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72" r:id="rId1"/>
  </p:sldMasterIdLst>
  <p:notesMasterIdLst>
    <p:notesMasterId r:id="rId113"/>
  </p:notesMasterIdLst>
  <p:sldIdLst>
    <p:sldId id="697" r:id="rId2"/>
    <p:sldId id="698" r:id="rId3"/>
    <p:sldId id="699" r:id="rId4"/>
    <p:sldId id="708" r:id="rId5"/>
    <p:sldId id="336" r:id="rId6"/>
    <p:sldId id="410" r:id="rId7"/>
    <p:sldId id="338" r:id="rId8"/>
    <p:sldId id="411" r:id="rId9"/>
    <p:sldId id="340" r:id="rId10"/>
    <p:sldId id="412" r:id="rId11"/>
    <p:sldId id="342" r:id="rId12"/>
    <p:sldId id="413" r:id="rId13"/>
    <p:sldId id="344" r:id="rId14"/>
    <p:sldId id="414" r:id="rId15"/>
    <p:sldId id="346" r:id="rId16"/>
    <p:sldId id="415" r:id="rId17"/>
    <p:sldId id="348" r:id="rId18"/>
    <p:sldId id="416" r:id="rId19"/>
    <p:sldId id="350" r:id="rId20"/>
    <p:sldId id="417" r:id="rId21"/>
    <p:sldId id="352" r:id="rId22"/>
    <p:sldId id="418" r:id="rId23"/>
    <p:sldId id="354" r:id="rId24"/>
    <p:sldId id="419" r:id="rId25"/>
    <p:sldId id="362" r:id="rId26"/>
    <p:sldId id="423" r:id="rId27"/>
    <p:sldId id="364" r:id="rId28"/>
    <p:sldId id="424" r:id="rId29"/>
    <p:sldId id="366" r:id="rId30"/>
    <p:sldId id="425" r:id="rId31"/>
    <p:sldId id="368" r:id="rId32"/>
    <p:sldId id="426" r:id="rId33"/>
    <p:sldId id="709" r:id="rId34"/>
    <p:sldId id="428" r:id="rId35"/>
    <p:sldId id="427" r:id="rId36"/>
    <p:sldId id="430" r:id="rId37"/>
    <p:sldId id="429" r:id="rId38"/>
    <p:sldId id="431" r:id="rId39"/>
    <p:sldId id="432" r:id="rId40"/>
    <p:sldId id="433" r:id="rId41"/>
    <p:sldId id="434" r:id="rId42"/>
    <p:sldId id="436" r:id="rId43"/>
    <p:sldId id="435" r:id="rId44"/>
    <p:sldId id="437" r:id="rId45"/>
    <p:sldId id="438" r:id="rId46"/>
    <p:sldId id="710" r:id="rId47"/>
    <p:sldId id="439" r:id="rId48"/>
    <p:sldId id="440" r:id="rId49"/>
    <p:sldId id="711" r:id="rId50"/>
    <p:sldId id="441" r:id="rId51"/>
    <p:sldId id="442" r:id="rId52"/>
    <p:sldId id="445" r:id="rId53"/>
    <p:sldId id="447" r:id="rId54"/>
    <p:sldId id="448" r:id="rId55"/>
    <p:sldId id="446" r:id="rId56"/>
    <p:sldId id="713" r:id="rId57"/>
    <p:sldId id="449" r:id="rId58"/>
    <p:sldId id="444" r:id="rId59"/>
    <p:sldId id="450" r:id="rId60"/>
    <p:sldId id="453" r:id="rId61"/>
    <p:sldId id="454" r:id="rId62"/>
    <p:sldId id="451" r:id="rId63"/>
    <p:sldId id="455" r:id="rId64"/>
    <p:sldId id="452" r:id="rId65"/>
    <p:sldId id="456" r:id="rId66"/>
    <p:sldId id="464" r:id="rId67"/>
    <p:sldId id="457" r:id="rId68"/>
    <p:sldId id="465" r:id="rId69"/>
    <p:sldId id="466" r:id="rId70"/>
    <p:sldId id="458" r:id="rId71"/>
    <p:sldId id="714" r:id="rId72"/>
    <p:sldId id="459" r:id="rId73"/>
    <p:sldId id="467" r:id="rId74"/>
    <p:sldId id="460" r:id="rId75"/>
    <p:sldId id="468" r:id="rId76"/>
    <p:sldId id="715" r:id="rId77"/>
    <p:sldId id="461" r:id="rId78"/>
    <p:sldId id="469" r:id="rId79"/>
    <p:sldId id="462" r:id="rId80"/>
    <p:sldId id="470" r:id="rId81"/>
    <p:sldId id="716" r:id="rId82"/>
    <p:sldId id="463" r:id="rId83"/>
    <p:sldId id="471" r:id="rId84"/>
    <p:sldId id="472" r:id="rId85"/>
    <p:sldId id="473" r:id="rId86"/>
    <p:sldId id="474" r:id="rId87"/>
    <p:sldId id="475" r:id="rId88"/>
    <p:sldId id="476" r:id="rId89"/>
    <p:sldId id="477" r:id="rId90"/>
    <p:sldId id="478" r:id="rId91"/>
    <p:sldId id="479" r:id="rId92"/>
    <p:sldId id="480" r:id="rId93"/>
    <p:sldId id="481" r:id="rId94"/>
    <p:sldId id="482" r:id="rId95"/>
    <p:sldId id="483" r:id="rId96"/>
    <p:sldId id="484" r:id="rId97"/>
    <p:sldId id="485" r:id="rId98"/>
    <p:sldId id="486" r:id="rId99"/>
    <p:sldId id="487" r:id="rId100"/>
    <p:sldId id="488" r:id="rId101"/>
    <p:sldId id="489" r:id="rId102"/>
    <p:sldId id="490" r:id="rId103"/>
    <p:sldId id="669" r:id="rId104"/>
    <p:sldId id="491" r:id="rId105"/>
    <p:sldId id="492" r:id="rId106"/>
    <p:sldId id="493" r:id="rId107"/>
    <p:sldId id="495" r:id="rId108"/>
    <p:sldId id="494" r:id="rId109"/>
    <p:sldId id="496" r:id="rId110"/>
    <p:sldId id="497" r:id="rId111"/>
    <p:sldId id="498" r:id="rId112"/>
  </p:sldIdLst>
  <p:sldSz cx="9906000" cy="6858000" type="A4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F497D"/>
    <a:srgbClr val="222A3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2748" autoAdjust="0"/>
    <p:restoredTop sz="94697"/>
  </p:normalViewPr>
  <p:slideViewPr>
    <p:cSldViewPr snapToGrid="0" snapToObjects="1">
      <p:cViewPr>
        <p:scale>
          <a:sx n="100" d="100"/>
          <a:sy n="100" d="100"/>
        </p:scale>
        <p:origin x="-672" y="-1315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tableStyles" Target="tableStyles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87" Type="http://schemas.openxmlformats.org/officeDocument/2006/relationships/slide" Target="slides/slide86.xml"/><Relationship Id="rId102" Type="http://schemas.openxmlformats.org/officeDocument/2006/relationships/slide" Target="slides/slide101.xml"/><Relationship Id="rId110" Type="http://schemas.openxmlformats.org/officeDocument/2006/relationships/slide" Target="slides/slide109.xml"/><Relationship Id="rId115" Type="http://schemas.openxmlformats.org/officeDocument/2006/relationships/viewProps" Target="viewProps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13" Type="http://schemas.openxmlformats.org/officeDocument/2006/relationships/notesMaster" Target="notesMasters/notesMaster1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16" Type="http://schemas.openxmlformats.org/officeDocument/2006/relationships/theme" Target="theme/theme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11" Type="http://schemas.openxmlformats.org/officeDocument/2006/relationships/slide" Target="slides/slide11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presProps" Target="presProps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ヘッダー プレースホルダー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3" name="日付プレースホルダー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B5CD6E1-ADC1-8149-A094-86DA4C556502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4" name="スライド イメージ プレースホルダー 3"/>
          <p:cNvSpPr>
            <a:spLocks noGrp="1" noRot="1" noChangeAspect="1"/>
          </p:cNvSpPr>
          <p:nvPr>
            <p:ph type="sldImg" idx="2"/>
          </p:nvPr>
        </p:nvSpPr>
        <p:spPr>
          <a:xfrm>
            <a:off x="1200150" y="1143000"/>
            <a:ext cx="44577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ja-JP" altLang="en-US"/>
          </a:p>
        </p:txBody>
      </p:sp>
      <p:sp>
        <p:nvSpPr>
          <p:cNvPr id="5" name="ノー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FEFDACC-DC80-1A47-84AF-84E442FF39E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52545842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1" name="スライド イメージ プレースホルダ 1">
            <a:extLst>
              <a:ext uri="{FF2B5EF4-FFF2-40B4-BE49-F238E27FC236}">
                <a16:creationId xmlns:a16="http://schemas.microsoft.com/office/drawing/2014/main" id="{35E3AB2F-8511-8140-9832-F6A79F46B9D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79202" name="ノート プレースホルダ 2">
            <a:extLst>
              <a:ext uri="{FF2B5EF4-FFF2-40B4-BE49-F238E27FC236}">
                <a16:creationId xmlns:a16="http://schemas.microsoft.com/office/drawing/2014/main" id="{9B838032-B44F-7445-974F-F79118304B3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79203" name="スライド番号プレースホルダ 3">
            <a:extLst>
              <a:ext uri="{FF2B5EF4-FFF2-40B4-BE49-F238E27FC236}">
                <a16:creationId xmlns:a16="http://schemas.microsoft.com/office/drawing/2014/main" id="{D4BF27DF-1C7E-CF44-BE2D-E58441BF351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04F9C56B-D768-4147-9C3B-4B26D2ACE45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739647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3" name="スライド イメージ プレースホルダ 1">
            <a:extLst>
              <a:ext uri="{FF2B5EF4-FFF2-40B4-BE49-F238E27FC236}">
                <a16:creationId xmlns:a16="http://schemas.microsoft.com/office/drawing/2014/main" id="{CD73F798-8FAC-2A4A-866B-852C8E00688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97634" name="ノート プレースホルダ 2">
            <a:extLst>
              <a:ext uri="{FF2B5EF4-FFF2-40B4-BE49-F238E27FC236}">
                <a16:creationId xmlns:a16="http://schemas.microsoft.com/office/drawing/2014/main" id="{D18CA2C9-BE86-6C4B-A553-938FC14A9AC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97635" name="スライド番号プレースホルダ 3">
            <a:extLst>
              <a:ext uri="{FF2B5EF4-FFF2-40B4-BE49-F238E27FC236}">
                <a16:creationId xmlns:a16="http://schemas.microsoft.com/office/drawing/2014/main" id="{D7C2102A-7DB8-5D44-B2D8-8E51ED973CC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7521863-0131-1448-B250-04AFB22E1F3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83981562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193" name="スライド イメージ プレースホルダ 1">
            <a:extLst>
              <a:ext uri="{FF2B5EF4-FFF2-40B4-BE49-F238E27FC236}">
                <a16:creationId xmlns:a16="http://schemas.microsoft.com/office/drawing/2014/main" id="{214EA0ED-1B3D-B94F-9B5E-641EC57DC8B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2194" name="ノート プレースホルダ 2">
            <a:extLst>
              <a:ext uri="{FF2B5EF4-FFF2-40B4-BE49-F238E27FC236}">
                <a16:creationId xmlns:a16="http://schemas.microsoft.com/office/drawing/2014/main" id="{8BC37609-DF79-324A-BB34-DCE760418E4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92195" name="スライド番号プレースホルダ 3">
            <a:extLst>
              <a:ext uri="{FF2B5EF4-FFF2-40B4-BE49-F238E27FC236}">
                <a16:creationId xmlns:a16="http://schemas.microsoft.com/office/drawing/2014/main" id="{80B2555C-35BC-C943-A2D6-F478131517A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53710F0-BCAD-7C43-9EA3-BE0FAE7F803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8921779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681" name="スライド イメージ プレースホルダ 1">
            <a:extLst>
              <a:ext uri="{FF2B5EF4-FFF2-40B4-BE49-F238E27FC236}">
                <a16:creationId xmlns:a16="http://schemas.microsoft.com/office/drawing/2014/main" id="{26A01EB3-AD0C-A940-8320-2141952E357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99682" name="ノート プレースホルダ 2">
            <a:extLst>
              <a:ext uri="{FF2B5EF4-FFF2-40B4-BE49-F238E27FC236}">
                <a16:creationId xmlns:a16="http://schemas.microsoft.com/office/drawing/2014/main" id="{65E26593-0DD0-EA43-AE8E-75655645AD9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99683" name="スライド番号プレースホルダ 3">
            <a:extLst>
              <a:ext uri="{FF2B5EF4-FFF2-40B4-BE49-F238E27FC236}">
                <a16:creationId xmlns:a16="http://schemas.microsoft.com/office/drawing/2014/main" id="{80242DA8-A1A6-7F46-AF23-6F65AC10508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3F36070-4FDB-FC49-8809-08C0EEE6D42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3241605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29" name="スライド イメージ プレースホルダ 1">
            <a:extLst>
              <a:ext uri="{FF2B5EF4-FFF2-40B4-BE49-F238E27FC236}">
                <a16:creationId xmlns:a16="http://schemas.microsoft.com/office/drawing/2014/main" id="{E8EF1C16-7BC6-6547-9F11-220A1EE5347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1730" name="ノート プレースホルダ 2">
            <a:extLst>
              <a:ext uri="{FF2B5EF4-FFF2-40B4-BE49-F238E27FC236}">
                <a16:creationId xmlns:a16="http://schemas.microsoft.com/office/drawing/2014/main" id="{48C2F2C8-D4E8-E34B-822B-E7BF77A303E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01731" name="スライド番号プレースホルダ 3">
            <a:extLst>
              <a:ext uri="{FF2B5EF4-FFF2-40B4-BE49-F238E27FC236}">
                <a16:creationId xmlns:a16="http://schemas.microsoft.com/office/drawing/2014/main" id="{3EBAC492-1EC0-A840-9EA4-32C9C775F6E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C50B1AF-B726-8441-975A-60E2A364C12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7543185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777" name="スライド イメージ プレースホルダ 1">
            <a:extLst>
              <a:ext uri="{FF2B5EF4-FFF2-40B4-BE49-F238E27FC236}">
                <a16:creationId xmlns:a16="http://schemas.microsoft.com/office/drawing/2014/main" id="{0BA4286F-A643-234D-B8C3-7801063DDE1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3778" name="ノート プレースホルダ 2">
            <a:extLst>
              <a:ext uri="{FF2B5EF4-FFF2-40B4-BE49-F238E27FC236}">
                <a16:creationId xmlns:a16="http://schemas.microsoft.com/office/drawing/2014/main" id="{A75E9C33-509C-444E-A3EF-9EE23A76474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03779" name="スライド番号プレースホルダ 3">
            <a:extLst>
              <a:ext uri="{FF2B5EF4-FFF2-40B4-BE49-F238E27FC236}">
                <a16:creationId xmlns:a16="http://schemas.microsoft.com/office/drawing/2014/main" id="{4399575F-6BFE-1E43-931E-EF70912AF26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56339C8-F7AC-344D-B7F0-6155BBA6B80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317314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825" name="スライド イメージ プレースホルダ 1">
            <a:extLst>
              <a:ext uri="{FF2B5EF4-FFF2-40B4-BE49-F238E27FC236}">
                <a16:creationId xmlns:a16="http://schemas.microsoft.com/office/drawing/2014/main" id="{178AAA47-F4C7-9848-B5CE-16A9E369F36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5826" name="ノート プレースホルダ 2">
            <a:extLst>
              <a:ext uri="{FF2B5EF4-FFF2-40B4-BE49-F238E27FC236}">
                <a16:creationId xmlns:a16="http://schemas.microsoft.com/office/drawing/2014/main" id="{9F942388-1A1C-7F4E-8CFC-64364BE54BF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05827" name="スライド番号プレースホルダ 3">
            <a:extLst>
              <a:ext uri="{FF2B5EF4-FFF2-40B4-BE49-F238E27FC236}">
                <a16:creationId xmlns:a16="http://schemas.microsoft.com/office/drawing/2014/main" id="{3E02E51A-51B7-AD4D-A209-E55D3A8E1C6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1FE51FE-9DE6-204C-B1E2-36CD279C72C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68812572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3" name="スライド イメージ プレースホルダ 1">
            <a:extLst>
              <a:ext uri="{FF2B5EF4-FFF2-40B4-BE49-F238E27FC236}">
                <a16:creationId xmlns:a16="http://schemas.microsoft.com/office/drawing/2014/main" id="{B11BD5AE-8075-B644-BDCE-1BCD8FD94C3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7874" name="ノート プレースホルダ 2">
            <a:extLst>
              <a:ext uri="{FF2B5EF4-FFF2-40B4-BE49-F238E27FC236}">
                <a16:creationId xmlns:a16="http://schemas.microsoft.com/office/drawing/2014/main" id="{EC79BDB3-7047-5E4A-8212-49111AE75D8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07875" name="スライド番号プレースホルダ 3">
            <a:extLst>
              <a:ext uri="{FF2B5EF4-FFF2-40B4-BE49-F238E27FC236}">
                <a16:creationId xmlns:a16="http://schemas.microsoft.com/office/drawing/2014/main" id="{509AD2C0-5F2C-8E44-817E-3496E22D7EB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8B4D467-1020-544B-8E92-2009584C383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4648124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21" name="スライド イメージ プレースホルダ 1">
            <a:extLst>
              <a:ext uri="{FF2B5EF4-FFF2-40B4-BE49-F238E27FC236}">
                <a16:creationId xmlns:a16="http://schemas.microsoft.com/office/drawing/2014/main" id="{FB2817C5-3138-394C-9D0D-DB7BC1F8829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9922" name="ノート プレースホルダ 2">
            <a:extLst>
              <a:ext uri="{FF2B5EF4-FFF2-40B4-BE49-F238E27FC236}">
                <a16:creationId xmlns:a16="http://schemas.microsoft.com/office/drawing/2014/main" id="{91010F44-977C-AC4C-99BE-DE8A8777B2D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09923" name="スライド番号プレースホルダ 3">
            <a:extLst>
              <a:ext uri="{FF2B5EF4-FFF2-40B4-BE49-F238E27FC236}">
                <a16:creationId xmlns:a16="http://schemas.microsoft.com/office/drawing/2014/main" id="{60ABDF0D-EF44-A142-915D-05E4215253D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83DDF5C8-453A-F94F-8899-7ADE75D47D5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74151224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69" name="スライド イメージ プレースホルダ 1">
            <a:extLst>
              <a:ext uri="{FF2B5EF4-FFF2-40B4-BE49-F238E27FC236}">
                <a16:creationId xmlns:a16="http://schemas.microsoft.com/office/drawing/2014/main" id="{5B53C912-7ECF-2344-8C46-016B52A1597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1970" name="ノート プレースホルダ 2">
            <a:extLst>
              <a:ext uri="{FF2B5EF4-FFF2-40B4-BE49-F238E27FC236}">
                <a16:creationId xmlns:a16="http://schemas.microsoft.com/office/drawing/2014/main" id="{8A393E11-D098-F347-8A4A-6F362F488D8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11971" name="スライド番号プレースホルダ 3">
            <a:extLst>
              <a:ext uri="{FF2B5EF4-FFF2-40B4-BE49-F238E27FC236}">
                <a16:creationId xmlns:a16="http://schemas.microsoft.com/office/drawing/2014/main" id="{240FCDB4-B3E0-E246-ADAB-9BCA01A0BFF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7FF01121-3DAB-714C-9B09-3062C3EB4C7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461838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7" name="スライド イメージ プレースホルダ 1">
            <a:extLst>
              <a:ext uri="{FF2B5EF4-FFF2-40B4-BE49-F238E27FC236}">
                <a16:creationId xmlns:a16="http://schemas.microsoft.com/office/drawing/2014/main" id="{17E4B688-709D-3342-BF18-63972EECE17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4018" name="ノート プレースホルダ 2">
            <a:extLst>
              <a:ext uri="{FF2B5EF4-FFF2-40B4-BE49-F238E27FC236}">
                <a16:creationId xmlns:a16="http://schemas.microsoft.com/office/drawing/2014/main" id="{69D69CFE-EB94-CC45-BB62-4AD4648AFC6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14019" name="スライド番号プレースホルダ 3">
            <a:extLst>
              <a:ext uri="{FF2B5EF4-FFF2-40B4-BE49-F238E27FC236}">
                <a16:creationId xmlns:a16="http://schemas.microsoft.com/office/drawing/2014/main" id="{53FAF179-527B-AA45-A847-43FA655B80A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DCA33A12-929A-DB4F-8991-6F147DBA05F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3349802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65" name="スライド イメージ プレースホルダ 1">
            <a:extLst>
              <a:ext uri="{FF2B5EF4-FFF2-40B4-BE49-F238E27FC236}">
                <a16:creationId xmlns:a16="http://schemas.microsoft.com/office/drawing/2014/main" id="{246B894E-E790-8440-9EC8-B5A8442F13B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6066" name="ノート プレースホルダ 2">
            <a:extLst>
              <a:ext uri="{FF2B5EF4-FFF2-40B4-BE49-F238E27FC236}">
                <a16:creationId xmlns:a16="http://schemas.microsoft.com/office/drawing/2014/main" id="{D56E49B3-B22E-C247-AA0D-14F9C1837AD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16067" name="スライド番号プレースホルダ 3">
            <a:extLst>
              <a:ext uri="{FF2B5EF4-FFF2-40B4-BE49-F238E27FC236}">
                <a16:creationId xmlns:a16="http://schemas.microsoft.com/office/drawing/2014/main" id="{1E0ED5C4-F1F0-DD41-8F71-29868C9D95F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7F12EFBE-EF22-584C-9A49-F82DA1B8664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2288865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49" name="スライド イメージ プレースホルダ 1">
            <a:extLst>
              <a:ext uri="{FF2B5EF4-FFF2-40B4-BE49-F238E27FC236}">
                <a16:creationId xmlns:a16="http://schemas.microsoft.com/office/drawing/2014/main" id="{2CD11EBD-3445-1942-B73C-ACD343F8023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81250" name="ノート プレースホルダ 2">
            <a:extLst>
              <a:ext uri="{FF2B5EF4-FFF2-40B4-BE49-F238E27FC236}">
                <a16:creationId xmlns:a16="http://schemas.microsoft.com/office/drawing/2014/main" id="{5F8F4F42-D6A8-8641-8FD8-D38BE24D9E3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81251" name="スライド番号プレースホルダ 3">
            <a:extLst>
              <a:ext uri="{FF2B5EF4-FFF2-40B4-BE49-F238E27FC236}">
                <a16:creationId xmlns:a16="http://schemas.microsoft.com/office/drawing/2014/main" id="{D7D7EAD8-DB26-CF42-BB36-97B24245C71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4AC5851-1703-FD4A-A9F2-D39B7FC3725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38670090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13" name="スライド イメージ プレースホルダ 1">
            <a:extLst>
              <a:ext uri="{FF2B5EF4-FFF2-40B4-BE49-F238E27FC236}">
                <a16:creationId xmlns:a16="http://schemas.microsoft.com/office/drawing/2014/main" id="{87725B63-8FA4-5B46-8E61-07F9142E818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8114" name="ノート プレースホルダ 2">
            <a:extLst>
              <a:ext uri="{FF2B5EF4-FFF2-40B4-BE49-F238E27FC236}">
                <a16:creationId xmlns:a16="http://schemas.microsoft.com/office/drawing/2014/main" id="{5FC276AD-4FCD-3F4D-BC8F-5B76A8D43B6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18115" name="スライド番号プレースホルダ 3">
            <a:extLst>
              <a:ext uri="{FF2B5EF4-FFF2-40B4-BE49-F238E27FC236}">
                <a16:creationId xmlns:a16="http://schemas.microsoft.com/office/drawing/2014/main" id="{493C88A3-FCFC-0D4E-8A65-B70858B818F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F8416B8-37BA-6249-A231-697620C999A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9180358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449" name="スライド イメージ プレースホルダ 1">
            <a:extLst>
              <a:ext uri="{FF2B5EF4-FFF2-40B4-BE49-F238E27FC236}">
                <a16:creationId xmlns:a16="http://schemas.microsoft.com/office/drawing/2014/main" id="{2F24CE54-AF3F-FC4D-B2E1-DC7156127E3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2450" name="ノート プレースホルダ 2">
            <a:extLst>
              <a:ext uri="{FF2B5EF4-FFF2-40B4-BE49-F238E27FC236}">
                <a16:creationId xmlns:a16="http://schemas.microsoft.com/office/drawing/2014/main" id="{E880CA00-92ED-904F-BFC5-FE131618C79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232451" name="スライド番号プレースホルダ 3">
            <a:extLst>
              <a:ext uri="{FF2B5EF4-FFF2-40B4-BE49-F238E27FC236}">
                <a16:creationId xmlns:a16="http://schemas.microsoft.com/office/drawing/2014/main" id="{3816D65D-E70B-CB49-A7B4-0F39C0E6D8F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AA618D2-C147-5A44-8251-C0CB7C63FEA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5501317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497" name="スライド イメージ プレースホルダ 1">
            <a:extLst>
              <a:ext uri="{FF2B5EF4-FFF2-40B4-BE49-F238E27FC236}">
                <a16:creationId xmlns:a16="http://schemas.microsoft.com/office/drawing/2014/main" id="{81F0BEE7-4789-3042-91B3-F28D0DAD0E0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4498" name="ノート プレースホルダ 2">
            <a:extLst>
              <a:ext uri="{FF2B5EF4-FFF2-40B4-BE49-F238E27FC236}">
                <a16:creationId xmlns:a16="http://schemas.microsoft.com/office/drawing/2014/main" id="{7217FCA7-A37D-7D45-98E9-92ABA50FEF0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234499" name="スライド番号プレースホルダ 3">
            <a:extLst>
              <a:ext uri="{FF2B5EF4-FFF2-40B4-BE49-F238E27FC236}">
                <a16:creationId xmlns:a16="http://schemas.microsoft.com/office/drawing/2014/main" id="{24E5DD14-A19E-B344-82C4-D59C75D2BC7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C75D506-A6B2-3345-B1B6-958689BCFAC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1135455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545" name="スライド イメージ プレースホルダ 1">
            <a:extLst>
              <a:ext uri="{FF2B5EF4-FFF2-40B4-BE49-F238E27FC236}">
                <a16:creationId xmlns:a16="http://schemas.microsoft.com/office/drawing/2014/main" id="{57BC037C-81A0-5E40-A1DB-C762356DA9C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6546" name="ノート プレースホルダ 2">
            <a:extLst>
              <a:ext uri="{FF2B5EF4-FFF2-40B4-BE49-F238E27FC236}">
                <a16:creationId xmlns:a16="http://schemas.microsoft.com/office/drawing/2014/main" id="{C180583A-84B1-8F40-B10D-0838D3EF521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36547" name="スライド番号プレースホルダ 3">
            <a:extLst>
              <a:ext uri="{FF2B5EF4-FFF2-40B4-BE49-F238E27FC236}">
                <a16:creationId xmlns:a16="http://schemas.microsoft.com/office/drawing/2014/main" id="{860B42C6-C16F-4F4F-91A0-C77E1FD415A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D9CD06D4-3E82-C441-A9D9-98D602230BD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40041186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3" name="スライド イメージ プレースホルダ 1">
            <a:extLst>
              <a:ext uri="{FF2B5EF4-FFF2-40B4-BE49-F238E27FC236}">
                <a16:creationId xmlns:a16="http://schemas.microsoft.com/office/drawing/2014/main" id="{073A5AF7-6881-4740-A082-63E8DCBE18C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8594" name="ノート プレースホルダ 2">
            <a:extLst>
              <a:ext uri="{FF2B5EF4-FFF2-40B4-BE49-F238E27FC236}">
                <a16:creationId xmlns:a16="http://schemas.microsoft.com/office/drawing/2014/main" id="{469FC3C3-0D93-8040-A1F2-FB3A916AB40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38595" name="スライド番号プレースホルダ 3">
            <a:extLst>
              <a:ext uri="{FF2B5EF4-FFF2-40B4-BE49-F238E27FC236}">
                <a16:creationId xmlns:a16="http://schemas.microsoft.com/office/drawing/2014/main" id="{BAFE9794-AB26-A34B-961C-0775B9135C4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429C618-53CC-ED4D-AEA3-AF4BA918B47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18483167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641" name="スライド イメージ プレースホルダ 1">
            <a:extLst>
              <a:ext uri="{FF2B5EF4-FFF2-40B4-BE49-F238E27FC236}">
                <a16:creationId xmlns:a16="http://schemas.microsoft.com/office/drawing/2014/main" id="{D0DF0197-5F33-F84E-8CA0-1E8269DBA86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40642" name="ノート プレースホルダ 2">
            <a:extLst>
              <a:ext uri="{FF2B5EF4-FFF2-40B4-BE49-F238E27FC236}">
                <a16:creationId xmlns:a16="http://schemas.microsoft.com/office/drawing/2014/main" id="{53D08F92-62DD-794B-8166-A241D8C3BB8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40643" name="スライド番号プレースホルダ 3">
            <a:extLst>
              <a:ext uri="{FF2B5EF4-FFF2-40B4-BE49-F238E27FC236}">
                <a16:creationId xmlns:a16="http://schemas.microsoft.com/office/drawing/2014/main" id="{7947A7A5-580C-794D-8BEC-7B25B3958D5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84E03F1-AB13-D641-852D-CC780374173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31800402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689" name="スライド イメージ プレースホルダ 1">
            <a:extLst>
              <a:ext uri="{FF2B5EF4-FFF2-40B4-BE49-F238E27FC236}">
                <a16:creationId xmlns:a16="http://schemas.microsoft.com/office/drawing/2014/main" id="{587F7236-C0E3-074F-8F9E-46F4DD0F32E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42690" name="ノート プレースホルダ 2">
            <a:extLst>
              <a:ext uri="{FF2B5EF4-FFF2-40B4-BE49-F238E27FC236}">
                <a16:creationId xmlns:a16="http://schemas.microsoft.com/office/drawing/2014/main" id="{50ACB120-92BB-864A-A509-F8C59AE4FB7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42691" name="スライド番号プレースホルダ 3">
            <a:extLst>
              <a:ext uri="{FF2B5EF4-FFF2-40B4-BE49-F238E27FC236}">
                <a16:creationId xmlns:a16="http://schemas.microsoft.com/office/drawing/2014/main" id="{382B2A69-3CE4-E740-84E4-BF12F85DAD4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8FECBDFD-3E70-E441-B632-EF28CA68AD9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53903462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737" name="スライド イメージ プレースホルダ 1">
            <a:extLst>
              <a:ext uri="{FF2B5EF4-FFF2-40B4-BE49-F238E27FC236}">
                <a16:creationId xmlns:a16="http://schemas.microsoft.com/office/drawing/2014/main" id="{772FB051-69F0-A84C-A08E-07D62DA5C48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44738" name="ノート プレースホルダ 2">
            <a:extLst>
              <a:ext uri="{FF2B5EF4-FFF2-40B4-BE49-F238E27FC236}">
                <a16:creationId xmlns:a16="http://schemas.microsoft.com/office/drawing/2014/main" id="{286FF905-57BC-4142-B345-D877EE3312D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44739" name="スライド番号プレースホルダ 3">
            <a:extLst>
              <a:ext uri="{FF2B5EF4-FFF2-40B4-BE49-F238E27FC236}">
                <a16:creationId xmlns:a16="http://schemas.microsoft.com/office/drawing/2014/main" id="{88D25AFC-2878-8E4C-82EC-02C18903338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5DCE7DEF-F3D8-6E46-B14A-95C4CBB6E3A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15273495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785" name="スライド イメージ プレースホルダ 1">
            <a:extLst>
              <a:ext uri="{FF2B5EF4-FFF2-40B4-BE49-F238E27FC236}">
                <a16:creationId xmlns:a16="http://schemas.microsoft.com/office/drawing/2014/main" id="{FB306C44-E8D3-1C43-AD06-CBD60A4751A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46786" name="ノート プレースホルダ 2">
            <a:extLst>
              <a:ext uri="{FF2B5EF4-FFF2-40B4-BE49-F238E27FC236}">
                <a16:creationId xmlns:a16="http://schemas.microsoft.com/office/drawing/2014/main" id="{39D29EFF-41C3-BE40-ABF5-0944242C876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46787" name="スライド番号プレースホルダ 3">
            <a:extLst>
              <a:ext uri="{FF2B5EF4-FFF2-40B4-BE49-F238E27FC236}">
                <a16:creationId xmlns:a16="http://schemas.microsoft.com/office/drawing/2014/main" id="{74375057-B62B-DE4B-80CE-449A586624F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5CAF0DDE-FEE0-2C46-A873-3BD81AF37FF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32260352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833" name="スライド イメージ プレースホルダ 1">
            <a:extLst>
              <a:ext uri="{FF2B5EF4-FFF2-40B4-BE49-F238E27FC236}">
                <a16:creationId xmlns:a16="http://schemas.microsoft.com/office/drawing/2014/main" id="{0D283722-AB62-E84F-83F3-CC91155EF12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48834" name="ノート プレースホルダ 2">
            <a:extLst>
              <a:ext uri="{FF2B5EF4-FFF2-40B4-BE49-F238E27FC236}">
                <a16:creationId xmlns:a16="http://schemas.microsoft.com/office/drawing/2014/main" id="{876BBF94-D2A0-0248-A2E3-CDD957193DF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248835" name="スライド番号プレースホルダ 3">
            <a:extLst>
              <a:ext uri="{FF2B5EF4-FFF2-40B4-BE49-F238E27FC236}">
                <a16:creationId xmlns:a16="http://schemas.microsoft.com/office/drawing/2014/main" id="{F998B5E6-6556-D040-B47F-F57A406E59C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5C351C13-2358-2448-93C9-78BABCFDA95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2512343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7" name="スライド イメージ プレースホルダ 1">
            <a:extLst>
              <a:ext uri="{FF2B5EF4-FFF2-40B4-BE49-F238E27FC236}">
                <a16:creationId xmlns:a16="http://schemas.microsoft.com/office/drawing/2014/main" id="{B893914A-5C58-DE40-8D33-3CC306532CB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83298" name="ノート プレースホルダ 2">
            <a:extLst>
              <a:ext uri="{FF2B5EF4-FFF2-40B4-BE49-F238E27FC236}">
                <a16:creationId xmlns:a16="http://schemas.microsoft.com/office/drawing/2014/main" id="{F45FFE9B-5856-B348-9E1F-D7250D96B08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83299" name="スライド番号プレースホルダ 3">
            <a:extLst>
              <a:ext uri="{FF2B5EF4-FFF2-40B4-BE49-F238E27FC236}">
                <a16:creationId xmlns:a16="http://schemas.microsoft.com/office/drawing/2014/main" id="{3B454F43-8ADA-E241-A1B5-F0EA0E0DB69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ED7B943-7A26-B740-90DB-B76BDA2A485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17886185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881" name="スライド イメージ プレースホルダ 1">
            <a:extLst>
              <a:ext uri="{FF2B5EF4-FFF2-40B4-BE49-F238E27FC236}">
                <a16:creationId xmlns:a16="http://schemas.microsoft.com/office/drawing/2014/main" id="{68838D14-57F0-4346-A265-5668AD67909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0882" name="ノート プレースホルダ 2">
            <a:extLst>
              <a:ext uri="{FF2B5EF4-FFF2-40B4-BE49-F238E27FC236}">
                <a16:creationId xmlns:a16="http://schemas.microsoft.com/office/drawing/2014/main" id="{D25F165F-BDC0-F642-8F1D-622AF17025A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250883" name="スライド番号プレースホルダ 3">
            <a:extLst>
              <a:ext uri="{FF2B5EF4-FFF2-40B4-BE49-F238E27FC236}">
                <a16:creationId xmlns:a16="http://schemas.microsoft.com/office/drawing/2014/main" id="{C2F75E76-73EE-A248-9E26-B18DE62727F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2AFB3A9-81C7-F047-B33F-25C48414BBE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62883061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29" name="スライド イメージ プレースホルダ 1">
            <a:extLst>
              <a:ext uri="{FF2B5EF4-FFF2-40B4-BE49-F238E27FC236}">
                <a16:creationId xmlns:a16="http://schemas.microsoft.com/office/drawing/2014/main" id="{6FE34ADB-BD71-9740-92B3-D8E22980667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2930" name="ノート プレースホルダ 2">
            <a:extLst>
              <a:ext uri="{FF2B5EF4-FFF2-40B4-BE49-F238E27FC236}">
                <a16:creationId xmlns:a16="http://schemas.microsoft.com/office/drawing/2014/main" id="{21A0518B-EBA1-7D48-88E6-5592BEDC758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52931" name="スライド番号プレースホルダ 3">
            <a:extLst>
              <a:ext uri="{FF2B5EF4-FFF2-40B4-BE49-F238E27FC236}">
                <a16:creationId xmlns:a16="http://schemas.microsoft.com/office/drawing/2014/main" id="{B8F6A3F3-BEC6-2C44-848A-0ECBC08166C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370F1AB-E8DD-2F48-9034-6A0C90C7F3F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29662101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977" name="スライド イメージ プレースホルダ 1">
            <a:extLst>
              <a:ext uri="{FF2B5EF4-FFF2-40B4-BE49-F238E27FC236}">
                <a16:creationId xmlns:a16="http://schemas.microsoft.com/office/drawing/2014/main" id="{28F56A3C-97FD-F54B-8443-25459CDDE26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4978" name="ノート プレースホルダ 2">
            <a:extLst>
              <a:ext uri="{FF2B5EF4-FFF2-40B4-BE49-F238E27FC236}">
                <a16:creationId xmlns:a16="http://schemas.microsoft.com/office/drawing/2014/main" id="{73C04BBA-E0E2-1349-9BE9-7368F42B6D5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54979" name="スライド番号プレースホルダ 3">
            <a:extLst>
              <a:ext uri="{FF2B5EF4-FFF2-40B4-BE49-F238E27FC236}">
                <a16:creationId xmlns:a16="http://schemas.microsoft.com/office/drawing/2014/main" id="{8AEC9A4F-D6C4-DD4C-9564-922CAE14627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750E8B4D-029C-1842-912C-D848453E6B8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85573256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25" name="スライド イメージ プレースホルダ 1">
            <a:extLst>
              <a:ext uri="{FF2B5EF4-FFF2-40B4-BE49-F238E27FC236}">
                <a16:creationId xmlns:a16="http://schemas.microsoft.com/office/drawing/2014/main" id="{F6057B16-D15A-8B4E-BBE7-7778B2C3FD4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7026" name="ノート プレースホルダ 2">
            <a:extLst>
              <a:ext uri="{FF2B5EF4-FFF2-40B4-BE49-F238E27FC236}">
                <a16:creationId xmlns:a16="http://schemas.microsoft.com/office/drawing/2014/main" id="{4316C916-7210-7D40-B7B5-A7AEB4827BE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57027" name="スライド番号プレースホルダ 3">
            <a:extLst>
              <a:ext uri="{FF2B5EF4-FFF2-40B4-BE49-F238E27FC236}">
                <a16:creationId xmlns:a16="http://schemas.microsoft.com/office/drawing/2014/main" id="{D9FA9133-4315-1240-BF7B-8024ED2B2E8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8C1320D-1F58-A148-901A-65F162CBC1A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8392918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073" name="スライド イメージ プレースホルダ 1">
            <a:extLst>
              <a:ext uri="{FF2B5EF4-FFF2-40B4-BE49-F238E27FC236}">
                <a16:creationId xmlns:a16="http://schemas.microsoft.com/office/drawing/2014/main" id="{B417A6DC-BFEB-984D-9A8D-079A8F11855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9074" name="ノート プレースホルダ 2">
            <a:extLst>
              <a:ext uri="{FF2B5EF4-FFF2-40B4-BE49-F238E27FC236}">
                <a16:creationId xmlns:a16="http://schemas.microsoft.com/office/drawing/2014/main" id="{D6226DA7-F5F5-A741-9422-4FA4EEAE5A7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59075" name="スライド番号プレースホルダ 3">
            <a:extLst>
              <a:ext uri="{FF2B5EF4-FFF2-40B4-BE49-F238E27FC236}">
                <a16:creationId xmlns:a16="http://schemas.microsoft.com/office/drawing/2014/main" id="{20E07B68-DEF6-C449-BFAD-F9760004A2A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87DECF3-6950-F246-9E83-A8A754C1752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94323618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121" name="スライド イメージ プレースホルダ 1">
            <a:extLst>
              <a:ext uri="{FF2B5EF4-FFF2-40B4-BE49-F238E27FC236}">
                <a16:creationId xmlns:a16="http://schemas.microsoft.com/office/drawing/2014/main" id="{B2CFC326-E4D0-2F4D-95B9-9E4B642293E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1122" name="ノート プレースホルダ 2">
            <a:extLst>
              <a:ext uri="{FF2B5EF4-FFF2-40B4-BE49-F238E27FC236}">
                <a16:creationId xmlns:a16="http://schemas.microsoft.com/office/drawing/2014/main" id="{CADE10A3-77FE-CD48-AFBB-004AF845E2C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61123" name="スライド番号プレースホルダ 3">
            <a:extLst>
              <a:ext uri="{FF2B5EF4-FFF2-40B4-BE49-F238E27FC236}">
                <a16:creationId xmlns:a16="http://schemas.microsoft.com/office/drawing/2014/main" id="{151EF2B8-FC72-FD42-BB0E-9775EB4E1BE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884C36D-C533-D744-9AE6-FE784A23A83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24418649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69" name="スライド イメージ プレースホルダ 1">
            <a:extLst>
              <a:ext uri="{FF2B5EF4-FFF2-40B4-BE49-F238E27FC236}">
                <a16:creationId xmlns:a16="http://schemas.microsoft.com/office/drawing/2014/main" id="{46F8C287-51CE-7C42-A3E7-D1D9F530D4A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3170" name="ノート プレースホルダ 2">
            <a:extLst>
              <a:ext uri="{FF2B5EF4-FFF2-40B4-BE49-F238E27FC236}">
                <a16:creationId xmlns:a16="http://schemas.microsoft.com/office/drawing/2014/main" id="{3E055728-013E-D049-8D63-581CA5029A5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63171" name="スライド番号プレースホルダ 3">
            <a:extLst>
              <a:ext uri="{FF2B5EF4-FFF2-40B4-BE49-F238E27FC236}">
                <a16:creationId xmlns:a16="http://schemas.microsoft.com/office/drawing/2014/main" id="{954F7E6E-B784-BB46-A060-3E1ACB016B2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671A878-ED6F-4745-A0C0-15FEEF612E9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27269890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7" name="スライド イメージ プレースホルダ 1">
            <a:extLst>
              <a:ext uri="{FF2B5EF4-FFF2-40B4-BE49-F238E27FC236}">
                <a16:creationId xmlns:a16="http://schemas.microsoft.com/office/drawing/2014/main" id="{1E0C7E61-F178-8B40-BB3D-AE6F905F859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5218" name="ノート プレースホルダ 2">
            <a:extLst>
              <a:ext uri="{FF2B5EF4-FFF2-40B4-BE49-F238E27FC236}">
                <a16:creationId xmlns:a16="http://schemas.microsoft.com/office/drawing/2014/main" id="{7174AD66-9238-C14A-B49E-70CC0DBD093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265219" name="スライド番号プレースホルダ 3">
            <a:extLst>
              <a:ext uri="{FF2B5EF4-FFF2-40B4-BE49-F238E27FC236}">
                <a16:creationId xmlns:a16="http://schemas.microsoft.com/office/drawing/2014/main" id="{DA0916AC-1E20-5B44-A03A-AD0ED1141AE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CD1594D-0175-5E49-B4BC-DE3CC36C2F2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79291881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265" name="スライド イメージ プレースホルダ 1">
            <a:extLst>
              <a:ext uri="{FF2B5EF4-FFF2-40B4-BE49-F238E27FC236}">
                <a16:creationId xmlns:a16="http://schemas.microsoft.com/office/drawing/2014/main" id="{F574FDE8-23DD-0949-94CC-095706BBEAB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7266" name="ノート プレースホルダ 2">
            <a:extLst>
              <a:ext uri="{FF2B5EF4-FFF2-40B4-BE49-F238E27FC236}">
                <a16:creationId xmlns:a16="http://schemas.microsoft.com/office/drawing/2014/main" id="{0F6DED6C-7DC3-494F-836B-E7F75C26DD4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267267" name="スライド番号プレースホルダ 3">
            <a:extLst>
              <a:ext uri="{FF2B5EF4-FFF2-40B4-BE49-F238E27FC236}">
                <a16:creationId xmlns:a16="http://schemas.microsoft.com/office/drawing/2014/main" id="{B6D799DE-0709-5641-82F1-3C8DFC80F3F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D339083E-3CA1-6143-B19A-063EF5376D2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19073401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313" name="スライド イメージ プレースホルダ 1">
            <a:extLst>
              <a:ext uri="{FF2B5EF4-FFF2-40B4-BE49-F238E27FC236}">
                <a16:creationId xmlns:a16="http://schemas.microsoft.com/office/drawing/2014/main" id="{764430AB-0671-034A-97F7-0C9F576E6E3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9314" name="ノート プレースホルダ 2">
            <a:extLst>
              <a:ext uri="{FF2B5EF4-FFF2-40B4-BE49-F238E27FC236}">
                <a16:creationId xmlns:a16="http://schemas.microsoft.com/office/drawing/2014/main" id="{E5439ACD-4F11-CC4E-8B59-39E47AB38D1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69315" name="スライド番号プレースホルダ 3">
            <a:extLst>
              <a:ext uri="{FF2B5EF4-FFF2-40B4-BE49-F238E27FC236}">
                <a16:creationId xmlns:a16="http://schemas.microsoft.com/office/drawing/2014/main" id="{D5B90363-8D96-B142-922A-2B82BCA4039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093489BB-C2E8-0C4F-A102-789896FC411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4877457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5" name="スライド イメージ プレースホルダ 1">
            <a:extLst>
              <a:ext uri="{FF2B5EF4-FFF2-40B4-BE49-F238E27FC236}">
                <a16:creationId xmlns:a16="http://schemas.microsoft.com/office/drawing/2014/main" id="{74C0E585-A72F-5F4B-B5EF-DB236CB6A10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85346" name="ノート プレースホルダ 2">
            <a:extLst>
              <a:ext uri="{FF2B5EF4-FFF2-40B4-BE49-F238E27FC236}">
                <a16:creationId xmlns:a16="http://schemas.microsoft.com/office/drawing/2014/main" id="{510ADE1B-DB5D-5047-84BE-9DAB36CF93B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85347" name="スライド番号プレースホルダ 3">
            <a:extLst>
              <a:ext uri="{FF2B5EF4-FFF2-40B4-BE49-F238E27FC236}">
                <a16:creationId xmlns:a16="http://schemas.microsoft.com/office/drawing/2014/main" id="{2901BCB5-4D29-004D-90EA-BFE000DB1A5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185E77B-5758-3942-B4A3-264E27DDFB8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20472404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361" name="スライド イメージ プレースホルダ 1">
            <a:extLst>
              <a:ext uri="{FF2B5EF4-FFF2-40B4-BE49-F238E27FC236}">
                <a16:creationId xmlns:a16="http://schemas.microsoft.com/office/drawing/2014/main" id="{D816671C-F4F8-2542-956B-B6A53439258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1362" name="ノート プレースホルダ 2">
            <a:extLst>
              <a:ext uri="{FF2B5EF4-FFF2-40B4-BE49-F238E27FC236}">
                <a16:creationId xmlns:a16="http://schemas.microsoft.com/office/drawing/2014/main" id="{50AFE273-4B29-304B-AE3D-28412E363E5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71363" name="スライド番号プレースホルダ 3">
            <a:extLst>
              <a:ext uri="{FF2B5EF4-FFF2-40B4-BE49-F238E27FC236}">
                <a16:creationId xmlns:a16="http://schemas.microsoft.com/office/drawing/2014/main" id="{28F12A37-BE3E-4449-999F-CE92D7B4656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CC235DF-D065-D949-A3F9-1F626ACC66E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48650144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409" name="スライド イメージ プレースホルダ 1">
            <a:extLst>
              <a:ext uri="{FF2B5EF4-FFF2-40B4-BE49-F238E27FC236}">
                <a16:creationId xmlns:a16="http://schemas.microsoft.com/office/drawing/2014/main" id="{3D5051AD-EAEE-334C-8D26-456A53E73AE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3410" name="ノート プレースホルダ 2">
            <a:extLst>
              <a:ext uri="{FF2B5EF4-FFF2-40B4-BE49-F238E27FC236}">
                <a16:creationId xmlns:a16="http://schemas.microsoft.com/office/drawing/2014/main" id="{0DE8710F-15D6-1740-9DAF-DAEE20BA947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73411" name="スライド番号プレースホルダ 3">
            <a:extLst>
              <a:ext uri="{FF2B5EF4-FFF2-40B4-BE49-F238E27FC236}">
                <a16:creationId xmlns:a16="http://schemas.microsoft.com/office/drawing/2014/main" id="{72BE8CDA-B7D3-FB47-9AAD-55BA9E44808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F462DFC-C8C3-A942-B16E-D5B6CD9A132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18312015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457" name="スライド イメージ プレースホルダ 1">
            <a:extLst>
              <a:ext uri="{FF2B5EF4-FFF2-40B4-BE49-F238E27FC236}">
                <a16:creationId xmlns:a16="http://schemas.microsoft.com/office/drawing/2014/main" id="{B478FCFC-2012-F742-A110-57263ECCB82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5458" name="ノート プレースホルダ 2">
            <a:extLst>
              <a:ext uri="{FF2B5EF4-FFF2-40B4-BE49-F238E27FC236}">
                <a16:creationId xmlns:a16="http://schemas.microsoft.com/office/drawing/2014/main" id="{ED093AA0-1B56-4248-8180-7FEA1ADBD2E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75459" name="スライド番号プレースホルダ 3">
            <a:extLst>
              <a:ext uri="{FF2B5EF4-FFF2-40B4-BE49-F238E27FC236}">
                <a16:creationId xmlns:a16="http://schemas.microsoft.com/office/drawing/2014/main" id="{2670FE75-9197-8F4F-A51A-1F19D548968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14FF2C4-BD38-6045-9618-1CB4E357E1C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06993555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5" name="スライド イメージ プレースホルダ 1">
            <a:extLst>
              <a:ext uri="{FF2B5EF4-FFF2-40B4-BE49-F238E27FC236}">
                <a16:creationId xmlns:a16="http://schemas.microsoft.com/office/drawing/2014/main" id="{488C8345-1A63-BB48-8A96-B2A63B46823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7506" name="ノート プレースホルダ 2">
            <a:extLst>
              <a:ext uri="{FF2B5EF4-FFF2-40B4-BE49-F238E27FC236}">
                <a16:creationId xmlns:a16="http://schemas.microsoft.com/office/drawing/2014/main" id="{B535E94E-311C-794B-B511-EF75B2714E7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77507" name="スライド番号プレースホルダ 3">
            <a:extLst>
              <a:ext uri="{FF2B5EF4-FFF2-40B4-BE49-F238E27FC236}">
                <a16:creationId xmlns:a16="http://schemas.microsoft.com/office/drawing/2014/main" id="{8C35FFA2-1D93-7741-AAAB-E8052B1775E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226E523-486E-024C-8454-C3AFCC47933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38673311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553" name="スライド イメージ プレースホルダ 1">
            <a:extLst>
              <a:ext uri="{FF2B5EF4-FFF2-40B4-BE49-F238E27FC236}">
                <a16:creationId xmlns:a16="http://schemas.microsoft.com/office/drawing/2014/main" id="{18FCB205-7545-1A4B-9A46-786F9410CF4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9554" name="ノート プレースホルダ 2">
            <a:extLst>
              <a:ext uri="{FF2B5EF4-FFF2-40B4-BE49-F238E27FC236}">
                <a16:creationId xmlns:a16="http://schemas.microsoft.com/office/drawing/2014/main" id="{E329DB3D-D403-504C-AB16-D709F9C1726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79555" name="スライド番号プレースホルダ 3">
            <a:extLst>
              <a:ext uri="{FF2B5EF4-FFF2-40B4-BE49-F238E27FC236}">
                <a16:creationId xmlns:a16="http://schemas.microsoft.com/office/drawing/2014/main" id="{DE545A3E-863B-3D4C-81E4-B68F31F4FCF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FF421E9-BB8E-A449-B717-0511DE86152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46039899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601" name="スライド イメージ プレースホルダ 1">
            <a:extLst>
              <a:ext uri="{FF2B5EF4-FFF2-40B4-BE49-F238E27FC236}">
                <a16:creationId xmlns:a16="http://schemas.microsoft.com/office/drawing/2014/main" id="{545EB42F-DE68-7D48-9F5F-E7D2A67D2FC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1602" name="ノート プレースホルダ 2">
            <a:extLst>
              <a:ext uri="{FF2B5EF4-FFF2-40B4-BE49-F238E27FC236}">
                <a16:creationId xmlns:a16="http://schemas.microsoft.com/office/drawing/2014/main" id="{3F590F45-4A80-F546-B021-276EB464566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81603" name="スライド番号プレースホルダ 3">
            <a:extLst>
              <a:ext uri="{FF2B5EF4-FFF2-40B4-BE49-F238E27FC236}">
                <a16:creationId xmlns:a16="http://schemas.microsoft.com/office/drawing/2014/main" id="{B0E7E0F1-5BE2-A047-85E4-4679C7B4A69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0BC61D92-BEFC-D74D-A606-56EF5E1B8C1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85253184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649" name="スライド イメージ プレースホルダ 1">
            <a:extLst>
              <a:ext uri="{FF2B5EF4-FFF2-40B4-BE49-F238E27FC236}">
                <a16:creationId xmlns:a16="http://schemas.microsoft.com/office/drawing/2014/main" id="{9BE1FC1B-5DDC-FB48-AF1B-2039FEFAEF6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3650" name="ノート プレースホルダ 2">
            <a:extLst>
              <a:ext uri="{FF2B5EF4-FFF2-40B4-BE49-F238E27FC236}">
                <a16:creationId xmlns:a16="http://schemas.microsoft.com/office/drawing/2014/main" id="{761C1011-A8D9-1A41-8EF5-DB4864BB293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83651" name="スライド番号プレースホルダ 3">
            <a:extLst>
              <a:ext uri="{FF2B5EF4-FFF2-40B4-BE49-F238E27FC236}">
                <a16:creationId xmlns:a16="http://schemas.microsoft.com/office/drawing/2014/main" id="{3BC6271F-9284-0C43-BFE4-ED98D05D89E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75B1B0C-B9CA-F643-A558-8BD67273AAC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3821177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697" name="スライド イメージ プレースホルダ 1">
            <a:extLst>
              <a:ext uri="{FF2B5EF4-FFF2-40B4-BE49-F238E27FC236}">
                <a16:creationId xmlns:a16="http://schemas.microsoft.com/office/drawing/2014/main" id="{43660E4E-6D45-FF4D-8149-15262023A37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5698" name="ノート プレースホルダ 2">
            <a:extLst>
              <a:ext uri="{FF2B5EF4-FFF2-40B4-BE49-F238E27FC236}">
                <a16:creationId xmlns:a16="http://schemas.microsoft.com/office/drawing/2014/main" id="{D9F10F2E-8567-B846-9176-051EEBE3EDC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85699" name="スライド番号プレースホルダ 3">
            <a:extLst>
              <a:ext uri="{FF2B5EF4-FFF2-40B4-BE49-F238E27FC236}">
                <a16:creationId xmlns:a16="http://schemas.microsoft.com/office/drawing/2014/main" id="{3EB63B6E-6835-4A42-9D3D-8FD09C3BA85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07063A7-E56E-1343-A725-82A82DB7DE8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52138843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745" name="スライド イメージ プレースホルダ 1">
            <a:extLst>
              <a:ext uri="{FF2B5EF4-FFF2-40B4-BE49-F238E27FC236}">
                <a16:creationId xmlns:a16="http://schemas.microsoft.com/office/drawing/2014/main" id="{351152A4-DB8B-B84E-9A4B-3118D30451E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7746" name="ノート プレースホルダ 2">
            <a:extLst>
              <a:ext uri="{FF2B5EF4-FFF2-40B4-BE49-F238E27FC236}">
                <a16:creationId xmlns:a16="http://schemas.microsoft.com/office/drawing/2014/main" id="{BF35CAD3-3C93-9448-9383-CA80D95BD5A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87747" name="スライド番号プレースホルダ 3">
            <a:extLst>
              <a:ext uri="{FF2B5EF4-FFF2-40B4-BE49-F238E27FC236}">
                <a16:creationId xmlns:a16="http://schemas.microsoft.com/office/drawing/2014/main" id="{F7C98306-EDC6-6547-ACCD-AA94518A74C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9E6BECB-9240-4A4C-8F10-5380576E56E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12675668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793" name="スライド イメージ プレースホルダ 1">
            <a:extLst>
              <a:ext uri="{FF2B5EF4-FFF2-40B4-BE49-F238E27FC236}">
                <a16:creationId xmlns:a16="http://schemas.microsoft.com/office/drawing/2014/main" id="{85553288-872E-214A-B147-1EFD7910B81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9794" name="ノート プレースホルダ 2">
            <a:extLst>
              <a:ext uri="{FF2B5EF4-FFF2-40B4-BE49-F238E27FC236}">
                <a16:creationId xmlns:a16="http://schemas.microsoft.com/office/drawing/2014/main" id="{968D4129-F03F-8B44-9325-E266CCE6DB4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289795" name="スライド番号プレースホルダ 3">
            <a:extLst>
              <a:ext uri="{FF2B5EF4-FFF2-40B4-BE49-F238E27FC236}">
                <a16:creationId xmlns:a16="http://schemas.microsoft.com/office/drawing/2014/main" id="{82879A65-C750-A14B-8FFA-25385328A7A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1E58EEF-E241-1446-95FF-24FFFDC920E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2525688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3" name="スライド イメージ プレースホルダ 1">
            <a:extLst>
              <a:ext uri="{FF2B5EF4-FFF2-40B4-BE49-F238E27FC236}">
                <a16:creationId xmlns:a16="http://schemas.microsoft.com/office/drawing/2014/main" id="{27357033-309F-9749-9269-935BCEF0B4C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87394" name="ノート プレースホルダ 2">
            <a:extLst>
              <a:ext uri="{FF2B5EF4-FFF2-40B4-BE49-F238E27FC236}">
                <a16:creationId xmlns:a16="http://schemas.microsoft.com/office/drawing/2014/main" id="{097DCA3E-27C6-6C4F-B4A1-F49CFF12136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87395" name="スライド番号プレースホルダ 3">
            <a:extLst>
              <a:ext uri="{FF2B5EF4-FFF2-40B4-BE49-F238E27FC236}">
                <a16:creationId xmlns:a16="http://schemas.microsoft.com/office/drawing/2014/main" id="{7442AC85-95CE-C949-B1BB-CE28694A64A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F661222-D9A4-D641-A9D1-CCBEC0E19C7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09990987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41" name="スライド イメージ プレースホルダ 1">
            <a:extLst>
              <a:ext uri="{FF2B5EF4-FFF2-40B4-BE49-F238E27FC236}">
                <a16:creationId xmlns:a16="http://schemas.microsoft.com/office/drawing/2014/main" id="{8156F5BD-68BB-DD43-A992-4C732CEDD9C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91842" name="ノート プレースホルダ 2">
            <a:extLst>
              <a:ext uri="{FF2B5EF4-FFF2-40B4-BE49-F238E27FC236}">
                <a16:creationId xmlns:a16="http://schemas.microsoft.com/office/drawing/2014/main" id="{7152BB4C-5DFE-D74F-A689-02B0102CB7E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291843" name="スライド番号プレースホルダ 3">
            <a:extLst>
              <a:ext uri="{FF2B5EF4-FFF2-40B4-BE49-F238E27FC236}">
                <a16:creationId xmlns:a16="http://schemas.microsoft.com/office/drawing/2014/main" id="{373D7C2B-4981-6649-ACE6-186591A4063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A8457BD-C302-C94A-B54F-5B5E50B77E9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8399715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889" name="スライド イメージ プレースホルダ 1">
            <a:extLst>
              <a:ext uri="{FF2B5EF4-FFF2-40B4-BE49-F238E27FC236}">
                <a16:creationId xmlns:a16="http://schemas.microsoft.com/office/drawing/2014/main" id="{30DBBED1-C42E-2444-BCCD-0964CE91931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93890" name="ノート プレースホルダ 2">
            <a:extLst>
              <a:ext uri="{FF2B5EF4-FFF2-40B4-BE49-F238E27FC236}">
                <a16:creationId xmlns:a16="http://schemas.microsoft.com/office/drawing/2014/main" id="{66D12C03-1A55-6344-ACEC-DF0734FECE1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93891" name="スライド番号プレースホルダ 3">
            <a:extLst>
              <a:ext uri="{FF2B5EF4-FFF2-40B4-BE49-F238E27FC236}">
                <a16:creationId xmlns:a16="http://schemas.microsoft.com/office/drawing/2014/main" id="{34876977-7309-4042-89AF-CB44E97A92E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9F4E6D8-9DDF-6C4C-A6E8-FAEFF85D3E1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24962778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937" name="スライド イメージ プレースホルダ 1">
            <a:extLst>
              <a:ext uri="{FF2B5EF4-FFF2-40B4-BE49-F238E27FC236}">
                <a16:creationId xmlns:a16="http://schemas.microsoft.com/office/drawing/2014/main" id="{F4D15308-6162-794A-933D-1E7444A4182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95938" name="ノート プレースホルダ 2">
            <a:extLst>
              <a:ext uri="{FF2B5EF4-FFF2-40B4-BE49-F238E27FC236}">
                <a16:creationId xmlns:a16="http://schemas.microsoft.com/office/drawing/2014/main" id="{DB95513B-8AEF-6941-8726-908995C12CD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95939" name="スライド番号プレースホルダ 3">
            <a:extLst>
              <a:ext uri="{FF2B5EF4-FFF2-40B4-BE49-F238E27FC236}">
                <a16:creationId xmlns:a16="http://schemas.microsoft.com/office/drawing/2014/main" id="{63B8C6EA-1311-434C-BE72-99791FA6B5C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AAC651F-37B5-CA47-B7C2-CCC4F5D3164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82450893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985" name="スライド イメージ プレースホルダ 1">
            <a:extLst>
              <a:ext uri="{FF2B5EF4-FFF2-40B4-BE49-F238E27FC236}">
                <a16:creationId xmlns:a16="http://schemas.microsoft.com/office/drawing/2014/main" id="{D36A7529-4846-7841-8FF3-88AED8F9315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97986" name="ノート プレースホルダ 2">
            <a:extLst>
              <a:ext uri="{FF2B5EF4-FFF2-40B4-BE49-F238E27FC236}">
                <a16:creationId xmlns:a16="http://schemas.microsoft.com/office/drawing/2014/main" id="{341E3036-89E3-5E4A-A534-8717985CF88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97987" name="スライド番号プレースホルダ 3">
            <a:extLst>
              <a:ext uri="{FF2B5EF4-FFF2-40B4-BE49-F238E27FC236}">
                <a16:creationId xmlns:a16="http://schemas.microsoft.com/office/drawing/2014/main" id="{4965048E-EBC3-2148-8221-45EA550ACE7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764886E5-CB90-544C-A7B1-FD5A1668F46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16749804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033" name="スライド イメージ プレースホルダ 1">
            <a:extLst>
              <a:ext uri="{FF2B5EF4-FFF2-40B4-BE49-F238E27FC236}">
                <a16:creationId xmlns:a16="http://schemas.microsoft.com/office/drawing/2014/main" id="{34888C2F-B7BF-4840-8B7F-BE5C7E00454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0034" name="ノート プレースホルダ 2">
            <a:extLst>
              <a:ext uri="{FF2B5EF4-FFF2-40B4-BE49-F238E27FC236}">
                <a16:creationId xmlns:a16="http://schemas.microsoft.com/office/drawing/2014/main" id="{2728BB39-4168-CF43-AFC7-570329E23D3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00035" name="スライド番号プレースホルダ 3">
            <a:extLst>
              <a:ext uri="{FF2B5EF4-FFF2-40B4-BE49-F238E27FC236}">
                <a16:creationId xmlns:a16="http://schemas.microsoft.com/office/drawing/2014/main" id="{2CFE0C06-8599-9742-9E9F-D906CF1A840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A73D5E93-2526-2040-AF4D-6E98CF7554D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59720431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081" name="スライド イメージ プレースホルダ 1">
            <a:extLst>
              <a:ext uri="{FF2B5EF4-FFF2-40B4-BE49-F238E27FC236}">
                <a16:creationId xmlns:a16="http://schemas.microsoft.com/office/drawing/2014/main" id="{CDB84F54-F773-474B-9BFC-EF4F8736ACC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2082" name="ノート プレースホルダ 2">
            <a:extLst>
              <a:ext uri="{FF2B5EF4-FFF2-40B4-BE49-F238E27FC236}">
                <a16:creationId xmlns:a16="http://schemas.microsoft.com/office/drawing/2014/main" id="{294577BC-7804-364D-8438-6F64D2CB72F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02083" name="スライド番号プレースホルダ 3">
            <a:extLst>
              <a:ext uri="{FF2B5EF4-FFF2-40B4-BE49-F238E27FC236}">
                <a16:creationId xmlns:a16="http://schemas.microsoft.com/office/drawing/2014/main" id="{F8EA3860-6916-CE42-85D7-A1A83937DF0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5600C81-8E68-B546-B7D4-C497402F3A5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05363059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129" name="スライド イメージ プレースホルダ 1">
            <a:extLst>
              <a:ext uri="{FF2B5EF4-FFF2-40B4-BE49-F238E27FC236}">
                <a16:creationId xmlns:a16="http://schemas.microsoft.com/office/drawing/2014/main" id="{318E017D-E35F-8C47-82B4-0AC6D0FCE6E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4130" name="ノート プレースホルダ 2">
            <a:extLst>
              <a:ext uri="{FF2B5EF4-FFF2-40B4-BE49-F238E27FC236}">
                <a16:creationId xmlns:a16="http://schemas.microsoft.com/office/drawing/2014/main" id="{92636EE0-6BE6-D540-8A1B-09F45EB963E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04131" name="スライド番号プレースホルダ 3">
            <a:extLst>
              <a:ext uri="{FF2B5EF4-FFF2-40B4-BE49-F238E27FC236}">
                <a16:creationId xmlns:a16="http://schemas.microsoft.com/office/drawing/2014/main" id="{1747546E-108F-9E42-B280-ADBE5F3A351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AD782316-BECD-AF45-932B-DF27E82977A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38204380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177" name="スライド イメージ プレースホルダ 1">
            <a:extLst>
              <a:ext uri="{FF2B5EF4-FFF2-40B4-BE49-F238E27FC236}">
                <a16:creationId xmlns:a16="http://schemas.microsoft.com/office/drawing/2014/main" id="{54A8320C-2DBE-224F-AF26-2FA36307FBF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6178" name="ノート プレースホルダ 2">
            <a:extLst>
              <a:ext uri="{FF2B5EF4-FFF2-40B4-BE49-F238E27FC236}">
                <a16:creationId xmlns:a16="http://schemas.microsoft.com/office/drawing/2014/main" id="{5D269FB0-84BF-9E4C-8BF5-A6890029CE7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06179" name="スライド番号プレースホルダ 3">
            <a:extLst>
              <a:ext uri="{FF2B5EF4-FFF2-40B4-BE49-F238E27FC236}">
                <a16:creationId xmlns:a16="http://schemas.microsoft.com/office/drawing/2014/main" id="{9594A842-ED24-6D44-AEFE-6F6B32ED061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B35112F-1510-6A40-9F0B-EF9DE18F883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16697191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225" name="スライド イメージ プレースホルダ 1">
            <a:extLst>
              <a:ext uri="{FF2B5EF4-FFF2-40B4-BE49-F238E27FC236}">
                <a16:creationId xmlns:a16="http://schemas.microsoft.com/office/drawing/2014/main" id="{53DF62F9-F1DB-2341-9A48-F66487B80C7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8226" name="ノート プレースホルダ 2">
            <a:extLst>
              <a:ext uri="{FF2B5EF4-FFF2-40B4-BE49-F238E27FC236}">
                <a16:creationId xmlns:a16="http://schemas.microsoft.com/office/drawing/2014/main" id="{7769224E-A867-A041-AA34-5A04C98CAD0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08227" name="スライド番号プレースホルダ 3">
            <a:extLst>
              <a:ext uri="{FF2B5EF4-FFF2-40B4-BE49-F238E27FC236}">
                <a16:creationId xmlns:a16="http://schemas.microsoft.com/office/drawing/2014/main" id="{72D1FC40-1A4E-A947-BD9F-20A13F21777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AC925C7-B7CD-CA4B-9027-628399F55E5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94214597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273" name="スライド イメージ プレースホルダ 1">
            <a:extLst>
              <a:ext uri="{FF2B5EF4-FFF2-40B4-BE49-F238E27FC236}">
                <a16:creationId xmlns:a16="http://schemas.microsoft.com/office/drawing/2014/main" id="{96034417-3F37-A945-B9F7-3B045CE83F7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0274" name="ノート プレースホルダ 2">
            <a:extLst>
              <a:ext uri="{FF2B5EF4-FFF2-40B4-BE49-F238E27FC236}">
                <a16:creationId xmlns:a16="http://schemas.microsoft.com/office/drawing/2014/main" id="{4805596B-13AF-A64F-9C86-0B134783B0F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10275" name="スライド番号プレースホルダ 3">
            <a:extLst>
              <a:ext uri="{FF2B5EF4-FFF2-40B4-BE49-F238E27FC236}">
                <a16:creationId xmlns:a16="http://schemas.microsoft.com/office/drawing/2014/main" id="{C80D542B-C0CC-2F44-894D-7DC83D16156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6A34A82-D51D-6442-93A2-11469BF8859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7482962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1" name="スライド イメージ プレースホルダ 1">
            <a:extLst>
              <a:ext uri="{FF2B5EF4-FFF2-40B4-BE49-F238E27FC236}">
                <a16:creationId xmlns:a16="http://schemas.microsoft.com/office/drawing/2014/main" id="{23E09EC6-55DF-AA4E-8ECC-831C5FC8160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89442" name="ノート プレースホルダ 2">
            <a:extLst>
              <a:ext uri="{FF2B5EF4-FFF2-40B4-BE49-F238E27FC236}">
                <a16:creationId xmlns:a16="http://schemas.microsoft.com/office/drawing/2014/main" id="{3B2EA7F6-A218-DA45-9B8B-2736447467E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89443" name="スライド番号プレースホルダ 3">
            <a:extLst>
              <a:ext uri="{FF2B5EF4-FFF2-40B4-BE49-F238E27FC236}">
                <a16:creationId xmlns:a16="http://schemas.microsoft.com/office/drawing/2014/main" id="{4DE8C441-2107-B147-9672-DBFC23A382B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FFB7DF5-3D30-574D-B96E-11520D551DB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85594571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1" name="スライド イメージ プレースホルダ 1">
            <a:extLst>
              <a:ext uri="{FF2B5EF4-FFF2-40B4-BE49-F238E27FC236}">
                <a16:creationId xmlns:a16="http://schemas.microsoft.com/office/drawing/2014/main" id="{284E48D9-F1E8-CD4A-820E-7C48BA8E76B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2322" name="ノート プレースホルダ 2">
            <a:extLst>
              <a:ext uri="{FF2B5EF4-FFF2-40B4-BE49-F238E27FC236}">
                <a16:creationId xmlns:a16="http://schemas.microsoft.com/office/drawing/2014/main" id="{8694EDA8-30E6-8149-B669-74EC4211B0B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12323" name="スライド番号プレースホルダ 3">
            <a:extLst>
              <a:ext uri="{FF2B5EF4-FFF2-40B4-BE49-F238E27FC236}">
                <a16:creationId xmlns:a16="http://schemas.microsoft.com/office/drawing/2014/main" id="{8C6641A5-795F-EE4F-BC2D-E09854CB92D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03938DC2-376D-AE40-A4CA-EEBB4207623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23670700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417" name="スライド イメージ プレースホルダ 1">
            <a:extLst>
              <a:ext uri="{FF2B5EF4-FFF2-40B4-BE49-F238E27FC236}">
                <a16:creationId xmlns:a16="http://schemas.microsoft.com/office/drawing/2014/main" id="{837E0DDB-25A3-FE42-A704-639DB39E191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6418" name="ノート プレースホルダ 2">
            <a:extLst>
              <a:ext uri="{FF2B5EF4-FFF2-40B4-BE49-F238E27FC236}">
                <a16:creationId xmlns:a16="http://schemas.microsoft.com/office/drawing/2014/main" id="{C03B1E51-269F-9045-AA9E-3863C43C6B0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16419" name="スライド番号プレースホルダ 3">
            <a:extLst>
              <a:ext uri="{FF2B5EF4-FFF2-40B4-BE49-F238E27FC236}">
                <a16:creationId xmlns:a16="http://schemas.microsoft.com/office/drawing/2014/main" id="{D3A6FDA8-805E-6B42-BDF7-0CF07DB7691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7105A770-9BEB-D74D-8E70-25945A92BE8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04687032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369" name="スライド イメージ プレースホルダ 1">
            <a:extLst>
              <a:ext uri="{FF2B5EF4-FFF2-40B4-BE49-F238E27FC236}">
                <a16:creationId xmlns:a16="http://schemas.microsoft.com/office/drawing/2014/main" id="{257E4BC2-1BCF-D24D-AA61-1D2E0E33774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4370" name="ノート プレースホルダ 2">
            <a:extLst>
              <a:ext uri="{FF2B5EF4-FFF2-40B4-BE49-F238E27FC236}">
                <a16:creationId xmlns:a16="http://schemas.microsoft.com/office/drawing/2014/main" id="{610CCA98-AF41-0847-A7B3-C9E351C8CFD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14371" name="スライド番号プレースホルダ 3">
            <a:extLst>
              <a:ext uri="{FF2B5EF4-FFF2-40B4-BE49-F238E27FC236}">
                <a16:creationId xmlns:a16="http://schemas.microsoft.com/office/drawing/2014/main" id="{A2F465E1-CC4E-F146-BF32-0A61ABB4C21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A12C8F6-D3B4-F948-A86E-E10E087FACC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724875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465" name="スライド イメージ プレースホルダ 1">
            <a:extLst>
              <a:ext uri="{FF2B5EF4-FFF2-40B4-BE49-F238E27FC236}">
                <a16:creationId xmlns:a16="http://schemas.microsoft.com/office/drawing/2014/main" id="{FDBCBC4F-F8E9-9743-9B9D-8A449CCAB11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8466" name="ノート プレースホルダ 2">
            <a:extLst>
              <a:ext uri="{FF2B5EF4-FFF2-40B4-BE49-F238E27FC236}">
                <a16:creationId xmlns:a16="http://schemas.microsoft.com/office/drawing/2014/main" id="{7C3EDFBD-6B1D-DA46-B315-92B89D95531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18467" name="スライド番号プレースホルダ 3">
            <a:extLst>
              <a:ext uri="{FF2B5EF4-FFF2-40B4-BE49-F238E27FC236}">
                <a16:creationId xmlns:a16="http://schemas.microsoft.com/office/drawing/2014/main" id="{7641C3AA-0B8E-7643-8311-FD12EB1C0AD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5BFCE95-5CA9-8E45-A968-F1EF1210C57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06237673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513" name="スライド イメージ プレースホルダ 1">
            <a:extLst>
              <a:ext uri="{FF2B5EF4-FFF2-40B4-BE49-F238E27FC236}">
                <a16:creationId xmlns:a16="http://schemas.microsoft.com/office/drawing/2014/main" id="{ED370381-F6E1-1045-8EAF-3167933FDD2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20514" name="ノート プレースホルダ 2">
            <a:extLst>
              <a:ext uri="{FF2B5EF4-FFF2-40B4-BE49-F238E27FC236}">
                <a16:creationId xmlns:a16="http://schemas.microsoft.com/office/drawing/2014/main" id="{0C29287E-62BC-2348-A362-AEC2221EABB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20515" name="スライド番号プレースホルダ 3">
            <a:extLst>
              <a:ext uri="{FF2B5EF4-FFF2-40B4-BE49-F238E27FC236}">
                <a16:creationId xmlns:a16="http://schemas.microsoft.com/office/drawing/2014/main" id="{6D36D734-3E17-AB49-90BB-72DC6F147B8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3016F20-59E8-6A49-8BCC-1620BD615FA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91694592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561" name="スライド イメージ プレースホルダ 1">
            <a:extLst>
              <a:ext uri="{FF2B5EF4-FFF2-40B4-BE49-F238E27FC236}">
                <a16:creationId xmlns:a16="http://schemas.microsoft.com/office/drawing/2014/main" id="{33082761-4B64-784E-AF0F-1A06D4AFD26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22562" name="ノート プレースホルダ 2">
            <a:extLst>
              <a:ext uri="{FF2B5EF4-FFF2-40B4-BE49-F238E27FC236}">
                <a16:creationId xmlns:a16="http://schemas.microsoft.com/office/drawing/2014/main" id="{C5527819-7FA6-814D-961B-D0B9D64F4CA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22563" name="スライド番号プレースホルダ 3">
            <a:extLst>
              <a:ext uri="{FF2B5EF4-FFF2-40B4-BE49-F238E27FC236}">
                <a16:creationId xmlns:a16="http://schemas.microsoft.com/office/drawing/2014/main" id="{04F9D69D-3A0A-4748-BE59-48A335C9A2B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65734F6-00E2-1A4E-B682-08D80FC28EC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29647449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609" name="スライド イメージ プレースホルダ 1">
            <a:extLst>
              <a:ext uri="{FF2B5EF4-FFF2-40B4-BE49-F238E27FC236}">
                <a16:creationId xmlns:a16="http://schemas.microsoft.com/office/drawing/2014/main" id="{80520261-75CA-CC4C-AB9C-76CCDE09F2B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24610" name="ノート プレースホルダ 2">
            <a:extLst>
              <a:ext uri="{FF2B5EF4-FFF2-40B4-BE49-F238E27FC236}">
                <a16:creationId xmlns:a16="http://schemas.microsoft.com/office/drawing/2014/main" id="{4EC9B181-CE6B-204B-8A88-2952B31D047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24611" name="スライド番号プレースホルダ 3">
            <a:extLst>
              <a:ext uri="{FF2B5EF4-FFF2-40B4-BE49-F238E27FC236}">
                <a16:creationId xmlns:a16="http://schemas.microsoft.com/office/drawing/2014/main" id="{28B928A8-F1E6-224A-9DD8-0322F93AED7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ACE852F2-8126-8D4E-BE93-BA76B23E8BD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44583621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657" name="スライド イメージ プレースホルダ 1">
            <a:extLst>
              <a:ext uri="{FF2B5EF4-FFF2-40B4-BE49-F238E27FC236}">
                <a16:creationId xmlns:a16="http://schemas.microsoft.com/office/drawing/2014/main" id="{912E6CBB-629C-1F48-AF3B-201CD8B0973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26658" name="ノート プレースホルダ 2">
            <a:extLst>
              <a:ext uri="{FF2B5EF4-FFF2-40B4-BE49-F238E27FC236}">
                <a16:creationId xmlns:a16="http://schemas.microsoft.com/office/drawing/2014/main" id="{3AFFD26E-4890-AA42-A811-1C7FCCAFC02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326659" name="スライド番号プレースホルダ 3">
            <a:extLst>
              <a:ext uri="{FF2B5EF4-FFF2-40B4-BE49-F238E27FC236}">
                <a16:creationId xmlns:a16="http://schemas.microsoft.com/office/drawing/2014/main" id="{06EB8985-D652-1A4A-8359-307B3A1054F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57BC902-B3C0-C54E-92D2-CB1AA3706BA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40143052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705" name="スライド イメージ プレースホルダ 1">
            <a:extLst>
              <a:ext uri="{FF2B5EF4-FFF2-40B4-BE49-F238E27FC236}">
                <a16:creationId xmlns:a16="http://schemas.microsoft.com/office/drawing/2014/main" id="{5FED3C1B-600D-7D44-8164-572333FF11A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28706" name="ノート プレースホルダ 2">
            <a:extLst>
              <a:ext uri="{FF2B5EF4-FFF2-40B4-BE49-F238E27FC236}">
                <a16:creationId xmlns:a16="http://schemas.microsoft.com/office/drawing/2014/main" id="{ED949F46-64E4-3444-9D45-97F67B6EFD6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328707" name="スライド番号プレースホルダ 3">
            <a:extLst>
              <a:ext uri="{FF2B5EF4-FFF2-40B4-BE49-F238E27FC236}">
                <a16:creationId xmlns:a16="http://schemas.microsoft.com/office/drawing/2014/main" id="{4BB4B36B-F1D0-3249-8389-5301DA50722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5DCF91E4-30E5-CF47-AD60-C40894DCADE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97085880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753" name="スライド イメージ プレースホルダ 1">
            <a:extLst>
              <a:ext uri="{FF2B5EF4-FFF2-40B4-BE49-F238E27FC236}">
                <a16:creationId xmlns:a16="http://schemas.microsoft.com/office/drawing/2014/main" id="{C950D137-E6AA-DB4A-92A7-93D0AF275CF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0754" name="ノート プレースホルダ 2">
            <a:extLst>
              <a:ext uri="{FF2B5EF4-FFF2-40B4-BE49-F238E27FC236}">
                <a16:creationId xmlns:a16="http://schemas.microsoft.com/office/drawing/2014/main" id="{DA750E7A-D7B2-114B-A884-A04046F97F8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330755" name="スライド番号プレースホルダ 3">
            <a:extLst>
              <a:ext uri="{FF2B5EF4-FFF2-40B4-BE49-F238E27FC236}">
                <a16:creationId xmlns:a16="http://schemas.microsoft.com/office/drawing/2014/main" id="{464A16C5-1409-0440-9FDD-C5D6A9D000A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9D2A0D2-C849-C141-A94D-F8DC6694341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1447615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89" name="スライド イメージ プレースホルダ 1">
            <a:extLst>
              <a:ext uri="{FF2B5EF4-FFF2-40B4-BE49-F238E27FC236}">
                <a16:creationId xmlns:a16="http://schemas.microsoft.com/office/drawing/2014/main" id="{DE603B3D-064A-7B4B-B728-613E15A36A0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91490" name="ノート プレースホルダ 2">
            <a:extLst>
              <a:ext uri="{FF2B5EF4-FFF2-40B4-BE49-F238E27FC236}">
                <a16:creationId xmlns:a16="http://schemas.microsoft.com/office/drawing/2014/main" id="{680ECE7A-A76E-C742-904E-E2581FB214E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91491" name="スライド番号プレースホルダ 3">
            <a:extLst>
              <a:ext uri="{FF2B5EF4-FFF2-40B4-BE49-F238E27FC236}">
                <a16:creationId xmlns:a16="http://schemas.microsoft.com/office/drawing/2014/main" id="{B450CB91-0CAD-324D-B9CF-AAC367F624E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8ED56CA-D780-3545-A535-021680FE311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73019111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801" name="スライド イメージ プレースホルダ 1">
            <a:extLst>
              <a:ext uri="{FF2B5EF4-FFF2-40B4-BE49-F238E27FC236}">
                <a16:creationId xmlns:a16="http://schemas.microsoft.com/office/drawing/2014/main" id="{25B2EABF-8028-6347-92DE-228A2BCBDE4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2802" name="ノート プレースホルダ 2">
            <a:extLst>
              <a:ext uri="{FF2B5EF4-FFF2-40B4-BE49-F238E27FC236}">
                <a16:creationId xmlns:a16="http://schemas.microsoft.com/office/drawing/2014/main" id="{9911A36D-B649-1341-9A6C-CE8EAB7C851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332803" name="スライド番号プレースホルダ 3">
            <a:extLst>
              <a:ext uri="{FF2B5EF4-FFF2-40B4-BE49-F238E27FC236}">
                <a16:creationId xmlns:a16="http://schemas.microsoft.com/office/drawing/2014/main" id="{4C114B01-C253-394E-BA85-A5DC36C5531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BBDF571-2939-4341-B7A5-1D91BE0647C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65361101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849" name="スライド イメージ プレースホルダ 1">
            <a:extLst>
              <a:ext uri="{FF2B5EF4-FFF2-40B4-BE49-F238E27FC236}">
                <a16:creationId xmlns:a16="http://schemas.microsoft.com/office/drawing/2014/main" id="{DAECC4B7-ADF4-2847-8384-B9A07E5ED1F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4850" name="ノート プレースホルダ 2">
            <a:extLst>
              <a:ext uri="{FF2B5EF4-FFF2-40B4-BE49-F238E27FC236}">
                <a16:creationId xmlns:a16="http://schemas.microsoft.com/office/drawing/2014/main" id="{6F046400-71E0-3441-BCAD-40A5E23A69E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34851" name="スライド番号プレースホルダ 3">
            <a:extLst>
              <a:ext uri="{FF2B5EF4-FFF2-40B4-BE49-F238E27FC236}">
                <a16:creationId xmlns:a16="http://schemas.microsoft.com/office/drawing/2014/main" id="{2FE4BE4F-6640-034A-BF4F-6F136996CEC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B138671-8ABA-4D4F-800C-96762CF3F03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86841554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897" name="スライド イメージ プレースホルダ 1">
            <a:extLst>
              <a:ext uri="{FF2B5EF4-FFF2-40B4-BE49-F238E27FC236}">
                <a16:creationId xmlns:a16="http://schemas.microsoft.com/office/drawing/2014/main" id="{B350630C-2B9F-464F-AB7D-3C199CE6253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6898" name="ノート プレースホルダ 2">
            <a:extLst>
              <a:ext uri="{FF2B5EF4-FFF2-40B4-BE49-F238E27FC236}">
                <a16:creationId xmlns:a16="http://schemas.microsoft.com/office/drawing/2014/main" id="{2AE4DF99-9A48-814C-81CE-2403EF8846A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36899" name="スライド番号プレースホルダ 3">
            <a:extLst>
              <a:ext uri="{FF2B5EF4-FFF2-40B4-BE49-F238E27FC236}">
                <a16:creationId xmlns:a16="http://schemas.microsoft.com/office/drawing/2014/main" id="{9C6E0604-6A60-CC48-8E43-3FA5DAD6939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DA934208-4477-C744-AD6A-7274ECF3B89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44632870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945" name="スライド イメージ プレースホルダ 1">
            <a:extLst>
              <a:ext uri="{FF2B5EF4-FFF2-40B4-BE49-F238E27FC236}">
                <a16:creationId xmlns:a16="http://schemas.microsoft.com/office/drawing/2014/main" id="{8F2FBCFB-B874-344D-887C-FA6C0E54101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8946" name="ノート プレースホルダ 2">
            <a:extLst>
              <a:ext uri="{FF2B5EF4-FFF2-40B4-BE49-F238E27FC236}">
                <a16:creationId xmlns:a16="http://schemas.microsoft.com/office/drawing/2014/main" id="{9B24104E-E11D-9A46-8A06-02A3AE0DD3A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38947" name="スライド番号プレースホルダ 3">
            <a:extLst>
              <a:ext uri="{FF2B5EF4-FFF2-40B4-BE49-F238E27FC236}">
                <a16:creationId xmlns:a16="http://schemas.microsoft.com/office/drawing/2014/main" id="{22E6A314-2AB4-624B-9CA5-53D5C9CB6DA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5D3CCB1D-2CF6-0F45-9FAD-03303657DFA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28495867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993" name="スライド イメージ プレースホルダ 1">
            <a:extLst>
              <a:ext uri="{FF2B5EF4-FFF2-40B4-BE49-F238E27FC236}">
                <a16:creationId xmlns:a16="http://schemas.microsoft.com/office/drawing/2014/main" id="{9CB17657-1A2D-7541-BE62-AD0875AD596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0994" name="ノート プレースホルダ 2">
            <a:extLst>
              <a:ext uri="{FF2B5EF4-FFF2-40B4-BE49-F238E27FC236}">
                <a16:creationId xmlns:a16="http://schemas.microsoft.com/office/drawing/2014/main" id="{FA4F054A-722A-0B48-ADCB-0389CAFE5DE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40995" name="スライド番号プレースホルダ 3">
            <a:extLst>
              <a:ext uri="{FF2B5EF4-FFF2-40B4-BE49-F238E27FC236}">
                <a16:creationId xmlns:a16="http://schemas.microsoft.com/office/drawing/2014/main" id="{B1DE2B16-5484-3647-988F-B33121EE18A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FF01795-EACB-3A4E-BB3A-308B5EAC59A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57069203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041" name="スライド イメージ プレースホルダ 1">
            <a:extLst>
              <a:ext uri="{FF2B5EF4-FFF2-40B4-BE49-F238E27FC236}">
                <a16:creationId xmlns:a16="http://schemas.microsoft.com/office/drawing/2014/main" id="{56FDCC0D-405D-F145-963A-40A3B8640EE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3042" name="ノート プレースホルダ 2">
            <a:extLst>
              <a:ext uri="{FF2B5EF4-FFF2-40B4-BE49-F238E27FC236}">
                <a16:creationId xmlns:a16="http://schemas.microsoft.com/office/drawing/2014/main" id="{5E710C84-F76D-824E-B054-0CA80C0C774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43043" name="スライド番号プレースホルダ 3">
            <a:extLst>
              <a:ext uri="{FF2B5EF4-FFF2-40B4-BE49-F238E27FC236}">
                <a16:creationId xmlns:a16="http://schemas.microsoft.com/office/drawing/2014/main" id="{F6616F26-B77C-FD44-935C-D00407ED63C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5874B440-02F9-AD48-91D4-E28ACD38953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3445755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089" name="スライド イメージ プレースホルダ 1">
            <a:extLst>
              <a:ext uri="{FF2B5EF4-FFF2-40B4-BE49-F238E27FC236}">
                <a16:creationId xmlns:a16="http://schemas.microsoft.com/office/drawing/2014/main" id="{D6E47920-026F-E74C-B3BB-FDC08E7B824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5090" name="ノート プレースホルダ 2">
            <a:extLst>
              <a:ext uri="{FF2B5EF4-FFF2-40B4-BE49-F238E27FC236}">
                <a16:creationId xmlns:a16="http://schemas.microsoft.com/office/drawing/2014/main" id="{BC0947C2-C943-0C41-9E7A-6B6BA7C002D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45091" name="スライド番号プレースホルダ 3">
            <a:extLst>
              <a:ext uri="{FF2B5EF4-FFF2-40B4-BE49-F238E27FC236}">
                <a16:creationId xmlns:a16="http://schemas.microsoft.com/office/drawing/2014/main" id="{46A1BF1D-FEF3-814A-9A9B-25C93036A88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DBA1B4AB-65A0-184B-B273-264A6DE80A7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79977296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137" name="スライド イメージ プレースホルダ 1">
            <a:extLst>
              <a:ext uri="{FF2B5EF4-FFF2-40B4-BE49-F238E27FC236}">
                <a16:creationId xmlns:a16="http://schemas.microsoft.com/office/drawing/2014/main" id="{38C72E49-9E58-C046-B704-C4C09535691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7138" name="ノート プレースホルダ 2">
            <a:extLst>
              <a:ext uri="{FF2B5EF4-FFF2-40B4-BE49-F238E27FC236}">
                <a16:creationId xmlns:a16="http://schemas.microsoft.com/office/drawing/2014/main" id="{9C85A250-D0AE-4947-BDB5-CF60E17F170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47139" name="スライド番号プレースホルダ 3">
            <a:extLst>
              <a:ext uri="{FF2B5EF4-FFF2-40B4-BE49-F238E27FC236}">
                <a16:creationId xmlns:a16="http://schemas.microsoft.com/office/drawing/2014/main" id="{B9869841-87D8-3546-A545-B357579A994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7662BF49-234F-5B43-AFD1-A5F79AB5267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22371353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185" name="スライド イメージ プレースホルダ 1">
            <a:extLst>
              <a:ext uri="{FF2B5EF4-FFF2-40B4-BE49-F238E27FC236}">
                <a16:creationId xmlns:a16="http://schemas.microsoft.com/office/drawing/2014/main" id="{24ADF65F-061F-324A-AF2B-0AEA38D601E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9186" name="ノート プレースホルダ 2">
            <a:extLst>
              <a:ext uri="{FF2B5EF4-FFF2-40B4-BE49-F238E27FC236}">
                <a16:creationId xmlns:a16="http://schemas.microsoft.com/office/drawing/2014/main" id="{2829F9EE-92B4-7A48-9979-AC1A06B017E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49187" name="スライド番号プレースホルダ 3">
            <a:extLst>
              <a:ext uri="{FF2B5EF4-FFF2-40B4-BE49-F238E27FC236}">
                <a16:creationId xmlns:a16="http://schemas.microsoft.com/office/drawing/2014/main" id="{76C71B65-743F-2F4B-AAB6-65EE336A248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A46F64D-18C0-6448-AF53-1AEF88DD411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17772107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233" name="スライド イメージ プレースホルダ 1">
            <a:extLst>
              <a:ext uri="{FF2B5EF4-FFF2-40B4-BE49-F238E27FC236}">
                <a16:creationId xmlns:a16="http://schemas.microsoft.com/office/drawing/2014/main" id="{E5A63394-68D2-6748-8611-7B61707E0D5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1234" name="ノート プレースホルダ 2">
            <a:extLst>
              <a:ext uri="{FF2B5EF4-FFF2-40B4-BE49-F238E27FC236}">
                <a16:creationId xmlns:a16="http://schemas.microsoft.com/office/drawing/2014/main" id="{BD712A19-3EDF-EA4B-B4E6-F9E3E1CA770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351235" name="スライド番号プレースホルダ 3">
            <a:extLst>
              <a:ext uri="{FF2B5EF4-FFF2-40B4-BE49-F238E27FC236}">
                <a16:creationId xmlns:a16="http://schemas.microsoft.com/office/drawing/2014/main" id="{145C1C60-8BE7-614B-8AA5-F7D192DBC96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5A369AC-15DA-7B4A-9C32-4593B9CF0B9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2738944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37" name="スライド イメージ プレースホルダ 1">
            <a:extLst>
              <a:ext uri="{FF2B5EF4-FFF2-40B4-BE49-F238E27FC236}">
                <a16:creationId xmlns:a16="http://schemas.microsoft.com/office/drawing/2014/main" id="{419E4425-BF98-5D4D-BF40-55335479A3C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93538" name="ノート プレースホルダ 2">
            <a:extLst>
              <a:ext uri="{FF2B5EF4-FFF2-40B4-BE49-F238E27FC236}">
                <a16:creationId xmlns:a16="http://schemas.microsoft.com/office/drawing/2014/main" id="{A1609DC7-0458-464B-8039-CC637116662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93539" name="スライド番号プレースホルダ 3">
            <a:extLst>
              <a:ext uri="{FF2B5EF4-FFF2-40B4-BE49-F238E27FC236}">
                <a16:creationId xmlns:a16="http://schemas.microsoft.com/office/drawing/2014/main" id="{43036CCD-E03D-9745-B2FA-DEE83C64727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CF006A4-11C5-7F4B-A7EF-876BADDAECA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01422621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281" name="スライド イメージ プレースホルダ 1">
            <a:extLst>
              <a:ext uri="{FF2B5EF4-FFF2-40B4-BE49-F238E27FC236}">
                <a16:creationId xmlns:a16="http://schemas.microsoft.com/office/drawing/2014/main" id="{8BBDFF32-D8C3-784F-90DD-2C7E1335940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3282" name="ノート プレースホルダ 2">
            <a:extLst>
              <a:ext uri="{FF2B5EF4-FFF2-40B4-BE49-F238E27FC236}">
                <a16:creationId xmlns:a16="http://schemas.microsoft.com/office/drawing/2014/main" id="{EF7906DF-BB21-8440-9492-EEC64D9A7D2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353283" name="スライド番号プレースホルダ 3">
            <a:extLst>
              <a:ext uri="{FF2B5EF4-FFF2-40B4-BE49-F238E27FC236}">
                <a16:creationId xmlns:a16="http://schemas.microsoft.com/office/drawing/2014/main" id="{00918239-8F10-1448-9FF3-ED4744B1C1D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4C4D87A-4594-944F-ADE5-4693ACE7C6C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96772627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329" name="スライド イメージ プレースホルダ 1">
            <a:extLst>
              <a:ext uri="{FF2B5EF4-FFF2-40B4-BE49-F238E27FC236}">
                <a16:creationId xmlns:a16="http://schemas.microsoft.com/office/drawing/2014/main" id="{6ED81824-E509-0246-9783-8CA08904282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5330" name="ノート プレースホルダ 2">
            <a:extLst>
              <a:ext uri="{FF2B5EF4-FFF2-40B4-BE49-F238E27FC236}">
                <a16:creationId xmlns:a16="http://schemas.microsoft.com/office/drawing/2014/main" id="{E9C88A41-93B8-ED4A-8B9A-773BEC2A6AD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355331" name="スライド番号プレースホルダ 3">
            <a:extLst>
              <a:ext uri="{FF2B5EF4-FFF2-40B4-BE49-F238E27FC236}">
                <a16:creationId xmlns:a16="http://schemas.microsoft.com/office/drawing/2014/main" id="{EAF047C1-789A-3A42-A5D2-3055B722F9F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BE69E8F-72F1-7247-845A-506D8318A17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94986056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377" name="スライド イメージ プレースホルダ 1">
            <a:extLst>
              <a:ext uri="{FF2B5EF4-FFF2-40B4-BE49-F238E27FC236}">
                <a16:creationId xmlns:a16="http://schemas.microsoft.com/office/drawing/2014/main" id="{00606241-B031-ED4C-80C7-70E2A3D4AE8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7378" name="ノート プレースホルダ 2">
            <a:extLst>
              <a:ext uri="{FF2B5EF4-FFF2-40B4-BE49-F238E27FC236}">
                <a16:creationId xmlns:a16="http://schemas.microsoft.com/office/drawing/2014/main" id="{CB18AF2F-F8AF-FF4C-99F8-C4AEB3D7BE6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357379" name="スライド番号プレースホルダ 3">
            <a:extLst>
              <a:ext uri="{FF2B5EF4-FFF2-40B4-BE49-F238E27FC236}">
                <a16:creationId xmlns:a16="http://schemas.microsoft.com/office/drawing/2014/main" id="{F11ADBAA-311B-E045-AB35-11FACFDFF35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5DABC1D0-087F-7F4A-9046-2DEE3015DE1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64850889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425" name="スライド イメージ プレースホルダ 1">
            <a:extLst>
              <a:ext uri="{FF2B5EF4-FFF2-40B4-BE49-F238E27FC236}">
                <a16:creationId xmlns:a16="http://schemas.microsoft.com/office/drawing/2014/main" id="{C25994DA-4590-D643-BCE3-1489D64A4E1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9426" name="ノート プレースホルダ 2">
            <a:extLst>
              <a:ext uri="{FF2B5EF4-FFF2-40B4-BE49-F238E27FC236}">
                <a16:creationId xmlns:a16="http://schemas.microsoft.com/office/drawing/2014/main" id="{3A294786-3A8D-7E48-88D2-4EB35388FE5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59427" name="スライド番号プレースホルダ 3">
            <a:extLst>
              <a:ext uri="{FF2B5EF4-FFF2-40B4-BE49-F238E27FC236}">
                <a16:creationId xmlns:a16="http://schemas.microsoft.com/office/drawing/2014/main" id="{D062B8F9-12DF-8749-84A2-E129EBE47BD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7BE3264-AA85-0B4E-A71E-927901698EB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8606632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473" name="スライド イメージ プレースホルダ 1">
            <a:extLst>
              <a:ext uri="{FF2B5EF4-FFF2-40B4-BE49-F238E27FC236}">
                <a16:creationId xmlns:a16="http://schemas.microsoft.com/office/drawing/2014/main" id="{B275909A-F709-DC49-B328-3B7844E2A66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1474" name="ノート プレースホルダ 2">
            <a:extLst>
              <a:ext uri="{FF2B5EF4-FFF2-40B4-BE49-F238E27FC236}">
                <a16:creationId xmlns:a16="http://schemas.microsoft.com/office/drawing/2014/main" id="{A226372A-92B7-B746-910F-71DEE66E9BA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61475" name="スライド番号プレースホルダ 3">
            <a:extLst>
              <a:ext uri="{FF2B5EF4-FFF2-40B4-BE49-F238E27FC236}">
                <a16:creationId xmlns:a16="http://schemas.microsoft.com/office/drawing/2014/main" id="{9D417637-00FD-8F40-B7ED-4E9F0DDEDAF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6C3A026-5F11-9847-B96C-5D17438D18B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84555031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521" name="スライド イメージ プレースホルダ 1">
            <a:extLst>
              <a:ext uri="{FF2B5EF4-FFF2-40B4-BE49-F238E27FC236}">
                <a16:creationId xmlns:a16="http://schemas.microsoft.com/office/drawing/2014/main" id="{36EEA7CF-8C8E-8D45-90F5-52107563DDB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3522" name="ノート プレースホルダ 2">
            <a:extLst>
              <a:ext uri="{FF2B5EF4-FFF2-40B4-BE49-F238E27FC236}">
                <a16:creationId xmlns:a16="http://schemas.microsoft.com/office/drawing/2014/main" id="{8E0F3B53-C1C2-2545-94DB-5970700ED58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363523" name="スライド番号プレースホルダ 3">
            <a:extLst>
              <a:ext uri="{FF2B5EF4-FFF2-40B4-BE49-F238E27FC236}">
                <a16:creationId xmlns:a16="http://schemas.microsoft.com/office/drawing/2014/main" id="{9DCE69FB-A031-024E-8C46-7F65767012A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C24B082-16BE-D844-A2FE-1C599B2203E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43590895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569" name="スライド イメージ プレースホルダ 1">
            <a:extLst>
              <a:ext uri="{FF2B5EF4-FFF2-40B4-BE49-F238E27FC236}">
                <a16:creationId xmlns:a16="http://schemas.microsoft.com/office/drawing/2014/main" id="{22294127-58A7-4241-8901-D921A0AFEF8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5570" name="ノート プレースホルダ 2">
            <a:extLst>
              <a:ext uri="{FF2B5EF4-FFF2-40B4-BE49-F238E27FC236}">
                <a16:creationId xmlns:a16="http://schemas.microsoft.com/office/drawing/2014/main" id="{A0854E18-FF84-7943-A9E4-071EE0D4D01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365571" name="スライド番号プレースホルダ 3">
            <a:extLst>
              <a:ext uri="{FF2B5EF4-FFF2-40B4-BE49-F238E27FC236}">
                <a16:creationId xmlns:a16="http://schemas.microsoft.com/office/drawing/2014/main" id="{057879C9-2043-0E47-BE32-5F639402F08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8311F13-B634-564A-90BB-34A9D5C6E93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35358528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7617" name="スライド イメージ プレースホルダ 1">
            <a:extLst>
              <a:ext uri="{FF2B5EF4-FFF2-40B4-BE49-F238E27FC236}">
                <a16:creationId xmlns:a16="http://schemas.microsoft.com/office/drawing/2014/main" id="{053462DD-45B2-A44B-9465-CE1BEFA6765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7618" name="ノート プレースホルダ 2">
            <a:extLst>
              <a:ext uri="{FF2B5EF4-FFF2-40B4-BE49-F238E27FC236}">
                <a16:creationId xmlns:a16="http://schemas.microsoft.com/office/drawing/2014/main" id="{3F24EAB0-30F4-6C4F-A596-69AB5353B3C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67619" name="スライド番号プレースホルダ 3">
            <a:extLst>
              <a:ext uri="{FF2B5EF4-FFF2-40B4-BE49-F238E27FC236}">
                <a16:creationId xmlns:a16="http://schemas.microsoft.com/office/drawing/2014/main" id="{E0F505FC-0CFA-5041-A4BD-1644C048BD5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A725F9C1-326E-AF42-B46B-431B6C9F605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47668676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665" name="スライド イメージ プレースホルダ 1">
            <a:extLst>
              <a:ext uri="{FF2B5EF4-FFF2-40B4-BE49-F238E27FC236}">
                <a16:creationId xmlns:a16="http://schemas.microsoft.com/office/drawing/2014/main" id="{91288ABC-C723-BB44-87FD-3EF0D4B54FA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9666" name="ノート プレースホルダ 2">
            <a:extLst>
              <a:ext uri="{FF2B5EF4-FFF2-40B4-BE49-F238E27FC236}">
                <a16:creationId xmlns:a16="http://schemas.microsoft.com/office/drawing/2014/main" id="{E0D6B046-6D67-A24E-AC2E-D2A8E81CA30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69667" name="スライド番号プレースホルダ 3">
            <a:extLst>
              <a:ext uri="{FF2B5EF4-FFF2-40B4-BE49-F238E27FC236}">
                <a16:creationId xmlns:a16="http://schemas.microsoft.com/office/drawing/2014/main" id="{436161DC-63C1-C545-A364-6EBB3338ED1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FE0993D-1FB8-D241-AA48-53C4F7A8F4E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53055923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713" name="スライド イメージ プレースホルダ 1">
            <a:extLst>
              <a:ext uri="{FF2B5EF4-FFF2-40B4-BE49-F238E27FC236}">
                <a16:creationId xmlns:a16="http://schemas.microsoft.com/office/drawing/2014/main" id="{000F35AD-B78C-BF43-AF22-7EEEAF60BEA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71714" name="ノート プレースホルダ 2">
            <a:extLst>
              <a:ext uri="{FF2B5EF4-FFF2-40B4-BE49-F238E27FC236}">
                <a16:creationId xmlns:a16="http://schemas.microsoft.com/office/drawing/2014/main" id="{E4D2DEA7-3048-0E43-BF13-3A836E444B4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71715" name="スライド番号プレースホルダ 3">
            <a:extLst>
              <a:ext uri="{FF2B5EF4-FFF2-40B4-BE49-F238E27FC236}">
                <a16:creationId xmlns:a16="http://schemas.microsoft.com/office/drawing/2014/main" id="{715EB37D-D379-CC4C-960F-50B55522D66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637C570-2126-1942-922F-DE9E9B375C3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8614949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85" name="スライド イメージ プレースホルダ 1">
            <a:extLst>
              <a:ext uri="{FF2B5EF4-FFF2-40B4-BE49-F238E27FC236}">
                <a16:creationId xmlns:a16="http://schemas.microsoft.com/office/drawing/2014/main" id="{F248A22A-DC0E-3944-A7C5-2495AD3338A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95586" name="ノート プレースホルダ 2">
            <a:extLst>
              <a:ext uri="{FF2B5EF4-FFF2-40B4-BE49-F238E27FC236}">
                <a16:creationId xmlns:a16="http://schemas.microsoft.com/office/drawing/2014/main" id="{7170E566-C560-1D46-9976-66C49144F39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95587" name="スライド番号プレースホルダ 3">
            <a:extLst>
              <a:ext uri="{FF2B5EF4-FFF2-40B4-BE49-F238E27FC236}">
                <a16:creationId xmlns:a16="http://schemas.microsoft.com/office/drawing/2014/main" id="{39FEAB82-890F-9C44-AA78-8842FFC7766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A5C66D3-135B-9D4A-B705-3E3BF0A289B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83036492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761" name="スライド イメージ プレースホルダ 1">
            <a:extLst>
              <a:ext uri="{FF2B5EF4-FFF2-40B4-BE49-F238E27FC236}">
                <a16:creationId xmlns:a16="http://schemas.microsoft.com/office/drawing/2014/main" id="{832D45CD-CD94-544F-82E3-4A90C6510D8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73762" name="ノート プレースホルダ 2">
            <a:extLst>
              <a:ext uri="{FF2B5EF4-FFF2-40B4-BE49-F238E27FC236}">
                <a16:creationId xmlns:a16="http://schemas.microsoft.com/office/drawing/2014/main" id="{07E8732F-A4F8-9143-B5D6-C6954151AA1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73763" name="スライド番号プレースホルダ 3">
            <a:extLst>
              <a:ext uri="{FF2B5EF4-FFF2-40B4-BE49-F238E27FC236}">
                <a16:creationId xmlns:a16="http://schemas.microsoft.com/office/drawing/2014/main" id="{EADCAD6D-A8E2-704E-806D-6556D629870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81E15C9-191D-D843-8D2E-FE06AB314CD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97080316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809" name="スライド イメージ プレースホルダ 1">
            <a:extLst>
              <a:ext uri="{FF2B5EF4-FFF2-40B4-BE49-F238E27FC236}">
                <a16:creationId xmlns:a16="http://schemas.microsoft.com/office/drawing/2014/main" id="{C78E228E-FFE0-1645-A482-03E3C1FC03F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75810" name="ノート プレースホルダ 2">
            <a:extLst>
              <a:ext uri="{FF2B5EF4-FFF2-40B4-BE49-F238E27FC236}">
                <a16:creationId xmlns:a16="http://schemas.microsoft.com/office/drawing/2014/main" id="{2337F651-DC99-5041-BB1F-BE29BD5C1F6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75811" name="スライド番号プレースホルダ 3">
            <a:extLst>
              <a:ext uri="{FF2B5EF4-FFF2-40B4-BE49-F238E27FC236}">
                <a16:creationId xmlns:a16="http://schemas.microsoft.com/office/drawing/2014/main" id="{FD6EF878-9F88-AA48-8151-69E5C351B9D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F1A8BB6-38F0-C244-B74E-6856E55897F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99473842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857" name="スライド イメージ プレースホルダ 1">
            <a:extLst>
              <a:ext uri="{FF2B5EF4-FFF2-40B4-BE49-F238E27FC236}">
                <a16:creationId xmlns:a16="http://schemas.microsoft.com/office/drawing/2014/main" id="{6B2CF393-86A3-C042-B44F-9312D242128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77858" name="ノート プレースホルダ 2">
            <a:extLst>
              <a:ext uri="{FF2B5EF4-FFF2-40B4-BE49-F238E27FC236}">
                <a16:creationId xmlns:a16="http://schemas.microsoft.com/office/drawing/2014/main" id="{881DE88F-F147-9F4B-88FA-810D79158FC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77859" name="スライド番号プレースホルダ 3">
            <a:extLst>
              <a:ext uri="{FF2B5EF4-FFF2-40B4-BE49-F238E27FC236}">
                <a16:creationId xmlns:a16="http://schemas.microsoft.com/office/drawing/2014/main" id="{FD770ED4-0E5E-8B45-9556-6D4B6108E26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780313E-30A2-1248-B614-CCC74EA100A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06797549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857" name="スライド イメージ プレースホルダ 1">
            <a:extLst>
              <a:ext uri="{FF2B5EF4-FFF2-40B4-BE49-F238E27FC236}">
                <a16:creationId xmlns:a16="http://schemas.microsoft.com/office/drawing/2014/main" id="{B98C9C3C-A784-D249-9553-7A1899730F4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77858" name="ノート プレースホルダ 2">
            <a:extLst>
              <a:ext uri="{FF2B5EF4-FFF2-40B4-BE49-F238E27FC236}">
                <a16:creationId xmlns:a16="http://schemas.microsoft.com/office/drawing/2014/main" id="{A2440C48-7C83-634A-AE79-DCEA4D1E054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377859" name="スライド番号プレースホルダ 3">
            <a:extLst>
              <a:ext uri="{FF2B5EF4-FFF2-40B4-BE49-F238E27FC236}">
                <a16:creationId xmlns:a16="http://schemas.microsoft.com/office/drawing/2014/main" id="{BF1E193C-B7D4-D642-88B8-5920BFBAB86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0DEAFD81-7D9F-524D-B8A2-F1F7101B874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2098274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905" name="スライド イメージ プレースホルダ 1">
            <a:extLst>
              <a:ext uri="{FF2B5EF4-FFF2-40B4-BE49-F238E27FC236}">
                <a16:creationId xmlns:a16="http://schemas.microsoft.com/office/drawing/2014/main" id="{69EE7291-CD7E-3D40-A764-F31D5E3C7F3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79906" name="ノート プレースホルダ 2">
            <a:extLst>
              <a:ext uri="{FF2B5EF4-FFF2-40B4-BE49-F238E27FC236}">
                <a16:creationId xmlns:a16="http://schemas.microsoft.com/office/drawing/2014/main" id="{9F227632-F25E-214B-A3F2-8779217F4F9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379907" name="スライド番号プレースホルダ 3">
            <a:extLst>
              <a:ext uri="{FF2B5EF4-FFF2-40B4-BE49-F238E27FC236}">
                <a16:creationId xmlns:a16="http://schemas.microsoft.com/office/drawing/2014/main" id="{E785D899-B45B-5146-8AD7-530464F41B3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080539E6-6E43-0A46-B892-C054D2454A0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57710130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001" name="スライド イメージ プレースホルダ 1">
            <a:extLst>
              <a:ext uri="{FF2B5EF4-FFF2-40B4-BE49-F238E27FC236}">
                <a16:creationId xmlns:a16="http://schemas.microsoft.com/office/drawing/2014/main" id="{7FEE4DE4-7805-184D-837D-2831B0DB869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84002" name="ノート プレースホルダ 2">
            <a:extLst>
              <a:ext uri="{FF2B5EF4-FFF2-40B4-BE49-F238E27FC236}">
                <a16:creationId xmlns:a16="http://schemas.microsoft.com/office/drawing/2014/main" id="{5D3DC895-8880-BF4A-9EF6-5DFB936FE62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84003" name="スライド番号プレースホルダ 3">
            <a:extLst>
              <a:ext uri="{FF2B5EF4-FFF2-40B4-BE49-F238E27FC236}">
                <a16:creationId xmlns:a16="http://schemas.microsoft.com/office/drawing/2014/main" id="{7A1C8F52-D3B4-C547-B25B-1C38AB34991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2617BEF-6F83-8C47-B619-51F053C6147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88999962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049" name="スライド イメージ プレースホルダ 1">
            <a:extLst>
              <a:ext uri="{FF2B5EF4-FFF2-40B4-BE49-F238E27FC236}">
                <a16:creationId xmlns:a16="http://schemas.microsoft.com/office/drawing/2014/main" id="{30D93853-0737-1948-807F-847185B4CE2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86050" name="ノート プレースホルダ 2">
            <a:extLst>
              <a:ext uri="{FF2B5EF4-FFF2-40B4-BE49-F238E27FC236}">
                <a16:creationId xmlns:a16="http://schemas.microsoft.com/office/drawing/2014/main" id="{B46602E5-BA78-234A-A8C2-BC07435D69E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86051" name="スライド番号プレースホルダ 3">
            <a:extLst>
              <a:ext uri="{FF2B5EF4-FFF2-40B4-BE49-F238E27FC236}">
                <a16:creationId xmlns:a16="http://schemas.microsoft.com/office/drawing/2014/main" id="{327BAF57-AA0B-474E-978E-C8859DF637D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0EDA2135-933E-E243-B72D-94E19C9203E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61013978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097" name="スライド イメージ プレースホルダ 1">
            <a:extLst>
              <a:ext uri="{FF2B5EF4-FFF2-40B4-BE49-F238E27FC236}">
                <a16:creationId xmlns:a16="http://schemas.microsoft.com/office/drawing/2014/main" id="{D35666D5-33AD-6845-8FE8-A9814927A1C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88098" name="ノート プレースホルダ 2">
            <a:extLst>
              <a:ext uri="{FF2B5EF4-FFF2-40B4-BE49-F238E27FC236}">
                <a16:creationId xmlns:a16="http://schemas.microsoft.com/office/drawing/2014/main" id="{D66BFF6F-00A0-8F47-8CFF-1C98AB967D3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88099" name="スライド番号プレースホルダ 3">
            <a:extLst>
              <a:ext uri="{FF2B5EF4-FFF2-40B4-BE49-F238E27FC236}">
                <a16:creationId xmlns:a16="http://schemas.microsoft.com/office/drawing/2014/main" id="{D8B492F9-74A8-EE42-90A1-32A72D0FEDB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697CF26-21E5-F341-A7EF-06382190CC2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0826708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145" name="スライド イメージ プレースホルダ 1">
            <a:extLst>
              <a:ext uri="{FF2B5EF4-FFF2-40B4-BE49-F238E27FC236}">
                <a16:creationId xmlns:a16="http://schemas.microsoft.com/office/drawing/2014/main" id="{020C1121-E5E8-0445-8C35-5CEF868C14E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0146" name="ノート プレースホルダ 2">
            <a:extLst>
              <a:ext uri="{FF2B5EF4-FFF2-40B4-BE49-F238E27FC236}">
                <a16:creationId xmlns:a16="http://schemas.microsoft.com/office/drawing/2014/main" id="{2B3249CB-F9DE-574F-9A1C-49F5DBA693E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90147" name="スライド番号プレースホルダ 3">
            <a:extLst>
              <a:ext uri="{FF2B5EF4-FFF2-40B4-BE49-F238E27FC236}">
                <a16:creationId xmlns:a16="http://schemas.microsoft.com/office/drawing/2014/main" id="{A95158BC-C900-4947-950F-DF7100FE31B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CDC4AA8-78CC-094D-8C49-5EDC4FB9F17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3078884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145" name="スライド イメージ プレースホルダ 1">
            <a:extLst>
              <a:ext uri="{FF2B5EF4-FFF2-40B4-BE49-F238E27FC236}">
                <a16:creationId xmlns:a16="http://schemas.microsoft.com/office/drawing/2014/main" id="{1ECEC1CD-79D5-6341-B3D2-6F2824899ED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0146" name="ノート プレースホルダ 2">
            <a:extLst>
              <a:ext uri="{FF2B5EF4-FFF2-40B4-BE49-F238E27FC236}">
                <a16:creationId xmlns:a16="http://schemas.microsoft.com/office/drawing/2014/main" id="{95F9A72B-8458-B04F-B5D9-57FB4F5DC74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90147" name="スライド番号プレースホルダ 3">
            <a:extLst>
              <a:ext uri="{FF2B5EF4-FFF2-40B4-BE49-F238E27FC236}">
                <a16:creationId xmlns:a16="http://schemas.microsoft.com/office/drawing/2014/main" id="{67569906-7277-7E4B-88B0-4B52FC3E4C9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AD8D1B2-2A4E-6141-919D-7675DB050EB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9366781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42950" y="1122363"/>
            <a:ext cx="84201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238250" y="3602038"/>
            <a:ext cx="74295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09615717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03968070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088982" y="365125"/>
            <a:ext cx="2135981" cy="5811838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1038" y="365125"/>
            <a:ext cx="6284119" cy="5811838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94293234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65847506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5879" y="1709740"/>
            <a:ext cx="8543925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5879" y="4589465"/>
            <a:ext cx="8543925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70897982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1038" y="1825625"/>
            <a:ext cx="4210050" cy="435133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14913" y="1825625"/>
            <a:ext cx="4210050" cy="435133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20692635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328" y="365127"/>
            <a:ext cx="8543925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2329" y="1681163"/>
            <a:ext cx="4190702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82329" y="2505075"/>
            <a:ext cx="4190702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14913" y="1681163"/>
            <a:ext cx="4211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14913" y="2505075"/>
            <a:ext cx="4211340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11861952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89231944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54630924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328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11340" y="987427"/>
            <a:ext cx="5014913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2328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85002173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328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4211340" y="987427"/>
            <a:ext cx="5014913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ja-JP" altLang="en-US"/>
              <a:t>アイコンをクリックして図を追加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2328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70151754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81038" y="365127"/>
            <a:ext cx="854392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1038" y="1825625"/>
            <a:ext cx="854392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81038" y="6356352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281363" y="6356352"/>
            <a:ext cx="334327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996113" y="6356352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9186786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1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1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1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1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1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1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1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1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1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1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1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1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1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1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1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1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1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1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1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1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1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1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1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1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1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1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1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1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1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1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1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1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1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1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1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1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タイトル 1">
            <a:extLst>
              <a:ext uri="{FF2B5EF4-FFF2-40B4-BE49-F238E27FC236}">
                <a16:creationId xmlns:a16="http://schemas.microsoft.com/office/drawing/2014/main" id="{07E1FBC2-789A-488D-A4EB-B60085CDC8E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42950" y="2130425"/>
            <a:ext cx="8420100" cy="1470025"/>
          </a:xfrm>
        </p:spPr>
        <p:txBody>
          <a:bodyPr>
            <a:normAutofit fontScale="90000"/>
          </a:bodyPr>
          <a:lstStyle/>
          <a:p>
            <a:pPr algn="l"/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漢字書き順教材</a:t>
            </a:r>
            <a:b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</a:b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光村図書 </a:t>
            </a:r>
            <a: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4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年（</a:t>
            </a:r>
            <a: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2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）</a:t>
            </a:r>
          </a:p>
        </p:txBody>
      </p:sp>
      <p:sp>
        <p:nvSpPr>
          <p:cNvPr id="3" name="字幕 2">
            <a:extLst>
              <a:ext uri="{FF2B5EF4-FFF2-40B4-BE49-F238E27FC236}">
                <a16:creationId xmlns:a16="http://schemas.microsoft.com/office/drawing/2014/main" id="{753653A9-F960-4C2C-856A-F6DAFD08B7D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42950" y="3886200"/>
            <a:ext cx="6934200" cy="1752600"/>
          </a:xfrm>
        </p:spPr>
        <p:txBody>
          <a:bodyPr/>
          <a:lstStyle/>
          <a:p>
            <a:pPr algn="l">
              <a:defRPr/>
            </a:pPr>
            <a:r>
              <a:rPr lang="ja-JP" altLang="en-US" sz="16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視覚障害児の発達と教育の探求</a:t>
            </a:r>
            <a:endParaRPr lang="en-US" altLang="ja-JP" sz="16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  <a:p>
            <a:pPr algn="l">
              <a:defRPr/>
            </a:pPr>
            <a:r>
              <a:rPr lang="ja-JP" altLang="en-US" sz="28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佐島研究室</a:t>
            </a:r>
            <a:endParaRPr lang="en-US" altLang="ja-JP" sz="28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  <a:p>
            <a:pPr algn="l">
              <a:defRPr/>
            </a:pPr>
            <a:r>
              <a:rPr lang="en-US" altLang="ja-JP" sz="16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Office</a:t>
            </a:r>
            <a:r>
              <a:rPr lang="ja-JP" altLang="en-US" sz="16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</a:t>
            </a:r>
            <a:r>
              <a:rPr lang="en-US" altLang="ja-JP" sz="1600" b="1" dirty="0" err="1">
                <a:latin typeface="游ゴシック" panose="020B0400000000000000" pitchFamily="50" charset="-128"/>
                <a:ea typeface="游ゴシック" panose="020B0400000000000000" pitchFamily="50" charset="-128"/>
              </a:rPr>
              <a:t>Sashima</a:t>
            </a:r>
            <a:endParaRPr lang="ja-JP" altLang="en-US" sz="16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24435396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9340751-009B-42B6-82E5-06855107D900}"/>
              </a:ext>
            </a:extLst>
          </p:cNvPr>
          <p:cNvGrpSpPr/>
          <p:nvPr/>
        </p:nvGrpSpPr>
        <p:grpSpPr>
          <a:xfrm>
            <a:off x="2670175" y="1544638"/>
            <a:ext cx="4662488" cy="4498975"/>
            <a:chOff x="2670175" y="1544638"/>
            <a:chExt cx="4662488" cy="44989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3EB5CEDF-EFC8-2443-92B1-9690E6AF7C41}"/>
                </a:ext>
              </a:extLst>
            </p:cNvPr>
            <p:cNvSpPr/>
            <p:nvPr/>
          </p:nvSpPr>
          <p:spPr>
            <a:xfrm>
              <a:off x="3422650" y="1636713"/>
              <a:ext cx="515938" cy="1374775"/>
            </a:xfrm>
            <a:custGeom>
              <a:avLst/>
              <a:gdLst>
                <a:gd name="connsiteX0" fmla="*/ 247650 w 516732"/>
                <a:gd name="connsiteY0" fmla="*/ 800100 h 1376362"/>
                <a:gd name="connsiteX1" fmla="*/ 228600 w 516732"/>
                <a:gd name="connsiteY1" fmla="*/ 616744 h 1376362"/>
                <a:gd name="connsiteX2" fmla="*/ 169069 w 516732"/>
                <a:gd name="connsiteY2" fmla="*/ 297656 h 1376362"/>
                <a:gd name="connsiteX3" fmla="*/ 152400 w 516732"/>
                <a:gd name="connsiteY3" fmla="*/ 223837 h 1376362"/>
                <a:gd name="connsiteX4" fmla="*/ 130969 w 516732"/>
                <a:gd name="connsiteY4" fmla="*/ 185737 h 1376362"/>
                <a:gd name="connsiteX5" fmla="*/ 69057 w 516732"/>
                <a:gd name="connsiteY5" fmla="*/ 111919 h 1376362"/>
                <a:gd name="connsiteX6" fmla="*/ 33338 w 516732"/>
                <a:gd name="connsiteY6" fmla="*/ 83344 h 1376362"/>
                <a:gd name="connsiteX7" fmla="*/ 19050 w 516732"/>
                <a:gd name="connsiteY7" fmla="*/ 69056 h 1376362"/>
                <a:gd name="connsiteX8" fmla="*/ 4763 w 516732"/>
                <a:gd name="connsiteY8" fmla="*/ 47625 h 1376362"/>
                <a:gd name="connsiteX9" fmla="*/ 0 w 516732"/>
                <a:gd name="connsiteY9" fmla="*/ 26194 h 1376362"/>
                <a:gd name="connsiteX10" fmla="*/ 4763 w 516732"/>
                <a:gd name="connsiteY10" fmla="*/ 9525 h 1376362"/>
                <a:gd name="connsiteX11" fmla="*/ 21432 w 516732"/>
                <a:gd name="connsiteY11" fmla="*/ 0 h 1376362"/>
                <a:gd name="connsiteX12" fmla="*/ 57150 w 516732"/>
                <a:gd name="connsiteY12" fmla="*/ 0 h 1376362"/>
                <a:gd name="connsiteX13" fmla="*/ 83344 w 516732"/>
                <a:gd name="connsiteY13" fmla="*/ 7144 h 1376362"/>
                <a:gd name="connsiteX14" fmla="*/ 145257 w 516732"/>
                <a:gd name="connsiteY14" fmla="*/ 33337 h 1376362"/>
                <a:gd name="connsiteX15" fmla="*/ 204788 w 516732"/>
                <a:gd name="connsiteY15" fmla="*/ 59531 h 1376362"/>
                <a:gd name="connsiteX16" fmla="*/ 266700 w 516732"/>
                <a:gd name="connsiteY16" fmla="*/ 92869 h 1376362"/>
                <a:gd name="connsiteX17" fmla="*/ 366713 w 516732"/>
                <a:gd name="connsiteY17" fmla="*/ 166687 h 1376362"/>
                <a:gd name="connsiteX18" fmla="*/ 407194 w 516732"/>
                <a:gd name="connsiteY18" fmla="*/ 316706 h 1376362"/>
                <a:gd name="connsiteX19" fmla="*/ 452438 w 516732"/>
                <a:gd name="connsiteY19" fmla="*/ 504825 h 1376362"/>
                <a:gd name="connsiteX20" fmla="*/ 473869 w 516732"/>
                <a:gd name="connsiteY20" fmla="*/ 631031 h 1376362"/>
                <a:gd name="connsiteX21" fmla="*/ 500063 w 516732"/>
                <a:gd name="connsiteY21" fmla="*/ 771525 h 1376362"/>
                <a:gd name="connsiteX22" fmla="*/ 497682 w 516732"/>
                <a:gd name="connsiteY22" fmla="*/ 1128712 h 1376362"/>
                <a:gd name="connsiteX23" fmla="*/ 516732 w 516732"/>
                <a:gd name="connsiteY23" fmla="*/ 1233487 h 1376362"/>
                <a:gd name="connsiteX24" fmla="*/ 509588 w 516732"/>
                <a:gd name="connsiteY24" fmla="*/ 1309687 h 1376362"/>
                <a:gd name="connsiteX25" fmla="*/ 495300 w 516732"/>
                <a:gd name="connsiteY25" fmla="*/ 1340644 h 1376362"/>
                <a:gd name="connsiteX26" fmla="*/ 469107 w 516732"/>
                <a:gd name="connsiteY26" fmla="*/ 1362075 h 1376362"/>
                <a:gd name="connsiteX27" fmla="*/ 433388 w 516732"/>
                <a:gd name="connsiteY27" fmla="*/ 1376362 h 1376362"/>
                <a:gd name="connsiteX28" fmla="*/ 416719 w 516732"/>
                <a:gd name="connsiteY28" fmla="*/ 1373981 h 1376362"/>
                <a:gd name="connsiteX29" fmla="*/ 395288 w 516732"/>
                <a:gd name="connsiteY29" fmla="*/ 1357312 h 1376362"/>
                <a:gd name="connsiteX30" fmla="*/ 361950 w 516732"/>
                <a:gd name="connsiteY30" fmla="*/ 1319212 h 1376362"/>
                <a:gd name="connsiteX31" fmla="*/ 326232 w 516732"/>
                <a:gd name="connsiteY31" fmla="*/ 1264444 h 1376362"/>
                <a:gd name="connsiteX32" fmla="*/ 283369 w 516732"/>
                <a:gd name="connsiteY32" fmla="*/ 1195387 h 1376362"/>
                <a:gd name="connsiteX33" fmla="*/ 264319 w 516732"/>
                <a:gd name="connsiteY33" fmla="*/ 1145381 h 1376362"/>
                <a:gd name="connsiteX34" fmla="*/ 250032 w 516732"/>
                <a:gd name="connsiteY34" fmla="*/ 1062037 h 1376362"/>
                <a:gd name="connsiteX35" fmla="*/ 250032 w 516732"/>
                <a:gd name="connsiteY35" fmla="*/ 1002506 h 1376362"/>
                <a:gd name="connsiteX36" fmla="*/ 254794 w 516732"/>
                <a:gd name="connsiteY36" fmla="*/ 947737 h 1376362"/>
                <a:gd name="connsiteX37" fmla="*/ 247650 w 516732"/>
                <a:gd name="connsiteY37" fmla="*/ 800100 h 137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16732" h="1376362">
                  <a:moveTo>
                    <a:pt x="247650" y="800100"/>
                  </a:moveTo>
                  <a:lnTo>
                    <a:pt x="228600" y="616744"/>
                  </a:lnTo>
                  <a:lnTo>
                    <a:pt x="169069" y="297656"/>
                  </a:lnTo>
                  <a:lnTo>
                    <a:pt x="152400" y="223837"/>
                  </a:lnTo>
                  <a:lnTo>
                    <a:pt x="130969" y="185737"/>
                  </a:lnTo>
                  <a:lnTo>
                    <a:pt x="69057" y="111919"/>
                  </a:lnTo>
                  <a:lnTo>
                    <a:pt x="33338" y="83344"/>
                  </a:lnTo>
                  <a:lnTo>
                    <a:pt x="19050" y="69056"/>
                  </a:lnTo>
                  <a:lnTo>
                    <a:pt x="4763" y="47625"/>
                  </a:lnTo>
                  <a:lnTo>
                    <a:pt x="0" y="26194"/>
                  </a:lnTo>
                  <a:lnTo>
                    <a:pt x="4763" y="9525"/>
                  </a:lnTo>
                  <a:lnTo>
                    <a:pt x="21432" y="0"/>
                  </a:lnTo>
                  <a:lnTo>
                    <a:pt x="57150" y="0"/>
                  </a:lnTo>
                  <a:lnTo>
                    <a:pt x="83344" y="7144"/>
                  </a:lnTo>
                  <a:lnTo>
                    <a:pt x="145257" y="33337"/>
                  </a:lnTo>
                  <a:lnTo>
                    <a:pt x="204788" y="59531"/>
                  </a:lnTo>
                  <a:lnTo>
                    <a:pt x="266700" y="92869"/>
                  </a:lnTo>
                  <a:lnTo>
                    <a:pt x="366713" y="166687"/>
                  </a:lnTo>
                  <a:lnTo>
                    <a:pt x="407194" y="316706"/>
                  </a:lnTo>
                  <a:lnTo>
                    <a:pt x="452438" y="504825"/>
                  </a:lnTo>
                  <a:lnTo>
                    <a:pt x="473869" y="631031"/>
                  </a:lnTo>
                  <a:lnTo>
                    <a:pt x="500063" y="771525"/>
                  </a:lnTo>
                  <a:cubicBezTo>
                    <a:pt x="499269" y="890587"/>
                    <a:pt x="498476" y="1009650"/>
                    <a:pt x="497682" y="1128712"/>
                  </a:cubicBezTo>
                  <a:lnTo>
                    <a:pt x="516732" y="1233487"/>
                  </a:lnTo>
                  <a:lnTo>
                    <a:pt x="509588" y="1309687"/>
                  </a:lnTo>
                  <a:lnTo>
                    <a:pt x="495300" y="1340644"/>
                  </a:lnTo>
                  <a:lnTo>
                    <a:pt x="469107" y="1362075"/>
                  </a:lnTo>
                  <a:lnTo>
                    <a:pt x="433388" y="1376362"/>
                  </a:lnTo>
                  <a:lnTo>
                    <a:pt x="416719" y="1373981"/>
                  </a:lnTo>
                  <a:lnTo>
                    <a:pt x="395288" y="1357312"/>
                  </a:lnTo>
                  <a:lnTo>
                    <a:pt x="361950" y="1319212"/>
                  </a:lnTo>
                  <a:lnTo>
                    <a:pt x="326232" y="1264444"/>
                  </a:lnTo>
                  <a:lnTo>
                    <a:pt x="283369" y="1195387"/>
                  </a:lnTo>
                  <a:lnTo>
                    <a:pt x="264319" y="1145381"/>
                  </a:lnTo>
                  <a:lnTo>
                    <a:pt x="250032" y="1062037"/>
                  </a:lnTo>
                  <a:lnTo>
                    <a:pt x="250032" y="1002506"/>
                  </a:lnTo>
                  <a:lnTo>
                    <a:pt x="254794" y="947737"/>
                  </a:lnTo>
                  <a:lnTo>
                    <a:pt x="247650" y="800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2A52CDBA-C7AD-F64C-A29D-FFD59B3D3EB1}"/>
                </a:ext>
              </a:extLst>
            </p:cNvPr>
            <p:cNvSpPr/>
            <p:nvPr/>
          </p:nvSpPr>
          <p:spPr>
            <a:xfrm>
              <a:off x="2670175" y="3046413"/>
              <a:ext cx="4418013" cy="582612"/>
            </a:xfrm>
            <a:custGeom>
              <a:avLst/>
              <a:gdLst>
                <a:gd name="connsiteX0" fmla="*/ 2651760 w 4418381"/>
                <a:gd name="connsiteY0" fmla="*/ 296265 h 581558"/>
                <a:gd name="connsiteX1" fmla="*/ 2329891 w 4418381"/>
                <a:gd name="connsiteY1" fmla="*/ 314553 h 581558"/>
                <a:gd name="connsiteX2" fmla="*/ 2095805 w 4418381"/>
                <a:gd name="connsiteY2" fmla="*/ 336499 h 581558"/>
                <a:gd name="connsiteX3" fmla="*/ 1901952 w 4418381"/>
                <a:gd name="connsiteY3" fmla="*/ 365760 h 581558"/>
                <a:gd name="connsiteX4" fmla="*/ 1810512 w 4418381"/>
                <a:gd name="connsiteY4" fmla="*/ 380390 h 581558"/>
                <a:gd name="connsiteX5" fmla="*/ 1609344 w 4418381"/>
                <a:gd name="connsiteY5" fmla="*/ 398678 h 581558"/>
                <a:gd name="connsiteX6" fmla="*/ 1280160 w 4418381"/>
                <a:gd name="connsiteY6" fmla="*/ 442569 h 581558"/>
                <a:gd name="connsiteX7" fmla="*/ 925373 w 4418381"/>
                <a:gd name="connsiteY7" fmla="*/ 490118 h 581558"/>
                <a:gd name="connsiteX8" fmla="*/ 599846 w 4418381"/>
                <a:gd name="connsiteY8" fmla="*/ 559613 h 581558"/>
                <a:gd name="connsiteX9" fmla="*/ 515722 w 4418381"/>
                <a:gd name="connsiteY9" fmla="*/ 570585 h 581558"/>
                <a:gd name="connsiteX10" fmla="*/ 475488 w 4418381"/>
                <a:gd name="connsiteY10" fmla="*/ 581558 h 581558"/>
                <a:gd name="connsiteX11" fmla="*/ 438912 w 4418381"/>
                <a:gd name="connsiteY11" fmla="*/ 581558 h 581558"/>
                <a:gd name="connsiteX12" fmla="*/ 351130 w 4418381"/>
                <a:gd name="connsiteY12" fmla="*/ 570585 h 581558"/>
                <a:gd name="connsiteX13" fmla="*/ 296266 w 4418381"/>
                <a:gd name="connsiteY13" fmla="*/ 552297 h 581558"/>
                <a:gd name="connsiteX14" fmla="*/ 245059 w 4418381"/>
                <a:gd name="connsiteY14" fmla="*/ 526694 h 581558"/>
                <a:gd name="connsiteX15" fmla="*/ 190195 w 4418381"/>
                <a:gd name="connsiteY15" fmla="*/ 490118 h 581558"/>
                <a:gd name="connsiteX16" fmla="*/ 117043 w 4418381"/>
                <a:gd name="connsiteY16" fmla="*/ 424281 h 581558"/>
                <a:gd name="connsiteX17" fmla="*/ 58522 w 4418381"/>
                <a:gd name="connsiteY17" fmla="*/ 351129 h 581558"/>
                <a:gd name="connsiteX18" fmla="*/ 10973 w 4418381"/>
                <a:gd name="connsiteY18" fmla="*/ 277977 h 581558"/>
                <a:gd name="connsiteX19" fmla="*/ 0 w 4418381"/>
                <a:gd name="connsiteY19" fmla="*/ 256032 h 581558"/>
                <a:gd name="connsiteX20" fmla="*/ 0 w 4418381"/>
                <a:gd name="connsiteY20" fmla="*/ 226771 h 581558"/>
                <a:gd name="connsiteX21" fmla="*/ 3658 w 4418381"/>
                <a:gd name="connsiteY21" fmla="*/ 204825 h 581558"/>
                <a:gd name="connsiteX22" fmla="*/ 14630 w 4418381"/>
                <a:gd name="connsiteY22" fmla="*/ 186537 h 581558"/>
                <a:gd name="connsiteX23" fmla="*/ 36576 w 4418381"/>
                <a:gd name="connsiteY23" fmla="*/ 186537 h 581558"/>
                <a:gd name="connsiteX24" fmla="*/ 62179 w 4418381"/>
                <a:gd name="connsiteY24" fmla="*/ 197510 h 581558"/>
                <a:gd name="connsiteX25" fmla="*/ 109728 w 4418381"/>
                <a:gd name="connsiteY25" fmla="*/ 241401 h 581558"/>
                <a:gd name="connsiteX26" fmla="*/ 164592 w 4418381"/>
                <a:gd name="connsiteY26" fmla="*/ 277977 h 581558"/>
                <a:gd name="connsiteX27" fmla="*/ 212141 w 4418381"/>
                <a:gd name="connsiteY27" fmla="*/ 303581 h 581558"/>
                <a:gd name="connsiteX28" fmla="*/ 270662 w 4418381"/>
                <a:gd name="connsiteY28" fmla="*/ 325526 h 581558"/>
                <a:gd name="connsiteX29" fmla="*/ 329184 w 4418381"/>
                <a:gd name="connsiteY29" fmla="*/ 336499 h 581558"/>
                <a:gd name="connsiteX30" fmla="*/ 402336 w 4418381"/>
                <a:gd name="connsiteY30" fmla="*/ 336499 h 581558"/>
                <a:gd name="connsiteX31" fmla="*/ 574243 w 4418381"/>
                <a:gd name="connsiteY31" fmla="*/ 332841 h 581558"/>
                <a:gd name="connsiteX32" fmla="*/ 994867 w 4418381"/>
                <a:gd name="connsiteY32" fmla="*/ 285293 h 581558"/>
                <a:gd name="connsiteX33" fmla="*/ 1236269 w 4418381"/>
                <a:gd name="connsiteY33" fmla="*/ 248717 h 581558"/>
                <a:gd name="connsiteX34" fmla="*/ 1664208 w 4418381"/>
                <a:gd name="connsiteY34" fmla="*/ 201168 h 581558"/>
                <a:gd name="connsiteX35" fmla="*/ 2282342 w 4418381"/>
                <a:gd name="connsiteY35" fmla="*/ 146304 h 581558"/>
                <a:gd name="connsiteX36" fmla="*/ 2878531 w 4418381"/>
                <a:gd name="connsiteY36" fmla="*/ 113385 h 581558"/>
                <a:gd name="connsiteX37" fmla="*/ 3375965 w 4418381"/>
                <a:gd name="connsiteY37" fmla="*/ 91440 h 581558"/>
                <a:gd name="connsiteX38" fmla="*/ 3577133 w 4418381"/>
                <a:gd name="connsiteY38" fmla="*/ 91440 h 581558"/>
                <a:gd name="connsiteX39" fmla="*/ 3683203 w 4418381"/>
                <a:gd name="connsiteY39" fmla="*/ 73152 h 581558"/>
                <a:gd name="connsiteX40" fmla="*/ 3789274 w 4418381"/>
                <a:gd name="connsiteY40" fmla="*/ 47549 h 581558"/>
                <a:gd name="connsiteX41" fmla="*/ 3942893 w 4418381"/>
                <a:gd name="connsiteY41" fmla="*/ 0 h 581558"/>
                <a:gd name="connsiteX42" fmla="*/ 4056278 w 4418381"/>
                <a:gd name="connsiteY42" fmla="*/ 25603 h 581558"/>
                <a:gd name="connsiteX43" fmla="*/ 4198925 w 4418381"/>
                <a:gd name="connsiteY43" fmla="*/ 73152 h 581558"/>
                <a:gd name="connsiteX44" fmla="*/ 4304995 w 4418381"/>
                <a:gd name="connsiteY44" fmla="*/ 109728 h 581558"/>
                <a:gd name="connsiteX45" fmla="*/ 4352544 w 4418381"/>
                <a:gd name="connsiteY45" fmla="*/ 131673 h 581558"/>
                <a:gd name="connsiteX46" fmla="*/ 4370832 w 4418381"/>
                <a:gd name="connsiteY46" fmla="*/ 149961 h 581558"/>
                <a:gd name="connsiteX47" fmla="*/ 4392778 w 4418381"/>
                <a:gd name="connsiteY47" fmla="*/ 179222 h 581558"/>
                <a:gd name="connsiteX48" fmla="*/ 4411066 w 4418381"/>
                <a:gd name="connsiteY48" fmla="*/ 208483 h 581558"/>
                <a:gd name="connsiteX49" fmla="*/ 4418381 w 4418381"/>
                <a:gd name="connsiteY49" fmla="*/ 245059 h 581558"/>
                <a:gd name="connsiteX50" fmla="*/ 4407408 w 4418381"/>
                <a:gd name="connsiteY50" fmla="*/ 274320 h 581558"/>
                <a:gd name="connsiteX51" fmla="*/ 4385462 w 4418381"/>
                <a:gd name="connsiteY51" fmla="*/ 299923 h 581558"/>
                <a:gd name="connsiteX52" fmla="*/ 4345229 w 4418381"/>
                <a:gd name="connsiteY52" fmla="*/ 314553 h 581558"/>
                <a:gd name="connsiteX53" fmla="*/ 4144061 w 4418381"/>
                <a:gd name="connsiteY53" fmla="*/ 299923 h 581558"/>
                <a:gd name="connsiteX54" fmla="*/ 3668573 w 4418381"/>
                <a:gd name="connsiteY54" fmla="*/ 285293 h 581558"/>
                <a:gd name="connsiteX55" fmla="*/ 3130906 w 4418381"/>
                <a:gd name="connsiteY55" fmla="*/ 292608 h 581558"/>
                <a:gd name="connsiteX56" fmla="*/ 2651760 w 4418381"/>
                <a:gd name="connsiteY56" fmla="*/ 296265 h 581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418381" h="581558">
                  <a:moveTo>
                    <a:pt x="2651760" y="296265"/>
                  </a:moveTo>
                  <a:lnTo>
                    <a:pt x="2329891" y="314553"/>
                  </a:lnTo>
                  <a:lnTo>
                    <a:pt x="2095805" y="336499"/>
                  </a:lnTo>
                  <a:lnTo>
                    <a:pt x="1901952" y="365760"/>
                  </a:lnTo>
                  <a:lnTo>
                    <a:pt x="1810512" y="380390"/>
                  </a:lnTo>
                  <a:lnTo>
                    <a:pt x="1609344" y="398678"/>
                  </a:lnTo>
                  <a:lnTo>
                    <a:pt x="1280160" y="442569"/>
                  </a:lnTo>
                  <a:lnTo>
                    <a:pt x="925373" y="490118"/>
                  </a:lnTo>
                  <a:lnTo>
                    <a:pt x="599846" y="559613"/>
                  </a:lnTo>
                  <a:lnTo>
                    <a:pt x="515722" y="570585"/>
                  </a:lnTo>
                  <a:lnTo>
                    <a:pt x="475488" y="581558"/>
                  </a:lnTo>
                  <a:lnTo>
                    <a:pt x="438912" y="581558"/>
                  </a:lnTo>
                  <a:lnTo>
                    <a:pt x="351130" y="570585"/>
                  </a:lnTo>
                  <a:lnTo>
                    <a:pt x="296266" y="552297"/>
                  </a:lnTo>
                  <a:lnTo>
                    <a:pt x="245059" y="526694"/>
                  </a:lnTo>
                  <a:lnTo>
                    <a:pt x="190195" y="490118"/>
                  </a:lnTo>
                  <a:lnTo>
                    <a:pt x="117043" y="424281"/>
                  </a:lnTo>
                  <a:lnTo>
                    <a:pt x="58522" y="351129"/>
                  </a:lnTo>
                  <a:lnTo>
                    <a:pt x="10973" y="277977"/>
                  </a:lnTo>
                  <a:lnTo>
                    <a:pt x="0" y="256032"/>
                  </a:lnTo>
                  <a:lnTo>
                    <a:pt x="0" y="226771"/>
                  </a:lnTo>
                  <a:lnTo>
                    <a:pt x="3658" y="204825"/>
                  </a:lnTo>
                  <a:lnTo>
                    <a:pt x="14630" y="186537"/>
                  </a:lnTo>
                  <a:lnTo>
                    <a:pt x="36576" y="186537"/>
                  </a:lnTo>
                  <a:lnTo>
                    <a:pt x="62179" y="197510"/>
                  </a:lnTo>
                  <a:lnTo>
                    <a:pt x="109728" y="241401"/>
                  </a:lnTo>
                  <a:lnTo>
                    <a:pt x="164592" y="277977"/>
                  </a:lnTo>
                  <a:lnTo>
                    <a:pt x="212141" y="303581"/>
                  </a:lnTo>
                  <a:lnTo>
                    <a:pt x="270662" y="325526"/>
                  </a:lnTo>
                  <a:lnTo>
                    <a:pt x="329184" y="336499"/>
                  </a:lnTo>
                  <a:lnTo>
                    <a:pt x="402336" y="336499"/>
                  </a:lnTo>
                  <a:lnTo>
                    <a:pt x="574243" y="332841"/>
                  </a:lnTo>
                  <a:lnTo>
                    <a:pt x="994867" y="285293"/>
                  </a:lnTo>
                  <a:lnTo>
                    <a:pt x="1236269" y="248717"/>
                  </a:lnTo>
                  <a:lnTo>
                    <a:pt x="1664208" y="201168"/>
                  </a:lnTo>
                  <a:lnTo>
                    <a:pt x="2282342" y="146304"/>
                  </a:lnTo>
                  <a:lnTo>
                    <a:pt x="2878531" y="113385"/>
                  </a:lnTo>
                  <a:lnTo>
                    <a:pt x="3375965" y="91440"/>
                  </a:lnTo>
                  <a:lnTo>
                    <a:pt x="3577133" y="91440"/>
                  </a:lnTo>
                  <a:lnTo>
                    <a:pt x="3683203" y="73152"/>
                  </a:lnTo>
                  <a:lnTo>
                    <a:pt x="3789274" y="47549"/>
                  </a:lnTo>
                  <a:lnTo>
                    <a:pt x="3942893" y="0"/>
                  </a:lnTo>
                  <a:lnTo>
                    <a:pt x="4056278" y="25603"/>
                  </a:lnTo>
                  <a:lnTo>
                    <a:pt x="4198925" y="73152"/>
                  </a:lnTo>
                  <a:lnTo>
                    <a:pt x="4304995" y="109728"/>
                  </a:lnTo>
                  <a:lnTo>
                    <a:pt x="4352544" y="131673"/>
                  </a:lnTo>
                  <a:lnTo>
                    <a:pt x="4370832" y="149961"/>
                  </a:lnTo>
                  <a:lnTo>
                    <a:pt x="4392778" y="179222"/>
                  </a:lnTo>
                  <a:lnTo>
                    <a:pt x="4411066" y="208483"/>
                  </a:lnTo>
                  <a:lnTo>
                    <a:pt x="4418381" y="245059"/>
                  </a:lnTo>
                  <a:lnTo>
                    <a:pt x="4407408" y="274320"/>
                  </a:lnTo>
                  <a:lnTo>
                    <a:pt x="4385462" y="299923"/>
                  </a:lnTo>
                  <a:lnTo>
                    <a:pt x="4345229" y="314553"/>
                  </a:lnTo>
                  <a:lnTo>
                    <a:pt x="4144061" y="299923"/>
                  </a:lnTo>
                  <a:lnTo>
                    <a:pt x="3668573" y="285293"/>
                  </a:lnTo>
                  <a:lnTo>
                    <a:pt x="3130906" y="292608"/>
                  </a:lnTo>
                  <a:lnTo>
                    <a:pt x="2651760" y="29626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E987E0AC-405D-384A-B9A3-86AA1ABC86B0}"/>
                </a:ext>
              </a:extLst>
            </p:cNvPr>
            <p:cNvSpPr/>
            <p:nvPr/>
          </p:nvSpPr>
          <p:spPr>
            <a:xfrm>
              <a:off x="3713163" y="1544638"/>
              <a:ext cx="2652712" cy="1327150"/>
            </a:xfrm>
            <a:custGeom>
              <a:avLst/>
              <a:gdLst>
                <a:gd name="connsiteX0" fmla="*/ 1119187 w 2652712"/>
                <a:gd name="connsiteY0" fmla="*/ 285750 h 1326357"/>
                <a:gd name="connsiteX1" fmla="*/ 657225 w 2652712"/>
                <a:gd name="connsiteY1" fmla="*/ 326232 h 1326357"/>
                <a:gd name="connsiteX2" fmla="*/ 269081 w 2652712"/>
                <a:gd name="connsiteY2" fmla="*/ 364332 h 1326357"/>
                <a:gd name="connsiteX3" fmla="*/ 221456 w 2652712"/>
                <a:gd name="connsiteY3" fmla="*/ 359569 h 1326357"/>
                <a:gd name="connsiteX4" fmla="*/ 47625 w 2652712"/>
                <a:gd name="connsiteY4" fmla="*/ 338138 h 1326357"/>
                <a:gd name="connsiteX5" fmla="*/ 0 w 2652712"/>
                <a:gd name="connsiteY5" fmla="*/ 238125 h 1326357"/>
                <a:gd name="connsiteX6" fmla="*/ 185737 w 2652712"/>
                <a:gd name="connsiteY6" fmla="*/ 216694 h 1326357"/>
                <a:gd name="connsiteX7" fmla="*/ 931069 w 2652712"/>
                <a:gd name="connsiteY7" fmla="*/ 147638 h 1326357"/>
                <a:gd name="connsiteX8" fmla="*/ 1443037 w 2652712"/>
                <a:gd name="connsiteY8" fmla="*/ 102394 h 1326357"/>
                <a:gd name="connsiteX9" fmla="*/ 1869281 w 2652712"/>
                <a:gd name="connsiteY9" fmla="*/ 66675 h 1326357"/>
                <a:gd name="connsiteX10" fmla="*/ 2064544 w 2652712"/>
                <a:gd name="connsiteY10" fmla="*/ 54769 h 1326357"/>
                <a:gd name="connsiteX11" fmla="*/ 2102644 w 2652712"/>
                <a:gd name="connsiteY11" fmla="*/ 38100 h 1326357"/>
                <a:gd name="connsiteX12" fmla="*/ 2166937 w 2652712"/>
                <a:gd name="connsiteY12" fmla="*/ 19050 h 1326357"/>
                <a:gd name="connsiteX13" fmla="*/ 2243137 w 2652712"/>
                <a:gd name="connsiteY13" fmla="*/ 2382 h 1326357"/>
                <a:gd name="connsiteX14" fmla="*/ 2288381 w 2652712"/>
                <a:gd name="connsiteY14" fmla="*/ 0 h 1326357"/>
                <a:gd name="connsiteX15" fmla="*/ 2319337 w 2652712"/>
                <a:gd name="connsiteY15" fmla="*/ 11907 h 1326357"/>
                <a:gd name="connsiteX16" fmla="*/ 2390775 w 2652712"/>
                <a:gd name="connsiteY16" fmla="*/ 54769 h 1326357"/>
                <a:gd name="connsiteX17" fmla="*/ 2481262 w 2652712"/>
                <a:gd name="connsiteY17" fmla="*/ 119063 h 1326357"/>
                <a:gd name="connsiteX18" fmla="*/ 2550319 w 2652712"/>
                <a:gd name="connsiteY18" fmla="*/ 164307 h 1326357"/>
                <a:gd name="connsiteX19" fmla="*/ 2593181 w 2652712"/>
                <a:gd name="connsiteY19" fmla="*/ 192882 h 1326357"/>
                <a:gd name="connsiteX20" fmla="*/ 2619375 w 2652712"/>
                <a:gd name="connsiteY20" fmla="*/ 216694 h 1326357"/>
                <a:gd name="connsiteX21" fmla="*/ 2640806 w 2652712"/>
                <a:gd name="connsiteY21" fmla="*/ 245269 h 1326357"/>
                <a:gd name="connsiteX22" fmla="*/ 2652712 w 2652712"/>
                <a:gd name="connsiteY22" fmla="*/ 264319 h 1326357"/>
                <a:gd name="connsiteX23" fmla="*/ 2652712 w 2652712"/>
                <a:gd name="connsiteY23" fmla="*/ 273844 h 1326357"/>
                <a:gd name="connsiteX24" fmla="*/ 2636044 w 2652712"/>
                <a:gd name="connsiteY24" fmla="*/ 297657 h 1326357"/>
                <a:gd name="connsiteX25" fmla="*/ 2607469 w 2652712"/>
                <a:gd name="connsiteY25" fmla="*/ 328613 h 1326357"/>
                <a:gd name="connsiteX26" fmla="*/ 2581275 w 2652712"/>
                <a:gd name="connsiteY26" fmla="*/ 366713 h 1326357"/>
                <a:gd name="connsiteX27" fmla="*/ 2562225 w 2652712"/>
                <a:gd name="connsiteY27" fmla="*/ 411957 h 1326357"/>
                <a:gd name="connsiteX28" fmla="*/ 2552700 w 2652712"/>
                <a:gd name="connsiteY28" fmla="*/ 454819 h 1326357"/>
                <a:gd name="connsiteX29" fmla="*/ 2531269 w 2652712"/>
                <a:gd name="connsiteY29" fmla="*/ 638175 h 1326357"/>
                <a:gd name="connsiteX30" fmla="*/ 2495550 w 2652712"/>
                <a:gd name="connsiteY30" fmla="*/ 904875 h 1326357"/>
                <a:gd name="connsiteX31" fmla="*/ 2462212 w 2652712"/>
                <a:gd name="connsiteY31" fmla="*/ 1064419 h 1326357"/>
                <a:gd name="connsiteX32" fmla="*/ 2433637 w 2652712"/>
                <a:gd name="connsiteY32" fmla="*/ 1154907 h 1326357"/>
                <a:gd name="connsiteX33" fmla="*/ 2383631 w 2652712"/>
                <a:gd name="connsiteY33" fmla="*/ 1264444 h 1326357"/>
                <a:gd name="connsiteX34" fmla="*/ 2359819 w 2652712"/>
                <a:gd name="connsiteY34" fmla="*/ 1297782 h 1326357"/>
                <a:gd name="connsiteX35" fmla="*/ 2338387 w 2652712"/>
                <a:gd name="connsiteY35" fmla="*/ 1319213 h 1326357"/>
                <a:gd name="connsiteX36" fmla="*/ 2314575 w 2652712"/>
                <a:gd name="connsiteY36" fmla="*/ 1326357 h 1326357"/>
                <a:gd name="connsiteX37" fmla="*/ 2281237 w 2652712"/>
                <a:gd name="connsiteY37" fmla="*/ 1323975 h 1326357"/>
                <a:gd name="connsiteX38" fmla="*/ 2247900 w 2652712"/>
                <a:gd name="connsiteY38" fmla="*/ 1309688 h 1326357"/>
                <a:gd name="connsiteX39" fmla="*/ 2221706 w 2652712"/>
                <a:gd name="connsiteY39" fmla="*/ 1285875 h 1326357"/>
                <a:gd name="connsiteX40" fmla="*/ 2185987 w 2652712"/>
                <a:gd name="connsiteY40" fmla="*/ 1240632 h 1326357"/>
                <a:gd name="connsiteX41" fmla="*/ 2238375 w 2652712"/>
                <a:gd name="connsiteY41" fmla="*/ 1081088 h 1326357"/>
                <a:gd name="connsiteX42" fmla="*/ 2283619 w 2652712"/>
                <a:gd name="connsiteY42" fmla="*/ 728663 h 1326357"/>
                <a:gd name="connsiteX43" fmla="*/ 2305050 w 2652712"/>
                <a:gd name="connsiteY43" fmla="*/ 571500 h 1326357"/>
                <a:gd name="connsiteX44" fmla="*/ 2326481 w 2652712"/>
                <a:gd name="connsiteY44" fmla="*/ 295275 h 1326357"/>
                <a:gd name="connsiteX45" fmla="*/ 2326481 w 2652712"/>
                <a:gd name="connsiteY45" fmla="*/ 271463 h 1326357"/>
                <a:gd name="connsiteX46" fmla="*/ 2319337 w 2652712"/>
                <a:gd name="connsiteY46" fmla="*/ 254794 h 1326357"/>
                <a:gd name="connsiteX47" fmla="*/ 2302669 w 2652712"/>
                <a:gd name="connsiteY47" fmla="*/ 233363 h 1326357"/>
                <a:gd name="connsiteX48" fmla="*/ 2276475 w 2652712"/>
                <a:gd name="connsiteY48" fmla="*/ 221457 h 1326357"/>
                <a:gd name="connsiteX49" fmla="*/ 2243137 w 2652712"/>
                <a:gd name="connsiteY49" fmla="*/ 209550 h 1326357"/>
                <a:gd name="connsiteX50" fmla="*/ 2038350 w 2652712"/>
                <a:gd name="connsiteY50" fmla="*/ 216694 h 1326357"/>
                <a:gd name="connsiteX51" fmla="*/ 1526381 w 2652712"/>
                <a:gd name="connsiteY51" fmla="*/ 254794 h 1326357"/>
                <a:gd name="connsiteX52" fmla="*/ 1119187 w 2652712"/>
                <a:gd name="connsiteY52" fmla="*/ 285750 h 1326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652712" h="1326357">
                  <a:moveTo>
                    <a:pt x="1119187" y="285750"/>
                  </a:moveTo>
                  <a:lnTo>
                    <a:pt x="657225" y="326232"/>
                  </a:lnTo>
                  <a:lnTo>
                    <a:pt x="269081" y="364332"/>
                  </a:lnTo>
                  <a:lnTo>
                    <a:pt x="221456" y="359569"/>
                  </a:lnTo>
                  <a:lnTo>
                    <a:pt x="47625" y="338138"/>
                  </a:lnTo>
                  <a:lnTo>
                    <a:pt x="0" y="238125"/>
                  </a:lnTo>
                  <a:lnTo>
                    <a:pt x="185737" y="216694"/>
                  </a:lnTo>
                  <a:lnTo>
                    <a:pt x="931069" y="147638"/>
                  </a:lnTo>
                  <a:lnTo>
                    <a:pt x="1443037" y="102394"/>
                  </a:lnTo>
                  <a:lnTo>
                    <a:pt x="1869281" y="66675"/>
                  </a:lnTo>
                  <a:lnTo>
                    <a:pt x="2064544" y="54769"/>
                  </a:lnTo>
                  <a:lnTo>
                    <a:pt x="2102644" y="38100"/>
                  </a:lnTo>
                  <a:lnTo>
                    <a:pt x="2166937" y="19050"/>
                  </a:lnTo>
                  <a:lnTo>
                    <a:pt x="2243137" y="2382"/>
                  </a:lnTo>
                  <a:lnTo>
                    <a:pt x="2288381" y="0"/>
                  </a:lnTo>
                  <a:lnTo>
                    <a:pt x="2319337" y="11907"/>
                  </a:lnTo>
                  <a:lnTo>
                    <a:pt x="2390775" y="54769"/>
                  </a:lnTo>
                  <a:lnTo>
                    <a:pt x="2481262" y="119063"/>
                  </a:lnTo>
                  <a:lnTo>
                    <a:pt x="2550319" y="164307"/>
                  </a:lnTo>
                  <a:lnTo>
                    <a:pt x="2593181" y="192882"/>
                  </a:lnTo>
                  <a:lnTo>
                    <a:pt x="2619375" y="216694"/>
                  </a:lnTo>
                  <a:lnTo>
                    <a:pt x="2640806" y="245269"/>
                  </a:lnTo>
                  <a:lnTo>
                    <a:pt x="2652712" y="264319"/>
                  </a:lnTo>
                  <a:lnTo>
                    <a:pt x="2652712" y="273844"/>
                  </a:lnTo>
                  <a:lnTo>
                    <a:pt x="2636044" y="297657"/>
                  </a:lnTo>
                  <a:lnTo>
                    <a:pt x="2607469" y="328613"/>
                  </a:lnTo>
                  <a:lnTo>
                    <a:pt x="2581275" y="366713"/>
                  </a:lnTo>
                  <a:lnTo>
                    <a:pt x="2562225" y="411957"/>
                  </a:lnTo>
                  <a:lnTo>
                    <a:pt x="2552700" y="454819"/>
                  </a:lnTo>
                  <a:lnTo>
                    <a:pt x="2531269" y="638175"/>
                  </a:lnTo>
                  <a:lnTo>
                    <a:pt x="2495550" y="904875"/>
                  </a:lnTo>
                  <a:lnTo>
                    <a:pt x="2462212" y="1064419"/>
                  </a:lnTo>
                  <a:lnTo>
                    <a:pt x="2433637" y="1154907"/>
                  </a:lnTo>
                  <a:lnTo>
                    <a:pt x="2383631" y="1264444"/>
                  </a:lnTo>
                  <a:lnTo>
                    <a:pt x="2359819" y="1297782"/>
                  </a:lnTo>
                  <a:lnTo>
                    <a:pt x="2338387" y="1319213"/>
                  </a:lnTo>
                  <a:lnTo>
                    <a:pt x="2314575" y="1326357"/>
                  </a:lnTo>
                  <a:lnTo>
                    <a:pt x="2281237" y="1323975"/>
                  </a:lnTo>
                  <a:lnTo>
                    <a:pt x="2247900" y="1309688"/>
                  </a:lnTo>
                  <a:lnTo>
                    <a:pt x="2221706" y="1285875"/>
                  </a:lnTo>
                  <a:lnTo>
                    <a:pt x="2185987" y="1240632"/>
                  </a:lnTo>
                  <a:lnTo>
                    <a:pt x="2238375" y="1081088"/>
                  </a:lnTo>
                  <a:lnTo>
                    <a:pt x="2283619" y="728663"/>
                  </a:lnTo>
                  <a:lnTo>
                    <a:pt x="2305050" y="571500"/>
                  </a:lnTo>
                  <a:lnTo>
                    <a:pt x="2326481" y="295275"/>
                  </a:lnTo>
                  <a:lnTo>
                    <a:pt x="2326481" y="271463"/>
                  </a:lnTo>
                  <a:lnTo>
                    <a:pt x="2319337" y="254794"/>
                  </a:lnTo>
                  <a:lnTo>
                    <a:pt x="2302669" y="233363"/>
                  </a:lnTo>
                  <a:lnTo>
                    <a:pt x="2276475" y="221457"/>
                  </a:lnTo>
                  <a:lnTo>
                    <a:pt x="2243137" y="209550"/>
                  </a:lnTo>
                  <a:lnTo>
                    <a:pt x="2038350" y="216694"/>
                  </a:lnTo>
                  <a:lnTo>
                    <a:pt x="1526381" y="254794"/>
                  </a:lnTo>
                  <a:lnTo>
                    <a:pt x="1119187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24BE3C40-DB92-BD43-B8B7-43078DD016AD}"/>
                </a:ext>
              </a:extLst>
            </p:cNvPr>
            <p:cNvSpPr/>
            <p:nvPr/>
          </p:nvSpPr>
          <p:spPr>
            <a:xfrm>
              <a:off x="3819525" y="2043113"/>
              <a:ext cx="2236788" cy="371475"/>
            </a:xfrm>
            <a:custGeom>
              <a:avLst/>
              <a:gdLst>
                <a:gd name="connsiteX0" fmla="*/ 747713 w 2235994"/>
                <a:gd name="connsiteY0" fmla="*/ 300037 h 371475"/>
                <a:gd name="connsiteX1" fmla="*/ 361950 w 2235994"/>
                <a:gd name="connsiteY1" fmla="*/ 335756 h 371475"/>
                <a:gd name="connsiteX2" fmla="*/ 35719 w 2235994"/>
                <a:gd name="connsiteY2" fmla="*/ 371475 h 371475"/>
                <a:gd name="connsiteX3" fmla="*/ 0 w 2235994"/>
                <a:gd name="connsiteY3" fmla="*/ 235743 h 371475"/>
                <a:gd name="connsiteX4" fmla="*/ 288131 w 2235994"/>
                <a:gd name="connsiteY4" fmla="*/ 202406 h 371475"/>
                <a:gd name="connsiteX5" fmla="*/ 602456 w 2235994"/>
                <a:gd name="connsiteY5" fmla="*/ 171450 h 371475"/>
                <a:gd name="connsiteX6" fmla="*/ 928688 w 2235994"/>
                <a:gd name="connsiteY6" fmla="*/ 135731 h 371475"/>
                <a:gd name="connsiteX7" fmla="*/ 1293019 w 2235994"/>
                <a:gd name="connsiteY7" fmla="*/ 95250 h 371475"/>
                <a:gd name="connsiteX8" fmla="*/ 1652588 w 2235994"/>
                <a:gd name="connsiteY8" fmla="*/ 59531 h 371475"/>
                <a:gd name="connsiteX9" fmla="*/ 1781175 w 2235994"/>
                <a:gd name="connsiteY9" fmla="*/ 45243 h 371475"/>
                <a:gd name="connsiteX10" fmla="*/ 1852613 w 2235994"/>
                <a:gd name="connsiteY10" fmla="*/ 21431 h 371475"/>
                <a:gd name="connsiteX11" fmla="*/ 1914525 w 2235994"/>
                <a:gd name="connsiteY11" fmla="*/ 0 h 371475"/>
                <a:gd name="connsiteX12" fmla="*/ 1978819 w 2235994"/>
                <a:gd name="connsiteY12" fmla="*/ 14287 h 371475"/>
                <a:gd name="connsiteX13" fmla="*/ 2052638 w 2235994"/>
                <a:gd name="connsiteY13" fmla="*/ 35718 h 371475"/>
                <a:gd name="connsiteX14" fmla="*/ 2112169 w 2235994"/>
                <a:gd name="connsiteY14" fmla="*/ 57150 h 371475"/>
                <a:gd name="connsiteX15" fmla="*/ 2235994 w 2235994"/>
                <a:gd name="connsiteY15" fmla="*/ 102393 h 371475"/>
                <a:gd name="connsiteX16" fmla="*/ 2224088 w 2235994"/>
                <a:gd name="connsiteY16" fmla="*/ 230981 h 371475"/>
                <a:gd name="connsiteX17" fmla="*/ 2057400 w 2235994"/>
                <a:gd name="connsiteY17" fmla="*/ 211931 h 371475"/>
                <a:gd name="connsiteX18" fmla="*/ 1938338 w 2235994"/>
                <a:gd name="connsiteY18" fmla="*/ 207168 h 371475"/>
                <a:gd name="connsiteX19" fmla="*/ 1828800 w 2235994"/>
                <a:gd name="connsiteY19" fmla="*/ 202406 h 371475"/>
                <a:gd name="connsiteX20" fmla="*/ 1728788 w 2235994"/>
                <a:gd name="connsiteY20" fmla="*/ 202406 h 371475"/>
                <a:gd name="connsiteX21" fmla="*/ 1652588 w 2235994"/>
                <a:gd name="connsiteY21" fmla="*/ 207168 h 371475"/>
                <a:gd name="connsiteX22" fmla="*/ 1476375 w 2235994"/>
                <a:gd name="connsiteY22" fmla="*/ 228600 h 371475"/>
                <a:gd name="connsiteX23" fmla="*/ 1150144 w 2235994"/>
                <a:gd name="connsiteY23" fmla="*/ 264318 h 371475"/>
                <a:gd name="connsiteX24" fmla="*/ 747713 w 2235994"/>
                <a:gd name="connsiteY24" fmla="*/ 300037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235994" h="371475">
                  <a:moveTo>
                    <a:pt x="747713" y="300037"/>
                  </a:moveTo>
                  <a:lnTo>
                    <a:pt x="361950" y="335756"/>
                  </a:lnTo>
                  <a:lnTo>
                    <a:pt x="35719" y="371475"/>
                  </a:lnTo>
                  <a:lnTo>
                    <a:pt x="0" y="235743"/>
                  </a:lnTo>
                  <a:lnTo>
                    <a:pt x="288131" y="202406"/>
                  </a:lnTo>
                  <a:lnTo>
                    <a:pt x="602456" y="171450"/>
                  </a:lnTo>
                  <a:lnTo>
                    <a:pt x="928688" y="135731"/>
                  </a:lnTo>
                  <a:lnTo>
                    <a:pt x="1293019" y="95250"/>
                  </a:lnTo>
                  <a:lnTo>
                    <a:pt x="1652588" y="59531"/>
                  </a:lnTo>
                  <a:lnTo>
                    <a:pt x="1781175" y="45243"/>
                  </a:lnTo>
                  <a:lnTo>
                    <a:pt x="1852613" y="21431"/>
                  </a:lnTo>
                  <a:lnTo>
                    <a:pt x="1914525" y="0"/>
                  </a:lnTo>
                  <a:lnTo>
                    <a:pt x="1978819" y="14287"/>
                  </a:lnTo>
                  <a:lnTo>
                    <a:pt x="2052638" y="35718"/>
                  </a:lnTo>
                  <a:lnTo>
                    <a:pt x="2112169" y="57150"/>
                  </a:lnTo>
                  <a:lnTo>
                    <a:pt x="2235994" y="102393"/>
                  </a:lnTo>
                  <a:lnTo>
                    <a:pt x="2224088" y="230981"/>
                  </a:lnTo>
                  <a:lnTo>
                    <a:pt x="2057400" y="211931"/>
                  </a:lnTo>
                  <a:lnTo>
                    <a:pt x="1938338" y="207168"/>
                  </a:lnTo>
                  <a:lnTo>
                    <a:pt x="1828800" y="202406"/>
                  </a:lnTo>
                  <a:lnTo>
                    <a:pt x="1728788" y="202406"/>
                  </a:lnTo>
                  <a:lnTo>
                    <a:pt x="1652588" y="207168"/>
                  </a:lnTo>
                  <a:lnTo>
                    <a:pt x="1476375" y="228600"/>
                  </a:lnTo>
                  <a:lnTo>
                    <a:pt x="1150144" y="264318"/>
                  </a:lnTo>
                  <a:lnTo>
                    <a:pt x="747713" y="30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A5B02CC3-60F2-7A4B-B268-EE79447D0CF5}"/>
                </a:ext>
              </a:extLst>
            </p:cNvPr>
            <p:cNvSpPr/>
            <p:nvPr/>
          </p:nvSpPr>
          <p:spPr>
            <a:xfrm>
              <a:off x="3865563" y="2576513"/>
              <a:ext cx="2133600" cy="327025"/>
            </a:xfrm>
            <a:custGeom>
              <a:avLst/>
              <a:gdLst>
                <a:gd name="connsiteX0" fmla="*/ 1226344 w 2133600"/>
                <a:gd name="connsiteY0" fmla="*/ 240506 h 326231"/>
                <a:gd name="connsiteX1" fmla="*/ 638175 w 2133600"/>
                <a:gd name="connsiteY1" fmla="*/ 290512 h 326231"/>
                <a:gd name="connsiteX2" fmla="*/ 254794 w 2133600"/>
                <a:gd name="connsiteY2" fmla="*/ 319087 h 326231"/>
                <a:gd name="connsiteX3" fmla="*/ 235744 w 2133600"/>
                <a:gd name="connsiteY3" fmla="*/ 314325 h 326231"/>
                <a:gd name="connsiteX4" fmla="*/ 202406 w 2133600"/>
                <a:gd name="connsiteY4" fmla="*/ 309562 h 326231"/>
                <a:gd name="connsiteX5" fmla="*/ 152400 w 2133600"/>
                <a:gd name="connsiteY5" fmla="*/ 309562 h 326231"/>
                <a:gd name="connsiteX6" fmla="*/ 23812 w 2133600"/>
                <a:gd name="connsiteY6" fmla="*/ 326231 h 326231"/>
                <a:gd name="connsiteX7" fmla="*/ 0 w 2133600"/>
                <a:gd name="connsiteY7" fmla="*/ 180975 h 326231"/>
                <a:gd name="connsiteX8" fmla="*/ 264319 w 2133600"/>
                <a:gd name="connsiteY8" fmla="*/ 171450 h 326231"/>
                <a:gd name="connsiteX9" fmla="*/ 521494 w 2133600"/>
                <a:gd name="connsiteY9" fmla="*/ 157162 h 326231"/>
                <a:gd name="connsiteX10" fmla="*/ 962025 w 2133600"/>
                <a:gd name="connsiteY10" fmla="*/ 121443 h 326231"/>
                <a:gd name="connsiteX11" fmla="*/ 1493044 w 2133600"/>
                <a:gd name="connsiteY11" fmla="*/ 73818 h 326231"/>
                <a:gd name="connsiteX12" fmla="*/ 1750219 w 2133600"/>
                <a:gd name="connsiteY12" fmla="*/ 50006 h 326231"/>
                <a:gd name="connsiteX13" fmla="*/ 1790700 w 2133600"/>
                <a:gd name="connsiteY13" fmla="*/ 30956 h 326231"/>
                <a:gd name="connsiteX14" fmla="*/ 1838325 w 2133600"/>
                <a:gd name="connsiteY14" fmla="*/ 11906 h 326231"/>
                <a:gd name="connsiteX15" fmla="*/ 1890712 w 2133600"/>
                <a:gd name="connsiteY15" fmla="*/ 0 h 326231"/>
                <a:gd name="connsiteX16" fmla="*/ 1940719 w 2133600"/>
                <a:gd name="connsiteY16" fmla="*/ 2381 h 326231"/>
                <a:gd name="connsiteX17" fmla="*/ 1995487 w 2133600"/>
                <a:gd name="connsiteY17" fmla="*/ 16668 h 326231"/>
                <a:gd name="connsiteX18" fmla="*/ 2133600 w 2133600"/>
                <a:gd name="connsiteY18" fmla="*/ 71437 h 326231"/>
                <a:gd name="connsiteX19" fmla="*/ 2124075 w 2133600"/>
                <a:gd name="connsiteY19" fmla="*/ 216693 h 326231"/>
                <a:gd name="connsiteX20" fmla="*/ 2033587 w 2133600"/>
                <a:gd name="connsiteY20" fmla="*/ 207168 h 326231"/>
                <a:gd name="connsiteX21" fmla="*/ 2005012 w 2133600"/>
                <a:gd name="connsiteY21" fmla="*/ 183356 h 326231"/>
                <a:gd name="connsiteX22" fmla="*/ 1795462 w 2133600"/>
                <a:gd name="connsiteY22" fmla="*/ 200025 h 326231"/>
                <a:gd name="connsiteX23" fmla="*/ 1226344 w 2133600"/>
                <a:gd name="connsiteY23" fmla="*/ 240506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133600" h="326231">
                  <a:moveTo>
                    <a:pt x="1226344" y="240506"/>
                  </a:moveTo>
                  <a:lnTo>
                    <a:pt x="638175" y="290512"/>
                  </a:lnTo>
                  <a:lnTo>
                    <a:pt x="254794" y="319087"/>
                  </a:lnTo>
                  <a:lnTo>
                    <a:pt x="235744" y="314325"/>
                  </a:lnTo>
                  <a:lnTo>
                    <a:pt x="202406" y="309562"/>
                  </a:lnTo>
                  <a:lnTo>
                    <a:pt x="152400" y="309562"/>
                  </a:lnTo>
                  <a:lnTo>
                    <a:pt x="23812" y="326231"/>
                  </a:lnTo>
                  <a:lnTo>
                    <a:pt x="0" y="180975"/>
                  </a:lnTo>
                  <a:lnTo>
                    <a:pt x="264319" y="171450"/>
                  </a:lnTo>
                  <a:lnTo>
                    <a:pt x="521494" y="157162"/>
                  </a:lnTo>
                  <a:lnTo>
                    <a:pt x="962025" y="121443"/>
                  </a:lnTo>
                  <a:lnTo>
                    <a:pt x="1493044" y="73818"/>
                  </a:lnTo>
                  <a:lnTo>
                    <a:pt x="1750219" y="50006"/>
                  </a:lnTo>
                  <a:lnTo>
                    <a:pt x="1790700" y="30956"/>
                  </a:lnTo>
                  <a:lnTo>
                    <a:pt x="1838325" y="11906"/>
                  </a:lnTo>
                  <a:lnTo>
                    <a:pt x="1890712" y="0"/>
                  </a:lnTo>
                  <a:lnTo>
                    <a:pt x="1940719" y="2381"/>
                  </a:lnTo>
                  <a:lnTo>
                    <a:pt x="1995487" y="16668"/>
                  </a:lnTo>
                  <a:lnTo>
                    <a:pt x="2133600" y="71437"/>
                  </a:lnTo>
                  <a:lnTo>
                    <a:pt x="2124075" y="216693"/>
                  </a:lnTo>
                  <a:lnTo>
                    <a:pt x="2033587" y="207168"/>
                  </a:lnTo>
                  <a:lnTo>
                    <a:pt x="2005012" y="183356"/>
                  </a:lnTo>
                  <a:lnTo>
                    <a:pt x="1795462" y="200025"/>
                  </a:lnTo>
                  <a:lnTo>
                    <a:pt x="1226344" y="240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33ED1D54-D909-C84A-909F-6E789B7D8DBF}"/>
                </a:ext>
              </a:extLst>
            </p:cNvPr>
            <p:cNvSpPr/>
            <p:nvPr/>
          </p:nvSpPr>
          <p:spPr>
            <a:xfrm rot="16200000">
              <a:off x="2511425" y="4210050"/>
              <a:ext cx="1901825" cy="422275"/>
            </a:xfrm>
            <a:custGeom>
              <a:avLst/>
              <a:gdLst>
                <a:gd name="connsiteX0" fmla="*/ 421481 w 1902618"/>
                <a:gd name="connsiteY0" fmla="*/ 400050 h 421481"/>
                <a:gd name="connsiteX1" fmla="*/ 126206 w 1902618"/>
                <a:gd name="connsiteY1" fmla="*/ 404812 h 421481"/>
                <a:gd name="connsiteX2" fmla="*/ 0 w 1902618"/>
                <a:gd name="connsiteY2" fmla="*/ 180975 h 421481"/>
                <a:gd name="connsiteX3" fmla="*/ 307181 w 1902618"/>
                <a:gd name="connsiteY3" fmla="*/ 176212 h 421481"/>
                <a:gd name="connsiteX4" fmla="*/ 719137 w 1902618"/>
                <a:gd name="connsiteY4" fmla="*/ 173831 h 421481"/>
                <a:gd name="connsiteX5" fmla="*/ 1212056 w 1902618"/>
                <a:gd name="connsiteY5" fmla="*/ 176212 h 421481"/>
                <a:gd name="connsiteX6" fmla="*/ 1543050 w 1902618"/>
                <a:gd name="connsiteY6" fmla="*/ 176212 h 421481"/>
                <a:gd name="connsiteX7" fmla="*/ 1616868 w 1902618"/>
                <a:gd name="connsiteY7" fmla="*/ 178593 h 421481"/>
                <a:gd name="connsiteX8" fmla="*/ 1664493 w 1902618"/>
                <a:gd name="connsiteY8" fmla="*/ 173831 h 421481"/>
                <a:gd name="connsiteX9" fmla="*/ 1685925 w 1902618"/>
                <a:gd name="connsiteY9" fmla="*/ 161925 h 421481"/>
                <a:gd name="connsiteX10" fmla="*/ 1721643 w 1902618"/>
                <a:gd name="connsiteY10" fmla="*/ 128587 h 421481"/>
                <a:gd name="connsiteX11" fmla="*/ 1814512 w 1902618"/>
                <a:gd name="connsiteY11" fmla="*/ 0 h 421481"/>
                <a:gd name="connsiteX12" fmla="*/ 1902618 w 1902618"/>
                <a:gd name="connsiteY12" fmla="*/ 307181 h 421481"/>
                <a:gd name="connsiteX13" fmla="*/ 1788318 w 1902618"/>
                <a:gd name="connsiteY13" fmla="*/ 383381 h 421481"/>
                <a:gd name="connsiteX14" fmla="*/ 1743075 w 1902618"/>
                <a:gd name="connsiteY14" fmla="*/ 409575 h 421481"/>
                <a:gd name="connsiteX15" fmla="*/ 1709737 w 1902618"/>
                <a:gd name="connsiteY15" fmla="*/ 416718 h 421481"/>
                <a:gd name="connsiteX16" fmla="*/ 1614487 w 1902618"/>
                <a:gd name="connsiteY16" fmla="*/ 421481 h 421481"/>
                <a:gd name="connsiteX17" fmla="*/ 1371600 w 1902618"/>
                <a:gd name="connsiteY17" fmla="*/ 421481 h 421481"/>
                <a:gd name="connsiteX18" fmla="*/ 1209675 w 1902618"/>
                <a:gd name="connsiteY18" fmla="*/ 397668 h 421481"/>
                <a:gd name="connsiteX19" fmla="*/ 812006 w 1902618"/>
                <a:gd name="connsiteY19" fmla="*/ 402431 h 421481"/>
                <a:gd name="connsiteX20" fmla="*/ 635793 w 1902618"/>
                <a:gd name="connsiteY20" fmla="*/ 395287 h 421481"/>
                <a:gd name="connsiteX21" fmla="*/ 421481 w 1902618"/>
                <a:gd name="connsiteY21" fmla="*/ 400050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02618" h="421481">
                  <a:moveTo>
                    <a:pt x="421481" y="400050"/>
                  </a:moveTo>
                  <a:lnTo>
                    <a:pt x="126206" y="404812"/>
                  </a:lnTo>
                  <a:lnTo>
                    <a:pt x="0" y="180975"/>
                  </a:lnTo>
                  <a:lnTo>
                    <a:pt x="307181" y="176212"/>
                  </a:lnTo>
                  <a:lnTo>
                    <a:pt x="719137" y="173831"/>
                  </a:lnTo>
                  <a:lnTo>
                    <a:pt x="1212056" y="176212"/>
                  </a:lnTo>
                  <a:lnTo>
                    <a:pt x="1543050" y="176212"/>
                  </a:lnTo>
                  <a:cubicBezTo>
                    <a:pt x="1567655" y="177032"/>
                    <a:pt x="1594246" y="180180"/>
                    <a:pt x="1616868" y="178593"/>
                  </a:cubicBezTo>
                  <a:lnTo>
                    <a:pt x="1664493" y="173831"/>
                  </a:lnTo>
                  <a:lnTo>
                    <a:pt x="1685925" y="161925"/>
                  </a:lnTo>
                  <a:lnTo>
                    <a:pt x="1721643" y="128587"/>
                  </a:lnTo>
                  <a:lnTo>
                    <a:pt x="1814512" y="0"/>
                  </a:lnTo>
                  <a:lnTo>
                    <a:pt x="1902618" y="307181"/>
                  </a:lnTo>
                  <a:lnTo>
                    <a:pt x="1788318" y="383381"/>
                  </a:lnTo>
                  <a:lnTo>
                    <a:pt x="1743075" y="409575"/>
                  </a:lnTo>
                  <a:lnTo>
                    <a:pt x="1709737" y="416718"/>
                  </a:lnTo>
                  <a:lnTo>
                    <a:pt x="1614487" y="421481"/>
                  </a:lnTo>
                  <a:lnTo>
                    <a:pt x="1371600" y="421481"/>
                  </a:lnTo>
                  <a:lnTo>
                    <a:pt x="1209675" y="397668"/>
                  </a:lnTo>
                  <a:lnTo>
                    <a:pt x="812006" y="402431"/>
                  </a:lnTo>
                  <a:lnTo>
                    <a:pt x="635793" y="395287"/>
                  </a:lnTo>
                  <a:lnTo>
                    <a:pt x="421481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FDE8ECB5-4039-0749-9E5B-D96E1CCD07AB}"/>
                </a:ext>
              </a:extLst>
            </p:cNvPr>
            <p:cNvSpPr/>
            <p:nvPr/>
          </p:nvSpPr>
          <p:spPr>
            <a:xfrm>
              <a:off x="3565525" y="3802063"/>
              <a:ext cx="919163" cy="377825"/>
            </a:xfrm>
            <a:custGeom>
              <a:avLst/>
              <a:gdLst>
                <a:gd name="connsiteX0" fmla="*/ 338138 w 919163"/>
                <a:gd name="connsiteY0" fmla="*/ 316707 h 376238"/>
                <a:gd name="connsiteX1" fmla="*/ 19050 w 919163"/>
                <a:gd name="connsiteY1" fmla="*/ 376238 h 376238"/>
                <a:gd name="connsiteX2" fmla="*/ 0 w 919163"/>
                <a:gd name="connsiteY2" fmla="*/ 195263 h 376238"/>
                <a:gd name="connsiteX3" fmla="*/ 211932 w 919163"/>
                <a:gd name="connsiteY3" fmla="*/ 166688 h 376238"/>
                <a:gd name="connsiteX4" fmla="*/ 523875 w 919163"/>
                <a:gd name="connsiteY4" fmla="*/ 104775 h 376238"/>
                <a:gd name="connsiteX5" fmla="*/ 816769 w 919163"/>
                <a:gd name="connsiteY5" fmla="*/ 35719 h 376238"/>
                <a:gd name="connsiteX6" fmla="*/ 916782 w 919163"/>
                <a:gd name="connsiteY6" fmla="*/ 0 h 376238"/>
                <a:gd name="connsiteX7" fmla="*/ 919163 w 919163"/>
                <a:gd name="connsiteY7" fmla="*/ 190500 h 376238"/>
                <a:gd name="connsiteX8" fmla="*/ 654844 w 919163"/>
                <a:gd name="connsiteY8" fmla="*/ 254794 h 376238"/>
                <a:gd name="connsiteX9" fmla="*/ 338138 w 919163"/>
                <a:gd name="connsiteY9" fmla="*/ 316707 h 37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9163" h="376238">
                  <a:moveTo>
                    <a:pt x="338138" y="316707"/>
                  </a:moveTo>
                  <a:lnTo>
                    <a:pt x="19050" y="376238"/>
                  </a:lnTo>
                  <a:lnTo>
                    <a:pt x="0" y="195263"/>
                  </a:lnTo>
                  <a:lnTo>
                    <a:pt x="211932" y="166688"/>
                  </a:lnTo>
                  <a:lnTo>
                    <a:pt x="523875" y="104775"/>
                  </a:lnTo>
                  <a:lnTo>
                    <a:pt x="816769" y="35719"/>
                  </a:lnTo>
                  <a:lnTo>
                    <a:pt x="916782" y="0"/>
                  </a:lnTo>
                  <a:cubicBezTo>
                    <a:pt x="917576" y="63500"/>
                    <a:pt x="918369" y="127000"/>
                    <a:pt x="919163" y="190500"/>
                  </a:cubicBezTo>
                  <a:lnTo>
                    <a:pt x="654844" y="254794"/>
                  </a:lnTo>
                  <a:lnTo>
                    <a:pt x="338138" y="3167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9962C94A-5CD1-B146-8897-6A6765C160DC}"/>
                </a:ext>
              </a:extLst>
            </p:cNvPr>
            <p:cNvSpPr/>
            <p:nvPr/>
          </p:nvSpPr>
          <p:spPr>
            <a:xfrm>
              <a:off x="3575050" y="4370388"/>
              <a:ext cx="896938" cy="396875"/>
            </a:xfrm>
            <a:custGeom>
              <a:avLst/>
              <a:gdLst>
                <a:gd name="connsiteX0" fmla="*/ 350044 w 897732"/>
                <a:gd name="connsiteY0" fmla="*/ 319087 h 397669"/>
                <a:gd name="connsiteX1" fmla="*/ 9525 w 897732"/>
                <a:gd name="connsiteY1" fmla="*/ 397669 h 397669"/>
                <a:gd name="connsiteX2" fmla="*/ 0 w 897732"/>
                <a:gd name="connsiteY2" fmla="*/ 173831 h 397669"/>
                <a:gd name="connsiteX3" fmla="*/ 133350 w 897732"/>
                <a:gd name="connsiteY3" fmla="*/ 176212 h 397669"/>
                <a:gd name="connsiteX4" fmla="*/ 240507 w 897732"/>
                <a:gd name="connsiteY4" fmla="*/ 171450 h 397669"/>
                <a:gd name="connsiteX5" fmla="*/ 314325 w 897732"/>
                <a:gd name="connsiteY5" fmla="*/ 159544 h 397669"/>
                <a:gd name="connsiteX6" fmla="*/ 457200 w 897732"/>
                <a:gd name="connsiteY6" fmla="*/ 128587 h 397669"/>
                <a:gd name="connsiteX7" fmla="*/ 626269 w 897732"/>
                <a:gd name="connsiteY7" fmla="*/ 83344 h 397669"/>
                <a:gd name="connsiteX8" fmla="*/ 890588 w 897732"/>
                <a:gd name="connsiteY8" fmla="*/ 0 h 397669"/>
                <a:gd name="connsiteX9" fmla="*/ 897732 w 897732"/>
                <a:gd name="connsiteY9" fmla="*/ 188119 h 397669"/>
                <a:gd name="connsiteX10" fmla="*/ 692944 w 897732"/>
                <a:gd name="connsiteY10" fmla="*/ 238125 h 397669"/>
                <a:gd name="connsiteX11" fmla="*/ 533400 w 897732"/>
                <a:gd name="connsiteY11" fmla="*/ 280987 h 397669"/>
                <a:gd name="connsiteX12" fmla="*/ 350044 w 897732"/>
                <a:gd name="connsiteY12" fmla="*/ 319087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97732" h="397669">
                  <a:moveTo>
                    <a:pt x="350044" y="319087"/>
                  </a:moveTo>
                  <a:lnTo>
                    <a:pt x="9525" y="397669"/>
                  </a:lnTo>
                  <a:lnTo>
                    <a:pt x="0" y="173831"/>
                  </a:lnTo>
                  <a:lnTo>
                    <a:pt x="133350" y="176212"/>
                  </a:lnTo>
                  <a:lnTo>
                    <a:pt x="240507" y="171450"/>
                  </a:lnTo>
                  <a:lnTo>
                    <a:pt x="314325" y="159544"/>
                  </a:lnTo>
                  <a:lnTo>
                    <a:pt x="457200" y="128587"/>
                  </a:lnTo>
                  <a:lnTo>
                    <a:pt x="626269" y="83344"/>
                  </a:lnTo>
                  <a:lnTo>
                    <a:pt x="890588" y="0"/>
                  </a:lnTo>
                  <a:lnTo>
                    <a:pt x="897732" y="188119"/>
                  </a:lnTo>
                  <a:lnTo>
                    <a:pt x="692944" y="238125"/>
                  </a:lnTo>
                  <a:lnTo>
                    <a:pt x="533400" y="280987"/>
                  </a:lnTo>
                  <a:lnTo>
                    <a:pt x="350044" y="319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57A40E70-5349-0E4B-A754-6930ADF33FC5}"/>
                </a:ext>
              </a:extLst>
            </p:cNvPr>
            <p:cNvSpPr/>
            <p:nvPr/>
          </p:nvSpPr>
          <p:spPr>
            <a:xfrm>
              <a:off x="2824163" y="4876800"/>
              <a:ext cx="1657350" cy="838200"/>
            </a:xfrm>
            <a:custGeom>
              <a:avLst/>
              <a:gdLst>
                <a:gd name="connsiteX0" fmla="*/ 985837 w 1657350"/>
                <a:gd name="connsiteY0" fmla="*/ 450056 h 838200"/>
                <a:gd name="connsiteX1" fmla="*/ 762000 w 1657350"/>
                <a:gd name="connsiteY1" fmla="*/ 569119 h 838200"/>
                <a:gd name="connsiteX2" fmla="*/ 552450 w 1657350"/>
                <a:gd name="connsiteY2" fmla="*/ 676275 h 838200"/>
                <a:gd name="connsiteX3" fmla="*/ 385762 w 1657350"/>
                <a:gd name="connsiteY3" fmla="*/ 769144 h 838200"/>
                <a:gd name="connsiteX4" fmla="*/ 278606 w 1657350"/>
                <a:gd name="connsiteY4" fmla="*/ 838200 h 838200"/>
                <a:gd name="connsiteX5" fmla="*/ 250031 w 1657350"/>
                <a:gd name="connsiteY5" fmla="*/ 838200 h 838200"/>
                <a:gd name="connsiteX6" fmla="*/ 226218 w 1657350"/>
                <a:gd name="connsiteY6" fmla="*/ 828675 h 838200"/>
                <a:gd name="connsiteX7" fmla="*/ 192881 w 1657350"/>
                <a:gd name="connsiteY7" fmla="*/ 797719 h 838200"/>
                <a:gd name="connsiteX8" fmla="*/ 135731 w 1657350"/>
                <a:gd name="connsiteY8" fmla="*/ 726281 h 838200"/>
                <a:gd name="connsiteX9" fmla="*/ 95250 w 1657350"/>
                <a:gd name="connsiteY9" fmla="*/ 669131 h 838200"/>
                <a:gd name="connsiteX10" fmla="*/ 64293 w 1657350"/>
                <a:gd name="connsiteY10" fmla="*/ 623888 h 838200"/>
                <a:gd name="connsiteX11" fmla="*/ 28575 w 1657350"/>
                <a:gd name="connsiteY11" fmla="*/ 561975 h 838200"/>
                <a:gd name="connsiteX12" fmla="*/ 14287 w 1657350"/>
                <a:gd name="connsiteY12" fmla="*/ 528638 h 838200"/>
                <a:gd name="connsiteX13" fmla="*/ 2381 w 1657350"/>
                <a:gd name="connsiteY13" fmla="*/ 492919 h 838200"/>
                <a:gd name="connsiteX14" fmla="*/ 0 w 1657350"/>
                <a:gd name="connsiteY14" fmla="*/ 461963 h 838200"/>
                <a:gd name="connsiteX15" fmla="*/ 4762 w 1657350"/>
                <a:gd name="connsiteY15" fmla="*/ 442913 h 838200"/>
                <a:gd name="connsiteX16" fmla="*/ 7143 w 1657350"/>
                <a:gd name="connsiteY16" fmla="*/ 435769 h 838200"/>
                <a:gd name="connsiteX17" fmla="*/ 16668 w 1657350"/>
                <a:gd name="connsiteY17" fmla="*/ 431006 h 838200"/>
                <a:gd name="connsiteX18" fmla="*/ 30956 w 1657350"/>
                <a:gd name="connsiteY18" fmla="*/ 431006 h 838200"/>
                <a:gd name="connsiteX19" fmla="*/ 57150 w 1657350"/>
                <a:gd name="connsiteY19" fmla="*/ 438150 h 838200"/>
                <a:gd name="connsiteX20" fmla="*/ 71437 w 1657350"/>
                <a:gd name="connsiteY20" fmla="*/ 459581 h 838200"/>
                <a:gd name="connsiteX21" fmla="*/ 95250 w 1657350"/>
                <a:gd name="connsiteY21" fmla="*/ 495300 h 838200"/>
                <a:gd name="connsiteX22" fmla="*/ 123825 w 1657350"/>
                <a:gd name="connsiteY22" fmla="*/ 523875 h 838200"/>
                <a:gd name="connsiteX23" fmla="*/ 145256 w 1657350"/>
                <a:gd name="connsiteY23" fmla="*/ 535781 h 838200"/>
                <a:gd name="connsiteX24" fmla="*/ 173831 w 1657350"/>
                <a:gd name="connsiteY24" fmla="*/ 542925 h 838200"/>
                <a:gd name="connsiteX25" fmla="*/ 221456 w 1657350"/>
                <a:gd name="connsiteY25" fmla="*/ 533400 h 838200"/>
                <a:gd name="connsiteX26" fmla="*/ 607218 w 1657350"/>
                <a:gd name="connsiteY26" fmla="*/ 407194 h 838200"/>
                <a:gd name="connsiteX27" fmla="*/ 845343 w 1657350"/>
                <a:gd name="connsiteY27" fmla="*/ 309563 h 838200"/>
                <a:gd name="connsiteX28" fmla="*/ 1152525 w 1657350"/>
                <a:gd name="connsiteY28" fmla="*/ 192881 h 838200"/>
                <a:gd name="connsiteX29" fmla="*/ 1376362 w 1657350"/>
                <a:gd name="connsiteY29" fmla="*/ 104775 h 838200"/>
                <a:gd name="connsiteX30" fmla="*/ 1645443 w 1657350"/>
                <a:gd name="connsiteY30" fmla="*/ 0 h 838200"/>
                <a:gd name="connsiteX31" fmla="*/ 1657350 w 1657350"/>
                <a:gd name="connsiteY31" fmla="*/ 114300 h 838200"/>
                <a:gd name="connsiteX32" fmla="*/ 1509712 w 1657350"/>
                <a:gd name="connsiteY32" fmla="*/ 176213 h 838200"/>
                <a:gd name="connsiteX33" fmla="*/ 1197768 w 1657350"/>
                <a:gd name="connsiteY33" fmla="*/ 342900 h 838200"/>
                <a:gd name="connsiteX34" fmla="*/ 985837 w 1657350"/>
                <a:gd name="connsiteY34" fmla="*/ 450056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657350" h="838200">
                  <a:moveTo>
                    <a:pt x="985837" y="450056"/>
                  </a:moveTo>
                  <a:lnTo>
                    <a:pt x="762000" y="569119"/>
                  </a:lnTo>
                  <a:lnTo>
                    <a:pt x="552450" y="676275"/>
                  </a:lnTo>
                  <a:lnTo>
                    <a:pt x="385762" y="769144"/>
                  </a:lnTo>
                  <a:lnTo>
                    <a:pt x="278606" y="838200"/>
                  </a:lnTo>
                  <a:lnTo>
                    <a:pt x="250031" y="838200"/>
                  </a:lnTo>
                  <a:lnTo>
                    <a:pt x="226218" y="828675"/>
                  </a:lnTo>
                  <a:lnTo>
                    <a:pt x="192881" y="797719"/>
                  </a:lnTo>
                  <a:lnTo>
                    <a:pt x="135731" y="726281"/>
                  </a:lnTo>
                  <a:lnTo>
                    <a:pt x="95250" y="669131"/>
                  </a:lnTo>
                  <a:lnTo>
                    <a:pt x="64293" y="623888"/>
                  </a:lnTo>
                  <a:lnTo>
                    <a:pt x="28575" y="561975"/>
                  </a:lnTo>
                  <a:lnTo>
                    <a:pt x="14287" y="528638"/>
                  </a:lnTo>
                  <a:lnTo>
                    <a:pt x="2381" y="492919"/>
                  </a:lnTo>
                  <a:lnTo>
                    <a:pt x="0" y="461963"/>
                  </a:lnTo>
                  <a:lnTo>
                    <a:pt x="4762" y="442913"/>
                  </a:lnTo>
                  <a:lnTo>
                    <a:pt x="7143" y="435769"/>
                  </a:lnTo>
                  <a:lnTo>
                    <a:pt x="16668" y="431006"/>
                  </a:lnTo>
                  <a:lnTo>
                    <a:pt x="30956" y="431006"/>
                  </a:lnTo>
                  <a:lnTo>
                    <a:pt x="57150" y="438150"/>
                  </a:lnTo>
                  <a:lnTo>
                    <a:pt x="71437" y="459581"/>
                  </a:lnTo>
                  <a:lnTo>
                    <a:pt x="95250" y="495300"/>
                  </a:lnTo>
                  <a:lnTo>
                    <a:pt x="123825" y="523875"/>
                  </a:lnTo>
                  <a:lnTo>
                    <a:pt x="145256" y="535781"/>
                  </a:lnTo>
                  <a:lnTo>
                    <a:pt x="173831" y="542925"/>
                  </a:lnTo>
                  <a:lnTo>
                    <a:pt x="221456" y="533400"/>
                  </a:lnTo>
                  <a:lnTo>
                    <a:pt x="607218" y="407194"/>
                  </a:lnTo>
                  <a:lnTo>
                    <a:pt x="845343" y="309563"/>
                  </a:lnTo>
                  <a:lnTo>
                    <a:pt x="1152525" y="192881"/>
                  </a:lnTo>
                  <a:lnTo>
                    <a:pt x="1376362" y="104775"/>
                  </a:lnTo>
                  <a:lnTo>
                    <a:pt x="1645443" y="0"/>
                  </a:lnTo>
                  <a:lnTo>
                    <a:pt x="1657350" y="114300"/>
                  </a:lnTo>
                  <a:lnTo>
                    <a:pt x="1509712" y="176213"/>
                  </a:lnTo>
                  <a:lnTo>
                    <a:pt x="1197768" y="342900"/>
                  </a:lnTo>
                  <a:lnTo>
                    <a:pt x="985837" y="450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32BE0DE5-850F-0444-9F48-706EEE135E45}"/>
                </a:ext>
              </a:extLst>
            </p:cNvPr>
            <p:cNvSpPr/>
            <p:nvPr/>
          </p:nvSpPr>
          <p:spPr>
            <a:xfrm rot="16200000">
              <a:off x="3121025" y="4508500"/>
              <a:ext cx="2678113" cy="392113"/>
            </a:xfrm>
            <a:custGeom>
              <a:avLst/>
              <a:gdLst>
                <a:gd name="connsiteX0" fmla="*/ 1204913 w 2678906"/>
                <a:gd name="connsiteY0" fmla="*/ 369094 h 392906"/>
                <a:gd name="connsiteX1" fmla="*/ 733425 w 2678906"/>
                <a:gd name="connsiteY1" fmla="*/ 371475 h 392906"/>
                <a:gd name="connsiteX2" fmla="*/ 383381 w 2678906"/>
                <a:gd name="connsiteY2" fmla="*/ 369094 h 392906"/>
                <a:gd name="connsiteX3" fmla="*/ 316706 w 2678906"/>
                <a:gd name="connsiteY3" fmla="*/ 369094 h 392906"/>
                <a:gd name="connsiteX4" fmla="*/ 269081 w 2678906"/>
                <a:gd name="connsiteY4" fmla="*/ 366712 h 392906"/>
                <a:gd name="connsiteX5" fmla="*/ 226219 w 2678906"/>
                <a:gd name="connsiteY5" fmla="*/ 361950 h 392906"/>
                <a:gd name="connsiteX6" fmla="*/ 178594 w 2678906"/>
                <a:gd name="connsiteY6" fmla="*/ 352425 h 392906"/>
                <a:gd name="connsiteX7" fmla="*/ 133350 w 2678906"/>
                <a:gd name="connsiteY7" fmla="*/ 342900 h 392906"/>
                <a:gd name="connsiteX8" fmla="*/ 88106 w 2678906"/>
                <a:gd name="connsiteY8" fmla="*/ 326231 h 392906"/>
                <a:gd name="connsiteX9" fmla="*/ 42863 w 2678906"/>
                <a:gd name="connsiteY9" fmla="*/ 314325 h 392906"/>
                <a:gd name="connsiteX10" fmla="*/ 21431 w 2678906"/>
                <a:gd name="connsiteY10" fmla="*/ 304800 h 392906"/>
                <a:gd name="connsiteX11" fmla="*/ 9525 w 2678906"/>
                <a:gd name="connsiteY11" fmla="*/ 295275 h 392906"/>
                <a:gd name="connsiteX12" fmla="*/ 2381 w 2678906"/>
                <a:gd name="connsiteY12" fmla="*/ 280987 h 392906"/>
                <a:gd name="connsiteX13" fmla="*/ 0 w 2678906"/>
                <a:gd name="connsiteY13" fmla="*/ 247650 h 392906"/>
                <a:gd name="connsiteX14" fmla="*/ 9525 w 2678906"/>
                <a:gd name="connsiteY14" fmla="*/ 211931 h 392906"/>
                <a:gd name="connsiteX15" fmla="*/ 28575 w 2678906"/>
                <a:gd name="connsiteY15" fmla="*/ 178594 h 392906"/>
                <a:gd name="connsiteX16" fmla="*/ 47625 w 2678906"/>
                <a:gd name="connsiteY16" fmla="*/ 157162 h 392906"/>
                <a:gd name="connsiteX17" fmla="*/ 80963 w 2678906"/>
                <a:gd name="connsiteY17" fmla="*/ 140494 h 392906"/>
                <a:gd name="connsiteX18" fmla="*/ 147638 w 2678906"/>
                <a:gd name="connsiteY18" fmla="*/ 123825 h 392906"/>
                <a:gd name="connsiteX19" fmla="*/ 304800 w 2678906"/>
                <a:gd name="connsiteY19" fmla="*/ 121444 h 392906"/>
                <a:gd name="connsiteX20" fmla="*/ 595313 w 2678906"/>
                <a:gd name="connsiteY20" fmla="*/ 135731 h 392906"/>
                <a:gd name="connsiteX21" fmla="*/ 1016794 w 2678906"/>
                <a:gd name="connsiteY21" fmla="*/ 145256 h 392906"/>
                <a:gd name="connsiteX22" fmla="*/ 1147763 w 2678906"/>
                <a:gd name="connsiteY22" fmla="*/ 150019 h 392906"/>
                <a:gd name="connsiteX23" fmla="*/ 2309813 w 2678906"/>
                <a:gd name="connsiteY23" fmla="*/ 145256 h 392906"/>
                <a:gd name="connsiteX24" fmla="*/ 2486025 w 2678906"/>
                <a:gd name="connsiteY24" fmla="*/ 135731 h 392906"/>
                <a:gd name="connsiteX25" fmla="*/ 2550319 w 2678906"/>
                <a:gd name="connsiteY25" fmla="*/ 123825 h 392906"/>
                <a:gd name="connsiteX26" fmla="*/ 2583656 w 2678906"/>
                <a:gd name="connsiteY26" fmla="*/ 102394 h 392906"/>
                <a:gd name="connsiteX27" fmla="*/ 2647950 w 2678906"/>
                <a:gd name="connsiteY27" fmla="*/ 0 h 392906"/>
                <a:gd name="connsiteX28" fmla="*/ 2678906 w 2678906"/>
                <a:gd name="connsiteY28" fmla="*/ 169069 h 392906"/>
                <a:gd name="connsiteX29" fmla="*/ 2607469 w 2678906"/>
                <a:gd name="connsiteY29" fmla="*/ 233362 h 392906"/>
                <a:gd name="connsiteX30" fmla="*/ 2588419 w 2678906"/>
                <a:gd name="connsiteY30" fmla="*/ 280987 h 392906"/>
                <a:gd name="connsiteX31" fmla="*/ 2557463 w 2678906"/>
                <a:gd name="connsiteY31" fmla="*/ 330994 h 392906"/>
                <a:gd name="connsiteX32" fmla="*/ 2505075 w 2678906"/>
                <a:gd name="connsiteY32" fmla="*/ 378619 h 392906"/>
                <a:gd name="connsiteX33" fmla="*/ 2476500 w 2678906"/>
                <a:gd name="connsiteY33" fmla="*/ 392906 h 392906"/>
                <a:gd name="connsiteX34" fmla="*/ 2424113 w 2678906"/>
                <a:gd name="connsiteY34" fmla="*/ 381000 h 392906"/>
                <a:gd name="connsiteX35" fmla="*/ 2283619 w 2678906"/>
                <a:gd name="connsiteY35" fmla="*/ 369094 h 392906"/>
                <a:gd name="connsiteX36" fmla="*/ 1940719 w 2678906"/>
                <a:gd name="connsiteY36" fmla="*/ 369094 h 392906"/>
                <a:gd name="connsiteX37" fmla="*/ 1624013 w 2678906"/>
                <a:gd name="connsiteY37" fmla="*/ 369094 h 392906"/>
                <a:gd name="connsiteX38" fmla="*/ 1204913 w 2678906"/>
                <a:gd name="connsiteY38" fmla="*/ 369094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678906" h="392906">
                  <a:moveTo>
                    <a:pt x="1204913" y="369094"/>
                  </a:moveTo>
                  <a:lnTo>
                    <a:pt x="733425" y="371475"/>
                  </a:lnTo>
                  <a:lnTo>
                    <a:pt x="383381" y="369094"/>
                  </a:lnTo>
                  <a:lnTo>
                    <a:pt x="316706" y="369094"/>
                  </a:lnTo>
                  <a:lnTo>
                    <a:pt x="269081" y="366712"/>
                  </a:lnTo>
                  <a:lnTo>
                    <a:pt x="226219" y="361950"/>
                  </a:lnTo>
                  <a:lnTo>
                    <a:pt x="178594" y="352425"/>
                  </a:lnTo>
                  <a:lnTo>
                    <a:pt x="133350" y="342900"/>
                  </a:lnTo>
                  <a:lnTo>
                    <a:pt x="88106" y="326231"/>
                  </a:lnTo>
                  <a:lnTo>
                    <a:pt x="42863" y="314325"/>
                  </a:lnTo>
                  <a:lnTo>
                    <a:pt x="21431" y="304800"/>
                  </a:lnTo>
                  <a:lnTo>
                    <a:pt x="9525" y="295275"/>
                  </a:lnTo>
                  <a:lnTo>
                    <a:pt x="2381" y="280987"/>
                  </a:lnTo>
                  <a:lnTo>
                    <a:pt x="0" y="247650"/>
                  </a:lnTo>
                  <a:lnTo>
                    <a:pt x="9525" y="211931"/>
                  </a:lnTo>
                  <a:lnTo>
                    <a:pt x="28575" y="178594"/>
                  </a:lnTo>
                  <a:lnTo>
                    <a:pt x="47625" y="157162"/>
                  </a:lnTo>
                  <a:lnTo>
                    <a:pt x="80963" y="140494"/>
                  </a:lnTo>
                  <a:lnTo>
                    <a:pt x="147638" y="123825"/>
                  </a:lnTo>
                  <a:lnTo>
                    <a:pt x="304800" y="121444"/>
                  </a:lnTo>
                  <a:lnTo>
                    <a:pt x="595313" y="135731"/>
                  </a:lnTo>
                  <a:lnTo>
                    <a:pt x="1016794" y="145256"/>
                  </a:lnTo>
                  <a:lnTo>
                    <a:pt x="1147763" y="150019"/>
                  </a:lnTo>
                  <a:lnTo>
                    <a:pt x="2309813" y="145256"/>
                  </a:lnTo>
                  <a:lnTo>
                    <a:pt x="2486025" y="135731"/>
                  </a:lnTo>
                  <a:lnTo>
                    <a:pt x="2550319" y="123825"/>
                  </a:lnTo>
                  <a:lnTo>
                    <a:pt x="2583656" y="102394"/>
                  </a:lnTo>
                  <a:lnTo>
                    <a:pt x="2647950" y="0"/>
                  </a:lnTo>
                  <a:lnTo>
                    <a:pt x="2678906" y="169069"/>
                  </a:lnTo>
                  <a:lnTo>
                    <a:pt x="2607469" y="233362"/>
                  </a:lnTo>
                  <a:lnTo>
                    <a:pt x="2588419" y="280987"/>
                  </a:lnTo>
                  <a:lnTo>
                    <a:pt x="2557463" y="330994"/>
                  </a:lnTo>
                  <a:lnTo>
                    <a:pt x="2505075" y="378619"/>
                  </a:lnTo>
                  <a:lnTo>
                    <a:pt x="2476500" y="392906"/>
                  </a:lnTo>
                  <a:lnTo>
                    <a:pt x="2424113" y="381000"/>
                  </a:lnTo>
                  <a:lnTo>
                    <a:pt x="2283619" y="369094"/>
                  </a:lnTo>
                  <a:lnTo>
                    <a:pt x="1940719" y="369094"/>
                  </a:lnTo>
                  <a:lnTo>
                    <a:pt x="1624013" y="369094"/>
                  </a:lnTo>
                  <a:lnTo>
                    <a:pt x="1204913" y="369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D4E3C9AE-0EC4-3640-8684-ED75913ADBA0}"/>
                </a:ext>
              </a:extLst>
            </p:cNvPr>
            <p:cNvSpPr/>
            <p:nvPr/>
          </p:nvSpPr>
          <p:spPr>
            <a:xfrm>
              <a:off x="4946650" y="3678238"/>
              <a:ext cx="1477963" cy="465137"/>
            </a:xfrm>
            <a:custGeom>
              <a:avLst/>
              <a:gdLst>
                <a:gd name="connsiteX0" fmla="*/ 831057 w 1478757"/>
                <a:gd name="connsiteY0" fmla="*/ 290513 h 464344"/>
                <a:gd name="connsiteX1" fmla="*/ 550069 w 1478757"/>
                <a:gd name="connsiteY1" fmla="*/ 376238 h 464344"/>
                <a:gd name="connsiteX2" fmla="*/ 409575 w 1478757"/>
                <a:gd name="connsiteY2" fmla="*/ 416719 h 464344"/>
                <a:gd name="connsiteX3" fmla="*/ 366713 w 1478757"/>
                <a:gd name="connsiteY3" fmla="*/ 435769 h 464344"/>
                <a:gd name="connsiteX4" fmla="*/ 314325 w 1478757"/>
                <a:gd name="connsiteY4" fmla="*/ 452438 h 464344"/>
                <a:gd name="connsiteX5" fmla="*/ 276225 w 1478757"/>
                <a:gd name="connsiteY5" fmla="*/ 464344 h 464344"/>
                <a:gd name="connsiteX6" fmla="*/ 254794 w 1478757"/>
                <a:gd name="connsiteY6" fmla="*/ 459582 h 464344"/>
                <a:gd name="connsiteX7" fmla="*/ 226219 w 1478757"/>
                <a:gd name="connsiteY7" fmla="*/ 442913 h 464344"/>
                <a:gd name="connsiteX8" fmla="*/ 176213 w 1478757"/>
                <a:gd name="connsiteY8" fmla="*/ 411957 h 464344"/>
                <a:gd name="connsiteX9" fmla="*/ 147638 w 1478757"/>
                <a:gd name="connsiteY9" fmla="*/ 388144 h 464344"/>
                <a:gd name="connsiteX10" fmla="*/ 111919 w 1478757"/>
                <a:gd name="connsiteY10" fmla="*/ 357188 h 464344"/>
                <a:gd name="connsiteX11" fmla="*/ 80963 w 1478757"/>
                <a:gd name="connsiteY11" fmla="*/ 323850 h 464344"/>
                <a:gd name="connsiteX12" fmla="*/ 52388 w 1478757"/>
                <a:gd name="connsiteY12" fmla="*/ 276225 h 464344"/>
                <a:gd name="connsiteX13" fmla="*/ 33338 w 1478757"/>
                <a:gd name="connsiteY13" fmla="*/ 242888 h 464344"/>
                <a:gd name="connsiteX14" fmla="*/ 16669 w 1478757"/>
                <a:gd name="connsiteY14" fmla="*/ 207169 h 464344"/>
                <a:gd name="connsiteX15" fmla="*/ 2382 w 1478757"/>
                <a:gd name="connsiteY15" fmla="*/ 164307 h 464344"/>
                <a:gd name="connsiteX16" fmla="*/ 0 w 1478757"/>
                <a:gd name="connsiteY16" fmla="*/ 140494 h 464344"/>
                <a:gd name="connsiteX17" fmla="*/ 4763 w 1478757"/>
                <a:gd name="connsiteY17" fmla="*/ 123825 h 464344"/>
                <a:gd name="connsiteX18" fmla="*/ 19050 w 1478757"/>
                <a:gd name="connsiteY18" fmla="*/ 111919 h 464344"/>
                <a:gd name="connsiteX19" fmla="*/ 35719 w 1478757"/>
                <a:gd name="connsiteY19" fmla="*/ 111919 h 464344"/>
                <a:gd name="connsiteX20" fmla="*/ 66675 w 1478757"/>
                <a:gd name="connsiteY20" fmla="*/ 128588 h 464344"/>
                <a:gd name="connsiteX21" fmla="*/ 100013 w 1478757"/>
                <a:gd name="connsiteY21" fmla="*/ 147638 h 464344"/>
                <a:gd name="connsiteX22" fmla="*/ 147638 w 1478757"/>
                <a:gd name="connsiteY22" fmla="*/ 171450 h 464344"/>
                <a:gd name="connsiteX23" fmla="*/ 190500 w 1478757"/>
                <a:gd name="connsiteY23" fmla="*/ 188119 h 464344"/>
                <a:gd name="connsiteX24" fmla="*/ 228600 w 1478757"/>
                <a:gd name="connsiteY24" fmla="*/ 195263 h 464344"/>
                <a:gd name="connsiteX25" fmla="*/ 261938 w 1478757"/>
                <a:gd name="connsiteY25" fmla="*/ 200025 h 464344"/>
                <a:gd name="connsiteX26" fmla="*/ 309563 w 1478757"/>
                <a:gd name="connsiteY26" fmla="*/ 195263 h 464344"/>
                <a:gd name="connsiteX27" fmla="*/ 552450 w 1478757"/>
                <a:gd name="connsiteY27" fmla="*/ 159544 h 464344"/>
                <a:gd name="connsiteX28" fmla="*/ 888207 w 1478757"/>
                <a:gd name="connsiteY28" fmla="*/ 100013 h 464344"/>
                <a:gd name="connsiteX29" fmla="*/ 1095375 w 1478757"/>
                <a:gd name="connsiteY29" fmla="*/ 59532 h 464344"/>
                <a:gd name="connsiteX30" fmla="*/ 1116807 w 1478757"/>
                <a:gd name="connsiteY30" fmla="*/ 23813 h 464344"/>
                <a:gd name="connsiteX31" fmla="*/ 1131094 w 1478757"/>
                <a:gd name="connsiteY31" fmla="*/ 11907 h 464344"/>
                <a:gd name="connsiteX32" fmla="*/ 1147763 w 1478757"/>
                <a:gd name="connsiteY32" fmla="*/ 2382 h 464344"/>
                <a:gd name="connsiteX33" fmla="*/ 1171575 w 1478757"/>
                <a:gd name="connsiteY33" fmla="*/ 0 h 464344"/>
                <a:gd name="connsiteX34" fmla="*/ 1195388 w 1478757"/>
                <a:gd name="connsiteY34" fmla="*/ 7144 h 464344"/>
                <a:gd name="connsiteX35" fmla="*/ 1254919 w 1478757"/>
                <a:gd name="connsiteY35" fmla="*/ 47625 h 464344"/>
                <a:gd name="connsiteX36" fmla="*/ 1385888 w 1478757"/>
                <a:gd name="connsiteY36" fmla="*/ 135732 h 464344"/>
                <a:gd name="connsiteX37" fmla="*/ 1450182 w 1478757"/>
                <a:gd name="connsiteY37" fmla="*/ 188119 h 464344"/>
                <a:gd name="connsiteX38" fmla="*/ 1471613 w 1478757"/>
                <a:gd name="connsiteY38" fmla="*/ 211932 h 464344"/>
                <a:gd name="connsiteX39" fmla="*/ 1478757 w 1478757"/>
                <a:gd name="connsiteY39" fmla="*/ 235744 h 464344"/>
                <a:gd name="connsiteX40" fmla="*/ 1466850 w 1478757"/>
                <a:gd name="connsiteY40" fmla="*/ 271463 h 464344"/>
                <a:gd name="connsiteX41" fmla="*/ 1447800 w 1478757"/>
                <a:gd name="connsiteY41" fmla="*/ 290513 h 464344"/>
                <a:gd name="connsiteX42" fmla="*/ 1069182 w 1478757"/>
                <a:gd name="connsiteY42" fmla="*/ 245269 h 464344"/>
                <a:gd name="connsiteX43" fmla="*/ 1047750 w 1478757"/>
                <a:gd name="connsiteY43" fmla="*/ 240507 h 464344"/>
                <a:gd name="connsiteX44" fmla="*/ 1007269 w 1478757"/>
                <a:gd name="connsiteY44" fmla="*/ 240507 h 464344"/>
                <a:gd name="connsiteX45" fmla="*/ 831057 w 1478757"/>
                <a:gd name="connsiteY45" fmla="*/ 290513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478757" h="464344">
                  <a:moveTo>
                    <a:pt x="831057" y="290513"/>
                  </a:moveTo>
                  <a:lnTo>
                    <a:pt x="550069" y="376238"/>
                  </a:lnTo>
                  <a:lnTo>
                    <a:pt x="409575" y="416719"/>
                  </a:lnTo>
                  <a:lnTo>
                    <a:pt x="366713" y="435769"/>
                  </a:lnTo>
                  <a:lnTo>
                    <a:pt x="314325" y="452438"/>
                  </a:lnTo>
                  <a:lnTo>
                    <a:pt x="276225" y="464344"/>
                  </a:lnTo>
                  <a:lnTo>
                    <a:pt x="254794" y="459582"/>
                  </a:lnTo>
                  <a:lnTo>
                    <a:pt x="226219" y="442913"/>
                  </a:lnTo>
                  <a:lnTo>
                    <a:pt x="176213" y="411957"/>
                  </a:lnTo>
                  <a:lnTo>
                    <a:pt x="147638" y="388144"/>
                  </a:lnTo>
                  <a:lnTo>
                    <a:pt x="111919" y="357188"/>
                  </a:lnTo>
                  <a:lnTo>
                    <a:pt x="80963" y="323850"/>
                  </a:lnTo>
                  <a:lnTo>
                    <a:pt x="52388" y="276225"/>
                  </a:lnTo>
                  <a:lnTo>
                    <a:pt x="33338" y="242888"/>
                  </a:lnTo>
                  <a:lnTo>
                    <a:pt x="16669" y="207169"/>
                  </a:lnTo>
                  <a:lnTo>
                    <a:pt x="2382" y="164307"/>
                  </a:lnTo>
                  <a:lnTo>
                    <a:pt x="0" y="140494"/>
                  </a:lnTo>
                  <a:lnTo>
                    <a:pt x="4763" y="123825"/>
                  </a:lnTo>
                  <a:lnTo>
                    <a:pt x="19050" y="111919"/>
                  </a:lnTo>
                  <a:lnTo>
                    <a:pt x="35719" y="111919"/>
                  </a:lnTo>
                  <a:lnTo>
                    <a:pt x="66675" y="128588"/>
                  </a:lnTo>
                  <a:lnTo>
                    <a:pt x="100013" y="147638"/>
                  </a:lnTo>
                  <a:lnTo>
                    <a:pt x="147638" y="171450"/>
                  </a:lnTo>
                  <a:lnTo>
                    <a:pt x="190500" y="188119"/>
                  </a:lnTo>
                  <a:lnTo>
                    <a:pt x="228600" y="195263"/>
                  </a:lnTo>
                  <a:lnTo>
                    <a:pt x="261938" y="200025"/>
                  </a:lnTo>
                  <a:lnTo>
                    <a:pt x="309563" y="195263"/>
                  </a:lnTo>
                  <a:lnTo>
                    <a:pt x="552450" y="159544"/>
                  </a:lnTo>
                  <a:lnTo>
                    <a:pt x="888207" y="100013"/>
                  </a:lnTo>
                  <a:lnTo>
                    <a:pt x="1095375" y="59532"/>
                  </a:lnTo>
                  <a:lnTo>
                    <a:pt x="1116807" y="23813"/>
                  </a:lnTo>
                  <a:lnTo>
                    <a:pt x="1131094" y="11907"/>
                  </a:lnTo>
                  <a:lnTo>
                    <a:pt x="1147763" y="2382"/>
                  </a:lnTo>
                  <a:lnTo>
                    <a:pt x="1171575" y="0"/>
                  </a:lnTo>
                  <a:lnTo>
                    <a:pt x="1195388" y="7144"/>
                  </a:lnTo>
                  <a:lnTo>
                    <a:pt x="1254919" y="47625"/>
                  </a:lnTo>
                  <a:lnTo>
                    <a:pt x="1385888" y="135732"/>
                  </a:lnTo>
                  <a:lnTo>
                    <a:pt x="1450182" y="188119"/>
                  </a:lnTo>
                  <a:lnTo>
                    <a:pt x="1471613" y="211932"/>
                  </a:lnTo>
                  <a:lnTo>
                    <a:pt x="1478757" y="235744"/>
                  </a:lnTo>
                  <a:lnTo>
                    <a:pt x="1466850" y="271463"/>
                  </a:lnTo>
                  <a:lnTo>
                    <a:pt x="1447800" y="290513"/>
                  </a:lnTo>
                  <a:lnTo>
                    <a:pt x="1069182" y="245269"/>
                  </a:lnTo>
                  <a:lnTo>
                    <a:pt x="1047750" y="240507"/>
                  </a:lnTo>
                  <a:lnTo>
                    <a:pt x="1007269" y="240507"/>
                  </a:lnTo>
                  <a:lnTo>
                    <a:pt x="831057" y="290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95CF96DB-EB87-7141-AE2D-D9EC461C7CD9}"/>
                </a:ext>
              </a:extLst>
            </p:cNvPr>
            <p:cNvSpPr/>
            <p:nvPr/>
          </p:nvSpPr>
          <p:spPr>
            <a:xfrm rot="16200000">
              <a:off x="4576763" y="3992563"/>
              <a:ext cx="1957387" cy="1703387"/>
            </a:xfrm>
            <a:custGeom>
              <a:avLst/>
              <a:gdLst>
                <a:gd name="connsiteX0" fmla="*/ 1338263 w 1957388"/>
                <a:gd name="connsiteY0" fmla="*/ 1140619 h 1702594"/>
                <a:gd name="connsiteX1" fmla="*/ 1514475 w 1957388"/>
                <a:gd name="connsiteY1" fmla="*/ 1219200 h 1702594"/>
                <a:gd name="connsiteX2" fmla="*/ 1590675 w 1957388"/>
                <a:gd name="connsiteY2" fmla="*/ 1250156 h 1702594"/>
                <a:gd name="connsiteX3" fmla="*/ 1676400 w 1957388"/>
                <a:gd name="connsiteY3" fmla="*/ 1281113 h 1702594"/>
                <a:gd name="connsiteX4" fmla="*/ 1776413 w 1957388"/>
                <a:gd name="connsiteY4" fmla="*/ 1316831 h 1702594"/>
                <a:gd name="connsiteX5" fmla="*/ 1826419 w 1957388"/>
                <a:gd name="connsiteY5" fmla="*/ 1333500 h 1702594"/>
                <a:gd name="connsiteX6" fmla="*/ 1850232 w 1957388"/>
                <a:gd name="connsiteY6" fmla="*/ 1338263 h 1702594"/>
                <a:gd name="connsiteX7" fmla="*/ 1883569 w 1957388"/>
                <a:gd name="connsiteY7" fmla="*/ 1331119 h 1702594"/>
                <a:gd name="connsiteX8" fmla="*/ 1957388 w 1957388"/>
                <a:gd name="connsiteY8" fmla="*/ 1271588 h 1702594"/>
                <a:gd name="connsiteX9" fmla="*/ 1888332 w 1957388"/>
                <a:gd name="connsiteY9" fmla="*/ 1702594 h 1702594"/>
                <a:gd name="connsiteX10" fmla="*/ 1850232 w 1957388"/>
                <a:gd name="connsiteY10" fmla="*/ 1685925 h 1702594"/>
                <a:gd name="connsiteX11" fmla="*/ 1812132 w 1957388"/>
                <a:gd name="connsiteY11" fmla="*/ 1652588 h 1702594"/>
                <a:gd name="connsiteX12" fmla="*/ 1754982 w 1957388"/>
                <a:gd name="connsiteY12" fmla="*/ 1607344 h 1702594"/>
                <a:gd name="connsiteX13" fmla="*/ 1716882 w 1957388"/>
                <a:gd name="connsiteY13" fmla="*/ 1593056 h 1702594"/>
                <a:gd name="connsiteX14" fmla="*/ 1600200 w 1957388"/>
                <a:gd name="connsiteY14" fmla="*/ 1550194 h 1702594"/>
                <a:gd name="connsiteX15" fmla="*/ 1428750 w 1957388"/>
                <a:gd name="connsiteY15" fmla="*/ 1471613 h 1702594"/>
                <a:gd name="connsiteX16" fmla="*/ 1288257 w 1957388"/>
                <a:gd name="connsiteY16" fmla="*/ 1402556 h 1702594"/>
                <a:gd name="connsiteX17" fmla="*/ 1171575 w 1957388"/>
                <a:gd name="connsiteY17" fmla="*/ 1333500 h 1702594"/>
                <a:gd name="connsiteX18" fmla="*/ 1047750 w 1957388"/>
                <a:gd name="connsiteY18" fmla="*/ 1262063 h 1702594"/>
                <a:gd name="connsiteX19" fmla="*/ 914400 w 1957388"/>
                <a:gd name="connsiteY19" fmla="*/ 1176338 h 1702594"/>
                <a:gd name="connsiteX20" fmla="*/ 738188 w 1957388"/>
                <a:gd name="connsiteY20" fmla="*/ 1038225 h 1702594"/>
                <a:gd name="connsiteX21" fmla="*/ 633413 w 1957388"/>
                <a:gd name="connsiteY21" fmla="*/ 940594 h 1702594"/>
                <a:gd name="connsiteX22" fmla="*/ 495300 w 1957388"/>
                <a:gd name="connsiteY22" fmla="*/ 800100 h 1702594"/>
                <a:gd name="connsiteX23" fmla="*/ 373857 w 1957388"/>
                <a:gd name="connsiteY23" fmla="*/ 659606 h 1702594"/>
                <a:gd name="connsiteX24" fmla="*/ 254794 w 1957388"/>
                <a:gd name="connsiteY24" fmla="*/ 500063 h 1702594"/>
                <a:gd name="connsiteX25" fmla="*/ 164307 w 1957388"/>
                <a:gd name="connsiteY25" fmla="*/ 359569 h 1702594"/>
                <a:gd name="connsiteX26" fmla="*/ 76200 w 1957388"/>
                <a:gd name="connsiteY26" fmla="*/ 204788 h 1702594"/>
                <a:gd name="connsiteX27" fmla="*/ 19050 w 1957388"/>
                <a:gd name="connsiteY27" fmla="*/ 97631 h 1702594"/>
                <a:gd name="connsiteX28" fmla="*/ 2382 w 1957388"/>
                <a:gd name="connsiteY28" fmla="*/ 64294 h 1702594"/>
                <a:gd name="connsiteX29" fmla="*/ 0 w 1957388"/>
                <a:gd name="connsiteY29" fmla="*/ 45244 h 1702594"/>
                <a:gd name="connsiteX30" fmla="*/ 7144 w 1957388"/>
                <a:gd name="connsiteY30" fmla="*/ 19050 h 1702594"/>
                <a:gd name="connsiteX31" fmla="*/ 23813 w 1957388"/>
                <a:gd name="connsiteY31" fmla="*/ 2381 h 1702594"/>
                <a:gd name="connsiteX32" fmla="*/ 40482 w 1957388"/>
                <a:gd name="connsiteY32" fmla="*/ 0 h 1702594"/>
                <a:gd name="connsiteX33" fmla="*/ 64294 w 1957388"/>
                <a:gd name="connsiteY33" fmla="*/ 7144 h 1702594"/>
                <a:gd name="connsiteX34" fmla="*/ 97632 w 1957388"/>
                <a:gd name="connsiteY34" fmla="*/ 61913 h 1702594"/>
                <a:gd name="connsiteX35" fmla="*/ 200025 w 1957388"/>
                <a:gd name="connsiteY35" fmla="*/ 219075 h 1702594"/>
                <a:gd name="connsiteX36" fmla="*/ 297657 w 1957388"/>
                <a:gd name="connsiteY36" fmla="*/ 345281 h 1702594"/>
                <a:gd name="connsiteX37" fmla="*/ 388144 w 1957388"/>
                <a:gd name="connsiteY37" fmla="*/ 445294 h 1702594"/>
                <a:gd name="connsiteX38" fmla="*/ 469107 w 1957388"/>
                <a:gd name="connsiteY38" fmla="*/ 528638 h 1702594"/>
                <a:gd name="connsiteX39" fmla="*/ 569119 w 1957388"/>
                <a:gd name="connsiteY39" fmla="*/ 626269 h 1702594"/>
                <a:gd name="connsiteX40" fmla="*/ 723900 w 1957388"/>
                <a:gd name="connsiteY40" fmla="*/ 757238 h 1702594"/>
                <a:gd name="connsiteX41" fmla="*/ 921544 w 1957388"/>
                <a:gd name="connsiteY41" fmla="*/ 909638 h 1702594"/>
                <a:gd name="connsiteX42" fmla="*/ 1050132 w 1957388"/>
                <a:gd name="connsiteY42" fmla="*/ 1002506 h 1702594"/>
                <a:gd name="connsiteX43" fmla="*/ 1338263 w 1957388"/>
                <a:gd name="connsiteY43" fmla="*/ 1140619 h 170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957388" h="1702594">
                  <a:moveTo>
                    <a:pt x="1338263" y="1140619"/>
                  </a:moveTo>
                  <a:lnTo>
                    <a:pt x="1514475" y="1219200"/>
                  </a:lnTo>
                  <a:lnTo>
                    <a:pt x="1590675" y="1250156"/>
                  </a:lnTo>
                  <a:lnTo>
                    <a:pt x="1676400" y="1281113"/>
                  </a:lnTo>
                  <a:lnTo>
                    <a:pt x="1776413" y="1316831"/>
                  </a:lnTo>
                  <a:lnTo>
                    <a:pt x="1826419" y="1333500"/>
                  </a:lnTo>
                  <a:lnTo>
                    <a:pt x="1850232" y="1338263"/>
                  </a:lnTo>
                  <a:lnTo>
                    <a:pt x="1883569" y="1331119"/>
                  </a:lnTo>
                  <a:lnTo>
                    <a:pt x="1957388" y="1271588"/>
                  </a:lnTo>
                  <a:lnTo>
                    <a:pt x="1888332" y="1702594"/>
                  </a:lnTo>
                  <a:lnTo>
                    <a:pt x="1850232" y="1685925"/>
                  </a:lnTo>
                  <a:lnTo>
                    <a:pt x="1812132" y="1652588"/>
                  </a:lnTo>
                  <a:lnTo>
                    <a:pt x="1754982" y="1607344"/>
                  </a:lnTo>
                  <a:lnTo>
                    <a:pt x="1716882" y="1593056"/>
                  </a:lnTo>
                  <a:lnTo>
                    <a:pt x="1600200" y="1550194"/>
                  </a:lnTo>
                  <a:lnTo>
                    <a:pt x="1428750" y="1471613"/>
                  </a:lnTo>
                  <a:lnTo>
                    <a:pt x="1288257" y="1402556"/>
                  </a:lnTo>
                  <a:lnTo>
                    <a:pt x="1171575" y="1333500"/>
                  </a:lnTo>
                  <a:lnTo>
                    <a:pt x="1047750" y="1262063"/>
                  </a:lnTo>
                  <a:lnTo>
                    <a:pt x="914400" y="1176338"/>
                  </a:lnTo>
                  <a:lnTo>
                    <a:pt x="738188" y="1038225"/>
                  </a:lnTo>
                  <a:lnTo>
                    <a:pt x="633413" y="940594"/>
                  </a:lnTo>
                  <a:lnTo>
                    <a:pt x="495300" y="800100"/>
                  </a:lnTo>
                  <a:lnTo>
                    <a:pt x="373857" y="659606"/>
                  </a:lnTo>
                  <a:lnTo>
                    <a:pt x="254794" y="500063"/>
                  </a:lnTo>
                  <a:lnTo>
                    <a:pt x="164307" y="359569"/>
                  </a:lnTo>
                  <a:lnTo>
                    <a:pt x="76200" y="204788"/>
                  </a:lnTo>
                  <a:lnTo>
                    <a:pt x="19050" y="97631"/>
                  </a:lnTo>
                  <a:lnTo>
                    <a:pt x="2382" y="64294"/>
                  </a:lnTo>
                  <a:lnTo>
                    <a:pt x="0" y="45244"/>
                  </a:lnTo>
                  <a:lnTo>
                    <a:pt x="7144" y="19050"/>
                  </a:lnTo>
                  <a:lnTo>
                    <a:pt x="23813" y="2381"/>
                  </a:lnTo>
                  <a:lnTo>
                    <a:pt x="40482" y="0"/>
                  </a:lnTo>
                  <a:lnTo>
                    <a:pt x="64294" y="7144"/>
                  </a:lnTo>
                  <a:lnTo>
                    <a:pt x="97632" y="61913"/>
                  </a:lnTo>
                  <a:lnTo>
                    <a:pt x="200025" y="219075"/>
                  </a:lnTo>
                  <a:lnTo>
                    <a:pt x="297657" y="345281"/>
                  </a:lnTo>
                  <a:lnTo>
                    <a:pt x="388144" y="445294"/>
                  </a:lnTo>
                  <a:lnTo>
                    <a:pt x="469107" y="528638"/>
                  </a:lnTo>
                  <a:lnTo>
                    <a:pt x="569119" y="626269"/>
                  </a:lnTo>
                  <a:lnTo>
                    <a:pt x="723900" y="757238"/>
                  </a:lnTo>
                  <a:lnTo>
                    <a:pt x="921544" y="909638"/>
                  </a:lnTo>
                  <a:lnTo>
                    <a:pt x="1050132" y="1002506"/>
                  </a:lnTo>
                  <a:lnTo>
                    <a:pt x="1338263" y="1140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96765859-B7D4-354F-A2CE-3ED84744A0B6}"/>
                </a:ext>
              </a:extLst>
            </p:cNvPr>
            <p:cNvSpPr/>
            <p:nvPr/>
          </p:nvSpPr>
          <p:spPr>
            <a:xfrm>
              <a:off x="4895850" y="4210050"/>
              <a:ext cx="2436813" cy="1697038"/>
            </a:xfrm>
            <a:custGeom>
              <a:avLst/>
              <a:gdLst>
                <a:gd name="connsiteX0" fmla="*/ 1152525 w 2436019"/>
                <a:gd name="connsiteY0" fmla="*/ 1195388 h 1697831"/>
                <a:gd name="connsiteX1" fmla="*/ 969169 w 2436019"/>
                <a:gd name="connsiteY1" fmla="*/ 1000125 h 1697831"/>
                <a:gd name="connsiteX2" fmla="*/ 857250 w 2436019"/>
                <a:gd name="connsiteY2" fmla="*/ 878681 h 1697831"/>
                <a:gd name="connsiteX3" fmla="*/ 695325 w 2436019"/>
                <a:gd name="connsiteY3" fmla="*/ 714375 h 1697831"/>
                <a:gd name="connsiteX4" fmla="*/ 602456 w 2436019"/>
                <a:gd name="connsiteY4" fmla="*/ 592931 h 1697831"/>
                <a:gd name="connsiteX5" fmla="*/ 500063 w 2436019"/>
                <a:gd name="connsiteY5" fmla="*/ 471488 h 1697831"/>
                <a:gd name="connsiteX6" fmla="*/ 431006 w 2436019"/>
                <a:gd name="connsiteY6" fmla="*/ 397669 h 1697831"/>
                <a:gd name="connsiteX7" fmla="*/ 319088 w 2436019"/>
                <a:gd name="connsiteY7" fmla="*/ 295275 h 1697831"/>
                <a:gd name="connsiteX8" fmla="*/ 223838 w 2436019"/>
                <a:gd name="connsiteY8" fmla="*/ 211931 h 1697831"/>
                <a:gd name="connsiteX9" fmla="*/ 185738 w 2436019"/>
                <a:gd name="connsiteY9" fmla="*/ 178594 h 1697831"/>
                <a:gd name="connsiteX10" fmla="*/ 140494 w 2436019"/>
                <a:gd name="connsiteY10" fmla="*/ 142875 h 1697831"/>
                <a:gd name="connsiteX11" fmla="*/ 100013 w 2436019"/>
                <a:gd name="connsiteY11" fmla="*/ 119063 h 1697831"/>
                <a:gd name="connsiteX12" fmla="*/ 54769 w 2436019"/>
                <a:gd name="connsiteY12" fmla="*/ 100013 h 1697831"/>
                <a:gd name="connsiteX13" fmla="*/ 23813 w 2436019"/>
                <a:gd name="connsiteY13" fmla="*/ 88106 h 1697831"/>
                <a:gd name="connsiteX14" fmla="*/ 7144 w 2436019"/>
                <a:gd name="connsiteY14" fmla="*/ 66675 h 1697831"/>
                <a:gd name="connsiteX15" fmla="*/ 0 w 2436019"/>
                <a:gd name="connsiteY15" fmla="*/ 45244 h 1697831"/>
                <a:gd name="connsiteX16" fmla="*/ 2381 w 2436019"/>
                <a:gd name="connsiteY16" fmla="*/ 23813 h 1697831"/>
                <a:gd name="connsiteX17" fmla="*/ 16669 w 2436019"/>
                <a:gd name="connsiteY17" fmla="*/ 9525 h 1697831"/>
                <a:gd name="connsiteX18" fmla="*/ 47625 w 2436019"/>
                <a:gd name="connsiteY18" fmla="*/ 0 h 1697831"/>
                <a:gd name="connsiteX19" fmla="*/ 92869 w 2436019"/>
                <a:gd name="connsiteY19" fmla="*/ 0 h 1697831"/>
                <a:gd name="connsiteX20" fmla="*/ 135731 w 2436019"/>
                <a:gd name="connsiteY20" fmla="*/ 7144 h 1697831"/>
                <a:gd name="connsiteX21" fmla="*/ 180975 w 2436019"/>
                <a:gd name="connsiteY21" fmla="*/ 23813 h 1697831"/>
                <a:gd name="connsiteX22" fmla="*/ 254794 w 2436019"/>
                <a:gd name="connsiteY22" fmla="*/ 69056 h 1697831"/>
                <a:gd name="connsiteX23" fmla="*/ 385763 w 2436019"/>
                <a:gd name="connsiteY23" fmla="*/ 173831 h 1697831"/>
                <a:gd name="connsiteX24" fmla="*/ 550069 w 2436019"/>
                <a:gd name="connsiteY24" fmla="*/ 321469 h 1697831"/>
                <a:gd name="connsiteX25" fmla="*/ 814388 w 2436019"/>
                <a:gd name="connsiteY25" fmla="*/ 561975 h 1697831"/>
                <a:gd name="connsiteX26" fmla="*/ 997744 w 2436019"/>
                <a:gd name="connsiteY26" fmla="*/ 704850 h 1697831"/>
                <a:gd name="connsiteX27" fmla="*/ 1333500 w 2436019"/>
                <a:gd name="connsiteY27" fmla="*/ 966788 h 1697831"/>
                <a:gd name="connsiteX28" fmla="*/ 1557338 w 2436019"/>
                <a:gd name="connsiteY28" fmla="*/ 1131094 h 1697831"/>
                <a:gd name="connsiteX29" fmla="*/ 1743075 w 2436019"/>
                <a:gd name="connsiteY29" fmla="*/ 1254919 h 1697831"/>
                <a:gd name="connsiteX30" fmla="*/ 1888331 w 2436019"/>
                <a:gd name="connsiteY30" fmla="*/ 1347788 h 1697831"/>
                <a:gd name="connsiteX31" fmla="*/ 2045494 w 2436019"/>
                <a:gd name="connsiteY31" fmla="*/ 1426369 h 1697831"/>
                <a:gd name="connsiteX32" fmla="*/ 2240756 w 2436019"/>
                <a:gd name="connsiteY32" fmla="*/ 1514475 h 1697831"/>
                <a:gd name="connsiteX33" fmla="*/ 2350294 w 2436019"/>
                <a:gd name="connsiteY33" fmla="*/ 1557338 h 1697831"/>
                <a:gd name="connsiteX34" fmla="*/ 2386013 w 2436019"/>
                <a:gd name="connsiteY34" fmla="*/ 1571625 h 1697831"/>
                <a:gd name="connsiteX35" fmla="*/ 2414588 w 2436019"/>
                <a:gd name="connsiteY35" fmla="*/ 1588294 h 1697831"/>
                <a:gd name="connsiteX36" fmla="*/ 2436019 w 2436019"/>
                <a:gd name="connsiteY36" fmla="*/ 1612106 h 1697831"/>
                <a:gd name="connsiteX37" fmla="*/ 2436019 w 2436019"/>
                <a:gd name="connsiteY37" fmla="*/ 1626394 h 1697831"/>
                <a:gd name="connsiteX38" fmla="*/ 2421731 w 2436019"/>
                <a:gd name="connsiteY38" fmla="*/ 1645444 h 1697831"/>
                <a:gd name="connsiteX39" fmla="*/ 2352675 w 2436019"/>
                <a:gd name="connsiteY39" fmla="*/ 1657350 h 1697831"/>
                <a:gd name="connsiteX40" fmla="*/ 2166938 w 2436019"/>
                <a:gd name="connsiteY40" fmla="*/ 1666875 h 1697831"/>
                <a:gd name="connsiteX41" fmla="*/ 1950244 w 2436019"/>
                <a:gd name="connsiteY41" fmla="*/ 1678781 h 1697831"/>
                <a:gd name="connsiteX42" fmla="*/ 1785938 w 2436019"/>
                <a:gd name="connsiteY42" fmla="*/ 1690688 h 1697831"/>
                <a:gd name="connsiteX43" fmla="*/ 1712119 w 2436019"/>
                <a:gd name="connsiteY43" fmla="*/ 1697831 h 1697831"/>
                <a:gd name="connsiteX44" fmla="*/ 1674019 w 2436019"/>
                <a:gd name="connsiteY44" fmla="*/ 1697831 h 1697831"/>
                <a:gd name="connsiteX45" fmla="*/ 1633538 w 2436019"/>
                <a:gd name="connsiteY45" fmla="*/ 1681163 h 1697831"/>
                <a:gd name="connsiteX46" fmla="*/ 1593056 w 2436019"/>
                <a:gd name="connsiteY46" fmla="*/ 1654969 h 1697831"/>
                <a:gd name="connsiteX47" fmla="*/ 1550194 w 2436019"/>
                <a:gd name="connsiteY47" fmla="*/ 1614488 h 1697831"/>
                <a:gd name="connsiteX48" fmla="*/ 1331119 w 2436019"/>
                <a:gd name="connsiteY48" fmla="*/ 1381125 h 1697831"/>
                <a:gd name="connsiteX49" fmla="*/ 1152525 w 2436019"/>
                <a:gd name="connsiteY49" fmla="*/ 1195388 h 169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436019" h="1697831">
                  <a:moveTo>
                    <a:pt x="1152525" y="1195388"/>
                  </a:moveTo>
                  <a:lnTo>
                    <a:pt x="969169" y="1000125"/>
                  </a:lnTo>
                  <a:lnTo>
                    <a:pt x="857250" y="878681"/>
                  </a:lnTo>
                  <a:lnTo>
                    <a:pt x="695325" y="714375"/>
                  </a:lnTo>
                  <a:lnTo>
                    <a:pt x="602456" y="592931"/>
                  </a:lnTo>
                  <a:lnTo>
                    <a:pt x="500063" y="471488"/>
                  </a:lnTo>
                  <a:lnTo>
                    <a:pt x="431006" y="397669"/>
                  </a:lnTo>
                  <a:lnTo>
                    <a:pt x="319088" y="295275"/>
                  </a:lnTo>
                  <a:lnTo>
                    <a:pt x="223838" y="211931"/>
                  </a:lnTo>
                  <a:lnTo>
                    <a:pt x="185738" y="178594"/>
                  </a:lnTo>
                  <a:lnTo>
                    <a:pt x="140494" y="142875"/>
                  </a:lnTo>
                  <a:lnTo>
                    <a:pt x="100013" y="119063"/>
                  </a:lnTo>
                  <a:lnTo>
                    <a:pt x="54769" y="100013"/>
                  </a:lnTo>
                  <a:lnTo>
                    <a:pt x="23813" y="88106"/>
                  </a:lnTo>
                  <a:lnTo>
                    <a:pt x="7144" y="66675"/>
                  </a:lnTo>
                  <a:lnTo>
                    <a:pt x="0" y="45244"/>
                  </a:lnTo>
                  <a:lnTo>
                    <a:pt x="2381" y="23813"/>
                  </a:lnTo>
                  <a:lnTo>
                    <a:pt x="16669" y="9525"/>
                  </a:lnTo>
                  <a:lnTo>
                    <a:pt x="47625" y="0"/>
                  </a:lnTo>
                  <a:lnTo>
                    <a:pt x="92869" y="0"/>
                  </a:lnTo>
                  <a:lnTo>
                    <a:pt x="135731" y="7144"/>
                  </a:lnTo>
                  <a:lnTo>
                    <a:pt x="180975" y="23813"/>
                  </a:lnTo>
                  <a:lnTo>
                    <a:pt x="254794" y="69056"/>
                  </a:lnTo>
                  <a:lnTo>
                    <a:pt x="385763" y="173831"/>
                  </a:lnTo>
                  <a:lnTo>
                    <a:pt x="550069" y="321469"/>
                  </a:lnTo>
                  <a:lnTo>
                    <a:pt x="814388" y="561975"/>
                  </a:lnTo>
                  <a:lnTo>
                    <a:pt x="997744" y="704850"/>
                  </a:lnTo>
                  <a:lnTo>
                    <a:pt x="1333500" y="966788"/>
                  </a:lnTo>
                  <a:lnTo>
                    <a:pt x="1557338" y="1131094"/>
                  </a:lnTo>
                  <a:lnTo>
                    <a:pt x="1743075" y="1254919"/>
                  </a:lnTo>
                  <a:lnTo>
                    <a:pt x="1888331" y="1347788"/>
                  </a:lnTo>
                  <a:lnTo>
                    <a:pt x="2045494" y="1426369"/>
                  </a:lnTo>
                  <a:lnTo>
                    <a:pt x="2240756" y="1514475"/>
                  </a:lnTo>
                  <a:lnTo>
                    <a:pt x="2350294" y="1557338"/>
                  </a:lnTo>
                  <a:lnTo>
                    <a:pt x="2386013" y="1571625"/>
                  </a:lnTo>
                  <a:lnTo>
                    <a:pt x="2414588" y="1588294"/>
                  </a:lnTo>
                  <a:lnTo>
                    <a:pt x="2436019" y="1612106"/>
                  </a:lnTo>
                  <a:lnTo>
                    <a:pt x="2436019" y="1626394"/>
                  </a:lnTo>
                  <a:lnTo>
                    <a:pt x="2421731" y="1645444"/>
                  </a:lnTo>
                  <a:lnTo>
                    <a:pt x="2352675" y="1657350"/>
                  </a:lnTo>
                  <a:lnTo>
                    <a:pt x="2166938" y="1666875"/>
                  </a:lnTo>
                  <a:lnTo>
                    <a:pt x="1950244" y="1678781"/>
                  </a:lnTo>
                  <a:lnTo>
                    <a:pt x="1785938" y="1690688"/>
                  </a:lnTo>
                  <a:lnTo>
                    <a:pt x="1712119" y="1697831"/>
                  </a:lnTo>
                  <a:lnTo>
                    <a:pt x="1674019" y="1697831"/>
                  </a:lnTo>
                  <a:lnTo>
                    <a:pt x="1633538" y="1681163"/>
                  </a:lnTo>
                  <a:lnTo>
                    <a:pt x="1593056" y="1654969"/>
                  </a:lnTo>
                  <a:lnTo>
                    <a:pt x="1550194" y="1614488"/>
                  </a:lnTo>
                  <a:lnTo>
                    <a:pt x="1331119" y="1381125"/>
                  </a:lnTo>
                  <a:lnTo>
                    <a:pt x="1152525" y="11953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25760339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480DE3A2-5075-7645-BC50-7068DCBA19FA}"/>
              </a:ext>
            </a:extLst>
          </p:cNvPr>
          <p:cNvSpPr/>
          <p:nvPr/>
        </p:nvSpPr>
        <p:spPr bwMode="auto">
          <a:xfrm>
            <a:off x="2840038" y="1528763"/>
            <a:ext cx="1193800" cy="1300162"/>
          </a:xfrm>
          <a:custGeom>
            <a:avLst/>
            <a:gdLst>
              <a:gd name="connsiteX0" fmla="*/ 633413 w 1193007"/>
              <a:gd name="connsiteY0" fmla="*/ 842962 h 1300162"/>
              <a:gd name="connsiteX1" fmla="*/ 435769 w 1193007"/>
              <a:gd name="connsiteY1" fmla="*/ 1012031 h 1300162"/>
              <a:gd name="connsiteX2" fmla="*/ 240507 w 1193007"/>
              <a:gd name="connsiteY2" fmla="*/ 1166812 h 1300162"/>
              <a:gd name="connsiteX3" fmla="*/ 102394 w 1193007"/>
              <a:gd name="connsiteY3" fmla="*/ 1271587 h 1300162"/>
              <a:gd name="connsiteX4" fmla="*/ 80963 w 1193007"/>
              <a:gd name="connsiteY4" fmla="*/ 1283493 h 1300162"/>
              <a:gd name="connsiteX5" fmla="*/ 59532 w 1193007"/>
              <a:gd name="connsiteY5" fmla="*/ 1293018 h 1300162"/>
              <a:gd name="connsiteX6" fmla="*/ 38100 w 1193007"/>
              <a:gd name="connsiteY6" fmla="*/ 1297781 h 1300162"/>
              <a:gd name="connsiteX7" fmla="*/ 14288 w 1193007"/>
              <a:gd name="connsiteY7" fmla="*/ 1300162 h 1300162"/>
              <a:gd name="connsiteX8" fmla="*/ 2382 w 1193007"/>
              <a:gd name="connsiteY8" fmla="*/ 1295400 h 1300162"/>
              <a:gd name="connsiteX9" fmla="*/ 0 w 1193007"/>
              <a:gd name="connsiteY9" fmla="*/ 1285875 h 1300162"/>
              <a:gd name="connsiteX10" fmla="*/ 11907 w 1193007"/>
              <a:gd name="connsiteY10" fmla="*/ 1254918 h 1300162"/>
              <a:gd name="connsiteX11" fmla="*/ 42863 w 1193007"/>
              <a:gd name="connsiteY11" fmla="*/ 1212056 h 1300162"/>
              <a:gd name="connsiteX12" fmla="*/ 95250 w 1193007"/>
              <a:gd name="connsiteY12" fmla="*/ 1164431 h 1300162"/>
              <a:gd name="connsiteX13" fmla="*/ 192882 w 1193007"/>
              <a:gd name="connsiteY13" fmla="*/ 1069181 h 1300162"/>
              <a:gd name="connsiteX14" fmla="*/ 295275 w 1193007"/>
              <a:gd name="connsiteY14" fmla="*/ 962025 h 1300162"/>
              <a:gd name="connsiteX15" fmla="*/ 416719 w 1193007"/>
              <a:gd name="connsiteY15" fmla="*/ 819150 h 1300162"/>
              <a:gd name="connsiteX16" fmla="*/ 535782 w 1193007"/>
              <a:gd name="connsiteY16" fmla="*/ 673893 h 1300162"/>
              <a:gd name="connsiteX17" fmla="*/ 626269 w 1193007"/>
              <a:gd name="connsiteY17" fmla="*/ 542925 h 1300162"/>
              <a:gd name="connsiteX18" fmla="*/ 723900 w 1193007"/>
              <a:gd name="connsiteY18" fmla="*/ 388143 h 1300162"/>
              <a:gd name="connsiteX19" fmla="*/ 778669 w 1193007"/>
              <a:gd name="connsiteY19" fmla="*/ 290512 h 1300162"/>
              <a:gd name="connsiteX20" fmla="*/ 795338 w 1193007"/>
              <a:gd name="connsiteY20" fmla="*/ 254793 h 1300162"/>
              <a:gd name="connsiteX21" fmla="*/ 800100 w 1193007"/>
              <a:gd name="connsiteY21" fmla="*/ 230981 h 1300162"/>
              <a:gd name="connsiteX22" fmla="*/ 802482 w 1193007"/>
              <a:gd name="connsiteY22" fmla="*/ 207168 h 1300162"/>
              <a:gd name="connsiteX23" fmla="*/ 800100 w 1193007"/>
              <a:gd name="connsiteY23" fmla="*/ 176212 h 1300162"/>
              <a:gd name="connsiteX24" fmla="*/ 795338 w 1193007"/>
              <a:gd name="connsiteY24" fmla="*/ 150018 h 1300162"/>
              <a:gd name="connsiteX25" fmla="*/ 776288 w 1193007"/>
              <a:gd name="connsiteY25" fmla="*/ 109537 h 1300162"/>
              <a:gd name="connsiteX26" fmla="*/ 752475 w 1193007"/>
              <a:gd name="connsiteY26" fmla="*/ 76200 h 1300162"/>
              <a:gd name="connsiteX27" fmla="*/ 738188 w 1193007"/>
              <a:gd name="connsiteY27" fmla="*/ 57150 h 1300162"/>
              <a:gd name="connsiteX28" fmla="*/ 728663 w 1193007"/>
              <a:gd name="connsiteY28" fmla="*/ 28575 h 1300162"/>
              <a:gd name="connsiteX29" fmla="*/ 733425 w 1193007"/>
              <a:gd name="connsiteY29" fmla="*/ 11906 h 1300162"/>
              <a:gd name="connsiteX30" fmla="*/ 750094 w 1193007"/>
              <a:gd name="connsiteY30" fmla="*/ 0 h 1300162"/>
              <a:gd name="connsiteX31" fmla="*/ 778669 w 1193007"/>
              <a:gd name="connsiteY31" fmla="*/ 2381 h 1300162"/>
              <a:gd name="connsiteX32" fmla="*/ 823913 w 1193007"/>
              <a:gd name="connsiteY32" fmla="*/ 19050 h 1300162"/>
              <a:gd name="connsiteX33" fmla="*/ 931069 w 1193007"/>
              <a:gd name="connsiteY33" fmla="*/ 83343 h 1300162"/>
              <a:gd name="connsiteX34" fmla="*/ 1002507 w 1193007"/>
              <a:gd name="connsiteY34" fmla="*/ 133350 h 1300162"/>
              <a:gd name="connsiteX35" fmla="*/ 1081088 w 1193007"/>
              <a:gd name="connsiteY35" fmla="*/ 188118 h 1300162"/>
              <a:gd name="connsiteX36" fmla="*/ 1128713 w 1193007"/>
              <a:gd name="connsiteY36" fmla="*/ 230981 h 1300162"/>
              <a:gd name="connsiteX37" fmla="*/ 1169194 w 1193007"/>
              <a:gd name="connsiteY37" fmla="*/ 276225 h 1300162"/>
              <a:gd name="connsiteX38" fmla="*/ 1185863 w 1193007"/>
              <a:gd name="connsiteY38" fmla="*/ 297656 h 1300162"/>
              <a:gd name="connsiteX39" fmla="*/ 1193007 w 1193007"/>
              <a:gd name="connsiteY39" fmla="*/ 323850 h 1300162"/>
              <a:gd name="connsiteX40" fmla="*/ 1183482 w 1193007"/>
              <a:gd name="connsiteY40" fmla="*/ 350043 h 1300162"/>
              <a:gd name="connsiteX41" fmla="*/ 1154907 w 1193007"/>
              <a:gd name="connsiteY41" fmla="*/ 366712 h 1300162"/>
              <a:gd name="connsiteX42" fmla="*/ 1107282 w 1193007"/>
              <a:gd name="connsiteY42" fmla="*/ 385762 h 1300162"/>
              <a:gd name="connsiteX43" fmla="*/ 1076325 w 1193007"/>
              <a:gd name="connsiteY43" fmla="*/ 404812 h 1300162"/>
              <a:gd name="connsiteX44" fmla="*/ 1033463 w 1193007"/>
              <a:gd name="connsiteY44" fmla="*/ 440531 h 1300162"/>
              <a:gd name="connsiteX45" fmla="*/ 1000125 w 1193007"/>
              <a:gd name="connsiteY45" fmla="*/ 483393 h 1300162"/>
              <a:gd name="connsiteX46" fmla="*/ 933450 w 1193007"/>
              <a:gd name="connsiteY46" fmla="*/ 554831 h 1300162"/>
              <a:gd name="connsiteX47" fmla="*/ 781050 w 1193007"/>
              <a:gd name="connsiteY47" fmla="*/ 709612 h 1300162"/>
              <a:gd name="connsiteX48" fmla="*/ 633413 w 1193007"/>
              <a:gd name="connsiteY48" fmla="*/ 842962 h 1300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93007" h="1300162">
                <a:moveTo>
                  <a:pt x="633413" y="842962"/>
                </a:moveTo>
                <a:lnTo>
                  <a:pt x="435769" y="1012031"/>
                </a:lnTo>
                <a:lnTo>
                  <a:pt x="240507" y="1166812"/>
                </a:lnTo>
                <a:lnTo>
                  <a:pt x="102394" y="1271587"/>
                </a:lnTo>
                <a:lnTo>
                  <a:pt x="80963" y="1283493"/>
                </a:lnTo>
                <a:lnTo>
                  <a:pt x="59532" y="1293018"/>
                </a:lnTo>
                <a:lnTo>
                  <a:pt x="38100" y="1297781"/>
                </a:lnTo>
                <a:lnTo>
                  <a:pt x="14288" y="1300162"/>
                </a:lnTo>
                <a:lnTo>
                  <a:pt x="2382" y="1295400"/>
                </a:lnTo>
                <a:lnTo>
                  <a:pt x="0" y="1285875"/>
                </a:lnTo>
                <a:lnTo>
                  <a:pt x="11907" y="1254918"/>
                </a:lnTo>
                <a:lnTo>
                  <a:pt x="42863" y="1212056"/>
                </a:lnTo>
                <a:lnTo>
                  <a:pt x="95250" y="1164431"/>
                </a:lnTo>
                <a:lnTo>
                  <a:pt x="192882" y="1069181"/>
                </a:lnTo>
                <a:lnTo>
                  <a:pt x="295275" y="962025"/>
                </a:lnTo>
                <a:lnTo>
                  <a:pt x="416719" y="819150"/>
                </a:lnTo>
                <a:lnTo>
                  <a:pt x="535782" y="673893"/>
                </a:lnTo>
                <a:lnTo>
                  <a:pt x="626269" y="542925"/>
                </a:lnTo>
                <a:lnTo>
                  <a:pt x="723900" y="388143"/>
                </a:lnTo>
                <a:lnTo>
                  <a:pt x="778669" y="290512"/>
                </a:lnTo>
                <a:lnTo>
                  <a:pt x="795338" y="254793"/>
                </a:lnTo>
                <a:lnTo>
                  <a:pt x="800100" y="230981"/>
                </a:lnTo>
                <a:lnTo>
                  <a:pt x="802482" y="207168"/>
                </a:lnTo>
                <a:lnTo>
                  <a:pt x="800100" y="176212"/>
                </a:lnTo>
                <a:lnTo>
                  <a:pt x="795338" y="150018"/>
                </a:lnTo>
                <a:lnTo>
                  <a:pt x="776288" y="109537"/>
                </a:lnTo>
                <a:lnTo>
                  <a:pt x="752475" y="76200"/>
                </a:lnTo>
                <a:lnTo>
                  <a:pt x="738188" y="57150"/>
                </a:lnTo>
                <a:lnTo>
                  <a:pt x="728663" y="28575"/>
                </a:lnTo>
                <a:lnTo>
                  <a:pt x="733425" y="11906"/>
                </a:lnTo>
                <a:lnTo>
                  <a:pt x="750094" y="0"/>
                </a:lnTo>
                <a:lnTo>
                  <a:pt x="778669" y="2381"/>
                </a:lnTo>
                <a:lnTo>
                  <a:pt x="823913" y="19050"/>
                </a:lnTo>
                <a:lnTo>
                  <a:pt x="931069" y="83343"/>
                </a:lnTo>
                <a:lnTo>
                  <a:pt x="1002507" y="133350"/>
                </a:lnTo>
                <a:lnTo>
                  <a:pt x="1081088" y="188118"/>
                </a:lnTo>
                <a:lnTo>
                  <a:pt x="1128713" y="230981"/>
                </a:lnTo>
                <a:lnTo>
                  <a:pt x="1169194" y="276225"/>
                </a:lnTo>
                <a:lnTo>
                  <a:pt x="1185863" y="297656"/>
                </a:lnTo>
                <a:lnTo>
                  <a:pt x="1193007" y="323850"/>
                </a:lnTo>
                <a:lnTo>
                  <a:pt x="1183482" y="350043"/>
                </a:lnTo>
                <a:lnTo>
                  <a:pt x="1154907" y="366712"/>
                </a:lnTo>
                <a:lnTo>
                  <a:pt x="1107282" y="385762"/>
                </a:lnTo>
                <a:lnTo>
                  <a:pt x="1076325" y="404812"/>
                </a:lnTo>
                <a:lnTo>
                  <a:pt x="1033463" y="440531"/>
                </a:lnTo>
                <a:lnTo>
                  <a:pt x="1000125" y="483393"/>
                </a:lnTo>
                <a:lnTo>
                  <a:pt x="933450" y="554831"/>
                </a:lnTo>
                <a:lnTo>
                  <a:pt x="781050" y="709612"/>
                </a:lnTo>
                <a:lnTo>
                  <a:pt x="633413" y="8429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C246FB8A-1999-E743-AF5D-382A56378215}"/>
              </a:ext>
            </a:extLst>
          </p:cNvPr>
          <p:cNvSpPr/>
          <p:nvPr/>
        </p:nvSpPr>
        <p:spPr bwMode="auto">
          <a:xfrm>
            <a:off x="4454525" y="4211638"/>
            <a:ext cx="1984375" cy="412750"/>
          </a:xfrm>
          <a:custGeom>
            <a:avLst/>
            <a:gdLst>
              <a:gd name="connsiteX0" fmla="*/ 823912 w 1983581"/>
              <a:gd name="connsiteY0" fmla="*/ 340519 h 411957"/>
              <a:gd name="connsiteX1" fmla="*/ 519112 w 1983581"/>
              <a:gd name="connsiteY1" fmla="*/ 388144 h 411957"/>
              <a:gd name="connsiteX2" fmla="*/ 431006 w 1983581"/>
              <a:gd name="connsiteY2" fmla="*/ 404813 h 411957"/>
              <a:gd name="connsiteX3" fmla="*/ 409575 w 1983581"/>
              <a:gd name="connsiteY3" fmla="*/ 411957 h 411957"/>
              <a:gd name="connsiteX4" fmla="*/ 390525 w 1983581"/>
              <a:gd name="connsiteY4" fmla="*/ 411957 h 411957"/>
              <a:gd name="connsiteX5" fmla="*/ 357187 w 1983581"/>
              <a:gd name="connsiteY5" fmla="*/ 407194 h 411957"/>
              <a:gd name="connsiteX6" fmla="*/ 292894 w 1983581"/>
              <a:gd name="connsiteY6" fmla="*/ 388144 h 411957"/>
              <a:gd name="connsiteX7" fmla="*/ 195262 w 1983581"/>
              <a:gd name="connsiteY7" fmla="*/ 345282 h 411957"/>
              <a:gd name="connsiteX8" fmla="*/ 126206 w 1983581"/>
              <a:gd name="connsiteY8" fmla="*/ 307182 h 411957"/>
              <a:gd name="connsiteX9" fmla="*/ 71437 w 1983581"/>
              <a:gd name="connsiteY9" fmla="*/ 273844 h 411957"/>
              <a:gd name="connsiteX10" fmla="*/ 54769 w 1983581"/>
              <a:gd name="connsiteY10" fmla="*/ 261938 h 411957"/>
              <a:gd name="connsiteX11" fmla="*/ 21431 w 1983581"/>
              <a:gd name="connsiteY11" fmla="*/ 228600 h 411957"/>
              <a:gd name="connsiteX12" fmla="*/ 2381 w 1983581"/>
              <a:gd name="connsiteY12" fmla="*/ 197644 h 411957"/>
              <a:gd name="connsiteX13" fmla="*/ 0 w 1983581"/>
              <a:gd name="connsiteY13" fmla="*/ 176213 h 411957"/>
              <a:gd name="connsiteX14" fmla="*/ 4762 w 1983581"/>
              <a:gd name="connsiteY14" fmla="*/ 164307 h 411957"/>
              <a:gd name="connsiteX15" fmla="*/ 16669 w 1983581"/>
              <a:gd name="connsiteY15" fmla="*/ 159544 h 411957"/>
              <a:gd name="connsiteX16" fmla="*/ 50006 w 1983581"/>
              <a:gd name="connsiteY16" fmla="*/ 161925 h 411957"/>
              <a:gd name="connsiteX17" fmla="*/ 107156 w 1983581"/>
              <a:gd name="connsiteY17" fmla="*/ 171450 h 411957"/>
              <a:gd name="connsiteX18" fmla="*/ 166687 w 1983581"/>
              <a:gd name="connsiteY18" fmla="*/ 185738 h 411957"/>
              <a:gd name="connsiteX19" fmla="*/ 230981 w 1983581"/>
              <a:gd name="connsiteY19" fmla="*/ 195263 h 411957"/>
              <a:gd name="connsiteX20" fmla="*/ 276225 w 1983581"/>
              <a:gd name="connsiteY20" fmla="*/ 200025 h 411957"/>
              <a:gd name="connsiteX21" fmla="*/ 328612 w 1983581"/>
              <a:gd name="connsiteY21" fmla="*/ 200025 h 411957"/>
              <a:gd name="connsiteX22" fmla="*/ 378619 w 1983581"/>
              <a:gd name="connsiteY22" fmla="*/ 197644 h 411957"/>
              <a:gd name="connsiteX23" fmla="*/ 514350 w 1983581"/>
              <a:gd name="connsiteY23" fmla="*/ 185738 h 411957"/>
              <a:gd name="connsiteX24" fmla="*/ 892969 w 1983581"/>
              <a:gd name="connsiteY24" fmla="*/ 154782 h 411957"/>
              <a:gd name="connsiteX25" fmla="*/ 1147762 w 1983581"/>
              <a:gd name="connsiteY25" fmla="*/ 130969 h 411957"/>
              <a:gd name="connsiteX26" fmla="*/ 1238250 w 1983581"/>
              <a:gd name="connsiteY26" fmla="*/ 119063 h 411957"/>
              <a:gd name="connsiteX27" fmla="*/ 1314450 w 1983581"/>
              <a:gd name="connsiteY27" fmla="*/ 104775 h 411957"/>
              <a:gd name="connsiteX28" fmla="*/ 1445419 w 1983581"/>
              <a:gd name="connsiteY28" fmla="*/ 71438 h 411957"/>
              <a:gd name="connsiteX29" fmla="*/ 1609725 w 1983581"/>
              <a:gd name="connsiteY29" fmla="*/ 19050 h 411957"/>
              <a:gd name="connsiteX30" fmla="*/ 1626394 w 1983581"/>
              <a:gd name="connsiteY30" fmla="*/ 7144 h 411957"/>
              <a:gd name="connsiteX31" fmla="*/ 1662112 w 1983581"/>
              <a:gd name="connsiteY31" fmla="*/ 0 h 411957"/>
              <a:gd name="connsiteX32" fmla="*/ 1754981 w 1983581"/>
              <a:gd name="connsiteY32" fmla="*/ 19050 h 411957"/>
              <a:gd name="connsiteX33" fmla="*/ 1871662 w 1983581"/>
              <a:gd name="connsiteY33" fmla="*/ 57150 h 411957"/>
              <a:gd name="connsiteX34" fmla="*/ 1924050 w 1983581"/>
              <a:gd name="connsiteY34" fmla="*/ 76200 h 411957"/>
              <a:gd name="connsiteX35" fmla="*/ 1952625 w 1983581"/>
              <a:gd name="connsiteY35" fmla="*/ 92869 h 411957"/>
              <a:gd name="connsiteX36" fmla="*/ 1971675 w 1983581"/>
              <a:gd name="connsiteY36" fmla="*/ 107157 h 411957"/>
              <a:gd name="connsiteX37" fmla="*/ 1983581 w 1983581"/>
              <a:gd name="connsiteY37" fmla="*/ 121444 h 411957"/>
              <a:gd name="connsiteX38" fmla="*/ 1981200 w 1983581"/>
              <a:gd name="connsiteY38" fmla="*/ 142875 h 411957"/>
              <a:gd name="connsiteX39" fmla="*/ 1962150 w 1983581"/>
              <a:gd name="connsiteY39" fmla="*/ 166688 h 411957"/>
              <a:gd name="connsiteX40" fmla="*/ 1933575 w 1983581"/>
              <a:gd name="connsiteY40" fmla="*/ 185738 h 411957"/>
              <a:gd name="connsiteX41" fmla="*/ 1866900 w 1983581"/>
              <a:gd name="connsiteY41" fmla="*/ 214313 h 411957"/>
              <a:gd name="connsiteX42" fmla="*/ 1764506 w 1983581"/>
              <a:gd name="connsiteY42" fmla="*/ 242888 h 411957"/>
              <a:gd name="connsiteX43" fmla="*/ 1559719 w 1983581"/>
              <a:gd name="connsiteY43" fmla="*/ 261938 h 411957"/>
              <a:gd name="connsiteX44" fmla="*/ 1135856 w 1983581"/>
              <a:gd name="connsiteY44" fmla="*/ 311944 h 411957"/>
              <a:gd name="connsiteX45" fmla="*/ 823912 w 1983581"/>
              <a:gd name="connsiteY45" fmla="*/ 340519 h 411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983581" h="411957">
                <a:moveTo>
                  <a:pt x="823912" y="340519"/>
                </a:moveTo>
                <a:lnTo>
                  <a:pt x="519112" y="388144"/>
                </a:lnTo>
                <a:lnTo>
                  <a:pt x="431006" y="404813"/>
                </a:lnTo>
                <a:lnTo>
                  <a:pt x="409575" y="411957"/>
                </a:lnTo>
                <a:lnTo>
                  <a:pt x="390525" y="411957"/>
                </a:lnTo>
                <a:lnTo>
                  <a:pt x="357187" y="407194"/>
                </a:lnTo>
                <a:lnTo>
                  <a:pt x="292894" y="388144"/>
                </a:lnTo>
                <a:lnTo>
                  <a:pt x="195262" y="345282"/>
                </a:lnTo>
                <a:lnTo>
                  <a:pt x="126206" y="307182"/>
                </a:lnTo>
                <a:lnTo>
                  <a:pt x="71437" y="273844"/>
                </a:lnTo>
                <a:lnTo>
                  <a:pt x="54769" y="261938"/>
                </a:lnTo>
                <a:lnTo>
                  <a:pt x="21431" y="228600"/>
                </a:lnTo>
                <a:lnTo>
                  <a:pt x="2381" y="197644"/>
                </a:lnTo>
                <a:lnTo>
                  <a:pt x="0" y="176213"/>
                </a:lnTo>
                <a:lnTo>
                  <a:pt x="4762" y="164307"/>
                </a:lnTo>
                <a:lnTo>
                  <a:pt x="16669" y="159544"/>
                </a:lnTo>
                <a:lnTo>
                  <a:pt x="50006" y="161925"/>
                </a:lnTo>
                <a:lnTo>
                  <a:pt x="107156" y="171450"/>
                </a:lnTo>
                <a:lnTo>
                  <a:pt x="166687" y="185738"/>
                </a:lnTo>
                <a:lnTo>
                  <a:pt x="230981" y="195263"/>
                </a:lnTo>
                <a:lnTo>
                  <a:pt x="276225" y="200025"/>
                </a:lnTo>
                <a:lnTo>
                  <a:pt x="328612" y="200025"/>
                </a:lnTo>
                <a:lnTo>
                  <a:pt x="378619" y="197644"/>
                </a:lnTo>
                <a:lnTo>
                  <a:pt x="514350" y="185738"/>
                </a:lnTo>
                <a:lnTo>
                  <a:pt x="892969" y="154782"/>
                </a:lnTo>
                <a:lnTo>
                  <a:pt x="1147762" y="130969"/>
                </a:lnTo>
                <a:lnTo>
                  <a:pt x="1238250" y="119063"/>
                </a:lnTo>
                <a:lnTo>
                  <a:pt x="1314450" y="104775"/>
                </a:lnTo>
                <a:lnTo>
                  <a:pt x="1445419" y="71438"/>
                </a:lnTo>
                <a:lnTo>
                  <a:pt x="1609725" y="19050"/>
                </a:lnTo>
                <a:lnTo>
                  <a:pt x="1626394" y="7144"/>
                </a:lnTo>
                <a:lnTo>
                  <a:pt x="1662112" y="0"/>
                </a:lnTo>
                <a:lnTo>
                  <a:pt x="1754981" y="19050"/>
                </a:lnTo>
                <a:lnTo>
                  <a:pt x="1871662" y="57150"/>
                </a:lnTo>
                <a:lnTo>
                  <a:pt x="1924050" y="76200"/>
                </a:lnTo>
                <a:lnTo>
                  <a:pt x="1952625" y="92869"/>
                </a:lnTo>
                <a:lnTo>
                  <a:pt x="1971675" y="107157"/>
                </a:lnTo>
                <a:lnTo>
                  <a:pt x="1983581" y="121444"/>
                </a:lnTo>
                <a:lnTo>
                  <a:pt x="1981200" y="142875"/>
                </a:lnTo>
                <a:lnTo>
                  <a:pt x="1962150" y="166688"/>
                </a:lnTo>
                <a:lnTo>
                  <a:pt x="1933575" y="185738"/>
                </a:lnTo>
                <a:lnTo>
                  <a:pt x="1866900" y="214313"/>
                </a:lnTo>
                <a:lnTo>
                  <a:pt x="1764506" y="242888"/>
                </a:lnTo>
                <a:lnTo>
                  <a:pt x="1559719" y="261938"/>
                </a:lnTo>
                <a:lnTo>
                  <a:pt x="1135856" y="311944"/>
                </a:lnTo>
                <a:lnTo>
                  <a:pt x="823912" y="3405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4274950D-3A2C-994C-8810-14F8186FC3D7}"/>
              </a:ext>
            </a:extLst>
          </p:cNvPr>
          <p:cNvSpPr/>
          <p:nvPr/>
        </p:nvSpPr>
        <p:spPr bwMode="auto">
          <a:xfrm rot="16200000">
            <a:off x="2334419" y="2736057"/>
            <a:ext cx="1905000" cy="1509712"/>
          </a:xfrm>
          <a:custGeom>
            <a:avLst/>
            <a:gdLst>
              <a:gd name="connsiteX0" fmla="*/ 576263 w 1905000"/>
              <a:gd name="connsiteY0" fmla="*/ 661988 h 1509713"/>
              <a:gd name="connsiteX1" fmla="*/ 411956 w 1905000"/>
              <a:gd name="connsiteY1" fmla="*/ 507206 h 1509713"/>
              <a:gd name="connsiteX2" fmla="*/ 259556 w 1905000"/>
              <a:gd name="connsiteY2" fmla="*/ 352425 h 1509713"/>
              <a:gd name="connsiteX3" fmla="*/ 109538 w 1905000"/>
              <a:gd name="connsiteY3" fmla="*/ 185738 h 1509713"/>
              <a:gd name="connsiteX4" fmla="*/ 30956 w 1905000"/>
              <a:gd name="connsiteY4" fmla="*/ 97631 h 1509713"/>
              <a:gd name="connsiteX5" fmla="*/ 11906 w 1905000"/>
              <a:gd name="connsiteY5" fmla="*/ 61913 h 1509713"/>
              <a:gd name="connsiteX6" fmla="*/ 2381 w 1905000"/>
              <a:gd name="connsiteY6" fmla="*/ 38100 h 1509713"/>
              <a:gd name="connsiteX7" fmla="*/ 0 w 1905000"/>
              <a:gd name="connsiteY7" fmla="*/ 23813 h 1509713"/>
              <a:gd name="connsiteX8" fmla="*/ 0 w 1905000"/>
              <a:gd name="connsiteY8" fmla="*/ 14288 h 1509713"/>
              <a:gd name="connsiteX9" fmla="*/ 4763 w 1905000"/>
              <a:gd name="connsiteY9" fmla="*/ 2381 h 1509713"/>
              <a:gd name="connsiteX10" fmla="*/ 23813 w 1905000"/>
              <a:gd name="connsiteY10" fmla="*/ 0 h 1509713"/>
              <a:gd name="connsiteX11" fmla="*/ 66675 w 1905000"/>
              <a:gd name="connsiteY11" fmla="*/ 19050 h 1509713"/>
              <a:gd name="connsiteX12" fmla="*/ 116681 w 1905000"/>
              <a:gd name="connsiteY12" fmla="*/ 59531 h 1509713"/>
              <a:gd name="connsiteX13" fmla="*/ 288131 w 1905000"/>
              <a:gd name="connsiteY13" fmla="*/ 214313 h 1509713"/>
              <a:gd name="connsiteX14" fmla="*/ 492919 w 1905000"/>
              <a:gd name="connsiteY14" fmla="*/ 388144 h 1509713"/>
              <a:gd name="connsiteX15" fmla="*/ 652463 w 1905000"/>
              <a:gd name="connsiteY15" fmla="*/ 519113 h 1509713"/>
              <a:gd name="connsiteX16" fmla="*/ 852488 w 1905000"/>
              <a:gd name="connsiteY16" fmla="*/ 669131 h 1509713"/>
              <a:gd name="connsiteX17" fmla="*/ 1081088 w 1905000"/>
              <a:gd name="connsiteY17" fmla="*/ 826294 h 1509713"/>
              <a:gd name="connsiteX18" fmla="*/ 1183481 w 1905000"/>
              <a:gd name="connsiteY18" fmla="*/ 895350 h 1509713"/>
              <a:gd name="connsiteX19" fmla="*/ 1297781 w 1905000"/>
              <a:gd name="connsiteY19" fmla="*/ 966788 h 1509713"/>
              <a:gd name="connsiteX20" fmla="*/ 1443038 w 1905000"/>
              <a:gd name="connsiteY20" fmla="*/ 1052513 h 1509713"/>
              <a:gd name="connsiteX21" fmla="*/ 1535906 w 1905000"/>
              <a:gd name="connsiteY21" fmla="*/ 1104900 h 1509713"/>
              <a:gd name="connsiteX22" fmla="*/ 1576388 w 1905000"/>
              <a:gd name="connsiteY22" fmla="*/ 1123950 h 1509713"/>
              <a:gd name="connsiteX23" fmla="*/ 1607344 w 1905000"/>
              <a:gd name="connsiteY23" fmla="*/ 1133475 h 1509713"/>
              <a:gd name="connsiteX24" fmla="*/ 1631156 w 1905000"/>
              <a:gd name="connsiteY24" fmla="*/ 1138238 h 1509713"/>
              <a:gd name="connsiteX25" fmla="*/ 1666875 w 1905000"/>
              <a:gd name="connsiteY25" fmla="*/ 1143000 h 1509713"/>
              <a:gd name="connsiteX26" fmla="*/ 1714500 w 1905000"/>
              <a:gd name="connsiteY26" fmla="*/ 1145381 h 1509713"/>
              <a:gd name="connsiteX27" fmla="*/ 1809750 w 1905000"/>
              <a:gd name="connsiteY27" fmla="*/ 1135856 h 1509713"/>
              <a:gd name="connsiteX28" fmla="*/ 1847850 w 1905000"/>
              <a:gd name="connsiteY28" fmla="*/ 1126331 h 1509713"/>
              <a:gd name="connsiteX29" fmla="*/ 1876425 w 1905000"/>
              <a:gd name="connsiteY29" fmla="*/ 1121569 h 1509713"/>
              <a:gd name="connsiteX30" fmla="*/ 1893094 w 1905000"/>
              <a:gd name="connsiteY30" fmla="*/ 1121569 h 1509713"/>
              <a:gd name="connsiteX31" fmla="*/ 1902619 w 1905000"/>
              <a:gd name="connsiteY31" fmla="*/ 1128713 h 1509713"/>
              <a:gd name="connsiteX32" fmla="*/ 1905000 w 1905000"/>
              <a:gd name="connsiteY32" fmla="*/ 1143000 h 1509713"/>
              <a:gd name="connsiteX33" fmla="*/ 1871663 w 1905000"/>
              <a:gd name="connsiteY33" fmla="*/ 1193006 h 1509713"/>
              <a:gd name="connsiteX34" fmla="*/ 1833563 w 1905000"/>
              <a:gd name="connsiteY34" fmla="*/ 1247775 h 1509713"/>
              <a:gd name="connsiteX35" fmla="*/ 1774031 w 1905000"/>
              <a:gd name="connsiteY35" fmla="*/ 1338263 h 1509713"/>
              <a:gd name="connsiteX36" fmla="*/ 1714500 w 1905000"/>
              <a:gd name="connsiteY36" fmla="*/ 1416844 h 1509713"/>
              <a:gd name="connsiteX37" fmla="*/ 1657350 w 1905000"/>
              <a:gd name="connsiteY37" fmla="*/ 1476375 h 1509713"/>
              <a:gd name="connsiteX38" fmla="*/ 1624013 w 1905000"/>
              <a:gd name="connsiteY38" fmla="*/ 1500188 h 1509713"/>
              <a:gd name="connsiteX39" fmla="*/ 1597819 w 1905000"/>
              <a:gd name="connsiteY39" fmla="*/ 1507331 h 1509713"/>
              <a:gd name="connsiteX40" fmla="*/ 1578769 w 1905000"/>
              <a:gd name="connsiteY40" fmla="*/ 1509713 h 1509713"/>
              <a:gd name="connsiteX41" fmla="*/ 1552575 w 1905000"/>
              <a:gd name="connsiteY41" fmla="*/ 1504950 h 1509713"/>
              <a:gd name="connsiteX42" fmla="*/ 1538288 w 1905000"/>
              <a:gd name="connsiteY42" fmla="*/ 1493044 h 1509713"/>
              <a:gd name="connsiteX43" fmla="*/ 1526381 w 1905000"/>
              <a:gd name="connsiteY43" fmla="*/ 1476375 h 1509713"/>
              <a:gd name="connsiteX44" fmla="*/ 1516856 w 1905000"/>
              <a:gd name="connsiteY44" fmla="*/ 1447800 h 1509713"/>
              <a:gd name="connsiteX45" fmla="*/ 1495425 w 1905000"/>
              <a:gd name="connsiteY45" fmla="*/ 1416844 h 1509713"/>
              <a:gd name="connsiteX46" fmla="*/ 1414463 w 1905000"/>
              <a:gd name="connsiteY46" fmla="*/ 1333500 h 1509713"/>
              <a:gd name="connsiteX47" fmla="*/ 1290638 w 1905000"/>
              <a:gd name="connsiteY47" fmla="*/ 1228725 h 1509713"/>
              <a:gd name="connsiteX48" fmla="*/ 1162050 w 1905000"/>
              <a:gd name="connsiteY48" fmla="*/ 1131094 h 1509713"/>
              <a:gd name="connsiteX49" fmla="*/ 976313 w 1905000"/>
              <a:gd name="connsiteY49" fmla="*/ 992981 h 1509713"/>
              <a:gd name="connsiteX50" fmla="*/ 757238 w 1905000"/>
              <a:gd name="connsiteY50" fmla="*/ 823913 h 1509713"/>
              <a:gd name="connsiteX51" fmla="*/ 576263 w 1905000"/>
              <a:gd name="connsiteY51" fmla="*/ 661988 h 1509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905000" h="1509713">
                <a:moveTo>
                  <a:pt x="576263" y="661988"/>
                </a:moveTo>
                <a:lnTo>
                  <a:pt x="411956" y="507206"/>
                </a:lnTo>
                <a:lnTo>
                  <a:pt x="259556" y="352425"/>
                </a:lnTo>
                <a:lnTo>
                  <a:pt x="109538" y="185738"/>
                </a:lnTo>
                <a:lnTo>
                  <a:pt x="30956" y="97631"/>
                </a:lnTo>
                <a:lnTo>
                  <a:pt x="11906" y="61913"/>
                </a:lnTo>
                <a:lnTo>
                  <a:pt x="2381" y="38100"/>
                </a:lnTo>
                <a:lnTo>
                  <a:pt x="0" y="23813"/>
                </a:lnTo>
                <a:lnTo>
                  <a:pt x="0" y="14288"/>
                </a:lnTo>
                <a:lnTo>
                  <a:pt x="4763" y="2381"/>
                </a:lnTo>
                <a:lnTo>
                  <a:pt x="23813" y="0"/>
                </a:lnTo>
                <a:lnTo>
                  <a:pt x="66675" y="19050"/>
                </a:lnTo>
                <a:lnTo>
                  <a:pt x="116681" y="59531"/>
                </a:lnTo>
                <a:lnTo>
                  <a:pt x="288131" y="214313"/>
                </a:lnTo>
                <a:lnTo>
                  <a:pt x="492919" y="388144"/>
                </a:lnTo>
                <a:lnTo>
                  <a:pt x="652463" y="519113"/>
                </a:lnTo>
                <a:lnTo>
                  <a:pt x="852488" y="669131"/>
                </a:lnTo>
                <a:lnTo>
                  <a:pt x="1081088" y="826294"/>
                </a:lnTo>
                <a:lnTo>
                  <a:pt x="1183481" y="895350"/>
                </a:lnTo>
                <a:lnTo>
                  <a:pt x="1297781" y="966788"/>
                </a:lnTo>
                <a:lnTo>
                  <a:pt x="1443038" y="1052513"/>
                </a:lnTo>
                <a:lnTo>
                  <a:pt x="1535906" y="1104900"/>
                </a:lnTo>
                <a:lnTo>
                  <a:pt x="1576388" y="1123950"/>
                </a:lnTo>
                <a:lnTo>
                  <a:pt x="1607344" y="1133475"/>
                </a:lnTo>
                <a:lnTo>
                  <a:pt x="1631156" y="1138238"/>
                </a:lnTo>
                <a:lnTo>
                  <a:pt x="1666875" y="1143000"/>
                </a:lnTo>
                <a:lnTo>
                  <a:pt x="1714500" y="1145381"/>
                </a:lnTo>
                <a:lnTo>
                  <a:pt x="1809750" y="1135856"/>
                </a:lnTo>
                <a:lnTo>
                  <a:pt x="1847850" y="1126331"/>
                </a:lnTo>
                <a:lnTo>
                  <a:pt x="1876425" y="1121569"/>
                </a:lnTo>
                <a:lnTo>
                  <a:pt x="1893094" y="1121569"/>
                </a:lnTo>
                <a:lnTo>
                  <a:pt x="1902619" y="1128713"/>
                </a:lnTo>
                <a:lnTo>
                  <a:pt x="1905000" y="1143000"/>
                </a:lnTo>
                <a:lnTo>
                  <a:pt x="1871663" y="1193006"/>
                </a:lnTo>
                <a:lnTo>
                  <a:pt x="1833563" y="1247775"/>
                </a:lnTo>
                <a:lnTo>
                  <a:pt x="1774031" y="1338263"/>
                </a:lnTo>
                <a:lnTo>
                  <a:pt x="1714500" y="1416844"/>
                </a:lnTo>
                <a:lnTo>
                  <a:pt x="1657350" y="1476375"/>
                </a:lnTo>
                <a:lnTo>
                  <a:pt x="1624013" y="1500188"/>
                </a:lnTo>
                <a:lnTo>
                  <a:pt x="1597819" y="1507331"/>
                </a:lnTo>
                <a:lnTo>
                  <a:pt x="1578769" y="1509713"/>
                </a:lnTo>
                <a:lnTo>
                  <a:pt x="1552575" y="1504950"/>
                </a:lnTo>
                <a:lnTo>
                  <a:pt x="1538288" y="1493044"/>
                </a:lnTo>
                <a:lnTo>
                  <a:pt x="1526381" y="1476375"/>
                </a:lnTo>
                <a:lnTo>
                  <a:pt x="1516856" y="1447800"/>
                </a:lnTo>
                <a:lnTo>
                  <a:pt x="1495425" y="1416844"/>
                </a:lnTo>
                <a:lnTo>
                  <a:pt x="1414463" y="1333500"/>
                </a:lnTo>
                <a:lnTo>
                  <a:pt x="1290638" y="1228725"/>
                </a:lnTo>
                <a:lnTo>
                  <a:pt x="1162050" y="1131094"/>
                </a:lnTo>
                <a:lnTo>
                  <a:pt x="976313" y="992981"/>
                </a:lnTo>
                <a:lnTo>
                  <a:pt x="757238" y="823913"/>
                </a:lnTo>
                <a:lnTo>
                  <a:pt x="576263" y="66198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27CE5207-7596-B84F-9376-385C4ED7DE4B}"/>
              </a:ext>
            </a:extLst>
          </p:cNvPr>
          <p:cNvSpPr/>
          <p:nvPr/>
        </p:nvSpPr>
        <p:spPr bwMode="auto">
          <a:xfrm rot="16200000">
            <a:off x="2173288" y="4525963"/>
            <a:ext cx="2552700" cy="355600"/>
          </a:xfrm>
          <a:custGeom>
            <a:avLst/>
            <a:gdLst>
              <a:gd name="connsiteX0" fmla="*/ 1438275 w 2552700"/>
              <a:gd name="connsiteY0" fmla="*/ 342900 h 354806"/>
              <a:gd name="connsiteX1" fmla="*/ 985837 w 2552700"/>
              <a:gd name="connsiteY1" fmla="*/ 328612 h 354806"/>
              <a:gd name="connsiteX2" fmla="*/ 602456 w 2552700"/>
              <a:gd name="connsiteY2" fmla="*/ 316706 h 354806"/>
              <a:gd name="connsiteX3" fmla="*/ 285750 w 2552700"/>
              <a:gd name="connsiteY3" fmla="*/ 307181 h 354806"/>
              <a:gd name="connsiteX4" fmla="*/ 121444 w 2552700"/>
              <a:gd name="connsiteY4" fmla="*/ 295275 h 354806"/>
              <a:gd name="connsiteX5" fmla="*/ 69056 w 2552700"/>
              <a:gd name="connsiteY5" fmla="*/ 288131 h 354806"/>
              <a:gd name="connsiteX6" fmla="*/ 42862 w 2552700"/>
              <a:gd name="connsiteY6" fmla="*/ 280987 h 354806"/>
              <a:gd name="connsiteX7" fmla="*/ 21431 w 2552700"/>
              <a:gd name="connsiteY7" fmla="*/ 269081 h 354806"/>
              <a:gd name="connsiteX8" fmla="*/ 4762 w 2552700"/>
              <a:gd name="connsiteY8" fmla="*/ 257175 h 354806"/>
              <a:gd name="connsiteX9" fmla="*/ 0 w 2552700"/>
              <a:gd name="connsiteY9" fmla="*/ 245269 h 354806"/>
              <a:gd name="connsiteX10" fmla="*/ 4762 w 2552700"/>
              <a:gd name="connsiteY10" fmla="*/ 221456 h 354806"/>
              <a:gd name="connsiteX11" fmla="*/ 23812 w 2552700"/>
              <a:gd name="connsiteY11" fmla="*/ 192881 h 354806"/>
              <a:gd name="connsiteX12" fmla="*/ 64294 w 2552700"/>
              <a:gd name="connsiteY12" fmla="*/ 159544 h 354806"/>
              <a:gd name="connsiteX13" fmla="*/ 145256 w 2552700"/>
              <a:gd name="connsiteY13" fmla="*/ 109537 h 354806"/>
              <a:gd name="connsiteX14" fmla="*/ 235744 w 2552700"/>
              <a:gd name="connsiteY14" fmla="*/ 69056 h 354806"/>
              <a:gd name="connsiteX15" fmla="*/ 304800 w 2552700"/>
              <a:gd name="connsiteY15" fmla="*/ 45244 h 354806"/>
              <a:gd name="connsiteX16" fmla="*/ 392906 w 2552700"/>
              <a:gd name="connsiteY16" fmla="*/ 21431 h 354806"/>
              <a:gd name="connsiteX17" fmla="*/ 473869 w 2552700"/>
              <a:gd name="connsiteY17" fmla="*/ 7144 h 354806"/>
              <a:gd name="connsiteX18" fmla="*/ 566737 w 2552700"/>
              <a:gd name="connsiteY18" fmla="*/ 0 h 354806"/>
              <a:gd name="connsiteX19" fmla="*/ 592931 w 2552700"/>
              <a:gd name="connsiteY19" fmla="*/ 14287 h 354806"/>
              <a:gd name="connsiteX20" fmla="*/ 619125 w 2552700"/>
              <a:gd name="connsiteY20" fmla="*/ 26194 h 354806"/>
              <a:gd name="connsiteX21" fmla="*/ 652462 w 2552700"/>
              <a:gd name="connsiteY21" fmla="*/ 38100 h 354806"/>
              <a:gd name="connsiteX22" fmla="*/ 690562 w 2552700"/>
              <a:gd name="connsiteY22" fmla="*/ 47625 h 354806"/>
              <a:gd name="connsiteX23" fmla="*/ 781050 w 2552700"/>
              <a:gd name="connsiteY23" fmla="*/ 66675 h 354806"/>
              <a:gd name="connsiteX24" fmla="*/ 916781 w 2552700"/>
              <a:gd name="connsiteY24" fmla="*/ 85725 h 354806"/>
              <a:gd name="connsiteX25" fmla="*/ 1138237 w 2552700"/>
              <a:gd name="connsiteY25" fmla="*/ 107156 h 354806"/>
              <a:gd name="connsiteX26" fmla="*/ 1452562 w 2552700"/>
              <a:gd name="connsiteY26" fmla="*/ 123825 h 354806"/>
              <a:gd name="connsiteX27" fmla="*/ 1752600 w 2552700"/>
              <a:gd name="connsiteY27" fmla="*/ 133350 h 354806"/>
              <a:gd name="connsiteX28" fmla="*/ 2052637 w 2552700"/>
              <a:gd name="connsiteY28" fmla="*/ 133350 h 354806"/>
              <a:gd name="connsiteX29" fmla="*/ 2197894 w 2552700"/>
              <a:gd name="connsiteY29" fmla="*/ 128587 h 354806"/>
              <a:gd name="connsiteX30" fmla="*/ 2235994 w 2552700"/>
              <a:gd name="connsiteY30" fmla="*/ 121444 h 354806"/>
              <a:gd name="connsiteX31" fmla="*/ 2274094 w 2552700"/>
              <a:gd name="connsiteY31" fmla="*/ 109537 h 354806"/>
              <a:gd name="connsiteX32" fmla="*/ 2336006 w 2552700"/>
              <a:gd name="connsiteY32" fmla="*/ 61912 h 354806"/>
              <a:gd name="connsiteX33" fmla="*/ 2521744 w 2552700"/>
              <a:gd name="connsiteY33" fmla="*/ 159544 h 354806"/>
              <a:gd name="connsiteX34" fmla="*/ 2552700 w 2552700"/>
              <a:gd name="connsiteY34" fmla="*/ 154781 h 354806"/>
              <a:gd name="connsiteX35" fmla="*/ 2495550 w 2552700"/>
              <a:gd name="connsiteY35" fmla="*/ 257175 h 354806"/>
              <a:gd name="connsiteX36" fmla="*/ 2466975 w 2552700"/>
              <a:gd name="connsiteY36" fmla="*/ 283369 h 354806"/>
              <a:gd name="connsiteX37" fmla="*/ 2428875 w 2552700"/>
              <a:gd name="connsiteY37" fmla="*/ 309562 h 354806"/>
              <a:gd name="connsiteX38" fmla="*/ 2369344 w 2552700"/>
              <a:gd name="connsiteY38" fmla="*/ 333375 h 354806"/>
              <a:gd name="connsiteX39" fmla="*/ 2297906 w 2552700"/>
              <a:gd name="connsiteY39" fmla="*/ 350044 h 354806"/>
              <a:gd name="connsiteX40" fmla="*/ 2224087 w 2552700"/>
              <a:gd name="connsiteY40" fmla="*/ 354806 h 354806"/>
              <a:gd name="connsiteX41" fmla="*/ 2016919 w 2552700"/>
              <a:gd name="connsiteY41" fmla="*/ 350044 h 354806"/>
              <a:gd name="connsiteX42" fmla="*/ 1438275 w 2552700"/>
              <a:gd name="connsiteY42" fmla="*/ 342900 h 354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552700" h="354806">
                <a:moveTo>
                  <a:pt x="1438275" y="342900"/>
                </a:moveTo>
                <a:lnTo>
                  <a:pt x="985837" y="328612"/>
                </a:lnTo>
                <a:lnTo>
                  <a:pt x="602456" y="316706"/>
                </a:lnTo>
                <a:lnTo>
                  <a:pt x="285750" y="307181"/>
                </a:lnTo>
                <a:lnTo>
                  <a:pt x="121444" y="295275"/>
                </a:lnTo>
                <a:lnTo>
                  <a:pt x="69056" y="288131"/>
                </a:lnTo>
                <a:lnTo>
                  <a:pt x="42862" y="280987"/>
                </a:lnTo>
                <a:lnTo>
                  <a:pt x="21431" y="269081"/>
                </a:lnTo>
                <a:lnTo>
                  <a:pt x="4762" y="257175"/>
                </a:lnTo>
                <a:lnTo>
                  <a:pt x="0" y="245269"/>
                </a:lnTo>
                <a:lnTo>
                  <a:pt x="4762" y="221456"/>
                </a:lnTo>
                <a:lnTo>
                  <a:pt x="23812" y="192881"/>
                </a:lnTo>
                <a:lnTo>
                  <a:pt x="64294" y="159544"/>
                </a:lnTo>
                <a:lnTo>
                  <a:pt x="145256" y="109537"/>
                </a:lnTo>
                <a:lnTo>
                  <a:pt x="235744" y="69056"/>
                </a:lnTo>
                <a:lnTo>
                  <a:pt x="304800" y="45244"/>
                </a:lnTo>
                <a:lnTo>
                  <a:pt x="392906" y="21431"/>
                </a:lnTo>
                <a:lnTo>
                  <a:pt x="473869" y="7144"/>
                </a:lnTo>
                <a:lnTo>
                  <a:pt x="566737" y="0"/>
                </a:lnTo>
                <a:lnTo>
                  <a:pt x="592931" y="14287"/>
                </a:lnTo>
                <a:lnTo>
                  <a:pt x="619125" y="26194"/>
                </a:lnTo>
                <a:lnTo>
                  <a:pt x="652462" y="38100"/>
                </a:lnTo>
                <a:lnTo>
                  <a:pt x="690562" y="47625"/>
                </a:lnTo>
                <a:lnTo>
                  <a:pt x="781050" y="66675"/>
                </a:lnTo>
                <a:lnTo>
                  <a:pt x="916781" y="85725"/>
                </a:lnTo>
                <a:lnTo>
                  <a:pt x="1138237" y="107156"/>
                </a:lnTo>
                <a:lnTo>
                  <a:pt x="1452562" y="123825"/>
                </a:lnTo>
                <a:lnTo>
                  <a:pt x="1752600" y="133350"/>
                </a:lnTo>
                <a:lnTo>
                  <a:pt x="2052637" y="133350"/>
                </a:lnTo>
                <a:lnTo>
                  <a:pt x="2197894" y="128587"/>
                </a:lnTo>
                <a:lnTo>
                  <a:pt x="2235994" y="121444"/>
                </a:lnTo>
                <a:lnTo>
                  <a:pt x="2274094" y="109537"/>
                </a:lnTo>
                <a:lnTo>
                  <a:pt x="2336006" y="61912"/>
                </a:lnTo>
                <a:lnTo>
                  <a:pt x="2521744" y="159544"/>
                </a:lnTo>
                <a:lnTo>
                  <a:pt x="2552700" y="154781"/>
                </a:lnTo>
                <a:lnTo>
                  <a:pt x="2495550" y="257175"/>
                </a:lnTo>
                <a:lnTo>
                  <a:pt x="2466975" y="283369"/>
                </a:lnTo>
                <a:lnTo>
                  <a:pt x="2428875" y="309562"/>
                </a:lnTo>
                <a:lnTo>
                  <a:pt x="2369344" y="333375"/>
                </a:lnTo>
                <a:lnTo>
                  <a:pt x="2297906" y="350044"/>
                </a:lnTo>
                <a:lnTo>
                  <a:pt x="2224087" y="354806"/>
                </a:lnTo>
                <a:lnTo>
                  <a:pt x="2016919" y="350044"/>
                </a:lnTo>
                <a:lnTo>
                  <a:pt x="1438275" y="3429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EB143847-8F59-2B44-889E-B229729D6582}"/>
              </a:ext>
            </a:extLst>
          </p:cNvPr>
          <p:cNvSpPr/>
          <p:nvPr/>
        </p:nvSpPr>
        <p:spPr bwMode="auto">
          <a:xfrm>
            <a:off x="4281488" y="1701800"/>
            <a:ext cx="1976437" cy="466725"/>
          </a:xfrm>
          <a:custGeom>
            <a:avLst/>
            <a:gdLst>
              <a:gd name="connsiteX0" fmla="*/ 1300162 w 1976437"/>
              <a:gd name="connsiteY0" fmla="*/ 271462 h 466725"/>
              <a:gd name="connsiteX1" fmla="*/ 854868 w 1976437"/>
              <a:gd name="connsiteY1" fmla="*/ 357187 h 466725"/>
              <a:gd name="connsiteX2" fmla="*/ 478631 w 1976437"/>
              <a:gd name="connsiteY2" fmla="*/ 435769 h 466725"/>
              <a:gd name="connsiteX3" fmla="*/ 421481 w 1976437"/>
              <a:gd name="connsiteY3" fmla="*/ 454819 h 466725"/>
              <a:gd name="connsiteX4" fmla="*/ 388143 w 1976437"/>
              <a:gd name="connsiteY4" fmla="*/ 464344 h 466725"/>
              <a:gd name="connsiteX5" fmla="*/ 359568 w 1976437"/>
              <a:gd name="connsiteY5" fmla="*/ 466725 h 466725"/>
              <a:gd name="connsiteX6" fmla="*/ 326231 w 1976437"/>
              <a:gd name="connsiteY6" fmla="*/ 461962 h 466725"/>
              <a:gd name="connsiteX7" fmla="*/ 292893 w 1976437"/>
              <a:gd name="connsiteY7" fmla="*/ 452437 h 466725"/>
              <a:gd name="connsiteX8" fmla="*/ 228600 w 1976437"/>
              <a:gd name="connsiteY8" fmla="*/ 416719 h 466725"/>
              <a:gd name="connsiteX9" fmla="*/ 157162 w 1976437"/>
              <a:gd name="connsiteY9" fmla="*/ 361950 h 466725"/>
              <a:gd name="connsiteX10" fmla="*/ 97631 w 1976437"/>
              <a:gd name="connsiteY10" fmla="*/ 304800 h 466725"/>
              <a:gd name="connsiteX11" fmla="*/ 42862 w 1976437"/>
              <a:gd name="connsiteY11" fmla="*/ 240506 h 466725"/>
              <a:gd name="connsiteX12" fmla="*/ 19050 w 1976437"/>
              <a:gd name="connsiteY12" fmla="*/ 204787 h 466725"/>
              <a:gd name="connsiteX13" fmla="*/ 4762 w 1976437"/>
              <a:gd name="connsiteY13" fmla="*/ 176212 h 466725"/>
              <a:gd name="connsiteX14" fmla="*/ 0 w 1976437"/>
              <a:gd name="connsiteY14" fmla="*/ 157162 h 466725"/>
              <a:gd name="connsiteX15" fmla="*/ 0 w 1976437"/>
              <a:gd name="connsiteY15" fmla="*/ 145256 h 466725"/>
              <a:gd name="connsiteX16" fmla="*/ 4762 w 1976437"/>
              <a:gd name="connsiteY16" fmla="*/ 135731 h 466725"/>
              <a:gd name="connsiteX17" fmla="*/ 21431 w 1976437"/>
              <a:gd name="connsiteY17" fmla="*/ 130969 h 466725"/>
              <a:gd name="connsiteX18" fmla="*/ 52387 w 1976437"/>
              <a:gd name="connsiteY18" fmla="*/ 138112 h 466725"/>
              <a:gd name="connsiteX19" fmla="*/ 100012 w 1976437"/>
              <a:gd name="connsiteY19" fmla="*/ 169069 h 466725"/>
              <a:gd name="connsiteX20" fmla="*/ 145256 w 1976437"/>
              <a:gd name="connsiteY20" fmla="*/ 195262 h 466725"/>
              <a:gd name="connsiteX21" fmla="*/ 190500 w 1976437"/>
              <a:gd name="connsiteY21" fmla="*/ 214312 h 466725"/>
              <a:gd name="connsiteX22" fmla="*/ 228600 w 1976437"/>
              <a:gd name="connsiteY22" fmla="*/ 226219 h 466725"/>
              <a:gd name="connsiteX23" fmla="*/ 288131 w 1976437"/>
              <a:gd name="connsiteY23" fmla="*/ 238125 h 466725"/>
              <a:gd name="connsiteX24" fmla="*/ 328612 w 1976437"/>
              <a:gd name="connsiteY24" fmla="*/ 242887 h 466725"/>
              <a:gd name="connsiteX25" fmla="*/ 361950 w 1976437"/>
              <a:gd name="connsiteY25" fmla="*/ 242887 h 466725"/>
              <a:gd name="connsiteX26" fmla="*/ 404812 w 1976437"/>
              <a:gd name="connsiteY26" fmla="*/ 242887 h 466725"/>
              <a:gd name="connsiteX27" fmla="*/ 473868 w 1976437"/>
              <a:gd name="connsiteY27" fmla="*/ 238125 h 466725"/>
              <a:gd name="connsiteX28" fmla="*/ 704850 w 1976437"/>
              <a:gd name="connsiteY28" fmla="*/ 204787 h 466725"/>
              <a:gd name="connsiteX29" fmla="*/ 1004887 w 1976437"/>
              <a:gd name="connsiteY29" fmla="*/ 157162 h 466725"/>
              <a:gd name="connsiteX30" fmla="*/ 1266825 w 1976437"/>
              <a:gd name="connsiteY30" fmla="*/ 107156 h 466725"/>
              <a:gd name="connsiteX31" fmla="*/ 1443037 w 1976437"/>
              <a:gd name="connsiteY31" fmla="*/ 64294 h 466725"/>
              <a:gd name="connsiteX32" fmla="*/ 1590675 w 1976437"/>
              <a:gd name="connsiteY32" fmla="*/ 21431 h 466725"/>
              <a:gd name="connsiteX33" fmla="*/ 1616868 w 1976437"/>
              <a:gd name="connsiteY33" fmla="*/ 7144 h 466725"/>
              <a:gd name="connsiteX34" fmla="*/ 1640681 w 1976437"/>
              <a:gd name="connsiteY34" fmla="*/ 0 h 466725"/>
              <a:gd name="connsiteX35" fmla="*/ 1700212 w 1976437"/>
              <a:gd name="connsiteY35" fmla="*/ 4762 h 466725"/>
              <a:gd name="connsiteX36" fmla="*/ 1759743 w 1976437"/>
              <a:gd name="connsiteY36" fmla="*/ 23812 h 466725"/>
              <a:gd name="connsiteX37" fmla="*/ 1838325 w 1976437"/>
              <a:gd name="connsiteY37" fmla="*/ 69056 h 466725"/>
              <a:gd name="connsiteX38" fmla="*/ 1924050 w 1976437"/>
              <a:gd name="connsiteY38" fmla="*/ 130969 h 466725"/>
              <a:gd name="connsiteX39" fmla="*/ 1976437 w 1976437"/>
              <a:gd name="connsiteY39" fmla="*/ 178594 h 466725"/>
              <a:gd name="connsiteX40" fmla="*/ 1557337 w 1976437"/>
              <a:gd name="connsiteY40" fmla="*/ 228600 h 466725"/>
              <a:gd name="connsiteX41" fmla="*/ 1300162 w 1976437"/>
              <a:gd name="connsiteY41" fmla="*/ 271462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976437" h="466725">
                <a:moveTo>
                  <a:pt x="1300162" y="271462"/>
                </a:moveTo>
                <a:lnTo>
                  <a:pt x="854868" y="357187"/>
                </a:lnTo>
                <a:lnTo>
                  <a:pt x="478631" y="435769"/>
                </a:lnTo>
                <a:lnTo>
                  <a:pt x="421481" y="454819"/>
                </a:lnTo>
                <a:lnTo>
                  <a:pt x="388143" y="464344"/>
                </a:lnTo>
                <a:lnTo>
                  <a:pt x="359568" y="466725"/>
                </a:lnTo>
                <a:lnTo>
                  <a:pt x="326231" y="461962"/>
                </a:lnTo>
                <a:lnTo>
                  <a:pt x="292893" y="452437"/>
                </a:lnTo>
                <a:lnTo>
                  <a:pt x="228600" y="416719"/>
                </a:lnTo>
                <a:lnTo>
                  <a:pt x="157162" y="361950"/>
                </a:lnTo>
                <a:lnTo>
                  <a:pt x="97631" y="304800"/>
                </a:lnTo>
                <a:lnTo>
                  <a:pt x="42862" y="240506"/>
                </a:lnTo>
                <a:lnTo>
                  <a:pt x="19050" y="204787"/>
                </a:lnTo>
                <a:lnTo>
                  <a:pt x="4762" y="176212"/>
                </a:lnTo>
                <a:lnTo>
                  <a:pt x="0" y="157162"/>
                </a:lnTo>
                <a:lnTo>
                  <a:pt x="0" y="145256"/>
                </a:lnTo>
                <a:lnTo>
                  <a:pt x="4762" y="135731"/>
                </a:lnTo>
                <a:lnTo>
                  <a:pt x="21431" y="130969"/>
                </a:lnTo>
                <a:lnTo>
                  <a:pt x="52387" y="138112"/>
                </a:lnTo>
                <a:lnTo>
                  <a:pt x="100012" y="169069"/>
                </a:lnTo>
                <a:lnTo>
                  <a:pt x="145256" y="195262"/>
                </a:lnTo>
                <a:lnTo>
                  <a:pt x="190500" y="214312"/>
                </a:lnTo>
                <a:lnTo>
                  <a:pt x="228600" y="226219"/>
                </a:lnTo>
                <a:lnTo>
                  <a:pt x="288131" y="238125"/>
                </a:lnTo>
                <a:lnTo>
                  <a:pt x="328612" y="242887"/>
                </a:lnTo>
                <a:lnTo>
                  <a:pt x="361950" y="242887"/>
                </a:lnTo>
                <a:lnTo>
                  <a:pt x="404812" y="242887"/>
                </a:lnTo>
                <a:lnTo>
                  <a:pt x="473868" y="238125"/>
                </a:lnTo>
                <a:lnTo>
                  <a:pt x="704850" y="204787"/>
                </a:lnTo>
                <a:lnTo>
                  <a:pt x="1004887" y="157162"/>
                </a:lnTo>
                <a:lnTo>
                  <a:pt x="1266825" y="107156"/>
                </a:lnTo>
                <a:lnTo>
                  <a:pt x="1443037" y="64294"/>
                </a:lnTo>
                <a:lnTo>
                  <a:pt x="1590675" y="21431"/>
                </a:lnTo>
                <a:lnTo>
                  <a:pt x="1616868" y="7144"/>
                </a:lnTo>
                <a:lnTo>
                  <a:pt x="1640681" y="0"/>
                </a:lnTo>
                <a:lnTo>
                  <a:pt x="1700212" y="4762"/>
                </a:lnTo>
                <a:lnTo>
                  <a:pt x="1759743" y="23812"/>
                </a:lnTo>
                <a:lnTo>
                  <a:pt x="1838325" y="69056"/>
                </a:lnTo>
                <a:lnTo>
                  <a:pt x="1924050" y="130969"/>
                </a:lnTo>
                <a:lnTo>
                  <a:pt x="1976437" y="178594"/>
                </a:lnTo>
                <a:lnTo>
                  <a:pt x="1557337" y="228600"/>
                </a:lnTo>
                <a:lnTo>
                  <a:pt x="1300162" y="2714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D240B266-093E-C945-A71C-9484F9954B16}"/>
              </a:ext>
            </a:extLst>
          </p:cNvPr>
          <p:cNvSpPr/>
          <p:nvPr/>
        </p:nvSpPr>
        <p:spPr>
          <a:xfrm>
            <a:off x="3794125" y="1838325"/>
            <a:ext cx="2489200" cy="2305050"/>
          </a:xfrm>
          <a:custGeom>
            <a:avLst/>
            <a:gdLst>
              <a:gd name="connsiteX0" fmla="*/ 1377950 w 2489200"/>
              <a:gd name="connsiteY0" fmla="*/ 1390650 h 2305050"/>
              <a:gd name="connsiteX1" fmla="*/ 1212850 w 2489200"/>
              <a:gd name="connsiteY1" fmla="*/ 1536700 h 2305050"/>
              <a:gd name="connsiteX2" fmla="*/ 1041400 w 2489200"/>
              <a:gd name="connsiteY2" fmla="*/ 1679575 h 2305050"/>
              <a:gd name="connsiteX3" fmla="*/ 866775 w 2489200"/>
              <a:gd name="connsiteY3" fmla="*/ 1809750 h 2305050"/>
              <a:gd name="connsiteX4" fmla="*/ 635000 w 2489200"/>
              <a:gd name="connsiteY4" fmla="*/ 1965325 h 2305050"/>
              <a:gd name="connsiteX5" fmla="*/ 447675 w 2489200"/>
              <a:gd name="connsiteY5" fmla="*/ 2079625 h 2305050"/>
              <a:gd name="connsiteX6" fmla="*/ 282575 w 2489200"/>
              <a:gd name="connsiteY6" fmla="*/ 2178050 h 2305050"/>
              <a:gd name="connsiteX7" fmla="*/ 136525 w 2489200"/>
              <a:gd name="connsiteY7" fmla="*/ 2266950 h 2305050"/>
              <a:gd name="connsiteX8" fmla="*/ 63500 w 2489200"/>
              <a:gd name="connsiteY8" fmla="*/ 2298700 h 2305050"/>
              <a:gd name="connsiteX9" fmla="*/ 28575 w 2489200"/>
              <a:gd name="connsiteY9" fmla="*/ 2305050 h 2305050"/>
              <a:gd name="connsiteX10" fmla="*/ 12700 w 2489200"/>
              <a:gd name="connsiteY10" fmla="*/ 2305050 h 2305050"/>
              <a:gd name="connsiteX11" fmla="*/ 0 w 2489200"/>
              <a:gd name="connsiteY11" fmla="*/ 2292350 h 2305050"/>
              <a:gd name="connsiteX12" fmla="*/ 9525 w 2489200"/>
              <a:gd name="connsiteY12" fmla="*/ 2270125 h 2305050"/>
              <a:gd name="connsiteX13" fmla="*/ 41275 w 2489200"/>
              <a:gd name="connsiteY13" fmla="*/ 2235200 h 2305050"/>
              <a:gd name="connsiteX14" fmla="*/ 85725 w 2489200"/>
              <a:gd name="connsiteY14" fmla="*/ 2200275 h 2305050"/>
              <a:gd name="connsiteX15" fmla="*/ 241300 w 2489200"/>
              <a:gd name="connsiteY15" fmla="*/ 2095500 h 2305050"/>
              <a:gd name="connsiteX16" fmla="*/ 400050 w 2489200"/>
              <a:gd name="connsiteY16" fmla="*/ 1984375 h 2305050"/>
              <a:gd name="connsiteX17" fmla="*/ 603250 w 2489200"/>
              <a:gd name="connsiteY17" fmla="*/ 1828800 h 2305050"/>
              <a:gd name="connsiteX18" fmla="*/ 758825 w 2489200"/>
              <a:gd name="connsiteY18" fmla="*/ 1698625 h 2305050"/>
              <a:gd name="connsiteX19" fmla="*/ 927100 w 2489200"/>
              <a:gd name="connsiteY19" fmla="*/ 1546225 h 2305050"/>
              <a:gd name="connsiteX20" fmla="*/ 1082675 w 2489200"/>
              <a:gd name="connsiteY20" fmla="*/ 1403350 h 2305050"/>
              <a:gd name="connsiteX21" fmla="*/ 1241425 w 2489200"/>
              <a:gd name="connsiteY21" fmla="*/ 1235075 h 2305050"/>
              <a:gd name="connsiteX22" fmla="*/ 1419225 w 2489200"/>
              <a:gd name="connsiteY22" fmla="*/ 1031875 h 2305050"/>
              <a:gd name="connsiteX23" fmla="*/ 1517650 w 2489200"/>
              <a:gd name="connsiteY23" fmla="*/ 911225 h 2305050"/>
              <a:gd name="connsiteX24" fmla="*/ 1644650 w 2489200"/>
              <a:gd name="connsiteY24" fmla="*/ 758825 h 2305050"/>
              <a:gd name="connsiteX25" fmla="*/ 1749425 w 2489200"/>
              <a:gd name="connsiteY25" fmla="*/ 619125 h 2305050"/>
              <a:gd name="connsiteX26" fmla="*/ 1844675 w 2489200"/>
              <a:gd name="connsiteY26" fmla="*/ 488950 h 2305050"/>
              <a:gd name="connsiteX27" fmla="*/ 1927225 w 2489200"/>
              <a:gd name="connsiteY27" fmla="*/ 361950 h 2305050"/>
              <a:gd name="connsiteX28" fmla="*/ 2019300 w 2489200"/>
              <a:gd name="connsiteY28" fmla="*/ 209550 h 2305050"/>
              <a:gd name="connsiteX29" fmla="*/ 2070100 w 2489200"/>
              <a:gd name="connsiteY29" fmla="*/ 114300 h 2305050"/>
              <a:gd name="connsiteX30" fmla="*/ 2057400 w 2489200"/>
              <a:gd name="connsiteY30" fmla="*/ 50800 h 2305050"/>
              <a:gd name="connsiteX31" fmla="*/ 2403475 w 2489200"/>
              <a:gd name="connsiteY31" fmla="*/ 0 h 2305050"/>
              <a:gd name="connsiteX32" fmla="*/ 2470150 w 2489200"/>
              <a:gd name="connsiteY32" fmla="*/ 47625 h 2305050"/>
              <a:gd name="connsiteX33" fmla="*/ 2482850 w 2489200"/>
              <a:gd name="connsiteY33" fmla="*/ 60325 h 2305050"/>
              <a:gd name="connsiteX34" fmla="*/ 2489200 w 2489200"/>
              <a:gd name="connsiteY34" fmla="*/ 69850 h 2305050"/>
              <a:gd name="connsiteX35" fmla="*/ 2489200 w 2489200"/>
              <a:gd name="connsiteY35" fmla="*/ 82550 h 2305050"/>
              <a:gd name="connsiteX36" fmla="*/ 2479675 w 2489200"/>
              <a:gd name="connsiteY36" fmla="*/ 111125 h 2305050"/>
              <a:gd name="connsiteX37" fmla="*/ 2416175 w 2489200"/>
              <a:gd name="connsiteY37" fmla="*/ 165100 h 2305050"/>
              <a:gd name="connsiteX38" fmla="*/ 2317750 w 2489200"/>
              <a:gd name="connsiteY38" fmla="*/ 266700 h 2305050"/>
              <a:gd name="connsiteX39" fmla="*/ 2225675 w 2489200"/>
              <a:gd name="connsiteY39" fmla="*/ 374650 h 2305050"/>
              <a:gd name="connsiteX40" fmla="*/ 2127250 w 2489200"/>
              <a:gd name="connsiteY40" fmla="*/ 527050 h 2305050"/>
              <a:gd name="connsiteX41" fmla="*/ 1981200 w 2489200"/>
              <a:gd name="connsiteY41" fmla="*/ 720725 h 2305050"/>
              <a:gd name="connsiteX42" fmla="*/ 1851025 w 2489200"/>
              <a:gd name="connsiteY42" fmla="*/ 876300 h 2305050"/>
              <a:gd name="connsiteX43" fmla="*/ 1657350 w 2489200"/>
              <a:gd name="connsiteY43" fmla="*/ 1111250 h 2305050"/>
              <a:gd name="connsiteX44" fmla="*/ 1590675 w 2489200"/>
              <a:gd name="connsiteY44" fmla="*/ 1193800 h 2305050"/>
              <a:gd name="connsiteX45" fmla="*/ 1377950 w 2489200"/>
              <a:gd name="connsiteY45" fmla="*/ 1390650 h 2305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489200" h="2305050">
                <a:moveTo>
                  <a:pt x="1377950" y="1390650"/>
                </a:moveTo>
                <a:lnTo>
                  <a:pt x="1212850" y="1536700"/>
                </a:lnTo>
                <a:lnTo>
                  <a:pt x="1041400" y="1679575"/>
                </a:lnTo>
                <a:lnTo>
                  <a:pt x="866775" y="1809750"/>
                </a:lnTo>
                <a:lnTo>
                  <a:pt x="635000" y="1965325"/>
                </a:lnTo>
                <a:lnTo>
                  <a:pt x="447675" y="2079625"/>
                </a:lnTo>
                <a:lnTo>
                  <a:pt x="282575" y="2178050"/>
                </a:lnTo>
                <a:lnTo>
                  <a:pt x="136525" y="2266950"/>
                </a:lnTo>
                <a:lnTo>
                  <a:pt x="63500" y="2298700"/>
                </a:lnTo>
                <a:lnTo>
                  <a:pt x="28575" y="2305050"/>
                </a:lnTo>
                <a:lnTo>
                  <a:pt x="12700" y="2305050"/>
                </a:lnTo>
                <a:lnTo>
                  <a:pt x="0" y="2292350"/>
                </a:lnTo>
                <a:lnTo>
                  <a:pt x="9525" y="2270125"/>
                </a:lnTo>
                <a:lnTo>
                  <a:pt x="41275" y="2235200"/>
                </a:lnTo>
                <a:lnTo>
                  <a:pt x="85725" y="2200275"/>
                </a:lnTo>
                <a:lnTo>
                  <a:pt x="241300" y="2095500"/>
                </a:lnTo>
                <a:lnTo>
                  <a:pt x="400050" y="1984375"/>
                </a:lnTo>
                <a:lnTo>
                  <a:pt x="603250" y="1828800"/>
                </a:lnTo>
                <a:lnTo>
                  <a:pt x="758825" y="1698625"/>
                </a:lnTo>
                <a:lnTo>
                  <a:pt x="927100" y="1546225"/>
                </a:lnTo>
                <a:lnTo>
                  <a:pt x="1082675" y="1403350"/>
                </a:lnTo>
                <a:lnTo>
                  <a:pt x="1241425" y="1235075"/>
                </a:lnTo>
                <a:lnTo>
                  <a:pt x="1419225" y="1031875"/>
                </a:lnTo>
                <a:lnTo>
                  <a:pt x="1517650" y="911225"/>
                </a:lnTo>
                <a:lnTo>
                  <a:pt x="1644650" y="758825"/>
                </a:lnTo>
                <a:lnTo>
                  <a:pt x="1749425" y="619125"/>
                </a:lnTo>
                <a:lnTo>
                  <a:pt x="1844675" y="488950"/>
                </a:lnTo>
                <a:lnTo>
                  <a:pt x="1927225" y="361950"/>
                </a:lnTo>
                <a:lnTo>
                  <a:pt x="2019300" y="209550"/>
                </a:lnTo>
                <a:lnTo>
                  <a:pt x="2070100" y="114300"/>
                </a:lnTo>
                <a:lnTo>
                  <a:pt x="2057400" y="50800"/>
                </a:lnTo>
                <a:lnTo>
                  <a:pt x="2403475" y="0"/>
                </a:lnTo>
                <a:lnTo>
                  <a:pt x="2470150" y="47625"/>
                </a:lnTo>
                <a:lnTo>
                  <a:pt x="2482850" y="60325"/>
                </a:lnTo>
                <a:lnTo>
                  <a:pt x="2489200" y="69850"/>
                </a:lnTo>
                <a:lnTo>
                  <a:pt x="2489200" y="82550"/>
                </a:lnTo>
                <a:lnTo>
                  <a:pt x="2479675" y="111125"/>
                </a:lnTo>
                <a:lnTo>
                  <a:pt x="2416175" y="165100"/>
                </a:lnTo>
                <a:lnTo>
                  <a:pt x="2317750" y="266700"/>
                </a:lnTo>
                <a:lnTo>
                  <a:pt x="2225675" y="374650"/>
                </a:lnTo>
                <a:lnTo>
                  <a:pt x="2127250" y="527050"/>
                </a:lnTo>
                <a:lnTo>
                  <a:pt x="1981200" y="720725"/>
                </a:lnTo>
                <a:lnTo>
                  <a:pt x="1851025" y="876300"/>
                </a:lnTo>
                <a:lnTo>
                  <a:pt x="1657350" y="1111250"/>
                </a:lnTo>
                <a:lnTo>
                  <a:pt x="1590675" y="1193800"/>
                </a:lnTo>
                <a:lnTo>
                  <a:pt x="1377950" y="13906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ACEFC07A-CFDE-9446-8D27-2DD9161C1B62}"/>
              </a:ext>
            </a:extLst>
          </p:cNvPr>
          <p:cNvSpPr/>
          <p:nvPr/>
        </p:nvSpPr>
        <p:spPr bwMode="auto">
          <a:xfrm>
            <a:off x="4510088" y="2363788"/>
            <a:ext cx="2901950" cy="1670050"/>
          </a:xfrm>
          <a:custGeom>
            <a:avLst/>
            <a:gdLst>
              <a:gd name="connsiteX0" fmla="*/ 1214437 w 2902743"/>
              <a:gd name="connsiteY0" fmla="*/ 959644 h 1669257"/>
              <a:gd name="connsiteX1" fmla="*/ 1071562 w 2902743"/>
              <a:gd name="connsiteY1" fmla="*/ 835819 h 1669257"/>
              <a:gd name="connsiteX2" fmla="*/ 881062 w 2902743"/>
              <a:gd name="connsiteY2" fmla="*/ 666750 h 1669257"/>
              <a:gd name="connsiteX3" fmla="*/ 697706 w 2902743"/>
              <a:gd name="connsiteY3" fmla="*/ 502444 h 1669257"/>
              <a:gd name="connsiteX4" fmla="*/ 526256 w 2902743"/>
              <a:gd name="connsiteY4" fmla="*/ 366713 h 1669257"/>
              <a:gd name="connsiteX5" fmla="*/ 354806 w 2902743"/>
              <a:gd name="connsiteY5" fmla="*/ 245269 h 1669257"/>
              <a:gd name="connsiteX6" fmla="*/ 280987 w 2902743"/>
              <a:gd name="connsiteY6" fmla="*/ 202407 h 1669257"/>
              <a:gd name="connsiteX7" fmla="*/ 216693 w 2902743"/>
              <a:gd name="connsiteY7" fmla="*/ 171450 h 1669257"/>
              <a:gd name="connsiteX8" fmla="*/ 150018 w 2902743"/>
              <a:gd name="connsiteY8" fmla="*/ 145257 h 1669257"/>
              <a:gd name="connsiteX9" fmla="*/ 114300 w 2902743"/>
              <a:gd name="connsiteY9" fmla="*/ 135732 h 1669257"/>
              <a:gd name="connsiteX10" fmla="*/ 71437 w 2902743"/>
              <a:gd name="connsiteY10" fmla="*/ 126207 h 1669257"/>
              <a:gd name="connsiteX11" fmla="*/ 23812 w 2902743"/>
              <a:gd name="connsiteY11" fmla="*/ 111919 h 1669257"/>
              <a:gd name="connsiteX12" fmla="*/ 9525 w 2902743"/>
              <a:gd name="connsiteY12" fmla="*/ 102394 h 1669257"/>
              <a:gd name="connsiteX13" fmla="*/ 2381 w 2902743"/>
              <a:gd name="connsiteY13" fmla="*/ 92869 h 1669257"/>
              <a:gd name="connsiteX14" fmla="*/ 0 w 2902743"/>
              <a:gd name="connsiteY14" fmla="*/ 83344 h 1669257"/>
              <a:gd name="connsiteX15" fmla="*/ 16668 w 2902743"/>
              <a:gd name="connsiteY15" fmla="*/ 57150 h 1669257"/>
              <a:gd name="connsiteX16" fmla="*/ 50006 w 2902743"/>
              <a:gd name="connsiteY16" fmla="*/ 35719 h 1669257"/>
              <a:gd name="connsiteX17" fmla="*/ 100012 w 2902743"/>
              <a:gd name="connsiteY17" fmla="*/ 14288 h 1669257"/>
              <a:gd name="connsiteX18" fmla="*/ 123825 w 2902743"/>
              <a:gd name="connsiteY18" fmla="*/ 4763 h 1669257"/>
              <a:gd name="connsiteX19" fmla="*/ 150018 w 2902743"/>
              <a:gd name="connsiteY19" fmla="*/ 0 h 1669257"/>
              <a:gd name="connsiteX20" fmla="*/ 176212 w 2902743"/>
              <a:gd name="connsiteY20" fmla="*/ 0 h 1669257"/>
              <a:gd name="connsiteX21" fmla="*/ 214312 w 2902743"/>
              <a:gd name="connsiteY21" fmla="*/ 7144 h 1669257"/>
              <a:gd name="connsiteX22" fmla="*/ 300037 w 2902743"/>
              <a:gd name="connsiteY22" fmla="*/ 47625 h 1669257"/>
              <a:gd name="connsiteX23" fmla="*/ 426243 w 2902743"/>
              <a:gd name="connsiteY23" fmla="*/ 121444 h 1669257"/>
              <a:gd name="connsiteX24" fmla="*/ 547687 w 2902743"/>
              <a:gd name="connsiteY24" fmla="*/ 202407 h 1669257"/>
              <a:gd name="connsiteX25" fmla="*/ 638175 w 2902743"/>
              <a:gd name="connsiteY25" fmla="*/ 271463 h 1669257"/>
              <a:gd name="connsiteX26" fmla="*/ 797718 w 2902743"/>
              <a:gd name="connsiteY26" fmla="*/ 395288 h 1669257"/>
              <a:gd name="connsiteX27" fmla="*/ 981075 w 2902743"/>
              <a:gd name="connsiteY27" fmla="*/ 559594 h 1669257"/>
              <a:gd name="connsiteX28" fmla="*/ 1250156 w 2902743"/>
              <a:gd name="connsiteY28" fmla="*/ 728663 h 1669257"/>
              <a:gd name="connsiteX29" fmla="*/ 1390650 w 2902743"/>
              <a:gd name="connsiteY29" fmla="*/ 816769 h 1669257"/>
              <a:gd name="connsiteX30" fmla="*/ 1652587 w 2902743"/>
              <a:gd name="connsiteY30" fmla="*/ 973932 h 1669257"/>
              <a:gd name="connsiteX31" fmla="*/ 1797843 w 2902743"/>
              <a:gd name="connsiteY31" fmla="*/ 1057275 h 1669257"/>
              <a:gd name="connsiteX32" fmla="*/ 1912143 w 2902743"/>
              <a:gd name="connsiteY32" fmla="*/ 1119188 h 1669257"/>
              <a:gd name="connsiteX33" fmla="*/ 2057400 w 2902743"/>
              <a:gd name="connsiteY33" fmla="*/ 1193007 h 1669257"/>
              <a:gd name="connsiteX34" fmla="*/ 2202656 w 2902743"/>
              <a:gd name="connsiteY34" fmla="*/ 1254919 h 1669257"/>
              <a:gd name="connsiteX35" fmla="*/ 2378868 w 2902743"/>
              <a:gd name="connsiteY35" fmla="*/ 1326357 h 1669257"/>
              <a:gd name="connsiteX36" fmla="*/ 2521743 w 2902743"/>
              <a:gd name="connsiteY36" fmla="*/ 1378744 h 1669257"/>
              <a:gd name="connsiteX37" fmla="*/ 2743200 w 2902743"/>
              <a:gd name="connsiteY37" fmla="*/ 1450182 h 1669257"/>
              <a:gd name="connsiteX38" fmla="*/ 2833687 w 2902743"/>
              <a:gd name="connsiteY38" fmla="*/ 1476375 h 1669257"/>
              <a:gd name="connsiteX39" fmla="*/ 2874168 w 2902743"/>
              <a:gd name="connsiteY39" fmla="*/ 1488282 h 1669257"/>
              <a:gd name="connsiteX40" fmla="*/ 2893218 w 2902743"/>
              <a:gd name="connsiteY40" fmla="*/ 1497807 h 1669257"/>
              <a:gd name="connsiteX41" fmla="*/ 2902743 w 2902743"/>
              <a:gd name="connsiteY41" fmla="*/ 1512094 h 1669257"/>
              <a:gd name="connsiteX42" fmla="*/ 2897981 w 2902743"/>
              <a:gd name="connsiteY42" fmla="*/ 1531144 h 1669257"/>
              <a:gd name="connsiteX43" fmla="*/ 2878931 w 2902743"/>
              <a:gd name="connsiteY43" fmla="*/ 1547813 h 1669257"/>
              <a:gd name="connsiteX44" fmla="*/ 2781300 w 2902743"/>
              <a:gd name="connsiteY44" fmla="*/ 1569244 h 1669257"/>
              <a:gd name="connsiteX45" fmla="*/ 2562225 w 2902743"/>
              <a:gd name="connsiteY45" fmla="*/ 1600200 h 1669257"/>
              <a:gd name="connsiteX46" fmla="*/ 2209800 w 2902743"/>
              <a:gd name="connsiteY46" fmla="*/ 1650207 h 1669257"/>
              <a:gd name="connsiteX47" fmla="*/ 2093118 w 2902743"/>
              <a:gd name="connsiteY47" fmla="*/ 1666875 h 1669257"/>
              <a:gd name="connsiteX48" fmla="*/ 2057400 w 2902743"/>
              <a:gd name="connsiteY48" fmla="*/ 1669257 h 1669257"/>
              <a:gd name="connsiteX49" fmla="*/ 2026443 w 2902743"/>
              <a:gd name="connsiteY49" fmla="*/ 1662113 h 1669257"/>
              <a:gd name="connsiteX50" fmla="*/ 2002631 w 2902743"/>
              <a:gd name="connsiteY50" fmla="*/ 1652588 h 1669257"/>
              <a:gd name="connsiteX51" fmla="*/ 1974056 w 2902743"/>
              <a:gd name="connsiteY51" fmla="*/ 1628775 h 1669257"/>
              <a:gd name="connsiteX52" fmla="*/ 1935956 w 2902743"/>
              <a:gd name="connsiteY52" fmla="*/ 1585913 h 1669257"/>
              <a:gd name="connsiteX53" fmla="*/ 1662112 w 2902743"/>
              <a:gd name="connsiteY53" fmla="*/ 1350169 h 1669257"/>
              <a:gd name="connsiteX54" fmla="*/ 1335881 w 2902743"/>
              <a:gd name="connsiteY54" fmla="*/ 1069182 h 1669257"/>
              <a:gd name="connsiteX55" fmla="*/ 1214437 w 2902743"/>
              <a:gd name="connsiteY55" fmla="*/ 959644 h 1669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902743" h="1669257">
                <a:moveTo>
                  <a:pt x="1214437" y="959644"/>
                </a:moveTo>
                <a:lnTo>
                  <a:pt x="1071562" y="835819"/>
                </a:lnTo>
                <a:lnTo>
                  <a:pt x="881062" y="666750"/>
                </a:lnTo>
                <a:lnTo>
                  <a:pt x="697706" y="502444"/>
                </a:lnTo>
                <a:lnTo>
                  <a:pt x="526256" y="366713"/>
                </a:lnTo>
                <a:lnTo>
                  <a:pt x="354806" y="245269"/>
                </a:lnTo>
                <a:lnTo>
                  <a:pt x="280987" y="202407"/>
                </a:lnTo>
                <a:lnTo>
                  <a:pt x="216693" y="171450"/>
                </a:lnTo>
                <a:lnTo>
                  <a:pt x="150018" y="145257"/>
                </a:lnTo>
                <a:lnTo>
                  <a:pt x="114300" y="135732"/>
                </a:lnTo>
                <a:lnTo>
                  <a:pt x="71437" y="126207"/>
                </a:lnTo>
                <a:lnTo>
                  <a:pt x="23812" y="111919"/>
                </a:lnTo>
                <a:lnTo>
                  <a:pt x="9525" y="102394"/>
                </a:lnTo>
                <a:lnTo>
                  <a:pt x="2381" y="92869"/>
                </a:lnTo>
                <a:lnTo>
                  <a:pt x="0" y="83344"/>
                </a:lnTo>
                <a:lnTo>
                  <a:pt x="16668" y="57150"/>
                </a:lnTo>
                <a:lnTo>
                  <a:pt x="50006" y="35719"/>
                </a:lnTo>
                <a:lnTo>
                  <a:pt x="100012" y="14288"/>
                </a:lnTo>
                <a:lnTo>
                  <a:pt x="123825" y="4763"/>
                </a:lnTo>
                <a:lnTo>
                  <a:pt x="150018" y="0"/>
                </a:lnTo>
                <a:lnTo>
                  <a:pt x="176212" y="0"/>
                </a:lnTo>
                <a:lnTo>
                  <a:pt x="214312" y="7144"/>
                </a:lnTo>
                <a:lnTo>
                  <a:pt x="300037" y="47625"/>
                </a:lnTo>
                <a:lnTo>
                  <a:pt x="426243" y="121444"/>
                </a:lnTo>
                <a:lnTo>
                  <a:pt x="547687" y="202407"/>
                </a:lnTo>
                <a:lnTo>
                  <a:pt x="638175" y="271463"/>
                </a:lnTo>
                <a:lnTo>
                  <a:pt x="797718" y="395288"/>
                </a:lnTo>
                <a:lnTo>
                  <a:pt x="981075" y="559594"/>
                </a:lnTo>
                <a:lnTo>
                  <a:pt x="1250156" y="728663"/>
                </a:lnTo>
                <a:lnTo>
                  <a:pt x="1390650" y="816769"/>
                </a:lnTo>
                <a:lnTo>
                  <a:pt x="1652587" y="973932"/>
                </a:lnTo>
                <a:lnTo>
                  <a:pt x="1797843" y="1057275"/>
                </a:lnTo>
                <a:lnTo>
                  <a:pt x="1912143" y="1119188"/>
                </a:lnTo>
                <a:lnTo>
                  <a:pt x="2057400" y="1193007"/>
                </a:lnTo>
                <a:lnTo>
                  <a:pt x="2202656" y="1254919"/>
                </a:lnTo>
                <a:lnTo>
                  <a:pt x="2378868" y="1326357"/>
                </a:lnTo>
                <a:lnTo>
                  <a:pt x="2521743" y="1378744"/>
                </a:lnTo>
                <a:lnTo>
                  <a:pt x="2743200" y="1450182"/>
                </a:lnTo>
                <a:lnTo>
                  <a:pt x="2833687" y="1476375"/>
                </a:lnTo>
                <a:lnTo>
                  <a:pt x="2874168" y="1488282"/>
                </a:lnTo>
                <a:lnTo>
                  <a:pt x="2893218" y="1497807"/>
                </a:lnTo>
                <a:lnTo>
                  <a:pt x="2902743" y="1512094"/>
                </a:lnTo>
                <a:lnTo>
                  <a:pt x="2897981" y="1531144"/>
                </a:lnTo>
                <a:lnTo>
                  <a:pt x="2878931" y="1547813"/>
                </a:lnTo>
                <a:lnTo>
                  <a:pt x="2781300" y="1569244"/>
                </a:lnTo>
                <a:lnTo>
                  <a:pt x="2562225" y="1600200"/>
                </a:lnTo>
                <a:lnTo>
                  <a:pt x="2209800" y="1650207"/>
                </a:lnTo>
                <a:lnTo>
                  <a:pt x="2093118" y="1666875"/>
                </a:lnTo>
                <a:lnTo>
                  <a:pt x="2057400" y="1669257"/>
                </a:lnTo>
                <a:lnTo>
                  <a:pt x="2026443" y="1662113"/>
                </a:lnTo>
                <a:lnTo>
                  <a:pt x="2002631" y="1652588"/>
                </a:lnTo>
                <a:lnTo>
                  <a:pt x="1974056" y="1628775"/>
                </a:lnTo>
                <a:lnTo>
                  <a:pt x="1935956" y="1585913"/>
                </a:lnTo>
                <a:lnTo>
                  <a:pt x="1662112" y="1350169"/>
                </a:lnTo>
                <a:lnTo>
                  <a:pt x="1335881" y="1069182"/>
                </a:lnTo>
                <a:lnTo>
                  <a:pt x="1214437" y="9596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C9C8FE8F-67C0-8640-BCB8-4D1DF97607B5}"/>
              </a:ext>
            </a:extLst>
          </p:cNvPr>
          <p:cNvSpPr/>
          <p:nvPr/>
        </p:nvSpPr>
        <p:spPr bwMode="auto">
          <a:xfrm rot="16200000">
            <a:off x="4499769" y="4255294"/>
            <a:ext cx="1827213" cy="523875"/>
          </a:xfrm>
          <a:custGeom>
            <a:avLst/>
            <a:gdLst>
              <a:gd name="connsiteX0" fmla="*/ 609600 w 1826419"/>
              <a:gd name="connsiteY0" fmla="*/ 428625 h 523875"/>
              <a:gd name="connsiteX1" fmla="*/ 295275 w 1826419"/>
              <a:gd name="connsiteY1" fmla="*/ 421481 h 523875"/>
              <a:gd name="connsiteX2" fmla="*/ 23813 w 1826419"/>
              <a:gd name="connsiteY2" fmla="*/ 423863 h 523875"/>
              <a:gd name="connsiteX3" fmla="*/ 0 w 1826419"/>
              <a:gd name="connsiteY3" fmla="*/ 200025 h 523875"/>
              <a:gd name="connsiteX4" fmla="*/ 252413 w 1826419"/>
              <a:gd name="connsiteY4" fmla="*/ 195263 h 523875"/>
              <a:gd name="connsiteX5" fmla="*/ 616744 w 1826419"/>
              <a:gd name="connsiteY5" fmla="*/ 195263 h 523875"/>
              <a:gd name="connsiteX6" fmla="*/ 878682 w 1826419"/>
              <a:gd name="connsiteY6" fmla="*/ 197644 h 523875"/>
              <a:gd name="connsiteX7" fmla="*/ 1054894 w 1826419"/>
              <a:gd name="connsiteY7" fmla="*/ 200025 h 523875"/>
              <a:gd name="connsiteX8" fmla="*/ 1228725 w 1826419"/>
              <a:gd name="connsiteY8" fmla="*/ 207169 h 523875"/>
              <a:gd name="connsiteX9" fmla="*/ 1438275 w 1826419"/>
              <a:gd name="connsiteY9" fmla="*/ 207169 h 523875"/>
              <a:gd name="connsiteX10" fmla="*/ 1552575 w 1826419"/>
              <a:gd name="connsiteY10" fmla="*/ 197644 h 523875"/>
              <a:gd name="connsiteX11" fmla="*/ 1595438 w 1826419"/>
              <a:gd name="connsiteY11" fmla="*/ 183356 h 523875"/>
              <a:gd name="connsiteX12" fmla="*/ 1626394 w 1826419"/>
              <a:gd name="connsiteY12" fmla="*/ 166688 h 523875"/>
              <a:gd name="connsiteX13" fmla="*/ 1685925 w 1826419"/>
              <a:gd name="connsiteY13" fmla="*/ 119063 h 523875"/>
              <a:gd name="connsiteX14" fmla="*/ 1740694 w 1826419"/>
              <a:gd name="connsiteY14" fmla="*/ 54769 h 523875"/>
              <a:gd name="connsiteX15" fmla="*/ 1769269 w 1826419"/>
              <a:gd name="connsiteY15" fmla="*/ 23813 h 523875"/>
              <a:gd name="connsiteX16" fmla="*/ 1793082 w 1826419"/>
              <a:gd name="connsiteY16" fmla="*/ 7144 h 523875"/>
              <a:gd name="connsiteX17" fmla="*/ 1809750 w 1826419"/>
              <a:gd name="connsiteY17" fmla="*/ 0 h 523875"/>
              <a:gd name="connsiteX18" fmla="*/ 1816894 w 1826419"/>
              <a:gd name="connsiteY18" fmla="*/ 4763 h 523875"/>
              <a:gd name="connsiteX19" fmla="*/ 1824038 w 1826419"/>
              <a:gd name="connsiteY19" fmla="*/ 16669 h 523875"/>
              <a:gd name="connsiteX20" fmla="*/ 1826419 w 1826419"/>
              <a:gd name="connsiteY20" fmla="*/ 45244 h 523875"/>
              <a:gd name="connsiteX21" fmla="*/ 1814513 w 1826419"/>
              <a:gd name="connsiteY21" fmla="*/ 111919 h 523875"/>
              <a:gd name="connsiteX22" fmla="*/ 1795463 w 1826419"/>
              <a:gd name="connsiteY22" fmla="*/ 192881 h 523875"/>
              <a:gd name="connsiteX23" fmla="*/ 1771650 w 1826419"/>
              <a:gd name="connsiteY23" fmla="*/ 273844 h 523875"/>
              <a:gd name="connsiteX24" fmla="*/ 1735932 w 1826419"/>
              <a:gd name="connsiteY24" fmla="*/ 369094 h 523875"/>
              <a:gd name="connsiteX25" fmla="*/ 1704975 w 1826419"/>
              <a:gd name="connsiteY25" fmla="*/ 438150 h 523875"/>
              <a:gd name="connsiteX26" fmla="*/ 1659732 w 1826419"/>
              <a:gd name="connsiteY26" fmla="*/ 500063 h 523875"/>
              <a:gd name="connsiteX27" fmla="*/ 1640682 w 1826419"/>
              <a:gd name="connsiteY27" fmla="*/ 519113 h 523875"/>
              <a:gd name="connsiteX28" fmla="*/ 1619250 w 1826419"/>
              <a:gd name="connsiteY28" fmla="*/ 523875 h 523875"/>
              <a:gd name="connsiteX29" fmla="*/ 1588294 w 1826419"/>
              <a:gd name="connsiteY29" fmla="*/ 516731 h 523875"/>
              <a:gd name="connsiteX30" fmla="*/ 1564482 w 1826419"/>
              <a:gd name="connsiteY30" fmla="*/ 495300 h 523875"/>
              <a:gd name="connsiteX31" fmla="*/ 1545432 w 1826419"/>
              <a:gd name="connsiteY31" fmla="*/ 481013 h 523875"/>
              <a:gd name="connsiteX32" fmla="*/ 1500188 w 1826419"/>
              <a:gd name="connsiteY32" fmla="*/ 461963 h 523875"/>
              <a:gd name="connsiteX33" fmla="*/ 1393032 w 1826419"/>
              <a:gd name="connsiteY33" fmla="*/ 447675 h 523875"/>
              <a:gd name="connsiteX34" fmla="*/ 1076325 w 1826419"/>
              <a:gd name="connsiteY34" fmla="*/ 440531 h 523875"/>
              <a:gd name="connsiteX35" fmla="*/ 916782 w 1826419"/>
              <a:gd name="connsiteY35" fmla="*/ 440531 h 523875"/>
              <a:gd name="connsiteX36" fmla="*/ 609600 w 1826419"/>
              <a:gd name="connsiteY36" fmla="*/ 428625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826419" h="523875">
                <a:moveTo>
                  <a:pt x="609600" y="428625"/>
                </a:moveTo>
                <a:lnTo>
                  <a:pt x="295275" y="421481"/>
                </a:lnTo>
                <a:lnTo>
                  <a:pt x="23813" y="423863"/>
                </a:lnTo>
                <a:lnTo>
                  <a:pt x="0" y="200025"/>
                </a:lnTo>
                <a:lnTo>
                  <a:pt x="252413" y="195263"/>
                </a:lnTo>
                <a:lnTo>
                  <a:pt x="616744" y="195263"/>
                </a:lnTo>
                <a:lnTo>
                  <a:pt x="878682" y="197644"/>
                </a:lnTo>
                <a:lnTo>
                  <a:pt x="1054894" y="200025"/>
                </a:lnTo>
                <a:lnTo>
                  <a:pt x="1228725" y="207169"/>
                </a:lnTo>
                <a:lnTo>
                  <a:pt x="1438275" y="207169"/>
                </a:lnTo>
                <a:lnTo>
                  <a:pt x="1552575" y="197644"/>
                </a:lnTo>
                <a:lnTo>
                  <a:pt x="1595438" y="183356"/>
                </a:lnTo>
                <a:lnTo>
                  <a:pt x="1626394" y="166688"/>
                </a:lnTo>
                <a:lnTo>
                  <a:pt x="1685925" y="119063"/>
                </a:lnTo>
                <a:lnTo>
                  <a:pt x="1740694" y="54769"/>
                </a:lnTo>
                <a:lnTo>
                  <a:pt x="1769269" y="23813"/>
                </a:lnTo>
                <a:lnTo>
                  <a:pt x="1793082" y="7144"/>
                </a:lnTo>
                <a:lnTo>
                  <a:pt x="1809750" y="0"/>
                </a:lnTo>
                <a:lnTo>
                  <a:pt x="1816894" y="4763"/>
                </a:lnTo>
                <a:lnTo>
                  <a:pt x="1824038" y="16669"/>
                </a:lnTo>
                <a:lnTo>
                  <a:pt x="1826419" y="45244"/>
                </a:lnTo>
                <a:lnTo>
                  <a:pt x="1814513" y="111919"/>
                </a:lnTo>
                <a:lnTo>
                  <a:pt x="1795463" y="192881"/>
                </a:lnTo>
                <a:lnTo>
                  <a:pt x="1771650" y="273844"/>
                </a:lnTo>
                <a:lnTo>
                  <a:pt x="1735932" y="369094"/>
                </a:lnTo>
                <a:lnTo>
                  <a:pt x="1704975" y="438150"/>
                </a:lnTo>
                <a:lnTo>
                  <a:pt x="1659732" y="500063"/>
                </a:lnTo>
                <a:lnTo>
                  <a:pt x="1640682" y="519113"/>
                </a:lnTo>
                <a:lnTo>
                  <a:pt x="1619250" y="523875"/>
                </a:lnTo>
                <a:lnTo>
                  <a:pt x="1588294" y="516731"/>
                </a:lnTo>
                <a:lnTo>
                  <a:pt x="1564482" y="495300"/>
                </a:lnTo>
                <a:lnTo>
                  <a:pt x="1545432" y="481013"/>
                </a:lnTo>
                <a:lnTo>
                  <a:pt x="1500188" y="461963"/>
                </a:lnTo>
                <a:lnTo>
                  <a:pt x="1393032" y="447675"/>
                </a:lnTo>
                <a:lnTo>
                  <a:pt x="1076325" y="440531"/>
                </a:lnTo>
                <a:lnTo>
                  <a:pt x="916782" y="440531"/>
                </a:lnTo>
                <a:lnTo>
                  <a:pt x="609600" y="4286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83A46769-5DB0-E14F-8832-2F52A3BD6108}"/>
              </a:ext>
            </a:extLst>
          </p:cNvPr>
          <p:cNvSpPr/>
          <p:nvPr/>
        </p:nvSpPr>
        <p:spPr bwMode="auto">
          <a:xfrm>
            <a:off x="4078288" y="5214938"/>
            <a:ext cx="2963862" cy="454025"/>
          </a:xfrm>
          <a:custGeom>
            <a:avLst/>
            <a:gdLst>
              <a:gd name="connsiteX0" fmla="*/ 1608341 w 2963658"/>
              <a:gd name="connsiteY0" fmla="*/ 300624 h 453442"/>
              <a:gd name="connsiteX1" fmla="*/ 1235066 w 2963658"/>
              <a:gd name="connsiteY1" fmla="*/ 330687 h 453442"/>
              <a:gd name="connsiteX2" fmla="*/ 1027134 w 2963658"/>
              <a:gd name="connsiteY2" fmla="*/ 348223 h 453442"/>
              <a:gd name="connsiteX3" fmla="*/ 909389 w 2963658"/>
              <a:gd name="connsiteY3" fmla="*/ 363255 h 453442"/>
              <a:gd name="connsiteX4" fmla="*/ 756572 w 2963658"/>
              <a:gd name="connsiteY4" fmla="*/ 390812 h 453442"/>
              <a:gd name="connsiteX5" fmla="*/ 503546 w 2963658"/>
              <a:gd name="connsiteY5" fmla="*/ 445926 h 453442"/>
              <a:gd name="connsiteX6" fmla="*/ 460957 w 2963658"/>
              <a:gd name="connsiteY6" fmla="*/ 453442 h 453442"/>
              <a:gd name="connsiteX7" fmla="*/ 443421 w 2963658"/>
              <a:gd name="connsiteY7" fmla="*/ 453442 h 453442"/>
              <a:gd name="connsiteX8" fmla="*/ 408348 w 2963658"/>
              <a:gd name="connsiteY8" fmla="*/ 450937 h 453442"/>
              <a:gd name="connsiteX9" fmla="*/ 368265 w 2963658"/>
              <a:gd name="connsiteY9" fmla="*/ 438411 h 453442"/>
              <a:gd name="connsiteX10" fmla="*/ 288098 w 2963658"/>
              <a:gd name="connsiteY10" fmla="*/ 400833 h 453442"/>
              <a:gd name="connsiteX11" fmla="*/ 192900 w 2963658"/>
              <a:gd name="connsiteY11" fmla="*/ 343213 h 453442"/>
              <a:gd name="connsiteX12" fmla="*/ 110229 w 2963658"/>
              <a:gd name="connsiteY12" fmla="*/ 288098 h 453442"/>
              <a:gd name="connsiteX13" fmla="*/ 60124 w 2963658"/>
              <a:gd name="connsiteY13" fmla="*/ 250520 h 453442"/>
              <a:gd name="connsiteX14" fmla="*/ 30062 w 2963658"/>
              <a:gd name="connsiteY14" fmla="*/ 215447 h 453442"/>
              <a:gd name="connsiteX15" fmla="*/ 10020 w 2963658"/>
              <a:gd name="connsiteY15" fmla="*/ 182880 h 453442"/>
              <a:gd name="connsiteX16" fmla="*/ 0 w 2963658"/>
              <a:gd name="connsiteY16" fmla="*/ 155323 h 453442"/>
              <a:gd name="connsiteX17" fmla="*/ 0 w 2963658"/>
              <a:gd name="connsiteY17" fmla="*/ 145302 h 453442"/>
              <a:gd name="connsiteX18" fmla="*/ 2505 w 2963658"/>
              <a:gd name="connsiteY18" fmla="*/ 132776 h 453442"/>
              <a:gd name="connsiteX19" fmla="*/ 27557 w 2963658"/>
              <a:gd name="connsiteY19" fmla="*/ 125260 h 453442"/>
              <a:gd name="connsiteX20" fmla="*/ 75156 w 2963658"/>
              <a:gd name="connsiteY20" fmla="*/ 135281 h 453442"/>
              <a:gd name="connsiteX21" fmla="*/ 145301 w 2963658"/>
              <a:gd name="connsiteY21" fmla="*/ 162838 h 453442"/>
              <a:gd name="connsiteX22" fmla="*/ 220458 w 2963658"/>
              <a:gd name="connsiteY22" fmla="*/ 190395 h 453442"/>
              <a:gd name="connsiteX23" fmla="*/ 285593 w 2963658"/>
              <a:gd name="connsiteY23" fmla="*/ 207932 h 453442"/>
              <a:gd name="connsiteX24" fmla="*/ 355739 w 2963658"/>
              <a:gd name="connsiteY24" fmla="*/ 217953 h 453442"/>
              <a:gd name="connsiteX25" fmla="*/ 408348 w 2963658"/>
              <a:gd name="connsiteY25" fmla="*/ 222963 h 453442"/>
              <a:gd name="connsiteX26" fmla="*/ 450937 w 2963658"/>
              <a:gd name="connsiteY26" fmla="*/ 225468 h 453442"/>
              <a:gd name="connsiteX27" fmla="*/ 543629 w 2963658"/>
              <a:gd name="connsiteY27" fmla="*/ 220458 h 453442"/>
              <a:gd name="connsiteX28" fmla="*/ 759077 w 2963658"/>
              <a:gd name="connsiteY28" fmla="*/ 197911 h 453442"/>
              <a:gd name="connsiteX29" fmla="*/ 1069722 w 2963658"/>
              <a:gd name="connsiteY29" fmla="*/ 170354 h 453442"/>
              <a:gd name="connsiteX30" fmla="*/ 1270139 w 2963658"/>
              <a:gd name="connsiteY30" fmla="*/ 152817 h 453442"/>
              <a:gd name="connsiteX31" fmla="*/ 1495607 w 2963658"/>
              <a:gd name="connsiteY31" fmla="*/ 132776 h 453442"/>
              <a:gd name="connsiteX32" fmla="*/ 1736107 w 2963658"/>
              <a:gd name="connsiteY32" fmla="*/ 115239 h 453442"/>
              <a:gd name="connsiteX33" fmla="*/ 2064289 w 2963658"/>
              <a:gd name="connsiteY33" fmla="*/ 92692 h 453442"/>
              <a:gd name="connsiteX34" fmla="*/ 2187044 w 2963658"/>
              <a:gd name="connsiteY34" fmla="*/ 80166 h 453442"/>
              <a:gd name="connsiteX35" fmla="*/ 2322325 w 2963658"/>
              <a:gd name="connsiteY35" fmla="*/ 60125 h 453442"/>
              <a:gd name="connsiteX36" fmla="*/ 2425038 w 2963658"/>
              <a:gd name="connsiteY36" fmla="*/ 37578 h 453442"/>
              <a:gd name="connsiteX37" fmla="*/ 2520236 w 2963658"/>
              <a:gd name="connsiteY37" fmla="*/ 2505 h 453442"/>
              <a:gd name="connsiteX38" fmla="*/ 2527752 w 2963658"/>
              <a:gd name="connsiteY38" fmla="*/ 0 h 453442"/>
              <a:gd name="connsiteX39" fmla="*/ 2565330 w 2963658"/>
              <a:gd name="connsiteY39" fmla="*/ 7515 h 453442"/>
              <a:gd name="connsiteX40" fmla="*/ 2642991 w 2963658"/>
              <a:gd name="connsiteY40" fmla="*/ 37578 h 453442"/>
              <a:gd name="connsiteX41" fmla="*/ 2728168 w 2963658"/>
              <a:gd name="connsiteY41" fmla="*/ 80166 h 453442"/>
              <a:gd name="connsiteX42" fmla="*/ 2815850 w 2963658"/>
              <a:gd name="connsiteY42" fmla="*/ 125260 h 453442"/>
              <a:gd name="connsiteX43" fmla="*/ 2865955 w 2963658"/>
              <a:gd name="connsiteY43" fmla="*/ 160333 h 453442"/>
              <a:gd name="connsiteX44" fmla="*/ 2908543 w 2963658"/>
              <a:gd name="connsiteY44" fmla="*/ 197911 h 453442"/>
              <a:gd name="connsiteX45" fmla="*/ 2933595 w 2963658"/>
              <a:gd name="connsiteY45" fmla="*/ 222963 h 453442"/>
              <a:gd name="connsiteX46" fmla="*/ 2953637 w 2963658"/>
              <a:gd name="connsiteY46" fmla="*/ 253026 h 453442"/>
              <a:gd name="connsiteX47" fmla="*/ 2963658 w 2963658"/>
              <a:gd name="connsiteY47" fmla="*/ 278078 h 453442"/>
              <a:gd name="connsiteX48" fmla="*/ 2963658 w 2963658"/>
              <a:gd name="connsiteY48" fmla="*/ 290604 h 453442"/>
              <a:gd name="connsiteX49" fmla="*/ 2948626 w 2963658"/>
              <a:gd name="connsiteY49" fmla="*/ 318161 h 453442"/>
              <a:gd name="connsiteX50" fmla="*/ 2916059 w 2963658"/>
              <a:gd name="connsiteY50" fmla="*/ 333192 h 453442"/>
              <a:gd name="connsiteX51" fmla="*/ 2860944 w 2963658"/>
              <a:gd name="connsiteY51" fmla="*/ 340708 h 453442"/>
              <a:gd name="connsiteX52" fmla="*/ 2785788 w 2963658"/>
              <a:gd name="connsiteY52" fmla="*/ 340708 h 453442"/>
              <a:gd name="connsiteX53" fmla="*/ 2587877 w 2963658"/>
              <a:gd name="connsiteY53" fmla="*/ 315656 h 453442"/>
              <a:gd name="connsiteX54" fmla="*/ 2377440 w 2963658"/>
              <a:gd name="connsiteY54" fmla="*/ 300624 h 453442"/>
              <a:gd name="connsiteX55" fmla="*/ 2086836 w 2963658"/>
              <a:gd name="connsiteY55" fmla="*/ 285593 h 453442"/>
              <a:gd name="connsiteX56" fmla="*/ 1851346 w 2963658"/>
              <a:gd name="connsiteY56" fmla="*/ 288098 h 453442"/>
              <a:gd name="connsiteX57" fmla="*/ 1608341 w 2963658"/>
              <a:gd name="connsiteY57" fmla="*/ 300624 h 453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963658" h="453442">
                <a:moveTo>
                  <a:pt x="1608341" y="300624"/>
                </a:moveTo>
                <a:lnTo>
                  <a:pt x="1235066" y="330687"/>
                </a:lnTo>
                <a:lnTo>
                  <a:pt x="1027134" y="348223"/>
                </a:lnTo>
                <a:lnTo>
                  <a:pt x="909389" y="363255"/>
                </a:lnTo>
                <a:lnTo>
                  <a:pt x="756572" y="390812"/>
                </a:lnTo>
                <a:lnTo>
                  <a:pt x="503546" y="445926"/>
                </a:lnTo>
                <a:lnTo>
                  <a:pt x="460957" y="453442"/>
                </a:lnTo>
                <a:lnTo>
                  <a:pt x="443421" y="453442"/>
                </a:lnTo>
                <a:lnTo>
                  <a:pt x="408348" y="450937"/>
                </a:lnTo>
                <a:lnTo>
                  <a:pt x="368265" y="438411"/>
                </a:lnTo>
                <a:lnTo>
                  <a:pt x="288098" y="400833"/>
                </a:lnTo>
                <a:lnTo>
                  <a:pt x="192900" y="343213"/>
                </a:lnTo>
                <a:lnTo>
                  <a:pt x="110229" y="288098"/>
                </a:lnTo>
                <a:lnTo>
                  <a:pt x="60124" y="250520"/>
                </a:lnTo>
                <a:lnTo>
                  <a:pt x="30062" y="215447"/>
                </a:lnTo>
                <a:lnTo>
                  <a:pt x="10020" y="182880"/>
                </a:lnTo>
                <a:lnTo>
                  <a:pt x="0" y="155323"/>
                </a:lnTo>
                <a:lnTo>
                  <a:pt x="0" y="145302"/>
                </a:lnTo>
                <a:lnTo>
                  <a:pt x="2505" y="132776"/>
                </a:lnTo>
                <a:lnTo>
                  <a:pt x="27557" y="125260"/>
                </a:lnTo>
                <a:lnTo>
                  <a:pt x="75156" y="135281"/>
                </a:lnTo>
                <a:lnTo>
                  <a:pt x="145301" y="162838"/>
                </a:lnTo>
                <a:lnTo>
                  <a:pt x="220458" y="190395"/>
                </a:lnTo>
                <a:lnTo>
                  <a:pt x="285593" y="207932"/>
                </a:lnTo>
                <a:lnTo>
                  <a:pt x="355739" y="217953"/>
                </a:lnTo>
                <a:lnTo>
                  <a:pt x="408348" y="222963"/>
                </a:lnTo>
                <a:lnTo>
                  <a:pt x="450937" y="225468"/>
                </a:lnTo>
                <a:lnTo>
                  <a:pt x="543629" y="220458"/>
                </a:lnTo>
                <a:lnTo>
                  <a:pt x="759077" y="197911"/>
                </a:lnTo>
                <a:lnTo>
                  <a:pt x="1069722" y="170354"/>
                </a:lnTo>
                <a:lnTo>
                  <a:pt x="1270139" y="152817"/>
                </a:lnTo>
                <a:lnTo>
                  <a:pt x="1495607" y="132776"/>
                </a:lnTo>
                <a:lnTo>
                  <a:pt x="1736107" y="115239"/>
                </a:lnTo>
                <a:lnTo>
                  <a:pt x="2064289" y="92692"/>
                </a:lnTo>
                <a:lnTo>
                  <a:pt x="2187044" y="80166"/>
                </a:lnTo>
                <a:lnTo>
                  <a:pt x="2322325" y="60125"/>
                </a:lnTo>
                <a:lnTo>
                  <a:pt x="2425038" y="37578"/>
                </a:lnTo>
                <a:lnTo>
                  <a:pt x="2520236" y="2505"/>
                </a:lnTo>
                <a:lnTo>
                  <a:pt x="2527752" y="0"/>
                </a:lnTo>
                <a:lnTo>
                  <a:pt x="2565330" y="7515"/>
                </a:lnTo>
                <a:lnTo>
                  <a:pt x="2642991" y="37578"/>
                </a:lnTo>
                <a:lnTo>
                  <a:pt x="2728168" y="80166"/>
                </a:lnTo>
                <a:lnTo>
                  <a:pt x="2815850" y="125260"/>
                </a:lnTo>
                <a:lnTo>
                  <a:pt x="2865955" y="160333"/>
                </a:lnTo>
                <a:lnTo>
                  <a:pt x="2908543" y="197911"/>
                </a:lnTo>
                <a:lnTo>
                  <a:pt x="2933595" y="222963"/>
                </a:lnTo>
                <a:lnTo>
                  <a:pt x="2953637" y="253026"/>
                </a:lnTo>
                <a:lnTo>
                  <a:pt x="2963658" y="278078"/>
                </a:lnTo>
                <a:lnTo>
                  <a:pt x="2963658" y="290604"/>
                </a:lnTo>
                <a:lnTo>
                  <a:pt x="2948626" y="318161"/>
                </a:lnTo>
                <a:lnTo>
                  <a:pt x="2916059" y="333192"/>
                </a:lnTo>
                <a:lnTo>
                  <a:pt x="2860944" y="340708"/>
                </a:lnTo>
                <a:lnTo>
                  <a:pt x="2785788" y="340708"/>
                </a:lnTo>
                <a:lnTo>
                  <a:pt x="2587877" y="315656"/>
                </a:lnTo>
                <a:lnTo>
                  <a:pt x="2377440" y="300624"/>
                </a:lnTo>
                <a:lnTo>
                  <a:pt x="2086836" y="285593"/>
                </a:lnTo>
                <a:lnTo>
                  <a:pt x="1851346" y="288098"/>
                </a:lnTo>
                <a:lnTo>
                  <a:pt x="1608341" y="30062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C2E4B46-2917-434B-8996-38F5A5B546F2}"/>
              </a:ext>
            </a:extLst>
          </p:cNvPr>
          <p:cNvGrpSpPr/>
          <p:nvPr/>
        </p:nvGrpSpPr>
        <p:grpSpPr>
          <a:xfrm>
            <a:off x="2532063" y="1530349"/>
            <a:ext cx="4879975" cy="4451350"/>
            <a:chOff x="2684463" y="1681163"/>
            <a:chExt cx="4879975" cy="4451350"/>
          </a:xfrm>
        </p:grpSpPr>
        <p:sp>
          <p:nvSpPr>
            <p:cNvPr id="12" name="フリーフォーム 6">
              <a:extLst>
                <a:ext uri="{FF2B5EF4-FFF2-40B4-BE49-F238E27FC236}">
                  <a16:creationId xmlns:a16="http://schemas.microsoft.com/office/drawing/2014/main" id="{E5965EE8-DDD2-40D2-8FB9-52759543C46A}"/>
                </a:ext>
              </a:extLst>
            </p:cNvPr>
            <p:cNvSpPr/>
            <p:nvPr/>
          </p:nvSpPr>
          <p:spPr bwMode="auto">
            <a:xfrm>
              <a:off x="2992438" y="1681163"/>
              <a:ext cx="1193800" cy="1300162"/>
            </a:xfrm>
            <a:custGeom>
              <a:avLst/>
              <a:gdLst>
                <a:gd name="connsiteX0" fmla="*/ 633413 w 1193007"/>
                <a:gd name="connsiteY0" fmla="*/ 842962 h 1300162"/>
                <a:gd name="connsiteX1" fmla="*/ 435769 w 1193007"/>
                <a:gd name="connsiteY1" fmla="*/ 1012031 h 1300162"/>
                <a:gd name="connsiteX2" fmla="*/ 240507 w 1193007"/>
                <a:gd name="connsiteY2" fmla="*/ 1166812 h 1300162"/>
                <a:gd name="connsiteX3" fmla="*/ 102394 w 1193007"/>
                <a:gd name="connsiteY3" fmla="*/ 1271587 h 1300162"/>
                <a:gd name="connsiteX4" fmla="*/ 80963 w 1193007"/>
                <a:gd name="connsiteY4" fmla="*/ 1283493 h 1300162"/>
                <a:gd name="connsiteX5" fmla="*/ 59532 w 1193007"/>
                <a:gd name="connsiteY5" fmla="*/ 1293018 h 1300162"/>
                <a:gd name="connsiteX6" fmla="*/ 38100 w 1193007"/>
                <a:gd name="connsiteY6" fmla="*/ 1297781 h 1300162"/>
                <a:gd name="connsiteX7" fmla="*/ 14288 w 1193007"/>
                <a:gd name="connsiteY7" fmla="*/ 1300162 h 1300162"/>
                <a:gd name="connsiteX8" fmla="*/ 2382 w 1193007"/>
                <a:gd name="connsiteY8" fmla="*/ 1295400 h 1300162"/>
                <a:gd name="connsiteX9" fmla="*/ 0 w 1193007"/>
                <a:gd name="connsiteY9" fmla="*/ 1285875 h 1300162"/>
                <a:gd name="connsiteX10" fmla="*/ 11907 w 1193007"/>
                <a:gd name="connsiteY10" fmla="*/ 1254918 h 1300162"/>
                <a:gd name="connsiteX11" fmla="*/ 42863 w 1193007"/>
                <a:gd name="connsiteY11" fmla="*/ 1212056 h 1300162"/>
                <a:gd name="connsiteX12" fmla="*/ 95250 w 1193007"/>
                <a:gd name="connsiteY12" fmla="*/ 1164431 h 1300162"/>
                <a:gd name="connsiteX13" fmla="*/ 192882 w 1193007"/>
                <a:gd name="connsiteY13" fmla="*/ 1069181 h 1300162"/>
                <a:gd name="connsiteX14" fmla="*/ 295275 w 1193007"/>
                <a:gd name="connsiteY14" fmla="*/ 962025 h 1300162"/>
                <a:gd name="connsiteX15" fmla="*/ 416719 w 1193007"/>
                <a:gd name="connsiteY15" fmla="*/ 819150 h 1300162"/>
                <a:gd name="connsiteX16" fmla="*/ 535782 w 1193007"/>
                <a:gd name="connsiteY16" fmla="*/ 673893 h 1300162"/>
                <a:gd name="connsiteX17" fmla="*/ 626269 w 1193007"/>
                <a:gd name="connsiteY17" fmla="*/ 542925 h 1300162"/>
                <a:gd name="connsiteX18" fmla="*/ 723900 w 1193007"/>
                <a:gd name="connsiteY18" fmla="*/ 388143 h 1300162"/>
                <a:gd name="connsiteX19" fmla="*/ 778669 w 1193007"/>
                <a:gd name="connsiteY19" fmla="*/ 290512 h 1300162"/>
                <a:gd name="connsiteX20" fmla="*/ 795338 w 1193007"/>
                <a:gd name="connsiteY20" fmla="*/ 254793 h 1300162"/>
                <a:gd name="connsiteX21" fmla="*/ 800100 w 1193007"/>
                <a:gd name="connsiteY21" fmla="*/ 230981 h 1300162"/>
                <a:gd name="connsiteX22" fmla="*/ 802482 w 1193007"/>
                <a:gd name="connsiteY22" fmla="*/ 207168 h 1300162"/>
                <a:gd name="connsiteX23" fmla="*/ 800100 w 1193007"/>
                <a:gd name="connsiteY23" fmla="*/ 176212 h 1300162"/>
                <a:gd name="connsiteX24" fmla="*/ 795338 w 1193007"/>
                <a:gd name="connsiteY24" fmla="*/ 150018 h 1300162"/>
                <a:gd name="connsiteX25" fmla="*/ 776288 w 1193007"/>
                <a:gd name="connsiteY25" fmla="*/ 109537 h 1300162"/>
                <a:gd name="connsiteX26" fmla="*/ 752475 w 1193007"/>
                <a:gd name="connsiteY26" fmla="*/ 76200 h 1300162"/>
                <a:gd name="connsiteX27" fmla="*/ 738188 w 1193007"/>
                <a:gd name="connsiteY27" fmla="*/ 57150 h 1300162"/>
                <a:gd name="connsiteX28" fmla="*/ 728663 w 1193007"/>
                <a:gd name="connsiteY28" fmla="*/ 28575 h 1300162"/>
                <a:gd name="connsiteX29" fmla="*/ 733425 w 1193007"/>
                <a:gd name="connsiteY29" fmla="*/ 11906 h 1300162"/>
                <a:gd name="connsiteX30" fmla="*/ 750094 w 1193007"/>
                <a:gd name="connsiteY30" fmla="*/ 0 h 1300162"/>
                <a:gd name="connsiteX31" fmla="*/ 778669 w 1193007"/>
                <a:gd name="connsiteY31" fmla="*/ 2381 h 1300162"/>
                <a:gd name="connsiteX32" fmla="*/ 823913 w 1193007"/>
                <a:gd name="connsiteY32" fmla="*/ 19050 h 1300162"/>
                <a:gd name="connsiteX33" fmla="*/ 931069 w 1193007"/>
                <a:gd name="connsiteY33" fmla="*/ 83343 h 1300162"/>
                <a:gd name="connsiteX34" fmla="*/ 1002507 w 1193007"/>
                <a:gd name="connsiteY34" fmla="*/ 133350 h 1300162"/>
                <a:gd name="connsiteX35" fmla="*/ 1081088 w 1193007"/>
                <a:gd name="connsiteY35" fmla="*/ 188118 h 1300162"/>
                <a:gd name="connsiteX36" fmla="*/ 1128713 w 1193007"/>
                <a:gd name="connsiteY36" fmla="*/ 230981 h 1300162"/>
                <a:gd name="connsiteX37" fmla="*/ 1169194 w 1193007"/>
                <a:gd name="connsiteY37" fmla="*/ 276225 h 1300162"/>
                <a:gd name="connsiteX38" fmla="*/ 1185863 w 1193007"/>
                <a:gd name="connsiteY38" fmla="*/ 297656 h 1300162"/>
                <a:gd name="connsiteX39" fmla="*/ 1193007 w 1193007"/>
                <a:gd name="connsiteY39" fmla="*/ 323850 h 1300162"/>
                <a:gd name="connsiteX40" fmla="*/ 1183482 w 1193007"/>
                <a:gd name="connsiteY40" fmla="*/ 350043 h 1300162"/>
                <a:gd name="connsiteX41" fmla="*/ 1154907 w 1193007"/>
                <a:gd name="connsiteY41" fmla="*/ 366712 h 1300162"/>
                <a:gd name="connsiteX42" fmla="*/ 1107282 w 1193007"/>
                <a:gd name="connsiteY42" fmla="*/ 385762 h 1300162"/>
                <a:gd name="connsiteX43" fmla="*/ 1076325 w 1193007"/>
                <a:gd name="connsiteY43" fmla="*/ 404812 h 1300162"/>
                <a:gd name="connsiteX44" fmla="*/ 1033463 w 1193007"/>
                <a:gd name="connsiteY44" fmla="*/ 440531 h 1300162"/>
                <a:gd name="connsiteX45" fmla="*/ 1000125 w 1193007"/>
                <a:gd name="connsiteY45" fmla="*/ 483393 h 1300162"/>
                <a:gd name="connsiteX46" fmla="*/ 933450 w 1193007"/>
                <a:gd name="connsiteY46" fmla="*/ 554831 h 1300162"/>
                <a:gd name="connsiteX47" fmla="*/ 781050 w 1193007"/>
                <a:gd name="connsiteY47" fmla="*/ 709612 h 1300162"/>
                <a:gd name="connsiteX48" fmla="*/ 633413 w 1193007"/>
                <a:gd name="connsiteY48" fmla="*/ 842962 h 130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93007" h="1300162">
                  <a:moveTo>
                    <a:pt x="633413" y="842962"/>
                  </a:moveTo>
                  <a:lnTo>
                    <a:pt x="435769" y="1012031"/>
                  </a:lnTo>
                  <a:lnTo>
                    <a:pt x="240507" y="1166812"/>
                  </a:lnTo>
                  <a:lnTo>
                    <a:pt x="102394" y="1271587"/>
                  </a:lnTo>
                  <a:lnTo>
                    <a:pt x="80963" y="1283493"/>
                  </a:lnTo>
                  <a:lnTo>
                    <a:pt x="59532" y="1293018"/>
                  </a:lnTo>
                  <a:lnTo>
                    <a:pt x="38100" y="1297781"/>
                  </a:lnTo>
                  <a:lnTo>
                    <a:pt x="14288" y="1300162"/>
                  </a:lnTo>
                  <a:lnTo>
                    <a:pt x="2382" y="1295400"/>
                  </a:lnTo>
                  <a:lnTo>
                    <a:pt x="0" y="1285875"/>
                  </a:lnTo>
                  <a:lnTo>
                    <a:pt x="11907" y="1254918"/>
                  </a:lnTo>
                  <a:lnTo>
                    <a:pt x="42863" y="1212056"/>
                  </a:lnTo>
                  <a:lnTo>
                    <a:pt x="95250" y="1164431"/>
                  </a:lnTo>
                  <a:lnTo>
                    <a:pt x="192882" y="1069181"/>
                  </a:lnTo>
                  <a:lnTo>
                    <a:pt x="295275" y="962025"/>
                  </a:lnTo>
                  <a:lnTo>
                    <a:pt x="416719" y="819150"/>
                  </a:lnTo>
                  <a:lnTo>
                    <a:pt x="535782" y="673893"/>
                  </a:lnTo>
                  <a:lnTo>
                    <a:pt x="626269" y="542925"/>
                  </a:lnTo>
                  <a:lnTo>
                    <a:pt x="723900" y="388143"/>
                  </a:lnTo>
                  <a:lnTo>
                    <a:pt x="778669" y="290512"/>
                  </a:lnTo>
                  <a:lnTo>
                    <a:pt x="795338" y="254793"/>
                  </a:lnTo>
                  <a:lnTo>
                    <a:pt x="800100" y="230981"/>
                  </a:lnTo>
                  <a:lnTo>
                    <a:pt x="802482" y="207168"/>
                  </a:lnTo>
                  <a:lnTo>
                    <a:pt x="800100" y="176212"/>
                  </a:lnTo>
                  <a:lnTo>
                    <a:pt x="795338" y="150018"/>
                  </a:lnTo>
                  <a:lnTo>
                    <a:pt x="776288" y="109537"/>
                  </a:lnTo>
                  <a:lnTo>
                    <a:pt x="752475" y="76200"/>
                  </a:lnTo>
                  <a:lnTo>
                    <a:pt x="738188" y="57150"/>
                  </a:lnTo>
                  <a:lnTo>
                    <a:pt x="728663" y="28575"/>
                  </a:lnTo>
                  <a:lnTo>
                    <a:pt x="733425" y="11906"/>
                  </a:lnTo>
                  <a:lnTo>
                    <a:pt x="750094" y="0"/>
                  </a:lnTo>
                  <a:lnTo>
                    <a:pt x="778669" y="2381"/>
                  </a:lnTo>
                  <a:lnTo>
                    <a:pt x="823913" y="19050"/>
                  </a:lnTo>
                  <a:lnTo>
                    <a:pt x="931069" y="83343"/>
                  </a:lnTo>
                  <a:lnTo>
                    <a:pt x="1002507" y="133350"/>
                  </a:lnTo>
                  <a:lnTo>
                    <a:pt x="1081088" y="188118"/>
                  </a:lnTo>
                  <a:lnTo>
                    <a:pt x="1128713" y="230981"/>
                  </a:lnTo>
                  <a:lnTo>
                    <a:pt x="1169194" y="276225"/>
                  </a:lnTo>
                  <a:lnTo>
                    <a:pt x="1185863" y="297656"/>
                  </a:lnTo>
                  <a:lnTo>
                    <a:pt x="1193007" y="323850"/>
                  </a:lnTo>
                  <a:lnTo>
                    <a:pt x="1183482" y="350043"/>
                  </a:lnTo>
                  <a:lnTo>
                    <a:pt x="1154907" y="366712"/>
                  </a:lnTo>
                  <a:lnTo>
                    <a:pt x="1107282" y="385762"/>
                  </a:lnTo>
                  <a:lnTo>
                    <a:pt x="1076325" y="404812"/>
                  </a:lnTo>
                  <a:lnTo>
                    <a:pt x="1033463" y="440531"/>
                  </a:lnTo>
                  <a:lnTo>
                    <a:pt x="1000125" y="483393"/>
                  </a:lnTo>
                  <a:lnTo>
                    <a:pt x="933450" y="554831"/>
                  </a:lnTo>
                  <a:lnTo>
                    <a:pt x="781050" y="709612"/>
                  </a:lnTo>
                  <a:lnTo>
                    <a:pt x="633413" y="8429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9">
              <a:extLst>
                <a:ext uri="{FF2B5EF4-FFF2-40B4-BE49-F238E27FC236}">
                  <a16:creationId xmlns:a16="http://schemas.microsoft.com/office/drawing/2014/main" id="{FE93635C-6FA4-4CBD-98E1-46B14ADB0755}"/>
                </a:ext>
              </a:extLst>
            </p:cNvPr>
            <p:cNvSpPr/>
            <p:nvPr/>
          </p:nvSpPr>
          <p:spPr bwMode="auto">
            <a:xfrm>
              <a:off x="4606925" y="4364038"/>
              <a:ext cx="1984375" cy="412750"/>
            </a:xfrm>
            <a:custGeom>
              <a:avLst/>
              <a:gdLst>
                <a:gd name="connsiteX0" fmla="*/ 823912 w 1983581"/>
                <a:gd name="connsiteY0" fmla="*/ 340519 h 411957"/>
                <a:gd name="connsiteX1" fmla="*/ 519112 w 1983581"/>
                <a:gd name="connsiteY1" fmla="*/ 388144 h 411957"/>
                <a:gd name="connsiteX2" fmla="*/ 431006 w 1983581"/>
                <a:gd name="connsiteY2" fmla="*/ 404813 h 411957"/>
                <a:gd name="connsiteX3" fmla="*/ 409575 w 1983581"/>
                <a:gd name="connsiteY3" fmla="*/ 411957 h 411957"/>
                <a:gd name="connsiteX4" fmla="*/ 390525 w 1983581"/>
                <a:gd name="connsiteY4" fmla="*/ 411957 h 411957"/>
                <a:gd name="connsiteX5" fmla="*/ 357187 w 1983581"/>
                <a:gd name="connsiteY5" fmla="*/ 407194 h 411957"/>
                <a:gd name="connsiteX6" fmla="*/ 292894 w 1983581"/>
                <a:gd name="connsiteY6" fmla="*/ 388144 h 411957"/>
                <a:gd name="connsiteX7" fmla="*/ 195262 w 1983581"/>
                <a:gd name="connsiteY7" fmla="*/ 345282 h 411957"/>
                <a:gd name="connsiteX8" fmla="*/ 126206 w 1983581"/>
                <a:gd name="connsiteY8" fmla="*/ 307182 h 411957"/>
                <a:gd name="connsiteX9" fmla="*/ 71437 w 1983581"/>
                <a:gd name="connsiteY9" fmla="*/ 273844 h 411957"/>
                <a:gd name="connsiteX10" fmla="*/ 54769 w 1983581"/>
                <a:gd name="connsiteY10" fmla="*/ 261938 h 411957"/>
                <a:gd name="connsiteX11" fmla="*/ 21431 w 1983581"/>
                <a:gd name="connsiteY11" fmla="*/ 228600 h 411957"/>
                <a:gd name="connsiteX12" fmla="*/ 2381 w 1983581"/>
                <a:gd name="connsiteY12" fmla="*/ 197644 h 411957"/>
                <a:gd name="connsiteX13" fmla="*/ 0 w 1983581"/>
                <a:gd name="connsiteY13" fmla="*/ 176213 h 411957"/>
                <a:gd name="connsiteX14" fmla="*/ 4762 w 1983581"/>
                <a:gd name="connsiteY14" fmla="*/ 164307 h 411957"/>
                <a:gd name="connsiteX15" fmla="*/ 16669 w 1983581"/>
                <a:gd name="connsiteY15" fmla="*/ 159544 h 411957"/>
                <a:gd name="connsiteX16" fmla="*/ 50006 w 1983581"/>
                <a:gd name="connsiteY16" fmla="*/ 161925 h 411957"/>
                <a:gd name="connsiteX17" fmla="*/ 107156 w 1983581"/>
                <a:gd name="connsiteY17" fmla="*/ 171450 h 411957"/>
                <a:gd name="connsiteX18" fmla="*/ 166687 w 1983581"/>
                <a:gd name="connsiteY18" fmla="*/ 185738 h 411957"/>
                <a:gd name="connsiteX19" fmla="*/ 230981 w 1983581"/>
                <a:gd name="connsiteY19" fmla="*/ 195263 h 411957"/>
                <a:gd name="connsiteX20" fmla="*/ 276225 w 1983581"/>
                <a:gd name="connsiteY20" fmla="*/ 200025 h 411957"/>
                <a:gd name="connsiteX21" fmla="*/ 328612 w 1983581"/>
                <a:gd name="connsiteY21" fmla="*/ 200025 h 411957"/>
                <a:gd name="connsiteX22" fmla="*/ 378619 w 1983581"/>
                <a:gd name="connsiteY22" fmla="*/ 197644 h 411957"/>
                <a:gd name="connsiteX23" fmla="*/ 514350 w 1983581"/>
                <a:gd name="connsiteY23" fmla="*/ 185738 h 411957"/>
                <a:gd name="connsiteX24" fmla="*/ 892969 w 1983581"/>
                <a:gd name="connsiteY24" fmla="*/ 154782 h 411957"/>
                <a:gd name="connsiteX25" fmla="*/ 1147762 w 1983581"/>
                <a:gd name="connsiteY25" fmla="*/ 130969 h 411957"/>
                <a:gd name="connsiteX26" fmla="*/ 1238250 w 1983581"/>
                <a:gd name="connsiteY26" fmla="*/ 119063 h 411957"/>
                <a:gd name="connsiteX27" fmla="*/ 1314450 w 1983581"/>
                <a:gd name="connsiteY27" fmla="*/ 104775 h 411957"/>
                <a:gd name="connsiteX28" fmla="*/ 1445419 w 1983581"/>
                <a:gd name="connsiteY28" fmla="*/ 71438 h 411957"/>
                <a:gd name="connsiteX29" fmla="*/ 1609725 w 1983581"/>
                <a:gd name="connsiteY29" fmla="*/ 19050 h 411957"/>
                <a:gd name="connsiteX30" fmla="*/ 1626394 w 1983581"/>
                <a:gd name="connsiteY30" fmla="*/ 7144 h 411957"/>
                <a:gd name="connsiteX31" fmla="*/ 1662112 w 1983581"/>
                <a:gd name="connsiteY31" fmla="*/ 0 h 411957"/>
                <a:gd name="connsiteX32" fmla="*/ 1754981 w 1983581"/>
                <a:gd name="connsiteY32" fmla="*/ 19050 h 411957"/>
                <a:gd name="connsiteX33" fmla="*/ 1871662 w 1983581"/>
                <a:gd name="connsiteY33" fmla="*/ 57150 h 411957"/>
                <a:gd name="connsiteX34" fmla="*/ 1924050 w 1983581"/>
                <a:gd name="connsiteY34" fmla="*/ 76200 h 411957"/>
                <a:gd name="connsiteX35" fmla="*/ 1952625 w 1983581"/>
                <a:gd name="connsiteY35" fmla="*/ 92869 h 411957"/>
                <a:gd name="connsiteX36" fmla="*/ 1971675 w 1983581"/>
                <a:gd name="connsiteY36" fmla="*/ 107157 h 411957"/>
                <a:gd name="connsiteX37" fmla="*/ 1983581 w 1983581"/>
                <a:gd name="connsiteY37" fmla="*/ 121444 h 411957"/>
                <a:gd name="connsiteX38" fmla="*/ 1981200 w 1983581"/>
                <a:gd name="connsiteY38" fmla="*/ 142875 h 411957"/>
                <a:gd name="connsiteX39" fmla="*/ 1962150 w 1983581"/>
                <a:gd name="connsiteY39" fmla="*/ 166688 h 411957"/>
                <a:gd name="connsiteX40" fmla="*/ 1933575 w 1983581"/>
                <a:gd name="connsiteY40" fmla="*/ 185738 h 411957"/>
                <a:gd name="connsiteX41" fmla="*/ 1866900 w 1983581"/>
                <a:gd name="connsiteY41" fmla="*/ 214313 h 411957"/>
                <a:gd name="connsiteX42" fmla="*/ 1764506 w 1983581"/>
                <a:gd name="connsiteY42" fmla="*/ 242888 h 411957"/>
                <a:gd name="connsiteX43" fmla="*/ 1559719 w 1983581"/>
                <a:gd name="connsiteY43" fmla="*/ 261938 h 411957"/>
                <a:gd name="connsiteX44" fmla="*/ 1135856 w 1983581"/>
                <a:gd name="connsiteY44" fmla="*/ 311944 h 411957"/>
                <a:gd name="connsiteX45" fmla="*/ 823912 w 1983581"/>
                <a:gd name="connsiteY45" fmla="*/ 340519 h 411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83581" h="411957">
                  <a:moveTo>
                    <a:pt x="823912" y="340519"/>
                  </a:moveTo>
                  <a:lnTo>
                    <a:pt x="519112" y="388144"/>
                  </a:lnTo>
                  <a:lnTo>
                    <a:pt x="431006" y="404813"/>
                  </a:lnTo>
                  <a:lnTo>
                    <a:pt x="409575" y="411957"/>
                  </a:lnTo>
                  <a:lnTo>
                    <a:pt x="390525" y="411957"/>
                  </a:lnTo>
                  <a:lnTo>
                    <a:pt x="357187" y="407194"/>
                  </a:lnTo>
                  <a:lnTo>
                    <a:pt x="292894" y="388144"/>
                  </a:lnTo>
                  <a:lnTo>
                    <a:pt x="195262" y="345282"/>
                  </a:lnTo>
                  <a:lnTo>
                    <a:pt x="126206" y="307182"/>
                  </a:lnTo>
                  <a:lnTo>
                    <a:pt x="71437" y="273844"/>
                  </a:lnTo>
                  <a:lnTo>
                    <a:pt x="54769" y="261938"/>
                  </a:lnTo>
                  <a:lnTo>
                    <a:pt x="21431" y="228600"/>
                  </a:lnTo>
                  <a:lnTo>
                    <a:pt x="2381" y="197644"/>
                  </a:lnTo>
                  <a:lnTo>
                    <a:pt x="0" y="176213"/>
                  </a:lnTo>
                  <a:lnTo>
                    <a:pt x="4762" y="164307"/>
                  </a:lnTo>
                  <a:lnTo>
                    <a:pt x="16669" y="159544"/>
                  </a:lnTo>
                  <a:lnTo>
                    <a:pt x="50006" y="161925"/>
                  </a:lnTo>
                  <a:lnTo>
                    <a:pt x="107156" y="171450"/>
                  </a:lnTo>
                  <a:lnTo>
                    <a:pt x="166687" y="185738"/>
                  </a:lnTo>
                  <a:lnTo>
                    <a:pt x="230981" y="195263"/>
                  </a:lnTo>
                  <a:lnTo>
                    <a:pt x="276225" y="200025"/>
                  </a:lnTo>
                  <a:lnTo>
                    <a:pt x="328612" y="200025"/>
                  </a:lnTo>
                  <a:lnTo>
                    <a:pt x="378619" y="197644"/>
                  </a:lnTo>
                  <a:lnTo>
                    <a:pt x="514350" y="185738"/>
                  </a:lnTo>
                  <a:lnTo>
                    <a:pt x="892969" y="154782"/>
                  </a:lnTo>
                  <a:lnTo>
                    <a:pt x="1147762" y="130969"/>
                  </a:lnTo>
                  <a:lnTo>
                    <a:pt x="1238250" y="119063"/>
                  </a:lnTo>
                  <a:lnTo>
                    <a:pt x="1314450" y="104775"/>
                  </a:lnTo>
                  <a:lnTo>
                    <a:pt x="1445419" y="71438"/>
                  </a:lnTo>
                  <a:lnTo>
                    <a:pt x="1609725" y="19050"/>
                  </a:lnTo>
                  <a:lnTo>
                    <a:pt x="1626394" y="7144"/>
                  </a:lnTo>
                  <a:lnTo>
                    <a:pt x="1662112" y="0"/>
                  </a:lnTo>
                  <a:lnTo>
                    <a:pt x="1754981" y="19050"/>
                  </a:lnTo>
                  <a:lnTo>
                    <a:pt x="1871662" y="57150"/>
                  </a:lnTo>
                  <a:lnTo>
                    <a:pt x="1924050" y="76200"/>
                  </a:lnTo>
                  <a:lnTo>
                    <a:pt x="1952625" y="92869"/>
                  </a:lnTo>
                  <a:lnTo>
                    <a:pt x="1971675" y="107157"/>
                  </a:lnTo>
                  <a:lnTo>
                    <a:pt x="1983581" y="121444"/>
                  </a:lnTo>
                  <a:lnTo>
                    <a:pt x="1981200" y="142875"/>
                  </a:lnTo>
                  <a:lnTo>
                    <a:pt x="1962150" y="166688"/>
                  </a:lnTo>
                  <a:lnTo>
                    <a:pt x="1933575" y="185738"/>
                  </a:lnTo>
                  <a:lnTo>
                    <a:pt x="1866900" y="214313"/>
                  </a:lnTo>
                  <a:lnTo>
                    <a:pt x="1764506" y="242888"/>
                  </a:lnTo>
                  <a:lnTo>
                    <a:pt x="1559719" y="261938"/>
                  </a:lnTo>
                  <a:lnTo>
                    <a:pt x="1135856" y="311944"/>
                  </a:lnTo>
                  <a:lnTo>
                    <a:pt x="823912" y="3405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3">
              <a:extLst>
                <a:ext uri="{FF2B5EF4-FFF2-40B4-BE49-F238E27FC236}">
                  <a16:creationId xmlns:a16="http://schemas.microsoft.com/office/drawing/2014/main" id="{0BBCAF18-28F6-4EA2-87D9-3DB4DE349A6C}"/>
                </a:ext>
              </a:extLst>
            </p:cNvPr>
            <p:cNvSpPr/>
            <p:nvPr/>
          </p:nvSpPr>
          <p:spPr bwMode="auto">
            <a:xfrm rot="16200000">
              <a:off x="2486819" y="2888457"/>
              <a:ext cx="1905000" cy="1509712"/>
            </a:xfrm>
            <a:custGeom>
              <a:avLst/>
              <a:gdLst>
                <a:gd name="connsiteX0" fmla="*/ 576263 w 1905000"/>
                <a:gd name="connsiteY0" fmla="*/ 661988 h 1509713"/>
                <a:gd name="connsiteX1" fmla="*/ 411956 w 1905000"/>
                <a:gd name="connsiteY1" fmla="*/ 507206 h 1509713"/>
                <a:gd name="connsiteX2" fmla="*/ 259556 w 1905000"/>
                <a:gd name="connsiteY2" fmla="*/ 352425 h 1509713"/>
                <a:gd name="connsiteX3" fmla="*/ 109538 w 1905000"/>
                <a:gd name="connsiteY3" fmla="*/ 185738 h 1509713"/>
                <a:gd name="connsiteX4" fmla="*/ 30956 w 1905000"/>
                <a:gd name="connsiteY4" fmla="*/ 97631 h 1509713"/>
                <a:gd name="connsiteX5" fmla="*/ 11906 w 1905000"/>
                <a:gd name="connsiteY5" fmla="*/ 61913 h 1509713"/>
                <a:gd name="connsiteX6" fmla="*/ 2381 w 1905000"/>
                <a:gd name="connsiteY6" fmla="*/ 38100 h 1509713"/>
                <a:gd name="connsiteX7" fmla="*/ 0 w 1905000"/>
                <a:gd name="connsiteY7" fmla="*/ 23813 h 1509713"/>
                <a:gd name="connsiteX8" fmla="*/ 0 w 1905000"/>
                <a:gd name="connsiteY8" fmla="*/ 14288 h 1509713"/>
                <a:gd name="connsiteX9" fmla="*/ 4763 w 1905000"/>
                <a:gd name="connsiteY9" fmla="*/ 2381 h 1509713"/>
                <a:gd name="connsiteX10" fmla="*/ 23813 w 1905000"/>
                <a:gd name="connsiteY10" fmla="*/ 0 h 1509713"/>
                <a:gd name="connsiteX11" fmla="*/ 66675 w 1905000"/>
                <a:gd name="connsiteY11" fmla="*/ 19050 h 1509713"/>
                <a:gd name="connsiteX12" fmla="*/ 116681 w 1905000"/>
                <a:gd name="connsiteY12" fmla="*/ 59531 h 1509713"/>
                <a:gd name="connsiteX13" fmla="*/ 288131 w 1905000"/>
                <a:gd name="connsiteY13" fmla="*/ 214313 h 1509713"/>
                <a:gd name="connsiteX14" fmla="*/ 492919 w 1905000"/>
                <a:gd name="connsiteY14" fmla="*/ 388144 h 1509713"/>
                <a:gd name="connsiteX15" fmla="*/ 652463 w 1905000"/>
                <a:gd name="connsiteY15" fmla="*/ 519113 h 1509713"/>
                <a:gd name="connsiteX16" fmla="*/ 852488 w 1905000"/>
                <a:gd name="connsiteY16" fmla="*/ 669131 h 1509713"/>
                <a:gd name="connsiteX17" fmla="*/ 1081088 w 1905000"/>
                <a:gd name="connsiteY17" fmla="*/ 826294 h 1509713"/>
                <a:gd name="connsiteX18" fmla="*/ 1183481 w 1905000"/>
                <a:gd name="connsiteY18" fmla="*/ 895350 h 1509713"/>
                <a:gd name="connsiteX19" fmla="*/ 1297781 w 1905000"/>
                <a:gd name="connsiteY19" fmla="*/ 966788 h 1509713"/>
                <a:gd name="connsiteX20" fmla="*/ 1443038 w 1905000"/>
                <a:gd name="connsiteY20" fmla="*/ 1052513 h 1509713"/>
                <a:gd name="connsiteX21" fmla="*/ 1535906 w 1905000"/>
                <a:gd name="connsiteY21" fmla="*/ 1104900 h 1509713"/>
                <a:gd name="connsiteX22" fmla="*/ 1576388 w 1905000"/>
                <a:gd name="connsiteY22" fmla="*/ 1123950 h 1509713"/>
                <a:gd name="connsiteX23" fmla="*/ 1607344 w 1905000"/>
                <a:gd name="connsiteY23" fmla="*/ 1133475 h 1509713"/>
                <a:gd name="connsiteX24" fmla="*/ 1631156 w 1905000"/>
                <a:gd name="connsiteY24" fmla="*/ 1138238 h 1509713"/>
                <a:gd name="connsiteX25" fmla="*/ 1666875 w 1905000"/>
                <a:gd name="connsiteY25" fmla="*/ 1143000 h 1509713"/>
                <a:gd name="connsiteX26" fmla="*/ 1714500 w 1905000"/>
                <a:gd name="connsiteY26" fmla="*/ 1145381 h 1509713"/>
                <a:gd name="connsiteX27" fmla="*/ 1809750 w 1905000"/>
                <a:gd name="connsiteY27" fmla="*/ 1135856 h 1509713"/>
                <a:gd name="connsiteX28" fmla="*/ 1847850 w 1905000"/>
                <a:gd name="connsiteY28" fmla="*/ 1126331 h 1509713"/>
                <a:gd name="connsiteX29" fmla="*/ 1876425 w 1905000"/>
                <a:gd name="connsiteY29" fmla="*/ 1121569 h 1509713"/>
                <a:gd name="connsiteX30" fmla="*/ 1893094 w 1905000"/>
                <a:gd name="connsiteY30" fmla="*/ 1121569 h 1509713"/>
                <a:gd name="connsiteX31" fmla="*/ 1902619 w 1905000"/>
                <a:gd name="connsiteY31" fmla="*/ 1128713 h 1509713"/>
                <a:gd name="connsiteX32" fmla="*/ 1905000 w 1905000"/>
                <a:gd name="connsiteY32" fmla="*/ 1143000 h 1509713"/>
                <a:gd name="connsiteX33" fmla="*/ 1871663 w 1905000"/>
                <a:gd name="connsiteY33" fmla="*/ 1193006 h 1509713"/>
                <a:gd name="connsiteX34" fmla="*/ 1833563 w 1905000"/>
                <a:gd name="connsiteY34" fmla="*/ 1247775 h 1509713"/>
                <a:gd name="connsiteX35" fmla="*/ 1774031 w 1905000"/>
                <a:gd name="connsiteY35" fmla="*/ 1338263 h 1509713"/>
                <a:gd name="connsiteX36" fmla="*/ 1714500 w 1905000"/>
                <a:gd name="connsiteY36" fmla="*/ 1416844 h 1509713"/>
                <a:gd name="connsiteX37" fmla="*/ 1657350 w 1905000"/>
                <a:gd name="connsiteY37" fmla="*/ 1476375 h 1509713"/>
                <a:gd name="connsiteX38" fmla="*/ 1624013 w 1905000"/>
                <a:gd name="connsiteY38" fmla="*/ 1500188 h 1509713"/>
                <a:gd name="connsiteX39" fmla="*/ 1597819 w 1905000"/>
                <a:gd name="connsiteY39" fmla="*/ 1507331 h 1509713"/>
                <a:gd name="connsiteX40" fmla="*/ 1578769 w 1905000"/>
                <a:gd name="connsiteY40" fmla="*/ 1509713 h 1509713"/>
                <a:gd name="connsiteX41" fmla="*/ 1552575 w 1905000"/>
                <a:gd name="connsiteY41" fmla="*/ 1504950 h 1509713"/>
                <a:gd name="connsiteX42" fmla="*/ 1538288 w 1905000"/>
                <a:gd name="connsiteY42" fmla="*/ 1493044 h 1509713"/>
                <a:gd name="connsiteX43" fmla="*/ 1526381 w 1905000"/>
                <a:gd name="connsiteY43" fmla="*/ 1476375 h 1509713"/>
                <a:gd name="connsiteX44" fmla="*/ 1516856 w 1905000"/>
                <a:gd name="connsiteY44" fmla="*/ 1447800 h 1509713"/>
                <a:gd name="connsiteX45" fmla="*/ 1495425 w 1905000"/>
                <a:gd name="connsiteY45" fmla="*/ 1416844 h 1509713"/>
                <a:gd name="connsiteX46" fmla="*/ 1414463 w 1905000"/>
                <a:gd name="connsiteY46" fmla="*/ 1333500 h 1509713"/>
                <a:gd name="connsiteX47" fmla="*/ 1290638 w 1905000"/>
                <a:gd name="connsiteY47" fmla="*/ 1228725 h 1509713"/>
                <a:gd name="connsiteX48" fmla="*/ 1162050 w 1905000"/>
                <a:gd name="connsiteY48" fmla="*/ 1131094 h 1509713"/>
                <a:gd name="connsiteX49" fmla="*/ 976313 w 1905000"/>
                <a:gd name="connsiteY49" fmla="*/ 992981 h 1509713"/>
                <a:gd name="connsiteX50" fmla="*/ 757238 w 1905000"/>
                <a:gd name="connsiteY50" fmla="*/ 823913 h 1509713"/>
                <a:gd name="connsiteX51" fmla="*/ 576263 w 1905000"/>
                <a:gd name="connsiteY51" fmla="*/ 661988 h 1509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905000" h="1509713">
                  <a:moveTo>
                    <a:pt x="576263" y="661988"/>
                  </a:moveTo>
                  <a:lnTo>
                    <a:pt x="411956" y="507206"/>
                  </a:lnTo>
                  <a:lnTo>
                    <a:pt x="259556" y="352425"/>
                  </a:lnTo>
                  <a:lnTo>
                    <a:pt x="109538" y="185738"/>
                  </a:lnTo>
                  <a:lnTo>
                    <a:pt x="30956" y="97631"/>
                  </a:lnTo>
                  <a:lnTo>
                    <a:pt x="11906" y="61913"/>
                  </a:lnTo>
                  <a:lnTo>
                    <a:pt x="2381" y="38100"/>
                  </a:lnTo>
                  <a:lnTo>
                    <a:pt x="0" y="23813"/>
                  </a:lnTo>
                  <a:lnTo>
                    <a:pt x="0" y="14288"/>
                  </a:lnTo>
                  <a:lnTo>
                    <a:pt x="4763" y="2381"/>
                  </a:lnTo>
                  <a:lnTo>
                    <a:pt x="23813" y="0"/>
                  </a:lnTo>
                  <a:lnTo>
                    <a:pt x="66675" y="19050"/>
                  </a:lnTo>
                  <a:lnTo>
                    <a:pt x="116681" y="59531"/>
                  </a:lnTo>
                  <a:lnTo>
                    <a:pt x="288131" y="214313"/>
                  </a:lnTo>
                  <a:lnTo>
                    <a:pt x="492919" y="388144"/>
                  </a:lnTo>
                  <a:lnTo>
                    <a:pt x="652463" y="519113"/>
                  </a:lnTo>
                  <a:lnTo>
                    <a:pt x="852488" y="669131"/>
                  </a:lnTo>
                  <a:lnTo>
                    <a:pt x="1081088" y="826294"/>
                  </a:lnTo>
                  <a:lnTo>
                    <a:pt x="1183481" y="895350"/>
                  </a:lnTo>
                  <a:lnTo>
                    <a:pt x="1297781" y="966788"/>
                  </a:lnTo>
                  <a:lnTo>
                    <a:pt x="1443038" y="1052513"/>
                  </a:lnTo>
                  <a:lnTo>
                    <a:pt x="1535906" y="1104900"/>
                  </a:lnTo>
                  <a:lnTo>
                    <a:pt x="1576388" y="1123950"/>
                  </a:lnTo>
                  <a:lnTo>
                    <a:pt x="1607344" y="1133475"/>
                  </a:lnTo>
                  <a:lnTo>
                    <a:pt x="1631156" y="1138238"/>
                  </a:lnTo>
                  <a:lnTo>
                    <a:pt x="1666875" y="1143000"/>
                  </a:lnTo>
                  <a:lnTo>
                    <a:pt x="1714500" y="1145381"/>
                  </a:lnTo>
                  <a:lnTo>
                    <a:pt x="1809750" y="1135856"/>
                  </a:lnTo>
                  <a:lnTo>
                    <a:pt x="1847850" y="1126331"/>
                  </a:lnTo>
                  <a:lnTo>
                    <a:pt x="1876425" y="1121569"/>
                  </a:lnTo>
                  <a:lnTo>
                    <a:pt x="1893094" y="1121569"/>
                  </a:lnTo>
                  <a:lnTo>
                    <a:pt x="1902619" y="1128713"/>
                  </a:lnTo>
                  <a:lnTo>
                    <a:pt x="1905000" y="1143000"/>
                  </a:lnTo>
                  <a:lnTo>
                    <a:pt x="1871663" y="1193006"/>
                  </a:lnTo>
                  <a:lnTo>
                    <a:pt x="1833563" y="1247775"/>
                  </a:lnTo>
                  <a:lnTo>
                    <a:pt x="1774031" y="1338263"/>
                  </a:lnTo>
                  <a:lnTo>
                    <a:pt x="1714500" y="1416844"/>
                  </a:lnTo>
                  <a:lnTo>
                    <a:pt x="1657350" y="1476375"/>
                  </a:lnTo>
                  <a:lnTo>
                    <a:pt x="1624013" y="1500188"/>
                  </a:lnTo>
                  <a:lnTo>
                    <a:pt x="1597819" y="1507331"/>
                  </a:lnTo>
                  <a:lnTo>
                    <a:pt x="1578769" y="1509713"/>
                  </a:lnTo>
                  <a:lnTo>
                    <a:pt x="1552575" y="1504950"/>
                  </a:lnTo>
                  <a:lnTo>
                    <a:pt x="1538288" y="1493044"/>
                  </a:lnTo>
                  <a:lnTo>
                    <a:pt x="1526381" y="1476375"/>
                  </a:lnTo>
                  <a:lnTo>
                    <a:pt x="1516856" y="1447800"/>
                  </a:lnTo>
                  <a:lnTo>
                    <a:pt x="1495425" y="1416844"/>
                  </a:lnTo>
                  <a:lnTo>
                    <a:pt x="1414463" y="1333500"/>
                  </a:lnTo>
                  <a:lnTo>
                    <a:pt x="1290638" y="1228725"/>
                  </a:lnTo>
                  <a:lnTo>
                    <a:pt x="1162050" y="1131094"/>
                  </a:lnTo>
                  <a:lnTo>
                    <a:pt x="976313" y="992981"/>
                  </a:lnTo>
                  <a:lnTo>
                    <a:pt x="757238" y="823913"/>
                  </a:lnTo>
                  <a:lnTo>
                    <a:pt x="576263" y="66198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8">
              <a:extLst>
                <a:ext uri="{FF2B5EF4-FFF2-40B4-BE49-F238E27FC236}">
                  <a16:creationId xmlns:a16="http://schemas.microsoft.com/office/drawing/2014/main" id="{9DB3D26D-31F7-4A6F-AE09-4F26AADF43EC}"/>
                </a:ext>
              </a:extLst>
            </p:cNvPr>
            <p:cNvSpPr/>
            <p:nvPr/>
          </p:nvSpPr>
          <p:spPr bwMode="auto">
            <a:xfrm rot="16200000">
              <a:off x="2325688" y="4678363"/>
              <a:ext cx="2552700" cy="355600"/>
            </a:xfrm>
            <a:custGeom>
              <a:avLst/>
              <a:gdLst>
                <a:gd name="connsiteX0" fmla="*/ 1438275 w 2552700"/>
                <a:gd name="connsiteY0" fmla="*/ 342900 h 354806"/>
                <a:gd name="connsiteX1" fmla="*/ 985837 w 2552700"/>
                <a:gd name="connsiteY1" fmla="*/ 328612 h 354806"/>
                <a:gd name="connsiteX2" fmla="*/ 602456 w 2552700"/>
                <a:gd name="connsiteY2" fmla="*/ 316706 h 354806"/>
                <a:gd name="connsiteX3" fmla="*/ 285750 w 2552700"/>
                <a:gd name="connsiteY3" fmla="*/ 307181 h 354806"/>
                <a:gd name="connsiteX4" fmla="*/ 121444 w 2552700"/>
                <a:gd name="connsiteY4" fmla="*/ 295275 h 354806"/>
                <a:gd name="connsiteX5" fmla="*/ 69056 w 2552700"/>
                <a:gd name="connsiteY5" fmla="*/ 288131 h 354806"/>
                <a:gd name="connsiteX6" fmla="*/ 42862 w 2552700"/>
                <a:gd name="connsiteY6" fmla="*/ 280987 h 354806"/>
                <a:gd name="connsiteX7" fmla="*/ 21431 w 2552700"/>
                <a:gd name="connsiteY7" fmla="*/ 269081 h 354806"/>
                <a:gd name="connsiteX8" fmla="*/ 4762 w 2552700"/>
                <a:gd name="connsiteY8" fmla="*/ 257175 h 354806"/>
                <a:gd name="connsiteX9" fmla="*/ 0 w 2552700"/>
                <a:gd name="connsiteY9" fmla="*/ 245269 h 354806"/>
                <a:gd name="connsiteX10" fmla="*/ 4762 w 2552700"/>
                <a:gd name="connsiteY10" fmla="*/ 221456 h 354806"/>
                <a:gd name="connsiteX11" fmla="*/ 23812 w 2552700"/>
                <a:gd name="connsiteY11" fmla="*/ 192881 h 354806"/>
                <a:gd name="connsiteX12" fmla="*/ 64294 w 2552700"/>
                <a:gd name="connsiteY12" fmla="*/ 159544 h 354806"/>
                <a:gd name="connsiteX13" fmla="*/ 145256 w 2552700"/>
                <a:gd name="connsiteY13" fmla="*/ 109537 h 354806"/>
                <a:gd name="connsiteX14" fmla="*/ 235744 w 2552700"/>
                <a:gd name="connsiteY14" fmla="*/ 69056 h 354806"/>
                <a:gd name="connsiteX15" fmla="*/ 304800 w 2552700"/>
                <a:gd name="connsiteY15" fmla="*/ 45244 h 354806"/>
                <a:gd name="connsiteX16" fmla="*/ 392906 w 2552700"/>
                <a:gd name="connsiteY16" fmla="*/ 21431 h 354806"/>
                <a:gd name="connsiteX17" fmla="*/ 473869 w 2552700"/>
                <a:gd name="connsiteY17" fmla="*/ 7144 h 354806"/>
                <a:gd name="connsiteX18" fmla="*/ 566737 w 2552700"/>
                <a:gd name="connsiteY18" fmla="*/ 0 h 354806"/>
                <a:gd name="connsiteX19" fmla="*/ 592931 w 2552700"/>
                <a:gd name="connsiteY19" fmla="*/ 14287 h 354806"/>
                <a:gd name="connsiteX20" fmla="*/ 619125 w 2552700"/>
                <a:gd name="connsiteY20" fmla="*/ 26194 h 354806"/>
                <a:gd name="connsiteX21" fmla="*/ 652462 w 2552700"/>
                <a:gd name="connsiteY21" fmla="*/ 38100 h 354806"/>
                <a:gd name="connsiteX22" fmla="*/ 690562 w 2552700"/>
                <a:gd name="connsiteY22" fmla="*/ 47625 h 354806"/>
                <a:gd name="connsiteX23" fmla="*/ 781050 w 2552700"/>
                <a:gd name="connsiteY23" fmla="*/ 66675 h 354806"/>
                <a:gd name="connsiteX24" fmla="*/ 916781 w 2552700"/>
                <a:gd name="connsiteY24" fmla="*/ 85725 h 354806"/>
                <a:gd name="connsiteX25" fmla="*/ 1138237 w 2552700"/>
                <a:gd name="connsiteY25" fmla="*/ 107156 h 354806"/>
                <a:gd name="connsiteX26" fmla="*/ 1452562 w 2552700"/>
                <a:gd name="connsiteY26" fmla="*/ 123825 h 354806"/>
                <a:gd name="connsiteX27" fmla="*/ 1752600 w 2552700"/>
                <a:gd name="connsiteY27" fmla="*/ 133350 h 354806"/>
                <a:gd name="connsiteX28" fmla="*/ 2052637 w 2552700"/>
                <a:gd name="connsiteY28" fmla="*/ 133350 h 354806"/>
                <a:gd name="connsiteX29" fmla="*/ 2197894 w 2552700"/>
                <a:gd name="connsiteY29" fmla="*/ 128587 h 354806"/>
                <a:gd name="connsiteX30" fmla="*/ 2235994 w 2552700"/>
                <a:gd name="connsiteY30" fmla="*/ 121444 h 354806"/>
                <a:gd name="connsiteX31" fmla="*/ 2274094 w 2552700"/>
                <a:gd name="connsiteY31" fmla="*/ 109537 h 354806"/>
                <a:gd name="connsiteX32" fmla="*/ 2336006 w 2552700"/>
                <a:gd name="connsiteY32" fmla="*/ 61912 h 354806"/>
                <a:gd name="connsiteX33" fmla="*/ 2521744 w 2552700"/>
                <a:gd name="connsiteY33" fmla="*/ 159544 h 354806"/>
                <a:gd name="connsiteX34" fmla="*/ 2552700 w 2552700"/>
                <a:gd name="connsiteY34" fmla="*/ 154781 h 354806"/>
                <a:gd name="connsiteX35" fmla="*/ 2495550 w 2552700"/>
                <a:gd name="connsiteY35" fmla="*/ 257175 h 354806"/>
                <a:gd name="connsiteX36" fmla="*/ 2466975 w 2552700"/>
                <a:gd name="connsiteY36" fmla="*/ 283369 h 354806"/>
                <a:gd name="connsiteX37" fmla="*/ 2428875 w 2552700"/>
                <a:gd name="connsiteY37" fmla="*/ 309562 h 354806"/>
                <a:gd name="connsiteX38" fmla="*/ 2369344 w 2552700"/>
                <a:gd name="connsiteY38" fmla="*/ 333375 h 354806"/>
                <a:gd name="connsiteX39" fmla="*/ 2297906 w 2552700"/>
                <a:gd name="connsiteY39" fmla="*/ 350044 h 354806"/>
                <a:gd name="connsiteX40" fmla="*/ 2224087 w 2552700"/>
                <a:gd name="connsiteY40" fmla="*/ 354806 h 354806"/>
                <a:gd name="connsiteX41" fmla="*/ 2016919 w 2552700"/>
                <a:gd name="connsiteY41" fmla="*/ 350044 h 354806"/>
                <a:gd name="connsiteX42" fmla="*/ 1438275 w 2552700"/>
                <a:gd name="connsiteY42" fmla="*/ 342900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552700" h="354806">
                  <a:moveTo>
                    <a:pt x="1438275" y="342900"/>
                  </a:moveTo>
                  <a:lnTo>
                    <a:pt x="985837" y="328612"/>
                  </a:lnTo>
                  <a:lnTo>
                    <a:pt x="602456" y="316706"/>
                  </a:lnTo>
                  <a:lnTo>
                    <a:pt x="285750" y="307181"/>
                  </a:lnTo>
                  <a:lnTo>
                    <a:pt x="121444" y="295275"/>
                  </a:lnTo>
                  <a:lnTo>
                    <a:pt x="69056" y="288131"/>
                  </a:lnTo>
                  <a:lnTo>
                    <a:pt x="42862" y="280987"/>
                  </a:lnTo>
                  <a:lnTo>
                    <a:pt x="21431" y="269081"/>
                  </a:lnTo>
                  <a:lnTo>
                    <a:pt x="4762" y="257175"/>
                  </a:lnTo>
                  <a:lnTo>
                    <a:pt x="0" y="245269"/>
                  </a:lnTo>
                  <a:lnTo>
                    <a:pt x="4762" y="221456"/>
                  </a:lnTo>
                  <a:lnTo>
                    <a:pt x="23812" y="192881"/>
                  </a:lnTo>
                  <a:lnTo>
                    <a:pt x="64294" y="159544"/>
                  </a:lnTo>
                  <a:lnTo>
                    <a:pt x="145256" y="109537"/>
                  </a:lnTo>
                  <a:lnTo>
                    <a:pt x="235744" y="69056"/>
                  </a:lnTo>
                  <a:lnTo>
                    <a:pt x="304800" y="45244"/>
                  </a:lnTo>
                  <a:lnTo>
                    <a:pt x="392906" y="21431"/>
                  </a:lnTo>
                  <a:lnTo>
                    <a:pt x="473869" y="7144"/>
                  </a:lnTo>
                  <a:lnTo>
                    <a:pt x="566737" y="0"/>
                  </a:lnTo>
                  <a:lnTo>
                    <a:pt x="592931" y="14287"/>
                  </a:lnTo>
                  <a:lnTo>
                    <a:pt x="619125" y="26194"/>
                  </a:lnTo>
                  <a:lnTo>
                    <a:pt x="652462" y="38100"/>
                  </a:lnTo>
                  <a:lnTo>
                    <a:pt x="690562" y="47625"/>
                  </a:lnTo>
                  <a:lnTo>
                    <a:pt x="781050" y="66675"/>
                  </a:lnTo>
                  <a:lnTo>
                    <a:pt x="916781" y="85725"/>
                  </a:lnTo>
                  <a:lnTo>
                    <a:pt x="1138237" y="107156"/>
                  </a:lnTo>
                  <a:lnTo>
                    <a:pt x="1452562" y="123825"/>
                  </a:lnTo>
                  <a:lnTo>
                    <a:pt x="1752600" y="133350"/>
                  </a:lnTo>
                  <a:lnTo>
                    <a:pt x="2052637" y="133350"/>
                  </a:lnTo>
                  <a:lnTo>
                    <a:pt x="2197894" y="128587"/>
                  </a:lnTo>
                  <a:lnTo>
                    <a:pt x="2235994" y="121444"/>
                  </a:lnTo>
                  <a:lnTo>
                    <a:pt x="2274094" y="109537"/>
                  </a:lnTo>
                  <a:lnTo>
                    <a:pt x="2336006" y="61912"/>
                  </a:lnTo>
                  <a:lnTo>
                    <a:pt x="2521744" y="159544"/>
                  </a:lnTo>
                  <a:lnTo>
                    <a:pt x="2552700" y="154781"/>
                  </a:lnTo>
                  <a:lnTo>
                    <a:pt x="2495550" y="257175"/>
                  </a:lnTo>
                  <a:lnTo>
                    <a:pt x="2466975" y="283369"/>
                  </a:lnTo>
                  <a:lnTo>
                    <a:pt x="2428875" y="309562"/>
                  </a:lnTo>
                  <a:lnTo>
                    <a:pt x="2369344" y="333375"/>
                  </a:lnTo>
                  <a:lnTo>
                    <a:pt x="2297906" y="350044"/>
                  </a:lnTo>
                  <a:lnTo>
                    <a:pt x="2224087" y="354806"/>
                  </a:lnTo>
                  <a:lnTo>
                    <a:pt x="2016919" y="350044"/>
                  </a:lnTo>
                  <a:lnTo>
                    <a:pt x="1438275" y="3429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1CDB1ADB-D554-428F-B72E-EBE5C843233E}"/>
                </a:ext>
              </a:extLst>
            </p:cNvPr>
            <p:cNvSpPr/>
            <p:nvPr/>
          </p:nvSpPr>
          <p:spPr bwMode="auto">
            <a:xfrm>
              <a:off x="4433888" y="1854200"/>
              <a:ext cx="1976437" cy="466725"/>
            </a:xfrm>
            <a:custGeom>
              <a:avLst/>
              <a:gdLst>
                <a:gd name="connsiteX0" fmla="*/ 1300162 w 1976437"/>
                <a:gd name="connsiteY0" fmla="*/ 271462 h 466725"/>
                <a:gd name="connsiteX1" fmla="*/ 854868 w 1976437"/>
                <a:gd name="connsiteY1" fmla="*/ 357187 h 466725"/>
                <a:gd name="connsiteX2" fmla="*/ 478631 w 1976437"/>
                <a:gd name="connsiteY2" fmla="*/ 435769 h 466725"/>
                <a:gd name="connsiteX3" fmla="*/ 421481 w 1976437"/>
                <a:gd name="connsiteY3" fmla="*/ 454819 h 466725"/>
                <a:gd name="connsiteX4" fmla="*/ 388143 w 1976437"/>
                <a:gd name="connsiteY4" fmla="*/ 464344 h 466725"/>
                <a:gd name="connsiteX5" fmla="*/ 359568 w 1976437"/>
                <a:gd name="connsiteY5" fmla="*/ 466725 h 466725"/>
                <a:gd name="connsiteX6" fmla="*/ 326231 w 1976437"/>
                <a:gd name="connsiteY6" fmla="*/ 461962 h 466725"/>
                <a:gd name="connsiteX7" fmla="*/ 292893 w 1976437"/>
                <a:gd name="connsiteY7" fmla="*/ 452437 h 466725"/>
                <a:gd name="connsiteX8" fmla="*/ 228600 w 1976437"/>
                <a:gd name="connsiteY8" fmla="*/ 416719 h 466725"/>
                <a:gd name="connsiteX9" fmla="*/ 157162 w 1976437"/>
                <a:gd name="connsiteY9" fmla="*/ 361950 h 466725"/>
                <a:gd name="connsiteX10" fmla="*/ 97631 w 1976437"/>
                <a:gd name="connsiteY10" fmla="*/ 304800 h 466725"/>
                <a:gd name="connsiteX11" fmla="*/ 42862 w 1976437"/>
                <a:gd name="connsiteY11" fmla="*/ 240506 h 466725"/>
                <a:gd name="connsiteX12" fmla="*/ 19050 w 1976437"/>
                <a:gd name="connsiteY12" fmla="*/ 204787 h 466725"/>
                <a:gd name="connsiteX13" fmla="*/ 4762 w 1976437"/>
                <a:gd name="connsiteY13" fmla="*/ 176212 h 466725"/>
                <a:gd name="connsiteX14" fmla="*/ 0 w 1976437"/>
                <a:gd name="connsiteY14" fmla="*/ 157162 h 466725"/>
                <a:gd name="connsiteX15" fmla="*/ 0 w 1976437"/>
                <a:gd name="connsiteY15" fmla="*/ 145256 h 466725"/>
                <a:gd name="connsiteX16" fmla="*/ 4762 w 1976437"/>
                <a:gd name="connsiteY16" fmla="*/ 135731 h 466725"/>
                <a:gd name="connsiteX17" fmla="*/ 21431 w 1976437"/>
                <a:gd name="connsiteY17" fmla="*/ 130969 h 466725"/>
                <a:gd name="connsiteX18" fmla="*/ 52387 w 1976437"/>
                <a:gd name="connsiteY18" fmla="*/ 138112 h 466725"/>
                <a:gd name="connsiteX19" fmla="*/ 100012 w 1976437"/>
                <a:gd name="connsiteY19" fmla="*/ 169069 h 466725"/>
                <a:gd name="connsiteX20" fmla="*/ 145256 w 1976437"/>
                <a:gd name="connsiteY20" fmla="*/ 195262 h 466725"/>
                <a:gd name="connsiteX21" fmla="*/ 190500 w 1976437"/>
                <a:gd name="connsiteY21" fmla="*/ 214312 h 466725"/>
                <a:gd name="connsiteX22" fmla="*/ 228600 w 1976437"/>
                <a:gd name="connsiteY22" fmla="*/ 226219 h 466725"/>
                <a:gd name="connsiteX23" fmla="*/ 288131 w 1976437"/>
                <a:gd name="connsiteY23" fmla="*/ 238125 h 466725"/>
                <a:gd name="connsiteX24" fmla="*/ 328612 w 1976437"/>
                <a:gd name="connsiteY24" fmla="*/ 242887 h 466725"/>
                <a:gd name="connsiteX25" fmla="*/ 361950 w 1976437"/>
                <a:gd name="connsiteY25" fmla="*/ 242887 h 466725"/>
                <a:gd name="connsiteX26" fmla="*/ 404812 w 1976437"/>
                <a:gd name="connsiteY26" fmla="*/ 242887 h 466725"/>
                <a:gd name="connsiteX27" fmla="*/ 473868 w 1976437"/>
                <a:gd name="connsiteY27" fmla="*/ 238125 h 466725"/>
                <a:gd name="connsiteX28" fmla="*/ 704850 w 1976437"/>
                <a:gd name="connsiteY28" fmla="*/ 204787 h 466725"/>
                <a:gd name="connsiteX29" fmla="*/ 1004887 w 1976437"/>
                <a:gd name="connsiteY29" fmla="*/ 157162 h 466725"/>
                <a:gd name="connsiteX30" fmla="*/ 1266825 w 1976437"/>
                <a:gd name="connsiteY30" fmla="*/ 107156 h 466725"/>
                <a:gd name="connsiteX31" fmla="*/ 1443037 w 1976437"/>
                <a:gd name="connsiteY31" fmla="*/ 64294 h 466725"/>
                <a:gd name="connsiteX32" fmla="*/ 1590675 w 1976437"/>
                <a:gd name="connsiteY32" fmla="*/ 21431 h 466725"/>
                <a:gd name="connsiteX33" fmla="*/ 1616868 w 1976437"/>
                <a:gd name="connsiteY33" fmla="*/ 7144 h 466725"/>
                <a:gd name="connsiteX34" fmla="*/ 1640681 w 1976437"/>
                <a:gd name="connsiteY34" fmla="*/ 0 h 466725"/>
                <a:gd name="connsiteX35" fmla="*/ 1700212 w 1976437"/>
                <a:gd name="connsiteY35" fmla="*/ 4762 h 466725"/>
                <a:gd name="connsiteX36" fmla="*/ 1759743 w 1976437"/>
                <a:gd name="connsiteY36" fmla="*/ 23812 h 466725"/>
                <a:gd name="connsiteX37" fmla="*/ 1838325 w 1976437"/>
                <a:gd name="connsiteY37" fmla="*/ 69056 h 466725"/>
                <a:gd name="connsiteX38" fmla="*/ 1924050 w 1976437"/>
                <a:gd name="connsiteY38" fmla="*/ 130969 h 466725"/>
                <a:gd name="connsiteX39" fmla="*/ 1976437 w 1976437"/>
                <a:gd name="connsiteY39" fmla="*/ 178594 h 466725"/>
                <a:gd name="connsiteX40" fmla="*/ 1557337 w 1976437"/>
                <a:gd name="connsiteY40" fmla="*/ 228600 h 466725"/>
                <a:gd name="connsiteX41" fmla="*/ 1300162 w 1976437"/>
                <a:gd name="connsiteY41" fmla="*/ 271462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976437" h="466725">
                  <a:moveTo>
                    <a:pt x="1300162" y="271462"/>
                  </a:moveTo>
                  <a:lnTo>
                    <a:pt x="854868" y="357187"/>
                  </a:lnTo>
                  <a:lnTo>
                    <a:pt x="478631" y="435769"/>
                  </a:lnTo>
                  <a:lnTo>
                    <a:pt x="421481" y="454819"/>
                  </a:lnTo>
                  <a:lnTo>
                    <a:pt x="388143" y="464344"/>
                  </a:lnTo>
                  <a:lnTo>
                    <a:pt x="359568" y="466725"/>
                  </a:lnTo>
                  <a:lnTo>
                    <a:pt x="326231" y="461962"/>
                  </a:lnTo>
                  <a:lnTo>
                    <a:pt x="292893" y="452437"/>
                  </a:lnTo>
                  <a:lnTo>
                    <a:pt x="228600" y="416719"/>
                  </a:lnTo>
                  <a:lnTo>
                    <a:pt x="157162" y="361950"/>
                  </a:lnTo>
                  <a:lnTo>
                    <a:pt x="97631" y="304800"/>
                  </a:lnTo>
                  <a:lnTo>
                    <a:pt x="42862" y="240506"/>
                  </a:lnTo>
                  <a:lnTo>
                    <a:pt x="19050" y="204787"/>
                  </a:lnTo>
                  <a:lnTo>
                    <a:pt x="4762" y="176212"/>
                  </a:lnTo>
                  <a:lnTo>
                    <a:pt x="0" y="157162"/>
                  </a:lnTo>
                  <a:lnTo>
                    <a:pt x="0" y="145256"/>
                  </a:lnTo>
                  <a:lnTo>
                    <a:pt x="4762" y="135731"/>
                  </a:lnTo>
                  <a:lnTo>
                    <a:pt x="21431" y="130969"/>
                  </a:lnTo>
                  <a:lnTo>
                    <a:pt x="52387" y="138112"/>
                  </a:lnTo>
                  <a:lnTo>
                    <a:pt x="100012" y="169069"/>
                  </a:lnTo>
                  <a:lnTo>
                    <a:pt x="145256" y="195262"/>
                  </a:lnTo>
                  <a:lnTo>
                    <a:pt x="190500" y="214312"/>
                  </a:lnTo>
                  <a:lnTo>
                    <a:pt x="228600" y="226219"/>
                  </a:lnTo>
                  <a:lnTo>
                    <a:pt x="288131" y="238125"/>
                  </a:lnTo>
                  <a:lnTo>
                    <a:pt x="328612" y="242887"/>
                  </a:lnTo>
                  <a:lnTo>
                    <a:pt x="361950" y="242887"/>
                  </a:lnTo>
                  <a:lnTo>
                    <a:pt x="404812" y="242887"/>
                  </a:lnTo>
                  <a:lnTo>
                    <a:pt x="473868" y="238125"/>
                  </a:lnTo>
                  <a:lnTo>
                    <a:pt x="704850" y="204787"/>
                  </a:lnTo>
                  <a:lnTo>
                    <a:pt x="1004887" y="157162"/>
                  </a:lnTo>
                  <a:lnTo>
                    <a:pt x="1266825" y="107156"/>
                  </a:lnTo>
                  <a:lnTo>
                    <a:pt x="1443037" y="64294"/>
                  </a:lnTo>
                  <a:lnTo>
                    <a:pt x="1590675" y="21431"/>
                  </a:lnTo>
                  <a:lnTo>
                    <a:pt x="1616868" y="7144"/>
                  </a:lnTo>
                  <a:lnTo>
                    <a:pt x="1640681" y="0"/>
                  </a:lnTo>
                  <a:lnTo>
                    <a:pt x="1700212" y="4762"/>
                  </a:lnTo>
                  <a:lnTo>
                    <a:pt x="1759743" y="23812"/>
                  </a:lnTo>
                  <a:lnTo>
                    <a:pt x="1838325" y="69056"/>
                  </a:lnTo>
                  <a:lnTo>
                    <a:pt x="1924050" y="130969"/>
                  </a:lnTo>
                  <a:lnTo>
                    <a:pt x="1976437" y="178594"/>
                  </a:lnTo>
                  <a:lnTo>
                    <a:pt x="1557337" y="228600"/>
                  </a:lnTo>
                  <a:lnTo>
                    <a:pt x="1300162" y="2714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21">
              <a:extLst>
                <a:ext uri="{FF2B5EF4-FFF2-40B4-BE49-F238E27FC236}">
                  <a16:creationId xmlns:a16="http://schemas.microsoft.com/office/drawing/2014/main" id="{6F041E02-490A-4A3C-9E9C-82516F31EF4D}"/>
                </a:ext>
              </a:extLst>
            </p:cNvPr>
            <p:cNvSpPr/>
            <p:nvPr/>
          </p:nvSpPr>
          <p:spPr>
            <a:xfrm>
              <a:off x="3946525" y="1990725"/>
              <a:ext cx="2489200" cy="2305050"/>
            </a:xfrm>
            <a:custGeom>
              <a:avLst/>
              <a:gdLst>
                <a:gd name="connsiteX0" fmla="*/ 1377950 w 2489200"/>
                <a:gd name="connsiteY0" fmla="*/ 1390650 h 2305050"/>
                <a:gd name="connsiteX1" fmla="*/ 1212850 w 2489200"/>
                <a:gd name="connsiteY1" fmla="*/ 1536700 h 2305050"/>
                <a:gd name="connsiteX2" fmla="*/ 1041400 w 2489200"/>
                <a:gd name="connsiteY2" fmla="*/ 1679575 h 2305050"/>
                <a:gd name="connsiteX3" fmla="*/ 866775 w 2489200"/>
                <a:gd name="connsiteY3" fmla="*/ 1809750 h 2305050"/>
                <a:gd name="connsiteX4" fmla="*/ 635000 w 2489200"/>
                <a:gd name="connsiteY4" fmla="*/ 1965325 h 2305050"/>
                <a:gd name="connsiteX5" fmla="*/ 447675 w 2489200"/>
                <a:gd name="connsiteY5" fmla="*/ 2079625 h 2305050"/>
                <a:gd name="connsiteX6" fmla="*/ 282575 w 2489200"/>
                <a:gd name="connsiteY6" fmla="*/ 2178050 h 2305050"/>
                <a:gd name="connsiteX7" fmla="*/ 136525 w 2489200"/>
                <a:gd name="connsiteY7" fmla="*/ 2266950 h 2305050"/>
                <a:gd name="connsiteX8" fmla="*/ 63500 w 2489200"/>
                <a:gd name="connsiteY8" fmla="*/ 2298700 h 2305050"/>
                <a:gd name="connsiteX9" fmla="*/ 28575 w 2489200"/>
                <a:gd name="connsiteY9" fmla="*/ 2305050 h 2305050"/>
                <a:gd name="connsiteX10" fmla="*/ 12700 w 2489200"/>
                <a:gd name="connsiteY10" fmla="*/ 2305050 h 2305050"/>
                <a:gd name="connsiteX11" fmla="*/ 0 w 2489200"/>
                <a:gd name="connsiteY11" fmla="*/ 2292350 h 2305050"/>
                <a:gd name="connsiteX12" fmla="*/ 9525 w 2489200"/>
                <a:gd name="connsiteY12" fmla="*/ 2270125 h 2305050"/>
                <a:gd name="connsiteX13" fmla="*/ 41275 w 2489200"/>
                <a:gd name="connsiteY13" fmla="*/ 2235200 h 2305050"/>
                <a:gd name="connsiteX14" fmla="*/ 85725 w 2489200"/>
                <a:gd name="connsiteY14" fmla="*/ 2200275 h 2305050"/>
                <a:gd name="connsiteX15" fmla="*/ 241300 w 2489200"/>
                <a:gd name="connsiteY15" fmla="*/ 2095500 h 2305050"/>
                <a:gd name="connsiteX16" fmla="*/ 400050 w 2489200"/>
                <a:gd name="connsiteY16" fmla="*/ 1984375 h 2305050"/>
                <a:gd name="connsiteX17" fmla="*/ 603250 w 2489200"/>
                <a:gd name="connsiteY17" fmla="*/ 1828800 h 2305050"/>
                <a:gd name="connsiteX18" fmla="*/ 758825 w 2489200"/>
                <a:gd name="connsiteY18" fmla="*/ 1698625 h 2305050"/>
                <a:gd name="connsiteX19" fmla="*/ 927100 w 2489200"/>
                <a:gd name="connsiteY19" fmla="*/ 1546225 h 2305050"/>
                <a:gd name="connsiteX20" fmla="*/ 1082675 w 2489200"/>
                <a:gd name="connsiteY20" fmla="*/ 1403350 h 2305050"/>
                <a:gd name="connsiteX21" fmla="*/ 1241425 w 2489200"/>
                <a:gd name="connsiteY21" fmla="*/ 1235075 h 2305050"/>
                <a:gd name="connsiteX22" fmla="*/ 1419225 w 2489200"/>
                <a:gd name="connsiteY22" fmla="*/ 1031875 h 2305050"/>
                <a:gd name="connsiteX23" fmla="*/ 1517650 w 2489200"/>
                <a:gd name="connsiteY23" fmla="*/ 911225 h 2305050"/>
                <a:gd name="connsiteX24" fmla="*/ 1644650 w 2489200"/>
                <a:gd name="connsiteY24" fmla="*/ 758825 h 2305050"/>
                <a:gd name="connsiteX25" fmla="*/ 1749425 w 2489200"/>
                <a:gd name="connsiteY25" fmla="*/ 619125 h 2305050"/>
                <a:gd name="connsiteX26" fmla="*/ 1844675 w 2489200"/>
                <a:gd name="connsiteY26" fmla="*/ 488950 h 2305050"/>
                <a:gd name="connsiteX27" fmla="*/ 1927225 w 2489200"/>
                <a:gd name="connsiteY27" fmla="*/ 361950 h 2305050"/>
                <a:gd name="connsiteX28" fmla="*/ 2019300 w 2489200"/>
                <a:gd name="connsiteY28" fmla="*/ 209550 h 2305050"/>
                <a:gd name="connsiteX29" fmla="*/ 2070100 w 2489200"/>
                <a:gd name="connsiteY29" fmla="*/ 114300 h 2305050"/>
                <a:gd name="connsiteX30" fmla="*/ 2057400 w 2489200"/>
                <a:gd name="connsiteY30" fmla="*/ 50800 h 2305050"/>
                <a:gd name="connsiteX31" fmla="*/ 2403475 w 2489200"/>
                <a:gd name="connsiteY31" fmla="*/ 0 h 2305050"/>
                <a:gd name="connsiteX32" fmla="*/ 2470150 w 2489200"/>
                <a:gd name="connsiteY32" fmla="*/ 47625 h 2305050"/>
                <a:gd name="connsiteX33" fmla="*/ 2482850 w 2489200"/>
                <a:gd name="connsiteY33" fmla="*/ 60325 h 2305050"/>
                <a:gd name="connsiteX34" fmla="*/ 2489200 w 2489200"/>
                <a:gd name="connsiteY34" fmla="*/ 69850 h 2305050"/>
                <a:gd name="connsiteX35" fmla="*/ 2489200 w 2489200"/>
                <a:gd name="connsiteY35" fmla="*/ 82550 h 2305050"/>
                <a:gd name="connsiteX36" fmla="*/ 2479675 w 2489200"/>
                <a:gd name="connsiteY36" fmla="*/ 111125 h 2305050"/>
                <a:gd name="connsiteX37" fmla="*/ 2416175 w 2489200"/>
                <a:gd name="connsiteY37" fmla="*/ 165100 h 2305050"/>
                <a:gd name="connsiteX38" fmla="*/ 2317750 w 2489200"/>
                <a:gd name="connsiteY38" fmla="*/ 266700 h 2305050"/>
                <a:gd name="connsiteX39" fmla="*/ 2225675 w 2489200"/>
                <a:gd name="connsiteY39" fmla="*/ 374650 h 2305050"/>
                <a:gd name="connsiteX40" fmla="*/ 2127250 w 2489200"/>
                <a:gd name="connsiteY40" fmla="*/ 527050 h 2305050"/>
                <a:gd name="connsiteX41" fmla="*/ 1981200 w 2489200"/>
                <a:gd name="connsiteY41" fmla="*/ 720725 h 2305050"/>
                <a:gd name="connsiteX42" fmla="*/ 1851025 w 2489200"/>
                <a:gd name="connsiteY42" fmla="*/ 876300 h 2305050"/>
                <a:gd name="connsiteX43" fmla="*/ 1657350 w 2489200"/>
                <a:gd name="connsiteY43" fmla="*/ 1111250 h 2305050"/>
                <a:gd name="connsiteX44" fmla="*/ 1590675 w 2489200"/>
                <a:gd name="connsiteY44" fmla="*/ 1193800 h 2305050"/>
                <a:gd name="connsiteX45" fmla="*/ 1377950 w 2489200"/>
                <a:gd name="connsiteY45" fmla="*/ 1390650 h 2305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489200" h="2305050">
                  <a:moveTo>
                    <a:pt x="1377950" y="1390650"/>
                  </a:moveTo>
                  <a:lnTo>
                    <a:pt x="1212850" y="1536700"/>
                  </a:lnTo>
                  <a:lnTo>
                    <a:pt x="1041400" y="1679575"/>
                  </a:lnTo>
                  <a:lnTo>
                    <a:pt x="866775" y="1809750"/>
                  </a:lnTo>
                  <a:lnTo>
                    <a:pt x="635000" y="1965325"/>
                  </a:lnTo>
                  <a:lnTo>
                    <a:pt x="447675" y="2079625"/>
                  </a:lnTo>
                  <a:lnTo>
                    <a:pt x="282575" y="2178050"/>
                  </a:lnTo>
                  <a:lnTo>
                    <a:pt x="136525" y="2266950"/>
                  </a:lnTo>
                  <a:lnTo>
                    <a:pt x="63500" y="2298700"/>
                  </a:lnTo>
                  <a:lnTo>
                    <a:pt x="28575" y="2305050"/>
                  </a:lnTo>
                  <a:lnTo>
                    <a:pt x="12700" y="2305050"/>
                  </a:lnTo>
                  <a:lnTo>
                    <a:pt x="0" y="2292350"/>
                  </a:lnTo>
                  <a:lnTo>
                    <a:pt x="9525" y="2270125"/>
                  </a:lnTo>
                  <a:lnTo>
                    <a:pt x="41275" y="2235200"/>
                  </a:lnTo>
                  <a:lnTo>
                    <a:pt x="85725" y="2200275"/>
                  </a:lnTo>
                  <a:lnTo>
                    <a:pt x="241300" y="2095500"/>
                  </a:lnTo>
                  <a:lnTo>
                    <a:pt x="400050" y="1984375"/>
                  </a:lnTo>
                  <a:lnTo>
                    <a:pt x="603250" y="1828800"/>
                  </a:lnTo>
                  <a:lnTo>
                    <a:pt x="758825" y="1698625"/>
                  </a:lnTo>
                  <a:lnTo>
                    <a:pt x="927100" y="1546225"/>
                  </a:lnTo>
                  <a:lnTo>
                    <a:pt x="1082675" y="1403350"/>
                  </a:lnTo>
                  <a:lnTo>
                    <a:pt x="1241425" y="1235075"/>
                  </a:lnTo>
                  <a:lnTo>
                    <a:pt x="1419225" y="1031875"/>
                  </a:lnTo>
                  <a:lnTo>
                    <a:pt x="1517650" y="911225"/>
                  </a:lnTo>
                  <a:lnTo>
                    <a:pt x="1644650" y="758825"/>
                  </a:lnTo>
                  <a:lnTo>
                    <a:pt x="1749425" y="619125"/>
                  </a:lnTo>
                  <a:lnTo>
                    <a:pt x="1844675" y="488950"/>
                  </a:lnTo>
                  <a:lnTo>
                    <a:pt x="1927225" y="361950"/>
                  </a:lnTo>
                  <a:lnTo>
                    <a:pt x="2019300" y="209550"/>
                  </a:lnTo>
                  <a:lnTo>
                    <a:pt x="2070100" y="114300"/>
                  </a:lnTo>
                  <a:lnTo>
                    <a:pt x="2057400" y="50800"/>
                  </a:lnTo>
                  <a:lnTo>
                    <a:pt x="2403475" y="0"/>
                  </a:lnTo>
                  <a:lnTo>
                    <a:pt x="2470150" y="47625"/>
                  </a:lnTo>
                  <a:lnTo>
                    <a:pt x="2482850" y="60325"/>
                  </a:lnTo>
                  <a:lnTo>
                    <a:pt x="2489200" y="69850"/>
                  </a:lnTo>
                  <a:lnTo>
                    <a:pt x="2489200" y="82550"/>
                  </a:lnTo>
                  <a:lnTo>
                    <a:pt x="2479675" y="111125"/>
                  </a:lnTo>
                  <a:lnTo>
                    <a:pt x="2416175" y="165100"/>
                  </a:lnTo>
                  <a:lnTo>
                    <a:pt x="2317750" y="266700"/>
                  </a:lnTo>
                  <a:lnTo>
                    <a:pt x="2225675" y="374650"/>
                  </a:lnTo>
                  <a:lnTo>
                    <a:pt x="2127250" y="527050"/>
                  </a:lnTo>
                  <a:lnTo>
                    <a:pt x="1981200" y="720725"/>
                  </a:lnTo>
                  <a:lnTo>
                    <a:pt x="1851025" y="876300"/>
                  </a:lnTo>
                  <a:lnTo>
                    <a:pt x="1657350" y="1111250"/>
                  </a:lnTo>
                  <a:lnTo>
                    <a:pt x="1590675" y="1193800"/>
                  </a:lnTo>
                  <a:lnTo>
                    <a:pt x="1377950" y="13906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B40E7390-F3BB-4BAF-B829-CF5086FB9362}"/>
                </a:ext>
              </a:extLst>
            </p:cNvPr>
            <p:cNvSpPr/>
            <p:nvPr/>
          </p:nvSpPr>
          <p:spPr bwMode="auto">
            <a:xfrm>
              <a:off x="4662488" y="2516188"/>
              <a:ext cx="2901950" cy="1670050"/>
            </a:xfrm>
            <a:custGeom>
              <a:avLst/>
              <a:gdLst>
                <a:gd name="connsiteX0" fmla="*/ 1214437 w 2902743"/>
                <a:gd name="connsiteY0" fmla="*/ 959644 h 1669257"/>
                <a:gd name="connsiteX1" fmla="*/ 1071562 w 2902743"/>
                <a:gd name="connsiteY1" fmla="*/ 835819 h 1669257"/>
                <a:gd name="connsiteX2" fmla="*/ 881062 w 2902743"/>
                <a:gd name="connsiteY2" fmla="*/ 666750 h 1669257"/>
                <a:gd name="connsiteX3" fmla="*/ 697706 w 2902743"/>
                <a:gd name="connsiteY3" fmla="*/ 502444 h 1669257"/>
                <a:gd name="connsiteX4" fmla="*/ 526256 w 2902743"/>
                <a:gd name="connsiteY4" fmla="*/ 366713 h 1669257"/>
                <a:gd name="connsiteX5" fmla="*/ 354806 w 2902743"/>
                <a:gd name="connsiteY5" fmla="*/ 245269 h 1669257"/>
                <a:gd name="connsiteX6" fmla="*/ 280987 w 2902743"/>
                <a:gd name="connsiteY6" fmla="*/ 202407 h 1669257"/>
                <a:gd name="connsiteX7" fmla="*/ 216693 w 2902743"/>
                <a:gd name="connsiteY7" fmla="*/ 171450 h 1669257"/>
                <a:gd name="connsiteX8" fmla="*/ 150018 w 2902743"/>
                <a:gd name="connsiteY8" fmla="*/ 145257 h 1669257"/>
                <a:gd name="connsiteX9" fmla="*/ 114300 w 2902743"/>
                <a:gd name="connsiteY9" fmla="*/ 135732 h 1669257"/>
                <a:gd name="connsiteX10" fmla="*/ 71437 w 2902743"/>
                <a:gd name="connsiteY10" fmla="*/ 126207 h 1669257"/>
                <a:gd name="connsiteX11" fmla="*/ 23812 w 2902743"/>
                <a:gd name="connsiteY11" fmla="*/ 111919 h 1669257"/>
                <a:gd name="connsiteX12" fmla="*/ 9525 w 2902743"/>
                <a:gd name="connsiteY12" fmla="*/ 102394 h 1669257"/>
                <a:gd name="connsiteX13" fmla="*/ 2381 w 2902743"/>
                <a:gd name="connsiteY13" fmla="*/ 92869 h 1669257"/>
                <a:gd name="connsiteX14" fmla="*/ 0 w 2902743"/>
                <a:gd name="connsiteY14" fmla="*/ 83344 h 1669257"/>
                <a:gd name="connsiteX15" fmla="*/ 16668 w 2902743"/>
                <a:gd name="connsiteY15" fmla="*/ 57150 h 1669257"/>
                <a:gd name="connsiteX16" fmla="*/ 50006 w 2902743"/>
                <a:gd name="connsiteY16" fmla="*/ 35719 h 1669257"/>
                <a:gd name="connsiteX17" fmla="*/ 100012 w 2902743"/>
                <a:gd name="connsiteY17" fmla="*/ 14288 h 1669257"/>
                <a:gd name="connsiteX18" fmla="*/ 123825 w 2902743"/>
                <a:gd name="connsiteY18" fmla="*/ 4763 h 1669257"/>
                <a:gd name="connsiteX19" fmla="*/ 150018 w 2902743"/>
                <a:gd name="connsiteY19" fmla="*/ 0 h 1669257"/>
                <a:gd name="connsiteX20" fmla="*/ 176212 w 2902743"/>
                <a:gd name="connsiteY20" fmla="*/ 0 h 1669257"/>
                <a:gd name="connsiteX21" fmla="*/ 214312 w 2902743"/>
                <a:gd name="connsiteY21" fmla="*/ 7144 h 1669257"/>
                <a:gd name="connsiteX22" fmla="*/ 300037 w 2902743"/>
                <a:gd name="connsiteY22" fmla="*/ 47625 h 1669257"/>
                <a:gd name="connsiteX23" fmla="*/ 426243 w 2902743"/>
                <a:gd name="connsiteY23" fmla="*/ 121444 h 1669257"/>
                <a:gd name="connsiteX24" fmla="*/ 547687 w 2902743"/>
                <a:gd name="connsiteY24" fmla="*/ 202407 h 1669257"/>
                <a:gd name="connsiteX25" fmla="*/ 638175 w 2902743"/>
                <a:gd name="connsiteY25" fmla="*/ 271463 h 1669257"/>
                <a:gd name="connsiteX26" fmla="*/ 797718 w 2902743"/>
                <a:gd name="connsiteY26" fmla="*/ 395288 h 1669257"/>
                <a:gd name="connsiteX27" fmla="*/ 981075 w 2902743"/>
                <a:gd name="connsiteY27" fmla="*/ 559594 h 1669257"/>
                <a:gd name="connsiteX28" fmla="*/ 1250156 w 2902743"/>
                <a:gd name="connsiteY28" fmla="*/ 728663 h 1669257"/>
                <a:gd name="connsiteX29" fmla="*/ 1390650 w 2902743"/>
                <a:gd name="connsiteY29" fmla="*/ 816769 h 1669257"/>
                <a:gd name="connsiteX30" fmla="*/ 1652587 w 2902743"/>
                <a:gd name="connsiteY30" fmla="*/ 973932 h 1669257"/>
                <a:gd name="connsiteX31" fmla="*/ 1797843 w 2902743"/>
                <a:gd name="connsiteY31" fmla="*/ 1057275 h 1669257"/>
                <a:gd name="connsiteX32" fmla="*/ 1912143 w 2902743"/>
                <a:gd name="connsiteY32" fmla="*/ 1119188 h 1669257"/>
                <a:gd name="connsiteX33" fmla="*/ 2057400 w 2902743"/>
                <a:gd name="connsiteY33" fmla="*/ 1193007 h 1669257"/>
                <a:gd name="connsiteX34" fmla="*/ 2202656 w 2902743"/>
                <a:gd name="connsiteY34" fmla="*/ 1254919 h 1669257"/>
                <a:gd name="connsiteX35" fmla="*/ 2378868 w 2902743"/>
                <a:gd name="connsiteY35" fmla="*/ 1326357 h 1669257"/>
                <a:gd name="connsiteX36" fmla="*/ 2521743 w 2902743"/>
                <a:gd name="connsiteY36" fmla="*/ 1378744 h 1669257"/>
                <a:gd name="connsiteX37" fmla="*/ 2743200 w 2902743"/>
                <a:gd name="connsiteY37" fmla="*/ 1450182 h 1669257"/>
                <a:gd name="connsiteX38" fmla="*/ 2833687 w 2902743"/>
                <a:gd name="connsiteY38" fmla="*/ 1476375 h 1669257"/>
                <a:gd name="connsiteX39" fmla="*/ 2874168 w 2902743"/>
                <a:gd name="connsiteY39" fmla="*/ 1488282 h 1669257"/>
                <a:gd name="connsiteX40" fmla="*/ 2893218 w 2902743"/>
                <a:gd name="connsiteY40" fmla="*/ 1497807 h 1669257"/>
                <a:gd name="connsiteX41" fmla="*/ 2902743 w 2902743"/>
                <a:gd name="connsiteY41" fmla="*/ 1512094 h 1669257"/>
                <a:gd name="connsiteX42" fmla="*/ 2897981 w 2902743"/>
                <a:gd name="connsiteY42" fmla="*/ 1531144 h 1669257"/>
                <a:gd name="connsiteX43" fmla="*/ 2878931 w 2902743"/>
                <a:gd name="connsiteY43" fmla="*/ 1547813 h 1669257"/>
                <a:gd name="connsiteX44" fmla="*/ 2781300 w 2902743"/>
                <a:gd name="connsiteY44" fmla="*/ 1569244 h 1669257"/>
                <a:gd name="connsiteX45" fmla="*/ 2562225 w 2902743"/>
                <a:gd name="connsiteY45" fmla="*/ 1600200 h 1669257"/>
                <a:gd name="connsiteX46" fmla="*/ 2209800 w 2902743"/>
                <a:gd name="connsiteY46" fmla="*/ 1650207 h 1669257"/>
                <a:gd name="connsiteX47" fmla="*/ 2093118 w 2902743"/>
                <a:gd name="connsiteY47" fmla="*/ 1666875 h 1669257"/>
                <a:gd name="connsiteX48" fmla="*/ 2057400 w 2902743"/>
                <a:gd name="connsiteY48" fmla="*/ 1669257 h 1669257"/>
                <a:gd name="connsiteX49" fmla="*/ 2026443 w 2902743"/>
                <a:gd name="connsiteY49" fmla="*/ 1662113 h 1669257"/>
                <a:gd name="connsiteX50" fmla="*/ 2002631 w 2902743"/>
                <a:gd name="connsiteY50" fmla="*/ 1652588 h 1669257"/>
                <a:gd name="connsiteX51" fmla="*/ 1974056 w 2902743"/>
                <a:gd name="connsiteY51" fmla="*/ 1628775 h 1669257"/>
                <a:gd name="connsiteX52" fmla="*/ 1935956 w 2902743"/>
                <a:gd name="connsiteY52" fmla="*/ 1585913 h 1669257"/>
                <a:gd name="connsiteX53" fmla="*/ 1662112 w 2902743"/>
                <a:gd name="connsiteY53" fmla="*/ 1350169 h 1669257"/>
                <a:gd name="connsiteX54" fmla="*/ 1335881 w 2902743"/>
                <a:gd name="connsiteY54" fmla="*/ 1069182 h 1669257"/>
                <a:gd name="connsiteX55" fmla="*/ 1214437 w 2902743"/>
                <a:gd name="connsiteY55" fmla="*/ 959644 h 166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902743" h="1669257">
                  <a:moveTo>
                    <a:pt x="1214437" y="959644"/>
                  </a:moveTo>
                  <a:lnTo>
                    <a:pt x="1071562" y="835819"/>
                  </a:lnTo>
                  <a:lnTo>
                    <a:pt x="881062" y="666750"/>
                  </a:lnTo>
                  <a:lnTo>
                    <a:pt x="697706" y="502444"/>
                  </a:lnTo>
                  <a:lnTo>
                    <a:pt x="526256" y="366713"/>
                  </a:lnTo>
                  <a:lnTo>
                    <a:pt x="354806" y="245269"/>
                  </a:lnTo>
                  <a:lnTo>
                    <a:pt x="280987" y="202407"/>
                  </a:lnTo>
                  <a:lnTo>
                    <a:pt x="216693" y="171450"/>
                  </a:lnTo>
                  <a:lnTo>
                    <a:pt x="150018" y="145257"/>
                  </a:lnTo>
                  <a:lnTo>
                    <a:pt x="114300" y="135732"/>
                  </a:lnTo>
                  <a:lnTo>
                    <a:pt x="71437" y="126207"/>
                  </a:lnTo>
                  <a:lnTo>
                    <a:pt x="23812" y="111919"/>
                  </a:lnTo>
                  <a:lnTo>
                    <a:pt x="9525" y="102394"/>
                  </a:lnTo>
                  <a:lnTo>
                    <a:pt x="2381" y="92869"/>
                  </a:lnTo>
                  <a:lnTo>
                    <a:pt x="0" y="83344"/>
                  </a:lnTo>
                  <a:lnTo>
                    <a:pt x="16668" y="57150"/>
                  </a:lnTo>
                  <a:lnTo>
                    <a:pt x="50006" y="35719"/>
                  </a:lnTo>
                  <a:lnTo>
                    <a:pt x="100012" y="14288"/>
                  </a:lnTo>
                  <a:lnTo>
                    <a:pt x="123825" y="4763"/>
                  </a:lnTo>
                  <a:lnTo>
                    <a:pt x="150018" y="0"/>
                  </a:lnTo>
                  <a:lnTo>
                    <a:pt x="176212" y="0"/>
                  </a:lnTo>
                  <a:lnTo>
                    <a:pt x="214312" y="7144"/>
                  </a:lnTo>
                  <a:lnTo>
                    <a:pt x="300037" y="47625"/>
                  </a:lnTo>
                  <a:lnTo>
                    <a:pt x="426243" y="121444"/>
                  </a:lnTo>
                  <a:lnTo>
                    <a:pt x="547687" y="202407"/>
                  </a:lnTo>
                  <a:lnTo>
                    <a:pt x="638175" y="271463"/>
                  </a:lnTo>
                  <a:lnTo>
                    <a:pt x="797718" y="395288"/>
                  </a:lnTo>
                  <a:lnTo>
                    <a:pt x="981075" y="559594"/>
                  </a:lnTo>
                  <a:lnTo>
                    <a:pt x="1250156" y="728663"/>
                  </a:lnTo>
                  <a:lnTo>
                    <a:pt x="1390650" y="816769"/>
                  </a:lnTo>
                  <a:lnTo>
                    <a:pt x="1652587" y="973932"/>
                  </a:lnTo>
                  <a:lnTo>
                    <a:pt x="1797843" y="1057275"/>
                  </a:lnTo>
                  <a:lnTo>
                    <a:pt x="1912143" y="1119188"/>
                  </a:lnTo>
                  <a:lnTo>
                    <a:pt x="2057400" y="1193007"/>
                  </a:lnTo>
                  <a:lnTo>
                    <a:pt x="2202656" y="1254919"/>
                  </a:lnTo>
                  <a:lnTo>
                    <a:pt x="2378868" y="1326357"/>
                  </a:lnTo>
                  <a:lnTo>
                    <a:pt x="2521743" y="1378744"/>
                  </a:lnTo>
                  <a:lnTo>
                    <a:pt x="2743200" y="1450182"/>
                  </a:lnTo>
                  <a:lnTo>
                    <a:pt x="2833687" y="1476375"/>
                  </a:lnTo>
                  <a:lnTo>
                    <a:pt x="2874168" y="1488282"/>
                  </a:lnTo>
                  <a:lnTo>
                    <a:pt x="2893218" y="1497807"/>
                  </a:lnTo>
                  <a:lnTo>
                    <a:pt x="2902743" y="1512094"/>
                  </a:lnTo>
                  <a:lnTo>
                    <a:pt x="2897981" y="1531144"/>
                  </a:lnTo>
                  <a:lnTo>
                    <a:pt x="2878931" y="1547813"/>
                  </a:lnTo>
                  <a:lnTo>
                    <a:pt x="2781300" y="1569244"/>
                  </a:lnTo>
                  <a:lnTo>
                    <a:pt x="2562225" y="1600200"/>
                  </a:lnTo>
                  <a:lnTo>
                    <a:pt x="2209800" y="1650207"/>
                  </a:lnTo>
                  <a:lnTo>
                    <a:pt x="2093118" y="1666875"/>
                  </a:lnTo>
                  <a:lnTo>
                    <a:pt x="2057400" y="1669257"/>
                  </a:lnTo>
                  <a:lnTo>
                    <a:pt x="2026443" y="1662113"/>
                  </a:lnTo>
                  <a:lnTo>
                    <a:pt x="2002631" y="1652588"/>
                  </a:lnTo>
                  <a:lnTo>
                    <a:pt x="1974056" y="1628775"/>
                  </a:lnTo>
                  <a:lnTo>
                    <a:pt x="1935956" y="1585913"/>
                  </a:lnTo>
                  <a:lnTo>
                    <a:pt x="1662112" y="1350169"/>
                  </a:lnTo>
                  <a:lnTo>
                    <a:pt x="1335881" y="1069182"/>
                  </a:lnTo>
                  <a:lnTo>
                    <a:pt x="1214437" y="9596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2">
              <a:extLst>
                <a:ext uri="{FF2B5EF4-FFF2-40B4-BE49-F238E27FC236}">
                  <a16:creationId xmlns:a16="http://schemas.microsoft.com/office/drawing/2014/main" id="{D49B49A5-1F92-438F-AE63-0B4B5CB6BCA5}"/>
                </a:ext>
              </a:extLst>
            </p:cNvPr>
            <p:cNvSpPr/>
            <p:nvPr/>
          </p:nvSpPr>
          <p:spPr bwMode="auto">
            <a:xfrm rot="16200000">
              <a:off x="4652169" y="4407694"/>
              <a:ext cx="1827213" cy="523875"/>
            </a:xfrm>
            <a:custGeom>
              <a:avLst/>
              <a:gdLst>
                <a:gd name="connsiteX0" fmla="*/ 609600 w 1826419"/>
                <a:gd name="connsiteY0" fmla="*/ 428625 h 523875"/>
                <a:gd name="connsiteX1" fmla="*/ 295275 w 1826419"/>
                <a:gd name="connsiteY1" fmla="*/ 421481 h 523875"/>
                <a:gd name="connsiteX2" fmla="*/ 23813 w 1826419"/>
                <a:gd name="connsiteY2" fmla="*/ 423863 h 523875"/>
                <a:gd name="connsiteX3" fmla="*/ 0 w 1826419"/>
                <a:gd name="connsiteY3" fmla="*/ 200025 h 523875"/>
                <a:gd name="connsiteX4" fmla="*/ 252413 w 1826419"/>
                <a:gd name="connsiteY4" fmla="*/ 195263 h 523875"/>
                <a:gd name="connsiteX5" fmla="*/ 616744 w 1826419"/>
                <a:gd name="connsiteY5" fmla="*/ 195263 h 523875"/>
                <a:gd name="connsiteX6" fmla="*/ 878682 w 1826419"/>
                <a:gd name="connsiteY6" fmla="*/ 197644 h 523875"/>
                <a:gd name="connsiteX7" fmla="*/ 1054894 w 1826419"/>
                <a:gd name="connsiteY7" fmla="*/ 200025 h 523875"/>
                <a:gd name="connsiteX8" fmla="*/ 1228725 w 1826419"/>
                <a:gd name="connsiteY8" fmla="*/ 207169 h 523875"/>
                <a:gd name="connsiteX9" fmla="*/ 1438275 w 1826419"/>
                <a:gd name="connsiteY9" fmla="*/ 207169 h 523875"/>
                <a:gd name="connsiteX10" fmla="*/ 1552575 w 1826419"/>
                <a:gd name="connsiteY10" fmla="*/ 197644 h 523875"/>
                <a:gd name="connsiteX11" fmla="*/ 1595438 w 1826419"/>
                <a:gd name="connsiteY11" fmla="*/ 183356 h 523875"/>
                <a:gd name="connsiteX12" fmla="*/ 1626394 w 1826419"/>
                <a:gd name="connsiteY12" fmla="*/ 166688 h 523875"/>
                <a:gd name="connsiteX13" fmla="*/ 1685925 w 1826419"/>
                <a:gd name="connsiteY13" fmla="*/ 119063 h 523875"/>
                <a:gd name="connsiteX14" fmla="*/ 1740694 w 1826419"/>
                <a:gd name="connsiteY14" fmla="*/ 54769 h 523875"/>
                <a:gd name="connsiteX15" fmla="*/ 1769269 w 1826419"/>
                <a:gd name="connsiteY15" fmla="*/ 23813 h 523875"/>
                <a:gd name="connsiteX16" fmla="*/ 1793082 w 1826419"/>
                <a:gd name="connsiteY16" fmla="*/ 7144 h 523875"/>
                <a:gd name="connsiteX17" fmla="*/ 1809750 w 1826419"/>
                <a:gd name="connsiteY17" fmla="*/ 0 h 523875"/>
                <a:gd name="connsiteX18" fmla="*/ 1816894 w 1826419"/>
                <a:gd name="connsiteY18" fmla="*/ 4763 h 523875"/>
                <a:gd name="connsiteX19" fmla="*/ 1824038 w 1826419"/>
                <a:gd name="connsiteY19" fmla="*/ 16669 h 523875"/>
                <a:gd name="connsiteX20" fmla="*/ 1826419 w 1826419"/>
                <a:gd name="connsiteY20" fmla="*/ 45244 h 523875"/>
                <a:gd name="connsiteX21" fmla="*/ 1814513 w 1826419"/>
                <a:gd name="connsiteY21" fmla="*/ 111919 h 523875"/>
                <a:gd name="connsiteX22" fmla="*/ 1795463 w 1826419"/>
                <a:gd name="connsiteY22" fmla="*/ 192881 h 523875"/>
                <a:gd name="connsiteX23" fmla="*/ 1771650 w 1826419"/>
                <a:gd name="connsiteY23" fmla="*/ 273844 h 523875"/>
                <a:gd name="connsiteX24" fmla="*/ 1735932 w 1826419"/>
                <a:gd name="connsiteY24" fmla="*/ 369094 h 523875"/>
                <a:gd name="connsiteX25" fmla="*/ 1704975 w 1826419"/>
                <a:gd name="connsiteY25" fmla="*/ 438150 h 523875"/>
                <a:gd name="connsiteX26" fmla="*/ 1659732 w 1826419"/>
                <a:gd name="connsiteY26" fmla="*/ 500063 h 523875"/>
                <a:gd name="connsiteX27" fmla="*/ 1640682 w 1826419"/>
                <a:gd name="connsiteY27" fmla="*/ 519113 h 523875"/>
                <a:gd name="connsiteX28" fmla="*/ 1619250 w 1826419"/>
                <a:gd name="connsiteY28" fmla="*/ 523875 h 523875"/>
                <a:gd name="connsiteX29" fmla="*/ 1588294 w 1826419"/>
                <a:gd name="connsiteY29" fmla="*/ 516731 h 523875"/>
                <a:gd name="connsiteX30" fmla="*/ 1564482 w 1826419"/>
                <a:gd name="connsiteY30" fmla="*/ 495300 h 523875"/>
                <a:gd name="connsiteX31" fmla="*/ 1545432 w 1826419"/>
                <a:gd name="connsiteY31" fmla="*/ 481013 h 523875"/>
                <a:gd name="connsiteX32" fmla="*/ 1500188 w 1826419"/>
                <a:gd name="connsiteY32" fmla="*/ 461963 h 523875"/>
                <a:gd name="connsiteX33" fmla="*/ 1393032 w 1826419"/>
                <a:gd name="connsiteY33" fmla="*/ 447675 h 523875"/>
                <a:gd name="connsiteX34" fmla="*/ 1076325 w 1826419"/>
                <a:gd name="connsiteY34" fmla="*/ 440531 h 523875"/>
                <a:gd name="connsiteX35" fmla="*/ 916782 w 1826419"/>
                <a:gd name="connsiteY35" fmla="*/ 440531 h 523875"/>
                <a:gd name="connsiteX36" fmla="*/ 609600 w 1826419"/>
                <a:gd name="connsiteY36" fmla="*/ 42862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26419" h="523875">
                  <a:moveTo>
                    <a:pt x="609600" y="428625"/>
                  </a:moveTo>
                  <a:lnTo>
                    <a:pt x="295275" y="421481"/>
                  </a:lnTo>
                  <a:lnTo>
                    <a:pt x="23813" y="423863"/>
                  </a:lnTo>
                  <a:lnTo>
                    <a:pt x="0" y="200025"/>
                  </a:lnTo>
                  <a:lnTo>
                    <a:pt x="252413" y="195263"/>
                  </a:lnTo>
                  <a:lnTo>
                    <a:pt x="616744" y="195263"/>
                  </a:lnTo>
                  <a:lnTo>
                    <a:pt x="878682" y="197644"/>
                  </a:lnTo>
                  <a:lnTo>
                    <a:pt x="1054894" y="200025"/>
                  </a:lnTo>
                  <a:lnTo>
                    <a:pt x="1228725" y="207169"/>
                  </a:lnTo>
                  <a:lnTo>
                    <a:pt x="1438275" y="207169"/>
                  </a:lnTo>
                  <a:lnTo>
                    <a:pt x="1552575" y="197644"/>
                  </a:lnTo>
                  <a:lnTo>
                    <a:pt x="1595438" y="183356"/>
                  </a:lnTo>
                  <a:lnTo>
                    <a:pt x="1626394" y="166688"/>
                  </a:lnTo>
                  <a:lnTo>
                    <a:pt x="1685925" y="119063"/>
                  </a:lnTo>
                  <a:lnTo>
                    <a:pt x="1740694" y="54769"/>
                  </a:lnTo>
                  <a:lnTo>
                    <a:pt x="1769269" y="23813"/>
                  </a:lnTo>
                  <a:lnTo>
                    <a:pt x="1793082" y="7144"/>
                  </a:lnTo>
                  <a:lnTo>
                    <a:pt x="1809750" y="0"/>
                  </a:lnTo>
                  <a:lnTo>
                    <a:pt x="1816894" y="4763"/>
                  </a:lnTo>
                  <a:lnTo>
                    <a:pt x="1824038" y="16669"/>
                  </a:lnTo>
                  <a:lnTo>
                    <a:pt x="1826419" y="45244"/>
                  </a:lnTo>
                  <a:lnTo>
                    <a:pt x="1814513" y="111919"/>
                  </a:lnTo>
                  <a:lnTo>
                    <a:pt x="1795463" y="192881"/>
                  </a:lnTo>
                  <a:lnTo>
                    <a:pt x="1771650" y="273844"/>
                  </a:lnTo>
                  <a:lnTo>
                    <a:pt x="1735932" y="369094"/>
                  </a:lnTo>
                  <a:lnTo>
                    <a:pt x="1704975" y="438150"/>
                  </a:lnTo>
                  <a:lnTo>
                    <a:pt x="1659732" y="500063"/>
                  </a:lnTo>
                  <a:lnTo>
                    <a:pt x="1640682" y="519113"/>
                  </a:lnTo>
                  <a:lnTo>
                    <a:pt x="1619250" y="523875"/>
                  </a:lnTo>
                  <a:lnTo>
                    <a:pt x="1588294" y="516731"/>
                  </a:lnTo>
                  <a:lnTo>
                    <a:pt x="1564482" y="495300"/>
                  </a:lnTo>
                  <a:lnTo>
                    <a:pt x="1545432" y="481013"/>
                  </a:lnTo>
                  <a:lnTo>
                    <a:pt x="1500188" y="461963"/>
                  </a:lnTo>
                  <a:lnTo>
                    <a:pt x="1393032" y="447675"/>
                  </a:lnTo>
                  <a:lnTo>
                    <a:pt x="1076325" y="440531"/>
                  </a:lnTo>
                  <a:lnTo>
                    <a:pt x="916782" y="440531"/>
                  </a:lnTo>
                  <a:lnTo>
                    <a:pt x="609600" y="4286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75CCDE6E-D84A-4B6F-A36F-B1ABF8C3C68F}"/>
                </a:ext>
              </a:extLst>
            </p:cNvPr>
            <p:cNvSpPr/>
            <p:nvPr/>
          </p:nvSpPr>
          <p:spPr bwMode="auto">
            <a:xfrm>
              <a:off x="4230688" y="5367338"/>
              <a:ext cx="2963862" cy="454025"/>
            </a:xfrm>
            <a:custGeom>
              <a:avLst/>
              <a:gdLst>
                <a:gd name="connsiteX0" fmla="*/ 1608341 w 2963658"/>
                <a:gd name="connsiteY0" fmla="*/ 300624 h 453442"/>
                <a:gd name="connsiteX1" fmla="*/ 1235066 w 2963658"/>
                <a:gd name="connsiteY1" fmla="*/ 330687 h 453442"/>
                <a:gd name="connsiteX2" fmla="*/ 1027134 w 2963658"/>
                <a:gd name="connsiteY2" fmla="*/ 348223 h 453442"/>
                <a:gd name="connsiteX3" fmla="*/ 909389 w 2963658"/>
                <a:gd name="connsiteY3" fmla="*/ 363255 h 453442"/>
                <a:gd name="connsiteX4" fmla="*/ 756572 w 2963658"/>
                <a:gd name="connsiteY4" fmla="*/ 390812 h 453442"/>
                <a:gd name="connsiteX5" fmla="*/ 503546 w 2963658"/>
                <a:gd name="connsiteY5" fmla="*/ 445926 h 453442"/>
                <a:gd name="connsiteX6" fmla="*/ 460957 w 2963658"/>
                <a:gd name="connsiteY6" fmla="*/ 453442 h 453442"/>
                <a:gd name="connsiteX7" fmla="*/ 443421 w 2963658"/>
                <a:gd name="connsiteY7" fmla="*/ 453442 h 453442"/>
                <a:gd name="connsiteX8" fmla="*/ 408348 w 2963658"/>
                <a:gd name="connsiteY8" fmla="*/ 450937 h 453442"/>
                <a:gd name="connsiteX9" fmla="*/ 368265 w 2963658"/>
                <a:gd name="connsiteY9" fmla="*/ 438411 h 453442"/>
                <a:gd name="connsiteX10" fmla="*/ 288098 w 2963658"/>
                <a:gd name="connsiteY10" fmla="*/ 400833 h 453442"/>
                <a:gd name="connsiteX11" fmla="*/ 192900 w 2963658"/>
                <a:gd name="connsiteY11" fmla="*/ 343213 h 453442"/>
                <a:gd name="connsiteX12" fmla="*/ 110229 w 2963658"/>
                <a:gd name="connsiteY12" fmla="*/ 288098 h 453442"/>
                <a:gd name="connsiteX13" fmla="*/ 60124 w 2963658"/>
                <a:gd name="connsiteY13" fmla="*/ 250520 h 453442"/>
                <a:gd name="connsiteX14" fmla="*/ 30062 w 2963658"/>
                <a:gd name="connsiteY14" fmla="*/ 215447 h 453442"/>
                <a:gd name="connsiteX15" fmla="*/ 10020 w 2963658"/>
                <a:gd name="connsiteY15" fmla="*/ 182880 h 453442"/>
                <a:gd name="connsiteX16" fmla="*/ 0 w 2963658"/>
                <a:gd name="connsiteY16" fmla="*/ 155323 h 453442"/>
                <a:gd name="connsiteX17" fmla="*/ 0 w 2963658"/>
                <a:gd name="connsiteY17" fmla="*/ 145302 h 453442"/>
                <a:gd name="connsiteX18" fmla="*/ 2505 w 2963658"/>
                <a:gd name="connsiteY18" fmla="*/ 132776 h 453442"/>
                <a:gd name="connsiteX19" fmla="*/ 27557 w 2963658"/>
                <a:gd name="connsiteY19" fmla="*/ 125260 h 453442"/>
                <a:gd name="connsiteX20" fmla="*/ 75156 w 2963658"/>
                <a:gd name="connsiteY20" fmla="*/ 135281 h 453442"/>
                <a:gd name="connsiteX21" fmla="*/ 145301 w 2963658"/>
                <a:gd name="connsiteY21" fmla="*/ 162838 h 453442"/>
                <a:gd name="connsiteX22" fmla="*/ 220458 w 2963658"/>
                <a:gd name="connsiteY22" fmla="*/ 190395 h 453442"/>
                <a:gd name="connsiteX23" fmla="*/ 285593 w 2963658"/>
                <a:gd name="connsiteY23" fmla="*/ 207932 h 453442"/>
                <a:gd name="connsiteX24" fmla="*/ 355739 w 2963658"/>
                <a:gd name="connsiteY24" fmla="*/ 217953 h 453442"/>
                <a:gd name="connsiteX25" fmla="*/ 408348 w 2963658"/>
                <a:gd name="connsiteY25" fmla="*/ 222963 h 453442"/>
                <a:gd name="connsiteX26" fmla="*/ 450937 w 2963658"/>
                <a:gd name="connsiteY26" fmla="*/ 225468 h 453442"/>
                <a:gd name="connsiteX27" fmla="*/ 543629 w 2963658"/>
                <a:gd name="connsiteY27" fmla="*/ 220458 h 453442"/>
                <a:gd name="connsiteX28" fmla="*/ 759077 w 2963658"/>
                <a:gd name="connsiteY28" fmla="*/ 197911 h 453442"/>
                <a:gd name="connsiteX29" fmla="*/ 1069722 w 2963658"/>
                <a:gd name="connsiteY29" fmla="*/ 170354 h 453442"/>
                <a:gd name="connsiteX30" fmla="*/ 1270139 w 2963658"/>
                <a:gd name="connsiteY30" fmla="*/ 152817 h 453442"/>
                <a:gd name="connsiteX31" fmla="*/ 1495607 w 2963658"/>
                <a:gd name="connsiteY31" fmla="*/ 132776 h 453442"/>
                <a:gd name="connsiteX32" fmla="*/ 1736107 w 2963658"/>
                <a:gd name="connsiteY32" fmla="*/ 115239 h 453442"/>
                <a:gd name="connsiteX33" fmla="*/ 2064289 w 2963658"/>
                <a:gd name="connsiteY33" fmla="*/ 92692 h 453442"/>
                <a:gd name="connsiteX34" fmla="*/ 2187044 w 2963658"/>
                <a:gd name="connsiteY34" fmla="*/ 80166 h 453442"/>
                <a:gd name="connsiteX35" fmla="*/ 2322325 w 2963658"/>
                <a:gd name="connsiteY35" fmla="*/ 60125 h 453442"/>
                <a:gd name="connsiteX36" fmla="*/ 2425038 w 2963658"/>
                <a:gd name="connsiteY36" fmla="*/ 37578 h 453442"/>
                <a:gd name="connsiteX37" fmla="*/ 2520236 w 2963658"/>
                <a:gd name="connsiteY37" fmla="*/ 2505 h 453442"/>
                <a:gd name="connsiteX38" fmla="*/ 2527752 w 2963658"/>
                <a:gd name="connsiteY38" fmla="*/ 0 h 453442"/>
                <a:gd name="connsiteX39" fmla="*/ 2565330 w 2963658"/>
                <a:gd name="connsiteY39" fmla="*/ 7515 h 453442"/>
                <a:gd name="connsiteX40" fmla="*/ 2642991 w 2963658"/>
                <a:gd name="connsiteY40" fmla="*/ 37578 h 453442"/>
                <a:gd name="connsiteX41" fmla="*/ 2728168 w 2963658"/>
                <a:gd name="connsiteY41" fmla="*/ 80166 h 453442"/>
                <a:gd name="connsiteX42" fmla="*/ 2815850 w 2963658"/>
                <a:gd name="connsiteY42" fmla="*/ 125260 h 453442"/>
                <a:gd name="connsiteX43" fmla="*/ 2865955 w 2963658"/>
                <a:gd name="connsiteY43" fmla="*/ 160333 h 453442"/>
                <a:gd name="connsiteX44" fmla="*/ 2908543 w 2963658"/>
                <a:gd name="connsiteY44" fmla="*/ 197911 h 453442"/>
                <a:gd name="connsiteX45" fmla="*/ 2933595 w 2963658"/>
                <a:gd name="connsiteY45" fmla="*/ 222963 h 453442"/>
                <a:gd name="connsiteX46" fmla="*/ 2953637 w 2963658"/>
                <a:gd name="connsiteY46" fmla="*/ 253026 h 453442"/>
                <a:gd name="connsiteX47" fmla="*/ 2963658 w 2963658"/>
                <a:gd name="connsiteY47" fmla="*/ 278078 h 453442"/>
                <a:gd name="connsiteX48" fmla="*/ 2963658 w 2963658"/>
                <a:gd name="connsiteY48" fmla="*/ 290604 h 453442"/>
                <a:gd name="connsiteX49" fmla="*/ 2948626 w 2963658"/>
                <a:gd name="connsiteY49" fmla="*/ 318161 h 453442"/>
                <a:gd name="connsiteX50" fmla="*/ 2916059 w 2963658"/>
                <a:gd name="connsiteY50" fmla="*/ 333192 h 453442"/>
                <a:gd name="connsiteX51" fmla="*/ 2860944 w 2963658"/>
                <a:gd name="connsiteY51" fmla="*/ 340708 h 453442"/>
                <a:gd name="connsiteX52" fmla="*/ 2785788 w 2963658"/>
                <a:gd name="connsiteY52" fmla="*/ 340708 h 453442"/>
                <a:gd name="connsiteX53" fmla="*/ 2587877 w 2963658"/>
                <a:gd name="connsiteY53" fmla="*/ 315656 h 453442"/>
                <a:gd name="connsiteX54" fmla="*/ 2377440 w 2963658"/>
                <a:gd name="connsiteY54" fmla="*/ 300624 h 453442"/>
                <a:gd name="connsiteX55" fmla="*/ 2086836 w 2963658"/>
                <a:gd name="connsiteY55" fmla="*/ 285593 h 453442"/>
                <a:gd name="connsiteX56" fmla="*/ 1851346 w 2963658"/>
                <a:gd name="connsiteY56" fmla="*/ 288098 h 453442"/>
                <a:gd name="connsiteX57" fmla="*/ 1608341 w 2963658"/>
                <a:gd name="connsiteY57" fmla="*/ 300624 h 45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963658" h="453442">
                  <a:moveTo>
                    <a:pt x="1608341" y="300624"/>
                  </a:moveTo>
                  <a:lnTo>
                    <a:pt x="1235066" y="330687"/>
                  </a:lnTo>
                  <a:lnTo>
                    <a:pt x="1027134" y="348223"/>
                  </a:lnTo>
                  <a:lnTo>
                    <a:pt x="909389" y="363255"/>
                  </a:lnTo>
                  <a:lnTo>
                    <a:pt x="756572" y="390812"/>
                  </a:lnTo>
                  <a:lnTo>
                    <a:pt x="503546" y="445926"/>
                  </a:lnTo>
                  <a:lnTo>
                    <a:pt x="460957" y="453442"/>
                  </a:lnTo>
                  <a:lnTo>
                    <a:pt x="443421" y="453442"/>
                  </a:lnTo>
                  <a:lnTo>
                    <a:pt x="408348" y="450937"/>
                  </a:lnTo>
                  <a:lnTo>
                    <a:pt x="368265" y="438411"/>
                  </a:lnTo>
                  <a:lnTo>
                    <a:pt x="288098" y="400833"/>
                  </a:lnTo>
                  <a:lnTo>
                    <a:pt x="192900" y="343213"/>
                  </a:lnTo>
                  <a:lnTo>
                    <a:pt x="110229" y="288098"/>
                  </a:lnTo>
                  <a:lnTo>
                    <a:pt x="60124" y="250520"/>
                  </a:lnTo>
                  <a:lnTo>
                    <a:pt x="30062" y="215447"/>
                  </a:lnTo>
                  <a:lnTo>
                    <a:pt x="10020" y="182880"/>
                  </a:lnTo>
                  <a:lnTo>
                    <a:pt x="0" y="155323"/>
                  </a:lnTo>
                  <a:lnTo>
                    <a:pt x="0" y="145302"/>
                  </a:lnTo>
                  <a:lnTo>
                    <a:pt x="2505" y="132776"/>
                  </a:lnTo>
                  <a:lnTo>
                    <a:pt x="27557" y="125260"/>
                  </a:lnTo>
                  <a:lnTo>
                    <a:pt x="75156" y="135281"/>
                  </a:lnTo>
                  <a:lnTo>
                    <a:pt x="145301" y="162838"/>
                  </a:lnTo>
                  <a:lnTo>
                    <a:pt x="220458" y="190395"/>
                  </a:lnTo>
                  <a:lnTo>
                    <a:pt x="285593" y="207932"/>
                  </a:lnTo>
                  <a:lnTo>
                    <a:pt x="355739" y="217953"/>
                  </a:lnTo>
                  <a:lnTo>
                    <a:pt x="408348" y="222963"/>
                  </a:lnTo>
                  <a:lnTo>
                    <a:pt x="450937" y="225468"/>
                  </a:lnTo>
                  <a:lnTo>
                    <a:pt x="543629" y="220458"/>
                  </a:lnTo>
                  <a:lnTo>
                    <a:pt x="759077" y="197911"/>
                  </a:lnTo>
                  <a:lnTo>
                    <a:pt x="1069722" y="170354"/>
                  </a:lnTo>
                  <a:lnTo>
                    <a:pt x="1270139" y="152817"/>
                  </a:lnTo>
                  <a:lnTo>
                    <a:pt x="1495607" y="132776"/>
                  </a:lnTo>
                  <a:lnTo>
                    <a:pt x="1736107" y="115239"/>
                  </a:lnTo>
                  <a:lnTo>
                    <a:pt x="2064289" y="92692"/>
                  </a:lnTo>
                  <a:lnTo>
                    <a:pt x="2187044" y="80166"/>
                  </a:lnTo>
                  <a:lnTo>
                    <a:pt x="2322325" y="60125"/>
                  </a:lnTo>
                  <a:lnTo>
                    <a:pt x="2425038" y="37578"/>
                  </a:lnTo>
                  <a:lnTo>
                    <a:pt x="2520236" y="2505"/>
                  </a:lnTo>
                  <a:lnTo>
                    <a:pt x="2527752" y="0"/>
                  </a:lnTo>
                  <a:lnTo>
                    <a:pt x="2565330" y="7515"/>
                  </a:lnTo>
                  <a:lnTo>
                    <a:pt x="2642991" y="37578"/>
                  </a:lnTo>
                  <a:lnTo>
                    <a:pt x="2728168" y="80166"/>
                  </a:lnTo>
                  <a:lnTo>
                    <a:pt x="2815850" y="125260"/>
                  </a:lnTo>
                  <a:lnTo>
                    <a:pt x="2865955" y="160333"/>
                  </a:lnTo>
                  <a:lnTo>
                    <a:pt x="2908543" y="197911"/>
                  </a:lnTo>
                  <a:lnTo>
                    <a:pt x="2933595" y="222963"/>
                  </a:lnTo>
                  <a:lnTo>
                    <a:pt x="2953637" y="253026"/>
                  </a:lnTo>
                  <a:lnTo>
                    <a:pt x="2963658" y="278078"/>
                  </a:lnTo>
                  <a:lnTo>
                    <a:pt x="2963658" y="290604"/>
                  </a:lnTo>
                  <a:lnTo>
                    <a:pt x="2948626" y="318161"/>
                  </a:lnTo>
                  <a:lnTo>
                    <a:pt x="2916059" y="333192"/>
                  </a:lnTo>
                  <a:lnTo>
                    <a:pt x="2860944" y="340708"/>
                  </a:lnTo>
                  <a:lnTo>
                    <a:pt x="2785788" y="340708"/>
                  </a:lnTo>
                  <a:lnTo>
                    <a:pt x="2587877" y="315656"/>
                  </a:lnTo>
                  <a:lnTo>
                    <a:pt x="2377440" y="300624"/>
                  </a:lnTo>
                  <a:lnTo>
                    <a:pt x="2086836" y="285593"/>
                  </a:lnTo>
                  <a:lnTo>
                    <a:pt x="1851346" y="288098"/>
                  </a:lnTo>
                  <a:lnTo>
                    <a:pt x="1608341" y="30062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50990202-619C-4109-A8F0-EFB45FF2E617}"/>
              </a:ext>
            </a:extLst>
          </p:cNvPr>
          <p:cNvGrpSpPr/>
          <p:nvPr/>
        </p:nvGrpSpPr>
        <p:grpSpPr>
          <a:xfrm>
            <a:off x="2532063" y="1528763"/>
            <a:ext cx="4879975" cy="4451350"/>
            <a:chOff x="2532063" y="1528763"/>
            <a:chExt cx="4879975" cy="4451350"/>
          </a:xfrm>
        </p:grpSpPr>
        <p:sp>
          <p:nvSpPr>
            <p:cNvPr id="26" name="フリーフォーム 6">
              <a:extLst>
                <a:ext uri="{FF2B5EF4-FFF2-40B4-BE49-F238E27FC236}">
                  <a16:creationId xmlns:a16="http://schemas.microsoft.com/office/drawing/2014/main" id="{1680A6D4-1769-4297-B955-A5272A7FD543}"/>
                </a:ext>
              </a:extLst>
            </p:cNvPr>
            <p:cNvSpPr/>
            <p:nvPr/>
          </p:nvSpPr>
          <p:spPr bwMode="auto">
            <a:xfrm>
              <a:off x="2840038" y="1528763"/>
              <a:ext cx="1193800" cy="1300162"/>
            </a:xfrm>
            <a:custGeom>
              <a:avLst/>
              <a:gdLst>
                <a:gd name="connsiteX0" fmla="*/ 633413 w 1193007"/>
                <a:gd name="connsiteY0" fmla="*/ 842962 h 1300162"/>
                <a:gd name="connsiteX1" fmla="*/ 435769 w 1193007"/>
                <a:gd name="connsiteY1" fmla="*/ 1012031 h 1300162"/>
                <a:gd name="connsiteX2" fmla="*/ 240507 w 1193007"/>
                <a:gd name="connsiteY2" fmla="*/ 1166812 h 1300162"/>
                <a:gd name="connsiteX3" fmla="*/ 102394 w 1193007"/>
                <a:gd name="connsiteY3" fmla="*/ 1271587 h 1300162"/>
                <a:gd name="connsiteX4" fmla="*/ 80963 w 1193007"/>
                <a:gd name="connsiteY4" fmla="*/ 1283493 h 1300162"/>
                <a:gd name="connsiteX5" fmla="*/ 59532 w 1193007"/>
                <a:gd name="connsiteY5" fmla="*/ 1293018 h 1300162"/>
                <a:gd name="connsiteX6" fmla="*/ 38100 w 1193007"/>
                <a:gd name="connsiteY6" fmla="*/ 1297781 h 1300162"/>
                <a:gd name="connsiteX7" fmla="*/ 14288 w 1193007"/>
                <a:gd name="connsiteY7" fmla="*/ 1300162 h 1300162"/>
                <a:gd name="connsiteX8" fmla="*/ 2382 w 1193007"/>
                <a:gd name="connsiteY8" fmla="*/ 1295400 h 1300162"/>
                <a:gd name="connsiteX9" fmla="*/ 0 w 1193007"/>
                <a:gd name="connsiteY9" fmla="*/ 1285875 h 1300162"/>
                <a:gd name="connsiteX10" fmla="*/ 11907 w 1193007"/>
                <a:gd name="connsiteY10" fmla="*/ 1254918 h 1300162"/>
                <a:gd name="connsiteX11" fmla="*/ 42863 w 1193007"/>
                <a:gd name="connsiteY11" fmla="*/ 1212056 h 1300162"/>
                <a:gd name="connsiteX12" fmla="*/ 95250 w 1193007"/>
                <a:gd name="connsiteY12" fmla="*/ 1164431 h 1300162"/>
                <a:gd name="connsiteX13" fmla="*/ 192882 w 1193007"/>
                <a:gd name="connsiteY13" fmla="*/ 1069181 h 1300162"/>
                <a:gd name="connsiteX14" fmla="*/ 295275 w 1193007"/>
                <a:gd name="connsiteY14" fmla="*/ 962025 h 1300162"/>
                <a:gd name="connsiteX15" fmla="*/ 416719 w 1193007"/>
                <a:gd name="connsiteY15" fmla="*/ 819150 h 1300162"/>
                <a:gd name="connsiteX16" fmla="*/ 535782 w 1193007"/>
                <a:gd name="connsiteY16" fmla="*/ 673893 h 1300162"/>
                <a:gd name="connsiteX17" fmla="*/ 626269 w 1193007"/>
                <a:gd name="connsiteY17" fmla="*/ 542925 h 1300162"/>
                <a:gd name="connsiteX18" fmla="*/ 723900 w 1193007"/>
                <a:gd name="connsiteY18" fmla="*/ 388143 h 1300162"/>
                <a:gd name="connsiteX19" fmla="*/ 778669 w 1193007"/>
                <a:gd name="connsiteY19" fmla="*/ 290512 h 1300162"/>
                <a:gd name="connsiteX20" fmla="*/ 795338 w 1193007"/>
                <a:gd name="connsiteY20" fmla="*/ 254793 h 1300162"/>
                <a:gd name="connsiteX21" fmla="*/ 800100 w 1193007"/>
                <a:gd name="connsiteY21" fmla="*/ 230981 h 1300162"/>
                <a:gd name="connsiteX22" fmla="*/ 802482 w 1193007"/>
                <a:gd name="connsiteY22" fmla="*/ 207168 h 1300162"/>
                <a:gd name="connsiteX23" fmla="*/ 800100 w 1193007"/>
                <a:gd name="connsiteY23" fmla="*/ 176212 h 1300162"/>
                <a:gd name="connsiteX24" fmla="*/ 795338 w 1193007"/>
                <a:gd name="connsiteY24" fmla="*/ 150018 h 1300162"/>
                <a:gd name="connsiteX25" fmla="*/ 776288 w 1193007"/>
                <a:gd name="connsiteY25" fmla="*/ 109537 h 1300162"/>
                <a:gd name="connsiteX26" fmla="*/ 752475 w 1193007"/>
                <a:gd name="connsiteY26" fmla="*/ 76200 h 1300162"/>
                <a:gd name="connsiteX27" fmla="*/ 738188 w 1193007"/>
                <a:gd name="connsiteY27" fmla="*/ 57150 h 1300162"/>
                <a:gd name="connsiteX28" fmla="*/ 728663 w 1193007"/>
                <a:gd name="connsiteY28" fmla="*/ 28575 h 1300162"/>
                <a:gd name="connsiteX29" fmla="*/ 733425 w 1193007"/>
                <a:gd name="connsiteY29" fmla="*/ 11906 h 1300162"/>
                <a:gd name="connsiteX30" fmla="*/ 750094 w 1193007"/>
                <a:gd name="connsiteY30" fmla="*/ 0 h 1300162"/>
                <a:gd name="connsiteX31" fmla="*/ 778669 w 1193007"/>
                <a:gd name="connsiteY31" fmla="*/ 2381 h 1300162"/>
                <a:gd name="connsiteX32" fmla="*/ 823913 w 1193007"/>
                <a:gd name="connsiteY32" fmla="*/ 19050 h 1300162"/>
                <a:gd name="connsiteX33" fmla="*/ 931069 w 1193007"/>
                <a:gd name="connsiteY33" fmla="*/ 83343 h 1300162"/>
                <a:gd name="connsiteX34" fmla="*/ 1002507 w 1193007"/>
                <a:gd name="connsiteY34" fmla="*/ 133350 h 1300162"/>
                <a:gd name="connsiteX35" fmla="*/ 1081088 w 1193007"/>
                <a:gd name="connsiteY35" fmla="*/ 188118 h 1300162"/>
                <a:gd name="connsiteX36" fmla="*/ 1128713 w 1193007"/>
                <a:gd name="connsiteY36" fmla="*/ 230981 h 1300162"/>
                <a:gd name="connsiteX37" fmla="*/ 1169194 w 1193007"/>
                <a:gd name="connsiteY37" fmla="*/ 276225 h 1300162"/>
                <a:gd name="connsiteX38" fmla="*/ 1185863 w 1193007"/>
                <a:gd name="connsiteY38" fmla="*/ 297656 h 1300162"/>
                <a:gd name="connsiteX39" fmla="*/ 1193007 w 1193007"/>
                <a:gd name="connsiteY39" fmla="*/ 323850 h 1300162"/>
                <a:gd name="connsiteX40" fmla="*/ 1183482 w 1193007"/>
                <a:gd name="connsiteY40" fmla="*/ 350043 h 1300162"/>
                <a:gd name="connsiteX41" fmla="*/ 1154907 w 1193007"/>
                <a:gd name="connsiteY41" fmla="*/ 366712 h 1300162"/>
                <a:gd name="connsiteX42" fmla="*/ 1107282 w 1193007"/>
                <a:gd name="connsiteY42" fmla="*/ 385762 h 1300162"/>
                <a:gd name="connsiteX43" fmla="*/ 1076325 w 1193007"/>
                <a:gd name="connsiteY43" fmla="*/ 404812 h 1300162"/>
                <a:gd name="connsiteX44" fmla="*/ 1033463 w 1193007"/>
                <a:gd name="connsiteY44" fmla="*/ 440531 h 1300162"/>
                <a:gd name="connsiteX45" fmla="*/ 1000125 w 1193007"/>
                <a:gd name="connsiteY45" fmla="*/ 483393 h 1300162"/>
                <a:gd name="connsiteX46" fmla="*/ 933450 w 1193007"/>
                <a:gd name="connsiteY46" fmla="*/ 554831 h 1300162"/>
                <a:gd name="connsiteX47" fmla="*/ 781050 w 1193007"/>
                <a:gd name="connsiteY47" fmla="*/ 709612 h 1300162"/>
                <a:gd name="connsiteX48" fmla="*/ 633413 w 1193007"/>
                <a:gd name="connsiteY48" fmla="*/ 842962 h 130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93007" h="1300162">
                  <a:moveTo>
                    <a:pt x="633413" y="842962"/>
                  </a:moveTo>
                  <a:lnTo>
                    <a:pt x="435769" y="1012031"/>
                  </a:lnTo>
                  <a:lnTo>
                    <a:pt x="240507" y="1166812"/>
                  </a:lnTo>
                  <a:lnTo>
                    <a:pt x="102394" y="1271587"/>
                  </a:lnTo>
                  <a:lnTo>
                    <a:pt x="80963" y="1283493"/>
                  </a:lnTo>
                  <a:lnTo>
                    <a:pt x="59532" y="1293018"/>
                  </a:lnTo>
                  <a:lnTo>
                    <a:pt x="38100" y="1297781"/>
                  </a:lnTo>
                  <a:lnTo>
                    <a:pt x="14288" y="1300162"/>
                  </a:lnTo>
                  <a:lnTo>
                    <a:pt x="2382" y="1295400"/>
                  </a:lnTo>
                  <a:lnTo>
                    <a:pt x="0" y="1285875"/>
                  </a:lnTo>
                  <a:lnTo>
                    <a:pt x="11907" y="1254918"/>
                  </a:lnTo>
                  <a:lnTo>
                    <a:pt x="42863" y="1212056"/>
                  </a:lnTo>
                  <a:lnTo>
                    <a:pt x="95250" y="1164431"/>
                  </a:lnTo>
                  <a:lnTo>
                    <a:pt x="192882" y="1069181"/>
                  </a:lnTo>
                  <a:lnTo>
                    <a:pt x="295275" y="962025"/>
                  </a:lnTo>
                  <a:lnTo>
                    <a:pt x="416719" y="819150"/>
                  </a:lnTo>
                  <a:lnTo>
                    <a:pt x="535782" y="673893"/>
                  </a:lnTo>
                  <a:lnTo>
                    <a:pt x="626269" y="542925"/>
                  </a:lnTo>
                  <a:lnTo>
                    <a:pt x="723900" y="388143"/>
                  </a:lnTo>
                  <a:lnTo>
                    <a:pt x="778669" y="290512"/>
                  </a:lnTo>
                  <a:lnTo>
                    <a:pt x="795338" y="254793"/>
                  </a:lnTo>
                  <a:lnTo>
                    <a:pt x="800100" y="230981"/>
                  </a:lnTo>
                  <a:lnTo>
                    <a:pt x="802482" y="207168"/>
                  </a:lnTo>
                  <a:lnTo>
                    <a:pt x="800100" y="176212"/>
                  </a:lnTo>
                  <a:lnTo>
                    <a:pt x="795338" y="150018"/>
                  </a:lnTo>
                  <a:lnTo>
                    <a:pt x="776288" y="109537"/>
                  </a:lnTo>
                  <a:lnTo>
                    <a:pt x="752475" y="76200"/>
                  </a:lnTo>
                  <a:lnTo>
                    <a:pt x="738188" y="57150"/>
                  </a:lnTo>
                  <a:lnTo>
                    <a:pt x="728663" y="28575"/>
                  </a:lnTo>
                  <a:lnTo>
                    <a:pt x="733425" y="11906"/>
                  </a:lnTo>
                  <a:lnTo>
                    <a:pt x="750094" y="0"/>
                  </a:lnTo>
                  <a:lnTo>
                    <a:pt x="778669" y="2381"/>
                  </a:lnTo>
                  <a:lnTo>
                    <a:pt x="823913" y="19050"/>
                  </a:lnTo>
                  <a:lnTo>
                    <a:pt x="931069" y="83343"/>
                  </a:lnTo>
                  <a:lnTo>
                    <a:pt x="1002507" y="133350"/>
                  </a:lnTo>
                  <a:lnTo>
                    <a:pt x="1081088" y="188118"/>
                  </a:lnTo>
                  <a:lnTo>
                    <a:pt x="1128713" y="230981"/>
                  </a:lnTo>
                  <a:lnTo>
                    <a:pt x="1169194" y="276225"/>
                  </a:lnTo>
                  <a:lnTo>
                    <a:pt x="1185863" y="297656"/>
                  </a:lnTo>
                  <a:lnTo>
                    <a:pt x="1193007" y="323850"/>
                  </a:lnTo>
                  <a:lnTo>
                    <a:pt x="1183482" y="350043"/>
                  </a:lnTo>
                  <a:lnTo>
                    <a:pt x="1154907" y="366712"/>
                  </a:lnTo>
                  <a:lnTo>
                    <a:pt x="1107282" y="385762"/>
                  </a:lnTo>
                  <a:lnTo>
                    <a:pt x="1076325" y="404812"/>
                  </a:lnTo>
                  <a:lnTo>
                    <a:pt x="1033463" y="440531"/>
                  </a:lnTo>
                  <a:lnTo>
                    <a:pt x="1000125" y="483393"/>
                  </a:lnTo>
                  <a:lnTo>
                    <a:pt x="933450" y="554831"/>
                  </a:lnTo>
                  <a:lnTo>
                    <a:pt x="781050" y="709612"/>
                  </a:lnTo>
                  <a:lnTo>
                    <a:pt x="633413" y="8429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9">
              <a:extLst>
                <a:ext uri="{FF2B5EF4-FFF2-40B4-BE49-F238E27FC236}">
                  <a16:creationId xmlns:a16="http://schemas.microsoft.com/office/drawing/2014/main" id="{D7A685E1-0634-4ECF-8CDD-31DCB4D1D404}"/>
                </a:ext>
              </a:extLst>
            </p:cNvPr>
            <p:cNvSpPr/>
            <p:nvPr/>
          </p:nvSpPr>
          <p:spPr bwMode="auto">
            <a:xfrm>
              <a:off x="4454525" y="4211638"/>
              <a:ext cx="1984375" cy="412750"/>
            </a:xfrm>
            <a:custGeom>
              <a:avLst/>
              <a:gdLst>
                <a:gd name="connsiteX0" fmla="*/ 823912 w 1983581"/>
                <a:gd name="connsiteY0" fmla="*/ 340519 h 411957"/>
                <a:gd name="connsiteX1" fmla="*/ 519112 w 1983581"/>
                <a:gd name="connsiteY1" fmla="*/ 388144 h 411957"/>
                <a:gd name="connsiteX2" fmla="*/ 431006 w 1983581"/>
                <a:gd name="connsiteY2" fmla="*/ 404813 h 411957"/>
                <a:gd name="connsiteX3" fmla="*/ 409575 w 1983581"/>
                <a:gd name="connsiteY3" fmla="*/ 411957 h 411957"/>
                <a:gd name="connsiteX4" fmla="*/ 390525 w 1983581"/>
                <a:gd name="connsiteY4" fmla="*/ 411957 h 411957"/>
                <a:gd name="connsiteX5" fmla="*/ 357187 w 1983581"/>
                <a:gd name="connsiteY5" fmla="*/ 407194 h 411957"/>
                <a:gd name="connsiteX6" fmla="*/ 292894 w 1983581"/>
                <a:gd name="connsiteY6" fmla="*/ 388144 h 411957"/>
                <a:gd name="connsiteX7" fmla="*/ 195262 w 1983581"/>
                <a:gd name="connsiteY7" fmla="*/ 345282 h 411957"/>
                <a:gd name="connsiteX8" fmla="*/ 126206 w 1983581"/>
                <a:gd name="connsiteY8" fmla="*/ 307182 h 411957"/>
                <a:gd name="connsiteX9" fmla="*/ 71437 w 1983581"/>
                <a:gd name="connsiteY9" fmla="*/ 273844 h 411957"/>
                <a:gd name="connsiteX10" fmla="*/ 54769 w 1983581"/>
                <a:gd name="connsiteY10" fmla="*/ 261938 h 411957"/>
                <a:gd name="connsiteX11" fmla="*/ 21431 w 1983581"/>
                <a:gd name="connsiteY11" fmla="*/ 228600 h 411957"/>
                <a:gd name="connsiteX12" fmla="*/ 2381 w 1983581"/>
                <a:gd name="connsiteY12" fmla="*/ 197644 h 411957"/>
                <a:gd name="connsiteX13" fmla="*/ 0 w 1983581"/>
                <a:gd name="connsiteY13" fmla="*/ 176213 h 411957"/>
                <a:gd name="connsiteX14" fmla="*/ 4762 w 1983581"/>
                <a:gd name="connsiteY14" fmla="*/ 164307 h 411957"/>
                <a:gd name="connsiteX15" fmla="*/ 16669 w 1983581"/>
                <a:gd name="connsiteY15" fmla="*/ 159544 h 411957"/>
                <a:gd name="connsiteX16" fmla="*/ 50006 w 1983581"/>
                <a:gd name="connsiteY16" fmla="*/ 161925 h 411957"/>
                <a:gd name="connsiteX17" fmla="*/ 107156 w 1983581"/>
                <a:gd name="connsiteY17" fmla="*/ 171450 h 411957"/>
                <a:gd name="connsiteX18" fmla="*/ 166687 w 1983581"/>
                <a:gd name="connsiteY18" fmla="*/ 185738 h 411957"/>
                <a:gd name="connsiteX19" fmla="*/ 230981 w 1983581"/>
                <a:gd name="connsiteY19" fmla="*/ 195263 h 411957"/>
                <a:gd name="connsiteX20" fmla="*/ 276225 w 1983581"/>
                <a:gd name="connsiteY20" fmla="*/ 200025 h 411957"/>
                <a:gd name="connsiteX21" fmla="*/ 328612 w 1983581"/>
                <a:gd name="connsiteY21" fmla="*/ 200025 h 411957"/>
                <a:gd name="connsiteX22" fmla="*/ 378619 w 1983581"/>
                <a:gd name="connsiteY22" fmla="*/ 197644 h 411957"/>
                <a:gd name="connsiteX23" fmla="*/ 514350 w 1983581"/>
                <a:gd name="connsiteY23" fmla="*/ 185738 h 411957"/>
                <a:gd name="connsiteX24" fmla="*/ 892969 w 1983581"/>
                <a:gd name="connsiteY24" fmla="*/ 154782 h 411957"/>
                <a:gd name="connsiteX25" fmla="*/ 1147762 w 1983581"/>
                <a:gd name="connsiteY25" fmla="*/ 130969 h 411957"/>
                <a:gd name="connsiteX26" fmla="*/ 1238250 w 1983581"/>
                <a:gd name="connsiteY26" fmla="*/ 119063 h 411957"/>
                <a:gd name="connsiteX27" fmla="*/ 1314450 w 1983581"/>
                <a:gd name="connsiteY27" fmla="*/ 104775 h 411957"/>
                <a:gd name="connsiteX28" fmla="*/ 1445419 w 1983581"/>
                <a:gd name="connsiteY28" fmla="*/ 71438 h 411957"/>
                <a:gd name="connsiteX29" fmla="*/ 1609725 w 1983581"/>
                <a:gd name="connsiteY29" fmla="*/ 19050 h 411957"/>
                <a:gd name="connsiteX30" fmla="*/ 1626394 w 1983581"/>
                <a:gd name="connsiteY30" fmla="*/ 7144 h 411957"/>
                <a:gd name="connsiteX31" fmla="*/ 1662112 w 1983581"/>
                <a:gd name="connsiteY31" fmla="*/ 0 h 411957"/>
                <a:gd name="connsiteX32" fmla="*/ 1754981 w 1983581"/>
                <a:gd name="connsiteY32" fmla="*/ 19050 h 411957"/>
                <a:gd name="connsiteX33" fmla="*/ 1871662 w 1983581"/>
                <a:gd name="connsiteY33" fmla="*/ 57150 h 411957"/>
                <a:gd name="connsiteX34" fmla="*/ 1924050 w 1983581"/>
                <a:gd name="connsiteY34" fmla="*/ 76200 h 411957"/>
                <a:gd name="connsiteX35" fmla="*/ 1952625 w 1983581"/>
                <a:gd name="connsiteY35" fmla="*/ 92869 h 411957"/>
                <a:gd name="connsiteX36" fmla="*/ 1971675 w 1983581"/>
                <a:gd name="connsiteY36" fmla="*/ 107157 h 411957"/>
                <a:gd name="connsiteX37" fmla="*/ 1983581 w 1983581"/>
                <a:gd name="connsiteY37" fmla="*/ 121444 h 411957"/>
                <a:gd name="connsiteX38" fmla="*/ 1981200 w 1983581"/>
                <a:gd name="connsiteY38" fmla="*/ 142875 h 411957"/>
                <a:gd name="connsiteX39" fmla="*/ 1962150 w 1983581"/>
                <a:gd name="connsiteY39" fmla="*/ 166688 h 411957"/>
                <a:gd name="connsiteX40" fmla="*/ 1933575 w 1983581"/>
                <a:gd name="connsiteY40" fmla="*/ 185738 h 411957"/>
                <a:gd name="connsiteX41" fmla="*/ 1866900 w 1983581"/>
                <a:gd name="connsiteY41" fmla="*/ 214313 h 411957"/>
                <a:gd name="connsiteX42" fmla="*/ 1764506 w 1983581"/>
                <a:gd name="connsiteY42" fmla="*/ 242888 h 411957"/>
                <a:gd name="connsiteX43" fmla="*/ 1559719 w 1983581"/>
                <a:gd name="connsiteY43" fmla="*/ 261938 h 411957"/>
                <a:gd name="connsiteX44" fmla="*/ 1135856 w 1983581"/>
                <a:gd name="connsiteY44" fmla="*/ 311944 h 411957"/>
                <a:gd name="connsiteX45" fmla="*/ 823912 w 1983581"/>
                <a:gd name="connsiteY45" fmla="*/ 340519 h 411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83581" h="411957">
                  <a:moveTo>
                    <a:pt x="823912" y="340519"/>
                  </a:moveTo>
                  <a:lnTo>
                    <a:pt x="519112" y="388144"/>
                  </a:lnTo>
                  <a:lnTo>
                    <a:pt x="431006" y="404813"/>
                  </a:lnTo>
                  <a:lnTo>
                    <a:pt x="409575" y="411957"/>
                  </a:lnTo>
                  <a:lnTo>
                    <a:pt x="390525" y="411957"/>
                  </a:lnTo>
                  <a:lnTo>
                    <a:pt x="357187" y="407194"/>
                  </a:lnTo>
                  <a:lnTo>
                    <a:pt x="292894" y="388144"/>
                  </a:lnTo>
                  <a:lnTo>
                    <a:pt x="195262" y="345282"/>
                  </a:lnTo>
                  <a:lnTo>
                    <a:pt x="126206" y="307182"/>
                  </a:lnTo>
                  <a:lnTo>
                    <a:pt x="71437" y="273844"/>
                  </a:lnTo>
                  <a:lnTo>
                    <a:pt x="54769" y="261938"/>
                  </a:lnTo>
                  <a:lnTo>
                    <a:pt x="21431" y="228600"/>
                  </a:lnTo>
                  <a:lnTo>
                    <a:pt x="2381" y="197644"/>
                  </a:lnTo>
                  <a:lnTo>
                    <a:pt x="0" y="176213"/>
                  </a:lnTo>
                  <a:lnTo>
                    <a:pt x="4762" y="164307"/>
                  </a:lnTo>
                  <a:lnTo>
                    <a:pt x="16669" y="159544"/>
                  </a:lnTo>
                  <a:lnTo>
                    <a:pt x="50006" y="161925"/>
                  </a:lnTo>
                  <a:lnTo>
                    <a:pt x="107156" y="171450"/>
                  </a:lnTo>
                  <a:lnTo>
                    <a:pt x="166687" y="185738"/>
                  </a:lnTo>
                  <a:lnTo>
                    <a:pt x="230981" y="195263"/>
                  </a:lnTo>
                  <a:lnTo>
                    <a:pt x="276225" y="200025"/>
                  </a:lnTo>
                  <a:lnTo>
                    <a:pt x="328612" y="200025"/>
                  </a:lnTo>
                  <a:lnTo>
                    <a:pt x="378619" y="197644"/>
                  </a:lnTo>
                  <a:lnTo>
                    <a:pt x="514350" y="185738"/>
                  </a:lnTo>
                  <a:lnTo>
                    <a:pt x="892969" y="154782"/>
                  </a:lnTo>
                  <a:lnTo>
                    <a:pt x="1147762" y="130969"/>
                  </a:lnTo>
                  <a:lnTo>
                    <a:pt x="1238250" y="119063"/>
                  </a:lnTo>
                  <a:lnTo>
                    <a:pt x="1314450" y="104775"/>
                  </a:lnTo>
                  <a:lnTo>
                    <a:pt x="1445419" y="71438"/>
                  </a:lnTo>
                  <a:lnTo>
                    <a:pt x="1609725" y="19050"/>
                  </a:lnTo>
                  <a:lnTo>
                    <a:pt x="1626394" y="7144"/>
                  </a:lnTo>
                  <a:lnTo>
                    <a:pt x="1662112" y="0"/>
                  </a:lnTo>
                  <a:lnTo>
                    <a:pt x="1754981" y="19050"/>
                  </a:lnTo>
                  <a:lnTo>
                    <a:pt x="1871662" y="57150"/>
                  </a:lnTo>
                  <a:lnTo>
                    <a:pt x="1924050" y="76200"/>
                  </a:lnTo>
                  <a:lnTo>
                    <a:pt x="1952625" y="92869"/>
                  </a:lnTo>
                  <a:lnTo>
                    <a:pt x="1971675" y="107157"/>
                  </a:lnTo>
                  <a:lnTo>
                    <a:pt x="1983581" y="121444"/>
                  </a:lnTo>
                  <a:lnTo>
                    <a:pt x="1981200" y="142875"/>
                  </a:lnTo>
                  <a:lnTo>
                    <a:pt x="1962150" y="166688"/>
                  </a:lnTo>
                  <a:lnTo>
                    <a:pt x="1933575" y="185738"/>
                  </a:lnTo>
                  <a:lnTo>
                    <a:pt x="1866900" y="214313"/>
                  </a:lnTo>
                  <a:lnTo>
                    <a:pt x="1764506" y="242888"/>
                  </a:lnTo>
                  <a:lnTo>
                    <a:pt x="1559719" y="261938"/>
                  </a:lnTo>
                  <a:lnTo>
                    <a:pt x="1135856" y="311944"/>
                  </a:lnTo>
                  <a:lnTo>
                    <a:pt x="823912" y="3405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3">
              <a:extLst>
                <a:ext uri="{FF2B5EF4-FFF2-40B4-BE49-F238E27FC236}">
                  <a16:creationId xmlns:a16="http://schemas.microsoft.com/office/drawing/2014/main" id="{0CBCF141-C1D6-47D5-80FE-12E0AD797553}"/>
                </a:ext>
              </a:extLst>
            </p:cNvPr>
            <p:cNvSpPr/>
            <p:nvPr/>
          </p:nvSpPr>
          <p:spPr bwMode="auto">
            <a:xfrm rot="16200000">
              <a:off x="2334419" y="2736057"/>
              <a:ext cx="1905000" cy="1509712"/>
            </a:xfrm>
            <a:custGeom>
              <a:avLst/>
              <a:gdLst>
                <a:gd name="connsiteX0" fmla="*/ 576263 w 1905000"/>
                <a:gd name="connsiteY0" fmla="*/ 661988 h 1509713"/>
                <a:gd name="connsiteX1" fmla="*/ 411956 w 1905000"/>
                <a:gd name="connsiteY1" fmla="*/ 507206 h 1509713"/>
                <a:gd name="connsiteX2" fmla="*/ 259556 w 1905000"/>
                <a:gd name="connsiteY2" fmla="*/ 352425 h 1509713"/>
                <a:gd name="connsiteX3" fmla="*/ 109538 w 1905000"/>
                <a:gd name="connsiteY3" fmla="*/ 185738 h 1509713"/>
                <a:gd name="connsiteX4" fmla="*/ 30956 w 1905000"/>
                <a:gd name="connsiteY4" fmla="*/ 97631 h 1509713"/>
                <a:gd name="connsiteX5" fmla="*/ 11906 w 1905000"/>
                <a:gd name="connsiteY5" fmla="*/ 61913 h 1509713"/>
                <a:gd name="connsiteX6" fmla="*/ 2381 w 1905000"/>
                <a:gd name="connsiteY6" fmla="*/ 38100 h 1509713"/>
                <a:gd name="connsiteX7" fmla="*/ 0 w 1905000"/>
                <a:gd name="connsiteY7" fmla="*/ 23813 h 1509713"/>
                <a:gd name="connsiteX8" fmla="*/ 0 w 1905000"/>
                <a:gd name="connsiteY8" fmla="*/ 14288 h 1509713"/>
                <a:gd name="connsiteX9" fmla="*/ 4763 w 1905000"/>
                <a:gd name="connsiteY9" fmla="*/ 2381 h 1509713"/>
                <a:gd name="connsiteX10" fmla="*/ 23813 w 1905000"/>
                <a:gd name="connsiteY10" fmla="*/ 0 h 1509713"/>
                <a:gd name="connsiteX11" fmla="*/ 66675 w 1905000"/>
                <a:gd name="connsiteY11" fmla="*/ 19050 h 1509713"/>
                <a:gd name="connsiteX12" fmla="*/ 116681 w 1905000"/>
                <a:gd name="connsiteY12" fmla="*/ 59531 h 1509713"/>
                <a:gd name="connsiteX13" fmla="*/ 288131 w 1905000"/>
                <a:gd name="connsiteY13" fmla="*/ 214313 h 1509713"/>
                <a:gd name="connsiteX14" fmla="*/ 492919 w 1905000"/>
                <a:gd name="connsiteY14" fmla="*/ 388144 h 1509713"/>
                <a:gd name="connsiteX15" fmla="*/ 652463 w 1905000"/>
                <a:gd name="connsiteY15" fmla="*/ 519113 h 1509713"/>
                <a:gd name="connsiteX16" fmla="*/ 852488 w 1905000"/>
                <a:gd name="connsiteY16" fmla="*/ 669131 h 1509713"/>
                <a:gd name="connsiteX17" fmla="*/ 1081088 w 1905000"/>
                <a:gd name="connsiteY17" fmla="*/ 826294 h 1509713"/>
                <a:gd name="connsiteX18" fmla="*/ 1183481 w 1905000"/>
                <a:gd name="connsiteY18" fmla="*/ 895350 h 1509713"/>
                <a:gd name="connsiteX19" fmla="*/ 1297781 w 1905000"/>
                <a:gd name="connsiteY19" fmla="*/ 966788 h 1509713"/>
                <a:gd name="connsiteX20" fmla="*/ 1443038 w 1905000"/>
                <a:gd name="connsiteY20" fmla="*/ 1052513 h 1509713"/>
                <a:gd name="connsiteX21" fmla="*/ 1535906 w 1905000"/>
                <a:gd name="connsiteY21" fmla="*/ 1104900 h 1509713"/>
                <a:gd name="connsiteX22" fmla="*/ 1576388 w 1905000"/>
                <a:gd name="connsiteY22" fmla="*/ 1123950 h 1509713"/>
                <a:gd name="connsiteX23" fmla="*/ 1607344 w 1905000"/>
                <a:gd name="connsiteY23" fmla="*/ 1133475 h 1509713"/>
                <a:gd name="connsiteX24" fmla="*/ 1631156 w 1905000"/>
                <a:gd name="connsiteY24" fmla="*/ 1138238 h 1509713"/>
                <a:gd name="connsiteX25" fmla="*/ 1666875 w 1905000"/>
                <a:gd name="connsiteY25" fmla="*/ 1143000 h 1509713"/>
                <a:gd name="connsiteX26" fmla="*/ 1714500 w 1905000"/>
                <a:gd name="connsiteY26" fmla="*/ 1145381 h 1509713"/>
                <a:gd name="connsiteX27" fmla="*/ 1809750 w 1905000"/>
                <a:gd name="connsiteY27" fmla="*/ 1135856 h 1509713"/>
                <a:gd name="connsiteX28" fmla="*/ 1847850 w 1905000"/>
                <a:gd name="connsiteY28" fmla="*/ 1126331 h 1509713"/>
                <a:gd name="connsiteX29" fmla="*/ 1876425 w 1905000"/>
                <a:gd name="connsiteY29" fmla="*/ 1121569 h 1509713"/>
                <a:gd name="connsiteX30" fmla="*/ 1893094 w 1905000"/>
                <a:gd name="connsiteY30" fmla="*/ 1121569 h 1509713"/>
                <a:gd name="connsiteX31" fmla="*/ 1902619 w 1905000"/>
                <a:gd name="connsiteY31" fmla="*/ 1128713 h 1509713"/>
                <a:gd name="connsiteX32" fmla="*/ 1905000 w 1905000"/>
                <a:gd name="connsiteY32" fmla="*/ 1143000 h 1509713"/>
                <a:gd name="connsiteX33" fmla="*/ 1871663 w 1905000"/>
                <a:gd name="connsiteY33" fmla="*/ 1193006 h 1509713"/>
                <a:gd name="connsiteX34" fmla="*/ 1833563 w 1905000"/>
                <a:gd name="connsiteY34" fmla="*/ 1247775 h 1509713"/>
                <a:gd name="connsiteX35" fmla="*/ 1774031 w 1905000"/>
                <a:gd name="connsiteY35" fmla="*/ 1338263 h 1509713"/>
                <a:gd name="connsiteX36" fmla="*/ 1714500 w 1905000"/>
                <a:gd name="connsiteY36" fmla="*/ 1416844 h 1509713"/>
                <a:gd name="connsiteX37" fmla="*/ 1657350 w 1905000"/>
                <a:gd name="connsiteY37" fmla="*/ 1476375 h 1509713"/>
                <a:gd name="connsiteX38" fmla="*/ 1624013 w 1905000"/>
                <a:gd name="connsiteY38" fmla="*/ 1500188 h 1509713"/>
                <a:gd name="connsiteX39" fmla="*/ 1597819 w 1905000"/>
                <a:gd name="connsiteY39" fmla="*/ 1507331 h 1509713"/>
                <a:gd name="connsiteX40" fmla="*/ 1578769 w 1905000"/>
                <a:gd name="connsiteY40" fmla="*/ 1509713 h 1509713"/>
                <a:gd name="connsiteX41" fmla="*/ 1552575 w 1905000"/>
                <a:gd name="connsiteY41" fmla="*/ 1504950 h 1509713"/>
                <a:gd name="connsiteX42" fmla="*/ 1538288 w 1905000"/>
                <a:gd name="connsiteY42" fmla="*/ 1493044 h 1509713"/>
                <a:gd name="connsiteX43" fmla="*/ 1526381 w 1905000"/>
                <a:gd name="connsiteY43" fmla="*/ 1476375 h 1509713"/>
                <a:gd name="connsiteX44" fmla="*/ 1516856 w 1905000"/>
                <a:gd name="connsiteY44" fmla="*/ 1447800 h 1509713"/>
                <a:gd name="connsiteX45" fmla="*/ 1495425 w 1905000"/>
                <a:gd name="connsiteY45" fmla="*/ 1416844 h 1509713"/>
                <a:gd name="connsiteX46" fmla="*/ 1414463 w 1905000"/>
                <a:gd name="connsiteY46" fmla="*/ 1333500 h 1509713"/>
                <a:gd name="connsiteX47" fmla="*/ 1290638 w 1905000"/>
                <a:gd name="connsiteY47" fmla="*/ 1228725 h 1509713"/>
                <a:gd name="connsiteX48" fmla="*/ 1162050 w 1905000"/>
                <a:gd name="connsiteY48" fmla="*/ 1131094 h 1509713"/>
                <a:gd name="connsiteX49" fmla="*/ 976313 w 1905000"/>
                <a:gd name="connsiteY49" fmla="*/ 992981 h 1509713"/>
                <a:gd name="connsiteX50" fmla="*/ 757238 w 1905000"/>
                <a:gd name="connsiteY50" fmla="*/ 823913 h 1509713"/>
                <a:gd name="connsiteX51" fmla="*/ 576263 w 1905000"/>
                <a:gd name="connsiteY51" fmla="*/ 661988 h 1509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905000" h="1509713">
                  <a:moveTo>
                    <a:pt x="576263" y="661988"/>
                  </a:moveTo>
                  <a:lnTo>
                    <a:pt x="411956" y="507206"/>
                  </a:lnTo>
                  <a:lnTo>
                    <a:pt x="259556" y="352425"/>
                  </a:lnTo>
                  <a:lnTo>
                    <a:pt x="109538" y="185738"/>
                  </a:lnTo>
                  <a:lnTo>
                    <a:pt x="30956" y="97631"/>
                  </a:lnTo>
                  <a:lnTo>
                    <a:pt x="11906" y="61913"/>
                  </a:lnTo>
                  <a:lnTo>
                    <a:pt x="2381" y="38100"/>
                  </a:lnTo>
                  <a:lnTo>
                    <a:pt x="0" y="23813"/>
                  </a:lnTo>
                  <a:lnTo>
                    <a:pt x="0" y="14288"/>
                  </a:lnTo>
                  <a:lnTo>
                    <a:pt x="4763" y="2381"/>
                  </a:lnTo>
                  <a:lnTo>
                    <a:pt x="23813" y="0"/>
                  </a:lnTo>
                  <a:lnTo>
                    <a:pt x="66675" y="19050"/>
                  </a:lnTo>
                  <a:lnTo>
                    <a:pt x="116681" y="59531"/>
                  </a:lnTo>
                  <a:lnTo>
                    <a:pt x="288131" y="214313"/>
                  </a:lnTo>
                  <a:lnTo>
                    <a:pt x="492919" y="388144"/>
                  </a:lnTo>
                  <a:lnTo>
                    <a:pt x="652463" y="519113"/>
                  </a:lnTo>
                  <a:lnTo>
                    <a:pt x="852488" y="669131"/>
                  </a:lnTo>
                  <a:lnTo>
                    <a:pt x="1081088" y="826294"/>
                  </a:lnTo>
                  <a:lnTo>
                    <a:pt x="1183481" y="895350"/>
                  </a:lnTo>
                  <a:lnTo>
                    <a:pt x="1297781" y="966788"/>
                  </a:lnTo>
                  <a:lnTo>
                    <a:pt x="1443038" y="1052513"/>
                  </a:lnTo>
                  <a:lnTo>
                    <a:pt x="1535906" y="1104900"/>
                  </a:lnTo>
                  <a:lnTo>
                    <a:pt x="1576388" y="1123950"/>
                  </a:lnTo>
                  <a:lnTo>
                    <a:pt x="1607344" y="1133475"/>
                  </a:lnTo>
                  <a:lnTo>
                    <a:pt x="1631156" y="1138238"/>
                  </a:lnTo>
                  <a:lnTo>
                    <a:pt x="1666875" y="1143000"/>
                  </a:lnTo>
                  <a:lnTo>
                    <a:pt x="1714500" y="1145381"/>
                  </a:lnTo>
                  <a:lnTo>
                    <a:pt x="1809750" y="1135856"/>
                  </a:lnTo>
                  <a:lnTo>
                    <a:pt x="1847850" y="1126331"/>
                  </a:lnTo>
                  <a:lnTo>
                    <a:pt x="1876425" y="1121569"/>
                  </a:lnTo>
                  <a:lnTo>
                    <a:pt x="1893094" y="1121569"/>
                  </a:lnTo>
                  <a:lnTo>
                    <a:pt x="1902619" y="1128713"/>
                  </a:lnTo>
                  <a:lnTo>
                    <a:pt x="1905000" y="1143000"/>
                  </a:lnTo>
                  <a:lnTo>
                    <a:pt x="1871663" y="1193006"/>
                  </a:lnTo>
                  <a:lnTo>
                    <a:pt x="1833563" y="1247775"/>
                  </a:lnTo>
                  <a:lnTo>
                    <a:pt x="1774031" y="1338263"/>
                  </a:lnTo>
                  <a:lnTo>
                    <a:pt x="1714500" y="1416844"/>
                  </a:lnTo>
                  <a:lnTo>
                    <a:pt x="1657350" y="1476375"/>
                  </a:lnTo>
                  <a:lnTo>
                    <a:pt x="1624013" y="1500188"/>
                  </a:lnTo>
                  <a:lnTo>
                    <a:pt x="1597819" y="1507331"/>
                  </a:lnTo>
                  <a:lnTo>
                    <a:pt x="1578769" y="1509713"/>
                  </a:lnTo>
                  <a:lnTo>
                    <a:pt x="1552575" y="1504950"/>
                  </a:lnTo>
                  <a:lnTo>
                    <a:pt x="1538288" y="1493044"/>
                  </a:lnTo>
                  <a:lnTo>
                    <a:pt x="1526381" y="1476375"/>
                  </a:lnTo>
                  <a:lnTo>
                    <a:pt x="1516856" y="1447800"/>
                  </a:lnTo>
                  <a:lnTo>
                    <a:pt x="1495425" y="1416844"/>
                  </a:lnTo>
                  <a:lnTo>
                    <a:pt x="1414463" y="1333500"/>
                  </a:lnTo>
                  <a:lnTo>
                    <a:pt x="1290638" y="1228725"/>
                  </a:lnTo>
                  <a:lnTo>
                    <a:pt x="1162050" y="1131094"/>
                  </a:lnTo>
                  <a:lnTo>
                    <a:pt x="976313" y="992981"/>
                  </a:lnTo>
                  <a:lnTo>
                    <a:pt x="757238" y="823913"/>
                  </a:lnTo>
                  <a:lnTo>
                    <a:pt x="576263" y="661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8">
              <a:extLst>
                <a:ext uri="{FF2B5EF4-FFF2-40B4-BE49-F238E27FC236}">
                  <a16:creationId xmlns:a16="http://schemas.microsoft.com/office/drawing/2014/main" id="{D5064920-5596-4509-8523-66CDEDA5D89D}"/>
                </a:ext>
              </a:extLst>
            </p:cNvPr>
            <p:cNvSpPr/>
            <p:nvPr/>
          </p:nvSpPr>
          <p:spPr bwMode="auto">
            <a:xfrm rot="16200000">
              <a:off x="2173288" y="4525963"/>
              <a:ext cx="2552700" cy="355600"/>
            </a:xfrm>
            <a:custGeom>
              <a:avLst/>
              <a:gdLst>
                <a:gd name="connsiteX0" fmla="*/ 1438275 w 2552700"/>
                <a:gd name="connsiteY0" fmla="*/ 342900 h 354806"/>
                <a:gd name="connsiteX1" fmla="*/ 985837 w 2552700"/>
                <a:gd name="connsiteY1" fmla="*/ 328612 h 354806"/>
                <a:gd name="connsiteX2" fmla="*/ 602456 w 2552700"/>
                <a:gd name="connsiteY2" fmla="*/ 316706 h 354806"/>
                <a:gd name="connsiteX3" fmla="*/ 285750 w 2552700"/>
                <a:gd name="connsiteY3" fmla="*/ 307181 h 354806"/>
                <a:gd name="connsiteX4" fmla="*/ 121444 w 2552700"/>
                <a:gd name="connsiteY4" fmla="*/ 295275 h 354806"/>
                <a:gd name="connsiteX5" fmla="*/ 69056 w 2552700"/>
                <a:gd name="connsiteY5" fmla="*/ 288131 h 354806"/>
                <a:gd name="connsiteX6" fmla="*/ 42862 w 2552700"/>
                <a:gd name="connsiteY6" fmla="*/ 280987 h 354806"/>
                <a:gd name="connsiteX7" fmla="*/ 21431 w 2552700"/>
                <a:gd name="connsiteY7" fmla="*/ 269081 h 354806"/>
                <a:gd name="connsiteX8" fmla="*/ 4762 w 2552700"/>
                <a:gd name="connsiteY8" fmla="*/ 257175 h 354806"/>
                <a:gd name="connsiteX9" fmla="*/ 0 w 2552700"/>
                <a:gd name="connsiteY9" fmla="*/ 245269 h 354806"/>
                <a:gd name="connsiteX10" fmla="*/ 4762 w 2552700"/>
                <a:gd name="connsiteY10" fmla="*/ 221456 h 354806"/>
                <a:gd name="connsiteX11" fmla="*/ 23812 w 2552700"/>
                <a:gd name="connsiteY11" fmla="*/ 192881 h 354806"/>
                <a:gd name="connsiteX12" fmla="*/ 64294 w 2552700"/>
                <a:gd name="connsiteY12" fmla="*/ 159544 h 354806"/>
                <a:gd name="connsiteX13" fmla="*/ 145256 w 2552700"/>
                <a:gd name="connsiteY13" fmla="*/ 109537 h 354806"/>
                <a:gd name="connsiteX14" fmla="*/ 235744 w 2552700"/>
                <a:gd name="connsiteY14" fmla="*/ 69056 h 354806"/>
                <a:gd name="connsiteX15" fmla="*/ 304800 w 2552700"/>
                <a:gd name="connsiteY15" fmla="*/ 45244 h 354806"/>
                <a:gd name="connsiteX16" fmla="*/ 392906 w 2552700"/>
                <a:gd name="connsiteY16" fmla="*/ 21431 h 354806"/>
                <a:gd name="connsiteX17" fmla="*/ 473869 w 2552700"/>
                <a:gd name="connsiteY17" fmla="*/ 7144 h 354806"/>
                <a:gd name="connsiteX18" fmla="*/ 566737 w 2552700"/>
                <a:gd name="connsiteY18" fmla="*/ 0 h 354806"/>
                <a:gd name="connsiteX19" fmla="*/ 592931 w 2552700"/>
                <a:gd name="connsiteY19" fmla="*/ 14287 h 354806"/>
                <a:gd name="connsiteX20" fmla="*/ 619125 w 2552700"/>
                <a:gd name="connsiteY20" fmla="*/ 26194 h 354806"/>
                <a:gd name="connsiteX21" fmla="*/ 652462 w 2552700"/>
                <a:gd name="connsiteY21" fmla="*/ 38100 h 354806"/>
                <a:gd name="connsiteX22" fmla="*/ 690562 w 2552700"/>
                <a:gd name="connsiteY22" fmla="*/ 47625 h 354806"/>
                <a:gd name="connsiteX23" fmla="*/ 781050 w 2552700"/>
                <a:gd name="connsiteY23" fmla="*/ 66675 h 354806"/>
                <a:gd name="connsiteX24" fmla="*/ 916781 w 2552700"/>
                <a:gd name="connsiteY24" fmla="*/ 85725 h 354806"/>
                <a:gd name="connsiteX25" fmla="*/ 1138237 w 2552700"/>
                <a:gd name="connsiteY25" fmla="*/ 107156 h 354806"/>
                <a:gd name="connsiteX26" fmla="*/ 1452562 w 2552700"/>
                <a:gd name="connsiteY26" fmla="*/ 123825 h 354806"/>
                <a:gd name="connsiteX27" fmla="*/ 1752600 w 2552700"/>
                <a:gd name="connsiteY27" fmla="*/ 133350 h 354806"/>
                <a:gd name="connsiteX28" fmla="*/ 2052637 w 2552700"/>
                <a:gd name="connsiteY28" fmla="*/ 133350 h 354806"/>
                <a:gd name="connsiteX29" fmla="*/ 2197894 w 2552700"/>
                <a:gd name="connsiteY29" fmla="*/ 128587 h 354806"/>
                <a:gd name="connsiteX30" fmla="*/ 2235994 w 2552700"/>
                <a:gd name="connsiteY30" fmla="*/ 121444 h 354806"/>
                <a:gd name="connsiteX31" fmla="*/ 2274094 w 2552700"/>
                <a:gd name="connsiteY31" fmla="*/ 109537 h 354806"/>
                <a:gd name="connsiteX32" fmla="*/ 2336006 w 2552700"/>
                <a:gd name="connsiteY32" fmla="*/ 61912 h 354806"/>
                <a:gd name="connsiteX33" fmla="*/ 2521744 w 2552700"/>
                <a:gd name="connsiteY33" fmla="*/ 159544 h 354806"/>
                <a:gd name="connsiteX34" fmla="*/ 2552700 w 2552700"/>
                <a:gd name="connsiteY34" fmla="*/ 154781 h 354806"/>
                <a:gd name="connsiteX35" fmla="*/ 2495550 w 2552700"/>
                <a:gd name="connsiteY35" fmla="*/ 257175 h 354806"/>
                <a:gd name="connsiteX36" fmla="*/ 2466975 w 2552700"/>
                <a:gd name="connsiteY36" fmla="*/ 283369 h 354806"/>
                <a:gd name="connsiteX37" fmla="*/ 2428875 w 2552700"/>
                <a:gd name="connsiteY37" fmla="*/ 309562 h 354806"/>
                <a:gd name="connsiteX38" fmla="*/ 2369344 w 2552700"/>
                <a:gd name="connsiteY38" fmla="*/ 333375 h 354806"/>
                <a:gd name="connsiteX39" fmla="*/ 2297906 w 2552700"/>
                <a:gd name="connsiteY39" fmla="*/ 350044 h 354806"/>
                <a:gd name="connsiteX40" fmla="*/ 2224087 w 2552700"/>
                <a:gd name="connsiteY40" fmla="*/ 354806 h 354806"/>
                <a:gd name="connsiteX41" fmla="*/ 2016919 w 2552700"/>
                <a:gd name="connsiteY41" fmla="*/ 350044 h 354806"/>
                <a:gd name="connsiteX42" fmla="*/ 1438275 w 2552700"/>
                <a:gd name="connsiteY42" fmla="*/ 342900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552700" h="354806">
                  <a:moveTo>
                    <a:pt x="1438275" y="342900"/>
                  </a:moveTo>
                  <a:lnTo>
                    <a:pt x="985837" y="328612"/>
                  </a:lnTo>
                  <a:lnTo>
                    <a:pt x="602456" y="316706"/>
                  </a:lnTo>
                  <a:lnTo>
                    <a:pt x="285750" y="307181"/>
                  </a:lnTo>
                  <a:lnTo>
                    <a:pt x="121444" y="295275"/>
                  </a:lnTo>
                  <a:lnTo>
                    <a:pt x="69056" y="288131"/>
                  </a:lnTo>
                  <a:lnTo>
                    <a:pt x="42862" y="280987"/>
                  </a:lnTo>
                  <a:lnTo>
                    <a:pt x="21431" y="269081"/>
                  </a:lnTo>
                  <a:lnTo>
                    <a:pt x="4762" y="257175"/>
                  </a:lnTo>
                  <a:lnTo>
                    <a:pt x="0" y="245269"/>
                  </a:lnTo>
                  <a:lnTo>
                    <a:pt x="4762" y="221456"/>
                  </a:lnTo>
                  <a:lnTo>
                    <a:pt x="23812" y="192881"/>
                  </a:lnTo>
                  <a:lnTo>
                    <a:pt x="64294" y="159544"/>
                  </a:lnTo>
                  <a:lnTo>
                    <a:pt x="145256" y="109537"/>
                  </a:lnTo>
                  <a:lnTo>
                    <a:pt x="235744" y="69056"/>
                  </a:lnTo>
                  <a:lnTo>
                    <a:pt x="304800" y="45244"/>
                  </a:lnTo>
                  <a:lnTo>
                    <a:pt x="392906" y="21431"/>
                  </a:lnTo>
                  <a:lnTo>
                    <a:pt x="473869" y="7144"/>
                  </a:lnTo>
                  <a:lnTo>
                    <a:pt x="566737" y="0"/>
                  </a:lnTo>
                  <a:lnTo>
                    <a:pt x="592931" y="14287"/>
                  </a:lnTo>
                  <a:lnTo>
                    <a:pt x="619125" y="26194"/>
                  </a:lnTo>
                  <a:lnTo>
                    <a:pt x="652462" y="38100"/>
                  </a:lnTo>
                  <a:lnTo>
                    <a:pt x="690562" y="47625"/>
                  </a:lnTo>
                  <a:lnTo>
                    <a:pt x="781050" y="66675"/>
                  </a:lnTo>
                  <a:lnTo>
                    <a:pt x="916781" y="85725"/>
                  </a:lnTo>
                  <a:lnTo>
                    <a:pt x="1138237" y="107156"/>
                  </a:lnTo>
                  <a:lnTo>
                    <a:pt x="1452562" y="123825"/>
                  </a:lnTo>
                  <a:lnTo>
                    <a:pt x="1752600" y="133350"/>
                  </a:lnTo>
                  <a:lnTo>
                    <a:pt x="2052637" y="133350"/>
                  </a:lnTo>
                  <a:lnTo>
                    <a:pt x="2197894" y="128587"/>
                  </a:lnTo>
                  <a:lnTo>
                    <a:pt x="2235994" y="121444"/>
                  </a:lnTo>
                  <a:lnTo>
                    <a:pt x="2274094" y="109537"/>
                  </a:lnTo>
                  <a:lnTo>
                    <a:pt x="2336006" y="61912"/>
                  </a:lnTo>
                  <a:lnTo>
                    <a:pt x="2521744" y="159544"/>
                  </a:lnTo>
                  <a:lnTo>
                    <a:pt x="2552700" y="154781"/>
                  </a:lnTo>
                  <a:lnTo>
                    <a:pt x="2495550" y="257175"/>
                  </a:lnTo>
                  <a:lnTo>
                    <a:pt x="2466975" y="283369"/>
                  </a:lnTo>
                  <a:lnTo>
                    <a:pt x="2428875" y="309562"/>
                  </a:lnTo>
                  <a:lnTo>
                    <a:pt x="2369344" y="333375"/>
                  </a:lnTo>
                  <a:lnTo>
                    <a:pt x="2297906" y="350044"/>
                  </a:lnTo>
                  <a:lnTo>
                    <a:pt x="2224087" y="354806"/>
                  </a:lnTo>
                  <a:lnTo>
                    <a:pt x="2016919" y="350044"/>
                  </a:lnTo>
                  <a:lnTo>
                    <a:pt x="1438275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7">
              <a:extLst>
                <a:ext uri="{FF2B5EF4-FFF2-40B4-BE49-F238E27FC236}">
                  <a16:creationId xmlns:a16="http://schemas.microsoft.com/office/drawing/2014/main" id="{3E904D0D-EFD2-494D-B09F-313872EE9763}"/>
                </a:ext>
              </a:extLst>
            </p:cNvPr>
            <p:cNvSpPr/>
            <p:nvPr/>
          </p:nvSpPr>
          <p:spPr bwMode="auto">
            <a:xfrm>
              <a:off x="4281488" y="1701800"/>
              <a:ext cx="1976437" cy="466725"/>
            </a:xfrm>
            <a:custGeom>
              <a:avLst/>
              <a:gdLst>
                <a:gd name="connsiteX0" fmla="*/ 1300162 w 1976437"/>
                <a:gd name="connsiteY0" fmla="*/ 271462 h 466725"/>
                <a:gd name="connsiteX1" fmla="*/ 854868 w 1976437"/>
                <a:gd name="connsiteY1" fmla="*/ 357187 h 466725"/>
                <a:gd name="connsiteX2" fmla="*/ 478631 w 1976437"/>
                <a:gd name="connsiteY2" fmla="*/ 435769 h 466725"/>
                <a:gd name="connsiteX3" fmla="*/ 421481 w 1976437"/>
                <a:gd name="connsiteY3" fmla="*/ 454819 h 466725"/>
                <a:gd name="connsiteX4" fmla="*/ 388143 w 1976437"/>
                <a:gd name="connsiteY4" fmla="*/ 464344 h 466725"/>
                <a:gd name="connsiteX5" fmla="*/ 359568 w 1976437"/>
                <a:gd name="connsiteY5" fmla="*/ 466725 h 466725"/>
                <a:gd name="connsiteX6" fmla="*/ 326231 w 1976437"/>
                <a:gd name="connsiteY6" fmla="*/ 461962 h 466725"/>
                <a:gd name="connsiteX7" fmla="*/ 292893 w 1976437"/>
                <a:gd name="connsiteY7" fmla="*/ 452437 h 466725"/>
                <a:gd name="connsiteX8" fmla="*/ 228600 w 1976437"/>
                <a:gd name="connsiteY8" fmla="*/ 416719 h 466725"/>
                <a:gd name="connsiteX9" fmla="*/ 157162 w 1976437"/>
                <a:gd name="connsiteY9" fmla="*/ 361950 h 466725"/>
                <a:gd name="connsiteX10" fmla="*/ 97631 w 1976437"/>
                <a:gd name="connsiteY10" fmla="*/ 304800 h 466725"/>
                <a:gd name="connsiteX11" fmla="*/ 42862 w 1976437"/>
                <a:gd name="connsiteY11" fmla="*/ 240506 h 466725"/>
                <a:gd name="connsiteX12" fmla="*/ 19050 w 1976437"/>
                <a:gd name="connsiteY12" fmla="*/ 204787 h 466725"/>
                <a:gd name="connsiteX13" fmla="*/ 4762 w 1976437"/>
                <a:gd name="connsiteY13" fmla="*/ 176212 h 466725"/>
                <a:gd name="connsiteX14" fmla="*/ 0 w 1976437"/>
                <a:gd name="connsiteY14" fmla="*/ 157162 h 466725"/>
                <a:gd name="connsiteX15" fmla="*/ 0 w 1976437"/>
                <a:gd name="connsiteY15" fmla="*/ 145256 h 466725"/>
                <a:gd name="connsiteX16" fmla="*/ 4762 w 1976437"/>
                <a:gd name="connsiteY16" fmla="*/ 135731 h 466725"/>
                <a:gd name="connsiteX17" fmla="*/ 21431 w 1976437"/>
                <a:gd name="connsiteY17" fmla="*/ 130969 h 466725"/>
                <a:gd name="connsiteX18" fmla="*/ 52387 w 1976437"/>
                <a:gd name="connsiteY18" fmla="*/ 138112 h 466725"/>
                <a:gd name="connsiteX19" fmla="*/ 100012 w 1976437"/>
                <a:gd name="connsiteY19" fmla="*/ 169069 h 466725"/>
                <a:gd name="connsiteX20" fmla="*/ 145256 w 1976437"/>
                <a:gd name="connsiteY20" fmla="*/ 195262 h 466725"/>
                <a:gd name="connsiteX21" fmla="*/ 190500 w 1976437"/>
                <a:gd name="connsiteY21" fmla="*/ 214312 h 466725"/>
                <a:gd name="connsiteX22" fmla="*/ 228600 w 1976437"/>
                <a:gd name="connsiteY22" fmla="*/ 226219 h 466725"/>
                <a:gd name="connsiteX23" fmla="*/ 288131 w 1976437"/>
                <a:gd name="connsiteY23" fmla="*/ 238125 h 466725"/>
                <a:gd name="connsiteX24" fmla="*/ 328612 w 1976437"/>
                <a:gd name="connsiteY24" fmla="*/ 242887 h 466725"/>
                <a:gd name="connsiteX25" fmla="*/ 361950 w 1976437"/>
                <a:gd name="connsiteY25" fmla="*/ 242887 h 466725"/>
                <a:gd name="connsiteX26" fmla="*/ 404812 w 1976437"/>
                <a:gd name="connsiteY26" fmla="*/ 242887 h 466725"/>
                <a:gd name="connsiteX27" fmla="*/ 473868 w 1976437"/>
                <a:gd name="connsiteY27" fmla="*/ 238125 h 466725"/>
                <a:gd name="connsiteX28" fmla="*/ 704850 w 1976437"/>
                <a:gd name="connsiteY28" fmla="*/ 204787 h 466725"/>
                <a:gd name="connsiteX29" fmla="*/ 1004887 w 1976437"/>
                <a:gd name="connsiteY29" fmla="*/ 157162 h 466725"/>
                <a:gd name="connsiteX30" fmla="*/ 1266825 w 1976437"/>
                <a:gd name="connsiteY30" fmla="*/ 107156 h 466725"/>
                <a:gd name="connsiteX31" fmla="*/ 1443037 w 1976437"/>
                <a:gd name="connsiteY31" fmla="*/ 64294 h 466725"/>
                <a:gd name="connsiteX32" fmla="*/ 1590675 w 1976437"/>
                <a:gd name="connsiteY32" fmla="*/ 21431 h 466725"/>
                <a:gd name="connsiteX33" fmla="*/ 1616868 w 1976437"/>
                <a:gd name="connsiteY33" fmla="*/ 7144 h 466725"/>
                <a:gd name="connsiteX34" fmla="*/ 1640681 w 1976437"/>
                <a:gd name="connsiteY34" fmla="*/ 0 h 466725"/>
                <a:gd name="connsiteX35" fmla="*/ 1700212 w 1976437"/>
                <a:gd name="connsiteY35" fmla="*/ 4762 h 466725"/>
                <a:gd name="connsiteX36" fmla="*/ 1759743 w 1976437"/>
                <a:gd name="connsiteY36" fmla="*/ 23812 h 466725"/>
                <a:gd name="connsiteX37" fmla="*/ 1838325 w 1976437"/>
                <a:gd name="connsiteY37" fmla="*/ 69056 h 466725"/>
                <a:gd name="connsiteX38" fmla="*/ 1924050 w 1976437"/>
                <a:gd name="connsiteY38" fmla="*/ 130969 h 466725"/>
                <a:gd name="connsiteX39" fmla="*/ 1976437 w 1976437"/>
                <a:gd name="connsiteY39" fmla="*/ 178594 h 466725"/>
                <a:gd name="connsiteX40" fmla="*/ 1557337 w 1976437"/>
                <a:gd name="connsiteY40" fmla="*/ 228600 h 466725"/>
                <a:gd name="connsiteX41" fmla="*/ 1300162 w 1976437"/>
                <a:gd name="connsiteY41" fmla="*/ 271462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976437" h="466725">
                  <a:moveTo>
                    <a:pt x="1300162" y="271462"/>
                  </a:moveTo>
                  <a:lnTo>
                    <a:pt x="854868" y="357187"/>
                  </a:lnTo>
                  <a:lnTo>
                    <a:pt x="478631" y="435769"/>
                  </a:lnTo>
                  <a:lnTo>
                    <a:pt x="421481" y="454819"/>
                  </a:lnTo>
                  <a:lnTo>
                    <a:pt x="388143" y="464344"/>
                  </a:lnTo>
                  <a:lnTo>
                    <a:pt x="359568" y="466725"/>
                  </a:lnTo>
                  <a:lnTo>
                    <a:pt x="326231" y="461962"/>
                  </a:lnTo>
                  <a:lnTo>
                    <a:pt x="292893" y="452437"/>
                  </a:lnTo>
                  <a:lnTo>
                    <a:pt x="228600" y="416719"/>
                  </a:lnTo>
                  <a:lnTo>
                    <a:pt x="157162" y="361950"/>
                  </a:lnTo>
                  <a:lnTo>
                    <a:pt x="97631" y="304800"/>
                  </a:lnTo>
                  <a:lnTo>
                    <a:pt x="42862" y="240506"/>
                  </a:lnTo>
                  <a:lnTo>
                    <a:pt x="19050" y="204787"/>
                  </a:lnTo>
                  <a:lnTo>
                    <a:pt x="4762" y="176212"/>
                  </a:lnTo>
                  <a:lnTo>
                    <a:pt x="0" y="157162"/>
                  </a:lnTo>
                  <a:lnTo>
                    <a:pt x="0" y="145256"/>
                  </a:lnTo>
                  <a:lnTo>
                    <a:pt x="4762" y="135731"/>
                  </a:lnTo>
                  <a:lnTo>
                    <a:pt x="21431" y="130969"/>
                  </a:lnTo>
                  <a:lnTo>
                    <a:pt x="52387" y="138112"/>
                  </a:lnTo>
                  <a:lnTo>
                    <a:pt x="100012" y="169069"/>
                  </a:lnTo>
                  <a:lnTo>
                    <a:pt x="145256" y="195262"/>
                  </a:lnTo>
                  <a:lnTo>
                    <a:pt x="190500" y="214312"/>
                  </a:lnTo>
                  <a:lnTo>
                    <a:pt x="228600" y="226219"/>
                  </a:lnTo>
                  <a:lnTo>
                    <a:pt x="288131" y="238125"/>
                  </a:lnTo>
                  <a:lnTo>
                    <a:pt x="328612" y="242887"/>
                  </a:lnTo>
                  <a:lnTo>
                    <a:pt x="361950" y="242887"/>
                  </a:lnTo>
                  <a:lnTo>
                    <a:pt x="404812" y="242887"/>
                  </a:lnTo>
                  <a:lnTo>
                    <a:pt x="473868" y="238125"/>
                  </a:lnTo>
                  <a:lnTo>
                    <a:pt x="704850" y="204787"/>
                  </a:lnTo>
                  <a:lnTo>
                    <a:pt x="1004887" y="157162"/>
                  </a:lnTo>
                  <a:lnTo>
                    <a:pt x="1266825" y="107156"/>
                  </a:lnTo>
                  <a:lnTo>
                    <a:pt x="1443037" y="64294"/>
                  </a:lnTo>
                  <a:lnTo>
                    <a:pt x="1590675" y="21431"/>
                  </a:lnTo>
                  <a:lnTo>
                    <a:pt x="1616868" y="7144"/>
                  </a:lnTo>
                  <a:lnTo>
                    <a:pt x="1640681" y="0"/>
                  </a:lnTo>
                  <a:lnTo>
                    <a:pt x="1700212" y="4762"/>
                  </a:lnTo>
                  <a:lnTo>
                    <a:pt x="1759743" y="23812"/>
                  </a:lnTo>
                  <a:lnTo>
                    <a:pt x="1838325" y="69056"/>
                  </a:lnTo>
                  <a:lnTo>
                    <a:pt x="1924050" y="130969"/>
                  </a:lnTo>
                  <a:lnTo>
                    <a:pt x="1976437" y="178594"/>
                  </a:lnTo>
                  <a:lnTo>
                    <a:pt x="1557337" y="228600"/>
                  </a:lnTo>
                  <a:lnTo>
                    <a:pt x="1300162" y="271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21">
              <a:extLst>
                <a:ext uri="{FF2B5EF4-FFF2-40B4-BE49-F238E27FC236}">
                  <a16:creationId xmlns:a16="http://schemas.microsoft.com/office/drawing/2014/main" id="{E6014790-78B7-4AD3-8998-AA15FC38419B}"/>
                </a:ext>
              </a:extLst>
            </p:cNvPr>
            <p:cNvSpPr/>
            <p:nvPr/>
          </p:nvSpPr>
          <p:spPr>
            <a:xfrm>
              <a:off x="3794125" y="1838325"/>
              <a:ext cx="2489200" cy="2305050"/>
            </a:xfrm>
            <a:custGeom>
              <a:avLst/>
              <a:gdLst>
                <a:gd name="connsiteX0" fmla="*/ 1377950 w 2489200"/>
                <a:gd name="connsiteY0" fmla="*/ 1390650 h 2305050"/>
                <a:gd name="connsiteX1" fmla="*/ 1212850 w 2489200"/>
                <a:gd name="connsiteY1" fmla="*/ 1536700 h 2305050"/>
                <a:gd name="connsiteX2" fmla="*/ 1041400 w 2489200"/>
                <a:gd name="connsiteY2" fmla="*/ 1679575 h 2305050"/>
                <a:gd name="connsiteX3" fmla="*/ 866775 w 2489200"/>
                <a:gd name="connsiteY3" fmla="*/ 1809750 h 2305050"/>
                <a:gd name="connsiteX4" fmla="*/ 635000 w 2489200"/>
                <a:gd name="connsiteY4" fmla="*/ 1965325 h 2305050"/>
                <a:gd name="connsiteX5" fmla="*/ 447675 w 2489200"/>
                <a:gd name="connsiteY5" fmla="*/ 2079625 h 2305050"/>
                <a:gd name="connsiteX6" fmla="*/ 282575 w 2489200"/>
                <a:gd name="connsiteY6" fmla="*/ 2178050 h 2305050"/>
                <a:gd name="connsiteX7" fmla="*/ 136525 w 2489200"/>
                <a:gd name="connsiteY7" fmla="*/ 2266950 h 2305050"/>
                <a:gd name="connsiteX8" fmla="*/ 63500 w 2489200"/>
                <a:gd name="connsiteY8" fmla="*/ 2298700 h 2305050"/>
                <a:gd name="connsiteX9" fmla="*/ 28575 w 2489200"/>
                <a:gd name="connsiteY9" fmla="*/ 2305050 h 2305050"/>
                <a:gd name="connsiteX10" fmla="*/ 12700 w 2489200"/>
                <a:gd name="connsiteY10" fmla="*/ 2305050 h 2305050"/>
                <a:gd name="connsiteX11" fmla="*/ 0 w 2489200"/>
                <a:gd name="connsiteY11" fmla="*/ 2292350 h 2305050"/>
                <a:gd name="connsiteX12" fmla="*/ 9525 w 2489200"/>
                <a:gd name="connsiteY12" fmla="*/ 2270125 h 2305050"/>
                <a:gd name="connsiteX13" fmla="*/ 41275 w 2489200"/>
                <a:gd name="connsiteY13" fmla="*/ 2235200 h 2305050"/>
                <a:gd name="connsiteX14" fmla="*/ 85725 w 2489200"/>
                <a:gd name="connsiteY14" fmla="*/ 2200275 h 2305050"/>
                <a:gd name="connsiteX15" fmla="*/ 241300 w 2489200"/>
                <a:gd name="connsiteY15" fmla="*/ 2095500 h 2305050"/>
                <a:gd name="connsiteX16" fmla="*/ 400050 w 2489200"/>
                <a:gd name="connsiteY16" fmla="*/ 1984375 h 2305050"/>
                <a:gd name="connsiteX17" fmla="*/ 603250 w 2489200"/>
                <a:gd name="connsiteY17" fmla="*/ 1828800 h 2305050"/>
                <a:gd name="connsiteX18" fmla="*/ 758825 w 2489200"/>
                <a:gd name="connsiteY18" fmla="*/ 1698625 h 2305050"/>
                <a:gd name="connsiteX19" fmla="*/ 927100 w 2489200"/>
                <a:gd name="connsiteY19" fmla="*/ 1546225 h 2305050"/>
                <a:gd name="connsiteX20" fmla="*/ 1082675 w 2489200"/>
                <a:gd name="connsiteY20" fmla="*/ 1403350 h 2305050"/>
                <a:gd name="connsiteX21" fmla="*/ 1241425 w 2489200"/>
                <a:gd name="connsiteY21" fmla="*/ 1235075 h 2305050"/>
                <a:gd name="connsiteX22" fmla="*/ 1419225 w 2489200"/>
                <a:gd name="connsiteY22" fmla="*/ 1031875 h 2305050"/>
                <a:gd name="connsiteX23" fmla="*/ 1517650 w 2489200"/>
                <a:gd name="connsiteY23" fmla="*/ 911225 h 2305050"/>
                <a:gd name="connsiteX24" fmla="*/ 1644650 w 2489200"/>
                <a:gd name="connsiteY24" fmla="*/ 758825 h 2305050"/>
                <a:gd name="connsiteX25" fmla="*/ 1749425 w 2489200"/>
                <a:gd name="connsiteY25" fmla="*/ 619125 h 2305050"/>
                <a:gd name="connsiteX26" fmla="*/ 1844675 w 2489200"/>
                <a:gd name="connsiteY26" fmla="*/ 488950 h 2305050"/>
                <a:gd name="connsiteX27" fmla="*/ 1927225 w 2489200"/>
                <a:gd name="connsiteY27" fmla="*/ 361950 h 2305050"/>
                <a:gd name="connsiteX28" fmla="*/ 2019300 w 2489200"/>
                <a:gd name="connsiteY28" fmla="*/ 209550 h 2305050"/>
                <a:gd name="connsiteX29" fmla="*/ 2070100 w 2489200"/>
                <a:gd name="connsiteY29" fmla="*/ 114300 h 2305050"/>
                <a:gd name="connsiteX30" fmla="*/ 2057400 w 2489200"/>
                <a:gd name="connsiteY30" fmla="*/ 50800 h 2305050"/>
                <a:gd name="connsiteX31" fmla="*/ 2403475 w 2489200"/>
                <a:gd name="connsiteY31" fmla="*/ 0 h 2305050"/>
                <a:gd name="connsiteX32" fmla="*/ 2470150 w 2489200"/>
                <a:gd name="connsiteY32" fmla="*/ 47625 h 2305050"/>
                <a:gd name="connsiteX33" fmla="*/ 2482850 w 2489200"/>
                <a:gd name="connsiteY33" fmla="*/ 60325 h 2305050"/>
                <a:gd name="connsiteX34" fmla="*/ 2489200 w 2489200"/>
                <a:gd name="connsiteY34" fmla="*/ 69850 h 2305050"/>
                <a:gd name="connsiteX35" fmla="*/ 2489200 w 2489200"/>
                <a:gd name="connsiteY35" fmla="*/ 82550 h 2305050"/>
                <a:gd name="connsiteX36" fmla="*/ 2479675 w 2489200"/>
                <a:gd name="connsiteY36" fmla="*/ 111125 h 2305050"/>
                <a:gd name="connsiteX37" fmla="*/ 2416175 w 2489200"/>
                <a:gd name="connsiteY37" fmla="*/ 165100 h 2305050"/>
                <a:gd name="connsiteX38" fmla="*/ 2317750 w 2489200"/>
                <a:gd name="connsiteY38" fmla="*/ 266700 h 2305050"/>
                <a:gd name="connsiteX39" fmla="*/ 2225675 w 2489200"/>
                <a:gd name="connsiteY39" fmla="*/ 374650 h 2305050"/>
                <a:gd name="connsiteX40" fmla="*/ 2127250 w 2489200"/>
                <a:gd name="connsiteY40" fmla="*/ 527050 h 2305050"/>
                <a:gd name="connsiteX41" fmla="*/ 1981200 w 2489200"/>
                <a:gd name="connsiteY41" fmla="*/ 720725 h 2305050"/>
                <a:gd name="connsiteX42" fmla="*/ 1851025 w 2489200"/>
                <a:gd name="connsiteY42" fmla="*/ 876300 h 2305050"/>
                <a:gd name="connsiteX43" fmla="*/ 1657350 w 2489200"/>
                <a:gd name="connsiteY43" fmla="*/ 1111250 h 2305050"/>
                <a:gd name="connsiteX44" fmla="*/ 1590675 w 2489200"/>
                <a:gd name="connsiteY44" fmla="*/ 1193800 h 2305050"/>
                <a:gd name="connsiteX45" fmla="*/ 1377950 w 2489200"/>
                <a:gd name="connsiteY45" fmla="*/ 1390650 h 2305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489200" h="2305050">
                  <a:moveTo>
                    <a:pt x="1377950" y="1390650"/>
                  </a:moveTo>
                  <a:lnTo>
                    <a:pt x="1212850" y="1536700"/>
                  </a:lnTo>
                  <a:lnTo>
                    <a:pt x="1041400" y="1679575"/>
                  </a:lnTo>
                  <a:lnTo>
                    <a:pt x="866775" y="1809750"/>
                  </a:lnTo>
                  <a:lnTo>
                    <a:pt x="635000" y="1965325"/>
                  </a:lnTo>
                  <a:lnTo>
                    <a:pt x="447675" y="2079625"/>
                  </a:lnTo>
                  <a:lnTo>
                    <a:pt x="282575" y="2178050"/>
                  </a:lnTo>
                  <a:lnTo>
                    <a:pt x="136525" y="2266950"/>
                  </a:lnTo>
                  <a:lnTo>
                    <a:pt x="63500" y="2298700"/>
                  </a:lnTo>
                  <a:lnTo>
                    <a:pt x="28575" y="2305050"/>
                  </a:lnTo>
                  <a:lnTo>
                    <a:pt x="12700" y="2305050"/>
                  </a:lnTo>
                  <a:lnTo>
                    <a:pt x="0" y="2292350"/>
                  </a:lnTo>
                  <a:lnTo>
                    <a:pt x="9525" y="2270125"/>
                  </a:lnTo>
                  <a:lnTo>
                    <a:pt x="41275" y="2235200"/>
                  </a:lnTo>
                  <a:lnTo>
                    <a:pt x="85725" y="2200275"/>
                  </a:lnTo>
                  <a:lnTo>
                    <a:pt x="241300" y="2095500"/>
                  </a:lnTo>
                  <a:lnTo>
                    <a:pt x="400050" y="1984375"/>
                  </a:lnTo>
                  <a:lnTo>
                    <a:pt x="603250" y="1828800"/>
                  </a:lnTo>
                  <a:lnTo>
                    <a:pt x="758825" y="1698625"/>
                  </a:lnTo>
                  <a:lnTo>
                    <a:pt x="927100" y="1546225"/>
                  </a:lnTo>
                  <a:lnTo>
                    <a:pt x="1082675" y="1403350"/>
                  </a:lnTo>
                  <a:lnTo>
                    <a:pt x="1241425" y="1235075"/>
                  </a:lnTo>
                  <a:lnTo>
                    <a:pt x="1419225" y="1031875"/>
                  </a:lnTo>
                  <a:lnTo>
                    <a:pt x="1517650" y="911225"/>
                  </a:lnTo>
                  <a:lnTo>
                    <a:pt x="1644650" y="758825"/>
                  </a:lnTo>
                  <a:lnTo>
                    <a:pt x="1749425" y="619125"/>
                  </a:lnTo>
                  <a:lnTo>
                    <a:pt x="1844675" y="488950"/>
                  </a:lnTo>
                  <a:lnTo>
                    <a:pt x="1927225" y="361950"/>
                  </a:lnTo>
                  <a:lnTo>
                    <a:pt x="2019300" y="209550"/>
                  </a:lnTo>
                  <a:lnTo>
                    <a:pt x="2070100" y="114300"/>
                  </a:lnTo>
                  <a:lnTo>
                    <a:pt x="2057400" y="50800"/>
                  </a:lnTo>
                  <a:lnTo>
                    <a:pt x="2403475" y="0"/>
                  </a:lnTo>
                  <a:lnTo>
                    <a:pt x="2470150" y="47625"/>
                  </a:lnTo>
                  <a:lnTo>
                    <a:pt x="2482850" y="60325"/>
                  </a:lnTo>
                  <a:lnTo>
                    <a:pt x="2489200" y="69850"/>
                  </a:lnTo>
                  <a:lnTo>
                    <a:pt x="2489200" y="82550"/>
                  </a:lnTo>
                  <a:lnTo>
                    <a:pt x="2479675" y="111125"/>
                  </a:lnTo>
                  <a:lnTo>
                    <a:pt x="2416175" y="165100"/>
                  </a:lnTo>
                  <a:lnTo>
                    <a:pt x="2317750" y="266700"/>
                  </a:lnTo>
                  <a:lnTo>
                    <a:pt x="2225675" y="374650"/>
                  </a:lnTo>
                  <a:lnTo>
                    <a:pt x="2127250" y="527050"/>
                  </a:lnTo>
                  <a:lnTo>
                    <a:pt x="1981200" y="720725"/>
                  </a:lnTo>
                  <a:lnTo>
                    <a:pt x="1851025" y="876300"/>
                  </a:lnTo>
                  <a:lnTo>
                    <a:pt x="1657350" y="1111250"/>
                  </a:lnTo>
                  <a:lnTo>
                    <a:pt x="1590675" y="1193800"/>
                  </a:lnTo>
                  <a:lnTo>
                    <a:pt x="1377950" y="1390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8">
              <a:extLst>
                <a:ext uri="{FF2B5EF4-FFF2-40B4-BE49-F238E27FC236}">
                  <a16:creationId xmlns:a16="http://schemas.microsoft.com/office/drawing/2014/main" id="{DA0B475D-673E-4FED-9F9A-7EFC2984FDFC}"/>
                </a:ext>
              </a:extLst>
            </p:cNvPr>
            <p:cNvSpPr/>
            <p:nvPr/>
          </p:nvSpPr>
          <p:spPr bwMode="auto">
            <a:xfrm>
              <a:off x="4510088" y="2363788"/>
              <a:ext cx="2901950" cy="1670050"/>
            </a:xfrm>
            <a:custGeom>
              <a:avLst/>
              <a:gdLst>
                <a:gd name="connsiteX0" fmla="*/ 1214437 w 2902743"/>
                <a:gd name="connsiteY0" fmla="*/ 959644 h 1669257"/>
                <a:gd name="connsiteX1" fmla="*/ 1071562 w 2902743"/>
                <a:gd name="connsiteY1" fmla="*/ 835819 h 1669257"/>
                <a:gd name="connsiteX2" fmla="*/ 881062 w 2902743"/>
                <a:gd name="connsiteY2" fmla="*/ 666750 h 1669257"/>
                <a:gd name="connsiteX3" fmla="*/ 697706 w 2902743"/>
                <a:gd name="connsiteY3" fmla="*/ 502444 h 1669257"/>
                <a:gd name="connsiteX4" fmla="*/ 526256 w 2902743"/>
                <a:gd name="connsiteY4" fmla="*/ 366713 h 1669257"/>
                <a:gd name="connsiteX5" fmla="*/ 354806 w 2902743"/>
                <a:gd name="connsiteY5" fmla="*/ 245269 h 1669257"/>
                <a:gd name="connsiteX6" fmla="*/ 280987 w 2902743"/>
                <a:gd name="connsiteY6" fmla="*/ 202407 h 1669257"/>
                <a:gd name="connsiteX7" fmla="*/ 216693 w 2902743"/>
                <a:gd name="connsiteY7" fmla="*/ 171450 h 1669257"/>
                <a:gd name="connsiteX8" fmla="*/ 150018 w 2902743"/>
                <a:gd name="connsiteY8" fmla="*/ 145257 h 1669257"/>
                <a:gd name="connsiteX9" fmla="*/ 114300 w 2902743"/>
                <a:gd name="connsiteY9" fmla="*/ 135732 h 1669257"/>
                <a:gd name="connsiteX10" fmla="*/ 71437 w 2902743"/>
                <a:gd name="connsiteY10" fmla="*/ 126207 h 1669257"/>
                <a:gd name="connsiteX11" fmla="*/ 23812 w 2902743"/>
                <a:gd name="connsiteY11" fmla="*/ 111919 h 1669257"/>
                <a:gd name="connsiteX12" fmla="*/ 9525 w 2902743"/>
                <a:gd name="connsiteY12" fmla="*/ 102394 h 1669257"/>
                <a:gd name="connsiteX13" fmla="*/ 2381 w 2902743"/>
                <a:gd name="connsiteY13" fmla="*/ 92869 h 1669257"/>
                <a:gd name="connsiteX14" fmla="*/ 0 w 2902743"/>
                <a:gd name="connsiteY14" fmla="*/ 83344 h 1669257"/>
                <a:gd name="connsiteX15" fmla="*/ 16668 w 2902743"/>
                <a:gd name="connsiteY15" fmla="*/ 57150 h 1669257"/>
                <a:gd name="connsiteX16" fmla="*/ 50006 w 2902743"/>
                <a:gd name="connsiteY16" fmla="*/ 35719 h 1669257"/>
                <a:gd name="connsiteX17" fmla="*/ 100012 w 2902743"/>
                <a:gd name="connsiteY17" fmla="*/ 14288 h 1669257"/>
                <a:gd name="connsiteX18" fmla="*/ 123825 w 2902743"/>
                <a:gd name="connsiteY18" fmla="*/ 4763 h 1669257"/>
                <a:gd name="connsiteX19" fmla="*/ 150018 w 2902743"/>
                <a:gd name="connsiteY19" fmla="*/ 0 h 1669257"/>
                <a:gd name="connsiteX20" fmla="*/ 176212 w 2902743"/>
                <a:gd name="connsiteY20" fmla="*/ 0 h 1669257"/>
                <a:gd name="connsiteX21" fmla="*/ 214312 w 2902743"/>
                <a:gd name="connsiteY21" fmla="*/ 7144 h 1669257"/>
                <a:gd name="connsiteX22" fmla="*/ 300037 w 2902743"/>
                <a:gd name="connsiteY22" fmla="*/ 47625 h 1669257"/>
                <a:gd name="connsiteX23" fmla="*/ 426243 w 2902743"/>
                <a:gd name="connsiteY23" fmla="*/ 121444 h 1669257"/>
                <a:gd name="connsiteX24" fmla="*/ 547687 w 2902743"/>
                <a:gd name="connsiteY24" fmla="*/ 202407 h 1669257"/>
                <a:gd name="connsiteX25" fmla="*/ 638175 w 2902743"/>
                <a:gd name="connsiteY25" fmla="*/ 271463 h 1669257"/>
                <a:gd name="connsiteX26" fmla="*/ 797718 w 2902743"/>
                <a:gd name="connsiteY26" fmla="*/ 395288 h 1669257"/>
                <a:gd name="connsiteX27" fmla="*/ 981075 w 2902743"/>
                <a:gd name="connsiteY27" fmla="*/ 559594 h 1669257"/>
                <a:gd name="connsiteX28" fmla="*/ 1250156 w 2902743"/>
                <a:gd name="connsiteY28" fmla="*/ 728663 h 1669257"/>
                <a:gd name="connsiteX29" fmla="*/ 1390650 w 2902743"/>
                <a:gd name="connsiteY29" fmla="*/ 816769 h 1669257"/>
                <a:gd name="connsiteX30" fmla="*/ 1652587 w 2902743"/>
                <a:gd name="connsiteY30" fmla="*/ 973932 h 1669257"/>
                <a:gd name="connsiteX31" fmla="*/ 1797843 w 2902743"/>
                <a:gd name="connsiteY31" fmla="*/ 1057275 h 1669257"/>
                <a:gd name="connsiteX32" fmla="*/ 1912143 w 2902743"/>
                <a:gd name="connsiteY32" fmla="*/ 1119188 h 1669257"/>
                <a:gd name="connsiteX33" fmla="*/ 2057400 w 2902743"/>
                <a:gd name="connsiteY33" fmla="*/ 1193007 h 1669257"/>
                <a:gd name="connsiteX34" fmla="*/ 2202656 w 2902743"/>
                <a:gd name="connsiteY34" fmla="*/ 1254919 h 1669257"/>
                <a:gd name="connsiteX35" fmla="*/ 2378868 w 2902743"/>
                <a:gd name="connsiteY35" fmla="*/ 1326357 h 1669257"/>
                <a:gd name="connsiteX36" fmla="*/ 2521743 w 2902743"/>
                <a:gd name="connsiteY36" fmla="*/ 1378744 h 1669257"/>
                <a:gd name="connsiteX37" fmla="*/ 2743200 w 2902743"/>
                <a:gd name="connsiteY37" fmla="*/ 1450182 h 1669257"/>
                <a:gd name="connsiteX38" fmla="*/ 2833687 w 2902743"/>
                <a:gd name="connsiteY38" fmla="*/ 1476375 h 1669257"/>
                <a:gd name="connsiteX39" fmla="*/ 2874168 w 2902743"/>
                <a:gd name="connsiteY39" fmla="*/ 1488282 h 1669257"/>
                <a:gd name="connsiteX40" fmla="*/ 2893218 w 2902743"/>
                <a:gd name="connsiteY40" fmla="*/ 1497807 h 1669257"/>
                <a:gd name="connsiteX41" fmla="*/ 2902743 w 2902743"/>
                <a:gd name="connsiteY41" fmla="*/ 1512094 h 1669257"/>
                <a:gd name="connsiteX42" fmla="*/ 2897981 w 2902743"/>
                <a:gd name="connsiteY42" fmla="*/ 1531144 h 1669257"/>
                <a:gd name="connsiteX43" fmla="*/ 2878931 w 2902743"/>
                <a:gd name="connsiteY43" fmla="*/ 1547813 h 1669257"/>
                <a:gd name="connsiteX44" fmla="*/ 2781300 w 2902743"/>
                <a:gd name="connsiteY44" fmla="*/ 1569244 h 1669257"/>
                <a:gd name="connsiteX45" fmla="*/ 2562225 w 2902743"/>
                <a:gd name="connsiteY45" fmla="*/ 1600200 h 1669257"/>
                <a:gd name="connsiteX46" fmla="*/ 2209800 w 2902743"/>
                <a:gd name="connsiteY46" fmla="*/ 1650207 h 1669257"/>
                <a:gd name="connsiteX47" fmla="*/ 2093118 w 2902743"/>
                <a:gd name="connsiteY47" fmla="*/ 1666875 h 1669257"/>
                <a:gd name="connsiteX48" fmla="*/ 2057400 w 2902743"/>
                <a:gd name="connsiteY48" fmla="*/ 1669257 h 1669257"/>
                <a:gd name="connsiteX49" fmla="*/ 2026443 w 2902743"/>
                <a:gd name="connsiteY49" fmla="*/ 1662113 h 1669257"/>
                <a:gd name="connsiteX50" fmla="*/ 2002631 w 2902743"/>
                <a:gd name="connsiteY50" fmla="*/ 1652588 h 1669257"/>
                <a:gd name="connsiteX51" fmla="*/ 1974056 w 2902743"/>
                <a:gd name="connsiteY51" fmla="*/ 1628775 h 1669257"/>
                <a:gd name="connsiteX52" fmla="*/ 1935956 w 2902743"/>
                <a:gd name="connsiteY52" fmla="*/ 1585913 h 1669257"/>
                <a:gd name="connsiteX53" fmla="*/ 1662112 w 2902743"/>
                <a:gd name="connsiteY53" fmla="*/ 1350169 h 1669257"/>
                <a:gd name="connsiteX54" fmla="*/ 1335881 w 2902743"/>
                <a:gd name="connsiteY54" fmla="*/ 1069182 h 1669257"/>
                <a:gd name="connsiteX55" fmla="*/ 1214437 w 2902743"/>
                <a:gd name="connsiteY55" fmla="*/ 959644 h 166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902743" h="1669257">
                  <a:moveTo>
                    <a:pt x="1214437" y="959644"/>
                  </a:moveTo>
                  <a:lnTo>
                    <a:pt x="1071562" y="835819"/>
                  </a:lnTo>
                  <a:lnTo>
                    <a:pt x="881062" y="666750"/>
                  </a:lnTo>
                  <a:lnTo>
                    <a:pt x="697706" y="502444"/>
                  </a:lnTo>
                  <a:lnTo>
                    <a:pt x="526256" y="366713"/>
                  </a:lnTo>
                  <a:lnTo>
                    <a:pt x="354806" y="245269"/>
                  </a:lnTo>
                  <a:lnTo>
                    <a:pt x="280987" y="202407"/>
                  </a:lnTo>
                  <a:lnTo>
                    <a:pt x="216693" y="171450"/>
                  </a:lnTo>
                  <a:lnTo>
                    <a:pt x="150018" y="145257"/>
                  </a:lnTo>
                  <a:lnTo>
                    <a:pt x="114300" y="135732"/>
                  </a:lnTo>
                  <a:lnTo>
                    <a:pt x="71437" y="126207"/>
                  </a:lnTo>
                  <a:lnTo>
                    <a:pt x="23812" y="111919"/>
                  </a:lnTo>
                  <a:lnTo>
                    <a:pt x="9525" y="102394"/>
                  </a:lnTo>
                  <a:lnTo>
                    <a:pt x="2381" y="92869"/>
                  </a:lnTo>
                  <a:lnTo>
                    <a:pt x="0" y="83344"/>
                  </a:lnTo>
                  <a:lnTo>
                    <a:pt x="16668" y="57150"/>
                  </a:lnTo>
                  <a:lnTo>
                    <a:pt x="50006" y="35719"/>
                  </a:lnTo>
                  <a:lnTo>
                    <a:pt x="100012" y="14288"/>
                  </a:lnTo>
                  <a:lnTo>
                    <a:pt x="123825" y="4763"/>
                  </a:lnTo>
                  <a:lnTo>
                    <a:pt x="150018" y="0"/>
                  </a:lnTo>
                  <a:lnTo>
                    <a:pt x="176212" y="0"/>
                  </a:lnTo>
                  <a:lnTo>
                    <a:pt x="214312" y="7144"/>
                  </a:lnTo>
                  <a:lnTo>
                    <a:pt x="300037" y="47625"/>
                  </a:lnTo>
                  <a:lnTo>
                    <a:pt x="426243" y="121444"/>
                  </a:lnTo>
                  <a:lnTo>
                    <a:pt x="547687" y="202407"/>
                  </a:lnTo>
                  <a:lnTo>
                    <a:pt x="638175" y="271463"/>
                  </a:lnTo>
                  <a:lnTo>
                    <a:pt x="797718" y="395288"/>
                  </a:lnTo>
                  <a:lnTo>
                    <a:pt x="981075" y="559594"/>
                  </a:lnTo>
                  <a:lnTo>
                    <a:pt x="1250156" y="728663"/>
                  </a:lnTo>
                  <a:lnTo>
                    <a:pt x="1390650" y="816769"/>
                  </a:lnTo>
                  <a:lnTo>
                    <a:pt x="1652587" y="973932"/>
                  </a:lnTo>
                  <a:lnTo>
                    <a:pt x="1797843" y="1057275"/>
                  </a:lnTo>
                  <a:lnTo>
                    <a:pt x="1912143" y="1119188"/>
                  </a:lnTo>
                  <a:lnTo>
                    <a:pt x="2057400" y="1193007"/>
                  </a:lnTo>
                  <a:lnTo>
                    <a:pt x="2202656" y="1254919"/>
                  </a:lnTo>
                  <a:lnTo>
                    <a:pt x="2378868" y="1326357"/>
                  </a:lnTo>
                  <a:lnTo>
                    <a:pt x="2521743" y="1378744"/>
                  </a:lnTo>
                  <a:lnTo>
                    <a:pt x="2743200" y="1450182"/>
                  </a:lnTo>
                  <a:lnTo>
                    <a:pt x="2833687" y="1476375"/>
                  </a:lnTo>
                  <a:lnTo>
                    <a:pt x="2874168" y="1488282"/>
                  </a:lnTo>
                  <a:lnTo>
                    <a:pt x="2893218" y="1497807"/>
                  </a:lnTo>
                  <a:lnTo>
                    <a:pt x="2902743" y="1512094"/>
                  </a:lnTo>
                  <a:lnTo>
                    <a:pt x="2897981" y="1531144"/>
                  </a:lnTo>
                  <a:lnTo>
                    <a:pt x="2878931" y="1547813"/>
                  </a:lnTo>
                  <a:lnTo>
                    <a:pt x="2781300" y="1569244"/>
                  </a:lnTo>
                  <a:lnTo>
                    <a:pt x="2562225" y="1600200"/>
                  </a:lnTo>
                  <a:lnTo>
                    <a:pt x="2209800" y="1650207"/>
                  </a:lnTo>
                  <a:lnTo>
                    <a:pt x="2093118" y="1666875"/>
                  </a:lnTo>
                  <a:lnTo>
                    <a:pt x="2057400" y="1669257"/>
                  </a:lnTo>
                  <a:lnTo>
                    <a:pt x="2026443" y="1662113"/>
                  </a:lnTo>
                  <a:lnTo>
                    <a:pt x="2002631" y="1652588"/>
                  </a:lnTo>
                  <a:lnTo>
                    <a:pt x="1974056" y="1628775"/>
                  </a:lnTo>
                  <a:lnTo>
                    <a:pt x="1935956" y="1585913"/>
                  </a:lnTo>
                  <a:lnTo>
                    <a:pt x="1662112" y="1350169"/>
                  </a:lnTo>
                  <a:lnTo>
                    <a:pt x="1335881" y="1069182"/>
                  </a:lnTo>
                  <a:lnTo>
                    <a:pt x="1214437" y="959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2">
              <a:extLst>
                <a:ext uri="{FF2B5EF4-FFF2-40B4-BE49-F238E27FC236}">
                  <a16:creationId xmlns:a16="http://schemas.microsoft.com/office/drawing/2014/main" id="{79FEC042-8AE5-4981-8B29-2C9B9DFA54FD}"/>
                </a:ext>
              </a:extLst>
            </p:cNvPr>
            <p:cNvSpPr/>
            <p:nvPr/>
          </p:nvSpPr>
          <p:spPr bwMode="auto">
            <a:xfrm rot="16200000">
              <a:off x="4499769" y="4255294"/>
              <a:ext cx="1827213" cy="523875"/>
            </a:xfrm>
            <a:custGeom>
              <a:avLst/>
              <a:gdLst>
                <a:gd name="connsiteX0" fmla="*/ 609600 w 1826419"/>
                <a:gd name="connsiteY0" fmla="*/ 428625 h 523875"/>
                <a:gd name="connsiteX1" fmla="*/ 295275 w 1826419"/>
                <a:gd name="connsiteY1" fmla="*/ 421481 h 523875"/>
                <a:gd name="connsiteX2" fmla="*/ 23813 w 1826419"/>
                <a:gd name="connsiteY2" fmla="*/ 423863 h 523875"/>
                <a:gd name="connsiteX3" fmla="*/ 0 w 1826419"/>
                <a:gd name="connsiteY3" fmla="*/ 200025 h 523875"/>
                <a:gd name="connsiteX4" fmla="*/ 252413 w 1826419"/>
                <a:gd name="connsiteY4" fmla="*/ 195263 h 523875"/>
                <a:gd name="connsiteX5" fmla="*/ 616744 w 1826419"/>
                <a:gd name="connsiteY5" fmla="*/ 195263 h 523875"/>
                <a:gd name="connsiteX6" fmla="*/ 878682 w 1826419"/>
                <a:gd name="connsiteY6" fmla="*/ 197644 h 523875"/>
                <a:gd name="connsiteX7" fmla="*/ 1054894 w 1826419"/>
                <a:gd name="connsiteY7" fmla="*/ 200025 h 523875"/>
                <a:gd name="connsiteX8" fmla="*/ 1228725 w 1826419"/>
                <a:gd name="connsiteY8" fmla="*/ 207169 h 523875"/>
                <a:gd name="connsiteX9" fmla="*/ 1438275 w 1826419"/>
                <a:gd name="connsiteY9" fmla="*/ 207169 h 523875"/>
                <a:gd name="connsiteX10" fmla="*/ 1552575 w 1826419"/>
                <a:gd name="connsiteY10" fmla="*/ 197644 h 523875"/>
                <a:gd name="connsiteX11" fmla="*/ 1595438 w 1826419"/>
                <a:gd name="connsiteY11" fmla="*/ 183356 h 523875"/>
                <a:gd name="connsiteX12" fmla="*/ 1626394 w 1826419"/>
                <a:gd name="connsiteY12" fmla="*/ 166688 h 523875"/>
                <a:gd name="connsiteX13" fmla="*/ 1685925 w 1826419"/>
                <a:gd name="connsiteY13" fmla="*/ 119063 h 523875"/>
                <a:gd name="connsiteX14" fmla="*/ 1740694 w 1826419"/>
                <a:gd name="connsiteY14" fmla="*/ 54769 h 523875"/>
                <a:gd name="connsiteX15" fmla="*/ 1769269 w 1826419"/>
                <a:gd name="connsiteY15" fmla="*/ 23813 h 523875"/>
                <a:gd name="connsiteX16" fmla="*/ 1793082 w 1826419"/>
                <a:gd name="connsiteY16" fmla="*/ 7144 h 523875"/>
                <a:gd name="connsiteX17" fmla="*/ 1809750 w 1826419"/>
                <a:gd name="connsiteY17" fmla="*/ 0 h 523875"/>
                <a:gd name="connsiteX18" fmla="*/ 1816894 w 1826419"/>
                <a:gd name="connsiteY18" fmla="*/ 4763 h 523875"/>
                <a:gd name="connsiteX19" fmla="*/ 1824038 w 1826419"/>
                <a:gd name="connsiteY19" fmla="*/ 16669 h 523875"/>
                <a:gd name="connsiteX20" fmla="*/ 1826419 w 1826419"/>
                <a:gd name="connsiteY20" fmla="*/ 45244 h 523875"/>
                <a:gd name="connsiteX21" fmla="*/ 1814513 w 1826419"/>
                <a:gd name="connsiteY21" fmla="*/ 111919 h 523875"/>
                <a:gd name="connsiteX22" fmla="*/ 1795463 w 1826419"/>
                <a:gd name="connsiteY22" fmla="*/ 192881 h 523875"/>
                <a:gd name="connsiteX23" fmla="*/ 1771650 w 1826419"/>
                <a:gd name="connsiteY23" fmla="*/ 273844 h 523875"/>
                <a:gd name="connsiteX24" fmla="*/ 1735932 w 1826419"/>
                <a:gd name="connsiteY24" fmla="*/ 369094 h 523875"/>
                <a:gd name="connsiteX25" fmla="*/ 1704975 w 1826419"/>
                <a:gd name="connsiteY25" fmla="*/ 438150 h 523875"/>
                <a:gd name="connsiteX26" fmla="*/ 1659732 w 1826419"/>
                <a:gd name="connsiteY26" fmla="*/ 500063 h 523875"/>
                <a:gd name="connsiteX27" fmla="*/ 1640682 w 1826419"/>
                <a:gd name="connsiteY27" fmla="*/ 519113 h 523875"/>
                <a:gd name="connsiteX28" fmla="*/ 1619250 w 1826419"/>
                <a:gd name="connsiteY28" fmla="*/ 523875 h 523875"/>
                <a:gd name="connsiteX29" fmla="*/ 1588294 w 1826419"/>
                <a:gd name="connsiteY29" fmla="*/ 516731 h 523875"/>
                <a:gd name="connsiteX30" fmla="*/ 1564482 w 1826419"/>
                <a:gd name="connsiteY30" fmla="*/ 495300 h 523875"/>
                <a:gd name="connsiteX31" fmla="*/ 1545432 w 1826419"/>
                <a:gd name="connsiteY31" fmla="*/ 481013 h 523875"/>
                <a:gd name="connsiteX32" fmla="*/ 1500188 w 1826419"/>
                <a:gd name="connsiteY32" fmla="*/ 461963 h 523875"/>
                <a:gd name="connsiteX33" fmla="*/ 1393032 w 1826419"/>
                <a:gd name="connsiteY33" fmla="*/ 447675 h 523875"/>
                <a:gd name="connsiteX34" fmla="*/ 1076325 w 1826419"/>
                <a:gd name="connsiteY34" fmla="*/ 440531 h 523875"/>
                <a:gd name="connsiteX35" fmla="*/ 916782 w 1826419"/>
                <a:gd name="connsiteY35" fmla="*/ 440531 h 523875"/>
                <a:gd name="connsiteX36" fmla="*/ 609600 w 1826419"/>
                <a:gd name="connsiteY36" fmla="*/ 42862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26419" h="523875">
                  <a:moveTo>
                    <a:pt x="609600" y="428625"/>
                  </a:moveTo>
                  <a:lnTo>
                    <a:pt x="295275" y="421481"/>
                  </a:lnTo>
                  <a:lnTo>
                    <a:pt x="23813" y="423863"/>
                  </a:lnTo>
                  <a:lnTo>
                    <a:pt x="0" y="200025"/>
                  </a:lnTo>
                  <a:lnTo>
                    <a:pt x="252413" y="195263"/>
                  </a:lnTo>
                  <a:lnTo>
                    <a:pt x="616744" y="195263"/>
                  </a:lnTo>
                  <a:lnTo>
                    <a:pt x="878682" y="197644"/>
                  </a:lnTo>
                  <a:lnTo>
                    <a:pt x="1054894" y="200025"/>
                  </a:lnTo>
                  <a:lnTo>
                    <a:pt x="1228725" y="207169"/>
                  </a:lnTo>
                  <a:lnTo>
                    <a:pt x="1438275" y="207169"/>
                  </a:lnTo>
                  <a:lnTo>
                    <a:pt x="1552575" y="197644"/>
                  </a:lnTo>
                  <a:lnTo>
                    <a:pt x="1595438" y="183356"/>
                  </a:lnTo>
                  <a:lnTo>
                    <a:pt x="1626394" y="166688"/>
                  </a:lnTo>
                  <a:lnTo>
                    <a:pt x="1685925" y="119063"/>
                  </a:lnTo>
                  <a:lnTo>
                    <a:pt x="1740694" y="54769"/>
                  </a:lnTo>
                  <a:lnTo>
                    <a:pt x="1769269" y="23813"/>
                  </a:lnTo>
                  <a:lnTo>
                    <a:pt x="1793082" y="7144"/>
                  </a:lnTo>
                  <a:lnTo>
                    <a:pt x="1809750" y="0"/>
                  </a:lnTo>
                  <a:lnTo>
                    <a:pt x="1816894" y="4763"/>
                  </a:lnTo>
                  <a:lnTo>
                    <a:pt x="1824038" y="16669"/>
                  </a:lnTo>
                  <a:lnTo>
                    <a:pt x="1826419" y="45244"/>
                  </a:lnTo>
                  <a:lnTo>
                    <a:pt x="1814513" y="111919"/>
                  </a:lnTo>
                  <a:lnTo>
                    <a:pt x="1795463" y="192881"/>
                  </a:lnTo>
                  <a:lnTo>
                    <a:pt x="1771650" y="273844"/>
                  </a:lnTo>
                  <a:lnTo>
                    <a:pt x="1735932" y="369094"/>
                  </a:lnTo>
                  <a:lnTo>
                    <a:pt x="1704975" y="438150"/>
                  </a:lnTo>
                  <a:lnTo>
                    <a:pt x="1659732" y="500063"/>
                  </a:lnTo>
                  <a:lnTo>
                    <a:pt x="1640682" y="519113"/>
                  </a:lnTo>
                  <a:lnTo>
                    <a:pt x="1619250" y="523875"/>
                  </a:lnTo>
                  <a:lnTo>
                    <a:pt x="1588294" y="516731"/>
                  </a:lnTo>
                  <a:lnTo>
                    <a:pt x="1564482" y="495300"/>
                  </a:lnTo>
                  <a:lnTo>
                    <a:pt x="1545432" y="481013"/>
                  </a:lnTo>
                  <a:lnTo>
                    <a:pt x="1500188" y="461963"/>
                  </a:lnTo>
                  <a:lnTo>
                    <a:pt x="1393032" y="447675"/>
                  </a:lnTo>
                  <a:lnTo>
                    <a:pt x="1076325" y="440531"/>
                  </a:lnTo>
                  <a:lnTo>
                    <a:pt x="916782" y="440531"/>
                  </a:lnTo>
                  <a:lnTo>
                    <a:pt x="609600" y="428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0">
              <a:extLst>
                <a:ext uri="{FF2B5EF4-FFF2-40B4-BE49-F238E27FC236}">
                  <a16:creationId xmlns:a16="http://schemas.microsoft.com/office/drawing/2014/main" id="{A2702142-6C67-4DCC-AB40-784BDFC42E7C}"/>
                </a:ext>
              </a:extLst>
            </p:cNvPr>
            <p:cNvSpPr/>
            <p:nvPr/>
          </p:nvSpPr>
          <p:spPr bwMode="auto">
            <a:xfrm>
              <a:off x="4078288" y="5214938"/>
              <a:ext cx="2963862" cy="454025"/>
            </a:xfrm>
            <a:custGeom>
              <a:avLst/>
              <a:gdLst>
                <a:gd name="connsiteX0" fmla="*/ 1608341 w 2963658"/>
                <a:gd name="connsiteY0" fmla="*/ 300624 h 453442"/>
                <a:gd name="connsiteX1" fmla="*/ 1235066 w 2963658"/>
                <a:gd name="connsiteY1" fmla="*/ 330687 h 453442"/>
                <a:gd name="connsiteX2" fmla="*/ 1027134 w 2963658"/>
                <a:gd name="connsiteY2" fmla="*/ 348223 h 453442"/>
                <a:gd name="connsiteX3" fmla="*/ 909389 w 2963658"/>
                <a:gd name="connsiteY3" fmla="*/ 363255 h 453442"/>
                <a:gd name="connsiteX4" fmla="*/ 756572 w 2963658"/>
                <a:gd name="connsiteY4" fmla="*/ 390812 h 453442"/>
                <a:gd name="connsiteX5" fmla="*/ 503546 w 2963658"/>
                <a:gd name="connsiteY5" fmla="*/ 445926 h 453442"/>
                <a:gd name="connsiteX6" fmla="*/ 460957 w 2963658"/>
                <a:gd name="connsiteY6" fmla="*/ 453442 h 453442"/>
                <a:gd name="connsiteX7" fmla="*/ 443421 w 2963658"/>
                <a:gd name="connsiteY7" fmla="*/ 453442 h 453442"/>
                <a:gd name="connsiteX8" fmla="*/ 408348 w 2963658"/>
                <a:gd name="connsiteY8" fmla="*/ 450937 h 453442"/>
                <a:gd name="connsiteX9" fmla="*/ 368265 w 2963658"/>
                <a:gd name="connsiteY9" fmla="*/ 438411 h 453442"/>
                <a:gd name="connsiteX10" fmla="*/ 288098 w 2963658"/>
                <a:gd name="connsiteY10" fmla="*/ 400833 h 453442"/>
                <a:gd name="connsiteX11" fmla="*/ 192900 w 2963658"/>
                <a:gd name="connsiteY11" fmla="*/ 343213 h 453442"/>
                <a:gd name="connsiteX12" fmla="*/ 110229 w 2963658"/>
                <a:gd name="connsiteY12" fmla="*/ 288098 h 453442"/>
                <a:gd name="connsiteX13" fmla="*/ 60124 w 2963658"/>
                <a:gd name="connsiteY13" fmla="*/ 250520 h 453442"/>
                <a:gd name="connsiteX14" fmla="*/ 30062 w 2963658"/>
                <a:gd name="connsiteY14" fmla="*/ 215447 h 453442"/>
                <a:gd name="connsiteX15" fmla="*/ 10020 w 2963658"/>
                <a:gd name="connsiteY15" fmla="*/ 182880 h 453442"/>
                <a:gd name="connsiteX16" fmla="*/ 0 w 2963658"/>
                <a:gd name="connsiteY16" fmla="*/ 155323 h 453442"/>
                <a:gd name="connsiteX17" fmla="*/ 0 w 2963658"/>
                <a:gd name="connsiteY17" fmla="*/ 145302 h 453442"/>
                <a:gd name="connsiteX18" fmla="*/ 2505 w 2963658"/>
                <a:gd name="connsiteY18" fmla="*/ 132776 h 453442"/>
                <a:gd name="connsiteX19" fmla="*/ 27557 w 2963658"/>
                <a:gd name="connsiteY19" fmla="*/ 125260 h 453442"/>
                <a:gd name="connsiteX20" fmla="*/ 75156 w 2963658"/>
                <a:gd name="connsiteY20" fmla="*/ 135281 h 453442"/>
                <a:gd name="connsiteX21" fmla="*/ 145301 w 2963658"/>
                <a:gd name="connsiteY21" fmla="*/ 162838 h 453442"/>
                <a:gd name="connsiteX22" fmla="*/ 220458 w 2963658"/>
                <a:gd name="connsiteY22" fmla="*/ 190395 h 453442"/>
                <a:gd name="connsiteX23" fmla="*/ 285593 w 2963658"/>
                <a:gd name="connsiteY23" fmla="*/ 207932 h 453442"/>
                <a:gd name="connsiteX24" fmla="*/ 355739 w 2963658"/>
                <a:gd name="connsiteY24" fmla="*/ 217953 h 453442"/>
                <a:gd name="connsiteX25" fmla="*/ 408348 w 2963658"/>
                <a:gd name="connsiteY25" fmla="*/ 222963 h 453442"/>
                <a:gd name="connsiteX26" fmla="*/ 450937 w 2963658"/>
                <a:gd name="connsiteY26" fmla="*/ 225468 h 453442"/>
                <a:gd name="connsiteX27" fmla="*/ 543629 w 2963658"/>
                <a:gd name="connsiteY27" fmla="*/ 220458 h 453442"/>
                <a:gd name="connsiteX28" fmla="*/ 759077 w 2963658"/>
                <a:gd name="connsiteY28" fmla="*/ 197911 h 453442"/>
                <a:gd name="connsiteX29" fmla="*/ 1069722 w 2963658"/>
                <a:gd name="connsiteY29" fmla="*/ 170354 h 453442"/>
                <a:gd name="connsiteX30" fmla="*/ 1270139 w 2963658"/>
                <a:gd name="connsiteY30" fmla="*/ 152817 h 453442"/>
                <a:gd name="connsiteX31" fmla="*/ 1495607 w 2963658"/>
                <a:gd name="connsiteY31" fmla="*/ 132776 h 453442"/>
                <a:gd name="connsiteX32" fmla="*/ 1736107 w 2963658"/>
                <a:gd name="connsiteY32" fmla="*/ 115239 h 453442"/>
                <a:gd name="connsiteX33" fmla="*/ 2064289 w 2963658"/>
                <a:gd name="connsiteY33" fmla="*/ 92692 h 453442"/>
                <a:gd name="connsiteX34" fmla="*/ 2187044 w 2963658"/>
                <a:gd name="connsiteY34" fmla="*/ 80166 h 453442"/>
                <a:gd name="connsiteX35" fmla="*/ 2322325 w 2963658"/>
                <a:gd name="connsiteY35" fmla="*/ 60125 h 453442"/>
                <a:gd name="connsiteX36" fmla="*/ 2425038 w 2963658"/>
                <a:gd name="connsiteY36" fmla="*/ 37578 h 453442"/>
                <a:gd name="connsiteX37" fmla="*/ 2520236 w 2963658"/>
                <a:gd name="connsiteY37" fmla="*/ 2505 h 453442"/>
                <a:gd name="connsiteX38" fmla="*/ 2527752 w 2963658"/>
                <a:gd name="connsiteY38" fmla="*/ 0 h 453442"/>
                <a:gd name="connsiteX39" fmla="*/ 2565330 w 2963658"/>
                <a:gd name="connsiteY39" fmla="*/ 7515 h 453442"/>
                <a:gd name="connsiteX40" fmla="*/ 2642991 w 2963658"/>
                <a:gd name="connsiteY40" fmla="*/ 37578 h 453442"/>
                <a:gd name="connsiteX41" fmla="*/ 2728168 w 2963658"/>
                <a:gd name="connsiteY41" fmla="*/ 80166 h 453442"/>
                <a:gd name="connsiteX42" fmla="*/ 2815850 w 2963658"/>
                <a:gd name="connsiteY42" fmla="*/ 125260 h 453442"/>
                <a:gd name="connsiteX43" fmla="*/ 2865955 w 2963658"/>
                <a:gd name="connsiteY43" fmla="*/ 160333 h 453442"/>
                <a:gd name="connsiteX44" fmla="*/ 2908543 w 2963658"/>
                <a:gd name="connsiteY44" fmla="*/ 197911 h 453442"/>
                <a:gd name="connsiteX45" fmla="*/ 2933595 w 2963658"/>
                <a:gd name="connsiteY45" fmla="*/ 222963 h 453442"/>
                <a:gd name="connsiteX46" fmla="*/ 2953637 w 2963658"/>
                <a:gd name="connsiteY46" fmla="*/ 253026 h 453442"/>
                <a:gd name="connsiteX47" fmla="*/ 2963658 w 2963658"/>
                <a:gd name="connsiteY47" fmla="*/ 278078 h 453442"/>
                <a:gd name="connsiteX48" fmla="*/ 2963658 w 2963658"/>
                <a:gd name="connsiteY48" fmla="*/ 290604 h 453442"/>
                <a:gd name="connsiteX49" fmla="*/ 2948626 w 2963658"/>
                <a:gd name="connsiteY49" fmla="*/ 318161 h 453442"/>
                <a:gd name="connsiteX50" fmla="*/ 2916059 w 2963658"/>
                <a:gd name="connsiteY50" fmla="*/ 333192 h 453442"/>
                <a:gd name="connsiteX51" fmla="*/ 2860944 w 2963658"/>
                <a:gd name="connsiteY51" fmla="*/ 340708 h 453442"/>
                <a:gd name="connsiteX52" fmla="*/ 2785788 w 2963658"/>
                <a:gd name="connsiteY52" fmla="*/ 340708 h 453442"/>
                <a:gd name="connsiteX53" fmla="*/ 2587877 w 2963658"/>
                <a:gd name="connsiteY53" fmla="*/ 315656 h 453442"/>
                <a:gd name="connsiteX54" fmla="*/ 2377440 w 2963658"/>
                <a:gd name="connsiteY54" fmla="*/ 300624 h 453442"/>
                <a:gd name="connsiteX55" fmla="*/ 2086836 w 2963658"/>
                <a:gd name="connsiteY55" fmla="*/ 285593 h 453442"/>
                <a:gd name="connsiteX56" fmla="*/ 1851346 w 2963658"/>
                <a:gd name="connsiteY56" fmla="*/ 288098 h 453442"/>
                <a:gd name="connsiteX57" fmla="*/ 1608341 w 2963658"/>
                <a:gd name="connsiteY57" fmla="*/ 300624 h 45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963658" h="453442">
                  <a:moveTo>
                    <a:pt x="1608341" y="300624"/>
                  </a:moveTo>
                  <a:lnTo>
                    <a:pt x="1235066" y="330687"/>
                  </a:lnTo>
                  <a:lnTo>
                    <a:pt x="1027134" y="348223"/>
                  </a:lnTo>
                  <a:lnTo>
                    <a:pt x="909389" y="363255"/>
                  </a:lnTo>
                  <a:lnTo>
                    <a:pt x="756572" y="390812"/>
                  </a:lnTo>
                  <a:lnTo>
                    <a:pt x="503546" y="445926"/>
                  </a:lnTo>
                  <a:lnTo>
                    <a:pt x="460957" y="453442"/>
                  </a:lnTo>
                  <a:lnTo>
                    <a:pt x="443421" y="453442"/>
                  </a:lnTo>
                  <a:lnTo>
                    <a:pt x="408348" y="450937"/>
                  </a:lnTo>
                  <a:lnTo>
                    <a:pt x="368265" y="438411"/>
                  </a:lnTo>
                  <a:lnTo>
                    <a:pt x="288098" y="400833"/>
                  </a:lnTo>
                  <a:lnTo>
                    <a:pt x="192900" y="343213"/>
                  </a:lnTo>
                  <a:lnTo>
                    <a:pt x="110229" y="288098"/>
                  </a:lnTo>
                  <a:lnTo>
                    <a:pt x="60124" y="250520"/>
                  </a:lnTo>
                  <a:lnTo>
                    <a:pt x="30062" y="215447"/>
                  </a:lnTo>
                  <a:lnTo>
                    <a:pt x="10020" y="182880"/>
                  </a:lnTo>
                  <a:lnTo>
                    <a:pt x="0" y="155323"/>
                  </a:lnTo>
                  <a:lnTo>
                    <a:pt x="0" y="145302"/>
                  </a:lnTo>
                  <a:lnTo>
                    <a:pt x="2505" y="132776"/>
                  </a:lnTo>
                  <a:lnTo>
                    <a:pt x="27557" y="125260"/>
                  </a:lnTo>
                  <a:lnTo>
                    <a:pt x="75156" y="135281"/>
                  </a:lnTo>
                  <a:lnTo>
                    <a:pt x="145301" y="162838"/>
                  </a:lnTo>
                  <a:lnTo>
                    <a:pt x="220458" y="190395"/>
                  </a:lnTo>
                  <a:lnTo>
                    <a:pt x="285593" y="207932"/>
                  </a:lnTo>
                  <a:lnTo>
                    <a:pt x="355739" y="217953"/>
                  </a:lnTo>
                  <a:lnTo>
                    <a:pt x="408348" y="222963"/>
                  </a:lnTo>
                  <a:lnTo>
                    <a:pt x="450937" y="225468"/>
                  </a:lnTo>
                  <a:lnTo>
                    <a:pt x="543629" y="220458"/>
                  </a:lnTo>
                  <a:lnTo>
                    <a:pt x="759077" y="197911"/>
                  </a:lnTo>
                  <a:lnTo>
                    <a:pt x="1069722" y="170354"/>
                  </a:lnTo>
                  <a:lnTo>
                    <a:pt x="1270139" y="152817"/>
                  </a:lnTo>
                  <a:lnTo>
                    <a:pt x="1495607" y="132776"/>
                  </a:lnTo>
                  <a:lnTo>
                    <a:pt x="1736107" y="115239"/>
                  </a:lnTo>
                  <a:lnTo>
                    <a:pt x="2064289" y="92692"/>
                  </a:lnTo>
                  <a:lnTo>
                    <a:pt x="2187044" y="80166"/>
                  </a:lnTo>
                  <a:lnTo>
                    <a:pt x="2322325" y="60125"/>
                  </a:lnTo>
                  <a:lnTo>
                    <a:pt x="2425038" y="37578"/>
                  </a:lnTo>
                  <a:lnTo>
                    <a:pt x="2520236" y="2505"/>
                  </a:lnTo>
                  <a:lnTo>
                    <a:pt x="2527752" y="0"/>
                  </a:lnTo>
                  <a:lnTo>
                    <a:pt x="2565330" y="7515"/>
                  </a:lnTo>
                  <a:lnTo>
                    <a:pt x="2642991" y="37578"/>
                  </a:lnTo>
                  <a:lnTo>
                    <a:pt x="2728168" y="80166"/>
                  </a:lnTo>
                  <a:lnTo>
                    <a:pt x="2815850" y="125260"/>
                  </a:lnTo>
                  <a:lnTo>
                    <a:pt x="2865955" y="160333"/>
                  </a:lnTo>
                  <a:lnTo>
                    <a:pt x="2908543" y="197911"/>
                  </a:lnTo>
                  <a:lnTo>
                    <a:pt x="2933595" y="222963"/>
                  </a:lnTo>
                  <a:lnTo>
                    <a:pt x="2953637" y="253026"/>
                  </a:lnTo>
                  <a:lnTo>
                    <a:pt x="2963658" y="278078"/>
                  </a:lnTo>
                  <a:lnTo>
                    <a:pt x="2963658" y="290604"/>
                  </a:lnTo>
                  <a:lnTo>
                    <a:pt x="2948626" y="318161"/>
                  </a:lnTo>
                  <a:lnTo>
                    <a:pt x="2916059" y="333192"/>
                  </a:lnTo>
                  <a:lnTo>
                    <a:pt x="2860944" y="340708"/>
                  </a:lnTo>
                  <a:lnTo>
                    <a:pt x="2785788" y="340708"/>
                  </a:lnTo>
                  <a:lnTo>
                    <a:pt x="2587877" y="315656"/>
                  </a:lnTo>
                  <a:lnTo>
                    <a:pt x="2377440" y="300624"/>
                  </a:lnTo>
                  <a:lnTo>
                    <a:pt x="2086836" y="285593"/>
                  </a:lnTo>
                  <a:lnTo>
                    <a:pt x="1851346" y="288098"/>
                  </a:lnTo>
                  <a:lnTo>
                    <a:pt x="1608341" y="30062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389787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27090AF-9E59-4F77-A8DF-D0D0A9AF5AFA}"/>
              </a:ext>
            </a:extLst>
          </p:cNvPr>
          <p:cNvGrpSpPr/>
          <p:nvPr/>
        </p:nvGrpSpPr>
        <p:grpSpPr>
          <a:xfrm>
            <a:off x="2532063" y="1528763"/>
            <a:ext cx="4879975" cy="4451350"/>
            <a:chOff x="2532063" y="1528763"/>
            <a:chExt cx="4879975" cy="445135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2EDA31B4-5264-E540-9F14-B26347D8976E}"/>
                </a:ext>
              </a:extLst>
            </p:cNvPr>
            <p:cNvSpPr/>
            <p:nvPr/>
          </p:nvSpPr>
          <p:spPr bwMode="auto">
            <a:xfrm>
              <a:off x="2840038" y="1528763"/>
              <a:ext cx="1193800" cy="1300162"/>
            </a:xfrm>
            <a:custGeom>
              <a:avLst/>
              <a:gdLst>
                <a:gd name="connsiteX0" fmla="*/ 633413 w 1193007"/>
                <a:gd name="connsiteY0" fmla="*/ 842962 h 1300162"/>
                <a:gd name="connsiteX1" fmla="*/ 435769 w 1193007"/>
                <a:gd name="connsiteY1" fmla="*/ 1012031 h 1300162"/>
                <a:gd name="connsiteX2" fmla="*/ 240507 w 1193007"/>
                <a:gd name="connsiteY2" fmla="*/ 1166812 h 1300162"/>
                <a:gd name="connsiteX3" fmla="*/ 102394 w 1193007"/>
                <a:gd name="connsiteY3" fmla="*/ 1271587 h 1300162"/>
                <a:gd name="connsiteX4" fmla="*/ 80963 w 1193007"/>
                <a:gd name="connsiteY4" fmla="*/ 1283493 h 1300162"/>
                <a:gd name="connsiteX5" fmla="*/ 59532 w 1193007"/>
                <a:gd name="connsiteY5" fmla="*/ 1293018 h 1300162"/>
                <a:gd name="connsiteX6" fmla="*/ 38100 w 1193007"/>
                <a:gd name="connsiteY6" fmla="*/ 1297781 h 1300162"/>
                <a:gd name="connsiteX7" fmla="*/ 14288 w 1193007"/>
                <a:gd name="connsiteY7" fmla="*/ 1300162 h 1300162"/>
                <a:gd name="connsiteX8" fmla="*/ 2382 w 1193007"/>
                <a:gd name="connsiteY8" fmla="*/ 1295400 h 1300162"/>
                <a:gd name="connsiteX9" fmla="*/ 0 w 1193007"/>
                <a:gd name="connsiteY9" fmla="*/ 1285875 h 1300162"/>
                <a:gd name="connsiteX10" fmla="*/ 11907 w 1193007"/>
                <a:gd name="connsiteY10" fmla="*/ 1254918 h 1300162"/>
                <a:gd name="connsiteX11" fmla="*/ 42863 w 1193007"/>
                <a:gd name="connsiteY11" fmla="*/ 1212056 h 1300162"/>
                <a:gd name="connsiteX12" fmla="*/ 95250 w 1193007"/>
                <a:gd name="connsiteY12" fmla="*/ 1164431 h 1300162"/>
                <a:gd name="connsiteX13" fmla="*/ 192882 w 1193007"/>
                <a:gd name="connsiteY13" fmla="*/ 1069181 h 1300162"/>
                <a:gd name="connsiteX14" fmla="*/ 295275 w 1193007"/>
                <a:gd name="connsiteY14" fmla="*/ 962025 h 1300162"/>
                <a:gd name="connsiteX15" fmla="*/ 416719 w 1193007"/>
                <a:gd name="connsiteY15" fmla="*/ 819150 h 1300162"/>
                <a:gd name="connsiteX16" fmla="*/ 535782 w 1193007"/>
                <a:gd name="connsiteY16" fmla="*/ 673893 h 1300162"/>
                <a:gd name="connsiteX17" fmla="*/ 626269 w 1193007"/>
                <a:gd name="connsiteY17" fmla="*/ 542925 h 1300162"/>
                <a:gd name="connsiteX18" fmla="*/ 723900 w 1193007"/>
                <a:gd name="connsiteY18" fmla="*/ 388143 h 1300162"/>
                <a:gd name="connsiteX19" fmla="*/ 778669 w 1193007"/>
                <a:gd name="connsiteY19" fmla="*/ 290512 h 1300162"/>
                <a:gd name="connsiteX20" fmla="*/ 795338 w 1193007"/>
                <a:gd name="connsiteY20" fmla="*/ 254793 h 1300162"/>
                <a:gd name="connsiteX21" fmla="*/ 800100 w 1193007"/>
                <a:gd name="connsiteY21" fmla="*/ 230981 h 1300162"/>
                <a:gd name="connsiteX22" fmla="*/ 802482 w 1193007"/>
                <a:gd name="connsiteY22" fmla="*/ 207168 h 1300162"/>
                <a:gd name="connsiteX23" fmla="*/ 800100 w 1193007"/>
                <a:gd name="connsiteY23" fmla="*/ 176212 h 1300162"/>
                <a:gd name="connsiteX24" fmla="*/ 795338 w 1193007"/>
                <a:gd name="connsiteY24" fmla="*/ 150018 h 1300162"/>
                <a:gd name="connsiteX25" fmla="*/ 776288 w 1193007"/>
                <a:gd name="connsiteY25" fmla="*/ 109537 h 1300162"/>
                <a:gd name="connsiteX26" fmla="*/ 752475 w 1193007"/>
                <a:gd name="connsiteY26" fmla="*/ 76200 h 1300162"/>
                <a:gd name="connsiteX27" fmla="*/ 738188 w 1193007"/>
                <a:gd name="connsiteY27" fmla="*/ 57150 h 1300162"/>
                <a:gd name="connsiteX28" fmla="*/ 728663 w 1193007"/>
                <a:gd name="connsiteY28" fmla="*/ 28575 h 1300162"/>
                <a:gd name="connsiteX29" fmla="*/ 733425 w 1193007"/>
                <a:gd name="connsiteY29" fmla="*/ 11906 h 1300162"/>
                <a:gd name="connsiteX30" fmla="*/ 750094 w 1193007"/>
                <a:gd name="connsiteY30" fmla="*/ 0 h 1300162"/>
                <a:gd name="connsiteX31" fmla="*/ 778669 w 1193007"/>
                <a:gd name="connsiteY31" fmla="*/ 2381 h 1300162"/>
                <a:gd name="connsiteX32" fmla="*/ 823913 w 1193007"/>
                <a:gd name="connsiteY32" fmla="*/ 19050 h 1300162"/>
                <a:gd name="connsiteX33" fmla="*/ 931069 w 1193007"/>
                <a:gd name="connsiteY33" fmla="*/ 83343 h 1300162"/>
                <a:gd name="connsiteX34" fmla="*/ 1002507 w 1193007"/>
                <a:gd name="connsiteY34" fmla="*/ 133350 h 1300162"/>
                <a:gd name="connsiteX35" fmla="*/ 1081088 w 1193007"/>
                <a:gd name="connsiteY35" fmla="*/ 188118 h 1300162"/>
                <a:gd name="connsiteX36" fmla="*/ 1128713 w 1193007"/>
                <a:gd name="connsiteY36" fmla="*/ 230981 h 1300162"/>
                <a:gd name="connsiteX37" fmla="*/ 1169194 w 1193007"/>
                <a:gd name="connsiteY37" fmla="*/ 276225 h 1300162"/>
                <a:gd name="connsiteX38" fmla="*/ 1185863 w 1193007"/>
                <a:gd name="connsiteY38" fmla="*/ 297656 h 1300162"/>
                <a:gd name="connsiteX39" fmla="*/ 1193007 w 1193007"/>
                <a:gd name="connsiteY39" fmla="*/ 323850 h 1300162"/>
                <a:gd name="connsiteX40" fmla="*/ 1183482 w 1193007"/>
                <a:gd name="connsiteY40" fmla="*/ 350043 h 1300162"/>
                <a:gd name="connsiteX41" fmla="*/ 1154907 w 1193007"/>
                <a:gd name="connsiteY41" fmla="*/ 366712 h 1300162"/>
                <a:gd name="connsiteX42" fmla="*/ 1107282 w 1193007"/>
                <a:gd name="connsiteY42" fmla="*/ 385762 h 1300162"/>
                <a:gd name="connsiteX43" fmla="*/ 1076325 w 1193007"/>
                <a:gd name="connsiteY43" fmla="*/ 404812 h 1300162"/>
                <a:gd name="connsiteX44" fmla="*/ 1033463 w 1193007"/>
                <a:gd name="connsiteY44" fmla="*/ 440531 h 1300162"/>
                <a:gd name="connsiteX45" fmla="*/ 1000125 w 1193007"/>
                <a:gd name="connsiteY45" fmla="*/ 483393 h 1300162"/>
                <a:gd name="connsiteX46" fmla="*/ 933450 w 1193007"/>
                <a:gd name="connsiteY46" fmla="*/ 554831 h 1300162"/>
                <a:gd name="connsiteX47" fmla="*/ 781050 w 1193007"/>
                <a:gd name="connsiteY47" fmla="*/ 709612 h 1300162"/>
                <a:gd name="connsiteX48" fmla="*/ 633413 w 1193007"/>
                <a:gd name="connsiteY48" fmla="*/ 842962 h 130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93007" h="1300162">
                  <a:moveTo>
                    <a:pt x="633413" y="842962"/>
                  </a:moveTo>
                  <a:lnTo>
                    <a:pt x="435769" y="1012031"/>
                  </a:lnTo>
                  <a:lnTo>
                    <a:pt x="240507" y="1166812"/>
                  </a:lnTo>
                  <a:lnTo>
                    <a:pt x="102394" y="1271587"/>
                  </a:lnTo>
                  <a:lnTo>
                    <a:pt x="80963" y="1283493"/>
                  </a:lnTo>
                  <a:lnTo>
                    <a:pt x="59532" y="1293018"/>
                  </a:lnTo>
                  <a:lnTo>
                    <a:pt x="38100" y="1297781"/>
                  </a:lnTo>
                  <a:lnTo>
                    <a:pt x="14288" y="1300162"/>
                  </a:lnTo>
                  <a:lnTo>
                    <a:pt x="2382" y="1295400"/>
                  </a:lnTo>
                  <a:lnTo>
                    <a:pt x="0" y="1285875"/>
                  </a:lnTo>
                  <a:lnTo>
                    <a:pt x="11907" y="1254918"/>
                  </a:lnTo>
                  <a:lnTo>
                    <a:pt x="42863" y="1212056"/>
                  </a:lnTo>
                  <a:lnTo>
                    <a:pt x="95250" y="1164431"/>
                  </a:lnTo>
                  <a:lnTo>
                    <a:pt x="192882" y="1069181"/>
                  </a:lnTo>
                  <a:lnTo>
                    <a:pt x="295275" y="962025"/>
                  </a:lnTo>
                  <a:lnTo>
                    <a:pt x="416719" y="819150"/>
                  </a:lnTo>
                  <a:lnTo>
                    <a:pt x="535782" y="673893"/>
                  </a:lnTo>
                  <a:lnTo>
                    <a:pt x="626269" y="542925"/>
                  </a:lnTo>
                  <a:lnTo>
                    <a:pt x="723900" y="388143"/>
                  </a:lnTo>
                  <a:lnTo>
                    <a:pt x="778669" y="290512"/>
                  </a:lnTo>
                  <a:lnTo>
                    <a:pt x="795338" y="254793"/>
                  </a:lnTo>
                  <a:lnTo>
                    <a:pt x="800100" y="230981"/>
                  </a:lnTo>
                  <a:lnTo>
                    <a:pt x="802482" y="207168"/>
                  </a:lnTo>
                  <a:lnTo>
                    <a:pt x="800100" y="176212"/>
                  </a:lnTo>
                  <a:lnTo>
                    <a:pt x="795338" y="150018"/>
                  </a:lnTo>
                  <a:lnTo>
                    <a:pt x="776288" y="109537"/>
                  </a:lnTo>
                  <a:lnTo>
                    <a:pt x="752475" y="76200"/>
                  </a:lnTo>
                  <a:lnTo>
                    <a:pt x="738188" y="57150"/>
                  </a:lnTo>
                  <a:lnTo>
                    <a:pt x="728663" y="28575"/>
                  </a:lnTo>
                  <a:lnTo>
                    <a:pt x="733425" y="11906"/>
                  </a:lnTo>
                  <a:lnTo>
                    <a:pt x="750094" y="0"/>
                  </a:lnTo>
                  <a:lnTo>
                    <a:pt x="778669" y="2381"/>
                  </a:lnTo>
                  <a:lnTo>
                    <a:pt x="823913" y="19050"/>
                  </a:lnTo>
                  <a:lnTo>
                    <a:pt x="931069" y="83343"/>
                  </a:lnTo>
                  <a:lnTo>
                    <a:pt x="1002507" y="133350"/>
                  </a:lnTo>
                  <a:lnTo>
                    <a:pt x="1081088" y="188118"/>
                  </a:lnTo>
                  <a:lnTo>
                    <a:pt x="1128713" y="230981"/>
                  </a:lnTo>
                  <a:lnTo>
                    <a:pt x="1169194" y="276225"/>
                  </a:lnTo>
                  <a:lnTo>
                    <a:pt x="1185863" y="297656"/>
                  </a:lnTo>
                  <a:lnTo>
                    <a:pt x="1193007" y="323850"/>
                  </a:lnTo>
                  <a:lnTo>
                    <a:pt x="1183482" y="350043"/>
                  </a:lnTo>
                  <a:lnTo>
                    <a:pt x="1154907" y="366712"/>
                  </a:lnTo>
                  <a:lnTo>
                    <a:pt x="1107282" y="385762"/>
                  </a:lnTo>
                  <a:lnTo>
                    <a:pt x="1076325" y="404812"/>
                  </a:lnTo>
                  <a:lnTo>
                    <a:pt x="1033463" y="440531"/>
                  </a:lnTo>
                  <a:lnTo>
                    <a:pt x="1000125" y="483393"/>
                  </a:lnTo>
                  <a:lnTo>
                    <a:pt x="933450" y="554831"/>
                  </a:lnTo>
                  <a:lnTo>
                    <a:pt x="781050" y="709612"/>
                  </a:lnTo>
                  <a:lnTo>
                    <a:pt x="633413" y="8429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56BEC870-B899-4A43-A922-74AF654B351E}"/>
                </a:ext>
              </a:extLst>
            </p:cNvPr>
            <p:cNvSpPr/>
            <p:nvPr/>
          </p:nvSpPr>
          <p:spPr bwMode="auto">
            <a:xfrm>
              <a:off x="4454525" y="4211638"/>
              <a:ext cx="1984375" cy="412750"/>
            </a:xfrm>
            <a:custGeom>
              <a:avLst/>
              <a:gdLst>
                <a:gd name="connsiteX0" fmla="*/ 823912 w 1983581"/>
                <a:gd name="connsiteY0" fmla="*/ 340519 h 411957"/>
                <a:gd name="connsiteX1" fmla="*/ 519112 w 1983581"/>
                <a:gd name="connsiteY1" fmla="*/ 388144 h 411957"/>
                <a:gd name="connsiteX2" fmla="*/ 431006 w 1983581"/>
                <a:gd name="connsiteY2" fmla="*/ 404813 h 411957"/>
                <a:gd name="connsiteX3" fmla="*/ 409575 w 1983581"/>
                <a:gd name="connsiteY3" fmla="*/ 411957 h 411957"/>
                <a:gd name="connsiteX4" fmla="*/ 390525 w 1983581"/>
                <a:gd name="connsiteY4" fmla="*/ 411957 h 411957"/>
                <a:gd name="connsiteX5" fmla="*/ 357187 w 1983581"/>
                <a:gd name="connsiteY5" fmla="*/ 407194 h 411957"/>
                <a:gd name="connsiteX6" fmla="*/ 292894 w 1983581"/>
                <a:gd name="connsiteY6" fmla="*/ 388144 h 411957"/>
                <a:gd name="connsiteX7" fmla="*/ 195262 w 1983581"/>
                <a:gd name="connsiteY7" fmla="*/ 345282 h 411957"/>
                <a:gd name="connsiteX8" fmla="*/ 126206 w 1983581"/>
                <a:gd name="connsiteY8" fmla="*/ 307182 h 411957"/>
                <a:gd name="connsiteX9" fmla="*/ 71437 w 1983581"/>
                <a:gd name="connsiteY9" fmla="*/ 273844 h 411957"/>
                <a:gd name="connsiteX10" fmla="*/ 54769 w 1983581"/>
                <a:gd name="connsiteY10" fmla="*/ 261938 h 411957"/>
                <a:gd name="connsiteX11" fmla="*/ 21431 w 1983581"/>
                <a:gd name="connsiteY11" fmla="*/ 228600 h 411957"/>
                <a:gd name="connsiteX12" fmla="*/ 2381 w 1983581"/>
                <a:gd name="connsiteY12" fmla="*/ 197644 h 411957"/>
                <a:gd name="connsiteX13" fmla="*/ 0 w 1983581"/>
                <a:gd name="connsiteY13" fmla="*/ 176213 h 411957"/>
                <a:gd name="connsiteX14" fmla="*/ 4762 w 1983581"/>
                <a:gd name="connsiteY14" fmla="*/ 164307 h 411957"/>
                <a:gd name="connsiteX15" fmla="*/ 16669 w 1983581"/>
                <a:gd name="connsiteY15" fmla="*/ 159544 h 411957"/>
                <a:gd name="connsiteX16" fmla="*/ 50006 w 1983581"/>
                <a:gd name="connsiteY16" fmla="*/ 161925 h 411957"/>
                <a:gd name="connsiteX17" fmla="*/ 107156 w 1983581"/>
                <a:gd name="connsiteY17" fmla="*/ 171450 h 411957"/>
                <a:gd name="connsiteX18" fmla="*/ 166687 w 1983581"/>
                <a:gd name="connsiteY18" fmla="*/ 185738 h 411957"/>
                <a:gd name="connsiteX19" fmla="*/ 230981 w 1983581"/>
                <a:gd name="connsiteY19" fmla="*/ 195263 h 411957"/>
                <a:gd name="connsiteX20" fmla="*/ 276225 w 1983581"/>
                <a:gd name="connsiteY20" fmla="*/ 200025 h 411957"/>
                <a:gd name="connsiteX21" fmla="*/ 328612 w 1983581"/>
                <a:gd name="connsiteY21" fmla="*/ 200025 h 411957"/>
                <a:gd name="connsiteX22" fmla="*/ 378619 w 1983581"/>
                <a:gd name="connsiteY22" fmla="*/ 197644 h 411957"/>
                <a:gd name="connsiteX23" fmla="*/ 514350 w 1983581"/>
                <a:gd name="connsiteY23" fmla="*/ 185738 h 411957"/>
                <a:gd name="connsiteX24" fmla="*/ 892969 w 1983581"/>
                <a:gd name="connsiteY24" fmla="*/ 154782 h 411957"/>
                <a:gd name="connsiteX25" fmla="*/ 1147762 w 1983581"/>
                <a:gd name="connsiteY25" fmla="*/ 130969 h 411957"/>
                <a:gd name="connsiteX26" fmla="*/ 1238250 w 1983581"/>
                <a:gd name="connsiteY26" fmla="*/ 119063 h 411957"/>
                <a:gd name="connsiteX27" fmla="*/ 1314450 w 1983581"/>
                <a:gd name="connsiteY27" fmla="*/ 104775 h 411957"/>
                <a:gd name="connsiteX28" fmla="*/ 1445419 w 1983581"/>
                <a:gd name="connsiteY28" fmla="*/ 71438 h 411957"/>
                <a:gd name="connsiteX29" fmla="*/ 1609725 w 1983581"/>
                <a:gd name="connsiteY29" fmla="*/ 19050 h 411957"/>
                <a:gd name="connsiteX30" fmla="*/ 1626394 w 1983581"/>
                <a:gd name="connsiteY30" fmla="*/ 7144 h 411957"/>
                <a:gd name="connsiteX31" fmla="*/ 1662112 w 1983581"/>
                <a:gd name="connsiteY31" fmla="*/ 0 h 411957"/>
                <a:gd name="connsiteX32" fmla="*/ 1754981 w 1983581"/>
                <a:gd name="connsiteY32" fmla="*/ 19050 h 411957"/>
                <a:gd name="connsiteX33" fmla="*/ 1871662 w 1983581"/>
                <a:gd name="connsiteY33" fmla="*/ 57150 h 411957"/>
                <a:gd name="connsiteX34" fmla="*/ 1924050 w 1983581"/>
                <a:gd name="connsiteY34" fmla="*/ 76200 h 411957"/>
                <a:gd name="connsiteX35" fmla="*/ 1952625 w 1983581"/>
                <a:gd name="connsiteY35" fmla="*/ 92869 h 411957"/>
                <a:gd name="connsiteX36" fmla="*/ 1971675 w 1983581"/>
                <a:gd name="connsiteY36" fmla="*/ 107157 h 411957"/>
                <a:gd name="connsiteX37" fmla="*/ 1983581 w 1983581"/>
                <a:gd name="connsiteY37" fmla="*/ 121444 h 411957"/>
                <a:gd name="connsiteX38" fmla="*/ 1981200 w 1983581"/>
                <a:gd name="connsiteY38" fmla="*/ 142875 h 411957"/>
                <a:gd name="connsiteX39" fmla="*/ 1962150 w 1983581"/>
                <a:gd name="connsiteY39" fmla="*/ 166688 h 411957"/>
                <a:gd name="connsiteX40" fmla="*/ 1933575 w 1983581"/>
                <a:gd name="connsiteY40" fmla="*/ 185738 h 411957"/>
                <a:gd name="connsiteX41" fmla="*/ 1866900 w 1983581"/>
                <a:gd name="connsiteY41" fmla="*/ 214313 h 411957"/>
                <a:gd name="connsiteX42" fmla="*/ 1764506 w 1983581"/>
                <a:gd name="connsiteY42" fmla="*/ 242888 h 411957"/>
                <a:gd name="connsiteX43" fmla="*/ 1559719 w 1983581"/>
                <a:gd name="connsiteY43" fmla="*/ 261938 h 411957"/>
                <a:gd name="connsiteX44" fmla="*/ 1135856 w 1983581"/>
                <a:gd name="connsiteY44" fmla="*/ 311944 h 411957"/>
                <a:gd name="connsiteX45" fmla="*/ 823912 w 1983581"/>
                <a:gd name="connsiteY45" fmla="*/ 340519 h 411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83581" h="411957">
                  <a:moveTo>
                    <a:pt x="823912" y="340519"/>
                  </a:moveTo>
                  <a:lnTo>
                    <a:pt x="519112" y="388144"/>
                  </a:lnTo>
                  <a:lnTo>
                    <a:pt x="431006" y="404813"/>
                  </a:lnTo>
                  <a:lnTo>
                    <a:pt x="409575" y="411957"/>
                  </a:lnTo>
                  <a:lnTo>
                    <a:pt x="390525" y="411957"/>
                  </a:lnTo>
                  <a:lnTo>
                    <a:pt x="357187" y="407194"/>
                  </a:lnTo>
                  <a:lnTo>
                    <a:pt x="292894" y="388144"/>
                  </a:lnTo>
                  <a:lnTo>
                    <a:pt x="195262" y="345282"/>
                  </a:lnTo>
                  <a:lnTo>
                    <a:pt x="126206" y="307182"/>
                  </a:lnTo>
                  <a:lnTo>
                    <a:pt x="71437" y="273844"/>
                  </a:lnTo>
                  <a:lnTo>
                    <a:pt x="54769" y="261938"/>
                  </a:lnTo>
                  <a:lnTo>
                    <a:pt x="21431" y="228600"/>
                  </a:lnTo>
                  <a:lnTo>
                    <a:pt x="2381" y="197644"/>
                  </a:lnTo>
                  <a:lnTo>
                    <a:pt x="0" y="176213"/>
                  </a:lnTo>
                  <a:lnTo>
                    <a:pt x="4762" y="164307"/>
                  </a:lnTo>
                  <a:lnTo>
                    <a:pt x="16669" y="159544"/>
                  </a:lnTo>
                  <a:lnTo>
                    <a:pt x="50006" y="161925"/>
                  </a:lnTo>
                  <a:lnTo>
                    <a:pt x="107156" y="171450"/>
                  </a:lnTo>
                  <a:lnTo>
                    <a:pt x="166687" y="185738"/>
                  </a:lnTo>
                  <a:lnTo>
                    <a:pt x="230981" y="195263"/>
                  </a:lnTo>
                  <a:lnTo>
                    <a:pt x="276225" y="200025"/>
                  </a:lnTo>
                  <a:lnTo>
                    <a:pt x="328612" y="200025"/>
                  </a:lnTo>
                  <a:lnTo>
                    <a:pt x="378619" y="197644"/>
                  </a:lnTo>
                  <a:lnTo>
                    <a:pt x="514350" y="185738"/>
                  </a:lnTo>
                  <a:lnTo>
                    <a:pt x="892969" y="154782"/>
                  </a:lnTo>
                  <a:lnTo>
                    <a:pt x="1147762" y="130969"/>
                  </a:lnTo>
                  <a:lnTo>
                    <a:pt x="1238250" y="119063"/>
                  </a:lnTo>
                  <a:lnTo>
                    <a:pt x="1314450" y="104775"/>
                  </a:lnTo>
                  <a:lnTo>
                    <a:pt x="1445419" y="71438"/>
                  </a:lnTo>
                  <a:lnTo>
                    <a:pt x="1609725" y="19050"/>
                  </a:lnTo>
                  <a:lnTo>
                    <a:pt x="1626394" y="7144"/>
                  </a:lnTo>
                  <a:lnTo>
                    <a:pt x="1662112" y="0"/>
                  </a:lnTo>
                  <a:lnTo>
                    <a:pt x="1754981" y="19050"/>
                  </a:lnTo>
                  <a:lnTo>
                    <a:pt x="1871662" y="57150"/>
                  </a:lnTo>
                  <a:lnTo>
                    <a:pt x="1924050" y="76200"/>
                  </a:lnTo>
                  <a:lnTo>
                    <a:pt x="1952625" y="92869"/>
                  </a:lnTo>
                  <a:lnTo>
                    <a:pt x="1971675" y="107157"/>
                  </a:lnTo>
                  <a:lnTo>
                    <a:pt x="1983581" y="121444"/>
                  </a:lnTo>
                  <a:lnTo>
                    <a:pt x="1981200" y="142875"/>
                  </a:lnTo>
                  <a:lnTo>
                    <a:pt x="1962150" y="166688"/>
                  </a:lnTo>
                  <a:lnTo>
                    <a:pt x="1933575" y="185738"/>
                  </a:lnTo>
                  <a:lnTo>
                    <a:pt x="1866900" y="214313"/>
                  </a:lnTo>
                  <a:lnTo>
                    <a:pt x="1764506" y="242888"/>
                  </a:lnTo>
                  <a:lnTo>
                    <a:pt x="1559719" y="261938"/>
                  </a:lnTo>
                  <a:lnTo>
                    <a:pt x="1135856" y="311944"/>
                  </a:lnTo>
                  <a:lnTo>
                    <a:pt x="823912" y="3405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B41D6429-B33D-054C-8B8D-58706CD433F1}"/>
                </a:ext>
              </a:extLst>
            </p:cNvPr>
            <p:cNvSpPr/>
            <p:nvPr/>
          </p:nvSpPr>
          <p:spPr bwMode="auto">
            <a:xfrm rot="16200000">
              <a:off x="2334419" y="2736057"/>
              <a:ext cx="1905000" cy="1509712"/>
            </a:xfrm>
            <a:custGeom>
              <a:avLst/>
              <a:gdLst>
                <a:gd name="connsiteX0" fmla="*/ 576263 w 1905000"/>
                <a:gd name="connsiteY0" fmla="*/ 661988 h 1509713"/>
                <a:gd name="connsiteX1" fmla="*/ 411956 w 1905000"/>
                <a:gd name="connsiteY1" fmla="*/ 507206 h 1509713"/>
                <a:gd name="connsiteX2" fmla="*/ 259556 w 1905000"/>
                <a:gd name="connsiteY2" fmla="*/ 352425 h 1509713"/>
                <a:gd name="connsiteX3" fmla="*/ 109538 w 1905000"/>
                <a:gd name="connsiteY3" fmla="*/ 185738 h 1509713"/>
                <a:gd name="connsiteX4" fmla="*/ 30956 w 1905000"/>
                <a:gd name="connsiteY4" fmla="*/ 97631 h 1509713"/>
                <a:gd name="connsiteX5" fmla="*/ 11906 w 1905000"/>
                <a:gd name="connsiteY5" fmla="*/ 61913 h 1509713"/>
                <a:gd name="connsiteX6" fmla="*/ 2381 w 1905000"/>
                <a:gd name="connsiteY6" fmla="*/ 38100 h 1509713"/>
                <a:gd name="connsiteX7" fmla="*/ 0 w 1905000"/>
                <a:gd name="connsiteY7" fmla="*/ 23813 h 1509713"/>
                <a:gd name="connsiteX8" fmla="*/ 0 w 1905000"/>
                <a:gd name="connsiteY8" fmla="*/ 14288 h 1509713"/>
                <a:gd name="connsiteX9" fmla="*/ 4763 w 1905000"/>
                <a:gd name="connsiteY9" fmla="*/ 2381 h 1509713"/>
                <a:gd name="connsiteX10" fmla="*/ 23813 w 1905000"/>
                <a:gd name="connsiteY10" fmla="*/ 0 h 1509713"/>
                <a:gd name="connsiteX11" fmla="*/ 66675 w 1905000"/>
                <a:gd name="connsiteY11" fmla="*/ 19050 h 1509713"/>
                <a:gd name="connsiteX12" fmla="*/ 116681 w 1905000"/>
                <a:gd name="connsiteY12" fmla="*/ 59531 h 1509713"/>
                <a:gd name="connsiteX13" fmla="*/ 288131 w 1905000"/>
                <a:gd name="connsiteY13" fmla="*/ 214313 h 1509713"/>
                <a:gd name="connsiteX14" fmla="*/ 492919 w 1905000"/>
                <a:gd name="connsiteY14" fmla="*/ 388144 h 1509713"/>
                <a:gd name="connsiteX15" fmla="*/ 652463 w 1905000"/>
                <a:gd name="connsiteY15" fmla="*/ 519113 h 1509713"/>
                <a:gd name="connsiteX16" fmla="*/ 852488 w 1905000"/>
                <a:gd name="connsiteY16" fmla="*/ 669131 h 1509713"/>
                <a:gd name="connsiteX17" fmla="*/ 1081088 w 1905000"/>
                <a:gd name="connsiteY17" fmla="*/ 826294 h 1509713"/>
                <a:gd name="connsiteX18" fmla="*/ 1183481 w 1905000"/>
                <a:gd name="connsiteY18" fmla="*/ 895350 h 1509713"/>
                <a:gd name="connsiteX19" fmla="*/ 1297781 w 1905000"/>
                <a:gd name="connsiteY19" fmla="*/ 966788 h 1509713"/>
                <a:gd name="connsiteX20" fmla="*/ 1443038 w 1905000"/>
                <a:gd name="connsiteY20" fmla="*/ 1052513 h 1509713"/>
                <a:gd name="connsiteX21" fmla="*/ 1535906 w 1905000"/>
                <a:gd name="connsiteY21" fmla="*/ 1104900 h 1509713"/>
                <a:gd name="connsiteX22" fmla="*/ 1576388 w 1905000"/>
                <a:gd name="connsiteY22" fmla="*/ 1123950 h 1509713"/>
                <a:gd name="connsiteX23" fmla="*/ 1607344 w 1905000"/>
                <a:gd name="connsiteY23" fmla="*/ 1133475 h 1509713"/>
                <a:gd name="connsiteX24" fmla="*/ 1631156 w 1905000"/>
                <a:gd name="connsiteY24" fmla="*/ 1138238 h 1509713"/>
                <a:gd name="connsiteX25" fmla="*/ 1666875 w 1905000"/>
                <a:gd name="connsiteY25" fmla="*/ 1143000 h 1509713"/>
                <a:gd name="connsiteX26" fmla="*/ 1714500 w 1905000"/>
                <a:gd name="connsiteY26" fmla="*/ 1145381 h 1509713"/>
                <a:gd name="connsiteX27" fmla="*/ 1809750 w 1905000"/>
                <a:gd name="connsiteY27" fmla="*/ 1135856 h 1509713"/>
                <a:gd name="connsiteX28" fmla="*/ 1847850 w 1905000"/>
                <a:gd name="connsiteY28" fmla="*/ 1126331 h 1509713"/>
                <a:gd name="connsiteX29" fmla="*/ 1876425 w 1905000"/>
                <a:gd name="connsiteY29" fmla="*/ 1121569 h 1509713"/>
                <a:gd name="connsiteX30" fmla="*/ 1893094 w 1905000"/>
                <a:gd name="connsiteY30" fmla="*/ 1121569 h 1509713"/>
                <a:gd name="connsiteX31" fmla="*/ 1902619 w 1905000"/>
                <a:gd name="connsiteY31" fmla="*/ 1128713 h 1509713"/>
                <a:gd name="connsiteX32" fmla="*/ 1905000 w 1905000"/>
                <a:gd name="connsiteY32" fmla="*/ 1143000 h 1509713"/>
                <a:gd name="connsiteX33" fmla="*/ 1871663 w 1905000"/>
                <a:gd name="connsiteY33" fmla="*/ 1193006 h 1509713"/>
                <a:gd name="connsiteX34" fmla="*/ 1833563 w 1905000"/>
                <a:gd name="connsiteY34" fmla="*/ 1247775 h 1509713"/>
                <a:gd name="connsiteX35" fmla="*/ 1774031 w 1905000"/>
                <a:gd name="connsiteY35" fmla="*/ 1338263 h 1509713"/>
                <a:gd name="connsiteX36" fmla="*/ 1714500 w 1905000"/>
                <a:gd name="connsiteY36" fmla="*/ 1416844 h 1509713"/>
                <a:gd name="connsiteX37" fmla="*/ 1657350 w 1905000"/>
                <a:gd name="connsiteY37" fmla="*/ 1476375 h 1509713"/>
                <a:gd name="connsiteX38" fmla="*/ 1624013 w 1905000"/>
                <a:gd name="connsiteY38" fmla="*/ 1500188 h 1509713"/>
                <a:gd name="connsiteX39" fmla="*/ 1597819 w 1905000"/>
                <a:gd name="connsiteY39" fmla="*/ 1507331 h 1509713"/>
                <a:gd name="connsiteX40" fmla="*/ 1578769 w 1905000"/>
                <a:gd name="connsiteY40" fmla="*/ 1509713 h 1509713"/>
                <a:gd name="connsiteX41" fmla="*/ 1552575 w 1905000"/>
                <a:gd name="connsiteY41" fmla="*/ 1504950 h 1509713"/>
                <a:gd name="connsiteX42" fmla="*/ 1538288 w 1905000"/>
                <a:gd name="connsiteY42" fmla="*/ 1493044 h 1509713"/>
                <a:gd name="connsiteX43" fmla="*/ 1526381 w 1905000"/>
                <a:gd name="connsiteY43" fmla="*/ 1476375 h 1509713"/>
                <a:gd name="connsiteX44" fmla="*/ 1516856 w 1905000"/>
                <a:gd name="connsiteY44" fmla="*/ 1447800 h 1509713"/>
                <a:gd name="connsiteX45" fmla="*/ 1495425 w 1905000"/>
                <a:gd name="connsiteY45" fmla="*/ 1416844 h 1509713"/>
                <a:gd name="connsiteX46" fmla="*/ 1414463 w 1905000"/>
                <a:gd name="connsiteY46" fmla="*/ 1333500 h 1509713"/>
                <a:gd name="connsiteX47" fmla="*/ 1290638 w 1905000"/>
                <a:gd name="connsiteY47" fmla="*/ 1228725 h 1509713"/>
                <a:gd name="connsiteX48" fmla="*/ 1162050 w 1905000"/>
                <a:gd name="connsiteY48" fmla="*/ 1131094 h 1509713"/>
                <a:gd name="connsiteX49" fmla="*/ 976313 w 1905000"/>
                <a:gd name="connsiteY49" fmla="*/ 992981 h 1509713"/>
                <a:gd name="connsiteX50" fmla="*/ 757238 w 1905000"/>
                <a:gd name="connsiteY50" fmla="*/ 823913 h 1509713"/>
                <a:gd name="connsiteX51" fmla="*/ 576263 w 1905000"/>
                <a:gd name="connsiteY51" fmla="*/ 661988 h 1509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905000" h="1509713">
                  <a:moveTo>
                    <a:pt x="576263" y="661988"/>
                  </a:moveTo>
                  <a:lnTo>
                    <a:pt x="411956" y="507206"/>
                  </a:lnTo>
                  <a:lnTo>
                    <a:pt x="259556" y="352425"/>
                  </a:lnTo>
                  <a:lnTo>
                    <a:pt x="109538" y="185738"/>
                  </a:lnTo>
                  <a:lnTo>
                    <a:pt x="30956" y="97631"/>
                  </a:lnTo>
                  <a:lnTo>
                    <a:pt x="11906" y="61913"/>
                  </a:lnTo>
                  <a:lnTo>
                    <a:pt x="2381" y="38100"/>
                  </a:lnTo>
                  <a:lnTo>
                    <a:pt x="0" y="23813"/>
                  </a:lnTo>
                  <a:lnTo>
                    <a:pt x="0" y="14288"/>
                  </a:lnTo>
                  <a:lnTo>
                    <a:pt x="4763" y="2381"/>
                  </a:lnTo>
                  <a:lnTo>
                    <a:pt x="23813" y="0"/>
                  </a:lnTo>
                  <a:lnTo>
                    <a:pt x="66675" y="19050"/>
                  </a:lnTo>
                  <a:lnTo>
                    <a:pt x="116681" y="59531"/>
                  </a:lnTo>
                  <a:lnTo>
                    <a:pt x="288131" y="214313"/>
                  </a:lnTo>
                  <a:lnTo>
                    <a:pt x="492919" y="388144"/>
                  </a:lnTo>
                  <a:lnTo>
                    <a:pt x="652463" y="519113"/>
                  </a:lnTo>
                  <a:lnTo>
                    <a:pt x="852488" y="669131"/>
                  </a:lnTo>
                  <a:lnTo>
                    <a:pt x="1081088" y="826294"/>
                  </a:lnTo>
                  <a:lnTo>
                    <a:pt x="1183481" y="895350"/>
                  </a:lnTo>
                  <a:lnTo>
                    <a:pt x="1297781" y="966788"/>
                  </a:lnTo>
                  <a:lnTo>
                    <a:pt x="1443038" y="1052513"/>
                  </a:lnTo>
                  <a:lnTo>
                    <a:pt x="1535906" y="1104900"/>
                  </a:lnTo>
                  <a:lnTo>
                    <a:pt x="1576388" y="1123950"/>
                  </a:lnTo>
                  <a:lnTo>
                    <a:pt x="1607344" y="1133475"/>
                  </a:lnTo>
                  <a:lnTo>
                    <a:pt x="1631156" y="1138238"/>
                  </a:lnTo>
                  <a:lnTo>
                    <a:pt x="1666875" y="1143000"/>
                  </a:lnTo>
                  <a:lnTo>
                    <a:pt x="1714500" y="1145381"/>
                  </a:lnTo>
                  <a:lnTo>
                    <a:pt x="1809750" y="1135856"/>
                  </a:lnTo>
                  <a:lnTo>
                    <a:pt x="1847850" y="1126331"/>
                  </a:lnTo>
                  <a:lnTo>
                    <a:pt x="1876425" y="1121569"/>
                  </a:lnTo>
                  <a:lnTo>
                    <a:pt x="1893094" y="1121569"/>
                  </a:lnTo>
                  <a:lnTo>
                    <a:pt x="1902619" y="1128713"/>
                  </a:lnTo>
                  <a:lnTo>
                    <a:pt x="1905000" y="1143000"/>
                  </a:lnTo>
                  <a:lnTo>
                    <a:pt x="1871663" y="1193006"/>
                  </a:lnTo>
                  <a:lnTo>
                    <a:pt x="1833563" y="1247775"/>
                  </a:lnTo>
                  <a:lnTo>
                    <a:pt x="1774031" y="1338263"/>
                  </a:lnTo>
                  <a:lnTo>
                    <a:pt x="1714500" y="1416844"/>
                  </a:lnTo>
                  <a:lnTo>
                    <a:pt x="1657350" y="1476375"/>
                  </a:lnTo>
                  <a:lnTo>
                    <a:pt x="1624013" y="1500188"/>
                  </a:lnTo>
                  <a:lnTo>
                    <a:pt x="1597819" y="1507331"/>
                  </a:lnTo>
                  <a:lnTo>
                    <a:pt x="1578769" y="1509713"/>
                  </a:lnTo>
                  <a:lnTo>
                    <a:pt x="1552575" y="1504950"/>
                  </a:lnTo>
                  <a:lnTo>
                    <a:pt x="1538288" y="1493044"/>
                  </a:lnTo>
                  <a:lnTo>
                    <a:pt x="1526381" y="1476375"/>
                  </a:lnTo>
                  <a:lnTo>
                    <a:pt x="1516856" y="1447800"/>
                  </a:lnTo>
                  <a:lnTo>
                    <a:pt x="1495425" y="1416844"/>
                  </a:lnTo>
                  <a:lnTo>
                    <a:pt x="1414463" y="1333500"/>
                  </a:lnTo>
                  <a:lnTo>
                    <a:pt x="1290638" y="1228725"/>
                  </a:lnTo>
                  <a:lnTo>
                    <a:pt x="1162050" y="1131094"/>
                  </a:lnTo>
                  <a:lnTo>
                    <a:pt x="976313" y="992981"/>
                  </a:lnTo>
                  <a:lnTo>
                    <a:pt x="757238" y="823913"/>
                  </a:lnTo>
                  <a:lnTo>
                    <a:pt x="576263" y="661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06FD4F61-00AD-0A42-ACE3-9355E6122578}"/>
                </a:ext>
              </a:extLst>
            </p:cNvPr>
            <p:cNvSpPr/>
            <p:nvPr/>
          </p:nvSpPr>
          <p:spPr bwMode="auto">
            <a:xfrm rot="16200000">
              <a:off x="2173288" y="4525963"/>
              <a:ext cx="2552700" cy="355600"/>
            </a:xfrm>
            <a:custGeom>
              <a:avLst/>
              <a:gdLst>
                <a:gd name="connsiteX0" fmla="*/ 1438275 w 2552700"/>
                <a:gd name="connsiteY0" fmla="*/ 342900 h 354806"/>
                <a:gd name="connsiteX1" fmla="*/ 985837 w 2552700"/>
                <a:gd name="connsiteY1" fmla="*/ 328612 h 354806"/>
                <a:gd name="connsiteX2" fmla="*/ 602456 w 2552700"/>
                <a:gd name="connsiteY2" fmla="*/ 316706 h 354806"/>
                <a:gd name="connsiteX3" fmla="*/ 285750 w 2552700"/>
                <a:gd name="connsiteY3" fmla="*/ 307181 h 354806"/>
                <a:gd name="connsiteX4" fmla="*/ 121444 w 2552700"/>
                <a:gd name="connsiteY4" fmla="*/ 295275 h 354806"/>
                <a:gd name="connsiteX5" fmla="*/ 69056 w 2552700"/>
                <a:gd name="connsiteY5" fmla="*/ 288131 h 354806"/>
                <a:gd name="connsiteX6" fmla="*/ 42862 w 2552700"/>
                <a:gd name="connsiteY6" fmla="*/ 280987 h 354806"/>
                <a:gd name="connsiteX7" fmla="*/ 21431 w 2552700"/>
                <a:gd name="connsiteY7" fmla="*/ 269081 h 354806"/>
                <a:gd name="connsiteX8" fmla="*/ 4762 w 2552700"/>
                <a:gd name="connsiteY8" fmla="*/ 257175 h 354806"/>
                <a:gd name="connsiteX9" fmla="*/ 0 w 2552700"/>
                <a:gd name="connsiteY9" fmla="*/ 245269 h 354806"/>
                <a:gd name="connsiteX10" fmla="*/ 4762 w 2552700"/>
                <a:gd name="connsiteY10" fmla="*/ 221456 h 354806"/>
                <a:gd name="connsiteX11" fmla="*/ 23812 w 2552700"/>
                <a:gd name="connsiteY11" fmla="*/ 192881 h 354806"/>
                <a:gd name="connsiteX12" fmla="*/ 64294 w 2552700"/>
                <a:gd name="connsiteY12" fmla="*/ 159544 h 354806"/>
                <a:gd name="connsiteX13" fmla="*/ 145256 w 2552700"/>
                <a:gd name="connsiteY13" fmla="*/ 109537 h 354806"/>
                <a:gd name="connsiteX14" fmla="*/ 235744 w 2552700"/>
                <a:gd name="connsiteY14" fmla="*/ 69056 h 354806"/>
                <a:gd name="connsiteX15" fmla="*/ 304800 w 2552700"/>
                <a:gd name="connsiteY15" fmla="*/ 45244 h 354806"/>
                <a:gd name="connsiteX16" fmla="*/ 392906 w 2552700"/>
                <a:gd name="connsiteY16" fmla="*/ 21431 h 354806"/>
                <a:gd name="connsiteX17" fmla="*/ 473869 w 2552700"/>
                <a:gd name="connsiteY17" fmla="*/ 7144 h 354806"/>
                <a:gd name="connsiteX18" fmla="*/ 566737 w 2552700"/>
                <a:gd name="connsiteY18" fmla="*/ 0 h 354806"/>
                <a:gd name="connsiteX19" fmla="*/ 592931 w 2552700"/>
                <a:gd name="connsiteY19" fmla="*/ 14287 h 354806"/>
                <a:gd name="connsiteX20" fmla="*/ 619125 w 2552700"/>
                <a:gd name="connsiteY20" fmla="*/ 26194 h 354806"/>
                <a:gd name="connsiteX21" fmla="*/ 652462 w 2552700"/>
                <a:gd name="connsiteY21" fmla="*/ 38100 h 354806"/>
                <a:gd name="connsiteX22" fmla="*/ 690562 w 2552700"/>
                <a:gd name="connsiteY22" fmla="*/ 47625 h 354806"/>
                <a:gd name="connsiteX23" fmla="*/ 781050 w 2552700"/>
                <a:gd name="connsiteY23" fmla="*/ 66675 h 354806"/>
                <a:gd name="connsiteX24" fmla="*/ 916781 w 2552700"/>
                <a:gd name="connsiteY24" fmla="*/ 85725 h 354806"/>
                <a:gd name="connsiteX25" fmla="*/ 1138237 w 2552700"/>
                <a:gd name="connsiteY25" fmla="*/ 107156 h 354806"/>
                <a:gd name="connsiteX26" fmla="*/ 1452562 w 2552700"/>
                <a:gd name="connsiteY26" fmla="*/ 123825 h 354806"/>
                <a:gd name="connsiteX27" fmla="*/ 1752600 w 2552700"/>
                <a:gd name="connsiteY27" fmla="*/ 133350 h 354806"/>
                <a:gd name="connsiteX28" fmla="*/ 2052637 w 2552700"/>
                <a:gd name="connsiteY28" fmla="*/ 133350 h 354806"/>
                <a:gd name="connsiteX29" fmla="*/ 2197894 w 2552700"/>
                <a:gd name="connsiteY29" fmla="*/ 128587 h 354806"/>
                <a:gd name="connsiteX30" fmla="*/ 2235994 w 2552700"/>
                <a:gd name="connsiteY30" fmla="*/ 121444 h 354806"/>
                <a:gd name="connsiteX31" fmla="*/ 2274094 w 2552700"/>
                <a:gd name="connsiteY31" fmla="*/ 109537 h 354806"/>
                <a:gd name="connsiteX32" fmla="*/ 2336006 w 2552700"/>
                <a:gd name="connsiteY32" fmla="*/ 61912 h 354806"/>
                <a:gd name="connsiteX33" fmla="*/ 2521744 w 2552700"/>
                <a:gd name="connsiteY33" fmla="*/ 159544 h 354806"/>
                <a:gd name="connsiteX34" fmla="*/ 2552700 w 2552700"/>
                <a:gd name="connsiteY34" fmla="*/ 154781 h 354806"/>
                <a:gd name="connsiteX35" fmla="*/ 2495550 w 2552700"/>
                <a:gd name="connsiteY35" fmla="*/ 257175 h 354806"/>
                <a:gd name="connsiteX36" fmla="*/ 2466975 w 2552700"/>
                <a:gd name="connsiteY36" fmla="*/ 283369 h 354806"/>
                <a:gd name="connsiteX37" fmla="*/ 2428875 w 2552700"/>
                <a:gd name="connsiteY37" fmla="*/ 309562 h 354806"/>
                <a:gd name="connsiteX38" fmla="*/ 2369344 w 2552700"/>
                <a:gd name="connsiteY38" fmla="*/ 333375 h 354806"/>
                <a:gd name="connsiteX39" fmla="*/ 2297906 w 2552700"/>
                <a:gd name="connsiteY39" fmla="*/ 350044 h 354806"/>
                <a:gd name="connsiteX40" fmla="*/ 2224087 w 2552700"/>
                <a:gd name="connsiteY40" fmla="*/ 354806 h 354806"/>
                <a:gd name="connsiteX41" fmla="*/ 2016919 w 2552700"/>
                <a:gd name="connsiteY41" fmla="*/ 350044 h 354806"/>
                <a:gd name="connsiteX42" fmla="*/ 1438275 w 2552700"/>
                <a:gd name="connsiteY42" fmla="*/ 342900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552700" h="354806">
                  <a:moveTo>
                    <a:pt x="1438275" y="342900"/>
                  </a:moveTo>
                  <a:lnTo>
                    <a:pt x="985837" y="328612"/>
                  </a:lnTo>
                  <a:lnTo>
                    <a:pt x="602456" y="316706"/>
                  </a:lnTo>
                  <a:lnTo>
                    <a:pt x="285750" y="307181"/>
                  </a:lnTo>
                  <a:lnTo>
                    <a:pt x="121444" y="295275"/>
                  </a:lnTo>
                  <a:lnTo>
                    <a:pt x="69056" y="288131"/>
                  </a:lnTo>
                  <a:lnTo>
                    <a:pt x="42862" y="280987"/>
                  </a:lnTo>
                  <a:lnTo>
                    <a:pt x="21431" y="269081"/>
                  </a:lnTo>
                  <a:lnTo>
                    <a:pt x="4762" y="257175"/>
                  </a:lnTo>
                  <a:lnTo>
                    <a:pt x="0" y="245269"/>
                  </a:lnTo>
                  <a:lnTo>
                    <a:pt x="4762" y="221456"/>
                  </a:lnTo>
                  <a:lnTo>
                    <a:pt x="23812" y="192881"/>
                  </a:lnTo>
                  <a:lnTo>
                    <a:pt x="64294" y="159544"/>
                  </a:lnTo>
                  <a:lnTo>
                    <a:pt x="145256" y="109537"/>
                  </a:lnTo>
                  <a:lnTo>
                    <a:pt x="235744" y="69056"/>
                  </a:lnTo>
                  <a:lnTo>
                    <a:pt x="304800" y="45244"/>
                  </a:lnTo>
                  <a:lnTo>
                    <a:pt x="392906" y="21431"/>
                  </a:lnTo>
                  <a:lnTo>
                    <a:pt x="473869" y="7144"/>
                  </a:lnTo>
                  <a:lnTo>
                    <a:pt x="566737" y="0"/>
                  </a:lnTo>
                  <a:lnTo>
                    <a:pt x="592931" y="14287"/>
                  </a:lnTo>
                  <a:lnTo>
                    <a:pt x="619125" y="26194"/>
                  </a:lnTo>
                  <a:lnTo>
                    <a:pt x="652462" y="38100"/>
                  </a:lnTo>
                  <a:lnTo>
                    <a:pt x="690562" y="47625"/>
                  </a:lnTo>
                  <a:lnTo>
                    <a:pt x="781050" y="66675"/>
                  </a:lnTo>
                  <a:lnTo>
                    <a:pt x="916781" y="85725"/>
                  </a:lnTo>
                  <a:lnTo>
                    <a:pt x="1138237" y="107156"/>
                  </a:lnTo>
                  <a:lnTo>
                    <a:pt x="1452562" y="123825"/>
                  </a:lnTo>
                  <a:lnTo>
                    <a:pt x="1752600" y="133350"/>
                  </a:lnTo>
                  <a:lnTo>
                    <a:pt x="2052637" y="133350"/>
                  </a:lnTo>
                  <a:lnTo>
                    <a:pt x="2197894" y="128587"/>
                  </a:lnTo>
                  <a:lnTo>
                    <a:pt x="2235994" y="121444"/>
                  </a:lnTo>
                  <a:lnTo>
                    <a:pt x="2274094" y="109537"/>
                  </a:lnTo>
                  <a:lnTo>
                    <a:pt x="2336006" y="61912"/>
                  </a:lnTo>
                  <a:lnTo>
                    <a:pt x="2521744" y="159544"/>
                  </a:lnTo>
                  <a:lnTo>
                    <a:pt x="2552700" y="154781"/>
                  </a:lnTo>
                  <a:lnTo>
                    <a:pt x="2495550" y="257175"/>
                  </a:lnTo>
                  <a:lnTo>
                    <a:pt x="2466975" y="283369"/>
                  </a:lnTo>
                  <a:lnTo>
                    <a:pt x="2428875" y="309562"/>
                  </a:lnTo>
                  <a:lnTo>
                    <a:pt x="2369344" y="333375"/>
                  </a:lnTo>
                  <a:lnTo>
                    <a:pt x="2297906" y="350044"/>
                  </a:lnTo>
                  <a:lnTo>
                    <a:pt x="2224087" y="354806"/>
                  </a:lnTo>
                  <a:lnTo>
                    <a:pt x="2016919" y="350044"/>
                  </a:lnTo>
                  <a:lnTo>
                    <a:pt x="1438275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FB3DD60B-6F81-F248-9FE8-E6195C2F3A27}"/>
                </a:ext>
              </a:extLst>
            </p:cNvPr>
            <p:cNvSpPr/>
            <p:nvPr/>
          </p:nvSpPr>
          <p:spPr bwMode="auto">
            <a:xfrm>
              <a:off x="4281488" y="1701800"/>
              <a:ext cx="1976437" cy="466725"/>
            </a:xfrm>
            <a:custGeom>
              <a:avLst/>
              <a:gdLst>
                <a:gd name="connsiteX0" fmla="*/ 1300162 w 1976437"/>
                <a:gd name="connsiteY0" fmla="*/ 271462 h 466725"/>
                <a:gd name="connsiteX1" fmla="*/ 854868 w 1976437"/>
                <a:gd name="connsiteY1" fmla="*/ 357187 h 466725"/>
                <a:gd name="connsiteX2" fmla="*/ 478631 w 1976437"/>
                <a:gd name="connsiteY2" fmla="*/ 435769 h 466725"/>
                <a:gd name="connsiteX3" fmla="*/ 421481 w 1976437"/>
                <a:gd name="connsiteY3" fmla="*/ 454819 h 466725"/>
                <a:gd name="connsiteX4" fmla="*/ 388143 w 1976437"/>
                <a:gd name="connsiteY4" fmla="*/ 464344 h 466725"/>
                <a:gd name="connsiteX5" fmla="*/ 359568 w 1976437"/>
                <a:gd name="connsiteY5" fmla="*/ 466725 h 466725"/>
                <a:gd name="connsiteX6" fmla="*/ 326231 w 1976437"/>
                <a:gd name="connsiteY6" fmla="*/ 461962 h 466725"/>
                <a:gd name="connsiteX7" fmla="*/ 292893 w 1976437"/>
                <a:gd name="connsiteY7" fmla="*/ 452437 h 466725"/>
                <a:gd name="connsiteX8" fmla="*/ 228600 w 1976437"/>
                <a:gd name="connsiteY8" fmla="*/ 416719 h 466725"/>
                <a:gd name="connsiteX9" fmla="*/ 157162 w 1976437"/>
                <a:gd name="connsiteY9" fmla="*/ 361950 h 466725"/>
                <a:gd name="connsiteX10" fmla="*/ 97631 w 1976437"/>
                <a:gd name="connsiteY10" fmla="*/ 304800 h 466725"/>
                <a:gd name="connsiteX11" fmla="*/ 42862 w 1976437"/>
                <a:gd name="connsiteY11" fmla="*/ 240506 h 466725"/>
                <a:gd name="connsiteX12" fmla="*/ 19050 w 1976437"/>
                <a:gd name="connsiteY12" fmla="*/ 204787 h 466725"/>
                <a:gd name="connsiteX13" fmla="*/ 4762 w 1976437"/>
                <a:gd name="connsiteY13" fmla="*/ 176212 h 466725"/>
                <a:gd name="connsiteX14" fmla="*/ 0 w 1976437"/>
                <a:gd name="connsiteY14" fmla="*/ 157162 h 466725"/>
                <a:gd name="connsiteX15" fmla="*/ 0 w 1976437"/>
                <a:gd name="connsiteY15" fmla="*/ 145256 h 466725"/>
                <a:gd name="connsiteX16" fmla="*/ 4762 w 1976437"/>
                <a:gd name="connsiteY16" fmla="*/ 135731 h 466725"/>
                <a:gd name="connsiteX17" fmla="*/ 21431 w 1976437"/>
                <a:gd name="connsiteY17" fmla="*/ 130969 h 466725"/>
                <a:gd name="connsiteX18" fmla="*/ 52387 w 1976437"/>
                <a:gd name="connsiteY18" fmla="*/ 138112 h 466725"/>
                <a:gd name="connsiteX19" fmla="*/ 100012 w 1976437"/>
                <a:gd name="connsiteY19" fmla="*/ 169069 h 466725"/>
                <a:gd name="connsiteX20" fmla="*/ 145256 w 1976437"/>
                <a:gd name="connsiteY20" fmla="*/ 195262 h 466725"/>
                <a:gd name="connsiteX21" fmla="*/ 190500 w 1976437"/>
                <a:gd name="connsiteY21" fmla="*/ 214312 h 466725"/>
                <a:gd name="connsiteX22" fmla="*/ 228600 w 1976437"/>
                <a:gd name="connsiteY22" fmla="*/ 226219 h 466725"/>
                <a:gd name="connsiteX23" fmla="*/ 288131 w 1976437"/>
                <a:gd name="connsiteY23" fmla="*/ 238125 h 466725"/>
                <a:gd name="connsiteX24" fmla="*/ 328612 w 1976437"/>
                <a:gd name="connsiteY24" fmla="*/ 242887 h 466725"/>
                <a:gd name="connsiteX25" fmla="*/ 361950 w 1976437"/>
                <a:gd name="connsiteY25" fmla="*/ 242887 h 466725"/>
                <a:gd name="connsiteX26" fmla="*/ 404812 w 1976437"/>
                <a:gd name="connsiteY26" fmla="*/ 242887 h 466725"/>
                <a:gd name="connsiteX27" fmla="*/ 473868 w 1976437"/>
                <a:gd name="connsiteY27" fmla="*/ 238125 h 466725"/>
                <a:gd name="connsiteX28" fmla="*/ 704850 w 1976437"/>
                <a:gd name="connsiteY28" fmla="*/ 204787 h 466725"/>
                <a:gd name="connsiteX29" fmla="*/ 1004887 w 1976437"/>
                <a:gd name="connsiteY29" fmla="*/ 157162 h 466725"/>
                <a:gd name="connsiteX30" fmla="*/ 1266825 w 1976437"/>
                <a:gd name="connsiteY30" fmla="*/ 107156 h 466725"/>
                <a:gd name="connsiteX31" fmla="*/ 1443037 w 1976437"/>
                <a:gd name="connsiteY31" fmla="*/ 64294 h 466725"/>
                <a:gd name="connsiteX32" fmla="*/ 1590675 w 1976437"/>
                <a:gd name="connsiteY32" fmla="*/ 21431 h 466725"/>
                <a:gd name="connsiteX33" fmla="*/ 1616868 w 1976437"/>
                <a:gd name="connsiteY33" fmla="*/ 7144 h 466725"/>
                <a:gd name="connsiteX34" fmla="*/ 1640681 w 1976437"/>
                <a:gd name="connsiteY34" fmla="*/ 0 h 466725"/>
                <a:gd name="connsiteX35" fmla="*/ 1700212 w 1976437"/>
                <a:gd name="connsiteY35" fmla="*/ 4762 h 466725"/>
                <a:gd name="connsiteX36" fmla="*/ 1759743 w 1976437"/>
                <a:gd name="connsiteY36" fmla="*/ 23812 h 466725"/>
                <a:gd name="connsiteX37" fmla="*/ 1838325 w 1976437"/>
                <a:gd name="connsiteY37" fmla="*/ 69056 h 466725"/>
                <a:gd name="connsiteX38" fmla="*/ 1924050 w 1976437"/>
                <a:gd name="connsiteY38" fmla="*/ 130969 h 466725"/>
                <a:gd name="connsiteX39" fmla="*/ 1976437 w 1976437"/>
                <a:gd name="connsiteY39" fmla="*/ 178594 h 466725"/>
                <a:gd name="connsiteX40" fmla="*/ 1557337 w 1976437"/>
                <a:gd name="connsiteY40" fmla="*/ 228600 h 466725"/>
                <a:gd name="connsiteX41" fmla="*/ 1300162 w 1976437"/>
                <a:gd name="connsiteY41" fmla="*/ 271462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976437" h="466725">
                  <a:moveTo>
                    <a:pt x="1300162" y="271462"/>
                  </a:moveTo>
                  <a:lnTo>
                    <a:pt x="854868" y="357187"/>
                  </a:lnTo>
                  <a:lnTo>
                    <a:pt x="478631" y="435769"/>
                  </a:lnTo>
                  <a:lnTo>
                    <a:pt x="421481" y="454819"/>
                  </a:lnTo>
                  <a:lnTo>
                    <a:pt x="388143" y="464344"/>
                  </a:lnTo>
                  <a:lnTo>
                    <a:pt x="359568" y="466725"/>
                  </a:lnTo>
                  <a:lnTo>
                    <a:pt x="326231" y="461962"/>
                  </a:lnTo>
                  <a:lnTo>
                    <a:pt x="292893" y="452437"/>
                  </a:lnTo>
                  <a:lnTo>
                    <a:pt x="228600" y="416719"/>
                  </a:lnTo>
                  <a:lnTo>
                    <a:pt x="157162" y="361950"/>
                  </a:lnTo>
                  <a:lnTo>
                    <a:pt x="97631" y="304800"/>
                  </a:lnTo>
                  <a:lnTo>
                    <a:pt x="42862" y="240506"/>
                  </a:lnTo>
                  <a:lnTo>
                    <a:pt x="19050" y="204787"/>
                  </a:lnTo>
                  <a:lnTo>
                    <a:pt x="4762" y="176212"/>
                  </a:lnTo>
                  <a:lnTo>
                    <a:pt x="0" y="157162"/>
                  </a:lnTo>
                  <a:lnTo>
                    <a:pt x="0" y="145256"/>
                  </a:lnTo>
                  <a:lnTo>
                    <a:pt x="4762" y="135731"/>
                  </a:lnTo>
                  <a:lnTo>
                    <a:pt x="21431" y="130969"/>
                  </a:lnTo>
                  <a:lnTo>
                    <a:pt x="52387" y="138112"/>
                  </a:lnTo>
                  <a:lnTo>
                    <a:pt x="100012" y="169069"/>
                  </a:lnTo>
                  <a:lnTo>
                    <a:pt x="145256" y="195262"/>
                  </a:lnTo>
                  <a:lnTo>
                    <a:pt x="190500" y="214312"/>
                  </a:lnTo>
                  <a:lnTo>
                    <a:pt x="228600" y="226219"/>
                  </a:lnTo>
                  <a:lnTo>
                    <a:pt x="288131" y="238125"/>
                  </a:lnTo>
                  <a:lnTo>
                    <a:pt x="328612" y="242887"/>
                  </a:lnTo>
                  <a:lnTo>
                    <a:pt x="361950" y="242887"/>
                  </a:lnTo>
                  <a:lnTo>
                    <a:pt x="404812" y="242887"/>
                  </a:lnTo>
                  <a:lnTo>
                    <a:pt x="473868" y="238125"/>
                  </a:lnTo>
                  <a:lnTo>
                    <a:pt x="704850" y="204787"/>
                  </a:lnTo>
                  <a:lnTo>
                    <a:pt x="1004887" y="157162"/>
                  </a:lnTo>
                  <a:lnTo>
                    <a:pt x="1266825" y="107156"/>
                  </a:lnTo>
                  <a:lnTo>
                    <a:pt x="1443037" y="64294"/>
                  </a:lnTo>
                  <a:lnTo>
                    <a:pt x="1590675" y="21431"/>
                  </a:lnTo>
                  <a:lnTo>
                    <a:pt x="1616868" y="7144"/>
                  </a:lnTo>
                  <a:lnTo>
                    <a:pt x="1640681" y="0"/>
                  </a:lnTo>
                  <a:lnTo>
                    <a:pt x="1700212" y="4762"/>
                  </a:lnTo>
                  <a:lnTo>
                    <a:pt x="1759743" y="23812"/>
                  </a:lnTo>
                  <a:lnTo>
                    <a:pt x="1838325" y="69056"/>
                  </a:lnTo>
                  <a:lnTo>
                    <a:pt x="1924050" y="130969"/>
                  </a:lnTo>
                  <a:lnTo>
                    <a:pt x="1976437" y="178594"/>
                  </a:lnTo>
                  <a:lnTo>
                    <a:pt x="1557337" y="228600"/>
                  </a:lnTo>
                  <a:lnTo>
                    <a:pt x="1300162" y="271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A7032D67-E79F-5040-8C36-48ACE1D0DAE7}"/>
                </a:ext>
              </a:extLst>
            </p:cNvPr>
            <p:cNvSpPr/>
            <p:nvPr/>
          </p:nvSpPr>
          <p:spPr>
            <a:xfrm>
              <a:off x="3794125" y="1838325"/>
              <a:ext cx="2489200" cy="2305050"/>
            </a:xfrm>
            <a:custGeom>
              <a:avLst/>
              <a:gdLst>
                <a:gd name="connsiteX0" fmla="*/ 1377950 w 2489200"/>
                <a:gd name="connsiteY0" fmla="*/ 1390650 h 2305050"/>
                <a:gd name="connsiteX1" fmla="*/ 1212850 w 2489200"/>
                <a:gd name="connsiteY1" fmla="*/ 1536700 h 2305050"/>
                <a:gd name="connsiteX2" fmla="*/ 1041400 w 2489200"/>
                <a:gd name="connsiteY2" fmla="*/ 1679575 h 2305050"/>
                <a:gd name="connsiteX3" fmla="*/ 866775 w 2489200"/>
                <a:gd name="connsiteY3" fmla="*/ 1809750 h 2305050"/>
                <a:gd name="connsiteX4" fmla="*/ 635000 w 2489200"/>
                <a:gd name="connsiteY4" fmla="*/ 1965325 h 2305050"/>
                <a:gd name="connsiteX5" fmla="*/ 447675 w 2489200"/>
                <a:gd name="connsiteY5" fmla="*/ 2079625 h 2305050"/>
                <a:gd name="connsiteX6" fmla="*/ 282575 w 2489200"/>
                <a:gd name="connsiteY6" fmla="*/ 2178050 h 2305050"/>
                <a:gd name="connsiteX7" fmla="*/ 136525 w 2489200"/>
                <a:gd name="connsiteY7" fmla="*/ 2266950 h 2305050"/>
                <a:gd name="connsiteX8" fmla="*/ 63500 w 2489200"/>
                <a:gd name="connsiteY8" fmla="*/ 2298700 h 2305050"/>
                <a:gd name="connsiteX9" fmla="*/ 28575 w 2489200"/>
                <a:gd name="connsiteY9" fmla="*/ 2305050 h 2305050"/>
                <a:gd name="connsiteX10" fmla="*/ 12700 w 2489200"/>
                <a:gd name="connsiteY10" fmla="*/ 2305050 h 2305050"/>
                <a:gd name="connsiteX11" fmla="*/ 0 w 2489200"/>
                <a:gd name="connsiteY11" fmla="*/ 2292350 h 2305050"/>
                <a:gd name="connsiteX12" fmla="*/ 9525 w 2489200"/>
                <a:gd name="connsiteY12" fmla="*/ 2270125 h 2305050"/>
                <a:gd name="connsiteX13" fmla="*/ 41275 w 2489200"/>
                <a:gd name="connsiteY13" fmla="*/ 2235200 h 2305050"/>
                <a:gd name="connsiteX14" fmla="*/ 85725 w 2489200"/>
                <a:gd name="connsiteY14" fmla="*/ 2200275 h 2305050"/>
                <a:gd name="connsiteX15" fmla="*/ 241300 w 2489200"/>
                <a:gd name="connsiteY15" fmla="*/ 2095500 h 2305050"/>
                <a:gd name="connsiteX16" fmla="*/ 400050 w 2489200"/>
                <a:gd name="connsiteY16" fmla="*/ 1984375 h 2305050"/>
                <a:gd name="connsiteX17" fmla="*/ 603250 w 2489200"/>
                <a:gd name="connsiteY17" fmla="*/ 1828800 h 2305050"/>
                <a:gd name="connsiteX18" fmla="*/ 758825 w 2489200"/>
                <a:gd name="connsiteY18" fmla="*/ 1698625 h 2305050"/>
                <a:gd name="connsiteX19" fmla="*/ 927100 w 2489200"/>
                <a:gd name="connsiteY19" fmla="*/ 1546225 h 2305050"/>
                <a:gd name="connsiteX20" fmla="*/ 1082675 w 2489200"/>
                <a:gd name="connsiteY20" fmla="*/ 1403350 h 2305050"/>
                <a:gd name="connsiteX21" fmla="*/ 1241425 w 2489200"/>
                <a:gd name="connsiteY21" fmla="*/ 1235075 h 2305050"/>
                <a:gd name="connsiteX22" fmla="*/ 1419225 w 2489200"/>
                <a:gd name="connsiteY22" fmla="*/ 1031875 h 2305050"/>
                <a:gd name="connsiteX23" fmla="*/ 1517650 w 2489200"/>
                <a:gd name="connsiteY23" fmla="*/ 911225 h 2305050"/>
                <a:gd name="connsiteX24" fmla="*/ 1644650 w 2489200"/>
                <a:gd name="connsiteY24" fmla="*/ 758825 h 2305050"/>
                <a:gd name="connsiteX25" fmla="*/ 1749425 w 2489200"/>
                <a:gd name="connsiteY25" fmla="*/ 619125 h 2305050"/>
                <a:gd name="connsiteX26" fmla="*/ 1844675 w 2489200"/>
                <a:gd name="connsiteY26" fmla="*/ 488950 h 2305050"/>
                <a:gd name="connsiteX27" fmla="*/ 1927225 w 2489200"/>
                <a:gd name="connsiteY27" fmla="*/ 361950 h 2305050"/>
                <a:gd name="connsiteX28" fmla="*/ 2019300 w 2489200"/>
                <a:gd name="connsiteY28" fmla="*/ 209550 h 2305050"/>
                <a:gd name="connsiteX29" fmla="*/ 2070100 w 2489200"/>
                <a:gd name="connsiteY29" fmla="*/ 114300 h 2305050"/>
                <a:gd name="connsiteX30" fmla="*/ 2057400 w 2489200"/>
                <a:gd name="connsiteY30" fmla="*/ 50800 h 2305050"/>
                <a:gd name="connsiteX31" fmla="*/ 2403475 w 2489200"/>
                <a:gd name="connsiteY31" fmla="*/ 0 h 2305050"/>
                <a:gd name="connsiteX32" fmla="*/ 2470150 w 2489200"/>
                <a:gd name="connsiteY32" fmla="*/ 47625 h 2305050"/>
                <a:gd name="connsiteX33" fmla="*/ 2482850 w 2489200"/>
                <a:gd name="connsiteY33" fmla="*/ 60325 h 2305050"/>
                <a:gd name="connsiteX34" fmla="*/ 2489200 w 2489200"/>
                <a:gd name="connsiteY34" fmla="*/ 69850 h 2305050"/>
                <a:gd name="connsiteX35" fmla="*/ 2489200 w 2489200"/>
                <a:gd name="connsiteY35" fmla="*/ 82550 h 2305050"/>
                <a:gd name="connsiteX36" fmla="*/ 2479675 w 2489200"/>
                <a:gd name="connsiteY36" fmla="*/ 111125 h 2305050"/>
                <a:gd name="connsiteX37" fmla="*/ 2416175 w 2489200"/>
                <a:gd name="connsiteY37" fmla="*/ 165100 h 2305050"/>
                <a:gd name="connsiteX38" fmla="*/ 2317750 w 2489200"/>
                <a:gd name="connsiteY38" fmla="*/ 266700 h 2305050"/>
                <a:gd name="connsiteX39" fmla="*/ 2225675 w 2489200"/>
                <a:gd name="connsiteY39" fmla="*/ 374650 h 2305050"/>
                <a:gd name="connsiteX40" fmla="*/ 2127250 w 2489200"/>
                <a:gd name="connsiteY40" fmla="*/ 527050 h 2305050"/>
                <a:gd name="connsiteX41" fmla="*/ 1981200 w 2489200"/>
                <a:gd name="connsiteY41" fmla="*/ 720725 h 2305050"/>
                <a:gd name="connsiteX42" fmla="*/ 1851025 w 2489200"/>
                <a:gd name="connsiteY42" fmla="*/ 876300 h 2305050"/>
                <a:gd name="connsiteX43" fmla="*/ 1657350 w 2489200"/>
                <a:gd name="connsiteY43" fmla="*/ 1111250 h 2305050"/>
                <a:gd name="connsiteX44" fmla="*/ 1590675 w 2489200"/>
                <a:gd name="connsiteY44" fmla="*/ 1193800 h 2305050"/>
                <a:gd name="connsiteX45" fmla="*/ 1377950 w 2489200"/>
                <a:gd name="connsiteY45" fmla="*/ 1390650 h 2305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489200" h="2305050">
                  <a:moveTo>
                    <a:pt x="1377950" y="1390650"/>
                  </a:moveTo>
                  <a:lnTo>
                    <a:pt x="1212850" y="1536700"/>
                  </a:lnTo>
                  <a:lnTo>
                    <a:pt x="1041400" y="1679575"/>
                  </a:lnTo>
                  <a:lnTo>
                    <a:pt x="866775" y="1809750"/>
                  </a:lnTo>
                  <a:lnTo>
                    <a:pt x="635000" y="1965325"/>
                  </a:lnTo>
                  <a:lnTo>
                    <a:pt x="447675" y="2079625"/>
                  </a:lnTo>
                  <a:lnTo>
                    <a:pt x="282575" y="2178050"/>
                  </a:lnTo>
                  <a:lnTo>
                    <a:pt x="136525" y="2266950"/>
                  </a:lnTo>
                  <a:lnTo>
                    <a:pt x="63500" y="2298700"/>
                  </a:lnTo>
                  <a:lnTo>
                    <a:pt x="28575" y="2305050"/>
                  </a:lnTo>
                  <a:lnTo>
                    <a:pt x="12700" y="2305050"/>
                  </a:lnTo>
                  <a:lnTo>
                    <a:pt x="0" y="2292350"/>
                  </a:lnTo>
                  <a:lnTo>
                    <a:pt x="9525" y="2270125"/>
                  </a:lnTo>
                  <a:lnTo>
                    <a:pt x="41275" y="2235200"/>
                  </a:lnTo>
                  <a:lnTo>
                    <a:pt x="85725" y="2200275"/>
                  </a:lnTo>
                  <a:lnTo>
                    <a:pt x="241300" y="2095500"/>
                  </a:lnTo>
                  <a:lnTo>
                    <a:pt x="400050" y="1984375"/>
                  </a:lnTo>
                  <a:lnTo>
                    <a:pt x="603250" y="1828800"/>
                  </a:lnTo>
                  <a:lnTo>
                    <a:pt x="758825" y="1698625"/>
                  </a:lnTo>
                  <a:lnTo>
                    <a:pt x="927100" y="1546225"/>
                  </a:lnTo>
                  <a:lnTo>
                    <a:pt x="1082675" y="1403350"/>
                  </a:lnTo>
                  <a:lnTo>
                    <a:pt x="1241425" y="1235075"/>
                  </a:lnTo>
                  <a:lnTo>
                    <a:pt x="1419225" y="1031875"/>
                  </a:lnTo>
                  <a:lnTo>
                    <a:pt x="1517650" y="911225"/>
                  </a:lnTo>
                  <a:lnTo>
                    <a:pt x="1644650" y="758825"/>
                  </a:lnTo>
                  <a:lnTo>
                    <a:pt x="1749425" y="619125"/>
                  </a:lnTo>
                  <a:lnTo>
                    <a:pt x="1844675" y="488950"/>
                  </a:lnTo>
                  <a:lnTo>
                    <a:pt x="1927225" y="361950"/>
                  </a:lnTo>
                  <a:lnTo>
                    <a:pt x="2019300" y="209550"/>
                  </a:lnTo>
                  <a:lnTo>
                    <a:pt x="2070100" y="114300"/>
                  </a:lnTo>
                  <a:lnTo>
                    <a:pt x="2057400" y="50800"/>
                  </a:lnTo>
                  <a:lnTo>
                    <a:pt x="2403475" y="0"/>
                  </a:lnTo>
                  <a:lnTo>
                    <a:pt x="2470150" y="47625"/>
                  </a:lnTo>
                  <a:lnTo>
                    <a:pt x="2482850" y="60325"/>
                  </a:lnTo>
                  <a:lnTo>
                    <a:pt x="2489200" y="69850"/>
                  </a:lnTo>
                  <a:lnTo>
                    <a:pt x="2489200" y="82550"/>
                  </a:lnTo>
                  <a:lnTo>
                    <a:pt x="2479675" y="111125"/>
                  </a:lnTo>
                  <a:lnTo>
                    <a:pt x="2416175" y="165100"/>
                  </a:lnTo>
                  <a:lnTo>
                    <a:pt x="2317750" y="266700"/>
                  </a:lnTo>
                  <a:lnTo>
                    <a:pt x="2225675" y="374650"/>
                  </a:lnTo>
                  <a:lnTo>
                    <a:pt x="2127250" y="527050"/>
                  </a:lnTo>
                  <a:lnTo>
                    <a:pt x="1981200" y="720725"/>
                  </a:lnTo>
                  <a:lnTo>
                    <a:pt x="1851025" y="876300"/>
                  </a:lnTo>
                  <a:lnTo>
                    <a:pt x="1657350" y="1111250"/>
                  </a:lnTo>
                  <a:lnTo>
                    <a:pt x="1590675" y="1193800"/>
                  </a:lnTo>
                  <a:lnTo>
                    <a:pt x="1377950" y="1390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9007F3D2-567A-114E-8054-7563574246A0}"/>
                </a:ext>
              </a:extLst>
            </p:cNvPr>
            <p:cNvSpPr/>
            <p:nvPr/>
          </p:nvSpPr>
          <p:spPr bwMode="auto">
            <a:xfrm>
              <a:off x="4510088" y="2363788"/>
              <a:ext cx="2901950" cy="1670050"/>
            </a:xfrm>
            <a:custGeom>
              <a:avLst/>
              <a:gdLst>
                <a:gd name="connsiteX0" fmla="*/ 1214437 w 2902743"/>
                <a:gd name="connsiteY0" fmla="*/ 959644 h 1669257"/>
                <a:gd name="connsiteX1" fmla="*/ 1071562 w 2902743"/>
                <a:gd name="connsiteY1" fmla="*/ 835819 h 1669257"/>
                <a:gd name="connsiteX2" fmla="*/ 881062 w 2902743"/>
                <a:gd name="connsiteY2" fmla="*/ 666750 h 1669257"/>
                <a:gd name="connsiteX3" fmla="*/ 697706 w 2902743"/>
                <a:gd name="connsiteY3" fmla="*/ 502444 h 1669257"/>
                <a:gd name="connsiteX4" fmla="*/ 526256 w 2902743"/>
                <a:gd name="connsiteY4" fmla="*/ 366713 h 1669257"/>
                <a:gd name="connsiteX5" fmla="*/ 354806 w 2902743"/>
                <a:gd name="connsiteY5" fmla="*/ 245269 h 1669257"/>
                <a:gd name="connsiteX6" fmla="*/ 280987 w 2902743"/>
                <a:gd name="connsiteY6" fmla="*/ 202407 h 1669257"/>
                <a:gd name="connsiteX7" fmla="*/ 216693 w 2902743"/>
                <a:gd name="connsiteY7" fmla="*/ 171450 h 1669257"/>
                <a:gd name="connsiteX8" fmla="*/ 150018 w 2902743"/>
                <a:gd name="connsiteY8" fmla="*/ 145257 h 1669257"/>
                <a:gd name="connsiteX9" fmla="*/ 114300 w 2902743"/>
                <a:gd name="connsiteY9" fmla="*/ 135732 h 1669257"/>
                <a:gd name="connsiteX10" fmla="*/ 71437 w 2902743"/>
                <a:gd name="connsiteY10" fmla="*/ 126207 h 1669257"/>
                <a:gd name="connsiteX11" fmla="*/ 23812 w 2902743"/>
                <a:gd name="connsiteY11" fmla="*/ 111919 h 1669257"/>
                <a:gd name="connsiteX12" fmla="*/ 9525 w 2902743"/>
                <a:gd name="connsiteY12" fmla="*/ 102394 h 1669257"/>
                <a:gd name="connsiteX13" fmla="*/ 2381 w 2902743"/>
                <a:gd name="connsiteY13" fmla="*/ 92869 h 1669257"/>
                <a:gd name="connsiteX14" fmla="*/ 0 w 2902743"/>
                <a:gd name="connsiteY14" fmla="*/ 83344 h 1669257"/>
                <a:gd name="connsiteX15" fmla="*/ 16668 w 2902743"/>
                <a:gd name="connsiteY15" fmla="*/ 57150 h 1669257"/>
                <a:gd name="connsiteX16" fmla="*/ 50006 w 2902743"/>
                <a:gd name="connsiteY16" fmla="*/ 35719 h 1669257"/>
                <a:gd name="connsiteX17" fmla="*/ 100012 w 2902743"/>
                <a:gd name="connsiteY17" fmla="*/ 14288 h 1669257"/>
                <a:gd name="connsiteX18" fmla="*/ 123825 w 2902743"/>
                <a:gd name="connsiteY18" fmla="*/ 4763 h 1669257"/>
                <a:gd name="connsiteX19" fmla="*/ 150018 w 2902743"/>
                <a:gd name="connsiteY19" fmla="*/ 0 h 1669257"/>
                <a:gd name="connsiteX20" fmla="*/ 176212 w 2902743"/>
                <a:gd name="connsiteY20" fmla="*/ 0 h 1669257"/>
                <a:gd name="connsiteX21" fmla="*/ 214312 w 2902743"/>
                <a:gd name="connsiteY21" fmla="*/ 7144 h 1669257"/>
                <a:gd name="connsiteX22" fmla="*/ 300037 w 2902743"/>
                <a:gd name="connsiteY22" fmla="*/ 47625 h 1669257"/>
                <a:gd name="connsiteX23" fmla="*/ 426243 w 2902743"/>
                <a:gd name="connsiteY23" fmla="*/ 121444 h 1669257"/>
                <a:gd name="connsiteX24" fmla="*/ 547687 w 2902743"/>
                <a:gd name="connsiteY24" fmla="*/ 202407 h 1669257"/>
                <a:gd name="connsiteX25" fmla="*/ 638175 w 2902743"/>
                <a:gd name="connsiteY25" fmla="*/ 271463 h 1669257"/>
                <a:gd name="connsiteX26" fmla="*/ 797718 w 2902743"/>
                <a:gd name="connsiteY26" fmla="*/ 395288 h 1669257"/>
                <a:gd name="connsiteX27" fmla="*/ 981075 w 2902743"/>
                <a:gd name="connsiteY27" fmla="*/ 559594 h 1669257"/>
                <a:gd name="connsiteX28" fmla="*/ 1250156 w 2902743"/>
                <a:gd name="connsiteY28" fmla="*/ 728663 h 1669257"/>
                <a:gd name="connsiteX29" fmla="*/ 1390650 w 2902743"/>
                <a:gd name="connsiteY29" fmla="*/ 816769 h 1669257"/>
                <a:gd name="connsiteX30" fmla="*/ 1652587 w 2902743"/>
                <a:gd name="connsiteY30" fmla="*/ 973932 h 1669257"/>
                <a:gd name="connsiteX31" fmla="*/ 1797843 w 2902743"/>
                <a:gd name="connsiteY31" fmla="*/ 1057275 h 1669257"/>
                <a:gd name="connsiteX32" fmla="*/ 1912143 w 2902743"/>
                <a:gd name="connsiteY32" fmla="*/ 1119188 h 1669257"/>
                <a:gd name="connsiteX33" fmla="*/ 2057400 w 2902743"/>
                <a:gd name="connsiteY33" fmla="*/ 1193007 h 1669257"/>
                <a:gd name="connsiteX34" fmla="*/ 2202656 w 2902743"/>
                <a:gd name="connsiteY34" fmla="*/ 1254919 h 1669257"/>
                <a:gd name="connsiteX35" fmla="*/ 2378868 w 2902743"/>
                <a:gd name="connsiteY35" fmla="*/ 1326357 h 1669257"/>
                <a:gd name="connsiteX36" fmla="*/ 2521743 w 2902743"/>
                <a:gd name="connsiteY36" fmla="*/ 1378744 h 1669257"/>
                <a:gd name="connsiteX37" fmla="*/ 2743200 w 2902743"/>
                <a:gd name="connsiteY37" fmla="*/ 1450182 h 1669257"/>
                <a:gd name="connsiteX38" fmla="*/ 2833687 w 2902743"/>
                <a:gd name="connsiteY38" fmla="*/ 1476375 h 1669257"/>
                <a:gd name="connsiteX39" fmla="*/ 2874168 w 2902743"/>
                <a:gd name="connsiteY39" fmla="*/ 1488282 h 1669257"/>
                <a:gd name="connsiteX40" fmla="*/ 2893218 w 2902743"/>
                <a:gd name="connsiteY40" fmla="*/ 1497807 h 1669257"/>
                <a:gd name="connsiteX41" fmla="*/ 2902743 w 2902743"/>
                <a:gd name="connsiteY41" fmla="*/ 1512094 h 1669257"/>
                <a:gd name="connsiteX42" fmla="*/ 2897981 w 2902743"/>
                <a:gd name="connsiteY42" fmla="*/ 1531144 h 1669257"/>
                <a:gd name="connsiteX43" fmla="*/ 2878931 w 2902743"/>
                <a:gd name="connsiteY43" fmla="*/ 1547813 h 1669257"/>
                <a:gd name="connsiteX44" fmla="*/ 2781300 w 2902743"/>
                <a:gd name="connsiteY44" fmla="*/ 1569244 h 1669257"/>
                <a:gd name="connsiteX45" fmla="*/ 2562225 w 2902743"/>
                <a:gd name="connsiteY45" fmla="*/ 1600200 h 1669257"/>
                <a:gd name="connsiteX46" fmla="*/ 2209800 w 2902743"/>
                <a:gd name="connsiteY46" fmla="*/ 1650207 h 1669257"/>
                <a:gd name="connsiteX47" fmla="*/ 2093118 w 2902743"/>
                <a:gd name="connsiteY47" fmla="*/ 1666875 h 1669257"/>
                <a:gd name="connsiteX48" fmla="*/ 2057400 w 2902743"/>
                <a:gd name="connsiteY48" fmla="*/ 1669257 h 1669257"/>
                <a:gd name="connsiteX49" fmla="*/ 2026443 w 2902743"/>
                <a:gd name="connsiteY49" fmla="*/ 1662113 h 1669257"/>
                <a:gd name="connsiteX50" fmla="*/ 2002631 w 2902743"/>
                <a:gd name="connsiteY50" fmla="*/ 1652588 h 1669257"/>
                <a:gd name="connsiteX51" fmla="*/ 1974056 w 2902743"/>
                <a:gd name="connsiteY51" fmla="*/ 1628775 h 1669257"/>
                <a:gd name="connsiteX52" fmla="*/ 1935956 w 2902743"/>
                <a:gd name="connsiteY52" fmla="*/ 1585913 h 1669257"/>
                <a:gd name="connsiteX53" fmla="*/ 1662112 w 2902743"/>
                <a:gd name="connsiteY53" fmla="*/ 1350169 h 1669257"/>
                <a:gd name="connsiteX54" fmla="*/ 1335881 w 2902743"/>
                <a:gd name="connsiteY54" fmla="*/ 1069182 h 1669257"/>
                <a:gd name="connsiteX55" fmla="*/ 1214437 w 2902743"/>
                <a:gd name="connsiteY55" fmla="*/ 959644 h 166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902743" h="1669257">
                  <a:moveTo>
                    <a:pt x="1214437" y="959644"/>
                  </a:moveTo>
                  <a:lnTo>
                    <a:pt x="1071562" y="835819"/>
                  </a:lnTo>
                  <a:lnTo>
                    <a:pt x="881062" y="666750"/>
                  </a:lnTo>
                  <a:lnTo>
                    <a:pt x="697706" y="502444"/>
                  </a:lnTo>
                  <a:lnTo>
                    <a:pt x="526256" y="366713"/>
                  </a:lnTo>
                  <a:lnTo>
                    <a:pt x="354806" y="245269"/>
                  </a:lnTo>
                  <a:lnTo>
                    <a:pt x="280987" y="202407"/>
                  </a:lnTo>
                  <a:lnTo>
                    <a:pt x="216693" y="171450"/>
                  </a:lnTo>
                  <a:lnTo>
                    <a:pt x="150018" y="145257"/>
                  </a:lnTo>
                  <a:lnTo>
                    <a:pt x="114300" y="135732"/>
                  </a:lnTo>
                  <a:lnTo>
                    <a:pt x="71437" y="126207"/>
                  </a:lnTo>
                  <a:lnTo>
                    <a:pt x="23812" y="111919"/>
                  </a:lnTo>
                  <a:lnTo>
                    <a:pt x="9525" y="102394"/>
                  </a:lnTo>
                  <a:lnTo>
                    <a:pt x="2381" y="92869"/>
                  </a:lnTo>
                  <a:lnTo>
                    <a:pt x="0" y="83344"/>
                  </a:lnTo>
                  <a:lnTo>
                    <a:pt x="16668" y="57150"/>
                  </a:lnTo>
                  <a:lnTo>
                    <a:pt x="50006" y="35719"/>
                  </a:lnTo>
                  <a:lnTo>
                    <a:pt x="100012" y="14288"/>
                  </a:lnTo>
                  <a:lnTo>
                    <a:pt x="123825" y="4763"/>
                  </a:lnTo>
                  <a:lnTo>
                    <a:pt x="150018" y="0"/>
                  </a:lnTo>
                  <a:lnTo>
                    <a:pt x="176212" y="0"/>
                  </a:lnTo>
                  <a:lnTo>
                    <a:pt x="214312" y="7144"/>
                  </a:lnTo>
                  <a:lnTo>
                    <a:pt x="300037" y="47625"/>
                  </a:lnTo>
                  <a:lnTo>
                    <a:pt x="426243" y="121444"/>
                  </a:lnTo>
                  <a:lnTo>
                    <a:pt x="547687" y="202407"/>
                  </a:lnTo>
                  <a:lnTo>
                    <a:pt x="638175" y="271463"/>
                  </a:lnTo>
                  <a:lnTo>
                    <a:pt x="797718" y="395288"/>
                  </a:lnTo>
                  <a:lnTo>
                    <a:pt x="981075" y="559594"/>
                  </a:lnTo>
                  <a:lnTo>
                    <a:pt x="1250156" y="728663"/>
                  </a:lnTo>
                  <a:lnTo>
                    <a:pt x="1390650" y="816769"/>
                  </a:lnTo>
                  <a:lnTo>
                    <a:pt x="1652587" y="973932"/>
                  </a:lnTo>
                  <a:lnTo>
                    <a:pt x="1797843" y="1057275"/>
                  </a:lnTo>
                  <a:lnTo>
                    <a:pt x="1912143" y="1119188"/>
                  </a:lnTo>
                  <a:lnTo>
                    <a:pt x="2057400" y="1193007"/>
                  </a:lnTo>
                  <a:lnTo>
                    <a:pt x="2202656" y="1254919"/>
                  </a:lnTo>
                  <a:lnTo>
                    <a:pt x="2378868" y="1326357"/>
                  </a:lnTo>
                  <a:lnTo>
                    <a:pt x="2521743" y="1378744"/>
                  </a:lnTo>
                  <a:lnTo>
                    <a:pt x="2743200" y="1450182"/>
                  </a:lnTo>
                  <a:lnTo>
                    <a:pt x="2833687" y="1476375"/>
                  </a:lnTo>
                  <a:lnTo>
                    <a:pt x="2874168" y="1488282"/>
                  </a:lnTo>
                  <a:lnTo>
                    <a:pt x="2893218" y="1497807"/>
                  </a:lnTo>
                  <a:lnTo>
                    <a:pt x="2902743" y="1512094"/>
                  </a:lnTo>
                  <a:lnTo>
                    <a:pt x="2897981" y="1531144"/>
                  </a:lnTo>
                  <a:lnTo>
                    <a:pt x="2878931" y="1547813"/>
                  </a:lnTo>
                  <a:lnTo>
                    <a:pt x="2781300" y="1569244"/>
                  </a:lnTo>
                  <a:lnTo>
                    <a:pt x="2562225" y="1600200"/>
                  </a:lnTo>
                  <a:lnTo>
                    <a:pt x="2209800" y="1650207"/>
                  </a:lnTo>
                  <a:lnTo>
                    <a:pt x="2093118" y="1666875"/>
                  </a:lnTo>
                  <a:lnTo>
                    <a:pt x="2057400" y="1669257"/>
                  </a:lnTo>
                  <a:lnTo>
                    <a:pt x="2026443" y="1662113"/>
                  </a:lnTo>
                  <a:lnTo>
                    <a:pt x="2002631" y="1652588"/>
                  </a:lnTo>
                  <a:lnTo>
                    <a:pt x="1974056" y="1628775"/>
                  </a:lnTo>
                  <a:lnTo>
                    <a:pt x="1935956" y="1585913"/>
                  </a:lnTo>
                  <a:lnTo>
                    <a:pt x="1662112" y="1350169"/>
                  </a:lnTo>
                  <a:lnTo>
                    <a:pt x="1335881" y="1069182"/>
                  </a:lnTo>
                  <a:lnTo>
                    <a:pt x="1214437" y="959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4E21375D-9AD9-8D41-90C0-F3DC5522C066}"/>
                </a:ext>
              </a:extLst>
            </p:cNvPr>
            <p:cNvSpPr/>
            <p:nvPr/>
          </p:nvSpPr>
          <p:spPr bwMode="auto">
            <a:xfrm rot="16200000">
              <a:off x="4499769" y="4255294"/>
              <a:ext cx="1827213" cy="523875"/>
            </a:xfrm>
            <a:custGeom>
              <a:avLst/>
              <a:gdLst>
                <a:gd name="connsiteX0" fmla="*/ 609600 w 1826419"/>
                <a:gd name="connsiteY0" fmla="*/ 428625 h 523875"/>
                <a:gd name="connsiteX1" fmla="*/ 295275 w 1826419"/>
                <a:gd name="connsiteY1" fmla="*/ 421481 h 523875"/>
                <a:gd name="connsiteX2" fmla="*/ 23813 w 1826419"/>
                <a:gd name="connsiteY2" fmla="*/ 423863 h 523875"/>
                <a:gd name="connsiteX3" fmla="*/ 0 w 1826419"/>
                <a:gd name="connsiteY3" fmla="*/ 200025 h 523875"/>
                <a:gd name="connsiteX4" fmla="*/ 252413 w 1826419"/>
                <a:gd name="connsiteY4" fmla="*/ 195263 h 523875"/>
                <a:gd name="connsiteX5" fmla="*/ 616744 w 1826419"/>
                <a:gd name="connsiteY5" fmla="*/ 195263 h 523875"/>
                <a:gd name="connsiteX6" fmla="*/ 878682 w 1826419"/>
                <a:gd name="connsiteY6" fmla="*/ 197644 h 523875"/>
                <a:gd name="connsiteX7" fmla="*/ 1054894 w 1826419"/>
                <a:gd name="connsiteY7" fmla="*/ 200025 h 523875"/>
                <a:gd name="connsiteX8" fmla="*/ 1228725 w 1826419"/>
                <a:gd name="connsiteY8" fmla="*/ 207169 h 523875"/>
                <a:gd name="connsiteX9" fmla="*/ 1438275 w 1826419"/>
                <a:gd name="connsiteY9" fmla="*/ 207169 h 523875"/>
                <a:gd name="connsiteX10" fmla="*/ 1552575 w 1826419"/>
                <a:gd name="connsiteY10" fmla="*/ 197644 h 523875"/>
                <a:gd name="connsiteX11" fmla="*/ 1595438 w 1826419"/>
                <a:gd name="connsiteY11" fmla="*/ 183356 h 523875"/>
                <a:gd name="connsiteX12" fmla="*/ 1626394 w 1826419"/>
                <a:gd name="connsiteY12" fmla="*/ 166688 h 523875"/>
                <a:gd name="connsiteX13" fmla="*/ 1685925 w 1826419"/>
                <a:gd name="connsiteY13" fmla="*/ 119063 h 523875"/>
                <a:gd name="connsiteX14" fmla="*/ 1740694 w 1826419"/>
                <a:gd name="connsiteY14" fmla="*/ 54769 h 523875"/>
                <a:gd name="connsiteX15" fmla="*/ 1769269 w 1826419"/>
                <a:gd name="connsiteY15" fmla="*/ 23813 h 523875"/>
                <a:gd name="connsiteX16" fmla="*/ 1793082 w 1826419"/>
                <a:gd name="connsiteY16" fmla="*/ 7144 h 523875"/>
                <a:gd name="connsiteX17" fmla="*/ 1809750 w 1826419"/>
                <a:gd name="connsiteY17" fmla="*/ 0 h 523875"/>
                <a:gd name="connsiteX18" fmla="*/ 1816894 w 1826419"/>
                <a:gd name="connsiteY18" fmla="*/ 4763 h 523875"/>
                <a:gd name="connsiteX19" fmla="*/ 1824038 w 1826419"/>
                <a:gd name="connsiteY19" fmla="*/ 16669 h 523875"/>
                <a:gd name="connsiteX20" fmla="*/ 1826419 w 1826419"/>
                <a:gd name="connsiteY20" fmla="*/ 45244 h 523875"/>
                <a:gd name="connsiteX21" fmla="*/ 1814513 w 1826419"/>
                <a:gd name="connsiteY21" fmla="*/ 111919 h 523875"/>
                <a:gd name="connsiteX22" fmla="*/ 1795463 w 1826419"/>
                <a:gd name="connsiteY22" fmla="*/ 192881 h 523875"/>
                <a:gd name="connsiteX23" fmla="*/ 1771650 w 1826419"/>
                <a:gd name="connsiteY23" fmla="*/ 273844 h 523875"/>
                <a:gd name="connsiteX24" fmla="*/ 1735932 w 1826419"/>
                <a:gd name="connsiteY24" fmla="*/ 369094 h 523875"/>
                <a:gd name="connsiteX25" fmla="*/ 1704975 w 1826419"/>
                <a:gd name="connsiteY25" fmla="*/ 438150 h 523875"/>
                <a:gd name="connsiteX26" fmla="*/ 1659732 w 1826419"/>
                <a:gd name="connsiteY26" fmla="*/ 500063 h 523875"/>
                <a:gd name="connsiteX27" fmla="*/ 1640682 w 1826419"/>
                <a:gd name="connsiteY27" fmla="*/ 519113 h 523875"/>
                <a:gd name="connsiteX28" fmla="*/ 1619250 w 1826419"/>
                <a:gd name="connsiteY28" fmla="*/ 523875 h 523875"/>
                <a:gd name="connsiteX29" fmla="*/ 1588294 w 1826419"/>
                <a:gd name="connsiteY29" fmla="*/ 516731 h 523875"/>
                <a:gd name="connsiteX30" fmla="*/ 1564482 w 1826419"/>
                <a:gd name="connsiteY30" fmla="*/ 495300 h 523875"/>
                <a:gd name="connsiteX31" fmla="*/ 1545432 w 1826419"/>
                <a:gd name="connsiteY31" fmla="*/ 481013 h 523875"/>
                <a:gd name="connsiteX32" fmla="*/ 1500188 w 1826419"/>
                <a:gd name="connsiteY32" fmla="*/ 461963 h 523875"/>
                <a:gd name="connsiteX33" fmla="*/ 1393032 w 1826419"/>
                <a:gd name="connsiteY33" fmla="*/ 447675 h 523875"/>
                <a:gd name="connsiteX34" fmla="*/ 1076325 w 1826419"/>
                <a:gd name="connsiteY34" fmla="*/ 440531 h 523875"/>
                <a:gd name="connsiteX35" fmla="*/ 916782 w 1826419"/>
                <a:gd name="connsiteY35" fmla="*/ 440531 h 523875"/>
                <a:gd name="connsiteX36" fmla="*/ 609600 w 1826419"/>
                <a:gd name="connsiteY36" fmla="*/ 42862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26419" h="523875">
                  <a:moveTo>
                    <a:pt x="609600" y="428625"/>
                  </a:moveTo>
                  <a:lnTo>
                    <a:pt x="295275" y="421481"/>
                  </a:lnTo>
                  <a:lnTo>
                    <a:pt x="23813" y="423863"/>
                  </a:lnTo>
                  <a:lnTo>
                    <a:pt x="0" y="200025"/>
                  </a:lnTo>
                  <a:lnTo>
                    <a:pt x="252413" y="195263"/>
                  </a:lnTo>
                  <a:lnTo>
                    <a:pt x="616744" y="195263"/>
                  </a:lnTo>
                  <a:lnTo>
                    <a:pt x="878682" y="197644"/>
                  </a:lnTo>
                  <a:lnTo>
                    <a:pt x="1054894" y="200025"/>
                  </a:lnTo>
                  <a:lnTo>
                    <a:pt x="1228725" y="207169"/>
                  </a:lnTo>
                  <a:lnTo>
                    <a:pt x="1438275" y="207169"/>
                  </a:lnTo>
                  <a:lnTo>
                    <a:pt x="1552575" y="197644"/>
                  </a:lnTo>
                  <a:lnTo>
                    <a:pt x="1595438" y="183356"/>
                  </a:lnTo>
                  <a:lnTo>
                    <a:pt x="1626394" y="166688"/>
                  </a:lnTo>
                  <a:lnTo>
                    <a:pt x="1685925" y="119063"/>
                  </a:lnTo>
                  <a:lnTo>
                    <a:pt x="1740694" y="54769"/>
                  </a:lnTo>
                  <a:lnTo>
                    <a:pt x="1769269" y="23813"/>
                  </a:lnTo>
                  <a:lnTo>
                    <a:pt x="1793082" y="7144"/>
                  </a:lnTo>
                  <a:lnTo>
                    <a:pt x="1809750" y="0"/>
                  </a:lnTo>
                  <a:lnTo>
                    <a:pt x="1816894" y="4763"/>
                  </a:lnTo>
                  <a:lnTo>
                    <a:pt x="1824038" y="16669"/>
                  </a:lnTo>
                  <a:lnTo>
                    <a:pt x="1826419" y="45244"/>
                  </a:lnTo>
                  <a:lnTo>
                    <a:pt x="1814513" y="111919"/>
                  </a:lnTo>
                  <a:lnTo>
                    <a:pt x="1795463" y="192881"/>
                  </a:lnTo>
                  <a:lnTo>
                    <a:pt x="1771650" y="273844"/>
                  </a:lnTo>
                  <a:lnTo>
                    <a:pt x="1735932" y="369094"/>
                  </a:lnTo>
                  <a:lnTo>
                    <a:pt x="1704975" y="438150"/>
                  </a:lnTo>
                  <a:lnTo>
                    <a:pt x="1659732" y="500063"/>
                  </a:lnTo>
                  <a:lnTo>
                    <a:pt x="1640682" y="519113"/>
                  </a:lnTo>
                  <a:lnTo>
                    <a:pt x="1619250" y="523875"/>
                  </a:lnTo>
                  <a:lnTo>
                    <a:pt x="1588294" y="516731"/>
                  </a:lnTo>
                  <a:lnTo>
                    <a:pt x="1564482" y="495300"/>
                  </a:lnTo>
                  <a:lnTo>
                    <a:pt x="1545432" y="481013"/>
                  </a:lnTo>
                  <a:lnTo>
                    <a:pt x="1500188" y="461963"/>
                  </a:lnTo>
                  <a:lnTo>
                    <a:pt x="1393032" y="447675"/>
                  </a:lnTo>
                  <a:lnTo>
                    <a:pt x="1076325" y="440531"/>
                  </a:lnTo>
                  <a:lnTo>
                    <a:pt x="916782" y="440531"/>
                  </a:lnTo>
                  <a:lnTo>
                    <a:pt x="609600" y="428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07234E91-45AA-E840-8088-0E4BC20236C0}"/>
                </a:ext>
              </a:extLst>
            </p:cNvPr>
            <p:cNvSpPr/>
            <p:nvPr/>
          </p:nvSpPr>
          <p:spPr bwMode="auto">
            <a:xfrm>
              <a:off x="4078288" y="5214938"/>
              <a:ext cx="2963862" cy="454025"/>
            </a:xfrm>
            <a:custGeom>
              <a:avLst/>
              <a:gdLst>
                <a:gd name="connsiteX0" fmla="*/ 1608341 w 2963658"/>
                <a:gd name="connsiteY0" fmla="*/ 300624 h 453442"/>
                <a:gd name="connsiteX1" fmla="*/ 1235066 w 2963658"/>
                <a:gd name="connsiteY1" fmla="*/ 330687 h 453442"/>
                <a:gd name="connsiteX2" fmla="*/ 1027134 w 2963658"/>
                <a:gd name="connsiteY2" fmla="*/ 348223 h 453442"/>
                <a:gd name="connsiteX3" fmla="*/ 909389 w 2963658"/>
                <a:gd name="connsiteY3" fmla="*/ 363255 h 453442"/>
                <a:gd name="connsiteX4" fmla="*/ 756572 w 2963658"/>
                <a:gd name="connsiteY4" fmla="*/ 390812 h 453442"/>
                <a:gd name="connsiteX5" fmla="*/ 503546 w 2963658"/>
                <a:gd name="connsiteY5" fmla="*/ 445926 h 453442"/>
                <a:gd name="connsiteX6" fmla="*/ 460957 w 2963658"/>
                <a:gd name="connsiteY6" fmla="*/ 453442 h 453442"/>
                <a:gd name="connsiteX7" fmla="*/ 443421 w 2963658"/>
                <a:gd name="connsiteY7" fmla="*/ 453442 h 453442"/>
                <a:gd name="connsiteX8" fmla="*/ 408348 w 2963658"/>
                <a:gd name="connsiteY8" fmla="*/ 450937 h 453442"/>
                <a:gd name="connsiteX9" fmla="*/ 368265 w 2963658"/>
                <a:gd name="connsiteY9" fmla="*/ 438411 h 453442"/>
                <a:gd name="connsiteX10" fmla="*/ 288098 w 2963658"/>
                <a:gd name="connsiteY10" fmla="*/ 400833 h 453442"/>
                <a:gd name="connsiteX11" fmla="*/ 192900 w 2963658"/>
                <a:gd name="connsiteY11" fmla="*/ 343213 h 453442"/>
                <a:gd name="connsiteX12" fmla="*/ 110229 w 2963658"/>
                <a:gd name="connsiteY12" fmla="*/ 288098 h 453442"/>
                <a:gd name="connsiteX13" fmla="*/ 60124 w 2963658"/>
                <a:gd name="connsiteY13" fmla="*/ 250520 h 453442"/>
                <a:gd name="connsiteX14" fmla="*/ 30062 w 2963658"/>
                <a:gd name="connsiteY14" fmla="*/ 215447 h 453442"/>
                <a:gd name="connsiteX15" fmla="*/ 10020 w 2963658"/>
                <a:gd name="connsiteY15" fmla="*/ 182880 h 453442"/>
                <a:gd name="connsiteX16" fmla="*/ 0 w 2963658"/>
                <a:gd name="connsiteY16" fmla="*/ 155323 h 453442"/>
                <a:gd name="connsiteX17" fmla="*/ 0 w 2963658"/>
                <a:gd name="connsiteY17" fmla="*/ 145302 h 453442"/>
                <a:gd name="connsiteX18" fmla="*/ 2505 w 2963658"/>
                <a:gd name="connsiteY18" fmla="*/ 132776 h 453442"/>
                <a:gd name="connsiteX19" fmla="*/ 27557 w 2963658"/>
                <a:gd name="connsiteY19" fmla="*/ 125260 h 453442"/>
                <a:gd name="connsiteX20" fmla="*/ 75156 w 2963658"/>
                <a:gd name="connsiteY20" fmla="*/ 135281 h 453442"/>
                <a:gd name="connsiteX21" fmla="*/ 145301 w 2963658"/>
                <a:gd name="connsiteY21" fmla="*/ 162838 h 453442"/>
                <a:gd name="connsiteX22" fmla="*/ 220458 w 2963658"/>
                <a:gd name="connsiteY22" fmla="*/ 190395 h 453442"/>
                <a:gd name="connsiteX23" fmla="*/ 285593 w 2963658"/>
                <a:gd name="connsiteY23" fmla="*/ 207932 h 453442"/>
                <a:gd name="connsiteX24" fmla="*/ 355739 w 2963658"/>
                <a:gd name="connsiteY24" fmla="*/ 217953 h 453442"/>
                <a:gd name="connsiteX25" fmla="*/ 408348 w 2963658"/>
                <a:gd name="connsiteY25" fmla="*/ 222963 h 453442"/>
                <a:gd name="connsiteX26" fmla="*/ 450937 w 2963658"/>
                <a:gd name="connsiteY26" fmla="*/ 225468 h 453442"/>
                <a:gd name="connsiteX27" fmla="*/ 543629 w 2963658"/>
                <a:gd name="connsiteY27" fmla="*/ 220458 h 453442"/>
                <a:gd name="connsiteX28" fmla="*/ 759077 w 2963658"/>
                <a:gd name="connsiteY28" fmla="*/ 197911 h 453442"/>
                <a:gd name="connsiteX29" fmla="*/ 1069722 w 2963658"/>
                <a:gd name="connsiteY29" fmla="*/ 170354 h 453442"/>
                <a:gd name="connsiteX30" fmla="*/ 1270139 w 2963658"/>
                <a:gd name="connsiteY30" fmla="*/ 152817 h 453442"/>
                <a:gd name="connsiteX31" fmla="*/ 1495607 w 2963658"/>
                <a:gd name="connsiteY31" fmla="*/ 132776 h 453442"/>
                <a:gd name="connsiteX32" fmla="*/ 1736107 w 2963658"/>
                <a:gd name="connsiteY32" fmla="*/ 115239 h 453442"/>
                <a:gd name="connsiteX33" fmla="*/ 2064289 w 2963658"/>
                <a:gd name="connsiteY33" fmla="*/ 92692 h 453442"/>
                <a:gd name="connsiteX34" fmla="*/ 2187044 w 2963658"/>
                <a:gd name="connsiteY34" fmla="*/ 80166 h 453442"/>
                <a:gd name="connsiteX35" fmla="*/ 2322325 w 2963658"/>
                <a:gd name="connsiteY35" fmla="*/ 60125 h 453442"/>
                <a:gd name="connsiteX36" fmla="*/ 2425038 w 2963658"/>
                <a:gd name="connsiteY36" fmla="*/ 37578 h 453442"/>
                <a:gd name="connsiteX37" fmla="*/ 2520236 w 2963658"/>
                <a:gd name="connsiteY37" fmla="*/ 2505 h 453442"/>
                <a:gd name="connsiteX38" fmla="*/ 2527752 w 2963658"/>
                <a:gd name="connsiteY38" fmla="*/ 0 h 453442"/>
                <a:gd name="connsiteX39" fmla="*/ 2565330 w 2963658"/>
                <a:gd name="connsiteY39" fmla="*/ 7515 h 453442"/>
                <a:gd name="connsiteX40" fmla="*/ 2642991 w 2963658"/>
                <a:gd name="connsiteY40" fmla="*/ 37578 h 453442"/>
                <a:gd name="connsiteX41" fmla="*/ 2728168 w 2963658"/>
                <a:gd name="connsiteY41" fmla="*/ 80166 h 453442"/>
                <a:gd name="connsiteX42" fmla="*/ 2815850 w 2963658"/>
                <a:gd name="connsiteY42" fmla="*/ 125260 h 453442"/>
                <a:gd name="connsiteX43" fmla="*/ 2865955 w 2963658"/>
                <a:gd name="connsiteY43" fmla="*/ 160333 h 453442"/>
                <a:gd name="connsiteX44" fmla="*/ 2908543 w 2963658"/>
                <a:gd name="connsiteY44" fmla="*/ 197911 h 453442"/>
                <a:gd name="connsiteX45" fmla="*/ 2933595 w 2963658"/>
                <a:gd name="connsiteY45" fmla="*/ 222963 h 453442"/>
                <a:gd name="connsiteX46" fmla="*/ 2953637 w 2963658"/>
                <a:gd name="connsiteY46" fmla="*/ 253026 h 453442"/>
                <a:gd name="connsiteX47" fmla="*/ 2963658 w 2963658"/>
                <a:gd name="connsiteY47" fmla="*/ 278078 h 453442"/>
                <a:gd name="connsiteX48" fmla="*/ 2963658 w 2963658"/>
                <a:gd name="connsiteY48" fmla="*/ 290604 h 453442"/>
                <a:gd name="connsiteX49" fmla="*/ 2948626 w 2963658"/>
                <a:gd name="connsiteY49" fmla="*/ 318161 h 453442"/>
                <a:gd name="connsiteX50" fmla="*/ 2916059 w 2963658"/>
                <a:gd name="connsiteY50" fmla="*/ 333192 h 453442"/>
                <a:gd name="connsiteX51" fmla="*/ 2860944 w 2963658"/>
                <a:gd name="connsiteY51" fmla="*/ 340708 h 453442"/>
                <a:gd name="connsiteX52" fmla="*/ 2785788 w 2963658"/>
                <a:gd name="connsiteY52" fmla="*/ 340708 h 453442"/>
                <a:gd name="connsiteX53" fmla="*/ 2587877 w 2963658"/>
                <a:gd name="connsiteY53" fmla="*/ 315656 h 453442"/>
                <a:gd name="connsiteX54" fmla="*/ 2377440 w 2963658"/>
                <a:gd name="connsiteY54" fmla="*/ 300624 h 453442"/>
                <a:gd name="connsiteX55" fmla="*/ 2086836 w 2963658"/>
                <a:gd name="connsiteY55" fmla="*/ 285593 h 453442"/>
                <a:gd name="connsiteX56" fmla="*/ 1851346 w 2963658"/>
                <a:gd name="connsiteY56" fmla="*/ 288098 h 453442"/>
                <a:gd name="connsiteX57" fmla="*/ 1608341 w 2963658"/>
                <a:gd name="connsiteY57" fmla="*/ 300624 h 45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963658" h="453442">
                  <a:moveTo>
                    <a:pt x="1608341" y="300624"/>
                  </a:moveTo>
                  <a:lnTo>
                    <a:pt x="1235066" y="330687"/>
                  </a:lnTo>
                  <a:lnTo>
                    <a:pt x="1027134" y="348223"/>
                  </a:lnTo>
                  <a:lnTo>
                    <a:pt x="909389" y="363255"/>
                  </a:lnTo>
                  <a:lnTo>
                    <a:pt x="756572" y="390812"/>
                  </a:lnTo>
                  <a:lnTo>
                    <a:pt x="503546" y="445926"/>
                  </a:lnTo>
                  <a:lnTo>
                    <a:pt x="460957" y="453442"/>
                  </a:lnTo>
                  <a:lnTo>
                    <a:pt x="443421" y="453442"/>
                  </a:lnTo>
                  <a:lnTo>
                    <a:pt x="408348" y="450937"/>
                  </a:lnTo>
                  <a:lnTo>
                    <a:pt x="368265" y="438411"/>
                  </a:lnTo>
                  <a:lnTo>
                    <a:pt x="288098" y="400833"/>
                  </a:lnTo>
                  <a:lnTo>
                    <a:pt x="192900" y="343213"/>
                  </a:lnTo>
                  <a:lnTo>
                    <a:pt x="110229" y="288098"/>
                  </a:lnTo>
                  <a:lnTo>
                    <a:pt x="60124" y="250520"/>
                  </a:lnTo>
                  <a:lnTo>
                    <a:pt x="30062" y="215447"/>
                  </a:lnTo>
                  <a:lnTo>
                    <a:pt x="10020" y="182880"/>
                  </a:lnTo>
                  <a:lnTo>
                    <a:pt x="0" y="155323"/>
                  </a:lnTo>
                  <a:lnTo>
                    <a:pt x="0" y="145302"/>
                  </a:lnTo>
                  <a:lnTo>
                    <a:pt x="2505" y="132776"/>
                  </a:lnTo>
                  <a:lnTo>
                    <a:pt x="27557" y="125260"/>
                  </a:lnTo>
                  <a:lnTo>
                    <a:pt x="75156" y="135281"/>
                  </a:lnTo>
                  <a:lnTo>
                    <a:pt x="145301" y="162838"/>
                  </a:lnTo>
                  <a:lnTo>
                    <a:pt x="220458" y="190395"/>
                  </a:lnTo>
                  <a:lnTo>
                    <a:pt x="285593" y="207932"/>
                  </a:lnTo>
                  <a:lnTo>
                    <a:pt x="355739" y="217953"/>
                  </a:lnTo>
                  <a:lnTo>
                    <a:pt x="408348" y="222963"/>
                  </a:lnTo>
                  <a:lnTo>
                    <a:pt x="450937" y="225468"/>
                  </a:lnTo>
                  <a:lnTo>
                    <a:pt x="543629" y="220458"/>
                  </a:lnTo>
                  <a:lnTo>
                    <a:pt x="759077" y="197911"/>
                  </a:lnTo>
                  <a:lnTo>
                    <a:pt x="1069722" y="170354"/>
                  </a:lnTo>
                  <a:lnTo>
                    <a:pt x="1270139" y="152817"/>
                  </a:lnTo>
                  <a:lnTo>
                    <a:pt x="1495607" y="132776"/>
                  </a:lnTo>
                  <a:lnTo>
                    <a:pt x="1736107" y="115239"/>
                  </a:lnTo>
                  <a:lnTo>
                    <a:pt x="2064289" y="92692"/>
                  </a:lnTo>
                  <a:lnTo>
                    <a:pt x="2187044" y="80166"/>
                  </a:lnTo>
                  <a:lnTo>
                    <a:pt x="2322325" y="60125"/>
                  </a:lnTo>
                  <a:lnTo>
                    <a:pt x="2425038" y="37578"/>
                  </a:lnTo>
                  <a:lnTo>
                    <a:pt x="2520236" y="2505"/>
                  </a:lnTo>
                  <a:lnTo>
                    <a:pt x="2527752" y="0"/>
                  </a:lnTo>
                  <a:lnTo>
                    <a:pt x="2565330" y="7515"/>
                  </a:lnTo>
                  <a:lnTo>
                    <a:pt x="2642991" y="37578"/>
                  </a:lnTo>
                  <a:lnTo>
                    <a:pt x="2728168" y="80166"/>
                  </a:lnTo>
                  <a:lnTo>
                    <a:pt x="2815850" y="125260"/>
                  </a:lnTo>
                  <a:lnTo>
                    <a:pt x="2865955" y="160333"/>
                  </a:lnTo>
                  <a:lnTo>
                    <a:pt x="2908543" y="197911"/>
                  </a:lnTo>
                  <a:lnTo>
                    <a:pt x="2933595" y="222963"/>
                  </a:lnTo>
                  <a:lnTo>
                    <a:pt x="2953637" y="253026"/>
                  </a:lnTo>
                  <a:lnTo>
                    <a:pt x="2963658" y="278078"/>
                  </a:lnTo>
                  <a:lnTo>
                    <a:pt x="2963658" y="290604"/>
                  </a:lnTo>
                  <a:lnTo>
                    <a:pt x="2948626" y="318161"/>
                  </a:lnTo>
                  <a:lnTo>
                    <a:pt x="2916059" y="333192"/>
                  </a:lnTo>
                  <a:lnTo>
                    <a:pt x="2860944" y="340708"/>
                  </a:lnTo>
                  <a:lnTo>
                    <a:pt x="2785788" y="340708"/>
                  </a:lnTo>
                  <a:lnTo>
                    <a:pt x="2587877" y="315656"/>
                  </a:lnTo>
                  <a:lnTo>
                    <a:pt x="2377440" y="300624"/>
                  </a:lnTo>
                  <a:lnTo>
                    <a:pt x="2086836" y="285593"/>
                  </a:lnTo>
                  <a:lnTo>
                    <a:pt x="1851346" y="288098"/>
                  </a:lnTo>
                  <a:lnTo>
                    <a:pt x="1608341" y="30062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61339683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2E219E27-10C0-AE4B-9C5C-D6314077DCD8}"/>
              </a:ext>
            </a:extLst>
          </p:cNvPr>
          <p:cNvSpPr/>
          <p:nvPr/>
        </p:nvSpPr>
        <p:spPr bwMode="auto">
          <a:xfrm>
            <a:off x="2943225" y="1754188"/>
            <a:ext cx="2173288" cy="469900"/>
          </a:xfrm>
          <a:custGeom>
            <a:avLst/>
            <a:gdLst>
              <a:gd name="connsiteX0" fmla="*/ 1059656 w 2174081"/>
              <a:gd name="connsiteY0" fmla="*/ 183357 h 469107"/>
              <a:gd name="connsiteX1" fmla="*/ 1288256 w 2174081"/>
              <a:gd name="connsiteY1" fmla="*/ 138113 h 469107"/>
              <a:gd name="connsiteX2" fmla="*/ 1452563 w 2174081"/>
              <a:gd name="connsiteY2" fmla="*/ 102394 h 469107"/>
              <a:gd name="connsiteX3" fmla="*/ 1509713 w 2174081"/>
              <a:gd name="connsiteY3" fmla="*/ 90488 h 469107"/>
              <a:gd name="connsiteX4" fmla="*/ 1571625 w 2174081"/>
              <a:gd name="connsiteY4" fmla="*/ 64294 h 469107"/>
              <a:gd name="connsiteX5" fmla="*/ 1664494 w 2174081"/>
              <a:gd name="connsiteY5" fmla="*/ 30957 h 469107"/>
              <a:gd name="connsiteX6" fmla="*/ 1740694 w 2174081"/>
              <a:gd name="connsiteY6" fmla="*/ 4763 h 469107"/>
              <a:gd name="connsiteX7" fmla="*/ 1769269 w 2174081"/>
              <a:gd name="connsiteY7" fmla="*/ 0 h 469107"/>
              <a:gd name="connsiteX8" fmla="*/ 1807369 w 2174081"/>
              <a:gd name="connsiteY8" fmla="*/ 0 h 469107"/>
              <a:gd name="connsiteX9" fmla="*/ 1881188 w 2174081"/>
              <a:gd name="connsiteY9" fmla="*/ 4763 h 469107"/>
              <a:gd name="connsiteX10" fmla="*/ 1935956 w 2174081"/>
              <a:gd name="connsiteY10" fmla="*/ 9525 h 469107"/>
              <a:gd name="connsiteX11" fmla="*/ 1981200 w 2174081"/>
              <a:gd name="connsiteY11" fmla="*/ 19050 h 469107"/>
              <a:gd name="connsiteX12" fmla="*/ 2026444 w 2174081"/>
              <a:gd name="connsiteY12" fmla="*/ 33338 h 469107"/>
              <a:gd name="connsiteX13" fmla="*/ 2052638 w 2174081"/>
              <a:gd name="connsiteY13" fmla="*/ 42863 h 469107"/>
              <a:gd name="connsiteX14" fmla="*/ 2078831 w 2174081"/>
              <a:gd name="connsiteY14" fmla="*/ 57150 h 469107"/>
              <a:gd name="connsiteX15" fmla="*/ 2112169 w 2174081"/>
              <a:gd name="connsiteY15" fmla="*/ 80963 h 469107"/>
              <a:gd name="connsiteX16" fmla="*/ 2145506 w 2174081"/>
              <a:gd name="connsiteY16" fmla="*/ 109538 h 469107"/>
              <a:gd name="connsiteX17" fmla="*/ 2162175 w 2174081"/>
              <a:gd name="connsiteY17" fmla="*/ 126207 h 469107"/>
              <a:gd name="connsiteX18" fmla="*/ 2171700 w 2174081"/>
              <a:gd name="connsiteY18" fmla="*/ 140494 h 469107"/>
              <a:gd name="connsiteX19" fmla="*/ 2174081 w 2174081"/>
              <a:gd name="connsiteY19" fmla="*/ 159544 h 469107"/>
              <a:gd name="connsiteX20" fmla="*/ 2169319 w 2174081"/>
              <a:gd name="connsiteY20" fmla="*/ 185738 h 469107"/>
              <a:gd name="connsiteX21" fmla="*/ 2152650 w 2174081"/>
              <a:gd name="connsiteY21" fmla="*/ 209550 h 469107"/>
              <a:gd name="connsiteX22" fmla="*/ 2131219 w 2174081"/>
              <a:gd name="connsiteY22" fmla="*/ 221457 h 469107"/>
              <a:gd name="connsiteX23" fmla="*/ 2100263 w 2174081"/>
              <a:gd name="connsiteY23" fmla="*/ 233363 h 469107"/>
              <a:gd name="connsiteX24" fmla="*/ 2066925 w 2174081"/>
              <a:gd name="connsiteY24" fmla="*/ 242888 h 469107"/>
              <a:gd name="connsiteX25" fmla="*/ 2000250 w 2174081"/>
              <a:gd name="connsiteY25" fmla="*/ 247650 h 469107"/>
              <a:gd name="connsiteX26" fmla="*/ 1914525 w 2174081"/>
              <a:gd name="connsiteY26" fmla="*/ 247650 h 469107"/>
              <a:gd name="connsiteX27" fmla="*/ 1797844 w 2174081"/>
              <a:gd name="connsiteY27" fmla="*/ 250032 h 469107"/>
              <a:gd name="connsiteX28" fmla="*/ 1695450 w 2174081"/>
              <a:gd name="connsiteY28" fmla="*/ 257175 h 469107"/>
              <a:gd name="connsiteX29" fmla="*/ 1559719 w 2174081"/>
              <a:gd name="connsiteY29" fmla="*/ 269082 h 469107"/>
              <a:gd name="connsiteX30" fmla="*/ 1397794 w 2174081"/>
              <a:gd name="connsiteY30" fmla="*/ 290513 h 469107"/>
              <a:gd name="connsiteX31" fmla="*/ 1193006 w 2174081"/>
              <a:gd name="connsiteY31" fmla="*/ 321469 h 469107"/>
              <a:gd name="connsiteX32" fmla="*/ 981075 w 2174081"/>
              <a:gd name="connsiteY32" fmla="*/ 364332 h 469107"/>
              <a:gd name="connsiteX33" fmla="*/ 792956 w 2174081"/>
              <a:gd name="connsiteY33" fmla="*/ 402432 h 469107"/>
              <a:gd name="connsiteX34" fmla="*/ 628650 w 2174081"/>
              <a:gd name="connsiteY34" fmla="*/ 435769 h 469107"/>
              <a:gd name="connsiteX35" fmla="*/ 495300 w 2174081"/>
              <a:gd name="connsiteY35" fmla="*/ 461963 h 469107"/>
              <a:gd name="connsiteX36" fmla="*/ 454819 w 2174081"/>
              <a:gd name="connsiteY36" fmla="*/ 469107 h 469107"/>
              <a:gd name="connsiteX37" fmla="*/ 423863 w 2174081"/>
              <a:gd name="connsiteY37" fmla="*/ 469107 h 469107"/>
              <a:gd name="connsiteX38" fmla="*/ 383381 w 2174081"/>
              <a:gd name="connsiteY38" fmla="*/ 464344 h 469107"/>
              <a:gd name="connsiteX39" fmla="*/ 347663 w 2174081"/>
              <a:gd name="connsiteY39" fmla="*/ 454819 h 469107"/>
              <a:gd name="connsiteX40" fmla="*/ 316706 w 2174081"/>
              <a:gd name="connsiteY40" fmla="*/ 442913 h 469107"/>
              <a:gd name="connsiteX41" fmla="*/ 252413 w 2174081"/>
              <a:gd name="connsiteY41" fmla="*/ 407194 h 469107"/>
              <a:gd name="connsiteX42" fmla="*/ 202406 w 2174081"/>
              <a:gd name="connsiteY42" fmla="*/ 376238 h 469107"/>
              <a:gd name="connsiteX43" fmla="*/ 150019 w 2174081"/>
              <a:gd name="connsiteY43" fmla="*/ 335757 h 469107"/>
              <a:gd name="connsiteX44" fmla="*/ 121444 w 2174081"/>
              <a:gd name="connsiteY44" fmla="*/ 309563 h 469107"/>
              <a:gd name="connsiteX45" fmla="*/ 64294 w 2174081"/>
              <a:gd name="connsiteY45" fmla="*/ 266700 h 469107"/>
              <a:gd name="connsiteX46" fmla="*/ 30956 w 2174081"/>
              <a:gd name="connsiteY46" fmla="*/ 238125 h 469107"/>
              <a:gd name="connsiteX47" fmla="*/ 14288 w 2174081"/>
              <a:gd name="connsiteY47" fmla="*/ 221457 h 469107"/>
              <a:gd name="connsiteX48" fmla="*/ 4763 w 2174081"/>
              <a:gd name="connsiteY48" fmla="*/ 204788 h 469107"/>
              <a:gd name="connsiteX49" fmla="*/ 0 w 2174081"/>
              <a:gd name="connsiteY49" fmla="*/ 183357 h 469107"/>
              <a:gd name="connsiteX50" fmla="*/ 2381 w 2174081"/>
              <a:gd name="connsiteY50" fmla="*/ 171450 h 469107"/>
              <a:gd name="connsiteX51" fmla="*/ 11906 w 2174081"/>
              <a:gd name="connsiteY51" fmla="*/ 164307 h 469107"/>
              <a:gd name="connsiteX52" fmla="*/ 40481 w 2174081"/>
              <a:gd name="connsiteY52" fmla="*/ 171450 h 469107"/>
              <a:gd name="connsiteX53" fmla="*/ 119063 w 2174081"/>
              <a:gd name="connsiteY53" fmla="*/ 200025 h 469107"/>
              <a:gd name="connsiteX54" fmla="*/ 178594 w 2174081"/>
              <a:gd name="connsiteY54" fmla="*/ 216694 h 469107"/>
              <a:gd name="connsiteX55" fmla="*/ 254794 w 2174081"/>
              <a:gd name="connsiteY55" fmla="*/ 235744 h 469107"/>
              <a:gd name="connsiteX56" fmla="*/ 354806 w 2174081"/>
              <a:gd name="connsiteY56" fmla="*/ 247650 h 469107"/>
              <a:gd name="connsiteX57" fmla="*/ 447675 w 2174081"/>
              <a:gd name="connsiteY57" fmla="*/ 250032 h 469107"/>
              <a:gd name="connsiteX58" fmla="*/ 559594 w 2174081"/>
              <a:gd name="connsiteY58" fmla="*/ 245269 h 469107"/>
              <a:gd name="connsiteX59" fmla="*/ 766763 w 2174081"/>
              <a:gd name="connsiteY59" fmla="*/ 223838 h 469107"/>
              <a:gd name="connsiteX60" fmla="*/ 957263 w 2174081"/>
              <a:gd name="connsiteY60" fmla="*/ 197644 h 469107"/>
              <a:gd name="connsiteX61" fmla="*/ 1059656 w 2174081"/>
              <a:gd name="connsiteY61" fmla="*/ 183357 h 469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174081" h="469107">
                <a:moveTo>
                  <a:pt x="1059656" y="183357"/>
                </a:moveTo>
                <a:lnTo>
                  <a:pt x="1288256" y="138113"/>
                </a:lnTo>
                <a:lnTo>
                  <a:pt x="1452563" y="102394"/>
                </a:lnTo>
                <a:lnTo>
                  <a:pt x="1509713" y="90488"/>
                </a:lnTo>
                <a:lnTo>
                  <a:pt x="1571625" y="64294"/>
                </a:lnTo>
                <a:lnTo>
                  <a:pt x="1664494" y="30957"/>
                </a:lnTo>
                <a:lnTo>
                  <a:pt x="1740694" y="4763"/>
                </a:lnTo>
                <a:lnTo>
                  <a:pt x="1769269" y="0"/>
                </a:lnTo>
                <a:lnTo>
                  <a:pt x="1807369" y="0"/>
                </a:lnTo>
                <a:lnTo>
                  <a:pt x="1881188" y="4763"/>
                </a:lnTo>
                <a:lnTo>
                  <a:pt x="1935956" y="9525"/>
                </a:lnTo>
                <a:lnTo>
                  <a:pt x="1981200" y="19050"/>
                </a:lnTo>
                <a:lnTo>
                  <a:pt x="2026444" y="33338"/>
                </a:lnTo>
                <a:lnTo>
                  <a:pt x="2052638" y="42863"/>
                </a:lnTo>
                <a:lnTo>
                  <a:pt x="2078831" y="57150"/>
                </a:lnTo>
                <a:lnTo>
                  <a:pt x="2112169" y="80963"/>
                </a:lnTo>
                <a:lnTo>
                  <a:pt x="2145506" y="109538"/>
                </a:lnTo>
                <a:lnTo>
                  <a:pt x="2162175" y="126207"/>
                </a:lnTo>
                <a:lnTo>
                  <a:pt x="2171700" y="140494"/>
                </a:lnTo>
                <a:lnTo>
                  <a:pt x="2174081" y="159544"/>
                </a:lnTo>
                <a:lnTo>
                  <a:pt x="2169319" y="185738"/>
                </a:lnTo>
                <a:lnTo>
                  <a:pt x="2152650" y="209550"/>
                </a:lnTo>
                <a:lnTo>
                  <a:pt x="2131219" y="221457"/>
                </a:lnTo>
                <a:lnTo>
                  <a:pt x="2100263" y="233363"/>
                </a:lnTo>
                <a:lnTo>
                  <a:pt x="2066925" y="242888"/>
                </a:lnTo>
                <a:lnTo>
                  <a:pt x="2000250" y="247650"/>
                </a:lnTo>
                <a:lnTo>
                  <a:pt x="1914525" y="247650"/>
                </a:lnTo>
                <a:lnTo>
                  <a:pt x="1797844" y="250032"/>
                </a:lnTo>
                <a:lnTo>
                  <a:pt x="1695450" y="257175"/>
                </a:lnTo>
                <a:lnTo>
                  <a:pt x="1559719" y="269082"/>
                </a:lnTo>
                <a:lnTo>
                  <a:pt x="1397794" y="290513"/>
                </a:lnTo>
                <a:lnTo>
                  <a:pt x="1193006" y="321469"/>
                </a:lnTo>
                <a:lnTo>
                  <a:pt x="981075" y="364332"/>
                </a:lnTo>
                <a:lnTo>
                  <a:pt x="792956" y="402432"/>
                </a:lnTo>
                <a:lnTo>
                  <a:pt x="628650" y="435769"/>
                </a:lnTo>
                <a:lnTo>
                  <a:pt x="495300" y="461963"/>
                </a:lnTo>
                <a:lnTo>
                  <a:pt x="454819" y="469107"/>
                </a:lnTo>
                <a:lnTo>
                  <a:pt x="423863" y="469107"/>
                </a:lnTo>
                <a:lnTo>
                  <a:pt x="383381" y="464344"/>
                </a:lnTo>
                <a:lnTo>
                  <a:pt x="347663" y="454819"/>
                </a:lnTo>
                <a:lnTo>
                  <a:pt x="316706" y="442913"/>
                </a:lnTo>
                <a:lnTo>
                  <a:pt x="252413" y="407194"/>
                </a:lnTo>
                <a:lnTo>
                  <a:pt x="202406" y="376238"/>
                </a:lnTo>
                <a:lnTo>
                  <a:pt x="150019" y="335757"/>
                </a:lnTo>
                <a:lnTo>
                  <a:pt x="121444" y="309563"/>
                </a:lnTo>
                <a:lnTo>
                  <a:pt x="64294" y="266700"/>
                </a:lnTo>
                <a:lnTo>
                  <a:pt x="30956" y="238125"/>
                </a:lnTo>
                <a:lnTo>
                  <a:pt x="14288" y="221457"/>
                </a:lnTo>
                <a:lnTo>
                  <a:pt x="4763" y="204788"/>
                </a:lnTo>
                <a:lnTo>
                  <a:pt x="0" y="183357"/>
                </a:lnTo>
                <a:lnTo>
                  <a:pt x="2381" y="171450"/>
                </a:lnTo>
                <a:lnTo>
                  <a:pt x="11906" y="164307"/>
                </a:lnTo>
                <a:lnTo>
                  <a:pt x="40481" y="171450"/>
                </a:lnTo>
                <a:lnTo>
                  <a:pt x="119063" y="200025"/>
                </a:lnTo>
                <a:lnTo>
                  <a:pt x="178594" y="216694"/>
                </a:lnTo>
                <a:lnTo>
                  <a:pt x="254794" y="235744"/>
                </a:lnTo>
                <a:lnTo>
                  <a:pt x="354806" y="247650"/>
                </a:lnTo>
                <a:lnTo>
                  <a:pt x="447675" y="250032"/>
                </a:lnTo>
                <a:lnTo>
                  <a:pt x="559594" y="245269"/>
                </a:lnTo>
                <a:lnTo>
                  <a:pt x="766763" y="223838"/>
                </a:lnTo>
                <a:lnTo>
                  <a:pt x="957263" y="197644"/>
                </a:lnTo>
                <a:lnTo>
                  <a:pt x="1059656" y="18335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1BE5D4AE-70BC-DC41-9BB4-5F571C79B9AF}"/>
              </a:ext>
            </a:extLst>
          </p:cNvPr>
          <p:cNvSpPr/>
          <p:nvPr/>
        </p:nvSpPr>
        <p:spPr bwMode="auto">
          <a:xfrm>
            <a:off x="3006725" y="2554288"/>
            <a:ext cx="490538" cy="1022350"/>
          </a:xfrm>
          <a:custGeom>
            <a:avLst/>
            <a:gdLst>
              <a:gd name="connsiteX0" fmla="*/ 395287 w 490537"/>
              <a:gd name="connsiteY0" fmla="*/ 335757 h 1021557"/>
              <a:gd name="connsiteX1" fmla="*/ 373856 w 490537"/>
              <a:gd name="connsiteY1" fmla="*/ 202407 h 1021557"/>
              <a:gd name="connsiteX2" fmla="*/ 350044 w 490537"/>
              <a:gd name="connsiteY2" fmla="*/ 71438 h 1021557"/>
              <a:gd name="connsiteX3" fmla="*/ 283369 w 490537"/>
              <a:gd name="connsiteY3" fmla="*/ 54769 h 1021557"/>
              <a:gd name="connsiteX4" fmla="*/ 190500 w 490537"/>
              <a:gd name="connsiteY4" fmla="*/ 35719 h 1021557"/>
              <a:gd name="connsiteX5" fmla="*/ 100012 w 490537"/>
              <a:gd name="connsiteY5" fmla="*/ 16669 h 1021557"/>
              <a:gd name="connsiteX6" fmla="*/ 33337 w 490537"/>
              <a:gd name="connsiteY6" fmla="*/ 2382 h 1021557"/>
              <a:gd name="connsiteX7" fmla="*/ 16669 w 490537"/>
              <a:gd name="connsiteY7" fmla="*/ 0 h 1021557"/>
              <a:gd name="connsiteX8" fmla="*/ 4762 w 490537"/>
              <a:gd name="connsiteY8" fmla="*/ 2382 h 1021557"/>
              <a:gd name="connsiteX9" fmla="*/ 0 w 490537"/>
              <a:gd name="connsiteY9" fmla="*/ 11907 h 1021557"/>
              <a:gd name="connsiteX10" fmla="*/ 4762 w 490537"/>
              <a:gd name="connsiteY10" fmla="*/ 26194 h 1021557"/>
              <a:gd name="connsiteX11" fmla="*/ 23812 w 490537"/>
              <a:gd name="connsiteY11" fmla="*/ 50007 h 1021557"/>
              <a:gd name="connsiteX12" fmla="*/ 45244 w 490537"/>
              <a:gd name="connsiteY12" fmla="*/ 69057 h 1021557"/>
              <a:gd name="connsiteX13" fmla="*/ 66675 w 490537"/>
              <a:gd name="connsiteY13" fmla="*/ 88107 h 1021557"/>
              <a:gd name="connsiteX14" fmla="*/ 95250 w 490537"/>
              <a:gd name="connsiteY14" fmla="*/ 119063 h 1021557"/>
              <a:gd name="connsiteX15" fmla="*/ 116681 w 490537"/>
              <a:gd name="connsiteY15" fmla="*/ 147638 h 1021557"/>
              <a:gd name="connsiteX16" fmla="*/ 135731 w 490537"/>
              <a:gd name="connsiteY16" fmla="*/ 183357 h 1021557"/>
              <a:gd name="connsiteX17" fmla="*/ 157162 w 490537"/>
              <a:gd name="connsiteY17" fmla="*/ 250032 h 1021557"/>
              <a:gd name="connsiteX18" fmla="*/ 166687 w 490537"/>
              <a:gd name="connsiteY18" fmla="*/ 280988 h 1021557"/>
              <a:gd name="connsiteX19" fmla="*/ 176212 w 490537"/>
              <a:gd name="connsiteY19" fmla="*/ 316707 h 1021557"/>
              <a:gd name="connsiteX20" fmla="*/ 192881 w 490537"/>
              <a:gd name="connsiteY20" fmla="*/ 385763 h 1021557"/>
              <a:gd name="connsiteX21" fmla="*/ 202406 w 490537"/>
              <a:gd name="connsiteY21" fmla="*/ 438150 h 1021557"/>
              <a:gd name="connsiteX22" fmla="*/ 211931 w 490537"/>
              <a:gd name="connsiteY22" fmla="*/ 485775 h 1021557"/>
              <a:gd name="connsiteX23" fmla="*/ 221456 w 490537"/>
              <a:gd name="connsiteY23" fmla="*/ 552450 h 1021557"/>
              <a:gd name="connsiteX24" fmla="*/ 230981 w 490537"/>
              <a:gd name="connsiteY24" fmla="*/ 635794 h 1021557"/>
              <a:gd name="connsiteX25" fmla="*/ 238125 w 490537"/>
              <a:gd name="connsiteY25" fmla="*/ 745332 h 1021557"/>
              <a:gd name="connsiteX26" fmla="*/ 238125 w 490537"/>
              <a:gd name="connsiteY26" fmla="*/ 812007 h 1021557"/>
              <a:gd name="connsiteX27" fmla="*/ 240506 w 490537"/>
              <a:gd name="connsiteY27" fmla="*/ 826294 h 1021557"/>
              <a:gd name="connsiteX28" fmla="*/ 261937 w 490537"/>
              <a:gd name="connsiteY28" fmla="*/ 866775 h 1021557"/>
              <a:gd name="connsiteX29" fmla="*/ 304800 w 490537"/>
              <a:gd name="connsiteY29" fmla="*/ 933450 h 1021557"/>
              <a:gd name="connsiteX30" fmla="*/ 321469 w 490537"/>
              <a:gd name="connsiteY30" fmla="*/ 959644 h 1021557"/>
              <a:gd name="connsiteX31" fmla="*/ 347662 w 490537"/>
              <a:gd name="connsiteY31" fmla="*/ 985838 h 1021557"/>
              <a:gd name="connsiteX32" fmla="*/ 376237 w 490537"/>
              <a:gd name="connsiteY32" fmla="*/ 1009650 h 1021557"/>
              <a:gd name="connsiteX33" fmla="*/ 390525 w 490537"/>
              <a:gd name="connsiteY33" fmla="*/ 1016794 h 1021557"/>
              <a:gd name="connsiteX34" fmla="*/ 407194 w 490537"/>
              <a:gd name="connsiteY34" fmla="*/ 1021557 h 1021557"/>
              <a:gd name="connsiteX35" fmla="*/ 421481 w 490537"/>
              <a:gd name="connsiteY35" fmla="*/ 1021557 h 1021557"/>
              <a:gd name="connsiteX36" fmla="*/ 440531 w 490537"/>
              <a:gd name="connsiteY36" fmla="*/ 1012032 h 1021557"/>
              <a:gd name="connsiteX37" fmla="*/ 450056 w 490537"/>
              <a:gd name="connsiteY37" fmla="*/ 992982 h 1021557"/>
              <a:gd name="connsiteX38" fmla="*/ 469106 w 490537"/>
              <a:gd name="connsiteY38" fmla="*/ 921544 h 1021557"/>
              <a:gd name="connsiteX39" fmla="*/ 481012 w 490537"/>
              <a:gd name="connsiteY39" fmla="*/ 857250 h 1021557"/>
              <a:gd name="connsiteX40" fmla="*/ 490537 w 490537"/>
              <a:gd name="connsiteY40" fmla="*/ 807244 h 1021557"/>
              <a:gd name="connsiteX41" fmla="*/ 447675 w 490537"/>
              <a:gd name="connsiteY41" fmla="*/ 700088 h 1021557"/>
              <a:gd name="connsiteX42" fmla="*/ 421481 w 490537"/>
              <a:gd name="connsiteY42" fmla="*/ 514350 h 1021557"/>
              <a:gd name="connsiteX43" fmla="*/ 395287 w 490537"/>
              <a:gd name="connsiteY43" fmla="*/ 335757 h 1021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90537" h="1021557">
                <a:moveTo>
                  <a:pt x="395287" y="335757"/>
                </a:moveTo>
                <a:lnTo>
                  <a:pt x="373856" y="202407"/>
                </a:lnTo>
                <a:lnTo>
                  <a:pt x="350044" y="71438"/>
                </a:lnTo>
                <a:lnTo>
                  <a:pt x="283369" y="54769"/>
                </a:lnTo>
                <a:lnTo>
                  <a:pt x="190500" y="35719"/>
                </a:lnTo>
                <a:lnTo>
                  <a:pt x="100012" y="16669"/>
                </a:lnTo>
                <a:lnTo>
                  <a:pt x="33337" y="2382"/>
                </a:lnTo>
                <a:lnTo>
                  <a:pt x="16669" y="0"/>
                </a:lnTo>
                <a:lnTo>
                  <a:pt x="4762" y="2382"/>
                </a:lnTo>
                <a:lnTo>
                  <a:pt x="0" y="11907"/>
                </a:lnTo>
                <a:lnTo>
                  <a:pt x="4762" y="26194"/>
                </a:lnTo>
                <a:lnTo>
                  <a:pt x="23812" y="50007"/>
                </a:lnTo>
                <a:lnTo>
                  <a:pt x="45244" y="69057"/>
                </a:lnTo>
                <a:lnTo>
                  <a:pt x="66675" y="88107"/>
                </a:lnTo>
                <a:lnTo>
                  <a:pt x="95250" y="119063"/>
                </a:lnTo>
                <a:lnTo>
                  <a:pt x="116681" y="147638"/>
                </a:lnTo>
                <a:lnTo>
                  <a:pt x="135731" y="183357"/>
                </a:lnTo>
                <a:lnTo>
                  <a:pt x="157162" y="250032"/>
                </a:lnTo>
                <a:lnTo>
                  <a:pt x="166687" y="280988"/>
                </a:lnTo>
                <a:lnTo>
                  <a:pt x="176212" y="316707"/>
                </a:lnTo>
                <a:lnTo>
                  <a:pt x="192881" y="385763"/>
                </a:lnTo>
                <a:lnTo>
                  <a:pt x="202406" y="438150"/>
                </a:lnTo>
                <a:lnTo>
                  <a:pt x="211931" y="485775"/>
                </a:lnTo>
                <a:lnTo>
                  <a:pt x="221456" y="552450"/>
                </a:lnTo>
                <a:lnTo>
                  <a:pt x="230981" y="635794"/>
                </a:lnTo>
                <a:lnTo>
                  <a:pt x="238125" y="745332"/>
                </a:lnTo>
                <a:lnTo>
                  <a:pt x="238125" y="812007"/>
                </a:lnTo>
                <a:lnTo>
                  <a:pt x="240506" y="826294"/>
                </a:lnTo>
                <a:lnTo>
                  <a:pt x="261937" y="866775"/>
                </a:lnTo>
                <a:lnTo>
                  <a:pt x="304800" y="933450"/>
                </a:lnTo>
                <a:lnTo>
                  <a:pt x="321469" y="959644"/>
                </a:lnTo>
                <a:lnTo>
                  <a:pt x="347662" y="985838"/>
                </a:lnTo>
                <a:lnTo>
                  <a:pt x="376237" y="1009650"/>
                </a:lnTo>
                <a:lnTo>
                  <a:pt x="390525" y="1016794"/>
                </a:lnTo>
                <a:lnTo>
                  <a:pt x="407194" y="1021557"/>
                </a:lnTo>
                <a:lnTo>
                  <a:pt x="421481" y="1021557"/>
                </a:lnTo>
                <a:lnTo>
                  <a:pt x="440531" y="1012032"/>
                </a:lnTo>
                <a:lnTo>
                  <a:pt x="450056" y="992982"/>
                </a:lnTo>
                <a:lnTo>
                  <a:pt x="469106" y="921544"/>
                </a:lnTo>
                <a:lnTo>
                  <a:pt x="481012" y="857250"/>
                </a:lnTo>
                <a:lnTo>
                  <a:pt x="490537" y="807244"/>
                </a:lnTo>
                <a:lnTo>
                  <a:pt x="447675" y="700088"/>
                </a:lnTo>
                <a:lnTo>
                  <a:pt x="421481" y="514350"/>
                </a:lnTo>
                <a:lnTo>
                  <a:pt x="395287" y="33575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3D7D93CA-B247-084A-BDE5-3E9B3A0A1EFD}"/>
              </a:ext>
            </a:extLst>
          </p:cNvPr>
          <p:cNvSpPr/>
          <p:nvPr/>
        </p:nvSpPr>
        <p:spPr bwMode="auto">
          <a:xfrm>
            <a:off x="2830513" y="3805238"/>
            <a:ext cx="485775" cy="1654175"/>
          </a:xfrm>
          <a:custGeom>
            <a:avLst/>
            <a:gdLst>
              <a:gd name="connsiteX0" fmla="*/ 416719 w 485775"/>
              <a:gd name="connsiteY0" fmla="*/ 454818 h 1654968"/>
              <a:gd name="connsiteX1" fmla="*/ 416719 w 485775"/>
              <a:gd name="connsiteY1" fmla="*/ 397668 h 1654968"/>
              <a:gd name="connsiteX2" fmla="*/ 404813 w 485775"/>
              <a:gd name="connsiteY2" fmla="*/ 328612 h 1654968"/>
              <a:gd name="connsiteX3" fmla="*/ 397669 w 485775"/>
              <a:gd name="connsiteY3" fmla="*/ 264318 h 1654968"/>
              <a:gd name="connsiteX4" fmla="*/ 395288 w 485775"/>
              <a:gd name="connsiteY4" fmla="*/ 207168 h 1654968"/>
              <a:gd name="connsiteX5" fmla="*/ 304800 w 485775"/>
              <a:gd name="connsiteY5" fmla="*/ 71437 h 1654968"/>
              <a:gd name="connsiteX6" fmla="*/ 259557 w 485775"/>
              <a:gd name="connsiteY6" fmla="*/ 52387 h 1654968"/>
              <a:gd name="connsiteX7" fmla="*/ 173832 w 485775"/>
              <a:gd name="connsiteY7" fmla="*/ 26193 h 1654968"/>
              <a:gd name="connsiteX8" fmla="*/ 92869 w 485775"/>
              <a:gd name="connsiteY8" fmla="*/ 9525 h 1654968"/>
              <a:gd name="connsiteX9" fmla="*/ 33338 w 485775"/>
              <a:gd name="connsiteY9" fmla="*/ 0 h 1654968"/>
              <a:gd name="connsiteX10" fmla="*/ 14288 w 485775"/>
              <a:gd name="connsiteY10" fmla="*/ 2381 h 1654968"/>
              <a:gd name="connsiteX11" fmla="*/ 0 w 485775"/>
              <a:gd name="connsiteY11" fmla="*/ 11906 h 1654968"/>
              <a:gd name="connsiteX12" fmla="*/ 0 w 485775"/>
              <a:gd name="connsiteY12" fmla="*/ 23812 h 1654968"/>
              <a:gd name="connsiteX13" fmla="*/ 14288 w 485775"/>
              <a:gd name="connsiteY13" fmla="*/ 47625 h 1654968"/>
              <a:gd name="connsiteX14" fmla="*/ 33338 w 485775"/>
              <a:gd name="connsiteY14" fmla="*/ 66675 h 1654968"/>
              <a:gd name="connsiteX15" fmla="*/ 64294 w 485775"/>
              <a:gd name="connsiteY15" fmla="*/ 92868 h 1654968"/>
              <a:gd name="connsiteX16" fmla="*/ 85725 w 485775"/>
              <a:gd name="connsiteY16" fmla="*/ 116681 h 1654968"/>
              <a:gd name="connsiteX17" fmla="*/ 104775 w 485775"/>
              <a:gd name="connsiteY17" fmla="*/ 140493 h 1654968"/>
              <a:gd name="connsiteX18" fmla="*/ 128588 w 485775"/>
              <a:gd name="connsiteY18" fmla="*/ 171450 h 1654968"/>
              <a:gd name="connsiteX19" fmla="*/ 140494 w 485775"/>
              <a:gd name="connsiteY19" fmla="*/ 190500 h 1654968"/>
              <a:gd name="connsiteX20" fmla="*/ 157163 w 485775"/>
              <a:gd name="connsiteY20" fmla="*/ 219075 h 1654968"/>
              <a:gd name="connsiteX21" fmla="*/ 176213 w 485775"/>
              <a:gd name="connsiteY21" fmla="*/ 261937 h 1654968"/>
              <a:gd name="connsiteX22" fmla="*/ 188119 w 485775"/>
              <a:gd name="connsiteY22" fmla="*/ 300037 h 1654968"/>
              <a:gd name="connsiteX23" fmla="*/ 200025 w 485775"/>
              <a:gd name="connsiteY23" fmla="*/ 350043 h 1654968"/>
              <a:gd name="connsiteX24" fmla="*/ 204788 w 485775"/>
              <a:gd name="connsiteY24" fmla="*/ 397668 h 1654968"/>
              <a:gd name="connsiteX25" fmla="*/ 219075 w 485775"/>
              <a:gd name="connsiteY25" fmla="*/ 531018 h 1654968"/>
              <a:gd name="connsiteX26" fmla="*/ 230982 w 485775"/>
              <a:gd name="connsiteY26" fmla="*/ 716756 h 1654968"/>
              <a:gd name="connsiteX27" fmla="*/ 235744 w 485775"/>
              <a:gd name="connsiteY27" fmla="*/ 900112 h 1654968"/>
              <a:gd name="connsiteX28" fmla="*/ 238125 w 485775"/>
              <a:gd name="connsiteY28" fmla="*/ 1095375 h 1654968"/>
              <a:gd name="connsiteX29" fmla="*/ 235744 w 485775"/>
              <a:gd name="connsiteY29" fmla="*/ 1166812 h 1654968"/>
              <a:gd name="connsiteX30" fmla="*/ 223838 w 485775"/>
              <a:gd name="connsiteY30" fmla="*/ 1295400 h 1654968"/>
              <a:gd name="connsiteX31" fmla="*/ 216694 w 485775"/>
              <a:gd name="connsiteY31" fmla="*/ 1362075 h 1654968"/>
              <a:gd name="connsiteX32" fmla="*/ 221457 w 485775"/>
              <a:gd name="connsiteY32" fmla="*/ 1393031 h 1654968"/>
              <a:gd name="connsiteX33" fmla="*/ 233363 w 485775"/>
              <a:gd name="connsiteY33" fmla="*/ 1443037 h 1654968"/>
              <a:gd name="connsiteX34" fmla="*/ 250032 w 485775"/>
              <a:gd name="connsiteY34" fmla="*/ 1495425 h 1654968"/>
              <a:gd name="connsiteX35" fmla="*/ 266700 w 485775"/>
              <a:gd name="connsiteY35" fmla="*/ 1535906 h 1654968"/>
              <a:gd name="connsiteX36" fmla="*/ 283369 w 485775"/>
              <a:gd name="connsiteY36" fmla="*/ 1564481 h 1654968"/>
              <a:gd name="connsiteX37" fmla="*/ 302419 w 485775"/>
              <a:gd name="connsiteY37" fmla="*/ 1595437 h 1654968"/>
              <a:gd name="connsiteX38" fmla="*/ 319088 w 485775"/>
              <a:gd name="connsiteY38" fmla="*/ 1612106 h 1654968"/>
              <a:gd name="connsiteX39" fmla="*/ 335757 w 485775"/>
              <a:gd name="connsiteY39" fmla="*/ 1624012 h 1654968"/>
              <a:gd name="connsiteX40" fmla="*/ 357188 w 485775"/>
              <a:gd name="connsiteY40" fmla="*/ 1640681 h 1654968"/>
              <a:gd name="connsiteX41" fmla="*/ 376238 w 485775"/>
              <a:gd name="connsiteY41" fmla="*/ 1652587 h 1654968"/>
              <a:gd name="connsiteX42" fmla="*/ 390525 w 485775"/>
              <a:gd name="connsiteY42" fmla="*/ 1654968 h 1654968"/>
              <a:gd name="connsiteX43" fmla="*/ 407194 w 485775"/>
              <a:gd name="connsiteY43" fmla="*/ 1654968 h 1654968"/>
              <a:gd name="connsiteX44" fmla="*/ 428625 w 485775"/>
              <a:gd name="connsiteY44" fmla="*/ 1645443 h 1654968"/>
              <a:gd name="connsiteX45" fmla="*/ 440532 w 485775"/>
              <a:gd name="connsiteY45" fmla="*/ 1633537 h 1654968"/>
              <a:gd name="connsiteX46" fmla="*/ 457200 w 485775"/>
              <a:gd name="connsiteY46" fmla="*/ 1590675 h 1654968"/>
              <a:gd name="connsiteX47" fmla="*/ 483394 w 485775"/>
              <a:gd name="connsiteY47" fmla="*/ 1524000 h 1654968"/>
              <a:gd name="connsiteX48" fmla="*/ 485775 w 485775"/>
              <a:gd name="connsiteY48" fmla="*/ 1500187 h 1654968"/>
              <a:gd name="connsiteX49" fmla="*/ 440532 w 485775"/>
              <a:gd name="connsiteY49" fmla="*/ 1364456 h 1654968"/>
              <a:gd name="connsiteX50" fmla="*/ 440532 w 485775"/>
              <a:gd name="connsiteY50" fmla="*/ 762000 h 1654968"/>
              <a:gd name="connsiteX51" fmla="*/ 416719 w 485775"/>
              <a:gd name="connsiteY51" fmla="*/ 695325 h 1654968"/>
              <a:gd name="connsiteX52" fmla="*/ 416719 w 485775"/>
              <a:gd name="connsiteY52" fmla="*/ 454818 h 1654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485775" h="1654968">
                <a:moveTo>
                  <a:pt x="416719" y="454818"/>
                </a:moveTo>
                <a:lnTo>
                  <a:pt x="416719" y="397668"/>
                </a:lnTo>
                <a:lnTo>
                  <a:pt x="404813" y="328612"/>
                </a:lnTo>
                <a:lnTo>
                  <a:pt x="397669" y="264318"/>
                </a:lnTo>
                <a:cubicBezTo>
                  <a:pt x="396875" y="245268"/>
                  <a:pt x="396082" y="226218"/>
                  <a:pt x="395288" y="207168"/>
                </a:cubicBezTo>
                <a:lnTo>
                  <a:pt x="304800" y="71437"/>
                </a:lnTo>
                <a:lnTo>
                  <a:pt x="259557" y="52387"/>
                </a:lnTo>
                <a:lnTo>
                  <a:pt x="173832" y="26193"/>
                </a:lnTo>
                <a:lnTo>
                  <a:pt x="92869" y="9525"/>
                </a:lnTo>
                <a:lnTo>
                  <a:pt x="33338" y="0"/>
                </a:lnTo>
                <a:lnTo>
                  <a:pt x="14288" y="2381"/>
                </a:lnTo>
                <a:lnTo>
                  <a:pt x="0" y="11906"/>
                </a:lnTo>
                <a:lnTo>
                  <a:pt x="0" y="23812"/>
                </a:lnTo>
                <a:lnTo>
                  <a:pt x="14288" y="47625"/>
                </a:lnTo>
                <a:lnTo>
                  <a:pt x="33338" y="66675"/>
                </a:lnTo>
                <a:lnTo>
                  <a:pt x="64294" y="92868"/>
                </a:lnTo>
                <a:lnTo>
                  <a:pt x="85725" y="116681"/>
                </a:lnTo>
                <a:lnTo>
                  <a:pt x="104775" y="140493"/>
                </a:lnTo>
                <a:lnTo>
                  <a:pt x="128588" y="171450"/>
                </a:lnTo>
                <a:lnTo>
                  <a:pt x="140494" y="190500"/>
                </a:lnTo>
                <a:lnTo>
                  <a:pt x="157163" y="219075"/>
                </a:lnTo>
                <a:lnTo>
                  <a:pt x="176213" y="261937"/>
                </a:lnTo>
                <a:lnTo>
                  <a:pt x="188119" y="300037"/>
                </a:lnTo>
                <a:lnTo>
                  <a:pt x="200025" y="350043"/>
                </a:lnTo>
                <a:lnTo>
                  <a:pt x="204788" y="397668"/>
                </a:lnTo>
                <a:lnTo>
                  <a:pt x="219075" y="531018"/>
                </a:lnTo>
                <a:lnTo>
                  <a:pt x="230982" y="716756"/>
                </a:lnTo>
                <a:lnTo>
                  <a:pt x="235744" y="900112"/>
                </a:lnTo>
                <a:cubicBezTo>
                  <a:pt x="236538" y="965200"/>
                  <a:pt x="237331" y="1030287"/>
                  <a:pt x="238125" y="1095375"/>
                </a:cubicBezTo>
                <a:cubicBezTo>
                  <a:pt x="237331" y="1119187"/>
                  <a:pt x="236538" y="1143000"/>
                  <a:pt x="235744" y="1166812"/>
                </a:cubicBezTo>
                <a:lnTo>
                  <a:pt x="223838" y="1295400"/>
                </a:lnTo>
                <a:lnTo>
                  <a:pt x="216694" y="1362075"/>
                </a:lnTo>
                <a:lnTo>
                  <a:pt x="221457" y="1393031"/>
                </a:lnTo>
                <a:lnTo>
                  <a:pt x="233363" y="1443037"/>
                </a:lnTo>
                <a:lnTo>
                  <a:pt x="250032" y="1495425"/>
                </a:lnTo>
                <a:lnTo>
                  <a:pt x="266700" y="1535906"/>
                </a:lnTo>
                <a:lnTo>
                  <a:pt x="283369" y="1564481"/>
                </a:lnTo>
                <a:lnTo>
                  <a:pt x="302419" y="1595437"/>
                </a:lnTo>
                <a:lnTo>
                  <a:pt x="319088" y="1612106"/>
                </a:lnTo>
                <a:lnTo>
                  <a:pt x="335757" y="1624012"/>
                </a:lnTo>
                <a:lnTo>
                  <a:pt x="357188" y="1640681"/>
                </a:lnTo>
                <a:lnTo>
                  <a:pt x="376238" y="1652587"/>
                </a:lnTo>
                <a:lnTo>
                  <a:pt x="390525" y="1654968"/>
                </a:lnTo>
                <a:lnTo>
                  <a:pt x="407194" y="1654968"/>
                </a:lnTo>
                <a:lnTo>
                  <a:pt x="428625" y="1645443"/>
                </a:lnTo>
                <a:lnTo>
                  <a:pt x="440532" y="1633537"/>
                </a:lnTo>
                <a:lnTo>
                  <a:pt x="457200" y="1590675"/>
                </a:lnTo>
                <a:lnTo>
                  <a:pt x="483394" y="1524000"/>
                </a:lnTo>
                <a:lnTo>
                  <a:pt x="485775" y="1500187"/>
                </a:lnTo>
                <a:lnTo>
                  <a:pt x="440532" y="1364456"/>
                </a:lnTo>
                <a:lnTo>
                  <a:pt x="440532" y="762000"/>
                </a:lnTo>
                <a:lnTo>
                  <a:pt x="416719" y="695325"/>
                </a:lnTo>
                <a:lnTo>
                  <a:pt x="416719" y="45481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B32232DC-A246-6747-9DCC-56FE806FA243}"/>
              </a:ext>
            </a:extLst>
          </p:cNvPr>
          <p:cNvSpPr/>
          <p:nvPr/>
        </p:nvSpPr>
        <p:spPr bwMode="auto">
          <a:xfrm>
            <a:off x="5600700" y="2152650"/>
            <a:ext cx="517525" cy="2049463"/>
          </a:xfrm>
          <a:custGeom>
            <a:avLst/>
            <a:gdLst>
              <a:gd name="connsiteX0" fmla="*/ 214993 w 517071"/>
              <a:gd name="connsiteY0" fmla="*/ 674914 h 2049236"/>
              <a:gd name="connsiteX1" fmla="*/ 214993 w 517071"/>
              <a:gd name="connsiteY1" fmla="*/ 446314 h 2049236"/>
              <a:gd name="connsiteX2" fmla="*/ 212271 w 517071"/>
              <a:gd name="connsiteY2" fmla="*/ 361950 h 2049236"/>
              <a:gd name="connsiteX3" fmla="*/ 201386 w 517071"/>
              <a:gd name="connsiteY3" fmla="*/ 263979 h 2049236"/>
              <a:gd name="connsiteX4" fmla="*/ 190500 w 517071"/>
              <a:gd name="connsiteY4" fmla="*/ 220436 h 2049236"/>
              <a:gd name="connsiteX5" fmla="*/ 166007 w 517071"/>
              <a:gd name="connsiteY5" fmla="*/ 185057 h 2049236"/>
              <a:gd name="connsiteX6" fmla="*/ 130629 w 517071"/>
              <a:gd name="connsiteY6" fmla="*/ 144236 h 2049236"/>
              <a:gd name="connsiteX7" fmla="*/ 81643 w 517071"/>
              <a:gd name="connsiteY7" fmla="*/ 100693 h 2049236"/>
              <a:gd name="connsiteX8" fmla="*/ 43543 w 517071"/>
              <a:gd name="connsiteY8" fmla="*/ 70757 h 2049236"/>
              <a:gd name="connsiteX9" fmla="*/ 13607 w 517071"/>
              <a:gd name="connsiteY9" fmla="*/ 51707 h 2049236"/>
              <a:gd name="connsiteX10" fmla="*/ 5443 w 517071"/>
              <a:gd name="connsiteY10" fmla="*/ 38100 h 2049236"/>
              <a:gd name="connsiteX11" fmla="*/ 0 w 517071"/>
              <a:gd name="connsiteY11" fmla="*/ 19050 h 2049236"/>
              <a:gd name="connsiteX12" fmla="*/ 2721 w 517071"/>
              <a:gd name="connsiteY12" fmla="*/ 8164 h 2049236"/>
              <a:gd name="connsiteX13" fmla="*/ 13607 w 517071"/>
              <a:gd name="connsiteY13" fmla="*/ 0 h 2049236"/>
              <a:gd name="connsiteX14" fmla="*/ 35379 w 517071"/>
              <a:gd name="connsiteY14" fmla="*/ 2721 h 2049236"/>
              <a:gd name="connsiteX15" fmla="*/ 78921 w 517071"/>
              <a:gd name="connsiteY15" fmla="*/ 10886 h 2049236"/>
              <a:gd name="connsiteX16" fmla="*/ 146957 w 517071"/>
              <a:gd name="connsiteY16" fmla="*/ 29936 h 2049236"/>
              <a:gd name="connsiteX17" fmla="*/ 231321 w 517071"/>
              <a:gd name="connsiteY17" fmla="*/ 59871 h 2049236"/>
              <a:gd name="connsiteX18" fmla="*/ 291193 w 517071"/>
              <a:gd name="connsiteY18" fmla="*/ 87086 h 2049236"/>
              <a:gd name="connsiteX19" fmla="*/ 332014 w 517071"/>
              <a:gd name="connsiteY19" fmla="*/ 106136 h 2049236"/>
              <a:gd name="connsiteX20" fmla="*/ 383721 w 517071"/>
              <a:gd name="connsiteY20" fmla="*/ 136071 h 2049236"/>
              <a:gd name="connsiteX21" fmla="*/ 413657 w 517071"/>
              <a:gd name="connsiteY21" fmla="*/ 157843 h 2049236"/>
              <a:gd name="connsiteX22" fmla="*/ 443593 w 517071"/>
              <a:gd name="connsiteY22" fmla="*/ 182336 h 2049236"/>
              <a:gd name="connsiteX23" fmla="*/ 473529 w 517071"/>
              <a:gd name="connsiteY23" fmla="*/ 212271 h 2049236"/>
              <a:gd name="connsiteX24" fmla="*/ 489857 w 517071"/>
              <a:gd name="connsiteY24" fmla="*/ 234043 h 2049236"/>
              <a:gd name="connsiteX25" fmla="*/ 503464 w 517071"/>
              <a:gd name="connsiteY25" fmla="*/ 258536 h 2049236"/>
              <a:gd name="connsiteX26" fmla="*/ 511629 w 517071"/>
              <a:gd name="connsiteY26" fmla="*/ 283029 h 2049236"/>
              <a:gd name="connsiteX27" fmla="*/ 517071 w 517071"/>
              <a:gd name="connsiteY27" fmla="*/ 312964 h 2049236"/>
              <a:gd name="connsiteX28" fmla="*/ 514350 w 517071"/>
              <a:gd name="connsiteY28" fmla="*/ 340179 h 2049236"/>
              <a:gd name="connsiteX29" fmla="*/ 506186 w 517071"/>
              <a:gd name="connsiteY29" fmla="*/ 359229 h 2049236"/>
              <a:gd name="connsiteX30" fmla="*/ 484414 w 517071"/>
              <a:gd name="connsiteY30" fmla="*/ 386443 h 2049236"/>
              <a:gd name="connsiteX31" fmla="*/ 470807 w 517071"/>
              <a:gd name="connsiteY31" fmla="*/ 402771 h 2049236"/>
              <a:gd name="connsiteX32" fmla="*/ 457200 w 517071"/>
              <a:gd name="connsiteY32" fmla="*/ 429986 h 2049236"/>
              <a:gd name="connsiteX33" fmla="*/ 443593 w 517071"/>
              <a:gd name="connsiteY33" fmla="*/ 476250 h 2049236"/>
              <a:gd name="connsiteX34" fmla="*/ 435429 w 517071"/>
              <a:gd name="connsiteY34" fmla="*/ 530679 h 2049236"/>
              <a:gd name="connsiteX35" fmla="*/ 421821 w 517071"/>
              <a:gd name="connsiteY35" fmla="*/ 881743 h 2049236"/>
              <a:gd name="connsiteX36" fmla="*/ 416379 w 517071"/>
              <a:gd name="connsiteY36" fmla="*/ 1289957 h 2049236"/>
              <a:gd name="connsiteX37" fmla="*/ 416379 w 517071"/>
              <a:gd name="connsiteY37" fmla="*/ 1475014 h 2049236"/>
              <a:gd name="connsiteX38" fmla="*/ 408214 w 517071"/>
              <a:gd name="connsiteY38" fmla="*/ 1624693 h 2049236"/>
              <a:gd name="connsiteX39" fmla="*/ 394607 w 517071"/>
              <a:gd name="connsiteY39" fmla="*/ 1763486 h 2049236"/>
              <a:gd name="connsiteX40" fmla="*/ 394607 w 517071"/>
              <a:gd name="connsiteY40" fmla="*/ 1907721 h 2049236"/>
              <a:gd name="connsiteX41" fmla="*/ 397329 w 517071"/>
              <a:gd name="connsiteY41" fmla="*/ 1940379 h 2049236"/>
              <a:gd name="connsiteX42" fmla="*/ 383721 w 517071"/>
              <a:gd name="connsiteY42" fmla="*/ 1970314 h 2049236"/>
              <a:gd name="connsiteX43" fmla="*/ 356507 w 517071"/>
              <a:gd name="connsiteY43" fmla="*/ 2008414 h 2049236"/>
              <a:gd name="connsiteX44" fmla="*/ 326571 w 517071"/>
              <a:gd name="connsiteY44" fmla="*/ 2038350 h 2049236"/>
              <a:gd name="connsiteX45" fmla="*/ 307521 w 517071"/>
              <a:gd name="connsiteY45" fmla="*/ 2049236 h 2049236"/>
              <a:gd name="connsiteX46" fmla="*/ 293914 w 517071"/>
              <a:gd name="connsiteY46" fmla="*/ 2049236 h 2049236"/>
              <a:gd name="connsiteX47" fmla="*/ 269421 w 517071"/>
              <a:gd name="connsiteY47" fmla="*/ 2041071 h 2049236"/>
              <a:gd name="connsiteX48" fmla="*/ 231321 w 517071"/>
              <a:gd name="connsiteY48" fmla="*/ 2013857 h 2049236"/>
              <a:gd name="connsiteX49" fmla="*/ 206829 w 517071"/>
              <a:gd name="connsiteY49" fmla="*/ 1986643 h 2049236"/>
              <a:gd name="connsiteX50" fmla="*/ 193221 w 517071"/>
              <a:gd name="connsiteY50" fmla="*/ 1962150 h 2049236"/>
              <a:gd name="connsiteX51" fmla="*/ 174171 w 517071"/>
              <a:gd name="connsiteY51" fmla="*/ 1915886 h 2049236"/>
              <a:gd name="connsiteX52" fmla="*/ 157843 w 517071"/>
              <a:gd name="connsiteY52" fmla="*/ 1847850 h 2049236"/>
              <a:gd name="connsiteX53" fmla="*/ 149679 w 517071"/>
              <a:gd name="connsiteY53" fmla="*/ 1771650 h 2049236"/>
              <a:gd name="connsiteX54" fmla="*/ 146957 w 517071"/>
              <a:gd name="connsiteY54" fmla="*/ 1706336 h 2049236"/>
              <a:gd name="connsiteX55" fmla="*/ 157843 w 517071"/>
              <a:gd name="connsiteY55" fmla="*/ 1657350 h 2049236"/>
              <a:gd name="connsiteX56" fmla="*/ 176893 w 517071"/>
              <a:gd name="connsiteY56" fmla="*/ 1548493 h 2049236"/>
              <a:gd name="connsiteX57" fmla="*/ 187779 w 517071"/>
              <a:gd name="connsiteY57" fmla="*/ 1455964 h 2049236"/>
              <a:gd name="connsiteX58" fmla="*/ 198664 w 517071"/>
              <a:gd name="connsiteY58" fmla="*/ 1352550 h 2049236"/>
              <a:gd name="connsiteX59" fmla="*/ 206829 w 517071"/>
              <a:gd name="connsiteY59" fmla="*/ 1216479 h 2049236"/>
              <a:gd name="connsiteX60" fmla="*/ 214993 w 517071"/>
              <a:gd name="connsiteY60" fmla="*/ 1009650 h 2049236"/>
              <a:gd name="connsiteX61" fmla="*/ 214993 w 517071"/>
              <a:gd name="connsiteY61" fmla="*/ 674914 h 2049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517071" h="2049236">
                <a:moveTo>
                  <a:pt x="214993" y="674914"/>
                </a:moveTo>
                <a:lnTo>
                  <a:pt x="214993" y="446314"/>
                </a:lnTo>
                <a:cubicBezTo>
                  <a:pt x="214086" y="418193"/>
                  <a:pt x="213178" y="390071"/>
                  <a:pt x="212271" y="361950"/>
                </a:cubicBezTo>
                <a:lnTo>
                  <a:pt x="201386" y="263979"/>
                </a:lnTo>
                <a:lnTo>
                  <a:pt x="190500" y="220436"/>
                </a:lnTo>
                <a:lnTo>
                  <a:pt x="166007" y="185057"/>
                </a:lnTo>
                <a:lnTo>
                  <a:pt x="130629" y="144236"/>
                </a:lnTo>
                <a:lnTo>
                  <a:pt x="81643" y="100693"/>
                </a:lnTo>
                <a:lnTo>
                  <a:pt x="43543" y="70757"/>
                </a:lnTo>
                <a:lnTo>
                  <a:pt x="13607" y="51707"/>
                </a:lnTo>
                <a:lnTo>
                  <a:pt x="5443" y="38100"/>
                </a:lnTo>
                <a:lnTo>
                  <a:pt x="0" y="19050"/>
                </a:lnTo>
                <a:lnTo>
                  <a:pt x="2721" y="8164"/>
                </a:lnTo>
                <a:lnTo>
                  <a:pt x="13607" y="0"/>
                </a:lnTo>
                <a:lnTo>
                  <a:pt x="35379" y="2721"/>
                </a:lnTo>
                <a:lnTo>
                  <a:pt x="78921" y="10886"/>
                </a:lnTo>
                <a:lnTo>
                  <a:pt x="146957" y="29936"/>
                </a:lnTo>
                <a:lnTo>
                  <a:pt x="231321" y="59871"/>
                </a:lnTo>
                <a:lnTo>
                  <a:pt x="291193" y="87086"/>
                </a:lnTo>
                <a:lnTo>
                  <a:pt x="332014" y="106136"/>
                </a:lnTo>
                <a:lnTo>
                  <a:pt x="383721" y="136071"/>
                </a:lnTo>
                <a:lnTo>
                  <a:pt x="413657" y="157843"/>
                </a:lnTo>
                <a:lnTo>
                  <a:pt x="443593" y="182336"/>
                </a:lnTo>
                <a:lnTo>
                  <a:pt x="473529" y="212271"/>
                </a:lnTo>
                <a:lnTo>
                  <a:pt x="489857" y="234043"/>
                </a:lnTo>
                <a:lnTo>
                  <a:pt x="503464" y="258536"/>
                </a:lnTo>
                <a:lnTo>
                  <a:pt x="511629" y="283029"/>
                </a:lnTo>
                <a:lnTo>
                  <a:pt x="517071" y="312964"/>
                </a:lnTo>
                <a:lnTo>
                  <a:pt x="514350" y="340179"/>
                </a:lnTo>
                <a:lnTo>
                  <a:pt x="506186" y="359229"/>
                </a:lnTo>
                <a:lnTo>
                  <a:pt x="484414" y="386443"/>
                </a:lnTo>
                <a:lnTo>
                  <a:pt x="470807" y="402771"/>
                </a:lnTo>
                <a:lnTo>
                  <a:pt x="457200" y="429986"/>
                </a:lnTo>
                <a:lnTo>
                  <a:pt x="443593" y="476250"/>
                </a:lnTo>
                <a:lnTo>
                  <a:pt x="435429" y="530679"/>
                </a:lnTo>
                <a:lnTo>
                  <a:pt x="421821" y="881743"/>
                </a:lnTo>
                <a:lnTo>
                  <a:pt x="416379" y="1289957"/>
                </a:lnTo>
                <a:lnTo>
                  <a:pt x="416379" y="1475014"/>
                </a:lnTo>
                <a:lnTo>
                  <a:pt x="408214" y="1624693"/>
                </a:lnTo>
                <a:lnTo>
                  <a:pt x="394607" y="1763486"/>
                </a:lnTo>
                <a:lnTo>
                  <a:pt x="394607" y="1907721"/>
                </a:lnTo>
                <a:lnTo>
                  <a:pt x="397329" y="1940379"/>
                </a:lnTo>
                <a:lnTo>
                  <a:pt x="383721" y="1970314"/>
                </a:lnTo>
                <a:lnTo>
                  <a:pt x="356507" y="2008414"/>
                </a:lnTo>
                <a:lnTo>
                  <a:pt x="326571" y="2038350"/>
                </a:lnTo>
                <a:lnTo>
                  <a:pt x="307521" y="2049236"/>
                </a:lnTo>
                <a:lnTo>
                  <a:pt x="293914" y="2049236"/>
                </a:lnTo>
                <a:lnTo>
                  <a:pt x="269421" y="2041071"/>
                </a:lnTo>
                <a:lnTo>
                  <a:pt x="231321" y="2013857"/>
                </a:lnTo>
                <a:lnTo>
                  <a:pt x="206829" y="1986643"/>
                </a:lnTo>
                <a:lnTo>
                  <a:pt x="193221" y="1962150"/>
                </a:lnTo>
                <a:lnTo>
                  <a:pt x="174171" y="1915886"/>
                </a:lnTo>
                <a:lnTo>
                  <a:pt x="157843" y="1847850"/>
                </a:lnTo>
                <a:lnTo>
                  <a:pt x="149679" y="1771650"/>
                </a:lnTo>
                <a:lnTo>
                  <a:pt x="146957" y="1706336"/>
                </a:lnTo>
                <a:lnTo>
                  <a:pt x="157843" y="1657350"/>
                </a:lnTo>
                <a:lnTo>
                  <a:pt x="176893" y="1548493"/>
                </a:lnTo>
                <a:lnTo>
                  <a:pt x="187779" y="1455964"/>
                </a:lnTo>
                <a:lnTo>
                  <a:pt x="198664" y="1352550"/>
                </a:lnTo>
                <a:lnTo>
                  <a:pt x="206829" y="1216479"/>
                </a:lnTo>
                <a:lnTo>
                  <a:pt x="214993" y="1009650"/>
                </a:lnTo>
                <a:lnTo>
                  <a:pt x="214993" y="67491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C4871F5B-8098-8147-BA2F-F7BE39C23DC0}"/>
              </a:ext>
            </a:extLst>
          </p:cNvPr>
          <p:cNvSpPr/>
          <p:nvPr/>
        </p:nvSpPr>
        <p:spPr bwMode="auto">
          <a:xfrm rot="16200000">
            <a:off x="4599781" y="3529807"/>
            <a:ext cx="4373563" cy="590550"/>
          </a:xfrm>
          <a:custGeom>
            <a:avLst/>
            <a:gdLst>
              <a:gd name="connsiteX0" fmla="*/ 1966490 w 4374292"/>
              <a:gd name="connsiteY0" fmla="*/ 706101 h 1055620"/>
              <a:gd name="connsiteX1" fmla="*/ 2418394 w 4374292"/>
              <a:gd name="connsiteY1" fmla="*/ 706101 h 1055620"/>
              <a:gd name="connsiteX2" fmla="*/ 2877359 w 4374292"/>
              <a:gd name="connsiteY2" fmla="*/ 706101 h 1055620"/>
              <a:gd name="connsiteX3" fmla="*/ 3272776 w 4374292"/>
              <a:gd name="connsiteY3" fmla="*/ 706101 h 1055620"/>
              <a:gd name="connsiteX4" fmla="*/ 3488136 w 4374292"/>
              <a:gd name="connsiteY4" fmla="*/ 706101 h 1055620"/>
              <a:gd name="connsiteX5" fmla="*/ 3650539 w 4374292"/>
              <a:gd name="connsiteY5" fmla="*/ 706101 h 1055620"/>
              <a:gd name="connsiteX6" fmla="*/ 3728210 w 4374292"/>
              <a:gd name="connsiteY6" fmla="*/ 706101 h 1055620"/>
              <a:gd name="connsiteX7" fmla="*/ 3802351 w 4374292"/>
              <a:gd name="connsiteY7" fmla="*/ 706101 h 1055620"/>
              <a:gd name="connsiteX8" fmla="*/ 3876491 w 4374292"/>
              <a:gd name="connsiteY8" fmla="*/ 706101 h 1055620"/>
              <a:gd name="connsiteX9" fmla="*/ 3950632 w 4374292"/>
              <a:gd name="connsiteY9" fmla="*/ 706101 h 1055620"/>
              <a:gd name="connsiteX10" fmla="*/ 4017711 w 4374292"/>
              <a:gd name="connsiteY10" fmla="*/ 699040 h 1055620"/>
              <a:gd name="connsiteX11" fmla="*/ 4077730 w 4374292"/>
              <a:gd name="connsiteY11" fmla="*/ 688448 h 1055620"/>
              <a:gd name="connsiteX12" fmla="*/ 4130688 w 4374292"/>
              <a:gd name="connsiteY12" fmla="*/ 667265 h 1055620"/>
              <a:gd name="connsiteX13" fmla="*/ 4173054 w 4374292"/>
              <a:gd name="connsiteY13" fmla="*/ 646082 h 1055620"/>
              <a:gd name="connsiteX14" fmla="*/ 4211889 w 4374292"/>
              <a:gd name="connsiteY14" fmla="*/ 617838 h 1055620"/>
              <a:gd name="connsiteX15" fmla="*/ 4254255 w 4374292"/>
              <a:gd name="connsiteY15" fmla="*/ 582533 h 1055620"/>
              <a:gd name="connsiteX16" fmla="*/ 4275438 w 4374292"/>
              <a:gd name="connsiteY16" fmla="*/ 561350 h 1055620"/>
              <a:gd name="connsiteX17" fmla="*/ 4303682 w 4374292"/>
              <a:gd name="connsiteY17" fmla="*/ 522515 h 1055620"/>
              <a:gd name="connsiteX18" fmla="*/ 4328396 w 4374292"/>
              <a:gd name="connsiteY18" fmla="*/ 480149 h 1055620"/>
              <a:gd name="connsiteX19" fmla="*/ 4349579 w 4374292"/>
              <a:gd name="connsiteY19" fmla="*/ 466027 h 1055620"/>
              <a:gd name="connsiteX20" fmla="*/ 4367231 w 4374292"/>
              <a:gd name="connsiteY20" fmla="*/ 473088 h 1055620"/>
              <a:gd name="connsiteX21" fmla="*/ 4370762 w 4374292"/>
              <a:gd name="connsiteY21" fmla="*/ 480149 h 1055620"/>
              <a:gd name="connsiteX22" fmla="*/ 4374292 w 4374292"/>
              <a:gd name="connsiteY22" fmla="*/ 501332 h 1055620"/>
              <a:gd name="connsiteX23" fmla="*/ 4367231 w 4374292"/>
              <a:gd name="connsiteY23" fmla="*/ 568411 h 1055620"/>
              <a:gd name="connsiteX24" fmla="*/ 4363701 w 4374292"/>
              <a:gd name="connsiteY24" fmla="*/ 617838 h 1055620"/>
              <a:gd name="connsiteX25" fmla="*/ 4346048 w 4374292"/>
              <a:gd name="connsiteY25" fmla="*/ 684918 h 1055620"/>
              <a:gd name="connsiteX26" fmla="*/ 4314274 w 4374292"/>
              <a:gd name="connsiteY26" fmla="*/ 762589 h 1055620"/>
              <a:gd name="connsiteX27" fmla="*/ 4275438 w 4374292"/>
              <a:gd name="connsiteY27" fmla="*/ 836729 h 1055620"/>
              <a:gd name="connsiteX28" fmla="*/ 4208359 w 4374292"/>
              <a:gd name="connsiteY28" fmla="*/ 942644 h 1055620"/>
              <a:gd name="connsiteX29" fmla="*/ 4169523 w 4374292"/>
              <a:gd name="connsiteY29" fmla="*/ 1002663 h 1055620"/>
              <a:gd name="connsiteX30" fmla="*/ 4137749 w 4374292"/>
              <a:gd name="connsiteY30" fmla="*/ 1030907 h 1055620"/>
              <a:gd name="connsiteX31" fmla="*/ 4113035 w 4374292"/>
              <a:gd name="connsiteY31" fmla="*/ 1045029 h 1055620"/>
              <a:gd name="connsiteX32" fmla="*/ 4081260 w 4374292"/>
              <a:gd name="connsiteY32" fmla="*/ 1055620 h 1055620"/>
              <a:gd name="connsiteX33" fmla="*/ 4035364 w 4374292"/>
              <a:gd name="connsiteY33" fmla="*/ 1045029 h 1055620"/>
              <a:gd name="connsiteX34" fmla="*/ 3985937 w 4374292"/>
              <a:gd name="connsiteY34" fmla="*/ 1020315 h 1055620"/>
              <a:gd name="connsiteX35" fmla="*/ 3922388 w 4374292"/>
              <a:gd name="connsiteY35" fmla="*/ 992071 h 1055620"/>
              <a:gd name="connsiteX36" fmla="*/ 3837656 w 4374292"/>
              <a:gd name="connsiteY36" fmla="*/ 963827 h 1055620"/>
              <a:gd name="connsiteX37" fmla="*/ 3788229 w 4374292"/>
              <a:gd name="connsiteY37" fmla="*/ 953236 h 1055620"/>
              <a:gd name="connsiteX38" fmla="*/ 3668192 w 4374292"/>
              <a:gd name="connsiteY38" fmla="*/ 949705 h 1055620"/>
              <a:gd name="connsiteX39" fmla="*/ 3424587 w 4374292"/>
              <a:gd name="connsiteY39" fmla="*/ 942644 h 1055620"/>
              <a:gd name="connsiteX40" fmla="*/ 2958561 w 4374292"/>
              <a:gd name="connsiteY40" fmla="*/ 935583 h 1055620"/>
              <a:gd name="connsiteX41" fmla="*/ 2672590 w 4374292"/>
              <a:gd name="connsiteY41" fmla="*/ 935583 h 1055620"/>
              <a:gd name="connsiteX42" fmla="*/ 2323071 w 4374292"/>
              <a:gd name="connsiteY42" fmla="*/ 935583 h 1055620"/>
              <a:gd name="connsiteX43" fmla="*/ 2019447 w 4374292"/>
              <a:gd name="connsiteY43" fmla="*/ 939114 h 1055620"/>
              <a:gd name="connsiteX44" fmla="*/ 1592257 w 4374292"/>
              <a:gd name="connsiteY44" fmla="*/ 953236 h 1055620"/>
              <a:gd name="connsiteX45" fmla="*/ 1306286 w 4374292"/>
              <a:gd name="connsiteY45" fmla="*/ 960297 h 1055620"/>
              <a:gd name="connsiteX46" fmla="*/ 1027376 w 4374292"/>
              <a:gd name="connsiteY46" fmla="*/ 974419 h 1055620"/>
              <a:gd name="connsiteX47" fmla="*/ 776711 w 4374292"/>
              <a:gd name="connsiteY47" fmla="*/ 992071 h 1055620"/>
              <a:gd name="connsiteX48" fmla="*/ 600186 w 4374292"/>
              <a:gd name="connsiteY48" fmla="*/ 1013254 h 1055620"/>
              <a:gd name="connsiteX49" fmla="*/ 543698 w 4374292"/>
              <a:gd name="connsiteY49" fmla="*/ 1020315 h 1055620"/>
              <a:gd name="connsiteX50" fmla="*/ 504862 w 4374292"/>
              <a:gd name="connsiteY50" fmla="*/ 1013254 h 1055620"/>
              <a:gd name="connsiteX51" fmla="*/ 370703 w 4374292"/>
              <a:gd name="connsiteY51" fmla="*/ 970888 h 1055620"/>
              <a:gd name="connsiteX52" fmla="*/ 211830 w 4374292"/>
              <a:gd name="connsiteY52" fmla="*/ 914400 h 1055620"/>
              <a:gd name="connsiteX53" fmla="*/ 84732 w 4374292"/>
              <a:gd name="connsiteY53" fmla="*/ 864973 h 1055620"/>
              <a:gd name="connsiteX54" fmla="*/ 24714 w 4374292"/>
              <a:gd name="connsiteY54" fmla="*/ 847321 h 1055620"/>
              <a:gd name="connsiteX55" fmla="*/ 14122 w 4374292"/>
              <a:gd name="connsiteY55" fmla="*/ 836729 h 1055620"/>
              <a:gd name="connsiteX56" fmla="*/ 7061 w 4374292"/>
              <a:gd name="connsiteY56" fmla="*/ 822607 h 1055620"/>
              <a:gd name="connsiteX57" fmla="*/ 0 w 4374292"/>
              <a:gd name="connsiteY57" fmla="*/ 801424 h 1055620"/>
              <a:gd name="connsiteX58" fmla="*/ 7061 w 4374292"/>
              <a:gd name="connsiteY58" fmla="*/ 776711 h 1055620"/>
              <a:gd name="connsiteX59" fmla="*/ 24714 w 4374292"/>
              <a:gd name="connsiteY59" fmla="*/ 755528 h 1055620"/>
              <a:gd name="connsiteX60" fmla="*/ 74141 w 4374292"/>
              <a:gd name="connsiteY60" fmla="*/ 723753 h 1055620"/>
              <a:gd name="connsiteX61" fmla="*/ 172995 w 4374292"/>
              <a:gd name="connsiteY61" fmla="*/ 656674 h 1055620"/>
              <a:gd name="connsiteX62" fmla="*/ 303623 w 4374292"/>
              <a:gd name="connsiteY62" fmla="*/ 561350 h 1055620"/>
              <a:gd name="connsiteX63" fmla="*/ 353050 w 4374292"/>
              <a:gd name="connsiteY63" fmla="*/ 511923 h 1055620"/>
              <a:gd name="connsiteX64" fmla="*/ 374233 w 4374292"/>
              <a:gd name="connsiteY64" fmla="*/ 483679 h 1055620"/>
              <a:gd name="connsiteX65" fmla="*/ 466027 w 4374292"/>
              <a:gd name="connsiteY65" fmla="*/ 342459 h 1055620"/>
              <a:gd name="connsiteX66" fmla="*/ 624899 w 4374292"/>
              <a:gd name="connsiteY66" fmla="*/ 77671 h 1055620"/>
              <a:gd name="connsiteX67" fmla="*/ 660204 w 4374292"/>
              <a:gd name="connsiteY67" fmla="*/ 21183 h 1055620"/>
              <a:gd name="connsiteX68" fmla="*/ 677857 w 4374292"/>
              <a:gd name="connsiteY68" fmla="*/ 7061 h 1055620"/>
              <a:gd name="connsiteX69" fmla="*/ 702570 w 4374292"/>
              <a:gd name="connsiteY69" fmla="*/ 0 h 1055620"/>
              <a:gd name="connsiteX70" fmla="*/ 713162 w 4374292"/>
              <a:gd name="connsiteY70" fmla="*/ 7061 h 1055620"/>
              <a:gd name="connsiteX71" fmla="*/ 720223 w 4374292"/>
              <a:gd name="connsiteY71" fmla="*/ 21183 h 1055620"/>
              <a:gd name="connsiteX72" fmla="*/ 709631 w 4374292"/>
              <a:gd name="connsiteY72" fmla="*/ 67080 h 1055620"/>
              <a:gd name="connsiteX73" fmla="*/ 684918 w 4374292"/>
              <a:gd name="connsiteY73" fmla="*/ 127098 h 1055620"/>
              <a:gd name="connsiteX74" fmla="*/ 635491 w 4374292"/>
              <a:gd name="connsiteY74" fmla="*/ 293032 h 1055620"/>
              <a:gd name="connsiteX75" fmla="*/ 582533 w 4374292"/>
              <a:gd name="connsiteY75" fmla="*/ 469557 h 1055620"/>
              <a:gd name="connsiteX76" fmla="*/ 554289 w 4374292"/>
              <a:gd name="connsiteY76" fmla="*/ 589594 h 1055620"/>
              <a:gd name="connsiteX77" fmla="*/ 550759 w 4374292"/>
              <a:gd name="connsiteY77" fmla="*/ 628430 h 1055620"/>
              <a:gd name="connsiteX78" fmla="*/ 557820 w 4374292"/>
              <a:gd name="connsiteY78" fmla="*/ 660204 h 1055620"/>
              <a:gd name="connsiteX79" fmla="*/ 579003 w 4374292"/>
              <a:gd name="connsiteY79" fmla="*/ 691979 h 1055620"/>
              <a:gd name="connsiteX80" fmla="*/ 607247 w 4374292"/>
              <a:gd name="connsiteY80" fmla="*/ 720223 h 1055620"/>
              <a:gd name="connsiteX81" fmla="*/ 628430 w 4374292"/>
              <a:gd name="connsiteY81" fmla="*/ 730814 h 1055620"/>
              <a:gd name="connsiteX82" fmla="*/ 727284 w 4374292"/>
              <a:gd name="connsiteY82" fmla="*/ 727284 h 1055620"/>
              <a:gd name="connsiteX83" fmla="*/ 988541 w 4374292"/>
              <a:gd name="connsiteY83" fmla="*/ 720223 h 1055620"/>
              <a:gd name="connsiteX84" fmla="*/ 1465159 w 4374292"/>
              <a:gd name="connsiteY84" fmla="*/ 713162 h 1055620"/>
              <a:gd name="connsiteX85" fmla="*/ 1902941 w 4374292"/>
              <a:gd name="connsiteY85" fmla="*/ 706101 h 1055620"/>
              <a:gd name="connsiteX86" fmla="*/ 1966490 w 4374292"/>
              <a:gd name="connsiteY86" fmla="*/ 706101 h 1055620"/>
              <a:gd name="connsiteX0" fmla="*/ 1966490 w 4374292"/>
              <a:gd name="connsiteY0" fmla="*/ 706101 h 1055620"/>
              <a:gd name="connsiteX1" fmla="*/ 2418394 w 4374292"/>
              <a:gd name="connsiteY1" fmla="*/ 706101 h 1055620"/>
              <a:gd name="connsiteX2" fmla="*/ 2877359 w 4374292"/>
              <a:gd name="connsiteY2" fmla="*/ 706101 h 1055620"/>
              <a:gd name="connsiteX3" fmla="*/ 3272776 w 4374292"/>
              <a:gd name="connsiteY3" fmla="*/ 706101 h 1055620"/>
              <a:gd name="connsiteX4" fmla="*/ 3488136 w 4374292"/>
              <a:gd name="connsiteY4" fmla="*/ 706101 h 1055620"/>
              <a:gd name="connsiteX5" fmla="*/ 3650539 w 4374292"/>
              <a:gd name="connsiteY5" fmla="*/ 706101 h 1055620"/>
              <a:gd name="connsiteX6" fmla="*/ 3728210 w 4374292"/>
              <a:gd name="connsiteY6" fmla="*/ 706101 h 1055620"/>
              <a:gd name="connsiteX7" fmla="*/ 3802351 w 4374292"/>
              <a:gd name="connsiteY7" fmla="*/ 706101 h 1055620"/>
              <a:gd name="connsiteX8" fmla="*/ 3876491 w 4374292"/>
              <a:gd name="connsiteY8" fmla="*/ 706101 h 1055620"/>
              <a:gd name="connsiteX9" fmla="*/ 3950632 w 4374292"/>
              <a:gd name="connsiteY9" fmla="*/ 706101 h 1055620"/>
              <a:gd name="connsiteX10" fmla="*/ 4017711 w 4374292"/>
              <a:gd name="connsiteY10" fmla="*/ 699040 h 1055620"/>
              <a:gd name="connsiteX11" fmla="*/ 4077730 w 4374292"/>
              <a:gd name="connsiteY11" fmla="*/ 688448 h 1055620"/>
              <a:gd name="connsiteX12" fmla="*/ 4130688 w 4374292"/>
              <a:gd name="connsiteY12" fmla="*/ 667265 h 1055620"/>
              <a:gd name="connsiteX13" fmla="*/ 4173054 w 4374292"/>
              <a:gd name="connsiteY13" fmla="*/ 646082 h 1055620"/>
              <a:gd name="connsiteX14" fmla="*/ 4211889 w 4374292"/>
              <a:gd name="connsiteY14" fmla="*/ 617838 h 1055620"/>
              <a:gd name="connsiteX15" fmla="*/ 4254255 w 4374292"/>
              <a:gd name="connsiteY15" fmla="*/ 582533 h 1055620"/>
              <a:gd name="connsiteX16" fmla="*/ 4275438 w 4374292"/>
              <a:gd name="connsiteY16" fmla="*/ 561350 h 1055620"/>
              <a:gd name="connsiteX17" fmla="*/ 4303682 w 4374292"/>
              <a:gd name="connsiteY17" fmla="*/ 522515 h 1055620"/>
              <a:gd name="connsiteX18" fmla="*/ 4328396 w 4374292"/>
              <a:gd name="connsiteY18" fmla="*/ 480149 h 1055620"/>
              <a:gd name="connsiteX19" fmla="*/ 4349579 w 4374292"/>
              <a:gd name="connsiteY19" fmla="*/ 466027 h 1055620"/>
              <a:gd name="connsiteX20" fmla="*/ 4367231 w 4374292"/>
              <a:gd name="connsiteY20" fmla="*/ 473088 h 1055620"/>
              <a:gd name="connsiteX21" fmla="*/ 4370762 w 4374292"/>
              <a:gd name="connsiteY21" fmla="*/ 480149 h 1055620"/>
              <a:gd name="connsiteX22" fmla="*/ 4374292 w 4374292"/>
              <a:gd name="connsiteY22" fmla="*/ 501332 h 1055620"/>
              <a:gd name="connsiteX23" fmla="*/ 4367231 w 4374292"/>
              <a:gd name="connsiteY23" fmla="*/ 568411 h 1055620"/>
              <a:gd name="connsiteX24" fmla="*/ 4363701 w 4374292"/>
              <a:gd name="connsiteY24" fmla="*/ 617838 h 1055620"/>
              <a:gd name="connsiteX25" fmla="*/ 4346048 w 4374292"/>
              <a:gd name="connsiteY25" fmla="*/ 684918 h 1055620"/>
              <a:gd name="connsiteX26" fmla="*/ 4314274 w 4374292"/>
              <a:gd name="connsiteY26" fmla="*/ 762589 h 1055620"/>
              <a:gd name="connsiteX27" fmla="*/ 4275438 w 4374292"/>
              <a:gd name="connsiteY27" fmla="*/ 836729 h 1055620"/>
              <a:gd name="connsiteX28" fmla="*/ 4208359 w 4374292"/>
              <a:gd name="connsiteY28" fmla="*/ 942644 h 1055620"/>
              <a:gd name="connsiteX29" fmla="*/ 4169523 w 4374292"/>
              <a:gd name="connsiteY29" fmla="*/ 1002663 h 1055620"/>
              <a:gd name="connsiteX30" fmla="*/ 4137749 w 4374292"/>
              <a:gd name="connsiteY30" fmla="*/ 1030907 h 1055620"/>
              <a:gd name="connsiteX31" fmla="*/ 4113035 w 4374292"/>
              <a:gd name="connsiteY31" fmla="*/ 1045029 h 1055620"/>
              <a:gd name="connsiteX32" fmla="*/ 4081260 w 4374292"/>
              <a:gd name="connsiteY32" fmla="*/ 1055620 h 1055620"/>
              <a:gd name="connsiteX33" fmla="*/ 4035364 w 4374292"/>
              <a:gd name="connsiteY33" fmla="*/ 1045029 h 1055620"/>
              <a:gd name="connsiteX34" fmla="*/ 3985937 w 4374292"/>
              <a:gd name="connsiteY34" fmla="*/ 1020315 h 1055620"/>
              <a:gd name="connsiteX35" fmla="*/ 3922388 w 4374292"/>
              <a:gd name="connsiteY35" fmla="*/ 992071 h 1055620"/>
              <a:gd name="connsiteX36" fmla="*/ 3837656 w 4374292"/>
              <a:gd name="connsiteY36" fmla="*/ 963827 h 1055620"/>
              <a:gd name="connsiteX37" fmla="*/ 3788229 w 4374292"/>
              <a:gd name="connsiteY37" fmla="*/ 953236 h 1055620"/>
              <a:gd name="connsiteX38" fmla="*/ 3668192 w 4374292"/>
              <a:gd name="connsiteY38" fmla="*/ 949705 h 1055620"/>
              <a:gd name="connsiteX39" fmla="*/ 3424587 w 4374292"/>
              <a:gd name="connsiteY39" fmla="*/ 942644 h 1055620"/>
              <a:gd name="connsiteX40" fmla="*/ 2958561 w 4374292"/>
              <a:gd name="connsiteY40" fmla="*/ 935583 h 1055620"/>
              <a:gd name="connsiteX41" fmla="*/ 2672590 w 4374292"/>
              <a:gd name="connsiteY41" fmla="*/ 935583 h 1055620"/>
              <a:gd name="connsiteX42" fmla="*/ 2323071 w 4374292"/>
              <a:gd name="connsiteY42" fmla="*/ 935583 h 1055620"/>
              <a:gd name="connsiteX43" fmla="*/ 2019447 w 4374292"/>
              <a:gd name="connsiteY43" fmla="*/ 939114 h 1055620"/>
              <a:gd name="connsiteX44" fmla="*/ 1592257 w 4374292"/>
              <a:gd name="connsiteY44" fmla="*/ 953236 h 1055620"/>
              <a:gd name="connsiteX45" fmla="*/ 1306286 w 4374292"/>
              <a:gd name="connsiteY45" fmla="*/ 960297 h 1055620"/>
              <a:gd name="connsiteX46" fmla="*/ 1027376 w 4374292"/>
              <a:gd name="connsiteY46" fmla="*/ 974419 h 1055620"/>
              <a:gd name="connsiteX47" fmla="*/ 776711 w 4374292"/>
              <a:gd name="connsiteY47" fmla="*/ 992071 h 1055620"/>
              <a:gd name="connsiteX48" fmla="*/ 600186 w 4374292"/>
              <a:gd name="connsiteY48" fmla="*/ 1013254 h 1055620"/>
              <a:gd name="connsiteX49" fmla="*/ 543698 w 4374292"/>
              <a:gd name="connsiteY49" fmla="*/ 1020315 h 1055620"/>
              <a:gd name="connsiteX50" fmla="*/ 504862 w 4374292"/>
              <a:gd name="connsiteY50" fmla="*/ 1013254 h 1055620"/>
              <a:gd name="connsiteX51" fmla="*/ 370703 w 4374292"/>
              <a:gd name="connsiteY51" fmla="*/ 970888 h 1055620"/>
              <a:gd name="connsiteX52" fmla="*/ 211830 w 4374292"/>
              <a:gd name="connsiteY52" fmla="*/ 914400 h 1055620"/>
              <a:gd name="connsiteX53" fmla="*/ 84732 w 4374292"/>
              <a:gd name="connsiteY53" fmla="*/ 864973 h 1055620"/>
              <a:gd name="connsiteX54" fmla="*/ 24714 w 4374292"/>
              <a:gd name="connsiteY54" fmla="*/ 847321 h 1055620"/>
              <a:gd name="connsiteX55" fmla="*/ 14122 w 4374292"/>
              <a:gd name="connsiteY55" fmla="*/ 836729 h 1055620"/>
              <a:gd name="connsiteX56" fmla="*/ 7061 w 4374292"/>
              <a:gd name="connsiteY56" fmla="*/ 822607 h 1055620"/>
              <a:gd name="connsiteX57" fmla="*/ 0 w 4374292"/>
              <a:gd name="connsiteY57" fmla="*/ 801424 h 1055620"/>
              <a:gd name="connsiteX58" fmla="*/ 7061 w 4374292"/>
              <a:gd name="connsiteY58" fmla="*/ 776711 h 1055620"/>
              <a:gd name="connsiteX59" fmla="*/ 24714 w 4374292"/>
              <a:gd name="connsiteY59" fmla="*/ 755528 h 1055620"/>
              <a:gd name="connsiteX60" fmla="*/ 74141 w 4374292"/>
              <a:gd name="connsiteY60" fmla="*/ 723753 h 1055620"/>
              <a:gd name="connsiteX61" fmla="*/ 172995 w 4374292"/>
              <a:gd name="connsiteY61" fmla="*/ 656674 h 1055620"/>
              <a:gd name="connsiteX62" fmla="*/ 303623 w 4374292"/>
              <a:gd name="connsiteY62" fmla="*/ 561350 h 1055620"/>
              <a:gd name="connsiteX63" fmla="*/ 353050 w 4374292"/>
              <a:gd name="connsiteY63" fmla="*/ 511923 h 1055620"/>
              <a:gd name="connsiteX64" fmla="*/ 374233 w 4374292"/>
              <a:gd name="connsiteY64" fmla="*/ 483679 h 1055620"/>
              <a:gd name="connsiteX65" fmla="*/ 466027 w 4374292"/>
              <a:gd name="connsiteY65" fmla="*/ 342459 h 1055620"/>
              <a:gd name="connsiteX66" fmla="*/ 624899 w 4374292"/>
              <a:gd name="connsiteY66" fmla="*/ 77671 h 1055620"/>
              <a:gd name="connsiteX67" fmla="*/ 660204 w 4374292"/>
              <a:gd name="connsiteY67" fmla="*/ 21183 h 1055620"/>
              <a:gd name="connsiteX68" fmla="*/ 677857 w 4374292"/>
              <a:gd name="connsiteY68" fmla="*/ 7061 h 1055620"/>
              <a:gd name="connsiteX69" fmla="*/ 702570 w 4374292"/>
              <a:gd name="connsiteY69" fmla="*/ 0 h 1055620"/>
              <a:gd name="connsiteX70" fmla="*/ 713162 w 4374292"/>
              <a:gd name="connsiteY70" fmla="*/ 7061 h 1055620"/>
              <a:gd name="connsiteX71" fmla="*/ 720223 w 4374292"/>
              <a:gd name="connsiteY71" fmla="*/ 21183 h 1055620"/>
              <a:gd name="connsiteX72" fmla="*/ 709631 w 4374292"/>
              <a:gd name="connsiteY72" fmla="*/ 67080 h 1055620"/>
              <a:gd name="connsiteX73" fmla="*/ 684918 w 4374292"/>
              <a:gd name="connsiteY73" fmla="*/ 127098 h 1055620"/>
              <a:gd name="connsiteX74" fmla="*/ 582533 w 4374292"/>
              <a:gd name="connsiteY74" fmla="*/ 469557 h 1055620"/>
              <a:gd name="connsiteX75" fmla="*/ 554289 w 4374292"/>
              <a:gd name="connsiteY75" fmla="*/ 589594 h 1055620"/>
              <a:gd name="connsiteX76" fmla="*/ 550759 w 4374292"/>
              <a:gd name="connsiteY76" fmla="*/ 628430 h 1055620"/>
              <a:gd name="connsiteX77" fmla="*/ 557820 w 4374292"/>
              <a:gd name="connsiteY77" fmla="*/ 660204 h 1055620"/>
              <a:gd name="connsiteX78" fmla="*/ 579003 w 4374292"/>
              <a:gd name="connsiteY78" fmla="*/ 691979 h 1055620"/>
              <a:gd name="connsiteX79" fmla="*/ 607247 w 4374292"/>
              <a:gd name="connsiteY79" fmla="*/ 720223 h 1055620"/>
              <a:gd name="connsiteX80" fmla="*/ 628430 w 4374292"/>
              <a:gd name="connsiteY80" fmla="*/ 730814 h 1055620"/>
              <a:gd name="connsiteX81" fmla="*/ 727284 w 4374292"/>
              <a:gd name="connsiteY81" fmla="*/ 727284 h 1055620"/>
              <a:gd name="connsiteX82" fmla="*/ 988541 w 4374292"/>
              <a:gd name="connsiteY82" fmla="*/ 720223 h 1055620"/>
              <a:gd name="connsiteX83" fmla="*/ 1465159 w 4374292"/>
              <a:gd name="connsiteY83" fmla="*/ 713162 h 1055620"/>
              <a:gd name="connsiteX84" fmla="*/ 1902941 w 4374292"/>
              <a:gd name="connsiteY84" fmla="*/ 706101 h 1055620"/>
              <a:gd name="connsiteX85" fmla="*/ 1966490 w 4374292"/>
              <a:gd name="connsiteY85" fmla="*/ 706101 h 1055620"/>
              <a:gd name="connsiteX0" fmla="*/ 1966490 w 4374292"/>
              <a:gd name="connsiteY0" fmla="*/ 706101 h 1055620"/>
              <a:gd name="connsiteX1" fmla="*/ 2418394 w 4374292"/>
              <a:gd name="connsiteY1" fmla="*/ 706101 h 1055620"/>
              <a:gd name="connsiteX2" fmla="*/ 2877359 w 4374292"/>
              <a:gd name="connsiteY2" fmla="*/ 706101 h 1055620"/>
              <a:gd name="connsiteX3" fmla="*/ 3272776 w 4374292"/>
              <a:gd name="connsiteY3" fmla="*/ 706101 h 1055620"/>
              <a:gd name="connsiteX4" fmla="*/ 3488136 w 4374292"/>
              <a:gd name="connsiteY4" fmla="*/ 706101 h 1055620"/>
              <a:gd name="connsiteX5" fmla="*/ 3650539 w 4374292"/>
              <a:gd name="connsiteY5" fmla="*/ 706101 h 1055620"/>
              <a:gd name="connsiteX6" fmla="*/ 3728210 w 4374292"/>
              <a:gd name="connsiteY6" fmla="*/ 706101 h 1055620"/>
              <a:gd name="connsiteX7" fmla="*/ 3802351 w 4374292"/>
              <a:gd name="connsiteY7" fmla="*/ 706101 h 1055620"/>
              <a:gd name="connsiteX8" fmla="*/ 3876491 w 4374292"/>
              <a:gd name="connsiteY8" fmla="*/ 706101 h 1055620"/>
              <a:gd name="connsiteX9" fmla="*/ 3950632 w 4374292"/>
              <a:gd name="connsiteY9" fmla="*/ 706101 h 1055620"/>
              <a:gd name="connsiteX10" fmla="*/ 4017711 w 4374292"/>
              <a:gd name="connsiteY10" fmla="*/ 699040 h 1055620"/>
              <a:gd name="connsiteX11" fmla="*/ 4077730 w 4374292"/>
              <a:gd name="connsiteY11" fmla="*/ 688448 h 1055620"/>
              <a:gd name="connsiteX12" fmla="*/ 4130688 w 4374292"/>
              <a:gd name="connsiteY12" fmla="*/ 667265 h 1055620"/>
              <a:gd name="connsiteX13" fmla="*/ 4173054 w 4374292"/>
              <a:gd name="connsiteY13" fmla="*/ 646082 h 1055620"/>
              <a:gd name="connsiteX14" fmla="*/ 4211889 w 4374292"/>
              <a:gd name="connsiteY14" fmla="*/ 617838 h 1055620"/>
              <a:gd name="connsiteX15" fmla="*/ 4254255 w 4374292"/>
              <a:gd name="connsiteY15" fmla="*/ 582533 h 1055620"/>
              <a:gd name="connsiteX16" fmla="*/ 4275438 w 4374292"/>
              <a:gd name="connsiteY16" fmla="*/ 561350 h 1055620"/>
              <a:gd name="connsiteX17" fmla="*/ 4303682 w 4374292"/>
              <a:gd name="connsiteY17" fmla="*/ 522515 h 1055620"/>
              <a:gd name="connsiteX18" fmla="*/ 4328396 w 4374292"/>
              <a:gd name="connsiteY18" fmla="*/ 480149 h 1055620"/>
              <a:gd name="connsiteX19" fmla="*/ 4349579 w 4374292"/>
              <a:gd name="connsiteY19" fmla="*/ 466027 h 1055620"/>
              <a:gd name="connsiteX20" fmla="*/ 4367231 w 4374292"/>
              <a:gd name="connsiteY20" fmla="*/ 473088 h 1055620"/>
              <a:gd name="connsiteX21" fmla="*/ 4370762 w 4374292"/>
              <a:gd name="connsiteY21" fmla="*/ 480149 h 1055620"/>
              <a:gd name="connsiteX22" fmla="*/ 4374292 w 4374292"/>
              <a:gd name="connsiteY22" fmla="*/ 501332 h 1055620"/>
              <a:gd name="connsiteX23" fmla="*/ 4367231 w 4374292"/>
              <a:gd name="connsiteY23" fmla="*/ 568411 h 1055620"/>
              <a:gd name="connsiteX24" fmla="*/ 4363701 w 4374292"/>
              <a:gd name="connsiteY24" fmla="*/ 617838 h 1055620"/>
              <a:gd name="connsiteX25" fmla="*/ 4346048 w 4374292"/>
              <a:gd name="connsiteY25" fmla="*/ 684918 h 1055620"/>
              <a:gd name="connsiteX26" fmla="*/ 4314274 w 4374292"/>
              <a:gd name="connsiteY26" fmla="*/ 762589 h 1055620"/>
              <a:gd name="connsiteX27" fmla="*/ 4275438 w 4374292"/>
              <a:gd name="connsiteY27" fmla="*/ 836729 h 1055620"/>
              <a:gd name="connsiteX28" fmla="*/ 4208359 w 4374292"/>
              <a:gd name="connsiteY28" fmla="*/ 942644 h 1055620"/>
              <a:gd name="connsiteX29" fmla="*/ 4169523 w 4374292"/>
              <a:gd name="connsiteY29" fmla="*/ 1002663 h 1055620"/>
              <a:gd name="connsiteX30" fmla="*/ 4137749 w 4374292"/>
              <a:gd name="connsiteY30" fmla="*/ 1030907 h 1055620"/>
              <a:gd name="connsiteX31" fmla="*/ 4113035 w 4374292"/>
              <a:gd name="connsiteY31" fmla="*/ 1045029 h 1055620"/>
              <a:gd name="connsiteX32" fmla="*/ 4081260 w 4374292"/>
              <a:gd name="connsiteY32" fmla="*/ 1055620 h 1055620"/>
              <a:gd name="connsiteX33" fmla="*/ 4035364 w 4374292"/>
              <a:gd name="connsiteY33" fmla="*/ 1045029 h 1055620"/>
              <a:gd name="connsiteX34" fmla="*/ 3985937 w 4374292"/>
              <a:gd name="connsiteY34" fmla="*/ 1020315 h 1055620"/>
              <a:gd name="connsiteX35" fmla="*/ 3922388 w 4374292"/>
              <a:gd name="connsiteY35" fmla="*/ 992071 h 1055620"/>
              <a:gd name="connsiteX36" fmla="*/ 3837656 w 4374292"/>
              <a:gd name="connsiteY36" fmla="*/ 963827 h 1055620"/>
              <a:gd name="connsiteX37" fmla="*/ 3788229 w 4374292"/>
              <a:gd name="connsiteY37" fmla="*/ 953236 h 1055620"/>
              <a:gd name="connsiteX38" fmla="*/ 3668192 w 4374292"/>
              <a:gd name="connsiteY38" fmla="*/ 949705 h 1055620"/>
              <a:gd name="connsiteX39" fmla="*/ 3424587 w 4374292"/>
              <a:gd name="connsiteY39" fmla="*/ 942644 h 1055620"/>
              <a:gd name="connsiteX40" fmla="*/ 2958561 w 4374292"/>
              <a:gd name="connsiteY40" fmla="*/ 935583 h 1055620"/>
              <a:gd name="connsiteX41" fmla="*/ 2672590 w 4374292"/>
              <a:gd name="connsiteY41" fmla="*/ 935583 h 1055620"/>
              <a:gd name="connsiteX42" fmla="*/ 2323071 w 4374292"/>
              <a:gd name="connsiteY42" fmla="*/ 935583 h 1055620"/>
              <a:gd name="connsiteX43" fmla="*/ 2019447 w 4374292"/>
              <a:gd name="connsiteY43" fmla="*/ 939114 h 1055620"/>
              <a:gd name="connsiteX44" fmla="*/ 1592257 w 4374292"/>
              <a:gd name="connsiteY44" fmla="*/ 953236 h 1055620"/>
              <a:gd name="connsiteX45" fmla="*/ 1306286 w 4374292"/>
              <a:gd name="connsiteY45" fmla="*/ 960297 h 1055620"/>
              <a:gd name="connsiteX46" fmla="*/ 1027376 w 4374292"/>
              <a:gd name="connsiteY46" fmla="*/ 974419 h 1055620"/>
              <a:gd name="connsiteX47" fmla="*/ 776711 w 4374292"/>
              <a:gd name="connsiteY47" fmla="*/ 992071 h 1055620"/>
              <a:gd name="connsiteX48" fmla="*/ 600186 w 4374292"/>
              <a:gd name="connsiteY48" fmla="*/ 1013254 h 1055620"/>
              <a:gd name="connsiteX49" fmla="*/ 543698 w 4374292"/>
              <a:gd name="connsiteY49" fmla="*/ 1020315 h 1055620"/>
              <a:gd name="connsiteX50" fmla="*/ 504862 w 4374292"/>
              <a:gd name="connsiteY50" fmla="*/ 1013254 h 1055620"/>
              <a:gd name="connsiteX51" fmla="*/ 370703 w 4374292"/>
              <a:gd name="connsiteY51" fmla="*/ 970888 h 1055620"/>
              <a:gd name="connsiteX52" fmla="*/ 211830 w 4374292"/>
              <a:gd name="connsiteY52" fmla="*/ 914400 h 1055620"/>
              <a:gd name="connsiteX53" fmla="*/ 84732 w 4374292"/>
              <a:gd name="connsiteY53" fmla="*/ 864973 h 1055620"/>
              <a:gd name="connsiteX54" fmla="*/ 24714 w 4374292"/>
              <a:gd name="connsiteY54" fmla="*/ 847321 h 1055620"/>
              <a:gd name="connsiteX55" fmla="*/ 14122 w 4374292"/>
              <a:gd name="connsiteY55" fmla="*/ 836729 h 1055620"/>
              <a:gd name="connsiteX56" fmla="*/ 7061 w 4374292"/>
              <a:gd name="connsiteY56" fmla="*/ 822607 h 1055620"/>
              <a:gd name="connsiteX57" fmla="*/ 0 w 4374292"/>
              <a:gd name="connsiteY57" fmla="*/ 801424 h 1055620"/>
              <a:gd name="connsiteX58" fmla="*/ 7061 w 4374292"/>
              <a:gd name="connsiteY58" fmla="*/ 776711 h 1055620"/>
              <a:gd name="connsiteX59" fmla="*/ 24714 w 4374292"/>
              <a:gd name="connsiteY59" fmla="*/ 755528 h 1055620"/>
              <a:gd name="connsiteX60" fmla="*/ 74141 w 4374292"/>
              <a:gd name="connsiteY60" fmla="*/ 723753 h 1055620"/>
              <a:gd name="connsiteX61" fmla="*/ 172995 w 4374292"/>
              <a:gd name="connsiteY61" fmla="*/ 656674 h 1055620"/>
              <a:gd name="connsiteX62" fmla="*/ 303623 w 4374292"/>
              <a:gd name="connsiteY62" fmla="*/ 561350 h 1055620"/>
              <a:gd name="connsiteX63" fmla="*/ 353050 w 4374292"/>
              <a:gd name="connsiteY63" fmla="*/ 511923 h 1055620"/>
              <a:gd name="connsiteX64" fmla="*/ 374233 w 4374292"/>
              <a:gd name="connsiteY64" fmla="*/ 483679 h 1055620"/>
              <a:gd name="connsiteX65" fmla="*/ 624899 w 4374292"/>
              <a:gd name="connsiteY65" fmla="*/ 77671 h 1055620"/>
              <a:gd name="connsiteX66" fmla="*/ 660204 w 4374292"/>
              <a:gd name="connsiteY66" fmla="*/ 21183 h 1055620"/>
              <a:gd name="connsiteX67" fmla="*/ 677857 w 4374292"/>
              <a:gd name="connsiteY67" fmla="*/ 7061 h 1055620"/>
              <a:gd name="connsiteX68" fmla="*/ 702570 w 4374292"/>
              <a:gd name="connsiteY68" fmla="*/ 0 h 1055620"/>
              <a:gd name="connsiteX69" fmla="*/ 713162 w 4374292"/>
              <a:gd name="connsiteY69" fmla="*/ 7061 h 1055620"/>
              <a:gd name="connsiteX70" fmla="*/ 720223 w 4374292"/>
              <a:gd name="connsiteY70" fmla="*/ 21183 h 1055620"/>
              <a:gd name="connsiteX71" fmla="*/ 709631 w 4374292"/>
              <a:gd name="connsiteY71" fmla="*/ 67080 h 1055620"/>
              <a:gd name="connsiteX72" fmla="*/ 684918 w 4374292"/>
              <a:gd name="connsiteY72" fmla="*/ 127098 h 1055620"/>
              <a:gd name="connsiteX73" fmla="*/ 582533 w 4374292"/>
              <a:gd name="connsiteY73" fmla="*/ 469557 h 1055620"/>
              <a:gd name="connsiteX74" fmla="*/ 554289 w 4374292"/>
              <a:gd name="connsiteY74" fmla="*/ 589594 h 1055620"/>
              <a:gd name="connsiteX75" fmla="*/ 550759 w 4374292"/>
              <a:gd name="connsiteY75" fmla="*/ 628430 h 1055620"/>
              <a:gd name="connsiteX76" fmla="*/ 557820 w 4374292"/>
              <a:gd name="connsiteY76" fmla="*/ 660204 h 1055620"/>
              <a:gd name="connsiteX77" fmla="*/ 579003 w 4374292"/>
              <a:gd name="connsiteY77" fmla="*/ 691979 h 1055620"/>
              <a:gd name="connsiteX78" fmla="*/ 607247 w 4374292"/>
              <a:gd name="connsiteY78" fmla="*/ 720223 h 1055620"/>
              <a:gd name="connsiteX79" fmla="*/ 628430 w 4374292"/>
              <a:gd name="connsiteY79" fmla="*/ 730814 h 1055620"/>
              <a:gd name="connsiteX80" fmla="*/ 727284 w 4374292"/>
              <a:gd name="connsiteY80" fmla="*/ 727284 h 1055620"/>
              <a:gd name="connsiteX81" fmla="*/ 988541 w 4374292"/>
              <a:gd name="connsiteY81" fmla="*/ 720223 h 1055620"/>
              <a:gd name="connsiteX82" fmla="*/ 1465159 w 4374292"/>
              <a:gd name="connsiteY82" fmla="*/ 713162 h 1055620"/>
              <a:gd name="connsiteX83" fmla="*/ 1902941 w 4374292"/>
              <a:gd name="connsiteY83" fmla="*/ 706101 h 1055620"/>
              <a:gd name="connsiteX84" fmla="*/ 1966490 w 4374292"/>
              <a:gd name="connsiteY84" fmla="*/ 706101 h 1055620"/>
              <a:gd name="connsiteX0" fmla="*/ 1966490 w 4374292"/>
              <a:gd name="connsiteY0" fmla="*/ 706101 h 1055620"/>
              <a:gd name="connsiteX1" fmla="*/ 2418394 w 4374292"/>
              <a:gd name="connsiteY1" fmla="*/ 706101 h 1055620"/>
              <a:gd name="connsiteX2" fmla="*/ 2877359 w 4374292"/>
              <a:gd name="connsiteY2" fmla="*/ 706101 h 1055620"/>
              <a:gd name="connsiteX3" fmla="*/ 3272776 w 4374292"/>
              <a:gd name="connsiteY3" fmla="*/ 706101 h 1055620"/>
              <a:gd name="connsiteX4" fmla="*/ 3488136 w 4374292"/>
              <a:gd name="connsiteY4" fmla="*/ 706101 h 1055620"/>
              <a:gd name="connsiteX5" fmla="*/ 3650539 w 4374292"/>
              <a:gd name="connsiteY5" fmla="*/ 706101 h 1055620"/>
              <a:gd name="connsiteX6" fmla="*/ 3728210 w 4374292"/>
              <a:gd name="connsiteY6" fmla="*/ 706101 h 1055620"/>
              <a:gd name="connsiteX7" fmla="*/ 3802351 w 4374292"/>
              <a:gd name="connsiteY7" fmla="*/ 706101 h 1055620"/>
              <a:gd name="connsiteX8" fmla="*/ 3876491 w 4374292"/>
              <a:gd name="connsiteY8" fmla="*/ 706101 h 1055620"/>
              <a:gd name="connsiteX9" fmla="*/ 3950632 w 4374292"/>
              <a:gd name="connsiteY9" fmla="*/ 706101 h 1055620"/>
              <a:gd name="connsiteX10" fmla="*/ 4017711 w 4374292"/>
              <a:gd name="connsiteY10" fmla="*/ 699040 h 1055620"/>
              <a:gd name="connsiteX11" fmla="*/ 4077730 w 4374292"/>
              <a:gd name="connsiteY11" fmla="*/ 688448 h 1055620"/>
              <a:gd name="connsiteX12" fmla="*/ 4130688 w 4374292"/>
              <a:gd name="connsiteY12" fmla="*/ 667265 h 1055620"/>
              <a:gd name="connsiteX13" fmla="*/ 4173054 w 4374292"/>
              <a:gd name="connsiteY13" fmla="*/ 646082 h 1055620"/>
              <a:gd name="connsiteX14" fmla="*/ 4211889 w 4374292"/>
              <a:gd name="connsiteY14" fmla="*/ 617838 h 1055620"/>
              <a:gd name="connsiteX15" fmla="*/ 4254255 w 4374292"/>
              <a:gd name="connsiteY15" fmla="*/ 582533 h 1055620"/>
              <a:gd name="connsiteX16" fmla="*/ 4275438 w 4374292"/>
              <a:gd name="connsiteY16" fmla="*/ 561350 h 1055620"/>
              <a:gd name="connsiteX17" fmla="*/ 4303682 w 4374292"/>
              <a:gd name="connsiteY17" fmla="*/ 522515 h 1055620"/>
              <a:gd name="connsiteX18" fmla="*/ 4328396 w 4374292"/>
              <a:gd name="connsiteY18" fmla="*/ 480149 h 1055620"/>
              <a:gd name="connsiteX19" fmla="*/ 4349579 w 4374292"/>
              <a:gd name="connsiteY19" fmla="*/ 466027 h 1055620"/>
              <a:gd name="connsiteX20" fmla="*/ 4367231 w 4374292"/>
              <a:gd name="connsiteY20" fmla="*/ 473088 h 1055620"/>
              <a:gd name="connsiteX21" fmla="*/ 4370762 w 4374292"/>
              <a:gd name="connsiteY21" fmla="*/ 480149 h 1055620"/>
              <a:gd name="connsiteX22" fmla="*/ 4374292 w 4374292"/>
              <a:gd name="connsiteY22" fmla="*/ 501332 h 1055620"/>
              <a:gd name="connsiteX23" fmla="*/ 4367231 w 4374292"/>
              <a:gd name="connsiteY23" fmla="*/ 568411 h 1055620"/>
              <a:gd name="connsiteX24" fmla="*/ 4363701 w 4374292"/>
              <a:gd name="connsiteY24" fmla="*/ 617838 h 1055620"/>
              <a:gd name="connsiteX25" fmla="*/ 4346048 w 4374292"/>
              <a:gd name="connsiteY25" fmla="*/ 684918 h 1055620"/>
              <a:gd name="connsiteX26" fmla="*/ 4314274 w 4374292"/>
              <a:gd name="connsiteY26" fmla="*/ 762589 h 1055620"/>
              <a:gd name="connsiteX27" fmla="*/ 4275438 w 4374292"/>
              <a:gd name="connsiteY27" fmla="*/ 836729 h 1055620"/>
              <a:gd name="connsiteX28" fmla="*/ 4208359 w 4374292"/>
              <a:gd name="connsiteY28" fmla="*/ 942644 h 1055620"/>
              <a:gd name="connsiteX29" fmla="*/ 4169523 w 4374292"/>
              <a:gd name="connsiteY29" fmla="*/ 1002663 h 1055620"/>
              <a:gd name="connsiteX30" fmla="*/ 4137749 w 4374292"/>
              <a:gd name="connsiteY30" fmla="*/ 1030907 h 1055620"/>
              <a:gd name="connsiteX31" fmla="*/ 4113035 w 4374292"/>
              <a:gd name="connsiteY31" fmla="*/ 1045029 h 1055620"/>
              <a:gd name="connsiteX32" fmla="*/ 4081260 w 4374292"/>
              <a:gd name="connsiteY32" fmla="*/ 1055620 h 1055620"/>
              <a:gd name="connsiteX33" fmla="*/ 4035364 w 4374292"/>
              <a:gd name="connsiteY33" fmla="*/ 1045029 h 1055620"/>
              <a:gd name="connsiteX34" fmla="*/ 3985937 w 4374292"/>
              <a:gd name="connsiteY34" fmla="*/ 1020315 h 1055620"/>
              <a:gd name="connsiteX35" fmla="*/ 3922388 w 4374292"/>
              <a:gd name="connsiteY35" fmla="*/ 992071 h 1055620"/>
              <a:gd name="connsiteX36" fmla="*/ 3837656 w 4374292"/>
              <a:gd name="connsiteY36" fmla="*/ 963827 h 1055620"/>
              <a:gd name="connsiteX37" fmla="*/ 3788229 w 4374292"/>
              <a:gd name="connsiteY37" fmla="*/ 953236 h 1055620"/>
              <a:gd name="connsiteX38" fmla="*/ 3668192 w 4374292"/>
              <a:gd name="connsiteY38" fmla="*/ 949705 h 1055620"/>
              <a:gd name="connsiteX39" fmla="*/ 3424587 w 4374292"/>
              <a:gd name="connsiteY39" fmla="*/ 942644 h 1055620"/>
              <a:gd name="connsiteX40" fmla="*/ 2958561 w 4374292"/>
              <a:gd name="connsiteY40" fmla="*/ 935583 h 1055620"/>
              <a:gd name="connsiteX41" fmla="*/ 2672590 w 4374292"/>
              <a:gd name="connsiteY41" fmla="*/ 935583 h 1055620"/>
              <a:gd name="connsiteX42" fmla="*/ 2323071 w 4374292"/>
              <a:gd name="connsiteY42" fmla="*/ 935583 h 1055620"/>
              <a:gd name="connsiteX43" fmla="*/ 2019447 w 4374292"/>
              <a:gd name="connsiteY43" fmla="*/ 939114 h 1055620"/>
              <a:gd name="connsiteX44" fmla="*/ 1592257 w 4374292"/>
              <a:gd name="connsiteY44" fmla="*/ 953236 h 1055620"/>
              <a:gd name="connsiteX45" fmla="*/ 1306286 w 4374292"/>
              <a:gd name="connsiteY45" fmla="*/ 960297 h 1055620"/>
              <a:gd name="connsiteX46" fmla="*/ 1027376 w 4374292"/>
              <a:gd name="connsiteY46" fmla="*/ 974419 h 1055620"/>
              <a:gd name="connsiteX47" fmla="*/ 776711 w 4374292"/>
              <a:gd name="connsiteY47" fmla="*/ 992071 h 1055620"/>
              <a:gd name="connsiteX48" fmla="*/ 600186 w 4374292"/>
              <a:gd name="connsiteY48" fmla="*/ 1013254 h 1055620"/>
              <a:gd name="connsiteX49" fmla="*/ 543698 w 4374292"/>
              <a:gd name="connsiteY49" fmla="*/ 1020315 h 1055620"/>
              <a:gd name="connsiteX50" fmla="*/ 504862 w 4374292"/>
              <a:gd name="connsiteY50" fmla="*/ 1013254 h 1055620"/>
              <a:gd name="connsiteX51" fmla="*/ 370703 w 4374292"/>
              <a:gd name="connsiteY51" fmla="*/ 970888 h 1055620"/>
              <a:gd name="connsiteX52" fmla="*/ 211830 w 4374292"/>
              <a:gd name="connsiteY52" fmla="*/ 914400 h 1055620"/>
              <a:gd name="connsiteX53" fmla="*/ 84732 w 4374292"/>
              <a:gd name="connsiteY53" fmla="*/ 864973 h 1055620"/>
              <a:gd name="connsiteX54" fmla="*/ 24714 w 4374292"/>
              <a:gd name="connsiteY54" fmla="*/ 847321 h 1055620"/>
              <a:gd name="connsiteX55" fmla="*/ 14122 w 4374292"/>
              <a:gd name="connsiteY55" fmla="*/ 836729 h 1055620"/>
              <a:gd name="connsiteX56" fmla="*/ 7061 w 4374292"/>
              <a:gd name="connsiteY56" fmla="*/ 822607 h 1055620"/>
              <a:gd name="connsiteX57" fmla="*/ 0 w 4374292"/>
              <a:gd name="connsiteY57" fmla="*/ 801424 h 1055620"/>
              <a:gd name="connsiteX58" fmla="*/ 7061 w 4374292"/>
              <a:gd name="connsiteY58" fmla="*/ 776711 h 1055620"/>
              <a:gd name="connsiteX59" fmla="*/ 24714 w 4374292"/>
              <a:gd name="connsiteY59" fmla="*/ 755528 h 1055620"/>
              <a:gd name="connsiteX60" fmla="*/ 74141 w 4374292"/>
              <a:gd name="connsiteY60" fmla="*/ 723753 h 1055620"/>
              <a:gd name="connsiteX61" fmla="*/ 172995 w 4374292"/>
              <a:gd name="connsiteY61" fmla="*/ 656674 h 1055620"/>
              <a:gd name="connsiteX62" fmla="*/ 303623 w 4374292"/>
              <a:gd name="connsiteY62" fmla="*/ 561350 h 1055620"/>
              <a:gd name="connsiteX63" fmla="*/ 374233 w 4374292"/>
              <a:gd name="connsiteY63" fmla="*/ 483679 h 1055620"/>
              <a:gd name="connsiteX64" fmla="*/ 624899 w 4374292"/>
              <a:gd name="connsiteY64" fmla="*/ 77671 h 1055620"/>
              <a:gd name="connsiteX65" fmla="*/ 660204 w 4374292"/>
              <a:gd name="connsiteY65" fmla="*/ 21183 h 1055620"/>
              <a:gd name="connsiteX66" fmla="*/ 677857 w 4374292"/>
              <a:gd name="connsiteY66" fmla="*/ 7061 h 1055620"/>
              <a:gd name="connsiteX67" fmla="*/ 702570 w 4374292"/>
              <a:gd name="connsiteY67" fmla="*/ 0 h 1055620"/>
              <a:gd name="connsiteX68" fmla="*/ 713162 w 4374292"/>
              <a:gd name="connsiteY68" fmla="*/ 7061 h 1055620"/>
              <a:gd name="connsiteX69" fmla="*/ 720223 w 4374292"/>
              <a:gd name="connsiteY69" fmla="*/ 21183 h 1055620"/>
              <a:gd name="connsiteX70" fmla="*/ 709631 w 4374292"/>
              <a:gd name="connsiteY70" fmla="*/ 67080 h 1055620"/>
              <a:gd name="connsiteX71" fmla="*/ 684918 w 4374292"/>
              <a:gd name="connsiteY71" fmla="*/ 127098 h 1055620"/>
              <a:gd name="connsiteX72" fmla="*/ 582533 w 4374292"/>
              <a:gd name="connsiteY72" fmla="*/ 469557 h 1055620"/>
              <a:gd name="connsiteX73" fmla="*/ 554289 w 4374292"/>
              <a:gd name="connsiteY73" fmla="*/ 589594 h 1055620"/>
              <a:gd name="connsiteX74" fmla="*/ 550759 w 4374292"/>
              <a:gd name="connsiteY74" fmla="*/ 628430 h 1055620"/>
              <a:gd name="connsiteX75" fmla="*/ 557820 w 4374292"/>
              <a:gd name="connsiteY75" fmla="*/ 660204 h 1055620"/>
              <a:gd name="connsiteX76" fmla="*/ 579003 w 4374292"/>
              <a:gd name="connsiteY76" fmla="*/ 691979 h 1055620"/>
              <a:gd name="connsiteX77" fmla="*/ 607247 w 4374292"/>
              <a:gd name="connsiteY77" fmla="*/ 720223 h 1055620"/>
              <a:gd name="connsiteX78" fmla="*/ 628430 w 4374292"/>
              <a:gd name="connsiteY78" fmla="*/ 730814 h 1055620"/>
              <a:gd name="connsiteX79" fmla="*/ 727284 w 4374292"/>
              <a:gd name="connsiteY79" fmla="*/ 727284 h 1055620"/>
              <a:gd name="connsiteX80" fmla="*/ 988541 w 4374292"/>
              <a:gd name="connsiteY80" fmla="*/ 720223 h 1055620"/>
              <a:gd name="connsiteX81" fmla="*/ 1465159 w 4374292"/>
              <a:gd name="connsiteY81" fmla="*/ 713162 h 1055620"/>
              <a:gd name="connsiteX82" fmla="*/ 1902941 w 4374292"/>
              <a:gd name="connsiteY82" fmla="*/ 706101 h 1055620"/>
              <a:gd name="connsiteX83" fmla="*/ 1966490 w 4374292"/>
              <a:gd name="connsiteY83" fmla="*/ 706101 h 1055620"/>
              <a:gd name="connsiteX0" fmla="*/ 1966490 w 4374292"/>
              <a:gd name="connsiteY0" fmla="*/ 706101 h 1055620"/>
              <a:gd name="connsiteX1" fmla="*/ 2418394 w 4374292"/>
              <a:gd name="connsiteY1" fmla="*/ 706101 h 1055620"/>
              <a:gd name="connsiteX2" fmla="*/ 2877359 w 4374292"/>
              <a:gd name="connsiteY2" fmla="*/ 706101 h 1055620"/>
              <a:gd name="connsiteX3" fmla="*/ 3272776 w 4374292"/>
              <a:gd name="connsiteY3" fmla="*/ 706101 h 1055620"/>
              <a:gd name="connsiteX4" fmla="*/ 3488136 w 4374292"/>
              <a:gd name="connsiteY4" fmla="*/ 706101 h 1055620"/>
              <a:gd name="connsiteX5" fmla="*/ 3650539 w 4374292"/>
              <a:gd name="connsiteY5" fmla="*/ 706101 h 1055620"/>
              <a:gd name="connsiteX6" fmla="*/ 3728210 w 4374292"/>
              <a:gd name="connsiteY6" fmla="*/ 706101 h 1055620"/>
              <a:gd name="connsiteX7" fmla="*/ 3802351 w 4374292"/>
              <a:gd name="connsiteY7" fmla="*/ 706101 h 1055620"/>
              <a:gd name="connsiteX8" fmla="*/ 3876491 w 4374292"/>
              <a:gd name="connsiteY8" fmla="*/ 706101 h 1055620"/>
              <a:gd name="connsiteX9" fmla="*/ 3950632 w 4374292"/>
              <a:gd name="connsiteY9" fmla="*/ 706101 h 1055620"/>
              <a:gd name="connsiteX10" fmla="*/ 4017711 w 4374292"/>
              <a:gd name="connsiteY10" fmla="*/ 699040 h 1055620"/>
              <a:gd name="connsiteX11" fmla="*/ 4077730 w 4374292"/>
              <a:gd name="connsiteY11" fmla="*/ 688448 h 1055620"/>
              <a:gd name="connsiteX12" fmla="*/ 4130688 w 4374292"/>
              <a:gd name="connsiteY12" fmla="*/ 667265 h 1055620"/>
              <a:gd name="connsiteX13" fmla="*/ 4173054 w 4374292"/>
              <a:gd name="connsiteY13" fmla="*/ 646082 h 1055620"/>
              <a:gd name="connsiteX14" fmla="*/ 4211889 w 4374292"/>
              <a:gd name="connsiteY14" fmla="*/ 617838 h 1055620"/>
              <a:gd name="connsiteX15" fmla="*/ 4254255 w 4374292"/>
              <a:gd name="connsiteY15" fmla="*/ 582533 h 1055620"/>
              <a:gd name="connsiteX16" fmla="*/ 4275438 w 4374292"/>
              <a:gd name="connsiteY16" fmla="*/ 561350 h 1055620"/>
              <a:gd name="connsiteX17" fmla="*/ 4303682 w 4374292"/>
              <a:gd name="connsiteY17" fmla="*/ 522515 h 1055620"/>
              <a:gd name="connsiteX18" fmla="*/ 4328396 w 4374292"/>
              <a:gd name="connsiteY18" fmla="*/ 480149 h 1055620"/>
              <a:gd name="connsiteX19" fmla="*/ 4349579 w 4374292"/>
              <a:gd name="connsiteY19" fmla="*/ 466027 h 1055620"/>
              <a:gd name="connsiteX20" fmla="*/ 4367231 w 4374292"/>
              <a:gd name="connsiteY20" fmla="*/ 473088 h 1055620"/>
              <a:gd name="connsiteX21" fmla="*/ 4370762 w 4374292"/>
              <a:gd name="connsiteY21" fmla="*/ 480149 h 1055620"/>
              <a:gd name="connsiteX22" fmla="*/ 4374292 w 4374292"/>
              <a:gd name="connsiteY22" fmla="*/ 501332 h 1055620"/>
              <a:gd name="connsiteX23" fmla="*/ 4367231 w 4374292"/>
              <a:gd name="connsiteY23" fmla="*/ 568411 h 1055620"/>
              <a:gd name="connsiteX24" fmla="*/ 4363701 w 4374292"/>
              <a:gd name="connsiteY24" fmla="*/ 617838 h 1055620"/>
              <a:gd name="connsiteX25" fmla="*/ 4346048 w 4374292"/>
              <a:gd name="connsiteY25" fmla="*/ 684918 h 1055620"/>
              <a:gd name="connsiteX26" fmla="*/ 4314274 w 4374292"/>
              <a:gd name="connsiteY26" fmla="*/ 762589 h 1055620"/>
              <a:gd name="connsiteX27" fmla="*/ 4275438 w 4374292"/>
              <a:gd name="connsiteY27" fmla="*/ 836729 h 1055620"/>
              <a:gd name="connsiteX28" fmla="*/ 4208359 w 4374292"/>
              <a:gd name="connsiteY28" fmla="*/ 942644 h 1055620"/>
              <a:gd name="connsiteX29" fmla="*/ 4169523 w 4374292"/>
              <a:gd name="connsiteY29" fmla="*/ 1002663 h 1055620"/>
              <a:gd name="connsiteX30" fmla="*/ 4137749 w 4374292"/>
              <a:gd name="connsiteY30" fmla="*/ 1030907 h 1055620"/>
              <a:gd name="connsiteX31" fmla="*/ 4113035 w 4374292"/>
              <a:gd name="connsiteY31" fmla="*/ 1045029 h 1055620"/>
              <a:gd name="connsiteX32" fmla="*/ 4081260 w 4374292"/>
              <a:gd name="connsiteY32" fmla="*/ 1055620 h 1055620"/>
              <a:gd name="connsiteX33" fmla="*/ 4035364 w 4374292"/>
              <a:gd name="connsiteY33" fmla="*/ 1045029 h 1055620"/>
              <a:gd name="connsiteX34" fmla="*/ 3985937 w 4374292"/>
              <a:gd name="connsiteY34" fmla="*/ 1020315 h 1055620"/>
              <a:gd name="connsiteX35" fmla="*/ 3922388 w 4374292"/>
              <a:gd name="connsiteY35" fmla="*/ 992071 h 1055620"/>
              <a:gd name="connsiteX36" fmla="*/ 3837656 w 4374292"/>
              <a:gd name="connsiteY36" fmla="*/ 963827 h 1055620"/>
              <a:gd name="connsiteX37" fmla="*/ 3788229 w 4374292"/>
              <a:gd name="connsiteY37" fmla="*/ 953236 h 1055620"/>
              <a:gd name="connsiteX38" fmla="*/ 3668192 w 4374292"/>
              <a:gd name="connsiteY38" fmla="*/ 949705 h 1055620"/>
              <a:gd name="connsiteX39" fmla="*/ 3424587 w 4374292"/>
              <a:gd name="connsiteY39" fmla="*/ 942644 h 1055620"/>
              <a:gd name="connsiteX40" fmla="*/ 2958561 w 4374292"/>
              <a:gd name="connsiteY40" fmla="*/ 935583 h 1055620"/>
              <a:gd name="connsiteX41" fmla="*/ 2672590 w 4374292"/>
              <a:gd name="connsiteY41" fmla="*/ 935583 h 1055620"/>
              <a:gd name="connsiteX42" fmla="*/ 2323071 w 4374292"/>
              <a:gd name="connsiteY42" fmla="*/ 935583 h 1055620"/>
              <a:gd name="connsiteX43" fmla="*/ 2019447 w 4374292"/>
              <a:gd name="connsiteY43" fmla="*/ 939114 h 1055620"/>
              <a:gd name="connsiteX44" fmla="*/ 1592257 w 4374292"/>
              <a:gd name="connsiteY44" fmla="*/ 953236 h 1055620"/>
              <a:gd name="connsiteX45" fmla="*/ 1306286 w 4374292"/>
              <a:gd name="connsiteY45" fmla="*/ 960297 h 1055620"/>
              <a:gd name="connsiteX46" fmla="*/ 1027376 w 4374292"/>
              <a:gd name="connsiteY46" fmla="*/ 974419 h 1055620"/>
              <a:gd name="connsiteX47" fmla="*/ 776711 w 4374292"/>
              <a:gd name="connsiteY47" fmla="*/ 992071 h 1055620"/>
              <a:gd name="connsiteX48" fmla="*/ 600186 w 4374292"/>
              <a:gd name="connsiteY48" fmla="*/ 1013254 h 1055620"/>
              <a:gd name="connsiteX49" fmla="*/ 543698 w 4374292"/>
              <a:gd name="connsiteY49" fmla="*/ 1020315 h 1055620"/>
              <a:gd name="connsiteX50" fmla="*/ 504862 w 4374292"/>
              <a:gd name="connsiteY50" fmla="*/ 1013254 h 1055620"/>
              <a:gd name="connsiteX51" fmla="*/ 370703 w 4374292"/>
              <a:gd name="connsiteY51" fmla="*/ 970888 h 1055620"/>
              <a:gd name="connsiteX52" fmla="*/ 211830 w 4374292"/>
              <a:gd name="connsiteY52" fmla="*/ 914400 h 1055620"/>
              <a:gd name="connsiteX53" fmla="*/ 84732 w 4374292"/>
              <a:gd name="connsiteY53" fmla="*/ 864973 h 1055620"/>
              <a:gd name="connsiteX54" fmla="*/ 24714 w 4374292"/>
              <a:gd name="connsiteY54" fmla="*/ 847321 h 1055620"/>
              <a:gd name="connsiteX55" fmla="*/ 14122 w 4374292"/>
              <a:gd name="connsiteY55" fmla="*/ 836729 h 1055620"/>
              <a:gd name="connsiteX56" fmla="*/ 7061 w 4374292"/>
              <a:gd name="connsiteY56" fmla="*/ 822607 h 1055620"/>
              <a:gd name="connsiteX57" fmla="*/ 0 w 4374292"/>
              <a:gd name="connsiteY57" fmla="*/ 801424 h 1055620"/>
              <a:gd name="connsiteX58" fmla="*/ 7061 w 4374292"/>
              <a:gd name="connsiteY58" fmla="*/ 776711 h 1055620"/>
              <a:gd name="connsiteX59" fmla="*/ 24714 w 4374292"/>
              <a:gd name="connsiteY59" fmla="*/ 755528 h 1055620"/>
              <a:gd name="connsiteX60" fmla="*/ 74141 w 4374292"/>
              <a:gd name="connsiteY60" fmla="*/ 723753 h 1055620"/>
              <a:gd name="connsiteX61" fmla="*/ 172995 w 4374292"/>
              <a:gd name="connsiteY61" fmla="*/ 656674 h 1055620"/>
              <a:gd name="connsiteX62" fmla="*/ 374233 w 4374292"/>
              <a:gd name="connsiteY62" fmla="*/ 483679 h 1055620"/>
              <a:gd name="connsiteX63" fmla="*/ 624899 w 4374292"/>
              <a:gd name="connsiteY63" fmla="*/ 77671 h 1055620"/>
              <a:gd name="connsiteX64" fmla="*/ 660204 w 4374292"/>
              <a:gd name="connsiteY64" fmla="*/ 21183 h 1055620"/>
              <a:gd name="connsiteX65" fmla="*/ 677857 w 4374292"/>
              <a:gd name="connsiteY65" fmla="*/ 7061 h 1055620"/>
              <a:gd name="connsiteX66" fmla="*/ 702570 w 4374292"/>
              <a:gd name="connsiteY66" fmla="*/ 0 h 1055620"/>
              <a:gd name="connsiteX67" fmla="*/ 713162 w 4374292"/>
              <a:gd name="connsiteY67" fmla="*/ 7061 h 1055620"/>
              <a:gd name="connsiteX68" fmla="*/ 720223 w 4374292"/>
              <a:gd name="connsiteY68" fmla="*/ 21183 h 1055620"/>
              <a:gd name="connsiteX69" fmla="*/ 709631 w 4374292"/>
              <a:gd name="connsiteY69" fmla="*/ 67080 h 1055620"/>
              <a:gd name="connsiteX70" fmla="*/ 684918 w 4374292"/>
              <a:gd name="connsiteY70" fmla="*/ 127098 h 1055620"/>
              <a:gd name="connsiteX71" fmla="*/ 582533 w 4374292"/>
              <a:gd name="connsiteY71" fmla="*/ 469557 h 1055620"/>
              <a:gd name="connsiteX72" fmla="*/ 554289 w 4374292"/>
              <a:gd name="connsiteY72" fmla="*/ 589594 h 1055620"/>
              <a:gd name="connsiteX73" fmla="*/ 550759 w 4374292"/>
              <a:gd name="connsiteY73" fmla="*/ 628430 h 1055620"/>
              <a:gd name="connsiteX74" fmla="*/ 557820 w 4374292"/>
              <a:gd name="connsiteY74" fmla="*/ 660204 h 1055620"/>
              <a:gd name="connsiteX75" fmla="*/ 579003 w 4374292"/>
              <a:gd name="connsiteY75" fmla="*/ 691979 h 1055620"/>
              <a:gd name="connsiteX76" fmla="*/ 607247 w 4374292"/>
              <a:gd name="connsiteY76" fmla="*/ 720223 h 1055620"/>
              <a:gd name="connsiteX77" fmla="*/ 628430 w 4374292"/>
              <a:gd name="connsiteY77" fmla="*/ 730814 h 1055620"/>
              <a:gd name="connsiteX78" fmla="*/ 727284 w 4374292"/>
              <a:gd name="connsiteY78" fmla="*/ 727284 h 1055620"/>
              <a:gd name="connsiteX79" fmla="*/ 988541 w 4374292"/>
              <a:gd name="connsiteY79" fmla="*/ 720223 h 1055620"/>
              <a:gd name="connsiteX80" fmla="*/ 1465159 w 4374292"/>
              <a:gd name="connsiteY80" fmla="*/ 713162 h 1055620"/>
              <a:gd name="connsiteX81" fmla="*/ 1902941 w 4374292"/>
              <a:gd name="connsiteY81" fmla="*/ 706101 h 1055620"/>
              <a:gd name="connsiteX82" fmla="*/ 1966490 w 4374292"/>
              <a:gd name="connsiteY82" fmla="*/ 706101 h 1055620"/>
              <a:gd name="connsiteX0" fmla="*/ 1966490 w 4374292"/>
              <a:gd name="connsiteY0" fmla="*/ 706101 h 1055620"/>
              <a:gd name="connsiteX1" fmla="*/ 2418394 w 4374292"/>
              <a:gd name="connsiteY1" fmla="*/ 706101 h 1055620"/>
              <a:gd name="connsiteX2" fmla="*/ 2877359 w 4374292"/>
              <a:gd name="connsiteY2" fmla="*/ 706101 h 1055620"/>
              <a:gd name="connsiteX3" fmla="*/ 3272776 w 4374292"/>
              <a:gd name="connsiteY3" fmla="*/ 706101 h 1055620"/>
              <a:gd name="connsiteX4" fmla="*/ 3488136 w 4374292"/>
              <a:gd name="connsiteY4" fmla="*/ 706101 h 1055620"/>
              <a:gd name="connsiteX5" fmla="*/ 3650539 w 4374292"/>
              <a:gd name="connsiteY5" fmla="*/ 706101 h 1055620"/>
              <a:gd name="connsiteX6" fmla="*/ 3728210 w 4374292"/>
              <a:gd name="connsiteY6" fmla="*/ 706101 h 1055620"/>
              <a:gd name="connsiteX7" fmla="*/ 3802351 w 4374292"/>
              <a:gd name="connsiteY7" fmla="*/ 706101 h 1055620"/>
              <a:gd name="connsiteX8" fmla="*/ 3876491 w 4374292"/>
              <a:gd name="connsiteY8" fmla="*/ 706101 h 1055620"/>
              <a:gd name="connsiteX9" fmla="*/ 3950632 w 4374292"/>
              <a:gd name="connsiteY9" fmla="*/ 706101 h 1055620"/>
              <a:gd name="connsiteX10" fmla="*/ 4017711 w 4374292"/>
              <a:gd name="connsiteY10" fmla="*/ 699040 h 1055620"/>
              <a:gd name="connsiteX11" fmla="*/ 4077730 w 4374292"/>
              <a:gd name="connsiteY11" fmla="*/ 688448 h 1055620"/>
              <a:gd name="connsiteX12" fmla="*/ 4130688 w 4374292"/>
              <a:gd name="connsiteY12" fmla="*/ 667265 h 1055620"/>
              <a:gd name="connsiteX13" fmla="*/ 4173054 w 4374292"/>
              <a:gd name="connsiteY13" fmla="*/ 646082 h 1055620"/>
              <a:gd name="connsiteX14" fmla="*/ 4211889 w 4374292"/>
              <a:gd name="connsiteY14" fmla="*/ 617838 h 1055620"/>
              <a:gd name="connsiteX15" fmla="*/ 4254255 w 4374292"/>
              <a:gd name="connsiteY15" fmla="*/ 582533 h 1055620"/>
              <a:gd name="connsiteX16" fmla="*/ 4275438 w 4374292"/>
              <a:gd name="connsiteY16" fmla="*/ 561350 h 1055620"/>
              <a:gd name="connsiteX17" fmla="*/ 4303682 w 4374292"/>
              <a:gd name="connsiteY17" fmla="*/ 522515 h 1055620"/>
              <a:gd name="connsiteX18" fmla="*/ 4328396 w 4374292"/>
              <a:gd name="connsiteY18" fmla="*/ 480149 h 1055620"/>
              <a:gd name="connsiteX19" fmla="*/ 4349579 w 4374292"/>
              <a:gd name="connsiteY19" fmla="*/ 466027 h 1055620"/>
              <a:gd name="connsiteX20" fmla="*/ 4367231 w 4374292"/>
              <a:gd name="connsiteY20" fmla="*/ 473088 h 1055620"/>
              <a:gd name="connsiteX21" fmla="*/ 4370762 w 4374292"/>
              <a:gd name="connsiteY21" fmla="*/ 480149 h 1055620"/>
              <a:gd name="connsiteX22" fmla="*/ 4374292 w 4374292"/>
              <a:gd name="connsiteY22" fmla="*/ 501332 h 1055620"/>
              <a:gd name="connsiteX23" fmla="*/ 4367231 w 4374292"/>
              <a:gd name="connsiteY23" fmla="*/ 568411 h 1055620"/>
              <a:gd name="connsiteX24" fmla="*/ 4363701 w 4374292"/>
              <a:gd name="connsiteY24" fmla="*/ 617838 h 1055620"/>
              <a:gd name="connsiteX25" fmla="*/ 4346048 w 4374292"/>
              <a:gd name="connsiteY25" fmla="*/ 684918 h 1055620"/>
              <a:gd name="connsiteX26" fmla="*/ 4314274 w 4374292"/>
              <a:gd name="connsiteY26" fmla="*/ 762589 h 1055620"/>
              <a:gd name="connsiteX27" fmla="*/ 4275438 w 4374292"/>
              <a:gd name="connsiteY27" fmla="*/ 836729 h 1055620"/>
              <a:gd name="connsiteX28" fmla="*/ 4208359 w 4374292"/>
              <a:gd name="connsiteY28" fmla="*/ 942644 h 1055620"/>
              <a:gd name="connsiteX29" fmla="*/ 4169523 w 4374292"/>
              <a:gd name="connsiteY29" fmla="*/ 1002663 h 1055620"/>
              <a:gd name="connsiteX30" fmla="*/ 4137749 w 4374292"/>
              <a:gd name="connsiteY30" fmla="*/ 1030907 h 1055620"/>
              <a:gd name="connsiteX31" fmla="*/ 4113035 w 4374292"/>
              <a:gd name="connsiteY31" fmla="*/ 1045029 h 1055620"/>
              <a:gd name="connsiteX32" fmla="*/ 4081260 w 4374292"/>
              <a:gd name="connsiteY32" fmla="*/ 1055620 h 1055620"/>
              <a:gd name="connsiteX33" fmla="*/ 4035364 w 4374292"/>
              <a:gd name="connsiteY33" fmla="*/ 1045029 h 1055620"/>
              <a:gd name="connsiteX34" fmla="*/ 3985937 w 4374292"/>
              <a:gd name="connsiteY34" fmla="*/ 1020315 h 1055620"/>
              <a:gd name="connsiteX35" fmla="*/ 3922388 w 4374292"/>
              <a:gd name="connsiteY35" fmla="*/ 992071 h 1055620"/>
              <a:gd name="connsiteX36" fmla="*/ 3837656 w 4374292"/>
              <a:gd name="connsiteY36" fmla="*/ 963827 h 1055620"/>
              <a:gd name="connsiteX37" fmla="*/ 3788229 w 4374292"/>
              <a:gd name="connsiteY37" fmla="*/ 953236 h 1055620"/>
              <a:gd name="connsiteX38" fmla="*/ 3668192 w 4374292"/>
              <a:gd name="connsiteY38" fmla="*/ 949705 h 1055620"/>
              <a:gd name="connsiteX39" fmla="*/ 3424587 w 4374292"/>
              <a:gd name="connsiteY39" fmla="*/ 942644 h 1055620"/>
              <a:gd name="connsiteX40" fmla="*/ 2958561 w 4374292"/>
              <a:gd name="connsiteY40" fmla="*/ 935583 h 1055620"/>
              <a:gd name="connsiteX41" fmla="*/ 2672590 w 4374292"/>
              <a:gd name="connsiteY41" fmla="*/ 935583 h 1055620"/>
              <a:gd name="connsiteX42" fmla="*/ 2323071 w 4374292"/>
              <a:gd name="connsiteY42" fmla="*/ 935583 h 1055620"/>
              <a:gd name="connsiteX43" fmla="*/ 2019447 w 4374292"/>
              <a:gd name="connsiteY43" fmla="*/ 939114 h 1055620"/>
              <a:gd name="connsiteX44" fmla="*/ 1592257 w 4374292"/>
              <a:gd name="connsiteY44" fmla="*/ 953236 h 1055620"/>
              <a:gd name="connsiteX45" fmla="*/ 1306286 w 4374292"/>
              <a:gd name="connsiteY45" fmla="*/ 960297 h 1055620"/>
              <a:gd name="connsiteX46" fmla="*/ 1027376 w 4374292"/>
              <a:gd name="connsiteY46" fmla="*/ 974419 h 1055620"/>
              <a:gd name="connsiteX47" fmla="*/ 776711 w 4374292"/>
              <a:gd name="connsiteY47" fmla="*/ 992071 h 1055620"/>
              <a:gd name="connsiteX48" fmla="*/ 600186 w 4374292"/>
              <a:gd name="connsiteY48" fmla="*/ 1013254 h 1055620"/>
              <a:gd name="connsiteX49" fmla="*/ 543698 w 4374292"/>
              <a:gd name="connsiteY49" fmla="*/ 1020315 h 1055620"/>
              <a:gd name="connsiteX50" fmla="*/ 504862 w 4374292"/>
              <a:gd name="connsiteY50" fmla="*/ 1013254 h 1055620"/>
              <a:gd name="connsiteX51" fmla="*/ 370703 w 4374292"/>
              <a:gd name="connsiteY51" fmla="*/ 970888 h 1055620"/>
              <a:gd name="connsiteX52" fmla="*/ 211830 w 4374292"/>
              <a:gd name="connsiteY52" fmla="*/ 914400 h 1055620"/>
              <a:gd name="connsiteX53" fmla="*/ 84732 w 4374292"/>
              <a:gd name="connsiteY53" fmla="*/ 864973 h 1055620"/>
              <a:gd name="connsiteX54" fmla="*/ 24714 w 4374292"/>
              <a:gd name="connsiteY54" fmla="*/ 847321 h 1055620"/>
              <a:gd name="connsiteX55" fmla="*/ 14122 w 4374292"/>
              <a:gd name="connsiteY55" fmla="*/ 836729 h 1055620"/>
              <a:gd name="connsiteX56" fmla="*/ 7061 w 4374292"/>
              <a:gd name="connsiteY56" fmla="*/ 822607 h 1055620"/>
              <a:gd name="connsiteX57" fmla="*/ 0 w 4374292"/>
              <a:gd name="connsiteY57" fmla="*/ 801424 h 1055620"/>
              <a:gd name="connsiteX58" fmla="*/ 7061 w 4374292"/>
              <a:gd name="connsiteY58" fmla="*/ 776711 h 1055620"/>
              <a:gd name="connsiteX59" fmla="*/ 24714 w 4374292"/>
              <a:gd name="connsiteY59" fmla="*/ 755528 h 1055620"/>
              <a:gd name="connsiteX60" fmla="*/ 74141 w 4374292"/>
              <a:gd name="connsiteY60" fmla="*/ 723753 h 1055620"/>
              <a:gd name="connsiteX61" fmla="*/ 374233 w 4374292"/>
              <a:gd name="connsiteY61" fmla="*/ 483679 h 1055620"/>
              <a:gd name="connsiteX62" fmla="*/ 624899 w 4374292"/>
              <a:gd name="connsiteY62" fmla="*/ 77671 h 1055620"/>
              <a:gd name="connsiteX63" fmla="*/ 660204 w 4374292"/>
              <a:gd name="connsiteY63" fmla="*/ 21183 h 1055620"/>
              <a:gd name="connsiteX64" fmla="*/ 677857 w 4374292"/>
              <a:gd name="connsiteY64" fmla="*/ 7061 h 1055620"/>
              <a:gd name="connsiteX65" fmla="*/ 702570 w 4374292"/>
              <a:gd name="connsiteY65" fmla="*/ 0 h 1055620"/>
              <a:gd name="connsiteX66" fmla="*/ 713162 w 4374292"/>
              <a:gd name="connsiteY66" fmla="*/ 7061 h 1055620"/>
              <a:gd name="connsiteX67" fmla="*/ 720223 w 4374292"/>
              <a:gd name="connsiteY67" fmla="*/ 21183 h 1055620"/>
              <a:gd name="connsiteX68" fmla="*/ 709631 w 4374292"/>
              <a:gd name="connsiteY68" fmla="*/ 67080 h 1055620"/>
              <a:gd name="connsiteX69" fmla="*/ 684918 w 4374292"/>
              <a:gd name="connsiteY69" fmla="*/ 127098 h 1055620"/>
              <a:gd name="connsiteX70" fmla="*/ 582533 w 4374292"/>
              <a:gd name="connsiteY70" fmla="*/ 469557 h 1055620"/>
              <a:gd name="connsiteX71" fmla="*/ 554289 w 4374292"/>
              <a:gd name="connsiteY71" fmla="*/ 589594 h 1055620"/>
              <a:gd name="connsiteX72" fmla="*/ 550759 w 4374292"/>
              <a:gd name="connsiteY72" fmla="*/ 628430 h 1055620"/>
              <a:gd name="connsiteX73" fmla="*/ 557820 w 4374292"/>
              <a:gd name="connsiteY73" fmla="*/ 660204 h 1055620"/>
              <a:gd name="connsiteX74" fmla="*/ 579003 w 4374292"/>
              <a:gd name="connsiteY74" fmla="*/ 691979 h 1055620"/>
              <a:gd name="connsiteX75" fmla="*/ 607247 w 4374292"/>
              <a:gd name="connsiteY75" fmla="*/ 720223 h 1055620"/>
              <a:gd name="connsiteX76" fmla="*/ 628430 w 4374292"/>
              <a:gd name="connsiteY76" fmla="*/ 730814 h 1055620"/>
              <a:gd name="connsiteX77" fmla="*/ 727284 w 4374292"/>
              <a:gd name="connsiteY77" fmla="*/ 727284 h 1055620"/>
              <a:gd name="connsiteX78" fmla="*/ 988541 w 4374292"/>
              <a:gd name="connsiteY78" fmla="*/ 720223 h 1055620"/>
              <a:gd name="connsiteX79" fmla="*/ 1465159 w 4374292"/>
              <a:gd name="connsiteY79" fmla="*/ 713162 h 1055620"/>
              <a:gd name="connsiteX80" fmla="*/ 1902941 w 4374292"/>
              <a:gd name="connsiteY80" fmla="*/ 706101 h 1055620"/>
              <a:gd name="connsiteX81" fmla="*/ 1966490 w 4374292"/>
              <a:gd name="connsiteY81" fmla="*/ 706101 h 1055620"/>
              <a:gd name="connsiteX0" fmla="*/ 1966490 w 4374292"/>
              <a:gd name="connsiteY0" fmla="*/ 706101 h 1055620"/>
              <a:gd name="connsiteX1" fmla="*/ 2418394 w 4374292"/>
              <a:gd name="connsiteY1" fmla="*/ 706101 h 1055620"/>
              <a:gd name="connsiteX2" fmla="*/ 2877359 w 4374292"/>
              <a:gd name="connsiteY2" fmla="*/ 706101 h 1055620"/>
              <a:gd name="connsiteX3" fmla="*/ 3272776 w 4374292"/>
              <a:gd name="connsiteY3" fmla="*/ 706101 h 1055620"/>
              <a:gd name="connsiteX4" fmla="*/ 3488136 w 4374292"/>
              <a:gd name="connsiteY4" fmla="*/ 706101 h 1055620"/>
              <a:gd name="connsiteX5" fmla="*/ 3650539 w 4374292"/>
              <a:gd name="connsiteY5" fmla="*/ 706101 h 1055620"/>
              <a:gd name="connsiteX6" fmla="*/ 3728210 w 4374292"/>
              <a:gd name="connsiteY6" fmla="*/ 706101 h 1055620"/>
              <a:gd name="connsiteX7" fmla="*/ 3802351 w 4374292"/>
              <a:gd name="connsiteY7" fmla="*/ 706101 h 1055620"/>
              <a:gd name="connsiteX8" fmla="*/ 3876491 w 4374292"/>
              <a:gd name="connsiteY8" fmla="*/ 706101 h 1055620"/>
              <a:gd name="connsiteX9" fmla="*/ 3950632 w 4374292"/>
              <a:gd name="connsiteY9" fmla="*/ 706101 h 1055620"/>
              <a:gd name="connsiteX10" fmla="*/ 4017711 w 4374292"/>
              <a:gd name="connsiteY10" fmla="*/ 699040 h 1055620"/>
              <a:gd name="connsiteX11" fmla="*/ 4077730 w 4374292"/>
              <a:gd name="connsiteY11" fmla="*/ 688448 h 1055620"/>
              <a:gd name="connsiteX12" fmla="*/ 4130688 w 4374292"/>
              <a:gd name="connsiteY12" fmla="*/ 667265 h 1055620"/>
              <a:gd name="connsiteX13" fmla="*/ 4173054 w 4374292"/>
              <a:gd name="connsiteY13" fmla="*/ 646082 h 1055620"/>
              <a:gd name="connsiteX14" fmla="*/ 4211889 w 4374292"/>
              <a:gd name="connsiteY14" fmla="*/ 617838 h 1055620"/>
              <a:gd name="connsiteX15" fmla="*/ 4254255 w 4374292"/>
              <a:gd name="connsiteY15" fmla="*/ 582533 h 1055620"/>
              <a:gd name="connsiteX16" fmla="*/ 4275438 w 4374292"/>
              <a:gd name="connsiteY16" fmla="*/ 561350 h 1055620"/>
              <a:gd name="connsiteX17" fmla="*/ 4303682 w 4374292"/>
              <a:gd name="connsiteY17" fmla="*/ 522515 h 1055620"/>
              <a:gd name="connsiteX18" fmla="*/ 4328396 w 4374292"/>
              <a:gd name="connsiteY18" fmla="*/ 480149 h 1055620"/>
              <a:gd name="connsiteX19" fmla="*/ 4349579 w 4374292"/>
              <a:gd name="connsiteY19" fmla="*/ 466027 h 1055620"/>
              <a:gd name="connsiteX20" fmla="*/ 4367231 w 4374292"/>
              <a:gd name="connsiteY20" fmla="*/ 473088 h 1055620"/>
              <a:gd name="connsiteX21" fmla="*/ 4370762 w 4374292"/>
              <a:gd name="connsiteY21" fmla="*/ 480149 h 1055620"/>
              <a:gd name="connsiteX22" fmla="*/ 4374292 w 4374292"/>
              <a:gd name="connsiteY22" fmla="*/ 501332 h 1055620"/>
              <a:gd name="connsiteX23" fmla="*/ 4367231 w 4374292"/>
              <a:gd name="connsiteY23" fmla="*/ 568411 h 1055620"/>
              <a:gd name="connsiteX24" fmla="*/ 4363701 w 4374292"/>
              <a:gd name="connsiteY24" fmla="*/ 617838 h 1055620"/>
              <a:gd name="connsiteX25" fmla="*/ 4346048 w 4374292"/>
              <a:gd name="connsiteY25" fmla="*/ 684918 h 1055620"/>
              <a:gd name="connsiteX26" fmla="*/ 4314274 w 4374292"/>
              <a:gd name="connsiteY26" fmla="*/ 762589 h 1055620"/>
              <a:gd name="connsiteX27" fmla="*/ 4275438 w 4374292"/>
              <a:gd name="connsiteY27" fmla="*/ 836729 h 1055620"/>
              <a:gd name="connsiteX28" fmla="*/ 4208359 w 4374292"/>
              <a:gd name="connsiteY28" fmla="*/ 942644 h 1055620"/>
              <a:gd name="connsiteX29" fmla="*/ 4169523 w 4374292"/>
              <a:gd name="connsiteY29" fmla="*/ 1002663 h 1055620"/>
              <a:gd name="connsiteX30" fmla="*/ 4137749 w 4374292"/>
              <a:gd name="connsiteY30" fmla="*/ 1030907 h 1055620"/>
              <a:gd name="connsiteX31" fmla="*/ 4113035 w 4374292"/>
              <a:gd name="connsiteY31" fmla="*/ 1045029 h 1055620"/>
              <a:gd name="connsiteX32" fmla="*/ 4081260 w 4374292"/>
              <a:gd name="connsiteY32" fmla="*/ 1055620 h 1055620"/>
              <a:gd name="connsiteX33" fmla="*/ 4035364 w 4374292"/>
              <a:gd name="connsiteY33" fmla="*/ 1045029 h 1055620"/>
              <a:gd name="connsiteX34" fmla="*/ 3985937 w 4374292"/>
              <a:gd name="connsiteY34" fmla="*/ 1020315 h 1055620"/>
              <a:gd name="connsiteX35" fmla="*/ 3922388 w 4374292"/>
              <a:gd name="connsiteY35" fmla="*/ 992071 h 1055620"/>
              <a:gd name="connsiteX36" fmla="*/ 3837656 w 4374292"/>
              <a:gd name="connsiteY36" fmla="*/ 963827 h 1055620"/>
              <a:gd name="connsiteX37" fmla="*/ 3788229 w 4374292"/>
              <a:gd name="connsiteY37" fmla="*/ 953236 h 1055620"/>
              <a:gd name="connsiteX38" fmla="*/ 3668192 w 4374292"/>
              <a:gd name="connsiteY38" fmla="*/ 949705 h 1055620"/>
              <a:gd name="connsiteX39" fmla="*/ 3424587 w 4374292"/>
              <a:gd name="connsiteY39" fmla="*/ 942644 h 1055620"/>
              <a:gd name="connsiteX40" fmla="*/ 2958561 w 4374292"/>
              <a:gd name="connsiteY40" fmla="*/ 935583 h 1055620"/>
              <a:gd name="connsiteX41" fmla="*/ 2672590 w 4374292"/>
              <a:gd name="connsiteY41" fmla="*/ 935583 h 1055620"/>
              <a:gd name="connsiteX42" fmla="*/ 2323071 w 4374292"/>
              <a:gd name="connsiteY42" fmla="*/ 935583 h 1055620"/>
              <a:gd name="connsiteX43" fmla="*/ 2019447 w 4374292"/>
              <a:gd name="connsiteY43" fmla="*/ 939114 h 1055620"/>
              <a:gd name="connsiteX44" fmla="*/ 1592257 w 4374292"/>
              <a:gd name="connsiteY44" fmla="*/ 953236 h 1055620"/>
              <a:gd name="connsiteX45" fmla="*/ 1306286 w 4374292"/>
              <a:gd name="connsiteY45" fmla="*/ 960297 h 1055620"/>
              <a:gd name="connsiteX46" fmla="*/ 1027376 w 4374292"/>
              <a:gd name="connsiteY46" fmla="*/ 974419 h 1055620"/>
              <a:gd name="connsiteX47" fmla="*/ 776711 w 4374292"/>
              <a:gd name="connsiteY47" fmla="*/ 992071 h 1055620"/>
              <a:gd name="connsiteX48" fmla="*/ 600186 w 4374292"/>
              <a:gd name="connsiteY48" fmla="*/ 1013254 h 1055620"/>
              <a:gd name="connsiteX49" fmla="*/ 543698 w 4374292"/>
              <a:gd name="connsiteY49" fmla="*/ 1020315 h 1055620"/>
              <a:gd name="connsiteX50" fmla="*/ 504862 w 4374292"/>
              <a:gd name="connsiteY50" fmla="*/ 1013254 h 1055620"/>
              <a:gd name="connsiteX51" fmla="*/ 370703 w 4374292"/>
              <a:gd name="connsiteY51" fmla="*/ 970888 h 1055620"/>
              <a:gd name="connsiteX52" fmla="*/ 211830 w 4374292"/>
              <a:gd name="connsiteY52" fmla="*/ 914400 h 1055620"/>
              <a:gd name="connsiteX53" fmla="*/ 84732 w 4374292"/>
              <a:gd name="connsiteY53" fmla="*/ 864973 h 1055620"/>
              <a:gd name="connsiteX54" fmla="*/ 24714 w 4374292"/>
              <a:gd name="connsiteY54" fmla="*/ 847321 h 1055620"/>
              <a:gd name="connsiteX55" fmla="*/ 14122 w 4374292"/>
              <a:gd name="connsiteY55" fmla="*/ 836729 h 1055620"/>
              <a:gd name="connsiteX56" fmla="*/ 7061 w 4374292"/>
              <a:gd name="connsiteY56" fmla="*/ 822607 h 1055620"/>
              <a:gd name="connsiteX57" fmla="*/ 0 w 4374292"/>
              <a:gd name="connsiteY57" fmla="*/ 801424 h 1055620"/>
              <a:gd name="connsiteX58" fmla="*/ 7061 w 4374292"/>
              <a:gd name="connsiteY58" fmla="*/ 776711 h 1055620"/>
              <a:gd name="connsiteX59" fmla="*/ 24714 w 4374292"/>
              <a:gd name="connsiteY59" fmla="*/ 755528 h 1055620"/>
              <a:gd name="connsiteX60" fmla="*/ 74141 w 4374292"/>
              <a:gd name="connsiteY60" fmla="*/ 723753 h 1055620"/>
              <a:gd name="connsiteX61" fmla="*/ 374233 w 4374292"/>
              <a:gd name="connsiteY61" fmla="*/ 483679 h 1055620"/>
              <a:gd name="connsiteX62" fmla="*/ 624899 w 4374292"/>
              <a:gd name="connsiteY62" fmla="*/ 77671 h 1055620"/>
              <a:gd name="connsiteX63" fmla="*/ 660204 w 4374292"/>
              <a:gd name="connsiteY63" fmla="*/ 21183 h 1055620"/>
              <a:gd name="connsiteX64" fmla="*/ 677857 w 4374292"/>
              <a:gd name="connsiteY64" fmla="*/ 7061 h 1055620"/>
              <a:gd name="connsiteX65" fmla="*/ 702570 w 4374292"/>
              <a:gd name="connsiteY65" fmla="*/ 0 h 1055620"/>
              <a:gd name="connsiteX66" fmla="*/ 713162 w 4374292"/>
              <a:gd name="connsiteY66" fmla="*/ 7061 h 1055620"/>
              <a:gd name="connsiteX67" fmla="*/ 720223 w 4374292"/>
              <a:gd name="connsiteY67" fmla="*/ 21183 h 1055620"/>
              <a:gd name="connsiteX68" fmla="*/ 709631 w 4374292"/>
              <a:gd name="connsiteY68" fmla="*/ 67080 h 1055620"/>
              <a:gd name="connsiteX69" fmla="*/ 684918 w 4374292"/>
              <a:gd name="connsiteY69" fmla="*/ 127098 h 1055620"/>
              <a:gd name="connsiteX70" fmla="*/ 582533 w 4374292"/>
              <a:gd name="connsiteY70" fmla="*/ 469557 h 1055620"/>
              <a:gd name="connsiteX71" fmla="*/ 554289 w 4374292"/>
              <a:gd name="connsiteY71" fmla="*/ 589594 h 1055620"/>
              <a:gd name="connsiteX72" fmla="*/ 557820 w 4374292"/>
              <a:gd name="connsiteY72" fmla="*/ 660204 h 1055620"/>
              <a:gd name="connsiteX73" fmla="*/ 579003 w 4374292"/>
              <a:gd name="connsiteY73" fmla="*/ 691979 h 1055620"/>
              <a:gd name="connsiteX74" fmla="*/ 607247 w 4374292"/>
              <a:gd name="connsiteY74" fmla="*/ 720223 h 1055620"/>
              <a:gd name="connsiteX75" fmla="*/ 628430 w 4374292"/>
              <a:gd name="connsiteY75" fmla="*/ 730814 h 1055620"/>
              <a:gd name="connsiteX76" fmla="*/ 727284 w 4374292"/>
              <a:gd name="connsiteY76" fmla="*/ 727284 h 1055620"/>
              <a:gd name="connsiteX77" fmla="*/ 988541 w 4374292"/>
              <a:gd name="connsiteY77" fmla="*/ 720223 h 1055620"/>
              <a:gd name="connsiteX78" fmla="*/ 1465159 w 4374292"/>
              <a:gd name="connsiteY78" fmla="*/ 713162 h 1055620"/>
              <a:gd name="connsiteX79" fmla="*/ 1902941 w 4374292"/>
              <a:gd name="connsiteY79" fmla="*/ 706101 h 1055620"/>
              <a:gd name="connsiteX80" fmla="*/ 1966490 w 4374292"/>
              <a:gd name="connsiteY80" fmla="*/ 706101 h 1055620"/>
              <a:gd name="connsiteX0" fmla="*/ 1966490 w 4374292"/>
              <a:gd name="connsiteY0" fmla="*/ 706101 h 1055620"/>
              <a:gd name="connsiteX1" fmla="*/ 2418394 w 4374292"/>
              <a:gd name="connsiteY1" fmla="*/ 706101 h 1055620"/>
              <a:gd name="connsiteX2" fmla="*/ 2877359 w 4374292"/>
              <a:gd name="connsiteY2" fmla="*/ 706101 h 1055620"/>
              <a:gd name="connsiteX3" fmla="*/ 3272776 w 4374292"/>
              <a:gd name="connsiteY3" fmla="*/ 706101 h 1055620"/>
              <a:gd name="connsiteX4" fmla="*/ 3488136 w 4374292"/>
              <a:gd name="connsiteY4" fmla="*/ 706101 h 1055620"/>
              <a:gd name="connsiteX5" fmla="*/ 3650539 w 4374292"/>
              <a:gd name="connsiteY5" fmla="*/ 706101 h 1055620"/>
              <a:gd name="connsiteX6" fmla="*/ 3728210 w 4374292"/>
              <a:gd name="connsiteY6" fmla="*/ 706101 h 1055620"/>
              <a:gd name="connsiteX7" fmla="*/ 3802351 w 4374292"/>
              <a:gd name="connsiteY7" fmla="*/ 706101 h 1055620"/>
              <a:gd name="connsiteX8" fmla="*/ 3876491 w 4374292"/>
              <a:gd name="connsiteY8" fmla="*/ 706101 h 1055620"/>
              <a:gd name="connsiteX9" fmla="*/ 3950632 w 4374292"/>
              <a:gd name="connsiteY9" fmla="*/ 706101 h 1055620"/>
              <a:gd name="connsiteX10" fmla="*/ 4017711 w 4374292"/>
              <a:gd name="connsiteY10" fmla="*/ 699040 h 1055620"/>
              <a:gd name="connsiteX11" fmla="*/ 4077730 w 4374292"/>
              <a:gd name="connsiteY11" fmla="*/ 688448 h 1055620"/>
              <a:gd name="connsiteX12" fmla="*/ 4130688 w 4374292"/>
              <a:gd name="connsiteY12" fmla="*/ 667265 h 1055620"/>
              <a:gd name="connsiteX13" fmla="*/ 4173054 w 4374292"/>
              <a:gd name="connsiteY13" fmla="*/ 646082 h 1055620"/>
              <a:gd name="connsiteX14" fmla="*/ 4211889 w 4374292"/>
              <a:gd name="connsiteY14" fmla="*/ 617838 h 1055620"/>
              <a:gd name="connsiteX15" fmla="*/ 4254255 w 4374292"/>
              <a:gd name="connsiteY15" fmla="*/ 582533 h 1055620"/>
              <a:gd name="connsiteX16" fmla="*/ 4275438 w 4374292"/>
              <a:gd name="connsiteY16" fmla="*/ 561350 h 1055620"/>
              <a:gd name="connsiteX17" fmla="*/ 4303682 w 4374292"/>
              <a:gd name="connsiteY17" fmla="*/ 522515 h 1055620"/>
              <a:gd name="connsiteX18" fmla="*/ 4328396 w 4374292"/>
              <a:gd name="connsiteY18" fmla="*/ 480149 h 1055620"/>
              <a:gd name="connsiteX19" fmla="*/ 4349579 w 4374292"/>
              <a:gd name="connsiteY19" fmla="*/ 466027 h 1055620"/>
              <a:gd name="connsiteX20" fmla="*/ 4367231 w 4374292"/>
              <a:gd name="connsiteY20" fmla="*/ 473088 h 1055620"/>
              <a:gd name="connsiteX21" fmla="*/ 4370762 w 4374292"/>
              <a:gd name="connsiteY21" fmla="*/ 480149 h 1055620"/>
              <a:gd name="connsiteX22" fmla="*/ 4374292 w 4374292"/>
              <a:gd name="connsiteY22" fmla="*/ 501332 h 1055620"/>
              <a:gd name="connsiteX23" fmla="*/ 4367231 w 4374292"/>
              <a:gd name="connsiteY23" fmla="*/ 568411 h 1055620"/>
              <a:gd name="connsiteX24" fmla="*/ 4363701 w 4374292"/>
              <a:gd name="connsiteY24" fmla="*/ 617838 h 1055620"/>
              <a:gd name="connsiteX25" fmla="*/ 4346048 w 4374292"/>
              <a:gd name="connsiteY25" fmla="*/ 684918 h 1055620"/>
              <a:gd name="connsiteX26" fmla="*/ 4314274 w 4374292"/>
              <a:gd name="connsiteY26" fmla="*/ 762589 h 1055620"/>
              <a:gd name="connsiteX27" fmla="*/ 4275438 w 4374292"/>
              <a:gd name="connsiteY27" fmla="*/ 836729 h 1055620"/>
              <a:gd name="connsiteX28" fmla="*/ 4208359 w 4374292"/>
              <a:gd name="connsiteY28" fmla="*/ 942644 h 1055620"/>
              <a:gd name="connsiteX29" fmla="*/ 4169523 w 4374292"/>
              <a:gd name="connsiteY29" fmla="*/ 1002663 h 1055620"/>
              <a:gd name="connsiteX30" fmla="*/ 4137749 w 4374292"/>
              <a:gd name="connsiteY30" fmla="*/ 1030907 h 1055620"/>
              <a:gd name="connsiteX31" fmla="*/ 4113035 w 4374292"/>
              <a:gd name="connsiteY31" fmla="*/ 1045029 h 1055620"/>
              <a:gd name="connsiteX32" fmla="*/ 4081260 w 4374292"/>
              <a:gd name="connsiteY32" fmla="*/ 1055620 h 1055620"/>
              <a:gd name="connsiteX33" fmla="*/ 4035364 w 4374292"/>
              <a:gd name="connsiteY33" fmla="*/ 1045029 h 1055620"/>
              <a:gd name="connsiteX34" fmla="*/ 3985937 w 4374292"/>
              <a:gd name="connsiteY34" fmla="*/ 1020315 h 1055620"/>
              <a:gd name="connsiteX35" fmla="*/ 3922388 w 4374292"/>
              <a:gd name="connsiteY35" fmla="*/ 992071 h 1055620"/>
              <a:gd name="connsiteX36" fmla="*/ 3837656 w 4374292"/>
              <a:gd name="connsiteY36" fmla="*/ 963827 h 1055620"/>
              <a:gd name="connsiteX37" fmla="*/ 3788229 w 4374292"/>
              <a:gd name="connsiteY37" fmla="*/ 953236 h 1055620"/>
              <a:gd name="connsiteX38" fmla="*/ 3668192 w 4374292"/>
              <a:gd name="connsiteY38" fmla="*/ 949705 h 1055620"/>
              <a:gd name="connsiteX39" fmla="*/ 3424587 w 4374292"/>
              <a:gd name="connsiteY39" fmla="*/ 942644 h 1055620"/>
              <a:gd name="connsiteX40" fmla="*/ 2958561 w 4374292"/>
              <a:gd name="connsiteY40" fmla="*/ 935583 h 1055620"/>
              <a:gd name="connsiteX41" fmla="*/ 2672590 w 4374292"/>
              <a:gd name="connsiteY41" fmla="*/ 935583 h 1055620"/>
              <a:gd name="connsiteX42" fmla="*/ 2323071 w 4374292"/>
              <a:gd name="connsiteY42" fmla="*/ 935583 h 1055620"/>
              <a:gd name="connsiteX43" fmla="*/ 2019447 w 4374292"/>
              <a:gd name="connsiteY43" fmla="*/ 939114 h 1055620"/>
              <a:gd name="connsiteX44" fmla="*/ 1592257 w 4374292"/>
              <a:gd name="connsiteY44" fmla="*/ 953236 h 1055620"/>
              <a:gd name="connsiteX45" fmla="*/ 1306286 w 4374292"/>
              <a:gd name="connsiteY45" fmla="*/ 960297 h 1055620"/>
              <a:gd name="connsiteX46" fmla="*/ 1027376 w 4374292"/>
              <a:gd name="connsiteY46" fmla="*/ 974419 h 1055620"/>
              <a:gd name="connsiteX47" fmla="*/ 776711 w 4374292"/>
              <a:gd name="connsiteY47" fmla="*/ 992071 h 1055620"/>
              <a:gd name="connsiteX48" fmla="*/ 600186 w 4374292"/>
              <a:gd name="connsiteY48" fmla="*/ 1013254 h 1055620"/>
              <a:gd name="connsiteX49" fmla="*/ 543698 w 4374292"/>
              <a:gd name="connsiteY49" fmla="*/ 1020315 h 1055620"/>
              <a:gd name="connsiteX50" fmla="*/ 504862 w 4374292"/>
              <a:gd name="connsiteY50" fmla="*/ 1013254 h 1055620"/>
              <a:gd name="connsiteX51" fmla="*/ 370703 w 4374292"/>
              <a:gd name="connsiteY51" fmla="*/ 970888 h 1055620"/>
              <a:gd name="connsiteX52" fmla="*/ 211830 w 4374292"/>
              <a:gd name="connsiteY52" fmla="*/ 914400 h 1055620"/>
              <a:gd name="connsiteX53" fmla="*/ 84732 w 4374292"/>
              <a:gd name="connsiteY53" fmla="*/ 864973 h 1055620"/>
              <a:gd name="connsiteX54" fmla="*/ 24714 w 4374292"/>
              <a:gd name="connsiteY54" fmla="*/ 847321 h 1055620"/>
              <a:gd name="connsiteX55" fmla="*/ 14122 w 4374292"/>
              <a:gd name="connsiteY55" fmla="*/ 836729 h 1055620"/>
              <a:gd name="connsiteX56" fmla="*/ 7061 w 4374292"/>
              <a:gd name="connsiteY56" fmla="*/ 822607 h 1055620"/>
              <a:gd name="connsiteX57" fmla="*/ 0 w 4374292"/>
              <a:gd name="connsiteY57" fmla="*/ 801424 h 1055620"/>
              <a:gd name="connsiteX58" fmla="*/ 7061 w 4374292"/>
              <a:gd name="connsiteY58" fmla="*/ 776711 h 1055620"/>
              <a:gd name="connsiteX59" fmla="*/ 24714 w 4374292"/>
              <a:gd name="connsiteY59" fmla="*/ 755528 h 1055620"/>
              <a:gd name="connsiteX60" fmla="*/ 74141 w 4374292"/>
              <a:gd name="connsiteY60" fmla="*/ 723753 h 1055620"/>
              <a:gd name="connsiteX61" fmla="*/ 374233 w 4374292"/>
              <a:gd name="connsiteY61" fmla="*/ 483679 h 1055620"/>
              <a:gd name="connsiteX62" fmla="*/ 624899 w 4374292"/>
              <a:gd name="connsiteY62" fmla="*/ 77671 h 1055620"/>
              <a:gd name="connsiteX63" fmla="*/ 677857 w 4374292"/>
              <a:gd name="connsiteY63" fmla="*/ 7061 h 1055620"/>
              <a:gd name="connsiteX64" fmla="*/ 702570 w 4374292"/>
              <a:gd name="connsiteY64" fmla="*/ 0 h 1055620"/>
              <a:gd name="connsiteX65" fmla="*/ 713162 w 4374292"/>
              <a:gd name="connsiteY65" fmla="*/ 7061 h 1055620"/>
              <a:gd name="connsiteX66" fmla="*/ 720223 w 4374292"/>
              <a:gd name="connsiteY66" fmla="*/ 21183 h 1055620"/>
              <a:gd name="connsiteX67" fmla="*/ 709631 w 4374292"/>
              <a:gd name="connsiteY67" fmla="*/ 67080 h 1055620"/>
              <a:gd name="connsiteX68" fmla="*/ 684918 w 4374292"/>
              <a:gd name="connsiteY68" fmla="*/ 127098 h 1055620"/>
              <a:gd name="connsiteX69" fmla="*/ 582533 w 4374292"/>
              <a:gd name="connsiteY69" fmla="*/ 469557 h 1055620"/>
              <a:gd name="connsiteX70" fmla="*/ 554289 w 4374292"/>
              <a:gd name="connsiteY70" fmla="*/ 589594 h 1055620"/>
              <a:gd name="connsiteX71" fmla="*/ 557820 w 4374292"/>
              <a:gd name="connsiteY71" fmla="*/ 660204 h 1055620"/>
              <a:gd name="connsiteX72" fmla="*/ 579003 w 4374292"/>
              <a:gd name="connsiteY72" fmla="*/ 691979 h 1055620"/>
              <a:gd name="connsiteX73" fmla="*/ 607247 w 4374292"/>
              <a:gd name="connsiteY73" fmla="*/ 720223 h 1055620"/>
              <a:gd name="connsiteX74" fmla="*/ 628430 w 4374292"/>
              <a:gd name="connsiteY74" fmla="*/ 730814 h 1055620"/>
              <a:gd name="connsiteX75" fmla="*/ 727284 w 4374292"/>
              <a:gd name="connsiteY75" fmla="*/ 727284 h 1055620"/>
              <a:gd name="connsiteX76" fmla="*/ 988541 w 4374292"/>
              <a:gd name="connsiteY76" fmla="*/ 720223 h 1055620"/>
              <a:gd name="connsiteX77" fmla="*/ 1465159 w 4374292"/>
              <a:gd name="connsiteY77" fmla="*/ 713162 h 1055620"/>
              <a:gd name="connsiteX78" fmla="*/ 1902941 w 4374292"/>
              <a:gd name="connsiteY78" fmla="*/ 706101 h 1055620"/>
              <a:gd name="connsiteX79" fmla="*/ 1966490 w 4374292"/>
              <a:gd name="connsiteY79" fmla="*/ 706101 h 1055620"/>
              <a:gd name="connsiteX0" fmla="*/ 1966490 w 4374292"/>
              <a:gd name="connsiteY0" fmla="*/ 699040 h 1048559"/>
              <a:gd name="connsiteX1" fmla="*/ 2418394 w 4374292"/>
              <a:gd name="connsiteY1" fmla="*/ 699040 h 1048559"/>
              <a:gd name="connsiteX2" fmla="*/ 2877359 w 4374292"/>
              <a:gd name="connsiteY2" fmla="*/ 699040 h 1048559"/>
              <a:gd name="connsiteX3" fmla="*/ 3272776 w 4374292"/>
              <a:gd name="connsiteY3" fmla="*/ 699040 h 1048559"/>
              <a:gd name="connsiteX4" fmla="*/ 3488136 w 4374292"/>
              <a:gd name="connsiteY4" fmla="*/ 699040 h 1048559"/>
              <a:gd name="connsiteX5" fmla="*/ 3650539 w 4374292"/>
              <a:gd name="connsiteY5" fmla="*/ 699040 h 1048559"/>
              <a:gd name="connsiteX6" fmla="*/ 3728210 w 4374292"/>
              <a:gd name="connsiteY6" fmla="*/ 699040 h 1048559"/>
              <a:gd name="connsiteX7" fmla="*/ 3802351 w 4374292"/>
              <a:gd name="connsiteY7" fmla="*/ 699040 h 1048559"/>
              <a:gd name="connsiteX8" fmla="*/ 3876491 w 4374292"/>
              <a:gd name="connsiteY8" fmla="*/ 699040 h 1048559"/>
              <a:gd name="connsiteX9" fmla="*/ 3950632 w 4374292"/>
              <a:gd name="connsiteY9" fmla="*/ 699040 h 1048559"/>
              <a:gd name="connsiteX10" fmla="*/ 4017711 w 4374292"/>
              <a:gd name="connsiteY10" fmla="*/ 691979 h 1048559"/>
              <a:gd name="connsiteX11" fmla="*/ 4077730 w 4374292"/>
              <a:gd name="connsiteY11" fmla="*/ 681387 h 1048559"/>
              <a:gd name="connsiteX12" fmla="*/ 4130688 w 4374292"/>
              <a:gd name="connsiteY12" fmla="*/ 660204 h 1048559"/>
              <a:gd name="connsiteX13" fmla="*/ 4173054 w 4374292"/>
              <a:gd name="connsiteY13" fmla="*/ 639021 h 1048559"/>
              <a:gd name="connsiteX14" fmla="*/ 4211889 w 4374292"/>
              <a:gd name="connsiteY14" fmla="*/ 610777 h 1048559"/>
              <a:gd name="connsiteX15" fmla="*/ 4254255 w 4374292"/>
              <a:gd name="connsiteY15" fmla="*/ 575472 h 1048559"/>
              <a:gd name="connsiteX16" fmla="*/ 4275438 w 4374292"/>
              <a:gd name="connsiteY16" fmla="*/ 554289 h 1048559"/>
              <a:gd name="connsiteX17" fmla="*/ 4303682 w 4374292"/>
              <a:gd name="connsiteY17" fmla="*/ 515454 h 1048559"/>
              <a:gd name="connsiteX18" fmla="*/ 4328396 w 4374292"/>
              <a:gd name="connsiteY18" fmla="*/ 473088 h 1048559"/>
              <a:gd name="connsiteX19" fmla="*/ 4349579 w 4374292"/>
              <a:gd name="connsiteY19" fmla="*/ 458966 h 1048559"/>
              <a:gd name="connsiteX20" fmla="*/ 4367231 w 4374292"/>
              <a:gd name="connsiteY20" fmla="*/ 466027 h 1048559"/>
              <a:gd name="connsiteX21" fmla="*/ 4370762 w 4374292"/>
              <a:gd name="connsiteY21" fmla="*/ 473088 h 1048559"/>
              <a:gd name="connsiteX22" fmla="*/ 4374292 w 4374292"/>
              <a:gd name="connsiteY22" fmla="*/ 494271 h 1048559"/>
              <a:gd name="connsiteX23" fmla="*/ 4367231 w 4374292"/>
              <a:gd name="connsiteY23" fmla="*/ 561350 h 1048559"/>
              <a:gd name="connsiteX24" fmla="*/ 4363701 w 4374292"/>
              <a:gd name="connsiteY24" fmla="*/ 610777 h 1048559"/>
              <a:gd name="connsiteX25" fmla="*/ 4346048 w 4374292"/>
              <a:gd name="connsiteY25" fmla="*/ 677857 h 1048559"/>
              <a:gd name="connsiteX26" fmla="*/ 4314274 w 4374292"/>
              <a:gd name="connsiteY26" fmla="*/ 755528 h 1048559"/>
              <a:gd name="connsiteX27" fmla="*/ 4275438 w 4374292"/>
              <a:gd name="connsiteY27" fmla="*/ 829668 h 1048559"/>
              <a:gd name="connsiteX28" fmla="*/ 4208359 w 4374292"/>
              <a:gd name="connsiteY28" fmla="*/ 935583 h 1048559"/>
              <a:gd name="connsiteX29" fmla="*/ 4169523 w 4374292"/>
              <a:gd name="connsiteY29" fmla="*/ 995602 h 1048559"/>
              <a:gd name="connsiteX30" fmla="*/ 4137749 w 4374292"/>
              <a:gd name="connsiteY30" fmla="*/ 1023846 h 1048559"/>
              <a:gd name="connsiteX31" fmla="*/ 4113035 w 4374292"/>
              <a:gd name="connsiteY31" fmla="*/ 1037968 h 1048559"/>
              <a:gd name="connsiteX32" fmla="*/ 4081260 w 4374292"/>
              <a:gd name="connsiteY32" fmla="*/ 1048559 h 1048559"/>
              <a:gd name="connsiteX33" fmla="*/ 4035364 w 4374292"/>
              <a:gd name="connsiteY33" fmla="*/ 1037968 h 1048559"/>
              <a:gd name="connsiteX34" fmla="*/ 3985937 w 4374292"/>
              <a:gd name="connsiteY34" fmla="*/ 1013254 h 1048559"/>
              <a:gd name="connsiteX35" fmla="*/ 3922388 w 4374292"/>
              <a:gd name="connsiteY35" fmla="*/ 985010 h 1048559"/>
              <a:gd name="connsiteX36" fmla="*/ 3837656 w 4374292"/>
              <a:gd name="connsiteY36" fmla="*/ 956766 h 1048559"/>
              <a:gd name="connsiteX37" fmla="*/ 3788229 w 4374292"/>
              <a:gd name="connsiteY37" fmla="*/ 946175 h 1048559"/>
              <a:gd name="connsiteX38" fmla="*/ 3668192 w 4374292"/>
              <a:gd name="connsiteY38" fmla="*/ 942644 h 1048559"/>
              <a:gd name="connsiteX39" fmla="*/ 3424587 w 4374292"/>
              <a:gd name="connsiteY39" fmla="*/ 935583 h 1048559"/>
              <a:gd name="connsiteX40" fmla="*/ 2958561 w 4374292"/>
              <a:gd name="connsiteY40" fmla="*/ 928522 h 1048559"/>
              <a:gd name="connsiteX41" fmla="*/ 2672590 w 4374292"/>
              <a:gd name="connsiteY41" fmla="*/ 928522 h 1048559"/>
              <a:gd name="connsiteX42" fmla="*/ 2323071 w 4374292"/>
              <a:gd name="connsiteY42" fmla="*/ 928522 h 1048559"/>
              <a:gd name="connsiteX43" fmla="*/ 2019447 w 4374292"/>
              <a:gd name="connsiteY43" fmla="*/ 932053 h 1048559"/>
              <a:gd name="connsiteX44" fmla="*/ 1592257 w 4374292"/>
              <a:gd name="connsiteY44" fmla="*/ 946175 h 1048559"/>
              <a:gd name="connsiteX45" fmla="*/ 1306286 w 4374292"/>
              <a:gd name="connsiteY45" fmla="*/ 953236 h 1048559"/>
              <a:gd name="connsiteX46" fmla="*/ 1027376 w 4374292"/>
              <a:gd name="connsiteY46" fmla="*/ 967358 h 1048559"/>
              <a:gd name="connsiteX47" fmla="*/ 776711 w 4374292"/>
              <a:gd name="connsiteY47" fmla="*/ 985010 h 1048559"/>
              <a:gd name="connsiteX48" fmla="*/ 600186 w 4374292"/>
              <a:gd name="connsiteY48" fmla="*/ 1006193 h 1048559"/>
              <a:gd name="connsiteX49" fmla="*/ 543698 w 4374292"/>
              <a:gd name="connsiteY49" fmla="*/ 1013254 h 1048559"/>
              <a:gd name="connsiteX50" fmla="*/ 504862 w 4374292"/>
              <a:gd name="connsiteY50" fmla="*/ 1006193 h 1048559"/>
              <a:gd name="connsiteX51" fmla="*/ 370703 w 4374292"/>
              <a:gd name="connsiteY51" fmla="*/ 963827 h 1048559"/>
              <a:gd name="connsiteX52" fmla="*/ 211830 w 4374292"/>
              <a:gd name="connsiteY52" fmla="*/ 907339 h 1048559"/>
              <a:gd name="connsiteX53" fmla="*/ 84732 w 4374292"/>
              <a:gd name="connsiteY53" fmla="*/ 857912 h 1048559"/>
              <a:gd name="connsiteX54" fmla="*/ 24714 w 4374292"/>
              <a:gd name="connsiteY54" fmla="*/ 840260 h 1048559"/>
              <a:gd name="connsiteX55" fmla="*/ 14122 w 4374292"/>
              <a:gd name="connsiteY55" fmla="*/ 829668 h 1048559"/>
              <a:gd name="connsiteX56" fmla="*/ 7061 w 4374292"/>
              <a:gd name="connsiteY56" fmla="*/ 815546 h 1048559"/>
              <a:gd name="connsiteX57" fmla="*/ 0 w 4374292"/>
              <a:gd name="connsiteY57" fmla="*/ 794363 h 1048559"/>
              <a:gd name="connsiteX58" fmla="*/ 7061 w 4374292"/>
              <a:gd name="connsiteY58" fmla="*/ 769650 h 1048559"/>
              <a:gd name="connsiteX59" fmla="*/ 24714 w 4374292"/>
              <a:gd name="connsiteY59" fmla="*/ 748467 h 1048559"/>
              <a:gd name="connsiteX60" fmla="*/ 74141 w 4374292"/>
              <a:gd name="connsiteY60" fmla="*/ 716692 h 1048559"/>
              <a:gd name="connsiteX61" fmla="*/ 374233 w 4374292"/>
              <a:gd name="connsiteY61" fmla="*/ 476618 h 1048559"/>
              <a:gd name="connsiteX62" fmla="*/ 624899 w 4374292"/>
              <a:gd name="connsiteY62" fmla="*/ 70610 h 1048559"/>
              <a:gd name="connsiteX63" fmla="*/ 677857 w 4374292"/>
              <a:gd name="connsiteY63" fmla="*/ 0 h 1048559"/>
              <a:gd name="connsiteX64" fmla="*/ 713162 w 4374292"/>
              <a:gd name="connsiteY64" fmla="*/ 0 h 1048559"/>
              <a:gd name="connsiteX65" fmla="*/ 720223 w 4374292"/>
              <a:gd name="connsiteY65" fmla="*/ 14122 h 1048559"/>
              <a:gd name="connsiteX66" fmla="*/ 709631 w 4374292"/>
              <a:gd name="connsiteY66" fmla="*/ 60019 h 1048559"/>
              <a:gd name="connsiteX67" fmla="*/ 684918 w 4374292"/>
              <a:gd name="connsiteY67" fmla="*/ 120037 h 1048559"/>
              <a:gd name="connsiteX68" fmla="*/ 582533 w 4374292"/>
              <a:gd name="connsiteY68" fmla="*/ 462496 h 1048559"/>
              <a:gd name="connsiteX69" fmla="*/ 554289 w 4374292"/>
              <a:gd name="connsiteY69" fmla="*/ 582533 h 1048559"/>
              <a:gd name="connsiteX70" fmla="*/ 557820 w 4374292"/>
              <a:gd name="connsiteY70" fmla="*/ 653143 h 1048559"/>
              <a:gd name="connsiteX71" fmla="*/ 579003 w 4374292"/>
              <a:gd name="connsiteY71" fmla="*/ 684918 h 1048559"/>
              <a:gd name="connsiteX72" fmla="*/ 607247 w 4374292"/>
              <a:gd name="connsiteY72" fmla="*/ 713162 h 1048559"/>
              <a:gd name="connsiteX73" fmla="*/ 628430 w 4374292"/>
              <a:gd name="connsiteY73" fmla="*/ 723753 h 1048559"/>
              <a:gd name="connsiteX74" fmla="*/ 727284 w 4374292"/>
              <a:gd name="connsiteY74" fmla="*/ 720223 h 1048559"/>
              <a:gd name="connsiteX75" fmla="*/ 988541 w 4374292"/>
              <a:gd name="connsiteY75" fmla="*/ 713162 h 1048559"/>
              <a:gd name="connsiteX76" fmla="*/ 1465159 w 4374292"/>
              <a:gd name="connsiteY76" fmla="*/ 706101 h 1048559"/>
              <a:gd name="connsiteX77" fmla="*/ 1902941 w 4374292"/>
              <a:gd name="connsiteY77" fmla="*/ 699040 h 1048559"/>
              <a:gd name="connsiteX78" fmla="*/ 1966490 w 4374292"/>
              <a:gd name="connsiteY78" fmla="*/ 699040 h 1048559"/>
              <a:gd name="connsiteX0" fmla="*/ 1966490 w 4374292"/>
              <a:gd name="connsiteY0" fmla="*/ 699040 h 1048559"/>
              <a:gd name="connsiteX1" fmla="*/ 2418394 w 4374292"/>
              <a:gd name="connsiteY1" fmla="*/ 699040 h 1048559"/>
              <a:gd name="connsiteX2" fmla="*/ 2877359 w 4374292"/>
              <a:gd name="connsiteY2" fmla="*/ 699040 h 1048559"/>
              <a:gd name="connsiteX3" fmla="*/ 3272776 w 4374292"/>
              <a:gd name="connsiteY3" fmla="*/ 699040 h 1048559"/>
              <a:gd name="connsiteX4" fmla="*/ 3488136 w 4374292"/>
              <a:gd name="connsiteY4" fmla="*/ 699040 h 1048559"/>
              <a:gd name="connsiteX5" fmla="*/ 3650539 w 4374292"/>
              <a:gd name="connsiteY5" fmla="*/ 699040 h 1048559"/>
              <a:gd name="connsiteX6" fmla="*/ 3728210 w 4374292"/>
              <a:gd name="connsiteY6" fmla="*/ 699040 h 1048559"/>
              <a:gd name="connsiteX7" fmla="*/ 3802351 w 4374292"/>
              <a:gd name="connsiteY7" fmla="*/ 699040 h 1048559"/>
              <a:gd name="connsiteX8" fmla="*/ 3876491 w 4374292"/>
              <a:gd name="connsiteY8" fmla="*/ 699040 h 1048559"/>
              <a:gd name="connsiteX9" fmla="*/ 3950632 w 4374292"/>
              <a:gd name="connsiteY9" fmla="*/ 699040 h 1048559"/>
              <a:gd name="connsiteX10" fmla="*/ 4017711 w 4374292"/>
              <a:gd name="connsiteY10" fmla="*/ 691979 h 1048559"/>
              <a:gd name="connsiteX11" fmla="*/ 4077730 w 4374292"/>
              <a:gd name="connsiteY11" fmla="*/ 681387 h 1048559"/>
              <a:gd name="connsiteX12" fmla="*/ 4130688 w 4374292"/>
              <a:gd name="connsiteY12" fmla="*/ 660204 h 1048559"/>
              <a:gd name="connsiteX13" fmla="*/ 4173054 w 4374292"/>
              <a:gd name="connsiteY13" fmla="*/ 639021 h 1048559"/>
              <a:gd name="connsiteX14" fmla="*/ 4211889 w 4374292"/>
              <a:gd name="connsiteY14" fmla="*/ 610777 h 1048559"/>
              <a:gd name="connsiteX15" fmla="*/ 4254255 w 4374292"/>
              <a:gd name="connsiteY15" fmla="*/ 575472 h 1048559"/>
              <a:gd name="connsiteX16" fmla="*/ 4275438 w 4374292"/>
              <a:gd name="connsiteY16" fmla="*/ 554289 h 1048559"/>
              <a:gd name="connsiteX17" fmla="*/ 4303682 w 4374292"/>
              <a:gd name="connsiteY17" fmla="*/ 515454 h 1048559"/>
              <a:gd name="connsiteX18" fmla="*/ 4328396 w 4374292"/>
              <a:gd name="connsiteY18" fmla="*/ 473088 h 1048559"/>
              <a:gd name="connsiteX19" fmla="*/ 4349579 w 4374292"/>
              <a:gd name="connsiteY19" fmla="*/ 458966 h 1048559"/>
              <a:gd name="connsiteX20" fmla="*/ 4367231 w 4374292"/>
              <a:gd name="connsiteY20" fmla="*/ 466027 h 1048559"/>
              <a:gd name="connsiteX21" fmla="*/ 4370762 w 4374292"/>
              <a:gd name="connsiteY21" fmla="*/ 473088 h 1048559"/>
              <a:gd name="connsiteX22" fmla="*/ 4374292 w 4374292"/>
              <a:gd name="connsiteY22" fmla="*/ 494271 h 1048559"/>
              <a:gd name="connsiteX23" fmla="*/ 4367231 w 4374292"/>
              <a:gd name="connsiteY23" fmla="*/ 561350 h 1048559"/>
              <a:gd name="connsiteX24" fmla="*/ 4363701 w 4374292"/>
              <a:gd name="connsiteY24" fmla="*/ 610777 h 1048559"/>
              <a:gd name="connsiteX25" fmla="*/ 4346048 w 4374292"/>
              <a:gd name="connsiteY25" fmla="*/ 677857 h 1048559"/>
              <a:gd name="connsiteX26" fmla="*/ 4314274 w 4374292"/>
              <a:gd name="connsiteY26" fmla="*/ 755528 h 1048559"/>
              <a:gd name="connsiteX27" fmla="*/ 4275438 w 4374292"/>
              <a:gd name="connsiteY27" fmla="*/ 829668 h 1048559"/>
              <a:gd name="connsiteX28" fmla="*/ 4208359 w 4374292"/>
              <a:gd name="connsiteY28" fmla="*/ 935583 h 1048559"/>
              <a:gd name="connsiteX29" fmla="*/ 4169523 w 4374292"/>
              <a:gd name="connsiteY29" fmla="*/ 995602 h 1048559"/>
              <a:gd name="connsiteX30" fmla="*/ 4137749 w 4374292"/>
              <a:gd name="connsiteY30" fmla="*/ 1023846 h 1048559"/>
              <a:gd name="connsiteX31" fmla="*/ 4113035 w 4374292"/>
              <a:gd name="connsiteY31" fmla="*/ 1037968 h 1048559"/>
              <a:gd name="connsiteX32" fmla="*/ 4081260 w 4374292"/>
              <a:gd name="connsiteY32" fmla="*/ 1048559 h 1048559"/>
              <a:gd name="connsiteX33" fmla="*/ 4035364 w 4374292"/>
              <a:gd name="connsiteY33" fmla="*/ 1037968 h 1048559"/>
              <a:gd name="connsiteX34" fmla="*/ 3985937 w 4374292"/>
              <a:gd name="connsiteY34" fmla="*/ 1013254 h 1048559"/>
              <a:gd name="connsiteX35" fmla="*/ 3922388 w 4374292"/>
              <a:gd name="connsiteY35" fmla="*/ 985010 h 1048559"/>
              <a:gd name="connsiteX36" fmla="*/ 3837656 w 4374292"/>
              <a:gd name="connsiteY36" fmla="*/ 956766 h 1048559"/>
              <a:gd name="connsiteX37" fmla="*/ 3788229 w 4374292"/>
              <a:gd name="connsiteY37" fmla="*/ 946175 h 1048559"/>
              <a:gd name="connsiteX38" fmla="*/ 3668192 w 4374292"/>
              <a:gd name="connsiteY38" fmla="*/ 942644 h 1048559"/>
              <a:gd name="connsiteX39" fmla="*/ 3424587 w 4374292"/>
              <a:gd name="connsiteY39" fmla="*/ 935583 h 1048559"/>
              <a:gd name="connsiteX40" fmla="*/ 2958561 w 4374292"/>
              <a:gd name="connsiteY40" fmla="*/ 928522 h 1048559"/>
              <a:gd name="connsiteX41" fmla="*/ 2672590 w 4374292"/>
              <a:gd name="connsiteY41" fmla="*/ 928522 h 1048559"/>
              <a:gd name="connsiteX42" fmla="*/ 2323071 w 4374292"/>
              <a:gd name="connsiteY42" fmla="*/ 928522 h 1048559"/>
              <a:gd name="connsiteX43" fmla="*/ 2019447 w 4374292"/>
              <a:gd name="connsiteY43" fmla="*/ 932053 h 1048559"/>
              <a:gd name="connsiteX44" fmla="*/ 1592257 w 4374292"/>
              <a:gd name="connsiteY44" fmla="*/ 946175 h 1048559"/>
              <a:gd name="connsiteX45" fmla="*/ 1306286 w 4374292"/>
              <a:gd name="connsiteY45" fmla="*/ 953236 h 1048559"/>
              <a:gd name="connsiteX46" fmla="*/ 1027376 w 4374292"/>
              <a:gd name="connsiteY46" fmla="*/ 967358 h 1048559"/>
              <a:gd name="connsiteX47" fmla="*/ 776711 w 4374292"/>
              <a:gd name="connsiteY47" fmla="*/ 985010 h 1048559"/>
              <a:gd name="connsiteX48" fmla="*/ 600186 w 4374292"/>
              <a:gd name="connsiteY48" fmla="*/ 1006193 h 1048559"/>
              <a:gd name="connsiteX49" fmla="*/ 543698 w 4374292"/>
              <a:gd name="connsiteY49" fmla="*/ 1013254 h 1048559"/>
              <a:gd name="connsiteX50" fmla="*/ 504862 w 4374292"/>
              <a:gd name="connsiteY50" fmla="*/ 1006193 h 1048559"/>
              <a:gd name="connsiteX51" fmla="*/ 370703 w 4374292"/>
              <a:gd name="connsiteY51" fmla="*/ 963827 h 1048559"/>
              <a:gd name="connsiteX52" fmla="*/ 211830 w 4374292"/>
              <a:gd name="connsiteY52" fmla="*/ 907339 h 1048559"/>
              <a:gd name="connsiteX53" fmla="*/ 84732 w 4374292"/>
              <a:gd name="connsiteY53" fmla="*/ 857912 h 1048559"/>
              <a:gd name="connsiteX54" fmla="*/ 24714 w 4374292"/>
              <a:gd name="connsiteY54" fmla="*/ 840260 h 1048559"/>
              <a:gd name="connsiteX55" fmla="*/ 14122 w 4374292"/>
              <a:gd name="connsiteY55" fmla="*/ 829668 h 1048559"/>
              <a:gd name="connsiteX56" fmla="*/ 7061 w 4374292"/>
              <a:gd name="connsiteY56" fmla="*/ 815546 h 1048559"/>
              <a:gd name="connsiteX57" fmla="*/ 0 w 4374292"/>
              <a:gd name="connsiteY57" fmla="*/ 794363 h 1048559"/>
              <a:gd name="connsiteX58" fmla="*/ 7061 w 4374292"/>
              <a:gd name="connsiteY58" fmla="*/ 769650 h 1048559"/>
              <a:gd name="connsiteX59" fmla="*/ 24714 w 4374292"/>
              <a:gd name="connsiteY59" fmla="*/ 748467 h 1048559"/>
              <a:gd name="connsiteX60" fmla="*/ 74141 w 4374292"/>
              <a:gd name="connsiteY60" fmla="*/ 716692 h 1048559"/>
              <a:gd name="connsiteX61" fmla="*/ 374233 w 4374292"/>
              <a:gd name="connsiteY61" fmla="*/ 476618 h 1048559"/>
              <a:gd name="connsiteX62" fmla="*/ 624899 w 4374292"/>
              <a:gd name="connsiteY62" fmla="*/ 70610 h 1048559"/>
              <a:gd name="connsiteX63" fmla="*/ 677857 w 4374292"/>
              <a:gd name="connsiteY63" fmla="*/ 0 h 1048559"/>
              <a:gd name="connsiteX64" fmla="*/ 720223 w 4374292"/>
              <a:gd name="connsiteY64" fmla="*/ 14122 h 1048559"/>
              <a:gd name="connsiteX65" fmla="*/ 709631 w 4374292"/>
              <a:gd name="connsiteY65" fmla="*/ 60019 h 1048559"/>
              <a:gd name="connsiteX66" fmla="*/ 684918 w 4374292"/>
              <a:gd name="connsiteY66" fmla="*/ 120037 h 1048559"/>
              <a:gd name="connsiteX67" fmla="*/ 582533 w 4374292"/>
              <a:gd name="connsiteY67" fmla="*/ 462496 h 1048559"/>
              <a:gd name="connsiteX68" fmla="*/ 554289 w 4374292"/>
              <a:gd name="connsiteY68" fmla="*/ 582533 h 1048559"/>
              <a:gd name="connsiteX69" fmla="*/ 557820 w 4374292"/>
              <a:gd name="connsiteY69" fmla="*/ 653143 h 1048559"/>
              <a:gd name="connsiteX70" fmla="*/ 579003 w 4374292"/>
              <a:gd name="connsiteY70" fmla="*/ 684918 h 1048559"/>
              <a:gd name="connsiteX71" fmla="*/ 607247 w 4374292"/>
              <a:gd name="connsiteY71" fmla="*/ 713162 h 1048559"/>
              <a:gd name="connsiteX72" fmla="*/ 628430 w 4374292"/>
              <a:gd name="connsiteY72" fmla="*/ 723753 h 1048559"/>
              <a:gd name="connsiteX73" fmla="*/ 727284 w 4374292"/>
              <a:gd name="connsiteY73" fmla="*/ 720223 h 1048559"/>
              <a:gd name="connsiteX74" fmla="*/ 988541 w 4374292"/>
              <a:gd name="connsiteY74" fmla="*/ 713162 h 1048559"/>
              <a:gd name="connsiteX75" fmla="*/ 1465159 w 4374292"/>
              <a:gd name="connsiteY75" fmla="*/ 706101 h 1048559"/>
              <a:gd name="connsiteX76" fmla="*/ 1902941 w 4374292"/>
              <a:gd name="connsiteY76" fmla="*/ 699040 h 1048559"/>
              <a:gd name="connsiteX77" fmla="*/ 1966490 w 4374292"/>
              <a:gd name="connsiteY77" fmla="*/ 699040 h 1048559"/>
              <a:gd name="connsiteX0" fmla="*/ 1966490 w 4374292"/>
              <a:gd name="connsiteY0" fmla="*/ 699040 h 1048559"/>
              <a:gd name="connsiteX1" fmla="*/ 2418394 w 4374292"/>
              <a:gd name="connsiteY1" fmla="*/ 699040 h 1048559"/>
              <a:gd name="connsiteX2" fmla="*/ 2877359 w 4374292"/>
              <a:gd name="connsiteY2" fmla="*/ 699040 h 1048559"/>
              <a:gd name="connsiteX3" fmla="*/ 3272776 w 4374292"/>
              <a:gd name="connsiteY3" fmla="*/ 699040 h 1048559"/>
              <a:gd name="connsiteX4" fmla="*/ 3488136 w 4374292"/>
              <a:gd name="connsiteY4" fmla="*/ 699040 h 1048559"/>
              <a:gd name="connsiteX5" fmla="*/ 3650539 w 4374292"/>
              <a:gd name="connsiteY5" fmla="*/ 699040 h 1048559"/>
              <a:gd name="connsiteX6" fmla="*/ 3728210 w 4374292"/>
              <a:gd name="connsiteY6" fmla="*/ 699040 h 1048559"/>
              <a:gd name="connsiteX7" fmla="*/ 3802351 w 4374292"/>
              <a:gd name="connsiteY7" fmla="*/ 699040 h 1048559"/>
              <a:gd name="connsiteX8" fmla="*/ 3876491 w 4374292"/>
              <a:gd name="connsiteY8" fmla="*/ 699040 h 1048559"/>
              <a:gd name="connsiteX9" fmla="*/ 3950632 w 4374292"/>
              <a:gd name="connsiteY9" fmla="*/ 699040 h 1048559"/>
              <a:gd name="connsiteX10" fmla="*/ 4017711 w 4374292"/>
              <a:gd name="connsiteY10" fmla="*/ 691979 h 1048559"/>
              <a:gd name="connsiteX11" fmla="*/ 4077730 w 4374292"/>
              <a:gd name="connsiteY11" fmla="*/ 681387 h 1048559"/>
              <a:gd name="connsiteX12" fmla="*/ 4130688 w 4374292"/>
              <a:gd name="connsiteY12" fmla="*/ 660204 h 1048559"/>
              <a:gd name="connsiteX13" fmla="*/ 4173054 w 4374292"/>
              <a:gd name="connsiteY13" fmla="*/ 639021 h 1048559"/>
              <a:gd name="connsiteX14" fmla="*/ 4211889 w 4374292"/>
              <a:gd name="connsiteY14" fmla="*/ 610777 h 1048559"/>
              <a:gd name="connsiteX15" fmla="*/ 4254255 w 4374292"/>
              <a:gd name="connsiteY15" fmla="*/ 575472 h 1048559"/>
              <a:gd name="connsiteX16" fmla="*/ 4275438 w 4374292"/>
              <a:gd name="connsiteY16" fmla="*/ 554289 h 1048559"/>
              <a:gd name="connsiteX17" fmla="*/ 4303682 w 4374292"/>
              <a:gd name="connsiteY17" fmla="*/ 515454 h 1048559"/>
              <a:gd name="connsiteX18" fmla="*/ 4328396 w 4374292"/>
              <a:gd name="connsiteY18" fmla="*/ 473088 h 1048559"/>
              <a:gd name="connsiteX19" fmla="*/ 4349579 w 4374292"/>
              <a:gd name="connsiteY19" fmla="*/ 458966 h 1048559"/>
              <a:gd name="connsiteX20" fmla="*/ 4367231 w 4374292"/>
              <a:gd name="connsiteY20" fmla="*/ 466027 h 1048559"/>
              <a:gd name="connsiteX21" fmla="*/ 4370762 w 4374292"/>
              <a:gd name="connsiteY21" fmla="*/ 473088 h 1048559"/>
              <a:gd name="connsiteX22" fmla="*/ 4374292 w 4374292"/>
              <a:gd name="connsiteY22" fmla="*/ 494271 h 1048559"/>
              <a:gd name="connsiteX23" fmla="*/ 4367231 w 4374292"/>
              <a:gd name="connsiteY23" fmla="*/ 561350 h 1048559"/>
              <a:gd name="connsiteX24" fmla="*/ 4363701 w 4374292"/>
              <a:gd name="connsiteY24" fmla="*/ 610777 h 1048559"/>
              <a:gd name="connsiteX25" fmla="*/ 4346048 w 4374292"/>
              <a:gd name="connsiteY25" fmla="*/ 677857 h 1048559"/>
              <a:gd name="connsiteX26" fmla="*/ 4314274 w 4374292"/>
              <a:gd name="connsiteY26" fmla="*/ 755528 h 1048559"/>
              <a:gd name="connsiteX27" fmla="*/ 4275438 w 4374292"/>
              <a:gd name="connsiteY27" fmla="*/ 829668 h 1048559"/>
              <a:gd name="connsiteX28" fmla="*/ 4208359 w 4374292"/>
              <a:gd name="connsiteY28" fmla="*/ 935583 h 1048559"/>
              <a:gd name="connsiteX29" fmla="*/ 4169523 w 4374292"/>
              <a:gd name="connsiteY29" fmla="*/ 995602 h 1048559"/>
              <a:gd name="connsiteX30" fmla="*/ 4137749 w 4374292"/>
              <a:gd name="connsiteY30" fmla="*/ 1023846 h 1048559"/>
              <a:gd name="connsiteX31" fmla="*/ 4113035 w 4374292"/>
              <a:gd name="connsiteY31" fmla="*/ 1037968 h 1048559"/>
              <a:gd name="connsiteX32" fmla="*/ 4081260 w 4374292"/>
              <a:gd name="connsiteY32" fmla="*/ 1048559 h 1048559"/>
              <a:gd name="connsiteX33" fmla="*/ 4035364 w 4374292"/>
              <a:gd name="connsiteY33" fmla="*/ 1037968 h 1048559"/>
              <a:gd name="connsiteX34" fmla="*/ 3985937 w 4374292"/>
              <a:gd name="connsiteY34" fmla="*/ 1013254 h 1048559"/>
              <a:gd name="connsiteX35" fmla="*/ 3922388 w 4374292"/>
              <a:gd name="connsiteY35" fmla="*/ 985010 h 1048559"/>
              <a:gd name="connsiteX36" fmla="*/ 3837656 w 4374292"/>
              <a:gd name="connsiteY36" fmla="*/ 956766 h 1048559"/>
              <a:gd name="connsiteX37" fmla="*/ 3788229 w 4374292"/>
              <a:gd name="connsiteY37" fmla="*/ 946175 h 1048559"/>
              <a:gd name="connsiteX38" fmla="*/ 3668192 w 4374292"/>
              <a:gd name="connsiteY38" fmla="*/ 942644 h 1048559"/>
              <a:gd name="connsiteX39" fmla="*/ 3424587 w 4374292"/>
              <a:gd name="connsiteY39" fmla="*/ 935583 h 1048559"/>
              <a:gd name="connsiteX40" fmla="*/ 2958561 w 4374292"/>
              <a:gd name="connsiteY40" fmla="*/ 928522 h 1048559"/>
              <a:gd name="connsiteX41" fmla="*/ 2672590 w 4374292"/>
              <a:gd name="connsiteY41" fmla="*/ 928522 h 1048559"/>
              <a:gd name="connsiteX42" fmla="*/ 2323071 w 4374292"/>
              <a:gd name="connsiteY42" fmla="*/ 928522 h 1048559"/>
              <a:gd name="connsiteX43" fmla="*/ 2019447 w 4374292"/>
              <a:gd name="connsiteY43" fmla="*/ 932053 h 1048559"/>
              <a:gd name="connsiteX44" fmla="*/ 1592257 w 4374292"/>
              <a:gd name="connsiteY44" fmla="*/ 946175 h 1048559"/>
              <a:gd name="connsiteX45" fmla="*/ 1306286 w 4374292"/>
              <a:gd name="connsiteY45" fmla="*/ 953236 h 1048559"/>
              <a:gd name="connsiteX46" fmla="*/ 1027376 w 4374292"/>
              <a:gd name="connsiteY46" fmla="*/ 967358 h 1048559"/>
              <a:gd name="connsiteX47" fmla="*/ 776711 w 4374292"/>
              <a:gd name="connsiteY47" fmla="*/ 985010 h 1048559"/>
              <a:gd name="connsiteX48" fmla="*/ 600186 w 4374292"/>
              <a:gd name="connsiteY48" fmla="*/ 1006193 h 1048559"/>
              <a:gd name="connsiteX49" fmla="*/ 543698 w 4374292"/>
              <a:gd name="connsiteY49" fmla="*/ 1013254 h 1048559"/>
              <a:gd name="connsiteX50" fmla="*/ 504862 w 4374292"/>
              <a:gd name="connsiteY50" fmla="*/ 1006193 h 1048559"/>
              <a:gd name="connsiteX51" fmla="*/ 370703 w 4374292"/>
              <a:gd name="connsiteY51" fmla="*/ 963827 h 1048559"/>
              <a:gd name="connsiteX52" fmla="*/ 211830 w 4374292"/>
              <a:gd name="connsiteY52" fmla="*/ 907339 h 1048559"/>
              <a:gd name="connsiteX53" fmla="*/ 84732 w 4374292"/>
              <a:gd name="connsiteY53" fmla="*/ 857912 h 1048559"/>
              <a:gd name="connsiteX54" fmla="*/ 24714 w 4374292"/>
              <a:gd name="connsiteY54" fmla="*/ 840260 h 1048559"/>
              <a:gd name="connsiteX55" fmla="*/ 14122 w 4374292"/>
              <a:gd name="connsiteY55" fmla="*/ 829668 h 1048559"/>
              <a:gd name="connsiteX56" fmla="*/ 7061 w 4374292"/>
              <a:gd name="connsiteY56" fmla="*/ 815546 h 1048559"/>
              <a:gd name="connsiteX57" fmla="*/ 0 w 4374292"/>
              <a:gd name="connsiteY57" fmla="*/ 794363 h 1048559"/>
              <a:gd name="connsiteX58" fmla="*/ 7061 w 4374292"/>
              <a:gd name="connsiteY58" fmla="*/ 769650 h 1048559"/>
              <a:gd name="connsiteX59" fmla="*/ 24714 w 4374292"/>
              <a:gd name="connsiteY59" fmla="*/ 748467 h 1048559"/>
              <a:gd name="connsiteX60" fmla="*/ 74141 w 4374292"/>
              <a:gd name="connsiteY60" fmla="*/ 716692 h 1048559"/>
              <a:gd name="connsiteX61" fmla="*/ 374233 w 4374292"/>
              <a:gd name="connsiteY61" fmla="*/ 476618 h 1048559"/>
              <a:gd name="connsiteX62" fmla="*/ 624899 w 4374292"/>
              <a:gd name="connsiteY62" fmla="*/ 70610 h 1048559"/>
              <a:gd name="connsiteX63" fmla="*/ 677857 w 4374292"/>
              <a:gd name="connsiteY63" fmla="*/ 0 h 1048559"/>
              <a:gd name="connsiteX64" fmla="*/ 709631 w 4374292"/>
              <a:gd name="connsiteY64" fmla="*/ 60019 h 1048559"/>
              <a:gd name="connsiteX65" fmla="*/ 684918 w 4374292"/>
              <a:gd name="connsiteY65" fmla="*/ 120037 h 1048559"/>
              <a:gd name="connsiteX66" fmla="*/ 582533 w 4374292"/>
              <a:gd name="connsiteY66" fmla="*/ 462496 h 1048559"/>
              <a:gd name="connsiteX67" fmla="*/ 554289 w 4374292"/>
              <a:gd name="connsiteY67" fmla="*/ 582533 h 1048559"/>
              <a:gd name="connsiteX68" fmla="*/ 557820 w 4374292"/>
              <a:gd name="connsiteY68" fmla="*/ 653143 h 1048559"/>
              <a:gd name="connsiteX69" fmla="*/ 579003 w 4374292"/>
              <a:gd name="connsiteY69" fmla="*/ 684918 h 1048559"/>
              <a:gd name="connsiteX70" fmla="*/ 607247 w 4374292"/>
              <a:gd name="connsiteY70" fmla="*/ 713162 h 1048559"/>
              <a:gd name="connsiteX71" fmla="*/ 628430 w 4374292"/>
              <a:gd name="connsiteY71" fmla="*/ 723753 h 1048559"/>
              <a:gd name="connsiteX72" fmla="*/ 727284 w 4374292"/>
              <a:gd name="connsiteY72" fmla="*/ 720223 h 1048559"/>
              <a:gd name="connsiteX73" fmla="*/ 988541 w 4374292"/>
              <a:gd name="connsiteY73" fmla="*/ 713162 h 1048559"/>
              <a:gd name="connsiteX74" fmla="*/ 1465159 w 4374292"/>
              <a:gd name="connsiteY74" fmla="*/ 706101 h 1048559"/>
              <a:gd name="connsiteX75" fmla="*/ 1902941 w 4374292"/>
              <a:gd name="connsiteY75" fmla="*/ 699040 h 1048559"/>
              <a:gd name="connsiteX76" fmla="*/ 1966490 w 4374292"/>
              <a:gd name="connsiteY76" fmla="*/ 699040 h 1048559"/>
              <a:gd name="connsiteX0" fmla="*/ 1966490 w 4374292"/>
              <a:gd name="connsiteY0" fmla="*/ 699040 h 1048559"/>
              <a:gd name="connsiteX1" fmla="*/ 2418394 w 4374292"/>
              <a:gd name="connsiteY1" fmla="*/ 699040 h 1048559"/>
              <a:gd name="connsiteX2" fmla="*/ 2877359 w 4374292"/>
              <a:gd name="connsiteY2" fmla="*/ 699040 h 1048559"/>
              <a:gd name="connsiteX3" fmla="*/ 3272776 w 4374292"/>
              <a:gd name="connsiteY3" fmla="*/ 699040 h 1048559"/>
              <a:gd name="connsiteX4" fmla="*/ 3488136 w 4374292"/>
              <a:gd name="connsiteY4" fmla="*/ 699040 h 1048559"/>
              <a:gd name="connsiteX5" fmla="*/ 3650539 w 4374292"/>
              <a:gd name="connsiteY5" fmla="*/ 699040 h 1048559"/>
              <a:gd name="connsiteX6" fmla="*/ 3728210 w 4374292"/>
              <a:gd name="connsiteY6" fmla="*/ 699040 h 1048559"/>
              <a:gd name="connsiteX7" fmla="*/ 3802351 w 4374292"/>
              <a:gd name="connsiteY7" fmla="*/ 699040 h 1048559"/>
              <a:gd name="connsiteX8" fmla="*/ 3876491 w 4374292"/>
              <a:gd name="connsiteY8" fmla="*/ 699040 h 1048559"/>
              <a:gd name="connsiteX9" fmla="*/ 3950632 w 4374292"/>
              <a:gd name="connsiteY9" fmla="*/ 699040 h 1048559"/>
              <a:gd name="connsiteX10" fmla="*/ 4017711 w 4374292"/>
              <a:gd name="connsiteY10" fmla="*/ 691979 h 1048559"/>
              <a:gd name="connsiteX11" fmla="*/ 4077730 w 4374292"/>
              <a:gd name="connsiteY11" fmla="*/ 681387 h 1048559"/>
              <a:gd name="connsiteX12" fmla="*/ 4130688 w 4374292"/>
              <a:gd name="connsiteY12" fmla="*/ 660204 h 1048559"/>
              <a:gd name="connsiteX13" fmla="*/ 4173054 w 4374292"/>
              <a:gd name="connsiteY13" fmla="*/ 639021 h 1048559"/>
              <a:gd name="connsiteX14" fmla="*/ 4211889 w 4374292"/>
              <a:gd name="connsiteY14" fmla="*/ 610777 h 1048559"/>
              <a:gd name="connsiteX15" fmla="*/ 4254255 w 4374292"/>
              <a:gd name="connsiteY15" fmla="*/ 575472 h 1048559"/>
              <a:gd name="connsiteX16" fmla="*/ 4275438 w 4374292"/>
              <a:gd name="connsiteY16" fmla="*/ 554289 h 1048559"/>
              <a:gd name="connsiteX17" fmla="*/ 4303682 w 4374292"/>
              <a:gd name="connsiteY17" fmla="*/ 515454 h 1048559"/>
              <a:gd name="connsiteX18" fmla="*/ 4328396 w 4374292"/>
              <a:gd name="connsiteY18" fmla="*/ 473088 h 1048559"/>
              <a:gd name="connsiteX19" fmla="*/ 4349579 w 4374292"/>
              <a:gd name="connsiteY19" fmla="*/ 458966 h 1048559"/>
              <a:gd name="connsiteX20" fmla="*/ 4367231 w 4374292"/>
              <a:gd name="connsiteY20" fmla="*/ 466027 h 1048559"/>
              <a:gd name="connsiteX21" fmla="*/ 4370762 w 4374292"/>
              <a:gd name="connsiteY21" fmla="*/ 473088 h 1048559"/>
              <a:gd name="connsiteX22" fmla="*/ 4374292 w 4374292"/>
              <a:gd name="connsiteY22" fmla="*/ 494271 h 1048559"/>
              <a:gd name="connsiteX23" fmla="*/ 4367231 w 4374292"/>
              <a:gd name="connsiteY23" fmla="*/ 561350 h 1048559"/>
              <a:gd name="connsiteX24" fmla="*/ 4363701 w 4374292"/>
              <a:gd name="connsiteY24" fmla="*/ 610777 h 1048559"/>
              <a:gd name="connsiteX25" fmla="*/ 4346048 w 4374292"/>
              <a:gd name="connsiteY25" fmla="*/ 677857 h 1048559"/>
              <a:gd name="connsiteX26" fmla="*/ 4314274 w 4374292"/>
              <a:gd name="connsiteY26" fmla="*/ 755528 h 1048559"/>
              <a:gd name="connsiteX27" fmla="*/ 4275438 w 4374292"/>
              <a:gd name="connsiteY27" fmla="*/ 829668 h 1048559"/>
              <a:gd name="connsiteX28" fmla="*/ 4208359 w 4374292"/>
              <a:gd name="connsiteY28" fmla="*/ 935583 h 1048559"/>
              <a:gd name="connsiteX29" fmla="*/ 4169523 w 4374292"/>
              <a:gd name="connsiteY29" fmla="*/ 995602 h 1048559"/>
              <a:gd name="connsiteX30" fmla="*/ 4137749 w 4374292"/>
              <a:gd name="connsiteY30" fmla="*/ 1023846 h 1048559"/>
              <a:gd name="connsiteX31" fmla="*/ 4113035 w 4374292"/>
              <a:gd name="connsiteY31" fmla="*/ 1037968 h 1048559"/>
              <a:gd name="connsiteX32" fmla="*/ 4081260 w 4374292"/>
              <a:gd name="connsiteY32" fmla="*/ 1048559 h 1048559"/>
              <a:gd name="connsiteX33" fmla="*/ 4035364 w 4374292"/>
              <a:gd name="connsiteY33" fmla="*/ 1037968 h 1048559"/>
              <a:gd name="connsiteX34" fmla="*/ 3985937 w 4374292"/>
              <a:gd name="connsiteY34" fmla="*/ 1013254 h 1048559"/>
              <a:gd name="connsiteX35" fmla="*/ 3922388 w 4374292"/>
              <a:gd name="connsiteY35" fmla="*/ 985010 h 1048559"/>
              <a:gd name="connsiteX36" fmla="*/ 3837656 w 4374292"/>
              <a:gd name="connsiteY36" fmla="*/ 956766 h 1048559"/>
              <a:gd name="connsiteX37" fmla="*/ 3788229 w 4374292"/>
              <a:gd name="connsiteY37" fmla="*/ 946175 h 1048559"/>
              <a:gd name="connsiteX38" fmla="*/ 3668192 w 4374292"/>
              <a:gd name="connsiteY38" fmla="*/ 942644 h 1048559"/>
              <a:gd name="connsiteX39" fmla="*/ 3424587 w 4374292"/>
              <a:gd name="connsiteY39" fmla="*/ 935583 h 1048559"/>
              <a:gd name="connsiteX40" fmla="*/ 2958561 w 4374292"/>
              <a:gd name="connsiteY40" fmla="*/ 928522 h 1048559"/>
              <a:gd name="connsiteX41" fmla="*/ 2672590 w 4374292"/>
              <a:gd name="connsiteY41" fmla="*/ 928522 h 1048559"/>
              <a:gd name="connsiteX42" fmla="*/ 2323071 w 4374292"/>
              <a:gd name="connsiteY42" fmla="*/ 928522 h 1048559"/>
              <a:gd name="connsiteX43" fmla="*/ 2019447 w 4374292"/>
              <a:gd name="connsiteY43" fmla="*/ 932053 h 1048559"/>
              <a:gd name="connsiteX44" fmla="*/ 1592257 w 4374292"/>
              <a:gd name="connsiteY44" fmla="*/ 946175 h 1048559"/>
              <a:gd name="connsiteX45" fmla="*/ 1306286 w 4374292"/>
              <a:gd name="connsiteY45" fmla="*/ 953236 h 1048559"/>
              <a:gd name="connsiteX46" fmla="*/ 1027376 w 4374292"/>
              <a:gd name="connsiteY46" fmla="*/ 967358 h 1048559"/>
              <a:gd name="connsiteX47" fmla="*/ 776711 w 4374292"/>
              <a:gd name="connsiteY47" fmla="*/ 985010 h 1048559"/>
              <a:gd name="connsiteX48" fmla="*/ 600186 w 4374292"/>
              <a:gd name="connsiteY48" fmla="*/ 1006193 h 1048559"/>
              <a:gd name="connsiteX49" fmla="*/ 543698 w 4374292"/>
              <a:gd name="connsiteY49" fmla="*/ 1013254 h 1048559"/>
              <a:gd name="connsiteX50" fmla="*/ 504862 w 4374292"/>
              <a:gd name="connsiteY50" fmla="*/ 1006193 h 1048559"/>
              <a:gd name="connsiteX51" fmla="*/ 370703 w 4374292"/>
              <a:gd name="connsiteY51" fmla="*/ 963827 h 1048559"/>
              <a:gd name="connsiteX52" fmla="*/ 211830 w 4374292"/>
              <a:gd name="connsiteY52" fmla="*/ 907339 h 1048559"/>
              <a:gd name="connsiteX53" fmla="*/ 84732 w 4374292"/>
              <a:gd name="connsiteY53" fmla="*/ 857912 h 1048559"/>
              <a:gd name="connsiteX54" fmla="*/ 24714 w 4374292"/>
              <a:gd name="connsiteY54" fmla="*/ 840260 h 1048559"/>
              <a:gd name="connsiteX55" fmla="*/ 14122 w 4374292"/>
              <a:gd name="connsiteY55" fmla="*/ 829668 h 1048559"/>
              <a:gd name="connsiteX56" fmla="*/ 7061 w 4374292"/>
              <a:gd name="connsiteY56" fmla="*/ 815546 h 1048559"/>
              <a:gd name="connsiteX57" fmla="*/ 0 w 4374292"/>
              <a:gd name="connsiteY57" fmla="*/ 794363 h 1048559"/>
              <a:gd name="connsiteX58" fmla="*/ 7061 w 4374292"/>
              <a:gd name="connsiteY58" fmla="*/ 769650 h 1048559"/>
              <a:gd name="connsiteX59" fmla="*/ 24714 w 4374292"/>
              <a:gd name="connsiteY59" fmla="*/ 748467 h 1048559"/>
              <a:gd name="connsiteX60" fmla="*/ 74141 w 4374292"/>
              <a:gd name="connsiteY60" fmla="*/ 716692 h 1048559"/>
              <a:gd name="connsiteX61" fmla="*/ 374233 w 4374292"/>
              <a:gd name="connsiteY61" fmla="*/ 476618 h 1048559"/>
              <a:gd name="connsiteX62" fmla="*/ 624899 w 4374292"/>
              <a:gd name="connsiteY62" fmla="*/ 70610 h 1048559"/>
              <a:gd name="connsiteX63" fmla="*/ 677857 w 4374292"/>
              <a:gd name="connsiteY63" fmla="*/ 0 h 1048559"/>
              <a:gd name="connsiteX64" fmla="*/ 709631 w 4374292"/>
              <a:gd name="connsiteY64" fmla="*/ 60019 h 1048559"/>
              <a:gd name="connsiteX65" fmla="*/ 582533 w 4374292"/>
              <a:gd name="connsiteY65" fmla="*/ 462496 h 1048559"/>
              <a:gd name="connsiteX66" fmla="*/ 554289 w 4374292"/>
              <a:gd name="connsiteY66" fmla="*/ 582533 h 1048559"/>
              <a:gd name="connsiteX67" fmla="*/ 557820 w 4374292"/>
              <a:gd name="connsiteY67" fmla="*/ 653143 h 1048559"/>
              <a:gd name="connsiteX68" fmla="*/ 579003 w 4374292"/>
              <a:gd name="connsiteY68" fmla="*/ 684918 h 1048559"/>
              <a:gd name="connsiteX69" fmla="*/ 607247 w 4374292"/>
              <a:gd name="connsiteY69" fmla="*/ 713162 h 1048559"/>
              <a:gd name="connsiteX70" fmla="*/ 628430 w 4374292"/>
              <a:gd name="connsiteY70" fmla="*/ 723753 h 1048559"/>
              <a:gd name="connsiteX71" fmla="*/ 727284 w 4374292"/>
              <a:gd name="connsiteY71" fmla="*/ 720223 h 1048559"/>
              <a:gd name="connsiteX72" fmla="*/ 988541 w 4374292"/>
              <a:gd name="connsiteY72" fmla="*/ 713162 h 1048559"/>
              <a:gd name="connsiteX73" fmla="*/ 1465159 w 4374292"/>
              <a:gd name="connsiteY73" fmla="*/ 706101 h 1048559"/>
              <a:gd name="connsiteX74" fmla="*/ 1902941 w 4374292"/>
              <a:gd name="connsiteY74" fmla="*/ 699040 h 1048559"/>
              <a:gd name="connsiteX75" fmla="*/ 1966490 w 4374292"/>
              <a:gd name="connsiteY75" fmla="*/ 699040 h 1048559"/>
              <a:gd name="connsiteX0" fmla="*/ 1966490 w 4374292"/>
              <a:gd name="connsiteY0" fmla="*/ 699040 h 1048559"/>
              <a:gd name="connsiteX1" fmla="*/ 2418394 w 4374292"/>
              <a:gd name="connsiteY1" fmla="*/ 699040 h 1048559"/>
              <a:gd name="connsiteX2" fmla="*/ 2877359 w 4374292"/>
              <a:gd name="connsiteY2" fmla="*/ 699040 h 1048559"/>
              <a:gd name="connsiteX3" fmla="*/ 3272776 w 4374292"/>
              <a:gd name="connsiteY3" fmla="*/ 699040 h 1048559"/>
              <a:gd name="connsiteX4" fmla="*/ 3488136 w 4374292"/>
              <a:gd name="connsiteY4" fmla="*/ 699040 h 1048559"/>
              <a:gd name="connsiteX5" fmla="*/ 3650539 w 4374292"/>
              <a:gd name="connsiteY5" fmla="*/ 699040 h 1048559"/>
              <a:gd name="connsiteX6" fmla="*/ 3728210 w 4374292"/>
              <a:gd name="connsiteY6" fmla="*/ 699040 h 1048559"/>
              <a:gd name="connsiteX7" fmla="*/ 3802351 w 4374292"/>
              <a:gd name="connsiteY7" fmla="*/ 699040 h 1048559"/>
              <a:gd name="connsiteX8" fmla="*/ 3876491 w 4374292"/>
              <a:gd name="connsiteY8" fmla="*/ 699040 h 1048559"/>
              <a:gd name="connsiteX9" fmla="*/ 3950632 w 4374292"/>
              <a:gd name="connsiteY9" fmla="*/ 699040 h 1048559"/>
              <a:gd name="connsiteX10" fmla="*/ 4017711 w 4374292"/>
              <a:gd name="connsiteY10" fmla="*/ 691979 h 1048559"/>
              <a:gd name="connsiteX11" fmla="*/ 4077730 w 4374292"/>
              <a:gd name="connsiteY11" fmla="*/ 681387 h 1048559"/>
              <a:gd name="connsiteX12" fmla="*/ 4130688 w 4374292"/>
              <a:gd name="connsiteY12" fmla="*/ 660204 h 1048559"/>
              <a:gd name="connsiteX13" fmla="*/ 4173054 w 4374292"/>
              <a:gd name="connsiteY13" fmla="*/ 639021 h 1048559"/>
              <a:gd name="connsiteX14" fmla="*/ 4211889 w 4374292"/>
              <a:gd name="connsiteY14" fmla="*/ 610777 h 1048559"/>
              <a:gd name="connsiteX15" fmla="*/ 4254255 w 4374292"/>
              <a:gd name="connsiteY15" fmla="*/ 575472 h 1048559"/>
              <a:gd name="connsiteX16" fmla="*/ 4275438 w 4374292"/>
              <a:gd name="connsiteY16" fmla="*/ 554289 h 1048559"/>
              <a:gd name="connsiteX17" fmla="*/ 4303682 w 4374292"/>
              <a:gd name="connsiteY17" fmla="*/ 515454 h 1048559"/>
              <a:gd name="connsiteX18" fmla="*/ 4328396 w 4374292"/>
              <a:gd name="connsiteY18" fmla="*/ 473088 h 1048559"/>
              <a:gd name="connsiteX19" fmla="*/ 4349579 w 4374292"/>
              <a:gd name="connsiteY19" fmla="*/ 458966 h 1048559"/>
              <a:gd name="connsiteX20" fmla="*/ 4367231 w 4374292"/>
              <a:gd name="connsiteY20" fmla="*/ 466027 h 1048559"/>
              <a:gd name="connsiteX21" fmla="*/ 4370762 w 4374292"/>
              <a:gd name="connsiteY21" fmla="*/ 473088 h 1048559"/>
              <a:gd name="connsiteX22" fmla="*/ 4374292 w 4374292"/>
              <a:gd name="connsiteY22" fmla="*/ 494271 h 1048559"/>
              <a:gd name="connsiteX23" fmla="*/ 4367231 w 4374292"/>
              <a:gd name="connsiteY23" fmla="*/ 561350 h 1048559"/>
              <a:gd name="connsiteX24" fmla="*/ 4363701 w 4374292"/>
              <a:gd name="connsiteY24" fmla="*/ 610777 h 1048559"/>
              <a:gd name="connsiteX25" fmla="*/ 4346048 w 4374292"/>
              <a:gd name="connsiteY25" fmla="*/ 677857 h 1048559"/>
              <a:gd name="connsiteX26" fmla="*/ 4314274 w 4374292"/>
              <a:gd name="connsiteY26" fmla="*/ 755528 h 1048559"/>
              <a:gd name="connsiteX27" fmla="*/ 4275438 w 4374292"/>
              <a:gd name="connsiteY27" fmla="*/ 829668 h 1048559"/>
              <a:gd name="connsiteX28" fmla="*/ 4208359 w 4374292"/>
              <a:gd name="connsiteY28" fmla="*/ 935583 h 1048559"/>
              <a:gd name="connsiteX29" fmla="*/ 4169523 w 4374292"/>
              <a:gd name="connsiteY29" fmla="*/ 995602 h 1048559"/>
              <a:gd name="connsiteX30" fmla="*/ 4137749 w 4374292"/>
              <a:gd name="connsiteY30" fmla="*/ 1023846 h 1048559"/>
              <a:gd name="connsiteX31" fmla="*/ 4113035 w 4374292"/>
              <a:gd name="connsiteY31" fmla="*/ 1037968 h 1048559"/>
              <a:gd name="connsiteX32" fmla="*/ 4081260 w 4374292"/>
              <a:gd name="connsiteY32" fmla="*/ 1048559 h 1048559"/>
              <a:gd name="connsiteX33" fmla="*/ 4035364 w 4374292"/>
              <a:gd name="connsiteY33" fmla="*/ 1037968 h 1048559"/>
              <a:gd name="connsiteX34" fmla="*/ 3985937 w 4374292"/>
              <a:gd name="connsiteY34" fmla="*/ 1013254 h 1048559"/>
              <a:gd name="connsiteX35" fmla="*/ 3922388 w 4374292"/>
              <a:gd name="connsiteY35" fmla="*/ 985010 h 1048559"/>
              <a:gd name="connsiteX36" fmla="*/ 3837656 w 4374292"/>
              <a:gd name="connsiteY36" fmla="*/ 956766 h 1048559"/>
              <a:gd name="connsiteX37" fmla="*/ 3788229 w 4374292"/>
              <a:gd name="connsiteY37" fmla="*/ 946175 h 1048559"/>
              <a:gd name="connsiteX38" fmla="*/ 3668192 w 4374292"/>
              <a:gd name="connsiteY38" fmla="*/ 942644 h 1048559"/>
              <a:gd name="connsiteX39" fmla="*/ 3424587 w 4374292"/>
              <a:gd name="connsiteY39" fmla="*/ 935583 h 1048559"/>
              <a:gd name="connsiteX40" fmla="*/ 2958561 w 4374292"/>
              <a:gd name="connsiteY40" fmla="*/ 928522 h 1048559"/>
              <a:gd name="connsiteX41" fmla="*/ 2672590 w 4374292"/>
              <a:gd name="connsiteY41" fmla="*/ 928522 h 1048559"/>
              <a:gd name="connsiteX42" fmla="*/ 2323071 w 4374292"/>
              <a:gd name="connsiteY42" fmla="*/ 928522 h 1048559"/>
              <a:gd name="connsiteX43" fmla="*/ 2019447 w 4374292"/>
              <a:gd name="connsiteY43" fmla="*/ 932053 h 1048559"/>
              <a:gd name="connsiteX44" fmla="*/ 1592257 w 4374292"/>
              <a:gd name="connsiteY44" fmla="*/ 946175 h 1048559"/>
              <a:gd name="connsiteX45" fmla="*/ 1306286 w 4374292"/>
              <a:gd name="connsiteY45" fmla="*/ 953236 h 1048559"/>
              <a:gd name="connsiteX46" fmla="*/ 1027376 w 4374292"/>
              <a:gd name="connsiteY46" fmla="*/ 967358 h 1048559"/>
              <a:gd name="connsiteX47" fmla="*/ 776711 w 4374292"/>
              <a:gd name="connsiteY47" fmla="*/ 985010 h 1048559"/>
              <a:gd name="connsiteX48" fmla="*/ 600186 w 4374292"/>
              <a:gd name="connsiteY48" fmla="*/ 1006193 h 1048559"/>
              <a:gd name="connsiteX49" fmla="*/ 543698 w 4374292"/>
              <a:gd name="connsiteY49" fmla="*/ 1013254 h 1048559"/>
              <a:gd name="connsiteX50" fmla="*/ 504862 w 4374292"/>
              <a:gd name="connsiteY50" fmla="*/ 1006193 h 1048559"/>
              <a:gd name="connsiteX51" fmla="*/ 370703 w 4374292"/>
              <a:gd name="connsiteY51" fmla="*/ 963827 h 1048559"/>
              <a:gd name="connsiteX52" fmla="*/ 211830 w 4374292"/>
              <a:gd name="connsiteY52" fmla="*/ 907339 h 1048559"/>
              <a:gd name="connsiteX53" fmla="*/ 84732 w 4374292"/>
              <a:gd name="connsiteY53" fmla="*/ 857912 h 1048559"/>
              <a:gd name="connsiteX54" fmla="*/ 24714 w 4374292"/>
              <a:gd name="connsiteY54" fmla="*/ 840260 h 1048559"/>
              <a:gd name="connsiteX55" fmla="*/ 14122 w 4374292"/>
              <a:gd name="connsiteY55" fmla="*/ 829668 h 1048559"/>
              <a:gd name="connsiteX56" fmla="*/ 7061 w 4374292"/>
              <a:gd name="connsiteY56" fmla="*/ 815546 h 1048559"/>
              <a:gd name="connsiteX57" fmla="*/ 0 w 4374292"/>
              <a:gd name="connsiteY57" fmla="*/ 794363 h 1048559"/>
              <a:gd name="connsiteX58" fmla="*/ 7061 w 4374292"/>
              <a:gd name="connsiteY58" fmla="*/ 769650 h 1048559"/>
              <a:gd name="connsiteX59" fmla="*/ 24714 w 4374292"/>
              <a:gd name="connsiteY59" fmla="*/ 748467 h 1048559"/>
              <a:gd name="connsiteX60" fmla="*/ 74141 w 4374292"/>
              <a:gd name="connsiteY60" fmla="*/ 716692 h 1048559"/>
              <a:gd name="connsiteX61" fmla="*/ 374233 w 4374292"/>
              <a:gd name="connsiteY61" fmla="*/ 476618 h 1048559"/>
              <a:gd name="connsiteX62" fmla="*/ 677857 w 4374292"/>
              <a:gd name="connsiteY62" fmla="*/ 0 h 1048559"/>
              <a:gd name="connsiteX63" fmla="*/ 709631 w 4374292"/>
              <a:gd name="connsiteY63" fmla="*/ 60019 h 1048559"/>
              <a:gd name="connsiteX64" fmla="*/ 582533 w 4374292"/>
              <a:gd name="connsiteY64" fmla="*/ 462496 h 1048559"/>
              <a:gd name="connsiteX65" fmla="*/ 554289 w 4374292"/>
              <a:gd name="connsiteY65" fmla="*/ 582533 h 1048559"/>
              <a:gd name="connsiteX66" fmla="*/ 557820 w 4374292"/>
              <a:gd name="connsiteY66" fmla="*/ 653143 h 1048559"/>
              <a:gd name="connsiteX67" fmla="*/ 579003 w 4374292"/>
              <a:gd name="connsiteY67" fmla="*/ 684918 h 1048559"/>
              <a:gd name="connsiteX68" fmla="*/ 607247 w 4374292"/>
              <a:gd name="connsiteY68" fmla="*/ 713162 h 1048559"/>
              <a:gd name="connsiteX69" fmla="*/ 628430 w 4374292"/>
              <a:gd name="connsiteY69" fmla="*/ 723753 h 1048559"/>
              <a:gd name="connsiteX70" fmla="*/ 727284 w 4374292"/>
              <a:gd name="connsiteY70" fmla="*/ 720223 h 1048559"/>
              <a:gd name="connsiteX71" fmla="*/ 988541 w 4374292"/>
              <a:gd name="connsiteY71" fmla="*/ 713162 h 1048559"/>
              <a:gd name="connsiteX72" fmla="*/ 1465159 w 4374292"/>
              <a:gd name="connsiteY72" fmla="*/ 706101 h 1048559"/>
              <a:gd name="connsiteX73" fmla="*/ 1902941 w 4374292"/>
              <a:gd name="connsiteY73" fmla="*/ 699040 h 1048559"/>
              <a:gd name="connsiteX74" fmla="*/ 1966490 w 4374292"/>
              <a:gd name="connsiteY74" fmla="*/ 699040 h 1048559"/>
              <a:gd name="connsiteX0" fmla="*/ 1966490 w 4374292"/>
              <a:gd name="connsiteY0" fmla="*/ 639021 h 988540"/>
              <a:gd name="connsiteX1" fmla="*/ 2418394 w 4374292"/>
              <a:gd name="connsiteY1" fmla="*/ 639021 h 988540"/>
              <a:gd name="connsiteX2" fmla="*/ 2877359 w 4374292"/>
              <a:gd name="connsiteY2" fmla="*/ 639021 h 988540"/>
              <a:gd name="connsiteX3" fmla="*/ 3272776 w 4374292"/>
              <a:gd name="connsiteY3" fmla="*/ 639021 h 988540"/>
              <a:gd name="connsiteX4" fmla="*/ 3488136 w 4374292"/>
              <a:gd name="connsiteY4" fmla="*/ 639021 h 988540"/>
              <a:gd name="connsiteX5" fmla="*/ 3650539 w 4374292"/>
              <a:gd name="connsiteY5" fmla="*/ 639021 h 988540"/>
              <a:gd name="connsiteX6" fmla="*/ 3728210 w 4374292"/>
              <a:gd name="connsiteY6" fmla="*/ 639021 h 988540"/>
              <a:gd name="connsiteX7" fmla="*/ 3802351 w 4374292"/>
              <a:gd name="connsiteY7" fmla="*/ 639021 h 988540"/>
              <a:gd name="connsiteX8" fmla="*/ 3876491 w 4374292"/>
              <a:gd name="connsiteY8" fmla="*/ 639021 h 988540"/>
              <a:gd name="connsiteX9" fmla="*/ 3950632 w 4374292"/>
              <a:gd name="connsiteY9" fmla="*/ 639021 h 988540"/>
              <a:gd name="connsiteX10" fmla="*/ 4017711 w 4374292"/>
              <a:gd name="connsiteY10" fmla="*/ 631960 h 988540"/>
              <a:gd name="connsiteX11" fmla="*/ 4077730 w 4374292"/>
              <a:gd name="connsiteY11" fmla="*/ 621368 h 988540"/>
              <a:gd name="connsiteX12" fmla="*/ 4130688 w 4374292"/>
              <a:gd name="connsiteY12" fmla="*/ 600185 h 988540"/>
              <a:gd name="connsiteX13" fmla="*/ 4173054 w 4374292"/>
              <a:gd name="connsiteY13" fmla="*/ 579002 h 988540"/>
              <a:gd name="connsiteX14" fmla="*/ 4211889 w 4374292"/>
              <a:gd name="connsiteY14" fmla="*/ 550758 h 988540"/>
              <a:gd name="connsiteX15" fmla="*/ 4254255 w 4374292"/>
              <a:gd name="connsiteY15" fmla="*/ 515453 h 988540"/>
              <a:gd name="connsiteX16" fmla="*/ 4275438 w 4374292"/>
              <a:gd name="connsiteY16" fmla="*/ 494270 h 988540"/>
              <a:gd name="connsiteX17" fmla="*/ 4303682 w 4374292"/>
              <a:gd name="connsiteY17" fmla="*/ 455435 h 988540"/>
              <a:gd name="connsiteX18" fmla="*/ 4328396 w 4374292"/>
              <a:gd name="connsiteY18" fmla="*/ 413069 h 988540"/>
              <a:gd name="connsiteX19" fmla="*/ 4349579 w 4374292"/>
              <a:gd name="connsiteY19" fmla="*/ 398947 h 988540"/>
              <a:gd name="connsiteX20" fmla="*/ 4367231 w 4374292"/>
              <a:gd name="connsiteY20" fmla="*/ 406008 h 988540"/>
              <a:gd name="connsiteX21" fmla="*/ 4370762 w 4374292"/>
              <a:gd name="connsiteY21" fmla="*/ 413069 h 988540"/>
              <a:gd name="connsiteX22" fmla="*/ 4374292 w 4374292"/>
              <a:gd name="connsiteY22" fmla="*/ 434252 h 988540"/>
              <a:gd name="connsiteX23" fmla="*/ 4367231 w 4374292"/>
              <a:gd name="connsiteY23" fmla="*/ 501331 h 988540"/>
              <a:gd name="connsiteX24" fmla="*/ 4363701 w 4374292"/>
              <a:gd name="connsiteY24" fmla="*/ 550758 h 988540"/>
              <a:gd name="connsiteX25" fmla="*/ 4346048 w 4374292"/>
              <a:gd name="connsiteY25" fmla="*/ 617838 h 988540"/>
              <a:gd name="connsiteX26" fmla="*/ 4314274 w 4374292"/>
              <a:gd name="connsiteY26" fmla="*/ 695509 h 988540"/>
              <a:gd name="connsiteX27" fmla="*/ 4275438 w 4374292"/>
              <a:gd name="connsiteY27" fmla="*/ 769649 h 988540"/>
              <a:gd name="connsiteX28" fmla="*/ 4208359 w 4374292"/>
              <a:gd name="connsiteY28" fmla="*/ 875564 h 988540"/>
              <a:gd name="connsiteX29" fmla="*/ 4169523 w 4374292"/>
              <a:gd name="connsiteY29" fmla="*/ 935583 h 988540"/>
              <a:gd name="connsiteX30" fmla="*/ 4137749 w 4374292"/>
              <a:gd name="connsiteY30" fmla="*/ 963827 h 988540"/>
              <a:gd name="connsiteX31" fmla="*/ 4113035 w 4374292"/>
              <a:gd name="connsiteY31" fmla="*/ 977949 h 988540"/>
              <a:gd name="connsiteX32" fmla="*/ 4081260 w 4374292"/>
              <a:gd name="connsiteY32" fmla="*/ 988540 h 988540"/>
              <a:gd name="connsiteX33" fmla="*/ 4035364 w 4374292"/>
              <a:gd name="connsiteY33" fmla="*/ 977949 h 988540"/>
              <a:gd name="connsiteX34" fmla="*/ 3985937 w 4374292"/>
              <a:gd name="connsiteY34" fmla="*/ 953235 h 988540"/>
              <a:gd name="connsiteX35" fmla="*/ 3922388 w 4374292"/>
              <a:gd name="connsiteY35" fmla="*/ 924991 h 988540"/>
              <a:gd name="connsiteX36" fmla="*/ 3837656 w 4374292"/>
              <a:gd name="connsiteY36" fmla="*/ 896747 h 988540"/>
              <a:gd name="connsiteX37" fmla="*/ 3788229 w 4374292"/>
              <a:gd name="connsiteY37" fmla="*/ 886156 h 988540"/>
              <a:gd name="connsiteX38" fmla="*/ 3668192 w 4374292"/>
              <a:gd name="connsiteY38" fmla="*/ 882625 h 988540"/>
              <a:gd name="connsiteX39" fmla="*/ 3424587 w 4374292"/>
              <a:gd name="connsiteY39" fmla="*/ 875564 h 988540"/>
              <a:gd name="connsiteX40" fmla="*/ 2958561 w 4374292"/>
              <a:gd name="connsiteY40" fmla="*/ 868503 h 988540"/>
              <a:gd name="connsiteX41" fmla="*/ 2672590 w 4374292"/>
              <a:gd name="connsiteY41" fmla="*/ 868503 h 988540"/>
              <a:gd name="connsiteX42" fmla="*/ 2323071 w 4374292"/>
              <a:gd name="connsiteY42" fmla="*/ 868503 h 988540"/>
              <a:gd name="connsiteX43" fmla="*/ 2019447 w 4374292"/>
              <a:gd name="connsiteY43" fmla="*/ 872034 h 988540"/>
              <a:gd name="connsiteX44" fmla="*/ 1592257 w 4374292"/>
              <a:gd name="connsiteY44" fmla="*/ 886156 h 988540"/>
              <a:gd name="connsiteX45" fmla="*/ 1306286 w 4374292"/>
              <a:gd name="connsiteY45" fmla="*/ 893217 h 988540"/>
              <a:gd name="connsiteX46" fmla="*/ 1027376 w 4374292"/>
              <a:gd name="connsiteY46" fmla="*/ 907339 h 988540"/>
              <a:gd name="connsiteX47" fmla="*/ 776711 w 4374292"/>
              <a:gd name="connsiteY47" fmla="*/ 924991 h 988540"/>
              <a:gd name="connsiteX48" fmla="*/ 600186 w 4374292"/>
              <a:gd name="connsiteY48" fmla="*/ 946174 h 988540"/>
              <a:gd name="connsiteX49" fmla="*/ 543698 w 4374292"/>
              <a:gd name="connsiteY49" fmla="*/ 953235 h 988540"/>
              <a:gd name="connsiteX50" fmla="*/ 504862 w 4374292"/>
              <a:gd name="connsiteY50" fmla="*/ 946174 h 988540"/>
              <a:gd name="connsiteX51" fmla="*/ 370703 w 4374292"/>
              <a:gd name="connsiteY51" fmla="*/ 903808 h 988540"/>
              <a:gd name="connsiteX52" fmla="*/ 211830 w 4374292"/>
              <a:gd name="connsiteY52" fmla="*/ 847320 h 988540"/>
              <a:gd name="connsiteX53" fmla="*/ 84732 w 4374292"/>
              <a:gd name="connsiteY53" fmla="*/ 797893 h 988540"/>
              <a:gd name="connsiteX54" fmla="*/ 24714 w 4374292"/>
              <a:gd name="connsiteY54" fmla="*/ 780241 h 988540"/>
              <a:gd name="connsiteX55" fmla="*/ 14122 w 4374292"/>
              <a:gd name="connsiteY55" fmla="*/ 769649 h 988540"/>
              <a:gd name="connsiteX56" fmla="*/ 7061 w 4374292"/>
              <a:gd name="connsiteY56" fmla="*/ 755527 h 988540"/>
              <a:gd name="connsiteX57" fmla="*/ 0 w 4374292"/>
              <a:gd name="connsiteY57" fmla="*/ 734344 h 988540"/>
              <a:gd name="connsiteX58" fmla="*/ 7061 w 4374292"/>
              <a:gd name="connsiteY58" fmla="*/ 709631 h 988540"/>
              <a:gd name="connsiteX59" fmla="*/ 24714 w 4374292"/>
              <a:gd name="connsiteY59" fmla="*/ 688448 h 988540"/>
              <a:gd name="connsiteX60" fmla="*/ 74141 w 4374292"/>
              <a:gd name="connsiteY60" fmla="*/ 656673 h 988540"/>
              <a:gd name="connsiteX61" fmla="*/ 374233 w 4374292"/>
              <a:gd name="connsiteY61" fmla="*/ 416599 h 988540"/>
              <a:gd name="connsiteX62" fmla="*/ 709631 w 4374292"/>
              <a:gd name="connsiteY62" fmla="*/ 0 h 988540"/>
              <a:gd name="connsiteX63" fmla="*/ 582533 w 4374292"/>
              <a:gd name="connsiteY63" fmla="*/ 402477 h 988540"/>
              <a:gd name="connsiteX64" fmla="*/ 554289 w 4374292"/>
              <a:gd name="connsiteY64" fmla="*/ 522514 h 988540"/>
              <a:gd name="connsiteX65" fmla="*/ 557820 w 4374292"/>
              <a:gd name="connsiteY65" fmla="*/ 593124 h 988540"/>
              <a:gd name="connsiteX66" fmla="*/ 579003 w 4374292"/>
              <a:gd name="connsiteY66" fmla="*/ 624899 h 988540"/>
              <a:gd name="connsiteX67" fmla="*/ 607247 w 4374292"/>
              <a:gd name="connsiteY67" fmla="*/ 653143 h 988540"/>
              <a:gd name="connsiteX68" fmla="*/ 628430 w 4374292"/>
              <a:gd name="connsiteY68" fmla="*/ 663734 h 988540"/>
              <a:gd name="connsiteX69" fmla="*/ 727284 w 4374292"/>
              <a:gd name="connsiteY69" fmla="*/ 660204 h 988540"/>
              <a:gd name="connsiteX70" fmla="*/ 988541 w 4374292"/>
              <a:gd name="connsiteY70" fmla="*/ 653143 h 988540"/>
              <a:gd name="connsiteX71" fmla="*/ 1465159 w 4374292"/>
              <a:gd name="connsiteY71" fmla="*/ 646082 h 988540"/>
              <a:gd name="connsiteX72" fmla="*/ 1902941 w 4374292"/>
              <a:gd name="connsiteY72" fmla="*/ 639021 h 988540"/>
              <a:gd name="connsiteX73" fmla="*/ 1966490 w 4374292"/>
              <a:gd name="connsiteY73" fmla="*/ 639021 h 988540"/>
              <a:gd name="connsiteX0" fmla="*/ 1966490 w 4374292"/>
              <a:gd name="connsiteY0" fmla="*/ 240074 h 589593"/>
              <a:gd name="connsiteX1" fmla="*/ 2418394 w 4374292"/>
              <a:gd name="connsiteY1" fmla="*/ 240074 h 589593"/>
              <a:gd name="connsiteX2" fmla="*/ 2877359 w 4374292"/>
              <a:gd name="connsiteY2" fmla="*/ 240074 h 589593"/>
              <a:gd name="connsiteX3" fmla="*/ 3272776 w 4374292"/>
              <a:gd name="connsiteY3" fmla="*/ 240074 h 589593"/>
              <a:gd name="connsiteX4" fmla="*/ 3488136 w 4374292"/>
              <a:gd name="connsiteY4" fmla="*/ 240074 h 589593"/>
              <a:gd name="connsiteX5" fmla="*/ 3650539 w 4374292"/>
              <a:gd name="connsiteY5" fmla="*/ 240074 h 589593"/>
              <a:gd name="connsiteX6" fmla="*/ 3728210 w 4374292"/>
              <a:gd name="connsiteY6" fmla="*/ 240074 h 589593"/>
              <a:gd name="connsiteX7" fmla="*/ 3802351 w 4374292"/>
              <a:gd name="connsiteY7" fmla="*/ 240074 h 589593"/>
              <a:gd name="connsiteX8" fmla="*/ 3876491 w 4374292"/>
              <a:gd name="connsiteY8" fmla="*/ 240074 h 589593"/>
              <a:gd name="connsiteX9" fmla="*/ 3950632 w 4374292"/>
              <a:gd name="connsiteY9" fmla="*/ 240074 h 589593"/>
              <a:gd name="connsiteX10" fmla="*/ 4017711 w 4374292"/>
              <a:gd name="connsiteY10" fmla="*/ 233013 h 589593"/>
              <a:gd name="connsiteX11" fmla="*/ 4077730 w 4374292"/>
              <a:gd name="connsiteY11" fmla="*/ 222421 h 589593"/>
              <a:gd name="connsiteX12" fmla="*/ 4130688 w 4374292"/>
              <a:gd name="connsiteY12" fmla="*/ 201238 h 589593"/>
              <a:gd name="connsiteX13" fmla="*/ 4173054 w 4374292"/>
              <a:gd name="connsiteY13" fmla="*/ 180055 h 589593"/>
              <a:gd name="connsiteX14" fmla="*/ 4211889 w 4374292"/>
              <a:gd name="connsiteY14" fmla="*/ 151811 h 589593"/>
              <a:gd name="connsiteX15" fmla="*/ 4254255 w 4374292"/>
              <a:gd name="connsiteY15" fmla="*/ 116506 h 589593"/>
              <a:gd name="connsiteX16" fmla="*/ 4275438 w 4374292"/>
              <a:gd name="connsiteY16" fmla="*/ 95323 h 589593"/>
              <a:gd name="connsiteX17" fmla="*/ 4303682 w 4374292"/>
              <a:gd name="connsiteY17" fmla="*/ 56488 h 589593"/>
              <a:gd name="connsiteX18" fmla="*/ 4328396 w 4374292"/>
              <a:gd name="connsiteY18" fmla="*/ 14122 h 589593"/>
              <a:gd name="connsiteX19" fmla="*/ 4349579 w 4374292"/>
              <a:gd name="connsiteY19" fmla="*/ 0 h 589593"/>
              <a:gd name="connsiteX20" fmla="*/ 4367231 w 4374292"/>
              <a:gd name="connsiteY20" fmla="*/ 7061 h 589593"/>
              <a:gd name="connsiteX21" fmla="*/ 4370762 w 4374292"/>
              <a:gd name="connsiteY21" fmla="*/ 14122 h 589593"/>
              <a:gd name="connsiteX22" fmla="*/ 4374292 w 4374292"/>
              <a:gd name="connsiteY22" fmla="*/ 35305 h 589593"/>
              <a:gd name="connsiteX23" fmla="*/ 4367231 w 4374292"/>
              <a:gd name="connsiteY23" fmla="*/ 102384 h 589593"/>
              <a:gd name="connsiteX24" fmla="*/ 4363701 w 4374292"/>
              <a:gd name="connsiteY24" fmla="*/ 151811 h 589593"/>
              <a:gd name="connsiteX25" fmla="*/ 4346048 w 4374292"/>
              <a:gd name="connsiteY25" fmla="*/ 218891 h 589593"/>
              <a:gd name="connsiteX26" fmla="*/ 4314274 w 4374292"/>
              <a:gd name="connsiteY26" fmla="*/ 296562 h 589593"/>
              <a:gd name="connsiteX27" fmla="*/ 4275438 w 4374292"/>
              <a:gd name="connsiteY27" fmla="*/ 370702 h 589593"/>
              <a:gd name="connsiteX28" fmla="*/ 4208359 w 4374292"/>
              <a:gd name="connsiteY28" fmla="*/ 476617 h 589593"/>
              <a:gd name="connsiteX29" fmla="*/ 4169523 w 4374292"/>
              <a:gd name="connsiteY29" fmla="*/ 536636 h 589593"/>
              <a:gd name="connsiteX30" fmla="*/ 4137749 w 4374292"/>
              <a:gd name="connsiteY30" fmla="*/ 564880 h 589593"/>
              <a:gd name="connsiteX31" fmla="*/ 4113035 w 4374292"/>
              <a:gd name="connsiteY31" fmla="*/ 579002 h 589593"/>
              <a:gd name="connsiteX32" fmla="*/ 4081260 w 4374292"/>
              <a:gd name="connsiteY32" fmla="*/ 589593 h 589593"/>
              <a:gd name="connsiteX33" fmla="*/ 4035364 w 4374292"/>
              <a:gd name="connsiteY33" fmla="*/ 579002 h 589593"/>
              <a:gd name="connsiteX34" fmla="*/ 3985937 w 4374292"/>
              <a:gd name="connsiteY34" fmla="*/ 554288 h 589593"/>
              <a:gd name="connsiteX35" fmla="*/ 3922388 w 4374292"/>
              <a:gd name="connsiteY35" fmla="*/ 526044 h 589593"/>
              <a:gd name="connsiteX36" fmla="*/ 3837656 w 4374292"/>
              <a:gd name="connsiteY36" fmla="*/ 497800 h 589593"/>
              <a:gd name="connsiteX37" fmla="*/ 3788229 w 4374292"/>
              <a:gd name="connsiteY37" fmla="*/ 487209 h 589593"/>
              <a:gd name="connsiteX38" fmla="*/ 3668192 w 4374292"/>
              <a:gd name="connsiteY38" fmla="*/ 483678 h 589593"/>
              <a:gd name="connsiteX39" fmla="*/ 3424587 w 4374292"/>
              <a:gd name="connsiteY39" fmla="*/ 476617 h 589593"/>
              <a:gd name="connsiteX40" fmla="*/ 2958561 w 4374292"/>
              <a:gd name="connsiteY40" fmla="*/ 469556 h 589593"/>
              <a:gd name="connsiteX41" fmla="*/ 2672590 w 4374292"/>
              <a:gd name="connsiteY41" fmla="*/ 469556 h 589593"/>
              <a:gd name="connsiteX42" fmla="*/ 2323071 w 4374292"/>
              <a:gd name="connsiteY42" fmla="*/ 469556 h 589593"/>
              <a:gd name="connsiteX43" fmla="*/ 2019447 w 4374292"/>
              <a:gd name="connsiteY43" fmla="*/ 473087 h 589593"/>
              <a:gd name="connsiteX44" fmla="*/ 1592257 w 4374292"/>
              <a:gd name="connsiteY44" fmla="*/ 487209 h 589593"/>
              <a:gd name="connsiteX45" fmla="*/ 1306286 w 4374292"/>
              <a:gd name="connsiteY45" fmla="*/ 494270 h 589593"/>
              <a:gd name="connsiteX46" fmla="*/ 1027376 w 4374292"/>
              <a:gd name="connsiteY46" fmla="*/ 508392 h 589593"/>
              <a:gd name="connsiteX47" fmla="*/ 776711 w 4374292"/>
              <a:gd name="connsiteY47" fmla="*/ 526044 h 589593"/>
              <a:gd name="connsiteX48" fmla="*/ 600186 w 4374292"/>
              <a:gd name="connsiteY48" fmla="*/ 547227 h 589593"/>
              <a:gd name="connsiteX49" fmla="*/ 543698 w 4374292"/>
              <a:gd name="connsiteY49" fmla="*/ 554288 h 589593"/>
              <a:gd name="connsiteX50" fmla="*/ 504862 w 4374292"/>
              <a:gd name="connsiteY50" fmla="*/ 547227 h 589593"/>
              <a:gd name="connsiteX51" fmla="*/ 370703 w 4374292"/>
              <a:gd name="connsiteY51" fmla="*/ 504861 h 589593"/>
              <a:gd name="connsiteX52" fmla="*/ 211830 w 4374292"/>
              <a:gd name="connsiteY52" fmla="*/ 448373 h 589593"/>
              <a:gd name="connsiteX53" fmla="*/ 84732 w 4374292"/>
              <a:gd name="connsiteY53" fmla="*/ 398946 h 589593"/>
              <a:gd name="connsiteX54" fmla="*/ 24714 w 4374292"/>
              <a:gd name="connsiteY54" fmla="*/ 381294 h 589593"/>
              <a:gd name="connsiteX55" fmla="*/ 14122 w 4374292"/>
              <a:gd name="connsiteY55" fmla="*/ 370702 h 589593"/>
              <a:gd name="connsiteX56" fmla="*/ 7061 w 4374292"/>
              <a:gd name="connsiteY56" fmla="*/ 356580 h 589593"/>
              <a:gd name="connsiteX57" fmla="*/ 0 w 4374292"/>
              <a:gd name="connsiteY57" fmla="*/ 335397 h 589593"/>
              <a:gd name="connsiteX58" fmla="*/ 7061 w 4374292"/>
              <a:gd name="connsiteY58" fmla="*/ 310684 h 589593"/>
              <a:gd name="connsiteX59" fmla="*/ 24714 w 4374292"/>
              <a:gd name="connsiteY59" fmla="*/ 289501 h 589593"/>
              <a:gd name="connsiteX60" fmla="*/ 74141 w 4374292"/>
              <a:gd name="connsiteY60" fmla="*/ 257726 h 589593"/>
              <a:gd name="connsiteX61" fmla="*/ 374233 w 4374292"/>
              <a:gd name="connsiteY61" fmla="*/ 17652 h 589593"/>
              <a:gd name="connsiteX62" fmla="*/ 582533 w 4374292"/>
              <a:gd name="connsiteY62" fmla="*/ 3530 h 589593"/>
              <a:gd name="connsiteX63" fmla="*/ 554289 w 4374292"/>
              <a:gd name="connsiteY63" fmla="*/ 123567 h 589593"/>
              <a:gd name="connsiteX64" fmla="*/ 557820 w 4374292"/>
              <a:gd name="connsiteY64" fmla="*/ 194177 h 589593"/>
              <a:gd name="connsiteX65" fmla="*/ 579003 w 4374292"/>
              <a:gd name="connsiteY65" fmla="*/ 225952 h 589593"/>
              <a:gd name="connsiteX66" fmla="*/ 607247 w 4374292"/>
              <a:gd name="connsiteY66" fmla="*/ 254196 h 589593"/>
              <a:gd name="connsiteX67" fmla="*/ 628430 w 4374292"/>
              <a:gd name="connsiteY67" fmla="*/ 264787 h 589593"/>
              <a:gd name="connsiteX68" fmla="*/ 727284 w 4374292"/>
              <a:gd name="connsiteY68" fmla="*/ 261257 h 589593"/>
              <a:gd name="connsiteX69" fmla="*/ 988541 w 4374292"/>
              <a:gd name="connsiteY69" fmla="*/ 254196 h 589593"/>
              <a:gd name="connsiteX70" fmla="*/ 1465159 w 4374292"/>
              <a:gd name="connsiteY70" fmla="*/ 247135 h 589593"/>
              <a:gd name="connsiteX71" fmla="*/ 1902941 w 4374292"/>
              <a:gd name="connsiteY71" fmla="*/ 240074 h 589593"/>
              <a:gd name="connsiteX72" fmla="*/ 1966490 w 4374292"/>
              <a:gd name="connsiteY72" fmla="*/ 240074 h 589593"/>
              <a:gd name="connsiteX0" fmla="*/ 1966490 w 4374292"/>
              <a:gd name="connsiteY0" fmla="*/ 240074 h 589593"/>
              <a:gd name="connsiteX1" fmla="*/ 2418394 w 4374292"/>
              <a:gd name="connsiteY1" fmla="*/ 240074 h 589593"/>
              <a:gd name="connsiteX2" fmla="*/ 2877359 w 4374292"/>
              <a:gd name="connsiteY2" fmla="*/ 240074 h 589593"/>
              <a:gd name="connsiteX3" fmla="*/ 3272776 w 4374292"/>
              <a:gd name="connsiteY3" fmla="*/ 240074 h 589593"/>
              <a:gd name="connsiteX4" fmla="*/ 3488136 w 4374292"/>
              <a:gd name="connsiteY4" fmla="*/ 240074 h 589593"/>
              <a:gd name="connsiteX5" fmla="*/ 3650539 w 4374292"/>
              <a:gd name="connsiteY5" fmla="*/ 240074 h 589593"/>
              <a:gd name="connsiteX6" fmla="*/ 3728210 w 4374292"/>
              <a:gd name="connsiteY6" fmla="*/ 240074 h 589593"/>
              <a:gd name="connsiteX7" fmla="*/ 3802351 w 4374292"/>
              <a:gd name="connsiteY7" fmla="*/ 240074 h 589593"/>
              <a:gd name="connsiteX8" fmla="*/ 3876491 w 4374292"/>
              <a:gd name="connsiteY8" fmla="*/ 240074 h 589593"/>
              <a:gd name="connsiteX9" fmla="*/ 3950632 w 4374292"/>
              <a:gd name="connsiteY9" fmla="*/ 240074 h 589593"/>
              <a:gd name="connsiteX10" fmla="*/ 4017711 w 4374292"/>
              <a:gd name="connsiteY10" fmla="*/ 233013 h 589593"/>
              <a:gd name="connsiteX11" fmla="*/ 4077730 w 4374292"/>
              <a:gd name="connsiteY11" fmla="*/ 222421 h 589593"/>
              <a:gd name="connsiteX12" fmla="*/ 4130688 w 4374292"/>
              <a:gd name="connsiteY12" fmla="*/ 201238 h 589593"/>
              <a:gd name="connsiteX13" fmla="*/ 4173054 w 4374292"/>
              <a:gd name="connsiteY13" fmla="*/ 180055 h 589593"/>
              <a:gd name="connsiteX14" fmla="*/ 4211889 w 4374292"/>
              <a:gd name="connsiteY14" fmla="*/ 151811 h 589593"/>
              <a:gd name="connsiteX15" fmla="*/ 4254255 w 4374292"/>
              <a:gd name="connsiteY15" fmla="*/ 116506 h 589593"/>
              <a:gd name="connsiteX16" fmla="*/ 4275438 w 4374292"/>
              <a:gd name="connsiteY16" fmla="*/ 95323 h 589593"/>
              <a:gd name="connsiteX17" fmla="*/ 4303682 w 4374292"/>
              <a:gd name="connsiteY17" fmla="*/ 56488 h 589593"/>
              <a:gd name="connsiteX18" fmla="*/ 4328396 w 4374292"/>
              <a:gd name="connsiteY18" fmla="*/ 14122 h 589593"/>
              <a:gd name="connsiteX19" fmla="*/ 4349579 w 4374292"/>
              <a:gd name="connsiteY19" fmla="*/ 0 h 589593"/>
              <a:gd name="connsiteX20" fmla="*/ 4367231 w 4374292"/>
              <a:gd name="connsiteY20" fmla="*/ 7061 h 589593"/>
              <a:gd name="connsiteX21" fmla="*/ 4370762 w 4374292"/>
              <a:gd name="connsiteY21" fmla="*/ 14122 h 589593"/>
              <a:gd name="connsiteX22" fmla="*/ 4374292 w 4374292"/>
              <a:gd name="connsiteY22" fmla="*/ 35305 h 589593"/>
              <a:gd name="connsiteX23" fmla="*/ 4367231 w 4374292"/>
              <a:gd name="connsiteY23" fmla="*/ 102384 h 589593"/>
              <a:gd name="connsiteX24" fmla="*/ 4363701 w 4374292"/>
              <a:gd name="connsiteY24" fmla="*/ 151811 h 589593"/>
              <a:gd name="connsiteX25" fmla="*/ 4346048 w 4374292"/>
              <a:gd name="connsiteY25" fmla="*/ 218891 h 589593"/>
              <a:gd name="connsiteX26" fmla="*/ 4314274 w 4374292"/>
              <a:gd name="connsiteY26" fmla="*/ 296562 h 589593"/>
              <a:gd name="connsiteX27" fmla="*/ 4275438 w 4374292"/>
              <a:gd name="connsiteY27" fmla="*/ 370702 h 589593"/>
              <a:gd name="connsiteX28" fmla="*/ 4208359 w 4374292"/>
              <a:gd name="connsiteY28" fmla="*/ 476617 h 589593"/>
              <a:gd name="connsiteX29" fmla="*/ 4169523 w 4374292"/>
              <a:gd name="connsiteY29" fmla="*/ 536636 h 589593"/>
              <a:gd name="connsiteX30" fmla="*/ 4137749 w 4374292"/>
              <a:gd name="connsiteY30" fmla="*/ 564880 h 589593"/>
              <a:gd name="connsiteX31" fmla="*/ 4113035 w 4374292"/>
              <a:gd name="connsiteY31" fmla="*/ 579002 h 589593"/>
              <a:gd name="connsiteX32" fmla="*/ 4081260 w 4374292"/>
              <a:gd name="connsiteY32" fmla="*/ 589593 h 589593"/>
              <a:gd name="connsiteX33" fmla="*/ 4035364 w 4374292"/>
              <a:gd name="connsiteY33" fmla="*/ 579002 h 589593"/>
              <a:gd name="connsiteX34" fmla="*/ 3985937 w 4374292"/>
              <a:gd name="connsiteY34" fmla="*/ 554288 h 589593"/>
              <a:gd name="connsiteX35" fmla="*/ 3922388 w 4374292"/>
              <a:gd name="connsiteY35" fmla="*/ 526044 h 589593"/>
              <a:gd name="connsiteX36" fmla="*/ 3837656 w 4374292"/>
              <a:gd name="connsiteY36" fmla="*/ 497800 h 589593"/>
              <a:gd name="connsiteX37" fmla="*/ 3788229 w 4374292"/>
              <a:gd name="connsiteY37" fmla="*/ 487209 h 589593"/>
              <a:gd name="connsiteX38" fmla="*/ 3668192 w 4374292"/>
              <a:gd name="connsiteY38" fmla="*/ 483678 h 589593"/>
              <a:gd name="connsiteX39" fmla="*/ 3424587 w 4374292"/>
              <a:gd name="connsiteY39" fmla="*/ 476617 h 589593"/>
              <a:gd name="connsiteX40" fmla="*/ 2958561 w 4374292"/>
              <a:gd name="connsiteY40" fmla="*/ 469556 h 589593"/>
              <a:gd name="connsiteX41" fmla="*/ 2672590 w 4374292"/>
              <a:gd name="connsiteY41" fmla="*/ 469556 h 589593"/>
              <a:gd name="connsiteX42" fmla="*/ 2323071 w 4374292"/>
              <a:gd name="connsiteY42" fmla="*/ 469556 h 589593"/>
              <a:gd name="connsiteX43" fmla="*/ 2019447 w 4374292"/>
              <a:gd name="connsiteY43" fmla="*/ 473087 h 589593"/>
              <a:gd name="connsiteX44" fmla="*/ 1592257 w 4374292"/>
              <a:gd name="connsiteY44" fmla="*/ 487209 h 589593"/>
              <a:gd name="connsiteX45" fmla="*/ 1306286 w 4374292"/>
              <a:gd name="connsiteY45" fmla="*/ 494270 h 589593"/>
              <a:gd name="connsiteX46" fmla="*/ 1027376 w 4374292"/>
              <a:gd name="connsiteY46" fmla="*/ 508392 h 589593"/>
              <a:gd name="connsiteX47" fmla="*/ 776711 w 4374292"/>
              <a:gd name="connsiteY47" fmla="*/ 526044 h 589593"/>
              <a:gd name="connsiteX48" fmla="*/ 600186 w 4374292"/>
              <a:gd name="connsiteY48" fmla="*/ 547227 h 589593"/>
              <a:gd name="connsiteX49" fmla="*/ 543698 w 4374292"/>
              <a:gd name="connsiteY49" fmla="*/ 554288 h 589593"/>
              <a:gd name="connsiteX50" fmla="*/ 504862 w 4374292"/>
              <a:gd name="connsiteY50" fmla="*/ 547227 h 589593"/>
              <a:gd name="connsiteX51" fmla="*/ 370703 w 4374292"/>
              <a:gd name="connsiteY51" fmla="*/ 504861 h 589593"/>
              <a:gd name="connsiteX52" fmla="*/ 211830 w 4374292"/>
              <a:gd name="connsiteY52" fmla="*/ 448373 h 589593"/>
              <a:gd name="connsiteX53" fmla="*/ 84732 w 4374292"/>
              <a:gd name="connsiteY53" fmla="*/ 398946 h 589593"/>
              <a:gd name="connsiteX54" fmla="*/ 24714 w 4374292"/>
              <a:gd name="connsiteY54" fmla="*/ 381294 h 589593"/>
              <a:gd name="connsiteX55" fmla="*/ 14122 w 4374292"/>
              <a:gd name="connsiteY55" fmla="*/ 370702 h 589593"/>
              <a:gd name="connsiteX56" fmla="*/ 7061 w 4374292"/>
              <a:gd name="connsiteY56" fmla="*/ 356580 h 589593"/>
              <a:gd name="connsiteX57" fmla="*/ 0 w 4374292"/>
              <a:gd name="connsiteY57" fmla="*/ 335397 h 589593"/>
              <a:gd name="connsiteX58" fmla="*/ 7061 w 4374292"/>
              <a:gd name="connsiteY58" fmla="*/ 310684 h 589593"/>
              <a:gd name="connsiteX59" fmla="*/ 24714 w 4374292"/>
              <a:gd name="connsiteY59" fmla="*/ 289501 h 589593"/>
              <a:gd name="connsiteX60" fmla="*/ 74141 w 4374292"/>
              <a:gd name="connsiteY60" fmla="*/ 257726 h 589593"/>
              <a:gd name="connsiteX61" fmla="*/ 582533 w 4374292"/>
              <a:gd name="connsiteY61" fmla="*/ 3530 h 589593"/>
              <a:gd name="connsiteX62" fmla="*/ 554289 w 4374292"/>
              <a:gd name="connsiteY62" fmla="*/ 123567 h 589593"/>
              <a:gd name="connsiteX63" fmla="*/ 557820 w 4374292"/>
              <a:gd name="connsiteY63" fmla="*/ 194177 h 589593"/>
              <a:gd name="connsiteX64" fmla="*/ 579003 w 4374292"/>
              <a:gd name="connsiteY64" fmla="*/ 225952 h 589593"/>
              <a:gd name="connsiteX65" fmla="*/ 607247 w 4374292"/>
              <a:gd name="connsiteY65" fmla="*/ 254196 h 589593"/>
              <a:gd name="connsiteX66" fmla="*/ 628430 w 4374292"/>
              <a:gd name="connsiteY66" fmla="*/ 264787 h 589593"/>
              <a:gd name="connsiteX67" fmla="*/ 727284 w 4374292"/>
              <a:gd name="connsiteY67" fmla="*/ 261257 h 589593"/>
              <a:gd name="connsiteX68" fmla="*/ 988541 w 4374292"/>
              <a:gd name="connsiteY68" fmla="*/ 254196 h 589593"/>
              <a:gd name="connsiteX69" fmla="*/ 1465159 w 4374292"/>
              <a:gd name="connsiteY69" fmla="*/ 247135 h 589593"/>
              <a:gd name="connsiteX70" fmla="*/ 1902941 w 4374292"/>
              <a:gd name="connsiteY70" fmla="*/ 240074 h 589593"/>
              <a:gd name="connsiteX71" fmla="*/ 1966490 w 4374292"/>
              <a:gd name="connsiteY71" fmla="*/ 240074 h 589593"/>
              <a:gd name="connsiteX0" fmla="*/ 1966490 w 4374292"/>
              <a:gd name="connsiteY0" fmla="*/ 240074 h 589593"/>
              <a:gd name="connsiteX1" fmla="*/ 2418394 w 4374292"/>
              <a:gd name="connsiteY1" fmla="*/ 240074 h 589593"/>
              <a:gd name="connsiteX2" fmla="*/ 2877359 w 4374292"/>
              <a:gd name="connsiteY2" fmla="*/ 240074 h 589593"/>
              <a:gd name="connsiteX3" fmla="*/ 3272776 w 4374292"/>
              <a:gd name="connsiteY3" fmla="*/ 240074 h 589593"/>
              <a:gd name="connsiteX4" fmla="*/ 3488136 w 4374292"/>
              <a:gd name="connsiteY4" fmla="*/ 240074 h 589593"/>
              <a:gd name="connsiteX5" fmla="*/ 3650539 w 4374292"/>
              <a:gd name="connsiteY5" fmla="*/ 240074 h 589593"/>
              <a:gd name="connsiteX6" fmla="*/ 3728210 w 4374292"/>
              <a:gd name="connsiteY6" fmla="*/ 240074 h 589593"/>
              <a:gd name="connsiteX7" fmla="*/ 3802351 w 4374292"/>
              <a:gd name="connsiteY7" fmla="*/ 240074 h 589593"/>
              <a:gd name="connsiteX8" fmla="*/ 3876491 w 4374292"/>
              <a:gd name="connsiteY8" fmla="*/ 240074 h 589593"/>
              <a:gd name="connsiteX9" fmla="*/ 3950632 w 4374292"/>
              <a:gd name="connsiteY9" fmla="*/ 240074 h 589593"/>
              <a:gd name="connsiteX10" fmla="*/ 4017711 w 4374292"/>
              <a:gd name="connsiteY10" fmla="*/ 233013 h 589593"/>
              <a:gd name="connsiteX11" fmla="*/ 4077730 w 4374292"/>
              <a:gd name="connsiteY11" fmla="*/ 222421 h 589593"/>
              <a:gd name="connsiteX12" fmla="*/ 4130688 w 4374292"/>
              <a:gd name="connsiteY12" fmla="*/ 201238 h 589593"/>
              <a:gd name="connsiteX13" fmla="*/ 4173054 w 4374292"/>
              <a:gd name="connsiteY13" fmla="*/ 180055 h 589593"/>
              <a:gd name="connsiteX14" fmla="*/ 4211889 w 4374292"/>
              <a:gd name="connsiteY14" fmla="*/ 151811 h 589593"/>
              <a:gd name="connsiteX15" fmla="*/ 4254255 w 4374292"/>
              <a:gd name="connsiteY15" fmla="*/ 116506 h 589593"/>
              <a:gd name="connsiteX16" fmla="*/ 4275438 w 4374292"/>
              <a:gd name="connsiteY16" fmla="*/ 95323 h 589593"/>
              <a:gd name="connsiteX17" fmla="*/ 4303682 w 4374292"/>
              <a:gd name="connsiteY17" fmla="*/ 56488 h 589593"/>
              <a:gd name="connsiteX18" fmla="*/ 4328396 w 4374292"/>
              <a:gd name="connsiteY18" fmla="*/ 14122 h 589593"/>
              <a:gd name="connsiteX19" fmla="*/ 4349579 w 4374292"/>
              <a:gd name="connsiteY19" fmla="*/ 0 h 589593"/>
              <a:gd name="connsiteX20" fmla="*/ 4367231 w 4374292"/>
              <a:gd name="connsiteY20" fmla="*/ 7061 h 589593"/>
              <a:gd name="connsiteX21" fmla="*/ 4370762 w 4374292"/>
              <a:gd name="connsiteY21" fmla="*/ 14122 h 589593"/>
              <a:gd name="connsiteX22" fmla="*/ 4374292 w 4374292"/>
              <a:gd name="connsiteY22" fmla="*/ 35305 h 589593"/>
              <a:gd name="connsiteX23" fmla="*/ 4367231 w 4374292"/>
              <a:gd name="connsiteY23" fmla="*/ 102384 h 589593"/>
              <a:gd name="connsiteX24" fmla="*/ 4363701 w 4374292"/>
              <a:gd name="connsiteY24" fmla="*/ 151811 h 589593"/>
              <a:gd name="connsiteX25" fmla="*/ 4346048 w 4374292"/>
              <a:gd name="connsiteY25" fmla="*/ 218891 h 589593"/>
              <a:gd name="connsiteX26" fmla="*/ 4314274 w 4374292"/>
              <a:gd name="connsiteY26" fmla="*/ 296562 h 589593"/>
              <a:gd name="connsiteX27" fmla="*/ 4275438 w 4374292"/>
              <a:gd name="connsiteY27" fmla="*/ 370702 h 589593"/>
              <a:gd name="connsiteX28" fmla="*/ 4208359 w 4374292"/>
              <a:gd name="connsiteY28" fmla="*/ 476617 h 589593"/>
              <a:gd name="connsiteX29" fmla="*/ 4169523 w 4374292"/>
              <a:gd name="connsiteY29" fmla="*/ 536636 h 589593"/>
              <a:gd name="connsiteX30" fmla="*/ 4137749 w 4374292"/>
              <a:gd name="connsiteY30" fmla="*/ 564880 h 589593"/>
              <a:gd name="connsiteX31" fmla="*/ 4113035 w 4374292"/>
              <a:gd name="connsiteY31" fmla="*/ 579002 h 589593"/>
              <a:gd name="connsiteX32" fmla="*/ 4081260 w 4374292"/>
              <a:gd name="connsiteY32" fmla="*/ 589593 h 589593"/>
              <a:gd name="connsiteX33" fmla="*/ 4035364 w 4374292"/>
              <a:gd name="connsiteY33" fmla="*/ 579002 h 589593"/>
              <a:gd name="connsiteX34" fmla="*/ 3985937 w 4374292"/>
              <a:gd name="connsiteY34" fmla="*/ 554288 h 589593"/>
              <a:gd name="connsiteX35" fmla="*/ 3922388 w 4374292"/>
              <a:gd name="connsiteY35" fmla="*/ 526044 h 589593"/>
              <a:gd name="connsiteX36" fmla="*/ 3837656 w 4374292"/>
              <a:gd name="connsiteY36" fmla="*/ 497800 h 589593"/>
              <a:gd name="connsiteX37" fmla="*/ 3788229 w 4374292"/>
              <a:gd name="connsiteY37" fmla="*/ 487209 h 589593"/>
              <a:gd name="connsiteX38" fmla="*/ 3668192 w 4374292"/>
              <a:gd name="connsiteY38" fmla="*/ 483678 h 589593"/>
              <a:gd name="connsiteX39" fmla="*/ 3424587 w 4374292"/>
              <a:gd name="connsiteY39" fmla="*/ 476617 h 589593"/>
              <a:gd name="connsiteX40" fmla="*/ 2958561 w 4374292"/>
              <a:gd name="connsiteY40" fmla="*/ 469556 h 589593"/>
              <a:gd name="connsiteX41" fmla="*/ 2672590 w 4374292"/>
              <a:gd name="connsiteY41" fmla="*/ 469556 h 589593"/>
              <a:gd name="connsiteX42" fmla="*/ 2323071 w 4374292"/>
              <a:gd name="connsiteY42" fmla="*/ 469556 h 589593"/>
              <a:gd name="connsiteX43" fmla="*/ 2019447 w 4374292"/>
              <a:gd name="connsiteY43" fmla="*/ 473087 h 589593"/>
              <a:gd name="connsiteX44" fmla="*/ 1592257 w 4374292"/>
              <a:gd name="connsiteY44" fmla="*/ 487209 h 589593"/>
              <a:gd name="connsiteX45" fmla="*/ 1306286 w 4374292"/>
              <a:gd name="connsiteY45" fmla="*/ 494270 h 589593"/>
              <a:gd name="connsiteX46" fmla="*/ 1027376 w 4374292"/>
              <a:gd name="connsiteY46" fmla="*/ 508392 h 589593"/>
              <a:gd name="connsiteX47" fmla="*/ 776711 w 4374292"/>
              <a:gd name="connsiteY47" fmla="*/ 526044 h 589593"/>
              <a:gd name="connsiteX48" fmla="*/ 600186 w 4374292"/>
              <a:gd name="connsiteY48" fmla="*/ 547227 h 589593"/>
              <a:gd name="connsiteX49" fmla="*/ 543698 w 4374292"/>
              <a:gd name="connsiteY49" fmla="*/ 554288 h 589593"/>
              <a:gd name="connsiteX50" fmla="*/ 504862 w 4374292"/>
              <a:gd name="connsiteY50" fmla="*/ 547227 h 589593"/>
              <a:gd name="connsiteX51" fmla="*/ 370703 w 4374292"/>
              <a:gd name="connsiteY51" fmla="*/ 504861 h 589593"/>
              <a:gd name="connsiteX52" fmla="*/ 211830 w 4374292"/>
              <a:gd name="connsiteY52" fmla="*/ 448373 h 589593"/>
              <a:gd name="connsiteX53" fmla="*/ 84732 w 4374292"/>
              <a:gd name="connsiteY53" fmla="*/ 398946 h 589593"/>
              <a:gd name="connsiteX54" fmla="*/ 24714 w 4374292"/>
              <a:gd name="connsiteY54" fmla="*/ 381294 h 589593"/>
              <a:gd name="connsiteX55" fmla="*/ 14122 w 4374292"/>
              <a:gd name="connsiteY55" fmla="*/ 370702 h 589593"/>
              <a:gd name="connsiteX56" fmla="*/ 7061 w 4374292"/>
              <a:gd name="connsiteY56" fmla="*/ 356580 h 589593"/>
              <a:gd name="connsiteX57" fmla="*/ 0 w 4374292"/>
              <a:gd name="connsiteY57" fmla="*/ 335397 h 589593"/>
              <a:gd name="connsiteX58" fmla="*/ 7061 w 4374292"/>
              <a:gd name="connsiteY58" fmla="*/ 310684 h 589593"/>
              <a:gd name="connsiteX59" fmla="*/ 24714 w 4374292"/>
              <a:gd name="connsiteY59" fmla="*/ 289501 h 589593"/>
              <a:gd name="connsiteX60" fmla="*/ 74141 w 4374292"/>
              <a:gd name="connsiteY60" fmla="*/ 257726 h 589593"/>
              <a:gd name="connsiteX61" fmla="*/ 554289 w 4374292"/>
              <a:gd name="connsiteY61" fmla="*/ 123567 h 589593"/>
              <a:gd name="connsiteX62" fmla="*/ 557820 w 4374292"/>
              <a:gd name="connsiteY62" fmla="*/ 194177 h 589593"/>
              <a:gd name="connsiteX63" fmla="*/ 579003 w 4374292"/>
              <a:gd name="connsiteY63" fmla="*/ 225952 h 589593"/>
              <a:gd name="connsiteX64" fmla="*/ 607247 w 4374292"/>
              <a:gd name="connsiteY64" fmla="*/ 254196 h 589593"/>
              <a:gd name="connsiteX65" fmla="*/ 628430 w 4374292"/>
              <a:gd name="connsiteY65" fmla="*/ 264787 h 589593"/>
              <a:gd name="connsiteX66" fmla="*/ 727284 w 4374292"/>
              <a:gd name="connsiteY66" fmla="*/ 261257 h 589593"/>
              <a:gd name="connsiteX67" fmla="*/ 988541 w 4374292"/>
              <a:gd name="connsiteY67" fmla="*/ 254196 h 589593"/>
              <a:gd name="connsiteX68" fmla="*/ 1465159 w 4374292"/>
              <a:gd name="connsiteY68" fmla="*/ 247135 h 589593"/>
              <a:gd name="connsiteX69" fmla="*/ 1902941 w 4374292"/>
              <a:gd name="connsiteY69" fmla="*/ 240074 h 589593"/>
              <a:gd name="connsiteX70" fmla="*/ 1966490 w 4374292"/>
              <a:gd name="connsiteY70" fmla="*/ 240074 h 589593"/>
              <a:gd name="connsiteX0" fmla="*/ 1966490 w 4374292"/>
              <a:gd name="connsiteY0" fmla="*/ 240074 h 589593"/>
              <a:gd name="connsiteX1" fmla="*/ 2418394 w 4374292"/>
              <a:gd name="connsiteY1" fmla="*/ 240074 h 589593"/>
              <a:gd name="connsiteX2" fmla="*/ 2877359 w 4374292"/>
              <a:gd name="connsiteY2" fmla="*/ 240074 h 589593"/>
              <a:gd name="connsiteX3" fmla="*/ 3272776 w 4374292"/>
              <a:gd name="connsiteY3" fmla="*/ 240074 h 589593"/>
              <a:gd name="connsiteX4" fmla="*/ 3488136 w 4374292"/>
              <a:gd name="connsiteY4" fmla="*/ 240074 h 589593"/>
              <a:gd name="connsiteX5" fmla="*/ 3650539 w 4374292"/>
              <a:gd name="connsiteY5" fmla="*/ 240074 h 589593"/>
              <a:gd name="connsiteX6" fmla="*/ 3728210 w 4374292"/>
              <a:gd name="connsiteY6" fmla="*/ 240074 h 589593"/>
              <a:gd name="connsiteX7" fmla="*/ 3802351 w 4374292"/>
              <a:gd name="connsiteY7" fmla="*/ 240074 h 589593"/>
              <a:gd name="connsiteX8" fmla="*/ 3876491 w 4374292"/>
              <a:gd name="connsiteY8" fmla="*/ 240074 h 589593"/>
              <a:gd name="connsiteX9" fmla="*/ 3950632 w 4374292"/>
              <a:gd name="connsiteY9" fmla="*/ 240074 h 589593"/>
              <a:gd name="connsiteX10" fmla="*/ 4017711 w 4374292"/>
              <a:gd name="connsiteY10" fmla="*/ 233013 h 589593"/>
              <a:gd name="connsiteX11" fmla="*/ 4077730 w 4374292"/>
              <a:gd name="connsiteY11" fmla="*/ 222421 h 589593"/>
              <a:gd name="connsiteX12" fmla="*/ 4130688 w 4374292"/>
              <a:gd name="connsiteY12" fmla="*/ 201238 h 589593"/>
              <a:gd name="connsiteX13" fmla="*/ 4173054 w 4374292"/>
              <a:gd name="connsiteY13" fmla="*/ 180055 h 589593"/>
              <a:gd name="connsiteX14" fmla="*/ 4211889 w 4374292"/>
              <a:gd name="connsiteY14" fmla="*/ 151811 h 589593"/>
              <a:gd name="connsiteX15" fmla="*/ 4254255 w 4374292"/>
              <a:gd name="connsiteY15" fmla="*/ 116506 h 589593"/>
              <a:gd name="connsiteX16" fmla="*/ 4275438 w 4374292"/>
              <a:gd name="connsiteY16" fmla="*/ 95323 h 589593"/>
              <a:gd name="connsiteX17" fmla="*/ 4303682 w 4374292"/>
              <a:gd name="connsiteY17" fmla="*/ 56488 h 589593"/>
              <a:gd name="connsiteX18" fmla="*/ 4328396 w 4374292"/>
              <a:gd name="connsiteY18" fmla="*/ 14122 h 589593"/>
              <a:gd name="connsiteX19" fmla="*/ 4349579 w 4374292"/>
              <a:gd name="connsiteY19" fmla="*/ 0 h 589593"/>
              <a:gd name="connsiteX20" fmla="*/ 4367231 w 4374292"/>
              <a:gd name="connsiteY20" fmla="*/ 7061 h 589593"/>
              <a:gd name="connsiteX21" fmla="*/ 4370762 w 4374292"/>
              <a:gd name="connsiteY21" fmla="*/ 14122 h 589593"/>
              <a:gd name="connsiteX22" fmla="*/ 4374292 w 4374292"/>
              <a:gd name="connsiteY22" fmla="*/ 35305 h 589593"/>
              <a:gd name="connsiteX23" fmla="*/ 4367231 w 4374292"/>
              <a:gd name="connsiteY23" fmla="*/ 102384 h 589593"/>
              <a:gd name="connsiteX24" fmla="*/ 4363701 w 4374292"/>
              <a:gd name="connsiteY24" fmla="*/ 151811 h 589593"/>
              <a:gd name="connsiteX25" fmla="*/ 4346048 w 4374292"/>
              <a:gd name="connsiteY25" fmla="*/ 218891 h 589593"/>
              <a:gd name="connsiteX26" fmla="*/ 4314274 w 4374292"/>
              <a:gd name="connsiteY26" fmla="*/ 296562 h 589593"/>
              <a:gd name="connsiteX27" fmla="*/ 4275438 w 4374292"/>
              <a:gd name="connsiteY27" fmla="*/ 370702 h 589593"/>
              <a:gd name="connsiteX28" fmla="*/ 4208359 w 4374292"/>
              <a:gd name="connsiteY28" fmla="*/ 476617 h 589593"/>
              <a:gd name="connsiteX29" fmla="*/ 4169523 w 4374292"/>
              <a:gd name="connsiteY29" fmla="*/ 536636 h 589593"/>
              <a:gd name="connsiteX30" fmla="*/ 4137749 w 4374292"/>
              <a:gd name="connsiteY30" fmla="*/ 564880 h 589593"/>
              <a:gd name="connsiteX31" fmla="*/ 4113035 w 4374292"/>
              <a:gd name="connsiteY31" fmla="*/ 579002 h 589593"/>
              <a:gd name="connsiteX32" fmla="*/ 4081260 w 4374292"/>
              <a:gd name="connsiteY32" fmla="*/ 589593 h 589593"/>
              <a:gd name="connsiteX33" fmla="*/ 4035364 w 4374292"/>
              <a:gd name="connsiteY33" fmla="*/ 579002 h 589593"/>
              <a:gd name="connsiteX34" fmla="*/ 3985937 w 4374292"/>
              <a:gd name="connsiteY34" fmla="*/ 554288 h 589593"/>
              <a:gd name="connsiteX35" fmla="*/ 3922388 w 4374292"/>
              <a:gd name="connsiteY35" fmla="*/ 526044 h 589593"/>
              <a:gd name="connsiteX36" fmla="*/ 3837656 w 4374292"/>
              <a:gd name="connsiteY36" fmla="*/ 497800 h 589593"/>
              <a:gd name="connsiteX37" fmla="*/ 3788229 w 4374292"/>
              <a:gd name="connsiteY37" fmla="*/ 487209 h 589593"/>
              <a:gd name="connsiteX38" fmla="*/ 3668192 w 4374292"/>
              <a:gd name="connsiteY38" fmla="*/ 483678 h 589593"/>
              <a:gd name="connsiteX39" fmla="*/ 3424587 w 4374292"/>
              <a:gd name="connsiteY39" fmla="*/ 476617 h 589593"/>
              <a:gd name="connsiteX40" fmla="*/ 2958561 w 4374292"/>
              <a:gd name="connsiteY40" fmla="*/ 469556 h 589593"/>
              <a:gd name="connsiteX41" fmla="*/ 2672590 w 4374292"/>
              <a:gd name="connsiteY41" fmla="*/ 469556 h 589593"/>
              <a:gd name="connsiteX42" fmla="*/ 2323071 w 4374292"/>
              <a:gd name="connsiteY42" fmla="*/ 469556 h 589593"/>
              <a:gd name="connsiteX43" fmla="*/ 2019447 w 4374292"/>
              <a:gd name="connsiteY43" fmla="*/ 473087 h 589593"/>
              <a:gd name="connsiteX44" fmla="*/ 1592257 w 4374292"/>
              <a:gd name="connsiteY44" fmla="*/ 487209 h 589593"/>
              <a:gd name="connsiteX45" fmla="*/ 1306286 w 4374292"/>
              <a:gd name="connsiteY45" fmla="*/ 494270 h 589593"/>
              <a:gd name="connsiteX46" fmla="*/ 1027376 w 4374292"/>
              <a:gd name="connsiteY46" fmla="*/ 508392 h 589593"/>
              <a:gd name="connsiteX47" fmla="*/ 776711 w 4374292"/>
              <a:gd name="connsiteY47" fmla="*/ 526044 h 589593"/>
              <a:gd name="connsiteX48" fmla="*/ 600186 w 4374292"/>
              <a:gd name="connsiteY48" fmla="*/ 547227 h 589593"/>
              <a:gd name="connsiteX49" fmla="*/ 543698 w 4374292"/>
              <a:gd name="connsiteY49" fmla="*/ 554288 h 589593"/>
              <a:gd name="connsiteX50" fmla="*/ 504862 w 4374292"/>
              <a:gd name="connsiteY50" fmla="*/ 547227 h 589593"/>
              <a:gd name="connsiteX51" fmla="*/ 370703 w 4374292"/>
              <a:gd name="connsiteY51" fmla="*/ 504861 h 589593"/>
              <a:gd name="connsiteX52" fmla="*/ 211830 w 4374292"/>
              <a:gd name="connsiteY52" fmla="*/ 448373 h 589593"/>
              <a:gd name="connsiteX53" fmla="*/ 84732 w 4374292"/>
              <a:gd name="connsiteY53" fmla="*/ 398946 h 589593"/>
              <a:gd name="connsiteX54" fmla="*/ 24714 w 4374292"/>
              <a:gd name="connsiteY54" fmla="*/ 381294 h 589593"/>
              <a:gd name="connsiteX55" fmla="*/ 14122 w 4374292"/>
              <a:gd name="connsiteY55" fmla="*/ 370702 h 589593"/>
              <a:gd name="connsiteX56" fmla="*/ 7061 w 4374292"/>
              <a:gd name="connsiteY56" fmla="*/ 356580 h 589593"/>
              <a:gd name="connsiteX57" fmla="*/ 0 w 4374292"/>
              <a:gd name="connsiteY57" fmla="*/ 335397 h 589593"/>
              <a:gd name="connsiteX58" fmla="*/ 7061 w 4374292"/>
              <a:gd name="connsiteY58" fmla="*/ 310684 h 589593"/>
              <a:gd name="connsiteX59" fmla="*/ 24714 w 4374292"/>
              <a:gd name="connsiteY59" fmla="*/ 289501 h 589593"/>
              <a:gd name="connsiteX60" fmla="*/ 74141 w 4374292"/>
              <a:gd name="connsiteY60" fmla="*/ 257726 h 589593"/>
              <a:gd name="connsiteX61" fmla="*/ 557820 w 4374292"/>
              <a:gd name="connsiteY61" fmla="*/ 194177 h 589593"/>
              <a:gd name="connsiteX62" fmla="*/ 579003 w 4374292"/>
              <a:gd name="connsiteY62" fmla="*/ 225952 h 589593"/>
              <a:gd name="connsiteX63" fmla="*/ 607247 w 4374292"/>
              <a:gd name="connsiteY63" fmla="*/ 254196 h 589593"/>
              <a:gd name="connsiteX64" fmla="*/ 628430 w 4374292"/>
              <a:gd name="connsiteY64" fmla="*/ 264787 h 589593"/>
              <a:gd name="connsiteX65" fmla="*/ 727284 w 4374292"/>
              <a:gd name="connsiteY65" fmla="*/ 261257 h 589593"/>
              <a:gd name="connsiteX66" fmla="*/ 988541 w 4374292"/>
              <a:gd name="connsiteY66" fmla="*/ 254196 h 589593"/>
              <a:gd name="connsiteX67" fmla="*/ 1465159 w 4374292"/>
              <a:gd name="connsiteY67" fmla="*/ 247135 h 589593"/>
              <a:gd name="connsiteX68" fmla="*/ 1902941 w 4374292"/>
              <a:gd name="connsiteY68" fmla="*/ 240074 h 589593"/>
              <a:gd name="connsiteX69" fmla="*/ 1966490 w 4374292"/>
              <a:gd name="connsiteY69" fmla="*/ 240074 h 589593"/>
              <a:gd name="connsiteX0" fmla="*/ 1966490 w 4374292"/>
              <a:gd name="connsiteY0" fmla="*/ 240074 h 589593"/>
              <a:gd name="connsiteX1" fmla="*/ 2418394 w 4374292"/>
              <a:gd name="connsiteY1" fmla="*/ 240074 h 589593"/>
              <a:gd name="connsiteX2" fmla="*/ 2877359 w 4374292"/>
              <a:gd name="connsiteY2" fmla="*/ 240074 h 589593"/>
              <a:gd name="connsiteX3" fmla="*/ 3272776 w 4374292"/>
              <a:gd name="connsiteY3" fmla="*/ 240074 h 589593"/>
              <a:gd name="connsiteX4" fmla="*/ 3488136 w 4374292"/>
              <a:gd name="connsiteY4" fmla="*/ 240074 h 589593"/>
              <a:gd name="connsiteX5" fmla="*/ 3650539 w 4374292"/>
              <a:gd name="connsiteY5" fmla="*/ 240074 h 589593"/>
              <a:gd name="connsiteX6" fmla="*/ 3728210 w 4374292"/>
              <a:gd name="connsiteY6" fmla="*/ 240074 h 589593"/>
              <a:gd name="connsiteX7" fmla="*/ 3802351 w 4374292"/>
              <a:gd name="connsiteY7" fmla="*/ 240074 h 589593"/>
              <a:gd name="connsiteX8" fmla="*/ 3876491 w 4374292"/>
              <a:gd name="connsiteY8" fmla="*/ 240074 h 589593"/>
              <a:gd name="connsiteX9" fmla="*/ 3950632 w 4374292"/>
              <a:gd name="connsiteY9" fmla="*/ 240074 h 589593"/>
              <a:gd name="connsiteX10" fmla="*/ 4017711 w 4374292"/>
              <a:gd name="connsiteY10" fmla="*/ 233013 h 589593"/>
              <a:gd name="connsiteX11" fmla="*/ 4077730 w 4374292"/>
              <a:gd name="connsiteY11" fmla="*/ 222421 h 589593"/>
              <a:gd name="connsiteX12" fmla="*/ 4130688 w 4374292"/>
              <a:gd name="connsiteY12" fmla="*/ 201238 h 589593"/>
              <a:gd name="connsiteX13" fmla="*/ 4173054 w 4374292"/>
              <a:gd name="connsiteY13" fmla="*/ 180055 h 589593"/>
              <a:gd name="connsiteX14" fmla="*/ 4211889 w 4374292"/>
              <a:gd name="connsiteY14" fmla="*/ 151811 h 589593"/>
              <a:gd name="connsiteX15" fmla="*/ 4254255 w 4374292"/>
              <a:gd name="connsiteY15" fmla="*/ 116506 h 589593"/>
              <a:gd name="connsiteX16" fmla="*/ 4275438 w 4374292"/>
              <a:gd name="connsiteY16" fmla="*/ 95323 h 589593"/>
              <a:gd name="connsiteX17" fmla="*/ 4303682 w 4374292"/>
              <a:gd name="connsiteY17" fmla="*/ 56488 h 589593"/>
              <a:gd name="connsiteX18" fmla="*/ 4328396 w 4374292"/>
              <a:gd name="connsiteY18" fmla="*/ 14122 h 589593"/>
              <a:gd name="connsiteX19" fmla="*/ 4349579 w 4374292"/>
              <a:gd name="connsiteY19" fmla="*/ 0 h 589593"/>
              <a:gd name="connsiteX20" fmla="*/ 4367231 w 4374292"/>
              <a:gd name="connsiteY20" fmla="*/ 7061 h 589593"/>
              <a:gd name="connsiteX21" fmla="*/ 4370762 w 4374292"/>
              <a:gd name="connsiteY21" fmla="*/ 14122 h 589593"/>
              <a:gd name="connsiteX22" fmla="*/ 4374292 w 4374292"/>
              <a:gd name="connsiteY22" fmla="*/ 35305 h 589593"/>
              <a:gd name="connsiteX23" fmla="*/ 4367231 w 4374292"/>
              <a:gd name="connsiteY23" fmla="*/ 102384 h 589593"/>
              <a:gd name="connsiteX24" fmla="*/ 4363701 w 4374292"/>
              <a:gd name="connsiteY24" fmla="*/ 151811 h 589593"/>
              <a:gd name="connsiteX25" fmla="*/ 4346048 w 4374292"/>
              <a:gd name="connsiteY25" fmla="*/ 218891 h 589593"/>
              <a:gd name="connsiteX26" fmla="*/ 4314274 w 4374292"/>
              <a:gd name="connsiteY26" fmla="*/ 296562 h 589593"/>
              <a:gd name="connsiteX27" fmla="*/ 4275438 w 4374292"/>
              <a:gd name="connsiteY27" fmla="*/ 370702 h 589593"/>
              <a:gd name="connsiteX28" fmla="*/ 4208359 w 4374292"/>
              <a:gd name="connsiteY28" fmla="*/ 476617 h 589593"/>
              <a:gd name="connsiteX29" fmla="*/ 4169523 w 4374292"/>
              <a:gd name="connsiteY29" fmla="*/ 536636 h 589593"/>
              <a:gd name="connsiteX30" fmla="*/ 4137749 w 4374292"/>
              <a:gd name="connsiteY30" fmla="*/ 564880 h 589593"/>
              <a:gd name="connsiteX31" fmla="*/ 4113035 w 4374292"/>
              <a:gd name="connsiteY31" fmla="*/ 579002 h 589593"/>
              <a:gd name="connsiteX32" fmla="*/ 4081260 w 4374292"/>
              <a:gd name="connsiteY32" fmla="*/ 589593 h 589593"/>
              <a:gd name="connsiteX33" fmla="*/ 4035364 w 4374292"/>
              <a:gd name="connsiteY33" fmla="*/ 579002 h 589593"/>
              <a:gd name="connsiteX34" fmla="*/ 3985937 w 4374292"/>
              <a:gd name="connsiteY34" fmla="*/ 554288 h 589593"/>
              <a:gd name="connsiteX35" fmla="*/ 3922388 w 4374292"/>
              <a:gd name="connsiteY35" fmla="*/ 526044 h 589593"/>
              <a:gd name="connsiteX36" fmla="*/ 3837656 w 4374292"/>
              <a:gd name="connsiteY36" fmla="*/ 497800 h 589593"/>
              <a:gd name="connsiteX37" fmla="*/ 3788229 w 4374292"/>
              <a:gd name="connsiteY37" fmla="*/ 487209 h 589593"/>
              <a:gd name="connsiteX38" fmla="*/ 3668192 w 4374292"/>
              <a:gd name="connsiteY38" fmla="*/ 483678 h 589593"/>
              <a:gd name="connsiteX39" fmla="*/ 3424587 w 4374292"/>
              <a:gd name="connsiteY39" fmla="*/ 476617 h 589593"/>
              <a:gd name="connsiteX40" fmla="*/ 2958561 w 4374292"/>
              <a:gd name="connsiteY40" fmla="*/ 469556 h 589593"/>
              <a:gd name="connsiteX41" fmla="*/ 2672590 w 4374292"/>
              <a:gd name="connsiteY41" fmla="*/ 469556 h 589593"/>
              <a:gd name="connsiteX42" fmla="*/ 2323071 w 4374292"/>
              <a:gd name="connsiteY42" fmla="*/ 469556 h 589593"/>
              <a:gd name="connsiteX43" fmla="*/ 2019447 w 4374292"/>
              <a:gd name="connsiteY43" fmla="*/ 473087 h 589593"/>
              <a:gd name="connsiteX44" fmla="*/ 1592257 w 4374292"/>
              <a:gd name="connsiteY44" fmla="*/ 487209 h 589593"/>
              <a:gd name="connsiteX45" fmla="*/ 1306286 w 4374292"/>
              <a:gd name="connsiteY45" fmla="*/ 494270 h 589593"/>
              <a:gd name="connsiteX46" fmla="*/ 1027376 w 4374292"/>
              <a:gd name="connsiteY46" fmla="*/ 508392 h 589593"/>
              <a:gd name="connsiteX47" fmla="*/ 776711 w 4374292"/>
              <a:gd name="connsiteY47" fmla="*/ 526044 h 589593"/>
              <a:gd name="connsiteX48" fmla="*/ 600186 w 4374292"/>
              <a:gd name="connsiteY48" fmla="*/ 547227 h 589593"/>
              <a:gd name="connsiteX49" fmla="*/ 543698 w 4374292"/>
              <a:gd name="connsiteY49" fmla="*/ 554288 h 589593"/>
              <a:gd name="connsiteX50" fmla="*/ 504862 w 4374292"/>
              <a:gd name="connsiteY50" fmla="*/ 547227 h 589593"/>
              <a:gd name="connsiteX51" fmla="*/ 370703 w 4374292"/>
              <a:gd name="connsiteY51" fmla="*/ 504861 h 589593"/>
              <a:gd name="connsiteX52" fmla="*/ 211830 w 4374292"/>
              <a:gd name="connsiteY52" fmla="*/ 448373 h 589593"/>
              <a:gd name="connsiteX53" fmla="*/ 84732 w 4374292"/>
              <a:gd name="connsiteY53" fmla="*/ 398946 h 589593"/>
              <a:gd name="connsiteX54" fmla="*/ 24714 w 4374292"/>
              <a:gd name="connsiteY54" fmla="*/ 381294 h 589593"/>
              <a:gd name="connsiteX55" fmla="*/ 14122 w 4374292"/>
              <a:gd name="connsiteY55" fmla="*/ 370702 h 589593"/>
              <a:gd name="connsiteX56" fmla="*/ 7061 w 4374292"/>
              <a:gd name="connsiteY56" fmla="*/ 356580 h 589593"/>
              <a:gd name="connsiteX57" fmla="*/ 0 w 4374292"/>
              <a:gd name="connsiteY57" fmla="*/ 335397 h 589593"/>
              <a:gd name="connsiteX58" fmla="*/ 7061 w 4374292"/>
              <a:gd name="connsiteY58" fmla="*/ 310684 h 589593"/>
              <a:gd name="connsiteX59" fmla="*/ 24714 w 4374292"/>
              <a:gd name="connsiteY59" fmla="*/ 289501 h 589593"/>
              <a:gd name="connsiteX60" fmla="*/ 74141 w 4374292"/>
              <a:gd name="connsiteY60" fmla="*/ 257726 h 589593"/>
              <a:gd name="connsiteX61" fmla="*/ 579003 w 4374292"/>
              <a:gd name="connsiteY61" fmla="*/ 225952 h 589593"/>
              <a:gd name="connsiteX62" fmla="*/ 607247 w 4374292"/>
              <a:gd name="connsiteY62" fmla="*/ 254196 h 589593"/>
              <a:gd name="connsiteX63" fmla="*/ 628430 w 4374292"/>
              <a:gd name="connsiteY63" fmla="*/ 264787 h 589593"/>
              <a:gd name="connsiteX64" fmla="*/ 727284 w 4374292"/>
              <a:gd name="connsiteY64" fmla="*/ 261257 h 589593"/>
              <a:gd name="connsiteX65" fmla="*/ 988541 w 4374292"/>
              <a:gd name="connsiteY65" fmla="*/ 254196 h 589593"/>
              <a:gd name="connsiteX66" fmla="*/ 1465159 w 4374292"/>
              <a:gd name="connsiteY66" fmla="*/ 247135 h 589593"/>
              <a:gd name="connsiteX67" fmla="*/ 1902941 w 4374292"/>
              <a:gd name="connsiteY67" fmla="*/ 240074 h 589593"/>
              <a:gd name="connsiteX68" fmla="*/ 1966490 w 4374292"/>
              <a:gd name="connsiteY68" fmla="*/ 240074 h 589593"/>
              <a:gd name="connsiteX0" fmla="*/ 1966490 w 4374292"/>
              <a:gd name="connsiteY0" fmla="*/ 240074 h 589593"/>
              <a:gd name="connsiteX1" fmla="*/ 2418394 w 4374292"/>
              <a:gd name="connsiteY1" fmla="*/ 240074 h 589593"/>
              <a:gd name="connsiteX2" fmla="*/ 2877359 w 4374292"/>
              <a:gd name="connsiteY2" fmla="*/ 240074 h 589593"/>
              <a:gd name="connsiteX3" fmla="*/ 3272776 w 4374292"/>
              <a:gd name="connsiteY3" fmla="*/ 240074 h 589593"/>
              <a:gd name="connsiteX4" fmla="*/ 3488136 w 4374292"/>
              <a:gd name="connsiteY4" fmla="*/ 240074 h 589593"/>
              <a:gd name="connsiteX5" fmla="*/ 3650539 w 4374292"/>
              <a:gd name="connsiteY5" fmla="*/ 240074 h 589593"/>
              <a:gd name="connsiteX6" fmla="*/ 3728210 w 4374292"/>
              <a:gd name="connsiteY6" fmla="*/ 240074 h 589593"/>
              <a:gd name="connsiteX7" fmla="*/ 3802351 w 4374292"/>
              <a:gd name="connsiteY7" fmla="*/ 240074 h 589593"/>
              <a:gd name="connsiteX8" fmla="*/ 3876491 w 4374292"/>
              <a:gd name="connsiteY8" fmla="*/ 240074 h 589593"/>
              <a:gd name="connsiteX9" fmla="*/ 3950632 w 4374292"/>
              <a:gd name="connsiteY9" fmla="*/ 240074 h 589593"/>
              <a:gd name="connsiteX10" fmla="*/ 4017711 w 4374292"/>
              <a:gd name="connsiteY10" fmla="*/ 233013 h 589593"/>
              <a:gd name="connsiteX11" fmla="*/ 4077730 w 4374292"/>
              <a:gd name="connsiteY11" fmla="*/ 222421 h 589593"/>
              <a:gd name="connsiteX12" fmla="*/ 4130688 w 4374292"/>
              <a:gd name="connsiteY12" fmla="*/ 201238 h 589593"/>
              <a:gd name="connsiteX13" fmla="*/ 4173054 w 4374292"/>
              <a:gd name="connsiteY13" fmla="*/ 180055 h 589593"/>
              <a:gd name="connsiteX14" fmla="*/ 4211889 w 4374292"/>
              <a:gd name="connsiteY14" fmla="*/ 151811 h 589593"/>
              <a:gd name="connsiteX15" fmla="*/ 4254255 w 4374292"/>
              <a:gd name="connsiteY15" fmla="*/ 116506 h 589593"/>
              <a:gd name="connsiteX16" fmla="*/ 4275438 w 4374292"/>
              <a:gd name="connsiteY16" fmla="*/ 95323 h 589593"/>
              <a:gd name="connsiteX17" fmla="*/ 4303682 w 4374292"/>
              <a:gd name="connsiteY17" fmla="*/ 56488 h 589593"/>
              <a:gd name="connsiteX18" fmla="*/ 4328396 w 4374292"/>
              <a:gd name="connsiteY18" fmla="*/ 14122 h 589593"/>
              <a:gd name="connsiteX19" fmla="*/ 4349579 w 4374292"/>
              <a:gd name="connsiteY19" fmla="*/ 0 h 589593"/>
              <a:gd name="connsiteX20" fmla="*/ 4367231 w 4374292"/>
              <a:gd name="connsiteY20" fmla="*/ 7061 h 589593"/>
              <a:gd name="connsiteX21" fmla="*/ 4370762 w 4374292"/>
              <a:gd name="connsiteY21" fmla="*/ 14122 h 589593"/>
              <a:gd name="connsiteX22" fmla="*/ 4374292 w 4374292"/>
              <a:gd name="connsiteY22" fmla="*/ 35305 h 589593"/>
              <a:gd name="connsiteX23" fmla="*/ 4367231 w 4374292"/>
              <a:gd name="connsiteY23" fmla="*/ 102384 h 589593"/>
              <a:gd name="connsiteX24" fmla="*/ 4363701 w 4374292"/>
              <a:gd name="connsiteY24" fmla="*/ 151811 h 589593"/>
              <a:gd name="connsiteX25" fmla="*/ 4346048 w 4374292"/>
              <a:gd name="connsiteY25" fmla="*/ 218891 h 589593"/>
              <a:gd name="connsiteX26" fmla="*/ 4314274 w 4374292"/>
              <a:gd name="connsiteY26" fmla="*/ 296562 h 589593"/>
              <a:gd name="connsiteX27" fmla="*/ 4275438 w 4374292"/>
              <a:gd name="connsiteY27" fmla="*/ 370702 h 589593"/>
              <a:gd name="connsiteX28" fmla="*/ 4208359 w 4374292"/>
              <a:gd name="connsiteY28" fmla="*/ 476617 h 589593"/>
              <a:gd name="connsiteX29" fmla="*/ 4169523 w 4374292"/>
              <a:gd name="connsiteY29" fmla="*/ 536636 h 589593"/>
              <a:gd name="connsiteX30" fmla="*/ 4137749 w 4374292"/>
              <a:gd name="connsiteY30" fmla="*/ 564880 h 589593"/>
              <a:gd name="connsiteX31" fmla="*/ 4113035 w 4374292"/>
              <a:gd name="connsiteY31" fmla="*/ 579002 h 589593"/>
              <a:gd name="connsiteX32" fmla="*/ 4081260 w 4374292"/>
              <a:gd name="connsiteY32" fmla="*/ 589593 h 589593"/>
              <a:gd name="connsiteX33" fmla="*/ 4035364 w 4374292"/>
              <a:gd name="connsiteY33" fmla="*/ 579002 h 589593"/>
              <a:gd name="connsiteX34" fmla="*/ 3985937 w 4374292"/>
              <a:gd name="connsiteY34" fmla="*/ 554288 h 589593"/>
              <a:gd name="connsiteX35" fmla="*/ 3922388 w 4374292"/>
              <a:gd name="connsiteY35" fmla="*/ 526044 h 589593"/>
              <a:gd name="connsiteX36" fmla="*/ 3837656 w 4374292"/>
              <a:gd name="connsiteY36" fmla="*/ 497800 h 589593"/>
              <a:gd name="connsiteX37" fmla="*/ 3788229 w 4374292"/>
              <a:gd name="connsiteY37" fmla="*/ 487209 h 589593"/>
              <a:gd name="connsiteX38" fmla="*/ 3668192 w 4374292"/>
              <a:gd name="connsiteY38" fmla="*/ 483678 h 589593"/>
              <a:gd name="connsiteX39" fmla="*/ 3424587 w 4374292"/>
              <a:gd name="connsiteY39" fmla="*/ 476617 h 589593"/>
              <a:gd name="connsiteX40" fmla="*/ 2958561 w 4374292"/>
              <a:gd name="connsiteY40" fmla="*/ 469556 h 589593"/>
              <a:gd name="connsiteX41" fmla="*/ 2672590 w 4374292"/>
              <a:gd name="connsiteY41" fmla="*/ 469556 h 589593"/>
              <a:gd name="connsiteX42" fmla="*/ 2323071 w 4374292"/>
              <a:gd name="connsiteY42" fmla="*/ 469556 h 589593"/>
              <a:gd name="connsiteX43" fmla="*/ 2019447 w 4374292"/>
              <a:gd name="connsiteY43" fmla="*/ 473087 h 589593"/>
              <a:gd name="connsiteX44" fmla="*/ 1592257 w 4374292"/>
              <a:gd name="connsiteY44" fmla="*/ 487209 h 589593"/>
              <a:gd name="connsiteX45" fmla="*/ 1306286 w 4374292"/>
              <a:gd name="connsiteY45" fmla="*/ 494270 h 589593"/>
              <a:gd name="connsiteX46" fmla="*/ 1027376 w 4374292"/>
              <a:gd name="connsiteY46" fmla="*/ 508392 h 589593"/>
              <a:gd name="connsiteX47" fmla="*/ 776711 w 4374292"/>
              <a:gd name="connsiteY47" fmla="*/ 526044 h 589593"/>
              <a:gd name="connsiteX48" fmla="*/ 600186 w 4374292"/>
              <a:gd name="connsiteY48" fmla="*/ 547227 h 589593"/>
              <a:gd name="connsiteX49" fmla="*/ 543698 w 4374292"/>
              <a:gd name="connsiteY49" fmla="*/ 554288 h 589593"/>
              <a:gd name="connsiteX50" fmla="*/ 504862 w 4374292"/>
              <a:gd name="connsiteY50" fmla="*/ 547227 h 589593"/>
              <a:gd name="connsiteX51" fmla="*/ 370703 w 4374292"/>
              <a:gd name="connsiteY51" fmla="*/ 504861 h 589593"/>
              <a:gd name="connsiteX52" fmla="*/ 211830 w 4374292"/>
              <a:gd name="connsiteY52" fmla="*/ 448373 h 589593"/>
              <a:gd name="connsiteX53" fmla="*/ 84732 w 4374292"/>
              <a:gd name="connsiteY53" fmla="*/ 398946 h 589593"/>
              <a:gd name="connsiteX54" fmla="*/ 24714 w 4374292"/>
              <a:gd name="connsiteY54" fmla="*/ 381294 h 589593"/>
              <a:gd name="connsiteX55" fmla="*/ 14122 w 4374292"/>
              <a:gd name="connsiteY55" fmla="*/ 370702 h 589593"/>
              <a:gd name="connsiteX56" fmla="*/ 7061 w 4374292"/>
              <a:gd name="connsiteY56" fmla="*/ 356580 h 589593"/>
              <a:gd name="connsiteX57" fmla="*/ 0 w 4374292"/>
              <a:gd name="connsiteY57" fmla="*/ 335397 h 589593"/>
              <a:gd name="connsiteX58" fmla="*/ 7061 w 4374292"/>
              <a:gd name="connsiteY58" fmla="*/ 310684 h 589593"/>
              <a:gd name="connsiteX59" fmla="*/ 24714 w 4374292"/>
              <a:gd name="connsiteY59" fmla="*/ 289501 h 589593"/>
              <a:gd name="connsiteX60" fmla="*/ 74141 w 4374292"/>
              <a:gd name="connsiteY60" fmla="*/ 257726 h 589593"/>
              <a:gd name="connsiteX61" fmla="*/ 607247 w 4374292"/>
              <a:gd name="connsiteY61" fmla="*/ 254196 h 589593"/>
              <a:gd name="connsiteX62" fmla="*/ 628430 w 4374292"/>
              <a:gd name="connsiteY62" fmla="*/ 264787 h 589593"/>
              <a:gd name="connsiteX63" fmla="*/ 727284 w 4374292"/>
              <a:gd name="connsiteY63" fmla="*/ 261257 h 589593"/>
              <a:gd name="connsiteX64" fmla="*/ 988541 w 4374292"/>
              <a:gd name="connsiteY64" fmla="*/ 254196 h 589593"/>
              <a:gd name="connsiteX65" fmla="*/ 1465159 w 4374292"/>
              <a:gd name="connsiteY65" fmla="*/ 247135 h 589593"/>
              <a:gd name="connsiteX66" fmla="*/ 1902941 w 4374292"/>
              <a:gd name="connsiteY66" fmla="*/ 240074 h 589593"/>
              <a:gd name="connsiteX67" fmla="*/ 1966490 w 4374292"/>
              <a:gd name="connsiteY67" fmla="*/ 240074 h 589593"/>
              <a:gd name="connsiteX0" fmla="*/ 1966490 w 4374292"/>
              <a:gd name="connsiteY0" fmla="*/ 240074 h 589593"/>
              <a:gd name="connsiteX1" fmla="*/ 2418394 w 4374292"/>
              <a:gd name="connsiteY1" fmla="*/ 240074 h 589593"/>
              <a:gd name="connsiteX2" fmla="*/ 2877359 w 4374292"/>
              <a:gd name="connsiteY2" fmla="*/ 240074 h 589593"/>
              <a:gd name="connsiteX3" fmla="*/ 3272776 w 4374292"/>
              <a:gd name="connsiteY3" fmla="*/ 240074 h 589593"/>
              <a:gd name="connsiteX4" fmla="*/ 3488136 w 4374292"/>
              <a:gd name="connsiteY4" fmla="*/ 240074 h 589593"/>
              <a:gd name="connsiteX5" fmla="*/ 3650539 w 4374292"/>
              <a:gd name="connsiteY5" fmla="*/ 240074 h 589593"/>
              <a:gd name="connsiteX6" fmla="*/ 3728210 w 4374292"/>
              <a:gd name="connsiteY6" fmla="*/ 240074 h 589593"/>
              <a:gd name="connsiteX7" fmla="*/ 3802351 w 4374292"/>
              <a:gd name="connsiteY7" fmla="*/ 240074 h 589593"/>
              <a:gd name="connsiteX8" fmla="*/ 3876491 w 4374292"/>
              <a:gd name="connsiteY8" fmla="*/ 240074 h 589593"/>
              <a:gd name="connsiteX9" fmla="*/ 3950632 w 4374292"/>
              <a:gd name="connsiteY9" fmla="*/ 240074 h 589593"/>
              <a:gd name="connsiteX10" fmla="*/ 4017711 w 4374292"/>
              <a:gd name="connsiteY10" fmla="*/ 233013 h 589593"/>
              <a:gd name="connsiteX11" fmla="*/ 4077730 w 4374292"/>
              <a:gd name="connsiteY11" fmla="*/ 222421 h 589593"/>
              <a:gd name="connsiteX12" fmla="*/ 4130688 w 4374292"/>
              <a:gd name="connsiteY12" fmla="*/ 201238 h 589593"/>
              <a:gd name="connsiteX13" fmla="*/ 4173054 w 4374292"/>
              <a:gd name="connsiteY13" fmla="*/ 180055 h 589593"/>
              <a:gd name="connsiteX14" fmla="*/ 4211889 w 4374292"/>
              <a:gd name="connsiteY14" fmla="*/ 151811 h 589593"/>
              <a:gd name="connsiteX15" fmla="*/ 4254255 w 4374292"/>
              <a:gd name="connsiteY15" fmla="*/ 116506 h 589593"/>
              <a:gd name="connsiteX16" fmla="*/ 4275438 w 4374292"/>
              <a:gd name="connsiteY16" fmla="*/ 95323 h 589593"/>
              <a:gd name="connsiteX17" fmla="*/ 4303682 w 4374292"/>
              <a:gd name="connsiteY17" fmla="*/ 56488 h 589593"/>
              <a:gd name="connsiteX18" fmla="*/ 4328396 w 4374292"/>
              <a:gd name="connsiteY18" fmla="*/ 14122 h 589593"/>
              <a:gd name="connsiteX19" fmla="*/ 4349579 w 4374292"/>
              <a:gd name="connsiteY19" fmla="*/ 0 h 589593"/>
              <a:gd name="connsiteX20" fmla="*/ 4367231 w 4374292"/>
              <a:gd name="connsiteY20" fmla="*/ 7061 h 589593"/>
              <a:gd name="connsiteX21" fmla="*/ 4370762 w 4374292"/>
              <a:gd name="connsiteY21" fmla="*/ 14122 h 589593"/>
              <a:gd name="connsiteX22" fmla="*/ 4374292 w 4374292"/>
              <a:gd name="connsiteY22" fmla="*/ 35305 h 589593"/>
              <a:gd name="connsiteX23" fmla="*/ 4367231 w 4374292"/>
              <a:gd name="connsiteY23" fmla="*/ 102384 h 589593"/>
              <a:gd name="connsiteX24" fmla="*/ 4363701 w 4374292"/>
              <a:gd name="connsiteY24" fmla="*/ 151811 h 589593"/>
              <a:gd name="connsiteX25" fmla="*/ 4346048 w 4374292"/>
              <a:gd name="connsiteY25" fmla="*/ 218891 h 589593"/>
              <a:gd name="connsiteX26" fmla="*/ 4314274 w 4374292"/>
              <a:gd name="connsiteY26" fmla="*/ 296562 h 589593"/>
              <a:gd name="connsiteX27" fmla="*/ 4275438 w 4374292"/>
              <a:gd name="connsiteY27" fmla="*/ 370702 h 589593"/>
              <a:gd name="connsiteX28" fmla="*/ 4208359 w 4374292"/>
              <a:gd name="connsiteY28" fmla="*/ 476617 h 589593"/>
              <a:gd name="connsiteX29" fmla="*/ 4169523 w 4374292"/>
              <a:gd name="connsiteY29" fmla="*/ 536636 h 589593"/>
              <a:gd name="connsiteX30" fmla="*/ 4137749 w 4374292"/>
              <a:gd name="connsiteY30" fmla="*/ 564880 h 589593"/>
              <a:gd name="connsiteX31" fmla="*/ 4113035 w 4374292"/>
              <a:gd name="connsiteY31" fmla="*/ 579002 h 589593"/>
              <a:gd name="connsiteX32" fmla="*/ 4081260 w 4374292"/>
              <a:gd name="connsiteY32" fmla="*/ 589593 h 589593"/>
              <a:gd name="connsiteX33" fmla="*/ 4035364 w 4374292"/>
              <a:gd name="connsiteY33" fmla="*/ 579002 h 589593"/>
              <a:gd name="connsiteX34" fmla="*/ 3985937 w 4374292"/>
              <a:gd name="connsiteY34" fmla="*/ 554288 h 589593"/>
              <a:gd name="connsiteX35" fmla="*/ 3922388 w 4374292"/>
              <a:gd name="connsiteY35" fmla="*/ 526044 h 589593"/>
              <a:gd name="connsiteX36" fmla="*/ 3837656 w 4374292"/>
              <a:gd name="connsiteY36" fmla="*/ 497800 h 589593"/>
              <a:gd name="connsiteX37" fmla="*/ 3788229 w 4374292"/>
              <a:gd name="connsiteY37" fmla="*/ 487209 h 589593"/>
              <a:gd name="connsiteX38" fmla="*/ 3668192 w 4374292"/>
              <a:gd name="connsiteY38" fmla="*/ 483678 h 589593"/>
              <a:gd name="connsiteX39" fmla="*/ 3424587 w 4374292"/>
              <a:gd name="connsiteY39" fmla="*/ 476617 h 589593"/>
              <a:gd name="connsiteX40" fmla="*/ 2958561 w 4374292"/>
              <a:gd name="connsiteY40" fmla="*/ 469556 h 589593"/>
              <a:gd name="connsiteX41" fmla="*/ 2672590 w 4374292"/>
              <a:gd name="connsiteY41" fmla="*/ 469556 h 589593"/>
              <a:gd name="connsiteX42" fmla="*/ 2323071 w 4374292"/>
              <a:gd name="connsiteY42" fmla="*/ 469556 h 589593"/>
              <a:gd name="connsiteX43" fmla="*/ 2019447 w 4374292"/>
              <a:gd name="connsiteY43" fmla="*/ 473087 h 589593"/>
              <a:gd name="connsiteX44" fmla="*/ 1592257 w 4374292"/>
              <a:gd name="connsiteY44" fmla="*/ 487209 h 589593"/>
              <a:gd name="connsiteX45" fmla="*/ 1306286 w 4374292"/>
              <a:gd name="connsiteY45" fmla="*/ 494270 h 589593"/>
              <a:gd name="connsiteX46" fmla="*/ 1027376 w 4374292"/>
              <a:gd name="connsiteY46" fmla="*/ 508392 h 589593"/>
              <a:gd name="connsiteX47" fmla="*/ 776711 w 4374292"/>
              <a:gd name="connsiteY47" fmla="*/ 526044 h 589593"/>
              <a:gd name="connsiteX48" fmla="*/ 600186 w 4374292"/>
              <a:gd name="connsiteY48" fmla="*/ 547227 h 589593"/>
              <a:gd name="connsiteX49" fmla="*/ 543698 w 4374292"/>
              <a:gd name="connsiteY49" fmla="*/ 554288 h 589593"/>
              <a:gd name="connsiteX50" fmla="*/ 504862 w 4374292"/>
              <a:gd name="connsiteY50" fmla="*/ 547227 h 589593"/>
              <a:gd name="connsiteX51" fmla="*/ 370703 w 4374292"/>
              <a:gd name="connsiteY51" fmla="*/ 504861 h 589593"/>
              <a:gd name="connsiteX52" fmla="*/ 211830 w 4374292"/>
              <a:gd name="connsiteY52" fmla="*/ 448373 h 589593"/>
              <a:gd name="connsiteX53" fmla="*/ 84732 w 4374292"/>
              <a:gd name="connsiteY53" fmla="*/ 398946 h 589593"/>
              <a:gd name="connsiteX54" fmla="*/ 24714 w 4374292"/>
              <a:gd name="connsiteY54" fmla="*/ 381294 h 589593"/>
              <a:gd name="connsiteX55" fmla="*/ 14122 w 4374292"/>
              <a:gd name="connsiteY55" fmla="*/ 370702 h 589593"/>
              <a:gd name="connsiteX56" fmla="*/ 7061 w 4374292"/>
              <a:gd name="connsiteY56" fmla="*/ 356580 h 589593"/>
              <a:gd name="connsiteX57" fmla="*/ 0 w 4374292"/>
              <a:gd name="connsiteY57" fmla="*/ 335397 h 589593"/>
              <a:gd name="connsiteX58" fmla="*/ 7061 w 4374292"/>
              <a:gd name="connsiteY58" fmla="*/ 310684 h 589593"/>
              <a:gd name="connsiteX59" fmla="*/ 24714 w 4374292"/>
              <a:gd name="connsiteY59" fmla="*/ 289501 h 589593"/>
              <a:gd name="connsiteX60" fmla="*/ 607247 w 4374292"/>
              <a:gd name="connsiteY60" fmla="*/ 254196 h 589593"/>
              <a:gd name="connsiteX61" fmla="*/ 628430 w 4374292"/>
              <a:gd name="connsiteY61" fmla="*/ 264787 h 589593"/>
              <a:gd name="connsiteX62" fmla="*/ 727284 w 4374292"/>
              <a:gd name="connsiteY62" fmla="*/ 261257 h 589593"/>
              <a:gd name="connsiteX63" fmla="*/ 988541 w 4374292"/>
              <a:gd name="connsiteY63" fmla="*/ 254196 h 589593"/>
              <a:gd name="connsiteX64" fmla="*/ 1465159 w 4374292"/>
              <a:gd name="connsiteY64" fmla="*/ 247135 h 589593"/>
              <a:gd name="connsiteX65" fmla="*/ 1902941 w 4374292"/>
              <a:gd name="connsiteY65" fmla="*/ 240074 h 589593"/>
              <a:gd name="connsiteX66" fmla="*/ 1966490 w 4374292"/>
              <a:gd name="connsiteY66" fmla="*/ 240074 h 589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4374292" h="589593">
                <a:moveTo>
                  <a:pt x="1966490" y="240074"/>
                </a:moveTo>
                <a:lnTo>
                  <a:pt x="2418394" y="240074"/>
                </a:lnTo>
                <a:lnTo>
                  <a:pt x="2877359" y="240074"/>
                </a:lnTo>
                <a:lnTo>
                  <a:pt x="3272776" y="240074"/>
                </a:lnTo>
                <a:lnTo>
                  <a:pt x="3488136" y="240074"/>
                </a:lnTo>
                <a:lnTo>
                  <a:pt x="3650539" y="240074"/>
                </a:lnTo>
                <a:lnTo>
                  <a:pt x="3728210" y="240074"/>
                </a:lnTo>
                <a:lnTo>
                  <a:pt x="3802351" y="240074"/>
                </a:lnTo>
                <a:lnTo>
                  <a:pt x="3876491" y="240074"/>
                </a:lnTo>
                <a:lnTo>
                  <a:pt x="3950632" y="240074"/>
                </a:lnTo>
                <a:lnTo>
                  <a:pt x="4017711" y="233013"/>
                </a:lnTo>
                <a:lnTo>
                  <a:pt x="4077730" y="222421"/>
                </a:lnTo>
                <a:lnTo>
                  <a:pt x="4130688" y="201238"/>
                </a:lnTo>
                <a:lnTo>
                  <a:pt x="4173054" y="180055"/>
                </a:lnTo>
                <a:lnTo>
                  <a:pt x="4211889" y="151811"/>
                </a:lnTo>
                <a:lnTo>
                  <a:pt x="4254255" y="116506"/>
                </a:lnTo>
                <a:lnTo>
                  <a:pt x="4275438" y="95323"/>
                </a:lnTo>
                <a:lnTo>
                  <a:pt x="4303682" y="56488"/>
                </a:lnTo>
                <a:lnTo>
                  <a:pt x="4328396" y="14122"/>
                </a:lnTo>
                <a:lnTo>
                  <a:pt x="4349579" y="0"/>
                </a:lnTo>
                <a:lnTo>
                  <a:pt x="4367231" y="7061"/>
                </a:lnTo>
                <a:lnTo>
                  <a:pt x="4370762" y="14122"/>
                </a:lnTo>
                <a:lnTo>
                  <a:pt x="4374292" y="35305"/>
                </a:lnTo>
                <a:lnTo>
                  <a:pt x="4367231" y="102384"/>
                </a:lnTo>
                <a:lnTo>
                  <a:pt x="4363701" y="151811"/>
                </a:lnTo>
                <a:lnTo>
                  <a:pt x="4346048" y="218891"/>
                </a:lnTo>
                <a:lnTo>
                  <a:pt x="4314274" y="296562"/>
                </a:lnTo>
                <a:lnTo>
                  <a:pt x="4275438" y="370702"/>
                </a:lnTo>
                <a:lnTo>
                  <a:pt x="4208359" y="476617"/>
                </a:lnTo>
                <a:lnTo>
                  <a:pt x="4169523" y="536636"/>
                </a:lnTo>
                <a:lnTo>
                  <a:pt x="4137749" y="564880"/>
                </a:lnTo>
                <a:lnTo>
                  <a:pt x="4113035" y="579002"/>
                </a:lnTo>
                <a:lnTo>
                  <a:pt x="4081260" y="589593"/>
                </a:lnTo>
                <a:lnTo>
                  <a:pt x="4035364" y="579002"/>
                </a:lnTo>
                <a:lnTo>
                  <a:pt x="3985937" y="554288"/>
                </a:lnTo>
                <a:lnTo>
                  <a:pt x="3922388" y="526044"/>
                </a:lnTo>
                <a:lnTo>
                  <a:pt x="3837656" y="497800"/>
                </a:lnTo>
                <a:lnTo>
                  <a:pt x="3788229" y="487209"/>
                </a:lnTo>
                <a:lnTo>
                  <a:pt x="3668192" y="483678"/>
                </a:lnTo>
                <a:lnTo>
                  <a:pt x="3424587" y="476617"/>
                </a:lnTo>
                <a:lnTo>
                  <a:pt x="2958561" y="469556"/>
                </a:lnTo>
                <a:lnTo>
                  <a:pt x="2672590" y="469556"/>
                </a:lnTo>
                <a:lnTo>
                  <a:pt x="2323071" y="469556"/>
                </a:lnTo>
                <a:lnTo>
                  <a:pt x="2019447" y="473087"/>
                </a:lnTo>
                <a:lnTo>
                  <a:pt x="1592257" y="487209"/>
                </a:lnTo>
                <a:lnTo>
                  <a:pt x="1306286" y="494270"/>
                </a:lnTo>
                <a:lnTo>
                  <a:pt x="1027376" y="508392"/>
                </a:lnTo>
                <a:lnTo>
                  <a:pt x="776711" y="526044"/>
                </a:lnTo>
                <a:lnTo>
                  <a:pt x="600186" y="547227"/>
                </a:lnTo>
                <a:lnTo>
                  <a:pt x="543698" y="554288"/>
                </a:lnTo>
                <a:lnTo>
                  <a:pt x="504862" y="547227"/>
                </a:lnTo>
                <a:lnTo>
                  <a:pt x="370703" y="504861"/>
                </a:lnTo>
                <a:lnTo>
                  <a:pt x="211830" y="448373"/>
                </a:lnTo>
                <a:lnTo>
                  <a:pt x="84732" y="398946"/>
                </a:lnTo>
                <a:lnTo>
                  <a:pt x="24714" y="381294"/>
                </a:lnTo>
                <a:lnTo>
                  <a:pt x="14122" y="370702"/>
                </a:lnTo>
                <a:lnTo>
                  <a:pt x="7061" y="356580"/>
                </a:lnTo>
                <a:lnTo>
                  <a:pt x="0" y="335397"/>
                </a:lnTo>
                <a:lnTo>
                  <a:pt x="7061" y="310684"/>
                </a:lnTo>
                <a:lnTo>
                  <a:pt x="24714" y="289501"/>
                </a:lnTo>
                <a:lnTo>
                  <a:pt x="607247" y="254196"/>
                </a:lnTo>
                <a:lnTo>
                  <a:pt x="628430" y="264787"/>
                </a:lnTo>
                <a:lnTo>
                  <a:pt x="727284" y="261257"/>
                </a:lnTo>
                <a:lnTo>
                  <a:pt x="988541" y="254196"/>
                </a:lnTo>
                <a:lnTo>
                  <a:pt x="1465159" y="247135"/>
                </a:lnTo>
                <a:lnTo>
                  <a:pt x="1902941" y="240074"/>
                </a:lnTo>
                <a:lnTo>
                  <a:pt x="1966490" y="24007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FB048D1B-4431-724F-A8AE-6D6D92BF5292}"/>
              </a:ext>
            </a:extLst>
          </p:cNvPr>
          <p:cNvSpPr/>
          <p:nvPr/>
        </p:nvSpPr>
        <p:spPr bwMode="auto">
          <a:xfrm>
            <a:off x="3300413" y="2328863"/>
            <a:ext cx="1806575" cy="944562"/>
          </a:xfrm>
          <a:custGeom>
            <a:avLst/>
            <a:gdLst>
              <a:gd name="connsiteX0" fmla="*/ 590550 w 1807368"/>
              <a:gd name="connsiteY0" fmla="*/ 238125 h 945356"/>
              <a:gd name="connsiteX1" fmla="*/ 471487 w 1807368"/>
              <a:gd name="connsiteY1" fmla="*/ 254793 h 945356"/>
              <a:gd name="connsiteX2" fmla="*/ 335756 w 1807368"/>
              <a:gd name="connsiteY2" fmla="*/ 271462 h 945356"/>
              <a:gd name="connsiteX3" fmla="*/ 242887 w 1807368"/>
              <a:gd name="connsiteY3" fmla="*/ 280987 h 945356"/>
              <a:gd name="connsiteX4" fmla="*/ 133350 w 1807368"/>
              <a:gd name="connsiteY4" fmla="*/ 292893 h 945356"/>
              <a:gd name="connsiteX5" fmla="*/ 52387 w 1807368"/>
              <a:gd name="connsiteY5" fmla="*/ 300037 h 945356"/>
              <a:gd name="connsiteX6" fmla="*/ 0 w 1807368"/>
              <a:gd name="connsiteY6" fmla="*/ 285750 h 945356"/>
              <a:gd name="connsiteX7" fmla="*/ 45243 w 1807368"/>
              <a:gd name="connsiteY7" fmla="*/ 457200 h 945356"/>
              <a:gd name="connsiteX8" fmla="*/ 254793 w 1807368"/>
              <a:gd name="connsiteY8" fmla="*/ 428625 h 945356"/>
              <a:gd name="connsiteX9" fmla="*/ 547687 w 1807368"/>
              <a:gd name="connsiteY9" fmla="*/ 385762 h 945356"/>
              <a:gd name="connsiteX10" fmla="*/ 857250 w 1807368"/>
              <a:gd name="connsiteY10" fmla="*/ 340518 h 945356"/>
              <a:gd name="connsiteX11" fmla="*/ 1138237 w 1807368"/>
              <a:gd name="connsiteY11" fmla="*/ 300037 h 945356"/>
              <a:gd name="connsiteX12" fmla="*/ 1288256 w 1807368"/>
              <a:gd name="connsiteY12" fmla="*/ 276225 h 945356"/>
              <a:gd name="connsiteX13" fmla="*/ 1307306 w 1807368"/>
              <a:gd name="connsiteY13" fmla="*/ 276225 h 945356"/>
              <a:gd name="connsiteX14" fmla="*/ 1354931 w 1807368"/>
              <a:gd name="connsiteY14" fmla="*/ 280987 h 945356"/>
              <a:gd name="connsiteX15" fmla="*/ 1381125 w 1807368"/>
              <a:gd name="connsiteY15" fmla="*/ 285750 h 945356"/>
              <a:gd name="connsiteX16" fmla="*/ 1395412 w 1807368"/>
              <a:gd name="connsiteY16" fmla="*/ 290512 h 945356"/>
              <a:gd name="connsiteX17" fmla="*/ 1421606 w 1807368"/>
              <a:gd name="connsiteY17" fmla="*/ 300037 h 945356"/>
              <a:gd name="connsiteX18" fmla="*/ 1440656 w 1807368"/>
              <a:gd name="connsiteY18" fmla="*/ 309562 h 945356"/>
              <a:gd name="connsiteX19" fmla="*/ 1450181 w 1807368"/>
              <a:gd name="connsiteY19" fmla="*/ 328612 h 945356"/>
              <a:gd name="connsiteX20" fmla="*/ 1464468 w 1807368"/>
              <a:gd name="connsiteY20" fmla="*/ 378618 h 945356"/>
              <a:gd name="connsiteX21" fmla="*/ 1464468 w 1807368"/>
              <a:gd name="connsiteY21" fmla="*/ 404812 h 945356"/>
              <a:gd name="connsiteX22" fmla="*/ 1450181 w 1807368"/>
              <a:gd name="connsiteY22" fmla="*/ 473868 h 945356"/>
              <a:gd name="connsiteX23" fmla="*/ 1423987 w 1807368"/>
              <a:gd name="connsiteY23" fmla="*/ 597693 h 945356"/>
              <a:gd name="connsiteX24" fmla="*/ 1402556 w 1807368"/>
              <a:gd name="connsiteY24" fmla="*/ 719137 h 945356"/>
              <a:gd name="connsiteX25" fmla="*/ 1397793 w 1807368"/>
              <a:gd name="connsiteY25" fmla="*/ 747712 h 945356"/>
              <a:gd name="connsiteX26" fmla="*/ 1312068 w 1807368"/>
              <a:gd name="connsiteY26" fmla="*/ 900112 h 945356"/>
              <a:gd name="connsiteX27" fmla="*/ 1345406 w 1807368"/>
              <a:gd name="connsiteY27" fmla="*/ 919162 h 945356"/>
              <a:gd name="connsiteX28" fmla="*/ 1385887 w 1807368"/>
              <a:gd name="connsiteY28" fmla="*/ 933450 h 945356"/>
              <a:gd name="connsiteX29" fmla="*/ 1416843 w 1807368"/>
              <a:gd name="connsiteY29" fmla="*/ 942975 h 945356"/>
              <a:gd name="connsiteX30" fmla="*/ 1438275 w 1807368"/>
              <a:gd name="connsiteY30" fmla="*/ 945356 h 945356"/>
              <a:gd name="connsiteX31" fmla="*/ 1464468 w 1807368"/>
              <a:gd name="connsiteY31" fmla="*/ 938212 h 945356"/>
              <a:gd name="connsiteX32" fmla="*/ 1497806 w 1807368"/>
              <a:gd name="connsiteY32" fmla="*/ 912018 h 945356"/>
              <a:gd name="connsiteX33" fmla="*/ 1519237 w 1807368"/>
              <a:gd name="connsiteY33" fmla="*/ 883443 h 945356"/>
              <a:gd name="connsiteX34" fmla="*/ 1543050 w 1807368"/>
              <a:gd name="connsiteY34" fmla="*/ 842962 h 945356"/>
              <a:gd name="connsiteX35" fmla="*/ 1578768 w 1807368"/>
              <a:gd name="connsiteY35" fmla="*/ 762000 h 945356"/>
              <a:gd name="connsiteX36" fmla="*/ 1654968 w 1807368"/>
              <a:gd name="connsiteY36" fmla="*/ 588168 h 945356"/>
              <a:gd name="connsiteX37" fmla="*/ 1690687 w 1807368"/>
              <a:gd name="connsiteY37" fmla="*/ 495300 h 945356"/>
              <a:gd name="connsiteX38" fmla="*/ 1724025 w 1807368"/>
              <a:gd name="connsiteY38" fmla="*/ 421481 h 945356"/>
              <a:gd name="connsiteX39" fmla="*/ 1735931 w 1807368"/>
              <a:gd name="connsiteY39" fmla="*/ 397668 h 945356"/>
              <a:gd name="connsiteX40" fmla="*/ 1757362 w 1807368"/>
              <a:gd name="connsiteY40" fmla="*/ 364331 h 945356"/>
              <a:gd name="connsiteX41" fmla="*/ 1783556 w 1807368"/>
              <a:gd name="connsiteY41" fmla="*/ 335756 h 945356"/>
              <a:gd name="connsiteX42" fmla="*/ 1802606 w 1807368"/>
              <a:gd name="connsiteY42" fmla="*/ 314325 h 945356"/>
              <a:gd name="connsiteX43" fmla="*/ 1807368 w 1807368"/>
              <a:gd name="connsiteY43" fmla="*/ 292893 h 945356"/>
              <a:gd name="connsiteX44" fmla="*/ 1807368 w 1807368"/>
              <a:gd name="connsiteY44" fmla="*/ 269081 h 945356"/>
              <a:gd name="connsiteX45" fmla="*/ 1797843 w 1807368"/>
              <a:gd name="connsiteY45" fmla="*/ 245268 h 945356"/>
              <a:gd name="connsiteX46" fmla="*/ 1752600 w 1807368"/>
              <a:gd name="connsiteY46" fmla="*/ 202406 h 945356"/>
              <a:gd name="connsiteX47" fmla="*/ 1664493 w 1807368"/>
              <a:gd name="connsiteY47" fmla="*/ 133350 h 945356"/>
              <a:gd name="connsiteX48" fmla="*/ 1569243 w 1807368"/>
              <a:gd name="connsiteY48" fmla="*/ 66675 h 945356"/>
              <a:gd name="connsiteX49" fmla="*/ 1488281 w 1807368"/>
              <a:gd name="connsiteY49" fmla="*/ 19050 h 945356"/>
              <a:gd name="connsiteX50" fmla="*/ 1457325 w 1807368"/>
              <a:gd name="connsiteY50" fmla="*/ 4762 h 945356"/>
              <a:gd name="connsiteX51" fmla="*/ 1435893 w 1807368"/>
              <a:gd name="connsiteY51" fmla="*/ 0 h 945356"/>
              <a:gd name="connsiteX52" fmla="*/ 1412081 w 1807368"/>
              <a:gd name="connsiteY52" fmla="*/ 4762 h 945356"/>
              <a:gd name="connsiteX53" fmla="*/ 1390650 w 1807368"/>
              <a:gd name="connsiteY53" fmla="*/ 14287 h 945356"/>
              <a:gd name="connsiteX54" fmla="*/ 1369218 w 1807368"/>
              <a:gd name="connsiteY54" fmla="*/ 28575 h 945356"/>
              <a:gd name="connsiteX55" fmla="*/ 1350168 w 1807368"/>
              <a:gd name="connsiteY55" fmla="*/ 52387 h 945356"/>
              <a:gd name="connsiteX56" fmla="*/ 1328737 w 1807368"/>
              <a:gd name="connsiteY56" fmla="*/ 76200 h 945356"/>
              <a:gd name="connsiteX57" fmla="*/ 1214437 w 1807368"/>
              <a:gd name="connsiteY57" fmla="*/ 104775 h 945356"/>
              <a:gd name="connsiteX58" fmla="*/ 976312 w 1807368"/>
              <a:gd name="connsiteY58" fmla="*/ 161925 h 945356"/>
              <a:gd name="connsiteX59" fmla="*/ 819150 w 1807368"/>
              <a:gd name="connsiteY59" fmla="*/ 197643 h 945356"/>
              <a:gd name="connsiteX60" fmla="*/ 640556 w 1807368"/>
              <a:gd name="connsiteY60" fmla="*/ 230981 h 945356"/>
              <a:gd name="connsiteX61" fmla="*/ 590550 w 1807368"/>
              <a:gd name="connsiteY61" fmla="*/ 238125 h 945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807368" h="945356">
                <a:moveTo>
                  <a:pt x="590550" y="238125"/>
                </a:moveTo>
                <a:lnTo>
                  <a:pt x="471487" y="254793"/>
                </a:lnTo>
                <a:lnTo>
                  <a:pt x="335756" y="271462"/>
                </a:lnTo>
                <a:lnTo>
                  <a:pt x="242887" y="280987"/>
                </a:lnTo>
                <a:lnTo>
                  <a:pt x="133350" y="292893"/>
                </a:lnTo>
                <a:lnTo>
                  <a:pt x="52387" y="300037"/>
                </a:lnTo>
                <a:lnTo>
                  <a:pt x="0" y="285750"/>
                </a:lnTo>
                <a:lnTo>
                  <a:pt x="45243" y="457200"/>
                </a:lnTo>
                <a:lnTo>
                  <a:pt x="254793" y="428625"/>
                </a:lnTo>
                <a:lnTo>
                  <a:pt x="547687" y="385762"/>
                </a:lnTo>
                <a:lnTo>
                  <a:pt x="857250" y="340518"/>
                </a:lnTo>
                <a:lnTo>
                  <a:pt x="1138237" y="300037"/>
                </a:lnTo>
                <a:lnTo>
                  <a:pt x="1288256" y="276225"/>
                </a:lnTo>
                <a:lnTo>
                  <a:pt x="1307306" y="276225"/>
                </a:lnTo>
                <a:lnTo>
                  <a:pt x="1354931" y="280987"/>
                </a:lnTo>
                <a:lnTo>
                  <a:pt x="1381125" y="285750"/>
                </a:lnTo>
                <a:lnTo>
                  <a:pt x="1395412" y="290512"/>
                </a:lnTo>
                <a:lnTo>
                  <a:pt x="1421606" y="300037"/>
                </a:lnTo>
                <a:lnTo>
                  <a:pt x="1440656" y="309562"/>
                </a:lnTo>
                <a:lnTo>
                  <a:pt x="1450181" y="328612"/>
                </a:lnTo>
                <a:lnTo>
                  <a:pt x="1464468" y="378618"/>
                </a:lnTo>
                <a:lnTo>
                  <a:pt x="1464468" y="404812"/>
                </a:lnTo>
                <a:lnTo>
                  <a:pt x="1450181" y="473868"/>
                </a:lnTo>
                <a:lnTo>
                  <a:pt x="1423987" y="597693"/>
                </a:lnTo>
                <a:lnTo>
                  <a:pt x="1402556" y="719137"/>
                </a:lnTo>
                <a:lnTo>
                  <a:pt x="1397793" y="747712"/>
                </a:lnTo>
                <a:lnTo>
                  <a:pt x="1312068" y="900112"/>
                </a:lnTo>
                <a:lnTo>
                  <a:pt x="1345406" y="919162"/>
                </a:lnTo>
                <a:lnTo>
                  <a:pt x="1385887" y="933450"/>
                </a:lnTo>
                <a:lnTo>
                  <a:pt x="1416843" y="942975"/>
                </a:lnTo>
                <a:lnTo>
                  <a:pt x="1438275" y="945356"/>
                </a:lnTo>
                <a:lnTo>
                  <a:pt x="1464468" y="938212"/>
                </a:lnTo>
                <a:lnTo>
                  <a:pt x="1497806" y="912018"/>
                </a:lnTo>
                <a:lnTo>
                  <a:pt x="1519237" y="883443"/>
                </a:lnTo>
                <a:lnTo>
                  <a:pt x="1543050" y="842962"/>
                </a:lnTo>
                <a:lnTo>
                  <a:pt x="1578768" y="762000"/>
                </a:lnTo>
                <a:lnTo>
                  <a:pt x="1654968" y="588168"/>
                </a:lnTo>
                <a:lnTo>
                  <a:pt x="1690687" y="495300"/>
                </a:lnTo>
                <a:lnTo>
                  <a:pt x="1724025" y="421481"/>
                </a:lnTo>
                <a:lnTo>
                  <a:pt x="1735931" y="397668"/>
                </a:lnTo>
                <a:lnTo>
                  <a:pt x="1757362" y="364331"/>
                </a:lnTo>
                <a:lnTo>
                  <a:pt x="1783556" y="335756"/>
                </a:lnTo>
                <a:lnTo>
                  <a:pt x="1802606" y="314325"/>
                </a:lnTo>
                <a:lnTo>
                  <a:pt x="1807368" y="292893"/>
                </a:lnTo>
                <a:lnTo>
                  <a:pt x="1807368" y="269081"/>
                </a:lnTo>
                <a:lnTo>
                  <a:pt x="1797843" y="245268"/>
                </a:lnTo>
                <a:lnTo>
                  <a:pt x="1752600" y="202406"/>
                </a:lnTo>
                <a:lnTo>
                  <a:pt x="1664493" y="133350"/>
                </a:lnTo>
                <a:lnTo>
                  <a:pt x="1569243" y="66675"/>
                </a:lnTo>
                <a:lnTo>
                  <a:pt x="1488281" y="19050"/>
                </a:lnTo>
                <a:lnTo>
                  <a:pt x="1457325" y="4762"/>
                </a:lnTo>
                <a:lnTo>
                  <a:pt x="1435893" y="0"/>
                </a:lnTo>
                <a:lnTo>
                  <a:pt x="1412081" y="4762"/>
                </a:lnTo>
                <a:lnTo>
                  <a:pt x="1390650" y="14287"/>
                </a:lnTo>
                <a:lnTo>
                  <a:pt x="1369218" y="28575"/>
                </a:lnTo>
                <a:lnTo>
                  <a:pt x="1350168" y="52387"/>
                </a:lnTo>
                <a:lnTo>
                  <a:pt x="1328737" y="76200"/>
                </a:lnTo>
                <a:lnTo>
                  <a:pt x="1214437" y="104775"/>
                </a:lnTo>
                <a:lnTo>
                  <a:pt x="976312" y="161925"/>
                </a:lnTo>
                <a:lnTo>
                  <a:pt x="819150" y="197643"/>
                </a:lnTo>
                <a:lnTo>
                  <a:pt x="640556" y="230981"/>
                </a:lnTo>
                <a:lnTo>
                  <a:pt x="590550" y="2381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F9BCBF7A-786D-FA40-8779-38C8B5A95642}"/>
              </a:ext>
            </a:extLst>
          </p:cNvPr>
          <p:cNvSpPr/>
          <p:nvPr/>
        </p:nvSpPr>
        <p:spPr bwMode="auto">
          <a:xfrm>
            <a:off x="3419475" y="3052763"/>
            <a:ext cx="1306513" cy="338137"/>
          </a:xfrm>
          <a:custGeom>
            <a:avLst/>
            <a:gdLst>
              <a:gd name="connsiteX0" fmla="*/ 473869 w 1307306"/>
              <a:gd name="connsiteY0" fmla="*/ 107156 h 338137"/>
              <a:gd name="connsiteX1" fmla="*/ 840581 w 1307306"/>
              <a:gd name="connsiteY1" fmla="*/ 50006 h 338137"/>
              <a:gd name="connsiteX2" fmla="*/ 1154906 w 1307306"/>
              <a:gd name="connsiteY2" fmla="*/ 2381 h 338137"/>
              <a:gd name="connsiteX3" fmla="*/ 1190625 w 1307306"/>
              <a:gd name="connsiteY3" fmla="*/ 0 h 338137"/>
              <a:gd name="connsiteX4" fmla="*/ 1219200 w 1307306"/>
              <a:gd name="connsiteY4" fmla="*/ 0 h 338137"/>
              <a:gd name="connsiteX5" fmla="*/ 1307306 w 1307306"/>
              <a:gd name="connsiteY5" fmla="*/ 0 h 338137"/>
              <a:gd name="connsiteX6" fmla="*/ 1235869 w 1307306"/>
              <a:gd name="connsiteY6" fmla="*/ 195262 h 338137"/>
              <a:gd name="connsiteX7" fmla="*/ 1193006 w 1307306"/>
              <a:gd name="connsiteY7" fmla="*/ 176212 h 338137"/>
              <a:gd name="connsiteX8" fmla="*/ 1164431 w 1307306"/>
              <a:gd name="connsiteY8" fmla="*/ 178593 h 338137"/>
              <a:gd name="connsiteX9" fmla="*/ 1026319 w 1307306"/>
              <a:gd name="connsiteY9" fmla="*/ 190500 h 338137"/>
              <a:gd name="connsiteX10" fmla="*/ 857250 w 1307306"/>
              <a:gd name="connsiteY10" fmla="*/ 211931 h 338137"/>
              <a:gd name="connsiteX11" fmla="*/ 590550 w 1307306"/>
              <a:gd name="connsiteY11" fmla="*/ 250031 h 338137"/>
              <a:gd name="connsiteX12" fmla="*/ 345281 w 1307306"/>
              <a:gd name="connsiteY12" fmla="*/ 288131 h 338137"/>
              <a:gd name="connsiteX13" fmla="*/ 173831 w 1307306"/>
              <a:gd name="connsiteY13" fmla="*/ 316706 h 338137"/>
              <a:gd name="connsiteX14" fmla="*/ 40481 w 1307306"/>
              <a:gd name="connsiteY14" fmla="*/ 338137 h 338137"/>
              <a:gd name="connsiteX15" fmla="*/ 0 w 1307306"/>
              <a:gd name="connsiteY15" fmla="*/ 178593 h 338137"/>
              <a:gd name="connsiteX16" fmla="*/ 314325 w 1307306"/>
              <a:gd name="connsiteY16" fmla="*/ 133350 h 338137"/>
              <a:gd name="connsiteX17" fmla="*/ 473869 w 1307306"/>
              <a:gd name="connsiteY17" fmla="*/ 107156 h 338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307306" h="338137">
                <a:moveTo>
                  <a:pt x="473869" y="107156"/>
                </a:moveTo>
                <a:lnTo>
                  <a:pt x="840581" y="50006"/>
                </a:lnTo>
                <a:lnTo>
                  <a:pt x="1154906" y="2381"/>
                </a:lnTo>
                <a:lnTo>
                  <a:pt x="1190625" y="0"/>
                </a:lnTo>
                <a:lnTo>
                  <a:pt x="1219200" y="0"/>
                </a:lnTo>
                <a:lnTo>
                  <a:pt x="1307306" y="0"/>
                </a:lnTo>
                <a:lnTo>
                  <a:pt x="1235869" y="195262"/>
                </a:lnTo>
                <a:lnTo>
                  <a:pt x="1193006" y="176212"/>
                </a:lnTo>
                <a:lnTo>
                  <a:pt x="1164431" y="178593"/>
                </a:lnTo>
                <a:lnTo>
                  <a:pt x="1026319" y="190500"/>
                </a:lnTo>
                <a:lnTo>
                  <a:pt x="857250" y="211931"/>
                </a:lnTo>
                <a:lnTo>
                  <a:pt x="590550" y="250031"/>
                </a:lnTo>
                <a:lnTo>
                  <a:pt x="345281" y="288131"/>
                </a:lnTo>
                <a:lnTo>
                  <a:pt x="173831" y="316706"/>
                </a:lnTo>
                <a:lnTo>
                  <a:pt x="40481" y="338137"/>
                </a:lnTo>
                <a:lnTo>
                  <a:pt x="0" y="178593"/>
                </a:lnTo>
                <a:lnTo>
                  <a:pt x="314325" y="133350"/>
                </a:lnTo>
                <a:lnTo>
                  <a:pt x="473869" y="1071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9E5A805A-D412-9845-9496-D8374CFC4441}"/>
              </a:ext>
            </a:extLst>
          </p:cNvPr>
          <p:cNvSpPr/>
          <p:nvPr/>
        </p:nvSpPr>
        <p:spPr bwMode="auto">
          <a:xfrm>
            <a:off x="3101975" y="3573463"/>
            <a:ext cx="2128838" cy="1708150"/>
          </a:xfrm>
          <a:custGeom>
            <a:avLst/>
            <a:gdLst>
              <a:gd name="connsiteX0" fmla="*/ 426244 w 2128837"/>
              <a:gd name="connsiteY0" fmla="*/ 288132 h 1707357"/>
              <a:gd name="connsiteX1" fmla="*/ 481012 w 2128837"/>
              <a:gd name="connsiteY1" fmla="*/ 283369 h 1707357"/>
              <a:gd name="connsiteX2" fmla="*/ 683419 w 2128837"/>
              <a:gd name="connsiteY2" fmla="*/ 245269 h 1707357"/>
              <a:gd name="connsiteX3" fmla="*/ 1059656 w 2128837"/>
              <a:gd name="connsiteY3" fmla="*/ 178594 h 1707357"/>
              <a:gd name="connsiteX4" fmla="*/ 1357312 w 2128837"/>
              <a:gd name="connsiteY4" fmla="*/ 126207 h 1707357"/>
              <a:gd name="connsiteX5" fmla="*/ 1497806 w 2128837"/>
              <a:gd name="connsiteY5" fmla="*/ 102394 h 1707357"/>
              <a:gd name="connsiteX6" fmla="*/ 1519237 w 2128837"/>
              <a:gd name="connsiteY6" fmla="*/ 92869 h 1707357"/>
              <a:gd name="connsiteX7" fmla="*/ 1559719 w 2128837"/>
              <a:gd name="connsiteY7" fmla="*/ 71438 h 1707357"/>
              <a:gd name="connsiteX8" fmla="*/ 1619250 w 2128837"/>
              <a:gd name="connsiteY8" fmla="*/ 42863 h 1707357"/>
              <a:gd name="connsiteX9" fmla="*/ 1659731 w 2128837"/>
              <a:gd name="connsiteY9" fmla="*/ 30957 h 1707357"/>
              <a:gd name="connsiteX10" fmla="*/ 1671637 w 2128837"/>
              <a:gd name="connsiteY10" fmla="*/ 21432 h 1707357"/>
              <a:gd name="connsiteX11" fmla="*/ 1683544 w 2128837"/>
              <a:gd name="connsiteY11" fmla="*/ 9525 h 1707357"/>
              <a:gd name="connsiteX12" fmla="*/ 1704975 w 2128837"/>
              <a:gd name="connsiteY12" fmla="*/ 2382 h 1707357"/>
              <a:gd name="connsiteX13" fmla="*/ 1728787 w 2128837"/>
              <a:gd name="connsiteY13" fmla="*/ 0 h 1707357"/>
              <a:gd name="connsiteX14" fmla="*/ 1747837 w 2128837"/>
              <a:gd name="connsiteY14" fmla="*/ 2382 h 1707357"/>
              <a:gd name="connsiteX15" fmla="*/ 1776412 w 2128837"/>
              <a:gd name="connsiteY15" fmla="*/ 11907 h 1707357"/>
              <a:gd name="connsiteX16" fmla="*/ 1800225 w 2128837"/>
              <a:gd name="connsiteY16" fmla="*/ 23813 h 1707357"/>
              <a:gd name="connsiteX17" fmla="*/ 1838325 w 2128837"/>
              <a:gd name="connsiteY17" fmla="*/ 45244 h 1707357"/>
              <a:gd name="connsiteX18" fmla="*/ 1874044 w 2128837"/>
              <a:gd name="connsiteY18" fmla="*/ 66675 h 1707357"/>
              <a:gd name="connsiteX19" fmla="*/ 1916906 w 2128837"/>
              <a:gd name="connsiteY19" fmla="*/ 95250 h 1707357"/>
              <a:gd name="connsiteX20" fmla="*/ 1955006 w 2128837"/>
              <a:gd name="connsiteY20" fmla="*/ 126207 h 1707357"/>
              <a:gd name="connsiteX21" fmla="*/ 2009775 w 2128837"/>
              <a:gd name="connsiteY21" fmla="*/ 173832 h 1707357"/>
              <a:gd name="connsiteX22" fmla="*/ 2052637 w 2128837"/>
              <a:gd name="connsiteY22" fmla="*/ 221457 h 1707357"/>
              <a:gd name="connsiteX23" fmla="*/ 2088356 w 2128837"/>
              <a:gd name="connsiteY23" fmla="*/ 264319 h 1707357"/>
              <a:gd name="connsiteX24" fmla="*/ 2114550 w 2128837"/>
              <a:gd name="connsiteY24" fmla="*/ 304800 h 1707357"/>
              <a:gd name="connsiteX25" fmla="*/ 2121694 w 2128837"/>
              <a:gd name="connsiteY25" fmla="*/ 321469 h 1707357"/>
              <a:gd name="connsiteX26" fmla="*/ 2128837 w 2128837"/>
              <a:gd name="connsiteY26" fmla="*/ 342900 h 1707357"/>
              <a:gd name="connsiteX27" fmla="*/ 2126456 w 2128837"/>
              <a:gd name="connsiteY27" fmla="*/ 369094 h 1707357"/>
              <a:gd name="connsiteX28" fmla="*/ 2114550 w 2128837"/>
              <a:gd name="connsiteY28" fmla="*/ 385763 h 1707357"/>
              <a:gd name="connsiteX29" fmla="*/ 2093119 w 2128837"/>
              <a:gd name="connsiteY29" fmla="*/ 407194 h 1707357"/>
              <a:gd name="connsiteX30" fmla="*/ 2076450 w 2128837"/>
              <a:gd name="connsiteY30" fmla="*/ 431007 h 1707357"/>
              <a:gd name="connsiteX31" fmla="*/ 2064544 w 2128837"/>
              <a:gd name="connsiteY31" fmla="*/ 461963 h 1707357"/>
              <a:gd name="connsiteX32" fmla="*/ 2045494 w 2128837"/>
              <a:gd name="connsiteY32" fmla="*/ 545307 h 1707357"/>
              <a:gd name="connsiteX33" fmla="*/ 2016919 w 2128837"/>
              <a:gd name="connsiteY33" fmla="*/ 759619 h 1707357"/>
              <a:gd name="connsiteX34" fmla="*/ 1966912 w 2128837"/>
              <a:gd name="connsiteY34" fmla="*/ 1121569 h 1707357"/>
              <a:gd name="connsiteX35" fmla="*/ 1912144 w 2128837"/>
              <a:gd name="connsiteY35" fmla="*/ 1516857 h 1707357"/>
              <a:gd name="connsiteX36" fmla="*/ 1900237 w 2128837"/>
              <a:gd name="connsiteY36" fmla="*/ 1547813 h 1707357"/>
              <a:gd name="connsiteX37" fmla="*/ 1831181 w 2128837"/>
              <a:gd name="connsiteY37" fmla="*/ 1666875 h 1707357"/>
              <a:gd name="connsiteX38" fmla="*/ 1807369 w 2128837"/>
              <a:gd name="connsiteY38" fmla="*/ 1700213 h 1707357"/>
              <a:gd name="connsiteX39" fmla="*/ 1793081 w 2128837"/>
              <a:gd name="connsiteY39" fmla="*/ 1707357 h 1707357"/>
              <a:gd name="connsiteX40" fmla="*/ 1778794 w 2128837"/>
              <a:gd name="connsiteY40" fmla="*/ 1707357 h 1707357"/>
              <a:gd name="connsiteX41" fmla="*/ 1750219 w 2128837"/>
              <a:gd name="connsiteY41" fmla="*/ 1690688 h 1707357"/>
              <a:gd name="connsiteX42" fmla="*/ 1719262 w 2128837"/>
              <a:gd name="connsiteY42" fmla="*/ 1664494 h 1707357"/>
              <a:gd name="connsiteX43" fmla="*/ 1685925 w 2128837"/>
              <a:gd name="connsiteY43" fmla="*/ 1626394 h 1707357"/>
              <a:gd name="connsiteX44" fmla="*/ 1662112 w 2128837"/>
              <a:gd name="connsiteY44" fmla="*/ 1597819 h 1707357"/>
              <a:gd name="connsiteX45" fmla="*/ 1707356 w 2128837"/>
              <a:gd name="connsiteY45" fmla="*/ 1443038 h 1707357"/>
              <a:gd name="connsiteX46" fmla="*/ 1721644 w 2128837"/>
              <a:gd name="connsiteY46" fmla="*/ 1240632 h 1707357"/>
              <a:gd name="connsiteX47" fmla="*/ 1745456 w 2128837"/>
              <a:gd name="connsiteY47" fmla="*/ 945357 h 1707357"/>
              <a:gd name="connsiteX48" fmla="*/ 1754981 w 2128837"/>
              <a:gd name="connsiteY48" fmla="*/ 812007 h 1707357"/>
              <a:gd name="connsiteX49" fmla="*/ 1774031 w 2128837"/>
              <a:gd name="connsiteY49" fmla="*/ 747713 h 1707357"/>
              <a:gd name="connsiteX50" fmla="*/ 1776412 w 2128837"/>
              <a:gd name="connsiteY50" fmla="*/ 590550 h 1707357"/>
              <a:gd name="connsiteX51" fmla="*/ 1774031 w 2128837"/>
              <a:gd name="connsiteY51" fmla="*/ 354807 h 1707357"/>
              <a:gd name="connsiteX52" fmla="*/ 1771650 w 2128837"/>
              <a:gd name="connsiteY52" fmla="*/ 323850 h 1707357"/>
              <a:gd name="connsiteX53" fmla="*/ 1766887 w 2128837"/>
              <a:gd name="connsiteY53" fmla="*/ 302419 h 1707357"/>
              <a:gd name="connsiteX54" fmla="*/ 1754981 w 2128837"/>
              <a:gd name="connsiteY54" fmla="*/ 285750 h 1707357"/>
              <a:gd name="connsiteX55" fmla="*/ 1731169 w 2128837"/>
              <a:gd name="connsiteY55" fmla="*/ 269082 h 1707357"/>
              <a:gd name="connsiteX56" fmla="*/ 1697831 w 2128837"/>
              <a:gd name="connsiteY56" fmla="*/ 259557 h 1707357"/>
              <a:gd name="connsiteX57" fmla="*/ 1671637 w 2128837"/>
              <a:gd name="connsiteY57" fmla="*/ 259557 h 1707357"/>
              <a:gd name="connsiteX58" fmla="*/ 1559719 w 2128837"/>
              <a:gd name="connsiteY58" fmla="*/ 264319 h 1707357"/>
              <a:gd name="connsiteX59" fmla="*/ 1364456 w 2128837"/>
              <a:gd name="connsiteY59" fmla="*/ 283369 h 1707357"/>
              <a:gd name="connsiteX60" fmla="*/ 1207294 w 2128837"/>
              <a:gd name="connsiteY60" fmla="*/ 302419 h 1707357"/>
              <a:gd name="connsiteX61" fmla="*/ 1102519 w 2128837"/>
              <a:gd name="connsiteY61" fmla="*/ 316707 h 1707357"/>
              <a:gd name="connsiteX62" fmla="*/ 1035844 w 2128837"/>
              <a:gd name="connsiteY62" fmla="*/ 326232 h 1707357"/>
              <a:gd name="connsiteX63" fmla="*/ 740569 w 2128837"/>
              <a:gd name="connsiteY63" fmla="*/ 373857 h 1707357"/>
              <a:gd name="connsiteX64" fmla="*/ 447675 w 2128837"/>
              <a:gd name="connsiteY64" fmla="*/ 426244 h 1707357"/>
              <a:gd name="connsiteX65" fmla="*/ 264319 w 2128837"/>
              <a:gd name="connsiteY65" fmla="*/ 457200 h 1707357"/>
              <a:gd name="connsiteX66" fmla="*/ 211931 w 2128837"/>
              <a:gd name="connsiteY66" fmla="*/ 459582 h 1707357"/>
              <a:gd name="connsiteX67" fmla="*/ 88106 w 2128837"/>
              <a:gd name="connsiteY67" fmla="*/ 459582 h 1707357"/>
              <a:gd name="connsiteX68" fmla="*/ 0 w 2128837"/>
              <a:gd name="connsiteY68" fmla="*/ 290513 h 1707357"/>
              <a:gd name="connsiteX69" fmla="*/ 30956 w 2128837"/>
              <a:gd name="connsiteY69" fmla="*/ 300038 h 1707357"/>
              <a:gd name="connsiteX70" fmla="*/ 61912 w 2128837"/>
              <a:gd name="connsiteY70" fmla="*/ 304800 h 1707357"/>
              <a:gd name="connsiteX71" fmla="*/ 150019 w 2128837"/>
              <a:gd name="connsiteY71" fmla="*/ 302419 h 1707357"/>
              <a:gd name="connsiteX72" fmla="*/ 314325 w 2128837"/>
              <a:gd name="connsiteY72" fmla="*/ 295275 h 1707357"/>
              <a:gd name="connsiteX73" fmla="*/ 426244 w 2128837"/>
              <a:gd name="connsiteY73" fmla="*/ 288132 h 1707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2128837" h="1707357">
                <a:moveTo>
                  <a:pt x="426244" y="288132"/>
                </a:moveTo>
                <a:lnTo>
                  <a:pt x="481012" y="283369"/>
                </a:lnTo>
                <a:lnTo>
                  <a:pt x="683419" y="245269"/>
                </a:lnTo>
                <a:lnTo>
                  <a:pt x="1059656" y="178594"/>
                </a:lnTo>
                <a:lnTo>
                  <a:pt x="1357312" y="126207"/>
                </a:lnTo>
                <a:lnTo>
                  <a:pt x="1497806" y="102394"/>
                </a:lnTo>
                <a:lnTo>
                  <a:pt x="1519237" y="92869"/>
                </a:lnTo>
                <a:lnTo>
                  <a:pt x="1559719" y="71438"/>
                </a:lnTo>
                <a:lnTo>
                  <a:pt x="1619250" y="42863"/>
                </a:lnTo>
                <a:lnTo>
                  <a:pt x="1659731" y="30957"/>
                </a:lnTo>
                <a:lnTo>
                  <a:pt x="1671637" y="21432"/>
                </a:lnTo>
                <a:lnTo>
                  <a:pt x="1683544" y="9525"/>
                </a:lnTo>
                <a:lnTo>
                  <a:pt x="1704975" y="2382"/>
                </a:lnTo>
                <a:lnTo>
                  <a:pt x="1728787" y="0"/>
                </a:lnTo>
                <a:lnTo>
                  <a:pt x="1747837" y="2382"/>
                </a:lnTo>
                <a:lnTo>
                  <a:pt x="1776412" y="11907"/>
                </a:lnTo>
                <a:lnTo>
                  <a:pt x="1800225" y="23813"/>
                </a:lnTo>
                <a:lnTo>
                  <a:pt x="1838325" y="45244"/>
                </a:lnTo>
                <a:lnTo>
                  <a:pt x="1874044" y="66675"/>
                </a:lnTo>
                <a:lnTo>
                  <a:pt x="1916906" y="95250"/>
                </a:lnTo>
                <a:lnTo>
                  <a:pt x="1955006" y="126207"/>
                </a:lnTo>
                <a:lnTo>
                  <a:pt x="2009775" y="173832"/>
                </a:lnTo>
                <a:lnTo>
                  <a:pt x="2052637" y="221457"/>
                </a:lnTo>
                <a:lnTo>
                  <a:pt x="2088356" y="264319"/>
                </a:lnTo>
                <a:lnTo>
                  <a:pt x="2114550" y="304800"/>
                </a:lnTo>
                <a:lnTo>
                  <a:pt x="2121694" y="321469"/>
                </a:lnTo>
                <a:lnTo>
                  <a:pt x="2128837" y="342900"/>
                </a:lnTo>
                <a:lnTo>
                  <a:pt x="2126456" y="369094"/>
                </a:lnTo>
                <a:lnTo>
                  <a:pt x="2114550" y="385763"/>
                </a:lnTo>
                <a:lnTo>
                  <a:pt x="2093119" y="407194"/>
                </a:lnTo>
                <a:lnTo>
                  <a:pt x="2076450" y="431007"/>
                </a:lnTo>
                <a:lnTo>
                  <a:pt x="2064544" y="461963"/>
                </a:lnTo>
                <a:lnTo>
                  <a:pt x="2045494" y="545307"/>
                </a:lnTo>
                <a:lnTo>
                  <a:pt x="2016919" y="759619"/>
                </a:lnTo>
                <a:lnTo>
                  <a:pt x="1966912" y="1121569"/>
                </a:lnTo>
                <a:lnTo>
                  <a:pt x="1912144" y="1516857"/>
                </a:lnTo>
                <a:lnTo>
                  <a:pt x="1900237" y="1547813"/>
                </a:lnTo>
                <a:lnTo>
                  <a:pt x="1831181" y="1666875"/>
                </a:lnTo>
                <a:lnTo>
                  <a:pt x="1807369" y="1700213"/>
                </a:lnTo>
                <a:lnTo>
                  <a:pt x="1793081" y="1707357"/>
                </a:lnTo>
                <a:lnTo>
                  <a:pt x="1778794" y="1707357"/>
                </a:lnTo>
                <a:lnTo>
                  <a:pt x="1750219" y="1690688"/>
                </a:lnTo>
                <a:lnTo>
                  <a:pt x="1719262" y="1664494"/>
                </a:lnTo>
                <a:lnTo>
                  <a:pt x="1685925" y="1626394"/>
                </a:lnTo>
                <a:lnTo>
                  <a:pt x="1662112" y="1597819"/>
                </a:lnTo>
                <a:lnTo>
                  <a:pt x="1707356" y="1443038"/>
                </a:lnTo>
                <a:lnTo>
                  <a:pt x="1721644" y="1240632"/>
                </a:lnTo>
                <a:lnTo>
                  <a:pt x="1745456" y="945357"/>
                </a:lnTo>
                <a:lnTo>
                  <a:pt x="1754981" y="812007"/>
                </a:lnTo>
                <a:lnTo>
                  <a:pt x="1774031" y="747713"/>
                </a:lnTo>
                <a:cubicBezTo>
                  <a:pt x="1774825" y="695325"/>
                  <a:pt x="1775618" y="642938"/>
                  <a:pt x="1776412" y="590550"/>
                </a:cubicBezTo>
                <a:cubicBezTo>
                  <a:pt x="1775618" y="511969"/>
                  <a:pt x="1774825" y="433388"/>
                  <a:pt x="1774031" y="354807"/>
                </a:cubicBezTo>
                <a:lnTo>
                  <a:pt x="1771650" y="323850"/>
                </a:lnTo>
                <a:lnTo>
                  <a:pt x="1766887" y="302419"/>
                </a:lnTo>
                <a:lnTo>
                  <a:pt x="1754981" y="285750"/>
                </a:lnTo>
                <a:lnTo>
                  <a:pt x="1731169" y="269082"/>
                </a:lnTo>
                <a:lnTo>
                  <a:pt x="1697831" y="259557"/>
                </a:lnTo>
                <a:lnTo>
                  <a:pt x="1671637" y="259557"/>
                </a:lnTo>
                <a:lnTo>
                  <a:pt x="1559719" y="264319"/>
                </a:lnTo>
                <a:lnTo>
                  <a:pt x="1364456" y="283369"/>
                </a:lnTo>
                <a:lnTo>
                  <a:pt x="1207294" y="302419"/>
                </a:lnTo>
                <a:lnTo>
                  <a:pt x="1102519" y="316707"/>
                </a:lnTo>
                <a:lnTo>
                  <a:pt x="1035844" y="326232"/>
                </a:lnTo>
                <a:lnTo>
                  <a:pt x="740569" y="373857"/>
                </a:lnTo>
                <a:lnTo>
                  <a:pt x="447675" y="426244"/>
                </a:lnTo>
                <a:lnTo>
                  <a:pt x="264319" y="457200"/>
                </a:lnTo>
                <a:lnTo>
                  <a:pt x="211931" y="459582"/>
                </a:lnTo>
                <a:lnTo>
                  <a:pt x="88106" y="459582"/>
                </a:lnTo>
                <a:lnTo>
                  <a:pt x="0" y="290513"/>
                </a:lnTo>
                <a:lnTo>
                  <a:pt x="30956" y="300038"/>
                </a:lnTo>
                <a:lnTo>
                  <a:pt x="61912" y="304800"/>
                </a:lnTo>
                <a:lnTo>
                  <a:pt x="150019" y="302419"/>
                </a:lnTo>
                <a:lnTo>
                  <a:pt x="314325" y="295275"/>
                </a:lnTo>
                <a:lnTo>
                  <a:pt x="426244" y="28813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E1138DBC-31EA-E940-989F-5AE6AA4CBBC9}"/>
              </a:ext>
            </a:extLst>
          </p:cNvPr>
          <p:cNvSpPr/>
          <p:nvPr/>
        </p:nvSpPr>
        <p:spPr bwMode="auto">
          <a:xfrm>
            <a:off x="3857625" y="3867150"/>
            <a:ext cx="306388" cy="1292225"/>
          </a:xfrm>
          <a:custGeom>
            <a:avLst/>
            <a:gdLst>
              <a:gd name="connsiteX0" fmla="*/ 300038 w 307181"/>
              <a:gd name="connsiteY0" fmla="*/ 192881 h 1293019"/>
              <a:gd name="connsiteX1" fmla="*/ 307181 w 307181"/>
              <a:gd name="connsiteY1" fmla="*/ 0 h 1293019"/>
              <a:gd name="connsiteX2" fmla="*/ 0 w 307181"/>
              <a:gd name="connsiteY2" fmla="*/ 42863 h 1293019"/>
              <a:gd name="connsiteX3" fmla="*/ 23813 w 307181"/>
              <a:gd name="connsiteY3" fmla="*/ 85725 h 1293019"/>
              <a:gd name="connsiteX4" fmla="*/ 35719 w 307181"/>
              <a:gd name="connsiteY4" fmla="*/ 109538 h 1293019"/>
              <a:gd name="connsiteX5" fmla="*/ 45244 w 307181"/>
              <a:gd name="connsiteY5" fmla="*/ 140494 h 1293019"/>
              <a:gd name="connsiteX6" fmla="*/ 52388 w 307181"/>
              <a:gd name="connsiteY6" fmla="*/ 183356 h 1293019"/>
              <a:gd name="connsiteX7" fmla="*/ 57150 w 307181"/>
              <a:gd name="connsiteY7" fmla="*/ 252413 h 1293019"/>
              <a:gd name="connsiteX8" fmla="*/ 59531 w 307181"/>
              <a:gd name="connsiteY8" fmla="*/ 361950 h 1293019"/>
              <a:gd name="connsiteX9" fmla="*/ 59531 w 307181"/>
              <a:gd name="connsiteY9" fmla="*/ 550069 h 1293019"/>
              <a:gd name="connsiteX10" fmla="*/ 59531 w 307181"/>
              <a:gd name="connsiteY10" fmla="*/ 747713 h 1293019"/>
              <a:gd name="connsiteX11" fmla="*/ 47625 w 307181"/>
              <a:gd name="connsiteY11" fmla="*/ 973931 h 1293019"/>
              <a:gd name="connsiteX12" fmla="*/ 38100 w 307181"/>
              <a:gd name="connsiteY12" fmla="*/ 1293019 h 1293019"/>
              <a:gd name="connsiteX13" fmla="*/ 261938 w 307181"/>
              <a:gd name="connsiteY13" fmla="*/ 1243013 h 1293019"/>
              <a:gd name="connsiteX14" fmla="*/ 261938 w 307181"/>
              <a:gd name="connsiteY14" fmla="*/ 876300 h 1293019"/>
              <a:gd name="connsiteX15" fmla="*/ 261938 w 307181"/>
              <a:gd name="connsiteY15" fmla="*/ 650081 h 1293019"/>
              <a:gd name="connsiteX16" fmla="*/ 283369 w 307181"/>
              <a:gd name="connsiteY16" fmla="*/ 483394 h 1293019"/>
              <a:gd name="connsiteX17" fmla="*/ 300038 w 307181"/>
              <a:gd name="connsiteY17" fmla="*/ 192881 h 1293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07181" h="1293019">
                <a:moveTo>
                  <a:pt x="300038" y="192881"/>
                </a:moveTo>
                <a:lnTo>
                  <a:pt x="307181" y="0"/>
                </a:lnTo>
                <a:lnTo>
                  <a:pt x="0" y="42863"/>
                </a:lnTo>
                <a:lnTo>
                  <a:pt x="23813" y="85725"/>
                </a:lnTo>
                <a:lnTo>
                  <a:pt x="35719" y="109538"/>
                </a:lnTo>
                <a:lnTo>
                  <a:pt x="45244" y="140494"/>
                </a:lnTo>
                <a:lnTo>
                  <a:pt x="52388" y="183356"/>
                </a:lnTo>
                <a:lnTo>
                  <a:pt x="57150" y="252413"/>
                </a:lnTo>
                <a:cubicBezTo>
                  <a:pt x="57944" y="288925"/>
                  <a:pt x="58737" y="325438"/>
                  <a:pt x="59531" y="361950"/>
                </a:cubicBezTo>
                <a:lnTo>
                  <a:pt x="59531" y="550069"/>
                </a:lnTo>
                <a:lnTo>
                  <a:pt x="59531" y="747713"/>
                </a:lnTo>
                <a:lnTo>
                  <a:pt x="47625" y="973931"/>
                </a:lnTo>
                <a:lnTo>
                  <a:pt x="38100" y="1293019"/>
                </a:lnTo>
                <a:lnTo>
                  <a:pt x="261938" y="1243013"/>
                </a:lnTo>
                <a:lnTo>
                  <a:pt x="261938" y="876300"/>
                </a:lnTo>
                <a:lnTo>
                  <a:pt x="261938" y="650081"/>
                </a:lnTo>
                <a:lnTo>
                  <a:pt x="283369" y="483394"/>
                </a:lnTo>
                <a:lnTo>
                  <a:pt x="300038" y="1928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0ECC7699-F948-024A-A650-11A2C1080662}"/>
              </a:ext>
            </a:extLst>
          </p:cNvPr>
          <p:cNvSpPr/>
          <p:nvPr/>
        </p:nvSpPr>
        <p:spPr bwMode="auto">
          <a:xfrm>
            <a:off x="3216275" y="4254500"/>
            <a:ext cx="1693863" cy="381000"/>
          </a:xfrm>
          <a:custGeom>
            <a:avLst/>
            <a:gdLst>
              <a:gd name="connsiteX0" fmla="*/ 371475 w 1693069"/>
              <a:gd name="connsiteY0" fmla="*/ 202406 h 381000"/>
              <a:gd name="connsiteX1" fmla="*/ 521494 w 1693069"/>
              <a:gd name="connsiteY1" fmla="*/ 183356 h 381000"/>
              <a:gd name="connsiteX2" fmla="*/ 728662 w 1693069"/>
              <a:gd name="connsiteY2" fmla="*/ 152400 h 381000"/>
              <a:gd name="connsiteX3" fmla="*/ 902494 w 1693069"/>
              <a:gd name="connsiteY3" fmla="*/ 95250 h 381000"/>
              <a:gd name="connsiteX4" fmla="*/ 1123950 w 1693069"/>
              <a:gd name="connsiteY4" fmla="*/ 59531 h 381000"/>
              <a:gd name="connsiteX5" fmla="*/ 1431131 w 1693069"/>
              <a:gd name="connsiteY5" fmla="*/ 11906 h 381000"/>
              <a:gd name="connsiteX6" fmla="*/ 1502569 w 1693069"/>
              <a:gd name="connsiteY6" fmla="*/ 0 h 381000"/>
              <a:gd name="connsiteX7" fmla="*/ 1524000 w 1693069"/>
              <a:gd name="connsiteY7" fmla="*/ 2381 h 381000"/>
              <a:gd name="connsiteX8" fmla="*/ 1566862 w 1693069"/>
              <a:gd name="connsiteY8" fmla="*/ 11906 h 381000"/>
              <a:gd name="connsiteX9" fmla="*/ 1616869 w 1693069"/>
              <a:gd name="connsiteY9" fmla="*/ 28575 h 381000"/>
              <a:gd name="connsiteX10" fmla="*/ 1693069 w 1693069"/>
              <a:gd name="connsiteY10" fmla="*/ 57150 h 381000"/>
              <a:gd name="connsiteX11" fmla="*/ 1685925 w 1693069"/>
              <a:gd name="connsiteY11" fmla="*/ 135731 h 381000"/>
              <a:gd name="connsiteX12" fmla="*/ 1595437 w 1693069"/>
              <a:gd name="connsiteY12" fmla="*/ 171450 h 381000"/>
              <a:gd name="connsiteX13" fmla="*/ 1559719 w 1693069"/>
              <a:gd name="connsiteY13" fmla="*/ 180975 h 381000"/>
              <a:gd name="connsiteX14" fmla="*/ 1502569 w 1693069"/>
              <a:gd name="connsiteY14" fmla="*/ 188119 h 381000"/>
              <a:gd name="connsiteX15" fmla="*/ 1321594 w 1693069"/>
              <a:gd name="connsiteY15" fmla="*/ 211931 h 381000"/>
              <a:gd name="connsiteX16" fmla="*/ 1073944 w 1693069"/>
              <a:gd name="connsiteY16" fmla="*/ 245269 h 381000"/>
              <a:gd name="connsiteX17" fmla="*/ 876300 w 1693069"/>
              <a:gd name="connsiteY17" fmla="*/ 273844 h 381000"/>
              <a:gd name="connsiteX18" fmla="*/ 723900 w 1693069"/>
              <a:gd name="connsiteY18" fmla="*/ 309562 h 381000"/>
              <a:gd name="connsiteX19" fmla="*/ 581025 w 1693069"/>
              <a:gd name="connsiteY19" fmla="*/ 330994 h 381000"/>
              <a:gd name="connsiteX20" fmla="*/ 352425 w 1693069"/>
              <a:gd name="connsiteY20" fmla="*/ 361950 h 381000"/>
              <a:gd name="connsiteX21" fmla="*/ 152400 w 1693069"/>
              <a:gd name="connsiteY21" fmla="*/ 381000 h 381000"/>
              <a:gd name="connsiteX22" fmla="*/ 114300 w 1693069"/>
              <a:gd name="connsiteY22" fmla="*/ 366712 h 381000"/>
              <a:gd name="connsiteX23" fmla="*/ 23812 w 1693069"/>
              <a:gd name="connsiteY23" fmla="*/ 321469 h 381000"/>
              <a:gd name="connsiteX24" fmla="*/ 0 w 1693069"/>
              <a:gd name="connsiteY24" fmla="*/ 223837 h 381000"/>
              <a:gd name="connsiteX25" fmla="*/ 161925 w 1693069"/>
              <a:gd name="connsiteY25" fmla="*/ 223837 h 381000"/>
              <a:gd name="connsiteX26" fmla="*/ 371475 w 1693069"/>
              <a:gd name="connsiteY26" fmla="*/ 202406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693069" h="381000">
                <a:moveTo>
                  <a:pt x="371475" y="202406"/>
                </a:moveTo>
                <a:lnTo>
                  <a:pt x="521494" y="183356"/>
                </a:lnTo>
                <a:lnTo>
                  <a:pt x="728662" y="152400"/>
                </a:lnTo>
                <a:lnTo>
                  <a:pt x="902494" y="95250"/>
                </a:lnTo>
                <a:lnTo>
                  <a:pt x="1123950" y="59531"/>
                </a:lnTo>
                <a:lnTo>
                  <a:pt x="1431131" y="11906"/>
                </a:lnTo>
                <a:lnTo>
                  <a:pt x="1502569" y="0"/>
                </a:lnTo>
                <a:lnTo>
                  <a:pt x="1524000" y="2381"/>
                </a:lnTo>
                <a:lnTo>
                  <a:pt x="1566862" y="11906"/>
                </a:lnTo>
                <a:lnTo>
                  <a:pt x="1616869" y="28575"/>
                </a:lnTo>
                <a:lnTo>
                  <a:pt x="1693069" y="57150"/>
                </a:lnTo>
                <a:lnTo>
                  <a:pt x="1685925" y="135731"/>
                </a:lnTo>
                <a:lnTo>
                  <a:pt x="1595437" y="171450"/>
                </a:lnTo>
                <a:lnTo>
                  <a:pt x="1559719" y="180975"/>
                </a:lnTo>
                <a:lnTo>
                  <a:pt x="1502569" y="188119"/>
                </a:lnTo>
                <a:lnTo>
                  <a:pt x="1321594" y="211931"/>
                </a:lnTo>
                <a:lnTo>
                  <a:pt x="1073944" y="245269"/>
                </a:lnTo>
                <a:lnTo>
                  <a:pt x="876300" y="273844"/>
                </a:lnTo>
                <a:lnTo>
                  <a:pt x="723900" y="309562"/>
                </a:lnTo>
                <a:lnTo>
                  <a:pt x="581025" y="330994"/>
                </a:lnTo>
                <a:lnTo>
                  <a:pt x="352425" y="361950"/>
                </a:lnTo>
                <a:lnTo>
                  <a:pt x="152400" y="381000"/>
                </a:lnTo>
                <a:lnTo>
                  <a:pt x="114300" y="366712"/>
                </a:lnTo>
                <a:lnTo>
                  <a:pt x="23812" y="321469"/>
                </a:lnTo>
                <a:lnTo>
                  <a:pt x="0" y="223837"/>
                </a:lnTo>
                <a:lnTo>
                  <a:pt x="161925" y="223837"/>
                </a:lnTo>
                <a:lnTo>
                  <a:pt x="371475" y="20240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02135027-508A-504D-A2DB-E80237361926}"/>
              </a:ext>
            </a:extLst>
          </p:cNvPr>
          <p:cNvSpPr/>
          <p:nvPr/>
        </p:nvSpPr>
        <p:spPr bwMode="auto">
          <a:xfrm>
            <a:off x="3228975" y="4962525"/>
            <a:ext cx="1654175" cy="376238"/>
          </a:xfrm>
          <a:custGeom>
            <a:avLst/>
            <a:gdLst>
              <a:gd name="connsiteX0" fmla="*/ 354806 w 1654969"/>
              <a:gd name="connsiteY0" fmla="*/ 183356 h 376238"/>
              <a:gd name="connsiteX1" fmla="*/ 507206 w 1654969"/>
              <a:gd name="connsiteY1" fmla="*/ 166688 h 376238"/>
              <a:gd name="connsiteX2" fmla="*/ 676275 w 1654969"/>
              <a:gd name="connsiteY2" fmla="*/ 140494 h 376238"/>
              <a:gd name="connsiteX3" fmla="*/ 881063 w 1654969"/>
              <a:gd name="connsiteY3" fmla="*/ 100013 h 376238"/>
              <a:gd name="connsiteX4" fmla="*/ 1112044 w 1654969"/>
              <a:gd name="connsiteY4" fmla="*/ 59531 h 376238"/>
              <a:gd name="connsiteX5" fmla="*/ 1326356 w 1654969"/>
              <a:gd name="connsiteY5" fmla="*/ 21431 h 376238"/>
              <a:gd name="connsiteX6" fmla="*/ 1431131 w 1654969"/>
              <a:gd name="connsiteY6" fmla="*/ 2381 h 376238"/>
              <a:gd name="connsiteX7" fmla="*/ 1462088 w 1654969"/>
              <a:gd name="connsiteY7" fmla="*/ 0 h 376238"/>
              <a:gd name="connsiteX8" fmla="*/ 1483519 w 1654969"/>
              <a:gd name="connsiteY8" fmla="*/ 0 h 376238"/>
              <a:gd name="connsiteX9" fmla="*/ 1526381 w 1654969"/>
              <a:gd name="connsiteY9" fmla="*/ 4763 h 376238"/>
              <a:gd name="connsiteX10" fmla="*/ 1569244 w 1654969"/>
              <a:gd name="connsiteY10" fmla="*/ 21431 h 376238"/>
              <a:gd name="connsiteX11" fmla="*/ 1654969 w 1654969"/>
              <a:gd name="connsiteY11" fmla="*/ 61913 h 376238"/>
              <a:gd name="connsiteX12" fmla="*/ 1604963 w 1654969"/>
              <a:gd name="connsiteY12" fmla="*/ 204788 h 376238"/>
              <a:gd name="connsiteX13" fmla="*/ 1416844 w 1654969"/>
              <a:gd name="connsiteY13" fmla="*/ 219075 h 376238"/>
              <a:gd name="connsiteX14" fmla="*/ 1190625 w 1654969"/>
              <a:gd name="connsiteY14" fmla="*/ 242888 h 376238"/>
              <a:gd name="connsiteX15" fmla="*/ 754856 w 1654969"/>
              <a:gd name="connsiteY15" fmla="*/ 295275 h 376238"/>
              <a:gd name="connsiteX16" fmla="*/ 485775 w 1654969"/>
              <a:gd name="connsiteY16" fmla="*/ 333375 h 376238"/>
              <a:gd name="connsiteX17" fmla="*/ 283369 w 1654969"/>
              <a:gd name="connsiteY17" fmla="*/ 361950 h 376238"/>
              <a:gd name="connsiteX18" fmla="*/ 233363 w 1654969"/>
              <a:gd name="connsiteY18" fmla="*/ 371475 h 376238"/>
              <a:gd name="connsiteX19" fmla="*/ 190500 w 1654969"/>
              <a:gd name="connsiteY19" fmla="*/ 376238 h 376238"/>
              <a:gd name="connsiteX20" fmla="*/ 145256 w 1654969"/>
              <a:gd name="connsiteY20" fmla="*/ 376238 h 376238"/>
              <a:gd name="connsiteX21" fmla="*/ 57150 w 1654969"/>
              <a:gd name="connsiteY21" fmla="*/ 359569 h 376238"/>
              <a:gd name="connsiteX22" fmla="*/ 0 w 1654969"/>
              <a:gd name="connsiteY22" fmla="*/ 185738 h 376238"/>
              <a:gd name="connsiteX23" fmla="*/ 192881 w 1654969"/>
              <a:gd name="connsiteY23" fmla="*/ 192881 h 376238"/>
              <a:gd name="connsiteX24" fmla="*/ 354806 w 1654969"/>
              <a:gd name="connsiteY24" fmla="*/ 183356 h 376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654969" h="376238">
                <a:moveTo>
                  <a:pt x="354806" y="183356"/>
                </a:moveTo>
                <a:lnTo>
                  <a:pt x="507206" y="166688"/>
                </a:lnTo>
                <a:lnTo>
                  <a:pt x="676275" y="140494"/>
                </a:lnTo>
                <a:lnTo>
                  <a:pt x="881063" y="100013"/>
                </a:lnTo>
                <a:lnTo>
                  <a:pt x="1112044" y="59531"/>
                </a:lnTo>
                <a:lnTo>
                  <a:pt x="1326356" y="21431"/>
                </a:lnTo>
                <a:lnTo>
                  <a:pt x="1431131" y="2381"/>
                </a:lnTo>
                <a:lnTo>
                  <a:pt x="1462088" y="0"/>
                </a:lnTo>
                <a:lnTo>
                  <a:pt x="1483519" y="0"/>
                </a:lnTo>
                <a:lnTo>
                  <a:pt x="1526381" y="4763"/>
                </a:lnTo>
                <a:lnTo>
                  <a:pt x="1569244" y="21431"/>
                </a:lnTo>
                <a:lnTo>
                  <a:pt x="1654969" y="61913"/>
                </a:lnTo>
                <a:lnTo>
                  <a:pt x="1604963" y="204788"/>
                </a:lnTo>
                <a:lnTo>
                  <a:pt x="1416844" y="219075"/>
                </a:lnTo>
                <a:lnTo>
                  <a:pt x="1190625" y="242888"/>
                </a:lnTo>
                <a:lnTo>
                  <a:pt x="754856" y="295275"/>
                </a:lnTo>
                <a:lnTo>
                  <a:pt x="485775" y="333375"/>
                </a:lnTo>
                <a:lnTo>
                  <a:pt x="283369" y="361950"/>
                </a:lnTo>
                <a:lnTo>
                  <a:pt x="233363" y="371475"/>
                </a:lnTo>
                <a:lnTo>
                  <a:pt x="190500" y="376238"/>
                </a:lnTo>
                <a:lnTo>
                  <a:pt x="145256" y="376238"/>
                </a:lnTo>
                <a:lnTo>
                  <a:pt x="57150" y="359569"/>
                </a:lnTo>
                <a:lnTo>
                  <a:pt x="0" y="185738"/>
                </a:lnTo>
                <a:lnTo>
                  <a:pt x="192881" y="192881"/>
                </a:lnTo>
                <a:lnTo>
                  <a:pt x="354806" y="18335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EDC43FD7-99AF-7540-95B8-F9D945265E8B}"/>
              </a:ext>
            </a:extLst>
          </p:cNvPr>
          <p:cNvSpPr/>
          <p:nvPr/>
        </p:nvSpPr>
        <p:spPr>
          <a:xfrm>
            <a:off x="6024563" y="5291138"/>
            <a:ext cx="795337" cy="719137"/>
          </a:xfrm>
          <a:custGeom>
            <a:avLst/>
            <a:gdLst>
              <a:gd name="connsiteX0" fmla="*/ 285750 w 795337"/>
              <a:gd name="connsiteY0" fmla="*/ 83343 h 719137"/>
              <a:gd name="connsiteX1" fmla="*/ 471487 w 795337"/>
              <a:gd name="connsiteY1" fmla="*/ 138112 h 719137"/>
              <a:gd name="connsiteX2" fmla="*/ 573881 w 795337"/>
              <a:gd name="connsiteY2" fmla="*/ 164306 h 719137"/>
              <a:gd name="connsiteX3" fmla="*/ 607218 w 795337"/>
              <a:gd name="connsiteY3" fmla="*/ 171450 h 719137"/>
              <a:gd name="connsiteX4" fmla="*/ 619125 w 795337"/>
              <a:gd name="connsiteY4" fmla="*/ 173831 h 719137"/>
              <a:gd name="connsiteX5" fmla="*/ 638175 w 795337"/>
              <a:gd name="connsiteY5" fmla="*/ 173831 h 719137"/>
              <a:gd name="connsiteX6" fmla="*/ 664368 w 795337"/>
              <a:gd name="connsiteY6" fmla="*/ 164306 h 719137"/>
              <a:gd name="connsiteX7" fmla="*/ 700087 w 795337"/>
              <a:gd name="connsiteY7" fmla="*/ 140493 h 719137"/>
              <a:gd name="connsiteX8" fmla="*/ 721518 w 795337"/>
              <a:gd name="connsiteY8" fmla="*/ 116681 h 719137"/>
              <a:gd name="connsiteX9" fmla="*/ 731043 w 795337"/>
              <a:gd name="connsiteY9" fmla="*/ 100012 h 719137"/>
              <a:gd name="connsiteX10" fmla="*/ 752475 w 795337"/>
              <a:gd name="connsiteY10" fmla="*/ 78581 h 719137"/>
              <a:gd name="connsiteX11" fmla="*/ 795337 w 795337"/>
              <a:gd name="connsiteY11" fmla="*/ 719137 h 719137"/>
              <a:gd name="connsiteX12" fmla="*/ 757237 w 795337"/>
              <a:gd name="connsiteY12" fmla="*/ 697706 h 719137"/>
              <a:gd name="connsiteX13" fmla="*/ 723900 w 795337"/>
              <a:gd name="connsiteY13" fmla="*/ 652462 h 719137"/>
              <a:gd name="connsiteX14" fmla="*/ 661987 w 795337"/>
              <a:gd name="connsiteY14" fmla="*/ 557212 h 719137"/>
              <a:gd name="connsiteX15" fmla="*/ 578643 w 795337"/>
              <a:gd name="connsiteY15" fmla="*/ 442912 h 719137"/>
              <a:gd name="connsiteX16" fmla="*/ 516731 w 795337"/>
              <a:gd name="connsiteY16" fmla="*/ 378618 h 719137"/>
              <a:gd name="connsiteX17" fmla="*/ 476250 w 795337"/>
              <a:gd name="connsiteY17" fmla="*/ 342900 h 719137"/>
              <a:gd name="connsiteX18" fmla="*/ 376237 w 795337"/>
              <a:gd name="connsiteY18" fmla="*/ 278606 h 719137"/>
              <a:gd name="connsiteX19" fmla="*/ 214312 w 795337"/>
              <a:gd name="connsiteY19" fmla="*/ 178593 h 719137"/>
              <a:gd name="connsiteX20" fmla="*/ 71437 w 795337"/>
              <a:gd name="connsiteY20" fmla="*/ 92868 h 719137"/>
              <a:gd name="connsiteX21" fmla="*/ 21431 w 795337"/>
              <a:gd name="connsiteY21" fmla="*/ 64293 h 719137"/>
              <a:gd name="connsiteX22" fmla="*/ 9525 w 795337"/>
              <a:gd name="connsiteY22" fmla="*/ 52387 h 719137"/>
              <a:gd name="connsiteX23" fmla="*/ 2381 w 795337"/>
              <a:gd name="connsiteY23" fmla="*/ 38100 h 719137"/>
              <a:gd name="connsiteX24" fmla="*/ 0 w 795337"/>
              <a:gd name="connsiteY24" fmla="*/ 26193 h 719137"/>
              <a:gd name="connsiteX25" fmla="*/ 0 w 795337"/>
              <a:gd name="connsiteY25" fmla="*/ 9525 h 719137"/>
              <a:gd name="connsiteX26" fmla="*/ 4762 w 795337"/>
              <a:gd name="connsiteY26" fmla="*/ 0 h 719137"/>
              <a:gd name="connsiteX27" fmla="*/ 23812 w 795337"/>
              <a:gd name="connsiteY27" fmla="*/ 0 h 719137"/>
              <a:gd name="connsiteX28" fmla="*/ 73818 w 795337"/>
              <a:gd name="connsiteY28" fmla="*/ 16668 h 719137"/>
              <a:gd name="connsiteX29" fmla="*/ 200025 w 795337"/>
              <a:gd name="connsiteY29" fmla="*/ 59531 h 719137"/>
              <a:gd name="connsiteX30" fmla="*/ 285750 w 795337"/>
              <a:gd name="connsiteY30" fmla="*/ 83343 h 719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795337" h="719137">
                <a:moveTo>
                  <a:pt x="285750" y="83343"/>
                </a:moveTo>
                <a:lnTo>
                  <a:pt x="471487" y="138112"/>
                </a:lnTo>
                <a:lnTo>
                  <a:pt x="573881" y="164306"/>
                </a:lnTo>
                <a:lnTo>
                  <a:pt x="607218" y="171450"/>
                </a:lnTo>
                <a:lnTo>
                  <a:pt x="619125" y="173831"/>
                </a:lnTo>
                <a:lnTo>
                  <a:pt x="638175" y="173831"/>
                </a:lnTo>
                <a:lnTo>
                  <a:pt x="664368" y="164306"/>
                </a:lnTo>
                <a:lnTo>
                  <a:pt x="700087" y="140493"/>
                </a:lnTo>
                <a:lnTo>
                  <a:pt x="721518" y="116681"/>
                </a:lnTo>
                <a:lnTo>
                  <a:pt x="731043" y="100012"/>
                </a:lnTo>
                <a:lnTo>
                  <a:pt x="752475" y="78581"/>
                </a:lnTo>
                <a:lnTo>
                  <a:pt x="795337" y="719137"/>
                </a:lnTo>
                <a:lnTo>
                  <a:pt x="757237" y="697706"/>
                </a:lnTo>
                <a:lnTo>
                  <a:pt x="723900" y="652462"/>
                </a:lnTo>
                <a:lnTo>
                  <a:pt x="661987" y="557212"/>
                </a:lnTo>
                <a:lnTo>
                  <a:pt x="578643" y="442912"/>
                </a:lnTo>
                <a:lnTo>
                  <a:pt x="516731" y="378618"/>
                </a:lnTo>
                <a:lnTo>
                  <a:pt x="476250" y="342900"/>
                </a:lnTo>
                <a:lnTo>
                  <a:pt x="376237" y="278606"/>
                </a:lnTo>
                <a:lnTo>
                  <a:pt x="214312" y="178593"/>
                </a:lnTo>
                <a:lnTo>
                  <a:pt x="71437" y="92868"/>
                </a:lnTo>
                <a:lnTo>
                  <a:pt x="21431" y="64293"/>
                </a:lnTo>
                <a:lnTo>
                  <a:pt x="9525" y="52387"/>
                </a:lnTo>
                <a:lnTo>
                  <a:pt x="2381" y="38100"/>
                </a:lnTo>
                <a:lnTo>
                  <a:pt x="0" y="26193"/>
                </a:lnTo>
                <a:lnTo>
                  <a:pt x="0" y="9525"/>
                </a:lnTo>
                <a:lnTo>
                  <a:pt x="4762" y="0"/>
                </a:lnTo>
                <a:lnTo>
                  <a:pt x="23812" y="0"/>
                </a:lnTo>
                <a:lnTo>
                  <a:pt x="73818" y="16668"/>
                </a:lnTo>
                <a:lnTo>
                  <a:pt x="200025" y="59531"/>
                </a:lnTo>
                <a:lnTo>
                  <a:pt x="285750" y="8334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5C82276-6868-4A17-9B65-1AF1B681DCF1}"/>
              </a:ext>
            </a:extLst>
          </p:cNvPr>
          <p:cNvGrpSpPr/>
          <p:nvPr/>
        </p:nvGrpSpPr>
        <p:grpSpPr>
          <a:xfrm>
            <a:off x="2830513" y="1636712"/>
            <a:ext cx="4251325" cy="4373563"/>
            <a:chOff x="2982913" y="1790700"/>
            <a:chExt cx="4251325" cy="4373563"/>
          </a:xfrm>
        </p:grpSpPr>
        <p:sp>
          <p:nvSpPr>
            <p:cNvPr id="14" name="フリーフォーム 24">
              <a:extLst>
                <a:ext uri="{FF2B5EF4-FFF2-40B4-BE49-F238E27FC236}">
                  <a16:creationId xmlns:a16="http://schemas.microsoft.com/office/drawing/2014/main" id="{3E181C08-C255-43ED-A8D0-1B6989C2C54F}"/>
                </a:ext>
              </a:extLst>
            </p:cNvPr>
            <p:cNvSpPr/>
            <p:nvPr/>
          </p:nvSpPr>
          <p:spPr bwMode="auto">
            <a:xfrm>
              <a:off x="3095625" y="1906588"/>
              <a:ext cx="2173288" cy="469900"/>
            </a:xfrm>
            <a:custGeom>
              <a:avLst/>
              <a:gdLst>
                <a:gd name="connsiteX0" fmla="*/ 1059656 w 2174081"/>
                <a:gd name="connsiteY0" fmla="*/ 183357 h 469107"/>
                <a:gd name="connsiteX1" fmla="*/ 1288256 w 2174081"/>
                <a:gd name="connsiteY1" fmla="*/ 138113 h 469107"/>
                <a:gd name="connsiteX2" fmla="*/ 1452563 w 2174081"/>
                <a:gd name="connsiteY2" fmla="*/ 102394 h 469107"/>
                <a:gd name="connsiteX3" fmla="*/ 1509713 w 2174081"/>
                <a:gd name="connsiteY3" fmla="*/ 90488 h 469107"/>
                <a:gd name="connsiteX4" fmla="*/ 1571625 w 2174081"/>
                <a:gd name="connsiteY4" fmla="*/ 64294 h 469107"/>
                <a:gd name="connsiteX5" fmla="*/ 1664494 w 2174081"/>
                <a:gd name="connsiteY5" fmla="*/ 30957 h 469107"/>
                <a:gd name="connsiteX6" fmla="*/ 1740694 w 2174081"/>
                <a:gd name="connsiteY6" fmla="*/ 4763 h 469107"/>
                <a:gd name="connsiteX7" fmla="*/ 1769269 w 2174081"/>
                <a:gd name="connsiteY7" fmla="*/ 0 h 469107"/>
                <a:gd name="connsiteX8" fmla="*/ 1807369 w 2174081"/>
                <a:gd name="connsiteY8" fmla="*/ 0 h 469107"/>
                <a:gd name="connsiteX9" fmla="*/ 1881188 w 2174081"/>
                <a:gd name="connsiteY9" fmla="*/ 4763 h 469107"/>
                <a:gd name="connsiteX10" fmla="*/ 1935956 w 2174081"/>
                <a:gd name="connsiteY10" fmla="*/ 9525 h 469107"/>
                <a:gd name="connsiteX11" fmla="*/ 1981200 w 2174081"/>
                <a:gd name="connsiteY11" fmla="*/ 19050 h 469107"/>
                <a:gd name="connsiteX12" fmla="*/ 2026444 w 2174081"/>
                <a:gd name="connsiteY12" fmla="*/ 33338 h 469107"/>
                <a:gd name="connsiteX13" fmla="*/ 2052638 w 2174081"/>
                <a:gd name="connsiteY13" fmla="*/ 42863 h 469107"/>
                <a:gd name="connsiteX14" fmla="*/ 2078831 w 2174081"/>
                <a:gd name="connsiteY14" fmla="*/ 57150 h 469107"/>
                <a:gd name="connsiteX15" fmla="*/ 2112169 w 2174081"/>
                <a:gd name="connsiteY15" fmla="*/ 80963 h 469107"/>
                <a:gd name="connsiteX16" fmla="*/ 2145506 w 2174081"/>
                <a:gd name="connsiteY16" fmla="*/ 109538 h 469107"/>
                <a:gd name="connsiteX17" fmla="*/ 2162175 w 2174081"/>
                <a:gd name="connsiteY17" fmla="*/ 126207 h 469107"/>
                <a:gd name="connsiteX18" fmla="*/ 2171700 w 2174081"/>
                <a:gd name="connsiteY18" fmla="*/ 140494 h 469107"/>
                <a:gd name="connsiteX19" fmla="*/ 2174081 w 2174081"/>
                <a:gd name="connsiteY19" fmla="*/ 159544 h 469107"/>
                <a:gd name="connsiteX20" fmla="*/ 2169319 w 2174081"/>
                <a:gd name="connsiteY20" fmla="*/ 185738 h 469107"/>
                <a:gd name="connsiteX21" fmla="*/ 2152650 w 2174081"/>
                <a:gd name="connsiteY21" fmla="*/ 209550 h 469107"/>
                <a:gd name="connsiteX22" fmla="*/ 2131219 w 2174081"/>
                <a:gd name="connsiteY22" fmla="*/ 221457 h 469107"/>
                <a:gd name="connsiteX23" fmla="*/ 2100263 w 2174081"/>
                <a:gd name="connsiteY23" fmla="*/ 233363 h 469107"/>
                <a:gd name="connsiteX24" fmla="*/ 2066925 w 2174081"/>
                <a:gd name="connsiteY24" fmla="*/ 242888 h 469107"/>
                <a:gd name="connsiteX25" fmla="*/ 2000250 w 2174081"/>
                <a:gd name="connsiteY25" fmla="*/ 247650 h 469107"/>
                <a:gd name="connsiteX26" fmla="*/ 1914525 w 2174081"/>
                <a:gd name="connsiteY26" fmla="*/ 247650 h 469107"/>
                <a:gd name="connsiteX27" fmla="*/ 1797844 w 2174081"/>
                <a:gd name="connsiteY27" fmla="*/ 250032 h 469107"/>
                <a:gd name="connsiteX28" fmla="*/ 1695450 w 2174081"/>
                <a:gd name="connsiteY28" fmla="*/ 257175 h 469107"/>
                <a:gd name="connsiteX29" fmla="*/ 1559719 w 2174081"/>
                <a:gd name="connsiteY29" fmla="*/ 269082 h 469107"/>
                <a:gd name="connsiteX30" fmla="*/ 1397794 w 2174081"/>
                <a:gd name="connsiteY30" fmla="*/ 290513 h 469107"/>
                <a:gd name="connsiteX31" fmla="*/ 1193006 w 2174081"/>
                <a:gd name="connsiteY31" fmla="*/ 321469 h 469107"/>
                <a:gd name="connsiteX32" fmla="*/ 981075 w 2174081"/>
                <a:gd name="connsiteY32" fmla="*/ 364332 h 469107"/>
                <a:gd name="connsiteX33" fmla="*/ 792956 w 2174081"/>
                <a:gd name="connsiteY33" fmla="*/ 402432 h 469107"/>
                <a:gd name="connsiteX34" fmla="*/ 628650 w 2174081"/>
                <a:gd name="connsiteY34" fmla="*/ 435769 h 469107"/>
                <a:gd name="connsiteX35" fmla="*/ 495300 w 2174081"/>
                <a:gd name="connsiteY35" fmla="*/ 461963 h 469107"/>
                <a:gd name="connsiteX36" fmla="*/ 454819 w 2174081"/>
                <a:gd name="connsiteY36" fmla="*/ 469107 h 469107"/>
                <a:gd name="connsiteX37" fmla="*/ 423863 w 2174081"/>
                <a:gd name="connsiteY37" fmla="*/ 469107 h 469107"/>
                <a:gd name="connsiteX38" fmla="*/ 383381 w 2174081"/>
                <a:gd name="connsiteY38" fmla="*/ 464344 h 469107"/>
                <a:gd name="connsiteX39" fmla="*/ 347663 w 2174081"/>
                <a:gd name="connsiteY39" fmla="*/ 454819 h 469107"/>
                <a:gd name="connsiteX40" fmla="*/ 316706 w 2174081"/>
                <a:gd name="connsiteY40" fmla="*/ 442913 h 469107"/>
                <a:gd name="connsiteX41" fmla="*/ 252413 w 2174081"/>
                <a:gd name="connsiteY41" fmla="*/ 407194 h 469107"/>
                <a:gd name="connsiteX42" fmla="*/ 202406 w 2174081"/>
                <a:gd name="connsiteY42" fmla="*/ 376238 h 469107"/>
                <a:gd name="connsiteX43" fmla="*/ 150019 w 2174081"/>
                <a:gd name="connsiteY43" fmla="*/ 335757 h 469107"/>
                <a:gd name="connsiteX44" fmla="*/ 121444 w 2174081"/>
                <a:gd name="connsiteY44" fmla="*/ 309563 h 469107"/>
                <a:gd name="connsiteX45" fmla="*/ 64294 w 2174081"/>
                <a:gd name="connsiteY45" fmla="*/ 266700 h 469107"/>
                <a:gd name="connsiteX46" fmla="*/ 30956 w 2174081"/>
                <a:gd name="connsiteY46" fmla="*/ 238125 h 469107"/>
                <a:gd name="connsiteX47" fmla="*/ 14288 w 2174081"/>
                <a:gd name="connsiteY47" fmla="*/ 221457 h 469107"/>
                <a:gd name="connsiteX48" fmla="*/ 4763 w 2174081"/>
                <a:gd name="connsiteY48" fmla="*/ 204788 h 469107"/>
                <a:gd name="connsiteX49" fmla="*/ 0 w 2174081"/>
                <a:gd name="connsiteY49" fmla="*/ 183357 h 469107"/>
                <a:gd name="connsiteX50" fmla="*/ 2381 w 2174081"/>
                <a:gd name="connsiteY50" fmla="*/ 171450 h 469107"/>
                <a:gd name="connsiteX51" fmla="*/ 11906 w 2174081"/>
                <a:gd name="connsiteY51" fmla="*/ 164307 h 469107"/>
                <a:gd name="connsiteX52" fmla="*/ 40481 w 2174081"/>
                <a:gd name="connsiteY52" fmla="*/ 171450 h 469107"/>
                <a:gd name="connsiteX53" fmla="*/ 119063 w 2174081"/>
                <a:gd name="connsiteY53" fmla="*/ 200025 h 469107"/>
                <a:gd name="connsiteX54" fmla="*/ 178594 w 2174081"/>
                <a:gd name="connsiteY54" fmla="*/ 216694 h 469107"/>
                <a:gd name="connsiteX55" fmla="*/ 254794 w 2174081"/>
                <a:gd name="connsiteY55" fmla="*/ 235744 h 469107"/>
                <a:gd name="connsiteX56" fmla="*/ 354806 w 2174081"/>
                <a:gd name="connsiteY56" fmla="*/ 247650 h 469107"/>
                <a:gd name="connsiteX57" fmla="*/ 447675 w 2174081"/>
                <a:gd name="connsiteY57" fmla="*/ 250032 h 469107"/>
                <a:gd name="connsiteX58" fmla="*/ 559594 w 2174081"/>
                <a:gd name="connsiteY58" fmla="*/ 245269 h 469107"/>
                <a:gd name="connsiteX59" fmla="*/ 766763 w 2174081"/>
                <a:gd name="connsiteY59" fmla="*/ 223838 h 469107"/>
                <a:gd name="connsiteX60" fmla="*/ 957263 w 2174081"/>
                <a:gd name="connsiteY60" fmla="*/ 197644 h 469107"/>
                <a:gd name="connsiteX61" fmla="*/ 1059656 w 2174081"/>
                <a:gd name="connsiteY61" fmla="*/ 183357 h 469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174081" h="469107">
                  <a:moveTo>
                    <a:pt x="1059656" y="183357"/>
                  </a:moveTo>
                  <a:lnTo>
                    <a:pt x="1288256" y="138113"/>
                  </a:lnTo>
                  <a:lnTo>
                    <a:pt x="1452563" y="102394"/>
                  </a:lnTo>
                  <a:lnTo>
                    <a:pt x="1509713" y="90488"/>
                  </a:lnTo>
                  <a:lnTo>
                    <a:pt x="1571625" y="64294"/>
                  </a:lnTo>
                  <a:lnTo>
                    <a:pt x="1664494" y="30957"/>
                  </a:lnTo>
                  <a:lnTo>
                    <a:pt x="1740694" y="4763"/>
                  </a:lnTo>
                  <a:lnTo>
                    <a:pt x="1769269" y="0"/>
                  </a:lnTo>
                  <a:lnTo>
                    <a:pt x="1807369" y="0"/>
                  </a:lnTo>
                  <a:lnTo>
                    <a:pt x="1881188" y="4763"/>
                  </a:lnTo>
                  <a:lnTo>
                    <a:pt x="1935956" y="9525"/>
                  </a:lnTo>
                  <a:lnTo>
                    <a:pt x="1981200" y="19050"/>
                  </a:lnTo>
                  <a:lnTo>
                    <a:pt x="2026444" y="33338"/>
                  </a:lnTo>
                  <a:lnTo>
                    <a:pt x="2052638" y="42863"/>
                  </a:lnTo>
                  <a:lnTo>
                    <a:pt x="2078831" y="57150"/>
                  </a:lnTo>
                  <a:lnTo>
                    <a:pt x="2112169" y="80963"/>
                  </a:lnTo>
                  <a:lnTo>
                    <a:pt x="2145506" y="109538"/>
                  </a:lnTo>
                  <a:lnTo>
                    <a:pt x="2162175" y="126207"/>
                  </a:lnTo>
                  <a:lnTo>
                    <a:pt x="2171700" y="140494"/>
                  </a:lnTo>
                  <a:lnTo>
                    <a:pt x="2174081" y="159544"/>
                  </a:lnTo>
                  <a:lnTo>
                    <a:pt x="2169319" y="185738"/>
                  </a:lnTo>
                  <a:lnTo>
                    <a:pt x="2152650" y="209550"/>
                  </a:lnTo>
                  <a:lnTo>
                    <a:pt x="2131219" y="221457"/>
                  </a:lnTo>
                  <a:lnTo>
                    <a:pt x="2100263" y="233363"/>
                  </a:lnTo>
                  <a:lnTo>
                    <a:pt x="2066925" y="242888"/>
                  </a:lnTo>
                  <a:lnTo>
                    <a:pt x="2000250" y="247650"/>
                  </a:lnTo>
                  <a:lnTo>
                    <a:pt x="1914525" y="247650"/>
                  </a:lnTo>
                  <a:lnTo>
                    <a:pt x="1797844" y="250032"/>
                  </a:lnTo>
                  <a:lnTo>
                    <a:pt x="1695450" y="257175"/>
                  </a:lnTo>
                  <a:lnTo>
                    <a:pt x="1559719" y="269082"/>
                  </a:lnTo>
                  <a:lnTo>
                    <a:pt x="1397794" y="290513"/>
                  </a:lnTo>
                  <a:lnTo>
                    <a:pt x="1193006" y="321469"/>
                  </a:lnTo>
                  <a:lnTo>
                    <a:pt x="981075" y="364332"/>
                  </a:lnTo>
                  <a:lnTo>
                    <a:pt x="792956" y="402432"/>
                  </a:lnTo>
                  <a:lnTo>
                    <a:pt x="628650" y="435769"/>
                  </a:lnTo>
                  <a:lnTo>
                    <a:pt x="495300" y="461963"/>
                  </a:lnTo>
                  <a:lnTo>
                    <a:pt x="454819" y="469107"/>
                  </a:lnTo>
                  <a:lnTo>
                    <a:pt x="423863" y="469107"/>
                  </a:lnTo>
                  <a:lnTo>
                    <a:pt x="383381" y="464344"/>
                  </a:lnTo>
                  <a:lnTo>
                    <a:pt x="347663" y="454819"/>
                  </a:lnTo>
                  <a:lnTo>
                    <a:pt x="316706" y="442913"/>
                  </a:lnTo>
                  <a:lnTo>
                    <a:pt x="252413" y="407194"/>
                  </a:lnTo>
                  <a:lnTo>
                    <a:pt x="202406" y="376238"/>
                  </a:lnTo>
                  <a:lnTo>
                    <a:pt x="150019" y="335757"/>
                  </a:lnTo>
                  <a:lnTo>
                    <a:pt x="121444" y="309563"/>
                  </a:lnTo>
                  <a:lnTo>
                    <a:pt x="64294" y="266700"/>
                  </a:lnTo>
                  <a:lnTo>
                    <a:pt x="30956" y="238125"/>
                  </a:lnTo>
                  <a:lnTo>
                    <a:pt x="14288" y="221457"/>
                  </a:lnTo>
                  <a:lnTo>
                    <a:pt x="4763" y="204788"/>
                  </a:lnTo>
                  <a:lnTo>
                    <a:pt x="0" y="183357"/>
                  </a:lnTo>
                  <a:lnTo>
                    <a:pt x="2381" y="171450"/>
                  </a:lnTo>
                  <a:lnTo>
                    <a:pt x="11906" y="164307"/>
                  </a:lnTo>
                  <a:lnTo>
                    <a:pt x="40481" y="171450"/>
                  </a:lnTo>
                  <a:lnTo>
                    <a:pt x="119063" y="200025"/>
                  </a:lnTo>
                  <a:lnTo>
                    <a:pt x="178594" y="216694"/>
                  </a:lnTo>
                  <a:lnTo>
                    <a:pt x="254794" y="235744"/>
                  </a:lnTo>
                  <a:lnTo>
                    <a:pt x="354806" y="247650"/>
                  </a:lnTo>
                  <a:lnTo>
                    <a:pt x="447675" y="250032"/>
                  </a:lnTo>
                  <a:lnTo>
                    <a:pt x="559594" y="245269"/>
                  </a:lnTo>
                  <a:lnTo>
                    <a:pt x="766763" y="223838"/>
                  </a:lnTo>
                  <a:lnTo>
                    <a:pt x="957263" y="197644"/>
                  </a:lnTo>
                  <a:lnTo>
                    <a:pt x="1059656" y="18335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25">
              <a:extLst>
                <a:ext uri="{FF2B5EF4-FFF2-40B4-BE49-F238E27FC236}">
                  <a16:creationId xmlns:a16="http://schemas.microsoft.com/office/drawing/2014/main" id="{C31CE358-4A01-456F-A541-27DAF69405E9}"/>
                </a:ext>
              </a:extLst>
            </p:cNvPr>
            <p:cNvSpPr/>
            <p:nvPr/>
          </p:nvSpPr>
          <p:spPr bwMode="auto">
            <a:xfrm>
              <a:off x="3159125" y="2706688"/>
              <a:ext cx="490538" cy="1022350"/>
            </a:xfrm>
            <a:custGeom>
              <a:avLst/>
              <a:gdLst>
                <a:gd name="connsiteX0" fmla="*/ 395287 w 490537"/>
                <a:gd name="connsiteY0" fmla="*/ 335757 h 1021557"/>
                <a:gd name="connsiteX1" fmla="*/ 373856 w 490537"/>
                <a:gd name="connsiteY1" fmla="*/ 202407 h 1021557"/>
                <a:gd name="connsiteX2" fmla="*/ 350044 w 490537"/>
                <a:gd name="connsiteY2" fmla="*/ 71438 h 1021557"/>
                <a:gd name="connsiteX3" fmla="*/ 283369 w 490537"/>
                <a:gd name="connsiteY3" fmla="*/ 54769 h 1021557"/>
                <a:gd name="connsiteX4" fmla="*/ 190500 w 490537"/>
                <a:gd name="connsiteY4" fmla="*/ 35719 h 1021557"/>
                <a:gd name="connsiteX5" fmla="*/ 100012 w 490537"/>
                <a:gd name="connsiteY5" fmla="*/ 16669 h 1021557"/>
                <a:gd name="connsiteX6" fmla="*/ 33337 w 490537"/>
                <a:gd name="connsiteY6" fmla="*/ 2382 h 1021557"/>
                <a:gd name="connsiteX7" fmla="*/ 16669 w 490537"/>
                <a:gd name="connsiteY7" fmla="*/ 0 h 1021557"/>
                <a:gd name="connsiteX8" fmla="*/ 4762 w 490537"/>
                <a:gd name="connsiteY8" fmla="*/ 2382 h 1021557"/>
                <a:gd name="connsiteX9" fmla="*/ 0 w 490537"/>
                <a:gd name="connsiteY9" fmla="*/ 11907 h 1021557"/>
                <a:gd name="connsiteX10" fmla="*/ 4762 w 490537"/>
                <a:gd name="connsiteY10" fmla="*/ 26194 h 1021557"/>
                <a:gd name="connsiteX11" fmla="*/ 23812 w 490537"/>
                <a:gd name="connsiteY11" fmla="*/ 50007 h 1021557"/>
                <a:gd name="connsiteX12" fmla="*/ 45244 w 490537"/>
                <a:gd name="connsiteY12" fmla="*/ 69057 h 1021557"/>
                <a:gd name="connsiteX13" fmla="*/ 66675 w 490537"/>
                <a:gd name="connsiteY13" fmla="*/ 88107 h 1021557"/>
                <a:gd name="connsiteX14" fmla="*/ 95250 w 490537"/>
                <a:gd name="connsiteY14" fmla="*/ 119063 h 1021557"/>
                <a:gd name="connsiteX15" fmla="*/ 116681 w 490537"/>
                <a:gd name="connsiteY15" fmla="*/ 147638 h 1021557"/>
                <a:gd name="connsiteX16" fmla="*/ 135731 w 490537"/>
                <a:gd name="connsiteY16" fmla="*/ 183357 h 1021557"/>
                <a:gd name="connsiteX17" fmla="*/ 157162 w 490537"/>
                <a:gd name="connsiteY17" fmla="*/ 250032 h 1021557"/>
                <a:gd name="connsiteX18" fmla="*/ 166687 w 490537"/>
                <a:gd name="connsiteY18" fmla="*/ 280988 h 1021557"/>
                <a:gd name="connsiteX19" fmla="*/ 176212 w 490537"/>
                <a:gd name="connsiteY19" fmla="*/ 316707 h 1021557"/>
                <a:gd name="connsiteX20" fmla="*/ 192881 w 490537"/>
                <a:gd name="connsiteY20" fmla="*/ 385763 h 1021557"/>
                <a:gd name="connsiteX21" fmla="*/ 202406 w 490537"/>
                <a:gd name="connsiteY21" fmla="*/ 438150 h 1021557"/>
                <a:gd name="connsiteX22" fmla="*/ 211931 w 490537"/>
                <a:gd name="connsiteY22" fmla="*/ 485775 h 1021557"/>
                <a:gd name="connsiteX23" fmla="*/ 221456 w 490537"/>
                <a:gd name="connsiteY23" fmla="*/ 552450 h 1021557"/>
                <a:gd name="connsiteX24" fmla="*/ 230981 w 490537"/>
                <a:gd name="connsiteY24" fmla="*/ 635794 h 1021557"/>
                <a:gd name="connsiteX25" fmla="*/ 238125 w 490537"/>
                <a:gd name="connsiteY25" fmla="*/ 745332 h 1021557"/>
                <a:gd name="connsiteX26" fmla="*/ 238125 w 490537"/>
                <a:gd name="connsiteY26" fmla="*/ 812007 h 1021557"/>
                <a:gd name="connsiteX27" fmla="*/ 240506 w 490537"/>
                <a:gd name="connsiteY27" fmla="*/ 826294 h 1021557"/>
                <a:gd name="connsiteX28" fmla="*/ 261937 w 490537"/>
                <a:gd name="connsiteY28" fmla="*/ 866775 h 1021557"/>
                <a:gd name="connsiteX29" fmla="*/ 304800 w 490537"/>
                <a:gd name="connsiteY29" fmla="*/ 933450 h 1021557"/>
                <a:gd name="connsiteX30" fmla="*/ 321469 w 490537"/>
                <a:gd name="connsiteY30" fmla="*/ 959644 h 1021557"/>
                <a:gd name="connsiteX31" fmla="*/ 347662 w 490537"/>
                <a:gd name="connsiteY31" fmla="*/ 985838 h 1021557"/>
                <a:gd name="connsiteX32" fmla="*/ 376237 w 490537"/>
                <a:gd name="connsiteY32" fmla="*/ 1009650 h 1021557"/>
                <a:gd name="connsiteX33" fmla="*/ 390525 w 490537"/>
                <a:gd name="connsiteY33" fmla="*/ 1016794 h 1021557"/>
                <a:gd name="connsiteX34" fmla="*/ 407194 w 490537"/>
                <a:gd name="connsiteY34" fmla="*/ 1021557 h 1021557"/>
                <a:gd name="connsiteX35" fmla="*/ 421481 w 490537"/>
                <a:gd name="connsiteY35" fmla="*/ 1021557 h 1021557"/>
                <a:gd name="connsiteX36" fmla="*/ 440531 w 490537"/>
                <a:gd name="connsiteY36" fmla="*/ 1012032 h 1021557"/>
                <a:gd name="connsiteX37" fmla="*/ 450056 w 490537"/>
                <a:gd name="connsiteY37" fmla="*/ 992982 h 1021557"/>
                <a:gd name="connsiteX38" fmla="*/ 469106 w 490537"/>
                <a:gd name="connsiteY38" fmla="*/ 921544 h 1021557"/>
                <a:gd name="connsiteX39" fmla="*/ 481012 w 490537"/>
                <a:gd name="connsiteY39" fmla="*/ 857250 h 1021557"/>
                <a:gd name="connsiteX40" fmla="*/ 490537 w 490537"/>
                <a:gd name="connsiteY40" fmla="*/ 807244 h 1021557"/>
                <a:gd name="connsiteX41" fmla="*/ 447675 w 490537"/>
                <a:gd name="connsiteY41" fmla="*/ 700088 h 1021557"/>
                <a:gd name="connsiteX42" fmla="*/ 421481 w 490537"/>
                <a:gd name="connsiteY42" fmla="*/ 514350 h 1021557"/>
                <a:gd name="connsiteX43" fmla="*/ 395287 w 490537"/>
                <a:gd name="connsiteY43" fmla="*/ 335757 h 1021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90537" h="1021557">
                  <a:moveTo>
                    <a:pt x="395287" y="335757"/>
                  </a:moveTo>
                  <a:lnTo>
                    <a:pt x="373856" y="202407"/>
                  </a:lnTo>
                  <a:lnTo>
                    <a:pt x="350044" y="71438"/>
                  </a:lnTo>
                  <a:lnTo>
                    <a:pt x="283369" y="54769"/>
                  </a:lnTo>
                  <a:lnTo>
                    <a:pt x="190500" y="35719"/>
                  </a:lnTo>
                  <a:lnTo>
                    <a:pt x="100012" y="16669"/>
                  </a:lnTo>
                  <a:lnTo>
                    <a:pt x="33337" y="2382"/>
                  </a:lnTo>
                  <a:lnTo>
                    <a:pt x="16669" y="0"/>
                  </a:lnTo>
                  <a:lnTo>
                    <a:pt x="4762" y="2382"/>
                  </a:lnTo>
                  <a:lnTo>
                    <a:pt x="0" y="11907"/>
                  </a:lnTo>
                  <a:lnTo>
                    <a:pt x="4762" y="26194"/>
                  </a:lnTo>
                  <a:lnTo>
                    <a:pt x="23812" y="50007"/>
                  </a:lnTo>
                  <a:lnTo>
                    <a:pt x="45244" y="69057"/>
                  </a:lnTo>
                  <a:lnTo>
                    <a:pt x="66675" y="88107"/>
                  </a:lnTo>
                  <a:lnTo>
                    <a:pt x="95250" y="119063"/>
                  </a:lnTo>
                  <a:lnTo>
                    <a:pt x="116681" y="147638"/>
                  </a:lnTo>
                  <a:lnTo>
                    <a:pt x="135731" y="183357"/>
                  </a:lnTo>
                  <a:lnTo>
                    <a:pt x="157162" y="250032"/>
                  </a:lnTo>
                  <a:lnTo>
                    <a:pt x="166687" y="280988"/>
                  </a:lnTo>
                  <a:lnTo>
                    <a:pt x="176212" y="316707"/>
                  </a:lnTo>
                  <a:lnTo>
                    <a:pt x="192881" y="385763"/>
                  </a:lnTo>
                  <a:lnTo>
                    <a:pt x="202406" y="438150"/>
                  </a:lnTo>
                  <a:lnTo>
                    <a:pt x="211931" y="485775"/>
                  </a:lnTo>
                  <a:lnTo>
                    <a:pt x="221456" y="552450"/>
                  </a:lnTo>
                  <a:lnTo>
                    <a:pt x="230981" y="635794"/>
                  </a:lnTo>
                  <a:lnTo>
                    <a:pt x="238125" y="745332"/>
                  </a:lnTo>
                  <a:lnTo>
                    <a:pt x="238125" y="812007"/>
                  </a:lnTo>
                  <a:lnTo>
                    <a:pt x="240506" y="826294"/>
                  </a:lnTo>
                  <a:lnTo>
                    <a:pt x="261937" y="866775"/>
                  </a:lnTo>
                  <a:lnTo>
                    <a:pt x="304800" y="933450"/>
                  </a:lnTo>
                  <a:lnTo>
                    <a:pt x="321469" y="959644"/>
                  </a:lnTo>
                  <a:lnTo>
                    <a:pt x="347662" y="985838"/>
                  </a:lnTo>
                  <a:lnTo>
                    <a:pt x="376237" y="1009650"/>
                  </a:lnTo>
                  <a:lnTo>
                    <a:pt x="390525" y="1016794"/>
                  </a:lnTo>
                  <a:lnTo>
                    <a:pt x="407194" y="1021557"/>
                  </a:lnTo>
                  <a:lnTo>
                    <a:pt x="421481" y="1021557"/>
                  </a:lnTo>
                  <a:lnTo>
                    <a:pt x="440531" y="1012032"/>
                  </a:lnTo>
                  <a:lnTo>
                    <a:pt x="450056" y="992982"/>
                  </a:lnTo>
                  <a:lnTo>
                    <a:pt x="469106" y="921544"/>
                  </a:lnTo>
                  <a:lnTo>
                    <a:pt x="481012" y="857250"/>
                  </a:lnTo>
                  <a:lnTo>
                    <a:pt x="490537" y="807244"/>
                  </a:lnTo>
                  <a:lnTo>
                    <a:pt x="447675" y="700088"/>
                  </a:lnTo>
                  <a:lnTo>
                    <a:pt x="421481" y="514350"/>
                  </a:lnTo>
                  <a:lnTo>
                    <a:pt x="395287" y="3357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28">
              <a:extLst>
                <a:ext uri="{FF2B5EF4-FFF2-40B4-BE49-F238E27FC236}">
                  <a16:creationId xmlns:a16="http://schemas.microsoft.com/office/drawing/2014/main" id="{07B299F7-C4ED-4E7F-92E2-8B6CA6D9D63B}"/>
                </a:ext>
              </a:extLst>
            </p:cNvPr>
            <p:cNvSpPr/>
            <p:nvPr/>
          </p:nvSpPr>
          <p:spPr bwMode="auto">
            <a:xfrm>
              <a:off x="2982913" y="3957638"/>
              <a:ext cx="485775" cy="1654175"/>
            </a:xfrm>
            <a:custGeom>
              <a:avLst/>
              <a:gdLst>
                <a:gd name="connsiteX0" fmla="*/ 416719 w 485775"/>
                <a:gd name="connsiteY0" fmla="*/ 454818 h 1654968"/>
                <a:gd name="connsiteX1" fmla="*/ 416719 w 485775"/>
                <a:gd name="connsiteY1" fmla="*/ 397668 h 1654968"/>
                <a:gd name="connsiteX2" fmla="*/ 404813 w 485775"/>
                <a:gd name="connsiteY2" fmla="*/ 328612 h 1654968"/>
                <a:gd name="connsiteX3" fmla="*/ 397669 w 485775"/>
                <a:gd name="connsiteY3" fmla="*/ 264318 h 1654968"/>
                <a:gd name="connsiteX4" fmla="*/ 395288 w 485775"/>
                <a:gd name="connsiteY4" fmla="*/ 207168 h 1654968"/>
                <a:gd name="connsiteX5" fmla="*/ 304800 w 485775"/>
                <a:gd name="connsiteY5" fmla="*/ 71437 h 1654968"/>
                <a:gd name="connsiteX6" fmla="*/ 259557 w 485775"/>
                <a:gd name="connsiteY6" fmla="*/ 52387 h 1654968"/>
                <a:gd name="connsiteX7" fmla="*/ 173832 w 485775"/>
                <a:gd name="connsiteY7" fmla="*/ 26193 h 1654968"/>
                <a:gd name="connsiteX8" fmla="*/ 92869 w 485775"/>
                <a:gd name="connsiteY8" fmla="*/ 9525 h 1654968"/>
                <a:gd name="connsiteX9" fmla="*/ 33338 w 485775"/>
                <a:gd name="connsiteY9" fmla="*/ 0 h 1654968"/>
                <a:gd name="connsiteX10" fmla="*/ 14288 w 485775"/>
                <a:gd name="connsiteY10" fmla="*/ 2381 h 1654968"/>
                <a:gd name="connsiteX11" fmla="*/ 0 w 485775"/>
                <a:gd name="connsiteY11" fmla="*/ 11906 h 1654968"/>
                <a:gd name="connsiteX12" fmla="*/ 0 w 485775"/>
                <a:gd name="connsiteY12" fmla="*/ 23812 h 1654968"/>
                <a:gd name="connsiteX13" fmla="*/ 14288 w 485775"/>
                <a:gd name="connsiteY13" fmla="*/ 47625 h 1654968"/>
                <a:gd name="connsiteX14" fmla="*/ 33338 w 485775"/>
                <a:gd name="connsiteY14" fmla="*/ 66675 h 1654968"/>
                <a:gd name="connsiteX15" fmla="*/ 64294 w 485775"/>
                <a:gd name="connsiteY15" fmla="*/ 92868 h 1654968"/>
                <a:gd name="connsiteX16" fmla="*/ 85725 w 485775"/>
                <a:gd name="connsiteY16" fmla="*/ 116681 h 1654968"/>
                <a:gd name="connsiteX17" fmla="*/ 104775 w 485775"/>
                <a:gd name="connsiteY17" fmla="*/ 140493 h 1654968"/>
                <a:gd name="connsiteX18" fmla="*/ 128588 w 485775"/>
                <a:gd name="connsiteY18" fmla="*/ 171450 h 1654968"/>
                <a:gd name="connsiteX19" fmla="*/ 140494 w 485775"/>
                <a:gd name="connsiteY19" fmla="*/ 190500 h 1654968"/>
                <a:gd name="connsiteX20" fmla="*/ 157163 w 485775"/>
                <a:gd name="connsiteY20" fmla="*/ 219075 h 1654968"/>
                <a:gd name="connsiteX21" fmla="*/ 176213 w 485775"/>
                <a:gd name="connsiteY21" fmla="*/ 261937 h 1654968"/>
                <a:gd name="connsiteX22" fmla="*/ 188119 w 485775"/>
                <a:gd name="connsiteY22" fmla="*/ 300037 h 1654968"/>
                <a:gd name="connsiteX23" fmla="*/ 200025 w 485775"/>
                <a:gd name="connsiteY23" fmla="*/ 350043 h 1654968"/>
                <a:gd name="connsiteX24" fmla="*/ 204788 w 485775"/>
                <a:gd name="connsiteY24" fmla="*/ 397668 h 1654968"/>
                <a:gd name="connsiteX25" fmla="*/ 219075 w 485775"/>
                <a:gd name="connsiteY25" fmla="*/ 531018 h 1654968"/>
                <a:gd name="connsiteX26" fmla="*/ 230982 w 485775"/>
                <a:gd name="connsiteY26" fmla="*/ 716756 h 1654968"/>
                <a:gd name="connsiteX27" fmla="*/ 235744 w 485775"/>
                <a:gd name="connsiteY27" fmla="*/ 900112 h 1654968"/>
                <a:gd name="connsiteX28" fmla="*/ 238125 w 485775"/>
                <a:gd name="connsiteY28" fmla="*/ 1095375 h 1654968"/>
                <a:gd name="connsiteX29" fmla="*/ 235744 w 485775"/>
                <a:gd name="connsiteY29" fmla="*/ 1166812 h 1654968"/>
                <a:gd name="connsiteX30" fmla="*/ 223838 w 485775"/>
                <a:gd name="connsiteY30" fmla="*/ 1295400 h 1654968"/>
                <a:gd name="connsiteX31" fmla="*/ 216694 w 485775"/>
                <a:gd name="connsiteY31" fmla="*/ 1362075 h 1654968"/>
                <a:gd name="connsiteX32" fmla="*/ 221457 w 485775"/>
                <a:gd name="connsiteY32" fmla="*/ 1393031 h 1654968"/>
                <a:gd name="connsiteX33" fmla="*/ 233363 w 485775"/>
                <a:gd name="connsiteY33" fmla="*/ 1443037 h 1654968"/>
                <a:gd name="connsiteX34" fmla="*/ 250032 w 485775"/>
                <a:gd name="connsiteY34" fmla="*/ 1495425 h 1654968"/>
                <a:gd name="connsiteX35" fmla="*/ 266700 w 485775"/>
                <a:gd name="connsiteY35" fmla="*/ 1535906 h 1654968"/>
                <a:gd name="connsiteX36" fmla="*/ 283369 w 485775"/>
                <a:gd name="connsiteY36" fmla="*/ 1564481 h 1654968"/>
                <a:gd name="connsiteX37" fmla="*/ 302419 w 485775"/>
                <a:gd name="connsiteY37" fmla="*/ 1595437 h 1654968"/>
                <a:gd name="connsiteX38" fmla="*/ 319088 w 485775"/>
                <a:gd name="connsiteY38" fmla="*/ 1612106 h 1654968"/>
                <a:gd name="connsiteX39" fmla="*/ 335757 w 485775"/>
                <a:gd name="connsiteY39" fmla="*/ 1624012 h 1654968"/>
                <a:gd name="connsiteX40" fmla="*/ 357188 w 485775"/>
                <a:gd name="connsiteY40" fmla="*/ 1640681 h 1654968"/>
                <a:gd name="connsiteX41" fmla="*/ 376238 w 485775"/>
                <a:gd name="connsiteY41" fmla="*/ 1652587 h 1654968"/>
                <a:gd name="connsiteX42" fmla="*/ 390525 w 485775"/>
                <a:gd name="connsiteY42" fmla="*/ 1654968 h 1654968"/>
                <a:gd name="connsiteX43" fmla="*/ 407194 w 485775"/>
                <a:gd name="connsiteY43" fmla="*/ 1654968 h 1654968"/>
                <a:gd name="connsiteX44" fmla="*/ 428625 w 485775"/>
                <a:gd name="connsiteY44" fmla="*/ 1645443 h 1654968"/>
                <a:gd name="connsiteX45" fmla="*/ 440532 w 485775"/>
                <a:gd name="connsiteY45" fmla="*/ 1633537 h 1654968"/>
                <a:gd name="connsiteX46" fmla="*/ 457200 w 485775"/>
                <a:gd name="connsiteY46" fmla="*/ 1590675 h 1654968"/>
                <a:gd name="connsiteX47" fmla="*/ 483394 w 485775"/>
                <a:gd name="connsiteY47" fmla="*/ 1524000 h 1654968"/>
                <a:gd name="connsiteX48" fmla="*/ 485775 w 485775"/>
                <a:gd name="connsiteY48" fmla="*/ 1500187 h 1654968"/>
                <a:gd name="connsiteX49" fmla="*/ 440532 w 485775"/>
                <a:gd name="connsiteY49" fmla="*/ 1364456 h 1654968"/>
                <a:gd name="connsiteX50" fmla="*/ 440532 w 485775"/>
                <a:gd name="connsiteY50" fmla="*/ 762000 h 1654968"/>
                <a:gd name="connsiteX51" fmla="*/ 416719 w 485775"/>
                <a:gd name="connsiteY51" fmla="*/ 695325 h 1654968"/>
                <a:gd name="connsiteX52" fmla="*/ 416719 w 485775"/>
                <a:gd name="connsiteY52" fmla="*/ 454818 h 1654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85775" h="1654968">
                  <a:moveTo>
                    <a:pt x="416719" y="454818"/>
                  </a:moveTo>
                  <a:lnTo>
                    <a:pt x="416719" y="397668"/>
                  </a:lnTo>
                  <a:lnTo>
                    <a:pt x="404813" y="328612"/>
                  </a:lnTo>
                  <a:lnTo>
                    <a:pt x="397669" y="264318"/>
                  </a:lnTo>
                  <a:cubicBezTo>
                    <a:pt x="396875" y="245268"/>
                    <a:pt x="396082" y="226218"/>
                    <a:pt x="395288" y="207168"/>
                  </a:cubicBezTo>
                  <a:lnTo>
                    <a:pt x="304800" y="71437"/>
                  </a:lnTo>
                  <a:lnTo>
                    <a:pt x="259557" y="52387"/>
                  </a:lnTo>
                  <a:lnTo>
                    <a:pt x="173832" y="26193"/>
                  </a:lnTo>
                  <a:lnTo>
                    <a:pt x="92869" y="9525"/>
                  </a:lnTo>
                  <a:lnTo>
                    <a:pt x="33338" y="0"/>
                  </a:lnTo>
                  <a:lnTo>
                    <a:pt x="14288" y="2381"/>
                  </a:lnTo>
                  <a:lnTo>
                    <a:pt x="0" y="11906"/>
                  </a:lnTo>
                  <a:lnTo>
                    <a:pt x="0" y="23812"/>
                  </a:lnTo>
                  <a:lnTo>
                    <a:pt x="14288" y="47625"/>
                  </a:lnTo>
                  <a:lnTo>
                    <a:pt x="33338" y="66675"/>
                  </a:lnTo>
                  <a:lnTo>
                    <a:pt x="64294" y="92868"/>
                  </a:lnTo>
                  <a:lnTo>
                    <a:pt x="85725" y="116681"/>
                  </a:lnTo>
                  <a:lnTo>
                    <a:pt x="104775" y="140493"/>
                  </a:lnTo>
                  <a:lnTo>
                    <a:pt x="128588" y="171450"/>
                  </a:lnTo>
                  <a:lnTo>
                    <a:pt x="140494" y="190500"/>
                  </a:lnTo>
                  <a:lnTo>
                    <a:pt x="157163" y="219075"/>
                  </a:lnTo>
                  <a:lnTo>
                    <a:pt x="176213" y="261937"/>
                  </a:lnTo>
                  <a:lnTo>
                    <a:pt x="188119" y="300037"/>
                  </a:lnTo>
                  <a:lnTo>
                    <a:pt x="200025" y="350043"/>
                  </a:lnTo>
                  <a:lnTo>
                    <a:pt x="204788" y="397668"/>
                  </a:lnTo>
                  <a:lnTo>
                    <a:pt x="219075" y="531018"/>
                  </a:lnTo>
                  <a:lnTo>
                    <a:pt x="230982" y="716756"/>
                  </a:lnTo>
                  <a:lnTo>
                    <a:pt x="235744" y="900112"/>
                  </a:lnTo>
                  <a:cubicBezTo>
                    <a:pt x="236538" y="965200"/>
                    <a:pt x="237331" y="1030287"/>
                    <a:pt x="238125" y="1095375"/>
                  </a:cubicBezTo>
                  <a:cubicBezTo>
                    <a:pt x="237331" y="1119187"/>
                    <a:pt x="236538" y="1143000"/>
                    <a:pt x="235744" y="1166812"/>
                  </a:cubicBezTo>
                  <a:lnTo>
                    <a:pt x="223838" y="1295400"/>
                  </a:lnTo>
                  <a:lnTo>
                    <a:pt x="216694" y="1362075"/>
                  </a:lnTo>
                  <a:lnTo>
                    <a:pt x="221457" y="1393031"/>
                  </a:lnTo>
                  <a:lnTo>
                    <a:pt x="233363" y="1443037"/>
                  </a:lnTo>
                  <a:lnTo>
                    <a:pt x="250032" y="1495425"/>
                  </a:lnTo>
                  <a:lnTo>
                    <a:pt x="266700" y="1535906"/>
                  </a:lnTo>
                  <a:lnTo>
                    <a:pt x="283369" y="1564481"/>
                  </a:lnTo>
                  <a:lnTo>
                    <a:pt x="302419" y="1595437"/>
                  </a:lnTo>
                  <a:lnTo>
                    <a:pt x="319088" y="1612106"/>
                  </a:lnTo>
                  <a:lnTo>
                    <a:pt x="335757" y="1624012"/>
                  </a:lnTo>
                  <a:lnTo>
                    <a:pt x="357188" y="1640681"/>
                  </a:lnTo>
                  <a:lnTo>
                    <a:pt x="376238" y="1652587"/>
                  </a:lnTo>
                  <a:lnTo>
                    <a:pt x="390525" y="1654968"/>
                  </a:lnTo>
                  <a:lnTo>
                    <a:pt x="407194" y="1654968"/>
                  </a:lnTo>
                  <a:lnTo>
                    <a:pt x="428625" y="1645443"/>
                  </a:lnTo>
                  <a:lnTo>
                    <a:pt x="440532" y="1633537"/>
                  </a:lnTo>
                  <a:lnTo>
                    <a:pt x="457200" y="1590675"/>
                  </a:lnTo>
                  <a:lnTo>
                    <a:pt x="483394" y="1524000"/>
                  </a:lnTo>
                  <a:lnTo>
                    <a:pt x="485775" y="1500187"/>
                  </a:lnTo>
                  <a:lnTo>
                    <a:pt x="440532" y="1364456"/>
                  </a:lnTo>
                  <a:lnTo>
                    <a:pt x="440532" y="762000"/>
                  </a:lnTo>
                  <a:lnTo>
                    <a:pt x="416719" y="695325"/>
                  </a:lnTo>
                  <a:lnTo>
                    <a:pt x="416719" y="45481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33">
              <a:extLst>
                <a:ext uri="{FF2B5EF4-FFF2-40B4-BE49-F238E27FC236}">
                  <a16:creationId xmlns:a16="http://schemas.microsoft.com/office/drawing/2014/main" id="{EBFE279E-8572-4AC2-A25E-D8692365B3F2}"/>
                </a:ext>
              </a:extLst>
            </p:cNvPr>
            <p:cNvSpPr/>
            <p:nvPr/>
          </p:nvSpPr>
          <p:spPr bwMode="auto">
            <a:xfrm>
              <a:off x="5753100" y="2305050"/>
              <a:ext cx="517525" cy="2049463"/>
            </a:xfrm>
            <a:custGeom>
              <a:avLst/>
              <a:gdLst>
                <a:gd name="connsiteX0" fmla="*/ 214993 w 517071"/>
                <a:gd name="connsiteY0" fmla="*/ 674914 h 2049236"/>
                <a:gd name="connsiteX1" fmla="*/ 214993 w 517071"/>
                <a:gd name="connsiteY1" fmla="*/ 446314 h 2049236"/>
                <a:gd name="connsiteX2" fmla="*/ 212271 w 517071"/>
                <a:gd name="connsiteY2" fmla="*/ 361950 h 2049236"/>
                <a:gd name="connsiteX3" fmla="*/ 201386 w 517071"/>
                <a:gd name="connsiteY3" fmla="*/ 263979 h 2049236"/>
                <a:gd name="connsiteX4" fmla="*/ 190500 w 517071"/>
                <a:gd name="connsiteY4" fmla="*/ 220436 h 2049236"/>
                <a:gd name="connsiteX5" fmla="*/ 166007 w 517071"/>
                <a:gd name="connsiteY5" fmla="*/ 185057 h 2049236"/>
                <a:gd name="connsiteX6" fmla="*/ 130629 w 517071"/>
                <a:gd name="connsiteY6" fmla="*/ 144236 h 2049236"/>
                <a:gd name="connsiteX7" fmla="*/ 81643 w 517071"/>
                <a:gd name="connsiteY7" fmla="*/ 100693 h 2049236"/>
                <a:gd name="connsiteX8" fmla="*/ 43543 w 517071"/>
                <a:gd name="connsiteY8" fmla="*/ 70757 h 2049236"/>
                <a:gd name="connsiteX9" fmla="*/ 13607 w 517071"/>
                <a:gd name="connsiteY9" fmla="*/ 51707 h 2049236"/>
                <a:gd name="connsiteX10" fmla="*/ 5443 w 517071"/>
                <a:gd name="connsiteY10" fmla="*/ 38100 h 2049236"/>
                <a:gd name="connsiteX11" fmla="*/ 0 w 517071"/>
                <a:gd name="connsiteY11" fmla="*/ 19050 h 2049236"/>
                <a:gd name="connsiteX12" fmla="*/ 2721 w 517071"/>
                <a:gd name="connsiteY12" fmla="*/ 8164 h 2049236"/>
                <a:gd name="connsiteX13" fmla="*/ 13607 w 517071"/>
                <a:gd name="connsiteY13" fmla="*/ 0 h 2049236"/>
                <a:gd name="connsiteX14" fmla="*/ 35379 w 517071"/>
                <a:gd name="connsiteY14" fmla="*/ 2721 h 2049236"/>
                <a:gd name="connsiteX15" fmla="*/ 78921 w 517071"/>
                <a:gd name="connsiteY15" fmla="*/ 10886 h 2049236"/>
                <a:gd name="connsiteX16" fmla="*/ 146957 w 517071"/>
                <a:gd name="connsiteY16" fmla="*/ 29936 h 2049236"/>
                <a:gd name="connsiteX17" fmla="*/ 231321 w 517071"/>
                <a:gd name="connsiteY17" fmla="*/ 59871 h 2049236"/>
                <a:gd name="connsiteX18" fmla="*/ 291193 w 517071"/>
                <a:gd name="connsiteY18" fmla="*/ 87086 h 2049236"/>
                <a:gd name="connsiteX19" fmla="*/ 332014 w 517071"/>
                <a:gd name="connsiteY19" fmla="*/ 106136 h 2049236"/>
                <a:gd name="connsiteX20" fmla="*/ 383721 w 517071"/>
                <a:gd name="connsiteY20" fmla="*/ 136071 h 2049236"/>
                <a:gd name="connsiteX21" fmla="*/ 413657 w 517071"/>
                <a:gd name="connsiteY21" fmla="*/ 157843 h 2049236"/>
                <a:gd name="connsiteX22" fmla="*/ 443593 w 517071"/>
                <a:gd name="connsiteY22" fmla="*/ 182336 h 2049236"/>
                <a:gd name="connsiteX23" fmla="*/ 473529 w 517071"/>
                <a:gd name="connsiteY23" fmla="*/ 212271 h 2049236"/>
                <a:gd name="connsiteX24" fmla="*/ 489857 w 517071"/>
                <a:gd name="connsiteY24" fmla="*/ 234043 h 2049236"/>
                <a:gd name="connsiteX25" fmla="*/ 503464 w 517071"/>
                <a:gd name="connsiteY25" fmla="*/ 258536 h 2049236"/>
                <a:gd name="connsiteX26" fmla="*/ 511629 w 517071"/>
                <a:gd name="connsiteY26" fmla="*/ 283029 h 2049236"/>
                <a:gd name="connsiteX27" fmla="*/ 517071 w 517071"/>
                <a:gd name="connsiteY27" fmla="*/ 312964 h 2049236"/>
                <a:gd name="connsiteX28" fmla="*/ 514350 w 517071"/>
                <a:gd name="connsiteY28" fmla="*/ 340179 h 2049236"/>
                <a:gd name="connsiteX29" fmla="*/ 506186 w 517071"/>
                <a:gd name="connsiteY29" fmla="*/ 359229 h 2049236"/>
                <a:gd name="connsiteX30" fmla="*/ 484414 w 517071"/>
                <a:gd name="connsiteY30" fmla="*/ 386443 h 2049236"/>
                <a:gd name="connsiteX31" fmla="*/ 470807 w 517071"/>
                <a:gd name="connsiteY31" fmla="*/ 402771 h 2049236"/>
                <a:gd name="connsiteX32" fmla="*/ 457200 w 517071"/>
                <a:gd name="connsiteY32" fmla="*/ 429986 h 2049236"/>
                <a:gd name="connsiteX33" fmla="*/ 443593 w 517071"/>
                <a:gd name="connsiteY33" fmla="*/ 476250 h 2049236"/>
                <a:gd name="connsiteX34" fmla="*/ 435429 w 517071"/>
                <a:gd name="connsiteY34" fmla="*/ 530679 h 2049236"/>
                <a:gd name="connsiteX35" fmla="*/ 421821 w 517071"/>
                <a:gd name="connsiteY35" fmla="*/ 881743 h 2049236"/>
                <a:gd name="connsiteX36" fmla="*/ 416379 w 517071"/>
                <a:gd name="connsiteY36" fmla="*/ 1289957 h 2049236"/>
                <a:gd name="connsiteX37" fmla="*/ 416379 w 517071"/>
                <a:gd name="connsiteY37" fmla="*/ 1475014 h 2049236"/>
                <a:gd name="connsiteX38" fmla="*/ 408214 w 517071"/>
                <a:gd name="connsiteY38" fmla="*/ 1624693 h 2049236"/>
                <a:gd name="connsiteX39" fmla="*/ 394607 w 517071"/>
                <a:gd name="connsiteY39" fmla="*/ 1763486 h 2049236"/>
                <a:gd name="connsiteX40" fmla="*/ 394607 w 517071"/>
                <a:gd name="connsiteY40" fmla="*/ 1907721 h 2049236"/>
                <a:gd name="connsiteX41" fmla="*/ 397329 w 517071"/>
                <a:gd name="connsiteY41" fmla="*/ 1940379 h 2049236"/>
                <a:gd name="connsiteX42" fmla="*/ 383721 w 517071"/>
                <a:gd name="connsiteY42" fmla="*/ 1970314 h 2049236"/>
                <a:gd name="connsiteX43" fmla="*/ 356507 w 517071"/>
                <a:gd name="connsiteY43" fmla="*/ 2008414 h 2049236"/>
                <a:gd name="connsiteX44" fmla="*/ 326571 w 517071"/>
                <a:gd name="connsiteY44" fmla="*/ 2038350 h 2049236"/>
                <a:gd name="connsiteX45" fmla="*/ 307521 w 517071"/>
                <a:gd name="connsiteY45" fmla="*/ 2049236 h 2049236"/>
                <a:gd name="connsiteX46" fmla="*/ 293914 w 517071"/>
                <a:gd name="connsiteY46" fmla="*/ 2049236 h 2049236"/>
                <a:gd name="connsiteX47" fmla="*/ 269421 w 517071"/>
                <a:gd name="connsiteY47" fmla="*/ 2041071 h 2049236"/>
                <a:gd name="connsiteX48" fmla="*/ 231321 w 517071"/>
                <a:gd name="connsiteY48" fmla="*/ 2013857 h 2049236"/>
                <a:gd name="connsiteX49" fmla="*/ 206829 w 517071"/>
                <a:gd name="connsiteY49" fmla="*/ 1986643 h 2049236"/>
                <a:gd name="connsiteX50" fmla="*/ 193221 w 517071"/>
                <a:gd name="connsiteY50" fmla="*/ 1962150 h 2049236"/>
                <a:gd name="connsiteX51" fmla="*/ 174171 w 517071"/>
                <a:gd name="connsiteY51" fmla="*/ 1915886 h 2049236"/>
                <a:gd name="connsiteX52" fmla="*/ 157843 w 517071"/>
                <a:gd name="connsiteY52" fmla="*/ 1847850 h 2049236"/>
                <a:gd name="connsiteX53" fmla="*/ 149679 w 517071"/>
                <a:gd name="connsiteY53" fmla="*/ 1771650 h 2049236"/>
                <a:gd name="connsiteX54" fmla="*/ 146957 w 517071"/>
                <a:gd name="connsiteY54" fmla="*/ 1706336 h 2049236"/>
                <a:gd name="connsiteX55" fmla="*/ 157843 w 517071"/>
                <a:gd name="connsiteY55" fmla="*/ 1657350 h 2049236"/>
                <a:gd name="connsiteX56" fmla="*/ 176893 w 517071"/>
                <a:gd name="connsiteY56" fmla="*/ 1548493 h 2049236"/>
                <a:gd name="connsiteX57" fmla="*/ 187779 w 517071"/>
                <a:gd name="connsiteY57" fmla="*/ 1455964 h 2049236"/>
                <a:gd name="connsiteX58" fmla="*/ 198664 w 517071"/>
                <a:gd name="connsiteY58" fmla="*/ 1352550 h 2049236"/>
                <a:gd name="connsiteX59" fmla="*/ 206829 w 517071"/>
                <a:gd name="connsiteY59" fmla="*/ 1216479 h 2049236"/>
                <a:gd name="connsiteX60" fmla="*/ 214993 w 517071"/>
                <a:gd name="connsiteY60" fmla="*/ 1009650 h 2049236"/>
                <a:gd name="connsiteX61" fmla="*/ 214993 w 517071"/>
                <a:gd name="connsiteY61" fmla="*/ 674914 h 2049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517071" h="2049236">
                  <a:moveTo>
                    <a:pt x="214993" y="674914"/>
                  </a:moveTo>
                  <a:lnTo>
                    <a:pt x="214993" y="446314"/>
                  </a:lnTo>
                  <a:cubicBezTo>
                    <a:pt x="214086" y="418193"/>
                    <a:pt x="213178" y="390071"/>
                    <a:pt x="212271" y="361950"/>
                  </a:cubicBezTo>
                  <a:lnTo>
                    <a:pt x="201386" y="263979"/>
                  </a:lnTo>
                  <a:lnTo>
                    <a:pt x="190500" y="220436"/>
                  </a:lnTo>
                  <a:lnTo>
                    <a:pt x="166007" y="185057"/>
                  </a:lnTo>
                  <a:lnTo>
                    <a:pt x="130629" y="144236"/>
                  </a:lnTo>
                  <a:lnTo>
                    <a:pt x="81643" y="100693"/>
                  </a:lnTo>
                  <a:lnTo>
                    <a:pt x="43543" y="70757"/>
                  </a:lnTo>
                  <a:lnTo>
                    <a:pt x="13607" y="51707"/>
                  </a:lnTo>
                  <a:lnTo>
                    <a:pt x="5443" y="38100"/>
                  </a:lnTo>
                  <a:lnTo>
                    <a:pt x="0" y="19050"/>
                  </a:lnTo>
                  <a:lnTo>
                    <a:pt x="2721" y="8164"/>
                  </a:lnTo>
                  <a:lnTo>
                    <a:pt x="13607" y="0"/>
                  </a:lnTo>
                  <a:lnTo>
                    <a:pt x="35379" y="2721"/>
                  </a:lnTo>
                  <a:lnTo>
                    <a:pt x="78921" y="10886"/>
                  </a:lnTo>
                  <a:lnTo>
                    <a:pt x="146957" y="29936"/>
                  </a:lnTo>
                  <a:lnTo>
                    <a:pt x="231321" y="59871"/>
                  </a:lnTo>
                  <a:lnTo>
                    <a:pt x="291193" y="87086"/>
                  </a:lnTo>
                  <a:lnTo>
                    <a:pt x="332014" y="106136"/>
                  </a:lnTo>
                  <a:lnTo>
                    <a:pt x="383721" y="136071"/>
                  </a:lnTo>
                  <a:lnTo>
                    <a:pt x="413657" y="157843"/>
                  </a:lnTo>
                  <a:lnTo>
                    <a:pt x="443593" y="182336"/>
                  </a:lnTo>
                  <a:lnTo>
                    <a:pt x="473529" y="212271"/>
                  </a:lnTo>
                  <a:lnTo>
                    <a:pt x="489857" y="234043"/>
                  </a:lnTo>
                  <a:lnTo>
                    <a:pt x="503464" y="258536"/>
                  </a:lnTo>
                  <a:lnTo>
                    <a:pt x="511629" y="283029"/>
                  </a:lnTo>
                  <a:lnTo>
                    <a:pt x="517071" y="312964"/>
                  </a:lnTo>
                  <a:lnTo>
                    <a:pt x="514350" y="340179"/>
                  </a:lnTo>
                  <a:lnTo>
                    <a:pt x="506186" y="359229"/>
                  </a:lnTo>
                  <a:lnTo>
                    <a:pt x="484414" y="386443"/>
                  </a:lnTo>
                  <a:lnTo>
                    <a:pt x="470807" y="402771"/>
                  </a:lnTo>
                  <a:lnTo>
                    <a:pt x="457200" y="429986"/>
                  </a:lnTo>
                  <a:lnTo>
                    <a:pt x="443593" y="476250"/>
                  </a:lnTo>
                  <a:lnTo>
                    <a:pt x="435429" y="530679"/>
                  </a:lnTo>
                  <a:lnTo>
                    <a:pt x="421821" y="881743"/>
                  </a:lnTo>
                  <a:lnTo>
                    <a:pt x="416379" y="1289957"/>
                  </a:lnTo>
                  <a:lnTo>
                    <a:pt x="416379" y="1475014"/>
                  </a:lnTo>
                  <a:lnTo>
                    <a:pt x="408214" y="1624693"/>
                  </a:lnTo>
                  <a:lnTo>
                    <a:pt x="394607" y="1763486"/>
                  </a:lnTo>
                  <a:lnTo>
                    <a:pt x="394607" y="1907721"/>
                  </a:lnTo>
                  <a:lnTo>
                    <a:pt x="397329" y="1940379"/>
                  </a:lnTo>
                  <a:lnTo>
                    <a:pt x="383721" y="1970314"/>
                  </a:lnTo>
                  <a:lnTo>
                    <a:pt x="356507" y="2008414"/>
                  </a:lnTo>
                  <a:lnTo>
                    <a:pt x="326571" y="2038350"/>
                  </a:lnTo>
                  <a:lnTo>
                    <a:pt x="307521" y="2049236"/>
                  </a:lnTo>
                  <a:lnTo>
                    <a:pt x="293914" y="2049236"/>
                  </a:lnTo>
                  <a:lnTo>
                    <a:pt x="269421" y="2041071"/>
                  </a:lnTo>
                  <a:lnTo>
                    <a:pt x="231321" y="2013857"/>
                  </a:lnTo>
                  <a:lnTo>
                    <a:pt x="206829" y="1986643"/>
                  </a:lnTo>
                  <a:lnTo>
                    <a:pt x="193221" y="1962150"/>
                  </a:lnTo>
                  <a:lnTo>
                    <a:pt x="174171" y="1915886"/>
                  </a:lnTo>
                  <a:lnTo>
                    <a:pt x="157843" y="1847850"/>
                  </a:lnTo>
                  <a:lnTo>
                    <a:pt x="149679" y="1771650"/>
                  </a:lnTo>
                  <a:lnTo>
                    <a:pt x="146957" y="1706336"/>
                  </a:lnTo>
                  <a:lnTo>
                    <a:pt x="157843" y="1657350"/>
                  </a:lnTo>
                  <a:lnTo>
                    <a:pt x="176893" y="1548493"/>
                  </a:lnTo>
                  <a:lnTo>
                    <a:pt x="187779" y="1455964"/>
                  </a:lnTo>
                  <a:lnTo>
                    <a:pt x="198664" y="1352550"/>
                  </a:lnTo>
                  <a:lnTo>
                    <a:pt x="206829" y="1216479"/>
                  </a:lnTo>
                  <a:lnTo>
                    <a:pt x="214993" y="1009650"/>
                  </a:lnTo>
                  <a:lnTo>
                    <a:pt x="214993" y="67491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35">
              <a:extLst>
                <a:ext uri="{FF2B5EF4-FFF2-40B4-BE49-F238E27FC236}">
                  <a16:creationId xmlns:a16="http://schemas.microsoft.com/office/drawing/2014/main" id="{8B8CA37B-CE8E-4FE8-AB23-D8108689C935}"/>
                </a:ext>
              </a:extLst>
            </p:cNvPr>
            <p:cNvSpPr/>
            <p:nvPr/>
          </p:nvSpPr>
          <p:spPr bwMode="auto">
            <a:xfrm rot="16200000">
              <a:off x="4752181" y="3682207"/>
              <a:ext cx="4373563" cy="590550"/>
            </a:xfrm>
            <a:custGeom>
              <a:avLst/>
              <a:gdLst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172995 w 4374292"/>
                <a:gd name="connsiteY61" fmla="*/ 656674 h 1055620"/>
                <a:gd name="connsiteX62" fmla="*/ 303623 w 4374292"/>
                <a:gd name="connsiteY62" fmla="*/ 561350 h 1055620"/>
                <a:gd name="connsiteX63" fmla="*/ 353050 w 4374292"/>
                <a:gd name="connsiteY63" fmla="*/ 511923 h 1055620"/>
                <a:gd name="connsiteX64" fmla="*/ 374233 w 4374292"/>
                <a:gd name="connsiteY64" fmla="*/ 483679 h 1055620"/>
                <a:gd name="connsiteX65" fmla="*/ 466027 w 4374292"/>
                <a:gd name="connsiteY65" fmla="*/ 342459 h 1055620"/>
                <a:gd name="connsiteX66" fmla="*/ 624899 w 4374292"/>
                <a:gd name="connsiteY66" fmla="*/ 77671 h 1055620"/>
                <a:gd name="connsiteX67" fmla="*/ 660204 w 4374292"/>
                <a:gd name="connsiteY67" fmla="*/ 21183 h 1055620"/>
                <a:gd name="connsiteX68" fmla="*/ 677857 w 4374292"/>
                <a:gd name="connsiteY68" fmla="*/ 7061 h 1055620"/>
                <a:gd name="connsiteX69" fmla="*/ 702570 w 4374292"/>
                <a:gd name="connsiteY69" fmla="*/ 0 h 1055620"/>
                <a:gd name="connsiteX70" fmla="*/ 713162 w 4374292"/>
                <a:gd name="connsiteY70" fmla="*/ 7061 h 1055620"/>
                <a:gd name="connsiteX71" fmla="*/ 720223 w 4374292"/>
                <a:gd name="connsiteY71" fmla="*/ 21183 h 1055620"/>
                <a:gd name="connsiteX72" fmla="*/ 709631 w 4374292"/>
                <a:gd name="connsiteY72" fmla="*/ 67080 h 1055620"/>
                <a:gd name="connsiteX73" fmla="*/ 684918 w 4374292"/>
                <a:gd name="connsiteY73" fmla="*/ 127098 h 1055620"/>
                <a:gd name="connsiteX74" fmla="*/ 635491 w 4374292"/>
                <a:gd name="connsiteY74" fmla="*/ 293032 h 1055620"/>
                <a:gd name="connsiteX75" fmla="*/ 582533 w 4374292"/>
                <a:gd name="connsiteY75" fmla="*/ 469557 h 1055620"/>
                <a:gd name="connsiteX76" fmla="*/ 554289 w 4374292"/>
                <a:gd name="connsiteY76" fmla="*/ 589594 h 1055620"/>
                <a:gd name="connsiteX77" fmla="*/ 550759 w 4374292"/>
                <a:gd name="connsiteY77" fmla="*/ 628430 h 1055620"/>
                <a:gd name="connsiteX78" fmla="*/ 557820 w 4374292"/>
                <a:gd name="connsiteY78" fmla="*/ 660204 h 1055620"/>
                <a:gd name="connsiteX79" fmla="*/ 579003 w 4374292"/>
                <a:gd name="connsiteY79" fmla="*/ 691979 h 1055620"/>
                <a:gd name="connsiteX80" fmla="*/ 607247 w 4374292"/>
                <a:gd name="connsiteY80" fmla="*/ 720223 h 1055620"/>
                <a:gd name="connsiteX81" fmla="*/ 628430 w 4374292"/>
                <a:gd name="connsiteY81" fmla="*/ 730814 h 1055620"/>
                <a:gd name="connsiteX82" fmla="*/ 727284 w 4374292"/>
                <a:gd name="connsiteY82" fmla="*/ 727284 h 1055620"/>
                <a:gd name="connsiteX83" fmla="*/ 988541 w 4374292"/>
                <a:gd name="connsiteY83" fmla="*/ 720223 h 1055620"/>
                <a:gd name="connsiteX84" fmla="*/ 1465159 w 4374292"/>
                <a:gd name="connsiteY84" fmla="*/ 713162 h 1055620"/>
                <a:gd name="connsiteX85" fmla="*/ 1902941 w 4374292"/>
                <a:gd name="connsiteY85" fmla="*/ 706101 h 1055620"/>
                <a:gd name="connsiteX86" fmla="*/ 1966490 w 4374292"/>
                <a:gd name="connsiteY86" fmla="*/ 706101 h 1055620"/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172995 w 4374292"/>
                <a:gd name="connsiteY61" fmla="*/ 656674 h 1055620"/>
                <a:gd name="connsiteX62" fmla="*/ 303623 w 4374292"/>
                <a:gd name="connsiteY62" fmla="*/ 561350 h 1055620"/>
                <a:gd name="connsiteX63" fmla="*/ 353050 w 4374292"/>
                <a:gd name="connsiteY63" fmla="*/ 511923 h 1055620"/>
                <a:gd name="connsiteX64" fmla="*/ 374233 w 4374292"/>
                <a:gd name="connsiteY64" fmla="*/ 483679 h 1055620"/>
                <a:gd name="connsiteX65" fmla="*/ 466027 w 4374292"/>
                <a:gd name="connsiteY65" fmla="*/ 342459 h 1055620"/>
                <a:gd name="connsiteX66" fmla="*/ 624899 w 4374292"/>
                <a:gd name="connsiteY66" fmla="*/ 77671 h 1055620"/>
                <a:gd name="connsiteX67" fmla="*/ 660204 w 4374292"/>
                <a:gd name="connsiteY67" fmla="*/ 21183 h 1055620"/>
                <a:gd name="connsiteX68" fmla="*/ 677857 w 4374292"/>
                <a:gd name="connsiteY68" fmla="*/ 7061 h 1055620"/>
                <a:gd name="connsiteX69" fmla="*/ 702570 w 4374292"/>
                <a:gd name="connsiteY69" fmla="*/ 0 h 1055620"/>
                <a:gd name="connsiteX70" fmla="*/ 713162 w 4374292"/>
                <a:gd name="connsiteY70" fmla="*/ 7061 h 1055620"/>
                <a:gd name="connsiteX71" fmla="*/ 720223 w 4374292"/>
                <a:gd name="connsiteY71" fmla="*/ 21183 h 1055620"/>
                <a:gd name="connsiteX72" fmla="*/ 709631 w 4374292"/>
                <a:gd name="connsiteY72" fmla="*/ 67080 h 1055620"/>
                <a:gd name="connsiteX73" fmla="*/ 684918 w 4374292"/>
                <a:gd name="connsiteY73" fmla="*/ 127098 h 1055620"/>
                <a:gd name="connsiteX74" fmla="*/ 582533 w 4374292"/>
                <a:gd name="connsiteY74" fmla="*/ 469557 h 1055620"/>
                <a:gd name="connsiteX75" fmla="*/ 554289 w 4374292"/>
                <a:gd name="connsiteY75" fmla="*/ 589594 h 1055620"/>
                <a:gd name="connsiteX76" fmla="*/ 550759 w 4374292"/>
                <a:gd name="connsiteY76" fmla="*/ 628430 h 1055620"/>
                <a:gd name="connsiteX77" fmla="*/ 557820 w 4374292"/>
                <a:gd name="connsiteY77" fmla="*/ 660204 h 1055620"/>
                <a:gd name="connsiteX78" fmla="*/ 579003 w 4374292"/>
                <a:gd name="connsiteY78" fmla="*/ 691979 h 1055620"/>
                <a:gd name="connsiteX79" fmla="*/ 607247 w 4374292"/>
                <a:gd name="connsiteY79" fmla="*/ 720223 h 1055620"/>
                <a:gd name="connsiteX80" fmla="*/ 628430 w 4374292"/>
                <a:gd name="connsiteY80" fmla="*/ 730814 h 1055620"/>
                <a:gd name="connsiteX81" fmla="*/ 727284 w 4374292"/>
                <a:gd name="connsiteY81" fmla="*/ 727284 h 1055620"/>
                <a:gd name="connsiteX82" fmla="*/ 988541 w 4374292"/>
                <a:gd name="connsiteY82" fmla="*/ 720223 h 1055620"/>
                <a:gd name="connsiteX83" fmla="*/ 1465159 w 4374292"/>
                <a:gd name="connsiteY83" fmla="*/ 713162 h 1055620"/>
                <a:gd name="connsiteX84" fmla="*/ 1902941 w 4374292"/>
                <a:gd name="connsiteY84" fmla="*/ 706101 h 1055620"/>
                <a:gd name="connsiteX85" fmla="*/ 1966490 w 4374292"/>
                <a:gd name="connsiteY85" fmla="*/ 706101 h 1055620"/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172995 w 4374292"/>
                <a:gd name="connsiteY61" fmla="*/ 656674 h 1055620"/>
                <a:gd name="connsiteX62" fmla="*/ 303623 w 4374292"/>
                <a:gd name="connsiteY62" fmla="*/ 561350 h 1055620"/>
                <a:gd name="connsiteX63" fmla="*/ 353050 w 4374292"/>
                <a:gd name="connsiteY63" fmla="*/ 511923 h 1055620"/>
                <a:gd name="connsiteX64" fmla="*/ 374233 w 4374292"/>
                <a:gd name="connsiteY64" fmla="*/ 483679 h 1055620"/>
                <a:gd name="connsiteX65" fmla="*/ 624899 w 4374292"/>
                <a:gd name="connsiteY65" fmla="*/ 77671 h 1055620"/>
                <a:gd name="connsiteX66" fmla="*/ 660204 w 4374292"/>
                <a:gd name="connsiteY66" fmla="*/ 21183 h 1055620"/>
                <a:gd name="connsiteX67" fmla="*/ 677857 w 4374292"/>
                <a:gd name="connsiteY67" fmla="*/ 7061 h 1055620"/>
                <a:gd name="connsiteX68" fmla="*/ 702570 w 4374292"/>
                <a:gd name="connsiteY68" fmla="*/ 0 h 1055620"/>
                <a:gd name="connsiteX69" fmla="*/ 713162 w 4374292"/>
                <a:gd name="connsiteY69" fmla="*/ 7061 h 1055620"/>
                <a:gd name="connsiteX70" fmla="*/ 720223 w 4374292"/>
                <a:gd name="connsiteY70" fmla="*/ 21183 h 1055620"/>
                <a:gd name="connsiteX71" fmla="*/ 709631 w 4374292"/>
                <a:gd name="connsiteY71" fmla="*/ 67080 h 1055620"/>
                <a:gd name="connsiteX72" fmla="*/ 684918 w 4374292"/>
                <a:gd name="connsiteY72" fmla="*/ 127098 h 1055620"/>
                <a:gd name="connsiteX73" fmla="*/ 582533 w 4374292"/>
                <a:gd name="connsiteY73" fmla="*/ 469557 h 1055620"/>
                <a:gd name="connsiteX74" fmla="*/ 554289 w 4374292"/>
                <a:gd name="connsiteY74" fmla="*/ 589594 h 1055620"/>
                <a:gd name="connsiteX75" fmla="*/ 550759 w 4374292"/>
                <a:gd name="connsiteY75" fmla="*/ 628430 h 1055620"/>
                <a:gd name="connsiteX76" fmla="*/ 557820 w 4374292"/>
                <a:gd name="connsiteY76" fmla="*/ 660204 h 1055620"/>
                <a:gd name="connsiteX77" fmla="*/ 579003 w 4374292"/>
                <a:gd name="connsiteY77" fmla="*/ 691979 h 1055620"/>
                <a:gd name="connsiteX78" fmla="*/ 607247 w 4374292"/>
                <a:gd name="connsiteY78" fmla="*/ 720223 h 1055620"/>
                <a:gd name="connsiteX79" fmla="*/ 628430 w 4374292"/>
                <a:gd name="connsiteY79" fmla="*/ 730814 h 1055620"/>
                <a:gd name="connsiteX80" fmla="*/ 727284 w 4374292"/>
                <a:gd name="connsiteY80" fmla="*/ 727284 h 1055620"/>
                <a:gd name="connsiteX81" fmla="*/ 988541 w 4374292"/>
                <a:gd name="connsiteY81" fmla="*/ 720223 h 1055620"/>
                <a:gd name="connsiteX82" fmla="*/ 1465159 w 4374292"/>
                <a:gd name="connsiteY82" fmla="*/ 713162 h 1055620"/>
                <a:gd name="connsiteX83" fmla="*/ 1902941 w 4374292"/>
                <a:gd name="connsiteY83" fmla="*/ 706101 h 1055620"/>
                <a:gd name="connsiteX84" fmla="*/ 1966490 w 4374292"/>
                <a:gd name="connsiteY84" fmla="*/ 706101 h 1055620"/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172995 w 4374292"/>
                <a:gd name="connsiteY61" fmla="*/ 656674 h 1055620"/>
                <a:gd name="connsiteX62" fmla="*/ 303623 w 4374292"/>
                <a:gd name="connsiteY62" fmla="*/ 561350 h 1055620"/>
                <a:gd name="connsiteX63" fmla="*/ 374233 w 4374292"/>
                <a:gd name="connsiteY63" fmla="*/ 483679 h 1055620"/>
                <a:gd name="connsiteX64" fmla="*/ 624899 w 4374292"/>
                <a:gd name="connsiteY64" fmla="*/ 77671 h 1055620"/>
                <a:gd name="connsiteX65" fmla="*/ 660204 w 4374292"/>
                <a:gd name="connsiteY65" fmla="*/ 21183 h 1055620"/>
                <a:gd name="connsiteX66" fmla="*/ 677857 w 4374292"/>
                <a:gd name="connsiteY66" fmla="*/ 7061 h 1055620"/>
                <a:gd name="connsiteX67" fmla="*/ 702570 w 4374292"/>
                <a:gd name="connsiteY67" fmla="*/ 0 h 1055620"/>
                <a:gd name="connsiteX68" fmla="*/ 713162 w 4374292"/>
                <a:gd name="connsiteY68" fmla="*/ 7061 h 1055620"/>
                <a:gd name="connsiteX69" fmla="*/ 720223 w 4374292"/>
                <a:gd name="connsiteY69" fmla="*/ 21183 h 1055620"/>
                <a:gd name="connsiteX70" fmla="*/ 709631 w 4374292"/>
                <a:gd name="connsiteY70" fmla="*/ 67080 h 1055620"/>
                <a:gd name="connsiteX71" fmla="*/ 684918 w 4374292"/>
                <a:gd name="connsiteY71" fmla="*/ 127098 h 1055620"/>
                <a:gd name="connsiteX72" fmla="*/ 582533 w 4374292"/>
                <a:gd name="connsiteY72" fmla="*/ 469557 h 1055620"/>
                <a:gd name="connsiteX73" fmla="*/ 554289 w 4374292"/>
                <a:gd name="connsiteY73" fmla="*/ 589594 h 1055620"/>
                <a:gd name="connsiteX74" fmla="*/ 550759 w 4374292"/>
                <a:gd name="connsiteY74" fmla="*/ 628430 h 1055620"/>
                <a:gd name="connsiteX75" fmla="*/ 557820 w 4374292"/>
                <a:gd name="connsiteY75" fmla="*/ 660204 h 1055620"/>
                <a:gd name="connsiteX76" fmla="*/ 579003 w 4374292"/>
                <a:gd name="connsiteY76" fmla="*/ 691979 h 1055620"/>
                <a:gd name="connsiteX77" fmla="*/ 607247 w 4374292"/>
                <a:gd name="connsiteY77" fmla="*/ 720223 h 1055620"/>
                <a:gd name="connsiteX78" fmla="*/ 628430 w 4374292"/>
                <a:gd name="connsiteY78" fmla="*/ 730814 h 1055620"/>
                <a:gd name="connsiteX79" fmla="*/ 727284 w 4374292"/>
                <a:gd name="connsiteY79" fmla="*/ 727284 h 1055620"/>
                <a:gd name="connsiteX80" fmla="*/ 988541 w 4374292"/>
                <a:gd name="connsiteY80" fmla="*/ 720223 h 1055620"/>
                <a:gd name="connsiteX81" fmla="*/ 1465159 w 4374292"/>
                <a:gd name="connsiteY81" fmla="*/ 713162 h 1055620"/>
                <a:gd name="connsiteX82" fmla="*/ 1902941 w 4374292"/>
                <a:gd name="connsiteY82" fmla="*/ 706101 h 1055620"/>
                <a:gd name="connsiteX83" fmla="*/ 1966490 w 4374292"/>
                <a:gd name="connsiteY83" fmla="*/ 706101 h 1055620"/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172995 w 4374292"/>
                <a:gd name="connsiteY61" fmla="*/ 656674 h 1055620"/>
                <a:gd name="connsiteX62" fmla="*/ 374233 w 4374292"/>
                <a:gd name="connsiteY62" fmla="*/ 483679 h 1055620"/>
                <a:gd name="connsiteX63" fmla="*/ 624899 w 4374292"/>
                <a:gd name="connsiteY63" fmla="*/ 77671 h 1055620"/>
                <a:gd name="connsiteX64" fmla="*/ 660204 w 4374292"/>
                <a:gd name="connsiteY64" fmla="*/ 21183 h 1055620"/>
                <a:gd name="connsiteX65" fmla="*/ 677857 w 4374292"/>
                <a:gd name="connsiteY65" fmla="*/ 7061 h 1055620"/>
                <a:gd name="connsiteX66" fmla="*/ 702570 w 4374292"/>
                <a:gd name="connsiteY66" fmla="*/ 0 h 1055620"/>
                <a:gd name="connsiteX67" fmla="*/ 713162 w 4374292"/>
                <a:gd name="connsiteY67" fmla="*/ 7061 h 1055620"/>
                <a:gd name="connsiteX68" fmla="*/ 720223 w 4374292"/>
                <a:gd name="connsiteY68" fmla="*/ 21183 h 1055620"/>
                <a:gd name="connsiteX69" fmla="*/ 709631 w 4374292"/>
                <a:gd name="connsiteY69" fmla="*/ 67080 h 1055620"/>
                <a:gd name="connsiteX70" fmla="*/ 684918 w 4374292"/>
                <a:gd name="connsiteY70" fmla="*/ 127098 h 1055620"/>
                <a:gd name="connsiteX71" fmla="*/ 582533 w 4374292"/>
                <a:gd name="connsiteY71" fmla="*/ 469557 h 1055620"/>
                <a:gd name="connsiteX72" fmla="*/ 554289 w 4374292"/>
                <a:gd name="connsiteY72" fmla="*/ 589594 h 1055620"/>
                <a:gd name="connsiteX73" fmla="*/ 550759 w 4374292"/>
                <a:gd name="connsiteY73" fmla="*/ 628430 h 1055620"/>
                <a:gd name="connsiteX74" fmla="*/ 557820 w 4374292"/>
                <a:gd name="connsiteY74" fmla="*/ 660204 h 1055620"/>
                <a:gd name="connsiteX75" fmla="*/ 579003 w 4374292"/>
                <a:gd name="connsiteY75" fmla="*/ 691979 h 1055620"/>
                <a:gd name="connsiteX76" fmla="*/ 607247 w 4374292"/>
                <a:gd name="connsiteY76" fmla="*/ 720223 h 1055620"/>
                <a:gd name="connsiteX77" fmla="*/ 628430 w 4374292"/>
                <a:gd name="connsiteY77" fmla="*/ 730814 h 1055620"/>
                <a:gd name="connsiteX78" fmla="*/ 727284 w 4374292"/>
                <a:gd name="connsiteY78" fmla="*/ 727284 h 1055620"/>
                <a:gd name="connsiteX79" fmla="*/ 988541 w 4374292"/>
                <a:gd name="connsiteY79" fmla="*/ 720223 h 1055620"/>
                <a:gd name="connsiteX80" fmla="*/ 1465159 w 4374292"/>
                <a:gd name="connsiteY80" fmla="*/ 713162 h 1055620"/>
                <a:gd name="connsiteX81" fmla="*/ 1902941 w 4374292"/>
                <a:gd name="connsiteY81" fmla="*/ 706101 h 1055620"/>
                <a:gd name="connsiteX82" fmla="*/ 1966490 w 4374292"/>
                <a:gd name="connsiteY82" fmla="*/ 706101 h 1055620"/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374233 w 4374292"/>
                <a:gd name="connsiteY61" fmla="*/ 483679 h 1055620"/>
                <a:gd name="connsiteX62" fmla="*/ 624899 w 4374292"/>
                <a:gd name="connsiteY62" fmla="*/ 77671 h 1055620"/>
                <a:gd name="connsiteX63" fmla="*/ 660204 w 4374292"/>
                <a:gd name="connsiteY63" fmla="*/ 21183 h 1055620"/>
                <a:gd name="connsiteX64" fmla="*/ 677857 w 4374292"/>
                <a:gd name="connsiteY64" fmla="*/ 7061 h 1055620"/>
                <a:gd name="connsiteX65" fmla="*/ 702570 w 4374292"/>
                <a:gd name="connsiteY65" fmla="*/ 0 h 1055620"/>
                <a:gd name="connsiteX66" fmla="*/ 713162 w 4374292"/>
                <a:gd name="connsiteY66" fmla="*/ 7061 h 1055620"/>
                <a:gd name="connsiteX67" fmla="*/ 720223 w 4374292"/>
                <a:gd name="connsiteY67" fmla="*/ 21183 h 1055620"/>
                <a:gd name="connsiteX68" fmla="*/ 709631 w 4374292"/>
                <a:gd name="connsiteY68" fmla="*/ 67080 h 1055620"/>
                <a:gd name="connsiteX69" fmla="*/ 684918 w 4374292"/>
                <a:gd name="connsiteY69" fmla="*/ 127098 h 1055620"/>
                <a:gd name="connsiteX70" fmla="*/ 582533 w 4374292"/>
                <a:gd name="connsiteY70" fmla="*/ 469557 h 1055620"/>
                <a:gd name="connsiteX71" fmla="*/ 554289 w 4374292"/>
                <a:gd name="connsiteY71" fmla="*/ 589594 h 1055620"/>
                <a:gd name="connsiteX72" fmla="*/ 550759 w 4374292"/>
                <a:gd name="connsiteY72" fmla="*/ 628430 h 1055620"/>
                <a:gd name="connsiteX73" fmla="*/ 557820 w 4374292"/>
                <a:gd name="connsiteY73" fmla="*/ 660204 h 1055620"/>
                <a:gd name="connsiteX74" fmla="*/ 579003 w 4374292"/>
                <a:gd name="connsiteY74" fmla="*/ 691979 h 1055620"/>
                <a:gd name="connsiteX75" fmla="*/ 607247 w 4374292"/>
                <a:gd name="connsiteY75" fmla="*/ 720223 h 1055620"/>
                <a:gd name="connsiteX76" fmla="*/ 628430 w 4374292"/>
                <a:gd name="connsiteY76" fmla="*/ 730814 h 1055620"/>
                <a:gd name="connsiteX77" fmla="*/ 727284 w 4374292"/>
                <a:gd name="connsiteY77" fmla="*/ 727284 h 1055620"/>
                <a:gd name="connsiteX78" fmla="*/ 988541 w 4374292"/>
                <a:gd name="connsiteY78" fmla="*/ 720223 h 1055620"/>
                <a:gd name="connsiteX79" fmla="*/ 1465159 w 4374292"/>
                <a:gd name="connsiteY79" fmla="*/ 713162 h 1055620"/>
                <a:gd name="connsiteX80" fmla="*/ 1902941 w 4374292"/>
                <a:gd name="connsiteY80" fmla="*/ 706101 h 1055620"/>
                <a:gd name="connsiteX81" fmla="*/ 1966490 w 4374292"/>
                <a:gd name="connsiteY81" fmla="*/ 706101 h 1055620"/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374233 w 4374292"/>
                <a:gd name="connsiteY61" fmla="*/ 483679 h 1055620"/>
                <a:gd name="connsiteX62" fmla="*/ 624899 w 4374292"/>
                <a:gd name="connsiteY62" fmla="*/ 77671 h 1055620"/>
                <a:gd name="connsiteX63" fmla="*/ 660204 w 4374292"/>
                <a:gd name="connsiteY63" fmla="*/ 21183 h 1055620"/>
                <a:gd name="connsiteX64" fmla="*/ 677857 w 4374292"/>
                <a:gd name="connsiteY64" fmla="*/ 7061 h 1055620"/>
                <a:gd name="connsiteX65" fmla="*/ 702570 w 4374292"/>
                <a:gd name="connsiteY65" fmla="*/ 0 h 1055620"/>
                <a:gd name="connsiteX66" fmla="*/ 713162 w 4374292"/>
                <a:gd name="connsiteY66" fmla="*/ 7061 h 1055620"/>
                <a:gd name="connsiteX67" fmla="*/ 720223 w 4374292"/>
                <a:gd name="connsiteY67" fmla="*/ 21183 h 1055620"/>
                <a:gd name="connsiteX68" fmla="*/ 709631 w 4374292"/>
                <a:gd name="connsiteY68" fmla="*/ 67080 h 1055620"/>
                <a:gd name="connsiteX69" fmla="*/ 684918 w 4374292"/>
                <a:gd name="connsiteY69" fmla="*/ 127098 h 1055620"/>
                <a:gd name="connsiteX70" fmla="*/ 582533 w 4374292"/>
                <a:gd name="connsiteY70" fmla="*/ 469557 h 1055620"/>
                <a:gd name="connsiteX71" fmla="*/ 554289 w 4374292"/>
                <a:gd name="connsiteY71" fmla="*/ 589594 h 1055620"/>
                <a:gd name="connsiteX72" fmla="*/ 557820 w 4374292"/>
                <a:gd name="connsiteY72" fmla="*/ 660204 h 1055620"/>
                <a:gd name="connsiteX73" fmla="*/ 579003 w 4374292"/>
                <a:gd name="connsiteY73" fmla="*/ 691979 h 1055620"/>
                <a:gd name="connsiteX74" fmla="*/ 607247 w 4374292"/>
                <a:gd name="connsiteY74" fmla="*/ 720223 h 1055620"/>
                <a:gd name="connsiteX75" fmla="*/ 628430 w 4374292"/>
                <a:gd name="connsiteY75" fmla="*/ 730814 h 1055620"/>
                <a:gd name="connsiteX76" fmla="*/ 727284 w 4374292"/>
                <a:gd name="connsiteY76" fmla="*/ 727284 h 1055620"/>
                <a:gd name="connsiteX77" fmla="*/ 988541 w 4374292"/>
                <a:gd name="connsiteY77" fmla="*/ 720223 h 1055620"/>
                <a:gd name="connsiteX78" fmla="*/ 1465159 w 4374292"/>
                <a:gd name="connsiteY78" fmla="*/ 713162 h 1055620"/>
                <a:gd name="connsiteX79" fmla="*/ 1902941 w 4374292"/>
                <a:gd name="connsiteY79" fmla="*/ 706101 h 1055620"/>
                <a:gd name="connsiteX80" fmla="*/ 1966490 w 4374292"/>
                <a:gd name="connsiteY80" fmla="*/ 706101 h 1055620"/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374233 w 4374292"/>
                <a:gd name="connsiteY61" fmla="*/ 483679 h 1055620"/>
                <a:gd name="connsiteX62" fmla="*/ 624899 w 4374292"/>
                <a:gd name="connsiteY62" fmla="*/ 77671 h 1055620"/>
                <a:gd name="connsiteX63" fmla="*/ 677857 w 4374292"/>
                <a:gd name="connsiteY63" fmla="*/ 7061 h 1055620"/>
                <a:gd name="connsiteX64" fmla="*/ 702570 w 4374292"/>
                <a:gd name="connsiteY64" fmla="*/ 0 h 1055620"/>
                <a:gd name="connsiteX65" fmla="*/ 713162 w 4374292"/>
                <a:gd name="connsiteY65" fmla="*/ 7061 h 1055620"/>
                <a:gd name="connsiteX66" fmla="*/ 720223 w 4374292"/>
                <a:gd name="connsiteY66" fmla="*/ 21183 h 1055620"/>
                <a:gd name="connsiteX67" fmla="*/ 709631 w 4374292"/>
                <a:gd name="connsiteY67" fmla="*/ 67080 h 1055620"/>
                <a:gd name="connsiteX68" fmla="*/ 684918 w 4374292"/>
                <a:gd name="connsiteY68" fmla="*/ 127098 h 1055620"/>
                <a:gd name="connsiteX69" fmla="*/ 582533 w 4374292"/>
                <a:gd name="connsiteY69" fmla="*/ 469557 h 1055620"/>
                <a:gd name="connsiteX70" fmla="*/ 554289 w 4374292"/>
                <a:gd name="connsiteY70" fmla="*/ 589594 h 1055620"/>
                <a:gd name="connsiteX71" fmla="*/ 557820 w 4374292"/>
                <a:gd name="connsiteY71" fmla="*/ 660204 h 1055620"/>
                <a:gd name="connsiteX72" fmla="*/ 579003 w 4374292"/>
                <a:gd name="connsiteY72" fmla="*/ 691979 h 1055620"/>
                <a:gd name="connsiteX73" fmla="*/ 607247 w 4374292"/>
                <a:gd name="connsiteY73" fmla="*/ 720223 h 1055620"/>
                <a:gd name="connsiteX74" fmla="*/ 628430 w 4374292"/>
                <a:gd name="connsiteY74" fmla="*/ 730814 h 1055620"/>
                <a:gd name="connsiteX75" fmla="*/ 727284 w 4374292"/>
                <a:gd name="connsiteY75" fmla="*/ 727284 h 1055620"/>
                <a:gd name="connsiteX76" fmla="*/ 988541 w 4374292"/>
                <a:gd name="connsiteY76" fmla="*/ 720223 h 1055620"/>
                <a:gd name="connsiteX77" fmla="*/ 1465159 w 4374292"/>
                <a:gd name="connsiteY77" fmla="*/ 713162 h 1055620"/>
                <a:gd name="connsiteX78" fmla="*/ 1902941 w 4374292"/>
                <a:gd name="connsiteY78" fmla="*/ 706101 h 1055620"/>
                <a:gd name="connsiteX79" fmla="*/ 1966490 w 4374292"/>
                <a:gd name="connsiteY79" fmla="*/ 706101 h 1055620"/>
                <a:gd name="connsiteX0" fmla="*/ 1966490 w 4374292"/>
                <a:gd name="connsiteY0" fmla="*/ 699040 h 1048559"/>
                <a:gd name="connsiteX1" fmla="*/ 2418394 w 4374292"/>
                <a:gd name="connsiteY1" fmla="*/ 699040 h 1048559"/>
                <a:gd name="connsiteX2" fmla="*/ 2877359 w 4374292"/>
                <a:gd name="connsiteY2" fmla="*/ 699040 h 1048559"/>
                <a:gd name="connsiteX3" fmla="*/ 3272776 w 4374292"/>
                <a:gd name="connsiteY3" fmla="*/ 699040 h 1048559"/>
                <a:gd name="connsiteX4" fmla="*/ 3488136 w 4374292"/>
                <a:gd name="connsiteY4" fmla="*/ 699040 h 1048559"/>
                <a:gd name="connsiteX5" fmla="*/ 3650539 w 4374292"/>
                <a:gd name="connsiteY5" fmla="*/ 699040 h 1048559"/>
                <a:gd name="connsiteX6" fmla="*/ 3728210 w 4374292"/>
                <a:gd name="connsiteY6" fmla="*/ 699040 h 1048559"/>
                <a:gd name="connsiteX7" fmla="*/ 3802351 w 4374292"/>
                <a:gd name="connsiteY7" fmla="*/ 699040 h 1048559"/>
                <a:gd name="connsiteX8" fmla="*/ 3876491 w 4374292"/>
                <a:gd name="connsiteY8" fmla="*/ 699040 h 1048559"/>
                <a:gd name="connsiteX9" fmla="*/ 3950632 w 4374292"/>
                <a:gd name="connsiteY9" fmla="*/ 699040 h 1048559"/>
                <a:gd name="connsiteX10" fmla="*/ 4017711 w 4374292"/>
                <a:gd name="connsiteY10" fmla="*/ 691979 h 1048559"/>
                <a:gd name="connsiteX11" fmla="*/ 4077730 w 4374292"/>
                <a:gd name="connsiteY11" fmla="*/ 681387 h 1048559"/>
                <a:gd name="connsiteX12" fmla="*/ 4130688 w 4374292"/>
                <a:gd name="connsiteY12" fmla="*/ 660204 h 1048559"/>
                <a:gd name="connsiteX13" fmla="*/ 4173054 w 4374292"/>
                <a:gd name="connsiteY13" fmla="*/ 639021 h 1048559"/>
                <a:gd name="connsiteX14" fmla="*/ 4211889 w 4374292"/>
                <a:gd name="connsiteY14" fmla="*/ 610777 h 1048559"/>
                <a:gd name="connsiteX15" fmla="*/ 4254255 w 4374292"/>
                <a:gd name="connsiteY15" fmla="*/ 575472 h 1048559"/>
                <a:gd name="connsiteX16" fmla="*/ 4275438 w 4374292"/>
                <a:gd name="connsiteY16" fmla="*/ 554289 h 1048559"/>
                <a:gd name="connsiteX17" fmla="*/ 4303682 w 4374292"/>
                <a:gd name="connsiteY17" fmla="*/ 515454 h 1048559"/>
                <a:gd name="connsiteX18" fmla="*/ 4328396 w 4374292"/>
                <a:gd name="connsiteY18" fmla="*/ 473088 h 1048559"/>
                <a:gd name="connsiteX19" fmla="*/ 4349579 w 4374292"/>
                <a:gd name="connsiteY19" fmla="*/ 458966 h 1048559"/>
                <a:gd name="connsiteX20" fmla="*/ 4367231 w 4374292"/>
                <a:gd name="connsiteY20" fmla="*/ 466027 h 1048559"/>
                <a:gd name="connsiteX21" fmla="*/ 4370762 w 4374292"/>
                <a:gd name="connsiteY21" fmla="*/ 473088 h 1048559"/>
                <a:gd name="connsiteX22" fmla="*/ 4374292 w 4374292"/>
                <a:gd name="connsiteY22" fmla="*/ 494271 h 1048559"/>
                <a:gd name="connsiteX23" fmla="*/ 4367231 w 4374292"/>
                <a:gd name="connsiteY23" fmla="*/ 561350 h 1048559"/>
                <a:gd name="connsiteX24" fmla="*/ 4363701 w 4374292"/>
                <a:gd name="connsiteY24" fmla="*/ 610777 h 1048559"/>
                <a:gd name="connsiteX25" fmla="*/ 4346048 w 4374292"/>
                <a:gd name="connsiteY25" fmla="*/ 677857 h 1048559"/>
                <a:gd name="connsiteX26" fmla="*/ 4314274 w 4374292"/>
                <a:gd name="connsiteY26" fmla="*/ 755528 h 1048559"/>
                <a:gd name="connsiteX27" fmla="*/ 4275438 w 4374292"/>
                <a:gd name="connsiteY27" fmla="*/ 829668 h 1048559"/>
                <a:gd name="connsiteX28" fmla="*/ 4208359 w 4374292"/>
                <a:gd name="connsiteY28" fmla="*/ 935583 h 1048559"/>
                <a:gd name="connsiteX29" fmla="*/ 4169523 w 4374292"/>
                <a:gd name="connsiteY29" fmla="*/ 995602 h 1048559"/>
                <a:gd name="connsiteX30" fmla="*/ 4137749 w 4374292"/>
                <a:gd name="connsiteY30" fmla="*/ 1023846 h 1048559"/>
                <a:gd name="connsiteX31" fmla="*/ 4113035 w 4374292"/>
                <a:gd name="connsiteY31" fmla="*/ 1037968 h 1048559"/>
                <a:gd name="connsiteX32" fmla="*/ 4081260 w 4374292"/>
                <a:gd name="connsiteY32" fmla="*/ 1048559 h 1048559"/>
                <a:gd name="connsiteX33" fmla="*/ 4035364 w 4374292"/>
                <a:gd name="connsiteY33" fmla="*/ 1037968 h 1048559"/>
                <a:gd name="connsiteX34" fmla="*/ 3985937 w 4374292"/>
                <a:gd name="connsiteY34" fmla="*/ 1013254 h 1048559"/>
                <a:gd name="connsiteX35" fmla="*/ 3922388 w 4374292"/>
                <a:gd name="connsiteY35" fmla="*/ 985010 h 1048559"/>
                <a:gd name="connsiteX36" fmla="*/ 3837656 w 4374292"/>
                <a:gd name="connsiteY36" fmla="*/ 956766 h 1048559"/>
                <a:gd name="connsiteX37" fmla="*/ 3788229 w 4374292"/>
                <a:gd name="connsiteY37" fmla="*/ 946175 h 1048559"/>
                <a:gd name="connsiteX38" fmla="*/ 3668192 w 4374292"/>
                <a:gd name="connsiteY38" fmla="*/ 942644 h 1048559"/>
                <a:gd name="connsiteX39" fmla="*/ 3424587 w 4374292"/>
                <a:gd name="connsiteY39" fmla="*/ 935583 h 1048559"/>
                <a:gd name="connsiteX40" fmla="*/ 2958561 w 4374292"/>
                <a:gd name="connsiteY40" fmla="*/ 928522 h 1048559"/>
                <a:gd name="connsiteX41" fmla="*/ 2672590 w 4374292"/>
                <a:gd name="connsiteY41" fmla="*/ 928522 h 1048559"/>
                <a:gd name="connsiteX42" fmla="*/ 2323071 w 4374292"/>
                <a:gd name="connsiteY42" fmla="*/ 928522 h 1048559"/>
                <a:gd name="connsiteX43" fmla="*/ 2019447 w 4374292"/>
                <a:gd name="connsiteY43" fmla="*/ 932053 h 1048559"/>
                <a:gd name="connsiteX44" fmla="*/ 1592257 w 4374292"/>
                <a:gd name="connsiteY44" fmla="*/ 946175 h 1048559"/>
                <a:gd name="connsiteX45" fmla="*/ 1306286 w 4374292"/>
                <a:gd name="connsiteY45" fmla="*/ 953236 h 1048559"/>
                <a:gd name="connsiteX46" fmla="*/ 1027376 w 4374292"/>
                <a:gd name="connsiteY46" fmla="*/ 967358 h 1048559"/>
                <a:gd name="connsiteX47" fmla="*/ 776711 w 4374292"/>
                <a:gd name="connsiteY47" fmla="*/ 985010 h 1048559"/>
                <a:gd name="connsiteX48" fmla="*/ 600186 w 4374292"/>
                <a:gd name="connsiteY48" fmla="*/ 1006193 h 1048559"/>
                <a:gd name="connsiteX49" fmla="*/ 543698 w 4374292"/>
                <a:gd name="connsiteY49" fmla="*/ 1013254 h 1048559"/>
                <a:gd name="connsiteX50" fmla="*/ 504862 w 4374292"/>
                <a:gd name="connsiteY50" fmla="*/ 1006193 h 1048559"/>
                <a:gd name="connsiteX51" fmla="*/ 370703 w 4374292"/>
                <a:gd name="connsiteY51" fmla="*/ 963827 h 1048559"/>
                <a:gd name="connsiteX52" fmla="*/ 211830 w 4374292"/>
                <a:gd name="connsiteY52" fmla="*/ 907339 h 1048559"/>
                <a:gd name="connsiteX53" fmla="*/ 84732 w 4374292"/>
                <a:gd name="connsiteY53" fmla="*/ 857912 h 1048559"/>
                <a:gd name="connsiteX54" fmla="*/ 24714 w 4374292"/>
                <a:gd name="connsiteY54" fmla="*/ 840260 h 1048559"/>
                <a:gd name="connsiteX55" fmla="*/ 14122 w 4374292"/>
                <a:gd name="connsiteY55" fmla="*/ 829668 h 1048559"/>
                <a:gd name="connsiteX56" fmla="*/ 7061 w 4374292"/>
                <a:gd name="connsiteY56" fmla="*/ 815546 h 1048559"/>
                <a:gd name="connsiteX57" fmla="*/ 0 w 4374292"/>
                <a:gd name="connsiteY57" fmla="*/ 794363 h 1048559"/>
                <a:gd name="connsiteX58" fmla="*/ 7061 w 4374292"/>
                <a:gd name="connsiteY58" fmla="*/ 769650 h 1048559"/>
                <a:gd name="connsiteX59" fmla="*/ 24714 w 4374292"/>
                <a:gd name="connsiteY59" fmla="*/ 748467 h 1048559"/>
                <a:gd name="connsiteX60" fmla="*/ 74141 w 4374292"/>
                <a:gd name="connsiteY60" fmla="*/ 716692 h 1048559"/>
                <a:gd name="connsiteX61" fmla="*/ 374233 w 4374292"/>
                <a:gd name="connsiteY61" fmla="*/ 476618 h 1048559"/>
                <a:gd name="connsiteX62" fmla="*/ 624899 w 4374292"/>
                <a:gd name="connsiteY62" fmla="*/ 70610 h 1048559"/>
                <a:gd name="connsiteX63" fmla="*/ 677857 w 4374292"/>
                <a:gd name="connsiteY63" fmla="*/ 0 h 1048559"/>
                <a:gd name="connsiteX64" fmla="*/ 713162 w 4374292"/>
                <a:gd name="connsiteY64" fmla="*/ 0 h 1048559"/>
                <a:gd name="connsiteX65" fmla="*/ 720223 w 4374292"/>
                <a:gd name="connsiteY65" fmla="*/ 14122 h 1048559"/>
                <a:gd name="connsiteX66" fmla="*/ 709631 w 4374292"/>
                <a:gd name="connsiteY66" fmla="*/ 60019 h 1048559"/>
                <a:gd name="connsiteX67" fmla="*/ 684918 w 4374292"/>
                <a:gd name="connsiteY67" fmla="*/ 120037 h 1048559"/>
                <a:gd name="connsiteX68" fmla="*/ 582533 w 4374292"/>
                <a:gd name="connsiteY68" fmla="*/ 462496 h 1048559"/>
                <a:gd name="connsiteX69" fmla="*/ 554289 w 4374292"/>
                <a:gd name="connsiteY69" fmla="*/ 582533 h 1048559"/>
                <a:gd name="connsiteX70" fmla="*/ 557820 w 4374292"/>
                <a:gd name="connsiteY70" fmla="*/ 653143 h 1048559"/>
                <a:gd name="connsiteX71" fmla="*/ 579003 w 4374292"/>
                <a:gd name="connsiteY71" fmla="*/ 684918 h 1048559"/>
                <a:gd name="connsiteX72" fmla="*/ 607247 w 4374292"/>
                <a:gd name="connsiteY72" fmla="*/ 713162 h 1048559"/>
                <a:gd name="connsiteX73" fmla="*/ 628430 w 4374292"/>
                <a:gd name="connsiteY73" fmla="*/ 723753 h 1048559"/>
                <a:gd name="connsiteX74" fmla="*/ 727284 w 4374292"/>
                <a:gd name="connsiteY74" fmla="*/ 720223 h 1048559"/>
                <a:gd name="connsiteX75" fmla="*/ 988541 w 4374292"/>
                <a:gd name="connsiteY75" fmla="*/ 713162 h 1048559"/>
                <a:gd name="connsiteX76" fmla="*/ 1465159 w 4374292"/>
                <a:gd name="connsiteY76" fmla="*/ 706101 h 1048559"/>
                <a:gd name="connsiteX77" fmla="*/ 1902941 w 4374292"/>
                <a:gd name="connsiteY77" fmla="*/ 699040 h 1048559"/>
                <a:gd name="connsiteX78" fmla="*/ 1966490 w 4374292"/>
                <a:gd name="connsiteY78" fmla="*/ 699040 h 1048559"/>
                <a:gd name="connsiteX0" fmla="*/ 1966490 w 4374292"/>
                <a:gd name="connsiteY0" fmla="*/ 699040 h 1048559"/>
                <a:gd name="connsiteX1" fmla="*/ 2418394 w 4374292"/>
                <a:gd name="connsiteY1" fmla="*/ 699040 h 1048559"/>
                <a:gd name="connsiteX2" fmla="*/ 2877359 w 4374292"/>
                <a:gd name="connsiteY2" fmla="*/ 699040 h 1048559"/>
                <a:gd name="connsiteX3" fmla="*/ 3272776 w 4374292"/>
                <a:gd name="connsiteY3" fmla="*/ 699040 h 1048559"/>
                <a:gd name="connsiteX4" fmla="*/ 3488136 w 4374292"/>
                <a:gd name="connsiteY4" fmla="*/ 699040 h 1048559"/>
                <a:gd name="connsiteX5" fmla="*/ 3650539 w 4374292"/>
                <a:gd name="connsiteY5" fmla="*/ 699040 h 1048559"/>
                <a:gd name="connsiteX6" fmla="*/ 3728210 w 4374292"/>
                <a:gd name="connsiteY6" fmla="*/ 699040 h 1048559"/>
                <a:gd name="connsiteX7" fmla="*/ 3802351 w 4374292"/>
                <a:gd name="connsiteY7" fmla="*/ 699040 h 1048559"/>
                <a:gd name="connsiteX8" fmla="*/ 3876491 w 4374292"/>
                <a:gd name="connsiteY8" fmla="*/ 699040 h 1048559"/>
                <a:gd name="connsiteX9" fmla="*/ 3950632 w 4374292"/>
                <a:gd name="connsiteY9" fmla="*/ 699040 h 1048559"/>
                <a:gd name="connsiteX10" fmla="*/ 4017711 w 4374292"/>
                <a:gd name="connsiteY10" fmla="*/ 691979 h 1048559"/>
                <a:gd name="connsiteX11" fmla="*/ 4077730 w 4374292"/>
                <a:gd name="connsiteY11" fmla="*/ 681387 h 1048559"/>
                <a:gd name="connsiteX12" fmla="*/ 4130688 w 4374292"/>
                <a:gd name="connsiteY12" fmla="*/ 660204 h 1048559"/>
                <a:gd name="connsiteX13" fmla="*/ 4173054 w 4374292"/>
                <a:gd name="connsiteY13" fmla="*/ 639021 h 1048559"/>
                <a:gd name="connsiteX14" fmla="*/ 4211889 w 4374292"/>
                <a:gd name="connsiteY14" fmla="*/ 610777 h 1048559"/>
                <a:gd name="connsiteX15" fmla="*/ 4254255 w 4374292"/>
                <a:gd name="connsiteY15" fmla="*/ 575472 h 1048559"/>
                <a:gd name="connsiteX16" fmla="*/ 4275438 w 4374292"/>
                <a:gd name="connsiteY16" fmla="*/ 554289 h 1048559"/>
                <a:gd name="connsiteX17" fmla="*/ 4303682 w 4374292"/>
                <a:gd name="connsiteY17" fmla="*/ 515454 h 1048559"/>
                <a:gd name="connsiteX18" fmla="*/ 4328396 w 4374292"/>
                <a:gd name="connsiteY18" fmla="*/ 473088 h 1048559"/>
                <a:gd name="connsiteX19" fmla="*/ 4349579 w 4374292"/>
                <a:gd name="connsiteY19" fmla="*/ 458966 h 1048559"/>
                <a:gd name="connsiteX20" fmla="*/ 4367231 w 4374292"/>
                <a:gd name="connsiteY20" fmla="*/ 466027 h 1048559"/>
                <a:gd name="connsiteX21" fmla="*/ 4370762 w 4374292"/>
                <a:gd name="connsiteY21" fmla="*/ 473088 h 1048559"/>
                <a:gd name="connsiteX22" fmla="*/ 4374292 w 4374292"/>
                <a:gd name="connsiteY22" fmla="*/ 494271 h 1048559"/>
                <a:gd name="connsiteX23" fmla="*/ 4367231 w 4374292"/>
                <a:gd name="connsiteY23" fmla="*/ 561350 h 1048559"/>
                <a:gd name="connsiteX24" fmla="*/ 4363701 w 4374292"/>
                <a:gd name="connsiteY24" fmla="*/ 610777 h 1048559"/>
                <a:gd name="connsiteX25" fmla="*/ 4346048 w 4374292"/>
                <a:gd name="connsiteY25" fmla="*/ 677857 h 1048559"/>
                <a:gd name="connsiteX26" fmla="*/ 4314274 w 4374292"/>
                <a:gd name="connsiteY26" fmla="*/ 755528 h 1048559"/>
                <a:gd name="connsiteX27" fmla="*/ 4275438 w 4374292"/>
                <a:gd name="connsiteY27" fmla="*/ 829668 h 1048559"/>
                <a:gd name="connsiteX28" fmla="*/ 4208359 w 4374292"/>
                <a:gd name="connsiteY28" fmla="*/ 935583 h 1048559"/>
                <a:gd name="connsiteX29" fmla="*/ 4169523 w 4374292"/>
                <a:gd name="connsiteY29" fmla="*/ 995602 h 1048559"/>
                <a:gd name="connsiteX30" fmla="*/ 4137749 w 4374292"/>
                <a:gd name="connsiteY30" fmla="*/ 1023846 h 1048559"/>
                <a:gd name="connsiteX31" fmla="*/ 4113035 w 4374292"/>
                <a:gd name="connsiteY31" fmla="*/ 1037968 h 1048559"/>
                <a:gd name="connsiteX32" fmla="*/ 4081260 w 4374292"/>
                <a:gd name="connsiteY32" fmla="*/ 1048559 h 1048559"/>
                <a:gd name="connsiteX33" fmla="*/ 4035364 w 4374292"/>
                <a:gd name="connsiteY33" fmla="*/ 1037968 h 1048559"/>
                <a:gd name="connsiteX34" fmla="*/ 3985937 w 4374292"/>
                <a:gd name="connsiteY34" fmla="*/ 1013254 h 1048559"/>
                <a:gd name="connsiteX35" fmla="*/ 3922388 w 4374292"/>
                <a:gd name="connsiteY35" fmla="*/ 985010 h 1048559"/>
                <a:gd name="connsiteX36" fmla="*/ 3837656 w 4374292"/>
                <a:gd name="connsiteY36" fmla="*/ 956766 h 1048559"/>
                <a:gd name="connsiteX37" fmla="*/ 3788229 w 4374292"/>
                <a:gd name="connsiteY37" fmla="*/ 946175 h 1048559"/>
                <a:gd name="connsiteX38" fmla="*/ 3668192 w 4374292"/>
                <a:gd name="connsiteY38" fmla="*/ 942644 h 1048559"/>
                <a:gd name="connsiteX39" fmla="*/ 3424587 w 4374292"/>
                <a:gd name="connsiteY39" fmla="*/ 935583 h 1048559"/>
                <a:gd name="connsiteX40" fmla="*/ 2958561 w 4374292"/>
                <a:gd name="connsiteY40" fmla="*/ 928522 h 1048559"/>
                <a:gd name="connsiteX41" fmla="*/ 2672590 w 4374292"/>
                <a:gd name="connsiteY41" fmla="*/ 928522 h 1048559"/>
                <a:gd name="connsiteX42" fmla="*/ 2323071 w 4374292"/>
                <a:gd name="connsiteY42" fmla="*/ 928522 h 1048559"/>
                <a:gd name="connsiteX43" fmla="*/ 2019447 w 4374292"/>
                <a:gd name="connsiteY43" fmla="*/ 932053 h 1048559"/>
                <a:gd name="connsiteX44" fmla="*/ 1592257 w 4374292"/>
                <a:gd name="connsiteY44" fmla="*/ 946175 h 1048559"/>
                <a:gd name="connsiteX45" fmla="*/ 1306286 w 4374292"/>
                <a:gd name="connsiteY45" fmla="*/ 953236 h 1048559"/>
                <a:gd name="connsiteX46" fmla="*/ 1027376 w 4374292"/>
                <a:gd name="connsiteY46" fmla="*/ 967358 h 1048559"/>
                <a:gd name="connsiteX47" fmla="*/ 776711 w 4374292"/>
                <a:gd name="connsiteY47" fmla="*/ 985010 h 1048559"/>
                <a:gd name="connsiteX48" fmla="*/ 600186 w 4374292"/>
                <a:gd name="connsiteY48" fmla="*/ 1006193 h 1048559"/>
                <a:gd name="connsiteX49" fmla="*/ 543698 w 4374292"/>
                <a:gd name="connsiteY49" fmla="*/ 1013254 h 1048559"/>
                <a:gd name="connsiteX50" fmla="*/ 504862 w 4374292"/>
                <a:gd name="connsiteY50" fmla="*/ 1006193 h 1048559"/>
                <a:gd name="connsiteX51" fmla="*/ 370703 w 4374292"/>
                <a:gd name="connsiteY51" fmla="*/ 963827 h 1048559"/>
                <a:gd name="connsiteX52" fmla="*/ 211830 w 4374292"/>
                <a:gd name="connsiteY52" fmla="*/ 907339 h 1048559"/>
                <a:gd name="connsiteX53" fmla="*/ 84732 w 4374292"/>
                <a:gd name="connsiteY53" fmla="*/ 857912 h 1048559"/>
                <a:gd name="connsiteX54" fmla="*/ 24714 w 4374292"/>
                <a:gd name="connsiteY54" fmla="*/ 840260 h 1048559"/>
                <a:gd name="connsiteX55" fmla="*/ 14122 w 4374292"/>
                <a:gd name="connsiteY55" fmla="*/ 829668 h 1048559"/>
                <a:gd name="connsiteX56" fmla="*/ 7061 w 4374292"/>
                <a:gd name="connsiteY56" fmla="*/ 815546 h 1048559"/>
                <a:gd name="connsiteX57" fmla="*/ 0 w 4374292"/>
                <a:gd name="connsiteY57" fmla="*/ 794363 h 1048559"/>
                <a:gd name="connsiteX58" fmla="*/ 7061 w 4374292"/>
                <a:gd name="connsiteY58" fmla="*/ 769650 h 1048559"/>
                <a:gd name="connsiteX59" fmla="*/ 24714 w 4374292"/>
                <a:gd name="connsiteY59" fmla="*/ 748467 h 1048559"/>
                <a:gd name="connsiteX60" fmla="*/ 74141 w 4374292"/>
                <a:gd name="connsiteY60" fmla="*/ 716692 h 1048559"/>
                <a:gd name="connsiteX61" fmla="*/ 374233 w 4374292"/>
                <a:gd name="connsiteY61" fmla="*/ 476618 h 1048559"/>
                <a:gd name="connsiteX62" fmla="*/ 624899 w 4374292"/>
                <a:gd name="connsiteY62" fmla="*/ 70610 h 1048559"/>
                <a:gd name="connsiteX63" fmla="*/ 677857 w 4374292"/>
                <a:gd name="connsiteY63" fmla="*/ 0 h 1048559"/>
                <a:gd name="connsiteX64" fmla="*/ 720223 w 4374292"/>
                <a:gd name="connsiteY64" fmla="*/ 14122 h 1048559"/>
                <a:gd name="connsiteX65" fmla="*/ 709631 w 4374292"/>
                <a:gd name="connsiteY65" fmla="*/ 60019 h 1048559"/>
                <a:gd name="connsiteX66" fmla="*/ 684918 w 4374292"/>
                <a:gd name="connsiteY66" fmla="*/ 120037 h 1048559"/>
                <a:gd name="connsiteX67" fmla="*/ 582533 w 4374292"/>
                <a:gd name="connsiteY67" fmla="*/ 462496 h 1048559"/>
                <a:gd name="connsiteX68" fmla="*/ 554289 w 4374292"/>
                <a:gd name="connsiteY68" fmla="*/ 582533 h 1048559"/>
                <a:gd name="connsiteX69" fmla="*/ 557820 w 4374292"/>
                <a:gd name="connsiteY69" fmla="*/ 653143 h 1048559"/>
                <a:gd name="connsiteX70" fmla="*/ 579003 w 4374292"/>
                <a:gd name="connsiteY70" fmla="*/ 684918 h 1048559"/>
                <a:gd name="connsiteX71" fmla="*/ 607247 w 4374292"/>
                <a:gd name="connsiteY71" fmla="*/ 713162 h 1048559"/>
                <a:gd name="connsiteX72" fmla="*/ 628430 w 4374292"/>
                <a:gd name="connsiteY72" fmla="*/ 723753 h 1048559"/>
                <a:gd name="connsiteX73" fmla="*/ 727284 w 4374292"/>
                <a:gd name="connsiteY73" fmla="*/ 720223 h 1048559"/>
                <a:gd name="connsiteX74" fmla="*/ 988541 w 4374292"/>
                <a:gd name="connsiteY74" fmla="*/ 713162 h 1048559"/>
                <a:gd name="connsiteX75" fmla="*/ 1465159 w 4374292"/>
                <a:gd name="connsiteY75" fmla="*/ 706101 h 1048559"/>
                <a:gd name="connsiteX76" fmla="*/ 1902941 w 4374292"/>
                <a:gd name="connsiteY76" fmla="*/ 699040 h 1048559"/>
                <a:gd name="connsiteX77" fmla="*/ 1966490 w 4374292"/>
                <a:gd name="connsiteY77" fmla="*/ 699040 h 1048559"/>
                <a:gd name="connsiteX0" fmla="*/ 1966490 w 4374292"/>
                <a:gd name="connsiteY0" fmla="*/ 699040 h 1048559"/>
                <a:gd name="connsiteX1" fmla="*/ 2418394 w 4374292"/>
                <a:gd name="connsiteY1" fmla="*/ 699040 h 1048559"/>
                <a:gd name="connsiteX2" fmla="*/ 2877359 w 4374292"/>
                <a:gd name="connsiteY2" fmla="*/ 699040 h 1048559"/>
                <a:gd name="connsiteX3" fmla="*/ 3272776 w 4374292"/>
                <a:gd name="connsiteY3" fmla="*/ 699040 h 1048559"/>
                <a:gd name="connsiteX4" fmla="*/ 3488136 w 4374292"/>
                <a:gd name="connsiteY4" fmla="*/ 699040 h 1048559"/>
                <a:gd name="connsiteX5" fmla="*/ 3650539 w 4374292"/>
                <a:gd name="connsiteY5" fmla="*/ 699040 h 1048559"/>
                <a:gd name="connsiteX6" fmla="*/ 3728210 w 4374292"/>
                <a:gd name="connsiteY6" fmla="*/ 699040 h 1048559"/>
                <a:gd name="connsiteX7" fmla="*/ 3802351 w 4374292"/>
                <a:gd name="connsiteY7" fmla="*/ 699040 h 1048559"/>
                <a:gd name="connsiteX8" fmla="*/ 3876491 w 4374292"/>
                <a:gd name="connsiteY8" fmla="*/ 699040 h 1048559"/>
                <a:gd name="connsiteX9" fmla="*/ 3950632 w 4374292"/>
                <a:gd name="connsiteY9" fmla="*/ 699040 h 1048559"/>
                <a:gd name="connsiteX10" fmla="*/ 4017711 w 4374292"/>
                <a:gd name="connsiteY10" fmla="*/ 691979 h 1048559"/>
                <a:gd name="connsiteX11" fmla="*/ 4077730 w 4374292"/>
                <a:gd name="connsiteY11" fmla="*/ 681387 h 1048559"/>
                <a:gd name="connsiteX12" fmla="*/ 4130688 w 4374292"/>
                <a:gd name="connsiteY12" fmla="*/ 660204 h 1048559"/>
                <a:gd name="connsiteX13" fmla="*/ 4173054 w 4374292"/>
                <a:gd name="connsiteY13" fmla="*/ 639021 h 1048559"/>
                <a:gd name="connsiteX14" fmla="*/ 4211889 w 4374292"/>
                <a:gd name="connsiteY14" fmla="*/ 610777 h 1048559"/>
                <a:gd name="connsiteX15" fmla="*/ 4254255 w 4374292"/>
                <a:gd name="connsiteY15" fmla="*/ 575472 h 1048559"/>
                <a:gd name="connsiteX16" fmla="*/ 4275438 w 4374292"/>
                <a:gd name="connsiteY16" fmla="*/ 554289 h 1048559"/>
                <a:gd name="connsiteX17" fmla="*/ 4303682 w 4374292"/>
                <a:gd name="connsiteY17" fmla="*/ 515454 h 1048559"/>
                <a:gd name="connsiteX18" fmla="*/ 4328396 w 4374292"/>
                <a:gd name="connsiteY18" fmla="*/ 473088 h 1048559"/>
                <a:gd name="connsiteX19" fmla="*/ 4349579 w 4374292"/>
                <a:gd name="connsiteY19" fmla="*/ 458966 h 1048559"/>
                <a:gd name="connsiteX20" fmla="*/ 4367231 w 4374292"/>
                <a:gd name="connsiteY20" fmla="*/ 466027 h 1048559"/>
                <a:gd name="connsiteX21" fmla="*/ 4370762 w 4374292"/>
                <a:gd name="connsiteY21" fmla="*/ 473088 h 1048559"/>
                <a:gd name="connsiteX22" fmla="*/ 4374292 w 4374292"/>
                <a:gd name="connsiteY22" fmla="*/ 494271 h 1048559"/>
                <a:gd name="connsiteX23" fmla="*/ 4367231 w 4374292"/>
                <a:gd name="connsiteY23" fmla="*/ 561350 h 1048559"/>
                <a:gd name="connsiteX24" fmla="*/ 4363701 w 4374292"/>
                <a:gd name="connsiteY24" fmla="*/ 610777 h 1048559"/>
                <a:gd name="connsiteX25" fmla="*/ 4346048 w 4374292"/>
                <a:gd name="connsiteY25" fmla="*/ 677857 h 1048559"/>
                <a:gd name="connsiteX26" fmla="*/ 4314274 w 4374292"/>
                <a:gd name="connsiteY26" fmla="*/ 755528 h 1048559"/>
                <a:gd name="connsiteX27" fmla="*/ 4275438 w 4374292"/>
                <a:gd name="connsiteY27" fmla="*/ 829668 h 1048559"/>
                <a:gd name="connsiteX28" fmla="*/ 4208359 w 4374292"/>
                <a:gd name="connsiteY28" fmla="*/ 935583 h 1048559"/>
                <a:gd name="connsiteX29" fmla="*/ 4169523 w 4374292"/>
                <a:gd name="connsiteY29" fmla="*/ 995602 h 1048559"/>
                <a:gd name="connsiteX30" fmla="*/ 4137749 w 4374292"/>
                <a:gd name="connsiteY30" fmla="*/ 1023846 h 1048559"/>
                <a:gd name="connsiteX31" fmla="*/ 4113035 w 4374292"/>
                <a:gd name="connsiteY31" fmla="*/ 1037968 h 1048559"/>
                <a:gd name="connsiteX32" fmla="*/ 4081260 w 4374292"/>
                <a:gd name="connsiteY32" fmla="*/ 1048559 h 1048559"/>
                <a:gd name="connsiteX33" fmla="*/ 4035364 w 4374292"/>
                <a:gd name="connsiteY33" fmla="*/ 1037968 h 1048559"/>
                <a:gd name="connsiteX34" fmla="*/ 3985937 w 4374292"/>
                <a:gd name="connsiteY34" fmla="*/ 1013254 h 1048559"/>
                <a:gd name="connsiteX35" fmla="*/ 3922388 w 4374292"/>
                <a:gd name="connsiteY35" fmla="*/ 985010 h 1048559"/>
                <a:gd name="connsiteX36" fmla="*/ 3837656 w 4374292"/>
                <a:gd name="connsiteY36" fmla="*/ 956766 h 1048559"/>
                <a:gd name="connsiteX37" fmla="*/ 3788229 w 4374292"/>
                <a:gd name="connsiteY37" fmla="*/ 946175 h 1048559"/>
                <a:gd name="connsiteX38" fmla="*/ 3668192 w 4374292"/>
                <a:gd name="connsiteY38" fmla="*/ 942644 h 1048559"/>
                <a:gd name="connsiteX39" fmla="*/ 3424587 w 4374292"/>
                <a:gd name="connsiteY39" fmla="*/ 935583 h 1048559"/>
                <a:gd name="connsiteX40" fmla="*/ 2958561 w 4374292"/>
                <a:gd name="connsiteY40" fmla="*/ 928522 h 1048559"/>
                <a:gd name="connsiteX41" fmla="*/ 2672590 w 4374292"/>
                <a:gd name="connsiteY41" fmla="*/ 928522 h 1048559"/>
                <a:gd name="connsiteX42" fmla="*/ 2323071 w 4374292"/>
                <a:gd name="connsiteY42" fmla="*/ 928522 h 1048559"/>
                <a:gd name="connsiteX43" fmla="*/ 2019447 w 4374292"/>
                <a:gd name="connsiteY43" fmla="*/ 932053 h 1048559"/>
                <a:gd name="connsiteX44" fmla="*/ 1592257 w 4374292"/>
                <a:gd name="connsiteY44" fmla="*/ 946175 h 1048559"/>
                <a:gd name="connsiteX45" fmla="*/ 1306286 w 4374292"/>
                <a:gd name="connsiteY45" fmla="*/ 953236 h 1048559"/>
                <a:gd name="connsiteX46" fmla="*/ 1027376 w 4374292"/>
                <a:gd name="connsiteY46" fmla="*/ 967358 h 1048559"/>
                <a:gd name="connsiteX47" fmla="*/ 776711 w 4374292"/>
                <a:gd name="connsiteY47" fmla="*/ 985010 h 1048559"/>
                <a:gd name="connsiteX48" fmla="*/ 600186 w 4374292"/>
                <a:gd name="connsiteY48" fmla="*/ 1006193 h 1048559"/>
                <a:gd name="connsiteX49" fmla="*/ 543698 w 4374292"/>
                <a:gd name="connsiteY49" fmla="*/ 1013254 h 1048559"/>
                <a:gd name="connsiteX50" fmla="*/ 504862 w 4374292"/>
                <a:gd name="connsiteY50" fmla="*/ 1006193 h 1048559"/>
                <a:gd name="connsiteX51" fmla="*/ 370703 w 4374292"/>
                <a:gd name="connsiteY51" fmla="*/ 963827 h 1048559"/>
                <a:gd name="connsiteX52" fmla="*/ 211830 w 4374292"/>
                <a:gd name="connsiteY52" fmla="*/ 907339 h 1048559"/>
                <a:gd name="connsiteX53" fmla="*/ 84732 w 4374292"/>
                <a:gd name="connsiteY53" fmla="*/ 857912 h 1048559"/>
                <a:gd name="connsiteX54" fmla="*/ 24714 w 4374292"/>
                <a:gd name="connsiteY54" fmla="*/ 840260 h 1048559"/>
                <a:gd name="connsiteX55" fmla="*/ 14122 w 4374292"/>
                <a:gd name="connsiteY55" fmla="*/ 829668 h 1048559"/>
                <a:gd name="connsiteX56" fmla="*/ 7061 w 4374292"/>
                <a:gd name="connsiteY56" fmla="*/ 815546 h 1048559"/>
                <a:gd name="connsiteX57" fmla="*/ 0 w 4374292"/>
                <a:gd name="connsiteY57" fmla="*/ 794363 h 1048559"/>
                <a:gd name="connsiteX58" fmla="*/ 7061 w 4374292"/>
                <a:gd name="connsiteY58" fmla="*/ 769650 h 1048559"/>
                <a:gd name="connsiteX59" fmla="*/ 24714 w 4374292"/>
                <a:gd name="connsiteY59" fmla="*/ 748467 h 1048559"/>
                <a:gd name="connsiteX60" fmla="*/ 74141 w 4374292"/>
                <a:gd name="connsiteY60" fmla="*/ 716692 h 1048559"/>
                <a:gd name="connsiteX61" fmla="*/ 374233 w 4374292"/>
                <a:gd name="connsiteY61" fmla="*/ 476618 h 1048559"/>
                <a:gd name="connsiteX62" fmla="*/ 624899 w 4374292"/>
                <a:gd name="connsiteY62" fmla="*/ 70610 h 1048559"/>
                <a:gd name="connsiteX63" fmla="*/ 677857 w 4374292"/>
                <a:gd name="connsiteY63" fmla="*/ 0 h 1048559"/>
                <a:gd name="connsiteX64" fmla="*/ 709631 w 4374292"/>
                <a:gd name="connsiteY64" fmla="*/ 60019 h 1048559"/>
                <a:gd name="connsiteX65" fmla="*/ 684918 w 4374292"/>
                <a:gd name="connsiteY65" fmla="*/ 120037 h 1048559"/>
                <a:gd name="connsiteX66" fmla="*/ 582533 w 4374292"/>
                <a:gd name="connsiteY66" fmla="*/ 462496 h 1048559"/>
                <a:gd name="connsiteX67" fmla="*/ 554289 w 4374292"/>
                <a:gd name="connsiteY67" fmla="*/ 582533 h 1048559"/>
                <a:gd name="connsiteX68" fmla="*/ 557820 w 4374292"/>
                <a:gd name="connsiteY68" fmla="*/ 653143 h 1048559"/>
                <a:gd name="connsiteX69" fmla="*/ 579003 w 4374292"/>
                <a:gd name="connsiteY69" fmla="*/ 684918 h 1048559"/>
                <a:gd name="connsiteX70" fmla="*/ 607247 w 4374292"/>
                <a:gd name="connsiteY70" fmla="*/ 713162 h 1048559"/>
                <a:gd name="connsiteX71" fmla="*/ 628430 w 4374292"/>
                <a:gd name="connsiteY71" fmla="*/ 723753 h 1048559"/>
                <a:gd name="connsiteX72" fmla="*/ 727284 w 4374292"/>
                <a:gd name="connsiteY72" fmla="*/ 720223 h 1048559"/>
                <a:gd name="connsiteX73" fmla="*/ 988541 w 4374292"/>
                <a:gd name="connsiteY73" fmla="*/ 713162 h 1048559"/>
                <a:gd name="connsiteX74" fmla="*/ 1465159 w 4374292"/>
                <a:gd name="connsiteY74" fmla="*/ 706101 h 1048559"/>
                <a:gd name="connsiteX75" fmla="*/ 1902941 w 4374292"/>
                <a:gd name="connsiteY75" fmla="*/ 699040 h 1048559"/>
                <a:gd name="connsiteX76" fmla="*/ 1966490 w 4374292"/>
                <a:gd name="connsiteY76" fmla="*/ 699040 h 1048559"/>
                <a:gd name="connsiteX0" fmla="*/ 1966490 w 4374292"/>
                <a:gd name="connsiteY0" fmla="*/ 699040 h 1048559"/>
                <a:gd name="connsiteX1" fmla="*/ 2418394 w 4374292"/>
                <a:gd name="connsiteY1" fmla="*/ 699040 h 1048559"/>
                <a:gd name="connsiteX2" fmla="*/ 2877359 w 4374292"/>
                <a:gd name="connsiteY2" fmla="*/ 699040 h 1048559"/>
                <a:gd name="connsiteX3" fmla="*/ 3272776 w 4374292"/>
                <a:gd name="connsiteY3" fmla="*/ 699040 h 1048559"/>
                <a:gd name="connsiteX4" fmla="*/ 3488136 w 4374292"/>
                <a:gd name="connsiteY4" fmla="*/ 699040 h 1048559"/>
                <a:gd name="connsiteX5" fmla="*/ 3650539 w 4374292"/>
                <a:gd name="connsiteY5" fmla="*/ 699040 h 1048559"/>
                <a:gd name="connsiteX6" fmla="*/ 3728210 w 4374292"/>
                <a:gd name="connsiteY6" fmla="*/ 699040 h 1048559"/>
                <a:gd name="connsiteX7" fmla="*/ 3802351 w 4374292"/>
                <a:gd name="connsiteY7" fmla="*/ 699040 h 1048559"/>
                <a:gd name="connsiteX8" fmla="*/ 3876491 w 4374292"/>
                <a:gd name="connsiteY8" fmla="*/ 699040 h 1048559"/>
                <a:gd name="connsiteX9" fmla="*/ 3950632 w 4374292"/>
                <a:gd name="connsiteY9" fmla="*/ 699040 h 1048559"/>
                <a:gd name="connsiteX10" fmla="*/ 4017711 w 4374292"/>
                <a:gd name="connsiteY10" fmla="*/ 691979 h 1048559"/>
                <a:gd name="connsiteX11" fmla="*/ 4077730 w 4374292"/>
                <a:gd name="connsiteY11" fmla="*/ 681387 h 1048559"/>
                <a:gd name="connsiteX12" fmla="*/ 4130688 w 4374292"/>
                <a:gd name="connsiteY12" fmla="*/ 660204 h 1048559"/>
                <a:gd name="connsiteX13" fmla="*/ 4173054 w 4374292"/>
                <a:gd name="connsiteY13" fmla="*/ 639021 h 1048559"/>
                <a:gd name="connsiteX14" fmla="*/ 4211889 w 4374292"/>
                <a:gd name="connsiteY14" fmla="*/ 610777 h 1048559"/>
                <a:gd name="connsiteX15" fmla="*/ 4254255 w 4374292"/>
                <a:gd name="connsiteY15" fmla="*/ 575472 h 1048559"/>
                <a:gd name="connsiteX16" fmla="*/ 4275438 w 4374292"/>
                <a:gd name="connsiteY16" fmla="*/ 554289 h 1048559"/>
                <a:gd name="connsiteX17" fmla="*/ 4303682 w 4374292"/>
                <a:gd name="connsiteY17" fmla="*/ 515454 h 1048559"/>
                <a:gd name="connsiteX18" fmla="*/ 4328396 w 4374292"/>
                <a:gd name="connsiteY18" fmla="*/ 473088 h 1048559"/>
                <a:gd name="connsiteX19" fmla="*/ 4349579 w 4374292"/>
                <a:gd name="connsiteY19" fmla="*/ 458966 h 1048559"/>
                <a:gd name="connsiteX20" fmla="*/ 4367231 w 4374292"/>
                <a:gd name="connsiteY20" fmla="*/ 466027 h 1048559"/>
                <a:gd name="connsiteX21" fmla="*/ 4370762 w 4374292"/>
                <a:gd name="connsiteY21" fmla="*/ 473088 h 1048559"/>
                <a:gd name="connsiteX22" fmla="*/ 4374292 w 4374292"/>
                <a:gd name="connsiteY22" fmla="*/ 494271 h 1048559"/>
                <a:gd name="connsiteX23" fmla="*/ 4367231 w 4374292"/>
                <a:gd name="connsiteY23" fmla="*/ 561350 h 1048559"/>
                <a:gd name="connsiteX24" fmla="*/ 4363701 w 4374292"/>
                <a:gd name="connsiteY24" fmla="*/ 610777 h 1048559"/>
                <a:gd name="connsiteX25" fmla="*/ 4346048 w 4374292"/>
                <a:gd name="connsiteY25" fmla="*/ 677857 h 1048559"/>
                <a:gd name="connsiteX26" fmla="*/ 4314274 w 4374292"/>
                <a:gd name="connsiteY26" fmla="*/ 755528 h 1048559"/>
                <a:gd name="connsiteX27" fmla="*/ 4275438 w 4374292"/>
                <a:gd name="connsiteY27" fmla="*/ 829668 h 1048559"/>
                <a:gd name="connsiteX28" fmla="*/ 4208359 w 4374292"/>
                <a:gd name="connsiteY28" fmla="*/ 935583 h 1048559"/>
                <a:gd name="connsiteX29" fmla="*/ 4169523 w 4374292"/>
                <a:gd name="connsiteY29" fmla="*/ 995602 h 1048559"/>
                <a:gd name="connsiteX30" fmla="*/ 4137749 w 4374292"/>
                <a:gd name="connsiteY30" fmla="*/ 1023846 h 1048559"/>
                <a:gd name="connsiteX31" fmla="*/ 4113035 w 4374292"/>
                <a:gd name="connsiteY31" fmla="*/ 1037968 h 1048559"/>
                <a:gd name="connsiteX32" fmla="*/ 4081260 w 4374292"/>
                <a:gd name="connsiteY32" fmla="*/ 1048559 h 1048559"/>
                <a:gd name="connsiteX33" fmla="*/ 4035364 w 4374292"/>
                <a:gd name="connsiteY33" fmla="*/ 1037968 h 1048559"/>
                <a:gd name="connsiteX34" fmla="*/ 3985937 w 4374292"/>
                <a:gd name="connsiteY34" fmla="*/ 1013254 h 1048559"/>
                <a:gd name="connsiteX35" fmla="*/ 3922388 w 4374292"/>
                <a:gd name="connsiteY35" fmla="*/ 985010 h 1048559"/>
                <a:gd name="connsiteX36" fmla="*/ 3837656 w 4374292"/>
                <a:gd name="connsiteY36" fmla="*/ 956766 h 1048559"/>
                <a:gd name="connsiteX37" fmla="*/ 3788229 w 4374292"/>
                <a:gd name="connsiteY37" fmla="*/ 946175 h 1048559"/>
                <a:gd name="connsiteX38" fmla="*/ 3668192 w 4374292"/>
                <a:gd name="connsiteY38" fmla="*/ 942644 h 1048559"/>
                <a:gd name="connsiteX39" fmla="*/ 3424587 w 4374292"/>
                <a:gd name="connsiteY39" fmla="*/ 935583 h 1048559"/>
                <a:gd name="connsiteX40" fmla="*/ 2958561 w 4374292"/>
                <a:gd name="connsiteY40" fmla="*/ 928522 h 1048559"/>
                <a:gd name="connsiteX41" fmla="*/ 2672590 w 4374292"/>
                <a:gd name="connsiteY41" fmla="*/ 928522 h 1048559"/>
                <a:gd name="connsiteX42" fmla="*/ 2323071 w 4374292"/>
                <a:gd name="connsiteY42" fmla="*/ 928522 h 1048559"/>
                <a:gd name="connsiteX43" fmla="*/ 2019447 w 4374292"/>
                <a:gd name="connsiteY43" fmla="*/ 932053 h 1048559"/>
                <a:gd name="connsiteX44" fmla="*/ 1592257 w 4374292"/>
                <a:gd name="connsiteY44" fmla="*/ 946175 h 1048559"/>
                <a:gd name="connsiteX45" fmla="*/ 1306286 w 4374292"/>
                <a:gd name="connsiteY45" fmla="*/ 953236 h 1048559"/>
                <a:gd name="connsiteX46" fmla="*/ 1027376 w 4374292"/>
                <a:gd name="connsiteY46" fmla="*/ 967358 h 1048559"/>
                <a:gd name="connsiteX47" fmla="*/ 776711 w 4374292"/>
                <a:gd name="connsiteY47" fmla="*/ 985010 h 1048559"/>
                <a:gd name="connsiteX48" fmla="*/ 600186 w 4374292"/>
                <a:gd name="connsiteY48" fmla="*/ 1006193 h 1048559"/>
                <a:gd name="connsiteX49" fmla="*/ 543698 w 4374292"/>
                <a:gd name="connsiteY49" fmla="*/ 1013254 h 1048559"/>
                <a:gd name="connsiteX50" fmla="*/ 504862 w 4374292"/>
                <a:gd name="connsiteY50" fmla="*/ 1006193 h 1048559"/>
                <a:gd name="connsiteX51" fmla="*/ 370703 w 4374292"/>
                <a:gd name="connsiteY51" fmla="*/ 963827 h 1048559"/>
                <a:gd name="connsiteX52" fmla="*/ 211830 w 4374292"/>
                <a:gd name="connsiteY52" fmla="*/ 907339 h 1048559"/>
                <a:gd name="connsiteX53" fmla="*/ 84732 w 4374292"/>
                <a:gd name="connsiteY53" fmla="*/ 857912 h 1048559"/>
                <a:gd name="connsiteX54" fmla="*/ 24714 w 4374292"/>
                <a:gd name="connsiteY54" fmla="*/ 840260 h 1048559"/>
                <a:gd name="connsiteX55" fmla="*/ 14122 w 4374292"/>
                <a:gd name="connsiteY55" fmla="*/ 829668 h 1048559"/>
                <a:gd name="connsiteX56" fmla="*/ 7061 w 4374292"/>
                <a:gd name="connsiteY56" fmla="*/ 815546 h 1048559"/>
                <a:gd name="connsiteX57" fmla="*/ 0 w 4374292"/>
                <a:gd name="connsiteY57" fmla="*/ 794363 h 1048559"/>
                <a:gd name="connsiteX58" fmla="*/ 7061 w 4374292"/>
                <a:gd name="connsiteY58" fmla="*/ 769650 h 1048559"/>
                <a:gd name="connsiteX59" fmla="*/ 24714 w 4374292"/>
                <a:gd name="connsiteY59" fmla="*/ 748467 h 1048559"/>
                <a:gd name="connsiteX60" fmla="*/ 74141 w 4374292"/>
                <a:gd name="connsiteY60" fmla="*/ 716692 h 1048559"/>
                <a:gd name="connsiteX61" fmla="*/ 374233 w 4374292"/>
                <a:gd name="connsiteY61" fmla="*/ 476618 h 1048559"/>
                <a:gd name="connsiteX62" fmla="*/ 624899 w 4374292"/>
                <a:gd name="connsiteY62" fmla="*/ 70610 h 1048559"/>
                <a:gd name="connsiteX63" fmla="*/ 677857 w 4374292"/>
                <a:gd name="connsiteY63" fmla="*/ 0 h 1048559"/>
                <a:gd name="connsiteX64" fmla="*/ 709631 w 4374292"/>
                <a:gd name="connsiteY64" fmla="*/ 60019 h 1048559"/>
                <a:gd name="connsiteX65" fmla="*/ 582533 w 4374292"/>
                <a:gd name="connsiteY65" fmla="*/ 462496 h 1048559"/>
                <a:gd name="connsiteX66" fmla="*/ 554289 w 4374292"/>
                <a:gd name="connsiteY66" fmla="*/ 582533 h 1048559"/>
                <a:gd name="connsiteX67" fmla="*/ 557820 w 4374292"/>
                <a:gd name="connsiteY67" fmla="*/ 653143 h 1048559"/>
                <a:gd name="connsiteX68" fmla="*/ 579003 w 4374292"/>
                <a:gd name="connsiteY68" fmla="*/ 684918 h 1048559"/>
                <a:gd name="connsiteX69" fmla="*/ 607247 w 4374292"/>
                <a:gd name="connsiteY69" fmla="*/ 713162 h 1048559"/>
                <a:gd name="connsiteX70" fmla="*/ 628430 w 4374292"/>
                <a:gd name="connsiteY70" fmla="*/ 723753 h 1048559"/>
                <a:gd name="connsiteX71" fmla="*/ 727284 w 4374292"/>
                <a:gd name="connsiteY71" fmla="*/ 720223 h 1048559"/>
                <a:gd name="connsiteX72" fmla="*/ 988541 w 4374292"/>
                <a:gd name="connsiteY72" fmla="*/ 713162 h 1048559"/>
                <a:gd name="connsiteX73" fmla="*/ 1465159 w 4374292"/>
                <a:gd name="connsiteY73" fmla="*/ 706101 h 1048559"/>
                <a:gd name="connsiteX74" fmla="*/ 1902941 w 4374292"/>
                <a:gd name="connsiteY74" fmla="*/ 699040 h 1048559"/>
                <a:gd name="connsiteX75" fmla="*/ 1966490 w 4374292"/>
                <a:gd name="connsiteY75" fmla="*/ 699040 h 1048559"/>
                <a:gd name="connsiteX0" fmla="*/ 1966490 w 4374292"/>
                <a:gd name="connsiteY0" fmla="*/ 699040 h 1048559"/>
                <a:gd name="connsiteX1" fmla="*/ 2418394 w 4374292"/>
                <a:gd name="connsiteY1" fmla="*/ 699040 h 1048559"/>
                <a:gd name="connsiteX2" fmla="*/ 2877359 w 4374292"/>
                <a:gd name="connsiteY2" fmla="*/ 699040 h 1048559"/>
                <a:gd name="connsiteX3" fmla="*/ 3272776 w 4374292"/>
                <a:gd name="connsiteY3" fmla="*/ 699040 h 1048559"/>
                <a:gd name="connsiteX4" fmla="*/ 3488136 w 4374292"/>
                <a:gd name="connsiteY4" fmla="*/ 699040 h 1048559"/>
                <a:gd name="connsiteX5" fmla="*/ 3650539 w 4374292"/>
                <a:gd name="connsiteY5" fmla="*/ 699040 h 1048559"/>
                <a:gd name="connsiteX6" fmla="*/ 3728210 w 4374292"/>
                <a:gd name="connsiteY6" fmla="*/ 699040 h 1048559"/>
                <a:gd name="connsiteX7" fmla="*/ 3802351 w 4374292"/>
                <a:gd name="connsiteY7" fmla="*/ 699040 h 1048559"/>
                <a:gd name="connsiteX8" fmla="*/ 3876491 w 4374292"/>
                <a:gd name="connsiteY8" fmla="*/ 699040 h 1048559"/>
                <a:gd name="connsiteX9" fmla="*/ 3950632 w 4374292"/>
                <a:gd name="connsiteY9" fmla="*/ 699040 h 1048559"/>
                <a:gd name="connsiteX10" fmla="*/ 4017711 w 4374292"/>
                <a:gd name="connsiteY10" fmla="*/ 691979 h 1048559"/>
                <a:gd name="connsiteX11" fmla="*/ 4077730 w 4374292"/>
                <a:gd name="connsiteY11" fmla="*/ 681387 h 1048559"/>
                <a:gd name="connsiteX12" fmla="*/ 4130688 w 4374292"/>
                <a:gd name="connsiteY12" fmla="*/ 660204 h 1048559"/>
                <a:gd name="connsiteX13" fmla="*/ 4173054 w 4374292"/>
                <a:gd name="connsiteY13" fmla="*/ 639021 h 1048559"/>
                <a:gd name="connsiteX14" fmla="*/ 4211889 w 4374292"/>
                <a:gd name="connsiteY14" fmla="*/ 610777 h 1048559"/>
                <a:gd name="connsiteX15" fmla="*/ 4254255 w 4374292"/>
                <a:gd name="connsiteY15" fmla="*/ 575472 h 1048559"/>
                <a:gd name="connsiteX16" fmla="*/ 4275438 w 4374292"/>
                <a:gd name="connsiteY16" fmla="*/ 554289 h 1048559"/>
                <a:gd name="connsiteX17" fmla="*/ 4303682 w 4374292"/>
                <a:gd name="connsiteY17" fmla="*/ 515454 h 1048559"/>
                <a:gd name="connsiteX18" fmla="*/ 4328396 w 4374292"/>
                <a:gd name="connsiteY18" fmla="*/ 473088 h 1048559"/>
                <a:gd name="connsiteX19" fmla="*/ 4349579 w 4374292"/>
                <a:gd name="connsiteY19" fmla="*/ 458966 h 1048559"/>
                <a:gd name="connsiteX20" fmla="*/ 4367231 w 4374292"/>
                <a:gd name="connsiteY20" fmla="*/ 466027 h 1048559"/>
                <a:gd name="connsiteX21" fmla="*/ 4370762 w 4374292"/>
                <a:gd name="connsiteY21" fmla="*/ 473088 h 1048559"/>
                <a:gd name="connsiteX22" fmla="*/ 4374292 w 4374292"/>
                <a:gd name="connsiteY22" fmla="*/ 494271 h 1048559"/>
                <a:gd name="connsiteX23" fmla="*/ 4367231 w 4374292"/>
                <a:gd name="connsiteY23" fmla="*/ 561350 h 1048559"/>
                <a:gd name="connsiteX24" fmla="*/ 4363701 w 4374292"/>
                <a:gd name="connsiteY24" fmla="*/ 610777 h 1048559"/>
                <a:gd name="connsiteX25" fmla="*/ 4346048 w 4374292"/>
                <a:gd name="connsiteY25" fmla="*/ 677857 h 1048559"/>
                <a:gd name="connsiteX26" fmla="*/ 4314274 w 4374292"/>
                <a:gd name="connsiteY26" fmla="*/ 755528 h 1048559"/>
                <a:gd name="connsiteX27" fmla="*/ 4275438 w 4374292"/>
                <a:gd name="connsiteY27" fmla="*/ 829668 h 1048559"/>
                <a:gd name="connsiteX28" fmla="*/ 4208359 w 4374292"/>
                <a:gd name="connsiteY28" fmla="*/ 935583 h 1048559"/>
                <a:gd name="connsiteX29" fmla="*/ 4169523 w 4374292"/>
                <a:gd name="connsiteY29" fmla="*/ 995602 h 1048559"/>
                <a:gd name="connsiteX30" fmla="*/ 4137749 w 4374292"/>
                <a:gd name="connsiteY30" fmla="*/ 1023846 h 1048559"/>
                <a:gd name="connsiteX31" fmla="*/ 4113035 w 4374292"/>
                <a:gd name="connsiteY31" fmla="*/ 1037968 h 1048559"/>
                <a:gd name="connsiteX32" fmla="*/ 4081260 w 4374292"/>
                <a:gd name="connsiteY32" fmla="*/ 1048559 h 1048559"/>
                <a:gd name="connsiteX33" fmla="*/ 4035364 w 4374292"/>
                <a:gd name="connsiteY33" fmla="*/ 1037968 h 1048559"/>
                <a:gd name="connsiteX34" fmla="*/ 3985937 w 4374292"/>
                <a:gd name="connsiteY34" fmla="*/ 1013254 h 1048559"/>
                <a:gd name="connsiteX35" fmla="*/ 3922388 w 4374292"/>
                <a:gd name="connsiteY35" fmla="*/ 985010 h 1048559"/>
                <a:gd name="connsiteX36" fmla="*/ 3837656 w 4374292"/>
                <a:gd name="connsiteY36" fmla="*/ 956766 h 1048559"/>
                <a:gd name="connsiteX37" fmla="*/ 3788229 w 4374292"/>
                <a:gd name="connsiteY37" fmla="*/ 946175 h 1048559"/>
                <a:gd name="connsiteX38" fmla="*/ 3668192 w 4374292"/>
                <a:gd name="connsiteY38" fmla="*/ 942644 h 1048559"/>
                <a:gd name="connsiteX39" fmla="*/ 3424587 w 4374292"/>
                <a:gd name="connsiteY39" fmla="*/ 935583 h 1048559"/>
                <a:gd name="connsiteX40" fmla="*/ 2958561 w 4374292"/>
                <a:gd name="connsiteY40" fmla="*/ 928522 h 1048559"/>
                <a:gd name="connsiteX41" fmla="*/ 2672590 w 4374292"/>
                <a:gd name="connsiteY41" fmla="*/ 928522 h 1048559"/>
                <a:gd name="connsiteX42" fmla="*/ 2323071 w 4374292"/>
                <a:gd name="connsiteY42" fmla="*/ 928522 h 1048559"/>
                <a:gd name="connsiteX43" fmla="*/ 2019447 w 4374292"/>
                <a:gd name="connsiteY43" fmla="*/ 932053 h 1048559"/>
                <a:gd name="connsiteX44" fmla="*/ 1592257 w 4374292"/>
                <a:gd name="connsiteY44" fmla="*/ 946175 h 1048559"/>
                <a:gd name="connsiteX45" fmla="*/ 1306286 w 4374292"/>
                <a:gd name="connsiteY45" fmla="*/ 953236 h 1048559"/>
                <a:gd name="connsiteX46" fmla="*/ 1027376 w 4374292"/>
                <a:gd name="connsiteY46" fmla="*/ 967358 h 1048559"/>
                <a:gd name="connsiteX47" fmla="*/ 776711 w 4374292"/>
                <a:gd name="connsiteY47" fmla="*/ 985010 h 1048559"/>
                <a:gd name="connsiteX48" fmla="*/ 600186 w 4374292"/>
                <a:gd name="connsiteY48" fmla="*/ 1006193 h 1048559"/>
                <a:gd name="connsiteX49" fmla="*/ 543698 w 4374292"/>
                <a:gd name="connsiteY49" fmla="*/ 1013254 h 1048559"/>
                <a:gd name="connsiteX50" fmla="*/ 504862 w 4374292"/>
                <a:gd name="connsiteY50" fmla="*/ 1006193 h 1048559"/>
                <a:gd name="connsiteX51" fmla="*/ 370703 w 4374292"/>
                <a:gd name="connsiteY51" fmla="*/ 963827 h 1048559"/>
                <a:gd name="connsiteX52" fmla="*/ 211830 w 4374292"/>
                <a:gd name="connsiteY52" fmla="*/ 907339 h 1048559"/>
                <a:gd name="connsiteX53" fmla="*/ 84732 w 4374292"/>
                <a:gd name="connsiteY53" fmla="*/ 857912 h 1048559"/>
                <a:gd name="connsiteX54" fmla="*/ 24714 w 4374292"/>
                <a:gd name="connsiteY54" fmla="*/ 840260 h 1048559"/>
                <a:gd name="connsiteX55" fmla="*/ 14122 w 4374292"/>
                <a:gd name="connsiteY55" fmla="*/ 829668 h 1048559"/>
                <a:gd name="connsiteX56" fmla="*/ 7061 w 4374292"/>
                <a:gd name="connsiteY56" fmla="*/ 815546 h 1048559"/>
                <a:gd name="connsiteX57" fmla="*/ 0 w 4374292"/>
                <a:gd name="connsiteY57" fmla="*/ 794363 h 1048559"/>
                <a:gd name="connsiteX58" fmla="*/ 7061 w 4374292"/>
                <a:gd name="connsiteY58" fmla="*/ 769650 h 1048559"/>
                <a:gd name="connsiteX59" fmla="*/ 24714 w 4374292"/>
                <a:gd name="connsiteY59" fmla="*/ 748467 h 1048559"/>
                <a:gd name="connsiteX60" fmla="*/ 74141 w 4374292"/>
                <a:gd name="connsiteY60" fmla="*/ 716692 h 1048559"/>
                <a:gd name="connsiteX61" fmla="*/ 374233 w 4374292"/>
                <a:gd name="connsiteY61" fmla="*/ 476618 h 1048559"/>
                <a:gd name="connsiteX62" fmla="*/ 677857 w 4374292"/>
                <a:gd name="connsiteY62" fmla="*/ 0 h 1048559"/>
                <a:gd name="connsiteX63" fmla="*/ 709631 w 4374292"/>
                <a:gd name="connsiteY63" fmla="*/ 60019 h 1048559"/>
                <a:gd name="connsiteX64" fmla="*/ 582533 w 4374292"/>
                <a:gd name="connsiteY64" fmla="*/ 462496 h 1048559"/>
                <a:gd name="connsiteX65" fmla="*/ 554289 w 4374292"/>
                <a:gd name="connsiteY65" fmla="*/ 582533 h 1048559"/>
                <a:gd name="connsiteX66" fmla="*/ 557820 w 4374292"/>
                <a:gd name="connsiteY66" fmla="*/ 653143 h 1048559"/>
                <a:gd name="connsiteX67" fmla="*/ 579003 w 4374292"/>
                <a:gd name="connsiteY67" fmla="*/ 684918 h 1048559"/>
                <a:gd name="connsiteX68" fmla="*/ 607247 w 4374292"/>
                <a:gd name="connsiteY68" fmla="*/ 713162 h 1048559"/>
                <a:gd name="connsiteX69" fmla="*/ 628430 w 4374292"/>
                <a:gd name="connsiteY69" fmla="*/ 723753 h 1048559"/>
                <a:gd name="connsiteX70" fmla="*/ 727284 w 4374292"/>
                <a:gd name="connsiteY70" fmla="*/ 720223 h 1048559"/>
                <a:gd name="connsiteX71" fmla="*/ 988541 w 4374292"/>
                <a:gd name="connsiteY71" fmla="*/ 713162 h 1048559"/>
                <a:gd name="connsiteX72" fmla="*/ 1465159 w 4374292"/>
                <a:gd name="connsiteY72" fmla="*/ 706101 h 1048559"/>
                <a:gd name="connsiteX73" fmla="*/ 1902941 w 4374292"/>
                <a:gd name="connsiteY73" fmla="*/ 699040 h 1048559"/>
                <a:gd name="connsiteX74" fmla="*/ 1966490 w 4374292"/>
                <a:gd name="connsiteY74" fmla="*/ 699040 h 1048559"/>
                <a:gd name="connsiteX0" fmla="*/ 1966490 w 4374292"/>
                <a:gd name="connsiteY0" fmla="*/ 639021 h 988540"/>
                <a:gd name="connsiteX1" fmla="*/ 2418394 w 4374292"/>
                <a:gd name="connsiteY1" fmla="*/ 639021 h 988540"/>
                <a:gd name="connsiteX2" fmla="*/ 2877359 w 4374292"/>
                <a:gd name="connsiteY2" fmla="*/ 639021 h 988540"/>
                <a:gd name="connsiteX3" fmla="*/ 3272776 w 4374292"/>
                <a:gd name="connsiteY3" fmla="*/ 639021 h 988540"/>
                <a:gd name="connsiteX4" fmla="*/ 3488136 w 4374292"/>
                <a:gd name="connsiteY4" fmla="*/ 639021 h 988540"/>
                <a:gd name="connsiteX5" fmla="*/ 3650539 w 4374292"/>
                <a:gd name="connsiteY5" fmla="*/ 639021 h 988540"/>
                <a:gd name="connsiteX6" fmla="*/ 3728210 w 4374292"/>
                <a:gd name="connsiteY6" fmla="*/ 639021 h 988540"/>
                <a:gd name="connsiteX7" fmla="*/ 3802351 w 4374292"/>
                <a:gd name="connsiteY7" fmla="*/ 639021 h 988540"/>
                <a:gd name="connsiteX8" fmla="*/ 3876491 w 4374292"/>
                <a:gd name="connsiteY8" fmla="*/ 639021 h 988540"/>
                <a:gd name="connsiteX9" fmla="*/ 3950632 w 4374292"/>
                <a:gd name="connsiteY9" fmla="*/ 639021 h 988540"/>
                <a:gd name="connsiteX10" fmla="*/ 4017711 w 4374292"/>
                <a:gd name="connsiteY10" fmla="*/ 631960 h 988540"/>
                <a:gd name="connsiteX11" fmla="*/ 4077730 w 4374292"/>
                <a:gd name="connsiteY11" fmla="*/ 621368 h 988540"/>
                <a:gd name="connsiteX12" fmla="*/ 4130688 w 4374292"/>
                <a:gd name="connsiteY12" fmla="*/ 600185 h 988540"/>
                <a:gd name="connsiteX13" fmla="*/ 4173054 w 4374292"/>
                <a:gd name="connsiteY13" fmla="*/ 579002 h 988540"/>
                <a:gd name="connsiteX14" fmla="*/ 4211889 w 4374292"/>
                <a:gd name="connsiteY14" fmla="*/ 550758 h 988540"/>
                <a:gd name="connsiteX15" fmla="*/ 4254255 w 4374292"/>
                <a:gd name="connsiteY15" fmla="*/ 515453 h 988540"/>
                <a:gd name="connsiteX16" fmla="*/ 4275438 w 4374292"/>
                <a:gd name="connsiteY16" fmla="*/ 494270 h 988540"/>
                <a:gd name="connsiteX17" fmla="*/ 4303682 w 4374292"/>
                <a:gd name="connsiteY17" fmla="*/ 455435 h 988540"/>
                <a:gd name="connsiteX18" fmla="*/ 4328396 w 4374292"/>
                <a:gd name="connsiteY18" fmla="*/ 413069 h 988540"/>
                <a:gd name="connsiteX19" fmla="*/ 4349579 w 4374292"/>
                <a:gd name="connsiteY19" fmla="*/ 398947 h 988540"/>
                <a:gd name="connsiteX20" fmla="*/ 4367231 w 4374292"/>
                <a:gd name="connsiteY20" fmla="*/ 406008 h 988540"/>
                <a:gd name="connsiteX21" fmla="*/ 4370762 w 4374292"/>
                <a:gd name="connsiteY21" fmla="*/ 413069 h 988540"/>
                <a:gd name="connsiteX22" fmla="*/ 4374292 w 4374292"/>
                <a:gd name="connsiteY22" fmla="*/ 434252 h 988540"/>
                <a:gd name="connsiteX23" fmla="*/ 4367231 w 4374292"/>
                <a:gd name="connsiteY23" fmla="*/ 501331 h 988540"/>
                <a:gd name="connsiteX24" fmla="*/ 4363701 w 4374292"/>
                <a:gd name="connsiteY24" fmla="*/ 550758 h 988540"/>
                <a:gd name="connsiteX25" fmla="*/ 4346048 w 4374292"/>
                <a:gd name="connsiteY25" fmla="*/ 617838 h 988540"/>
                <a:gd name="connsiteX26" fmla="*/ 4314274 w 4374292"/>
                <a:gd name="connsiteY26" fmla="*/ 695509 h 988540"/>
                <a:gd name="connsiteX27" fmla="*/ 4275438 w 4374292"/>
                <a:gd name="connsiteY27" fmla="*/ 769649 h 988540"/>
                <a:gd name="connsiteX28" fmla="*/ 4208359 w 4374292"/>
                <a:gd name="connsiteY28" fmla="*/ 875564 h 988540"/>
                <a:gd name="connsiteX29" fmla="*/ 4169523 w 4374292"/>
                <a:gd name="connsiteY29" fmla="*/ 935583 h 988540"/>
                <a:gd name="connsiteX30" fmla="*/ 4137749 w 4374292"/>
                <a:gd name="connsiteY30" fmla="*/ 963827 h 988540"/>
                <a:gd name="connsiteX31" fmla="*/ 4113035 w 4374292"/>
                <a:gd name="connsiteY31" fmla="*/ 977949 h 988540"/>
                <a:gd name="connsiteX32" fmla="*/ 4081260 w 4374292"/>
                <a:gd name="connsiteY32" fmla="*/ 988540 h 988540"/>
                <a:gd name="connsiteX33" fmla="*/ 4035364 w 4374292"/>
                <a:gd name="connsiteY33" fmla="*/ 977949 h 988540"/>
                <a:gd name="connsiteX34" fmla="*/ 3985937 w 4374292"/>
                <a:gd name="connsiteY34" fmla="*/ 953235 h 988540"/>
                <a:gd name="connsiteX35" fmla="*/ 3922388 w 4374292"/>
                <a:gd name="connsiteY35" fmla="*/ 924991 h 988540"/>
                <a:gd name="connsiteX36" fmla="*/ 3837656 w 4374292"/>
                <a:gd name="connsiteY36" fmla="*/ 896747 h 988540"/>
                <a:gd name="connsiteX37" fmla="*/ 3788229 w 4374292"/>
                <a:gd name="connsiteY37" fmla="*/ 886156 h 988540"/>
                <a:gd name="connsiteX38" fmla="*/ 3668192 w 4374292"/>
                <a:gd name="connsiteY38" fmla="*/ 882625 h 988540"/>
                <a:gd name="connsiteX39" fmla="*/ 3424587 w 4374292"/>
                <a:gd name="connsiteY39" fmla="*/ 875564 h 988540"/>
                <a:gd name="connsiteX40" fmla="*/ 2958561 w 4374292"/>
                <a:gd name="connsiteY40" fmla="*/ 868503 h 988540"/>
                <a:gd name="connsiteX41" fmla="*/ 2672590 w 4374292"/>
                <a:gd name="connsiteY41" fmla="*/ 868503 h 988540"/>
                <a:gd name="connsiteX42" fmla="*/ 2323071 w 4374292"/>
                <a:gd name="connsiteY42" fmla="*/ 868503 h 988540"/>
                <a:gd name="connsiteX43" fmla="*/ 2019447 w 4374292"/>
                <a:gd name="connsiteY43" fmla="*/ 872034 h 988540"/>
                <a:gd name="connsiteX44" fmla="*/ 1592257 w 4374292"/>
                <a:gd name="connsiteY44" fmla="*/ 886156 h 988540"/>
                <a:gd name="connsiteX45" fmla="*/ 1306286 w 4374292"/>
                <a:gd name="connsiteY45" fmla="*/ 893217 h 988540"/>
                <a:gd name="connsiteX46" fmla="*/ 1027376 w 4374292"/>
                <a:gd name="connsiteY46" fmla="*/ 907339 h 988540"/>
                <a:gd name="connsiteX47" fmla="*/ 776711 w 4374292"/>
                <a:gd name="connsiteY47" fmla="*/ 924991 h 988540"/>
                <a:gd name="connsiteX48" fmla="*/ 600186 w 4374292"/>
                <a:gd name="connsiteY48" fmla="*/ 946174 h 988540"/>
                <a:gd name="connsiteX49" fmla="*/ 543698 w 4374292"/>
                <a:gd name="connsiteY49" fmla="*/ 953235 h 988540"/>
                <a:gd name="connsiteX50" fmla="*/ 504862 w 4374292"/>
                <a:gd name="connsiteY50" fmla="*/ 946174 h 988540"/>
                <a:gd name="connsiteX51" fmla="*/ 370703 w 4374292"/>
                <a:gd name="connsiteY51" fmla="*/ 903808 h 988540"/>
                <a:gd name="connsiteX52" fmla="*/ 211830 w 4374292"/>
                <a:gd name="connsiteY52" fmla="*/ 847320 h 988540"/>
                <a:gd name="connsiteX53" fmla="*/ 84732 w 4374292"/>
                <a:gd name="connsiteY53" fmla="*/ 797893 h 988540"/>
                <a:gd name="connsiteX54" fmla="*/ 24714 w 4374292"/>
                <a:gd name="connsiteY54" fmla="*/ 780241 h 988540"/>
                <a:gd name="connsiteX55" fmla="*/ 14122 w 4374292"/>
                <a:gd name="connsiteY55" fmla="*/ 769649 h 988540"/>
                <a:gd name="connsiteX56" fmla="*/ 7061 w 4374292"/>
                <a:gd name="connsiteY56" fmla="*/ 755527 h 988540"/>
                <a:gd name="connsiteX57" fmla="*/ 0 w 4374292"/>
                <a:gd name="connsiteY57" fmla="*/ 734344 h 988540"/>
                <a:gd name="connsiteX58" fmla="*/ 7061 w 4374292"/>
                <a:gd name="connsiteY58" fmla="*/ 709631 h 988540"/>
                <a:gd name="connsiteX59" fmla="*/ 24714 w 4374292"/>
                <a:gd name="connsiteY59" fmla="*/ 688448 h 988540"/>
                <a:gd name="connsiteX60" fmla="*/ 74141 w 4374292"/>
                <a:gd name="connsiteY60" fmla="*/ 656673 h 988540"/>
                <a:gd name="connsiteX61" fmla="*/ 374233 w 4374292"/>
                <a:gd name="connsiteY61" fmla="*/ 416599 h 988540"/>
                <a:gd name="connsiteX62" fmla="*/ 709631 w 4374292"/>
                <a:gd name="connsiteY62" fmla="*/ 0 h 988540"/>
                <a:gd name="connsiteX63" fmla="*/ 582533 w 4374292"/>
                <a:gd name="connsiteY63" fmla="*/ 402477 h 988540"/>
                <a:gd name="connsiteX64" fmla="*/ 554289 w 4374292"/>
                <a:gd name="connsiteY64" fmla="*/ 522514 h 988540"/>
                <a:gd name="connsiteX65" fmla="*/ 557820 w 4374292"/>
                <a:gd name="connsiteY65" fmla="*/ 593124 h 988540"/>
                <a:gd name="connsiteX66" fmla="*/ 579003 w 4374292"/>
                <a:gd name="connsiteY66" fmla="*/ 624899 h 988540"/>
                <a:gd name="connsiteX67" fmla="*/ 607247 w 4374292"/>
                <a:gd name="connsiteY67" fmla="*/ 653143 h 988540"/>
                <a:gd name="connsiteX68" fmla="*/ 628430 w 4374292"/>
                <a:gd name="connsiteY68" fmla="*/ 663734 h 988540"/>
                <a:gd name="connsiteX69" fmla="*/ 727284 w 4374292"/>
                <a:gd name="connsiteY69" fmla="*/ 660204 h 988540"/>
                <a:gd name="connsiteX70" fmla="*/ 988541 w 4374292"/>
                <a:gd name="connsiteY70" fmla="*/ 653143 h 988540"/>
                <a:gd name="connsiteX71" fmla="*/ 1465159 w 4374292"/>
                <a:gd name="connsiteY71" fmla="*/ 646082 h 988540"/>
                <a:gd name="connsiteX72" fmla="*/ 1902941 w 4374292"/>
                <a:gd name="connsiteY72" fmla="*/ 639021 h 988540"/>
                <a:gd name="connsiteX73" fmla="*/ 1966490 w 4374292"/>
                <a:gd name="connsiteY73" fmla="*/ 639021 h 988540"/>
                <a:gd name="connsiteX0" fmla="*/ 1966490 w 4374292"/>
                <a:gd name="connsiteY0" fmla="*/ 240074 h 589593"/>
                <a:gd name="connsiteX1" fmla="*/ 2418394 w 4374292"/>
                <a:gd name="connsiteY1" fmla="*/ 240074 h 589593"/>
                <a:gd name="connsiteX2" fmla="*/ 2877359 w 4374292"/>
                <a:gd name="connsiteY2" fmla="*/ 240074 h 589593"/>
                <a:gd name="connsiteX3" fmla="*/ 3272776 w 4374292"/>
                <a:gd name="connsiteY3" fmla="*/ 240074 h 589593"/>
                <a:gd name="connsiteX4" fmla="*/ 3488136 w 4374292"/>
                <a:gd name="connsiteY4" fmla="*/ 240074 h 589593"/>
                <a:gd name="connsiteX5" fmla="*/ 3650539 w 4374292"/>
                <a:gd name="connsiteY5" fmla="*/ 240074 h 589593"/>
                <a:gd name="connsiteX6" fmla="*/ 3728210 w 4374292"/>
                <a:gd name="connsiteY6" fmla="*/ 240074 h 589593"/>
                <a:gd name="connsiteX7" fmla="*/ 3802351 w 4374292"/>
                <a:gd name="connsiteY7" fmla="*/ 240074 h 589593"/>
                <a:gd name="connsiteX8" fmla="*/ 3876491 w 4374292"/>
                <a:gd name="connsiteY8" fmla="*/ 240074 h 589593"/>
                <a:gd name="connsiteX9" fmla="*/ 3950632 w 4374292"/>
                <a:gd name="connsiteY9" fmla="*/ 240074 h 589593"/>
                <a:gd name="connsiteX10" fmla="*/ 4017711 w 4374292"/>
                <a:gd name="connsiteY10" fmla="*/ 233013 h 589593"/>
                <a:gd name="connsiteX11" fmla="*/ 4077730 w 4374292"/>
                <a:gd name="connsiteY11" fmla="*/ 222421 h 589593"/>
                <a:gd name="connsiteX12" fmla="*/ 4130688 w 4374292"/>
                <a:gd name="connsiteY12" fmla="*/ 201238 h 589593"/>
                <a:gd name="connsiteX13" fmla="*/ 4173054 w 4374292"/>
                <a:gd name="connsiteY13" fmla="*/ 180055 h 589593"/>
                <a:gd name="connsiteX14" fmla="*/ 4211889 w 4374292"/>
                <a:gd name="connsiteY14" fmla="*/ 151811 h 589593"/>
                <a:gd name="connsiteX15" fmla="*/ 4254255 w 4374292"/>
                <a:gd name="connsiteY15" fmla="*/ 116506 h 589593"/>
                <a:gd name="connsiteX16" fmla="*/ 4275438 w 4374292"/>
                <a:gd name="connsiteY16" fmla="*/ 95323 h 589593"/>
                <a:gd name="connsiteX17" fmla="*/ 4303682 w 4374292"/>
                <a:gd name="connsiteY17" fmla="*/ 56488 h 589593"/>
                <a:gd name="connsiteX18" fmla="*/ 4328396 w 4374292"/>
                <a:gd name="connsiteY18" fmla="*/ 14122 h 589593"/>
                <a:gd name="connsiteX19" fmla="*/ 4349579 w 4374292"/>
                <a:gd name="connsiteY19" fmla="*/ 0 h 589593"/>
                <a:gd name="connsiteX20" fmla="*/ 4367231 w 4374292"/>
                <a:gd name="connsiteY20" fmla="*/ 7061 h 589593"/>
                <a:gd name="connsiteX21" fmla="*/ 4370762 w 4374292"/>
                <a:gd name="connsiteY21" fmla="*/ 14122 h 589593"/>
                <a:gd name="connsiteX22" fmla="*/ 4374292 w 4374292"/>
                <a:gd name="connsiteY22" fmla="*/ 35305 h 589593"/>
                <a:gd name="connsiteX23" fmla="*/ 4367231 w 4374292"/>
                <a:gd name="connsiteY23" fmla="*/ 102384 h 589593"/>
                <a:gd name="connsiteX24" fmla="*/ 4363701 w 4374292"/>
                <a:gd name="connsiteY24" fmla="*/ 151811 h 589593"/>
                <a:gd name="connsiteX25" fmla="*/ 4346048 w 4374292"/>
                <a:gd name="connsiteY25" fmla="*/ 218891 h 589593"/>
                <a:gd name="connsiteX26" fmla="*/ 4314274 w 4374292"/>
                <a:gd name="connsiteY26" fmla="*/ 296562 h 589593"/>
                <a:gd name="connsiteX27" fmla="*/ 4275438 w 4374292"/>
                <a:gd name="connsiteY27" fmla="*/ 370702 h 589593"/>
                <a:gd name="connsiteX28" fmla="*/ 4208359 w 4374292"/>
                <a:gd name="connsiteY28" fmla="*/ 476617 h 589593"/>
                <a:gd name="connsiteX29" fmla="*/ 4169523 w 4374292"/>
                <a:gd name="connsiteY29" fmla="*/ 536636 h 589593"/>
                <a:gd name="connsiteX30" fmla="*/ 4137749 w 4374292"/>
                <a:gd name="connsiteY30" fmla="*/ 564880 h 589593"/>
                <a:gd name="connsiteX31" fmla="*/ 4113035 w 4374292"/>
                <a:gd name="connsiteY31" fmla="*/ 579002 h 589593"/>
                <a:gd name="connsiteX32" fmla="*/ 4081260 w 4374292"/>
                <a:gd name="connsiteY32" fmla="*/ 589593 h 589593"/>
                <a:gd name="connsiteX33" fmla="*/ 4035364 w 4374292"/>
                <a:gd name="connsiteY33" fmla="*/ 579002 h 589593"/>
                <a:gd name="connsiteX34" fmla="*/ 3985937 w 4374292"/>
                <a:gd name="connsiteY34" fmla="*/ 554288 h 589593"/>
                <a:gd name="connsiteX35" fmla="*/ 3922388 w 4374292"/>
                <a:gd name="connsiteY35" fmla="*/ 526044 h 589593"/>
                <a:gd name="connsiteX36" fmla="*/ 3837656 w 4374292"/>
                <a:gd name="connsiteY36" fmla="*/ 497800 h 589593"/>
                <a:gd name="connsiteX37" fmla="*/ 3788229 w 4374292"/>
                <a:gd name="connsiteY37" fmla="*/ 487209 h 589593"/>
                <a:gd name="connsiteX38" fmla="*/ 3668192 w 4374292"/>
                <a:gd name="connsiteY38" fmla="*/ 483678 h 589593"/>
                <a:gd name="connsiteX39" fmla="*/ 3424587 w 4374292"/>
                <a:gd name="connsiteY39" fmla="*/ 476617 h 589593"/>
                <a:gd name="connsiteX40" fmla="*/ 2958561 w 4374292"/>
                <a:gd name="connsiteY40" fmla="*/ 469556 h 589593"/>
                <a:gd name="connsiteX41" fmla="*/ 2672590 w 4374292"/>
                <a:gd name="connsiteY41" fmla="*/ 469556 h 589593"/>
                <a:gd name="connsiteX42" fmla="*/ 2323071 w 4374292"/>
                <a:gd name="connsiteY42" fmla="*/ 469556 h 589593"/>
                <a:gd name="connsiteX43" fmla="*/ 2019447 w 4374292"/>
                <a:gd name="connsiteY43" fmla="*/ 473087 h 589593"/>
                <a:gd name="connsiteX44" fmla="*/ 1592257 w 4374292"/>
                <a:gd name="connsiteY44" fmla="*/ 487209 h 589593"/>
                <a:gd name="connsiteX45" fmla="*/ 1306286 w 4374292"/>
                <a:gd name="connsiteY45" fmla="*/ 494270 h 589593"/>
                <a:gd name="connsiteX46" fmla="*/ 1027376 w 4374292"/>
                <a:gd name="connsiteY46" fmla="*/ 508392 h 589593"/>
                <a:gd name="connsiteX47" fmla="*/ 776711 w 4374292"/>
                <a:gd name="connsiteY47" fmla="*/ 526044 h 589593"/>
                <a:gd name="connsiteX48" fmla="*/ 600186 w 4374292"/>
                <a:gd name="connsiteY48" fmla="*/ 547227 h 589593"/>
                <a:gd name="connsiteX49" fmla="*/ 543698 w 4374292"/>
                <a:gd name="connsiteY49" fmla="*/ 554288 h 589593"/>
                <a:gd name="connsiteX50" fmla="*/ 504862 w 4374292"/>
                <a:gd name="connsiteY50" fmla="*/ 547227 h 589593"/>
                <a:gd name="connsiteX51" fmla="*/ 370703 w 4374292"/>
                <a:gd name="connsiteY51" fmla="*/ 504861 h 589593"/>
                <a:gd name="connsiteX52" fmla="*/ 211830 w 4374292"/>
                <a:gd name="connsiteY52" fmla="*/ 448373 h 589593"/>
                <a:gd name="connsiteX53" fmla="*/ 84732 w 4374292"/>
                <a:gd name="connsiteY53" fmla="*/ 398946 h 589593"/>
                <a:gd name="connsiteX54" fmla="*/ 24714 w 4374292"/>
                <a:gd name="connsiteY54" fmla="*/ 381294 h 589593"/>
                <a:gd name="connsiteX55" fmla="*/ 14122 w 4374292"/>
                <a:gd name="connsiteY55" fmla="*/ 370702 h 589593"/>
                <a:gd name="connsiteX56" fmla="*/ 7061 w 4374292"/>
                <a:gd name="connsiteY56" fmla="*/ 356580 h 589593"/>
                <a:gd name="connsiteX57" fmla="*/ 0 w 4374292"/>
                <a:gd name="connsiteY57" fmla="*/ 335397 h 589593"/>
                <a:gd name="connsiteX58" fmla="*/ 7061 w 4374292"/>
                <a:gd name="connsiteY58" fmla="*/ 310684 h 589593"/>
                <a:gd name="connsiteX59" fmla="*/ 24714 w 4374292"/>
                <a:gd name="connsiteY59" fmla="*/ 289501 h 589593"/>
                <a:gd name="connsiteX60" fmla="*/ 74141 w 4374292"/>
                <a:gd name="connsiteY60" fmla="*/ 257726 h 589593"/>
                <a:gd name="connsiteX61" fmla="*/ 374233 w 4374292"/>
                <a:gd name="connsiteY61" fmla="*/ 17652 h 589593"/>
                <a:gd name="connsiteX62" fmla="*/ 582533 w 4374292"/>
                <a:gd name="connsiteY62" fmla="*/ 3530 h 589593"/>
                <a:gd name="connsiteX63" fmla="*/ 554289 w 4374292"/>
                <a:gd name="connsiteY63" fmla="*/ 123567 h 589593"/>
                <a:gd name="connsiteX64" fmla="*/ 557820 w 4374292"/>
                <a:gd name="connsiteY64" fmla="*/ 194177 h 589593"/>
                <a:gd name="connsiteX65" fmla="*/ 579003 w 4374292"/>
                <a:gd name="connsiteY65" fmla="*/ 225952 h 589593"/>
                <a:gd name="connsiteX66" fmla="*/ 607247 w 4374292"/>
                <a:gd name="connsiteY66" fmla="*/ 254196 h 589593"/>
                <a:gd name="connsiteX67" fmla="*/ 628430 w 4374292"/>
                <a:gd name="connsiteY67" fmla="*/ 264787 h 589593"/>
                <a:gd name="connsiteX68" fmla="*/ 727284 w 4374292"/>
                <a:gd name="connsiteY68" fmla="*/ 261257 h 589593"/>
                <a:gd name="connsiteX69" fmla="*/ 988541 w 4374292"/>
                <a:gd name="connsiteY69" fmla="*/ 254196 h 589593"/>
                <a:gd name="connsiteX70" fmla="*/ 1465159 w 4374292"/>
                <a:gd name="connsiteY70" fmla="*/ 247135 h 589593"/>
                <a:gd name="connsiteX71" fmla="*/ 1902941 w 4374292"/>
                <a:gd name="connsiteY71" fmla="*/ 240074 h 589593"/>
                <a:gd name="connsiteX72" fmla="*/ 1966490 w 4374292"/>
                <a:gd name="connsiteY72" fmla="*/ 240074 h 589593"/>
                <a:gd name="connsiteX0" fmla="*/ 1966490 w 4374292"/>
                <a:gd name="connsiteY0" fmla="*/ 240074 h 589593"/>
                <a:gd name="connsiteX1" fmla="*/ 2418394 w 4374292"/>
                <a:gd name="connsiteY1" fmla="*/ 240074 h 589593"/>
                <a:gd name="connsiteX2" fmla="*/ 2877359 w 4374292"/>
                <a:gd name="connsiteY2" fmla="*/ 240074 h 589593"/>
                <a:gd name="connsiteX3" fmla="*/ 3272776 w 4374292"/>
                <a:gd name="connsiteY3" fmla="*/ 240074 h 589593"/>
                <a:gd name="connsiteX4" fmla="*/ 3488136 w 4374292"/>
                <a:gd name="connsiteY4" fmla="*/ 240074 h 589593"/>
                <a:gd name="connsiteX5" fmla="*/ 3650539 w 4374292"/>
                <a:gd name="connsiteY5" fmla="*/ 240074 h 589593"/>
                <a:gd name="connsiteX6" fmla="*/ 3728210 w 4374292"/>
                <a:gd name="connsiteY6" fmla="*/ 240074 h 589593"/>
                <a:gd name="connsiteX7" fmla="*/ 3802351 w 4374292"/>
                <a:gd name="connsiteY7" fmla="*/ 240074 h 589593"/>
                <a:gd name="connsiteX8" fmla="*/ 3876491 w 4374292"/>
                <a:gd name="connsiteY8" fmla="*/ 240074 h 589593"/>
                <a:gd name="connsiteX9" fmla="*/ 3950632 w 4374292"/>
                <a:gd name="connsiteY9" fmla="*/ 240074 h 589593"/>
                <a:gd name="connsiteX10" fmla="*/ 4017711 w 4374292"/>
                <a:gd name="connsiteY10" fmla="*/ 233013 h 589593"/>
                <a:gd name="connsiteX11" fmla="*/ 4077730 w 4374292"/>
                <a:gd name="connsiteY11" fmla="*/ 222421 h 589593"/>
                <a:gd name="connsiteX12" fmla="*/ 4130688 w 4374292"/>
                <a:gd name="connsiteY12" fmla="*/ 201238 h 589593"/>
                <a:gd name="connsiteX13" fmla="*/ 4173054 w 4374292"/>
                <a:gd name="connsiteY13" fmla="*/ 180055 h 589593"/>
                <a:gd name="connsiteX14" fmla="*/ 4211889 w 4374292"/>
                <a:gd name="connsiteY14" fmla="*/ 151811 h 589593"/>
                <a:gd name="connsiteX15" fmla="*/ 4254255 w 4374292"/>
                <a:gd name="connsiteY15" fmla="*/ 116506 h 589593"/>
                <a:gd name="connsiteX16" fmla="*/ 4275438 w 4374292"/>
                <a:gd name="connsiteY16" fmla="*/ 95323 h 589593"/>
                <a:gd name="connsiteX17" fmla="*/ 4303682 w 4374292"/>
                <a:gd name="connsiteY17" fmla="*/ 56488 h 589593"/>
                <a:gd name="connsiteX18" fmla="*/ 4328396 w 4374292"/>
                <a:gd name="connsiteY18" fmla="*/ 14122 h 589593"/>
                <a:gd name="connsiteX19" fmla="*/ 4349579 w 4374292"/>
                <a:gd name="connsiteY19" fmla="*/ 0 h 589593"/>
                <a:gd name="connsiteX20" fmla="*/ 4367231 w 4374292"/>
                <a:gd name="connsiteY20" fmla="*/ 7061 h 589593"/>
                <a:gd name="connsiteX21" fmla="*/ 4370762 w 4374292"/>
                <a:gd name="connsiteY21" fmla="*/ 14122 h 589593"/>
                <a:gd name="connsiteX22" fmla="*/ 4374292 w 4374292"/>
                <a:gd name="connsiteY22" fmla="*/ 35305 h 589593"/>
                <a:gd name="connsiteX23" fmla="*/ 4367231 w 4374292"/>
                <a:gd name="connsiteY23" fmla="*/ 102384 h 589593"/>
                <a:gd name="connsiteX24" fmla="*/ 4363701 w 4374292"/>
                <a:gd name="connsiteY24" fmla="*/ 151811 h 589593"/>
                <a:gd name="connsiteX25" fmla="*/ 4346048 w 4374292"/>
                <a:gd name="connsiteY25" fmla="*/ 218891 h 589593"/>
                <a:gd name="connsiteX26" fmla="*/ 4314274 w 4374292"/>
                <a:gd name="connsiteY26" fmla="*/ 296562 h 589593"/>
                <a:gd name="connsiteX27" fmla="*/ 4275438 w 4374292"/>
                <a:gd name="connsiteY27" fmla="*/ 370702 h 589593"/>
                <a:gd name="connsiteX28" fmla="*/ 4208359 w 4374292"/>
                <a:gd name="connsiteY28" fmla="*/ 476617 h 589593"/>
                <a:gd name="connsiteX29" fmla="*/ 4169523 w 4374292"/>
                <a:gd name="connsiteY29" fmla="*/ 536636 h 589593"/>
                <a:gd name="connsiteX30" fmla="*/ 4137749 w 4374292"/>
                <a:gd name="connsiteY30" fmla="*/ 564880 h 589593"/>
                <a:gd name="connsiteX31" fmla="*/ 4113035 w 4374292"/>
                <a:gd name="connsiteY31" fmla="*/ 579002 h 589593"/>
                <a:gd name="connsiteX32" fmla="*/ 4081260 w 4374292"/>
                <a:gd name="connsiteY32" fmla="*/ 589593 h 589593"/>
                <a:gd name="connsiteX33" fmla="*/ 4035364 w 4374292"/>
                <a:gd name="connsiteY33" fmla="*/ 579002 h 589593"/>
                <a:gd name="connsiteX34" fmla="*/ 3985937 w 4374292"/>
                <a:gd name="connsiteY34" fmla="*/ 554288 h 589593"/>
                <a:gd name="connsiteX35" fmla="*/ 3922388 w 4374292"/>
                <a:gd name="connsiteY35" fmla="*/ 526044 h 589593"/>
                <a:gd name="connsiteX36" fmla="*/ 3837656 w 4374292"/>
                <a:gd name="connsiteY36" fmla="*/ 497800 h 589593"/>
                <a:gd name="connsiteX37" fmla="*/ 3788229 w 4374292"/>
                <a:gd name="connsiteY37" fmla="*/ 487209 h 589593"/>
                <a:gd name="connsiteX38" fmla="*/ 3668192 w 4374292"/>
                <a:gd name="connsiteY38" fmla="*/ 483678 h 589593"/>
                <a:gd name="connsiteX39" fmla="*/ 3424587 w 4374292"/>
                <a:gd name="connsiteY39" fmla="*/ 476617 h 589593"/>
                <a:gd name="connsiteX40" fmla="*/ 2958561 w 4374292"/>
                <a:gd name="connsiteY40" fmla="*/ 469556 h 589593"/>
                <a:gd name="connsiteX41" fmla="*/ 2672590 w 4374292"/>
                <a:gd name="connsiteY41" fmla="*/ 469556 h 589593"/>
                <a:gd name="connsiteX42" fmla="*/ 2323071 w 4374292"/>
                <a:gd name="connsiteY42" fmla="*/ 469556 h 589593"/>
                <a:gd name="connsiteX43" fmla="*/ 2019447 w 4374292"/>
                <a:gd name="connsiteY43" fmla="*/ 473087 h 589593"/>
                <a:gd name="connsiteX44" fmla="*/ 1592257 w 4374292"/>
                <a:gd name="connsiteY44" fmla="*/ 487209 h 589593"/>
                <a:gd name="connsiteX45" fmla="*/ 1306286 w 4374292"/>
                <a:gd name="connsiteY45" fmla="*/ 494270 h 589593"/>
                <a:gd name="connsiteX46" fmla="*/ 1027376 w 4374292"/>
                <a:gd name="connsiteY46" fmla="*/ 508392 h 589593"/>
                <a:gd name="connsiteX47" fmla="*/ 776711 w 4374292"/>
                <a:gd name="connsiteY47" fmla="*/ 526044 h 589593"/>
                <a:gd name="connsiteX48" fmla="*/ 600186 w 4374292"/>
                <a:gd name="connsiteY48" fmla="*/ 547227 h 589593"/>
                <a:gd name="connsiteX49" fmla="*/ 543698 w 4374292"/>
                <a:gd name="connsiteY49" fmla="*/ 554288 h 589593"/>
                <a:gd name="connsiteX50" fmla="*/ 504862 w 4374292"/>
                <a:gd name="connsiteY50" fmla="*/ 547227 h 589593"/>
                <a:gd name="connsiteX51" fmla="*/ 370703 w 4374292"/>
                <a:gd name="connsiteY51" fmla="*/ 504861 h 589593"/>
                <a:gd name="connsiteX52" fmla="*/ 211830 w 4374292"/>
                <a:gd name="connsiteY52" fmla="*/ 448373 h 589593"/>
                <a:gd name="connsiteX53" fmla="*/ 84732 w 4374292"/>
                <a:gd name="connsiteY53" fmla="*/ 398946 h 589593"/>
                <a:gd name="connsiteX54" fmla="*/ 24714 w 4374292"/>
                <a:gd name="connsiteY54" fmla="*/ 381294 h 589593"/>
                <a:gd name="connsiteX55" fmla="*/ 14122 w 4374292"/>
                <a:gd name="connsiteY55" fmla="*/ 370702 h 589593"/>
                <a:gd name="connsiteX56" fmla="*/ 7061 w 4374292"/>
                <a:gd name="connsiteY56" fmla="*/ 356580 h 589593"/>
                <a:gd name="connsiteX57" fmla="*/ 0 w 4374292"/>
                <a:gd name="connsiteY57" fmla="*/ 335397 h 589593"/>
                <a:gd name="connsiteX58" fmla="*/ 7061 w 4374292"/>
                <a:gd name="connsiteY58" fmla="*/ 310684 h 589593"/>
                <a:gd name="connsiteX59" fmla="*/ 24714 w 4374292"/>
                <a:gd name="connsiteY59" fmla="*/ 289501 h 589593"/>
                <a:gd name="connsiteX60" fmla="*/ 74141 w 4374292"/>
                <a:gd name="connsiteY60" fmla="*/ 257726 h 589593"/>
                <a:gd name="connsiteX61" fmla="*/ 582533 w 4374292"/>
                <a:gd name="connsiteY61" fmla="*/ 3530 h 589593"/>
                <a:gd name="connsiteX62" fmla="*/ 554289 w 4374292"/>
                <a:gd name="connsiteY62" fmla="*/ 123567 h 589593"/>
                <a:gd name="connsiteX63" fmla="*/ 557820 w 4374292"/>
                <a:gd name="connsiteY63" fmla="*/ 194177 h 589593"/>
                <a:gd name="connsiteX64" fmla="*/ 579003 w 4374292"/>
                <a:gd name="connsiteY64" fmla="*/ 225952 h 589593"/>
                <a:gd name="connsiteX65" fmla="*/ 607247 w 4374292"/>
                <a:gd name="connsiteY65" fmla="*/ 254196 h 589593"/>
                <a:gd name="connsiteX66" fmla="*/ 628430 w 4374292"/>
                <a:gd name="connsiteY66" fmla="*/ 264787 h 589593"/>
                <a:gd name="connsiteX67" fmla="*/ 727284 w 4374292"/>
                <a:gd name="connsiteY67" fmla="*/ 261257 h 589593"/>
                <a:gd name="connsiteX68" fmla="*/ 988541 w 4374292"/>
                <a:gd name="connsiteY68" fmla="*/ 254196 h 589593"/>
                <a:gd name="connsiteX69" fmla="*/ 1465159 w 4374292"/>
                <a:gd name="connsiteY69" fmla="*/ 247135 h 589593"/>
                <a:gd name="connsiteX70" fmla="*/ 1902941 w 4374292"/>
                <a:gd name="connsiteY70" fmla="*/ 240074 h 589593"/>
                <a:gd name="connsiteX71" fmla="*/ 1966490 w 4374292"/>
                <a:gd name="connsiteY71" fmla="*/ 240074 h 589593"/>
                <a:gd name="connsiteX0" fmla="*/ 1966490 w 4374292"/>
                <a:gd name="connsiteY0" fmla="*/ 240074 h 589593"/>
                <a:gd name="connsiteX1" fmla="*/ 2418394 w 4374292"/>
                <a:gd name="connsiteY1" fmla="*/ 240074 h 589593"/>
                <a:gd name="connsiteX2" fmla="*/ 2877359 w 4374292"/>
                <a:gd name="connsiteY2" fmla="*/ 240074 h 589593"/>
                <a:gd name="connsiteX3" fmla="*/ 3272776 w 4374292"/>
                <a:gd name="connsiteY3" fmla="*/ 240074 h 589593"/>
                <a:gd name="connsiteX4" fmla="*/ 3488136 w 4374292"/>
                <a:gd name="connsiteY4" fmla="*/ 240074 h 589593"/>
                <a:gd name="connsiteX5" fmla="*/ 3650539 w 4374292"/>
                <a:gd name="connsiteY5" fmla="*/ 240074 h 589593"/>
                <a:gd name="connsiteX6" fmla="*/ 3728210 w 4374292"/>
                <a:gd name="connsiteY6" fmla="*/ 240074 h 589593"/>
                <a:gd name="connsiteX7" fmla="*/ 3802351 w 4374292"/>
                <a:gd name="connsiteY7" fmla="*/ 240074 h 589593"/>
                <a:gd name="connsiteX8" fmla="*/ 3876491 w 4374292"/>
                <a:gd name="connsiteY8" fmla="*/ 240074 h 589593"/>
                <a:gd name="connsiteX9" fmla="*/ 3950632 w 4374292"/>
                <a:gd name="connsiteY9" fmla="*/ 240074 h 589593"/>
                <a:gd name="connsiteX10" fmla="*/ 4017711 w 4374292"/>
                <a:gd name="connsiteY10" fmla="*/ 233013 h 589593"/>
                <a:gd name="connsiteX11" fmla="*/ 4077730 w 4374292"/>
                <a:gd name="connsiteY11" fmla="*/ 222421 h 589593"/>
                <a:gd name="connsiteX12" fmla="*/ 4130688 w 4374292"/>
                <a:gd name="connsiteY12" fmla="*/ 201238 h 589593"/>
                <a:gd name="connsiteX13" fmla="*/ 4173054 w 4374292"/>
                <a:gd name="connsiteY13" fmla="*/ 180055 h 589593"/>
                <a:gd name="connsiteX14" fmla="*/ 4211889 w 4374292"/>
                <a:gd name="connsiteY14" fmla="*/ 151811 h 589593"/>
                <a:gd name="connsiteX15" fmla="*/ 4254255 w 4374292"/>
                <a:gd name="connsiteY15" fmla="*/ 116506 h 589593"/>
                <a:gd name="connsiteX16" fmla="*/ 4275438 w 4374292"/>
                <a:gd name="connsiteY16" fmla="*/ 95323 h 589593"/>
                <a:gd name="connsiteX17" fmla="*/ 4303682 w 4374292"/>
                <a:gd name="connsiteY17" fmla="*/ 56488 h 589593"/>
                <a:gd name="connsiteX18" fmla="*/ 4328396 w 4374292"/>
                <a:gd name="connsiteY18" fmla="*/ 14122 h 589593"/>
                <a:gd name="connsiteX19" fmla="*/ 4349579 w 4374292"/>
                <a:gd name="connsiteY19" fmla="*/ 0 h 589593"/>
                <a:gd name="connsiteX20" fmla="*/ 4367231 w 4374292"/>
                <a:gd name="connsiteY20" fmla="*/ 7061 h 589593"/>
                <a:gd name="connsiteX21" fmla="*/ 4370762 w 4374292"/>
                <a:gd name="connsiteY21" fmla="*/ 14122 h 589593"/>
                <a:gd name="connsiteX22" fmla="*/ 4374292 w 4374292"/>
                <a:gd name="connsiteY22" fmla="*/ 35305 h 589593"/>
                <a:gd name="connsiteX23" fmla="*/ 4367231 w 4374292"/>
                <a:gd name="connsiteY23" fmla="*/ 102384 h 589593"/>
                <a:gd name="connsiteX24" fmla="*/ 4363701 w 4374292"/>
                <a:gd name="connsiteY24" fmla="*/ 151811 h 589593"/>
                <a:gd name="connsiteX25" fmla="*/ 4346048 w 4374292"/>
                <a:gd name="connsiteY25" fmla="*/ 218891 h 589593"/>
                <a:gd name="connsiteX26" fmla="*/ 4314274 w 4374292"/>
                <a:gd name="connsiteY26" fmla="*/ 296562 h 589593"/>
                <a:gd name="connsiteX27" fmla="*/ 4275438 w 4374292"/>
                <a:gd name="connsiteY27" fmla="*/ 370702 h 589593"/>
                <a:gd name="connsiteX28" fmla="*/ 4208359 w 4374292"/>
                <a:gd name="connsiteY28" fmla="*/ 476617 h 589593"/>
                <a:gd name="connsiteX29" fmla="*/ 4169523 w 4374292"/>
                <a:gd name="connsiteY29" fmla="*/ 536636 h 589593"/>
                <a:gd name="connsiteX30" fmla="*/ 4137749 w 4374292"/>
                <a:gd name="connsiteY30" fmla="*/ 564880 h 589593"/>
                <a:gd name="connsiteX31" fmla="*/ 4113035 w 4374292"/>
                <a:gd name="connsiteY31" fmla="*/ 579002 h 589593"/>
                <a:gd name="connsiteX32" fmla="*/ 4081260 w 4374292"/>
                <a:gd name="connsiteY32" fmla="*/ 589593 h 589593"/>
                <a:gd name="connsiteX33" fmla="*/ 4035364 w 4374292"/>
                <a:gd name="connsiteY33" fmla="*/ 579002 h 589593"/>
                <a:gd name="connsiteX34" fmla="*/ 3985937 w 4374292"/>
                <a:gd name="connsiteY34" fmla="*/ 554288 h 589593"/>
                <a:gd name="connsiteX35" fmla="*/ 3922388 w 4374292"/>
                <a:gd name="connsiteY35" fmla="*/ 526044 h 589593"/>
                <a:gd name="connsiteX36" fmla="*/ 3837656 w 4374292"/>
                <a:gd name="connsiteY36" fmla="*/ 497800 h 589593"/>
                <a:gd name="connsiteX37" fmla="*/ 3788229 w 4374292"/>
                <a:gd name="connsiteY37" fmla="*/ 487209 h 589593"/>
                <a:gd name="connsiteX38" fmla="*/ 3668192 w 4374292"/>
                <a:gd name="connsiteY38" fmla="*/ 483678 h 589593"/>
                <a:gd name="connsiteX39" fmla="*/ 3424587 w 4374292"/>
                <a:gd name="connsiteY39" fmla="*/ 476617 h 589593"/>
                <a:gd name="connsiteX40" fmla="*/ 2958561 w 4374292"/>
                <a:gd name="connsiteY40" fmla="*/ 469556 h 589593"/>
                <a:gd name="connsiteX41" fmla="*/ 2672590 w 4374292"/>
                <a:gd name="connsiteY41" fmla="*/ 469556 h 589593"/>
                <a:gd name="connsiteX42" fmla="*/ 2323071 w 4374292"/>
                <a:gd name="connsiteY42" fmla="*/ 469556 h 589593"/>
                <a:gd name="connsiteX43" fmla="*/ 2019447 w 4374292"/>
                <a:gd name="connsiteY43" fmla="*/ 473087 h 589593"/>
                <a:gd name="connsiteX44" fmla="*/ 1592257 w 4374292"/>
                <a:gd name="connsiteY44" fmla="*/ 487209 h 589593"/>
                <a:gd name="connsiteX45" fmla="*/ 1306286 w 4374292"/>
                <a:gd name="connsiteY45" fmla="*/ 494270 h 589593"/>
                <a:gd name="connsiteX46" fmla="*/ 1027376 w 4374292"/>
                <a:gd name="connsiteY46" fmla="*/ 508392 h 589593"/>
                <a:gd name="connsiteX47" fmla="*/ 776711 w 4374292"/>
                <a:gd name="connsiteY47" fmla="*/ 526044 h 589593"/>
                <a:gd name="connsiteX48" fmla="*/ 600186 w 4374292"/>
                <a:gd name="connsiteY48" fmla="*/ 547227 h 589593"/>
                <a:gd name="connsiteX49" fmla="*/ 543698 w 4374292"/>
                <a:gd name="connsiteY49" fmla="*/ 554288 h 589593"/>
                <a:gd name="connsiteX50" fmla="*/ 504862 w 4374292"/>
                <a:gd name="connsiteY50" fmla="*/ 547227 h 589593"/>
                <a:gd name="connsiteX51" fmla="*/ 370703 w 4374292"/>
                <a:gd name="connsiteY51" fmla="*/ 504861 h 589593"/>
                <a:gd name="connsiteX52" fmla="*/ 211830 w 4374292"/>
                <a:gd name="connsiteY52" fmla="*/ 448373 h 589593"/>
                <a:gd name="connsiteX53" fmla="*/ 84732 w 4374292"/>
                <a:gd name="connsiteY53" fmla="*/ 398946 h 589593"/>
                <a:gd name="connsiteX54" fmla="*/ 24714 w 4374292"/>
                <a:gd name="connsiteY54" fmla="*/ 381294 h 589593"/>
                <a:gd name="connsiteX55" fmla="*/ 14122 w 4374292"/>
                <a:gd name="connsiteY55" fmla="*/ 370702 h 589593"/>
                <a:gd name="connsiteX56" fmla="*/ 7061 w 4374292"/>
                <a:gd name="connsiteY56" fmla="*/ 356580 h 589593"/>
                <a:gd name="connsiteX57" fmla="*/ 0 w 4374292"/>
                <a:gd name="connsiteY57" fmla="*/ 335397 h 589593"/>
                <a:gd name="connsiteX58" fmla="*/ 7061 w 4374292"/>
                <a:gd name="connsiteY58" fmla="*/ 310684 h 589593"/>
                <a:gd name="connsiteX59" fmla="*/ 24714 w 4374292"/>
                <a:gd name="connsiteY59" fmla="*/ 289501 h 589593"/>
                <a:gd name="connsiteX60" fmla="*/ 74141 w 4374292"/>
                <a:gd name="connsiteY60" fmla="*/ 257726 h 589593"/>
                <a:gd name="connsiteX61" fmla="*/ 554289 w 4374292"/>
                <a:gd name="connsiteY61" fmla="*/ 123567 h 589593"/>
                <a:gd name="connsiteX62" fmla="*/ 557820 w 4374292"/>
                <a:gd name="connsiteY62" fmla="*/ 194177 h 589593"/>
                <a:gd name="connsiteX63" fmla="*/ 579003 w 4374292"/>
                <a:gd name="connsiteY63" fmla="*/ 225952 h 589593"/>
                <a:gd name="connsiteX64" fmla="*/ 607247 w 4374292"/>
                <a:gd name="connsiteY64" fmla="*/ 254196 h 589593"/>
                <a:gd name="connsiteX65" fmla="*/ 628430 w 4374292"/>
                <a:gd name="connsiteY65" fmla="*/ 264787 h 589593"/>
                <a:gd name="connsiteX66" fmla="*/ 727284 w 4374292"/>
                <a:gd name="connsiteY66" fmla="*/ 261257 h 589593"/>
                <a:gd name="connsiteX67" fmla="*/ 988541 w 4374292"/>
                <a:gd name="connsiteY67" fmla="*/ 254196 h 589593"/>
                <a:gd name="connsiteX68" fmla="*/ 1465159 w 4374292"/>
                <a:gd name="connsiteY68" fmla="*/ 247135 h 589593"/>
                <a:gd name="connsiteX69" fmla="*/ 1902941 w 4374292"/>
                <a:gd name="connsiteY69" fmla="*/ 240074 h 589593"/>
                <a:gd name="connsiteX70" fmla="*/ 1966490 w 4374292"/>
                <a:gd name="connsiteY70" fmla="*/ 240074 h 589593"/>
                <a:gd name="connsiteX0" fmla="*/ 1966490 w 4374292"/>
                <a:gd name="connsiteY0" fmla="*/ 240074 h 589593"/>
                <a:gd name="connsiteX1" fmla="*/ 2418394 w 4374292"/>
                <a:gd name="connsiteY1" fmla="*/ 240074 h 589593"/>
                <a:gd name="connsiteX2" fmla="*/ 2877359 w 4374292"/>
                <a:gd name="connsiteY2" fmla="*/ 240074 h 589593"/>
                <a:gd name="connsiteX3" fmla="*/ 3272776 w 4374292"/>
                <a:gd name="connsiteY3" fmla="*/ 240074 h 589593"/>
                <a:gd name="connsiteX4" fmla="*/ 3488136 w 4374292"/>
                <a:gd name="connsiteY4" fmla="*/ 240074 h 589593"/>
                <a:gd name="connsiteX5" fmla="*/ 3650539 w 4374292"/>
                <a:gd name="connsiteY5" fmla="*/ 240074 h 589593"/>
                <a:gd name="connsiteX6" fmla="*/ 3728210 w 4374292"/>
                <a:gd name="connsiteY6" fmla="*/ 240074 h 589593"/>
                <a:gd name="connsiteX7" fmla="*/ 3802351 w 4374292"/>
                <a:gd name="connsiteY7" fmla="*/ 240074 h 589593"/>
                <a:gd name="connsiteX8" fmla="*/ 3876491 w 4374292"/>
                <a:gd name="connsiteY8" fmla="*/ 240074 h 589593"/>
                <a:gd name="connsiteX9" fmla="*/ 3950632 w 4374292"/>
                <a:gd name="connsiteY9" fmla="*/ 240074 h 589593"/>
                <a:gd name="connsiteX10" fmla="*/ 4017711 w 4374292"/>
                <a:gd name="connsiteY10" fmla="*/ 233013 h 589593"/>
                <a:gd name="connsiteX11" fmla="*/ 4077730 w 4374292"/>
                <a:gd name="connsiteY11" fmla="*/ 222421 h 589593"/>
                <a:gd name="connsiteX12" fmla="*/ 4130688 w 4374292"/>
                <a:gd name="connsiteY12" fmla="*/ 201238 h 589593"/>
                <a:gd name="connsiteX13" fmla="*/ 4173054 w 4374292"/>
                <a:gd name="connsiteY13" fmla="*/ 180055 h 589593"/>
                <a:gd name="connsiteX14" fmla="*/ 4211889 w 4374292"/>
                <a:gd name="connsiteY14" fmla="*/ 151811 h 589593"/>
                <a:gd name="connsiteX15" fmla="*/ 4254255 w 4374292"/>
                <a:gd name="connsiteY15" fmla="*/ 116506 h 589593"/>
                <a:gd name="connsiteX16" fmla="*/ 4275438 w 4374292"/>
                <a:gd name="connsiteY16" fmla="*/ 95323 h 589593"/>
                <a:gd name="connsiteX17" fmla="*/ 4303682 w 4374292"/>
                <a:gd name="connsiteY17" fmla="*/ 56488 h 589593"/>
                <a:gd name="connsiteX18" fmla="*/ 4328396 w 4374292"/>
                <a:gd name="connsiteY18" fmla="*/ 14122 h 589593"/>
                <a:gd name="connsiteX19" fmla="*/ 4349579 w 4374292"/>
                <a:gd name="connsiteY19" fmla="*/ 0 h 589593"/>
                <a:gd name="connsiteX20" fmla="*/ 4367231 w 4374292"/>
                <a:gd name="connsiteY20" fmla="*/ 7061 h 589593"/>
                <a:gd name="connsiteX21" fmla="*/ 4370762 w 4374292"/>
                <a:gd name="connsiteY21" fmla="*/ 14122 h 589593"/>
                <a:gd name="connsiteX22" fmla="*/ 4374292 w 4374292"/>
                <a:gd name="connsiteY22" fmla="*/ 35305 h 589593"/>
                <a:gd name="connsiteX23" fmla="*/ 4367231 w 4374292"/>
                <a:gd name="connsiteY23" fmla="*/ 102384 h 589593"/>
                <a:gd name="connsiteX24" fmla="*/ 4363701 w 4374292"/>
                <a:gd name="connsiteY24" fmla="*/ 151811 h 589593"/>
                <a:gd name="connsiteX25" fmla="*/ 4346048 w 4374292"/>
                <a:gd name="connsiteY25" fmla="*/ 218891 h 589593"/>
                <a:gd name="connsiteX26" fmla="*/ 4314274 w 4374292"/>
                <a:gd name="connsiteY26" fmla="*/ 296562 h 589593"/>
                <a:gd name="connsiteX27" fmla="*/ 4275438 w 4374292"/>
                <a:gd name="connsiteY27" fmla="*/ 370702 h 589593"/>
                <a:gd name="connsiteX28" fmla="*/ 4208359 w 4374292"/>
                <a:gd name="connsiteY28" fmla="*/ 476617 h 589593"/>
                <a:gd name="connsiteX29" fmla="*/ 4169523 w 4374292"/>
                <a:gd name="connsiteY29" fmla="*/ 536636 h 589593"/>
                <a:gd name="connsiteX30" fmla="*/ 4137749 w 4374292"/>
                <a:gd name="connsiteY30" fmla="*/ 564880 h 589593"/>
                <a:gd name="connsiteX31" fmla="*/ 4113035 w 4374292"/>
                <a:gd name="connsiteY31" fmla="*/ 579002 h 589593"/>
                <a:gd name="connsiteX32" fmla="*/ 4081260 w 4374292"/>
                <a:gd name="connsiteY32" fmla="*/ 589593 h 589593"/>
                <a:gd name="connsiteX33" fmla="*/ 4035364 w 4374292"/>
                <a:gd name="connsiteY33" fmla="*/ 579002 h 589593"/>
                <a:gd name="connsiteX34" fmla="*/ 3985937 w 4374292"/>
                <a:gd name="connsiteY34" fmla="*/ 554288 h 589593"/>
                <a:gd name="connsiteX35" fmla="*/ 3922388 w 4374292"/>
                <a:gd name="connsiteY35" fmla="*/ 526044 h 589593"/>
                <a:gd name="connsiteX36" fmla="*/ 3837656 w 4374292"/>
                <a:gd name="connsiteY36" fmla="*/ 497800 h 589593"/>
                <a:gd name="connsiteX37" fmla="*/ 3788229 w 4374292"/>
                <a:gd name="connsiteY37" fmla="*/ 487209 h 589593"/>
                <a:gd name="connsiteX38" fmla="*/ 3668192 w 4374292"/>
                <a:gd name="connsiteY38" fmla="*/ 483678 h 589593"/>
                <a:gd name="connsiteX39" fmla="*/ 3424587 w 4374292"/>
                <a:gd name="connsiteY39" fmla="*/ 476617 h 589593"/>
                <a:gd name="connsiteX40" fmla="*/ 2958561 w 4374292"/>
                <a:gd name="connsiteY40" fmla="*/ 469556 h 589593"/>
                <a:gd name="connsiteX41" fmla="*/ 2672590 w 4374292"/>
                <a:gd name="connsiteY41" fmla="*/ 469556 h 589593"/>
                <a:gd name="connsiteX42" fmla="*/ 2323071 w 4374292"/>
                <a:gd name="connsiteY42" fmla="*/ 469556 h 589593"/>
                <a:gd name="connsiteX43" fmla="*/ 2019447 w 4374292"/>
                <a:gd name="connsiteY43" fmla="*/ 473087 h 589593"/>
                <a:gd name="connsiteX44" fmla="*/ 1592257 w 4374292"/>
                <a:gd name="connsiteY44" fmla="*/ 487209 h 589593"/>
                <a:gd name="connsiteX45" fmla="*/ 1306286 w 4374292"/>
                <a:gd name="connsiteY45" fmla="*/ 494270 h 589593"/>
                <a:gd name="connsiteX46" fmla="*/ 1027376 w 4374292"/>
                <a:gd name="connsiteY46" fmla="*/ 508392 h 589593"/>
                <a:gd name="connsiteX47" fmla="*/ 776711 w 4374292"/>
                <a:gd name="connsiteY47" fmla="*/ 526044 h 589593"/>
                <a:gd name="connsiteX48" fmla="*/ 600186 w 4374292"/>
                <a:gd name="connsiteY48" fmla="*/ 547227 h 589593"/>
                <a:gd name="connsiteX49" fmla="*/ 543698 w 4374292"/>
                <a:gd name="connsiteY49" fmla="*/ 554288 h 589593"/>
                <a:gd name="connsiteX50" fmla="*/ 504862 w 4374292"/>
                <a:gd name="connsiteY50" fmla="*/ 547227 h 589593"/>
                <a:gd name="connsiteX51" fmla="*/ 370703 w 4374292"/>
                <a:gd name="connsiteY51" fmla="*/ 504861 h 589593"/>
                <a:gd name="connsiteX52" fmla="*/ 211830 w 4374292"/>
                <a:gd name="connsiteY52" fmla="*/ 448373 h 589593"/>
                <a:gd name="connsiteX53" fmla="*/ 84732 w 4374292"/>
                <a:gd name="connsiteY53" fmla="*/ 398946 h 589593"/>
                <a:gd name="connsiteX54" fmla="*/ 24714 w 4374292"/>
                <a:gd name="connsiteY54" fmla="*/ 381294 h 589593"/>
                <a:gd name="connsiteX55" fmla="*/ 14122 w 4374292"/>
                <a:gd name="connsiteY55" fmla="*/ 370702 h 589593"/>
                <a:gd name="connsiteX56" fmla="*/ 7061 w 4374292"/>
                <a:gd name="connsiteY56" fmla="*/ 356580 h 589593"/>
                <a:gd name="connsiteX57" fmla="*/ 0 w 4374292"/>
                <a:gd name="connsiteY57" fmla="*/ 335397 h 589593"/>
                <a:gd name="connsiteX58" fmla="*/ 7061 w 4374292"/>
                <a:gd name="connsiteY58" fmla="*/ 310684 h 589593"/>
                <a:gd name="connsiteX59" fmla="*/ 24714 w 4374292"/>
                <a:gd name="connsiteY59" fmla="*/ 289501 h 589593"/>
                <a:gd name="connsiteX60" fmla="*/ 74141 w 4374292"/>
                <a:gd name="connsiteY60" fmla="*/ 257726 h 589593"/>
                <a:gd name="connsiteX61" fmla="*/ 557820 w 4374292"/>
                <a:gd name="connsiteY61" fmla="*/ 194177 h 589593"/>
                <a:gd name="connsiteX62" fmla="*/ 579003 w 4374292"/>
                <a:gd name="connsiteY62" fmla="*/ 225952 h 589593"/>
                <a:gd name="connsiteX63" fmla="*/ 607247 w 4374292"/>
                <a:gd name="connsiteY63" fmla="*/ 254196 h 589593"/>
                <a:gd name="connsiteX64" fmla="*/ 628430 w 4374292"/>
                <a:gd name="connsiteY64" fmla="*/ 264787 h 589593"/>
                <a:gd name="connsiteX65" fmla="*/ 727284 w 4374292"/>
                <a:gd name="connsiteY65" fmla="*/ 261257 h 589593"/>
                <a:gd name="connsiteX66" fmla="*/ 988541 w 4374292"/>
                <a:gd name="connsiteY66" fmla="*/ 254196 h 589593"/>
                <a:gd name="connsiteX67" fmla="*/ 1465159 w 4374292"/>
                <a:gd name="connsiteY67" fmla="*/ 247135 h 589593"/>
                <a:gd name="connsiteX68" fmla="*/ 1902941 w 4374292"/>
                <a:gd name="connsiteY68" fmla="*/ 240074 h 589593"/>
                <a:gd name="connsiteX69" fmla="*/ 1966490 w 4374292"/>
                <a:gd name="connsiteY69" fmla="*/ 240074 h 589593"/>
                <a:gd name="connsiteX0" fmla="*/ 1966490 w 4374292"/>
                <a:gd name="connsiteY0" fmla="*/ 240074 h 589593"/>
                <a:gd name="connsiteX1" fmla="*/ 2418394 w 4374292"/>
                <a:gd name="connsiteY1" fmla="*/ 240074 h 589593"/>
                <a:gd name="connsiteX2" fmla="*/ 2877359 w 4374292"/>
                <a:gd name="connsiteY2" fmla="*/ 240074 h 589593"/>
                <a:gd name="connsiteX3" fmla="*/ 3272776 w 4374292"/>
                <a:gd name="connsiteY3" fmla="*/ 240074 h 589593"/>
                <a:gd name="connsiteX4" fmla="*/ 3488136 w 4374292"/>
                <a:gd name="connsiteY4" fmla="*/ 240074 h 589593"/>
                <a:gd name="connsiteX5" fmla="*/ 3650539 w 4374292"/>
                <a:gd name="connsiteY5" fmla="*/ 240074 h 589593"/>
                <a:gd name="connsiteX6" fmla="*/ 3728210 w 4374292"/>
                <a:gd name="connsiteY6" fmla="*/ 240074 h 589593"/>
                <a:gd name="connsiteX7" fmla="*/ 3802351 w 4374292"/>
                <a:gd name="connsiteY7" fmla="*/ 240074 h 589593"/>
                <a:gd name="connsiteX8" fmla="*/ 3876491 w 4374292"/>
                <a:gd name="connsiteY8" fmla="*/ 240074 h 589593"/>
                <a:gd name="connsiteX9" fmla="*/ 3950632 w 4374292"/>
                <a:gd name="connsiteY9" fmla="*/ 240074 h 589593"/>
                <a:gd name="connsiteX10" fmla="*/ 4017711 w 4374292"/>
                <a:gd name="connsiteY10" fmla="*/ 233013 h 589593"/>
                <a:gd name="connsiteX11" fmla="*/ 4077730 w 4374292"/>
                <a:gd name="connsiteY11" fmla="*/ 222421 h 589593"/>
                <a:gd name="connsiteX12" fmla="*/ 4130688 w 4374292"/>
                <a:gd name="connsiteY12" fmla="*/ 201238 h 589593"/>
                <a:gd name="connsiteX13" fmla="*/ 4173054 w 4374292"/>
                <a:gd name="connsiteY13" fmla="*/ 180055 h 589593"/>
                <a:gd name="connsiteX14" fmla="*/ 4211889 w 4374292"/>
                <a:gd name="connsiteY14" fmla="*/ 151811 h 589593"/>
                <a:gd name="connsiteX15" fmla="*/ 4254255 w 4374292"/>
                <a:gd name="connsiteY15" fmla="*/ 116506 h 589593"/>
                <a:gd name="connsiteX16" fmla="*/ 4275438 w 4374292"/>
                <a:gd name="connsiteY16" fmla="*/ 95323 h 589593"/>
                <a:gd name="connsiteX17" fmla="*/ 4303682 w 4374292"/>
                <a:gd name="connsiteY17" fmla="*/ 56488 h 589593"/>
                <a:gd name="connsiteX18" fmla="*/ 4328396 w 4374292"/>
                <a:gd name="connsiteY18" fmla="*/ 14122 h 589593"/>
                <a:gd name="connsiteX19" fmla="*/ 4349579 w 4374292"/>
                <a:gd name="connsiteY19" fmla="*/ 0 h 589593"/>
                <a:gd name="connsiteX20" fmla="*/ 4367231 w 4374292"/>
                <a:gd name="connsiteY20" fmla="*/ 7061 h 589593"/>
                <a:gd name="connsiteX21" fmla="*/ 4370762 w 4374292"/>
                <a:gd name="connsiteY21" fmla="*/ 14122 h 589593"/>
                <a:gd name="connsiteX22" fmla="*/ 4374292 w 4374292"/>
                <a:gd name="connsiteY22" fmla="*/ 35305 h 589593"/>
                <a:gd name="connsiteX23" fmla="*/ 4367231 w 4374292"/>
                <a:gd name="connsiteY23" fmla="*/ 102384 h 589593"/>
                <a:gd name="connsiteX24" fmla="*/ 4363701 w 4374292"/>
                <a:gd name="connsiteY24" fmla="*/ 151811 h 589593"/>
                <a:gd name="connsiteX25" fmla="*/ 4346048 w 4374292"/>
                <a:gd name="connsiteY25" fmla="*/ 218891 h 589593"/>
                <a:gd name="connsiteX26" fmla="*/ 4314274 w 4374292"/>
                <a:gd name="connsiteY26" fmla="*/ 296562 h 589593"/>
                <a:gd name="connsiteX27" fmla="*/ 4275438 w 4374292"/>
                <a:gd name="connsiteY27" fmla="*/ 370702 h 589593"/>
                <a:gd name="connsiteX28" fmla="*/ 4208359 w 4374292"/>
                <a:gd name="connsiteY28" fmla="*/ 476617 h 589593"/>
                <a:gd name="connsiteX29" fmla="*/ 4169523 w 4374292"/>
                <a:gd name="connsiteY29" fmla="*/ 536636 h 589593"/>
                <a:gd name="connsiteX30" fmla="*/ 4137749 w 4374292"/>
                <a:gd name="connsiteY30" fmla="*/ 564880 h 589593"/>
                <a:gd name="connsiteX31" fmla="*/ 4113035 w 4374292"/>
                <a:gd name="connsiteY31" fmla="*/ 579002 h 589593"/>
                <a:gd name="connsiteX32" fmla="*/ 4081260 w 4374292"/>
                <a:gd name="connsiteY32" fmla="*/ 589593 h 589593"/>
                <a:gd name="connsiteX33" fmla="*/ 4035364 w 4374292"/>
                <a:gd name="connsiteY33" fmla="*/ 579002 h 589593"/>
                <a:gd name="connsiteX34" fmla="*/ 3985937 w 4374292"/>
                <a:gd name="connsiteY34" fmla="*/ 554288 h 589593"/>
                <a:gd name="connsiteX35" fmla="*/ 3922388 w 4374292"/>
                <a:gd name="connsiteY35" fmla="*/ 526044 h 589593"/>
                <a:gd name="connsiteX36" fmla="*/ 3837656 w 4374292"/>
                <a:gd name="connsiteY36" fmla="*/ 497800 h 589593"/>
                <a:gd name="connsiteX37" fmla="*/ 3788229 w 4374292"/>
                <a:gd name="connsiteY37" fmla="*/ 487209 h 589593"/>
                <a:gd name="connsiteX38" fmla="*/ 3668192 w 4374292"/>
                <a:gd name="connsiteY38" fmla="*/ 483678 h 589593"/>
                <a:gd name="connsiteX39" fmla="*/ 3424587 w 4374292"/>
                <a:gd name="connsiteY39" fmla="*/ 476617 h 589593"/>
                <a:gd name="connsiteX40" fmla="*/ 2958561 w 4374292"/>
                <a:gd name="connsiteY40" fmla="*/ 469556 h 589593"/>
                <a:gd name="connsiteX41" fmla="*/ 2672590 w 4374292"/>
                <a:gd name="connsiteY41" fmla="*/ 469556 h 589593"/>
                <a:gd name="connsiteX42" fmla="*/ 2323071 w 4374292"/>
                <a:gd name="connsiteY42" fmla="*/ 469556 h 589593"/>
                <a:gd name="connsiteX43" fmla="*/ 2019447 w 4374292"/>
                <a:gd name="connsiteY43" fmla="*/ 473087 h 589593"/>
                <a:gd name="connsiteX44" fmla="*/ 1592257 w 4374292"/>
                <a:gd name="connsiteY44" fmla="*/ 487209 h 589593"/>
                <a:gd name="connsiteX45" fmla="*/ 1306286 w 4374292"/>
                <a:gd name="connsiteY45" fmla="*/ 494270 h 589593"/>
                <a:gd name="connsiteX46" fmla="*/ 1027376 w 4374292"/>
                <a:gd name="connsiteY46" fmla="*/ 508392 h 589593"/>
                <a:gd name="connsiteX47" fmla="*/ 776711 w 4374292"/>
                <a:gd name="connsiteY47" fmla="*/ 526044 h 589593"/>
                <a:gd name="connsiteX48" fmla="*/ 600186 w 4374292"/>
                <a:gd name="connsiteY48" fmla="*/ 547227 h 589593"/>
                <a:gd name="connsiteX49" fmla="*/ 543698 w 4374292"/>
                <a:gd name="connsiteY49" fmla="*/ 554288 h 589593"/>
                <a:gd name="connsiteX50" fmla="*/ 504862 w 4374292"/>
                <a:gd name="connsiteY50" fmla="*/ 547227 h 589593"/>
                <a:gd name="connsiteX51" fmla="*/ 370703 w 4374292"/>
                <a:gd name="connsiteY51" fmla="*/ 504861 h 589593"/>
                <a:gd name="connsiteX52" fmla="*/ 211830 w 4374292"/>
                <a:gd name="connsiteY52" fmla="*/ 448373 h 589593"/>
                <a:gd name="connsiteX53" fmla="*/ 84732 w 4374292"/>
                <a:gd name="connsiteY53" fmla="*/ 398946 h 589593"/>
                <a:gd name="connsiteX54" fmla="*/ 24714 w 4374292"/>
                <a:gd name="connsiteY54" fmla="*/ 381294 h 589593"/>
                <a:gd name="connsiteX55" fmla="*/ 14122 w 4374292"/>
                <a:gd name="connsiteY55" fmla="*/ 370702 h 589593"/>
                <a:gd name="connsiteX56" fmla="*/ 7061 w 4374292"/>
                <a:gd name="connsiteY56" fmla="*/ 356580 h 589593"/>
                <a:gd name="connsiteX57" fmla="*/ 0 w 4374292"/>
                <a:gd name="connsiteY57" fmla="*/ 335397 h 589593"/>
                <a:gd name="connsiteX58" fmla="*/ 7061 w 4374292"/>
                <a:gd name="connsiteY58" fmla="*/ 310684 h 589593"/>
                <a:gd name="connsiteX59" fmla="*/ 24714 w 4374292"/>
                <a:gd name="connsiteY59" fmla="*/ 289501 h 589593"/>
                <a:gd name="connsiteX60" fmla="*/ 74141 w 4374292"/>
                <a:gd name="connsiteY60" fmla="*/ 257726 h 589593"/>
                <a:gd name="connsiteX61" fmla="*/ 579003 w 4374292"/>
                <a:gd name="connsiteY61" fmla="*/ 225952 h 589593"/>
                <a:gd name="connsiteX62" fmla="*/ 607247 w 4374292"/>
                <a:gd name="connsiteY62" fmla="*/ 254196 h 589593"/>
                <a:gd name="connsiteX63" fmla="*/ 628430 w 4374292"/>
                <a:gd name="connsiteY63" fmla="*/ 264787 h 589593"/>
                <a:gd name="connsiteX64" fmla="*/ 727284 w 4374292"/>
                <a:gd name="connsiteY64" fmla="*/ 261257 h 589593"/>
                <a:gd name="connsiteX65" fmla="*/ 988541 w 4374292"/>
                <a:gd name="connsiteY65" fmla="*/ 254196 h 589593"/>
                <a:gd name="connsiteX66" fmla="*/ 1465159 w 4374292"/>
                <a:gd name="connsiteY66" fmla="*/ 247135 h 589593"/>
                <a:gd name="connsiteX67" fmla="*/ 1902941 w 4374292"/>
                <a:gd name="connsiteY67" fmla="*/ 240074 h 589593"/>
                <a:gd name="connsiteX68" fmla="*/ 1966490 w 4374292"/>
                <a:gd name="connsiteY68" fmla="*/ 240074 h 589593"/>
                <a:gd name="connsiteX0" fmla="*/ 1966490 w 4374292"/>
                <a:gd name="connsiteY0" fmla="*/ 240074 h 589593"/>
                <a:gd name="connsiteX1" fmla="*/ 2418394 w 4374292"/>
                <a:gd name="connsiteY1" fmla="*/ 240074 h 589593"/>
                <a:gd name="connsiteX2" fmla="*/ 2877359 w 4374292"/>
                <a:gd name="connsiteY2" fmla="*/ 240074 h 589593"/>
                <a:gd name="connsiteX3" fmla="*/ 3272776 w 4374292"/>
                <a:gd name="connsiteY3" fmla="*/ 240074 h 589593"/>
                <a:gd name="connsiteX4" fmla="*/ 3488136 w 4374292"/>
                <a:gd name="connsiteY4" fmla="*/ 240074 h 589593"/>
                <a:gd name="connsiteX5" fmla="*/ 3650539 w 4374292"/>
                <a:gd name="connsiteY5" fmla="*/ 240074 h 589593"/>
                <a:gd name="connsiteX6" fmla="*/ 3728210 w 4374292"/>
                <a:gd name="connsiteY6" fmla="*/ 240074 h 589593"/>
                <a:gd name="connsiteX7" fmla="*/ 3802351 w 4374292"/>
                <a:gd name="connsiteY7" fmla="*/ 240074 h 589593"/>
                <a:gd name="connsiteX8" fmla="*/ 3876491 w 4374292"/>
                <a:gd name="connsiteY8" fmla="*/ 240074 h 589593"/>
                <a:gd name="connsiteX9" fmla="*/ 3950632 w 4374292"/>
                <a:gd name="connsiteY9" fmla="*/ 240074 h 589593"/>
                <a:gd name="connsiteX10" fmla="*/ 4017711 w 4374292"/>
                <a:gd name="connsiteY10" fmla="*/ 233013 h 589593"/>
                <a:gd name="connsiteX11" fmla="*/ 4077730 w 4374292"/>
                <a:gd name="connsiteY11" fmla="*/ 222421 h 589593"/>
                <a:gd name="connsiteX12" fmla="*/ 4130688 w 4374292"/>
                <a:gd name="connsiteY12" fmla="*/ 201238 h 589593"/>
                <a:gd name="connsiteX13" fmla="*/ 4173054 w 4374292"/>
                <a:gd name="connsiteY13" fmla="*/ 180055 h 589593"/>
                <a:gd name="connsiteX14" fmla="*/ 4211889 w 4374292"/>
                <a:gd name="connsiteY14" fmla="*/ 151811 h 589593"/>
                <a:gd name="connsiteX15" fmla="*/ 4254255 w 4374292"/>
                <a:gd name="connsiteY15" fmla="*/ 116506 h 589593"/>
                <a:gd name="connsiteX16" fmla="*/ 4275438 w 4374292"/>
                <a:gd name="connsiteY16" fmla="*/ 95323 h 589593"/>
                <a:gd name="connsiteX17" fmla="*/ 4303682 w 4374292"/>
                <a:gd name="connsiteY17" fmla="*/ 56488 h 589593"/>
                <a:gd name="connsiteX18" fmla="*/ 4328396 w 4374292"/>
                <a:gd name="connsiteY18" fmla="*/ 14122 h 589593"/>
                <a:gd name="connsiteX19" fmla="*/ 4349579 w 4374292"/>
                <a:gd name="connsiteY19" fmla="*/ 0 h 589593"/>
                <a:gd name="connsiteX20" fmla="*/ 4367231 w 4374292"/>
                <a:gd name="connsiteY20" fmla="*/ 7061 h 589593"/>
                <a:gd name="connsiteX21" fmla="*/ 4370762 w 4374292"/>
                <a:gd name="connsiteY21" fmla="*/ 14122 h 589593"/>
                <a:gd name="connsiteX22" fmla="*/ 4374292 w 4374292"/>
                <a:gd name="connsiteY22" fmla="*/ 35305 h 589593"/>
                <a:gd name="connsiteX23" fmla="*/ 4367231 w 4374292"/>
                <a:gd name="connsiteY23" fmla="*/ 102384 h 589593"/>
                <a:gd name="connsiteX24" fmla="*/ 4363701 w 4374292"/>
                <a:gd name="connsiteY24" fmla="*/ 151811 h 589593"/>
                <a:gd name="connsiteX25" fmla="*/ 4346048 w 4374292"/>
                <a:gd name="connsiteY25" fmla="*/ 218891 h 589593"/>
                <a:gd name="connsiteX26" fmla="*/ 4314274 w 4374292"/>
                <a:gd name="connsiteY26" fmla="*/ 296562 h 589593"/>
                <a:gd name="connsiteX27" fmla="*/ 4275438 w 4374292"/>
                <a:gd name="connsiteY27" fmla="*/ 370702 h 589593"/>
                <a:gd name="connsiteX28" fmla="*/ 4208359 w 4374292"/>
                <a:gd name="connsiteY28" fmla="*/ 476617 h 589593"/>
                <a:gd name="connsiteX29" fmla="*/ 4169523 w 4374292"/>
                <a:gd name="connsiteY29" fmla="*/ 536636 h 589593"/>
                <a:gd name="connsiteX30" fmla="*/ 4137749 w 4374292"/>
                <a:gd name="connsiteY30" fmla="*/ 564880 h 589593"/>
                <a:gd name="connsiteX31" fmla="*/ 4113035 w 4374292"/>
                <a:gd name="connsiteY31" fmla="*/ 579002 h 589593"/>
                <a:gd name="connsiteX32" fmla="*/ 4081260 w 4374292"/>
                <a:gd name="connsiteY32" fmla="*/ 589593 h 589593"/>
                <a:gd name="connsiteX33" fmla="*/ 4035364 w 4374292"/>
                <a:gd name="connsiteY33" fmla="*/ 579002 h 589593"/>
                <a:gd name="connsiteX34" fmla="*/ 3985937 w 4374292"/>
                <a:gd name="connsiteY34" fmla="*/ 554288 h 589593"/>
                <a:gd name="connsiteX35" fmla="*/ 3922388 w 4374292"/>
                <a:gd name="connsiteY35" fmla="*/ 526044 h 589593"/>
                <a:gd name="connsiteX36" fmla="*/ 3837656 w 4374292"/>
                <a:gd name="connsiteY36" fmla="*/ 497800 h 589593"/>
                <a:gd name="connsiteX37" fmla="*/ 3788229 w 4374292"/>
                <a:gd name="connsiteY37" fmla="*/ 487209 h 589593"/>
                <a:gd name="connsiteX38" fmla="*/ 3668192 w 4374292"/>
                <a:gd name="connsiteY38" fmla="*/ 483678 h 589593"/>
                <a:gd name="connsiteX39" fmla="*/ 3424587 w 4374292"/>
                <a:gd name="connsiteY39" fmla="*/ 476617 h 589593"/>
                <a:gd name="connsiteX40" fmla="*/ 2958561 w 4374292"/>
                <a:gd name="connsiteY40" fmla="*/ 469556 h 589593"/>
                <a:gd name="connsiteX41" fmla="*/ 2672590 w 4374292"/>
                <a:gd name="connsiteY41" fmla="*/ 469556 h 589593"/>
                <a:gd name="connsiteX42" fmla="*/ 2323071 w 4374292"/>
                <a:gd name="connsiteY42" fmla="*/ 469556 h 589593"/>
                <a:gd name="connsiteX43" fmla="*/ 2019447 w 4374292"/>
                <a:gd name="connsiteY43" fmla="*/ 473087 h 589593"/>
                <a:gd name="connsiteX44" fmla="*/ 1592257 w 4374292"/>
                <a:gd name="connsiteY44" fmla="*/ 487209 h 589593"/>
                <a:gd name="connsiteX45" fmla="*/ 1306286 w 4374292"/>
                <a:gd name="connsiteY45" fmla="*/ 494270 h 589593"/>
                <a:gd name="connsiteX46" fmla="*/ 1027376 w 4374292"/>
                <a:gd name="connsiteY46" fmla="*/ 508392 h 589593"/>
                <a:gd name="connsiteX47" fmla="*/ 776711 w 4374292"/>
                <a:gd name="connsiteY47" fmla="*/ 526044 h 589593"/>
                <a:gd name="connsiteX48" fmla="*/ 600186 w 4374292"/>
                <a:gd name="connsiteY48" fmla="*/ 547227 h 589593"/>
                <a:gd name="connsiteX49" fmla="*/ 543698 w 4374292"/>
                <a:gd name="connsiteY49" fmla="*/ 554288 h 589593"/>
                <a:gd name="connsiteX50" fmla="*/ 504862 w 4374292"/>
                <a:gd name="connsiteY50" fmla="*/ 547227 h 589593"/>
                <a:gd name="connsiteX51" fmla="*/ 370703 w 4374292"/>
                <a:gd name="connsiteY51" fmla="*/ 504861 h 589593"/>
                <a:gd name="connsiteX52" fmla="*/ 211830 w 4374292"/>
                <a:gd name="connsiteY52" fmla="*/ 448373 h 589593"/>
                <a:gd name="connsiteX53" fmla="*/ 84732 w 4374292"/>
                <a:gd name="connsiteY53" fmla="*/ 398946 h 589593"/>
                <a:gd name="connsiteX54" fmla="*/ 24714 w 4374292"/>
                <a:gd name="connsiteY54" fmla="*/ 381294 h 589593"/>
                <a:gd name="connsiteX55" fmla="*/ 14122 w 4374292"/>
                <a:gd name="connsiteY55" fmla="*/ 370702 h 589593"/>
                <a:gd name="connsiteX56" fmla="*/ 7061 w 4374292"/>
                <a:gd name="connsiteY56" fmla="*/ 356580 h 589593"/>
                <a:gd name="connsiteX57" fmla="*/ 0 w 4374292"/>
                <a:gd name="connsiteY57" fmla="*/ 335397 h 589593"/>
                <a:gd name="connsiteX58" fmla="*/ 7061 w 4374292"/>
                <a:gd name="connsiteY58" fmla="*/ 310684 h 589593"/>
                <a:gd name="connsiteX59" fmla="*/ 24714 w 4374292"/>
                <a:gd name="connsiteY59" fmla="*/ 289501 h 589593"/>
                <a:gd name="connsiteX60" fmla="*/ 74141 w 4374292"/>
                <a:gd name="connsiteY60" fmla="*/ 257726 h 589593"/>
                <a:gd name="connsiteX61" fmla="*/ 607247 w 4374292"/>
                <a:gd name="connsiteY61" fmla="*/ 254196 h 589593"/>
                <a:gd name="connsiteX62" fmla="*/ 628430 w 4374292"/>
                <a:gd name="connsiteY62" fmla="*/ 264787 h 589593"/>
                <a:gd name="connsiteX63" fmla="*/ 727284 w 4374292"/>
                <a:gd name="connsiteY63" fmla="*/ 261257 h 589593"/>
                <a:gd name="connsiteX64" fmla="*/ 988541 w 4374292"/>
                <a:gd name="connsiteY64" fmla="*/ 254196 h 589593"/>
                <a:gd name="connsiteX65" fmla="*/ 1465159 w 4374292"/>
                <a:gd name="connsiteY65" fmla="*/ 247135 h 589593"/>
                <a:gd name="connsiteX66" fmla="*/ 1902941 w 4374292"/>
                <a:gd name="connsiteY66" fmla="*/ 240074 h 589593"/>
                <a:gd name="connsiteX67" fmla="*/ 1966490 w 4374292"/>
                <a:gd name="connsiteY67" fmla="*/ 240074 h 589593"/>
                <a:gd name="connsiteX0" fmla="*/ 1966490 w 4374292"/>
                <a:gd name="connsiteY0" fmla="*/ 240074 h 589593"/>
                <a:gd name="connsiteX1" fmla="*/ 2418394 w 4374292"/>
                <a:gd name="connsiteY1" fmla="*/ 240074 h 589593"/>
                <a:gd name="connsiteX2" fmla="*/ 2877359 w 4374292"/>
                <a:gd name="connsiteY2" fmla="*/ 240074 h 589593"/>
                <a:gd name="connsiteX3" fmla="*/ 3272776 w 4374292"/>
                <a:gd name="connsiteY3" fmla="*/ 240074 h 589593"/>
                <a:gd name="connsiteX4" fmla="*/ 3488136 w 4374292"/>
                <a:gd name="connsiteY4" fmla="*/ 240074 h 589593"/>
                <a:gd name="connsiteX5" fmla="*/ 3650539 w 4374292"/>
                <a:gd name="connsiteY5" fmla="*/ 240074 h 589593"/>
                <a:gd name="connsiteX6" fmla="*/ 3728210 w 4374292"/>
                <a:gd name="connsiteY6" fmla="*/ 240074 h 589593"/>
                <a:gd name="connsiteX7" fmla="*/ 3802351 w 4374292"/>
                <a:gd name="connsiteY7" fmla="*/ 240074 h 589593"/>
                <a:gd name="connsiteX8" fmla="*/ 3876491 w 4374292"/>
                <a:gd name="connsiteY8" fmla="*/ 240074 h 589593"/>
                <a:gd name="connsiteX9" fmla="*/ 3950632 w 4374292"/>
                <a:gd name="connsiteY9" fmla="*/ 240074 h 589593"/>
                <a:gd name="connsiteX10" fmla="*/ 4017711 w 4374292"/>
                <a:gd name="connsiteY10" fmla="*/ 233013 h 589593"/>
                <a:gd name="connsiteX11" fmla="*/ 4077730 w 4374292"/>
                <a:gd name="connsiteY11" fmla="*/ 222421 h 589593"/>
                <a:gd name="connsiteX12" fmla="*/ 4130688 w 4374292"/>
                <a:gd name="connsiteY12" fmla="*/ 201238 h 589593"/>
                <a:gd name="connsiteX13" fmla="*/ 4173054 w 4374292"/>
                <a:gd name="connsiteY13" fmla="*/ 180055 h 589593"/>
                <a:gd name="connsiteX14" fmla="*/ 4211889 w 4374292"/>
                <a:gd name="connsiteY14" fmla="*/ 151811 h 589593"/>
                <a:gd name="connsiteX15" fmla="*/ 4254255 w 4374292"/>
                <a:gd name="connsiteY15" fmla="*/ 116506 h 589593"/>
                <a:gd name="connsiteX16" fmla="*/ 4275438 w 4374292"/>
                <a:gd name="connsiteY16" fmla="*/ 95323 h 589593"/>
                <a:gd name="connsiteX17" fmla="*/ 4303682 w 4374292"/>
                <a:gd name="connsiteY17" fmla="*/ 56488 h 589593"/>
                <a:gd name="connsiteX18" fmla="*/ 4328396 w 4374292"/>
                <a:gd name="connsiteY18" fmla="*/ 14122 h 589593"/>
                <a:gd name="connsiteX19" fmla="*/ 4349579 w 4374292"/>
                <a:gd name="connsiteY19" fmla="*/ 0 h 589593"/>
                <a:gd name="connsiteX20" fmla="*/ 4367231 w 4374292"/>
                <a:gd name="connsiteY20" fmla="*/ 7061 h 589593"/>
                <a:gd name="connsiteX21" fmla="*/ 4370762 w 4374292"/>
                <a:gd name="connsiteY21" fmla="*/ 14122 h 589593"/>
                <a:gd name="connsiteX22" fmla="*/ 4374292 w 4374292"/>
                <a:gd name="connsiteY22" fmla="*/ 35305 h 589593"/>
                <a:gd name="connsiteX23" fmla="*/ 4367231 w 4374292"/>
                <a:gd name="connsiteY23" fmla="*/ 102384 h 589593"/>
                <a:gd name="connsiteX24" fmla="*/ 4363701 w 4374292"/>
                <a:gd name="connsiteY24" fmla="*/ 151811 h 589593"/>
                <a:gd name="connsiteX25" fmla="*/ 4346048 w 4374292"/>
                <a:gd name="connsiteY25" fmla="*/ 218891 h 589593"/>
                <a:gd name="connsiteX26" fmla="*/ 4314274 w 4374292"/>
                <a:gd name="connsiteY26" fmla="*/ 296562 h 589593"/>
                <a:gd name="connsiteX27" fmla="*/ 4275438 w 4374292"/>
                <a:gd name="connsiteY27" fmla="*/ 370702 h 589593"/>
                <a:gd name="connsiteX28" fmla="*/ 4208359 w 4374292"/>
                <a:gd name="connsiteY28" fmla="*/ 476617 h 589593"/>
                <a:gd name="connsiteX29" fmla="*/ 4169523 w 4374292"/>
                <a:gd name="connsiteY29" fmla="*/ 536636 h 589593"/>
                <a:gd name="connsiteX30" fmla="*/ 4137749 w 4374292"/>
                <a:gd name="connsiteY30" fmla="*/ 564880 h 589593"/>
                <a:gd name="connsiteX31" fmla="*/ 4113035 w 4374292"/>
                <a:gd name="connsiteY31" fmla="*/ 579002 h 589593"/>
                <a:gd name="connsiteX32" fmla="*/ 4081260 w 4374292"/>
                <a:gd name="connsiteY32" fmla="*/ 589593 h 589593"/>
                <a:gd name="connsiteX33" fmla="*/ 4035364 w 4374292"/>
                <a:gd name="connsiteY33" fmla="*/ 579002 h 589593"/>
                <a:gd name="connsiteX34" fmla="*/ 3985937 w 4374292"/>
                <a:gd name="connsiteY34" fmla="*/ 554288 h 589593"/>
                <a:gd name="connsiteX35" fmla="*/ 3922388 w 4374292"/>
                <a:gd name="connsiteY35" fmla="*/ 526044 h 589593"/>
                <a:gd name="connsiteX36" fmla="*/ 3837656 w 4374292"/>
                <a:gd name="connsiteY36" fmla="*/ 497800 h 589593"/>
                <a:gd name="connsiteX37" fmla="*/ 3788229 w 4374292"/>
                <a:gd name="connsiteY37" fmla="*/ 487209 h 589593"/>
                <a:gd name="connsiteX38" fmla="*/ 3668192 w 4374292"/>
                <a:gd name="connsiteY38" fmla="*/ 483678 h 589593"/>
                <a:gd name="connsiteX39" fmla="*/ 3424587 w 4374292"/>
                <a:gd name="connsiteY39" fmla="*/ 476617 h 589593"/>
                <a:gd name="connsiteX40" fmla="*/ 2958561 w 4374292"/>
                <a:gd name="connsiteY40" fmla="*/ 469556 h 589593"/>
                <a:gd name="connsiteX41" fmla="*/ 2672590 w 4374292"/>
                <a:gd name="connsiteY41" fmla="*/ 469556 h 589593"/>
                <a:gd name="connsiteX42" fmla="*/ 2323071 w 4374292"/>
                <a:gd name="connsiteY42" fmla="*/ 469556 h 589593"/>
                <a:gd name="connsiteX43" fmla="*/ 2019447 w 4374292"/>
                <a:gd name="connsiteY43" fmla="*/ 473087 h 589593"/>
                <a:gd name="connsiteX44" fmla="*/ 1592257 w 4374292"/>
                <a:gd name="connsiteY44" fmla="*/ 487209 h 589593"/>
                <a:gd name="connsiteX45" fmla="*/ 1306286 w 4374292"/>
                <a:gd name="connsiteY45" fmla="*/ 494270 h 589593"/>
                <a:gd name="connsiteX46" fmla="*/ 1027376 w 4374292"/>
                <a:gd name="connsiteY46" fmla="*/ 508392 h 589593"/>
                <a:gd name="connsiteX47" fmla="*/ 776711 w 4374292"/>
                <a:gd name="connsiteY47" fmla="*/ 526044 h 589593"/>
                <a:gd name="connsiteX48" fmla="*/ 600186 w 4374292"/>
                <a:gd name="connsiteY48" fmla="*/ 547227 h 589593"/>
                <a:gd name="connsiteX49" fmla="*/ 543698 w 4374292"/>
                <a:gd name="connsiteY49" fmla="*/ 554288 h 589593"/>
                <a:gd name="connsiteX50" fmla="*/ 504862 w 4374292"/>
                <a:gd name="connsiteY50" fmla="*/ 547227 h 589593"/>
                <a:gd name="connsiteX51" fmla="*/ 370703 w 4374292"/>
                <a:gd name="connsiteY51" fmla="*/ 504861 h 589593"/>
                <a:gd name="connsiteX52" fmla="*/ 211830 w 4374292"/>
                <a:gd name="connsiteY52" fmla="*/ 448373 h 589593"/>
                <a:gd name="connsiteX53" fmla="*/ 84732 w 4374292"/>
                <a:gd name="connsiteY53" fmla="*/ 398946 h 589593"/>
                <a:gd name="connsiteX54" fmla="*/ 24714 w 4374292"/>
                <a:gd name="connsiteY54" fmla="*/ 381294 h 589593"/>
                <a:gd name="connsiteX55" fmla="*/ 14122 w 4374292"/>
                <a:gd name="connsiteY55" fmla="*/ 370702 h 589593"/>
                <a:gd name="connsiteX56" fmla="*/ 7061 w 4374292"/>
                <a:gd name="connsiteY56" fmla="*/ 356580 h 589593"/>
                <a:gd name="connsiteX57" fmla="*/ 0 w 4374292"/>
                <a:gd name="connsiteY57" fmla="*/ 335397 h 589593"/>
                <a:gd name="connsiteX58" fmla="*/ 7061 w 4374292"/>
                <a:gd name="connsiteY58" fmla="*/ 310684 h 589593"/>
                <a:gd name="connsiteX59" fmla="*/ 24714 w 4374292"/>
                <a:gd name="connsiteY59" fmla="*/ 289501 h 589593"/>
                <a:gd name="connsiteX60" fmla="*/ 607247 w 4374292"/>
                <a:gd name="connsiteY60" fmla="*/ 254196 h 589593"/>
                <a:gd name="connsiteX61" fmla="*/ 628430 w 4374292"/>
                <a:gd name="connsiteY61" fmla="*/ 264787 h 589593"/>
                <a:gd name="connsiteX62" fmla="*/ 727284 w 4374292"/>
                <a:gd name="connsiteY62" fmla="*/ 261257 h 589593"/>
                <a:gd name="connsiteX63" fmla="*/ 988541 w 4374292"/>
                <a:gd name="connsiteY63" fmla="*/ 254196 h 589593"/>
                <a:gd name="connsiteX64" fmla="*/ 1465159 w 4374292"/>
                <a:gd name="connsiteY64" fmla="*/ 247135 h 589593"/>
                <a:gd name="connsiteX65" fmla="*/ 1902941 w 4374292"/>
                <a:gd name="connsiteY65" fmla="*/ 240074 h 589593"/>
                <a:gd name="connsiteX66" fmla="*/ 1966490 w 4374292"/>
                <a:gd name="connsiteY66" fmla="*/ 240074 h 58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374292" h="589593">
                  <a:moveTo>
                    <a:pt x="1966490" y="240074"/>
                  </a:moveTo>
                  <a:lnTo>
                    <a:pt x="2418394" y="240074"/>
                  </a:lnTo>
                  <a:lnTo>
                    <a:pt x="2877359" y="240074"/>
                  </a:lnTo>
                  <a:lnTo>
                    <a:pt x="3272776" y="240074"/>
                  </a:lnTo>
                  <a:lnTo>
                    <a:pt x="3488136" y="240074"/>
                  </a:lnTo>
                  <a:lnTo>
                    <a:pt x="3650539" y="240074"/>
                  </a:lnTo>
                  <a:lnTo>
                    <a:pt x="3728210" y="240074"/>
                  </a:lnTo>
                  <a:lnTo>
                    <a:pt x="3802351" y="240074"/>
                  </a:lnTo>
                  <a:lnTo>
                    <a:pt x="3876491" y="240074"/>
                  </a:lnTo>
                  <a:lnTo>
                    <a:pt x="3950632" y="240074"/>
                  </a:lnTo>
                  <a:lnTo>
                    <a:pt x="4017711" y="233013"/>
                  </a:lnTo>
                  <a:lnTo>
                    <a:pt x="4077730" y="222421"/>
                  </a:lnTo>
                  <a:lnTo>
                    <a:pt x="4130688" y="201238"/>
                  </a:lnTo>
                  <a:lnTo>
                    <a:pt x="4173054" y="180055"/>
                  </a:lnTo>
                  <a:lnTo>
                    <a:pt x="4211889" y="151811"/>
                  </a:lnTo>
                  <a:lnTo>
                    <a:pt x="4254255" y="116506"/>
                  </a:lnTo>
                  <a:lnTo>
                    <a:pt x="4275438" y="95323"/>
                  </a:lnTo>
                  <a:lnTo>
                    <a:pt x="4303682" y="56488"/>
                  </a:lnTo>
                  <a:lnTo>
                    <a:pt x="4328396" y="14122"/>
                  </a:lnTo>
                  <a:lnTo>
                    <a:pt x="4349579" y="0"/>
                  </a:lnTo>
                  <a:lnTo>
                    <a:pt x="4367231" y="7061"/>
                  </a:lnTo>
                  <a:lnTo>
                    <a:pt x="4370762" y="14122"/>
                  </a:lnTo>
                  <a:lnTo>
                    <a:pt x="4374292" y="35305"/>
                  </a:lnTo>
                  <a:lnTo>
                    <a:pt x="4367231" y="102384"/>
                  </a:lnTo>
                  <a:lnTo>
                    <a:pt x="4363701" y="151811"/>
                  </a:lnTo>
                  <a:lnTo>
                    <a:pt x="4346048" y="218891"/>
                  </a:lnTo>
                  <a:lnTo>
                    <a:pt x="4314274" y="296562"/>
                  </a:lnTo>
                  <a:lnTo>
                    <a:pt x="4275438" y="370702"/>
                  </a:lnTo>
                  <a:lnTo>
                    <a:pt x="4208359" y="476617"/>
                  </a:lnTo>
                  <a:lnTo>
                    <a:pt x="4169523" y="536636"/>
                  </a:lnTo>
                  <a:lnTo>
                    <a:pt x="4137749" y="564880"/>
                  </a:lnTo>
                  <a:lnTo>
                    <a:pt x="4113035" y="579002"/>
                  </a:lnTo>
                  <a:lnTo>
                    <a:pt x="4081260" y="589593"/>
                  </a:lnTo>
                  <a:lnTo>
                    <a:pt x="4035364" y="579002"/>
                  </a:lnTo>
                  <a:lnTo>
                    <a:pt x="3985937" y="554288"/>
                  </a:lnTo>
                  <a:lnTo>
                    <a:pt x="3922388" y="526044"/>
                  </a:lnTo>
                  <a:lnTo>
                    <a:pt x="3837656" y="497800"/>
                  </a:lnTo>
                  <a:lnTo>
                    <a:pt x="3788229" y="487209"/>
                  </a:lnTo>
                  <a:lnTo>
                    <a:pt x="3668192" y="483678"/>
                  </a:lnTo>
                  <a:lnTo>
                    <a:pt x="3424587" y="476617"/>
                  </a:lnTo>
                  <a:lnTo>
                    <a:pt x="2958561" y="469556"/>
                  </a:lnTo>
                  <a:lnTo>
                    <a:pt x="2672590" y="469556"/>
                  </a:lnTo>
                  <a:lnTo>
                    <a:pt x="2323071" y="469556"/>
                  </a:lnTo>
                  <a:lnTo>
                    <a:pt x="2019447" y="473087"/>
                  </a:lnTo>
                  <a:lnTo>
                    <a:pt x="1592257" y="487209"/>
                  </a:lnTo>
                  <a:lnTo>
                    <a:pt x="1306286" y="494270"/>
                  </a:lnTo>
                  <a:lnTo>
                    <a:pt x="1027376" y="508392"/>
                  </a:lnTo>
                  <a:lnTo>
                    <a:pt x="776711" y="526044"/>
                  </a:lnTo>
                  <a:lnTo>
                    <a:pt x="600186" y="547227"/>
                  </a:lnTo>
                  <a:lnTo>
                    <a:pt x="543698" y="554288"/>
                  </a:lnTo>
                  <a:lnTo>
                    <a:pt x="504862" y="547227"/>
                  </a:lnTo>
                  <a:lnTo>
                    <a:pt x="370703" y="504861"/>
                  </a:lnTo>
                  <a:lnTo>
                    <a:pt x="211830" y="448373"/>
                  </a:lnTo>
                  <a:lnTo>
                    <a:pt x="84732" y="398946"/>
                  </a:lnTo>
                  <a:lnTo>
                    <a:pt x="24714" y="381294"/>
                  </a:lnTo>
                  <a:lnTo>
                    <a:pt x="14122" y="370702"/>
                  </a:lnTo>
                  <a:lnTo>
                    <a:pt x="7061" y="356580"/>
                  </a:lnTo>
                  <a:lnTo>
                    <a:pt x="0" y="335397"/>
                  </a:lnTo>
                  <a:lnTo>
                    <a:pt x="7061" y="310684"/>
                  </a:lnTo>
                  <a:lnTo>
                    <a:pt x="24714" y="289501"/>
                  </a:lnTo>
                  <a:lnTo>
                    <a:pt x="607247" y="254196"/>
                  </a:lnTo>
                  <a:lnTo>
                    <a:pt x="628430" y="264787"/>
                  </a:lnTo>
                  <a:lnTo>
                    <a:pt x="727284" y="261257"/>
                  </a:lnTo>
                  <a:lnTo>
                    <a:pt x="988541" y="254196"/>
                  </a:lnTo>
                  <a:lnTo>
                    <a:pt x="1465159" y="247135"/>
                  </a:lnTo>
                  <a:lnTo>
                    <a:pt x="1902941" y="240074"/>
                  </a:lnTo>
                  <a:lnTo>
                    <a:pt x="1966490" y="24007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26">
              <a:extLst>
                <a:ext uri="{FF2B5EF4-FFF2-40B4-BE49-F238E27FC236}">
                  <a16:creationId xmlns:a16="http://schemas.microsoft.com/office/drawing/2014/main" id="{D479D6E4-2402-4C69-B158-B3588EC48BCA}"/>
                </a:ext>
              </a:extLst>
            </p:cNvPr>
            <p:cNvSpPr/>
            <p:nvPr/>
          </p:nvSpPr>
          <p:spPr bwMode="auto">
            <a:xfrm>
              <a:off x="3452813" y="2481263"/>
              <a:ext cx="1806575" cy="944562"/>
            </a:xfrm>
            <a:custGeom>
              <a:avLst/>
              <a:gdLst>
                <a:gd name="connsiteX0" fmla="*/ 590550 w 1807368"/>
                <a:gd name="connsiteY0" fmla="*/ 238125 h 945356"/>
                <a:gd name="connsiteX1" fmla="*/ 471487 w 1807368"/>
                <a:gd name="connsiteY1" fmla="*/ 254793 h 945356"/>
                <a:gd name="connsiteX2" fmla="*/ 335756 w 1807368"/>
                <a:gd name="connsiteY2" fmla="*/ 271462 h 945356"/>
                <a:gd name="connsiteX3" fmla="*/ 242887 w 1807368"/>
                <a:gd name="connsiteY3" fmla="*/ 280987 h 945356"/>
                <a:gd name="connsiteX4" fmla="*/ 133350 w 1807368"/>
                <a:gd name="connsiteY4" fmla="*/ 292893 h 945356"/>
                <a:gd name="connsiteX5" fmla="*/ 52387 w 1807368"/>
                <a:gd name="connsiteY5" fmla="*/ 300037 h 945356"/>
                <a:gd name="connsiteX6" fmla="*/ 0 w 1807368"/>
                <a:gd name="connsiteY6" fmla="*/ 285750 h 945356"/>
                <a:gd name="connsiteX7" fmla="*/ 45243 w 1807368"/>
                <a:gd name="connsiteY7" fmla="*/ 457200 h 945356"/>
                <a:gd name="connsiteX8" fmla="*/ 254793 w 1807368"/>
                <a:gd name="connsiteY8" fmla="*/ 428625 h 945356"/>
                <a:gd name="connsiteX9" fmla="*/ 547687 w 1807368"/>
                <a:gd name="connsiteY9" fmla="*/ 385762 h 945356"/>
                <a:gd name="connsiteX10" fmla="*/ 857250 w 1807368"/>
                <a:gd name="connsiteY10" fmla="*/ 340518 h 945356"/>
                <a:gd name="connsiteX11" fmla="*/ 1138237 w 1807368"/>
                <a:gd name="connsiteY11" fmla="*/ 300037 h 945356"/>
                <a:gd name="connsiteX12" fmla="*/ 1288256 w 1807368"/>
                <a:gd name="connsiteY12" fmla="*/ 276225 h 945356"/>
                <a:gd name="connsiteX13" fmla="*/ 1307306 w 1807368"/>
                <a:gd name="connsiteY13" fmla="*/ 276225 h 945356"/>
                <a:gd name="connsiteX14" fmla="*/ 1354931 w 1807368"/>
                <a:gd name="connsiteY14" fmla="*/ 280987 h 945356"/>
                <a:gd name="connsiteX15" fmla="*/ 1381125 w 1807368"/>
                <a:gd name="connsiteY15" fmla="*/ 285750 h 945356"/>
                <a:gd name="connsiteX16" fmla="*/ 1395412 w 1807368"/>
                <a:gd name="connsiteY16" fmla="*/ 290512 h 945356"/>
                <a:gd name="connsiteX17" fmla="*/ 1421606 w 1807368"/>
                <a:gd name="connsiteY17" fmla="*/ 300037 h 945356"/>
                <a:gd name="connsiteX18" fmla="*/ 1440656 w 1807368"/>
                <a:gd name="connsiteY18" fmla="*/ 309562 h 945356"/>
                <a:gd name="connsiteX19" fmla="*/ 1450181 w 1807368"/>
                <a:gd name="connsiteY19" fmla="*/ 328612 h 945356"/>
                <a:gd name="connsiteX20" fmla="*/ 1464468 w 1807368"/>
                <a:gd name="connsiteY20" fmla="*/ 378618 h 945356"/>
                <a:gd name="connsiteX21" fmla="*/ 1464468 w 1807368"/>
                <a:gd name="connsiteY21" fmla="*/ 404812 h 945356"/>
                <a:gd name="connsiteX22" fmla="*/ 1450181 w 1807368"/>
                <a:gd name="connsiteY22" fmla="*/ 473868 h 945356"/>
                <a:gd name="connsiteX23" fmla="*/ 1423987 w 1807368"/>
                <a:gd name="connsiteY23" fmla="*/ 597693 h 945356"/>
                <a:gd name="connsiteX24" fmla="*/ 1402556 w 1807368"/>
                <a:gd name="connsiteY24" fmla="*/ 719137 h 945356"/>
                <a:gd name="connsiteX25" fmla="*/ 1397793 w 1807368"/>
                <a:gd name="connsiteY25" fmla="*/ 747712 h 945356"/>
                <a:gd name="connsiteX26" fmla="*/ 1312068 w 1807368"/>
                <a:gd name="connsiteY26" fmla="*/ 900112 h 945356"/>
                <a:gd name="connsiteX27" fmla="*/ 1345406 w 1807368"/>
                <a:gd name="connsiteY27" fmla="*/ 919162 h 945356"/>
                <a:gd name="connsiteX28" fmla="*/ 1385887 w 1807368"/>
                <a:gd name="connsiteY28" fmla="*/ 933450 h 945356"/>
                <a:gd name="connsiteX29" fmla="*/ 1416843 w 1807368"/>
                <a:gd name="connsiteY29" fmla="*/ 942975 h 945356"/>
                <a:gd name="connsiteX30" fmla="*/ 1438275 w 1807368"/>
                <a:gd name="connsiteY30" fmla="*/ 945356 h 945356"/>
                <a:gd name="connsiteX31" fmla="*/ 1464468 w 1807368"/>
                <a:gd name="connsiteY31" fmla="*/ 938212 h 945356"/>
                <a:gd name="connsiteX32" fmla="*/ 1497806 w 1807368"/>
                <a:gd name="connsiteY32" fmla="*/ 912018 h 945356"/>
                <a:gd name="connsiteX33" fmla="*/ 1519237 w 1807368"/>
                <a:gd name="connsiteY33" fmla="*/ 883443 h 945356"/>
                <a:gd name="connsiteX34" fmla="*/ 1543050 w 1807368"/>
                <a:gd name="connsiteY34" fmla="*/ 842962 h 945356"/>
                <a:gd name="connsiteX35" fmla="*/ 1578768 w 1807368"/>
                <a:gd name="connsiteY35" fmla="*/ 762000 h 945356"/>
                <a:gd name="connsiteX36" fmla="*/ 1654968 w 1807368"/>
                <a:gd name="connsiteY36" fmla="*/ 588168 h 945356"/>
                <a:gd name="connsiteX37" fmla="*/ 1690687 w 1807368"/>
                <a:gd name="connsiteY37" fmla="*/ 495300 h 945356"/>
                <a:gd name="connsiteX38" fmla="*/ 1724025 w 1807368"/>
                <a:gd name="connsiteY38" fmla="*/ 421481 h 945356"/>
                <a:gd name="connsiteX39" fmla="*/ 1735931 w 1807368"/>
                <a:gd name="connsiteY39" fmla="*/ 397668 h 945356"/>
                <a:gd name="connsiteX40" fmla="*/ 1757362 w 1807368"/>
                <a:gd name="connsiteY40" fmla="*/ 364331 h 945356"/>
                <a:gd name="connsiteX41" fmla="*/ 1783556 w 1807368"/>
                <a:gd name="connsiteY41" fmla="*/ 335756 h 945356"/>
                <a:gd name="connsiteX42" fmla="*/ 1802606 w 1807368"/>
                <a:gd name="connsiteY42" fmla="*/ 314325 h 945356"/>
                <a:gd name="connsiteX43" fmla="*/ 1807368 w 1807368"/>
                <a:gd name="connsiteY43" fmla="*/ 292893 h 945356"/>
                <a:gd name="connsiteX44" fmla="*/ 1807368 w 1807368"/>
                <a:gd name="connsiteY44" fmla="*/ 269081 h 945356"/>
                <a:gd name="connsiteX45" fmla="*/ 1797843 w 1807368"/>
                <a:gd name="connsiteY45" fmla="*/ 245268 h 945356"/>
                <a:gd name="connsiteX46" fmla="*/ 1752600 w 1807368"/>
                <a:gd name="connsiteY46" fmla="*/ 202406 h 945356"/>
                <a:gd name="connsiteX47" fmla="*/ 1664493 w 1807368"/>
                <a:gd name="connsiteY47" fmla="*/ 133350 h 945356"/>
                <a:gd name="connsiteX48" fmla="*/ 1569243 w 1807368"/>
                <a:gd name="connsiteY48" fmla="*/ 66675 h 945356"/>
                <a:gd name="connsiteX49" fmla="*/ 1488281 w 1807368"/>
                <a:gd name="connsiteY49" fmla="*/ 19050 h 945356"/>
                <a:gd name="connsiteX50" fmla="*/ 1457325 w 1807368"/>
                <a:gd name="connsiteY50" fmla="*/ 4762 h 945356"/>
                <a:gd name="connsiteX51" fmla="*/ 1435893 w 1807368"/>
                <a:gd name="connsiteY51" fmla="*/ 0 h 945356"/>
                <a:gd name="connsiteX52" fmla="*/ 1412081 w 1807368"/>
                <a:gd name="connsiteY52" fmla="*/ 4762 h 945356"/>
                <a:gd name="connsiteX53" fmla="*/ 1390650 w 1807368"/>
                <a:gd name="connsiteY53" fmla="*/ 14287 h 945356"/>
                <a:gd name="connsiteX54" fmla="*/ 1369218 w 1807368"/>
                <a:gd name="connsiteY54" fmla="*/ 28575 h 945356"/>
                <a:gd name="connsiteX55" fmla="*/ 1350168 w 1807368"/>
                <a:gd name="connsiteY55" fmla="*/ 52387 h 945356"/>
                <a:gd name="connsiteX56" fmla="*/ 1328737 w 1807368"/>
                <a:gd name="connsiteY56" fmla="*/ 76200 h 945356"/>
                <a:gd name="connsiteX57" fmla="*/ 1214437 w 1807368"/>
                <a:gd name="connsiteY57" fmla="*/ 104775 h 945356"/>
                <a:gd name="connsiteX58" fmla="*/ 976312 w 1807368"/>
                <a:gd name="connsiteY58" fmla="*/ 161925 h 945356"/>
                <a:gd name="connsiteX59" fmla="*/ 819150 w 1807368"/>
                <a:gd name="connsiteY59" fmla="*/ 197643 h 945356"/>
                <a:gd name="connsiteX60" fmla="*/ 640556 w 1807368"/>
                <a:gd name="connsiteY60" fmla="*/ 230981 h 945356"/>
                <a:gd name="connsiteX61" fmla="*/ 590550 w 1807368"/>
                <a:gd name="connsiteY61" fmla="*/ 238125 h 94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807368" h="945356">
                  <a:moveTo>
                    <a:pt x="590550" y="238125"/>
                  </a:moveTo>
                  <a:lnTo>
                    <a:pt x="471487" y="254793"/>
                  </a:lnTo>
                  <a:lnTo>
                    <a:pt x="335756" y="271462"/>
                  </a:lnTo>
                  <a:lnTo>
                    <a:pt x="242887" y="280987"/>
                  </a:lnTo>
                  <a:lnTo>
                    <a:pt x="133350" y="292893"/>
                  </a:lnTo>
                  <a:lnTo>
                    <a:pt x="52387" y="300037"/>
                  </a:lnTo>
                  <a:lnTo>
                    <a:pt x="0" y="285750"/>
                  </a:lnTo>
                  <a:lnTo>
                    <a:pt x="45243" y="457200"/>
                  </a:lnTo>
                  <a:lnTo>
                    <a:pt x="254793" y="428625"/>
                  </a:lnTo>
                  <a:lnTo>
                    <a:pt x="547687" y="385762"/>
                  </a:lnTo>
                  <a:lnTo>
                    <a:pt x="857250" y="340518"/>
                  </a:lnTo>
                  <a:lnTo>
                    <a:pt x="1138237" y="300037"/>
                  </a:lnTo>
                  <a:lnTo>
                    <a:pt x="1288256" y="276225"/>
                  </a:lnTo>
                  <a:lnTo>
                    <a:pt x="1307306" y="276225"/>
                  </a:lnTo>
                  <a:lnTo>
                    <a:pt x="1354931" y="280987"/>
                  </a:lnTo>
                  <a:lnTo>
                    <a:pt x="1381125" y="285750"/>
                  </a:lnTo>
                  <a:lnTo>
                    <a:pt x="1395412" y="290512"/>
                  </a:lnTo>
                  <a:lnTo>
                    <a:pt x="1421606" y="300037"/>
                  </a:lnTo>
                  <a:lnTo>
                    <a:pt x="1440656" y="309562"/>
                  </a:lnTo>
                  <a:lnTo>
                    <a:pt x="1450181" y="328612"/>
                  </a:lnTo>
                  <a:lnTo>
                    <a:pt x="1464468" y="378618"/>
                  </a:lnTo>
                  <a:lnTo>
                    <a:pt x="1464468" y="404812"/>
                  </a:lnTo>
                  <a:lnTo>
                    <a:pt x="1450181" y="473868"/>
                  </a:lnTo>
                  <a:lnTo>
                    <a:pt x="1423987" y="597693"/>
                  </a:lnTo>
                  <a:lnTo>
                    <a:pt x="1402556" y="719137"/>
                  </a:lnTo>
                  <a:lnTo>
                    <a:pt x="1397793" y="747712"/>
                  </a:lnTo>
                  <a:lnTo>
                    <a:pt x="1312068" y="900112"/>
                  </a:lnTo>
                  <a:lnTo>
                    <a:pt x="1345406" y="919162"/>
                  </a:lnTo>
                  <a:lnTo>
                    <a:pt x="1385887" y="933450"/>
                  </a:lnTo>
                  <a:lnTo>
                    <a:pt x="1416843" y="942975"/>
                  </a:lnTo>
                  <a:lnTo>
                    <a:pt x="1438275" y="945356"/>
                  </a:lnTo>
                  <a:lnTo>
                    <a:pt x="1464468" y="938212"/>
                  </a:lnTo>
                  <a:lnTo>
                    <a:pt x="1497806" y="912018"/>
                  </a:lnTo>
                  <a:lnTo>
                    <a:pt x="1519237" y="883443"/>
                  </a:lnTo>
                  <a:lnTo>
                    <a:pt x="1543050" y="842962"/>
                  </a:lnTo>
                  <a:lnTo>
                    <a:pt x="1578768" y="762000"/>
                  </a:lnTo>
                  <a:lnTo>
                    <a:pt x="1654968" y="588168"/>
                  </a:lnTo>
                  <a:lnTo>
                    <a:pt x="1690687" y="495300"/>
                  </a:lnTo>
                  <a:lnTo>
                    <a:pt x="1724025" y="421481"/>
                  </a:lnTo>
                  <a:lnTo>
                    <a:pt x="1735931" y="397668"/>
                  </a:lnTo>
                  <a:lnTo>
                    <a:pt x="1757362" y="364331"/>
                  </a:lnTo>
                  <a:lnTo>
                    <a:pt x="1783556" y="335756"/>
                  </a:lnTo>
                  <a:lnTo>
                    <a:pt x="1802606" y="314325"/>
                  </a:lnTo>
                  <a:lnTo>
                    <a:pt x="1807368" y="292893"/>
                  </a:lnTo>
                  <a:lnTo>
                    <a:pt x="1807368" y="269081"/>
                  </a:lnTo>
                  <a:lnTo>
                    <a:pt x="1797843" y="245268"/>
                  </a:lnTo>
                  <a:lnTo>
                    <a:pt x="1752600" y="202406"/>
                  </a:lnTo>
                  <a:lnTo>
                    <a:pt x="1664493" y="133350"/>
                  </a:lnTo>
                  <a:lnTo>
                    <a:pt x="1569243" y="66675"/>
                  </a:lnTo>
                  <a:lnTo>
                    <a:pt x="1488281" y="19050"/>
                  </a:lnTo>
                  <a:lnTo>
                    <a:pt x="1457325" y="4762"/>
                  </a:lnTo>
                  <a:lnTo>
                    <a:pt x="1435893" y="0"/>
                  </a:lnTo>
                  <a:lnTo>
                    <a:pt x="1412081" y="4762"/>
                  </a:lnTo>
                  <a:lnTo>
                    <a:pt x="1390650" y="14287"/>
                  </a:lnTo>
                  <a:lnTo>
                    <a:pt x="1369218" y="28575"/>
                  </a:lnTo>
                  <a:lnTo>
                    <a:pt x="1350168" y="52387"/>
                  </a:lnTo>
                  <a:lnTo>
                    <a:pt x="1328737" y="76200"/>
                  </a:lnTo>
                  <a:lnTo>
                    <a:pt x="1214437" y="104775"/>
                  </a:lnTo>
                  <a:lnTo>
                    <a:pt x="976312" y="161925"/>
                  </a:lnTo>
                  <a:lnTo>
                    <a:pt x="819150" y="197643"/>
                  </a:lnTo>
                  <a:lnTo>
                    <a:pt x="640556" y="230981"/>
                  </a:lnTo>
                  <a:lnTo>
                    <a:pt x="590550" y="2381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27">
              <a:extLst>
                <a:ext uri="{FF2B5EF4-FFF2-40B4-BE49-F238E27FC236}">
                  <a16:creationId xmlns:a16="http://schemas.microsoft.com/office/drawing/2014/main" id="{1623802A-BDFC-4B53-989B-99160FFEA890}"/>
                </a:ext>
              </a:extLst>
            </p:cNvPr>
            <p:cNvSpPr/>
            <p:nvPr/>
          </p:nvSpPr>
          <p:spPr bwMode="auto">
            <a:xfrm>
              <a:off x="3571875" y="3205163"/>
              <a:ext cx="1306513" cy="338137"/>
            </a:xfrm>
            <a:custGeom>
              <a:avLst/>
              <a:gdLst>
                <a:gd name="connsiteX0" fmla="*/ 473869 w 1307306"/>
                <a:gd name="connsiteY0" fmla="*/ 107156 h 338137"/>
                <a:gd name="connsiteX1" fmla="*/ 840581 w 1307306"/>
                <a:gd name="connsiteY1" fmla="*/ 50006 h 338137"/>
                <a:gd name="connsiteX2" fmla="*/ 1154906 w 1307306"/>
                <a:gd name="connsiteY2" fmla="*/ 2381 h 338137"/>
                <a:gd name="connsiteX3" fmla="*/ 1190625 w 1307306"/>
                <a:gd name="connsiteY3" fmla="*/ 0 h 338137"/>
                <a:gd name="connsiteX4" fmla="*/ 1219200 w 1307306"/>
                <a:gd name="connsiteY4" fmla="*/ 0 h 338137"/>
                <a:gd name="connsiteX5" fmla="*/ 1307306 w 1307306"/>
                <a:gd name="connsiteY5" fmla="*/ 0 h 338137"/>
                <a:gd name="connsiteX6" fmla="*/ 1235869 w 1307306"/>
                <a:gd name="connsiteY6" fmla="*/ 195262 h 338137"/>
                <a:gd name="connsiteX7" fmla="*/ 1193006 w 1307306"/>
                <a:gd name="connsiteY7" fmla="*/ 176212 h 338137"/>
                <a:gd name="connsiteX8" fmla="*/ 1164431 w 1307306"/>
                <a:gd name="connsiteY8" fmla="*/ 178593 h 338137"/>
                <a:gd name="connsiteX9" fmla="*/ 1026319 w 1307306"/>
                <a:gd name="connsiteY9" fmla="*/ 190500 h 338137"/>
                <a:gd name="connsiteX10" fmla="*/ 857250 w 1307306"/>
                <a:gd name="connsiteY10" fmla="*/ 211931 h 338137"/>
                <a:gd name="connsiteX11" fmla="*/ 590550 w 1307306"/>
                <a:gd name="connsiteY11" fmla="*/ 250031 h 338137"/>
                <a:gd name="connsiteX12" fmla="*/ 345281 w 1307306"/>
                <a:gd name="connsiteY12" fmla="*/ 288131 h 338137"/>
                <a:gd name="connsiteX13" fmla="*/ 173831 w 1307306"/>
                <a:gd name="connsiteY13" fmla="*/ 316706 h 338137"/>
                <a:gd name="connsiteX14" fmla="*/ 40481 w 1307306"/>
                <a:gd name="connsiteY14" fmla="*/ 338137 h 338137"/>
                <a:gd name="connsiteX15" fmla="*/ 0 w 1307306"/>
                <a:gd name="connsiteY15" fmla="*/ 178593 h 338137"/>
                <a:gd name="connsiteX16" fmla="*/ 314325 w 1307306"/>
                <a:gd name="connsiteY16" fmla="*/ 133350 h 338137"/>
                <a:gd name="connsiteX17" fmla="*/ 473869 w 1307306"/>
                <a:gd name="connsiteY17" fmla="*/ 107156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07306" h="338137">
                  <a:moveTo>
                    <a:pt x="473869" y="107156"/>
                  </a:moveTo>
                  <a:lnTo>
                    <a:pt x="840581" y="50006"/>
                  </a:lnTo>
                  <a:lnTo>
                    <a:pt x="1154906" y="2381"/>
                  </a:lnTo>
                  <a:lnTo>
                    <a:pt x="1190625" y="0"/>
                  </a:lnTo>
                  <a:lnTo>
                    <a:pt x="1219200" y="0"/>
                  </a:lnTo>
                  <a:lnTo>
                    <a:pt x="1307306" y="0"/>
                  </a:lnTo>
                  <a:lnTo>
                    <a:pt x="1235869" y="195262"/>
                  </a:lnTo>
                  <a:lnTo>
                    <a:pt x="1193006" y="176212"/>
                  </a:lnTo>
                  <a:lnTo>
                    <a:pt x="1164431" y="178593"/>
                  </a:lnTo>
                  <a:lnTo>
                    <a:pt x="1026319" y="190500"/>
                  </a:lnTo>
                  <a:lnTo>
                    <a:pt x="857250" y="211931"/>
                  </a:lnTo>
                  <a:lnTo>
                    <a:pt x="590550" y="250031"/>
                  </a:lnTo>
                  <a:lnTo>
                    <a:pt x="345281" y="288131"/>
                  </a:lnTo>
                  <a:lnTo>
                    <a:pt x="173831" y="316706"/>
                  </a:lnTo>
                  <a:lnTo>
                    <a:pt x="40481" y="338137"/>
                  </a:lnTo>
                  <a:lnTo>
                    <a:pt x="0" y="178593"/>
                  </a:lnTo>
                  <a:lnTo>
                    <a:pt x="314325" y="133350"/>
                  </a:lnTo>
                  <a:lnTo>
                    <a:pt x="473869" y="1071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29">
              <a:extLst>
                <a:ext uri="{FF2B5EF4-FFF2-40B4-BE49-F238E27FC236}">
                  <a16:creationId xmlns:a16="http://schemas.microsoft.com/office/drawing/2014/main" id="{9327FC1B-7F44-4D78-99C4-57071812E8D3}"/>
                </a:ext>
              </a:extLst>
            </p:cNvPr>
            <p:cNvSpPr/>
            <p:nvPr/>
          </p:nvSpPr>
          <p:spPr bwMode="auto">
            <a:xfrm>
              <a:off x="3254375" y="3725863"/>
              <a:ext cx="2128838" cy="1708150"/>
            </a:xfrm>
            <a:custGeom>
              <a:avLst/>
              <a:gdLst>
                <a:gd name="connsiteX0" fmla="*/ 426244 w 2128837"/>
                <a:gd name="connsiteY0" fmla="*/ 288132 h 1707357"/>
                <a:gd name="connsiteX1" fmla="*/ 481012 w 2128837"/>
                <a:gd name="connsiteY1" fmla="*/ 283369 h 1707357"/>
                <a:gd name="connsiteX2" fmla="*/ 683419 w 2128837"/>
                <a:gd name="connsiteY2" fmla="*/ 245269 h 1707357"/>
                <a:gd name="connsiteX3" fmla="*/ 1059656 w 2128837"/>
                <a:gd name="connsiteY3" fmla="*/ 178594 h 1707357"/>
                <a:gd name="connsiteX4" fmla="*/ 1357312 w 2128837"/>
                <a:gd name="connsiteY4" fmla="*/ 126207 h 1707357"/>
                <a:gd name="connsiteX5" fmla="*/ 1497806 w 2128837"/>
                <a:gd name="connsiteY5" fmla="*/ 102394 h 1707357"/>
                <a:gd name="connsiteX6" fmla="*/ 1519237 w 2128837"/>
                <a:gd name="connsiteY6" fmla="*/ 92869 h 1707357"/>
                <a:gd name="connsiteX7" fmla="*/ 1559719 w 2128837"/>
                <a:gd name="connsiteY7" fmla="*/ 71438 h 1707357"/>
                <a:gd name="connsiteX8" fmla="*/ 1619250 w 2128837"/>
                <a:gd name="connsiteY8" fmla="*/ 42863 h 1707357"/>
                <a:gd name="connsiteX9" fmla="*/ 1659731 w 2128837"/>
                <a:gd name="connsiteY9" fmla="*/ 30957 h 1707357"/>
                <a:gd name="connsiteX10" fmla="*/ 1671637 w 2128837"/>
                <a:gd name="connsiteY10" fmla="*/ 21432 h 1707357"/>
                <a:gd name="connsiteX11" fmla="*/ 1683544 w 2128837"/>
                <a:gd name="connsiteY11" fmla="*/ 9525 h 1707357"/>
                <a:gd name="connsiteX12" fmla="*/ 1704975 w 2128837"/>
                <a:gd name="connsiteY12" fmla="*/ 2382 h 1707357"/>
                <a:gd name="connsiteX13" fmla="*/ 1728787 w 2128837"/>
                <a:gd name="connsiteY13" fmla="*/ 0 h 1707357"/>
                <a:gd name="connsiteX14" fmla="*/ 1747837 w 2128837"/>
                <a:gd name="connsiteY14" fmla="*/ 2382 h 1707357"/>
                <a:gd name="connsiteX15" fmla="*/ 1776412 w 2128837"/>
                <a:gd name="connsiteY15" fmla="*/ 11907 h 1707357"/>
                <a:gd name="connsiteX16" fmla="*/ 1800225 w 2128837"/>
                <a:gd name="connsiteY16" fmla="*/ 23813 h 1707357"/>
                <a:gd name="connsiteX17" fmla="*/ 1838325 w 2128837"/>
                <a:gd name="connsiteY17" fmla="*/ 45244 h 1707357"/>
                <a:gd name="connsiteX18" fmla="*/ 1874044 w 2128837"/>
                <a:gd name="connsiteY18" fmla="*/ 66675 h 1707357"/>
                <a:gd name="connsiteX19" fmla="*/ 1916906 w 2128837"/>
                <a:gd name="connsiteY19" fmla="*/ 95250 h 1707357"/>
                <a:gd name="connsiteX20" fmla="*/ 1955006 w 2128837"/>
                <a:gd name="connsiteY20" fmla="*/ 126207 h 1707357"/>
                <a:gd name="connsiteX21" fmla="*/ 2009775 w 2128837"/>
                <a:gd name="connsiteY21" fmla="*/ 173832 h 1707357"/>
                <a:gd name="connsiteX22" fmla="*/ 2052637 w 2128837"/>
                <a:gd name="connsiteY22" fmla="*/ 221457 h 1707357"/>
                <a:gd name="connsiteX23" fmla="*/ 2088356 w 2128837"/>
                <a:gd name="connsiteY23" fmla="*/ 264319 h 1707357"/>
                <a:gd name="connsiteX24" fmla="*/ 2114550 w 2128837"/>
                <a:gd name="connsiteY24" fmla="*/ 304800 h 1707357"/>
                <a:gd name="connsiteX25" fmla="*/ 2121694 w 2128837"/>
                <a:gd name="connsiteY25" fmla="*/ 321469 h 1707357"/>
                <a:gd name="connsiteX26" fmla="*/ 2128837 w 2128837"/>
                <a:gd name="connsiteY26" fmla="*/ 342900 h 1707357"/>
                <a:gd name="connsiteX27" fmla="*/ 2126456 w 2128837"/>
                <a:gd name="connsiteY27" fmla="*/ 369094 h 1707357"/>
                <a:gd name="connsiteX28" fmla="*/ 2114550 w 2128837"/>
                <a:gd name="connsiteY28" fmla="*/ 385763 h 1707357"/>
                <a:gd name="connsiteX29" fmla="*/ 2093119 w 2128837"/>
                <a:gd name="connsiteY29" fmla="*/ 407194 h 1707357"/>
                <a:gd name="connsiteX30" fmla="*/ 2076450 w 2128837"/>
                <a:gd name="connsiteY30" fmla="*/ 431007 h 1707357"/>
                <a:gd name="connsiteX31" fmla="*/ 2064544 w 2128837"/>
                <a:gd name="connsiteY31" fmla="*/ 461963 h 1707357"/>
                <a:gd name="connsiteX32" fmla="*/ 2045494 w 2128837"/>
                <a:gd name="connsiteY32" fmla="*/ 545307 h 1707357"/>
                <a:gd name="connsiteX33" fmla="*/ 2016919 w 2128837"/>
                <a:gd name="connsiteY33" fmla="*/ 759619 h 1707357"/>
                <a:gd name="connsiteX34" fmla="*/ 1966912 w 2128837"/>
                <a:gd name="connsiteY34" fmla="*/ 1121569 h 1707357"/>
                <a:gd name="connsiteX35" fmla="*/ 1912144 w 2128837"/>
                <a:gd name="connsiteY35" fmla="*/ 1516857 h 1707357"/>
                <a:gd name="connsiteX36" fmla="*/ 1900237 w 2128837"/>
                <a:gd name="connsiteY36" fmla="*/ 1547813 h 1707357"/>
                <a:gd name="connsiteX37" fmla="*/ 1831181 w 2128837"/>
                <a:gd name="connsiteY37" fmla="*/ 1666875 h 1707357"/>
                <a:gd name="connsiteX38" fmla="*/ 1807369 w 2128837"/>
                <a:gd name="connsiteY38" fmla="*/ 1700213 h 1707357"/>
                <a:gd name="connsiteX39" fmla="*/ 1793081 w 2128837"/>
                <a:gd name="connsiteY39" fmla="*/ 1707357 h 1707357"/>
                <a:gd name="connsiteX40" fmla="*/ 1778794 w 2128837"/>
                <a:gd name="connsiteY40" fmla="*/ 1707357 h 1707357"/>
                <a:gd name="connsiteX41" fmla="*/ 1750219 w 2128837"/>
                <a:gd name="connsiteY41" fmla="*/ 1690688 h 1707357"/>
                <a:gd name="connsiteX42" fmla="*/ 1719262 w 2128837"/>
                <a:gd name="connsiteY42" fmla="*/ 1664494 h 1707357"/>
                <a:gd name="connsiteX43" fmla="*/ 1685925 w 2128837"/>
                <a:gd name="connsiteY43" fmla="*/ 1626394 h 1707357"/>
                <a:gd name="connsiteX44" fmla="*/ 1662112 w 2128837"/>
                <a:gd name="connsiteY44" fmla="*/ 1597819 h 1707357"/>
                <a:gd name="connsiteX45" fmla="*/ 1707356 w 2128837"/>
                <a:gd name="connsiteY45" fmla="*/ 1443038 h 1707357"/>
                <a:gd name="connsiteX46" fmla="*/ 1721644 w 2128837"/>
                <a:gd name="connsiteY46" fmla="*/ 1240632 h 1707357"/>
                <a:gd name="connsiteX47" fmla="*/ 1745456 w 2128837"/>
                <a:gd name="connsiteY47" fmla="*/ 945357 h 1707357"/>
                <a:gd name="connsiteX48" fmla="*/ 1754981 w 2128837"/>
                <a:gd name="connsiteY48" fmla="*/ 812007 h 1707357"/>
                <a:gd name="connsiteX49" fmla="*/ 1774031 w 2128837"/>
                <a:gd name="connsiteY49" fmla="*/ 747713 h 1707357"/>
                <a:gd name="connsiteX50" fmla="*/ 1776412 w 2128837"/>
                <a:gd name="connsiteY50" fmla="*/ 590550 h 1707357"/>
                <a:gd name="connsiteX51" fmla="*/ 1774031 w 2128837"/>
                <a:gd name="connsiteY51" fmla="*/ 354807 h 1707357"/>
                <a:gd name="connsiteX52" fmla="*/ 1771650 w 2128837"/>
                <a:gd name="connsiteY52" fmla="*/ 323850 h 1707357"/>
                <a:gd name="connsiteX53" fmla="*/ 1766887 w 2128837"/>
                <a:gd name="connsiteY53" fmla="*/ 302419 h 1707357"/>
                <a:gd name="connsiteX54" fmla="*/ 1754981 w 2128837"/>
                <a:gd name="connsiteY54" fmla="*/ 285750 h 1707357"/>
                <a:gd name="connsiteX55" fmla="*/ 1731169 w 2128837"/>
                <a:gd name="connsiteY55" fmla="*/ 269082 h 1707357"/>
                <a:gd name="connsiteX56" fmla="*/ 1697831 w 2128837"/>
                <a:gd name="connsiteY56" fmla="*/ 259557 h 1707357"/>
                <a:gd name="connsiteX57" fmla="*/ 1671637 w 2128837"/>
                <a:gd name="connsiteY57" fmla="*/ 259557 h 1707357"/>
                <a:gd name="connsiteX58" fmla="*/ 1559719 w 2128837"/>
                <a:gd name="connsiteY58" fmla="*/ 264319 h 1707357"/>
                <a:gd name="connsiteX59" fmla="*/ 1364456 w 2128837"/>
                <a:gd name="connsiteY59" fmla="*/ 283369 h 1707357"/>
                <a:gd name="connsiteX60" fmla="*/ 1207294 w 2128837"/>
                <a:gd name="connsiteY60" fmla="*/ 302419 h 1707357"/>
                <a:gd name="connsiteX61" fmla="*/ 1102519 w 2128837"/>
                <a:gd name="connsiteY61" fmla="*/ 316707 h 1707357"/>
                <a:gd name="connsiteX62" fmla="*/ 1035844 w 2128837"/>
                <a:gd name="connsiteY62" fmla="*/ 326232 h 1707357"/>
                <a:gd name="connsiteX63" fmla="*/ 740569 w 2128837"/>
                <a:gd name="connsiteY63" fmla="*/ 373857 h 1707357"/>
                <a:gd name="connsiteX64" fmla="*/ 447675 w 2128837"/>
                <a:gd name="connsiteY64" fmla="*/ 426244 h 1707357"/>
                <a:gd name="connsiteX65" fmla="*/ 264319 w 2128837"/>
                <a:gd name="connsiteY65" fmla="*/ 457200 h 1707357"/>
                <a:gd name="connsiteX66" fmla="*/ 211931 w 2128837"/>
                <a:gd name="connsiteY66" fmla="*/ 459582 h 1707357"/>
                <a:gd name="connsiteX67" fmla="*/ 88106 w 2128837"/>
                <a:gd name="connsiteY67" fmla="*/ 459582 h 1707357"/>
                <a:gd name="connsiteX68" fmla="*/ 0 w 2128837"/>
                <a:gd name="connsiteY68" fmla="*/ 290513 h 1707357"/>
                <a:gd name="connsiteX69" fmla="*/ 30956 w 2128837"/>
                <a:gd name="connsiteY69" fmla="*/ 300038 h 1707357"/>
                <a:gd name="connsiteX70" fmla="*/ 61912 w 2128837"/>
                <a:gd name="connsiteY70" fmla="*/ 304800 h 1707357"/>
                <a:gd name="connsiteX71" fmla="*/ 150019 w 2128837"/>
                <a:gd name="connsiteY71" fmla="*/ 302419 h 1707357"/>
                <a:gd name="connsiteX72" fmla="*/ 314325 w 2128837"/>
                <a:gd name="connsiteY72" fmla="*/ 295275 h 1707357"/>
                <a:gd name="connsiteX73" fmla="*/ 426244 w 2128837"/>
                <a:gd name="connsiteY73" fmla="*/ 288132 h 1707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128837" h="1707357">
                  <a:moveTo>
                    <a:pt x="426244" y="288132"/>
                  </a:moveTo>
                  <a:lnTo>
                    <a:pt x="481012" y="283369"/>
                  </a:lnTo>
                  <a:lnTo>
                    <a:pt x="683419" y="245269"/>
                  </a:lnTo>
                  <a:lnTo>
                    <a:pt x="1059656" y="178594"/>
                  </a:lnTo>
                  <a:lnTo>
                    <a:pt x="1357312" y="126207"/>
                  </a:lnTo>
                  <a:lnTo>
                    <a:pt x="1497806" y="102394"/>
                  </a:lnTo>
                  <a:lnTo>
                    <a:pt x="1519237" y="92869"/>
                  </a:lnTo>
                  <a:lnTo>
                    <a:pt x="1559719" y="71438"/>
                  </a:lnTo>
                  <a:lnTo>
                    <a:pt x="1619250" y="42863"/>
                  </a:lnTo>
                  <a:lnTo>
                    <a:pt x="1659731" y="30957"/>
                  </a:lnTo>
                  <a:lnTo>
                    <a:pt x="1671637" y="21432"/>
                  </a:lnTo>
                  <a:lnTo>
                    <a:pt x="1683544" y="9525"/>
                  </a:lnTo>
                  <a:lnTo>
                    <a:pt x="1704975" y="2382"/>
                  </a:lnTo>
                  <a:lnTo>
                    <a:pt x="1728787" y="0"/>
                  </a:lnTo>
                  <a:lnTo>
                    <a:pt x="1747837" y="2382"/>
                  </a:lnTo>
                  <a:lnTo>
                    <a:pt x="1776412" y="11907"/>
                  </a:lnTo>
                  <a:lnTo>
                    <a:pt x="1800225" y="23813"/>
                  </a:lnTo>
                  <a:lnTo>
                    <a:pt x="1838325" y="45244"/>
                  </a:lnTo>
                  <a:lnTo>
                    <a:pt x="1874044" y="66675"/>
                  </a:lnTo>
                  <a:lnTo>
                    <a:pt x="1916906" y="95250"/>
                  </a:lnTo>
                  <a:lnTo>
                    <a:pt x="1955006" y="126207"/>
                  </a:lnTo>
                  <a:lnTo>
                    <a:pt x="2009775" y="173832"/>
                  </a:lnTo>
                  <a:lnTo>
                    <a:pt x="2052637" y="221457"/>
                  </a:lnTo>
                  <a:lnTo>
                    <a:pt x="2088356" y="264319"/>
                  </a:lnTo>
                  <a:lnTo>
                    <a:pt x="2114550" y="304800"/>
                  </a:lnTo>
                  <a:lnTo>
                    <a:pt x="2121694" y="321469"/>
                  </a:lnTo>
                  <a:lnTo>
                    <a:pt x="2128837" y="342900"/>
                  </a:lnTo>
                  <a:lnTo>
                    <a:pt x="2126456" y="369094"/>
                  </a:lnTo>
                  <a:lnTo>
                    <a:pt x="2114550" y="385763"/>
                  </a:lnTo>
                  <a:lnTo>
                    <a:pt x="2093119" y="407194"/>
                  </a:lnTo>
                  <a:lnTo>
                    <a:pt x="2076450" y="431007"/>
                  </a:lnTo>
                  <a:lnTo>
                    <a:pt x="2064544" y="461963"/>
                  </a:lnTo>
                  <a:lnTo>
                    <a:pt x="2045494" y="545307"/>
                  </a:lnTo>
                  <a:lnTo>
                    <a:pt x="2016919" y="759619"/>
                  </a:lnTo>
                  <a:lnTo>
                    <a:pt x="1966912" y="1121569"/>
                  </a:lnTo>
                  <a:lnTo>
                    <a:pt x="1912144" y="1516857"/>
                  </a:lnTo>
                  <a:lnTo>
                    <a:pt x="1900237" y="1547813"/>
                  </a:lnTo>
                  <a:lnTo>
                    <a:pt x="1831181" y="1666875"/>
                  </a:lnTo>
                  <a:lnTo>
                    <a:pt x="1807369" y="1700213"/>
                  </a:lnTo>
                  <a:lnTo>
                    <a:pt x="1793081" y="1707357"/>
                  </a:lnTo>
                  <a:lnTo>
                    <a:pt x="1778794" y="1707357"/>
                  </a:lnTo>
                  <a:lnTo>
                    <a:pt x="1750219" y="1690688"/>
                  </a:lnTo>
                  <a:lnTo>
                    <a:pt x="1719262" y="1664494"/>
                  </a:lnTo>
                  <a:lnTo>
                    <a:pt x="1685925" y="1626394"/>
                  </a:lnTo>
                  <a:lnTo>
                    <a:pt x="1662112" y="1597819"/>
                  </a:lnTo>
                  <a:lnTo>
                    <a:pt x="1707356" y="1443038"/>
                  </a:lnTo>
                  <a:lnTo>
                    <a:pt x="1721644" y="1240632"/>
                  </a:lnTo>
                  <a:lnTo>
                    <a:pt x="1745456" y="945357"/>
                  </a:lnTo>
                  <a:lnTo>
                    <a:pt x="1754981" y="812007"/>
                  </a:lnTo>
                  <a:lnTo>
                    <a:pt x="1774031" y="747713"/>
                  </a:lnTo>
                  <a:cubicBezTo>
                    <a:pt x="1774825" y="695325"/>
                    <a:pt x="1775618" y="642938"/>
                    <a:pt x="1776412" y="590550"/>
                  </a:cubicBezTo>
                  <a:cubicBezTo>
                    <a:pt x="1775618" y="511969"/>
                    <a:pt x="1774825" y="433388"/>
                    <a:pt x="1774031" y="354807"/>
                  </a:cubicBezTo>
                  <a:lnTo>
                    <a:pt x="1771650" y="323850"/>
                  </a:lnTo>
                  <a:lnTo>
                    <a:pt x="1766887" y="302419"/>
                  </a:lnTo>
                  <a:lnTo>
                    <a:pt x="1754981" y="285750"/>
                  </a:lnTo>
                  <a:lnTo>
                    <a:pt x="1731169" y="269082"/>
                  </a:lnTo>
                  <a:lnTo>
                    <a:pt x="1697831" y="259557"/>
                  </a:lnTo>
                  <a:lnTo>
                    <a:pt x="1671637" y="259557"/>
                  </a:lnTo>
                  <a:lnTo>
                    <a:pt x="1559719" y="264319"/>
                  </a:lnTo>
                  <a:lnTo>
                    <a:pt x="1364456" y="283369"/>
                  </a:lnTo>
                  <a:lnTo>
                    <a:pt x="1207294" y="302419"/>
                  </a:lnTo>
                  <a:lnTo>
                    <a:pt x="1102519" y="316707"/>
                  </a:lnTo>
                  <a:lnTo>
                    <a:pt x="1035844" y="326232"/>
                  </a:lnTo>
                  <a:lnTo>
                    <a:pt x="740569" y="373857"/>
                  </a:lnTo>
                  <a:lnTo>
                    <a:pt x="447675" y="426244"/>
                  </a:lnTo>
                  <a:lnTo>
                    <a:pt x="264319" y="457200"/>
                  </a:lnTo>
                  <a:lnTo>
                    <a:pt x="211931" y="459582"/>
                  </a:lnTo>
                  <a:lnTo>
                    <a:pt x="88106" y="459582"/>
                  </a:lnTo>
                  <a:lnTo>
                    <a:pt x="0" y="290513"/>
                  </a:lnTo>
                  <a:lnTo>
                    <a:pt x="30956" y="300038"/>
                  </a:lnTo>
                  <a:lnTo>
                    <a:pt x="61912" y="304800"/>
                  </a:lnTo>
                  <a:lnTo>
                    <a:pt x="150019" y="302419"/>
                  </a:lnTo>
                  <a:lnTo>
                    <a:pt x="314325" y="295275"/>
                  </a:lnTo>
                  <a:lnTo>
                    <a:pt x="426244" y="28813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31">
              <a:extLst>
                <a:ext uri="{FF2B5EF4-FFF2-40B4-BE49-F238E27FC236}">
                  <a16:creationId xmlns:a16="http://schemas.microsoft.com/office/drawing/2014/main" id="{8CBC5F41-9AA4-46B7-A635-E225F6E490CA}"/>
                </a:ext>
              </a:extLst>
            </p:cNvPr>
            <p:cNvSpPr/>
            <p:nvPr/>
          </p:nvSpPr>
          <p:spPr bwMode="auto">
            <a:xfrm>
              <a:off x="4010025" y="4019550"/>
              <a:ext cx="306388" cy="1292225"/>
            </a:xfrm>
            <a:custGeom>
              <a:avLst/>
              <a:gdLst>
                <a:gd name="connsiteX0" fmla="*/ 300038 w 307181"/>
                <a:gd name="connsiteY0" fmla="*/ 192881 h 1293019"/>
                <a:gd name="connsiteX1" fmla="*/ 307181 w 307181"/>
                <a:gd name="connsiteY1" fmla="*/ 0 h 1293019"/>
                <a:gd name="connsiteX2" fmla="*/ 0 w 307181"/>
                <a:gd name="connsiteY2" fmla="*/ 42863 h 1293019"/>
                <a:gd name="connsiteX3" fmla="*/ 23813 w 307181"/>
                <a:gd name="connsiteY3" fmla="*/ 85725 h 1293019"/>
                <a:gd name="connsiteX4" fmla="*/ 35719 w 307181"/>
                <a:gd name="connsiteY4" fmla="*/ 109538 h 1293019"/>
                <a:gd name="connsiteX5" fmla="*/ 45244 w 307181"/>
                <a:gd name="connsiteY5" fmla="*/ 140494 h 1293019"/>
                <a:gd name="connsiteX6" fmla="*/ 52388 w 307181"/>
                <a:gd name="connsiteY6" fmla="*/ 183356 h 1293019"/>
                <a:gd name="connsiteX7" fmla="*/ 57150 w 307181"/>
                <a:gd name="connsiteY7" fmla="*/ 252413 h 1293019"/>
                <a:gd name="connsiteX8" fmla="*/ 59531 w 307181"/>
                <a:gd name="connsiteY8" fmla="*/ 361950 h 1293019"/>
                <a:gd name="connsiteX9" fmla="*/ 59531 w 307181"/>
                <a:gd name="connsiteY9" fmla="*/ 550069 h 1293019"/>
                <a:gd name="connsiteX10" fmla="*/ 59531 w 307181"/>
                <a:gd name="connsiteY10" fmla="*/ 747713 h 1293019"/>
                <a:gd name="connsiteX11" fmla="*/ 47625 w 307181"/>
                <a:gd name="connsiteY11" fmla="*/ 973931 h 1293019"/>
                <a:gd name="connsiteX12" fmla="*/ 38100 w 307181"/>
                <a:gd name="connsiteY12" fmla="*/ 1293019 h 1293019"/>
                <a:gd name="connsiteX13" fmla="*/ 261938 w 307181"/>
                <a:gd name="connsiteY13" fmla="*/ 1243013 h 1293019"/>
                <a:gd name="connsiteX14" fmla="*/ 261938 w 307181"/>
                <a:gd name="connsiteY14" fmla="*/ 876300 h 1293019"/>
                <a:gd name="connsiteX15" fmla="*/ 261938 w 307181"/>
                <a:gd name="connsiteY15" fmla="*/ 650081 h 1293019"/>
                <a:gd name="connsiteX16" fmla="*/ 283369 w 307181"/>
                <a:gd name="connsiteY16" fmla="*/ 483394 h 1293019"/>
                <a:gd name="connsiteX17" fmla="*/ 300038 w 307181"/>
                <a:gd name="connsiteY17" fmla="*/ 192881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7181" h="1293019">
                  <a:moveTo>
                    <a:pt x="300038" y="192881"/>
                  </a:moveTo>
                  <a:lnTo>
                    <a:pt x="307181" y="0"/>
                  </a:lnTo>
                  <a:lnTo>
                    <a:pt x="0" y="42863"/>
                  </a:lnTo>
                  <a:lnTo>
                    <a:pt x="23813" y="85725"/>
                  </a:lnTo>
                  <a:lnTo>
                    <a:pt x="35719" y="109538"/>
                  </a:lnTo>
                  <a:lnTo>
                    <a:pt x="45244" y="140494"/>
                  </a:lnTo>
                  <a:lnTo>
                    <a:pt x="52388" y="183356"/>
                  </a:lnTo>
                  <a:lnTo>
                    <a:pt x="57150" y="252413"/>
                  </a:lnTo>
                  <a:cubicBezTo>
                    <a:pt x="57944" y="288925"/>
                    <a:pt x="58737" y="325438"/>
                    <a:pt x="59531" y="361950"/>
                  </a:cubicBezTo>
                  <a:lnTo>
                    <a:pt x="59531" y="550069"/>
                  </a:lnTo>
                  <a:lnTo>
                    <a:pt x="59531" y="747713"/>
                  </a:lnTo>
                  <a:lnTo>
                    <a:pt x="47625" y="973931"/>
                  </a:lnTo>
                  <a:lnTo>
                    <a:pt x="38100" y="1293019"/>
                  </a:lnTo>
                  <a:lnTo>
                    <a:pt x="261938" y="1243013"/>
                  </a:lnTo>
                  <a:lnTo>
                    <a:pt x="261938" y="876300"/>
                  </a:lnTo>
                  <a:lnTo>
                    <a:pt x="261938" y="650081"/>
                  </a:lnTo>
                  <a:lnTo>
                    <a:pt x="283369" y="483394"/>
                  </a:lnTo>
                  <a:lnTo>
                    <a:pt x="300038" y="1928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30">
              <a:extLst>
                <a:ext uri="{FF2B5EF4-FFF2-40B4-BE49-F238E27FC236}">
                  <a16:creationId xmlns:a16="http://schemas.microsoft.com/office/drawing/2014/main" id="{6538FA73-D500-466E-B71D-417BD5AB021C}"/>
                </a:ext>
              </a:extLst>
            </p:cNvPr>
            <p:cNvSpPr/>
            <p:nvPr/>
          </p:nvSpPr>
          <p:spPr bwMode="auto">
            <a:xfrm>
              <a:off x="3368675" y="4406900"/>
              <a:ext cx="1693863" cy="381000"/>
            </a:xfrm>
            <a:custGeom>
              <a:avLst/>
              <a:gdLst>
                <a:gd name="connsiteX0" fmla="*/ 371475 w 1693069"/>
                <a:gd name="connsiteY0" fmla="*/ 202406 h 381000"/>
                <a:gd name="connsiteX1" fmla="*/ 521494 w 1693069"/>
                <a:gd name="connsiteY1" fmla="*/ 183356 h 381000"/>
                <a:gd name="connsiteX2" fmla="*/ 728662 w 1693069"/>
                <a:gd name="connsiteY2" fmla="*/ 152400 h 381000"/>
                <a:gd name="connsiteX3" fmla="*/ 902494 w 1693069"/>
                <a:gd name="connsiteY3" fmla="*/ 95250 h 381000"/>
                <a:gd name="connsiteX4" fmla="*/ 1123950 w 1693069"/>
                <a:gd name="connsiteY4" fmla="*/ 59531 h 381000"/>
                <a:gd name="connsiteX5" fmla="*/ 1431131 w 1693069"/>
                <a:gd name="connsiteY5" fmla="*/ 11906 h 381000"/>
                <a:gd name="connsiteX6" fmla="*/ 1502569 w 1693069"/>
                <a:gd name="connsiteY6" fmla="*/ 0 h 381000"/>
                <a:gd name="connsiteX7" fmla="*/ 1524000 w 1693069"/>
                <a:gd name="connsiteY7" fmla="*/ 2381 h 381000"/>
                <a:gd name="connsiteX8" fmla="*/ 1566862 w 1693069"/>
                <a:gd name="connsiteY8" fmla="*/ 11906 h 381000"/>
                <a:gd name="connsiteX9" fmla="*/ 1616869 w 1693069"/>
                <a:gd name="connsiteY9" fmla="*/ 28575 h 381000"/>
                <a:gd name="connsiteX10" fmla="*/ 1693069 w 1693069"/>
                <a:gd name="connsiteY10" fmla="*/ 57150 h 381000"/>
                <a:gd name="connsiteX11" fmla="*/ 1685925 w 1693069"/>
                <a:gd name="connsiteY11" fmla="*/ 135731 h 381000"/>
                <a:gd name="connsiteX12" fmla="*/ 1595437 w 1693069"/>
                <a:gd name="connsiteY12" fmla="*/ 171450 h 381000"/>
                <a:gd name="connsiteX13" fmla="*/ 1559719 w 1693069"/>
                <a:gd name="connsiteY13" fmla="*/ 180975 h 381000"/>
                <a:gd name="connsiteX14" fmla="*/ 1502569 w 1693069"/>
                <a:gd name="connsiteY14" fmla="*/ 188119 h 381000"/>
                <a:gd name="connsiteX15" fmla="*/ 1321594 w 1693069"/>
                <a:gd name="connsiteY15" fmla="*/ 211931 h 381000"/>
                <a:gd name="connsiteX16" fmla="*/ 1073944 w 1693069"/>
                <a:gd name="connsiteY16" fmla="*/ 245269 h 381000"/>
                <a:gd name="connsiteX17" fmla="*/ 876300 w 1693069"/>
                <a:gd name="connsiteY17" fmla="*/ 273844 h 381000"/>
                <a:gd name="connsiteX18" fmla="*/ 723900 w 1693069"/>
                <a:gd name="connsiteY18" fmla="*/ 309562 h 381000"/>
                <a:gd name="connsiteX19" fmla="*/ 581025 w 1693069"/>
                <a:gd name="connsiteY19" fmla="*/ 330994 h 381000"/>
                <a:gd name="connsiteX20" fmla="*/ 352425 w 1693069"/>
                <a:gd name="connsiteY20" fmla="*/ 361950 h 381000"/>
                <a:gd name="connsiteX21" fmla="*/ 152400 w 1693069"/>
                <a:gd name="connsiteY21" fmla="*/ 381000 h 381000"/>
                <a:gd name="connsiteX22" fmla="*/ 114300 w 1693069"/>
                <a:gd name="connsiteY22" fmla="*/ 366712 h 381000"/>
                <a:gd name="connsiteX23" fmla="*/ 23812 w 1693069"/>
                <a:gd name="connsiteY23" fmla="*/ 321469 h 381000"/>
                <a:gd name="connsiteX24" fmla="*/ 0 w 1693069"/>
                <a:gd name="connsiteY24" fmla="*/ 223837 h 381000"/>
                <a:gd name="connsiteX25" fmla="*/ 161925 w 1693069"/>
                <a:gd name="connsiteY25" fmla="*/ 223837 h 381000"/>
                <a:gd name="connsiteX26" fmla="*/ 371475 w 1693069"/>
                <a:gd name="connsiteY26" fmla="*/ 2024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693069" h="381000">
                  <a:moveTo>
                    <a:pt x="371475" y="202406"/>
                  </a:moveTo>
                  <a:lnTo>
                    <a:pt x="521494" y="183356"/>
                  </a:lnTo>
                  <a:lnTo>
                    <a:pt x="728662" y="152400"/>
                  </a:lnTo>
                  <a:lnTo>
                    <a:pt x="902494" y="95250"/>
                  </a:lnTo>
                  <a:lnTo>
                    <a:pt x="1123950" y="59531"/>
                  </a:lnTo>
                  <a:lnTo>
                    <a:pt x="1431131" y="11906"/>
                  </a:lnTo>
                  <a:lnTo>
                    <a:pt x="1502569" y="0"/>
                  </a:lnTo>
                  <a:lnTo>
                    <a:pt x="1524000" y="2381"/>
                  </a:lnTo>
                  <a:lnTo>
                    <a:pt x="1566862" y="11906"/>
                  </a:lnTo>
                  <a:lnTo>
                    <a:pt x="1616869" y="28575"/>
                  </a:lnTo>
                  <a:lnTo>
                    <a:pt x="1693069" y="57150"/>
                  </a:lnTo>
                  <a:lnTo>
                    <a:pt x="1685925" y="135731"/>
                  </a:lnTo>
                  <a:lnTo>
                    <a:pt x="1595437" y="171450"/>
                  </a:lnTo>
                  <a:lnTo>
                    <a:pt x="1559719" y="180975"/>
                  </a:lnTo>
                  <a:lnTo>
                    <a:pt x="1502569" y="188119"/>
                  </a:lnTo>
                  <a:lnTo>
                    <a:pt x="1321594" y="211931"/>
                  </a:lnTo>
                  <a:lnTo>
                    <a:pt x="1073944" y="245269"/>
                  </a:lnTo>
                  <a:lnTo>
                    <a:pt x="876300" y="273844"/>
                  </a:lnTo>
                  <a:lnTo>
                    <a:pt x="723900" y="309562"/>
                  </a:lnTo>
                  <a:lnTo>
                    <a:pt x="581025" y="330994"/>
                  </a:lnTo>
                  <a:lnTo>
                    <a:pt x="352425" y="361950"/>
                  </a:lnTo>
                  <a:lnTo>
                    <a:pt x="152400" y="381000"/>
                  </a:lnTo>
                  <a:lnTo>
                    <a:pt x="114300" y="366712"/>
                  </a:lnTo>
                  <a:lnTo>
                    <a:pt x="23812" y="321469"/>
                  </a:lnTo>
                  <a:lnTo>
                    <a:pt x="0" y="223837"/>
                  </a:lnTo>
                  <a:lnTo>
                    <a:pt x="161925" y="223837"/>
                  </a:lnTo>
                  <a:lnTo>
                    <a:pt x="371475" y="20240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32">
              <a:extLst>
                <a:ext uri="{FF2B5EF4-FFF2-40B4-BE49-F238E27FC236}">
                  <a16:creationId xmlns:a16="http://schemas.microsoft.com/office/drawing/2014/main" id="{A50C67BB-BA47-47EB-884F-56278387D72F}"/>
                </a:ext>
              </a:extLst>
            </p:cNvPr>
            <p:cNvSpPr/>
            <p:nvPr/>
          </p:nvSpPr>
          <p:spPr bwMode="auto">
            <a:xfrm>
              <a:off x="3381375" y="5114925"/>
              <a:ext cx="1654175" cy="376238"/>
            </a:xfrm>
            <a:custGeom>
              <a:avLst/>
              <a:gdLst>
                <a:gd name="connsiteX0" fmla="*/ 354806 w 1654969"/>
                <a:gd name="connsiteY0" fmla="*/ 183356 h 376238"/>
                <a:gd name="connsiteX1" fmla="*/ 507206 w 1654969"/>
                <a:gd name="connsiteY1" fmla="*/ 166688 h 376238"/>
                <a:gd name="connsiteX2" fmla="*/ 676275 w 1654969"/>
                <a:gd name="connsiteY2" fmla="*/ 140494 h 376238"/>
                <a:gd name="connsiteX3" fmla="*/ 881063 w 1654969"/>
                <a:gd name="connsiteY3" fmla="*/ 100013 h 376238"/>
                <a:gd name="connsiteX4" fmla="*/ 1112044 w 1654969"/>
                <a:gd name="connsiteY4" fmla="*/ 59531 h 376238"/>
                <a:gd name="connsiteX5" fmla="*/ 1326356 w 1654969"/>
                <a:gd name="connsiteY5" fmla="*/ 21431 h 376238"/>
                <a:gd name="connsiteX6" fmla="*/ 1431131 w 1654969"/>
                <a:gd name="connsiteY6" fmla="*/ 2381 h 376238"/>
                <a:gd name="connsiteX7" fmla="*/ 1462088 w 1654969"/>
                <a:gd name="connsiteY7" fmla="*/ 0 h 376238"/>
                <a:gd name="connsiteX8" fmla="*/ 1483519 w 1654969"/>
                <a:gd name="connsiteY8" fmla="*/ 0 h 376238"/>
                <a:gd name="connsiteX9" fmla="*/ 1526381 w 1654969"/>
                <a:gd name="connsiteY9" fmla="*/ 4763 h 376238"/>
                <a:gd name="connsiteX10" fmla="*/ 1569244 w 1654969"/>
                <a:gd name="connsiteY10" fmla="*/ 21431 h 376238"/>
                <a:gd name="connsiteX11" fmla="*/ 1654969 w 1654969"/>
                <a:gd name="connsiteY11" fmla="*/ 61913 h 376238"/>
                <a:gd name="connsiteX12" fmla="*/ 1604963 w 1654969"/>
                <a:gd name="connsiteY12" fmla="*/ 204788 h 376238"/>
                <a:gd name="connsiteX13" fmla="*/ 1416844 w 1654969"/>
                <a:gd name="connsiteY13" fmla="*/ 219075 h 376238"/>
                <a:gd name="connsiteX14" fmla="*/ 1190625 w 1654969"/>
                <a:gd name="connsiteY14" fmla="*/ 242888 h 376238"/>
                <a:gd name="connsiteX15" fmla="*/ 754856 w 1654969"/>
                <a:gd name="connsiteY15" fmla="*/ 295275 h 376238"/>
                <a:gd name="connsiteX16" fmla="*/ 485775 w 1654969"/>
                <a:gd name="connsiteY16" fmla="*/ 333375 h 376238"/>
                <a:gd name="connsiteX17" fmla="*/ 283369 w 1654969"/>
                <a:gd name="connsiteY17" fmla="*/ 361950 h 376238"/>
                <a:gd name="connsiteX18" fmla="*/ 233363 w 1654969"/>
                <a:gd name="connsiteY18" fmla="*/ 371475 h 376238"/>
                <a:gd name="connsiteX19" fmla="*/ 190500 w 1654969"/>
                <a:gd name="connsiteY19" fmla="*/ 376238 h 376238"/>
                <a:gd name="connsiteX20" fmla="*/ 145256 w 1654969"/>
                <a:gd name="connsiteY20" fmla="*/ 376238 h 376238"/>
                <a:gd name="connsiteX21" fmla="*/ 57150 w 1654969"/>
                <a:gd name="connsiteY21" fmla="*/ 359569 h 376238"/>
                <a:gd name="connsiteX22" fmla="*/ 0 w 1654969"/>
                <a:gd name="connsiteY22" fmla="*/ 185738 h 376238"/>
                <a:gd name="connsiteX23" fmla="*/ 192881 w 1654969"/>
                <a:gd name="connsiteY23" fmla="*/ 192881 h 376238"/>
                <a:gd name="connsiteX24" fmla="*/ 354806 w 1654969"/>
                <a:gd name="connsiteY24" fmla="*/ 183356 h 37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54969" h="376238">
                  <a:moveTo>
                    <a:pt x="354806" y="183356"/>
                  </a:moveTo>
                  <a:lnTo>
                    <a:pt x="507206" y="166688"/>
                  </a:lnTo>
                  <a:lnTo>
                    <a:pt x="676275" y="140494"/>
                  </a:lnTo>
                  <a:lnTo>
                    <a:pt x="881063" y="100013"/>
                  </a:lnTo>
                  <a:lnTo>
                    <a:pt x="1112044" y="59531"/>
                  </a:lnTo>
                  <a:lnTo>
                    <a:pt x="1326356" y="21431"/>
                  </a:lnTo>
                  <a:lnTo>
                    <a:pt x="1431131" y="2381"/>
                  </a:lnTo>
                  <a:lnTo>
                    <a:pt x="1462088" y="0"/>
                  </a:lnTo>
                  <a:lnTo>
                    <a:pt x="1483519" y="0"/>
                  </a:lnTo>
                  <a:lnTo>
                    <a:pt x="1526381" y="4763"/>
                  </a:lnTo>
                  <a:lnTo>
                    <a:pt x="1569244" y="21431"/>
                  </a:lnTo>
                  <a:lnTo>
                    <a:pt x="1654969" y="61913"/>
                  </a:lnTo>
                  <a:lnTo>
                    <a:pt x="1604963" y="204788"/>
                  </a:lnTo>
                  <a:lnTo>
                    <a:pt x="1416844" y="219075"/>
                  </a:lnTo>
                  <a:lnTo>
                    <a:pt x="1190625" y="242888"/>
                  </a:lnTo>
                  <a:lnTo>
                    <a:pt x="754856" y="295275"/>
                  </a:lnTo>
                  <a:lnTo>
                    <a:pt x="485775" y="333375"/>
                  </a:lnTo>
                  <a:lnTo>
                    <a:pt x="283369" y="361950"/>
                  </a:lnTo>
                  <a:lnTo>
                    <a:pt x="233363" y="371475"/>
                  </a:lnTo>
                  <a:lnTo>
                    <a:pt x="190500" y="376238"/>
                  </a:lnTo>
                  <a:lnTo>
                    <a:pt x="145256" y="376238"/>
                  </a:lnTo>
                  <a:lnTo>
                    <a:pt x="57150" y="359569"/>
                  </a:lnTo>
                  <a:lnTo>
                    <a:pt x="0" y="185738"/>
                  </a:lnTo>
                  <a:lnTo>
                    <a:pt x="192881" y="192881"/>
                  </a:lnTo>
                  <a:lnTo>
                    <a:pt x="354806" y="18335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37">
              <a:extLst>
                <a:ext uri="{FF2B5EF4-FFF2-40B4-BE49-F238E27FC236}">
                  <a16:creationId xmlns:a16="http://schemas.microsoft.com/office/drawing/2014/main" id="{F0674A8C-C4E2-4973-99DE-945E4D825293}"/>
                </a:ext>
              </a:extLst>
            </p:cNvPr>
            <p:cNvSpPr/>
            <p:nvPr/>
          </p:nvSpPr>
          <p:spPr>
            <a:xfrm>
              <a:off x="6176963" y="5443538"/>
              <a:ext cx="795337" cy="719137"/>
            </a:xfrm>
            <a:custGeom>
              <a:avLst/>
              <a:gdLst>
                <a:gd name="connsiteX0" fmla="*/ 285750 w 795337"/>
                <a:gd name="connsiteY0" fmla="*/ 83343 h 719137"/>
                <a:gd name="connsiteX1" fmla="*/ 471487 w 795337"/>
                <a:gd name="connsiteY1" fmla="*/ 138112 h 719137"/>
                <a:gd name="connsiteX2" fmla="*/ 573881 w 795337"/>
                <a:gd name="connsiteY2" fmla="*/ 164306 h 719137"/>
                <a:gd name="connsiteX3" fmla="*/ 607218 w 795337"/>
                <a:gd name="connsiteY3" fmla="*/ 171450 h 719137"/>
                <a:gd name="connsiteX4" fmla="*/ 619125 w 795337"/>
                <a:gd name="connsiteY4" fmla="*/ 173831 h 719137"/>
                <a:gd name="connsiteX5" fmla="*/ 638175 w 795337"/>
                <a:gd name="connsiteY5" fmla="*/ 173831 h 719137"/>
                <a:gd name="connsiteX6" fmla="*/ 664368 w 795337"/>
                <a:gd name="connsiteY6" fmla="*/ 164306 h 719137"/>
                <a:gd name="connsiteX7" fmla="*/ 700087 w 795337"/>
                <a:gd name="connsiteY7" fmla="*/ 140493 h 719137"/>
                <a:gd name="connsiteX8" fmla="*/ 721518 w 795337"/>
                <a:gd name="connsiteY8" fmla="*/ 116681 h 719137"/>
                <a:gd name="connsiteX9" fmla="*/ 731043 w 795337"/>
                <a:gd name="connsiteY9" fmla="*/ 100012 h 719137"/>
                <a:gd name="connsiteX10" fmla="*/ 752475 w 795337"/>
                <a:gd name="connsiteY10" fmla="*/ 78581 h 719137"/>
                <a:gd name="connsiteX11" fmla="*/ 795337 w 795337"/>
                <a:gd name="connsiteY11" fmla="*/ 719137 h 719137"/>
                <a:gd name="connsiteX12" fmla="*/ 757237 w 795337"/>
                <a:gd name="connsiteY12" fmla="*/ 697706 h 719137"/>
                <a:gd name="connsiteX13" fmla="*/ 723900 w 795337"/>
                <a:gd name="connsiteY13" fmla="*/ 652462 h 719137"/>
                <a:gd name="connsiteX14" fmla="*/ 661987 w 795337"/>
                <a:gd name="connsiteY14" fmla="*/ 557212 h 719137"/>
                <a:gd name="connsiteX15" fmla="*/ 578643 w 795337"/>
                <a:gd name="connsiteY15" fmla="*/ 442912 h 719137"/>
                <a:gd name="connsiteX16" fmla="*/ 516731 w 795337"/>
                <a:gd name="connsiteY16" fmla="*/ 378618 h 719137"/>
                <a:gd name="connsiteX17" fmla="*/ 476250 w 795337"/>
                <a:gd name="connsiteY17" fmla="*/ 342900 h 719137"/>
                <a:gd name="connsiteX18" fmla="*/ 376237 w 795337"/>
                <a:gd name="connsiteY18" fmla="*/ 278606 h 719137"/>
                <a:gd name="connsiteX19" fmla="*/ 214312 w 795337"/>
                <a:gd name="connsiteY19" fmla="*/ 178593 h 719137"/>
                <a:gd name="connsiteX20" fmla="*/ 71437 w 795337"/>
                <a:gd name="connsiteY20" fmla="*/ 92868 h 719137"/>
                <a:gd name="connsiteX21" fmla="*/ 21431 w 795337"/>
                <a:gd name="connsiteY21" fmla="*/ 64293 h 719137"/>
                <a:gd name="connsiteX22" fmla="*/ 9525 w 795337"/>
                <a:gd name="connsiteY22" fmla="*/ 52387 h 719137"/>
                <a:gd name="connsiteX23" fmla="*/ 2381 w 795337"/>
                <a:gd name="connsiteY23" fmla="*/ 38100 h 719137"/>
                <a:gd name="connsiteX24" fmla="*/ 0 w 795337"/>
                <a:gd name="connsiteY24" fmla="*/ 26193 h 719137"/>
                <a:gd name="connsiteX25" fmla="*/ 0 w 795337"/>
                <a:gd name="connsiteY25" fmla="*/ 9525 h 719137"/>
                <a:gd name="connsiteX26" fmla="*/ 4762 w 795337"/>
                <a:gd name="connsiteY26" fmla="*/ 0 h 719137"/>
                <a:gd name="connsiteX27" fmla="*/ 23812 w 795337"/>
                <a:gd name="connsiteY27" fmla="*/ 0 h 719137"/>
                <a:gd name="connsiteX28" fmla="*/ 73818 w 795337"/>
                <a:gd name="connsiteY28" fmla="*/ 16668 h 719137"/>
                <a:gd name="connsiteX29" fmla="*/ 200025 w 795337"/>
                <a:gd name="connsiteY29" fmla="*/ 59531 h 719137"/>
                <a:gd name="connsiteX30" fmla="*/ 285750 w 795337"/>
                <a:gd name="connsiteY30" fmla="*/ 83343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95337" h="719137">
                  <a:moveTo>
                    <a:pt x="285750" y="83343"/>
                  </a:moveTo>
                  <a:lnTo>
                    <a:pt x="471487" y="138112"/>
                  </a:lnTo>
                  <a:lnTo>
                    <a:pt x="573881" y="164306"/>
                  </a:lnTo>
                  <a:lnTo>
                    <a:pt x="607218" y="171450"/>
                  </a:lnTo>
                  <a:lnTo>
                    <a:pt x="619125" y="173831"/>
                  </a:lnTo>
                  <a:lnTo>
                    <a:pt x="638175" y="173831"/>
                  </a:lnTo>
                  <a:lnTo>
                    <a:pt x="664368" y="164306"/>
                  </a:lnTo>
                  <a:lnTo>
                    <a:pt x="700087" y="140493"/>
                  </a:lnTo>
                  <a:lnTo>
                    <a:pt x="721518" y="116681"/>
                  </a:lnTo>
                  <a:lnTo>
                    <a:pt x="731043" y="100012"/>
                  </a:lnTo>
                  <a:lnTo>
                    <a:pt x="752475" y="78581"/>
                  </a:lnTo>
                  <a:lnTo>
                    <a:pt x="795337" y="719137"/>
                  </a:lnTo>
                  <a:lnTo>
                    <a:pt x="757237" y="697706"/>
                  </a:lnTo>
                  <a:lnTo>
                    <a:pt x="723900" y="652462"/>
                  </a:lnTo>
                  <a:lnTo>
                    <a:pt x="661987" y="557212"/>
                  </a:lnTo>
                  <a:lnTo>
                    <a:pt x="578643" y="442912"/>
                  </a:lnTo>
                  <a:lnTo>
                    <a:pt x="516731" y="378618"/>
                  </a:lnTo>
                  <a:lnTo>
                    <a:pt x="476250" y="342900"/>
                  </a:lnTo>
                  <a:lnTo>
                    <a:pt x="376237" y="278606"/>
                  </a:lnTo>
                  <a:lnTo>
                    <a:pt x="214312" y="178593"/>
                  </a:lnTo>
                  <a:lnTo>
                    <a:pt x="71437" y="92868"/>
                  </a:lnTo>
                  <a:lnTo>
                    <a:pt x="21431" y="64293"/>
                  </a:lnTo>
                  <a:lnTo>
                    <a:pt x="9525" y="52387"/>
                  </a:lnTo>
                  <a:lnTo>
                    <a:pt x="2381" y="38100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4762" y="0"/>
                  </a:lnTo>
                  <a:lnTo>
                    <a:pt x="23812" y="0"/>
                  </a:lnTo>
                  <a:lnTo>
                    <a:pt x="73818" y="16668"/>
                  </a:lnTo>
                  <a:lnTo>
                    <a:pt x="200025" y="59531"/>
                  </a:lnTo>
                  <a:lnTo>
                    <a:pt x="285750" y="8334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7" name="グループ化 36">
            <a:extLst>
              <a:ext uri="{FF2B5EF4-FFF2-40B4-BE49-F238E27FC236}">
                <a16:creationId xmlns:a16="http://schemas.microsoft.com/office/drawing/2014/main" id="{D3BDC211-0248-4078-B3AD-A4F026B9F7B9}"/>
              </a:ext>
            </a:extLst>
          </p:cNvPr>
          <p:cNvGrpSpPr/>
          <p:nvPr/>
        </p:nvGrpSpPr>
        <p:grpSpPr>
          <a:xfrm>
            <a:off x="2830513" y="1638300"/>
            <a:ext cx="4251325" cy="4373563"/>
            <a:chOff x="2830513" y="1638300"/>
            <a:chExt cx="4251325" cy="4373563"/>
          </a:xfrm>
        </p:grpSpPr>
        <p:sp>
          <p:nvSpPr>
            <p:cNvPr id="39" name="フリーフォーム 24">
              <a:extLst>
                <a:ext uri="{FF2B5EF4-FFF2-40B4-BE49-F238E27FC236}">
                  <a16:creationId xmlns:a16="http://schemas.microsoft.com/office/drawing/2014/main" id="{9E5452B0-D22F-4931-AC23-31605147F1C9}"/>
                </a:ext>
              </a:extLst>
            </p:cNvPr>
            <p:cNvSpPr/>
            <p:nvPr/>
          </p:nvSpPr>
          <p:spPr bwMode="auto">
            <a:xfrm>
              <a:off x="2943225" y="1754188"/>
              <a:ext cx="2173288" cy="469900"/>
            </a:xfrm>
            <a:custGeom>
              <a:avLst/>
              <a:gdLst>
                <a:gd name="connsiteX0" fmla="*/ 1059656 w 2174081"/>
                <a:gd name="connsiteY0" fmla="*/ 183357 h 469107"/>
                <a:gd name="connsiteX1" fmla="*/ 1288256 w 2174081"/>
                <a:gd name="connsiteY1" fmla="*/ 138113 h 469107"/>
                <a:gd name="connsiteX2" fmla="*/ 1452563 w 2174081"/>
                <a:gd name="connsiteY2" fmla="*/ 102394 h 469107"/>
                <a:gd name="connsiteX3" fmla="*/ 1509713 w 2174081"/>
                <a:gd name="connsiteY3" fmla="*/ 90488 h 469107"/>
                <a:gd name="connsiteX4" fmla="*/ 1571625 w 2174081"/>
                <a:gd name="connsiteY4" fmla="*/ 64294 h 469107"/>
                <a:gd name="connsiteX5" fmla="*/ 1664494 w 2174081"/>
                <a:gd name="connsiteY5" fmla="*/ 30957 h 469107"/>
                <a:gd name="connsiteX6" fmla="*/ 1740694 w 2174081"/>
                <a:gd name="connsiteY6" fmla="*/ 4763 h 469107"/>
                <a:gd name="connsiteX7" fmla="*/ 1769269 w 2174081"/>
                <a:gd name="connsiteY7" fmla="*/ 0 h 469107"/>
                <a:gd name="connsiteX8" fmla="*/ 1807369 w 2174081"/>
                <a:gd name="connsiteY8" fmla="*/ 0 h 469107"/>
                <a:gd name="connsiteX9" fmla="*/ 1881188 w 2174081"/>
                <a:gd name="connsiteY9" fmla="*/ 4763 h 469107"/>
                <a:gd name="connsiteX10" fmla="*/ 1935956 w 2174081"/>
                <a:gd name="connsiteY10" fmla="*/ 9525 h 469107"/>
                <a:gd name="connsiteX11" fmla="*/ 1981200 w 2174081"/>
                <a:gd name="connsiteY11" fmla="*/ 19050 h 469107"/>
                <a:gd name="connsiteX12" fmla="*/ 2026444 w 2174081"/>
                <a:gd name="connsiteY12" fmla="*/ 33338 h 469107"/>
                <a:gd name="connsiteX13" fmla="*/ 2052638 w 2174081"/>
                <a:gd name="connsiteY13" fmla="*/ 42863 h 469107"/>
                <a:gd name="connsiteX14" fmla="*/ 2078831 w 2174081"/>
                <a:gd name="connsiteY14" fmla="*/ 57150 h 469107"/>
                <a:gd name="connsiteX15" fmla="*/ 2112169 w 2174081"/>
                <a:gd name="connsiteY15" fmla="*/ 80963 h 469107"/>
                <a:gd name="connsiteX16" fmla="*/ 2145506 w 2174081"/>
                <a:gd name="connsiteY16" fmla="*/ 109538 h 469107"/>
                <a:gd name="connsiteX17" fmla="*/ 2162175 w 2174081"/>
                <a:gd name="connsiteY17" fmla="*/ 126207 h 469107"/>
                <a:gd name="connsiteX18" fmla="*/ 2171700 w 2174081"/>
                <a:gd name="connsiteY18" fmla="*/ 140494 h 469107"/>
                <a:gd name="connsiteX19" fmla="*/ 2174081 w 2174081"/>
                <a:gd name="connsiteY19" fmla="*/ 159544 h 469107"/>
                <a:gd name="connsiteX20" fmla="*/ 2169319 w 2174081"/>
                <a:gd name="connsiteY20" fmla="*/ 185738 h 469107"/>
                <a:gd name="connsiteX21" fmla="*/ 2152650 w 2174081"/>
                <a:gd name="connsiteY21" fmla="*/ 209550 h 469107"/>
                <a:gd name="connsiteX22" fmla="*/ 2131219 w 2174081"/>
                <a:gd name="connsiteY22" fmla="*/ 221457 h 469107"/>
                <a:gd name="connsiteX23" fmla="*/ 2100263 w 2174081"/>
                <a:gd name="connsiteY23" fmla="*/ 233363 h 469107"/>
                <a:gd name="connsiteX24" fmla="*/ 2066925 w 2174081"/>
                <a:gd name="connsiteY24" fmla="*/ 242888 h 469107"/>
                <a:gd name="connsiteX25" fmla="*/ 2000250 w 2174081"/>
                <a:gd name="connsiteY25" fmla="*/ 247650 h 469107"/>
                <a:gd name="connsiteX26" fmla="*/ 1914525 w 2174081"/>
                <a:gd name="connsiteY26" fmla="*/ 247650 h 469107"/>
                <a:gd name="connsiteX27" fmla="*/ 1797844 w 2174081"/>
                <a:gd name="connsiteY27" fmla="*/ 250032 h 469107"/>
                <a:gd name="connsiteX28" fmla="*/ 1695450 w 2174081"/>
                <a:gd name="connsiteY28" fmla="*/ 257175 h 469107"/>
                <a:gd name="connsiteX29" fmla="*/ 1559719 w 2174081"/>
                <a:gd name="connsiteY29" fmla="*/ 269082 h 469107"/>
                <a:gd name="connsiteX30" fmla="*/ 1397794 w 2174081"/>
                <a:gd name="connsiteY30" fmla="*/ 290513 h 469107"/>
                <a:gd name="connsiteX31" fmla="*/ 1193006 w 2174081"/>
                <a:gd name="connsiteY31" fmla="*/ 321469 h 469107"/>
                <a:gd name="connsiteX32" fmla="*/ 981075 w 2174081"/>
                <a:gd name="connsiteY32" fmla="*/ 364332 h 469107"/>
                <a:gd name="connsiteX33" fmla="*/ 792956 w 2174081"/>
                <a:gd name="connsiteY33" fmla="*/ 402432 h 469107"/>
                <a:gd name="connsiteX34" fmla="*/ 628650 w 2174081"/>
                <a:gd name="connsiteY34" fmla="*/ 435769 h 469107"/>
                <a:gd name="connsiteX35" fmla="*/ 495300 w 2174081"/>
                <a:gd name="connsiteY35" fmla="*/ 461963 h 469107"/>
                <a:gd name="connsiteX36" fmla="*/ 454819 w 2174081"/>
                <a:gd name="connsiteY36" fmla="*/ 469107 h 469107"/>
                <a:gd name="connsiteX37" fmla="*/ 423863 w 2174081"/>
                <a:gd name="connsiteY37" fmla="*/ 469107 h 469107"/>
                <a:gd name="connsiteX38" fmla="*/ 383381 w 2174081"/>
                <a:gd name="connsiteY38" fmla="*/ 464344 h 469107"/>
                <a:gd name="connsiteX39" fmla="*/ 347663 w 2174081"/>
                <a:gd name="connsiteY39" fmla="*/ 454819 h 469107"/>
                <a:gd name="connsiteX40" fmla="*/ 316706 w 2174081"/>
                <a:gd name="connsiteY40" fmla="*/ 442913 h 469107"/>
                <a:gd name="connsiteX41" fmla="*/ 252413 w 2174081"/>
                <a:gd name="connsiteY41" fmla="*/ 407194 h 469107"/>
                <a:gd name="connsiteX42" fmla="*/ 202406 w 2174081"/>
                <a:gd name="connsiteY42" fmla="*/ 376238 h 469107"/>
                <a:gd name="connsiteX43" fmla="*/ 150019 w 2174081"/>
                <a:gd name="connsiteY43" fmla="*/ 335757 h 469107"/>
                <a:gd name="connsiteX44" fmla="*/ 121444 w 2174081"/>
                <a:gd name="connsiteY44" fmla="*/ 309563 h 469107"/>
                <a:gd name="connsiteX45" fmla="*/ 64294 w 2174081"/>
                <a:gd name="connsiteY45" fmla="*/ 266700 h 469107"/>
                <a:gd name="connsiteX46" fmla="*/ 30956 w 2174081"/>
                <a:gd name="connsiteY46" fmla="*/ 238125 h 469107"/>
                <a:gd name="connsiteX47" fmla="*/ 14288 w 2174081"/>
                <a:gd name="connsiteY47" fmla="*/ 221457 h 469107"/>
                <a:gd name="connsiteX48" fmla="*/ 4763 w 2174081"/>
                <a:gd name="connsiteY48" fmla="*/ 204788 h 469107"/>
                <a:gd name="connsiteX49" fmla="*/ 0 w 2174081"/>
                <a:gd name="connsiteY49" fmla="*/ 183357 h 469107"/>
                <a:gd name="connsiteX50" fmla="*/ 2381 w 2174081"/>
                <a:gd name="connsiteY50" fmla="*/ 171450 h 469107"/>
                <a:gd name="connsiteX51" fmla="*/ 11906 w 2174081"/>
                <a:gd name="connsiteY51" fmla="*/ 164307 h 469107"/>
                <a:gd name="connsiteX52" fmla="*/ 40481 w 2174081"/>
                <a:gd name="connsiteY52" fmla="*/ 171450 h 469107"/>
                <a:gd name="connsiteX53" fmla="*/ 119063 w 2174081"/>
                <a:gd name="connsiteY53" fmla="*/ 200025 h 469107"/>
                <a:gd name="connsiteX54" fmla="*/ 178594 w 2174081"/>
                <a:gd name="connsiteY54" fmla="*/ 216694 h 469107"/>
                <a:gd name="connsiteX55" fmla="*/ 254794 w 2174081"/>
                <a:gd name="connsiteY55" fmla="*/ 235744 h 469107"/>
                <a:gd name="connsiteX56" fmla="*/ 354806 w 2174081"/>
                <a:gd name="connsiteY56" fmla="*/ 247650 h 469107"/>
                <a:gd name="connsiteX57" fmla="*/ 447675 w 2174081"/>
                <a:gd name="connsiteY57" fmla="*/ 250032 h 469107"/>
                <a:gd name="connsiteX58" fmla="*/ 559594 w 2174081"/>
                <a:gd name="connsiteY58" fmla="*/ 245269 h 469107"/>
                <a:gd name="connsiteX59" fmla="*/ 766763 w 2174081"/>
                <a:gd name="connsiteY59" fmla="*/ 223838 h 469107"/>
                <a:gd name="connsiteX60" fmla="*/ 957263 w 2174081"/>
                <a:gd name="connsiteY60" fmla="*/ 197644 h 469107"/>
                <a:gd name="connsiteX61" fmla="*/ 1059656 w 2174081"/>
                <a:gd name="connsiteY61" fmla="*/ 183357 h 469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174081" h="469107">
                  <a:moveTo>
                    <a:pt x="1059656" y="183357"/>
                  </a:moveTo>
                  <a:lnTo>
                    <a:pt x="1288256" y="138113"/>
                  </a:lnTo>
                  <a:lnTo>
                    <a:pt x="1452563" y="102394"/>
                  </a:lnTo>
                  <a:lnTo>
                    <a:pt x="1509713" y="90488"/>
                  </a:lnTo>
                  <a:lnTo>
                    <a:pt x="1571625" y="64294"/>
                  </a:lnTo>
                  <a:lnTo>
                    <a:pt x="1664494" y="30957"/>
                  </a:lnTo>
                  <a:lnTo>
                    <a:pt x="1740694" y="4763"/>
                  </a:lnTo>
                  <a:lnTo>
                    <a:pt x="1769269" y="0"/>
                  </a:lnTo>
                  <a:lnTo>
                    <a:pt x="1807369" y="0"/>
                  </a:lnTo>
                  <a:lnTo>
                    <a:pt x="1881188" y="4763"/>
                  </a:lnTo>
                  <a:lnTo>
                    <a:pt x="1935956" y="9525"/>
                  </a:lnTo>
                  <a:lnTo>
                    <a:pt x="1981200" y="19050"/>
                  </a:lnTo>
                  <a:lnTo>
                    <a:pt x="2026444" y="33338"/>
                  </a:lnTo>
                  <a:lnTo>
                    <a:pt x="2052638" y="42863"/>
                  </a:lnTo>
                  <a:lnTo>
                    <a:pt x="2078831" y="57150"/>
                  </a:lnTo>
                  <a:lnTo>
                    <a:pt x="2112169" y="80963"/>
                  </a:lnTo>
                  <a:lnTo>
                    <a:pt x="2145506" y="109538"/>
                  </a:lnTo>
                  <a:lnTo>
                    <a:pt x="2162175" y="126207"/>
                  </a:lnTo>
                  <a:lnTo>
                    <a:pt x="2171700" y="140494"/>
                  </a:lnTo>
                  <a:lnTo>
                    <a:pt x="2174081" y="159544"/>
                  </a:lnTo>
                  <a:lnTo>
                    <a:pt x="2169319" y="185738"/>
                  </a:lnTo>
                  <a:lnTo>
                    <a:pt x="2152650" y="209550"/>
                  </a:lnTo>
                  <a:lnTo>
                    <a:pt x="2131219" y="221457"/>
                  </a:lnTo>
                  <a:lnTo>
                    <a:pt x="2100263" y="233363"/>
                  </a:lnTo>
                  <a:lnTo>
                    <a:pt x="2066925" y="242888"/>
                  </a:lnTo>
                  <a:lnTo>
                    <a:pt x="2000250" y="247650"/>
                  </a:lnTo>
                  <a:lnTo>
                    <a:pt x="1914525" y="247650"/>
                  </a:lnTo>
                  <a:lnTo>
                    <a:pt x="1797844" y="250032"/>
                  </a:lnTo>
                  <a:lnTo>
                    <a:pt x="1695450" y="257175"/>
                  </a:lnTo>
                  <a:lnTo>
                    <a:pt x="1559719" y="269082"/>
                  </a:lnTo>
                  <a:lnTo>
                    <a:pt x="1397794" y="290513"/>
                  </a:lnTo>
                  <a:lnTo>
                    <a:pt x="1193006" y="321469"/>
                  </a:lnTo>
                  <a:lnTo>
                    <a:pt x="981075" y="364332"/>
                  </a:lnTo>
                  <a:lnTo>
                    <a:pt x="792956" y="402432"/>
                  </a:lnTo>
                  <a:lnTo>
                    <a:pt x="628650" y="435769"/>
                  </a:lnTo>
                  <a:lnTo>
                    <a:pt x="495300" y="461963"/>
                  </a:lnTo>
                  <a:lnTo>
                    <a:pt x="454819" y="469107"/>
                  </a:lnTo>
                  <a:lnTo>
                    <a:pt x="423863" y="469107"/>
                  </a:lnTo>
                  <a:lnTo>
                    <a:pt x="383381" y="464344"/>
                  </a:lnTo>
                  <a:lnTo>
                    <a:pt x="347663" y="454819"/>
                  </a:lnTo>
                  <a:lnTo>
                    <a:pt x="316706" y="442913"/>
                  </a:lnTo>
                  <a:lnTo>
                    <a:pt x="252413" y="407194"/>
                  </a:lnTo>
                  <a:lnTo>
                    <a:pt x="202406" y="376238"/>
                  </a:lnTo>
                  <a:lnTo>
                    <a:pt x="150019" y="335757"/>
                  </a:lnTo>
                  <a:lnTo>
                    <a:pt x="121444" y="309563"/>
                  </a:lnTo>
                  <a:lnTo>
                    <a:pt x="64294" y="266700"/>
                  </a:lnTo>
                  <a:lnTo>
                    <a:pt x="30956" y="238125"/>
                  </a:lnTo>
                  <a:lnTo>
                    <a:pt x="14288" y="221457"/>
                  </a:lnTo>
                  <a:lnTo>
                    <a:pt x="4763" y="204788"/>
                  </a:lnTo>
                  <a:lnTo>
                    <a:pt x="0" y="183357"/>
                  </a:lnTo>
                  <a:lnTo>
                    <a:pt x="2381" y="171450"/>
                  </a:lnTo>
                  <a:lnTo>
                    <a:pt x="11906" y="164307"/>
                  </a:lnTo>
                  <a:lnTo>
                    <a:pt x="40481" y="171450"/>
                  </a:lnTo>
                  <a:lnTo>
                    <a:pt x="119063" y="200025"/>
                  </a:lnTo>
                  <a:lnTo>
                    <a:pt x="178594" y="216694"/>
                  </a:lnTo>
                  <a:lnTo>
                    <a:pt x="254794" y="235744"/>
                  </a:lnTo>
                  <a:lnTo>
                    <a:pt x="354806" y="247650"/>
                  </a:lnTo>
                  <a:lnTo>
                    <a:pt x="447675" y="250032"/>
                  </a:lnTo>
                  <a:lnTo>
                    <a:pt x="559594" y="245269"/>
                  </a:lnTo>
                  <a:lnTo>
                    <a:pt x="766763" y="223838"/>
                  </a:lnTo>
                  <a:lnTo>
                    <a:pt x="957263" y="197644"/>
                  </a:lnTo>
                  <a:lnTo>
                    <a:pt x="1059656" y="1833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5">
              <a:extLst>
                <a:ext uri="{FF2B5EF4-FFF2-40B4-BE49-F238E27FC236}">
                  <a16:creationId xmlns:a16="http://schemas.microsoft.com/office/drawing/2014/main" id="{B5B78947-40DE-4BDC-9B33-21AA4D8993F0}"/>
                </a:ext>
              </a:extLst>
            </p:cNvPr>
            <p:cNvSpPr/>
            <p:nvPr/>
          </p:nvSpPr>
          <p:spPr bwMode="auto">
            <a:xfrm>
              <a:off x="3006725" y="2554288"/>
              <a:ext cx="490538" cy="1022350"/>
            </a:xfrm>
            <a:custGeom>
              <a:avLst/>
              <a:gdLst>
                <a:gd name="connsiteX0" fmla="*/ 395287 w 490537"/>
                <a:gd name="connsiteY0" fmla="*/ 335757 h 1021557"/>
                <a:gd name="connsiteX1" fmla="*/ 373856 w 490537"/>
                <a:gd name="connsiteY1" fmla="*/ 202407 h 1021557"/>
                <a:gd name="connsiteX2" fmla="*/ 350044 w 490537"/>
                <a:gd name="connsiteY2" fmla="*/ 71438 h 1021557"/>
                <a:gd name="connsiteX3" fmla="*/ 283369 w 490537"/>
                <a:gd name="connsiteY3" fmla="*/ 54769 h 1021557"/>
                <a:gd name="connsiteX4" fmla="*/ 190500 w 490537"/>
                <a:gd name="connsiteY4" fmla="*/ 35719 h 1021557"/>
                <a:gd name="connsiteX5" fmla="*/ 100012 w 490537"/>
                <a:gd name="connsiteY5" fmla="*/ 16669 h 1021557"/>
                <a:gd name="connsiteX6" fmla="*/ 33337 w 490537"/>
                <a:gd name="connsiteY6" fmla="*/ 2382 h 1021557"/>
                <a:gd name="connsiteX7" fmla="*/ 16669 w 490537"/>
                <a:gd name="connsiteY7" fmla="*/ 0 h 1021557"/>
                <a:gd name="connsiteX8" fmla="*/ 4762 w 490537"/>
                <a:gd name="connsiteY8" fmla="*/ 2382 h 1021557"/>
                <a:gd name="connsiteX9" fmla="*/ 0 w 490537"/>
                <a:gd name="connsiteY9" fmla="*/ 11907 h 1021557"/>
                <a:gd name="connsiteX10" fmla="*/ 4762 w 490537"/>
                <a:gd name="connsiteY10" fmla="*/ 26194 h 1021557"/>
                <a:gd name="connsiteX11" fmla="*/ 23812 w 490537"/>
                <a:gd name="connsiteY11" fmla="*/ 50007 h 1021557"/>
                <a:gd name="connsiteX12" fmla="*/ 45244 w 490537"/>
                <a:gd name="connsiteY12" fmla="*/ 69057 h 1021557"/>
                <a:gd name="connsiteX13" fmla="*/ 66675 w 490537"/>
                <a:gd name="connsiteY13" fmla="*/ 88107 h 1021557"/>
                <a:gd name="connsiteX14" fmla="*/ 95250 w 490537"/>
                <a:gd name="connsiteY14" fmla="*/ 119063 h 1021557"/>
                <a:gd name="connsiteX15" fmla="*/ 116681 w 490537"/>
                <a:gd name="connsiteY15" fmla="*/ 147638 h 1021557"/>
                <a:gd name="connsiteX16" fmla="*/ 135731 w 490537"/>
                <a:gd name="connsiteY16" fmla="*/ 183357 h 1021557"/>
                <a:gd name="connsiteX17" fmla="*/ 157162 w 490537"/>
                <a:gd name="connsiteY17" fmla="*/ 250032 h 1021557"/>
                <a:gd name="connsiteX18" fmla="*/ 166687 w 490537"/>
                <a:gd name="connsiteY18" fmla="*/ 280988 h 1021557"/>
                <a:gd name="connsiteX19" fmla="*/ 176212 w 490537"/>
                <a:gd name="connsiteY19" fmla="*/ 316707 h 1021557"/>
                <a:gd name="connsiteX20" fmla="*/ 192881 w 490537"/>
                <a:gd name="connsiteY20" fmla="*/ 385763 h 1021557"/>
                <a:gd name="connsiteX21" fmla="*/ 202406 w 490537"/>
                <a:gd name="connsiteY21" fmla="*/ 438150 h 1021557"/>
                <a:gd name="connsiteX22" fmla="*/ 211931 w 490537"/>
                <a:gd name="connsiteY22" fmla="*/ 485775 h 1021557"/>
                <a:gd name="connsiteX23" fmla="*/ 221456 w 490537"/>
                <a:gd name="connsiteY23" fmla="*/ 552450 h 1021557"/>
                <a:gd name="connsiteX24" fmla="*/ 230981 w 490537"/>
                <a:gd name="connsiteY24" fmla="*/ 635794 h 1021557"/>
                <a:gd name="connsiteX25" fmla="*/ 238125 w 490537"/>
                <a:gd name="connsiteY25" fmla="*/ 745332 h 1021557"/>
                <a:gd name="connsiteX26" fmla="*/ 238125 w 490537"/>
                <a:gd name="connsiteY26" fmla="*/ 812007 h 1021557"/>
                <a:gd name="connsiteX27" fmla="*/ 240506 w 490537"/>
                <a:gd name="connsiteY27" fmla="*/ 826294 h 1021557"/>
                <a:gd name="connsiteX28" fmla="*/ 261937 w 490537"/>
                <a:gd name="connsiteY28" fmla="*/ 866775 h 1021557"/>
                <a:gd name="connsiteX29" fmla="*/ 304800 w 490537"/>
                <a:gd name="connsiteY29" fmla="*/ 933450 h 1021557"/>
                <a:gd name="connsiteX30" fmla="*/ 321469 w 490537"/>
                <a:gd name="connsiteY30" fmla="*/ 959644 h 1021557"/>
                <a:gd name="connsiteX31" fmla="*/ 347662 w 490537"/>
                <a:gd name="connsiteY31" fmla="*/ 985838 h 1021557"/>
                <a:gd name="connsiteX32" fmla="*/ 376237 w 490537"/>
                <a:gd name="connsiteY32" fmla="*/ 1009650 h 1021557"/>
                <a:gd name="connsiteX33" fmla="*/ 390525 w 490537"/>
                <a:gd name="connsiteY33" fmla="*/ 1016794 h 1021557"/>
                <a:gd name="connsiteX34" fmla="*/ 407194 w 490537"/>
                <a:gd name="connsiteY34" fmla="*/ 1021557 h 1021557"/>
                <a:gd name="connsiteX35" fmla="*/ 421481 w 490537"/>
                <a:gd name="connsiteY35" fmla="*/ 1021557 h 1021557"/>
                <a:gd name="connsiteX36" fmla="*/ 440531 w 490537"/>
                <a:gd name="connsiteY36" fmla="*/ 1012032 h 1021557"/>
                <a:gd name="connsiteX37" fmla="*/ 450056 w 490537"/>
                <a:gd name="connsiteY37" fmla="*/ 992982 h 1021557"/>
                <a:gd name="connsiteX38" fmla="*/ 469106 w 490537"/>
                <a:gd name="connsiteY38" fmla="*/ 921544 h 1021557"/>
                <a:gd name="connsiteX39" fmla="*/ 481012 w 490537"/>
                <a:gd name="connsiteY39" fmla="*/ 857250 h 1021557"/>
                <a:gd name="connsiteX40" fmla="*/ 490537 w 490537"/>
                <a:gd name="connsiteY40" fmla="*/ 807244 h 1021557"/>
                <a:gd name="connsiteX41" fmla="*/ 447675 w 490537"/>
                <a:gd name="connsiteY41" fmla="*/ 700088 h 1021557"/>
                <a:gd name="connsiteX42" fmla="*/ 421481 w 490537"/>
                <a:gd name="connsiteY42" fmla="*/ 514350 h 1021557"/>
                <a:gd name="connsiteX43" fmla="*/ 395287 w 490537"/>
                <a:gd name="connsiteY43" fmla="*/ 335757 h 1021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90537" h="1021557">
                  <a:moveTo>
                    <a:pt x="395287" y="335757"/>
                  </a:moveTo>
                  <a:lnTo>
                    <a:pt x="373856" y="202407"/>
                  </a:lnTo>
                  <a:lnTo>
                    <a:pt x="350044" y="71438"/>
                  </a:lnTo>
                  <a:lnTo>
                    <a:pt x="283369" y="54769"/>
                  </a:lnTo>
                  <a:lnTo>
                    <a:pt x="190500" y="35719"/>
                  </a:lnTo>
                  <a:lnTo>
                    <a:pt x="100012" y="16669"/>
                  </a:lnTo>
                  <a:lnTo>
                    <a:pt x="33337" y="2382"/>
                  </a:lnTo>
                  <a:lnTo>
                    <a:pt x="16669" y="0"/>
                  </a:lnTo>
                  <a:lnTo>
                    <a:pt x="4762" y="2382"/>
                  </a:lnTo>
                  <a:lnTo>
                    <a:pt x="0" y="11907"/>
                  </a:lnTo>
                  <a:lnTo>
                    <a:pt x="4762" y="26194"/>
                  </a:lnTo>
                  <a:lnTo>
                    <a:pt x="23812" y="50007"/>
                  </a:lnTo>
                  <a:lnTo>
                    <a:pt x="45244" y="69057"/>
                  </a:lnTo>
                  <a:lnTo>
                    <a:pt x="66675" y="88107"/>
                  </a:lnTo>
                  <a:lnTo>
                    <a:pt x="95250" y="119063"/>
                  </a:lnTo>
                  <a:lnTo>
                    <a:pt x="116681" y="147638"/>
                  </a:lnTo>
                  <a:lnTo>
                    <a:pt x="135731" y="183357"/>
                  </a:lnTo>
                  <a:lnTo>
                    <a:pt x="157162" y="250032"/>
                  </a:lnTo>
                  <a:lnTo>
                    <a:pt x="166687" y="280988"/>
                  </a:lnTo>
                  <a:lnTo>
                    <a:pt x="176212" y="316707"/>
                  </a:lnTo>
                  <a:lnTo>
                    <a:pt x="192881" y="385763"/>
                  </a:lnTo>
                  <a:lnTo>
                    <a:pt x="202406" y="438150"/>
                  </a:lnTo>
                  <a:lnTo>
                    <a:pt x="211931" y="485775"/>
                  </a:lnTo>
                  <a:lnTo>
                    <a:pt x="221456" y="552450"/>
                  </a:lnTo>
                  <a:lnTo>
                    <a:pt x="230981" y="635794"/>
                  </a:lnTo>
                  <a:lnTo>
                    <a:pt x="238125" y="745332"/>
                  </a:lnTo>
                  <a:lnTo>
                    <a:pt x="238125" y="812007"/>
                  </a:lnTo>
                  <a:lnTo>
                    <a:pt x="240506" y="826294"/>
                  </a:lnTo>
                  <a:lnTo>
                    <a:pt x="261937" y="866775"/>
                  </a:lnTo>
                  <a:lnTo>
                    <a:pt x="304800" y="933450"/>
                  </a:lnTo>
                  <a:lnTo>
                    <a:pt x="321469" y="959644"/>
                  </a:lnTo>
                  <a:lnTo>
                    <a:pt x="347662" y="985838"/>
                  </a:lnTo>
                  <a:lnTo>
                    <a:pt x="376237" y="1009650"/>
                  </a:lnTo>
                  <a:lnTo>
                    <a:pt x="390525" y="1016794"/>
                  </a:lnTo>
                  <a:lnTo>
                    <a:pt x="407194" y="1021557"/>
                  </a:lnTo>
                  <a:lnTo>
                    <a:pt x="421481" y="1021557"/>
                  </a:lnTo>
                  <a:lnTo>
                    <a:pt x="440531" y="1012032"/>
                  </a:lnTo>
                  <a:lnTo>
                    <a:pt x="450056" y="992982"/>
                  </a:lnTo>
                  <a:lnTo>
                    <a:pt x="469106" y="921544"/>
                  </a:lnTo>
                  <a:lnTo>
                    <a:pt x="481012" y="857250"/>
                  </a:lnTo>
                  <a:lnTo>
                    <a:pt x="490537" y="807244"/>
                  </a:lnTo>
                  <a:lnTo>
                    <a:pt x="447675" y="700088"/>
                  </a:lnTo>
                  <a:lnTo>
                    <a:pt x="421481" y="514350"/>
                  </a:lnTo>
                  <a:lnTo>
                    <a:pt x="395287" y="3357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8">
              <a:extLst>
                <a:ext uri="{FF2B5EF4-FFF2-40B4-BE49-F238E27FC236}">
                  <a16:creationId xmlns:a16="http://schemas.microsoft.com/office/drawing/2014/main" id="{818B59EA-B89A-4014-9671-5A4FBC9795DA}"/>
                </a:ext>
              </a:extLst>
            </p:cNvPr>
            <p:cNvSpPr/>
            <p:nvPr/>
          </p:nvSpPr>
          <p:spPr bwMode="auto">
            <a:xfrm>
              <a:off x="2830513" y="3805238"/>
              <a:ext cx="485775" cy="1654175"/>
            </a:xfrm>
            <a:custGeom>
              <a:avLst/>
              <a:gdLst>
                <a:gd name="connsiteX0" fmla="*/ 416719 w 485775"/>
                <a:gd name="connsiteY0" fmla="*/ 454818 h 1654968"/>
                <a:gd name="connsiteX1" fmla="*/ 416719 w 485775"/>
                <a:gd name="connsiteY1" fmla="*/ 397668 h 1654968"/>
                <a:gd name="connsiteX2" fmla="*/ 404813 w 485775"/>
                <a:gd name="connsiteY2" fmla="*/ 328612 h 1654968"/>
                <a:gd name="connsiteX3" fmla="*/ 397669 w 485775"/>
                <a:gd name="connsiteY3" fmla="*/ 264318 h 1654968"/>
                <a:gd name="connsiteX4" fmla="*/ 395288 w 485775"/>
                <a:gd name="connsiteY4" fmla="*/ 207168 h 1654968"/>
                <a:gd name="connsiteX5" fmla="*/ 304800 w 485775"/>
                <a:gd name="connsiteY5" fmla="*/ 71437 h 1654968"/>
                <a:gd name="connsiteX6" fmla="*/ 259557 w 485775"/>
                <a:gd name="connsiteY6" fmla="*/ 52387 h 1654968"/>
                <a:gd name="connsiteX7" fmla="*/ 173832 w 485775"/>
                <a:gd name="connsiteY7" fmla="*/ 26193 h 1654968"/>
                <a:gd name="connsiteX8" fmla="*/ 92869 w 485775"/>
                <a:gd name="connsiteY8" fmla="*/ 9525 h 1654968"/>
                <a:gd name="connsiteX9" fmla="*/ 33338 w 485775"/>
                <a:gd name="connsiteY9" fmla="*/ 0 h 1654968"/>
                <a:gd name="connsiteX10" fmla="*/ 14288 w 485775"/>
                <a:gd name="connsiteY10" fmla="*/ 2381 h 1654968"/>
                <a:gd name="connsiteX11" fmla="*/ 0 w 485775"/>
                <a:gd name="connsiteY11" fmla="*/ 11906 h 1654968"/>
                <a:gd name="connsiteX12" fmla="*/ 0 w 485775"/>
                <a:gd name="connsiteY12" fmla="*/ 23812 h 1654968"/>
                <a:gd name="connsiteX13" fmla="*/ 14288 w 485775"/>
                <a:gd name="connsiteY13" fmla="*/ 47625 h 1654968"/>
                <a:gd name="connsiteX14" fmla="*/ 33338 w 485775"/>
                <a:gd name="connsiteY14" fmla="*/ 66675 h 1654968"/>
                <a:gd name="connsiteX15" fmla="*/ 64294 w 485775"/>
                <a:gd name="connsiteY15" fmla="*/ 92868 h 1654968"/>
                <a:gd name="connsiteX16" fmla="*/ 85725 w 485775"/>
                <a:gd name="connsiteY16" fmla="*/ 116681 h 1654968"/>
                <a:gd name="connsiteX17" fmla="*/ 104775 w 485775"/>
                <a:gd name="connsiteY17" fmla="*/ 140493 h 1654968"/>
                <a:gd name="connsiteX18" fmla="*/ 128588 w 485775"/>
                <a:gd name="connsiteY18" fmla="*/ 171450 h 1654968"/>
                <a:gd name="connsiteX19" fmla="*/ 140494 w 485775"/>
                <a:gd name="connsiteY19" fmla="*/ 190500 h 1654968"/>
                <a:gd name="connsiteX20" fmla="*/ 157163 w 485775"/>
                <a:gd name="connsiteY20" fmla="*/ 219075 h 1654968"/>
                <a:gd name="connsiteX21" fmla="*/ 176213 w 485775"/>
                <a:gd name="connsiteY21" fmla="*/ 261937 h 1654968"/>
                <a:gd name="connsiteX22" fmla="*/ 188119 w 485775"/>
                <a:gd name="connsiteY22" fmla="*/ 300037 h 1654968"/>
                <a:gd name="connsiteX23" fmla="*/ 200025 w 485775"/>
                <a:gd name="connsiteY23" fmla="*/ 350043 h 1654968"/>
                <a:gd name="connsiteX24" fmla="*/ 204788 w 485775"/>
                <a:gd name="connsiteY24" fmla="*/ 397668 h 1654968"/>
                <a:gd name="connsiteX25" fmla="*/ 219075 w 485775"/>
                <a:gd name="connsiteY25" fmla="*/ 531018 h 1654968"/>
                <a:gd name="connsiteX26" fmla="*/ 230982 w 485775"/>
                <a:gd name="connsiteY26" fmla="*/ 716756 h 1654968"/>
                <a:gd name="connsiteX27" fmla="*/ 235744 w 485775"/>
                <a:gd name="connsiteY27" fmla="*/ 900112 h 1654968"/>
                <a:gd name="connsiteX28" fmla="*/ 238125 w 485775"/>
                <a:gd name="connsiteY28" fmla="*/ 1095375 h 1654968"/>
                <a:gd name="connsiteX29" fmla="*/ 235744 w 485775"/>
                <a:gd name="connsiteY29" fmla="*/ 1166812 h 1654968"/>
                <a:gd name="connsiteX30" fmla="*/ 223838 w 485775"/>
                <a:gd name="connsiteY30" fmla="*/ 1295400 h 1654968"/>
                <a:gd name="connsiteX31" fmla="*/ 216694 w 485775"/>
                <a:gd name="connsiteY31" fmla="*/ 1362075 h 1654968"/>
                <a:gd name="connsiteX32" fmla="*/ 221457 w 485775"/>
                <a:gd name="connsiteY32" fmla="*/ 1393031 h 1654968"/>
                <a:gd name="connsiteX33" fmla="*/ 233363 w 485775"/>
                <a:gd name="connsiteY33" fmla="*/ 1443037 h 1654968"/>
                <a:gd name="connsiteX34" fmla="*/ 250032 w 485775"/>
                <a:gd name="connsiteY34" fmla="*/ 1495425 h 1654968"/>
                <a:gd name="connsiteX35" fmla="*/ 266700 w 485775"/>
                <a:gd name="connsiteY35" fmla="*/ 1535906 h 1654968"/>
                <a:gd name="connsiteX36" fmla="*/ 283369 w 485775"/>
                <a:gd name="connsiteY36" fmla="*/ 1564481 h 1654968"/>
                <a:gd name="connsiteX37" fmla="*/ 302419 w 485775"/>
                <a:gd name="connsiteY37" fmla="*/ 1595437 h 1654968"/>
                <a:gd name="connsiteX38" fmla="*/ 319088 w 485775"/>
                <a:gd name="connsiteY38" fmla="*/ 1612106 h 1654968"/>
                <a:gd name="connsiteX39" fmla="*/ 335757 w 485775"/>
                <a:gd name="connsiteY39" fmla="*/ 1624012 h 1654968"/>
                <a:gd name="connsiteX40" fmla="*/ 357188 w 485775"/>
                <a:gd name="connsiteY40" fmla="*/ 1640681 h 1654968"/>
                <a:gd name="connsiteX41" fmla="*/ 376238 w 485775"/>
                <a:gd name="connsiteY41" fmla="*/ 1652587 h 1654968"/>
                <a:gd name="connsiteX42" fmla="*/ 390525 w 485775"/>
                <a:gd name="connsiteY42" fmla="*/ 1654968 h 1654968"/>
                <a:gd name="connsiteX43" fmla="*/ 407194 w 485775"/>
                <a:gd name="connsiteY43" fmla="*/ 1654968 h 1654968"/>
                <a:gd name="connsiteX44" fmla="*/ 428625 w 485775"/>
                <a:gd name="connsiteY44" fmla="*/ 1645443 h 1654968"/>
                <a:gd name="connsiteX45" fmla="*/ 440532 w 485775"/>
                <a:gd name="connsiteY45" fmla="*/ 1633537 h 1654968"/>
                <a:gd name="connsiteX46" fmla="*/ 457200 w 485775"/>
                <a:gd name="connsiteY46" fmla="*/ 1590675 h 1654968"/>
                <a:gd name="connsiteX47" fmla="*/ 483394 w 485775"/>
                <a:gd name="connsiteY47" fmla="*/ 1524000 h 1654968"/>
                <a:gd name="connsiteX48" fmla="*/ 485775 w 485775"/>
                <a:gd name="connsiteY48" fmla="*/ 1500187 h 1654968"/>
                <a:gd name="connsiteX49" fmla="*/ 440532 w 485775"/>
                <a:gd name="connsiteY49" fmla="*/ 1364456 h 1654968"/>
                <a:gd name="connsiteX50" fmla="*/ 440532 w 485775"/>
                <a:gd name="connsiteY50" fmla="*/ 762000 h 1654968"/>
                <a:gd name="connsiteX51" fmla="*/ 416719 w 485775"/>
                <a:gd name="connsiteY51" fmla="*/ 695325 h 1654968"/>
                <a:gd name="connsiteX52" fmla="*/ 416719 w 485775"/>
                <a:gd name="connsiteY52" fmla="*/ 454818 h 1654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85775" h="1654968">
                  <a:moveTo>
                    <a:pt x="416719" y="454818"/>
                  </a:moveTo>
                  <a:lnTo>
                    <a:pt x="416719" y="397668"/>
                  </a:lnTo>
                  <a:lnTo>
                    <a:pt x="404813" y="328612"/>
                  </a:lnTo>
                  <a:lnTo>
                    <a:pt x="397669" y="264318"/>
                  </a:lnTo>
                  <a:cubicBezTo>
                    <a:pt x="396875" y="245268"/>
                    <a:pt x="396082" y="226218"/>
                    <a:pt x="395288" y="207168"/>
                  </a:cubicBezTo>
                  <a:lnTo>
                    <a:pt x="304800" y="71437"/>
                  </a:lnTo>
                  <a:lnTo>
                    <a:pt x="259557" y="52387"/>
                  </a:lnTo>
                  <a:lnTo>
                    <a:pt x="173832" y="26193"/>
                  </a:lnTo>
                  <a:lnTo>
                    <a:pt x="92869" y="9525"/>
                  </a:lnTo>
                  <a:lnTo>
                    <a:pt x="33338" y="0"/>
                  </a:lnTo>
                  <a:lnTo>
                    <a:pt x="14288" y="2381"/>
                  </a:lnTo>
                  <a:lnTo>
                    <a:pt x="0" y="11906"/>
                  </a:lnTo>
                  <a:lnTo>
                    <a:pt x="0" y="23812"/>
                  </a:lnTo>
                  <a:lnTo>
                    <a:pt x="14288" y="47625"/>
                  </a:lnTo>
                  <a:lnTo>
                    <a:pt x="33338" y="66675"/>
                  </a:lnTo>
                  <a:lnTo>
                    <a:pt x="64294" y="92868"/>
                  </a:lnTo>
                  <a:lnTo>
                    <a:pt x="85725" y="116681"/>
                  </a:lnTo>
                  <a:lnTo>
                    <a:pt x="104775" y="140493"/>
                  </a:lnTo>
                  <a:lnTo>
                    <a:pt x="128588" y="171450"/>
                  </a:lnTo>
                  <a:lnTo>
                    <a:pt x="140494" y="190500"/>
                  </a:lnTo>
                  <a:lnTo>
                    <a:pt x="157163" y="219075"/>
                  </a:lnTo>
                  <a:lnTo>
                    <a:pt x="176213" y="261937"/>
                  </a:lnTo>
                  <a:lnTo>
                    <a:pt x="188119" y="300037"/>
                  </a:lnTo>
                  <a:lnTo>
                    <a:pt x="200025" y="350043"/>
                  </a:lnTo>
                  <a:lnTo>
                    <a:pt x="204788" y="397668"/>
                  </a:lnTo>
                  <a:lnTo>
                    <a:pt x="219075" y="531018"/>
                  </a:lnTo>
                  <a:lnTo>
                    <a:pt x="230982" y="716756"/>
                  </a:lnTo>
                  <a:lnTo>
                    <a:pt x="235744" y="900112"/>
                  </a:lnTo>
                  <a:cubicBezTo>
                    <a:pt x="236538" y="965200"/>
                    <a:pt x="237331" y="1030287"/>
                    <a:pt x="238125" y="1095375"/>
                  </a:cubicBezTo>
                  <a:cubicBezTo>
                    <a:pt x="237331" y="1119187"/>
                    <a:pt x="236538" y="1143000"/>
                    <a:pt x="235744" y="1166812"/>
                  </a:cubicBezTo>
                  <a:lnTo>
                    <a:pt x="223838" y="1295400"/>
                  </a:lnTo>
                  <a:lnTo>
                    <a:pt x="216694" y="1362075"/>
                  </a:lnTo>
                  <a:lnTo>
                    <a:pt x="221457" y="1393031"/>
                  </a:lnTo>
                  <a:lnTo>
                    <a:pt x="233363" y="1443037"/>
                  </a:lnTo>
                  <a:lnTo>
                    <a:pt x="250032" y="1495425"/>
                  </a:lnTo>
                  <a:lnTo>
                    <a:pt x="266700" y="1535906"/>
                  </a:lnTo>
                  <a:lnTo>
                    <a:pt x="283369" y="1564481"/>
                  </a:lnTo>
                  <a:lnTo>
                    <a:pt x="302419" y="1595437"/>
                  </a:lnTo>
                  <a:lnTo>
                    <a:pt x="319088" y="1612106"/>
                  </a:lnTo>
                  <a:lnTo>
                    <a:pt x="335757" y="1624012"/>
                  </a:lnTo>
                  <a:lnTo>
                    <a:pt x="357188" y="1640681"/>
                  </a:lnTo>
                  <a:lnTo>
                    <a:pt x="376238" y="1652587"/>
                  </a:lnTo>
                  <a:lnTo>
                    <a:pt x="390525" y="1654968"/>
                  </a:lnTo>
                  <a:lnTo>
                    <a:pt x="407194" y="1654968"/>
                  </a:lnTo>
                  <a:lnTo>
                    <a:pt x="428625" y="1645443"/>
                  </a:lnTo>
                  <a:lnTo>
                    <a:pt x="440532" y="1633537"/>
                  </a:lnTo>
                  <a:lnTo>
                    <a:pt x="457200" y="1590675"/>
                  </a:lnTo>
                  <a:lnTo>
                    <a:pt x="483394" y="1524000"/>
                  </a:lnTo>
                  <a:lnTo>
                    <a:pt x="485775" y="1500187"/>
                  </a:lnTo>
                  <a:lnTo>
                    <a:pt x="440532" y="1364456"/>
                  </a:lnTo>
                  <a:lnTo>
                    <a:pt x="440532" y="762000"/>
                  </a:lnTo>
                  <a:lnTo>
                    <a:pt x="416719" y="695325"/>
                  </a:lnTo>
                  <a:lnTo>
                    <a:pt x="416719" y="4548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33">
              <a:extLst>
                <a:ext uri="{FF2B5EF4-FFF2-40B4-BE49-F238E27FC236}">
                  <a16:creationId xmlns:a16="http://schemas.microsoft.com/office/drawing/2014/main" id="{6BCB5852-881F-4421-BE08-9FB33B636993}"/>
                </a:ext>
              </a:extLst>
            </p:cNvPr>
            <p:cNvSpPr/>
            <p:nvPr/>
          </p:nvSpPr>
          <p:spPr bwMode="auto">
            <a:xfrm>
              <a:off x="5600700" y="2152650"/>
              <a:ext cx="517525" cy="2049463"/>
            </a:xfrm>
            <a:custGeom>
              <a:avLst/>
              <a:gdLst>
                <a:gd name="connsiteX0" fmla="*/ 214993 w 517071"/>
                <a:gd name="connsiteY0" fmla="*/ 674914 h 2049236"/>
                <a:gd name="connsiteX1" fmla="*/ 214993 w 517071"/>
                <a:gd name="connsiteY1" fmla="*/ 446314 h 2049236"/>
                <a:gd name="connsiteX2" fmla="*/ 212271 w 517071"/>
                <a:gd name="connsiteY2" fmla="*/ 361950 h 2049236"/>
                <a:gd name="connsiteX3" fmla="*/ 201386 w 517071"/>
                <a:gd name="connsiteY3" fmla="*/ 263979 h 2049236"/>
                <a:gd name="connsiteX4" fmla="*/ 190500 w 517071"/>
                <a:gd name="connsiteY4" fmla="*/ 220436 h 2049236"/>
                <a:gd name="connsiteX5" fmla="*/ 166007 w 517071"/>
                <a:gd name="connsiteY5" fmla="*/ 185057 h 2049236"/>
                <a:gd name="connsiteX6" fmla="*/ 130629 w 517071"/>
                <a:gd name="connsiteY6" fmla="*/ 144236 h 2049236"/>
                <a:gd name="connsiteX7" fmla="*/ 81643 w 517071"/>
                <a:gd name="connsiteY7" fmla="*/ 100693 h 2049236"/>
                <a:gd name="connsiteX8" fmla="*/ 43543 w 517071"/>
                <a:gd name="connsiteY8" fmla="*/ 70757 h 2049236"/>
                <a:gd name="connsiteX9" fmla="*/ 13607 w 517071"/>
                <a:gd name="connsiteY9" fmla="*/ 51707 h 2049236"/>
                <a:gd name="connsiteX10" fmla="*/ 5443 w 517071"/>
                <a:gd name="connsiteY10" fmla="*/ 38100 h 2049236"/>
                <a:gd name="connsiteX11" fmla="*/ 0 w 517071"/>
                <a:gd name="connsiteY11" fmla="*/ 19050 h 2049236"/>
                <a:gd name="connsiteX12" fmla="*/ 2721 w 517071"/>
                <a:gd name="connsiteY12" fmla="*/ 8164 h 2049236"/>
                <a:gd name="connsiteX13" fmla="*/ 13607 w 517071"/>
                <a:gd name="connsiteY13" fmla="*/ 0 h 2049236"/>
                <a:gd name="connsiteX14" fmla="*/ 35379 w 517071"/>
                <a:gd name="connsiteY14" fmla="*/ 2721 h 2049236"/>
                <a:gd name="connsiteX15" fmla="*/ 78921 w 517071"/>
                <a:gd name="connsiteY15" fmla="*/ 10886 h 2049236"/>
                <a:gd name="connsiteX16" fmla="*/ 146957 w 517071"/>
                <a:gd name="connsiteY16" fmla="*/ 29936 h 2049236"/>
                <a:gd name="connsiteX17" fmla="*/ 231321 w 517071"/>
                <a:gd name="connsiteY17" fmla="*/ 59871 h 2049236"/>
                <a:gd name="connsiteX18" fmla="*/ 291193 w 517071"/>
                <a:gd name="connsiteY18" fmla="*/ 87086 h 2049236"/>
                <a:gd name="connsiteX19" fmla="*/ 332014 w 517071"/>
                <a:gd name="connsiteY19" fmla="*/ 106136 h 2049236"/>
                <a:gd name="connsiteX20" fmla="*/ 383721 w 517071"/>
                <a:gd name="connsiteY20" fmla="*/ 136071 h 2049236"/>
                <a:gd name="connsiteX21" fmla="*/ 413657 w 517071"/>
                <a:gd name="connsiteY21" fmla="*/ 157843 h 2049236"/>
                <a:gd name="connsiteX22" fmla="*/ 443593 w 517071"/>
                <a:gd name="connsiteY22" fmla="*/ 182336 h 2049236"/>
                <a:gd name="connsiteX23" fmla="*/ 473529 w 517071"/>
                <a:gd name="connsiteY23" fmla="*/ 212271 h 2049236"/>
                <a:gd name="connsiteX24" fmla="*/ 489857 w 517071"/>
                <a:gd name="connsiteY24" fmla="*/ 234043 h 2049236"/>
                <a:gd name="connsiteX25" fmla="*/ 503464 w 517071"/>
                <a:gd name="connsiteY25" fmla="*/ 258536 h 2049236"/>
                <a:gd name="connsiteX26" fmla="*/ 511629 w 517071"/>
                <a:gd name="connsiteY26" fmla="*/ 283029 h 2049236"/>
                <a:gd name="connsiteX27" fmla="*/ 517071 w 517071"/>
                <a:gd name="connsiteY27" fmla="*/ 312964 h 2049236"/>
                <a:gd name="connsiteX28" fmla="*/ 514350 w 517071"/>
                <a:gd name="connsiteY28" fmla="*/ 340179 h 2049236"/>
                <a:gd name="connsiteX29" fmla="*/ 506186 w 517071"/>
                <a:gd name="connsiteY29" fmla="*/ 359229 h 2049236"/>
                <a:gd name="connsiteX30" fmla="*/ 484414 w 517071"/>
                <a:gd name="connsiteY30" fmla="*/ 386443 h 2049236"/>
                <a:gd name="connsiteX31" fmla="*/ 470807 w 517071"/>
                <a:gd name="connsiteY31" fmla="*/ 402771 h 2049236"/>
                <a:gd name="connsiteX32" fmla="*/ 457200 w 517071"/>
                <a:gd name="connsiteY32" fmla="*/ 429986 h 2049236"/>
                <a:gd name="connsiteX33" fmla="*/ 443593 w 517071"/>
                <a:gd name="connsiteY33" fmla="*/ 476250 h 2049236"/>
                <a:gd name="connsiteX34" fmla="*/ 435429 w 517071"/>
                <a:gd name="connsiteY34" fmla="*/ 530679 h 2049236"/>
                <a:gd name="connsiteX35" fmla="*/ 421821 w 517071"/>
                <a:gd name="connsiteY35" fmla="*/ 881743 h 2049236"/>
                <a:gd name="connsiteX36" fmla="*/ 416379 w 517071"/>
                <a:gd name="connsiteY36" fmla="*/ 1289957 h 2049236"/>
                <a:gd name="connsiteX37" fmla="*/ 416379 w 517071"/>
                <a:gd name="connsiteY37" fmla="*/ 1475014 h 2049236"/>
                <a:gd name="connsiteX38" fmla="*/ 408214 w 517071"/>
                <a:gd name="connsiteY38" fmla="*/ 1624693 h 2049236"/>
                <a:gd name="connsiteX39" fmla="*/ 394607 w 517071"/>
                <a:gd name="connsiteY39" fmla="*/ 1763486 h 2049236"/>
                <a:gd name="connsiteX40" fmla="*/ 394607 w 517071"/>
                <a:gd name="connsiteY40" fmla="*/ 1907721 h 2049236"/>
                <a:gd name="connsiteX41" fmla="*/ 397329 w 517071"/>
                <a:gd name="connsiteY41" fmla="*/ 1940379 h 2049236"/>
                <a:gd name="connsiteX42" fmla="*/ 383721 w 517071"/>
                <a:gd name="connsiteY42" fmla="*/ 1970314 h 2049236"/>
                <a:gd name="connsiteX43" fmla="*/ 356507 w 517071"/>
                <a:gd name="connsiteY43" fmla="*/ 2008414 h 2049236"/>
                <a:gd name="connsiteX44" fmla="*/ 326571 w 517071"/>
                <a:gd name="connsiteY44" fmla="*/ 2038350 h 2049236"/>
                <a:gd name="connsiteX45" fmla="*/ 307521 w 517071"/>
                <a:gd name="connsiteY45" fmla="*/ 2049236 h 2049236"/>
                <a:gd name="connsiteX46" fmla="*/ 293914 w 517071"/>
                <a:gd name="connsiteY46" fmla="*/ 2049236 h 2049236"/>
                <a:gd name="connsiteX47" fmla="*/ 269421 w 517071"/>
                <a:gd name="connsiteY47" fmla="*/ 2041071 h 2049236"/>
                <a:gd name="connsiteX48" fmla="*/ 231321 w 517071"/>
                <a:gd name="connsiteY48" fmla="*/ 2013857 h 2049236"/>
                <a:gd name="connsiteX49" fmla="*/ 206829 w 517071"/>
                <a:gd name="connsiteY49" fmla="*/ 1986643 h 2049236"/>
                <a:gd name="connsiteX50" fmla="*/ 193221 w 517071"/>
                <a:gd name="connsiteY50" fmla="*/ 1962150 h 2049236"/>
                <a:gd name="connsiteX51" fmla="*/ 174171 w 517071"/>
                <a:gd name="connsiteY51" fmla="*/ 1915886 h 2049236"/>
                <a:gd name="connsiteX52" fmla="*/ 157843 w 517071"/>
                <a:gd name="connsiteY52" fmla="*/ 1847850 h 2049236"/>
                <a:gd name="connsiteX53" fmla="*/ 149679 w 517071"/>
                <a:gd name="connsiteY53" fmla="*/ 1771650 h 2049236"/>
                <a:gd name="connsiteX54" fmla="*/ 146957 w 517071"/>
                <a:gd name="connsiteY54" fmla="*/ 1706336 h 2049236"/>
                <a:gd name="connsiteX55" fmla="*/ 157843 w 517071"/>
                <a:gd name="connsiteY55" fmla="*/ 1657350 h 2049236"/>
                <a:gd name="connsiteX56" fmla="*/ 176893 w 517071"/>
                <a:gd name="connsiteY56" fmla="*/ 1548493 h 2049236"/>
                <a:gd name="connsiteX57" fmla="*/ 187779 w 517071"/>
                <a:gd name="connsiteY57" fmla="*/ 1455964 h 2049236"/>
                <a:gd name="connsiteX58" fmla="*/ 198664 w 517071"/>
                <a:gd name="connsiteY58" fmla="*/ 1352550 h 2049236"/>
                <a:gd name="connsiteX59" fmla="*/ 206829 w 517071"/>
                <a:gd name="connsiteY59" fmla="*/ 1216479 h 2049236"/>
                <a:gd name="connsiteX60" fmla="*/ 214993 w 517071"/>
                <a:gd name="connsiteY60" fmla="*/ 1009650 h 2049236"/>
                <a:gd name="connsiteX61" fmla="*/ 214993 w 517071"/>
                <a:gd name="connsiteY61" fmla="*/ 674914 h 2049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517071" h="2049236">
                  <a:moveTo>
                    <a:pt x="214993" y="674914"/>
                  </a:moveTo>
                  <a:lnTo>
                    <a:pt x="214993" y="446314"/>
                  </a:lnTo>
                  <a:cubicBezTo>
                    <a:pt x="214086" y="418193"/>
                    <a:pt x="213178" y="390071"/>
                    <a:pt x="212271" y="361950"/>
                  </a:cubicBezTo>
                  <a:lnTo>
                    <a:pt x="201386" y="263979"/>
                  </a:lnTo>
                  <a:lnTo>
                    <a:pt x="190500" y="220436"/>
                  </a:lnTo>
                  <a:lnTo>
                    <a:pt x="166007" y="185057"/>
                  </a:lnTo>
                  <a:lnTo>
                    <a:pt x="130629" y="144236"/>
                  </a:lnTo>
                  <a:lnTo>
                    <a:pt x="81643" y="100693"/>
                  </a:lnTo>
                  <a:lnTo>
                    <a:pt x="43543" y="70757"/>
                  </a:lnTo>
                  <a:lnTo>
                    <a:pt x="13607" y="51707"/>
                  </a:lnTo>
                  <a:lnTo>
                    <a:pt x="5443" y="38100"/>
                  </a:lnTo>
                  <a:lnTo>
                    <a:pt x="0" y="19050"/>
                  </a:lnTo>
                  <a:lnTo>
                    <a:pt x="2721" y="8164"/>
                  </a:lnTo>
                  <a:lnTo>
                    <a:pt x="13607" y="0"/>
                  </a:lnTo>
                  <a:lnTo>
                    <a:pt x="35379" y="2721"/>
                  </a:lnTo>
                  <a:lnTo>
                    <a:pt x="78921" y="10886"/>
                  </a:lnTo>
                  <a:lnTo>
                    <a:pt x="146957" y="29936"/>
                  </a:lnTo>
                  <a:lnTo>
                    <a:pt x="231321" y="59871"/>
                  </a:lnTo>
                  <a:lnTo>
                    <a:pt x="291193" y="87086"/>
                  </a:lnTo>
                  <a:lnTo>
                    <a:pt x="332014" y="106136"/>
                  </a:lnTo>
                  <a:lnTo>
                    <a:pt x="383721" y="136071"/>
                  </a:lnTo>
                  <a:lnTo>
                    <a:pt x="413657" y="157843"/>
                  </a:lnTo>
                  <a:lnTo>
                    <a:pt x="443593" y="182336"/>
                  </a:lnTo>
                  <a:lnTo>
                    <a:pt x="473529" y="212271"/>
                  </a:lnTo>
                  <a:lnTo>
                    <a:pt x="489857" y="234043"/>
                  </a:lnTo>
                  <a:lnTo>
                    <a:pt x="503464" y="258536"/>
                  </a:lnTo>
                  <a:lnTo>
                    <a:pt x="511629" y="283029"/>
                  </a:lnTo>
                  <a:lnTo>
                    <a:pt x="517071" y="312964"/>
                  </a:lnTo>
                  <a:lnTo>
                    <a:pt x="514350" y="340179"/>
                  </a:lnTo>
                  <a:lnTo>
                    <a:pt x="506186" y="359229"/>
                  </a:lnTo>
                  <a:lnTo>
                    <a:pt x="484414" y="386443"/>
                  </a:lnTo>
                  <a:lnTo>
                    <a:pt x="470807" y="402771"/>
                  </a:lnTo>
                  <a:lnTo>
                    <a:pt x="457200" y="429986"/>
                  </a:lnTo>
                  <a:lnTo>
                    <a:pt x="443593" y="476250"/>
                  </a:lnTo>
                  <a:lnTo>
                    <a:pt x="435429" y="530679"/>
                  </a:lnTo>
                  <a:lnTo>
                    <a:pt x="421821" y="881743"/>
                  </a:lnTo>
                  <a:lnTo>
                    <a:pt x="416379" y="1289957"/>
                  </a:lnTo>
                  <a:lnTo>
                    <a:pt x="416379" y="1475014"/>
                  </a:lnTo>
                  <a:lnTo>
                    <a:pt x="408214" y="1624693"/>
                  </a:lnTo>
                  <a:lnTo>
                    <a:pt x="394607" y="1763486"/>
                  </a:lnTo>
                  <a:lnTo>
                    <a:pt x="394607" y="1907721"/>
                  </a:lnTo>
                  <a:lnTo>
                    <a:pt x="397329" y="1940379"/>
                  </a:lnTo>
                  <a:lnTo>
                    <a:pt x="383721" y="1970314"/>
                  </a:lnTo>
                  <a:lnTo>
                    <a:pt x="356507" y="2008414"/>
                  </a:lnTo>
                  <a:lnTo>
                    <a:pt x="326571" y="2038350"/>
                  </a:lnTo>
                  <a:lnTo>
                    <a:pt x="307521" y="2049236"/>
                  </a:lnTo>
                  <a:lnTo>
                    <a:pt x="293914" y="2049236"/>
                  </a:lnTo>
                  <a:lnTo>
                    <a:pt x="269421" y="2041071"/>
                  </a:lnTo>
                  <a:lnTo>
                    <a:pt x="231321" y="2013857"/>
                  </a:lnTo>
                  <a:lnTo>
                    <a:pt x="206829" y="1986643"/>
                  </a:lnTo>
                  <a:lnTo>
                    <a:pt x="193221" y="1962150"/>
                  </a:lnTo>
                  <a:lnTo>
                    <a:pt x="174171" y="1915886"/>
                  </a:lnTo>
                  <a:lnTo>
                    <a:pt x="157843" y="1847850"/>
                  </a:lnTo>
                  <a:lnTo>
                    <a:pt x="149679" y="1771650"/>
                  </a:lnTo>
                  <a:lnTo>
                    <a:pt x="146957" y="1706336"/>
                  </a:lnTo>
                  <a:lnTo>
                    <a:pt x="157843" y="1657350"/>
                  </a:lnTo>
                  <a:lnTo>
                    <a:pt x="176893" y="1548493"/>
                  </a:lnTo>
                  <a:lnTo>
                    <a:pt x="187779" y="1455964"/>
                  </a:lnTo>
                  <a:lnTo>
                    <a:pt x="198664" y="1352550"/>
                  </a:lnTo>
                  <a:lnTo>
                    <a:pt x="206829" y="1216479"/>
                  </a:lnTo>
                  <a:lnTo>
                    <a:pt x="214993" y="1009650"/>
                  </a:lnTo>
                  <a:lnTo>
                    <a:pt x="214993" y="6749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35">
              <a:extLst>
                <a:ext uri="{FF2B5EF4-FFF2-40B4-BE49-F238E27FC236}">
                  <a16:creationId xmlns:a16="http://schemas.microsoft.com/office/drawing/2014/main" id="{BCDDBD68-CA14-4133-9D99-6907A9050471}"/>
                </a:ext>
              </a:extLst>
            </p:cNvPr>
            <p:cNvSpPr/>
            <p:nvPr/>
          </p:nvSpPr>
          <p:spPr bwMode="auto">
            <a:xfrm rot="16200000">
              <a:off x="4599781" y="3529807"/>
              <a:ext cx="4373563" cy="590550"/>
            </a:xfrm>
            <a:custGeom>
              <a:avLst/>
              <a:gdLst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172995 w 4374292"/>
                <a:gd name="connsiteY61" fmla="*/ 656674 h 1055620"/>
                <a:gd name="connsiteX62" fmla="*/ 303623 w 4374292"/>
                <a:gd name="connsiteY62" fmla="*/ 561350 h 1055620"/>
                <a:gd name="connsiteX63" fmla="*/ 353050 w 4374292"/>
                <a:gd name="connsiteY63" fmla="*/ 511923 h 1055620"/>
                <a:gd name="connsiteX64" fmla="*/ 374233 w 4374292"/>
                <a:gd name="connsiteY64" fmla="*/ 483679 h 1055620"/>
                <a:gd name="connsiteX65" fmla="*/ 466027 w 4374292"/>
                <a:gd name="connsiteY65" fmla="*/ 342459 h 1055620"/>
                <a:gd name="connsiteX66" fmla="*/ 624899 w 4374292"/>
                <a:gd name="connsiteY66" fmla="*/ 77671 h 1055620"/>
                <a:gd name="connsiteX67" fmla="*/ 660204 w 4374292"/>
                <a:gd name="connsiteY67" fmla="*/ 21183 h 1055620"/>
                <a:gd name="connsiteX68" fmla="*/ 677857 w 4374292"/>
                <a:gd name="connsiteY68" fmla="*/ 7061 h 1055620"/>
                <a:gd name="connsiteX69" fmla="*/ 702570 w 4374292"/>
                <a:gd name="connsiteY69" fmla="*/ 0 h 1055620"/>
                <a:gd name="connsiteX70" fmla="*/ 713162 w 4374292"/>
                <a:gd name="connsiteY70" fmla="*/ 7061 h 1055620"/>
                <a:gd name="connsiteX71" fmla="*/ 720223 w 4374292"/>
                <a:gd name="connsiteY71" fmla="*/ 21183 h 1055620"/>
                <a:gd name="connsiteX72" fmla="*/ 709631 w 4374292"/>
                <a:gd name="connsiteY72" fmla="*/ 67080 h 1055620"/>
                <a:gd name="connsiteX73" fmla="*/ 684918 w 4374292"/>
                <a:gd name="connsiteY73" fmla="*/ 127098 h 1055620"/>
                <a:gd name="connsiteX74" fmla="*/ 635491 w 4374292"/>
                <a:gd name="connsiteY74" fmla="*/ 293032 h 1055620"/>
                <a:gd name="connsiteX75" fmla="*/ 582533 w 4374292"/>
                <a:gd name="connsiteY75" fmla="*/ 469557 h 1055620"/>
                <a:gd name="connsiteX76" fmla="*/ 554289 w 4374292"/>
                <a:gd name="connsiteY76" fmla="*/ 589594 h 1055620"/>
                <a:gd name="connsiteX77" fmla="*/ 550759 w 4374292"/>
                <a:gd name="connsiteY77" fmla="*/ 628430 h 1055620"/>
                <a:gd name="connsiteX78" fmla="*/ 557820 w 4374292"/>
                <a:gd name="connsiteY78" fmla="*/ 660204 h 1055620"/>
                <a:gd name="connsiteX79" fmla="*/ 579003 w 4374292"/>
                <a:gd name="connsiteY79" fmla="*/ 691979 h 1055620"/>
                <a:gd name="connsiteX80" fmla="*/ 607247 w 4374292"/>
                <a:gd name="connsiteY80" fmla="*/ 720223 h 1055620"/>
                <a:gd name="connsiteX81" fmla="*/ 628430 w 4374292"/>
                <a:gd name="connsiteY81" fmla="*/ 730814 h 1055620"/>
                <a:gd name="connsiteX82" fmla="*/ 727284 w 4374292"/>
                <a:gd name="connsiteY82" fmla="*/ 727284 h 1055620"/>
                <a:gd name="connsiteX83" fmla="*/ 988541 w 4374292"/>
                <a:gd name="connsiteY83" fmla="*/ 720223 h 1055620"/>
                <a:gd name="connsiteX84" fmla="*/ 1465159 w 4374292"/>
                <a:gd name="connsiteY84" fmla="*/ 713162 h 1055620"/>
                <a:gd name="connsiteX85" fmla="*/ 1902941 w 4374292"/>
                <a:gd name="connsiteY85" fmla="*/ 706101 h 1055620"/>
                <a:gd name="connsiteX86" fmla="*/ 1966490 w 4374292"/>
                <a:gd name="connsiteY86" fmla="*/ 706101 h 1055620"/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172995 w 4374292"/>
                <a:gd name="connsiteY61" fmla="*/ 656674 h 1055620"/>
                <a:gd name="connsiteX62" fmla="*/ 303623 w 4374292"/>
                <a:gd name="connsiteY62" fmla="*/ 561350 h 1055620"/>
                <a:gd name="connsiteX63" fmla="*/ 353050 w 4374292"/>
                <a:gd name="connsiteY63" fmla="*/ 511923 h 1055620"/>
                <a:gd name="connsiteX64" fmla="*/ 374233 w 4374292"/>
                <a:gd name="connsiteY64" fmla="*/ 483679 h 1055620"/>
                <a:gd name="connsiteX65" fmla="*/ 466027 w 4374292"/>
                <a:gd name="connsiteY65" fmla="*/ 342459 h 1055620"/>
                <a:gd name="connsiteX66" fmla="*/ 624899 w 4374292"/>
                <a:gd name="connsiteY66" fmla="*/ 77671 h 1055620"/>
                <a:gd name="connsiteX67" fmla="*/ 660204 w 4374292"/>
                <a:gd name="connsiteY67" fmla="*/ 21183 h 1055620"/>
                <a:gd name="connsiteX68" fmla="*/ 677857 w 4374292"/>
                <a:gd name="connsiteY68" fmla="*/ 7061 h 1055620"/>
                <a:gd name="connsiteX69" fmla="*/ 702570 w 4374292"/>
                <a:gd name="connsiteY69" fmla="*/ 0 h 1055620"/>
                <a:gd name="connsiteX70" fmla="*/ 713162 w 4374292"/>
                <a:gd name="connsiteY70" fmla="*/ 7061 h 1055620"/>
                <a:gd name="connsiteX71" fmla="*/ 720223 w 4374292"/>
                <a:gd name="connsiteY71" fmla="*/ 21183 h 1055620"/>
                <a:gd name="connsiteX72" fmla="*/ 709631 w 4374292"/>
                <a:gd name="connsiteY72" fmla="*/ 67080 h 1055620"/>
                <a:gd name="connsiteX73" fmla="*/ 684918 w 4374292"/>
                <a:gd name="connsiteY73" fmla="*/ 127098 h 1055620"/>
                <a:gd name="connsiteX74" fmla="*/ 582533 w 4374292"/>
                <a:gd name="connsiteY74" fmla="*/ 469557 h 1055620"/>
                <a:gd name="connsiteX75" fmla="*/ 554289 w 4374292"/>
                <a:gd name="connsiteY75" fmla="*/ 589594 h 1055620"/>
                <a:gd name="connsiteX76" fmla="*/ 550759 w 4374292"/>
                <a:gd name="connsiteY76" fmla="*/ 628430 h 1055620"/>
                <a:gd name="connsiteX77" fmla="*/ 557820 w 4374292"/>
                <a:gd name="connsiteY77" fmla="*/ 660204 h 1055620"/>
                <a:gd name="connsiteX78" fmla="*/ 579003 w 4374292"/>
                <a:gd name="connsiteY78" fmla="*/ 691979 h 1055620"/>
                <a:gd name="connsiteX79" fmla="*/ 607247 w 4374292"/>
                <a:gd name="connsiteY79" fmla="*/ 720223 h 1055620"/>
                <a:gd name="connsiteX80" fmla="*/ 628430 w 4374292"/>
                <a:gd name="connsiteY80" fmla="*/ 730814 h 1055620"/>
                <a:gd name="connsiteX81" fmla="*/ 727284 w 4374292"/>
                <a:gd name="connsiteY81" fmla="*/ 727284 h 1055620"/>
                <a:gd name="connsiteX82" fmla="*/ 988541 w 4374292"/>
                <a:gd name="connsiteY82" fmla="*/ 720223 h 1055620"/>
                <a:gd name="connsiteX83" fmla="*/ 1465159 w 4374292"/>
                <a:gd name="connsiteY83" fmla="*/ 713162 h 1055620"/>
                <a:gd name="connsiteX84" fmla="*/ 1902941 w 4374292"/>
                <a:gd name="connsiteY84" fmla="*/ 706101 h 1055620"/>
                <a:gd name="connsiteX85" fmla="*/ 1966490 w 4374292"/>
                <a:gd name="connsiteY85" fmla="*/ 706101 h 1055620"/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172995 w 4374292"/>
                <a:gd name="connsiteY61" fmla="*/ 656674 h 1055620"/>
                <a:gd name="connsiteX62" fmla="*/ 303623 w 4374292"/>
                <a:gd name="connsiteY62" fmla="*/ 561350 h 1055620"/>
                <a:gd name="connsiteX63" fmla="*/ 353050 w 4374292"/>
                <a:gd name="connsiteY63" fmla="*/ 511923 h 1055620"/>
                <a:gd name="connsiteX64" fmla="*/ 374233 w 4374292"/>
                <a:gd name="connsiteY64" fmla="*/ 483679 h 1055620"/>
                <a:gd name="connsiteX65" fmla="*/ 624899 w 4374292"/>
                <a:gd name="connsiteY65" fmla="*/ 77671 h 1055620"/>
                <a:gd name="connsiteX66" fmla="*/ 660204 w 4374292"/>
                <a:gd name="connsiteY66" fmla="*/ 21183 h 1055620"/>
                <a:gd name="connsiteX67" fmla="*/ 677857 w 4374292"/>
                <a:gd name="connsiteY67" fmla="*/ 7061 h 1055620"/>
                <a:gd name="connsiteX68" fmla="*/ 702570 w 4374292"/>
                <a:gd name="connsiteY68" fmla="*/ 0 h 1055620"/>
                <a:gd name="connsiteX69" fmla="*/ 713162 w 4374292"/>
                <a:gd name="connsiteY69" fmla="*/ 7061 h 1055620"/>
                <a:gd name="connsiteX70" fmla="*/ 720223 w 4374292"/>
                <a:gd name="connsiteY70" fmla="*/ 21183 h 1055620"/>
                <a:gd name="connsiteX71" fmla="*/ 709631 w 4374292"/>
                <a:gd name="connsiteY71" fmla="*/ 67080 h 1055620"/>
                <a:gd name="connsiteX72" fmla="*/ 684918 w 4374292"/>
                <a:gd name="connsiteY72" fmla="*/ 127098 h 1055620"/>
                <a:gd name="connsiteX73" fmla="*/ 582533 w 4374292"/>
                <a:gd name="connsiteY73" fmla="*/ 469557 h 1055620"/>
                <a:gd name="connsiteX74" fmla="*/ 554289 w 4374292"/>
                <a:gd name="connsiteY74" fmla="*/ 589594 h 1055620"/>
                <a:gd name="connsiteX75" fmla="*/ 550759 w 4374292"/>
                <a:gd name="connsiteY75" fmla="*/ 628430 h 1055620"/>
                <a:gd name="connsiteX76" fmla="*/ 557820 w 4374292"/>
                <a:gd name="connsiteY76" fmla="*/ 660204 h 1055620"/>
                <a:gd name="connsiteX77" fmla="*/ 579003 w 4374292"/>
                <a:gd name="connsiteY77" fmla="*/ 691979 h 1055620"/>
                <a:gd name="connsiteX78" fmla="*/ 607247 w 4374292"/>
                <a:gd name="connsiteY78" fmla="*/ 720223 h 1055620"/>
                <a:gd name="connsiteX79" fmla="*/ 628430 w 4374292"/>
                <a:gd name="connsiteY79" fmla="*/ 730814 h 1055620"/>
                <a:gd name="connsiteX80" fmla="*/ 727284 w 4374292"/>
                <a:gd name="connsiteY80" fmla="*/ 727284 h 1055620"/>
                <a:gd name="connsiteX81" fmla="*/ 988541 w 4374292"/>
                <a:gd name="connsiteY81" fmla="*/ 720223 h 1055620"/>
                <a:gd name="connsiteX82" fmla="*/ 1465159 w 4374292"/>
                <a:gd name="connsiteY82" fmla="*/ 713162 h 1055620"/>
                <a:gd name="connsiteX83" fmla="*/ 1902941 w 4374292"/>
                <a:gd name="connsiteY83" fmla="*/ 706101 h 1055620"/>
                <a:gd name="connsiteX84" fmla="*/ 1966490 w 4374292"/>
                <a:gd name="connsiteY84" fmla="*/ 706101 h 1055620"/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172995 w 4374292"/>
                <a:gd name="connsiteY61" fmla="*/ 656674 h 1055620"/>
                <a:gd name="connsiteX62" fmla="*/ 303623 w 4374292"/>
                <a:gd name="connsiteY62" fmla="*/ 561350 h 1055620"/>
                <a:gd name="connsiteX63" fmla="*/ 374233 w 4374292"/>
                <a:gd name="connsiteY63" fmla="*/ 483679 h 1055620"/>
                <a:gd name="connsiteX64" fmla="*/ 624899 w 4374292"/>
                <a:gd name="connsiteY64" fmla="*/ 77671 h 1055620"/>
                <a:gd name="connsiteX65" fmla="*/ 660204 w 4374292"/>
                <a:gd name="connsiteY65" fmla="*/ 21183 h 1055620"/>
                <a:gd name="connsiteX66" fmla="*/ 677857 w 4374292"/>
                <a:gd name="connsiteY66" fmla="*/ 7061 h 1055620"/>
                <a:gd name="connsiteX67" fmla="*/ 702570 w 4374292"/>
                <a:gd name="connsiteY67" fmla="*/ 0 h 1055620"/>
                <a:gd name="connsiteX68" fmla="*/ 713162 w 4374292"/>
                <a:gd name="connsiteY68" fmla="*/ 7061 h 1055620"/>
                <a:gd name="connsiteX69" fmla="*/ 720223 w 4374292"/>
                <a:gd name="connsiteY69" fmla="*/ 21183 h 1055620"/>
                <a:gd name="connsiteX70" fmla="*/ 709631 w 4374292"/>
                <a:gd name="connsiteY70" fmla="*/ 67080 h 1055620"/>
                <a:gd name="connsiteX71" fmla="*/ 684918 w 4374292"/>
                <a:gd name="connsiteY71" fmla="*/ 127098 h 1055620"/>
                <a:gd name="connsiteX72" fmla="*/ 582533 w 4374292"/>
                <a:gd name="connsiteY72" fmla="*/ 469557 h 1055620"/>
                <a:gd name="connsiteX73" fmla="*/ 554289 w 4374292"/>
                <a:gd name="connsiteY73" fmla="*/ 589594 h 1055620"/>
                <a:gd name="connsiteX74" fmla="*/ 550759 w 4374292"/>
                <a:gd name="connsiteY74" fmla="*/ 628430 h 1055620"/>
                <a:gd name="connsiteX75" fmla="*/ 557820 w 4374292"/>
                <a:gd name="connsiteY75" fmla="*/ 660204 h 1055620"/>
                <a:gd name="connsiteX76" fmla="*/ 579003 w 4374292"/>
                <a:gd name="connsiteY76" fmla="*/ 691979 h 1055620"/>
                <a:gd name="connsiteX77" fmla="*/ 607247 w 4374292"/>
                <a:gd name="connsiteY77" fmla="*/ 720223 h 1055620"/>
                <a:gd name="connsiteX78" fmla="*/ 628430 w 4374292"/>
                <a:gd name="connsiteY78" fmla="*/ 730814 h 1055620"/>
                <a:gd name="connsiteX79" fmla="*/ 727284 w 4374292"/>
                <a:gd name="connsiteY79" fmla="*/ 727284 h 1055620"/>
                <a:gd name="connsiteX80" fmla="*/ 988541 w 4374292"/>
                <a:gd name="connsiteY80" fmla="*/ 720223 h 1055620"/>
                <a:gd name="connsiteX81" fmla="*/ 1465159 w 4374292"/>
                <a:gd name="connsiteY81" fmla="*/ 713162 h 1055620"/>
                <a:gd name="connsiteX82" fmla="*/ 1902941 w 4374292"/>
                <a:gd name="connsiteY82" fmla="*/ 706101 h 1055620"/>
                <a:gd name="connsiteX83" fmla="*/ 1966490 w 4374292"/>
                <a:gd name="connsiteY83" fmla="*/ 706101 h 1055620"/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172995 w 4374292"/>
                <a:gd name="connsiteY61" fmla="*/ 656674 h 1055620"/>
                <a:gd name="connsiteX62" fmla="*/ 374233 w 4374292"/>
                <a:gd name="connsiteY62" fmla="*/ 483679 h 1055620"/>
                <a:gd name="connsiteX63" fmla="*/ 624899 w 4374292"/>
                <a:gd name="connsiteY63" fmla="*/ 77671 h 1055620"/>
                <a:gd name="connsiteX64" fmla="*/ 660204 w 4374292"/>
                <a:gd name="connsiteY64" fmla="*/ 21183 h 1055620"/>
                <a:gd name="connsiteX65" fmla="*/ 677857 w 4374292"/>
                <a:gd name="connsiteY65" fmla="*/ 7061 h 1055620"/>
                <a:gd name="connsiteX66" fmla="*/ 702570 w 4374292"/>
                <a:gd name="connsiteY66" fmla="*/ 0 h 1055620"/>
                <a:gd name="connsiteX67" fmla="*/ 713162 w 4374292"/>
                <a:gd name="connsiteY67" fmla="*/ 7061 h 1055620"/>
                <a:gd name="connsiteX68" fmla="*/ 720223 w 4374292"/>
                <a:gd name="connsiteY68" fmla="*/ 21183 h 1055620"/>
                <a:gd name="connsiteX69" fmla="*/ 709631 w 4374292"/>
                <a:gd name="connsiteY69" fmla="*/ 67080 h 1055620"/>
                <a:gd name="connsiteX70" fmla="*/ 684918 w 4374292"/>
                <a:gd name="connsiteY70" fmla="*/ 127098 h 1055620"/>
                <a:gd name="connsiteX71" fmla="*/ 582533 w 4374292"/>
                <a:gd name="connsiteY71" fmla="*/ 469557 h 1055620"/>
                <a:gd name="connsiteX72" fmla="*/ 554289 w 4374292"/>
                <a:gd name="connsiteY72" fmla="*/ 589594 h 1055620"/>
                <a:gd name="connsiteX73" fmla="*/ 550759 w 4374292"/>
                <a:gd name="connsiteY73" fmla="*/ 628430 h 1055620"/>
                <a:gd name="connsiteX74" fmla="*/ 557820 w 4374292"/>
                <a:gd name="connsiteY74" fmla="*/ 660204 h 1055620"/>
                <a:gd name="connsiteX75" fmla="*/ 579003 w 4374292"/>
                <a:gd name="connsiteY75" fmla="*/ 691979 h 1055620"/>
                <a:gd name="connsiteX76" fmla="*/ 607247 w 4374292"/>
                <a:gd name="connsiteY76" fmla="*/ 720223 h 1055620"/>
                <a:gd name="connsiteX77" fmla="*/ 628430 w 4374292"/>
                <a:gd name="connsiteY77" fmla="*/ 730814 h 1055620"/>
                <a:gd name="connsiteX78" fmla="*/ 727284 w 4374292"/>
                <a:gd name="connsiteY78" fmla="*/ 727284 h 1055620"/>
                <a:gd name="connsiteX79" fmla="*/ 988541 w 4374292"/>
                <a:gd name="connsiteY79" fmla="*/ 720223 h 1055620"/>
                <a:gd name="connsiteX80" fmla="*/ 1465159 w 4374292"/>
                <a:gd name="connsiteY80" fmla="*/ 713162 h 1055620"/>
                <a:gd name="connsiteX81" fmla="*/ 1902941 w 4374292"/>
                <a:gd name="connsiteY81" fmla="*/ 706101 h 1055620"/>
                <a:gd name="connsiteX82" fmla="*/ 1966490 w 4374292"/>
                <a:gd name="connsiteY82" fmla="*/ 706101 h 1055620"/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374233 w 4374292"/>
                <a:gd name="connsiteY61" fmla="*/ 483679 h 1055620"/>
                <a:gd name="connsiteX62" fmla="*/ 624899 w 4374292"/>
                <a:gd name="connsiteY62" fmla="*/ 77671 h 1055620"/>
                <a:gd name="connsiteX63" fmla="*/ 660204 w 4374292"/>
                <a:gd name="connsiteY63" fmla="*/ 21183 h 1055620"/>
                <a:gd name="connsiteX64" fmla="*/ 677857 w 4374292"/>
                <a:gd name="connsiteY64" fmla="*/ 7061 h 1055620"/>
                <a:gd name="connsiteX65" fmla="*/ 702570 w 4374292"/>
                <a:gd name="connsiteY65" fmla="*/ 0 h 1055620"/>
                <a:gd name="connsiteX66" fmla="*/ 713162 w 4374292"/>
                <a:gd name="connsiteY66" fmla="*/ 7061 h 1055620"/>
                <a:gd name="connsiteX67" fmla="*/ 720223 w 4374292"/>
                <a:gd name="connsiteY67" fmla="*/ 21183 h 1055620"/>
                <a:gd name="connsiteX68" fmla="*/ 709631 w 4374292"/>
                <a:gd name="connsiteY68" fmla="*/ 67080 h 1055620"/>
                <a:gd name="connsiteX69" fmla="*/ 684918 w 4374292"/>
                <a:gd name="connsiteY69" fmla="*/ 127098 h 1055620"/>
                <a:gd name="connsiteX70" fmla="*/ 582533 w 4374292"/>
                <a:gd name="connsiteY70" fmla="*/ 469557 h 1055620"/>
                <a:gd name="connsiteX71" fmla="*/ 554289 w 4374292"/>
                <a:gd name="connsiteY71" fmla="*/ 589594 h 1055620"/>
                <a:gd name="connsiteX72" fmla="*/ 550759 w 4374292"/>
                <a:gd name="connsiteY72" fmla="*/ 628430 h 1055620"/>
                <a:gd name="connsiteX73" fmla="*/ 557820 w 4374292"/>
                <a:gd name="connsiteY73" fmla="*/ 660204 h 1055620"/>
                <a:gd name="connsiteX74" fmla="*/ 579003 w 4374292"/>
                <a:gd name="connsiteY74" fmla="*/ 691979 h 1055620"/>
                <a:gd name="connsiteX75" fmla="*/ 607247 w 4374292"/>
                <a:gd name="connsiteY75" fmla="*/ 720223 h 1055620"/>
                <a:gd name="connsiteX76" fmla="*/ 628430 w 4374292"/>
                <a:gd name="connsiteY76" fmla="*/ 730814 h 1055620"/>
                <a:gd name="connsiteX77" fmla="*/ 727284 w 4374292"/>
                <a:gd name="connsiteY77" fmla="*/ 727284 h 1055620"/>
                <a:gd name="connsiteX78" fmla="*/ 988541 w 4374292"/>
                <a:gd name="connsiteY78" fmla="*/ 720223 h 1055620"/>
                <a:gd name="connsiteX79" fmla="*/ 1465159 w 4374292"/>
                <a:gd name="connsiteY79" fmla="*/ 713162 h 1055620"/>
                <a:gd name="connsiteX80" fmla="*/ 1902941 w 4374292"/>
                <a:gd name="connsiteY80" fmla="*/ 706101 h 1055620"/>
                <a:gd name="connsiteX81" fmla="*/ 1966490 w 4374292"/>
                <a:gd name="connsiteY81" fmla="*/ 706101 h 1055620"/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374233 w 4374292"/>
                <a:gd name="connsiteY61" fmla="*/ 483679 h 1055620"/>
                <a:gd name="connsiteX62" fmla="*/ 624899 w 4374292"/>
                <a:gd name="connsiteY62" fmla="*/ 77671 h 1055620"/>
                <a:gd name="connsiteX63" fmla="*/ 660204 w 4374292"/>
                <a:gd name="connsiteY63" fmla="*/ 21183 h 1055620"/>
                <a:gd name="connsiteX64" fmla="*/ 677857 w 4374292"/>
                <a:gd name="connsiteY64" fmla="*/ 7061 h 1055620"/>
                <a:gd name="connsiteX65" fmla="*/ 702570 w 4374292"/>
                <a:gd name="connsiteY65" fmla="*/ 0 h 1055620"/>
                <a:gd name="connsiteX66" fmla="*/ 713162 w 4374292"/>
                <a:gd name="connsiteY66" fmla="*/ 7061 h 1055620"/>
                <a:gd name="connsiteX67" fmla="*/ 720223 w 4374292"/>
                <a:gd name="connsiteY67" fmla="*/ 21183 h 1055620"/>
                <a:gd name="connsiteX68" fmla="*/ 709631 w 4374292"/>
                <a:gd name="connsiteY68" fmla="*/ 67080 h 1055620"/>
                <a:gd name="connsiteX69" fmla="*/ 684918 w 4374292"/>
                <a:gd name="connsiteY69" fmla="*/ 127098 h 1055620"/>
                <a:gd name="connsiteX70" fmla="*/ 582533 w 4374292"/>
                <a:gd name="connsiteY70" fmla="*/ 469557 h 1055620"/>
                <a:gd name="connsiteX71" fmla="*/ 554289 w 4374292"/>
                <a:gd name="connsiteY71" fmla="*/ 589594 h 1055620"/>
                <a:gd name="connsiteX72" fmla="*/ 557820 w 4374292"/>
                <a:gd name="connsiteY72" fmla="*/ 660204 h 1055620"/>
                <a:gd name="connsiteX73" fmla="*/ 579003 w 4374292"/>
                <a:gd name="connsiteY73" fmla="*/ 691979 h 1055620"/>
                <a:gd name="connsiteX74" fmla="*/ 607247 w 4374292"/>
                <a:gd name="connsiteY74" fmla="*/ 720223 h 1055620"/>
                <a:gd name="connsiteX75" fmla="*/ 628430 w 4374292"/>
                <a:gd name="connsiteY75" fmla="*/ 730814 h 1055620"/>
                <a:gd name="connsiteX76" fmla="*/ 727284 w 4374292"/>
                <a:gd name="connsiteY76" fmla="*/ 727284 h 1055620"/>
                <a:gd name="connsiteX77" fmla="*/ 988541 w 4374292"/>
                <a:gd name="connsiteY77" fmla="*/ 720223 h 1055620"/>
                <a:gd name="connsiteX78" fmla="*/ 1465159 w 4374292"/>
                <a:gd name="connsiteY78" fmla="*/ 713162 h 1055620"/>
                <a:gd name="connsiteX79" fmla="*/ 1902941 w 4374292"/>
                <a:gd name="connsiteY79" fmla="*/ 706101 h 1055620"/>
                <a:gd name="connsiteX80" fmla="*/ 1966490 w 4374292"/>
                <a:gd name="connsiteY80" fmla="*/ 706101 h 1055620"/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374233 w 4374292"/>
                <a:gd name="connsiteY61" fmla="*/ 483679 h 1055620"/>
                <a:gd name="connsiteX62" fmla="*/ 624899 w 4374292"/>
                <a:gd name="connsiteY62" fmla="*/ 77671 h 1055620"/>
                <a:gd name="connsiteX63" fmla="*/ 677857 w 4374292"/>
                <a:gd name="connsiteY63" fmla="*/ 7061 h 1055620"/>
                <a:gd name="connsiteX64" fmla="*/ 702570 w 4374292"/>
                <a:gd name="connsiteY64" fmla="*/ 0 h 1055620"/>
                <a:gd name="connsiteX65" fmla="*/ 713162 w 4374292"/>
                <a:gd name="connsiteY65" fmla="*/ 7061 h 1055620"/>
                <a:gd name="connsiteX66" fmla="*/ 720223 w 4374292"/>
                <a:gd name="connsiteY66" fmla="*/ 21183 h 1055620"/>
                <a:gd name="connsiteX67" fmla="*/ 709631 w 4374292"/>
                <a:gd name="connsiteY67" fmla="*/ 67080 h 1055620"/>
                <a:gd name="connsiteX68" fmla="*/ 684918 w 4374292"/>
                <a:gd name="connsiteY68" fmla="*/ 127098 h 1055620"/>
                <a:gd name="connsiteX69" fmla="*/ 582533 w 4374292"/>
                <a:gd name="connsiteY69" fmla="*/ 469557 h 1055620"/>
                <a:gd name="connsiteX70" fmla="*/ 554289 w 4374292"/>
                <a:gd name="connsiteY70" fmla="*/ 589594 h 1055620"/>
                <a:gd name="connsiteX71" fmla="*/ 557820 w 4374292"/>
                <a:gd name="connsiteY71" fmla="*/ 660204 h 1055620"/>
                <a:gd name="connsiteX72" fmla="*/ 579003 w 4374292"/>
                <a:gd name="connsiteY72" fmla="*/ 691979 h 1055620"/>
                <a:gd name="connsiteX73" fmla="*/ 607247 w 4374292"/>
                <a:gd name="connsiteY73" fmla="*/ 720223 h 1055620"/>
                <a:gd name="connsiteX74" fmla="*/ 628430 w 4374292"/>
                <a:gd name="connsiteY74" fmla="*/ 730814 h 1055620"/>
                <a:gd name="connsiteX75" fmla="*/ 727284 w 4374292"/>
                <a:gd name="connsiteY75" fmla="*/ 727284 h 1055620"/>
                <a:gd name="connsiteX76" fmla="*/ 988541 w 4374292"/>
                <a:gd name="connsiteY76" fmla="*/ 720223 h 1055620"/>
                <a:gd name="connsiteX77" fmla="*/ 1465159 w 4374292"/>
                <a:gd name="connsiteY77" fmla="*/ 713162 h 1055620"/>
                <a:gd name="connsiteX78" fmla="*/ 1902941 w 4374292"/>
                <a:gd name="connsiteY78" fmla="*/ 706101 h 1055620"/>
                <a:gd name="connsiteX79" fmla="*/ 1966490 w 4374292"/>
                <a:gd name="connsiteY79" fmla="*/ 706101 h 1055620"/>
                <a:gd name="connsiteX0" fmla="*/ 1966490 w 4374292"/>
                <a:gd name="connsiteY0" fmla="*/ 699040 h 1048559"/>
                <a:gd name="connsiteX1" fmla="*/ 2418394 w 4374292"/>
                <a:gd name="connsiteY1" fmla="*/ 699040 h 1048559"/>
                <a:gd name="connsiteX2" fmla="*/ 2877359 w 4374292"/>
                <a:gd name="connsiteY2" fmla="*/ 699040 h 1048559"/>
                <a:gd name="connsiteX3" fmla="*/ 3272776 w 4374292"/>
                <a:gd name="connsiteY3" fmla="*/ 699040 h 1048559"/>
                <a:gd name="connsiteX4" fmla="*/ 3488136 w 4374292"/>
                <a:gd name="connsiteY4" fmla="*/ 699040 h 1048559"/>
                <a:gd name="connsiteX5" fmla="*/ 3650539 w 4374292"/>
                <a:gd name="connsiteY5" fmla="*/ 699040 h 1048559"/>
                <a:gd name="connsiteX6" fmla="*/ 3728210 w 4374292"/>
                <a:gd name="connsiteY6" fmla="*/ 699040 h 1048559"/>
                <a:gd name="connsiteX7" fmla="*/ 3802351 w 4374292"/>
                <a:gd name="connsiteY7" fmla="*/ 699040 h 1048559"/>
                <a:gd name="connsiteX8" fmla="*/ 3876491 w 4374292"/>
                <a:gd name="connsiteY8" fmla="*/ 699040 h 1048559"/>
                <a:gd name="connsiteX9" fmla="*/ 3950632 w 4374292"/>
                <a:gd name="connsiteY9" fmla="*/ 699040 h 1048559"/>
                <a:gd name="connsiteX10" fmla="*/ 4017711 w 4374292"/>
                <a:gd name="connsiteY10" fmla="*/ 691979 h 1048559"/>
                <a:gd name="connsiteX11" fmla="*/ 4077730 w 4374292"/>
                <a:gd name="connsiteY11" fmla="*/ 681387 h 1048559"/>
                <a:gd name="connsiteX12" fmla="*/ 4130688 w 4374292"/>
                <a:gd name="connsiteY12" fmla="*/ 660204 h 1048559"/>
                <a:gd name="connsiteX13" fmla="*/ 4173054 w 4374292"/>
                <a:gd name="connsiteY13" fmla="*/ 639021 h 1048559"/>
                <a:gd name="connsiteX14" fmla="*/ 4211889 w 4374292"/>
                <a:gd name="connsiteY14" fmla="*/ 610777 h 1048559"/>
                <a:gd name="connsiteX15" fmla="*/ 4254255 w 4374292"/>
                <a:gd name="connsiteY15" fmla="*/ 575472 h 1048559"/>
                <a:gd name="connsiteX16" fmla="*/ 4275438 w 4374292"/>
                <a:gd name="connsiteY16" fmla="*/ 554289 h 1048559"/>
                <a:gd name="connsiteX17" fmla="*/ 4303682 w 4374292"/>
                <a:gd name="connsiteY17" fmla="*/ 515454 h 1048559"/>
                <a:gd name="connsiteX18" fmla="*/ 4328396 w 4374292"/>
                <a:gd name="connsiteY18" fmla="*/ 473088 h 1048559"/>
                <a:gd name="connsiteX19" fmla="*/ 4349579 w 4374292"/>
                <a:gd name="connsiteY19" fmla="*/ 458966 h 1048559"/>
                <a:gd name="connsiteX20" fmla="*/ 4367231 w 4374292"/>
                <a:gd name="connsiteY20" fmla="*/ 466027 h 1048559"/>
                <a:gd name="connsiteX21" fmla="*/ 4370762 w 4374292"/>
                <a:gd name="connsiteY21" fmla="*/ 473088 h 1048559"/>
                <a:gd name="connsiteX22" fmla="*/ 4374292 w 4374292"/>
                <a:gd name="connsiteY22" fmla="*/ 494271 h 1048559"/>
                <a:gd name="connsiteX23" fmla="*/ 4367231 w 4374292"/>
                <a:gd name="connsiteY23" fmla="*/ 561350 h 1048559"/>
                <a:gd name="connsiteX24" fmla="*/ 4363701 w 4374292"/>
                <a:gd name="connsiteY24" fmla="*/ 610777 h 1048559"/>
                <a:gd name="connsiteX25" fmla="*/ 4346048 w 4374292"/>
                <a:gd name="connsiteY25" fmla="*/ 677857 h 1048559"/>
                <a:gd name="connsiteX26" fmla="*/ 4314274 w 4374292"/>
                <a:gd name="connsiteY26" fmla="*/ 755528 h 1048559"/>
                <a:gd name="connsiteX27" fmla="*/ 4275438 w 4374292"/>
                <a:gd name="connsiteY27" fmla="*/ 829668 h 1048559"/>
                <a:gd name="connsiteX28" fmla="*/ 4208359 w 4374292"/>
                <a:gd name="connsiteY28" fmla="*/ 935583 h 1048559"/>
                <a:gd name="connsiteX29" fmla="*/ 4169523 w 4374292"/>
                <a:gd name="connsiteY29" fmla="*/ 995602 h 1048559"/>
                <a:gd name="connsiteX30" fmla="*/ 4137749 w 4374292"/>
                <a:gd name="connsiteY30" fmla="*/ 1023846 h 1048559"/>
                <a:gd name="connsiteX31" fmla="*/ 4113035 w 4374292"/>
                <a:gd name="connsiteY31" fmla="*/ 1037968 h 1048559"/>
                <a:gd name="connsiteX32" fmla="*/ 4081260 w 4374292"/>
                <a:gd name="connsiteY32" fmla="*/ 1048559 h 1048559"/>
                <a:gd name="connsiteX33" fmla="*/ 4035364 w 4374292"/>
                <a:gd name="connsiteY33" fmla="*/ 1037968 h 1048559"/>
                <a:gd name="connsiteX34" fmla="*/ 3985937 w 4374292"/>
                <a:gd name="connsiteY34" fmla="*/ 1013254 h 1048559"/>
                <a:gd name="connsiteX35" fmla="*/ 3922388 w 4374292"/>
                <a:gd name="connsiteY35" fmla="*/ 985010 h 1048559"/>
                <a:gd name="connsiteX36" fmla="*/ 3837656 w 4374292"/>
                <a:gd name="connsiteY36" fmla="*/ 956766 h 1048559"/>
                <a:gd name="connsiteX37" fmla="*/ 3788229 w 4374292"/>
                <a:gd name="connsiteY37" fmla="*/ 946175 h 1048559"/>
                <a:gd name="connsiteX38" fmla="*/ 3668192 w 4374292"/>
                <a:gd name="connsiteY38" fmla="*/ 942644 h 1048559"/>
                <a:gd name="connsiteX39" fmla="*/ 3424587 w 4374292"/>
                <a:gd name="connsiteY39" fmla="*/ 935583 h 1048559"/>
                <a:gd name="connsiteX40" fmla="*/ 2958561 w 4374292"/>
                <a:gd name="connsiteY40" fmla="*/ 928522 h 1048559"/>
                <a:gd name="connsiteX41" fmla="*/ 2672590 w 4374292"/>
                <a:gd name="connsiteY41" fmla="*/ 928522 h 1048559"/>
                <a:gd name="connsiteX42" fmla="*/ 2323071 w 4374292"/>
                <a:gd name="connsiteY42" fmla="*/ 928522 h 1048559"/>
                <a:gd name="connsiteX43" fmla="*/ 2019447 w 4374292"/>
                <a:gd name="connsiteY43" fmla="*/ 932053 h 1048559"/>
                <a:gd name="connsiteX44" fmla="*/ 1592257 w 4374292"/>
                <a:gd name="connsiteY44" fmla="*/ 946175 h 1048559"/>
                <a:gd name="connsiteX45" fmla="*/ 1306286 w 4374292"/>
                <a:gd name="connsiteY45" fmla="*/ 953236 h 1048559"/>
                <a:gd name="connsiteX46" fmla="*/ 1027376 w 4374292"/>
                <a:gd name="connsiteY46" fmla="*/ 967358 h 1048559"/>
                <a:gd name="connsiteX47" fmla="*/ 776711 w 4374292"/>
                <a:gd name="connsiteY47" fmla="*/ 985010 h 1048559"/>
                <a:gd name="connsiteX48" fmla="*/ 600186 w 4374292"/>
                <a:gd name="connsiteY48" fmla="*/ 1006193 h 1048559"/>
                <a:gd name="connsiteX49" fmla="*/ 543698 w 4374292"/>
                <a:gd name="connsiteY49" fmla="*/ 1013254 h 1048559"/>
                <a:gd name="connsiteX50" fmla="*/ 504862 w 4374292"/>
                <a:gd name="connsiteY50" fmla="*/ 1006193 h 1048559"/>
                <a:gd name="connsiteX51" fmla="*/ 370703 w 4374292"/>
                <a:gd name="connsiteY51" fmla="*/ 963827 h 1048559"/>
                <a:gd name="connsiteX52" fmla="*/ 211830 w 4374292"/>
                <a:gd name="connsiteY52" fmla="*/ 907339 h 1048559"/>
                <a:gd name="connsiteX53" fmla="*/ 84732 w 4374292"/>
                <a:gd name="connsiteY53" fmla="*/ 857912 h 1048559"/>
                <a:gd name="connsiteX54" fmla="*/ 24714 w 4374292"/>
                <a:gd name="connsiteY54" fmla="*/ 840260 h 1048559"/>
                <a:gd name="connsiteX55" fmla="*/ 14122 w 4374292"/>
                <a:gd name="connsiteY55" fmla="*/ 829668 h 1048559"/>
                <a:gd name="connsiteX56" fmla="*/ 7061 w 4374292"/>
                <a:gd name="connsiteY56" fmla="*/ 815546 h 1048559"/>
                <a:gd name="connsiteX57" fmla="*/ 0 w 4374292"/>
                <a:gd name="connsiteY57" fmla="*/ 794363 h 1048559"/>
                <a:gd name="connsiteX58" fmla="*/ 7061 w 4374292"/>
                <a:gd name="connsiteY58" fmla="*/ 769650 h 1048559"/>
                <a:gd name="connsiteX59" fmla="*/ 24714 w 4374292"/>
                <a:gd name="connsiteY59" fmla="*/ 748467 h 1048559"/>
                <a:gd name="connsiteX60" fmla="*/ 74141 w 4374292"/>
                <a:gd name="connsiteY60" fmla="*/ 716692 h 1048559"/>
                <a:gd name="connsiteX61" fmla="*/ 374233 w 4374292"/>
                <a:gd name="connsiteY61" fmla="*/ 476618 h 1048559"/>
                <a:gd name="connsiteX62" fmla="*/ 624899 w 4374292"/>
                <a:gd name="connsiteY62" fmla="*/ 70610 h 1048559"/>
                <a:gd name="connsiteX63" fmla="*/ 677857 w 4374292"/>
                <a:gd name="connsiteY63" fmla="*/ 0 h 1048559"/>
                <a:gd name="connsiteX64" fmla="*/ 713162 w 4374292"/>
                <a:gd name="connsiteY64" fmla="*/ 0 h 1048559"/>
                <a:gd name="connsiteX65" fmla="*/ 720223 w 4374292"/>
                <a:gd name="connsiteY65" fmla="*/ 14122 h 1048559"/>
                <a:gd name="connsiteX66" fmla="*/ 709631 w 4374292"/>
                <a:gd name="connsiteY66" fmla="*/ 60019 h 1048559"/>
                <a:gd name="connsiteX67" fmla="*/ 684918 w 4374292"/>
                <a:gd name="connsiteY67" fmla="*/ 120037 h 1048559"/>
                <a:gd name="connsiteX68" fmla="*/ 582533 w 4374292"/>
                <a:gd name="connsiteY68" fmla="*/ 462496 h 1048559"/>
                <a:gd name="connsiteX69" fmla="*/ 554289 w 4374292"/>
                <a:gd name="connsiteY69" fmla="*/ 582533 h 1048559"/>
                <a:gd name="connsiteX70" fmla="*/ 557820 w 4374292"/>
                <a:gd name="connsiteY70" fmla="*/ 653143 h 1048559"/>
                <a:gd name="connsiteX71" fmla="*/ 579003 w 4374292"/>
                <a:gd name="connsiteY71" fmla="*/ 684918 h 1048559"/>
                <a:gd name="connsiteX72" fmla="*/ 607247 w 4374292"/>
                <a:gd name="connsiteY72" fmla="*/ 713162 h 1048559"/>
                <a:gd name="connsiteX73" fmla="*/ 628430 w 4374292"/>
                <a:gd name="connsiteY73" fmla="*/ 723753 h 1048559"/>
                <a:gd name="connsiteX74" fmla="*/ 727284 w 4374292"/>
                <a:gd name="connsiteY74" fmla="*/ 720223 h 1048559"/>
                <a:gd name="connsiteX75" fmla="*/ 988541 w 4374292"/>
                <a:gd name="connsiteY75" fmla="*/ 713162 h 1048559"/>
                <a:gd name="connsiteX76" fmla="*/ 1465159 w 4374292"/>
                <a:gd name="connsiteY76" fmla="*/ 706101 h 1048559"/>
                <a:gd name="connsiteX77" fmla="*/ 1902941 w 4374292"/>
                <a:gd name="connsiteY77" fmla="*/ 699040 h 1048559"/>
                <a:gd name="connsiteX78" fmla="*/ 1966490 w 4374292"/>
                <a:gd name="connsiteY78" fmla="*/ 699040 h 1048559"/>
                <a:gd name="connsiteX0" fmla="*/ 1966490 w 4374292"/>
                <a:gd name="connsiteY0" fmla="*/ 699040 h 1048559"/>
                <a:gd name="connsiteX1" fmla="*/ 2418394 w 4374292"/>
                <a:gd name="connsiteY1" fmla="*/ 699040 h 1048559"/>
                <a:gd name="connsiteX2" fmla="*/ 2877359 w 4374292"/>
                <a:gd name="connsiteY2" fmla="*/ 699040 h 1048559"/>
                <a:gd name="connsiteX3" fmla="*/ 3272776 w 4374292"/>
                <a:gd name="connsiteY3" fmla="*/ 699040 h 1048559"/>
                <a:gd name="connsiteX4" fmla="*/ 3488136 w 4374292"/>
                <a:gd name="connsiteY4" fmla="*/ 699040 h 1048559"/>
                <a:gd name="connsiteX5" fmla="*/ 3650539 w 4374292"/>
                <a:gd name="connsiteY5" fmla="*/ 699040 h 1048559"/>
                <a:gd name="connsiteX6" fmla="*/ 3728210 w 4374292"/>
                <a:gd name="connsiteY6" fmla="*/ 699040 h 1048559"/>
                <a:gd name="connsiteX7" fmla="*/ 3802351 w 4374292"/>
                <a:gd name="connsiteY7" fmla="*/ 699040 h 1048559"/>
                <a:gd name="connsiteX8" fmla="*/ 3876491 w 4374292"/>
                <a:gd name="connsiteY8" fmla="*/ 699040 h 1048559"/>
                <a:gd name="connsiteX9" fmla="*/ 3950632 w 4374292"/>
                <a:gd name="connsiteY9" fmla="*/ 699040 h 1048559"/>
                <a:gd name="connsiteX10" fmla="*/ 4017711 w 4374292"/>
                <a:gd name="connsiteY10" fmla="*/ 691979 h 1048559"/>
                <a:gd name="connsiteX11" fmla="*/ 4077730 w 4374292"/>
                <a:gd name="connsiteY11" fmla="*/ 681387 h 1048559"/>
                <a:gd name="connsiteX12" fmla="*/ 4130688 w 4374292"/>
                <a:gd name="connsiteY12" fmla="*/ 660204 h 1048559"/>
                <a:gd name="connsiteX13" fmla="*/ 4173054 w 4374292"/>
                <a:gd name="connsiteY13" fmla="*/ 639021 h 1048559"/>
                <a:gd name="connsiteX14" fmla="*/ 4211889 w 4374292"/>
                <a:gd name="connsiteY14" fmla="*/ 610777 h 1048559"/>
                <a:gd name="connsiteX15" fmla="*/ 4254255 w 4374292"/>
                <a:gd name="connsiteY15" fmla="*/ 575472 h 1048559"/>
                <a:gd name="connsiteX16" fmla="*/ 4275438 w 4374292"/>
                <a:gd name="connsiteY16" fmla="*/ 554289 h 1048559"/>
                <a:gd name="connsiteX17" fmla="*/ 4303682 w 4374292"/>
                <a:gd name="connsiteY17" fmla="*/ 515454 h 1048559"/>
                <a:gd name="connsiteX18" fmla="*/ 4328396 w 4374292"/>
                <a:gd name="connsiteY18" fmla="*/ 473088 h 1048559"/>
                <a:gd name="connsiteX19" fmla="*/ 4349579 w 4374292"/>
                <a:gd name="connsiteY19" fmla="*/ 458966 h 1048559"/>
                <a:gd name="connsiteX20" fmla="*/ 4367231 w 4374292"/>
                <a:gd name="connsiteY20" fmla="*/ 466027 h 1048559"/>
                <a:gd name="connsiteX21" fmla="*/ 4370762 w 4374292"/>
                <a:gd name="connsiteY21" fmla="*/ 473088 h 1048559"/>
                <a:gd name="connsiteX22" fmla="*/ 4374292 w 4374292"/>
                <a:gd name="connsiteY22" fmla="*/ 494271 h 1048559"/>
                <a:gd name="connsiteX23" fmla="*/ 4367231 w 4374292"/>
                <a:gd name="connsiteY23" fmla="*/ 561350 h 1048559"/>
                <a:gd name="connsiteX24" fmla="*/ 4363701 w 4374292"/>
                <a:gd name="connsiteY24" fmla="*/ 610777 h 1048559"/>
                <a:gd name="connsiteX25" fmla="*/ 4346048 w 4374292"/>
                <a:gd name="connsiteY25" fmla="*/ 677857 h 1048559"/>
                <a:gd name="connsiteX26" fmla="*/ 4314274 w 4374292"/>
                <a:gd name="connsiteY26" fmla="*/ 755528 h 1048559"/>
                <a:gd name="connsiteX27" fmla="*/ 4275438 w 4374292"/>
                <a:gd name="connsiteY27" fmla="*/ 829668 h 1048559"/>
                <a:gd name="connsiteX28" fmla="*/ 4208359 w 4374292"/>
                <a:gd name="connsiteY28" fmla="*/ 935583 h 1048559"/>
                <a:gd name="connsiteX29" fmla="*/ 4169523 w 4374292"/>
                <a:gd name="connsiteY29" fmla="*/ 995602 h 1048559"/>
                <a:gd name="connsiteX30" fmla="*/ 4137749 w 4374292"/>
                <a:gd name="connsiteY30" fmla="*/ 1023846 h 1048559"/>
                <a:gd name="connsiteX31" fmla="*/ 4113035 w 4374292"/>
                <a:gd name="connsiteY31" fmla="*/ 1037968 h 1048559"/>
                <a:gd name="connsiteX32" fmla="*/ 4081260 w 4374292"/>
                <a:gd name="connsiteY32" fmla="*/ 1048559 h 1048559"/>
                <a:gd name="connsiteX33" fmla="*/ 4035364 w 4374292"/>
                <a:gd name="connsiteY33" fmla="*/ 1037968 h 1048559"/>
                <a:gd name="connsiteX34" fmla="*/ 3985937 w 4374292"/>
                <a:gd name="connsiteY34" fmla="*/ 1013254 h 1048559"/>
                <a:gd name="connsiteX35" fmla="*/ 3922388 w 4374292"/>
                <a:gd name="connsiteY35" fmla="*/ 985010 h 1048559"/>
                <a:gd name="connsiteX36" fmla="*/ 3837656 w 4374292"/>
                <a:gd name="connsiteY36" fmla="*/ 956766 h 1048559"/>
                <a:gd name="connsiteX37" fmla="*/ 3788229 w 4374292"/>
                <a:gd name="connsiteY37" fmla="*/ 946175 h 1048559"/>
                <a:gd name="connsiteX38" fmla="*/ 3668192 w 4374292"/>
                <a:gd name="connsiteY38" fmla="*/ 942644 h 1048559"/>
                <a:gd name="connsiteX39" fmla="*/ 3424587 w 4374292"/>
                <a:gd name="connsiteY39" fmla="*/ 935583 h 1048559"/>
                <a:gd name="connsiteX40" fmla="*/ 2958561 w 4374292"/>
                <a:gd name="connsiteY40" fmla="*/ 928522 h 1048559"/>
                <a:gd name="connsiteX41" fmla="*/ 2672590 w 4374292"/>
                <a:gd name="connsiteY41" fmla="*/ 928522 h 1048559"/>
                <a:gd name="connsiteX42" fmla="*/ 2323071 w 4374292"/>
                <a:gd name="connsiteY42" fmla="*/ 928522 h 1048559"/>
                <a:gd name="connsiteX43" fmla="*/ 2019447 w 4374292"/>
                <a:gd name="connsiteY43" fmla="*/ 932053 h 1048559"/>
                <a:gd name="connsiteX44" fmla="*/ 1592257 w 4374292"/>
                <a:gd name="connsiteY44" fmla="*/ 946175 h 1048559"/>
                <a:gd name="connsiteX45" fmla="*/ 1306286 w 4374292"/>
                <a:gd name="connsiteY45" fmla="*/ 953236 h 1048559"/>
                <a:gd name="connsiteX46" fmla="*/ 1027376 w 4374292"/>
                <a:gd name="connsiteY46" fmla="*/ 967358 h 1048559"/>
                <a:gd name="connsiteX47" fmla="*/ 776711 w 4374292"/>
                <a:gd name="connsiteY47" fmla="*/ 985010 h 1048559"/>
                <a:gd name="connsiteX48" fmla="*/ 600186 w 4374292"/>
                <a:gd name="connsiteY48" fmla="*/ 1006193 h 1048559"/>
                <a:gd name="connsiteX49" fmla="*/ 543698 w 4374292"/>
                <a:gd name="connsiteY49" fmla="*/ 1013254 h 1048559"/>
                <a:gd name="connsiteX50" fmla="*/ 504862 w 4374292"/>
                <a:gd name="connsiteY50" fmla="*/ 1006193 h 1048559"/>
                <a:gd name="connsiteX51" fmla="*/ 370703 w 4374292"/>
                <a:gd name="connsiteY51" fmla="*/ 963827 h 1048559"/>
                <a:gd name="connsiteX52" fmla="*/ 211830 w 4374292"/>
                <a:gd name="connsiteY52" fmla="*/ 907339 h 1048559"/>
                <a:gd name="connsiteX53" fmla="*/ 84732 w 4374292"/>
                <a:gd name="connsiteY53" fmla="*/ 857912 h 1048559"/>
                <a:gd name="connsiteX54" fmla="*/ 24714 w 4374292"/>
                <a:gd name="connsiteY54" fmla="*/ 840260 h 1048559"/>
                <a:gd name="connsiteX55" fmla="*/ 14122 w 4374292"/>
                <a:gd name="connsiteY55" fmla="*/ 829668 h 1048559"/>
                <a:gd name="connsiteX56" fmla="*/ 7061 w 4374292"/>
                <a:gd name="connsiteY56" fmla="*/ 815546 h 1048559"/>
                <a:gd name="connsiteX57" fmla="*/ 0 w 4374292"/>
                <a:gd name="connsiteY57" fmla="*/ 794363 h 1048559"/>
                <a:gd name="connsiteX58" fmla="*/ 7061 w 4374292"/>
                <a:gd name="connsiteY58" fmla="*/ 769650 h 1048559"/>
                <a:gd name="connsiteX59" fmla="*/ 24714 w 4374292"/>
                <a:gd name="connsiteY59" fmla="*/ 748467 h 1048559"/>
                <a:gd name="connsiteX60" fmla="*/ 74141 w 4374292"/>
                <a:gd name="connsiteY60" fmla="*/ 716692 h 1048559"/>
                <a:gd name="connsiteX61" fmla="*/ 374233 w 4374292"/>
                <a:gd name="connsiteY61" fmla="*/ 476618 h 1048559"/>
                <a:gd name="connsiteX62" fmla="*/ 624899 w 4374292"/>
                <a:gd name="connsiteY62" fmla="*/ 70610 h 1048559"/>
                <a:gd name="connsiteX63" fmla="*/ 677857 w 4374292"/>
                <a:gd name="connsiteY63" fmla="*/ 0 h 1048559"/>
                <a:gd name="connsiteX64" fmla="*/ 720223 w 4374292"/>
                <a:gd name="connsiteY64" fmla="*/ 14122 h 1048559"/>
                <a:gd name="connsiteX65" fmla="*/ 709631 w 4374292"/>
                <a:gd name="connsiteY65" fmla="*/ 60019 h 1048559"/>
                <a:gd name="connsiteX66" fmla="*/ 684918 w 4374292"/>
                <a:gd name="connsiteY66" fmla="*/ 120037 h 1048559"/>
                <a:gd name="connsiteX67" fmla="*/ 582533 w 4374292"/>
                <a:gd name="connsiteY67" fmla="*/ 462496 h 1048559"/>
                <a:gd name="connsiteX68" fmla="*/ 554289 w 4374292"/>
                <a:gd name="connsiteY68" fmla="*/ 582533 h 1048559"/>
                <a:gd name="connsiteX69" fmla="*/ 557820 w 4374292"/>
                <a:gd name="connsiteY69" fmla="*/ 653143 h 1048559"/>
                <a:gd name="connsiteX70" fmla="*/ 579003 w 4374292"/>
                <a:gd name="connsiteY70" fmla="*/ 684918 h 1048559"/>
                <a:gd name="connsiteX71" fmla="*/ 607247 w 4374292"/>
                <a:gd name="connsiteY71" fmla="*/ 713162 h 1048559"/>
                <a:gd name="connsiteX72" fmla="*/ 628430 w 4374292"/>
                <a:gd name="connsiteY72" fmla="*/ 723753 h 1048559"/>
                <a:gd name="connsiteX73" fmla="*/ 727284 w 4374292"/>
                <a:gd name="connsiteY73" fmla="*/ 720223 h 1048559"/>
                <a:gd name="connsiteX74" fmla="*/ 988541 w 4374292"/>
                <a:gd name="connsiteY74" fmla="*/ 713162 h 1048559"/>
                <a:gd name="connsiteX75" fmla="*/ 1465159 w 4374292"/>
                <a:gd name="connsiteY75" fmla="*/ 706101 h 1048559"/>
                <a:gd name="connsiteX76" fmla="*/ 1902941 w 4374292"/>
                <a:gd name="connsiteY76" fmla="*/ 699040 h 1048559"/>
                <a:gd name="connsiteX77" fmla="*/ 1966490 w 4374292"/>
                <a:gd name="connsiteY77" fmla="*/ 699040 h 1048559"/>
                <a:gd name="connsiteX0" fmla="*/ 1966490 w 4374292"/>
                <a:gd name="connsiteY0" fmla="*/ 699040 h 1048559"/>
                <a:gd name="connsiteX1" fmla="*/ 2418394 w 4374292"/>
                <a:gd name="connsiteY1" fmla="*/ 699040 h 1048559"/>
                <a:gd name="connsiteX2" fmla="*/ 2877359 w 4374292"/>
                <a:gd name="connsiteY2" fmla="*/ 699040 h 1048559"/>
                <a:gd name="connsiteX3" fmla="*/ 3272776 w 4374292"/>
                <a:gd name="connsiteY3" fmla="*/ 699040 h 1048559"/>
                <a:gd name="connsiteX4" fmla="*/ 3488136 w 4374292"/>
                <a:gd name="connsiteY4" fmla="*/ 699040 h 1048559"/>
                <a:gd name="connsiteX5" fmla="*/ 3650539 w 4374292"/>
                <a:gd name="connsiteY5" fmla="*/ 699040 h 1048559"/>
                <a:gd name="connsiteX6" fmla="*/ 3728210 w 4374292"/>
                <a:gd name="connsiteY6" fmla="*/ 699040 h 1048559"/>
                <a:gd name="connsiteX7" fmla="*/ 3802351 w 4374292"/>
                <a:gd name="connsiteY7" fmla="*/ 699040 h 1048559"/>
                <a:gd name="connsiteX8" fmla="*/ 3876491 w 4374292"/>
                <a:gd name="connsiteY8" fmla="*/ 699040 h 1048559"/>
                <a:gd name="connsiteX9" fmla="*/ 3950632 w 4374292"/>
                <a:gd name="connsiteY9" fmla="*/ 699040 h 1048559"/>
                <a:gd name="connsiteX10" fmla="*/ 4017711 w 4374292"/>
                <a:gd name="connsiteY10" fmla="*/ 691979 h 1048559"/>
                <a:gd name="connsiteX11" fmla="*/ 4077730 w 4374292"/>
                <a:gd name="connsiteY11" fmla="*/ 681387 h 1048559"/>
                <a:gd name="connsiteX12" fmla="*/ 4130688 w 4374292"/>
                <a:gd name="connsiteY12" fmla="*/ 660204 h 1048559"/>
                <a:gd name="connsiteX13" fmla="*/ 4173054 w 4374292"/>
                <a:gd name="connsiteY13" fmla="*/ 639021 h 1048559"/>
                <a:gd name="connsiteX14" fmla="*/ 4211889 w 4374292"/>
                <a:gd name="connsiteY14" fmla="*/ 610777 h 1048559"/>
                <a:gd name="connsiteX15" fmla="*/ 4254255 w 4374292"/>
                <a:gd name="connsiteY15" fmla="*/ 575472 h 1048559"/>
                <a:gd name="connsiteX16" fmla="*/ 4275438 w 4374292"/>
                <a:gd name="connsiteY16" fmla="*/ 554289 h 1048559"/>
                <a:gd name="connsiteX17" fmla="*/ 4303682 w 4374292"/>
                <a:gd name="connsiteY17" fmla="*/ 515454 h 1048559"/>
                <a:gd name="connsiteX18" fmla="*/ 4328396 w 4374292"/>
                <a:gd name="connsiteY18" fmla="*/ 473088 h 1048559"/>
                <a:gd name="connsiteX19" fmla="*/ 4349579 w 4374292"/>
                <a:gd name="connsiteY19" fmla="*/ 458966 h 1048559"/>
                <a:gd name="connsiteX20" fmla="*/ 4367231 w 4374292"/>
                <a:gd name="connsiteY20" fmla="*/ 466027 h 1048559"/>
                <a:gd name="connsiteX21" fmla="*/ 4370762 w 4374292"/>
                <a:gd name="connsiteY21" fmla="*/ 473088 h 1048559"/>
                <a:gd name="connsiteX22" fmla="*/ 4374292 w 4374292"/>
                <a:gd name="connsiteY22" fmla="*/ 494271 h 1048559"/>
                <a:gd name="connsiteX23" fmla="*/ 4367231 w 4374292"/>
                <a:gd name="connsiteY23" fmla="*/ 561350 h 1048559"/>
                <a:gd name="connsiteX24" fmla="*/ 4363701 w 4374292"/>
                <a:gd name="connsiteY24" fmla="*/ 610777 h 1048559"/>
                <a:gd name="connsiteX25" fmla="*/ 4346048 w 4374292"/>
                <a:gd name="connsiteY25" fmla="*/ 677857 h 1048559"/>
                <a:gd name="connsiteX26" fmla="*/ 4314274 w 4374292"/>
                <a:gd name="connsiteY26" fmla="*/ 755528 h 1048559"/>
                <a:gd name="connsiteX27" fmla="*/ 4275438 w 4374292"/>
                <a:gd name="connsiteY27" fmla="*/ 829668 h 1048559"/>
                <a:gd name="connsiteX28" fmla="*/ 4208359 w 4374292"/>
                <a:gd name="connsiteY28" fmla="*/ 935583 h 1048559"/>
                <a:gd name="connsiteX29" fmla="*/ 4169523 w 4374292"/>
                <a:gd name="connsiteY29" fmla="*/ 995602 h 1048559"/>
                <a:gd name="connsiteX30" fmla="*/ 4137749 w 4374292"/>
                <a:gd name="connsiteY30" fmla="*/ 1023846 h 1048559"/>
                <a:gd name="connsiteX31" fmla="*/ 4113035 w 4374292"/>
                <a:gd name="connsiteY31" fmla="*/ 1037968 h 1048559"/>
                <a:gd name="connsiteX32" fmla="*/ 4081260 w 4374292"/>
                <a:gd name="connsiteY32" fmla="*/ 1048559 h 1048559"/>
                <a:gd name="connsiteX33" fmla="*/ 4035364 w 4374292"/>
                <a:gd name="connsiteY33" fmla="*/ 1037968 h 1048559"/>
                <a:gd name="connsiteX34" fmla="*/ 3985937 w 4374292"/>
                <a:gd name="connsiteY34" fmla="*/ 1013254 h 1048559"/>
                <a:gd name="connsiteX35" fmla="*/ 3922388 w 4374292"/>
                <a:gd name="connsiteY35" fmla="*/ 985010 h 1048559"/>
                <a:gd name="connsiteX36" fmla="*/ 3837656 w 4374292"/>
                <a:gd name="connsiteY36" fmla="*/ 956766 h 1048559"/>
                <a:gd name="connsiteX37" fmla="*/ 3788229 w 4374292"/>
                <a:gd name="connsiteY37" fmla="*/ 946175 h 1048559"/>
                <a:gd name="connsiteX38" fmla="*/ 3668192 w 4374292"/>
                <a:gd name="connsiteY38" fmla="*/ 942644 h 1048559"/>
                <a:gd name="connsiteX39" fmla="*/ 3424587 w 4374292"/>
                <a:gd name="connsiteY39" fmla="*/ 935583 h 1048559"/>
                <a:gd name="connsiteX40" fmla="*/ 2958561 w 4374292"/>
                <a:gd name="connsiteY40" fmla="*/ 928522 h 1048559"/>
                <a:gd name="connsiteX41" fmla="*/ 2672590 w 4374292"/>
                <a:gd name="connsiteY41" fmla="*/ 928522 h 1048559"/>
                <a:gd name="connsiteX42" fmla="*/ 2323071 w 4374292"/>
                <a:gd name="connsiteY42" fmla="*/ 928522 h 1048559"/>
                <a:gd name="connsiteX43" fmla="*/ 2019447 w 4374292"/>
                <a:gd name="connsiteY43" fmla="*/ 932053 h 1048559"/>
                <a:gd name="connsiteX44" fmla="*/ 1592257 w 4374292"/>
                <a:gd name="connsiteY44" fmla="*/ 946175 h 1048559"/>
                <a:gd name="connsiteX45" fmla="*/ 1306286 w 4374292"/>
                <a:gd name="connsiteY45" fmla="*/ 953236 h 1048559"/>
                <a:gd name="connsiteX46" fmla="*/ 1027376 w 4374292"/>
                <a:gd name="connsiteY46" fmla="*/ 967358 h 1048559"/>
                <a:gd name="connsiteX47" fmla="*/ 776711 w 4374292"/>
                <a:gd name="connsiteY47" fmla="*/ 985010 h 1048559"/>
                <a:gd name="connsiteX48" fmla="*/ 600186 w 4374292"/>
                <a:gd name="connsiteY48" fmla="*/ 1006193 h 1048559"/>
                <a:gd name="connsiteX49" fmla="*/ 543698 w 4374292"/>
                <a:gd name="connsiteY49" fmla="*/ 1013254 h 1048559"/>
                <a:gd name="connsiteX50" fmla="*/ 504862 w 4374292"/>
                <a:gd name="connsiteY50" fmla="*/ 1006193 h 1048559"/>
                <a:gd name="connsiteX51" fmla="*/ 370703 w 4374292"/>
                <a:gd name="connsiteY51" fmla="*/ 963827 h 1048559"/>
                <a:gd name="connsiteX52" fmla="*/ 211830 w 4374292"/>
                <a:gd name="connsiteY52" fmla="*/ 907339 h 1048559"/>
                <a:gd name="connsiteX53" fmla="*/ 84732 w 4374292"/>
                <a:gd name="connsiteY53" fmla="*/ 857912 h 1048559"/>
                <a:gd name="connsiteX54" fmla="*/ 24714 w 4374292"/>
                <a:gd name="connsiteY54" fmla="*/ 840260 h 1048559"/>
                <a:gd name="connsiteX55" fmla="*/ 14122 w 4374292"/>
                <a:gd name="connsiteY55" fmla="*/ 829668 h 1048559"/>
                <a:gd name="connsiteX56" fmla="*/ 7061 w 4374292"/>
                <a:gd name="connsiteY56" fmla="*/ 815546 h 1048559"/>
                <a:gd name="connsiteX57" fmla="*/ 0 w 4374292"/>
                <a:gd name="connsiteY57" fmla="*/ 794363 h 1048559"/>
                <a:gd name="connsiteX58" fmla="*/ 7061 w 4374292"/>
                <a:gd name="connsiteY58" fmla="*/ 769650 h 1048559"/>
                <a:gd name="connsiteX59" fmla="*/ 24714 w 4374292"/>
                <a:gd name="connsiteY59" fmla="*/ 748467 h 1048559"/>
                <a:gd name="connsiteX60" fmla="*/ 74141 w 4374292"/>
                <a:gd name="connsiteY60" fmla="*/ 716692 h 1048559"/>
                <a:gd name="connsiteX61" fmla="*/ 374233 w 4374292"/>
                <a:gd name="connsiteY61" fmla="*/ 476618 h 1048559"/>
                <a:gd name="connsiteX62" fmla="*/ 624899 w 4374292"/>
                <a:gd name="connsiteY62" fmla="*/ 70610 h 1048559"/>
                <a:gd name="connsiteX63" fmla="*/ 677857 w 4374292"/>
                <a:gd name="connsiteY63" fmla="*/ 0 h 1048559"/>
                <a:gd name="connsiteX64" fmla="*/ 709631 w 4374292"/>
                <a:gd name="connsiteY64" fmla="*/ 60019 h 1048559"/>
                <a:gd name="connsiteX65" fmla="*/ 684918 w 4374292"/>
                <a:gd name="connsiteY65" fmla="*/ 120037 h 1048559"/>
                <a:gd name="connsiteX66" fmla="*/ 582533 w 4374292"/>
                <a:gd name="connsiteY66" fmla="*/ 462496 h 1048559"/>
                <a:gd name="connsiteX67" fmla="*/ 554289 w 4374292"/>
                <a:gd name="connsiteY67" fmla="*/ 582533 h 1048559"/>
                <a:gd name="connsiteX68" fmla="*/ 557820 w 4374292"/>
                <a:gd name="connsiteY68" fmla="*/ 653143 h 1048559"/>
                <a:gd name="connsiteX69" fmla="*/ 579003 w 4374292"/>
                <a:gd name="connsiteY69" fmla="*/ 684918 h 1048559"/>
                <a:gd name="connsiteX70" fmla="*/ 607247 w 4374292"/>
                <a:gd name="connsiteY70" fmla="*/ 713162 h 1048559"/>
                <a:gd name="connsiteX71" fmla="*/ 628430 w 4374292"/>
                <a:gd name="connsiteY71" fmla="*/ 723753 h 1048559"/>
                <a:gd name="connsiteX72" fmla="*/ 727284 w 4374292"/>
                <a:gd name="connsiteY72" fmla="*/ 720223 h 1048559"/>
                <a:gd name="connsiteX73" fmla="*/ 988541 w 4374292"/>
                <a:gd name="connsiteY73" fmla="*/ 713162 h 1048559"/>
                <a:gd name="connsiteX74" fmla="*/ 1465159 w 4374292"/>
                <a:gd name="connsiteY74" fmla="*/ 706101 h 1048559"/>
                <a:gd name="connsiteX75" fmla="*/ 1902941 w 4374292"/>
                <a:gd name="connsiteY75" fmla="*/ 699040 h 1048559"/>
                <a:gd name="connsiteX76" fmla="*/ 1966490 w 4374292"/>
                <a:gd name="connsiteY76" fmla="*/ 699040 h 1048559"/>
                <a:gd name="connsiteX0" fmla="*/ 1966490 w 4374292"/>
                <a:gd name="connsiteY0" fmla="*/ 699040 h 1048559"/>
                <a:gd name="connsiteX1" fmla="*/ 2418394 w 4374292"/>
                <a:gd name="connsiteY1" fmla="*/ 699040 h 1048559"/>
                <a:gd name="connsiteX2" fmla="*/ 2877359 w 4374292"/>
                <a:gd name="connsiteY2" fmla="*/ 699040 h 1048559"/>
                <a:gd name="connsiteX3" fmla="*/ 3272776 w 4374292"/>
                <a:gd name="connsiteY3" fmla="*/ 699040 h 1048559"/>
                <a:gd name="connsiteX4" fmla="*/ 3488136 w 4374292"/>
                <a:gd name="connsiteY4" fmla="*/ 699040 h 1048559"/>
                <a:gd name="connsiteX5" fmla="*/ 3650539 w 4374292"/>
                <a:gd name="connsiteY5" fmla="*/ 699040 h 1048559"/>
                <a:gd name="connsiteX6" fmla="*/ 3728210 w 4374292"/>
                <a:gd name="connsiteY6" fmla="*/ 699040 h 1048559"/>
                <a:gd name="connsiteX7" fmla="*/ 3802351 w 4374292"/>
                <a:gd name="connsiteY7" fmla="*/ 699040 h 1048559"/>
                <a:gd name="connsiteX8" fmla="*/ 3876491 w 4374292"/>
                <a:gd name="connsiteY8" fmla="*/ 699040 h 1048559"/>
                <a:gd name="connsiteX9" fmla="*/ 3950632 w 4374292"/>
                <a:gd name="connsiteY9" fmla="*/ 699040 h 1048559"/>
                <a:gd name="connsiteX10" fmla="*/ 4017711 w 4374292"/>
                <a:gd name="connsiteY10" fmla="*/ 691979 h 1048559"/>
                <a:gd name="connsiteX11" fmla="*/ 4077730 w 4374292"/>
                <a:gd name="connsiteY11" fmla="*/ 681387 h 1048559"/>
                <a:gd name="connsiteX12" fmla="*/ 4130688 w 4374292"/>
                <a:gd name="connsiteY12" fmla="*/ 660204 h 1048559"/>
                <a:gd name="connsiteX13" fmla="*/ 4173054 w 4374292"/>
                <a:gd name="connsiteY13" fmla="*/ 639021 h 1048559"/>
                <a:gd name="connsiteX14" fmla="*/ 4211889 w 4374292"/>
                <a:gd name="connsiteY14" fmla="*/ 610777 h 1048559"/>
                <a:gd name="connsiteX15" fmla="*/ 4254255 w 4374292"/>
                <a:gd name="connsiteY15" fmla="*/ 575472 h 1048559"/>
                <a:gd name="connsiteX16" fmla="*/ 4275438 w 4374292"/>
                <a:gd name="connsiteY16" fmla="*/ 554289 h 1048559"/>
                <a:gd name="connsiteX17" fmla="*/ 4303682 w 4374292"/>
                <a:gd name="connsiteY17" fmla="*/ 515454 h 1048559"/>
                <a:gd name="connsiteX18" fmla="*/ 4328396 w 4374292"/>
                <a:gd name="connsiteY18" fmla="*/ 473088 h 1048559"/>
                <a:gd name="connsiteX19" fmla="*/ 4349579 w 4374292"/>
                <a:gd name="connsiteY19" fmla="*/ 458966 h 1048559"/>
                <a:gd name="connsiteX20" fmla="*/ 4367231 w 4374292"/>
                <a:gd name="connsiteY20" fmla="*/ 466027 h 1048559"/>
                <a:gd name="connsiteX21" fmla="*/ 4370762 w 4374292"/>
                <a:gd name="connsiteY21" fmla="*/ 473088 h 1048559"/>
                <a:gd name="connsiteX22" fmla="*/ 4374292 w 4374292"/>
                <a:gd name="connsiteY22" fmla="*/ 494271 h 1048559"/>
                <a:gd name="connsiteX23" fmla="*/ 4367231 w 4374292"/>
                <a:gd name="connsiteY23" fmla="*/ 561350 h 1048559"/>
                <a:gd name="connsiteX24" fmla="*/ 4363701 w 4374292"/>
                <a:gd name="connsiteY24" fmla="*/ 610777 h 1048559"/>
                <a:gd name="connsiteX25" fmla="*/ 4346048 w 4374292"/>
                <a:gd name="connsiteY25" fmla="*/ 677857 h 1048559"/>
                <a:gd name="connsiteX26" fmla="*/ 4314274 w 4374292"/>
                <a:gd name="connsiteY26" fmla="*/ 755528 h 1048559"/>
                <a:gd name="connsiteX27" fmla="*/ 4275438 w 4374292"/>
                <a:gd name="connsiteY27" fmla="*/ 829668 h 1048559"/>
                <a:gd name="connsiteX28" fmla="*/ 4208359 w 4374292"/>
                <a:gd name="connsiteY28" fmla="*/ 935583 h 1048559"/>
                <a:gd name="connsiteX29" fmla="*/ 4169523 w 4374292"/>
                <a:gd name="connsiteY29" fmla="*/ 995602 h 1048559"/>
                <a:gd name="connsiteX30" fmla="*/ 4137749 w 4374292"/>
                <a:gd name="connsiteY30" fmla="*/ 1023846 h 1048559"/>
                <a:gd name="connsiteX31" fmla="*/ 4113035 w 4374292"/>
                <a:gd name="connsiteY31" fmla="*/ 1037968 h 1048559"/>
                <a:gd name="connsiteX32" fmla="*/ 4081260 w 4374292"/>
                <a:gd name="connsiteY32" fmla="*/ 1048559 h 1048559"/>
                <a:gd name="connsiteX33" fmla="*/ 4035364 w 4374292"/>
                <a:gd name="connsiteY33" fmla="*/ 1037968 h 1048559"/>
                <a:gd name="connsiteX34" fmla="*/ 3985937 w 4374292"/>
                <a:gd name="connsiteY34" fmla="*/ 1013254 h 1048559"/>
                <a:gd name="connsiteX35" fmla="*/ 3922388 w 4374292"/>
                <a:gd name="connsiteY35" fmla="*/ 985010 h 1048559"/>
                <a:gd name="connsiteX36" fmla="*/ 3837656 w 4374292"/>
                <a:gd name="connsiteY36" fmla="*/ 956766 h 1048559"/>
                <a:gd name="connsiteX37" fmla="*/ 3788229 w 4374292"/>
                <a:gd name="connsiteY37" fmla="*/ 946175 h 1048559"/>
                <a:gd name="connsiteX38" fmla="*/ 3668192 w 4374292"/>
                <a:gd name="connsiteY38" fmla="*/ 942644 h 1048559"/>
                <a:gd name="connsiteX39" fmla="*/ 3424587 w 4374292"/>
                <a:gd name="connsiteY39" fmla="*/ 935583 h 1048559"/>
                <a:gd name="connsiteX40" fmla="*/ 2958561 w 4374292"/>
                <a:gd name="connsiteY40" fmla="*/ 928522 h 1048559"/>
                <a:gd name="connsiteX41" fmla="*/ 2672590 w 4374292"/>
                <a:gd name="connsiteY41" fmla="*/ 928522 h 1048559"/>
                <a:gd name="connsiteX42" fmla="*/ 2323071 w 4374292"/>
                <a:gd name="connsiteY42" fmla="*/ 928522 h 1048559"/>
                <a:gd name="connsiteX43" fmla="*/ 2019447 w 4374292"/>
                <a:gd name="connsiteY43" fmla="*/ 932053 h 1048559"/>
                <a:gd name="connsiteX44" fmla="*/ 1592257 w 4374292"/>
                <a:gd name="connsiteY44" fmla="*/ 946175 h 1048559"/>
                <a:gd name="connsiteX45" fmla="*/ 1306286 w 4374292"/>
                <a:gd name="connsiteY45" fmla="*/ 953236 h 1048559"/>
                <a:gd name="connsiteX46" fmla="*/ 1027376 w 4374292"/>
                <a:gd name="connsiteY46" fmla="*/ 967358 h 1048559"/>
                <a:gd name="connsiteX47" fmla="*/ 776711 w 4374292"/>
                <a:gd name="connsiteY47" fmla="*/ 985010 h 1048559"/>
                <a:gd name="connsiteX48" fmla="*/ 600186 w 4374292"/>
                <a:gd name="connsiteY48" fmla="*/ 1006193 h 1048559"/>
                <a:gd name="connsiteX49" fmla="*/ 543698 w 4374292"/>
                <a:gd name="connsiteY49" fmla="*/ 1013254 h 1048559"/>
                <a:gd name="connsiteX50" fmla="*/ 504862 w 4374292"/>
                <a:gd name="connsiteY50" fmla="*/ 1006193 h 1048559"/>
                <a:gd name="connsiteX51" fmla="*/ 370703 w 4374292"/>
                <a:gd name="connsiteY51" fmla="*/ 963827 h 1048559"/>
                <a:gd name="connsiteX52" fmla="*/ 211830 w 4374292"/>
                <a:gd name="connsiteY52" fmla="*/ 907339 h 1048559"/>
                <a:gd name="connsiteX53" fmla="*/ 84732 w 4374292"/>
                <a:gd name="connsiteY53" fmla="*/ 857912 h 1048559"/>
                <a:gd name="connsiteX54" fmla="*/ 24714 w 4374292"/>
                <a:gd name="connsiteY54" fmla="*/ 840260 h 1048559"/>
                <a:gd name="connsiteX55" fmla="*/ 14122 w 4374292"/>
                <a:gd name="connsiteY55" fmla="*/ 829668 h 1048559"/>
                <a:gd name="connsiteX56" fmla="*/ 7061 w 4374292"/>
                <a:gd name="connsiteY56" fmla="*/ 815546 h 1048559"/>
                <a:gd name="connsiteX57" fmla="*/ 0 w 4374292"/>
                <a:gd name="connsiteY57" fmla="*/ 794363 h 1048559"/>
                <a:gd name="connsiteX58" fmla="*/ 7061 w 4374292"/>
                <a:gd name="connsiteY58" fmla="*/ 769650 h 1048559"/>
                <a:gd name="connsiteX59" fmla="*/ 24714 w 4374292"/>
                <a:gd name="connsiteY59" fmla="*/ 748467 h 1048559"/>
                <a:gd name="connsiteX60" fmla="*/ 74141 w 4374292"/>
                <a:gd name="connsiteY60" fmla="*/ 716692 h 1048559"/>
                <a:gd name="connsiteX61" fmla="*/ 374233 w 4374292"/>
                <a:gd name="connsiteY61" fmla="*/ 476618 h 1048559"/>
                <a:gd name="connsiteX62" fmla="*/ 624899 w 4374292"/>
                <a:gd name="connsiteY62" fmla="*/ 70610 h 1048559"/>
                <a:gd name="connsiteX63" fmla="*/ 677857 w 4374292"/>
                <a:gd name="connsiteY63" fmla="*/ 0 h 1048559"/>
                <a:gd name="connsiteX64" fmla="*/ 709631 w 4374292"/>
                <a:gd name="connsiteY64" fmla="*/ 60019 h 1048559"/>
                <a:gd name="connsiteX65" fmla="*/ 582533 w 4374292"/>
                <a:gd name="connsiteY65" fmla="*/ 462496 h 1048559"/>
                <a:gd name="connsiteX66" fmla="*/ 554289 w 4374292"/>
                <a:gd name="connsiteY66" fmla="*/ 582533 h 1048559"/>
                <a:gd name="connsiteX67" fmla="*/ 557820 w 4374292"/>
                <a:gd name="connsiteY67" fmla="*/ 653143 h 1048559"/>
                <a:gd name="connsiteX68" fmla="*/ 579003 w 4374292"/>
                <a:gd name="connsiteY68" fmla="*/ 684918 h 1048559"/>
                <a:gd name="connsiteX69" fmla="*/ 607247 w 4374292"/>
                <a:gd name="connsiteY69" fmla="*/ 713162 h 1048559"/>
                <a:gd name="connsiteX70" fmla="*/ 628430 w 4374292"/>
                <a:gd name="connsiteY70" fmla="*/ 723753 h 1048559"/>
                <a:gd name="connsiteX71" fmla="*/ 727284 w 4374292"/>
                <a:gd name="connsiteY71" fmla="*/ 720223 h 1048559"/>
                <a:gd name="connsiteX72" fmla="*/ 988541 w 4374292"/>
                <a:gd name="connsiteY72" fmla="*/ 713162 h 1048559"/>
                <a:gd name="connsiteX73" fmla="*/ 1465159 w 4374292"/>
                <a:gd name="connsiteY73" fmla="*/ 706101 h 1048559"/>
                <a:gd name="connsiteX74" fmla="*/ 1902941 w 4374292"/>
                <a:gd name="connsiteY74" fmla="*/ 699040 h 1048559"/>
                <a:gd name="connsiteX75" fmla="*/ 1966490 w 4374292"/>
                <a:gd name="connsiteY75" fmla="*/ 699040 h 1048559"/>
                <a:gd name="connsiteX0" fmla="*/ 1966490 w 4374292"/>
                <a:gd name="connsiteY0" fmla="*/ 699040 h 1048559"/>
                <a:gd name="connsiteX1" fmla="*/ 2418394 w 4374292"/>
                <a:gd name="connsiteY1" fmla="*/ 699040 h 1048559"/>
                <a:gd name="connsiteX2" fmla="*/ 2877359 w 4374292"/>
                <a:gd name="connsiteY2" fmla="*/ 699040 h 1048559"/>
                <a:gd name="connsiteX3" fmla="*/ 3272776 w 4374292"/>
                <a:gd name="connsiteY3" fmla="*/ 699040 h 1048559"/>
                <a:gd name="connsiteX4" fmla="*/ 3488136 w 4374292"/>
                <a:gd name="connsiteY4" fmla="*/ 699040 h 1048559"/>
                <a:gd name="connsiteX5" fmla="*/ 3650539 w 4374292"/>
                <a:gd name="connsiteY5" fmla="*/ 699040 h 1048559"/>
                <a:gd name="connsiteX6" fmla="*/ 3728210 w 4374292"/>
                <a:gd name="connsiteY6" fmla="*/ 699040 h 1048559"/>
                <a:gd name="connsiteX7" fmla="*/ 3802351 w 4374292"/>
                <a:gd name="connsiteY7" fmla="*/ 699040 h 1048559"/>
                <a:gd name="connsiteX8" fmla="*/ 3876491 w 4374292"/>
                <a:gd name="connsiteY8" fmla="*/ 699040 h 1048559"/>
                <a:gd name="connsiteX9" fmla="*/ 3950632 w 4374292"/>
                <a:gd name="connsiteY9" fmla="*/ 699040 h 1048559"/>
                <a:gd name="connsiteX10" fmla="*/ 4017711 w 4374292"/>
                <a:gd name="connsiteY10" fmla="*/ 691979 h 1048559"/>
                <a:gd name="connsiteX11" fmla="*/ 4077730 w 4374292"/>
                <a:gd name="connsiteY11" fmla="*/ 681387 h 1048559"/>
                <a:gd name="connsiteX12" fmla="*/ 4130688 w 4374292"/>
                <a:gd name="connsiteY12" fmla="*/ 660204 h 1048559"/>
                <a:gd name="connsiteX13" fmla="*/ 4173054 w 4374292"/>
                <a:gd name="connsiteY13" fmla="*/ 639021 h 1048559"/>
                <a:gd name="connsiteX14" fmla="*/ 4211889 w 4374292"/>
                <a:gd name="connsiteY14" fmla="*/ 610777 h 1048559"/>
                <a:gd name="connsiteX15" fmla="*/ 4254255 w 4374292"/>
                <a:gd name="connsiteY15" fmla="*/ 575472 h 1048559"/>
                <a:gd name="connsiteX16" fmla="*/ 4275438 w 4374292"/>
                <a:gd name="connsiteY16" fmla="*/ 554289 h 1048559"/>
                <a:gd name="connsiteX17" fmla="*/ 4303682 w 4374292"/>
                <a:gd name="connsiteY17" fmla="*/ 515454 h 1048559"/>
                <a:gd name="connsiteX18" fmla="*/ 4328396 w 4374292"/>
                <a:gd name="connsiteY18" fmla="*/ 473088 h 1048559"/>
                <a:gd name="connsiteX19" fmla="*/ 4349579 w 4374292"/>
                <a:gd name="connsiteY19" fmla="*/ 458966 h 1048559"/>
                <a:gd name="connsiteX20" fmla="*/ 4367231 w 4374292"/>
                <a:gd name="connsiteY20" fmla="*/ 466027 h 1048559"/>
                <a:gd name="connsiteX21" fmla="*/ 4370762 w 4374292"/>
                <a:gd name="connsiteY21" fmla="*/ 473088 h 1048559"/>
                <a:gd name="connsiteX22" fmla="*/ 4374292 w 4374292"/>
                <a:gd name="connsiteY22" fmla="*/ 494271 h 1048559"/>
                <a:gd name="connsiteX23" fmla="*/ 4367231 w 4374292"/>
                <a:gd name="connsiteY23" fmla="*/ 561350 h 1048559"/>
                <a:gd name="connsiteX24" fmla="*/ 4363701 w 4374292"/>
                <a:gd name="connsiteY24" fmla="*/ 610777 h 1048559"/>
                <a:gd name="connsiteX25" fmla="*/ 4346048 w 4374292"/>
                <a:gd name="connsiteY25" fmla="*/ 677857 h 1048559"/>
                <a:gd name="connsiteX26" fmla="*/ 4314274 w 4374292"/>
                <a:gd name="connsiteY26" fmla="*/ 755528 h 1048559"/>
                <a:gd name="connsiteX27" fmla="*/ 4275438 w 4374292"/>
                <a:gd name="connsiteY27" fmla="*/ 829668 h 1048559"/>
                <a:gd name="connsiteX28" fmla="*/ 4208359 w 4374292"/>
                <a:gd name="connsiteY28" fmla="*/ 935583 h 1048559"/>
                <a:gd name="connsiteX29" fmla="*/ 4169523 w 4374292"/>
                <a:gd name="connsiteY29" fmla="*/ 995602 h 1048559"/>
                <a:gd name="connsiteX30" fmla="*/ 4137749 w 4374292"/>
                <a:gd name="connsiteY30" fmla="*/ 1023846 h 1048559"/>
                <a:gd name="connsiteX31" fmla="*/ 4113035 w 4374292"/>
                <a:gd name="connsiteY31" fmla="*/ 1037968 h 1048559"/>
                <a:gd name="connsiteX32" fmla="*/ 4081260 w 4374292"/>
                <a:gd name="connsiteY32" fmla="*/ 1048559 h 1048559"/>
                <a:gd name="connsiteX33" fmla="*/ 4035364 w 4374292"/>
                <a:gd name="connsiteY33" fmla="*/ 1037968 h 1048559"/>
                <a:gd name="connsiteX34" fmla="*/ 3985937 w 4374292"/>
                <a:gd name="connsiteY34" fmla="*/ 1013254 h 1048559"/>
                <a:gd name="connsiteX35" fmla="*/ 3922388 w 4374292"/>
                <a:gd name="connsiteY35" fmla="*/ 985010 h 1048559"/>
                <a:gd name="connsiteX36" fmla="*/ 3837656 w 4374292"/>
                <a:gd name="connsiteY36" fmla="*/ 956766 h 1048559"/>
                <a:gd name="connsiteX37" fmla="*/ 3788229 w 4374292"/>
                <a:gd name="connsiteY37" fmla="*/ 946175 h 1048559"/>
                <a:gd name="connsiteX38" fmla="*/ 3668192 w 4374292"/>
                <a:gd name="connsiteY38" fmla="*/ 942644 h 1048559"/>
                <a:gd name="connsiteX39" fmla="*/ 3424587 w 4374292"/>
                <a:gd name="connsiteY39" fmla="*/ 935583 h 1048559"/>
                <a:gd name="connsiteX40" fmla="*/ 2958561 w 4374292"/>
                <a:gd name="connsiteY40" fmla="*/ 928522 h 1048559"/>
                <a:gd name="connsiteX41" fmla="*/ 2672590 w 4374292"/>
                <a:gd name="connsiteY41" fmla="*/ 928522 h 1048559"/>
                <a:gd name="connsiteX42" fmla="*/ 2323071 w 4374292"/>
                <a:gd name="connsiteY42" fmla="*/ 928522 h 1048559"/>
                <a:gd name="connsiteX43" fmla="*/ 2019447 w 4374292"/>
                <a:gd name="connsiteY43" fmla="*/ 932053 h 1048559"/>
                <a:gd name="connsiteX44" fmla="*/ 1592257 w 4374292"/>
                <a:gd name="connsiteY44" fmla="*/ 946175 h 1048559"/>
                <a:gd name="connsiteX45" fmla="*/ 1306286 w 4374292"/>
                <a:gd name="connsiteY45" fmla="*/ 953236 h 1048559"/>
                <a:gd name="connsiteX46" fmla="*/ 1027376 w 4374292"/>
                <a:gd name="connsiteY46" fmla="*/ 967358 h 1048559"/>
                <a:gd name="connsiteX47" fmla="*/ 776711 w 4374292"/>
                <a:gd name="connsiteY47" fmla="*/ 985010 h 1048559"/>
                <a:gd name="connsiteX48" fmla="*/ 600186 w 4374292"/>
                <a:gd name="connsiteY48" fmla="*/ 1006193 h 1048559"/>
                <a:gd name="connsiteX49" fmla="*/ 543698 w 4374292"/>
                <a:gd name="connsiteY49" fmla="*/ 1013254 h 1048559"/>
                <a:gd name="connsiteX50" fmla="*/ 504862 w 4374292"/>
                <a:gd name="connsiteY50" fmla="*/ 1006193 h 1048559"/>
                <a:gd name="connsiteX51" fmla="*/ 370703 w 4374292"/>
                <a:gd name="connsiteY51" fmla="*/ 963827 h 1048559"/>
                <a:gd name="connsiteX52" fmla="*/ 211830 w 4374292"/>
                <a:gd name="connsiteY52" fmla="*/ 907339 h 1048559"/>
                <a:gd name="connsiteX53" fmla="*/ 84732 w 4374292"/>
                <a:gd name="connsiteY53" fmla="*/ 857912 h 1048559"/>
                <a:gd name="connsiteX54" fmla="*/ 24714 w 4374292"/>
                <a:gd name="connsiteY54" fmla="*/ 840260 h 1048559"/>
                <a:gd name="connsiteX55" fmla="*/ 14122 w 4374292"/>
                <a:gd name="connsiteY55" fmla="*/ 829668 h 1048559"/>
                <a:gd name="connsiteX56" fmla="*/ 7061 w 4374292"/>
                <a:gd name="connsiteY56" fmla="*/ 815546 h 1048559"/>
                <a:gd name="connsiteX57" fmla="*/ 0 w 4374292"/>
                <a:gd name="connsiteY57" fmla="*/ 794363 h 1048559"/>
                <a:gd name="connsiteX58" fmla="*/ 7061 w 4374292"/>
                <a:gd name="connsiteY58" fmla="*/ 769650 h 1048559"/>
                <a:gd name="connsiteX59" fmla="*/ 24714 w 4374292"/>
                <a:gd name="connsiteY59" fmla="*/ 748467 h 1048559"/>
                <a:gd name="connsiteX60" fmla="*/ 74141 w 4374292"/>
                <a:gd name="connsiteY60" fmla="*/ 716692 h 1048559"/>
                <a:gd name="connsiteX61" fmla="*/ 374233 w 4374292"/>
                <a:gd name="connsiteY61" fmla="*/ 476618 h 1048559"/>
                <a:gd name="connsiteX62" fmla="*/ 677857 w 4374292"/>
                <a:gd name="connsiteY62" fmla="*/ 0 h 1048559"/>
                <a:gd name="connsiteX63" fmla="*/ 709631 w 4374292"/>
                <a:gd name="connsiteY63" fmla="*/ 60019 h 1048559"/>
                <a:gd name="connsiteX64" fmla="*/ 582533 w 4374292"/>
                <a:gd name="connsiteY64" fmla="*/ 462496 h 1048559"/>
                <a:gd name="connsiteX65" fmla="*/ 554289 w 4374292"/>
                <a:gd name="connsiteY65" fmla="*/ 582533 h 1048559"/>
                <a:gd name="connsiteX66" fmla="*/ 557820 w 4374292"/>
                <a:gd name="connsiteY66" fmla="*/ 653143 h 1048559"/>
                <a:gd name="connsiteX67" fmla="*/ 579003 w 4374292"/>
                <a:gd name="connsiteY67" fmla="*/ 684918 h 1048559"/>
                <a:gd name="connsiteX68" fmla="*/ 607247 w 4374292"/>
                <a:gd name="connsiteY68" fmla="*/ 713162 h 1048559"/>
                <a:gd name="connsiteX69" fmla="*/ 628430 w 4374292"/>
                <a:gd name="connsiteY69" fmla="*/ 723753 h 1048559"/>
                <a:gd name="connsiteX70" fmla="*/ 727284 w 4374292"/>
                <a:gd name="connsiteY70" fmla="*/ 720223 h 1048559"/>
                <a:gd name="connsiteX71" fmla="*/ 988541 w 4374292"/>
                <a:gd name="connsiteY71" fmla="*/ 713162 h 1048559"/>
                <a:gd name="connsiteX72" fmla="*/ 1465159 w 4374292"/>
                <a:gd name="connsiteY72" fmla="*/ 706101 h 1048559"/>
                <a:gd name="connsiteX73" fmla="*/ 1902941 w 4374292"/>
                <a:gd name="connsiteY73" fmla="*/ 699040 h 1048559"/>
                <a:gd name="connsiteX74" fmla="*/ 1966490 w 4374292"/>
                <a:gd name="connsiteY74" fmla="*/ 699040 h 1048559"/>
                <a:gd name="connsiteX0" fmla="*/ 1966490 w 4374292"/>
                <a:gd name="connsiteY0" fmla="*/ 639021 h 988540"/>
                <a:gd name="connsiteX1" fmla="*/ 2418394 w 4374292"/>
                <a:gd name="connsiteY1" fmla="*/ 639021 h 988540"/>
                <a:gd name="connsiteX2" fmla="*/ 2877359 w 4374292"/>
                <a:gd name="connsiteY2" fmla="*/ 639021 h 988540"/>
                <a:gd name="connsiteX3" fmla="*/ 3272776 w 4374292"/>
                <a:gd name="connsiteY3" fmla="*/ 639021 h 988540"/>
                <a:gd name="connsiteX4" fmla="*/ 3488136 w 4374292"/>
                <a:gd name="connsiteY4" fmla="*/ 639021 h 988540"/>
                <a:gd name="connsiteX5" fmla="*/ 3650539 w 4374292"/>
                <a:gd name="connsiteY5" fmla="*/ 639021 h 988540"/>
                <a:gd name="connsiteX6" fmla="*/ 3728210 w 4374292"/>
                <a:gd name="connsiteY6" fmla="*/ 639021 h 988540"/>
                <a:gd name="connsiteX7" fmla="*/ 3802351 w 4374292"/>
                <a:gd name="connsiteY7" fmla="*/ 639021 h 988540"/>
                <a:gd name="connsiteX8" fmla="*/ 3876491 w 4374292"/>
                <a:gd name="connsiteY8" fmla="*/ 639021 h 988540"/>
                <a:gd name="connsiteX9" fmla="*/ 3950632 w 4374292"/>
                <a:gd name="connsiteY9" fmla="*/ 639021 h 988540"/>
                <a:gd name="connsiteX10" fmla="*/ 4017711 w 4374292"/>
                <a:gd name="connsiteY10" fmla="*/ 631960 h 988540"/>
                <a:gd name="connsiteX11" fmla="*/ 4077730 w 4374292"/>
                <a:gd name="connsiteY11" fmla="*/ 621368 h 988540"/>
                <a:gd name="connsiteX12" fmla="*/ 4130688 w 4374292"/>
                <a:gd name="connsiteY12" fmla="*/ 600185 h 988540"/>
                <a:gd name="connsiteX13" fmla="*/ 4173054 w 4374292"/>
                <a:gd name="connsiteY13" fmla="*/ 579002 h 988540"/>
                <a:gd name="connsiteX14" fmla="*/ 4211889 w 4374292"/>
                <a:gd name="connsiteY14" fmla="*/ 550758 h 988540"/>
                <a:gd name="connsiteX15" fmla="*/ 4254255 w 4374292"/>
                <a:gd name="connsiteY15" fmla="*/ 515453 h 988540"/>
                <a:gd name="connsiteX16" fmla="*/ 4275438 w 4374292"/>
                <a:gd name="connsiteY16" fmla="*/ 494270 h 988540"/>
                <a:gd name="connsiteX17" fmla="*/ 4303682 w 4374292"/>
                <a:gd name="connsiteY17" fmla="*/ 455435 h 988540"/>
                <a:gd name="connsiteX18" fmla="*/ 4328396 w 4374292"/>
                <a:gd name="connsiteY18" fmla="*/ 413069 h 988540"/>
                <a:gd name="connsiteX19" fmla="*/ 4349579 w 4374292"/>
                <a:gd name="connsiteY19" fmla="*/ 398947 h 988540"/>
                <a:gd name="connsiteX20" fmla="*/ 4367231 w 4374292"/>
                <a:gd name="connsiteY20" fmla="*/ 406008 h 988540"/>
                <a:gd name="connsiteX21" fmla="*/ 4370762 w 4374292"/>
                <a:gd name="connsiteY21" fmla="*/ 413069 h 988540"/>
                <a:gd name="connsiteX22" fmla="*/ 4374292 w 4374292"/>
                <a:gd name="connsiteY22" fmla="*/ 434252 h 988540"/>
                <a:gd name="connsiteX23" fmla="*/ 4367231 w 4374292"/>
                <a:gd name="connsiteY23" fmla="*/ 501331 h 988540"/>
                <a:gd name="connsiteX24" fmla="*/ 4363701 w 4374292"/>
                <a:gd name="connsiteY24" fmla="*/ 550758 h 988540"/>
                <a:gd name="connsiteX25" fmla="*/ 4346048 w 4374292"/>
                <a:gd name="connsiteY25" fmla="*/ 617838 h 988540"/>
                <a:gd name="connsiteX26" fmla="*/ 4314274 w 4374292"/>
                <a:gd name="connsiteY26" fmla="*/ 695509 h 988540"/>
                <a:gd name="connsiteX27" fmla="*/ 4275438 w 4374292"/>
                <a:gd name="connsiteY27" fmla="*/ 769649 h 988540"/>
                <a:gd name="connsiteX28" fmla="*/ 4208359 w 4374292"/>
                <a:gd name="connsiteY28" fmla="*/ 875564 h 988540"/>
                <a:gd name="connsiteX29" fmla="*/ 4169523 w 4374292"/>
                <a:gd name="connsiteY29" fmla="*/ 935583 h 988540"/>
                <a:gd name="connsiteX30" fmla="*/ 4137749 w 4374292"/>
                <a:gd name="connsiteY30" fmla="*/ 963827 h 988540"/>
                <a:gd name="connsiteX31" fmla="*/ 4113035 w 4374292"/>
                <a:gd name="connsiteY31" fmla="*/ 977949 h 988540"/>
                <a:gd name="connsiteX32" fmla="*/ 4081260 w 4374292"/>
                <a:gd name="connsiteY32" fmla="*/ 988540 h 988540"/>
                <a:gd name="connsiteX33" fmla="*/ 4035364 w 4374292"/>
                <a:gd name="connsiteY33" fmla="*/ 977949 h 988540"/>
                <a:gd name="connsiteX34" fmla="*/ 3985937 w 4374292"/>
                <a:gd name="connsiteY34" fmla="*/ 953235 h 988540"/>
                <a:gd name="connsiteX35" fmla="*/ 3922388 w 4374292"/>
                <a:gd name="connsiteY35" fmla="*/ 924991 h 988540"/>
                <a:gd name="connsiteX36" fmla="*/ 3837656 w 4374292"/>
                <a:gd name="connsiteY36" fmla="*/ 896747 h 988540"/>
                <a:gd name="connsiteX37" fmla="*/ 3788229 w 4374292"/>
                <a:gd name="connsiteY37" fmla="*/ 886156 h 988540"/>
                <a:gd name="connsiteX38" fmla="*/ 3668192 w 4374292"/>
                <a:gd name="connsiteY38" fmla="*/ 882625 h 988540"/>
                <a:gd name="connsiteX39" fmla="*/ 3424587 w 4374292"/>
                <a:gd name="connsiteY39" fmla="*/ 875564 h 988540"/>
                <a:gd name="connsiteX40" fmla="*/ 2958561 w 4374292"/>
                <a:gd name="connsiteY40" fmla="*/ 868503 h 988540"/>
                <a:gd name="connsiteX41" fmla="*/ 2672590 w 4374292"/>
                <a:gd name="connsiteY41" fmla="*/ 868503 h 988540"/>
                <a:gd name="connsiteX42" fmla="*/ 2323071 w 4374292"/>
                <a:gd name="connsiteY42" fmla="*/ 868503 h 988540"/>
                <a:gd name="connsiteX43" fmla="*/ 2019447 w 4374292"/>
                <a:gd name="connsiteY43" fmla="*/ 872034 h 988540"/>
                <a:gd name="connsiteX44" fmla="*/ 1592257 w 4374292"/>
                <a:gd name="connsiteY44" fmla="*/ 886156 h 988540"/>
                <a:gd name="connsiteX45" fmla="*/ 1306286 w 4374292"/>
                <a:gd name="connsiteY45" fmla="*/ 893217 h 988540"/>
                <a:gd name="connsiteX46" fmla="*/ 1027376 w 4374292"/>
                <a:gd name="connsiteY46" fmla="*/ 907339 h 988540"/>
                <a:gd name="connsiteX47" fmla="*/ 776711 w 4374292"/>
                <a:gd name="connsiteY47" fmla="*/ 924991 h 988540"/>
                <a:gd name="connsiteX48" fmla="*/ 600186 w 4374292"/>
                <a:gd name="connsiteY48" fmla="*/ 946174 h 988540"/>
                <a:gd name="connsiteX49" fmla="*/ 543698 w 4374292"/>
                <a:gd name="connsiteY49" fmla="*/ 953235 h 988540"/>
                <a:gd name="connsiteX50" fmla="*/ 504862 w 4374292"/>
                <a:gd name="connsiteY50" fmla="*/ 946174 h 988540"/>
                <a:gd name="connsiteX51" fmla="*/ 370703 w 4374292"/>
                <a:gd name="connsiteY51" fmla="*/ 903808 h 988540"/>
                <a:gd name="connsiteX52" fmla="*/ 211830 w 4374292"/>
                <a:gd name="connsiteY52" fmla="*/ 847320 h 988540"/>
                <a:gd name="connsiteX53" fmla="*/ 84732 w 4374292"/>
                <a:gd name="connsiteY53" fmla="*/ 797893 h 988540"/>
                <a:gd name="connsiteX54" fmla="*/ 24714 w 4374292"/>
                <a:gd name="connsiteY54" fmla="*/ 780241 h 988540"/>
                <a:gd name="connsiteX55" fmla="*/ 14122 w 4374292"/>
                <a:gd name="connsiteY55" fmla="*/ 769649 h 988540"/>
                <a:gd name="connsiteX56" fmla="*/ 7061 w 4374292"/>
                <a:gd name="connsiteY56" fmla="*/ 755527 h 988540"/>
                <a:gd name="connsiteX57" fmla="*/ 0 w 4374292"/>
                <a:gd name="connsiteY57" fmla="*/ 734344 h 988540"/>
                <a:gd name="connsiteX58" fmla="*/ 7061 w 4374292"/>
                <a:gd name="connsiteY58" fmla="*/ 709631 h 988540"/>
                <a:gd name="connsiteX59" fmla="*/ 24714 w 4374292"/>
                <a:gd name="connsiteY59" fmla="*/ 688448 h 988540"/>
                <a:gd name="connsiteX60" fmla="*/ 74141 w 4374292"/>
                <a:gd name="connsiteY60" fmla="*/ 656673 h 988540"/>
                <a:gd name="connsiteX61" fmla="*/ 374233 w 4374292"/>
                <a:gd name="connsiteY61" fmla="*/ 416599 h 988540"/>
                <a:gd name="connsiteX62" fmla="*/ 709631 w 4374292"/>
                <a:gd name="connsiteY62" fmla="*/ 0 h 988540"/>
                <a:gd name="connsiteX63" fmla="*/ 582533 w 4374292"/>
                <a:gd name="connsiteY63" fmla="*/ 402477 h 988540"/>
                <a:gd name="connsiteX64" fmla="*/ 554289 w 4374292"/>
                <a:gd name="connsiteY64" fmla="*/ 522514 h 988540"/>
                <a:gd name="connsiteX65" fmla="*/ 557820 w 4374292"/>
                <a:gd name="connsiteY65" fmla="*/ 593124 h 988540"/>
                <a:gd name="connsiteX66" fmla="*/ 579003 w 4374292"/>
                <a:gd name="connsiteY66" fmla="*/ 624899 h 988540"/>
                <a:gd name="connsiteX67" fmla="*/ 607247 w 4374292"/>
                <a:gd name="connsiteY67" fmla="*/ 653143 h 988540"/>
                <a:gd name="connsiteX68" fmla="*/ 628430 w 4374292"/>
                <a:gd name="connsiteY68" fmla="*/ 663734 h 988540"/>
                <a:gd name="connsiteX69" fmla="*/ 727284 w 4374292"/>
                <a:gd name="connsiteY69" fmla="*/ 660204 h 988540"/>
                <a:gd name="connsiteX70" fmla="*/ 988541 w 4374292"/>
                <a:gd name="connsiteY70" fmla="*/ 653143 h 988540"/>
                <a:gd name="connsiteX71" fmla="*/ 1465159 w 4374292"/>
                <a:gd name="connsiteY71" fmla="*/ 646082 h 988540"/>
                <a:gd name="connsiteX72" fmla="*/ 1902941 w 4374292"/>
                <a:gd name="connsiteY72" fmla="*/ 639021 h 988540"/>
                <a:gd name="connsiteX73" fmla="*/ 1966490 w 4374292"/>
                <a:gd name="connsiteY73" fmla="*/ 639021 h 988540"/>
                <a:gd name="connsiteX0" fmla="*/ 1966490 w 4374292"/>
                <a:gd name="connsiteY0" fmla="*/ 240074 h 589593"/>
                <a:gd name="connsiteX1" fmla="*/ 2418394 w 4374292"/>
                <a:gd name="connsiteY1" fmla="*/ 240074 h 589593"/>
                <a:gd name="connsiteX2" fmla="*/ 2877359 w 4374292"/>
                <a:gd name="connsiteY2" fmla="*/ 240074 h 589593"/>
                <a:gd name="connsiteX3" fmla="*/ 3272776 w 4374292"/>
                <a:gd name="connsiteY3" fmla="*/ 240074 h 589593"/>
                <a:gd name="connsiteX4" fmla="*/ 3488136 w 4374292"/>
                <a:gd name="connsiteY4" fmla="*/ 240074 h 589593"/>
                <a:gd name="connsiteX5" fmla="*/ 3650539 w 4374292"/>
                <a:gd name="connsiteY5" fmla="*/ 240074 h 589593"/>
                <a:gd name="connsiteX6" fmla="*/ 3728210 w 4374292"/>
                <a:gd name="connsiteY6" fmla="*/ 240074 h 589593"/>
                <a:gd name="connsiteX7" fmla="*/ 3802351 w 4374292"/>
                <a:gd name="connsiteY7" fmla="*/ 240074 h 589593"/>
                <a:gd name="connsiteX8" fmla="*/ 3876491 w 4374292"/>
                <a:gd name="connsiteY8" fmla="*/ 240074 h 589593"/>
                <a:gd name="connsiteX9" fmla="*/ 3950632 w 4374292"/>
                <a:gd name="connsiteY9" fmla="*/ 240074 h 589593"/>
                <a:gd name="connsiteX10" fmla="*/ 4017711 w 4374292"/>
                <a:gd name="connsiteY10" fmla="*/ 233013 h 589593"/>
                <a:gd name="connsiteX11" fmla="*/ 4077730 w 4374292"/>
                <a:gd name="connsiteY11" fmla="*/ 222421 h 589593"/>
                <a:gd name="connsiteX12" fmla="*/ 4130688 w 4374292"/>
                <a:gd name="connsiteY12" fmla="*/ 201238 h 589593"/>
                <a:gd name="connsiteX13" fmla="*/ 4173054 w 4374292"/>
                <a:gd name="connsiteY13" fmla="*/ 180055 h 589593"/>
                <a:gd name="connsiteX14" fmla="*/ 4211889 w 4374292"/>
                <a:gd name="connsiteY14" fmla="*/ 151811 h 589593"/>
                <a:gd name="connsiteX15" fmla="*/ 4254255 w 4374292"/>
                <a:gd name="connsiteY15" fmla="*/ 116506 h 589593"/>
                <a:gd name="connsiteX16" fmla="*/ 4275438 w 4374292"/>
                <a:gd name="connsiteY16" fmla="*/ 95323 h 589593"/>
                <a:gd name="connsiteX17" fmla="*/ 4303682 w 4374292"/>
                <a:gd name="connsiteY17" fmla="*/ 56488 h 589593"/>
                <a:gd name="connsiteX18" fmla="*/ 4328396 w 4374292"/>
                <a:gd name="connsiteY18" fmla="*/ 14122 h 589593"/>
                <a:gd name="connsiteX19" fmla="*/ 4349579 w 4374292"/>
                <a:gd name="connsiteY19" fmla="*/ 0 h 589593"/>
                <a:gd name="connsiteX20" fmla="*/ 4367231 w 4374292"/>
                <a:gd name="connsiteY20" fmla="*/ 7061 h 589593"/>
                <a:gd name="connsiteX21" fmla="*/ 4370762 w 4374292"/>
                <a:gd name="connsiteY21" fmla="*/ 14122 h 589593"/>
                <a:gd name="connsiteX22" fmla="*/ 4374292 w 4374292"/>
                <a:gd name="connsiteY22" fmla="*/ 35305 h 589593"/>
                <a:gd name="connsiteX23" fmla="*/ 4367231 w 4374292"/>
                <a:gd name="connsiteY23" fmla="*/ 102384 h 589593"/>
                <a:gd name="connsiteX24" fmla="*/ 4363701 w 4374292"/>
                <a:gd name="connsiteY24" fmla="*/ 151811 h 589593"/>
                <a:gd name="connsiteX25" fmla="*/ 4346048 w 4374292"/>
                <a:gd name="connsiteY25" fmla="*/ 218891 h 589593"/>
                <a:gd name="connsiteX26" fmla="*/ 4314274 w 4374292"/>
                <a:gd name="connsiteY26" fmla="*/ 296562 h 589593"/>
                <a:gd name="connsiteX27" fmla="*/ 4275438 w 4374292"/>
                <a:gd name="connsiteY27" fmla="*/ 370702 h 589593"/>
                <a:gd name="connsiteX28" fmla="*/ 4208359 w 4374292"/>
                <a:gd name="connsiteY28" fmla="*/ 476617 h 589593"/>
                <a:gd name="connsiteX29" fmla="*/ 4169523 w 4374292"/>
                <a:gd name="connsiteY29" fmla="*/ 536636 h 589593"/>
                <a:gd name="connsiteX30" fmla="*/ 4137749 w 4374292"/>
                <a:gd name="connsiteY30" fmla="*/ 564880 h 589593"/>
                <a:gd name="connsiteX31" fmla="*/ 4113035 w 4374292"/>
                <a:gd name="connsiteY31" fmla="*/ 579002 h 589593"/>
                <a:gd name="connsiteX32" fmla="*/ 4081260 w 4374292"/>
                <a:gd name="connsiteY32" fmla="*/ 589593 h 589593"/>
                <a:gd name="connsiteX33" fmla="*/ 4035364 w 4374292"/>
                <a:gd name="connsiteY33" fmla="*/ 579002 h 589593"/>
                <a:gd name="connsiteX34" fmla="*/ 3985937 w 4374292"/>
                <a:gd name="connsiteY34" fmla="*/ 554288 h 589593"/>
                <a:gd name="connsiteX35" fmla="*/ 3922388 w 4374292"/>
                <a:gd name="connsiteY35" fmla="*/ 526044 h 589593"/>
                <a:gd name="connsiteX36" fmla="*/ 3837656 w 4374292"/>
                <a:gd name="connsiteY36" fmla="*/ 497800 h 589593"/>
                <a:gd name="connsiteX37" fmla="*/ 3788229 w 4374292"/>
                <a:gd name="connsiteY37" fmla="*/ 487209 h 589593"/>
                <a:gd name="connsiteX38" fmla="*/ 3668192 w 4374292"/>
                <a:gd name="connsiteY38" fmla="*/ 483678 h 589593"/>
                <a:gd name="connsiteX39" fmla="*/ 3424587 w 4374292"/>
                <a:gd name="connsiteY39" fmla="*/ 476617 h 589593"/>
                <a:gd name="connsiteX40" fmla="*/ 2958561 w 4374292"/>
                <a:gd name="connsiteY40" fmla="*/ 469556 h 589593"/>
                <a:gd name="connsiteX41" fmla="*/ 2672590 w 4374292"/>
                <a:gd name="connsiteY41" fmla="*/ 469556 h 589593"/>
                <a:gd name="connsiteX42" fmla="*/ 2323071 w 4374292"/>
                <a:gd name="connsiteY42" fmla="*/ 469556 h 589593"/>
                <a:gd name="connsiteX43" fmla="*/ 2019447 w 4374292"/>
                <a:gd name="connsiteY43" fmla="*/ 473087 h 589593"/>
                <a:gd name="connsiteX44" fmla="*/ 1592257 w 4374292"/>
                <a:gd name="connsiteY44" fmla="*/ 487209 h 589593"/>
                <a:gd name="connsiteX45" fmla="*/ 1306286 w 4374292"/>
                <a:gd name="connsiteY45" fmla="*/ 494270 h 589593"/>
                <a:gd name="connsiteX46" fmla="*/ 1027376 w 4374292"/>
                <a:gd name="connsiteY46" fmla="*/ 508392 h 589593"/>
                <a:gd name="connsiteX47" fmla="*/ 776711 w 4374292"/>
                <a:gd name="connsiteY47" fmla="*/ 526044 h 589593"/>
                <a:gd name="connsiteX48" fmla="*/ 600186 w 4374292"/>
                <a:gd name="connsiteY48" fmla="*/ 547227 h 589593"/>
                <a:gd name="connsiteX49" fmla="*/ 543698 w 4374292"/>
                <a:gd name="connsiteY49" fmla="*/ 554288 h 589593"/>
                <a:gd name="connsiteX50" fmla="*/ 504862 w 4374292"/>
                <a:gd name="connsiteY50" fmla="*/ 547227 h 589593"/>
                <a:gd name="connsiteX51" fmla="*/ 370703 w 4374292"/>
                <a:gd name="connsiteY51" fmla="*/ 504861 h 589593"/>
                <a:gd name="connsiteX52" fmla="*/ 211830 w 4374292"/>
                <a:gd name="connsiteY52" fmla="*/ 448373 h 589593"/>
                <a:gd name="connsiteX53" fmla="*/ 84732 w 4374292"/>
                <a:gd name="connsiteY53" fmla="*/ 398946 h 589593"/>
                <a:gd name="connsiteX54" fmla="*/ 24714 w 4374292"/>
                <a:gd name="connsiteY54" fmla="*/ 381294 h 589593"/>
                <a:gd name="connsiteX55" fmla="*/ 14122 w 4374292"/>
                <a:gd name="connsiteY55" fmla="*/ 370702 h 589593"/>
                <a:gd name="connsiteX56" fmla="*/ 7061 w 4374292"/>
                <a:gd name="connsiteY56" fmla="*/ 356580 h 589593"/>
                <a:gd name="connsiteX57" fmla="*/ 0 w 4374292"/>
                <a:gd name="connsiteY57" fmla="*/ 335397 h 589593"/>
                <a:gd name="connsiteX58" fmla="*/ 7061 w 4374292"/>
                <a:gd name="connsiteY58" fmla="*/ 310684 h 589593"/>
                <a:gd name="connsiteX59" fmla="*/ 24714 w 4374292"/>
                <a:gd name="connsiteY59" fmla="*/ 289501 h 589593"/>
                <a:gd name="connsiteX60" fmla="*/ 74141 w 4374292"/>
                <a:gd name="connsiteY60" fmla="*/ 257726 h 589593"/>
                <a:gd name="connsiteX61" fmla="*/ 374233 w 4374292"/>
                <a:gd name="connsiteY61" fmla="*/ 17652 h 589593"/>
                <a:gd name="connsiteX62" fmla="*/ 582533 w 4374292"/>
                <a:gd name="connsiteY62" fmla="*/ 3530 h 589593"/>
                <a:gd name="connsiteX63" fmla="*/ 554289 w 4374292"/>
                <a:gd name="connsiteY63" fmla="*/ 123567 h 589593"/>
                <a:gd name="connsiteX64" fmla="*/ 557820 w 4374292"/>
                <a:gd name="connsiteY64" fmla="*/ 194177 h 589593"/>
                <a:gd name="connsiteX65" fmla="*/ 579003 w 4374292"/>
                <a:gd name="connsiteY65" fmla="*/ 225952 h 589593"/>
                <a:gd name="connsiteX66" fmla="*/ 607247 w 4374292"/>
                <a:gd name="connsiteY66" fmla="*/ 254196 h 589593"/>
                <a:gd name="connsiteX67" fmla="*/ 628430 w 4374292"/>
                <a:gd name="connsiteY67" fmla="*/ 264787 h 589593"/>
                <a:gd name="connsiteX68" fmla="*/ 727284 w 4374292"/>
                <a:gd name="connsiteY68" fmla="*/ 261257 h 589593"/>
                <a:gd name="connsiteX69" fmla="*/ 988541 w 4374292"/>
                <a:gd name="connsiteY69" fmla="*/ 254196 h 589593"/>
                <a:gd name="connsiteX70" fmla="*/ 1465159 w 4374292"/>
                <a:gd name="connsiteY70" fmla="*/ 247135 h 589593"/>
                <a:gd name="connsiteX71" fmla="*/ 1902941 w 4374292"/>
                <a:gd name="connsiteY71" fmla="*/ 240074 h 589593"/>
                <a:gd name="connsiteX72" fmla="*/ 1966490 w 4374292"/>
                <a:gd name="connsiteY72" fmla="*/ 240074 h 589593"/>
                <a:gd name="connsiteX0" fmla="*/ 1966490 w 4374292"/>
                <a:gd name="connsiteY0" fmla="*/ 240074 h 589593"/>
                <a:gd name="connsiteX1" fmla="*/ 2418394 w 4374292"/>
                <a:gd name="connsiteY1" fmla="*/ 240074 h 589593"/>
                <a:gd name="connsiteX2" fmla="*/ 2877359 w 4374292"/>
                <a:gd name="connsiteY2" fmla="*/ 240074 h 589593"/>
                <a:gd name="connsiteX3" fmla="*/ 3272776 w 4374292"/>
                <a:gd name="connsiteY3" fmla="*/ 240074 h 589593"/>
                <a:gd name="connsiteX4" fmla="*/ 3488136 w 4374292"/>
                <a:gd name="connsiteY4" fmla="*/ 240074 h 589593"/>
                <a:gd name="connsiteX5" fmla="*/ 3650539 w 4374292"/>
                <a:gd name="connsiteY5" fmla="*/ 240074 h 589593"/>
                <a:gd name="connsiteX6" fmla="*/ 3728210 w 4374292"/>
                <a:gd name="connsiteY6" fmla="*/ 240074 h 589593"/>
                <a:gd name="connsiteX7" fmla="*/ 3802351 w 4374292"/>
                <a:gd name="connsiteY7" fmla="*/ 240074 h 589593"/>
                <a:gd name="connsiteX8" fmla="*/ 3876491 w 4374292"/>
                <a:gd name="connsiteY8" fmla="*/ 240074 h 589593"/>
                <a:gd name="connsiteX9" fmla="*/ 3950632 w 4374292"/>
                <a:gd name="connsiteY9" fmla="*/ 240074 h 589593"/>
                <a:gd name="connsiteX10" fmla="*/ 4017711 w 4374292"/>
                <a:gd name="connsiteY10" fmla="*/ 233013 h 589593"/>
                <a:gd name="connsiteX11" fmla="*/ 4077730 w 4374292"/>
                <a:gd name="connsiteY11" fmla="*/ 222421 h 589593"/>
                <a:gd name="connsiteX12" fmla="*/ 4130688 w 4374292"/>
                <a:gd name="connsiteY12" fmla="*/ 201238 h 589593"/>
                <a:gd name="connsiteX13" fmla="*/ 4173054 w 4374292"/>
                <a:gd name="connsiteY13" fmla="*/ 180055 h 589593"/>
                <a:gd name="connsiteX14" fmla="*/ 4211889 w 4374292"/>
                <a:gd name="connsiteY14" fmla="*/ 151811 h 589593"/>
                <a:gd name="connsiteX15" fmla="*/ 4254255 w 4374292"/>
                <a:gd name="connsiteY15" fmla="*/ 116506 h 589593"/>
                <a:gd name="connsiteX16" fmla="*/ 4275438 w 4374292"/>
                <a:gd name="connsiteY16" fmla="*/ 95323 h 589593"/>
                <a:gd name="connsiteX17" fmla="*/ 4303682 w 4374292"/>
                <a:gd name="connsiteY17" fmla="*/ 56488 h 589593"/>
                <a:gd name="connsiteX18" fmla="*/ 4328396 w 4374292"/>
                <a:gd name="connsiteY18" fmla="*/ 14122 h 589593"/>
                <a:gd name="connsiteX19" fmla="*/ 4349579 w 4374292"/>
                <a:gd name="connsiteY19" fmla="*/ 0 h 589593"/>
                <a:gd name="connsiteX20" fmla="*/ 4367231 w 4374292"/>
                <a:gd name="connsiteY20" fmla="*/ 7061 h 589593"/>
                <a:gd name="connsiteX21" fmla="*/ 4370762 w 4374292"/>
                <a:gd name="connsiteY21" fmla="*/ 14122 h 589593"/>
                <a:gd name="connsiteX22" fmla="*/ 4374292 w 4374292"/>
                <a:gd name="connsiteY22" fmla="*/ 35305 h 589593"/>
                <a:gd name="connsiteX23" fmla="*/ 4367231 w 4374292"/>
                <a:gd name="connsiteY23" fmla="*/ 102384 h 589593"/>
                <a:gd name="connsiteX24" fmla="*/ 4363701 w 4374292"/>
                <a:gd name="connsiteY24" fmla="*/ 151811 h 589593"/>
                <a:gd name="connsiteX25" fmla="*/ 4346048 w 4374292"/>
                <a:gd name="connsiteY25" fmla="*/ 218891 h 589593"/>
                <a:gd name="connsiteX26" fmla="*/ 4314274 w 4374292"/>
                <a:gd name="connsiteY26" fmla="*/ 296562 h 589593"/>
                <a:gd name="connsiteX27" fmla="*/ 4275438 w 4374292"/>
                <a:gd name="connsiteY27" fmla="*/ 370702 h 589593"/>
                <a:gd name="connsiteX28" fmla="*/ 4208359 w 4374292"/>
                <a:gd name="connsiteY28" fmla="*/ 476617 h 589593"/>
                <a:gd name="connsiteX29" fmla="*/ 4169523 w 4374292"/>
                <a:gd name="connsiteY29" fmla="*/ 536636 h 589593"/>
                <a:gd name="connsiteX30" fmla="*/ 4137749 w 4374292"/>
                <a:gd name="connsiteY30" fmla="*/ 564880 h 589593"/>
                <a:gd name="connsiteX31" fmla="*/ 4113035 w 4374292"/>
                <a:gd name="connsiteY31" fmla="*/ 579002 h 589593"/>
                <a:gd name="connsiteX32" fmla="*/ 4081260 w 4374292"/>
                <a:gd name="connsiteY32" fmla="*/ 589593 h 589593"/>
                <a:gd name="connsiteX33" fmla="*/ 4035364 w 4374292"/>
                <a:gd name="connsiteY33" fmla="*/ 579002 h 589593"/>
                <a:gd name="connsiteX34" fmla="*/ 3985937 w 4374292"/>
                <a:gd name="connsiteY34" fmla="*/ 554288 h 589593"/>
                <a:gd name="connsiteX35" fmla="*/ 3922388 w 4374292"/>
                <a:gd name="connsiteY35" fmla="*/ 526044 h 589593"/>
                <a:gd name="connsiteX36" fmla="*/ 3837656 w 4374292"/>
                <a:gd name="connsiteY36" fmla="*/ 497800 h 589593"/>
                <a:gd name="connsiteX37" fmla="*/ 3788229 w 4374292"/>
                <a:gd name="connsiteY37" fmla="*/ 487209 h 589593"/>
                <a:gd name="connsiteX38" fmla="*/ 3668192 w 4374292"/>
                <a:gd name="connsiteY38" fmla="*/ 483678 h 589593"/>
                <a:gd name="connsiteX39" fmla="*/ 3424587 w 4374292"/>
                <a:gd name="connsiteY39" fmla="*/ 476617 h 589593"/>
                <a:gd name="connsiteX40" fmla="*/ 2958561 w 4374292"/>
                <a:gd name="connsiteY40" fmla="*/ 469556 h 589593"/>
                <a:gd name="connsiteX41" fmla="*/ 2672590 w 4374292"/>
                <a:gd name="connsiteY41" fmla="*/ 469556 h 589593"/>
                <a:gd name="connsiteX42" fmla="*/ 2323071 w 4374292"/>
                <a:gd name="connsiteY42" fmla="*/ 469556 h 589593"/>
                <a:gd name="connsiteX43" fmla="*/ 2019447 w 4374292"/>
                <a:gd name="connsiteY43" fmla="*/ 473087 h 589593"/>
                <a:gd name="connsiteX44" fmla="*/ 1592257 w 4374292"/>
                <a:gd name="connsiteY44" fmla="*/ 487209 h 589593"/>
                <a:gd name="connsiteX45" fmla="*/ 1306286 w 4374292"/>
                <a:gd name="connsiteY45" fmla="*/ 494270 h 589593"/>
                <a:gd name="connsiteX46" fmla="*/ 1027376 w 4374292"/>
                <a:gd name="connsiteY46" fmla="*/ 508392 h 589593"/>
                <a:gd name="connsiteX47" fmla="*/ 776711 w 4374292"/>
                <a:gd name="connsiteY47" fmla="*/ 526044 h 589593"/>
                <a:gd name="connsiteX48" fmla="*/ 600186 w 4374292"/>
                <a:gd name="connsiteY48" fmla="*/ 547227 h 589593"/>
                <a:gd name="connsiteX49" fmla="*/ 543698 w 4374292"/>
                <a:gd name="connsiteY49" fmla="*/ 554288 h 589593"/>
                <a:gd name="connsiteX50" fmla="*/ 504862 w 4374292"/>
                <a:gd name="connsiteY50" fmla="*/ 547227 h 589593"/>
                <a:gd name="connsiteX51" fmla="*/ 370703 w 4374292"/>
                <a:gd name="connsiteY51" fmla="*/ 504861 h 589593"/>
                <a:gd name="connsiteX52" fmla="*/ 211830 w 4374292"/>
                <a:gd name="connsiteY52" fmla="*/ 448373 h 589593"/>
                <a:gd name="connsiteX53" fmla="*/ 84732 w 4374292"/>
                <a:gd name="connsiteY53" fmla="*/ 398946 h 589593"/>
                <a:gd name="connsiteX54" fmla="*/ 24714 w 4374292"/>
                <a:gd name="connsiteY54" fmla="*/ 381294 h 589593"/>
                <a:gd name="connsiteX55" fmla="*/ 14122 w 4374292"/>
                <a:gd name="connsiteY55" fmla="*/ 370702 h 589593"/>
                <a:gd name="connsiteX56" fmla="*/ 7061 w 4374292"/>
                <a:gd name="connsiteY56" fmla="*/ 356580 h 589593"/>
                <a:gd name="connsiteX57" fmla="*/ 0 w 4374292"/>
                <a:gd name="connsiteY57" fmla="*/ 335397 h 589593"/>
                <a:gd name="connsiteX58" fmla="*/ 7061 w 4374292"/>
                <a:gd name="connsiteY58" fmla="*/ 310684 h 589593"/>
                <a:gd name="connsiteX59" fmla="*/ 24714 w 4374292"/>
                <a:gd name="connsiteY59" fmla="*/ 289501 h 589593"/>
                <a:gd name="connsiteX60" fmla="*/ 74141 w 4374292"/>
                <a:gd name="connsiteY60" fmla="*/ 257726 h 589593"/>
                <a:gd name="connsiteX61" fmla="*/ 582533 w 4374292"/>
                <a:gd name="connsiteY61" fmla="*/ 3530 h 589593"/>
                <a:gd name="connsiteX62" fmla="*/ 554289 w 4374292"/>
                <a:gd name="connsiteY62" fmla="*/ 123567 h 589593"/>
                <a:gd name="connsiteX63" fmla="*/ 557820 w 4374292"/>
                <a:gd name="connsiteY63" fmla="*/ 194177 h 589593"/>
                <a:gd name="connsiteX64" fmla="*/ 579003 w 4374292"/>
                <a:gd name="connsiteY64" fmla="*/ 225952 h 589593"/>
                <a:gd name="connsiteX65" fmla="*/ 607247 w 4374292"/>
                <a:gd name="connsiteY65" fmla="*/ 254196 h 589593"/>
                <a:gd name="connsiteX66" fmla="*/ 628430 w 4374292"/>
                <a:gd name="connsiteY66" fmla="*/ 264787 h 589593"/>
                <a:gd name="connsiteX67" fmla="*/ 727284 w 4374292"/>
                <a:gd name="connsiteY67" fmla="*/ 261257 h 589593"/>
                <a:gd name="connsiteX68" fmla="*/ 988541 w 4374292"/>
                <a:gd name="connsiteY68" fmla="*/ 254196 h 589593"/>
                <a:gd name="connsiteX69" fmla="*/ 1465159 w 4374292"/>
                <a:gd name="connsiteY69" fmla="*/ 247135 h 589593"/>
                <a:gd name="connsiteX70" fmla="*/ 1902941 w 4374292"/>
                <a:gd name="connsiteY70" fmla="*/ 240074 h 589593"/>
                <a:gd name="connsiteX71" fmla="*/ 1966490 w 4374292"/>
                <a:gd name="connsiteY71" fmla="*/ 240074 h 589593"/>
                <a:gd name="connsiteX0" fmla="*/ 1966490 w 4374292"/>
                <a:gd name="connsiteY0" fmla="*/ 240074 h 589593"/>
                <a:gd name="connsiteX1" fmla="*/ 2418394 w 4374292"/>
                <a:gd name="connsiteY1" fmla="*/ 240074 h 589593"/>
                <a:gd name="connsiteX2" fmla="*/ 2877359 w 4374292"/>
                <a:gd name="connsiteY2" fmla="*/ 240074 h 589593"/>
                <a:gd name="connsiteX3" fmla="*/ 3272776 w 4374292"/>
                <a:gd name="connsiteY3" fmla="*/ 240074 h 589593"/>
                <a:gd name="connsiteX4" fmla="*/ 3488136 w 4374292"/>
                <a:gd name="connsiteY4" fmla="*/ 240074 h 589593"/>
                <a:gd name="connsiteX5" fmla="*/ 3650539 w 4374292"/>
                <a:gd name="connsiteY5" fmla="*/ 240074 h 589593"/>
                <a:gd name="connsiteX6" fmla="*/ 3728210 w 4374292"/>
                <a:gd name="connsiteY6" fmla="*/ 240074 h 589593"/>
                <a:gd name="connsiteX7" fmla="*/ 3802351 w 4374292"/>
                <a:gd name="connsiteY7" fmla="*/ 240074 h 589593"/>
                <a:gd name="connsiteX8" fmla="*/ 3876491 w 4374292"/>
                <a:gd name="connsiteY8" fmla="*/ 240074 h 589593"/>
                <a:gd name="connsiteX9" fmla="*/ 3950632 w 4374292"/>
                <a:gd name="connsiteY9" fmla="*/ 240074 h 589593"/>
                <a:gd name="connsiteX10" fmla="*/ 4017711 w 4374292"/>
                <a:gd name="connsiteY10" fmla="*/ 233013 h 589593"/>
                <a:gd name="connsiteX11" fmla="*/ 4077730 w 4374292"/>
                <a:gd name="connsiteY11" fmla="*/ 222421 h 589593"/>
                <a:gd name="connsiteX12" fmla="*/ 4130688 w 4374292"/>
                <a:gd name="connsiteY12" fmla="*/ 201238 h 589593"/>
                <a:gd name="connsiteX13" fmla="*/ 4173054 w 4374292"/>
                <a:gd name="connsiteY13" fmla="*/ 180055 h 589593"/>
                <a:gd name="connsiteX14" fmla="*/ 4211889 w 4374292"/>
                <a:gd name="connsiteY14" fmla="*/ 151811 h 589593"/>
                <a:gd name="connsiteX15" fmla="*/ 4254255 w 4374292"/>
                <a:gd name="connsiteY15" fmla="*/ 116506 h 589593"/>
                <a:gd name="connsiteX16" fmla="*/ 4275438 w 4374292"/>
                <a:gd name="connsiteY16" fmla="*/ 95323 h 589593"/>
                <a:gd name="connsiteX17" fmla="*/ 4303682 w 4374292"/>
                <a:gd name="connsiteY17" fmla="*/ 56488 h 589593"/>
                <a:gd name="connsiteX18" fmla="*/ 4328396 w 4374292"/>
                <a:gd name="connsiteY18" fmla="*/ 14122 h 589593"/>
                <a:gd name="connsiteX19" fmla="*/ 4349579 w 4374292"/>
                <a:gd name="connsiteY19" fmla="*/ 0 h 589593"/>
                <a:gd name="connsiteX20" fmla="*/ 4367231 w 4374292"/>
                <a:gd name="connsiteY20" fmla="*/ 7061 h 589593"/>
                <a:gd name="connsiteX21" fmla="*/ 4370762 w 4374292"/>
                <a:gd name="connsiteY21" fmla="*/ 14122 h 589593"/>
                <a:gd name="connsiteX22" fmla="*/ 4374292 w 4374292"/>
                <a:gd name="connsiteY22" fmla="*/ 35305 h 589593"/>
                <a:gd name="connsiteX23" fmla="*/ 4367231 w 4374292"/>
                <a:gd name="connsiteY23" fmla="*/ 102384 h 589593"/>
                <a:gd name="connsiteX24" fmla="*/ 4363701 w 4374292"/>
                <a:gd name="connsiteY24" fmla="*/ 151811 h 589593"/>
                <a:gd name="connsiteX25" fmla="*/ 4346048 w 4374292"/>
                <a:gd name="connsiteY25" fmla="*/ 218891 h 589593"/>
                <a:gd name="connsiteX26" fmla="*/ 4314274 w 4374292"/>
                <a:gd name="connsiteY26" fmla="*/ 296562 h 589593"/>
                <a:gd name="connsiteX27" fmla="*/ 4275438 w 4374292"/>
                <a:gd name="connsiteY27" fmla="*/ 370702 h 589593"/>
                <a:gd name="connsiteX28" fmla="*/ 4208359 w 4374292"/>
                <a:gd name="connsiteY28" fmla="*/ 476617 h 589593"/>
                <a:gd name="connsiteX29" fmla="*/ 4169523 w 4374292"/>
                <a:gd name="connsiteY29" fmla="*/ 536636 h 589593"/>
                <a:gd name="connsiteX30" fmla="*/ 4137749 w 4374292"/>
                <a:gd name="connsiteY30" fmla="*/ 564880 h 589593"/>
                <a:gd name="connsiteX31" fmla="*/ 4113035 w 4374292"/>
                <a:gd name="connsiteY31" fmla="*/ 579002 h 589593"/>
                <a:gd name="connsiteX32" fmla="*/ 4081260 w 4374292"/>
                <a:gd name="connsiteY32" fmla="*/ 589593 h 589593"/>
                <a:gd name="connsiteX33" fmla="*/ 4035364 w 4374292"/>
                <a:gd name="connsiteY33" fmla="*/ 579002 h 589593"/>
                <a:gd name="connsiteX34" fmla="*/ 3985937 w 4374292"/>
                <a:gd name="connsiteY34" fmla="*/ 554288 h 589593"/>
                <a:gd name="connsiteX35" fmla="*/ 3922388 w 4374292"/>
                <a:gd name="connsiteY35" fmla="*/ 526044 h 589593"/>
                <a:gd name="connsiteX36" fmla="*/ 3837656 w 4374292"/>
                <a:gd name="connsiteY36" fmla="*/ 497800 h 589593"/>
                <a:gd name="connsiteX37" fmla="*/ 3788229 w 4374292"/>
                <a:gd name="connsiteY37" fmla="*/ 487209 h 589593"/>
                <a:gd name="connsiteX38" fmla="*/ 3668192 w 4374292"/>
                <a:gd name="connsiteY38" fmla="*/ 483678 h 589593"/>
                <a:gd name="connsiteX39" fmla="*/ 3424587 w 4374292"/>
                <a:gd name="connsiteY39" fmla="*/ 476617 h 589593"/>
                <a:gd name="connsiteX40" fmla="*/ 2958561 w 4374292"/>
                <a:gd name="connsiteY40" fmla="*/ 469556 h 589593"/>
                <a:gd name="connsiteX41" fmla="*/ 2672590 w 4374292"/>
                <a:gd name="connsiteY41" fmla="*/ 469556 h 589593"/>
                <a:gd name="connsiteX42" fmla="*/ 2323071 w 4374292"/>
                <a:gd name="connsiteY42" fmla="*/ 469556 h 589593"/>
                <a:gd name="connsiteX43" fmla="*/ 2019447 w 4374292"/>
                <a:gd name="connsiteY43" fmla="*/ 473087 h 589593"/>
                <a:gd name="connsiteX44" fmla="*/ 1592257 w 4374292"/>
                <a:gd name="connsiteY44" fmla="*/ 487209 h 589593"/>
                <a:gd name="connsiteX45" fmla="*/ 1306286 w 4374292"/>
                <a:gd name="connsiteY45" fmla="*/ 494270 h 589593"/>
                <a:gd name="connsiteX46" fmla="*/ 1027376 w 4374292"/>
                <a:gd name="connsiteY46" fmla="*/ 508392 h 589593"/>
                <a:gd name="connsiteX47" fmla="*/ 776711 w 4374292"/>
                <a:gd name="connsiteY47" fmla="*/ 526044 h 589593"/>
                <a:gd name="connsiteX48" fmla="*/ 600186 w 4374292"/>
                <a:gd name="connsiteY48" fmla="*/ 547227 h 589593"/>
                <a:gd name="connsiteX49" fmla="*/ 543698 w 4374292"/>
                <a:gd name="connsiteY49" fmla="*/ 554288 h 589593"/>
                <a:gd name="connsiteX50" fmla="*/ 504862 w 4374292"/>
                <a:gd name="connsiteY50" fmla="*/ 547227 h 589593"/>
                <a:gd name="connsiteX51" fmla="*/ 370703 w 4374292"/>
                <a:gd name="connsiteY51" fmla="*/ 504861 h 589593"/>
                <a:gd name="connsiteX52" fmla="*/ 211830 w 4374292"/>
                <a:gd name="connsiteY52" fmla="*/ 448373 h 589593"/>
                <a:gd name="connsiteX53" fmla="*/ 84732 w 4374292"/>
                <a:gd name="connsiteY53" fmla="*/ 398946 h 589593"/>
                <a:gd name="connsiteX54" fmla="*/ 24714 w 4374292"/>
                <a:gd name="connsiteY54" fmla="*/ 381294 h 589593"/>
                <a:gd name="connsiteX55" fmla="*/ 14122 w 4374292"/>
                <a:gd name="connsiteY55" fmla="*/ 370702 h 589593"/>
                <a:gd name="connsiteX56" fmla="*/ 7061 w 4374292"/>
                <a:gd name="connsiteY56" fmla="*/ 356580 h 589593"/>
                <a:gd name="connsiteX57" fmla="*/ 0 w 4374292"/>
                <a:gd name="connsiteY57" fmla="*/ 335397 h 589593"/>
                <a:gd name="connsiteX58" fmla="*/ 7061 w 4374292"/>
                <a:gd name="connsiteY58" fmla="*/ 310684 h 589593"/>
                <a:gd name="connsiteX59" fmla="*/ 24714 w 4374292"/>
                <a:gd name="connsiteY59" fmla="*/ 289501 h 589593"/>
                <a:gd name="connsiteX60" fmla="*/ 74141 w 4374292"/>
                <a:gd name="connsiteY60" fmla="*/ 257726 h 589593"/>
                <a:gd name="connsiteX61" fmla="*/ 554289 w 4374292"/>
                <a:gd name="connsiteY61" fmla="*/ 123567 h 589593"/>
                <a:gd name="connsiteX62" fmla="*/ 557820 w 4374292"/>
                <a:gd name="connsiteY62" fmla="*/ 194177 h 589593"/>
                <a:gd name="connsiteX63" fmla="*/ 579003 w 4374292"/>
                <a:gd name="connsiteY63" fmla="*/ 225952 h 589593"/>
                <a:gd name="connsiteX64" fmla="*/ 607247 w 4374292"/>
                <a:gd name="connsiteY64" fmla="*/ 254196 h 589593"/>
                <a:gd name="connsiteX65" fmla="*/ 628430 w 4374292"/>
                <a:gd name="connsiteY65" fmla="*/ 264787 h 589593"/>
                <a:gd name="connsiteX66" fmla="*/ 727284 w 4374292"/>
                <a:gd name="connsiteY66" fmla="*/ 261257 h 589593"/>
                <a:gd name="connsiteX67" fmla="*/ 988541 w 4374292"/>
                <a:gd name="connsiteY67" fmla="*/ 254196 h 589593"/>
                <a:gd name="connsiteX68" fmla="*/ 1465159 w 4374292"/>
                <a:gd name="connsiteY68" fmla="*/ 247135 h 589593"/>
                <a:gd name="connsiteX69" fmla="*/ 1902941 w 4374292"/>
                <a:gd name="connsiteY69" fmla="*/ 240074 h 589593"/>
                <a:gd name="connsiteX70" fmla="*/ 1966490 w 4374292"/>
                <a:gd name="connsiteY70" fmla="*/ 240074 h 589593"/>
                <a:gd name="connsiteX0" fmla="*/ 1966490 w 4374292"/>
                <a:gd name="connsiteY0" fmla="*/ 240074 h 589593"/>
                <a:gd name="connsiteX1" fmla="*/ 2418394 w 4374292"/>
                <a:gd name="connsiteY1" fmla="*/ 240074 h 589593"/>
                <a:gd name="connsiteX2" fmla="*/ 2877359 w 4374292"/>
                <a:gd name="connsiteY2" fmla="*/ 240074 h 589593"/>
                <a:gd name="connsiteX3" fmla="*/ 3272776 w 4374292"/>
                <a:gd name="connsiteY3" fmla="*/ 240074 h 589593"/>
                <a:gd name="connsiteX4" fmla="*/ 3488136 w 4374292"/>
                <a:gd name="connsiteY4" fmla="*/ 240074 h 589593"/>
                <a:gd name="connsiteX5" fmla="*/ 3650539 w 4374292"/>
                <a:gd name="connsiteY5" fmla="*/ 240074 h 589593"/>
                <a:gd name="connsiteX6" fmla="*/ 3728210 w 4374292"/>
                <a:gd name="connsiteY6" fmla="*/ 240074 h 589593"/>
                <a:gd name="connsiteX7" fmla="*/ 3802351 w 4374292"/>
                <a:gd name="connsiteY7" fmla="*/ 240074 h 589593"/>
                <a:gd name="connsiteX8" fmla="*/ 3876491 w 4374292"/>
                <a:gd name="connsiteY8" fmla="*/ 240074 h 589593"/>
                <a:gd name="connsiteX9" fmla="*/ 3950632 w 4374292"/>
                <a:gd name="connsiteY9" fmla="*/ 240074 h 589593"/>
                <a:gd name="connsiteX10" fmla="*/ 4017711 w 4374292"/>
                <a:gd name="connsiteY10" fmla="*/ 233013 h 589593"/>
                <a:gd name="connsiteX11" fmla="*/ 4077730 w 4374292"/>
                <a:gd name="connsiteY11" fmla="*/ 222421 h 589593"/>
                <a:gd name="connsiteX12" fmla="*/ 4130688 w 4374292"/>
                <a:gd name="connsiteY12" fmla="*/ 201238 h 589593"/>
                <a:gd name="connsiteX13" fmla="*/ 4173054 w 4374292"/>
                <a:gd name="connsiteY13" fmla="*/ 180055 h 589593"/>
                <a:gd name="connsiteX14" fmla="*/ 4211889 w 4374292"/>
                <a:gd name="connsiteY14" fmla="*/ 151811 h 589593"/>
                <a:gd name="connsiteX15" fmla="*/ 4254255 w 4374292"/>
                <a:gd name="connsiteY15" fmla="*/ 116506 h 589593"/>
                <a:gd name="connsiteX16" fmla="*/ 4275438 w 4374292"/>
                <a:gd name="connsiteY16" fmla="*/ 95323 h 589593"/>
                <a:gd name="connsiteX17" fmla="*/ 4303682 w 4374292"/>
                <a:gd name="connsiteY17" fmla="*/ 56488 h 589593"/>
                <a:gd name="connsiteX18" fmla="*/ 4328396 w 4374292"/>
                <a:gd name="connsiteY18" fmla="*/ 14122 h 589593"/>
                <a:gd name="connsiteX19" fmla="*/ 4349579 w 4374292"/>
                <a:gd name="connsiteY19" fmla="*/ 0 h 589593"/>
                <a:gd name="connsiteX20" fmla="*/ 4367231 w 4374292"/>
                <a:gd name="connsiteY20" fmla="*/ 7061 h 589593"/>
                <a:gd name="connsiteX21" fmla="*/ 4370762 w 4374292"/>
                <a:gd name="connsiteY21" fmla="*/ 14122 h 589593"/>
                <a:gd name="connsiteX22" fmla="*/ 4374292 w 4374292"/>
                <a:gd name="connsiteY22" fmla="*/ 35305 h 589593"/>
                <a:gd name="connsiteX23" fmla="*/ 4367231 w 4374292"/>
                <a:gd name="connsiteY23" fmla="*/ 102384 h 589593"/>
                <a:gd name="connsiteX24" fmla="*/ 4363701 w 4374292"/>
                <a:gd name="connsiteY24" fmla="*/ 151811 h 589593"/>
                <a:gd name="connsiteX25" fmla="*/ 4346048 w 4374292"/>
                <a:gd name="connsiteY25" fmla="*/ 218891 h 589593"/>
                <a:gd name="connsiteX26" fmla="*/ 4314274 w 4374292"/>
                <a:gd name="connsiteY26" fmla="*/ 296562 h 589593"/>
                <a:gd name="connsiteX27" fmla="*/ 4275438 w 4374292"/>
                <a:gd name="connsiteY27" fmla="*/ 370702 h 589593"/>
                <a:gd name="connsiteX28" fmla="*/ 4208359 w 4374292"/>
                <a:gd name="connsiteY28" fmla="*/ 476617 h 589593"/>
                <a:gd name="connsiteX29" fmla="*/ 4169523 w 4374292"/>
                <a:gd name="connsiteY29" fmla="*/ 536636 h 589593"/>
                <a:gd name="connsiteX30" fmla="*/ 4137749 w 4374292"/>
                <a:gd name="connsiteY30" fmla="*/ 564880 h 589593"/>
                <a:gd name="connsiteX31" fmla="*/ 4113035 w 4374292"/>
                <a:gd name="connsiteY31" fmla="*/ 579002 h 589593"/>
                <a:gd name="connsiteX32" fmla="*/ 4081260 w 4374292"/>
                <a:gd name="connsiteY32" fmla="*/ 589593 h 589593"/>
                <a:gd name="connsiteX33" fmla="*/ 4035364 w 4374292"/>
                <a:gd name="connsiteY33" fmla="*/ 579002 h 589593"/>
                <a:gd name="connsiteX34" fmla="*/ 3985937 w 4374292"/>
                <a:gd name="connsiteY34" fmla="*/ 554288 h 589593"/>
                <a:gd name="connsiteX35" fmla="*/ 3922388 w 4374292"/>
                <a:gd name="connsiteY35" fmla="*/ 526044 h 589593"/>
                <a:gd name="connsiteX36" fmla="*/ 3837656 w 4374292"/>
                <a:gd name="connsiteY36" fmla="*/ 497800 h 589593"/>
                <a:gd name="connsiteX37" fmla="*/ 3788229 w 4374292"/>
                <a:gd name="connsiteY37" fmla="*/ 487209 h 589593"/>
                <a:gd name="connsiteX38" fmla="*/ 3668192 w 4374292"/>
                <a:gd name="connsiteY38" fmla="*/ 483678 h 589593"/>
                <a:gd name="connsiteX39" fmla="*/ 3424587 w 4374292"/>
                <a:gd name="connsiteY39" fmla="*/ 476617 h 589593"/>
                <a:gd name="connsiteX40" fmla="*/ 2958561 w 4374292"/>
                <a:gd name="connsiteY40" fmla="*/ 469556 h 589593"/>
                <a:gd name="connsiteX41" fmla="*/ 2672590 w 4374292"/>
                <a:gd name="connsiteY41" fmla="*/ 469556 h 589593"/>
                <a:gd name="connsiteX42" fmla="*/ 2323071 w 4374292"/>
                <a:gd name="connsiteY42" fmla="*/ 469556 h 589593"/>
                <a:gd name="connsiteX43" fmla="*/ 2019447 w 4374292"/>
                <a:gd name="connsiteY43" fmla="*/ 473087 h 589593"/>
                <a:gd name="connsiteX44" fmla="*/ 1592257 w 4374292"/>
                <a:gd name="connsiteY44" fmla="*/ 487209 h 589593"/>
                <a:gd name="connsiteX45" fmla="*/ 1306286 w 4374292"/>
                <a:gd name="connsiteY45" fmla="*/ 494270 h 589593"/>
                <a:gd name="connsiteX46" fmla="*/ 1027376 w 4374292"/>
                <a:gd name="connsiteY46" fmla="*/ 508392 h 589593"/>
                <a:gd name="connsiteX47" fmla="*/ 776711 w 4374292"/>
                <a:gd name="connsiteY47" fmla="*/ 526044 h 589593"/>
                <a:gd name="connsiteX48" fmla="*/ 600186 w 4374292"/>
                <a:gd name="connsiteY48" fmla="*/ 547227 h 589593"/>
                <a:gd name="connsiteX49" fmla="*/ 543698 w 4374292"/>
                <a:gd name="connsiteY49" fmla="*/ 554288 h 589593"/>
                <a:gd name="connsiteX50" fmla="*/ 504862 w 4374292"/>
                <a:gd name="connsiteY50" fmla="*/ 547227 h 589593"/>
                <a:gd name="connsiteX51" fmla="*/ 370703 w 4374292"/>
                <a:gd name="connsiteY51" fmla="*/ 504861 h 589593"/>
                <a:gd name="connsiteX52" fmla="*/ 211830 w 4374292"/>
                <a:gd name="connsiteY52" fmla="*/ 448373 h 589593"/>
                <a:gd name="connsiteX53" fmla="*/ 84732 w 4374292"/>
                <a:gd name="connsiteY53" fmla="*/ 398946 h 589593"/>
                <a:gd name="connsiteX54" fmla="*/ 24714 w 4374292"/>
                <a:gd name="connsiteY54" fmla="*/ 381294 h 589593"/>
                <a:gd name="connsiteX55" fmla="*/ 14122 w 4374292"/>
                <a:gd name="connsiteY55" fmla="*/ 370702 h 589593"/>
                <a:gd name="connsiteX56" fmla="*/ 7061 w 4374292"/>
                <a:gd name="connsiteY56" fmla="*/ 356580 h 589593"/>
                <a:gd name="connsiteX57" fmla="*/ 0 w 4374292"/>
                <a:gd name="connsiteY57" fmla="*/ 335397 h 589593"/>
                <a:gd name="connsiteX58" fmla="*/ 7061 w 4374292"/>
                <a:gd name="connsiteY58" fmla="*/ 310684 h 589593"/>
                <a:gd name="connsiteX59" fmla="*/ 24714 w 4374292"/>
                <a:gd name="connsiteY59" fmla="*/ 289501 h 589593"/>
                <a:gd name="connsiteX60" fmla="*/ 74141 w 4374292"/>
                <a:gd name="connsiteY60" fmla="*/ 257726 h 589593"/>
                <a:gd name="connsiteX61" fmla="*/ 557820 w 4374292"/>
                <a:gd name="connsiteY61" fmla="*/ 194177 h 589593"/>
                <a:gd name="connsiteX62" fmla="*/ 579003 w 4374292"/>
                <a:gd name="connsiteY62" fmla="*/ 225952 h 589593"/>
                <a:gd name="connsiteX63" fmla="*/ 607247 w 4374292"/>
                <a:gd name="connsiteY63" fmla="*/ 254196 h 589593"/>
                <a:gd name="connsiteX64" fmla="*/ 628430 w 4374292"/>
                <a:gd name="connsiteY64" fmla="*/ 264787 h 589593"/>
                <a:gd name="connsiteX65" fmla="*/ 727284 w 4374292"/>
                <a:gd name="connsiteY65" fmla="*/ 261257 h 589593"/>
                <a:gd name="connsiteX66" fmla="*/ 988541 w 4374292"/>
                <a:gd name="connsiteY66" fmla="*/ 254196 h 589593"/>
                <a:gd name="connsiteX67" fmla="*/ 1465159 w 4374292"/>
                <a:gd name="connsiteY67" fmla="*/ 247135 h 589593"/>
                <a:gd name="connsiteX68" fmla="*/ 1902941 w 4374292"/>
                <a:gd name="connsiteY68" fmla="*/ 240074 h 589593"/>
                <a:gd name="connsiteX69" fmla="*/ 1966490 w 4374292"/>
                <a:gd name="connsiteY69" fmla="*/ 240074 h 589593"/>
                <a:gd name="connsiteX0" fmla="*/ 1966490 w 4374292"/>
                <a:gd name="connsiteY0" fmla="*/ 240074 h 589593"/>
                <a:gd name="connsiteX1" fmla="*/ 2418394 w 4374292"/>
                <a:gd name="connsiteY1" fmla="*/ 240074 h 589593"/>
                <a:gd name="connsiteX2" fmla="*/ 2877359 w 4374292"/>
                <a:gd name="connsiteY2" fmla="*/ 240074 h 589593"/>
                <a:gd name="connsiteX3" fmla="*/ 3272776 w 4374292"/>
                <a:gd name="connsiteY3" fmla="*/ 240074 h 589593"/>
                <a:gd name="connsiteX4" fmla="*/ 3488136 w 4374292"/>
                <a:gd name="connsiteY4" fmla="*/ 240074 h 589593"/>
                <a:gd name="connsiteX5" fmla="*/ 3650539 w 4374292"/>
                <a:gd name="connsiteY5" fmla="*/ 240074 h 589593"/>
                <a:gd name="connsiteX6" fmla="*/ 3728210 w 4374292"/>
                <a:gd name="connsiteY6" fmla="*/ 240074 h 589593"/>
                <a:gd name="connsiteX7" fmla="*/ 3802351 w 4374292"/>
                <a:gd name="connsiteY7" fmla="*/ 240074 h 589593"/>
                <a:gd name="connsiteX8" fmla="*/ 3876491 w 4374292"/>
                <a:gd name="connsiteY8" fmla="*/ 240074 h 589593"/>
                <a:gd name="connsiteX9" fmla="*/ 3950632 w 4374292"/>
                <a:gd name="connsiteY9" fmla="*/ 240074 h 589593"/>
                <a:gd name="connsiteX10" fmla="*/ 4017711 w 4374292"/>
                <a:gd name="connsiteY10" fmla="*/ 233013 h 589593"/>
                <a:gd name="connsiteX11" fmla="*/ 4077730 w 4374292"/>
                <a:gd name="connsiteY11" fmla="*/ 222421 h 589593"/>
                <a:gd name="connsiteX12" fmla="*/ 4130688 w 4374292"/>
                <a:gd name="connsiteY12" fmla="*/ 201238 h 589593"/>
                <a:gd name="connsiteX13" fmla="*/ 4173054 w 4374292"/>
                <a:gd name="connsiteY13" fmla="*/ 180055 h 589593"/>
                <a:gd name="connsiteX14" fmla="*/ 4211889 w 4374292"/>
                <a:gd name="connsiteY14" fmla="*/ 151811 h 589593"/>
                <a:gd name="connsiteX15" fmla="*/ 4254255 w 4374292"/>
                <a:gd name="connsiteY15" fmla="*/ 116506 h 589593"/>
                <a:gd name="connsiteX16" fmla="*/ 4275438 w 4374292"/>
                <a:gd name="connsiteY16" fmla="*/ 95323 h 589593"/>
                <a:gd name="connsiteX17" fmla="*/ 4303682 w 4374292"/>
                <a:gd name="connsiteY17" fmla="*/ 56488 h 589593"/>
                <a:gd name="connsiteX18" fmla="*/ 4328396 w 4374292"/>
                <a:gd name="connsiteY18" fmla="*/ 14122 h 589593"/>
                <a:gd name="connsiteX19" fmla="*/ 4349579 w 4374292"/>
                <a:gd name="connsiteY19" fmla="*/ 0 h 589593"/>
                <a:gd name="connsiteX20" fmla="*/ 4367231 w 4374292"/>
                <a:gd name="connsiteY20" fmla="*/ 7061 h 589593"/>
                <a:gd name="connsiteX21" fmla="*/ 4370762 w 4374292"/>
                <a:gd name="connsiteY21" fmla="*/ 14122 h 589593"/>
                <a:gd name="connsiteX22" fmla="*/ 4374292 w 4374292"/>
                <a:gd name="connsiteY22" fmla="*/ 35305 h 589593"/>
                <a:gd name="connsiteX23" fmla="*/ 4367231 w 4374292"/>
                <a:gd name="connsiteY23" fmla="*/ 102384 h 589593"/>
                <a:gd name="connsiteX24" fmla="*/ 4363701 w 4374292"/>
                <a:gd name="connsiteY24" fmla="*/ 151811 h 589593"/>
                <a:gd name="connsiteX25" fmla="*/ 4346048 w 4374292"/>
                <a:gd name="connsiteY25" fmla="*/ 218891 h 589593"/>
                <a:gd name="connsiteX26" fmla="*/ 4314274 w 4374292"/>
                <a:gd name="connsiteY26" fmla="*/ 296562 h 589593"/>
                <a:gd name="connsiteX27" fmla="*/ 4275438 w 4374292"/>
                <a:gd name="connsiteY27" fmla="*/ 370702 h 589593"/>
                <a:gd name="connsiteX28" fmla="*/ 4208359 w 4374292"/>
                <a:gd name="connsiteY28" fmla="*/ 476617 h 589593"/>
                <a:gd name="connsiteX29" fmla="*/ 4169523 w 4374292"/>
                <a:gd name="connsiteY29" fmla="*/ 536636 h 589593"/>
                <a:gd name="connsiteX30" fmla="*/ 4137749 w 4374292"/>
                <a:gd name="connsiteY30" fmla="*/ 564880 h 589593"/>
                <a:gd name="connsiteX31" fmla="*/ 4113035 w 4374292"/>
                <a:gd name="connsiteY31" fmla="*/ 579002 h 589593"/>
                <a:gd name="connsiteX32" fmla="*/ 4081260 w 4374292"/>
                <a:gd name="connsiteY32" fmla="*/ 589593 h 589593"/>
                <a:gd name="connsiteX33" fmla="*/ 4035364 w 4374292"/>
                <a:gd name="connsiteY33" fmla="*/ 579002 h 589593"/>
                <a:gd name="connsiteX34" fmla="*/ 3985937 w 4374292"/>
                <a:gd name="connsiteY34" fmla="*/ 554288 h 589593"/>
                <a:gd name="connsiteX35" fmla="*/ 3922388 w 4374292"/>
                <a:gd name="connsiteY35" fmla="*/ 526044 h 589593"/>
                <a:gd name="connsiteX36" fmla="*/ 3837656 w 4374292"/>
                <a:gd name="connsiteY36" fmla="*/ 497800 h 589593"/>
                <a:gd name="connsiteX37" fmla="*/ 3788229 w 4374292"/>
                <a:gd name="connsiteY37" fmla="*/ 487209 h 589593"/>
                <a:gd name="connsiteX38" fmla="*/ 3668192 w 4374292"/>
                <a:gd name="connsiteY38" fmla="*/ 483678 h 589593"/>
                <a:gd name="connsiteX39" fmla="*/ 3424587 w 4374292"/>
                <a:gd name="connsiteY39" fmla="*/ 476617 h 589593"/>
                <a:gd name="connsiteX40" fmla="*/ 2958561 w 4374292"/>
                <a:gd name="connsiteY40" fmla="*/ 469556 h 589593"/>
                <a:gd name="connsiteX41" fmla="*/ 2672590 w 4374292"/>
                <a:gd name="connsiteY41" fmla="*/ 469556 h 589593"/>
                <a:gd name="connsiteX42" fmla="*/ 2323071 w 4374292"/>
                <a:gd name="connsiteY42" fmla="*/ 469556 h 589593"/>
                <a:gd name="connsiteX43" fmla="*/ 2019447 w 4374292"/>
                <a:gd name="connsiteY43" fmla="*/ 473087 h 589593"/>
                <a:gd name="connsiteX44" fmla="*/ 1592257 w 4374292"/>
                <a:gd name="connsiteY44" fmla="*/ 487209 h 589593"/>
                <a:gd name="connsiteX45" fmla="*/ 1306286 w 4374292"/>
                <a:gd name="connsiteY45" fmla="*/ 494270 h 589593"/>
                <a:gd name="connsiteX46" fmla="*/ 1027376 w 4374292"/>
                <a:gd name="connsiteY46" fmla="*/ 508392 h 589593"/>
                <a:gd name="connsiteX47" fmla="*/ 776711 w 4374292"/>
                <a:gd name="connsiteY47" fmla="*/ 526044 h 589593"/>
                <a:gd name="connsiteX48" fmla="*/ 600186 w 4374292"/>
                <a:gd name="connsiteY48" fmla="*/ 547227 h 589593"/>
                <a:gd name="connsiteX49" fmla="*/ 543698 w 4374292"/>
                <a:gd name="connsiteY49" fmla="*/ 554288 h 589593"/>
                <a:gd name="connsiteX50" fmla="*/ 504862 w 4374292"/>
                <a:gd name="connsiteY50" fmla="*/ 547227 h 589593"/>
                <a:gd name="connsiteX51" fmla="*/ 370703 w 4374292"/>
                <a:gd name="connsiteY51" fmla="*/ 504861 h 589593"/>
                <a:gd name="connsiteX52" fmla="*/ 211830 w 4374292"/>
                <a:gd name="connsiteY52" fmla="*/ 448373 h 589593"/>
                <a:gd name="connsiteX53" fmla="*/ 84732 w 4374292"/>
                <a:gd name="connsiteY53" fmla="*/ 398946 h 589593"/>
                <a:gd name="connsiteX54" fmla="*/ 24714 w 4374292"/>
                <a:gd name="connsiteY54" fmla="*/ 381294 h 589593"/>
                <a:gd name="connsiteX55" fmla="*/ 14122 w 4374292"/>
                <a:gd name="connsiteY55" fmla="*/ 370702 h 589593"/>
                <a:gd name="connsiteX56" fmla="*/ 7061 w 4374292"/>
                <a:gd name="connsiteY56" fmla="*/ 356580 h 589593"/>
                <a:gd name="connsiteX57" fmla="*/ 0 w 4374292"/>
                <a:gd name="connsiteY57" fmla="*/ 335397 h 589593"/>
                <a:gd name="connsiteX58" fmla="*/ 7061 w 4374292"/>
                <a:gd name="connsiteY58" fmla="*/ 310684 h 589593"/>
                <a:gd name="connsiteX59" fmla="*/ 24714 w 4374292"/>
                <a:gd name="connsiteY59" fmla="*/ 289501 h 589593"/>
                <a:gd name="connsiteX60" fmla="*/ 74141 w 4374292"/>
                <a:gd name="connsiteY60" fmla="*/ 257726 h 589593"/>
                <a:gd name="connsiteX61" fmla="*/ 579003 w 4374292"/>
                <a:gd name="connsiteY61" fmla="*/ 225952 h 589593"/>
                <a:gd name="connsiteX62" fmla="*/ 607247 w 4374292"/>
                <a:gd name="connsiteY62" fmla="*/ 254196 h 589593"/>
                <a:gd name="connsiteX63" fmla="*/ 628430 w 4374292"/>
                <a:gd name="connsiteY63" fmla="*/ 264787 h 589593"/>
                <a:gd name="connsiteX64" fmla="*/ 727284 w 4374292"/>
                <a:gd name="connsiteY64" fmla="*/ 261257 h 589593"/>
                <a:gd name="connsiteX65" fmla="*/ 988541 w 4374292"/>
                <a:gd name="connsiteY65" fmla="*/ 254196 h 589593"/>
                <a:gd name="connsiteX66" fmla="*/ 1465159 w 4374292"/>
                <a:gd name="connsiteY66" fmla="*/ 247135 h 589593"/>
                <a:gd name="connsiteX67" fmla="*/ 1902941 w 4374292"/>
                <a:gd name="connsiteY67" fmla="*/ 240074 h 589593"/>
                <a:gd name="connsiteX68" fmla="*/ 1966490 w 4374292"/>
                <a:gd name="connsiteY68" fmla="*/ 240074 h 589593"/>
                <a:gd name="connsiteX0" fmla="*/ 1966490 w 4374292"/>
                <a:gd name="connsiteY0" fmla="*/ 240074 h 589593"/>
                <a:gd name="connsiteX1" fmla="*/ 2418394 w 4374292"/>
                <a:gd name="connsiteY1" fmla="*/ 240074 h 589593"/>
                <a:gd name="connsiteX2" fmla="*/ 2877359 w 4374292"/>
                <a:gd name="connsiteY2" fmla="*/ 240074 h 589593"/>
                <a:gd name="connsiteX3" fmla="*/ 3272776 w 4374292"/>
                <a:gd name="connsiteY3" fmla="*/ 240074 h 589593"/>
                <a:gd name="connsiteX4" fmla="*/ 3488136 w 4374292"/>
                <a:gd name="connsiteY4" fmla="*/ 240074 h 589593"/>
                <a:gd name="connsiteX5" fmla="*/ 3650539 w 4374292"/>
                <a:gd name="connsiteY5" fmla="*/ 240074 h 589593"/>
                <a:gd name="connsiteX6" fmla="*/ 3728210 w 4374292"/>
                <a:gd name="connsiteY6" fmla="*/ 240074 h 589593"/>
                <a:gd name="connsiteX7" fmla="*/ 3802351 w 4374292"/>
                <a:gd name="connsiteY7" fmla="*/ 240074 h 589593"/>
                <a:gd name="connsiteX8" fmla="*/ 3876491 w 4374292"/>
                <a:gd name="connsiteY8" fmla="*/ 240074 h 589593"/>
                <a:gd name="connsiteX9" fmla="*/ 3950632 w 4374292"/>
                <a:gd name="connsiteY9" fmla="*/ 240074 h 589593"/>
                <a:gd name="connsiteX10" fmla="*/ 4017711 w 4374292"/>
                <a:gd name="connsiteY10" fmla="*/ 233013 h 589593"/>
                <a:gd name="connsiteX11" fmla="*/ 4077730 w 4374292"/>
                <a:gd name="connsiteY11" fmla="*/ 222421 h 589593"/>
                <a:gd name="connsiteX12" fmla="*/ 4130688 w 4374292"/>
                <a:gd name="connsiteY12" fmla="*/ 201238 h 589593"/>
                <a:gd name="connsiteX13" fmla="*/ 4173054 w 4374292"/>
                <a:gd name="connsiteY13" fmla="*/ 180055 h 589593"/>
                <a:gd name="connsiteX14" fmla="*/ 4211889 w 4374292"/>
                <a:gd name="connsiteY14" fmla="*/ 151811 h 589593"/>
                <a:gd name="connsiteX15" fmla="*/ 4254255 w 4374292"/>
                <a:gd name="connsiteY15" fmla="*/ 116506 h 589593"/>
                <a:gd name="connsiteX16" fmla="*/ 4275438 w 4374292"/>
                <a:gd name="connsiteY16" fmla="*/ 95323 h 589593"/>
                <a:gd name="connsiteX17" fmla="*/ 4303682 w 4374292"/>
                <a:gd name="connsiteY17" fmla="*/ 56488 h 589593"/>
                <a:gd name="connsiteX18" fmla="*/ 4328396 w 4374292"/>
                <a:gd name="connsiteY18" fmla="*/ 14122 h 589593"/>
                <a:gd name="connsiteX19" fmla="*/ 4349579 w 4374292"/>
                <a:gd name="connsiteY19" fmla="*/ 0 h 589593"/>
                <a:gd name="connsiteX20" fmla="*/ 4367231 w 4374292"/>
                <a:gd name="connsiteY20" fmla="*/ 7061 h 589593"/>
                <a:gd name="connsiteX21" fmla="*/ 4370762 w 4374292"/>
                <a:gd name="connsiteY21" fmla="*/ 14122 h 589593"/>
                <a:gd name="connsiteX22" fmla="*/ 4374292 w 4374292"/>
                <a:gd name="connsiteY22" fmla="*/ 35305 h 589593"/>
                <a:gd name="connsiteX23" fmla="*/ 4367231 w 4374292"/>
                <a:gd name="connsiteY23" fmla="*/ 102384 h 589593"/>
                <a:gd name="connsiteX24" fmla="*/ 4363701 w 4374292"/>
                <a:gd name="connsiteY24" fmla="*/ 151811 h 589593"/>
                <a:gd name="connsiteX25" fmla="*/ 4346048 w 4374292"/>
                <a:gd name="connsiteY25" fmla="*/ 218891 h 589593"/>
                <a:gd name="connsiteX26" fmla="*/ 4314274 w 4374292"/>
                <a:gd name="connsiteY26" fmla="*/ 296562 h 589593"/>
                <a:gd name="connsiteX27" fmla="*/ 4275438 w 4374292"/>
                <a:gd name="connsiteY27" fmla="*/ 370702 h 589593"/>
                <a:gd name="connsiteX28" fmla="*/ 4208359 w 4374292"/>
                <a:gd name="connsiteY28" fmla="*/ 476617 h 589593"/>
                <a:gd name="connsiteX29" fmla="*/ 4169523 w 4374292"/>
                <a:gd name="connsiteY29" fmla="*/ 536636 h 589593"/>
                <a:gd name="connsiteX30" fmla="*/ 4137749 w 4374292"/>
                <a:gd name="connsiteY30" fmla="*/ 564880 h 589593"/>
                <a:gd name="connsiteX31" fmla="*/ 4113035 w 4374292"/>
                <a:gd name="connsiteY31" fmla="*/ 579002 h 589593"/>
                <a:gd name="connsiteX32" fmla="*/ 4081260 w 4374292"/>
                <a:gd name="connsiteY32" fmla="*/ 589593 h 589593"/>
                <a:gd name="connsiteX33" fmla="*/ 4035364 w 4374292"/>
                <a:gd name="connsiteY33" fmla="*/ 579002 h 589593"/>
                <a:gd name="connsiteX34" fmla="*/ 3985937 w 4374292"/>
                <a:gd name="connsiteY34" fmla="*/ 554288 h 589593"/>
                <a:gd name="connsiteX35" fmla="*/ 3922388 w 4374292"/>
                <a:gd name="connsiteY35" fmla="*/ 526044 h 589593"/>
                <a:gd name="connsiteX36" fmla="*/ 3837656 w 4374292"/>
                <a:gd name="connsiteY36" fmla="*/ 497800 h 589593"/>
                <a:gd name="connsiteX37" fmla="*/ 3788229 w 4374292"/>
                <a:gd name="connsiteY37" fmla="*/ 487209 h 589593"/>
                <a:gd name="connsiteX38" fmla="*/ 3668192 w 4374292"/>
                <a:gd name="connsiteY38" fmla="*/ 483678 h 589593"/>
                <a:gd name="connsiteX39" fmla="*/ 3424587 w 4374292"/>
                <a:gd name="connsiteY39" fmla="*/ 476617 h 589593"/>
                <a:gd name="connsiteX40" fmla="*/ 2958561 w 4374292"/>
                <a:gd name="connsiteY40" fmla="*/ 469556 h 589593"/>
                <a:gd name="connsiteX41" fmla="*/ 2672590 w 4374292"/>
                <a:gd name="connsiteY41" fmla="*/ 469556 h 589593"/>
                <a:gd name="connsiteX42" fmla="*/ 2323071 w 4374292"/>
                <a:gd name="connsiteY42" fmla="*/ 469556 h 589593"/>
                <a:gd name="connsiteX43" fmla="*/ 2019447 w 4374292"/>
                <a:gd name="connsiteY43" fmla="*/ 473087 h 589593"/>
                <a:gd name="connsiteX44" fmla="*/ 1592257 w 4374292"/>
                <a:gd name="connsiteY44" fmla="*/ 487209 h 589593"/>
                <a:gd name="connsiteX45" fmla="*/ 1306286 w 4374292"/>
                <a:gd name="connsiteY45" fmla="*/ 494270 h 589593"/>
                <a:gd name="connsiteX46" fmla="*/ 1027376 w 4374292"/>
                <a:gd name="connsiteY46" fmla="*/ 508392 h 589593"/>
                <a:gd name="connsiteX47" fmla="*/ 776711 w 4374292"/>
                <a:gd name="connsiteY47" fmla="*/ 526044 h 589593"/>
                <a:gd name="connsiteX48" fmla="*/ 600186 w 4374292"/>
                <a:gd name="connsiteY48" fmla="*/ 547227 h 589593"/>
                <a:gd name="connsiteX49" fmla="*/ 543698 w 4374292"/>
                <a:gd name="connsiteY49" fmla="*/ 554288 h 589593"/>
                <a:gd name="connsiteX50" fmla="*/ 504862 w 4374292"/>
                <a:gd name="connsiteY50" fmla="*/ 547227 h 589593"/>
                <a:gd name="connsiteX51" fmla="*/ 370703 w 4374292"/>
                <a:gd name="connsiteY51" fmla="*/ 504861 h 589593"/>
                <a:gd name="connsiteX52" fmla="*/ 211830 w 4374292"/>
                <a:gd name="connsiteY52" fmla="*/ 448373 h 589593"/>
                <a:gd name="connsiteX53" fmla="*/ 84732 w 4374292"/>
                <a:gd name="connsiteY53" fmla="*/ 398946 h 589593"/>
                <a:gd name="connsiteX54" fmla="*/ 24714 w 4374292"/>
                <a:gd name="connsiteY54" fmla="*/ 381294 h 589593"/>
                <a:gd name="connsiteX55" fmla="*/ 14122 w 4374292"/>
                <a:gd name="connsiteY55" fmla="*/ 370702 h 589593"/>
                <a:gd name="connsiteX56" fmla="*/ 7061 w 4374292"/>
                <a:gd name="connsiteY56" fmla="*/ 356580 h 589593"/>
                <a:gd name="connsiteX57" fmla="*/ 0 w 4374292"/>
                <a:gd name="connsiteY57" fmla="*/ 335397 h 589593"/>
                <a:gd name="connsiteX58" fmla="*/ 7061 w 4374292"/>
                <a:gd name="connsiteY58" fmla="*/ 310684 h 589593"/>
                <a:gd name="connsiteX59" fmla="*/ 24714 w 4374292"/>
                <a:gd name="connsiteY59" fmla="*/ 289501 h 589593"/>
                <a:gd name="connsiteX60" fmla="*/ 74141 w 4374292"/>
                <a:gd name="connsiteY60" fmla="*/ 257726 h 589593"/>
                <a:gd name="connsiteX61" fmla="*/ 607247 w 4374292"/>
                <a:gd name="connsiteY61" fmla="*/ 254196 h 589593"/>
                <a:gd name="connsiteX62" fmla="*/ 628430 w 4374292"/>
                <a:gd name="connsiteY62" fmla="*/ 264787 h 589593"/>
                <a:gd name="connsiteX63" fmla="*/ 727284 w 4374292"/>
                <a:gd name="connsiteY63" fmla="*/ 261257 h 589593"/>
                <a:gd name="connsiteX64" fmla="*/ 988541 w 4374292"/>
                <a:gd name="connsiteY64" fmla="*/ 254196 h 589593"/>
                <a:gd name="connsiteX65" fmla="*/ 1465159 w 4374292"/>
                <a:gd name="connsiteY65" fmla="*/ 247135 h 589593"/>
                <a:gd name="connsiteX66" fmla="*/ 1902941 w 4374292"/>
                <a:gd name="connsiteY66" fmla="*/ 240074 h 589593"/>
                <a:gd name="connsiteX67" fmla="*/ 1966490 w 4374292"/>
                <a:gd name="connsiteY67" fmla="*/ 240074 h 589593"/>
                <a:gd name="connsiteX0" fmla="*/ 1966490 w 4374292"/>
                <a:gd name="connsiteY0" fmla="*/ 240074 h 589593"/>
                <a:gd name="connsiteX1" fmla="*/ 2418394 w 4374292"/>
                <a:gd name="connsiteY1" fmla="*/ 240074 h 589593"/>
                <a:gd name="connsiteX2" fmla="*/ 2877359 w 4374292"/>
                <a:gd name="connsiteY2" fmla="*/ 240074 h 589593"/>
                <a:gd name="connsiteX3" fmla="*/ 3272776 w 4374292"/>
                <a:gd name="connsiteY3" fmla="*/ 240074 h 589593"/>
                <a:gd name="connsiteX4" fmla="*/ 3488136 w 4374292"/>
                <a:gd name="connsiteY4" fmla="*/ 240074 h 589593"/>
                <a:gd name="connsiteX5" fmla="*/ 3650539 w 4374292"/>
                <a:gd name="connsiteY5" fmla="*/ 240074 h 589593"/>
                <a:gd name="connsiteX6" fmla="*/ 3728210 w 4374292"/>
                <a:gd name="connsiteY6" fmla="*/ 240074 h 589593"/>
                <a:gd name="connsiteX7" fmla="*/ 3802351 w 4374292"/>
                <a:gd name="connsiteY7" fmla="*/ 240074 h 589593"/>
                <a:gd name="connsiteX8" fmla="*/ 3876491 w 4374292"/>
                <a:gd name="connsiteY8" fmla="*/ 240074 h 589593"/>
                <a:gd name="connsiteX9" fmla="*/ 3950632 w 4374292"/>
                <a:gd name="connsiteY9" fmla="*/ 240074 h 589593"/>
                <a:gd name="connsiteX10" fmla="*/ 4017711 w 4374292"/>
                <a:gd name="connsiteY10" fmla="*/ 233013 h 589593"/>
                <a:gd name="connsiteX11" fmla="*/ 4077730 w 4374292"/>
                <a:gd name="connsiteY11" fmla="*/ 222421 h 589593"/>
                <a:gd name="connsiteX12" fmla="*/ 4130688 w 4374292"/>
                <a:gd name="connsiteY12" fmla="*/ 201238 h 589593"/>
                <a:gd name="connsiteX13" fmla="*/ 4173054 w 4374292"/>
                <a:gd name="connsiteY13" fmla="*/ 180055 h 589593"/>
                <a:gd name="connsiteX14" fmla="*/ 4211889 w 4374292"/>
                <a:gd name="connsiteY14" fmla="*/ 151811 h 589593"/>
                <a:gd name="connsiteX15" fmla="*/ 4254255 w 4374292"/>
                <a:gd name="connsiteY15" fmla="*/ 116506 h 589593"/>
                <a:gd name="connsiteX16" fmla="*/ 4275438 w 4374292"/>
                <a:gd name="connsiteY16" fmla="*/ 95323 h 589593"/>
                <a:gd name="connsiteX17" fmla="*/ 4303682 w 4374292"/>
                <a:gd name="connsiteY17" fmla="*/ 56488 h 589593"/>
                <a:gd name="connsiteX18" fmla="*/ 4328396 w 4374292"/>
                <a:gd name="connsiteY18" fmla="*/ 14122 h 589593"/>
                <a:gd name="connsiteX19" fmla="*/ 4349579 w 4374292"/>
                <a:gd name="connsiteY19" fmla="*/ 0 h 589593"/>
                <a:gd name="connsiteX20" fmla="*/ 4367231 w 4374292"/>
                <a:gd name="connsiteY20" fmla="*/ 7061 h 589593"/>
                <a:gd name="connsiteX21" fmla="*/ 4370762 w 4374292"/>
                <a:gd name="connsiteY21" fmla="*/ 14122 h 589593"/>
                <a:gd name="connsiteX22" fmla="*/ 4374292 w 4374292"/>
                <a:gd name="connsiteY22" fmla="*/ 35305 h 589593"/>
                <a:gd name="connsiteX23" fmla="*/ 4367231 w 4374292"/>
                <a:gd name="connsiteY23" fmla="*/ 102384 h 589593"/>
                <a:gd name="connsiteX24" fmla="*/ 4363701 w 4374292"/>
                <a:gd name="connsiteY24" fmla="*/ 151811 h 589593"/>
                <a:gd name="connsiteX25" fmla="*/ 4346048 w 4374292"/>
                <a:gd name="connsiteY25" fmla="*/ 218891 h 589593"/>
                <a:gd name="connsiteX26" fmla="*/ 4314274 w 4374292"/>
                <a:gd name="connsiteY26" fmla="*/ 296562 h 589593"/>
                <a:gd name="connsiteX27" fmla="*/ 4275438 w 4374292"/>
                <a:gd name="connsiteY27" fmla="*/ 370702 h 589593"/>
                <a:gd name="connsiteX28" fmla="*/ 4208359 w 4374292"/>
                <a:gd name="connsiteY28" fmla="*/ 476617 h 589593"/>
                <a:gd name="connsiteX29" fmla="*/ 4169523 w 4374292"/>
                <a:gd name="connsiteY29" fmla="*/ 536636 h 589593"/>
                <a:gd name="connsiteX30" fmla="*/ 4137749 w 4374292"/>
                <a:gd name="connsiteY30" fmla="*/ 564880 h 589593"/>
                <a:gd name="connsiteX31" fmla="*/ 4113035 w 4374292"/>
                <a:gd name="connsiteY31" fmla="*/ 579002 h 589593"/>
                <a:gd name="connsiteX32" fmla="*/ 4081260 w 4374292"/>
                <a:gd name="connsiteY32" fmla="*/ 589593 h 589593"/>
                <a:gd name="connsiteX33" fmla="*/ 4035364 w 4374292"/>
                <a:gd name="connsiteY33" fmla="*/ 579002 h 589593"/>
                <a:gd name="connsiteX34" fmla="*/ 3985937 w 4374292"/>
                <a:gd name="connsiteY34" fmla="*/ 554288 h 589593"/>
                <a:gd name="connsiteX35" fmla="*/ 3922388 w 4374292"/>
                <a:gd name="connsiteY35" fmla="*/ 526044 h 589593"/>
                <a:gd name="connsiteX36" fmla="*/ 3837656 w 4374292"/>
                <a:gd name="connsiteY36" fmla="*/ 497800 h 589593"/>
                <a:gd name="connsiteX37" fmla="*/ 3788229 w 4374292"/>
                <a:gd name="connsiteY37" fmla="*/ 487209 h 589593"/>
                <a:gd name="connsiteX38" fmla="*/ 3668192 w 4374292"/>
                <a:gd name="connsiteY38" fmla="*/ 483678 h 589593"/>
                <a:gd name="connsiteX39" fmla="*/ 3424587 w 4374292"/>
                <a:gd name="connsiteY39" fmla="*/ 476617 h 589593"/>
                <a:gd name="connsiteX40" fmla="*/ 2958561 w 4374292"/>
                <a:gd name="connsiteY40" fmla="*/ 469556 h 589593"/>
                <a:gd name="connsiteX41" fmla="*/ 2672590 w 4374292"/>
                <a:gd name="connsiteY41" fmla="*/ 469556 h 589593"/>
                <a:gd name="connsiteX42" fmla="*/ 2323071 w 4374292"/>
                <a:gd name="connsiteY42" fmla="*/ 469556 h 589593"/>
                <a:gd name="connsiteX43" fmla="*/ 2019447 w 4374292"/>
                <a:gd name="connsiteY43" fmla="*/ 473087 h 589593"/>
                <a:gd name="connsiteX44" fmla="*/ 1592257 w 4374292"/>
                <a:gd name="connsiteY44" fmla="*/ 487209 h 589593"/>
                <a:gd name="connsiteX45" fmla="*/ 1306286 w 4374292"/>
                <a:gd name="connsiteY45" fmla="*/ 494270 h 589593"/>
                <a:gd name="connsiteX46" fmla="*/ 1027376 w 4374292"/>
                <a:gd name="connsiteY46" fmla="*/ 508392 h 589593"/>
                <a:gd name="connsiteX47" fmla="*/ 776711 w 4374292"/>
                <a:gd name="connsiteY47" fmla="*/ 526044 h 589593"/>
                <a:gd name="connsiteX48" fmla="*/ 600186 w 4374292"/>
                <a:gd name="connsiteY48" fmla="*/ 547227 h 589593"/>
                <a:gd name="connsiteX49" fmla="*/ 543698 w 4374292"/>
                <a:gd name="connsiteY49" fmla="*/ 554288 h 589593"/>
                <a:gd name="connsiteX50" fmla="*/ 504862 w 4374292"/>
                <a:gd name="connsiteY50" fmla="*/ 547227 h 589593"/>
                <a:gd name="connsiteX51" fmla="*/ 370703 w 4374292"/>
                <a:gd name="connsiteY51" fmla="*/ 504861 h 589593"/>
                <a:gd name="connsiteX52" fmla="*/ 211830 w 4374292"/>
                <a:gd name="connsiteY52" fmla="*/ 448373 h 589593"/>
                <a:gd name="connsiteX53" fmla="*/ 84732 w 4374292"/>
                <a:gd name="connsiteY53" fmla="*/ 398946 h 589593"/>
                <a:gd name="connsiteX54" fmla="*/ 24714 w 4374292"/>
                <a:gd name="connsiteY54" fmla="*/ 381294 h 589593"/>
                <a:gd name="connsiteX55" fmla="*/ 14122 w 4374292"/>
                <a:gd name="connsiteY55" fmla="*/ 370702 h 589593"/>
                <a:gd name="connsiteX56" fmla="*/ 7061 w 4374292"/>
                <a:gd name="connsiteY56" fmla="*/ 356580 h 589593"/>
                <a:gd name="connsiteX57" fmla="*/ 0 w 4374292"/>
                <a:gd name="connsiteY57" fmla="*/ 335397 h 589593"/>
                <a:gd name="connsiteX58" fmla="*/ 7061 w 4374292"/>
                <a:gd name="connsiteY58" fmla="*/ 310684 h 589593"/>
                <a:gd name="connsiteX59" fmla="*/ 24714 w 4374292"/>
                <a:gd name="connsiteY59" fmla="*/ 289501 h 589593"/>
                <a:gd name="connsiteX60" fmla="*/ 607247 w 4374292"/>
                <a:gd name="connsiteY60" fmla="*/ 254196 h 589593"/>
                <a:gd name="connsiteX61" fmla="*/ 628430 w 4374292"/>
                <a:gd name="connsiteY61" fmla="*/ 264787 h 589593"/>
                <a:gd name="connsiteX62" fmla="*/ 727284 w 4374292"/>
                <a:gd name="connsiteY62" fmla="*/ 261257 h 589593"/>
                <a:gd name="connsiteX63" fmla="*/ 988541 w 4374292"/>
                <a:gd name="connsiteY63" fmla="*/ 254196 h 589593"/>
                <a:gd name="connsiteX64" fmla="*/ 1465159 w 4374292"/>
                <a:gd name="connsiteY64" fmla="*/ 247135 h 589593"/>
                <a:gd name="connsiteX65" fmla="*/ 1902941 w 4374292"/>
                <a:gd name="connsiteY65" fmla="*/ 240074 h 589593"/>
                <a:gd name="connsiteX66" fmla="*/ 1966490 w 4374292"/>
                <a:gd name="connsiteY66" fmla="*/ 240074 h 58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374292" h="589593">
                  <a:moveTo>
                    <a:pt x="1966490" y="240074"/>
                  </a:moveTo>
                  <a:lnTo>
                    <a:pt x="2418394" y="240074"/>
                  </a:lnTo>
                  <a:lnTo>
                    <a:pt x="2877359" y="240074"/>
                  </a:lnTo>
                  <a:lnTo>
                    <a:pt x="3272776" y="240074"/>
                  </a:lnTo>
                  <a:lnTo>
                    <a:pt x="3488136" y="240074"/>
                  </a:lnTo>
                  <a:lnTo>
                    <a:pt x="3650539" y="240074"/>
                  </a:lnTo>
                  <a:lnTo>
                    <a:pt x="3728210" y="240074"/>
                  </a:lnTo>
                  <a:lnTo>
                    <a:pt x="3802351" y="240074"/>
                  </a:lnTo>
                  <a:lnTo>
                    <a:pt x="3876491" y="240074"/>
                  </a:lnTo>
                  <a:lnTo>
                    <a:pt x="3950632" y="240074"/>
                  </a:lnTo>
                  <a:lnTo>
                    <a:pt x="4017711" y="233013"/>
                  </a:lnTo>
                  <a:lnTo>
                    <a:pt x="4077730" y="222421"/>
                  </a:lnTo>
                  <a:lnTo>
                    <a:pt x="4130688" y="201238"/>
                  </a:lnTo>
                  <a:lnTo>
                    <a:pt x="4173054" y="180055"/>
                  </a:lnTo>
                  <a:lnTo>
                    <a:pt x="4211889" y="151811"/>
                  </a:lnTo>
                  <a:lnTo>
                    <a:pt x="4254255" y="116506"/>
                  </a:lnTo>
                  <a:lnTo>
                    <a:pt x="4275438" y="95323"/>
                  </a:lnTo>
                  <a:lnTo>
                    <a:pt x="4303682" y="56488"/>
                  </a:lnTo>
                  <a:lnTo>
                    <a:pt x="4328396" y="14122"/>
                  </a:lnTo>
                  <a:lnTo>
                    <a:pt x="4349579" y="0"/>
                  </a:lnTo>
                  <a:lnTo>
                    <a:pt x="4367231" y="7061"/>
                  </a:lnTo>
                  <a:lnTo>
                    <a:pt x="4370762" y="14122"/>
                  </a:lnTo>
                  <a:lnTo>
                    <a:pt x="4374292" y="35305"/>
                  </a:lnTo>
                  <a:lnTo>
                    <a:pt x="4367231" y="102384"/>
                  </a:lnTo>
                  <a:lnTo>
                    <a:pt x="4363701" y="151811"/>
                  </a:lnTo>
                  <a:lnTo>
                    <a:pt x="4346048" y="218891"/>
                  </a:lnTo>
                  <a:lnTo>
                    <a:pt x="4314274" y="296562"/>
                  </a:lnTo>
                  <a:lnTo>
                    <a:pt x="4275438" y="370702"/>
                  </a:lnTo>
                  <a:lnTo>
                    <a:pt x="4208359" y="476617"/>
                  </a:lnTo>
                  <a:lnTo>
                    <a:pt x="4169523" y="536636"/>
                  </a:lnTo>
                  <a:lnTo>
                    <a:pt x="4137749" y="564880"/>
                  </a:lnTo>
                  <a:lnTo>
                    <a:pt x="4113035" y="579002"/>
                  </a:lnTo>
                  <a:lnTo>
                    <a:pt x="4081260" y="589593"/>
                  </a:lnTo>
                  <a:lnTo>
                    <a:pt x="4035364" y="579002"/>
                  </a:lnTo>
                  <a:lnTo>
                    <a:pt x="3985937" y="554288"/>
                  </a:lnTo>
                  <a:lnTo>
                    <a:pt x="3922388" y="526044"/>
                  </a:lnTo>
                  <a:lnTo>
                    <a:pt x="3837656" y="497800"/>
                  </a:lnTo>
                  <a:lnTo>
                    <a:pt x="3788229" y="487209"/>
                  </a:lnTo>
                  <a:lnTo>
                    <a:pt x="3668192" y="483678"/>
                  </a:lnTo>
                  <a:lnTo>
                    <a:pt x="3424587" y="476617"/>
                  </a:lnTo>
                  <a:lnTo>
                    <a:pt x="2958561" y="469556"/>
                  </a:lnTo>
                  <a:lnTo>
                    <a:pt x="2672590" y="469556"/>
                  </a:lnTo>
                  <a:lnTo>
                    <a:pt x="2323071" y="469556"/>
                  </a:lnTo>
                  <a:lnTo>
                    <a:pt x="2019447" y="473087"/>
                  </a:lnTo>
                  <a:lnTo>
                    <a:pt x="1592257" y="487209"/>
                  </a:lnTo>
                  <a:lnTo>
                    <a:pt x="1306286" y="494270"/>
                  </a:lnTo>
                  <a:lnTo>
                    <a:pt x="1027376" y="508392"/>
                  </a:lnTo>
                  <a:lnTo>
                    <a:pt x="776711" y="526044"/>
                  </a:lnTo>
                  <a:lnTo>
                    <a:pt x="600186" y="547227"/>
                  </a:lnTo>
                  <a:lnTo>
                    <a:pt x="543698" y="554288"/>
                  </a:lnTo>
                  <a:lnTo>
                    <a:pt x="504862" y="547227"/>
                  </a:lnTo>
                  <a:lnTo>
                    <a:pt x="370703" y="504861"/>
                  </a:lnTo>
                  <a:lnTo>
                    <a:pt x="211830" y="448373"/>
                  </a:lnTo>
                  <a:lnTo>
                    <a:pt x="84732" y="398946"/>
                  </a:lnTo>
                  <a:lnTo>
                    <a:pt x="24714" y="381294"/>
                  </a:lnTo>
                  <a:lnTo>
                    <a:pt x="14122" y="370702"/>
                  </a:lnTo>
                  <a:lnTo>
                    <a:pt x="7061" y="356580"/>
                  </a:lnTo>
                  <a:lnTo>
                    <a:pt x="0" y="335397"/>
                  </a:lnTo>
                  <a:lnTo>
                    <a:pt x="7061" y="310684"/>
                  </a:lnTo>
                  <a:lnTo>
                    <a:pt x="24714" y="289501"/>
                  </a:lnTo>
                  <a:lnTo>
                    <a:pt x="607247" y="254196"/>
                  </a:lnTo>
                  <a:lnTo>
                    <a:pt x="628430" y="264787"/>
                  </a:lnTo>
                  <a:lnTo>
                    <a:pt x="727284" y="261257"/>
                  </a:lnTo>
                  <a:lnTo>
                    <a:pt x="988541" y="254196"/>
                  </a:lnTo>
                  <a:lnTo>
                    <a:pt x="1465159" y="247135"/>
                  </a:lnTo>
                  <a:lnTo>
                    <a:pt x="1902941" y="240074"/>
                  </a:lnTo>
                  <a:lnTo>
                    <a:pt x="1966490" y="24007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6">
              <a:extLst>
                <a:ext uri="{FF2B5EF4-FFF2-40B4-BE49-F238E27FC236}">
                  <a16:creationId xmlns:a16="http://schemas.microsoft.com/office/drawing/2014/main" id="{57623078-2A44-4D94-9CBE-C80DE9822F2E}"/>
                </a:ext>
              </a:extLst>
            </p:cNvPr>
            <p:cNvSpPr/>
            <p:nvPr/>
          </p:nvSpPr>
          <p:spPr bwMode="auto">
            <a:xfrm>
              <a:off x="3300413" y="2328863"/>
              <a:ext cx="1806575" cy="944562"/>
            </a:xfrm>
            <a:custGeom>
              <a:avLst/>
              <a:gdLst>
                <a:gd name="connsiteX0" fmla="*/ 590550 w 1807368"/>
                <a:gd name="connsiteY0" fmla="*/ 238125 h 945356"/>
                <a:gd name="connsiteX1" fmla="*/ 471487 w 1807368"/>
                <a:gd name="connsiteY1" fmla="*/ 254793 h 945356"/>
                <a:gd name="connsiteX2" fmla="*/ 335756 w 1807368"/>
                <a:gd name="connsiteY2" fmla="*/ 271462 h 945356"/>
                <a:gd name="connsiteX3" fmla="*/ 242887 w 1807368"/>
                <a:gd name="connsiteY3" fmla="*/ 280987 h 945356"/>
                <a:gd name="connsiteX4" fmla="*/ 133350 w 1807368"/>
                <a:gd name="connsiteY4" fmla="*/ 292893 h 945356"/>
                <a:gd name="connsiteX5" fmla="*/ 52387 w 1807368"/>
                <a:gd name="connsiteY5" fmla="*/ 300037 h 945356"/>
                <a:gd name="connsiteX6" fmla="*/ 0 w 1807368"/>
                <a:gd name="connsiteY6" fmla="*/ 285750 h 945356"/>
                <a:gd name="connsiteX7" fmla="*/ 45243 w 1807368"/>
                <a:gd name="connsiteY7" fmla="*/ 457200 h 945356"/>
                <a:gd name="connsiteX8" fmla="*/ 254793 w 1807368"/>
                <a:gd name="connsiteY8" fmla="*/ 428625 h 945356"/>
                <a:gd name="connsiteX9" fmla="*/ 547687 w 1807368"/>
                <a:gd name="connsiteY9" fmla="*/ 385762 h 945356"/>
                <a:gd name="connsiteX10" fmla="*/ 857250 w 1807368"/>
                <a:gd name="connsiteY10" fmla="*/ 340518 h 945356"/>
                <a:gd name="connsiteX11" fmla="*/ 1138237 w 1807368"/>
                <a:gd name="connsiteY11" fmla="*/ 300037 h 945356"/>
                <a:gd name="connsiteX12" fmla="*/ 1288256 w 1807368"/>
                <a:gd name="connsiteY12" fmla="*/ 276225 h 945356"/>
                <a:gd name="connsiteX13" fmla="*/ 1307306 w 1807368"/>
                <a:gd name="connsiteY13" fmla="*/ 276225 h 945356"/>
                <a:gd name="connsiteX14" fmla="*/ 1354931 w 1807368"/>
                <a:gd name="connsiteY14" fmla="*/ 280987 h 945356"/>
                <a:gd name="connsiteX15" fmla="*/ 1381125 w 1807368"/>
                <a:gd name="connsiteY15" fmla="*/ 285750 h 945356"/>
                <a:gd name="connsiteX16" fmla="*/ 1395412 w 1807368"/>
                <a:gd name="connsiteY16" fmla="*/ 290512 h 945356"/>
                <a:gd name="connsiteX17" fmla="*/ 1421606 w 1807368"/>
                <a:gd name="connsiteY17" fmla="*/ 300037 h 945356"/>
                <a:gd name="connsiteX18" fmla="*/ 1440656 w 1807368"/>
                <a:gd name="connsiteY18" fmla="*/ 309562 h 945356"/>
                <a:gd name="connsiteX19" fmla="*/ 1450181 w 1807368"/>
                <a:gd name="connsiteY19" fmla="*/ 328612 h 945356"/>
                <a:gd name="connsiteX20" fmla="*/ 1464468 w 1807368"/>
                <a:gd name="connsiteY20" fmla="*/ 378618 h 945356"/>
                <a:gd name="connsiteX21" fmla="*/ 1464468 w 1807368"/>
                <a:gd name="connsiteY21" fmla="*/ 404812 h 945356"/>
                <a:gd name="connsiteX22" fmla="*/ 1450181 w 1807368"/>
                <a:gd name="connsiteY22" fmla="*/ 473868 h 945356"/>
                <a:gd name="connsiteX23" fmla="*/ 1423987 w 1807368"/>
                <a:gd name="connsiteY23" fmla="*/ 597693 h 945356"/>
                <a:gd name="connsiteX24" fmla="*/ 1402556 w 1807368"/>
                <a:gd name="connsiteY24" fmla="*/ 719137 h 945356"/>
                <a:gd name="connsiteX25" fmla="*/ 1397793 w 1807368"/>
                <a:gd name="connsiteY25" fmla="*/ 747712 h 945356"/>
                <a:gd name="connsiteX26" fmla="*/ 1312068 w 1807368"/>
                <a:gd name="connsiteY26" fmla="*/ 900112 h 945356"/>
                <a:gd name="connsiteX27" fmla="*/ 1345406 w 1807368"/>
                <a:gd name="connsiteY27" fmla="*/ 919162 h 945356"/>
                <a:gd name="connsiteX28" fmla="*/ 1385887 w 1807368"/>
                <a:gd name="connsiteY28" fmla="*/ 933450 h 945356"/>
                <a:gd name="connsiteX29" fmla="*/ 1416843 w 1807368"/>
                <a:gd name="connsiteY29" fmla="*/ 942975 h 945356"/>
                <a:gd name="connsiteX30" fmla="*/ 1438275 w 1807368"/>
                <a:gd name="connsiteY30" fmla="*/ 945356 h 945356"/>
                <a:gd name="connsiteX31" fmla="*/ 1464468 w 1807368"/>
                <a:gd name="connsiteY31" fmla="*/ 938212 h 945356"/>
                <a:gd name="connsiteX32" fmla="*/ 1497806 w 1807368"/>
                <a:gd name="connsiteY32" fmla="*/ 912018 h 945356"/>
                <a:gd name="connsiteX33" fmla="*/ 1519237 w 1807368"/>
                <a:gd name="connsiteY33" fmla="*/ 883443 h 945356"/>
                <a:gd name="connsiteX34" fmla="*/ 1543050 w 1807368"/>
                <a:gd name="connsiteY34" fmla="*/ 842962 h 945356"/>
                <a:gd name="connsiteX35" fmla="*/ 1578768 w 1807368"/>
                <a:gd name="connsiteY35" fmla="*/ 762000 h 945356"/>
                <a:gd name="connsiteX36" fmla="*/ 1654968 w 1807368"/>
                <a:gd name="connsiteY36" fmla="*/ 588168 h 945356"/>
                <a:gd name="connsiteX37" fmla="*/ 1690687 w 1807368"/>
                <a:gd name="connsiteY37" fmla="*/ 495300 h 945356"/>
                <a:gd name="connsiteX38" fmla="*/ 1724025 w 1807368"/>
                <a:gd name="connsiteY38" fmla="*/ 421481 h 945356"/>
                <a:gd name="connsiteX39" fmla="*/ 1735931 w 1807368"/>
                <a:gd name="connsiteY39" fmla="*/ 397668 h 945356"/>
                <a:gd name="connsiteX40" fmla="*/ 1757362 w 1807368"/>
                <a:gd name="connsiteY40" fmla="*/ 364331 h 945356"/>
                <a:gd name="connsiteX41" fmla="*/ 1783556 w 1807368"/>
                <a:gd name="connsiteY41" fmla="*/ 335756 h 945356"/>
                <a:gd name="connsiteX42" fmla="*/ 1802606 w 1807368"/>
                <a:gd name="connsiteY42" fmla="*/ 314325 h 945356"/>
                <a:gd name="connsiteX43" fmla="*/ 1807368 w 1807368"/>
                <a:gd name="connsiteY43" fmla="*/ 292893 h 945356"/>
                <a:gd name="connsiteX44" fmla="*/ 1807368 w 1807368"/>
                <a:gd name="connsiteY44" fmla="*/ 269081 h 945356"/>
                <a:gd name="connsiteX45" fmla="*/ 1797843 w 1807368"/>
                <a:gd name="connsiteY45" fmla="*/ 245268 h 945356"/>
                <a:gd name="connsiteX46" fmla="*/ 1752600 w 1807368"/>
                <a:gd name="connsiteY46" fmla="*/ 202406 h 945356"/>
                <a:gd name="connsiteX47" fmla="*/ 1664493 w 1807368"/>
                <a:gd name="connsiteY47" fmla="*/ 133350 h 945356"/>
                <a:gd name="connsiteX48" fmla="*/ 1569243 w 1807368"/>
                <a:gd name="connsiteY48" fmla="*/ 66675 h 945356"/>
                <a:gd name="connsiteX49" fmla="*/ 1488281 w 1807368"/>
                <a:gd name="connsiteY49" fmla="*/ 19050 h 945356"/>
                <a:gd name="connsiteX50" fmla="*/ 1457325 w 1807368"/>
                <a:gd name="connsiteY50" fmla="*/ 4762 h 945356"/>
                <a:gd name="connsiteX51" fmla="*/ 1435893 w 1807368"/>
                <a:gd name="connsiteY51" fmla="*/ 0 h 945356"/>
                <a:gd name="connsiteX52" fmla="*/ 1412081 w 1807368"/>
                <a:gd name="connsiteY52" fmla="*/ 4762 h 945356"/>
                <a:gd name="connsiteX53" fmla="*/ 1390650 w 1807368"/>
                <a:gd name="connsiteY53" fmla="*/ 14287 h 945356"/>
                <a:gd name="connsiteX54" fmla="*/ 1369218 w 1807368"/>
                <a:gd name="connsiteY54" fmla="*/ 28575 h 945356"/>
                <a:gd name="connsiteX55" fmla="*/ 1350168 w 1807368"/>
                <a:gd name="connsiteY55" fmla="*/ 52387 h 945356"/>
                <a:gd name="connsiteX56" fmla="*/ 1328737 w 1807368"/>
                <a:gd name="connsiteY56" fmla="*/ 76200 h 945356"/>
                <a:gd name="connsiteX57" fmla="*/ 1214437 w 1807368"/>
                <a:gd name="connsiteY57" fmla="*/ 104775 h 945356"/>
                <a:gd name="connsiteX58" fmla="*/ 976312 w 1807368"/>
                <a:gd name="connsiteY58" fmla="*/ 161925 h 945356"/>
                <a:gd name="connsiteX59" fmla="*/ 819150 w 1807368"/>
                <a:gd name="connsiteY59" fmla="*/ 197643 h 945356"/>
                <a:gd name="connsiteX60" fmla="*/ 640556 w 1807368"/>
                <a:gd name="connsiteY60" fmla="*/ 230981 h 945356"/>
                <a:gd name="connsiteX61" fmla="*/ 590550 w 1807368"/>
                <a:gd name="connsiteY61" fmla="*/ 238125 h 94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807368" h="945356">
                  <a:moveTo>
                    <a:pt x="590550" y="238125"/>
                  </a:moveTo>
                  <a:lnTo>
                    <a:pt x="471487" y="254793"/>
                  </a:lnTo>
                  <a:lnTo>
                    <a:pt x="335756" y="271462"/>
                  </a:lnTo>
                  <a:lnTo>
                    <a:pt x="242887" y="280987"/>
                  </a:lnTo>
                  <a:lnTo>
                    <a:pt x="133350" y="292893"/>
                  </a:lnTo>
                  <a:lnTo>
                    <a:pt x="52387" y="300037"/>
                  </a:lnTo>
                  <a:lnTo>
                    <a:pt x="0" y="285750"/>
                  </a:lnTo>
                  <a:lnTo>
                    <a:pt x="45243" y="457200"/>
                  </a:lnTo>
                  <a:lnTo>
                    <a:pt x="254793" y="428625"/>
                  </a:lnTo>
                  <a:lnTo>
                    <a:pt x="547687" y="385762"/>
                  </a:lnTo>
                  <a:lnTo>
                    <a:pt x="857250" y="340518"/>
                  </a:lnTo>
                  <a:lnTo>
                    <a:pt x="1138237" y="300037"/>
                  </a:lnTo>
                  <a:lnTo>
                    <a:pt x="1288256" y="276225"/>
                  </a:lnTo>
                  <a:lnTo>
                    <a:pt x="1307306" y="276225"/>
                  </a:lnTo>
                  <a:lnTo>
                    <a:pt x="1354931" y="280987"/>
                  </a:lnTo>
                  <a:lnTo>
                    <a:pt x="1381125" y="285750"/>
                  </a:lnTo>
                  <a:lnTo>
                    <a:pt x="1395412" y="290512"/>
                  </a:lnTo>
                  <a:lnTo>
                    <a:pt x="1421606" y="300037"/>
                  </a:lnTo>
                  <a:lnTo>
                    <a:pt x="1440656" y="309562"/>
                  </a:lnTo>
                  <a:lnTo>
                    <a:pt x="1450181" y="328612"/>
                  </a:lnTo>
                  <a:lnTo>
                    <a:pt x="1464468" y="378618"/>
                  </a:lnTo>
                  <a:lnTo>
                    <a:pt x="1464468" y="404812"/>
                  </a:lnTo>
                  <a:lnTo>
                    <a:pt x="1450181" y="473868"/>
                  </a:lnTo>
                  <a:lnTo>
                    <a:pt x="1423987" y="597693"/>
                  </a:lnTo>
                  <a:lnTo>
                    <a:pt x="1402556" y="719137"/>
                  </a:lnTo>
                  <a:lnTo>
                    <a:pt x="1397793" y="747712"/>
                  </a:lnTo>
                  <a:lnTo>
                    <a:pt x="1312068" y="900112"/>
                  </a:lnTo>
                  <a:lnTo>
                    <a:pt x="1345406" y="919162"/>
                  </a:lnTo>
                  <a:lnTo>
                    <a:pt x="1385887" y="933450"/>
                  </a:lnTo>
                  <a:lnTo>
                    <a:pt x="1416843" y="942975"/>
                  </a:lnTo>
                  <a:lnTo>
                    <a:pt x="1438275" y="945356"/>
                  </a:lnTo>
                  <a:lnTo>
                    <a:pt x="1464468" y="938212"/>
                  </a:lnTo>
                  <a:lnTo>
                    <a:pt x="1497806" y="912018"/>
                  </a:lnTo>
                  <a:lnTo>
                    <a:pt x="1519237" y="883443"/>
                  </a:lnTo>
                  <a:lnTo>
                    <a:pt x="1543050" y="842962"/>
                  </a:lnTo>
                  <a:lnTo>
                    <a:pt x="1578768" y="762000"/>
                  </a:lnTo>
                  <a:lnTo>
                    <a:pt x="1654968" y="588168"/>
                  </a:lnTo>
                  <a:lnTo>
                    <a:pt x="1690687" y="495300"/>
                  </a:lnTo>
                  <a:lnTo>
                    <a:pt x="1724025" y="421481"/>
                  </a:lnTo>
                  <a:lnTo>
                    <a:pt x="1735931" y="397668"/>
                  </a:lnTo>
                  <a:lnTo>
                    <a:pt x="1757362" y="364331"/>
                  </a:lnTo>
                  <a:lnTo>
                    <a:pt x="1783556" y="335756"/>
                  </a:lnTo>
                  <a:lnTo>
                    <a:pt x="1802606" y="314325"/>
                  </a:lnTo>
                  <a:lnTo>
                    <a:pt x="1807368" y="292893"/>
                  </a:lnTo>
                  <a:lnTo>
                    <a:pt x="1807368" y="269081"/>
                  </a:lnTo>
                  <a:lnTo>
                    <a:pt x="1797843" y="245268"/>
                  </a:lnTo>
                  <a:lnTo>
                    <a:pt x="1752600" y="202406"/>
                  </a:lnTo>
                  <a:lnTo>
                    <a:pt x="1664493" y="133350"/>
                  </a:lnTo>
                  <a:lnTo>
                    <a:pt x="1569243" y="66675"/>
                  </a:lnTo>
                  <a:lnTo>
                    <a:pt x="1488281" y="19050"/>
                  </a:lnTo>
                  <a:lnTo>
                    <a:pt x="1457325" y="4762"/>
                  </a:lnTo>
                  <a:lnTo>
                    <a:pt x="1435893" y="0"/>
                  </a:lnTo>
                  <a:lnTo>
                    <a:pt x="1412081" y="4762"/>
                  </a:lnTo>
                  <a:lnTo>
                    <a:pt x="1390650" y="14287"/>
                  </a:lnTo>
                  <a:lnTo>
                    <a:pt x="1369218" y="28575"/>
                  </a:lnTo>
                  <a:lnTo>
                    <a:pt x="1350168" y="52387"/>
                  </a:lnTo>
                  <a:lnTo>
                    <a:pt x="1328737" y="76200"/>
                  </a:lnTo>
                  <a:lnTo>
                    <a:pt x="1214437" y="104775"/>
                  </a:lnTo>
                  <a:lnTo>
                    <a:pt x="976312" y="161925"/>
                  </a:lnTo>
                  <a:lnTo>
                    <a:pt x="819150" y="197643"/>
                  </a:lnTo>
                  <a:lnTo>
                    <a:pt x="640556" y="230981"/>
                  </a:lnTo>
                  <a:lnTo>
                    <a:pt x="590550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27">
              <a:extLst>
                <a:ext uri="{FF2B5EF4-FFF2-40B4-BE49-F238E27FC236}">
                  <a16:creationId xmlns:a16="http://schemas.microsoft.com/office/drawing/2014/main" id="{02C482D1-C50A-403D-B017-D0FC07CC0974}"/>
                </a:ext>
              </a:extLst>
            </p:cNvPr>
            <p:cNvSpPr/>
            <p:nvPr/>
          </p:nvSpPr>
          <p:spPr bwMode="auto">
            <a:xfrm>
              <a:off x="3419475" y="3052763"/>
              <a:ext cx="1306513" cy="338137"/>
            </a:xfrm>
            <a:custGeom>
              <a:avLst/>
              <a:gdLst>
                <a:gd name="connsiteX0" fmla="*/ 473869 w 1307306"/>
                <a:gd name="connsiteY0" fmla="*/ 107156 h 338137"/>
                <a:gd name="connsiteX1" fmla="*/ 840581 w 1307306"/>
                <a:gd name="connsiteY1" fmla="*/ 50006 h 338137"/>
                <a:gd name="connsiteX2" fmla="*/ 1154906 w 1307306"/>
                <a:gd name="connsiteY2" fmla="*/ 2381 h 338137"/>
                <a:gd name="connsiteX3" fmla="*/ 1190625 w 1307306"/>
                <a:gd name="connsiteY3" fmla="*/ 0 h 338137"/>
                <a:gd name="connsiteX4" fmla="*/ 1219200 w 1307306"/>
                <a:gd name="connsiteY4" fmla="*/ 0 h 338137"/>
                <a:gd name="connsiteX5" fmla="*/ 1307306 w 1307306"/>
                <a:gd name="connsiteY5" fmla="*/ 0 h 338137"/>
                <a:gd name="connsiteX6" fmla="*/ 1235869 w 1307306"/>
                <a:gd name="connsiteY6" fmla="*/ 195262 h 338137"/>
                <a:gd name="connsiteX7" fmla="*/ 1193006 w 1307306"/>
                <a:gd name="connsiteY7" fmla="*/ 176212 h 338137"/>
                <a:gd name="connsiteX8" fmla="*/ 1164431 w 1307306"/>
                <a:gd name="connsiteY8" fmla="*/ 178593 h 338137"/>
                <a:gd name="connsiteX9" fmla="*/ 1026319 w 1307306"/>
                <a:gd name="connsiteY9" fmla="*/ 190500 h 338137"/>
                <a:gd name="connsiteX10" fmla="*/ 857250 w 1307306"/>
                <a:gd name="connsiteY10" fmla="*/ 211931 h 338137"/>
                <a:gd name="connsiteX11" fmla="*/ 590550 w 1307306"/>
                <a:gd name="connsiteY11" fmla="*/ 250031 h 338137"/>
                <a:gd name="connsiteX12" fmla="*/ 345281 w 1307306"/>
                <a:gd name="connsiteY12" fmla="*/ 288131 h 338137"/>
                <a:gd name="connsiteX13" fmla="*/ 173831 w 1307306"/>
                <a:gd name="connsiteY13" fmla="*/ 316706 h 338137"/>
                <a:gd name="connsiteX14" fmla="*/ 40481 w 1307306"/>
                <a:gd name="connsiteY14" fmla="*/ 338137 h 338137"/>
                <a:gd name="connsiteX15" fmla="*/ 0 w 1307306"/>
                <a:gd name="connsiteY15" fmla="*/ 178593 h 338137"/>
                <a:gd name="connsiteX16" fmla="*/ 314325 w 1307306"/>
                <a:gd name="connsiteY16" fmla="*/ 133350 h 338137"/>
                <a:gd name="connsiteX17" fmla="*/ 473869 w 1307306"/>
                <a:gd name="connsiteY17" fmla="*/ 107156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07306" h="338137">
                  <a:moveTo>
                    <a:pt x="473869" y="107156"/>
                  </a:moveTo>
                  <a:lnTo>
                    <a:pt x="840581" y="50006"/>
                  </a:lnTo>
                  <a:lnTo>
                    <a:pt x="1154906" y="2381"/>
                  </a:lnTo>
                  <a:lnTo>
                    <a:pt x="1190625" y="0"/>
                  </a:lnTo>
                  <a:lnTo>
                    <a:pt x="1219200" y="0"/>
                  </a:lnTo>
                  <a:lnTo>
                    <a:pt x="1307306" y="0"/>
                  </a:lnTo>
                  <a:lnTo>
                    <a:pt x="1235869" y="195262"/>
                  </a:lnTo>
                  <a:lnTo>
                    <a:pt x="1193006" y="176212"/>
                  </a:lnTo>
                  <a:lnTo>
                    <a:pt x="1164431" y="178593"/>
                  </a:lnTo>
                  <a:lnTo>
                    <a:pt x="1026319" y="190500"/>
                  </a:lnTo>
                  <a:lnTo>
                    <a:pt x="857250" y="211931"/>
                  </a:lnTo>
                  <a:lnTo>
                    <a:pt x="590550" y="250031"/>
                  </a:lnTo>
                  <a:lnTo>
                    <a:pt x="345281" y="288131"/>
                  </a:lnTo>
                  <a:lnTo>
                    <a:pt x="173831" y="316706"/>
                  </a:lnTo>
                  <a:lnTo>
                    <a:pt x="40481" y="338137"/>
                  </a:lnTo>
                  <a:lnTo>
                    <a:pt x="0" y="178593"/>
                  </a:lnTo>
                  <a:lnTo>
                    <a:pt x="314325" y="133350"/>
                  </a:lnTo>
                  <a:lnTo>
                    <a:pt x="473869" y="107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29">
              <a:extLst>
                <a:ext uri="{FF2B5EF4-FFF2-40B4-BE49-F238E27FC236}">
                  <a16:creationId xmlns:a16="http://schemas.microsoft.com/office/drawing/2014/main" id="{6306BFEC-0AA5-4C84-BB68-493FC5F9F45A}"/>
                </a:ext>
              </a:extLst>
            </p:cNvPr>
            <p:cNvSpPr/>
            <p:nvPr/>
          </p:nvSpPr>
          <p:spPr bwMode="auto">
            <a:xfrm>
              <a:off x="3101975" y="3573463"/>
              <a:ext cx="2128838" cy="1708150"/>
            </a:xfrm>
            <a:custGeom>
              <a:avLst/>
              <a:gdLst>
                <a:gd name="connsiteX0" fmla="*/ 426244 w 2128837"/>
                <a:gd name="connsiteY0" fmla="*/ 288132 h 1707357"/>
                <a:gd name="connsiteX1" fmla="*/ 481012 w 2128837"/>
                <a:gd name="connsiteY1" fmla="*/ 283369 h 1707357"/>
                <a:gd name="connsiteX2" fmla="*/ 683419 w 2128837"/>
                <a:gd name="connsiteY2" fmla="*/ 245269 h 1707357"/>
                <a:gd name="connsiteX3" fmla="*/ 1059656 w 2128837"/>
                <a:gd name="connsiteY3" fmla="*/ 178594 h 1707357"/>
                <a:gd name="connsiteX4" fmla="*/ 1357312 w 2128837"/>
                <a:gd name="connsiteY4" fmla="*/ 126207 h 1707357"/>
                <a:gd name="connsiteX5" fmla="*/ 1497806 w 2128837"/>
                <a:gd name="connsiteY5" fmla="*/ 102394 h 1707357"/>
                <a:gd name="connsiteX6" fmla="*/ 1519237 w 2128837"/>
                <a:gd name="connsiteY6" fmla="*/ 92869 h 1707357"/>
                <a:gd name="connsiteX7" fmla="*/ 1559719 w 2128837"/>
                <a:gd name="connsiteY7" fmla="*/ 71438 h 1707357"/>
                <a:gd name="connsiteX8" fmla="*/ 1619250 w 2128837"/>
                <a:gd name="connsiteY8" fmla="*/ 42863 h 1707357"/>
                <a:gd name="connsiteX9" fmla="*/ 1659731 w 2128837"/>
                <a:gd name="connsiteY9" fmla="*/ 30957 h 1707357"/>
                <a:gd name="connsiteX10" fmla="*/ 1671637 w 2128837"/>
                <a:gd name="connsiteY10" fmla="*/ 21432 h 1707357"/>
                <a:gd name="connsiteX11" fmla="*/ 1683544 w 2128837"/>
                <a:gd name="connsiteY11" fmla="*/ 9525 h 1707357"/>
                <a:gd name="connsiteX12" fmla="*/ 1704975 w 2128837"/>
                <a:gd name="connsiteY12" fmla="*/ 2382 h 1707357"/>
                <a:gd name="connsiteX13" fmla="*/ 1728787 w 2128837"/>
                <a:gd name="connsiteY13" fmla="*/ 0 h 1707357"/>
                <a:gd name="connsiteX14" fmla="*/ 1747837 w 2128837"/>
                <a:gd name="connsiteY14" fmla="*/ 2382 h 1707357"/>
                <a:gd name="connsiteX15" fmla="*/ 1776412 w 2128837"/>
                <a:gd name="connsiteY15" fmla="*/ 11907 h 1707357"/>
                <a:gd name="connsiteX16" fmla="*/ 1800225 w 2128837"/>
                <a:gd name="connsiteY16" fmla="*/ 23813 h 1707357"/>
                <a:gd name="connsiteX17" fmla="*/ 1838325 w 2128837"/>
                <a:gd name="connsiteY17" fmla="*/ 45244 h 1707357"/>
                <a:gd name="connsiteX18" fmla="*/ 1874044 w 2128837"/>
                <a:gd name="connsiteY18" fmla="*/ 66675 h 1707357"/>
                <a:gd name="connsiteX19" fmla="*/ 1916906 w 2128837"/>
                <a:gd name="connsiteY19" fmla="*/ 95250 h 1707357"/>
                <a:gd name="connsiteX20" fmla="*/ 1955006 w 2128837"/>
                <a:gd name="connsiteY20" fmla="*/ 126207 h 1707357"/>
                <a:gd name="connsiteX21" fmla="*/ 2009775 w 2128837"/>
                <a:gd name="connsiteY21" fmla="*/ 173832 h 1707357"/>
                <a:gd name="connsiteX22" fmla="*/ 2052637 w 2128837"/>
                <a:gd name="connsiteY22" fmla="*/ 221457 h 1707357"/>
                <a:gd name="connsiteX23" fmla="*/ 2088356 w 2128837"/>
                <a:gd name="connsiteY23" fmla="*/ 264319 h 1707357"/>
                <a:gd name="connsiteX24" fmla="*/ 2114550 w 2128837"/>
                <a:gd name="connsiteY24" fmla="*/ 304800 h 1707357"/>
                <a:gd name="connsiteX25" fmla="*/ 2121694 w 2128837"/>
                <a:gd name="connsiteY25" fmla="*/ 321469 h 1707357"/>
                <a:gd name="connsiteX26" fmla="*/ 2128837 w 2128837"/>
                <a:gd name="connsiteY26" fmla="*/ 342900 h 1707357"/>
                <a:gd name="connsiteX27" fmla="*/ 2126456 w 2128837"/>
                <a:gd name="connsiteY27" fmla="*/ 369094 h 1707357"/>
                <a:gd name="connsiteX28" fmla="*/ 2114550 w 2128837"/>
                <a:gd name="connsiteY28" fmla="*/ 385763 h 1707357"/>
                <a:gd name="connsiteX29" fmla="*/ 2093119 w 2128837"/>
                <a:gd name="connsiteY29" fmla="*/ 407194 h 1707357"/>
                <a:gd name="connsiteX30" fmla="*/ 2076450 w 2128837"/>
                <a:gd name="connsiteY30" fmla="*/ 431007 h 1707357"/>
                <a:gd name="connsiteX31" fmla="*/ 2064544 w 2128837"/>
                <a:gd name="connsiteY31" fmla="*/ 461963 h 1707357"/>
                <a:gd name="connsiteX32" fmla="*/ 2045494 w 2128837"/>
                <a:gd name="connsiteY32" fmla="*/ 545307 h 1707357"/>
                <a:gd name="connsiteX33" fmla="*/ 2016919 w 2128837"/>
                <a:gd name="connsiteY33" fmla="*/ 759619 h 1707357"/>
                <a:gd name="connsiteX34" fmla="*/ 1966912 w 2128837"/>
                <a:gd name="connsiteY34" fmla="*/ 1121569 h 1707357"/>
                <a:gd name="connsiteX35" fmla="*/ 1912144 w 2128837"/>
                <a:gd name="connsiteY35" fmla="*/ 1516857 h 1707357"/>
                <a:gd name="connsiteX36" fmla="*/ 1900237 w 2128837"/>
                <a:gd name="connsiteY36" fmla="*/ 1547813 h 1707357"/>
                <a:gd name="connsiteX37" fmla="*/ 1831181 w 2128837"/>
                <a:gd name="connsiteY37" fmla="*/ 1666875 h 1707357"/>
                <a:gd name="connsiteX38" fmla="*/ 1807369 w 2128837"/>
                <a:gd name="connsiteY38" fmla="*/ 1700213 h 1707357"/>
                <a:gd name="connsiteX39" fmla="*/ 1793081 w 2128837"/>
                <a:gd name="connsiteY39" fmla="*/ 1707357 h 1707357"/>
                <a:gd name="connsiteX40" fmla="*/ 1778794 w 2128837"/>
                <a:gd name="connsiteY40" fmla="*/ 1707357 h 1707357"/>
                <a:gd name="connsiteX41" fmla="*/ 1750219 w 2128837"/>
                <a:gd name="connsiteY41" fmla="*/ 1690688 h 1707357"/>
                <a:gd name="connsiteX42" fmla="*/ 1719262 w 2128837"/>
                <a:gd name="connsiteY42" fmla="*/ 1664494 h 1707357"/>
                <a:gd name="connsiteX43" fmla="*/ 1685925 w 2128837"/>
                <a:gd name="connsiteY43" fmla="*/ 1626394 h 1707357"/>
                <a:gd name="connsiteX44" fmla="*/ 1662112 w 2128837"/>
                <a:gd name="connsiteY44" fmla="*/ 1597819 h 1707357"/>
                <a:gd name="connsiteX45" fmla="*/ 1707356 w 2128837"/>
                <a:gd name="connsiteY45" fmla="*/ 1443038 h 1707357"/>
                <a:gd name="connsiteX46" fmla="*/ 1721644 w 2128837"/>
                <a:gd name="connsiteY46" fmla="*/ 1240632 h 1707357"/>
                <a:gd name="connsiteX47" fmla="*/ 1745456 w 2128837"/>
                <a:gd name="connsiteY47" fmla="*/ 945357 h 1707357"/>
                <a:gd name="connsiteX48" fmla="*/ 1754981 w 2128837"/>
                <a:gd name="connsiteY48" fmla="*/ 812007 h 1707357"/>
                <a:gd name="connsiteX49" fmla="*/ 1774031 w 2128837"/>
                <a:gd name="connsiteY49" fmla="*/ 747713 h 1707357"/>
                <a:gd name="connsiteX50" fmla="*/ 1776412 w 2128837"/>
                <a:gd name="connsiteY50" fmla="*/ 590550 h 1707357"/>
                <a:gd name="connsiteX51" fmla="*/ 1774031 w 2128837"/>
                <a:gd name="connsiteY51" fmla="*/ 354807 h 1707357"/>
                <a:gd name="connsiteX52" fmla="*/ 1771650 w 2128837"/>
                <a:gd name="connsiteY52" fmla="*/ 323850 h 1707357"/>
                <a:gd name="connsiteX53" fmla="*/ 1766887 w 2128837"/>
                <a:gd name="connsiteY53" fmla="*/ 302419 h 1707357"/>
                <a:gd name="connsiteX54" fmla="*/ 1754981 w 2128837"/>
                <a:gd name="connsiteY54" fmla="*/ 285750 h 1707357"/>
                <a:gd name="connsiteX55" fmla="*/ 1731169 w 2128837"/>
                <a:gd name="connsiteY55" fmla="*/ 269082 h 1707357"/>
                <a:gd name="connsiteX56" fmla="*/ 1697831 w 2128837"/>
                <a:gd name="connsiteY56" fmla="*/ 259557 h 1707357"/>
                <a:gd name="connsiteX57" fmla="*/ 1671637 w 2128837"/>
                <a:gd name="connsiteY57" fmla="*/ 259557 h 1707357"/>
                <a:gd name="connsiteX58" fmla="*/ 1559719 w 2128837"/>
                <a:gd name="connsiteY58" fmla="*/ 264319 h 1707357"/>
                <a:gd name="connsiteX59" fmla="*/ 1364456 w 2128837"/>
                <a:gd name="connsiteY59" fmla="*/ 283369 h 1707357"/>
                <a:gd name="connsiteX60" fmla="*/ 1207294 w 2128837"/>
                <a:gd name="connsiteY60" fmla="*/ 302419 h 1707357"/>
                <a:gd name="connsiteX61" fmla="*/ 1102519 w 2128837"/>
                <a:gd name="connsiteY61" fmla="*/ 316707 h 1707357"/>
                <a:gd name="connsiteX62" fmla="*/ 1035844 w 2128837"/>
                <a:gd name="connsiteY62" fmla="*/ 326232 h 1707357"/>
                <a:gd name="connsiteX63" fmla="*/ 740569 w 2128837"/>
                <a:gd name="connsiteY63" fmla="*/ 373857 h 1707357"/>
                <a:gd name="connsiteX64" fmla="*/ 447675 w 2128837"/>
                <a:gd name="connsiteY64" fmla="*/ 426244 h 1707357"/>
                <a:gd name="connsiteX65" fmla="*/ 264319 w 2128837"/>
                <a:gd name="connsiteY65" fmla="*/ 457200 h 1707357"/>
                <a:gd name="connsiteX66" fmla="*/ 211931 w 2128837"/>
                <a:gd name="connsiteY66" fmla="*/ 459582 h 1707357"/>
                <a:gd name="connsiteX67" fmla="*/ 88106 w 2128837"/>
                <a:gd name="connsiteY67" fmla="*/ 459582 h 1707357"/>
                <a:gd name="connsiteX68" fmla="*/ 0 w 2128837"/>
                <a:gd name="connsiteY68" fmla="*/ 290513 h 1707357"/>
                <a:gd name="connsiteX69" fmla="*/ 30956 w 2128837"/>
                <a:gd name="connsiteY69" fmla="*/ 300038 h 1707357"/>
                <a:gd name="connsiteX70" fmla="*/ 61912 w 2128837"/>
                <a:gd name="connsiteY70" fmla="*/ 304800 h 1707357"/>
                <a:gd name="connsiteX71" fmla="*/ 150019 w 2128837"/>
                <a:gd name="connsiteY71" fmla="*/ 302419 h 1707357"/>
                <a:gd name="connsiteX72" fmla="*/ 314325 w 2128837"/>
                <a:gd name="connsiteY72" fmla="*/ 295275 h 1707357"/>
                <a:gd name="connsiteX73" fmla="*/ 426244 w 2128837"/>
                <a:gd name="connsiteY73" fmla="*/ 288132 h 1707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128837" h="1707357">
                  <a:moveTo>
                    <a:pt x="426244" y="288132"/>
                  </a:moveTo>
                  <a:lnTo>
                    <a:pt x="481012" y="283369"/>
                  </a:lnTo>
                  <a:lnTo>
                    <a:pt x="683419" y="245269"/>
                  </a:lnTo>
                  <a:lnTo>
                    <a:pt x="1059656" y="178594"/>
                  </a:lnTo>
                  <a:lnTo>
                    <a:pt x="1357312" y="126207"/>
                  </a:lnTo>
                  <a:lnTo>
                    <a:pt x="1497806" y="102394"/>
                  </a:lnTo>
                  <a:lnTo>
                    <a:pt x="1519237" y="92869"/>
                  </a:lnTo>
                  <a:lnTo>
                    <a:pt x="1559719" y="71438"/>
                  </a:lnTo>
                  <a:lnTo>
                    <a:pt x="1619250" y="42863"/>
                  </a:lnTo>
                  <a:lnTo>
                    <a:pt x="1659731" y="30957"/>
                  </a:lnTo>
                  <a:lnTo>
                    <a:pt x="1671637" y="21432"/>
                  </a:lnTo>
                  <a:lnTo>
                    <a:pt x="1683544" y="9525"/>
                  </a:lnTo>
                  <a:lnTo>
                    <a:pt x="1704975" y="2382"/>
                  </a:lnTo>
                  <a:lnTo>
                    <a:pt x="1728787" y="0"/>
                  </a:lnTo>
                  <a:lnTo>
                    <a:pt x="1747837" y="2382"/>
                  </a:lnTo>
                  <a:lnTo>
                    <a:pt x="1776412" y="11907"/>
                  </a:lnTo>
                  <a:lnTo>
                    <a:pt x="1800225" y="23813"/>
                  </a:lnTo>
                  <a:lnTo>
                    <a:pt x="1838325" y="45244"/>
                  </a:lnTo>
                  <a:lnTo>
                    <a:pt x="1874044" y="66675"/>
                  </a:lnTo>
                  <a:lnTo>
                    <a:pt x="1916906" y="95250"/>
                  </a:lnTo>
                  <a:lnTo>
                    <a:pt x="1955006" y="126207"/>
                  </a:lnTo>
                  <a:lnTo>
                    <a:pt x="2009775" y="173832"/>
                  </a:lnTo>
                  <a:lnTo>
                    <a:pt x="2052637" y="221457"/>
                  </a:lnTo>
                  <a:lnTo>
                    <a:pt x="2088356" y="264319"/>
                  </a:lnTo>
                  <a:lnTo>
                    <a:pt x="2114550" y="304800"/>
                  </a:lnTo>
                  <a:lnTo>
                    <a:pt x="2121694" y="321469"/>
                  </a:lnTo>
                  <a:lnTo>
                    <a:pt x="2128837" y="342900"/>
                  </a:lnTo>
                  <a:lnTo>
                    <a:pt x="2126456" y="369094"/>
                  </a:lnTo>
                  <a:lnTo>
                    <a:pt x="2114550" y="385763"/>
                  </a:lnTo>
                  <a:lnTo>
                    <a:pt x="2093119" y="407194"/>
                  </a:lnTo>
                  <a:lnTo>
                    <a:pt x="2076450" y="431007"/>
                  </a:lnTo>
                  <a:lnTo>
                    <a:pt x="2064544" y="461963"/>
                  </a:lnTo>
                  <a:lnTo>
                    <a:pt x="2045494" y="545307"/>
                  </a:lnTo>
                  <a:lnTo>
                    <a:pt x="2016919" y="759619"/>
                  </a:lnTo>
                  <a:lnTo>
                    <a:pt x="1966912" y="1121569"/>
                  </a:lnTo>
                  <a:lnTo>
                    <a:pt x="1912144" y="1516857"/>
                  </a:lnTo>
                  <a:lnTo>
                    <a:pt x="1900237" y="1547813"/>
                  </a:lnTo>
                  <a:lnTo>
                    <a:pt x="1831181" y="1666875"/>
                  </a:lnTo>
                  <a:lnTo>
                    <a:pt x="1807369" y="1700213"/>
                  </a:lnTo>
                  <a:lnTo>
                    <a:pt x="1793081" y="1707357"/>
                  </a:lnTo>
                  <a:lnTo>
                    <a:pt x="1778794" y="1707357"/>
                  </a:lnTo>
                  <a:lnTo>
                    <a:pt x="1750219" y="1690688"/>
                  </a:lnTo>
                  <a:lnTo>
                    <a:pt x="1719262" y="1664494"/>
                  </a:lnTo>
                  <a:lnTo>
                    <a:pt x="1685925" y="1626394"/>
                  </a:lnTo>
                  <a:lnTo>
                    <a:pt x="1662112" y="1597819"/>
                  </a:lnTo>
                  <a:lnTo>
                    <a:pt x="1707356" y="1443038"/>
                  </a:lnTo>
                  <a:lnTo>
                    <a:pt x="1721644" y="1240632"/>
                  </a:lnTo>
                  <a:lnTo>
                    <a:pt x="1745456" y="945357"/>
                  </a:lnTo>
                  <a:lnTo>
                    <a:pt x="1754981" y="812007"/>
                  </a:lnTo>
                  <a:lnTo>
                    <a:pt x="1774031" y="747713"/>
                  </a:lnTo>
                  <a:cubicBezTo>
                    <a:pt x="1774825" y="695325"/>
                    <a:pt x="1775618" y="642938"/>
                    <a:pt x="1776412" y="590550"/>
                  </a:cubicBezTo>
                  <a:cubicBezTo>
                    <a:pt x="1775618" y="511969"/>
                    <a:pt x="1774825" y="433388"/>
                    <a:pt x="1774031" y="354807"/>
                  </a:cubicBezTo>
                  <a:lnTo>
                    <a:pt x="1771650" y="323850"/>
                  </a:lnTo>
                  <a:lnTo>
                    <a:pt x="1766887" y="302419"/>
                  </a:lnTo>
                  <a:lnTo>
                    <a:pt x="1754981" y="285750"/>
                  </a:lnTo>
                  <a:lnTo>
                    <a:pt x="1731169" y="269082"/>
                  </a:lnTo>
                  <a:lnTo>
                    <a:pt x="1697831" y="259557"/>
                  </a:lnTo>
                  <a:lnTo>
                    <a:pt x="1671637" y="259557"/>
                  </a:lnTo>
                  <a:lnTo>
                    <a:pt x="1559719" y="264319"/>
                  </a:lnTo>
                  <a:lnTo>
                    <a:pt x="1364456" y="283369"/>
                  </a:lnTo>
                  <a:lnTo>
                    <a:pt x="1207294" y="302419"/>
                  </a:lnTo>
                  <a:lnTo>
                    <a:pt x="1102519" y="316707"/>
                  </a:lnTo>
                  <a:lnTo>
                    <a:pt x="1035844" y="326232"/>
                  </a:lnTo>
                  <a:lnTo>
                    <a:pt x="740569" y="373857"/>
                  </a:lnTo>
                  <a:lnTo>
                    <a:pt x="447675" y="426244"/>
                  </a:lnTo>
                  <a:lnTo>
                    <a:pt x="264319" y="457200"/>
                  </a:lnTo>
                  <a:lnTo>
                    <a:pt x="211931" y="459582"/>
                  </a:lnTo>
                  <a:lnTo>
                    <a:pt x="88106" y="459582"/>
                  </a:lnTo>
                  <a:lnTo>
                    <a:pt x="0" y="290513"/>
                  </a:lnTo>
                  <a:lnTo>
                    <a:pt x="30956" y="300038"/>
                  </a:lnTo>
                  <a:lnTo>
                    <a:pt x="61912" y="304800"/>
                  </a:lnTo>
                  <a:lnTo>
                    <a:pt x="150019" y="302419"/>
                  </a:lnTo>
                  <a:lnTo>
                    <a:pt x="314325" y="295275"/>
                  </a:lnTo>
                  <a:lnTo>
                    <a:pt x="426244" y="2881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31">
              <a:extLst>
                <a:ext uri="{FF2B5EF4-FFF2-40B4-BE49-F238E27FC236}">
                  <a16:creationId xmlns:a16="http://schemas.microsoft.com/office/drawing/2014/main" id="{47E223D3-7B6E-48AB-8390-F718943E0205}"/>
                </a:ext>
              </a:extLst>
            </p:cNvPr>
            <p:cNvSpPr/>
            <p:nvPr/>
          </p:nvSpPr>
          <p:spPr bwMode="auto">
            <a:xfrm>
              <a:off x="3857625" y="3867150"/>
              <a:ext cx="306388" cy="1292225"/>
            </a:xfrm>
            <a:custGeom>
              <a:avLst/>
              <a:gdLst>
                <a:gd name="connsiteX0" fmla="*/ 300038 w 307181"/>
                <a:gd name="connsiteY0" fmla="*/ 192881 h 1293019"/>
                <a:gd name="connsiteX1" fmla="*/ 307181 w 307181"/>
                <a:gd name="connsiteY1" fmla="*/ 0 h 1293019"/>
                <a:gd name="connsiteX2" fmla="*/ 0 w 307181"/>
                <a:gd name="connsiteY2" fmla="*/ 42863 h 1293019"/>
                <a:gd name="connsiteX3" fmla="*/ 23813 w 307181"/>
                <a:gd name="connsiteY3" fmla="*/ 85725 h 1293019"/>
                <a:gd name="connsiteX4" fmla="*/ 35719 w 307181"/>
                <a:gd name="connsiteY4" fmla="*/ 109538 h 1293019"/>
                <a:gd name="connsiteX5" fmla="*/ 45244 w 307181"/>
                <a:gd name="connsiteY5" fmla="*/ 140494 h 1293019"/>
                <a:gd name="connsiteX6" fmla="*/ 52388 w 307181"/>
                <a:gd name="connsiteY6" fmla="*/ 183356 h 1293019"/>
                <a:gd name="connsiteX7" fmla="*/ 57150 w 307181"/>
                <a:gd name="connsiteY7" fmla="*/ 252413 h 1293019"/>
                <a:gd name="connsiteX8" fmla="*/ 59531 w 307181"/>
                <a:gd name="connsiteY8" fmla="*/ 361950 h 1293019"/>
                <a:gd name="connsiteX9" fmla="*/ 59531 w 307181"/>
                <a:gd name="connsiteY9" fmla="*/ 550069 h 1293019"/>
                <a:gd name="connsiteX10" fmla="*/ 59531 w 307181"/>
                <a:gd name="connsiteY10" fmla="*/ 747713 h 1293019"/>
                <a:gd name="connsiteX11" fmla="*/ 47625 w 307181"/>
                <a:gd name="connsiteY11" fmla="*/ 973931 h 1293019"/>
                <a:gd name="connsiteX12" fmla="*/ 38100 w 307181"/>
                <a:gd name="connsiteY12" fmla="*/ 1293019 h 1293019"/>
                <a:gd name="connsiteX13" fmla="*/ 261938 w 307181"/>
                <a:gd name="connsiteY13" fmla="*/ 1243013 h 1293019"/>
                <a:gd name="connsiteX14" fmla="*/ 261938 w 307181"/>
                <a:gd name="connsiteY14" fmla="*/ 876300 h 1293019"/>
                <a:gd name="connsiteX15" fmla="*/ 261938 w 307181"/>
                <a:gd name="connsiteY15" fmla="*/ 650081 h 1293019"/>
                <a:gd name="connsiteX16" fmla="*/ 283369 w 307181"/>
                <a:gd name="connsiteY16" fmla="*/ 483394 h 1293019"/>
                <a:gd name="connsiteX17" fmla="*/ 300038 w 307181"/>
                <a:gd name="connsiteY17" fmla="*/ 192881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7181" h="1293019">
                  <a:moveTo>
                    <a:pt x="300038" y="192881"/>
                  </a:moveTo>
                  <a:lnTo>
                    <a:pt x="307181" y="0"/>
                  </a:lnTo>
                  <a:lnTo>
                    <a:pt x="0" y="42863"/>
                  </a:lnTo>
                  <a:lnTo>
                    <a:pt x="23813" y="85725"/>
                  </a:lnTo>
                  <a:lnTo>
                    <a:pt x="35719" y="109538"/>
                  </a:lnTo>
                  <a:lnTo>
                    <a:pt x="45244" y="140494"/>
                  </a:lnTo>
                  <a:lnTo>
                    <a:pt x="52388" y="183356"/>
                  </a:lnTo>
                  <a:lnTo>
                    <a:pt x="57150" y="252413"/>
                  </a:lnTo>
                  <a:cubicBezTo>
                    <a:pt x="57944" y="288925"/>
                    <a:pt x="58737" y="325438"/>
                    <a:pt x="59531" y="361950"/>
                  </a:cubicBezTo>
                  <a:lnTo>
                    <a:pt x="59531" y="550069"/>
                  </a:lnTo>
                  <a:lnTo>
                    <a:pt x="59531" y="747713"/>
                  </a:lnTo>
                  <a:lnTo>
                    <a:pt x="47625" y="973931"/>
                  </a:lnTo>
                  <a:lnTo>
                    <a:pt x="38100" y="1293019"/>
                  </a:lnTo>
                  <a:lnTo>
                    <a:pt x="261938" y="1243013"/>
                  </a:lnTo>
                  <a:lnTo>
                    <a:pt x="261938" y="876300"/>
                  </a:lnTo>
                  <a:lnTo>
                    <a:pt x="261938" y="650081"/>
                  </a:lnTo>
                  <a:lnTo>
                    <a:pt x="283369" y="483394"/>
                  </a:lnTo>
                  <a:lnTo>
                    <a:pt x="300038" y="192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30">
              <a:extLst>
                <a:ext uri="{FF2B5EF4-FFF2-40B4-BE49-F238E27FC236}">
                  <a16:creationId xmlns:a16="http://schemas.microsoft.com/office/drawing/2014/main" id="{9B8BEBF0-444C-4830-9EFF-12390810A8CD}"/>
                </a:ext>
              </a:extLst>
            </p:cNvPr>
            <p:cNvSpPr/>
            <p:nvPr/>
          </p:nvSpPr>
          <p:spPr bwMode="auto">
            <a:xfrm>
              <a:off x="3216275" y="4254500"/>
              <a:ext cx="1693863" cy="381000"/>
            </a:xfrm>
            <a:custGeom>
              <a:avLst/>
              <a:gdLst>
                <a:gd name="connsiteX0" fmla="*/ 371475 w 1693069"/>
                <a:gd name="connsiteY0" fmla="*/ 202406 h 381000"/>
                <a:gd name="connsiteX1" fmla="*/ 521494 w 1693069"/>
                <a:gd name="connsiteY1" fmla="*/ 183356 h 381000"/>
                <a:gd name="connsiteX2" fmla="*/ 728662 w 1693069"/>
                <a:gd name="connsiteY2" fmla="*/ 152400 h 381000"/>
                <a:gd name="connsiteX3" fmla="*/ 902494 w 1693069"/>
                <a:gd name="connsiteY3" fmla="*/ 95250 h 381000"/>
                <a:gd name="connsiteX4" fmla="*/ 1123950 w 1693069"/>
                <a:gd name="connsiteY4" fmla="*/ 59531 h 381000"/>
                <a:gd name="connsiteX5" fmla="*/ 1431131 w 1693069"/>
                <a:gd name="connsiteY5" fmla="*/ 11906 h 381000"/>
                <a:gd name="connsiteX6" fmla="*/ 1502569 w 1693069"/>
                <a:gd name="connsiteY6" fmla="*/ 0 h 381000"/>
                <a:gd name="connsiteX7" fmla="*/ 1524000 w 1693069"/>
                <a:gd name="connsiteY7" fmla="*/ 2381 h 381000"/>
                <a:gd name="connsiteX8" fmla="*/ 1566862 w 1693069"/>
                <a:gd name="connsiteY8" fmla="*/ 11906 h 381000"/>
                <a:gd name="connsiteX9" fmla="*/ 1616869 w 1693069"/>
                <a:gd name="connsiteY9" fmla="*/ 28575 h 381000"/>
                <a:gd name="connsiteX10" fmla="*/ 1693069 w 1693069"/>
                <a:gd name="connsiteY10" fmla="*/ 57150 h 381000"/>
                <a:gd name="connsiteX11" fmla="*/ 1685925 w 1693069"/>
                <a:gd name="connsiteY11" fmla="*/ 135731 h 381000"/>
                <a:gd name="connsiteX12" fmla="*/ 1595437 w 1693069"/>
                <a:gd name="connsiteY12" fmla="*/ 171450 h 381000"/>
                <a:gd name="connsiteX13" fmla="*/ 1559719 w 1693069"/>
                <a:gd name="connsiteY13" fmla="*/ 180975 h 381000"/>
                <a:gd name="connsiteX14" fmla="*/ 1502569 w 1693069"/>
                <a:gd name="connsiteY14" fmla="*/ 188119 h 381000"/>
                <a:gd name="connsiteX15" fmla="*/ 1321594 w 1693069"/>
                <a:gd name="connsiteY15" fmla="*/ 211931 h 381000"/>
                <a:gd name="connsiteX16" fmla="*/ 1073944 w 1693069"/>
                <a:gd name="connsiteY16" fmla="*/ 245269 h 381000"/>
                <a:gd name="connsiteX17" fmla="*/ 876300 w 1693069"/>
                <a:gd name="connsiteY17" fmla="*/ 273844 h 381000"/>
                <a:gd name="connsiteX18" fmla="*/ 723900 w 1693069"/>
                <a:gd name="connsiteY18" fmla="*/ 309562 h 381000"/>
                <a:gd name="connsiteX19" fmla="*/ 581025 w 1693069"/>
                <a:gd name="connsiteY19" fmla="*/ 330994 h 381000"/>
                <a:gd name="connsiteX20" fmla="*/ 352425 w 1693069"/>
                <a:gd name="connsiteY20" fmla="*/ 361950 h 381000"/>
                <a:gd name="connsiteX21" fmla="*/ 152400 w 1693069"/>
                <a:gd name="connsiteY21" fmla="*/ 381000 h 381000"/>
                <a:gd name="connsiteX22" fmla="*/ 114300 w 1693069"/>
                <a:gd name="connsiteY22" fmla="*/ 366712 h 381000"/>
                <a:gd name="connsiteX23" fmla="*/ 23812 w 1693069"/>
                <a:gd name="connsiteY23" fmla="*/ 321469 h 381000"/>
                <a:gd name="connsiteX24" fmla="*/ 0 w 1693069"/>
                <a:gd name="connsiteY24" fmla="*/ 223837 h 381000"/>
                <a:gd name="connsiteX25" fmla="*/ 161925 w 1693069"/>
                <a:gd name="connsiteY25" fmla="*/ 223837 h 381000"/>
                <a:gd name="connsiteX26" fmla="*/ 371475 w 1693069"/>
                <a:gd name="connsiteY26" fmla="*/ 2024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693069" h="381000">
                  <a:moveTo>
                    <a:pt x="371475" y="202406"/>
                  </a:moveTo>
                  <a:lnTo>
                    <a:pt x="521494" y="183356"/>
                  </a:lnTo>
                  <a:lnTo>
                    <a:pt x="728662" y="152400"/>
                  </a:lnTo>
                  <a:lnTo>
                    <a:pt x="902494" y="95250"/>
                  </a:lnTo>
                  <a:lnTo>
                    <a:pt x="1123950" y="59531"/>
                  </a:lnTo>
                  <a:lnTo>
                    <a:pt x="1431131" y="11906"/>
                  </a:lnTo>
                  <a:lnTo>
                    <a:pt x="1502569" y="0"/>
                  </a:lnTo>
                  <a:lnTo>
                    <a:pt x="1524000" y="2381"/>
                  </a:lnTo>
                  <a:lnTo>
                    <a:pt x="1566862" y="11906"/>
                  </a:lnTo>
                  <a:lnTo>
                    <a:pt x="1616869" y="28575"/>
                  </a:lnTo>
                  <a:lnTo>
                    <a:pt x="1693069" y="57150"/>
                  </a:lnTo>
                  <a:lnTo>
                    <a:pt x="1685925" y="135731"/>
                  </a:lnTo>
                  <a:lnTo>
                    <a:pt x="1595437" y="171450"/>
                  </a:lnTo>
                  <a:lnTo>
                    <a:pt x="1559719" y="180975"/>
                  </a:lnTo>
                  <a:lnTo>
                    <a:pt x="1502569" y="188119"/>
                  </a:lnTo>
                  <a:lnTo>
                    <a:pt x="1321594" y="211931"/>
                  </a:lnTo>
                  <a:lnTo>
                    <a:pt x="1073944" y="245269"/>
                  </a:lnTo>
                  <a:lnTo>
                    <a:pt x="876300" y="273844"/>
                  </a:lnTo>
                  <a:lnTo>
                    <a:pt x="723900" y="309562"/>
                  </a:lnTo>
                  <a:lnTo>
                    <a:pt x="581025" y="330994"/>
                  </a:lnTo>
                  <a:lnTo>
                    <a:pt x="352425" y="361950"/>
                  </a:lnTo>
                  <a:lnTo>
                    <a:pt x="152400" y="381000"/>
                  </a:lnTo>
                  <a:lnTo>
                    <a:pt x="114300" y="366712"/>
                  </a:lnTo>
                  <a:lnTo>
                    <a:pt x="23812" y="321469"/>
                  </a:lnTo>
                  <a:lnTo>
                    <a:pt x="0" y="223837"/>
                  </a:lnTo>
                  <a:lnTo>
                    <a:pt x="161925" y="223837"/>
                  </a:lnTo>
                  <a:lnTo>
                    <a:pt x="371475" y="202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32">
              <a:extLst>
                <a:ext uri="{FF2B5EF4-FFF2-40B4-BE49-F238E27FC236}">
                  <a16:creationId xmlns:a16="http://schemas.microsoft.com/office/drawing/2014/main" id="{24E90979-91BE-4664-9E5A-7A4180747FD6}"/>
                </a:ext>
              </a:extLst>
            </p:cNvPr>
            <p:cNvSpPr/>
            <p:nvPr/>
          </p:nvSpPr>
          <p:spPr bwMode="auto">
            <a:xfrm>
              <a:off x="3228975" y="4962525"/>
              <a:ext cx="1654175" cy="376238"/>
            </a:xfrm>
            <a:custGeom>
              <a:avLst/>
              <a:gdLst>
                <a:gd name="connsiteX0" fmla="*/ 354806 w 1654969"/>
                <a:gd name="connsiteY0" fmla="*/ 183356 h 376238"/>
                <a:gd name="connsiteX1" fmla="*/ 507206 w 1654969"/>
                <a:gd name="connsiteY1" fmla="*/ 166688 h 376238"/>
                <a:gd name="connsiteX2" fmla="*/ 676275 w 1654969"/>
                <a:gd name="connsiteY2" fmla="*/ 140494 h 376238"/>
                <a:gd name="connsiteX3" fmla="*/ 881063 w 1654969"/>
                <a:gd name="connsiteY3" fmla="*/ 100013 h 376238"/>
                <a:gd name="connsiteX4" fmla="*/ 1112044 w 1654969"/>
                <a:gd name="connsiteY4" fmla="*/ 59531 h 376238"/>
                <a:gd name="connsiteX5" fmla="*/ 1326356 w 1654969"/>
                <a:gd name="connsiteY5" fmla="*/ 21431 h 376238"/>
                <a:gd name="connsiteX6" fmla="*/ 1431131 w 1654969"/>
                <a:gd name="connsiteY6" fmla="*/ 2381 h 376238"/>
                <a:gd name="connsiteX7" fmla="*/ 1462088 w 1654969"/>
                <a:gd name="connsiteY7" fmla="*/ 0 h 376238"/>
                <a:gd name="connsiteX8" fmla="*/ 1483519 w 1654969"/>
                <a:gd name="connsiteY8" fmla="*/ 0 h 376238"/>
                <a:gd name="connsiteX9" fmla="*/ 1526381 w 1654969"/>
                <a:gd name="connsiteY9" fmla="*/ 4763 h 376238"/>
                <a:gd name="connsiteX10" fmla="*/ 1569244 w 1654969"/>
                <a:gd name="connsiteY10" fmla="*/ 21431 h 376238"/>
                <a:gd name="connsiteX11" fmla="*/ 1654969 w 1654969"/>
                <a:gd name="connsiteY11" fmla="*/ 61913 h 376238"/>
                <a:gd name="connsiteX12" fmla="*/ 1604963 w 1654969"/>
                <a:gd name="connsiteY12" fmla="*/ 204788 h 376238"/>
                <a:gd name="connsiteX13" fmla="*/ 1416844 w 1654969"/>
                <a:gd name="connsiteY13" fmla="*/ 219075 h 376238"/>
                <a:gd name="connsiteX14" fmla="*/ 1190625 w 1654969"/>
                <a:gd name="connsiteY14" fmla="*/ 242888 h 376238"/>
                <a:gd name="connsiteX15" fmla="*/ 754856 w 1654969"/>
                <a:gd name="connsiteY15" fmla="*/ 295275 h 376238"/>
                <a:gd name="connsiteX16" fmla="*/ 485775 w 1654969"/>
                <a:gd name="connsiteY16" fmla="*/ 333375 h 376238"/>
                <a:gd name="connsiteX17" fmla="*/ 283369 w 1654969"/>
                <a:gd name="connsiteY17" fmla="*/ 361950 h 376238"/>
                <a:gd name="connsiteX18" fmla="*/ 233363 w 1654969"/>
                <a:gd name="connsiteY18" fmla="*/ 371475 h 376238"/>
                <a:gd name="connsiteX19" fmla="*/ 190500 w 1654969"/>
                <a:gd name="connsiteY19" fmla="*/ 376238 h 376238"/>
                <a:gd name="connsiteX20" fmla="*/ 145256 w 1654969"/>
                <a:gd name="connsiteY20" fmla="*/ 376238 h 376238"/>
                <a:gd name="connsiteX21" fmla="*/ 57150 w 1654969"/>
                <a:gd name="connsiteY21" fmla="*/ 359569 h 376238"/>
                <a:gd name="connsiteX22" fmla="*/ 0 w 1654969"/>
                <a:gd name="connsiteY22" fmla="*/ 185738 h 376238"/>
                <a:gd name="connsiteX23" fmla="*/ 192881 w 1654969"/>
                <a:gd name="connsiteY23" fmla="*/ 192881 h 376238"/>
                <a:gd name="connsiteX24" fmla="*/ 354806 w 1654969"/>
                <a:gd name="connsiteY24" fmla="*/ 183356 h 37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54969" h="376238">
                  <a:moveTo>
                    <a:pt x="354806" y="183356"/>
                  </a:moveTo>
                  <a:lnTo>
                    <a:pt x="507206" y="166688"/>
                  </a:lnTo>
                  <a:lnTo>
                    <a:pt x="676275" y="140494"/>
                  </a:lnTo>
                  <a:lnTo>
                    <a:pt x="881063" y="100013"/>
                  </a:lnTo>
                  <a:lnTo>
                    <a:pt x="1112044" y="59531"/>
                  </a:lnTo>
                  <a:lnTo>
                    <a:pt x="1326356" y="21431"/>
                  </a:lnTo>
                  <a:lnTo>
                    <a:pt x="1431131" y="2381"/>
                  </a:lnTo>
                  <a:lnTo>
                    <a:pt x="1462088" y="0"/>
                  </a:lnTo>
                  <a:lnTo>
                    <a:pt x="1483519" y="0"/>
                  </a:lnTo>
                  <a:lnTo>
                    <a:pt x="1526381" y="4763"/>
                  </a:lnTo>
                  <a:lnTo>
                    <a:pt x="1569244" y="21431"/>
                  </a:lnTo>
                  <a:lnTo>
                    <a:pt x="1654969" y="61913"/>
                  </a:lnTo>
                  <a:lnTo>
                    <a:pt x="1604963" y="204788"/>
                  </a:lnTo>
                  <a:lnTo>
                    <a:pt x="1416844" y="219075"/>
                  </a:lnTo>
                  <a:lnTo>
                    <a:pt x="1190625" y="242888"/>
                  </a:lnTo>
                  <a:lnTo>
                    <a:pt x="754856" y="295275"/>
                  </a:lnTo>
                  <a:lnTo>
                    <a:pt x="485775" y="333375"/>
                  </a:lnTo>
                  <a:lnTo>
                    <a:pt x="283369" y="361950"/>
                  </a:lnTo>
                  <a:lnTo>
                    <a:pt x="233363" y="371475"/>
                  </a:lnTo>
                  <a:lnTo>
                    <a:pt x="190500" y="376238"/>
                  </a:lnTo>
                  <a:lnTo>
                    <a:pt x="145256" y="376238"/>
                  </a:lnTo>
                  <a:lnTo>
                    <a:pt x="57150" y="359569"/>
                  </a:lnTo>
                  <a:lnTo>
                    <a:pt x="0" y="185738"/>
                  </a:lnTo>
                  <a:lnTo>
                    <a:pt x="192881" y="192881"/>
                  </a:lnTo>
                  <a:lnTo>
                    <a:pt x="354806" y="1833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37">
              <a:extLst>
                <a:ext uri="{FF2B5EF4-FFF2-40B4-BE49-F238E27FC236}">
                  <a16:creationId xmlns:a16="http://schemas.microsoft.com/office/drawing/2014/main" id="{EC87F202-EE33-48BC-A33D-5B861907A5C9}"/>
                </a:ext>
              </a:extLst>
            </p:cNvPr>
            <p:cNvSpPr/>
            <p:nvPr/>
          </p:nvSpPr>
          <p:spPr>
            <a:xfrm>
              <a:off x="6024563" y="5291138"/>
              <a:ext cx="795337" cy="719137"/>
            </a:xfrm>
            <a:custGeom>
              <a:avLst/>
              <a:gdLst>
                <a:gd name="connsiteX0" fmla="*/ 285750 w 795337"/>
                <a:gd name="connsiteY0" fmla="*/ 83343 h 719137"/>
                <a:gd name="connsiteX1" fmla="*/ 471487 w 795337"/>
                <a:gd name="connsiteY1" fmla="*/ 138112 h 719137"/>
                <a:gd name="connsiteX2" fmla="*/ 573881 w 795337"/>
                <a:gd name="connsiteY2" fmla="*/ 164306 h 719137"/>
                <a:gd name="connsiteX3" fmla="*/ 607218 w 795337"/>
                <a:gd name="connsiteY3" fmla="*/ 171450 h 719137"/>
                <a:gd name="connsiteX4" fmla="*/ 619125 w 795337"/>
                <a:gd name="connsiteY4" fmla="*/ 173831 h 719137"/>
                <a:gd name="connsiteX5" fmla="*/ 638175 w 795337"/>
                <a:gd name="connsiteY5" fmla="*/ 173831 h 719137"/>
                <a:gd name="connsiteX6" fmla="*/ 664368 w 795337"/>
                <a:gd name="connsiteY6" fmla="*/ 164306 h 719137"/>
                <a:gd name="connsiteX7" fmla="*/ 700087 w 795337"/>
                <a:gd name="connsiteY7" fmla="*/ 140493 h 719137"/>
                <a:gd name="connsiteX8" fmla="*/ 721518 w 795337"/>
                <a:gd name="connsiteY8" fmla="*/ 116681 h 719137"/>
                <a:gd name="connsiteX9" fmla="*/ 731043 w 795337"/>
                <a:gd name="connsiteY9" fmla="*/ 100012 h 719137"/>
                <a:gd name="connsiteX10" fmla="*/ 752475 w 795337"/>
                <a:gd name="connsiteY10" fmla="*/ 78581 h 719137"/>
                <a:gd name="connsiteX11" fmla="*/ 795337 w 795337"/>
                <a:gd name="connsiteY11" fmla="*/ 719137 h 719137"/>
                <a:gd name="connsiteX12" fmla="*/ 757237 w 795337"/>
                <a:gd name="connsiteY12" fmla="*/ 697706 h 719137"/>
                <a:gd name="connsiteX13" fmla="*/ 723900 w 795337"/>
                <a:gd name="connsiteY13" fmla="*/ 652462 h 719137"/>
                <a:gd name="connsiteX14" fmla="*/ 661987 w 795337"/>
                <a:gd name="connsiteY14" fmla="*/ 557212 h 719137"/>
                <a:gd name="connsiteX15" fmla="*/ 578643 w 795337"/>
                <a:gd name="connsiteY15" fmla="*/ 442912 h 719137"/>
                <a:gd name="connsiteX16" fmla="*/ 516731 w 795337"/>
                <a:gd name="connsiteY16" fmla="*/ 378618 h 719137"/>
                <a:gd name="connsiteX17" fmla="*/ 476250 w 795337"/>
                <a:gd name="connsiteY17" fmla="*/ 342900 h 719137"/>
                <a:gd name="connsiteX18" fmla="*/ 376237 w 795337"/>
                <a:gd name="connsiteY18" fmla="*/ 278606 h 719137"/>
                <a:gd name="connsiteX19" fmla="*/ 214312 w 795337"/>
                <a:gd name="connsiteY19" fmla="*/ 178593 h 719137"/>
                <a:gd name="connsiteX20" fmla="*/ 71437 w 795337"/>
                <a:gd name="connsiteY20" fmla="*/ 92868 h 719137"/>
                <a:gd name="connsiteX21" fmla="*/ 21431 w 795337"/>
                <a:gd name="connsiteY21" fmla="*/ 64293 h 719137"/>
                <a:gd name="connsiteX22" fmla="*/ 9525 w 795337"/>
                <a:gd name="connsiteY22" fmla="*/ 52387 h 719137"/>
                <a:gd name="connsiteX23" fmla="*/ 2381 w 795337"/>
                <a:gd name="connsiteY23" fmla="*/ 38100 h 719137"/>
                <a:gd name="connsiteX24" fmla="*/ 0 w 795337"/>
                <a:gd name="connsiteY24" fmla="*/ 26193 h 719137"/>
                <a:gd name="connsiteX25" fmla="*/ 0 w 795337"/>
                <a:gd name="connsiteY25" fmla="*/ 9525 h 719137"/>
                <a:gd name="connsiteX26" fmla="*/ 4762 w 795337"/>
                <a:gd name="connsiteY26" fmla="*/ 0 h 719137"/>
                <a:gd name="connsiteX27" fmla="*/ 23812 w 795337"/>
                <a:gd name="connsiteY27" fmla="*/ 0 h 719137"/>
                <a:gd name="connsiteX28" fmla="*/ 73818 w 795337"/>
                <a:gd name="connsiteY28" fmla="*/ 16668 h 719137"/>
                <a:gd name="connsiteX29" fmla="*/ 200025 w 795337"/>
                <a:gd name="connsiteY29" fmla="*/ 59531 h 719137"/>
                <a:gd name="connsiteX30" fmla="*/ 285750 w 795337"/>
                <a:gd name="connsiteY30" fmla="*/ 83343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95337" h="719137">
                  <a:moveTo>
                    <a:pt x="285750" y="83343"/>
                  </a:moveTo>
                  <a:lnTo>
                    <a:pt x="471487" y="138112"/>
                  </a:lnTo>
                  <a:lnTo>
                    <a:pt x="573881" y="164306"/>
                  </a:lnTo>
                  <a:lnTo>
                    <a:pt x="607218" y="171450"/>
                  </a:lnTo>
                  <a:lnTo>
                    <a:pt x="619125" y="173831"/>
                  </a:lnTo>
                  <a:lnTo>
                    <a:pt x="638175" y="173831"/>
                  </a:lnTo>
                  <a:lnTo>
                    <a:pt x="664368" y="164306"/>
                  </a:lnTo>
                  <a:lnTo>
                    <a:pt x="700087" y="140493"/>
                  </a:lnTo>
                  <a:lnTo>
                    <a:pt x="721518" y="116681"/>
                  </a:lnTo>
                  <a:lnTo>
                    <a:pt x="731043" y="100012"/>
                  </a:lnTo>
                  <a:lnTo>
                    <a:pt x="752475" y="78581"/>
                  </a:lnTo>
                  <a:lnTo>
                    <a:pt x="795337" y="719137"/>
                  </a:lnTo>
                  <a:lnTo>
                    <a:pt x="757237" y="697706"/>
                  </a:lnTo>
                  <a:lnTo>
                    <a:pt x="723900" y="652462"/>
                  </a:lnTo>
                  <a:lnTo>
                    <a:pt x="661987" y="557212"/>
                  </a:lnTo>
                  <a:lnTo>
                    <a:pt x="578643" y="442912"/>
                  </a:lnTo>
                  <a:lnTo>
                    <a:pt x="516731" y="378618"/>
                  </a:lnTo>
                  <a:lnTo>
                    <a:pt x="476250" y="342900"/>
                  </a:lnTo>
                  <a:lnTo>
                    <a:pt x="376237" y="278606"/>
                  </a:lnTo>
                  <a:lnTo>
                    <a:pt x="214312" y="178593"/>
                  </a:lnTo>
                  <a:lnTo>
                    <a:pt x="71437" y="92868"/>
                  </a:lnTo>
                  <a:lnTo>
                    <a:pt x="21431" y="64293"/>
                  </a:lnTo>
                  <a:lnTo>
                    <a:pt x="9525" y="52387"/>
                  </a:lnTo>
                  <a:lnTo>
                    <a:pt x="2381" y="38100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4762" y="0"/>
                  </a:lnTo>
                  <a:lnTo>
                    <a:pt x="23812" y="0"/>
                  </a:lnTo>
                  <a:lnTo>
                    <a:pt x="73818" y="16668"/>
                  </a:lnTo>
                  <a:lnTo>
                    <a:pt x="200025" y="59531"/>
                  </a:lnTo>
                  <a:lnTo>
                    <a:pt x="285750" y="833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825149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B432B02-10E3-4AC8-B6E5-CCD5D3EF02E1}"/>
              </a:ext>
            </a:extLst>
          </p:cNvPr>
          <p:cNvGrpSpPr/>
          <p:nvPr/>
        </p:nvGrpSpPr>
        <p:grpSpPr>
          <a:xfrm>
            <a:off x="2830513" y="1638300"/>
            <a:ext cx="4251325" cy="4373563"/>
            <a:chOff x="2830513" y="1638300"/>
            <a:chExt cx="4251325" cy="4373563"/>
          </a:xfrm>
        </p:grpSpPr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87F0CACD-0FFF-5D43-A90F-6C3B82940711}"/>
                </a:ext>
              </a:extLst>
            </p:cNvPr>
            <p:cNvSpPr/>
            <p:nvPr/>
          </p:nvSpPr>
          <p:spPr bwMode="auto">
            <a:xfrm>
              <a:off x="2943225" y="1754188"/>
              <a:ext cx="2173288" cy="469900"/>
            </a:xfrm>
            <a:custGeom>
              <a:avLst/>
              <a:gdLst>
                <a:gd name="connsiteX0" fmla="*/ 1059656 w 2174081"/>
                <a:gd name="connsiteY0" fmla="*/ 183357 h 469107"/>
                <a:gd name="connsiteX1" fmla="*/ 1288256 w 2174081"/>
                <a:gd name="connsiteY1" fmla="*/ 138113 h 469107"/>
                <a:gd name="connsiteX2" fmla="*/ 1452563 w 2174081"/>
                <a:gd name="connsiteY2" fmla="*/ 102394 h 469107"/>
                <a:gd name="connsiteX3" fmla="*/ 1509713 w 2174081"/>
                <a:gd name="connsiteY3" fmla="*/ 90488 h 469107"/>
                <a:gd name="connsiteX4" fmla="*/ 1571625 w 2174081"/>
                <a:gd name="connsiteY4" fmla="*/ 64294 h 469107"/>
                <a:gd name="connsiteX5" fmla="*/ 1664494 w 2174081"/>
                <a:gd name="connsiteY5" fmla="*/ 30957 h 469107"/>
                <a:gd name="connsiteX6" fmla="*/ 1740694 w 2174081"/>
                <a:gd name="connsiteY6" fmla="*/ 4763 h 469107"/>
                <a:gd name="connsiteX7" fmla="*/ 1769269 w 2174081"/>
                <a:gd name="connsiteY7" fmla="*/ 0 h 469107"/>
                <a:gd name="connsiteX8" fmla="*/ 1807369 w 2174081"/>
                <a:gd name="connsiteY8" fmla="*/ 0 h 469107"/>
                <a:gd name="connsiteX9" fmla="*/ 1881188 w 2174081"/>
                <a:gd name="connsiteY9" fmla="*/ 4763 h 469107"/>
                <a:gd name="connsiteX10" fmla="*/ 1935956 w 2174081"/>
                <a:gd name="connsiteY10" fmla="*/ 9525 h 469107"/>
                <a:gd name="connsiteX11" fmla="*/ 1981200 w 2174081"/>
                <a:gd name="connsiteY11" fmla="*/ 19050 h 469107"/>
                <a:gd name="connsiteX12" fmla="*/ 2026444 w 2174081"/>
                <a:gd name="connsiteY12" fmla="*/ 33338 h 469107"/>
                <a:gd name="connsiteX13" fmla="*/ 2052638 w 2174081"/>
                <a:gd name="connsiteY13" fmla="*/ 42863 h 469107"/>
                <a:gd name="connsiteX14" fmla="*/ 2078831 w 2174081"/>
                <a:gd name="connsiteY14" fmla="*/ 57150 h 469107"/>
                <a:gd name="connsiteX15" fmla="*/ 2112169 w 2174081"/>
                <a:gd name="connsiteY15" fmla="*/ 80963 h 469107"/>
                <a:gd name="connsiteX16" fmla="*/ 2145506 w 2174081"/>
                <a:gd name="connsiteY16" fmla="*/ 109538 h 469107"/>
                <a:gd name="connsiteX17" fmla="*/ 2162175 w 2174081"/>
                <a:gd name="connsiteY17" fmla="*/ 126207 h 469107"/>
                <a:gd name="connsiteX18" fmla="*/ 2171700 w 2174081"/>
                <a:gd name="connsiteY18" fmla="*/ 140494 h 469107"/>
                <a:gd name="connsiteX19" fmla="*/ 2174081 w 2174081"/>
                <a:gd name="connsiteY19" fmla="*/ 159544 h 469107"/>
                <a:gd name="connsiteX20" fmla="*/ 2169319 w 2174081"/>
                <a:gd name="connsiteY20" fmla="*/ 185738 h 469107"/>
                <a:gd name="connsiteX21" fmla="*/ 2152650 w 2174081"/>
                <a:gd name="connsiteY21" fmla="*/ 209550 h 469107"/>
                <a:gd name="connsiteX22" fmla="*/ 2131219 w 2174081"/>
                <a:gd name="connsiteY22" fmla="*/ 221457 h 469107"/>
                <a:gd name="connsiteX23" fmla="*/ 2100263 w 2174081"/>
                <a:gd name="connsiteY23" fmla="*/ 233363 h 469107"/>
                <a:gd name="connsiteX24" fmla="*/ 2066925 w 2174081"/>
                <a:gd name="connsiteY24" fmla="*/ 242888 h 469107"/>
                <a:gd name="connsiteX25" fmla="*/ 2000250 w 2174081"/>
                <a:gd name="connsiteY25" fmla="*/ 247650 h 469107"/>
                <a:gd name="connsiteX26" fmla="*/ 1914525 w 2174081"/>
                <a:gd name="connsiteY26" fmla="*/ 247650 h 469107"/>
                <a:gd name="connsiteX27" fmla="*/ 1797844 w 2174081"/>
                <a:gd name="connsiteY27" fmla="*/ 250032 h 469107"/>
                <a:gd name="connsiteX28" fmla="*/ 1695450 w 2174081"/>
                <a:gd name="connsiteY28" fmla="*/ 257175 h 469107"/>
                <a:gd name="connsiteX29" fmla="*/ 1559719 w 2174081"/>
                <a:gd name="connsiteY29" fmla="*/ 269082 h 469107"/>
                <a:gd name="connsiteX30" fmla="*/ 1397794 w 2174081"/>
                <a:gd name="connsiteY30" fmla="*/ 290513 h 469107"/>
                <a:gd name="connsiteX31" fmla="*/ 1193006 w 2174081"/>
                <a:gd name="connsiteY31" fmla="*/ 321469 h 469107"/>
                <a:gd name="connsiteX32" fmla="*/ 981075 w 2174081"/>
                <a:gd name="connsiteY32" fmla="*/ 364332 h 469107"/>
                <a:gd name="connsiteX33" fmla="*/ 792956 w 2174081"/>
                <a:gd name="connsiteY33" fmla="*/ 402432 h 469107"/>
                <a:gd name="connsiteX34" fmla="*/ 628650 w 2174081"/>
                <a:gd name="connsiteY34" fmla="*/ 435769 h 469107"/>
                <a:gd name="connsiteX35" fmla="*/ 495300 w 2174081"/>
                <a:gd name="connsiteY35" fmla="*/ 461963 h 469107"/>
                <a:gd name="connsiteX36" fmla="*/ 454819 w 2174081"/>
                <a:gd name="connsiteY36" fmla="*/ 469107 h 469107"/>
                <a:gd name="connsiteX37" fmla="*/ 423863 w 2174081"/>
                <a:gd name="connsiteY37" fmla="*/ 469107 h 469107"/>
                <a:gd name="connsiteX38" fmla="*/ 383381 w 2174081"/>
                <a:gd name="connsiteY38" fmla="*/ 464344 h 469107"/>
                <a:gd name="connsiteX39" fmla="*/ 347663 w 2174081"/>
                <a:gd name="connsiteY39" fmla="*/ 454819 h 469107"/>
                <a:gd name="connsiteX40" fmla="*/ 316706 w 2174081"/>
                <a:gd name="connsiteY40" fmla="*/ 442913 h 469107"/>
                <a:gd name="connsiteX41" fmla="*/ 252413 w 2174081"/>
                <a:gd name="connsiteY41" fmla="*/ 407194 h 469107"/>
                <a:gd name="connsiteX42" fmla="*/ 202406 w 2174081"/>
                <a:gd name="connsiteY42" fmla="*/ 376238 h 469107"/>
                <a:gd name="connsiteX43" fmla="*/ 150019 w 2174081"/>
                <a:gd name="connsiteY43" fmla="*/ 335757 h 469107"/>
                <a:gd name="connsiteX44" fmla="*/ 121444 w 2174081"/>
                <a:gd name="connsiteY44" fmla="*/ 309563 h 469107"/>
                <a:gd name="connsiteX45" fmla="*/ 64294 w 2174081"/>
                <a:gd name="connsiteY45" fmla="*/ 266700 h 469107"/>
                <a:gd name="connsiteX46" fmla="*/ 30956 w 2174081"/>
                <a:gd name="connsiteY46" fmla="*/ 238125 h 469107"/>
                <a:gd name="connsiteX47" fmla="*/ 14288 w 2174081"/>
                <a:gd name="connsiteY47" fmla="*/ 221457 h 469107"/>
                <a:gd name="connsiteX48" fmla="*/ 4763 w 2174081"/>
                <a:gd name="connsiteY48" fmla="*/ 204788 h 469107"/>
                <a:gd name="connsiteX49" fmla="*/ 0 w 2174081"/>
                <a:gd name="connsiteY49" fmla="*/ 183357 h 469107"/>
                <a:gd name="connsiteX50" fmla="*/ 2381 w 2174081"/>
                <a:gd name="connsiteY50" fmla="*/ 171450 h 469107"/>
                <a:gd name="connsiteX51" fmla="*/ 11906 w 2174081"/>
                <a:gd name="connsiteY51" fmla="*/ 164307 h 469107"/>
                <a:gd name="connsiteX52" fmla="*/ 40481 w 2174081"/>
                <a:gd name="connsiteY52" fmla="*/ 171450 h 469107"/>
                <a:gd name="connsiteX53" fmla="*/ 119063 w 2174081"/>
                <a:gd name="connsiteY53" fmla="*/ 200025 h 469107"/>
                <a:gd name="connsiteX54" fmla="*/ 178594 w 2174081"/>
                <a:gd name="connsiteY54" fmla="*/ 216694 h 469107"/>
                <a:gd name="connsiteX55" fmla="*/ 254794 w 2174081"/>
                <a:gd name="connsiteY55" fmla="*/ 235744 h 469107"/>
                <a:gd name="connsiteX56" fmla="*/ 354806 w 2174081"/>
                <a:gd name="connsiteY56" fmla="*/ 247650 h 469107"/>
                <a:gd name="connsiteX57" fmla="*/ 447675 w 2174081"/>
                <a:gd name="connsiteY57" fmla="*/ 250032 h 469107"/>
                <a:gd name="connsiteX58" fmla="*/ 559594 w 2174081"/>
                <a:gd name="connsiteY58" fmla="*/ 245269 h 469107"/>
                <a:gd name="connsiteX59" fmla="*/ 766763 w 2174081"/>
                <a:gd name="connsiteY59" fmla="*/ 223838 h 469107"/>
                <a:gd name="connsiteX60" fmla="*/ 957263 w 2174081"/>
                <a:gd name="connsiteY60" fmla="*/ 197644 h 469107"/>
                <a:gd name="connsiteX61" fmla="*/ 1059656 w 2174081"/>
                <a:gd name="connsiteY61" fmla="*/ 183357 h 469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174081" h="469107">
                  <a:moveTo>
                    <a:pt x="1059656" y="183357"/>
                  </a:moveTo>
                  <a:lnTo>
                    <a:pt x="1288256" y="138113"/>
                  </a:lnTo>
                  <a:lnTo>
                    <a:pt x="1452563" y="102394"/>
                  </a:lnTo>
                  <a:lnTo>
                    <a:pt x="1509713" y="90488"/>
                  </a:lnTo>
                  <a:lnTo>
                    <a:pt x="1571625" y="64294"/>
                  </a:lnTo>
                  <a:lnTo>
                    <a:pt x="1664494" y="30957"/>
                  </a:lnTo>
                  <a:lnTo>
                    <a:pt x="1740694" y="4763"/>
                  </a:lnTo>
                  <a:lnTo>
                    <a:pt x="1769269" y="0"/>
                  </a:lnTo>
                  <a:lnTo>
                    <a:pt x="1807369" y="0"/>
                  </a:lnTo>
                  <a:lnTo>
                    <a:pt x="1881188" y="4763"/>
                  </a:lnTo>
                  <a:lnTo>
                    <a:pt x="1935956" y="9525"/>
                  </a:lnTo>
                  <a:lnTo>
                    <a:pt x="1981200" y="19050"/>
                  </a:lnTo>
                  <a:lnTo>
                    <a:pt x="2026444" y="33338"/>
                  </a:lnTo>
                  <a:lnTo>
                    <a:pt x="2052638" y="42863"/>
                  </a:lnTo>
                  <a:lnTo>
                    <a:pt x="2078831" y="57150"/>
                  </a:lnTo>
                  <a:lnTo>
                    <a:pt x="2112169" y="80963"/>
                  </a:lnTo>
                  <a:lnTo>
                    <a:pt x="2145506" y="109538"/>
                  </a:lnTo>
                  <a:lnTo>
                    <a:pt x="2162175" y="126207"/>
                  </a:lnTo>
                  <a:lnTo>
                    <a:pt x="2171700" y="140494"/>
                  </a:lnTo>
                  <a:lnTo>
                    <a:pt x="2174081" y="159544"/>
                  </a:lnTo>
                  <a:lnTo>
                    <a:pt x="2169319" y="185738"/>
                  </a:lnTo>
                  <a:lnTo>
                    <a:pt x="2152650" y="209550"/>
                  </a:lnTo>
                  <a:lnTo>
                    <a:pt x="2131219" y="221457"/>
                  </a:lnTo>
                  <a:lnTo>
                    <a:pt x="2100263" y="233363"/>
                  </a:lnTo>
                  <a:lnTo>
                    <a:pt x="2066925" y="242888"/>
                  </a:lnTo>
                  <a:lnTo>
                    <a:pt x="2000250" y="247650"/>
                  </a:lnTo>
                  <a:lnTo>
                    <a:pt x="1914525" y="247650"/>
                  </a:lnTo>
                  <a:lnTo>
                    <a:pt x="1797844" y="250032"/>
                  </a:lnTo>
                  <a:lnTo>
                    <a:pt x="1695450" y="257175"/>
                  </a:lnTo>
                  <a:lnTo>
                    <a:pt x="1559719" y="269082"/>
                  </a:lnTo>
                  <a:lnTo>
                    <a:pt x="1397794" y="290513"/>
                  </a:lnTo>
                  <a:lnTo>
                    <a:pt x="1193006" y="321469"/>
                  </a:lnTo>
                  <a:lnTo>
                    <a:pt x="981075" y="364332"/>
                  </a:lnTo>
                  <a:lnTo>
                    <a:pt x="792956" y="402432"/>
                  </a:lnTo>
                  <a:lnTo>
                    <a:pt x="628650" y="435769"/>
                  </a:lnTo>
                  <a:lnTo>
                    <a:pt x="495300" y="461963"/>
                  </a:lnTo>
                  <a:lnTo>
                    <a:pt x="454819" y="469107"/>
                  </a:lnTo>
                  <a:lnTo>
                    <a:pt x="423863" y="469107"/>
                  </a:lnTo>
                  <a:lnTo>
                    <a:pt x="383381" y="464344"/>
                  </a:lnTo>
                  <a:lnTo>
                    <a:pt x="347663" y="454819"/>
                  </a:lnTo>
                  <a:lnTo>
                    <a:pt x="316706" y="442913"/>
                  </a:lnTo>
                  <a:lnTo>
                    <a:pt x="252413" y="407194"/>
                  </a:lnTo>
                  <a:lnTo>
                    <a:pt x="202406" y="376238"/>
                  </a:lnTo>
                  <a:lnTo>
                    <a:pt x="150019" y="335757"/>
                  </a:lnTo>
                  <a:lnTo>
                    <a:pt x="121444" y="309563"/>
                  </a:lnTo>
                  <a:lnTo>
                    <a:pt x="64294" y="266700"/>
                  </a:lnTo>
                  <a:lnTo>
                    <a:pt x="30956" y="238125"/>
                  </a:lnTo>
                  <a:lnTo>
                    <a:pt x="14288" y="221457"/>
                  </a:lnTo>
                  <a:lnTo>
                    <a:pt x="4763" y="204788"/>
                  </a:lnTo>
                  <a:lnTo>
                    <a:pt x="0" y="183357"/>
                  </a:lnTo>
                  <a:lnTo>
                    <a:pt x="2381" y="171450"/>
                  </a:lnTo>
                  <a:lnTo>
                    <a:pt x="11906" y="164307"/>
                  </a:lnTo>
                  <a:lnTo>
                    <a:pt x="40481" y="171450"/>
                  </a:lnTo>
                  <a:lnTo>
                    <a:pt x="119063" y="200025"/>
                  </a:lnTo>
                  <a:lnTo>
                    <a:pt x="178594" y="216694"/>
                  </a:lnTo>
                  <a:lnTo>
                    <a:pt x="254794" y="235744"/>
                  </a:lnTo>
                  <a:lnTo>
                    <a:pt x="354806" y="247650"/>
                  </a:lnTo>
                  <a:lnTo>
                    <a:pt x="447675" y="250032"/>
                  </a:lnTo>
                  <a:lnTo>
                    <a:pt x="559594" y="245269"/>
                  </a:lnTo>
                  <a:lnTo>
                    <a:pt x="766763" y="223838"/>
                  </a:lnTo>
                  <a:lnTo>
                    <a:pt x="957263" y="197644"/>
                  </a:lnTo>
                  <a:lnTo>
                    <a:pt x="1059656" y="1833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D439596F-DB68-C541-B3E5-3B1465F727DC}"/>
                </a:ext>
              </a:extLst>
            </p:cNvPr>
            <p:cNvSpPr/>
            <p:nvPr/>
          </p:nvSpPr>
          <p:spPr bwMode="auto">
            <a:xfrm>
              <a:off x="3006725" y="2554288"/>
              <a:ext cx="490538" cy="1022350"/>
            </a:xfrm>
            <a:custGeom>
              <a:avLst/>
              <a:gdLst>
                <a:gd name="connsiteX0" fmla="*/ 395287 w 490537"/>
                <a:gd name="connsiteY0" fmla="*/ 335757 h 1021557"/>
                <a:gd name="connsiteX1" fmla="*/ 373856 w 490537"/>
                <a:gd name="connsiteY1" fmla="*/ 202407 h 1021557"/>
                <a:gd name="connsiteX2" fmla="*/ 350044 w 490537"/>
                <a:gd name="connsiteY2" fmla="*/ 71438 h 1021557"/>
                <a:gd name="connsiteX3" fmla="*/ 283369 w 490537"/>
                <a:gd name="connsiteY3" fmla="*/ 54769 h 1021557"/>
                <a:gd name="connsiteX4" fmla="*/ 190500 w 490537"/>
                <a:gd name="connsiteY4" fmla="*/ 35719 h 1021557"/>
                <a:gd name="connsiteX5" fmla="*/ 100012 w 490537"/>
                <a:gd name="connsiteY5" fmla="*/ 16669 h 1021557"/>
                <a:gd name="connsiteX6" fmla="*/ 33337 w 490537"/>
                <a:gd name="connsiteY6" fmla="*/ 2382 h 1021557"/>
                <a:gd name="connsiteX7" fmla="*/ 16669 w 490537"/>
                <a:gd name="connsiteY7" fmla="*/ 0 h 1021557"/>
                <a:gd name="connsiteX8" fmla="*/ 4762 w 490537"/>
                <a:gd name="connsiteY8" fmla="*/ 2382 h 1021557"/>
                <a:gd name="connsiteX9" fmla="*/ 0 w 490537"/>
                <a:gd name="connsiteY9" fmla="*/ 11907 h 1021557"/>
                <a:gd name="connsiteX10" fmla="*/ 4762 w 490537"/>
                <a:gd name="connsiteY10" fmla="*/ 26194 h 1021557"/>
                <a:gd name="connsiteX11" fmla="*/ 23812 w 490537"/>
                <a:gd name="connsiteY11" fmla="*/ 50007 h 1021557"/>
                <a:gd name="connsiteX12" fmla="*/ 45244 w 490537"/>
                <a:gd name="connsiteY12" fmla="*/ 69057 h 1021557"/>
                <a:gd name="connsiteX13" fmla="*/ 66675 w 490537"/>
                <a:gd name="connsiteY13" fmla="*/ 88107 h 1021557"/>
                <a:gd name="connsiteX14" fmla="*/ 95250 w 490537"/>
                <a:gd name="connsiteY14" fmla="*/ 119063 h 1021557"/>
                <a:gd name="connsiteX15" fmla="*/ 116681 w 490537"/>
                <a:gd name="connsiteY15" fmla="*/ 147638 h 1021557"/>
                <a:gd name="connsiteX16" fmla="*/ 135731 w 490537"/>
                <a:gd name="connsiteY16" fmla="*/ 183357 h 1021557"/>
                <a:gd name="connsiteX17" fmla="*/ 157162 w 490537"/>
                <a:gd name="connsiteY17" fmla="*/ 250032 h 1021557"/>
                <a:gd name="connsiteX18" fmla="*/ 166687 w 490537"/>
                <a:gd name="connsiteY18" fmla="*/ 280988 h 1021557"/>
                <a:gd name="connsiteX19" fmla="*/ 176212 w 490537"/>
                <a:gd name="connsiteY19" fmla="*/ 316707 h 1021557"/>
                <a:gd name="connsiteX20" fmla="*/ 192881 w 490537"/>
                <a:gd name="connsiteY20" fmla="*/ 385763 h 1021557"/>
                <a:gd name="connsiteX21" fmla="*/ 202406 w 490537"/>
                <a:gd name="connsiteY21" fmla="*/ 438150 h 1021557"/>
                <a:gd name="connsiteX22" fmla="*/ 211931 w 490537"/>
                <a:gd name="connsiteY22" fmla="*/ 485775 h 1021557"/>
                <a:gd name="connsiteX23" fmla="*/ 221456 w 490537"/>
                <a:gd name="connsiteY23" fmla="*/ 552450 h 1021557"/>
                <a:gd name="connsiteX24" fmla="*/ 230981 w 490537"/>
                <a:gd name="connsiteY24" fmla="*/ 635794 h 1021557"/>
                <a:gd name="connsiteX25" fmla="*/ 238125 w 490537"/>
                <a:gd name="connsiteY25" fmla="*/ 745332 h 1021557"/>
                <a:gd name="connsiteX26" fmla="*/ 238125 w 490537"/>
                <a:gd name="connsiteY26" fmla="*/ 812007 h 1021557"/>
                <a:gd name="connsiteX27" fmla="*/ 240506 w 490537"/>
                <a:gd name="connsiteY27" fmla="*/ 826294 h 1021557"/>
                <a:gd name="connsiteX28" fmla="*/ 261937 w 490537"/>
                <a:gd name="connsiteY28" fmla="*/ 866775 h 1021557"/>
                <a:gd name="connsiteX29" fmla="*/ 304800 w 490537"/>
                <a:gd name="connsiteY29" fmla="*/ 933450 h 1021557"/>
                <a:gd name="connsiteX30" fmla="*/ 321469 w 490537"/>
                <a:gd name="connsiteY30" fmla="*/ 959644 h 1021557"/>
                <a:gd name="connsiteX31" fmla="*/ 347662 w 490537"/>
                <a:gd name="connsiteY31" fmla="*/ 985838 h 1021557"/>
                <a:gd name="connsiteX32" fmla="*/ 376237 w 490537"/>
                <a:gd name="connsiteY32" fmla="*/ 1009650 h 1021557"/>
                <a:gd name="connsiteX33" fmla="*/ 390525 w 490537"/>
                <a:gd name="connsiteY33" fmla="*/ 1016794 h 1021557"/>
                <a:gd name="connsiteX34" fmla="*/ 407194 w 490537"/>
                <a:gd name="connsiteY34" fmla="*/ 1021557 h 1021557"/>
                <a:gd name="connsiteX35" fmla="*/ 421481 w 490537"/>
                <a:gd name="connsiteY35" fmla="*/ 1021557 h 1021557"/>
                <a:gd name="connsiteX36" fmla="*/ 440531 w 490537"/>
                <a:gd name="connsiteY36" fmla="*/ 1012032 h 1021557"/>
                <a:gd name="connsiteX37" fmla="*/ 450056 w 490537"/>
                <a:gd name="connsiteY37" fmla="*/ 992982 h 1021557"/>
                <a:gd name="connsiteX38" fmla="*/ 469106 w 490537"/>
                <a:gd name="connsiteY38" fmla="*/ 921544 h 1021557"/>
                <a:gd name="connsiteX39" fmla="*/ 481012 w 490537"/>
                <a:gd name="connsiteY39" fmla="*/ 857250 h 1021557"/>
                <a:gd name="connsiteX40" fmla="*/ 490537 w 490537"/>
                <a:gd name="connsiteY40" fmla="*/ 807244 h 1021557"/>
                <a:gd name="connsiteX41" fmla="*/ 447675 w 490537"/>
                <a:gd name="connsiteY41" fmla="*/ 700088 h 1021557"/>
                <a:gd name="connsiteX42" fmla="*/ 421481 w 490537"/>
                <a:gd name="connsiteY42" fmla="*/ 514350 h 1021557"/>
                <a:gd name="connsiteX43" fmla="*/ 395287 w 490537"/>
                <a:gd name="connsiteY43" fmla="*/ 335757 h 1021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90537" h="1021557">
                  <a:moveTo>
                    <a:pt x="395287" y="335757"/>
                  </a:moveTo>
                  <a:lnTo>
                    <a:pt x="373856" y="202407"/>
                  </a:lnTo>
                  <a:lnTo>
                    <a:pt x="350044" y="71438"/>
                  </a:lnTo>
                  <a:lnTo>
                    <a:pt x="283369" y="54769"/>
                  </a:lnTo>
                  <a:lnTo>
                    <a:pt x="190500" y="35719"/>
                  </a:lnTo>
                  <a:lnTo>
                    <a:pt x="100012" y="16669"/>
                  </a:lnTo>
                  <a:lnTo>
                    <a:pt x="33337" y="2382"/>
                  </a:lnTo>
                  <a:lnTo>
                    <a:pt x="16669" y="0"/>
                  </a:lnTo>
                  <a:lnTo>
                    <a:pt x="4762" y="2382"/>
                  </a:lnTo>
                  <a:lnTo>
                    <a:pt x="0" y="11907"/>
                  </a:lnTo>
                  <a:lnTo>
                    <a:pt x="4762" y="26194"/>
                  </a:lnTo>
                  <a:lnTo>
                    <a:pt x="23812" y="50007"/>
                  </a:lnTo>
                  <a:lnTo>
                    <a:pt x="45244" y="69057"/>
                  </a:lnTo>
                  <a:lnTo>
                    <a:pt x="66675" y="88107"/>
                  </a:lnTo>
                  <a:lnTo>
                    <a:pt x="95250" y="119063"/>
                  </a:lnTo>
                  <a:lnTo>
                    <a:pt x="116681" y="147638"/>
                  </a:lnTo>
                  <a:lnTo>
                    <a:pt x="135731" y="183357"/>
                  </a:lnTo>
                  <a:lnTo>
                    <a:pt x="157162" y="250032"/>
                  </a:lnTo>
                  <a:lnTo>
                    <a:pt x="166687" y="280988"/>
                  </a:lnTo>
                  <a:lnTo>
                    <a:pt x="176212" y="316707"/>
                  </a:lnTo>
                  <a:lnTo>
                    <a:pt x="192881" y="385763"/>
                  </a:lnTo>
                  <a:lnTo>
                    <a:pt x="202406" y="438150"/>
                  </a:lnTo>
                  <a:lnTo>
                    <a:pt x="211931" y="485775"/>
                  </a:lnTo>
                  <a:lnTo>
                    <a:pt x="221456" y="552450"/>
                  </a:lnTo>
                  <a:lnTo>
                    <a:pt x="230981" y="635794"/>
                  </a:lnTo>
                  <a:lnTo>
                    <a:pt x="238125" y="745332"/>
                  </a:lnTo>
                  <a:lnTo>
                    <a:pt x="238125" y="812007"/>
                  </a:lnTo>
                  <a:lnTo>
                    <a:pt x="240506" y="826294"/>
                  </a:lnTo>
                  <a:lnTo>
                    <a:pt x="261937" y="866775"/>
                  </a:lnTo>
                  <a:lnTo>
                    <a:pt x="304800" y="933450"/>
                  </a:lnTo>
                  <a:lnTo>
                    <a:pt x="321469" y="959644"/>
                  </a:lnTo>
                  <a:lnTo>
                    <a:pt x="347662" y="985838"/>
                  </a:lnTo>
                  <a:lnTo>
                    <a:pt x="376237" y="1009650"/>
                  </a:lnTo>
                  <a:lnTo>
                    <a:pt x="390525" y="1016794"/>
                  </a:lnTo>
                  <a:lnTo>
                    <a:pt x="407194" y="1021557"/>
                  </a:lnTo>
                  <a:lnTo>
                    <a:pt x="421481" y="1021557"/>
                  </a:lnTo>
                  <a:lnTo>
                    <a:pt x="440531" y="1012032"/>
                  </a:lnTo>
                  <a:lnTo>
                    <a:pt x="450056" y="992982"/>
                  </a:lnTo>
                  <a:lnTo>
                    <a:pt x="469106" y="921544"/>
                  </a:lnTo>
                  <a:lnTo>
                    <a:pt x="481012" y="857250"/>
                  </a:lnTo>
                  <a:lnTo>
                    <a:pt x="490537" y="807244"/>
                  </a:lnTo>
                  <a:lnTo>
                    <a:pt x="447675" y="700088"/>
                  </a:lnTo>
                  <a:lnTo>
                    <a:pt x="421481" y="514350"/>
                  </a:lnTo>
                  <a:lnTo>
                    <a:pt x="395287" y="3357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43604074-15A6-3845-8EE0-9C0B6FC6DA2F}"/>
                </a:ext>
              </a:extLst>
            </p:cNvPr>
            <p:cNvSpPr/>
            <p:nvPr/>
          </p:nvSpPr>
          <p:spPr bwMode="auto">
            <a:xfrm>
              <a:off x="2830513" y="3805238"/>
              <a:ext cx="485775" cy="1654175"/>
            </a:xfrm>
            <a:custGeom>
              <a:avLst/>
              <a:gdLst>
                <a:gd name="connsiteX0" fmla="*/ 416719 w 485775"/>
                <a:gd name="connsiteY0" fmla="*/ 454818 h 1654968"/>
                <a:gd name="connsiteX1" fmla="*/ 416719 w 485775"/>
                <a:gd name="connsiteY1" fmla="*/ 397668 h 1654968"/>
                <a:gd name="connsiteX2" fmla="*/ 404813 w 485775"/>
                <a:gd name="connsiteY2" fmla="*/ 328612 h 1654968"/>
                <a:gd name="connsiteX3" fmla="*/ 397669 w 485775"/>
                <a:gd name="connsiteY3" fmla="*/ 264318 h 1654968"/>
                <a:gd name="connsiteX4" fmla="*/ 395288 w 485775"/>
                <a:gd name="connsiteY4" fmla="*/ 207168 h 1654968"/>
                <a:gd name="connsiteX5" fmla="*/ 304800 w 485775"/>
                <a:gd name="connsiteY5" fmla="*/ 71437 h 1654968"/>
                <a:gd name="connsiteX6" fmla="*/ 259557 w 485775"/>
                <a:gd name="connsiteY6" fmla="*/ 52387 h 1654968"/>
                <a:gd name="connsiteX7" fmla="*/ 173832 w 485775"/>
                <a:gd name="connsiteY7" fmla="*/ 26193 h 1654968"/>
                <a:gd name="connsiteX8" fmla="*/ 92869 w 485775"/>
                <a:gd name="connsiteY8" fmla="*/ 9525 h 1654968"/>
                <a:gd name="connsiteX9" fmla="*/ 33338 w 485775"/>
                <a:gd name="connsiteY9" fmla="*/ 0 h 1654968"/>
                <a:gd name="connsiteX10" fmla="*/ 14288 w 485775"/>
                <a:gd name="connsiteY10" fmla="*/ 2381 h 1654968"/>
                <a:gd name="connsiteX11" fmla="*/ 0 w 485775"/>
                <a:gd name="connsiteY11" fmla="*/ 11906 h 1654968"/>
                <a:gd name="connsiteX12" fmla="*/ 0 w 485775"/>
                <a:gd name="connsiteY12" fmla="*/ 23812 h 1654968"/>
                <a:gd name="connsiteX13" fmla="*/ 14288 w 485775"/>
                <a:gd name="connsiteY13" fmla="*/ 47625 h 1654968"/>
                <a:gd name="connsiteX14" fmla="*/ 33338 w 485775"/>
                <a:gd name="connsiteY14" fmla="*/ 66675 h 1654968"/>
                <a:gd name="connsiteX15" fmla="*/ 64294 w 485775"/>
                <a:gd name="connsiteY15" fmla="*/ 92868 h 1654968"/>
                <a:gd name="connsiteX16" fmla="*/ 85725 w 485775"/>
                <a:gd name="connsiteY16" fmla="*/ 116681 h 1654968"/>
                <a:gd name="connsiteX17" fmla="*/ 104775 w 485775"/>
                <a:gd name="connsiteY17" fmla="*/ 140493 h 1654968"/>
                <a:gd name="connsiteX18" fmla="*/ 128588 w 485775"/>
                <a:gd name="connsiteY18" fmla="*/ 171450 h 1654968"/>
                <a:gd name="connsiteX19" fmla="*/ 140494 w 485775"/>
                <a:gd name="connsiteY19" fmla="*/ 190500 h 1654968"/>
                <a:gd name="connsiteX20" fmla="*/ 157163 w 485775"/>
                <a:gd name="connsiteY20" fmla="*/ 219075 h 1654968"/>
                <a:gd name="connsiteX21" fmla="*/ 176213 w 485775"/>
                <a:gd name="connsiteY21" fmla="*/ 261937 h 1654968"/>
                <a:gd name="connsiteX22" fmla="*/ 188119 w 485775"/>
                <a:gd name="connsiteY22" fmla="*/ 300037 h 1654968"/>
                <a:gd name="connsiteX23" fmla="*/ 200025 w 485775"/>
                <a:gd name="connsiteY23" fmla="*/ 350043 h 1654968"/>
                <a:gd name="connsiteX24" fmla="*/ 204788 w 485775"/>
                <a:gd name="connsiteY24" fmla="*/ 397668 h 1654968"/>
                <a:gd name="connsiteX25" fmla="*/ 219075 w 485775"/>
                <a:gd name="connsiteY25" fmla="*/ 531018 h 1654968"/>
                <a:gd name="connsiteX26" fmla="*/ 230982 w 485775"/>
                <a:gd name="connsiteY26" fmla="*/ 716756 h 1654968"/>
                <a:gd name="connsiteX27" fmla="*/ 235744 w 485775"/>
                <a:gd name="connsiteY27" fmla="*/ 900112 h 1654968"/>
                <a:gd name="connsiteX28" fmla="*/ 238125 w 485775"/>
                <a:gd name="connsiteY28" fmla="*/ 1095375 h 1654968"/>
                <a:gd name="connsiteX29" fmla="*/ 235744 w 485775"/>
                <a:gd name="connsiteY29" fmla="*/ 1166812 h 1654968"/>
                <a:gd name="connsiteX30" fmla="*/ 223838 w 485775"/>
                <a:gd name="connsiteY30" fmla="*/ 1295400 h 1654968"/>
                <a:gd name="connsiteX31" fmla="*/ 216694 w 485775"/>
                <a:gd name="connsiteY31" fmla="*/ 1362075 h 1654968"/>
                <a:gd name="connsiteX32" fmla="*/ 221457 w 485775"/>
                <a:gd name="connsiteY32" fmla="*/ 1393031 h 1654968"/>
                <a:gd name="connsiteX33" fmla="*/ 233363 w 485775"/>
                <a:gd name="connsiteY33" fmla="*/ 1443037 h 1654968"/>
                <a:gd name="connsiteX34" fmla="*/ 250032 w 485775"/>
                <a:gd name="connsiteY34" fmla="*/ 1495425 h 1654968"/>
                <a:gd name="connsiteX35" fmla="*/ 266700 w 485775"/>
                <a:gd name="connsiteY35" fmla="*/ 1535906 h 1654968"/>
                <a:gd name="connsiteX36" fmla="*/ 283369 w 485775"/>
                <a:gd name="connsiteY36" fmla="*/ 1564481 h 1654968"/>
                <a:gd name="connsiteX37" fmla="*/ 302419 w 485775"/>
                <a:gd name="connsiteY37" fmla="*/ 1595437 h 1654968"/>
                <a:gd name="connsiteX38" fmla="*/ 319088 w 485775"/>
                <a:gd name="connsiteY38" fmla="*/ 1612106 h 1654968"/>
                <a:gd name="connsiteX39" fmla="*/ 335757 w 485775"/>
                <a:gd name="connsiteY39" fmla="*/ 1624012 h 1654968"/>
                <a:gd name="connsiteX40" fmla="*/ 357188 w 485775"/>
                <a:gd name="connsiteY40" fmla="*/ 1640681 h 1654968"/>
                <a:gd name="connsiteX41" fmla="*/ 376238 w 485775"/>
                <a:gd name="connsiteY41" fmla="*/ 1652587 h 1654968"/>
                <a:gd name="connsiteX42" fmla="*/ 390525 w 485775"/>
                <a:gd name="connsiteY42" fmla="*/ 1654968 h 1654968"/>
                <a:gd name="connsiteX43" fmla="*/ 407194 w 485775"/>
                <a:gd name="connsiteY43" fmla="*/ 1654968 h 1654968"/>
                <a:gd name="connsiteX44" fmla="*/ 428625 w 485775"/>
                <a:gd name="connsiteY44" fmla="*/ 1645443 h 1654968"/>
                <a:gd name="connsiteX45" fmla="*/ 440532 w 485775"/>
                <a:gd name="connsiteY45" fmla="*/ 1633537 h 1654968"/>
                <a:gd name="connsiteX46" fmla="*/ 457200 w 485775"/>
                <a:gd name="connsiteY46" fmla="*/ 1590675 h 1654968"/>
                <a:gd name="connsiteX47" fmla="*/ 483394 w 485775"/>
                <a:gd name="connsiteY47" fmla="*/ 1524000 h 1654968"/>
                <a:gd name="connsiteX48" fmla="*/ 485775 w 485775"/>
                <a:gd name="connsiteY48" fmla="*/ 1500187 h 1654968"/>
                <a:gd name="connsiteX49" fmla="*/ 440532 w 485775"/>
                <a:gd name="connsiteY49" fmla="*/ 1364456 h 1654968"/>
                <a:gd name="connsiteX50" fmla="*/ 440532 w 485775"/>
                <a:gd name="connsiteY50" fmla="*/ 762000 h 1654968"/>
                <a:gd name="connsiteX51" fmla="*/ 416719 w 485775"/>
                <a:gd name="connsiteY51" fmla="*/ 695325 h 1654968"/>
                <a:gd name="connsiteX52" fmla="*/ 416719 w 485775"/>
                <a:gd name="connsiteY52" fmla="*/ 454818 h 1654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85775" h="1654968">
                  <a:moveTo>
                    <a:pt x="416719" y="454818"/>
                  </a:moveTo>
                  <a:lnTo>
                    <a:pt x="416719" y="397668"/>
                  </a:lnTo>
                  <a:lnTo>
                    <a:pt x="404813" y="328612"/>
                  </a:lnTo>
                  <a:lnTo>
                    <a:pt x="397669" y="264318"/>
                  </a:lnTo>
                  <a:cubicBezTo>
                    <a:pt x="396875" y="245268"/>
                    <a:pt x="396082" y="226218"/>
                    <a:pt x="395288" y="207168"/>
                  </a:cubicBezTo>
                  <a:lnTo>
                    <a:pt x="304800" y="71437"/>
                  </a:lnTo>
                  <a:lnTo>
                    <a:pt x="259557" y="52387"/>
                  </a:lnTo>
                  <a:lnTo>
                    <a:pt x="173832" y="26193"/>
                  </a:lnTo>
                  <a:lnTo>
                    <a:pt x="92869" y="9525"/>
                  </a:lnTo>
                  <a:lnTo>
                    <a:pt x="33338" y="0"/>
                  </a:lnTo>
                  <a:lnTo>
                    <a:pt x="14288" y="2381"/>
                  </a:lnTo>
                  <a:lnTo>
                    <a:pt x="0" y="11906"/>
                  </a:lnTo>
                  <a:lnTo>
                    <a:pt x="0" y="23812"/>
                  </a:lnTo>
                  <a:lnTo>
                    <a:pt x="14288" y="47625"/>
                  </a:lnTo>
                  <a:lnTo>
                    <a:pt x="33338" y="66675"/>
                  </a:lnTo>
                  <a:lnTo>
                    <a:pt x="64294" y="92868"/>
                  </a:lnTo>
                  <a:lnTo>
                    <a:pt x="85725" y="116681"/>
                  </a:lnTo>
                  <a:lnTo>
                    <a:pt x="104775" y="140493"/>
                  </a:lnTo>
                  <a:lnTo>
                    <a:pt x="128588" y="171450"/>
                  </a:lnTo>
                  <a:lnTo>
                    <a:pt x="140494" y="190500"/>
                  </a:lnTo>
                  <a:lnTo>
                    <a:pt x="157163" y="219075"/>
                  </a:lnTo>
                  <a:lnTo>
                    <a:pt x="176213" y="261937"/>
                  </a:lnTo>
                  <a:lnTo>
                    <a:pt x="188119" y="300037"/>
                  </a:lnTo>
                  <a:lnTo>
                    <a:pt x="200025" y="350043"/>
                  </a:lnTo>
                  <a:lnTo>
                    <a:pt x="204788" y="397668"/>
                  </a:lnTo>
                  <a:lnTo>
                    <a:pt x="219075" y="531018"/>
                  </a:lnTo>
                  <a:lnTo>
                    <a:pt x="230982" y="716756"/>
                  </a:lnTo>
                  <a:lnTo>
                    <a:pt x="235744" y="900112"/>
                  </a:lnTo>
                  <a:cubicBezTo>
                    <a:pt x="236538" y="965200"/>
                    <a:pt x="237331" y="1030287"/>
                    <a:pt x="238125" y="1095375"/>
                  </a:cubicBezTo>
                  <a:cubicBezTo>
                    <a:pt x="237331" y="1119187"/>
                    <a:pt x="236538" y="1143000"/>
                    <a:pt x="235744" y="1166812"/>
                  </a:cubicBezTo>
                  <a:lnTo>
                    <a:pt x="223838" y="1295400"/>
                  </a:lnTo>
                  <a:lnTo>
                    <a:pt x="216694" y="1362075"/>
                  </a:lnTo>
                  <a:lnTo>
                    <a:pt x="221457" y="1393031"/>
                  </a:lnTo>
                  <a:lnTo>
                    <a:pt x="233363" y="1443037"/>
                  </a:lnTo>
                  <a:lnTo>
                    <a:pt x="250032" y="1495425"/>
                  </a:lnTo>
                  <a:lnTo>
                    <a:pt x="266700" y="1535906"/>
                  </a:lnTo>
                  <a:lnTo>
                    <a:pt x="283369" y="1564481"/>
                  </a:lnTo>
                  <a:lnTo>
                    <a:pt x="302419" y="1595437"/>
                  </a:lnTo>
                  <a:lnTo>
                    <a:pt x="319088" y="1612106"/>
                  </a:lnTo>
                  <a:lnTo>
                    <a:pt x="335757" y="1624012"/>
                  </a:lnTo>
                  <a:lnTo>
                    <a:pt x="357188" y="1640681"/>
                  </a:lnTo>
                  <a:lnTo>
                    <a:pt x="376238" y="1652587"/>
                  </a:lnTo>
                  <a:lnTo>
                    <a:pt x="390525" y="1654968"/>
                  </a:lnTo>
                  <a:lnTo>
                    <a:pt x="407194" y="1654968"/>
                  </a:lnTo>
                  <a:lnTo>
                    <a:pt x="428625" y="1645443"/>
                  </a:lnTo>
                  <a:lnTo>
                    <a:pt x="440532" y="1633537"/>
                  </a:lnTo>
                  <a:lnTo>
                    <a:pt x="457200" y="1590675"/>
                  </a:lnTo>
                  <a:lnTo>
                    <a:pt x="483394" y="1524000"/>
                  </a:lnTo>
                  <a:lnTo>
                    <a:pt x="485775" y="1500187"/>
                  </a:lnTo>
                  <a:lnTo>
                    <a:pt x="440532" y="1364456"/>
                  </a:lnTo>
                  <a:lnTo>
                    <a:pt x="440532" y="762000"/>
                  </a:lnTo>
                  <a:lnTo>
                    <a:pt x="416719" y="695325"/>
                  </a:lnTo>
                  <a:lnTo>
                    <a:pt x="416719" y="4548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25FB9CE6-73C0-B546-BD7E-D7A716465D1F}"/>
                </a:ext>
              </a:extLst>
            </p:cNvPr>
            <p:cNvSpPr/>
            <p:nvPr/>
          </p:nvSpPr>
          <p:spPr bwMode="auto">
            <a:xfrm>
              <a:off x="5600700" y="2152650"/>
              <a:ext cx="517525" cy="2049463"/>
            </a:xfrm>
            <a:custGeom>
              <a:avLst/>
              <a:gdLst>
                <a:gd name="connsiteX0" fmla="*/ 214993 w 517071"/>
                <a:gd name="connsiteY0" fmla="*/ 674914 h 2049236"/>
                <a:gd name="connsiteX1" fmla="*/ 214993 w 517071"/>
                <a:gd name="connsiteY1" fmla="*/ 446314 h 2049236"/>
                <a:gd name="connsiteX2" fmla="*/ 212271 w 517071"/>
                <a:gd name="connsiteY2" fmla="*/ 361950 h 2049236"/>
                <a:gd name="connsiteX3" fmla="*/ 201386 w 517071"/>
                <a:gd name="connsiteY3" fmla="*/ 263979 h 2049236"/>
                <a:gd name="connsiteX4" fmla="*/ 190500 w 517071"/>
                <a:gd name="connsiteY4" fmla="*/ 220436 h 2049236"/>
                <a:gd name="connsiteX5" fmla="*/ 166007 w 517071"/>
                <a:gd name="connsiteY5" fmla="*/ 185057 h 2049236"/>
                <a:gd name="connsiteX6" fmla="*/ 130629 w 517071"/>
                <a:gd name="connsiteY6" fmla="*/ 144236 h 2049236"/>
                <a:gd name="connsiteX7" fmla="*/ 81643 w 517071"/>
                <a:gd name="connsiteY7" fmla="*/ 100693 h 2049236"/>
                <a:gd name="connsiteX8" fmla="*/ 43543 w 517071"/>
                <a:gd name="connsiteY8" fmla="*/ 70757 h 2049236"/>
                <a:gd name="connsiteX9" fmla="*/ 13607 w 517071"/>
                <a:gd name="connsiteY9" fmla="*/ 51707 h 2049236"/>
                <a:gd name="connsiteX10" fmla="*/ 5443 w 517071"/>
                <a:gd name="connsiteY10" fmla="*/ 38100 h 2049236"/>
                <a:gd name="connsiteX11" fmla="*/ 0 w 517071"/>
                <a:gd name="connsiteY11" fmla="*/ 19050 h 2049236"/>
                <a:gd name="connsiteX12" fmla="*/ 2721 w 517071"/>
                <a:gd name="connsiteY12" fmla="*/ 8164 h 2049236"/>
                <a:gd name="connsiteX13" fmla="*/ 13607 w 517071"/>
                <a:gd name="connsiteY13" fmla="*/ 0 h 2049236"/>
                <a:gd name="connsiteX14" fmla="*/ 35379 w 517071"/>
                <a:gd name="connsiteY14" fmla="*/ 2721 h 2049236"/>
                <a:gd name="connsiteX15" fmla="*/ 78921 w 517071"/>
                <a:gd name="connsiteY15" fmla="*/ 10886 h 2049236"/>
                <a:gd name="connsiteX16" fmla="*/ 146957 w 517071"/>
                <a:gd name="connsiteY16" fmla="*/ 29936 h 2049236"/>
                <a:gd name="connsiteX17" fmla="*/ 231321 w 517071"/>
                <a:gd name="connsiteY17" fmla="*/ 59871 h 2049236"/>
                <a:gd name="connsiteX18" fmla="*/ 291193 w 517071"/>
                <a:gd name="connsiteY18" fmla="*/ 87086 h 2049236"/>
                <a:gd name="connsiteX19" fmla="*/ 332014 w 517071"/>
                <a:gd name="connsiteY19" fmla="*/ 106136 h 2049236"/>
                <a:gd name="connsiteX20" fmla="*/ 383721 w 517071"/>
                <a:gd name="connsiteY20" fmla="*/ 136071 h 2049236"/>
                <a:gd name="connsiteX21" fmla="*/ 413657 w 517071"/>
                <a:gd name="connsiteY21" fmla="*/ 157843 h 2049236"/>
                <a:gd name="connsiteX22" fmla="*/ 443593 w 517071"/>
                <a:gd name="connsiteY22" fmla="*/ 182336 h 2049236"/>
                <a:gd name="connsiteX23" fmla="*/ 473529 w 517071"/>
                <a:gd name="connsiteY23" fmla="*/ 212271 h 2049236"/>
                <a:gd name="connsiteX24" fmla="*/ 489857 w 517071"/>
                <a:gd name="connsiteY24" fmla="*/ 234043 h 2049236"/>
                <a:gd name="connsiteX25" fmla="*/ 503464 w 517071"/>
                <a:gd name="connsiteY25" fmla="*/ 258536 h 2049236"/>
                <a:gd name="connsiteX26" fmla="*/ 511629 w 517071"/>
                <a:gd name="connsiteY26" fmla="*/ 283029 h 2049236"/>
                <a:gd name="connsiteX27" fmla="*/ 517071 w 517071"/>
                <a:gd name="connsiteY27" fmla="*/ 312964 h 2049236"/>
                <a:gd name="connsiteX28" fmla="*/ 514350 w 517071"/>
                <a:gd name="connsiteY28" fmla="*/ 340179 h 2049236"/>
                <a:gd name="connsiteX29" fmla="*/ 506186 w 517071"/>
                <a:gd name="connsiteY29" fmla="*/ 359229 h 2049236"/>
                <a:gd name="connsiteX30" fmla="*/ 484414 w 517071"/>
                <a:gd name="connsiteY30" fmla="*/ 386443 h 2049236"/>
                <a:gd name="connsiteX31" fmla="*/ 470807 w 517071"/>
                <a:gd name="connsiteY31" fmla="*/ 402771 h 2049236"/>
                <a:gd name="connsiteX32" fmla="*/ 457200 w 517071"/>
                <a:gd name="connsiteY32" fmla="*/ 429986 h 2049236"/>
                <a:gd name="connsiteX33" fmla="*/ 443593 w 517071"/>
                <a:gd name="connsiteY33" fmla="*/ 476250 h 2049236"/>
                <a:gd name="connsiteX34" fmla="*/ 435429 w 517071"/>
                <a:gd name="connsiteY34" fmla="*/ 530679 h 2049236"/>
                <a:gd name="connsiteX35" fmla="*/ 421821 w 517071"/>
                <a:gd name="connsiteY35" fmla="*/ 881743 h 2049236"/>
                <a:gd name="connsiteX36" fmla="*/ 416379 w 517071"/>
                <a:gd name="connsiteY36" fmla="*/ 1289957 h 2049236"/>
                <a:gd name="connsiteX37" fmla="*/ 416379 w 517071"/>
                <a:gd name="connsiteY37" fmla="*/ 1475014 h 2049236"/>
                <a:gd name="connsiteX38" fmla="*/ 408214 w 517071"/>
                <a:gd name="connsiteY38" fmla="*/ 1624693 h 2049236"/>
                <a:gd name="connsiteX39" fmla="*/ 394607 w 517071"/>
                <a:gd name="connsiteY39" fmla="*/ 1763486 h 2049236"/>
                <a:gd name="connsiteX40" fmla="*/ 394607 w 517071"/>
                <a:gd name="connsiteY40" fmla="*/ 1907721 h 2049236"/>
                <a:gd name="connsiteX41" fmla="*/ 397329 w 517071"/>
                <a:gd name="connsiteY41" fmla="*/ 1940379 h 2049236"/>
                <a:gd name="connsiteX42" fmla="*/ 383721 w 517071"/>
                <a:gd name="connsiteY42" fmla="*/ 1970314 h 2049236"/>
                <a:gd name="connsiteX43" fmla="*/ 356507 w 517071"/>
                <a:gd name="connsiteY43" fmla="*/ 2008414 h 2049236"/>
                <a:gd name="connsiteX44" fmla="*/ 326571 w 517071"/>
                <a:gd name="connsiteY44" fmla="*/ 2038350 h 2049236"/>
                <a:gd name="connsiteX45" fmla="*/ 307521 w 517071"/>
                <a:gd name="connsiteY45" fmla="*/ 2049236 h 2049236"/>
                <a:gd name="connsiteX46" fmla="*/ 293914 w 517071"/>
                <a:gd name="connsiteY46" fmla="*/ 2049236 h 2049236"/>
                <a:gd name="connsiteX47" fmla="*/ 269421 w 517071"/>
                <a:gd name="connsiteY47" fmla="*/ 2041071 h 2049236"/>
                <a:gd name="connsiteX48" fmla="*/ 231321 w 517071"/>
                <a:gd name="connsiteY48" fmla="*/ 2013857 h 2049236"/>
                <a:gd name="connsiteX49" fmla="*/ 206829 w 517071"/>
                <a:gd name="connsiteY49" fmla="*/ 1986643 h 2049236"/>
                <a:gd name="connsiteX50" fmla="*/ 193221 w 517071"/>
                <a:gd name="connsiteY50" fmla="*/ 1962150 h 2049236"/>
                <a:gd name="connsiteX51" fmla="*/ 174171 w 517071"/>
                <a:gd name="connsiteY51" fmla="*/ 1915886 h 2049236"/>
                <a:gd name="connsiteX52" fmla="*/ 157843 w 517071"/>
                <a:gd name="connsiteY52" fmla="*/ 1847850 h 2049236"/>
                <a:gd name="connsiteX53" fmla="*/ 149679 w 517071"/>
                <a:gd name="connsiteY53" fmla="*/ 1771650 h 2049236"/>
                <a:gd name="connsiteX54" fmla="*/ 146957 w 517071"/>
                <a:gd name="connsiteY54" fmla="*/ 1706336 h 2049236"/>
                <a:gd name="connsiteX55" fmla="*/ 157843 w 517071"/>
                <a:gd name="connsiteY55" fmla="*/ 1657350 h 2049236"/>
                <a:gd name="connsiteX56" fmla="*/ 176893 w 517071"/>
                <a:gd name="connsiteY56" fmla="*/ 1548493 h 2049236"/>
                <a:gd name="connsiteX57" fmla="*/ 187779 w 517071"/>
                <a:gd name="connsiteY57" fmla="*/ 1455964 h 2049236"/>
                <a:gd name="connsiteX58" fmla="*/ 198664 w 517071"/>
                <a:gd name="connsiteY58" fmla="*/ 1352550 h 2049236"/>
                <a:gd name="connsiteX59" fmla="*/ 206829 w 517071"/>
                <a:gd name="connsiteY59" fmla="*/ 1216479 h 2049236"/>
                <a:gd name="connsiteX60" fmla="*/ 214993 w 517071"/>
                <a:gd name="connsiteY60" fmla="*/ 1009650 h 2049236"/>
                <a:gd name="connsiteX61" fmla="*/ 214993 w 517071"/>
                <a:gd name="connsiteY61" fmla="*/ 674914 h 2049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517071" h="2049236">
                  <a:moveTo>
                    <a:pt x="214993" y="674914"/>
                  </a:moveTo>
                  <a:lnTo>
                    <a:pt x="214993" y="446314"/>
                  </a:lnTo>
                  <a:cubicBezTo>
                    <a:pt x="214086" y="418193"/>
                    <a:pt x="213178" y="390071"/>
                    <a:pt x="212271" y="361950"/>
                  </a:cubicBezTo>
                  <a:lnTo>
                    <a:pt x="201386" y="263979"/>
                  </a:lnTo>
                  <a:lnTo>
                    <a:pt x="190500" y="220436"/>
                  </a:lnTo>
                  <a:lnTo>
                    <a:pt x="166007" y="185057"/>
                  </a:lnTo>
                  <a:lnTo>
                    <a:pt x="130629" y="144236"/>
                  </a:lnTo>
                  <a:lnTo>
                    <a:pt x="81643" y="100693"/>
                  </a:lnTo>
                  <a:lnTo>
                    <a:pt x="43543" y="70757"/>
                  </a:lnTo>
                  <a:lnTo>
                    <a:pt x="13607" y="51707"/>
                  </a:lnTo>
                  <a:lnTo>
                    <a:pt x="5443" y="38100"/>
                  </a:lnTo>
                  <a:lnTo>
                    <a:pt x="0" y="19050"/>
                  </a:lnTo>
                  <a:lnTo>
                    <a:pt x="2721" y="8164"/>
                  </a:lnTo>
                  <a:lnTo>
                    <a:pt x="13607" y="0"/>
                  </a:lnTo>
                  <a:lnTo>
                    <a:pt x="35379" y="2721"/>
                  </a:lnTo>
                  <a:lnTo>
                    <a:pt x="78921" y="10886"/>
                  </a:lnTo>
                  <a:lnTo>
                    <a:pt x="146957" y="29936"/>
                  </a:lnTo>
                  <a:lnTo>
                    <a:pt x="231321" y="59871"/>
                  </a:lnTo>
                  <a:lnTo>
                    <a:pt x="291193" y="87086"/>
                  </a:lnTo>
                  <a:lnTo>
                    <a:pt x="332014" y="106136"/>
                  </a:lnTo>
                  <a:lnTo>
                    <a:pt x="383721" y="136071"/>
                  </a:lnTo>
                  <a:lnTo>
                    <a:pt x="413657" y="157843"/>
                  </a:lnTo>
                  <a:lnTo>
                    <a:pt x="443593" y="182336"/>
                  </a:lnTo>
                  <a:lnTo>
                    <a:pt x="473529" y="212271"/>
                  </a:lnTo>
                  <a:lnTo>
                    <a:pt x="489857" y="234043"/>
                  </a:lnTo>
                  <a:lnTo>
                    <a:pt x="503464" y="258536"/>
                  </a:lnTo>
                  <a:lnTo>
                    <a:pt x="511629" y="283029"/>
                  </a:lnTo>
                  <a:lnTo>
                    <a:pt x="517071" y="312964"/>
                  </a:lnTo>
                  <a:lnTo>
                    <a:pt x="514350" y="340179"/>
                  </a:lnTo>
                  <a:lnTo>
                    <a:pt x="506186" y="359229"/>
                  </a:lnTo>
                  <a:lnTo>
                    <a:pt x="484414" y="386443"/>
                  </a:lnTo>
                  <a:lnTo>
                    <a:pt x="470807" y="402771"/>
                  </a:lnTo>
                  <a:lnTo>
                    <a:pt x="457200" y="429986"/>
                  </a:lnTo>
                  <a:lnTo>
                    <a:pt x="443593" y="476250"/>
                  </a:lnTo>
                  <a:lnTo>
                    <a:pt x="435429" y="530679"/>
                  </a:lnTo>
                  <a:lnTo>
                    <a:pt x="421821" y="881743"/>
                  </a:lnTo>
                  <a:lnTo>
                    <a:pt x="416379" y="1289957"/>
                  </a:lnTo>
                  <a:lnTo>
                    <a:pt x="416379" y="1475014"/>
                  </a:lnTo>
                  <a:lnTo>
                    <a:pt x="408214" y="1624693"/>
                  </a:lnTo>
                  <a:lnTo>
                    <a:pt x="394607" y="1763486"/>
                  </a:lnTo>
                  <a:lnTo>
                    <a:pt x="394607" y="1907721"/>
                  </a:lnTo>
                  <a:lnTo>
                    <a:pt x="397329" y="1940379"/>
                  </a:lnTo>
                  <a:lnTo>
                    <a:pt x="383721" y="1970314"/>
                  </a:lnTo>
                  <a:lnTo>
                    <a:pt x="356507" y="2008414"/>
                  </a:lnTo>
                  <a:lnTo>
                    <a:pt x="326571" y="2038350"/>
                  </a:lnTo>
                  <a:lnTo>
                    <a:pt x="307521" y="2049236"/>
                  </a:lnTo>
                  <a:lnTo>
                    <a:pt x="293914" y="2049236"/>
                  </a:lnTo>
                  <a:lnTo>
                    <a:pt x="269421" y="2041071"/>
                  </a:lnTo>
                  <a:lnTo>
                    <a:pt x="231321" y="2013857"/>
                  </a:lnTo>
                  <a:lnTo>
                    <a:pt x="206829" y="1986643"/>
                  </a:lnTo>
                  <a:lnTo>
                    <a:pt x="193221" y="1962150"/>
                  </a:lnTo>
                  <a:lnTo>
                    <a:pt x="174171" y="1915886"/>
                  </a:lnTo>
                  <a:lnTo>
                    <a:pt x="157843" y="1847850"/>
                  </a:lnTo>
                  <a:lnTo>
                    <a:pt x="149679" y="1771650"/>
                  </a:lnTo>
                  <a:lnTo>
                    <a:pt x="146957" y="1706336"/>
                  </a:lnTo>
                  <a:lnTo>
                    <a:pt x="157843" y="1657350"/>
                  </a:lnTo>
                  <a:lnTo>
                    <a:pt x="176893" y="1548493"/>
                  </a:lnTo>
                  <a:lnTo>
                    <a:pt x="187779" y="1455964"/>
                  </a:lnTo>
                  <a:lnTo>
                    <a:pt x="198664" y="1352550"/>
                  </a:lnTo>
                  <a:lnTo>
                    <a:pt x="206829" y="1216479"/>
                  </a:lnTo>
                  <a:lnTo>
                    <a:pt x="214993" y="1009650"/>
                  </a:lnTo>
                  <a:lnTo>
                    <a:pt x="214993" y="6749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1768A1F5-7F25-3244-98E7-28E83497207A}"/>
                </a:ext>
              </a:extLst>
            </p:cNvPr>
            <p:cNvSpPr/>
            <p:nvPr/>
          </p:nvSpPr>
          <p:spPr bwMode="auto">
            <a:xfrm rot="16200000">
              <a:off x="4599781" y="3529807"/>
              <a:ext cx="4373563" cy="590550"/>
            </a:xfrm>
            <a:custGeom>
              <a:avLst/>
              <a:gdLst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172995 w 4374292"/>
                <a:gd name="connsiteY61" fmla="*/ 656674 h 1055620"/>
                <a:gd name="connsiteX62" fmla="*/ 303623 w 4374292"/>
                <a:gd name="connsiteY62" fmla="*/ 561350 h 1055620"/>
                <a:gd name="connsiteX63" fmla="*/ 353050 w 4374292"/>
                <a:gd name="connsiteY63" fmla="*/ 511923 h 1055620"/>
                <a:gd name="connsiteX64" fmla="*/ 374233 w 4374292"/>
                <a:gd name="connsiteY64" fmla="*/ 483679 h 1055620"/>
                <a:gd name="connsiteX65" fmla="*/ 466027 w 4374292"/>
                <a:gd name="connsiteY65" fmla="*/ 342459 h 1055620"/>
                <a:gd name="connsiteX66" fmla="*/ 624899 w 4374292"/>
                <a:gd name="connsiteY66" fmla="*/ 77671 h 1055620"/>
                <a:gd name="connsiteX67" fmla="*/ 660204 w 4374292"/>
                <a:gd name="connsiteY67" fmla="*/ 21183 h 1055620"/>
                <a:gd name="connsiteX68" fmla="*/ 677857 w 4374292"/>
                <a:gd name="connsiteY68" fmla="*/ 7061 h 1055620"/>
                <a:gd name="connsiteX69" fmla="*/ 702570 w 4374292"/>
                <a:gd name="connsiteY69" fmla="*/ 0 h 1055620"/>
                <a:gd name="connsiteX70" fmla="*/ 713162 w 4374292"/>
                <a:gd name="connsiteY70" fmla="*/ 7061 h 1055620"/>
                <a:gd name="connsiteX71" fmla="*/ 720223 w 4374292"/>
                <a:gd name="connsiteY71" fmla="*/ 21183 h 1055620"/>
                <a:gd name="connsiteX72" fmla="*/ 709631 w 4374292"/>
                <a:gd name="connsiteY72" fmla="*/ 67080 h 1055620"/>
                <a:gd name="connsiteX73" fmla="*/ 684918 w 4374292"/>
                <a:gd name="connsiteY73" fmla="*/ 127098 h 1055620"/>
                <a:gd name="connsiteX74" fmla="*/ 635491 w 4374292"/>
                <a:gd name="connsiteY74" fmla="*/ 293032 h 1055620"/>
                <a:gd name="connsiteX75" fmla="*/ 582533 w 4374292"/>
                <a:gd name="connsiteY75" fmla="*/ 469557 h 1055620"/>
                <a:gd name="connsiteX76" fmla="*/ 554289 w 4374292"/>
                <a:gd name="connsiteY76" fmla="*/ 589594 h 1055620"/>
                <a:gd name="connsiteX77" fmla="*/ 550759 w 4374292"/>
                <a:gd name="connsiteY77" fmla="*/ 628430 h 1055620"/>
                <a:gd name="connsiteX78" fmla="*/ 557820 w 4374292"/>
                <a:gd name="connsiteY78" fmla="*/ 660204 h 1055620"/>
                <a:gd name="connsiteX79" fmla="*/ 579003 w 4374292"/>
                <a:gd name="connsiteY79" fmla="*/ 691979 h 1055620"/>
                <a:gd name="connsiteX80" fmla="*/ 607247 w 4374292"/>
                <a:gd name="connsiteY80" fmla="*/ 720223 h 1055620"/>
                <a:gd name="connsiteX81" fmla="*/ 628430 w 4374292"/>
                <a:gd name="connsiteY81" fmla="*/ 730814 h 1055620"/>
                <a:gd name="connsiteX82" fmla="*/ 727284 w 4374292"/>
                <a:gd name="connsiteY82" fmla="*/ 727284 h 1055620"/>
                <a:gd name="connsiteX83" fmla="*/ 988541 w 4374292"/>
                <a:gd name="connsiteY83" fmla="*/ 720223 h 1055620"/>
                <a:gd name="connsiteX84" fmla="*/ 1465159 w 4374292"/>
                <a:gd name="connsiteY84" fmla="*/ 713162 h 1055620"/>
                <a:gd name="connsiteX85" fmla="*/ 1902941 w 4374292"/>
                <a:gd name="connsiteY85" fmla="*/ 706101 h 1055620"/>
                <a:gd name="connsiteX86" fmla="*/ 1966490 w 4374292"/>
                <a:gd name="connsiteY86" fmla="*/ 706101 h 1055620"/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172995 w 4374292"/>
                <a:gd name="connsiteY61" fmla="*/ 656674 h 1055620"/>
                <a:gd name="connsiteX62" fmla="*/ 303623 w 4374292"/>
                <a:gd name="connsiteY62" fmla="*/ 561350 h 1055620"/>
                <a:gd name="connsiteX63" fmla="*/ 353050 w 4374292"/>
                <a:gd name="connsiteY63" fmla="*/ 511923 h 1055620"/>
                <a:gd name="connsiteX64" fmla="*/ 374233 w 4374292"/>
                <a:gd name="connsiteY64" fmla="*/ 483679 h 1055620"/>
                <a:gd name="connsiteX65" fmla="*/ 466027 w 4374292"/>
                <a:gd name="connsiteY65" fmla="*/ 342459 h 1055620"/>
                <a:gd name="connsiteX66" fmla="*/ 624899 w 4374292"/>
                <a:gd name="connsiteY66" fmla="*/ 77671 h 1055620"/>
                <a:gd name="connsiteX67" fmla="*/ 660204 w 4374292"/>
                <a:gd name="connsiteY67" fmla="*/ 21183 h 1055620"/>
                <a:gd name="connsiteX68" fmla="*/ 677857 w 4374292"/>
                <a:gd name="connsiteY68" fmla="*/ 7061 h 1055620"/>
                <a:gd name="connsiteX69" fmla="*/ 702570 w 4374292"/>
                <a:gd name="connsiteY69" fmla="*/ 0 h 1055620"/>
                <a:gd name="connsiteX70" fmla="*/ 713162 w 4374292"/>
                <a:gd name="connsiteY70" fmla="*/ 7061 h 1055620"/>
                <a:gd name="connsiteX71" fmla="*/ 720223 w 4374292"/>
                <a:gd name="connsiteY71" fmla="*/ 21183 h 1055620"/>
                <a:gd name="connsiteX72" fmla="*/ 709631 w 4374292"/>
                <a:gd name="connsiteY72" fmla="*/ 67080 h 1055620"/>
                <a:gd name="connsiteX73" fmla="*/ 684918 w 4374292"/>
                <a:gd name="connsiteY73" fmla="*/ 127098 h 1055620"/>
                <a:gd name="connsiteX74" fmla="*/ 582533 w 4374292"/>
                <a:gd name="connsiteY74" fmla="*/ 469557 h 1055620"/>
                <a:gd name="connsiteX75" fmla="*/ 554289 w 4374292"/>
                <a:gd name="connsiteY75" fmla="*/ 589594 h 1055620"/>
                <a:gd name="connsiteX76" fmla="*/ 550759 w 4374292"/>
                <a:gd name="connsiteY76" fmla="*/ 628430 h 1055620"/>
                <a:gd name="connsiteX77" fmla="*/ 557820 w 4374292"/>
                <a:gd name="connsiteY77" fmla="*/ 660204 h 1055620"/>
                <a:gd name="connsiteX78" fmla="*/ 579003 w 4374292"/>
                <a:gd name="connsiteY78" fmla="*/ 691979 h 1055620"/>
                <a:gd name="connsiteX79" fmla="*/ 607247 w 4374292"/>
                <a:gd name="connsiteY79" fmla="*/ 720223 h 1055620"/>
                <a:gd name="connsiteX80" fmla="*/ 628430 w 4374292"/>
                <a:gd name="connsiteY80" fmla="*/ 730814 h 1055620"/>
                <a:gd name="connsiteX81" fmla="*/ 727284 w 4374292"/>
                <a:gd name="connsiteY81" fmla="*/ 727284 h 1055620"/>
                <a:gd name="connsiteX82" fmla="*/ 988541 w 4374292"/>
                <a:gd name="connsiteY82" fmla="*/ 720223 h 1055620"/>
                <a:gd name="connsiteX83" fmla="*/ 1465159 w 4374292"/>
                <a:gd name="connsiteY83" fmla="*/ 713162 h 1055620"/>
                <a:gd name="connsiteX84" fmla="*/ 1902941 w 4374292"/>
                <a:gd name="connsiteY84" fmla="*/ 706101 h 1055620"/>
                <a:gd name="connsiteX85" fmla="*/ 1966490 w 4374292"/>
                <a:gd name="connsiteY85" fmla="*/ 706101 h 1055620"/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172995 w 4374292"/>
                <a:gd name="connsiteY61" fmla="*/ 656674 h 1055620"/>
                <a:gd name="connsiteX62" fmla="*/ 303623 w 4374292"/>
                <a:gd name="connsiteY62" fmla="*/ 561350 h 1055620"/>
                <a:gd name="connsiteX63" fmla="*/ 353050 w 4374292"/>
                <a:gd name="connsiteY63" fmla="*/ 511923 h 1055620"/>
                <a:gd name="connsiteX64" fmla="*/ 374233 w 4374292"/>
                <a:gd name="connsiteY64" fmla="*/ 483679 h 1055620"/>
                <a:gd name="connsiteX65" fmla="*/ 624899 w 4374292"/>
                <a:gd name="connsiteY65" fmla="*/ 77671 h 1055620"/>
                <a:gd name="connsiteX66" fmla="*/ 660204 w 4374292"/>
                <a:gd name="connsiteY66" fmla="*/ 21183 h 1055620"/>
                <a:gd name="connsiteX67" fmla="*/ 677857 w 4374292"/>
                <a:gd name="connsiteY67" fmla="*/ 7061 h 1055620"/>
                <a:gd name="connsiteX68" fmla="*/ 702570 w 4374292"/>
                <a:gd name="connsiteY68" fmla="*/ 0 h 1055620"/>
                <a:gd name="connsiteX69" fmla="*/ 713162 w 4374292"/>
                <a:gd name="connsiteY69" fmla="*/ 7061 h 1055620"/>
                <a:gd name="connsiteX70" fmla="*/ 720223 w 4374292"/>
                <a:gd name="connsiteY70" fmla="*/ 21183 h 1055620"/>
                <a:gd name="connsiteX71" fmla="*/ 709631 w 4374292"/>
                <a:gd name="connsiteY71" fmla="*/ 67080 h 1055620"/>
                <a:gd name="connsiteX72" fmla="*/ 684918 w 4374292"/>
                <a:gd name="connsiteY72" fmla="*/ 127098 h 1055620"/>
                <a:gd name="connsiteX73" fmla="*/ 582533 w 4374292"/>
                <a:gd name="connsiteY73" fmla="*/ 469557 h 1055620"/>
                <a:gd name="connsiteX74" fmla="*/ 554289 w 4374292"/>
                <a:gd name="connsiteY74" fmla="*/ 589594 h 1055620"/>
                <a:gd name="connsiteX75" fmla="*/ 550759 w 4374292"/>
                <a:gd name="connsiteY75" fmla="*/ 628430 h 1055620"/>
                <a:gd name="connsiteX76" fmla="*/ 557820 w 4374292"/>
                <a:gd name="connsiteY76" fmla="*/ 660204 h 1055620"/>
                <a:gd name="connsiteX77" fmla="*/ 579003 w 4374292"/>
                <a:gd name="connsiteY77" fmla="*/ 691979 h 1055620"/>
                <a:gd name="connsiteX78" fmla="*/ 607247 w 4374292"/>
                <a:gd name="connsiteY78" fmla="*/ 720223 h 1055620"/>
                <a:gd name="connsiteX79" fmla="*/ 628430 w 4374292"/>
                <a:gd name="connsiteY79" fmla="*/ 730814 h 1055620"/>
                <a:gd name="connsiteX80" fmla="*/ 727284 w 4374292"/>
                <a:gd name="connsiteY80" fmla="*/ 727284 h 1055620"/>
                <a:gd name="connsiteX81" fmla="*/ 988541 w 4374292"/>
                <a:gd name="connsiteY81" fmla="*/ 720223 h 1055620"/>
                <a:gd name="connsiteX82" fmla="*/ 1465159 w 4374292"/>
                <a:gd name="connsiteY82" fmla="*/ 713162 h 1055620"/>
                <a:gd name="connsiteX83" fmla="*/ 1902941 w 4374292"/>
                <a:gd name="connsiteY83" fmla="*/ 706101 h 1055620"/>
                <a:gd name="connsiteX84" fmla="*/ 1966490 w 4374292"/>
                <a:gd name="connsiteY84" fmla="*/ 706101 h 1055620"/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172995 w 4374292"/>
                <a:gd name="connsiteY61" fmla="*/ 656674 h 1055620"/>
                <a:gd name="connsiteX62" fmla="*/ 303623 w 4374292"/>
                <a:gd name="connsiteY62" fmla="*/ 561350 h 1055620"/>
                <a:gd name="connsiteX63" fmla="*/ 374233 w 4374292"/>
                <a:gd name="connsiteY63" fmla="*/ 483679 h 1055620"/>
                <a:gd name="connsiteX64" fmla="*/ 624899 w 4374292"/>
                <a:gd name="connsiteY64" fmla="*/ 77671 h 1055620"/>
                <a:gd name="connsiteX65" fmla="*/ 660204 w 4374292"/>
                <a:gd name="connsiteY65" fmla="*/ 21183 h 1055620"/>
                <a:gd name="connsiteX66" fmla="*/ 677857 w 4374292"/>
                <a:gd name="connsiteY66" fmla="*/ 7061 h 1055620"/>
                <a:gd name="connsiteX67" fmla="*/ 702570 w 4374292"/>
                <a:gd name="connsiteY67" fmla="*/ 0 h 1055620"/>
                <a:gd name="connsiteX68" fmla="*/ 713162 w 4374292"/>
                <a:gd name="connsiteY68" fmla="*/ 7061 h 1055620"/>
                <a:gd name="connsiteX69" fmla="*/ 720223 w 4374292"/>
                <a:gd name="connsiteY69" fmla="*/ 21183 h 1055620"/>
                <a:gd name="connsiteX70" fmla="*/ 709631 w 4374292"/>
                <a:gd name="connsiteY70" fmla="*/ 67080 h 1055620"/>
                <a:gd name="connsiteX71" fmla="*/ 684918 w 4374292"/>
                <a:gd name="connsiteY71" fmla="*/ 127098 h 1055620"/>
                <a:gd name="connsiteX72" fmla="*/ 582533 w 4374292"/>
                <a:gd name="connsiteY72" fmla="*/ 469557 h 1055620"/>
                <a:gd name="connsiteX73" fmla="*/ 554289 w 4374292"/>
                <a:gd name="connsiteY73" fmla="*/ 589594 h 1055620"/>
                <a:gd name="connsiteX74" fmla="*/ 550759 w 4374292"/>
                <a:gd name="connsiteY74" fmla="*/ 628430 h 1055620"/>
                <a:gd name="connsiteX75" fmla="*/ 557820 w 4374292"/>
                <a:gd name="connsiteY75" fmla="*/ 660204 h 1055620"/>
                <a:gd name="connsiteX76" fmla="*/ 579003 w 4374292"/>
                <a:gd name="connsiteY76" fmla="*/ 691979 h 1055620"/>
                <a:gd name="connsiteX77" fmla="*/ 607247 w 4374292"/>
                <a:gd name="connsiteY77" fmla="*/ 720223 h 1055620"/>
                <a:gd name="connsiteX78" fmla="*/ 628430 w 4374292"/>
                <a:gd name="connsiteY78" fmla="*/ 730814 h 1055620"/>
                <a:gd name="connsiteX79" fmla="*/ 727284 w 4374292"/>
                <a:gd name="connsiteY79" fmla="*/ 727284 h 1055620"/>
                <a:gd name="connsiteX80" fmla="*/ 988541 w 4374292"/>
                <a:gd name="connsiteY80" fmla="*/ 720223 h 1055620"/>
                <a:gd name="connsiteX81" fmla="*/ 1465159 w 4374292"/>
                <a:gd name="connsiteY81" fmla="*/ 713162 h 1055620"/>
                <a:gd name="connsiteX82" fmla="*/ 1902941 w 4374292"/>
                <a:gd name="connsiteY82" fmla="*/ 706101 h 1055620"/>
                <a:gd name="connsiteX83" fmla="*/ 1966490 w 4374292"/>
                <a:gd name="connsiteY83" fmla="*/ 706101 h 1055620"/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172995 w 4374292"/>
                <a:gd name="connsiteY61" fmla="*/ 656674 h 1055620"/>
                <a:gd name="connsiteX62" fmla="*/ 374233 w 4374292"/>
                <a:gd name="connsiteY62" fmla="*/ 483679 h 1055620"/>
                <a:gd name="connsiteX63" fmla="*/ 624899 w 4374292"/>
                <a:gd name="connsiteY63" fmla="*/ 77671 h 1055620"/>
                <a:gd name="connsiteX64" fmla="*/ 660204 w 4374292"/>
                <a:gd name="connsiteY64" fmla="*/ 21183 h 1055620"/>
                <a:gd name="connsiteX65" fmla="*/ 677857 w 4374292"/>
                <a:gd name="connsiteY65" fmla="*/ 7061 h 1055620"/>
                <a:gd name="connsiteX66" fmla="*/ 702570 w 4374292"/>
                <a:gd name="connsiteY66" fmla="*/ 0 h 1055620"/>
                <a:gd name="connsiteX67" fmla="*/ 713162 w 4374292"/>
                <a:gd name="connsiteY67" fmla="*/ 7061 h 1055620"/>
                <a:gd name="connsiteX68" fmla="*/ 720223 w 4374292"/>
                <a:gd name="connsiteY68" fmla="*/ 21183 h 1055620"/>
                <a:gd name="connsiteX69" fmla="*/ 709631 w 4374292"/>
                <a:gd name="connsiteY69" fmla="*/ 67080 h 1055620"/>
                <a:gd name="connsiteX70" fmla="*/ 684918 w 4374292"/>
                <a:gd name="connsiteY70" fmla="*/ 127098 h 1055620"/>
                <a:gd name="connsiteX71" fmla="*/ 582533 w 4374292"/>
                <a:gd name="connsiteY71" fmla="*/ 469557 h 1055620"/>
                <a:gd name="connsiteX72" fmla="*/ 554289 w 4374292"/>
                <a:gd name="connsiteY72" fmla="*/ 589594 h 1055620"/>
                <a:gd name="connsiteX73" fmla="*/ 550759 w 4374292"/>
                <a:gd name="connsiteY73" fmla="*/ 628430 h 1055620"/>
                <a:gd name="connsiteX74" fmla="*/ 557820 w 4374292"/>
                <a:gd name="connsiteY74" fmla="*/ 660204 h 1055620"/>
                <a:gd name="connsiteX75" fmla="*/ 579003 w 4374292"/>
                <a:gd name="connsiteY75" fmla="*/ 691979 h 1055620"/>
                <a:gd name="connsiteX76" fmla="*/ 607247 w 4374292"/>
                <a:gd name="connsiteY76" fmla="*/ 720223 h 1055620"/>
                <a:gd name="connsiteX77" fmla="*/ 628430 w 4374292"/>
                <a:gd name="connsiteY77" fmla="*/ 730814 h 1055620"/>
                <a:gd name="connsiteX78" fmla="*/ 727284 w 4374292"/>
                <a:gd name="connsiteY78" fmla="*/ 727284 h 1055620"/>
                <a:gd name="connsiteX79" fmla="*/ 988541 w 4374292"/>
                <a:gd name="connsiteY79" fmla="*/ 720223 h 1055620"/>
                <a:gd name="connsiteX80" fmla="*/ 1465159 w 4374292"/>
                <a:gd name="connsiteY80" fmla="*/ 713162 h 1055620"/>
                <a:gd name="connsiteX81" fmla="*/ 1902941 w 4374292"/>
                <a:gd name="connsiteY81" fmla="*/ 706101 h 1055620"/>
                <a:gd name="connsiteX82" fmla="*/ 1966490 w 4374292"/>
                <a:gd name="connsiteY82" fmla="*/ 706101 h 1055620"/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374233 w 4374292"/>
                <a:gd name="connsiteY61" fmla="*/ 483679 h 1055620"/>
                <a:gd name="connsiteX62" fmla="*/ 624899 w 4374292"/>
                <a:gd name="connsiteY62" fmla="*/ 77671 h 1055620"/>
                <a:gd name="connsiteX63" fmla="*/ 660204 w 4374292"/>
                <a:gd name="connsiteY63" fmla="*/ 21183 h 1055620"/>
                <a:gd name="connsiteX64" fmla="*/ 677857 w 4374292"/>
                <a:gd name="connsiteY64" fmla="*/ 7061 h 1055620"/>
                <a:gd name="connsiteX65" fmla="*/ 702570 w 4374292"/>
                <a:gd name="connsiteY65" fmla="*/ 0 h 1055620"/>
                <a:gd name="connsiteX66" fmla="*/ 713162 w 4374292"/>
                <a:gd name="connsiteY66" fmla="*/ 7061 h 1055620"/>
                <a:gd name="connsiteX67" fmla="*/ 720223 w 4374292"/>
                <a:gd name="connsiteY67" fmla="*/ 21183 h 1055620"/>
                <a:gd name="connsiteX68" fmla="*/ 709631 w 4374292"/>
                <a:gd name="connsiteY68" fmla="*/ 67080 h 1055620"/>
                <a:gd name="connsiteX69" fmla="*/ 684918 w 4374292"/>
                <a:gd name="connsiteY69" fmla="*/ 127098 h 1055620"/>
                <a:gd name="connsiteX70" fmla="*/ 582533 w 4374292"/>
                <a:gd name="connsiteY70" fmla="*/ 469557 h 1055620"/>
                <a:gd name="connsiteX71" fmla="*/ 554289 w 4374292"/>
                <a:gd name="connsiteY71" fmla="*/ 589594 h 1055620"/>
                <a:gd name="connsiteX72" fmla="*/ 550759 w 4374292"/>
                <a:gd name="connsiteY72" fmla="*/ 628430 h 1055620"/>
                <a:gd name="connsiteX73" fmla="*/ 557820 w 4374292"/>
                <a:gd name="connsiteY73" fmla="*/ 660204 h 1055620"/>
                <a:gd name="connsiteX74" fmla="*/ 579003 w 4374292"/>
                <a:gd name="connsiteY74" fmla="*/ 691979 h 1055620"/>
                <a:gd name="connsiteX75" fmla="*/ 607247 w 4374292"/>
                <a:gd name="connsiteY75" fmla="*/ 720223 h 1055620"/>
                <a:gd name="connsiteX76" fmla="*/ 628430 w 4374292"/>
                <a:gd name="connsiteY76" fmla="*/ 730814 h 1055620"/>
                <a:gd name="connsiteX77" fmla="*/ 727284 w 4374292"/>
                <a:gd name="connsiteY77" fmla="*/ 727284 h 1055620"/>
                <a:gd name="connsiteX78" fmla="*/ 988541 w 4374292"/>
                <a:gd name="connsiteY78" fmla="*/ 720223 h 1055620"/>
                <a:gd name="connsiteX79" fmla="*/ 1465159 w 4374292"/>
                <a:gd name="connsiteY79" fmla="*/ 713162 h 1055620"/>
                <a:gd name="connsiteX80" fmla="*/ 1902941 w 4374292"/>
                <a:gd name="connsiteY80" fmla="*/ 706101 h 1055620"/>
                <a:gd name="connsiteX81" fmla="*/ 1966490 w 4374292"/>
                <a:gd name="connsiteY81" fmla="*/ 706101 h 1055620"/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374233 w 4374292"/>
                <a:gd name="connsiteY61" fmla="*/ 483679 h 1055620"/>
                <a:gd name="connsiteX62" fmla="*/ 624899 w 4374292"/>
                <a:gd name="connsiteY62" fmla="*/ 77671 h 1055620"/>
                <a:gd name="connsiteX63" fmla="*/ 660204 w 4374292"/>
                <a:gd name="connsiteY63" fmla="*/ 21183 h 1055620"/>
                <a:gd name="connsiteX64" fmla="*/ 677857 w 4374292"/>
                <a:gd name="connsiteY64" fmla="*/ 7061 h 1055620"/>
                <a:gd name="connsiteX65" fmla="*/ 702570 w 4374292"/>
                <a:gd name="connsiteY65" fmla="*/ 0 h 1055620"/>
                <a:gd name="connsiteX66" fmla="*/ 713162 w 4374292"/>
                <a:gd name="connsiteY66" fmla="*/ 7061 h 1055620"/>
                <a:gd name="connsiteX67" fmla="*/ 720223 w 4374292"/>
                <a:gd name="connsiteY67" fmla="*/ 21183 h 1055620"/>
                <a:gd name="connsiteX68" fmla="*/ 709631 w 4374292"/>
                <a:gd name="connsiteY68" fmla="*/ 67080 h 1055620"/>
                <a:gd name="connsiteX69" fmla="*/ 684918 w 4374292"/>
                <a:gd name="connsiteY69" fmla="*/ 127098 h 1055620"/>
                <a:gd name="connsiteX70" fmla="*/ 582533 w 4374292"/>
                <a:gd name="connsiteY70" fmla="*/ 469557 h 1055620"/>
                <a:gd name="connsiteX71" fmla="*/ 554289 w 4374292"/>
                <a:gd name="connsiteY71" fmla="*/ 589594 h 1055620"/>
                <a:gd name="connsiteX72" fmla="*/ 557820 w 4374292"/>
                <a:gd name="connsiteY72" fmla="*/ 660204 h 1055620"/>
                <a:gd name="connsiteX73" fmla="*/ 579003 w 4374292"/>
                <a:gd name="connsiteY73" fmla="*/ 691979 h 1055620"/>
                <a:gd name="connsiteX74" fmla="*/ 607247 w 4374292"/>
                <a:gd name="connsiteY74" fmla="*/ 720223 h 1055620"/>
                <a:gd name="connsiteX75" fmla="*/ 628430 w 4374292"/>
                <a:gd name="connsiteY75" fmla="*/ 730814 h 1055620"/>
                <a:gd name="connsiteX76" fmla="*/ 727284 w 4374292"/>
                <a:gd name="connsiteY76" fmla="*/ 727284 h 1055620"/>
                <a:gd name="connsiteX77" fmla="*/ 988541 w 4374292"/>
                <a:gd name="connsiteY77" fmla="*/ 720223 h 1055620"/>
                <a:gd name="connsiteX78" fmla="*/ 1465159 w 4374292"/>
                <a:gd name="connsiteY78" fmla="*/ 713162 h 1055620"/>
                <a:gd name="connsiteX79" fmla="*/ 1902941 w 4374292"/>
                <a:gd name="connsiteY79" fmla="*/ 706101 h 1055620"/>
                <a:gd name="connsiteX80" fmla="*/ 1966490 w 4374292"/>
                <a:gd name="connsiteY80" fmla="*/ 706101 h 1055620"/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374233 w 4374292"/>
                <a:gd name="connsiteY61" fmla="*/ 483679 h 1055620"/>
                <a:gd name="connsiteX62" fmla="*/ 624899 w 4374292"/>
                <a:gd name="connsiteY62" fmla="*/ 77671 h 1055620"/>
                <a:gd name="connsiteX63" fmla="*/ 677857 w 4374292"/>
                <a:gd name="connsiteY63" fmla="*/ 7061 h 1055620"/>
                <a:gd name="connsiteX64" fmla="*/ 702570 w 4374292"/>
                <a:gd name="connsiteY64" fmla="*/ 0 h 1055620"/>
                <a:gd name="connsiteX65" fmla="*/ 713162 w 4374292"/>
                <a:gd name="connsiteY65" fmla="*/ 7061 h 1055620"/>
                <a:gd name="connsiteX66" fmla="*/ 720223 w 4374292"/>
                <a:gd name="connsiteY66" fmla="*/ 21183 h 1055620"/>
                <a:gd name="connsiteX67" fmla="*/ 709631 w 4374292"/>
                <a:gd name="connsiteY67" fmla="*/ 67080 h 1055620"/>
                <a:gd name="connsiteX68" fmla="*/ 684918 w 4374292"/>
                <a:gd name="connsiteY68" fmla="*/ 127098 h 1055620"/>
                <a:gd name="connsiteX69" fmla="*/ 582533 w 4374292"/>
                <a:gd name="connsiteY69" fmla="*/ 469557 h 1055620"/>
                <a:gd name="connsiteX70" fmla="*/ 554289 w 4374292"/>
                <a:gd name="connsiteY70" fmla="*/ 589594 h 1055620"/>
                <a:gd name="connsiteX71" fmla="*/ 557820 w 4374292"/>
                <a:gd name="connsiteY71" fmla="*/ 660204 h 1055620"/>
                <a:gd name="connsiteX72" fmla="*/ 579003 w 4374292"/>
                <a:gd name="connsiteY72" fmla="*/ 691979 h 1055620"/>
                <a:gd name="connsiteX73" fmla="*/ 607247 w 4374292"/>
                <a:gd name="connsiteY73" fmla="*/ 720223 h 1055620"/>
                <a:gd name="connsiteX74" fmla="*/ 628430 w 4374292"/>
                <a:gd name="connsiteY74" fmla="*/ 730814 h 1055620"/>
                <a:gd name="connsiteX75" fmla="*/ 727284 w 4374292"/>
                <a:gd name="connsiteY75" fmla="*/ 727284 h 1055620"/>
                <a:gd name="connsiteX76" fmla="*/ 988541 w 4374292"/>
                <a:gd name="connsiteY76" fmla="*/ 720223 h 1055620"/>
                <a:gd name="connsiteX77" fmla="*/ 1465159 w 4374292"/>
                <a:gd name="connsiteY77" fmla="*/ 713162 h 1055620"/>
                <a:gd name="connsiteX78" fmla="*/ 1902941 w 4374292"/>
                <a:gd name="connsiteY78" fmla="*/ 706101 h 1055620"/>
                <a:gd name="connsiteX79" fmla="*/ 1966490 w 4374292"/>
                <a:gd name="connsiteY79" fmla="*/ 706101 h 1055620"/>
                <a:gd name="connsiteX0" fmla="*/ 1966490 w 4374292"/>
                <a:gd name="connsiteY0" fmla="*/ 699040 h 1048559"/>
                <a:gd name="connsiteX1" fmla="*/ 2418394 w 4374292"/>
                <a:gd name="connsiteY1" fmla="*/ 699040 h 1048559"/>
                <a:gd name="connsiteX2" fmla="*/ 2877359 w 4374292"/>
                <a:gd name="connsiteY2" fmla="*/ 699040 h 1048559"/>
                <a:gd name="connsiteX3" fmla="*/ 3272776 w 4374292"/>
                <a:gd name="connsiteY3" fmla="*/ 699040 h 1048559"/>
                <a:gd name="connsiteX4" fmla="*/ 3488136 w 4374292"/>
                <a:gd name="connsiteY4" fmla="*/ 699040 h 1048559"/>
                <a:gd name="connsiteX5" fmla="*/ 3650539 w 4374292"/>
                <a:gd name="connsiteY5" fmla="*/ 699040 h 1048559"/>
                <a:gd name="connsiteX6" fmla="*/ 3728210 w 4374292"/>
                <a:gd name="connsiteY6" fmla="*/ 699040 h 1048559"/>
                <a:gd name="connsiteX7" fmla="*/ 3802351 w 4374292"/>
                <a:gd name="connsiteY7" fmla="*/ 699040 h 1048559"/>
                <a:gd name="connsiteX8" fmla="*/ 3876491 w 4374292"/>
                <a:gd name="connsiteY8" fmla="*/ 699040 h 1048559"/>
                <a:gd name="connsiteX9" fmla="*/ 3950632 w 4374292"/>
                <a:gd name="connsiteY9" fmla="*/ 699040 h 1048559"/>
                <a:gd name="connsiteX10" fmla="*/ 4017711 w 4374292"/>
                <a:gd name="connsiteY10" fmla="*/ 691979 h 1048559"/>
                <a:gd name="connsiteX11" fmla="*/ 4077730 w 4374292"/>
                <a:gd name="connsiteY11" fmla="*/ 681387 h 1048559"/>
                <a:gd name="connsiteX12" fmla="*/ 4130688 w 4374292"/>
                <a:gd name="connsiteY12" fmla="*/ 660204 h 1048559"/>
                <a:gd name="connsiteX13" fmla="*/ 4173054 w 4374292"/>
                <a:gd name="connsiteY13" fmla="*/ 639021 h 1048559"/>
                <a:gd name="connsiteX14" fmla="*/ 4211889 w 4374292"/>
                <a:gd name="connsiteY14" fmla="*/ 610777 h 1048559"/>
                <a:gd name="connsiteX15" fmla="*/ 4254255 w 4374292"/>
                <a:gd name="connsiteY15" fmla="*/ 575472 h 1048559"/>
                <a:gd name="connsiteX16" fmla="*/ 4275438 w 4374292"/>
                <a:gd name="connsiteY16" fmla="*/ 554289 h 1048559"/>
                <a:gd name="connsiteX17" fmla="*/ 4303682 w 4374292"/>
                <a:gd name="connsiteY17" fmla="*/ 515454 h 1048559"/>
                <a:gd name="connsiteX18" fmla="*/ 4328396 w 4374292"/>
                <a:gd name="connsiteY18" fmla="*/ 473088 h 1048559"/>
                <a:gd name="connsiteX19" fmla="*/ 4349579 w 4374292"/>
                <a:gd name="connsiteY19" fmla="*/ 458966 h 1048559"/>
                <a:gd name="connsiteX20" fmla="*/ 4367231 w 4374292"/>
                <a:gd name="connsiteY20" fmla="*/ 466027 h 1048559"/>
                <a:gd name="connsiteX21" fmla="*/ 4370762 w 4374292"/>
                <a:gd name="connsiteY21" fmla="*/ 473088 h 1048559"/>
                <a:gd name="connsiteX22" fmla="*/ 4374292 w 4374292"/>
                <a:gd name="connsiteY22" fmla="*/ 494271 h 1048559"/>
                <a:gd name="connsiteX23" fmla="*/ 4367231 w 4374292"/>
                <a:gd name="connsiteY23" fmla="*/ 561350 h 1048559"/>
                <a:gd name="connsiteX24" fmla="*/ 4363701 w 4374292"/>
                <a:gd name="connsiteY24" fmla="*/ 610777 h 1048559"/>
                <a:gd name="connsiteX25" fmla="*/ 4346048 w 4374292"/>
                <a:gd name="connsiteY25" fmla="*/ 677857 h 1048559"/>
                <a:gd name="connsiteX26" fmla="*/ 4314274 w 4374292"/>
                <a:gd name="connsiteY26" fmla="*/ 755528 h 1048559"/>
                <a:gd name="connsiteX27" fmla="*/ 4275438 w 4374292"/>
                <a:gd name="connsiteY27" fmla="*/ 829668 h 1048559"/>
                <a:gd name="connsiteX28" fmla="*/ 4208359 w 4374292"/>
                <a:gd name="connsiteY28" fmla="*/ 935583 h 1048559"/>
                <a:gd name="connsiteX29" fmla="*/ 4169523 w 4374292"/>
                <a:gd name="connsiteY29" fmla="*/ 995602 h 1048559"/>
                <a:gd name="connsiteX30" fmla="*/ 4137749 w 4374292"/>
                <a:gd name="connsiteY30" fmla="*/ 1023846 h 1048559"/>
                <a:gd name="connsiteX31" fmla="*/ 4113035 w 4374292"/>
                <a:gd name="connsiteY31" fmla="*/ 1037968 h 1048559"/>
                <a:gd name="connsiteX32" fmla="*/ 4081260 w 4374292"/>
                <a:gd name="connsiteY32" fmla="*/ 1048559 h 1048559"/>
                <a:gd name="connsiteX33" fmla="*/ 4035364 w 4374292"/>
                <a:gd name="connsiteY33" fmla="*/ 1037968 h 1048559"/>
                <a:gd name="connsiteX34" fmla="*/ 3985937 w 4374292"/>
                <a:gd name="connsiteY34" fmla="*/ 1013254 h 1048559"/>
                <a:gd name="connsiteX35" fmla="*/ 3922388 w 4374292"/>
                <a:gd name="connsiteY35" fmla="*/ 985010 h 1048559"/>
                <a:gd name="connsiteX36" fmla="*/ 3837656 w 4374292"/>
                <a:gd name="connsiteY36" fmla="*/ 956766 h 1048559"/>
                <a:gd name="connsiteX37" fmla="*/ 3788229 w 4374292"/>
                <a:gd name="connsiteY37" fmla="*/ 946175 h 1048559"/>
                <a:gd name="connsiteX38" fmla="*/ 3668192 w 4374292"/>
                <a:gd name="connsiteY38" fmla="*/ 942644 h 1048559"/>
                <a:gd name="connsiteX39" fmla="*/ 3424587 w 4374292"/>
                <a:gd name="connsiteY39" fmla="*/ 935583 h 1048559"/>
                <a:gd name="connsiteX40" fmla="*/ 2958561 w 4374292"/>
                <a:gd name="connsiteY40" fmla="*/ 928522 h 1048559"/>
                <a:gd name="connsiteX41" fmla="*/ 2672590 w 4374292"/>
                <a:gd name="connsiteY41" fmla="*/ 928522 h 1048559"/>
                <a:gd name="connsiteX42" fmla="*/ 2323071 w 4374292"/>
                <a:gd name="connsiteY42" fmla="*/ 928522 h 1048559"/>
                <a:gd name="connsiteX43" fmla="*/ 2019447 w 4374292"/>
                <a:gd name="connsiteY43" fmla="*/ 932053 h 1048559"/>
                <a:gd name="connsiteX44" fmla="*/ 1592257 w 4374292"/>
                <a:gd name="connsiteY44" fmla="*/ 946175 h 1048559"/>
                <a:gd name="connsiteX45" fmla="*/ 1306286 w 4374292"/>
                <a:gd name="connsiteY45" fmla="*/ 953236 h 1048559"/>
                <a:gd name="connsiteX46" fmla="*/ 1027376 w 4374292"/>
                <a:gd name="connsiteY46" fmla="*/ 967358 h 1048559"/>
                <a:gd name="connsiteX47" fmla="*/ 776711 w 4374292"/>
                <a:gd name="connsiteY47" fmla="*/ 985010 h 1048559"/>
                <a:gd name="connsiteX48" fmla="*/ 600186 w 4374292"/>
                <a:gd name="connsiteY48" fmla="*/ 1006193 h 1048559"/>
                <a:gd name="connsiteX49" fmla="*/ 543698 w 4374292"/>
                <a:gd name="connsiteY49" fmla="*/ 1013254 h 1048559"/>
                <a:gd name="connsiteX50" fmla="*/ 504862 w 4374292"/>
                <a:gd name="connsiteY50" fmla="*/ 1006193 h 1048559"/>
                <a:gd name="connsiteX51" fmla="*/ 370703 w 4374292"/>
                <a:gd name="connsiteY51" fmla="*/ 963827 h 1048559"/>
                <a:gd name="connsiteX52" fmla="*/ 211830 w 4374292"/>
                <a:gd name="connsiteY52" fmla="*/ 907339 h 1048559"/>
                <a:gd name="connsiteX53" fmla="*/ 84732 w 4374292"/>
                <a:gd name="connsiteY53" fmla="*/ 857912 h 1048559"/>
                <a:gd name="connsiteX54" fmla="*/ 24714 w 4374292"/>
                <a:gd name="connsiteY54" fmla="*/ 840260 h 1048559"/>
                <a:gd name="connsiteX55" fmla="*/ 14122 w 4374292"/>
                <a:gd name="connsiteY55" fmla="*/ 829668 h 1048559"/>
                <a:gd name="connsiteX56" fmla="*/ 7061 w 4374292"/>
                <a:gd name="connsiteY56" fmla="*/ 815546 h 1048559"/>
                <a:gd name="connsiteX57" fmla="*/ 0 w 4374292"/>
                <a:gd name="connsiteY57" fmla="*/ 794363 h 1048559"/>
                <a:gd name="connsiteX58" fmla="*/ 7061 w 4374292"/>
                <a:gd name="connsiteY58" fmla="*/ 769650 h 1048559"/>
                <a:gd name="connsiteX59" fmla="*/ 24714 w 4374292"/>
                <a:gd name="connsiteY59" fmla="*/ 748467 h 1048559"/>
                <a:gd name="connsiteX60" fmla="*/ 74141 w 4374292"/>
                <a:gd name="connsiteY60" fmla="*/ 716692 h 1048559"/>
                <a:gd name="connsiteX61" fmla="*/ 374233 w 4374292"/>
                <a:gd name="connsiteY61" fmla="*/ 476618 h 1048559"/>
                <a:gd name="connsiteX62" fmla="*/ 624899 w 4374292"/>
                <a:gd name="connsiteY62" fmla="*/ 70610 h 1048559"/>
                <a:gd name="connsiteX63" fmla="*/ 677857 w 4374292"/>
                <a:gd name="connsiteY63" fmla="*/ 0 h 1048559"/>
                <a:gd name="connsiteX64" fmla="*/ 713162 w 4374292"/>
                <a:gd name="connsiteY64" fmla="*/ 0 h 1048559"/>
                <a:gd name="connsiteX65" fmla="*/ 720223 w 4374292"/>
                <a:gd name="connsiteY65" fmla="*/ 14122 h 1048559"/>
                <a:gd name="connsiteX66" fmla="*/ 709631 w 4374292"/>
                <a:gd name="connsiteY66" fmla="*/ 60019 h 1048559"/>
                <a:gd name="connsiteX67" fmla="*/ 684918 w 4374292"/>
                <a:gd name="connsiteY67" fmla="*/ 120037 h 1048559"/>
                <a:gd name="connsiteX68" fmla="*/ 582533 w 4374292"/>
                <a:gd name="connsiteY68" fmla="*/ 462496 h 1048559"/>
                <a:gd name="connsiteX69" fmla="*/ 554289 w 4374292"/>
                <a:gd name="connsiteY69" fmla="*/ 582533 h 1048559"/>
                <a:gd name="connsiteX70" fmla="*/ 557820 w 4374292"/>
                <a:gd name="connsiteY70" fmla="*/ 653143 h 1048559"/>
                <a:gd name="connsiteX71" fmla="*/ 579003 w 4374292"/>
                <a:gd name="connsiteY71" fmla="*/ 684918 h 1048559"/>
                <a:gd name="connsiteX72" fmla="*/ 607247 w 4374292"/>
                <a:gd name="connsiteY72" fmla="*/ 713162 h 1048559"/>
                <a:gd name="connsiteX73" fmla="*/ 628430 w 4374292"/>
                <a:gd name="connsiteY73" fmla="*/ 723753 h 1048559"/>
                <a:gd name="connsiteX74" fmla="*/ 727284 w 4374292"/>
                <a:gd name="connsiteY74" fmla="*/ 720223 h 1048559"/>
                <a:gd name="connsiteX75" fmla="*/ 988541 w 4374292"/>
                <a:gd name="connsiteY75" fmla="*/ 713162 h 1048559"/>
                <a:gd name="connsiteX76" fmla="*/ 1465159 w 4374292"/>
                <a:gd name="connsiteY76" fmla="*/ 706101 h 1048559"/>
                <a:gd name="connsiteX77" fmla="*/ 1902941 w 4374292"/>
                <a:gd name="connsiteY77" fmla="*/ 699040 h 1048559"/>
                <a:gd name="connsiteX78" fmla="*/ 1966490 w 4374292"/>
                <a:gd name="connsiteY78" fmla="*/ 699040 h 1048559"/>
                <a:gd name="connsiteX0" fmla="*/ 1966490 w 4374292"/>
                <a:gd name="connsiteY0" fmla="*/ 699040 h 1048559"/>
                <a:gd name="connsiteX1" fmla="*/ 2418394 w 4374292"/>
                <a:gd name="connsiteY1" fmla="*/ 699040 h 1048559"/>
                <a:gd name="connsiteX2" fmla="*/ 2877359 w 4374292"/>
                <a:gd name="connsiteY2" fmla="*/ 699040 h 1048559"/>
                <a:gd name="connsiteX3" fmla="*/ 3272776 w 4374292"/>
                <a:gd name="connsiteY3" fmla="*/ 699040 h 1048559"/>
                <a:gd name="connsiteX4" fmla="*/ 3488136 w 4374292"/>
                <a:gd name="connsiteY4" fmla="*/ 699040 h 1048559"/>
                <a:gd name="connsiteX5" fmla="*/ 3650539 w 4374292"/>
                <a:gd name="connsiteY5" fmla="*/ 699040 h 1048559"/>
                <a:gd name="connsiteX6" fmla="*/ 3728210 w 4374292"/>
                <a:gd name="connsiteY6" fmla="*/ 699040 h 1048559"/>
                <a:gd name="connsiteX7" fmla="*/ 3802351 w 4374292"/>
                <a:gd name="connsiteY7" fmla="*/ 699040 h 1048559"/>
                <a:gd name="connsiteX8" fmla="*/ 3876491 w 4374292"/>
                <a:gd name="connsiteY8" fmla="*/ 699040 h 1048559"/>
                <a:gd name="connsiteX9" fmla="*/ 3950632 w 4374292"/>
                <a:gd name="connsiteY9" fmla="*/ 699040 h 1048559"/>
                <a:gd name="connsiteX10" fmla="*/ 4017711 w 4374292"/>
                <a:gd name="connsiteY10" fmla="*/ 691979 h 1048559"/>
                <a:gd name="connsiteX11" fmla="*/ 4077730 w 4374292"/>
                <a:gd name="connsiteY11" fmla="*/ 681387 h 1048559"/>
                <a:gd name="connsiteX12" fmla="*/ 4130688 w 4374292"/>
                <a:gd name="connsiteY12" fmla="*/ 660204 h 1048559"/>
                <a:gd name="connsiteX13" fmla="*/ 4173054 w 4374292"/>
                <a:gd name="connsiteY13" fmla="*/ 639021 h 1048559"/>
                <a:gd name="connsiteX14" fmla="*/ 4211889 w 4374292"/>
                <a:gd name="connsiteY14" fmla="*/ 610777 h 1048559"/>
                <a:gd name="connsiteX15" fmla="*/ 4254255 w 4374292"/>
                <a:gd name="connsiteY15" fmla="*/ 575472 h 1048559"/>
                <a:gd name="connsiteX16" fmla="*/ 4275438 w 4374292"/>
                <a:gd name="connsiteY16" fmla="*/ 554289 h 1048559"/>
                <a:gd name="connsiteX17" fmla="*/ 4303682 w 4374292"/>
                <a:gd name="connsiteY17" fmla="*/ 515454 h 1048559"/>
                <a:gd name="connsiteX18" fmla="*/ 4328396 w 4374292"/>
                <a:gd name="connsiteY18" fmla="*/ 473088 h 1048559"/>
                <a:gd name="connsiteX19" fmla="*/ 4349579 w 4374292"/>
                <a:gd name="connsiteY19" fmla="*/ 458966 h 1048559"/>
                <a:gd name="connsiteX20" fmla="*/ 4367231 w 4374292"/>
                <a:gd name="connsiteY20" fmla="*/ 466027 h 1048559"/>
                <a:gd name="connsiteX21" fmla="*/ 4370762 w 4374292"/>
                <a:gd name="connsiteY21" fmla="*/ 473088 h 1048559"/>
                <a:gd name="connsiteX22" fmla="*/ 4374292 w 4374292"/>
                <a:gd name="connsiteY22" fmla="*/ 494271 h 1048559"/>
                <a:gd name="connsiteX23" fmla="*/ 4367231 w 4374292"/>
                <a:gd name="connsiteY23" fmla="*/ 561350 h 1048559"/>
                <a:gd name="connsiteX24" fmla="*/ 4363701 w 4374292"/>
                <a:gd name="connsiteY24" fmla="*/ 610777 h 1048559"/>
                <a:gd name="connsiteX25" fmla="*/ 4346048 w 4374292"/>
                <a:gd name="connsiteY25" fmla="*/ 677857 h 1048559"/>
                <a:gd name="connsiteX26" fmla="*/ 4314274 w 4374292"/>
                <a:gd name="connsiteY26" fmla="*/ 755528 h 1048559"/>
                <a:gd name="connsiteX27" fmla="*/ 4275438 w 4374292"/>
                <a:gd name="connsiteY27" fmla="*/ 829668 h 1048559"/>
                <a:gd name="connsiteX28" fmla="*/ 4208359 w 4374292"/>
                <a:gd name="connsiteY28" fmla="*/ 935583 h 1048559"/>
                <a:gd name="connsiteX29" fmla="*/ 4169523 w 4374292"/>
                <a:gd name="connsiteY29" fmla="*/ 995602 h 1048559"/>
                <a:gd name="connsiteX30" fmla="*/ 4137749 w 4374292"/>
                <a:gd name="connsiteY30" fmla="*/ 1023846 h 1048559"/>
                <a:gd name="connsiteX31" fmla="*/ 4113035 w 4374292"/>
                <a:gd name="connsiteY31" fmla="*/ 1037968 h 1048559"/>
                <a:gd name="connsiteX32" fmla="*/ 4081260 w 4374292"/>
                <a:gd name="connsiteY32" fmla="*/ 1048559 h 1048559"/>
                <a:gd name="connsiteX33" fmla="*/ 4035364 w 4374292"/>
                <a:gd name="connsiteY33" fmla="*/ 1037968 h 1048559"/>
                <a:gd name="connsiteX34" fmla="*/ 3985937 w 4374292"/>
                <a:gd name="connsiteY34" fmla="*/ 1013254 h 1048559"/>
                <a:gd name="connsiteX35" fmla="*/ 3922388 w 4374292"/>
                <a:gd name="connsiteY35" fmla="*/ 985010 h 1048559"/>
                <a:gd name="connsiteX36" fmla="*/ 3837656 w 4374292"/>
                <a:gd name="connsiteY36" fmla="*/ 956766 h 1048559"/>
                <a:gd name="connsiteX37" fmla="*/ 3788229 w 4374292"/>
                <a:gd name="connsiteY37" fmla="*/ 946175 h 1048559"/>
                <a:gd name="connsiteX38" fmla="*/ 3668192 w 4374292"/>
                <a:gd name="connsiteY38" fmla="*/ 942644 h 1048559"/>
                <a:gd name="connsiteX39" fmla="*/ 3424587 w 4374292"/>
                <a:gd name="connsiteY39" fmla="*/ 935583 h 1048559"/>
                <a:gd name="connsiteX40" fmla="*/ 2958561 w 4374292"/>
                <a:gd name="connsiteY40" fmla="*/ 928522 h 1048559"/>
                <a:gd name="connsiteX41" fmla="*/ 2672590 w 4374292"/>
                <a:gd name="connsiteY41" fmla="*/ 928522 h 1048559"/>
                <a:gd name="connsiteX42" fmla="*/ 2323071 w 4374292"/>
                <a:gd name="connsiteY42" fmla="*/ 928522 h 1048559"/>
                <a:gd name="connsiteX43" fmla="*/ 2019447 w 4374292"/>
                <a:gd name="connsiteY43" fmla="*/ 932053 h 1048559"/>
                <a:gd name="connsiteX44" fmla="*/ 1592257 w 4374292"/>
                <a:gd name="connsiteY44" fmla="*/ 946175 h 1048559"/>
                <a:gd name="connsiteX45" fmla="*/ 1306286 w 4374292"/>
                <a:gd name="connsiteY45" fmla="*/ 953236 h 1048559"/>
                <a:gd name="connsiteX46" fmla="*/ 1027376 w 4374292"/>
                <a:gd name="connsiteY46" fmla="*/ 967358 h 1048559"/>
                <a:gd name="connsiteX47" fmla="*/ 776711 w 4374292"/>
                <a:gd name="connsiteY47" fmla="*/ 985010 h 1048559"/>
                <a:gd name="connsiteX48" fmla="*/ 600186 w 4374292"/>
                <a:gd name="connsiteY48" fmla="*/ 1006193 h 1048559"/>
                <a:gd name="connsiteX49" fmla="*/ 543698 w 4374292"/>
                <a:gd name="connsiteY49" fmla="*/ 1013254 h 1048559"/>
                <a:gd name="connsiteX50" fmla="*/ 504862 w 4374292"/>
                <a:gd name="connsiteY50" fmla="*/ 1006193 h 1048559"/>
                <a:gd name="connsiteX51" fmla="*/ 370703 w 4374292"/>
                <a:gd name="connsiteY51" fmla="*/ 963827 h 1048559"/>
                <a:gd name="connsiteX52" fmla="*/ 211830 w 4374292"/>
                <a:gd name="connsiteY52" fmla="*/ 907339 h 1048559"/>
                <a:gd name="connsiteX53" fmla="*/ 84732 w 4374292"/>
                <a:gd name="connsiteY53" fmla="*/ 857912 h 1048559"/>
                <a:gd name="connsiteX54" fmla="*/ 24714 w 4374292"/>
                <a:gd name="connsiteY54" fmla="*/ 840260 h 1048559"/>
                <a:gd name="connsiteX55" fmla="*/ 14122 w 4374292"/>
                <a:gd name="connsiteY55" fmla="*/ 829668 h 1048559"/>
                <a:gd name="connsiteX56" fmla="*/ 7061 w 4374292"/>
                <a:gd name="connsiteY56" fmla="*/ 815546 h 1048559"/>
                <a:gd name="connsiteX57" fmla="*/ 0 w 4374292"/>
                <a:gd name="connsiteY57" fmla="*/ 794363 h 1048559"/>
                <a:gd name="connsiteX58" fmla="*/ 7061 w 4374292"/>
                <a:gd name="connsiteY58" fmla="*/ 769650 h 1048559"/>
                <a:gd name="connsiteX59" fmla="*/ 24714 w 4374292"/>
                <a:gd name="connsiteY59" fmla="*/ 748467 h 1048559"/>
                <a:gd name="connsiteX60" fmla="*/ 74141 w 4374292"/>
                <a:gd name="connsiteY60" fmla="*/ 716692 h 1048559"/>
                <a:gd name="connsiteX61" fmla="*/ 374233 w 4374292"/>
                <a:gd name="connsiteY61" fmla="*/ 476618 h 1048559"/>
                <a:gd name="connsiteX62" fmla="*/ 624899 w 4374292"/>
                <a:gd name="connsiteY62" fmla="*/ 70610 h 1048559"/>
                <a:gd name="connsiteX63" fmla="*/ 677857 w 4374292"/>
                <a:gd name="connsiteY63" fmla="*/ 0 h 1048559"/>
                <a:gd name="connsiteX64" fmla="*/ 720223 w 4374292"/>
                <a:gd name="connsiteY64" fmla="*/ 14122 h 1048559"/>
                <a:gd name="connsiteX65" fmla="*/ 709631 w 4374292"/>
                <a:gd name="connsiteY65" fmla="*/ 60019 h 1048559"/>
                <a:gd name="connsiteX66" fmla="*/ 684918 w 4374292"/>
                <a:gd name="connsiteY66" fmla="*/ 120037 h 1048559"/>
                <a:gd name="connsiteX67" fmla="*/ 582533 w 4374292"/>
                <a:gd name="connsiteY67" fmla="*/ 462496 h 1048559"/>
                <a:gd name="connsiteX68" fmla="*/ 554289 w 4374292"/>
                <a:gd name="connsiteY68" fmla="*/ 582533 h 1048559"/>
                <a:gd name="connsiteX69" fmla="*/ 557820 w 4374292"/>
                <a:gd name="connsiteY69" fmla="*/ 653143 h 1048559"/>
                <a:gd name="connsiteX70" fmla="*/ 579003 w 4374292"/>
                <a:gd name="connsiteY70" fmla="*/ 684918 h 1048559"/>
                <a:gd name="connsiteX71" fmla="*/ 607247 w 4374292"/>
                <a:gd name="connsiteY71" fmla="*/ 713162 h 1048559"/>
                <a:gd name="connsiteX72" fmla="*/ 628430 w 4374292"/>
                <a:gd name="connsiteY72" fmla="*/ 723753 h 1048559"/>
                <a:gd name="connsiteX73" fmla="*/ 727284 w 4374292"/>
                <a:gd name="connsiteY73" fmla="*/ 720223 h 1048559"/>
                <a:gd name="connsiteX74" fmla="*/ 988541 w 4374292"/>
                <a:gd name="connsiteY74" fmla="*/ 713162 h 1048559"/>
                <a:gd name="connsiteX75" fmla="*/ 1465159 w 4374292"/>
                <a:gd name="connsiteY75" fmla="*/ 706101 h 1048559"/>
                <a:gd name="connsiteX76" fmla="*/ 1902941 w 4374292"/>
                <a:gd name="connsiteY76" fmla="*/ 699040 h 1048559"/>
                <a:gd name="connsiteX77" fmla="*/ 1966490 w 4374292"/>
                <a:gd name="connsiteY77" fmla="*/ 699040 h 1048559"/>
                <a:gd name="connsiteX0" fmla="*/ 1966490 w 4374292"/>
                <a:gd name="connsiteY0" fmla="*/ 699040 h 1048559"/>
                <a:gd name="connsiteX1" fmla="*/ 2418394 w 4374292"/>
                <a:gd name="connsiteY1" fmla="*/ 699040 h 1048559"/>
                <a:gd name="connsiteX2" fmla="*/ 2877359 w 4374292"/>
                <a:gd name="connsiteY2" fmla="*/ 699040 h 1048559"/>
                <a:gd name="connsiteX3" fmla="*/ 3272776 w 4374292"/>
                <a:gd name="connsiteY3" fmla="*/ 699040 h 1048559"/>
                <a:gd name="connsiteX4" fmla="*/ 3488136 w 4374292"/>
                <a:gd name="connsiteY4" fmla="*/ 699040 h 1048559"/>
                <a:gd name="connsiteX5" fmla="*/ 3650539 w 4374292"/>
                <a:gd name="connsiteY5" fmla="*/ 699040 h 1048559"/>
                <a:gd name="connsiteX6" fmla="*/ 3728210 w 4374292"/>
                <a:gd name="connsiteY6" fmla="*/ 699040 h 1048559"/>
                <a:gd name="connsiteX7" fmla="*/ 3802351 w 4374292"/>
                <a:gd name="connsiteY7" fmla="*/ 699040 h 1048559"/>
                <a:gd name="connsiteX8" fmla="*/ 3876491 w 4374292"/>
                <a:gd name="connsiteY8" fmla="*/ 699040 h 1048559"/>
                <a:gd name="connsiteX9" fmla="*/ 3950632 w 4374292"/>
                <a:gd name="connsiteY9" fmla="*/ 699040 h 1048559"/>
                <a:gd name="connsiteX10" fmla="*/ 4017711 w 4374292"/>
                <a:gd name="connsiteY10" fmla="*/ 691979 h 1048559"/>
                <a:gd name="connsiteX11" fmla="*/ 4077730 w 4374292"/>
                <a:gd name="connsiteY11" fmla="*/ 681387 h 1048559"/>
                <a:gd name="connsiteX12" fmla="*/ 4130688 w 4374292"/>
                <a:gd name="connsiteY12" fmla="*/ 660204 h 1048559"/>
                <a:gd name="connsiteX13" fmla="*/ 4173054 w 4374292"/>
                <a:gd name="connsiteY13" fmla="*/ 639021 h 1048559"/>
                <a:gd name="connsiteX14" fmla="*/ 4211889 w 4374292"/>
                <a:gd name="connsiteY14" fmla="*/ 610777 h 1048559"/>
                <a:gd name="connsiteX15" fmla="*/ 4254255 w 4374292"/>
                <a:gd name="connsiteY15" fmla="*/ 575472 h 1048559"/>
                <a:gd name="connsiteX16" fmla="*/ 4275438 w 4374292"/>
                <a:gd name="connsiteY16" fmla="*/ 554289 h 1048559"/>
                <a:gd name="connsiteX17" fmla="*/ 4303682 w 4374292"/>
                <a:gd name="connsiteY17" fmla="*/ 515454 h 1048559"/>
                <a:gd name="connsiteX18" fmla="*/ 4328396 w 4374292"/>
                <a:gd name="connsiteY18" fmla="*/ 473088 h 1048559"/>
                <a:gd name="connsiteX19" fmla="*/ 4349579 w 4374292"/>
                <a:gd name="connsiteY19" fmla="*/ 458966 h 1048559"/>
                <a:gd name="connsiteX20" fmla="*/ 4367231 w 4374292"/>
                <a:gd name="connsiteY20" fmla="*/ 466027 h 1048559"/>
                <a:gd name="connsiteX21" fmla="*/ 4370762 w 4374292"/>
                <a:gd name="connsiteY21" fmla="*/ 473088 h 1048559"/>
                <a:gd name="connsiteX22" fmla="*/ 4374292 w 4374292"/>
                <a:gd name="connsiteY22" fmla="*/ 494271 h 1048559"/>
                <a:gd name="connsiteX23" fmla="*/ 4367231 w 4374292"/>
                <a:gd name="connsiteY23" fmla="*/ 561350 h 1048559"/>
                <a:gd name="connsiteX24" fmla="*/ 4363701 w 4374292"/>
                <a:gd name="connsiteY24" fmla="*/ 610777 h 1048559"/>
                <a:gd name="connsiteX25" fmla="*/ 4346048 w 4374292"/>
                <a:gd name="connsiteY25" fmla="*/ 677857 h 1048559"/>
                <a:gd name="connsiteX26" fmla="*/ 4314274 w 4374292"/>
                <a:gd name="connsiteY26" fmla="*/ 755528 h 1048559"/>
                <a:gd name="connsiteX27" fmla="*/ 4275438 w 4374292"/>
                <a:gd name="connsiteY27" fmla="*/ 829668 h 1048559"/>
                <a:gd name="connsiteX28" fmla="*/ 4208359 w 4374292"/>
                <a:gd name="connsiteY28" fmla="*/ 935583 h 1048559"/>
                <a:gd name="connsiteX29" fmla="*/ 4169523 w 4374292"/>
                <a:gd name="connsiteY29" fmla="*/ 995602 h 1048559"/>
                <a:gd name="connsiteX30" fmla="*/ 4137749 w 4374292"/>
                <a:gd name="connsiteY30" fmla="*/ 1023846 h 1048559"/>
                <a:gd name="connsiteX31" fmla="*/ 4113035 w 4374292"/>
                <a:gd name="connsiteY31" fmla="*/ 1037968 h 1048559"/>
                <a:gd name="connsiteX32" fmla="*/ 4081260 w 4374292"/>
                <a:gd name="connsiteY32" fmla="*/ 1048559 h 1048559"/>
                <a:gd name="connsiteX33" fmla="*/ 4035364 w 4374292"/>
                <a:gd name="connsiteY33" fmla="*/ 1037968 h 1048559"/>
                <a:gd name="connsiteX34" fmla="*/ 3985937 w 4374292"/>
                <a:gd name="connsiteY34" fmla="*/ 1013254 h 1048559"/>
                <a:gd name="connsiteX35" fmla="*/ 3922388 w 4374292"/>
                <a:gd name="connsiteY35" fmla="*/ 985010 h 1048559"/>
                <a:gd name="connsiteX36" fmla="*/ 3837656 w 4374292"/>
                <a:gd name="connsiteY36" fmla="*/ 956766 h 1048559"/>
                <a:gd name="connsiteX37" fmla="*/ 3788229 w 4374292"/>
                <a:gd name="connsiteY37" fmla="*/ 946175 h 1048559"/>
                <a:gd name="connsiteX38" fmla="*/ 3668192 w 4374292"/>
                <a:gd name="connsiteY38" fmla="*/ 942644 h 1048559"/>
                <a:gd name="connsiteX39" fmla="*/ 3424587 w 4374292"/>
                <a:gd name="connsiteY39" fmla="*/ 935583 h 1048559"/>
                <a:gd name="connsiteX40" fmla="*/ 2958561 w 4374292"/>
                <a:gd name="connsiteY40" fmla="*/ 928522 h 1048559"/>
                <a:gd name="connsiteX41" fmla="*/ 2672590 w 4374292"/>
                <a:gd name="connsiteY41" fmla="*/ 928522 h 1048559"/>
                <a:gd name="connsiteX42" fmla="*/ 2323071 w 4374292"/>
                <a:gd name="connsiteY42" fmla="*/ 928522 h 1048559"/>
                <a:gd name="connsiteX43" fmla="*/ 2019447 w 4374292"/>
                <a:gd name="connsiteY43" fmla="*/ 932053 h 1048559"/>
                <a:gd name="connsiteX44" fmla="*/ 1592257 w 4374292"/>
                <a:gd name="connsiteY44" fmla="*/ 946175 h 1048559"/>
                <a:gd name="connsiteX45" fmla="*/ 1306286 w 4374292"/>
                <a:gd name="connsiteY45" fmla="*/ 953236 h 1048559"/>
                <a:gd name="connsiteX46" fmla="*/ 1027376 w 4374292"/>
                <a:gd name="connsiteY46" fmla="*/ 967358 h 1048559"/>
                <a:gd name="connsiteX47" fmla="*/ 776711 w 4374292"/>
                <a:gd name="connsiteY47" fmla="*/ 985010 h 1048559"/>
                <a:gd name="connsiteX48" fmla="*/ 600186 w 4374292"/>
                <a:gd name="connsiteY48" fmla="*/ 1006193 h 1048559"/>
                <a:gd name="connsiteX49" fmla="*/ 543698 w 4374292"/>
                <a:gd name="connsiteY49" fmla="*/ 1013254 h 1048559"/>
                <a:gd name="connsiteX50" fmla="*/ 504862 w 4374292"/>
                <a:gd name="connsiteY50" fmla="*/ 1006193 h 1048559"/>
                <a:gd name="connsiteX51" fmla="*/ 370703 w 4374292"/>
                <a:gd name="connsiteY51" fmla="*/ 963827 h 1048559"/>
                <a:gd name="connsiteX52" fmla="*/ 211830 w 4374292"/>
                <a:gd name="connsiteY52" fmla="*/ 907339 h 1048559"/>
                <a:gd name="connsiteX53" fmla="*/ 84732 w 4374292"/>
                <a:gd name="connsiteY53" fmla="*/ 857912 h 1048559"/>
                <a:gd name="connsiteX54" fmla="*/ 24714 w 4374292"/>
                <a:gd name="connsiteY54" fmla="*/ 840260 h 1048559"/>
                <a:gd name="connsiteX55" fmla="*/ 14122 w 4374292"/>
                <a:gd name="connsiteY55" fmla="*/ 829668 h 1048559"/>
                <a:gd name="connsiteX56" fmla="*/ 7061 w 4374292"/>
                <a:gd name="connsiteY56" fmla="*/ 815546 h 1048559"/>
                <a:gd name="connsiteX57" fmla="*/ 0 w 4374292"/>
                <a:gd name="connsiteY57" fmla="*/ 794363 h 1048559"/>
                <a:gd name="connsiteX58" fmla="*/ 7061 w 4374292"/>
                <a:gd name="connsiteY58" fmla="*/ 769650 h 1048559"/>
                <a:gd name="connsiteX59" fmla="*/ 24714 w 4374292"/>
                <a:gd name="connsiteY59" fmla="*/ 748467 h 1048559"/>
                <a:gd name="connsiteX60" fmla="*/ 74141 w 4374292"/>
                <a:gd name="connsiteY60" fmla="*/ 716692 h 1048559"/>
                <a:gd name="connsiteX61" fmla="*/ 374233 w 4374292"/>
                <a:gd name="connsiteY61" fmla="*/ 476618 h 1048559"/>
                <a:gd name="connsiteX62" fmla="*/ 624899 w 4374292"/>
                <a:gd name="connsiteY62" fmla="*/ 70610 h 1048559"/>
                <a:gd name="connsiteX63" fmla="*/ 677857 w 4374292"/>
                <a:gd name="connsiteY63" fmla="*/ 0 h 1048559"/>
                <a:gd name="connsiteX64" fmla="*/ 709631 w 4374292"/>
                <a:gd name="connsiteY64" fmla="*/ 60019 h 1048559"/>
                <a:gd name="connsiteX65" fmla="*/ 684918 w 4374292"/>
                <a:gd name="connsiteY65" fmla="*/ 120037 h 1048559"/>
                <a:gd name="connsiteX66" fmla="*/ 582533 w 4374292"/>
                <a:gd name="connsiteY66" fmla="*/ 462496 h 1048559"/>
                <a:gd name="connsiteX67" fmla="*/ 554289 w 4374292"/>
                <a:gd name="connsiteY67" fmla="*/ 582533 h 1048559"/>
                <a:gd name="connsiteX68" fmla="*/ 557820 w 4374292"/>
                <a:gd name="connsiteY68" fmla="*/ 653143 h 1048559"/>
                <a:gd name="connsiteX69" fmla="*/ 579003 w 4374292"/>
                <a:gd name="connsiteY69" fmla="*/ 684918 h 1048559"/>
                <a:gd name="connsiteX70" fmla="*/ 607247 w 4374292"/>
                <a:gd name="connsiteY70" fmla="*/ 713162 h 1048559"/>
                <a:gd name="connsiteX71" fmla="*/ 628430 w 4374292"/>
                <a:gd name="connsiteY71" fmla="*/ 723753 h 1048559"/>
                <a:gd name="connsiteX72" fmla="*/ 727284 w 4374292"/>
                <a:gd name="connsiteY72" fmla="*/ 720223 h 1048559"/>
                <a:gd name="connsiteX73" fmla="*/ 988541 w 4374292"/>
                <a:gd name="connsiteY73" fmla="*/ 713162 h 1048559"/>
                <a:gd name="connsiteX74" fmla="*/ 1465159 w 4374292"/>
                <a:gd name="connsiteY74" fmla="*/ 706101 h 1048559"/>
                <a:gd name="connsiteX75" fmla="*/ 1902941 w 4374292"/>
                <a:gd name="connsiteY75" fmla="*/ 699040 h 1048559"/>
                <a:gd name="connsiteX76" fmla="*/ 1966490 w 4374292"/>
                <a:gd name="connsiteY76" fmla="*/ 699040 h 1048559"/>
                <a:gd name="connsiteX0" fmla="*/ 1966490 w 4374292"/>
                <a:gd name="connsiteY0" fmla="*/ 699040 h 1048559"/>
                <a:gd name="connsiteX1" fmla="*/ 2418394 w 4374292"/>
                <a:gd name="connsiteY1" fmla="*/ 699040 h 1048559"/>
                <a:gd name="connsiteX2" fmla="*/ 2877359 w 4374292"/>
                <a:gd name="connsiteY2" fmla="*/ 699040 h 1048559"/>
                <a:gd name="connsiteX3" fmla="*/ 3272776 w 4374292"/>
                <a:gd name="connsiteY3" fmla="*/ 699040 h 1048559"/>
                <a:gd name="connsiteX4" fmla="*/ 3488136 w 4374292"/>
                <a:gd name="connsiteY4" fmla="*/ 699040 h 1048559"/>
                <a:gd name="connsiteX5" fmla="*/ 3650539 w 4374292"/>
                <a:gd name="connsiteY5" fmla="*/ 699040 h 1048559"/>
                <a:gd name="connsiteX6" fmla="*/ 3728210 w 4374292"/>
                <a:gd name="connsiteY6" fmla="*/ 699040 h 1048559"/>
                <a:gd name="connsiteX7" fmla="*/ 3802351 w 4374292"/>
                <a:gd name="connsiteY7" fmla="*/ 699040 h 1048559"/>
                <a:gd name="connsiteX8" fmla="*/ 3876491 w 4374292"/>
                <a:gd name="connsiteY8" fmla="*/ 699040 h 1048559"/>
                <a:gd name="connsiteX9" fmla="*/ 3950632 w 4374292"/>
                <a:gd name="connsiteY9" fmla="*/ 699040 h 1048559"/>
                <a:gd name="connsiteX10" fmla="*/ 4017711 w 4374292"/>
                <a:gd name="connsiteY10" fmla="*/ 691979 h 1048559"/>
                <a:gd name="connsiteX11" fmla="*/ 4077730 w 4374292"/>
                <a:gd name="connsiteY11" fmla="*/ 681387 h 1048559"/>
                <a:gd name="connsiteX12" fmla="*/ 4130688 w 4374292"/>
                <a:gd name="connsiteY12" fmla="*/ 660204 h 1048559"/>
                <a:gd name="connsiteX13" fmla="*/ 4173054 w 4374292"/>
                <a:gd name="connsiteY13" fmla="*/ 639021 h 1048559"/>
                <a:gd name="connsiteX14" fmla="*/ 4211889 w 4374292"/>
                <a:gd name="connsiteY14" fmla="*/ 610777 h 1048559"/>
                <a:gd name="connsiteX15" fmla="*/ 4254255 w 4374292"/>
                <a:gd name="connsiteY15" fmla="*/ 575472 h 1048559"/>
                <a:gd name="connsiteX16" fmla="*/ 4275438 w 4374292"/>
                <a:gd name="connsiteY16" fmla="*/ 554289 h 1048559"/>
                <a:gd name="connsiteX17" fmla="*/ 4303682 w 4374292"/>
                <a:gd name="connsiteY17" fmla="*/ 515454 h 1048559"/>
                <a:gd name="connsiteX18" fmla="*/ 4328396 w 4374292"/>
                <a:gd name="connsiteY18" fmla="*/ 473088 h 1048559"/>
                <a:gd name="connsiteX19" fmla="*/ 4349579 w 4374292"/>
                <a:gd name="connsiteY19" fmla="*/ 458966 h 1048559"/>
                <a:gd name="connsiteX20" fmla="*/ 4367231 w 4374292"/>
                <a:gd name="connsiteY20" fmla="*/ 466027 h 1048559"/>
                <a:gd name="connsiteX21" fmla="*/ 4370762 w 4374292"/>
                <a:gd name="connsiteY21" fmla="*/ 473088 h 1048559"/>
                <a:gd name="connsiteX22" fmla="*/ 4374292 w 4374292"/>
                <a:gd name="connsiteY22" fmla="*/ 494271 h 1048559"/>
                <a:gd name="connsiteX23" fmla="*/ 4367231 w 4374292"/>
                <a:gd name="connsiteY23" fmla="*/ 561350 h 1048559"/>
                <a:gd name="connsiteX24" fmla="*/ 4363701 w 4374292"/>
                <a:gd name="connsiteY24" fmla="*/ 610777 h 1048559"/>
                <a:gd name="connsiteX25" fmla="*/ 4346048 w 4374292"/>
                <a:gd name="connsiteY25" fmla="*/ 677857 h 1048559"/>
                <a:gd name="connsiteX26" fmla="*/ 4314274 w 4374292"/>
                <a:gd name="connsiteY26" fmla="*/ 755528 h 1048559"/>
                <a:gd name="connsiteX27" fmla="*/ 4275438 w 4374292"/>
                <a:gd name="connsiteY27" fmla="*/ 829668 h 1048559"/>
                <a:gd name="connsiteX28" fmla="*/ 4208359 w 4374292"/>
                <a:gd name="connsiteY28" fmla="*/ 935583 h 1048559"/>
                <a:gd name="connsiteX29" fmla="*/ 4169523 w 4374292"/>
                <a:gd name="connsiteY29" fmla="*/ 995602 h 1048559"/>
                <a:gd name="connsiteX30" fmla="*/ 4137749 w 4374292"/>
                <a:gd name="connsiteY30" fmla="*/ 1023846 h 1048559"/>
                <a:gd name="connsiteX31" fmla="*/ 4113035 w 4374292"/>
                <a:gd name="connsiteY31" fmla="*/ 1037968 h 1048559"/>
                <a:gd name="connsiteX32" fmla="*/ 4081260 w 4374292"/>
                <a:gd name="connsiteY32" fmla="*/ 1048559 h 1048559"/>
                <a:gd name="connsiteX33" fmla="*/ 4035364 w 4374292"/>
                <a:gd name="connsiteY33" fmla="*/ 1037968 h 1048559"/>
                <a:gd name="connsiteX34" fmla="*/ 3985937 w 4374292"/>
                <a:gd name="connsiteY34" fmla="*/ 1013254 h 1048559"/>
                <a:gd name="connsiteX35" fmla="*/ 3922388 w 4374292"/>
                <a:gd name="connsiteY35" fmla="*/ 985010 h 1048559"/>
                <a:gd name="connsiteX36" fmla="*/ 3837656 w 4374292"/>
                <a:gd name="connsiteY36" fmla="*/ 956766 h 1048559"/>
                <a:gd name="connsiteX37" fmla="*/ 3788229 w 4374292"/>
                <a:gd name="connsiteY37" fmla="*/ 946175 h 1048559"/>
                <a:gd name="connsiteX38" fmla="*/ 3668192 w 4374292"/>
                <a:gd name="connsiteY38" fmla="*/ 942644 h 1048559"/>
                <a:gd name="connsiteX39" fmla="*/ 3424587 w 4374292"/>
                <a:gd name="connsiteY39" fmla="*/ 935583 h 1048559"/>
                <a:gd name="connsiteX40" fmla="*/ 2958561 w 4374292"/>
                <a:gd name="connsiteY40" fmla="*/ 928522 h 1048559"/>
                <a:gd name="connsiteX41" fmla="*/ 2672590 w 4374292"/>
                <a:gd name="connsiteY41" fmla="*/ 928522 h 1048559"/>
                <a:gd name="connsiteX42" fmla="*/ 2323071 w 4374292"/>
                <a:gd name="connsiteY42" fmla="*/ 928522 h 1048559"/>
                <a:gd name="connsiteX43" fmla="*/ 2019447 w 4374292"/>
                <a:gd name="connsiteY43" fmla="*/ 932053 h 1048559"/>
                <a:gd name="connsiteX44" fmla="*/ 1592257 w 4374292"/>
                <a:gd name="connsiteY44" fmla="*/ 946175 h 1048559"/>
                <a:gd name="connsiteX45" fmla="*/ 1306286 w 4374292"/>
                <a:gd name="connsiteY45" fmla="*/ 953236 h 1048559"/>
                <a:gd name="connsiteX46" fmla="*/ 1027376 w 4374292"/>
                <a:gd name="connsiteY46" fmla="*/ 967358 h 1048559"/>
                <a:gd name="connsiteX47" fmla="*/ 776711 w 4374292"/>
                <a:gd name="connsiteY47" fmla="*/ 985010 h 1048559"/>
                <a:gd name="connsiteX48" fmla="*/ 600186 w 4374292"/>
                <a:gd name="connsiteY48" fmla="*/ 1006193 h 1048559"/>
                <a:gd name="connsiteX49" fmla="*/ 543698 w 4374292"/>
                <a:gd name="connsiteY49" fmla="*/ 1013254 h 1048559"/>
                <a:gd name="connsiteX50" fmla="*/ 504862 w 4374292"/>
                <a:gd name="connsiteY50" fmla="*/ 1006193 h 1048559"/>
                <a:gd name="connsiteX51" fmla="*/ 370703 w 4374292"/>
                <a:gd name="connsiteY51" fmla="*/ 963827 h 1048559"/>
                <a:gd name="connsiteX52" fmla="*/ 211830 w 4374292"/>
                <a:gd name="connsiteY52" fmla="*/ 907339 h 1048559"/>
                <a:gd name="connsiteX53" fmla="*/ 84732 w 4374292"/>
                <a:gd name="connsiteY53" fmla="*/ 857912 h 1048559"/>
                <a:gd name="connsiteX54" fmla="*/ 24714 w 4374292"/>
                <a:gd name="connsiteY54" fmla="*/ 840260 h 1048559"/>
                <a:gd name="connsiteX55" fmla="*/ 14122 w 4374292"/>
                <a:gd name="connsiteY55" fmla="*/ 829668 h 1048559"/>
                <a:gd name="connsiteX56" fmla="*/ 7061 w 4374292"/>
                <a:gd name="connsiteY56" fmla="*/ 815546 h 1048559"/>
                <a:gd name="connsiteX57" fmla="*/ 0 w 4374292"/>
                <a:gd name="connsiteY57" fmla="*/ 794363 h 1048559"/>
                <a:gd name="connsiteX58" fmla="*/ 7061 w 4374292"/>
                <a:gd name="connsiteY58" fmla="*/ 769650 h 1048559"/>
                <a:gd name="connsiteX59" fmla="*/ 24714 w 4374292"/>
                <a:gd name="connsiteY59" fmla="*/ 748467 h 1048559"/>
                <a:gd name="connsiteX60" fmla="*/ 74141 w 4374292"/>
                <a:gd name="connsiteY60" fmla="*/ 716692 h 1048559"/>
                <a:gd name="connsiteX61" fmla="*/ 374233 w 4374292"/>
                <a:gd name="connsiteY61" fmla="*/ 476618 h 1048559"/>
                <a:gd name="connsiteX62" fmla="*/ 624899 w 4374292"/>
                <a:gd name="connsiteY62" fmla="*/ 70610 h 1048559"/>
                <a:gd name="connsiteX63" fmla="*/ 677857 w 4374292"/>
                <a:gd name="connsiteY63" fmla="*/ 0 h 1048559"/>
                <a:gd name="connsiteX64" fmla="*/ 709631 w 4374292"/>
                <a:gd name="connsiteY64" fmla="*/ 60019 h 1048559"/>
                <a:gd name="connsiteX65" fmla="*/ 582533 w 4374292"/>
                <a:gd name="connsiteY65" fmla="*/ 462496 h 1048559"/>
                <a:gd name="connsiteX66" fmla="*/ 554289 w 4374292"/>
                <a:gd name="connsiteY66" fmla="*/ 582533 h 1048559"/>
                <a:gd name="connsiteX67" fmla="*/ 557820 w 4374292"/>
                <a:gd name="connsiteY67" fmla="*/ 653143 h 1048559"/>
                <a:gd name="connsiteX68" fmla="*/ 579003 w 4374292"/>
                <a:gd name="connsiteY68" fmla="*/ 684918 h 1048559"/>
                <a:gd name="connsiteX69" fmla="*/ 607247 w 4374292"/>
                <a:gd name="connsiteY69" fmla="*/ 713162 h 1048559"/>
                <a:gd name="connsiteX70" fmla="*/ 628430 w 4374292"/>
                <a:gd name="connsiteY70" fmla="*/ 723753 h 1048559"/>
                <a:gd name="connsiteX71" fmla="*/ 727284 w 4374292"/>
                <a:gd name="connsiteY71" fmla="*/ 720223 h 1048559"/>
                <a:gd name="connsiteX72" fmla="*/ 988541 w 4374292"/>
                <a:gd name="connsiteY72" fmla="*/ 713162 h 1048559"/>
                <a:gd name="connsiteX73" fmla="*/ 1465159 w 4374292"/>
                <a:gd name="connsiteY73" fmla="*/ 706101 h 1048559"/>
                <a:gd name="connsiteX74" fmla="*/ 1902941 w 4374292"/>
                <a:gd name="connsiteY74" fmla="*/ 699040 h 1048559"/>
                <a:gd name="connsiteX75" fmla="*/ 1966490 w 4374292"/>
                <a:gd name="connsiteY75" fmla="*/ 699040 h 1048559"/>
                <a:gd name="connsiteX0" fmla="*/ 1966490 w 4374292"/>
                <a:gd name="connsiteY0" fmla="*/ 699040 h 1048559"/>
                <a:gd name="connsiteX1" fmla="*/ 2418394 w 4374292"/>
                <a:gd name="connsiteY1" fmla="*/ 699040 h 1048559"/>
                <a:gd name="connsiteX2" fmla="*/ 2877359 w 4374292"/>
                <a:gd name="connsiteY2" fmla="*/ 699040 h 1048559"/>
                <a:gd name="connsiteX3" fmla="*/ 3272776 w 4374292"/>
                <a:gd name="connsiteY3" fmla="*/ 699040 h 1048559"/>
                <a:gd name="connsiteX4" fmla="*/ 3488136 w 4374292"/>
                <a:gd name="connsiteY4" fmla="*/ 699040 h 1048559"/>
                <a:gd name="connsiteX5" fmla="*/ 3650539 w 4374292"/>
                <a:gd name="connsiteY5" fmla="*/ 699040 h 1048559"/>
                <a:gd name="connsiteX6" fmla="*/ 3728210 w 4374292"/>
                <a:gd name="connsiteY6" fmla="*/ 699040 h 1048559"/>
                <a:gd name="connsiteX7" fmla="*/ 3802351 w 4374292"/>
                <a:gd name="connsiteY7" fmla="*/ 699040 h 1048559"/>
                <a:gd name="connsiteX8" fmla="*/ 3876491 w 4374292"/>
                <a:gd name="connsiteY8" fmla="*/ 699040 h 1048559"/>
                <a:gd name="connsiteX9" fmla="*/ 3950632 w 4374292"/>
                <a:gd name="connsiteY9" fmla="*/ 699040 h 1048559"/>
                <a:gd name="connsiteX10" fmla="*/ 4017711 w 4374292"/>
                <a:gd name="connsiteY10" fmla="*/ 691979 h 1048559"/>
                <a:gd name="connsiteX11" fmla="*/ 4077730 w 4374292"/>
                <a:gd name="connsiteY11" fmla="*/ 681387 h 1048559"/>
                <a:gd name="connsiteX12" fmla="*/ 4130688 w 4374292"/>
                <a:gd name="connsiteY12" fmla="*/ 660204 h 1048559"/>
                <a:gd name="connsiteX13" fmla="*/ 4173054 w 4374292"/>
                <a:gd name="connsiteY13" fmla="*/ 639021 h 1048559"/>
                <a:gd name="connsiteX14" fmla="*/ 4211889 w 4374292"/>
                <a:gd name="connsiteY14" fmla="*/ 610777 h 1048559"/>
                <a:gd name="connsiteX15" fmla="*/ 4254255 w 4374292"/>
                <a:gd name="connsiteY15" fmla="*/ 575472 h 1048559"/>
                <a:gd name="connsiteX16" fmla="*/ 4275438 w 4374292"/>
                <a:gd name="connsiteY16" fmla="*/ 554289 h 1048559"/>
                <a:gd name="connsiteX17" fmla="*/ 4303682 w 4374292"/>
                <a:gd name="connsiteY17" fmla="*/ 515454 h 1048559"/>
                <a:gd name="connsiteX18" fmla="*/ 4328396 w 4374292"/>
                <a:gd name="connsiteY18" fmla="*/ 473088 h 1048559"/>
                <a:gd name="connsiteX19" fmla="*/ 4349579 w 4374292"/>
                <a:gd name="connsiteY19" fmla="*/ 458966 h 1048559"/>
                <a:gd name="connsiteX20" fmla="*/ 4367231 w 4374292"/>
                <a:gd name="connsiteY20" fmla="*/ 466027 h 1048559"/>
                <a:gd name="connsiteX21" fmla="*/ 4370762 w 4374292"/>
                <a:gd name="connsiteY21" fmla="*/ 473088 h 1048559"/>
                <a:gd name="connsiteX22" fmla="*/ 4374292 w 4374292"/>
                <a:gd name="connsiteY22" fmla="*/ 494271 h 1048559"/>
                <a:gd name="connsiteX23" fmla="*/ 4367231 w 4374292"/>
                <a:gd name="connsiteY23" fmla="*/ 561350 h 1048559"/>
                <a:gd name="connsiteX24" fmla="*/ 4363701 w 4374292"/>
                <a:gd name="connsiteY24" fmla="*/ 610777 h 1048559"/>
                <a:gd name="connsiteX25" fmla="*/ 4346048 w 4374292"/>
                <a:gd name="connsiteY25" fmla="*/ 677857 h 1048559"/>
                <a:gd name="connsiteX26" fmla="*/ 4314274 w 4374292"/>
                <a:gd name="connsiteY26" fmla="*/ 755528 h 1048559"/>
                <a:gd name="connsiteX27" fmla="*/ 4275438 w 4374292"/>
                <a:gd name="connsiteY27" fmla="*/ 829668 h 1048559"/>
                <a:gd name="connsiteX28" fmla="*/ 4208359 w 4374292"/>
                <a:gd name="connsiteY28" fmla="*/ 935583 h 1048559"/>
                <a:gd name="connsiteX29" fmla="*/ 4169523 w 4374292"/>
                <a:gd name="connsiteY29" fmla="*/ 995602 h 1048559"/>
                <a:gd name="connsiteX30" fmla="*/ 4137749 w 4374292"/>
                <a:gd name="connsiteY30" fmla="*/ 1023846 h 1048559"/>
                <a:gd name="connsiteX31" fmla="*/ 4113035 w 4374292"/>
                <a:gd name="connsiteY31" fmla="*/ 1037968 h 1048559"/>
                <a:gd name="connsiteX32" fmla="*/ 4081260 w 4374292"/>
                <a:gd name="connsiteY32" fmla="*/ 1048559 h 1048559"/>
                <a:gd name="connsiteX33" fmla="*/ 4035364 w 4374292"/>
                <a:gd name="connsiteY33" fmla="*/ 1037968 h 1048559"/>
                <a:gd name="connsiteX34" fmla="*/ 3985937 w 4374292"/>
                <a:gd name="connsiteY34" fmla="*/ 1013254 h 1048559"/>
                <a:gd name="connsiteX35" fmla="*/ 3922388 w 4374292"/>
                <a:gd name="connsiteY35" fmla="*/ 985010 h 1048559"/>
                <a:gd name="connsiteX36" fmla="*/ 3837656 w 4374292"/>
                <a:gd name="connsiteY36" fmla="*/ 956766 h 1048559"/>
                <a:gd name="connsiteX37" fmla="*/ 3788229 w 4374292"/>
                <a:gd name="connsiteY37" fmla="*/ 946175 h 1048559"/>
                <a:gd name="connsiteX38" fmla="*/ 3668192 w 4374292"/>
                <a:gd name="connsiteY38" fmla="*/ 942644 h 1048559"/>
                <a:gd name="connsiteX39" fmla="*/ 3424587 w 4374292"/>
                <a:gd name="connsiteY39" fmla="*/ 935583 h 1048559"/>
                <a:gd name="connsiteX40" fmla="*/ 2958561 w 4374292"/>
                <a:gd name="connsiteY40" fmla="*/ 928522 h 1048559"/>
                <a:gd name="connsiteX41" fmla="*/ 2672590 w 4374292"/>
                <a:gd name="connsiteY41" fmla="*/ 928522 h 1048559"/>
                <a:gd name="connsiteX42" fmla="*/ 2323071 w 4374292"/>
                <a:gd name="connsiteY42" fmla="*/ 928522 h 1048559"/>
                <a:gd name="connsiteX43" fmla="*/ 2019447 w 4374292"/>
                <a:gd name="connsiteY43" fmla="*/ 932053 h 1048559"/>
                <a:gd name="connsiteX44" fmla="*/ 1592257 w 4374292"/>
                <a:gd name="connsiteY44" fmla="*/ 946175 h 1048559"/>
                <a:gd name="connsiteX45" fmla="*/ 1306286 w 4374292"/>
                <a:gd name="connsiteY45" fmla="*/ 953236 h 1048559"/>
                <a:gd name="connsiteX46" fmla="*/ 1027376 w 4374292"/>
                <a:gd name="connsiteY46" fmla="*/ 967358 h 1048559"/>
                <a:gd name="connsiteX47" fmla="*/ 776711 w 4374292"/>
                <a:gd name="connsiteY47" fmla="*/ 985010 h 1048559"/>
                <a:gd name="connsiteX48" fmla="*/ 600186 w 4374292"/>
                <a:gd name="connsiteY48" fmla="*/ 1006193 h 1048559"/>
                <a:gd name="connsiteX49" fmla="*/ 543698 w 4374292"/>
                <a:gd name="connsiteY49" fmla="*/ 1013254 h 1048559"/>
                <a:gd name="connsiteX50" fmla="*/ 504862 w 4374292"/>
                <a:gd name="connsiteY50" fmla="*/ 1006193 h 1048559"/>
                <a:gd name="connsiteX51" fmla="*/ 370703 w 4374292"/>
                <a:gd name="connsiteY51" fmla="*/ 963827 h 1048559"/>
                <a:gd name="connsiteX52" fmla="*/ 211830 w 4374292"/>
                <a:gd name="connsiteY52" fmla="*/ 907339 h 1048559"/>
                <a:gd name="connsiteX53" fmla="*/ 84732 w 4374292"/>
                <a:gd name="connsiteY53" fmla="*/ 857912 h 1048559"/>
                <a:gd name="connsiteX54" fmla="*/ 24714 w 4374292"/>
                <a:gd name="connsiteY54" fmla="*/ 840260 h 1048559"/>
                <a:gd name="connsiteX55" fmla="*/ 14122 w 4374292"/>
                <a:gd name="connsiteY55" fmla="*/ 829668 h 1048559"/>
                <a:gd name="connsiteX56" fmla="*/ 7061 w 4374292"/>
                <a:gd name="connsiteY56" fmla="*/ 815546 h 1048559"/>
                <a:gd name="connsiteX57" fmla="*/ 0 w 4374292"/>
                <a:gd name="connsiteY57" fmla="*/ 794363 h 1048559"/>
                <a:gd name="connsiteX58" fmla="*/ 7061 w 4374292"/>
                <a:gd name="connsiteY58" fmla="*/ 769650 h 1048559"/>
                <a:gd name="connsiteX59" fmla="*/ 24714 w 4374292"/>
                <a:gd name="connsiteY59" fmla="*/ 748467 h 1048559"/>
                <a:gd name="connsiteX60" fmla="*/ 74141 w 4374292"/>
                <a:gd name="connsiteY60" fmla="*/ 716692 h 1048559"/>
                <a:gd name="connsiteX61" fmla="*/ 374233 w 4374292"/>
                <a:gd name="connsiteY61" fmla="*/ 476618 h 1048559"/>
                <a:gd name="connsiteX62" fmla="*/ 677857 w 4374292"/>
                <a:gd name="connsiteY62" fmla="*/ 0 h 1048559"/>
                <a:gd name="connsiteX63" fmla="*/ 709631 w 4374292"/>
                <a:gd name="connsiteY63" fmla="*/ 60019 h 1048559"/>
                <a:gd name="connsiteX64" fmla="*/ 582533 w 4374292"/>
                <a:gd name="connsiteY64" fmla="*/ 462496 h 1048559"/>
                <a:gd name="connsiteX65" fmla="*/ 554289 w 4374292"/>
                <a:gd name="connsiteY65" fmla="*/ 582533 h 1048559"/>
                <a:gd name="connsiteX66" fmla="*/ 557820 w 4374292"/>
                <a:gd name="connsiteY66" fmla="*/ 653143 h 1048559"/>
                <a:gd name="connsiteX67" fmla="*/ 579003 w 4374292"/>
                <a:gd name="connsiteY67" fmla="*/ 684918 h 1048559"/>
                <a:gd name="connsiteX68" fmla="*/ 607247 w 4374292"/>
                <a:gd name="connsiteY68" fmla="*/ 713162 h 1048559"/>
                <a:gd name="connsiteX69" fmla="*/ 628430 w 4374292"/>
                <a:gd name="connsiteY69" fmla="*/ 723753 h 1048559"/>
                <a:gd name="connsiteX70" fmla="*/ 727284 w 4374292"/>
                <a:gd name="connsiteY70" fmla="*/ 720223 h 1048559"/>
                <a:gd name="connsiteX71" fmla="*/ 988541 w 4374292"/>
                <a:gd name="connsiteY71" fmla="*/ 713162 h 1048559"/>
                <a:gd name="connsiteX72" fmla="*/ 1465159 w 4374292"/>
                <a:gd name="connsiteY72" fmla="*/ 706101 h 1048559"/>
                <a:gd name="connsiteX73" fmla="*/ 1902941 w 4374292"/>
                <a:gd name="connsiteY73" fmla="*/ 699040 h 1048559"/>
                <a:gd name="connsiteX74" fmla="*/ 1966490 w 4374292"/>
                <a:gd name="connsiteY74" fmla="*/ 699040 h 1048559"/>
                <a:gd name="connsiteX0" fmla="*/ 1966490 w 4374292"/>
                <a:gd name="connsiteY0" fmla="*/ 639021 h 988540"/>
                <a:gd name="connsiteX1" fmla="*/ 2418394 w 4374292"/>
                <a:gd name="connsiteY1" fmla="*/ 639021 h 988540"/>
                <a:gd name="connsiteX2" fmla="*/ 2877359 w 4374292"/>
                <a:gd name="connsiteY2" fmla="*/ 639021 h 988540"/>
                <a:gd name="connsiteX3" fmla="*/ 3272776 w 4374292"/>
                <a:gd name="connsiteY3" fmla="*/ 639021 h 988540"/>
                <a:gd name="connsiteX4" fmla="*/ 3488136 w 4374292"/>
                <a:gd name="connsiteY4" fmla="*/ 639021 h 988540"/>
                <a:gd name="connsiteX5" fmla="*/ 3650539 w 4374292"/>
                <a:gd name="connsiteY5" fmla="*/ 639021 h 988540"/>
                <a:gd name="connsiteX6" fmla="*/ 3728210 w 4374292"/>
                <a:gd name="connsiteY6" fmla="*/ 639021 h 988540"/>
                <a:gd name="connsiteX7" fmla="*/ 3802351 w 4374292"/>
                <a:gd name="connsiteY7" fmla="*/ 639021 h 988540"/>
                <a:gd name="connsiteX8" fmla="*/ 3876491 w 4374292"/>
                <a:gd name="connsiteY8" fmla="*/ 639021 h 988540"/>
                <a:gd name="connsiteX9" fmla="*/ 3950632 w 4374292"/>
                <a:gd name="connsiteY9" fmla="*/ 639021 h 988540"/>
                <a:gd name="connsiteX10" fmla="*/ 4017711 w 4374292"/>
                <a:gd name="connsiteY10" fmla="*/ 631960 h 988540"/>
                <a:gd name="connsiteX11" fmla="*/ 4077730 w 4374292"/>
                <a:gd name="connsiteY11" fmla="*/ 621368 h 988540"/>
                <a:gd name="connsiteX12" fmla="*/ 4130688 w 4374292"/>
                <a:gd name="connsiteY12" fmla="*/ 600185 h 988540"/>
                <a:gd name="connsiteX13" fmla="*/ 4173054 w 4374292"/>
                <a:gd name="connsiteY13" fmla="*/ 579002 h 988540"/>
                <a:gd name="connsiteX14" fmla="*/ 4211889 w 4374292"/>
                <a:gd name="connsiteY14" fmla="*/ 550758 h 988540"/>
                <a:gd name="connsiteX15" fmla="*/ 4254255 w 4374292"/>
                <a:gd name="connsiteY15" fmla="*/ 515453 h 988540"/>
                <a:gd name="connsiteX16" fmla="*/ 4275438 w 4374292"/>
                <a:gd name="connsiteY16" fmla="*/ 494270 h 988540"/>
                <a:gd name="connsiteX17" fmla="*/ 4303682 w 4374292"/>
                <a:gd name="connsiteY17" fmla="*/ 455435 h 988540"/>
                <a:gd name="connsiteX18" fmla="*/ 4328396 w 4374292"/>
                <a:gd name="connsiteY18" fmla="*/ 413069 h 988540"/>
                <a:gd name="connsiteX19" fmla="*/ 4349579 w 4374292"/>
                <a:gd name="connsiteY19" fmla="*/ 398947 h 988540"/>
                <a:gd name="connsiteX20" fmla="*/ 4367231 w 4374292"/>
                <a:gd name="connsiteY20" fmla="*/ 406008 h 988540"/>
                <a:gd name="connsiteX21" fmla="*/ 4370762 w 4374292"/>
                <a:gd name="connsiteY21" fmla="*/ 413069 h 988540"/>
                <a:gd name="connsiteX22" fmla="*/ 4374292 w 4374292"/>
                <a:gd name="connsiteY22" fmla="*/ 434252 h 988540"/>
                <a:gd name="connsiteX23" fmla="*/ 4367231 w 4374292"/>
                <a:gd name="connsiteY23" fmla="*/ 501331 h 988540"/>
                <a:gd name="connsiteX24" fmla="*/ 4363701 w 4374292"/>
                <a:gd name="connsiteY24" fmla="*/ 550758 h 988540"/>
                <a:gd name="connsiteX25" fmla="*/ 4346048 w 4374292"/>
                <a:gd name="connsiteY25" fmla="*/ 617838 h 988540"/>
                <a:gd name="connsiteX26" fmla="*/ 4314274 w 4374292"/>
                <a:gd name="connsiteY26" fmla="*/ 695509 h 988540"/>
                <a:gd name="connsiteX27" fmla="*/ 4275438 w 4374292"/>
                <a:gd name="connsiteY27" fmla="*/ 769649 h 988540"/>
                <a:gd name="connsiteX28" fmla="*/ 4208359 w 4374292"/>
                <a:gd name="connsiteY28" fmla="*/ 875564 h 988540"/>
                <a:gd name="connsiteX29" fmla="*/ 4169523 w 4374292"/>
                <a:gd name="connsiteY29" fmla="*/ 935583 h 988540"/>
                <a:gd name="connsiteX30" fmla="*/ 4137749 w 4374292"/>
                <a:gd name="connsiteY30" fmla="*/ 963827 h 988540"/>
                <a:gd name="connsiteX31" fmla="*/ 4113035 w 4374292"/>
                <a:gd name="connsiteY31" fmla="*/ 977949 h 988540"/>
                <a:gd name="connsiteX32" fmla="*/ 4081260 w 4374292"/>
                <a:gd name="connsiteY32" fmla="*/ 988540 h 988540"/>
                <a:gd name="connsiteX33" fmla="*/ 4035364 w 4374292"/>
                <a:gd name="connsiteY33" fmla="*/ 977949 h 988540"/>
                <a:gd name="connsiteX34" fmla="*/ 3985937 w 4374292"/>
                <a:gd name="connsiteY34" fmla="*/ 953235 h 988540"/>
                <a:gd name="connsiteX35" fmla="*/ 3922388 w 4374292"/>
                <a:gd name="connsiteY35" fmla="*/ 924991 h 988540"/>
                <a:gd name="connsiteX36" fmla="*/ 3837656 w 4374292"/>
                <a:gd name="connsiteY36" fmla="*/ 896747 h 988540"/>
                <a:gd name="connsiteX37" fmla="*/ 3788229 w 4374292"/>
                <a:gd name="connsiteY37" fmla="*/ 886156 h 988540"/>
                <a:gd name="connsiteX38" fmla="*/ 3668192 w 4374292"/>
                <a:gd name="connsiteY38" fmla="*/ 882625 h 988540"/>
                <a:gd name="connsiteX39" fmla="*/ 3424587 w 4374292"/>
                <a:gd name="connsiteY39" fmla="*/ 875564 h 988540"/>
                <a:gd name="connsiteX40" fmla="*/ 2958561 w 4374292"/>
                <a:gd name="connsiteY40" fmla="*/ 868503 h 988540"/>
                <a:gd name="connsiteX41" fmla="*/ 2672590 w 4374292"/>
                <a:gd name="connsiteY41" fmla="*/ 868503 h 988540"/>
                <a:gd name="connsiteX42" fmla="*/ 2323071 w 4374292"/>
                <a:gd name="connsiteY42" fmla="*/ 868503 h 988540"/>
                <a:gd name="connsiteX43" fmla="*/ 2019447 w 4374292"/>
                <a:gd name="connsiteY43" fmla="*/ 872034 h 988540"/>
                <a:gd name="connsiteX44" fmla="*/ 1592257 w 4374292"/>
                <a:gd name="connsiteY44" fmla="*/ 886156 h 988540"/>
                <a:gd name="connsiteX45" fmla="*/ 1306286 w 4374292"/>
                <a:gd name="connsiteY45" fmla="*/ 893217 h 988540"/>
                <a:gd name="connsiteX46" fmla="*/ 1027376 w 4374292"/>
                <a:gd name="connsiteY46" fmla="*/ 907339 h 988540"/>
                <a:gd name="connsiteX47" fmla="*/ 776711 w 4374292"/>
                <a:gd name="connsiteY47" fmla="*/ 924991 h 988540"/>
                <a:gd name="connsiteX48" fmla="*/ 600186 w 4374292"/>
                <a:gd name="connsiteY48" fmla="*/ 946174 h 988540"/>
                <a:gd name="connsiteX49" fmla="*/ 543698 w 4374292"/>
                <a:gd name="connsiteY49" fmla="*/ 953235 h 988540"/>
                <a:gd name="connsiteX50" fmla="*/ 504862 w 4374292"/>
                <a:gd name="connsiteY50" fmla="*/ 946174 h 988540"/>
                <a:gd name="connsiteX51" fmla="*/ 370703 w 4374292"/>
                <a:gd name="connsiteY51" fmla="*/ 903808 h 988540"/>
                <a:gd name="connsiteX52" fmla="*/ 211830 w 4374292"/>
                <a:gd name="connsiteY52" fmla="*/ 847320 h 988540"/>
                <a:gd name="connsiteX53" fmla="*/ 84732 w 4374292"/>
                <a:gd name="connsiteY53" fmla="*/ 797893 h 988540"/>
                <a:gd name="connsiteX54" fmla="*/ 24714 w 4374292"/>
                <a:gd name="connsiteY54" fmla="*/ 780241 h 988540"/>
                <a:gd name="connsiteX55" fmla="*/ 14122 w 4374292"/>
                <a:gd name="connsiteY55" fmla="*/ 769649 h 988540"/>
                <a:gd name="connsiteX56" fmla="*/ 7061 w 4374292"/>
                <a:gd name="connsiteY56" fmla="*/ 755527 h 988540"/>
                <a:gd name="connsiteX57" fmla="*/ 0 w 4374292"/>
                <a:gd name="connsiteY57" fmla="*/ 734344 h 988540"/>
                <a:gd name="connsiteX58" fmla="*/ 7061 w 4374292"/>
                <a:gd name="connsiteY58" fmla="*/ 709631 h 988540"/>
                <a:gd name="connsiteX59" fmla="*/ 24714 w 4374292"/>
                <a:gd name="connsiteY59" fmla="*/ 688448 h 988540"/>
                <a:gd name="connsiteX60" fmla="*/ 74141 w 4374292"/>
                <a:gd name="connsiteY60" fmla="*/ 656673 h 988540"/>
                <a:gd name="connsiteX61" fmla="*/ 374233 w 4374292"/>
                <a:gd name="connsiteY61" fmla="*/ 416599 h 988540"/>
                <a:gd name="connsiteX62" fmla="*/ 709631 w 4374292"/>
                <a:gd name="connsiteY62" fmla="*/ 0 h 988540"/>
                <a:gd name="connsiteX63" fmla="*/ 582533 w 4374292"/>
                <a:gd name="connsiteY63" fmla="*/ 402477 h 988540"/>
                <a:gd name="connsiteX64" fmla="*/ 554289 w 4374292"/>
                <a:gd name="connsiteY64" fmla="*/ 522514 h 988540"/>
                <a:gd name="connsiteX65" fmla="*/ 557820 w 4374292"/>
                <a:gd name="connsiteY65" fmla="*/ 593124 h 988540"/>
                <a:gd name="connsiteX66" fmla="*/ 579003 w 4374292"/>
                <a:gd name="connsiteY66" fmla="*/ 624899 h 988540"/>
                <a:gd name="connsiteX67" fmla="*/ 607247 w 4374292"/>
                <a:gd name="connsiteY67" fmla="*/ 653143 h 988540"/>
                <a:gd name="connsiteX68" fmla="*/ 628430 w 4374292"/>
                <a:gd name="connsiteY68" fmla="*/ 663734 h 988540"/>
                <a:gd name="connsiteX69" fmla="*/ 727284 w 4374292"/>
                <a:gd name="connsiteY69" fmla="*/ 660204 h 988540"/>
                <a:gd name="connsiteX70" fmla="*/ 988541 w 4374292"/>
                <a:gd name="connsiteY70" fmla="*/ 653143 h 988540"/>
                <a:gd name="connsiteX71" fmla="*/ 1465159 w 4374292"/>
                <a:gd name="connsiteY71" fmla="*/ 646082 h 988540"/>
                <a:gd name="connsiteX72" fmla="*/ 1902941 w 4374292"/>
                <a:gd name="connsiteY72" fmla="*/ 639021 h 988540"/>
                <a:gd name="connsiteX73" fmla="*/ 1966490 w 4374292"/>
                <a:gd name="connsiteY73" fmla="*/ 639021 h 988540"/>
                <a:gd name="connsiteX0" fmla="*/ 1966490 w 4374292"/>
                <a:gd name="connsiteY0" fmla="*/ 240074 h 589593"/>
                <a:gd name="connsiteX1" fmla="*/ 2418394 w 4374292"/>
                <a:gd name="connsiteY1" fmla="*/ 240074 h 589593"/>
                <a:gd name="connsiteX2" fmla="*/ 2877359 w 4374292"/>
                <a:gd name="connsiteY2" fmla="*/ 240074 h 589593"/>
                <a:gd name="connsiteX3" fmla="*/ 3272776 w 4374292"/>
                <a:gd name="connsiteY3" fmla="*/ 240074 h 589593"/>
                <a:gd name="connsiteX4" fmla="*/ 3488136 w 4374292"/>
                <a:gd name="connsiteY4" fmla="*/ 240074 h 589593"/>
                <a:gd name="connsiteX5" fmla="*/ 3650539 w 4374292"/>
                <a:gd name="connsiteY5" fmla="*/ 240074 h 589593"/>
                <a:gd name="connsiteX6" fmla="*/ 3728210 w 4374292"/>
                <a:gd name="connsiteY6" fmla="*/ 240074 h 589593"/>
                <a:gd name="connsiteX7" fmla="*/ 3802351 w 4374292"/>
                <a:gd name="connsiteY7" fmla="*/ 240074 h 589593"/>
                <a:gd name="connsiteX8" fmla="*/ 3876491 w 4374292"/>
                <a:gd name="connsiteY8" fmla="*/ 240074 h 589593"/>
                <a:gd name="connsiteX9" fmla="*/ 3950632 w 4374292"/>
                <a:gd name="connsiteY9" fmla="*/ 240074 h 589593"/>
                <a:gd name="connsiteX10" fmla="*/ 4017711 w 4374292"/>
                <a:gd name="connsiteY10" fmla="*/ 233013 h 589593"/>
                <a:gd name="connsiteX11" fmla="*/ 4077730 w 4374292"/>
                <a:gd name="connsiteY11" fmla="*/ 222421 h 589593"/>
                <a:gd name="connsiteX12" fmla="*/ 4130688 w 4374292"/>
                <a:gd name="connsiteY12" fmla="*/ 201238 h 589593"/>
                <a:gd name="connsiteX13" fmla="*/ 4173054 w 4374292"/>
                <a:gd name="connsiteY13" fmla="*/ 180055 h 589593"/>
                <a:gd name="connsiteX14" fmla="*/ 4211889 w 4374292"/>
                <a:gd name="connsiteY14" fmla="*/ 151811 h 589593"/>
                <a:gd name="connsiteX15" fmla="*/ 4254255 w 4374292"/>
                <a:gd name="connsiteY15" fmla="*/ 116506 h 589593"/>
                <a:gd name="connsiteX16" fmla="*/ 4275438 w 4374292"/>
                <a:gd name="connsiteY16" fmla="*/ 95323 h 589593"/>
                <a:gd name="connsiteX17" fmla="*/ 4303682 w 4374292"/>
                <a:gd name="connsiteY17" fmla="*/ 56488 h 589593"/>
                <a:gd name="connsiteX18" fmla="*/ 4328396 w 4374292"/>
                <a:gd name="connsiteY18" fmla="*/ 14122 h 589593"/>
                <a:gd name="connsiteX19" fmla="*/ 4349579 w 4374292"/>
                <a:gd name="connsiteY19" fmla="*/ 0 h 589593"/>
                <a:gd name="connsiteX20" fmla="*/ 4367231 w 4374292"/>
                <a:gd name="connsiteY20" fmla="*/ 7061 h 589593"/>
                <a:gd name="connsiteX21" fmla="*/ 4370762 w 4374292"/>
                <a:gd name="connsiteY21" fmla="*/ 14122 h 589593"/>
                <a:gd name="connsiteX22" fmla="*/ 4374292 w 4374292"/>
                <a:gd name="connsiteY22" fmla="*/ 35305 h 589593"/>
                <a:gd name="connsiteX23" fmla="*/ 4367231 w 4374292"/>
                <a:gd name="connsiteY23" fmla="*/ 102384 h 589593"/>
                <a:gd name="connsiteX24" fmla="*/ 4363701 w 4374292"/>
                <a:gd name="connsiteY24" fmla="*/ 151811 h 589593"/>
                <a:gd name="connsiteX25" fmla="*/ 4346048 w 4374292"/>
                <a:gd name="connsiteY25" fmla="*/ 218891 h 589593"/>
                <a:gd name="connsiteX26" fmla="*/ 4314274 w 4374292"/>
                <a:gd name="connsiteY26" fmla="*/ 296562 h 589593"/>
                <a:gd name="connsiteX27" fmla="*/ 4275438 w 4374292"/>
                <a:gd name="connsiteY27" fmla="*/ 370702 h 589593"/>
                <a:gd name="connsiteX28" fmla="*/ 4208359 w 4374292"/>
                <a:gd name="connsiteY28" fmla="*/ 476617 h 589593"/>
                <a:gd name="connsiteX29" fmla="*/ 4169523 w 4374292"/>
                <a:gd name="connsiteY29" fmla="*/ 536636 h 589593"/>
                <a:gd name="connsiteX30" fmla="*/ 4137749 w 4374292"/>
                <a:gd name="connsiteY30" fmla="*/ 564880 h 589593"/>
                <a:gd name="connsiteX31" fmla="*/ 4113035 w 4374292"/>
                <a:gd name="connsiteY31" fmla="*/ 579002 h 589593"/>
                <a:gd name="connsiteX32" fmla="*/ 4081260 w 4374292"/>
                <a:gd name="connsiteY32" fmla="*/ 589593 h 589593"/>
                <a:gd name="connsiteX33" fmla="*/ 4035364 w 4374292"/>
                <a:gd name="connsiteY33" fmla="*/ 579002 h 589593"/>
                <a:gd name="connsiteX34" fmla="*/ 3985937 w 4374292"/>
                <a:gd name="connsiteY34" fmla="*/ 554288 h 589593"/>
                <a:gd name="connsiteX35" fmla="*/ 3922388 w 4374292"/>
                <a:gd name="connsiteY35" fmla="*/ 526044 h 589593"/>
                <a:gd name="connsiteX36" fmla="*/ 3837656 w 4374292"/>
                <a:gd name="connsiteY36" fmla="*/ 497800 h 589593"/>
                <a:gd name="connsiteX37" fmla="*/ 3788229 w 4374292"/>
                <a:gd name="connsiteY37" fmla="*/ 487209 h 589593"/>
                <a:gd name="connsiteX38" fmla="*/ 3668192 w 4374292"/>
                <a:gd name="connsiteY38" fmla="*/ 483678 h 589593"/>
                <a:gd name="connsiteX39" fmla="*/ 3424587 w 4374292"/>
                <a:gd name="connsiteY39" fmla="*/ 476617 h 589593"/>
                <a:gd name="connsiteX40" fmla="*/ 2958561 w 4374292"/>
                <a:gd name="connsiteY40" fmla="*/ 469556 h 589593"/>
                <a:gd name="connsiteX41" fmla="*/ 2672590 w 4374292"/>
                <a:gd name="connsiteY41" fmla="*/ 469556 h 589593"/>
                <a:gd name="connsiteX42" fmla="*/ 2323071 w 4374292"/>
                <a:gd name="connsiteY42" fmla="*/ 469556 h 589593"/>
                <a:gd name="connsiteX43" fmla="*/ 2019447 w 4374292"/>
                <a:gd name="connsiteY43" fmla="*/ 473087 h 589593"/>
                <a:gd name="connsiteX44" fmla="*/ 1592257 w 4374292"/>
                <a:gd name="connsiteY44" fmla="*/ 487209 h 589593"/>
                <a:gd name="connsiteX45" fmla="*/ 1306286 w 4374292"/>
                <a:gd name="connsiteY45" fmla="*/ 494270 h 589593"/>
                <a:gd name="connsiteX46" fmla="*/ 1027376 w 4374292"/>
                <a:gd name="connsiteY46" fmla="*/ 508392 h 589593"/>
                <a:gd name="connsiteX47" fmla="*/ 776711 w 4374292"/>
                <a:gd name="connsiteY47" fmla="*/ 526044 h 589593"/>
                <a:gd name="connsiteX48" fmla="*/ 600186 w 4374292"/>
                <a:gd name="connsiteY48" fmla="*/ 547227 h 589593"/>
                <a:gd name="connsiteX49" fmla="*/ 543698 w 4374292"/>
                <a:gd name="connsiteY49" fmla="*/ 554288 h 589593"/>
                <a:gd name="connsiteX50" fmla="*/ 504862 w 4374292"/>
                <a:gd name="connsiteY50" fmla="*/ 547227 h 589593"/>
                <a:gd name="connsiteX51" fmla="*/ 370703 w 4374292"/>
                <a:gd name="connsiteY51" fmla="*/ 504861 h 589593"/>
                <a:gd name="connsiteX52" fmla="*/ 211830 w 4374292"/>
                <a:gd name="connsiteY52" fmla="*/ 448373 h 589593"/>
                <a:gd name="connsiteX53" fmla="*/ 84732 w 4374292"/>
                <a:gd name="connsiteY53" fmla="*/ 398946 h 589593"/>
                <a:gd name="connsiteX54" fmla="*/ 24714 w 4374292"/>
                <a:gd name="connsiteY54" fmla="*/ 381294 h 589593"/>
                <a:gd name="connsiteX55" fmla="*/ 14122 w 4374292"/>
                <a:gd name="connsiteY55" fmla="*/ 370702 h 589593"/>
                <a:gd name="connsiteX56" fmla="*/ 7061 w 4374292"/>
                <a:gd name="connsiteY56" fmla="*/ 356580 h 589593"/>
                <a:gd name="connsiteX57" fmla="*/ 0 w 4374292"/>
                <a:gd name="connsiteY57" fmla="*/ 335397 h 589593"/>
                <a:gd name="connsiteX58" fmla="*/ 7061 w 4374292"/>
                <a:gd name="connsiteY58" fmla="*/ 310684 h 589593"/>
                <a:gd name="connsiteX59" fmla="*/ 24714 w 4374292"/>
                <a:gd name="connsiteY59" fmla="*/ 289501 h 589593"/>
                <a:gd name="connsiteX60" fmla="*/ 74141 w 4374292"/>
                <a:gd name="connsiteY60" fmla="*/ 257726 h 589593"/>
                <a:gd name="connsiteX61" fmla="*/ 374233 w 4374292"/>
                <a:gd name="connsiteY61" fmla="*/ 17652 h 589593"/>
                <a:gd name="connsiteX62" fmla="*/ 582533 w 4374292"/>
                <a:gd name="connsiteY62" fmla="*/ 3530 h 589593"/>
                <a:gd name="connsiteX63" fmla="*/ 554289 w 4374292"/>
                <a:gd name="connsiteY63" fmla="*/ 123567 h 589593"/>
                <a:gd name="connsiteX64" fmla="*/ 557820 w 4374292"/>
                <a:gd name="connsiteY64" fmla="*/ 194177 h 589593"/>
                <a:gd name="connsiteX65" fmla="*/ 579003 w 4374292"/>
                <a:gd name="connsiteY65" fmla="*/ 225952 h 589593"/>
                <a:gd name="connsiteX66" fmla="*/ 607247 w 4374292"/>
                <a:gd name="connsiteY66" fmla="*/ 254196 h 589593"/>
                <a:gd name="connsiteX67" fmla="*/ 628430 w 4374292"/>
                <a:gd name="connsiteY67" fmla="*/ 264787 h 589593"/>
                <a:gd name="connsiteX68" fmla="*/ 727284 w 4374292"/>
                <a:gd name="connsiteY68" fmla="*/ 261257 h 589593"/>
                <a:gd name="connsiteX69" fmla="*/ 988541 w 4374292"/>
                <a:gd name="connsiteY69" fmla="*/ 254196 h 589593"/>
                <a:gd name="connsiteX70" fmla="*/ 1465159 w 4374292"/>
                <a:gd name="connsiteY70" fmla="*/ 247135 h 589593"/>
                <a:gd name="connsiteX71" fmla="*/ 1902941 w 4374292"/>
                <a:gd name="connsiteY71" fmla="*/ 240074 h 589593"/>
                <a:gd name="connsiteX72" fmla="*/ 1966490 w 4374292"/>
                <a:gd name="connsiteY72" fmla="*/ 240074 h 589593"/>
                <a:gd name="connsiteX0" fmla="*/ 1966490 w 4374292"/>
                <a:gd name="connsiteY0" fmla="*/ 240074 h 589593"/>
                <a:gd name="connsiteX1" fmla="*/ 2418394 w 4374292"/>
                <a:gd name="connsiteY1" fmla="*/ 240074 h 589593"/>
                <a:gd name="connsiteX2" fmla="*/ 2877359 w 4374292"/>
                <a:gd name="connsiteY2" fmla="*/ 240074 h 589593"/>
                <a:gd name="connsiteX3" fmla="*/ 3272776 w 4374292"/>
                <a:gd name="connsiteY3" fmla="*/ 240074 h 589593"/>
                <a:gd name="connsiteX4" fmla="*/ 3488136 w 4374292"/>
                <a:gd name="connsiteY4" fmla="*/ 240074 h 589593"/>
                <a:gd name="connsiteX5" fmla="*/ 3650539 w 4374292"/>
                <a:gd name="connsiteY5" fmla="*/ 240074 h 589593"/>
                <a:gd name="connsiteX6" fmla="*/ 3728210 w 4374292"/>
                <a:gd name="connsiteY6" fmla="*/ 240074 h 589593"/>
                <a:gd name="connsiteX7" fmla="*/ 3802351 w 4374292"/>
                <a:gd name="connsiteY7" fmla="*/ 240074 h 589593"/>
                <a:gd name="connsiteX8" fmla="*/ 3876491 w 4374292"/>
                <a:gd name="connsiteY8" fmla="*/ 240074 h 589593"/>
                <a:gd name="connsiteX9" fmla="*/ 3950632 w 4374292"/>
                <a:gd name="connsiteY9" fmla="*/ 240074 h 589593"/>
                <a:gd name="connsiteX10" fmla="*/ 4017711 w 4374292"/>
                <a:gd name="connsiteY10" fmla="*/ 233013 h 589593"/>
                <a:gd name="connsiteX11" fmla="*/ 4077730 w 4374292"/>
                <a:gd name="connsiteY11" fmla="*/ 222421 h 589593"/>
                <a:gd name="connsiteX12" fmla="*/ 4130688 w 4374292"/>
                <a:gd name="connsiteY12" fmla="*/ 201238 h 589593"/>
                <a:gd name="connsiteX13" fmla="*/ 4173054 w 4374292"/>
                <a:gd name="connsiteY13" fmla="*/ 180055 h 589593"/>
                <a:gd name="connsiteX14" fmla="*/ 4211889 w 4374292"/>
                <a:gd name="connsiteY14" fmla="*/ 151811 h 589593"/>
                <a:gd name="connsiteX15" fmla="*/ 4254255 w 4374292"/>
                <a:gd name="connsiteY15" fmla="*/ 116506 h 589593"/>
                <a:gd name="connsiteX16" fmla="*/ 4275438 w 4374292"/>
                <a:gd name="connsiteY16" fmla="*/ 95323 h 589593"/>
                <a:gd name="connsiteX17" fmla="*/ 4303682 w 4374292"/>
                <a:gd name="connsiteY17" fmla="*/ 56488 h 589593"/>
                <a:gd name="connsiteX18" fmla="*/ 4328396 w 4374292"/>
                <a:gd name="connsiteY18" fmla="*/ 14122 h 589593"/>
                <a:gd name="connsiteX19" fmla="*/ 4349579 w 4374292"/>
                <a:gd name="connsiteY19" fmla="*/ 0 h 589593"/>
                <a:gd name="connsiteX20" fmla="*/ 4367231 w 4374292"/>
                <a:gd name="connsiteY20" fmla="*/ 7061 h 589593"/>
                <a:gd name="connsiteX21" fmla="*/ 4370762 w 4374292"/>
                <a:gd name="connsiteY21" fmla="*/ 14122 h 589593"/>
                <a:gd name="connsiteX22" fmla="*/ 4374292 w 4374292"/>
                <a:gd name="connsiteY22" fmla="*/ 35305 h 589593"/>
                <a:gd name="connsiteX23" fmla="*/ 4367231 w 4374292"/>
                <a:gd name="connsiteY23" fmla="*/ 102384 h 589593"/>
                <a:gd name="connsiteX24" fmla="*/ 4363701 w 4374292"/>
                <a:gd name="connsiteY24" fmla="*/ 151811 h 589593"/>
                <a:gd name="connsiteX25" fmla="*/ 4346048 w 4374292"/>
                <a:gd name="connsiteY25" fmla="*/ 218891 h 589593"/>
                <a:gd name="connsiteX26" fmla="*/ 4314274 w 4374292"/>
                <a:gd name="connsiteY26" fmla="*/ 296562 h 589593"/>
                <a:gd name="connsiteX27" fmla="*/ 4275438 w 4374292"/>
                <a:gd name="connsiteY27" fmla="*/ 370702 h 589593"/>
                <a:gd name="connsiteX28" fmla="*/ 4208359 w 4374292"/>
                <a:gd name="connsiteY28" fmla="*/ 476617 h 589593"/>
                <a:gd name="connsiteX29" fmla="*/ 4169523 w 4374292"/>
                <a:gd name="connsiteY29" fmla="*/ 536636 h 589593"/>
                <a:gd name="connsiteX30" fmla="*/ 4137749 w 4374292"/>
                <a:gd name="connsiteY30" fmla="*/ 564880 h 589593"/>
                <a:gd name="connsiteX31" fmla="*/ 4113035 w 4374292"/>
                <a:gd name="connsiteY31" fmla="*/ 579002 h 589593"/>
                <a:gd name="connsiteX32" fmla="*/ 4081260 w 4374292"/>
                <a:gd name="connsiteY32" fmla="*/ 589593 h 589593"/>
                <a:gd name="connsiteX33" fmla="*/ 4035364 w 4374292"/>
                <a:gd name="connsiteY33" fmla="*/ 579002 h 589593"/>
                <a:gd name="connsiteX34" fmla="*/ 3985937 w 4374292"/>
                <a:gd name="connsiteY34" fmla="*/ 554288 h 589593"/>
                <a:gd name="connsiteX35" fmla="*/ 3922388 w 4374292"/>
                <a:gd name="connsiteY35" fmla="*/ 526044 h 589593"/>
                <a:gd name="connsiteX36" fmla="*/ 3837656 w 4374292"/>
                <a:gd name="connsiteY36" fmla="*/ 497800 h 589593"/>
                <a:gd name="connsiteX37" fmla="*/ 3788229 w 4374292"/>
                <a:gd name="connsiteY37" fmla="*/ 487209 h 589593"/>
                <a:gd name="connsiteX38" fmla="*/ 3668192 w 4374292"/>
                <a:gd name="connsiteY38" fmla="*/ 483678 h 589593"/>
                <a:gd name="connsiteX39" fmla="*/ 3424587 w 4374292"/>
                <a:gd name="connsiteY39" fmla="*/ 476617 h 589593"/>
                <a:gd name="connsiteX40" fmla="*/ 2958561 w 4374292"/>
                <a:gd name="connsiteY40" fmla="*/ 469556 h 589593"/>
                <a:gd name="connsiteX41" fmla="*/ 2672590 w 4374292"/>
                <a:gd name="connsiteY41" fmla="*/ 469556 h 589593"/>
                <a:gd name="connsiteX42" fmla="*/ 2323071 w 4374292"/>
                <a:gd name="connsiteY42" fmla="*/ 469556 h 589593"/>
                <a:gd name="connsiteX43" fmla="*/ 2019447 w 4374292"/>
                <a:gd name="connsiteY43" fmla="*/ 473087 h 589593"/>
                <a:gd name="connsiteX44" fmla="*/ 1592257 w 4374292"/>
                <a:gd name="connsiteY44" fmla="*/ 487209 h 589593"/>
                <a:gd name="connsiteX45" fmla="*/ 1306286 w 4374292"/>
                <a:gd name="connsiteY45" fmla="*/ 494270 h 589593"/>
                <a:gd name="connsiteX46" fmla="*/ 1027376 w 4374292"/>
                <a:gd name="connsiteY46" fmla="*/ 508392 h 589593"/>
                <a:gd name="connsiteX47" fmla="*/ 776711 w 4374292"/>
                <a:gd name="connsiteY47" fmla="*/ 526044 h 589593"/>
                <a:gd name="connsiteX48" fmla="*/ 600186 w 4374292"/>
                <a:gd name="connsiteY48" fmla="*/ 547227 h 589593"/>
                <a:gd name="connsiteX49" fmla="*/ 543698 w 4374292"/>
                <a:gd name="connsiteY49" fmla="*/ 554288 h 589593"/>
                <a:gd name="connsiteX50" fmla="*/ 504862 w 4374292"/>
                <a:gd name="connsiteY50" fmla="*/ 547227 h 589593"/>
                <a:gd name="connsiteX51" fmla="*/ 370703 w 4374292"/>
                <a:gd name="connsiteY51" fmla="*/ 504861 h 589593"/>
                <a:gd name="connsiteX52" fmla="*/ 211830 w 4374292"/>
                <a:gd name="connsiteY52" fmla="*/ 448373 h 589593"/>
                <a:gd name="connsiteX53" fmla="*/ 84732 w 4374292"/>
                <a:gd name="connsiteY53" fmla="*/ 398946 h 589593"/>
                <a:gd name="connsiteX54" fmla="*/ 24714 w 4374292"/>
                <a:gd name="connsiteY54" fmla="*/ 381294 h 589593"/>
                <a:gd name="connsiteX55" fmla="*/ 14122 w 4374292"/>
                <a:gd name="connsiteY55" fmla="*/ 370702 h 589593"/>
                <a:gd name="connsiteX56" fmla="*/ 7061 w 4374292"/>
                <a:gd name="connsiteY56" fmla="*/ 356580 h 589593"/>
                <a:gd name="connsiteX57" fmla="*/ 0 w 4374292"/>
                <a:gd name="connsiteY57" fmla="*/ 335397 h 589593"/>
                <a:gd name="connsiteX58" fmla="*/ 7061 w 4374292"/>
                <a:gd name="connsiteY58" fmla="*/ 310684 h 589593"/>
                <a:gd name="connsiteX59" fmla="*/ 24714 w 4374292"/>
                <a:gd name="connsiteY59" fmla="*/ 289501 h 589593"/>
                <a:gd name="connsiteX60" fmla="*/ 74141 w 4374292"/>
                <a:gd name="connsiteY60" fmla="*/ 257726 h 589593"/>
                <a:gd name="connsiteX61" fmla="*/ 582533 w 4374292"/>
                <a:gd name="connsiteY61" fmla="*/ 3530 h 589593"/>
                <a:gd name="connsiteX62" fmla="*/ 554289 w 4374292"/>
                <a:gd name="connsiteY62" fmla="*/ 123567 h 589593"/>
                <a:gd name="connsiteX63" fmla="*/ 557820 w 4374292"/>
                <a:gd name="connsiteY63" fmla="*/ 194177 h 589593"/>
                <a:gd name="connsiteX64" fmla="*/ 579003 w 4374292"/>
                <a:gd name="connsiteY64" fmla="*/ 225952 h 589593"/>
                <a:gd name="connsiteX65" fmla="*/ 607247 w 4374292"/>
                <a:gd name="connsiteY65" fmla="*/ 254196 h 589593"/>
                <a:gd name="connsiteX66" fmla="*/ 628430 w 4374292"/>
                <a:gd name="connsiteY66" fmla="*/ 264787 h 589593"/>
                <a:gd name="connsiteX67" fmla="*/ 727284 w 4374292"/>
                <a:gd name="connsiteY67" fmla="*/ 261257 h 589593"/>
                <a:gd name="connsiteX68" fmla="*/ 988541 w 4374292"/>
                <a:gd name="connsiteY68" fmla="*/ 254196 h 589593"/>
                <a:gd name="connsiteX69" fmla="*/ 1465159 w 4374292"/>
                <a:gd name="connsiteY69" fmla="*/ 247135 h 589593"/>
                <a:gd name="connsiteX70" fmla="*/ 1902941 w 4374292"/>
                <a:gd name="connsiteY70" fmla="*/ 240074 h 589593"/>
                <a:gd name="connsiteX71" fmla="*/ 1966490 w 4374292"/>
                <a:gd name="connsiteY71" fmla="*/ 240074 h 589593"/>
                <a:gd name="connsiteX0" fmla="*/ 1966490 w 4374292"/>
                <a:gd name="connsiteY0" fmla="*/ 240074 h 589593"/>
                <a:gd name="connsiteX1" fmla="*/ 2418394 w 4374292"/>
                <a:gd name="connsiteY1" fmla="*/ 240074 h 589593"/>
                <a:gd name="connsiteX2" fmla="*/ 2877359 w 4374292"/>
                <a:gd name="connsiteY2" fmla="*/ 240074 h 589593"/>
                <a:gd name="connsiteX3" fmla="*/ 3272776 w 4374292"/>
                <a:gd name="connsiteY3" fmla="*/ 240074 h 589593"/>
                <a:gd name="connsiteX4" fmla="*/ 3488136 w 4374292"/>
                <a:gd name="connsiteY4" fmla="*/ 240074 h 589593"/>
                <a:gd name="connsiteX5" fmla="*/ 3650539 w 4374292"/>
                <a:gd name="connsiteY5" fmla="*/ 240074 h 589593"/>
                <a:gd name="connsiteX6" fmla="*/ 3728210 w 4374292"/>
                <a:gd name="connsiteY6" fmla="*/ 240074 h 589593"/>
                <a:gd name="connsiteX7" fmla="*/ 3802351 w 4374292"/>
                <a:gd name="connsiteY7" fmla="*/ 240074 h 589593"/>
                <a:gd name="connsiteX8" fmla="*/ 3876491 w 4374292"/>
                <a:gd name="connsiteY8" fmla="*/ 240074 h 589593"/>
                <a:gd name="connsiteX9" fmla="*/ 3950632 w 4374292"/>
                <a:gd name="connsiteY9" fmla="*/ 240074 h 589593"/>
                <a:gd name="connsiteX10" fmla="*/ 4017711 w 4374292"/>
                <a:gd name="connsiteY10" fmla="*/ 233013 h 589593"/>
                <a:gd name="connsiteX11" fmla="*/ 4077730 w 4374292"/>
                <a:gd name="connsiteY11" fmla="*/ 222421 h 589593"/>
                <a:gd name="connsiteX12" fmla="*/ 4130688 w 4374292"/>
                <a:gd name="connsiteY12" fmla="*/ 201238 h 589593"/>
                <a:gd name="connsiteX13" fmla="*/ 4173054 w 4374292"/>
                <a:gd name="connsiteY13" fmla="*/ 180055 h 589593"/>
                <a:gd name="connsiteX14" fmla="*/ 4211889 w 4374292"/>
                <a:gd name="connsiteY14" fmla="*/ 151811 h 589593"/>
                <a:gd name="connsiteX15" fmla="*/ 4254255 w 4374292"/>
                <a:gd name="connsiteY15" fmla="*/ 116506 h 589593"/>
                <a:gd name="connsiteX16" fmla="*/ 4275438 w 4374292"/>
                <a:gd name="connsiteY16" fmla="*/ 95323 h 589593"/>
                <a:gd name="connsiteX17" fmla="*/ 4303682 w 4374292"/>
                <a:gd name="connsiteY17" fmla="*/ 56488 h 589593"/>
                <a:gd name="connsiteX18" fmla="*/ 4328396 w 4374292"/>
                <a:gd name="connsiteY18" fmla="*/ 14122 h 589593"/>
                <a:gd name="connsiteX19" fmla="*/ 4349579 w 4374292"/>
                <a:gd name="connsiteY19" fmla="*/ 0 h 589593"/>
                <a:gd name="connsiteX20" fmla="*/ 4367231 w 4374292"/>
                <a:gd name="connsiteY20" fmla="*/ 7061 h 589593"/>
                <a:gd name="connsiteX21" fmla="*/ 4370762 w 4374292"/>
                <a:gd name="connsiteY21" fmla="*/ 14122 h 589593"/>
                <a:gd name="connsiteX22" fmla="*/ 4374292 w 4374292"/>
                <a:gd name="connsiteY22" fmla="*/ 35305 h 589593"/>
                <a:gd name="connsiteX23" fmla="*/ 4367231 w 4374292"/>
                <a:gd name="connsiteY23" fmla="*/ 102384 h 589593"/>
                <a:gd name="connsiteX24" fmla="*/ 4363701 w 4374292"/>
                <a:gd name="connsiteY24" fmla="*/ 151811 h 589593"/>
                <a:gd name="connsiteX25" fmla="*/ 4346048 w 4374292"/>
                <a:gd name="connsiteY25" fmla="*/ 218891 h 589593"/>
                <a:gd name="connsiteX26" fmla="*/ 4314274 w 4374292"/>
                <a:gd name="connsiteY26" fmla="*/ 296562 h 589593"/>
                <a:gd name="connsiteX27" fmla="*/ 4275438 w 4374292"/>
                <a:gd name="connsiteY27" fmla="*/ 370702 h 589593"/>
                <a:gd name="connsiteX28" fmla="*/ 4208359 w 4374292"/>
                <a:gd name="connsiteY28" fmla="*/ 476617 h 589593"/>
                <a:gd name="connsiteX29" fmla="*/ 4169523 w 4374292"/>
                <a:gd name="connsiteY29" fmla="*/ 536636 h 589593"/>
                <a:gd name="connsiteX30" fmla="*/ 4137749 w 4374292"/>
                <a:gd name="connsiteY30" fmla="*/ 564880 h 589593"/>
                <a:gd name="connsiteX31" fmla="*/ 4113035 w 4374292"/>
                <a:gd name="connsiteY31" fmla="*/ 579002 h 589593"/>
                <a:gd name="connsiteX32" fmla="*/ 4081260 w 4374292"/>
                <a:gd name="connsiteY32" fmla="*/ 589593 h 589593"/>
                <a:gd name="connsiteX33" fmla="*/ 4035364 w 4374292"/>
                <a:gd name="connsiteY33" fmla="*/ 579002 h 589593"/>
                <a:gd name="connsiteX34" fmla="*/ 3985937 w 4374292"/>
                <a:gd name="connsiteY34" fmla="*/ 554288 h 589593"/>
                <a:gd name="connsiteX35" fmla="*/ 3922388 w 4374292"/>
                <a:gd name="connsiteY35" fmla="*/ 526044 h 589593"/>
                <a:gd name="connsiteX36" fmla="*/ 3837656 w 4374292"/>
                <a:gd name="connsiteY36" fmla="*/ 497800 h 589593"/>
                <a:gd name="connsiteX37" fmla="*/ 3788229 w 4374292"/>
                <a:gd name="connsiteY37" fmla="*/ 487209 h 589593"/>
                <a:gd name="connsiteX38" fmla="*/ 3668192 w 4374292"/>
                <a:gd name="connsiteY38" fmla="*/ 483678 h 589593"/>
                <a:gd name="connsiteX39" fmla="*/ 3424587 w 4374292"/>
                <a:gd name="connsiteY39" fmla="*/ 476617 h 589593"/>
                <a:gd name="connsiteX40" fmla="*/ 2958561 w 4374292"/>
                <a:gd name="connsiteY40" fmla="*/ 469556 h 589593"/>
                <a:gd name="connsiteX41" fmla="*/ 2672590 w 4374292"/>
                <a:gd name="connsiteY41" fmla="*/ 469556 h 589593"/>
                <a:gd name="connsiteX42" fmla="*/ 2323071 w 4374292"/>
                <a:gd name="connsiteY42" fmla="*/ 469556 h 589593"/>
                <a:gd name="connsiteX43" fmla="*/ 2019447 w 4374292"/>
                <a:gd name="connsiteY43" fmla="*/ 473087 h 589593"/>
                <a:gd name="connsiteX44" fmla="*/ 1592257 w 4374292"/>
                <a:gd name="connsiteY44" fmla="*/ 487209 h 589593"/>
                <a:gd name="connsiteX45" fmla="*/ 1306286 w 4374292"/>
                <a:gd name="connsiteY45" fmla="*/ 494270 h 589593"/>
                <a:gd name="connsiteX46" fmla="*/ 1027376 w 4374292"/>
                <a:gd name="connsiteY46" fmla="*/ 508392 h 589593"/>
                <a:gd name="connsiteX47" fmla="*/ 776711 w 4374292"/>
                <a:gd name="connsiteY47" fmla="*/ 526044 h 589593"/>
                <a:gd name="connsiteX48" fmla="*/ 600186 w 4374292"/>
                <a:gd name="connsiteY48" fmla="*/ 547227 h 589593"/>
                <a:gd name="connsiteX49" fmla="*/ 543698 w 4374292"/>
                <a:gd name="connsiteY49" fmla="*/ 554288 h 589593"/>
                <a:gd name="connsiteX50" fmla="*/ 504862 w 4374292"/>
                <a:gd name="connsiteY50" fmla="*/ 547227 h 589593"/>
                <a:gd name="connsiteX51" fmla="*/ 370703 w 4374292"/>
                <a:gd name="connsiteY51" fmla="*/ 504861 h 589593"/>
                <a:gd name="connsiteX52" fmla="*/ 211830 w 4374292"/>
                <a:gd name="connsiteY52" fmla="*/ 448373 h 589593"/>
                <a:gd name="connsiteX53" fmla="*/ 84732 w 4374292"/>
                <a:gd name="connsiteY53" fmla="*/ 398946 h 589593"/>
                <a:gd name="connsiteX54" fmla="*/ 24714 w 4374292"/>
                <a:gd name="connsiteY54" fmla="*/ 381294 h 589593"/>
                <a:gd name="connsiteX55" fmla="*/ 14122 w 4374292"/>
                <a:gd name="connsiteY55" fmla="*/ 370702 h 589593"/>
                <a:gd name="connsiteX56" fmla="*/ 7061 w 4374292"/>
                <a:gd name="connsiteY56" fmla="*/ 356580 h 589593"/>
                <a:gd name="connsiteX57" fmla="*/ 0 w 4374292"/>
                <a:gd name="connsiteY57" fmla="*/ 335397 h 589593"/>
                <a:gd name="connsiteX58" fmla="*/ 7061 w 4374292"/>
                <a:gd name="connsiteY58" fmla="*/ 310684 h 589593"/>
                <a:gd name="connsiteX59" fmla="*/ 24714 w 4374292"/>
                <a:gd name="connsiteY59" fmla="*/ 289501 h 589593"/>
                <a:gd name="connsiteX60" fmla="*/ 74141 w 4374292"/>
                <a:gd name="connsiteY60" fmla="*/ 257726 h 589593"/>
                <a:gd name="connsiteX61" fmla="*/ 554289 w 4374292"/>
                <a:gd name="connsiteY61" fmla="*/ 123567 h 589593"/>
                <a:gd name="connsiteX62" fmla="*/ 557820 w 4374292"/>
                <a:gd name="connsiteY62" fmla="*/ 194177 h 589593"/>
                <a:gd name="connsiteX63" fmla="*/ 579003 w 4374292"/>
                <a:gd name="connsiteY63" fmla="*/ 225952 h 589593"/>
                <a:gd name="connsiteX64" fmla="*/ 607247 w 4374292"/>
                <a:gd name="connsiteY64" fmla="*/ 254196 h 589593"/>
                <a:gd name="connsiteX65" fmla="*/ 628430 w 4374292"/>
                <a:gd name="connsiteY65" fmla="*/ 264787 h 589593"/>
                <a:gd name="connsiteX66" fmla="*/ 727284 w 4374292"/>
                <a:gd name="connsiteY66" fmla="*/ 261257 h 589593"/>
                <a:gd name="connsiteX67" fmla="*/ 988541 w 4374292"/>
                <a:gd name="connsiteY67" fmla="*/ 254196 h 589593"/>
                <a:gd name="connsiteX68" fmla="*/ 1465159 w 4374292"/>
                <a:gd name="connsiteY68" fmla="*/ 247135 h 589593"/>
                <a:gd name="connsiteX69" fmla="*/ 1902941 w 4374292"/>
                <a:gd name="connsiteY69" fmla="*/ 240074 h 589593"/>
                <a:gd name="connsiteX70" fmla="*/ 1966490 w 4374292"/>
                <a:gd name="connsiteY70" fmla="*/ 240074 h 589593"/>
                <a:gd name="connsiteX0" fmla="*/ 1966490 w 4374292"/>
                <a:gd name="connsiteY0" fmla="*/ 240074 h 589593"/>
                <a:gd name="connsiteX1" fmla="*/ 2418394 w 4374292"/>
                <a:gd name="connsiteY1" fmla="*/ 240074 h 589593"/>
                <a:gd name="connsiteX2" fmla="*/ 2877359 w 4374292"/>
                <a:gd name="connsiteY2" fmla="*/ 240074 h 589593"/>
                <a:gd name="connsiteX3" fmla="*/ 3272776 w 4374292"/>
                <a:gd name="connsiteY3" fmla="*/ 240074 h 589593"/>
                <a:gd name="connsiteX4" fmla="*/ 3488136 w 4374292"/>
                <a:gd name="connsiteY4" fmla="*/ 240074 h 589593"/>
                <a:gd name="connsiteX5" fmla="*/ 3650539 w 4374292"/>
                <a:gd name="connsiteY5" fmla="*/ 240074 h 589593"/>
                <a:gd name="connsiteX6" fmla="*/ 3728210 w 4374292"/>
                <a:gd name="connsiteY6" fmla="*/ 240074 h 589593"/>
                <a:gd name="connsiteX7" fmla="*/ 3802351 w 4374292"/>
                <a:gd name="connsiteY7" fmla="*/ 240074 h 589593"/>
                <a:gd name="connsiteX8" fmla="*/ 3876491 w 4374292"/>
                <a:gd name="connsiteY8" fmla="*/ 240074 h 589593"/>
                <a:gd name="connsiteX9" fmla="*/ 3950632 w 4374292"/>
                <a:gd name="connsiteY9" fmla="*/ 240074 h 589593"/>
                <a:gd name="connsiteX10" fmla="*/ 4017711 w 4374292"/>
                <a:gd name="connsiteY10" fmla="*/ 233013 h 589593"/>
                <a:gd name="connsiteX11" fmla="*/ 4077730 w 4374292"/>
                <a:gd name="connsiteY11" fmla="*/ 222421 h 589593"/>
                <a:gd name="connsiteX12" fmla="*/ 4130688 w 4374292"/>
                <a:gd name="connsiteY12" fmla="*/ 201238 h 589593"/>
                <a:gd name="connsiteX13" fmla="*/ 4173054 w 4374292"/>
                <a:gd name="connsiteY13" fmla="*/ 180055 h 589593"/>
                <a:gd name="connsiteX14" fmla="*/ 4211889 w 4374292"/>
                <a:gd name="connsiteY14" fmla="*/ 151811 h 589593"/>
                <a:gd name="connsiteX15" fmla="*/ 4254255 w 4374292"/>
                <a:gd name="connsiteY15" fmla="*/ 116506 h 589593"/>
                <a:gd name="connsiteX16" fmla="*/ 4275438 w 4374292"/>
                <a:gd name="connsiteY16" fmla="*/ 95323 h 589593"/>
                <a:gd name="connsiteX17" fmla="*/ 4303682 w 4374292"/>
                <a:gd name="connsiteY17" fmla="*/ 56488 h 589593"/>
                <a:gd name="connsiteX18" fmla="*/ 4328396 w 4374292"/>
                <a:gd name="connsiteY18" fmla="*/ 14122 h 589593"/>
                <a:gd name="connsiteX19" fmla="*/ 4349579 w 4374292"/>
                <a:gd name="connsiteY19" fmla="*/ 0 h 589593"/>
                <a:gd name="connsiteX20" fmla="*/ 4367231 w 4374292"/>
                <a:gd name="connsiteY20" fmla="*/ 7061 h 589593"/>
                <a:gd name="connsiteX21" fmla="*/ 4370762 w 4374292"/>
                <a:gd name="connsiteY21" fmla="*/ 14122 h 589593"/>
                <a:gd name="connsiteX22" fmla="*/ 4374292 w 4374292"/>
                <a:gd name="connsiteY22" fmla="*/ 35305 h 589593"/>
                <a:gd name="connsiteX23" fmla="*/ 4367231 w 4374292"/>
                <a:gd name="connsiteY23" fmla="*/ 102384 h 589593"/>
                <a:gd name="connsiteX24" fmla="*/ 4363701 w 4374292"/>
                <a:gd name="connsiteY24" fmla="*/ 151811 h 589593"/>
                <a:gd name="connsiteX25" fmla="*/ 4346048 w 4374292"/>
                <a:gd name="connsiteY25" fmla="*/ 218891 h 589593"/>
                <a:gd name="connsiteX26" fmla="*/ 4314274 w 4374292"/>
                <a:gd name="connsiteY26" fmla="*/ 296562 h 589593"/>
                <a:gd name="connsiteX27" fmla="*/ 4275438 w 4374292"/>
                <a:gd name="connsiteY27" fmla="*/ 370702 h 589593"/>
                <a:gd name="connsiteX28" fmla="*/ 4208359 w 4374292"/>
                <a:gd name="connsiteY28" fmla="*/ 476617 h 589593"/>
                <a:gd name="connsiteX29" fmla="*/ 4169523 w 4374292"/>
                <a:gd name="connsiteY29" fmla="*/ 536636 h 589593"/>
                <a:gd name="connsiteX30" fmla="*/ 4137749 w 4374292"/>
                <a:gd name="connsiteY30" fmla="*/ 564880 h 589593"/>
                <a:gd name="connsiteX31" fmla="*/ 4113035 w 4374292"/>
                <a:gd name="connsiteY31" fmla="*/ 579002 h 589593"/>
                <a:gd name="connsiteX32" fmla="*/ 4081260 w 4374292"/>
                <a:gd name="connsiteY32" fmla="*/ 589593 h 589593"/>
                <a:gd name="connsiteX33" fmla="*/ 4035364 w 4374292"/>
                <a:gd name="connsiteY33" fmla="*/ 579002 h 589593"/>
                <a:gd name="connsiteX34" fmla="*/ 3985937 w 4374292"/>
                <a:gd name="connsiteY34" fmla="*/ 554288 h 589593"/>
                <a:gd name="connsiteX35" fmla="*/ 3922388 w 4374292"/>
                <a:gd name="connsiteY35" fmla="*/ 526044 h 589593"/>
                <a:gd name="connsiteX36" fmla="*/ 3837656 w 4374292"/>
                <a:gd name="connsiteY36" fmla="*/ 497800 h 589593"/>
                <a:gd name="connsiteX37" fmla="*/ 3788229 w 4374292"/>
                <a:gd name="connsiteY37" fmla="*/ 487209 h 589593"/>
                <a:gd name="connsiteX38" fmla="*/ 3668192 w 4374292"/>
                <a:gd name="connsiteY38" fmla="*/ 483678 h 589593"/>
                <a:gd name="connsiteX39" fmla="*/ 3424587 w 4374292"/>
                <a:gd name="connsiteY39" fmla="*/ 476617 h 589593"/>
                <a:gd name="connsiteX40" fmla="*/ 2958561 w 4374292"/>
                <a:gd name="connsiteY40" fmla="*/ 469556 h 589593"/>
                <a:gd name="connsiteX41" fmla="*/ 2672590 w 4374292"/>
                <a:gd name="connsiteY41" fmla="*/ 469556 h 589593"/>
                <a:gd name="connsiteX42" fmla="*/ 2323071 w 4374292"/>
                <a:gd name="connsiteY42" fmla="*/ 469556 h 589593"/>
                <a:gd name="connsiteX43" fmla="*/ 2019447 w 4374292"/>
                <a:gd name="connsiteY43" fmla="*/ 473087 h 589593"/>
                <a:gd name="connsiteX44" fmla="*/ 1592257 w 4374292"/>
                <a:gd name="connsiteY44" fmla="*/ 487209 h 589593"/>
                <a:gd name="connsiteX45" fmla="*/ 1306286 w 4374292"/>
                <a:gd name="connsiteY45" fmla="*/ 494270 h 589593"/>
                <a:gd name="connsiteX46" fmla="*/ 1027376 w 4374292"/>
                <a:gd name="connsiteY46" fmla="*/ 508392 h 589593"/>
                <a:gd name="connsiteX47" fmla="*/ 776711 w 4374292"/>
                <a:gd name="connsiteY47" fmla="*/ 526044 h 589593"/>
                <a:gd name="connsiteX48" fmla="*/ 600186 w 4374292"/>
                <a:gd name="connsiteY48" fmla="*/ 547227 h 589593"/>
                <a:gd name="connsiteX49" fmla="*/ 543698 w 4374292"/>
                <a:gd name="connsiteY49" fmla="*/ 554288 h 589593"/>
                <a:gd name="connsiteX50" fmla="*/ 504862 w 4374292"/>
                <a:gd name="connsiteY50" fmla="*/ 547227 h 589593"/>
                <a:gd name="connsiteX51" fmla="*/ 370703 w 4374292"/>
                <a:gd name="connsiteY51" fmla="*/ 504861 h 589593"/>
                <a:gd name="connsiteX52" fmla="*/ 211830 w 4374292"/>
                <a:gd name="connsiteY52" fmla="*/ 448373 h 589593"/>
                <a:gd name="connsiteX53" fmla="*/ 84732 w 4374292"/>
                <a:gd name="connsiteY53" fmla="*/ 398946 h 589593"/>
                <a:gd name="connsiteX54" fmla="*/ 24714 w 4374292"/>
                <a:gd name="connsiteY54" fmla="*/ 381294 h 589593"/>
                <a:gd name="connsiteX55" fmla="*/ 14122 w 4374292"/>
                <a:gd name="connsiteY55" fmla="*/ 370702 h 589593"/>
                <a:gd name="connsiteX56" fmla="*/ 7061 w 4374292"/>
                <a:gd name="connsiteY56" fmla="*/ 356580 h 589593"/>
                <a:gd name="connsiteX57" fmla="*/ 0 w 4374292"/>
                <a:gd name="connsiteY57" fmla="*/ 335397 h 589593"/>
                <a:gd name="connsiteX58" fmla="*/ 7061 w 4374292"/>
                <a:gd name="connsiteY58" fmla="*/ 310684 h 589593"/>
                <a:gd name="connsiteX59" fmla="*/ 24714 w 4374292"/>
                <a:gd name="connsiteY59" fmla="*/ 289501 h 589593"/>
                <a:gd name="connsiteX60" fmla="*/ 74141 w 4374292"/>
                <a:gd name="connsiteY60" fmla="*/ 257726 h 589593"/>
                <a:gd name="connsiteX61" fmla="*/ 557820 w 4374292"/>
                <a:gd name="connsiteY61" fmla="*/ 194177 h 589593"/>
                <a:gd name="connsiteX62" fmla="*/ 579003 w 4374292"/>
                <a:gd name="connsiteY62" fmla="*/ 225952 h 589593"/>
                <a:gd name="connsiteX63" fmla="*/ 607247 w 4374292"/>
                <a:gd name="connsiteY63" fmla="*/ 254196 h 589593"/>
                <a:gd name="connsiteX64" fmla="*/ 628430 w 4374292"/>
                <a:gd name="connsiteY64" fmla="*/ 264787 h 589593"/>
                <a:gd name="connsiteX65" fmla="*/ 727284 w 4374292"/>
                <a:gd name="connsiteY65" fmla="*/ 261257 h 589593"/>
                <a:gd name="connsiteX66" fmla="*/ 988541 w 4374292"/>
                <a:gd name="connsiteY66" fmla="*/ 254196 h 589593"/>
                <a:gd name="connsiteX67" fmla="*/ 1465159 w 4374292"/>
                <a:gd name="connsiteY67" fmla="*/ 247135 h 589593"/>
                <a:gd name="connsiteX68" fmla="*/ 1902941 w 4374292"/>
                <a:gd name="connsiteY68" fmla="*/ 240074 h 589593"/>
                <a:gd name="connsiteX69" fmla="*/ 1966490 w 4374292"/>
                <a:gd name="connsiteY69" fmla="*/ 240074 h 589593"/>
                <a:gd name="connsiteX0" fmla="*/ 1966490 w 4374292"/>
                <a:gd name="connsiteY0" fmla="*/ 240074 h 589593"/>
                <a:gd name="connsiteX1" fmla="*/ 2418394 w 4374292"/>
                <a:gd name="connsiteY1" fmla="*/ 240074 h 589593"/>
                <a:gd name="connsiteX2" fmla="*/ 2877359 w 4374292"/>
                <a:gd name="connsiteY2" fmla="*/ 240074 h 589593"/>
                <a:gd name="connsiteX3" fmla="*/ 3272776 w 4374292"/>
                <a:gd name="connsiteY3" fmla="*/ 240074 h 589593"/>
                <a:gd name="connsiteX4" fmla="*/ 3488136 w 4374292"/>
                <a:gd name="connsiteY4" fmla="*/ 240074 h 589593"/>
                <a:gd name="connsiteX5" fmla="*/ 3650539 w 4374292"/>
                <a:gd name="connsiteY5" fmla="*/ 240074 h 589593"/>
                <a:gd name="connsiteX6" fmla="*/ 3728210 w 4374292"/>
                <a:gd name="connsiteY6" fmla="*/ 240074 h 589593"/>
                <a:gd name="connsiteX7" fmla="*/ 3802351 w 4374292"/>
                <a:gd name="connsiteY7" fmla="*/ 240074 h 589593"/>
                <a:gd name="connsiteX8" fmla="*/ 3876491 w 4374292"/>
                <a:gd name="connsiteY8" fmla="*/ 240074 h 589593"/>
                <a:gd name="connsiteX9" fmla="*/ 3950632 w 4374292"/>
                <a:gd name="connsiteY9" fmla="*/ 240074 h 589593"/>
                <a:gd name="connsiteX10" fmla="*/ 4017711 w 4374292"/>
                <a:gd name="connsiteY10" fmla="*/ 233013 h 589593"/>
                <a:gd name="connsiteX11" fmla="*/ 4077730 w 4374292"/>
                <a:gd name="connsiteY11" fmla="*/ 222421 h 589593"/>
                <a:gd name="connsiteX12" fmla="*/ 4130688 w 4374292"/>
                <a:gd name="connsiteY12" fmla="*/ 201238 h 589593"/>
                <a:gd name="connsiteX13" fmla="*/ 4173054 w 4374292"/>
                <a:gd name="connsiteY13" fmla="*/ 180055 h 589593"/>
                <a:gd name="connsiteX14" fmla="*/ 4211889 w 4374292"/>
                <a:gd name="connsiteY14" fmla="*/ 151811 h 589593"/>
                <a:gd name="connsiteX15" fmla="*/ 4254255 w 4374292"/>
                <a:gd name="connsiteY15" fmla="*/ 116506 h 589593"/>
                <a:gd name="connsiteX16" fmla="*/ 4275438 w 4374292"/>
                <a:gd name="connsiteY16" fmla="*/ 95323 h 589593"/>
                <a:gd name="connsiteX17" fmla="*/ 4303682 w 4374292"/>
                <a:gd name="connsiteY17" fmla="*/ 56488 h 589593"/>
                <a:gd name="connsiteX18" fmla="*/ 4328396 w 4374292"/>
                <a:gd name="connsiteY18" fmla="*/ 14122 h 589593"/>
                <a:gd name="connsiteX19" fmla="*/ 4349579 w 4374292"/>
                <a:gd name="connsiteY19" fmla="*/ 0 h 589593"/>
                <a:gd name="connsiteX20" fmla="*/ 4367231 w 4374292"/>
                <a:gd name="connsiteY20" fmla="*/ 7061 h 589593"/>
                <a:gd name="connsiteX21" fmla="*/ 4370762 w 4374292"/>
                <a:gd name="connsiteY21" fmla="*/ 14122 h 589593"/>
                <a:gd name="connsiteX22" fmla="*/ 4374292 w 4374292"/>
                <a:gd name="connsiteY22" fmla="*/ 35305 h 589593"/>
                <a:gd name="connsiteX23" fmla="*/ 4367231 w 4374292"/>
                <a:gd name="connsiteY23" fmla="*/ 102384 h 589593"/>
                <a:gd name="connsiteX24" fmla="*/ 4363701 w 4374292"/>
                <a:gd name="connsiteY24" fmla="*/ 151811 h 589593"/>
                <a:gd name="connsiteX25" fmla="*/ 4346048 w 4374292"/>
                <a:gd name="connsiteY25" fmla="*/ 218891 h 589593"/>
                <a:gd name="connsiteX26" fmla="*/ 4314274 w 4374292"/>
                <a:gd name="connsiteY26" fmla="*/ 296562 h 589593"/>
                <a:gd name="connsiteX27" fmla="*/ 4275438 w 4374292"/>
                <a:gd name="connsiteY27" fmla="*/ 370702 h 589593"/>
                <a:gd name="connsiteX28" fmla="*/ 4208359 w 4374292"/>
                <a:gd name="connsiteY28" fmla="*/ 476617 h 589593"/>
                <a:gd name="connsiteX29" fmla="*/ 4169523 w 4374292"/>
                <a:gd name="connsiteY29" fmla="*/ 536636 h 589593"/>
                <a:gd name="connsiteX30" fmla="*/ 4137749 w 4374292"/>
                <a:gd name="connsiteY30" fmla="*/ 564880 h 589593"/>
                <a:gd name="connsiteX31" fmla="*/ 4113035 w 4374292"/>
                <a:gd name="connsiteY31" fmla="*/ 579002 h 589593"/>
                <a:gd name="connsiteX32" fmla="*/ 4081260 w 4374292"/>
                <a:gd name="connsiteY32" fmla="*/ 589593 h 589593"/>
                <a:gd name="connsiteX33" fmla="*/ 4035364 w 4374292"/>
                <a:gd name="connsiteY33" fmla="*/ 579002 h 589593"/>
                <a:gd name="connsiteX34" fmla="*/ 3985937 w 4374292"/>
                <a:gd name="connsiteY34" fmla="*/ 554288 h 589593"/>
                <a:gd name="connsiteX35" fmla="*/ 3922388 w 4374292"/>
                <a:gd name="connsiteY35" fmla="*/ 526044 h 589593"/>
                <a:gd name="connsiteX36" fmla="*/ 3837656 w 4374292"/>
                <a:gd name="connsiteY36" fmla="*/ 497800 h 589593"/>
                <a:gd name="connsiteX37" fmla="*/ 3788229 w 4374292"/>
                <a:gd name="connsiteY37" fmla="*/ 487209 h 589593"/>
                <a:gd name="connsiteX38" fmla="*/ 3668192 w 4374292"/>
                <a:gd name="connsiteY38" fmla="*/ 483678 h 589593"/>
                <a:gd name="connsiteX39" fmla="*/ 3424587 w 4374292"/>
                <a:gd name="connsiteY39" fmla="*/ 476617 h 589593"/>
                <a:gd name="connsiteX40" fmla="*/ 2958561 w 4374292"/>
                <a:gd name="connsiteY40" fmla="*/ 469556 h 589593"/>
                <a:gd name="connsiteX41" fmla="*/ 2672590 w 4374292"/>
                <a:gd name="connsiteY41" fmla="*/ 469556 h 589593"/>
                <a:gd name="connsiteX42" fmla="*/ 2323071 w 4374292"/>
                <a:gd name="connsiteY42" fmla="*/ 469556 h 589593"/>
                <a:gd name="connsiteX43" fmla="*/ 2019447 w 4374292"/>
                <a:gd name="connsiteY43" fmla="*/ 473087 h 589593"/>
                <a:gd name="connsiteX44" fmla="*/ 1592257 w 4374292"/>
                <a:gd name="connsiteY44" fmla="*/ 487209 h 589593"/>
                <a:gd name="connsiteX45" fmla="*/ 1306286 w 4374292"/>
                <a:gd name="connsiteY45" fmla="*/ 494270 h 589593"/>
                <a:gd name="connsiteX46" fmla="*/ 1027376 w 4374292"/>
                <a:gd name="connsiteY46" fmla="*/ 508392 h 589593"/>
                <a:gd name="connsiteX47" fmla="*/ 776711 w 4374292"/>
                <a:gd name="connsiteY47" fmla="*/ 526044 h 589593"/>
                <a:gd name="connsiteX48" fmla="*/ 600186 w 4374292"/>
                <a:gd name="connsiteY48" fmla="*/ 547227 h 589593"/>
                <a:gd name="connsiteX49" fmla="*/ 543698 w 4374292"/>
                <a:gd name="connsiteY49" fmla="*/ 554288 h 589593"/>
                <a:gd name="connsiteX50" fmla="*/ 504862 w 4374292"/>
                <a:gd name="connsiteY50" fmla="*/ 547227 h 589593"/>
                <a:gd name="connsiteX51" fmla="*/ 370703 w 4374292"/>
                <a:gd name="connsiteY51" fmla="*/ 504861 h 589593"/>
                <a:gd name="connsiteX52" fmla="*/ 211830 w 4374292"/>
                <a:gd name="connsiteY52" fmla="*/ 448373 h 589593"/>
                <a:gd name="connsiteX53" fmla="*/ 84732 w 4374292"/>
                <a:gd name="connsiteY53" fmla="*/ 398946 h 589593"/>
                <a:gd name="connsiteX54" fmla="*/ 24714 w 4374292"/>
                <a:gd name="connsiteY54" fmla="*/ 381294 h 589593"/>
                <a:gd name="connsiteX55" fmla="*/ 14122 w 4374292"/>
                <a:gd name="connsiteY55" fmla="*/ 370702 h 589593"/>
                <a:gd name="connsiteX56" fmla="*/ 7061 w 4374292"/>
                <a:gd name="connsiteY56" fmla="*/ 356580 h 589593"/>
                <a:gd name="connsiteX57" fmla="*/ 0 w 4374292"/>
                <a:gd name="connsiteY57" fmla="*/ 335397 h 589593"/>
                <a:gd name="connsiteX58" fmla="*/ 7061 w 4374292"/>
                <a:gd name="connsiteY58" fmla="*/ 310684 h 589593"/>
                <a:gd name="connsiteX59" fmla="*/ 24714 w 4374292"/>
                <a:gd name="connsiteY59" fmla="*/ 289501 h 589593"/>
                <a:gd name="connsiteX60" fmla="*/ 74141 w 4374292"/>
                <a:gd name="connsiteY60" fmla="*/ 257726 h 589593"/>
                <a:gd name="connsiteX61" fmla="*/ 579003 w 4374292"/>
                <a:gd name="connsiteY61" fmla="*/ 225952 h 589593"/>
                <a:gd name="connsiteX62" fmla="*/ 607247 w 4374292"/>
                <a:gd name="connsiteY62" fmla="*/ 254196 h 589593"/>
                <a:gd name="connsiteX63" fmla="*/ 628430 w 4374292"/>
                <a:gd name="connsiteY63" fmla="*/ 264787 h 589593"/>
                <a:gd name="connsiteX64" fmla="*/ 727284 w 4374292"/>
                <a:gd name="connsiteY64" fmla="*/ 261257 h 589593"/>
                <a:gd name="connsiteX65" fmla="*/ 988541 w 4374292"/>
                <a:gd name="connsiteY65" fmla="*/ 254196 h 589593"/>
                <a:gd name="connsiteX66" fmla="*/ 1465159 w 4374292"/>
                <a:gd name="connsiteY66" fmla="*/ 247135 h 589593"/>
                <a:gd name="connsiteX67" fmla="*/ 1902941 w 4374292"/>
                <a:gd name="connsiteY67" fmla="*/ 240074 h 589593"/>
                <a:gd name="connsiteX68" fmla="*/ 1966490 w 4374292"/>
                <a:gd name="connsiteY68" fmla="*/ 240074 h 589593"/>
                <a:gd name="connsiteX0" fmla="*/ 1966490 w 4374292"/>
                <a:gd name="connsiteY0" fmla="*/ 240074 h 589593"/>
                <a:gd name="connsiteX1" fmla="*/ 2418394 w 4374292"/>
                <a:gd name="connsiteY1" fmla="*/ 240074 h 589593"/>
                <a:gd name="connsiteX2" fmla="*/ 2877359 w 4374292"/>
                <a:gd name="connsiteY2" fmla="*/ 240074 h 589593"/>
                <a:gd name="connsiteX3" fmla="*/ 3272776 w 4374292"/>
                <a:gd name="connsiteY3" fmla="*/ 240074 h 589593"/>
                <a:gd name="connsiteX4" fmla="*/ 3488136 w 4374292"/>
                <a:gd name="connsiteY4" fmla="*/ 240074 h 589593"/>
                <a:gd name="connsiteX5" fmla="*/ 3650539 w 4374292"/>
                <a:gd name="connsiteY5" fmla="*/ 240074 h 589593"/>
                <a:gd name="connsiteX6" fmla="*/ 3728210 w 4374292"/>
                <a:gd name="connsiteY6" fmla="*/ 240074 h 589593"/>
                <a:gd name="connsiteX7" fmla="*/ 3802351 w 4374292"/>
                <a:gd name="connsiteY7" fmla="*/ 240074 h 589593"/>
                <a:gd name="connsiteX8" fmla="*/ 3876491 w 4374292"/>
                <a:gd name="connsiteY8" fmla="*/ 240074 h 589593"/>
                <a:gd name="connsiteX9" fmla="*/ 3950632 w 4374292"/>
                <a:gd name="connsiteY9" fmla="*/ 240074 h 589593"/>
                <a:gd name="connsiteX10" fmla="*/ 4017711 w 4374292"/>
                <a:gd name="connsiteY10" fmla="*/ 233013 h 589593"/>
                <a:gd name="connsiteX11" fmla="*/ 4077730 w 4374292"/>
                <a:gd name="connsiteY11" fmla="*/ 222421 h 589593"/>
                <a:gd name="connsiteX12" fmla="*/ 4130688 w 4374292"/>
                <a:gd name="connsiteY12" fmla="*/ 201238 h 589593"/>
                <a:gd name="connsiteX13" fmla="*/ 4173054 w 4374292"/>
                <a:gd name="connsiteY13" fmla="*/ 180055 h 589593"/>
                <a:gd name="connsiteX14" fmla="*/ 4211889 w 4374292"/>
                <a:gd name="connsiteY14" fmla="*/ 151811 h 589593"/>
                <a:gd name="connsiteX15" fmla="*/ 4254255 w 4374292"/>
                <a:gd name="connsiteY15" fmla="*/ 116506 h 589593"/>
                <a:gd name="connsiteX16" fmla="*/ 4275438 w 4374292"/>
                <a:gd name="connsiteY16" fmla="*/ 95323 h 589593"/>
                <a:gd name="connsiteX17" fmla="*/ 4303682 w 4374292"/>
                <a:gd name="connsiteY17" fmla="*/ 56488 h 589593"/>
                <a:gd name="connsiteX18" fmla="*/ 4328396 w 4374292"/>
                <a:gd name="connsiteY18" fmla="*/ 14122 h 589593"/>
                <a:gd name="connsiteX19" fmla="*/ 4349579 w 4374292"/>
                <a:gd name="connsiteY19" fmla="*/ 0 h 589593"/>
                <a:gd name="connsiteX20" fmla="*/ 4367231 w 4374292"/>
                <a:gd name="connsiteY20" fmla="*/ 7061 h 589593"/>
                <a:gd name="connsiteX21" fmla="*/ 4370762 w 4374292"/>
                <a:gd name="connsiteY21" fmla="*/ 14122 h 589593"/>
                <a:gd name="connsiteX22" fmla="*/ 4374292 w 4374292"/>
                <a:gd name="connsiteY22" fmla="*/ 35305 h 589593"/>
                <a:gd name="connsiteX23" fmla="*/ 4367231 w 4374292"/>
                <a:gd name="connsiteY23" fmla="*/ 102384 h 589593"/>
                <a:gd name="connsiteX24" fmla="*/ 4363701 w 4374292"/>
                <a:gd name="connsiteY24" fmla="*/ 151811 h 589593"/>
                <a:gd name="connsiteX25" fmla="*/ 4346048 w 4374292"/>
                <a:gd name="connsiteY25" fmla="*/ 218891 h 589593"/>
                <a:gd name="connsiteX26" fmla="*/ 4314274 w 4374292"/>
                <a:gd name="connsiteY26" fmla="*/ 296562 h 589593"/>
                <a:gd name="connsiteX27" fmla="*/ 4275438 w 4374292"/>
                <a:gd name="connsiteY27" fmla="*/ 370702 h 589593"/>
                <a:gd name="connsiteX28" fmla="*/ 4208359 w 4374292"/>
                <a:gd name="connsiteY28" fmla="*/ 476617 h 589593"/>
                <a:gd name="connsiteX29" fmla="*/ 4169523 w 4374292"/>
                <a:gd name="connsiteY29" fmla="*/ 536636 h 589593"/>
                <a:gd name="connsiteX30" fmla="*/ 4137749 w 4374292"/>
                <a:gd name="connsiteY30" fmla="*/ 564880 h 589593"/>
                <a:gd name="connsiteX31" fmla="*/ 4113035 w 4374292"/>
                <a:gd name="connsiteY31" fmla="*/ 579002 h 589593"/>
                <a:gd name="connsiteX32" fmla="*/ 4081260 w 4374292"/>
                <a:gd name="connsiteY32" fmla="*/ 589593 h 589593"/>
                <a:gd name="connsiteX33" fmla="*/ 4035364 w 4374292"/>
                <a:gd name="connsiteY33" fmla="*/ 579002 h 589593"/>
                <a:gd name="connsiteX34" fmla="*/ 3985937 w 4374292"/>
                <a:gd name="connsiteY34" fmla="*/ 554288 h 589593"/>
                <a:gd name="connsiteX35" fmla="*/ 3922388 w 4374292"/>
                <a:gd name="connsiteY35" fmla="*/ 526044 h 589593"/>
                <a:gd name="connsiteX36" fmla="*/ 3837656 w 4374292"/>
                <a:gd name="connsiteY36" fmla="*/ 497800 h 589593"/>
                <a:gd name="connsiteX37" fmla="*/ 3788229 w 4374292"/>
                <a:gd name="connsiteY37" fmla="*/ 487209 h 589593"/>
                <a:gd name="connsiteX38" fmla="*/ 3668192 w 4374292"/>
                <a:gd name="connsiteY38" fmla="*/ 483678 h 589593"/>
                <a:gd name="connsiteX39" fmla="*/ 3424587 w 4374292"/>
                <a:gd name="connsiteY39" fmla="*/ 476617 h 589593"/>
                <a:gd name="connsiteX40" fmla="*/ 2958561 w 4374292"/>
                <a:gd name="connsiteY40" fmla="*/ 469556 h 589593"/>
                <a:gd name="connsiteX41" fmla="*/ 2672590 w 4374292"/>
                <a:gd name="connsiteY41" fmla="*/ 469556 h 589593"/>
                <a:gd name="connsiteX42" fmla="*/ 2323071 w 4374292"/>
                <a:gd name="connsiteY42" fmla="*/ 469556 h 589593"/>
                <a:gd name="connsiteX43" fmla="*/ 2019447 w 4374292"/>
                <a:gd name="connsiteY43" fmla="*/ 473087 h 589593"/>
                <a:gd name="connsiteX44" fmla="*/ 1592257 w 4374292"/>
                <a:gd name="connsiteY44" fmla="*/ 487209 h 589593"/>
                <a:gd name="connsiteX45" fmla="*/ 1306286 w 4374292"/>
                <a:gd name="connsiteY45" fmla="*/ 494270 h 589593"/>
                <a:gd name="connsiteX46" fmla="*/ 1027376 w 4374292"/>
                <a:gd name="connsiteY46" fmla="*/ 508392 h 589593"/>
                <a:gd name="connsiteX47" fmla="*/ 776711 w 4374292"/>
                <a:gd name="connsiteY47" fmla="*/ 526044 h 589593"/>
                <a:gd name="connsiteX48" fmla="*/ 600186 w 4374292"/>
                <a:gd name="connsiteY48" fmla="*/ 547227 h 589593"/>
                <a:gd name="connsiteX49" fmla="*/ 543698 w 4374292"/>
                <a:gd name="connsiteY49" fmla="*/ 554288 h 589593"/>
                <a:gd name="connsiteX50" fmla="*/ 504862 w 4374292"/>
                <a:gd name="connsiteY50" fmla="*/ 547227 h 589593"/>
                <a:gd name="connsiteX51" fmla="*/ 370703 w 4374292"/>
                <a:gd name="connsiteY51" fmla="*/ 504861 h 589593"/>
                <a:gd name="connsiteX52" fmla="*/ 211830 w 4374292"/>
                <a:gd name="connsiteY52" fmla="*/ 448373 h 589593"/>
                <a:gd name="connsiteX53" fmla="*/ 84732 w 4374292"/>
                <a:gd name="connsiteY53" fmla="*/ 398946 h 589593"/>
                <a:gd name="connsiteX54" fmla="*/ 24714 w 4374292"/>
                <a:gd name="connsiteY54" fmla="*/ 381294 h 589593"/>
                <a:gd name="connsiteX55" fmla="*/ 14122 w 4374292"/>
                <a:gd name="connsiteY55" fmla="*/ 370702 h 589593"/>
                <a:gd name="connsiteX56" fmla="*/ 7061 w 4374292"/>
                <a:gd name="connsiteY56" fmla="*/ 356580 h 589593"/>
                <a:gd name="connsiteX57" fmla="*/ 0 w 4374292"/>
                <a:gd name="connsiteY57" fmla="*/ 335397 h 589593"/>
                <a:gd name="connsiteX58" fmla="*/ 7061 w 4374292"/>
                <a:gd name="connsiteY58" fmla="*/ 310684 h 589593"/>
                <a:gd name="connsiteX59" fmla="*/ 24714 w 4374292"/>
                <a:gd name="connsiteY59" fmla="*/ 289501 h 589593"/>
                <a:gd name="connsiteX60" fmla="*/ 74141 w 4374292"/>
                <a:gd name="connsiteY60" fmla="*/ 257726 h 589593"/>
                <a:gd name="connsiteX61" fmla="*/ 607247 w 4374292"/>
                <a:gd name="connsiteY61" fmla="*/ 254196 h 589593"/>
                <a:gd name="connsiteX62" fmla="*/ 628430 w 4374292"/>
                <a:gd name="connsiteY62" fmla="*/ 264787 h 589593"/>
                <a:gd name="connsiteX63" fmla="*/ 727284 w 4374292"/>
                <a:gd name="connsiteY63" fmla="*/ 261257 h 589593"/>
                <a:gd name="connsiteX64" fmla="*/ 988541 w 4374292"/>
                <a:gd name="connsiteY64" fmla="*/ 254196 h 589593"/>
                <a:gd name="connsiteX65" fmla="*/ 1465159 w 4374292"/>
                <a:gd name="connsiteY65" fmla="*/ 247135 h 589593"/>
                <a:gd name="connsiteX66" fmla="*/ 1902941 w 4374292"/>
                <a:gd name="connsiteY66" fmla="*/ 240074 h 589593"/>
                <a:gd name="connsiteX67" fmla="*/ 1966490 w 4374292"/>
                <a:gd name="connsiteY67" fmla="*/ 240074 h 589593"/>
                <a:gd name="connsiteX0" fmla="*/ 1966490 w 4374292"/>
                <a:gd name="connsiteY0" fmla="*/ 240074 h 589593"/>
                <a:gd name="connsiteX1" fmla="*/ 2418394 w 4374292"/>
                <a:gd name="connsiteY1" fmla="*/ 240074 h 589593"/>
                <a:gd name="connsiteX2" fmla="*/ 2877359 w 4374292"/>
                <a:gd name="connsiteY2" fmla="*/ 240074 h 589593"/>
                <a:gd name="connsiteX3" fmla="*/ 3272776 w 4374292"/>
                <a:gd name="connsiteY3" fmla="*/ 240074 h 589593"/>
                <a:gd name="connsiteX4" fmla="*/ 3488136 w 4374292"/>
                <a:gd name="connsiteY4" fmla="*/ 240074 h 589593"/>
                <a:gd name="connsiteX5" fmla="*/ 3650539 w 4374292"/>
                <a:gd name="connsiteY5" fmla="*/ 240074 h 589593"/>
                <a:gd name="connsiteX6" fmla="*/ 3728210 w 4374292"/>
                <a:gd name="connsiteY6" fmla="*/ 240074 h 589593"/>
                <a:gd name="connsiteX7" fmla="*/ 3802351 w 4374292"/>
                <a:gd name="connsiteY7" fmla="*/ 240074 h 589593"/>
                <a:gd name="connsiteX8" fmla="*/ 3876491 w 4374292"/>
                <a:gd name="connsiteY8" fmla="*/ 240074 h 589593"/>
                <a:gd name="connsiteX9" fmla="*/ 3950632 w 4374292"/>
                <a:gd name="connsiteY9" fmla="*/ 240074 h 589593"/>
                <a:gd name="connsiteX10" fmla="*/ 4017711 w 4374292"/>
                <a:gd name="connsiteY10" fmla="*/ 233013 h 589593"/>
                <a:gd name="connsiteX11" fmla="*/ 4077730 w 4374292"/>
                <a:gd name="connsiteY11" fmla="*/ 222421 h 589593"/>
                <a:gd name="connsiteX12" fmla="*/ 4130688 w 4374292"/>
                <a:gd name="connsiteY12" fmla="*/ 201238 h 589593"/>
                <a:gd name="connsiteX13" fmla="*/ 4173054 w 4374292"/>
                <a:gd name="connsiteY13" fmla="*/ 180055 h 589593"/>
                <a:gd name="connsiteX14" fmla="*/ 4211889 w 4374292"/>
                <a:gd name="connsiteY14" fmla="*/ 151811 h 589593"/>
                <a:gd name="connsiteX15" fmla="*/ 4254255 w 4374292"/>
                <a:gd name="connsiteY15" fmla="*/ 116506 h 589593"/>
                <a:gd name="connsiteX16" fmla="*/ 4275438 w 4374292"/>
                <a:gd name="connsiteY16" fmla="*/ 95323 h 589593"/>
                <a:gd name="connsiteX17" fmla="*/ 4303682 w 4374292"/>
                <a:gd name="connsiteY17" fmla="*/ 56488 h 589593"/>
                <a:gd name="connsiteX18" fmla="*/ 4328396 w 4374292"/>
                <a:gd name="connsiteY18" fmla="*/ 14122 h 589593"/>
                <a:gd name="connsiteX19" fmla="*/ 4349579 w 4374292"/>
                <a:gd name="connsiteY19" fmla="*/ 0 h 589593"/>
                <a:gd name="connsiteX20" fmla="*/ 4367231 w 4374292"/>
                <a:gd name="connsiteY20" fmla="*/ 7061 h 589593"/>
                <a:gd name="connsiteX21" fmla="*/ 4370762 w 4374292"/>
                <a:gd name="connsiteY21" fmla="*/ 14122 h 589593"/>
                <a:gd name="connsiteX22" fmla="*/ 4374292 w 4374292"/>
                <a:gd name="connsiteY22" fmla="*/ 35305 h 589593"/>
                <a:gd name="connsiteX23" fmla="*/ 4367231 w 4374292"/>
                <a:gd name="connsiteY23" fmla="*/ 102384 h 589593"/>
                <a:gd name="connsiteX24" fmla="*/ 4363701 w 4374292"/>
                <a:gd name="connsiteY24" fmla="*/ 151811 h 589593"/>
                <a:gd name="connsiteX25" fmla="*/ 4346048 w 4374292"/>
                <a:gd name="connsiteY25" fmla="*/ 218891 h 589593"/>
                <a:gd name="connsiteX26" fmla="*/ 4314274 w 4374292"/>
                <a:gd name="connsiteY26" fmla="*/ 296562 h 589593"/>
                <a:gd name="connsiteX27" fmla="*/ 4275438 w 4374292"/>
                <a:gd name="connsiteY27" fmla="*/ 370702 h 589593"/>
                <a:gd name="connsiteX28" fmla="*/ 4208359 w 4374292"/>
                <a:gd name="connsiteY28" fmla="*/ 476617 h 589593"/>
                <a:gd name="connsiteX29" fmla="*/ 4169523 w 4374292"/>
                <a:gd name="connsiteY29" fmla="*/ 536636 h 589593"/>
                <a:gd name="connsiteX30" fmla="*/ 4137749 w 4374292"/>
                <a:gd name="connsiteY30" fmla="*/ 564880 h 589593"/>
                <a:gd name="connsiteX31" fmla="*/ 4113035 w 4374292"/>
                <a:gd name="connsiteY31" fmla="*/ 579002 h 589593"/>
                <a:gd name="connsiteX32" fmla="*/ 4081260 w 4374292"/>
                <a:gd name="connsiteY32" fmla="*/ 589593 h 589593"/>
                <a:gd name="connsiteX33" fmla="*/ 4035364 w 4374292"/>
                <a:gd name="connsiteY33" fmla="*/ 579002 h 589593"/>
                <a:gd name="connsiteX34" fmla="*/ 3985937 w 4374292"/>
                <a:gd name="connsiteY34" fmla="*/ 554288 h 589593"/>
                <a:gd name="connsiteX35" fmla="*/ 3922388 w 4374292"/>
                <a:gd name="connsiteY35" fmla="*/ 526044 h 589593"/>
                <a:gd name="connsiteX36" fmla="*/ 3837656 w 4374292"/>
                <a:gd name="connsiteY36" fmla="*/ 497800 h 589593"/>
                <a:gd name="connsiteX37" fmla="*/ 3788229 w 4374292"/>
                <a:gd name="connsiteY37" fmla="*/ 487209 h 589593"/>
                <a:gd name="connsiteX38" fmla="*/ 3668192 w 4374292"/>
                <a:gd name="connsiteY38" fmla="*/ 483678 h 589593"/>
                <a:gd name="connsiteX39" fmla="*/ 3424587 w 4374292"/>
                <a:gd name="connsiteY39" fmla="*/ 476617 h 589593"/>
                <a:gd name="connsiteX40" fmla="*/ 2958561 w 4374292"/>
                <a:gd name="connsiteY40" fmla="*/ 469556 h 589593"/>
                <a:gd name="connsiteX41" fmla="*/ 2672590 w 4374292"/>
                <a:gd name="connsiteY41" fmla="*/ 469556 h 589593"/>
                <a:gd name="connsiteX42" fmla="*/ 2323071 w 4374292"/>
                <a:gd name="connsiteY42" fmla="*/ 469556 h 589593"/>
                <a:gd name="connsiteX43" fmla="*/ 2019447 w 4374292"/>
                <a:gd name="connsiteY43" fmla="*/ 473087 h 589593"/>
                <a:gd name="connsiteX44" fmla="*/ 1592257 w 4374292"/>
                <a:gd name="connsiteY44" fmla="*/ 487209 h 589593"/>
                <a:gd name="connsiteX45" fmla="*/ 1306286 w 4374292"/>
                <a:gd name="connsiteY45" fmla="*/ 494270 h 589593"/>
                <a:gd name="connsiteX46" fmla="*/ 1027376 w 4374292"/>
                <a:gd name="connsiteY46" fmla="*/ 508392 h 589593"/>
                <a:gd name="connsiteX47" fmla="*/ 776711 w 4374292"/>
                <a:gd name="connsiteY47" fmla="*/ 526044 h 589593"/>
                <a:gd name="connsiteX48" fmla="*/ 600186 w 4374292"/>
                <a:gd name="connsiteY48" fmla="*/ 547227 h 589593"/>
                <a:gd name="connsiteX49" fmla="*/ 543698 w 4374292"/>
                <a:gd name="connsiteY49" fmla="*/ 554288 h 589593"/>
                <a:gd name="connsiteX50" fmla="*/ 504862 w 4374292"/>
                <a:gd name="connsiteY50" fmla="*/ 547227 h 589593"/>
                <a:gd name="connsiteX51" fmla="*/ 370703 w 4374292"/>
                <a:gd name="connsiteY51" fmla="*/ 504861 h 589593"/>
                <a:gd name="connsiteX52" fmla="*/ 211830 w 4374292"/>
                <a:gd name="connsiteY52" fmla="*/ 448373 h 589593"/>
                <a:gd name="connsiteX53" fmla="*/ 84732 w 4374292"/>
                <a:gd name="connsiteY53" fmla="*/ 398946 h 589593"/>
                <a:gd name="connsiteX54" fmla="*/ 24714 w 4374292"/>
                <a:gd name="connsiteY54" fmla="*/ 381294 h 589593"/>
                <a:gd name="connsiteX55" fmla="*/ 14122 w 4374292"/>
                <a:gd name="connsiteY55" fmla="*/ 370702 h 589593"/>
                <a:gd name="connsiteX56" fmla="*/ 7061 w 4374292"/>
                <a:gd name="connsiteY56" fmla="*/ 356580 h 589593"/>
                <a:gd name="connsiteX57" fmla="*/ 0 w 4374292"/>
                <a:gd name="connsiteY57" fmla="*/ 335397 h 589593"/>
                <a:gd name="connsiteX58" fmla="*/ 7061 w 4374292"/>
                <a:gd name="connsiteY58" fmla="*/ 310684 h 589593"/>
                <a:gd name="connsiteX59" fmla="*/ 24714 w 4374292"/>
                <a:gd name="connsiteY59" fmla="*/ 289501 h 589593"/>
                <a:gd name="connsiteX60" fmla="*/ 607247 w 4374292"/>
                <a:gd name="connsiteY60" fmla="*/ 254196 h 589593"/>
                <a:gd name="connsiteX61" fmla="*/ 628430 w 4374292"/>
                <a:gd name="connsiteY61" fmla="*/ 264787 h 589593"/>
                <a:gd name="connsiteX62" fmla="*/ 727284 w 4374292"/>
                <a:gd name="connsiteY62" fmla="*/ 261257 h 589593"/>
                <a:gd name="connsiteX63" fmla="*/ 988541 w 4374292"/>
                <a:gd name="connsiteY63" fmla="*/ 254196 h 589593"/>
                <a:gd name="connsiteX64" fmla="*/ 1465159 w 4374292"/>
                <a:gd name="connsiteY64" fmla="*/ 247135 h 589593"/>
                <a:gd name="connsiteX65" fmla="*/ 1902941 w 4374292"/>
                <a:gd name="connsiteY65" fmla="*/ 240074 h 589593"/>
                <a:gd name="connsiteX66" fmla="*/ 1966490 w 4374292"/>
                <a:gd name="connsiteY66" fmla="*/ 240074 h 58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374292" h="589593">
                  <a:moveTo>
                    <a:pt x="1966490" y="240074"/>
                  </a:moveTo>
                  <a:lnTo>
                    <a:pt x="2418394" y="240074"/>
                  </a:lnTo>
                  <a:lnTo>
                    <a:pt x="2877359" y="240074"/>
                  </a:lnTo>
                  <a:lnTo>
                    <a:pt x="3272776" y="240074"/>
                  </a:lnTo>
                  <a:lnTo>
                    <a:pt x="3488136" y="240074"/>
                  </a:lnTo>
                  <a:lnTo>
                    <a:pt x="3650539" y="240074"/>
                  </a:lnTo>
                  <a:lnTo>
                    <a:pt x="3728210" y="240074"/>
                  </a:lnTo>
                  <a:lnTo>
                    <a:pt x="3802351" y="240074"/>
                  </a:lnTo>
                  <a:lnTo>
                    <a:pt x="3876491" y="240074"/>
                  </a:lnTo>
                  <a:lnTo>
                    <a:pt x="3950632" y="240074"/>
                  </a:lnTo>
                  <a:lnTo>
                    <a:pt x="4017711" y="233013"/>
                  </a:lnTo>
                  <a:lnTo>
                    <a:pt x="4077730" y="222421"/>
                  </a:lnTo>
                  <a:lnTo>
                    <a:pt x="4130688" y="201238"/>
                  </a:lnTo>
                  <a:lnTo>
                    <a:pt x="4173054" y="180055"/>
                  </a:lnTo>
                  <a:lnTo>
                    <a:pt x="4211889" y="151811"/>
                  </a:lnTo>
                  <a:lnTo>
                    <a:pt x="4254255" y="116506"/>
                  </a:lnTo>
                  <a:lnTo>
                    <a:pt x="4275438" y="95323"/>
                  </a:lnTo>
                  <a:lnTo>
                    <a:pt x="4303682" y="56488"/>
                  </a:lnTo>
                  <a:lnTo>
                    <a:pt x="4328396" y="14122"/>
                  </a:lnTo>
                  <a:lnTo>
                    <a:pt x="4349579" y="0"/>
                  </a:lnTo>
                  <a:lnTo>
                    <a:pt x="4367231" y="7061"/>
                  </a:lnTo>
                  <a:lnTo>
                    <a:pt x="4370762" y="14122"/>
                  </a:lnTo>
                  <a:lnTo>
                    <a:pt x="4374292" y="35305"/>
                  </a:lnTo>
                  <a:lnTo>
                    <a:pt x="4367231" y="102384"/>
                  </a:lnTo>
                  <a:lnTo>
                    <a:pt x="4363701" y="151811"/>
                  </a:lnTo>
                  <a:lnTo>
                    <a:pt x="4346048" y="218891"/>
                  </a:lnTo>
                  <a:lnTo>
                    <a:pt x="4314274" y="296562"/>
                  </a:lnTo>
                  <a:lnTo>
                    <a:pt x="4275438" y="370702"/>
                  </a:lnTo>
                  <a:lnTo>
                    <a:pt x="4208359" y="476617"/>
                  </a:lnTo>
                  <a:lnTo>
                    <a:pt x="4169523" y="536636"/>
                  </a:lnTo>
                  <a:lnTo>
                    <a:pt x="4137749" y="564880"/>
                  </a:lnTo>
                  <a:lnTo>
                    <a:pt x="4113035" y="579002"/>
                  </a:lnTo>
                  <a:lnTo>
                    <a:pt x="4081260" y="589593"/>
                  </a:lnTo>
                  <a:lnTo>
                    <a:pt x="4035364" y="579002"/>
                  </a:lnTo>
                  <a:lnTo>
                    <a:pt x="3985937" y="554288"/>
                  </a:lnTo>
                  <a:lnTo>
                    <a:pt x="3922388" y="526044"/>
                  </a:lnTo>
                  <a:lnTo>
                    <a:pt x="3837656" y="497800"/>
                  </a:lnTo>
                  <a:lnTo>
                    <a:pt x="3788229" y="487209"/>
                  </a:lnTo>
                  <a:lnTo>
                    <a:pt x="3668192" y="483678"/>
                  </a:lnTo>
                  <a:lnTo>
                    <a:pt x="3424587" y="476617"/>
                  </a:lnTo>
                  <a:lnTo>
                    <a:pt x="2958561" y="469556"/>
                  </a:lnTo>
                  <a:lnTo>
                    <a:pt x="2672590" y="469556"/>
                  </a:lnTo>
                  <a:lnTo>
                    <a:pt x="2323071" y="469556"/>
                  </a:lnTo>
                  <a:lnTo>
                    <a:pt x="2019447" y="473087"/>
                  </a:lnTo>
                  <a:lnTo>
                    <a:pt x="1592257" y="487209"/>
                  </a:lnTo>
                  <a:lnTo>
                    <a:pt x="1306286" y="494270"/>
                  </a:lnTo>
                  <a:lnTo>
                    <a:pt x="1027376" y="508392"/>
                  </a:lnTo>
                  <a:lnTo>
                    <a:pt x="776711" y="526044"/>
                  </a:lnTo>
                  <a:lnTo>
                    <a:pt x="600186" y="547227"/>
                  </a:lnTo>
                  <a:lnTo>
                    <a:pt x="543698" y="554288"/>
                  </a:lnTo>
                  <a:lnTo>
                    <a:pt x="504862" y="547227"/>
                  </a:lnTo>
                  <a:lnTo>
                    <a:pt x="370703" y="504861"/>
                  </a:lnTo>
                  <a:lnTo>
                    <a:pt x="211830" y="448373"/>
                  </a:lnTo>
                  <a:lnTo>
                    <a:pt x="84732" y="398946"/>
                  </a:lnTo>
                  <a:lnTo>
                    <a:pt x="24714" y="381294"/>
                  </a:lnTo>
                  <a:lnTo>
                    <a:pt x="14122" y="370702"/>
                  </a:lnTo>
                  <a:lnTo>
                    <a:pt x="7061" y="356580"/>
                  </a:lnTo>
                  <a:lnTo>
                    <a:pt x="0" y="335397"/>
                  </a:lnTo>
                  <a:lnTo>
                    <a:pt x="7061" y="310684"/>
                  </a:lnTo>
                  <a:lnTo>
                    <a:pt x="24714" y="289501"/>
                  </a:lnTo>
                  <a:lnTo>
                    <a:pt x="607247" y="254196"/>
                  </a:lnTo>
                  <a:lnTo>
                    <a:pt x="628430" y="264787"/>
                  </a:lnTo>
                  <a:lnTo>
                    <a:pt x="727284" y="261257"/>
                  </a:lnTo>
                  <a:lnTo>
                    <a:pt x="988541" y="254196"/>
                  </a:lnTo>
                  <a:lnTo>
                    <a:pt x="1465159" y="247135"/>
                  </a:lnTo>
                  <a:lnTo>
                    <a:pt x="1902941" y="240074"/>
                  </a:lnTo>
                  <a:lnTo>
                    <a:pt x="1966490" y="24007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1F8423B3-4350-8745-BCB9-36257D57B6EA}"/>
                </a:ext>
              </a:extLst>
            </p:cNvPr>
            <p:cNvSpPr/>
            <p:nvPr/>
          </p:nvSpPr>
          <p:spPr bwMode="auto">
            <a:xfrm>
              <a:off x="3300413" y="2328863"/>
              <a:ext cx="1806575" cy="944562"/>
            </a:xfrm>
            <a:custGeom>
              <a:avLst/>
              <a:gdLst>
                <a:gd name="connsiteX0" fmla="*/ 590550 w 1807368"/>
                <a:gd name="connsiteY0" fmla="*/ 238125 h 945356"/>
                <a:gd name="connsiteX1" fmla="*/ 471487 w 1807368"/>
                <a:gd name="connsiteY1" fmla="*/ 254793 h 945356"/>
                <a:gd name="connsiteX2" fmla="*/ 335756 w 1807368"/>
                <a:gd name="connsiteY2" fmla="*/ 271462 h 945356"/>
                <a:gd name="connsiteX3" fmla="*/ 242887 w 1807368"/>
                <a:gd name="connsiteY3" fmla="*/ 280987 h 945356"/>
                <a:gd name="connsiteX4" fmla="*/ 133350 w 1807368"/>
                <a:gd name="connsiteY4" fmla="*/ 292893 h 945356"/>
                <a:gd name="connsiteX5" fmla="*/ 52387 w 1807368"/>
                <a:gd name="connsiteY5" fmla="*/ 300037 h 945356"/>
                <a:gd name="connsiteX6" fmla="*/ 0 w 1807368"/>
                <a:gd name="connsiteY6" fmla="*/ 285750 h 945356"/>
                <a:gd name="connsiteX7" fmla="*/ 45243 w 1807368"/>
                <a:gd name="connsiteY7" fmla="*/ 457200 h 945356"/>
                <a:gd name="connsiteX8" fmla="*/ 254793 w 1807368"/>
                <a:gd name="connsiteY8" fmla="*/ 428625 h 945356"/>
                <a:gd name="connsiteX9" fmla="*/ 547687 w 1807368"/>
                <a:gd name="connsiteY9" fmla="*/ 385762 h 945356"/>
                <a:gd name="connsiteX10" fmla="*/ 857250 w 1807368"/>
                <a:gd name="connsiteY10" fmla="*/ 340518 h 945356"/>
                <a:gd name="connsiteX11" fmla="*/ 1138237 w 1807368"/>
                <a:gd name="connsiteY11" fmla="*/ 300037 h 945356"/>
                <a:gd name="connsiteX12" fmla="*/ 1288256 w 1807368"/>
                <a:gd name="connsiteY12" fmla="*/ 276225 h 945356"/>
                <a:gd name="connsiteX13" fmla="*/ 1307306 w 1807368"/>
                <a:gd name="connsiteY13" fmla="*/ 276225 h 945356"/>
                <a:gd name="connsiteX14" fmla="*/ 1354931 w 1807368"/>
                <a:gd name="connsiteY14" fmla="*/ 280987 h 945356"/>
                <a:gd name="connsiteX15" fmla="*/ 1381125 w 1807368"/>
                <a:gd name="connsiteY15" fmla="*/ 285750 h 945356"/>
                <a:gd name="connsiteX16" fmla="*/ 1395412 w 1807368"/>
                <a:gd name="connsiteY16" fmla="*/ 290512 h 945356"/>
                <a:gd name="connsiteX17" fmla="*/ 1421606 w 1807368"/>
                <a:gd name="connsiteY17" fmla="*/ 300037 h 945356"/>
                <a:gd name="connsiteX18" fmla="*/ 1440656 w 1807368"/>
                <a:gd name="connsiteY18" fmla="*/ 309562 h 945356"/>
                <a:gd name="connsiteX19" fmla="*/ 1450181 w 1807368"/>
                <a:gd name="connsiteY19" fmla="*/ 328612 h 945356"/>
                <a:gd name="connsiteX20" fmla="*/ 1464468 w 1807368"/>
                <a:gd name="connsiteY20" fmla="*/ 378618 h 945356"/>
                <a:gd name="connsiteX21" fmla="*/ 1464468 w 1807368"/>
                <a:gd name="connsiteY21" fmla="*/ 404812 h 945356"/>
                <a:gd name="connsiteX22" fmla="*/ 1450181 w 1807368"/>
                <a:gd name="connsiteY22" fmla="*/ 473868 h 945356"/>
                <a:gd name="connsiteX23" fmla="*/ 1423987 w 1807368"/>
                <a:gd name="connsiteY23" fmla="*/ 597693 h 945356"/>
                <a:gd name="connsiteX24" fmla="*/ 1402556 w 1807368"/>
                <a:gd name="connsiteY24" fmla="*/ 719137 h 945356"/>
                <a:gd name="connsiteX25" fmla="*/ 1397793 w 1807368"/>
                <a:gd name="connsiteY25" fmla="*/ 747712 h 945356"/>
                <a:gd name="connsiteX26" fmla="*/ 1312068 w 1807368"/>
                <a:gd name="connsiteY26" fmla="*/ 900112 h 945356"/>
                <a:gd name="connsiteX27" fmla="*/ 1345406 w 1807368"/>
                <a:gd name="connsiteY27" fmla="*/ 919162 h 945356"/>
                <a:gd name="connsiteX28" fmla="*/ 1385887 w 1807368"/>
                <a:gd name="connsiteY28" fmla="*/ 933450 h 945356"/>
                <a:gd name="connsiteX29" fmla="*/ 1416843 w 1807368"/>
                <a:gd name="connsiteY29" fmla="*/ 942975 h 945356"/>
                <a:gd name="connsiteX30" fmla="*/ 1438275 w 1807368"/>
                <a:gd name="connsiteY30" fmla="*/ 945356 h 945356"/>
                <a:gd name="connsiteX31" fmla="*/ 1464468 w 1807368"/>
                <a:gd name="connsiteY31" fmla="*/ 938212 h 945356"/>
                <a:gd name="connsiteX32" fmla="*/ 1497806 w 1807368"/>
                <a:gd name="connsiteY32" fmla="*/ 912018 h 945356"/>
                <a:gd name="connsiteX33" fmla="*/ 1519237 w 1807368"/>
                <a:gd name="connsiteY33" fmla="*/ 883443 h 945356"/>
                <a:gd name="connsiteX34" fmla="*/ 1543050 w 1807368"/>
                <a:gd name="connsiteY34" fmla="*/ 842962 h 945356"/>
                <a:gd name="connsiteX35" fmla="*/ 1578768 w 1807368"/>
                <a:gd name="connsiteY35" fmla="*/ 762000 h 945356"/>
                <a:gd name="connsiteX36" fmla="*/ 1654968 w 1807368"/>
                <a:gd name="connsiteY36" fmla="*/ 588168 h 945356"/>
                <a:gd name="connsiteX37" fmla="*/ 1690687 w 1807368"/>
                <a:gd name="connsiteY37" fmla="*/ 495300 h 945356"/>
                <a:gd name="connsiteX38" fmla="*/ 1724025 w 1807368"/>
                <a:gd name="connsiteY38" fmla="*/ 421481 h 945356"/>
                <a:gd name="connsiteX39" fmla="*/ 1735931 w 1807368"/>
                <a:gd name="connsiteY39" fmla="*/ 397668 h 945356"/>
                <a:gd name="connsiteX40" fmla="*/ 1757362 w 1807368"/>
                <a:gd name="connsiteY40" fmla="*/ 364331 h 945356"/>
                <a:gd name="connsiteX41" fmla="*/ 1783556 w 1807368"/>
                <a:gd name="connsiteY41" fmla="*/ 335756 h 945356"/>
                <a:gd name="connsiteX42" fmla="*/ 1802606 w 1807368"/>
                <a:gd name="connsiteY42" fmla="*/ 314325 h 945356"/>
                <a:gd name="connsiteX43" fmla="*/ 1807368 w 1807368"/>
                <a:gd name="connsiteY43" fmla="*/ 292893 h 945356"/>
                <a:gd name="connsiteX44" fmla="*/ 1807368 w 1807368"/>
                <a:gd name="connsiteY44" fmla="*/ 269081 h 945356"/>
                <a:gd name="connsiteX45" fmla="*/ 1797843 w 1807368"/>
                <a:gd name="connsiteY45" fmla="*/ 245268 h 945356"/>
                <a:gd name="connsiteX46" fmla="*/ 1752600 w 1807368"/>
                <a:gd name="connsiteY46" fmla="*/ 202406 h 945356"/>
                <a:gd name="connsiteX47" fmla="*/ 1664493 w 1807368"/>
                <a:gd name="connsiteY47" fmla="*/ 133350 h 945356"/>
                <a:gd name="connsiteX48" fmla="*/ 1569243 w 1807368"/>
                <a:gd name="connsiteY48" fmla="*/ 66675 h 945356"/>
                <a:gd name="connsiteX49" fmla="*/ 1488281 w 1807368"/>
                <a:gd name="connsiteY49" fmla="*/ 19050 h 945356"/>
                <a:gd name="connsiteX50" fmla="*/ 1457325 w 1807368"/>
                <a:gd name="connsiteY50" fmla="*/ 4762 h 945356"/>
                <a:gd name="connsiteX51" fmla="*/ 1435893 w 1807368"/>
                <a:gd name="connsiteY51" fmla="*/ 0 h 945356"/>
                <a:gd name="connsiteX52" fmla="*/ 1412081 w 1807368"/>
                <a:gd name="connsiteY52" fmla="*/ 4762 h 945356"/>
                <a:gd name="connsiteX53" fmla="*/ 1390650 w 1807368"/>
                <a:gd name="connsiteY53" fmla="*/ 14287 h 945356"/>
                <a:gd name="connsiteX54" fmla="*/ 1369218 w 1807368"/>
                <a:gd name="connsiteY54" fmla="*/ 28575 h 945356"/>
                <a:gd name="connsiteX55" fmla="*/ 1350168 w 1807368"/>
                <a:gd name="connsiteY55" fmla="*/ 52387 h 945356"/>
                <a:gd name="connsiteX56" fmla="*/ 1328737 w 1807368"/>
                <a:gd name="connsiteY56" fmla="*/ 76200 h 945356"/>
                <a:gd name="connsiteX57" fmla="*/ 1214437 w 1807368"/>
                <a:gd name="connsiteY57" fmla="*/ 104775 h 945356"/>
                <a:gd name="connsiteX58" fmla="*/ 976312 w 1807368"/>
                <a:gd name="connsiteY58" fmla="*/ 161925 h 945356"/>
                <a:gd name="connsiteX59" fmla="*/ 819150 w 1807368"/>
                <a:gd name="connsiteY59" fmla="*/ 197643 h 945356"/>
                <a:gd name="connsiteX60" fmla="*/ 640556 w 1807368"/>
                <a:gd name="connsiteY60" fmla="*/ 230981 h 945356"/>
                <a:gd name="connsiteX61" fmla="*/ 590550 w 1807368"/>
                <a:gd name="connsiteY61" fmla="*/ 238125 h 94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807368" h="945356">
                  <a:moveTo>
                    <a:pt x="590550" y="238125"/>
                  </a:moveTo>
                  <a:lnTo>
                    <a:pt x="471487" y="254793"/>
                  </a:lnTo>
                  <a:lnTo>
                    <a:pt x="335756" y="271462"/>
                  </a:lnTo>
                  <a:lnTo>
                    <a:pt x="242887" y="280987"/>
                  </a:lnTo>
                  <a:lnTo>
                    <a:pt x="133350" y="292893"/>
                  </a:lnTo>
                  <a:lnTo>
                    <a:pt x="52387" y="300037"/>
                  </a:lnTo>
                  <a:lnTo>
                    <a:pt x="0" y="285750"/>
                  </a:lnTo>
                  <a:lnTo>
                    <a:pt x="45243" y="457200"/>
                  </a:lnTo>
                  <a:lnTo>
                    <a:pt x="254793" y="428625"/>
                  </a:lnTo>
                  <a:lnTo>
                    <a:pt x="547687" y="385762"/>
                  </a:lnTo>
                  <a:lnTo>
                    <a:pt x="857250" y="340518"/>
                  </a:lnTo>
                  <a:lnTo>
                    <a:pt x="1138237" y="300037"/>
                  </a:lnTo>
                  <a:lnTo>
                    <a:pt x="1288256" y="276225"/>
                  </a:lnTo>
                  <a:lnTo>
                    <a:pt x="1307306" y="276225"/>
                  </a:lnTo>
                  <a:lnTo>
                    <a:pt x="1354931" y="280987"/>
                  </a:lnTo>
                  <a:lnTo>
                    <a:pt x="1381125" y="285750"/>
                  </a:lnTo>
                  <a:lnTo>
                    <a:pt x="1395412" y="290512"/>
                  </a:lnTo>
                  <a:lnTo>
                    <a:pt x="1421606" y="300037"/>
                  </a:lnTo>
                  <a:lnTo>
                    <a:pt x="1440656" y="309562"/>
                  </a:lnTo>
                  <a:lnTo>
                    <a:pt x="1450181" y="328612"/>
                  </a:lnTo>
                  <a:lnTo>
                    <a:pt x="1464468" y="378618"/>
                  </a:lnTo>
                  <a:lnTo>
                    <a:pt x="1464468" y="404812"/>
                  </a:lnTo>
                  <a:lnTo>
                    <a:pt x="1450181" y="473868"/>
                  </a:lnTo>
                  <a:lnTo>
                    <a:pt x="1423987" y="597693"/>
                  </a:lnTo>
                  <a:lnTo>
                    <a:pt x="1402556" y="719137"/>
                  </a:lnTo>
                  <a:lnTo>
                    <a:pt x="1397793" y="747712"/>
                  </a:lnTo>
                  <a:lnTo>
                    <a:pt x="1312068" y="900112"/>
                  </a:lnTo>
                  <a:lnTo>
                    <a:pt x="1345406" y="919162"/>
                  </a:lnTo>
                  <a:lnTo>
                    <a:pt x="1385887" y="933450"/>
                  </a:lnTo>
                  <a:lnTo>
                    <a:pt x="1416843" y="942975"/>
                  </a:lnTo>
                  <a:lnTo>
                    <a:pt x="1438275" y="945356"/>
                  </a:lnTo>
                  <a:lnTo>
                    <a:pt x="1464468" y="938212"/>
                  </a:lnTo>
                  <a:lnTo>
                    <a:pt x="1497806" y="912018"/>
                  </a:lnTo>
                  <a:lnTo>
                    <a:pt x="1519237" y="883443"/>
                  </a:lnTo>
                  <a:lnTo>
                    <a:pt x="1543050" y="842962"/>
                  </a:lnTo>
                  <a:lnTo>
                    <a:pt x="1578768" y="762000"/>
                  </a:lnTo>
                  <a:lnTo>
                    <a:pt x="1654968" y="588168"/>
                  </a:lnTo>
                  <a:lnTo>
                    <a:pt x="1690687" y="495300"/>
                  </a:lnTo>
                  <a:lnTo>
                    <a:pt x="1724025" y="421481"/>
                  </a:lnTo>
                  <a:lnTo>
                    <a:pt x="1735931" y="397668"/>
                  </a:lnTo>
                  <a:lnTo>
                    <a:pt x="1757362" y="364331"/>
                  </a:lnTo>
                  <a:lnTo>
                    <a:pt x="1783556" y="335756"/>
                  </a:lnTo>
                  <a:lnTo>
                    <a:pt x="1802606" y="314325"/>
                  </a:lnTo>
                  <a:lnTo>
                    <a:pt x="1807368" y="292893"/>
                  </a:lnTo>
                  <a:lnTo>
                    <a:pt x="1807368" y="269081"/>
                  </a:lnTo>
                  <a:lnTo>
                    <a:pt x="1797843" y="245268"/>
                  </a:lnTo>
                  <a:lnTo>
                    <a:pt x="1752600" y="202406"/>
                  </a:lnTo>
                  <a:lnTo>
                    <a:pt x="1664493" y="133350"/>
                  </a:lnTo>
                  <a:lnTo>
                    <a:pt x="1569243" y="66675"/>
                  </a:lnTo>
                  <a:lnTo>
                    <a:pt x="1488281" y="19050"/>
                  </a:lnTo>
                  <a:lnTo>
                    <a:pt x="1457325" y="4762"/>
                  </a:lnTo>
                  <a:lnTo>
                    <a:pt x="1435893" y="0"/>
                  </a:lnTo>
                  <a:lnTo>
                    <a:pt x="1412081" y="4762"/>
                  </a:lnTo>
                  <a:lnTo>
                    <a:pt x="1390650" y="14287"/>
                  </a:lnTo>
                  <a:lnTo>
                    <a:pt x="1369218" y="28575"/>
                  </a:lnTo>
                  <a:lnTo>
                    <a:pt x="1350168" y="52387"/>
                  </a:lnTo>
                  <a:lnTo>
                    <a:pt x="1328737" y="76200"/>
                  </a:lnTo>
                  <a:lnTo>
                    <a:pt x="1214437" y="104775"/>
                  </a:lnTo>
                  <a:lnTo>
                    <a:pt x="976312" y="161925"/>
                  </a:lnTo>
                  <a:lnTo>
                    <a:pt x="819150" y="197643"/>
                  </a:lnTo>
                  <a:lnTo>
                    <a:pt x="640556" y="230981"/>
                  </a:lnTo>
                  <a:lnTo>
                    <a:pt x="590550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A999822C-06D0-9C46-846B-267B2B167394}"/>
                </a:ext>
              </a:extLst>
            </p:cNvPr>
            <p:cNvSpPr/>
            <p:nvPr/>
          </p:nvSpPr>
          <p:spPr bwMode="auto">
            <a:xfrm>
              <a:off x="3419475" y="3052763"/>
              <a:ext cx="1306513" cy="338137"/>
            </a:xfrm>
            <a:custGeom>
              <a:avLst/>
              <a:gdLst>
                <a:gd name="connsiteX0" fmla="*/ 473869 w 1307306"/>
                <a:gd name="connsiteY0" fmla="*/ 107156 h 338137"/>
                <a:gd name="connsiteX1" fmla="*/ 840581 w 1307306"/>
                <a:gd name="connsiteY1" fmla="*/ 50006 h 338137"/>
                <a:gd name="connsiteX2" fmla="*/ 1154906 w 1307306"/>
                <a:gd name="connsiteY2" fmla="*/ 2381 h 338137"/>
                <a:gd name="connsiteX3" fmla="*/ 1190625 w 1307306"/>
                <a:gd name="connsiteY3" fmla="*/ 0 h 338137"/>
                <a:gd name="connsiteX4" fmla="*/ 1219200 w 1307306"/>
                <a:gd name="connsiteY4" fmla="*/ 0 h 338137"/>
                <a:gd name="connsiteX5" fmla="*/ 1307306 w 1307306"/>
                <a:gd name="connsiteY5" fmla="*/ 0 h 338137"/>
                <a:gd name="connsiteX6" fmla="*/ 1235869 w 1307306"/>
                <a:gd name="connsiteY6" fmla="*/ 195262 h 338137"/>
                <a:gd name="connsiteX7" fmla="*/ 1193006 w 1307306"/>
                <a:gd name="connsiteY7" fmla="*/ 176212 h 338137"/>
                <a:gd name="connsiteX8" fmla="*/ 1164431 w 1307306"/>
                <a:gd name="connsiteY8" fmla="*/ 178593 h 338137"/>
                <a:gd name="connsiteX9" fmla="*/ 1026319 w 1307306"/>
                <a:gd name="connsiteY9" fmla="*/ 190500 h 338137"/>
                <a:gd name="connsiteX10" fmla="*/ 857250 w 1307306"/>
                <a:gd name="connsiteY10" fmla="*/ 211931 h 338137"/>
                <a:gd name="connsiteX11" fmla="*/ 590550 w 1307306"/>
                <a:gd name="connsiteY11" fmla="*/ 250031 h 338137"/>
                <a:gd name="connsiteX12" fmla="*/ 345281 w 1307306"/>
                <a:gd name="connsiteY12" fmla="*/ 288131 h 338137"/>
                <a:gd name="connsiteX13" fmla="*/ 173831 w 1307306"/>
                <a:gd name="connsiteY13" fmla="*/ 316706 h 338137"/>
                <a:gd name="connsiteX14" fmla="*/ 40481 w 1307306"/>
                <a:gd name="connsiteY14" fmla="*/ 338137 h 338137"/>
                <a:gd name="connsiteX15" fmla="*/ 0 w 1307306"/>
                <a:gd name="connsiteY15" fmla="*/ 178593 h 338137"/>
                <a:gd name="connsiteX16" fmla="*/ 314325 w 1307306"/>
                <a:gd name="connsiteY16" fmla="*/ 133350 h 338137"/>
                <a:gd name="connsiteX17" fmla="*/ 473869 w 1307306"/>
                <a:gd name="connsiteY17" fmla="*/ 107156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07306" h="338137">
                  <a:moveTo>
                    <a:pt x="473869" y="107156"/>
                  </a:moveTo>
                  <a:lnTo>
                    <a:pt x="840581" y="50006"/>
                  </a:lnTo>
                  <a:lnTo>
                    <a:pt x="1154906" y="2381"/>
                  </a:lnTo>
                  <a:lnTo>
                    <a:pt x="1190625" y="0"/>
                  </a:lnTo>
                  <a:lnTo>
                    <a:pt x="1219200" y="0"/>
                  </a:lnTo>
                  <a:lnTo>
                    <a:pt x="1307306" y="0"/>
                  </a:lnTo>
                  <a:lnTo>
                    <a:pt x="1235869" y="195262"/>
                  </a:lnTo>
                  <a:lnTo>
                    <a:pt x="1193006" y="176212"/>
                  </a:lnTo>
                  <a:lnTo>
                    <a:pt x="1164431" y="178593"/>
                  </a:lnTo>
                  <a:lnTo>
                    <a:pt x="1026319" y="190500"/>
                  </a:lnTo>
                  <a:lnTo>
                    <a:pt x="857250" y="211931"/>
                  </a:lnTo>
                  <a:lnTo>
                    <a:pt x="590550" y="250031"/>
                  </a:lnTo>
                  <a:lnTo>
                    <a:pt x="345281" y="288131"/>
                  </a:lnTo>
                  <a:lnTo>
                    <a:pt x="173831" y="316706"/>
                  </a:lnTo>
                  <a:lnTo>
                    <a:pt x="40481" y="338137"/>
                  </a:lnTo>
                  <a:lnTo>
                    <a:pt x="0" y="178593"/>
                  </a:lnTo>
                  <a:lnTo>
                    <a:pt x="314325" y="133350"/>
                  </a:lnTo>
                  <a:lnTo>
                    <a:pt x="473869" y="107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01171367-E514-8643-AF60-36597E497956}"/>
                </a:ext>
              </a:extLst>
            </p:cNvPr>
            <p:cNvSpPr/>
            <p:nvPr/>
          </p:nvSpPr>
          <p:spPr bwMode="auto">
            <a:xfrm>
              <a:off x="3101975" y="3573463"/>
              <a:ext cx="2128838" cy="1708150"/>
            </a:xfrm>
            <a:custGeom>
              <a:avLst/>
              <a:gdLst>
                <a:gd name="connsiteX0" fmla="*/ 426244 w 2128837"/>
                <a:gd name="connsiteY0" fmla="*/ 288132 h 1707357"/>
                <a:gd name="connsiteX1" fmla="*/ 481012 w 2128837"/>
                <a:gd name="connsiteY1" fmla="*/ 283369 h 1707357"/>
                <a:gd name="connsiteX2" fmla="*/ 683419 w 2128837"/>
                <a:gd name="connsiteY2" fmla="*/ 245269 h 1707357"/>
                <a:gd name="connsiteX3" fmla="*/ 1059656 w 2128837"/>
                <a:gd name="connsiteY3" fmla="*/ 178594 h 1707357"/>
                <a:gd name="connsiteX4" fmla="*/ 1357312 w 2128837"/>
                <a:gd name="connsiteY4" fmla="*/ 126207 h 1707357"/>
                <a:gd name="connsiteX5" fmla="*/ 1497806 w 2128837"/>
                <a:gd name="connsiteY5" fmla="*/ 102394 h 1707357"/>
                <a:gd name="connsiteX6" fmla="*/ 1519237 w 2128837"/>
                <a:gd name="connsiteY6" fmla="*/ 92869 h 1707357"/>
                <a:gd name="connsiteX7" fmla="*/ 1559719 w 2128837"/>
                <a:gd name="connsiteY7" fmla="*/ 71438 h 1707357"/>
                <a:gd name="connsiteX8" fmla="*/ 1619250 w 2128837"/>
                <a:gd name="connsiteY8" fmla="*/ 42863 h 1707357"/>
                <a:gd name="connsiteX9" fmla="*/ 1659731 w 2128837"/>
                <a:gd name="connsiteY9" fmla="*/ 30957 h 1707357"/>
                <a:gd name="connsiteX10" fmla="*/ 1671637 w 2128837"/>
                <a:gd name="connsiteY10" fmla="*/ 21432 h 1707357"/>
                <a:gd name="connsiteX11" fmla="*/ 1683544 w 2128837"/>
                <a:gd name="connsiteY11" fmla="*/ 9525 h 1707357"/>
                <a:gd name="connsiteX12" fmla="*/ 1704975 w 2128837"/>
                <a:gd name="connsiteY12" fmla="*/ 2382 h 1707357"/>
                <a:gd name="connsiteX13" fmla="*/ 1728787 w 2128837"/>
                <a:gd name="connsiteY13" fmla="*/ 0 h 1707357"/>
                <a:gd name="connsiteX14" fmla="*/ 1747837 w 2128837"/>
                <a:gd name="connsiteY14" fmla="*/ 2382 h 1707357"/>
                <a:gd name="connsiteX15" fmla="*/ 1776412 w 2128837"/>
                <a:gd name="connsiteY15" fmla="*/ 11907 h 1707357"/>
                <a:gd name="connsiteX16" fmla="*/ 1800225 w 2128837"/>
                <a:gd name="connsiteY16" fmla="*/ 23813 h 1707357"/>
                <a:gd name="connsiteX17" fmla="*/ 1838325 w 2128837"/>
                <a:gd name="connsiteY17" fmla="*/ 45244 h 1707357"/>
                <a:gd name="connsiteX18" fmla="*/ 1874044 w 2128837"/>
                <a:gd name="connsiteY18" fmla="*/ 66675 h 1707357"/>
                <a:gd name="connsiteX19" fmla="*/ 1916906 w 2128837"/>
                <a:gd name="connsiteY19" fmla="*/ 95250 h 1707357"/>
                <a:gd name="connsiteX20" fmla="*/ 1955006 w 2128837"/>
                <a:gd name="connsiteY20" fmla="*/ 126207 h 1707357"/>
                <a:gd name="connsiteX21" fmla="*/ 2009775 w 2128837"/>
                <a:gd name="connsiteY21" fmla="*/ 173832 h 1707357"/>
                <a:gd name="connsiteX22" fmla="*/ 2052637 w 2128837"/>
                <a:gd name="connsiteY22" fmla="*/ 221457 h 1707357"/>
                <a:gd name="connsiteX23" fmla="*/ 2088356 w 2128837"/>
                <a:gd name="connsiteY23" fmla="*/ 264319 h 1707357"/>
                <a:gd name="connsiteX24" fmla="*/ 2114550 w 2128837"/>
                <a:gd name="connsiteY24" fmla="*/ 304800 h 1707357"/>
                <a:gd name="connsiteX25" fmla="*/ 2121694 w 2128837"/>
                <a:gd name="connsiteY25" fmla="*/ 321469 h 1707357"/>
                <a:gd name="connsiteX26" fmla="*/ 2128837 w 2128837"/>
                <a:gd name="connsiteY26" fmla="*/ 342900 h 1707357"/>
                <a:gd name="connsiteX27" fmla="*/ 2126456 w 2128837"/>
                <a:gd name="connsiteY27" fmla="*/ 369094 h 1707357"/>
                <a:gd name="connsiteX28" fmla="*/ 2114550 w 2128837"/>
                <a:gd name="connsiteY28" fmla="*/ 385763 h 1707357"/>
                <a:gd name="connsiteX29" fmla="*/ 2093119 w 2128837"/>
                <a:gd name="connsiteY29" fmla="*/ 407194 h 1707357"/>
                <a:gd name="connsiteX30" fmla="*/ 2076450 w 2128837"/>
                <a:gd name="connsiteY30" fmla="*/ 431007 h 1707357"/>
                <a:gd name="connsiteX31" fmla="*/ 2064544 w 2128837"/>
                <a:gd name="connsiteY31" fmla="*/ 461963 h 1707357"/>
                <a:gd name="connsiteX32" fmla="*/ 2045494 w 2128837"/>
                <a:gd name="connsiteY32" fmla="*/ 545307 h 1707357"/>
                <a:gd name="connsiteX33" fmla="*/ 2016919 w 2128837"/>
                <a:gd name="connsiteY33" fmla="*/ 759619 h 1707357"/>
                <a:gd name="connsiteX34" fmla="*/ 1966912 w 2128837"/>
                <a:gd name="connsiteY34" fmla="*/ 1121569 h 1707357"/>
                <a:gd name="connsiteX35" fmla="*/ 1912144 w 2128837"/>
                <a:gd name="connsiteY35" fmla="*/ 1516857 h 1707357"/>
                <a:gd name="connsiteX36" fmla="*/ 1900237 w 2128837"/>
                <a:gd name="connsiteY36" fmla="*/ 1547813 h 1707357"/>
                <a:gd name="connsiteX37" fmla="*/ 1831181 w 2128837"/>
                <a:gd name="connsiteY37" fmla="*/ 1666875 h 1707357"/>
                <a:gd name="connsiteX38" fmla="*/ 1807369 w 2128837"/>
                <a:gd name="connsiteY38" fmla="*/ 1700213 h 1707357"/>
                <a:gd name="connsiteX39" fmla="*/ 1793081 w 2128837"/>
                <a:gd name="connsiteY39" fmla="*/ 1707357 h 1707357"/>
                <a:gd name="connsiteX40" fmla="*/ 1778794 w 2128837"/>
                <a:gd name="connsiteY40" fmla="*/ 1707357 h 1707357"/>
                <a:gd name="connsiteX41" fmla="*/ 1750219 w 2128837"/>
                <a:gd name="connsiteY41" fmla="*/ 1690688 h 1707357"/>
                <a:gd name="connsiteX42" fmla="*/ 1719262 w 2128837"/>
                <a:gd name="connsiteY42" fmla="*/ 1664494 h 1707357"/>
                <a:gd name="connsiteX43" fmla="*/ 1685925 w 2128837"/>
                <a:gd name="connsiteY43" fmla="*/ 1626394 h 1707357"/>
                <a:gd name="connsiteX44" fmla="*/ 1662112 w 2128837"/>
                <a:gd name="connsiteY44" fmla="*/ 1597819 h 1707357"/>
                <a:gd name="connsiteX45" fmla="*/ 1707356 w 2128837"/>
                <a:gd name="connsiteY45" fmla="*/ 1443038 h 1707357"/>
                <a:gd name="connsiteX46" fmla="*/ 1721644 w 2128837"/>
                <a:gd name="connsiteY46" fmla="*/ 1240632 h 1707357"/>
                <a:gd name="connsiteX47" fmla="*/ 1745456 w 2128837"/>
                <a:gd name="connsiteY47" fmla="*/ 945357 h 1707357"/>
                <a:gd name="connsiteX48" fmla="*/ 1754981 w 2128837"/>
                <a:gd name="connsiteY48" fmla="*/ 812007 h 1707357"/>
                <a:gd name="connsiteX49" fmla="*/ 1774031 w 2128837"/>
                <a:gd name="connsiteY49" fmla="*/ 747713 h 1707357"/>
                <a:gd name="connsiteX50" fmla="*/ 1776412 w 2128837"/>
                <a:gd name="connsiteY50" fmla="*/ 590550 h 1707357"/>
                <a:gd name="connsiteX51" fmla="*/ 1774031 w 2128837"/>
                <a:gd name="connsiteY51" fmla="*/ 354807 h 1707357"/>
                <a:gd name="connsiteX52" fmla="*/ 1771650 w 2128837"/>
                <a:gd name="connsiteY52" fmla="*/ 323850 h 1707357"/>
                <a:gd name="connsiteX53" fmla="*/ 1766887 w 2128837"/>
                <a:gd name="connsiteY53" fmla="*/ 302419 h 1707357"/>
                <a:gd name="connsiteX54" fmla="*/ 1754981 w 2128837"/>
                <a:gd name="connsiteY54" fmla="*/ 285750 h 1707357"/>
                <a:gd name="connsiteX55" fmla="*/ 1731169 w 2128837"/>
                <a:gd name="connsiteY55" fmla="*/ 269082 h 1707357"/>
                <a:gd name="connsiteX56" fmla="*/ 1697831 w 2128837"/>
                <a:gd name="connsiteY56" fmla="*/ 259557 h 1707357"/>
                <a:gd name="connsiteX57" fmla="*/ 1671637 w 2128837"/>
                <a:gd name="connsiteY57" fmla="*/ 259557 h 1707357"/>
                <a:gd name="connsiteX58" fmla="*/ 1559719 w 2128837"/>
                <a:gd name="connsiteY58" fmla="*/ 264319 h 1707357"/>
                <a:gd name="connsiteX59" fmla="*/ 1364456 w 2128837"/>
                <a:gd name="connsiteY59" fmla="*/ 283369 h 1707357"/>
                <a:gd name="connsiteX60" fmla="*/ 1207294 w 2128837"/>
                <a:gd name="connsiteY60" fmla="*/ 302419 h 1707357"/>
                <a:gd name="connsiteX61" fmla="*/ 1102519 w 2128837"/>
                <a:gd name="connsiteY61" fmla="*/ 316707 h 1707357"/>
                <a:gd name="connsiteX62" fmla="*/ 1035844 w 2128837"/>
                <a:gd name="connsiteY62" fmla="*/ 326232 h 1707357"/>
                <a:gd name="connsiteX63" fmla="*/ 740569 w 2128837"/>
                <a:gd name="connsiteY63" fmla="*/ 373857 h 1707357"/>
                <a:gd name="connsiteX64" fmla="*/ 447675 w 2128837"/>
                <a:gd name="connsiteY64" fmla="*/ 426244 h 1707357"/>
                <a:gd name="connsiteX65" fmla="*/ 264319 w 2128837"/>
                <a:gd name="connsiteY65" fmla="*/ 457200 h 1707357"/>
                <a:gd name="connsiteX66" fmla="*/ 211931 w 2128837"/>
                <a:gd name="connsiteY66" fmla="*/ 459582 h 1707357"/>
                <a:gd name="connsiteX67" fmla="*/ 88106 w 2128837"/>
                <a:gd name="connsiteY67" fmla="*/ 459582 h 1707357"/>
                <a:gd name="connsiteX68" fmla="*/ 0 w 2128837"/>
                <a:gd name="connsiteY68" fmla="*/ 290513 h 1707357"/>
                <a:gd name="connsiteX69" fmla="*/ 30956 w 2128837"/>
                <a:gd name="connsiteY69" fmla="*/ 300038 h 1707357"/>
                <a:gd name="connsiteX70" fmla="*/ 61912 w 2128837"/>
                <a:gd name="connsiteY70" fmla="*/ 304800 h 1707357"/>
                <a:gd name="connsiteX71" fmla="*/ 150019 w 2128837"/>
                <a:gd name="connsiteY71" fmla="*/ 302419 h 1707357"/>
                <a:gd name="connsiteX72" fmla="*/ 314325 w 2128837"/>
                <a:gd name="connsiteY72" fmla="*/ 295275 h 1707357"/>
                <a:gd name="connsiteX73" fmla="*/ 426244 w 2128837"/>
                <a:gd name="connsiteY73" fmla="*/ 288132 h 1707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128837" h="1707357">
                  <a:moveTo>
                    <a:pt x="426244" y="288132"/>
                  </a:moveTo>
                  <a:lnTo>
                    <a:pt x="481012" y="283369"/>
                  </a:lnTo>
                  <a:lnTo>
                    <a:pt x="683419" y="245269"/>
                  </a:lnTo>
                  <a:lnTo>
                    <a:pt x="1059656" y="178594"/>
                  </a:lnTo>
                  <a:lnTo>
                    <a:pt x="1357312" y="126207"/>
                  </a:lnTo>
                  <a:lnTo>
                    <a:pt x="1497806" y="102394"/>
                  </a:lnTo>
                  <a:lnTo>
                    <a:pt x="1519237" y="92869"/>
                  </a:lnTo>
                  <a:lnTo>
                    <a:pt x="1559719" y="71438"/>
                  </a:lnTo>
                  <a:lnTo>
                    <a:pt x="1619250" y="42863"/>
                  </a:lnTo>
                  <a:lnTo>
                    <a:pt x="1659731" y="30957"/>
                  </a:lnTo>
                  <a:lnTo>
                    <a:pt x="1671637" y="21432"/>
                  </a:lnTo>
                  <a:lnTo>
                    <a:pt x="1683544" y="9525"/>
                  </a:lnTo>
                  <a:lnTo>
                    <a:pt x="1704975" y="2382"/>
                  </a:lnTo>
                  <a:lnTo>
                    <a:pt x="1728787" y="0"/>
                  </a:lnTo>
                  <a:lnTo>
                    <a:pt x="1747837" y="2382"/>
                  </a:lnTo>
                  <a:lnTo>
                    <a:pt x="1776412" y="11907"/>
                  </a:lnTo>
                  <a:lnTo>
                    <a:pt x="1800225" y="23813"/>
                  </a:lnTo>
                  <a:lnTo>
                    <a:pt x="1838325" y="45244"/>
                  </a:lnTo>
                  <a:lnTo>
                    <a:pt x="1874044" y="66675"/>
                  </a:lnTo>
                  <a:lnTo>
                    <a:pt x="1916906" y="95250"/>
                  </a:lnTo>
                  <a:lnTo>
                    <a:pt x="1955006" y="126207"/>
                  </a:lnTo>
                  <a:lnTo>
                    <a:pt x="2009775" y="173832"/>
                  </a:lnTo>
                  <a:lnTo>
                    <a:pt x="2052637" y="221457"/>
                  </a:lnTo>
                  <a:lnTo>
                    <a:pt x="2088356" y="264319"/>
                  </a:lnTo>
                  <a:lnTo>
                    <a:pt x="2114550" y="304800"/>
                  </a:lnTo>
                  <a:lnTo>
                    <a:pt x="2121694" y="321469"/>
                  </a:lnTo>
                  <a:lnTo>
                    <a:pt x="2128837" y="342900"/>
                  </a:lnTo>
                  <a:lnTo>
                    <a:pt x="2126456" y="369094"/>
                  </a:lnTo>
                  <a:lnTo>
                    <a:pt x="2114550" y="385763"/>
                  </a:lnTo>
                  <a:lnTo>
                    <a:pt x="2093119" y="407194"/>
                  </a:lnTo>
                  <a:lnTo>
                    <a:pt x="2076450" y="431007"/>
                  </a:lnTo>
                  <a:lnTo>
                    <a:pt x="2064544" y="461963"/>
                  </a:lnTo>
                  <a:lnTo>
                    <a:pt x="2045494" y="545307"/>
                  </a:lnTo>
                  <a:lnTo>
                    <a:pt x="2016919" y="759619"/>
                  </a:lnTo>
                  <a:lnTo>
                    <a:pt x="1966912" y="1121569"/>
                  </a:lnTo>
                  <a:lnTo>
                    <a:pt x="1912144" y="1516857"/>
                  </a:lnTo>
                  <a:lnTo>
                    <a:pt x="1900237" y="1547813"/>
                  </a:lnTo>
                  <a:lnTo>
                    <a:pt x="1831181" y="1666875"/>
                  </a:lnTo>
                  <a:lnTo>
                    <a:pt x="1807369" y="1700213"/>
                  </a:lnTo>
                  <a:lnTo>
                    <a:pt x="1793081" y="1707357"/>
                  </a:lnTo>
                  <a:lnTo>
                    <a:pt x="1778794" y="1707357"/>
                  </a:lnTo>
                  <a:lnTo>
                    <a:pt x="1750219" y="1690688"/>
                  </a:lnTo>
                  <a:lnTo>
                    <a:pt x="1719262" y="1664494"/>
                  </a:lnTo>
                  <a:lnTo>
                    <a:pt x="1685925" y="1626394"/>
                  </a:lnTo>
                  <a:lnTo>
                    <a:pt x="1662112" y="1597819"/>
                  </a:lnTo>
                  <a:lnTo>
                    <a:pt x="1707356" y="1443038"/>
                  </a:lnTo>
                  <a:lnTo>
                    <a:pt x="1721644" y="1240632"/>
                  </a:lnTo>
                  <a:lnTo>
                    <a:pt x="1745456" y="945357"/>
                  </a:lnTo>
                  <a:lnTo>
                    <a:pt x="1754981" y="812007"/>
                  </a:lnTo>
                  <a:lnTo>
                    <a:pt x="1774031" y="747713"/>
                  </a:lnTo>
                  <a:cubicBezTo>
                    <a:pt x="1774825" y="695325"/>
                    <a:pt x="1775618" y="642938"/>
                    <a:pt x="1776412" y="590550"/>
                  </a:cubicBezTo>
                  <a:cubicBezTo>
                    <a:pt x="1775618" y="511969"/>
                    <a:pt x="1774825" y="433388"/>
                    <a:pt x="1774031" y="354807"/>
                  </a:cubicBezTo>
                  <a:lnTo>
                    <a:pt x="1771650" y="323850"/>
                  </a:lnTo>
                  <a:lnTo>
                    <a:pt x="1766887" y="302419"/>
                  </a:lnTo>
                  <a:lnTo>
                    <a:pt x="1754981" y="285750"/>
                  </a:lnTo>
                  <a:lnTo>
                    <a:pt x="1731169" y="269082"/>
                  </a:lnTo>
                  <a:lnTo>
                    <a:pt x="1697831" y="259557"/>
                  </a:lnTo>
                  <a:lnTo>
                    <a:pt x="1671637" y="259557"/>
                  </a:lnTo>
                  <a:lnTo>
                    <a:pt x="1559719" y="264319"/>
                  </a:lnTo>
                  <a:lnTo>
                    <a:pt x="1364456" y="283369"/>
                  </a:lnTo>
                  <a:lnTo>
                    <a:pt x="1207294" y="302419"/>
                  </a:lnTo>
                  <a:lnTo>
                    <a:pt x="1102519" y="316707"/>
                  </a:lnTo>
                  <a:lnTo>
                    <a:pt x="1035844" y="326232"/>
                  </a:lnTo>
                  <a:lnTo>
                    <a:pt x="740569" y="373857"/>
                  </a:lnTo>
                  <a:lnTo>
                    <a:pt x="447675" y="426244"/>
                  </a:lnTo>
                  <a:lnTo>
                    <a:pt x="264319" y="457200"/>
                  </a:lnTo>
                  <a:lnTo>
                    <a:pt x="211931" y="459582"/>
                  </a:lnTo>
                  <a:lnTo>
                    <a:pt x="88106" y="459582"/>
                  </a:lnTo>
                  <a:lnTo>
                    <a:pt x="0" y="290513"/>
                  </a:lnTo>
                  <a:lnTo>
                    <a:pt x="30956" y="300038"/>
                  </a:lnTo>
                  <a:lnTo>
                    <a:pt x="61912" y="304800"/>
                  </a:lnTo>
                  <a:lnTo>
                    <a:pt x="150019" y="302419"/>
                  </a:lnTo>
                  <a:lnTo>
                    <a:pt x="314325" y="295275"/>
                  </a:lnTo>
                  <a:lnTo>
                    <a:pt x="426244" y="2881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D18A994B-3C6E-A644-B866-BEDC93942712}"/>
                </a:ext>
              </a:extLst>
            </p:cNvPr>
            <p:cNvSpPr/>
            <p:nvPr/>
          </p:nvSpPr>
          <p:spPr bwMode="auto">
            <a:xfrm>
              <a:off x="3857625" y="3867150"/>
              <a:ext cx="306388" cy="1292225"/>
            </a:xfrm>
            <a:custGeom>
              <a:avLst/>
              <a:gdLst>
                <a:gd name="connsiteX0" fmla="*/ 300038 w 307181"/>
                <a:gd name="connsiteY0" fmla="*/ 192881 h 1293019"/>
                <a:gd name="connsiteX1" fmla="*/ 307181 w 307181"/>
                <a:gd name="connsiteY1" fmla="*/ 0 h 1293019"/>
                <a:gd name="connsiteX2" fmla="*/ 0 w 307181"/>
                <a:gd name="connsiteY2" fmla="*/ 42863 h 1293019"/>
                <a:gd name="connsiteX3" fmla="*/ 23813 w 307181"/>
                <a:gd name="connsiteY3" fmla="*/ 85725 h 1293019"/>
                <a:gd name="connsiteX4" fmla="*/ 35719 w 307181"/>
                <a:gd name="connsiteY4" fmla="*/ 109538 h 1293019"/>
                <a:gd name="connsiteX5" fmla="*/ 45244 w 307181"/>
                <a:gd name="connsiteY5" fmla="*/ 140494 h 1293019"/>
                <a:gd name="connsiteX6" fmla="*/ 52388 w 307181"/>
                <a:gd name="connsiteY6" fmla="*/ 183356 h 1293019"/>
                <a:gd name="connsiteX7" fmla="*/ 57150 w 307181"/>
                <a:gd name="connsiteY7" fmla="*/ 252413 h 1293019"/>
                <a:gd name="connsiteX8" fmla="*/ 59531 w 307181"/>
                <a:gd name="connsiteY8" fmla="*/ 361950 h 1293019"/>
                <a:gd name="connsiteX9" fmla="*/ 59531 w 307181"/>
                <a:gd name="connsiteY9" fmla="*/ 550069 h 1293019"/>
                <a:gd name="connsiteX10" fmla="*/ 59531 w 307181"/>
                <a:gd name="connsiteY10" fmla="*/ 747713 h 1293019"/>
                <a:gd name="connsiteX11" fmla="*/ 47625 w 307181"/>
                <a:gd name="connsiteY11" fmla="*/ 973931 h 1293019"/>
                <a:gd name="connsiteX12" fmla="*/ 38100 w 307181"/>
                <a:gd name="connsiteY12" fmla="*/ 1293019 h 1293019"/>
                <a:gd name="connsiteX13" fmla="*/ 261938 w 307181"/>
                <a:gd name="connsiteY13" fmla="*/ 1243013 h 1293019"/>
                <a:gd name="connsiteX14" fmla="*/ 261938 w 307181"/>
                <a:gd name="connsiteY14" fmla="*/ 876300 h 1293019"/>
                <a:gd name="connsiteX15" fmla="*/ 261938 w 307181"/>
                <a:gd name="connsiteY15" fmla="*/ 650081 h 1293019"/>
                <a:gd name="connsiteX16" fmla="*/ 283369 w 307181"/>
                <a:gd name="connsiteY16" fmla="*/ 483394 h 1293019"/>
                <a:gd name="connsiteX17" fmla="*/ 300038 w 307181"/>
                <a:gd name="connsiteY17" fmla="*/ 192881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7181" h="1293019">
                  <a:moveTo>
                    <a:pt x="300038" y="192881"/>
                  </a:moveTo>
                  <a:lnTo>
                    <a:pt x="307181" y="0"/>
                  </a:lnTo>
                  <a:lnTo>
                    <a:pt x="0" y="42863"/>
                  </a:lnTo>
                  <a:lnTo>
                    <a:pt x="23813" y="85725"/>
                  </a:lnTo>
                  <a:lnTo>
                    <a:pt x="35719" y="109538"/>
                  </a:lnTo>
                  <a:lnTo>
                    <a:pt x="45244" y="140494"/>
                  </a:lnTo>
                  <a:lnTo>
                    <a:pt x="52388" y="183356"/>
                  </a:lnTo>
                  <a:lnTo>
                    <a:pt x="57150" y="252413"/>
                  </a:lnTo>
                  <a:cubicBezTo>
                    <a:pt x="57944" y="288925"/>
                    <a:pt x="58737" y="325438"/>
                    <a:pt x="59531" y="361950"/>
                  </a:cubicBezTo>
                  <a:lnTo>
                    <a:pt x="59531" y="550069"/>
                  </a:lnTo>
                  <a:lnTo>
                    <a:pt x="59531" y="747713"/>
                  </a:lnTo>
                  <a:lnTo>
                    <a:pt x="47625" y="973931"/>
                  </a:lnTo>
                  <a:lnTo>
                    <a:pt x="38100" y="1293019"/>
                  </a:lnTo>
                  <a:lnTo>
                    <a:pt x="261938" y="1243013"/>
                  </a:lnTo>
                  <a:lnTo>
                    <a:pt x="261938" y="876300"/>
                  </a:lnTo>
                  <a:lnTo>
                    <a:pt x="261938" y="650081"/>
                  </a:lnTo>
                  <a:lnTo>
                    <a:pt x="283369" y="483394"/>
                  </a:lnTo>
                  <a:lnTo>
                    <a:pt x="300038" y="192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15BB6705-9E9E-7744-BC5D-DA4947675130}"/>
                </a:ext>
              </a:extLst>
            </p:cNvPr>
            <p:cNvSpPr/>
            <p:nvPr/>
          </p:nvSpPr>
          <p:spPr bwMode="auto">
            <a:xfrm>
              <a:off x="3216275" y="4254500"/>
              <a:ext cx="1693863" cy="381000"/>
            </a:xfrm>
            <a:custGeom>
              <a:avLst/>
              <a:gdLst>
                <a:gd name="connsiteX0" fmla="*/ 371475 w 1693069"/>
                <a:gd name="connsiteY0" fmla="*/ 202406 h 381000"/>
                <a:gd name="connsiteX1" fmla="*/ 521494 w 1693069"/>
                <a:gd name="connsiteY1" fmla="*/ 183356 h 381000"/>
                <a:gd name="connsiteX2" fmla="*/ 728662 w 1693069"/>
                <a:gd name="connsiteY2" fmla="*/ 152400 h 381000"/>
                <a:gd name="connsiteX3" fmla="*/ 902494 w 1693069"/>
                <a:gd name="connsiteY3" fmla="*/ 95250 h 381000"/>
                <a:gd name="connsiteX4" fmla="*/ 1123950 w 1693069"/>
                <a:gd name="connsiteY4" fmla="*/ 59531 h 381000"/>
                <a:gd name="connsiteX5" fmla="*/ 1431131 w 1693069"/>
                <a:gd name="connsiteY5" fmla="*/ 11906 h 381000"/>
                <a:gd name="connsiteX6" fmla="*/ 1502569 w 1693069"/>
                <a:gd name="connsiteY6" fmla="*/ 0 h 381000"/>
                <a:gd name="connsiteX7" fmla="*/ 1524000 w 1693069"/>
                <a:gd name="connsiteY7" fmla="*/ 2381 h 381000"/>
                <a:gd name="connsiteX8" fmla="*/ 1566862 w 1693069"/>
                <a:gd name="connsiteY8" fmla="*/ 11906 h 381000"/>
                <a:gd name="connsiteX9" fmla="*/ 1616869 w 1693069"/>
                <a:gd name="connsiteY9" fmla="*/ 28575 h 381000"/>
                <a:gd name="connsiteX10" fmla="*/ 1693069 w 1693069"/>
                <a:gd name="connsiteY10" fmla="*/ 57150 h 381000"/>
                <a:gd name="connsiteX11" fmla="*/ 1685925 w 1693069"/>
                <a:gd name="connsiteY11" fmla="*/ 135731 h 381000"/>
                <a:gd name="connsiteX12" fmla="*/ 1595437 w 1693069"/>
                <a:gd name="connsiteY12" fmla="*/ 171450 h 381000"/>
                <a:gd name="connsiteX13" fmla="*/ 1559719 w 1693069"/>
                <a:gd name="connsiteY13" fmla="*/ 180975 h 381000"/>
                <a:gd name="connsiteX14" fmla="*/ 1502569 w 1693069"/>
                <a:gd name="connsiteY14" fmla="*/ 188119 h 381000"/>
                <a:gd name="connsiteX15" fmla="*/ 1321594 w 1693069"/>
                <a:gd name="connsiteY15" fmla="*/ 211931 h 381000"/>
                <a:gd name="connsiteX16" fmla="*/ 1073944 w 1693069"/>
                <a:gd name="connsiteY16" fmla="*/ 245269 h 381000"/>
                <a:gd name="connsiteX17" fmla="*/ 876300 w 1693069"/>
                <a:gd name="connsiteY17" fmla="*/ 273844 h 381000"/>
                <a:gd name="connsiteX18" fmla="*/ 723900 w 1693069"/>
                <a:gd name="connsiteY18" fmla="*/ 309562 h 381000"/>
                <a:gd name="connsiteX19" fmla="*/ 581025 w 1693069"/>
                <a:gd name="connsiteY19" fmla="*/ 330994 h 381000"/>
                <a:gd name="connsiteX20" fmla="*/ 352425 w 1693069"/>
                <a:gd name="connsiteY20" fmla="*/ 361950 h 381000"/>
                <a:gd name="connsiteX21" fmla="*/ 152400 w 1693069"/>
                <a:gd name="connsiteY21" fmla="*/ 381000 h 381000"/>
                <a:gd name="connsiteX22" fmla="*/ 114300 w 1693069"/>
                <a:gd name="connsiteY22" fmla="*/ 366712 h 381000"/>
                <a:gd name="connsiteX23" fmla="*/ 23812 w 1693069"/>
                <a:gd name="connsiteY23" fmla="*/ 321469 h 381000"/>
                <a:gd name="connsiteX24" fmla="*/ 0 w 1693069"/>
                <a:gd name="connsiteY24" fmla="*/ 223837 h 381000"/>
                <a:gd name="connsiteX25" fmla="*/ 161925 w 1693069"/>
                <a:gd name="connsiteY25" fmla="*/ 223837 h 381000"/>
                <a:gd name="connsiteX26" fmla="*/ 371475 w 1693069"/>
                <a:gd name="connsiteY26" fmla="*/ 2024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693069" h="381000">
                  <a:moveTo>
                    <a:pt x="371475" y="202406"/>
                  </a:moveTo>
                  <a:lnTo>
                    <a:pt x="521494" y="183356"/>
                  </a:lnTo>
                  <a:lnTo>
                    <a:pt x="728662" y="152400"/>
                  </a:lnTo>
                  <a:lnTo>
                    <a:pt x="902494" y="95250"/>
                  </a:lnTo>
                  <a:lnTo>
                    <a:pt x="1123950" y="59531"/>
                  </a:lnTo>
                  <a:lnTo>
                    <a:pt x="1431131" y="11906"/>
                  </a:lnTo>
                  <a:lnTo>
                    <a:pt x="1502569" y="0"/>
                  </a:lnTo>
                  <a:lnTo>
                    <a:pt x="1524000" y="2381"/>
                  </a:lnTo>
                  <a:lnTo>
                    <a:pt x="1566862" y="11906"/>
                  </a:lnTo>
                  <a:lnTo>
                    <a:pt x="1616869" y="28575"/>
                  </a:lnTo>
                  <a:lnTo>
                    <a:pt x="1693069" y="57150"/>
                  </a:lnTo>
                  <a:lnTo>
                    <a:pt x="1685925" y="135731"/>
                  </a:lnTo>
                  <a:lnTo>
                    <a:pt x="1595437" y="171450"/>
                  </a:lnTo>
                  <a:lnTo>
                    <a:pt x="1559719" y="180975"/>
                  </a:lnTo>
                  <a:lnTo>
                    <a:pt x="1502569" y="188119"/>
                  </a:lnTo>
                  <a:lnTo>
                    <a:pt x="1321594" y="211931"/>
                  </a:lnTo>
                  <a:lnTo>
                    <a:pt x="1073944" y="245269"/>
                  </a:lnTo>
                  <a:lnTo>
                    <a:pt x="876300" y="273844"/>
                  </a:lnTo>
                  <a:lnTo>
                    <a:pt x="723900" y="309562"/>
                  </a:lnTo>
                  <a:lnTo>
                    <a:pt x="581025" y="330994"/>
                  </a:lnTo>
                  <a:lnTo>
                    <a:pt x="352425" y="361950"/>
                  </a:lnTo>
                  <a:lnTo>
                    <a:pt x="152400" y="381000"/>
                  </a:lnTo>
                  <a:lnTo>
                    <a:pt x="114300" y="366712"/>
                  </a:lnTo>
                  <a:lnTo>
                    <a:pt x="23812" y="321469"/>
                  </a:lnTo>
                  <a:lnTo>
                    <a:pt x="0" y="223837"/>
                  </a:lnTo>
                  <a:lnTo>
                    <a:pt x="161925" y="223837"/>
                  </a:lnTo>
                  <a:lnTo>
                    <a:pt x="371475" y="202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24CC0F10-18A3-8D4F-BE99-9AA783430622}"/>
                </a:ext>
              </a:extLst>
            </p:cNvPr>
            <p:cNvSpPr/>
            <p:nvPr/>
          </p:nvSpPr>
          <p:spPr bwMode="auto">
            <a:xfrm>
              <a:off x="3228975" y="4962525"/>
              <a:ext cx="1654175" cy="376238"/>
            </a:xfrm>
            <a:custGeom>
              <a:avLst/>
              <a:gdLst>
                <a:gd name="connsiteX0" fmla="*/ 354806 w 1654969"/>
                <a:gd name="connsiteY0" fmla="*/ 183356 h 376238"/>
                <a:gd name="connsiteX1" fmla="*/ 507206 w 1654969"/>
                <a:gd name="connsiteY1" fmla="*/ 166688 h 376238"/>
                <a:gd name="connsiteX2" fmla="*/ 676275 w 1654969"/>
                <a:gd name="connsiteY2" fmla="*/ 140494 h 376238"/>
                <a:gd name="connsiteX3" fmla="*/ 881063 w 1654969"/>
                <a:gd name="connsiteY3" fmla="*/ 100013 h 376238"/>
                <a:gd name="connsiteX4" fmla="*/ 1112044 w 1654969"/>
                <a:gd name="connsiteY4" fmla="*/ 59531 h 376238"/>
                <a:gd name="connsiteX5" fmla="*/ 1326356 w 1654969"/>
                <a:gd name="connsiteY5" fmla="*/ 21431 h 376238"/>
                <a:gd name="connsiteX6" fmla="*/ 1431131 w 1654969"/>
                <a:gd name="connsiteY6" fmla="*/ 2381 h 376238"/>
                <a:gd name="connsiteX7" fmla="*/ 1462088 w 1654969"/>
                <a:gd name="connsiteY7" fmla="*/ 0 h 376238"/>
                <a:gd name="connsiteX8" fmla="*/ 1483519 w 1654969"/>
                <a:gd name="connsiteY8" fmla="*/ 0 h 376238"/>
                <a:gd name="connsiteX9" fmla="*/ 1526381 w 1654969"/>
                <a:gd name="connsiteY9" fmla="*/ 4763 h 376238"/>
                <a:gd name="connsiteX10" fmla="*/ 1569244 w 1654969"/>
                <a:gd name="connsiteY10" fmla="*/ 21431 h 376238"/>
                <a:gd name="connsiteX11" fmla="*/ 1654969 w 1654969"/>
                <a:gd name="connsiteY11" fmla="*/ 61913 h 376238"/>
                <a:gd name="connsiteX12" fmla="*/ 1604963 w 1654969"/>
                <a:gd name="connsiteY12" fmla="*/ 204788 h 376238"/>
                <a:gd name="connsiteX13" fmla="*/ 1416844 w 1654969"/>
                <a:gd name="connsiteY13" fmla="*/ 219075 h 376238"/>
                <a:gd name="connsiteX14" fmla="*/ 1190625 w 1654969"/>
                <a:gd name="connsiteY14" fmla="*/ 242888 h 376238"/>
                <a:gd name="connsiteX15" fmla="*/ 754856 w 1654969"/>
                <a:gd name="connsiteY15" fmla="*/ 295275 h 376238"/>
                <a:gd name="connsiteX16" fmla="*/ 485775 w 1654969"/>
                <a:gd name="connsiteY16" fmla="*/ 333375 h 376238"/>
                <a:gd name="connsiteX17" fmla="*/ 283369 w 1654969"/>
                <a:gd name="connsiteY17" fmla="*/ 361950 h 376238"/>
                <a:gd name="connsiteX18" fmla="*/ 233363 w 1654969"/>
                <a:gd name="connsiteY18" fmla="*/ 371475 h 376238"/>
                <a:gd name="connsiteX19" fmla="*/ 190500 w 1654969"/>
                <a:gd name="connsiteY19" fmla="*/ 376238 h 376238"/>
                <a:gd name="connsiteX20" fmla="*/ 145256 w 1654969"/>
                <a:gd name="connsiteY20" fmla="*/ 376238 h 376238"/>
                <a:gd name="connsiteX21" fmla="*/ 57150 w 1654969"/>
                <a:gd name="connsiteY21" fmla="*/ 359569 h 376238"/>
                <a:gd name="connsiteX22" fmla="*/ 0 w 1654969"/>
                <a:gd name="connsiteY22" fmla="*/ 185738 h 376238"/>
                <a:gd name="connsiteX23" fmla="*/ 192881 w 1654969"/>
                <a:gd name="connsiteY23" fmla="*/ 192881 h 376238"/>
                <a:gd name="connsiteX24" fmla="*/ 354806 w 1654969"/>
                <a:gd name="connsiteY24" fmla="*/ 183356 h 37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54969" h="376238">
                  <a:moveTo>
                    <a:pt x="354806" y="183356"/>
                  </a:moveTo>
                  <a:lnTo>
                    <a:pt x="507206" y="166688"/>
                  </a:lnTo>
                  <a:lnTo>
                    <a:pt x="676275" y="140494"/>
                  </a:lnTo>
                  <a:lnTo>
                    <a:pt x="881063" y="100013"/>
                  </a:lnTo>
                  <a:lnTo>
                    <a:pt x="1112044" y="59531"/>
                  </a:lnTo>
                  <a:lnTo>
                    <a:pt x="1326356" y="21431"/>
                  </a:lnTo>
                  <a:lnTo>
                    <a:pt x="1431131" y="2381"/>
                  </a:lnTo>
                  <a:lnTo>
                    <a:pt x="1462088" y="0"/>
                  </a:lnTo>
                  <a:lnTo>
                    <a:pt x="1483519" y="0"/>
                  </a:lnTo>
                  <a:lnTo>
                    <a:pt x="1526381" y="4763"/>
                  </a:lnTo>
                  <a:lnTo>
                    <a:pt x="1569244" y="21431"/>
                  </a:lnTo>
                  <a:lnTo>
                    <a:pt x="1654969" y="61913"/>
                  </a:lnTo>
                  <a:lnTo>
                    <a:pt x="1604963" y="204788"/>
                  </a:lnTo>
                  <a:lnTo>
                    <a:pt x="1416844" y="219075"/>
                  </a:lnTo>
                  <a:lnTo>
                    <a:pt x="1190625" y="242888"/>
                  </a:lnTo>
                  <a:lnTo>
                    <a:pt x="754856" y="295275"/>
                  </a:lnTo>
                  <a:lnTo>
                    <a:pt x="485775" y="333375"/>
                  </a:lnTo>
                  <a:lnTo>
                    <a:pt x="283369" y="361950"/>
                  </a:lnTo>
                  <a:lnTo>
                    <a:pt x="233363" y="371475"/>
                  </a:lnTo>
                  <a:lnTo>
                    <a:pt x="190500" y="376238"/>
                  </a:lnTo>
                  <a:lnTo>
                    <a:pt x="145256" y="376238"/>
                  </a:lnTo>
                  <a:lnTo>
                    <a:pt x="57150" y="359569"/>
                  </a:lnTo>
                  <a:lnTo>
                    <a:pt x="0" y="185738"/>
                  </a:lnTo>
                  <a:lnTo>
                    <a:pt x="192881" y="192881"/>
                  </a:lnTo>
                  <a:lnTo>
                    <a:pt x="354806" y="1833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6006BBEA-B1F9-3844-A043-15B0F7B9EDAC}"/>
                </a:ext>
              </a:extLst>
            </p:cNvPr>
            <p:cNvSpPr/>
            <p:nvPr/>
          </p:nvSpPr>
          <p:spPr>
            <a:xfrm>
              <a:off x="6024563" y="5291138"/>
              <a:ext cx="795337" cy="719137"/>
            </a:xfrm>
            <a:custGeom>
              <a:avLst/>
              <a:gdLst>
                <a:gd name="connsiteX0" fmla="*/ 285750 w 795337"/>
                <a:gd name="connsiteY0" fmla="*/ 83343 h 719137"/>
                <a:gd name="connsiteX1" fmla="*/ 471487 w 795337"/>
                <a:gd name="connsiteY1" fmla="*/ 138112 h 719137"/>
                <a:gd name="connsiteX2" fmla="*/ 573881 w 795337"/>
                <a:gd name="connsiteY2" fmla="*/ 164306 h 719137"/>
                <a:gd name="connsiteX3" fmla="*/ 607218 w 795337"/>
                <a:gd name="connsiteY3" fmla="*/ 171450 h 719137"/>
                <a:gd name="connsiteX4" fmla="*/ 619125 w 795337"/>
                <a:gd name="connsiteY4" fmla="*/ 173831 h 719137"/>
                <a:gd name="connsiteX5" fmla="*/ 638175 w 795337"/>
                <a:gd name="connsiteY5" fmla="*/ 173831 h 719137"/>
                <a:gd name="connsiteX6" fmla="*/ 664368 w 795337"/>
                <a:gd name="connsiteY6" fmla="*/ 164306 h 719137"/>
                <a:gd name="connsiteX7" fmla="*/ 700087 w 795337"/>
                <a:gd name="connsiteY7" fmla="*/ 140493 h 719137"/>
                <a:gd name="connsiteX8" fmla="*/ 721518 w 795337"/>
                <a:gd name="connsiteY8" fmla="*/ 116681 h 719137"/>
                <a:gd name="connsiteX9" fmla="*/ 731043 w 795337"/>
                <a:gd name="connsiteY9" fmla="*/ 100012 h 719137"/>
                <a:gd name="connsiteX10" fmla="*/ 752475 w 795337"/>
                <a:gd name="connsiteY10" fmla="*/ 78581 h 719137"/>
                <a:gd name="connsiteX11" fmla="*/ 795337 w 795337"/>
                <a:gd name="connsiteY11" fmla="*/ 719137 h 719137"/>
                <a:gd name="connsiteX12" fmla="*/ 757237 w 795337"/>
                <a:gd name="connsiteY12" fmla="*/ 697706 h 719137"/>
                <a:gd name="connsiteX13" fmla="*/ 723900 w 795337"/>
                <a:gd name="connsiteY13" fmla="*/ 652462 h 719137"/>
                <a:gd name="connsiteX14" fmla="*/ 661987 w 795337"/>
                <a:gd name="connsiteY14" fmla="*/ 557212 h 719137"/>
                <a:gd name="connsiteX15" fmla="*/ 578643 w 795337"/>
                <a:gd name="connsiteY15" fmla="*/ 442912 h 719137"/>
                <a:gd name="connsiteX16" fmla="*/ 516731 w 795337"/>
                <a:gd name="connsiteY16" fmla="*/ 378618 h 719137"/>
                <a:gd name="connsiteX17" fmla="*/ 476250 w 795337"/>
                <a:gd name="connsiteY17" fmla="*/ 342900 h 719137"/>
                <a:gd name="connsiteX18" fmla="*/ 376237 w 795337"/>
                <a:gd name="connsiteY18" fmla="*/ 278606 h 719137"/>
                <a:gd name="connsiteX19" fmla="*/ 214312 w 795337"/>
                <a:gd name="connsiteY19" fmla="*/ 178593 h 719137"/>
                <a:gd name="connsiteX20" fmla="*/ 71437 w 795337"/>
                <a:gd name="connsiteY20" fmla="*/ 92868 h 719137"/>
                <a:gd name="connsiteX21" fmla="*/ 21431 w 795337"/>
                <a:gd name="connsiteY21" fmla="*/ 64293 h 719137"/>
                <a:gd name="connsiteX22" fmla="*/ 9525 w 795337"/>
                <a:gd name="connsiteY22" fmla="*/ 52387 h 719137"/>
                <a:gd name="connsiteX23" fmla="*/ 2381 w 795337"/>
                <a:gd name="connsiteY23" fmla="*/ 38100 h 719137"/>
                <a:gd name="connsiteX24" fmla="*/ 0 w 795337"/>
                <a:gd name="connsiteY24" fmla="*/ 26193 h 719137"/>
                <a:gd name="connsiteX25" fmla="*/ 0 w 795337"/>
                <a:gd name="connsiteY25" fmla="*/ 9525 h 719137"/>
                <a:gd name="connsiteX26" fmla="*/ 4762 w 795337"/>
                <a:gd name="connsiteY26" fmla="*/ 0 h 719137"/>
                <a:gd name="connsiteX27" fmla="*/ 23812 w 795337"/>
                <a:gd name="connsiteY27" fmla="*/ 0 h 719137"/>
                <a:gd name="connsiteX28" fmla="*/ 73818 w 795337"/>
                <a:gd name="connsiteY28" fmla="*/ 16668 h 719137"/>
                <a:gd name="connsiteX29" fmla="*/ 200025 w 795337"/>
                <a:gd name="connsiteY29" fmla="*/ 59531 h 719137"/>
                <a:gd name="connsiteX30" fmla="*/ 285750 w 795337"/>
                <a:gd name="connsiteY30" fmla="*/ 83343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95337" h="719137">
                  <a:moveTo>
                    <a:pt x="285750" y="83343"/>
                  </a:moveTo>
                  <a:lnTo>
                    <a:pt x="471487" y="138112"/>
                  </a:lnTo>
                  <a:lnTo>
                    <a:pt x="573881" y="164306"/>
                  </a:lnTo>
                  <a:lnTo>
                    <a:pt x="607218" y="171450"/>
                  </a:lnTo>
                  <a:lnTo>
                    <a:pt x="619125" y="173831"/>
                  </a:lnTo>
                  <a:lnTo>
                    <a:pt x="638175" y="173831"/>
                  </a:lnTo>
                  <a:lnTo>
                    <a:pt x="664368" y="164306"/>
                  </a:lnTo>
                  <a:lnTo>
                    <a:pt x="700087" y="140493"/>
                  </a:lnTo>
                  <a:lnTo>
                    <a:pt x="721518" y="116681"/>
                  </a:lnTo>
                  <a:lnTo>
                    <a:pt x="731043" y="100012"/>
                  </a:lnTo>
                  <a:lnTo>
                    <a:pt x="752475" y="78581"/>
                  </a:lnTo>
                  <a:lnTo>
                    <a:pt x="795337" y="719137"/>
                  </a:lnTo>
                  <a:lnTo>
                    <a:pt x="757237" y="697706"/>
                  </a:lnTo>
                  <a:lnTo>
                    <a:pt x="723900" y="652462"/>
                  </a:lnTo>
                  <a:lnTo>
                    <a:pt x="661987" y="557212"/>
                  </a:lnTo>
                  <a:lnTo>
                    <a:pt x="578643" y="442912"/>
                  </a:lnTo>
                  <a:lnTo>
                    <a:pt x="516731" y="378618"/>
                  </a:lnTo>
                  <a:lnTo>
                    <a:pt x="476250" y="342900"/>
                  </a:lnTo>
                  <a:lnTo>
                    <a:pt x="376237" y="278606"/>
                  </a:lnTo>
                  <a:lnTo>
                    <a:pt x="214312" y="178593"/>
                  </a:lnTo>
                  <a:lnTo>
                    <a:pt x="71437" y="92868"/>
                  </a:lnTo>
                  <a:lnTo>
                    <a:pt x="21431" y="64293"/>
                  </a:lnTo>
                  <a:lnTo>
                    <a:pt x="9525" y="52387"/>
                  </a:lnTo>
                  <a:lnTo>
                    <a:pt x="2381" y="38100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4762" y="0"/>
                  </a:lnTo>
                  <a:lnTo>
                    <a:pt x="23812" y="0"/>
                  </a:lnTo>
                  <a:lnTo>
                    <a:pt x="73818" y="16668"/>
                  </a:lnTo>
                  <a:lnTo>
                    <a:pt x="200025" y="59531"/>
                  </a:lnTo>
                  <a:lnTo>
                    <a:pt x="285750" y="833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00535665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53A24BB6-9A90-C941-B8B3-FB7C6A973DD2}"/>
              </a:ext>
            </a:extLst>
          </p:cNvPr>
          <p:cNvSpPr/>
          <p:nvPr/>
        </p:nvSpPr>
        <p:spPr>
          <a:xfrm rot="16200000">
            <a:off x="1367632" y="3664744"/>
            <a:ext cx="4208462" cy="476250"/>
          </a:xfrm>
          <a:custGeom>
            <a:avLst/>
            <a:gdLst>
              <a:gd name="connsiteX0" fmla="*/ 2474882 w 4208359"/>
              <a:gd name="connsiteY0" fmla="*/ 430722 h 476618"/>
              <a:gd name="connsiteX1" fmla="*/ 1807617 w 4208359"/>
              <a:gd name="connsiteY1" fmla="*/ 416600 h 476618"/>
              <a:gd name="connsiteX2" fmla="*/ 1655806 w 4208359"/>
              <a:gd name="connsiteY2" fmla="*/ 395417 h 476618"/>
              <a:gd name="connsiteX3" fmla="*/ 508393 w 4208359"/>
              <a:gd name="connsiteY3" fmla="*/ 370703 h 476618"/>
              <a:gd name="connsiteX4" fmla="*/ 349520 w 4208359"/>
              <a:gd name="connsiteY4" fmla="*/ 370703 h 476618"/>
              <a:gd name="connsiteX5" fmla="*/ 247135 w 4208359"/>
              <a:gd name="connsiteY5" fmla="*/ 353051 h 476618"/>
              <a:gd name="connsiteX6" fmla="*/ 169464 w 4208359"/>
              <a:gd name="connsiteY6" fmla="*/ 335398 h 476618"/>
              <a:gd name="connsiteX7" fmla="*/ 98854 w 4208359"/>
              <a:gd name="connsiteY7" fmla="*/ 314215 h 476618"/>
              <a:gd name="connsiteX8" fmla="*/ 60019 w 4208359"/>
              <a:gd name="connsiteY8" fmla="*/ 293032 h 476618"/>
              <a:gd name="connsiteX9" fmla="*/ 21183 w 4208359"/>
              <a:gd name="connsiteY9" fmla="*/ 271849 h 476618"/>
              <a:gd name="connsiteX10" fmla="*/ 0 w 4208359"/>
              <a:gd name="connsiteY10" fmla="*/ 243605 h 476618"/>
              <a:gd name="connsiteX11" fmla="*/ 3531 w 4208359"/>
              <a:gd name="connsiteY11" fmla="*/ 215361 h 476618"/>
              <a:gd name="connsiteX12" fmla="*/ 17653 w 4208359"/>
              <a:gd name="connsiteY12" fmla="*/ 187117 h 476618"/>
              <a:gd name="connsiteX13" fmla="*/ 84732 w 4208359"/>
              <a:gd name="connsiteY13" fmla="*/ 148281 h 476618"/>
              <a:gd name="connsiteX14" fmla="*/ 151812 w 4208359"/>
              <a:gd name="connsiteY14" fmla="*/ 120037 h 476618"/>
              <a:gd name="connsiteX15" fmla="*/ 229483 w 4208359"/>
              <a:gd name="connsiteY15" fmla="*/ 95324 h 476618"/>
              <a:gd name="connsiteX16" fmla="*/ 338928 w 4208359"/>
              <a:gd name="connsiteY16" fmla="*/ 70610 h 476618"/>
              <a:gd name="connsiteX17" fmla="*/ 490740 w 4208359"/>
              <a:gd name="connsiteY17" fmla="*/ 60019 h 476618"/>
              <a:gd name="connsiteX18" fmla="*/ 579003 w 4208359"/>
              <a:gd name="connsiteY18" fmla="*/ 88263 h 476618"/>
              <a:gd name="connsiteX19" fmla="*/ 688448 w 4208359"/>
              <a:gd name="connsiteY19" fmla="*/ 105915 h 476618"/>
              <a:gd name="connsiteX20" fmla="*/ 1136822 w 4208359"/>
              <a:gd name="connsiteY20" fmla="*/ 120037 h 476618"/>
              <a:gd name="connsiteX21" fmla="*/ 1751129 w 4208359"/>
              <a:gd name="connsiteY21" fmla="*/ 141220 h 476618"/>
              <a:gd name="connsiteX22" fmla="*/ 2926786 w 4208359"/>
              <a:gd name="connsiteY22" fmla="*/ 183586 h 476618"/>
              <a:gd name="connsiteX23" fmla="*/ 3745863 w 4208359"/>
              <a:gd name="connsiteY23" fmla="*/ 194178 h 476618"/>
              <a:gd name="connsiteX24" fmla="*/ 3869430 w 4208359"/>
              <a:gd name="connsiteY24" fmla="*/ 190647 h 476618"/>
              <a:gd name="connsiteX25" fmla="*/ 3929449 w 4208359"/>
              <a:gd name="connsiteY25" fmla="*/ 183586 h 476618"/>
              <a:gd name="connsiteX26" fmla="*/ 3989467 w 4208359"/>
              <a:gd name="connsiteY26" fmla="*/ 165934 h 476618"/>
              <a:gd name="connsiteX27" fmla="*/ 4035364 w 4208359"/>
              <a:gd name="connsiteY27" fmla="*/ 134159 h 476618"/>
              <a:gd name="connsiteX28" fmla="*/ 4070669 w 4208359"/>
              <a:gd name="connsiteY28" fmla="*/ 102385 h 476618"/>
              <a:gd name="connsiteX29" fmla="*/ 4116566 w 4208359"/>
              <a:gd name="connsiteY29" fmla="*/ 52958 h 476618"/>
              <a:gd name="connsiteX30" fmla="*/ 4137749 w 4208359"/>
              <a:gd name="connsiteY30" fmla="*/ 21183 h 476618"/>
              <a:gd name="connsiteX31" fmla="*/ 4148340 w 4208359"/>
              <a:gd name="connsiteY31" fmla="*/ 10592 h 476618"/>
              <a:gd name="connsiteX32" fmla="*/ 4169523 w 4208359"/>
              <a:gd name="connsiteY32" fmla="*/ 0 h 476618"/>
              <a:gd name="connsiteX33" fmla="*/ 4187176 w 4208359"/>
              <a:gd name="connsiteY33" fmla="*/ 3531 h 476618"/>
              <a:gd name="connsiteX34" fmla="*/ 4201298 w 4208359"/>
              <a:gd name="connsiteY34" fmla="*/ 14122 h 476618"/>
              <a:gd name="connsiteX35" fmla="*/ 4208359 w 4208359"/>
              <a:gd name="connsiteY35" fmla="*/ 42366 h 476618"/>
              <a:gd name="connsiteX36" fmla="*/ 4208359 w 4208359"/>
              <a:gd name="connsiteY36" fmla="*/ 95324 h 476618"/>
              <a:gd name="connsiteX37" fmla="*/ 4190706 w 4208359"/>
              <a:gd name="connsiteY37" fmla="*/ 187117 h 476618"/>
              <a:gd name="connsiteX38" fmla="*/ 4165993 w 4208359"/>
              <a:gd name="connsiteY38" fmla="*/ 275380 h 476618"/>
              <a:gd name="connsiteX39" fmla="*/ 4123627 w 4208359"/>
              <a:gd name="connsiteY39" fmla="*/ 360112 h 476618"/>
              <a:gd name="connsiteX40" fmla="*/ 4038894 w 4208359"/>
              <a:gd name="connsiteY40" fmla="*/ 476618 h 476618"/>
              <a:gd name="connsiteX41" fmla="*/ 3872961 w 4208359"/>
              <a:gd name="connsiteY41" fmla="*/ 462496 h 476618"/>
              <a:gd name="connsiteX42" fmla="*/ 2933847 w 4208359"/>
              <a:gd name="connsiteY42" fmla="*/ 437783 h 476618"/>
              <a:gd name="connsiteX43" fmla="*/ 2474882 w 4208359"/>
              <a:gd name="connsiteY43" fmla="*/ 430722 h 476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208359" h="476618">
                <a:moveTo>
                  <a:pt x="2474882" y="430722"/>
                </a:moveTo>
                <a:lnTo>
                  <a:pt x="1807617" y="416600"/>
                </a:lnTo>
                <a:lnTo>
                  <a:pt x="1655806" y="395417"/>
                </a:lnTo>
                <a:lnTo>
                  <a:pt x="508393" y="370703"/>
                </a:lnTo>
                <a:lnTo>
                  <a:pt x="349520" y="370703"/>
                </a:lnTo>
                <a:lnTo>
                  <a:pt x="247135" y="353051"/>
                </a:lnTo>
                <a:lnTo>
                  <a:pt x="169464" y="335398"/>
                </a:lnTo>
                <a:lnTo>
                  <a:pt x="98854" y="314215"/>
                </a:lnTo>
                <a:lnTo>
                  <a:pt x="60019" y="293032"/>
                </a:lnTo>
                <a:lnTo>
                  <a:pt x="21183" y="271849"/>
                </a:lnTo>
                <a:lnTo>
                  <a:pt x="0" y="243605"/>
                </a:lnTo>
                <a:lnTo>
                  <a:pt x="3531" y="215361"/>
                </a:lnTo>
                <a:lnTo>
                  <a:pt x="17653" y="187117"/>
                </a:lnTo>
                <a:lnTo>
                  <a:pt x="84732" y="148281"/>
                </a:lnTo>
                <a:lnTo>
                  <a:pt x="151812" y="120037"/>
                </a:lnTo>
                <a:lnTo>
                  <a:pt x="229483" y="95324"/>
                </a:lnTo>
                <a:lnTo>
                  <a:pt x="338928" y="70610"/>
                </a:lnTo>
                <a:lnTo>
                  <a:pt x="490740" y="60019"/>
                </a:lnTo>
                <a:lnTo>
                  <a:pt x="579003" y="88263"/>
                </a:lnTo>
                <a:lnTo>
                  <a:pt x="688448" y="105915"/>
                </a:lnTo>
                <a:lnTo>
                  <a:pt x="1136822" y="120037"/>
                </a:lnTo>
                <a:lnTo>
                  <a:pt x="1751129" y="141220"/>
                </a:lnTo>
                <a:lnTo>
                  <a:pt x="2926786" y="183586"/>
                </a:lnTo>
                <a:lnTo>
                  <a:pt x="3745863" y="194178"/>
                </a:lnTo>
                <a:lnTo>
                  <a:pt x="3869430" y="190647"/>
                </a:lnTo>
                <a:lnTo>
                  <a:pt x="3929449" y="183586"/>
                </a:lnTo>
                <a:lnTo>
                  <a:pt x="3989467" y="165934"/>
                </a:lnTo>
                <a:lnTo>
                  <a:pt x="4035364" y="134159"/>
                </a:lnTo>
                <a:lnTo>
                  <a:pt x="4070669" y="102385"/>
                </a:lnTo>
                <a:lnTo>
                  <a:pt x="4116566" y="52958"/>
                </a:lnTo>
                <a:lnTo>
                  <a:pt x="4137749" y="21183"/>
                </a:lnTo>
                <a:lnTo>
                  <a:pt x="4148340" y="10592"/>
                </a:lnTo>
                <a:lnTo>
                  <a:pt x="4169523" y="0"/>
                </a:lnTo>
                <a:lnTo>
                  <a:pt x="4187176" y="3531"/>
                </a:lnTo>
                <a:lnTo>
                  <a:pt x="4201298" y="14122"/>
                </a:lnTo>
                <a:lnTo>
                  <a:pt x="4208359" y="42366"/>
                </a:lnTo>
                <a:lnTo>
                  <a:pt x="4208359" y="95324"/>
                </a:lnTo>
                <a:lnTo>
                  <a:pt x="4190706" y="187117"/>
                </a:lnTo>
                <a:lnTo>
                  <a:pt x="4165993" y="275380"/>
                </a:lnTo>
                <a:lnTo>
                  <a:pt x="4123627" y="360112"/>
                </a:lnTo>
                <a:lnTo>
                  <a:pt x="4038894" y="476618"/>
                </a:lnTo>
                <a:lnTo>
                  <a:pt x="3872961" y="462496"/>
                </a:lnTo>
                <a:lnTo>
                  <a:pt x="2933847" y="437783"/>
                </a:lnTo>
                <a:lnTo>
                  <a:pt x="2474882" y="43072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A60A5A2-3673-654C-9242-8B236C1DEBC2}"/>
              </a:ext>
            </a:extLst>
          </p:cNvPr>
          <p:cNvSpPr/>
          <p:nvPr/>
        </p:nvSpPr>
        <p:spPr>
          <a:xfrm>
            <a:off x="3584575" y="1638300"/>
            <a:ext cx="3149600" cy="539750"/>
          </a:xfrm>
          <a:custGeom>
            <a:avLst/>
            <a:gdLst>
              <a:gd name="connsiteX0" fmla="*/ 1028700 w 3149600"/>
              <a:gd name="connsiteY0" fmla="*/ 428625 h 539750"/>
              <a:gd name="connsiteX1" fmla="*/ 701675 w 3149600"/>
              <a:gd name="connsiteY1" fmla="*/ 463550 h 539750"/>
              <a:gd name="connsiteX2" fmla="*/ 438150 w 3149600"/>
              <a:gd name="connsiteY2" fmla="*/ 501650 h 539750"/>
              <a:gd name="connsiteX3" fmla="*/ 174625 w 3149600"/>
              <a:gd name="connsiteY3" fmla="*/ 539750 h 539750"/>
              <a:gd name="connsiteX4" fmla="*/ 47625 w 3149600"/>
              <a:gd name="connsiteY4" fmla="*/ 466725 h 539750"/>
              <a:gd name="connsiteX5" fmla="*/ 0 w 3149600"/>
              <a:gd name="connsiteY5" fmla="*/ 311150 h 539750"/>
              <a:gd name="connsiteX6" fmla="*/ 441325 w 3149600"/>
              <a:gd name="connsiteY6" fmla="*/ 317500 h 539750"/>
              <a:gd name="connsiteX7" fmla="*/ 873125 w 3149600"/>
              <a:gd name="connsiteY7" fmla="*/ 273050 h 539750"/>
              <a:gd name="connsiteX8" fmla="*/ 1320800 w 3149600"/>
              <a:gd name="connsiteY8" fmla="*/ 219075 h 539750"/>
              <a:gd name="connsiteX9" fmla="*/ 1866900 w 3149600"/>
              <a:gd name="connsiteY9" fmla="*/ 155575 h 539750"/>
              <a:gd name="connsiteX10" fmla="*/ 2232025 w 3149600"/>
              <a:gd name="connsiteY10" fmla="*/ 117475 h 539750"/>
              <a:gd name="connsiteX11" fmla="*/ 2428875 w 3149600"/>
              <a:gd name="connsiteY11" fmla="*/ 79375 h 539750"/>
              <a:gd name="connsiteX12" fmla="*/ 2520950 w 3149600"/>
              <a:gd name="connsiteY12" fmla="*/ 41275 h 539750"/>
              <a:gd name="connsiteX13" fmla="*/ 2632075 w 3149600"/>
              <a:gd name="connsiteY13" fmla="*/ 0 h 539750"/>
              <a:gd name="connsiteX14" fmla="*/ 2711450 w 3149600"/>
              <a:gd name="connsiteY14" fmla="*/ 12700 h 539750"/>
              <a:gd name="connsiteX15" fmla="*/ 2809875 w 3149600"/>
              <a:gd name="connsiteY15" fmla="*/ 31750 h 539750"/>
              <a:gd name="connsiteX16" fmla="*/ 2908300 w 3149600"/>
              <a:gd name="connsiteY16" fmla="*/ 63500 h 539750"/>
              <a:gd name="connsiteX17" fmla="*/ 3032125 w 3149600"/>
              <a:gd name="connsiteY17" fmla="*/ 114300 h 539750"/>
              <a:gd name="connsiteX18" fmla="*/ 3086100 w 3149600"/>
              <a:gd name="connsiteY18" fmla="*/ 139700 h 539750"/>
              <a:gd name="connsiteX19" fmla="*/ 3121025 w 3149600"/>
              <a:gd name="connsiteY19" fmla="*/ 168275 h 539750"/>
              <a:gd name="connsiteX20" fmla="*/ 3140075 w 3149600"/>
              <a:gd name="connsiteY20" fmla="*/ 196850 h 539750"/>
              <a:gd name="connsiteX21" fmla="*/ 3149600 w 3149600"/>
              <a:gd name="connsiteY21" fmla="*/ 219075 h 539750"/>
              <a:gd name="connsiteX22" fmla="*/ 3149600 w 3149600"/>
              <a:gd name="connsiteY22" fmla="*/ 241300 h 539750"/>
              <a:gd name="connsiteX23" fmla="*/ 3130550 w 3149600"/>
              <a:gd name="connsiteY23" fmla="*/ 276225 h 539750"/>
              <a:gd name="connsiteX24" fmla="*/ 3098800 w 3149600"/>
              <a:gd name="connsiteY24" fmla="*/ 301625 h 539750"/>
              <a:gd name="connsiteX25" fmla="*/ 3057525 w 3149600"/>
              <a:gd name="connsiteY25" fmla="*/ 314325 h 539750"/>
              <a:gd name="connsiteX26" fmla="*/ 2851150 w 3149600"/>
              <a:gd name="connsiteY26" fmla="*/ 317500 h 539750"/>
              <a:gd name="connsiteX27" fmla="*/ 2508250 w 3149600"/>
              <a:gd name="connsiteY27" fmla="*/ 314325 h 539750"/>
              <a:gd name="connsiteX28" fmla="*/ 2260600 w 3149600"/>
              <a:gd name="connsiteY28" fmla="*/ 320675 h 539750"/>
              <a:gd name="connsiteX29" fmla="*/ 1898650 w 3149600"/>
              <a:gd name="connsiteY29" fmla="*/ 346075 h 539750"/>
              <a:gd name="connsiteX30" fmla="*/ 1581150 w 3149600"/>
              <a:gd name="connsiteY30" fmla="*/ 384175 h 539750"/>
              <a:gd name="connsiteX31" fmla="*/ 1231900 w 3149600"/>
              <a:gd name="connsiteY31" fmla="*/ 406400 h 539750"/>
              <a:gd name="connsiteX32" fmla="*/ 1028700 w 3149600"/>
              <a:gd name="connsiteY32" fmla="*/ 428625 h 539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3149600" h="539750">
                <a:moveTo>
                  <a:pt x="1028700" y="428625"/>
                </a:moveTo>
                <a:lnTo>
                  <a:pt x="701675" y="463550"/>
                </a:lnTo>
                <a:lnTo>
                  <a:pt x="438150" y="501650"/>
                </a:lnTo>
                <a:lnTo>
                  <a:pt x="174625" y="539750"/>
                </a:lnTo>
                <a:lnTo>
                  <a:pt x="47625" y="466725"/>
                </a:lnTo>
                <a:lnTo>
                  <a:pt x="0" y="311150"/>
                </a:lnTo>
                <a:lnTo>
                  <a:pt x="441325" y="317500"/>
                </a:lnTo>
                <a:lnTo>
                  <a:pt x="873125" y="273050"/>
                </a:lnTo>
                <a:lnTo>
                  <a:pt x="1320800" y="219075"/>
                </a:lnTo>
                <a:lnTo>
                  <a:pt x="1866900" y="155575"/>
                </a:lnTo>
                <a:lnTo>
                  <a:pt x="2232025" y="117475"/>
                </a:lnTo>
                <a:lnTo>
                  <a:pt x="2428875" y="79375"/>
                </a:lnTo>
                <a:lnTo>
                  <a:pt x="2520950" y="41275"/>
                </a:lnTo>
                <a:lnTo>
                  <a:pt x="2632075" y="0"/>
                </a:lnTo>
                <a:lnTo>
                  <a:pt x="2711450" y="12700"/>
                </a:lnTo>
                <a:lnTo>
                  <a:pt x="2809875" y="31750"/>
                </a:lnTo>
                <a:lnTo>
                  <a:pt x="2908300" y="63500"/>
                </a:lnTo>
                <a:lnTo>
                  <a:pt x="3032125" y="114300"/>
                </a:lnTo>
                <a:lnTo>
                  <a:pt x="3086100" y="139700"/>
                </a:lnTo>
                <a:lnTo>
                  <a:pt x="3121025" y="168275"/>
                </a:lnTo>
                <a:lnTo>
                  <a:pt x="3140075" y="196850"/>
                </a:lnTo>
                <a:lnTo>
                  <a:pt x="3149600" y="219075"/>
                </a:lnTo>
                <a:lnTo>
                  <a:pt x="3149600" y="241300"/>
                </a:lnTo>
                <a:lnTo>
                  <a:pt x="3130550" y="276225"/>
                </a:lnTo>
                <a:lnTo>
                  <a:pt x="3098800" y="301625"/>
                </a:lnTo>
                <a:lnTo>
                  <a:pt x="3057525" y="314325"/>
                </a:lnTo>
                <a:lnTo>
                  <a:pt x="2851150" y="317500"/>
                </a:lnTo>
                <a:lnTo>
                  <a:pt x="2508250" y="314325"/>
                </a:lnTo>
                <a:lnTo>
                  <a:pt x="2260600" y="320675"/>
                </a:lnTo>
                <a:lnTo>
                  <a:pt x="1898650" y="346075"/>
                </a:lnTo>
                <a:lnTo>
                  <a:pt x="1581150" y="384175"/>
                </a:lnTo>
                <a:lnTo>
                  <a:pt x="1231900" y="406400"/>
                </a:lnTo>
                <a:lnTo>
                  <a:pt x="1028700" y="4286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8AB80182-6B04-B045-A959-D3642C16DE8F}"/>
              </a:ext>
            </a:extLst>
          </p:cNvPr>
          <p:cNvSpPr/>
          <p:nvPr/>
        </p:nvSpPr>
        <p:spPr>
          <a:xfrm>
            <a:off x="4799013" y="1966913"/>
            <a:ext cx="430212" cy="1063625"/>
          </a:xfrm>
          <a:custGeom>
            <a:avLst/>
            <a:gdLst>
              <a:gd name="connsiteX0" fmla="*/ 121444 w 431006"/>
              <a:gd name="connsiteY0" fmla="*/ 697706 h 1064418"/>
              <a:gd name="connsiteX1" fmla="*/ 123825 w 431006"/>
              <a:gd name="connsiteY1" fmla="*/ 214312 h 1064418"/>
              <a:gd name="connsiteX2" fmla="*/ 121444 w 431006"/>
              <a:gd name="connsiteY2" fmla="*/ 188118 h 1064418"/>
              <a:gd name="connsiteX3" fmla="*/ 0 w 431006"/>
              <a:gd name="connsiteY3" fmla="*/ 28575 h 1064418"/>
              <a:gd name="connsiteX4" fmla="*/ 354806 w 431006"/>
              <a:gd name="connsiteY4" fmla="*/ 0 h 1064418"/>
              <a:gd name="connsiteX5" fmla="*/ 419100 w 431006"/>
              <a:gd name="connsiteY5" fmla="*/ 90487 h 1064418"/>
              <a:gd name="connsiteX6" fmla="*/ 426244 w 431006"/>
              <a:gd name="connsiteY6" fmla="*/ 114300 h 1064418"/>
              <a:gd name="connsiteX7" fmla="*/ 431006 w 431006"/>
              <a:gd name="connsiteY7" fmla="*/ 142875 h 1064418"/>
              <a:gd name="connsiteX8" fmla="*/ 428625 w 431006"/>
              <a:gd name="connsiteY8" fmla="*/ 169068 h 1064418"/>
              <a:gd name="connsiteX9" fmla="*/ 414337 w 431006"/>
              <a:gd name="connsiteY9" fmla="*/ 214312 h 1064418"/>
              <a:gd name="connsiteX10" fmla="*/ 397669 w 431006"/>
              <a:gd name="connsiteY10" fmla="*/ 283368 h 1064418"/>
              <a:gd name="connsiteX11" fmla="*/ 371475 w 431006"/>
              <a:gd name="connsiteY11" fmla="*/ 392906 h 1064418"/>
              <a:gd name="connsiteX12" fmla="*/ 350044 w 431006"/>
              <a:gd name="connsiteY12" fmla="*/ 531018 h 1064418"/>
              <a:gd name="connsiteX13" fmla="*/ 347662 w 431006"/>
              <a:gd name="connsiteY13" fmla="*/ 638175 h 1064418"/>
              <a:gd name="connsiteX14" fmla="*/ 350044 w 431006"/>
              <a:gd name="connsiteY14" fmla="*/ 1026318 h 1064418"/>
              <a:gd name="connsiteX15" fmla="*/ 123825 w 431006"/>
              <a:gd name="connsiteY15" fmla="*/ 1064418 h 1064418"/>
              <a:gd name="connsiteX16" fmla="*/ 121444 w 431006"/>
              <a:gd name="connsiteY16" fmla="*/ 697706 h 1064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31006" h="1064418">
                <a:moveTo>
                  <a:pt x="121444" y="697706"/>
                </a:moveTo>
                <a:cubicBezTo>
                  <a:pt x="122238" y="536575"/>
                  <a:pt x="123031" y="375443"/>
                  <a:pt x="123825" y="214312"/>
                </a:cubicBezTo>
                <a:lnTo>
                  <a:pt x="121444" y="188118"/>
                </a:lnTo>
                <a:lnTo>
                  <a:pt x="0" y="28575"/>
                </a:lnTo>
                <a:lnTo>
                  <a:pt x="354806" y="0"/>
                </a:lnTo>
                <a:lnTo>
                  <a:pt x="419100" y="90487"/>
                </a:lnTo>
                <a:lnTo>
                  <a:pt x="426244" y="114300"/>
                </a:lnTo>
                <a:lnTo>
                  <a:pt x="431006" y="142875"/>
                </a:lnTo>
                <a:lnTo>
                  <a:pt x="428625" y="169068"/>
                </a:lnTo>
                <a:lnTo>
                  <a:pt x="414337" y="214312"/>
                </a:lnTo>
                <a:lnTo>
                  <a:pt x="397669" y="283368"/>
                </a:lnTo>
                <a:lnTo>
                  <a:pt x="371475" y="392906"/>
                </a:lnTo>
                <a:lnTo>
                  <a:pt x="350044" y="531018"/>
                </a:lnTo>
                <a:lnTo>
                  <a:pt x="347662" y="638175"/>
                </a:lnTo>
                <a:lnTo>
                  <a:pt x="350044" y="1026318"/>
                </a:lnTo>
                <a:lnTo>
                  <a:pt x="123825" y="1064418"/>
                </a:lnTo>
                <a:cubicBezTo>
                  <a:pt x="123031" y="939799"/>
                  <a:pt x="122238" y="815181"/>
                  <a:pt x="121444" y="69770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EB031597-3EF5-6043-986E-B9B8D16663D1}"/>
              </a:ext>
            </a:extLst>
          </p:cNvPr>
          <p:cNvSpPr/>
          <p:nvPr/>
        </p:nvSpPr>
        <p:spPr>
          <a:xfrm>
            <a:off x="3578225" y="2757488"/>
            <a:ext cx="3105150" cy="1495425"/>
          </a:xfrm>
          <a:custGeom>
            <a:avLst/>
            <a:gdLst>
              <a:gd name="connsiteX0" fmla="*/ 1181100 w 3105150"/>
              <a:gd name="connsiteY0" fmla="*/ 375557 h 1496786"/>
              <a:gd name="connsiteX1" fmla="*/ 696685 w 3105150"/>
              <a:gd name="connsiteY1" fmla="*/ 459922 h 1496786"/>
              <a:gd name="connsiteX2" fmla="*/ 378278 w 3105150"/>
              <a:gd name="connsiteY2" fmla="*/ 519793 h 1496786"/>
              <a:gd name="connsiteX3" fmla="*/ 310242 w 3105150"/>
              <a:gd name="connsiteY3" fmla="*/ 533400 h 1496786"/>
              <a:gd name="connsiteX4" fmla="*/ 274864 w 3105150"/>
              <a:gd name="connsiteY4" fmla="*/ 536122 h 1496786"/>
              <a:gd name="connsiteX5" fmla="*/ 239485 w 3105150"/>
              <a:gd name="connsiteY5" fmla="*/ 533400 h 1496786"/>
              <a:gd name="connsiteX6" fmla="*/ 155121 w 3105150"/>
              <a:gd name="connsiteY6" fmla="*/ 514350 h 1496786"/>
              <a:gd name="connsiteX7" fmla="*/ 0 w 3105150"/>
              <a:gd name="connsiteY7" fmla="*/ 462643 h 1496786"/>
              <a:gd name="connsiteX8" fmla="*/ 2721 w 3105150"/>
              <a:gd name="connsiteY8" fmla="*/ 272143 h 1496786"/>
              <a:gd name="connsiteX9" fmla="*/ 114300 w 3105150"/>
              <a:gd name="connsiteY9" fmla="*/ 302079 h 1496786"/>
              <a:gd name="connsiteX10" fmla="*/ 223157 w 3105150"/>
              <a:gd name="connsiteY10" fmla="*/ 332014 h 1496786"/>
              <a:gd name="connsiteX11" fmla="*/ 285750 w 3105150"/>
              <a:gd name="connsiteY11" fmla="*/ 337457 h 1496786"/>
              <a:gd name="connsiteX12" fmla="*/ 364671 w 3105150"/>
              <a:gd name="connsiteY12" fmla="*/ 329293 h 1496786"/>
              <a:gd name="connsiteX13" fmla="*/ 620485 w 3105150"/>
              <a:gd name="connsiteY13" fmla="*/ 299357 h 1496786"/>
              <a:gd name="connsiteX14" fmla="*/ 952500 w 3105150"/>
              <a:gd name="connsiteY14" fmla="*/ 258536 h 1496786"/>
              <a:gd name="connsiteX15" fmla="*/ 1344385 w 3105150"/>
              <a:gd name="connsiteY15" fmla="*/ 204107 h 1496786"/>
              <a:gd name="connsiteX16" fmla="*/ 1562100 w 3105150"/>
              <a:gd name="connsiteY16" fmla="*/ 185057 h 1496786"/>
              <a:gd name="connsiteX17" fmla="*/ 1752600 w 3105150"/>
              <a:gd name="connsiteY17" fmla="*/ 166007 h 1496786"/>
              <a:gd name="connsiteX18" fmla="*/ 2027464 w 3105150"/>
              <a:gd name="connsiteY18" fmla="*/ 130629 h 1496786"/>
              <a:gd name="connsiteX19" fmla="*/ 2291442 w 3105150"/>
              <a:gd name="connsiteY19" fmla="*/ 92529 h 1496786"/>
              <a:gd name="connsiteX20" fmla="*/ 2601685 w 3105150"/>
              <a:gd name="connsiteY20" fmla="*/ 48986 h 1496786"/>
              <a:gd name="connsiteX21" fmla="*/ 2658835 w 3105150"/>
              <a:gd name="connsiteY21" fmla="*/ 21772 h 1496786"/>
              <a:gd name="connsiteX22" fmla="*/ 2713264 w 3105150"/>
              <a:gd name="connsiteY22" fmla="*/ 0 h 1496786"/>
              <a:gd name="connsiteX23" fmla="*/ 2729592 w 3105150"/>
              <a:gd name="connsiteY23" fmla="*/ 0 h 1496786"/>
              <a:gd name="connsiteX24" fmla="*/ 2773135 w 3105150"/>
              <a:gd name="connsiteY24" fmla="*/ 16329 h 1496786"/>
              <a:gd name="connsiteX25" fmla="*/ 2835728 w 3105150"/>
              <a:gd name="connsiteY25" fmla="*/ 59872 h 1496786"/>
              <a:gd name="connsiteX26" fmla="*/ 2930978 w 3105150"/>
              <a:gd name="connsiteY26" fmla="*/ 136072 h 1496786"/>
              <a:gd name="connsiteX27" fmla="*/ 3023507 w 3105150"/>
              <a:gd name="connsiteY27" fmla="*/ 225879 h 1496786"/>
              <a:gd name="connsiteX28" fmla="*/ 3094264 w 3105150"/>
              <a:gd name="connsiteY28" fmla="*/ 304800 h 1496786"/>
              <a:gd name="connsiteX29" fmla="*/ 3105150 w 3105150"/>
              <a:gd name="connsiteY29" fmla="*/ 326572 h 1496786"/>
              <a:gd name="connsiteX30" fmla="*/ 3102428 w 3105150"/>
              <a:gd name="connsiteY30" fmla="*/ 345622 h 1496786"/>
              <a:gd name="connsiteX31" fmla="*/ 3080657 w 3105150"/>
              <a:gd name="connsiteY31" fmla="*/ 375557 h 1496786"/>
              <a:gd name="connsiteX32" fmla="*/ 2993571 w 3105150"/>
              <a:gd name="connsiteY32" fmla="*/ 421822 h 1496786"/>
              <a:gd name="connsiteX33" fmla="*/ 2879271 w 3105150"/>
              <a:gd name="connsiteY33" fmla="*/ 797379 h 1496786"/>
              <a:gd name="connsiteX34" fmla="*/ 2748642 w 3105150"/>
              <a:gd name="connsiteY34" fmla="*/ 1189264 h 1496786"/>
              <a:gd name="connsiteX35" fmla="*/ 2680607 w 3105150"/>
              <a:gd name="connsiteY35" fmla="*/ 1420586 h 1496786"/>
              <a:gd name="connsiteX36" fmla="*/ 2667000 w 3105150"/>
              <a:gd name="connsiteY36" fmla="*/ 1442357 h 1496786"/>
              <a:gd name="connsiteX37" fmla="*/ 2634342 w 3105150"/>
              <a:gd name="connsiteY37" fmla="*/ 1472293 h 1496786"/>
              <a:gd name="connsiteX38" fmla="*/ 2577192 w 3105150"/>
              <a:gd name="connsiteY38" fmla="*/ 1496786 h 1496786"/>
              <a:gd name="connsiteX39" fmla="*/ 2539092 w 3105150"/>
              <a:gd name="connsiteY39" fmla="*/ 1496786 h 1496786"/>
              <a:gd name="connsiteX40" fmla="*/ 2511878 w 3105150"/>
              <a:gd name="connsiteY40" fmla="*/ 1496786 h 1496786"/>
              <a:gd name="connsiteX41" fmla="*/ 2484664 w 3105150"/>
              <a:gd name="connsiteY41" fmla="*/ 1475014 h 1496786"/>
              <a:gd name="connsiteX42" fmla="*/ 2457450 w 3105150"/>
              <a:gd name="connsiteY42" fmla="*/ 1450522 h 1496786"/>
              <a:gd name="connsiteX43" fmla="*/ 2506435 w 3105150"/>
              <a:gd name="connsiteY43" fmla="*/ 1191986 h 1496786"/>
              <a:gd name="connsiteX44" fmla="*/ 2612571 w 3105150"/>
              <a:gd name="connsiteY44" fmla="*/ 598714 h 1496786"/>
              <a:gd name="connsiteX45" fmla="*/ 2661557 w 3105150"/>
              <a:gd name="connsiteY45" fmla="*/ 353786 h 1496786"/>
              <a:gd name="connsiteX46" fmla="*/ 2656114 w 3105150"/>
              <a:gd name="connsiteY46" fmla="*/ 312964 h 1496786"/>
              <a:gd name="connsiteX47" fmla="*/ 2647950 w 3105150"/>
              <a:gd name="connsiteY47" fmla="*/ 283029 h 1496786"/>
              <a:gd name="connsiteX48" fmla="*/ 2637064 w 3105150"/>
              <a:gd name="connsiteY48" fmla="*/ 269422 h 1496786"/>
              <a:gd name="connsiteX49" fmla="*/ 2615292 w 3105150"/>
              <a:gd name="connsiteY49" fmla="*/ 255814 h 1496786"/>
              <a:gd name="connsiteX50" fmla="*/ 2509157 w 3105150"/>
              <a:gd name="connsiteY50" fmla="*/ 247650 h 1496786"/>
              <a:gd name="connsiteX51" fmla="*/ 2092778 w 3105150"/>
              <a:gd name="connsiteY51" fmla="*/ 266700 h 1496786"/>
              <a:gd name="connsiteX52" fmla="*/ 1679121 w 3105150"/>
              <a:gd name="connsiteY52" fmla="*/ 304800 h 1496786"/>
              <a:gd name="connsiteX53" fmla="*/ 1181100 w 3105150"/>
              <a:gd name="connsiteY53" fmla="*/ 375557 h 1496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105150" h="1496786">
                <a:moveTo>
                  <a:pt x="1181100" y="375557"/>
                </a:moveTo>
                <a:lnTo>
                  <a:pt x="696685" y="459922"/>
                </a:lnTo>
                <a:lnTo>
                  <a:pt x="378278" y="519793"/>
                </a:lnTo>
                <a:lnTo>
                  <a:pt x="310242" y="533400"/>
                </a:lnTo>
                <a:lnTo>
                  <a:pt x="274864" y="536122"/>
                </a:lnTo>
                <a:lnTo>
                  <a:pt x="239485" y="533400"/>
                </a:lnTo>
                <a:lnTo>
                  <a:pt x="155121" y="514350"/>
                </a:lnTo>
                <a:lnTo>
                  <a:pt x="0" y="462643"/>
                </a:lnTo>
                <a:lnTo>
                  <a:pt x="2721" y="272143"/>
                </a:lnTo>
                <a:lnTo>
                  <a:pt x="114300" y="302079"/>
                </a:lnTo>
                <a:lnTo>
                  <a:pt x="223157" y="332014"/>
                </a:lnTo>
                <a:lnTo>
                  <a:pt x="285750" y="337457"/>
                </a:lnTo>
                <a:lnTo>
                  <a:pt x="364671" y="329293"/>
                </a:lnTo>
                <a:lnTo>
                  <a:pt x="620485" y="299357"/>
                </a:lnTo>
                <a:lnTo>
                  <a:pt x="952500" y="258536"/>
                </a:lnTo>
                <a:lnTo>
                  <a:pt x="1344385" y="204107"/>
                </a:lnTo>
                <a:lnTo>
                  <a:pt x="1562100" y="185057"/>
                </a:lnTo>
                <a:lnTo>
                  <a:pt x="1752600" y="166007"/>
                </a:lnTo>
                <a:lnTo>
                  <a:pt x="2027464" y="130629"/>
                </a:lnTo>
                <a:lnTo>
                  <a:pt x="2291442" y="92529"/>
                </a:lnTo>
                <a:lnTo>
                  <a:pt x="2601685" y="48986"/>
                </a:lnTo>
                <a:lnTo>
                  <a:pt x="2658835" y="21772"/>
                </a:lnTo>
                <a:lnTo>
                  <a:pt x="2713264" y="0"/>
                </a:lnTo>
                <a:lnTo>
                  <a:pt x="2729592" y="0"/>
                </a:lnTo>
                <a:lnTo>
                  <a:pt x="2773135" y="16329"/>
                </a:lnTo>
                <a:lnTo>
                  <a:pt x="2835728" y="59872"/>
                </a:lnTo>
                <a:lnTo>
                  <a:pt x="2930978" y="136072"/>
                </a:lnTo>
                <a:lnTo>
                  <a:pt x="3023507" y="225879"/>
                </a:lnTo>
                <a:lnTo>
                  <a:pt x="3094264" y="304800"/>
                </a:lnTo>
                <a:lnTo>
                  <a:pt x="3105150" y="326572"/>
                </a:lnTo>
                <a:lnTo>
                  <a:pt x="3102428" y="345622"/>
                </a:lnTo>
                <a:lnTo>
                  <a:pt x="3080657" y="375557"/>
                </a:lnTo>
                <a:lnTo>
                  <a:pt x="2993571" y="421822"/>
                </a:lnTo>
                <a:lnTo>
                  <a:pt x="2879271" y="797379"/>
                </a:lnTo>
                <a:lnTo>
                  <a:pt x="2748642" y="1189264"/>
                </a:lnTo>
                <a:lnTo>
                  <a:pt x="2680607" y="1420586"/>
                </a:lnTo>
                <a:lnTo>
                  <a:pt x="2667000" y="1442357"/>
                </a:lnTo>
                <a:lnTo>
                  <a:pt x="2634342" y="1472293"/>
                </a:lnTo>
                <a:lnTo>
                  <a:pt x="2577192" y="1496786"/>
                </a:lnTo>
                <a:lnTo>
                  <a:pt x="2539092" y="1496786"/>
                </a:lnTo>
                <a:lnTo>
                  <a:pt x="2511878" y="1496786"/>
                </a:lnTo>
                <a:lnTo>
                  <a:pt x="2484664" y="1475014"/>
                </a:lnTo>
                <a:lnTo>
                  <a:pt x="2457450" y="1450522"/>
                </a:lnTo>
                <a:lnTo>
                  <a:pt x="2506435" y="1191986"/>
                </a:lnTo>
                <a:lnTo>
                  <a:pt x="2612571" y="598714"/>
                </a:lnTo>
                <a:lnTo>
                  <a:pt x="2661557" y="353786"/>
                </a:lnTo>
                <a:lnTo>
                  <a:pt x="2656114" y="312964"/>
                </a:lnTo>
                <a:lnTo>
                  <a:pt x="2647950" y="283029"/>
                </a:lnTo>
                <a:lnTo>
                  <a:pt x="2637064" y="269422"/>
                </a:lnTo>
                <a:lnTo>
                  <a:pt x="2615292" y="255814"/>
                </a:lnTo>
                <a:lnTo>
                  <a:pt x="2509157" y="247650"/>
                </a:lnTo>
                <a:lnTo>
                  <a:pt x="2092778" y="266700"/>
                </a:lnTo>
                <a:lnTo>
                  <a:pt x="1679121" y="304800"/>
                </a:lnTo>
                <a:lnTo>
                  <a:pt x="1181100" y="37555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3D3043D8-E534-1942-8A22-526E2554425B}"/>
              </a:ext>
            </a:extLst>
          </p:cNvPr>
          <p:cNvSpPr/>
          <p:nvPr/>
        </p:nvSpPr>
        <p:spPr>
          <a:xfrm>
            <a:off x="3560763" y="3913188"/>
            <a:ext cx="2573337" cy="498475"/>
          </a:xfrm>
          <a:custGeom>
            <a:avLst/>
            <a:gdLst>
              <a:gd name="connsiteX0" fmla="*/ 816769 w 2574131"/>
              <a:gd name="connsiteY0" fmla="*/ 409575 h 500062"/>
              <a:gd name="connsiteX1" fmla="*/ 288131 w 2574131"/>
              <a:gd name="connsiteY1" fmla="*/ 500062 h 500062"/>
              <a:gd name="connsiteX2" fmla="*/ 2381 w 2574131"/>
              <a:gd name="connsiteY2" fmla="*/ 445294 h 500062"/>
              <a:gd name="connsiteX3" fmla="*/ 0 w 2574131"/>
              <a:gd name="connsiteY3" fmla="*/ 261937 h 500062"/>
              <a:gd name="connsiteX4" fmla="*/ 247650 w 2574131"/>
              <a:gd name="connsiteY4" fmla="*/ 295275 h 500062"/>
              <a:gd name="connsiteX5" fmla="*/ 576262 w 2574131"/>
              <a:gd name="connsiteY5" fmla="*/ 257175 h 500062"/>
              <a:gd name="connsiteX6" fmla="*/ 1359694 w 2574131"/>
              <a:gd name="connsiteY6" fmla="*/ 157162 h 500062"/>
              <a:gd name="connsiteX7" fmla="*/ 2035969 w 2574131"/>
              <a:gd name="connsiteY7" fmla="*/ 69056 h 500062"/>
              <a:gd name="connsiteX8" fmla="*/ 2574131 w 2574131"/>
              <a:gd name="connsiteY8" fmla="*/ 0 h 500062"/>
              <a:gd name="connsiteX9" fmla="*/ 2557462 w 2574131"/>
              <a:gd name="connsiteY9" fmla="*/ 309562 h 500062"/>
              <a:gd name="connsiteX10" fmla="*/ 2474119 w 2574131"/>
              <a:gd name="connsiteY10" fmla="*/ 290512 h 500062"/>
              <a:gd name="connsiteX11" fmla="*/ 2431256 w 2574131"/>
              <a:gd name="connsiteY11" fmla="*/ 250031 h 500062"/>
              <a:gd name="connsiteX12" fmla="*/ 2407444 w 2574131"/>
              <a:gd name="connsiteY12" fmla="*/ 230981 h 500062"/>
              <a:gd name="connsiteX13" fmla="*/ 2195512 w 2574131"/>
              <a:gd name="connsiteY13" fmla="*/ 238125 h 500062"/>
              <a:gd name="connsiteX14" fmla="*/ 1909762 w 2574131"/>
              <a:gd name="connsiteY14" fmla="*/ 257175 h 500062"/>
              <a:gd name="connsiteX15" fmla="*/ 1781175 w 2574131"/>
              <a:gd name="connsiteY15" fmla="*/ 261937 h 500062"/>
              <a:gd name="connsiteX16" fmla="*/ 1688306 w 2574131"/>
              <a:gd name="connsiteY16" fmla="*/ 273844 h 500062"/>
              <a:gd name="connsiteX17" fmla="*/ 1581150 w 2574131"/>
              <a:gd name="connsiteY17" fmla="*/ 300037 h 500062"/>
              <a:gd name="connsiteX18" fmla="*/ 1302544 w 2574131"/>
              <a:gd name="connsiteY18" fmla="*/ 335756 h 500062"/>
              <a:gd name="connsiteX19" fmla="*/ 816769 w 2574131"/>
              <a:gd name="connsiteY19" fmla="*/ 409575 h 500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574131" h="500062">
                <a:moveTo>
                  <a:pt x="816769" y="409575"/>
                </a:moveTo>
                <a:lnTo>
                  <a:pt x="288131" y="500062"/>
                </a:lnTo>
                <a:lnTo>
                  <a:pt x="2381" y="445294"/>
                </a:lnTo>
                <a:cubicBezTo>
                  <a:pt x="1587" y="384175"/>
                  <a:pt x="794" y="323056"/>
                  <a:pt x="0" y="261937"/>
                </a:cubicBezTo>
                <a:lnTo>
                  <a:pt x="247650" y="295275"/>
                </a:lnTo>
                <a:lnTo>
                  <a:pt x="576262" y="257175"/>
                </a:lnTo>
                <a:lnTo>
                  <a:pt x="1359694" y="157162"/>
                </a:lnTo>
                <a:lnTo>
                  <a:pt x="2035969" y="69056"/>
                </a:lnTo>
                <a:lnTo>
                  <a:pt x="2574131" y="0"/>
                </a:lnTo>
                <a:lnTo>
                  <a:pt x="2557462" y="309562"/>
                </a:lnTo>
                <a:lnTo>
                  <a:pt x="2474119" y="290512"/>
                </a:lnTo>
                <a:lnTo>
                  <a:pt x="2431256" y="250031"/>
                </a:lnTo>
                <a:lnTo>
                  <a:pt x="2407444" y="230981"/>
                </a:lnTo>
                <a:lnTo>
                  <a:pt x="2195512" y="238125"/>
                </a:lnTo>
                <a:lnTo>
                  <a:pt x="1909762" y="257175"/>
                </a:lnTo>
                <a:lnTo>
                  <a:pt x="1781175" y="261937"/>
                </a:lnTo>
                <a:lnTo>
                  <a:pt x="1688306" y="273844"/>
                </a:lnTo>
                <a:lnTo>
                  <a:pt x="1581150" y="300037"/>
                </a:lnTo>
                <a:lnTo>
                  <a:pt x="1302544" y="335756"/>
                </a:lnTo>
                <a:lnTo>
                  <a:pt x="816769" y="40957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787157F5-AC98-3E49-8284-27AE8C0A5854}"/>
              </a:ext>
            </a:extLst>
          </p:cNvPr>
          <p:cNvSpPr/>
          <p:nvPr/>
        </p:nvSpPr>
        <p:spPr>
          <a:xfrm>
            <a:off x="4799013" y="4160838"/>
            <a:ext cx="481012" cy="1289050"/>
          </a:xfrm>
          <a:custGeom>
            <a:avLst/>
            <a:gdLst>
              <a:gd name="connsiteX0" fmla="*/ 140494 w 481012"/>
              <a:gd name="connsiteY0" fmla="*/ 804862 h 1290637"/>
              <a:gd name="connsiteX1" fmla="*/ 147637 w 481012"/>
              <a:gd name="connsiteY1" fmla="*/ 221456 h 1290637"/>
              <a:gd name="connsiteX2" fmla="*/ 142875 w 481012"/>
              <a:gd name="connsiteY2" fmla="*/ 197644 h 1290637"/>
              <a:gd name="connsiteX3" fmla="*/ 0 w 481012"/>
              <a:gd name="connsiteY3" fmla="*/ 59531 h 1290637"/>
              <a:gd name="connsiteX4" fmla="*/ 338137 w 481012"/>
              <a:gd name="connsiteY4" fmla="*/ 0 h 1290637"/>
              <a:gd name="connsiteX5" fmla="*/ 404812 w 481012"/>
              <a:gd name="connsiteY5" fmla="*/ 95250 h 1290637"/>
              <a:gd name="connsiteX6" fmla="*/ 445294 w 481012"/>
              <a:gd name="connsiteY6" fmla="*/ 130969 h 1290637"/>
              <a:gd name="connsiteX7" fmla="*/ 478631 w 481012"/>
              <a:gd name="connsiteY7" fmla="*/ 157162 h 1290637"/>
              <a:gd name="connsiteX8" fmla="*/ 481012 w 481012"/>
              <a:gd name="connsiteY8" fmla="*/ 169069 h 1290637"/>
              <a:gd name="connsiteX9" fmla="*/ 469106 w 481012"/>
              <a:gd name="connsiteY9" fmla="*/ 204787 h 1290637"/>
              <a:gd name="connsiteX10" fmla="*/ 419100 w 481012"/>
              <a:gd name="connsiteY10" fmla="*/ 295275 h 1290637"/>
              <a:gd name="connsiteX11" fmla="*/ 400050 w 481012"/>
              <a:gd name="connsiteY11" fmla="*/ 600075 h 1290637"/>
              <a:gd name="connsiteX12" fmla="*/ 383381 w 481012"/>
              <a:gd name="connsiteY12" fmla="*/ 957262 h 1290637"/>
              <a:gd name="connsiteX13" fmla="*/ 371475 w 481012"/>
              <a:gd name="connsiteY13" fmla="*/ 1271587 h 1290637"/>
              <a:gd name="connsiteX14" fmla="*/ 126206 w 481012"/>
              <a:gd name="connsiteY14" fmla="*/ 1290637 h 1290637"/>
              <a:gd name="connsiteX15" fmla="*/ 140494 w 481012"/>
              <a:gd name="connsiteY15" fmla="*/ 804862 h 1290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81012" h="1290637">
                <a:moveTo>
                  <a:pt x="140494" y="804862"/>
                </a:moveTo>
                <a:lnTo>
                  <a:pt x="147637" y="221456"/>
                </a:lnTo>
                <a:lnTo>
                  <a:pt x="142875" y="197644"/>
                </a:lnTo>
                <a:lnTo>
                  <a:pt x="0" y="59531"/>
                </a:lnTo>
                <a:lnTo>
                  <a:pt x="338137" y="0"/>
                </a:lnTo>
                <a:lnTo>
                  <a:pt x="404812" y="95250"/>
                </a:lnTo>
                <a:lnTo>
                  <a:pt x="445294" y="130969"/>
                </a:lnTo>
                <a:lnTo>
                  <a:pt x="478631" y="157162"/>
                </a:lnTo>
                <a:lnTo>
                  <a:pt x="481012" y="169069"/>
                </a:lnTo>
                <a:lnTo>
                  <a:pt x="469106" y="204787"/>
                </a:lnTo>
                <a:lnTo>
                  <a:pt x="419100" y="295275"/>
                </a:lnTo>
                <a:lnTo>
                  <a:pt x="400050" y="600075"/>
                </a:lnTo>
                <a:cubicBezTo>
                  <a:pt x="394456" y="719136"/>
                  <a:pt x="383381" y="838070"/>
                  <a:pt x="383381" y="957262"/>
                </a:cubicBezTo>
                <a:lnTo>
                  <a:pt x="371475" y="1271587"/>
                </a:lnTo>
                <a:lnTo>
                  <a:pt x="126206" y="1290637"/>
                </a:lnTo>
                <a:lnTo>
                  <a:pt x="140494" y="80486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078E8720-2284-6045-B2A7-EA9E4B931271}"/>
              </a:ext>
            </a:extLst>
          </p:cNvPr>
          <p:cNvSpPr/>
          <p:nvPr/>
        </p:nvSpPr>
        <p:spPr>
          <a:xfrm>
            <a:off x="3519488" y="5211763"/>
            <a:ext cx="3386137" cy="471487"/>
          </a:xfrm>
          <a:custGeom>
            <a:avLst/>
            <a:gdLst>
              <a:gd name="connsiteX0" fmla="*/ 1497078 w 3386453"/>
              <a:gd name="connsiteY0" fmla="*/ 331723 h 470181"/>
              <a:gd name="connsiteX1" fmla="*/ 986514 w 3386453"/>
              <a:gd name="connsiteY1" fmla="*/ 372106 h 470181"/>
              <a:gd name="connsiteX2" fmla="*/ 571139 w 3386453"/>
              <a:gd name="connsiteY2" fmla="*/ 421144 h 470181"/>
              <a:gd name="connsiteX3" fmla="*/ 196149 w 3386453"/>
              <a:gd name="connsiteY3" fmla="*/ 470181 h 470181"/>
              <a:gd name="connsiteX4" fmla="*/ 0 w 3386453"/>
              <a:gd name="connsiteY4" fmla="*/ 432682 h 470181"/>
              <a:gd name="connsiteX5" fmla="*/ 0 w 3386453"/>
              <a:gd name="connsiteY5" fmla="*/ 253840 h 470181"/>
              <a:gd name="connsiteX6" fmla="*/ 210572 w 3386453"/>
              <a:gd name="connsiteY6" fmla="*/ 291339 h 470181"/>
              <a:gd name="connsiteX7" fmla="*/ 484603 w 3386453"/>
              <a:gd name="connsiteY7" fmla="*/ 262494 h 470181"/>
              <a:gd name="connsiteX8" fmla="*/ 891324 w 3386453"/>
              <a:gd name="connsiteY8" fmla="*/ 219226 h 470181"/>
              <a:gd name="connsiteX9" fmla="*/ 1404772 w 3386453"/>
              <a:gd name="connsiteY9" fmla="*/ 155766 h 470181"/>
              <a:gd name="connsiteX10" fmla="*/ 1647074 w 3386453"/>
              <a:gd name="connsiteY10" fmla="*/ 138458 h 470181"/>
              <a:gd name="connsiteX11" fmla="*/ 1851876 w 3386453"/>
              <a:gd name="connsiteY11" fmla="*/ 135574 h 470181"/>
              <a:gd name="connsiteX12" fmla="*/ 2223982 w 3386453"/>
              <a:gd name="connsiteY12" fmla="*/ 115382 h 470181"/>
              <a:gd name="connsiteX13" fmla="*/ 2616280 w 3386453"/>
              <a:gd name="connsiteY13" fmla="*/ 92306 h 470181"/>
              <a:gd name="connsiteX14" fmla="*/ 2901850 w 3386453"/>
              <a:gd name="connsiteY14" fmla="*/ 0 h 470181"/>
              <a:gd name="connsiteX15" fmla="*/ 3002809 w 3386453"/>
              <a:gd name="connsiteY15" fmla="*/ 23077 h 470181"/>
              <a:gd name="connsiteX16" fmla="*/ 3092230 w 3386453"/>
              <a:gd name="connsiteY16" fmla="*/ 54807 h 470181"/>
              <a:gd name="connsiteX17" fmla="*/ 3196073 w 3386453"/>
              <a:gd name="connsiteY17" fmla="*/ 98075 h 470181"/>
              <a:gd name="connsiteX18" fmla="*/ 3288379 w 3386453"/>
              <a:gd name="connsiteY18" fmla="*/ 144228 h 470181"/>
              <a:gd name="connsiteX19" fmla="*/ 3343185 w 3386453"/>
              <a:gd name="connsiteY19" fmla="*/ 178842 h 470181"/>
              <a:gd name="connsiteX20" fmla="*/ 3360492 w 3386453"/>
              <a:gd name="connsiteY20" fmla="*/ 201918 h 470181"/>
              <a:gd name="connsiteX21" fmla="*/ 3377799 w 3386453"/>
              <a:gd name="connsiteY21" fmla="*/ 230764 h 470181"/>
              <a:gd name="connsiteX22" fmla="*/ 3386453 w 3386453"/>
              <a:gd name="connsiteY22" fmla="*/ 265378 h 470181"/>
              <a:gd name="connsiteX23" fmla="*/ 3386453 w 3386453"/>
              <a:gd name="connsiteY23" fmla="*/ 288455 h 470181"/>
              <a:gd name="connsiteX24" fmla="*/ 3369146 w 3386453"/>
              <a:gd name="connsiteY24" fmla="*/ 311531 h 470181"/>
              <a:gd name="connsiteX25" fmla="*/ 3331647 w 3386453"/>
              <a:gd name="connsiteY25" fmla="*/ 343261 h 470181"/>
              <a:gd name="connsiteX26" fmla="*/ 3271071 w 3386453"/>
              <a:gd name="connsiteY26" fmla="*/ 360568 h 470181"/>
              <a:gd name="connsiteX27" fmla="*/ 3077807 w 3386453"/>
              <a:gd name="connsiteY27" fmla="*/ 331723 h 470181"/>
              <a:gd name="connsiteX28" fmla="*/ 2746084 w 3386453"/>
              <a:gd name="connsiteY28" fmla="*/ 305762 h 470181"/>
              <a:gd name="connsiteX29" fmla="*/ 2500898 w 3386453"/>
              <a:gd name="connsiteY29" fmla="*/ 291339 h 470181"/>
              <a:gd name="connsiteX30" fmla="*/ 2273020 w 3386453"/>
              <a:gd name="connsiteY30" fmla="*/ 294224 h 470181"/>
              <a:gd name="connsiteX31" fmla="*/ 1857645 w 3386453"/>
              <a:gd name="connsiteY31" fmla="*/ 314416 h 470181"/>
              <a:gd name="connsiteX32" fmla="*/ 1497078 w 3386453"/>
              <a:gd name="connsiteY32" fmla="*/ 331723 h 470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3386453" h="470181">
                <a:moveTo>
                  <a:pt x="1497078" y="331723"/>
                </a:moveTo>
                <a:lnTo>
                  <a:pt x="986514" y="372106"/>
                </a:lnTo>
                <a:lnTo>
                  <a:pt x="571139" y="421144"/>
                </a:lnTo>
                <a:lnTo>
                  <a:pt x="196149" y="470181"/>
                </a:lnTo>
                <a:lnTo>
                  <a:pt x="0" y="432682"/>
                </a:lnTo>
                <a:lnTo>
                  <a:pt x="0" y="253840"/>
                </a:lnTo>
                <a:lnTo>
                  <a:pt x="210572" y="291339"/>
                </a:lnTo>
                <a:lnTo>
                  <a:pt x="484603" y="262494"/>
                </a:lnTo>
                <a:lnTo>
                  <a:pt x="891324" y="219226"/>
                </a:lnTo>
                <a:lnTo>
                  <a:pt x="1404772" y="155766"/>
                </a:lnTo>
                <a:lnTo>
                  <a:pt x="1647074" y="138458"/>
                </a:lnTo>
                <a:lnTo>
                  <a:pt x="1851876" y="135574"/>
                </a:lnTo>
                <a:lnTo>
                  <a:pt x="2223982" y="115382"/>
                </a:lnTo>
                <a:lnTo>
                  <a:pt x="2616280" y="92306"/>
                </a:lnTo>
                <a:lnTo>
                  <a:pt x="2901850" y="0"/>
                </a:lnTo>
                <a:lnTo>
                  <a:pt x="3002809" y="23077"/>
                </a:lnTo>
                <a:lnTo>
                  <a:pt x="3092230" y="54807"/>
                </a:lnTo>
                <a:lnTo>
                  <a:pt x="3196073" y="98075"/>
                </a:lnTo>
                <a:lnTo>
                  <a:pt x="3288379" y="144228"/>
                </a:lnTo>
                <a:lnTo>
                  <a:pt x="3343185" y="178842"/>
                </a:lnTo>
                <a:lnTo>
                  <a:pt x="3360492" y="201918"/>
                </a:lnTo>
                <a:lnTo>
                  <a:pt x="3377799" y="230764"/>
                </a:lnTo>
                <a:lnTo>
                  <a:pt x="3386453" y="265378"/>
                </a:lnTo>
                <a:lnTo>
                  <a:pt x="3386453" y="288455"/>
                </a:lnTo>
                <a:lnTo>
                  <a:pt x="3369146" y="311531"/>
                </a:lnTo>
                <a:lnTo>
                  <a:pt x="3331647" y="343261"/>
                </a:lnTo>
                <a:lnTo>
                  <a:pt x="3271071" y="360568"/>
                </a:lnTo>
                <a:lnTo>
                  <a:pt x="3077807" y="331723"/>
                </a:lnTo>
                <a:lnTo>
                  <a:pt x="2746084" y="305762"/>
                </a:lnTo>
                <a:lnTo>
                  <a:pt x="2500898" y="291339"/>
                </a:lnTo>
                <a:lnTo>
                  <a:pt x="2273020" y="294224"/>
                </a:lnTo>
                <a:lnTo>
                  <a:pt x="1857645" y="314416"/>
                </a:lnTo>
                <a:lnTo>
                  <a:pt x="1497078" y="33172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5F8ED88-B354-44F2-B890-1D53E1E941EE}"/>
              </a:ext>
            </a:extLst>
          </p:cNvPr>
          <p:cNvGrpSpPr/>
          <p:nvPr/>
        </p:nvGrpSpPr>
        <p:grpSpPr>
          <a:xfrm>
            <a:off x="3233738" y="1638300"/>
            <a:ext cx="3671887" cy="4368800"/>
            <a:chOff x="3386138" y="1790700"/>
            <a:chExt cx="3671887" cy="4368800"/>
          </a:xfrm>
        </p:grpSpPr>
        <p:sp>
          <p:nvSpPr>
            <p:cNvPr id="9" name="フリーフォーム 18">
              <a:extLst>
                <a:ext uri="{FF2B5EF4-FFF2-40B4-BE49-F238E27FC236}">
                  <a16:creationId xmlns:a16="http://schemas.microsoft.com/office/drawing/2014/main" id="{9B4F3B97-5B21-4F0B-8937-CB55C8F38183}"/>
                </a:ext>
              </a:extLst>
            </p:cNvPr>
            <p:cNvSpPr/>
            <p:nvPr/>
          </p:nvSpPr>
          <p:spPr>
            <a:xfrm rot="16200000">
              <a:off x="1520032" y="3817144"/>
              <a:ext cx="4208462" cy="476250"/>
            </a:xfrm>
            <a:custGeom>
              <a:avLst/>
              <a:gdLst>
                <a:gd name="connsiteX0" fmla="*/ 2474882 w 4208359"/>
                <a:gd name="connsiteY0" fmla="*/ 430722 h 476618"/>
                <a:gd name="connsiteX1" fmla="*/ 1807617 w 4208359"/>
                <a:gd name="connsiteY1" fmla="*/ 416600 h 476618"/>
                <a:gd name="connsiteX2" fmla="*/ 1655806 w 4208359"/>
                <a:gd name="connsiteY2" fmla="*/ 395417 h 476618"/>
                <a:gd name="connsiteX3" fmla="*/ 508393 w 4208359"/>
                <a:gd name="connsiteY3" fmla="*/ 370703 h 476618"/>
                <a:gd name="connsiteX4" fmla="*/ 349520 w 4208359"/>
                <a:gd name="connsiteY4" fmla="*/ 370703 h 476618"/>
                <a:gd name="connsiteX5" fmla="*/ 247135 w 4208359"/>
                <a:gd name="connsiteY5" fmla="*/ 353051 h 476618"/>
                <a:gd name="connsiteX6" fmla="*/ 169464 w 4208359"/>
                <a:gd name="connsiteY6" fmla="*/ 335398 h 476618"/>
                <a:gd name="connsiteX7" fmla="*/ 98854 w 4208359"/>
                <a:gd name="connsiteY7" fmla="*/ 314215 h 476618"/>
                <a:gd name="connsiteX8" fmla="*/ 60019 w 4208359"/>
                <a:gd name="connsiteY8" fmla="*/ 293032 h 476618"/>
                <a:gd name="connsiteX9" fmla="*/ 21183 w 4208359"/>
                <a:gd name="connsiteY9" fmla="*/ 271849 h 476618"/>
                <a:gd name="connsiteX10" fmla="*/ 0 w 4208359"/>
                <a:gd name="connsiteY10" fmla="*/ 243605 h 476618"/>
                <a:gd name="connsiteX11" fmla="*/ 3531 w 4208359"/>
                <a:gd name="connsiteY11" fmla="*/ 215361 h 476618"/>
                <a:gd name="connsiteX12" fmla="*/ 17653 w 4208359"/>
                <a:gd name="connsiteY12" fmla="*/ 187117 h 476618"/>
                <a:gd name="connsiteX13" fmla="*/ 84732 w 4208359"/>
                <a:gd name="connsiteY13" fmla="*/ 148281 h 476618"/>
                <a:gd name="connsiteX14" fmla="*/ 151812 w 4208359"/>
                <a:gd name="connsiteY14" fmla="*/ 120037 h 476618"/>
                <a:gd name="connsiteX15" fmla="*/ 229483 w 4208359"/>
                <a:gd name="connsiteY15" fmla="*/ 95324 h 476618"/>
                <a:gd name="connsiteX16" fmla="*/ 338928 w 4208359"/>
                <a:gd name="connsiteY16" fmla="*/ 70610 h 476618"/>
                <a:gd name="connsiteX17" fmla="*/ 490740 w 4208359"/>
                <a:gd name="connsiteY17" fmla="*/ 60019 h 476618"/>
                <a:gd name="connsiteX18" fmla="*/ 579003 w 4208359"/>
                <a:gd name="connsiteY18" fmla="*/ 88263 h 476618"/>
                <a:gd name="connsiteX19" fmla="*/ 688448 w 4208359"/>
                <a:gd name="connsiteY19" fmla="*/ 105915 h 476618"/>
                <a:gd name="connsiteX20" fmla="*/ 1136822 w 4208359"/>
                <a:gd name="connsiteY20" fmla="*/ 120037 h 476618"/>
                <a:gd name="connsiteX21" fmla="*/ 1751129 w 4208359"/>
                <a:gd name="connsiteY21" fmla="*/ 141220 h 476618"/>
                <a:gd name="connsiteX22" fmla="*/ 2926786 w 4208359"/>
                <a:gd name="connsiteY22" fmla="*/ 183586 h 476618"/>
                <a:gd name="connsiteX23" fmla="*/ 3745863 w 4208359"/>
                <a:gd name="connsiteY23" fmla="*/ 194178 h 476618"/>
                <a:gd name="connsiteX24" fmla="*/ 3869430 w 4208359"/>
                <a:gd name="connsiteY24" fmla="*/ 190647 h 476618"/>
                <a:gd name="connsiteX25" fmla="*/ 3929449 w 4208359"/>
                <a:gd name="connsiteY25" fmla="*/ 183586 h 476618"/>
                <a:gd name="connsiteX26" fmla="*/ 3989467 w 4208359"/>
                <a:gd name="connsiteY26" fmla="*/ 165934 h 476618"/>
                <a:gd name="connsiteX27" fmla="*/ 4035364 w 4208359"/>
                <a:gd name="connsiteY27" fmla="*/ 134159 h 476618"/>
                <a:gd name="connsiteX28" fmla="*/ 4070669 w 4208359"/>
                <a:gd name="connsiteY28" fmla="*/ 102385 h 476618"/>
                <a:gd name="connsiteX29" fmla="*/ 4116566 w 4208359"/>
                <a:gd name="connsiteY29" fmla="*/ 52958 h 476618"/>
                <a:gd name="connsiteX30" fmla="*/ 4137749 w 4208359"/>
                <a:gd name="connsiteY30" fmla="*/ 21183 h 476618"/>
                <a:gd name="connsiteX31" fmla="*/ 4148340 w 4208359"/>
                <a:gd name="connsiteY31" fmla="*/ 10592 h 476618"/>
                <a:gd name="connsiteX32" fmla="*/ 4169523 w 4208359"/>
                <a:gd name="connsiteY32" fmla="*/ 0 h 476618"/>
                <a:gd name="connsiteX33" fmla="*/ 4187176 w 4208359"/>
                <a:gd name="connsiteY33" fmla="*/ 3531 h 476618"/>
                <a:gd name="connsiteX34" fmla="*/ 4201298 w 4208359"/>
                <a:gd name="connsiteY34" fmla="*/ 14122 h 476618"/>
                <a:gd name="connsiteX35" fmla="*/ 4208359 w 4208359"/>
                <a:gd name="connsiteY35" fmla="*/ 42366 h 476618"/>
                <a:gd name="connsiteX36" fmla="*/ 4208359 w 4208359"/>
                <a:gd name="connsiteY36" fmla="*/ 95324 h 476618"/>
                <a:gd name="connsiteX37" fmla="*/ 4190706 w 4208359"/>
                <a:gd name="connsiteY37" fmla="*/ 187117 h 476618"/>
                <a:gd name="connsiteX38" fmla="*/ 4165993 w 4208359"/>
                <a:gd name="connsiteY38" fmla="*/ 275380 h 476618"/>
                <a:gd name="connsiteX39" fmla="*/ 4123627 w 4208359"/>
                <a:gd name="connsiteY39" fmla="*/ 360112 h 476618"/>
                <a:gd name="connsiteX40" fmla="*/ 4038894 w 4208359"/>
                <a:gd name="connsiteY40" fmla="*/ 476618 h 476618"/>
                <a:gd name="connsiteX41" fmla="*/ 3872961 w 4208359"/>
                <a:gd name="connsiteY41" fmla="*/ 462496 h 476618"/>
                <a:gd name="connsiteX42" fmla="*/ 2933847 w 4208359"/>
                <a:gd name="connsiteY42" fmla="*/ 437783 h 476618"/>
                <a:gd name="connsiteX43" fmla="*/ 2474882 w 4208359"/>
                <a:gd name="connsiteY43" fmla="*/ 430722 h 476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208359" h="476618">
                  <a:moveTo>
                    <a:pt x="2474882" y="430722"/>
                  </a:moveTo>
                  <a:lnTo>
                    <a:pt x="1807617" y="416600"/>
                  </a:lnTo>
                  <a:lnTo>
                    <a:pt x="1655806" y="395417"/>
                  </a:lnTo>
                  <a:lnTo>
                    <a:pt x="508393" y="370703"/>
                  </a:lnTo>
                  <a:lnTo>
                    <a:pt x="349520" y="370703"/>
                  </a:lnTo>
                  <a:lnTo>
                    <a:pt x="247135" y="353051"/>
                  </a:lnTo>
                  <a:lnTo>
                    <a:pt x="169464" y="335398"/>
                  </a:lnTo>
                  <a:lnTo>
                    <a:pt x="98854" y="314215"/>
                  </a:lnTo>
                  <a:lnTo>
                    <a:pt x="60019" y="293032"/>
                  </a:lnTo>
                  <a:lnTo>
                    <a:pt x="21183" y="271849"/>
                  </a:lnTo>
                  <a:lnTo>
                    <a:pt x="0" y="243605"/>
                  </a:lnTo>
                  <a:lnTo>
                    <a:pt x="3531" y="215361"/>
                  </a:lnTo>
                  <a:lnTo>
                    <a:pt x="17653" y="187117"/>
                  </a:lnTo>
                  <a:lnTo>
                    <a:pt x="84732" y="148281"/>
                  </a:lnTo>
                  <a:lnTo>
                    <a:pt x="151812" y="120037"/>
                  </a:lnTo>
                  <a:lnTo>
                    <a:pt x="229483" y="95324"/>
                  </a:lnTo>
                  <a:lnTo>
                    <a:pt x="338928" y="70610"/>
                  </a:lnTo>
                  <a:lnTo>
                    <a:pt x="490740" y="60019"/>
                  </a:lnTo>
                  <a:lnTo>
                    <a:pt x="579003" y="88263"/>
                  </a:lnTo>
                  <a:lnTo>
                    <a:pt x="688448" y="105915"/>
                  </a:lnTo>
                  <a:lnTo>
                    <a:pt x="1136822" y="120037"/>
                  </a:lnTo>
                  <a:lnTo>
                    <a:pt x="1751129" y="141220"/>
                  </a:lnTo>
                  <a:lnTo>
                    <a:pt x="2926786" y="183586"/>
                  </a:lnTo>
                  <a:lnTo>
                    <a:pt x="3745863" y="194178"/>
                  </a:lnTo>
                  <a:lnTo>
                    <a:pt x="3869430" y="190647"/>
                  </a:lnTo>
                  <a:lnTo>
                    <a:pt x="3929449" y="183586"/>
                  </a:lnTo>
                  <a:lnTo>
                    <a:pt x="3989467" y="165934"/>
                  </a:lnTo>
                  <a:lnTo>
                    <a:pt x="4035364" y="134159"/>
                  </a:lnTo>
                  <a:lnTo>
                    <a:pt x="4070669" y="102385"/>
                  </a:lnTo>
                  <a:lnTo>
                    <a:pt x="4116566" y="52958"/>
                  </a:lnTo>
                  <a:lnTo>
                    <a:pt x="4137749" y="21183"/>
                  </a:lnTo>
                  <a:lnTo>
                    <a:pt x="4148340" y="10592"/>
                  </a:lnTo>
                  <a:lnTo>
                    <a:pt x="4169523" y="0"/>
                  </a:lnTo>
                  <a:lnTo>
                    <a:pt x="4187176" y="3531"/>
                  </a:lnTo>
                  <a:lnTo>
                    <a:pt x="4201298" y="14122"/>
                  </a:lnTo>
                  <a:lnTo>
                    <a:pt x="4208359" y="42366"/>
                  </a:lnTo>
                  <a:lnTo>
                    <a:pt x="4208359" y="95324"/>
                  </a:lnTo>
                  <a:lnTo>
                    <a:pt x="4190706" y="187117"/>
                  </a:lnTo>
                  <a:lnTo>
                    <a:pt x="4165993" y="275380"/>
                  </a:lnTo>
                  <a:lnTo>
                    <a:pt x="4123627" y="360112"/>
                  </a:lnTo>
                  <a:lnTo>
                    <a:pt x="4038894" y="476618"/>
                  </a:lnTo>
                  <a:lnTo>
                    <a:pt x="3872961" y="462496"/>
                  </a:lnTo>
                  <a:lnTo>
                    <a:pt x="2933847" y="437783"/>
                  </a:lnTo>
                  <a:lnTo>
                    <a:pt x="2474882" y="43072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6">
              <a:extLst>
                <a:ext uri="{FF2B5EF4-FFF2-40B4-BE49-F238E27FC236}">
                  <a16:creationId xmlns:a16="http://schemas.microsoft.com/office/drawing/2014/main" id="{C01E9D21-7073-4F77-AFB2-BCD5EB3DFBBB}"/>
                </a:ext>
              </a:extLst>
            </p:cNvPr>
            <p:cNvSpPr/>
            <p:nvPr/>
          </p:nvSpPr>
          <p:spPr>
            <a:xfrm>
              <a:off x="3736975" y="1790700"/>
              <a:ext cx="3149600" cy="539750"/>
            </a:xfrm>
            <a:custGeom>
              <a:avLst/>
              <a:gdLst>
                <a:gd name="connsiteX0" fmla="*/ 1028700 w 3149600"/>
                <a:gd name="connsiteY0" fmla="*/ 428625 h 539750"/>
                <a:gd name="connsiteX1" fmla="*/ 701675 w 3149600"/>
                <a:gd name="connsiteY1" fmla="*/ 463550 h 539750"/>
                <a:gd name="connsiteX2" fmla="*/ 438150 w 3149600"/>
                <a:gd name="connsiteY2" fmla="*/ 501650 h 539750"/>
                <a:gd name="connsiteX3" fmla="*/ 174625 w 3149600"/>
                <a:gd name="connsiteY3" fmla="*/ 539750 h 539750"/>
                <a:gd name="connsiteX4" fmla="*/ 47625 w 3149600"/>
                <a:gd name="connsiteY4" fmla="*/ 466725 h 539750"/>
                <a:gd name="connsiteX5" fmla="*/ 0 w 3149600"/>
                <a:gd name="connsiteY5" fmla="*/ 311150 h 539750"/>
                <a:gd name="connsiteX6" fmla="*/ 441325 w 3149600"/>
                <a:gd name="connsiteY6" fmla="*/ 317500 h 539750"/>
                <a:gd name="connsiteX7" fmla="*/ 873125 w 3149600"/>
                <a:gd name="connsiteY7" fmla="*/ 273050 h 539750"/>
                <a:gd name="connsiteX8" fmla="*/ 1320800 w 3149600"/>
                <a:gd name="connsiteY8" fmla="*/ 219075 h 539750"/>
                <a:gd name="connsiteX9" fmla="*/ 1866900 w 3149600"/>
                <a:gd name="connsiteY9" fmla="*/ 155575 h 539750"/>
                <a:gd name="connsiteX10" fmla="*/ 2232025 w 3149600"/>
                <a:gd name="connsiteY10" fmla="*/ 117475 h 539750"/>
                <a:gd name="connsiteX11" fmla="*/ 2428875 w 3149600"/>
                <a:gd name="connsiteY11" fmla="*/ 79375 h 539750"/>
                <a:gd name="connsiteX12" fmla="*/ 2520950 w 3149600"/>
                <a:gd name="connsiteY12" fmla="*/ 41275 h 539750"/>
                <a:gd name="connsiteX13" fmla="*/ 2632075 w 3149600"/>
                <a:gd name="connsiteY13" fmla="*/ 0 h 539750"/>
                <a:gd name="connsiteX14" fmla="*/ 2711450 w 3149600"/>
                <a:gd name="connsiteY14" fmla="*/ 12700 h 539750"/>
                <a:gd name="connsiteX15" fmla="*/ 2809875 w 3149600"/>
                <a:gd name="connsiteY15" fmla="*/ 31750 h 539750"/>
                <a:gd name="connsiteX16" fmla="*/ 2908300 w 3149600"/>
                <a:gd name="connsiteY16" fmla="*/ 63500 h 539750"/>
                <a:gd name="connsiteX17" fmla="*/ 3032125 w 3149600"/>
                <a:gd name="connsiteY17" fmla="*/ 114300 h 539750"/>
                <a:gd name="connsiteX18" fmla="*/ 3086100 w 3149600"/>
                <a:gd name="connsiteY18" fmla="*/ 139700 h 539750"/>
                <a:gd name="connsiteX19" fmla="*/ 3121025 w 3149600"/>
                <a:gd name="connsiteY19" fmla="*/ 168275 h 539750"/>
                <a:gd name="connsiteX20" fmla="*/ 3140075 w 3149600"/>
                <a:gd name="connsiteY20" fmla="*/ 196850 h 539750"/>
                <a:gd name="connsiteX21" fmla="*/ 3149600 w 3149600"/>
                <a:gd name="connsiteY21" fmla="*/ 219075 h 539750"/>
                <a:gd name="connsiteX22" fmla="*/ 3149600 w 3149600"/>
                <a:gd name="connsiteY22" fmla="*/ 241300 h 539750"/>
                <a:gd name="connsiteX23" fmla="*/ 3130550 w 3149600"/>
                <a:gd name="connsiteY23" fmla="*/ 276225 h 539750"/>
                <a:gd name="connsiteX24" fmla="*/ 3098800 w 3149600"/>
                <a:gd name="connsiteY24" fmla="*/ 301625 h 539750"/>
                <a:gd name="connsiteX25" fmla="*/ 3057525 w 3149600"/>
                <a:gd name="connsiteY25" fmla="*/ 314325 h 539750"/>
                <a:gd name="connsiteX26" fmla="*/ 2851150 w 3149600"/>
                <a:gd name="connsiteY26" fmla="*/ 317500 h 539750"/>
                <a:gd name="connsiteX27" fmla="*/ 2508250 w 3149600"/>
                <a:gd name="connsiteY27" fmla="*/ 314325 h 539750"/>
                <a:gd name="connsiteX28" fmla="*/ 2260600 w 3149600"/>
                <a:gd name="connsiteY28" fmla="*/ 320675 h 539750"/>
                <a:gd name="connsiteX29" fmla="*/ 1898650 w 3149600"/>
                <a:gd name="connsiteY29" fmla="*/ 346075 h 539750"/>
                <a:gd name="connsiteX30" fmla="*/ 1581150 w 3149600"/>
                <a:gd name="connsiteY30" fmla="*/ 384175 h 539750"/>
                <a:gd name="connsiteX31" fmla="*/ 1231900 w 3149600"/>
                <a:gd name="connsiteY31" fmla="*/ 406400 h 539750"/>
                <a:gd name="connsiteX32" fmla="*/ 1028700 w 3149600"/>
                <a:gd name="connsiteY32" fmla="*/ 428625 h 53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49600" h="539750">
                  <a:moveTo>
                    <a:pt x="1028700" y="428625"/>
                  </a:moveTo>
                  <a:lnTo>
                    <a:pt x="701675" y="463550"/>
                  </a:lnTo>
                  <a:lnTo>
                    <a:pt x="438150" y="501650"/>
                  </a:lnTo>
                  <a:lnTo>
                    <a:pt x="174625" y="539750"/>
                  </a:lnTo>
                  <a:lnTo>
                    <a:pt x="47625" y="466725"/>
                  </a:lnTo>
                  <a:lnTo>
                    <a:pt x="0" y="311150"/>
                  </a:lnTo>
                  <a:lnTo>
                    <a:pt x="441325" y="317500"/>
                  </a:lnTo>
                  <a:lnTo>
                    <a:pt x="873125" y="273050"/>
                  </a:lnTo>
                  <a:lnTo>
                    <a:pt x="1320800" y="219075"/>
                  </a:lnTo>
                  <a:lnTo>
                    <a:pt x="1866900" y="155575"/>
                  </a:lnTo>
                  <a:lnTo>
                    <a:pt x="2232025" y="117475"/>
                  </a:lnTo>
                  <a:lnTo>
                    <a:pt x="2428875" y="79375"/>
                  </a:lnTo>
                  <a:lnTo>
                    <a:pt x="2520950" y="41275"/>
                  </a:lnTo>
                  <a:lnTo>
                    <a:pt x="2632075" y="0"/>
                  </a:lnTo>
                  <a:lnTo>
                    <a:pt x="2711450" y="12700"/>
                  </a:lnTo>
                  <a:lnTo>
                    <a:pt x="2809875" y="31750"/>
                  </a:lnTo>
                  <a:lnTo>
                    <a:pt x="2908300" y="63500"/>
                  </a:lnTo>
                  <a:lnTo>
                    <a:pt x="3032125" y="114300"/>
                  </a:lnTo>
                  <a:lnTo>
                    <a:pt x="3086100" y="139700"/>
                  </a:lnTo>
                  <a:lnTo>
                    <a:pt x="3121025" y="168275"/>
                  </a:lnTo>
                  <a:lnTo>
                    <a:pt x="3140075" y="196850"/>
                  </a:lnTo>
                  <a:lnTo>
                    <a:pt x="3149600" y="219075"/>
                  </a:lnTo>
                  <a:lnTo>
                    <a:pt x="3149600" y="241300"/>
                  </a:lnTo>
                  <a:lnTo>
                    <a:pt x="3130550" y="276225"/>
                  </a:lnTo>
                  <a:lnTo>
                    <a:pt x="3098800" y="301625"/>
                  </a:lnTo>
                  <a:lnTo>
                    <a:pt x="3057525" y="314325"/>
                  </a:lnTo>
                  <a:lnTo>
                    <a:pt x="2851150" y="317500"/>
                  </a:lnTo>
                  <a:lnTo>
                    <a:pt x="2508250" y="314325"/>
                  </a:lnTo>
                  <a:lnTo>
                    <a:pt x="2260600" y="320675"/>
                  </a:lnTo>
                  <a:lnTo>
                    <a:pt x="1898650" y="346075"/>
                  </a:lnTo>
                  <a:lnTo>
                    <a:pt x="1581150" y="384175"/>
                  </a:lnTo>
                  <a:lnTo>
                    <a:pt x="1231900" y="406400"/>
                  </a:lnTo>
                  <a:lnTo>
                    <a:pt x="1028700" y="4286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7">
              <a:extLst>
                <a:ext uri="{FF2B5EF4-FFF2-40B4-BE49-F238E27FC236}">
                  <a16:creationId xmlns:a16="http://schemas.microsoft.com/office/drawing/2014/main" id="{359FDDCB-CB5E-416B-AC97-89345C5EDB8E}"/>
                </a:ext>
              </a:extLst>
            </p:cNvPr>
            <p:cNvSpPr/>
            <p:nvPr/>
          </p:nvSpPr>
          <p:spPr>
            <a:xfrm>
              <a:off x="4951413" y="2119313"/>
              <a:ext cx="430212" cy="1063625"/>
            </a:xfrm>
            <a:custGeom>
              <a:avLst/>
              <a:gdLst>
                <a:gd name="connsiteX0" fmla="*/ 121444 w 431006"/>
                <a:gd name="connsiteY0" fmla="*/ 697706 h 1064418"/>
                <a:gd name="connsiteX1" fmla="*/ 123825 w 431006"/>
                <a:gd name="connsiteY1" fmla="*/ 214312 h 1064418"/>
                <a:gd name="connsiteX2" fmla="*/ 121444 w 431006"/>
                <a:gd name="connsiteY2" fmla="*/ 188118 h 1064418"/>
                <a:gd name="connsiteX3" fmla="*/ 0 w 431006"/>
                <a:gd name="connsiteY3" fmla="*/ 28575 h 1064418"/>
                <a:gd name="connsiteX4" fmla="*/ 354806 w 431006"/>
                <a:gd name="connsiteY4" fmla="*/ 0 h 1064418"/>
                <a:gd name="connsiteX5" fmla="*/ 419100 w 431006"/>
                <a:gd name="connsiteY5" fmla="*/ 90487 h 1064418"/>
                <a:gd name="connsiteX6" fmla="*/ 426244 w 431006"/>
                <a:gd name="connsiteY6" fmla="*/ 114300 h 1064418"/>
                <a:gd name="connsiteX7" fmla="*/ 431006 w 431006"/>
                <a:gd name="connsiteY7" fmla="*/ 142875 h 1064418"/>
                <a:gd name="connsiteX8" fmla="*/ 428625 w 431006"/>
                <a:gd name="connsiteY8" fmla="*/ 169068 h 1064418"/>
                <a:gd name="connsiteX9" fmla="*/ 414337 w 431006"/>
                <a:gd name="connsiteY9" fmla="*/ 214312 h 1064418"/>
                <a:gd name="connsiteX10" fmla="*/ 397669 w 431006"/>
                <a:gd name="connsiteY10" fmla="*/ 283368 h 1064418"/>
                <a:gd name="connsiteX11" fmla="*/ 371475 w 431006"/>
                <a:gd name="connsiteY11" fmla="*/ 392906 h 1064418"/>
                <a:gd name="connsiteX12" fmla="*/ 350044 w 431006"/>
                <a:gd name="connsiteY12" fmla="*/ 531018 h 1064418"/>
                <a:gd name="connsiteX13" fmla="*/ 347662 w 431006"/>
                <a:gd name="connsiteY13" fmla="*/ 638175 h 1064418"/>
                <a:gd name="connsiteX14" fmla="*/ 350044 w 431006"/>
                <a:gd name="connsiteY14" fmla="*/ 1026318 h 1064418"/>
                <a:gd name="connsiteX15" fmla="*/ 123825 w 431006"/>
                <a:gd name="connsiteY15" fmla="*/ 1064418 h 1064418"/>
                <a:gd name="connsiteX16" fmla="*/ 121444 w 431006"/>
                <a:gd name="connsiteY16" fmla="*/ 697706 h 1064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31006" h="1064418">
                  <a:moveTo>
                    <a:pt x="121444" y="697706"/>
                  </a:moveTo>
                  <a:cubicBezTo>
                    <a:pt x="122238" y="536575"/>
                    <a:pt x="123031" y="375443"/>
                    <a:pt x="123825" y="214312"/>
                  </a:cubicBezTo>
                  <a:lnTo>
                    <a:pt x="121444" y="188118"/>
                  </a:lnTo>
                  <a:lnTo>
                    <a:pt x="0" y="28575"/>
                  </a:lnTo>
                  <a:lnTo>
                    <a:pt x="354806" y="0"/>
                  </a:lnTo>
                  <a:lnTo>
                    <a:pt x="419100" y="90487"/>
                  </a:lnTo>
                  <a:lnTo>
                    <a:pt x="426244" y="114300"/>
                  </a:lnTo>
                  <a:lnTo>
                    <a:pt x="431006" y="142875"/>
                  </a:lnTo>
                  <a:lnTo>
                    <a:pt x="428625" y="169068"/>
                  </a:lnTo>
                  <a:lnTo>
                    <a:pt x="414337" y="214312"/>
                  </a:lnTo>
                  <a:lnTo>
                    <a:pt x="397669" y="283368"/>
                  </a:lnTo>
                  <a:lnTo>
                    <a:pt x="371475" y="392906"/>
                  </a:lnTo>
                  <a:lnTo>
                    <a:pt x="350044" y="531018"/>
                  </a:lnTo>
                  <a:lnTo>
                    <a:pt x="347662" y="638175"/>
                  </a:lnTo>
                  <a:lnTo>
                    <a:pt x="350044" y="1026318"/>
                  </a:lnTo>
                  <a:lnTo>
                    <a:pt x="123825" y="1064418"/>
                  </a:lnTo>
                  <a:cubicBezTo>
                    <a:pt x="123031" y="939799"/>
                    <a:pt x="122238" y="815181"/>
                    <a:pt x="121444" y="69770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9">
              <a:extLst>
                <a:ext uri="{FF2B5EF4-FFF2-40B4-BE49-F238E27FC236}">
                  <a16:creationId xmlns:a16="http://schemas.microsoft.com/office/drawing/2014/main" id="{73127281-BA17-4D27-BB3D-13581C7A4C4C}"/>
                </a:ext>
              </a:extLst>
            </p:cNvPr>
            <p:cNvSpPr/>
            <p:nvPr/>
          </p:nvSpPr>
          <p:spPr>
            <a:xfrm>
              <a:off x="3730625" y="2909888"/>
              <a:ext cx="3105150" cy="1495425"/>
            </a:xfrm>
            <a:custGeom>
              <a:avLst/>
              <a:gdLst>
                <a:gd name="connsiteX0" fmla="*/ 1181100 w 3105150"/>
                <a:gd name="connsiteY0" fmla="*/ 375557 h 1496786"/>
                <a:gd name="connsiteX1" fmla="*/ 696685 w 3105150"/>
                <a:gd name="connsiteY1" fmla="*/ 459922 h 1496786"/>
                <a:gd name="connsiteX2" fmla="*/ 378278 w 3105150"/>
                <a:gd name="connsiteY2" fmla="*/ 519793 h 1496786"/>
                <a:gd name="connsiteX3" fmla="*/ 310242 w 3105150"/>
                <a:gd name="connsiteY3" fmla="*/ 533400 h 1496786"/>
                <a:gd name="connsiteX4" fmla="*/ 274864 w 3105150"/>
                <a:gd name="connsiteY4" fmla="*/ 536122 h 1496786"/>
                <a:gd name="connsiteX5" fmla="*/ 239485 w 3105150"/>
                <a:gd name="connsiteY5" fmla="*/ 533400 h 1496786"/>
                <a:gd name="connsiteX6" fmla="*/ 155121 w 3105150"/>
                <a:gd name="connsiteY6" fmla="*/ 514350 h 1496786"/>
                <a:gd name="connsiteX7" fmla="*/ 0 w 3105150"/>
                <a:gd name="connsiteY7" fmla="*/ 462643 h 1496786"/>
                <a:gd name="connsiteX8" fmla="*/ 2721 w 3105150"/>
                <a:gd name="connsiteY8" fmla="*/ 272143 h 1496786"/>
                <a:gd name="connsiteX9" fmla="*/ 114300 w 3105150"/>
                <a:gd name="connsiteY9" fmla="*/ 302079 h 1496786"/>
                <a:gd name="connsiteX10" fmla="*/ 223157 w 3105150"/>
                <a:gd name="connsiteY10" fmla="*/ 332014 h 1496786"/>
                <a:gd name="connsiteX11" fmla="*/ 285750 w 3105150"/>
                <a:gd name="connsiteY11" fmla="*/ 337457 h 1496786"/>
                <a:gd name="connsiteX12" fmla="*/ 364671 w 3105150"/>
                <a:gd name="connsiteY12" fmla="*/ 329293 h 1496786"/>
                <a:gd name="connsiteX13" fmla="*/ 620485 w 3105150"/>
                <a:gd name="connsiteY13" fmla="*/ 299357 h 1496786"/>
                <a:gd name="connsiteX14" fmla="*/ 952500 w 3105150"/>
                <a:gd name="connsiteY14" fmla="*/ 258536 h 1496786"/>
                <a:gd name="connsiteX15" fmla="*/ 1344385 w 3105150"/>
                <a:gd name="connsiteY15" fmla="*/ 204107 h 1496786"/>
                <a:gd name="connsiteX16" fmla="*/ 1562100 w 3105150"/>
                <a:gd name="connsiteY16" fmla="*/ 185057 h 1496786"/>
                <a:gd name="connsiteX17" fmla="*/ 1752600 w 3105150"/>
                <a:gd name="connsiteY17" fmla="*/ 166007 h 1496786"/>
                <a:gd name="connsiteX18" fmla="*/ 2027464 w 3105150"/>
                <a:gd name="connsiteY18" fmla="*/ 130629 h 1496786"/>
                <a:gd name="connsiteX19" fmla="*/ 2291442 w 3105150"/>
                <a:gd name="connsiteY19" fmla="*/ 92529 h 1496786"/>
                <a:gd name="connsiteX20" fmla="*/ 2601685 w 3105150"/>
                <a:gd name="connsiteY20" fmla="*/ 48986 h 1496786"/>
                <a:gd name="connsiteX21" fmla="*/ 2658835 w 3105150"/>
                <a:gd name="connsiteY21" fmla="*/ 21772 h 1496786"/>
                <a:gd name="connsiteX22" fmla="*/ 2713264 w 3105150"/>
                <a:gd name="connsiteY22" fmla="*/ 0 h 1496786"/>
                <a:gd name="connsiteX23" fmla="*/ 2729592 w 3105150"/>
                <a:gd name="connsiteY23" fmla="*/ 0 h 1496786"/>
                <a:gd name="connsiteX24" fmla="*/ 2773135 w 3105150"/>
                <a:gd name="connsiteY24" fmla="*/ 16329 h 1496786"/>
                <a:gd name="connsiteX25" fmla="*/ 2835728 w 3105150"/>
                <a:gd name="connsiteY25" fmla="*/ 59872 h 1496786"/>
                <a:gd name="connsiteX26" fmla="*/ 2930978 w 3105150"/>
                <a:gd name="connsiteY26" fmla="*/ 136072 h 1496786"/>
                <a:gd name="connsiteX27" fmla="*/ 3023507 w 3105150"/>
                <a:gd name="connsiteY27" fmla="*/ 225879 h 1496786"/>
                <a:gd name="connsiteX28" fmla="*/ 3094264 w 3105150"/>
                <a:gd name="connsiteY28" fmla="*/ 304800 h 1496786"/>
                <a:gd name="connsiteX29" fmla="*/ 3105150 w 3105150"/>
                <a:gd name="connsiteY29" fmla="*/ 326572 h 1496786"/>
                <a:gd name="connsiteX30" fmla="*/ 3102428 w 3105150"/>
                <a:gd name="connsiteY30" fmla="*/ 345622 h 1496786"/>
                <a:gd name="connsiteX31" fmla="*/ 3080657 w 3105150"/>
                <a:gd name="connsiteY31" fmla="*/ 375557 h 1496786"/>
                <a:gd name="connsiteX32" fmla="*/ 2993571 w 3105150"/>
                <a:gd name="connsiteY32" fmla="*/ 421822 h 1496786"/>
                <a:gd name="connsiteX33" fmla="*/ 2879271 w 3105150"/>
                <a:gd name="connsiteY33" fmla="*/ 797379 h 1496786"/>
                <a:gd name="connsiteX34" fmla="*/ 2748642 w 3105150"/>
                <a:gd name="connsiteY34" fmla="*/ 1189264 h 1496786"/>
                <a:gd name="connsiteX35" fmla="*/ 2680607 w 3105150"/>
                <a:gd name="connsiteY35" fmla="*/ 1420586 h 1496786"/>
                <a:gd name="connsiteX36" fmla="*/ 2667000 w 3105150"/>
                <a:gd name="connsiteY36" fmla="*/ 1442357 h 1496786"/>
                <a:gd name="connsiteX37" fmla="*/ 2634342 w 3105150"/>
                <a:gd name="connsiteY37" fmla="*/ 1472293 h 1496786"/>
                <a:gd name="connsiteX38" fmla="*/ 2577192 w 3105150"/>
                <a:gd name="connsiteY38" fmla="*/ 1496786 h 1496786"/>
                <a:gd name="connsiteX39" fmla="*/ 2539092 w 3105150"/>
                <a:gd name="connsiteY39" fmla="*/ 1496786 h 1496786"/>
                <a:gd name="connsiteX40" fmla="*/ 2511878 w 3105150"/>
                <a:gd name="connsiteY40" fmla="*/ 1496786 h 1496786"/>
                <a:gd name="connsiteX41" fmla="*/ 2484664 w 3105150"/>
                <a:gd name="connsiteY41" fmla="*/ 1475014 h 1496786"/>
                <a:gd name="connsiteX42" fmla="*/ 2457450 w 3105150"/>
                <a:gd name="connsiteY42" fmla="*/ 1450522 h 1496786"/>
                <a:gd name="connsiteX43" fmla="*/ 2506435 w 3105150"/>
                <a:gd name="connsiteY43" fmla="*/ 1191986 h 1496786"/>
                <a:gd name="connsiteX44" fmla="*/ 2612571 w 3105150"/>
                <a:gd name="connsiteY44" fmla="*/ 598714 h 1496786"/>
                <a:gd name="connsiteX45" fmla="*/ 2661557 w 3105150"/>
                <a:gd name="connsiteY45" fmla="*/ 353786 h 1496786"/>
                <a:gd name="connsiteX46" fmla="*/ 2656114 w 3105150"/>
                <a:gd name="connsiteY46" fmla="*/ 312964 h 1496786"/>
                <a:gd name="connsiteX47" fmla="*/ 2647950 w 3105150"/>
                <a:gd name="connsiteY47" fmla="*/ 283029 h 1496786"/>
                <a:gd name="connsiteX48" fmla="*/ 2637064 w 3105150"/>
                <a:gd name="connsiteY48" fmla="*/ 269422 h 1496786"/>
                <a:gd name="connsiteX49" fmla="*/ 2615292 w 3105150"/>
                <a:gd name="connsiteY49" fmla="*/ 255814 h 1496786"/>
                <a:gd name="connsiteX50" fmla="*/ 2509157 w 3105150"/>
                <a:gd name="connsiteY50" fmla="*/ 247650 h 1496786"/>
                <a:gd name="connsiteX51" fmla="*/ 2092778 w 3105150"/>
                <a:gd name="connsiteY51" fmla="*/ 266700 h 1496786"/>
                <a:gd name="connsiteX52" fmla="*/ 1679121 w 3105150"/>
                <a:gd name="connsiteY52" fmla="*/ 304800 h 1496786"/>
                <a:gd name="connsiteX53" fmla="*/ 1181100 w 3105150"/>
                <a:gd name="connsiteY53" fmla="*/ 375557 h 149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105150" h="1496786">
                  <a:moveTo>
                    <a:pt x="1181100" y="375557"/>
                  </a:moveTo>
                  <a:lnTo>
                    <a:pt x="696685" y="459922"/>
                  </a:lnTo>
                  <a:lnTo>
                    <a:pt x="378278" y="519793"/>
                  </a:lnTo>
                  <a:lnTo>
                    <a:pt x="310242" y="533400"/>
                  </a:lnTo>
                  <a:lnTo>
                    <a:pt x="274864" y="536122"/>
                  </a:lnTo>
                  <a:lnTo>
                    <a:pt x="239485" y="533400"/>
                  </a:lnTo>
                  <a:lnTo>
                    <a:pt x="155121" y="514350"/>
                  </a:lnTo>
                  <a:lnTo>
                    <a:pt x="0" y="462643"/>
                  </a:lnTo>
                  <a:lnTo>
                    <a:pt x="2721" y="272143"/>
                  </a:lnTo>
                  <a:lnTo>
                    <a:pt x="114300" y="302079"/>
                  </a:lnTo>
                  <a:lnTo>
                    <a:pt x="223157" y="332014"/>
                  </a:lnTo>
                  <a:lnTo>
                    <a:pt x="285750" y="337457"/>
                  </a:lnTo>
                  <a:lnTo>
                    <a:pt x="364671" y="329293"/>
                  </a:lnTo>
                  <a:lnTo>
                    <a:pt x="620485" y="299357"/>
                  </a:lnTo>
                  <a:lnTo>
                    <a:pt x="952500" y="258536"/>
                  </a:lnTo>
                  <a:lnTo>
                    <a:pt x="1344385" y="204107"/>
                  </a:lnTo>
                  <a:lnTo>
                    <a:pt x="1562100" y="185057"/>
                  </a:lnTo>
                  <a:lnTo>
                    <a:pt x="1752600" y="166007"/>
                  </a:lnTo>
                  <a:lnTo>
                    <a:pt x="2027464" y="130629"/>
                  </a:lnTo>
                  <a:lnTo>
                    <a:pt x="2291442" y="92529"/>
                  </a:lnTo>
                  <a:lnTo>
                    <a:pt x="2601685" y="48986"/>
                  </a:lnTo>
                  <a:lnTo>
                    <a:pt x="2658835" y="21772"/>
                  </a:lnTo>
                  <a:lnTo>
                    <a:pt x="2713264" y="0"/>
                  </a:lnTo>
                  <a:lnTo>
                    <a:pt x="2729592" y="0"/>
                  </a:lnTo>
                  <a:lnTo>
                    <a:pt x="2773135" y="16329"/>
                  </a:lnTo>
                  <a:lnTo>
                    <a:pt x="2835728" y="59872"/>
                  </a:lnTo>
                  <a:lnTo>
                    <a:pt x="2930978" y="136072"/>
                  </a:lnTo>
                  <a:lnTo>
                    <a:pt x="3023507" y="225879"/>
                  </a:lnTo>
                  <a:lnTo>
                    <a:pt x="3094264" y="304800"/>
                  </a:lnTo>
                  <a:lnTo>
                    <a:pt x="3105150" y="326572"/>
                  </a:lnTo>
                  <a:lnTo>
                    <a:pt x="3102428" y="345622"/>
                  </a:lnTo>
                  <a:lnTo>
                    <a:pt x="3080657" y="375557"/>
                  </a:lnTo>
                  <a:lnTo>
                    <a:pt x="2993571" y="421822"/>
                  </a:lnTo>
                  <a:lnTo>
                    <a:pt x="2879271" y="797379"/>
                  </a:lnTo>
                  <a:lnTo>
                    <a:pt x="2748642" y="1189264"/>
                  </a:lnTo>
                  <a:lnTo>
                    <a:pt x="2680607" y="1420586"/>
                  </a:lnTo>
                  <a:lnTo>
                    <a:pt x="2667000" y="1442357"/>
                  </a:lnTo>
                  <a:lnTo>
                    <a:pt x="2634342" y="1472293"/>
                  </a:lnTo>
                  <a:lnTo>
                    <a:pt x="2577192" y="1496786"/>
                  </a:lnTo>
                  <a:lnTo>
                    <a:pt x="2539092" y="1496786"/>
                  </a:lnTo>
                  <a:lnTo>
                    <a:pt x="2511878" y="1496786"/>
                  </a:lnTo>
                  <a:lnTo>
                    <a:pt x="2484664" y="1475014"/>
                  </a:lnTo>
                  <a:lnTo>
                    <a:pt x="2457450" y="1450522"/>
                  </a:lnTo>
                  <a:lnTo>
                    <a:pt x="2506435" y="1191986"/>
                  </a:lnTo>
                  <a:lnTo>
                    <a:pt x="2612571" y="598714"/>
                  </a:lnTo>
                  <a:lnTo>
                    <a:pt x="2661557" y="353786"/>
                  </a:lnTo>
                  <a:lnTo>
                    <a:pt x="2656114" y="312964"/>
                  </a:lnTo>
                  <a:lnTo>
                    <a:pt x="2647950" y="283029"/>
                  </a:lnTo>
                  <a:lnTo>
                    <a:pt x="2637064" y="269422"/>
                  </a:lnTo>
                  <a:lnTo>
                    <a:pt x="2615292" y="255814"/>
                  </a:lnTo>
                  <a:lnTo>
                    <a:pt x="2509157" y="247650"/>
                  </a:lnTo>
                  <a:lnTo>
                    <a:pt x="2092778" y="266700"/>
                  </a:lnTo>
                  <a:lnTo>
                    <a:pt x="1679121" y="304800"/>
                  </a:lnTo>
                  <a:lnTo>
                    <a:pt x="1181100" y="37555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0">
              <a:extLst>
                <a:ext uri="{FF2B5EF4-FFF2-40B4-BE49-F238E27FC236}">
                  <a16:creationId xmlns:a16="http://schemas.microsoft.com/office/drawing/2014/main" id="{F922F2DA-EE7A-45E6-849E-6EA6C5C06893}"/>
                </a:ext>
              </a:extLst>
            </p:cNvPr>
            <p:cNvSpPr/>
            <p:nvPr/>
          </p:nvSpPr>
          <p:spPr>
            <a:xfrm>
              <a:off x="3713163" y="4065588"/>
              <a:ext cx="2573337" cy="498475"/>
            </a:xfrm>
            <a:custGeom>
              <a:avLst/>
              <a:gdLst>
                <a:gd name="connsiteX0" fmla="*/ 816769 w 2574131"/>
                <a:gd name="connsiteY0" fmla="*/ 409575 h 500062"/>
                <a:gd name="connsiteX1" fmla="*/ 288131 w 2574131"/>
                <a:gd name="connsiteY1" fmla="*/ 500062 h 500062"/>
                <a:gd name="connsiteX2" fmla="*/ 2381 w 2574131"/>
                <a:gd name="connsiteY2" fmla="*/ 445294 h 500062"/>
                <a:gd name="connsiteX3" fmla="*/ 0 w 2574131"/>
                <a:gd name="connsiteY3" fmla="*/ 261937 h 500062"/>
                <a:gd name="connsiteX4" fmla="*/ 247650 w 2574131"/>
                <a:gd name="connsiteY4" fmla="*/ 295275 h 500062"/>
                <a:gd name="connsiteX5" fmla="*/ 576262 w 2574131"/>
                <a:gd name="connsiteY5" fmla="*/ 257175 h 500062"/>
                <a:gd name="connsiteX6" fmla="*/ 1359694 w 2574131"/>
                <a:gd name="connsiteY6" fmla="*/ 157162 h 500062"/>
                <a:gd name="connsiteX7" fmla="*/ 2035969 w 2574131"/>
                <a:gd name="connsiteY7" fmla="*/ 69056 h 500062"/>
                <a:gd name="connsiteX8" fmla="*/ 2574131 w 2574131"/>
                <a:gd name="connsiteY8" fmla="*/ 0 h 500062"/>
                <a:gd name="connsiteX9" fmla="*/ 2557462 w 2574131"/>
                <a:gd name="connsiteY9" fmla="*/ 309562 h 500062"/>
                <a:gd name="connsiteX10" fmla="*/ 2474119 w 2574131"/>
                <a:gd name="connsiteY10" fmla="*/ 290512 h 500062"/>
                <a:gd name="connsiteX11" fmla="*/ 2431256 w 2574131"/>
                <a:gd name="connsiteY11" fmla="*/ 250031 h 500062"/>
                <a:gd name="connsiteX12" fmla="*/ 2407444 w 2574131"/>
                <a:gd name="connsiteY12" fmla="*/ 230981 h 500062"/>
                <a:gd name="connsiteX13" fmla="*/ 2195512 w 2574131"/>
                <a:gd name="connsiteY13" fmla="*/ 238125 h 500062"/>
                <a:gd name="connsiteX14" fmla="*/ 1909762 w 2574131"/>
                <a:gd name="connsiteY14" fmla="*/ 257175 h 500062"/>
                <a:gd name="connsiteX15" fmla="*/ 1781175 w 2574131"/>
                <a:gd name="connsiteY15" fmla="*/ 261937 h 500062"/>
                <a:gd name="connsiteX16" fmla="*/ 1688306 w 2574131"/>
                <a:gd name="connsiteY16" fmla="*/ 273844 h 500062"/>
                <a:gd name="connsiteX17" fmla="*/ 1581150 w 2574131"/>
                <a:gd name="connsiteY17" fmla="*/ 300037 h 500062"/>
                <a:gd name="connsiteX18" fmla="*/ 1302544 w 2574131"/>
                <a:gd name="connsiteY18" fmla="*/ 335756 h 500062"/>
                <a:gd name="connsiteX19" fmla="*/ 816769 w 2574131"/>
                <a:gd name="connsiteY19" fmla="*/ 409575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74131" h="500062">
                  <a:moveTo>
                    <a:pt x="816769" y="409575"/>
                  </a:moveTo>
                  <a:lnTo>
                    <a:pt x="288131" y="500062"/>
                  </a:lnTo>
                  <a:lnTo>
                    <a:pt x="2381" y="445294"/>
                  </a:lnTo>
                  <a:cubicBezTo>
                    <a:pt x="1587" y="384175"/>
                    <a:pt x="794" y="323056"/>
                    <a:pt x="0" y="261937"/>
                  </a:cubicBezTo>
                  <a:lnTo>
                    <a:pt x="247650" y="295275"/>
                  </a:lnTo>
                  <a:lnTo>
                    <a:pt x="576262" y="257175"/>
                  </a:lnTo>
                  <a:lnTo>
                    <a:pt x="1359694" y="157162"/>
                  </a:lnTo>
                  <a:lnTo>
                    <a:pt x="2035969" y="69056"/>
                  </a:lnTo>
                  <a:lnTo>
                    <a:pt x="2574131" y="0"/>
                  </a:lnTo>
                  <a:lnTo>
                    <a:pt x="2557462" y="309562"/>
                  </a:lnTo>
                  <a:lnTo>
                    <a:pt x="2474119" y="290512"/>
                  </a:lnTo>
                  <a:lnTo>
                    <a:pt x="2431256" y="250031"/>
                  </a:lnTo>
                  <a:lnTo>
                    <a:pt x="2407444" y="230981"/>
                  </a:lnTo>
                  <a:lnTo>
                    <a:pt x="2195512" y="238125"/>
                  </a:lnTo>
                  <a:lnTo>
                    <a:pt x="1909762" y="257175"/>
                  </a:lnTo>
                  <a:lnTo>
                    <a:pt x="1781175" y="261937"/>
                  </a:lnTo>
                  <a:lnTo>
                    <a:pt x="1688306" y="273844"/>
                  </a:lnTo>
                  <a:lnTo>
                    <a:pt x="1581150" y="300037"/>
                  </a:lnTo>
                  <a:lnTo>
                    <a:pt x="1302544" y="335756"/>
                  </a:lnTo>
                  <a:lnTo>
                    <a:pt x="816769" y="40957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B5D19CFA-01D7-4035-A9DF-969E7373F1A8}"/>
                </a:ext>
              </a:extLst>
            </p:cNvPr>
            <p:cNvSpPr/>
            <p:nvPr/>
          </p:nvSpPr>
          <p:spPr>
            <a:xfrm>
              <a:off x="4951413" y="4313238"/>
              <a:ext cx="481012" cy="1289050"/>
            </a:xfrm>
            <a:custGeom>
              <a:avLst/>
              <a:gdLst>
                <a:gd name="connsiteX0" fmla="*/ 140494 w 481012"/>
                <a:gd name="connsiteY0" fmla="*/ 804862 h 1290637"/>
                <a:gd name="connsiteX1" fmla="*/ 147637 w 481012"/>
                <a:gd name="connsiteY1" fmla="*/ 221456 h 1290637"/>
                <a:gd name="connsiteX2" fmla="*/ 142875 w 481012"/>
                <a:gd name="connsiteY2" fmla="*/ 197644 h 1290637"/>
                <a:gd name="connsiteX3" fmla="*/ 0 w 481012"/>
                <a:gd name="connsiteY3" fmla="*/ 59531 h 1290637"/>
                <a:gd name="connsiteX4" fmla="*/ 338137 w 481012"/>
                <a:gd name="connsiteY4" fmla="*/ 0 h 1290637"/>
                <a:gd name="connsiteX5" fmla="*/ 404812 w 481012"/>
                <a:gd name="connsiteY5" fmla="*/ 95250 h 1290637"/>
                <a:gd name="connsiteX6" fmla="*/ 445294 w 481012"/>
                <a:gd name="connsiteY6" fmla="*/ 130969 h 1290637"/>
                <a:gd name="connsiteX7" fmla="*/ 478631 w 481012"/>
                <a:gd name="connsiteY7" fmla="*/ 157162 h 1290637"/>
                <a:gd name="connsiteX8" fmla="*/ 481012 w 481012"/>
                <a:gd name="connsiteY8" fmla="*/ 169069 h 1290637"/>
                <a:gd name="connsiteX9" fmla="*/ 469106 w 481012"/>
                <a:gd name="connsiteY9" fmla="*/ 204787 h 1290637"/>
                <a:gd name="connsiteX10" fmla="*/ 419100 w 481012"/>
                <a:gd name="connsiteY10" fmla="*/ 295275 h 1290637"/>
                <a:gd name="connsiteX11" fmla="*/ 400050 w 481012"/>
                <a:gd name="connsiteY11" fmla="*/ 600075 h 1290637"/>
                <a:gd name="connsiteX12" fmla="*/ 383381 w 481012"/>
                <a:gd name="connsiteY12" fmla="*/ 957262 h 1290637"/>
                <a:gd name="connsiteX13" fmla="*/ 371475 w 481012"/>
                <a:gd name="connsiteY13" fmla="*/ 1271587 h 1290637"/>
                <a:gd name="connsiteX14" fmla="*/ 126206 w 481012"/>
                <a:gd name="connsiteY14" fmla="*/ 1290637 h 1290637"/>
                <a:gd name="connsiteX15" fmla="*/ 140494 w 481012"/>
                <a:gd name="connsiteY15" fmla="*/ 804862 h 1290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1012" h="1290637">
                  <a:moveTo>
                    <a:pt x="140494" y="804862"/>
                  </a:moveTo>
                  <a:lnTo>
                    <a:pt x="147637" y="221456"/>
                  </a:lnTo>
                  <a:lnTo>
                    <a:pt x="142875" y="197644"/>
                  </a:lnTo>
                  <a:lnTo>
                    <a:pt x="0" y="59531"/>
                  </a:lnTo>
                  <a:lnTo>
                    <a:pt x="338137" y="0"/>
                  </a:lnTo>
                  <a:lnTo>
                    <a:pt x="404812" y="95250"/>
                  </a:lnTo>
                  <a:lnTo>
                    <a:pt x="445294" y="130969"/>
                  </a:lnTo>
                  <a:lnTo>
                    <a:pt x="478631" y="157162"/>
                  </a:lnTo>
                  <a:lnTo>
                    <a:pt x="481012" y="169069"/>
                  </a:lnTo>
                  <a:lnTo>
                    <a:pt x="469106" y="204787"/>
                  </a:lnTo>
                  <a:lnTo>
                    <a:pt x="419100" y="295275"/>
                  </a:lnTo>
                  <a:lnTo>
                    <a:pt x="400050" y="600075"/>
                  </a:lnTo>
                  <a:cubicBezTo>
                    <a:pt x="394456" y="719136"/>
                    <a:pt x="383381" y="838070"/>
                    <a:pt x="383381" y="957262"/>
                  </a:cubicBezTo>
                  <a:lnTo>
                    <a:pt x="371475" y="1271587"/>
                  </a:lnTo>
                  <a:lnTo>
                    <a:pt x="126206" y="1290637"/>
                  </a:lnTo>
                  <a:lnTo>
                    <a:pt x="140494" y="80486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2">
              <a:extLst>
                <a:ext uri="{FF2B5EF4-FFF2-40B4-BE49-F238E27FC236}">
                  <a16:creationId xmlns:a16="http://schemas.microsoft.com/office/drawing/2014/main" id="{F55B17A3-5997-4D60-A507-5F3EF3FB140E}"/>
                </a:ext>
              </a:extLst>
            </p:cNvPr>
            <p:cNvSpPr/>
            <p:nvPr/>
          </p:nvSpPr>
          <p:spPr>
            <a:xfrm>
              <a:off x="3671888" y="5364163"/>
              <a:ext cx="3386137" cy="471487"/>
            </a:xfrm>
            <a:custGeom>
              <a:avLst/>
              <a:gdLst>
                <a:gd name="connsiteX0" fmla="*/ 1497078 w 3386453"/>
                <a:gd name="connsiteY0" fmla="*/ 331723 h 470181"/>
                <a:gd name="connsiteX1" fmla="*/ 986514 w 3386453"/>
                <a:gd name="connsiteY1" fmla="*/ 372106 h 470181"/>
                <a:gd name="connsiteX2" fmla="*/ 571139 w 3386453"/>
                <a:gd name="connsiteY2" fmla="*/ 421144 h 470181"/>
                <a:gd name="connsiteX3" fmla="*/ 196149 w 3386453"/>
                <a:gd name="connsiteY3" fmla="*/ 470181 h 470181"/>
                <a:gd name="connsiteX4" fmla="*/ 0 w 3386453"/>
                <a:gd name="connsiteY4" fmla="*/ 432682 h 470181"/>
                <a:gd name="connsiteX5" fmla="*/ 0 w 3386453"/>
                <a:gd name="connsiteY5" fmla="*/ 253840 h 470181"/>
                <a:gd name="connsiteX6" fmla="*/ 210572 w 3386453"/>
                <a:gd name="connsiteY6" fmla="*/ 291339 h 470181"/>
                <a:gd name="connsiteX7" fmla="*/ 484603 w 3386453"/>
                <a:gd name="connsiteY7" fmla="*/ 262494 h 470181"/>
                <a:gd name="connsiteX8" fmla="*/ 891324 w 3386453"/>
                <a:gd name="connsiteY8" fmla="*/ 219226 h 470181"/>
                <a:gd name="connsiteX9" fmla="*/ 1404772 w 3386453"/>
                <a:gd name="connsiteY9" fmla="*/ 155766 h 470181"/>
                <a:gd name="connsiteX10" fmla="*/ 1647074 w 3386453"/>
                <a:gd name="connsiteY10" fmla="*/ 138458 h 470181"/>
                <a:gd name="connsiteX11" fmla="*/ 1851876 w 3386453"/>
                <a:gd name="connsiteY11" fmla="*/ 135574 h 470181"/>
                <a:gd name="connsiteX12" fmla="*/ 2223982 w 3386453"/>
                <a:gd name="connsiteY12" fmla="*/ 115382 h 470181"/>
                <a:gd name="connsiteX13" fmla="*/ 2616280 w 3386453"/>
                <a:gd name="connsiteY13" fmla="*/ 92306 h 470181"/>
                <a:gd name="connsiteX14" fmla="*/ 2901850 w 3386453"/>
                <a:gd name="connsiteY14" fmla="*/ 0 h 470181"/>
                <a:gd name="connsiteX15" fmla="*/ 3002809 w 3386453"/>
                <a:gd name="connsiteY15" fmla="*/ 23077 h 470181"/>
                <a:gd name="connsiteX16" fmla="*/ 3092230 w 3386453"/>
                <a:gd name="connsiteY16" fmla="*/ 54807 h 470181"/>
                <a:gd name="connsiteX17" fmla="*/ 3196073 w 3386453"/>
                <a:gd name="connsiteY17" fmla="*/ 98075 h 470181"/>
                <a:gd name="connsiteX18" fmla="*/ 3288379 w 3386453"/>
                <a:gd name="connsiteY18" fmla="*/ 144228 h 470181"/>
                <a:gd name="connsiteX19" fmla="*/ 3343185 w 3386453"/>
                <a:gd name="connsiteY19" fmla="*/ 178842 h 470181"/>
                <a:gd name="connsiteX20" fmla="*/ 3360492 w 3386453"/>
                <a:gd name="connsiteY20" fmla="*/ 201918 h 470181"/>
                <a:gd name="connsiteX21" fmla="*/ 3377799 w 3386453"/>
                <a:gd name="connsiteY21" fmla="*/ 230764 h 470181"/>
                <a:gd name="connsiteX22" fmla="*/ 3386453 w 3386453"/>
                <a:gd name="connsiteY22" fmla="*/ 265378 h 470181"/>
                <a:gd name="connsiteX23" fmla="*/ 3386453 w 3386453"/>
                <a:gd name="connsiteY23" fmla="*/ 288455 h 470181"/>
                <a:gd name="connsiteX24" fmla="*/ 3369146 w 3386453"/>
                <a:gd name="connsiteY24" fmla="*/ 311531 h 470181"/>
                <a:gd name="connsiteX25" fmla="*/ 3331647 w 3386453"/>
                <a:gd name="connsiteY25" fmla="*/ 343261 h 470181"/>
                <a:gd name="connsiteX26" fmla="*/ 3271071 w 3386453"/>
                <a:gd name="connsiteY26" fmla="*/ 360568 h 470181"/>
                <a:gd name="connsiteX27" fmla="*/ 3077807 w 3386453"/>
                <a:gd name="connsiteY27" fmla="*/ 331723 h 470181"/>
                <a:gd name="connsiteX28" fmla="*/ 2746084 w 3386453"/>
                <a:gd name="connsiteY28" fmla="*/ 305762 h 470181"/>
                <a:gd name="connsiteX29" fmla="*/ 2500898 w 3386453"/>
                <a:gd name="connsiteY29" fmla="*/ 291339 h 470181"/>
                <a:gd name="connsiteX30" fmla="*/ 2273020 w 3386453"/>
                <a:gd name="connsiteY30" fmla="*/ 294224 h 470181"/>
                <a:gd name="connsiteX31" fmla="*/ 1857645 w 3386453"/>
                <a:gd name="connsiteY31" fmla="*/ 314416 h 470181"/>
                <a:gd name="connsiteX32" fmla="*/ 1497078 w 3386453"/>
                <a:gd name="connsiteY32" fmla="*/ 331723 h 47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386453" h="470181">
                  <a:moveTo>
                    <a:pt x="1497078" y="331723"/>
                  </a:moveTo>
                  <a:lnTo>
                    <a:pt x="986514" y="372106"/>
                  </a:lnTo>
                  <a:lnTo>
                    <a:pt x="571139" y="421144"/>
                  </a:lnTo>
                  <a:lnTo>
                    <a:pt x="196149" y="470181"/>
                  </a:lnTo>
                  <a:lnTo>
                    <a:pt x="0" y="432682"/>
                  </a:lnTo>
                  <a:lnTo>
                    <a:pt x="0" y="253840"/>
                  </a:lnTo>
                  <a:lnTo>
                    <a:pt x="210572" y="291339"/>
                  </a:lnTo>
                  <a:lnTo>
                    <a:pt x="484603" y="262494"/>
                  </a:lnTo>
                  <a:lnTo>
                    <a:pt x="891324" y="219226"/>
                  </a:lnTo>
                  <a:lnTo>
                    <a:pt x="1404772" y="155766"/>
                  </a:lnTo>
                  <a:lnTo>
                    <a:pt x="1647074" y="138458"/>
                  </a:lnTo>
                  <a:lnTo>
                    <a:pt x="1851876" y="135574"/>
                  </a:lnTo>
                  <a:lnTo>
                    <a:pt x="2223982" y="115382"/>
                  </a:lnTo>
                  <a:lnTo>
                    <a:pt x="2616280" y="92306"/>
                  </a:lnTo>
                  <a:lnTo>
                    <a:pt x="2901850" y="0"/>
                  </a:lnTo>
                  <a:lnTo>
                    <a:pt x="3002809" y="23077"/>
                  </a:lnTo>
                  <a:lnTo>
                    <a:pt x="3092230" y="54807"/>
                  </a:lnTo>
                  <a:lnTo>
                    <a:pt x="3196073" y="98075"/>
                  </a:lnTo>
                  <a:lnTo>
                    <a:pt x="3288379" y="144228"/>
                  </a:lnTo>
                  <a:lnTo>
                    <a:pt x="3343185" y="178842"/>
                  </a:lnTo>
                  <a:lnTo>
                    <a:pt x="3360492" y="201918"/>
                  </a:lnTo>
                  <a:lnTo>
                    <a:pt x="3377799" y="230764"/>
                  </a:lnTo>
                  <a:lnTo>
                    <a:pt x="3386453" y="265378"/>
                  </a:lnTo>
                  <a:lnTo>
                    <a:pt x="3386453" y="288455"/>
                  </a:lnTo>
                  <a:lnTo>
                    <a:pt x="3369146" y="311531"/>
                  </a:lnTo>
                  <a:lnTo>
                    <a:pt x="3331647" y="343261"/>
                  </a:lnTo>
                  <a:lnTo>
                    <a:pt x="3271071" y="360568"/>
                  </a:lnTo>
                  <a:lnTo>
                    <a:pt x="3077807" y="331723"/>
                  </a:lnTo>
                  <a:lnTo>
                    <a:pt x="2746084" y="305762"/>
                  </a:lnTo>
                  <a:lnTo>
                    <a:pt x="2500898" y="291339"/>
                  </a:lnTo>
                  <a:lnTo>
                    <a:pt x="2273020" y="294224"/>
                  </a:lnTo>
                  <a:lnTo>
                    <a:pt x="1857645" y="314416"/>
                  </a:lnTo>
                  <a:lnTo>
                    <a:pt x="1497078" y="33172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73DC918A-78E5-4406-BFA7-7DB18BE944C6}"/>
              </a:ext>
            </a:extLst>
          </p:cNvPr>
          <p:cNvGrpSpPr/>
          <p:nvPr/>
        </p:nvGrpSpPr>
        <p:grpSpPr>
          <a:xfrm>
            <a:off x="3233738" y="1638300"/>
            <a:ext cx="3671887" cy="4368800"/>
            <a:chOff x="3233738" y="1638300"/>
            <a:chExt cx="3671887" cy="4368800"/>
          </a:xfrm>
        </p:grpSpPr>
        <p:sp>
          <p:nvSpPr>
            <p:cNvPr id="22" name="フリーフォーム 18">
              <a:extLst>
                <a:ext uri="{FF2B5EF4-FFF2-40B4-BE49-F238E27FC236}">
                  <a16:creationId xmlns:a16="http://schemas.microsoft.com/office/drawing/2014/main" id="{B100FDC4-6F61-4997-9605-BE97064DCC48}"/>
                </a:ext>
              </a:extLst>
            </p:cNvPr>
            <p:cNvSpPr/>
            <p:nvPr/>
          </p:nvSpPr>
          <p:spPr>
            <a:xfrm rot="16200000">
              <a:off x="1367632" y="3664744"/>
              <a:ext cx="4208462" cy="476250"/>
            </a:xfrm>
            <a:custGeom>
              <a:avLst/>
              <a:gdLst>
                <a:gd name="connsiteX0" fmla="*/ 2474882 w 4208359"/>
                <a:gd name="connsiteY0" fmla="*/ 430722 h 476618"/>
                <a:gd name="connsiteX1" fmla="*/ 1807617 w 4208359"/>
                <a:gd name="connsiteY1" fmla="*/ 416600 h 476618"/>
                <a:gd name="connsiteX2" fmla="*/ 1655806 w 4208359"/>
                <a:gd name="connsiteY2" fmla="*/ 395417 h 476618"/>
                <a:gd name="connsiteX3" fmla="*/ 508393 w 4208359"/>
                <a:gd name="connsiteY3" fmla="*/ 370703 h 476618"/>
                <a:gd name="connsiteX4" fmla="*/ 349520 w 4208359"/>
                <a:gd name="connsiteY4" fmla="*/ 370703 h 476618"/>
                <a:gd name="connsiteX5" fmla="*/ 247135 w 4208359"/>
                <a:gd name="connsiteY5" fmla="*/ 353051 h 476618"/>
                <a:gd name="connsiteX6" fmla="*/ 169464 w 4208359"/>
                <a:gd name="connsiteY6" fmla="*/ 335398 h 476618"/>
                <a:gd name="connsiteX7" fmla="*/ 98854 w 4208359"/>
                <a:gd name="connsiteY7" fmla="*/ 314215 h 476618"/>
                <a:gd name="connsiteX8" fmla="*/ 60019 w 4208359"/>
                <a:gd name="connsiteY8" fmla="*/ 293032 h 476618"/>
                <a:gd name="connsiteX9" fmla="*/ 21183 w 4208359"/>
                <a:gd name="connsiteY9" fmla="*/ 271849 h 476618"/>
                <a:gd name="connsiteX10" fmla="*/ 0 w 4208359"/>
                <a:gd name="connsiteY10" fmla="*/ 243605 h 476618"/>
                <a:gd name="connsiteX11" fmla="*/ 3531 w 4208359"/>
                <a:gd name="connsiteY11" fmla="*/ 215361 h 476618"/>
                <a:gd name="connsiteX12" fmla="*/ 17653 w 4208359"/>
                <a:gd name="connsiteY12" fmla="*/ 187117 h 476618"/>
                <a:gd name="connsiteX13" fmla="*/ 84732 w 4208359"/>
                <a:gd name="connsiteY13" fmla="*/ 148281 h 476618"/>
                <a:gd name="connsiteX14" fmla="*/ 151812 w 4208359"/>
                <a:gd name="connsiteY14" fmla="*/ 120037 h 476618"/>
                <a:gd name="connsiteX15" fmla="*/ 229483 w 4208359"/>
                <a:gd name="connsiteY15" fmla="*/ 95324 h 476618"/>
                <a:gd name="connsiteX16" fmla="*/ 338928 w 4208359"/>
                <a:gd name="connsiteY16" fmla="*/ 70610 h 476618"/>
                <a:gd name="connsiteX17" fmla="*/ 490740 w 4208359"/>
                <a:gd name="connsiteY17" fmla="*/ 60019 h 476618"/>
                <a:gd name="connsiteX18" fmla="*/ 579003 w 4208359"/>
                <a:gd name="connsiteY18" fmla="*/ 88263 h 476618"/>
                <a:gd name="connsiteX19" fmla="*/ 688448 w 4208359"/>
                <a:gd name="connsiteY19" fmla="*/ 105915 h 476618"/>
                <a:gd name="connsiteX20" fmla="*/ 1136822 w 4208359"/>
                <a:gd name="connsiteY20" fmla="*/ 120037 h 476618"/>
                <a:gd name="connsiteX21" fmla="*/ 1751129 w 4208359"/>
                <a:gd name="connsiteY21" fmla="*/ 141220 h 476618"/>
                <a:gd name="connsiteX22" fmla="*/ 2926786 w 4208359"/>
                <a:gd name="connsiteY22" fmla="*/ 183586 h 476618"/>
                <a:gd name="connsiteX23" fmla="*/ 3745863 w 4208359"/>
                <a:gd name="connsiteY23" fmla="*/ 194178 h 476618"/>
                <a:gd name="connsiteX24" fmla="*/ 3869430 w 4208359"/>
                <a:gd name="connsiteY24" fmla="*/ 190647 h 476618"/>
                <a:gd name="connsiteX25" fmla="*/ 3929449 w 4208359"/>
                <a:gd name="connsiteY25" fmla="*/ 183586 h 476618"/>
                <a:gd name="connsiteX26" fmla="*/ 3989467 w 4208359"/>
                <a:gd name="connsiteY26" fmla="*/ 165934 h 476618"/>
                <a:gd name="connsiteX27" fmla="*/ 4035364 w 4208359"/>
                <a:gd name="connsiteY27" fmla="*/ 134159 h 476618"/>
                <a:gd name="connsiteX28" fmla="*/ 4070669 w 4208359"/>
                <a:gd name="connsiteY28" fmla="*/ 102385 h 476618"/>
                <a:gd name="connsiteX29" fmla="*/ 4116566 w 4208359"/>
                <a:gd name="connsiteY29" fmla="*/ 52958 h 476618"/>
                <a:gd name="connsiteX30" fmla="*/ 4137749 w 4208359"/>
                <a:gd name="connsiteY30" fmla="*/ 21183 h 476618"/>
                <a:gd name="connsiteX31" fmla="*/ 4148340 w 4208359"/>
                <a:gd name="connsiteY31" fmla="*/ 10592 h 476618"/>
                <a:gd name="connsiteX32" fmla="*/ 4169523 w 4208359"/>
                <a:gd name="connsiteY32" fmla="*/ 0 h 476618"/>
                <a:gd name="connsiteX33" fmla="*/ 4187176 w 4208359"/>
                <a:gd name="connsiteY33" fmla="*/ 3531 h 476618"/>
                <a:gd name="connsiteX34" fmla="*/ 4201298 w 4208359"/>
                <a:gd name="connsiteY34" fmla="*/ 14122 h 476618"/>
                <a:gd name="connsiteX35" fmla="*/ 4208359 w 4208359"/>
                <a:gd name="connsiteY35" fmla="*/ 42366 h 476618"/>
                <a:gd name="connsiteX36" fmla="*/ 4208359 w 4208359"/>
                <a:gd name="connsiteY36" fmla="*/ 95324 h 476618"/>
                <a:gd name="connsiteX37" fmla="*/ 4190706 w 4208359"/>
                <a:gd name="connsiteY37" fmla="*/ 187117 h 476618"/>
                <a:gd name="connsiteX38" fmla="*/ 4165993 w 4208359"/>
                <a:gd name="connsiteY38" fmla="*/ 275380 h 476618"/>
                <a:gd name="connsiteX39" fmla="*/ 4123627 w 4208359"/>
                <a:gd name="connsiteY39" fmla="*/ 360112 h 476618"/>
                <a:gd name="connsiteX40" fmla="*/ 4038894 w 4208359"/>
                <a:gd name="connsiteY40" fmla="*/ 476618 h 476618"/>
                <a:gd name="connsiteX41" fmla="*/ 3872961 w 4208359"/>
                <a:gd name="connsiteY41" fmla="*/ 462496 h 476618"/>
                <a:gd name="connsiteX42" fmla="*/ 2933847 w 4208359"/>
                <a:gd name="connsiteY42" fmla="*/ 437783 h 476618"/>
                <a:gd name="connsiteX43" fmla="*/ 2474882 w 4208359"/>
                <a:gd name="connsiteY43" fmla="*/ 430722 h 476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208359" h="476618">
                  <a:moveTo>
                    <a:pt x="2474882" y="430722"/>
                  </a:moveTo>
                  <a:lnTo>
                    <a:pt x="1807617" y="416600"/>
                  </a:lnTo>
                  <a:lnTo>
                    <a:pt x="1655806" y="395417"/>
                  </a:lnTo>
                  <a:lnTo>
                    <a:pt x="508393" y="370703"/>
                  </a:lnTo>
                  <a:lnTo>
                    <a:pt x="349520" y="370703"/>
                  </a:lnTo>
                  <a:lnTo>
                    <a:pt x="247135" y="353051"/>
                  </a:lnTo>
                  <a:lnTo>
                    <a:pt x="169464" y="335398"/>
                  </a:lnTo>
                  <a:lnTo>
                    <a:pt x="98854" y="314215"/>
                  </a:lnTo>
                  <a:lnTo>
                    <a:pt x="60019" y="293032"/>
                  </a:lnTo>
                  <a:lnTo>
                    <a:pt x="21183" y="271849"/>
                  </a:lnTo>
                  <a:lnTo>
                    <a:pt x="0" y="243605"/>
                  </a:lnTo>
                  <a:lnTo>
                    <a:pt x="3531" y="215361"/>
                  </a:lnTo>
                  <a:lnTo>
                    <a:pt x="17653" y="187117"/>
                  </a:lnTo>
                  <a:lnTo>
                    <a:pt x="84732" y="148281"/>
                  </a:lnTo>
                  <a:lnTo>
                    <a:pt x="151812" y="120037"/>
                  </a:lnTo>
                  <a:lnTo>
                    <a:pt x="229483" y="95324"/>
                  </a:lnTo>
                  <a:lnTo>
                    <a:pt x="338928" y="70610"/>
                  </a:lnTo>
                  <a:lnTo>
                    <a:pt x="490740" y="60019"/>
                  </a:lnTo>
                  <a:lnTo>
                    <a:pt x="579003" y="88263"/>
                  </a:lnTo>
                  <a:lnTo>
                    <a:pt x="688448" y="105915"/>
                  </a:lnTo>
                  <a:lnTo>
                    <a:pt x="1136822" y="120037"/>
                  </a:lnTo>
                  <a:lnTo>
                    <a:pt x="1751129" y="141220"/>
                  </a:lnTo>
                  <a:lnTo>
                    <a:pt x="2926786" y="183586"/>
                  </a:lnTo>
                  <a:lnTo>
                    <a:pt x="3745863" y="194178"/>
                  </a:lnTo>
                  <a:lnTo>
                    <a:pt x="3869430" y="190647"/>
                  </a:lnTo>
                  <a:lnTo>
                    <a:pt x="3929449" y="183586"/>
                  </a:lnTo>
                  <a:lnTo>
                    <a:pt x="3989467" y="165934"/>
                  </a:lnTo>
                  <a:lnTo>
                    <a:pt x="4035364" y="134159"/>
                  </a:lnTo>
                  <a:lnTo>
                    <a:pt x="4070669" y="102385"/>
                  </a:lnTo>
                  <a:lnTo>
                    <a:pt x="4116566" y="52958"/>
                  </a:lnTo>
                  <a:lnTo>
                    <a:pt x="4137749" y="21183"/>
                  </a:lnTo>
                  <a:lnTo>
                    <a:pt x="4148340" y="10592"/>
                  </a:lnTo>
                  <a:lnTo>
                    <a:pt x="4169523" y="0"/>
                  </a:lnTo>
                  <a:lnTo>
                    <a:pt x="4187176" y="3531"/>
                  </a:lnTo>
                  <a:lnTo>
                    <a:pt x="4201298" y="14122"/>
                  </a:lnTo>
                  <a:lnTo>
                    <a:pt x="4208359" y="42366"/>
                  </a:lnTo>
                  <a:lnTo>
                    <a:pt x="4208359" y="95324"/>
                  </a:lnTo>
                  <a:lnTo>
                    <a:pt x="4190706" y="187117"/>
                  </a:lnTo>
                  <a:lnTo>
                    <a:pt x="4165993" y="275380"/>
                  </a:lnTo>
                  <a:lnTo>
                    <a:pt x="4123627" y="360112"/>
                  </a:lnTo>
                  <a:lnTo>
                    <a:pt x="4038894" y="476618"/>
                  </a:lnTo>
                  <a:lnTo>
                    <a:pt x="3872961" y="462496"/>
                  </a:lnTo>
                  <a:lnTo>
                    <a:pt x="2933847" y="437783"/>
                  </a:lnTo>
                  <a:lnTo>
                    <a:pt x="2474882" y="4307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6">
              <a:extLst>
                <a:ext uri="{FF2B5EF4-FFF2-40B4-BE49-F238E27FC236}">
                  <a16:creationId xmlns:a16="http://schemas.microsoft.com/office/drawing/2014/main" id="{AA98EE89-6D52-4288-BEF0-31D7555D3E45}"/>
                </a:ext>
              </a:extLst>
            </p:cNvPr>
            <p:cNvSpPr/>
            <p:nvPr/>
          </p:nvSpPr>
          <p:spPr>
            <a:xfrm>
              <a:off x="3584575" y="1638300"/>
              <a:ext cx="3149600" cy="539750"/>
            </a:xfrm>
            <a:custGeom>
              <a:avLst/>
              <a:gdLst>
                <a:gd name="connsiteX0" fmla="*/ 1028700 w 3149600"/>
                <a:gd name="connsiteY0" fmla="*/ 428625 h 539750"/>
                <a:gd name="connsiteX1" fmla="*/ 701675 w 3149600"/>
                <a:gd name="connsiteY1" fmla="*/ 463550 h 539750"/>
                <a:gd name="connsiteX2" fmla="*/ 438150 w 3149600"/>
                <a:gd name="connsiteY2" fmla="*/ 501650 h 539750"/>
                <a:gd name="connsiteX3" fmla="*/ 174625 w 3149600"/>
                <a:gd name="connsiteY3" fmla="*/ 539750 h 539750"/>
                <a:gd name="connsiteX4" fmla="*/ 47625 w 3149600"/>
                <a:gd name="connsiteY4" fmla="*/ 466725 h 539750"/>
                <a:gd name="connsiteX5" fmla="*/ 0 w 3149600"/>
                <a:gd name="connsiteY5" fmla="*/ 311150 h 539750"/>
                <a:gd name="connsiteX6" fmla="*/ 441325 w 3149600"/>
                <a:gd name="connsiteY6" fmla="*/ 317500 h 539750"/>
                <a:gd name="connsiteX7" fmla="*/ 873125 w 3149600"/>
                <a:gd name="connsiteY7" fmla="*/ 273050 h 539750"/>
                <a:gd name="connsiteX8" fmla="*/ 1320800 w 3149600"/>
                <a:gd name="connsiteY8" fmla="*/ 219075 h 539750"/>
                <a:gd name="connsiteX9" fmla="*/ 1866900 w 3149600"/>
                <a:gd name="connsiteY9" fmla="*/ 155575 h 539750"/>
                <a:gd name="connsiteX10" fmla="*/ 2232025 w 3149600"/>
                <a:gd name="connsiteY10" fmla="*/ 117475 h 539750"/>
                <a:gd name="connsiteX11" fmla="*/ 2428875 w 3149600"/>
                <a:gd name="connsiteY11" fmla="*/ 79375 h 539750"/>
                <a:gd name="connsiteX12" fmla="*/ 2520950 w 3149600"/>
                <a:gd name="connsiteY12" fmla="*/ 41275 h 539750"/>
                <a:gd name="connsiteX13" fmla="*/ 2632075 w 3149600"/>
                <a:gd name="connsiteY13" fmla="*/ 0 h 539750"/>
                <a:gd name="connsiteX14" fmla="*/ 2711450 w 3149600"/>
                <a:gd name="connsiteY14" fmla="*/ 12700 h 539750"/>
                <a:gd name="connsiteX15" fmla="*/ 2809875 w 3149600"/>
                <a:gd name="connsiteY15" fmla="*/ 31750 h 539750"/>
                <a:gd name="connsiteX16" fmla="*/ 2908300 w 3149600"/>
                <a:gd name="connsiteY16" fmla="*/ 63500 h 539750"/>
                <a:gd name="connsiteX17" fmla="*/ 3032125 w 3149600"/>
                <a:gd name="connsiteY17" fmla="*/ 114300 h 539750"/>
                <a:gd name="connsiteX18" fmla="*/ 3086100 w 3149600"/>
                <a:gd name="connsiteY18" fmla="*/ 139700 h 539750"/>
                <a:gd name="connsiteX19" fmla="*/ 3121025 w 3149600"/>
                <a:gd name="connsiteY19" fmla="*/ 168275 h 539750"/>
                <a:gd name="connsiteX20" fmla="*/ 3140075 w 3149600"/>
                <a:gd name="connsiteY20" fmla="*/ 196850 h 539750"/>
                <a:gd name="connsiteX21" fmla="*/ 3149600 w 3149600"/>
                <a:gd name="connsiteY21" fmla="*/ 219075 h 539750"/>
                <a:gd name="connsiteX22" fmla="*/ 3149600 w 3149600"/>
                <a:gd name="connsiteY22" fmla="*/ 241300 h 539750"/>
                <a:gd name="connsiteX23" fmla="*/ 3130550 w 3149600"/>
                <a:gd name="connsiteY23" fmla="*/ 276225 h 539750"/>
                <a:gd name="connsiteX24" fmla="*/ 3098800 w 3149600"/>
                <a:gd name="connsiteY24" fmla="*/ 301625 h 539750"/>
                <a:gd name="connsiteX25" fmla="*/ 3057525 w 3149600"/>
                <a:gd name="connsiteY25" fmla="*/ 314325 h 539750"/>
                <a:gd name="connsiteX26" fmla="*/ 2851150 w 3149600"/>
                <a:gd name="connsiteY26" fmla="*/ 317500 h 539750"/>
                <a:gd name="connsiteX27" fmla="*/ 2508250 w 3149600"/>
                <a:gd name="connsiteY27" fmla="*/ 314325 h 539750"/>
                <a:gd name="connsiteX28" fmla="*/ 2260600 w 3149600"/>
                <a:gd name="connsiteY28" fmla="*/ 320675 h 539750"/>
                <a:gd name="connsiteX29" fmla="*/ 1898650 w 3149600"/>
                <a:gd name="connsiteY29" fmla="*/ 346075 h 539750"/>
                <a:gd name="connsiteX30" fmla="*/ 1581150 w 3149600"/>
                <a:gd name="connsiteY30" fmla="*/ 384175 h 539750"/>
                <a:gd name="connsiteX31" fmla="*/ 1231900 w 3149600"/>
                <a:gd name="connsiteY31" fmla="*/ 406400 h 539750"/>
                <a:gd name="connsiteX32" fmla="*/ 1028700 w 3149600"/>
                <a:gd name="connsiteY32" fmla="*/ 428625 h 53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49600" h="539750">
                  <a:moveTo>
                    <a:pt x="1028700" y="428625"/>
                  </a:moveTo>
                  <a:lnTo>
                    <a:pt x="701675" y="463550"/>
                  </a:lnTo>
                  <a:lnTo>
                    <a:pt x="438150" y="501650"/>
                  </a:lnTo>
                  <a:lnTo>
                    <a:pt x="174625" y="539750"/>
                  </a:lnTo>
                  <a:lnTo>
                    <a:pt x="47625" y="466725"/>
                  </a:lnTo>
                  <a:lnTo>
                    <a:pt x="0" y="311150"/>
                  </a:lnTo>
                  <a:lnTo>
                    <a:pt x="441325" y="317500"/>
                  </a:lnTo>
                  <a:lnTo>
                    <a:pt x="873125" y="273050"/>
                  </a:lnTo>
                  <a:lnTo>
                    <a:pt x="1320800" y="219075"/>
                  </a:lnTo>
                  <a:lnTo>
                    <a:pt x="1866900" y="155575"/>
                  </a:lnTo>
                  <a:lnTo>
                    <a:pt x="2232025" y="117475"/>
                  </a:lnTo>
                  <a:lnTo>
                    <a:pt x="2428875" y="79375"/>
                  </a:lnTo>
                  <a:lnTo>
                    <a:pt x="2520950" y="41275"/>
                  </a:lnTo>
                  <a:lnTo>
                    <a:pt x="2632075" y="0"/>
                  </a:lnTo>
                  <a:lnTo>
                    <a:pt x="2711450" y="12700"/>
                  </a:lnTo>
                  <a:lnTo>
                    <a:pt x="2809875" y="31750"/>
                  </a:lnTo>
                  <a:lnTo>
                    <a:pt x="2908300" y="63500"/>
                  </a:lnTo>
                  <a:lnTo>
                    <a:pt x="3032125" y="114300"/>
                  </a:lnTo>
                  <a:lnTo>
                    <a:pt x="3086100" y="139700"/>
                  </a:lnTo>
                  <a:lnTo>
                    <a:pt x="3121025" y="168275"/>
                  </a:lnTo>
                  <a:lnTo>
                    <a:pt x="3140075" y="196850"/>
                  </a:lnTo>
                  <a:lnTo>
                    <a:pt x="3149600" y="219075"/>
                  </a:lnTo>
                  <a:lnTo>
                    <a:pt x="3149600" y="241300"/>
                  </a:lnTo>
                  <a:lnTo>
                    <a:pt x="3130550" y="276225"/>
                  </a:lnTo>
                  <a:lnTo>
                    <a:pt x="3098800" y="301625"/>
                  </a:lnTo>
                  <a:lnTo>
                    <a:pt x="3057525" y="314325"/>
                  </a:lnTo>
                  <a:lnTo>
                    <a:pt x="2851150" y="317500"/>
                  </a:lnTo>
                  <a:lnTo>
                    <a:pt x="2508250" y="314325"/>
                  </a:lnTo>
                  <a:lnTo>
                    <a:pt x="2260600" y="320675"/>
                  </a:lnTo>
                  <a:lnTo>
                    <a:pt x="1898650" y="346075"/>
                  </a:lnTo>
                  <a:lnTo>
                    <a:pt x="1581150" y="384175"/>
                  </a:lnTo>
                  <a:lnTo>
                    <a:pt x="1231900" y="406400"/>
                  </a:lnTo>
                  <a:lnTo>
                    <a:pt x="1028700" y="428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7">
              <a:extLst>
                <a:ext uri="{FF2B5EF4-FFF2-40B4-BE49-F238E27FC236}">
                  <a16:creationId xmlns:a16="http://schemas.microsoft.com/office/drawing/2014/main" id="{CB708AD3-18E1-4E6B-8668-6948A554ABCD}"/>
                </a:ext>
              </a:extLst>
            </p:cNvPr>
            <p:cNvSpPr/>
            <p:nvPr/>
          </p:nvSpPr>
          <p:spPr>
            <a:xfrm>
              <a:off x="4799013" y="1966913"/>
              <a:ext cx="430212" cy="1063625"/>
            </a:xfrm>
            <a:custGeom>
              <a:avLst/>
              <a:gdLst>
                <a:gd name="connsiteX0" fmla="*/ 121444 w 431006"/>
                <a:gd name="connsiteY0" fmla="*/ 697706 h 1064418"/>
                <a:gd name="connsiteX1" fmla="*/ 123825 w 431006"/>
                <a:gd name="connsiteY1" fmla="*/ 214312 h 1064418"/>
                <a:gd name="connsiteX2" fmla="*/ 121444 w 431006"/>
                <a:gd name="connsiteY2" fmla="*/ 188118 h 1064418"/>
                <a:gd name="connsiteX3" fmla="*/ 0 w 431006"/>
                <a:gd name="connsiteY3" fmla="*/ 28575 h 1064418"/>
                <a:gd name="connsiteX4" fmla="*/ 354806 w 431006"/>
                <a:gd name="connsiteY4" fmla="*/ 0 h 1064418"/>
                <a:gd name="connsiteX5" fmla="*/ 419100 w 431006"/>
                <a:gd name="connsiteY5" fmla="*/ 90487 h 1064418"/>
                <a:gd name="connsiteX6" fmla="*/ 426244 w 431006"/>
                <a:gd name="connsiteY6" fmla="*/ 114300 h 1064418"/>
                <a:gd name="connsiteX7" fmla="*/ 431006 w 431006"/>
                <a:gd name="connsiteY7" fmla="*/ 142875 h 1064418"/>
                <a:gd name="connsiteX8" fmla="*/ 428625 w 431006"/>
                <a:gd name="connsiteY8" fmla="*/ 169068 h 1064418"/>
                <a:gd name="connsiteX9" fmla="*/ 414337 w 431006"/>
                <a:gd name="connsiteY9" fmla="*/ 214312 h 1064418"/>
                <a:gd name="connsiteX10" fmla="*/ 397669 w 431006"/>
                <a:gd name="connsiteY10" fmla="*/ 283368 h 1064418"/>
                <a:gd name="connsiteX11" fmla="*/ 371475 w 431006"/>
                <a:gd name="connsiteY11" fmla="*/ 392906 h 1064418"/>
                <a:gd name="connsiteX12" fmla="*/ 350044 w 431006"/>
                <a:gd name="connsiteY12" fmla="*/ 531018 h 1064418"/>
                <a:gd name="connsiteX13" fmla="*/ 347662 w 431006"/>
                <a:gd name="connsiteY13" fmla="*/ 638175 h 1064418"/>
                <a:gd name="connsiteX14" fmla="*/ 350044 w 431006"/>
                <a:gd name="connsiteY14" fmla="*/ 1026318 h 1064418"/>
                <a:gd name="connsiteX15" fmla="*/ 123825 w 431006"/>
                <a:gd name="connsiteY15" fmla="*/ 1064418 h 1064418"/>
                <a:gd name="connsiteX16" fmla="*/ 121444 w 431006"/>
                <a:gd name="connsiteY16" fmla="*/ 697706 h 1064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31006" h="1064418">
                  <a:moveTo>
                    <a:pt x="121444" y="697706"/>
                  </a:moveTo>
                  <a:cubicBezTo>
                    <a:pt x="122238" y="536575"/>
                    <a:pt x="123031" y="375443"/>
                    <a:pt x="123825" y="214312"/>
                  </a:cubicBezTo>
                  <a:lnTo>
                    <a:pt x="121444" y="188118"/>
                  </a:lnTo>
                  <a:lnTo>
                    <a:pt x="0" y="28575"/>
                  </a:lnTo>
                  <a:lnTo>
                    <a:pt x="354806" y="0"/>
                  </a:lnTo>
                  <a:lnTo>
                    <a:pt x="419100" y="90487"/>
                  </a:lnTo>
                  <a:lnTo>
                    <a:pt x="426244" y="114300"/>
                  </a:lnTo>
                  <a:lnTo>
                    <a:pt x="431006" y="142875"/>
                  </a:lnTo>
                  <a:lnTo>
                    <a:pt x="428625" y="169068"/>
                  </a:lnTo>
                  <a:lnTo>
                    <a:pt x="414337" y="214312"/>
                  </a:lnTo>
                  <a:lnTo>
                    <a:pt x="397669" y="283368"/>
                  </a:lnTo>
                  <a:lnTo>
                    <a:pt x="371475" y="392906"/>
                  </a:lnTo>
                  <a:lnTo>
                    <a:pt x="350044" y="531018"/>
                  </a:lnTo>
                  <a:lnTo>
                    <a:pt x="347662" y="638175"/>
                  </a:lnTo>
                  <a:lnTo>
                    <a:pt x="350044" y="1026318"/>
                  </a:lnTo>
                  <a:lnTo>
                    <a:pt x="123825" y="1064418"/>
                  </a:lnTo>
                  <a:cubicBezTo>
                    <a:pt x="123031" y="939799"/>
                    <a:pt x="122238" y="815181"/>
                    <a:pt x="121444" y="69770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9">
              <a:extLst>
                <a:ext uri="{FF2B5EF4-FFF2-40B4-BE49-F238E27FC236}">
                  <a16:creationId xmlns:a16="http://schemas.microsoft.com/office/drawing/2014/main" id="{15C10D3A-0AB5-4747-AC62-F6C1CEF4CD1A}"/>
                </a:ext>
              </a:extLst>
            </p:cNvPr>
            <p:cNvSpPr/>
            <p:nvPr/>
          </p:nvSpPr>
          <p:spPr>
            <a:xfrm>
              <a:off x="3578225" y="2757488"/>
              <a:ext cx="3105150" cy="1495425"/>
            </a:xfrm>
            <a:custGeom>
              <a:avLst/>
              <a:gdLst>
                <a:gd name="connsiteX0" fmla="*/ 1181100 w 3105150"/>
                <a:gd name="connsiteY0" fmla="*/ 375557 h 1496786"/>
                <a:gd name="connsiteX1" fmla="*/ 696685 w 3105150"/>
                <a:gd name="connsiteY1" fmla="*/ 459922 h 1496786"/>
                <a:gd name="connsiteX2" fmla="*/ 378278 w 3105150"/>
                <a:gd name="connsiteY2" fmla="*/ 519793 h 1496786"/>
                <a:gd name="connsiteX3" fmla="*/ 310242 w 3105150"/>
                <a:gd name="connsiteY3" fmla="*/ 533400 h 1496786"/>
                <a:gd name="connsiteX4" fmla="*/ 274864 w 3105150"/>
                <a:gd name="connsiteY4" fmla="*/ 536122 h 1496786"/>
                <a:gd name="connsiteX5" fmla="*/ 239485 w 3105150"/>
                <a:gd name="connsiteY5" fmla="*/ 533400 h 1496786"/>
                <a:gd name="connsiteX6" fmla="*/ 155121 w 3105150"/>
                <a:gd name="connsiteY6" fmla="*/ 514350 h 1496786"/>
                <a:gd name="connsiteX7" fmla="*/ 0 w 3105150"/>
                <a:gd name="connsiteY7" fmla="*/ 462643 h 1496786"/>
                <a:gd name="connsiteX8" fmla="*/ 2721 w 3105150"/>
                <a:gd name="connsiteY8" fmla="*/ 272143 h 1496786"/>
                <a:gd name="connsiteX9" fmla="*/ 114300 w 3105150"/>
                <a:gd name="connsiteY9" fmla="*/ 302079 h 1496786"/>
                <a:gd name="connsiteX10" fmla="*/ 223157 w 3105150"/>
                <a:gd name="connsiteY10" fmla="*/ 332014 h 1496786"/>
                <a:gd name="connsiteX11" fmla="*/ 285750 w 3105150"/>
                <a:gd name="connsiteY11" fmla="*/ 337457 h 1496786"/>
                <a:gd name="connsiteX12" fmla="*/ 364671 w 3105150"/>
                <a:gd name="connsiteY12" fmla="*/ 329293 h 1496786"/>
                <a:gd name="connsiteX13" fmla="*/ 620485 w 3105150"/>
                <a:gd name="connsiteY13" fmla="*/ 299357 h 1496786"/>
                <a:gd name="connsiteX14" fmla="*/ 952500 w 3105150"/>
                <a:gd name="connsiteY14" fmla="*/ 258536 h 1496786"/>
                <a:gd name="connsiteX15" fmla="*/ 1344385 w 3105150"/>
                <a:gd name="connsiteY15" fmla="*/ 204107 h 1496786"/>
                <a:gd name="connsiteX16" fmla="*/ 1562100 w 3105150"/>
                <a:gd name="connsiteY16" fmla="*/ 185057 h 1496786"/>
                <a:gd name="connsiteX17" fmla="*/ 1752600 w 3105150"/>
                <a:gd name="connsiteY17" fmla="*/ 166007 h 1496786"/>
                <a:gd name="connsiteX18" fmla="*/ 2027464 w 3105150"/>
                <a:gd name="connsiteY18" fmla="*/ 130629 h 1496786"/>
                <a:gd name="connsiteX19" fmla="*/ 2291442 w 3105150"/>
                <a:gd name="connsiteY19" fmla="*/ 92529 h 1496786"/>
                <a:gd name="connsiteX20" fmla="*/ 2601685 w 3105150"/>
                <a:gd name="connsiteY20" fmla="*/ 48986 h 1496786"/>
                <a:gd name="connsiteX21" fmla="*/ 2658835 w 3105150"/>
                <a:gd name="connsiteY21" fmla="*/ 21772 h 1496786"/>
                <a:gd name="connsiteX22" fmla="*/ 2713264 w 3105150"/>
                <a:gd name="connsiteY22" fmla="*/ 0 h 1496786"/>
                <a:gd name="connsiteX23" fmla="*/ 2729592 w 3105150"/>
                <a:gd name="connsiteY23" fmla="*/ 0 h 1496786"/>
                <a:gd name="connsiteX24" fmla="*/ 2773135 w 3105150"/>
                <a:gd name="connsiteY24" fmla="*/ 16329 h 1496786"/>
                <a:gd name="connsiteX25" fmla="*/ 2835728 w 3105150"/>
                <a:gd name="connsiteY25" fmla="*/ 59872 h 1496786"/>
                <a:gd name="connsiteX26" fmla="*/ 2930978 w 3105150"/>
                <a:gd name="connsiteY26" fmla="*/ 136072 h 1496786"/>
                <a:gd name="connsiteX27" fmla="*/ 3023507 w 3105150"/>
                <a:gd name="connsiteY27" fmla="*/ 225879 h 1496786"/>
                <a:gd name="connsiteX28" fmla="*/ 3094264 w 3105150"/>
                <a:gd name="connsiteY28" fmla="*/ 304800 h 1496786"/>
                <a:gd name="connsiteX29" fmla="*/ 3105150 w 3105150"/>
                <a:gd name="connsiteY29" fmla="*/ 326572 h 1496786"/>
                <a:gd name="connsiteX30" fmla="*/ 3102428 w 3105150"/>
                <a:gd name="connsiteY30" fmla="*/ 345622 h 1496786"/>
                <a:gd name="connsiteX31" fmla="*/ 3080657 w 3105150"/>
                <a:gd name="connsiteY31" fmla="*/ 375557 h 1496786"/>
                <a:gd name="connsiteX32" fmla="*/ 2993571 w 3105150"/>
                <a:gd name="connsiteY32" fmla="*/ 421822 h 1496786"/>
                <a:gd name="connsiteX33" fmla="*/ 2879271 w 3105150"/>
                <a:gd name="connsiteY33" fmla="*/ 797379 h 1496786"/>
                <a:gd name="connsiteX34" fmla="*/ 2748642 w 3105150"/>
                <a:gd name="connsiteY34" fmla="*/ 1189264 h 1496786"/>
                <a:gd name="connsiteX35" fmla="*/ 2680607 w 3105150"/>
                <a:gd name="connsiteY35" fmla="*/ 1420586 h 1496786"/>
                <a:gd name="connsiteX36" fmla="*/ 2667000 w 3105150"/>
                <a:gd name="connsiteY36" fmla="*/ 1442357 h 1496786"/>
                <a:gd name="connsiteX37" fmla="*/ 2634342 w 3105150"/>
                <a:gd name="connsiteY37" fmla="*/ 1472293 h 1496786"/>
                <a:gd name="connsiteX38" fmla="*/ 2577192 w 3105150"/>
                <a:gd name="connsiteY38" fmla="*/ 1496786 h 1496786"/>
                <a:gd name="connsiteX39" fmla="*/ 2539092 w 3105150"/>
                <a:gd name="connsiteY39" fmla="*/ 1496786 h 1496786"/>
                <a:gd name="connsiteX40" fmla="*/ 2511878 w 3105150"/>
                <a:gd name="connsiteY40" fmla="*/ 1496786 h 1496786"/>
                <a:gd name="connsiteX41" fmla="*/ 2484664 w 3105150"/>
                <a:gd name="connsiteY41" fmla="*/ 1475014 h 1496786"/>
                <a:gd name="connsiteX42" fmla="*/ 2457450 w 3105150"/>
                <a:gd name="connsiteY42" fmla="*/ 1450522 h 1496786"/>
                <a:gd name="connsiteX43" fmla="*/ 2506435 w 3105150"/>
                <a:gd name="connsiteY43" fmla="*/ 1191986 h 1496786"/>
                <a:gd name="connsiteX44" fmla="*/ 2612571 w 3105150"/>
                <a:gd name="connsiteY44" fmla="*/ 598714 h 1496786"/>
                <a:gd name="connsiteX45" fmla="*/ 2661557 w 3105150"/>
                <a:gd name="connsiteY45" fmla="*/ 353786 h 1496786"/>
                <a:gd name="connsiteX46" fmla="*/ 2656114 w 3105150"/>
                <a:gd name="connsiteY46" fmla="*/ 312964 h 1496786"/>
                <a:gd name="connsiteX47" fmla="*/ 2647950 w 3105150"/>
                <a:gd name="connsiteY47" fmla="*/ 283029 h 1496786"/>
                <a:gd name="connsiteX48" fmla="*/ 2637064 w 3105150"/>
                <a:gd name="connsiteY48" fmla="*/ 269422 h 1496786"/>
                <a:gd name="connsiteX49" fmla="*/ 2615292 w 3105150"/>
                <a:gd name="connsiteY49" fmla="*/ 255814 h 1496786"/>
                <a:gd name="connsiteX50" fmla="*/ 2509157 w 3105150"/>
                <a:gd name="connsiteY50" fmla="*/ 247650 h 1496786"/>
                <a:gd name="connsiteX51" fmla="*/ 2092778 w 3105150"/>
                <a:gd name="connsiteY51" fmla="*/ 266700 h 1496786"/>
                <a:gd name="connsiteX52" fmla="*/ 1679121 w 3105150"/>
                <a:gd name="connsiteY52" fmla="*/ 304800 h 1496786"/>
                <a:gd name="connsiteX53" fmla="*/ 1181100 w 3105150"/>
                <a:gd name="connsiteY53" fmla="*/ 375557 h 149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105150" h="1496786">
                  <a:moveTo>
                    <a:pt x="1181100" y="375557"/>
                  </a:moveTo>
                  <a:lnTo>
                    <a:pt x="696685" y="459922"/>
                  </a:lnTo>
                  <a:lnTo>
                    <a:pt x="378278" y="519793"/>
                  </a:lnTo>
                  <a:lnTo>
                    <a:pt x="310242" y="533400"/>
                  </a:lnTo>
                  <a:lnTo>
                    <a:pt x="274864" y="536122"/>
                  </a:lnTo>
                  <a:lnTo>
                    <a:pt x="239485" y="533400"/>
                  </a:lnTo>
                  <a:lnTo>
                    <a:pt x="155121" y="514350"/>
                  </a:lnTo>
                  <a:lnTo>
                    <a:pt x="0" y="462643"/>
                  </a:lnTo>
                  <a:lnTo>
                    <a:pt x="2721" y="272143"/>
                  </a:lnTo>
                  <a:lnTo>
                    <a:pt x="114300" y="302079"/>
                  </a:lnTo>
                  <a:lnTo>
                    <a:pt x="223157" y="332014"/>
                  </a:lnTo>
                  <a:lnTo>
                    <a:pt x="285750" y="337457"/>
                  </a:lnTo>
                  <a:lnTo>
                    <a:pt x="364671" y="329293"/>
                  </a:lnTo>
                  <a:lnTo>
                    <a:pt x="620485" y="299357"/>
                  </a:lnTo>
                  <a:lnTo>
                    <a:pt x="952500" y="258536"/>
                  </a:lnTo>
                  <a:lnTo>
                    <a:pt x="1344385" y="204107"/>
                  </a:lnTo>
                  <a:lnTo>
                    <a:pt x="1562100" y="185057"/>
                  </a:lnTo>
                  <a:lnTo>
                    <a:pt x="1752600" y="166007"/>
                  </a:lnTo>
                  <a:lnTo>
                    <a:pt x="2027464" y="130629"/>
                  </a:lnTo>
                  <a:lnTo>
                    <a:pt x="2291442" y="92529"/>
                  </a:lnTo>
                  <a:lnTo>
                    <a:pt x="2601685" y="48986"/>
                  </a:lnTo>
                  <a:lnTo>
                    <a:pt x="2658835" y="21772"/>
                  </a:lnTo>
                  <a:lnTo>
                    <a:pt x="2713264" y="0"/>
                  </a:lnTo>
                  <a:lnTo>
                    <a:pt x="2729592" y="0"/>
                  </a:lnTo>
                  <a:lnTo>
                    <a:pt x="2773135" y="16329"/>
                  </a:lnTo>
                  <a:lnTo>
                    <a:pt x="2835728" y="59872"/>
                  </a:lnTo>
                  <a:lnTo>
                    <a:pt x="2930978" y="136072"/>
                  </a:lnTo>
                  <a:lnTo>
                    <a:pt x="3023507" y="225879"/>
                  </a:lnTo>
                  <a:lnTo>
                    <a:pt x="3094264" y="304800"/>
                  </a:lnTo>
                  <a:lnTo>
                    <a:pt x="3105150" y="326572"/>
                  </a:lnTo>
                  <a:lnTo>
                    <a:pt x="3102428" y="345622"/>
                  </a:lnTo>
                  <a:lnTo>
                    <a:pt x="3080657" y="375557"/>
                  </a:lnTo>
                  <a:lnTo>
                    <a:pt x="2993571" y="421822"/>
                  </a:lnTo>
                  <a:lnTo>
                    <a:pt x="2879271" y="797379"/>
                  </a:lnTo>
                  <a:lnTo>
                    <a:pt x="2748642" y="1189264"/>
                  </a:lnTo>
                  <a:lnTo>
                    <a:pt x="2680607" y="1420586"/>
                  </a:lnTo>
                  <a:lnTo>
                    <a:pt x="2667000" y="1442357"/>
                  </a:lnTo>
                  <a:lnTo>
                    <a:pt x="2634342" y="1472293"/>
                  </a:lnTo>
                  <a:lnTo>
                    <a:pt x="2577192" y="1496786"/>
                  </a:lnTo>
                  <a:lnTo>
                    <a:pt x="2539092" y="1496786"/>
                  </a:lnTo>
                  <a:lnTo>
                    <a:pt x="2511878" y="1496786"/>
                  </a:lnTo>
                  <a:lnTo>
                    <a:pt x="2484664" y="1475014"/>
                  </a:lnTo>
                  <a:lnTo>
                    <a:pt x="2457450" y="1450522"/>
                  </a:lnTo>
                  <a:lnTo>
                    <a:pt x="2506435" y="1191986"/>
                  </a:lnTo>
                  <a:lnTo>
                    <a:pt x="2612571" y="598714"/>
                  </a:lnTo>
                  <a:lnTo>
                    <a:pt x="2661557" y="353786"/>
                  </a:lnTo>
                  <a:lnTo>
                    <a:pt x="2656114" y="312964"/>
                  </a:lnTo>
                  <a:lnTo>
                    <a:pt x="2647950" y="283029"/>
                  </a:lnTo>
                  <a:lnTo>
                    <a:pt x="2637064" y="269422"/>
                  </a:lnTo>
                  <a:lnTo>
                    <a:pt x="2615292" y="255814"/>
                  </a:lnTo>
                  <a:lnTo>
                    <a:pt x="2509157" y="247650"/>
                  </a:lnTo>
                  <a:lnTo>
                    <a:pt x="2092778" y="266700"/>
                  </a:lnTo>
                  <a:lnTo>
                    <a:pt x="1679121" y="304800"/>
                  </a:lnTo>
                  <a:lnTo>
                    <a:pt x="1181100" y="3755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0">
              <a:extLst>
                <a:ext uri="{FF2B5EF4-FFF2-40B4-BE49-F238E27FC236}">
                  <a16:creationId xmlns:a16="http://schemas.microsoft.com/office/drawing/2014/main" id="{FA1CBD8D-8324-41DE-91D6-225761D0C0A1}"/>
                </a:ext>
              </a:extLst>
            </p:cNvPr>
            <p:cNvSpPr/>
            <p:nvPr/>
          </p:nvSpPr>
          <p:spPr>
            <a:xfrm>
              <a:off x="3560763" y="3913188"/>
              <a:ext cx="2573337" cy="498475"/>
            </a:xfrm>
            <a:custGeom>
              <a:avLst/>
              <a:gdLst>
                <a:gd name="connsiteX0" fmla="*/ 816769 w 2574131"/>
                <a:gd name="connsiteY0" fmla="*/ 409575 h 500062"/>
                <a:gd name="connsiteX1" fmla="*/ 288131 w 2574131"/>
                <a:gd name="connsiteY1" fmla="*/ 500062 h 500062"/>
                <a:gd name="connsiteX2" fmla="*/ 2381 w 2574131"/>
                <a:gd name="connsiteY2" fmla="*/ 445294 h 500062"/>
                <a:gd name="connsiteX3" fmla="*/ 0 w 2574131"/>
                <a:gd name="connsiteY3" fmla="*/ 261937 h 500062"/>
                <a:gd name="connsiteX4" fmla="*/ 247650 w 2574131"/>
                <a:gd name="connsiteY4" fmla="*/ 295275 h 500062"/>
                <a:gd name="connsiteX5" fmla="*/ 576262 w 2574131"/>
                <a:gd name="connsiteY5" fmla="*/ 257175 h 500062"/>
                <a:gd name="connsiteX6" fmla="*/ 1359694 w 2574131"/>
                <a:gd name="connsiteY6" fmla="*/ 157162 h 500062"/>
                <a:gd name="connsiteX7" fmla="*/ 2035969 w 2574131"/>
                <a:gd name="connsiteY7" fmla="*/ 69056 h 500062"/>
                <a:gd name="connsiteX8" fmla="*/ 2574131 w 2574131"/>
                <a:gd name="connsiteY8" fmla="*/ 0 h 500062"/>
                <a:gd name="connsiteX9" fmla="*/ 2557462 w 2574131"/>
                <a:gd name="connsiteY9" fmla="*/ 309562 h 500062"/>
                <a:gd name="connsiteX10" fmla="*/ 2474119 w 2574131"/>
                <a:gd name="connsiteY10" fmla="*/ 290512 h 500062"/>
                <a:gd name="connsiteX11" fmla="*/ 2431256 w 2574131"/>
                <a:gd name="connsiteY11" fmla="*/ 250031 h 500062"/>
                <a:gd name="connsiteX12" fmla="*/ 2407444 w 2574131"/>
                <a:gd name="connsiteY12" fmla="*/ 230981 h 500062"/>
                <a:gd name="connsiteX13" fmla="*/ 2195512 w 2574131"/>
                <a:gd name="connsiteY13" fmla="*/ 238125 h 500062"/>
                <a:gd name="connsiteX14" fmla="*/ 1909762 w 2574131"/>
                <a:gd name="connsiteY14" fmla="*/ 257175 h 500062"/>
                <a:gd name="connsiteX15" fmla="*/ 1781175 w 2574131"/>
                <a:gd name="connsiteY15" fmla="*/ 261937 h 500062"/>
                <a:gd name="connsiteX16" fmla="*/ 1688306 w 2574131"/>
                <a:gd name="connsiteY16" fmla="*/ 273844 h 500062"/>
                <a:gd name="connsiteX17" fmla="*/ 1581150 w 2574131"/>
                <a:gd name="connsiteY17" fmla="*/ 300037 h 500062"/>
                <a:gd name="connsiteX18" fmla="*/ 1302544 w 2574131"/>
                <a:gd name="connsiteY18" fmla="*/ 335756 h 500062"/>
                <a:gd name="connsiteX19" fmla="*/ 816769 w 2574131"/>
                <a:gd name="connsiteY19" fmla="*/ 409575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74131" h="500062">
                  <a:moveTo>
                    <a:pt x="816769" y="409575"/>
                  </a:moveTo>
                  <a:lnTo>
                    <a:pt x="288131" y="500062"/>
                  </a:lnTo>
                  <a:lnTo>
                    <a:pt x="2381" y="445294"/>
                  </a:lnTo>
                  <a:cubicBezTo>
                    <a:pt x="1587" y="384175"/>
                    <a:pt x="794" y="323056"/>
                    <a:pt x="0" y="261937"/>
                  </a:cubicBezTo>
                  <a:lnTo>
                    <a:pt x="247650" y="295275"/>
                  </a:lnTo>
                  <a:lnTo>
                    <a:pt x="576262" y="257175"/>
                  </a:lnTo>
                  <a:lnTo>
                    <a:pt x="1359694" y="157162"/>
                  </a:lnTo>
                  <a:lnTo>
                    <a:pt x="2035969" y="69056"/>
                  </a:lnTo>
                  <a:lnTo>
                    <a:pt x="2574131" y="0"/>
                  </a:lnTo>
                  <a:lnTo>
                    <a:pt x="2557462" y="309562"/>
                  </a:lnTo>
                  <a:lnTo>
                    <a:pt x="2474119" y="290512"/>
                  </a:lnTo>
                  <a:lnTo>
                    <a:pt x="2431256" y="250031"/>
                  </a:lnTo>
                  <a:lnTo>
                    <a:pt x="2407444" y="230981"/>
                  </a:lnTo>
                  <a:lnTo>
                    <a:pt x="2195512" y="238125"/>
                  </a:lnTo>
                  <a:lnTo>
                    <a:pt x="1909762" y="257175"/>
                  </a:lnTo>
                  <a:lnTo>
                    <a:pt x="1781175" y="261937"/>
                  </a:lnTo>
                  <a:lnTo>
                    <a:pt x="1688306" y="273844"/>
                  </a:lnTo>
                  <a:lnTo>
                    <a:pt x="1581150" y="300037"/>
                  </a:lnTo>
                  <a:lnTo>
                    <a:pt x="1302544" y="335756"/>
                  </a:lnTo>
                  <a:lnTo>
                    <a:pt x="816769" y="409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1">
              <a:extLst>
                <a:ext uri="{FF2B5EF4-FFF2-40B4-BE49-F238E27FC236}">
                  <a16:creationId xmlns:a16="http://schemas.microsoft.com/office/drawing/2014/main" id="{DA2E9237-3640-4033-88EB-FD15DFEDDFBB}"/>
                </a:ext>
              </a:extLst>
            </p:cNvPr>
            <p:cNvSpPr/>
            <p:nvPr/>
          </p:nvSpPr>
          <p:spPr>
            <a:xfrm>
              <a:off x="4799013" y="4160838"/>
              <a:ext cx="481012" cy="1289050"/>
            </a:xfrm>
            <a:custGeom>
              <a:avLst/>
              <a:gdLst>
                <a:gd name="connsiteX0" fmla="*/ 140494 w 481012"/>
                <a:gd name="connsiteY0" fmla="*/ 804862 h 1290637"/>
                <a:gd name="connsiteX1" fmla="*/ 147637 w 481012"/>
                <a:gd name="connsiteY1" fmla="*/ 221456 h 1290637"/>
                <a:gd name="connsiteX2" fmla="*/ 142875 w 481012"/>
                <a:gd name="connsiteY2" fmla="*/ 197644 h 1290637"/>
                <a:gd name="connsiteX3" fmla="*/ 0 w 481012"/>
                <a:gd name="connsiteY3" fmla="*/ 59531 h 1290637"/>
                <a:gd name="connsiteX4" fmla="*/ 338137 w 481012"/>
                <a:gd name="connsiteY4" fmla="*/ 0 h 1290637"/>
                <a:gd name="connsiteX5" fmla="*/ 404812 w 481012"/>
                <a:gd name="connsiteY5" fmla="*/ 95250 h 1290637"/>
                <a:gd name="connsiteX6" fmla="*/ 445294 w 481012"/>
                <a:gd name="connsiteY6" fmla="*/ 130969 h 1290637"/>
                <a:gd name="connsiteX7" fmla="*/ 478631 w 481012"/>
                <a:gd name="connsiteY7" fmla="*/ 157162 h 1290637"/>
                <a:gd name="connsiteX8" fmla="*/ 481012 w 481012"/>
                <a:gd name="connsiteY8" fmla="*/ 169069 h 1290637"/>
                <a:gd name="connsiteX9" fmla="*/ 469106 w 481012"/>
                <a:gd name="connsiteY9" fmla="*/ 204787 h 1290637"/>
                <a:gd name="connsiteX10" fmla="*/ 419100 w 481012"/>
                <a:gd name="connsiteY10" fmla="*/ 295275 h 1290637"/>
                <a:gd name="connsiteX11" fmla="*/ 400050 w 481012"/>
                <a:gd name="connsiteY11" fmla="*/ 600075 h 1290637"/>
                <a:gd name="connsiteX12" fmla="*/ 383381 w 481012"/>
                <a:gd name="connsiteY12" fmla="*/ 957262 h 1290637"/>
                <a:gd name="connsiteX13" fmla="*/ 371475 w 481012"/>
                <a:gd name="connsiteY13" fmla="*/ 1271587 h 1290637"/>
                <a:gd name="connsiteX14" fmla="*/ 126206 w 481012"/>
                <a:gd name="connsiteY14" fmla="*/ 1290637 h 1290637"/>
                <a:gd name="connsiteX15" fmla="*/ 140494 w 481012"/>
                <a:gd name="connsiteY15" fmla="*/ 804862 h 1290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1012" h="1290637">
                  <a:moveTo>
                    <a:pt x="140494" y="804862"/>
                  </a:moveTo>
                  <a:lnTo>
                    <a:pt x="147637" y="221456"/>
                  </a:lnTo>
                  <a:lnTo>
                    <a:pt x="142875" y="197644"/>
                  </a:lnTo>
                  <a:lnTo>
                    <a:pt x="0" y="59531"/>
                  </a:lnTo>
                  <a:lnTo>
                    <a:pt x="338137" y="0"/>
                  </a:lnTo>
                  <a:lnTo>
                    <a:pt x="404812" y="95250"/>
                  </a:lnTo>
                  <a:lnTo>
                    <a:pt x="445294" y="130969"/>
                  </a:lnTo>
                  <a:lnTo>
                    <a:pt x="478631" y="157162"/>
                  </a:lnTo>
                  <a:lnTo>
                    <a:pt x="481012" y="169069"/>
                  </a:lnTo>
                  <a:lnTo>
                    <a:pt x="469106" y="204787"/>
                  </a:lnTo>
                  <a:lnTo>
                    <a:pt x="419100" y="295275"/>
                  </a:lnTo>
                  <a:lnTo>
                    <a:pt x="400050" y="600075"/>
                  </a:lnTo>
                  <a:cubicBezTo>
                    <a:pt x="394456" y="719136"/>
                    <a:pt x="383381" y="838070"/>
                    <a:pt x="383381" y="957262"/>
                  </a:cubicBezTo>
                  <a:lnTo>
                    <a:pt x="371475" y="1271587"/>
                  </a:lnTo>
                  <a:lnTo>
                    <a:pt x="126206" y="1290637"/>
                  </a:lnTo>
                  <a:lnTo>
                    <a:pt x="140494" y="8048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2">
              <a:extLst>
                <a:ext uri="{FF2B5EF4-FFF2-40B4-BE49-F238E27FC236}">
                  <a16:creationId xmlns:a16="http://schemas.microsoft.com/office/drawing/2014/main" id="{1A344851-634E-41FF-84A0-4EB44CA3DA7A}"/>
                </a:ext>
              </a:extLst>
            </p:cNvPr>
            <p:cNvSpPr/>
            <p:nvPr/>
          </p:nvSpPr>
          <p:spPr>
            <a:xfrm>
              <a:off x="3519488" y="5211763"/>
              <a:ext cx="3386137" cy="471487"/>
            </a:xfrm>
            <a:custGeom>
              <a:avLst/>
              <a:gdLst>
                <a:gd name="connsiteX0" fmla="*/ 1497078 w 3386453"/>
                <a:gd name="connsiteY0" fmla="*/ 331723 h 470181"/>
                <a:gd name="connsiteX1" fmla="*/ 986514 w 3386453"/>
                <a:gd name="connsiteY1" fmla="*/ 372106 h 470181"/>
                <a:gd name="connsiteX2" fmla="*/ 571139 w 3386453"/>
                <a:gd name="connsiteY2" fmla="*/ 421144 h 470181"/>
                <a:gd name="connsiteX3" fmla="*/ 196149 w 3386453"/>
                <a:gd name="connsiteY3" fmla="*/ 470181 h 470181"/>
                <a:gd name="connsiteX4" fmla="*/ 0 w 3386453"/>
                <a:gd name="connsiteY4" fmla="*/ 432682 h 470181"/>
                <a:gd name="connsiteX5" fmla="*/ 0 w 3386453"/>
                <a:gd name="connsiteY5" fmla="*/ 253840 h 470181"/>
                <a:gd name="connsiteX6" fmla="*/ 210572 w 3386453"/>
                <a:gd name="connsiteY6" fmla="*/ 291339 h 470181"/>
                <a:gd name="connsiteX7" fmla="*/ 484603 w 3386453"/>
                <a:gd name="connsiteY7" fmla="*/ 262494 h 470181"/>
                <a:gd name="connsiteX8" fmla="*/ 891324 w 3386453"/>
                <a:gd name="connsiteY8" fmla="*/ 219226 h 470181"/>
                <a:gd name="connsiteX9" fmla="*/ 1404772 w 3386453"/>
                <a:gd name="connsiteY9" fmla="*/ 155766 h 470181"/>
                <a:gd name="connsiteX10" fmla="*/ 1647074 w 3386453"/>
                <a:gd name="connsiteY10" fmla="*/ 138458 h 470181"/>
                <a:gd name="connsiteX11" fmla="*/ 1851876 w 3386453"/>
                <a:gd name="connsiteY11" fmla="*/ 135574 h 470181"/>
                <a:gd name="connsiteX12" fmla="*/ 2223982 w 3386453"/>
                <a:gd name="connsiteY12" fmla="*/ 115382 h 470181"/>
                <a:gd name="connsiteX13" fmla="*/ 2616280 w 3386453"/>
                <a:gd name="connsiteY13" fmla="*/ 92306 h 470181"/>
                <a:gd name="connsiteX14" fmla="*/ 2901850 w 3386453"/>
                <a:gd name="connsiteY14" fmla="*/ 0 h 470181"/>
                <a:gd name="connsiteX15" fmla="*/ 3002809 w 3386453"/>
                <a:gd name="connsiteY15" fmla="*/ 23077 h 470181"/>
                <a:gd name="connsiteX16" fmla="*/ 3092230 w 3386453"/>
                <a:gd name="connsiteY16" fmla="*/ 54807 h 470181"/>
                <a:gd name="connsiteX17" fmla="*/ 3196073 w 3386453"/>
                <a:gd name="connsiteY17" fmla="*/ 98075 h 470181"/>
                <a:gd name="connsiteX18" fmla="*/ 3288379 w 3386453"/>
                <a:gd name="connsiteY18" fmla="*/ 144228 h 470181"/>
                <a:gd name="connsiteX19" fmla="*/ 3343185 w 3386453"/>
                <a:gd name="connsiteY19" fmla="*/ 178842 h 470181"/>
                <a:gd name="connsiteX20" fmla="*/ 3360492 w 3386453"/>
                <a:gd name="connsiteY20" fmla="*/ 201918 h 470181"/>
                <a:gd name="connsiteX21" fmla="*/ 3377799 w 3386453"/>
                <a:gd name="connsiteY21" fmla="*/ 230764 h 470181"/>
                <a:gd name="connsiteX22" fmla="*/ 3386453 w 3386453"/>
                <a:gd name="connsiteY22" fmla="*/ 265378 h 470181"/>
                <a:gd name="connsiteX23" fmla="*/ 3386453 w 3386453"/>
                <a:gd name="connsiteY23" fmla="*/ 288455 h 470181"/>
                <a:gd name="connsiteX24" fmla="*/ 3369146 w 3386453"/>
                <a:gd name="connsiteY24" fmla="*/ 311531 h 470181"/>
                <a:gd name="connsiteX25" fmla="*/ 3331647 w 3386453"/>
                <a:gd name="connsiteY25" fmla="*/ 343261 h 470181"/>
                <a:gd name="connsiteX26" fmla="*/ 3271071 w 3386453"/>
                <a:gd name="connsiteY26" fmla="*/ 360568 h 470181"/>
                <a:gd name="connsiteX27" fmla="*/ 3077807 w 3386453"/>
                <a:gd name="connsiteY27" fmla="*/ 331723 h 470181"/>
                <a:gd name="connsiteX28" fmla="*/ 2746084 w 3386453"/>
                <a:gd name="connsiteY28" fmla="*/ 305762 h 470181"/>
                <a:gd name="connsiteX29" fmla="*/ 2500898 w 3386453"/>
                <a:gd name="connsiteY29" fmla="*/ 291339 h 470181"/>
                <a:gd name="connsiteX30" fmla="*/ 2273020 w 3386453"/>
                <a:gd name="connsiteY30" fmla="*/ 294224 h 470181"/>
                <a:gd name="connsiteX31" fmla="*/ 1857645 w 3386453"/>
                <a:gd name="connsiteY31" fmla="*/ 314416 h 470181"/>
                <a:gd name="connsiteX32" fmla="*/ 1497078 w 3386453"/>
                <a:gd name="connsiteY32" fmla="*/ 331723 h 47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386453" h="470181">
                  <a:moveTo>
                    <a:pt x="1497078" y="331723"/>
                  </a:moveTo>
                  <a:lnTo>
                    <a:pt x="986514" y="372106"/>
                  </a:lnTo>
                  <a:lnTo>
                    <a:pt x="571139" y="421144"/>
                  </a:lnTo>
                  <a:lnTo>
                    <a:pt x="196149" y="470181"/>
                  </a:lnTo>
                  <a:lnTo>
                    <a:pt x="0" y="432682"/>
                  </a:lnTo>
                  <a:lnTo>
                    <a:pt x="0" y="253840"/>
                  </a:lnTo>
                  <a:lnTo>
                    <a:pt x="210572" y="291339"/>
                  </a:lnTo>
                  <a:lnTo>
                    <a:pt x="484603" y="262494"/>
                  </a:lnTo>
                  <a:lnTo>
                    <a:pt x="891324" y="219226"/>
                  </a:lnTo>
                  <a:lnTo>
                    <a:pt x="1404772" y="155766"/>
                  </a:lnTo>
                  <a:lnTo>
                    <a:pt x="1647074" y="138458"/>
                  </a:lnTo>
                  <a:lnTo>
                    <a:pt x="1851876" y="135574"/>
                  </a:lnTo>
                  <a:lnTo>
                    <a:pt x="2223982" y="115382"/>
                  </a:lnTo>
                  <a:lnTo>
                    <a:pt x="2616280" y="92306"/>
                  </a:lnTo>
                  <a:lnTo>
                    <a:pt x="2901850" y="0"/>
                  </a:lnTo>
                  <a:lnTo>
                    <a:pt x="3002809" y="23077"/>
                  </a:lnTo>
                  <a:lnTo>
                    <a:pt x="3092230" y="54807"/>
                  </a:lnTo>
                  <a:lnTo>
                    <a:pt x="3196073" y="98075"/>
                  </a:lnTo>
                  <a:lnTo>
                    <a:pt x="3288379" y="144228"/>
                  </a:lnTo>
                  <a:lnTo>
                    <a:pt x="3343185" y="178842"/>
                  </a:lnTo>
                  <a:lnTo>
                    <a:pt x="3360492" y="201918"/>
                  </a:lnTo>
                  <a:lnTo>
                    <a:pt x="3377799" y="230764"/>
                  </a:lnTo>
                  <a:lnTo>
                    <a:pt x="3386453" y="265378"/>
                  </a:lnTo>
                  <a:lnTo>
                    <a:pt x="3386453" y="288455"/>
                  </a:lnTo>
                  <a:lnTo>
                    <a:pt x="3369146" y="311531"/>
                  </a:lnTo>
                  <a:lnTo>
                    <a:pt x="3331647" y="343261"/>
                  </a:lnTo>
                  <a:lnTo>
                    <a:pt x="3271071" y="360568"/>
                  </a:lnTo>
                  <a:lnTo>
                    <a:pt x="3077807" y="331723"/>
                  </a:lnTo>
                  <a:lnTo>
                    <a:pt x="2746084" y="305762"/>
                  </a:lnTo>
                  <a:lnTo>
                    <a:pt x="2500898" y="291339"/>
                  </a:lnTo>
                  <a:lnTo>
                    <a:pt x="2273020" y="294224"/>
                  </a:lnTo>
                  <a:lnTo>
                    <a:pt x="1857645" y="314416"/>
                  </a:lnTo>
                  <a:lnTo>
                    <a:pt x="1497078" y="3317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66594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C868BE3-608C-41E9-AB35-E43B8BFBBF9E}"/>
              </a:ext>
            </a:extLst>
          </p:cNvPr>
          <p:cNvGrpSpPr/>
          <p:nvPr/>
        </p:nvGrpSpPr>
        <p:grpSpPr>
          <a:xfrm>
            <a:off x="3233738" y="1638300"/>
            <a:ext cx="3671887" cy="4368800"/>
            <a:chOff x="3233738" y="1638300"/>
            <a:chExt cx="3671887" cy="4368800"/>
          </a:xfrm>
        </p:grpSpPr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17F4BFA4-D732-BC40-9ACA-0203A8C61FB8}"/>
                </a:ext>
              </a:extLst>
            </p:cNvPr>
            <p:cNvSpPr/>
            <p:nvPr/>
          </p:nvSpPr>
          <p:spPr>
            <a:xfrm rot="16200000">
              <a:off x="1367632" y="3664744"/>
              <a:ext cx="4208462" cy="476250"/>
            </a:xfrm>
            <a:custGeom>
              <a:avLst/>
              <a:gdLst>
                <a:gd name="connsiteX0" fmla="*/ 2474882 w 4208359"/>
                <a:gd name="connsiteY0" fmla="*/ 430722 h 476618"/>
                <a:gd name="connsiteX1" fmla="*/ 1807617 w 4208359"/>
                <a:gd name="connsiteY1" fmla="*/ 416600 h 476618"/>
                <a:gd name="connsiteX2" fmla="*/ 1655806 w 4208359"/>
                <a:gd name="connsiteY2" fmla="*/ 395417 h 476618"/>
                <a:gd name="connsiteX3" fmla="*/ 508393 w 4208359"/>
                <a:gd name="connsiteY3" fmla="*/ 370703 h 476618"/>
                <a:gd name="connsiteX4" fmla="*/ 349520 w 4208359"/>
                <a:gd name="connsiteY4" fmla="*/ 370703 h 476618"/>
                <a:gd name="connsiteX5" fmla="*/ 247135 w 4208359"/>
                <a:gd name="connsiteY5" fmla="*/ 353051 h 476618"/>
                <a:gd name="connsiteX6" fmla="*/ 169464 w 4208359"/>
                <a:gd name="connsiteY6" fmla="*/ 335398 h 476618"/>
                <a:gd name="connsiteX7" fmla="*/ 98854 w 4208359"/>
                <a:gd name="connsiteY7" fmla="*/ 314215 h 476618"/>
                <a:gd name="connsiteX8" fmla="*/ 60019 w 4208359"/>
                <a:gd name="connsiteY8" fmla="*/ 293032 h 476618"/>
                <a:gd name="connsiteX9" fmla="*/ 21183 w 4208359"/>
                <a:gd name="connsiteY9" fmla="*/ 271849 h 476618"/>
                <a:gd name="connsiteX10" fmla="*/ 0 w 4208359"/>
                <a:gd name="connsiteY10" fmla="*/ 243605 h 476618"/>
                <a:gd name="connsiteX11" fmla="*/ 3531 w 4208359"/>
                <a:gd name="connsiteY11" fmla="*/ 215361 h 476618"/>
                <a:gd name="connsiteX12" fmla="*/ 17653 w 4208359"/>
                <a:gd name="connsiteY12" fmla="*/ 187117 h 476618"/>
                <a:gd name="connsiteX13" fmla="*/ 84732 w 4208359"/>
                <a:gd name="connsiteY13" fmla="*/ 148281 h 476618"/>
                <a:gd name="connsiteX14" fmla="*/ 151812 w 4208359"/>
                <a:gd name="connsiteY14" fmla="*/ 120037 h 476618"/>
                <a:gd name="connsiteX15" fmla="*/ 229483 w 4208359"/>
                <a:gd name="connsiteY15" fmla="*/ 95324 h 476618"/>
                <a:gd name="connsiteX16" fmla="*/ 338928 w 4208359"/>
                <a:gd name="connsiteY16" fmla="*/ 70610 h 476618"/>
                <a:gd name="connsiteX17" fmla="*/ 490740 w 4208359"/>
                <a:gd name="connsiteY17" fmla="*/ 60019 h 476618"/>
                <a:gd name="connsiteX18" fmla="*/ 579003 w 4208359"/>
                <a:gd name="connsiteY18" fmla="*/ 88263 h 476618"/>
                <a:gd name="connsiteX19" fmla="*/ 688448 w 4208359"/>
                <a:gd name="connsiteY19" fmla="*/ 105915 h 476618"/>
                <a:gd name="connsiteX20" fmla="*/ 1136822 w 4208359"/>
                <a:gd name="connsiteY20" fmla="*/ 120037 h 476618"/>
                <a:gd name="connsiteX21" fmla="*/ 1751129 w 4208359"/>
                <a:gd name="connsiteY21" fmla="*/ 141220 h 476618"/>
                <a:gd name="connsiteX22" fmla="*/ 2926786 w 4208359"/>
                <a:gd name="connsiteY22" fmla="*/ 183586 h 476618"/>
                <a:gd name="connsiteX23" fmla="*/ 3745863 w 4208359"/>
                <a:gd name="connsiteY23" fmla="*/ 194178 h 476618"/>
                <a:gd name="connsiteX24" fmla="*/ 3869430 w 4208359"/>
                <a:gd name="connsiteY24" fmla="*/ 190647 h 476618"/>
                <a:gd name="connsiteX25" fmla="*/ 3929449 w 4208359"/>
                <a:gd name="connsiteY25" fmla="*/ 183586 h 476618"/>
                <a:gd name="connsiteX26" fmla="*/ 3989467 w 4208359"/>
                <a:gd name="connsiteY26" fmla="*/ 165934 h 476618"/>
                <a:gd name="connsiteX27" fmla="*/ 4035364 w 4208359"/>
                <a:gd name="connsiteY27" fmla="*/ 134159 h 476618"/>
                <a:gd name="connsiteX28" fmla="*/ 4070669 w 4208359"/>
                <a:gd name="connsiteY28" fmla="*/ 102385 h 476618"/>
                <a:gd name="connsiteX29" fmla="*/ 4116566 w 4208359"/>
                <a:gd name="connsiteY29" fmla="*/ 52958 h 476618"/>
                <a:gd name="connsiteX30" fmla="*/ 4137749 w 4208359"/>
                <a:gd name="connsiteY30" fmla="*/ 21183 h 476618"/>
                <a:gd name="connsiteX31" fmla="*/ 4148340 w 4208359"/>
                <a:gd name="connsiteY31" fmla="*/ 10592 h 476618"/>
                <a:gd name="connsiteX32" fmla="*/ 4169523 w 4208359"/>
                <a:gd name="connsiteY32" fmla="*/ 0 h 476618"/>
                <a:gd name="connsiteX33" fmla="*/ 4187176 w 4208359"/>
                <a:gd name="connsiteY33" fmla="*/ 3531 h 476618"/>
                <a:gd name="connsiteX34" fmla="*/ 4201298 w 4208359"/>
                <a:gd name="connsiteY34" fmla="*/ 14122 h 476618"/>
                <a:gd name="connsiteX35" fmla="*/ 4208359 w 4208359"/>
                <a:gd name="connsiteY35" fmla="*/ 42366 h 476618"/>
                <a:gd name="connsiteX36" fmla="*/ 4208359 w 4208359"/>
                <a:gd name="connsiteY36" fmla="*/ 95324 h 476618"/>
                <a:gd name="connsiteX37" fmla="*/ 4190706 w 4208359"/>
                <a:gd name="connsiteY37" fmla="*/ 187117 h 476618"/>
                <a:gd name="connsiteX38" fmla="*/ 4165993 w 4208359"/>
                <a:gd name="connsiteY38" fmla="*/ 275380 h 476618"/>
                <a:gd name="connsiteX39" fmla="*/ 4123627 w 4208359"/>
                <a:gd name="connsiteY39" fmla="*/ 360112 h 476618"/>
                <a:gd name="connsiteX40" fmla="*/ 4038894 w 4208359"/>
                <a:gd name="connsiteY40" fmla="*/ 476618 h 476618"/>
                <a:gd name="connsiteX41" fmla="*/ 3872961 w 4208359"/>
                <a:gd name="connsiteY41" fmla="*/ 462496 h 476618"/>
                <a:gd name="connsiteX42" fmla="*/ 2933847 w 4208359"/>
                <a:gd name="connsiteY42" fmla="*/ 437783 h 476618"/>
                <a:gd name="connsiteX43" fmla="*/ 2474882 w 4208359"/>
                <a:gd name="connsiteY43" fmla="*/ 430722 h 476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208359" h="476618">
                  <a:moveTo>
                    <a:pt x="2474882" y="430722"/>
                  </a:moveTo>
                  <a:lnTo>
                    <a:pt x="1807617" y="416600"/>
                  </a:lnTo>
                  <a:lnTo>
                    <a:pt x="1655806" y="395417"/>
                  </a:lnTo>
                  <a:lnTo>
                    <a:pt x="508393" y="370703"/>
                  </a:lnTo>
                  <a:lnTo>
                    <a:pt x="349520" y="370703"/>
                  </a:lnTo>
                  <a:lnTo>
                    <a:pt x="247135" y="353051"/>
                  </a:lnTo>
                  <a:lnTo>
                    <a:pt x="169464" y="335398"/>
                  </a:lnTo>
                  <a:lnTo>
                    <a:pt x="98854" y="314215"/>
                  </a:lnTo>
                  <a:lnTo>
                    <a:pt x="60019" y="293032"/>
                  </a:lnTo>
                  <a:lnTo>
                    <a:pt x="21183" y="271849"/>
                  </a:lnTo>
                  <a:lnTo>
                    <a:pt x="0" y="243605"/>
                  </a:lnTo>
                  <a:lnTo>
                    <a:pt x="3531" y="215361"/>
                  </a:lnTo>
                  <a:lnTo>
                    <a:pt x="17653" y="187117"/>
                  </a:lnTo>
                  <a:lnTo>
                    <a:pt x="84732" y="148281"/>
                  </a:lnTo>
                  <a:lnTo>
                    <a:pt x="151812" y="120037"/>
                  </a:lnTo>
                  <a:lnTo>
                    <a:pt x="229483" y="95324"/>
                  </a:lnTo>
                  <a:lnTo>
                    <a:pt x="338928" y="70610"/>
                  </a:lnTo>
                  <a:lnTo>
                    <a:pt x="490740" y="60019"/>
                  </a:lnTo>
                  <a:lnTo>
                    <a:pt x="579003" y="88263"/>
                  </a:lnTo>
                  <a:lnTo>
                    <a:pt x="688448" y="105915"/>
                  </a:lnTo>
                  <a:lnTo>
                    <a:pt x="1136822" y="120037"/>
                  </a:lnTo>
                  <a:lnTo>
                    <a:pt x="1751129" y="141220"/>
                  </a:lnTo>
                  <a:lnTo>
                    <a:pt x="2926786" y="183586"/>
                  </a:lnTo>
                  <a:lnTo>
                    <a:pt x="3745863" y="194178"/>
                  </a:lnTo>
                  <a:lnTo>
                    <a:pt x="3869430" y="190647"/>
                  </a:lnTo>
                  <a:lnTo>
                    <a:pt x="3929449" y="183586"/>
                  </a:lnTo>
                  <a:lnTo>
                    <a:pt x="3989467" y="165934"/>
                  </a:lnTo>
                  <a:lnTo>
                    <a:pt x="4035364" y="134159"/>
                  </a:lnTo>
                  <a:lnTo>
                    <a:pt x="4070669" y="102385"/>
                  </a:lnTo>
                  <a:lnTo>
                    <a:pt x="4116566" y="52958"/>
                  </a:lnTo>
                  <a:lnTo>
                    <a:pt x="4137749" y="21183"/>
                  </a:lnTo>
                  <a:lnTo>
                    <a:pt x="4148340" y="10592"/>
                  </a:lnTo>
                  <a:lnTo>
                    <a:pt x="4169523" y="0"/>
                  </a:lnTo>
                  <a:lnTo>
                    <a:pt x="4187176" y="3531"/>
                  </a:lnTo>
                  <a:lnTo>
                    <a:pt x="4201298" y="14122"/>
                  </a:lnTo>
                  <a:lnTo>
                    <a:pt x="4208359" y="42366"/>
                  </a:lnTo>
                  <a:lnTo>
                    <a:pt x="4208359" y="95324"/>
                  </a:lnTo>
                  <a:lnTo>
                    <a:pt x="4190706" y="187117"/>
                  </a:lnTo>
                  <a:lnTo>
                    <a:pt x="4165993" y="275380"/>
                  </a:lnTo>
                  <a:lnTo>
                    <a:pt x="4123627" y="360112"/>
                  </a:lnTo>
                  <a:lnTo>
                    <a:pt x="4038894" y="476618"/>
                  </a:lnTo>
                  <a:lnTo>
                    <a:pt x="3872961" y="462496"/>
                  </a:lnTo>
                  <a:lnTo>
                    <a:pt x="2933847" y="437783"/>
                  </a:lnTo>
                  <a:lnTo>
                    <a:pt x="2474882" y="4307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0FFADF59-1D5B-1D49-9A7D-5D529630F6A6}"/>
                </a:ext>
              </a:extLst>
            </p:cNvPr>
            <p:cNvSpPr/>
            <p:nvPr/>
          </p:nvSpPr>
          <p:spPr>
            <a:xfrm>
              <a:off x="3584575" y="1638300"/>
              <a:ext cx="3149600" cy="539750"/>
            </a:xfrm>
            <a:custGeom>
              <a:avLst/>
              <a:gdLst>
                <a:gd name="connsiteX0" fmla="*/ 1028700 w 3149600"/>
                <a:gd name="connsiteY0" fmla="*/ 428625 h 539750"/>
                <a:gd name="connsiteX1" fmla="*/ 701675 w 3149600"/>
                <a:gd name="connsiteY1" fmla="*/ 463550 h 539750"/>
                <a:gd name="connsiteX2" fmla="*/ 438150 w 3149600"/>
                <a:gd name="connsiteY2" fmla="*/ 501650 h 539750"/>
                <a:gd name="connsiteX3" fmla="*/ 174625 w 3149600"/>
                <a:gd name="connsiteY3" fmla="*/ 539750 h 539750"/>
                <a:gd name="connsiteX4" fmla="*/ 47625 w 3149600"/>
                <a:gd name="connsiteY4" fmla="*/ 466725 h 539750"/>
                <a:gd name="connsiteX5" fmla="*/ 0 w 3149600"/>
                <a:gd name="connsiteY5" fmla="*/ 311150 h 539750"/>
                <a:gd name="connsiteX6" fmla="*/ 441325 w 3149600"/>
                <a:gd name="connsiteY6" fmla="*/ 317500 h 539750"/>
                <a:gd name="connsiteX7" fmla="*/ 873125 w 3149600"/>
                <a:gd name="connsiteY7" fmla="*/ 273050 h 539750"/>
                <a:gd name="connsiteX8" fmla="*/ 1320800 w 3149600"/>
                <a:gd name="connsiteY8" fmla="*/ 219075 h 539750"/>
                <a:gd name="connsiteX9" fmla="*/ 1866900 w 3149600"/>
                <a:gd name="connsiteY9" fmla="*/ 155575 h 539750"/>
                <a:gd name="connsiteX10" fmla="*/ 2232025 w 3149600"/>
                <a:gd name="connsiteY10" fmla="*/ 117475 h 539750"/>
                <a:gd name="connsiteX11" fmla="*/ 2428875 w 3149600"/>
                <a:gd name="connsiteY11" fmla="*/ 79375 h 539750"/>
                <a:gd name="connsiteX12" fmla="*/ 2520950 w 3149600"/>
                <a:gd name="connsiteY12" fmla="*/ 41275 h 539750"/>
                <a:gd name="connsiteX13" fmla="*/ 2632075 w 3149600"/>
                <a:gd name="connsiteY13" fmla="*/ 0 h 539750"/>
                <a:gd name="connsiteX14" fmla="*/ 2711450 w 3149600"/>
                <a:gd name="connsiteY14" fmla="*/ 12700 h 539750"/>
                <a:gd name="connsiteX15" fmla="*/ 2809875 w 3149600"/>
                <a:gd name="connsiteY15" fmla="*/ 31750 h 539750"/>
                <a:gd name="connsiteX16" fmla="*/ 2908300 w 3149600"/>
                <a:gd name="connsiteY16" fmla="*/ 63500 h 539750"/>
                <a:gd name="connsiteX17" fmla="*/ 3032125 w 3149600"/>
                <a:gd name="connsiteY17" fmla="*/ 114300 h 539750"/>
                <a:gd name="connsiteX18" fmla="*/ 3086100 w 3149600"/>
                <a:gd name="connsiteY18" fmla="*/ 139700 h 539750"/>
                <a:gd name="connsiteX19" fmla="*/ 3121025 w 3149600"/>
                <a:gd name="connsiteY19" fmla="*/ 168275 h 539750"/>
                <a:gd name="connsiteX20" fmla="*/ 3140075 w 3149600"/>
                <a:gd name="connsiteY20" fmla="*/ 196850 h 539750"/>
                <a:gd name="connsiteX21" fmla="*/ 3149600 w 3149600"/>
                <a:gd name="connsiteY21" fmla="*/ 219075 h 539750"/>
                <a:gd name="connsiteX22" fmla="*/ 3149600 w 3149600"/>
                <a:gd name="connsiteY22" fmla="*/ 241300 h 539750"/>
                <a:gd name="connsiteX23" fmla="*/ 3130550 w 3149600"/>
                <a:gd name="connsiteY23" fmla="*/ 276225 h 539750"/>
                <a:gd name="connsiteX24" fmla="*/ 3098800 w 3149600"/>
                <a:gd name="connsiteY24" fmla="*/ 301625 h 539750"/>
                <a:gd name="connsiteX25" fmla="*/ 3057525 w 3149600"/>
                <a:gd name="connsiteY25" fmla="*/ 314325 h 539750"/>
                <a:gd name="connsiteX26" fmla="*/ 2851150 w 3149600"/>
                <a:gd name="connsiteY26" fmla="*/ 317500 h 539750"/>
                <a:gd name="connsiteX27" fmla="*/ 2508250 w 3149600"/>
                <a:gd name="connsiteY27" fmla="*/ 314325 h 539750"/>
                <a:gd name="connsiteX28" fmla="*/ 2260600 w 3149600"/>
                <a:gd name="connsiteY28" fmla="*/ 320675 h 539750"/>
                <a:gd name="connsiteX29" fmla="*/ 1898650 w 3149600"/>
                <a:gd name="connsiteY29" fmla="*/ 346075 h 539750"/>
                <a:gd name="connsiteX30" fmla="*/ 1581150 w 3149600"/>
                <a:gd name="connsiteY30" fmla="*/ 384175 h 539750"/>
                <a:gd name="connsiteX31" fmla="*/ 1231900 w 3149600"/>
                <a:gd name="connsiteY31" fmla="*/ 406400 h 539750"/>
                <a:gd name="connsiteX32" fmla="*/ 1028700 w 3149600"/>
                <a:gd name="connsiteY32" fmla="*/ 428625 h 53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49600" h="539750">
                  <a:moveTo>
                    <a:pt x="1028700" y="428625"/>
                  </a:moveTo>
                  <a:lnTo>
                    <a:pt x="701675" y="463550"/>
                  </a:lnTo>
                  <a:lnTo>
                    <a:pt x="438150" y="501650"/>
                  </a:lnTo>
                  <a:lnTo>
                    <a:pt x="174625" y="539750"/>
                  </a:lnTo>
                  <a:lnTo>
                    <a:pt x="47625" y="466725"/>
                  </a:lnTo>
                  <a:lnTo>
                    <a:pt x="0" y="311150"/>
                  </a:lnTo>
                  <a:lnTo>
                    <a:pt x="441325" y="317500"/>
                  </a:lnTo>
                  <a:lnTo>
                    <a:pt x="873125" y="273050"/>
                  </a:lnTo>
                  <a:lnTo>
                    <a:pt x="1320800" y="219075"/>
                  </a:lnTo>
                  <a:lnTo>
                    <a:pt x="1866900" y="155575"/>
                  </a:lnTo>
                  <a:lnTo>
                    <a:pt x="2232025" y="117475"/>
                  </a:lnTo>
                  <a:lnTo>
                    <a:pt x="2428875" y="79375"/>
                  </a:lnTo>
                  <a:lnTo>
                    <a:pt x="2520950" y="41275"/>
                  </a:lnTo>
                  <a:lnTo>
                    <a:pt x="2632075" y="0"/>
                  </a:lnTo>
                  <a:lnTo>
                    <a:pt x="2711450" y="12700"/>
                  </a:lnTo>
                  <a:lnTo>
                    <a:pt x="2809875" y="31750"/>
                  </a:lnTo>
                  <a:lnTo>
                    <a:pt x="2908300" y="63500"/>
                  </a:lnTo>
                  <a:lnTo>
                    <a:pt x="3032125" y="114300"/>
                  </a:lnTo>
                  <a:lnTo>
                    <a:pt x="3086100" y="139700"/>
                  </a:lnTo>
                  <a:lnTo>
                    <a:pt x="3121025" y="168275"/>
                  </a:lnTo>
                  <a:lnTo>
                    <a:pt x="3140075" y="196850"/>
                  </a:lnTo>
                  <a:lnTo>
                    <a:pt x="3149600" y="219075"/>
                  </a:lnTo>
                  <a:lnTo>
                    <a:pt x="3149600" y="241300"/>
                  </a:lnTo>
                  <a:lnTo>
                    <a:pt x="3130550" y="276225"/>
                  </a:lnTo>
                  <a:lnTo>
                    <a:pt x="3098800" y="301625"/>
                  </a:lnTo>
                  <a:lnTo>
                    <a:pt x="3057525" y="314325"/>
                  </a:lnTo>
                  <a:lnTo>
                    <a:pt x="2851150" y="317500"/>
                  </a:lnTo>
                  <a:lnTo>
                    <a:pt x="2508250" y="314325"/>
                  </a:lnTo>
                  <a:lnTo>
                    <a:pt x="2260600" y="320675"/>
                  </a:lnTo>
                  <a:lnTo>
                    <a:pt x="1898650" y="346075"/>
                  </a:lnTo>
                  <a:lnTo>
                    <a:pt x="1581150" y="384175"/>
                  </a:lnTo>
                  <a:lnTo>
                    <a:pt x="1231900" y="406400"/>
                  </a:lnTo>
                  <a:lnTo>
                    <a:pt x="1028700" y="428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5B69DF19-6637-6E40-A06E-5590E5EBEF3C}"/>
                </a:ext>
              </a:extLst>
            </p:cNvPr>
            <p:cNvSpPr/>
            <p:nvPr/>
          </p:nvSpPr>
          <p:spPr>
            <a:xfrm>
              <a:off x="4799013" y="1966913"/>
              <a:ext cx="430212" cy="1063625"/>
            </a:xfrm>
            <a:custGeom>
              <a:avLst/>
              <a:gdLst>
                <a:gd name="connsiteX0" fmla="*/ 121444 w 431006"/>
                <a:gd name="connsiteY0" fmla="*/ 697706 h 1064418"/>
                <a:gd name="connsiteX1" fmla="*/ 123825 w 431006"/>
                <a:gd name="connsiteY1" fmla="*/ 214312 h 1064418"/>
                <a:gd name="connsiteX2" fmla="*/ 121444 w 431006"/>
                <a:gd name="connsiteY2" fmla="*/ 188118 h 1064418"/>
                <a:gd name="connsiteX3" fmla="*/ 0 w 431006"/>
                <a:gd name="connsiteY3" fmla="*/ 28575 h 1064418"/>
                <a:gd name="connsiteX4" fmla="*/ 354806 w 431006"/>
                <a:gd name="connsiteY4" fmla="*/ 0 h 1064418"/>
                <a:gd name="connsiteX5" fmla="*/ 419100 w 431006"/>
                <a:gd name="connsiteY5" fmla="*/ 90487 h 1064418"/>
                <a:gd name="connsiteX6" fmla="*/ 426244 w 431006"/>
                <a:gd name="connsiteY6" fmla="*/ 114300 h 1064418"/>
                <a:gd name="connsiteX7" fmla="*/ 431006 w 431006"/>
                <a:gd name="connsiteY7" fmla="*/ 142875 h 1064418"/>
                <a:gd name="connsiteX8" fmla="*/ 428625 w 431006"/>
                <a:gd name="connsiteY8" fmla="*/ 169068 h 1064418"/>
                <a:gd name="connsiteX9" fmla="*/ 414337 w 431006"/>
                <a:gd name="connsiteY9" fmla="*/ 214312 h 1064418"/>
                <a:gd name="connsiteX10" fmla="*/ 397669 w 431006"/>
                <a:gd name="connsiteY10" fmla="*/ 283368 h 1064418"/>
                <a:gd name="connsiteX11" fmla="*/ 371475 w 431006"/>
                <a:gd name="connsiteY11" fmla="*/ 392906 h 1064418"/>
                <a:gd name="connsiteX12" fmla="*/ 350044 w 431006"/>
                <a:gd name="connsiteY12" fmla="*/ 531018 h 1064418"/>
                <a:gd name="connsiteX13" fmla="*/ 347662 w 431006"/>
                <a:gd name="connsiteY13" fmla="*/ 638175 h 1064418"/>
                <a:gd name="connsiteX14" fmla="*/ 350044 w 431006"/>
                <a:gd name="connsiteY14" fmla="*/ 1026318 h 1064418"/>
                <a:gd name="connsiteX15" fmla="*/ 123825 w 431006"/>
                <a:gd name="connsiteY15" fmla="*/ 1064418 h 1064418"/>
                <a:gd name="connsiteX16" fmla="*/ 121444 w 431006"/>
                <a:gd name="connsiteY16" fmla="*/ 697706 h 1064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31006" h="1064418">
                  <a:moveTo>
                    <a:pt x="121444" y="697706"/>
                  </a:moveTo>
                  <a:cubicBezTo>
                    <a:pt x="122238" y="536575"/>
                    <a:pt x="123031" y="375443"/>
                    <a:pt x="123825" y="214312"/>
                  </a:cubicBezTo>
                  <a:lnTo>
                    <a:pt x="121444" y="188118"/>
                  </a:lnTo>
                  <a:lnTo>
                    <a:pt x="0" y="28575"/>
                  </a:lnTo>
                  <a:lnTo>
                    <a:pt x="354806" y="0"/>
                  </a:lnTo>
                  <a:lnTo>
                    <a:pt x="419100" y="90487"/>
                  </a:lnTo>
                  <a:lnTo>
                    <a:pt x="426244" y="114300"/>
                  </a:lnTo>
                  <a:lnTo>
                    <a:pt x="431006" y="142875"/>
                  </a:lnTo>
                  <a:lnTo>
                    <a:pt x="428625" y="169068"/>
                  </a:lnTo>
                  <a:lnTo>
                    <a:pt x="414337" y="214312"/>
                  </a:lnTo>
                  <a:lnTo>
                    <a:pt x="397669" y="283368"/>
                  </a:lnTo>
                  <a:lnTo>
                    <a:pt x="371475" y="392906"/>
                  </a:lnTo>
                  <a:lnTo>
                    <a:pt x="350044" y="531018"/>
                  </a:lnTo>
                  <a:lnTo>
                    <a:pt x="347662" y="638175"/>
                  </a:lnTo>
                  <a:lnTo>
                    <a:pt x="350044" y="1026318"/>
                  </a:lnTo>
                  <a:lnTo>
                    <a:pt x="123825" y="1064418"/>
                  </a:lnTo>
                  <a:cubicBezTo>
                    <a:pt x="123031" y="939799"/>
                    <a:pt x="122238" y="815181"/>
                    <a:pt x="121444" y="69770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09E58115-1427-9A4C-A7D1-7F8BF0215C43}"/>
                </a:ext>
              </a:extLst>
            </p:cNvPr>
            <p:cNvSpPr/>
            <p:nvPr/>
          </p:nvSpPr>
          <p:spPr>
            <a:xfrm>
              <a:off x="3578225" y="2757488"/>
              <a:ext cx="3105150" cy="1495425"/>
            </a:xfrm>
            <a:custGeom>
              <a:avLst/>
              <a:gdLst>
                <a:gd name="connsiteX0" fmla="*/ 1181100 w 3105150"/>
                <a:gd name="connsiteY0" fmla="*/ 375557 h 1496786"/>
                <a:gd name="connsiteX1" fmla="*/ 696685 w 3105150"/>
                <a:gd name="connsiteY1" fmla="*/ 459922 h 1496786"/>
                <a:gd name="connsiteX2" fmla="*/ 378278 w 3105150"/>
                <a:gd name="connsiteY2" fmla="*/ 519793 h 1496786"/>
                <a:gd name="connsiteX3" fmla="*/ 310242 w 3105150"/>
                <a:gd name="connsiteY3" fmla="*/ 533400 h 1496786"/>
                <a:gd name="connsiteX4" fmla="*/ 274864 w 3105150"/>
                <a:gd name="connsiteY4" fmla="*/ 536122 h 1496786"/>
                <a:gd name="connsiteX5" fmla="*/ 239485 w 3105150"/>
                <a:gd name="connsiteY5" fmla="*/ 533400 h 1496786"/>
                <a:gd name="connsiteX6" fmla="*/ 155121 w 3105150"/>
                <a:gd name="connsiteY6" fmla="*/ 514350 h 1496786"/>
                <a:gd name="connsiteX7" fmla="*/ 0 w 3105150"/>
                <a:gd name="connsiteY7" fmla="*/ 462643 h 1496786"/>
                <a:gd name="connsiteX8" fmla="*/ 2721 w 3105150"/>
                <a:gd name="connsiteY8" fmla="*/ 272143 h 1496786"/>
                <a:gd name="connsiteX9" fmla="*/ 114300 w 3105150"/>
                <a:gd name="connsiteY9" fmla="*/ 302079 h 1496786"/>
                <a:gd name="connsiteX10" fmla="*/ 223157 w 3105150"/>
                <a:gd name="connsiteY10" fmla="*/ 332014 h 1496786"/>
                <a:gd name="connsiteX11" fmla="*/ 285750 w 3105150"/>
                <a:gd name="connsiteY11" fmla="*/ 337457 h 1496786"/>
                <a:gd name="connsiteX12" fmla="*/ 364671 w 3105150"/>
                <a:gd name="connsiteY12" fmla="*/ 329293 h 1496786"/>
                <a:gd name="connsiteX13" fmla="*/ 620485 w 3105150"/>
                <a:gd name="connsiteY13" fmla="*/ 299357 h 1496786"/>
                <a:gd name="connsiteX14" fmla="*/ 952500 w 3105150"/>
                <a:gd name="connsiteY14" fmla="*/ 258536 h 1496786"/>
                <a:gd name="connsiteX15" fmla="*/ 1344385 w 3105150"/>
                <a:gd name="connsiteY15" fmla="*/ 204107 h 1496786"/>
                <a:gd name="connsiteX16" fmla="*/ 1562100 w 3105150"/>
                <a:gd name="connsiteY16" fmla="*/ 185057 h 1496786"/>
                <a:gd name="connsiteX17" fmla="*/ 1752600 w 3105150"/>
                <a:gd name="connsiteY17" fmla="*/ 166007 h 1496786"/>
                <a:gd name="connsiteX18" fmla="*/ 2027464 w 3105150"/>
                <a:gd name="connsiteY18" fmla="*/ 130629 h 1496786"/>
                <a:gd name="connsiteX19" fmla="*/ 2291442 w 3105150"/>
                <a:gd name="connsiteY19" fmla="*/ 92529 h 1496786"/>
                <a:gd name="connsiteX20" fmla="*/ 2601685 w 3105150"/>
                <a:gd name="connsiteY20" fmla="*/ 48986 h 1496786"/>
                <a:gd name="connsiteX21" fmla="*/ 2658835 w 3105150"/>
                <a:gd name="connsiteY21" fmla="*/ 21772 h 1496786"/>
                <a:gd name="connsiteX22" fmla="*/ 2713264 w 3105150"/>
                <a:gd name="connsiteY22" fmla="*/ 0 h 1496786"/>
                <a:gd name="connsiteX23" fmla="*/ 2729592 w 3105150"/>
                <a:gd name="connsiteY23" fmla="*/ 0 h 1496786"/>
                <a:gd name="connsiteX24" fmla="*/ 2773135 w 3105150"/>
                <a:gd name="connsiteY24" fmla="*/ 16329 h 1496786"/>
                <a:gd name="connsiteX25" fmla="*/ 2835728 w 3105150"/>
                <a:gd name="connsiteY25" fmla="*/ 59872 h 1496786"/>
                <a:gd name="connsiteX26" fmla="*/ 2930978 w 3105150"/>
                <a:gd name="connsiteY26" fmla="*/ 136072 h 1496786"/>
                <a:gd name="connsiteX27" fmla="*/ 3023507 w 3105150"/>
                <a:gd name="connsiteY27" fmla="*/ 225879 h 1496786"/>
                <a:gd name="connsiteX28" fmla="*/ 3094264 w 3105150"/>
                <a:gd name="connsiteY28" fmla="*/ 304800 h 1496786"/>
                <a:gd name="connsiteX29" fmla="*/ 3105150 w 3105150"/>
                <a:gd name="connsiteY29" fmla="*/ 326572 h 1496786"/>
                <a:gd name="connsiteX30" fmla="*/ 3102428 w 3105150"/>
                <a:gd name="connsiteY30" fmla="*/ 345622 h 1496786"/>
                <a:gd name="connsiteX31" fmla="*/ 3080657 w 3105150"/>
                <a:gd name="connsiteY31" fmla="*/ 375557 h 1496786"/>
                <a:gd name="connsiteX32" fmla="*/ 2993571 w 3105150"/>
                <a:gd name="connsiteY32" fmla="*/ 421822 h 1496786"/>
                <a:gd name="connsiteX33" fmla="*/ 2879271 w 3105150"/>
                <a:gd name="connsiteY33" fmla="*/ 797379 h 1496786"/>
                <a:gd name="connsiteX34" fmla="*/ 2748642 w 3105150"/>
                <a:gd name="connsiteY34" fmla="*/ 1189264 h 1496786"/>
                <a:gd name="connsiteX35" fmla="*/ 2680607 w 3105150"/>
                <a:gd name="connsiteY35" fmla="*/ 1420586 h 1496786"/>
                <a:gd name="connsiteX36" fmla="*/ 2667000 w 3105150"/>
                <a:gd name="connsiteY36" fmla="*/ 1442357 h 1496786"/>
                <a:gd name="connsiteX37" fmla="*/ 2634342 w 3105150"/>
                <a:gd name="connsiteY37" fmla="*/ 1472293 h 1496786"/>
                <a:gd name="connsiteX38" fmla="*/ 2577192 w 3105150"/>
                <a:gd name="connsiteY38" fmla="*/ 1496786 h 1496786"/>
                <a:gd name="connsiteX39" fmla="*/ 2539092 w 3105150"/>
                <a:gd name="connsiteY39" fmla="*/ 1496786 h 1496786"/>
                <a:gd name="connsiteX40" fmla="*/ 2511878 w 3105150"/>
                <a:gd name="connsiteY40" fmla="*/ 1496786 h 1496786"/>
                <a:gd name="connsiteX41" fmla="*/ 2484664 w 3105150"/>
                <a:gd name="connsiteY41" fmla="*/ 1475014 h 1496786"/>
                <a:gd name="connsiteX42" fmla="*/ 2457450 w 3105150"/>
                <a:gd name="connsiteY42" fmla="*/ 1450522 h 1496786"/>
                <a:gd name="connsiteX43" fmla="*/ 2506435 w 3105150"/>
                <a:gd name="connsiteY43" fmla="*/ 1191986 h 1496786"/>
                <a:gd name="connsiteX44" fmla="*/ 2612571 w 3105150"/>
                <a:gd name="connsiteY44" fmla="*/ 598714 h 1496786"/>
                <a:gd name="connsiteX45" fmla="*/ 2661557 w 3105150"/>
                <a:gd name="connsiteY45" fmla="*/ 353786 h 1496786"/>
                <a:gd name="connsiteX46" fmla="*/ 2656114 w 3105150"/>
                <a:gd name="connsiteY46" fmla="*/ 312964 h 1496786"/>
                <a:gd name="connsiteX47" fmla="*/ 2647950 w 3105150"/>
                <a:gd name="connsiteY47" fmla="*/ 283029 h 1496786"/>
                <a:gd name="connsiteX48" fmla="*/ 2637064 w 3105150"/>
                <a:gd name="connsiteY48" fmla="*/ 269422 h 1496786"/>
                <a:gd name="connsiteX49" fmla="*/ 2615292 w 3105150"/>
                <a:gd name="connsiteY49" fmla="*/ 255814 h 1496786"/>
                <a:gd name="connsiteX50" fmla="*/ 2509157 w 3105150"/>
                <a:gd name="connsiteY50" fmla="*/ 247650 h 1496786"/>
                <a:gd name="connsiteX51" fmla="*/ 2092778 w 3105150"/>
                <a:gd name="connsiteY51" fmla="*/ 266700 h 1496786"/>
                <a:gd name="connsiteX52" fmla="*/ 1679121 w 3105150"/>
                <a:gd name="connsiteY52" fmla="*/ 304800 h 1496786"/>
                <a:gd name="connsiteX53" fmla="*/ 1181100 w 3105150"/>
                <a:gd name="connsiteY53" fmla="*/ 375557 h 149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105150" h="1496786">
                  <a:moveTo>
                    <a:pt x="1181100" y="375557"/>
                  </a:moveTo>
                  <a:lnTo>
                    <a:pt x="696685" y="459922"/>
                  </a:lnTo>
                  <a:lnTo>
                    <a:pt x="378278" y="519793"/>
                  </a:lnTo>
                  <a:lnTo>
                    <a:pt x="310242" y="533400"/>
                  </a:lnTo>
                  <a:lnTo>
                    <a:pt x="274864" y="536122"/>
                  </a:lnTo>
                  <a:lnTo>
                    <a:pt x="239485" y="533400"/>
                  </a:lnTo>
                  <a:lnTo>
                    <a:pt x="155121" y="514350"/>
                  </a:lnTo>
                  <a:lnTo>
                    <a:pt x="0" y="462643"/>
                  </a:lnTo>
                  <a:lnTo>
                    <a:pt x="2721" y="272143"/>
                  </a:lnTo>
                  <a:lnTo>
                    <a:pt x="114300" y="302079"/>
                  </a:lnTo>
                  <a:lnTo>
                    <a:pt x="223157" y="332014"/>
                  </a:lnTo>
                  <a:lnTo>
                    <a:pt x="285750" y="337457"/>
                  </a:lnTo>
                  <a:lnTo>
                    <a:pt x="364671" y="329293"/>
                  </a:lnTo>
                  <a:lnTo>
                    <a:pt x="620485" y="299357"/>
                  </a:lnTo>
                  <a:lnTo>
                    <a:pt x="952500" y="258536"/>
                  </a:lnTo>
                  <a:lnTo>
                    <a:pt x="1344385" y="204107"/>
                  </a:lnTo>
                  <a:lnTo>
                    <a:pt x="1562100" y="185057"/>
                  </a:lnTo>
                  <a:lnTo>
                    <a:pt x="1752600" y="166007"/>
                  </a:lnTo>
                  <a:lnTo>
                    <a:pt x="2027464" y="130629"/>
                  </a:lnTo>
                  <a:lnTo>
                    <a:pt x="2291442" y="92529"/>
                  </a:lnTo>
                  <a:lnTo>
                    <a:pt x="2601685" y="48986"/>
                  </a:lnTo>
                  <a:lnTo>
                    <a:pt x="2658835" y="21772"/>
                  </a:lnTo>
                  <a:lnTo>
                    <a:pt x="2713264" y="0"/>
                  </a:lnTo>
                  <a:lnTo>
                    <a:pt x="2729592" y="0"/>
                  </a:lnTo>
                  <a:lnTo>
                    <a:pt x="2773135" y="16329"/>
                  </a:lnTo>
                  <a:lnTo>
                    <a:pt x="2835728" y="59872"/>
                  </a:lnTo>
                  <a:lnTo>
                    <a:pt x="2930978" y="136072"/>
                  </a:lnTo>
                  <a:lnTo>
                    <a:pt x="3023507" y="225879"/>
                  </a:lnTo>
                  <a:lnTo>
                    <a:pt x="3094264" y="304800"/>
                  </a:lnTo>
                  <a:lnTo>
                    <a:pt x="3105150" y="326572"/>
                  </a:lnTo>
                  <a:lnTo>
                    <a:pt x="3102428" y="345622"/>
                  </a:lnTo>
                  <a:lnTo>
                    <a:pt x="3080657" y="375557"/>
                  </a:lnTo>
                  <a:lnTo>
                    <a:pt x="2993571" y="421822"/>
                  </a:lnTo>
                  <a:lnTo>
                    <a:pt x="2879271" y="797379"/>
                  </a:lnTo>
                  <a:lnTo>
                    <a:pt x="2748642" y="1189264"/>
                  </a:lnTo>
                  <a:lnTo>
                    <a:pt x="2680607" y="1420586"/>
                  </a:lnTo>
                  <a:lnTo>
                    <a:pt x="2667000" y="1442357"/>
                  </a:lnTo>
                  <a:lnTo>
                    <a:pt x="2634342" y="1472293"/>
                  </a:lnTo>
                  <a:lnTo>
                    <a:pt x="2577192" y="1496786"/>
                  </a:lnTo>
                  <a:lnTo>
                    <a:pt x="2539092" y="1496786"/>
                  </a:lnTo>
                  <a:lnTo>
                    <a:pt x="2511878" y="1496786"/>
                  </a:lnTo>
                  <a:lnTo>
                    <a:pt x="2484664" y="1475014"/>
                  </a:lnTo>
                  <a:lnTo>
                    <a:pt x="2457450" y="1450522"/>
                  </a:lnTo>
                  <a:lnTo>
                    <a:pt x="2506435" y="1191986"/>
                  </a:lnTo>
                  <a:lnTo>
                    <a:pt x="2612571" y="598714"/>
                  </a:lnTo>
                  <a:lnTo>
                    <a:pt x="2661557" y="353786"/>
                  </a:lnTo>
                  <a:lnTo>
                    <a:pt x="2656114" y="312964"/>
                  </a:lnTo>
                  <a:lnTo>
                    <a:pt x="2647950" y="283029"/>
                  </a:lnTo>
                  <a:lnTo>
                    <a:pt x="2637064" y="269422"/>
                  </a:lnTo>
                  <a:lnTo>
                    <a:pt x="2615292" y="255814"/>
                  </a:lnTo>
                  <a:lnTo>
                    <a:pt x="2509157" y="247650"/>
                  </a:lnTo>
                  <a:lnTo>
                    <a:pt x="2092778" y="266700"/>
                  </a:lnTo>
                  <a:lnTo>
                    <a:pt x="1679121" y="304800"/>
                  </a:lnTo>
                  <a:lnTo>
                    <a:pt x="1181100" y="3755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2A8CA46D-2B5E-ED47-9821-1CDB183800F5}"/>
                </a:ext>
              </a:extLst>
            </p:cNvPr>
            <p:cNvSpPr/>
            <p:nvPr/>
          </p:nvSpPr>
          <p:spPr>
            <a:xfrm>
              <a:off x="3560763" y="3913188"/>
              <a:ext cx="2573337" cy="498475"/>
            </a:xfrm>
            <a:custGeom>
              <a:avLst/>
              <a:gdLst>
                <a:gd name="connsiteX0" fmla="*/ 816769 w 2574131"/>
                <a:gd name="connsiteY0" fmla="*/ 409575 h 500062"/>
                <a:gd name="connsiteX1" fmla="*/ 288131 w 2574131"/>
                <a:gd name="connsiteY1" fmla="*/ 500062 h 500062"/>
                <a:gd name="connsiteX2" fmla="*/ 2381 w 2574131"/>
                <a:gd name="connsiteY2" fmla="*/ 445294 h 500062"/>
                <a:gd name="connsiteX3" fmla="*/ 0 w 2574131"/>
                <a:gd name="connsiteY3" fmla="*/ 261937 h 500062"/>
                <a:gd name="connsiteX4" fmla="*/ 247650 w 2574131"/>
                <a:gd name="connsiteY4" fmla="*/ 295275 h 500062"/>
                <a:gd name="connsiteX5" fmla="*/ 576262 w 2574131"/>
                <a:gd name="connsiteY5" fmla="*/ 257175 h 500062"/>
                <a:gd name="connsiteX6" fmla="*/ 1359694 w 2574131"/>
                <a:gd name="connsiteY6" fmla="*/ 157162 h 500062"/>
                <a:gd name="connsiteX7" fmla="*/ 2035969 w 2574131"/>
                <a:gd name="connsiteY7" fmla="*/ 69056 h 500062"/>
                <a:gd name="connsiteX8" fmla="*/ 2574131 w 2574131"/>
                <a:gd name="connsiteY8" fmla="*/ 0 h 500062"/>
                <a:gd name="connsiteX9" fmla="*/ 2557462 w 2574131"/>
                <a:gd name="connsiteY9" fmla="*/ 309562 h 500062"/>
                <a:gd name="connsiteX10" fmla="*/ 2474119 w 2574131"/>
                <a:gd name="connsiteY10" fmla="*/ 290512 h 500062"/>
                <a:gd name="connsiteX11" fmla="*/ 2431256 w 2574131"/>
                <a:gd name="connsiteY11" fmla="*/ 250031 h 500062"/>
                <a:gd name="connsiteX12" fmla="*/ 2407444 w 2574131"/>
                <a:gd name="connsiteY12" fmla="*/ 230981 h 500062"/>
                <a:gd name="connsiteX13" fmla="*/ 2195512 w 2574131"/>
                <a:gd name="connsiteY13" fmla="*/ 238125 h 500062"/>
                <a:gd name="connsiteX14" fmla="*/ 1909762 w 2574131"/>
                <a:gd name="connsiteY14" fmla="*/ 257175 h 500062"/>
                <a:gd name="connsiteX15" fmla="*/ 1781175 w 2574131"/>
                <a:gd name="connsiteY15" fmla="*/ 261937 h 500062"/>
                <a:gd name="connsiteX16" fmla="*/ 1688306 w 2574131"/>
                <a:gd name="connsiteY16" fmla="*/ 273844 h 500062"/>
                <a:gd name="connsiteX17" fmla="*/ 1581150 w 2574131"/>
                <a:gd name="connsiteY17" fmla="*/ 300037 h 500062"/>
                <a:gd name="connsiteX18" fmla="*/ 1302544 w 2574131"/>
                <a:gd name="connsiteY18" fmla="*/ 335756 h 500062"/>
                <a:gd name="connsiteX19" fmla="*/ 816769 w 2574131"/>
                <a:gd name="connsiteY19" fmla="*/ 409575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74131" h="500062">
                  <a:moveTo>
                    <a:pt x="816769" y="409575"/>
                  </a:moveTo>
                  <a:lnTo>
                    <a:pt x="288131" y="500062"/>
                  </a:lnTo>
                  <a:lnTo>
                    <a:pt x="2381" y="445294"/>
                  </a:lnTo>
                  <a:cubicBezTo>
                    <a:pt x="1587" y="384175"/>
                    <a:pt x="794" y="323056"/>
                    <a:pt x="0" y="261937"/>
                  </a:cubicBezTo>
                  <a:lnTo>
                    <a:pt x="247650" y="295275"/>
                  </a:lnTo>
                  <a:lnTo>
                    <a:pt x="576262" y="257175"/>
                  </a:lnTo>
                  <a:lnTo>
                    <a:pt x="1359694" y="157162"/>
                  </a:lnTo>
                  <a:lnTo>
                    <a:pt x="2035969" y="69056"/>
                  </a:lnTo>
                  <a:lnTo>
                    <a:pt x="2574131" y="0"/>
                  </a:lnTo>
                  <a:lnTo>
                    <a:pt x="2557462" y="309562"/>
                  </a:lnTo>
                  <a:lnTo>
                    <a:pt x="2474119" y="290512"/>
                  </a:lnTo>
                  <a:lnTo>
                    <a:pt x="2431256" y="250031"/>
                  </a:lnTo>
                  <a:lnTo>
                    <a:pt x="2407444" y="230981"/>
                  </a:lnTo>
                  <a:lnTo>
                    <a:pt x="2195512" y="238125"/>
                  </a:lnTo>
                  <a:lnTo>
                    <a:pt x="1909762" y="257175"/>
                  </a:lnTo>
                  <a:lnTo>
                    <a:pt x="1781175" y="261937"/>
                  </a:lnTo>
                  <a:lnTo>
                    <a:pt x="1688306" y="273844"/>
                  </a:lnTo>
                  <a:lnTo>
                    <a:pt x="1581150" y="300037"/>
                  </a:lnTo>
                  <a:lnTo>
                    <a:pt x="1302544" y="335756"/>
                  </a:lnTo>
                  <a:lnTo>
                    <a:pt x="816769" y="409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3F5BD6CC-33FC-CE49-8C25-1AD6A4A8F881}"/>
                </a:ext>
              </a:extLst>
            </p:cNvPr>
            <p:cNvSpPr/>
            <p:nvPr/>
          </p:nvSpPr>
          <p:spPr>
            <a:xfrm>
              <a:off x="4799013" y="4160838"/>
              <a:ext cx="481012" cy="1289050"/>
            </a:xfrm>
            <a:custGeom>
              <a:avLst/>
              <a:gdLst>
                <a:gd name="connsiteX0" fmla="*/ 140494 w 481012"/>
                <a:gd name="connsiteY0" fmla="*/ 804862 h 1290637"/>
                <a:gd name="connsiteX1" fmla="*/ 147637 w 481012"/>
                <a:gd name="connsiteY1" fmla="*/ 221456 h 1290637"/>
                <a:gd name="connsiteX2" fmla="*/ 142875 w 481012"/>
                <a:gd name="connsiteY2" fmla="*/ 197644 h 1290637"/>
                <a:gd name="connsiteX3" fmla="*/ 0 w 481012"/>
                <a:gd name="connsiteY3" fmla="*/ 59531 h 1290637"/>
                <a:gd name="connsiteX4" fmla="*/ 338137 w 481012"/>
                <a:gd name="connsiteY4" fmla="*/ 0 h 1290637"/>
                <a:gd name="connsiteX5" fmla="*/ 404812 w 481012"/>
                <a:gd name="connsiteY5" fmla="*/ 95250 h 1290637"/>
                <a:gd name="connsiteX6" fmla="*/ 445294 w 481012"/>
                <a:gd name="connsiteY6" fmla="*/ 130969 h 1290637"/>
                <a:gd name="connsiteX7" fmla="*/ 478631 w 481012"/>
                <a:gd name="connsiteY7" fmla="*/ 157162 h 1290637"/>
                <a:gd name="connsiteX8" fmla="*/ 481012 w 481012"/>
                <a:gd name="connsiteY8" fmla="*/ 169069 h 1290637"/>
                <a:gd name="connsiteX9" fmla="*/ 469106 w 481012"/>
                <a:gd name="connsiteY9" fmla="*/ 204787 h 1290637"/>
                <a:gd name="connsiteX10" fmla="*/ 419100 w 481012"/>
                <a:gd name="connsiteY10" fmla="*/ 295275 h 1290637"/>
                <a:gd name="connsiteX11" fmla="*/ 400050 w 481012"/>
                <a:gd name="connsiteY11" fmla="*/ 600075 h 1290637"/>
                <a:gd name="connsiteX12" fmla="*/ 383381 w 481012"/>
                <a:gd name="connsiteY12" fmla="*/ 957262 h 1290637"/>
                <a:gd name="connsiteX13" fmla="*/ 371475 w 481012"/>
                <a:gd name="connsiteY13" fmla="*/ 1271587 h 1290637"/>
                <a:gd name="connsiteX14" fmla="*/ 126206 w 481012"/>
                <a:gd name="connsiteY14" fmla="*/ 1290637 h 1290637"/>
                <a:gd name="connsiteX15" fmla="*/ 140494 w 481012"/>
                <a:gd name="connsiteY15" fmla="*/ 804862 h 1290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1012" h="1290637">
                  <a:moveTo>
                    <a:pt x="140494" y="804862"/>
                  </a:moveTo>
                  <a:lnTo>
                    <a:pt x="147637" y="221456"/>
                  </a:lnTo>
                  <a:lnTo>
                    <a:pt x="142875" y="197644"/>
                  </a:lnTo>
                  <a:lnTo>
                    <a:pt x="0" y="59531"/>
                  </a:lnTo>
                  <a:lnTo>
                    <a:pt x="338137" y="0"/>
                  </a:lnTo>
                  <a:lnTo>
                    <a:pt x="404812" y="95250"/>
                  </a:lnTo>
                  <a:lnTo>
                    <a:pt x="445294" y="130969"/>
                  </a:lnTo>
                  <a:lnTo>
                    <a:pt x="478631" y="157162"/>
                  </a:lnTo>
                  <a:lnTo>
                    <a:pt x="481012" y="169069"/>
                  </a:lnTo>
                  <a:lnTo>
                    <a:pt x="469106" y="204787"/>
                  </a:lnTo>
                  <a:lnTo>
                    <a:pt x="419100" y="295275"/>
                  </a:lnTo>
                  <a:lnTo>
                    <a:pt x="400050" y="600075"/>
                  </a:lnTo>
                  <a:cubicBezTo>
                    <a:pt x="394456" y="719136"/>
                    <a:pt x="383381" y="838070"/>
                    <a:pt x="383381" y="957262"/>
                  </a:cubicBezTo>
                  <a:lnTo>
                    <a:pt x="371475" y="1271587"/>
                  </a:lnTo>
                  <a:lnTo>
                    <a:pt x="126206" y="1290637"/>
                  </a:lnTo>
                  <a:lnTo>
                    <a:pt x="140494" y="8048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5FA61371-1E59-654F-ADCC-C57C4AC3ED7C}"/>
                </a:ext>
              </a:extLst>
            </p:cNvPr>
            <p:cNvSpPr/>
            <p:nvPr/>
          </p:nvSpPr>
          <p:spPr>
            <a:xfrm>
              <a:off x="3519488" y="5211763"/>
              <a:ext cx="3386137" cy="471487"/>
            </a:xfrm>
            <a:custGeom>
              <a:avLst/>
              <a:gdLst>
                <a:gd name="connsiteX0" fmla="*/ 1497078 w 3386453"/>
                <a:gd name="connsiteY0" fmla="*/ 331723 h 470181"/>
                <a:gd name="connsiteX1" fmla="*/ 986514 w 3386453"/>
                <a:gd name="connsiteY1" fmla="*/ 372106 h 470181"/>
                <a:gd name="connsiteX2" fmla="*/ 571139 w 3386453"/>
                <a:gd name="connsiteY2" fmla="*/ 421144 h 470181"/>
                <a:gd name="connsiteX3" fmla="*/ 196149 w 3386453"/>
                <a:gd name="connsiteY3" fmla="*/ 470181 h 470181"/>
                <a:gd name="connsiteX4" fmla="*/ 0 w 3386453"/>
                <a:gd name="connsiteY4" fmla="*/ 432682 h 470181"/>
                <a:gd name="connsiteX5" fmla="*/ 0 w 3386453"/>
                <a:gd name="connsiteY5" fmla="*/ 253840 h 470181"/>
                <a:gd name="connsiteX6" fmla="*/ 210572 w 3386453"/>
                <a:gd name="connsiteY6" fmla="*/ 291339 h 470181"/>
                <a:gd name="connsiteX7" fmla="*/ 484603 w 3386453"/>
                <a:gd name="connsiteY7" fmla="*/ 262494 h 470181"/>
                <a:gd name="connsiteX8" fmla="*/ 891324 w 3386453"/>
                <a:gd name="connsiteY8" fmla="*/ 219226 h 470181"/>
                <a:gd name="connsiteX9" fmla="*/ 1404772 w 3386453"/>
                <a:gd name="connsiteY9" fmla="*/ 155766 h 470181"/>
                <a:gd name="connsiteX10" fmla="*/ 1647074 w 3386453"/>
                <a:gd name="connsiteY10" fmla="*/ 138458 h 470181"/>
                <a:gd name="connsiteX11" fmla="*/ 1851876 w 3386453"/>
                <a:gd name="connsiteY11" fmla="*/ 135574 h 470181"/>
                <a:gd name="connsiteX12" fmla="*/ 2223982 w 3386453"/>
                <a:gd name="connsiteY12" fmla="*/ 115382 h 470181"/>
                <a:gd name="connsiteX13" fmla="*/ 2616280 w 3386453"/>
                <a:gd name="connsiteY13" fmla="*/ 92306 h 470181"/>
                <a:gd name="connsiteX14" fmla="*/ 2901850 w 3386453"/>
                <a:gd name="connsiteY14" fmla="*/ 0 h 470181"/>
                <a:gd name="connsiteX15" fmla="*/ 3002809 w 3386453"/>
                <a:gd name="connsiteY15" fmla="*/ 23077 h 470181"/>
                <a:gd name="connsiteX16" fmla="*/ 3092230 w 3386453"/>
                <a:gd name="connsiteY16" fmla="*/ 54807 h 470181"/>
                <a:gd name="connsiteX17" fmla="*/ 3196073 w 3386453"/>
                <a:gd name="connsiteY17" fmla="*/ 98075 h 470181"/>
                <a:gd name="connsiteX18" fmla="*/ 3288379 w 3386453"/>
                <a:gd name="connsiteY18" fmla="*/ 144228 h 470181"/>
                <a:gd name="connsiteX19" fmla="*/ 3343185 w 3386453"/>
                <a:gd name="connsiteY19" fmla="*/ 178842 h 470181"/>
                <a:gd name="connsiteX20" fmla="*/ 3360492 w 3386453"/>
                <a:gd name="connsiteY20" fmla="*/ 201918 h 470181"/>
                <a:gd name="connsiteX21" fmla="*/ 3377799 w 3386453"/>
                <a:gd name="connsiteY21" fmla="*/ 230764 h 470181"/>
                <a:gd name="connsiteX22" fmla="*/ 3386453 w 3386453"/>
                <a:gd name="connsiteY22" fmla="*/ 265378 h 470181"/>
                <a:gd name="connsiteX23" fmla="*/ 3386453 w 3386453"/>
                <a:gd name="connsiteY23" fmla="*/ 288455 h 470181"/>
                <a:gd name="connsiteX24" fmla="*/ 3369146 w 3386453"/>
                <a:gd name="connsiteY24" fmla="*/ 311531 h 470181"/>
                <a:gd name="connsiteX25" fmla="*/ 3331647 w 3386453"/>
                <a:gd name="connsiteY25" fmla="*/ 343261 h 470181"/>
                <a:gd name="connsiteX26" fmla="*/ 3271071 w 3386453"/>
                <a:gd name="connsiteY26" fmla="*/ 360568 h 470181"/>
                <a:gd name="connsiteX27" fmla="*/ 3077807 w 3386453"/>
                <a:gd name="connsiteY27" fmla="*/ 331723 h 470181"/>
                <a:gd name="connsiteX28" fmla="*/ 2746084 w 3386453"/>
                <a:gd name="connsiteY28" fmla="*/ 305762 h 470181"/>
                <a:gd name="connsiteX29" fmla="*/ 2500898 w 3386453"/>
                <a:gd name="connsiteY29" fmla="*/ 291339 h 470181"/>
                <a:gd name="connsiteX30" fmla="*/ 2273020 w 3386453"/>
                <a:gd name="connsiteY30" fmla="*/ 294224 h 470181"/>
                <a:gd name="connsiteX31" fmla="*/ 1857645 w 3386453"/>
                <a:gd name="connsiteY31" fmla="*/ 314416 h 470181"/>
                <a:gd name="connsiteX32" fmla="*/ 1497078 w 3386453"/>
                <a:gd name="connsiteY32" fmla="*/ 331723 h 47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386453" h="470181">
                  <a:moveTo>
                    <a:pt x="1497078" y="331723"/>
                  </a:moveTo>
                  <a:lnTo>
                    <a:pt x="986514" y="372106"/>
                  </a:lnTo>
                  <a:lnTo>
                    <a:pt x="571139" y="421144"/>
                  </a:lnTo>
                  <a:lnTo>
                    <a:pt x="196149" y="470181"/>
                  </a:lnTo>
                  <a:lnTo>
                    <a:pt x="0" y="432682"/>
                  </a:lnTo>
                  <a:lnTo>
                    <a:pt x="0" y="253840"/>
                  </a:lnTo>
                  <a:lnTo>
                    <a:pt x="210572" y="291339"/>
                  </a:lnTo>
                  <a:lnTo>
                    <a:pt x="484603" y="262494"/>
                  </a:lnTo>
                  <a:lnTo>
                    <a:pt x="891324" y="219226"/>
                  </a:lnTo>
                  <a:lnTo>
                    <a:pt x="1404772" y="155766"/>
                  </a:lnTo>
                  <a:lnTo>
                    <a:pt x="1647074" y="138458"/>
                  </a:lnTo>
                  <a:lnTo>
                    <a:pt x="1851876" y="135574"/>
                  </a:lnTo>
                  <a:lnTo>
                    <a:pt x="2223982" y="115382"/>
                  </a:lnTo>
                  <a:lnTo>
                    <a:pt x="2616280" y="92306"/>
                  </a:lnTo>
                  <a:lnTo>
                    <a:pt x="2901850" y="0"/>
                  </a:lnTo>
                  <a:lnTo>
                    <a:pt x="3002809" y="23077"/>
                  </a:lnTo>
                  <a:lnTo>
                    <a:pt x="3092230" y="54807"/>
                  </a:lnTo>
                  <a:lnTo>
                    <a:pt x="3196073" y="98075"/>
                  </a:lnTo>
                  <a:lnTo>
                    <a:pt x="3288379" y="144228"/>
                  </a:lnTo>
                  <a:lnTo>
                    <a:pt x="3343185" y="178842"/>
                  </a:lnTo>
                  <a:lnTo>
                    <a:pt x="3360492" y="201918"/>
                  </a:lnTo>
                  <a:lnTo>
                    <a:pt x="3377799" y="230764"/>
                  </a:lnTo>
                  <a:lnTo>
                    <a:pt x="3386453" y="265378"/>
                  </a:lnTo>
                  <a:lnTo>
                    <a:pt x="3386453" y="288455"/>
                  </a:lnTo>
                  <a:lnTo>
                    <a:pt x="3369146" y="311531"/>
                  </a:lnTo>
                  <a:lnTo>
                    <a:pt x="3331647" y="343261"/>
                  </a:lnTo>
                  <a:lnTo>
                    <a:pt x="3271071" y="360568"/>
                  </a:lnTo>
                  <a:lnTo>
                    <a:pt x="3077807" y="331723"/>
                  </a:lnTo>
                  <a:lnTo>
                    <a:pt x="2746084" y="305762"/>
                  </a:lnTo>
                  <a:lnTo>
                    <a:pt x="2500898" y="291339"/>
                  </a:lnTo>
                  <a:lnTo>
                    <a:pt x="2273020" y="294224"/>
                  </a:lnTo>
                  <a:lnTo>
                    <a:pt x="1857645" y="314416"/>
                  </a:lnTo>
                  <a:lnTo>
                    <a:pt x="1497078" y="3317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10425802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2AA8D7CC-1226-D34B-BCCF-A37775DE5FCF}"/>
              </a:ext>
            </a:extLst>
          </p:cNvPr>
          <p:cNvSpPr/>
          <p:nvPr/>
        </p:nvSpPr>
        <p:spPr>
          <a:xfrm>
            <a:off x="2633663" y="2401888"/>
            <a:ext cx="1855787" cy="558800"/>
          </a:xfrm>
          <a:custGeom>
            <a:avLst/>
            <a:gdLst>
              <a:gd name="connsiteX0" fmla="*/ 707231 w 1854993"/>
              <a:gd name="connsiteY0" fmla="*/ 257175 h 557213"/>
              <a:gd name="connsiteX1" fmla="*/ 1047750 w 1854993"/>
              <a:gd name="connsiteY1" fmla="*/ 171450 h 557213"/>
              <a:gd name="connsiteX2" fmla="*/ 1269206 w 1854993"/>
              <a:gd name="connsiteY2" fmla="*/ 123825 h 557213"/>
              <a:gd name="connsiteX3" fmla="*/ 1388268 w 1854993"/>
              <a:gd name="connsiteY3" fmla="*/ 88107 h 557213"/>
              <a:gd name="connsiteX4" fmla="*/ 1462087 w 1854993"/>
              <a:gd name="connsiteY4" fmla="*/ 66675 h 557213"/>
              <a:gd name="connsiteX5" fmla="*/ 1509712 w 1854993"/>
              <a:gd name="connsiteY5" fmla="*/ 42863 h 557213"/>
              <a:gd name="connsiteX6" fmla="*/ 1571625 w 1854993"/>
              <a:gd name="connsiteY6" fmla="*/ 16669 h 557213"/>
              <a:gd name="connsiteX7" fmla="*/ 1609725 w 1854993"/>
              <a:gd name="connsiteY7" fmla="*/ 4763 h 557213"/>
              <a:gd name="connsiteX8" fmla="*/ 1654968 w 1854993"/>
              <a:gd name="connsiteY8" fmla="*/ 0 h 557213"/>
              <a:gd name="connsiteX9" fmla="*/ 1704975 w 1854993"/>
              <a:gd name="connsiteY9" fmla="*/ 0 h 557213"/>
              <a:gd name="connsiteX10" fmla="*/ 1759743 w 1854993"/>
              <a:gd name="connsiteY10" fmla="*/ 9525 h 557213"/>
              <a:gd name="connsiteX11" fmla="*/ 1802606 w 1854993"/>
              <a:gd name="connsiteY11" fmla="*/ 19050 h 557213"/>
              <a:gd name="connsiteX12" fmla="*/ 1831181 w 1854993"/>
              <a:gd name="connsiteY12" fmla="*/ 30957 h 557213"/>
              <a:gd name="connsiteX13" fmla="*/ 1843087 w 1854993"/>
              <a:gd name="connsiteY13" fmla="*/ 42863 h 557213"/>
              <a:gd name="connsiteX14" fmla="*/ 1850231 w 1854993"/>
              <a:gd name="connsiteY14" fmla="*/ 57150 h 557213"/>
              <a:gd name="connsiteX15" fmla="*/ 1854993 w 1854993"/>
              <a:gd name="connsiteY15" fmla="*/ 76200 h 557213"/>
              <a:gd name="connsiteX16" fmla="*/ 1854993 w 1854993"/>
              <a:gd name="connsiteY16" fmla="*/ 119063 h 557213"/>
              <a:gd name="connsiteX17" fmla="*/ 1843087 w 1854993"/>
              <a:gd name="connsiteY17" fmla="*/ 159544 h 557213"/>
              <a:gd name="connsiteX18" fmla="*/ 1826418 w 1854993"/>
              <a:gd name="connsiteY18" fmla="*/ 178594 h 557213"/>
              <a:gd name="connsiteX19" fmla="*/ 1776412 w 1854993"/>
              <a:gd name="connsiteY19" fmla="*/ 202407 h 557213"/>
              <a:gd name="connsiteX20" fmla="*/ 1683543 w 1854993"/>
              <a:gd name="connsiteY20" fmla="*/ 233363 h 557213"/>
              <a:gd name="connsiteX21" fmla="*/ 1595437 w 1854993"/>
              <a:gd name="connsiteY21" fmla="*/ 257175 h 557213"/>
              <a:gd name="connsiteX22" fmla="*/ 1462087 w 1854993"/>
              <a:gd name="connsiteY22" fmla="*/ 285750 h 557213"/>
              <a:gd name="connsiteX23" fmla="*/ 1276350 w 1854993"/>
              <a:gd name="connsiteY23" fmla="*/ 323850 h 557213"/>
              <a:gd name="connsiteX24" fmla="*/ 1193006 w 1854993"/>
              <a:gd name="connsiteY24" fmla="*/ 340519 h 557213"/>
              <a:gd name="connsiteX25" fmla="*/ 907256 w 1854993"/>
              <a:gd name="connsiteY25" fmla="*/ 414338 h 557213"/>
              <a:gd name="connsiteX26" fmla="*/ 707231 w 1854993"/>
              <a:gd name="connsiteY26" fmla="*/ 471488 h 557213"/>
              <a:gd name="connsiteX27" fmla="*/ 521493 w 1854993"/>
              <a:gd name="connsiteY27" fmla="*/ 523875 h 557213"/>
              <a:gd name="connsiteX28" fmla="*/ 461962 w 1854993"/>
              <a:gd name="connsiteY28" fmla="*/ 540544 h 557213"/>
              <a:gd name="connsiteX29" fmla="*/ 352425 w 1854993"/>
              <a:gd name="connsiteY29" fmla="*/ 557213 h 557213"/>
              <a:gd name="connsiteX30" fmla="*/ 330993 w 1854993"/>
              <a:gd name="connsiteY30" fmla="*/ 554832 h 557213"/>
              <a:gd name="connsiteX31" fmla="*/ 276225 w 1854993"/>
              <a:gd name="connsiteY31" fmla="*/ 528638 h 557213"/>
              <a:gd name="connsiteX32" fmla="*/ 211931 w 1854993"/>
              <a:gd name="connsiteY32" fmla="*/ 488157 h 557213"/>
              <a:gd name="connsiteX33" fmla="*/ 171450 w 1854993"/>
              <a:gd name="connsiteY33" fmla="*/ 457200 h 557213"/>
              <a:gd name="connsiteX34" fmla="*/ 119062 w 1854993"/>
              <a:gd name="connsiteY34" fmla="*/ 414338 h 557213"/>
              <a:gd name="connsiteX35" fmla="*/ 59531 w 1854993"/>
              <a:gd name="connsiteY35" fmla="*/ 359569 h 557213"/>
              <a:gd name="connsiteX36" fmla="*/ 26193 w 1854993"/>
              <a:gd name="connsiteY36" fmla="*/ 330994 h 557213"/>
              <a:gd name="connsiteX37" fmla="*/ 11906 w 1854993"/>
              <a:gd name="connsiteY37" fmla="*/ 314325 h 557213"/>
              <a:gd name="connsiteX38" fmla="*/ 0 w 1854993"/>
              <a:gd name="connsiteY38" fmla="*/ 288132 h 557213"/>
              <a:gd name="connsiteX39" fmla="*/ 0 w 1854993"/>
              <a:gd name="connsiteY39" fmla="*/ 269082 h 557213"/>
              <a:gd name="connsiteX40" fmla="*/ 7143 w 1854993"/>
              <a:gd name="connsiteY40" fmla="*/ 254794 h 557213"/>
              <a:gd name="connsiteX41" fmla="*/ 16668 w 1854993"/>
              <a:gd name="connsiteY41" fmla="*/ 254794 h 557213"/>
              <a:gd name="connsiteX42" fmla="*/ 33337 w 1854993"/>
              <a:gd name="connsiteY42" fmla="*/ 257175 h 557213"/>
              <a:gd name="connsiteX43" fmla="*/ 61912 w 1854993"/>
              <a:gd name="connsiteY43" fmla="*/ 271463 h 557213"/>
              <a:gd name="connsiteX44" fmla="*/ 114300 w 1854993"/>
              <a:gd name="connsiteY44" fmla="*/ 302419 h 557213"/>
              <a:gd name="connsiteX45" fmla="*/ 171450 w 1854993"/>
              <a:gd name="connsiteY45" fmla="*/ 326232 h 557213"/>
              <a:gd name="connsiteX46" fmla="*/ 207168 w 1854993"/>
              <a:gd name="connsiteY46" fmla="*/ 338138 h 557213"/>
              <a:gd name="connsiteX47" fmla="*/ 254793 w 1854993"/>
              <a:gd name="connsiteY47" fmla="*/ 347663 h 557213"/>
              <a:gd name="connsiteX48" fmla="*/ 321468 w 1854993"/>
              <a:gd name="connsiteY48" fmla="*/ 347663 h 557213"/>
              <a:gd name="connsiteX49" fmla="*/ 385762 w 1854993"/>
              <a:gd name="connsiteY49" fmla="*/ 335757 h 557213"/>
              <a:gd name="connsiteX50" fmla="*/ 707231 w 1854993"/>
              <a:gd name="connsiteY50" fmla="*/ 257175 h 557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854993" h="557213">
                <a:moveTo>
                  <a:pt x="707231" y="257175"/>
                </a:moveTo>
                <a:lnTo>
                  <a:pt x="1047750" y="171450"/>
                </a:lnTo>
                <a:lnTo>
                  <a:pt x="1269206" y="123825"/>
                </a:lnTo>
                <a:lnTo>
                  <a:pt x="1388268" y="88107"/>
                </a:lnTo>
                <a:lnTo>
                  <a:pt x="1462087" y="66675"/>
                </a:lnTo>
                <a:lnTo>
                  <a:pt x="1509712" y="42863"/>
                </a:lnTo>
                <a:lnTo>
                  <a:pt x="1571625" y="16669"/>
                </a:lnTo>
                <a:lnTo>
                  <a:pt x="1609725" y="4763"/>
                </a:lnTo>
                <a:lnTo>
                  <a:pt x="1654968" y="0"/>
                </a:lnTo>
                <a:lnTo>
                  <a:pt x="1704975" y="0"/>
                </a:lnTo>
                <a:lnTo>
                  <a:pt x="1759743" y="9525"/>
                </a:lnTo>
                <a:lnTo>
                  <a:pt x="1802606" y="19050"/>
                </a:lnTo>
                <a:lnTo>
                  <a:pt x="1831181" y="30957"/>
                </a:lnTo>
                <a:lnTo>
                  <a:pt x="1843087" y="42863"/>
                </a:lnTo>
                <a:lnTo>
                  <a:pt x="1850231" y="57150"/>
                </a:lnTo>
                <a:lnTo>
                  <a:pt x="1854993" y="76200"/>
                </a:lnTo>
                <a:lnTo>
                  <a:pt x="1854993" y="119063"/>
                </a:lnTo>
                <a:lnTo>
                  <a:pt x="1843087" y="159544"/>
                </a:lnTo>
                <a:lnTo>
                  <a:pt x="1826418" y="178594"/>
                </a:lnTo>
                <a:lnTo>
                  <a:pt x="1776412" y="202407"/>
                </a:lnTo>
                <a:lnTo>
                  <a:pt x="1683543" y="233363"/>
                </a:lnTo>
                <a:lnTo>
                  <a:pt x="1595437" y="257175"/>
                </a:lnTo>
                <a:lnTo>
                  <a:pt x="1462087" y="285750"/>
                </a:lnTo>
                <a:lnTo>
                  <a:pt x="1276350" y="323850"/>
                </a:lnTo>
                <a:lnTo>
                  <a:pt x="1193006" y="340519"/>
                </a:lnTo>
                <a:lnTo>
                  <a:pt x="907256" y="414338"/>
                </a:lnTo>
                <a:lnTo>
                  <a:pt x="707231" y="471488"/>
                </a:lnTo>
                <a:lnTo>
                  <a:pt x="521493" y="523875"/>
                </a:lnTo>
                <a:lnTo>
                  <a:pt x="461962" y="540544"/>
                </a:lnTo>
                <a:lnTo>
                  <a:pt x="352425" y="557213"/>
                </a:lnTo>
                <a:lnTo>
                  <a:pt x="330993" y="554832"/>
                </a:lnTo>
                <a:lnTo>
                  <a:pt x="276225" y="528638"/>
                </a:lnTo>
                <a:lnTo>
                  <a:pt x="211931" y="488157"/>
                </a:lnTo>
                <a:lnTo>
                  <a:pt x="171450" y="457200"/>
                </a:lnTo>
                <a:lnTo>
                  <a:pt x="119062" y="414338"/>
                </a:lnTo>
                <a:lnTo>
                  <a:pt x="59531" y="359569"/>
                </a:lnTo>
                <a:lnTo>
                  <a:pt x="26193" y="330994"/>
                </a:lnTo>
                <a:lnTo>
                  <a:pt x="11906" y="314325"/>
                </a:lnTo>
                <a:lnTo>
                  <a:pt x="0" y="288132"/>
                </a:lnTo>
                <a:lnTo>
                  <a:pt x="0" y="269082"/>
                </a:lnTo>
                <a:lnTo>
                  <a:pt x="7143" y="254794"/>
                </a:lnTo>
                <a:lnTo>
                  <a:pt x="16668" y="254794"/>
                </a:lnTo>
                <a:lnTo>
                  <a:pt x="33337" y="257175"/>
                </a:lnTo>
                <a:lnTo>
                  <a:pt x="61912" y="271463"/>
                </a:lnTo>
                <a:lnTo>
                  <a:pt x="114300" y="302419"/>
                </a:lnTo>
                <a:lnTo>
                  <a:pt x="171450" y="326232"/>
                </a:lnTo>
                <a:lnTo>
                  <a:pt x="207168" y="338138"/>
                </a:lnTo>
                <a:lnTo>
                  <a:pt x="254793" y="347663"/>
                </a:lnTo>
                <a:lnTo>
                  <a:pt x="321468" y="347663"/>
                </a:lnTo>
                <a:lnTo>
                  <a:pt x="385762" y="335757"/>
                </a:lnTo>
                <a:lnTo>
                  <a:pt x="707231" y="2571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E1A152FC-D668-394D-AFE9-0B88430BA18E}"/>
              </a:ext>
            </a:extLst>
          </p:cNvPr>
          <p:cNvSpPr/>
          <p:nvPr/>
        </p:nvSpPr>
        <p:spPr>
          <a:xfrm>
            <a:off x="4308475" y="1404938"/>
            <a:ext cx="1133475" cy="1654175"/>
          </a:xfrm>
          <a:custGeom>
            <a:avLst/>
            <a:gdLst>
              <a:gd name="connsiteX0" fmla="*/ 883444 w 1133475"/>
              <a:gd name="connsiteY0" fmla="*/ 738187 h 1654968"/>
              <a:gd name="connsiteX1" fmla="*/ 809625 w 1133475"/>
              <a:gd name="connsiteY1" fmla="*/ 852487 h 1654968"/>
              <a:gd name="connsiteX2" fmla="*/ 759619 w 1133475"/>
              <a:gd name="connsiteY2" fmla="*/ 923925 h 1654968"/>
              <a:gd name="connsiteX3" fmla="*/ 607219 w 1133475"/>
              <a:gd name="connsiteY3" fmla="*/ 1102518 h 1654968"/>
              <a:gd name="connsiteX4" fmla="*/ 526257 w 1133475"/>
              <a:gd name="connsiteY4" fmla="*/ 1202531 h 1654968"/>
              <a:gd name="connsiteX5" fmla="*/ 426244 w 1133475"/>
              <a:gd name="connsiteY5" fmla="*/ 1309687 h 1654968"/>
              <a:gd name="connsiteX6" fmla="*/ 311944 w 1133475"/>
              <a:gd name="connsiteY6" fmla="*/ 1421606 h 1654968"/>
              <a:gd name="connsiteX7" fmla="*/ 207169 w 1133475"/>
              <a:gd name="connsiteY7" fmla="*/ 1516856 h 1654968"/>
              <a:gd name="connsiteX8" fmla="*/ 109538 w 1133475"/>
              <a:gd name="connsiteY8" fmla="*/ 1602581 h 1654968"/>
              <a:gd name="connsiteX9" fmla="*/ 64294 w 1133475"/>
              <a:gd name="connsiteY9" fmla="*/ 1638300 h 1654968"/>
              <a:gd name="connsiteX10" fmla="*/ 40482 w 1133475"/>
              <a:gd name="connsiteY10" fmla="*/ 1652587 h 1654968"/>
              <a:gd name="connsiteX11" fmla="*/ 23813 w 1133475"/>
              <a:gd name="connsiteY11" fmla="*/ 1654968 h 1654968"/>
              <a:gd name="connsiteX12" fmla="*/ 11907 w 1133475"/>
              <a:gd name="connsiteY12" fmla="*/ 1652587 h 1654968"/>
              <a:gd name="connsiteX13" fmla="*/ 0 w 1133475"/>
              <a:gd name="connsiteY13" fmla="*/ 1638300 h 1654968"/>
              <a:gd name="connsiteX14" fmla="*/ 4763 w 1133475"/>
              <a:gd name="connsiteY14" fmla="*/ 1614487 h 1654968"/>
              <a:gd name="connsiteX15" fmla="*/ 33338 w 1133475"/>
              <a:gd name="connsiteY15" fmla="*/ 1569243 h 1654968"/>
              <a:gd name="connsiteX16" fmla="*/ 121444 w 1133475"/>
              <a:gd name="connsiteY16" fmla="*/ 1469231 h 1654968"/>
              <a:gd name="connsiteX17" fmla="*/ 254794 w 1133475"/>
              <a:gd name="connsiteY17" fmla="*/ 1300162 h 1654968"/>
              <a:gd name="connsiteX18" fmla="*/ 361950 w 1133475"/>
              <a:gd name="connsiteY18" fmla="*/ 1154906 h 1654968"/>
              <a:gd name="connsiteX19" fmla="*/ 438150 w 1133475"/>
              <a:gd name="connsiteY19" fmla="*/ 1042987 h 1654968"/>
              <a:gd name="connsiteX20" fmla="*/ 504825 w 1133475"/>
              <a:gd name="connsiteY20" fmla="*/ 945356 h 1654968"/>
              <a:gd name="connsiteX21" fmla="*/ 569119 w 1133475"/>
              <a:gd name="connsiteY21" fmla="*/ 840581 h 1654968"/>
              <a:gd name="connsiteX22" fmla="*/ 631032 w 1133475"/>
              <a:gd name="connsiteY22" fmla="*/ 723900 h 1654968"/>
              <a:gd name="connsiteX23" fmla="*/ 690563 w 1133475"/>
              <a:gd name="connsiteY23" fmla="*/ 600075 h 1654968"/>
              <a:gd name="connsiteX24" fmla="*/ 738188 w 1133475"/>
              <a:gd name="connsiteY24" fmla="*/ 469106 h 1654968"/>
              <a:gd name="connsiteX25" fmla="*/ 778669 w 1133475"/>
              <a:gd name="connsiteY25" fmla="*/ 330993 h 1654968"/>
              <a:gd name="connsiteX26" fmla="*/ 792957 w 1133475"/>
              <a:gd name="connsiteY26" fmla="*/ 247650 h 1654968"/>
              <a:gd name="connsiteX27" fmla="*/ 792957 w 1133475"/>
              <a:gd name="connsiteY27" fmla="*/ 226218 h 1654968"/>
              <a:gd name="connsiteX28" fmla="*/ 783432 w 1133475"/>
              <a:gd name="connsiteY28" fmla="*/ 204787 h 1654968"/>
              <a:gd name="connsiteX29" fmla="*/ 754857 w 1133475"/>
              <a:gd name="connsiteY29" fmla="*/ 171450 h 1654968"/>
              <a:gd name="connsiteX30" fmla="*/ 711994 w 1133475"/>
              <a:gd name="connsiteY30" fmla="*/ 123825 h 1654968"/>
              <a:gd name="connsiteX31" fmla="*/ 657225 w 1133475"/>
              <a:gd name="connsiteY31" fmla="*/ 76200 h 1654968"/>
              <a:gd name="connsiteX32" fmla="*/ 642938 w 1133475"/>
              <a:gd name="connsiteY32" fmla="*/ 64293 h 1654968"/>
              <a:gd name="connsiteX33" fmla="*/ 628650 w 1133475"/>
              <a:gd name="connsiteY33" fmla="*/ 50006 h 1654968"/>
              <a:gd name="connsiteX34" fmla="*/ 621507 w 1133475"/>
              <a:gd name="connsiteY34" fmla="*/ 23812 h 1654968"/>
              <a:gd name="connsiteX35" fmla="*/ 621507 w 1133475"/>
              <a:gd name="connsiteY35" fmla="*/ 9525 h 1654968"/>
              <a:gd name="connsiteX36" fmla="*/ 631032 w 1133475"/>
              <a:gd name="connsiteY36" fmla="*/ 0 h 1654968"/>
              <a:gd name="connsiteX37" fmla="*/ 652463 w 1133475"/>
              <a:gd name="connsiteY37" fmla="*/ 2381 h 1654968"/>
              <a:gd name="connsiteX38" fmla="*/ 700088 w 1133475"/>
              <a:gd name="connsiteY38" fmla="*/ 21431 h 1654968"/>
              <a:gd name="connsiteX39" fmla="*/ 759619 w 1133475"/>
              <a:gd name="connsiteY39" fmla="*/ 50006 h 1654968"/>
              <a:gd name="connsiteX40" fmla="*/ 847725 w 1133475"/>
              <a:gd name="connsiteY40" fmla="*/ 95250 h 1654968"/>
              <a:gd name="connsiteX41" fmla="*/ 904875 w 1133475"/>
              <a:gd name="connsiteY41" fmla="*/ 130968 h 1654968"/>
              <a:gd name="connsiteX42" fmla="*/ 957263 w 1133475"/>
              <a:gd name="connsiteY42" fmla="*/ 171450 h 1654968"/>
              <a:gd name="connsiteX43" fmla="*/ 1019175 w 1133475"/>
              <a:gd name="connsiteY43" fmla="*/ 221456 h 1654968"/>
              <a:gd name="connsiteX44" fmla="*/ 1069182 w 1133475"/>
              <a:gd name="connsiteY44" fmla="*/ 269081 h 1654968"/>
              <a:gd name="connsiteX45" fmla="*/ 1109663 w 1133475"/>
              <a:gd name="connsiteY45" fmla="*/ 319087 h 1654968"/>
              <a:gd name="connsiteX46" fmla="*/ 1126332 w 1133475"/>
              <a:gd name="connsiteY46" fmla="*/ 342900 h 1654968"/>
              <a:gd name="connsiteX47" fmla="*/ 1131094 w 1133475"/>
              <a:gd name="connsiteY47" fmla="*/ 352425 h 1654968"/>
              <a:gd name="connsiteX48" fmla="*/ 1133475 w 1133475"/>
              <a:gd name="connsiteY48" fmla="*/ 364331 h 1654968"/>
              <a:gd name="connsiteX49" fmla="*/ 1131094 w 1133475"/>
              <a:gd name="connsiteY49" fmla="*/ 385762 h 1654968"/>
              <a:gd name="connsiteX50" fmla="*/ 1114425 w 1133475"/>
              <a:gd name="connsiteY50" fmla="*/ 416718 h 1654968"/>
              <a:gd name="connsiteX51" fmla="*/ 1073944 w 1133475"/>
              <a:gd name="connsiteY51" fmla="*/ 469106 h 1654968"/>
              <a:gd name="connsiteX52" fmla="*/ 1031082 w 1133475"/>
              <a:gd name="connsiteY52" fmla="*/ 519112 h 1654968"/>
              <a:gd name="connsiteX53" fmla="*/ 919163 w 1133475"/>
              <a:gd name="connsiteY53" fmla="*/ 685800 h 1654968"/>
              <a:gd name="connsiteX54" fmla="*/ 883444 w 1133475"/>
              <a:gd name="connsiteY54" fmla="*/ 738187 h 1654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133475" h="1654968">
                <a:moveTo>
                  <a:pt x="883444" y="738187"/>
                </a:moveTo>
                <a:lnTo>
                  <a:pt x="809625" y="852487"/>
                </a:lnTo>
                <a:lnTo>
                  <a:pt x="759619" y="923925"/>
                </a:lnTo>
                <a:lnTo>
                  <a:pt x="607219" y="1102518"/>
                </a:lnTo>
                <a:lnTo>
                  <a:pt x="526257" y="1202531"/>
                </a:lnTo>
                <a:lnTo>
                  <a:pt x="426244" y="1309687"/>
                </a:lnTo>
                <a:lnTo>
                  <a:pt x="311944" y="1421606"/>
                </a:lnTo>
                <a:lnTo>
                  <a:pt x="207169" y="1516856"/>
                </a:lnTo>
                <a:lnTo>
                  <a:pt x="109538" y="1602581"/>
                </a:lnTo>
                <a:lnTo>
                  <a:pt x="64294" y="1638300"/>
                </a:lnTo>
                <a:lnTo>
                  <a:pt x="40482" y="1652587"/>
                </a:lnTo>
                <a:lnTo>
                  <a:pt x="23813" y="1654968"/>
                </a:lnTo>
                <a:lnTo>
                  <a:pt x="11907" y="1652587"/>
                </a:lnTo>
                <a:lnTo>
                  <a:pt x="0" y="1638300"/>
                </a:lnTo>
                <a:lnTo>
                  <a:pt x="4763" y="1614487"/>
                </a:lnTo>
                <a:lnTo>
                  <a:pt x="33338" y="1569243"/>
                </a:lnTo>
                <a:lnTo>
                  <a:pt x="121444" y="1469231"/>
                </a:lnTo>
                <a:lnTo>
                  <a:pt x="254794" y="1300162"/>
                </a:lnTo>
                <a:lnTo>
                  <a:pt x="361950" y="1154906"/>
                </a:lnTo>
                <a:lnTo>
                  <a:pt x="438150" y="1042987"/>
                </a:lnTo>
                <a:lnTo>
                  <a:pt x="504825" y="945356"/>
                </a:lnTo>
                <a:lnTo>
                  <a:pt x="569119" y="840581"/>
                </a:lnTo>
                <a:lnTo>
                  <a:pt x="631032" y="723900"/>
                </a:lnTo>
                <a:lnTo>
                  <a:pt x="690563" y="600075"/>
                </a:lnTo>
                <a:lnTo>
                  <a:pt x="738188" y="469106"/>
                </a:lnTo>
                <a:lnTo>
                  <a:pt x="778669" y="330993"/>
                </a:lnTo>
                <a:lnTo>
                  <a:pt x="792957" y="247650"/>
                </a:lnTo>
                <a:lnTo>
                  <a:pt x="792957" y="226218"/>
                </a:lnTo>
                <a:lnTo>
                  <a:pt x="783432" y="204787"/>
                </a:lnTo>
                <a:lnTo>
                  <a:pt x="754857" y="171450"/>
                </a:lnTo>
                <a:lnTo>
                  <a:pt x="711994" y="123825"/>
                </a:lnTo>
                <a:lnTo>
                  <a:pt x="657225" y="76200"/>
                </a:lnTo>
                <a:lnTo>
                  <a:pt x="642938" y="64293"/>
                </a:lnTo>
                <a:lnTo>
                  <a:pt x="628650" y="50006"/>
                </a:lnTo>
                <a:lnTo>
                  <a:pt x="621507" y="23812"/>
                </a:lnTo>
                <a:lnTo>
                  <a:pt x="621507" y="9525"/>
                </a:lnTo>
                <a:lnTo>
                  <a:pt x="631032" y="0"/>
                </a:lnTo>
                <a:lnTo>
                  <a:pt x="652463" y="2381"/>
                </a:lnTo>
                <a:lnTo>
                  <a:pt x="700088" y="21431"/>
                </a:lnTo>
                <a:lnTo>
                  <a:pt x="759619" y="50006"/>
                </a:lnTo>
                <a:lnTo>
                  <a:pt x="847725" y="95250"/>
                </a:lnTo>
                <a:lnTo>
                  <a:pt x="904875" y="130968"/>
                </a:lnTo>
                <a:lnTo>
                  <a:pt x="957263" y="171450"/>
                </a:lnTo>
                <a:lnTo>
                  <a:pt x="1019175" y="221456"/>
                </a:lnTo>
                <a:lnTo>
                  <a:pt x="1069182" y="269081"/>
                </a:lnTo>
                <a:lnTo>
                  <a:pt x="1109663" y="319087"/>
                </a:lnTo>
                <a:lnTo>
                  <a:pt x="1126332" y="342900"/>
                </a:lnTo>
                <a:lnTo>
                  <a:pt x="1131094" y="352425"/>
                </a:lnTo>
                <a:lnTo>
                  <a:pt x="1133475" y="364331"/>
                </a:lnTo>
                <a:lnTo>
                  <a:pt x="1131094" y="385762"/>
                </a:lnTo>
                <a:lnTo>
                  <a:pt x="1114425" y="416718"/>
                </a:lnTo>
                <a:lnTo>
                  <a:pt x="1073944" y="469106"/>
                </a:lnTo>
                <a:lnTo>
                  <a:pt x="1031082" y="519112"/>
                </a:lnTo>
                <a:lnTo>
                  <a:pt x="919163" y="685800"/>
                </a:lnTo>
                <a:lnTo>
                  <a:pt x="883444" y="7381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6C6FA46E-A6F4-F247-9DD4-D6770F89A299}"/>
              </a:ext>
            </a:extLst>
          </p:cNvPr>
          <p:cNvSpPr/>
          <p:nvPr/>
        </p:nvSpPr>
        <p:spPr>
          <a:xfrm rot="16200000">
            <a:off x="1553369" y="3383757"/>
            <a:ext cx="4330700" cy="519112"/>
          </a:xfrm>
          <a:custGeom>
            <a:avLst/>
            <a:gdLst>
              <a:gd name="connsiteX0" fmla="*/ 1532238 w 4331926"/>
              <a:gd name="connsiteY0" fmla="*/ 165933 h 518983"/>
              <a:gd name="connsiteX1" fmla="*/ 2358376 w 4331926"/>
              <a:gd name="connsiteY1" fmla="*/ 169464 h 518983"/>
              <a:gd name="connsiteX2" fmla="*/ 3332794 w 4331926"/>
              <a:gd name="connsiteY2" fmla="*/ 194177 h 518983"/>
              <a:gd name="connsiteX3" fmla="*/ 3678783 w 4331926"/>
              <a:gd name="connsiteY3" fmla="*/ 194177 h 518983"/>
              <a:gd name="connsiteX4" fmla="*/ 3883553 w 4331926"/>
              <a:gd name="connsiteY4" fmla="*/ 194177 h 518983"/>
              <a:gd name="connsiteX5" fmla="*/ 4017712 w 4331926"/>
              <a:gd name="connsiteY5" fmla="*/ 194177 h 518983"/>
              <a:gd name="connsiteX6" fmla="*/ 4056547 w 4331926"/>
              <a:gd name="connsiteY6" fmla="*/ 190647 h 518983"/>
              <a:gd name="connsiteX7" fmla="*/ 4091852 w 4331926"/>
              <a:gd name="connsiteY7" fmla="*/ 183586 h 518983"/>
              <a:gd name="connsiteX8" fmla="*/ 4141279 w 4331926"/>
              <a:gd name="connsiteY8" fmla="*/ 165933 h 518983"/>
              <a:gd name="connsiteX9" fmla="*/ 4183645 w 4331926"/>
              <a:gd name="connsiteY9" fmla="*/ 137689 h 518983"/>
              <a:gd name="connsiteX10" fmla="*/ 4215420 w 4331926"/>
              <a:gd name="connsiteY10" fmla="*/ 105915 h 518983"/>
              <a:gd name="connsiteX11" fmla="*/ 4247194 w 4331926"/>
              <a:gd name="connsiteY11" fmla="*/ 60018 h 518983"/>
              <a:gd name="connsiteX12" fmla="*/ 4261316 w 4331926"/>
              <a:gd name="connsiteY12" fmla="*/ 21183 h 518983"/>
              <a:gd name="connsiteX13" fmla="*/ 4268377 w 4331926"/>
              <a:gd name="connsiteY13" fmla="*/ 3530 h 518983"/>
              <a:gd name="connsiteX14" fmla="*/ 4278969 w 4331926"/>
              <a:gd name="connsiteY14" fmla="*/ 0 h 518983"/>
              <a:gd name="connsiteX15" fmla="*/ 4289560 w 4331926"/>
              <a:gd name="connsiteY15" fmla="*/ 0 h 518983"/>
              <a:gd name="connsiteX16" fmla="*/ 4307213 w 4331926"/>
              <a:gd name="connsiteY16" fmla="*/ 14122 h 518983"/>
              <a:gd name="connsiteX17" fmla="*/ 4321335 w 4331926"/>
              <a:gd name="connsiteY17" fmla="*/ 35305 h 518983"/>
              <a:gd name="connsiteX18" fmla="*/ 4328396 w 4331926"/>
              <a:gd name="connsiteY18" fmla="*/ 63549 h 518983"/>
              <a:gd name="connsiteX19" fmla="*/ 4331926 w 4331926"/>
              <a:gd name="connsiteY19" fmla="*/ 112976 h 518983"/>
              <a:gd name="connsiteX20" fmla="*/ 4328396 w 4331926"/>
              <a:gd name="connsiteY20" fmla="*/ 180055 h 518983"/>
              <a:gd name="connsiteX21" fmla="*/ 4324865 w 4331926"/>
              <a:gd name="connsiteY21" fmla="*/ 208299 h 518983"/>
              <a:gd name="connsiteX22" fmla="*/ 4307213 w 4331926"/>
              <a:gd name="connsiteY22" fmla="*/ 264787 h 518983"/>
              <a:gd name="connsiteX23" fmla="*/ 4286030 w 4331926"/>
              <a:gd name="connsiteY23" fmla="*/ 317745 h 518983"/>
              <a:gd name="connsiteX24" fmla="*/ 4247194 w 4331926"/>
              <a:gd name="connsiteY24" fmla="*/ 384824 h 518983"/>
              <a:gd name="connsiteX25" fmla="*/ 4204828 w 4331926"/>
              <a:gd name="connsiteY25" fmla="*/ 441312 h 518983"/>
              <a:gd name="connsiteX26" fmla="*/ 4162462 w 4331926"/>
              <a:gd name="connsiteY26" fmla="*/ 487209 h 518983"/>
              <a:gd name="connsiteX27" fmla="*/ 4130688 w 4331926"/>
              <a:gd name="connsiteY27" fmla="*/ 511922 h 518983"/>
              <a:gd name="connsiteX28" fmla="*/ 4098913 w 4331926"/>
              <a:gd name="connsiteY28" fmla="*/ 518983 h 518983"/>
              <a:gd name="connsiteX29" fmla="*/ 4067139 w 4331926"/>
              <a:gd name="connsiteY29" fmla="*/ 511922 h 518983"/>
              <a:gd name="connsiteX30" fmla="*/ 4031834 w 4331926"/>
              <a:gd name="connsiteY30" fmla="*/ 483678 h 518983"/>
              <a:gd name="connsiteX31" fmla="*/ 3985937 w 4331926"/>
              <a:gd name="connsiteY31" fmla="*/ 451904 h 518983"/>
              <a:gd name="connsiteX32" fmla="*/ 3922388 w 4331926"/>
              <a:gd name="connsiteY32" fmla="*/ 427190 h 518983"/>
              <a:gd name="connsiteX33" fmla="*/ 3851778 w 4331926"/>
              <a:gd name="connsiteY33" fmla="*/ 416599 h 518983"/>
              <a:gd name="connsiteX34" fmla="*/ 3569338 w 4331926"/>
              <a:gd name="connsiteY34" fmla="*/ 416599 h 518983"/>
              <a:gd name="connsiteX35" fmla="*/ 3248062 w 4331926"/>
              <a:gd name="connsiteY35" fmla="*/ 413068 h 518983"/>
              <a:gd name="connsiteX36" fmla="*/ 3082129 w 4331926"/>
              <a:gd name="connsiteY36" fmla="*/ 395416 h 518983"/>
              <a:gd name="connsiteX37" fmla="*/ 2700834 w 4331926"/>
              <a:gd name="connsiteY37" fmla="*/ 388355 h 518983"/>
              <a:gd name="connsiteX38" fmla="*/ 2467821 w 4331926"/>
              <a:gd name="connsiteY38" fmla="*/ 391885 h 518983"/>
              <a:gd name="connsiteX39" fmla="*/ 2072405 w 4331926"/>
              <a:gd name="connsiteY39" fmla="*/ 395416 h 518983"/>
              <a:gd name="connsiteX40" fmla="*/ 1616970 w 4331926"/>
              <a:gd name="connsiteY40" fmla="*/ 395416 h 518983"/>
              <a:gd name="connsiteX41" fmla="*/ 1260390 w 4331926"/>
              <a:gd name="connsiteY41" fmla="*/ 391885 h 518983"/>
              <a:gd name="connsiteX42" fmla="*/ 907339 w 4331926"/>
              <a:gd name="connsiteY42" fmla="*/ 395416 h 518983"/>
              <a:gd name="connsiteX43" fmla="*/ 600186 w 4331926"/>
              <a:gd name="connsiteY43" fmla="*/ 395416 h 518983"/>
              <a:gd name="connsiteX44" fmla="*/ 462496 w 4331926"/>
              <a:gd name="connsiteY44" fmla="*/ 391885 h 518983"/>
              <a:gd name="connsiteX45" fmla="*/ 356581 w 4331926"/>
              <a:gd name="connsiteY45" fmla="*/ 381294 h 518983"/>
              <a:gd name="connsiteX46" fmla="*/ 261258 w 4331926"/>
              <a:gd name="connsiteY46" fmla="*/ 370702 h 518983"/>
              <a:gd name="connsiteX47" fmla="*/ 183586 w 4331926"/>
              <a:gd name="connsiteY47" fmla="*/ 360111 h 518983"/>
              <a:gd name="connsiteX48" fmla="*/ 95324 w 4331926"/>
              <a:gd name="connsiteY48" fmla="*/ 342458 h 518983"/>
              <a:gd name="connsiteX49" fmla="*/ 49427 w 4331926"/>
              <a:gd name="connsiteY49" fmla="*/ 331867 h 518983"/>
              <a:gd name="connsiteX50" fmla="*/ 31775 w 4331926"/>
              <a:gd name="connsiteY50" fmla="*/ 321275 h 518983"/>
              <a:gd name="connsiteX51" fmla="*/ 14122 w 4331926"/>
              <a:gd name="connsiteY51" fmla="*/ 303623 h 518983"/>
              <a:gd name="connsiteX52" fmla="*/ 0 w 4331926"/>
              <a:gd name="connsiteY52" fmla="*/ 275379 h 518983"/>
              <a:gd name="connsiteX53" fmla="*/ 3531 w 4331926"/>
              <a:gd name="connsiteY53" fmla="*/ 254196 h 518983"/>
              <a:gd name="connsiteX54" fmla="*/ 14122 w 4331926"/>
              <a:gd name="connsiteY54" fmla="*/ 225952 h 518983"/>
              <a:gd name="connsiteX55" fmla="*/ 35305 w 4331926"/>
              <a:gd name="connsiteY55" fmla="*/ 204769 h 518983"/>
              <a:gd name="connsiteX56" fmla="*/ 70610 w 4331926"/>
              <a:gd name="connsiteY56" fmla="*/ 180055 h 518983"/>
              <a:gd name="connsiteX57" fmla="*/ 148281 w 4331926"/>
              <a:gd name="connsiteY57" fmla="*/ 151811 h 518983"/>
              <a:gd name="connsiteX58" fmla="*/ 257727 w 4331926"/>
              <a:gd name="connsiteY58" fmla="*/ 127098 h 518983"/>
              <a:gd name="connsiteX59" fmla="*/ 388356 w 4331926"/>
              <a:gd name="connsiteY59" fmla="*/ 112976 h 518983"/>
              <a:gd name="connsiteX60" fmla="*/ 504862 w 4331926"/>
              <a:gd name="connsiteY60" fmla="*/ 102384 h 518983"/>
              <a:gd name="connsiteX61" fmla="*/ 550759 w 4331926"/>
              <a:gd name="connsiteY61" fmla="*/ 109445 h 518983"/>
              <a:gd name="connsiteX62" fmla="*/ 624899 w 4331926"/>
              <a:gd name="connsiteY62" fmla="*/ 123567 h 518983"/>
              <a:gd name="connsiteX63" fmla="*/ 790833 w 4331926"/>
              <a:gd name="connsiteY63" fmla="*/ 141220 h 518983"/>
              <a:gd name="connsiteX64" fmla="*/ 1052090 w 4331926"/>
              <a:gd name="connsiteY64" fmla="*/ 151811 h 518983"/>
              <a:gd name="connsiteX65" fmla="*/ 1475750 w 4331926"/>
              <a:gd name="connsiteY65" fmla="*/ 165933 h 518983"/>
              <a:gd name="connsiteX66" fmla="*/ 1532238 w 4331926"/>
              <a:gd name="connsiteY66" fmla="*/ 165933 h 518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4331926" h="518983">
                <a:moveTo>
                  <a:pt x="1532238" y="165933"/>
                </a:moveTo>
                <a:lnTo>
                  <a:pt x="2358376" y="169464"/>
                </a:lnTo>
                <a:lnTo>
                  <a:pt x="3332794" y="194177"/>
                </a:lnTo>
                <a:lnTo>
                  <a:pt x="3678783" y="194177"/>
                </a:lnTo>
                <a:lnTo>
                  <a:pt x="3883553" y="194177"/>
                </a:lnTo>
                <a:lnTo>
                  <a:pt x="4017712" y="194177"/>
                </a:lnTo>
                <a:lnTo>
                  <a:pt x="4056547" y="190647"/>
                </a:lnTo>
                <a:lnTo>
                  <a:pt x="4091852" y="183586"/>
                </a:lnTo>
                <a:lnTo>
                  <a:pt x="4141279" y="165933"/>
                </a:lnTo>
                <a:lnTo>
                  <a:pt x="4183645" y="137689"/>
                </a:lnTo>
                <a:lnTo>
                  <a:pt x="4215420" y="105915"/>
                </a:lnTo>
                <a:lnTo>
                  <a:pt x="4247194" y="60018"/>
                </a:lnTo>
                <a:lnTo>
                  <a:pt x="4261316" y="21183"/>
                </a:lnTo>
                <a:lnTo>
                  <a:pt x="4268377" y="3530"/>
                </a:lnTo>
                <a:lnTo>
                  <a:pt x="4278969" y="0"/>
                </a:lnTo>
                <a:lnTo>
                  <a:pt x="4289560" y="0"/>
                </a:lnTo>
                <a:lnTo>
                  <a:pt x="4307213" y="14122"/>
                </a:lnTo>
                <a:lnTo>
                  <a:pt x="4321335" y="35305"/>
                </a:lnTo>
                <a:lnTo>
                  <a:pt x="4328396" y="63549"/>
                </a:lnTo>
                <a:lnTo>
                  <a:pt x="4331926" y="112976"/>
                </a:lnTo>
                <a:lnTo>
                  <a:pt x="4328396" y="180055"/>
                </a:lnTo>
                <a:lnTo>
                  <a:pt x="4324865" y="208299"/>
                </a:lnTo>
                <a:lnTo>
                  <a:pt x="4307213" y="264787"/>
                </a:lnTo>
                <a:lnTo>
                  <a:pt x="4286030" y="317745"/>
                </a:lnTo>
                <a:lnTo>
                  <a:pt x="4247194" y="384824"/>
                </a:lnTo>
                <a:lnTo>
                  <a:pt x="4204828" y="441312"/>
                </a:lnTo>
                <a:lnTo>
                  <a:pt x="4162462" y="487209"/>
                </a:lnTo>
                <a:lnTo>
                  <a:pt x="4130688" y="511922"/>
                </a:lnTo>
                <a:lnTo>
                  <a:pt x="4098913" y="518983"/>
                </a:lnTo>
                <a:lnTo>
                  <a:pt x="4067139" y="511922"/>
                </a:lnTo>
                <a:lnTo>
                  <a:pt x="4031834" y="483678"/>
                </a:lnTo>
                <a:lnTo>
                  <a:pt x="3985937" y="451904"/>
                </a:lnTo>
                <a:lnTo>
                  <a:pt x="3922388" y="427190"/>
                </a:lnTo>
                <a:lnTo>
                  <a:pt x="3851778" y="416599"/>
                </a:lnTo>
                <a:lnTo>
                  <a:pt x="3569338" y="416599"/>
                </a:lnTo>
                <a:lnTo>
                  <a:pt x="3248062" y="413068"/>
                </a:lnTo>
                <a:lnTo>
                  <a:pt x="3082129" y="395416"/>
                </a:lnTo>
                <a:lnTo>
                  <a:pt x="2700834" y="388355"/>
                </a:lnTo>
                <a:lnTo>
                  <a:pt x="2467821" y="391885"/>
                </a:lnTo>
                <a:lnTo>
                  <a:pt x="2072405" y="395416"/>
                </a:lnTo>
                <a:lnTo>
                  <a:pt x="1616970" y="395416"/>
                </a:lnTo>
                <a:lnTo>
                  <a:pt x="1260390" y="391885"/>
                </a:lnTo>
                <a:lnTo>
                  <a:pt x="907339" y="395416"/>
                </a:lnTo>
                <a:lnTo>
                  <a:pt x="600186" y="395416"/>
                </a:lnTo>
                <a:lnTo>
                  <a:pt x="462496" y="391885"/>
                </a:lnTo>
                <a:lnTo>
                  <a:pt x="356581" y="381294"/>
                </a:lnTo>
                <a:lnTo>
                  <a:pt x="261258" y="370702"/>
                </a:lnTo>
                <a:lnTo>
                  <a:pt x="183586" y="360111"/>
                </a:lnTo>
                <a:lnTo>
                  <a:pt x="95324" y="342458"/>
                </a:lnTo>
                <a:lnTo>
                  <a:pt x="49427" y="331867"/>
                </a:lnTo>
                <a:lnTo>
                  <a:pt x="31775" y="321275"/>
                </a:lnTo>
                <a:lnTo>
                  <a:pt x="14122" y="303623"/>
                </a:lnTo>
                <a:lnTo>
                  <a:pt x="0" y="275379"/>
                </a:lnTo>
                <a:lnTo>
                  <a:pt x="3531" y="254196"/>
                </a:lnTo>
                <a:lnTo>
                  <a:pt x="14122" y="225952"/>
                </a:lnTo>
                <a:lnTo>
                  <a:pt x="35305" y="204769"/>
                </a:lnTo>
                <a:lnTo>
                  <a:pt x="70610" y="180055"/>
                </a:lnTo>
                <a:lnTo>
                  <a:pt x="148281" y="151811"/>
                </a:lnTo>
                <a:lnTo>
                  <a:pt x="257727" y="127098"/>
                </a:lnTo>
                <a:lnTo>
                  <a:pt x="388356" y="112976"/>
                </a:lnTo>
                <a:lnTo>
                  <a:pt x="504862" y="102384"/>
                </a:lnTo>
                <a:lnTo>
                  <a:pt x="550759" y="109445"/>
                </a:lnTo>
                <a:lnTo>
                  <a:pt x="624899" y="123567"/>
                </a:lnTo>
                <a:lnTo>
                  <a:pt x="790833" y="141220"/>
                </a:lnTo>
                <a:lnTo>
                  <a:pt x="1052090" y="151811"/>
                </a:lnTo>
                <a:lnTo>
                  <a:pt x="1475750" y="165933"/>
                </a:lnTo>
                <a:lnTo>
                  <a:pt x="1532238" y="16593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DFE5AC0A-3EAD-9344-A906-0A172E5A7639}"/>
              </a:ext>
            </a:extLst>
          </p:cNvPr>
          <p:cNvSpPr/>
          <p:nvPr/>
        </p:nvSpPr>
        <p:spPr>
          <a:xfrm rot="16200000">
            <a:off x="2127251" y="3236912"/>
            <a:ext cx="2030412" cy="1058863"/>
          </a:xfrm>
          <a:custGeom>
            <a:avLst/>
            <a:gdLst>
              <a:gd name="connsiteX0" fmla="*/ 988218 w 2031206"/>
              <a:gd name="connsiteY0" fmla="*/ 592931 h 1059656"/>
              <a:gd name="connsiteX1" fmla="*/ 1138237 w 2031206"/>
              <a:gd name="connsiteY1" fmla="*/ 659606 h 1059656"/>
              <a:gd name="connsiteX2" fmla="*/ 1266825 w 2031206"/>
              <a:gd name="connsiteY2" fmla="*/ 716756 h 1059656"/>
              <a:gd name="connsiteX3" fmla="*/ 1409700 w 2031206"/>
              <a:gd name="connsiteY3" fmla="*/ 776287 h 1059656"/>
              <a:gd name="connsiteX4" fmla="*/ 1626393 w 2031206"/>
              <a:gd name="connsiteY4" fmla="*/ 859631 h 1059656"/>
              <a:gd name="connsiteX5" fmla="*/ 1850231 w 2031206"/>
              <a:gd name="connsiteY5" fmla="*/ 933450 h 1059656"/>
              <a:gd name="connsiteX6" fmla="*/ 1964531 w 2031206"/>
              <a:gd name="connsiteY6" fmla="*/ 969168 h 1059656"/>
              <a:gd name="connsiteX7" fmla="*/ 2028825 w 2031206"/>
              <a:gd name="connsiteY7" fmla="*/ 988218 h 1059656"/>
              <a:gd name="connsiteX8" fmla="*/ 2031206 w 2031206"/>
              <a:gd name="connsiteY8" fmla="*/ 1059656 h 1059656"/>
              <a:gd name="connsiteX9" fmla="*/ 1359693 w 2031206"/>
              <a:gd name="connsiteY9" fmla="*/ 1042987 h 1059656"/>
              <a:gd name="connsiteX10" fmla="*/ 1176337 w 2031206"/>
              <a:gd name="connsiteY10" fmla="*/ 947737 h 1059656"/>
              <a:gd name="connsiteX11" fmla="*/ 1054893 w 2031206"/>
              <a:gd name="connsiteY11" fmla="*/ 876300 h 1059656"/>
              <a:gd name="connsiteX12" fmla="*/ 850106 w 2031206"/>
              <a:gd name="connsiteY12" fmla="*/ 750093 h 1059656"/>
              <a:gd name="connsiteX13" fmla="*/ 721518 w 2031206"/>
              <a:gd name="connsiteY13" fmla="*/ 659606 h 1059656"/>
              <a:gd name="connsiteX14" fmla="*/ 602456 w 2031206"/>
              <a:gd name="connsiteY14" fmla="*/ 569118 h 1059656"/>
              <a:gd name="connsiteX15" fmla="*/ 478631 w 2031206"/>
              <a:gd name="connsiteY15" fmla="*/ 469106 h 1059656"/>
              <a:gd name="connsiteX16" fmla="*/ 366712 w 2031206"/>
              <a:gd name="connsiteY16" fmla="*/ 371475 h 1059656"/>
              <a:gd name="connsiteX17" fmla="*/ 257175 w 2031206"/>
              <a:gd name="connsiteY17" fmla="*/ 276225 h 1059656"/>
              <a:gd name="connsiteX18" fmla="*/ 164306 w 2031206"/>
              <a:gd name="connsiteY18" fmla="*/ 192881 h 1059656"/>
              <a:gd name="connsiteX19" fmla="*/ 69056 w 2031206"/>
              <a:gd name="connsiteY19" fmla="*/ 109537 h 1059656"/>
              <a:gd name="connsiteX20" fmla="*/ 16668 w 2031206"/>
              <a:gd name="connsiteY20" fmla="*/ 61912 h 1059656"/>
              <a:gd name="connsiteX21" fmla="*/ 4762 w 2031206"/>
              <a:gd name="connsiteY21" fmla="*/ 45243 h 1059656"/>
              <a:gd name="connsiteX22" fmla="*/ 0 w 2031206"/>
              <a:gd name="connsiteY22" fmla="*/ 26193 h 1059656"/>
              <a:gd name="connsiteX23" fmla="*/ 0 w 2031206"/>
              <a:gd name="connsiteY23" fmla="*/ 14287 h 1059656"/>
              <a:gd name="connsiteX24" fmla="*/ 2381 w 2031206"/>
              <a:gd name="connsiteY24" fmla="*/ 0 h 1059656"/>
              <a:gd name="connsiteX25" fmla="*/ 21431 w 2031206"/>
              <a:gd name="connsiteY25" fmla="*/ 0 h 1059656"/>
              <a:gd name="connsiteX26" fmla="*/ 45243 w 2031206"/>
              <a:gd name="connsiteY26" fmla="*/ 7143 h 1059656"/>
              <a:gd name="connsiteX27" fmla="*/ 66675 w 2031206"/>
              <a:gd name="connsiteY27" fmla="*/ 19050 h 1059656"/>
              <a:gd name="connsiteX28" fmla="*/ 104775 w 2031206"/>
              <a:gd name="connsiteY28" fmla="*/ 45243 h 1059656"/>
              <a:gd name="connsiteX29" fmla="*/ 188118 w 2031206"/>
              <a:gd name="connsiteY29" fmla="*/ 107156 h 1059656"/>
              <a:gd name="connsiteX30" fmla="*/ 292893 w 2031206"/>
              <a:gd name="connsiteY30" fmla="*/ 183356 h 1059656"/>
              <a:gd name="connsiteX31" fmla="*/ 392906 w 2031206"/>
              <a:gd name="connsiteY31" fmla="*/ 247650 h 1059656"/>
              <a:gd name="connsiteX32" fmla="*/ 495300 w 2031206"/>
              <a:gd name="connsiteY32" fmla="*/ 316706 h 1059656"/>
              <a:gd name="connsiteX33" fmla="*/ 638175 w 2031206"/>
              <a:gd name="connsiteY33" fmla="*/ 402431 h 1059656"/>
              <a:gd name="connsiteX34" fmla="*/ 823912 w 2031206"/>
              <a:gd name="connsiteY34" fmla="*/ 509587 h 1059656"/>
              <a:gd name="connsiteX35" fmla="*/ 988218 w 2031206"/>
              <a:gd name="connsiteY35" fmla="*/ 592931 h 1059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031206" h="1059656">
                <a:moveTo>
                  <a:pt x="988218" y="592931"/>
                </a:moveTo>
                <a:lnTo>
                  <a:pt x="1138237" y="659606"/>
                </a:lnTo>
                <a:lnTo>
                  <a:pt x="1266825" y="716756"/>
                </a:lnTo>
                <a:lnTo>
                  <a:pt x="1409700" y="776287"/>
                </a:lnTo>
                <a:lnTo>
                  <a:pt x="1626393" y="859631"/>
                </a:lnTo>
                <a:lnTo>
                  <a:pt x="1850231" y="933450"/>
                </a:lnTo>
                <a:lnTo>
                  <a:pt x="1964531" y="969168"/>
                </a:lnTo>
                <a:lnTo>
                  <a:pt x="2028825" y="988218"/>
                </a:lnTo>
                <a:cubicBezTo>
                  <a:pt x="2029619" y="1012031"/>
                  <a:pt x="2030412" y="1035843"/>
                  <a:pt x="2031206" y="1059656"/>
                </a:cubicBezTo>
                <a:lnTo>
                  <a:pt x="1359693" y="1042987"/>
                </a:lnTo>
                <a:lnTo>
                  <a:pt x="1176337" y="947737"/>
                </a:lnTo>
                <a:lnTo>
                  <a:pt x="1054893" y="876300"/>
                </a:lnTo>
                <a:lnTo>
                  <a:pt x="850106" y="750093"/>
                </a:lnTo>
                <a:lnTo>
                  <a:pt x="721518" y="659606"/>
                </a:lnTo>
                <a:lnTo>
                  <a:pt x="602456" y="569118"/>
                </a:lnTo>
                <a:lnTo>
                  <a:pt x="478631" y="469106"/>
                </a:lnTo>
                <a:lnTo>
                  <a:pt x="366712" y="371475"/>
                </a:lnTo>
                <a:lnTo>
                  <a:pt x="257175" y="276225"/>
                </a:lnTo>
                <a:lnTo>
                  <a:pt x="164306" y="192881"/>
                </a:lnTo>
                <a:lnTo>
                  <a:pt x="69056" y="109537"/>
                </a:lnTo>
                <a:lnTo>
                  <a:pt x="16668" y="61912"/>
                </a:lnTo>
                <a:lnTo>
                  <a:pt x="4762" y="45243"/>
                </a:lnTo>
                <a:lnTo>
                  <a:pt x="0" y="26193"/>
                </a:lnTo>
                <a:lnTo>
                  <a:pt x="0" y="14287"/>
                </a:lnTo>
                <a:lnTo>
                  <a:pt x="2381" y="0"/>
                </a:lnTo>
                <a:lnTo>
                  <a:pt x="21431" y="0"/>
                </a:lnTo>
                <a:lnTo>
                  <a:pt x="45243" y="7143"/>
                </a:lnTo>
                <a:lnTo>
                  <a:pt x="66675" y="19050"/>
                </a:lnTo>
                <a:lnTo>
                  <a:pt x="104775" y="45243"/>
                </a:lnTo>
                <a:lnTo>
                  <a:pt x="188118" y="107156"/>
                </a:lnTo>
                <a:lnTo>
                  <a:pt x="292893" y="183356"/>
                </a:lnTo>
                <a:lnTo>
                  <a:pt x="392906" y="247650"/>
                </a:lnTo>
                <a:lnTo>
                  <a:pt x="495300" y="316706"/>
                </a:lnTo>
                <a:lnTo>
                  <a:pt x="638175" y="402431"/>
                </a:lnTo>
                <a:lnTo>
                  <a:pt x="823912" y="509587"/>
                </a:lnTo>
                <a:lnTo>
                  <a:pt x="988218" y="5929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ED3A3D08-AD43-9842-B44E-B881A4CC262E}"/>
              </a:ext>
            </a:extLst>
          </p:cNvPr>
          <p:cNvSpPr/>
          <p:nvPr/>
        </p:nvSpPr>
        <p:spPr>
          <a:xfrm>
            <a:off x="3790950" y="3048000"/>
            <a:ext cx="728663" cy="776288"/>
          </a:xfrm>
          <a:custGeom>
            <a:avLst/>
            <a:gdLst>
              <a:gd name="connsiteX0" fmla="*/ 438150 w 728663"/>
              <a:gd name="connsiteY0" fmla="*/ 207169 h 776288"/>
              <a:gd name="connsiteX1" fmla="*/ 276225 w 728663"/>
              <a:gd name="connsiteY1" fmla="*/ 126206 h 776288"/>
              <a:gd name="connsiteX2" fmla="*/ 133350 w 728663"/>
              <a:gd name="connsiteY2" fmla="*/ 57150 h 776288"/>
              <a:gd name="connsiteX3" fmla="*/ 0 w 728663"/>
              <a:gd name="connsiteY3" fmla="*/ 0 h 776288"/>
              <a:gd name="connsiteX4" fmla="*/ 2381 w 728663"/>
              <a:gd name="connsiteY4" fmla="*/ 40481 h 776288"/>
              <a:gd name="connsiteX5" fmla="*/ 111919 w 728663"/>
              <a:gd name="connsiteY5" fmla="*/ 138113 h 776288"/>
              <a:gd name="connsiteX6" fmla="*/ 176213 w 728663"/>
              <a:gd name="connsiteY6" fmla="*/ 204788 h 776288"/>
              <a:gd name="connsiteX7" fmla="*/ 242888 w 728663"/>
              <a:gd name="connsiteY7" fmla="*/ 280988 h 776288"/>
              <a:gd name="connsiteX8" fmla="*/ 309563 w 728663"/>
              <a:gd name="connsiteY8" fmla="*/ 366713 h 776288"/>
              <a:gd name="connsiteX9" fmla="*/ 361950 w 728663"/>
              <a:gd name="connsiteY9" fmla="*/ 438150 h 776288"/>
              <a:gd name="connsiteX10" fmla="*/ 400050 w 728663"/>
              <a:gd name="connsiteY10" fmla="*/ 495300 h 776288"/>
              <a:gd name="connsiteX11" fmla="*/ 440531 w 728663"/>
              <a:gd name="connsiteY11" fmla="*/ 559594 h 776288"/>
              <a:gd name="connsiteX12" fmla="*/ 471488 w 728663"/>
              <a:gd name="connsiteY12" fmla="*/ 609600 h 776288"/>
              <a:gd name="connsiteX13" fmla="*/ 500063 w 728663"/>
              <a:gd name="connsiteY13" fmla="*/ 659606 h 776288"/>
              <a:gd name="connsiteX14" fmla="*/ 516731 w 728663"/>
              <a:gd name="connsiteY14" fmla="*/ 692944 h 776288"/>
              <a:gd name="connsiteX15" fmla="*/ 523875 w 728663"/>
              <a:gd name="connsiteY15" fmla="*/ 711994 h 776288"/>
              <a:gd name="connsiteX16" fmla="*/ 540544 w 728663"/>
              <a:gd name="connsiteY16" fmla="*/ 728663 h 776288"/>
              <a:gd name="connsiteX17" fmla="*/ 581025 w 728663"/>
              <a:gd name="connsiteY17" fmla="*/ 759619 h 776288"/>
              <a:gd name="connsiteX18" fmla="*/ 602456 w 728663"/>
              <a:gd name="connsiteY18" fmla="*/ 771525 h 776288"/>
              <a:gd name="connsiteX19" fmla="*/ 635794 w 728663"/>
              <a:gd name="connsiteY19" fmla="*/ 776288 h 776288"/>
              <a:gd name="connsiteX20" fmla="*/ 652463 w 728663"/>
              <a:gd name="connsiteY20" fmla="*/ 769144 h 776288"/>
              <a:gd name="connsiteX21" fmla="*/ 669131 w 728663"/>
              <a:gd name="connsiteY21" fmla="*/ 752475 h 776288"/>
              <a:gd name="connsiteX22" fmla="*/ 704850 w 728663"/>
              <a:gd name="connsiteY22" fmla="*/ 692944 h 776288"/>
              <a:gd name="connsiteX23" fmla="*/ 721519 w 728663"/>
              <a:gd name="connsiteY23" fmla="*/ 652463 h 776288"/>
              <a:gd name="connsiteX24" fmla="*/ 728663 w 728663"/>
              <a:gd name="connsiteY24" fmla="*/ 614363 h 776288"/>
              <a:gd name="connsiteX25" fmla="*/ 728663 w 728663"/>
              <a:gd name="connsiteY25" fmla="*/ 566738 h 776288"/>
              <a:gd name="connsiteX26" fmla="*/ 721519 w 728663"/>
              <a:gd name="connsiteY26" fmla="*/ 509588 h 776288"/>
              <a:gd name="connsiteX27" fmla="*/ 707231 w 728663"/>
              <a:gd name="connsiteY27" fmla="*/ 445294 h 776288"/>
              <a:gd name="connsiteX28" fmla="*/ 678656 w 728663"/>
              <a:gd name="connsiteY28" fmla="*/ 376238 h 776288"/>
              <a:gd name="connsiteX29" fmla="*/ 638175 w 728663"/>
              <a:gd name="connsiteY29" fmla="*/ 314325 h 776288"/>
              <a:gd name="connsiteX30" fmla="*/ 626269 w 728663"/>
              <a:gd name="connsiteY30" fmla="*/ 297656 h 776288"/>
              <a:gd name="connsiteX31" fmla="*/ 576263 w 728663"/>
              <a:gd name="connsiteY31" fmla="*/ 269081 h 776288"/>
              <a:gd name="connsiteX32" fmla="*/ 438150 w 728663"/>
              <a:gd name="connsiteY32" fmla="*/ 207169 h 776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28663" h="776288">
                <a:moveTo>
                  <a:pt x="438150" y="207169"/>
                </a:moveTo>
                <a:lnTo>
                  <a:pt x="276225" y="126206"/>
                </a:lnTo>
                <a:lnTo>
                  <a:pt x="133350" y="57150"/>
                </a:lnTo>
                <a:lnTo>
                  <a:pt x="0" y="0"/>
                </a:lnTo>
                <a:lnTo>
                  <a:pt x="2381" y="40481"/>
                </a:lnTo>
                <a:lnTo>
                  <a:pt x="111919" y="138113"/>
                </a:lnTo>
                <a:lnTo>
                  <a:pt x="176213" y="204788"/>
                </a:lnTo>
                <a:lnTo>
                  <a:pt x="242888" y="280988"/>
                </a:lnTo>
                <a:lnTo>
                  <a:pt x="309563" y="366713"/>
                </a:lnTo>
                <a:lnTo>
                  <a:pt x="361950" y="438150"/>
                </a:lnTo>
                <a:lnTo>
                  <a:pt x="400050" y="495300"/>
                </a:lnTo>
                <a:lnTo>
                  <a:pt x="440531" y="559594"/>
                </a:lnTo>
                <a:lnTo>
                  <a:pt x="471488" y="609600"/>
                </a:lnTo>
                <a:lnTo>
                  <a:pt x="500063" y="659606"/>
                </a:lnTo>
                <a:lnTo>
                  <a:pt x="516731" y="692944"/>
                </a:lnTo>
                <a:lnTo>
                  <a:pt x="523875" y="711994"/>
                </a:lnTo>
                <a:lnTo>
                  <a:pt x="540544" y="728663"/>
                </a:lnTo>
                <a:lnTo>
                  <a:pt x="581025" y="759619"/>
                </a:lnTo>
                <a:lnTo>
                  <a:pt x="602456" y="771525"/>
                </a:lnTo>
                <a:lnTo>
                  <a:pt x="635794" y="776288"/>
                </a:lnTo>
                <a:lnTo>
                  <a:pt x="652463" y="769144"/>
                </a:lnTo>
                <a:lnTo>
                  <a:pt x="669131" y="752475"/>
                </a:lnTo>
                <a:lnTo>
                  <a:pt x="704850" y="692944"/>
                </a:lnTo>
                <a:lnTo>
                  <a:pt x="721519" y="652463"/>
                </a:lnTo>
                <a:lnTo>
                  <a:pt x="728663" y="614363"/>
                </a:lnTo>
                <a:lnTo>
                  <a:pt x="728663" y="566738"/>
                </a:lnTo>
                <a:lnTo>
                  <a:pt x="721519" y="509588"/>
                </a:lnTo>
                <a:lnTo>
                  <a:pt x="707231" y="445294"/>
                </a:lnTo>
                <a:lnTo>
                  <a:pt x="678656" y="376238"/>
                </a:lnTo>
                <a:lnTo>
                  <a:pt x="638175" y="314325"/>
                </a:lnTo>
                <a:lnTo>
                  <a:pt x="626269" y="297656"/>
                </a:lnTo>
                <a:lnTo>
                  <a:pt x="576263" y="269081"/>
                </a:lnTo>
                <a:lnTo>
                  <a:pt x="438150" y="2071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13AFE262-EBF2-2245-8482-DD96160D9665}"/>
              </a:ext>
            </a:extLst>
          </p:cNvPr>
          <p:cNvSpPr/>
          <p:nvPr/>
        </p:nvSpPr>
        <p:spPr>
          <a:xfrm>
            <a:off x="4919663" y="2066925"/>
            <a:ext cx="2027237" cy="493713"/>
          </a:xfrm>
          <a:custGeom>
            <a:avLst/>
            <a:gdLst>
              <a:gd name="connsiteX0" fmla="*/ 964406 w 2026443"/>
              <a:gd name="connsiteY0" fmla="*/ 202406 h 492919"/>
              <a:gd name="connsiteX1" fmla="*/ 1147762 w 2026443"/>
              <a:gd name="connsiteY1" fmla="*/ 164306 h 492919"/>
              <a:gd name="connsiteX2" fmla="*/ 1364456 w 2026443"/>
              <a:gd name="connsiteY2" fmla="*/ 111919 h 492919"/>
              <a:gd name="connsiteX3" fmla="*/ 1471612 w 2026443"/>
              <a:gd name="connsiteY3" fmla="*/ 71438 h 492919"/>
              <a:gd name="connsiteX4" fmla="*/ 1650206 w 2026443"/>
              <a:gd name="connsiteY4" fmla="*/ 0 h 492919"/>
              <a:gd name="connsiteX5" fmla="*/ 1704975 w 2026443"/>
              <a:gd name="connsiteY5" fmla="*/ 2381 h 492919"/>
              <a:gd name="connsiteX6" fmla="*/ 1766887 w 2026443"/>
              <a:gd name="connsiteY6" fmla="*/ 7144 h 492919"/>
              <a:gd name="connsiteX7" fmla="*/ 1831181 w 2026443"/>
              <a:gd name="connsiteY7" fmla="*/ 16669 h 492919"/>
              <a:gd name="connsiteX8" fmla="*/ 1883568 w 2026443"/>
              <a:gd name="connsiteY8" fmla="*/ 28575 h 492919"/>
              <a:gd name="connsiteX9" fmla="*/ 1924050 w 2026443"/>
              <a:gd name="connsiteY9" fmla="*/ 45244 h 492919"/>
              <a:gd name="connsiteX10" fmla="*/ 1959768 w 2026443"/>
              <a:gd name="connsiteY10" fmla="*/ 61913 h 492919"/>
              <a:gd name="connsiteX11" fmla="*/ 1990725 w 2026443"/>
              <a:gd name="connsiteY11" fmla="*/ 78581 h 492919"/>
              <a:gd name="connsiteX12" fmla="*/ 2007393 w 2026443"/>
              <a:gd name="connsiteY12" fmla="*/ 90488 h 492919"/>
              <a:gd name="connsiteX13" fmla="*/ 2016918 w 2026443"/>
              <a:gd name="connsiteY13" fmla="*/ 100013 h 492919"/>
              <a:gd name="connsiteX14" fmla="*/ 2024062 w 2026443"/>
              <a:gd name="connsiteY14" fmla="*/ 116681 h 492919"/>
              <a:gd name="connsiteX15" fmla="*/ 2026443 w 2026443"/>
              <a:gd name="connsiteY15" fmla="*/ 130969 h 492919"/>
              <a:gd name="connsiteX16" fmla="*/ 2021681 w 2026443"/>
              <a:gd name="connsiteY16" fmla="*/ 157163 h 492919"/>
              <a:gd name="connsiteX17" fmla="*/ 2012156 w 2026443"/>
              <a:gd name="connsiteY17" fmla="*/ 178594 h 492919"/>
              <a:gd name="connsiteX18" fmla="*/ 1974056 w 2026443"/>
              <a:gd name="connsiteY18" fmla="*/ 192881 h 492919"/>
              <a:gd name="connsiteX19" fmla="*/ 1862137 w 2026443"/>
              <a:gd name="connsiteY19" fmla="*/ 221456 h 492919"/>
              <a:gd name="connsiteX20" fmla="*/ 1721643 w 2026443"/>
              <a:gd name="connsiteY20" fmla="*/ 252413 h 492919"/>
              <a:gd name="connsiteX21" fmla="*/ 1502568 w 2026443"/>
              <a:gd name="connsiteY21" fmla="*/ 292894 h 492919"/>
              <a:gd name="connsiteX22" fmla="*/ 1204912 w 2026443"/>
              <a:gd name="connsiteY22" fmla="*/ 345281 h 492919"/>
              <a:gd name="connsiteX23" fmla="*/ 907256 w 2026443"/>
              <a:gd name="connsiteY23" fmla="*/ 392906 h 492919"/>
              <a:gd name="connsiteX24" fmla="*/ 652462 w 2026443"/>
              <a:gd name="connsiteY24" fmla="*/ 435769 h 492919"/>
              <a:gd name="connsiteX25" fmla="*/ 426243 w 2026443"/>
              <a:gd name="connsiteY25" fmla="*/ 471488 h 492919"/>
              <a:gd name="connsiteX26" fmla="*/ 295275 w 2026443"/>
              <a:gd name="connsiteY26" fmla="*/ 492919 h 492919"/>
              <a:gd name="connsiteX27" fmla="*/ 252412 w 2026443"/>
              <a:gd name="connsiteY27" fmla="*/ 490538 h 492919"/>
              <a:gd name="connsiteX28" fmla="*/ 178593 w 2026443"/>
              <a:gd name="connsiteY28" fmla="*/ 483394 h 492919"/>
              <a:gd name="connsiteX29" fmla="*/ 123825 w 2026443"/>
              <a:gd name="connsiteY29" fmla="*/ 466725 h 492919"/>
              <a:gd name="connsiteX30" fmla="*/ 76200 w 2026443"/>
              <a:gd name="connsiteY30" fmla="*/ 442913 h 492919"/>
              <a:gd name="connsiteX31" fmla="*/ 40481 w 2026443"/>
              <a:gd name="connsiteY31" fmla="*/ 414338 h 492919"/>
              <a:gd name="connsiteX32" fmla="*/ 0 w 2026443"/>
              <a:gd name="connsiteY32" fmla="*/ 369094 h 492919"/>
              <a:gd name="connsiteX33" fmla="*/ 145256 w 2026443"/>
              <a:gd name="connsiteY33" fmla="*/ 230981 h 492919"/>
              <a:gd name="connsiteX34" fmla="*/ 176212 w 2026443"/>
              <a:gd name="connsiteY34" fmla="*/ 259556 h 492919"/>
              <a:gd name="connsiteX35" fmla="*/ 209550 w 2026443"/>
              <a:gd name="connsiteY35" fmla="*/ 280988 h 492919"/>
              <a:gd name="connsiteX36" fmla="*/ 242887 w 2026443"/>
              <a:gd name="connsiteY36" fmla="*/ 292894 h 492919"/>
              <a:gd name="connsiteX37" fmla="*/ 304800 w 2026443"/>
              <a:gd name="connsiteY37" fmla="*/ 297656 h 492919"/>
              <a:gd name="connsiteX38" fmla="*/ 500062 w 2026443"/>
              <a:gd name="connsiteY38" fmla="*/ 276225 h 492919"/>
              <a:gd name="connsiteX39" fmla="*/ 964406 w 2026443"/>
              <a:gd name="connsiteY39" fmla="*/ 202406 h 492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026443" h="492919">
                <a:moveTo>
                  <a:pt x="964406" y="202406"/>
                </a:moveTo>
                <a:lnTo>
                  <a:pt x="1147762" y="164306"/>
                </a:lnTo>
                <a:lnTo>
                  <a:pt x="1364456" y="111919"/>
                </a:lnTo>
                <a:lnTo>
                  <a:pt x="1471612" y="71438"/>
                </a:lnTo>
                <a:lnTo>
                  <a:pt x="1650206" y="0"/>
                </a:lnTo>
                <a:lnTo>
                  <a:pt x="1704975" y="2381"/>
                </a:lnTo>
                <a:lnTo>
                  <a:pt x="1766887" y="7144"/>
                </a:lnTo>
                <a:lnTo>
                  <a:pt x="1831181" y="16669"/>
                </a:lnTo>
                <a:lnTo>
                  <a:pt x="1883568" y="28575"/>
                </a:lnTo>
                <a:lnTo>
                  <a:pt x="1924050" y="45244"/>
                </a:lnTo>
                <a:lnTo>
                  <a:pt x="1959768" y="61913"/>
                </a:lnTo>
                <a:lnTo>
                  <a:pt x="1990725" y="78581"/>
                </a:lnTo>
                <a:lnTo>
                  <a:pt x="2007393" y="90488"/>
                </a:lnTo>
                <a:lnTo>
                  <a:pt x="2016918" y="100013"/>
                </a:lnTo>
                <a:lnTo>
                  <a:pt x="2024062" y="116681"/>
                </a:lnTo>
                <a:lnTo>
                  <a:pt x="2026443" y="130969"/>
                </a:lnTo>
                <a:lnTo>
                  <a:pt x="2021681" y="157163"/>
                </a:lnTo>
                <a:lnTo>
                  <a:pt x="2012156" y="178594"/>
                </a:lnTo>
                <a:lnTo>
                  <a:pt x="1974056" y="192881"/>
                </a:lnTo>
                <a:lnTo>
                  <a:pt x="1862137" y="221456"/>
                </a:lnTo>
                <a:lnTo>
                  <a:pt x="1721643" y="252413"/>
                </a:lnTo>
                <a:lnTo>
                  <a:pt x="1502568" y="292894"/>
                </a:lnTo>
                <a:lnTo>
                  <a:pt x="1204912" y="345281"/>
                </a:lnTo>
                <a:lnTo>
                  <a:pt x="907256" y="392906"/>
                </a:lnTo>
                <a:lnTo>
                  <a:pt x="652462" y="435769"/>
                </a:lnTo>
                <a:lnTo>
                  <a:pt x="426243" y="471488"/>
                </a:lnTo>
                <a:lnTo>
                  <a:pt x="295275" y="492919"/>
                </a:lnTo>
                <a:lnTo>
                  <a:pt x="252412" y="490538"/>
                </a:lnTo>
                <a:lnTo>
                  <a:pt x="178593" y="483394"/>
                </a:lnTo>
                <a:lnTo>
                  <a:pt x="123825" y="466725"/>
                </a:lnTo>
                <a:lnTo>
                  <a:pt x="76200" y="442913"/>
                </a:lnTo>
                <a:lnTo>
                  <a:pt x="40481" y="414338"/>
                </a:lnTo>
                <a:lnTo>
                  <a:pt x="0" y="369094"/>
                </a:lnTo>
                <a:lnTo>
                  <a:pt x="145256" y="230981"/>
                </a:lnTo>
                <a:lnTo>
                  <a:pt x="176212" y="259556"/>
                </a:lnTo>
                <a:lnTo>
                  <a:pt x="209550" y="280988"/>
                </a:lnTo>
                <a:lnTo>
                  <a:pt x="242887" y="292894"/>
                </a:lnTo>
                <a:lnTo>
                  <a:pt x="304800" y="297656"/>
                </a:lnTo>
                <a:lnTo>
                  <a:pt x="500062" y="276225"/>
                </a:lnTo>
                <a:lnTo>
                  <a:pt x="964406" y="2024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2972B1EA-69D2-F549-A5BB-42A99D52C50D}"/>
              </a:ext>
            </a:extLst>
          </p:cNvPr>
          <p:cNvSpPr/>
          <p:nvPr/>
        </p:nvSpPr>
        <p:spPr>
          <a:xfrm>
            <a:off x="4473575" y="2921000"/>
            <a:ext cx="793750" cy="2362200"/>
          </a:xfrm>
          <a:custGeom>
            <a:avLst/>
            <a:gdLst>
              <a:gd name="connsiteX0" fmla="*/ 666750 w 793750"/>
              <a:gd name="connsiteY0" fmla="*/ 762000 h 2362200"/>
              <a:gd name="connsiteX1" fmla="*/ 793750 w 793750"/>
              <a:gd name="connsiteY1" fmla="*/ 323850 h 2362200"/>
              <a:gd name="connsiteX2" fmla="*/ 762000 w 793750"/>
              <a:gd name="connsiteY2" fmla="*/ 168275 h 2362200"/>
              <a:gd name="connsiteX3" fmla="*/ 717550 w 793750"/>
              <a:gd name="connsiteY3" fmla="*/ 136525 h 2362200"/>
              <a:gd name="connsiteX4" fmla="*/ 663575 w 793750"/>
              <a:gd name="connsiteY4" fmla="*/ 98425 h 2362200"/>
              <a:gd name="connsiteX5" fmla="*/ 628650 w 793750"/>
              <a:gd name="connsiteY5" fmla="*/ 79375 h 2362200"/>
              <a:gd name="connsiteX6" fmla="*/ 584200 w 793750"/>
              <a:gd name="connsiteY6" fmla="*/ 57150 h 2362200"/>
              <a:gd name="connsiteX7" fmla="*/ 511175 w 793750"/>
              <a:gd name="connsiteY7" fmla="*/ 28575 h 2362200"/>
              <a:gd name="connsiteX8" fmla="*/ 463550 w 793750"/>
              <a:gd name="connsiteY8" fmla="*/ 12700 h 2362200"/>
              <a:gd name="connsiteX9" fmla="*/ 422275 w 793750"/>
              <a:gd name="connsiteY9" fmla="*/ 0 h 2362200"/>
              <a:gd name="connsiteX10" fmla="*/ 412750 w 793750"/>
              <a:gd name="connsiteY10" fmla="*/ 6350 h 2362200"/>
              <a:gd name="connsiteX11" fmla="*/ 415925 w 793750"/>
              <a:gd name="connsiteY11" fmla="*/ 31750 h 2362200"/>
              <a:gd name="connsiteX12" fmla="*/ 425450 w 793750"/>
              <a:gd name="connsiteY12" fmla="*/ 57150 h 2362200"/>
              <a:gd name="connsiteX13" fmla="*/ 441325 w 793750"/>
              <a:gd name="connsiteY13" fmla="*/ 76200 h 2362200"/>
              <a:gd name="connsiteX14" fmla="*/ 463550 w 793750"/>
              <a:gd name="connsiteY14" fmla="*/ 95250 h 2362200"/>
              <a:gd name="connsiteX15" fmla="*/ 485775 w 793750"/>
              <a:gd name="connsiteY15" fmla="*/ 117475 h 2362200"/>
              <a:gd name="connsiteX16" fmla="*/ 511175 w 793750"/>
              <a:gd name="connsiteY16" fmla="*/ 155575 h 2362200"/>
              <a:gd name="connsiteX17" fmla="*/ 530225 w 793750"/>
              <a:gd name="connsiteY17" fmla="*/ 206375 h 2362200"/>
              <a:gd name="connsiteX18" fmla="*/ 539750 w 793750"/>
              <a:gd name="connsiteY18" fmla="*/ 260350 h 2362200"/>
              <a:gd name="connsiteX19" fmla="*/ 536575 w 793750"/>
              <a:gd name="connsiteY19" fmla="*/ 304800 h 2362200"/>
              <a:gd name="connsiteX20" fmla="*/ 523875 w 793750"/>
              <a:gd name="connsiteY20" fmla="*/ 409575 h 2362200"/>
              <a:gd name="connsiteX21" fmla="*/ 482600 w 793750"/>
              <a:gd name="connsiteY21" fmla="*/ 609600 h 2362200"/>
              <a:gd name="connsiteX22" fmla="*/ 381000 w 793750"/>
              <a:gd name="connsiteY22" fmla="*/ 1022350 h 2362200"/>
              <a:gd name="connsiteX23" fmla="*/ 330200 w 793750"/>
              <a:gd name="connsiteY23" fmla="*/ 1206500 h 2362200"/>
              <a:gd name="connsiteX24" fmla="*/ 257175 w 793750"/>
              <a:gd name="connsiteY24" fmla="*/ 1435100 h 2362200"/>
              <a:gd name="connsiteX25" fmla="*/ 228600 w 793750"/>
              <a:gd name="connsiteY25" fmla="*/ 1524000 h 2362200"/>
              <a:gd name="connsiteX26" fmla="*/ 161925 w 793750"/>
              <a:gd name="connsiteY26" fmla="*/ 1695450 h 2362200"/>
              <a:gd name="connsiteX27" fmla="*/ 107950 w 793750"/>
              <a:gd name="connsiteY27" fmla="*/ 1825625 h 2362200"/>
              <a:gd name="connsiteX28" fmla="*/ 22225 w 793750"/>
              <a:gd name="connsiteY28" fmla="*/ 1990725 h 2362200"/>
              <a:gd name="connsiteX29" fmla="*/ 3175 w 793750"/>
              <a:gd name="connsiteY29" fmla="*/ 2025650 h 2362200"/>
              <a:gd name="connsiteX30" fmla="*/ 0 w 793750"/>
              <a:gd name="connsiteY30" fmla="*/ 2092325 h 2362200"/>
              <a:gd name="connsiteX31" fmla="*/ 3175 w 793750"/>
              <a:gd name="connsiteY31" fmla="*/ 2197100 h 2362200"/>
              <a:gd name="connsiteX32" fmla="*/ 6350 w 793750"/>
              <a:gd name="connsiteY32" fmla="*/ 2266950 h 2362200"/>
              <a:gd name="connsiteX33" fmla="*/ 12700 w 793750"/>
              <a:gd name="connsiteY33" fmla="*/ 2311400 h 2362200"/>
              <a:gd name="connsiteX34" fmla="*/ 22225 w 793750"/>
              <a:gd name="connsiteY34" fmla="*/ 2336800 h 2362200"/>
              <a:gd name="connsiteX35" fmla="*/ 34925 w 793750"/>
              <a:gd name="connsiteY35" fmla="*/ 2355850 h 2362200"/>
              <a:gd name="connsiteX36" fmla="*/ 47625 w 793750"/>
              <a:gd name="connsiteY36" fmla="*/ 2362200 h 2362200"/>
              <a:gd name="connsiteX37" fmla="*/ 85725 w 793750"/>
              <a:gd name="connsiteY37" fmla="*/ 2359025 h 2362200"/>
              <a:gd name="connsiteX38" fmla="*/ 161925 w 793750"/>
              <a:gd name="connsiteY38" fmla="*/ 2333625 h 2362200"/>
              <a:gd name="connsiteX39" fmla="*/ 219075 w 793750"/>
              <a:gd name="connsiteY39" fmla="*/ 2308225 h 2362200"/>
              <a:gd name="connsiteX40" fmla="*/ 244475 w 793750"/>
              <a:gd name="connsiteY40" fmla="*/ 2292350 h 2362200"/>
              <a:gd name="connsiteX41" fmla="*/ 219075 w 793750"/>
              <a:gd name="connsiteY41" fmla="*/ 2133600 h 2362200"/>
              <a:gd name="connsiteX42" fmla="*/ 279400 w 793750"/>
              <a:gd name="connsiteY42" fmla="*/ 1965325 h 2362200"/>
              <a:gd name="connsiteX43" fmla="*/ 352425 w 793750"/>
              <a:gd name="connsiteY43" fmla="*/ 1755775 h 2362200"/>
              <a:gd name="connsiteX44" fmla="*/ 460375 w 793750"/>
              <a:gd name="connsiteY44" fmla="*/ 1447800 h 2362200"/>
              <a:gd name="connsiteX45" fmla="*/ 501650 w 793750"/>
              <a:gd name="connsiteY45" fmla="*/ 1330325 h 2362200"/>
              <a:gd name="connsiteX46" fmla="*/ 584200 w 793750"/>
              <a:gd name="connsiteY46" fmla="*/ 1057275 h 2362200"/>
              <a:gd name="connsiteX47" fmla="*/ 666750 w 793750"/>
              <a:gd name="connsiteY47" fmla="*/ 762000 h 2362200"/>
              <a:gd name="connsiteX0" fmla="*/ 666750 w 793750"/>
              <a:gd name="connsiteY0" fmla="*/ 762000 h 2362200"/>
              <a:gd name="connsiteX1" fmla="*/ 793750 w 793750"/>
              <a:gd name="connsiteY1" fmla="*/ 323850 h 2362200"/>
              <a:gd name="connsiteX2" fmla="*/ 762000 w 793750"/>
              <a:gd name="connsiteY2" fmla="*/ 168275 h 2362200"/>
              <a:gd name="connsiteX3" fmla="*/ 717550 w 793750"/>
              <a:gd name="connsiteY3" fmla="*/ 136525 h 2362200"/>
              <a:gd name="connsiteX4" fmla="*/ 663575 w 793750"/>
              <a:gd name="connsiteY4" fmla="*/ 98425 h 2362200"/>
              <a:gd name="connsiteX5" fmla="*/ 628650 w 793750"/>
              <a:gd name="connsiteY5" fmla="*/ 79375 h 2362200"/>
              <a:gd name="connsiteX6" fmla="*/ 584200 w 793750"/>
              <a:gd name="connsiteY6" fmla="*/ 57150 h 2362200"/>
              <a:gd name="connsiteX7" fmla="*/ 511175 w 793750"/>
              <a:gd name="connsiteY7" fmla="*/ 28575 h 2362200"/>
              <a:gd name="connsiteX8" fmla="*/ 463550 w 793750"/>
              <a:gd name="connsiteY8" fmla="*/ 12700 h 2362200"/>
              <a:gd name="connsiteX9" fmla="*/ 422275 w 793750"/>
              <a:gd name="connsiteY9" fmla="*/ 0 h 2362200"/>
              <a:gd name="connsiteX10" fmla="*/ 412750 w 793750"/>
              <a:gd name="connsiteY10" fmla="*/ 6350 h 2362200"/>
              <a:gd name="connsiteX11" fmla="*/ 415925 w 793750"/>
              <a:gd name="connsiteY11" fmla="*/ 31750 h 2362200"/>
              <a:gd name="connsiteX12" fmla="*/ 425450 w 793750"/>
              <a:gd name="connsiteY12" fmla="*/ 57150 h 2362200"/>
              <a:gd name="connsiteX13" fmla="*/ 441325 w 793750"/>
              <a:gd name="connsiteY13" fmla="*/ 76200 h 2362200"/>
              <a:gd name="connsiteX14" fmla="*/ 463550 w 793750"/>
              <a:gd name="connsiteY14" fmla="*/ 95250 h 2362200"/>
              <a:gd name="connsiteX15" fmla="*/ 485775 w 793750"/>
              <a:gd name="connsiteY15" fmla="*/ 117475 h 2362200"/>
              <a:gd name="connsiteX16" fmla="*/ 511175 w 793750"/>
              <a:gd name="connsiteY16" fmla="*/ 155575 h 2362200"/>
              <a:gd name="connsiteX17" fmla="*/ 530225 w 793750"/>
              <a:gd name="connsiteY17" fmla="*/ 206375 h 2362200"/>
              <a:gd name="connsiteX18" fmla="*/ 539750 w 793750"/>
              <a:gd name="connsiteY18" fmla="*/ 260350 h 2362200"/>
              <a:gd name="connsiteX19" fmla="*/ 536575 w 793750"/>
              <a:gd name="connsiteY19" fmla="*/ 304800 h 2362200"/>
              <a:gd name="connsiteX20" fmla="*/ 523875 w 793750"/>
              <a:gd name="connsiteY20" fmla="*/ 409575 h 2362200"/>
              <a:gd name="connsiteX21" fmla="*/ 482600 w 793750"/>
              <a:gd name="connsiteY21" fmla="*/ 609600 h 2362200"/>
              <a:gd name="connsiteX22" fmla="*/ 381000 w 793750"/>
              <a:gd name="connsiteY22" fmla="*/ 1022350 h 2362200"/>
              <a:gd name="connsiteX23" fmla="*/ 330200 w 793750"/>
              <a:gd name="connsiteY23" fmla="*/ 1206500 h 2362200"/>
              <a:gd name="connsiteX24" fmla="*/ 257175 w 793750"/>
              <a:gd name="connsiteY24" fmla="*/ 1435100 h 2362200"/>
              <a:gd name="connsiteX25" fmla="*/ 228600 w 793750"/>
              <a:gd name="connsiteY25" fmla="*/ 1524000 h 2362200"/>
              <a:gd name="connsiteX26" fmla="*/ 161925 w 793750"/>
              <a:gd name="connsiteY26" fmla="*/ 1695450 h 2362200"/>
              <a:gd name="connsiteX27" fmla="*/ 107950 w 793750"/>
              <a:gd name="connsiteY27" fmla="*/ 1825625 h 2362200"/>
              <a:gd name="connsiteX28" fmla="*/ 22225 w 793750"/>
              <a:gd name="connsiteY28" fmla="*/ 1990725 h 2362200"/>
              <a:gd name="connsiteX29" fmla="*/ 3175 w 793750"/>
              <a:gd name="connsiteY29" fmla="*/ 2025650 h 2362200"/>
              <a:gd name="connsiteX30" fmla="*/ 0 w 793750"/>
              <a:gd name="connsiteY30" fmla="*/ 2092325 h 2362200"/>
              <a:gd name="connsiteX31" fmla="*/ 3175 w 793750"/>
              <a:gd name="connsiteY31" fmla="*/ 2197100 h 2362200"/>
              <a:gd name="connsiteX32" fmla="*/ 6350 w 793750"/>
              <a:gd name="connsiteY32" fmla="*/ 2266950 h 2362200"/>
              <a:gd name="connsiteX33" fmla="*/ 12700 w 793750"/>
              <a:gd name="connsiteY33" fmla="*/ 2311400 h 2362200"/>
              <a:gd name="connsiteX34" fmla="*/ 22225 w 793750"/>
              <a:gd name="connsiteY34" fmla="*/ 2336800 h 2362200"/>
              <a:gd name="connsiteX35" fmla="*/ 34925 w 793750"/>
              <a:gd name="connsiteY35" fmla="*/ 2355850 h 2362200"/>
              <a:gd name="connsiteX36" fmla="*/ 47625 w 793750"/>
              <a:gd name="connsiteY36" fmla="*/ 2362200 h 2362200"/>
              <a:gd name="connsiteX37" fmla="*/ 85725 w 793750"/>
              <a:gd name="connsiteY37" fmla="*/ 2359025 h 2362200"/>
              <a:gd name="connsiteX38" fmla="*/ 161925 w 793750"/>
              <a:gd name="connsiteY38" fmla="*/ 2333625 h 2362200"/>
              <a:gd name="connsiteX39" fmla="*/ 219075 w 793750"/>
              <a:gd name="connsiteY39" fmla="*/ 2308225 h 2362200"/>
              <a:gd name="connsiteX40" fmla="*/ 219075 w 793750"/>
              <a:gd name="connsiteY40" fmla="*/ 2133600 h 2362200"/>
              <a:gd name="connsiteX41" fmla="*/ 279400 w 793750"/>
              <a:gd name="connsiteY41" fmla="*/ 1965325 h 2362200"/>
              <a:gd name="connsiteX42" fmla="*/ 352425 w 793750"/>
              <a:gd name="connsiteY42" fmla="*/ 1755775 h 2362200"/>
              <a:gd name="connsiteX43" fmla="*/ 460375 w 793750"/>
              <a:gd name="connsiteY43" fmla="*/ 1447800 h 2362200"/>
              <a:gd name="connsiteX44" fmla="*/ 501650 w 793750"/>
              <a:gd name="connsiteY44" fmla="*/ 1330325 h 2362200"/>
              <a:gd name="connsiteX45" fmla="*/ 584200 w 793750"/>
              <a:gd name="connsiteY45" fmla="*/ 1057275 h 2362200"/>
              <a:gd name="connsiteX46" fmla="*/ 666750 w 793750"/>
              <a:gd name="connsiteY46" fmla="*/ 762000 h 2362200"/>
              <a:gd name="connsiteX0" fmla="*/ 666750 w 793750"/>
              <a:gd name="connsiteY0" fmla="*/ 762000 h 2362200"/>
              <a:gd name="connsiteX1" fmla="*/ 793750 w 793750"/>
              <a:gd name="connsiteY1" fmla="*/ 323850 h 2362200"/>
              <a:gd name="connsiteX2" fmla="*/ 762000 w 793750"/>
              <a:gd name="connsiteY2" fmla="*/ 168275 h 2362200"/>
              <a:gd name="connsiteX3" fmla="*/ 717550 w 793750"/>
              <a:gd name="connsiteY3" fmla="*/ 136525 h 2362200"/>
              <a:gd name="connsiteX4" fmla="*/ 663575 w 793750"/>
              <a:gd name="connsiteY4" fmla="*/ 98425 h 2362200"/>
              <a:gd name="connsiteX5" fmla="*/ 628650 w 793750"/>
              <a:gd name="connsiteY5" fmla="*/ 79375 h 2362200"/>
              <a:gd name="connsiteX6" fmla="*/ 584200 w 793750"/>
              <a:gd name="connsiteY6" fmla="*/ 57150 h 2362200"/>
              <a:gd name="connsiteX7" fmla="*/ 511175 w 793750"/>
              <a:gd name="connsiteY7" fmla="*/ 28575 h 2362200"/>
              <a:gd name="connsiteX8" fmla="*/ 463550 w 793750"/>
              <a:gd name="connsiteY8" fmla="*/ 12700 h 2362200"/>
              <a:gd name="connsiteX9" fmla="*/ 422275 w 793750"/>
              <a:gd name="connsiteY9" fmla="*/ 0 h 2362200"/>
              <a:gd name="connsiteX10" fmla="*/ 412750 w 793750"/>
              <a:gd name="connsiteY10" fmla="*/ 6350 h 2362200"/>
              <a:gd name="connsiteX11" fmla="*/ 415925 w 793750"/>
              <a:gd name="connsiteY11" fmla="*/ 31750 h 2362200"/>
              <a:gd name="connsiteX12" fmla="*/ 425450 w 793750"/>
              <a:gd name="connsiteY12" fmla="*/ 57150 h 2362200"/>
              <a:gd name="connsiteX13" fmla="*/ 441325 w 793750"/>
              <a:gd name="connsiteY13" fmla="*/ 76200 h 2362200"/>
              <a:gd name="connsiteX14" fmla="*/ 463550 w 793750"/>
              <a:gd name="connsiteY14" fmla="*/ 95250 h 2362200"/>
              <a:gd name="connsiteX15" fmla="*/ 485775 w 793750"/>
              <a:gd name="connsiteY15" fmla="*/ 117475 h 2362200"/>
              <a:gd name="connsiteX16" fmla="*/ 511175 w 793750"/>
              <a:gd name="connsiteY16" fmla="*/ 155575 h 2362200"/>
              <a:gd name="connsiteX17" fmla="*/ 530225 w 793750"/>
              <a:gd name="connsiteY17" fmla="*/ 206375 h 2362200"/>
              <a:gd name="connsiteX18" fmla="*/ 539750 w 793750"/>
              <a:gd name="connsiteY18" fmla="*/ 260350 h 2362200"/>
              <a:gd name="connsiteX19" fmla="*/ 536575 w 793750"/>
              <a:gd name="connsiteY19" fmla="*/ 304800 h 2362200"/>
              <a:gd name="connsiteX20" fmla="*/ 523875 w 793750"/>
              <a:gd name="connsiteY20" fmla="*/ 409575 h 2362200"/>
              <a:gd name="connsiteX21" fmla="*/ 482600 w 793750"/>
              <a:gd name="connsiteY21" fmla="*/ 609600 h 2362200"/>
              <a:gd name="connsiteX22" fmla="*/ 381000 w 793750"/>
              <a:gd name="connsiteY22" fmla="*/ 1022350 h 2362200"/>
              <a:gd name="connsiteX23" fmla="*/ 330200 w 793750"/>
              <a:gd name="connsiteY23" fmla="*/ 1206500 h 2362200"/>
              <a:gd name="connsiteX24" fmla="*/ 257175 w 793750"/>
              <a:gd name="connsiteY24" fmla="*/ 1435100 h 2362200"/>
              <a:gd name="connsiteX25" fmla="*/ 228600 w 793750"/>
              <a:gd name="connsiteY25" fmla="*/ 1524000 h 2362200"/>
              <a:gd name="connsiteX26" fmla="*/ 161925 w 793750"/>
              <a:gd name="connsiteY26" fmla="*/ 1695450 h 2362200"/>
              <a:gd name="connsiteX27" fmla="*/ 107950 w 793750"/>
              <a:gd name="connsiteY27" fmla="*/ 1825625 h 2362200"/>
              <a:gd name="connsiteX28" fmla="*/ 22225 w 793750"/>
              <a:gd name="connsiteY28" fmla="*/ 1990725 h 2362200"/>
              <a:gd name="connsiteX29" fmla="*/ 3175 w 793750"/>
              <a:gd name="connsiteY29" fmla="*/ 2025650 h 2362200"/>
              <a:gd name="connsiteX30" fmla="*/ 0 w 793750"/>
              <a:gd name="connsiteY30" fmla="*/ 2092325 h 2362200"/>
              <a:gd name="connsiteX31" fmla="*/ 3175 w 793750"/>
              <a:gd name="connsiteY31" fmla="*/ 2197100 h 2362200"/>
              <a:gd name="connsiteX32" fmla="*/ 6350 w 793750"/>
              <a:gd name="connsiteY32" fmla="*/ 2266950 h 2362200"/>
              <a:gd name="connsiteX33" fmla="*/ 12700 w 793750"/>
              <a:gd name="connsiteY33" fmla="*/ 2311400 h 2362200"/>
              <a:gd name="connsiteX34" fmla="*/ 22225 w 793750"/>
              <a:gd name="connsiteY34" fmla="*/ 2336800 h 2362200"/>
              <a:gd name="connsiteX35" fmla="*/ 34925 w 793750"/>
              <a:gd name="connsiteY35" fmla="*/ 2355850 h 2362200"/>
              <a:gd name="connsiteX36" fmla="*/ 47625 w 793750"/>
              <a:gd name="connsiteY36" fmla="*/ 2362200 h 2362200"/>
              <a:gd name="connsiteX37" fmla="*/ 85725 w 793750"/>
              <a:gd name="connsiteY37" fmla="*/ 2359025 h 2362200"/>
              <a:gd name="connsiteX38" fmla="*/ 161925 w 793750"/>
              <a:gd name="connsiteY38" fmla="*/ 2333625 h 2362200"/>
              <a:gd name="connsiteX39" fmla="*/ 188913 w 793750"/>
              <a:gd name="connsiteY39" fmla="*/ 2317750 h 2362200"/>
              <a:gd name="connsiteX40" fmla="*/ 219075 w 793750"/>
              <a:gd name="connsiteY40" fmla="*/ 2308225 h 2362200"/>
              <a:gd name="connsiteX41" fmla="*/ 219075 w 793750"/>
              <a:gd name="connsiteY41" fmla="*/ 2133600 h 2362200"/>
              <a:gd name="connsiteX42" fmla="*/ 279400 w 793750"/>
              <a:gd name="connsiteY42" fmla="*/ 1965325 h 2362200"/>
              <a:gd name="connsiteX43" fmla="*/ 352425 w 793750"/>
              <a:gd name="connsiteY43" fmla="*/ 1755775 h 2362200"/>
              <a:gd name="connsiteX44" fmla="*/ 460375 w 793750"/>
              <a:gd name="connsiteY44" fmla="*/ 1447800 h 2362200"/>
              <a:gd name="connsiteX45" fmla="*/ 501650 w 793750"/>
              <a:gd name="connsiteY45" fmla="*/ 1330325 h 2362200"/>
              <a:gd name="connsiteX46" fmla="*/ 584200 w 793750"/>
              <a:gd name="connsiteY46" fmla="*/ 1057275 h 2362200"/>
              <a:gd name="connsiteX47" fmla="*/ 666750 w 793750"/>
              <a:gd name="connsiteY47" fmla="*/ 762000 h 2362200"/>
              <a:gd name="connsiteX0" fmla="*/ 666750 w 793750"/>
              <a:gd name="connsiteY0" fmla="*/ 762000 h 2362200"/>
              <a:gd name="connsiteX1" fmla="*/ 793750 w 793750"/>
              <a:gd name="connsiteY1" fmla="*/ 323850 h 2362200"/>
              <a:gd name="connsiteX2" fmla="*/ 762000 w 793750"/>
              <a:gd name="connsiteY2" fmla="*/ 168275 h 2362200"/>
              <a:gd name="connsiteX3" fmla="*/ 717550 w 793750"/>
              <a:gd name="connsiteY3" fmla="*/ 136525 h 2362200"/>
              <a:gd name="connsiteX4" fmla="*/ 663575 w 793750"/>
              <a:gd name="connsiteY4" fmla="*/ 98425 h 2362200"/>
              <a:gd name="connsiteX5" fmla="*/ 628650 w 793750"/>
              <a:gd name="connsiteY5" fmla="*/ 79375 h 2362200"/>
              <a:gd name="connsiteX6" fmla="*/ 584200 w 793750"/>
              <a:gd name="connsiteY6" fmla="*/ 57150 h 2362200"/>
              <a:gd name="connsiteX7" fmla="*/ 511175 w 793750"/>
              <a:gd name="connsiteY7" fmla="*/ 28575 h 2362200"/>
              <a:gd name="connsiteX8" fmla="*/ 463550 w 793750"/>
              <a:gd name="connsiteY8" fmla="*/ 12700 h 2362200"/>
              <a:gd name="connsiteX9" fmla="*/ 422275 w 793750"/>
              <a:gd name="connsiteY9" fmla="*/ 0 h 2362200"/>
              <a:gd name="connsiteX10" fmla="*/ 412750 w 793750"/>
              <a:gd name="connsiteY10" fmla="*/ 6350 h 2362200"/>
              <a:gd name="connsiteX11" fmla="*/ 415925 w 793750"/>
              <a:gd name="connsiteY11" fmla="*/ 31750 h 2362200"/>
              <a:gd name="connsiteX12" fmla="*/ 425450 w 793750"/>
              <a:gd name="connsiteY12" fmla="*/ 57150 h 2362200"/>
              <a:gd name="connsiteX13" fmla="*/ 441325 w 793750"/>
              <a:gd name="connsiteY13" fmla="*/ 76200 h 2362200"/>
              <a:gd name="connsiteX14" fmla="*/ 463550 w 793750"/>
              <a:gd name="connsiteY14" fmla="*/ 95250 h 2362200"/>
              <a:gd name="connsiteX15" fmla="*/ 485775 w 793750"/>
              <a:gd name="connsiteY15" fmla="*/ 117475 h 2362200"/>
              <a:gd name="connsiteX16" fmla="*/ 511175 w 793750"/>
              <a:gd name="connsiteY16" fmla="*/ 155575 h 2362200"/>
              <a:gd name="connsiteX17" fmla="*/ 530225 w 793750"/>
              <a:gd name="connsiteY17" fmla="*/ 206375 h 2362200"/>
              <a:gd name="connsiteX18" fmla="*/ 539750 w 793750"/>
              <a:gd name="connsiteY18" fmla="*/ 260350 h 2362200"/>
              <a:gd name="connsiteX19" fmla="*/ 536575 w 793750"/>
              <a:gd name="connsiteY19" fmla="*/ 304800 h 2362200"/>
              <a:gd name="connsiteX20" fmla="*/ 523875 w 793750"/>
              <a:gd name="connsiteY20" fmla="*/ 409575 h 2362200"/>
              <a:gd name="connsiteX21" fmla="*/ 482600 w 793750"/>
              <a:gd name="connsiteY21" fmla="*/ 609600 h 2362200"/>
              <a:gd name="connsiteX22" fmla="*/ 381000 w 793750"/>
              <a:gd name="connsiteY22" fmla="*/ 1022350 h 2362200"/>
              <a:gd name="connsiteX23" fmla="*/ 330200 w 793750"/>
              <a:gd name="connsiteY23" fmla="*/ 1206500 h 2362200"/>
              <a:gd name="connsiteX24" fmla="*/ 257175 w 793750"/>
              <a:gd name="connsiteY24" fmla="*/ 1435100 h 2362200"/>
              <a:gd name="connsiteX25" fmla="*/ 228600 w 793750"/>
              <a:gd name="connsiteY25" fmla="*/ 1524000 h 2362200"/>
              <a:gd name="connsiteX26" fmla="*/ 161925 w 793750"/>
              <a:gd name="connsiteY26" fmla="*/ 1695450 h 2362200"/>
              <a:gd name="connsiteX27" fmla="*/ 107950 w 793750"/>
              <a:gd name="connsiteY27" fmla="*/ 1825625 h 2362200"/>
              <a:gd name="connsiteX28" fmla="*/ 22225 w 793750"/>
              <a:gd name="connsiteY28" fmla="*/ 1990725 h 2362200"/>
              <a:gd name="connsiteX29" fmla="*/ 3175 w 793750"/>
              <a:gd name="connsiteY29" fmla="*/ 2025650 h 2362200"/>
              <a:gd name="connsiteX30" fmla="*/ 0 w 793750"/>
              <a:gd name="connsiteY30" fmla="*/ 2092325 h 2362200"/>
              <a:gd name="connsiteX31" fmla="*/ 3175 w 793750"/>
              <a:gd name="connsiteY31" fmla="*/ 2197100 h 2362200"/>
              <a:gd name="connsiteX32" fmla="*/ 6350 w 793750"/>
              <a:gd name="connsiteY32" fmla="*/ 2266950 h 2362200"/>
              <a:gd name="connsiteX33" fmla="*/ 12700 w 793750"/>
              <a:gd name="connsiteY33" fmla="*/ 2311400 h 2362200"/>
              <a:gd name="connsiteX34" fmla="*/ 22225 w 793750"/>
              <a:gd name="connsiteY34" fmla="*/ 2336800 h 2362200"/>
              <a:gd name="connsiteX35" fmla="*/ 34925 w 793750"/>
              <a:gd name="connsiteY35" fmla="*/ 2355850 h 2362200"/>
              <a:gd name="connsiteX36" fmla="*/ 47625 w 793750"/>
              <a:gd name="connsiteY36" fmla="*/ 2362200 h 2362200"/>
              <a:gd name="connsiteX37" fmla="*/ 85725 w 793750"/>
              <a:gd name="connsiteY37" fmla="*/ 2359025 h 2362200"/>
              <a:gd name="connsiteX38" fmla="*/ 161925 w 793750"/>
              <a:gd name="connsiteY38" fmla="*/ 2333625 h 2362200"/>
              <a:gd name="connsiteX39" fmla="*/ 188913 w 793750"/>
              <a:gd name="connsiteY39" fmla="*/ 2317750 h 2362200"/>
              <a:gd name="connsiteX40" fmla="*/ 219075 w 793750"/>
              <a:gd name="connsiteY40" fmla="*/ 2133600 h 2362200"/>
              <a:gd name="connsiteX41" fmla="*/ 279400 w 793750"/>
              <a:gd name="connsiteY41" fmla="*/ 1965325 h 2362200"/>
              <a:gd name="connsiteX42" fmla="*/ 352425 w 793750"/>
              <a:gd name="connsiteY42" fmla="*/ 1755775 h 2362200"/>
              <a:gd name="connsiteX43" fmla="*/ 460375 w 793750"/>
              <a:gd name="connsiteY43" fmla="*/ 1447800 h 2362200"/>
              <a:gd name="connsiteX44" fmla="*/ 501650 w 793750"/>
              <a:gd name="connsiteY44" fmla="*/ 1330325 h 2362200"/>
              <a:gd name="connsiteX45" fmla="*/ 584200 w 793750"/>
              <a:gd name="connsiteY45" fmla="*/ 1057275 h 2362200"/>
              <a:gd name="connsiteX46" fmla="*/ 666750 w 793750"/>
              <a:gd name="connsiteY46" fmla="*/ 762000 h 2362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793750" h="2362200">
                <a:moveTo>
                  <a:pt x="666750" y="762000"/>
                </a:moveTo>
                <a:lnTo>
                  <a:pt x="793750" y="323850"/>
                </a:lnTo>
                <a:lnTo>
                  <a:pt x="762000" y="168275"/>
                </a:lnTo>
                <a:lnTo>
                  <a:pt x="717550" y="136525"/>
                </a:lnTo>
                <a:lnTo>
                  <a:pt x="663575" y="98425"/>
                </a:lnTo>
                <a:lnTo>
                  <a:pt x="628650" y="79375"/>
                </a:lnTo>
                <a:lnTo>
                  <a:pt x="584200" y="57150"/>
                </a:lnTo>
                <a:lnTo>
                  <a:pt x="511175" y="28575"/>
                </a:lnTo>
                <a:lnTo>
                  <a:pt x="463550" y="12700"/>
                </a:lnTo>
                <a:lnTo>
                  <a:pt x="422275" y="0"/>
                </a:lnTo>
                <a:lnTo>
                  <a:pt x="412750" y="6350"/>
                </a:lnTo>
                <a:lnTo>
                  <a:pt x="415925" y="31750"/>
                </a:lnTo>
                <a:lnTo>
                  <a:pt x="425450" y="57150"/>
                </a:lnTo>
                <a:lnTo>
                  <a:pt x="441325" y="76200"/>
                </a:lnTo>
                <a:lnTo>
                  <a:pt x="463550" y="95250"/>
                </a:lnTo>
                <a:lnTo>
                  <a:pt x="485775" y="117475"/>
                </a:lnTo>
                <a:lnTo>
                  <a:pt x="511175" y="155575"/>
                </a:lnTo>
                <a:lnTo>
                  <a:pt x="530225" y="206375"/>
                </a:lnTo>
                <a:lnTo>
                  <a:pt x="539750" y="260350"/>
                </a:lnTo>
                <a:lnTo>
                  <a:pt x="536575" y="304800"/>
                </a:lnTo>
                <a:lnTo>
                  <a:pt x="523875" y="409575"/>
                </a:lnTo>
                <a:lnTo>
                  <a:pt x="482600" y="609600"/>
                </a:lnTo>
                <a:lnTo>
                  <a:pt x="381000" y="1022350"/>
                </a:lnTo>
                <a:lnTo>
                  <a:pt x="330200" y="1206500"/>
                </a:lnTo>
                <a:lnTo>
                  <a:pt x="257175" y="1435100"/>
                </a:lnTo>
                <a:lnTo>
                  <a:pt x="228600" y="1524000"/>
                </a:lnTo>
                <a:lnTo>
                  <a:pt x="161925" y="1695450"/>
                </a:lnTo>
                <a:lnTo>
                  <a:pt x="107950" y="1825625"/>
                </a:lnTo>
                <a:lnTo>
                  <a:pt x="22225" y="1990725"/>
                </a:lnTo>
                <a:lnTo>
                  <a:pt x="3175" y="2025650"/>
                </a:lnTo>
                <a:lnTo>
                  <a:pt x="0" y="2092325"/>
                </a:lnTo>
                <a:cubicBezTo>
                  <a:pt x="1058" y="2127250"/>
                  <a:pt x="2117" y="2162175"/>
                  <a:pt x="3175" y="2197100"/>
                </a:cubicBezTo>
                <a:lnTo>
                  <a:pt x="6350" y="2266950"/>
                </a:lnTo>
                <a:lnTo>
                  <a:pt x="12700" y="2311400"/>
                </a:lnTo>
                <a:lnTo>
                  <a:pt x="22225" y="2336800"/>
                </a:lnTo>
                <a:lnTo>
                  <a:pt x="34925" y="2355850"/>
                </a:lnTo>
                <a:lnTo>
                  <a:pt x="47625" y="2362200"/>
                </a:lnTo>
                <a:lnTo>
                  <a:pt x="85725" y="2359025"/>
                </a:lnTo>
                <a:lnTo>
                  <a:pt x="161925" y="2333625"/>
                </a:lnTo>
                <a:lnTo>
                  <a:pt x="188913" y="2317750"/>
                </a:lnTo>
                <a:lnTo>
                  <a:pt x="219075" y="2133600"/>
                </a:lnTo>
                <a:lnTo>
                  <a:pt x="279400" y="1965325"/>
                </a:lnTo>
                <a:lnTo>
                  <a:pt x="352425" y="1755775"/>
                </a:lnTo>
                <a:lnTo>
                  <a:pt x="460375" y="1447800"/>
                </a:lnTo>
                <a:lnTo>
                  <a:pt x="501650" y="1330325"/>
                </a:lnTo>
                <a:lnTo>
                  <a:pt x="584200" y="1057275"/>
                </a:lnTo>
                <a:lnTo>
                  <a:pt x="666750" y="7620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5355855D-EE26-114D-B687-8C951ECF162D}"/>
              </a:ext>
            </a:extLst>
          </p:cNvPr>
          <p:cNvSpPr/>
          <p:nvPr/>
        </p:nvSpPr>
        <p:spPr>
          <a:xfrm>
            <a:off x="4618038" y="5033963"/>
            <a:ext cx="2449512" cy="700087"/>
          </a:xfrm>
          <a:custGeom>
            <a:avLst/>
            <a:gdLst>
              <a:gd name="connsiteX0" fmla="*/ 750093 w 2405062"/>
              <a:gd name="connsiteY0" fmla="*/ 209550 h 700087"/>
              <a:gd name="connsiteX1" fmla="*/ 540543 w 2405062"/>
              <a:gd name="connsiteY1" fmla="*/ 190500 h 700087"/>
              <a:gd name="connsiteX2" fmla="*/ 369093 w 2405062"/>
              <a:gd name="connsiteY2" fmla="*/ 180975 h 700087"/>
              <a:gd name="connsiteX3" fmla="*/ 214312 w 2405062"/>
              <a:gd name="connsiteY3" fmla="*/ 178593 h 700087"/>
              <a:gd name="connsiteX4" fmla="*/ 85725 w 2405062"/>
              <a:gd name="connsiteY4" fmla="*/ 180975 h 700087"/>
              <a:gd name="connsiteX5" fmla="*/ 7143 w 2405062"/>
              <a:gd name="connsiteY5" fmla="*/ 183356 h 700087"/>
              <a:gd name="connsiteX6" fmla="*/ 0 w 2405062"/>
              <a:gd name="connsiteY6" fmla="*/ 0 h 700087"/>
              <a:gd name="connsiteX7" fmla="*/ 176212 w 2405062"/>
              <a:gd name="connsiteY7" fmla="*/ 4762 h 700087"/>
              <a:gd name="connsiteX8" fmla="*/ 345281 w 2405062"/>
              <a:gd name="connsiteY8" fmla="*/ 9525 h 700087"/>
              <a:gd name="connsiteX9" fmla="*/ 490537 w 2405062"/>
              <a:gd name="connsiteY9" fmla="*/ 16668 h 700087"/>
              <a:gd name="connsiteX10" fmla="*/ 659606 w 2405062"/>
              <a:gd name="connsiteY10" fmla="*/ 28575 h 700087"/>
              <a:gd name="connsiteX11" fmla="*/ 904875 w 2405062"/>
              <a:gd name="connsiteY11" fmla="*/ 52387 h 700087"/>
              <a:gd name="connsiteX12" fmla="*/ 1081087 w 2405062"/>
              <a:gd name="connsiteY12" fmla="*/ 73818 h 700087"/>
              <a:gd name="connsiteX13" fmla="*/ 1271587 w 2405062"/>
              <a:gd name="connsiteY13" fmla="*/ 100012 h 700087"/>
              <a:gd name="connsiteX14" fmla="*/ 1445418 w 2405062"/>
              <a:gd name="connsiteY14" fmla="*/ 126206 h 700087"/>
              <a:gd name="connsiteX15" fmla="*/ 1654968 w 2405062"/>
              <a:gd name="connsiteY15" fmla="*/ 159543 h 700087"/>
              <a:gd name="connsiteX16" fmla="*/ 1921668 w 2405062"/>
              <a:gd name="connsiteY16" fmla="*/ 216693 h 700087"/>
              <a:gd name="connsiteX17" fmla="*/ 2066925 w 2405062"/>
              <a:gd name="connsiteY17" fmla="*/ 257175 h 700087"/>
              <a:gd name="connsiteX18" fmla="*/ 2116931 w 2405062"/>
              <a:gd name="connsiteY18" fmla="*/ 271462 h 700087"/>
              <a:gd name="connsiteX19" fmla="*/ 2145506 w 2405062"/>
              <a:gd name="connsiteY19" fmla="*/ 290512 h 700087"/>
              <a:gd name="connsiteX20" fmla="*/ 2190750 w 2405062"/>
              <a:gd name="connsiteY20" fmla="*/ 321468 h 700087"/>
              <a:gd name="connsiteX21" fmla="*/ 2224087 w 2405062"/>
              <a:gd name="connsiteY21" fmla="*/ 347662 h 700087"/>
              <a:gd name="connsiteX22" fmla="*/ 2266950 w 2405062"/>
              <a:gd name="connsiteY22" fmla="*/ 390525 h 700087"/>
              <a:gd name="connsiteX23" fmla="*/ 2307431 w 2405062"/>
              <a:gd name="connsiteY23" fmla="*/ 431006 h 700087"/>
              <a:gd name="connsiteX24" fmla="*/ 2347912 w 2405062"/>
              <a:gd name="connsiteY24" fmla="*/ 481012 h 700087"/>
              <a:gd name="connsiteX25" fmla="*/ 2383631 w 2405062"/>
              <a:gd name="connsiteY25" fmla="*/ 528637 h 700087"/>
              <a:gd name="connsiteX26" fmla="*/ 2400300 w 2405062"/>
              <a:gd name="connsiteY26" fmla="*/ 554831 h 700087"/>
              <a:gd name="connsiteX27" fmla="*/ 2405062 w 2405062"/>
              <a:gd name="connsiteY27" fmla="*/ 583406 h 700087"/>
              <a:gd name="connsiteX28" fmla="*/ 2405062 w 2405062"/>
              <a:gd name="connsiteY28" fmla="*/ 621506 h 700087"/>
              <a:gd name="connsiteX29" fmla="*/ 2400300 w 2405062"/>
              <a:gd name="connsiteY29" fmla="*/ 657225 h 700087"/>
              <a:gd name="connsiteX30" fmla="*/ 2388393 w 2405062"/>
              <a:gd name="connsiteY30" fmla="*/ 681037 h 700087"/>
              <a:gd name="connsiteX31" fmla="*/ 2366962 w 2405062"/>
              <a:gd name="connsiteY31" fmla="*/ 695325 h 700087"/>
              <a:gd name="connsiteX32" fmla="*/ 2347912 w 2405062"/>
              <a:gd name="connsiteY32" fmla="*/ 700087 h 700087"/>
              <a:gd name="connsiteX33" fmla="*/ 2321718 w 2405062"/>
              <a:gd name="connsiteY33" fmla="*/ 700087 h 700087"/>
              <a:gd name="connsiteX34" fmla="*/ 2286000 w 2405062"/>
              <a:gd name="connsiteY34" fmla="*/ 690562 h 700087"/>
              <a:gd name="connsiteX35" fmla="*/ 2250281 w 2405062"/>
              <a:gd name="connsiteY35" fmla="*/ 673893 h 700087"/>
              <a:gd name="connsiteX36" fmla="*/ 2214562 w 2405062"/>
              <a:gd name="connsiteY36" fmla="*/ 645318 h 700087"/>
              <a:gd name="connsiteX37" fmla="*/ 2162175 w 2405062"/>
              <a:gd name="connsiteY37" fmla="*/ 602456 h 700087"/>
              <a:gd name="connsiteX38" fmla="*/ 2097881 w 2405062"/>
              <a:gd name="connsiteY38" fmla="*/ 559593 h 700087"/>
              <a:gd name="connsiteX39" fmla="*/ 2000250 w 2405062"/>
              <a:gd name="connsiteY39" fmla="*/ 500062 h 700087"/>
              <a:gd name="connsiteX40" fmla="*/ 1909762 w 2405062"/>
              <a:gd name="connsiteY40" fmla="*/ 452437 h 700087"/>
              <a:gd name="connsiteX41" fmla="*/ 1826418 w 2405062"/>
              <a:gd name="connsiteY41" fmla="*/ 414337 h 700087"/>
              <a:gd name="connsiteX42" fmla="*/ 1559718 w 2405062"/>
              <a:gd name="connsiteY42" fmla="*/ 338137 h 700087"/>
              <a:gd name="connsiteX43" fmla="*/ 1438275 w 2405062"/>
              <a:gd name="connsiteY43" fmla="*/ 314325 h 700087"/>
              <a:gd name="connsiteX44" fmla="*/ 1190625 w 2405062"/>
              <a:gd name="connsiteY44" fmla="*/ 269081 h 700087"/>
              <a:gd name="connsiteX45" fmla="*/ 988218 w 2405062"/>
              <a:gd name="connsiteY45" fmla="*/ 238125 h 700087"/>
              <a:gd name="connsiteX46" fmla="*/ 750093 w 2405062"/>
              <a:gd name="connsiteY46" fmla="*/ 209550 h 700087"/>
              <a:gd name="connsiteX0" fmla="*/ 864429 w 2519398"/>
              <a:gd name="connsiteY0" fmla="*/ 209550 h 700087"/>
              <a:gd name="connsiteX1" fmla="*/ 654879 w 2519398"/>
              <a:gd name="connsiteY1" fmla="*/ 190500 h 700087"/>
              <a:gd name="connsiteX2" fmla="*/ 483429 w 2519398"/>
              <a:gd name="connsiteY2" fmla="*/ 180975 h 700087"/>
              <a:gd name="connsiteX3" fmla="*/ 328648 w 2519398"/>
              <a:gd name="connsiteY3" fmla="*/ 178593 h 700087"/>
              <a:gd name="connsiteX4" fmla="*/ 200061 w 2519398"/>
              <a:gd name="connsiteY4" fmla="*/ 180975 h 700087"/>
              <a:gd name="connsiteX5" fmla="*/ 121479 w 2519398"/>
              <a:gd name="connsiteY5" fmla="*/ 183356 h 700087"/>
              <a:gd name="connsiteX6" fmla="*/ 0 w 2519398"/>
              <a:gd name="connsiteY6" fmla="*/ 252389 h 700087"/>
              <a:gd name="connsiteX7" fmla="*/ 114336 w 2519398"/>
              <a:gd name="connsiteY7" fmla="*/ 0 h 700087"/>
              <a:gd name="connsiteX8" fmla="*/ 290548 w 2519398"/>
              <a:gd name="connsiteY8" fmla="*/ 4762 h 700087"/>
              <a:gd name="connsiteX9" fmla="*/ 459617 w 2519398"/>
              <a:gd name="connsiteY9" fmla="*/ 9525 h 700087"/>
              <a:gd name="connsiteX10" fmla="*/ 604873 w 2519398"/>
              <a:gd name="connsiteY10" fmla="*/ 16668 h 700087"/>
              <a:gd name="connsiteX11" fmla="*/ 773942 w 2519398"/>
              <a:gd name="connsiteY11" fmla="*/ 28575 h 700087"/>
              <a:gd name="connsiteX12" fmla="*/ 1019211 w 2519398"/>
              <a:gd name="connsiteY12" fmla="*/ 52387 h 700087"/>
              <a:gd name="connsiteX13" fmla="*/ 1195423 w 2519398"/>
              <a:gd name="connsiteY13" fmla="*/ 73818 h 700087"/>
              <a:gd name="connsiteX14" fmla="*/ 1385923 w 2519398"/>
              <a:gd name="connsiteY14" fmla="*/ 100012 h 700087"/>
              <a:gd name="connsiteX15" fmla="*/ 1559754 w 2519398"/>
              <a:gd name="connsiteY15" fmla="*/ 126206 h 700087"/>
              <a:gd name="connsiteX16" fmla="*/ 1769304 w 2519398"/>
              <a:gd name="connsiteY16" fmla="*/ 159543 h 700087"/>
              <a:gd name="connsiteX17" fmla="*/ 2036004 w 2519398"/>
              <a:gd name="connsiteY17" fmla="*/ 216693 h 700087"/>
              <a:gd name="connsiteX18" fmla="*/ 2181261 w 2519398"/>
              <a:gd name="connsiteY18" fmla="*/ 257175 h 700087"/>
              <a:gd name="connsiteX19" fmla="*/ 2231267 w 2519398"/>
              <a:gd name="connsiteY19" fmla="*/ 271462 h 700087"/>
              <a:gd name="connsiteX20" fmla="*/ 2259842 w 2519398"/>
              <a:gd name="connsiteY20" fmla="*/ 290512 h 700087"/>
              <a:gd name="connsiteX21" fmla="*/ 2305086 w 2519398"/>
              <a:gd name="connsiteY21" fmla="*/ 321468 h 700087"/>
              <a:gd name="connsiteX22" fmla="*/ 2338423 w 2519398"/>
              <a:gd name="connsiteY22" fmla="*/ 347662 h 700087"/>
              <a:gd name="connsiteX23" fmla="*/ 2381286 w 2519398"/>
              <a:gd name="connsiteY23" fmla="*/ 390525 h 700087"/>
              <a:gd name="connsiteX24" fmla="*/ 2421767 w 2519398"/>
              <a:gd name="connsiteY24" fmla="*/ 431006 h 700087"/>
              <a:gd name="connsiteX25" fmla="*/ 2462248 w 2519398"/>
              <a:gd name="connsiteY25" fmla="*/ 481012 h 700087"/>
              <a:gd name="connsiteX26" fmla="*/ 2497967 w 2519398"/>
              <a:gd name="connsiteY26" fmla="*/ 528637 h 700087"/>
              <a:gd name="connsiteX27" fmla="*/ 2514636 w 2519398"/>
              <a:gd name="connsiteY27" fmla="*/ 554831 h 700087"/>
              <a:gd name="connsiteX28" fmla="*/ 2519398 w 2519398"/>
              <a:gd name="connsiteY28" fmla="*/ 583406 h 700087"/>
              <a:gd name="connsiteX29" fmla="*/ 2519398 w 2519398"/>
              <a:gd name="connsiteY29" fmla="*/ 621506 h 700087"/>
              <a:gd name="connsiteX30" fmla="*/ 2514636 w 2519398"/>
              <a:gd name="connsiteY30" fmla="*/ 657225 h 700087"/>
              <a:gd name="connsiteX31" fmla="*/ 2502729 w 2519398"/>
              <a:gd name="connsiteY31" fmla="*/ 681037 h 700087"/>
              <a:gd name="connsiteX32" fmla="*/ 2481298 w 2519398"/>
              <a:gd name="connsiteY32" fmla="*/ 695325 h 700087"/>
              <a:gd name="connsiteX33" fmla="*/ 2462248 w 2519398"/>
              <a:gd name="connsiteY33" fmla="*/ 700087 h 700087"/>
              <a:gd name="connsiteX34" fmla="*/ 2436054 w 2519398"/>
              <a:gd name="connsiteY34" fmla="*/ 700087 h 700087"/>
              <a:gd name="connsiteX35" fmla="*/ 2400336 w 2519398"/>
              <a:gd name="connsiteY35" fmla="*/ 690562 h 700087"/>
              <a:gd name="connsiteX36" fmla="*/ 2364617 w 2519398"/>
              <a:gd name="connsiteY36" fmla="*/ 673893 h 700087"/>
              <a:gd name="connsiteX37" fmla="*/ 2328898 w 2519398"/>
              <a:gd name="connsiteY37" fmla="*/ 645318 h 700087"/>
              <a:gd name="connsiteX38" fmla="*/ 2276511 w 2519398"/>
              <a:gd name="connsiteY38" fmla="*/ 602456 h 700087"/>
              <a:gd name="connsiteX39" fmla="*/ 2212217 w 2519398"/>
              <a:gd name="connsiteY39" fmla="*/ 559593 h 700087"/>
              <a:gd name="connsiteX40" fmla="*/ 2114586 w 2519398"/>
              <a:gd name="connsiteY40" fmla="*/ 500062 h 700087"/>
              <a:gd name="connsiteX41" fmla="*/ 2024098 w 2519398"/>
              <a:gd name="connsiteY41" fmla="*/ 452437 h 700087"/>
              <a:gd name="connsiteX42" fmla="*/ 1940754 w 2519398"/>
              <a:gd name="connsiteY42" fmla="*/ 414337 h 700087"/>
              <a:gd name="connsiteX43" fmla="*/ 1674054 w 2519398"/>
              <a:gd name="connsiteY43" fmla="*/ 338137 h 700087"/>
              <a:gd name="connsiteX44" fmla="*/ 1552611 w 2519398"/>
              <a:gd name="connsiteY44" fmla="*/ 314325 h 700087"/>
              <a:gd name="connsiteX45" fmla="*/ 1304961 w 2519398"/>
              <a:gd name="connsiteY45" fmla="*/ 269081 h 700087"/>
              <a:gd name="connsiteX46" fmla="*/ 1102554 w 2519398"/>
              <a:gd name="connsiteY46" fmla="*/ 238125 h 700087"/>
              <a:gd name="connsiteX47" fmla="*/ 864429 w 2519398"/>
              <a:gd name="connsiteY47" fmla="*/ 209550 h 700087"/>
              <a:gd name="connsiteX0" fmla="*/ 864429 w 2519398"/>
              <a:gd name="connsiteY0" fmla="*/ 209550 h 700087"/>
              <a:gd name="connsiteX1" fmla="*/ 654879 w 2519398"/>
              <a:gd name="connsiteY1" fmla="*/ 190500 h 700087"/>
              <a:gd name="connsiteX2" fmla="*/ 483429 w 2519398"/>
              <a:gd name="connsiteY2" fmla="*/ 180975 h 700087"/>
              <a:gd name="connsiteX3" fmla="*/ 328648 w 2519398"/>
              <a:gd name="connsiteY3" fmla="*/ 178593 h 700087"/>
              <a:gd name="connsiteX4" fmla="*/ 200061 w 2519398"/>
              <a:gd name="connsiteY4" fmla="*/ 180975 h 700087"/>
              <a:gd name="connsiteX5" fmla="*/ 121479 w 2519398"/>
              <a:gd name="connsiteY5" fmla="*/ 183356 h 700087"/>
              <a:gd name="connsiteX6" fmla="*/ 69092 w 2519398"/>
              <a:gd name="connsiteY6" fmla="*/ 209550 h 700087"/>
              <a:gd name="connsiteX7" fmla="*/ 0 w 2519398"/>
              <a:gd name="connsiteY7" fmla="*/ 252389 h 700087"/>
              <a:gd name="connsiteX8" fmla="*/ 114336 w 2519398"/>
              <a:gd name="connsiteY8" fmla="*/ 0 h 700087"/>
              <a:gd name="connsiteX9" fmla="*/ 290548 w 2519398"/>
              <a:gd name="connsiteY9" fmla="*/ 4762 h 700087"/>
              <a:gd name="connsiteX10" fmla="*/ 459617 w 2519398"/>
              <a:gd name="connsiteY10" fmla="*/ 9525 h 700087"/>
              <a:gd name="connsiteX11" fmla="*/ 604873 w 2519398"/>
              <a:gd name="connsiteY11" fmla="*/ 16668 h 700087"/>
              <a:gd name="connsiteX12" fmla="*/ 773942 w 2519398"/>
              <a:gd name="connsiteY12" fmla="*/ 28575 h 700087"/>
              <a:gd name="connsiteX13" fmla="*/ 1019211 w 2519398"/>
              <a:gd name="connsiteY13" fmla="*/ 52387 h 700087"/>
              <a:gd name="connsiteX14" fmla="*/ 1195423 w 2519398"/>
              <a:gd name="connsiteY14" fmla="*/ 73818 h 700087"/>
              <a:gd name="connsiteX15" fmla="*/ 1385923 w 2519398"/>
              <a:gd name="connsiteY15" fmla="*/ 100012 h 700087"/>
              <a:gd name="connsiteX16" fmla="*/ 1559754 w 2519398"/>
              <a:gd name="connsiteY16" fmla="*/ 126206 h 700087"/>
              <a:gd name="connsiteX17" fmla="*/ 1769304 w 2519398"/>
              <a:gd name="connsiteY17" fmla="*/ 159543 h 700087"/>
              <a:gd name="connsiteX18" fmla="*/ 2036004 w 2519398"/>
              <a:gd name="connsiteY18" fmla="*/ 216693 h 700087"/>
              <a:gd name="connsiteX19" fmla="*/ 2181261 w 2519398"/>
              <a:gd name="connsiteY19" fmla="*/ 257175 h 700087"/>
              <a:gd name="connsiteX20" fmla="*/ 2231267 w 2519398"/>
              <a:gd name="connsiteY20" fmla="*/ 271462 h 700087"/>
              <a:gd name="connsiteX21" fmla="*/ 2259842 w 2519398"/>
              <a:gd name="connsiteY21" fmla="*/ 290512 h 700087"/>
              <a:gd name="connsiteX22" fmla="*/ 2305086 w 2519398"/>
              <a:gd name="connsiteY22" fmla="*/ 321468 h 700087"/>
              <a:gd name="connsiteX23" fmla="*/ 2338423 w 2519398"/>
              <a:gd name="connsiteY23" fmla="*/ 347662 h 700087"/>
              <a:gd name="connsiteX24" fmla="*/ 2381286 w 2519398"/>
              <a:gd name="connsiteY24" fmla="*/ 390525 h 700087"/>
              <a:gd name="connsiteX25" fmla="*/ 2421767 w 2519398"/>
              <a:gd name="connsiteY25" fmla="*/ 431006 h 700087"/>
              <a:gd name="connsiteX26" fmla="*/ 2462248 w 2519398"/>
              <a:gd name="connsiteY26" fmla="*/ 481012 h 700087"/>
              <a:gd name="connsiteX27" fmla="*/ 2497967 w 2519398"/>
              <a:gd name="connsiteY27" fmla="*/ 528637 h 700087"/>
              <a:gd name="connsiteX28" fmla="*/ 2514636 w 2519398"/>
              <a:gd name="connsiteY28" fmla="*/ 554831 h 700087"/>
              <a:gd name="connsiteX29" fmla="*/ 2519398 w 2519398"/>
              <a:gd name="connsiteY29" fmla="*/ 583406 h 700087"/>
              <a:gd name="connsiteX30" fmla="*/ 2519398 w 2519398"/>
              <a:gd name="connsiteY30" fmla="*/ 621506 h 700087"/>
              <a:gd name="connsiteX31" fmla="*/ 2514636 w 2519398"/>
              <a:gd name="connsiteY31" fmla="*/ 657225 h 700087"/>
              <a:gd name="connsiteX32" fmla="*/ 2502729 w 2519398"/>
              <a:gd name="connsiteY32" fmla="*/ 681037 h 700087"/>
              <a:gd name="connsiteX33" fmla="*/ 2481298 w 2519398"/>
              <a:gd name="connsiteY33" fmla="*/ 695325 h 700087"/>
              <a:gd name="connsiteX34" fmla="*/ 2462248 w 2519398"/>
              <a:gd name="connsiteY34" fmla="*/ 700087 h 700087"/>
              <a:gd name="connsiteX35" fmla="*/ 2436054 w 2519398"/>
              <a:gd name="connsiteY35" fmla="*/ 700087 h 700087"/>
              <a:gd name="connsiteX36" fmla="*/ 2400336 w 2519398"/>
              <a:gd name="connsiteY36" fmla="*/ 690562 h 700087"/>
              <a:gd name="connsiteX37" fmla="*/ 2364617 w 2519398"/>
              <a:gd name="connsiteY37" fmla="*/ 673893 h 700087"/>
              <a:gd name="connsiteX38" fmla="*/ 2328898 w 2519398"/>
              <a:gd name="connsiteY38" fmla="*/ 645318 h 700087"/>
              <a:gd name="connsiteX39" fmla="*/ 2276511 w 2519398"/>
              <a:gd name="connsiteY39" fmla="*/ 602456 h 700087"/>
              <a:gd name="connsiteX40" fmla="*/ 2212217 w 2519398"/>
              <a:gd name="connsiteY40" fmla="*/ 559593 h 700087"/>
              <a:gd name="connsiteX41" fmla="*/ 2114586 w 2519398"/>
              <a:gd name="connsiteY41" fmla="*/ 500062 h 700087"/>
              <a:gd name="connsiteX42" fmla="*/ 2024098 w 2519398"/>
              <a:gd name="connsiteY42" fmla="*/ 452437 h 700087"/>
              <a:gd name="connsiteX43" fmla="*/ 1940754 w 2519398"/>
              <a:gd name="connsiteY43" fmla="*/ 414337 h 700087"/>
              <a:gd name="connsiteX44" fmla="*/ 1674054 w 2519398"/>
              <a:gd name="connsiteY44" fmla="*/ 338137 h 700087"/>
              <a:gd name="connsiteX45" fmla="*/ 1552611 w 2519398"/>
              <a:gd name="connsiteY45" fmla="*/ 314325 h 700087"/>
              <a:gd name="connsiteX46" fmla="*/ 1304961 w 2519398"/>
              <a:gd name="connsiteY46" fmla="*/ 269081 h 700087"/>
              <a:gd name="connsiteX47" fmla="*/ 1102554 w 2519398"/>
              <a:gd name="connsiteY47" fmla="*/ 238125 h 700087"/>
              <a:gd name="connsiteX48" fmla="*/ 864429 w 2519398"/>
              <a:gd name="connsiteY48" fmla="*/ 209550 h 700087"/>
              <a:gd name="connsiteX0" fmla="*/ 795337 w 2450306"/>
              <a:gd name="connsiteY0" fmla="*/ 209550 h 700087"/>
              <a:gd name="connsiteX1" fmla="*/ 585787 w 2450306"/>
              <a:gd name="connsiteY1" fmla="*/ 190500 h 700087"/>
              <a:gd name="connsiteX2" fmla="*/ 414337 w 2450306"/>
              <a:gd name="connsiteY2" fmla="*/ 180975 h 700087"/>
              <a:gd name="connsiteX3" fmla="*/ 259556 w 2450306"/>
              <a:gd name="connsiteY3" fmla="*/ 178593 h 700087"/>
              <a:gd name="connsiteX4" fmla="*/ 130969 w 2450306"/>
              <a:gd name="connsiteY4" fmla="*/ 180975 h 700087"/>
              <a:gd name="connsiteX5" fmla="*/ 52387 w 2450306"/>
              <a:gd name="connsiteY5" fmla="*/ 183356 h 700087"/>
              <a:gd name="connsiteX6" fmla="*/ 0 w 2450306"/>
              <a:gd name="connsiteY6" fmla="*/ 209550 h 700087"/>
              <a:gd name="connsiteX7" fmla="*/ 45244 w 2450306"/>
              <a:gd name="connsiteY7" fmla="*/ 0 h 700087"/>
              <a:gd name="connsiteX8" fmla="*/ 221456 w 2450306"/>
              <a:gd name="connsiteY8" fmla="*/ 4762 h 700087"/>
              <a:gd name="connsiteX9" fmla="*/ 390525 w 2450306"/>
              <a:gd name="connsiteY9" fmla="*/ 9525 h 700087"/>
              <a:gd name="connsiteX10" fmla="*/ 535781 w 2450306"/>
              <a:gd name="connsiteY10" fmla="*/ 16668 h 700087"/>
              <a:gd name="connsiteX11" fmla="*/ 704850 w 2450306"/>
              <a:gd name="connsiteY11" fmla="*/ 28575 h 700087"/>
              <a:gd name="connsiteX12" fmla="*/ 950119 w 2450306"/>
              <a:gd name="connsiteY12" fmla="*/ 52387 h 700087"/>
              <a:gd name="connsiteX13" fmla="*/ 1126331 w 2450306"/>
              <a:gd name="connsiteY13" fmla="*/ 73818 h 700087"/>
              <a:gd name="connsiteX14" fmla="*/ 1316831 w 2450306"/>
              <a:gd name="connsiteY14" fmla="*/ 100012 h 700087"/>
              <a:gd name="connsiteX15" fmla="*/ 1490662 w 2450306"/>
              <a:gd name="connsiteY15" fmla="*/ 126206 h 700087"/>
              <a:gd name="connsiteX16" fmla="*/ 1700212 w 2450306"/>
              <a:gd name="connsiteY16" fmla="*/ 159543 h 700087"/>
              <a:gd name="connsiteX17" fmla="*/ 1966912 w 2450306"/>
              <a:gd name="connsiteY17" fmla="*/ 216693 h 700087"/>
              <a:gd name="connsiteX18" fmla="*/ 2112169 w 2450306"/>
              <a:gd name="connsiteY18" fmla="*/ 257175 h 700087"/>
              <a:gd name="connsiteX19" fmla="*/ 2162175 w 2450306"/>
              <a:gd name="connsiteY19" fmla="*/ 271462 h 700087"/>
              <a:gd name="connsiteX20" fmla="*/ 2190750 w 2450306"/>
              <a:gd name="connsiteY20" fmla="*/ 290512 h 700087"/>
              <a:gd name="connsiteX21" fmla="*/ 2235994 w 2450306"/>
              <a:gd name="connsiteY21" fmla="*/ 321468 h 700087"/>
              <a:gd name="connsiteX22" fmla="*/ 2269331 w 2450306"/>
              <a:gd name="connsiteY22" fmla="*/ 347662 h 700087"/>
              <a:gd name="connsiteX23" fmla="*/ 2312194 w 2450306"/>
              <a:gd name="connsiteY23" fmla="*/ 390525 h 700087"/>
              <a:gd name="connsiteX24" fmla="*/ 2352675 w 2450306"/>
              <a:gd name="connsiteY24" fmla="*/ 431006 h 700087"/>
              <a:gd name="connsiteX25" fmla="*/ 2393156 w 2450306"/>
              <a:gd name="connsiteY25" fmla="*/ 481012 h 700087"/>
              <a:gd name="connsiteX26" fmla="*/ 2428875 w 2450306"/>
              <a:gd name="connsiteY26" fmla="*/ 528637 h 700087"/>
              <a:gd name="connsiteX27" fmla="*/ 2445544 w 2450306"/>
              <a:gd name="connsiteY27" fmla="*/ 554831 h 700087"/>
              <a:gd name="connsiteX28" fmla="*/ 2450306 w 2450306"/>
              <a:gd name="connsiteY28" fmla="*/ 583406 h 700087"/>
              <a:gd name="connsiteX29" fmla="*/ 2450306 w 2450306"/>
              <a:gd name="connsiteY29" fmla="*/ 621506 h 700087"/>
              <a:gd name="connsiteX30" fmla="*/ 2445544 w 2450306"/>
              <a:gd name="connsiteY30" fmla="*/ 657225 h 700087"/>
              <a:gd name="connsiteX31" fmla="*/ 2433637 w 2450306"/>
              <a:gd name="connsiteY31" fmla="*/ 681037 h 700087"/>
              <a:gd name="connsiteX32" fmla="*/ 2412206 w 2450306"/>
              <a:gd name="connsiteY32" fmla="*/ 695325 h 700087"/>
              <a:gd name="connsiteX33" fmla="*/ 2393156 w 2450306"/>
              <a:gd name="connsiteY33" fmla="*/ 700087 h 700087"/>
              <a:gd name="connsiteX34" fmla="*/ 2366962 w 2450306"/>
              <a:gd name="connsiteY34" fmla="*/ 700087 h 700087"/>
              <a:gd name="connsiteX35" fmla="*/ 2331244 w 2450306"/>
              <a:gd name="connsiteY35" fmla="*/ 690562 h 700087"/>
              <a:gd name="connsiteX36" fmla="*/ 2295525 w 2450306"/>
              <a:gd name="connsiteY36" fmla="*/ 673893 h 700087"/>
              <a:gd name="connsiteX37" fmla="*/ 2259806 w 2450306"/>
              <a:gd name="connsiteY37" fmla="*/ 645318 h 700087"/>
              <a:gd name="connsiteX38" fmla="*/ 2207419 w 2450306"/>
              <a:gd name="connsiteY38" fmla="*/ 602456 h 700087"/>
              <a:gd name="connsiteX39" fmla="*/ 2143125 w 2450306"/>
              <a:gd name="connsiteY39" fmla="*/ 559593 h 700087"/>
              <a:gd name="connsiteX40" fmla="*/ 2045494 w 2450306"/>
              <a:gd name="connsiteY40" fmla="*/ 500062 h 700087"/>
              <a:gd name="connsiteX41" fmla="*/ 1955006 w 2450306"/>
              <a:gd name="connsiteY41" fmla="*/ 452437 h 700087"/>
              <a:gd name="connsiteX42" fmla="*/ 1871662 w 2450306"/>
              <a:gd name="connsiteY42" fmla="*/ 414337 h 700087"/>
              <a:gd name="connsiteX43" fmla="*/ 1604962 w 2450306"/>
              <a:gd name="connsiteY43" fmla="*/ 338137 h 700087"/>
              <a:gd name="connsiteX44" fmla="*/ 1483519 w 2450306"/>
              <a:gd name="connsiteY44" fmla="*/ 314325 h 700087"/>
              <a:gd name="connsiteX45" fmla="*/ 1235869 w 2450306"/>
              <a:gd name="connsiteY45" fmla="*/ 269081 h 700087"/>
              <a:gd name="connsiteX46" fmla="*/ 1033462 w 2450306"/>
              <a:gd name="connsiteY46" fmla="*/ 238125 h 700087"/>
              <a:gd name="connsiteX47" fmla="*/ 795337 w 2450306"/>
              <a:gd name="connsiteY47" fmla="*/ 209550 h 700087"/>
              <a:gd name="connsiteX0" fmla="*/ 795337 w 2450306"/>
              <a:gd name="connsiteY0" fmla="*/ 209550 h 700087"/>
              <a:gd name="connsiteX1" fmla="*/ 585787 w 2450306"/>
              <a:gd name="connsiteY1" fmla="*/ 190500 h 700087"/>
              <a:gd name="connsiteX2" fmla="*/ 414337 w 2450306"/>
              <a:gd name="connsiteY2" fmla="*/ 180975 h 700087"/>
              <a:gd name="connsiteX3" fmla="*/ 259556 w 2450306"/>
              <a:gd name="connsiteY3" fmla="*/ 178593 h 700087"/>
              <a:gd name="connsiteX4" fmla="*/ 130969 w 2450306"/>
              <a:gd name="connsiteY4" fmla="*/ 180975 h 700087"/>
              <a:gd name="connsiteX5" fmla="*/ 52387 w 2450306"/>
              <a:gd name="connsiteY5" fmla="*/ 183356 h 700087"/>
              <a:gd name="connsiteX6" fmla="*/ 145222 w 2450306"/>
              <a:gd name="connsiteY6" fmla="*/ 180975 h 700087"/>
              <a:gd name="connsiteX7" fmla="*/ 0 w 2450306"/>
              <a:gd name="connsiteY7" fmla="*/ 209550 h 700087"/>
              <a:gd name="connsiteX8" fmla="*/ 45244 w 2450306"/>
              <a:gd name="connsiteY8" fmla="*/ 0 h 700087"/>
              <a:gd name="connsiteX9" fmla="*/ 221456 w 2450306"/>
              <a:gd name="connsiteY9" fmla="*/ 4762 h 700087"/>
              <a:gd name="connsiteX10" fmla="*/ 390525 w 2450306"/>
              <a:gd name="connsiteY10" fmla="*/ 9525 h 700087"/>
              <a:gd name="connsiteX11" fmla="*/ 535781 w 2450306"/>
              <a:gd name="connsiteY11" fmla="*/ 16668 h 700087"/>
              <a:gd name="connsiteX12" fmla="*/ 704850 w 2450306"/>
              <a:gd name="connsiteY12" fmla="*/ 28575 h 700087"/>
              <a:gd name="connsiteX13" fmla="*/ 950119 w 2450306"/>
              <a:gd name="connsiteY13" fmla="*/ 52387 h 700087"/>
              <a:gd name="connsiteX14" fmla="*/ 1126331 w 2450306"/>
              <a:gd name="connsiteY14" fmla="*/ 73818 h 700087"/>
              <a:gd name="connsiteX15" fmla="*/ 1316831 w 2450306"/>
              <a:gd name="connsiteY15" fmla="*/ 100012 h 700087"/>
              <a:gd name="connsiteX16" fmla="*/ 1490662 w 2450306"/>
              <a:gd name="connsiteY16" fmla="*/ 126206 h 700087"/>
              <a:gd name="connsiteX17" fmla="*/ 1700212 w 2450306"/>
              <a:gd name="connsiteY17" fmla="*/ 159543 h 700087"/>
              <a:gd name="connsiteX18" fmla="*/ 1966912 w 2450306"/>
              <a:gd name="connsiteY18" fmla="*/ 216693 h 700087"/>
              <a:gd name="connsiteX19" fmla="*/ 2112169 w 2450306"/>
              <a:gd name="connsiteY19" fmla="*/ 257175 h 700087"/>
              <a:gd name="connsiteX20" fmla="*/ 2162175 w 2450306"/>
              <a:gd name="connsiteY20" fmla="*/ 271462 h 700087"/>
              <a:gd name="connsiteX21" fmla="*/ 2190750 w 2450306"/>
              <a:gd name="connsiteY21" fmla="*/ 290512 h 700087"/>
              <a:gd name="connsiteX22" fmla="*/ 2235994 w 2450306"/>
              <a:gd name="connsiteY22" fmla="*/ 321468 h 700087"/>
              <a:gd name="connsiteX23" fmla="*/ 2269331 w 2450306"/>
              <a:gd name="connsiteY23" fmla="*/ 347662 h 700087"/>
              <a:gd name="connsiteX24" fmla="*/ 2312194 w 2450306"/>
              <a:gd name="connsiteY24" fmla="*/ 390525 h 700087"/>
              <a:gd name="connsiteX25" fmla="*/ 2352675 w 2450306"/>
              <a:gd name="connsiteY25" fmla="*/ 431006 h 700087"/>
              <a:gd name="connsiteX26" fmla="*/ 2393156 w 2450306"/>
              <a:gd name="connsiteY26" fmla="*/ 481012 h 700087"/>
              <a:gd name="connsiteX27" fmla="*/ 2428875 w 2450306"/>
              <a:gd name="connsiteY27" fmla="*/ 528637 h 700087"/>
              <a:gd name="connsiteX28" fmla="*/ 2445544 w 2450306"/>
              <a:gd name="connsiteY28" fmla="*/ 554831 h 700087"/>
              <a:gd name="connsiteX29" fmla="*/ 2450306 w 2450306"/>
              <a:gd name="connsiteY29" fmla="*/ 583406 h 700087"/>
              <a:gd name="connsiteX30" fmla="*/ 2450306 w 2450306"/>
              <a:gd name="connsiteY30" fmla="*/ 621506 h 700087"/>
              <a:gd name="connsiteX31" fmla="*/ 2445544 w 2450306"/>
              <a:gd name="connsiteY31" fmla="*/ 657225 h 700087"/>
              <a:gd name="connsiteX32" fmla="*/ 2433637 w 2450306"/>
              <a:gd name="connsiteY32" fmla="*/ 681037 h 700087"/>
              <a:gd name="connsiteX33" fmla="*/ 2412206 w 2450306"/>
              <a:gd name="connsiteY33" fmla="*/ 695325 h 700087"/>
              <a:gd name="connsiteX34" fmla="*/ 2393156 w 2450306"/>
              <a:gd name="connsiteY34" fmla="*/ 700087 h 700087"/>
              <a:gd name="connsiteX35" fmla="*/ 2366962 w 2450306"/>
              <a:gd name="connsiteY35" fmla="*/ 700087 h 700087"/>
              <a:gd name="connsiteX36" fmla="*/ 2331244 w 2450306"/>
              <a:gd name="connsiteY36" fmla="*/ 690562 h 700087"/>
              <a:gd name="connsiteX37" fmla="*/ 2295525 w 2450306"/>
              <a:gd name="connsiteY37" fmla="*/ 673893 h 700087"/>
              <a:gd name="connsiteX38" fmla="*/ 2259806 w 2450306"/>
              <a:gd name="connsiteY38" fmla="*/ 645318 h 700087"/>
              <a:gd name="connsiteX39" fmla="*/ 2207419 w 2450306"/>
              <a:gd name="connsiteY39" fmla="*/ 602456 h 700087"/>
              <a:gd name="connsiteX40" fmla="*/ 2143125 w 2450306"/>
              <a:gd name="connsiteY40" fmla="*/ 559593 h 700087"/>
              <a:gd name="connsiteX41" fmla="*/ 2045494 w 2450306"/>
              <a:gd name="connsiteY41" fmla="*/ 500062 h 700087"/>
              <a:gd name="connsiteX42" fmla="*/ 1955006 w 2450306"/>
              <a:gd name="connsiteY42" fmla="*/ 452437 h 700087"/>
              <a:gd name="connsiteX43" fmla="*/ 1871662 w 2450306"/>
              <a:gd name="connsiteY43" fmla="*/ 414337 h 700087"/>
              <a:gd name="connsiteX44" fmla="*/ 1604962 w 2450306"/>
              <a:gd name="connsiteY44" fmla="*/ 338137 h 700087"/>
              <a:gd name="connsiteX45" fmla="*/ 1483519 w 2450306"/>
              <a:gd name="connsiteY45" fmla="*/ 314325 h 700087"/>
              <a:gd name="connsiteX46" fmla="*/ 1235869 w 2450306"/>
              <a:gd name="connsiteY46" fmla="*/ 269081 h 700087"/>
              <a:gd name="connsiteX47" fmla="*/ 1033462 w 2450306"/>
              <a:gd name="connsiteY47" fmla="*/ 238125 h 700087"/>
              <a:gd name="connsiteX48" fmla="*/ 795337 w 2450306"/>
              <a:gd name="connsiteY48" fmla="*/ 209550 h 700087"/>
              <a:gd name="connsiteX0" fmla="*/ 795337 w 2450306"/>
              <a:gd name="connsiteY0" fmla="*/ 209550 h 700087"/>
              <a:gd name="connsiteX1" fmla="*/ 585787 w 2450306"/>
              <a:gd name="connsiteY1" fmla="*/ 190500 h 700087"/>
              <a:gd name="connsiteX2" fmla="*/ 414337 w 2450306"/>
              <a:gd name="connsiteY2" fmla="*/ 180975 h 700087"/>
              <a:gd name="connsiteX3" fmla="*/ 259556 w 2450306"/>
              <a:gd name="connsiteY3" fmla="*/ 178593 h 700087"/>
              <a:gd name="connsiteX4" fmla="*/ 130969 w 2450306"/>
              <a:gd name="connsiteY4" fmla="*/ 180975 h 700087"/>
              <a:gd name="connsiteX5" fmla="*/ 52387 w 2450306"/>
              <a:gd name="connsiteY5" fmla="*/ 183356 h 700087"/>
              <a:gd name="connsiteX6" fmla="*/ 145222 w 2450306"/>
              <a:gd name="connsiteY6" fmla="*/ 180975 h 700087"/>
              <a:gd name="connsiteX7" fmla="*/ 40481 w 2450306"/>
              <a:gd name="connsiteY7" fmla="*/ 202406 h 700087"/>
              <a:gd name="connsiteX8" fmla="*/ 0 w 2450306"/>
              <a:gd name="connsiteY8" fmla="*/ 209550 h 700087"/>
              <a:gd name="connsiteX9" fmla="*/ 45244 w 2450306"/>
              <a:gd name="connsiteY9" fmla="*/ 0 h 700087"/>
              <a:gd name="connsiteX10" fmla="*/ 221456 w 2450306"/>
              <a:gd name="connsiteY10" fmla="*/ 4762 h 700087"/>
              <a:gd name="connsiteX11" fmla="*/ 390525 w 2450306"/>
              <a:gd name="connsiteY11" fmla="*/ 9525 h 700087"/>
              <a:gd name="connsiteX12" fmla="*/ 535781 w 2450306"/>
              <a:gd name="connsiteY12" fmla="*/ 16668 h 700087"/>
              <a:gd name="connsiteX13" fmla="*/ 704850 w 2450306"/>
              <a:gd name="connsiteY13" fmla="*/ 28575 h 700087"/>
              <a:gd name="connsiteX14" fmla="*/ 950119 w 2450306"/>
              <a:gd name="connsiteY14" fmla="*/ 52387 h 700087"/>
              <a:gd name="connsiteX15" fmla="*/ 1126331 w 2450306"/>
              <a:gd name="connsiteY15" fmla="*/ 73818 h 700087"/>
              <a:gd name="connsiteX16" fmla="*/ 1316831 w 2450306"/>
              <a:gd name="connsiteY16" fmla="*/ 100012 h 700087"/>
              <a:gd name="connsiteX17" fmla="*/ 1490662 w 2450306"/>
              <a:gd name="connsiteY17" fmla="*/ 126206 h 700087"/>
              <a:gd name="connsiteX18" fmla="*/ 1700212 w 2450306"/>
              <a:gd name="connsiteY18" fmla="*/ 159543 h 700087"/>
              <a:gd name="connsiteX19" fmla="*/ 1966912 w 2450306"/>
              <a:gd name="connsiteY19" fmla="*/ 216693 h 700087"/>
              <a:gd name="connsiteX20" fmla="*/ 2112169 w 2450306"/>
              <a:gd name="connsiteY20" fmla="*/ 257175 h 700087"/>
              <a:gd name="connsiteX21" fmla="*/ 2162175 w 2450306"/>
              <a:gd name="connsiteY21" fmla="*/ 271462 h 700087"/>
              <a:gd name="connsiteX22" fmla="*/ 2190750 w 2450306"/>
              <a:gd name="connsiteY22" fmla="*/ 290512 h 700087"/>
              <a:gd name="connsiteX23" fmla="*/ 2235994 w 2450306"/>
              <a:gd name="connsiteY23" fmla="*/ 321468 h 700087"/>
              <a:gd name="connsiteX24" fmla="*/ 2269331 w 2450306"/>
              <a:gd name="connsiteY24" fmla="*/ 347662 h 700087"/>
              <a:gd name="connsiteX25" fmla="*/ 2312194 w 2450306"/>
              <a:gd name="connsiteY25" fmla="*/ 390525 h 700087"/>
              <a:gd name="connsiteX26" fmla="*/ 2352675 w 2450306"/>
              <a:gd name="connsiteY26" fmla="*/ 431006 h 700087"/>
              <a:gd name="connsiteX27" fmla="*/ 2393156 w 2450306"/>
              <a:gd name="connsiteY27" fmla="*/ 481012 h 700087"/>
              <a:gd name="connsiteX28" fmla="*/ 2428875 w 2450306"/>
              <a:gd name="connsiteY28" fmla="*/ 528637 h 700087"/>
              <a:gd name="connsiteX29" fmla="*/ 2445544 w 2450306"/>
              <a:gd name="connsiteY29" fmla="*/ 554831 h 700087"/>
              <a:gd name="connsiteX30" fmla="*/ 2450306 w 2450306"/>
              <a:gd name="connsiteY30" fmla="*/ 583406 h 700087"/>
              <a:gd name="connsiteX31" fmla="*/ 2450306 w 2450306"/>
              <a:gd name="connsiteY31" fmla="*/ 621506 h 700087"/>
              <a:gd name="connsiteX32" fmla="*/ 2445544 w 2450306"/>
              <a:gd name="connsiteY32" fmla="*/ 657225 h 700087"/>
              <a:gd name="connsiteX33" fmla="*/ 2433637 w 2450306"/>
              <a:gd name="connsiteY33" fmla="*/ 681037 h 700087"/>
              <a:gd name="connsiteX34" fmla="*/ 2412206 w 2450306"/>
              <a:gd name="connsiteY34" fmla="*/ 695325 h 700087"/>
              <a:gd name="connsiteX35" fmla="*/ 2393156 w 2450306"/>
              <a:gd name="connsiteY35" fmla="*/ 700087 h 700087"/>
              <a:gd name="connsiteX36" fmla="*/ 2366962 w 2450306"/>
              <a:gd name="connsiteY36" fmla="*/ 700087 h 700087"/>
              <a:gd name="connsiteX37" fmla="*/ 2331244 w 2450306"/>
              <a:gd name="connsiteY37" fmla="*/ 690562 h 700087"/>
              <a:gd name="connsiteX38" fmla="*/ 2295525 w 2450306"/>
              <a:gd name="connsiteY38" fmla="*/ 673893 h 700087"/>
              <a:gd name="connsiteX39" fmla="*/ 2259806 w 2450306"/>
              <a:gd name="connsiteY39" fmla="*/ 645318 h 700087"/>
              <a:gd name="connsiteX40" fmla="*/ 2207419 w 2450306"/>
              <a:gd name="connsiteY40" fmla="*/ 602456 h 700087"/>
              <a:gd name="connsiteX41" fmla="*/ 2143125 w 2450306"/>
              <a:gd name="connsiteY41" fmla="*/ 559593 h 700087"/>
              <a:gd name="connsiteX42" fmla="*/ 2045494 w 2450306"/>
              <a:gd name="connsiteY42" fmla="*/ 500062 h 700087"/>
              <a:gd name="connsiteX43" fmla="*/ 1955006 w 2450306"/>
              <a:gd name="connsiteY43" fmla="*/ 452437 h 700087"/>
              <a:gd name="connsiteX44" fmla="*/ 1871662 w 2450306"/>
              <a:gd name="connsiteY44" fmla="*/ 414337 h 700087"/>
              <a:gd name="connsiteX45" fmla="*/ 1604962 w 2450306"/>
              <a:gd name="connsiteY45" fmla="*/ 338137 h 700087"/>
              <a:gd name="connsiteX46" fmla="*/ 1483519 w 2450306"/>
              <a:gd name="connsiteY46" fmla="*/ 314325 h 700087"/>
              <a:gd name="connsiteX47" fmla="*/ 1235869 w 2450306"/>
              <a:gd name="connsiteY47" fmla="*/ 269081 h 700087"/>
              <a:gd name="connsiteX48" fmla="*/ 1033462 w 2450306"/>
              <a:gd name="connsiteY48" fmla="*/ 238125 h 700087"/>
              <a:gd name="connsiteX49" fmla="*/ 795337 w 2450306"/>
              <a:gd name="connsiteY49" fmla="*/ 209550 h 700087"/>
              <a:gd name="connsiteX0" fmla="*/ 795337 w 2450306"/>
              <a:gd name="connsiteY0" fmla="*/ 209550 h 700087"/>
              <a:gd name="connsiteX1" fmla="*/ 585787 w 2450306"/>
              <a:gd name="connsiteY1" fmla="*/ 190500 h 700087"/>
              <a:gd name="connsiteX2" fmla="*/ 414337 w 2450306"/>
              <a:gd name="connsiteY2" fmla="*/ 180975 h 700087"/>
              <a:gd name="connsiteX3" fmla="*/ 259556 w 2450306"/>
              <a:gd name="connsiteY3" fmla="*/ 178593 h 700087"/>
              <a:gd name="connsiteX4" fmla="*/ 130969 w 2450306"/>
              <a:gd name="connsiteY4" fmla="*/ 180975 h 700087"/>
              <a:gd name="connsiteX5" fmla="*/ 52387 w 2450306"/>
              <a:gd name="connsiteY5" fmla="*/ 183356 h 700087"/>
              <a:gd name="connsiteX6" fmla="*/ 40481 w 2450306"/>
              <a:gd name="connsiteY6" fmla="*/ 202406 h 700087"/>
              <a:gd name="connsiteX7" fmla="*/ 0 w 2450306"/>
              <a:gd name="connsiteY7" fmla="*/ 209550 h 700087"/>
              <a:gd name="connsiteX8" fmla="*/ 45244 w 2450306"/>
              <a:gd name="connsiteY8" fmla="*/ 0 h 700087"/>
              <a:gd name="connsiteX9" fmla="*/ 221456 w 2450306"/>
              <a:gd name="connsiteY9" fmla="*/ 4762 h 700087"/>
              <a:gd name="connsiteX10" fmla="*/ 390525 w 2450306"/>
              <a:gd name="connsiteY10" fmla="*/ 9525 h 700087"/>
              <a:gd name="connsiteX11" fmla="*/ 535781 w 2450306"/>
              <a:gd name="connsiteY11" fmla="*/ 16668 h 700087"/>
              <a:gd name="connsiteX12" fmla="*/ 704850 w 2450306"/>
              <a:gd name="connsiteY12" fmla="*/ 28575 h 700087"/>
              <a:gd name="connsiteX13" fmla="*/ 950119 w 2450306"/>
              <a:gd name="connsiteY13" fmla="*/ 52387 h 700087"/>
              <a:gd name="connsiteX14" fmla="*/ 1126331 w 2450306"/>
              <a:gd name="connsiteY14" fmla="*/ 73818 h 700087"/>
              <a:gd name="connsiteX15" fmla="*/ 1316831 w 2450306"/>
              <a:gd name="connsiteY15" fmla="*/ 100012 h 700087"/>
              <a:gd name="connsiteX16" fmla="*/ 1490662 w 2450306"/>
              <a:gd name="connsiteY16" fmla="*/ 126206 h 700087"/>
              <a:gd name="connsiteX17" fmla="*/ 1700212 w 2450306"/>
              <a:gd name="connsiteY17" fmla="*/ 159543 h 700087"/>
              <a:gd name="connsiteX18" fmla="*/ 1966912 w 2450306"/>
              <a:gd name="connsiteY18" fmla="*/ 216693 h 700087"/>
              <a:gd name="connsiteX19" fmla="*/ 2112169 w 2450306"/>
              <a:gd name="connsiteY19" fmla="*/ 257175 h 700087"/>
              <a:gd name="connsiteX20" fmla="*/ 2162175 w 2450306"/>
              <a:gd name="connsiteY20" fmla="*/ 271462 h 700087"/>
              <a:gd name="connsiteX21" fmla="*/ 2190750 w 2450306"/>
              <a:gd name="connsiteY21" fmla="*/ 290512 h 700087"/>
              <a:gd name="connsiteX22" fmla="*/ 2235994 w 2450306"/>
              <a:gd name="connsiteY22" fmla="*/ 321468 h 700087"/>
              <a:gd name="connsiteX23" fmla="*/ 2269331 w 2450306"/>
              <a:gd name="connsiteY23" fmla="*/ 347662 h 700087"/>
              <a:gd name="connsiteX24" fmla="*/ 2312194 w 2450306"/>
              <a:gd name="connsiteY24" fmla="*/ 390525 h 700087"/>
              <a:gd name="connsiteX25" fmla="*/ 2352675 w 2450306"/>
              <a:gd name="connsiteY25" fmla="*/ 431006 h 700087"/>
              <a:gd name="connsiteX26" fmla="*/ 2393156 w 2450306"/>
              <a:gd name="connsiteY26" fmla="*/ 481012 h 700087"/>
              <a:gd name="connsiteX27" fmla="*/ 2428875 w 2450306"/>
              <a:gd name="connsiteY27" fmla="*/ 528637 h 700087"/>
              <a:gd name="connsiteX28" fmla="*/ 2445544 w 2450306"/>
              <a:gd name="connsiteY28" fmla="*/ 554831 h 700087"/>
              <a:gd name="connsiteX29" fmla="*/ 2450306 w 2450306"/>
              <a:gd name="connsiteY29" fmla="*/ 583406 h 700087"/>
              <a:gd name="connsiteX30" fmla="*/ 2450306 w 2450306"/>
              <a:gd name="connsiteY30" fmla="*/ 621506 h 700087"/>
              <a:gd name="connsiteX31" fmla="*/ 2445544 w 2450306"/>
              <a:gd name="connsiteY31" fmla="*/ 657225 h 700087"/>
              <a:gd name="connsiteX32" fmla="*/ 2433637 w 2450306"/>
              <a:gd name="connsiteY32" fmla="*/ 681037 h 700087"/>
              <a:gd name="connsiteX33" fmla="*/ 2412206 w 2450306"/>
              <a:gd name="connsiteY33" fmla="*/ 695325 h 700087"/>
              <a:gd name="connsiteX34" fmla="*/ 2393156 w 2450306"/>
              <a:gd name="connsiteY34" fmla="*/ 700087 h 700087"/>
              <a:gd name="connsiteX35" fmla="*/ 2366962 w 2450306"/>
              <a:gd name="connsiteY35" fmla="*/ 700087 h 700087"/>
              <a:gd name="connsiteX36" fmla="*/ 2331244 w 2450306"/>
              <a:gd name="connsiteY36" fmla="*/ 690562 h 700087"/>
              <a:gd name="connsiteX37" fmla="*/ 2295525 w 2450306"/>
              <a:gd name="connsiteY37" fmla="*/ 673893 h 700087"/>
              <a:gd name="connsiteX38" fmla="*/ 2259806 w 2450306"/>
              <a:gd name="connsiteY38" fmla="*/ 645318 h 700087"/>
              <a:gd name="connsiteX39" fmla="*/ 2207419 w 2450306"/>
              <a:gd name="connsiteY39" fmla="*/ 602456 h 700087"/>
              <a:gd name="connsiteX40" fmla="*/ 2143125 w 2450306"/>
              <a:gd name="connsiteY40" fmla="*/ 559593 h 700087"/>
              <a:gd name="connsiteX41" fmla="*/ 2045494 w 2450306"/>
              <a:gd name="connsiteY41" fmla="*/ 500062 h 700087"/>
              <a:gd name="connsiteX42" fmla="*/ 1955006 w 2450306"/>
              <a:gd name="connsiteY42" fmla="*/ 452437 h 700087"/>
              <a:gd name="connsiteX43" fmla="*/ 1871662 w 2450306"/>
              <a:gd name="connsiteY43" fmla="*/ 414337 h 700087"/>
              <a:gd name="connsiteX44" fmla="*/ 1604962 w 2450306"/>
              <a:gd name="connsiteY44" fmla="*/ 338137 h 700087"/>
              <a:gd name="connsiteX45" fmla="*/ 1483519 w 2450306"/>
              <a:gd name="connsiteY45" fmla="*/ 314325 h 700087"/>
              <a:gd name="connsiteX46" fmla="*/ 1235869 w 2450306"/>
              <a:gd name="connsiteY46" fmla="*/ 269081 h 700087"/>
              <a:gd name="connsiteX47" fmla="*/ 1033462 w 2450306"/>
              <a:gd name="connsiteY47" fmla="*/ 238125 h 700087"/>
              <a:gd name="connsiteX48" fmla="*/ 795337 w 2450306"/>
              <a:gd name="connsiteY48" fmla="*/ 209550 h 700087"/>
              <a:gd name="connsiteX0" fmla="*/ 795337 w 2450306"/>
              <a:gd name="connsiteY0" fmla="*/ 209550 h 700087"/>
              <a:gd name="connsiteX1" fmla="*/ 585787 w 2450306"/>
              <a:gd name="connsiteY1" fmla="*/ 190500 h 700087"/>
              <a:gd name="connsiteX2" fmla="*/ 414337 w 2450306"/>
              <a:gd name="connsiteY2" fmla="*/ 180975 h 700087"/>
              <a:gd name="connsiteX3" fmla="*/ 259556 w 2450306"/>
              <a:gd name="connsiteY3" fmla="*/ 178593 h 700087"/>
              <a:gd name="connsiteX4" fmla="*/ 130969 w 2450306"/>
              <a:gd name="connsiteY4" fmla="*/ 180975 h 700087"/>
              <a:gd name="connsiteX5" fmla="*/ 40481 w 2450306"/>
              <a:gd name="connsiteY5" fmla="*/ 202406 h 700087"/>
              <a:gd name="connsiteX6" fmla="*/ 0 w 2450306"/>
              <a:gd name="connsiteY6" fmla="*/ 209550 h 700087"/>
              <a:gd name="connsiteX7" fmla="*/ 45244 w 2450306"/>
              <a:gd name="connsiteY7" fmla="*/ 0 h 700087"/>
              <a:gd name="connsiteX8" fmla="*/ 221456 w 2450306"/>
              <a:gd name="connsiteY8" fmla="*/ 4762 h 700087"/>
              <a:gd name="connsiteX9" fmla="*/ 390525 w 2450306"/>
              <a:gd name="connsiteY9" fmla="*/ 9525 h 700087"/>
              <a:gd name="connsiteX10" fmla="*/ 535781 w 2450306"/>
              <a:gd name="connsiteY10" fmla="*/ 16668 h 700087"/>
              <a:gd name="connsiteX11" fmla="*/ 704850 w 2450306"/>
              <a:gd name="connsiteY11" fmla="*/ 28575 h 700087"/>
              <a:gd name="connsiteX12" fmla="*/ 950119 w 2450306"/>
              <a:gd name="connsiteY12" fmla="*/ 52387 h 700087"/>
              <a:gd name="connsiteX13" fmla="*/ 1126331 w 2450306"/>
              <a:gd name="connsiteY13" fmla="*/ 73818 h 700087"/>
              <a:gd name="connsiteX14" fmla="*/ 1316831 w 2450306"/>
              <a:gd name="connsiteY14" fmla="*/ 100012 h 700087"/>
              <a:gd name="connsiteX15" fmla="*/ 1490662 w 2450306"/>
              <a:gd name="connsiteY15" fmla="*/ 126206 h 700087"/>
              <a:gd name="connsiteX16" fmla="*/ 1700212 w 2450306"/>
              <a:gd name="connsiteY16" fmla="*/ 159543 h 700087"/>
              <a:gd name="connsiteX17" fmla="*/ 1966912 w 2450306"/>
              <a:gd name="connsiteY17" fmla="*/ 216693 h 700087"/>
              <a:gd name="connsiteX18" fmla="*/ 2112169 w 2450306"/>
              <a:gd name="connsiteY18" fmla="*/ 257175 h 700087"/>
              <a:gd name="connsiteX19" fmla="*/ 2162175 w 2450306"/>
              <a:gd name="connsiteY19" fmla="*/ 271462 h 700087"/>
              <a:gd name="connsiteX20" fmla="*/ 2190750 w 2450306"/>
              <a:gd name="connsiteY20" fmla="*/ 290512 h 700087"/>
              <a:gd name="connsiteX21" fmla="*/ 2235994 w 2450306"/>
              <a:gd name="connsiteY21" fmla="*/ 321468 h 700087"/>
              <a:gd name="connsiteX22" fmla="*/ 2269331 w 2450306"/>
              <a:gd name="connsiteY22" fmla="*/ 347662 h 700087"/>
              <a:gd name="connsiteX23" fmla="*/ 2312194 w 2450306"/>
              <a:gd name="connsiteY23" fmla="*/ 390525 h 700087"/>
              <a:gd name="connsiteX24" fmla="*/ 2352675 w 2450306"/>
              <a:gd name="connsiteY24" fmla="*/ 431006 h 700087"/>
              <a:gd name="connsiteX25" fmla="*/ 2393156 w 2450306"/>
              <a:gd name="connsiteY25" fmla="*/ 481012 h 700087"/>
              <a:gd name="connsiteX26" fmla="*/ 2428875 w 2450306"/>
              <a:gd name="connsiteY26" fmla="*/ 528637 h 700087"/>
              <a:gd name="connsiteX27" fmla="*/ 2445544 w 2450306"/>
              <a:gd name="connsiteY27" fmla="*/ 554831 h 700087"/>
              <a:gd name="connsiteX28" fmla="*/ 2450306 w 2450306"/>
              <a:gd name="connsiteY28" fmla="*/ 583406 h 700087"/>
              <a:gd name="connsiteX29" fmla="*/ 2450306 w 2450306"/>
              <a:gd name="connsiteY29" fmla="*/ 621506 h 700087"/>
              <a:gd name="connsiteX30" fmla="*/ 2445544 w 2450306"/>
              <a:gd name="connsiteY30" fmla="*/ 657225 h 700087"/>
              <a:gd name="connsiteX31" fmla="*/ 2433637 w 2450306"/>
              <a:gd name="connsiteY31" fmla="*/ 681037 h 700087"/>
              <a:gd name="connsiteX32" fmla="*/ 2412206 w 2450306"/>
              <a:gd name="connsiteY32" fmla="*/ 695325 h 700087"/>
              <a:gd name="connsiteX33" fmla="*/ 2393156 w 2450306"/>
              <a:gd name="connsiteY33" fmla="*/ 700087 h 700087"/>
              <a:gd name="connsiteX34" fmla="*/ 2366962 w 2450306"/>
              <a:gd name="connsiteY34" fmla="*/ 700087 h 700087"/>
              <a:gd name="connsiteX35" fmla="*/ 2331244 w 2450306"/>
              <a:gd name="connsiteY35" fmla="*/ 690562 h 700087"/>
              <a:gd name="connsiteX36" fmla="*/ 2295525 w 2450306"/>
              <a:gd name="connsiteY36" fmla="*/ 673893 h 700087"/>
              <a:gd name="connsiteX37" fmla="*/ 2259806 w 2450306"/>
              <a:gd name="connsiteY37" fmla="*/ 645318 h 700087"/>
              <a:gd name="connsiteX38" fmla="*/ 2207419 w 2450306"/>
              <a:gd name="connsiteY38" fmla="*/ 602456 h 700087"/>
              <a:gd name="connsiteX39" fmla="*/ 2143125 w 2450306"/>
              <a:gd name="connsiteY39" fmla="*/ 559593 h 700087"/>
              <a:gd name="connsiteX40" fmla="*/ 2045494 w 2450306"/>
              <a:gd name="connsiteY40" fmla="*/ 500062 h 700087"/>
              <a:gd name="connsiteX41" fmla="*/ 1955006 w 2450306"/>
              <a:gd name="connsiteY41" fmla="*/ 452437 h 700087"/>
              <a:gd name="connsiteX42" fmla="*/ 1871662 w 2450306"/>
              <a:gd name="connsiteY42" fmla="*/ 414337 h 700087"/>
              <a:gd name="connsiteX43" fmla="*/ 1604962 w 2450306"/>
              <a:gd name="connsiteY43" fmla="*/ 338137 h 700087"/>
              <a:gd name="connsiteX44" fmla="*/ 1483519 w 2450306"/>
              <a:gd name="connsiteY44" fmla="*/ 314325 h 700087"/>
              <a:gd name="connsiteX45" fmla="*/ 1235869 w 2450306"/>
              <a:gd name="connsiteY45" fmla="*/ 269081 h 700087"/>
              <a:gd name="connsiteX46" fmla="*/ 1033462 w 2450306"/>
              <a:gd name="connsiteY46" fmla="*/ 238125 h 700087"/>
              <a:gd name="connsiteX47" fmla="*/ 795337 w 2450306"/>
              <a:gd name="connsiteY47" fmla="*/ 209550 h 700087"/>
              <a:gd name="connsiteX0" fmla="*/ 823117 w 2478086"/>
              <a:gd name="connsiteY0" fmla="*/ 209550 h 700087"/>
              <a:gd name="connsiteX1" fmla="*/ 613567 w 2478086"/>
              <a:gd name="connsiteY1" fmla="*/ 190500 h 700087"/>
              <a:gd name="connsiteX2" fmla="*/ 442117 w 2478086"/>
              <a:gd name="connsiteY2" fmla="*/ 180975 h 700087"/>
              <a:gd name="connsiteX3" fmla="*/ 287336 w 2478086"/>
              <a:gd name="connsiteY3" fmla="*/ 178593 h 700087"/>
              <a:gd name="connsiteX4" fmla="*/ 158749 w 2478086"/>
              <a:gd name="connsiteY4" fmla="*/ 180975 h 700087"/>
              <a:gd name="connsiteX5" fmla="*/ 68261 w 2478086"/>
              <a:gd name="connsiteY5" fmla="*/ 202406 h 700087"/>
              <a:gd name="connsiteX6" fmla="*/ 27780 w 2478086"/>
              <a:gd name="connsiteY6" fmla="*/ 209550 h 700087"/>
              <a:gd name="connsiteX7" fmla="*/ 73024 w 2478086"/>
              <a:gd name="connsiteY7" fmla="*/ 0 h 700087"/>
              <a:gd name="connsiteX8" fmla="*/ 249236 w 2478086"/>
              <a:gd name="connsiteY8" fmla="*/ 4762 h 700087"/>
              <a:gd name="connsiteX9" fmla="*/ 418305 w 2478086"/>
              <a:gd name="connsiteY9" fmla="*/ 9525 h 700087"/>
              <a:gd name="connsiteX10" fmla="*/ 563561 w 2478086"/>
              <a:gd name="connsiteY10" fmla="*/ 16668 h 700087"/>
              <a:gd name="connsiteX11" fmla="*/ 732630 w 2478086"/>
              <a:gd name="connsiteY11" fmla="*/ 28575 h 700087"/>
              <a:gd name="connsiteX12" fmla="*/ 977899 w 2478086"/>
              <a:gd name="connsiteY12" fmla="*/ 52387 h 700087"/>
              <a:gd name="connsiteX13" fmla="*/ 1154111 w 2478086"/>
              <a:gd name="connsiteY13" fmla="*/ 73818 h 700087"/>
              <a:gd name="connsiteX14" fmla="*/ 1344611 w 2478086"/>
              <a:gd name="connsiteY14" fmla="*/ 100012 h 700087"/>
              <a:gd name="connsiteX15" fmla="*/ 1518442 w 2478086"/>
              <a:gd name="connsiteY15" fmla="*/ 126206 h 700087"/>
              <a:gd name="connsiteX16" fmla="*/ 1727992 w 2478086"/>
              <a:gd name="connsiteY16" fmla="*/ 159543 h 700087"/>
              <a:gd name="connsiteX17" fmla="*/ 1994692 w 2478086"/>
              <a:gd name="connsiteY17" fmla="*/ 216693 h 700087"/>
              <a:gd name="connsiteX18" fmla="*/ 2139949 w 2478086"/>
              <a:gd name="connsiteY18" fmla="*/ 257175 h 700087"/>
              <a:gd name="connsiteX19" fmla="*/ 2189955 w 2478086"/>
              <a:gd name="connsiteY19" fmla="*/ 271462 h 700087"/>
              <a:gd name="connsiteX20" fmla="*/ 2218530 w 2478086"/>
              <a:gd name="connsiteY20" fmla="*/ 290512 h 700087"/>
              <a:gd name="connsiteX21" fmla="*/ 2263774 w 2478086"/>
              <a:gd name="connsiteY21" fmla="*/ 321468 h 700087"/>
              <a:gd name="connsiteX22" fmla="*/ 2297111 w 2478086"/>
              <a:gd name="connsiteY22" fmla="*/ 347662 h 700087"/>
              <a:gd name="connsiteX23" fmla="*/ 2339974 w 2478086"/>
              <a:gd name="connsiteY23" fmla="*/ 390525 h 700087"/>
              <a:gd name="connsiteX24" fmla="*/ 2380455 w 2478086"/>
              <a:gd name="connsiteY24" fmla="*/ 431006 h 700087"/>
              <a:gd name="connsiteX25" fmla="*/ 2420936 w 2478086"/>
              <a:gd name="connsiteY25" fmla="*/ 481012 h 700087"/>
              <a:gd name="connsiteX26" fmla="*/ 2456655 w 2478086"/>
              <a:gd name="connsiteY26" fmla="*/ 528637 h 700087"/>
              <a:gd name="connsiteX27" fmla="*/ 2473324 w 2478086"/>
              <a:gd name="connsiteY27" fmla="*/ 554831 h 700087"/>
              <a:gd name="connsiteX28" fmla="*/ 2478086 w 2478086"/>
              <a:gd name="connsiteY28" fmla="*/ 583406 h 700087"/>
              <a:gd name="connsiteX29" fmla="*/ 2478086 w 2478086"/>
              <a:gd name="connsiteY29" fmla="*/ 621506 h 700087"/>
              <a:gd name="connsiteX30" fmla="*/ 2473324 w 2478086"/>
              <a:gd name="connsiteY30" fmla="*/ 657225 h 700087"/>
              <a:gd name="connsiteX31" fmla="*/ 2461417 w 2478086"/>
              <a:gd name="connsiteY31" fmla="*/ 681037 h 700087"/>
              <a:gd name="connsiteX32" fmla="*/ 2439986 w 2478086"/>
              <a:gd name="connsiteY32" fmla="*/ 695325 h 700087"/>
              <a:gd name="connsiteX33" fmla="*/ 2420936 w 2478086"/>
              <a:gd name="connsiteY33" fmla="*/ 700087 h 700087"/>
              <a:gd name="connsiteX34" fmla="*/ 2394742 w 2478086"/>
              <a:gd name="connsiteY34" fmla="*/ 700087 h 700087"/>
              <a:gd name="connsiteX35" fmla="*/ 2359024 w 2478086"/>
              <a:gd name="connsiteY35" fmla="*/ 690562 h 700087"/>
              <a:gd name="connsiteX36" fmla="*/ 2323305 w 2478086"/>
              <a:gd name="connsiteY36" fmla="*/ 673893 h 700087"/>
              <a:gd name="connsiteX37" fmla="*/ 2287586 w 2478086"/>
              <a:gd name="connsiteY37" fmla="*/ 645318 h 700087"/>
              <a:gd name="connsiteX38" fmla="*/ 2235199 w 2478086"/>
              <a:gd name="connsiteY38" fmla="*/ 602456 h 700087"/>
              <a:gd name="connsiteX39" fmla="*/ 2170905 w 2478086"/>
              <a:gd name="connsiteY39" fmla="*/ 559593 h 700087"/>
              <a:gd name="connsiteX40" fmla="*/ 2073274 w 2478086"/>
              <a:gd name="connsiteY40" fmla="*/ 500062 h 700087"/>
              <a:gd name="connsiteX41" fmla="*/ 1982786 w 2478086"/>
              <a:gd name="connsiteY41" fmla="*/ 452437 h 700087"/>
              <a:gd name="connsiteX42" fmla="*/ 1899442 w 2478086"/>
              <a:gd name="connsiteY42" fmla="*/ 414337 h 700087"/>
              <a:gd name="connsiteX43" fmla="*/ 1632742 w 2478086"/>
              <a:gd name="connsiteY43" fmla="*/ 338137 h 700087"/>
              <a:gd name="connsiteX44" fmla="*/ 1511299 w 2478086"/>
              <a:gd name="connsiteY44" fmla="*/ 314325 h 700087"/>
              <a:gd name="connsiteX45" fmla="*/ 1263649 w 2478086"/>
              <a:gd name="connsiteY45" fmla="*/ 269081 h 700087"/>
              <a:gd name="connsiteX46" fmla="*/ 1061242 w 2478086"/>
              <a:gd name="connsiteY46" fmla="*/ 238125 h 700087"/>
              <a:gd name="connsiteX47" fmla="*/ 823117 w 2478086"/>
              <a:gd name="connsiteY47" fmla="*/ 209550 h 700087"/>
              <a:gd name="connsiteX0" fmla="*/ 985873 w 2640842"/>
              <a:gd name="connsiteY0" fmla="*/ 209550 h 700087"/>
              <a:gd name="connsiteX1" fmla="*/ 776323 w 2640842"/>
              <a:gd name="connsiteY1" fmla="*/ 190500 h 700087"/>
              <a:gd name="connsiteX2" fmla="*/ 604873 w 2640842"/>
              <a:gd name="connsiteY2" fmla="*/ 180975 h 700087"/>
              <a:gd name="connsiteX3" fmla="*/ 450092 w 2640842"/>
              <a:gd name="connsiteY3" fmla="*/ 178593 h 700087"/>
              <a:gd name="connsiteX4" fmla="*/ 321505 w 2640842"/>
              <a:gd name="connsiteY4" fmla="*/ 180975 h 700087"/>
              <a:gd name="connsiteX5" fmla="*/ 231017 w 2640842"/>
              <a:gd name="connsiteY5" fmla="*/ 202406 h 700087"/>
              <a:gd name="connsiteX6" fmla="*/ 190536 w 2640842"/>
              <a:gd name="connsiteY6" fmla="*/ 209550 h 700087"/>
              <a:gd name="connsiteX7" fmla="*/ 0 w 2640842"/>
              <a:gd name="connsiteY7" fmla="*/ 278582 h 700087"/>
              <a:gd name="connsiteX8" fmla="*/ 235780 w 2640842"/>
              <a:gd name="connsiteY8" fmla="*/ 0 h 700087"/>
              <a:gd name="connsiteX9" fmla="*/ 411992 w 2640842"/>
              <a:gd name="connsiteY9" fmla="*/ 4762 h 700087"/>
              <a:gd name="connsiteX10" fmla="*/ 581061 w 2640842"/>
              <a:gd name="connsiteY10" fmla="*/ 9525 h 700087"/>
              <a:gd name="connsiteX11" fmla="*/ 726317 w 2640842"/>
              <a:gd name="connsiteY11" fmla="*/ 16668 h 700087"/>
              <a:gd name="connsiteX12" fmla="*/ 895386 w 2640842"/>
              <a:gd name="connsiteY12" fmla="*/ 28575 h 700087"/>
              <a:gd name="connsiteX13" fmla="*/ 1140655 w 2640842"/>
              <a:gd name="connsiteY13" fmla="*/ 52387 h 700087"/>
              <a:gd name="connsiteX14" fmla="*/ 1316867 w 2640842"/>
              <a:gd name="connsiteY14" fmla="*/ 73818 h 700087"/>
              <a:gd name="connsiteX15" fmla="*/ 1507367 w 2640842"/>
              <a:gd name="connsiteY15" fmla="*/ 100012 h 700087"/>
              <a:gd name="connsiteX16" fmla="*/ 1681198 w 2640842"/>
              <a:gd name="connsiteY16" fmla="*/ 126206 h 700087"/>
              <a:gd name="connsiteX17" fmla="*/ 1890748 w 2640842"/>
              <a:gd name="connsiteY17" fmla="*/ 159543 h 700087"/>
              <a:gd name="connsiteX18" fmla="*/ 2157448 w 2640842"/>
              <a:gd name="connsiteY18" fmla="*/ 216693 h 700087"/>
              <a:gd name="connsiteX19" fmla="*/ 2302705 w 2640842"/>
              <a:gd name="connsiteY19" fmla="*/ 257175 h 700087"/>
              <a:gd name="connsiteX20" fmla="*/ 2352711 w 2640842"/>
              <a:gd name="connsiteY20" fmla="*/ 271462 h 700087"/>
              <a:gd name="connsiteX21" fmla="*/ 2381286 w 2640842"/>
              <a:gd name="connsiteY21" fmla="*/ 290512 h 700087"/>
              <a:gd name="connsiteX22" fmla="*/ 2426530 w 2640842"/>
              <a:gd name="connsiteY22" fmla="*/ 321468 h 700087"/>
              <a:gd name="connsiteX23" fmla="*/ 2459867 w 2640842"/>
              <a:gd name="connsiteY23" fmla="*/ 347662 h 700087"/>
              <a:gd name="connsiteX24" fmla="*/ 2502730 w 2640842"/>
              <a:gd name="connsiteY24" fmla="*/ 390525 h 700087"/>
              <a:gd name="connsiteX25" fmla="*/ 2543211 w 2640842"/>
              <a:gd name="connsiteY25" fmla="*/ 431006 h 700087"/>
              <a:gd name="connsiteX26" fmla="*/ 2583692 w 2640842"/>
              <a:gd name="connsiteY26" fmla="*/ 481012 h 700087"/>
              <a:gd name="connsiteX27" fmla="*/ 2619411 w 2640842"/>
              <a:gd name="connsiteY27" fmla="*/ 528637 h 700087"/>
              <a:gd name="connsiteX28" fmla="*/ 2636080 w 2640842"/>
              <a:gd name="connsiteY28" fmla="*/ 554831 h 700087"/>
              <a:gd name="connsiteX29" fmla="*/ 2640842 w 2640842"/>
              <a:gd name="connsiteY29" fmla="*/ 583406 h 700087"/>
              <a:gd name="connsiteX30" fmla="*/ 2640842 w 2640842"/>
              <a:gd name="connsiteY30" fmla="*/ 621506 h 700087"/>
              <a:gd name="connsiteX31" fmla="*/ 2636080 w 2640842"/>
              <a:gd name="connsiteY31" fmla="*/ 657225 h 700087"/>
              <a:gd name="connsiteX32" fmla="*/ 2624173 w 2640842"/>
              <a:gd name="connsiteY32" fmla="*/ 681037 h 700087"/>
              <a:gd name="connsiteX33" fmla="*/ 2602742 w 2640842"/>
              <a:gd name="connsiteY33" fmla="*/ 695325 h 700087"/>
              <a:gd name="connsiteX34" fmla="*/ 2583692 w 2640842"/>
              <a:gd name="connsiteY34" fmla="*/ 700087 h 700087"/>
              <a:gd name="connsiteX35" fmla="*/ 2557498 w 2640842"/>
              <a:gd name="connsiteY35" fmla="*/ 700087 h 700087"/>
              <a:gd name="connsiteX36" fmla="*/ 2521780 w 2640842"/>
              <a:gd name="connsiteY36" fmla="*/ 690562 h 700087"/>
              <a:gd name="connsiteX37" fmla="*/ 2486061 w 2640842"/>
              <a:gd name="connsiteY37" fmla="*/ 673893 h 700087"/>
              <a:gd name="connsiteX38" fmla="*/ 2450342 w 2640842"/>
              <a:gd name="connsiteY38" fmla="*/ 645318 h 700087"/>
              <a:gd name="connsiteX39" fmla="*/ 2397955 w 2640842"/>
              <a:gd name="connsiteY39" fmla="*/ 602456 h 700087"/>
              <a:gd name="connsiteX40" fmla="*/ 2333661 w 2640842"/>
              <a:gd name="connsiteY40" fmla="*/ 559593 h 700087"/>
              <a:gd name="connsiteX41" fmla="*/ 2236030 w 2640842"/>
              <a:gd name="connsiteY41" fmla="*/ 500062 h 700087"/>
              <a:gd name="connsiteX42" fmla="*/ 2145542 w 2640842"/>
              <a:gd name="connsiteY42" fmla="*/ 452437 h 700087"/>
              <a:gd name="connsiteX43" fmla="*/ 2062198 w 2640842"/>
              <a:gd name="connsiteY43" fmla="*/ 414337 h 700087"/>
              <a:gd name="connsiteX44" fmla="*/ 1795498 w 2640842"/>
              <a:gd name="connsiteY44" fmla="*/ 338137 h 700087"/>
              <a:gd name="connsiteX45" fmla="*/ 1674055 w 2640842"/>
              <a:gd name="connsiteY45" fmla="*/ 314325 h 700087"/>
              <a:gd name="connsiteX46" fmla="*/ 1426405 w 2640842"/>
              <a:gd name="connsiteY46" fmla="*/ 269081 h 700087"/>
              <a:gd name="connsiteX47" fmla="*/ 1223998 w 2640842"/>
              <a:gd name="connsiteY47" fmla="*/ 238125 h 700087"/>
              <a:gd name="connsiteX48" fmla="*/ 985873 w 2640842"/>
              <a:gd name="connsiteY48" fmla="*/ 209550 h 700087"/>
              <a:gd name="connsiteX0" fmla="*/ 986667 w 2641636"/>
              <a:gd name="connsiteY0" fmla="*/ 209550 h 700087"/>
              <a:gd name="connsiteX1" fmla="*/ 777117 w 2641636"/>
              <a:gd name="connsiteY1" fmla="*/ 190500 h 700087"/>
              <a:gd name="connsiteX2" fmla="*/ 605667 w 2641636"/>
              <a:gd name="connsiteY2" fmla="*/ 180975 h 700087"/>
              <a:gd name="connsiteX3" fmla="*/ 450886 w 2641636"/>
              <a:gd name="connsiteY3" fmla="*/ 178593 h 700087"/>
              <a:gd name="connsiteX4" fmla="*/ 322299 w 2641636"/>
              <a:gd name="connsiteY4" fmla="*/ 180975 h 700087"/>
              <a:gd name="connsiteX5" fmla="*/ 231811 w 2641636"/>
              <a:gd name="connsiteY5" fmla="*/ 202406 h 700087"/>
              <a:gd name="connsiteX6" fmla="*/ 794 w 2641636"/>
              <a:gd name="connsiteY6" fmla="*/ 278582 h 700087"/>
              <a:gd name="connsiteX7" fmla="*/ 236574 w 2641636"/>
              <a:gd name="connsiteY7" fmla="*/ 0 h 700087"/>
              <a:gd name="connsiteX8" fmla="*/ 412786 w 2641636"/>
              <a:gd name="connsiteY8" fmla="*/ 4762 h 700087"/>
              <a:gd name="connsiteX9" fmla="*/ 581855 w 2641636"/>
              <a:gd name="connsiteY9" fmla="*/ 9525 h 700087"/>
              <a:gd name="connsiteX10" fmla="*/ 727111 w 2641636"/>
              <a:gd name="connsiteY10" fmla="*/ 16668 h 700087"/>
              <a:gd name="connsiteX11" fmla="*/ 896180 w 2641636"/>
              <a:gd name="connsiteY11" fmla="*/ 28575 h 700087"/>
              <a:gd name="connsiteX12" fmla="*/ 1141449 w 2641636"/>
              <a:gd name="connsiteY12" fmla="*/ 52387 h 700087"/>
              <a:gd name="connsiteX13" fmla="*/ 1317661 w 2641636"/>
              <a:gd name="connsiteY13" fmla="*/ 73818 h 700087"/>
              <a:gd name="connsiteX14" fmla="*/ 1508161 w 2641636"/>
              <a:gd name="connsiteY14" fmla="*/ 100012 h 700087"/>
              <a:gd name="connsiteX15" fmla="*/ 1681992 w 2641636"/>
              <a:gd name="connsiteY15" fmla="*/ 126206 h 700087"/>
              <a:gd name="connsiteX16" fmla="*/ 1891542 w 2641636"/>
              <a:gd name="connsiteY16" fmla="*/ 159543 h 700087"/>
              <a:gd name="connsiteX17" fmla="*/ 2158242 w 2641636"/>
              <a:gd name="connsiteY17" fmla="*/ 216693 h 700087"/>
              <a:gd name="connsiteX18" fmla="*/ 2303499 w 2641636"/>
              <a:gd name="connsiteY18" fmla="*/ 257175 h 700087"/>
              <a:gd name="connsiteX19" fmla="*/ 2353505 w 2641636"/>
              <a:gd name="connsiteY19" fmla="*/ 271462 h 700087"/>
              <a:gd name="connsiteX20" fmla="*/ 2382080 w 2641636"/>
              <a:gd name="connsiteY20" fmla="*/ 290512 h 700087"/>
              <a:gd name="connsiteX21" fmla="*/ 2427324 w 2641636"/>
              <a:gd name="connsiteY21" fmla="*/ 321468 h 700087"/>
              <a:gd name="connsiteX22" fmla="*/ 2460661 w 2641636"/>
              <a:gd name="connsiteY22" fmla="*/ 347662 h 700087"/>
              <a:gd name="connsiteX23" fmla="*/ 2503524 w 2641636"/>
              <a:gd name="connsiteY23" fmla="*/ 390525 h 700087"/>
              <a:gd name="connsiteX24" fmla="*/ 2544005 w 2641636"/>
              <a:gd name="connsiteY24" fmla="*/ 431006 h 700087"/>
              <a:gd name="connsiteX25" fmla="*/ 2584486 w 2641636"/>
              <a:gd name="connsiteY25" fmla="*/ 481012 h 700087"/>
              <a:gd name="connsiteX26" fmla="*/ 2620205 w 2641636"/>
              <a:gd name="connsiteY26" fmla="*/ 528637 h 700087"/>
              <a:gd name="connsiteX27" fmla="*/ 2636874 w 2641636"/>
              <a:gd name="connsiteY27" fmla="*/ 554831 h 700087"/>
              <a:gd name="connsiteX28" fmla="*/ 2641636 w 2641636"/>
              <a:gd name="connsiteY28" fmla="*/ 583406 h 700087"/>
              <a:gd name="connsiteX29" fmla="*/ 2641636 w 2641636"/>
              <a:gd name="connsiteY29" fmla="*/ 621506 h 700087"/>
              <a:gd name="connsiteX30" fmla="*/ 2636874 w 2641636"/>
              <a:gd name="connsiteY30" fmla="*/ 657225 h 700087"/>
              <a:gd name="connsiteX31" fmla="*/ 2624967 w 2641636"/>
              <a:gd name="connsiteY31" fmla="*/ 681037 h 700087"/>
              <a:gd name="connsiteX32" fmla="*/ 2603536 w 2641636"/>
              <a:gd name="connsiteY32" fmla="*/ 695325 h 700087"/>
              <a:gd name="connsiteX33" fmla="*/ 2584486 w 2641636"/>
              <a:gd name="connsiteY33" fmla="*/ 700087 h 700087"/>
              <a:gd name="connsiteX34" fmla="*/ 2558292 w 2641636"/>
              <a:gd name="connsiteY34" fmla="*/ 700087 h 700087"/>
              <a:gd name="connsiteX35" fmla="*/ 2522574 w 2641636"/>
              <a:gd name="connsiteY35" fmla="*/ 690562 h 700087"/>
              <a:gd name="connsiteX36" fmla="*/ 2486855 w 2641636"/>
              <a:gd name="connsiteY36" fmla="*/ 673893 h 700087"/>
              <a:gd name="connsiteX37" fmla="*/ 2451136 w 2641636"/>
              <a:gd name="connsiteY37" fmla="*/ 645318 h 700087"/>
              <a:gd name="connsiteX38" fmla="*/ 2398749 w 2641636"/>
              <a:gd name="connsiteY38" fmla="*/ 602456 h 700087"/>
              <a:gd name="connsiteX39" fmla="*/ 2334455 w 2641636"/>
              <a:gd name="connsiteY39" fmla="*/ 559593 h 700087"/>
              <a:gd name="connsiteX40" fmla="*/ 2236824 w 2641636"/>
              <a:gd name="connsiteY40" fmla="*/ 500062 h 700087"/>
              <a:gd name="connsiteX41" fmla="*/ 2146336 w 2641636"/>
              <a:gd name="connsiteY41" fmla="*/ 452437 h 700087"/>
              <a:gd name="connsiteX42" fmla="*/ 2062992 w 2641636"/>
              <a:gd name="connsiteY42" fmla="*/ 414337 h 700087"/>
              <a:gd name="connsiteX43" fmla="*/ 1796292 w 2641636"/>
              <a:gd name="connsiteY43" fmla="*/ 338137 h 700087"/>
              <a:gd name="connsiteX44" fmla="*/ 1674849 w 2641636"/>
              <a:gd name="connsiteY44" fmla="*/ 314325 h 700087"/>
              <a:gd name="connsiteX45" fmla="*/ 1427199 w 2641636"/>
              <a:gd name="connsiteY45" fmla="*/ 269081 h 700087"/>
              <a:gd name="connsiteX46" fmla="*/ 1224792 w 2641636"/>
              <a:gd name="connsiteY46" fmla="*/ 238125 h 700087"/>
              <a:gd name="connsiteX47" fmla="*/ 986667 w 2641636"/>
              <a:gd name="connsiteY47" fmla="*/ 209550 h 700087"/>
              <a:gd name="connsiteX0" fmla="*/ 985873 w 2640842"/>
              <a:gd name="connsiteY0" fmla="*/ 209550 h 700087"/>
              <a:gd name="connsiteX1" fmla="*/ 776323 w 2640842"/>
              <a:gd name="connsiteY1" fmla="*/ 190500 h 700087"/>
              <a:gd name="connsiteX2" fmla="*/ 604873 w 2640842"/>
              <a:gd name="connsiteY2" fmla="*/ 180975 h 700087"/>
              <a:gd name="connsiteX3" fmla="*/ 450092 w 2640842"/>
              <a:gd name="connsiteY3" fmla="*/ 178593 h 700087"/>
              <a:gd name="connsiteX4" fmla="*/ 321505 w 2640842"/>
              <a:gd name="connsiteY4" fmla="*/ 180975 h 700087"/>
              <a:gd name="connsiteX5" fmla="*/ 0 w 2640842"/>
              <a:gd name="connsiteY5" fmla="*/ 278582 h 700087"/>
              <a:gd name="connsiteX6" fmla="*/ 235780 w 2640842"/>
              <a:gd name="connsiteY6" fmla="*/ 0 h 700087"/>
              <a:gd name="connsiteX7" fmla="*/ 411992 w 2640842"/>
              <a:gd name="connsiteY7" fmla="*/ 4762 h 700087"/>
              <a:gd name="connsiteX8" fmla="*/ 581061 w 2640842"/>
              <a:gd name="connsiteY8" fmla="*/ 9525 h 700087"/>
              <a:gd name="connsiteX9" fmla="*/ 726317 w 2640842"/>
              <a:gd name="connsiteY9" fmla="*/ 16668 h 700087"/>
              <a:gd name="connsiteX10" fmla="*/ 895386 w 2640842"/>
              <a:gd name="connsiteY10" fmla="*/ 28575 h 700087"/>
              <a:gd name="connsiteX11" fmla="*/ 1140655 w 2640842"/>
              <a:gd name="connsiteY11" fmla="*/ 52387 h 700087"/>
              <a:gd name="connsiteX12" fmla="*/ 1316867 w 2640842"/>
              <a:gd name="connsiteY12" fmla="*/ 73818 h 700087"/>
              <a:gd name="connsiteX13" fmla="*/ 1507367 w 2640842"/>
              <a:gd name="connsiteY13" fmla="*/ 100012 h 700087"/>
              <a:gd name="connsiteX14" fmla="*/ 1681198 w 2640842"/>
              <a:gd name="connsiteY14" fmla="*/ 126206 h 700087"/>
              <a:gd name="connsiteX15" fmla="*/ 1890748 w 2640842"/>
              <a:gd name="connsiteY15" fmla="*/ 159543 h 700087"/>
              <a:gd name="connsiteX16" fmla="*/ 2157448 w 2640842"/>
              <a:gd name="connsiteY16" fmla="*/ 216693 h 700087"/>
              <a:gd name="connsiteX17" fmla="*/ 2302705 w 2640842"/>
              <a:gd name="connsiteY17" fmla="*/ 257175 h 700087"/>
              <a:gd name="connsiteX18" fmla="*/ 2352711 w 2640842"/>
              <a:gd name="connsiteY18" fmla="*/ 271462 h 700087"/>
              <a:gd name="connsiteX19" fmla="*/ 2381286 w 2640842"/>
              <a:gd name="connsiteY19" fmla="*/ 290512 h 700087"/>
              <a:gd name="connsiteX20" fmla="*/ 2426530 w 2640842"/>
              <a:gd name="connsiteY20" fmla="*/ 321468 h 700087"/>
              <a:gd name="connsiteX21" fmla="*/ 2459867 w 2640842"/>
              <a:gd name="connsiteY21" fmla="*/ 347662 h 700087"/>
              <a:gd name="connsiteX22" fmla="*/ 2502730 w 2640842"/>
              <a:gd name="connsiteY22" fmla="*/ 390525 h 700087"/>
              <a:gd name="connsiteX23" fmla="*/ 2543211 w 2640842"/>
              <a:gd name="connsiteY23" fmla="*/ 431006 h 700087"/>
              <a:gd name="connsiteX24" fmla="*/ 2583692 w 2640842"/>
              <a:gd name="connsiteY24" fmla="*/ 481012 h 700087"/>
              <a:gd name="connsiteX25" fmla="*/ 2619411 w 2640842"/>
              <a:gd name="connsiteY25" fmla="*/ 528637 h 700087"/>
              <a:gd name="connsiteX26" fmla="*/ 2636080 w 2640842"/>
              <a:gd name="connsiteY26" fmla="*/ 554831 h 700087"/>
              <a:gd name="connsiteX27" fmla="*/ 2640842 w 2640842"/>
              <a:gd name="connsiteY27" fmla="*/ 583406 h 700087"/>
              <a:gd name="connsiteX28" fmla="*/ 2640842 w 2640842"/>
              <a:gd name="connsiteY28" fmla="*/ 621506 h 700087"/>
              <a:gd name="connsiteX29" fmla="*/ 2636080 w 2640842"/>
              <a:gd name="connsiteY29" fmla="*/ 657225 h 700087"/>
              <a:gd name="connsiteX30" fmla="*/ 2624173 w 2640842"/>
              <a:gd name="connsiteY30" fmla="*/ 681037 h 700087"/>
              <a:gd name="connsiteX31" fmla="*/ 2602742 w 2640842"/>
              <a:gd name="connsiteY31" fmla="*/ 695325 h 700087"/>
              <a:gd name="connsiteX32" fmla="*/ 2583692 w 2640842"/>
              <a:gd name="connsiteY32" fmla="*/ 700087 h 700087"/>
              <a:gd name="connsiteX33" fmla="*/ 2557498 w 2640842"/>
              <a:gd name="connsiteY33" fmla="*/ 700087 h 700087"/>
              <a:gd name="connsiteX34" fmla="*/ 2521780 w 2640842"/>
              <a:gd name="connsiteY34" fmla="*/ 690562 h 700087"/>
              <a:gd name="connsiteX35" fmla="*/ 2486061 w 2640842"/>
              <a:gd name="connsiteY35" fmla="*/ 673893 h 700087"/>
              <a:gd name="connsiteX36" fmla="*/ 2450342 w 2640842"/>
              <a:gd name="connsiteY36" fmla="*/ 645318 h 700087"/>
              <a:gd name="connsiteX37" fmla="*/ 2397955 w 2640842"/>
              <a:gd name="connsiteY37" fmla="*/ 602456 h 700087"/>
              <a:gd name="connsiteX38" fmla="*/ 2333661 w 2640842"/>
              <a:gd name="connsiteY38" fmla="*/ 559593 h 700087"/>
              <a:gd name="connsiteX39" fmla="*/ 2236030 w 2640842"/>
              <a:gd name="connsiteY39" fmla="*/ 500062 h 700087"/>
              <a:gd name="connsiteX40" fmla="*/ 2145542 w 2640842"/>
              <a:gd name="connsiteY40" fmla="*/ 452437 h 700087"/>
              <a:gd name="connsiteX41" fmla="*/ 2062198 w 2640842"/>
              <a:gd name="connsiteY41" fmla="*/ 414337 h 700087"/>
              <a:gd name="connsiteX42" fmla="*/ 1795498 w 2640842"/>
              <a:gd name="connsiteY42" fmla="*/ 338137 h 700087"/>
              <a:gd name="connsiteX43" fmla="*/ 1674055 w 2640842"/>
              <a:gd name="connsiteY43" fmla="*/ 314325 h 700087"/>
              <a:gd name="connsiteX44" fmla="*/ 1426405 w 2640842"/>
              <a:gd name="connsiteY44" fmla="*/ 269081 h 700087"/>
              <a:gd name="connsiteX45" fmla="*/ 1223998 w 2640842"/>
              <a:gd name="connsiteY45" fmla="*/ 238125 h 700087"/>
              <a:gd name="connsiteX46" fmla="*/ 985873 w 2640842"/>
              <a:gd name="connsiteY46" fmla="*/ 209550 h 700087"/>
              <a:gd name="connsiteX0" fmla="*/ 985873 w 2640842"/>
              <a:gd name="connsiteY0" fmla="*/ 209550 h 700087"/>
              <a:gd name="connsiteX1" fmla="*/ 776323 w 2640842"/>
              <a:gd name="connsiteY1" fmla="*/ 190500 h 700087"/>
              <a:gd name="connsiteX2" fmla="*/ 604873 w 2640842"/>
              <a:gd name="connsiteY2" fmla="*/ 180975 h 700087"/>
              <a:gd name="connsiteX3" fmla="*/ 450092 w 2640842"/>
              <a:gd name="connsiteY3" fmla="*/ 178593 h 700087"/>
              <a:gd name="connsiteX4" fmla="*/ 321505 w 2640842"/>
              <a:gd name="connsiteY4" fmla="*/ 180975 h 700087"/>
              <a:gd name="connsiteX5" fmla="*/ 235780 w 2640842"/>
              <a:gd name="connsiteY5" fmla="*/ 209550 h 700087"/>
              <a:gd name="connsiteX6" fmla="*/ 0 w 2640842"/>
              <a:gd name="connsiteY6" fmla="*/ 278582 h 700087"/>
              <a:gd name="connsiteX7" fmla="*/ 235780 w 2640842"/>
              <a:gd name="connsiteY7" fmla="*/ 0 h 700087"/>
              <a:gd name="connsiteX8" fmla="*/ 411992 w 2640842"/>
              <a:gd name="connsiteY8" fmla="*/ 4762 h 700087"/>
              <a:gd name="connsiteX9" fmla="*/ 581061 w 2640842"/>
              <a:gd name="connsiteY9" fmla="*/ 9525 h 700087"/>
              <a:gd name="connsiteX10" fmla="*/ 726317 w 2640842"/>
              <a:gd name="connsiteY10" fmla="*/ 16668 h 700087"/>
              <a:gd name="connsiteX11" fmla="*/ 895386 w 2640842"/>
              <a:gd name="connsiteY11" fmla="*/ 28575 h 700087"/>
              <a:gd name="connsiteX12" fmla="*/ 1140655 w 2640842"/>
              <a:gd name="connsiteY12" fmla="*/ 52387 h 700087"/>
              <a:gd name="connsiteX13" fmla="*/ 1316867 w 2640842"/>
              <a:gd name="connsiteY13" fmla="*/ 73818 h 700087"/>
              <a:gd name="connsiteX14" fmla="*/ 1507367 w 2640842"/>
              <a:gd name="connsiteY14" fmla="*/ 100012 h 700087"/>
              <a:gd name="connsiteX15" fmla="*/ 1681198 w 2640842"/>
              <a:gd name="connsiteY15" fmla="*/ 126206 h 700087"/>
              <a:gd name="connsiteX16" fmla="*/ 1890748 w 2640842"/>
              <a:gd name="connsiteY16" fmla="*/ 159543 h 700087"/>
              <a:gd name="connsiteX17" fmla="*/ 2157448 w 2640842"/>
              <a:gd name="connsiteY17" fmla="*/ 216693 h 700087"/>
              <a:gd name="connsiteX18" fmla="*/ 2302705 w 2640842"/>
              <a:gd name="connsiteY18" fmla="*/ 257175 h 700087"/>
              <a:gd name="connsiteX19" fmla="*/ 2352711 w 2640842"/>
              <a:gd name="connsiteY19" fmla="*/ 271462 h 700087"/>
              <a:gd name="connsiteX20" fmla="*/ 2381286 w 2640842"/>
              <a:gd name="connsiteY20" fmla="*/ 290512 h 700087"/>
              <a:gd name="connsiteX21" fmla="*/ 2426530 w 2640842"/>
              <a:gd name="connsiteY21" fmla="*/ 321468 h 700087"/>
              <a:gd name="connsiteX22" fmla="*/ 2459867 w 2640842"/>
              <a:gd name="connsiteY22" fmla="*/ 347662 h 700087"/>
              <a:gd name="connsiteX23" fmla="*/ 2502730 w 2640842"/>
              <a:gd name="connsiteY23" fmla="*/ 390525 h 700087"/>
              <a:gd name="connsiteX24" fmla="*/ 2543211 w 2640842"/>
              <a:gd name="connsiteY24" fmla="*/ 431006 h 700087"/>
              <a:gd name="connsiteX25" fmla="*/ 2583692 w 2640842"/>
              <a:gd name="connsiteY25" fmla="*/ 481012 h 700087"/>
              <a:gd name="connsiteX26" fmla="*/ 2619411 w 2640842"/>
              <a:gd name="connsiteY26" fmla="*/ 528637 h 700087"/>
              <a:gd name="connsiteX27" fmla="*/ 2636080 w 2640842"/>
              <a:gd name="connsiteY27" fmla="*/ 554831 h 700087"/>
              <a:gd name="connsiteX28" fmla="*/ 2640842 w 2640842"/>
              <a:gd name="connsiteY28" fmla="*/ 583406 h 700087"/>
              <a:gd name="connsiteX29" fmla="*/ 2640842 w 2640842"/>
              <a:gd name="connsiteY29" fmla="*/ 621506 h 700087"/>
              <a:gd name="connsiteX30" fmla="*/ 2636080 w 2640842"/>
              <a:gd name="connsiteY30" fmla="*/ 657225 h 700087"/>
              <a:gd name="connsiteX31" fmla="*/ 2624173 w 2640842"/>
              <a:gd name="connsiteY31" fmla="*/ 681037 h 700087"/>
              <a:gd name="connsiteX32" fmla="*/ 2602742 w 2640842"/>
              <a:gd name="connsiteY32" fmla="*/ 695325 h 700087"/>
              <a:gd name="connsiteX33" fmla="*/ 2583692 w 2640842"/>
              <a:gd name="connsiteY33" fmla="*/ 700087 h 700087"/>
              <a:gd name="connsiteX34" fmla="*/ 2557498 w 2640842"/>
              <a:gd name="connsiteY34" fmla="*/ 700087 h 700087"/>
              <a:gd name="connsiteX35" fmla="*/ 2521780 w 2640842"/>
              <a:gd name="connsiteY35" fmla="*/ 690562 h 700087"/>
              <a:gd name="connsiteX36" fmla="*/ 2486061 w 2640842"/>
              <a:gd name="connsiteY36" fmla="*/ 673893 h 700087"/>
              <a:gd name="connsiteX37" fmla="*/ 2450342 w 2640842"/>
              <a:gd name="connsiteY37" fmla="*/ 645318 h 700087"/>
              <a:gd name="connsiteX38" fmla="*/ 2397955 w 2640842"/>
              <a:gd name="connsiteY38" fmla="*/ 602456 h 700087"/>
              <a:gd name="connsiteX39" fmla="*/ 2333661 w 2640842"/>
              <a:gd name="connsiteY39" fmla="*/ 559593 h 700087"/>
              <a:gd name="connsiteX40" fmla="*/ 2236030 w 2640842"/>
              <a:gd name="connsiteY40" fmla="*/ 500062 h 700087"/>
              <a:gd name="connsiteX41" fmla="*/ 2145542 w 2640842"/>
              <a:gd name="connsiteY41" fmla="*/ 452437 h 700087"/>
              <a:gd name="connsiteX42" fmla="*/ 2062198 w 2640842"/>
              <a:gd name="connsiteY42" fmla="*/ 414337 h 700087"/>
              <a:gd name="connsiteX43" fmla="*/ 1795498 w 2640842"/>
              <a:gd name="connsiteY43" fmla="*/ 338137 h 700087"/>
              <a:gd name="connsiteX44" fmla="*/ 1674055 w 2640842"/>
              <a:gd name="connsiteY44" fmla="*/ 314325 h 700087"/>
              <a:gd name="connsiteX45" fmla="*/ 1426405 w 2640842"/>
              <a:gd name="connsiteY45" fmla="*/ 269081 h 700087"/>
              <a:gd name="connsiteX46" fmla="*/ 1223998 w 2640842"/>
              <a:gd name="connsiteY46" fmla="*/ 238125 h 700087"/>
              <a:gd name="connsiteX47" fmla="*/ 985873 w 2640842"/>
              <a:gd name="connsiteY47" fmla="*/ 209550 h 700087"/>
              <a:gd name="connsiteX0" fmla="*/ 985873 w 2640842"/>
              <a:gd name="connsiteY0" fmla="*/ 209550 h 700087"/>
              <a:gd name="connsiteX1" fmla="*/ 776323 w 2640842"/>
              <a:gd name="connsiteY1" fmla="*/ 190500 h 700087"/>
              <a:gd name="connsiteX2" fmla="*/ 604873 w 2640842"/>
              <a:gd name="connsiteY2" fmla="*/ 180975 h 700087"/>
              <a:gd name="connsiteX3" fmla="*/ 450092 w 2640842"/>
              <a:gd name="connsiteY3" fmla="*/ 178593 h 700087"/>
              <a:gd name="connsiteX4" fmla="*/ 321505 w 2640842"/>
              <a:gd name="connsiteY4" fmla="*/ 180975 h 700087"/>
              <a:gd name="connsiteX5" fmla="*/ 235780 w 2640842"/>
              <a:gd name="connsiteY5" fmla="*/ 209550 h 700087"/>
              <a:gd name="connsiteX6" fmla="*/ 190536 w 2640842"/>
              <a:gd name="connsiteY6" fmla="*/ 221456 h 700087"/>
              <a:gd name="connsiteX7" fmla="*/ 0 w 2640842"/>
              <a:gd name="connsiteY7" fmla="*/ 278582 h 700087"/>
              <a:gd name="connsiteX8" fmla="*/ 235780 w 2640842"/>
              <a:gd name="connsiteY8" fmla="*/ 0 h 700087"/>
              <a:gd name="connsiteX9" fmla="*/ 411992 w 2640842"/>
              <a:gd name="connsiteY9" fmla="*/ 4762 h 700087"/>
              <a:gd name="connsiteX10" fmla="*/ 581061 w 2640842"/>
              <a:gd name="connsiteY10" fmla="*/ 9525 h 700087"/>
              <a:gd name="connsiteX11" fmla="*/ 726317 w 2640842"/>
              <a:gd name="connsiteY11" fmla="*/ 16668 h 700087"/>
              <a:gd name="connsiteX12" fmla="*/ 895386 w 2640842"/>
              <a:gd name="connsiteY12" fmla="*/ 28575 h 700087"/>
              <a:gd name="connsiteX13" fmla="*/ 1140655 w 2640842"/>
              <a:gd name="connsiteY13" fmla="*/ 52387 h 700087"/>
              <a:gd name="connsiteX14" fmla="*/ 1316867 w 2640842"/>
              <a:gd name="connsiteY14" fmla="*/ 73818 h 700087"/>
              <a:gd name="connsiteX15" fmla="*/ 1507367 w 2640842"/>
              <a:gd name="connsiteY15" fmla="*/ 100012 h 700087"/>
              <a:gd name="connsiteX16" fmla="*/ 1681198 w 2640842"/>
              <a:gd name="connsiteY16" fmla="*/ 126206 h 700087"/>
              <a:gd name="connsiteX17" fmla="*/ 1890748 w 2640842"/>
              <a:gd name="connsiteY17" fmla="*/ 159543 h 700087"/>
              <a:gd name="connsiteX18" fmla="*/ 2157448 w 2640842"/>
              <a:gd name="connsiteY18" fmla="*/ 216693 h 700087"/>
              <a:gd name="connsiteX19" fmla="*/ 2302705 w 2640842"/>
              <a:gd name="connsiteY19" fmla="*/ 257175 h 700087"/>
              <a:gd name="connsiteX20" fmla="*/ 2352711 w 2640842"/>
              <a:gd name="connsiteY20" fmla="*/ 271462 h 700087"/>
              <a:gd name="connsiteX21" fmla="*/ 2381286 w 2640842"/>
              <a:gd name="connsiteY21" fmla="*/ 290512 h 700087"/>
              <a:gd name="connsiteX22" fmla="*/ 2426530 w 2640842"/>
              <a:gd name="connsiteY22" fmla="*/ 321468 h 700087"/>
              <a:gd name="connsiteX23" fmla="*/ 2459867 w 2640842"/>
              <a:gd name="connsiteY23" fmla="*/ 347662 h 700087"/>
              <a:gd name="connsiteX24" fmla="*/ 2502730 w 2640842"/>
              <a:gd name="connsiteY24" fmla="*/ 390525 h 700087"/>
              <a:gd name="connsiteX25" fmla="*/ 2543211 w 2640842"/>
              <a:gd name="connsiteY25" fmla="*/ 431006 h 700087"/>
              <a:gd name="connsiteX26" fmla="*/ 2583692 w 2640842"/>
              <a:gd name="connsiteY26" fmla="*/ 481012 h 700087"/>
              <a:gd name="connsiteX27" fmla="*/ 2619411 w 2640842"/>
              <a:gd name="connsiteY27" fmla="*/ 528637 h 700087"/>
              <a:gd name="connsiteX28" fmla="*/ 2636080 w 2640842"/>
              <a:gd name="connsiteY28" fmla="*/ 554831 h 700087"/>
              <a:gd name="connsiteX29" fmla="*/ 2640842 w 2640842"/>
              <a:gd name="connsiteY29" fmla="*/ 583406 h 700087"/>
              <a:gd name="connsiteX30" fmla="*/ 2640842 w 2640842"/>
              <a:gd name="connsiteY30" fmla="*/ 621506 h 700087"/>
              <a:gd name="connsiteX31" fmla="*/ 2636080 w 2640842"/>
              <a:gd name="connsiteY31" fmla="*/ 657225 h 700087"/>
              <a:gd name="connsiteX32" fmla="*/ 2624173 w 2640842"/>
              <a:gd name="connsiteY32" fmla="*/ 681037 h 700087"/>
              <a:gd name="connsiteX33" fmla="*/ 2602742 w 2640842"/>
              <a:gd name="connsiteY33" fmla="*/ 695325 h 700087"/>
              <a:gd name="connsiteX34" fmla="*/ 2583692 w 2640842"/>
              <a:gd name="connsiteY34" fmla="*/ 700087 h 700087"/>
              <a:gd name="connsiteX35" fmla="*/ 2557498 w 2640842"/>
              <a:gd name="connsiteY35" fmla="*/ 700087 h 700087"/>
              <a:gd name="connsiteX36" fmla="*/ 2521780 w 2640842"/>
              <a:gd name="connsiteY36" fmla="*/ 690562 h 700087"/>
              <a:gd name="connsiteX37" fmla="*/ 2486061 w 2640842"/>
              <a:gd name="connsiteY37" fmla="*/ 673893 h 700087"/>
              <a:gd name="connsiteX38" fmla="*/ 2450342 w 2640842"/>
              <a:gd name="connsiteY38" fmla="*/ 645318 h 700087"/>
              <a:gd name="connsiteX39" fmla="*/ 2397955 w 2640842"/>
              <a:gd name="connsiteY39" fmla="*/ 602456 h 700087"/>
              <a:gd name="connsiteX40" fmla="*/ 2333661 w 2640842"/>
              <a:gd name="connsiteY40" fmla="*/ 559593 h 700087"/>
              <a:gd name="connsiteX41" fmla="*/ 2236030 w 2640842"/>
              <a:gd name="connsiteY41" fmla="*/ 500062 h 700087"/>
              <a:gd name="connsiteX42" fmla="*/ 2145542 w 2640842"/>
              <a:gd name="connsiteY42" fmla="*/ 452437 h 700087"/>
              <a:gd name="connsiteX43" fmla="*/ 2062198 w 2640842"/>
              <a:gd name="connsiteY43" fmla="*/ 414337 h 700087"/>
              <a:gd name="connsiteX44" fmla="*/ 1795498 w 2640842"/>
              <a:gd name="connsiteY44" fmla="*/ 338137 h 700087"/>
              <a:gd name="connsiteX45" fmla="*/ 1674055 w 2640842"/>
              <a:gd name="connsiteY45" fmla="*/ 314325 h 700087"/>
              <a:gd name="connsiteX46" fmla="*/ 1426405 w 2640842"/>
              <a:gd name="connsiteY46" fmla="*/ 269081 h 700087"/>
              <a:gd name="connsiteX47" fmla="*/ 1223998 w 2640842"/>
              <a:gd name="connsiteY47" fmla="*/ 238125 h 700087"/>
              <a:gd name="connsiteX48" fmla="*/ 985873 w 2640842"/>
              <a:gd name="connsiteY48" fmla="*/ 209550 h 700087"/>
              <a:gd name="connsiteX0" fmla="*/ 795337 w 2450306"/>
              <a:gd name="connsiteY0" fmla="*/ 209550 h 700087"/>
              <a:gd name="connsiteX1" fmla="*/ 585787 w 2450306"/>
              <a:gd name="connsiteY1" fmla="*/ 190500 h 700087"/>
              <a:gd name="connsiteX2" fmla="*/ 414337 w 2450306"/>
              <a:gd name="connsiteY2" fmla="*/ 180975 h 700087"/>
              <a:gd name="connsiteX3" fmla="*/ 259556 w 2450306"/>
              <a:gd name="connsiteY3" fmla="*/ 178593 h 700087"/>
              <a:gd name="connsiteX4" fmla="*/ 130969 w 2450306"/>
              <a:gd name="connsiteY4" fmla="*/ 180975 h 700087"/>
              <a:gd name="connsiteX5" fmla="*/ 45244 w 2450306"/>
              <a:gd name="connsiteY5" fmla="*/ 209550 h 700087"/>
              <a:gd name="connsiteX6" fmla="*/ 0 w 2450306"/>
              <a:gd name="connsiteY6" fmla="*/ 221456 h 700087"/>
              <a:gd name="connsiteX7" fmla="*/ 45244 w 2450306"/>
              <a:gd name="connsiteY7" fmla="*/ 0 h 700087"/>
              <a:gd name="connsiteX8" fmla="*/ 221456 w 2450306"/>
              <a:gd name="connsiteY8" fmla="*/ 4762 h 700087"/>
              <a:gd name="connsiteX9" fmla="*/ 390525 w 2450306"/>
              <a:gd name="connsiteY9" fmla="*/ 9525 h 700087"/>
              <a:gd name="connsiteX10" fmla="*/ 535781 w 2450306"/>
              <a:gd name="connsiteY10" fmla="*/ 16668 h 700087"/>
              <a:gd name="connsiteX11" fmla="*/ 704850 w 2450306"/>
              <a:gd name="connsiteY11" fmla="*/ 28575 h 700087"/>
              <a:gd name="connsiteX12" fmla="*/ 950119 w 2450306"/>
              <a:gd name="connsiteY12" fmla="*/ 52387 h 700087"/>
              <a:gd name="connsiteX13" fmla="*/ 1126331 w 2450306"/>
              <a:gd name="connsiteY13" fmla="*/ 73818 h 700087"/>
              <a:gd name="connsiteX14" fmla="*/ 1316831 w 2450306"/>
              <a:gd name="connsiteY14" fmla="*/ 100012 h 700087"/>
              <a:gd name="connsiteX15" fmla="*/ 1490662 w 2450306"/>
              <a:gd name="connsiteY15" fmla="*/ 126206 h 700087"/>
              <a:gd name="connsiteX16" fmla="*/ 1700212 w 2450306"/>
              <a:gd name="connsiteY16" fmla="*/ 159543 h 700087"/>
              <a:gd name="connsiteX17" fmla="*/ 1966912 w 2450306"/>
              <a:gd name="connsiteY17" fmla="*/ 216693 h 700087"/>
              <a:gd name="connsiteX18" fmla="*/ 2112169 w 2450306"/>
              <a:gd name="connsiteY18" fmla="*/ 257175 h 700087"/>
              <a:gd name="connsiteX19" fmla="*/ 2162175 w 2450306"/>
              <a:gd name="connsiteY19" fmla="*/ 271462 h 700087"/>
              <a:gd name="connsiteX20" fmla="*/ 2190750 w 2450306"/>
              <a:gd name="connsiteY20" fmla="*/ 290512 h 700087"/>
              <a:gd name="connsiteX21" fmla="*/ 2235994 w 2450306"/>
              <a:gd name="connsiteY21" fmla="*/ 321468 h 700087"/>
              <a:gd name="connsiteX22" fmla="*/ 2269331 w 2450306"/>
              <a:gd name="connsiteY22" fmla="*/ 347662 h 700087"/>
              <a:gd name="connsiteX23" fmla="*/ 2312194 w 2450306"/>
              <a:gd name="connsiteY23" fmla="*/ 390525 h 700087"/>
              <a:gd name="connsiteX24" fmla="*/ 2352675 w 2450306"/>
              <a:gd name="connsiteY24" fmla="*/ 431006 h 700087"/>
              <a:gd name="connsiteX25" fmla="*/ 2393156 w 2450306"/>
              <a:gd name="connsiteY25" fmla="*/ 481012 h 700087"/>
              <a:gd name="connsiteX26" fmla="*/ 2428875 w 2450306"/>
              <a:gd name="connsiteY26" fmla="*/ 528637 h 700087"/>
              <a:gd name="connsiteX27" fmla="*/ 2445544 w 2450306"/>
              <a:gd name="connsiteY27" fmla="*/ 554831 h 700087"/>
              <a:gd name="connsiteX28" fmla="*/ 2450306 w 2450306"/>
              <a:gd name="connsiteY28" fmla="*/ 583406 h 700087"/>
              <a:gd name="connsiteX29" fmla="*/ 2450306 w 2450306"/>
              <a:gd name="connsiteY29" fmla="*/ 621506 h 700087"/>
              <a:gd name="connsiteX30" fmla="*/ 2445544 w 2450306"/>
              <a:gd name="connsiteY30" fmla="*/ 657225 h 700087"/>
              <a:gd name="connsiteX31" fmla="*/ 2433637 w 2450306"/>
              <a:gd name="connsiteY31" fmla="*/ 681037 h 700087"/>
              <a:gd name="connsiteX32" fmla="*/ 2412206 w 2450306"/>
              <a:gd name="connsiteY32" fmla="*/ 695325 h 700087"/>
              <a:gd name="connsiteX33" fmla="*/ 2393156 w 2450306"/>
              <a:gd name="connsiteY33" fmla="*/ 700087 h 700087"/>
              <a:gd name="connsiteX34" fmla="*/ 2366962 w 2450306"/>
              <a:gd name="connsiteY34" fmla="*/ 700087 h 700087"/>
              <a:gd name="connsiteX35" fmla="*/ 2331244 w 2450306"/>
              <a:gd name="connsiteY35" fmla="*/ 690562 h 700087"/>
              <a:gd name="connsiteX36" fmla="*/ 2295525 w 2450306"/>
              <a:gd name="connsiteY36" fmla="*/ 673893 h 700087"/>
              <a:gd name="connsiteX37" fmla="*/ 2259806 w 2450306"/>
              <a:gd name="connsiteY37" fmla="*/ 645318 h 700087"/>
              <a:gd name="connsiteX38" fmla="*/ 2207419 w 2450306"/>
              <a:gd name="connsiteY38" fmla="*/ 602456 h 700087"/>
              <a:gd name="connsiteX39" fmla="*/ 2143125 w 2450306"/>
              <a:gd name="connsiteY39" fmla="*/ 559593 h 700087"/>
              <a:gd name="connsiteX40" fmla="*/ 2045494 w 2450306"/>
              <a:gd name="connsiteY40" fmla="*/ 500062 h 700087"/>
              <a:gd name="connsiteX41" fmla="*/ 1955006 w 2450306"/>
              <a:gd name="connsiteY41" fmla="*/ 452437 h 700087"/>
              <a:gd name="connsiteX42" fmla="*/ 1871662 w 2450306"/>
              <a:gd name="connsiteY42" fmla="*/ 414337 h 700087"/>
              <a:gd name="connsiteX43" fmla="*/ 1604962 w 2450306"/>
              <a:gd name="connsiteY43" fmla="*/ 338137 h 700087"/>
              <a:gd name="connsiteX44" fmla="*/ 1483519 w 2450306"/>
              <a:gd name="connsiteY44" fmla="*/ 314325 h 700087"/>
              <a:gd name="connsiteX45" fmla="*/ 1235869 w 2450306"/>
              <a:gd name="connsiteY45" fmla="*/ 269081 h 700087"/>
              <a:gd name="connsiteX46" fmla="*/ 1033462 w 2450306"/>
              <a:gd name="connsiteY46" fmla="*/ 238125 h 700087"/>
              <a:gd name="connsiteX47" fmla="*/ 795337 w 2450306"/>
              <a:gd name="connsiteY47" fmla="*/ 209550 h 700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450306" h="700087">
                <a:moveTo>
                  <a:pt x="795337" y="209550"/>
                </a:moveTo>
                <a:lnTo>
                  <a:pt x="585787" y="190500"/>
                </a:lnTo>
                <a:lnTo>
                  <a:pt x="414337" y="180975"/>
                </a:lnTo>
                <a:lnTo>
                  <a:pt x="259556" y="178593"/>
                </a:lnTo>
                <a:lnTo>
                  <a:pt x="130969" y="180975"/>
                </a:lnTo>
                <a:lnTo>
                  <a:pt x="45244" y="209550"/>
                </a:lnTo>
                <a:lnTo>
                  <a:pt x="0" y="221456"/>
                </a:lnTo>
                <a:lnTo>
                  <a:pt x="45244" y="0"/>
                </a:lnTo>
                <a:lnTo>
                  <a:pt x="221456" y="4762"/>
                </a:lnTo>
                <a:lnTo>
                  <a:pt x="390525" y="9525"/>
                </a:lnTo>
                <a:lnTo>
                  <a:pt x="535781" y="16668"/>
                </a:lnTo>
                <a:lnTo>
                  <a:pt x="704850" y="28575"/>
                </a:lnTo>
                <a:lnTo>
                  <a:pt x="950119" y="52387"/>
                </a:lnTo>
                <a:lnTo>
                  <a:pt x="1126331" y="73818"/>
                </a:lnTo>
                <a:lnTo>
                  <a:pt x="1316831" y="100012"/>
                </a:lnTo>
                <a:lnTo>
                  <a:pt x="1490662" y="126206"/>
                </a:lnTo>
                <a:lnTo>
                  <a:pt x="1700212" y="159543"/>
                </a:lnTo>
                <a:lnTo>
                  <a:pt x="1966912" y="216693"/>
                </a:lnTo>
                <a:lnTo>
                  <a:pt x="2112169" y="257175"/>
                </a:lnTo>
                <a:lnTo>
                  <a:pt x="2162175" y="271462"/>
                </a:lnTo>
                <a:lnTo>
                  <a:pt x="2190750" y="290512"/>
                </a:lnTo>
                <a:lnTo>
                  <a:pt x="2235994" y="321468"/>
                </a:lnTo>
                <a:lnTo>
                  <a:pt x="2269331" y="347662"/>
                </a:lnTo>
                <a:lnTo>
                  <a:pt x="2312194" y="390525"/>
                </a:lnTo>
                <a:lnTo>
                  <a:pt x="2352675" y="431006"/>
                </a:lnTo>
                <a:lnTo>
                  <a:pt x="2393156" y="481012"/>
                </a:lnTo>
                <a:lnTo>
                  <a:pt x="2428875" y="528637"/>
                </a:lnTo>
                <a:lnTo>
                  <a:pt x="2445544" y="554831"/>
                </a:lnTo>
                <a:lnTo>
                  <a:pt x="2450306" y="583406"/>
                </a:lnTo>
                <a:lnTo>
                  <a:pt x="2450306" y="621506"/>
                </a:lnTo>
                <a:lnTo>
                  <a:pt x="2445544" y="657225"/>
                </a:lnTo>
                <a:lnTo>
                  <a:pt x="2433637" y="681037"/>
                </a:lnTo>
                <a:lnTo>
                  <a:pt x="2412206" y="695325"/>
                </a:lnTo>
                <a:lnTo>
                  <a:pt x="2393156" y="700087"/>
                </a:lnTo>
                <a:lnTo>
                  <a:pt x="2366962" y="700087"/>
                </a:lnTo>
                <a:lnTo>
                  <a:pt x="2331244" y="690562"/>
                </a:lnTo>
                <a:lnTo>
                  <a:pt x="2295525" y="673893"/>
                </a:lnTo>
                <a:lnTo>
                  <a:pt x="2259806" y="645318"/>
                </a:lnTo>
                <a:lnTo>
                  <a:pt x="2207419" y="602456"/>
                </a:lnTo>
                <a:lnTo>
                  <a:pt x="2143125" y="559593"/>
                </a:lnTo>
                <a:lnTo>
                  <a:pt x="2045494" y="500062"/>
                </a:lnTo>
                <a:lnTo>
                  <a:pt x="1955006" y="452437"/>
                </a:lnTo>
                <a:lnTo>
                  <a:pt x="1871662" y="414337"/>
                </a:lnTo>
                <a:lnTo>
                  <a:pt x="1604962" y="338137"/>
                </a:lnTo>
                <a:lnTo>
                  <a:pt x="1483519" y="314325"/>
                </a:lnTo>
                <a:lnTo>
                  <a:pt x="1235869" y="269081"/>
                </a:lnTo>
                <a:lnTo>
                  <a:pt x="1033462" y="238125"/>
                </a:lnTo>
                <a:lnTo>
                  <a:pt x="795337" y="2095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A85197D5-E688-2F48-9EFB-516621FEFFA8}"/>
              </a:ext>
            </a:extLst>
          </p:cNvPr>
          <p:cNvSpPr/>
          <p:nvPr/>
        </p:nvSpPr>
        <p:spPr>
          <a:xfrm>
            <a:off x="5189538" y="2871788"/>
            <a:ext cx="1725612" cy="419100"/>
          </a:xfrm>
          <a:custGeom>
            <a:avLst/>
            <a:gdLst>
              <a:gd name="connsiteX0" fmla="*/ 469106 w 1726406"/>
              <a:gd name="connsiteY0" fmla="*/ 171450 h 419100"/>
              <a:gd name="connsiteX1" fmla="*/ 266700 w 1726406"/>
              <a:gd name="connsiteY1" fmla="*/ 200025 h 419100"/>
              <a:gd name="connsiteX2" fmla="*/ 207169 w 1726406"/>
              <a:gd name="connsiteY2" fmla="*/ 202406 h 419100"/>
              <a:gd name="connsiteX3" fmla="*/ 138112 w 1726406"/>
              <a:gd name="connsiteY3" fmla="*/ 204787 h 419100"/>
              <a:gd name="connsiteX4" fmla="*/ 85725 w 1726406"/>
              <a:gd name="connsiteY4" fmla="*/ 211931 h 419100"/>
              <a:gd name="connsiteX5" fmla="*/ 0 w 1726406"/>
              <a:gd name="connsiteY5" fmla="*/ 230981 h 419100"/>
              <a:gd name="connsiteX6" fmla="*/ 42862 w 1726406"/>
              <a:gd name="connsiteY6" fmla="*/ 404812 h 419100"/>
              <a:gd name="connsiteX7" fmla="*/ 257175 w 1726406"/>
              <a:gd name="connsiteY7" fmla="*/ 381000 h 419100"/>
              <a:gd name="connsiteX8" fmla="*/ 478631 w 1726406"/>
              <a:gd name="connsiteY8" fmla="*/ 354806 h 419100"/>
              <a:gd name="connsiteX9" fmla="*/ 659606 w 1726406"/>
              <a:gd name="connsiteY9" fmla="*/ 338137 h 419100"/>
              <a:gd name="connsiteX10" fmla="*/ 973931 w 1726406"/>
              <a:gd name="connsiteY10" fmla="*/ 278606 h 419100"/>
              <a:gd name="connsiteX11" fmla="*/ 1245394 w 1726406"/>
              <a:gd name="connsiteY11" fmla="*/ 228600 h 419100"/>
              <a:gd name="connsiteX12" fmla="*/ 1278731 w 1726406"/>
              <a:gd name="connsiteY12" fmla="*/ 223837 h 419100"/>
              <a:gd name="connsiteX13" fmla="*/ 1288256 w 1726406"/>
              <a:gd name="connsiteY13" fmla="*/ 223837 h 419100"/>
              <a:gd name="connsiteX14" fmla="*/ 1302544 w 1726406"/>
              <a:gd name="connsiteY14" fmla="*/ 226218 h 419100"/>
              <a:gd name="connsiteX15" fmla="*/ 1319212 w 1726406"/>
              <a:gd name="connsiteY15" fmla="*/ 230981 h 419100"/>
              <a:gd name="connsiteX16" fmla="*/ 1357312 w 1726406"/>
              <a:gd name="connsiteY16" fmla="*/ 247650 h 419100"/>
              <a:gd name="connsiteX17" fmla="*/ 1393031 w 1726406"/>
              <a:gd name="connsiteY17" fmla="*/ 271462 h 419100"/>
              <a:gd name="connsiteX18" fmla="*/ 1407319 w 1726406"/>
              <a:gd name="connsiteY18" fmla="*/ 290512 h 419100"/>
              <a:gd name="connsiteX19" fmla="*/ 1678781 w 1726406"/>
              <a:gd name="connsiteY19" fmla="*/ 419100 h 419100"/>
              <a:gd name="connsiteX20" fmla="*/ 1695450 w 1726406"/>
              <a:gd name="connsiteY20" fmla="*/ 376237 h 419100"/>
              <a:gd name="connsiteX21" fmla="*/ 1709737 w 1726406"/>
              <a:gd name="connsiteY21" fmla="*/ 338137 h 419100"/>
              <a:gd name="connsiteX22" fmla="*/ 1721644 w 1726406"/>
              <a:gd name="connsiteY22" fmla="*/ 297656 h 419100"/>
              <a:gd name="connsiteX23" fmla="*/ 1726406 w 1726406"/>
              <a:gd name="connsiteY23" fmla="*/ 264318 h 419100"/>
              <a:gd name="connsiteX24" fmla="*/ 1726406 w 1726406"/>
              <a:gd name="connsiteY24" fmla="*/ 254793 h 419100"/>
              <a:gd name="connsiteX25" fmla="*/ 1719262 w 1726406"/>
              <a:gd name="connsiteY25" fmla="*/ 242887 h 419100"/>
              <a:gd name="connsiteX26" fmla="*/ 1683544 w 1726406"/>
              <a:gd name="connsiteY26" fmla="*/ 207168 h 419100"/>
              <a:gd name="connsiteX27" fmla="*/ 1619250 w 1726406"/>
              <a:gd name="connsiteY27" fmla="*/ 150018 h 419100"/>
              <a:gd name="connsiteX28" fmla="*/ 1566862 w 1726406"/>
              <a:gd name="connsiteY28" fmla="*/ 109537 h 419100"/>
              <a:gd name="connsiteX29" fmla="*/ 1500187 w 1726406"/>
              <a:gd name="connsiteY29" fmla="*/ 59531 h 419100"/>
              <a:gd name="connsiteX30" fmla="*/ 1435894 w 1726406"/>
              <a:gd name="connsiteY30" fmla="*/ 21431 h 419100"/>
              <a:gd name="connsiteX31" fmla="*/ 1395412 w 1726406"/>
              <a:gd name="connsiteY31" fmla="*/ 2381 h 419100"/>
              <a:gd name="connsiteX32" fmla="*/ 1373981 w 1726406"/>
              <a:gd name="connsiteY32" fmla="*/ 0 h 419100"/>
              <a:gd name="connsiteX33" fmla="*/ 1343025 w 1726406"/>
              <a:gd name="connsiteY33" fmla="*/ 2381 h 419100"/>
              <a:gd name="connsiteX34" fmla="*/ 1290637 w 1726406"/>
              <a:gd name="connsiteY34" fmla="*/ 11906 h 419100"/>
              <a:gd name="connsiteX35" fmla="*/ 1235869 w 1726406"/>
              <a:gd name="connsiteY35" fmla="*/ 30956 h 419100"/>
              <a:gd name="connsiteX36" fmla="*/ 1166812 w 1726406"/>
              <a:gd name="connsiteY36" fmla="*/ 64293 h 419100"/>
              <a:gd name="connsiteX37" fmla="*/ 1097756 w 1726406"/>
              <a:gd name="connsiteY37" fmla="*/ 76200 h 419100"/>
              <a:gd name="connsiteX38" fmla="*/ 862012 w 1726406"/>
              <a:gd name="connsiteY38" fmla="*/ 111918 h 419100"/>
              <a:gd name="connsiteX39" fmla="*/ 597694 w 1726406"/>
              <a:gd name="connsiteY39" fmla="*/ 150018 h 419100"/>
              <a:gd name="connsiteX40" fmla="*/ 469106 w 1726406"/>
              <a:gd name="connsiteY40" fmla="*/ 171450 h 419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726406" h="419100">
                <a:moveTo>
                  <a:pt x="469106" y="171450"/>
                </a:moveTo>
                <a:lnTo>
                  <a:pt x="266700" y="200025"/>
                </a:lnTo>
                <a:lnTo>
                  <a:pt x="207169" y="202406"/>
                </a:lnTo>
                <a:lnTo>
                  <a:pt x="138112" y="204787"/>
                </a:lnTo>
                <a:lnTo>
                  <a:pt x="85725" y="211931"/>
                </a:lnTo>
                <a:lnTo>
                  <a:pt x="0" y="230981"/>
                </a:lnTo>
                <a:lnTo>
                  <a:pt x="42862" y="404812"/>
                </a:lnTo>
                <a:lnTo>
                  <a:pt x="257175" y="381000"/>
                </a:lnTo>
                <a:lnTo>
                  <a:pt x="478631" y="354806"/>
                </a:lnTo>
                <a:lnTo>
                  <a:pt x="659606" y="338137"/>
                </a:lnTo>
                <a:lnTo>
                  <a:pt x="973931" y="278606"/>
                </a:lnTo>
                <a:lnTo>
                  <a:pt x="1245394" y="228600"/>
                </a:lnTo>
                <a:lnTo>
                  <a:pt x="1278731" y="223837"/>
                </a:lnTo>
                <a:lnTo>
                  <a:pt x="1288256" y="223837"/>
                </a:lnTo>
                <a:lnTo>
                  <a:pt x="1302544" y="226218"/>
                </a:lnTo>
                <a:lnTo>
                  <a:pt x="1319212" y="230981"/>
                </a:lnTo>
                <a:lnTo>
                  <a:pt x="1357312" y="247650"/>
                </a:lnTo>
                <a:lnTo>
                  <a:pt x="1393031" y="271462"/>
                </a:lnTo>
                <a:lnTo>
                  <a:pt x="1407319" y="290512"/>
                </a:lnTo>
                <a:lnTo>
                  <a:pt x="1678781" y="419100"/>
                </a:lnTo>
                <a:lnTo>
                  <a:pt x="1695450" y="376237"/>
                </a:lnTo>
                <a:lnTo>
                  <a:pt x="1709737" y="338137"/>
                </a:lnTo>
                <a:lnTo>
                  <a:pt x="1721644" y="297656"/>
                </a:lnTo>
                <a:lnTo>
                  <a:pt x="1726406" y="264318"/>
                </a:lnTo>
                <a:lnTo>
                  <a:pt x="1726406" y="254793"/>
                </a:lnTo>
                <a:lnTo>
                  <a:pt x="1719262" y="242887"/>
                </a:lnTo>
                <a:lnTo>
                  <a:pt x="1683544" y="207168"/>
                </a:lnTo>
                <a:lnTo>
                  <a:pt x="1619250" y="150018"/>
                </a:lnTo>
                <a:lnTo>
                  <a:pt x="1566862" y="109537"/>
                </a:lnTo>
                <a:lnTo>
                  <a:pt x="1500187" y="59531"/>
                </a:lnTo>
                <a:lnTo>
                  <a:pt x="1435894" y="21431"/>
                </a:lnTo>
                <a:lnTo>
                  <a:pt x="1395412" y="2381"/>
                </a:lnTo>
                <a:lnTo>
                  <a:pt x="1373981" y="0"/>
                </a:lnTo>
                <a:lnTo>
                  <a:pt x="1343025" y="2381"/>
                </a:lnTo>
                <a:lnTo>
                  <a:pt x="1290637" y="11906"/>
                </a:lnTo>
                <a:lnTo>
                  <a:pt x="1235869" y="30956"/>
                </a:lnTo>
                <a:lnTo>
                  <a:pt x="1166812" y="64293"/>
                </a:lnTo>
                <a:lnTo>
                  <a:pt x="1097756" y="76200"/>
                </a:lnTo>
                <a:lnTo>
                  <a:pt x="862012" y="111918"/>
                </a:lnTo>
                <a:lnTo>
                  <a:pt x="597694" y="150018"/>
                </a:lnTo>
                <a:lnTo>
                  <a:pt x="469106" y="1714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27623BB6-CA3C-7F4C-9FD6-F05AF5E058F4}"/>
              </a:ext>
            </a:extLst>
          </p:cNvPr>
          <p:cNvSpPr/>
          <p:nvPr/>
        </p:nvSpPr>
        <p:spPr>
          <a:xfrm rot="16200000">
            <a:off x="4975225" y="4114800"/>
            <a:ext cx="2906713" cy="912813"/>
          </a:xfrm>
          <a:custGeom>
            <a:avLst/>
            <a:gdLst>
              <a:gd name="connsiteX0" fmla="*/ 1419225 w 2907506"/>
              <a:gd name="connsiteY0" fmla="*/ 466725 h 912019"/>
              <a:gd name="connsiteX1" fmla="*/ 1621631 w 2907506"/>
              <a:gd name="connsiteY1" fmla="*/ 500063 h 912019"/>
              <a:gd name="connsiteX2" fmla="*/ 1769269 w 2907506"/>
              <a:gd name="connsiteY2" fmla="*/ 519113 h 912019"/>
              <a:gd name="connsiteX3" fmla="*/ 1933575 w 2907506"/>
              <a:gd name="connsiteY3" fmla="*/ 538163 h 912019"/>
              <a:gd name="connsiteX4" fmla="*/ 2195513 w 2907506"/>
              <a:gd name="connsiteY4" fmla="*/ 585788 h 912019"/>
              <a:gd name="connsiteX5" fmla="*/ 2355056 w 2907506"/>
              <a:gd name="connsiteY5" fmla="*/ 611982 h 912019"/>
              <a:gd name="connsiteX6" fmla="*/ 2443163 w 2907506"/>
              <a:gd name="connsiteY6" fmla="*/ 621507 h 912019"/>
              <a:gd name="connsiteX7" fmla="*/ 2550319 w 2907506"/>
              <a:gd name="connsiteY7" fmla="*/ 626269 h 912019"/>
              <a:gd name="connsiteX8" fmla="*/ 2707481 w 2907506"/>
              <a:gd name="connsiteY8" fmla="*/ 623888 h 912019"/>
              <a:gd name="connsiteX9" fmla="*/ 2862263 w 2907506"/>
              <a:gd name="connsiteY9" fmla="*/ 623888 h 912019"/>
              <a:gd name="connsiteX10" fmla="*/ 2878931 w 2907506"/>
              <a:gd name="connsiteY10" fmla="*/ 611982 h 912019"/>
              <a:gd name="connsiteX11" fmla="*/ 2907506 w 2907506"/>
              <a:gd name="connsiteY11" fmla="*/ 573882 h 912019"/>
              <a:gd name="connsiteX12" fmla="*/ 2786063 w 2907506"/>
              <a:gd name="connsiteY12" fmla="*/ 912019 h 912019"/>
              <a:gd name="connsiteX13" fmla="*/ 2733675 w 2907506"/>
              <a:gd name="connsiteY13" fmla="*/ 895350 h 912019"/>
              <a:gd name="connsiteX14" fmla="*/ 2676525 w 2907506"/>
              <a:gd name="connsiteY14" fmla="*/ 885825 h 912019"/>
              <a:gd name="connsiteX15" fmla="*/ 2562225 w 2907506"/>
              <a:gd name="connsiteY15" fmla="*/ 871538 h 912019"/>
              <a:gd name="connsiteX16" fmla="*/ 2400300 w 2907506"/>
              <a:gd name="connsiteY16" fmla="*/ 852488 h 912019"/>
              <a:gd name="connsiteX17" fmla="*/ 2240756 w 2907506"/>
              <a:gd name="connsiteY17" fmla="*/ 833438 h 912019"/>
              <a:gd name="connsiteX18" fmla="*/ 2155031 w 2907506"/>
              <a:gd name="connsiteY18" fmla="*/ 823913 h 912019"/>
              <a:gd name="connsiteX19" fmla="*/ 1926431 w 2907506"/>
              <a:gd name="connsiteY19" fmla="*/ 781050 h 912019"/>
              <a:gd name="connsiteX20" fmla="*/ 1740694 w 2907506"/>
              <a:gd name="connsiteY20" fmla="*/ 759619 h 912019"/>
              <a:gd name="connsiteX21" fmla="*/ 1528763 w 2907506"/>
              <a:gd name="connsiteY21" fmla="*/ 726282 h 912019"/>
              <a:gd name="connsiteX22" fmla="*/ 1326356 w 2907506"/>
              <a:gd name="connsiteY22" fmla="*/ 688182 h 912019"/>
              <a:gd name="connsiteX23" fmla="*/ 1152525 w 2907506"/>
              <a:gd name="connsiteY23" fmla="*/ 652463 h 912019"/>
              <a:gd name="connsiteX24" fmla="*/ 971550 w 2907506"/>
              <a:gd name="connsiteY24" fmla="*/ 609600 h 912019"/>
              <a:gd name="connsiteX25" fmla="*/ 773906 w 2907506"/>
              <a:gd name="connsiteY25" fmla="*/ 557213 h 912019"/>
              <a:gd name="connsiteX26" fmla="*/ 588169 w 2907506"/>
              <a:gd name="connsiteY26" fmla="*/ 488157 h 912019"/>
              <a:gd name="connsiteX27" fmla="*/ 447675 w 2907506"/>
              <a:gd name="connsiteY27" fmla="*/ 442913 h 912019"/>
              <a:gd name="connsiteX28" fmla="*/ 350044 w 2907506"/>
              <a:gd name="connsiteY28" fmla="*/ 395288 h 912019"/>
              <a:gd name="connsiteX29" fmla="*/ 273844 w 2907506"/>
              <a:gd name="connsiteY29" fmla="*/ 345282 h 912019"/>
              <a:gd name="connsiteX30" fmla="*/ 209550 w 2907506"/>
              <a:gd name="connsiteY30" fmla="*/ 292894 h 912019"/>
              <a:gd name="connsiteX31" fmla="*/ 138113 w 2907506"/>
              <a:gd name="connsiteY31" fmla="*/ 226219 h 912019"/>
              <a:gd name="connsiteX32" fmla="*/ 73819 w 2907506"/>
              <a:gd name="connsiteY32" fmla="*/ 157163 h 912019"/>
              <a:gd name="connsiteX33" fmla="*/ 26194 w 2907506"/>
              <a:gd name="connsiteY33" fmla="*/ 95250 h 912019"/>
              <a:gd name="connsiteX34" fmla="*/ 9525 w 2907506"/>
              <a:gd name="connsiteY34" fmla="*/ 61913 h 912019"/>
              <a:gd name="connsiteX35" fmla="*/ 0 w 2907506"/>
              <a:gd name="connsiteY35" fmla="*/ 38100 h 912019"/>
              <a:gd name="connsiteX36" fmla="*/ 0 w 2907506"/>
              <a:gd name="connsiteY36" fmla="*/ 23813 h 912019"/>
              <a:gd name="connsiteX37" fmla="*/ 4763 w 2907506"/>
              <a:gd name="connsiteY37" fmla="*/ 9525 h 912019"/>
              <a:gd name="connsiteX38" fmla="*/ 26194 w 2907506"/>
              <a:gd name="connsiteY38" fmla="*/ 0 h 912019"/>
              <a:gd name="connsiteX39" fmla="*/ 457200 w 2907506"/>
              <a:gd name="connsiteY39" fmla="*/ 150019 h 912019"/>
              <a:gd name="connsiteX40" fmla="*/ 495300 w 2907506"/>
              <a:gd name="connsiteY40" fmla="*/ 176213 h 912019"/>
              <a:gd name="connsiteX41" fmla="*/ 547688 w 2907506"/>
              <a:gd name="connsiteY41" fmla="*/ 204788 h 912019"/>
              <a:gd name="connsiteX42" fmla="*/ 600075 w 2907506"/>
              <a:gd name="connsiteY42" fmla="*/ 226219 h 912019"/>
              <a:gd name="connsiteX43" fmla="*/ 661988 w 2907506"/>
              <a:gd name="connsiteY43" fmla="*/ 247650 h 912019"/>
              <a:gd name="connsiteX44" fmla="*/ 831056 w 2907506"/>
              <a:gd name="connsiteY44" fmla="*/ 333375 h 912019"/>
              <a:gd name="connsiteX45" fmla="*/ 1016794 w 2907506"/>
              <a:gd name="connsiteY45" fmla="*/ 381000 h 912019"/>
              <a:gd name="connsiteX46" fmla="*/ 1209675 w 2907506"/>
              <a:gd name="connsiteY46" fmla="*/ 426244 h 912019"/>
              <a:gd name="connsiteX47" fmla="*/ 1419225 w 2907506"/>
              <a:gd name="connsiteY47" fmla="*/ 466725 h 912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07506" h="912019">
                <a:moveTo>
                  <a:pt x="1419225" y="466725"/>
                </a:moveTo>
                <a:lnTo>
                  <a:pt x="1621631" y="500063"/>
                </a:lnTo>
                <a:lnTo>
                  <a:pt x="1769269" y="519113"/>
                </a:lnTo>
                <a:lnTo>
                  <a:pt x="1933575" y="538163"/>
                </a:lnTo>
                <a:lnTo>
                  <a:pt x="2195513" y="585788"/>
                </a:lnTo>
                <a:lnTo>
                  <a:pt x="2355056" y="611982"/>
                </a:lnTo>
                <a:lnTo>
                  <a:pt x="2443163" y="621507"/>
                </a:lnTo>
                <a:lnTo>
                  <a:pt x="2550319" y="626269"/>
                </a:lnTo>
                <a:lnTo>
                  <a:pt x="2707481" y="623888"/>
                </a:lnTo>
                <a:lnTo>
                  <a:pt x="2862263" y="623888"/>
                </a:lnTo>
                <a:lnTo>
                  <a:pt x="2878931" y="611982"/>
                </a:lnTo>
                <a:lnTo>
                  <a:pt x="2907506" y="573882"/>
                </a:lnTo>
                <a:lnTo>
                  <a:pt x="2786063" y="912019"/>
                </a:lnTo>
                <a:lnTo>
                  <a:pt x="2733675" y="895350"/>
                </a:lnTo>
                <a:lnTo>
                  <a:pt x="2676525" y="885825"/>
                </a:lnTo>
                <a:lnTo>
                  <a:pt x="2562225" y="871538"/>
                </a:lnTo>
                <a:lnTo>
                  <a:pt x="2400300" y="852488"/>
                </a:lnTo>
                <a:lnTo>
                  <a:pt x="2240756" y="833438"/>
                </a:lnTo>
                <a:lnTo>
                  <a:pt x="2155031" y="823913"/>
                </a:lnTo>
                <a:cubicBezTo>
                  <a:pt x="2078858" y="809480"/>
                  <a:pt x="2003959" y="781050"/>
                  <a:pt x="1926431" y="781050"/>
                </a:cubicBezTo>
                <a:lnTo>
                  <a:pt x="1740694" y="759619"/>
                </a:lnTo>
                <a:lnTo>
                  <a:pt x="1528763" y="726282"/>
                </a:lnTo>
                <a:lnTo>
                  <a:pt x="1326356" y="688182"/>
                </a:lnTo>
                <a:lnTo>
                  <a:pt x="1152525" y="652463"/>
                </a:lnTo>
                <a:lnTo>
                  <a:pt x="971550" y="609600"/>
                </a:lnTo>
                <a:lnTo>
                  <a:pt x="773906" y="557213"/>
                </a:lnTo>
                <a:lnTo>
                  <a:pt x="588169" y="488157"/>
                </a:lnTo>
                <a:lnTo>
                  <a:pt x="447675" y="442913"/>
                </a:lnTo>
                <a:lnTo>
                  <a:pt x="350044" y="395288"/>
                </a:lnTo>
                <a:lnTo>
                  <a:pt x="273844" y="345282"/>
                </a:lnTo>
                <a:lnTo>
                  <a:pt x="209550" y="292894"/>
                </a:lnTo>
                <a:lnTo>
                  <a:pt x="138113" y="226219"/>
                </a:lnTo>
                <a:lnTo>
                  <a:pt x="73819" y="157163"/>
                </a:lnTo>
                <a:lnTo>
                  <a:pt x="26194" y="95250"/>
                </a:lnTo>
                <a:lnTo>
                  <a:pt x="9525" y="61913"/>
                </a:lnTo>
                <a:lnTo>
                  <a:pt x="0" y="38100"/>
                </a:lnTo>
                <a:lnTo>
                  <a:pt x="0" y="23813"/>
                </a:lnTo>
                <a:lnTo>
                  <a:pt x="4763" y="9525"/>
                </a:lnTo>
                <a:lnTo>
                  <a:pt x="26194" y="0"/>
                </a:lnTo>
                <a:lnTo>
                  <a:pt x="457200" y="150019"/>
                </a:lnTo>
                <a:lnTo>
                  <a:pt x="495300" y="176213"/>
                </a:lnTo>
                <a:lnTo>
                  <a:pt x="547688" y="204788"/>
                </a:lnTo>
                <a:lnTo>
                  <a:pt x="600075" y="226219"/>
                </a:lnTo>
                <a:lnTo>
                  <a:pt x="661988" y="247650"/>
                </a:lnTo>
                <a:lnTo>
                  <a:pt x="831056" y="333375"/>
                </a:lnTo>
                <a:lnTo>
                  <a:pt x="1016794" y="381000"/>
                </a:lnTo>
                <a:lnTo>
                  <a:pt x="1209675" y="426244"/>
                </a:lnTo>
                <a:lnTo>
                  <a:pt x="1419225" y="4667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C4CDCBE0-1B60-124C-9B7C-8EABCC4F2A49}"/>
              </a:ext>
            </a:extLst>
          </p:cNvPr>
          <p:cNvSpPr/>
          <p:nvPr/>
        </p:nvSpPr>
        <p:spPr>
          <a:xfrm rot="16200000">
            <a:off x="5550694" y="5412581"/>
            <a:ext cx="523875" cy="690563"/>
          </a:xfrm>
          <a:custGeom>
            <a:avLst/>
            <a:gdLst>
              <a:gd name="connsiteX0" fmla="*/ 478631 w 523875"/>
              <a:gd name="connsiteY0" fmla="*/ 161925 h 690563"/>
              <a:gd name="connsiteX1" fmla="*/ 502443 w 523875"/>
              <a:gd name="connsiteY1" fmla="*/ 80963 h 690563"/>
              <a:gd name="connsiteX2" fmla="*/ 519112 w 523875"/>
              <a:gd name="connsiteY2" fmla="*/ 40482 h 690563"/>
              <a:gd name="connsiteX3" fmla="*/ 523875 w 523875"/>
              <a:gd name="connsiteY3" fmla="*/ 21432 h 690563"/>
              <a:gd name="connsiteX4" fmla="*/ 521493 w 523875"/>
              <a:gd name="connsiteY4" fmla="*/ 4763 h 690563"/>
              <a:gd name="connsiteX5" fmla="*/ 511968 w 523875"/>
              <a:gd name="connsiteY5" fmla="*/ 0 h 690563"/>
              <a:gd name="connsiteX6" fmla="*/ 492918 w 523875"/>
              <a:gd name="connsiteY6" fmla="*/ 0 h 690563"/>
              <a:gd name="connsiteX7" fmla="*/ 478631 w 523875"/>
              <a:gd name="connsiteY7" fmla="*/ 4763 h 690563"/>
              <a:gd name="connsiteX8" fmla="*/ 461962 w 523875"/>
              <a:gd name="connsiteY8" fmla="*/ 16669 h 690563"/>
              <a:gd name="connsiteX9" fmla="*/ 440531 w 523875"/>
              <a:gd name="connsiteY9" fmla="*/ 61913 h 690563"/>
              <a:gd name="connsiteX10" fmla="*/ 402431 w 523875"/>
              <a:gd name="connsiteY10" fmla="*/ 135732 h 690563"/>
              <a:gd name="connsiteX11" fmla="*/ 354806 w 523875"/>
              <a:gd name="connsiteY11" fmla="*/ 216694 h 690563"/>
              <a:gd name="connsiteX12" fmla="*/ 290512 w 523875"/>
              <a:gd name="connsiteY12" fmla="*/ 302419 h 690563"/>
              <a:gd name="connsiteX13" fmla="*/ 245268 w 523875"/>
              <a:gd name="connsiteY13" fmla="*/ 350044 h 690563"/>
              <a:gd name="connsiteX14" fmla="*/ 207168 w 523875"/>
              <a:gd name="connsiteY14" fmla="*/ 385763 h 690563"/>
              <a:gd name="connsiteX15" fmla="*/ 140493 w 523875"/>
              <a:gd name="connsiteY15" fmla="*/ 433388 h 690563"/>
              <a:gd name="connsiteX16" fmla="*/ 19050 w 523875"/>
              <a:gd name="connsiteY16" fmla="*/ 504825 h 690563"/>
              <a:gd name="connsiteX17" fmla="*/ 0 w 523875"/>
              <a:gd name="connsiteY17" fmla="*/ 521494 h 690563"/>
              <a:gd name="connsiteX18" fmla="*/ 4762 w 523875"/>
              <a:gd name="connsiteY18" fmla="*/ 557213 h 690563"/>
              <a:gd name="connsiteX19" fmla="*/ 500062 w 523875"/>
              <a:gd name="connsiteY19" fmla="*/ 690563 h 690563"/>
              <a:gd name="connsiteX20" fmla="*/ 445293 w 523875"/>
              <a:gd name="connsiteY20" fmla="*/ 650082 h 690563"/>
              <a:gd name="connsiteX21" fmla="*/ 416718 w 523875"/>
              <a:gd name="connsiteY21" fmla="*/ 621507 h 690563"/>
              <a:gd name="connsiteX22" fmla="*/ 397668 w 523875"/>
              <a:gd name="connsiteY22" fmla="*/ 595313 h 690563"/>
              <a:gd name="connsiteX23" fmla="*/ 385762 w 523875"/>
              <a:gd name="connsiteY23" fmla="*/ 566738 h 690563"/>
              <a:gd name="connsiteX24" fmla="*/ 378618 w 523875"/>
              <a:gd name="connsiteY24" fmla="*/ 540544 h 690563"/>
              <a:gd name="connsiteX25" fmla="*/ 381000 w 523875"/>
              <a:gd name="connsiteY25" fmla="*/ 509588 h 690563"/>
              <a:gd name="connsiteX26" fmla="*/ 402431 w 523875"/>
              <a:gd name="connsiteY26" fmla="*/ 409575 h 690563"/>
              <a:gd name="connsiteX27" fmla="*/ 457200 w 523875"/>
              <a:gd name="connsiteY27" fmla="*/ 223838 h 690563"/>
              <a:gd name="connsiteX28" fmla="*/ 478631 w 523875"/>
              <a:gd name="connsiteY28" fmla="*/ 161925 h 690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23875" h="690563">
                <a:moveTo>
                  <a:pt x="478631" y="161925"/>
                </a:moveTo>
                <a:lnTo>
                  <a:pt x="502443" y="80963"/>
                </a:lnTo>
                <a:lnTo>
                  <a:pt x="519112" y="40482"/>
                </a:lnTo>
                <a:lnTo>
                  <a:pt x="523875" y="21432"/>
                </a:lnTo>
                <a:lnTo>
                  <a:pt x="521493" y="4763"/>
                </a:lnTo>
                <a:lnTo>
                  <a:pt x="511968" y="0"/>
                </a:lnTo>
                <a:lnTo>
                  <a:pt x="492918" y="0"/>
                </a:lnTo>
                <a:lnTo>
                  <a:pt x="478631" y="4763"/>
                </a:lnTo>
                <a:lnTo>
                  <a:pt x="461962" y="16669"/>
                </a:lnTo>
                <a:lnTo>
                  <a:pt x="440531" y="61913"/>
                </a:lnTo>
                <a:lnTo>
                  <a:pt x="402431" y="135732"/>
                </a:lnTo>
                <a:lnTo>
                  <a:pt x="354806" y="216694"/>
                </a:lnTo>
                <a:lnTo>
                  <a:pt x="290512" y="302419"/>
                </a:lnTo>
                <a:lnTo>
                  <a:pt x="245268" y="350044"/>
                </a:lnTo>
                <a:lnTo>
                  <a:pt x="207168" y="385763"/>
                </a:lnTo>
                <a:lnTo>
                  <a:pt x="140493" y="433388"/>
                </a:lnTo>
                <a:lnTo>
                  <a:pt x="19050" y="504825"/>
                </a:lnTo>
                <a:lnTo>
                  <a:pt x="0" y="521494"/>
                </a:lnTo>
                <a:lnTo>
                  <a:pt x="4762" y="557213"/>
                </a:lnTo>
                <a:lnTo>
                  <a:pt x="500062" y="690563"/>
                </a:lnTo>
                <a:lnTo>
                  <a:pt x="445293" y="650082"/>
                </a:lnTo>
                <a:lnTo>
                  <a:pt x="416718" y="621507"/>
                </a:lnTo>
                <a:lnTo>
                  <a:pt x="397668" y="595313"/>
                </a:lnTo>
                <a:lnTo>
                  <a:pt x="385762" y="566738"/>
                </a:lnTo>
                <a:lnTo>
                  <a:pt x="378618" y="540544"/>
                </a:lnTo>
                <a:lnTo>
                  <a:pt x="381000" y="509588"/>
                </a:lnTo>
                <a:lnTo>
                  <a:pt x="402431" y="409575"/>
                </a:lnTo>
                <a:lnTo>
                  <a:pt x="457200" y="223838"/>
                </a:lnTo>
                <a:lnTo>
                  <a:pt x="478631" y="1619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100D349C-1FAA-CD46-87B5-42D6F59E983D}"/>
              </a:ext>
            </a:extLst>
          </p:cNvPr>
          <p:cNvSpPr/>
          <p:nvPr/>
        </p:nvSpPr>
        <p:spPr>
          <a:xfrm>
            <a:off x="5267325" y="3175000"/>
            <a:ext cx="768350" cy="1941513"/>
          </a:xfrm>
          <a:custGeom>
            <a:avLst/>
            <a:gdLst>
              <a:gd name="connsiteX0" fmla="*/ 401102 w 768545"/>
              <a:gd name="connsiteY0" fmla="*/ 636714 h 1940996"/>
              <a:gd name="connsiteX1" fmla="*/ 420736 w 768545"/>
              <a:gd name="connsiteY1" fmla="*/ 546957 h 1940996"/>
              <a:gd name="connsiteX2" fmla="*/ 451590 w 768545"/>
              <a:gd name="connsiteY2" fmla="*/ 412321 h 1940996"/>
              <a:gd name="connsiteX3" fmla="*/ 465615 w 768545"/>
              <a:gd name="connsiteY3" fmla="*/ 328174 h 1940996"/>
              <a:gd name="connsiteX4" fmla="*/ 476835 w 768545"/>
              <a:gd name="connsiteY4" fmla="*/ 258051 h 1940996"/>
              <a:gd name="connsiteX5" fmla="*/ 482444 w 768545"/>
              <a:gd name="connsiteY5" fmla="*/ 207563 h 1940996"/>
              <a:gd name="connsiteX6" fmla="*/ 482444 w 768545"/>
              <a:gd name="connsiteY6" fmla="*/ 176709 h 1940996"/>
              <a:gd name="connsiteX7" fmla="*/ 476835 w 768545"/>
              <a:gd name="connsiteY7" fmla="*/ 148660 h 1940996"/>
              <a:gd name="connsiteX8" fmla="*/ 468420 w 768545"/>
              <a:gd name="connsiteY8" fmla="*/ 129026 h 1940996"/>
              <a:gd name="connsiteX9" fmla="*/ 451590 w 768545"/>
              <a:gd name="connsiteY9" fmla="*/ 103781 h 1940996"/>
              <a:gd name="connsiteX10" fmla="*/ 426346 w 768545"/>
              <a:gd name="connsiteY10" fmla="*/ 75732 h 1940996"/>
              <a:gd name="connsiteX11" fmla="*/ 361833 w 768545"/>
              <a:gd name="connsiteY11" fmla="*/ 16829 h 1940996"/>
              <a:gd name="connsiteX12" fmla="*/ 563787 w 768545"/>
              <a:gd name="connsiteY12" fmla="*/ 0 h 1940996"/>
              <a:gd name="connsiteX13" fmla="*/ 647934 w 768545"/>
              <a:gd name="connsiteY13" fmla="*/ 84147 h 1940996"/>
              <a:gd name="connsiteX14" fmla="*/ 701227 w 768545"/>
              <a:gd name="connsiteY14" fmla="*/ 134635 h 1940996"/>
              <a:gd name="connsiteX15" fmla="*/ 723666 w 768545"/>
              <a:gd name="connsiteY15" fmla="*/ 157075 h 1940996"/>
              <a:gd name="connsiteX16" fmla="*/ 743301 w 768545"/>
              <a:gd name="connsiteY16" fmla="*/ 176709 h 1940996"/>
              <a:gd name="connsiteX17" fmla="*/ 754520 w 768545"/>
              <a:gd name="connsiteY17" fmla="*/ 193538 h 1940996"/>
              <a:gd name="connsiteX18" fmla="*/ 762935 w 768545"/>
              <a:gd name="connsiteY18" fmla="*/ 215978 h 1940996"/>
              <a:gd name="connsiteX19" fmla="*/ 768545 w 768545"/>
              <a:gd name="connsiteY19" fmla="*/ 246832 h 1940996"/>
              <a:gd name="connsiteX20" fmla="*/ 765740 w 768545"/>
              <a:gd name="connsiteY20" fmla="*/ 288905 h 1940996"/>
              <a:gd name="connsiteX21" fmla="*/ 748911 w 768545"/>
              <a:gd name="connsiteY21" fmla="*/ 336589 h 1940996"/>
              <a:gd name="connsiteX22" fmla="*/ 715252 w 768545"/>
              <a:gd name="connsiteY22" fmla="*/ 392687 h 1940996"/>
              <a:gd name="connsiteX23" fmla="*/ 701227 w 768545"/>
              <a:gd name="connsiteY23" fmla="*/ 420736 h 1940996"/>
              <a:gd name="connsiteX24" fmla="*/ 673178 w 768545"/>
              <a:gd name="connsiteY24" fmla="*/ 544152 h 1940996"/>
              <a:gd name="connsiteX25" fmla="*/ 614275 w 768545"/>
              <a:gd name="connsiteY25" fmla="*/ 776959 h 1940996"/>
              <a:gd name="connsiteX26" fmla="*/ 577811 w 768545"/>
              <a:gd name="connsiteY26" fmla="*/ 953669 h 1940996"/>
              <a:gd name="connsiteX27" fmla="*/ 535738 w 768545"/>
              <a:gd name="connsiteY27" fmla="*/ 1091109 h 1940996"/>
              <a:gd name="connsiteX28" fmla="*/ 429151 w 768545"/>
              <a:gd name="connsiteY28" fmla="*/ 1408064 h 1940996"/>
              <a:gd name="connsiteX29" fmla="*/ 356223 w 768545"/>
              <a:gd name="connsiteY29" fmla="*/ 1604407 h 1940996"/>
              <a:gd name="connsiteX30" fmla="*/ 224393 w 768545"/>
              <a:gd name="connsiteY30" fmla="*/ 1940996 h 1940996"/>
              <a:gd name="connsiteX31" fmla="*/ 0 w 768545"/>
              <a:gd name="connsiteY31" fmla="*/ 1921362 h 1940996"/>
              <a:gd name="connsiteX32" fmla="*/ 75733 w 768545"/>
              <a:gd name="connsiteY32" fmla="*/ 1744653 h 1940996"/>
              <a:gd name="connsiteX33" fmla="*/ 154270 w 768545"/>
              <a:gd name="connsiteY33" fmla="*/ 1548309 h 1940996"/>
              <a:gd name="connsiteX34" fmla="*/ 199149 w 768545"/>
              <a:gd name="connsiteY34" fmla="*/ 1416478 h 1940996"/>
              <a:gd name="connsiteX35" fmla="*/ 244027 w 768545"/>
              <a:gd name="connsiteY35" fmla="*/ 1284648 h 1940996"/>
              <a:gd name="connsiteX36" fmla="*/ 294516 w 768545"/>
              <a:gd name="connsiteY36" fmla="*/ 1107938 h 1940996"/>
              <a:gd name="connsiteX37" fmla="*/ 325370 w 768545"/>
              <a:gd name="connsiteY37" fmla="*/ 981718 h 1940996"/>
              <a:gd name="connsiteX38" fmla="*/ 401102 w 768545"/>
              <a:gd name="connsiteY38" fmla="*/ 636714 h 1940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768545" h="1940996">
                <a:moveTo>
                  <a:pt x="401102" y="636714"/>
                </a:moveTo>
                <a:lnTo>
                  <a:pt x="420736" y="546957"/>
                </a:lnTo>
                <a:lnTo>
                  <a:pt x="451590" y="412321"/>
                </a:lnTo>
                <a:lnTo>
                  <a:pt x="465615" y="328174"/>
                </a:lnTo>
                <a:lnTo>
                  <a:pt x="476835" y="258051"/>
                </a:lnTo>
                <a:lnTo>
                  <a:pt x="482444" y="207563"/>
                </a:lnTo>
                <a:lnTo>
                  <a:pt x="482444" y="176709"/>
                </a:lnTo>
                <a:lnTo>
                  <a:pt x="476835" y="148660"/>
                </a:lnTo>
                <a:lnTo>
                  <a:pt x="468420" y="129026"/>
                </a:lnTo>
                <a:lnTo>
                  <a:pt x="451590" y="103781"/>
                </a:lnTo>
                <a:lnTo>
                  <a:pt x="426346" y="75732"/>
                </a:lnTo>
                <a:lnTo>
                  <a:pt x="361833" y="16829"/>
                </a:lnTo>
                <a:lnTo>
                  <a:pt x="563787" y="0"/>
                </a:lnTo>
                <a:lnTo>
                  <a:pt x="647934" y="84147"/>
                </a:lnTo>
                <a:lnTo>
                  <a:pt x="701227" y="134635"/>
                </a:lnTo>
                <a:lnTo>
                  <a:pt x="723666" y="157075"/>
                </a:lnTo>
                <a:lnTo>
                  <a:pt x="743301" y="176709"/>
                </a:lnTo>
                <a:lnTo>
                  <a:pt x="754520" y="193538"/>
                </a:lnTo>
                <a:lnTo>
                  <a:pt x="762935" y="215978"/>
                </a:lnTo>
                <a:lnTo>
                  <a:pt x="768545" y="246832"/>
                </a:lnTo>
                <a:lnTo>
                  <a:pt x="765740" y="288905"/>
                </a:lnTo>
                <a:lnTo>
                  <a:pt x="748911" y="336589"/>
                </a:lnTo>
                <a:lnTo>
                  <a:pt x="715252" y="392687"/>
                </a:lnTo>
                <a:lnTo>
                  <a:pt x="701227" y="420736"/>
                </a:lnTo>
                <a:lnTo>
                  <a:pt x="673178" y="544152"/>
                </a:lnTo>
                <a:lnTo>
                  <a:pt x="614275" y="776959"/>
                </a:lnTo>
                <a:lnTo>
                  <a:pt x="577811" y="953669"/>
                </a:lnTo>
                <a:lnTo>
                  <a:pt x="535738" y="1091109"/>
                </a:lnTo>
                <a:lnTo>
                  <a:pt x="429151" y="1408064"/>
                </a:lnTo>
                <a:lnTo>
                  <a:pt x="356223" y="1604407"/>
                </a:lnTo>
                <a:lnTo>
                  <a:pt x="224393" y="1940996"/>
                </a:lnTo>
                <a:lnTo>
                  <a:pt x="0" y="1921362"/>
                </a:lnTo>
                <a:lnTo>
                  <a:pt x="75733" y="1744653"/>
                </a:lnTo>
                <a:lnTo>
                  <a:pt x="154270" y="1548309"/>
                </a:lnTo>
                <a:lnTo>
                  <a:pt x="199149" y="1416478"/>
                </a:lnTo>
                <a:lnTo>
                  <a:pt x="244027" y="1284648"/>
                </a:lnTo>
                <a:lnTo>
                  <a:pt x="294516" y="1107938"/>
                </a:lnTo>
                <a:lnTo>
                  <a:pt x="325370" y="981718"/>
                </a:lnTo>
                <a:lnTo>
                  <a:pt x="401102" y="63671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27D2330E-B15F-314C-B3C5-0DB32B127A66}"/>
              </a:ext>
            </a:extLst>
          </p:cNvPr>
          <p:cNvSpPr/>
          <p:nvPr/>
        </p:nvSpPr>
        <p:spPr>
          <a:xfrm>
            <a:off x="4037013" y="3817938"/>
            <a:ext cx="3390900" cy="555625"/>
          </a:xfrm>
          <a:custGeom>
            <a:avLst/>
            <a:gdLst>
              <a:gd name="connsiteX0" fmla="*/ 1147207 w 3391133"/>
              <a:gd name="connsiteY0" fmla="*/ 215978 h 555372"/>
              <a:gd name="connsiteX1" fmla="*/ 1624041 w 3391133"/>
              <a:gd name="connsiteY1" fmla="*/ 143050 h 555372"/>
              <a:gd name="connsiteX2" fmla="*/ 1893312 w 3391133"/>
              <a:gd name="connsiteY2" fmla="*/ 120611 h 555372"/>
              <a:gd name="connsiteX3" fmla="*/ 2201852 w 3391133"/>
              <a:gd name="connsiteY3" fmla="*/ 89757 h 555372"/>
              <a:gd name="connsiteX4" fmla="*/ 2532831 w 3391133"/>
              <a:gd name="connsiteY4" fmla="*/ 56098 h 555372"/>
              <a:gd name="connsiteX5" fmla="*/ 2757224 w 3391133"/>
              <a:gd name="connsiteY5" fmla="*/ 36464 h 555372"/>
              <a:gd name="connsiteX6" fmla="*/ 2813322 w 3391133"/>
              <a:gd name="connsiteY6" fmla="*/ 42073 h 555372"/>
              <a:gd name="connsiteX7" fmla="*/ 2866616 w 3391133"/>
              <a:gd name="connsiteY7" fmla="*/ 39268 h 555372"/>
              <a:gd name="connsiteX8" fmla="*/ 2925519 w 3391133"/>
              <a:gd name="connsiteY8" fmla="*/ 28049 h 555372"/>
              <a:gd name="connsiteX9" fmla="*/ 2964787 w 3391133"/>
              <a:gd name="connsiteY9" fmla="*/ 11219 h 555372"/>
              <a:gd name="connsiteX10" fmla="*/ 2978812 w 3391133"/>
              <a:gd name="connsiteY10" fmla="*/ 2805 h 555372"/>
              <a:gd name="connsiteX11" fmla="*/ 3001251 w 3391133"/>
              <a:gd name="connsiteY11" fmla="*/ 0 h 555372"/>
              <a:gd name="connsiteX12" fmla="*/ 3046130 w 3391133"/>
              <a:gd name="connsiteY12" fmla="*/ 5610 h 555372"/>
              <a:gd name="connsiteX13" fmla="*/ 3082593 w 3391133"/>
              <a:gd name="connsiteY13" fmla="*/ 14024 h 555372"/>
              <a:gd name="connsiteX14" fmla="*/ 3163936 w 3391133"/>
              <a:gd name="connsiteY14" fmla="*/ 39268 h 555372"/>
              <a:gd name="connsiteX15" fmla="*/ 3236863 w 3391133"/>
              <a:gd name="connsiteY15" fmla="*/ 64513 h 555372"/>
              <a:gd name="connsiteX16" fmla="*/ 3281742 w 3391133"/>
              <a:gd name="connsiteY16" fmla="*/ 84147 h 555372"/>
              <a:gd name="connsiteX17" fmla="*/ 3309791 w 3391133"/>
              <a:gd name="connsiteY17" fmla="*/ 98172 h 555372"/>
              <a:gd name="connsiteX18" fmla="*/ 3340645 w 3391133"/>
              <a:gd name="connsiteY18" fmla="*/ 117806 h 555372"/>
              <a:gd name="connsiteX19" fmla="*/ 3363084 w 3391133"/>
              <a:gd name="connsiteY19" fmla="*/ 137440 h 555372"/>
              <a:gd name="connsiteX20" fmla="*/ 3379914 w 3391133"/>
              <a:gd name="connsiteY20" fmla="*/ 154270 h 555372"/>
              <a:gd name="connsiteX21" fmla="*/ 3388328 w 3391133"/>
              <a:gd name="connsiteY21" fmla="*/ 171099 h 555372"/>
              <a:gd name="connsiteX22" fmla="*/ 3391133 w 3391133"/>
              <a:gd name="connsiteY22" fmla="*/ 193538 h 555372"/>
              <a:gd name="connsiteX23" fmla="*/ 3379914 w 3391133"/>
              <a:gd name="connsiteY23" fmla="*/ 235612 h 555372"/>
              <a:gd name="connsiteX24" fmla="*/ 3360279 w 3391133"/>
              <a:gd name="connsiteY24" fmla="*/ 269271 h 555372"/>
              <a:gd name="connsiteX25" fmla="*/ 3332230 w 3391133"/>
              <a:gd name="connsiteY25" fmla="*/ 286100 h 555372"/>
              <a:gd name="connsiteX26" fmla="*/ 3298571 w 3391133"/>
              <a:gd name="connsiteY26" fmla="*/ 300125 h 555372"/>
              <a:gd name="connsiteX27" fmla="*/ 3259303 w 3391133"/>
              <a:gd name="connsiteY27" fmla="*/ 302930 h 555372"/>
              <a:gd name="connsiteX28" fmla="*/ 3169546 w 3391133"/>
              <a:gd name="connsiteY28" fmla="*/ 297320 h 555372"/>
              <a:gd name="connsiteX29" fmla="*/ 2908689 w 3391133"/>
              <a:gd name="connsiteY29" fmla="*/ 286100 h 555372"/>
              <a:gd name="connsiteX30" fmla="*/ 2701126 w 3391133"/>
              <a:gd name="connsiteY30" fmla="*/ 280491 h 555372"/>
              <a:gd name="connsiteX31" fmla="*/ 2381366 w 3391133"/>
              <a:gd name="connsiteY31" fmla="*/ 280491 h 555372"/>
              <a:gd name="connsiteX32" fmla="*/ 2235511 w 3391133"/>
              <a:gd name="connsiteY32" fmla="*/ 286100 h 555372"/>
              <a:gd name="connsiteX33" fmla="*/ 2055997 w 3391133"/>
              <a:gd name="connsiteY33" fmla="*/ 300125 h 555372"/>
              <a:gd name="connsiteX34" fmla="*/ 1831604 w 3391133"/>
              <a:gd name="connsiteY34" fmla="*/ 319759 h 555372"/>
              <a:gd name="connsiteX35" fmla="*/ 1497820 w 3391133"/>
              <a:gd name="connsiteY35" fmla="*/ 356223 h 555372"/>
              <a:gd name="connsiteX36" fmla="*/ 1121963 w 3391133"/>
              <a:gd name="connsiteY36" fmla="*/ 420736 h 555372"/>
              <a:gd name="connsiteX37" fmla="*/ 900375 w 3391133"/>
              <a:gd name="connsiteY37" fmla="*/ 462810 h 555372"/>
              <a:gd name="connsiteX38" fmla="*/ 625494 w 3391133"/>
              <a:gd name="connsiteY38" fmla="*/ 524518 h 555372"/>
              <a:gd name="connsiteX39" fmla="*/ 532932 w 3391133"/>
              <a:gd name="connsiteY39" fmla="*/ 541347 h 555372"/>
              <a:gd name="connsiteX40" fmla="*/ 474029 w 3391133"/>
              <a:gd name="connsiteY40" fmla="*/ 549762 h 555372"/>
              <a:gd name="connsiteX41" fmla="*/ 431955 w 3391133"/>
              <a:gd name="connsiteY41" fmla="*/ 555372 h 555372"/>
              <a:gd name="connsiteX42" fmla="*/ 389882 w 3391133"/>
              <a:gd name="connsiteY42" fmla="*/ 555372 h 555372"/>
              <a:gd name="connsiteX43" fmla="*/ 339393 w 3391133"/>
              <a:gd name="connsiteY43" fmla="*/ 552567 h 555372"/>
              <a:gd name="connsiteX44" fmla="*/ 305735 w 3391133"/>
              <a:gd name="connsiteY44" fmla="*/ 544152 h 555372"/>
              <a:gd name="connsiteX45" fmla="*/ 258051 w 3391133"/>
              <a:gd name="connsiteY45" fmla="*/ 521713 h 555372"/>
              <a:gd name="connsiteX46" fmla="*/ 210368 w 3391133"/>
              <a:gd name="connsiteY46" fmla="*/ 496468 h 555372"/>
              <a:gd name="connsiteX47" fmla="*/ 168294 w 3391133"/>
              <a:gd name="connsiteY47" fmla="*/ 468419 h 555372"/>
              <a:gd name="connsiteX48" fmla="*/ 123416 w 3391133"/>
              <a:gd name="connsiteY48" fmla="*/ 431956 h 555372"/>
              <a:gd name="connsiteX49" fmla="*/ 81342 w 3391133"/>
              <a:gd name="connsiteY49" fmla="*/ 389882 h 555372"/>
              <a:gd name="connsiteX50" fmla="*/ 50488 w 3391133"/>
              <a:gd name="connsiteY50" fmla="*/ 356223 h 555372"/>
              <a:gd name="connsiteX51" fmla="*/ 19634 w 3391133"/>
              <a:gd name="connsiteY51" fmla="*/ 308540 h 555372"/>
              <a:gd name="connsiteX52" fmla="*/ 8414 w 3391133"/>
              <a:gd name="connsiteY52" fmla="*/ 283295 h 555372"/>
              <a:gd name="connsiteX53" fmla="*/ 0 w 3391133"/>
              <a:gd name="connsiteY53" fmla="*/ 258051 h 555372"/>
              <a:gd name="connsiteX54" fmla="*/ 2804 w 3391133"/>
              <a:gd name="connsiteY54" fmla="*/ 246832 h 555372"/>
              <a:gd name="connsiteX55" fmla="*/ 16829 w 3391133"/>
              <a:gd name="connsiteY55" fmla="*/ 241222 h 555372"/>
              <a:gd name="connsiteX56" fmla="*/ 44878 w 3391133"/>
              <a:gd name="connsiteY56" fmla="*/ 249637 h 555372"/>
              <a:gd name="connsiteX57" fmla="*/ 64512 w 3391133"/>
              <a:gd name="connsiteY57" fmla="*/ 258051 h 555372"/>
              <a:gd name="connsiteX58" fmla="*/ 78537 w 3391133"/>
              <a:gd name="connsiteY58" fmla="*/ 272076 h 555372"/>
              <a:gd name="connsiteX59" fmla="*/ 100976 w 3391133"/>
              <a:gd name="connsiteY59" fmla="*/ 286100 h 555372"/>
              <a:gd name="connsiteX60" fmla="*/ 131830 w 3391133"/>
              <a:gd name="connsiteY60" fmla="*/ 300125 h 555372"/>
              <a:gd name="connsiteX61" fmla="*/ 179514 w 3391133"/>
              <a:gd name="connsiteY61" fmla="*/ 314149 h 555372"/>
              <a:gd name="connsiteX62" fmla="*/ 241222 w 3391133"/>
              <a:gd name="connsiteY62" fmla="*/ 322564 h 555372"/>
              <a:gd name="connsiteX63" fmla="*/ 322564 w 3391133"/>
              <a:gd name="connsiteY63" fmla="*/ 328174 h 555372"/>
              <a:gd name="connsiteX64" fmla="*/ 474029 w 3391133"/>
              <a:gd name="connsiteY64" fmla="*/ 319759 h 555372"/>
              <a:gd name="connsiteX65" fmla="*/ 692812 w 3391133"/>
              <a:gd name="connsiteY65" fmla="*/ 294515 h 555372"/>
              <a:gd name="connsiteX66" fmla="*/ 790984 w 3391133"/>
              <a:gd name="connsiteY66" fmla="*/ 277686 h 555372"/>
              <a:gd name="connsiteX67" fmla="*/ 992937 w 3391133"/>
              <a:gd name="connsiteY67" fmla="*/ 238417 h 555372"/>
              <a:gd name="connsiteX68" fmla="*/ 1147207 w 3391133"/>
              <a:gd name="connsiteY68" fmla="*/ 215978 h 555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391133" h="555372">
                <a:moveTo>
                  <a:pt x="1147207" y="215978"/>
                </a:moveTo>
                <a:lnTo>
                  <a:pt x="1624041" y="143050"/>
                </a:lnTo>
                <a:lnTo>
                  <a:pt x="1893312" y="120611"/>
                </a:lnTo>
                <a:lnTo>
                  <a:pt x="2201852" y="89757"/>
                </a:lnTo>
                <a:lnTo>
                  <a:pt x="2532831" y="56098"/>
                </a:lnTo>
                <a:lnTo>
                  <a:pt x="2757224" y="36464"/>
                </a:lnTo>
                <a:lnTo>
                  <a:pt x="2813322" y="42073"/>
                </a:lnTo>
                <a:lnTo>
                  <a:pt x="2866616" y="39268"/>
                </a:lnTo>
                <a:lnTo>
                  <a:pt x="2925519" y="28049"/>
                </a:lnTo>
                <a:lnTo>
                  <a:pt x="2964787" y="11219"/>
                </a:lnTo>
                <a:lnTo>
                  <a:pt x="2978812" y="2805"/>
                </a:lnTo>
                <a:lnTo>
                  <a:pt x="3001251" y="0"/>
                </a:lnTo>
                <a:lnTo>
                  <a:pt x="3046130" y="5610"/>
                </a:lnTo>
                <a:lnTo>
                  <a:pt x="3082593" y="14024"/>
                </a:lnTo>
                <a:lnTo>
                  <a:pt x="3163936" y="39268"/>
                </a:lnTo>
                <a:lnTo>
                  <a:pt x="3236863" y="64513"/>
                </a:lnTo>
                <a:lnTo>
                  <a:pt x="3281742" y="84147"/>
                </a:lnTo>
                <a:lnTo>
                  <a:pt x="3309791" y="98172"/>
                </a:lnTo>
                <a:lnTo>
                  <a:pt x="3340645" y="117806"/>
                </a:lnTo>
                <a:lnTo>
                  <a:pt x="3363084" y="137440"/>
                </a:lnTo>
                <a:lnTo>
                  <a:pt x="3379914" y="154270"/>
                </a:lnTo>
                <a:lnTo>
                  <a:pt x="3388328" y="171099"/>
                </a:lnTo>
                <a:lnTo>
                  <a:pt x="3391133" y="193538"/>
                </a:lnTo>
                <a:lnTo>
                  <a:pt x="3379914" y="235612"/>
                </a:lnTo>
                <a:lnTo>
                  <a:pt x="3360279" y="269271"/>
                </a:lnTo>
                <a:lnTo>
                  <a:pt x="3332230" y="286100"/>
                </a:lnTo>
                <a:lnTo>
                  <a:pt x="3298571" y="300125"/>
                </a:lnTo>
                <a:lnTo>
                  <a:pt x="3259303" y="302930"/>
                </a:lnTo>
                <a:lnTo>
                  <a:pt x="3169546" y="297320"/>
                </a:lnTo>
                <a:lnTo>
                  <a:pt x="2908689" y="286100"/>
                </a:lnTo>
                <a:lnTo>
                  <a:pt x="2701126" y="280491"/>
                </a:lnTo>
                <a:lnTo>
                  <a:pt x="2381366" y="280491"/>
                </a:lnTo>
                <a:lnTo>
                  <a:pt x="2235511" y="286100"/>
                </a:lnTo>
                <a:lnTo>
                  <a:pt x="2055997" y="300125"/>
                </a:lnTo>
                <a:lnTo>
                  <a:pt x="1831604" y="319759"/>
                </a:lnTo>
                <a:lnTo>
                  <a:pt x="1497820" y="356223"/>
                </a:lnTo>
                <a:lnTo>
                  <a:pt x="1121963" y="420736"/>
                </a:lnTo>
                <a:lnTo>
                  <a:pt x="900375" y="462810"/>
                </a:lnTo>
                <a:lnTo>
                  <a:pt x="625494" y="524518"/>
                </a:lnTo>
                <a:lnTo>
                  <a:pt x="532932" y="541347"/>
                </a:lnTo>
                <a:lnTo>
                  <a:pt x="474029" y="549762"/>
                </a:lnTo>
                <a:lnTo>
                  <a:pt x="431955" y="555372"/>
                </a:lnTo>
                <a:lnTo>
                  <a:pt x="389882" y="555372"/>
                </a:lnTo>
                <a:lnTo>
                  <a:pt x="339393" y="552567"/>
                </a:lnTo>
                <a:lnTo>
                  <a:pt x="305735" y="544152"/>
                </a:lnTo>
                <a:lnTo>
                  <a:pt x="258051" y="521713"/>
                </a:lnTo>
                <a:lnTo>
                  <a:pt x="210368" y="496468"/>
                </a:lnTo>
                <a:lnTo>
                  <a:pt x="168294" y="468419"/>
                </a:lnTo>
                <a:lnTo>
                  <a:pt x="123416" y="431956"/>
                </a:lnTo>
                <a:lnTo>
                  <a:pt x="81342" y="389882"/>
                </a:lnTo>
                <a:lnTo>
                  <a:pt x="50488" y="356223"/>
                </a:lnTo>
                <a:lnTo>
                  <a:pt x="19634" y="308540"/>
                </a:lnTo>
                <a:lnTo>
                  <a:pt x="8414" y="283295"/>
                </a:lnTo>
                <a:lnTo>
                  <a:pt x="0" y="258051"/>
                </a:lnTo>
                <a:lnTo>
                  <a:pt x="2804" y="246832"/>
                </a:lnTo>
                <a:lnTo>
                  <a:pt x="16829" y="241222"/>
                </a:lnTo>
                <a:lnTo>
                  <a:pt x="44878" y="249637"/>
                </a:lnTo>
                <a:lnTo>
                  <a:pt x="64512" y="258051"/>
                </a:lnTo>
                <a:lnTo>
                  <a:pt x="78537" y="272076"/>
                </a:lnTo>
                <a:lnTo>
                  <a:pt x="100976" y="286100"/>
                </a:lnTo>
                <a:lnTo>
                  <a:pt x="131830" y="300125"/>
                </a:lnTo>
                <a:lnTo>
                  <a:pt x="179514" y="314149"/>
                </a:lnTo>
                <a:lnTo>
                  <a:pt x="241222" y="322564"/>
                </a:lnTo>
                <a:lnTo>
                  <a:pt x="322564" y="328174"/>
                </a:lnTo>
                <a:lnTo>
                  <a:pt x="474029" y="319759"/>
                </a:lnTo>
                <a:lnTo>
                  <a:pt x="692812" y="294515"/>
                </a:lnTo>
                <a:lnTo>
                  <a:pt x="790984" y="277686"/>
                </a:lnTo>
                <a:lnTo>
                  <a:pt x="992937" y="238417"/>
                </a:lnTo>
                <a:lnTo>
                  <a:pt x="1147207" y="21597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836A64D-4BC6-403F-89F2-555517B0A78F}"/>
              </a:ext>
            </a:extLst>
          </p:cNvPr>
          <p:cNvGrpSpPr/>
          <p:nvPr/>
        </p:nvGrpSpPr>
        <p:grpSpPr>
          <a:xfrm>
            <a:off x="2613025" y="1400175"/>
            <a:ext cx="4814888" cy="4619625"/>
            <a:chOff x="2765425" y="1557338"/>
            <a:chExt cx="4814888" cy="4619625"/>
          </a:xfrm>
        </p:grpSpPr>
        <p:sp>
          <p:nvSpPr>
            <p:cNvPr id="28" name="フリーフォーム 73">
              <a:extLst>
                <a:ext uri="{FF2B5EF4-FFF2-40B4-BE49-F238E27FC236}">
                  <a16:creationId xmlns:a16="http://schemas.microsoft.com/office/drawing/2014/main" id="{D5C14B6A-5042-4504-9A7F-84DB9FC42223}"/>
                </a:ext>
              </a:extLst>
            </p:cNvPr>
            <p:cNvSpPr/>
            <p:nvPr/>
          </p:nvSpPr>
          <p:spPr>
            <a:xfrm>
              <a:off x="2786063" y="2554288"/>
              <a:ext cx="1855787" cy="558800"/>
            </a:xfrm>
            <a:custGeom>
              <a:avLst/>
              <a:gdLst>
                <a:gd name="connsiteX0" fmla="*/ 707231 w 1854993"/>
                <a:gd name="connsiteY0" fmla="*/ 257175 h 557213"/>
                <a:gd name="connsiteX1" fmla="*/ 1047750 w 1854993"/>
                <a:gd name="connsiteY1" fmla="*/ 171450 h 557213"/>
                <a:gd name="connsiteX2" fmla="*/ 1269206 w 1854993"/>
                <a:gd name="connsiteY2" fmla="*/ 123825 h 557213"/>
                <a:gd name="connsiteX3" fmla="*/ 1388268 w 1854993"/>
                <a:gd name="connsiteY3" fmla="*/ 88107 h 557213"/>
                <a:gd name="connsiteX4" fmla="*/ 1462087 w 1854993"/>
                <a:gd name="connsiteY4" fmla="*/ 66675 h 557213"/>
                <a:gd name="connsiteX5" fmla="*/ 1509712 w 1854993"/>
                <a:gd name="connsiteY5" fmla="*/ 42863 h 557213"/>
                <a:gd name="connsiteX6" fmla="*/ 1571625 w 1854993"/>
                <a:gd name="connsiteY6" fmla="*/ 16669 h 557213"/>
                <a:gd name="connsiteX7" fmla="*/ 1609725 w 1854993"/>
                <a:gd name="connsiteY7" fmla="*/ 4763 h 557213"/>
                <a:gd name="connsiteX8" fmla="*/ 1654968 w 1854993"/>
                <a:gd name="connsiteY8" fmla="*/ 0 h 557213"/>
                <a:gd name="connsiteX9" fmla="*/ 1704975 w 1854993"/>
                <a:gd name="connsiteY9" fmla="*/ 0 h 557213"/>
                <a:gd name="connsiteX10" fmla="*/ 1759743 w 1854993"/>
                <a:gd name="connsiteY10" fmla="*/ 9525 h 557213"/>
                <a:gd name="connsiteX11" fmla="*/ 1802606 w 1854993"/>
                <a:gd name="connsiteY11" fmla="*/ 19050 h 557213"/>
                <a:gd name="connsiteX12" fmla="*/ 1831181 w 1854993"/>
                <a:gd name="connsiteY12" fmla="*/ 30957 h 557213"/>
                <a:gd name="connsiteX13" fmla="*/ 1843087 w 1854993"/>
                <a:gd name="connsiteY13" fmla="*/ 42863 h 557213"/>
                <a:gd name="connsiteX14" fmla="*/ 1850231 w 1854993"/>
                <a:gd name="connsiteY14" fmla="*/ 57150 h 557213"/>
                <a:gd name="connsiteX15" fmla="*/ 1854993 w 1854993"/>
                <a:gd name="connsiteY15" fmla="*/ 76200 h 557213"/>
                <a:gd name="connsiteX16" fmla="*/ 1854993 w 1854993"/>
                <a:gd name="connsiteY16" fmla="*/ 119063 h 557213"/>
                <a:gd name="connsiteX17" fmla="*/ 1843087 w 1854993"/>
                <a:gd name="connsiteY17" fmla="*/ 159544 h 557213"/>
                <a:gd name="connsiteX18" fmla="*/ 1826418 w 1854993"/>
                <a:gd name="connsiteY18" fmla="*/ 178594 h 557213"/>
                <a:gd name="connsiteX19" fmla="*/ 1776412 w 1854993"/>
                <a:gd name="connsiteY19" fmla="*/ 202407 h 557213"/>
                <a:gd name="connsiteX20" fmla="*/ 1683543 w 1854993"/>
                <a:gd name="connsiteY20" fmla="*/ 233363 h 557213"/>
                <a:gd name="connsiteX21" fmla="*/ 1595437 w 1854993"/>
                <a:gd name="connsiteY21" fmla="*/ 257175 h 557213"/>
                <a:gd name="connsiteX22" fmla="*/ 1462087 w 1854993"/>
                <a:gd name="connsiteY22" fmla="*/ 285750 h 557213"/>
                <a:gd name="connsiteX23" fmla="*/ 1276350 w 1854993"/>
                <a:gd name="connsiteY23" fmla="*/ 323850 h 557213"/>
                <a:gd name="connsiteX24" fmla="*/ 1193006 w 1854993"/>
                <a:gd name="connsiteY24" fmla="*/ 340519 h 557213"/>
                <a:gd name="connsiteX25" fmla="*/ 907256 w 1854993"/>
                <a:gd name="connsiteY25" fmla="*/ 414338 h 557213"/>
                <a:gd name="connsiteX26" fmla="*/ 707231 w 1854993"/>
                <a:gd name="connsiteY26" fmla="*/ 471488 h 557213"/>
                <a:gd name="connsiteX27" fmla="*/ 521493 w 1854993"/>
                <a:gd name="connsiteY27" fmla="*/ 523875 h 557213"/>
                <a:gd name="connsiteX28" fmla="*/ 461962 w 1854993"/>
                <a:gd name="connsiteY28" fmla="*/ 540544 h 557213"/>
                <a:gd name="connsiteX29" fmla="*/ 352425 w 1854993"/>
                <a:gd name="connsiteY29" fmla="*/ 557213 h 557213"/>
                <a:gd name="connsiteX30" fmla="*/ 330993 w 1854993"/>
                <a:gd name="connsiteY30" fmla="*/ 554832 h 557213"/>
                <a:gd name="connsiteX31" fmla="*/ 276225 w 1854993"/>
                <a:gd name="connsiteY31" fmla="*/ 528638 h 557213"/>
                <a:gd name="connsiteX32" fmla="*/ 211931 w 1854993"/>
                <a:gd name="connsiteY32" fmla="*/ 488157 h 557213"/>
                <a:gd name="connsiteX33" fmla="*/ 171450 w 1854993"/>
                <a:gd name="connsiteY33" fmla="*/ 457200 h 557213"/>
                <a:gd name="connsiteX34" fmla="*/ 119062 w 1854993"/>
                <a:gd name="connsiteY34" fmla="*/ 414338 h 557213"/>
                <a:gd name="connsiteX35" fmla="*/ 59531 w 1854993"/>
                <a:gd name="connsiteY35" fmla="*/ 359569 h 557213"/>
                <a:gd name="connsiteX36" fmla="*/ 26193 w 1854993"/>
                <a:gd name="connsiteY36" fmla="*/ 330994 h 557213"/>
                <a:gd name="connsiteX37" fmla="*/ 11906 w 1854993"/>
                <a:gd name="connsiteY37" fmla="*/ 314325 h 557213"/>
                <a:gd name="connsiteX38" fmla="*/ 0 w 1854993"/>
                <a:gd name="connsiteY38" fmla="*/ 288132 h 557213"/>
                <a:gd name="connsiteX39" fmla="*/ 0 w 1854993"/>
                <a:gd name="connsiteY39" fmla="*/ 269082 h 557213"/>
                <a:gd name="connsiteX40" fmla="*/ 7143 w 1854993"/>
                <a:gd name="connsiteY40" fmla="*/ 254794 h 557213"/>
                <a:gd name="connsiteX41" fmla="*/ 16668 w 1854993"/>
                <a:gd name="connsiteY41" fmla="*/ 254794 h 557213"/>
                <a:gd name="connsiteX42" fmla="*/ 33337 w 1854993"/>
                <a:gd name="connsiteY42" fmla="*/ 257175 h 557213"/>
                <a:gd name="connsiteX43" fmla="*/ 61912 w 1854993"/>
                <a:gd name="connsiteY43" fmla="*/ 271463 h 557213"/>
                <a:gd name="connsiteX44" fmla="*/ 114300 w 1854993"/>
                <a:gd name="connsiteY44" fmla="*/ 302419 h 557213"/>
                <a:gd name="connsiteX45" fmla="*/ 171450 w 1854993"/>
                <a:gd name="connsiteY45" fmla="*/ 326232 h 557213"/>
                <a:gd name="connsiteX46" fmla="*/ 207168 w 1854993"/>
                <a:gd name="connsiteY46" fmla="*/ 338138 h 557213"/>
                <a:gd name="connsiteX47" fmla="*/ 254793 w 1854993"/>
                <a:gd name="connsiteY47" fmla="*/ 347663 h 557213"/>
                <a:gd name="connsiteX48" fmla="*/ 321468 w 1854993"/>
                <a:gd name="connsiteY48" fmla="*/ 347663 h 557213"/>
                <a:gd name="connsiteX49" fmla="*/ 385762 w 1854993"/>
                <a:gd name="connsiteY49" fmla="*/ 335757 h 557213"/>
                <a:gd name="connsiteX50" fmla="*/ 707231 w 1854993"/>
                <a:gd name="connsiteY50" fmla="*/ 257175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854993" h="557213">
                  <a:moveTo>
                    <a:pt x="707231" y="257175"/>
                  </a:moveTo>
                  <a:lnTo>
                    <a:pt x="1047750" y="171450"/>
                  </a:lnTo>
                  <a:lnTo>
                    <a:pt x="1269206" y="123825"/>
                  </a:lnTo>
                  <a:lnTo>
                    <a:pt x="1388268" y="88107"/>
                  </a:lnTo>
                  <a:lnTo>
                    <a:pt x="1462087" y="66675"/>
                  </a:lnTo>
                  <a:lnTo>
                    <a:pt x="1509712" y="42863"/>
                  </a:lnTo>
                  <a:lnTo>
                    <a:pt x="1571625" y="16669"/>
                  </a:lnTo>
                  <a:lnTo>
                    <a:pt x="1609725" y="4763"/>
                  </a:lnTo>
                  <a:lnTo>
                    <a:pt x="1654968" y="0"/>
                  </a:lnTo>
                  <a:lnTo>
                    <a:pt x="1704975" y="0"/>
                  </a:lnTo>
                  <a:lnTo>
                    <a:pt x="1759743" y="9525"/>
                  </a:lnTo>
                  <a:lnTo>
                    <a:pt x="1802606" y="19050"/>
                  </a:lnTo>
                  <a:lnTo>
                    <a:pt x="1831181" y="30957"/>
                  </a:lnTo>
                  <a:lnTo>
                    <a:pt x="1843087" y="42863"/>
                  </a:lnTo>
                  <a:lnTo>
                    <a:pt x="1850231" y="57150"/>
                  </a:lnTo>
                  <a:lnTo>
                    <a:pt x="1854993" y="76200"/>
                  </a:lnTo>
                  <a:lnTo>
                    <a:pt x="1854993" y="119063"/>
                  </a:lnTo>
                  <a:lnTo>
                    <a:pt x="1843087" y="159544"/>
                  </a:lnTo>
                  <a:lnTo>
                    <a:pt x="1826418" y="178594"/>
                  </a:lnTo>
                  <a:lnTo>
                    <a:pt x="1776412" y="202407"/>
                  </a:lnTo>
                  <a:lnTo>
                    <a:pt x="1683543" y="233363"/>
                  </a:lnTo>
                  <a:lnTo>
                    <a:pt x="1595437" y="257175"/>
                  </a:lnTo>
                  <a:lnTo>
                    <a:pt x="1462087" y="285750"/>
                  </a:lnTo>
                  <a:lnTo>
                    <a:pt x="1276350" y="323850"/>
                  </a:lnTo>
                  <a:lnTo>
                    <a:pt x="1193006" y="340519"/>
                  </a:lnTo>
                  <a:lnTo>
                    <a:pt x="907256" y="414338"/>
                  </a:lnTo>
                  <a:lnTo>
                    <a:pt x="707231" y="471488"/>
                  </a:lnTo>
                  <a:lnTo>
                    <a:pt x="521493" y="523875"/>
                  </a:lnTo>
                  <a:lnTo>
                    <a:pt x="461962" y="540544"/>
                  </a:lnTo>
                  <a:lnTo>
                    <a:pt x="352425" y="557213"/>
                  </a:lnTo>
                  <a:lnTo>
                    <a:pt x="330993" y="554832"/>
                  </a:lnTo>
                  <a:lnTo>
                    <a:pt x="276225" y="528638"/>
                  </a:lnTo>
                  <a:lnTo>
                    <a:pt x="211931" y="488157"/>
                  </a:lnTo>
                  <a:lnTo>
                    <a:pt x="171450" y="457200"/>
                  </a:lnTo>
                  <a:lnTo>
                    <a:pt x="119062" y="414338"/>
                  </a:lnTo>
                  <a:lnTo>
                    <a:pt x="59531" y="359569"/>
                  </a:lnTo>
                  <a:lnTo>
                    <a:pt x="26193" y="330994"/>
                  </a:lnTo>
                  <a:lnTo>
                    <a:pt x="11906" y="314325"/>
                  </a:lnTo>
                  <a:lnTo>
                    <a:pt x="0" y="288132"/>
                  </a:lnTo>
                  <a:lnTo>
                    <a:pt x="0" y="269082"/>
                  </a:lnTo>
                  <a:lnTo>
                    <a:pt x="7143" y="254794"/>
                  </a:lnTo>
                  <a:lnTo>
                    <a:pt x="16668" y="254794"/>
                  </a:lnTo>
                  <a:lnTo>
                    <a:pt x="33337" y="257175"/>
                  </a:lnTo>
                  <a:lnTo>
                    <a:pt x="61912" y="271463"/>
                  </a:lnTo>
                  <a:lnTo>
                    <a:pt x="114300" y="302419"/>
                  </a:lnTo>
                  <a:lnTo>
                    <a:pt x="171450" y="326232"/>
                  </a:lnTo>
                  <a:lnTo>
                    <a:pt x="207168" y="338138"/>
                  </a:lnTo>
                  <a:lnTo>
                    <a:pt x="254793" y="347663"/>
                  </a:lnTo>
                  <a:lnTo>
                    <a:pt x="321468" y="347663"/>
                  </a:lnTo>
                  <a:lnTo>
                    <a:pt x="385762" y="335757"/>
                  </a:lnTo>
                  <a:lnTo>
                    <a:pt x="707231" y="2571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75">
              <a:extLst>
                <a:ext uri="{FF2B5EF4-FFF2-40B4-BE49-F238E27FC236}">
                  <a16:creationId xmlns:a16="http://schemas.microsoft.com/office/drawing/2014/main" id="{FF5EBD29-97F0-4439-AD61-120F7BE39128}"/>
                </a:ext>
              </a:extLst>
            </p:cNvPr>
            <p:cNvSpPr/>
            <p:nvPr/>
          </p:nvSpPr>
          <p:spPr>
            <a:xfrm>
              <a:off x="4460875" y="1557338"/>
              <a:ext cx="1133475" cy="1654175"/>
            </a:xfrm>
            <a:custGeom>
              <a:avLst/>
              <a:gdLst>
                <a:gd name="connsiteX0" fmla="*/ 883444 w 1133475"/>
                <a:gd name="connsiteY0" fmla="*/ 738187 h 1654968"/>
                <a:gd name="connsiteX1" fmla="*/ 809625 w 1133475"/>
                <a:gd name="connsiteY1" fmla="*/ 852487 h 1654968"/>
                <a:gd name="connsiteX2" fmla="*/ 759619 w 1133475"/>
                <a:gd name="connsiteY2" fmla="*/ 923925 h 1654968"/>
                <a:gd name="connsiteX3" fmla="*/ 607219 w 1133475"/>
                <a:gd name="connsiteY3" fmla="*/ 1102518 h 1654968"/>
                <a:gd name="connsiteX4" fmla="*/ 526257 w 1133475"/>
                <a:gd name="connsiteY4" fmla="*/ 1202531 h 1654968"/>
                <a:gd name="connsiteX5" fmla="*/ 426244 w 1133475"/>
                <a:gd name="connsiteY5" fmla="*/ 1309687 h 1654968"/>
                <a:gd name="connsiteX6" fmla="*/ 311944 w 1133475"/>
                <a:gd name="connsiteY6" fmla="*/ 1421606 h 1654968"/>
                <a:gd name="connsiteX7" fmla="*/ 207169 w 1133475"/>
                <a:gd name="connsiteY7" fmla="*/ 1516856 h 1654968"/>
                <a:gd name="connsiteX8" fmla="*/ 109538 w 1133475"/>
                <a:gd name="connsiteY8" fmla="*/ 1602581 h 1654968"/>
                <a:gd name="connsiteX9" fmla="*/ 64294 w 1133475"/>
                <a:gd name="connsiteY9" fmla="*/ 1638300 h 1654968"/>
                <a:gd name="connsiteX10" fmla="*/ 40482 w 1133475"/>
                <a:gd name="connsiteY10" fmla="*/ 1652587 h 1654968"/>
                <a:gd name="connsiteX11" fmla="*/ 23813 w 1133475"/>
                <a:gd name="connsiteY11" fmla="*/ 1654968 h 1654968"/>
                <a:gd name="connsiteX12" fmla="*/ 11907 w 1133475"/>
                <a:gd name="connsiteY12" fmla="*/ 1652587 h 1654968"/>
                <a:gd name="connsiteX13" fmla="*/ 0 w 1133475"/>
                <a:gd name="connsiteY13" fmla="*/ 1638300 h 1654968"/>
                <a:gd name="connsiteX14" fmla="*/ 4763 w 1133475"/>
                <a:gd name="connsiteY14" fmla="*/ 1614487 h 1654968"/>
                <a:gd name="connsiteX15" fmla="*/ 33338 w 1133475"/>
                <a:gd name="connsiteY15" fmla="*/ 1569243 h 1654968"/>
                <a:gd name="connsiteX16" fmla="*/ 121444 w 1133475"/>
                <a:gd name="connsiteY16" fmla="*/ 1469231 h 1654968"/>
                <a:gd name="connsiteX17" fmla="*/ 254794 w 1133475"/>
                <a:gd name="connsiteY17" fmla="*/ 1300162 h 1654968"/>
                <a:gd name="connsiteX18" fmla="*/ 361950 w 1133475"/>
                <a:gd name="connsiteY18" fmla="*/ 1154906 h 1654968"/>
                <a:gd name="connsiteX19" fmla="*/ 438150 w 1133475"/>
                <a:gd name="connsiteY19" fmla="*/ 1042987 h 1654968"/>
                <a:gd name="connsiteX20" fmla="*/ 504825 w 1133475"/>
                <a:gd name="connsiteY20" fmla="*/ 945356 h 1654968"/>
                <a:gd name="connsiteX21" fmla="*/ 569119 w 1133475"/>
                <a:gd name="connsiteY21" fmla="*/ 840581 h 1654968"/>
                <a:gd name="connsiteX22" fmla="*/ 631032 w 1133475"/>
                <a:gd name="connsiteY22" fmla="*/ 723900 h 1654968"/>
                <a:gd name="connsiteX23" fmla="*/ 690563 w 1133475"/>
                <a:gd name="connsiteY23" fmla="*/ 600075 h 1654968"/>
                <a:gd name="connsiteX24" fmla="*/ 738188 w 1133475"/>
                <a:gd name="connsiteY24" fmla="*/ 469106 h 1654968"/>
                <a:gd name="connsiteX25" fmla="*/ 778669 w 1133475"/>
                <a:gd name="connsiteY25" fmla="*/ 330993 h 1654968"/>
                <a:gd name="connsiteX26" fmla="*/ 792957 w 1133475"/>
                <a:gd name="connsiteY26" fmla="*/ 247650 h 1654968"/>
                <a:gd name="connsiteX27" fmla="*/ 792957 w 1133475"/>
                <a:gd name="connsiteY27" fmla="*/ 226218 h 1654968"/>
                <a:gd name="connsiteX28" fmla="*/ 783432 w 1133475"/>
                <a:gd name="connsiteY28" fmla="*/ 204787 h 1654968"/>
                <a:gd name="connsiteX29" fmla="*/ 754857 w 1133475"/>
                <a:gd name="connsiteY29" fmla="*/ 171450 h 1654968"/>
                <a:gd name="connsiteX30" fmla="*/ 711994 w 1133475"/>
                <a:gd name="connsiteY30" fmla="*/ 123825 h 1654968"/>
                <a:gd name="connsiteX31" fmla="*/ 657225 w 1133475"/>
                <a:gd name="connsiteY31" fmla="*/ 76200 h 1654968"/>
                <a:gd name="connsiteX32" fmla="*/ 642938 w 1133475"/>
                <a:gd name="connsiteY32" fmla="*/ 64293 h 1654968"/>
                <a:gd name="connsiteX33" fmla="*/ 628650 w 1133475"/>
                <a:gd name="connsiteY33" fmla="*/ 50006 h 1654968"/>
                <a:gd name="connsiteX34" fmla="*/ 621507 w 1133475"/>
                <a:gd name="connsiteY34" fmla="*/ 23812 h 1654968"/>
                <a:gd name="connsiteX35" fmla="*/ 621507 w 1133475"/>
                <a:gd name="connsiteY35" fmla="*/ 9525 h 1654968"/>
                <a:gd name="connsiteX36" fmla="*/ 631032 w 1133475"/>
                <a:gd name="connsiteY36" fmla="*/ 0 h 1654968"/>
                <a:gd name="connsiteX37" fmla="*/ 652463 w 1133475"/>
                <a:gd name="connsiteY37" fmla="*/ 2381 h 1654968"/>
                <a:gd name="connsiteX38" fmla="*/ 700088 w 1133475"/>
                <a:gd name="connsiteY38" fmla="*/ 21431 h 1654968"/>
                <a:gd name="connsiteX39" fmla="*/ 759619 w 1133475"/>
                <a:gd name="connsiteY39" fmla="*/ 50006 h 1654968"/>
                <a:gd name="connsiteX40" fmla="*/ 847725 w 1133475"/>
                <a:gd name="connsiteY40" fmla="*/ 95250 h 1654968"/>
                <a:gd name="connsiteX41" fmla="*/ 904875 w 1133475"/>
                <a:gd name="connsiteY41" fmla="*/ 130968 h 1654968"/>
                <a:gd name="connsiteX42" fmla="*/ 957263 w 1133475"/>
                <a:gd name="connsiteY42" fmla="*/ 171450 h 1654968"/>
                <a:gd name="connsiteX43" fmla="*/ 1019175 w 1133475"/>
                <a:gd name="connsiteY43" fmla="*/ 221456 h 1654968"/>
                <a:gd name="connsiteX44" fmla="*/ 1069182 w 1133475"/>
                <a:gd name="connsiteY44" fmla="*/ 269081 h 1654968"/>
                <a:gd name="connsiteX45" fmla="*/ 1109663 w 1133475"/>
                <a:gd name="connsiteY45" fmla="*/ 319087 h 1654968"/>
                <a:gd name="connsiteX46" fmla="*/ 1126332 w 1133475"/>
                <a:gd name="connsiteY46" fmla="*/ 342900 h 1654968"/>
                <a:gd name="connsiteX47" fmla="*/ 1131094 w 1133475"/>
                <a:gd name="connsiteY47" fmla="*/ 352425 h 1654968"/>
                <a:gd name="connsiteX48" fmla="*/ 1133475 w 1133475"/>
                <a:gd name="connsiteY48" fmla="*/ 364331 h 1654968"/>
                <a:gd name="connsiteX49" fmla="*/ 1131094 w 1133475"/>
                <a:gd name="connsiteY49" fmla="*/ 385762 h 1654968"/>
                <a:gd name="connsiteX50" fmla="*/ 1114425 w 1133475"/>
                <a:gd name="connsiteY50" fmla="*/ 416718 h 1654968"/>
                <a:gd name="connsiteX51" fmla="*/ 1073944 w 1133475"/>
                <a:gd name="connsiteY51" fmla="*/ 469106 h 1654968"/>
                <a:gd name="connsiteX52" fmla="*/ 1031082 w 1133475"/>
                <a:gd name="connsiteY52" fmla="*/ 519112 h 1654968"/>
                <a:gd name="connsiteX53" fmla="*/ 919163 w 1133475"/>
                <a:gd name="connsiteY53" fmla="*/ 685800 h 1654968"/>
                <a:gd name="connsiteX54" fmla="*/ 883444 w 1133475"/>
                <a:gd name="connsiteY54" fmla="*/ 738187 h 1654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133475" h="1654968">
                  <a:moveTo>
                    <a:pt x="883444" y="738187"/>
                  </a:moveTo>
                  <a:lnTo>
                    <a:pt x="809625" y="852487"/>
                  </a:lnTo>
                  <a:lnTo>
                    <a:pt x="759619" y="923925"/>
                  </a:lnTo>
                  <a:lnTo>
                    <a:pt x="607219" y="1102518"/>
                  </a:lnTo>
                  <a:lnTo>
                    <a:pt x="526257" y="1202531"/>
                  </a:lnTo>
                  <a:lnTo>
                    <a:pt x="426244" y="1309687"/>
                  </a:lnTo>
                  <a:lnTo>
                    <a:pt x="311944" y="1421606"/>
                  </a:lnTo>
                  <a:lnTo>
                    <a:pt x="207169" y="1516856"/>
                  </a:lnTo>
                  <a:lnTo>
                    <a:pt x="109538" y="1602581"/>
                  </a:lnTo>
                  <a:lnTo>
                    <a:pt x="64294" y="1638300"/>
                  </a:lnTo>
                  <a:lnTo>
                    <a:pt x="40482" y="1652587"/>
                  </a:lnTo>
                  <a:lnTo>
                    <a:pt x="23813" y="1654968"/>
                  </a:lnTo>
                  <a:lnTo>
                    <a:pt x="11907" y="1652587"/>
                  </a:lnTo>
                  <a:lnTo>
                    <a:pt x="0" y="1638300"/>
                  </a:lnTo>
                  <a:lnTo>
                    <a:pt x="4763" y="1614487"/>
                  </a:lnTo>
                  <a:lnTo>
                    <a:pt x="33338" y="1569243"/>
                  </a:lnTo>
                  <a:lnTo>
                    <a:pt x="121444" y="1469231"/>
                  </a:lnTo>
                  <a:lnTo>
                    <a:pt x="254794" y="1300162"/>
                  </a:lnTo>
                  <a:lnTo>
                    <a:pt x="361950" y="1154906"/>
                  </a:lnTo>
                  <a:lnTo>
                    <a:pt x="438150" y="1042987"/>
                  </a:lnTo>
                  <a:lnTo>
                    <a:pt x="504825" y="945356"/>
                  </a:lnTo>
                  <a:lnTo>
                    <a:pt x="569119" y="840581"/>
                  </a:lnTo>
                  <a:lnTo>
                    <a:pt x="631032" y="723900"/>
                  </a:lnTo>
                  <a:lnTo>
                    <a:pt x="690563" y="600075"/>
                  </a:lnTo>
                  <a:lnTo>
                    <a:pt x="738188" y="469106"/>
                  </a:lnTo>
                  <a:lnTo>
                    <a:pt x="778669" y="330993"/>
                  </a:lnTo>
                  <a:lnTo>
                    <a:pt x="792957" y="247650"/>
                  </a:lnTo>
                  <a:lnTo>
                    <a:pt x="792957" y="226218"/>
                  </a:lnTo>
                  <a:lnTo>
                    <a:pt x="783432" y="204787"/>
                  </a:lnTo>
                  <a:lnTo>
                    <a:pt x="754857" y="171450"/>
                  </a:lnTo>
                  <a:lnTo>
                    <a:pt x="711994" y="123825"/>
                  </a:lnTo>
                  <a:lnTo>
                    <a:pt x="657225" y="76200"/>
                  </a:lnTo>
                  <a:lnTo>
                    <a:pt x="642938" y="64293"/>
                  </a:lnTo>
                  <a:lnTo>
                    <a:pt x="628650" y="50006"/>
                  </a:lnTo>
                  <a:lnTo>
                    <a:pt x="621507" y="23812"/>
                  </a:lnTo>
                  <a:lnTo>
                    <a:pt x="621507" y="9525"/>
                  </a:lnTo>
                  <a:lnTo>
                    <a:pt x="631032" y="0"/>
                  </a:lnTo>
                  <a:lnTo>
                    <a:pt x="652463" y="2381"/>
                  </a:lnTo>
                  <a:lnTo>
                    <a:pt x="700088" y="21431"/>
                  </a:lnTo>
                  <a:lnTo>
                    <a:pt x="759619" y="50006"/>
                  </a:lnTo>
                  <a:lnTo>
                    <a:pt x="847725" y="95250"/>
                  </a:lnTo>
                  <a:lnTo>
                    <a:pt x="904875" y="130968"/>
                  </a:lnTo>
                  <a:lnTo>
                    <a:pt x="957263" y="171450"/>
                  </a:lnTo>
                  <a:lnTo>
                    <a:pt x="1019175" y="221456"/>
                  </a:lnTo>
                  <a:lnTo>
                    <a:pt x="1069182" y="269081"/>
                  </a:lnTo>
                  <a:lnTo>
                    <a:pt x="1109663" y="319087"/>
                  </a:lnTo>
                  <a:lnTo>
                    <a:pt x="1126332" y="342900"/>
                  </a:lnTo>
                  <a:lnTo>
                    <a:pt x="1131094" y="352425"/>
                  </a:lnTo>
                  <a:lnTo>
                    <a:pt x="1133475" y="364331"/>
                  </a:lnTo>
                  <a:lnTo>
                    <a:pt x="1131094" y="385762"/>
                  </a:lnTo>
                  <a:lnTo>
                    <a:pt x="1114425" y="416718"/>
                  </a:lnTo>
                  <a:lnTo>
                    <a:pt x="1073944" y="469106"/>
                  </a:lnTo>
                  <a:lnTo>
                    <a:pt x="1031082" y="519112"/>
                  </a:lnTo>
                  <a:lnTo>
                    <a:pt x="919163" y="685800"/>
                  </a:lnTo>
                  <a:lnTo>
                    <a:pt x="883444" y="7381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90">
              <a:extLst>
                <a:ext uri="{FF2B5EF4-FFF2-40B4-BE49-F238E27FC236}">
                  <a16:creationId xmlns:a16="http://schemas.microsoft.com/office/drawing/2014/main" id="{BA429656-CFE5-4DD1-86A0-C9321B3522E0}"/>
                </a:ext>
              </a:extLst>
            </p:cNvPr>
            <p:cNvSpPr/>
            <p:nvPr/>
          </p:nvSpPr>
          <p:spPr>
            <a:xfrm rot="16200000">
              <a:off x="1705769" y="3536157"/>
              <a:ext cx="4330700" cy="519112"/>
            </a:xfrm>
            <a:custGeom>
              <a:avLst/>
              <a:gdLst>
                <a:gd name="connsiteX0" fmla="*/ 1532238 w 4331926"/>
                <a:gd name="connsiteY0" fmla="*/ 165933 h 518983"/>
                <a:gd name="connsiteX1" fmla="*/ 2358376 w 4331926"/>
                <a:gd name="connsiteY1" fmla="*/ 169464 h 518983"/>
                <a:gd name="connsiteX2" fmla="*/ 3332794 w 4331926"/>
                <a:gd name="connsiteY2" fmla="*/ 194177 h 518983"/>
                <a:gd name="connsiteX3" fmla="*/ 3678783 w 4331926"/>
                <a:gd name="connsiteY3" fmla="*/ 194177 h 518983"/>
                <a:gd name="connsiteX4" fmla="*/ 3883553 w 4331926"/>
                <a:gd name="connsiteY4" fmla="*/ 194177 h 518983"/>
                <a:gd name="connsiteX5" fmla="*/ 4017712 w 4331926"/>
                <a:gd name="connsiteY5" fmla="*/ 194177 h 518983"/>
                <a:gd name="connsiteX6" fmla="*/ 4056547 w 4331926"/>
                <a:gd name="connsiteY6" fmla="*/ 190647 h 518983"/>
                <a:gd name="connsiteX7" fmla="*/ 4091852 w 4331926"/>
                <a:gd name="connsiteY7" fmla="*/ 183586 h 518983"/>
                <a:gd name="connsiteX8" fmla="*/ 4141279 w 4331926"/>
                <a:gd name="connsiteY8" fmla="*/ 165933 h 518983"/>
                <a:gd name="connsiteX9" fmla="*/ 4183645 w 4331926"/>
                <a:gd name="connsiteY9" fmla="*/ 137689 h 518983"/>
                <a:gd name="connsiteX10" fmla="*/ 4215420 w 4331926"/>
                <a:gd name="connsiteY10" fmla="*/ 105915 h 518983"/>
                <a:gd name="connsiteX11" fmla="*/ 4247194 w 4331926"/>
                <a:gd name="connsiteY11" fmla="*/ 60018 h 518983"/>
                <a:gd name="connsiteX12" fmla="*/ 4261316 w 4331926"/>
                <a:gd name="connsiteY12" fmla="*/ 21183 h 518983"/>
                <a:gd name="connsiteX13" fmla="*/ 4268377 w 4331926"/>
                <a:gd name="connsiteY13" fmla="*/ 3530 h 518983"/>
                <a:gd name="connsiteX14" fmla="*/ 4278969 w 4331926"/>
                <a:gd name="connsiteY14" fmla="*/ 0 h 518983"/>
                <a:gd name="connsiteX15" fmla="*/ 4289560 w 4331926"/>
                <a:gd name="connsiteY15" fmla="*/ 0 h 518983"/>
                <a:gd name="connsiteX16" fmla="*/ 4307213 w 4331926"/>
                <a:gd name="connsiteY16" fmla="*/ 14122 h 518983"/>
                <a:gd name="connsiteX17" fmla="*/ 4321335 w 4331926"/>
                <a:gd name="connsiteY17" fmla="*/ 35305 h 518983"/>
                <a:gd name="connsiteX18" fmla="*/ 4328396 w 4331926"/>
                <a:gd name="connsiteY18" fmla="*/ 63549 h 518983"/>
                <a:gd name="connsiteX19" fmla="*/ 4331926 w 4331926"/>
                <a:gd name="connsiteY19" fmla="*/ 112976 h 518983"/>
                <a:gd name="connsiteX20" fmla="*/ 4328396 w 4331926"/>
                <a:gd name="connsiteY20" fmla="*/ 180055 h 518983"/>
                <a:gd name="connsiteX21" fmla="*/ 4324865 w 4331926"/>
                <a:gd name="connsiteY21" fmla="*/ 208299 h 518983"/>
                <a:gd name="connsiteX22" fmla="*/ 4307213 w 4331926"/>
                <a:gd name="connsiteY22" fmla="*/ 264787 h 518983"/>
                <a:gd name="connsiteX23" fmla="*/ 4286030 w 4331926"/>
                <a:gd name="connsiteY23" fmla="*/ 317745 h 518983"/>
                <a:gd name="connsiteX24" fmla="*/ 4247194 w 4331926"/>
                <a:gd name="connsiteY24" fmla="*/ 384824 h 518983"/>
                <a:gd name="connsiteX25" fmla="*/ 4204828 w 4331926"/>
                <a:gd name="connsiteY25" fmla="*/ 441312 h 518983"/>
                <a:gd name="connsiteX26" fmla="*/ 4162462 w 4331926"/>
                <a:gd name="connsiteY26" fmla="*/ 487209 h 518983"/>
                <a:gd name="connsiteX27" fmla="*/ 4130688 w 4331926"/>
                <a:gd name="connsiteY27" fmla="*/ 511922 h 518983"/>
                <a:gd name="connsiteX28" fmla="*/ 4098913 w 4331926"/>
                <a:gd name="connsiteY28" fmla="*/ 518983 h 518983"/>
                <a:gd name="connsiteX29" fmla="*/ 4067139 w 4331926"/>
                <a:gd name="connsiteY29" fmla="*/ 511922 h 518983"/>
                <a:gd name="connsiteX30" fmla="*/ 4031834 w 4331926"/>
                <a:gd name="connsiteY30" fmla="*/ 483678 h 518983"/>
                <a:gd name="connsiteX31" fmla="*/ 3985937 w 4331926"/>
                <a:gd name="connsiteY31" fmla="*/ 451904 h 518983"/>
                <a:gd name="connsiteX32" fmla="*/ 3922388 w 4331926"/>
                <a:gd name="connsiteY32" fmla="*/ 427190 h 518983"/>
                <a:gd name="connsiteX33" fmla="*/ 3851778 w 4331926"/>
                <a:gd name="connsiteY33" fmla="*/ 416599 h 518983"/>
                <a:gd name="connsiteX34" fmla="*/ 3569338 w 4331926"/>
                <a:gd name="connsiteY34" fmla="*/ 416599 h 518983"/>
                <a:gd name="connsiteX35" fmla="*/ 3248062 w 4331926"/>
                <a:gd name="connsiteY35" fmla="*/ 413068 h 518983"/>
                <a:gd name="connsiteX36" fmla="*/ 3082129 w 4331926"/>
                <a:gd name="connsiteY36" fmla="*/ 395416 h 518983"/>
                <a:gd name="connsiteX37" fmla="*/ 2700834 w 4331926"/>
                <a:gd name="connsiteY37" fmla="*/ 388355 h 518983"/>
                <a:gd name="connsiteX38" fmla="*/ 2467821 w 4331926"/>
                <a:gd name="connsiteY38" fmla="*/ 391885 h 518983"/>
                <a:gd name="connsiteX39" fmla="*/ 2072405 w 4331926"/>
                <a:gd name="connsiteY39" fmla="*/ 395416 h 518983"/>
                <a:gd name="connsiteX40" fmla="*/ 1616970 w 4331926"/>
                <a:gd name="connsiteY40" fmla="*/ 395416 h 518983"/>
                <a:gd name="connsiteX41" fmla="*/ 1260390 w 4331926"/>
                <a:gd name="connsiteY41" fmla="*/ 391885 h 518983"/>
                <a:gd name="connsiteX42" fmla="*/ 907339 w 4331926"/>
                <a:gd name="connsiteY42" fmla="*/ 395416 h 518983"/>
                <a:gd name="connsiteX43" fmla="*/ 600186 w 4331926"/>
                <a:gd name="connsiteY43" fmla="*/ 395416 h 518983"/>
                <a:gd name="connsiteX44" fmla="*/ 462496 w 4331926"/>
                <a:gd name="connsiteY44" fmla="*/ 391885 h 518983"/>
                <a:gd name="connsiteX45" fmla="*/ 356581 w 4331926"/>
                <a:gd name="connsiteY45" fmla="*/ 381294 h 518983"/>
                <a:gd name="connsiteX46" fmla="*/ 261258 w 4331926"/>
                <a:gd name="connsiteY46" fmla="*/ 370702 h 518983"/>
                <a:gd name="connsiteX47" fmla="*/ 183586 w 4331926"/>
                <a:gd name="connsiteY47" fmla="*/ 360111 h 518983"/>
                <a:gd name="connsiteX48" fmla="*/ 95324 w 4331926"/>
                <a:gd name="connsiteY48" fmla="*/ 342458 h 518983"/>
                <a:gd name="connsiteX49" fmla="*/ 49427 w 4331926"/>
                <a:gd name="connsiteY49" fmla="*/ 331867 h 518983"/>
                <a:gd name="connsiteX50" fmla="*/ 31775 w 4331926"/>
                <a:gd name="connsiteY50" fmla="*/ 321275 h 518983"/>
                <a:gd name="connsiteX51" fmla="*/ 14122 w 4331926"/>
                <a:gd name="connsiteY51" fmla="*/ 303623 h 518983"/>
                <a:gd name="connsiteX52" fmla="*/ 0 w 4331926"/>
                <a:gd name="connsiteY52" fmla="*/ 275379 h 518983"/>
                <a:gd name="connsiteX53" fmla="*/ 3531 w 4331926"/>
                <a:gd name="connsiteY53" fmla="*/ 254196 h 518983"/>
                <a:gd name="connsiteX54" fmla="*/ 14122 w 4331926"/>
                <a:gd name="connsiteY54" fmla="*/ 225952 h 518983"/>
                <a:gd name="connsiteX55" fmla="*/ 35305 w 4331926"/>
                <a:gd name="connsiteY55" fmla="*/ 204769 h 518983"/>
                <a:gd name="connsiteX56" fmla="*/ 70610 w 4331926"/>
                <a:gd name="connsiteY56" fmla="*/ 180055 h 518983"/>
                <a:gd name="connsiteX57" fmla="*/ 148281 w 4331926"/>
                <a:gd name="connsiteY57" fmla="*/ 151811 h 518983"/>
                <a:gd name="connsiteX58" fmla="*/ 257727 w 4331926"/>
                <a:gd name="connsiteY58" fmla="*/ 127098 h 518983"/>
                <a:gd name="connsiteX59" fmla="*/ 388356 w 4331926"/>
                <a:gd name="connsiteY59" fmla="*/ 112976 h 518983"/>
                <a:gd name="connsiteX60" fmla="*/ 504862 w 4331926"/>
                <a:gd name="connsiteY60" fmla="*/ 102384 h 518983"/>
                <a:gd name="connsiteX61" fmla="*/ 550759 w 4331926"/>
                <a:gd name="connsiteY61" fmla="*/ 109445 h 518983"/>
                <a:gd name="connsiteX62" fmla="*/ 624899 w 4331926"/>
                <a:gd name="connsiteY62" fmla="*/ 123567 h 518983"/>
                <a:gd name="connsiteX63" fmla="*/ 790833 w 4331926"/>
                <a:gd name="connsiteY63" fmla="*/ 141220 h 518983"/>
                <a:gd name="connsiteX64" fmla="*/ 1052090 w 4331926"/>
                <a:gd name="connsiteY64" fmla="*/ 151811 h 518983"/>
                <a:gd name="connsiteX65" fmla="*/ 1475750 w 4331926"/>
                <a:gd name="connsiteY65" fmla="*/ 165933 h 518983"/>
                <a:gd name="connsiteX66" fmla="*/ 1532238 w 4331926"/>
                <a:gd name="connsiteY66" fmla="*/ 165933 h 518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331926" h="518983">
                  <a:moveTo>
                    <a:pt x="1532238" y="165933"/>
                  </a:moveTo>
                  <a:lnTo>
                    <a:pt x="2358376" y="169464"/>
                  </a:lnTo>
                  <a:lnTo>
                    <a:pt x="3332794" y="194177"/>
                  </a:lnTo>
                  <a:lnTo>
                    <a:pt x="3678783" y="194177"/>
                  </a:lnTo>
                  <a:lnTo>
                    <a:pt x="3883553" y="194177"/>
                  </a:lnTo>
                  <a:lnTo>
                    <a:pt x="4017712" y="194177"/>
                  </a:lnTo>
                  <a:lnTo>
                    <a:pt x="4056547" y="190647"/>
                  </a:lnTo>
                  <a:lnTo>
                    <a:pt x="4091852" y="183586"/>
                  </a:lnTo>
                  <a:lnTo>
                    <a:pt x="4141279" y="165933"/>
                  </a:lnTo>
                  <a:lnTo>
                    <a:pt x="4183645" y="137689"/>
                  </a:lnTo>
                  <a:lnTo>
                    <a:pt x="4215420" y="105915"/>
                  </a:lnTo>
                  <a:lnTo>
                    <a:pt x="4247194" y="60018"/>
                  </a:lnTo>
                  <a:lnTo>
                    <a:pt x="4261316" y="21183"/>
                  </a:lnTo>
                  <a:lnTo>
                    <a:pt x="4268377" y="3530"/>
                  </a:lnTo>
                  <a:lnTo>
                    <a:pt x="4278969" y="0"/>
                  </a:lnTo>
                  <a:lnTo>
                    <a:pt x="4289560" y="0"/>
                  </a:lnTo>
                  <a:lnTo>
                    <a:pt x="4307213" y="14122"/>
                  </a:lnTo>
                  <a:lnTo>
                    <a:pt x="4321335" y="35305"/>
                  </a:lnTo>
                  <a:lnTo>
                    <a:pt x="4328396" y="63549"/>
                  </a:lnTo>
                  <a:lnTo>
                    <a:pt x="4331926" y="112976"/>
                  </a:lnTo>
                  <a:lnTo>
                    <a:pt x="4328396" y="180055"/>
                  </a:lnTo>
                  <a:lnTo>
                    <a:pt x="4324865" y="208299"/>
                  </a:lnTo>
                  <a:lnTo>
                    <a:pt x="4307213" y="264787"/>
                  </a:lnTo>
                  <a:lnTo>
                    <a:pt x="4286030" y="317745"/>
                  </a:lnTo>
                  <a:lnTo>
                    <a:pt x="4247194" y="384824"/>
                  </a:lnTo>
                  <a:lnTo>
                    <a:pt x="4204828" y="441312"/>
                  </a:lnTo>
                  <a:lnTo>
                    <a:pt x="4162462" y="487209"/>
                  </a:lnTo>
                  <a:lnTo>
                    <a:pt x="4130688" y="511922"/>
                  </a:lnTo>
                  <a:lnTo>
                    <a:pt x="4098913" y="518983"/>
                  </a:lnTo>
                  <a:lnTo>
                    <a:pt x="4067139" y="511922"/>
                  </a:lnTo>
                  <a:lnTo>
                    <a:pt x="4031834" y="483678"/>
                  </a:lnTo>
                  <a:lnTo>
                    <a:pt x="3985937" y="451904"/>
                  </a:lnTo>
                  <a:lnTo>
                    <a:pt x="3922388" y="427190"/>
                  </a:lnTo>
                  <a:lnTo>
                    <a:pt x="3851778" y="416599"/>
                  </a:lnTo>
                  <a:lnTo>
                    <a:pt x="3569338" y="416599"/>
                  </a:lnTo>
                  <a:lnTo>
                    <a:pt x="3248062" y="413068"/>
                  </a:lnTo>
                  <a:lnTo>
                    <a:pt x="3082129" y="395416"/>
                  </a:lnTo>
                  <a:lnTo>
                    <a:pt x="2700834" y="388355"/>
                  </a:lnTo>
                  <a:lnTo>
                    <a:pt x="2467821" y="391885"/>
                  </a:lnTo>
                  <a:lnTo>
                    <a:pt x="2072405" y="395416"/>
                  </a:lnTo>
                  <a:lnTo>
                    <a:pt x="1616970" y="395416"/>
                  </a:lnTo>
                  <a:lnTo>
                    <a:pt x="1260390" y="391885"/>
                  </a:lnTo>
                  <a:lnTo>
                    <a:pt x="907339" y="395416"/>
                  </a:lnTo>
                  <a:lnTo>
                    <a:pt x="600186" y="395416"/>
                  </a:lnTo>
                  <a:lnTo>
                    <a:pt x="462496" y="391885"/>
                  </a:lnTo>
                  <a:lnTo>
                    <a:pt x="356581" y="381294"/>
                  </a:lnTo>
                  <a:lnTo>
                    <a:pt x="261258" y="370702"/>
                  </a:lnTo>
                  <a:lnTo>
                    <a:pt x="183586" y="360111"/>
                  </a:lnTo>
                  <a:lnTo>
                    <a:pt x="95324" y="342458"/>
                  </a:lnTo>
                  <a:lnTo>
                    <a:pt x="49427" y="331867"/>
                  </a:lnTo>
                  <a:lnTo>
                    <a:pt x="31775" y="321275"/>
                  </a:lnTo>
                  <a:lnTo>
                    <a:pt x="14122" y="303623"/>
                  </a:lnTo>
                  <a:lnTo>
                    <a:pt x="0" y="275379"/>
                  </a:lnTo>
                  <a:lnTo>
                    <a:pt x="3531" y="254196"/>
                  </a:lnTo>
                  <a:lnTo>
                    <a:pt x="14122" y="225952"/>
                  </a:lnTo>
                  <a:lnTo>
                    <a:pt x="35305" y="204769"/>
                  </a:lnTo>
                  <a:lnTo>
                    <a:pt x="70610" y="180055"/>
                  </a:lnTo>
                  <a:lnTo>
                    <a:pt x="148281" y="151811"/>
                  </a:lnTo>
                  <a:lnTo>
                    <a:pt x="257727" y="127098"/>
                  </a:lnTo>
                  <a:lnTo>
                    <a:pt x="388356" y="112976"/>
                  </a:lnTo>
                  <a:lnTo>
                    <a:pt x="504862" y="102384"/>
                  </a:lnTo>
                  <a:lnTo>
                    <a:pt x="550759" y="109445"/>
                  </a:lnTo>
                  <a:lnTo>
                    <a:pt x="624899" y="123567"/>
                  </a:lnTo>
                  <a:lnTo>
                    <a:pt x="790833" y="141220"/>
                  </a:lnTo>
                  <a:lnTo>
                    <a:pt x="1052090" y="151811"/>
                  </a:lnTo>
                  <a:lnTo>
                    <a:pt x="1475750" y="165933"/>
                  </a:lnTo>
                  <a:lnTo>
                    <a:pt x="1532238" y="16593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91">
              <a:extLst>
                <a:ext uri="{FF2B5EF4-FFF2-40B4-BE49-F238E27FC236}">
                  <a16:creationId xmlns:a16="http://schemas.microsoft.com/office/drawing/2014/main" id="{E99DB0E7-3230-4F07-8921-CEB7DE040DD8}"/>
                </a:ext>
              </a:extLst>
            </p:cNvPr>
            <p:cNvSpPr/>
            <p:nvPr/>
          </p:nvSpPr>
          <p:spPr>
            <a:xfrm rot="16200000">
              <a:off x="2279651" y="3389312"/>
              <a:ext cx="2030412" cy="1058863"/>
            </a:xfrm>
            <a:custGeom>
              <a:avLst/>
              <a:gdLst>
                <a:gd name="connsiteX0" fmla="*/ 988218 w 2031206"/>
                <a:gd name="connsiteY0" fmla="*/ 592931 h 1059656"/>
                <a:gd name="connsiteX1" fmla="*/ 1138237 w 2031206"/>
                <a:gd name="connsiteY1" fmla="*/ 659606 h 1059656"/>
                <a:gd name="connsiteX2" fmla="*/ 1266825 w 2031206"/>
                <a:gd name="connsiteY2" fmla="*/ 716756 h 1059656"/>
                <a:gd name="connsiteX3" fmla="*/ 1409700 w 2031206"/>
                <a:gd name="connsiteY3" fmla="*/ 776287 h 1059656"/>
                <a:gd name="connsiteX4" fmla="*/ 1626393 w 2031206"/>
                <a:gd name="connsiteY4" fmla="*/ 859631 h 1059656"/>
                <a:gd name="connsiteX5" fmla="*/ 1850231 w 2031206"/>
                <a:gd name="connsiteY5" fmla="*/ 933450 h 1059656"/>
                <a:gd name="connsiteX6" fmla="*/ 1964531 w 2031206"/>
                <a:gd name="connsiteY6" fmla="*/ 969168 h 1059656"/>
                <a:gd name="connsiteX7" fmla="*/ 2028825 w 2031206"/>
                <a:gd name="connsiteY7" fmla="*/ 988218 h 1059656"/>
                <a:gd name="connsiteX8" fmla="*/ 2031206 w 2031206"/>
                <a:gd name="connsiteY8" fmla="*/ 1059656 h 1059656"/>
                <a:gd name="connsiteX9" fmla="*/ 1359693 w 2031206"/>
                <a:gd name="connsiteY9" fmla="*/ 1042987 h 1059656"/>
                <a:gd name="connsiteX10" fmla="*/ 1176337 w 2031206"/>
                <a:gd name="connsiteY10" fmla="*/ 947737 h 1059656"/>
                <a:gd name="connsiteX11" fmla="*/ 1054893 w 2031206"/>
                <a:gd name="connsiteY11" fmla="*/ 876300 h 1059656"/>
                <a:gd name="connsiteX12" fmla="*/ 850106 w 2031206"/>
                <a:gd name="connsiteY12" fmla="*/ 750093 h 1059656"/>
                <a:gd name="connsiteX13" fmla="*/ 721518 w 2031206"/>
                <a:gd name="connsiteY13" fmla="*/ 659606 h 1059656"/>
                <a:gd name="connsiteX14" fmla="*/ 602456 w 2031206"/>
                <a:gd name="connsiteY14" fmla="*/ 569118 h 1059656"/>
                <a:gd name="connsiteX15" fmla="*/ 478631 w 2031206"/>
                <a:gd name="connsiteY15" fmla="*/ 469106 h 1059656"/>
                <a:gd name="connsiteX16" fmla="*/ 366712 w 2031206"/>
                <a:gd name="connsiteY16" fmla="*/ 371475 h 1059656"/>
                <a:gd name="connsiteX17" fmla="*/ 257175 w 2031206"/>
                <a:gd name="connsiteY17" fmla="*/ 276225 h 1059656"/>
                <a:gd name="connsiteX18" fmla="*/ 164306 w 2031206"/>
                <a:gd name="connsiteY18" fmla="*/ 192881 h 1059656"/>
                <a:gd name="connsiteX19" fmla="*/ 69056 w 2031206"/>
                <a:gd name="connsiteY19" fmla="*/ 109537 h 1059656"/>
                <a:gd name="connsiteX20" fmla="*/ 16668 w 2031206"/>
                <a:gd name="connsiteY20" fmla="*/ 61912 h 1059656"/>
                <a:gd name="connsiteX21" fmla="*/ 4762 w 2031206"/>
                <a:gd name="connsiteY21" fmla="*/ 45243 h 1059656"/>
                <a:gd name="connsiteX22" fmla="*/ 0 w 2031206"/>
                <a:gd name="connsiteY22" fmla="*/ 26193 h 1059656"/>
                <a:gd name="connsiteX23" fmla="*/ 0 w 2031206"/>
                <a:gd name="connsiteY23" fmla="*/ 14287 h 1059656"/>
                <a:gd name="connsiteX24" fmla="*/ 2381 w 2031206"/>
                <a:gd name="connsiteY24" fmla="*/ 0 h 1059656"/>
                <a:gd name="connsiteX25" fmla="*/ 21431 w 2031206"/>
                <a:gd name="connsiteY25" fmla="*/ 0 h 1059656"/>
                <a:gd name="connsiteX26" fmla="*/ 45243 w 2031206"/>
                <a:gd name="connsiteY26" fmla="*/ 7143 h 1059656"/>
                <a:gd name="connsiteX27" fmla="*/ 66675 w 2031206"/>
                <a:gd name="connsiteY27" fmla="*/ 19050 h 1059656"/>
                <a:gd name="connsiteX28" fmla="*/ 104775 w 2031206"/>
                <a:gd name="connsiteY28" fmla="*/ 45243 h 1059656"/>
                <a:gd name="connsiteX29" fmla="*/ 188118 w 2031206"/>
                <a:gd name="connsiteY29" fmla="*/ 107156 h 1059656"/>
                <a:gd name="connsiteX30" fmla="*/ 292893 w 2031206"/>
                <a:gd name="connsiteY30" fmla="*/ 183356 h 1059656"/>
                <a:gd name="connsiteX31" fmla="*/ 392906 w 2031206"/>
                <a:gd name="connsiteY31" fmla="*/ 247650 h 1059656"/>
                <a:gd name="connsiteX32" fmla="*/ 495300 w 2031206"/>
                <a:gd name="connsiteY32" fmla="*/ 316706 h 1059656"/>
                <a:gd name="connsiteX33" fmla="*/ 638175 w 2031206"/>
                <a:gd name="connsiteY33" fmla="*/ 402431 h 1059656"/>
                <a:gd name="connsiteX34" fmla="*/ 823912 w 2031206"/>
                <a:gd name="connsiteY34" fmla="*/ 509587 h 1059656"/>
                <a:gd name="connsiteX35" fmla="*/ 988218 w 2031206"/>
                <a:gd name="connsiteY35" fmla="*/ 592931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031206" h="1059656">
                  <a:moveTo>
                    <a:pt x="988218" y="592931"/>
                  </a:moveTo>
                  <a:lnTo>
                    <a:pt x="1138237" y="659606"/>
                  </a:lnTo>
                  <a:lnTo>
                    <a:pt x="1266825" y="716756"/>
                  </a:lnTo>
                  <a:lnTo>
                    <a:pt x="1409700" y="776287"/>
                  </a:lnTo>
                  <a:lnTo>
                    <a:pt x="1626393" y="859631"/>
                  </a:lnTo>
                  <a:lnTo>
                    <a:pt x="1850231" y="933450"/>
                  </a:lnTo>
                  <a:lnTo>
                    <a:pt x="1964531" y="969168"/>
                  </a:lnTo>
                  <a:lnTo>
                    <a:pt x="2028825" y="988218"/>
                  </a:lnTo>
                  <a:cubicBezTo>
                    <a:pt x="2029619" y="1012031"/>
                    <a:pt x="2030412" y="1035843"/>
                    <a:pt x="2031206" y="1059656"/>
                  </a:cubicBezTo>
                  <a:lnTo>
                    <a:pt x="1359693" y="1042987"/>
                  </a:lnTo>
                  <a:lnTo>
                    <a:pt x="1176337" y="947737"/>
                  </a:lnTo>
                  <a:lnTo>
                    <a:pt x="1054893" y="876300"/>
                  </a:lnTo>
                  <a:lnTo>
                    <a:pt x="850106" y="750093"/>
                  </a:lnTo>
                  <a:lnTo>
                    <a:pt x="721518" y="659606"/>
                  </a:lnTo>
                  <a:lnTo>
                    <a:pt x="602456" y="569118"/>
                  </a:lnTo>
                  <a:lnTo>
                    <a:pt x="478631" y="469106"/>
                  </a:lnTo>
                  <a:lnTo>
                    <a:pt x="366712" y="371475"/>
                  </a:lnTo>
                  <a:lnTo>
                    <a:pt x="257175" y="276225"/>
                  </a:lnTo>
                  <a:lnTo>
                    <a:pt x="164306" y="192881"/>
                  </a:lnTo>
                  <a:lnTo>
                    <a:pt x="69056" y="109537"/>
                  </a:lnTo>
                  <a:lnTo>
                    <a:pt x="16668" y="61912"/>
                  </a:lnTo>
                  <a:lnTo>
                    <a:pt x="4762" y="45243"/>
                  </a:lnTo>
                  <a:lnTo>
                    <a:pt x="0" y="26193"/>
                  </a:lnTo>
                  <a:lnTo>
                    <a:pt x="0" y="14287"/>
                  </a:lnTo>
                  <a:lnTo>
                    <a:pt x="2381" y="0"/>
                  </a:lnTo>
                  <a:lnTo>
                    <a:pt x="21431" y="0"/>
                  </a:lnTo>
                  <a:lnTo>
                    <a:pt x="45243" y="7143"/>
                  </a:lnTo>
                  <a:lnTo>
                    <a:pt x="66675" y="19050"/>
                  </a:lnTo>
                  <a:lnTo>
                    <a:pt x="104775" y="45243"/>
                  </a:lnTo>
                  <a:lnTo>
                    <a:pt x="188118" y="107156"/>
                  </a:lnTo>
                  <a:lnTo>
                    <a:pt x="292893" y="183356"/>
                  </a:lnTo>
                  <a:lnTo>
                    <a:pt x="392906" y="247650"/>
                  </a:lnTo>
                  <a:lnTo>
                    <a:pt x="495300" y="316706"/>
                  </a:lnTo>
                  <a:lnTo>
                    <a:pt x="638175" y="402431"/>
                  </a:lnTo>
                  <a:lnTo>
                    <a:pt x="823912" y="509587"/>
                  </a:lnTo>
                  <a:lnTo>
                    <a:pt x="988218" y="5929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74">
              <a:extLst>
                <a:ext uri="{FF2B5EF4-FFF2-40B4-BE49-F238E27FC236}">
                  <a16:creationId xmlns:a16="http://schemas.microsoft.com/office/drawing/2014/main" id="{CB87E4FF-7B7F-4C30-AC59-ACCFCB6EFCB6}"/>
                </a:ext>
              </a:extLst>
            </p:cNvPr>
            <p:cNvSpPr/>
            <p:nvPr/>
          </p:nvSpPr>
          <p:spPr>
            <a:xfrm>
              <a:off x="3943350" y="3200400"/>
              <a:ext cx="728663" cy="776288"/>
            </a:xfrm>
            <a:custGeom>
              <a:avLst/>
              <a:gdLst>
                <a:gd name="connsiteX0" fmla="*/ 438150 w 728663"/>
                <a:gd name="connsiteY0" fmla="*/ 207169 h 776288"/>
                <a:gd name="connsiteX1" fmla="*/ 276225 w 728663"/>
                <a:gd name="connsiteY1" fmla="*/ 126206 h 776288"/>
                <a:gd name="connsiteX2" fmla="*/ 133350 w 728663"/>
                <a:gd name="connsiteY2" fmla="*/ 57150 h 776288"/>
                <a:gd name="connsiteX3" fmla="*/ 0 w 728663"/>
                <a:gd name="connsiteY3" fmla="*/ 0 h 776288"/>
                <a:gd name="connsiteX4" fmla="*/ 2381 w 728663"/>
                <a:gd name="connsiteY4" fmla="*/ 40481 h 776288"/>
                <a:gd name="connsiteX5" fmla="*/ 111919 w 728663"/>
                <a:gd name="connsiteY5" fmla="*/ 138113 h 776288"/>
                <a:gd name="connsiteX6" fmla="*/ 176213 w 728663"/>
                <a:gd name="connsiteY6" fmla="*/ 204788 h 776288"/>
                <a:gd name="connsiteX7" fmla="*/ 242888 w 728663"/>
                <a:gd name="connsiteY7" fmla="*/ 280988 h 776288"/>
                <a:gd name="connsiteX8" fmla="*/ 309563 w 728663"/>
                <a:gd name="connsiteY8" fmla="*/ 366713 h 776288"/>
                <a:gd name="connsiteX9" fmla="*/ 361950 w 728663"/>
                <a:gd name="connsiteY9" fmla="*/ 438150 h 776288"/>
                <a:gd name="connsiteX10" fmla="*/ 400050 w 728663"/>
                <a:gd name="connsiteY10" fmla="*/ 495300 h 776288"/>
                <a:gd name="connsiteX11" fmla="*/ 440531 w 728663"/>
                <a:gd name="connsiteY11" fmla="*/ 559594 h 776288"/>
                <a:gd name="connsiteX12" fmla="*/ 471488 w 728663"/>
                <a:gd name="connsiteY12" fmla="*/ 609600 h 776288"/>
                <a:gd name="connsiteX13" fmla="*/ 500063 w 728663"/>
                <a:gd name="connsiteY13" fmla="*/ 659606 h 776288"/>
                <a:gd name="connsiteX14" fmla="*/ 516731 w 728663"/>
                <a:gd name="connsiteY14" fmla="*/ 692944 h 776288"/>
                <a:gd name="connsiteX15" fmla="*/ 523875 w 728663"/>
                <a:gd name="connsiteY15" fmla="*/ 711994 h 776288"/>
                <a:gd name="connsiteX16" fmla="*/ 540544 w 728663"/>
                <a:gd name="connsiteY16" fmla="*/ 728663 h 776288"/>
                <a:gd name="connsiteX17" fmla="*/ 581025 w 728663"/>
                <a:gd name="connsiteY17" fmla="*/ 759619 h 776288"/>
                <a:gd name="connsiteX18" fmla="*/ 602456 w 728663"/>
                <a:gd name="connsiteY18" fmla="*/ 771525 h 776288"/>
                <a:gd name="connsiteX19" fmla="*/ 635794 w 728663"/>
                <a:gd name="connsiteY19" fmla="*/ 776288 h 776288"/>
                <a:gd name="connsiteX20" fmla="*/ 652463 w 728663"/>
                <a:gd name="connsiteY20" fmla="*/ 769144 h 776288"/>
                <a:gd name="connsiteX21" fmla="*/ 669131 w 728663"/>
                <a:gd name="connsiteY21" fmla="*/ 752475 h 776288"/>
                <a:gd name="connsiteX22" fmla="*/ 704850 w 728663"/>
                <a:gd name="connsiteY22" fmla="*/ 692944 h 776288"/>
                <a:gd name="connsiteX23" fmla="*/ 721519 w 728663"/>
                <a:gd name="connsiteY23" fmla="*/ 652463 h 776288"/>
                <a:gd name="connsiteX24" fmla="*/ 728663 w 728663"/>
                <a:gd name="connsiteY24" fmla="*/ 614363 h 776288"/>
                <a:gd name="connsiteX25" fmla="*/ 728663 w 728663"/>
                <a:gd name="connsiteY25" fmla="*/ 566738 h 776288"/>
                <a:gd name="connsiteX26" fmla="*/ 721519 w 728663"/>
                <a:gd name="connsiteY26" fmla="*/ 509588 h 776288"/>
                <a:gd name="connsiteX27" fmla="*/ 707231 w 728663"/>
                <a:gd name="connsiteY27" fmla="*/ 445294 h 776288"/>
                <a:gd name="connsiteX28" fmla="*/ 678656 w 728663"/>
                <a:gd name="connsiteY28" fmla="*/ 376238 h 776288"/>
                <a:gd name="connsiteX29" fmla="*/ 638175 w 728663"/>
                <a:gd name="connsiteY29" fmla="*/ 314325 h 776288"/>
                <a:gd name="connsiteX30" fmla="*/ 626269 w 728663"/>
                <a:gd name="connsiteY30" fmla="*/ 297656 h 776288"/>
                <a:gd name="connsiteX31" fmla="*/ 576263 w 728663"/>
                <a:gd name="connsiteY31" fmla="*/ 269081 h 776288"/>
                <a:gd name="connsiteX32" fmla="*/ 438150 w 728663"/>
                <a:gd name="connsiteY32" fmla="*/ 207169 h 776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28663" h="776288">
                  <a:moveTo>
                    <a:pt x="438150" y="207169"/>
                  </a:moveTo>
                  <a:lnTo>
                    <a:pt x="276225" y="126206"/>
                  </a:lnTo>
                  <a:lnTo>
                    <a:pt x="133350" y="57150"/>
                  </a:lnTo>
                  <a:lnTo>
                    <a:pt x="0" y="0"/>
                  </a:lnTo>
                  <a:lnTo>
                    <a:pt x="2381" y="40481"/>
                  </a:lnTo>
                  <a:lnTo>
                    <a:pt x="111919" y="138113"/>
                  </a:lnTo>
                  <a:lnTo>
                    <a:pt x="176213" y="204788"/>
                  </a:lnTo>
                  <a:lnTo>
                    <a:pt x="242888" y="280988"/>
                  </a:lnTo>
                  <a:lnTo>
                    <a:pt x="309563" y="366713"/>
                  </a:lnTo>
                  <a:lnTo>
                    <a:pt x="361950" y="438150"/>
                  </a:lnTo>
                  <a:lnTo>
                    <a:pt x="400050" y="495300"/>
                  </a:lnTo>
                  <a:lnTo>
                    <a:pt x="440531" y="559594"/>
                  </a:lnTo>
                  <a:lnTo>
                    <a:pt x="471488" y="609600"/>
                  </a:lnTo>
                  <a:lnTo>
                    <a:pt x="500063" y="659606"/>
                  </a:lnTo>
                  <a:lnTo>
                    <a:pt x="516731" y="692944"/>
                  </a:lnTo>
                  <a:lnTo>
                    <a:pt x="523875" y="711994"/>
                  </a:lnTo>
                  <a:lnTo>
                    <a:pt x="540544" y="728663"/>
                  </a:lnTo>
                  <a:lnTo>
                    <a:pt x="581025" y="759619"/>
                  </a:lnTo>
                  <a:lnTo>
                    <a:pt x="602456" y="771525"/>
                  </a:lnTo>
                  <a:lnTo>
                    <a:pt x="635794" y="776288"/>
                  </a:lnTo>
                  <a:lnTo>
                    <a:pt x="652463" y="769144"/>
                  </a:lnTo>
                  <a:lnTo>
                    <a:pt x="669131" y="752475"/>
                  </a:lnTo>
                  <a:lnTo>
                    <a:pt x="704850" y="692944"/>
                  </a:lnTo>
                  <a:lnTo>
                    <a:pt x="721519" y="652463"/>
                  </a:lnTo>
                  <a:lnTo>
                    <a:pt x="728663" y="614363"/>
                  </a:lnTo>
                  <a:lnTo>
                    <a:pt x="728663" y="566738"/>
                  </a:lnTo>
                  <a:lnTo>
                    <a:pt x="721519" y="509588"/>
                  </a:lnTo>
                  <a:lnTo>
                    <a:pt x="707231" y="445294"/>
                  </a:lnTo>
                  <a:lnTo>
                    <a:pt x="678656" y="376238"/>
                  </a:lnTo>
                  <a:lnTo>
                    <a:pt x="638175" y="314325"/>
                  </a:lnTo>
                  <a:lnTo>
                    <a:pt x="626269" y="297656"/>
                  </a:lnTo>
                  <a:lnTo>
                    <a:pt x="576263" y="269081"/>
                  </a:lnTo>
                  <a:lnTo>
                    <a:pt x="438150" y="2071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76">
              <a:extLst>
                <a:ext uri="{FF2B5EF4-FFF2-40B4-BE49-F238E27FC236}">
                  <a16:creationId xmlns:a16="http://schemas.microsoft.com/office/drawing/2014/main" id="{1FDE69E8-377A-4C73-9938-1C1D760EB779}"/>
                </a:ext>
              </a:extLst>
            </p:cNvPr>
            <p:cNvSpPr/>
            <p:nvPr/>
          </p:nvSpPr>
          <p:spPr>
            <a:xfrm>
              <a:off x="5072063" y="2219325"/>
              <a:ext cx="2027237" cy="493713"/>
            </a:xfrm>
            <a:custGeom>
              <a:avLst/>
              <a:gdLst>
                <a:gd name="connsiteX0" fmla="*/ 964406 w 2026443"/>
                <a:gd name="connsiteY0" fmla="*/ 202406 h 492919"/>
                <a:gd name="connsiteX1" fmla="*/ 1147762 w 2026443"/>
                <a:gd name="connsiteY1" fmla="*/ 164306 h 492919"/>
                <a:gd name="connsiteX2" fmla="*/ 1364456 w 2026443"/>
                <a:gd name="connsiteY2" fmla="*/ 111919 h 492919"/>
                <a:gd name="connsiteX3" fmla="*/ 1471612 w 2026443"/>
                <a:gd name="connsiteY3" fmla="*/ 71438 h 492919"/>
                <a:gd name="connsiteX4" fmla="*/ 1650206 w 2026443"/>
                <a:gd name="connsiteY4" fmla="*/ 0 h 492919"/>
                <a:gd name="connsiteX5" fmla="*/ 1704975 w 2026443"/>
                <a:gd name="connsiteY5" fmla="*/ 2381 h 492919"/>
                <a:gd name="connsiteX6" fmla="*/ 1766887 w 2026443"/>
                <a:gd name="connsiteY6" fmla="*/ 7144 h 492919"/>
                <a:gd name="connsiteX7" fmla="*/ 1831181 w 2026443"/>
                <a:gd name="connsiteY7" fmla="*/ 16669 h 492919"/>
                <a:gd name="connsiteX8" fmla="*/ 1883568 w 2026443"/>
                <a:gd name="connsiteY8" fmla="*/ 28575 h 492919"/>
                <a:gd name="connsiteX9" fmla="*/ 1924050 w 2026443"/>
                <a:gd name="connsiteY9" fmla="*/ 45244 h 492919"/>
                <a:gd name="connsiteX10" fmla="*/ 1959768 w 2026443"/>
                <a:gd name="connsiteY10" fmla="*/ 61913 h 492919"/>
                <a:gd name="connsiteX11" fmla="*/ 1990725 w 2026443"/>
                <a:gd name="connsiteY11" fmla="*/ 78581 h 492919"/>
                <a:gd name="connsiteX12" fmla="*/ 2007393 w 2026443"/>
                <a:gd name="connsiteY12" fmla="*/ 90488 h 492919"/>
                <a:gd name="connsiteX13" fmla="*/ 2016918 w 2026443"/>
                <a:gd name="connsiteY13" fmla="*/ 100013 h 492919"/>
                <a:gd name="connsiteX14" fmla="*/ 2024062 w 2026443"/>
                <a:gd name="connsiteY14" fmla="*/ 116681 h 492919"/>
                <a:gd name="connsiteX15" fmla="*/ 2026443 w 2026443"/>
                <a:gd name="connsiteY15" fmla="*/ 130969 h 492919"/>
                <a:gd name="connsiteX16" fmla="*/ 2021681 w 2026443"/>
                <a:gd name="connsiteY16" fmla="*/ 157163 h 492919"/>
                <a:gd name="connsiteX17" fmla="*/ 2012156 w 2026443"/>
                <a:gd name="connsiteY17" fmla="*/ 178594 h 492919"/>
                <a:gd name="connsiteX18" fmla="*/ 1974056 w 2026443"/>
                <a:gd name="connsiteY18" fmla="*/ 192881 h 492919"/>
                <a:gd name="connsiteX19" fmla="*/ 1862137 w 2026443"/>
                <a:gd name="connsiteY19" fmla="*/ 221456 h 492919"/>
                <a:gd name="connsiteX20" fmla="*/ 1721643 w 2026443"/>
                <a:gd name="connsiteY20" fmla="*/ 252413 h 492919"/>
                <a:gd name="connsiteX21" fmla="*/ 1502568 w 2026443"/>
                <a:gd name="connsiteY21" fmla="*/ 292894 h 492919"/>
                <a:gd name="connsiteX22" fmla="*/ 1204912 w 2026443"/>
                <a:gd name="connsiteY22" fmla="*/ 345281 h 492919"/>
                <a:gd name="connsiteX23" fmla="*/ 907256 w 2026443"/>
                <a:gd name="connsiteY23" fmla="*/ 392906 h 492919"/>
                <a:gd name="connsiteX24" fmla="*/ 652462 w 2026443"/>
                <a:gd name="connsiteY24" fmla="*/ 435769 h 492919"/>
                <a:gd name="connsiteX25" fmla="*/ 426243 w 2026443"/>
                <a:gd name="connsiteY25" fmla="*/ 471488 h 492919"/>
                <a:gd name="connsiteX26" fmla="*/ 295275 w 2026443"/>
                <a:gd name="connsiteY26" fmla="*/ 492919 h 492919"/>
                <a:gd name="connsiteX27" fmla="*/ 252412 w 2026443"/>
                <a:gd name="connsiteY27" fmla="*/ 490538 h 492919"/>
                <a:gd name="connsiteX28" fmla="*/ 178593 w 2026443"/>
                <a:gd name="connsiteY28" fmla="*/ 483394 h 492919"/>
                <a:gd name="connsiteX29" fmla="*/ 123825 w 2026443"/>
                <a:gd name="connsiteY29" fmla="*/ 466725 h 492919"/>
                <a:gd name="connsiteX30" fmla="*/ 76200 w 2026443"/>
                <a:gd name="connsiteY30" fmla="*/ 442913 h 492919"/>
                <a:gd name="connsiteX31" fmla="*/ 40481 w 2026443"/>
                <a:gd name="connsiteY31" fmla="*/ 414338 h 492919"/>
                <a:gd name="connsiteX32" fmla="*/ 0 w 2026443"/>
                <a:gd name="connsiteY32" fmla="*/ 369094 h 492919"/>
                <a:gd name="connsiteX33" fmla="*/ 145256 w 2026443"/>
                <a:gd name="connsiteY33" fmla="*/ 230981 h 492919"/>
                <a:gd name="connsiteX34" fmla="*/ 176212 w 2026443"/>
                <a:gd name="connsiteY34" fmla="*/ 259556 h 492919"/>
                <a:gd name="connsiteX35" fmla="*/ 209550 w 2026443"/>
                <a:gd name="connsiteY35" fmla="*/ 280988 h 492919"/>
                <a:gd name="connsiteX36" fmla="*/ 242887 w 2026443"/>
                <a:gd name="connsiteY36" fmla="*/ 292894 h 492919"/>
                <a:gd name="connsiteX37" fmla="*/ 304800 w 2026443"/>
                <a:gd name="connsiteY37" fmla="*/ 297656 h 492919"/>
                <a:gd name="connsiteX38" fmla="*/ 500062 w 2026443"/>
                <a:gd name="connsiteY38" fmla="*/ 276225 h 492919"/>
                <a:gd name="connsiteX39" fmla="*/ 964406 w 2026443"/>
                <a:gd name="connsiteY39" fmla="*/ 202406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26443" h="492919">
                  <a:moveTo>
                    <a:pt x="964406" y="202406"/>
                  </a:moveTo>
                  <a:lnTo>
                    <a:pt x="1147762" y="164306"/>
                  </a:lnTo>
                  <a:lnTo>
                    <a:pt x="1364456" y="111919"/>
                  </a:lnTo>
                  <a:lnTo>
                    <a:pt x="1471612" y="71438"/>
                  </a:lnTo>
                  <a:lnTo>
                    <a:pt x="1650206" y="0"/>
                  </a:lnTo>
                  <a:lnTo>
                    <a:pt x="1704975" y="2381"/>
                  </a:lnTo>
                  <a:lnTo>
                    <a:pt x="1766887" y="7144"/>
                  </a:lnTo>
                  <a:lnTo>
                    <a:pt x="1831181" y="16669"/>
                  </a:lnTo>
                  <a:lnTo>
                    <a:pt x="1883568" y="28575"/>
                  </a:lnTo>
                  <a:lnTo>
                    <a:pt x="1924050" y="45244"/>
                  </a:lnTo>
                  <a:lnTo>
                    <a:pt x="1959768" y="61913"/>
                  </a:lnTo>
                  <a:lnTo>
                    <a:pt x="1990725" y="78581"/>
                  </a:lnTo>
                  <a:lnTo>
                    <a:pt x="2007393" y="90488"/>
                  </a:lnTo>
                  <a:lnTo>
                    <a:pt x="2016918" y="100013"/>
                  </a:lnTo>
                  <a:lnTo>
                    <a:pt x="2024062" y="116681"/>
                  </a:lnTo>
                  <a:lnTo>
                    <a:pt x="2026443" y="130969"/>
                  </a:lnTo>
                  <a:lnTo>
                    <a:pt x="2021681" y="157163"/>
                  </a:lnTo>
                  <a:lnTo>
                    <a:pt x="2012156" y="178594"/>
                  </a:lnTo>
                  <a:lnTo>
                    <a:pt x="1974056" y="192881"/>
                  </a:lnTo>
                  <a:lnTo>
                    <a:pt x="1862137" y="221456"/>
                  </a:lnTo>
                  <a:lnTo>
                    <a:pt x="1721643" y="252413"/>
                  </a:lnTo>
                  <a:lnTo>
                    <a:pt x="1502568" y="292894"/>
                  </a:lnTo>
                  <a:lnTo>
                    <a:pt x="1204912" y="345281"/>
                  </a:lnTo>
                  <a:lnTo>
                    <a:pt x="907256" y="392906"/>
                  </a:lnTo>
                  <a:lnTo>
                    <a:pt x="652462" y="435769"/>
                  </a:lnTo>
                  <a:lnTo>
                    <a:pt x="426243" y="471488"/>
                  </a:lnTo>
                  <a:lnTo>
                    <a:pt x="295275" y="492919"/>
                  </a:lnTo>
                  <a:lnTo>
                    <a:pt x="252412" y="490538"/>
                  </a:lnTo>
                  <a:lnTo>
                    <a:pt x="178593" y="483394"/>
                  </a:lnTo>
                  <a:lnTo>
                    <a:pt x="123825" y="466725"/>
                  </a:lnTo>
                  <a:lnTo>
                    <a:pt x="76200" y="442913"/>
                  </a:lnTo>
                  <a:lnTo>
                    <a:pt x="40481" y="414338"/>
                  </a:lnTo>
                  <a:lnTo>
                    <a:pt x="0" y="369094"/>
                  </a:lnTo>
                  <a:lnTo>
                    <a:pt x="145256" y="230981"/>
                  </a:lnTo>
                  <a:lnTo>
                    <a:pt x="176212" y="259556"/>
                  </a:lnTo>
                  <a:lnTo>
                    <a:pt x="209550" y="280988"/>
                  </a:lnTo>
                  <a:lnTo>
                    <a:pt x="242887" y="292894"/>
                  </a:lnTo>
                  <a:lnTo>
                    <a:pt x="304800" y="297656"/>
                  </a:lnTo>
                  <a:lnTo>
                    <a:pt x="500062" y="276225"/>
                  </a:lnTo>
                  <a:lnTo>
                    <a:pt x="964406" y="2024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77">
              <a:extLst>
                <a:ext uri="{FF2B5EF4-FFF2-40B4-BE49-F238E27FC236}">
                  <a16:creationId xmlns:a16="http://schemas.microsoft.com/office/drawing/2014/main" id="{4F065723-B52C-4644-9593-2003855A033E}"/>
                </a:ext>
              </a:extLst>
            </p:cNvPr>
            <p:cNvSpPr/>
            <p:nvPr/>
          </p:nvSpPr>
          <p:spPr>
            <a:xfrm>
              <a:off x="4625975" y="3073400"/>
              <a:ext cx="793750" cy="2362200"/>
            </a:xfrm>
            <a:custGeom>
              <a:avLst/>
              <a:gdLst>
                <a:gd name="connsiteX0" fmla="*/ 666750 w 793750"/>
                <a:gd name="connsiteY0" fmla="*/ 762000 h 2362200"/>
                <a:gd name="connsiteX1" fmla="*/ 793750 w 793750"/>
                <a:gd name="connsiteY1" fmla="*/ 323850 h 2362200"/>
                <a:gd name="connsiteX2" fmla="*/ 762000 w 793750"/>
                <a:gd name="connsiteY2" fmla="*/ 168275 h 2362200"/>
                <a:gd name="connsiteX3" fmla="*/ 717550 w 793750"/>
                <a:gd name="connsiteY3" fmla="*/ 136525 h 2362200"/>
                <a:gd name="connsiteX4" fmla="*/ 663575 w 793750"/>
                <a:gd name="connsiteY4" fmla="*/ 98425 h 2362200"/>
                <a:gd name="connsiteX5" fmla="*/ 628650 w 793750"/>
                <a:gd name="connsiteY5" fmla="*/ 79375 h 2362200"/>
                <a:gd name="connsiteX6" fmla="*/ 584200 w 793750"/>
                <a:gd name="connsiteY6" fmla="*/ 57150 h 2362200"/>
                <a:gd name="connsiteX7" fmla="*/ 511175 w 793750"/>
                <a:gd name="connsiteY7" fmla="*/ 28575 h 2362200"/>
                <a:gd name="connsiteX8" fmla="*/ 463550 w 793750"/>
                <a:gd name="connsiteY8" fmla="*/ 12700 h 2362200"/>
                <a:gd name="connsiteX9" fmla="*/ 422275 w 793750"/>
                <a:gd name="connsiteY9" fmla="*/ 0 h 2362200"/>
                <a:gd name="connsiteX10" fmla="*/ 412750 w 793750"/>
                <a:gd name="connsiteY10" fmla="*/ 6350 h 2362200"/>
                <a:gd name="connsiteX11" fmla="*/ 415925 w 793750"/>
                <a:gd name="connsiteY11" fmla="*/ 31750 h 2362200"/>
                <a:gd name="connsiteX12" fmla="*/ 425450 w 793750"/>
                <a:gd name="connsiteY12" fmla="*/ 57150 h 2362200"/>
                <a:gd name="connsiteX13" fmla="*/ 441325 w 793750"/>
                <a:gd name="connsiteY13" fmla="*/ 76200 h 2362200"/>
                <a:gd name="connsiteX14" fmla="*/ 463550 w 793750"/>
                <a:gd name="connsiteY14" fmla="*/ 95250 h 2362200"/>
                <a:gd name="connsiteX15" fmla="*/ 485775 w 793750"/>
                <a:gd name="connsiteY15" fmla="*/ 117475 h 2362200"/>
                <a:gd name="connsiteX16" fmla="*/ 511175 w 793750"/>
                <a:gd name="connsiteY16" fmla="*/ 155575 h 2362200"/>
                <a:gd name="connsiteX17" fmla="*/ 530225 w 793750"/>
                <a:gd name="connsiteY17" fmla="*/ 206375 h 2362200"/>
                <a:gd name="connsiteX18" fmla="*/ 539750 w 793750"/>
                <a:gd name="connsiteY18" fmla="*/ 260350 h 2362200"/>
                <a:gd name="connsiteX19" fmla="*/ 536575 w 793750"/>
                <a:gd name="connsiteY19" fmla="*/ 304800 h 2362200"/>
                <a:gd name="connsiteX20" fmla="*/ 523875 w 793750"/>
                <a:gd name="connsiteY20" fmla="*/ 409575 h 2362200"/>
                <a:gd name="connsiteX21" fmla="*/ 482600 w 793750"/>
                <a:gd name="connsiteY21" fmla="*/ 609600 h 2362200"/>
                <a:gd name="connsiteX22" fmla="*/ 381000 w 793750"/>
                <a:gd name="connsiteY22" fmla="*/ 1022350 h 2362200"/>
                <a:gd name="connsiteX23" fmla="*/ 330200 w 793750"/>
                <a:gd name="connsiteY23" fmla="*/ 1206500 h 2362200"/>
                <a:gd name="connsiteX24" fmla="*/ 257175 w 793750"/>
                <a:gd name="connsiteY24" fmla="*/ 1435100 h 2362200"/>
                <a:gd name="connsiteX25" fmla="*/ 228600 w 793750"/>
                <a:gd name="connsiteY25" fmla="*/ 1524000 h 2362200"/>
                <a:gd name="connsiteX26" fmla="*/ 161925 w 793750"/>
                <a:gd name="connsiteY26" fmla="*/ 1695450 h 2362200"/>
                <a:gd name="connsiteX27" fmla="*/ 107950 w 793750"/>
                <a:gd name="connsiteY27" fmla="*/ 1825625 h 2362200"/>
                <a:gd name="connsiteX28" fmla="*/ 22225 w 793750"/>
                <a:gd name="connsiteY28" fmla="*/ 1990725 h 2362200"/>
                <a:gd name="connsiteX29" fmla="*/ 3175 w 793750"/>
                <a:gd name="connsiteY29" fmla="*/ 2025650 h 2362200"/>
                <a:gd name="connsiteX30" fmla="*/ 0 w 793750"/>
                <a:gd name="connsiteY30" fmla="*/ 2092325 h 2362200"/>
                <a:gd name="connsiteX31" fmla="*/ 3175 w 793750"/>
                <a:gd name="connsiteY31" fmla="*/ 2197100 h 2362200"/>
                <a:gd name="connsiteX32" fmla="*/ 6350 w 793750"/>
                <a:gd name="connsiteY32" fmla="*/ 2266950 h 2362200"/>
                <a:gd name="connsiteX33" fmla="*/ 12700 w 793750"/>
                <a:gd name="connsiteY33" fmla="*/ 2311400 h 2362200"/>
                <a:gd name="connsiteX34" fmla="*/ 22225 w 793750"/>
                <a:gd name="connsiteY34" fmla="*/ 2336800 h 2362200"/>
                <a:gd name="connsiteX35" fmla="*/ 34925 w 793750"/>
                <a:gd name="connsiteY35" fmla="*/ 2355850 h 2362200"/>
                <a:gd name="connsiteX36" fmla="*/ 47625 w 793750"/>
                <a:gd name="connsiteY36" fmla="*/ 2362200 h 2362200"/>
                <a:gd name="connsiteX37" fmla="*/ 85725 w 793750"/>
                <a:gd name="connsiteY37" fmla="*/ 2359025 h 2362200"/>
                <a:gd name="connsiteX38" fmla="*/ 161925 w 793750"/>
                <a:gd name="connsiteY38" fmla="*/ 2333625 h 2362200"/>
                <a:gd name="connsiteX39" fmla="*/ 219075 w 793750"/>
                <a:gd name="connsiteY39" fmla="*/ 2308225 h 2362200"/>
                <a:gd name="connsiteX40" fmla="*/ 244475 w 793750"/>
                <a:gd name="connsiteY40" fmla="*/ 2292350 h 2362200"/>
                <a:gd name="connsiteX41" fmla="*/ 219075 w 793750"/>
                <a:gd name="connsiteY41" fmla="*/ 2133600 h 2362200"/>
                <a:gd name="connsiteX42" fmla="*/ 279400 w 793750"/>
                <a:gd name="connsiteY42" fmla="*/ 1965325 h 2362200"/>
                <a:gd name="connsiteX43" fmla="*/ 352425 w 793750"/>
                <a:gd name="connsiteY43" fmla="*/ 1755775 h 2362200"/>
                <a:gd name="connsiteX44" fmla="*/ 460375 w 793750"/>
                <a:gd name="connsiteY44" fmla="*/ 1447800 h 2362200"/>
                <a:gd name="connsiteX45" fmla="*/ 501650 w 793750"/>
                <a:gd name="connsiteY45" fmla="*/ 1330325 h 2362200"/>
                <a:gd name="connsiteX46" fmla="*/ 584200 w 793750"/>
                <a:gd name="connsiteY46" fmla="*/ 1057275 h 2362200"/>
                <a:gd name="connsiteX47" fmla="*/ 666750 w 793750"/>
                <a:gd name="connsiteY47" fmla="*/ 762000 h 2362200"/>
                <a:gd name="connsiteX0" fmla="*/ 666750 w 793750"/>
                <a:gd name="connsiteY0" fmla="*/ 762000 h 2362200"/>
                <a:gd name="connsiteX1" fmla="*/ 793750 w 793750"/>
                <a:gd name="connsiteY1" fmla="*/ 323850 h 2362200"/>
                <a:gd name="connsiteX2" fmla="*/ 762000 w 793750"/>
                <a:gd name="connsiteY2" fmla="*/ 168275 h 2362200"/>
                <a:gd name="connsiteX3" fmla="*/ 717550 w 793750"/>
                <a:gd name="connsiteY3" fmla="*/ 136525 h 2362200"/>
                <a:gd name="connsiteX4" fmla="*/ 663575 w 793750"/>
                <a:gd name="connsiteY4" fmla="*/ 98425 h 2362200"/>
                <a:gd name="connsiteX5" fmla="*/ 628650 w 793750"/>
                <a:gd name="connsiteY5" fmla="*/ 79375 h 2362200"/>
                <a:gd name="connsiteX6" fmla="*/ 584200 w 793750"/>
                <a:gd name="connsiteY6" fmla="*/ 57150 h 2362200"/>
                <a:gd name="connsiteX7" fmla="*/ 511175 w 793750"/>
                <a:gd name="connsiteY7" fmla="*/ 28575 h 2362200"/>
                <a:gd name="connsiteX8" fmla="*/ 463550 w 793750"/>
                <a:gd name="connsiteY8" fmla="*/ 12700 h 2362200"/>
                <a:gd name="connsiteX9" fmla="*/ 422275 w 793750"/>
                <a:gd name="connsiteY9" fmla="*/ 0 h 2362200"/>
                <a:gd name="connsiteX10" fmla="*/ 412750 w 793750"/>
                <a:gd name="connsiteY10" fmla="*/ 6350 h 2362200"/>
                <a:gd name="connsiteX11" fmla="*/ 415925 w 793750"/>
                <a:gd name="connsiteY11" fmla="*/ 31750 h 2362200"/>
                <a:gd name="connsiteX12" fmla="*/ 425450 w 793750"/>
                <a:gd name="connsiteY12" fmla="*/ 57150 h 2362200"/>
                <a:gd name="connsiteX13" fmla="*/ 441325 w 793750"/>
                <a:gd name="connsiteY13" fmla="*/ 76200 h 2362200"/>
                <a:gd name="connsiteX14" fmla="*/ 463550 w 793750"/>
                <a:gd name="connsiteY14" fmla="*/ 95250 h 2362200"/>
                <a:gd name="connsiteX15" fmla="*/ 485775 w 793750"/>
                <a:gd name="connsiteY15" fmla="*/ 117475 h 2362200"/>
                <a:gd name="connsiteX16" fmla="*/ 511175 w 793750"/>
                <a:gd name="connsiteY16" fmla="*/ 155575 h 2362200"/>
                <a:gd name="connsiteX17" fmla="*/ 530225 w 793750"/>
                <a:gd name="connsiteY17" fmla="*/ 206375 h 2362200"/>
                <a:gd name="connsiteX18" fmla="*/ 539750 w 793750"/>
                <a:gd name="connsiteY18" fmla="*/ 260350 h 2362200"/>
                <a:gd name="connsiteX19" fmla="*/ 536575 w 793750"/>
                <a:gd name="connsiteY19" fmla="*/ 304800 h 2362200"/>
                <a:gd name="connsiteX20" fmla="*/ 523875 w 793750"/>
                <a:gd name="connsiteY20" fmla="*/ 409575 h 2362200"/>
                <a:gd name="connsiteX21" fmla="*/ 482600 w 793750"/>
                <a:gd name="connsiteY21" fmla="*/ 609600 h 2362200"/>
                <a:gd name="connsiteX22" fmla="*/ 381000 w 793750"/>
                <a:gd name="connsiteY22" fmla="*/ 1022350 h 2362200"/>
                <a:gd name="connsiteX23" fmla="*/ 330200 w 793750"/>
                <a:gd name="connsiteY23" fmla="*/ 1206500 h 2362200"/>
                <a:gd name="connsiteX24" fmla="*/ 257175 w 793750"/>
                <a:gd name="connsiteY24" fmla="*/ 1435100 h 2362200"/>
                <a:gd name="connsiteX25" fmla="*/ 228600 w 793750"/>
                <a:gd name="connsiteY25" fmla="*/ 1524000 h 2362200"/>
                <a:gd name="connsiteX26" fmla="*/ 161925 w 793750"/>
                <a:gd name="connsiteY26" fmla="*/ 1695450 h 2362200"/>
                <a:gd name="connsiteX27" fmla="*/ 107950 w 793750"/>
                <a:gd name="connsiteY27" fmla="*/ 1825625 h 2362200"/>
                <a:gd name="connsiteX28" fmla="*/ 22225 w 793750"/>
                <a:gd name="connsiteY28" fmla="*/ 1990725 h 2362200"/>
                <a:gd name="connsiteX29" fmla="*/ 3175 w 793750"/>
                <a:gd name="connsiteY29" fmla="*/ 2025650 h 2362200"/>
                <a:gd name="connsiteX30" fmla="*/ 0 w 793750"/>
                <a:gd name="connsiteY30" fmla="*/ 2092325 h 2362200"/>
                <a:gd name="connsiteX31" fmla="*/ 3175 w 793750"/>
                <a:gd name="connsiteY31" fmla="*/ 2197100 h 2362200"/>
                <a:gd name="connsiteX32" fmla="*/ 6350 w 793750"/>
                <a:gd name="connsiteY32" fmla="*/ 2266950 h 2362200"/>
                <a:gd name="connsiteX33" fmla="*/ 12700 w 793750"/>
                <a:gd name="connsiteY33" fmla="*/ 2311400 h 2362200"/>
                <a:gd name="connsiteX34" fmla="*/ 22225 w 793750"/>
                <a:gd name="connsiteY34" fmla="*/ 2336800 h 2362200"/>
                <a:gd name="connsiteX35" fmla="*/ 34925 w 793750"/>
                <a:gd name="connsiteY35" fmla="*/ 2355850 h 2362200"/>
                <a:gd name="connsiteX36" fmla="*/ 47625 w 793750"/>
                <a:gd name="connsiteY36" fmla="*/ 2362200 h 2362200"/>
                <a:gd name="connsiteX37" fmla="*/ 85725 w 793750"/>
                <a:gd name="connsiteY37" fmla="*/ 2359025 h 2362200"/>
                <a:gd name="connsiteX38" fmla="*/ 161925 w 793750"/>
                <a:gd name="connsiteY38" fmla="*/ 2333625 h 2362200"/>
                <a:gd name="connsiteX39" fmla="*/ 219075 w 793750"/>
                <a:gd name="connsiteY39" fmla="*/ 2308225 h 2362200"/>
                <a:gd name="connsiteX40" fmla="*/ 219075 w 793750"/>
                <a:gd name="connsiteY40" fmla="*/ 2133600 h 2362200"/>
                <a:gd name="connsiteX41" fmla="*/ 279400 w 793750"/>
                <a:gd name="connsiteY41" fmla="*/ 1965325 h 2362200"/>
                <a:gd name="connsiteX42" fmla="*/ 352425 w 793750"/>
                <a:gd name="connsiteY42" fmla="*/ 1755775 h 2362200"/>
                <a:gd name="connsiteX43" fmla="*/ 460375 w 793750"/>
                <a:gd name="connsiteY43" fmla="*/ 1447800 h 2362200"/>
                <a:gd name="connsiteX44" fmla="*/ 501650 w 793750"/>
                <a:gd name="connsiteY44" fmla="*/ 1330325 h 2362200"/>
                <a:gd name="connsiteX45" fmla="*/ 584200 w 793750"/>
                <a:gd name="connsiteY45" fmla="*/ 1057275 h 2362200"/>
                <a:gd name="connsiteX46" fmla="*/ 666750 w 793750"/>
                <a:gd name="connsiteY46" fmla="*/ 762000 h 2362200"/>
                <a:gd name="connsiteX0" fmla="*/ 666750 w 793750"/>
                <a:gd name="connsiteY0" fmla="*/ 762000 h 2362200"/>
                <a:gd name="connsiteX1" fmla="*/ 793750 w 793750"/>
                <a:gd name="connsiteY1" fmla="*/ 323850 h 2362200"/>
                <a:gd name="connsiteX2" fmla="*/ 762000 w 793750"/>
                <a:gd name="connsiteY2" fmla="*/ 168275 h 2362200"/>
                <a:gd name="connsiteX3" fmla="*/ 717550 w 793750"/>
                <a:gd name="connsiteY3" fmla="*/ 136525 h 2362200"/>
                <a:gd name="connsiteX4" fmla="*/ 663575 w 793750"/>
                <a:gd name="connsiteY4" fmla="*/ 98425 h 2362200"/>
                <a:gd name="connsiteX5" fmla="*/ 628650 w 793750"/>
                <a:gd name="connsiteY5" fmla="*/ 79375 h 2362200"/>
                <a:gd name="connsiteX6" fmla="*/ 584200 w 793750"/>
                <a:gd name="connsiteY6" fmla="*/ 57150 h 2362200"/>
                <a:gd name="connsiteX7" fmla="*/ 511175 w 793750"/>
                <a:gd name="connsiteY7" fmla="*/ 28575 h 2362200"/>
                <a:gd name="connsiteX8" fmla="*/ 463550 w 793750"/>
                <a:gd name="connsiteY8" fmla="*/ 12700 h 2362200"/>
                <a:gd name="connsiteX9" fmla="*/ 422275 w 793750"/>
                <a:gd name="connsiteY9" fmla="*/ 0 h 2362200"/>
                <a:gd name="connsiteX10" fmla="*/ 412750 w 793750"/>
                <a:gd name="connsiteY10" fmla="*/ 6350 h 2362200"/>
                <a:gd name="connsiteX11" fmla="*/ 415925 w 793750"/>
                <a:gd name="connsiteY11" fmla="*/ 31750 h 2362200"/>
                <a:gd name="connsiteX12" fmla="*/ 425450 w 793750"/>
                <a:gd name="connsiteY12" fmla="*/ 57150 h 2362200"/>
                <a:gd name="connsiteX13" fmla="*/ 441325 w 793750"/>
                <a:gd name="connsiteY13" fmla="*/ 76200 h 2362200"/>
                <a:gd name="connsiteX14" fmla="*/ 463550 w 793750"/>
                <a:gd name="connsiteY14" fmla="*/ 95250 h 2362200"/>
                <a:gd name="connsiteX15" fmla="*/ 485775 w 793750"/>
                <a:gd name="connsiteY15" fmla="*/ 117475 h 2362200"/>
                <a:gd name="connsiteX16" fmla="*/ 511175 w 793750"/>
                <a:gd name="connsiteY16" fmla="*/ 155575 h 2362200"/>
                <a:gd name="connsiteX17" fmla="*/ 530225 w 793750"/>
                <a:gd name="connsiteY17" fmla="*/ 206375 h 2362200"/>
                <a:gd name="connsiteX18" fmla="*/ 539750 w 793750"/>
                <a:gd name="connsiteY18" fmla="*/ 260350 h 2362200"/>
                <a:gd name="connsiteX19" fmla="*/ 536575 w 793750"/>
                <a:gd name="connsiteY19" fmla="*/ 304800 h 2362200"/>
                <a:gd name="connsiteX20" fmla="*/ 523875 w 793750"/>
                <a:gd name="connsiteY20" fmla="*/ 409575 h 2362200"/>
                <a:gd name="connsiteX21" fmla="*/ 482600 w 793750"/>
                <a:gd name="connsiteY21" fmla="*/ 609600 h 2362200"/>
                <a:gd name="connsiteX22" fmla="*/ 381000 w 793750"/>
                <a:gd name="connsiteY22" fmla="*/ 1022350 h 2362200"/>
                <a:gd name="connsiteX23" fmla="*/ 330200 w 793750"/>
                <a:gd name="connsiteY23" fmla="*/ 1206500 h 2362200"/>
                <a:gd name="connsiteX24" fmla="*/ 257175 w 793750"/>
                <a:gd name="connsiteY24" fmla="*/ 1435100 h 2362200"/>
                <a:gd name="connsiteX25" fmla="*/ 228600 w 793750"/>
                <a:gd name="connsiteY25" fmla="*/ 1524000 h 2362200"/>
                <a:gd name="connsiteX26" fmla="*/ 161925 w 793750"/>
                <a:gd name="connsiteY26" fmla="*/ 1695450 h 2362200"/>
                <a:gd name="connsiteX27" fmla="*/ 107950 w 793750"/>
                <a:gd name="connsiteY27" fmla="*/ 1825625 h 2362200"/>
                <a:gd name="connsiteX28" fmla="*/ 22225 w 793750"/>
                <a:gd name="connsiteY28" fmla="*/ 1990725 h 2362200"/>
                <a:gd name="connsiteX29" fmla="*/ 3175 w 793750"/>
                <a:gd name="connsiteY29" fmla="*/ 2025650 h 2362200"/>
                <a:gd name="connsiteX30" fmla="*/ 0 w 793750"/>
                <a:gd name="connsiteY30" fmla="*/ 2092325 h 2362200"/>
                <a:gd name="connsiteX31" fmla="*/ 3175 w 793750"/>
                <a:gd name="connsiteY31" fmla="*/ 2197100 h 2362200"/>
                <a:gd name="connsiteX32" fmla="*/ 6350 w 793750"/>
                <a:gd name="connsiteY32" fmla="*/ 2266950 h 2362200"/>
                <a:gd name="connsiteX33" fmla="*/ 12700 w 793750"/>
                <a:gd name="connsiteY33" fmla="*/ 2311400 h 2362200"/>
                <a:gd name="connsiteX34" fmla="*/ 22225 w 793750"/>
                <a:gd name="connsiteY34" fmla="*/ 2336800 h 2362200"/>
                <a:gd name="connsiteX35" fmla="*/ 34925 w 793750"/>
                <a:gd name="connsiteY35" fmla="*/ 2355850 h 2362200"/>
                <a:gd name="connsiteX36" fmla="*/ 47625 w 793750"/>
                <a:gd name="connsiteY36" fmla="*/ 2362200 h 2362200"/>
                <a:gd name="connsiteX37" fmla="*/ 85725 w 793750"/>
                <a:gd name="connsiteY37" fmla="*/ 2359025 h 2362200"/>
                <a:gd name="connsiteX38" fmla="*/ 161925 w 793750"/>
                <a:gd name="connsiteY38" fmla="*/ 2333625 h 2362200"/>
                <a:gd name="connsiteX39" fmla="*/ 188913 w 793750"/>
                <a:gd name="connsiteY39" fmla="*/ 2317750 h 2362200"/>
                <a:gd name="connsiteX40" fmla="*/ 219075 w 793750"/>
                <a:gd name="connsiteY40" fmla="*/ 2308225 h 2362200"/>
                <a:gd name="connsiteX41" fmla="*/ 219075 w 793750"/>
                <a:gd name="connsiteY41" fmla="*/ 2133600 h 2362200"/>
                <a:gd name="connsiteX42" fmla="*/ 279400 w 793750"/>
                <a:gd name="connsiteY42" fmla="*/ 1965325 h 2362200"/>
                <a:gd name="connsiteX43" fmla="*/ 352425 w 793750"/>
                <a:gd name="connsiteY43" fmla="*/ 1755775 h 2362200"/>
                <a:gd name="connsiteX44" fmla="*/ 460375 w 793750"/>
                <a:gd name="connsiteY44" fmla="*/ 1447800 h 2362200"/>
                <a:gd name="connsiteX45" fmla="*/ 501650 w 793750"/>
                <a:gd name="connsiteY45" fmla="*/ 1330325 h 2362200"/>
                <a:gd name="connsiteX46" fmla="*/ 584200 w 793750"/>
                <a:gd name="connsiteY46" fmla="*/ 1057275 h 2362200"/>
                <a:gd name="connsiteX47" fmla="*/ 666750 w 793750"/>
                <a:gd name="connsiteY47" fmla="*/ 762000 h 2362200"/>
                <a:gd name="connsiteX0" fmla="*/ 666750 w 793750"/>
                <a:gd name="connsiteY0" fmla="*/ 762000 h 2362200"/>
                <a:gd name="connsiteX1" fmla="*/ 793750 w 793750"/>
                <a:gd name="connsiteY1" fmla="*/ 323850 h 2362200"/>
                <a:gd name="connsiteX2" fmla="*/ 762000 w 793750"/>
                <a:gd name="connsiteY2" fmla="*/ 168275 h 2362200"/>
                <a:gd name="connsiteX3" fmla="*/ 717550 w 793750"/>
                <a:gd name="connsiteY3" fmla="*/ 136525 h 2362200"/>
                <a:gd name="connsiteX4" fmla="*/ 663575 w 793750"/>
                <a:gd name="connsiteY4" fmla="*/ 98425 h 2362200"/>
                <a:gd name="connsiteX5" fmla="*/ 628650 w 793750"/>
                <a:gd name="connsiteY5" fmla="*/ 79375 h 2362200"/>
                <a:gd name="connsiteX6" fmla="*/ 584200 w 793750"/>
                <a:gd name="connsiteY6" fmla="*/ 57150 h 2362200"/>
                <a:gd name="connsiteX7" fmla="*/ 511175 w 793750"/>
                <a:gd name="connsiteY7" fmla="*/ 28575 h 2362200"/>
                <a:gd name="connsiteX8" fmla="*/ 463550 w 793750"/>
                <a:gd name="connsiteY8" fmla="*/ 12700 h 2362200"/>
                <a:gd name="connsiteX9" fmla="*/ 422275 w 793750"/>
                <a:gd name="connsiteY9" fmla="*/ 0 h 2362200"/>
                <a:gd name="connsiteX10" fmla="*/ 412750 w 793750"/>
                <a:gd name="connsiteY10" fmla="*/ 6350 h 2362200"/>
                <a:gd name="connsiteX11" fmla="*/ 415925 w 793750"/>
                <a:gd name="connsiteY11" fmla="*/ 31750 h 2362200"/>
                <a:gd name="connsiteX12" fmla="*/ 425450 w 793750"/>
                <a:gd name="connsiteY12" fmla="*/ 57150 h 2362200"/>
                <a:gd name="connsiteX13" fmla="*/ 441325 w 793750"/>
                <a:gd name="connsiteY13" fmla="*/ 76200 h 2362200"/>
                <a:gd name="connsiteX14" fmla="*/ 463550 w 793750"/>
                <a:gd name="connsiteY14" fmla="*/ 95250 h 2362200"/>
                <a:gd name="connsiteX15" fmla="*/ 485775 w 793750"/>
                <a:gd name="connsiteY15" fmla="*/ 117475 h 2362200"/>
                <a:gd name="connsiteX16" fmla="*/ 511175 w 793750"/>
                <a:gd name="connsiteY16" fmla="*/ 155575 h 2362200"/>
                <a:gd name="connsiteX17" fmla="*/ 530225 w 793750"/>
                <a:gd name="connsiteY17" fmla="*/ 206375 h 2362200"/>
                <a:gd name="connsiteX18" fmla="*/ 539750 w 793750"/>
                <a:gd name="connsiteY18" fmla="*/ 260350 h 2362200"/>
                <a:gd name="connsiteX19" fmla="*/ 536575 w 793750"/>
                <a:gd name="connsiteY19" fmla="*/ 304800 h 2362200"/>
                <a:gd name="connsiteX20" fmla="*/ 523875 w 793750"/>
                <a:gd name="connsiteY20" fmla="*/ 409575 h 2362200"/>
                <a:gd name="connsiteX21" fmla="*/ 482600 w 793750"/>
                <a:gd name="connsiteY21" fmla="*/ 609600 h 2362200"/>
                <a:gd name="connsiteX22" fmla="*/ 381000 w 793750"/>
                <a:gd name="connsiteY22" fmla="*/ 1022350 h 2362200"/>
                <a:gd name="connsiteX23" fmla="*/ 330200 w 793750"/>
                <a:gd name="connsiteY23" fmla="*/ 1206500 h 2362200"/>
                <a:gd name="connsiteX24" fmla="*/ 257175 w 793750"/>
                <a:gd name="connsiteY24" fmla="*/ 1435100 h 2362200"/>
                <a:gd name="connsiteX25" fmla="*/ 228600 w 793750"/>
                <a:gd name="connsiteY25" fmla="*/ 1524000 h 2362200"/>
                <a:gd name="connsiteX26" fmla="*/ 161925 w 793750"/>
                <a:gd name="connsiteY26" fmla="*/ 1695450 h 2362200"/>
                <a:gd name="connsiteX27" fmla="*/ 107950 w 793750"/>
                <a:gd name="connsiteY27" fmla="*/ 1825625 h 2362200"/>
                <a:gd name="connsiteX28" fmla="*/ 22225 w 793750"/>
                <a:gd name="connsiteY28" fmla="*/ 1990725 h 2362200"/>
                <a:gd name="connsiteX29" fmla="*/ 3175 w 793750"/>
                <a:gd name="connsiteY29" fmla="*/ 2025650 h 2362200"/>
                <a:gd name="connsiteX30" fmla="*/ 0 w 793750"/>
                <a:gd name="connsiteY30" fmla="*/ 2092325 h 2362200"/>
                <a:gd name="connsiteX31" fmla="*/ 3175 w 793750"/>
                <a:gd name="connsiteY31" fmla="*/ 2197100 h 2362200"/>
                <a:gd name="connsiteX32" fmla="*/ 6350 w 793750"/>
                <a:gd name="connsiteY32" fmla="*/ 2266950 h 2362200"/>
                <a:gd name="connsiteX33" fmla="*/ 12700 w 793750"/>
                <a:gd name="connsiteY33" fmla="*/ 2311400 h 2362200"/>
                <a:gd name="connsiteX34" fmla="*/ 22225 w 793750"/>
                <a:gd name="connsiteY34" fmla="*/ 2336800 h 2362200"/>
                <a:gd name="connsiteX35" fmla="*/ 34925 w 793750"/>
                <a:gd name="connsiteY35" fmla="*/ 2355850 h 2362200"/>
                <a:gd name="connsiteX36" fmla="*/ 47625 w 793750"/>
                <a:gd name="connsiteY36" fmla="*/ 2362200 h 2362200"/>
                <a:gd name="connsiteX37" fmla="*/ 85725 w 793750"/>
                <a:gd name="connsiteY37" fmla="*/ 2359025 h 2362200"/>
                <a:gd name="connsiteX38" fmla="*/ 161925 w 793750"/>
                <a:gd name="connsiteY38" fmla="*/ 2333625 h 2362200"/>
                <a:gd name="connsiteX39" fmla="*/ 188913 w 793750"/>
                <a:gd name="connsiteY39" fmla="*/ 2317750 h 2362200"/>
                <a:gd name="connsiteX40" fmla="*/ 219075 w 793750"/>
                <a:gd name="connsiteY40" fmla="*/ 2133600 h 2362200"/>
                <a:gd name="connsiteX41" fmla="*/ 279400 w 793750"/>
                <a:gd name="connsiteY41" fmla="*/ 1965325 h 2362200"/>
                <a:gd name="connsiteX42" fmla="*/ 352425 w 793750"/>
                <a:gd name="connsiteY42" fmla="*/ 1755775 h 2362200"/>
                <a:gd name="connsiteX43" fmla="*/ 460375 w 793750"/>
                <a:gd name="connsiteY43" fmla="*/ 1447800 h 2362200"/>
                <a:gd name="connsiteX44" fmla="*/ 501650 w 793750"/>
                <a:gd name="connsiteY44" fmla="*/ 1330325 h 2362200"/>
                <a:gd name="connsiteX45" fmla="*/ 584200 w 793750"/>
                <a:gd name="connsiteY45" fmla="*/ 1057275 h 2362200"/>
                <a:gd name="connsiteX46" fmla="*/ 666750 w 793750"/>
                <a:gd name="connsiteY46" fmla="*/ 762000 h 2362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93750" h="2362200">
                  <a:moveTo>
                    <a:pt x="666750" y="762000"/>
                  </a:moveTo>
                  <a:lnTo>
                    <a:pt x="793750" y="323850"/>
                  </a:lnTo>
                  <a:lnTo>
                    <a:pt x="762000" y="168275"/>
                  </a:lnTo>
                  <a:lnTo>
                    <a:pt x="717550" y="136525"/>
                  </a:lnTo>
                  <a:lnTo>
                    <a:pt x="663575" y="98425"/>
                  </a:lnTo>
                  <a:lnTo>
                    <a:pt x="628650" y="79375"/>
                  </a:lnTo>
                  <a:lnTo>
                    <a:pt x="584200" y="57150"/>
                  </a:lnTo>
                  <a:lnTo>
                    <a:pt x="511175" y="28575"/>
                  </a:lnTo>
                  <a:lnTo>
                    <a:pt x="463550" y="12700"/>
                  </a:lnTo>
                  <a:lnTo>
                    <a:pt x="422275" y="0"/>
                  </a:lnTo>
                  <a:lnTo>
                    <a:pt x="412750" y="6350"/>
                  </a:lnTo>
                  <a:lnTo>
                    <a:pt x="415925" y="31750"/>
                  </a:lnTo>
                  <a:lnTo>
                    <a:pt x="425450" y="57150"/>
                  </a:lnTo>
                  <a:lnTo>
                    <a:pt x="441325" y="76200"/>
                  </a:lnTo>
                  <a:lnTo>
                    <a:pt x="463550" y="95250"/>
                  </a:lnTo>
                  <a:lnTo>
                    <a:pt x="485775" y="117475"/>
                  </a:lnTo>
                  <a:lnTo>
                    <a:pt x="511175" y="155575"/>
                  </a:lnTo>
                  <a:lnTo>
                    <a:pt x="530225" y="206375"/>
                  </a:lnTo>
                  <a:lnTo>
                    <a:pt x="539750" y="260350"/>
                  </a:lnTo>
                  <a:lnTo>
                    <a:pt x="536575" y="304800"/>
                  </a:lnTo>
                  <a:lnTo>
                    <a:pt x="523875" y="409575"/>
                  </a:lnTo>
                  <a:lnTo>
                    <a:pt x="482600" y="609600"/>
                  </a:lnTo>
                  <a:lnTo>
                    <a:pt x="381000" y="1022350"/>
                  </a:lnTo>
                  <a:lnTo>
                    <a:pt x="330200" y="1206500"/>
                  </a:lnTo>
                  <a:lnTo>
                    <a:pt x="257175" y="1435100"/>
                  </a:lnTo>
                  <a:lnTo>
                    <a:pt x="228600" y="1524000"/>
                  </a:lnTo>
                  <a:lnTo>
                    <a:pt x="161925" y="1695450"/>
                  </a:lnTo>
                  <a:lnTo>
                    <a:pt x="107950" y="1825625"/>
                  </a:lnTo>
                  <a:lnTo>
                    <a:pt x="22225" y="1990725"/>
                  </a:lnTo>
                  <a:lnTo>
                    <a:pt x="3175" y="2025650"/>
                  </a:lnTo>
                  <a:lnTo>
                    <a:pt x="0" y="2092325"/>
                  </a:lnTo>
                  <a:cubicBezTo>
                    <a:pt x="1058" y="2127250"/>
                    <a:pt x="2117" y="2162175"/>
                    <a:pt x="3175" y="2197100"/>
                  </a:cubicBezTo>
                  <a:lnTo>
                    <a:pt x="6350" y="2266950"/>
                  </a:lnTo>
                  <a:lnTo>
                    <a:pt x="12700" y="2311400"/>
                  </a:lnTo>
                  <a:lnTo>
                    <a:pt x="22225" y="2336800"/>
                  </a:lnTo>
                  <a:lnTo>
                    <a:pt x="34925" y="2355850"/>
                  </a:lnTo>
                  <a:lnTo>
                    <a:pt x="47625" y="2362200"/>
                  </a:lnTo>
                  <a:lnTo>
                    <a:pt x="85725" y="2359025"/>
                  </a:lnTo>
                  <a:lnTo>
                    <a:pt x="161925" y="2333625"/>
                  </a:lnTo>
                  <a:lnTo>
                    <a:pt x="188913" y="2317750"/>
                  </a:lnTo>
                  <a:lnTo>
                    <a:pt x="219075" y="2133600"/>
                  </a:lnTo>
                  <a:lnTo>
                    <a:pt x="279400" y="1965325"/>
                  </a:lnTo>
                  <a:lnTo>
                    <a:pt x="352425" y="1755775"/>
                  </a:lnTo>
                  <a:lnTo>
                    <a:pt x="460375" y="1447800"/>
                  </a:lnTo>
                  <a:lnTo>
                    <a:pt x="501650" y="1330325"/>
                  </a:lnTo>
                  <a:lnTo>
                    <a:pt x="584200" y="1057275"/>
                  </a:lnTo>
                  <a:lnTo>
                    <a:pt x="666750" y="7620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85">
              <a:extLst>
                <a:ext uri="{FF2B5EF4-FFF2-40B4-BE49-F238E27FC236}">
                  <a16:creationId xmlns:a16="http://schemas.microsoft.com/office/drawing/2014/main" id="{AAAB5B7F-7422-4A59-BB29-B8B8A00D7F4F}"/>
                </a:ext>
              </a:extLst>
            </p:cNvPr>
            <p:cNvSpPr/>
            <p:nvPr/>
          </p:nvSpPr>
          <p:spPr>
            <a:xfrm>
              <a:off x="4770438" y="5186363"/>
              <a:ext cx="2449512" cy="700087"/>
            </a:xfrm>
            <a:custGeom>
              <a:avLst/>
              <a:gdLst>
                <a:gd name="connsiteX0" fmla="*/ 750093 w 2405062"/>
                <a:gd name="connsiteY0" fmla="*/ 209550 h 700087"/>
                <a:gd name="connsiteX1" fmla="*/ 540543 w 2405062"/>
                <a:gd name="connsiteY1" fmla="*/ 190500 h 700087"/>
                <a:gd name="connsiteX2" fmla="*/ 369093 w 2405062"/>
                <a:gd name="connsiteY2" fmla="*/ 180975 h 700087"/>
                <a:gd name="connsiteX3" fmla="*/ 214312 w 2405062"/>
                <a:gd name="connsiteY3" fmla="*/ 178593 h 700087"/>
                <a:gd name="connsiteX4" fmla="*/ 85725 w 2405062"/>
                <a:gd name="connsiteY4" fmla="*/ 180975 h 700087"/>
                <a:gd name="connsiteX5" fmla="*/ 7143 w 2405062"/>
                <a:gd name="connsiteY5" fmla="*/ 183356 h 700087"/>
                <a:gd name="connsiteX6" fmla="*/ 0 w 2405062"/>
                <a:gd name="connsiteY6" fmla="*/ 0 h 700087"/>
                <a:gd name="connsiteX7" fmla="*/ 176212 w 2405062"/>
                <a:gd name="connsiteY7" fmla="*/ 4762 h 700087"/>
                <a:gd name="connsiteX8" fmla="*/ 345281 w 2405062"/>
                <a:gd name="connsiteY8" fmla="*/ 9525 h 700087"/>
                <a:gd name="connsiteX9" fmla="*/ 490537 w 2405062"/>
                <a:gd name="connsiteY9" fmla="*/ 16668 h 700087"/>
                <a:gd name="connsiteX10" fmla="*/ 659606 w 2405062"/>
                <a:gd name="connsiteY10" fmla="*/ 28575 h 700087"/>
                <a:gd name="connsiteX11" fmla="*/ 904875 w 2405062"/>
                <a:gd name="connsiteY11" fmla="*/ 52387 h 700087"/>
                <a:gd name="connsiteX12" fmla="*/ 1081087 w 2405062"/>
                <a:gd name="connsiteY12" fmla="*/ 73818 h 700087"/>
                <a:gd name="connsiteX13" fmla="*/ 1271587 w 2405062"/>
                <a:gd name="connsiteY13" fmla="*/ 100012 h 700087"/>
                <a:gd name="connsiteX14" fmla="*/ 1445418 w 2405062"/>
                <a:gd name="connsiteY14" fmla="*/ 126206 h 700087"/>
                <a:gd name="connsiteX15" fmla="*/ 1654968 w 2405062"/>
                <a:gd name="connsiteY15" fmla="*/ 159543 h 700087"/>
                <a:gd name="connsiteX16" fmla="*/ 1921668 w 2405062"/>
                <a:gd name="connsiteY16" fmla="*/ 216693 h 700087"/>
                <a:gd name="connsiteX17" fmla="*/ 2066925 w 2405062"/>
                <a:gd name="connsiteY17" fmla="*/ 257175 h 700087"/>
                <a:gd name="connsiteX18" fmla="*/ 2116931 w 2405062"/>
                <a:gd name="connsiteY18" fmla="*/ 271462 h 700087"/>
                <a:gd name="connsiteX19" fmla="*/ 2145506 w 2405062"/>
                <a:gd name="connsiteY19" fmla="*/ 290512 h 700087"/>
                <a:gd name="connsiteX20" fmla="*/ 2190750 w 2405062"/>
                <a:gd name="connsiteY20" fmla="*/ 321468 h 700087"/>
                <a:gd name="connsiteX21" fmla="*/ 2224087 w 2405062"/>
                <a:gd name="connsiteY21" fmla="*/ 347662 h 700087"/>
                <a:gd name="connsiteX22" fmla="*/ 2266950 w 2405062"/>
                <a:gd name="connsiteY22" fmla="*/ 390525 h 700087"/>
                <a:gd name="connsiteX23" fmla="*/ 2307431 w 2405062"/>
                <a:gd name="connsiteY23" fmla="*/ 431006 h 700087"/>
                <a:gd name="connsiteX24" fmla="*/ 2347912 w 2405062"/>
                <a:gd name="connsiteY24" fmla="*/ 481012 h 700087"/>
                <a:gd name="connsiteX25" fmla="*/ 2383631 w 2405062"/>
                <a:gd name="connsiteY25" fmla="*/ 528637 h 700087"/>
                <a:gd name="connsiteX26" fmla="*/ 2400300 w 2405062"/>
                <a:gd name="connsiteY26" fmla="*/ 554831 h 700087"/>
                <a:gd name="connsiteX27" fmla="*/ 2405062 w 2405062"/>
                <a:gd name="connsiteY27" fmla="*/ 583406 h 700087"/>
                <a:gd name="connsiteX28" fmla="*/ 2405062 w 2405062"/>
                <a:gd name="connsiteY28" fmla="*/ 621506 h 700087"/>
                <a:gd name="connsiteX29" fmla="*/ 2400300 w 2405062"/>
                <a:gd name="connsiteY29" fmla="*/ 657225 h 700087"/>
                <a:gd name="connsiteX30" fmla="*/ 2388393 w 2405062"/>
                <a:gd name="connsiteY30" fmla="*/ 681037 h 700087"/>
                <a:gd name="connsiteX31" fmla="*/ 2366962 w 2405062"/>
                <a:gd name="connsiteY31" fmla="*/ 695325 h 700087"/>
                <a:gd name="connsiteX32" fmla="*/ 2347912 w 2405062"/>
                <a:gd name="connsiteY32" fmla="*/ 700087 h 700087"/>
                <a:gd name="connsiteX33" fmla="*/ 2321718 w 2405062"/>
                <a:gd name="connsiteY33" fmla="*/ 700087 h 700087"/>
                <a:gd name="connsiteX34" fmla="*/ 2286000 w 2405062"/>
                <a:gd name="connsiteY34" fmla="*/ 690562 h 700087"/>
                <a:gd name="connsiteX35" fmla="*/ 2250281 w 2405062"/>
                <a:gd name="connsiteY35" fmla="*/ 673893 h 700087"/>
                <a:gd name="connsiteX36" fmla="*/ 2214562 w 2405062"/>
                <a:gd name="connsiteY36" fmla="*/ 645318 h 700087"/>
                <a:gd name="connsiteX37" fmla="*/ 2162175 w 2405062"/>
                <a:gd name="connsiteY37" fmla="*/ 602456 h 700087"/>
                <a:gd name="connsiteX38" fmla="*/ 2097881 w 2405062"/>
                <a:gd name="connsiteY38" fmla="*/ 559593 h 700087"/>
                <a:gd name="connsiteX39" fmla="*/ 2000250 w 2405062"/>
                <a:gd name="connsiteY39" fmla="*/ 500062 h 700087"/>
                <a:gd name="connsiteX40" fmla="*/ 1909762 w 2405062"/>
                <a:gd name="connsiteY40" fmla="*/ 452437 h 700087"/>
                <a:gd name="connsiteX41" fmla="*/ 1826418 w 2405062"/>
                <a:gd name="connsiteY41" fmla="*/ 414337 h 700087"/>
                <a:gd name="connsiteX42" fmla="*/ 1559718 w 2405062"/>
                <a:gd name="connsiteY42" fmla="*/ 338137 h 700087"/>
                <a:gd name="connsiteX43" fmla="*/ 1438275 w 2405062"/>
                <a:gd name="connsiteY43" fmla="*/ 314325 h 700087"/>
                <a:gd name="connsiteX44" fmla="*/ 1190625 w 2405062"/>
                <a:gd name="connsiteY44" fmla="*/ 269081 h 700087"/>
                <a:gd name="connsiteX45" fmla="*/ 988218 w 2405062"/>
                <a:gd name="connsiteY45" fmla="*/ 238125 h 700087"/>
                <a:gd name="connsiteX46" fmla="*/ 750093 w 2405062"/>
                <a:gd name="connsiteY46" fmla="*/ 209550 h 700087"/>
                <a:gd name="connsiteX0" fmla="*/ 864429 w 2519398"/>
                <a:gd name="connsiteY0" fmla="*/ 209550 h 700087"/>
                <a:gd name="connsiteX1" fmla="*/ 654879 w 2519398"/>
                <a:gd name="connsiteY1" fmla="*/ 190500 h 700087"/>
                <a:gd name="connsiteX2" fmla="*/ 483429 w 2519398"/>
                <a:gd name="connsiteY2" fmla="*/ 180975 h 700087"/>
                <a:gd name="connsiteX3" fmla="*/ 328648 w 2519398"/>
                <a:gd name="connsiteY3" fmla="*/ 178593 h 700087"/>
                <a:gd name="connsiteX4" fmla="*/ 200061 w 2519398"/>
                <a:gd name="connsiteY4" fmla="*/ 180975 h 700087"/>
                <a:gd name="connsiteX5" fmla="*/ 121479 w 2519398"/>
                <a:gd name="connsiteY5" fmla="*/ 183356 h 700087"/>
                <a:gd name="connsiteX6" fmla="*/ 0 w 2519398"/>
                <a:gd name="connsiteY6" fmla="*/ 252389 h 700087"/>
                <a:gd name="connsiteX7" fmla="*/ 114336 w 2519398"/>
                <a:gd name="connsiteY7" fmla="*/ 0 h 700087"/>
                <a:gd name="connsiteX8" fmla="*/ 290548 w 2519398"/>
                <a:gd name="connsiteY8" fmla="*/ 4762 h 700087"/>
                <a:gd name="connsiteX9" fmla="*/ 459617 w 2519398"/>
                <a:gd name="connsiteY9" fmla="*/ 9525 h 700087"/>
                <a:gd name="connsiteX10" fmla="*/ 604873 w 2519398"/>
                <a:gd name="connsiteY10" fmla="*/ 16668 h 700087"/>
                <a:gd name="connsiteX11" fmla="*/ 773942 w 2519398"/>
                <a:gd name="connsiteY11" fmla="*/ 28575 h 700087"/>
                <a:gd name="connsiteX12" fmla="*/ 1019211 w 2519398"/>
                <a:gd name="connsiteY12" fmla="*/ 52387 h 700087"/>
                <a:gd name="connsiteX13" fmla="*/ 1195423 w 2519398"/>
                <a:gd name="connsiteY13" fmla="*/ 73818 h 700087"/>
                <a:gd name="connsiteX14" fmla="*/ 1385923 w 2519398"/>
                <a:gd name="connsiteY14" fmla="*/ 100012 h 700087"/>
                <a:gd name="connsiteX15" fmla="*/ 1559754 w 2519398"/>
                <a:gd name="connsiteY15" fmla="*/ 126206 h 700087"/>
                <a:gd name="connsiteX16" fmla="*/ 1769304 w 2519398"/>
                <a:gd name="connsiteY16" fmla="*/ 159543 h 700087"/>
                <a:gd name="connsiteX17" fmla="*/ 2036004 w 2519398"/>
                <a:gd name="connsiteY17" fmla="*/ 216693 h 700087"/>
                <a:gd name="connsiteX18" fmla="*/ 2181261 w 2519398"/>
                <a:gd name="connsiteY18" fmla="*/ 257175 h 700087"/>
                <a:gd name="connsiteX19" fmla="*/ 2231267 w 2519398"/>
                <a:gd name="connsiteY19" fmla="*/ 271462 h 700087"/>
                <a:gd name="connsiteX20" fmla="*/ 2259842 w 2519398"/>
                <a:gd name="connsiteY20" fmla="*/ 290512 h 700087"/>
                <a:gd name="connsiteX21" fmla="*/ 2305086 w 2519398"/>
                <a:gd name="connsiteY21" fmla="*/ 321468 h 700087"/>
                <a:gd name="connsiteX22" fmla="*/ 2338423 w 2519398"/>
                <a:gd name="connsiteY22" fmla="*/ 347662 h 700087"/>
                <a:gd name="connsiteX23" fmla="*/ 2381286 w 2519398"/>
                <a:gd name="connsiteY23" fmla="*/ 390525 h 700087"/>
                <a:gd name="connsiteX24" fmla="*/ 2421767 w 2519398"/>
                <a:gd name="connsiteY24" fmla="*/ 431006 h 700087"/>
                <a:gd name="connsiteX25" fmla="*/ 2462248 w 2519398"/>
                <a:gd name="connsiteY25" fmla="*/ 481012 h 700087"/>
                <a:gd name="connsiteX26" fmla="*/ 2497967 w 2519398"/>
                <a:gd name="connsiteY26" fmla="*/ 528637 h 700087"/>
                <a:gd name="connsiteX27" fmla="*/ 2514636 w 2519398"/>
                <a:gd name="connsiteY27" fmla="*/ 554831 h 700087"/>
                <a:gd name="connsiteX28" fmla="*/ 2519398 w 2519398"/>
                <a:gd name="connsiteY28" fmla="*/ 583406 h 700087"/>
                <a:gd name="connsiteX29" fmla="*/ 2519398 w 2519398"/>
                <a:gd name="connsiteY29" fmla="*/ 621506 h 700087"/>
                <a:gd name="connsiteX30" fmla="*/ 2514636 w 2519398"/>
                <a:gd name="connsiteY30" fmla="*/ 657225 h 700087"/>
                <a:gd name="connsiteX31" fmla="*/ 2502729 w 2519398"/>
                <a:gd name="connsiteY31" fmla="*/ 681037 h 700087"/>
                <a:gd name="connsiteX32" fmla="*/ 2481298 w 2519398"/>
                <a:gd name="connsiteY32" fmla="*/ 695325 h 700087"/>
                <a:gd name="connsiteX33" fmla="*/ 2462248 w 2519398"/>
                <a:gd name="connsiteY33" fmla="*/ 700087 h 700087"/>
                <a:gd name="connsiteX34" fmla="*/ 2436054 w 2519398"/>
                <a:gd name="connsiteY34" fmla="*/ 700087 h 700087"/>
                <a:gd name="connsiteX35" fmla="*/ 2400336 w 2519398"/>
                <a:gd name="connsiteY35" fmla="*/ 690562 h 700087"/>
                <a:gd name="connsiteX36" fmla="*/ 2364617 w 2519398"/>
                <a:gd name="connsiteY36" fmla="*/ 673893 h 700087"/>
                <a:gd name="connsiteX37" fmla="*/ 2328898 w 2519398"/>
                <a:gd name="connsiteY37" fmla="*/ 645318 h 700087"/>
                <a:gd name="connsiteX38" fmla="*/ 2276511 w 2519398"/>
                <a:gd name="connsiteY38" fmla="*/ 602456 h 700087"/>
                <a:gd name="connsiteX39" fmla="*/ 2212217 w 2519398"/>
                <a:gd name="connsiteY39" fmla="*/ 559593 h 700087"/>
                <a:gd name="connsiteX40" fmla="*/ 2114586 w 2519398"/>
                <a:gd name="connsiteY40" fmla="*/ 500062 h 700087"/>
                <a:gd name="connsiteX41" fmla="*/ 2024098 w 2519398"/>
                <a:gd name="connsiteY41" fmla="*/ 452437 h 700087"/>
                <a:gd name="connsiteX42" fmla="*/ 1940754 w 2519398"/>
                <a:gd name="connsiteY42" fmla="*/ 414337 h 700087"/>
                <a:gd name="connsiteX43" fmla="*/ 1674054 w 2519398"/>
                <a:gd name="connsiteY43" fmla="*/ 338137 h 700087"/>
                <a:gd name="connsiteX44" fmla="*/ 1552611 w 2519398"/>
                <a:gd name="connsiteY44" fmla="*/ 314325 h 700087"/>
                <a:gd name="connsiteX45" fmla="*/ 1304961 w 2519398"/>
                <a:gd name="connsiteY45" fmla="*/ 269081 h 700087"/>
                <a:gd name="connsiteX46" fmla="*/ 1102554 w 2519398"/>
                <a:gd name="connsiteY46" fmla="*/ 238125 h 700087"/>
                <a:gd name="connsiteX47" fmla="*/ 864429 w 2519398"/>
                <a:gd name="connsiteY47" fmla="*/ 209550 h 700087"/>
                <a:gd name="connsiteX0" fmla="*/ 864429 w 2519398"/>
                <a:gd name="connsiteY0" fmla="*/ 209550 h 700087"/>
                <a:gd name="connsiteX1" fmla="*/ 654879 w 2519398"/>
                <a:gd name="connsiteY1" fmla="*/ 190500 h 700087"/>
                <a:gd name="connsiteX2" fmla="*/ 483429 w 2519398"/>
                <a:gd name="connsiteY2" fmla="*/ 180975 h 700087"/>
                <a:gd name="connsiteX3" fmla="*/ 328648 w 2519398"/>
                <a:gd name="connsiteY3" fmla="*/ 178593 h 700087"/>
                <a:gd name="connsiteX4" fmla="*/ 200061 w 2519398"/>
                <a:gd name="connsiteY4" fmla="*/ 180975 h 700087"/>
                <a:gd name="connsiteX5" fmla="*/ 121479 w 2519398"/>
                <a:gd name="connsiteY5" fmla="*/ 183356 h 700087"/>
                <a:gd name="connsiteX6" fmla="*/ 69092 w 2519398"/>
                <a:gd name="connsiteY6" fmla="*/ 209550 h 700087"/>
                <a:gd name="connsiteX7" fmla="*/ 0 w 2519398"/>
                <a:gd name="connsiteY7" fmla="*/ 252389 h 700087"/>
                <a:gd name="connsiteX8" fmla="*/ 114336 w 2519398"/>
                <a:gd name="connsiteY8" fmla="*/ 0 h 700087"/>
                <a:gd name="connsiteX9" fmla="*/ 290548 w 2519398"/>
                <a:gd name="connsiteY9" fmla="*/ 4762 h 700087"/>
                <a:gd name="connsiteX10" fmla="*/ 459617 w 2519398"/>
                <a:gd name="connsiteY10" fmla="*/ 9525 h 700087"/>
                <a:gd name="connsiteX11" fmla="*/ 604873 w 2519398"/>
                <a:gd name="connsiteY11" fmla="*/ 16668 h 700087"/>
                <a:gd name="connsiteX12" fmla="*/ 773942 w 2519398"/>
                <a:gd name="connsiteY12" fmla="*/ 28575 h 700087"/>
                <a:gd name="connsiteX13" fmla="*/ 1019211 w 2519398"/>
                <a:gd name="connsiteY13" fmla="*/ 52387 h 700087"/>
                <a:gd name="connsiteX14" fmla="*/ 1195423 w 2519398"/>
                <a:gd name="connsiteY14" fmla="*/ 73818 h 700087"/>
                <a:gd name="connsiteX15" fmla="*/ 1385923 w 2519398"/>
                <a:gd name="connsiteY15" fmla="*/ 100012 h 700087"/>
                <a:gd name="connsiteX16" fmla="*/ 1559754 w 2519398"/>
                <a:gd name="connsiteY16" fmla="*/ 126206 h 700087"/>
                <a:gd name="connsiteX17" fmla="*/ 1769304 w 2519398"/>
                <a:gd name="connsiteY17" fmla="*/ 159543 h 700087"/>
                <a:gd name="connsiteX18" fmla="*/ 2036004 w 2519398"/>
                <a:gd name="connsiteY18" fmla="*/ 216693 h 700087"/>
                <a:gd name="connsiteX19" fmla="*/ 2181261 w 2519398"/>
                <a:gd name="connsiteY19" fmla="*/ 257175 h 700087"/>
                <a:gd name="connsiteX20" fmla="*/ 2231267 w 2519398"/>
                <a:gd name="connsiteY20" fmla="*/ 271462 h 700087"/>
                <a:gd name="connsiteX21" fmla="*/ 2259842 w 2519398"/>
                <a:gd name="connsiteY21" fmla="*/ 290512 h 700087"/>
                <a:gd name="connsiteX22" fmla="*/ 2305086 w 2519398"/>
                <a:gd name="connsiteY22" fmla="*/ 321468 h 700087"/>
                <a:gd name="connsiteX23" fmla="*/ 2338423 w 2519398"/>
                <a:gd name="connsiteY23" fmla="*/ 347662 h 700087"/>
                <a:gd name="connsiteX24" fmla="*/ 2381286 w 2519398"/>
                <a:gd name="connsiteY24" fmla="*/ 390525 h 700087"/>
                <a:gd name="connsiteX25" fmla="*/ 2421767 w 2519398"/>
                <a:gd name="connsiteY25" fmla="*/ 431006 h 700087"/>
                <a:gd name="connsiteX26" fmla="*/ 2462248 w 2519398"/>
                <a:gd name="connsiteY26" fmla="*/ 481012 h 700087"/>
                <a:gd name="connsiteX27" fmla="*/ 2497967 w 2519398"/>
                <a:gd name="connsiteY27" fmla="*/ 528637 h 700087"/>
                <a:gd name="connsiteX28" fmla="*/ 2514636 w 2519398"/>
                <a:gd name="connsiteY28" fmla="*/ 554831 h 700087"/>
                <a:gd name="connsiteX29" fmla="*/ 2519398 w 2519398"/>
                <a:gd name="connsiteY29" fmla="*/ 583406 h 700087"/>
                <a:gd name="connsiteX30" fmla="*/ 2519398 w 2519398"/>
                <a:gd name="connsiteY30" fmla="*/ 621506 h 700087"/>
                <a:gd name="connsiteX31" fmla="*/ 2514636 w 2519398"/>
                <a:gd name="connsiteY31" fmla="*/ 657225 h 700087"/>
                <a:gd name="connsiteX32" fmla="*/ 2502729 w 2519398"/>
                <a:gd name="connsiteY32" fmla="*/ 681037 h 700087"/>
                <a:gd name="connsiteX33" fmla="*/ 2481298 w 2519398"/>
                <a:gd name="connsiteY33" fmla="*/ 695325 h 700087"/>
                <a:gd name="connsiteX34" fmla="*/ 2462248 w 2519398"/>
                <a:gd name="connsiteY34" fmla="*/ 700087 h 700087"/>
                <a:gd name="connsiteX35" fmla="*/ 2436054 w 2519398"/>
                <a:gd name="connsiteY35" fmla="*/ 700087 h 700087"/>
                <a:gd name="connsiteX36" fmla="*/ 2400336 w 2519398"/>
                <a:gd name="connsiteY36" fmla="*/ 690562 h 700087"/>
                <a:gd name="connsiteX37" fmla="*/ 2364617 w 2519398"/>
                <a:gd name="connsiteY37" fmla="*/ 673893 h 700087"/>
                <a:gd name="connsiteX38" fmla="*/ 2328898 w 2519398"/>
                <a:gd name="connsiteY38" fmla="*/ 645318 h 700087"/>
                <a:gd name="connsiteX39" fmla="*/ 2276511 w 2519398"/>
                <a:gd name="connsiteY39" fmla="*/ 602456 h 700087"/>
                <a:gd name="connsiteX40" fmla="*/ 2212217 w 2519398"/>
                <a:gd name="connsiteY40" fmla="*/ 559593 h 700087"/>
                <a:gd name="connsiteX41" fmla="*/ 2114586 w 2519398"/>
                <a:gd name="connsiteY41" fmla="*/ 500062 h 700087"/>
                <a:gd name="connsiteX42" fmla="*/ 2024098 w 2519398"/>
                <a:gd name="connsiteY42" fmla="*/ 452437 h 700087"/>
                <a:gd name="connsiteX43" fmla="*/ 1940754 w 2519398"/>
                <a:gd name="connsiteY43" fmla="*/ 414337 h 700087"/>
                <a:gd name="connsiteX44" fmla="*/ 1674054 w 2519398"/>
                <a:gd name="connsiteY44" fmla="*/ 338137 h 700087"/>
                <a:gd name="connsiteX45" fmla="*/ 1552611 w 2519398"/>
                <a:gd name="connsiteY45" fmla="*/ 314325 h 700087"/>
                <a:gd name="connsiteX46" fmla="*/ 1304961 w 2519398"/>
                <a:gd name="connsiteY46" fmla="*/ 269081 h 700087"/>
                <a:gd name="connsiteX47" fmla="*/ 1102554 w 2519398"/>
                <a:gd name="connsiteY47" fmla="*/ 238125 h 700087"/>
                <a:gd name="connsiteX48" fmla="*/ 864429 w 2519398"/>
                <a:gd name="connsiteY48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52387 w 2450306"/>
                <a:gd name="connsiteY5" fmla="*/ 183356 h 700087"/>
                <a:gd name="connsiteX6" fmla="*/ 0 w 2450306"/>
                <a:gd name="connsiteY6" fmla="*/ 209550 h 700087"/>
                <a:gd name="connsiteX7" fmla="*/ 45244 w 2450306"/>
                <a:gd name="connsiteY7" fmla="*/ 0 h 700087"/>
                <a:gd name="connsiteX8" fmla="*/ 221456 w 2450306"/>
                <a:gd name="connsiteY8" fmla="*/ 4762 h 700087"/>
                <a:gd name="connsiteX9" fmla="*/ 390525 w 2450306"/>
                <a:gd name="connsiteY9" fmla="*/ 9525 h 700087"/>
                <a:gd name="connsiteX10" fmla="*/ 535781 w 2450306"/>
                <a:gd name="connsiteY10" fmla="*/ 16668 h 700087"/>
                <a:gd name="connsiteX11" fmla="*/ 704850 w 2450306"/>
                <a:gd name="connsiteY11" fmla="*/ 28575 h 700087"/>
                <a:gd name="connsiteX12" fmla="*/ 950119 w 2450306"/>
                <a:gd name="connsiteY12" fmla="*/ 52387 h 700087"/>
                <a:gd name="connsiteX13" fmla="*/ 1126331 w 2450306"/>
                <a:gd name="connsiteY13" fmla="*/ 73818 h 700087"/>
                <a:gd name="connsiteX14" fmla="*/ 1316831 w 2450306"/>
                <a:gd name="connsiteY14" fmla="*/ 100012 h 700087"/>
                <a:gd name="connsiteX15" fmla="*/ 1490662 w 2450306"/>
                <a:gd name="connsiteY15" fmla="*/ 126206 h 700087"/>
                <a:gd name="connsiteX16" fmla="*/ 1700212 w 2450306"/>
                <a:gd name="connsiteY16" fmla="*/ 159543 h 700087"/>
                <a:gd name="connsiteX17" fmla="*/ 1966912 w 2450306"/>
                <a:gd name="connsiteY17" fmla="*/ 216693 h 700087"/>
                <a:gd name="connsiteX18" fmla="*/ 2112169 w 2450306"/>
                <a:gd name="connsiteY18" fmla="*/ 257175 h 700087"/>
                <a:gd name="connsiteX19" fmla="*/ 2162175 w 2450306"/>
                <a:gd name="connsiteY19" fmla="*/ 271462 h 700087"/>
                <a:gd name="connsiteX20" fmla="*/ 2190750 w 2450306"/>
                <a:gd name="connsiteY20" fmla="*/ 290512 h 700087"/>
                <a:gd name="connsiteX21" fmla="*/ 2235994 w 2450306"/>
                <a:gd name="connsiteY21" fmla="*/ 321468 h 700087"/>
                <a:gd name="connsiteX22" fmla="*/ 2269331 w 2450306"/>
                <a:gd name="connsiteY22" fmla="*/ 347662 h 700087"/>
                <a:gd name="connsiteX23" fmla="*/ 2312194 w 2450306"/>
                <a:gd name="connsiteY23" fmla="*/ 390525 h 700087"/>
                <a:gd name="connsiteX24" fmla="*/ 2352675 w 2450306"/>
                <a:gd name="connsiteY24" fmla="*/ 431006 h 700087"/>
                <a:gd name="connsiteX25" fmla="*/ 2393156 w 2450306"/>
                <a:gd name="connsiteY25" fmla="*/ 481012 h 700087"/>
                <a:gd name="connsiteX26" fmla="*/ 2428875 w 2450306"/>
                <a:gd name="connsiteY26" fmla="*/ 528637 h 700087"/>
                <a:gd name="connsiteX27" fmla="*/ 2445544 w 2450306"/>
                <a:gd name="connsiteY27" fmla="*/ 554831 h 700087"/>
                <a:gd name="connsiteX28" fmla="*/ 2450306 w 2450306"/>
                <a:gd name="connsiteY28" fmla="*/ 583406 h 700087"/>
                <a:gd name="connsiteX29" fmla="*/ 2450306 w 2450306"/>
                <a:gd name="connsiteY29" fmla="*/ 621506 h 700087"/>
                <a:gd name="connsiteX30" fmla="*/ 2445544 w 2450306"/>
                <a:gd name="connsiteY30" fmla="*/ 657225 h 700087"/>
                <a:gd name="connsiteX31" fmla="*/ 2433637 w 2450306"/>
                <a:gd name="connsiteY31" fmla="*/ 681037 h 700087"/>
                <a:gd name="connsiteX32" fmla="*/ 2412206 w 2450306"/>
                <a:gd name="connsiteY32" fmla="*/ 695325 h 700087"/>
                <a:gd name="connsiteX33" fmla="*/ 2393156 w 2450306"/>
                <a:gd name="connsiteY33" fmla="*/ 700087 h 700087"/>
                <a:gd name="connsiteX34" fmla="*/ 2366962 w 2450306"/>
                <a:gd name="connsiteY34" fmla="*/ 700087 h 700087"/>
                <a:gd name="connsiteX35" fmla="*/ 2331244 w 2450306"/>
                <a:gd name="connsiteY35" fmla="*/ 690562 h 700087"/>
                <a:gd name="connsiteX36" fmla="*/ 2295525 w 2450306"/>
                <a:gd name="connsiteY36" fmla="*/ 673893 h 700087"/>
                <a:gd name="connsiteX37" fmla="*/ 2259806 w 2450306"/>
                <a:gd name="connsiteY37" fmla="*/ 645318 h 700087"/>
                <a:gd name="connsiteX38" fmla="*/ 2207419 w 2450306"/>
                <a:gd name="connsiteY38" fmla="*/ 602456 h 700087"/>
                <a:gd name="connsiteX39" fmla="*/ 2143125 w 2450306"/>
                <a:gd name="connsiteY39" fmla="*/ 559593 h 700087"/>
                <a:gd name="connsiteX40" fmla="*/ 2045494 w 2450306"/>
                <a:gd name="connsiteY40" fmla="*/ 500062 h 700087"/>
                <a:gd name="connsiteX41" fmla="*/ 1955006 w 2450306"/>
                <a:gd name="connsiteY41" fmla="*/ 452437 h 700087"/>
                <a:gd name="connsiteX42" fmla="*/ 1871662 w 2450306"/>
                <a:gd name="connsiteY42" fmla="*/ 414337 h 700087"/>
                <a:gd name="connsiteX43" fmla="*/ 1604962 w 2450306"/>
                <a:gd name="connsiteY43" fmla="*/ 338137 h 700087"/>
                <a:gd name="connsiteX44" fmla="*/ 1483519 w 2450306"/>
                <a:gd name="connsiteY44" fmla="*/ 314325 h 700087"/>
                <a:gd name="connsiteX45" fmla="*/ 1235869 w 2450306"/>
                <a:gd name="connsiteY45" fmla="*/ 269081 h 700087"/>
                <a:gd name="connsiteX46" fmla="*/ 1033462 w 2450306"/>
                <a:gd name="connsiteY46" fmla="*/ 238125 h 700087"/>
                <a:gd name="connsiteX47" fmla="*/ 795337 w 2450306"/>
                <a:gd name="connsiteY47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52387 w 2450306"/>
                <a:gd name="connsiteY5" fmla="*/ 183356 h 700087"/>
                <a:gd name="connsiteX6" fmla="*/ 145222 w 2450306"/>
                <a:gd name="connsiteY6" fmla="*/ 180975 h 700087"/>
                <a:gd name="connsiteX7" fmla="*/ 0 w 2450306"/>
                <a:gd name="connsiteY7" fmla="*/ 209550 h 700087"/>
                <a:gd name="connsiteX8" fmla="*/ 45244 w 2450306"/>
                <a:gd name="connsiteY8" fmla="*/ 0 h 700087"/>
                <a:gd name="connsiteX9" fmla="*/ 221456 w 2450306"/>
                <a:gd name="connsiteY9" fmla="*/ 4762 h 700087"/>
                <a:gd name="connsiteX10" fmla="*/ 390525 w 2450306"/>
                <a:gd name="connsiteY10" fmla="*/ 9525 h 700087"/>
                <a:gd name="connsiteX11" fmla="*/ 535781 w 2450306"/>
                <a:gd name="connsiteY11" fmla="*/ 16668 h 700087"/>
                <a:gd name="connsiteX12" fmla="*/ 704850 w 2450306"/>
                <a:gd name="connsiteY12" fmla="*/ 28575 h 700087"/>
                <a:gd name="connsiteX13" fmla="*/ 950119 w 2450306"/>
                <a:gd name="connsiteY13" fmla="*/ 52387 h 700087"/>
                <a:gd name="connsiteX14" fmla="*/ 1126331 w 2450306"/>
                <a:gd name="connsiteY14" fmla="*/ 73818 h 700087"/>
                <a:gd name="connsiteX15" fmla="*/ 1316831 w 2450306"/>
                <a:gd name="connsiteY15" fmla="*/ 100012 h 700087"/>
                <a:gd name="connsiteX16" fmla="*/ 1490662 w 2450306"/>
                <a:gd name="connsiteY16" fmla="*/ 126206 h 700087"/>
                <a:gd name="connsiteX17" fmla="*/ 1700212 w 2450306"/>
                <a:gd name="connsiteY17" fmla="*/ 159543 h 700087"/>
                <a:gd name="connsiteX18" fmla="*/ 1966912 w 2450306"/>
                <a:gd name="connsiteY18" fmla="*/ 216693 h 700087"/>
                <a:gd name="connsiteX19" fmla="*/ 2112169 w 2450306"/>
                <a:gd name="connsiteY19" fmla="*/ 257175 h 700087"/>
                <a:gd name="connsiteX20" fmla="*/ 2162175 w 2450306"/>
                <a:gd name="connsiteY20" fmla="*/ 271462 h 700087"/>
                <a:gd name="connsiteX21" fmla="*/ 2190750 w 2450306"/>
                <a:gd name="connsiteY21" fmla="*/ 290512 h 700087"/>
                <a:gd name="connsiteX22" fmla="*/ 2235994 w 2450306"/>
                <a:gd name="connsiteY22" fmla="*/ 321468 h 700087"/>
                <a:gd name="connsiteX23" fmla="*/ 2269331 w 2450306"/>
                <a:gd name="connsiteY23" fmla="*/ 347662 h 700087"/>
                <a:gd name="connsiteX24" fmla="*/ 2312194 w 2450306"/>
                <a:gd name="connsiteY24" fmla="*/ 390525 h 700087"/>
                <a:gd name="connsiteX25" fmla="*/ 2352675 w 2450306"/>
                <a:gd name="connsiteY25" fmla="*/ 431006 h 700087"/>
                <a:gd name="connsiteX26" fmla="*/ 2393156 w 2450306"/>
                <a:gd name="connsiteY26" fmla="*/ 481012 h 700087"/>
                <a:gd name="connsiteX27" fmla="*/ 2428875 w 2450306"/>
                <a:gd name="connsiteY27" fmla="*/ 528637 h 700087"/>
                <a:gd name="connsiteX28" fmla="*/ 2445544 w 2450306"/>
                <a:gd name="connsiteY28" fmla="*/ 554831 h 700087"/>
                <a:gd name="connsiteX29" fmla="*/ 2450306 w 2450306"/>
                <a:gd name="connsiteY29" fmla="*/ 583406 h 700087"/>
                <a:gd name="connsiteX30" fmla="*/ 2450306 w 2450306"/>
                <a:gd name="connsiteY30" fmla="*/ 621506 h 700087"/>
                <a:gd name="connsiteX31" fmla="*/ 2445544 w 2450306"/>
                <a:gd name="connsiteY31" fmla="*/ 657225 h 700087"/>
                <a:gd name="connsiteX32" fmla="*/ 2433637 w 2450306"/>
                <a:gd name="connsiteY32" fmla="*/ 681037 h 700087"/>
                <a:gd name="connsiteX33" fmla="*/ 2412206 w 2450306"/>
                <a:gd name="connsiteY33" fmla="*/ 695325 h 700087"/>
                <a:gd name="connsiteX34" fmla="*/ 2393156 w 2450306"/>
                <a:gd name="connsiteY34" fmla="*/ 700087 h 700087"/>
                <a:gd name="connsiteX35" fmla="*/ 2366962 w 2450306"/>
                <a:gd name="connsiteY35" fmla="*/ 700087 h 700087"/>
                <a:gd name="connsiteX36" fmla="*/ 2331244 w 2450306"/>
                <a:gd name="connsiteY36" fmla="*/ 690562 h 700087"/>
                <a:gd name="connsiteX37" fmla="*/ 2295525 w 2450306"/>
                <a:gd name="connsiteY37" fmla="*/ 673893 h 700087"/>
                <a:gd name="connsiteX38" fmla="*/ 2259806 w 2450306"/>
                <a:gd name="connsiteY38" fmla="*/ 645318 h 700087"/>
                <a:gd name="connsiteX39" fmla="*/ 2207419 w 2450306"/>
                <a:gd name="connsiteY39" fmla="*/ 602456 h 700087"/>
                <a:gd name="connsiteX40" fmla="*/ 2143125 w 2450306"/>
                <a:gd name="connsiteY40" fmla="*/ 559593 h 700087"/>
                <a:gd name="connsiteX41" fmla="*/ 2045494 w 2450306"/>
                <a:gd name="connsiteY41" fmla="*/ 500062 h 700087"/>
                <a:gd name="connsiteX42" fmla="*/ 1955006 w 2450306"/>
                <a:gd name="connsiteY42" fmla="*/ 452437 h 700087"/>
                <a:gd name="connsiteX43" fmla="*/ 1871662 w 2450306"/>
                <a:gd name="connsiteY43" fmla="*/ 414337 h 700087"/>
                <a:gd name="connsiteX44" fmla="*/ 1604962 w 2450306"/>
                <a:gd name="connsiteY44" fmla="*/ 338137 h 700087"/>
                <a:gd name="connsiteX45" fmla="*/ 1483519 w 2450306"/>
                <a:gd name="connsiteY45" fmla="*/ 314325 h 700087"/>
                <a:gd name="connsiteX46" fmla="*/ 1235869 w 2450306"/>
                <a:gd name="connsiteY46" fmla="*/ 269081 h 700087"/>
                <a:gd name="connsiteX47" fmla="*/ 1033462 w 2450306"/>
                <a:gd name="connsiteY47" fmla="*/ 238125 h 700087"/>
                <a:gd name="connsiteX48" fmla="*/ 795337 w 2450306"/>
                <a:gd name="connsiteY48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52387 w 2450306"/>
                <a:gd name="connsiteY5" fmla="*/ 183356 h 700087"/>
                <a:gd name="connsiteX6" fmla="*/ 145222 w 2450306"/>
                <a:gd name="connsiteY6" fmla="*/ 180975 h 700087"/>
                <a:gd name="connsiteX7" fmla="*/ 40481 w 2450306"/>
                <a:gd name="connsiteY7" fmla="*/ 202406 h 700087"/>
                <a:gd name="connsiteX8" fmla="*/ 0 w 2450306"/>
                <a:gd name="connsiteY8" fmla="*/ 209550 h 700087"/>
                <a:gd name="connsiteX9" fmla="*/ 45244 w 2450306"/>
                <a:gd name="connsiteY9" fmla="*/ 0 h 700087"/>
                <a:gd name="connsiteX10" fmla="*/ 221456 w 2450306"/>
                <a:gd name="connsiteY10" fmla="*/ 4762 h 700087"/>
                <a:gd name="connsiteX11" fmla="*/ 390525 w 2450306"/>
                <a:gd name="connsiteY11" fmla="*/ 9525 h 700087"/>
                <a:gd name="connsiteX12" fmla="*/ 535781 w 2450306"/>
                <a:gd name="connsiteY12" fmla="*/ 16668 h 700087"/>
                <a:gd name="connsiteX13" fmla="*/ 704850 w 2450306"/>
                <a:gd name="connsiteY13" fmla="*/ 28575 h 700087"/>
                <a:gd name="connsiteX14" fmla="*/ 950119 w 2450306"/>
                <a:gd name="connsiteY14" fmla="*/ 52387 h 700087"/>
                <a:gd name="connsiteX15" fmla="*/ 1126331 w 2450306"/>
                <a:gd name="connsiteY15" fmla="*/ 73818 h 700087"/>
                <a:gd name="connsiteX16" fmla="*/ 1316831 w 2450306"/>
                <a:gd name="connsiteY16" fmla="*/ 100012 h 700087"/>
                <a:gd name="connsiteX17" fmla="*/ 1490662 w 2450306"/>
                <a:gd name="connsiteY17" fmla="*/ 126206 h 700087"/>
                <a:gd name="connsiteX18" fmla="*/ 1700212 w 2450306"/>
                <a:gd name="connsiteY18" fmla="*/ 159543 h 700087"/>
                <a:gd name="connsiteX19" fmla="*/ 1966912 w 2450306"/>
                <a:gd name="connsiteY19" fmla="*/ 216693 h 700087"/>
                <a:gd name="connsiteX20" fmla="*/ 2112169 w 2450306"/>
                <a:gd name="connsiteY20" fmla="*/ 257175 h 700087"/>
                <a:gd name="connsiteX21" fmla="*/ 2162175 w 2450306"/>
                <a:gd name="connsiteY21" fmla="*/ 271462 h 700087"/>
                <a:gd name="connsiteX22" fmla="*/ 2190750 w 2450306"/>
                <a:gd name="connsiteY22" fmla="*/ 290512 h 700087"/>
                <a:gd name="connsiteX23" fmla="*/ 2235994 w 2450306"/>
                <a:gd name="connsiteY23" fmla="*/ 321468 h 700087"/>
                <a:gd name="connsiteX24" fmla="*/ 2269331 w 2450306"/>
                <a:gd name="connsiteY24" fmla="*/ 347662 h 700087"/>
                <a:gd name="connsiteX25" fmla="*/ 2312194 w 2450306"/>
                <a:gd name="connsiteY25" fmla="*/ 390525 h 700087"/>
                <a:gd name="connsiteX26" fmla="*/ 2352675 w 2450306"/>
                <a:gd name="connsiteY26" fmla="*/ 431006 h 700087"/>
                <a:gd name="connsiteX27" fmla="*/ 2393156 w 2450306"/>
                <a:gd name="connsiteY27" fmla="*/ 481012 h 700087"/>
                <a:gd name="connsiteX28" fmla="*/ 2428875 w 2450306"/>
                <a:gd name="connsiteY28" fmla="*/ 528637 h 700087"/>
                <a:gd name="connsiteX29" fmla="*/ 2445544 w 2450306"/>
                <a:gd name="connsiteY29" fmla="*/ 554831 h 700087"/>
                <a:gd name="connsiteX30" fmla="*/ 2450306 w 2450306"/>
                <a:gd name="connsiteY30" fmla="*/ 583406 h 700087"/>
                <a:gd name="connsiteX31" fmla="*/ 2450306 w 2450306"/>
                <a:gd name="connsiteY31" fmla="*/ 621506 h 700087"/>
                <a:gd name="connsiteX32" fmla="*/ 2445544 w 2450306"/>
                <a:gd name="connsiteY32" fmla="*/ 657225 h 700087"/>
                <a:gd name="connsiteX33" fmla="*/ 2433637 w 2450306"/>
                <a:gd name="connsiteY33" fmla="*/ 681037 h 700087"/>
                <a:gd name="connsiteX34" fmla="*/ 2412206 w 2450306"/>
                <a:gd name="connsiteY34" fmla="*/ 695325 h 700087"/>
                <a:gd name="connsiteX35" fmla="*/ 2393156 w 2450306"/>
                <a:gd name="connsiteY35" fmla="*/ 700087 h 700087"/>
                <a:gd name="connsiteX36" fmla="*/ 2366962 w 2450306"/>
                <a:gd name="connsiteY36" fmla="*/ 700087 h 700087"/>
                <a:gd name="connsiteX37" fmla="*/ 2331244 w 2450306"/>
                <a:gd name="connsiteY37" fmla="*/ 690562 h 700087"/>
                <a:gd name="connsiteX38" fmla="*/ 2295525 w 2450306"/>
                <a:gd name="connsiteY38" fmla="*/ 673893 h 700087"/>
                <a:gd name="connsiteX39" fmla="*/ 2259806 w 2450306"/>
                <a:gd name="connsiteY39" fmla="*/ 645318 h 700087"/>
                <a:gd name="connsiteX40" fmla="*/ 2207419 w 2450306"/>
                <a:gd name="connsiteY40" fmla="*/ 602456 h 700087"/>
                <a:gd name="connsiteX41" fmla="*/ 2143125 w 2450306"/>
                <a:gd name="connsiteY41" fmla="*/ 559593 h 700087"/>
                <a:gd name="connsiteX42" fmla="*/ 2045494 w 2450306"/>
                <a:gd name="connsiteY42" fmla="*/ 500062 h 700087"/>
                <a:gd name="connsiteX43" fmla="*/ 1955006 w 2450306"/>
                <a:gd name="connsiteY43" fmla="*/ 452437 h 700087"/>
                <a:gd name="connsiteX44" fmla="*/ 1871662 w 2450306"/>
                <a:gd name="connsiteY44" fmla="*/ 414337 h 700087"/>
                <a:gd name="connsiteX45" fmla="*/ 1604962 w 2450306"/>
                <a:gd name="connsiteY45" fmla="*/ 338137 h 700087"/>
                <a:gd name="connsiteX46" fmla="*/ 1483519 w 2450306"/>
                <a:gd name="connsiteY46" fmla="*/ 314325 h 700087"/>
                <a:gd name="connsiteX47" fmla="*/ 1235869 w 2450306"/>
                <a:gd name="connsiteY47" fmla="*/ 269081 h 700087"/>
                <a:gd name="connsiteX48" fmla="*/ 1033462 w 2450306"/>
                <a:gd name="connsiteY48" fmla="*/ 238125 h 700087"/>
                <a:gd name="connsiteX49" fmla="*/ 795337 w 2450306"/>
                <a:gd name="connsiteY49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52387 w 2450306"/>
                <a:gd name="connsiteY5" fmla="*/ 183356 h 700087"/>
                <a:gd name="connsiteX6" fmla="*/ 40481 w 2450306"/>
                <a:gd name="connsiteY6" fmla="*/ 202406 h 700087"/>
                <a:gd name="connsiteX7" fmla="*/ 0 w 2450306"/>
                <a:gd name="connsiteY7" fmla="*/ 209550 h 700087"/>
                <a:gd name="connsiteX8" fmla="*/ 45244 w 2450306"/>
                <a:gd name="connsiteY8" fmla="*/ 0 h 700087"/>
                <a:gd name="connsiteX9" fmla="*/ 221456 w 2450306"/>
                <a:gd name="connsiteY9" fmla="*/ 4762 h 700087"/>
                <a:gd name="connsiteX10" fmla="*/ 390525 w 2450306"/>
                <a:gd name="connsiteY10" fmla="*/ 9525 h 700087"/>
                <a:gd name="connsiteX11" fmla="*/ 535781 w 2450306"/>
                <a:gd name="connsiteY11" fmla="*/ 16668 h 700087"/>
                <a:gd name="connsiteX12" fmla="*/ 704850 w 2450306"/>
                <a:gd name="connsiteY12" fmla="*/ 28575 h 700087"/>
                <a:gd name="connsiteX13" fmla="*/ 950119 w 2450306"/>
                <a:gd name="connsiteY13" fmla="*/ 52387 h 700087"/>
                <a:gd name="connsiteX14" fmla="*/ 1126331 w 2450306"/>
                <a:gd name="connsiteY14" fmla="*/ 73818 h 700087"/>
                <a:gd name="connsiteX15" fmla="*/ 1316831 w 2450306"/>
                <a:gd name="connsiteY15" fmla="*/ 100012 h 700087"/>
                <a:gd name="connsiteX16" fmla="*/ 1490662 w 2450306"/>
                <a:gd name="connsiteY16" fmla="*/ 126206 h 700087"/>
                <a:gd name="connsiteX17" fmla="*/ 1700212 w 2450306"/>
                <a:gd name="connsiteY17" fmla="*/ 159543 h 700087"/>
                <a:gd name="connsiteX18" fmla="*/ 1966912 w 2450306"/>
                <a:gd name="connsiteY18" fmla="*/ 216693 h 700087"/>
                <a:gd name="connsiteX19" fmla="*/ 2112169 w 2450306"/>
                <a:gd name="connsiteY19" fmla="*/ 257175 h 700087"/>
                <a:gd name="connsiteX20" fmla="*/ 2162175 w 2450306"/>
                <a:gd name="connsiteY20" fmla="*/ 271462 h 700087"/>
                <a:gd name="connsiteX21" fmla="*/ 2190750 w 2450306"/>
                <a:gd name="connsiteY21" fmla="*/ 290512 h 700087"/>
                <a:gd name="connsiteX22" fmla="*/ 2235994 w 2450306"/>
                <a:gd name="connsiteY22" fmla="*/ 321468 h 700087"/>
                <a:gd name="connsiteX23" fmla="*/ 2269331 w 2450306"/>
                <a:gd name="connsiteY23" fmla="*/ 347662 h 700087"/>
                <a:gd name="connsiteX24" fmla="*/ 2312194 w 2450306"/>
                <a:gd name="connsiteY24" fmla="*/ 390525 h 700087"/>
                <a:gd name="connsiteX25" fmla="*/ 2352675 w 2450306"/>
                <a:gd name="connsiteY25" fmla="*/ 431006 h 700087"/>
                <a:gd name="connsiteX26" fmla="*/ 2393156 w 2450306"/>
                <a:gd name="connsiteY26" fmla="*/ 481012 h 700087"/>
                <a:gd name="connsiteX27" fmla="*/ 2428875 w 2450306"/>
                <a:gd name="connsiteY27" fmla="*/ 528637 h 700087"/>
                <a:gd name="connsiteX28" fmla="*/ 2445544 w 2450306"/>
                <a:gd name="connsiteY28" fmla="*/ 554831 h 700087"/>
                <a:gd name="connsiteX29" fmla="*/ 2450306 w 2450306"/>
                <a:gd name="connsiteY29" fmla="*/ 583406 h 700087"/>
                <a:gd name="connsiteX30" fmla="*/ 2450306 w 2450306"/>
                <a:gd name="connsiteY30" fmla="*/ 621506 h 700087"/>
                <a:gd name="connsiteX31" fmla="*/ 2445544 w 2450306"/>
                <a:gd name="connsiteY31" fmla="*/ 657225 h 700087"/>
                <a:gd name="connsiteX32" fmla="*/ 2433637 w 2450306"/>
                <a:gd name="connsiteY32" fmla="*/ 681037 h 700087"/>
                <a:gd name="connsiteX33" fmla="*/ 2412206 w 2450306"/>
                <a:gd name="connsiteY33" fmla="*/ 695325 h 700087"/>
                <a:gd name="connsiteX34" fmla="*/ 2393156 w 2450306"/>
                <a:gd name="connsiteY34" fmla="*/ 700087 h 700087"/>
                <a:gd name="connsiteX35" fmla="*/ 2366962 w 2450306"/>
                <a:gd name="connsiteY35" fmla="*/ 700087 h 700087"/>
                <a:gd name="connsiteX36" fmla="*/ 2331244 w 2450306"/>
                <a:gd name="connsiteY36" fmla="*/ 690562 h 700087"/>
                <a:gd name="connsiteX37" fmla="*/ 2295525 w 2450306"/>
                <a:gd name="connsiteY37" fmla="*/ 673893 h 700087"/>
                <a:gd name="connsiteX38" fmla="*/ 2259806 w 2450306"/>
                <a:gd name="connsiteY38" fmla="*/ 645318 h 700087"/>
                <a:gd name="connsiteX39" fmla="*/ 2207419 w 2450306"/>
                <a:gd name="connsiteY39" fmla="*/ 602456 h 700087"/>
                <a:gd name="connsiteX40" fmla="*/ 2143125 w 2450306"/>
                <a:gd name="connsiteY40" fmla="*/ 559593 h 700087"/>
                <a:gd name="connsiteX41" fmla="*/ 2045494 w 2450306"/>
                <a:gd name="connsiteY41" fmla="*/ 500062 h 700087"/>
                <a:gd name="connsiteX42" fmla="*/ 1955006 w 2450306"/>
                <a:gd name="connsiteY42" fmla="*/ 452437 h 700087"/>
                <a:gd name="connsiteX43" fmla="*/ 1871662 w 2450306"/>
                <a:gd name="connsiteY43" fmla="*/ 414337 h 700087"/>
                <a:gd name="connsiteX44" fmla="*/ 1604962 w 2450306"/>
                <a:gd name="connsiteY44" fmla="*/ 338137 h 700087"/>
                <a:gd name="connsiteX45" fmla="*/ 1483519 w 2450306"/>
                <a:gd name="connsiteY45" fmla="*/ 314325 h 700087"/>
                <a:gd name="connsiteX46" fmla="*/ 1235869 w 2450306"/>
                <a:gd name="connsiteY46" fmla="*/ 269081 h 700087"/>
                <a:gd name="connsiteX47" fmla="*/ 1033462 w 2450306"/>
                <a:gd name="connsiteY47" fmla="*/ 238125 h 700087"/>
                <a:gd name="connsiteX48" fmla="*/ 795337 w 2450306"/>
                <a:gd name="connsiteY48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40481 w 2450306"/>
                <a:gd name="connsiteY5" fmla="*/ 202406 h 700087"/>
                <a:gd name="connsiteX6" fmla="*/ 0 w 2450306"/>
                <a:gd name="connsiteY6" fmla="*/ 209550 h 700087"/>
                <a:gd name="connsiteX7" fmla="*/ 45244 w 2450306"/>
                <a:gd name="connsiteY7" fmla="*/ 0 h 700087"/>
                <a:gd name="connsiteX8" fmla="*/ 221456 w 2450306"/>
                <a:gd name="connsiteY8" fmla="*/ 4762 h 700087"/>
                <a:gd name="connsiteX9" fmla="*/ 390525 w 2450306"/>
                <a:gd name="connsiteY9" fmla="*/ 9525 h 700087"/>
                <a:gd name="connsiteX10" fmla="*/ 535781 w 2450306"/>
                <a:gd name="connsiteY10" fmla="*/ 16668 h 700087"/>
                <a:gd name="connsiteX11" fmla="*/ 704850 w 2450306"/>
                <a:gd name="connsiteY11" fmla="*/ 28575 h 700087"/>
                <a:gd name="connsiteX12" fmla="*/ 950119 w 2450306"/>
                <a:gd name="connsiteY12" fmla="*/ 52387 h 700087"/>
                <a:gd name="connsiteX13" fmla="*/ 1126331 w 2450306"/>
                <a:gd name="connsiteY13" fmla="*/ 73818 h 700087"/>
                <a:gd name="connsiteX14" fmla="*/ 1316831 w 2450306"/>
                <a:gd name="connsiteY14" fmla="*/ 100012 h 700087"/>
                <a:gd name="connsiteX15" fmla="*/ 1490662 w 2450306"/>
                <a:gd name="connsiteY15" fmla="*/ 126206 h 700087"/>
                <a:gd name="connsiteX16" fmla="*/ 1700212 w 2450306"/>
                <a:gd name="connsiteY16" fmla="*/ 159543 h 700087"/>
                <a:gd name="connsiteX17" fmla="*/ 1966912 w 2450306"/>
                <a:gd name="connsiteY17" fmla="*/ 216693 h 700087"/>
                <a:gd name="connsiteX18" fmla="*/ 2112169 w 2450306"/>
                <a:gd name="connsiteY18" fmla="*/ 257175 h 700087"/>
                <a:gd name="connsiteX19" fmla="*/ 2162175 w 2450306"/>
                <a:gd name="connsiteY19" fmla="*/ 271462 h 700087"/>
                <a:gd name="connsiteX20" fmla="*/ 2190750 w 2450306"/>
                <a:gd name="connsiteY20" fmla="*/ 290512 h 700087"/>
                <a:gd name="connsiteX21" fmla="*/ 2235994 w 2450306"/>
                <a:gd name="connsiteY21" fmla="*/ 321468 h 700087"/>
                <a:gd name="connsiteX22" fmla="*/ 2269331 w 2450306"/>
                <a:gd name="connsiteY22" fmla="*/ 347662 h 700087"/>
                <a:gd name="connsiteX23" fmla="*/ 2312194 w 2450306"/>
                <a:gd name="connsiteY23" fmla="*/ 390525 h 700087"/>
                <a:gd name="connsiteX24" fmla="*/ 2352675 w 2450306"/>
                <a:gd name="connsiteY24" fmla="*/ 431006 h 700087"/>
                <a:gd name="connsiteX25" fmla="*/ 2393156 w 2450306"/>
                <a:gd name="connsiteY25" fmla="*/ 481012 h 700087"/>
                <a:gd name="connsiteX26" fmla="*/ 2428875 w 2450306"/>
                <a:gd name="connsiteY26" fmla="*/ 528637 h 700087"/>
                <a:gd name="connsiteX27" fmla="*/ 2445544 w 2450306"/>
                <a:gd name="connsiteY27" fmla="*/ 554831 h 700087"/>
                <a:gd name="connsiteX28" fmla="*/ 2450306 w 2450306"/>
                <a:gd name="connsiteY28" fmla="*/ 583406 h 700087"/>
                <a:gd name="connsiteX29" fmla="*/ 2450306 w 2450306"/>
                <a:gd name="connsiteY29" fmla="*/ 621506 h 700087"/>
                <a:gd name="connsiteX30" fmla="*/ 2445544 w 2450306"/>
                <a:gd name="connsiteY30" fmla="*/ 657225 h 700087"/>
                <a:gd name="connsiteX31" fmla="*/ 2433637 w 2450306"/>
                <a:gd name="connsiteY31" fmla="*/ 681037 h 700087"/>
                <a:gd name="connsiteX32" fmla="*/ 2412206 w 2450306"/>
                <a:gd name="connsiteY32" fmla="*/ 695325 h 700087"/>
                <a:gd name="connsiteX33" fmla="*/ 2393156 w 2450306"/>
                <a:gd name="connsiteY33" fmla="*/ 700087 h 700087"/>
                <a:gd name="connsiteX34" fmla="*/ 2366962 w 2450306"/>
                <a:gd name="connsiteY34" fmla="*/ 700087 h 700087"/>
                <a:gd name="connsiteX35" fmla="*/ 2331244 w 2450306"/>
                <a:gd name="connsiteY35" fmla="*/ 690562 h 700087"/>
                <a:gd name="connsiteX36" fmla="*/ 2295525 w 2450306"/>
                <a:gd name="connsiteY36" fmla="*/ 673893 h 700087"/>
                <a:gd name="connsiteX37" fmla="*/ 2259806 w 2450306"/>
                <a:gd name="connsiteY37" fmla="*/ 645318 h 700087"/>
                <a:gd name="connsiteX38" fmla="*/ 2207419 w 2450306"/>
                <a:gd name="connsiteY38" fmla="*/ 602456 h 700087"/>
                <a:gd name="connsiteX39" fmla="*/ 2143125 w 2450306"/>
                <a:gd name="connsiteY39" fmla="*/ 559593 h 700087"/>
                <a:gd name="connsiteX40" fmla="*/ 2045494 w 2450306"/>
                <a:gd name="connsiteY40" fmla="*/ 500062 h 700087"/>
                <a:gd name="connsiteX41" fmla="*/ 1955006 w 2450306"/>
                <a:gd name="connsiteY41" fmla="*/ 452437 h 700087"/>
                <a:gd name="connsiteX42" fmla="*/ 1871662 w 2450306"/>
                <a:gd name="connsiteY42" fmla="*/ 414337 h 700087"/>
                <a:gd name="connsiteX43" fmla="*/ 1604962 w 2450306"/>
                <a:gd name="connsiteY43" fmla="*/ 338137 h 700087"/>
                <a:gd name="connsiteX44" fmla="*/ 1483519 w 2450306"/>
                <a:gd name="connsiteY44" fmla="*/ 314325 h 700087"/>
                <a:gd name="connsiteX45" fmla="*/ 1235869 w 2450306"/>
                <a:gd name="connsiteY45" fmla="*/ 269081 h 700087"/>
                <a:gd name="connsiteX46" fmla="*/ 1033462 w 2450306"/>
                <a:gd name="connsiteY46" fmla="*/ 238125 h 700087"/>
                <a:gd name="connsiteX47" fmla="*/ 795337 w 2450306"/>
                <a:gd name="connsiteY47" fmla="*/ 209550 h 700087"/>
                <a:gd name="connsiteX0" fmla="*/ 823117 w 2478086"/>
                <a:gd name="connsiteY0" fmla="*/ 209550 h 700087"/>
                <a:gd name="connsiteX1" fmla="*/ 613567 w 2478086"/>
                <a:gd name="connsiteY1" fmla="*/ 190500 h 700087"/>
                <a:gd name="connsiteX2" fmla="*/ 442117 w 2478086"/>
                <a:gd name="connsiteY2" fmla="*/ 180975 h 700087"/>
                <a:gd name="connsiteX3" fmla="*/ 287336 w 2478086"/>
                <a:gd name="connsiteY3" fmla="*/ 178593 h 700087"/>
                <a:gd name="connsiteX4" fmla="*/ 158749 w 2478086"/>
                <a:gd name="connsiteY4" fmla="*/ 180975 h 700087"/>
                <a:gd name="connsiteX5" fmla="*/ 68261 w 2478086"/>
                <a:gd name="connsiteY5" fmla="*/ 202406 h 700087"/>
                <a:gd name="connsiteX6" fmla="*/ 27780 w 2478086"/>
                <a:gd name="connsiteY6" fmla="*/ 209550 h 700087"/>
                <a:gd name="connsiteX7" fmla="*/ 73024 w 2478086"/>
                <a:gd name="connsiteY7" fmla="*/ 0 h 700087"/>
                <a:gd name="connsiteX8" fmla="*/ 249236 w 2478086"/>
                <a:gd name="connsiteY8" fmla="*/ 4762 h 700087"/>
                <a:gd name="connsiteX9" fmla="*/ 418305 w 2478086"/>
                <a:gd name="connsiteY9" fmla="*/ 9525 h 700087"/>
                <a:gd name="connsiteX10" fmla="*/ 563561 w 2478086"/>
                <a:gd name="connsiteY10" fmla="*/ 16668 h 700087"/>
                <a:gd name="connsiteX11" fmla="*/ 732630 w 2478086"/>
                <a:gd name="connsiteY11" fmla="*/ 28575 h 700087"/>
                <a:gd name="connsiteX12" fmla="*/ 977899 w 2478086"/>
                <a:gd name="connsiteY12" fmla="*/ 52387 h 700087"/>
                <a:gd name="connsiteX13" fmla="*/ 1154111 w 2478086"/>
                <a:gd name="connsiteY13" fmla="*/ 73818 h 700087"/>
                <a:gd name="connsiteX14" fmla="*/ 1344611 w 2478086"/>
                <a:gd name="connsiteY14" fmla="*/ 100012 h 700087"/>
                <a:gd name="connsiteX15" fmla="*/ 1518442 w 2478086"/>
                <a:gd name="connsiteY15" fmla="*/ 126206 h 700087"/>
                <a:gd name="connsiteX16" fmla="*/ 1727992 w 2478086"/>
                <a:gd name="connsiteY16" fmla="*/ 159543 h 700087"/>
                <a:gd name="connsiteX17" fmla="*/ 1994692 w 2478086"/>
                <a:gd name="connsiteY17" fmla="*/ 216693 h 700087"/>
                <a:gd name="connsiteX18" fmla="*/ 2139949 w 2478086"/>
                <a:gd name="connsiteY18" fmla="*/ 257175 h 700087"/>
                <a:gd name="connsiteX19" fmla="*/ 2189955 w 2478086"/>
                <a:gd name="connsiteY19" fmla="*/ 271462 h 700087"/>
                <a:gd name="connsiteX20" fmla="*/ 2218530 w 2478086"/>
                <a:gd name="connsiteY20" fmla="*/ 290512 h 700087"/>
                <a:gd name="connsiteX21" fmla="*/ 2263774 w 2478086"/>
                <a:gd name="connsiteY21" fmla="*/ 321468 h 700087"/>
                <a:gd name="connsiteX22" fmla="*/ 2297111 w 2478086"/>
                <a:gd name="connsiteY22" fmla="*/ 347662 h 700087"/>
                <a:gd name="connsiteX23" fmla="*/ 2339974 w 2478086"/>
                <a:gd name="connsiteY23" fmla="*/ 390525 h 700087"/>
                <a:gd name="connsiteX24" fmla="*/ 2380455 w 2478086"/>
                <a:gd name="connsiteY24" fmla="*/ 431006 h 700087"/>
                <a:gd name="connsiteX25" fmla="*/ 2420936 w 2478086"/>
                <a:gd name="connsiteY25" fmla="*/ 481012 h 700087"/>
                <a:gd name="connsiteX26" fmla="*/ 2456655 w 2478086"/>
                <a:gd name="connsiteY26" fmla="*/ 528637 h 700087"/>
                <a:gd name="connsiteX27" fmla="*/ 2473324 w 2478086"/>
                <a:gd name="connsiteY27" fmla="*/ 554831 h 700087"/>
                <a:gd name="connsiteX28" fmla="*/ 2478086 w 2478086"/>
                <a:gd name="connsiteY28" fmla="*/ 583406 h 700087"/>
                <a:gd name="connsiteX29" fmla="*/ 2478086 w 2478086"/>
                <a:gd name="connsiteY29" fmla="*/ 621506 h 700087"/>
                <a:gd name="connsiteX30" fmla="*/ 2473324 w 2478086"/>
                <a:gd name="connsiteY30" fmla="*/ 657225 h 700087"/>
                <a:gd name="connsiteX31" fmla="*/ 2461417 w 2478086"/>
                <a:gd name="connsiteY31" fmla="*/ 681037 h 700087"/>
                <a:gd name="connsiteX32" fmla="*/ 2439986 w 2478086"/>
                <a:gd name="connsiteY32" fmla="*/ 695325 h 700087"/>
                <a:gd name="connsiteX33" fmla="*/ 2420936 w 2478086"/>
                <a:gd name="connsiteY33" fmla="*/ 700087 h 700087"/>
                <a:gd name="connsiteX34" fmla="*/ 2394742 w 2478086"/>
                <a:gd name="connsiteY34" fmla="*/ 700087 h 700087"/>
                <a:gd name="connsiteX35" fmla="*/ 2359024 w 2478086"/>
                <a:gd name="connsiteY35" fmla="*/ 690562 h 700087"/>
                <a:gd name="connsiteX36" fmla="*/ 2323305 w 2478086"/>
                <a:gd name="connsiteY36" fmla="*/ 673893 h 700087"/>
                <a:gd name="connsiteX37" fmla="*/ 2287586 w 2478086"/>
                <a:gd name="connsiteY37" fmla="*/ 645318 h 700087"/>
                <a:gd name="connsiteX38" fmla="*/ 2235199 w 2478086"/>
                <a:gd name="connsiteY38" fmla="*/ 602456 h 700087"/>
                <a:gd name="connsiteX39" fmla="*/ 2170905 w 2478086"/>
                <a:gd name="connsiteY39" fmla="*/ 559593 h 700087"/>
                <a:gd name="connsiteX40" fmla="*/ 2073274 w 2478086"/>
                <a:gd name="connsiteY40" fmla="*/ 500062 h 700087"/>
                <a:gd name="connsiteX41" fmla="*/ 1982786 w 2478086"/>
                <a:gd name="connsiteY41" fmla="*/ 452437 h 700087"/>
                <a:gd name="connsiteX42" fmla="*/ 1899442 w 2478086"/>
                <a:gd name="connsiteY42" fmla="*/ 414337 h 700087"/>
                <a:gd name="connsiteX43" fmla="*/ 1632742 w 2478086"/>
                <a:gd name="connsiteY43" fmla="*/ 338137 h 700087"/>
                <a:gd name="connsiteX44" fmla="*/ 1511299 w 2478086"/>
                <a:gd name="connsiteY44" fmla="*/ 314325 h 700087"/>
                <a:gd name="connsiteX45" fmla="*/ 1263649 w 2478086"/>
                <a:gd name="connsiteY45" fmla="*/ 269081 h 700087"/>
                <a:gd name="connsiteX46" fmla="*/ 1061242 w 2478086"/>
                <a:gd name="connsiteY46" fmla="*/ 238125 h 700087"/>
                <a:gd name="connsiteX47" fmla="*/ 823117 w 2478086"/>
                <a:gd name="connsiteY47" fmla="*/ 209550 h 700087"/>
                <a:gd name="connsiteX0" fmla="*/ 985873 w 2640842"/>
                <a:gd name="connsiteY0" fmla="*/ 209550 h 700087"/>
                <a:gd name="connsiteX1" fmla="*/ 776323 w 2640842"/>
                <a:gd name="connsiteY1" fmla="*/ 190500 h 700087"/>
                <a:gd name="connsiteX2" fmla="*/ 604873 w 2640842"/>
                <a:gd name="connsiteY2" fmla="*/ 180975 h 700087"/>
                <a:gd name="connsiteX3" fmla="*/ 450092 w 2640842"/>
                <a:gd name="connsiteY3" fmla="*/ 178593 h 700087"/>
                <a:gd name="connsiteX4" fmla="*/ 321505 w 2640842"/>
                <a:gd name="connsiteY4" fmla="*/ 180975 h 700087"/>
                <a:gd name="connsiteX5" fmla="*/ 231017 w 2640842"/>
                <a:gd name="connsiteY5" fmla="*/ 202406 h 700087"/>
                <a:gd name="connsiteX6" fmla="*/ 190536 w 2640842"/>
                <a:gd name="connsiteY6" fmla="*/ 209550 h 700087"/>
                <a:gd name="connsiteX7" fmla="*/ 0 w 2640842"/>
                <a:gd name="connsiteY7" fmla="*/ 278582 h 700087"/>
                <a:gd name="connsiteX8" fmla="*/ 235780 w 2640842"/>
                <a:gd name="connsiteY8" fmla="*/ 0 h 700087"/>
                <a:gd name="connsiteX9" fmla="*/ 411992 w 2640842"/>
                <a:gd name="connsiteY9" fmla="*/ 4762 h 700087"/>
                <a:gd name="connsiteX10" fmla="*/ 581061 w 2640842"/>
                <a:gd name="connsiteY10" fmla="*/ 9525 h 700087"/>
                <a:gd name="connsiteX11" fmla="*/ 726317 w 2640842"/>
                <a:gd name="connsiteY11" fmla="*/ 16668 h 700087"/>
                <a:gd name="connsiteX12" fmla="*/ 895386 w 2640842"/>
                <a:gd name="connsiteY12" fmla="*/ 28575 h 700087"/>
                <a:gd name="connsiteX13" fmla="*/ 1140655 w 2640842"/>
                <a:gd name="connsiteY13" fmla="*/ 52387 h 700087"/>
                <a:gd name="connsiteX14" fmla="*/ 1316867 w 2640842"/>
                <a:gd name="connsiteY14" fmla="*/ 73818 h 700087"/>
                <a:gd name="connsiteX15" fmla="*/ 1507367 w 2640842"/>
                <a:gd name="connsiteY15" fmla="*/ 100012 h 700087"/>
                <a:gd name="connsiteX16" fmla="*/ 1681198 w 2640842"/>
                <a:gd name="connsiteY16" fmla="*/ 126206 h 700087"/>
                <a:gd name="connsiteX17" fmla="*/ 1890748 w 2640842"/>
                <a:gd name="connsiteY17" fmla="*/ 159543 h 700087"/>
                <a:gd name="connsiteX18" fmla="*/ 2157448 w 2640842"/>
                <a:gd name="connsiteY18" fmla="*/ 216693 h 700087"/>
                <a:gd name="connsiteX19" fmla="*/ 2302705 w 2640842"/>
                <a:gd name="connsiteY19" fmla="*/ 257175 h 700087"/>
                <a:gd name="connsiteX20" fmla="*/ 2352711 w 2640842"/>
                <a:gd name="connsiteY20" fmla="*/ 271462 h 700087"/>
                <a:gd name="connsiteX21" fmla="*/ 2381286 w 2640842"/>
                <a:gd name="connsiteY21" fmla="*/ 290512 h 700087"/>
                <a:gd name="connsiteX22" fmla="*/ 2426530 w 2640842"/>
                <a:gd name="connsiteY22" fmla="*/ 321468 h 700087"/>
                <a:gd name="connsiteX23" fmla="*/ 2459867 w 2640842"/>
                <a:gd name="connsiteY23" fmla="*/ 347662 h 700087"/>
                <a:gd name="connsiteX24" fmla="*/ 2502730 w 2640842"/>
                <a:gd name="connsiteY24" fmla="*/ 390525 h 700087"/>
                <a:gd name="connsiteX25" fmla="*/ 2543211 w 2640842"/>
                <a:gd name="connsiteY25" fmla="*/ 431006 h 700087"/>
                <a:gd name="connsiteX26" fmla="*/ 2583692 w 2640842"/>
                <a:gd name="connsiteY26" fmla="*/ 481012 h 700087"/>
                <a:gd name="connsiteX27" fmla="*/ 2619411 w 2640842"/>
                <a:gd name="connsiteY27" fmla="*/ 528637 h 700087"/>
                <a:gd name="connsiteX28" fmla="*/ 2636080 w 2640842"/>
                <a:gd name="connsiteY28" fmla="*/ 554831 h 700087"/>
                <a:gd name="connsiteX29" fmla="*/ 2640842 w 2640842"/>
                <a:gd name="connsiteY29" fmla="*/ 583406 h 700087"/>
                <a:gd name="connsiteX30" fmla="*/ 2640842 w 2640842"/>
                <a:gd name="connsiteY30" fmla="*/ 621506 h 700087"/>
                <a:gd name="connsiteX31" fmla="*/ 2636080 w 2640842"/>
                <a:gd name="connsiteY31" fmla="*/ 657225 h 700087"/>
                <a:gd name="connsiteX32" fmla="*/ 2624173 w 2640842"/>
                <a:gd name="connsiteY32" fmla="*/ 681037 h 700087"/>
                <a:gd name="connsiteX33" fmla="*/ 2602742 w 2640842"/>
                <a:gd name="connsiteY33" fmla="*/ 695325 h 700087"/>
                <a:gd name="connsiteX34" fmla="*/ 2583692 w 2640842"/>
                <a:gd name="connsiteY34" fmla="*/ 700087 h 700087"/>
                <a:gd name="connsiteX35" fmla="*/ 2557498 w 2640842"/>
                <a:gd name="connsiteY35" fmla="*/ 700087 h 700087"/>
                <a:gd name="connsiteX36" fmla="*/ 2521780 w 2640842"/>
                <a:gd name="connsiteY36" fmla="*/ 690562 h 700087"/>
                <a:gd name="connsiteX37" fmla="*/ 2486061 w 2640842"/>
                <a:gd name="connsiteY37" fmla="*/ 673893 h 700087"/>
                <a:gd name="connsiteX38" fmla="*/ 2450342 w 2640842"/>
                <a:gd name="connsiteY38" fmla="*/ 645318 h 700087"/>
                <a:gd name="connsiteX39" fmla="*/ 2397955 w 2640842"/>
                <a:gd name="connsiteY39" fmla="*/ 602456 h 700087"/>
                <a:gd name="connsiteX40" fmla="*/ 2333661 w 2640842"/>
                <a:gd name="connsiteY40" fmla="*/ 559593 h 700087"/>
                <a:gd name="connsiteX41" fmla="*/ 2236030 w 2640842"/>
                <a:gd name="connsiteY41" fmla="*/ 500062 h 700087"/>
                <a:gd name="connsiteX42" fmla="*/ 2145542 w 2640842"/>
                <a:gd name="connsiteY42" fmla="*/ 452437 h 700087"/>
                <a:gd name="connsiteX43" fmla="*/ 2062198 w 2640842"/>
                <a:gd name="connsiteY43" fmla="*/ 414337 h 700087"/>
                <a:gd name="connsiteX44" fmla="*/ 1795498 w 2640842"/>
                <a:gd name="connsiteY44" fmla="*/ 338137 h 700087"/>
                <a:gd name="connsiteX45" fmla="*/ 1674055 w 2640842"/>
                <a:gd name="connsiteY45" fmla="*/ 314325 h 700087"/>
                <a:gd name="connsiteX46" fmla="*/ 1426405 w 2640842"/>
                <a:gd name="connsiteY46" fmla="*/ 269081 h 700087"/>
                <a:gd name="connsiteX47" fmla="*/ 1223998 w 2640842"/>
                <a:gd name="connsiteY47" fmla="*/ 238125 h 700087"/>
                <a:gd name="connsiteX48" fmla="*/ 985873 w 2640842"/>
                <a:gd name="connsiteY48" fmla="*/ 209550 h 700087"/>
                <a:gd name="connsiteX0" fmla="*/ 986667 w 2641636"/>
                <a:gd name="connsiteY0" fmla="*/ 209550 h 700087"/>
                <a:gd name="connsiteX1" fmla="*/ 777117 w 2641636"/>
                <a:gd name="connsiteY1" fmla="*/ 190500 h 700087"/>
                <a:gd name="connsiteX2" fmla="*/ 605667 w 2641636"/>
                <a:gd name="connsiteY2" fmla="*/ 180975 h 700087"/>
                <a:gd name="connsiteX3" fmla="*/ 450886 w 2641636"/>
                <a:gd name="connsiteY3" fmla="*/ 178593 h 700087"/>
                <a:gd name="connsiteX4" fmla="*/ 322299 w 2641636"/>
                <a:gd name="connsiteY4" fmla="*/ 180975 h 700087"/>
                <a:gd name="connsiteX5" fmla="*/ 231811 w 2641636"/>
                <a:gd name="connsiteY5" fmla="*/ 202406 h 700087"/>
                <a:gd name="connsiteX6" fmla="*/ 794 w 2641636"/>
                <a:gd name="connsiteY6" fmla="*/ 278582 h 700087"/>
                <a:gd name="connsiteX7" fmla="*/ 236574 w 2641636"/>
                <a:gd name="connsiteY7" fmla="*/ 0 h 700087"/>
                <a:gd name="connsiteX8" fmla="*/ 412786 w 2641636"/>
                <a:gd name="connsiteY8" fmla="*/ 4762 h 700087"/>
                <a:gd name="connsiteX9" fmla="*/ 581855 w 2641636"/>
                <a:gd name="connsiteY9" fmla="*/ 9525 h 700087"/>
                <a:gd name="connsiteX10" fmla="*/ 727111 w 2641636"/>
                <a:gd name="connsiteY10" fmla="*/ 16668 h 700087"/>
                <a:gd name="connsiteX11" fmla="*/ 896180 w 2641636"/>
                <a:gd name="connsiteY11" fmla="*/ 28575 h 700087"/>
                <a:gd name="connsiteX12" fmla="*/ 1141449 w 2641636"/>
                <a:gd name="connsiteY12" fmla="*/ 52387 h 700087"/>
                <a:gd name="connsiteX13" fmla="*/ 1317661 w 2641636"/>
                <a:gd name="connsiteY13" fmla="*/ 73818 h 700087"/>
                <a:gd name="connsiteX14" fmla="*/ 1508161 w 2641636"/>
                <a:gd name="connsiteY14" fmla="*/ 100012 h 700087"/>
                <a:gd name="connsiteX15" fmla="*/ 1681992 w 2641636"/>
                <a:gd name="connsiteY15" fmla="*/ 126206 h 700087"/>
                <a:gd name="connsiteX16" fmla="*/ 1891542 w 2641636"/>
                <a:gd name="connsiteY16" fmla="*/ 159543 h 700087"/>
                <a:gd name="connsiteX17" fmla="*/ 2158242 w 2641636"/>
                <a:gd name="connsiteY17" fmla="*/ 216693 h 700087"/>
                <a:gd name="connsiteX18" fmla="*/ 2303499 w 2641636"/>
                <a:gd name="connsiteY18" fmla="*/ 257175 h 700087"/>
                <a:gd name="connsiteX19" fmla="*/ 2353505 w 2641636"/>
                <a:gd name="connsiteY19" fmla="*/ 271462 h 700087"/>
                <a:gd name="connsiteX20" fmla="*/ 2382080 w 2641636"/>
                <a:gd name="connsiteY20" fmla="*/ 290512 h 700087"/>
                <a:gd name="connsiteX21" fmla="*/ 2427324 w 2641636"/>
                <a:gd name="connsiteY21" fmla="*/ 321468 h 700087"/>
                <a:gd name="connsiteX22" fmla="*/ 2460661 w 2641636"/>
                <a:gd name="connsiteY22" fmla="*/ 347662 h 700087"/>
                <a:gd name="connsiteX23" fmla="*/ 2503524 w 2641636"/>
                <a:gd name="connsiteY23" fmla="*/ 390525 h 700087"/>
                <a:gd name="connsiteX24" fmla="*/ 2544005 w 2641636"/>
                <a:gd name="connsiteY24" fmla="*/ 431006 h 700087"/>
                <a:gd name="connsiteX25" fmla="*/ 2584486 w 2641636"/>
                <a:gd name="connsiteY25" fmla="*/ 481012 h 700087"/>
                <a:gd name="connsiteX26" fmla="*/ 2620205 w 2641636"/>
                <a:gd name="connsiteY26" fmla="*/ 528637 h 700087"/>
                <a:gd name="connsiteX27" fmla="*/ 2636874 w 2641636"/>
                <a:gd name="connsiteY27" fmla="*/ 554831 h 700087"/>
                <a:gd name="connsiteX28" fmla="*/ 2641636 w 2641636"/>
                <a:gd name="connsiteY28" fmla="*/ 583406 h 700087"/>
                <a:gd name="connsiteX29" fmla="*/ 2641636 w 2641636"/>
                <a:gd name="connsiteY29" fmla="*/ 621506 h 700087"/>
                <a:gd name="connsiteX30" fmla="*/ 2636874 w 2641636"/>
                <a:gd name="connsiteY30" fmla="*/ 657225 h 700087"/>
                <a:gd name="connsiteX31" fmla="*/ 2624967 w 2641636"/>
                <a:gd name="connsiteY31" fmla="*/ 681037 h 700087"/>
                <a:gd name="connsiteX32" fmla="*/ 2603536 w 2641636"/>
                <a:gd name="connsiteY32" fmla="*/ 695325 h 700087"/>
                <a:gd name="connsiteX33" fmla="*/ 2584486 w 2641636"/>
                <a:gd name="connsiteY33" fmla="*/ 700087 h 700087"/>
                <a:gd name="connsiteX34" fmla="*/ 2558292 w 2641636"/>
                <a:gd name="connsiteY34" fmla="*/ 700087 h 700087"/>
                <a:gd name="connsiteX35" fmla="*/ 2522574 w 2641636"/>
                <a:gd name="connsiteY35" fmla="*/ 690562 h 700087"/>
                <a:gd name="connsiteX36" fmla="*/ 2486855 w 2641636"/>
                <a:gd name="connsiteY36" fmla="*/ 673893 h 700087"/>
                <a:gd name="connsiteX37" fmla="*/ 2451136 w 2641636"/>
                <a:gd name="connsiteY37" fmla="*/ 645318 h 700087"/>
                <a:gd name="connsiteX38" fmla="*/ 2398749 w 2641636"/>
                <a:gd name="connsiteY38" fmla="*/ 602456 h 700087"/>
                <a:gd name="connsiteX39" fmla="*/ 2334455 w 2641636"/>
                <a:gd name="connsiteY39" fmla="*/ 559593 h 700087"/>
                <a:gd name="connsiteX40" fmla="*/ 2236824 w 2641636"/>
                <a:gd name="connsiteY40" fmla="*/ 500062 h 700087"/>
                <a:gd name="connsiteX41" fmla="*/ 2146336 w 2641636"/>
                <a:gd name="connsiteY41" fmla="*/ 452437 h 700087"/>
                <a:gd name="connsiteX42" fmla="*/ 2062992 w 2641636"/>
                <a:gd name="connsiteY42" fmla="*/ 414337 h 700087"/>
                <a:gd name="connsiteX43" fmla="*/ 1796292 w 2641636"/>
                <a:gd name="connsiteY43" fmla="*/ 338137 h 700087"/>
                <a:gd name="connsiteX44" fmla="*/ 1674849 w 2641636"/>
                <a:gd name="connsiteY44" fmla="*/ 314325 h 700087"/>
                <a:gd name="connsiteX45" fmla="*/ 1427199 w 2641636"/>
                <a:gd name="connsiteY45" fmla="*/ 269081 h 700087"/>
                <a:gd name="connsiteX46" fmla="*/ 1224792 w 2641636"/>
                <a:gd name="connsiteY46" fmla="*/ 238125 h 700087"/>
                <a:gd name="connsiteX47" fmla="*/ 986667 w 2641636"/>
                <a:gd name="connsiteY47" fmla="*/ 209550 h 700087"/>
                <a:gd name="connsiteX0" fmla="*/ 985873 w 2640842"/>
                <a:gd name="connsiteY0" fmla="*/ 209550 h 700087"/>
                <a:gd name="connsiteX1" fmla="*/ 776323 w 2640842"/>
                <a:gd name="connsiteY1" fmla="*/ 190500 h 700087"/>
                <a:gd name="connsiteX2" fmla="*/ 604873 w 2640842"/>
                <a:gd name="connsiteY2" fmla="*/ 180975 h 700087"/>
                <a:gd name="connsiteX3" fmla="*/ 450092 w 2640842"/>
                <a:gd name="connsiteY3" fmla="*/ 178593 h 700087"/>
                <a:gd name="connsiteX4" fmla="*/ 321505 w 2640842"/>
                <a:gd name="connsiteY4" fmla="*/ 180975 h 700087"/>
                <a:gd name="connsiteX5" fmla="*/ 0 w 2640842"/>
                <a:gd name="connsiteY5" fmla="*/ 278582 h 700087"/>
                <a:gd name="connsiteX6" fmla="*/ 235780 w 2640842"/>
                <a:gd name="connsiteY6" fmla="*/ 0 h 700087"/>
                <a:gd name="connsiteX7" fmla="*/ 411992 w 2640842"/>
                <a:gd name="connsiteY7" fmla="*/ 4762 h 700087"/>
                <a:gd name="connsiteX8" fmla="*/ 581061 w 2640842"/>
                <a:gd name="connsiteY8" fmla="*/ 9525 h 700087"/>
                <a:gd name="connsiteX9" fmla="*/ 726317 w 2640842"/>
                <a:gd name="connsiteY9" fmla="*/ 16668 h 700087"/>
                <a:gd name="connsiteX10" fmla="*/ 895386 w 2640842"/>
                <a:gd name="connsiteY10" fmla="*/ 28575 h 700087"/>
                <a:gd name="connsiteX11" fmla="*/ 1140655 w 2640842"/>
                <a:gd name="connsiteY11" fmla="*/ 52387 h 700087"/>
                <a:gd name="connsiteX12" fmla="*/ 1316867 w 2640842"/>
                <a:gd name="connsiteY12" fmla="*/ 73818 h 700087"/>
                <a:gd name="connsiteX13" fmla="*/ 1507367 w 2640842"/>
                <a:gd name="connsiteY13" fmla="*/ 100012 h 700087"/>
                <a:gd name="connsiteX14" fmla="*/ 1681198 w 2640842"/>
                <a:gd name="connsiteY14" fmla="*/ 126206 h 700087"/>
                <a:gd name="connsiteX15" fmla="*/ 1890748 w 2640842"/>
                <a:gd name="connsiteY15" fmla="*/ 159543 h 700087"/>
                <a:gd name="connsiteX16" fmla="*/ 2157448 w 2640842"/>
                <a:gd name="connsiteY16" fmla="*/ 216693 h 700087"/>
                <a:gd name="connsiteX17" fmla="*/ 2302705 w 2640842"/>
                <a:gd name="connsiteY17" fmla="*/ 257175 h 700087"/>
                <a:gd name="connsiteX18" fmla="*/ 2352711 w 2640842"/>
                <a:gd name="connsiteY18" fmla="*/ 271462 h 700087"/>
                <a:gd name="connsiteX19" fmla="*/ 2381286 w 2640842"/>
                <a:gd name="connsiteY19" fmla="*/ 290512 h 700087"/>
                <a:gd name="connsiteX20" fmla="*/ 2426530 w 2640842"/>
                <a:gd name="connsiteY20" fmla="*/ 321468 h 700087"/>
                <a:gd name="connsiteX21" fmla="*/ 2459867 w 2640842"/>
                <a:gd name="connsiteY21" fmla="*/ 347662 h 700087"/>
                <a:gd name="connsiteX22" fmla="*/ 2502730 w 2640842"/>
                <a:gd name="connsiteY22" fmla="*/ 390525 h 700087"/>
                <a:gd name="connsiteX23" fmla="*/ 2543211 w 2640842"/>
                <a:gd name="connsiteY23" fmla="*/ 431006 h 700087"/>
                <a:gd name="connsiteX24" fmla="*/ 2583692 w 2640842"/>
                <a:gd name="connsiteY24" fmla="*/ 481012 h 700087"/>
                <a:gd name="connsiteX25" fmla="*/ 2619411 w 2640842"/>
                <a:gd name="connsiteY25" fmla="*/ 528637 h 700087"/>
                <a:gd name="connsiteX26" fmla="*/ 2636080 w 2640842"/>
                <a:gd name="connsiteY26" fmla="*/ 554831 h 700087"/>
                <a:gd name="connsiteX27" fmla="*/ 2640842 w 2640842"/>
                <a:gd name="connsiteY27" fmla="*/ 583406 h 700087"/>
                <a:gd name="connsiteX28" fmla="*/ 2640842 w 2640842"/>
                <a:gd name="connsiteY28" fmla="*/ 621506 h 700087"/>
                <a:gd name="connsiteX29" fmla="*/ 2636080 w 2640842"/>
                <a:gd name="connsiteY29" fmla="*/ 657225 h 700087"/>
                <a:gd name="connsiteX30" fmla="*/ 2624173 w 2640842"/>
                <a:gd name="connsiteY30" fmla="*/ 681037 h 700087"/>
                <a:gd name="connsiteX31" fmla="*/ 2602742 w 2640842"/>
                <a:gd name="connsiteY31" fmla="*/ 695325 h 700087"/>
                <a:gd name="connsiteX32" fmla="*/ 2583692 w 2640842"/>
                <a:gd name="connsiteY32" fmla="*/ 700087 h 700087"/>
                <a:gd name="connsiteX33" fmla="*/ 2557498 w 2640842"/>
                <a:gd name="connsiteY33" fmla="*/ 700087 h 700087"/>
                <a:gd name="connsiteX34" fmla="*/ 2521780 w 2640842"/>
                <a:gd name="connsiteY34" fmla="*/ 690562 h 700087"/>
                <a:gd name="connsiteX35" fmla="*/ 2486061 w 2640842"/>
                <a:gd name="connsiteY35" fmla="*/ 673893 h 700087"/>
                <a:gd name="connsiteX36" fmla="*/ 2450342 w 2640842"/>
                <a:gd name="connsiteY36" fmla="*/ 645318 h 700087"/>
                <a:gd name="connsiteX37" fmla="*/ 2397955 w 2640842"/>
                <a:gd name="connsiteY37" fmla="*/ 602456 h 700087"/>
                <a:gd name="connsiteX38" fmla="*/ 2333661 w 2640842"/>
                <a:gd name="connsiteY38" fmla="*/ 559593 h 700087"/>
                <a:gd name="connsiteX39" fmla="*/ 2236030 w 2640842"/>
                <a:gd name="connsiteY39" fmla="*/ 500062 h 700087"/>
                <a:gd name="connsiteX40" fmla="*/ 2145542 w 2640842"/>
                <a:gd name="connsiteY40" fmla="*/ 452437 h 700087"/>
                <a:gd name="connsiteX41" fmla="*/ 2062198 w 2640842"/>
                <a:gd name="connsiteY41" fmla="*/ 414337 h 700087"/>
                <a:gd name="connsiteX42" fmla="*/ 1795498 w 2640842"/>
                <a:gd name="connsiteY42" fmla="*/ 338137 h 700087"/>
                <a:gd name="connsiteX43" fmla="*/ 1674055 w 2640842"/>
                <a:gd name="connsiteY43" fmla="*/ 314325 h 700087"/>
                <a:gd name="connsiteX44" fmla="*/ 1426405 w 2640842"/>
                <a:gd name="connsiteY44" fmla="*/ 269081 h 700087"/>
                <a:gd name="connsiteX45" fmla="*/ 1223998 w 2640842"/>
                <a:gd name="connsiteY45" fmla="*/ 238125 h 700087"/>
                <a:gd name="connsiteX46" fmla="*/ 985873 w 2640842"/>
                <a:gd name="connsiteY46" fmla="*/ 209550 h 700087"/>
                <a:gd name="connsiteX0" fmla="*/ 985873 w 2640842"/>
                <a:gd name="connsiteY0" fmla="*/ 209550 h 700087"/>
                <a:gd name="connsiteX1" fmla="*/ 776323 w 2640842"/>
                <a:gd name="connsiteY1" fmla="*/ 190500 h 700087"/>
                <a:gd name="connsiteX2" fmla="*/ 604873 w 2640842"/>
                <a:gd name="connsiteY2" fmla="*/ 180975 h 700087"/>
                <a:gd name="connsiteX3" fmla="*/ 450092 w 2640842"/>
                <a:gd name="connsiteY3" fmla="*/ 178593 h 700087"/>
                <a:gd name="connsiteX4" fmla="*/ 321505 w 2640842"/>
                <a:gd name="connsiteY4" fmla="*/ 180975 h 700087"/>
                <a:gd name="connsiteX5" fmla="*/ 235780 w 2640842"/>
                <a:gd name="connsiteY5" fmla="*/ 209550 h 700087"/>
                <a:gd name="connsiteX6" fmla="*/ 0 w 2640842"/>
                <a:gd name="connsiteY6" fmla="*/ 278582 h 700087"/>
                <a:gd name="connsiteX7" fmla="*/ 235780 w 2640842"/>
                <a:gd name="connsiteY7" fmla="*/ 0 h 700087"/>
                <a:gd name="connsiteX8" fmla="*/ 411992 w 2640842"/>
                <a:gd name="connsiteY8" fmla="*/ 4762 h 700087"/>
                <a:gd name="connsiteX9" fmla="*/ 581061 w 2640842"/>
                <a:gd name="connsiteY9" fmla="*/ 9525 h 700087"/>
                <a:gd name="connsiteX10" fmla="*/ 726317 w 2640842"/>
                <a:gd name="connsiteY10" fmla="*/ 16668 h 700087"/>
                <a:gd name="connsiteX11" fmla="*/ 895386 w 2640842"/>
                <a:gd name="connsiteY11" fmla="*/ 28575 h 700087"/>
                <a:gd name="connsiteX12" fmla="*/ 1140655 w 2640842"/>
                <a:gd name="connsiteY12" fmla="*/ 52387 h 700087"/>
                <a:gd name="connsiteX13" fmla="*/ 1316867 w 2640842"/>
                <a:gd name="connsiteY13" fmla="*/ 73818 h 700087"/>
                <a:gd name="connsiteX14" fmla="*/ 1507367 w 2640842"/>
                <a:gd name="connsiteY14" fmla="*/ 100012 h 700087"/>
                <a:gd name="connsiteX15" fmla="*/ 1681198 w 2640842"/>
                <a:gd name="connsiteY15" fmla="*/ 126206 h 700087"/>
                <a:gd name="connsiteX16" fmla="*/ 1890748 w 2640842"/>
                <a:gd name="connsiteY16" fmla="*/ 159543 h 700087"/>
                <a:gd name="connsiteX17" fmla="*/ 2157448 w 2640842"/>
                <a:gd name="connsiteY17" fmla="*/ 216693 h 700087"/>
                <a:gd name="connsiteX18" fmla="*/ 2302705 w 2640842"/>
                <a:gd name="connsiteY18" fmla="*/ 257175 h 700087"/>
                <a:gd name="connsiteX19" fmla="*/ 2352711 w 2640842"/>
                <a:gd name="connsiteY19" fmla="*/ 271462 h 700087"/>
                <a:gd name="connsiteX20" fmla="*/ 2381286 w 2640842"/>
                <a:gd name="connsiteY20" fmla="*/ 290512 h 700087"/>
                <a:gd name="connsiteX21" fmla="*/ 2426530 w 2640842"/>
                <a:gd name="connsiteY21" fmla="*/ 321468 h 700087"/>
                <a:gd name="connsiteX22" fmla="*/ 2459867 w 2640842"/>
                <a:gd name="connsiteY22" fmla="*/ 347662 h 700087"/>
                <a:gd name="connsiteX23" fmla="*/ 2502730 w 2640842"/>
                <a:gd name="connsiteY23" fmla="*/ 390525 h 700087"/>
                <a:gd name="connsiteX24" fmla="*/ 2543211 w 2640842"/>
                <a:gd name="connsiteY24" fmla="*/ 431006 h 700087"/>
                <a:gd name="connsiteX25" fmla="*/ 2583692 w 2640842"/>
                <a:gd name="connsiteY25" fmla="*/ 481012 h 700087"/>
                <a:gd name="connsiteX26" fmla="*/ 2619411 w 2640842"/>
                <a:gd name="connsiteY26" fmla="*/ 528637 h 700087"/>
                <a:gd name="connsiteX27" fmla="*/ 2636080 w 2640842"/>
                <a:gd name="connsiteY27" fmla="*/ 554831 h 700087"/>
                <a:gd name="connsiteX28" fmla="*/ 2640842 w 2640842"/>
                <a:gd name="connsiteY28" fmla="*/ 583406 h 700087"/>
                <a:gd name="connsiteX29" fmla="*/ 2640842 w 2640842"/>
                <a:gd name="connsiteY29" fmla="*/ 621506 h 700087"/>
                <a:gd name="connsiteX30" fmla="*/ 2636080 w 2640842"/>
                <a:gd name="connsiteY30" fmla="*/ 657225 h 700087"/>
                <a:gd name="connsiteX31" fmla="*/ 2624173 w 2640842"/>
                <a:gd name="connsiteY31" fmla="*/ 681037 h 700087"/>
                <a:gd name="connsiteX32" fmla="*/ 2602742 w 2640842"/>
                <a:gd name="connsiteY32" fmla="*/ 695325 h 700087"/>
                <a:gd name="connsiteX33" fmla="*/ 2583692 w 2640842"/>
                <a:gd name="connsiteY33" fmla="*/ 700087 h 700087"/>
                <a:gd name="connsiteX34" fmla="*/ 2557498 w 2640842"/>
                <a:gd name="connsiteY34" fmla="*/ 700087 h 700087"/>
                <a:gd name="connsiteX35" fmla="*/ 2521780 w 2640842"/>
                <a:gd name="connsiteY35" fmla="*/ 690562 h 700087"/>
                <a:gd name="connsiteX36" fmla="*/ 2486061 w 2640842"/>
                <a:gd name="connsiteY36" fmla="*/ 673893 h 700087"/>
                <a:gd name="connsiteX37" fmla="*/ 2450342 w 2640842"/>
                <a:gd name="connsiteY37" fmla="*/ 645318 h 700087"/>
                <a:gd name="connsiteX38" fmla="*/ 2397955 w 2640842"/>
                <a:gd name="connsiteY38" fmla="*/ 602456 h 700087"/>
                <a:gd name="connsiteX39" fmla="*/ 2333661 w 2640842"/>
                <a:gd name="connsiteY39" fmla="*/ 559593 h 700087"/>
                <a:gd name="connsiteX40" fmla="*/ 2236030 w 2640842"/>
                <a:gd name="connsiteY40" fmla="*/ 500062 h 700087"/>
                <a:gd name="connsiteX41" fmla="*/ 2145542 w 2640842"/>
                <a:gd name="connsiteY41" fmla="*/ 452437 h 700087"/>
                <a:gd name="connsiteX42" fmla="*/ 2062198 w 2640842"/>
                <a:gd name="connsiteY42" fmla="*/ 414337 h 700087"/>
                <a:gd name="connsiteX43" fmla="*/ 1795498 w 2640842"/>
                <a:gd name="connsiteY43" fmla="*/ 338137 h 700087"/>
                <a:gd name="connsiteX44" fmla="*/ 1674055 w 2640842"/>
                <a:gd name="connsiteY44" fmla="*/ 314325 h 700087"/>
                <a:gd name="connsiteX45" fmla="*/ 1426405 w 2640842"/>
                <a:gd name="connsiteY45" fmla="*/ 269081 h 700087"/>
                <a:gd name="connsiteX46" fmla="*/ 1223998 w 2640842"/>
                <a:gd name="connsiteY46" fmla="*/ 238125 h 700087"/>
                <a:gd name="connsiteX47" fmla="*/ 985873 w 2640842"/>
                <a:gd name="connsiteY47" fmla="*/ 209550 h 700087"/>
                <a:gd name="connsiteX0" fmla="*/ 985873 w 2640842"/>
                <a:gd name="connsiteY0" fmla="*/ 209550 h 700087"/>
                <a:gd name="connsiteX1" fmla="*/ 776323 w 2640842"/>
                <a:gd name="connsiteY1" fmla="*/ 190500 h 700087"/>
                <a:gd name="connsiteX2" fmla="*/ 604873 w 2640842"/>
                <a:gd name="connsiteY2" fmla="*/ 180975 h 700087"/>
                <a:gd name="connsiteX3" fmla="*/ 450092 w 2640842"/>
                <a:gd name="connsiteY3" fmla="*/ 178593 h 700087"/>
                <a:gd name="connsiteX4" fmla="*/ 321505 w 2640842"/>
                <a:gd name="connsiteY4" fmla="*/ 180975 h 700087"/>
                <a:gd name="connsiteX5" fmla="*/ 235780 w 2640842"/>
                <a:gd name="connsiteY5" fmla="*/ 209550 h 700087"/>
                <a:gd name="connsiteX6" fmla="*/ 190536 w 2640842"/>
                <a:gd name="connsiteY6" fmla="*/ 221456 h 700087"/>
                <a:gd name="connsiteX7" fmla="*/ 0 w 2640842"/>
                <a:gd name="connsiteY7" fmla="*/ 278582 h 700087"/>
                <a:gd name="connsiteX8" fmla="*/ 235780 w 2640842"/>
                <a:gd name="connsiteY8" fmla="*/ 0 h 700087"/>
                <a:gd name="connsiteX9" fmla="*/ 411992 w 2640842"/>
                <a:gd name="connsiteY9" fmla="*/ 4762 h 700087"/>
                <a:gd name="connsiteX10" fmla="*/ 581061 w 2640842"/>
                <a:gd name="connsiteY10" fmla="*/ 9525 h 700087"/>
                <a:gd name="connsiteX11" fmla="*/ 726317 w 2640842"/>
                <a:gd name="connsiteY11" fmla="*/ 16668 h 700087"/>
                <a:gd name="connsiteX12" fmla="*/ 895386 w 2640842"/>
                <a:gd name="connsiteY12" fmla="*/ 28575 h 700087"/>
                <a:gd name="connsiteX13" fmla="*/ 1140655 w 2640842"/>
                <a:gd name="connsiteY13" fmla="*/ 52387 h 700087"/>
                <a:gd name="connsiteX14" fmla="*/ 1316867 w 2640842"/>
                <a:gd name="connsiteY14" fmla="*/ 73818 h 700087"/>
                <a:gd name="connsiteX15" fmla="*/ 1507367 w 2640842"/>
                <a:gd name="connsiteY15" fmla="*/ 100012 h 700087"/>
                <a:gd name="connsiteX16" fmla="*/ 1681198 w 2640842"/>
                <a:gd name="connsiteY16" fmla="*/ 126206 h 700087"/>
                <a:gd name="connsiteX17" fmla="*/ 1890748 w 2640842"/>
                <a:gd name="connsiteY17" fmla="*/ 159543 h 700087"/>
                <a:gd name="connsiteX18" fmla="*/ 2157448 w 2640842"/>
                <a:gd name="connsiteY18" fmla="*/ 216693 h 700087"/>
                <a:gd name="connsiteX19" fmla="*/ 2302705 w 2640842"/>
                <a:gd name="connsiteY19" fmla="*/ 257175 h 700087"/>
                <a:gd name="connsiteX20" fmla="*/ 2352711 w 2640842"/>
                <a:gd name="connsiteY20" fmla="*/ 271462 h 700087"/>
                <a:gd name="connsiteX21" fmla="*/ 2381286 w 2640842"/>
                <a:gd name="connsiteY21" fmla="*/ 290512 h 700087"/>
                <a:gd name="connsiteX22" fmla="*/ 2426530 w 2640842"/>
                <a:gd name="connsiteY22" fmla="*/ 321468 h 700087"/>
                <a:gd name="connsiteX23" fmla="*/ 2459867 w 2640842"/>
                <a:gd name="connsiteY23" fmla="*/ 347662 h 700087"/>
                <a:gd name="connsiteX24" fmla="*/ 2502730 w 2640842"/>
                <a:gd name="connsiteY24" fmla="*/ 390525 h 700087"/>
                <a:gd name="connsiteX25" fmla="*/ 2543211 w 2640842"/>
                <a:gd name="connsiteY25" fmla="*/ 431006 h 700087"/>
                <a:gd name="connsiteX26" fmla="*/ 2583692 w 2640842"/>
                <a:gd name="connsiteY26" fmla="*/ 481012 h 700087"/>
                <a:gd name="connsiteX27" fmla="*/ 2619411 w 2640842"/>
                <a:gd name="connsiteY27" fmla="*/ 528637 h 700087"/>
                <a:gd name="connsiteX28" fmla="*/ 2636080 w 2640842"/>
                <a:gd name="connsiteY28" fmla="*/ 554831 h 700087"/>
                <a:gd name="connsiteX29" fmla="*/ 2640842 w 2640842"/>
                <a:gd name="connsiteY29" fmla="*/ 583406 h 700087"/>
                <a:gd name="connsiteX30" fmla="*/ 2640842 w 2640842"/>
                <a:gd name="connsiteY30" fmla="*/ 621506 h 700087"/>
                <a:gd name="connsiteX31" fmla="*/ 2636080 w 2640842"/>
                <a:gd name="connsiteY31" fmla="*/ 657225 h 700087"/>
                <a:gd name="connsiteX32" fmla="*/ 2624173 w 2640842"/>
                <a:gd name="connsiteY32" fmla="*/ 681037 h 700087"/>
                <a:gd name="connsiteX33" fmla="*/ 2602742 w 2640842"/>
                <a:gd name="connsiteY33" fmla="*/ 695325 h 700087"/>
                <a:gd name="connsiteX34" fmla="*/ 2583692 w 2640842"/>
                <a:gd name="connsiteY34" fmla="*/ 700087 h 700087"/>
                <a:gd name="connsiteX35" fmla="*/ 2557498 w 2640842"/>
                <a:gd name="connsiteY35" fmla="*/ 700087 h 700087"/>
                <a:gd name="connsiteX36" fmla="*/ 2521780 w 2640842"/>
                <a:gd name="connsiteY36" fmla="*/ 690562 h 700087"/>
                <a:gd name="connsiteX37" fmla="*/ 2486061 w 2640842"/>
                <a:gd name="connsiteY37" fmla="*/ 673893 h 700087"/>
                <a:gd name="connsiteX38" fmla="*/ 2450342 w 2640842"/>
                <a:gd name="connsiteY38" fmla="*/ 645318 h 700087"/>
                <a:gd name="connsiteX39" fmla="*/ 2397955 w 2640842"/>
                <a:gd name="connsiteY39" fmla="*/ 602456 h 700087"/>
                <a:gd name="connsiteX40" fmla="*/ 2333661 w 2640842"/>
                <a:gd name="connsiteY40" fmla="*/ 559593 h 700087"/>
                <a:gd name="connsiteX41" fmla="*/ 2236030 w 2640842"/>
                <a:gd name="connsiteY41" fmla="*/ 500062 h 700087"/>
                <a:gd name="connsiteX42" fmla="*/ 2145542 w 2640842"/>
                <a:gd name="connsiteY42" fmla="*/ 452437 h 700087"/>
                <a:gd name="connsiteX43" fmla="*/ 2062198 w 2640842"/>
                <a:gd name="connsiteY43" fmla="*/ 414337 h 700087"/>
                <a:gd name="connsiteX44" fmla="*/ 1795498 w 2640842"/>
                <a:gd name="connsiteY44" fmla="*/ 338137 h 700087"/>
                <a:gd name="connsiteX45" fmla="*/ 1674055 w 2640842"/>
                <a:gd name="connsiteY45" fmla="*/ 314325 h 700087"/>
                <a:gd name="connsiteX46" fmla="*/ 1426405 w 2640842"/>
                <a:gd name="connsiteY46" fmla="*/ 269081 h 700087"/>
                <a:gd name="connsiteX47" fmla="*/ 1223998 w 2640842"/>
                <a:gd name="connsiteY47" fmla="*/ 238125 h 700087"/>
                <a:gd name="connsiteX48" fmla="*/ 985873 w 2640842"/>
                <a:gd name="connsiteY48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45244 w 2450306"/>
                <a:gd name="connsiteY5" fmla="*/ 209550 h 700087"/>
                <a:gd name="connsiteX6" fmla="*/ 0 w 2450306"/>
                <a:gd name="connsiteY6" fmla="*/ 221456 h 700087"/>
                <a:gd name="connsiteX7" fmla="*/ 45244 w 2450306"/>
                <a:gd name="connsiteY7" fmla="*/ 0 h 700087"/>
                <a:gd name="connsiteX8" fmla="*/ 221456 w 2450306"/>
                <a:gd name="connsiteY8" fmla="*/ 4762 h 700087"/>
                <a:gd name="connsiteX9" fmla="*/ 390525 w 2450306"/>
                <a:gd name="connsiteY9" fmla="*/ 9525 h 700087"/>
                <a:gd name="connsiteX10" fmla="*/ 535781 w 2450306"/>
                <a:gd name="connsiteY10" fmla="*/ 16668 h 700087"/>
                <a:gd name="connsiteX11" fmla="*/ 704850 w 2450306"/>
                <a:gd name="connsiteY11" fmla="*/ 28575 h 700087"/>
                <a:gd name="connsiteX12" fmla="*/ 950119 w 2450306"/>
                <a:gd name="connsiteY12" fmla="*/ 52387 h 700087"/>
                <a:gd name="connsiteX13" fmla="*/ 1126331 w 2450306"/>
                <a:gd name="connsiteY13" fmla="*/ 73818 h 700087"/>
                <a:gd name="connsiteX14" fmla="*/ 1316831 w 2450306"/>
                <a:gd name="connsiteY14" fmla="*/ 100012 h 700087"/>
                <a:gd name="connsiteX15" fmla="*/ 1490662 w 2450306"/>
                <a:gd name="connsiteY15" fmla="*/ 126206 h 700087"/>
                <a:gd name="connsiteX16" fmla="*/ 1700212 w 2450306"/>
                <a:gd name="connsiteY16" fmla="*/ 159543 h 700087"/>
                <a:gd name="connsiteX17" fmla="*/ 1966912 w 2450306"/>
                <a:gd name="connsiteY17" fmla="*/ 216693 h 700087"/>
                <a:gd name="connsiteX18" fmla="*/ 2112169 w 2450306"/>
                <a:gd name="connsiteY18" fmla="*/ 257175 h 700087"/>
                <a:gd name="connsiteX19" fmla="*/ 2162175 w 2450306"/>
                <a:gd name="connsiteY19" fmla="*/ 271462 h 700087"/>
                <a:gd name="connsiteX20" fmla="*/ 2190750 w 2450306"/>
                <a:gd name="connsiteY20" fmla="*/ 290512 h 700087"/>
                <a:gd name="connsiteX21" fmla="*/ 2235994 w 2450306"/>
                <a:gd name="connsiteY21" fmla="*/ 321468 h 700087"/>
                <a:gd name="connsiteX22" fmla="*/ 2269331 w 2450306"/>
                <a:gd name="connsiteY22" fmla="*/ 347662 h 700087"/>
                <a:gd name="connsiteX23" fmla="*/ 2312194 w 2450306"/>
                <a:gd name="connsiteY23" fmla="*/ 390525 h 700087"/>
                <a:gd name="connsiteX24" fmla="*/ 2352675 w 2450306"/>
                <a:gd name="connsiteY24" fmla="*/ 431006 h 700087"/>
                <a:gd name="connsiteX25" fmla="*/ 2393156 w 2450306"/>
                <a:gd name="connsiteY25" fmla="*/ 481012 h 700087"/>
                <a:gd name="connsiteX26" fmla="*/ 2428875 w 2450306"/>
                <a:gd name="connsiteY26" fmla="*/ 528637 h 700087"/>
                <a:gd name="connsiteX27" fmla="*/ 2445544 w 2450306"/>
                <a:gd name="connsiteY27" fmla="*/ 554831 h 700087"/>
                <a:gd name="connsiteX28" fmla="*/ 2450306 w 2450306"/>
                <a:gd name="connsiteY28" fmla="*/ 583406 h 700087"/>
                <a:gd name="connsiteX29" fmla="*/ 2450306 w 2450306"/>
                <a:gd name="connsiteY29" fmla="*/ 621506 h 700087"/>
                <a:gd name="connsiteX30" fmla="*/ 2445544 w 2450306"/>
                <a:gd name="connsiteY30" fmla="*/ 657225 h 700087"/>
                <a:gd name="connsiteX31" fmla="*/ 2433637 w 2450306"/>
                <a:gd name="connsiteY31" fmla="*/ 681037 h 700087"/>
                <a:gd name="connsiteX32" fmla="*/ 2412206 w 2450306"/>
                <a:gd name="connsiteY32" fmla="*/ 695325 h 700087"/>
                <a:gd name="connsiteX33" fmla="*/ 2393156 w 2450306"/>
                <a:gd name="connsiteY33" fmla="*/ 700087 h 700087"/>
                <a:gd name="connsiteX34" fmla="*/ 2366962 w 2450306"/>
                <a:gd name="connsiteY34" fmla="*/ 700087 h 700087"/>
                <a:gd name="connsiteX35" fmla="*/ 2331244 w 2450306"/>
                <a:gd name="connsiteY35" fmla="*/ 690562 h 700087"/>
                <a:gd name="connsiteX36" fmla="*/ 2295525 w 2450306"/>
                <a:gd name="connsiteY36" fmla="*/ 673893 h 700087"/>
                <a:gd name="connsiteX37" fmla="*/ 2259806 w 2450306"/>
                <a:gd name="connsiteY37" fmla="*/ 645318 h 700087"/>
                <a:gd name="connsiteX38" fmla="*/ 2207419 w 2450306"/>
                <a:gd name="connsiteY38" fmla="*/ 602456 h 700087"/>
                <a:gd name="connsiteX39" fmla="*/ 2143125 w 2450306"/>
                <a:gd name="connsiteY39" fmla="*/ 559593 h 700087"/>
                <a:gd name="connsiteX40" fmla="*/ 2045494 w 2450306"/>
                <a:gd name="connsiteY40" fmla="*/ 500062 h 700087"/>
                <a:gd name="connsiteX41" fmla="*/ 1955006 w 2450306"/>
                <a:gd name="connsiteY41" fmla="*/ 452437 h 700087"/>
                <a:gd name="connsiteX42" fmla="*/ 1871662 w 2450306"/>
                <a:gd name="connsiteY42" fmla="*/ 414337 h 700087"/>
                <a:gd name="connsiteX43" fmla="*/ 1604962 w 2450306"/>
                <a:gd name="connsiteY43" fmla="*/ 338137 h 700087"/>
                <a:gd name="connsiteX44" fmla="*/ 1483519 w 2450306"/>
                <a:gd name="connsiteY44" fmla="*/ 314325 h 700087"/>
                <a:gd name="connsiteX45" fmla="*/ 1235869 w 2450306"/>
                <a:gd name="connsiteY45" fmla="*/ 269081 h 700087"/>
                <a:gd name="connsiteX46" fmla="*/ 1033462 w 2450306"/>
                <a:gd name="connsiteY46" fmla="*/ 238125 h 700087"/>
                <a:gd name="connsiteX47" fmla="*/ 795337 w 2450306"/>
                <a:gd name="connsiteY47" fmla="*/ 209550 h 70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450306" h="700087">
                  <a:moveTo>
                    <a:pt x="795337" y="209550"/>
                  </a:moveTo>
                  <a:lnTo>
                    <a:pt x="585787" y="190500"/>
                  </a:lnTo>
                  <a:lnTo>
                    <a:pt x="414337" y="180975"/>
                  </a:lnTo>
                  <a:lnTo>
                    <a:pt x="259556" y="178593"/>
                  </a:lnTo>
                  <a:lnTo>
                    <a:pt x="130969" y="180975"/>
                  </a:lnTo>
                  <a:lnTo>
                    <a:pt x="45244" y="209550"/>
                  </a:lnTo>
                  <a:lnTo>
                    <a:pt x="0" y="221456"/>
                  </a:lnTo>
                  <a:lnTo>
                    <a:pt x="45244" y="0"/>
                  </a:lnTo>
                  <a:lnTo>
                    <a:pt x="221456" y="4762"/>
                  </a:lnTo>
                  <a:lnTo>
                    <a:pt x="390525" y="9525"/>
                  </a:lnTo>
                  <a:lnTo>
                    <a:pt x="535781" y="16668"/>
                  </a:lnTo>
                  <a:lnTo>
                    <a:pt x="704850" y="28575"/>
                  </a:lnTo>
                  <a:lnTo>
                    <a:pt x="950119" y="52387"/>
                  </a:lnTo>
                  <a:lnTo>
                    <a:pt x="1126331" y="73818"/>
                  </a:lnTo>
                  <a:lnTo>
                    <a:pt x="1316831" y="100012"/>
                  </a:lnTo>
                  <a:lnTo>
                    <a:pt x="1490662" y="126206"/>
                  </a:lnTo>
                  <a:lnTo>
                    <a:pt x="1700212" y="159543"/>
                  </a:lnTo>
                  <a:lnTo>
                    <a:pt x="1966912" y="216693"/>
                  </a:lnTo>
                  <a:lnTo>
                    <a:pt x="2112169" y="257175"/>
                  </a:lnTo>
                  <a:lnTo>
                    <a:pt x="2162175" y="271462"/>
                  </a:lnTo>
                  <a:lnTo>
                    <a:pt x="2190750" y="290512"/>
                  </a:lnTo>
                  <a:lnTo>
                    <a:pt x="2235994" y="321468"/>
                  </a:lnTo>
                  <a:lnTo>
                    <a:pt x="2269331" y="347662"/>
                  </a:lnTo>
                  <a:lnTo>
                    <a:pt x="2312194" y="390525"/>
                  </a:lnTo>
                  <a:lnTo>
                    <a:pt x="2352675" y="431006"/>
                  </a:lnTo>
                  <a:lnTo>
                    <a:pt x="2393156" y="481012"/>
                  </a:lnTo>
                  <a:lnTo>
                    <a:pt x="2428875" y="528637"/>
                  </a:lnTo>
                  <a:lnTo>
                    <a:pt x="2445544" y="554831"/>
                  </a:lnTo>
                  <a:lnTo>
                    <a:pt x="2450306" y="583406"/>
                  </a:lnTo>
                  <a:lnTo>
                    <a:pt x="2450306" y="621506"/>
                  </a:lnTo>
                  <a:lnTo>
                    <a:pt x="2445544" y="657225"/>
                  </a:lnTo>
                  <a:lnTo>
                    <a:pt x="2433637" y="681037"/>
                  </a:lnTo>
                  <a:lnTo>
                    <a:pt x="2412206" y="695325"/>
                  </a:lnTo>
                  <a:lnTo>
                    <a:pt x="2393156" y="700087"/>
                  </a:lnTo>
                  <a:lnTo>
                    <a:pt x="2366962" y="700087"/>
                  </a:lnTo>
                  <a:lnTo>
                    <a:pt x="2331244" y="690562"/>
                  </a:lnTo>
                  <a:lnTo>
                    <a:pt x="2295525" y="673893"/>
                  </a:lnTo>
                  <a:lnTo>
                    <a:pt x="2259806" y="645318"/>
                  </a:lnTo>
                  <a:lnTo>
                    <a:pt x="2207419" y="602456"/>
                  </a:lnTo>
                  <a:lnTo>
                    <a:pt x="2143125" y="559593"/>
                  </a:lnTo>
                  <a:lnTo>
                    <a:pt x="2045494" y="500062"/>
                  </a:lnTo>
                  <a:lnTo>
                    <a:pt x="1955006" y="452437"/>
                  </a:lnTo>
                  <a:lnTo>
                    <a:pt x="1871662" y="414337"/>
                  </a:lnTo>
                  <a:lnTo>
                    <a:pt x="1604962" y="338137"/>
                  </a:lnTo>
                  <a:lnTo>
                    <a:pt x="1483519" y="314325"/>
                  </a:lnTo>
                  <a:lnTo>
                    <a:pt x="1235869" y="269081"/>
                  </a:lnTo>
                  <a:lnTo>
                    <a:pt x="1033462" y="238125"/>
                  </a:lnTo>
                  <a:lnTo>
                    <a:pt x="795337" y="2095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86">
              <a:extLst>
                <a:ext uri="{FF2B5EF4-FFF2-40B4-BE49-F238E27FC236}">
                  <a16:creationId xmlns:a16="http://schemas.microsoft.com/office/drawing/2014/main" id="{233499CA-6C6C-423A-A7C7-8C93DA20602B}"/>
                </a:ext>
              </a:extLst>
            </p:cNvPr>
            <p:cNvSpPr/>
            <p:nvPr/>
          </p:nvSpPr>
          <p:spPr>
            <a:xfrm>
              <a:off x="5341938" y="3024188"/>
              <a:ext cx="1725612" cy="419100"/>
            </a:xfrm>
            <a:custGeom>
              <a:avLst/>
              <a:gdLst>
                <a:gd name="connsiteX0" fmla="*/ 469106 w 1726406"/>
                <a:gd name="connsiteY0" fmla="*/ 171450 h 419100"/>
                <a:gd name="connsiteX1" fmla="*/ 266700 w 1726406"/>
                <a:gd name="connsiteY1" fmla="*/ 200025 h 419100"/>
                <a:gd name="connsiteX2" fmla="*/ 207169 w 1726406"/>
                <a:gd name="connsiteY2" fmla="*/ 202406 h 419100"/>
                <a:gd name="connsiteX3" fmla="*/ 138112 w 1726406"/>
                <a:gd name="connsiteY3" fmla="*/ 204787 h 419100"/>
                <a:gd name="connsiteX4" fmla="*/ 85725 w 1726406"/>
                <a:gd name="connsiteY4" fmla="*/ 211931 h 419100"/>
                <a:gd name="connsiteX5" fmla="*/ 0 w 1726406"/>
                <a:gd name="connsiteY5" fmla="*/ 230981 h 419100"/>
                <a:gd name="connsiteX6" fmla="*/ 42862 w 1726406"/>
                <a:gd name="connsiteY6" fmla="*/ 404812 h 419100"/>
                <a:gd name="connsiteX7" fmla="*/ 257175 w 1726406"/>
                <a:gd name="connsiteY7" fmla="*/ 381000 h 419100"/>
                <a:gd name="connsiteX8" fmla="*/ 478631 w 1726406"/>
                <a:gd name="connsiteY8" fmla="*/ 354806 h 419100"/>
                <a:gd name="connsiteX9" fmla="*/ 659606 w 1726406"/>
                <a:gd name="connsiteY9" fmla="*/ 338137 h 419100"/>
                <a:gd name="connsiteX10" fmla="*/ 973931 w 1726406"/>
                <a:gd name="connsiteY10" fmla="*/ 278606 h 419100"/>
                <a:gd name="connsiteX11" fmla="*/ 1245394 w 1726406"/>
                <a:gd name="connsiteY11" fmla="*/ 228600 h 419100"/>
                <a:gd name="connsiteX12" fmla="*/ 1278731 w 1726406"/>
                <a:gd name="connsiteY12" fmla="*/ 223837 h 419100"/>
                <a:gd name="connsiteX13" fmla="*/ 1288256 w 1726406"/>
                <a:gd name="connsiteY13" fmla="*/ 223837 h 419100"/>
                <a:gd name="connsiteX14" fmla="*/ 1302544 w 1726406"/>
                <a:gd name="connsiteY14" fmla="*/ 226218 h 419100"/>
                <a:gd name="connsiteX15" fmla="*/ 1319212 w 1726406"/>
                <a:gd name="connsiteY15" fmla="*/ 230981 h 419100"/>
                <a:gd name="connsiteX16" fmla="*/ 1357312 w 1726406"/>
                <a:gd name="connsiteY16" fmla="*/ 247650 h 419100"/>
                <a:gd name="connsiteX17" fmla="*/ 1393031 w 1726406"/>
                <a:gd name="connsiteY17" fmla="*/ 271462 h 419100"/>
                <a:gd name="connsiteX18" fmla="*/ 1407319 w 1726406"/>
                <a:gd name="connsiteY18" fmla="*/ 290512 h 419100"/>
                <a:gd name="connsiteX19" fmla="*/ 1678781 w 1726406"/>
                <a:gd name="connsiteY19" fmla="*/ 419100 h 419100"/>
                <a:gd name="connsiteX20" fmla="*/ 1695450 w 1726406"/>
                <a:gd name="connsiteY20" fmla="*/ 376237 h 419100"/>
                <a:gd name="connsiteX21" fmla="*/ 1709737 w 1726406"/>
                <a:gd name="connsiteY21" fmla="*/ 338137 h 419100"/>
                <a:gd name="connsiteX22" fmla="*/ 1721644 w 1726406"/>
                <a:gd name="connsiteY22" fmla="*/ 297656 h 419100"/>
                <a:gd name="connsiteX23" fmla="*/ 1726406 w 1726406"/>
                <a:gd name="connsiteY23" fmla="*/ 264318 h 419100"/>
                <a:gd name="connsiteX24" fmla="*/ 1726406 w 1726406"/>
                <a:gd name="connsiteY24" fmla="*/ 254793 h 419100"/>
                <a:gd name="connsiteX25" fmla="*/ 1719262 w 1726406"/>
                <a:gd name="connsiteY25" fmla="*/ 242887 h 419100"/>
                <a:gd name="connsiteX26" fmla="*/ 1683544 w 1726406"/>
                <a:gd name="connsiteY26" fmla="*/ 207168 h 419100"/>
                <a:gd name="connsiteX27" fmla="*/ 1619250 w 1726406"/>
                <a:gd name="connsiteY27" fmla="*/ 150018 h 419100"/>
                <a:gd name="connsiteX28" fmla="*/ 1566862 w 1726406"/>
                <a:gd name="connsiteY28" fmla="*/ 109537 h 419100"/>
                <a:gd name="connsiteX29" fmla="*/ 1500187 w 1726406"/>
                <a:gd name="connsiteY29" fmla="*/ 59531 h 419100"/>
                <a:gd name="connsiteX30" fmla="*/ 1435894 w 1726406"/>
                <a:gd name="connsiteY30" fmla="*/ 21431 h 419100"/>
                <a:gd name="connsiteX31" fmla="*/ 1395412 w 1726406"/>
                <a:gd name="connsiteY31" fmla="*/ 2381 h 419100"/>
                <a:gd name="connsiteX32" fmla="*/ 1373981 w 1726406"/>
                <a:gd name="connsiteY32" fmla="*/ 0 h 419100"/>
                <a:gd name="connsiteX33" fmla="*/ 1343025 w 1726406"/>
                <a:gd name="connsiteY33" fmla="*/ 2381 h 419100"/>
                <a:gd name="connsiteX34" fmla="*/ 1290637 w 1726406"/>
                <a:gd name="connsiteY34" fmla="*/ 11906 h 419100"/>
                <a:gd name="connsiteX35" fmla="*/ 1235869 w 1726406"/>
                <a:gd name="connsiteY35" fmla="*/ 30956 h 419100"/>
                <a:gd name="connsiteX36" fmla="*/ 1166812 w 1726406"/>
                <a:gd name="connsiteY36" fmla="*/ 64293 h 419100"/>
                <a:gd name="connsiteX37" fmla="*/ 1097756 w 1726406"/>
                <a:gd name="connsiteY37" fmla="*/ 76200 h 419100"/>
                <a:gd name="connsiteX38" fmla="*/ 862012 w 1726406"/>
                <a:gd name="connsiteY38" fmla="*/ 111918 h 419100"/>
                <a:gd name="connsiteX39" fmla="*/ 597694 w 1726406"/>
                <a:gd name="connsiteY39" fmla="*/ 150018 h 419100"/>
                <a:gd name="connsiteX40" fmla="*/ 469106 w 1726406"/>
                <a:gd name="connsiteY40" fmla="*/ 171450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726406" h="419100">
                  <a:moveTo>
                    <a:pt x="469106" y="171450"/>
                  </a:moveTo>
                  <a:lnTo>
                    <a:pt x="266700" y="200025"/>
                  </a:lnTo>
                  <a:lnTo>
                    <a:pt x="207169" y="202406"/>
                  </a:lnTo>
                  <a:lnTo>
                    <a:pt x="138112" y="204787"/>
                  </a:lnTo>
                  <a:lnTo>
                    <a:pt x="85725" y="211931"/>
                  </a:lnTo>
                  <a:lnTo>
                    <a:pt x="0" y="230981"/>
                  </a:lnTo>
                  <a:lnTo>
                    <a:pt x="42862" y="404812"/>
                  </a:lnTo>
                  <a:lnTo>
                    <a:pt x="257175" y="381000"/>
                  </a:lnTo>
                  <a:lnTo>
                    <a:pt x="478631" y="354806"/>
                  </a:lnTo>
                  <a:lnTo>
                    <a:pt x="659606" y="338137"/>
                  </a:lnTo>
                  <a:lnTo>
                    <a:pt x="973931" y="278606"/>
                  </a:lnTo>
                  <a:lnTo>
                    <a:pt x="1245394" y="228600"/>
                  </a:lnTo>
                  <a:lnTo>
                    <a:pt x="1278731" y="223837"/>
                  </a:lnTo>
                  <a:lnTo>
                    <a:pt x="1288256" y="223837"/>
                  </a:lnTo>
                  <a:lnTo>
                    <a:pt x="1302544" y="226218"/>
                  </a:lnTo>
                  <a:lnTo>
                    <a:pt x="1319212" y="230981"/>
                  </a:lnTo>
                  <a:lnTo>
                    <a:pt x="1357312" y="247650"/>
                  </a:lnTo>
                  <a:lnTo>
                    <a:pt x="1393031" y="271462"/>
                  </a:lnTo>
                  <a:lnTo>
                    <a:pt x="1407319" y="290512"/>
                  </a:lnTo>
                  <a:lnTo>
                    <a:pt x="1678781" y="419100"/>
                  </a:lnTo>
                  <a:lnTo>
                    <a:pt x="1695450" y="376237"/>
                  </a:lnTo>
                  <a:lnTo>
                    <a:pt x="1709737" y="338137"/>
                  </a:lnTo>
                  <a:lnTo>
                    <a:pt x="1721644" y="297656"/>
                  </a:lnTo>
                  <a:lnTo>
                    <a:pt x="1726406" y="264318"/>
                  </a:lnTo>
                  <a:lnTo>
                    <a:pt x="1726406" y="254793"/>
                  </a:lnTo>
                  <a:lnTo>
                    <a:pt x="1719262" y="242887"/>
                  </a:lnTo>
                  <a:lnTo>
                    <a:pt x="1683544" y="207168"/>
                  </a:lnTo>
                  <a:lnTo>
                    <a:pt x="1619250" y="150018"/>
                  </a:lnTo>
                  <a:lnTo>
                    <a:pt x="1566862" y="109537"/>
                  </a:lnTo>
                  <a:lnTo>
                    <a:pt x="1500187" y="59531"/>
                  </a:lnTo>
                  <a:lnTo>
                    <a:pt x="1435894" y="21431"/>
                  </a:lnTo>
                  <a:lnTo>
                    <a:pt x="1395412" y="2381"/>
                  </a:lnTo>
                  <a:lnTo>
                    <a:pt x="1373981" y="0"/>
                  </a:lnTo>
                  <a:lnTo>
                    <a:pt x="1343025" y="2381"/>
                  </a:lnTo>
                  <a:lnTo>
                    <a:pt x="1290637" y="11906"/>
                  </a:lnTo>
                  <a:lnTo>
                    <a:pt x="1235869" y="30956"/>
                  </a:lnTo>
                  <a:lnTo>
                    <a:pt x="1166812" y="64293"/>
                  </a:lnTo>
                  <a:lnTo>
                    <a:pt x="1097756" y="76200"/>
                  </a:lnTo>
                  <a:lnTo>
                    <a:pt x="862012" y="111918"/>
                  </a:lnTo>
                  <a:lnTo>
                    <a:pt x="597694" y="150018"/>
                  </a:lnTo>
                  <a:lnTo>
                    <a:pt x="469106" y="1714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92">
              <a:extLst>
                <a:ext uri="{FF2B5EF4-FFF2-40B4-BE49-F238E27FC236}">
                  <a16:creationId xmlns:a16="http://schemas.microsoft.com/office/drawing/2014/main" id="{E5A8D072-B664-40A3-839F-574AC8A0FF93}"/>
                </a:ext>
              </a:extLst>
            </p:cNvPr>
            <p:cNvSpPr/>
            <p:nvPr/>
          </p:nvSpPr>
          <p:spPr>
            <a:xfrm rot="16200000">
              <a:off x="5127625" y="4267200"/>
              <a:ext cx="2906713" cy="912813"/>
            </a:xfrm>
            <a:custGeom>
              <a:avLst/>
              <a:gdLst>
                <a:gd name="connsiteX0" fmla="*/ 1419225 w 2907506"/>
                <a:gd name="connsiteY0" fmla="*/ 466725 h 912019"/>
                <a:gd name="connsiteX1" fmla="*/ 1621631 w 2907506"/>
                <a:gd name="connsiteY1" fmla="*/ 500063 h 912019"/>
                <a:gd name="connsiteX2" fmla="*/ 1769269 w 2907506"/>
                <a:gd name="connsiteY2" fmla="*/ 519113 h 912019"/>
                <a:gd name="connsiteX3" fmla="*/ 1933575 w 2907506"/>
                <a:gd name="connsiteY3" fmla="*/ 538163 h 912019"/>
                <a:gd name="connsiteX4" fmla="*/ 2195513 w 2907506"/>
                <a:gd name="connsiteY4" fmla="*/ 585788 h 912019"/>
                <a:gd name="connsiteX5" fmla="*/ 2355056 w 2907506"/>
                <a:gd name="connsiteY5" fmla="*/ 611982 h 912019"/>
                <a:gd name="connsiteX6" fmla="*/ 2443163 w 2907506"/>
                <a:gd name="connsiteY6" fmla="*/ 621507 h 912019"/>
                <a:gd name="connsiteX7" fmla="*/ 2550319 w 2907506"/>
                <a:gd name="connsiteY7" fmla="*/ 626269 h 912019"/>
                <a:gd name="connsiteX8" fmla="*/ 2707481 w 2907506"/>
                <a:gd name="connsiteY8" fmla="*/ 623888 h 912019"/>
                <a:gd name="connsiteX9" fmla="*/ 2862263 w 2907506"/>
                <a:gd name="connsiteY9" fmla="*/ 623888 h 912019"/>
                <a:gd name="connsiteX10" fmla="*/ 2878931 w 2907506"/>
                <a:gd name="connsiteY10" fmla="*/ 611982 h 912019"/>
                <a:gd name="connsiteX11" fmla="*/ 2907506 w 2907506"/>
                <a:gd name="connsiteY11" fmla="*/ 573882 h 912019"/>
                <a:gd name="connsiteX12" fmla="*/ 2786063 w 2907506"/>
                <a:gd name="connsiteY12" fmla="*/ 912019 h 912019"/>
                <a:gd name="connsiteX13" fmla="*/ 2733675 w 2907506"/>
                <a:gd name="connsiteY13" fmla="*/ 895350 h 912019"/>
                <a:gd name="connsiteX14" fmla="*/ 2676525 w 2907506"/>
                <a:gd name="connsiteY14" fmla="*/ 885825 h 912019"/>
                <a:gd name="connsiteX15" fmla="*/ 2562225 w 2907506"/>
                <a:gd name="connsiteY15" fmla="*/ 871538 h 912019"/>
                <a:gd name="connsiteX16" fmla="*/ 2400300 w 2907506"/>
                <a:gd name="connsiteY16" fmla="*/ 852488 h 912019"/>
                <a:gd name="connsiteX17" fmla="*/ 2240756 w 2907506"/>
                <a:gd name="connsiteY17" fmla="*/ 833438 h 912019"/>
                <a:gd name="connsiteX18" fmla="*/ 2155031 w 2907506"/>
                <a:gd name="connsiteY18" fmla="*/ 823913 h 912019"/>
                <a:gd name="connsiteX19" fmla="*/ 1926431 w 2907506"/>
                <a:gd name="connsiteY19" fmla="*/ 781050 h 912019"/>
                <a:gd name="connsiteX20" fmla="*/ 1740694 w 2907506"/>
                <a:gd name="connsiteY20" fmla="*/ 759619 h 912019"/>
                <a:gd name="connsiteX21" fmla="*/ 1528763 w 2907506"/>
                <a:gd name="connsiteY21" fmla="*/ 726282 h 912019"/>
                <a:gd name="connsiteX22" fmla="*/ 1326356 w 2907506"/>
                <a:gd name="connsiteY22" fmla="*/ 688182 h 912019"/>
                <a:gd name="connsiteX23" fmla="*/ 1152525 w 2907506"/>
                <a:gd name="connsiteY23" fmla="*/ 652463 h 912019"/>
                <a:gd name="connsiteX24" fmla="*/ 971550 w 2907506"/>
                <a:gd name="connsiteY24" fmla="*/ 609600 h 912019"/>
                <a:gd name="connsiteX25" fmla="*/ 773906 w 2907506"/>
                <a:gd name="connsiteY25" fmla="*/ 557213 h 912019"/>
                <a:gd name="connsiteX26" fmla="*/ 588169 w 2907506"/>
                <a:gd name="connsiteY26" fmla="*/ 488157 h 912019"/>
                <a:gd name="connsiteX27" fmla="*/ 447675 w 2907506"/>
                <a:gd name="connsiteY27" fmla="*/ 442913 h 912019"/>
                <a:gd name="connsiteX28" fmla="*/ 350044 w 2907506"/>
                <a:gd name="connsiteY28" fmla="*/ 395288 h 912019"/>
                <a:gd name="connsiteX29" fmla="*/ 273844 w 2907506"/>
                <a:gd name="connsiteY29" fmla="*/ 345282 h 912019"/>
                <a:gd name="connsiteX30" fmla="*/ 209550 w 2907506"/>
                <a:gd name="connsiteY30" fmla="*/ 292894 h 912019"/>
                <a:gd name="connsiteX31" fmla="*/ 138113 w 2907506"/>
                <a:gd name="connsiteY31" fmla="*/ 226219 h 912019"/>
                <a:gd name="connsiteX32" fmla="*/ 73819 w 2907506"/>
                <a:gd name="connsiteY32" fmla="*/ 157163 h 912019"/>
                <a:gd name="connsiteX33" fmla="*/ 26194 w 2907506"/>
                <a:gd name="connsiteY33" fmla="*/ 95250 h 912019"/>
                <a:gd name="connsiteX34" fmla="*/ 9525 w 2907506"/>
                <a:gd name="connsiteY34" fmla="*/ 61913 h 912019"/>
                <a:gd name="connsiteX35" fmla="*/ 0 w 2907506"/>
                <a:gd name="connsiteY35" fmla="*/ 38100 h 912019"/>
                <a:gd name="connsiteX36" fmla="*/ 0 w 2907506"/>
                <a:gd name="connsiteY36" fmla="*/ 23813 h 912019"/>
                <a:gd name="connsiteX37" fmla="*/ 4763 w 2907506"/>
                <a:gd name="connsiteY37" fmla="*/ 9525 h 912019"/>
                <a:gd name="connsiteX38" fmla="*/ 26194 w 2907506"/>
                <a:gd name="connsiteY38" fmla="*/ 0 h 912019"/>
                <a:gd name="connsiteX39" fmla="*/ 457200 w 2907506"/>
                <a:gd name="connsiteY39" fmla="*/ 150019 h 912019"/>
                <a:gd name="connsiteX40" fmla="*/ 495300 w 2907506"/>
                <a:gd name="connsiteY40" fmla="*/ 176213 h 912019"/>
                <a:gd name="connsiteX41" fmla="*/ 547688 w 2907506"/>
                <a:gd name="connsiteY41" fmla="*/ 204788 h 912019"/>
                <a:gd name="connsiteX42" fmla="*/ 600075 w 2907506"/>
                <a:gd name="connsiteY42" fmla="*/ 226219 h 912019"/>
                <a:gd name="connsiteX43" fmla="*/ 661988 w 2907506"/>
                <a:gd name="connsiteY43" fmla="*/ 247650 h 912019"/>
                <a:gd name="connsiteX44" fmla="*/ 831056 w 2907506"/>
                <a:gd name="connsiteY44" fmla="*/ 333375 h 912019"/>
                <a:gd name="connsiteX45" fmla="*/ 1016794 w 2907506"/>
                <a:gd name="connsiteY45" fmla="*/ 381000 h 912019"/>
                <a:gd name="connsiteX46" fmla="*/ 1209675 w 2907506"/>
                <a:gd name="connsiteY46" fmla="*/ 426244 h 912019"/>
                <a:gd name="connsiteX47" fmla="*/ 1419225 w 2907506"/>
                <a:gd name="connsiteY47" fmla="*/ 466725 h 91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907506" h="912019">
                  <a:moveTo>
                    <a:pt x="1419225" y="466725"/>
                  </a:moveTo>
                  <a:lnTo>
                    <a:pt x="1621631" y="500063"/>
                  </a:lnTo>
                  <a:lnTo>
                    <a:pt x="1769269" y="519113"/>
                  </a:lnTo>
                  <a:lnTo>
                    <a:pt x="1933575" y="538163"/>
                  </a:lnTo>
                  <a:lnTo>
                    <a:pt x="2195513" y="585788"/>
                  </a:lnTo>
                  <a:lnTo>
                    <a:pt x="2355056" y="611982"/>
                  </a:lnTo>
                  <a:lnTo>
                    <a:pt x="2443163" y="621507"/>
                  </a:lnTo>
                  <a:lnTo>
                    <a:pt x="2550319" y="626269"/>
                  </a:lnTo>
                  <a:lnTo>
                    <a:pt x="2707481" y="623888"/>
                  </a:lnTo>
                  <a:lnTo>
                    <a:pt x="2862263" y="623888"/>
                  </a:lnTo>
                  <a:lnTo>
                    <a:pt x="2878931" y="611982"/>
                  </a:lnTo>
                  <a:lnTo>
                    <a:pt x="2907506" y="573882"/>
                  </a:lnTo>
                  <a:lnTo>
                    <a:pt x="2786063" y="912019"/>
                  </a:lnTo>
                  <a:lnTo>
                    <a:pt x="2733675" y="895350"/>
                  </a:lnTo>
                  <a:lnTo>
                    <a:pt x="2676525" y="885825"/>
                  </a:lnTo>
                  <a:lnTo>
                    <a:pt x="2562225" y="871538"/>
                  </a:lnTo>
                  <a:lnTo>
                    <a:pt x="2400300" y="852488"/>
                  </a:lnTo>
                  <a:lnTo>
                    <a:pt x="2240756" y="833438"/>
                  </a:lnTo>
                  <a:lnTo>
                    <a:pt x="2155031" y="823913"/>
                  </a:lnTo>
                  <a:cubicBezTo>
                    <a:pt x="2078858" y="809480"/>
                    <a:pt x="2003959" y="781050"/>
                    <a:pt x="1926431" y="781050"/>
                  </a:cubicBezTo>
                  <a:lnTo>
                    <a:pt x="1740694" y="759619"/>
                  </a:lnTo>
                  <a:lnTo>
                    <a:pt x="1528763" y="726282"/>
                  </a:lnTo>
                  <a:lnTo>
                    <a:pt x="1326356" y="688182"/>
                  </a:lnTo>
                  <a:lnTo>
                    <a:pt x="1152525" y="652463"/>
                  </a:lnTo>
                  <a:lnTo>
                    <a:pt x="971550" y="609600"/>
                  </a:lnTo>
                  <a:lnTo>
                    <a:pt x="773906" y="557213"/>
                  </a:lnTo>
                  <a:lnTo>
                    <a:pt x="588169" y="488157"/>
                  </a:lnTo>
                  <a:lnTo>
                    <a:pt x="447675" y="442913"/>
                  </a:lnTo>
                  <a:lnTo>
                    <a:pt x="350044" y="395288"/>
                  </a:lnTo>
                  <a:lnTo>
                    <a:pt x="273844" y="345282"/>
                  </a:lnTo>
                  <a:lnTo>
                    <a:pt x="209550" y="292894"/>
                  </a:lnTo>
                  <a:lnTo>
                    <a:pt x="138113" y="226219"/>
                  </a:lnTo>
                  <a:lnTo>
                    <a:pt x="73819" y="157163"/>
                  </a:lnTo>
                  <a:lnTo>
                    <a:pt x="26194" y="95250"/>
                  </a:lnTo>
                  <a:lnTo>
                    <a:pt x="9525" y="61913"/>
                  </a:lnTo>
                  <a:lnTo>
                    <a:pt x="0" y="38100"/>
                  </a:lnTo>
                  <a:lnTo>
                    <a:pt x="0" y="23813"/>
                  </a:lnTo>
                  <a:lnTo>
                    <a:pt x="4763" y="9525"/>
                  </a:lnTo>
                  <a:lnTo>
                    <a:pt x="26194" y="0"/>
                  </a:lnTo>
                  <a:lnTo>
                    <a:pt x="457200" y="150019"/>
                  </a:lnTo>
                  <a:lnTo>
                    <a:pt x="495300" y="176213"/>
                  </a:lnTo>
                  <a:lnTo>
                    <a:pt x="547688" y="204788"/>
                  </a:lnTo>
                  <a:lnTo>
                    <a:pt x="600075" y="226219"/>
                  </a:lnTo>
                  <a:lnTo>
                    <a:pt x="661988" y="247650"/>
                  </a:lnTo>
                  <a:lnTo>
                    <a:pt x="831056" y="333375"/>
                  </a:lnTo>
                  <a:lnTo>
                    <a:pt x="1016794" y="381000"/>
                  </a:lnTo>
                  <a:lnTo>
                    <a:pt x="1209675" y="426244"/>
                  </a:lnTo>
                  <a:lnTo>
                    <a:pt x="1419225" y="4667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93">
              <a:extLst>
                <a:ext uri="{FF2B5EF4-FFF2-40B4-BE49-F238E27FC236}">
                  <a16:creationId xmlns:a16="http://schemas.microsoft.com/office/drawing/2014/main" id="{9641C0A7-EE32-4F6B-AA21-D3B00017302E}"/>
                </a:ext>
              </a:extLst>
            </p:cNvPr>
            <p:cNvSpPr/>
            <p:nvPr/>
          </p:nvSpPr>
          <p:spPr>
            <a:xfrm rot="16200000">
              <a:off x="5703094" y="5564981"/>
              <a:ext cx="523875" cy="690563"/>
            </a:xfrm>
            <a:custGeom>
              <a:avLst/>
              <a:gdLst>
                <a:gd name="connsiteX0" fmla="*/ 478631 w 523875"/>
                <a:gd name="connsiteY0" fmla="*/ 161925 h 690563"/>
                <a:gd name="connsiteX1" fmla="*/ 502443 w 523875"/>
                <a:gd name="connsiteY1" fmla="*/ 80963 h 690563"/>
                <a:gd name="connsiteX2" fmla="*/ 519112 w 523875"/>
                <a:gd name="connsiteY2" fmla="*/ 40482 h 690563"/>
                <a:gd name="connsiteX3" fmla="*/ 523875 w 523875"/>
                <a:gd name="connsiteY3" fmla="*/ 21432 h 690563"/>
                <a:gd name="connsiteX4" fmla="*/ 521493 w 523875"/>
                <a:gd name="connsiteY4" fmla="*/ 4763 h 690563"/>
                <a:gd name="connsiteX5" fmla="*/ 511968 w 523875"/>
                <a:gd name="connsiteY5" fmla="*/ 0 h 690563"/>
                <a:gd name="connsiteX6" fmla="*/ 492918 w 523875"/>
                <a:gd name="connsiteY6" fmla="*/ 0 h 690563"/>
                <a:gd name="connsiteX7" fmla="*/ 478631 w 523875"/>
                <a:gd name="connsiteY7" fmla="*/ 4763 h 690563"/>
                <a:gd name="connsiteX8" fmla="*/ 461962 w 523875"/>
                <a:gd name="connsiteY8" fmla="*/ 16669 h 690563"/>
                <a:gd name="connsiteX9" fmla="*/ 440531 w 523875"/>
                <a:gd name="connsiteY9" fmla="*/ 61913 h 690563"/>
                <a:gd name="connsiteX10" fmla="*/ 402431 w 523875"/>
                <a:gd name="connsiteY10" fmla="*/ 135732 h 690563"/>
                <a:gd name="connsiteX11" fmla="*/ 354806 w 523875"/>
                <a:gd name="connsiteY11" fmla="*/ 216694 h 690563"/>
                <a:gd name="connsiteX12" fmla="*/ 290512 w 523875"/>
                <a:gd name="connsiteY12" fmla="*/ 302419 h 690563"/>
                <a:gd name="connsiteX13" fmla="*/ 245268 w 523875"/>
                <a:gd name="connsiteY13" fmla="*/ 350044 h 690563"/>
                <a:gd name="connsiteX14" fmla="*/ 207168 w 523875"/>
                <a:gd name="connsiteY14" fmla="*/ 385763 h 690563"/>
                <a:gd name="connsiteX15" fmla="*/ 140493 w 523875"/>
                <a:gd name="connsiteY15" fmla="*/ 433388 h 690563"/>
                <a:gd name="connsiteX16" fmla="*/ 19050 w 523875"/>
                <a:gd name="connsiteY16" fmla="*/ 504825 h 690563"/>
                <a:gd name="connsiteX17" fmla="*/ 0 w 523875"/>
                <a:gd name="connsiteY17" fmla="*/ 521494 h 690563"/>
                <a:gd name="connsiteX18" fmla="*/ 4762 w 523875"/>
                <a:gd name="connsiteY18" fmla="*/ 557213 h 690563"/>
                <a:gd name="connsiteX19" fmla="*/ 500062 w 523875"/>
                <a:gd name="connsiteY19" fmla="*/ 690563 h 690563"/>
                <a:gd name="connsiteX20" fmla="*/ 445293 w 523875"/>
                <a:gd name="connsiteY20" fmla="*/ 650082 h 690563"/>
                <a:gd name="connsiteX21" fmla="*/ 416718 w 523875"/>
                <a:gd name="connsiteY21" fmla="*/ 621507 h 690563"/>
                <a:gd name="connsiteX22" fmla="*/ 397668 w 523875"/>
                <a:gd name="connsiteY22" fmla="*/ 595313 h 690563"/>
                <a:gd name="connsiteX23" fmla="*/ 385762 w 523875"/>
                <a:gd name="connsiteY23" fmla="*/ 566738 h 690563"/>
                <a:gd name="connsiteX24" fmla="*/ 378618 w 523875"/>
                <a:gd name="connsiteY24" fmla="*/ 540544 h 690563"/>
                <a:gd name="connsiteX25" fmla="*/ 381000 w 523875"/>
                <a:gd name="connsiteY25" fmla="*/ 509588 h 690563"/>
                <a:gd name="connsiteX26" fmla="*/ 402431 w 523875"/>
                <a:gd name="connsiteY26" fmla="*/ 409575 h 690563"/>
                <a:gd name="connsiteX27" fmla="*/ 457200 w 523875"/>
                <a:gd name="connsiteY27" fmla="*/ 223838 h 690563"/>
                <a:gd name="connsiteX28" fmla="*/ 478631 w 523875"/>
                <a:gd name="connsiteY28" fmla="*/ 161925 h 690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23875" h="690563">
                  <a:moveTo>
                    <a:pt x="478631" y="161925"/>
                  </a:moveTo>
                  <a:lnTo>
                    <a:pt x="502443" y="80963"/>
                  </a:lnTo>
                  <a:lnTo>
                    <a:pt x="519112" y="40482"/>
                  </a:lnTo>
                  <a:lnTo>
                    <a:pt x="523875" y="21432"/>
                  </a:lnTo>
                  <a:lnTo>
                    <a:pt x="521493" y="4763"/>
                  </a:lnTo>
                  <a:lnTo>
                    <a:pt x="511968" y="0"/>
                  </a:lnTo>
                  <a:lnTo>
                    <a:pt x="492918" y="0"/>
                  </a:lnTo>
                  <a:lnTo>
                    <a:pt x="478631" y="4763"/>
                  </a:lnTo>
                  <a:lnTo>
                    <a:pt x="461962" y="16669"/>
                  </a:lnTo>
                  <a:lnTo>
                    <a:pt x="440531" y="61913"/>
                  </a:lnTo>
                  <a:lnTo>
                    <a:pt x="402431" y="135732"/>
                  </a:lnTo>
                  <a:lnTo>
                    <a:pt x="354806" y="216694"/>
                  </a:lnTo>
                  <a:lnTo>
                    <a:pt x="290512" y="302419"/>
                  </a:lnTo>
                  <a:lnTo>
                    <a:pt x="245268" y="350044"/>
                  </a:lnTo>
                  <a:lnTo>
                    <a:pt x="207168" y="385763"/>
                  </a:lnTo>
                  <a:lnTo>
                    <a:pt x="140493" y="433388"/>
                  </a:lnTo>
                  <a:lnTo>
                    <a:pt x="19050" y="504825"/>
                  </a:lnTo>
                  <a:lnTo>
                    <a:pt x="0" y="521494"/>
                  </a:lnTo>
                  <a:lnTo>
                    <a:pt x="4762" y="557213"/>
                  </a:lnTo>
                  <a:lnTo>
                    <a:pt x="500062" y="690563"/>
                  </a:lnTo>
                  <a:lnTo>
                    <a:pt x="445293" y="650082"/>
                  </a:lnTo>
                  <a:lnTo>
                    <a:pt x="416718" y="621507"/>
                  </a:lnTo>
                  <a:lnTo>
                    <a:pt x="397668" y="595313"/>
                  </a:lnTo>
                  <a:lnTo>
                    <a:pt x="385762" y="566738"/>
                  </a:lnTo>
                  <a:lnTo>
                    <a:pt x="378618" y="540544"/>
                  </a:lnTo>
                  <a:lnTo>
                    <a:pt x="381000" y="509588"/>
                  </a:lnTo>
                  <a:lnTo>
                    <a:pt x="402431" y="409575"/>
                  </a:lnTo>
                  <a:lnTo>
                    <a:pt x="457200" y="223838"/>
                  </a:lnTo>
                  <a:lnTo>
                    <a:pt x="478631" y="1619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88">
              <a:extLst>
                <a:ext uri="{FF2B5EF4-FFF2-40B4-BE49-F238E27FC236}">
                  <a16:creationId xmlns:a16="http://schemas.microsoft.com/office/drawing/2014/main" id="{60005569-2D5C-4914-86F4-4AE66360D05E}"/>
                </a:ext>
              </a:extLst>
            </p:cNvPr>
            <p:cNvSpPr/>
            <p:nvPr/>
          </p:nvSpPr>
          <p:spPr>
            <a:xfrm>
              <a:off x="5419725" y="3327400"/>
              <a:ext cx="768350" cy="1941513"/>
            </a:xfrm>
            <a:custGeom>
              <a:avLst/>
              <a:gdLst>
                <a:gd name="connsiteX0" fmla="*/ 401102 w 768545"/>
                <a:gd name="connsiteY0" fmla="*/ 636714 h 1940996"/>
                <a:gd name="connsiteX1" fmla="*/ 420736 w 768545"/>
                <a:gd name="connsiteY1" fmla="*/ 546957 h 1940996"/>
                <a:gd name="connsiteX2" fmla="*/ 451590 w 768545"/>
                <a:gd name="connsiteY2" fmla="*/ 412321 h 1940996"/>
                <a:gd name="connsiteX3" fmla="*/ 465615 w 768545"/>
                <a:gd name="connsiteY3" fmla="*/ 328174 h 1940996"/>
                <a:gd name="connsiteX4" fmla="*/ 476835 w 768545"/>
                <a:gd name="connsiteY4" fmla="*/ 258051 h 1940996"/>
                <a:gd name="connsiteX5" fmla="*/ 482444 w 768545"/>
                <a:gd name="connsiteY5" fmla="*/ 207563 h 1940996"/>
                <a:gd name="connsiteX6" fmla="*/ 482444 w 768545"/>
                <a:gd name="connsiteY6" fmla="*/ 176709 h 1940996"/>
                <a:gd name="connsiteX7" fmla="*/ 476835 w 768545"/>
                <a:gd name="connsiteY7" fmla="*/ 148660 h 1940996"/>
                <a:gd name="connsiteX8" fmla="*/ 468420 w 768545"/>
                <a:gd name="connsiteY8" fmla="*/ 129026 h 1940996"/>
                <a:gd name="connsiteX9" fmla="*/ 451590 w 768545"/>
                <a:gd name="connsiteY9" fmla="*/ 103781 h 1940996"/>
                <a:gd name="connsiteX10" fmla="*/ 426346 w 768545"/>
                <a:gd name="connsiteY10" fmla="*/ 75732 h 1940996"/>
                <a:gd name="connsiteX11" fmla="*/ 361833 w 768545"/>
                <a:gd name="connsiteY11" fmla="*/ 16829 h 1940996"/>
                <a:gd name="connsiteX12" fmla="*/ 563787 w 768545"/>
                <a:gd name="connsiteY12" fmla="*/ 0 h 1940996"/>
                <a:gd name="connsiteX13" fmla="*/ 647934 w 768545"/>
                <a:gd name="connsiteY13" fmla="*/ 84147 h 1940996"/>
                <a:gd name="connsiteX14" fmla="*/ 701227 w 768545"/>
                <a:gd name="connsiteY14" fmla="*/ 134635 h 1940996"/>
                <a:gd name="connsiteX15" fmla="*/ 723666 w 768545"/>
                <a:gd name="connsiteY15" fmla="*/ 157075 h 1940996"/>
                <a:gd name="connsiteX16" fmla="*/ 743301 w 768545"/>
                <a:gd name="connsiteY16" fmla="*/ 176709 h 1940996"/>
                <a:gd name="connsiteX17" fmla="*/ 754520 w 768545"/>
                <a:gd name="connsiteY17" fmla="*/ 193538 h 1940996"/>
                <a:gd name="connsiteX18" fmla="*/ 762935 w 768545"/>
                <a:gd name="connsiteY18" fmla="*/ 215978 h 1940996"/>
                <a:gd name="connsiteX19" fmla="*/ 768545 w 768545"/>
                <a:gd name="connsiteY19" fmla="*/ 246832 h 1940996"/>
                <a:gd name="connsiteX20" fmla="*/ 765740 w 768545"/>
                <a:gd name="connsiteY20" fmla="*/ 288905 h 1940996"/>
                <a:gd name="connsiteX21" fmla="*/ 748911 w 768545"/>
                <a:gd name="connsiteY21" fmla="*/ 336589 h 1940996"/>
                <a:gd name="connsiteX22" fmla="*/ 715252 w 768545"/>
                <a:gd name="connsiteY22" fmla="*/ 392687 h 1940996"/>
                <a:gd name="connsiteX23" fmla="*/ 701227 w 768545"/>
                <a:gd name="connsiteY23" fmla="*/ 420736 h 1940996"/>
                <a:gd name="connsiteX24" fmla="*/ 673178 w 768545"/>
                <a:gd name="connsiteY24" fmla="*/ 544152 h 1940996"/>
                <a:gd name="connsiteX25" fmla="*/ 614275 w 768545"/>
                <a:gd name="connsiteY25" fmla="*/ 776959 h 1940996"/>
                <a:gd name="connsiteX26" fmla="*/ 577811 w 768545"/>
                <a:gd name="connsiteY26" fmla="*/ 953669 h 1940996"/>
                <a:gd name="connsiteX27" fmla="*/ 535738 w 768545"/>
                <a:gd name="connsiteY27" fmla="*/ 1091109 h 1940996"/>
                <a:gd name="connsiteX28" fmla="*/ 429151 w 768545"/>
                <a:gd name="connsiteY28" fmla="*/ 1408064 h 1940996"/>
                <a:gd name="connsiteX29" fmla="*/ 356223 w 768545"/>
                <a:gd name="connsiteY29" fmla="*/ 1604407 h 1940996"/>
                <a:gd name="connsiteX30" fmla="*/ 224393 w 768545"/>
                <a:gd name="connsiteY30" fmla="*/ 1940996 h 1940996"/>
                <a:gd name="connsiteX31" fmla="*/ 0 w 768545"/>
                <a:gd name="connsiteY31" fmla="*/ 1921362 h 1940996"/>
                <a:gd name="connsiteX32" fmla="*/ 75733 w 768545"/>
                <a:gd name="connsiteY32" fmla="*/ 1744653 h 1940996"/>
                <a:gd name="connsiteX33" fmla="*/ 154270 w 768545"/>
                <a:gd name="connsiteY33" fmla="*/ 1548309 h 1940996"/>
                <a:gd name="connsiteX34" fmla="*/ 199149 w 768545"/>
                <a:gd name="connsiteY34" fmla="*/ 1416478 h 1940996"/>
                <a:gd name="connsiteX35" fmla="*/ 244027 w 768545"/>
                <a:gd name="connsiteY35" fmla="*/ 1284648 h 1940996"/>
                <a:gd name="connsiteX36" fmla="*/ 294516 w 768545"/>
                <a:gd name="connsiteY36" fmla="*/ 1107938 h 1940996"/>
                <a:gd name="connsiteX37" fmla="*/ 325370 w 768545"/>
                <a:gd name="connsiteY37" fmla="*/ 981718 h 1940996"/>
                <a:gd name="connsiteX38" fmla="*/ 401102 w 768545"/>
                <a:gd name="connsiteY38" fmla="*/ 636714 h 1940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68545" h="1940996">
                  <a:moveTo>
                    <a:pt x="401102" y="636714"/>
                  </a:moveTo>
                  <a:lnTo>
                    <a:pt x="420736" y="546957"/>
                  </a:lnTo>
                  <a:lnTo>
                    <a:pt x="451590" y="412321"/>
                  </a:lnTo>
                  <a:lnTo>
                    <a:pt x="465615" y="328174"/>
                  </a:lnTo>
                  <a:lnTo>
                    <a:pt x="476835" y="258051"/>
                  </a:lnTo>
                  <a:lnTo>
                    <a:pt x="482444" y="207563"/>
                  </a:lnTo>
                  <a:lnTo>
                    <a:pt x="482444" y="176709"/>
                  </a:lnTo>
                  <a:lnTo>
                    <a:pt x="476835" y="148660"/>
                  </a:lnTo>
                  <a:lnTo>
                    <a:pt x="468420" y="129026"/>
                  </a:lnTo>
                  <a:lnTo>
                    <a:pt x="451590" y="103781"/>
                  </a:lnTo>
                  <a:lnTo>
                    <a:pt x="426346" y="75732"/>
                  </a:lnTo>
                  <a:lnTo>
                    <a:pt x="361833" y="16829"/>
                  </a:lnTo>
                  <a:lnTo>
                    <a:pt x="563787" y="0"/>
                  </a:lnTo>
                  <a:lnTo>
                    <a:pt x="647934" y="84147"/>
                  </a:lnTo>
                  <a:lnTo>
                    <a:pt x="701227" y="134635"/>
                  </a:lnTo>
                  <a:lnTo>
                    <a:pt x="723666" y="157075"/>
                  </a:lnTo>
                  <a:lnTo>
                    <a:pt x="743301" y="176709"/>
                  </a:lnTo>
                  <a:lnTo>
                    <a:pt x="754520" y="193538"/>
                  </a:lnTo>
                  <a:lnTo>
                    <a:pt x="762935" y="215978"/>
                  </a:lnTo>
                  <a:lnTo>
                    <a:pt x="768545" y="246832"/>
                  </a:lnTo>
                  <a:lnTo>
                    <a:pt x="765740" y="288905"/>
                  </a:lnTo>
                  <a:lnTo>
                    <a:pt x="748911" y="336589"/>
                  </a:lnTo>
                  <a:lnTo>
                    <a:pt x="715252" y="392687"/>
                  </a:lnTo>
                  <a:lnTo>
                    <a:pt x="701227" y="420736"/>
                  </a:lnTo>
                  <a:lnTo>
                    <a:pt x="673178" y="544152"/>
                  </a:lnTo>
                  <a:lnTo>
                    <a:pt x="614275" y="776959"/>
                  </a:lnTo>
                  <a:lnTo>
                    <a:pt x="577811" y="953669"/>
                  </a:lnTo>
                  <a:lnTo>
                    <a:pt x="535738" y="1091109"/>
                  </a:lnTo>
                  <a:lnTo>
                    <a:pt x="429151" y="1408064"/>
                  </a:lnTo>
                  <a:lnTo>
                    <a:pt x="356223" y="1604407"/>
                  </a:lnTo>
                  <a:lnTo>
                    <a:pt x="224393" y="1940996"/>
                  </a:lnTo>
                  <a:lnTo>
                    <a:pt x="0" y="1921362"/>
                  </a:lnTo>
                  <a:lnTo>
                    <a:pt x="75733" y="1744653"/>
                  </a:lnTo>
                  <a:lnTo>
                    <a:pt x="154270" y="1548309"/>
                  </a:lnTo>
                  <a:lnTo>
                    <a:pt x="199149" y="1416478"/>
                  </a:lnTo>
                  <a:lnTo>
                    <a:pt x="244027" y="1284648"/>
                  </a:lnTo>
                  <a:lnTo>
                    <a:pt x="294516" y="1107938"/>
                  </a:lnTo>
                  <a:lnTo>
                    <a:pt x="325370" y="981718"/>
                  </a:lnTo>
                  <a:lnTo>
                    <a:pt x="401102" y="63671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87">
              <a:extLst>
                <a:ext uri="{FF2B5EF4-FFF2-40B4-BE49-F238E27FC236}">
                  <a16:creationId xmlns:a16="http://schemas.microsoft.com/office/drawing/2014/main" id="{8D4158C0-A012-4EFB-856B-072884751F3B}"/>
                </a:ext>
              </a:extLst>
            </p:cNvPr>
            <p:cNvSpPr/>
            <p:nvPr/>
          </p:nvSpPr>
          <p:spPr>
            <a:xfrm>
              <a:off x="4189413" y="3970338"/>
              <a:ext cx="3390900" cy="555625"/>
            </a:xfrm>
            <a:custGeom>
              <a:avLst/>
              <a:gdLst>
                <a:gd name="connsiteX0" fmla="*/ 1147207 w 3391133"/>
                <a:gd name="connsiteY0" fmla="*/ 215978 h 555372"/>
                <a:gd name="connsiteX1" fmla="*/ 1624041 w 3391133"/>
                <a:gd name="connsiteY1" fmla="*/ 143050 h 555372"/>
                <a:gd name="connsiteX2" fmla="*/ 1893312 w 3391133"/>
                <a:gd name="connsiteY2" fmla="*/ 120611 h 555372"/>
                <a:gd name="connsiteX3" fmla="*/ 2201852 w 3391133"/>
                <a:gd name="connsiteY3" fmla="*/ 89757 h 555372"/>
                <a:gd name="connsiteX4" fmla="*/ 2532831 w 3391133"/>
                <a:gd name="connsiteY4" fmla="*/ 56098 h 555372"/>
                <a:gd name="connsiteX5" fmla="*/ 2757224 w 3391133"/>
                <a:gd name="connsiteY5" fmla="*/ 36464 h 555372"/>
                <a:gd name="connsiteX6" fmla="*/ 2813322 w 3391133"/>
                <a:gd name="connsiteY6" fmla="*/ 42073 h 555372"/>
                <a:gd name="connsiteX7" fmla="*/ 2866616 w 3391133"/>
                <a:gd name="connsiteY7" fmla="*/ 39268 h 555372"/>
                <a:gd name="connsiteX8" fmla="*/ 2925519 w 3391133"/>
                <a:gd name="connsiteY8" fmla="*/ 28049 h 555372"/>
                <a:gd name="connsiteX9" fmla="*/ 2964787 w 3391133"/>
                <a:gd name="connsiteY9" fmla="*/ 11219 h 555372"/>
                <a:gd name="connsiteX10" fmla="*/ 2978812 w 3391133"/>
                <a:gd name="connsiteY10" fmla="*/ 2805 h 555372"/>
                <a:gd name="connsiteX11" fmla="*/ 3001251 w 3391133"/>
                <a:gd name="connsiteY11" fmla="*/ 0 h 555372"/>
                <a:gd name="connsiteX12" fmla="*/ 3046130 w 3391133"/>
                <a:gd name="connsiteY12" fmla="*/ 5610 h 555372"/>
                <a:gd name="connsiteX13" fmla="*/ 3082593 w 3391133"/>
                <a:gd name="connsiteY13" fmla="*/ 14024 h 555372"/>
                <a:gd name="connsiteX14" fmla="*/ 3163936 w 3391133"/>
                <a:gd name="connsiteY14" fmla="*/ 39268 h 555372"/>
                <a:gd name="connsiteX15" fmla="*/ 3236863 w 3391133"/>
                <a:gd name="connsiteY15" fmla="*/ 64513 h 555372"/>
                <a:gd name="connsiteX16" fmla="*/ 3281742 w 3391133"/>
                <a:gd name="connsiteY16" fmla="*/ 84147 h 555372"/>
                <a:gd name="connsiteX17" fmla="*/ 3309791 w 3391133"/>
                <a:gd name="connsiteY17" fmla="*/ 98172 h 555372"/>
                <a:gd name="connsiteX18" fmla="*/ 3340645 w 3391133"/>
                <a:gd name="connsiteY18" fmla="*/ 117806 h 555372"/>
                <a:gd name="connsiteX19" fmla="*/ 3363084 w 3391133"/>
                <a:gd name="connsiteY19" fmla="*/ 137440 h 555372"/>
                <a:gd name="connsiteX20" fmla="*/ 3379914 w 3391133"/>
                <a:gd name="connsiteY20" fmla="*/ 154270 h 555372"/>
                <a:gd name="connsiteX21" fmla="*/ 3388328 w 3391133"/>
                <a:gd name="connsiteY21" fmla="*/ 171099 h 555372"/>
                <a:gd name="connsiteX22" fmla="*/ 3391133 w 3391133"/>
                <a:gd name="connsiteY22" fmla="*/ 193538 h 555372"/>
                <a:gd name="connsiteX23" fmla="*/ 3379914 w 3391133"/>
                <a:gd name="connsiteY23" fmla="*/ 235612 h 555372"/>
                <a:gd name="connsiteX24" fmla="*/ 3360279 w 3391133"/>
                <a:gd name="connsiteY24" fmla="*/ 269271 h 555372"/>
                <a:gd name="connsiteX25" fmla="*/ 3332230 w 3391133"/>
                <a:gd name="connsiteY25" fmla="*/ 286100 h 555372"/>
                <a:gd name="connsiteX26" fmla="*/ 3298571 w 3391133"/>
                <a:gd name="connsiteY26" fmla="*/ 300125 h 555372"/>
                <a:gd name="connsiteX27" fmla="*/ 3259303 w 3391133"/>
                <a:gd name="connsiteY27" fmla="*/ 302930 h 555372"/>
                <a:gd name="connsiteX28" fmla="*/ 3169546 w 3391133"/>
                <a:gd name="connsiteY28" fmla="*/ 297320 h 555372"/>
                <a:gd name="connsiteX29" fmla="*/ 2908689 w 3391133"/>
                <a:gd name="connsiteY29" fmla="*/ 286100 h 555372"/>
                <a:gd name="connsiteX30" fmla="*/ 2701126 w 3391133"/>
                <a:gd name="connsiteY30" fmla="*/ 280491 h 555372"/>
                <a:gd name="connsiteX31" fmla="*/ 2381366 w 3391133"/>
                <a:gd name="connsiteY31" fmla="*/ 280491 h 555372"/>
                <a:gd name="connsiteX32" fmla="*/ 2235511 w 3391133"/>
                <a:gd name="connsiteY32" fmla="*/ 286100 h 555372"/>
                <a:gd name="connsiteX33" fmla="*/ 2055997 w 3391133"/>
                <a:gd name="connsiteY33" fmla="*/ 300125 h 555372"/>
                <a:gd name="connsiteX34" fmla="*/ 1831604 w 3391133"/>
                <a:gd name="connsiteY34" fmla="*/ 319759 h 555372"/>
                <a:gd name="connsiteX35" fmla="*/ 1497820 w 3391133"/>
                <a:gd name="connsiteY35" fmla="*/ 356223 h 555372"/>
                <a:gd name="connsiteX36" fmla="*/ 1121963 w 3391133"/>
                <a:gd name="connsiteY36" fmla="*/ 420736 h 555372"/>
                <a:gd name="connsiteX37" fmla="*/ 900375 w 3391133"/>
                <a:gd name="connsiteY37" fmla="*/ 462810 h 555372"/>
                <a:gd name="connsiteX38" fmla="*/ 625494 w 3391133"/>
                <a:gd name="connsiteY38" fmla="*/ 524518 h 555372"/>
                <a:gd name="connsiteX39" fmla="*/ 532932 w 3391133"/>
                <a:gd name="connsiteY39" fmla="*/ 541347 h 555372"/>
                <a:gd name="connsiteX40" fmla="*/ 474029 w 3391133"/>
                <a:gd name="connsiteY40" fmla="*/ 549762 h 555372"/>
                <a:gd name="connsiteX41" fmla="*/ 431955 w 3391133"/>
                <a:gd name="connsiteY41" fmla="*/ 555372 h 555372"/>
                <a:gd name="connsiteX42" fmla="*/ 389882 w 3391133"/>
                <a:gd name="connsiteY42" fmla="*/ 555372 h 555372"/>
                <a:gd name="connsiteX43" fmla="*/ 339393 w 3391133"/>
                <a:gd name="connsiteY43" fmla="*/ 552567 h 555372"/>
                <a:gd name="connsiteX44" fmla="*/ 305735 w 3391133"/>
                <a:gd name="connsiteY44" fmla="*/ 544152 h 555372"/>
                <a:gd name="connsiteX45" fmla="*/ 258051 w 3391133"/>
                <a:gd name="connsiteY45" fmla="*/ 521713 h 555372"/>
                <a:gd name="connsiteX46" fmla="*/ 210368 w 3391133"/>
                <a:gd name="connsiteY46" fmla="*/ 496468 h 555372"/>
                <a:gd name="connsiteX47" fmla="*/ 168294 w 3391133"/>
                <a:gd name="connsiteY47" fmla="*/ 468419 h 555372"/>
                <a:gd name="connsiteX48" fmla="*/ 123416 w 3391133"/>
                <a:gd name="connsiteY48" fmla="*/ 431956 h 555372"/>
                <a:gd name="connsiteX49" fmla="*/ 81342 w 3391133"/>
                <a:gd name="connsiteY49" fmla="*/ 389882 h 555372"/>
                <a:gd name="connsiteX50" fmla="*/ 50488 w 3391133"/>
                <a:gd name="connsiteY50" fmla="*/ 356223 h 555372"/>
                <a:gd name="connsiteX51" fmla="*/ 19634 w 3391133"/>
                <a:gd name="connsiteY51" fmla="*/ 308540 h 555372"/>
                <a:gd name="connsiteX52" fmla="*/ 8414 w 3391133"/>
                <a:gd name="connsiteY52" fmla="*/ 283295 h 555372"/>
                <a:gd name="connsiteX53" fmla="*/ 0 w 3391133"/>
                <a:gd name="connsiteY53" fmla="*/ 258051 h 555372"/>
                <a:gd name="connsiteX54" fmla="*/ 2804 w 3391133"/>
                <a:gd name="connsiteY54" fmla="*/ 246832 h 555372"/>
                <a:gd name="connsiteX55" fmla="*/ 16829 w 3391133"/>
                <a:gd name="connsiteY55" fmla="*/ 241222 h 555372"/>
                <a:gd name="connsiteX56" fmla="*/ 44878 w 3391133"/>
                <a:gd name="connsiteY56" fmla="*/ 249637 h 555372"/>
                <a:gd name="connsiteX57" fmla="*/ 64512 w 3391133"/>
                <a:gd name="connsiteY57" fmla="*/ 258051 h 555372"/>
                <a:gd name="connsiteX58" fmla="*/ 78537 w 3391133"/>
                <a:gd name="connsiteY58" fmla="*/ 272076 h 555372"/>
                <a:gd name="connsiteX59" fmla="*/ 100976 w 3391133"/>
                <a:gd name="connsiteY59" fmla="*/ 286100 h 555372"/>
                <a:gd name="connsiteX60" fmla="*/ 131830 w 3391133"/>
                <a:gd name="connsiteY60" fmla="*/ 300125 h 555372"/>
                <a:gd name="connsiteX61" fmla="*/ 179514 w 3391133"/>
                <a:gd name="connsiteY61" fmla="*/ 314149 h 555372"/>
                <a:gd name="connsiteX62" fmla="*/ 241222 w 3391133"/>
                <a:gd name="connsiteY62" fmla="*/ 322564 h 555372"/>
                <a:gd name="connsiteX63" fmla="*/ 322564 w 3391133"/>
                <a:gd name="connsiteY63" fmla="*/ 328174 h 555372"/>
                <a:gd name="connsiteX64" fmla="*/ 474029 w 3391133"/>
                <a:gd name="connsiteY64" fmla="*/ 319759 h 555372"/>
                <a:gd name="connsiteX65" fmla="*/ 692812 w 3391133"/>
                <a:gd name="connsiteY65" fmla="*/ 294515 h 555372"/>
                <a:gd name="connsiteX66" fmla="*/ 790984 w 3391133"/>
                <a:gd name="connsiteY66" fmla="*/ 277686 h 555372"/>
                <a:gd name="connsiteX67" fmla="*/ 992937 w 3391133"/>
                <a:gd name="connsiteY67" fmla="*/ 238417 h 555372"/>
                <a:gd name="connsiteX68" fmla="*/ 1147207 w 3391133"/>
                <a:gd name="connsiteY68" fmla="*/ 215978 h 55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391133" h="555372">
                  <a:moveTo>
                    <a:pt x="1147207" y="215978"/>
                  </a:moveTo>
                  <a:lnTo>
                    <a:pt x="1624041" y="143050"/>
                  </a:lnTo>
                  <a:lnTo>
                    <a:pt x="1893312" y="120611"/>
                  </a:lnTo>
                  <a:lnTo>
                    <a:pt x="2201852" y="89757"/>
                  </a:lnTo>
                  <a:lnTo>
                    <a:pt x="2532831" y="56098"/>
                  </a:lnTo>
                  <a:lnTo>
                    <a:pt x="2757224" y="36464"/>
                  </a:lnTo>
                  <a:lnTo>
                    <a:pt x="2813322" y="42073"/>
                  </a:lnTo>
                  <a:lnTo>
                    <a:pt x="2866616" y="39268"/>
                  </a:lnTo>
                  <a:lnTo>
                    <a:pt x="2925519" y="28049"/>
                  </a:lnTo>
                  <a:lnTo>
                    <a:pt x="2964787" y="11219"/>
                  </a:lnTo>
                  <a:lnTo>
                    <a:pt x="2978812" y="2805"/>
                  </a:lnTo>
                  <a:lnTo>
                    <a:pt x="3001251" y="0"/>
                  </a:lnTo>
                  <a:lnTo>
                    <a:pt x="3046130" y="5610"/>
                  </a:lnTo>
                  <a:lnTo>
                    <a:pt x="3082593" y="14024"/>
                  </a:lnTo>
                  <a:lnTo>
                    <a:pt x="3163936" y="39268"/>
                  </a:lnTo>
                  <a:lnTo>
                    <a:pt x="3236863" y="64513"/>
                  </a:lnTo>
                  <a:lnTo>
                    <a:pt x="3281742" y="84147"/>
                  </a:lnTo>
                  <a:lnTo>
                    <a:pt x="3309791" y="98172"/>
                  </a:lnTo>
                  <a:lnTo>
                    <a:pt x="3340645" y="117806"/>
                  </a:lnTo>
                  <a:lnTo>
                    <a:pt x="3363084" y="137440"/>
                  </a:lnTo>
                  <a:lnTo>
                    <a:pt x="3379914" y="154270"/>
                  </a:lnTo>
                  <a:lnTo>
                    <a:pt x="3388328" y="171099"/>
                  </a:lnTo>
                  <a:lnTo>
                    <a:pt x="3391133" y="193538"/>
                  </a:lnTo>
                  <a:lnTo>
                    <a:pt x="3379914" y="235612"/>
                  </a:lnTo>
                  <a:lnTo>
                    <a:pt x="3360279" y="269271"/>
                  </a:lnTo>
                  <a:lnTo>
                    <a:pt x="3332230" y="286100"/>
                  </a:lnTo>
                  <a:lnTo>
                    <a:pt x="3298571" y="300125"/>
                  </a:lnTo>
                  <a:lnTo>
                    <a:pt x="3259303" y="302930"/>
                  </a:lnTo>
                  <a:lnTo>
                    <a:pt x="3169546" y="297320"/>
                  </a:lnTo>
                  <a:lnTo>
                    <a:pt x="2908689" y="286100"/>
                  </a:lnTo>
                  <a:lnTo>
                    <a:pt x="2701126" y="280491"/>
                  </a:lnTo>
                  <a:lnTo>
                    <a:pt x="2381366" y="280491"/>
                  </a:lnTo>
                  <a:lnTo>
                    <a:pt x="2235511" y="286100"/>
                  </a:lnTo>
                  <a:lnTo>
                    <a:pt x="2055997" y="300125"/>
                  </a:lnTo>
                  <a:lnTo>
                    <a:pt x="1831604" y="319759"/>
                  </a:lnTo>
                  <a:lnTo>
                    <a:pt x="1497820" y="356223"/>
                  </a:lnTo>
                  <a:lnTo>
                    <a:pt x="1121963" y="420736"/>
                  </a:lnTo>
                  <a:lnTo>
                    <a:pt x="900375" y="462810"/>
                  </a:lnTo>
                  <a:lnTo>
                    <a:pt x="625494" y="524518"/>
                  </a:lnTo>
                  <a:lnTo>
                    <a:pt x="532932" y="541347"/>
                  </a:lnTo>
                  <a:lnTo>
                    <a:pt x="474029" y="549762"/>
                  </a:lnTo>
                  <a:lnTo>
                    <a:pt x="431955" y="555372"/>
                  </a:lnTo>
                  <a:lnTo>
                    <a:pt x="389882" y="555372"/>
                  </a:lnTo>
                  <a:lnTo>
                    <a:pt x="339393" y="552567"/>
                  </a:lnTo>
                  <a:lnTo>
                    <a:pt x="305735" y="544152"/>
                  </a:lnTo>
                  <a:lnTo>
                    <a:pt x="258051" y="521713"/>
                  </a:lnTo>
                  <a:lnTo>
                    <a:pt x="210368" y="496468"/>
                  </a:lnTo>
                  <a:lnTo>
                    <a:pt x="168294" y="468419"/>
                  </a:lnTo>
                  <a:lnTo>
                    <a:pt x="123416" y="431956"/>
                  </a:lnTo>
                  <a:lnTo>
                    <a:pt x="81342" y="389882"/>
                  </a:lnTo>
                  <a:lnTo>
                    <a:pt x="50488" y="356223"/>
                  </a:lnTo>
                  <a:lnTo>
                    <a:pt x="19634" y="308540"/>
                  </a:lnTo>
                  <a:lnTo>
                    <a:pt x="8414" y="283295"/>
                  </a:lnTo>
                  <a:lnTo>
                    <a:pt x="0" y="258051"/>
                  </a:lnTo>
                  <a:lnTo>
                    <a:pt x="2804" y="246832"/>
                  </a:lnTo>
                  <a:lnTo>
                    <a:pt x="16829" y="241222"/>
                  </a:lnTo>
                  <a:lnTo>
                    <a:pt x="44878" y="249637"/>
                  </a:lnTo>
                  <a:lnTo>
                    <a:pt x="64512" y="258051"/>
                  </a:lnTo>
                  <a:lnTo>
                    <a:pt x="78537" y="272076"/>
                  </a:lnTo>
                  <a:lnTo>
                    <a:pt x="100976" y="286100"/>
                  </a:lnTo>
                  <a:lnTo>
                    <a:pt x="131830" y="300125"/>
                  </a:lnTo>
                  <a:lnTo>
                    <a:pt x="179514" y="314149"/>
                  </a:lnTo>
                  <a:lnTo>
                    <a:pt x="241222" y="322564"/>
                  </a:lnTo>
                  <a:lnTo>
                    <a:pt x="322564" y="328174"/>
                  </a:lnTo>
                  <a:lnTo>
                    <a:pt x="474029" y="319759"/>
                  </a:lnTo>
                  <a:lnTo>
                    <a:pt x="692812" y="294515"/>
                  </a:lnTo>
                  <a:lnTo>
                    <a:pt x="790984" y="277686"/>
                  </a:lnTo>
                  <a:lnTo>
                    <a:pt x="992937" y="238417"/>
                  </a:lnTo>
                  <a:lnTo>
                    <a:pt x="1147207" y="21597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247511F9-6189-4135-9AD9-61042346495C}"/>
              </a:ext>
            </a:extLst>
          </p:cNvPr>
          <p:cNvGrpSpPr/>
          <p:nvPr/>
        </p:nvGrpSpPr>
        <p:grpSpPr>
          <a:xfrm>
            <a:off x="2633663" y="1390649"/>
            <a:ext cx="4814888" cy="4624388"/>
            <a:chOff x="2765425" y="1552575"/>
            <a:chExt cx="4814888" cy="4624388"/>
          </a:xfrm>
        </p:grpSpPr>
        <p:sp>
          <p:nvSpPr>
            <p:cNvPr id="69" name="フリーフォーム 73">
              <a:extLst>
                <a:ext uri="{FF2B5EF4-FFF2-40B4-BE49-F238E27FC236}">
                  <a16:creationId xmlns:a16="http://schemas.microsoft.com/office/drawing/2014/main" id="{FD92BDAD-2027-44C7-B8F7-2A95C96F43F3}"/>
                </a:ext>
              </a:extLst>
            </p:cNvPr>
            <p:cNvSpPr/>
            <p:nvPr/>
          </p:nvSpPr>
          <p:spPr>
            <a:xfrm>
              <a:off x="2786063" y="2554288"/>
              <a:ext cx="1855787" cy="558800"/>
            </a:xfrm>
            <a:custGeom>
              <a:avLst/>
              <a:gdLst>
                <a:gd name="connsiteX0" fmla="*/ 707231 w 1854993"/>
                <a:gd name="connsiteY0" fmla="*/ 257175 h 557213"/>
                <a:gd name="connsiteX1" fmla="*/ 1047750 w 1854993"/>
                <a:gd name="connsiteY1" fmla="*/ 171450 h 557213"/>
                <a:gd name="connsiteX2" fmla="*/ 1269206 w 1854993"/>
                <a:gd name="connsiteY2" fmla="*/ 123825 h 557213"/>
                <a:gd name="connsiteX3" fmla="*/ 1388268 w 1854993"/>
                <a:gd name="connsiteY3" fmla="*/ 88107 h 557213"/>
                <a:gd name="connsiteX4" fmla="*/ 1462087 w 1854993"/>
                <a:gd name="connsiteY4" fmla="*/ 66675 h 557213"/>
                <a:gd name="connsiteX5" fmla="*/ 1509712 w 1854993"/>
                <a:gd name="connsiteY5" fmla="*/ 42863 h 557213"/>
                <a:gd name="connsiteX6" fmla="*/ 1571625 w 1854993"/>
                <a:gd name="connsiteY6" fmla="*/ 16669 h 557213"/>
                <a:gd name="connsiteX7" fmla="*/ 1609725 w 1854993"/>
                <a:gd name="connsiteY7" fmla="*/ 4763 h 557213"/>
                <a:gd name="connsiteX8" fmla="*/ 1654968 w 1854993"/>
                <a:gd name="connsiteY8" fmla="*/ 0 h 557213"/>
                <a:gd name="connsiteX9" fmla="*/ 1704975 w 1854993"/>
                <a:gd name="connsiteY9" fmla="*/ 0 h 557213"/>
                <a:gd name="connsiteX10" fmla="*/ 1759743 w 1854993"/>
                <a:gd name="connsiteY10" fmla="*/ 9525 h 557213"/>
                <a:gd name="connsiteX11" fmla="*/ 1802606 w 1854993"/>
                <a:gd name="connsiteY11" fmla="*/ 19050 h 557213"/>
                <a:gd name="connsiteX12" fmla="*/ 1831181 w 1854993"/>
                <a:gd name="connsiteY12" fmla="*/ 30957 h 557213"/>
                <a:gd name="connsiteX13" fmla="*/ 1843087 w 1854993"/>
                <a:gd name="connsiteY13" fmla="*/ 42863 h 557213"/>
                <a:gd name="connsiteX14" fmla="*/ 1850231 w 1854993"/>
                <a:gd name="connsiteY14" fmla="*/ 57150 h 557213"/>
                <a:gd name="connsiteX15" fmla="*/ 1854993 w 1854993"/>
                <a:gd name="connsiteY15" fmla="*/ 76200 h 557213"/>
                <a:gd name="connsiteX16" fmla="*/ 1854993 w 1854993"/>
                <a:gd name="connsiteY16" fmla="*/ 119063 h 557213"/>
                <a:gd name="connsiteX17" fmla="*/ 1843087 w 1854993"/>
                <a:gd name="connsiteY17" fmla="*/ 159544 h 557213"/>
                <a:gd name="connsiteX18" fmla="*/ 1826418 w 1854993"/>
                <a:gd name="connsiteY18" fmla="*/ 178594 h 557213"/>
                <a:gd name="connsiteX19" fmla="*/ 1776412 w 1854993"/>
                <a:gd name="connsiteY19" fmla="*/ 202407 h 557213"/>
                <a:gd name="connsiteX20" fmla="*/ 1683543 w 1854993"/>
                <a:gd name="connsiteY20" fmla="*/ 233363 h 557213"/>
                <a:gd name="connsiteX21" fmla="*/ 1595437 w 1854993"/>
                <a:gd name="connsiteY21" fmla="*/ 257175 h 557213"/>
                <a:gd name="connsiteX22" fmla="*/ 1462087 w 1854993"/>
                <a:gd name="connsiteY22" fmla="*/ 285750 h 557213"/>
                <a:gd name="connsiteX23" fmla="*/ 1276350 w 1854993"/>
                <a:gd name="connsiteY23" fmla="*/ 323850 h 557213"/>
                <a:gd name="connsiteX24" fmla="*/ 1193006 w 1854993"/>
                <a:gd name="connsiteY24" fmla="*/ 340519 h 557213"/>
                <a:gd name="connsiteX25" fmla="*/ 907256 w 1854993"/>
                <a:gd name="connsiteY25" fmla="*/ 414338 h 557213"/>
                <a:gd name="connsiteX26" fmla="*/ 707231 w 1854993"/>
                <a:gd name="connsiteY26" fmla="*/ 471488 h 557213"/>
                <a:gd name="connsiteX27" fmla="*/ 521493 w 1854993"/>
                <a:gd name="connsiteY27" fmla="*/ 523875 h 557213"/>
                <a:gd name="connsiteX28" fmla="*/ 461962 w 1854993"/>
                <a:gd name="connsiteY28" fmla="*/ 540544 h 557213"/>
                <a:gd name="connsiteX29" fmla="*/ 352425 w 1854993"/>
                <a:gd name="connsiteY29" fmla="*/ 557213 h 557213"/>
                <a:gd name="connsiteX30" fmla="*/ 330993 w 1854993"/>
                <a:gd name="connsiteY30" fmla="*/ 554832 h 557213"/>
                <a:gd name="connsiteX31" fmla="*/ 276225 w 1854993"/>
                <a:gd name="connsiteY31" fmla="*/ 528638 h 557213"/>
                <a:gd name="connsiteX32" fmla="*/ 211931 w 1854993"/>
                <a:gd name="connsiteY32" fmla="*/ 488157 h 557213"/>
                <a:gd name="connsiteX33" fmla="*/ 171450 w 1854993"/>
                <a:gd name="connsiteY33" fmla="*/ 457200 h 557213"/>
                <a:gd name="connsiteX34" fmla="*/ 119062 w 1854993"/>
                <a:gd name="connsiteY34" fmla="*/ 414338 h 557213"/>
                <a:gd name="connsiteX35" fmla="*/ 59531 w 1854993"/>
                <a:gd name="connsiteY35" fmla="*/ 359569 h 557213"/>
                <a:gd name="connsiteX36" fmla="*/ 26193 w 1854993"/>
                <a:gd name="connsiteY36" fmla="*/ 330994 h 557213"/>
                <a:gd name="connsiteX37" fmla="*/ 11906 w 1854993"/>
                <a:gd name="connsiteY37" fmla="*/ 314325 h 557213"/>
                <a:gd name="connsiteX38" fmla="*/ 0 w 1854993"/>
                <a:gd name="connsiteY38" fmla="*/ 288132 h 557213"/>
                <a:gd name="connsiteX39" fmla="*/ 0 w 1854993"/>
                <a:gd name="connsiteY39" fmla="*/ 269082 h 557213"/>
                <a:gd name="connsiteX40" fmla="*/ 7143 w 1854993"/>
                <a:gd name="connsiteY40" fmla="*/ 254794 h 557213"/>
                <a:gd name="connsiteX41" fmla="*/ 16668 w 1854993"/>
                <a:gd name="connsiteY41" fmla="*/ 254794 h 557213"/>
                <a:gd name="connsiteX42" fmla="*/ 33337 w 1854993"/>
                <a:gd name="connsiteY42" fmla="*/ 257175 h 557213"/>
                <a:gd name="connsiteX43" fmla="*/ 61912 w 1854993"/>
                <a:gd name="connsiteY43" fmla="*/ 271463 h 557213"/>
                <a:gd name="connsiteX44" fmla="*/ 114300 w 1854993"/>
                <a:gd name="connsiteY44" fmla="*/ 302419 h 557213"/>
                <a:gd name="connsiteX45" fmla="*/ 171450 w 1854993"/>
                <a:gd name="connsiteY45" fmla="*/ 326232 h 557213"/>
                <a:gd name="connsiteX46" fmla="*/ 207168 w 1854993"/>
                <a:gd name="connsiteY46" fmla="*/ 338138 h 557213"/>
                <a:gd name="connsiteX47" fmla="*/ 254793 w 1854993"/>
                <a:gd name="connsiteY47" fmla="*/ 347663 h 557213"/>
                <a:gd name="connsiteX48" fmla="*/ 321468 w 1854993"/>
                <a:gd name="connsiteY48" fmla="*/ 347663 h 557213"/>
                <a:gd name="connsiteX49" fmla="*/ 385762 w 1854993"/>
                <a:gd name="connsiteY49" fmla="*/ 335757 h 557213"/>
                <a:gd name="connsiteX50" fmla="*/ 707231 w 1854993"/>
                <a:gd name="connsiteY50" fmla="*/ 257175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854993" h="557213">
                  <a:moveTo>
                    <a:pt x="707231" y="257175"/>
                  </a:moveTo>
                  <a:lnTo>
                    <a:pt x="1047750" y="171450"/>
                  </a:lnTo>
                  <a:lnTo>
                    <a:pt x="1269206" y="123825"/>
                  </a:lnTo>
                  <a:lnTo>
                    <a:pt x="1388268" y="88107"/>
                  </a:lnTo>
                  <a:lnTo>
                    <a:pt x="1462087" y="66675"/>
                  </a:lnTo>
                  <a:lnTo>
                    <a:pt x="1509712" y="42863"/>
                  </a:lnTo>
                  <a:lnTo>
                    <a:pt x="1571625" y="16669"/>
                  </a:lnTo>
                  <a:lnTo>
                    <a:pt x="1609725" y="4763"/>
                  </a:lnTo>
                  <a:lnTo>
                    <a:pt x="1654968" y="0"/>
                  </a:lnTo>
                  <a:lnTo>
                    <a:pt x="1704975" y="0"/>
                  </a:lnTo>
                  <a:lnTo>
                    <a:pt x="1759743" y="9525"/>
                  </a:lnTo>
                  <a:lnTo>
                    <a:pt x="1802606" y="19050"/>
                  </a:lnTo>
                  <a:lnTo>
                    <a:pt x="1831181" y="30957"/>
                  </a:lnTo>
                  <a:lnTo>
                    <a:pt x="1843087" y="42863"/>
                  </a:lnTo>
                  <a:lnTo>
                    <a:pt x="1850231" y="57150"/>
                  </a:lnTo>
                  <a:lnTo>
                    <a:pt x="1854993" y="76200"/>
                  </a:lnTo>
                  <a:lnTo>
                    <a:pt x="1854993" y="119063"/>
                  </a:lnTo>
                  <a:lnTo>
                    <a:pt x="1843087" y="159544"/>
                  </a:lnTo>
                  <a:lnTo>
                    <a:pt x="1826418" y="178594"/>
                  </a:lnTo>
                  <a:lnTo>
                    <a:pt x="1776412" y="202407"/>
                  </a:lnTo>
                  <a:lnTo>
                    <a:pt x="1683543" y="233363"/>
                  </a:lnTo>
                  <a:lnTo>
                    <a:pt x="1595437" y="257175"/>
                  </a:lnTo>
                  <a:lnTo>
                    <a:pt x="1462087" y="285750"/>
                  </a:lnTo>
                  <a:lnTo>
                    <a:pt x="1276350" y="323850"/>
                  </a:lnTo>
                  <a:lnTo>
                    <a:pt x="1193006" y="340519"/>
                  </a:lnTo>
                  <a:lnTo>
                    <a:pt x="907256" y="414338"/>
                  </a:lnTo>
                  <a:lnTo>
                    <a:pt x="707231" y="471488"/>
                  </a:lnTo>
                  <a:lnTo>
                    <a:pt x="521493" y="523875"/>
                  </a:lnTo>
                  <a:lnTo>
                    <a:pt x="461962" y="540544"/>
                  </a:lnTo>
                  <a:lnTo>
                    <a:pt x="352425" y="557213"/>
                  </a:lnTo>
                  <a:lnTo>
                    <a:pt x="330993" y="554832"/>
                  </a:lnTo>
                  <a:lnTo>
                    <a:pt x="276225" y="528638"/>
                  </a:lnTo>
                  <a:lnTo>
                    <a:pt x="211931" y="488157"/>
                  </a:lnTo>
                  <a:lnTo>
                    <a:pt x="171450" y="457200"/>
                  </a:lnTo>
                  <a:lnTo>
                    <a:pt x="119062" y="414338"/>
                  </a:lnTo>
                  <a:lnTo>
                    <a:pt x="59531" y="359569"/>
                  </a:lnTo>
                  <a:lnTo>
                    <a:pt x="26193" y="330994"/>
                  </a:lnTo>
                  <a:lnTo>
                    <a:pt x="11906" y="314325"/>
                  </a:lnTo>
                  <a:lnTo>
                    <a:pt x="0" y="288132"/>
                  </a:lnTo>
                  <a:lnTo>
                    <a:pt x="0" y="269082"/>
                  </a:lnTo>
                  <a:lnTo>
                    <a:pt x="7143" y="254794"/>
                  </a:lnTo>
                  <a:lnTo>
                    <a:pt x="16668" y="254794"/>
                  </a:lnTo>
                  <a:lnTo>
                    <a:pt x="33337" y="257175"/>
                  </a:lnTo>
                  <a:lnTo>
                    <a:pt x="61912" y="271463"/>
                  </a:lnTo>
                  <a:lnTo>
                    <a:pt x="114300" y="302419"/>
                  </a:lnTo>
                  <a:lnTo>
                    <a:pt x="171450" y="326232"/>
                  </a:lnTo>
                  <a:lnTo>
                    <a:pt x="207168" y="338138"/>
                  </a:lnTo>
                  <a:lnTo>
                    <a:pt x="254793" y="347663"/>
                  </a:lnTo>
                  <a:lnTo>
                    <a:pt x="321468" y="347663"/>
                  </a:lnTo>
                  <a:lnTo>
                    <a:pt x="385762" y="335757"/>
                  </a:lnTo>
                  <a:lnTo>
                    <a:pt x="707231" y="2571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75">
              <a:extLst>
                <a:ext uri="{FF2B5EF4-FFF2-40B4-BE49-F238E27FC236}">
                  <a16:creationId xmlns:a16="http://schemas.microsoft.com/office/drawing/2014/main" id="{E6F203B5-6BFC-442F-AED3-A4177924A318}"/>
                </a:ext>
              </a:extLst>
            </p:cNvPr>
            <p:cNvSpPr/>
            <p:nvPr/>
          </p:nvSpPr>
          <p:spPr>
            <a:xfrm>
              <a:off x="4460875" y="1557338"/>
              <a:ext cx="1133475" cy="1654175"/>
            </a:xfrm>
            <a:custGeom>
              <a:avLst/>
              <a:gdLst>
                <a:gd name="connsiteX0" fmla="*/ 883444 w 1133475"/>
                <a:gd name="connsiteY0" fmla="*/ 738187 h 1654968"/>
                <a:gd name="connsiteX1" fmla="*/ 809625 w 1133475"/>
                <a:gd name="connsiteY1" fmla="*/ 852487 h 1654968"/>
                <a:gd name="connsiteX2" fmla="*/ 759619 w 1133475"/>
                <a:gd name="connsiteY2" fmla="*/ 923925 h 1654968"/>
                <a:gd name="connsiteX3" fmla="*/ 607219 w 1133475"/>
                <a:gd name="connsiteY3" fmla="*/ 1102518 h 1654968"/>
                <a:gd name="connsiteX4" fmla="*/ 526257 w 1133475"/>
                <a:gd name="connsiteY4" fmla="*/ 1202531 h 1654968"/>
                <a:gd name="connsiteX5" fmla="*/ 426244 w 1133475"/>
                <a:gd name="connsiteY5" fmla="*/ 1309687 h 1654968"/>
                <a:gd name="connsiteX6" fmla="*/ 311944 w 1133475"/>
                <a:gd name="connsiteY6" fmla="*/ 1421606 h 1654968"/>
                <a:gd name="connsiteX7" fmla="*/ 207169 w 1133475"/>
                <a:gd name="connsiteY7" fmla="*/ 1516856 h 1654968"/>
                <a:gd name="connsiteX8" fmla="*/ 109538 w 1133475"/>
                <a:gd name="connsiteY8" fmla="*/ 1602581 h 1654968"/>
                <a:gd name="connsiteX9" fmla="*/ 64294 w 1133475"/>
                <a:gd name="connsiteY9" fmla="*/ 1638300 h 1654968"/>
                <a:gd name="connsiteX10" fmla="*/ 40482 w 1133475"/>
                <a:gd name="connsiteY10" fmla="*/ 1652587 h 1654968"/>
                <a:gd name="connsiteX11" fmla="*/ 23813 w 1133475"/>
                <a:gd name="connsiteY11" fmla="*/ 1654968 h 1654968"/>
                <a:gd name="connsiteX12" fmla="*/ 11907 w 1133475"/>
                <a:gd name="connsiteY12" fmla="*/ 1652587 h 1654968"/>
                <a:gd name="connsiteX13" fmla="*/ 0 w 1133475"/>
                <a:gd name="connsiteY13" fmla="*/ 1638300 h 1654968"/>
                <a:gd name="connsiteX14" fmla="*/ 4763 w 1133475"/>
                <a:gd name="connsiteY14" fmla="*/ 1614487 h 1654968"/>
                <a:gd name="connsiteX15" fmla="*/ 33338 w 1133475"/>
                <a:gd name="connsiteY15" fmla="*/ 1569243 h 1654968"/>
                <a:gd name="connsiteX16" fmla="*/ 121444 w 1133475"/>
                <a:gd name="connsiteY16" fmla="*/ 1469231 h 1654968"/>
                <a:gd name="connsiteX17" fmla="*/ 254794 w 1133475"/>
                <a:gd name="connsiteY17" fmla="*/ 1300162 h 1654968"/>
                <a:gd name="connsiteX18" fmla="*/ 361950 w 1133475"/>
                <a:gd name="connsiteY18" fmla="*/ 1154906 h 1654968"/>
                <a:gd name="connsiteX19" fmla="*/ 438150 w 1133475"/>
                <a:gd name="connsiteY19" fmla="*/ 1042987 h 1654968"/>
                <a:gd name="connsiteX20" fmla="*/ 504825 w 1133475"/>
                <a:gd name="connsiteY20" fmla="*/ 945356 h 1654968"/>
                <a:gd name="connsiteX21" fmla="*/ 569119 w 1133475"/>
                <a:gd name="connsiteY21" fmla="*/ 840581 h 1654968"/>
                <a:gd name="connsiteX22" fmla="*/ 631032 w 1133475"/>
                <a:gd name="connsiteY22" fmla="*/ 723900 h 1654968"/>
                <a:gd name="connsiteX23" fmla="*/ 690563 w 1133475"/>
                <a:gd name="connsiteY23" fmla="*/ 600075 h 1654968"/>
                <a:gd name="connsiteX24" fmla="*/ 738188 w 1133475"/>
                <a:gd name="connsiteY24" fmla="*/ 469106 h 1654968"/>
                <a:gd name="connsiteX25" fmla="*/ 778669 w 1133475"/>
                <a:gd name="connsiteY25" fmla="*/ 330993 h 1654968"/>
                <a:gd name="connsiteX26" fmla="*/ 792957 w 1133475"/>
                <a:gd name="connsiteY26" fmla="*/ 247650 h 1654968"/>
                <a:gd name="connsiteX27" fmla="*/ 792957 w 1133475"/>
                <a:gd name="connsiteY27" fmla="*/ 226218 h 1654968"/>
                <a:gd name="connsiteX28" fmla="*/ 783432 w 1133475"/>
                <a:gd name="connsiteY28" fmla="*/ 204787 h 1654968"/>
                <a:gd name="connsiteX29" fmla="*/ 754857 w 1133475"/>
                <a:gd name="connsiteY29" fmla="*/ 171450 h 1654968"/>
                <a:gd name="connsiteX30" fmla="*/ 711994 w 1133475"/>
                <a:gd name="connsiteY30" fmla="*/ 123825 h 1654968"/>
                <a:gd name="connsiteX31" fmla="*/ 657225 w 1133475"/>
                <a:gd name="connsiteY31" fmla="*/ 76200 h 1654968"/>
                <a:gd name="connsiteX32" fmla="*/ 642938 w 1133475"/>
                <a:gd name="connsiteY32" fmla="*/ 64293 h 1654968"/>
                <a:gd name="connsiteX33" fmla="*/ 628650 w 1133475"/>
                <a:gd name="connsiteY33" fmla="*/ 50006 h 1654968"/>
                <a:gd name="connsiteX34" fmla="*/ 621507 w 1133475"/>
                <a:gd name="connsiteY34" fmla="*/ 23812 h 1654968"/>
                <a:gd name="connsiteX35" fmla="*/ 621507 w 1133475"/>
                <a:gd name="connsiteY35" fmla="*/ 9525 h 1654968"/>
                <a:gd name="connsiteX36" fmla="*/ 631032 w 1133475"/>
                <a:gd name="connsiteY36" fmla="*/ 0 h 1654968"/>
                <a:gd name="connsiteX37" fmla="*/ 652463 w 1133475"/>
                <a:gd name="connsiteY37" fmla="*/ 2381 h 1654968"/>
                <a:gd name="connsiteX38" fmla="*/ 700088 w 1133475"/>
                <a:gd name="connsiteY38" fmla="*/ 21431 h 1654968"/>
                <a:gd name="connsiteX39" fmla="*/ 759619 w 1133475"/>
                <a:gd name="connsiteY39" fmla="*/ 50006 h 1654968"/>
                <a:gd name="connsiteX40" fmla="*/ 847725 w 1133475"/>
                <a:gd name="connsiteY40" fmla="*/ 95250 h 1654968"/>
                <a:gd name="connsiteX41" fmla="*/ 904875 w 1133475"/>
                <a:gd name="connsiteY41" fmla="*/ 130968 h 1654968"/>
                <a:gd name="connsiteX42" fmla="*/ 957263 w 1133475"/>
                <a:gd name="connsiteY42" fmla="*/ 171450 h 1654968"/>
                <a:gd name="connsiteX43" fmla="*/ 1019175 w 1133475"/>
                <a:gd name="connsiteY43" fmla="*/ 221456 h 1654968"/>
                <a:gd name="connsiteX44" fmla="*/ 1069182 w 1133475"/>
                <a:gd name="connsiteY44" fmla="*/ 269081 h 1654968"/>
                <a:gd name="connsiteX45" fmla="*/ 1109663 w 1133475"/>
                <a:gd name="connsiteY45" fmla="*/ 319087 h 1654968"/>
                <a:gd name="connsiteX46" fmla="*/ 1126332 w 1133475"/>
                <a:gd name="connsiteY46" fmla="*/ 342900 h 1654968"/>
                <a:gd name="connsiteX47" fmla="*/ 1131094 w 1133475"/>
                <a:gd name="connsiteY47" fmla="*/ 352425 h 1654968"/>
                <a:gd name="connsiteX48" fmla="*/ 1133475 w 1133475"/>
                <a:gd name="connsiteY48" fmla="*/ 364331 h 1654968"/>
                <a:gd name="connsiteX49" fmla="*/ 1131094 w 1133475"/>
                <a:gd name="connsiteY49" fmla="*/ 385762 h 1654968"/>
                <a:gd name="connsiteX50" fmla="*/ 1114425 w 1133475"/>
                <a:gd name="connsiteY50" fmla="*/ 416718 h 1654968"/>
                <a:gd name="connsiteX51" fmla="*/ 1073944 w 1133475"/>
                <a:gd name="connsiteY51" fmla="*/ 469106 h 1654968"/>
                <a:gd name="connsiteX52" fmla="*/ 1031082 w 1133475"/>
                <a:gd name="connsiteY52" fmla="*/ 519112 h 1654968"/>
                <a:gd name="connsiteX53" fmla="*/ 919163 w 1133475"/>
                <a:gd name="connsiteY53" fmla="*/ 685800 h 1654968"/>
                <a:gd name="connsiteX54" fmla="*/ 883444 w 1133475"/>
                <a:gd name="connsiteY54" fmla="*/ 738187 h 1654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133475" h="1654968">
                  <a:moveTo>
                    <a:pt x="883444" y="738187"/>
                  </a:moveTo>
                  <a:lnTo>
                    <a:pt x="809625" y="852487"/>
                  </a:lnTo>
                  <a:lnTo>
                    <a:pt x="759619" y="923925"/>
                  </a:lnTo>
                  <a:lnTo>
                    <a:pt x="607219" y="1102518"/>
                  </a:lnTo>
                  <a:lnTo>
                    <a:pt x="526257" y="1202531"/>
                  </a:lnTo>
                  <a:lnTo>
                    <a:pt x="426244" y="1309687"/>
                  </a:lnTo>
                  <a:lnTo>
                    <a:pt x="311944" y="1421606"/>
                  </a:lnTo>
                  <a:lnTo>
                    <a:pt x="207169" y="1516856"/>
                  </a:lnTo>
                  <a:lnTo>
                    <a:pt x="109538" y="1602581"/>
                  </a:lnTo>
                  <a:lnTo>
                    <a:pt x="64294" y="1638300"/>
                  </a:lnTo>
                  <a:lnTo>
                    <a:pt x="40482" y="1652587"/>
                  </a:lnTo>
                  <a:lnTo>
                    <a:pt x="23813" y="1654968"/>
                  </a:lnTo>
                  <a:lnTo>
                    <a:pt x="11907" y="1652587"/>
                  </a:lnTo>
                  <a:lnTo>
                    <a:pt x="0" y="1638300"/>
                  </a:lnTo>
                  <a:lnTo>
                    <a:pt x="4763" y="1614487"/>
                  </a:lnTo>
                  <a:lnTo>
                    <a:pt x="33338" y="1569243"/>
                  </a:lnTo>
                  <a:lnTo>
                    <a:pt x="121444" y="1469231"/>
                  </a:lnTo>
                  <a:lnTo>
                    <a:pt x="254794" y="1300162"/>
                  </a:lnTo>
                  <a:lnTo>
                    <a:pt x="361950" y="1154906"/>
                  </a:lnTo>
                  <a:lnTo>
                    <a:pt x="438150" y="1042987"/>
                  </a:lnTo>
                  <a:lnTo>
                    <a:pt x="504825" y="945356"/>
                  </a:lnTo>
                  <a:lnTo>
                    <a:pt x="569119" y="840581"/>
                  </a:lnTo>
                  <a:lnTo>
                    <a:pt x="631032" y="723900"/>
                  </a:lnTo>
                  <a:lnTo>
                    <a:pt x="690563" y="600075"/>
                  </a:lnTo>
                  <a:lnTo>
                    <a:pt x="738188" y="469106"/>
                  </a:lnTo>
                  <a:lnTo>
                    <a:pt x="778669" y="330993"/>
                  </a:lnTo>
                  <a:lnTo>
                    <a:pt x="792957" y="247650"/>
                  </a:lnTo>
                  <a:lnTo>
                    <a:pt x="792957" y="226218"/>
                  </a:lnTo>
                  <a:lnTo>
                    <a:pt x="783432" y="204787"/>
                  </a:lnTo>
                  <a:lnTo>
                    <a:pt x="754857" y="171450"/>
                  </a:lnTo>
                  <a:lnTo>
                    <a:pt x="711994" y="123825"/>
                  </a:lnTo>
                  <a:lnTo>
                    <a:pt x="657225" y="76200"/>
                  </a:lnTo>
                  <a:lnTo>
                    <a:pt x="642938" y="64293"/>
                  </a:lnTo>
                  <a:lnTo>
                    <a:pt x="628650" y="50006"/>
                  </a:lnTo>
                  <a:lnTo>
                    <a:pt x="621507" y="23812"/>
                  </a:lnTo>
                  <a:lnTo>
                    <a:pt x="621507" y="9525"/>
                  </a:lnTo>
                  <a:lnTo>
                    <a:pt x="631032" y="0"/>
                  </a:lnTo>
                  <a:lnTo>
                    <a:pt x="652463" y="2381"/>
                  </a:lnTo>
                  <a:lnTo>
                    <a:pt x="700088" y="21431"/>
                  </a:lnTo>
                  <a:lnTo>
                    <a:pt x="759619" y="50006"/>
                  </a:lnTo>
                  <a:lnTo>
                    <a:pt x="847725" y="95250"/>
                  </a:lnTo>
                  <a:lnTo>
                    <a:pt x="904875" y="130968"/>
                  </a:lnTo>
                  <a:lnTo>
                    <a:pt x="957263" y="171450"/>
                  </a:lnTo>
                  <a:lnTo>
                    <a:pt x="1019175" y="221456"/>
                  </a:lnTo>
                  <a:lnTo>
                    <a:pt x="1069182" y="269081"/>
                  </a:lnTo>
                  <a:lnTo>
                    <a:pt x="1109663" y="319087"/>
                  </a:lnTo>
                  <a:lnTo>
                    <a:pt x="1126332" y="342900"/>
                  </a:lnTo>
                  <a:lnTo>
                    <a:pt x="1131094" y="352425"/>
                  </a:lnTo>
                  <a:lnTo>
                    <a:pt x="1133475" y="364331"/>
                  </a:lnTo>
                  <a:lnTo>
                    <a:pt x="1131094" y="385762"/>
                  </a:lnTo>
                  <a:lnTo>
                    <a:pt x="1114425" y="416718"/>
                  </a:lnTo>
                  <a:lnTo>
                    <a:pt x="1073944" y="469106"/>
                  </a:lnTo>
                  <a:lnTo>
                    <a:pt x="1031082" y="519112"/>
                  </a:lnTo>
                  <a:lnTo>
                    <a:pt x="919163" y="685800"/>
                  </a:lnTo>
                  <a:lnTo>
                    <a:pt x="883444" y="7381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1" name="フリーフォーム 90">
              <a:extLst>
                <a:ext uri="{FF2B5EF4-FFF2-40B4-BE49-F238E27FC236}">
                  <a16:creationId xmlns:a16="http://schemas.microsoft.com/office/drawing/2014/main" id="{13631225-6300-44C2-BA81-31D2B15904D0}"/>
                </a:ext>
              </a:extLst>
            </p:cNvPr>
            <p:cNvSpPr/>
            <p:nvPr/>
          </p:nvSpPr>
          <p:spPr>
            <a:xfrm rot="16200000">
              <a:off x="1705769" y="3536157"/>
              <a:ext cx="4330700" cy="519112"/>
            </a:xfrm>
            <a:custGeom>
              <a:avLst/>
              <a:gdLst>
                <a:gd name="connsiteX0" fmla="*/ 1532238 w 4331926"/>
                <a:gd name="connsiteY0" fmla="*/ 165933 h 518983"/>
                <a:gd name="connsiteX1" fmla="*/ 2358376 w 4331926"/>
                <a:gd name="connsiteY1" fmla="*/ 169464 h 518983"/>
                <a:gd name="connsiteX2" fmla="*/ 3332794 w 4331926"/>
                <a:gd name="connsiteY2" fmla="*/ 194177 h 518983"/>
                <a:gd name="connsiteX3" fmla="*/ 3678783 w 4331926"/>
                <a:gd name="connsiteY3" fmla="*/ 194177 h 518983"/>
                <a:gd name="connsiteX4" fmla="*/ 3883553 w 4331926"/>
                <a:gd name="connsiteY4" fmla="*/ 194177 h 518983"/>
                <a:gd name="connsiteX5" fmla="*/ 4017712 w 4331926"/>
                <a:gd name="connsiteY5" fmla="*/ 194177 h 518983"/>
                <a:gd name="connsiteX6" fmla="*/ 4056547 w 4331926"/>
                <a:gd name="connsiteY6" fmla="*/ 190647 h 518983"/>
                <a:gd name="connsiteX7" fmla="*/ 4091852 w 4331926"/>
                <a:gd name="connsiteY7" fmla="*/ 183586 h 518983"/>
                <a:gd name="connsiteX8" fmla="*/ 4141279 w 4331926"/>
                <a:gd name="connsiteY8" fmla="*/ 165933 h 518983"/>
                <a:gd name="connsiteX9" fmla="*/ 4183645 w 4331926"/>
                <a:gd name="connsiteY9" fmla="*/ 137689 h 518983"/>
                <a:gd name="connsiteX10" fmla="*/ 4215420 w 4331926"/>
                <a:gd name="connsiteY10" fmla="*/ 105915 h 518983"/>
                <a:gd name="connsiteX11" fmla="*/ 4247194 w 4331926"/>
                <a:gd name="connsiteY11" fmla="*/ 60018 h 518983"/>
                <a:gd name="connsiteX12" fmla="*/ 4261316 w 4331926"/>
                <a:gd name="connsiteY12" fmla="*/ 21183 h 518983"/>
                <a:gd name="connsiteX13" fmla="*/ 4268377 w 4331926"/>
                <a:gd name="connsiteY13" fmla="*/ 3530 h 518983"/>
                <a:gd name="connsiteX14" fmla="*/ 4278969 w 4331926"/>
                <a:gd name="connsiteY14" fmla="*/ 0 h 518983"/>
                <a:gd name="connsiteX15" fmla="*/ 4289560 w 4331926"/>
                <a:gd name="connsiteY15" fmla="*/ 0 h 518983"/>
                <a:gd name="connsiteX16" fmla="*/ 4307213 w 4331926"/>
                <a:gd name="connsiteY16" fmla="*/ 14122 h 518983"/>
                <a:gd name="connsiteX17" fmla="*/ 4321335 w 4331926"/>
                <a:gd name="connsiteY17" fmla="*/ 35305 h 518983"/>
                <a:gd name="connsiteX18" fmla="*/ 4328396 w 4331926"/>
                <a:gd name="connsiteY18" fmla="*/ 63549 h 518983"/>
                <a:gd name="connsiteX19" fmla="*/ 4331926 w 4331926"/>
                <a:gd name="connsiteY19" fmla="*/ 112976 h 518983"/>
                <a:gd name="connsiteX20" fmla="*/ 4328396 w 4331926"/>
                <a:gd name="connsiteY20" fmla="*/ 180055 h 518983"/>
                <a:gd name="connsiteX21" fmla="*/ 4324865 w 4331926"/>
                <a:gd name="connsiteY21" fmla="*/ 208299 h 518983"/>
                <a:gd name="connsiteX22" fmla="*/ 4307213 w 4331926"/>
                <a:gd name="connsiteY22" fmla="*/ 264787 h 518983"/>
                <a:gd name="connsiteX23" fmla="*/ 4286030 w 4331926"/>
                <a:gd name="connsiteY23" fmla="*/ 317745 h 518983"/>
                <a:gd name="connsiteX24" fmla="*/ 4247194 w 4331926"/>
                <a:gd name="connsiteY24" fmla="*/ 384824 h 518983"/>
                <a:gd name="connsiteX25" fmla="*/ 4204828 w 4331926"/>
                <a:gd name="connsiteY25" fmla="*/ 441312 h 518983"/>
                <a:gd name="connsiteX26" fmla="*/ 4162462 w 4331926"/>
                <a:gd name="connsiteY26" fmla="*/ 487209 h 518983"/>
                <a:gd name="connsiteX27" fmla="*/ 4130688 w 4331926"/>
                <a:gd name="connsiteY27" fmla="*/ 511922 h 518983"/>
                <a:gd name="connsiteX28" fmla="*/ 4098913 w 4331926"/>
                <a:gd name="connsiteY28" fmla="*/ 518983 h 518983"/>
                <a:gd name="connsiteX29" fmla="*/ 4067139 w 4331926"/>
                <a:gd name="connsiteY29" fmla="*/ 511922 h 518983"/>
                <a:gd name="connsiteX30" fmla="*/ 4031834 w 4331926"/>
                <a:gd name="connsiteY30" fmla="*/ 483678 h 518983"/>
                <a:gd name="connsiteX31" fmla="*/ 3985937 w 4331926"/>
                <a:gd name="connsiteY31" fmla="*/ 451904 h 518983"/>
                <a:gd name="connsiteX32" fmla="*/ 3922388 w 4331926"/>
                <a:gd name="connsiteY32" fmla="*/ 427190 h 518983"/>
                <a:gd name="connsiteX33" fmla="*/ 3851778 w 4331926"/>
                <a:gd name="connsiteY33" fmla="*/ 416599 h 518983"/>
                <a:gd name="connsiteX34" fmla="*/ 3569338 w 4331926"/>
                <a:gd name="connsiteY34" fmla="*/ 416599 h 518983"/>
                <a:gd name="connsiteX35" fmla="*/ 3248062 w 4331926"/>
                <a:gd name="connsiteY35" fmla="*/ 413068 h 518983"/>
                <a:gd name="connsiteX36" fmla="*/ 3082129 w 4331926"/>
                <a:gd name="connsiteY36" fmla="*/ 395416 h 518983"/>
                <a:gd name="connsiteX37" fmla="*/ 2700834 w 4331926"/>
                <a:gd name="connsiteY37" fmla="*/ 388355 h 518983"/>
                <a:gd name="connsiteX38" fmla="*/ 2467821 w 4331926"/>
                <a:gd name="connsiteY38" fmla="*/ 391885 h 518983"/>
                <a:gd name="connsiteX39" fmla="*/ 2072405 w 4331926"/>
                <a:gd name="connsiteY39" fmla="*/ 395416 h 518983"/>
                <a:gd name="connsiteX40" fmla="*/ 1616970 w 4331926"/>
                <a:gd name="connsiteY40" fmla="*/ 395416 h 518983"/>
                <a:gd name="connsiteX41" fmla="*/ 1260390 w 4331926"/>
                <a:gd name="connsiteY41" fmla="*/ 391885 h 518983"/>
                <a:gd name="connsiteX42" fmla="*/ 907339 w 4331926"/>
                <a:gd name="connsiteY42" fmla="*/ 395416 h 518983"/>
                <a:gd name="connsiteX43" fmla="*/ 600186 w 4331926"/>
                <a:gd name="connsiteY43" fmla="*/ 395416 h 518983"/>
                <a:gd name="connsiteX44" fmla="*/ 462496 w 4331926"/>
                <a:gd name="connsiteY44" fmla="*/ 391885 h 518983"/>
                <a:gd name="connsiteX45" fmla="*/ 356581 w 4331926"/>
                <a:gd name="connsiteY45" fmla="*/ 381294 h 518983"/>
                <a:gd name="connsiteX46" fmla="*/ 261258 w 4331926"/>
                <a:gd name="connsiteY46" fmla="*/ 370702 h 518983"/>
                <a:gd name="connsiteX47" fmla="*/ 183586 w 4331926"/>
                <a:gd name="connsiteY47" fmla="*/ 360111 h 518983"/>
                <a:gd name="connsiteX48" fmla="*/ 95324 w 4331926"/>
                <a:gd name="connsiteY48" fmla="*/ 342458 h 518983"/>
                <a:gd name="connsiteX49" fmla="*/ 49427 w 4331926"/>
                <a:gd name="connsiteY49" fmla="*/ 331867 h 518983"/>
                <a:gd name="connsiteX50" fmla="*/ 31775 w 4331926"/>
                <a:gd name="connsiteY50" fmla="*/ 321275 h 518983"/>
                <a:gd name="connsiteX51" fmla="*/ 14122 w 4331926"/>
                <a:gd name="connsiteY51" fmla="*/ 303623 h 518983"/>
                <a:gd name="connsiteX52" fmla="*/ 0 w 4331926"/>
                <a:gd name="connsiteY52" fmla="*/ 275379 h 518983"/>
                <a:gd name="connsiteX53" fmla="*/ 3531 w 4331926"/>
                <a:gd name="connsiteY53" fmla="*/ 254196 h 518983"/>
                <a:gd name="connsiteX54" fmla="*/ 14122 w 4331926"/>
                <a:gd name="connsiteY54" fmla="*/ 225952 h 518983"/>
                <a:gd name="connsiteX55" fmla="*/ 35305 w 4331926"/>
                <a:gd name="connsiteY55" fmla="*/ 204769 h 518983"/>
                <a:gd name="connsiteX56" fmla="*/ 70610 w 4331926"/>
                <a:gd name="connsiteY56" fmla="*/ 180055 h 518983"/>
                <a:gd name="connsiteX57" fmla="*/ 148281 w 4331926"/>
                <a:gd name="connsiteY57" fmla="*/ 151811 h 518983"/>
                <a:gd name="connsiteX58" fmla="*/ 257727 w 4331926"/>
                <a:gd name="connsiteY58" fmla="*/ 127098 h 518983"/>
                <a:gd name="connsiteX59" fmla="*/ 388356 w 4331926"/>
                <a:gd name="connsiteY59" fmla="*/ 112976 h 518983"/>
                <a:gd name="connsiteX60" fmla="*/ 504862 w 4331926"/>
                <a:gd name="connsiteY60" fmla="*/ 102384 h 518983"/>
                <a:gd name="connsiteX61" fmla="*/ 550759 w 4331926"/>
                <a:gd name="connsiteY61" fmla="*/ 109445 h 518983"/>
                <a:gd name="connsiteX62" fmla="*/ 624899 w 4331926"/>
                <a:gd name="connsiteY62" fmla="*/ 123567 h 518983"/>
                <a:gd name="connsiteX63" fmla="*/ 790833 w 4331926"/>
                <a:gd name="connsiteY63" fmla="*/ 141220 h 518983"/>
                <a:gd name="connsiteX64" fmla="*/ 1052090 w 4331926"/>
                <a:gd name="connsiteY64" fmla="*/ 151811 h 518983"/>
                <a:gd name="connsiteX65" fmla="*/ 1475750 w 4331926"/>
                <a:gd name="connsiteY65" fmla="*/ 165933 h 518983"/>
                <a:gd name="connsiteX66" fmla="*/ 1532238 w 4331926"/>
                <a:gd name="connsiteY66" fmla="*/ 165933 h 518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331926" h="518983">
                  <a:moveTo>
                    <a:pt x="1532238" y="165933"/>
                  </a:moveTo>
                  <a:lnTo>
                    <a:pt x="2358376" y="169464"/>
                  </a:lnTo>
                  <a:lnTo>
                    <a:pt x="3332794" y="194177"/>
                  </a:lnTo>
                  <a:lnTo>
                    <a:pt x="3678783" y="194177"/>
                  </a:lnTo>
                  <a:lnTo>
                    <a:pt x="3883553" y="194177"/>
                  </a:lnTo>
                  <a:lnTo>
                    <a:pt x="4017712" y="194177"/>
                  </a:lnTo>
                  <a:lnTo>
                    <a:pt x="4056547" y="190647"/>
                  </a:lnTo>
                  <a:lnTo>
                    <a:pt x="4091852" y="183586"/>
                  </a:lnTo>
                  <a:lnTo>
                    <a:pt x="4141279" y="165933"/>
                  </a:lnTo>
                  <a:lnTo>
                    <a:pt x="4183645" y="137689"/>
                  </a:lnTo>
                  <a:lnTo>
                    <a:pt x="4215420" y="105915"/>
                  </a:lnTo>
                  <a:lnTo>
                    <a:pt x="4247194" y="60018"/>
                  </a:lnTo>
                  <a:lnTo>
                    <a:pt x="4261316" y="21183"/>
                  </a:lnTo>
                  <a:lnTo>
                    <a:pt x="4268377" y="3530"/>
                  </a:lnTo>
                  <a:lnTo>
                    <a:pt x="4278969" y="0"/>
                  </a:lnTo>
                  <a:lnTo>
                    <a:pt x="4289560" y="0"/>
                  </a:lnTo>
                  <a:lnTo>
                    <a:pt x="4307213" y="14122"/>
                  </a:lnTo>
                  <a:lnTo>
                    <a:pt x="4321335" y="35305"/>
                  </a:lnTo>
                  <a:lnTo>
                    <a:pt x="4328396" y="63549"/>
                  </a:lnTo>
                  <a:lnTo>
                    <a:pt x="4331926" y="112976"/>
                  </a:lnTo>
                  <a:lnTo>
                    <a:pt x="4328396" y="180055"/>
                  </a:lnTo>
                  <a:lnTo>
                    <a:pt x="4324865" y="208299"/>
                  </a:lnTo>
                  <a:lnTo>
                    <a:pt x="4307213" y="264787"/>
                  </a:lnTo>
                  <a:lnTo>
                    <a:pt x="4286030" y="317745"/>
                  </a:lnTo>
                  <a:lnTo>
                    <a:pt x="4247194" y="384824"/>
                  </a:lnTo>
                  <a:lnTo>
                    <a:pt x="4204828" y="441312"/>
                  </a:lnTo>
                  <a:lnTo>
                    <a:pt x="4162462" y="487209"/>
                  </a:lnTo>
                  <a:lnTo>
                    <a:pt x="4130688" y="511922"/>
                  </a:lnTo>
                  <a:lnTo>
                    <a:pt x="4098913" y="518983"/>
                  </a:lnTo>
                  <a:lnTo>
                    <a:pt x="4067139" y="511922"/>
                  </a:lnTo>
                  <a:lnTo>
                    <a:pt x="4031834" y="483678"/>
                  </a:lnTo>
                  <a:lnTo>
                    <a:pt x="3985937" y="451904"/>
                  </a:lnTo>
                  <a:lnTo>
                    <a:pt x="3922388" y="427190"/>
                  </a:lnTo>
                  <a:lnTo>
                    <a:pt x="3851778" y="416599"/>
                  </a:lnTo>
                  <a:lnTo>
                    <a:pt x="3569338" y="416599"/>
                  </a:lnTo>
                  <a:lnTo>
                    <a:pt x="3248062" y="413068"/>
                  </a:lnTo>
                  <a:lnTo>
                    <a:pt x="3082129" y="395416"/>
                  </a:lnTo>
                  <a:lnTo>
                    <a:pt x="2700834" y="388355"/>
                  </a:lnTo>
                  <a:lnTo>
                    <a:pt x="2467821" y="391885"/>
                  </a:lnTo>
                  <a:lnTo>
                    <a:pt x="2072405" y="395416"/>
                  </a:lnTo>
                  <a:lnTo>
                    <a:pt x="1616970" y="395416"/>
                  </a:lnTo>
                  <a:lnTo>
                    <a:pt x="1260390" y="391885"/>
                  </a:lnTo>
                  <a:lnTo>
                    <a:pt x="907339" y="395416"/>
                  </a:lnTo>
                  <a:lnTo>
                    <a:pt x="600186" y="395416"/>
                  </a:lnTo>
                  <a:lnTo>
                    <a:pt x="462496" y="391885"/>
                  </a:lnTo>
                  <a:lnTo>
                    <a:pt x="356581" y="381294"/>
                  </a:lnTo>
                  <a:lnTo>
                    <a:pt x="261258" y="370702"/>
                  </a:lnTo>
                  <a:lnTo>
                    <a:pt x="183586" y="360111"/>
                  </a:lnTo>
                  <a:lnTo>
                    <a:pt x="95324" y="342458"/>
                  </a:lnTo>
                  <a:lnTo>
                    <a:pt x="49427" y="331867"/>
                  </a:lnTo>
                  <a:lnTo>
                    <a:pt x="31775" y="321275"/>
                  </a:lnTo>
                  <a:lnTo>
                    <a:pt x="14122" y="303623"/>
                  </a:lnTo>
                  <a:lnTo>
                    <a:pt x="0" y="275379"/>
                  </a:lnTo>
                  <a:lnTo>
                    <a:pt x="3531" y="254196"/>
                  </a:lnTo>
                  <a:lnTo>
                    <a:pt x="14122" y="225952"/>
                  </a:lnTo>
                  <a:lnTo>
                    <a:pt x="35305" y="204769"/>
                  </a:lnTo>
                  <a:lnTo>
                    <a:pt x="70610" y="180055"/>
                  </a:lnTo>
                  <a:lnTo>
                    <a:pt x="148281" y="151811"/>
                  </a:lnTo>
                  <a:lnTo>
                    <a:pt x="257727" y="127098"/>
                  </a:lnTo>
                  <a:lnTo>
                    <a:pt x="388356" y="112976"/>
                  </a:lnTo>
                  <a:lnTo>
                    <a:pt x="504862" y="102384"/>
                  </a:lnTo>
                  <a:lnTo>
                    <a:pt x="550759" y="109445"/>
                  </a:lnTo>
                  <a:lnTo>
                    <a:pt x="624899" y="123567"/>
                  </a:lnTo>
                  <a:lnTo>
                    <a:pt x="790833" y="141220"/>
                  </a:lnTo>
                  <a:lnTo>
                    <a:pt x="1052090" y="151811"/>
                  </a:lnTo>
                  <a:lnTo>
                    <a:pt x="1475750" y="165933"/>
                  </a:lnTo>
                  <a:lnTo>
                    <a:pt x="1532238" y="16593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2" name="フリーフォーム 91">
              <a:extLst>
                <a:ext uri="{FF2B5EF4-FFF2-40B4-BE49-F238E27FC236}">
                  <a16:creationId xmlns:a16="http://schemas.microsoft.com/office/drawing/2014/main" id="{91049016-10C5-40A4-B781-CC23D8F28FDF}"/>
                </a:ext>
              </a:extLst>
            </p:cNvPr>
            <p:cNvSpPr/>
            <p:nvPr/>
          </p:nvSpPr>
          <p:spPr>
            <a:xfrm rot="16200000">
              <a:off x="2279651" y="3389312"/>
              <a:ext cx="2030412" cy="1058863"/>
            </a:xfrm>
            <a:custGeom>
              <a:avLst/>
              <a:gdLst>
                <a:gd name="connsiteX0" fmla="*/ 988218 w 2031206"/>
                <a:gd name="connsiteY0" fmla="*/ 592931 h 1059656"/>
                <a:gd name="connsiteX1" fmla="*/ 1138237 w 2031206"/>
                <a:gd name="connsiteY1" fmla="*/ 659606 h 1059656"/>
                <a:gd name="connsiteX2" fmla="*/ 1266825 w 2031206"/>
                <a:gd name="connsiteY2" fmla="*/ 716756 h 1059656"/>
                <a:gd name="connsiteX3" fmla="*/ 1409700 w 2031206"/>
                <a:gd name="connsiteY3" fmla="*/ 776287 h 1059656"/>
                <a:gd name="connsiteX4" fmla="*/ 1626393 w 2031206"/>
                <a:gd name="connsiteY4" fmla="*/ 859631 h 1059656"/>
                <a:gd name="connsiteX5" fmla="*/ 1850231 w 2031206"/>
                <a:gd name="connsiteY5" fmla="*/ 933450 h 1059656"/>
                <a:gd name="connsiteX6" fmla="*/ 1964531 w 2031206"/>
                <a:gd name="connsiteY6" fmla="*/ 969168 h 1059656"/>
                <a:gd name="connsiteX7" fmla="*/ 2028825 w 2031206"/>
                <a:gd name="connsiteY7" fmla="*/ 988218 h 1059656"/>
                <a:gd name="connsiteX8" fmla="*/ 2031206 w 2031206"/>
                <a:gd name="connsiteY8" fmla="*/ 1059656 h 1059656"/>
                <a:gd name="connsiteX9" fmla="*/ 1359693 w 2031206"/>
                <a:gd name="connsiteY9" fmla="*/ 1042987 h 1059656"/>
                <a:gd name="connsiteX10" fmla="*/ 1176337 w 2031206"/>
                <a:gd name="connsiteY10" fmla="*/ 947737 h 1059656"/>
                <a:gd name="connsiteX11" fmla="*/ 1054893 w 2031206"/>
                <a:gd name="connsiteY11" fmla="*/ 876300 h 1059656"/>
                <a:gd name="connsiteX12" fmla="*/ 850106 w 2031206"/>
                <a:gd name="connsiteY12" fmla="*/ 750093 h 1059656"/>
                <a:gd name="connsiteX13" fmla="*/ 721518 w 2031206"/>
                <a:gd name="connsiteY13" fmla="*/ 659606 h 1059656"/>
                <a:gd name="connsiteX14" fmla="*/ 602456 w 2031206"/>
                <a:gd name="connsiteY14" fmla="*/ 569118 h 1059656"/>
                <a:gd name="connsiteX15" fmla="*/ 478631 w 2031206"/>
                <a:gd name="connsiteY15" fmla="*/ 469106 h 1059656"/>
                <a:gd name="connsiteX16" fmla="*/ 366712 w 2031206"/>
                <a:gd name="connsiteY16" fmla="*/ 371475 h 1059656"/>
                <a:gd name="connsiteX17" fmla="*/ 257175 w 2031206"/>
                <a:gd name="connsiteY17" fmla="*/ 276225 h 1059656"/>
                <a:gd name="connsiteX18" fmla="*/ 164306 w 2031206"/>
                <a:gd name="connsiteY18" fmla="*/ 192881 h 1059656"/>
                <a:gd name="connsiteX19" fmla="*/ 69056 w 2031206"/>
                <a:gd name="connsiteY19" fmla="*/ 109537 h 1059656"/>
                <a:gd name="connsiteX20" fmla="*/ 16668 w 2031206"/>
                <a:gd name="connsiteY20" fmla="*/ 61912 h 1059656"/>
                <a:gd name="connsiteX21" fmla="*/ 4762 w 2031206"/>
                <a:gd name="connsiteY21" fmla="*/ 45243 h 1059656"/>
                <a:gd name="connsiteX22" fmla="*/ 0 w 2031206"/>
                <a:gd name="connsiteY22" fmla="*/ 26193 h 1059656"/>
                <a:gd name="connsiteX23" fmla="*/ 0 w 2031206"/>
                <a:gd name="connsiteY23" fmla="*/ 14287 h 1059656"/>
                <a:gd name="connsiteX24" fmla="*/ 2381 w 2031206"/>
                <a:gd name="connsiteY24" fmla="*/ 0 h 1059656"/>
                <a:gd name="connsiteX25" fmla="*/ 21431 w 2031206"/>
                <a:gd name="connsiteY25" fmla="*/ 0 h 1059656"/>
                <a:gd name="connsiteX26" fmla="*/ 45243 w 2031206"/>
                <a:gd name="connsiteY26" fmla="*/ 7143 h 1059656"/>
                <a:gd name="connsiteX27" fmla="*/ 66675 w 2031206"/>
                <a:gd name="connsiteY27" fmla="*/ 19050 h 1059656"/>
                <a:gd name="connsiteX28" fmla="*/ 104775 w 2031206"/>
                <a:gd name="connsiteY28" fmla="*/ 45243 h 1059656"/>
                <a:gd name="connsiteX29" fmla="*/ 188118 w 2031206"/>
                <a:gd name="connsiteY29" fmla="*/ 107156 h 1059656"/>
                <a:gd name="connsiteX30" fmla="*/ 292893 w 2031206"/>
                <a:gd name="connsiteY30" fmla="*/ 183356 h 1059656"/>
                <a:gd name="connsiteX31" fmla="*/ 392906 w 2031206"/>
                <a:gd name="connsiteY31" fmla="*/ 247650 h 1059656"/>
                <a:gd name="connsiteX32" fmla="*/ 495300 w 2031206"/>
                <a:gd name="connsiteY32" fmla="*/ 316706 h 1059656"/>
                <a:gd name="connsiteX33" fmla="*/ 638175 w 2031206"/>
                <a:gd name="connsiteY33" fmla="*/ 402431 h 1059656"/>
                <a:gd name="connsiteX34" fmla="*/ 823912 w 2031206"/>
                <a:gd name="connsiteY34" fmla="*/ 509587 h 1059656"/>
                <a:gd name="connsiteX35" fmla="*/ 988218 w 2031206"/>
                <a:gd name="connsiteY35" fmla="*/ 592931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031206" h="1059656">
                  <a:moveTo>
                    <a:pt x="988218" y="592931"/>
                  </a:moveTo>
                  <a:lnTo>
                    <a:pt x="1138237" y="659606"/>
                  </a:lnTo>
                  <a:lnTo>
                    <a:pt x="1266825" y="716756"/>
                  </a:lnTo>
                  <a:lnTo>
                    <a:pt x="1409700" y="776287"/>
                  </a:lnTo>
                  <a:lnTo>
                    <a:pt x="1626393" y="859631"/>
                  </a:lnTo>
                  <a:lnTo>
                    <a:pt x="1850231" y="933450"/>
                  </a:lnTo>
                  <a:lnTo>
                    <a:pt x="1964531" y="969168"/>
                  </a:lnTo>
                  <a:lnTo>
                    <a:pt x="2028825" y="988218"/>
                  </a:lnTo>
                  <a:cubicBezTo>
                    <a:pt x="2029619" y="1012031"/>
                    <a:pt x="2030412" y="1035843"/>
                    <a:pt x="2031206" y="1059656"/>
                  </a:cubicBezTo>
                  <a:lnTo>
                    <a:pt x="1359693" y="1042987"/>
                  </a:lnTo>
                  <a:lnTo>
                    <a:pt x="1176337" y="947737"/>
                  </a:lnTo>
                  <a:lnTo>
                    <a:pt x="1054893" y="876300"/>
                  </a:lnTo>
                  <a:lnTo>
                    <a:pt x="850106" y="750093"/>
                  </a:lnTo>
                  <a:lnTo>
                    <a:pt x="721518" y="659606"/>
                  </a:lnTo>
                  <a:lnTo>
                    <a:pt x="602456" y="569118"/>
                  </a:lnTo>
                  <a:lnTo>
                    <a:pt x="478631" y="469106"/>
                  </a:lnTo>
                  <a:lnTo>
                    <a:pt x="366712" y="371475"/>
                  </a:lnTo>
                  <a:lnTo>
                    <a:pt x="257175" y="276225"/>
                  </a:lnTo>
                  <a:lnTo>
                    <a:pt x="164306" y="192881"/>
                  </a:lnTo>
                  <a:lnTo>
                    <a:pt x="69056" y="109537"/>
                  </a:lnTo>
                  <a:lnTo>
                    <a:pt x="16668" y="61912"/>
                  </a:lnTo>
                  <a:lnTo>
                    <a:pt x="4762" y="45243"/>
                  </a:lnTo>
                  <a:lnTo>
                    <a:pt x="0" y="26193"/>
                  </a:lnTo>
                  <a:lnTo>
                    <a:pt x="0" y="14287"/>
                  </a:lnTo>
                  <a:lnTo>
                    <a:pt x="2381" y="0"/>
                  </a:lnTo>
                  <a:lnTo>
                    <a:pt x="21431" y="0"/>
                  </a:lnTo>
                  <a:lnTo>
                    <a:pt x="45243" y="7143"/>
                  </a:lnTo>
                  <a:lnTo>
                    <a:pt x="66675" y="19050"/>
                  </a:lnTo>
                  <a:lnTo>
                    <a:pt x="104775" y="45243"/>
                  </a:lnTo>
                  <a:lnTo>
                    <a:pt x="188118" y="107156"/>
                  </a:lnTo>
                  <a:lnTo>
                    <a:pt x="292893" y="183356"/>
                  </a:lnTo>
                  <a:lnTo>
                    <a:pt x="392906" y="247650"/>
                  </a:lnTo>
                  <a:lnTo>
                    <a:pt x="495300" y="316706"/>
                  </a:lnTo>
                  <a:lnTo>
                    <a:pt x="638175" y="402431"/>
                  </a:lnTo>
                  <a:lnTo>
                    <a:pt x="823912" y="509587"/>
                  </a:lnTo>
                  <a:lnTo>
                    <a:pt x="988218" y="5929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3" name="フリーフォーム 74">
              <a:extLst>
                <a:ext uri="{FF2B5EF4-FFF2-40B4-BE49-F238E27FC236}">
                  <a16:creationId xmlns:a16="http://schemas.microsoft.com/office/drawing/2014/main" id="{F27098CC-E836-4C96-9832-A5B0B2AF70C2}"/>
                </a:ext>
              </a:extLst>
            </p:cNvPr>
            <p:cNvSpPr/>
            <p:nvPr/>
          </p:nvSpPr>
          <p:spPr>
            <a:xfrm>
              <a:off x="3943350" y="3200400"/>
              <a:ext cx="728663" cy="776288"/>
            </a:xfrm>
            <a:custGeom>
              <a:avLst/>
              <a:gdLst>
                <a:gd name="connsiteX0" fmla="*/ 438150 w 728663"/>
                <a:gd name="connsiteY0" fmla="*/ 207169 h 776288"/>
                <a:gd name="connsiteX1" fmla="*/ 276225 w 728663"/>
                <a:gd name="connsiteY1" fmla="*/ 126206 h 776288"/>
                <a:gd name="connsiteX2" fmla="*/ 133350 w 728663"/>
                <a:gd name="connsiteY2" fmla="*/ 57150 h 776288"/>
                <a:gd name="connsiteX3" fmla="*/ 0 w 728663"/>
                <a:gd name="connsiteY3" fmla="*/ 0 h 776288"/>
                <a:gd name="connsiteX4" fmla="*/ 2381 w 728663"/>
                <a:gd name="connsiteY4" fmla="*/ 40481 h 776288"/>
                <a:gd name="connsiteX5" fmla="*/ 111919 w 728663"/>
                <a:gd name="connsiteY5" fmla="*/ 138113 h 776288"/>
                <a:gd name="connsiteX6" fmla="*/ 176213 w 728663"/>
                <a:gd name="connsiteY6" fmla="*/ 204788 h 776288"/>
                <a:gd name="connsiteX7" fmla="*/ 242888 w 728663"/>
                <a:gd name="connsiteY7" fmla="*/ 280988 h 776288"/>
                <a:gd name="connsiteX8" fmla="*/ 309563 w 728663"/>
                <a:gd name="connsiteY8" fmla="*/ 366713 h 776288"/>
                <a:gd name="connsiteX9" fmla="*/ 361950 w 728663"/>
                <a:gd name="connsiteY9" fmla="*/ 438150 h 776288"/>
                <a:gd name="connsiteX10" fmla="*/ 400050 w 728663"/>
                <a:gd name="connsiteY10" fmla="*/ 495300 h 776288"/>
                <a:gd name="connsiteX11" fmla="*/ 440531 w 728663"/>
                <a:gd name="connsiteY11" fmla="*/ 559594 h 776288"/>
                <a:gd name="connsiteX12" fmla="*/ 471488 w 728663"/>
                <a:gd name="connsiteY12" fmla="*/ 609600 h 776288"/>
                <a:gd name="connsiteX13" fmla="*/ 500063 w 728663"/>
                <a:gd name="connsiteY13" fmla="*/ 659606 h 776288"/>
                <a:gd name="connsiteX14" fmla="*/ 516731 w 728663"/>
                <a:gd name="connsiteY14" fmla="*/ 692944 h 776288"/>
                <a:gd name="connsiteX15" fmla="*/ 523875 w 728663"/>
                <a:gd name="connsiteY15" fmla="*/ 711994 h 776288"/>
                <a:gd name="connsiteX16" fmla="*/ 540544 w 728663"/>
                <a:gd name="connsiteY16" fmla="*/ 728663 h 776288"/>
                <a:gd name="connsiteX17" fmla="*/ 581025 w 728663"/>
                <a:gd name="connsiteY17" fmla="*/ 759619 h 776288"/>
                <a:gd name="connsiteX18" fmla="*/ 602456 w 728663"/>
                <a:gd name="connsiteY18" fmla="*/ 771525 h 776288"/>
                <a:gd name="connsiteX19" fmla="*/ 635794 w 728663"/>
                <a:gd name="connsiteY19" fmla="*/ 776288 h 776288"/>
                <a:gd name="connsiteX20" fmla="*/ 652463 w 728663"/>
                <a:gd name="connsiteY20" fmla="*/ 769144 h 776288"/>
                <a:gd name="connsiteX21" fmla="*/ 669131 w 728663"/>
                <a:gd name="connsiteY21" fmla="*/ 752475 h 776288"/>
                <a:gd name="connsiteX22" fmla="*/ 704850 w 728663"/>
                <a:gd name="connsiteY22" fmla="*/ 692944 h 776288"/>
                <a:gd name="connsiteX23" fmla="*/ 721519 w 728663"/>
                <a:gd name="connsiteY23" fmla="*/ 652463 h 776288"/>
                <a:gd name="connsiteX24" fmla="*/ 728663 w 728663"/>
                <a:gd name="connsiteY24" fmla="*/ 614363 h 776288"/>
                <a:gd name="connsiteX25" fmla="*/ 728663 w 728663"/>
                <a:gd name="connsiteY25" fmla="*/ 566738 h 776288"/>
                <a:gd name="connsiteX26" fmla="*/ 721519 w 728663"/>
                <a:gd name="connsiteY26" fmla="*/ 509588 h 776288"/>
                <a:gd name="connsiteX27" fmla="*/ 707231 w 728663"/>
                <a:gd name="connsiteY27" fmla="*/ 445294 h 776288"/>
                <a:gd name="connsiteX28" fmla="*/ 678656 w 728663"/>
                <a:gd name="connsiteY28" fmla="*/ 376238 h 776288"/>
                <a:gd name="connsiteX29" fmla="*/ 638175 w 728663"/>
                <a:gd name="connsiteY29" fmla="*/ 314325 h 776288"/>
                <a:gd name="connsiteX30" fmla="*/ 626269 w 728663"/>
                <a:gd name="connsiteY30" fmla="*/ 297656 h 776288"/>
                <a:gd name="connsiteX31" fmla="*/ 576263 w 728663"/>
                <a:gd name="connsiteY31" fmla="*/ 269081 h 776288"/>
                <a:gd name="connsiteX32" fmla="*/ 438150 w 728663"/>
                <a:gd name="connsiteY32" fmla="*/ 207169 h 776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28663" h="776288">
                  <a:moveTo>
                    <a:pt x="438150" y="207169"/>
                  </a:moveTo>
                  <a:lnTo>
                    <a:pt x="276225" y="126206"/>
                  </a:lnTo>
                  <a:lnTo>
                    <a:pt x="133350" y="57150"/>
                  </a:lnTo>
                  <a:lnTo>
                    <a:pt x="0" y="0"/>
                  </a:lnTo>
                  <a:lnTo>
                    <a:pt x="2381" y="40481"/>
                  </a:lnTo>
                  <a:lnTo>
                    <a:pt x="111919" y="138113"/>
                  </a:lnTo>
                  <a:lnTo>
                    <a:pt x="176213" y="204788"/>
                  </a:lnTo>
                  <a:lnTo>
                    <a:pt x="242888" y="280988"/>
                  </a:lnTo>
                  <a:lnTo>
                    <a:pt x="309563" y="366713"/>
                  </a:lnTo>
                  <a:lnTo>
                    <a:pt x="361950" y="438150"/>
                  </a:lnTo>
                  <a:lnTo>
                    <a:pt x="400050" y="495300"/>
                  </a:lnTo>
                  <a:lnTo>
                    <a:pt x="440531" y="559594"/>
                  </a:lnTo>
                  <a:lnTo>
                    <a:pt x="471488" y="609600"/>
                  </a:lnTo>
                  <a:lnTo>
                    <a:pt x="500063" y="659606"/>
                  </a:lnTo>
                  <a:lnTo>
                    <a:pt x="516731" y="692944"/>
                  </a:lnTo>
                  <a:lnTo>
                    <a:pt x="523875" y="711994"/>
                  </a:lnTo>
                  <a:lnTo>
                    <a:pt x="540544" y="728663"/>
                  </a:lnTo>
                  <a:lnTo>
                    <a:pt x="581025" y="759619"/>
                  </a:lnTo>
                  <a:lnTo>
                    <a:pt x="602456" y="771525"/>
                  </a:lnTo>
                  <a:lnTo>
                    <a:pt x="635794" y="776288"/>
                  </a:lnTo>
                  <a:lnTo>
                    <a:pt x="652463" y="769144"/>
                  </a:lnTo>
                  <a:lnTo>
                    <a:pt x="669131" y="752475"/>
                  </a:lnTo>
                  <a:lnTo>
                    <a:pt x="704850" y="692944"/>
                  </a:lnTo>
                  <a:lnTo>
                    <a:pt x="721519" y="652463"/>
                  </a:lnTo>
                  <a:lnTo>
                    <a:pt x="728663" y="614363"/>
                  </a:lnTo>
                  <a:lnTo>
                    <a:pt x="728663" y="566738"/>
                  </a:lnTo>
                  <a:lnTo>
                    <a:pt x="721519" y="509588"/>
                  </a:lnTo>
                  <a:lnTo>
                    <a:pt x="707231" y="445294"/>
                  </a:lnTo>
                  <a:lnTo>
                    <a:pt x="678656" y="376238"/>
                  </a:lnTo>
                  <a:lnTo>
                    <a:pt x="638175" y="314325"/>
                  </a:lnTo>
                  <a:lnTo>
                    <a:pt x="626269" y="297656"/>
                  </a:lnTo>
                  <a:lnTo>
                    <a:pt x="576263" y="269081"/>
                  </a:lnTo>
                  <a:lnTo>
                    <a:pt x="438150" y="2071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9" name="フリーフォーム 76">
              <a:extLst>
                <a:ext uri="{FF2B5EF4-FFF2-40B4-BE49-F238E27FC236}">
                  <a16:creationId xmlns:a16="http://schemas.microsoft.com/office/drawing/2014/main" id="{8707E45C-0C96-48A9-88D6-81973B890104}"/>
                </a:ext>
              </a:extLst>
            </p:cNvPr>
            <p:cNvSpPr/>
            <p:nvPr/>
          </p:nvSpPr>
          <p:spPr>
            <a:xfrm>
              <a:off x="5072063" y="2219325"/>
              <a:ext cx="2027237" cy="493713"/>
            </a:xfrm>
            <a:custGeom>
              <a:avLst/>
              <a:gdLst>
                <a:gd name="connsiteX0" fmla="*/ 964406 w 2026443"/>
                <a:gd name="connsiteY0" fmla="*/ 202406 h 492919"/>
                <a:gd name="connsiteX1" fmla="*/ 1147762 w 2026443"/>
                <a:gd name="connsiteY1" fmla="*/ 164306 h 492919"/>
                <a:gd name="connsiteX2" fmla="*/ 1364456 w 2026443"/>
                <a:gd name="connsiteY2" fmla="*/ 111919 h 492919"/>
                <a:gd name="connsiteX3" fmla="*/ 1471612 w 2026443"/>
                <a:gd name="connsiteY3" fmla="*/ 71438 h 492919"/>
                <a:gd name="connsiteX4" fmla="*/ 1650206 w 2026443"/>
                <a:gd name="connsiteY4" fmla="*/ 0 h 492919"/>
                <a:gd name="connsiteX5" fmla="*/ 1704975 w 2026443"/>
                <a:gd name="connsiteY5" fmla="*/ 2381 h 492919"/>
                <a:gd name="connsiteX6" fmla="*/ 1766887 w 2026443"/>
                <a:gd name="connsiteY6" fmla="*/ 7144 h 492919"/>
                <a:gd name="connsiteX7" fmla="*/ 1831181 w 2026443"/>
                <a:gd name="connsiteY7" fmla="*/ 16669 h 492919"/>
                <a:gd name="connsiteX8" fmla="*/ 1883568 w 2026443"/>
                <a:gd name="connsiteY8" fmla="*/ 28575 h 492919"/>
                <a:gd name="connsiteX9" fmla="*/ 1924050 w 2026443"/>
                <a:gd name="connsiteY9" fmla="*/ 45244 h 492919"/>
                <a:gd name="connsiteX10" fmla="*/ 1959768 w 2026443"/>
                <a:gd name="connsiteY10" fmla="*/ 61913 h 492919"/>
                <a:gd name="connsiteX11" fmla="*/ 1990725 w 2026443"/>
                <a:gd name="connsiteY11" fmla="*/ 78581 h 492919"/>
                <a:gd name="connsiteX12" fmla="*/ 2007393 w 2026443"/>
                <a:gd name="connsiteY12" fmla="*/ 90488 h 492919"/>
                <a:gd name="connsiteX13" fmla="*/ 2016918 w 2026443"/>
                <a:gd name="connsiteY13" fmla="*/ 100013 h 492919"/>
                <a:gd name="connsiteX14" fmla="*/ 2024062 w 2026443"/>
                <a:gd name="connsiteY14" fmla="*/ 116681 h 492919"/>
                <a:gd name="connsiteX15" fmla="*/ 2026443 w 2026443"/>
                <a:gd name="connsiteY15" fmla="*/ 130969 h 492919"/>
                <a:gd name="connsiteX16" fmla="*/ 2021681 w 2026443"/>
                <a:gd name="connsiteY16" fmla="*/ 157163 h 492919"/>
                <a:gd name="connsiteX17" fmla="*/ 2012156 w 2026443"/>
                <a:gd name="connsiteY17" fmla="*/ 178594 h 492919"/>
                <a:gd name="connsiteX18" fmla="*/ 1974056 w 2026443"/>
                <a:gd name="connsiteY18" fmla="*/ 192881 h 492919"/>
                <a:gd name="connsiteX19" fmla="*/ 1862137 w 2026443"/>
                <a:gd name="connsiteY19" fmla="*/ 221456 h 492919"/>
                <a:gd name="connsiteX20" fmla="*/ 1721643 w 2026443"/>
                <a:gd name="connsiteY20" fmla="*/ 252413 h 492919"/>
                <a:gd name="connsiteX21" fmla="*/ 1502568 w 2026443"/>
                <a:gd name="connsiteY21" fmla="*/ 292894 h 492919"/>
                <a:gd name="connsiteX22" fmla="*/ 1204912 w 2026443"/>
                <a:gd name="connsiteY22" fmla="*/ 345281 h 492919"/>
                <a:gd name="connsiteX23" fmla="*/ 907256 w 2026443"/>
                <a:gd name="connsiteY23" fmla="*/ 392906 h 492919"/>
                <a:gd name="connsiteX24" fmla="*/ 652462 w 2026443"/>
                <a:gd name="connsiteY24" fmla="*/ 435769 h 492919"/>
                <a:gd name="connsiteX25" fmla="*/ 426243 w 2026443"/>
                <a:gd name="connsiteY25" fmla="*/ 471488 h 492919"/>
                <a:gd name="connsiteX26" fmla="*/ 295275 w 2026443"/>
                <a:gd name="connsiteY26" fmla="*/ 492919 h 492919"/>
                <a:gd name="connsiteX27" fmla="*/ 252412 w 2026443"/>
                <a:gd name="connsiteY27" fmla="*/ 490538 h 492919"/>
                <a:gd name="connsiteX28" fmla="*/ 178593 w 2026443"/>
                <a:gd name="connsiteY28" fmla="*/ 483394 h 492919"/>
                <a:gd name="connsiteX29" fmla="*/ 123825 w 2026443"/>
                <a:gd name="connsiteY29" fmla="*/ 466725 h 492919"/>
                <a:gd name="connsiteX30" fmla="*/ 76200 w 2026443"/>
                <a:gd name="connsiteY30" fmla="*/ 442913 h 492919"/>
                <a:gd name="connsiteX31" fmla="*/ 40481 w 2026443"/>
                <a:gd name="connsiteY31" fmla="*/ 414338 h 492919"/>
                <a:gd name="connsiteX32" fmla="*/ 0 w 2026443"/>
                <a:gd name="connsiteY32" fmla="*/ 369094 h 492919"/>
                <a:gd name="connsiteX33" fmla="*/ 145256 w 2026443"/>
                <a:gd name="connsiteY33" fmla="*/ 230981 h 492919"/>
                <a:gd name="connsiteX34" fmla="*/ 176212 w 2026443"/>
                <a:gd name="connsiteY34" fmla="*/ 259556 h 492919"/>
                <a:gd name="connsiteX35" fmla="*/ 209550 w 2026443"/>
                <a:gd name="connsiteY35" fmla="*/ 280988 h 492919"/>
                <a:gd name="connsiteX36" fmla="*/ 242887 w 2026443"/>
                <a:gd name="connsiteY36" fmla="*/ 292894 h 492919"/>
                <a:gd name="connsiteX37" fmla="*/ 304800 w 2026443"/>
                <a:gd name="connsiteY37" fmla="*/ 297656 h 492919"/>
                <a:gd name="connsiteX38" fmla="*/ 500062 w 2026443"/>
                <a:gd name="connsiteY38" fmla="*/ 276225 h 492919"/>
                <a:gd name="connsiteX39" fmla="*/ 964406 w 2026443"/>
                <a:gd name="connsiteY39" fmla="*/ 202406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26443" h="492919">
                  <a:moveTo>
                    <a:pt x="964406" y="202406"/>
                  </a:moveTo>
                  <a:lnTo>
                    <a:pt x="1147762" y="164306"/>
                  </a:lnTo>
                  <a:lnTo>
                    <a:pt x="1364456" y="111919"/>
                  </a:lnTo>
                  <a:lnTo>
                    <a:pt x="1471612" y="71438"/>
                  </a:lnTo>
                  <a:lnTo>
                    <a:pt x="1650206" y="0"/>
                  </a:lnTo>
                  <a:lnTo>
                    <a:pt x="1704975" y="2381"/>
                  </a:lnTo>
                  <a:lnTo>
                    <a:pt x="1766887" y="7144"/>
                  </a:lnTo>
                  <a:lnTo>
                    <a:pt x="1831181" y="16669"/>
                  </a:lnTo>
                  <a:lnTo>
                    <a:pt x="1883568" y="28575"/>
                  </a:lnTo>
                  <a:lnTo>
                    <a:pt x="1924050" y="45244"/>
                  </a:lnTo>
                  <a:lnTo>
                    <a:pt x="1959768" y="61913"/>
                  </a:lnTo>
                  <a:lnTo>
                    <a:pt x="1990725" y="78581"/>
                  </a:lnTo>
                  <a:lnTo>
                    <a:pt x="2007393" y="90488"/>
                  </a:lnTo>
                  <a:lnTo>
                    <a:pt x="2016918" y="100013"/>
                  </a:lnTo>
                  <a:lnTo>
                    <a:pt x="2024062" y="116681"/>
                  </a:lnTo>
                  <a:lnTo>
                    <a:pt x="2026443" y="130969"/>
                  </a:lnTo>
                  <a:lnTo>
                    <a:pt x="2021681" y="157163"/>
                  </a:lnTo>
                  <a:lnTo>
                    <a:pt x="2012156" y="178594"/>
                  </a:lnTo>
                  <a:lnTo>
                    <a:pt x="1974056" y="192881"/>
                  </a:lnTo>
                  <a:lnTo>
                    <a:pt x="1862137" y="221456"/>
                  </a:lnTo>
                  <a:lnTo>
                    <a:pt x="1721643" y="252413"/>
                  </a:lnTo>
                  <a:lnTo>
                    <a:pt x="1502568" y="292894"/>
                  </a:lnTo>
                  <a:lnTo>
                    <a:pt x="1204912" y="345281"/>
                  </a:lnTo>
                  <a:lnTo>
                    <a:pt x="907256" y="392906"/>
                  </a:lnTo>
                  <a:lnTo>
                    <a:pt x="652462" y="435769"/>
                  </a:lnTo>
                  <a:lnTo>
                    <a:pt x="426243" y="471488"/>
                  </a:lnTo>
                  <a:lnTo>
                    <a:pt x="295275" y="492919"/>
                  </a:lnTo>
                  <a:lnTo>
                    <a:pt x="252412" y="490538"/>
                  </a:lnTo>
                  <a:lnTo>
                    <a:pt x="178593" y="483394"/>
                  </a:lnTo>
                  <a:lnTo>
                    <a:pt x="123825" y="466725"/>
                  </a:lnTo>
                  <a:lnTo>
                    <a:pt x="76200" y="442913"/>
                  </a:lnTo>
                  <a:lnTo>
                    <a:pt x="40481" y="414338"/>
                  </a:lnTo>
                  <a:lnTo>
                    <a:pt x="0" y="369094"/>
                  </a:lnTo>
                  <a:lnTo>
                    <a:pt x="145256" y="230981"/>
                  </a:lnTo>
                  <a:lnTo>
                    <a:pt x="176212" y="259556"/>
                  </a:lnTo>
                  <a:lnTo>
                    <a:pt x="209550" y="280988"/>
                  </a:lnTo>
                  <a:lnTo>
                    <a:pt x="242887" y="292894"/>
                  </a:lnTo>
                  <a:lnTo>
                    <a:pt x="304800" y="297656"/>
                  </a:lnTo>
                  <a:lnTo>
                    <a:pt x="500062" y="276225"/>
                  </a:lnTo>
                  <a:lnTo>
                    <a:pt x="964406" y="2024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0" name="フリーフォーム 77">
              <a:extLst>
                <a:ext uri="{FF2B5EF4-FFF2-40B4-BE49-F238E27FC236}">
                  <a16:creationId xmlns:a16="http://schemas.microsoft.com/office/drawing/2014/main" id="{68B86504-2FD2-48E6-8F1A-932AAC2928ED}"/>
                </a:ext>
              </a:extLst>
            </p:cNvPr>
            <p:cNvSpPr/>
            <p:nvPr/>
          </p:nvSpPr>
          <p:spPr>
            <a:xfrm>
              <a:off x="4625975" y="3073400"/>
              <a:ext cx="793750" cy="2362200"/>
            </a:xfrm>
            <a:custGeom>
              <a:avLst/>
              <a:gdLst>
                <a:gd name="connsiteX0" fmla="*/ 666750 w 793750"/>
                <a:gd name="connsiteY0" fmla="*/ 762000 h 2362200"/>
                <a:gd name="connsiteX1" fmla="*/ 793750 w 793750"/>
                <a:gd name="connsiteY1" fmla="*/ 323850 h 2362200"/>
                <a:gd name="connsiteX2" fmla="*/ 762000 w 793750"/>
                <a:gd name="connsiteY2" fmla="*/ 168275 h 2362200"/>
                <a:gd name="connsiteX3" fmla="*/ 717550 w 793750"/>
                <a:gd name="connsiteY3" fmla="*/ 136525 h 2362200"/>
                <a:gd name="connsiteX4" fmla="*/ 663575 w 793750"/>
                <a:gd name="connsiteY4" fmla="*/ 98425 h 2362200"/>
                <a:gd name="connsiteX5" fmla="*/ 628650 w 793750"/>
                <a:gd name="connsiteY5" fmla="*/ 79375 h 2362200"/>
                <a:gd name="connsiteX6" fmla="*/ 584200 w 793750"/>
                <a:gd name="connsiteY6" fmla="*/ 57150 h 2362200"/>
                <a:gd name="connsiteX7" fmla="*/ 511175 w 793750"/>
                <a:gd name="connsiteY7" fmla="*/ 28575 h 2362200"/>
                <a:gd name="connsiteX8" fmla="*/ 463550 w 793750"/>
                <a:gd name="connsiteY8" fmla="*/ 12700 h 2362200"/>
                <a:gd name="connsiteX9" fmla="*/ 422275 w 793750"/>
                <a:gd name="connsiteY9" fmla="*/ 0 h 2362200"/>
                <a:gd name="connsiteX10" fmla="*/ 412750 w 793750"/>
                <a:gd name="connsiteY10" fmla="*/ 6350 h 2362200"/>
                <a:gd name="connsiteX11" fmla="*/ 415925 w 793750"/>
                <a:gd name="connsiteY11" fmla="*/ 31750 h 2362200"/>
                <a:gd name="connsiteX12" fmla="*/ 425450 w 793750"/>
                <a:gd name="connsiteY12" fmla="*/ 57150 h 2362200"/>
                <a:gd name="connsiteX13" fmla="*/ 441325 w 793750"/>
                <a:gd name="connsiteY13" fmla="*/ 76200 h 2362200"/>
                <a:gd name="connsiteX14" fmla="*/ 463550 w 793750"/>
                <a:gd name="connsiteY14" fmla="*/ 95250 h 2362200"/>
                <a:gd name="connsiteX15" fmla="*/ 485775 w 793750"/>
                <a:gd name="connsiteY15" fmla="*/ 117475 h 2362200"/>
                <a:gd name="connsiteX16" fmla="*/ 511175 w 793750"/>
                <a:gd name="connsiteY16" fmla="*/ 155575 h 2362200"/>
                <a:gd name="connsiteX17" fmla="*/ 530225 w 793750"/>
                <a:gd name="connsiteY17" fmla="*/ 206375 h 2362200"/>
                <a:gd name="connsiteX18" fmla="*/ 539750 w 793750"/>
                <a:gd name="connsiteY18" fmla="*/ 260350 h 2362200"/>
                <a:gd name="connsiteX19" fmla="*/ 536575 w 793750"/>
                <a:gd name="connsiteY19" fmla="*/ 304800 h 2362200"/>
                <a:gd name="connsiteX20" fmla="*/ 523875 w 793750"/>
                <a:gd name="connsiteY20" fmla="*/ 409575 h 2362200"/>
                <a:gd name="connsiteX21" fmla="*/ 482600 w 793750"/>
                <a:gd name="connsiteY21" fmla="*/ 609600 h 2362200"/>
                <a:gd name="connsiteX22" fmla="*/ 381000 w 793750"/>
                <a:gd name="connsiteY22" fmla="*/ 1022350 h 2362200"/>
                <a:gd name="connsiteX23" fmla="*/ 330200 w 793750"/>
                <a:gd name="connsiteY23" fmla="*/ 1206500 h 2362200"/>
                <a:gd name="connsiteX24" fmla="*/ 257175 w 793750"/>
                <a:gd name="connsiteY24" fmla="*/ 1435100 h 2362200"/>
                <a:gd name="connsiteX25" fmla="*/ 228600 w 793750"/>
                <a:gd name="connsiteY25" fmla="*/ 1524000 h 2362200"/>
                <a:gd name="connsiteX26" fmla="*/ 161925 w 793750"/>
                <a:gd name="connsiteY26" fmla="*/ 1695450 h 2362200"/>
                <a:gd name="connsiteX27" fmla="*/ 107950 w 793750"/>
                <a:gd name="connsiteY27" fmla="*/ 1825625 h 2362200"/>
                <a:gd name="connsiteX28" fmla="*/ 22225 w 793750"/>
                <a:gd name="connsiteY28" fmla="*/ 1990725 h 2362200"/>
                <a:gd name="connsiteX29" fmla="*/ 3175 w 793750"/>
                <a:gd name="connsiteY29" fmla="*/ 2025650 h 2362200"/>
                <a:gd name="connsiteX30" fmla="*/ 0 w 793750"/>
                <a:gd name="connsiteY30" fmla="*/ 2092325 h 2362200"/>
                <a:gd name="connsiteX31" fmla="*/ 3175 w 793750"/>
                <a:gd name="connsiteY31" fmla="*/ 2197100 h 2362200"/>
                <a:gd name="connsiteX32" fmla="*/ 6350 w 793750"/>
                <a:gd name="connsiteY32" fmla="*/ 2266950 h 2362200"/>
                <a:gd name="connsiteX33" fmla="*/ 12700 w 793750"/>
                <a:gd name="connsiteY33" fmla="*/ 2311400 h 2362200"/>
                <a:gd name="connsiteX34" fmla="*/ 22225 w 793750"/>
                <a:gd name="connsiteY34" fmla="*/ 2336800 h 2362200"/>
                <a:gd name="connsiteX35" fmla="*/ 34925 w 793750"/>
                <a:gd name="connsiteY35" fmla="*/ 2355850 h 2362200"/>
                <a:gd name="connsiteX36" fmla="*/ 47625 w 793750"/>
                <a:gd name="connsiteY36" fmla="*/ 2362200 h 2362200"/>
                <a:gd name="connsiteX37" fmla="*/ 85725 w 793750"/>
                <a:gd name="connsiteY37" fmla="*/ 2359025 h 2362200"/>
                <a:gd name="connsiteX38" fmla="*/ 161925 w 793750"/>
                <a:gd name="connsiteY38" fmla="*/ 2333625 h 2362200"/>
                <a:gd name="connsiteX39" fmla="*/ 219075 w 793750"/>
                <a:gd name="connsiteY39" fmla="*/ 2308225 h 2362200"/>
                <a:gd name="connsiteX40" fmla="*/ 244475 w 793750"/>
                <a:gd name="connsiteY40" fmla="*/ 2292350 h 2362200"/>
                <a:gd name="connsiteX41" fmla="*/ 219075 w 793750"/>
                <a:gd name="connsiteY41" fmla="*/ 2133600 h 2362200"/>
                <a:gd name="connsiteX42" fmla="*/ 279400 w 793750"/>
                <a:gd name="connsiteY42" fmla="*/ 1965325 h 2362200"/>
                <a:gd name="connsiteX43" fmla="*/ 352425 w 793750"/>
                <a:gd name="connsiteY43" fmla="*/ 1755775 h 2362200"/>
                <a:gd name="connsiteX44" fmla="*/ 460375 w 793750"/>
                <a:gd name="connsiteY44" fmla="*/ 1447800 h 2362200"/>
                <a:gd name="connsiteX45" fmla="*/ 501650 w 793750"/>
                <a:gd name="connsiteY45" fmla="*/ 1330325 h 2362200"/>
                <a:gd name="connsiteX46" fmla="*/ 584200 w 793750"/>
                <a:gd name="connsiteY46" fmla="*/ 1057275 h 2362200"/>
                <a:gd name="connsiteX47" fmla="*/ 666750 w 793750"/>
                <a:gd name="connsiteY47" fmla="*/ 762000 h 2362200"/>
                <a:gd name="connsiteX0" fmla="*/ 666750 w 793750"/>
                <a:gd name="connsiteY0" fmla="*/ 762000 h 2362200"/>
                <a:gd name="connsiteX1" fmla="*/ 793750 w 793750"/>
                <a:gd name="connsiteY1" fmla="*/ 323850 h 2362200"/>
                <a:gd name="connsiteX2" fmla="*/ 762000 w 793750"/>
                <a:gd name="connsiteY2" fmla="*/ 168275 h 2362200"/>
                <a:gd name="connsiteX3" fmla="*/ 717550 w 793750"/>
                <a:gd name="connsiteY3" fmla="*/ 136525 h 2362200"/>
                <a:gd name="connsiteX4" fmla="*/ 663575 w 793750"/>
                <a:gd name="connsiteY4" fmla="*/ 98425 h 2362200"/>
                <a:gd name="connsiteX5" fmla="*/ 628650 w 793750"/>
                <a:gd name="connsiteY5" fmla="*/ 79375 h 2362200"/>
                <a:gd name="connsiteX6" fmla="*/ 584200 w 793750"/>
                <a:gd name="connsiteY6" fmla="*/ 57150 h 2362200"/>
                <a:gd name="connsiteX7" fmla="*/ 511175 w 793750"/>
                <a:gd name="connsiteY7" fmla="*/ 28575 h 2362200"/>
                <a:gd name="connsiteX8" fmla="*/ 463550 w 793750"/>
                <a:gd name="connsiteY8" fmla="*/ 12700 h 2362200"/>
                <a:gd name="connsiteX9" fmla="*/ 422275 w 793750"/>
                <a:gd name="connsiteY9" fmla="*/ 0 h 2362200"/>
                <a:gd name="connsiteX10" fmla="*/ 412750 w 793750"/>
                <a:gd name="connsiteY10" fmla="*/ 6350 h 2362200"/>
                <a:gd name="connsiteX11" fmla="*/ 415925 w 793750"/>
                <a:gd name="connsiteY11" fmla="*/ 31750 h 2362200"/>
                <a:gd name="connsiteX12" fmla="*/ 425450 w 793750"/>
                <a:gd name="connsiteY12" fmla="*/ 57150 h 2362200"/>
                <a:gd name="connsiteX13" fmla="*/ 441325 w 793750"/>
                <a:gd name="connsiteY13" fmla="*/ 76200 h 2362200"/>
                <a:gd name="connsiteX14" fmla="*/ 463550 w 793750"/>
                <a:gd name="connsiteY14" fmla="*/ 95250 h 2362200"/>
                <a:gd name="connsiteX15" fmla="*/ 485775 w 793750"/>
                <a:gd name="connsiteY15" fmla="*/ 117475 h 2362200"/>
                <a:gd name="connsiteX16" fmla="*/ 511175 w 793750"/>
                <a:gd name="connsiteY16" fmla="*/ 155575 h 2362200"/>
                <a:gd name="connsiteX17" fmla="*/ 530225 w 793750"/>
                <a:gd name="connsiteY17" fmla="*/ 206375 h 2362200"/>
                <a:gd name="connsiteX18" fmla="*/ 539750 w 793750"/>
                <a:gd name="connsiteY18" fmla="*/ 260350 h 2362200"/>
                <a:gd name="connsiteX19" fmla="*/ 536575 w 793750"/>
                <a:gd name="connsiteY19" fmla="*/ 304800 h 2362200"/>
                <a:gd name="connsiteX20" fmla="*/ 523875 w 793750"/>
                <a:gd name="connsiteY20" fmla="*/ 409575 h 2362200"/>
                <a:gd name="connsiteX21" fmla="*/ 482600 w 793750"/>
                <a:gd name="connsiteY21" fmla="*/ 609600 h 2362200"/>
                <a:gd name="connsiteX22" fmla="*/ 381000 w 793750"/>
                <a:gd name="connsiteY22" fmla="*/ 1022350 h 2362200"/>
                <a:gd name="connsiteX23" fmla="*/ 330200 w 793750"/>
                <a:gd name="connsiteY23" fmla="*/ 1206500 h 2362200"/>
                <a:gd name="connsiteX24" fmla="*/ 257175 w 793750"/>
                <a:gd name="connsiteY24" fmla="*/ 1435100 h 2362200"/>
                <a:gd name="connsiteX25" fmla="*/ 228600 w 793750"/>
                <a:gd name="connsiteY25" fmla="*/ 1524000 h 2362200"/>
                <a:gd name="connsiteX26" fmla="*/ 161925 w 793750"/>
                <a:gd name="connsiteY26" fmla="*/ 1695450 h 2362200"/>
                <a:gd name="connsiteX27" fmla="*/ 107950 w 793750"/>
                <a:gd name="connsiteY27" fmla="*/ 1825625 h 2362200"/>
                <a:gd name="connsiteX28" fmla="*/ 22225 w 793750"/>
                <a:gd name="connsiteY28" fmla="*/ 1990725 h 2362200"/>
                <a:gd name="connsiteX29" fmla="*/ 3175 w 793750"/>
                <a:gd name="connsiteY29" fmla="*/ 2025650 h 2362200"/>
                <a:gd name="connsiteX30" fmla="*/ 0 w 793750"/>
                <a:gd name="connsiteY30" fmla="*/ 2092325 h 2362200"/>
                <a:gd name="connsiteX31" fmla="*/ 3175 w 793750"/>
                <a:gd name="connsiteY31" fmla="*/ 2197100 h 2362200"/>
                <a:gd name="connsiteX32" fmla="*/ 6350 w 793750"/>
                <a:gd name="connsiteY32" fmla="*/ 2266950 h 2362200"/>
                <a:gd name="connsiteX33" fmla="*/ 12700 w 793750"/>
                <a:gd name="connsiteY33" fmla="*/ 2311400 h 2362200"/>
                <a:gd name="connsiteX34" fmla="*/ 22225 w 793750"/>
                <a:gd name="connsiteY34" fmla="*/ 2336800 h 2362200"/>
                <a:gd name="connsiteX35" fmla="*/ 34925 w 793750"/>
                <a:gd name="connsiteY35" fmla="*/ 2355850 h 2362200"/>
                <a:gd name="connsiteX36" fmla="*/ 47625 w 793750"/>
                <a:gd name="connsiteY36" fmla="*/ 2362200 h 2362200"/>
                <a:gd name="connsiteX37" fmla="*/ 85725 w 793750"/>
                <a:gd name="connsiteY37" fmla="*/ 2359025 h 2362200"/>
                <a:gd name="connsiteX38" fmla="*/ 161925 w 793750"/>
                <a:gd name="connsiteY38" fmla="*/ 2333625 h 2362200"/>
                <a:gd name="connsiteX39" fmla="*/ 219075 w 793750"/>
                <a:gd name="connsiteY39" fmla="*/ 2308225 h 2362200"/>
                <a:gd name="connsiteX40" fmla="*/ 219075 w 793750"/>
                <a:gd name="connsiteY40" fmla="*/ 2133600 h 2362200"/>
                <a:gd name="connsiteX41" fmla="*/ 279400 w 793750"/>
                <a:gd name="connsiteY41" fmla="*/ 1965325 h 2362200"/>
                <a:gd name="connsiteX42" fmla="*/ 352425 w 793750"/>
                <a:gd name="connsiteY42" fmla="*/ 1755775 h 2362200"/>
                <a:gd name="connsiteX43" fmla="*/ 460375 w 793750"/>
                <a:gd name="connsiteY43" fmla="*/ 1447800 h 2362200"/>
                <a:gd name="connsiteX44" fmla="*/ 501650 w 793750"/>
                <a:gd name="connsiteY44" fmla="*/ 1330325 h 2362200"/>
                <a:gd name="connsiteX45" fmla="*/ 584200 w 793750"/>
                <a:gd name="connsiteY45" fmla="*/ 1057275 h 2362200"/>
                <a:gd name="connsiteX46" fmla="*/ 666750 w 793750"/>
                <a:gd name="connsiteY46" fmla="*/ 762000 h 2362200"/>
                <a:gd name="connsiteX0" fmla="*/ 666750 w 793750"/>
                <a:gd name="connsiteY0" fmla="*/ 762000 h 2362200"/>
                <a:gd name="connsiteX1" fmla="*/ 793750 w 793750"/>
                <a:gd name="connsiteY1" fmla="*/ 323850 h 2362200"/>
                <a:gd name="connsiteX2" fmla="*/ 762000 w 793750"/>
                <a:gd name="connsiteY2" fmla="*/ 168275 h 2362200"/>
                <a:gd name="connsiteX3" fmla="*/ 717550 w 793750"/>
                <a:gd name="connsiteY3" fmla="*/ 136525 h 2362200"/>
                <a:gd name="connsiteX4" fmla="*/ 663575 w 793750"/>
                <a:gd name="connsiteY4" fmla="*/ 98425 h 2362200"/>
                <a:gd name="connsiteX5" fmla="*/ 628650 w 793750"/>
                <a:gd name="connsiteY5" fmla="*/ 79375 h 2362200"/>
                <a:gd name="connsiteX6" fmla="*/ 584200 w 793750"/>
                <a:gd name="connsiteY6" fmla="*/ 57150 h 2362200"/>
                <a:gd name="connsiteX7" fmla="*/ 511175 w 793750"/>
                <a:gd name="connsiteY7" fmla="*/ 28575 h 2362200"/>
                <a:gd name="connsiteX8" fmla="*/ 463550 w 793750"/>
                <a:gd name="connsiteY8" fmla="*/ 12700 h 2362200"/>
                <a:gd name="connsiteX9" fmla="*/ 422275 w 793750"/>
                <a:gd name="connsiteY9" fmla="*/ 0 h 2362200"/>
                <a:gd name="connsiteX10" fmla="*/ 412750 w 793750"/>
                <a:gd name="connsiteY10" fmla="*/ 6350 h 2362200"/>
                <a:gd name="connsiteX11" fmla="*/ 415925 w 793750"/>
                <a:gd name="connsiteY11" fmla="*/ 31750 h 2362200"/>
                <a:gd name="connsiteX12" fmla="*/ 425450 w 793750"/>
                <a:gd name="connsiteY12" fmla="*/ 57150 h 2362200"/>
                <a:gd name="connsiteX13" fmla="*/ 441325 w 793750"/>
                <a:gd name="connsiteY13" fmla="*/ 76200 h 2362200"/>
                <a:gd name="connsiteX14" fmla="*/ 463550 w 793750"/>
                <a:gd name="connsiteY14" fmla="*/ 95250 h 2362200"/>
                <a:gd name="connsiteX15" fmla="*/ 485775 w 793750"/>
                <a:gd name="connsiteY15" fmla="*/ 117475 h 2362200"/>
                <a:gd name="connsiteX16" fmla="*/ 511175 w 793750"/>
                <a:gd name="connsiteY16" fmla="*/ 155575 h 2362200"/>
                <a:gd name="connsiteX17" fmla="*/ 530225 w 793750"/>
                <a:gd name="connsiteY17" fmla="*/ 206375 h 2362200"/>
                <a:gd name="connsiteX18" fmla="*/ 539750 w 793750"/>
                <a:gd name="connsiteY18" fmla="*/ 260350 h 2362200"/>
                <a:gd name="connsiteX19" fmla="*/ 536575 w 793750"/>
                <a:gd name="connsiteY19" fmla="*/ 304800 h 2362200"/>
                <a:gd name="connsiteX20" fmla="*/ 523875 w 793750"/>
                <a:gd name="connsiteY20" fmla="*/ 409575 h 2362200"/>
                <a:gd name="connsiteX21" fmla="*/ 482600 w 793750"/>
                <a:gd name="connsiteY21" fmla="*/ 609600 h 2362200"/>
                <a:gd name="connsiteX22" fmla="*/ 381000 w 793750"/>
                <a:gd name="connsiteY22" fmla="*/ 1022350 h 2362200"/>
                <a:gd name="connsiteX23" fmla="*/ 330200 w 793750"/>
                <a:gd name="connsiteY23" fmla="*/ 1206500 h 2362200"/>
                <a:gd name="connsiteX24" fmla="*/ 257175 w 793750"/>
                <a:gd name="connsiteY24" fmla="*/ 1435100 h 2362200"/>
                <a:gd name="connsiteX25" fmla="*/ 228600 w 793750"/>
                <a:gd name="connsiteY25" fmla="*/ 1524000 h 2362200"/>
                <a:gd name="connsiteX26" fmla="*/ 161925 w 793750"/>
                <a:gd name="connsiteY26" fmla="*/ 1695450 h 2362200"/>
                <a:gd name="connsiteX27" fmla="*/ 107950 w 793750"/>
                <a:gd name="connsiteY27" fmla="*/ 1825625 h 2362200"/>
                <a:gd name="connsiteX28" fmla="*/ 22225 w 793750"/>
                <a:gd name="connsiteY28" fmla="*/ 1990725 h 2362200"/>
                <a:gd name="connsiteX29" fmla="*/ 3175 w 793750"/>
                <a:gd name="connsiteY29" fmla="*/ 2025650 h 2362200"/>
                <a:gd name="connsiteX30" fmla="*/ 0 w 793750"/>
                <a:gd name="connsiteY30" fmla="*/ 2092325 h 2362200"/>
                <a:gd name="connsiteX31" fmla="*/ 3175 w 793750"/>
                <a:gd name="connsiteY31" fmla="*/ 2197100 h 2362200"/>
                <a:gd name="connsiteX32" fmla="*/ 6350 w 793750"/>
                <a:gd name="connsiteY32" fmla="*/ 2266950 h 2362200"/>
                <a:gd name="connsiteX33" fmla="*/ 12700 w 793750"/>
                <a:gd name="connsiteY33" fmla="*/ 2311400 h 2362200"/>
                <a:gd name="connsiteX34" fmla="*/ 22225 w 793750"/>
                <a:gd name="connsiteY34" fmla="*/ 2336800 h 2362200"/>
                <a:gd name="connsiteX35" fmla="*/ 34925 w 793750"/>
                <a:gd name="connsiteY35" fmla="*/ 2355850 h 2362200"/>
                <a:gd name="connsiteX36" fmla="*/ 47625 w 793750"/>
                <a:gd name="connsiteY36" fmla="*/ 2362200 h 2362200"/>
                <a:gd name="connsiteX37" fmla="*/ 85725 w 793750"/>
                <a:gd name="connsiteY37" fmla="*/ 2359025 h 2362200"/>
                <a:gd name="connsiteX38" fmla="*/ 161925 w 793750"/>
                <a:gd name="connsiteY38" fmla="*/ 2333625 h 2362200"/>
                <a:gd name="connsiteX39" fmla="*/ 188913 w 793750"/>
                <a:gd name="connsiteY39" fmla="*/ 2317750 h 2362200"/>
                <a:gd name="connsiteX40" fmla="*/ 219075 w 793750"/>
                <a:gd name="connsiteY40" fmla="*/ 2308225 h 2362200"/>
                <a:gd name="connsiteX41" fmla="*/ 219075 w 793750"/>
                <a:gd name="connsiteY41" fmla="*/ 2133600 h 2362200"/>
                <a:gd name="connsiteX42" fmla="*/ 279400 w 793750"/>
                <a:gd name="connsiteY42" fmla="*/ 1965325 h 2362200"/>
                <a:gd name="connsiteX43" fmla="*/ 352425 w 793750"/>
                <a:gd name="connsiteY43" fmla="*/ 1755775 h 2362200"/>
                <a:gd name="connsiteX44" fmla="*/ 460375 w 793750"/>
                <a:gd name="connsiteY44" fmla="*/ 1447800 h 2362200"/>
                <a:gd name="connsiteX45" fmla="*/ 501650 w 793750"/>
                <a:gd name="connsiteY45" fmla="*/ 1330325 h 2362200"/>
                <a:gd name="connsiteX46" fmla="*/ 584200 w 793750"/>
                <a:gd name="connsiteY46" fmla="*/ 1057275 h 2362200"/>
                <a:gd name="connsiteX47" fmla="*/ 666750 w 793750"/>
                <a:gd name="connsiteY47" fmla="*/ 762000 h 2362200"/>
                <a:gd name="connsiteX0" fmla="*/ 666750 w 793750"/>
                <a:gd name="connsiteY0" fmla="*/ 762000 h 2362200"/>
                <a:gd name="connsiteX1" fmla="*/ 793750 w 793750"/>
                <a:gd name="connsiteY1" fmla="*/ 323850 h 2362200"/>
                <a:gd name="connsiteX2" fmla="*/ 762000 w 793750"/>
                <a:gd name="connsiteY2" fmla="*/ 168275 h 2362200"/>
                <a:gd name="connsiteX3" fmla="*/ 717550 w 793750"/>
                <a:gd name="connsiteY3" fmla="*/ 136525 h 2362200"/>
                <a:gd name="connsiteX4" fmla="*/ 663575 w 793750"/>
                <a:gd name="connsiteY4" fmla="*/ 98425 h 2362200"/>
                <a:gd name="connsiteX5" fmla="*/ 628650 w 793750"/>
                <a:gd name="connsiteY5" fmla="*/ 79375 h 2362200"/>
                <a:gd name="connsiteX6" fmla="*/ 584200 w 793750"/>
                <a:gd name="connsiteY6" fmla="*/ 57150 h 2362200"/>
                <a:gd name="connsiteX7" fmla="*/ 511175 w 793750"/>
                <a:gd name="connsiteY7" fmla="*/ 28575 h 2362200"/>
                <a:gd name="connsiteX8" fmla="*/ 463550 w 793750"/>
                <a:gd name="connsiteY8" fmla="*/ 12700 h 2362200"/>
                <a:gd name="connsiteX9" fmla="*/ 422275 w 793750"/>
                <a:gd name="connsiteY9" fmla="*/ 0 h 2362200"/>
                <a:gd name="connsiteX10" fmla="*/ 412750 w 793750"/>
                <a:gd name="connsiteY10" fmla="*/ 6350 h 2362200"/>
                <a:gd name="connsiteX11" fmla="*/ 415925 w 793750"/>
                <a:gd name="connsiteY11" fmla="*/ 31750 h 2362200"/>
                <a:gd name="connsiteX12" fmla="*/ 425450 w 793750"/>
                <a:gd name="connsiteY12" fmla="*/ 57150 h 2362200"/>
                <a:gd name="connsiteX13" fmla="*/ 441325 w 793750"/>
                <a:gd name="connsiteY13" fmla="*/ 76200 h 2362200"/>
                <a:gd name="connsiteX14" fmla="*/ 463550 w 793750"/>
                <a:gd name="connsiteY14" fmla="*/ 95250 h 2362200"/>
                <a:gd name="connsiteX15" fmla="*/ 485775 w 793750"/>
                <a:gd name="connsiteY15" fmla="*/ 117475 h 2362200"/>
                <a:gd name="connsiteX16" fmla="*/ 511175 w 793750"/>
                <a:gd name="connsiteY16" fmla="*/ 155575 h 2362200"/>
                <a:gd name="connsiteX17" fmla="*/ 530225 w 793750"/>
                <a:gd name="connsiteY17" fmla="*/ 206375 h 2362200"/>
                <a:gd name="connsiteX18" fmla="*/ 539750 w 793750"/>
                <a:gd name="connsiteY18" fmla="*/ 260350 h 2362200"/>
                <a:gd name="connsiteX19" fmla="*/ 536575 w 793750"/>
                <a:gd name="connsiteY19" fmla="*/ 304800 h 2362200"/>
                <a:gd name="connsiteX20" fmla="*/ 523875 w 793750"/>
                <a:gd name="connsiteY20" fmla="*/ 409575 h 2362200"/>
                <a:gd name="connsiteX21" fmla="*/ 482600 w 793750"/>
                <a:gd name="connsiteY21" fmla="*/ 609600 h 2362200"/>
                <a:gd name="connsiteX22" fmla="*/ 381000 w 793750"/>
                <a:gd name="connsiteY22" fmla="*/ 1022350 h 2362200"/>
                <a:gd name="connsiteX23" fmla="*/ 330200 w 793750"/>
                <a:gd name="connsiteY23" fmla="*/ 1206500 h 2362200"/>
                <a:gd name="connsiteX24" fmla="*/ 257175 w 793750"/>
                <a:gd name="connsiteY24" fmla="*/ 1435100 h 2362200"/>
                <a:gd name="connsiteX25" fmla="*/ 228600 w 793750"/>
                <a:gd name="connsiteY25" fmla="*/ 1524000 h 2362200"/>
                <a:gd name="connsiteX26" fmla="*/ 161925 w 793750"/>
                <a:gd name="connsiteY26" fmla="*/ 1695450 h 2362200"/>
                <a:gd name="connsiteX27" fmla="*/ 107950 w 793750"/>
                <a:gd name="connsiteY27" fmla="*/ 1825625 h 2362200"/>
                <a:gd name="connsiteX28" fmla="*/ 22225 w 793750"/>
                <a:gd name="connsiteY28" fmla="*/ 1990725 h 2362200"/>
                <a:gd name="connsiteX29" fmla="*/ 3175 w 793750"/>
                <a:gd name="connsiteY29" fmla="*/ 2025650 h 2362200"/>
                <a:gd name="connsiteX30" fmla="*/ 0 w 793750"/>
                <a:gd name="connsiteY30" fmla="*/ 2092325 h 2362200"/>
                <a:gd name="connsiteX31" fmla="*/ 3175 w 793750"/>
                <a:gd name="connsiteY31" fmla="*/ 2197100 h 2362200"/>
                <a:gd name="connsiteX32" fmla="*/ 6350 w 793750"/>
                <a:gd name="connsiteY32" fmla="*/ 2266950 h 2362200"/>
                <a:gd name="connsiteX33" fmla="*/ 12700 w 793750"/>
                <a:gd name="connsiteY33" fmla="*/ 2311400 h 2362200"/>
                <a:gd name="connsiteX34" fmla="*/ 22225 w 793750"/>
                <a:gd name="connsiteY34" fmla="*/ 2336800 h 2362200"/>
                <a:gd name="connsiteX35" fmla="*/ 34925 w 793750"/>
                <a:gd name="connsiteY35" fmla="*/ 2355850 h 2362200"/>
                <a:gd name="connsiteX36" fmla="*/ 47625 w 793750"/>
                <a:gd name="connsiteY36" fmla="*/ 2362200 h 2362200"/>
                <a:gd name="connsiteX37" fmla="*/ 85725 w 793750"/>
                <a:gd name="connsiteY37" fmla="*/ 2359025 h 2362200"/>
                <a:gd name="connsiteX38" fmla="*/ 161925 w 793750"/>
                <a:gd name="connsiteY38" fmla="*/ 2333625 h 2362200"/>
                <a:gd name="connsiteX39" fmla="*/ 188913 w 793750"/>
                <a:gd name="connsiteY39" fmla="*/ 2317750 h 2362200"/>
                <a:gd name="connsiteX40" fmla="*/ 219075 w 793750"/>
                <a:gd name="connsiteY40" fmla="*/ 2133600 h 2362200"/>
                <a:gd name="connsiteX41" fmla="*/ 279400 w 793750"/>
                <a:gd name="connsiteY41" fmla="*/ 1965325 h 2362200"/>
                <a:gd name="connsiteX42" fmla="*/ 352425 w 793750"/>
                <a:gd name="connsiteY42" fmla="*/ 1755775 h 2362200"/>
                <a:gd name="connsiteX43" fmla="*/ 460375 w 793750"/>
                <a:gd name="connsiteY43" fmla="*/ 1447800 h 2362200"/>
                <a:gd name="connsiteX44" fmla="*/ 501650 w 793750"/>
                <a:gd name="connsiteY44" fmla="*/ 1330325 h 2362200"/>
                <a:gd name="connsiteX45" fmla="*/ 584200 w 793750"/>
                <a:gd name="connsiteY45" fmla="*/ 1057275 h 2362200"/>
                <a:gd name="connsiteX46" fmla="*/ 666750 w 793750"/>
                <a:gd name="connsiteY46" fmla="*/ 762000 h 2362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93750" h="2362200">
                  <a:moveTo>
                    <a:pt x="666750" y="762000"/>
                  </a:moveTo>
                  <a:lnTo>
                    <a:pt x="793750" y="323850"/>
                  </a:lnTo>
                  <a:lnTo>
                    <a:pt x="762000" y="168275"/>
                  </a:lnTo>
                  <a:lnTo>
                    <a:pt x="717550" y="136525"/>
                  </a:lnTo>
                  <a:lnTo>
                    <a:pt x="663575" y="98425"/>
                  </a:lnTo>
                  <a:lnTo>
                    <a:pt x="628650" y="79375"/>
                  </a:lnTo>
                  <a:lnTo>
                    <a:pt x="584200" y="57150"/>
                  </a:lnTo>
                  <a:lnTo>
                    <a:pt x="511175" y="28575"/>
                  </a:lnTo>
                  <a:lnTo>
                    <a:pt x="463550" y="12700"/>
                  </a:lnTo>
                  <a:lnTo>
                    <a:pt x="422275" y="0"/>
                  </a:lnTo>
                  <a:lnTo>
                    <a:pt x="412750" y="6350"/>
                  </a:lnTo>
                  <a:lnTo>
                    <a:pt x="415925" y="31750"/>
                  </a:lnTo>
                  <a:lnTo>
                    <a:pt x="425450" y="57150"/>
                  </a:lnTo>
                  <a:lnTo>
                    <a:pt x="441325" y="76200"/>
                  </a:lnTo>
                  <a:lnTo>
                    <a:pt x="463550" y="95250"/>
                  </a:lnTo>
                  <a:lnTo>
                    <a:pt x="485775" y="117475"/>
                  </a:lnTo>
                  <a:lnTo>
                    <a:pt x="511175" y="155575"/>
                  </a:lnTo>
                  <a:lnTo>
                    <a:pt x="530225" y="206375"/>
                  </a:lnTo>
                  <a:lnTo>
                    <a:pt x="539750" y="260350"/>
                  </a:lnTo>
                  <a:lnTo>
                    <a:pt x="536575" y="304800"/>
                  </a:lnTo>
                  <a:lnTo>
                    <a:pt x="523875" y="409575"/>
                  </a:lnTo>
                  <a:lnTo>
                    <a:pt x="482600" y="609600"/>
                  </a:lnTo>
                  <a:lnTo>
                    <a:pt x="381000" y="1022350"/>
                  </a:lnTo>
                  <a:lnTo>
                    <a:pt x="330200" y="1206500"/>
                  </a:lnTo>
                  <a:lnTo>
                    <a:pt x="257175" y="1435100"/>
                  </a:lnTo>
                  <a:lnTo>
                    <a:pt x="228600" y="1524000"/>
                  </a:lnTo>
                  <a:lnTo>
                    <a:pt x="161925" y="1695450"/>
                  </a:lnTo>
                  <a:lnTo>
                    <a:pt x="107950" y="1825625"/>
                  </a:lnTo>
                  <a:lnTo>
                    <a:pt x="22225" y="1990725"/>
                  </a:lnTo>
                  <a:lnTo>
                    <a:pt x="3175" y="2025650"/>
                  </a:lnTo>
                  <a:lnTo>
                    <a:pt x="0" y="2092325"/>
                  </a:lnTo>
                  <a:cubicBezTo>
                    <a:pt x="1058" y="2127250"/>
                    <a:pt x="2117" y="2162175"/>
                    <a:pt x="3175" y="2197100"/>
                  </a:cubicBezTo>
                  <a:lnTo>
                    <a:pt x="6350" y="2266950"/>
                  </a:lnTo>
                  <a:lnTo>
                    <a:pt x="12700" y="2311400"/>
                  </a:lnTo>
                  <a:lnTo>
                    <a:pt x="22225" y="2336800"/>
                  </a:lnTo>
                  <a:lnTo>
                    <a:pt x="34925" y="2355850"/>
                  </a:lnTo>
                  <a:lnTo>
                    <a:pt x="47625" y="2362200"/>
                  </a:lnTo>
                  <a:lnTo>
                    <a:pt x="85725" y="2359025"/>
                  </a:lnTo>
                  <a:lnTo>
                    <a:pt x="161925" y="2333625"/>
                  </a:lnTo>
                  <a:lnTo>
                    <a:pt x="188913" y="2317750"/>
                  </a:lnTo>
                  <a:lnTo>
                    <a:pt x="219075" y="2133600"/>
                  </a:lnTo>
                  <a:lnTo>
                    <a:pt x="279400" y="1965325"/>
                  </a:lnTo>
                  <a:lnTo>
                    <a:pt x="352425" y="1755775"/>
                  </a:lnTo>
                  <a:lnTo>
                    <a:pt x="460375" y="1447800"/>
                  </a:lnTo>
                  <a:lnTo>
                    <a:pt x="501650" y="1330325"/>
                  </a:lnTo>
                  <a:lnTo>
                    <a:pt x="584200" y="1057275"/>
                  </a:lnTo>
                  <a:lnTo>
                    <a:pt x="666750" y="7620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1" name="フリーフォーム 85">
              <a:extLst>
                <a:ext uri="{FF2B5EF4-FFF2-40B4-BE49-F238E27FC236}">
                  <a16:creationId xmlns:a16="http://schemas.microsoft.com/office/drawing/2014/main" id="{75D7F030-7BEA-4FFB-85C4-A1D09C5E9CF5}"/>
                </a:ext>
              </a:extLst>
            </p:cNvPr>
            <p:cNvSpPr/>
            <p:nvPr/>
          </p:nvSpPr>
          <p:spPr>
            <a:xfrm>
              <a:off x="4770438" y="5186363"/>
              <a:ext cx="2449512" cy="700087"/>
            </a:xfrm>
            <a:custGeom>
              <a:avLst/>
              <a:gdLst>
                <a:gd name="connsiteX0" fmla="*/ 750093 w 2405062"/>
                <a:gd name="connsiteY0" fmla="*/ 209550 h 700087"/>
                <a:gd name="connsiteX1" fmla="*/ 540543 w 2405062"/>
                <a:gd name="connsiteY1" fmla="*/ 190500 h 700087"/>
                <a:gd name="connsiteX2" fmla="*/ 369093 w 2405062"/>
                <a:gd name="connsiteY2" fmla="*/ 180975 h 700087"/>
                <a:gd name="connsiteX3" fmla="*/ 214312 w 2405062"/>
                <a:gd name="connsiteY3" fmla="*/ 178593 h 700087"/>
                <a:gd name="connsiteX4" fmla="*/ 85725 w 2405062"/>
                <a:gd name="connsiteY4" fmla="*/ 180975 h 700087"/>
                <a:gd name="connsiteX5" fmla="*/ 7143 w 2405062"/>
                <a:gd name="connsiteY5" fmla="*/ 183356 h 700087"/>
                <a:gd name="connsiteX6" fmla="*/ 0 w 2405062"/>
                <a:gd name="connsiteY6" fmla="*/ 0 h 700087"/>
                <a:gd name="connsiteX7" fmla="*/ 176212 w 2405062"/>
                <a:gd name="connsiteY7" fmla="*/ 4762 h 700087"/>
                <a:gd name="connsiteX8" fmla="*/ 345281 w 2405062"/>
                <a:gd name="connsiteY8" fmla="*/ 9525 h 700087"/>
                <a:gd name="connsiteX9" fmla="*/ 490537 w 2405062"/>
                <a:gd name="connsiteY9" fmla="*/ 16668 h 700087"/>
                <a:gd name="connsiteX10" fmla="*/ 659606 w 2405062"/>
                <a:gd name="connsiteY10" fmla="*/ 28575 h 700087"/>
                <a:gd name="connsiteX11" fmla="*/ 904875 w 2405062"/>
                <a:gd name="connsiteY11" fmla="*/ 52387 h 700087"/>
                <a:gd name="connsiteX12" fmla="*/ 1081087 w 2405062"/>
                <a:gd name="connsiteY12" fmla="*/ 73818 h 700087"/>
                <a:gd name="connsiteX13" fmla="*/ 1271587 w 2405062"/>
                <a:gd name="connsiteY13" fmla="*/ 100012 h 700087"/>
                <a:gd name="connsiteX14" fmla="*/ 1445418 w 2405062"/>
                <a:gd name="connsiteY14" fmla="*/ 126206 h 700087"/>
                <a:gd name="connsiteX15" fmla="*/ 1654968 w 2405062"/>
                <a:gd name="connsiteY15" fmla="*/ 159543 h 700087"/>
                <a:gd name="connsiteX16" fmla="*/ 1921668 w 2405062"/>
                <a:gd name="connsiteY16" fmla="*/ 216693 h 700087"/>
                <a:gd name="connsiteX17" fmla="*/ 2066925 w 2405062"/>
                <a:gd name="connsiteY17" fmla="*/ 257175 h 700087"/>
                <a:gd name="connsiteX18" fmla="*/ 2116931 w 2405062"/>
                <a:gd name="connsiteY18" fmla="*/ 271462 h 700087"/>
                <a:gd name="connsiteX19" fmla="*/ 2145506 w 2405062"/>
                <a:gd name="connsiteY19" fmla="*/ 290512 h 700087"/>
                <a:gd name="connsiteX20" fmla="*/ 2190750 w 2405062"/>
                <a:gd name="connsiteY20" fmla="*/ 321468 h 700087"/>
                <a:gd name="connsiteX21" fmla="*/ 2224087 w 2405062"/>
                <a:gd name="connsiteY21" fmla="*/ 347662 h 700087"/>
                <a:gd name="connsiteX22" fmla="*/ 2266950 w 2405062"/>
                <a:gd name="connsiteY22" fmla="*/ 390525 h 700087"/>
                <a:gd name="connsiteX23" fmla="*/ 2307431 w 2405062"/>
                <a:gd name="connsiteY23" fmla="*/ 431006 h 700087"/>
                <a:gd name="connsiteX24" fmla="*/ 2347912 w 2405062"/>
                <a:gd name="connsiteY24" fmla="*/ 481012 h 700087"/>
                <a:gd name="connsiteX25" fmla="*/ 2383631 w 2405062"/>
                <a:gd name="connsiteY25" fmla="*/ 528637 h 700087"/>
                <a:gd name="connsiteX26" fmla="*/ 2400300 w 2405062"/>
                <a:gd name="connsiteY26" fmla="*/ 554831 h 700087"/>
                <a:gd name="connsiteX27" fmla="*/ 2405062 w 2405062"/>
                <a:gd name="connsiteY27" fmla="*/ 583406 h 700087"/>
                <a:gd name="connsiteX28" fmla="*/ 2405062 w 2405062"/>
                <a:gd name="connsiteY28" fmla="*/ 621506 h 700087"/>
                <a:gd name="connsiteX29" fmla="*/ 2400300 w 2405062"/>
                <a:gd name="connsiteY29" fmla="*/ 657225 h 700087"/>
                <a:gd name="connsiteX30" fmla="*/ 2388393 w 2405062"/>
                <a:gd name="connsiteY30" fmla="*/ 681037 h 700087"/>
                <a:gd name="connsiteX31" fmla="*/ 2366962 w 2405062"/>
                <a:gd name="connsiteY31" fmla="*/ 695325 h 700087"/>
                <a:gd name="connsiteX32" fmla="*/ 2347912 w 2405062"/>
                <a:gd name="connsiteY32" fmla="*/ 700087 h 700087"/>
                <a:gd name="connsiteX33" fmla="*/ 2321718 w 2405062"/>
                <a:gd name="connsiteY33" fmla="*/ 700087 h 700087"/>
                <a:gd name="connsiteX34" fmla="*/ 2286000 w 2405062"/>
                <a:gd name="connsiteY34" fmla="*/ 690562 h 700087"/>
                <a:gd name="connsiteX35" fmla="*/ 2250281 w 2405062"/>
                <a:gd name="connsiteY35" fmla="*/ 673893 h 700087"/>
                <a:gd name="connsiteX36" fmla="*/ 2214562 w 2405062"/>
                <a:gd name="connsiteY36" fmla="*/ 645318 h 700087"/>
                <a:gd name="connsiteX37" fmla="*/ 2162175 w 2405062"/>
                <a:gd name="connsiteY37" fmla="*/ 602456 h 700087"/>
                <a:gd name="connsiteX38" fmla="*/ 2097881 w 2405062"/>
                <a:gd name="connsiteY38" fmla="*/ 559593 h 700087"/>
                <a:gd name="connsiteX39" fmla="*/ 2000250 w 2405062"/>
                <a:gd name="connsiteY39" fmla="*/ 500062 h 700087"/>
                <a:gd name="connsiteX40" fmla="*/ 1909762 w 2405062"/>
                <a:gd name="connsiteY40" fmla="*/ 452437 h 700087"/>
                <a:gd name="connsiteX41" fmla="*/ 1826418 w 2405062"/>
                <a:gd name="connsiteY41" fmla="*/ 414337 h 700087"/>
                <a:gd name="connsiteX42" fmla="*/ 1559718 w 2405062"/>
                <a:gd name="connsiteY42" fmla="*/ 338137 h 700087"/>
                <a:gd name="connsiteX43" fmla="*/ 1438275 w 2405062"/>
                <a:gd name="connsiteY43" fmla="*/ 314325 h 700087"/>
                <a:gd name="connsiteX44" fmla="*/ 1190625 w 2405062"/>
                <a:gd name="connsiteY44" fmla="*/ 269081 h 700087"/>
                <a:gd name="connsiteX45" fmla="*/ 988218 w 2405062"/>
                <a:gd name="connsiteY45" fmla="*/ 238125 h 700087"/>
                <a:gd name="connsiteX46" fmla="*/ 750093 w 2405062"/>
                <a:gd name="connsiteY46" fmla="*/ 209550 h 700087"/>
                <a:gd name="connsiteX0" fmla="*/ 864429 w 2519398"/>
                <a:gd name="connsiteY0" fmla="*/ 209550 h 700087"/>
                <a:gd name="connsiteX1" fmla="*/ 654879 w 2519398"/>
                <a:gd name="connsiteY1" fmla="*/ 190500 h 700087"/>
                <a:gd name="connsiteX2" fmla="*/ 483429 w 2519398"/>
                <a:gd name="connsiteY2" fmla="*/ 180975 h 700087"/>
                <a:gd name="connsiteX3" fmla="*/ 328648 w 2519398"/>
                <a:gd name="connsiteY3" fmla="*/ 178593 h 700087"/>
                <a:gd name="connsiteX4" fmla="*/ 200061 w 2519398"/>
                <a:gd name="connsiteY4" fmla="*/ 180975 h 700087"/>
                <a:gd name="connsiteX5" fmla="*/ 121479 w 2519398"/>
                <a:gd name="connsiteY5" fmla="*/ 183356 h 700087"/>
                <a:gd name="connsiteX6" fmla="*/ 0 w 2519398"/>
                <a:gd name="connsiteY6" fmla="*/ 252389 h 700087"/>
                <a:gd name="connsiteX7" fmla="*/ 114336 w 2519398"/>
                <a:gd name="connsiteY7" fmla="*/ 0 h 700087"/>
                <a:gd name="connsiteX8" fmla="*/ 290548 w 2519398"/>
                <a:gd name="connsiteY8" fmla="*/ 4762 h 700087"/>
                <a:gd name="connsiteX9" fmla="*/ 459617 w 2519398"/>
                <a:gd name="connsiteY9" fmla="*/ 9525 h 700087"/>
                <a:gd name="connsiteX10" fmla="*/ 604873 w 2519398"/>
                <a:gd name="connsiteY10" fmla="*/ 16668 h 700087"/>
                <a:gd name="connsiteX11" fmla="*/ 773942 w 2519398"/>
                <a:gd name="connsiteY11" fmla="*/ 28575 h 700087"/>
                <a:gd name="connsiteX12" fmla="*/ 1019211 w 2519398"/>
                <a:gd name="connsiteY12" fmla="*/ 52387 h 700087"/>
                <a:gd name="connsiteX13" fmla="*/ 1195423 w 2519398"/>
                <a:gd name="connsiteY13" fmla="*/ 73818 h 700087"/>
                <a:gd name="connsiteX14" fmla="*/ 1385923 w 2519398"/>
                <a:gd name="connsiteY14" fmla="*/ 100012 h 700087"/>
                <a:gd name="connsiteX15" fmla="*/ 1559754 w 2519398"/>
                <a:gd name="connsiteY15" fmla="*/ 126206 h 700087"/>
                <a:gd name="connsiteX16" fmla="*/ 1769304 w 2519398"/>
                <a:gd name="connsiteY16" fmla="*/ 159543 h 700087"/>
                <a:gd name="connsiteX17" fmla="*/ 2036004 w 2519398"/>
                <a:gd name="connsiteY17" fmla="*/ 216693 h 700087"/>
                <a:gd name="connsiteX18" fmla="*/ 2181261 w 2519398"/>
                <a:gd name="connsiteY18" fmla="*/ 257175 h 700087"/>
                <a:gd name="connsiteX19" fmla="*/ 2231267 w 2519398"/>
                <a:gd name="connsiteY19" fmla="*/ 271462 h 700087"/>
                <a:gd name="connsiteX20" fmla="*/ 2259842 w 2519398"/>
                <a:gd name="connsiteY20" fmla="*/ 290512 h 700087"/>
                <a:gd name="connsiteX21" fmla="*/ 2305086 w 2519398"/>
                <a:gd name="connsiteY21" fmla="*/ 321468 h 700087"/>
                <a:gd name="connsiteX22" fmla="*/ 2338423 w 2519398"/>
                <a:gd name="connsiteY22" fmla="*/ 347662 h 700087"/>
                <a:gd name="connsiteX23" fmla="*/ 2381286 w 2519398"/>
                <a:gd name="connsiteY23" fmla="*/ 390525 h 700087"/>
                <a:gd name="connsiteX24" fmla="*/ 2421767 w 2519398"/>
                <a:gd name="connsiteY24" fmla="*/ 431006 h 700087"/>
                <a:gd name="connsiteX25" fmla="*/ 2462248 w 2519398"/>
                <a:gd name="connsiteY25" fmla="*/ 481012 h 700087"/>
                <a:gd name="connsiteX26" fmla="*/ 2497967 w 2519398"/>
                <a:gd name="connsiteY26" fmla="*/ 528637 h 700087"/>
                <a:gd name="connsiteX27" fmla="*/ 2514636 w 2519398"/>
                <a:gd name="connsiteY27" fmla="*/ 554831 h 700087"/>
                <a:gd name="connsiteX28" fmla="*/ 2519398 w 2519398"/>
                <a:gd name="connsiteY28" fmla="*/ 583406 h 700087"/>
                <a:gd name="connsiteX29" fmla="*/ 2519398 w 2519398"/>
                <a:gd name="connsiteY29" fmla="*/ 621506 h 700087"/>
                <a:gd name="connsiteX30" fmla="*/ 2514636 w 2519398"/>
                <a:gd name="connsiteY30" fmla="*/ 657225 h 700087"/>
                <a:gd name="connsiteX31" fmla="*/ 2502729 w 2519398"/>
                <a:gd name="connsiteY31" fmla="*/ 681037 h 700087"/>
                <a:gd name="connsiteX32" fmla="*/ 2481298 w 2519398"/>
                <a:gd name="connsiteY32" fmla="*/ 695325 h 700087"/>
                <a:gd name="connsiteX33" fmla="*/ 2462248 w 2519398"/>
                <a:gd name="connsiteY33" fmla="*/ 700087 h 700087"/>
                <a:gd name="connsiteX34" fmla="*/ 2436054 w 2519398"/>
                <a:gd name="connsiteY34" fmla="*/ 700087 h 700087"/>
                <a:gd name="connsiteX35" fmla="*/ 2400336 w 2519398"/>
                <a:gd name="connsiteY35" fmla="*/ 690562 h 700087"/>
                <a:gd name="connsiteX36" fmla="*/ 2364617 w 2519398"/>
                <a:gd name="connsiteY36" fmla="*/ 673893 h 700087"/>
                <a:gd name="connsiteX37" fmla="*/ 2328898 w 2519398"/>
                <a:gd name="connsiteY37" fmla="*/ 645318 h 700087"/>
                <a:gd name="connsiteX38" fmla="*/ 2276511 w 2519398"/>
                <a:gd name="connsiteY38" fmla="*/ 602456 h 700087"/>
                <a:gd name="connsiteX39" fmla="*/ 2212217 w 2519398"/>
                <a:gd name="connsiteY39" fmla="*/ 559593 h 700087"/>
                <a:gd name="connsiteX40" fmla="*/ 2114586 w 2519398"/>
                <a:gd name="connsiteY40" fmla="*/ 500062 h 700087"/>
                <a:gd name="connsiteX41" fmla="*/ 2024098 w 2519398"/>
                <a:gd name="connsiteY41" fmla="*/ 452437 h 700087"/>
                <a:gd name="connsiteX42" fmla="*/ 1940754 w 2519398"/>
                <a:gd name="connsiteY42" fmla="*/ 414337 h 700087"/>
                <a:gd name="connsiteX43" fmla="*/ 1674054 w 2519398"/>
                <a:gd name="connsiteY43" fmla="*/ 338137 h 700087"/>
                <a:gd name="connsiteX44" fmla="*/ 1552611 w 2519398"/>
                <a:gd name="connsiteY44" fmla="*/ 314325 h 700087"/>
                <a:gd name="connsiteX45" fmla="*/ 1304961 w 2519398"/>
                <a:gd name="connsiteY45" fmla="*/ 269081 h 700087"/>
                <a:gd name="connsiteX46" fmla="*/ 1102554 w 2519398"/>
                <a:gd name="connsiteY46" fmla="*/ 238125 h 700087"/>
                <a:gd name="connsiteX47" fmla="*/ 864429 w 2519398"/>
                <a:gd name="connsiteY47" fmla="*/ 209550 h 700087"/>
                <a:gd name="connsiteX0" fmla="*/ 864429 w 2519398"/>
                <a:gd name="connsiteY0" fmla="*/ 209550 h 700087"/>
                <a:gd name="connsiteX1" fmla="*/ 654879 w 2519398"/>
                <a:gd name="connsiteY1" fmla="*/ 190500 h 700087"/>
                <a:gd name="connsiteX2" fmla="*/ 483429 w 2519398"/>
                <a:gd name="connsiteY2" fmla="*/ 180975 h 700087"/>
                <a:gd name="connsiteX3" fmla="*/ 328648 w 2519398"/>
                <a:gd name="connsiteY3" fmla="*/ 178593 h 700087"/>
                <a:gd name="connsiteX4" fmla="*/ 200061 w 2519398"/>
                <a:gd name="connsiteY4" fmla="*/ 180975 h 700087"/>
                <a:gd name="connsiteX5" fmla="*/ 121479 w 2519398"/>
                <a:gd name="connsiteY5" fmla="*/ 183356 h 700087"/>
                <a:gd name="connsiteX6" fmla="*/ 69092 w 2519398"/>
                <a:gd name="connsiteY6" fmla="*/ 209550 h 700087"/>
                <a:gd name="connsiteX7" fmla="*/ 0 w 2519398"/>
                <a:gd name="connsiteY7" fmla="*/ 252389 h 700087"/>
                <a:gd name="connsiteX8" fmla="*/ 114336 w 2519398"/>
                <a:gd name="connsiteY8" fmla="*/ 0 h 700087"/>
                <a:gd name="connsiteX9" fmla="*/ 290548 w 2519398"/>
                <a:gd name="connsiteY9" fmla="*/ 4762 h 700087"/>
                <a:gd name="connsiteX10" fmla="*/ 459617 w 2519398"/>
                <a:gd name="connsiteY10" fmla="*/ 9525 h 700087"/>
                <a:gd name="connsiteX11" fmla="*/ 604873 w 2519398"/>
                <a:gd name="connsiteY11" fmla="*/ 16668 h 700087"/>
                <a:gd name="connsiteX12" fmla="*/ 773942 w 2519398"/>
                <a:gd name="connsiteY12" fmla="*/ 28575 h 700087"/>
                <a:gd name="connsiteX13" fmla="*/ 1019211 w 2519398"/>
                <a:gd name="connsiteY13" fmla="*/ 52387 h 700087"/>
                <a:gd name="connsiteX14" fmla="*/ 1195423 w 2519398"/>
                <a:gd name="connsiteY14" fmla="*/ 73818 h 700087"/>
                <a:gd name="connsiteX15" fmla="*/ 1385923 w 2519398"/>
                <a:gd name="connsiteY15" fmla="*/ 100012 h 700087"/>
                <a:gd name="connsiteX16" fmla="*/ 1559754 w 2519398"/>
                <a:gd name="connsiteY16" fmla="*/ 126206 h 700087"/>
                <a:gd name="connsiteX17" fmla="*/ 1769304 w 2519398"/>
                <a:gd name="connsiteY17" fmla="*/ 159543 h 700087"/>
                <a:gd name="connsiteX18" fmla="*/ 2036004 w 2519398"/>
                <a:gd name="connsiteY18" fmla="*/ 216693 h 700087"/>
                <a:gd name="connsiteX19" fmla="*/ 2181261 w 2519398"/>
                <a:gd name="connsiteY19" fmla="*/ 257175 h 700087"/>
                <a:gd name="connsiteX20" fmla="*/ 2231267 w 2519398"/>
                <a:gd name="connsiteY20" fmla="*/ 271462 h 700087"/>
                <a:gd name="connsiteX21" fmla="*/ 2259842 w 2519398"/>
                <a:gd name="connsiteY21" fmla="*/ 290512 h 700087"/>
                <a:gd name="connsiteX22" fmla="*/ 2305086 w 2519398"/>
                <a:gd name="connsiteY22" fmla="*/ 321468 h 700087"/>
                <a:gd name="connsiteX23" fmla="*/ 2338423 w 2519398"/>
                <a:gd name="connsiteY23" fmla="*/ 347662 h 700087"/>
                <a:gd name="connsiteX24" fmla="*/ 2381286 w 2519398"/>
                <a:gd name="connsiteY24" fmla="*/ 390525 h 700087"/>
                <a:gd name="connsiteX25" fmla="*/ 2421767 w 2519398"/>
                <a:gd name="connsiteY25" fmla="*/ 431006 h 700087"/>
                <a:gd name="connsiteX26" fmla="*/ 2462248 w 2519398"/>
                <a:gd name="connsiteY26" fmla="*/ 481012 h 700087"/>
                <a:gd name="connsiteX27" fmla="*/ 2497967 w 2519398"/>
                <a:gd name="connsiteY27" fmla="*/ 528637 h 700087"/>
                <a:gd name="connsiteX28" fmla="*/ 2514636 w 2519398"/>
                <a:gd name="connsiteY28" fmla="*/ 554831 h 700087"/>
                <a:gd name="connsiteX29" fmla="*/ 2519398 w 2519398"/>
                <a:gd name="connsiteY29" fmla="*/ 583406 h 700087"/>
                <a:gd name="connsiteX30" fmla="*/ 2519398 w 2519398"/>
                <a:gd name="connsiteY30" fmla="*/ 621506 h 700087"/>
                <a:gd name="connsiteX31" fmla="*/ 2514636 w 2519398"/>
                <a:gd name="connsiteY31" fmla="*/ 657225 h 700087"/>
                <a:gd name="connsiteX32" fmla="*/ 2502729 w 2519398"/>
                <a:gd name="connsiteY32" fmla="*/ 681037 h 700087"/>
                <a:gd name="connsiteX33" fmla="*/ 2481298 w 2519398"/>
                <a:gd name="connsiteY33" fmla="*/ 695325 h 700087"/>
                <a:gd name="connsiteX34" fmla="*/ 2462248 w 2519398"/>
                <a:gd name="connsiteY34" fmla="*/ 700087 h 700087"/>
                <a:gd name="connsiteX35" fmla="*/ 2436054 w 2519398"/>
                <a:gd name="connsiteY35" fmla="*/ 700087 h 700087"/>
                <a:gd name="connsiteX36" fmla="*/ 2400336 w 2519398"/>
                <a:gd name="connsiteY36" fmla="*/ 690562 h 700087"/>
                <a:gd name="connsiteX37" fmla="*/ 2364617 w 2519398"/>
                <a:gd name="connsiteY37" fmla="*/ 673893 h 700087"/>
                <a:gd name="connsiteX38" fmla="*/ 2328898 w 2519398"/>
                <a:gd name="connsiteY38" fmla="*/ 645318 h 700087"/>
                <a:gd name="connsiteX39" fmla="*/ 2276511 w 2519398"/>
                <a:gd name="connsiteY39" fmla="*/ 602456 h 700087"/>
                <a:gd name="connsiteX40" fmla="*/ 2212217 w 2519398"/>
                <a:gd name="connsiteY40" fmla="*/ 559593 h 700087"/>
                <a:gd name="connsiteX41" fmla="*/ 2114586 w 2519398"/>
                <a:gd name="connsiteY41" fmla="*/ 500062 h 700087"/>
                <a:gd name="connsiteX42" fmla="*/ 2024098 w 2519398"/>
                <a:gd name="connsiteY42" fmla="*/ 452437 h 700087"/>
                <a:gd name="connsiteX43" fmla="*/ 1940754 w 2519398"/>
                <a:gd name="connsiteY43" fmla="*/ 414337 h 700087"/>
                <a:gd name="connsiteX44" fmla="*/ 1674054 w 2519398"/>
                <a:gd name="connsiteY44" fmla="*/ 338137 h 700087"/>
                <a:gd name="connsiteX45" fmla="*/ 1552611 w 2519398"/>
                <a:gd name="connsiteY45" fmla="*/ 314325 h 700087"/>
                <a:gd name="connsiteX46" fmla="*/ 1304961 w 2519398"/>
                <a:gd name="connsiteY46" fmla="*/ 269081 h 700087"/>
                <a:gd name="connsiteX47" fmla="*/ 1102554 w 2519398"/>
                <a:gd name="connsiteY47" fmla="*/ 238125 h 700087"/>
                <a:gd name="connsiteX48" fmla="*/ 864429 w 2519398"/>
                <a:gd name="connsiteY48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52387 w 2450306"/>
                <a:gd name="connsiteY5" fmla="*/ 183356 h 700087"/>
                <a:gd name="connsiteX6" fmla="*/ 0 w 2450306"/>
                <a:gd name="connsiteY6" fmla="*/ 209550 h 700087"/>
                <a:gd name="connsiteX7" fmla="*/ 45244 w 2450306"/>
                <a:gd name="connsiteY7" fmla="*/ 0 h 700087"/>
                <a:gd name="connsiteX8" fmla="*/ 221456 w 2450306"/>
                <a:gd name="connsiteY8" fmla="*/ 4762 h 700087"/>
                <a:gd name="connsiteX9" fmla="*/ 390525 w 2450306"/>
                <a:gd name="connsiteY9" fmla="*/ 9525 h 700087"/>
                <a:gd name="connsiteX10" fmla="*/ 535781 w 2450306"/>
                <a:gd name="connsiteY10" fmla="*/ 16668 h 700087"/>
                <a:gd name="connsiteX11" fmla="*/ 704850 w 2450306"/>
                <a:gd name="connsiteY11" fmla="*/ 28575 h 700087"/>
                <a:gd name="connsiteX12" fmla="*/ 950119 w 2450306"/>
                <a:gd name="connsiteY12" fmla="*/ 52387 h 700087"/>
                <a:gd name="connsiteX13" fmla="*/ 1126331 w 2450306"/>
                <a:gd name="connsiteY13" fmla="*/ 73818 h 700087"/>
                <a:gd name="connsiteX14" fmla="*/ 1316831 w 2450306"/>
                <a:gd name="connsiteY14" fmla="*/ 100012 h 700087"/>
                <a:gd name="connsiteX15" fmla="*/ 1490662 w 2450306"/>
                <a:gd name="connsiteY15" fmla="*/ 126206 h 700087"/>
                <a:gd name="connsiteX16" fmla="*/ 1700212 w 2450306"/>
                <a:gd name="connsiteY16" fmla="*/ 159543 h 700087"/>
                <a:gd name="connsiteX17" fmla="*/ 1966912 w 2450306"/>
                <a:gd name="connsiteY17" fmla="*/ 216693 h 700087"/>
                <a:gd name="connsiteX18" fmla="*/ 2112169 w 2450306"/>
                <a:gd name="connsiteY18" fmla="*/ 257175 h 700087"/>
                <a:gd name="connsiteX19" fmla="*/ 2162175 w 2450306"/>
                <a:gd name="connsiteY19" fmla="*/ 271462 h 700087"/>
                <a:gd name="connsiteX20" fmla="*/ 2190750 w 2450306"/>
                <a:gd name="connsiteY20" fmla="*/ 290512 h 700087"/>
                <a:gd name="connsiteX21" fmla="*/ 2235994 w 2450306"/>
                <a:gd name="connsiteY21" fmla="*/ 321468 h 700087"/>
                <a:gd name="connsiteX22" fmla="*/ 2269331 w 2450306"/>
                <a:gd name="connsiteY22" fmla="*/ 347662 h 700087"/>
                <a:gd name="connsiteX23" fmla="*/ 2312194 w 2450306"/>
                <a:gd name="connsiteY23" fmla="*/ 390525 h 700087"/>
                <a:gd name="connsiteX24" fmla="*/ 2352675 w 2450306"/>
                <a:gd name="connsiteY24" fmla="*/ 431006 h 700087"/>
                <a:gd name="connsiteX25" fmla="*/ 2393156 w 2450306"/>
                <a:gd name="connsiteY25" fmla="*/ 481012 h 700087"/>
                <a:gd name="connsiteX26" fmla="*/ 2428875 w 2450306"/>
                <a:gd name="connsiteY26" fmla="*/ 528637 h 700087"/>
                <a:gd name="connsiteX27" fmla="*/ 2445544 w 2450306"/>
                <a:gd name="connsiteY27" fmla="*/ 554831 h 700087"/>
                <a:gd name="connsiteX28" fmla="*/ 2450306 w 2450306"/>
                <a:gd name="connsiteY28" fmla="*/ 583406 h 700087"/>
                <a:gd name="connsiteX29" fmla="*/ 2450306 w 2450306"/>
                <a:gd name="connsiteY29" fmla="*/ 621506 h 700087"/>
                <a:gd name="connsiteX30" fmla="*/ 2445544 w 2450306"/>
                <a:gd name="connsiteY30" fmla="*/ 657225 h 700087"/>
                <a:gd name="connsiteX31" fmla="*/ 2433637 w 2450306"/>
                <a:gd name="connsiteY31" fmla="*/ 681037 h 700087"/>
                <a:gd name="connsiteX32" fmla="*/ 2412206 w 2450306"/>
                <a:gd name="connsiteY32" fmla="*/ 695325 h 700087"/>
                <a:gd name="connsiteX33" fmla="*/ 2393156 w 2450306"/>
                <a:gd name="connsiteY33" fmla="*/ 700087 h 700087"/>
                <a:gd name="connsiteX34" fmla="*/ 2366962 w 2450306"/>
                <a:gd name="connsiteY34" fmla="*/ 700087 h 700087"/>
                <a:gd name="connsiteX35" fmla="*/ 2331244 w 2450306"/>
                <a:gd name="connsiteY35" fmla="*/ 690562 h 700087"/>
                <a:gd name="connsiteX36" fmla="*/ 2295525 w 2450306"/>
                <a:gd name="connsiteY36" fmla="*/ 673893 h 700087"/>
                <a:gd name="connsiteX37" fmla="*/ 2259806 w 2450306"/>
                <a:gd name="connsiteY37" fmla="*/ 645318 h 700087"/>
                <a:gd name="connsiteX38" fmla="*/ 2207419 w 2450306"/>
                <a:gd name="connsiteY38" fmla="*/ 602456 h 700087"/>
                <a:gd name="connsiteX39" fmla="*/ 2143125 w 2450306"/>
                <a:gd name="connsiteY39" fmla="*/ 559593 h 700087"/>
                <a:gd name="connsiteX40" fmla="*/ 2045494 w 2450306"/>
                <a:gd name="connsiteY40" fmla="*/ 500062 h 700087"/>
                <a:gd name="connsiteX41" fmla="*/ 1955006 w 2450306"/>
                <a:gd name="connsiteY41" fmla="*/ 452437 h 700087"/>
                <a:gd name="connsiteX42" fmla="*/ 1871662 w 2450306"/>
                <a:gd name="connsiteY42" fmla="*/ 414337 h 700087"/>
                <a:gd name="connsiteX43" fmla="*/ 1604962 w 2450306"/>
                <a:gd name="connsiteY43" fmla="*/ 338137 h 700087"/>
                <a:gd name="connsiteX44" fmla="*/ 1483519 w 2450306"/>
                <a:gd name="connsiteY44" fmla="*/ 314325 h 700087"/>
                <a:gd name="connsiteX45" fmla="*/ 1235869 w 2450306"/>
                <a:gd name="connsiteY45" fmla="*/ 269081 h 700087"/>
                <a:gd name="connsiteX46" fmla="*/ 1033462 w 2450306"/>
                <a:gd name="connsiteY46" fmla="*/ 238125 h 700087"/>
                <a:gd name="connsiteX47" fmla="*/ 795337 w 2450306"/>
                <a:gd name="connsiteY47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52387 w 2450306"/>
                <a:gd name="connsiteY5" fmla="*/ 183356 h 700087"/>
                <a:gd name="connsiteX6" fmla="*/ 145222 w 2450306"/>
                <a:gd name="connsiteY6" fmla="*/ 180975 h 700087"/>
                <a:gd name="connsiteX7" fmla="*/ 0 w 2450306"/>
                <a:gd name="connsiteY7" fmla="*/ 209550 h 700087"/>
                <a:gd name="connsiteX8" fmla="*/ 45244 w 2450306"/>
                <a:gd name="connsiteY8" fmla="*/ 0 h 700087"/>
                <a:gd name="connsiteX9" fmla="*/ 221456 w 2450306"/>
                <a:gd name="connsiteY9" fmla="*/ 4762 h 700087"/>
                <a:gd name="connsiteX10" fmla="*/ 390525 w 2450306"/>
                <a:gd name="connsiteY10" fmla="*/ 9525 h 700087"/>
                <a:gd name="connsiteX11" fmla="*/ 535781 w 2450306"/>
                <a:gd name="connsiteY11" fmla="*/ 16668 h 700087"/>
                <a:gd name="connsiteX12" fmla="*/ 704850 w 2450306"/>
                <a:gd name="connsiteY12" fmla="*/ 28575 h 700087"/>
                <a:gd name="connsiteX13" fmla="*/ 950119 w 2450306"/>
                <a:gd name="connsiteY13" fmla="*/ 52387 h 700087"/>
                <a:gd name="connsiteX14" fmla="*/ 1126331 w 2450306"/>
                <a:gd name="connsiteY14" fmla="*/ 73818 h 700087"/>
                <a:gd name="connsiteX15" fmla="*/ 1316831 w 2450306"/>
                <a:gd name="connsiteY15" fmla="*/ 100012 h 700087"/>
                <a:gd name="connsiteX16" fmla="*/ 1490662 w 2450306"/>
                <a:gd name="connsiteY16" fmla="*/ 126206 h 700087"/>
                <a:gd name="connsiteX17" fmla="*/ 1700212 w 2450306"/>
                <a:gd name="connsiteY17" fmla="*/ 159543 h 700087"/>
                <a:gd name="connsiteX18" fmla="*/ 1966912 w 2450306"/>
                <a:gd name="connsiteY18" fmla="*/ 216693 h 700087"/>
                <a:gd name="connsiteX19" fmla="*/ 2112169 w 2450306"/>
                <a:gd name="connsiteY19" fmla="*/ 257175 h 700087"/>
                <a:gd name="connsiteX20" fmla="*/ 2162175 w 2450306"/>
                <a:gd name="connsiteY20" fmla="*/ 271462 h 700087"/>
                <a:gd name="connsiteX21" fmla="*/ 2190750 w 2450306"/>
                <a:gd name="connsiteY21" fmla="*/ 290512 h 700087"/>
                <a:gd name="connsiteX22" fmla="*/ 2235994 w 2450306"/>
                <a:gd name="connsiteY22" fmla="*/ 321468 h 700087"/>
                <a:gd name="connsiteX23" fmla="*/ 2269331 w 2450306"/>
                <a:gd name="connsiteY23" fmla="*/ 347662 h 700087"/>
                <a:gd name="connsiteX24" fmla="*/ 2312194 w 2450306"/>
                <a:gd name="connsiteY24" fmla="*/ 390525 h 700087"/>
                <a:gd name="connsiteX25" fmla="*/ 2352675 w 2450306"/>
                <a:gd name="connsiteY25" fmla="*/ 431006 h 700087"/>
                <a:gd name="connsiteX26" fmla="*/ 2393156 w 2450306"/>
                <a:gd name="connsiteY26" fmla="*/ 481012 h 700087"/>
                <a:gd name="connsiteX27" fmla="*/ 2428875 w 2450306"/>
                <a:gd name="connsiteY27" fmla="*/ 528637 h 700087"/>
                <a:gd name="connsiteX28" fmla="*/ 2445544 w 2450306"/>
                <a:gd name="connsiteY28" fmla="*/ 554831 h 700087"/>
                <a:gd name="connsiteX29" fmla="*/ 2450306 w 2450306"/>
                <a:gd name="connsiteY29" fmla="*/ 583406 h 700087"/>
                <a:gd name="connsiteX30" fmla="*/ 2450306 w 2450306"/>
                <a:gd name="connsiteY30" fmla="*/ 621506 h 700087"/>
                <a:gd name="connsiteX31" fmla="*/ 2445544 w 2450306"/>
                <a:gd name="connsiteY31" fmla="*/ 657225 h 700087"/>
                <a:gd name="connsiteX32" fmla="*/ 2433637 w 2450306"/>
                <a:gd name="connsiteY32" fmla="*/ 681037 h 700087"/>
                <a:gd name="connsiteX33" fmla="*/ 2412206 w 2450306"/>
                <a:gd name="connsiteY33" fmla="*/ 695325 h 700087"/>
                <a:gd name="connsiteX34" fmla="*/ 2393156 w 2450306"/>
                <a:gd name="connsiteY34" fmla="*/ 700087 h 700087"/>
                <a:gd name="connsiteX35" fmla="*/ 2366962 w 2450306"/>
                <a:gd name="connsiteY35" fmla="*/ 700087 h 700087"/>
                <a:gd name="connsiteX36" fmla="*/ 2331244 w 2450306"/>
                <a:gd name="connsiteY36" fmla="*/ 690562 h 700087"/>
                <a:gd name="connsiteX37" fmla="*/ 2295525 w 2450306"/>
                <a:gd name="connsiteY37" fmla="*/ 673893 h 700087"/>
                <a:gd name="connsiteX38" fmla="*/ 2259806 w 2450306"/>
                <a:gd name="connsiteY38" fmla="*/ 645318 h 700087"/>
                <a:gd name="connsiteX39" fmla="*/ 2207419 w 2450306"/>
                <a:gd name="connsiteY39" fmla="*/ 602456 h 700087"/>
                <a:gd name="connsiteX40" fmla="*/ 2143125 w 2450306"/>
                <a:gd name="connsiteY40" fmla="*/ 559593 h 700087"/>
                <a:gd name="connsiteX41" fmla="*/ 2045494 w 2450306"/>
                <a:gd name="connsiteY41" fmla="*/ 500062 h 700087"/>
                <a:gd name="connsiteX42" fmla="*/ 1955006 w 2450306"/>
                <a:gd name="connsiteY42" fmla="*/ 452437 h 700087"/>
                <a:gd name="connsiteX43" fmla="*/ 1871662 w 2450306"/>
                <a:gd name="connsiteY43" fmla="*/ 414337 h 700087"/>
                <a:gd name="connsiteX44" fmla="*/ 1604962 w 2450306"/>
                <a:gd name="connsiteY44" fmla="*/ 338137 h 700087"/>
                <a:gd name="connsiteX45" fmla="*/ 1483519 w 2450306"/>
                <a:gd name="connsiteY45" fmla="*/ 314325 h 700087"/>
                <a:gd name="connsiteX46" fmla="*/ 1235869 w 2450306"/>
                <a:gd name="connsiteY46" fmla="*/ 269081 h 700087"/>
                <a:gd name="connsiteX47" fmla="*/ 1033462 w 2450306"/>
                <a:gd name="connsiteY47" fmla="*/ 238125 h 700087"/>
                <a:gd name="connsiteX48" fmla="*/ 795337 w 2450306"/>
                <a:gd name="connsiteY48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52387 w 2450306"/>
                <a:gd name="connsiteY5" fmla="*/ 183356 h 700087"/>
                <a:gd name="connsiteX6" fmla="*/ 145222 w 2450306"/>
                <a:gd name="connsiteY6" fmla="*/ 180975 h 700087"/>
                <a:gd name="connsiteX7" fmla="*/ 40481 w 2450306"/>
                <a:gd name="connsiteY7" fmla="*/ 202406 h 700087"/>
                <a:gd name="connsiteX8" fmla="*/ 0 w 2450306"/>
                <a:gd name="connsiteY8" fmla="*/ 209550 h 700087"/>
                <a:gd name="connsiteX9" fmla="*/ 45244 w 2450306"/>
                <a:gd name="connsiteY9" fmla="*/ 0 h 700087"/>
                <a:gd name="connsiteX10" fmla="*/ 221456 w 2450306"/>
                <a:gd name="connsiteY10" fmla="*/ 4762 h 700087"/>
                <a:gd name="connsiteX11" fmla="*/ 390525 w 2450306"/>
                <a:gd name="connsiteY11" fmla="*/ 9525 h 700087"/>
                <a:gd name="connsiteX12" fmla="*/ 535781 w 2450306"/>
                <a:gd name="connsiteY12" fmla="*/ 16668 h 700087"/>
                <a:gd name="connsiteX13" fmla="*/ 704850 w 2450306"/>
                <a:gd name="connsiteY13" fmla="*/ 28575 h 700087"/>
                <a:gd name="connsiteX14" fmla="*/ 950119 w 2450306"/>
                <a:gd name="connsiteY14" fmla="*/ 52387 h 700087"/>
                <a:gd name="connsiteX15" fmla="*/ 1126331 w 2450306"/>
                <a:gd name="connsiteY15" fmla="*/ 73818 h 700087"/>
                <a:gd name="connsiteX16" fmla="*/ 1316831 w 2450306"/>
                <a:gd name="connsiteY16" fmla="*/ 100012 h 700087"/>
                <a:gd name="connsiteX17" fmla="*/ 1490662 w 2450306"/>
                <a:gd name="connsiteY17" fmla="*/ 126206 h 700087"/>
                <a:gd name="connsiteX18" fmla="*/ 1700212 w 2450306"/>
                <a:gd name="connsiteY18" fmla="*/ 159543 h 700087"/>
                <a:gd name="connsiteX19" fmla="*/ 1966912 w 2450306"/>
                <a:gd name="connsiteY19" fmla="*/ 216693 h 700087"/>
                <a:gd name="connsiteX20" fmla="*/ 2112169 w 2450306"/>
                <a:gd name="connsiteY20" fmla="*/ 257175 h 700087"/>
                <a:gd name="connsiteX21" fmla="*/ 2162175 w 2450306"/>
                <a:gd name="connsiteY21" fmla="*/ 271462 h 700087"/>
                <a:gd name="connsiteX22" fmla="*/ 2190750 w 2450306"/>
                <a:gd name="connsiteY22" fmla="*/ 290512 h 700087"/>
                <a:gd name="connsiteX23" fmla="*/ 2235994 w 2450306"/>
                <a:gd name="connsiteY23" fmla="*/ 321468 h 700087"/>
                <a:gd name="connsiteX24" fmla="*/ 2269331 w 2450306"/>
                <a:gd name="connsiteY24" fmla="*/ 347662 h 700087"/>
                <a:gd name="connsiteX25" fmla="*/ 2312194 w 2450306"/>
                <a:gd name="connsiteY25" fmla="*/ 390525 h 700087"/>
                <a:gd name="connsiteX26" fmla="*/ 2352675 w 2450306"/>
                <a:gd name="connsiteY26" fmla="*/ 431006 h 700087"/>
                <a:gd name="connsiteX27" fmla="*/ 2393156 w 2450306"/>
                <a:gd name="connsiteY27" fmla="*/ 481012 h 700087"/>
                <a:gd name="connsiteX28" fmla="*/ 2428875 w 2450306"/>
                <a:gd name="connsiteY28" fmla="*/ 528637 h 700087"/>
                <a:gd name="connsiteX29" fmla="*/ 2445544 w 2450306"/>
                <a:gd name="connsiteY29" fmla="*/ 554831 h 700087"/>
                <a:gd name="connsiteX30" fmla="*/ 2450306 w 2450306"/>
                <a:gd name="connsiteY30" fmla="*/ 583406 h 700087"/>
                <a:gd name="connsiteX31" fmla="*/ 2450306 w 2450306"/>
                <a:gd name="connsiteY31" fmla="*/ 621506 h 700087"/>
                <a:gd name="connsiteX32" fmla="*/ 2445544 w 2450306"/>
                <a:gd name="connsiteY32" fmla="*/ 657225 h 700087"/>
                <a:gd name="connsiteX33" fmla="*/ 2433637 w 2450306"/>
                <a:gd name="connsiteY33" fmla="*/ 681037 h 700087"/>
                <a:gd name="connsiteX34" fmla="*/ 2412206 w 2450306"/>
                <a:gd name="connsiteY34" fmla="*/ 695325 h 700087"/>
                <a:gd name="connsiteX35" fmla="*/ 2393156 w 2450306"/>
                <a:gd name="connsiteY35" fmla="*/ 700087 h 700087"/>
                <a:gd name="connsiteX36" fmla="*/ 2366962 w 2450306"/>
                <a:gd name="connsiteY36" fmla="*/ 700087 h 700087"/>
                <a:gd name="connsiteX37" fmla="*/ 2331244 w 2450306"/>
                <a:gd name="connsiteY37" fmla="*/ 690562 h 700087"/>
                <a:gd name="connsiteX38" fmla="*/ 2295525 w 2450306"/>
                <a:gd name="connsiteY38" fmla="*/ 673893 h 700087"/>
                <a:gd name="connsiteX39" fmla="*/ 2259806 w 2450306"/>
                <a:gd name="connsiteY39" fmla="*/ 645318 h 700087"/>
                <a:gd name="connsiteX40" fmla="*/ 2207419 w 2450306"/>
                <a:gd name="connsiteY40" fmla="*/ 602456 h 700087"/>
                <a:gd name="connsiteX41" fmla="*/ 2143125 w 2450306"/>
                <a:gd name="connsiteY41" fmla="*/ 559593 h 700087"/>
                <a:gd name="connsiteX42" fmla="*/ 2045494 w 2450306"/>
                <a:gd name="connsiteY42" fmla="*/ 500062 h 700087"/>
                <a:gd name="connsiteX43" fmla="*/ 1955006 w 2450306"/>
                <a:gd name="connsiteY43" fmla="*/ 452437 h 700087"/>
                <a:gd name="connsiteX44" fmla="*/ 1871662 w 2450306"/>
                <a:gd name="connsiteY44" fmla="*/ 414337 h 700087"/>
                <a:gd name="connsiteX45" fmla="*/ 1604962 w 2450306"/>
                <a:gd name="connsiteY45" fmla="*/ 338137 h 700087"/>
                <a:gd name="connsiteX46" fmla="*/ 1483519 w 2450306"/>
                <a:gd name="connsiteY46" fmla="*/ 314325 h 700087"/>
                <a:gd name="connsiteX47" fmla="*/ 1235869 w 2450306"/>
                <a:gd name="connsiteY47" fmla="*/ 269081 h 700087"/>
                <a:gd name="connsiteX48" fmla="*/ 1033462 w 2450306"/>
                <a:gd name="connsiteY48" fmla="*/ 238125 h 700087"/>
                <a:gd name="connsiteX49" fmla="*/ 795337 w 2450306"/>
                <a:gd name="connsiteY49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52387 w 2450306"/>
                <a:gd name="connsiteY5" fmla="*/ 183356 h 700087"/>
                <a:gd name="connsiteX6" fmla="*/ 40481 w 2450306"/>
                <a:gd name="connsiteY6" fmla="*/ 202406 h 700087"/>
                <a:gd name="connsiteX7" fmla="*/ 0 w 2450306"/>
                <a:gd name="connsiteY7" fmla="*/ 209550 h 700087"/>
                <a:gd name="connsiteX8" fmla="*/ 45244 w 2450306"/>
                <a:gd name="connsiteY8" fmla="*/ 0 h 700087"/>
                <a:gd name="connsiteX9" fmla="*/ 221456 w 2450306"/>
                <a:gd name="connsiteY9" fmla="*/ 4762 h 700087"/>
                <a:gd name="connsiteX10" fmla="*/ 390525 w 2450306"/>
                <a:gd name="connsiteY10" fmla="*/ 9525 h 700087"/>
                <a:gd name="connsiteX11" fmla="*/ 535781 w 2450306"/>
                <a:gd name="connsiteY11" fmla="*/ 16668 h 700087"/>
                <a:gd name="connsiteX12" fmla="*/ 704850 w 2450306"/>
                <a:gd name="connsiteY12" fmla="*/ 28575 h 700087"/>
                <a:gd name="connsiteX13" fmla="*/ 950119 w 2450306"/>
                <a:gd name="connsiteY13" fmla="*/ 52387 h 700087"/>
                <a:gd name="connsiteX14" fmla="*/ 1126331 w 2450306"/>
                <a:gd name="connsiteY14" fmla="*/ 73818 h 700087"/>
                <a:gd name="connsiteX15" fmla="*/ 1316831 w 2450306"/>
                <a:gd name="connsiteY15" fmla="*/ 100012 h 700087"/>
                <a:gd name="connsiteX16" fmla="*/ 1490662 w 2450306"/>
                <a:gd name="connsiteY16" fmla="*/ 126206 h 700087"/>
                <a:gd name="connsiteX17" fmla="*/ 1700212 w 2450306"/>
                <a:gd name="connsiteY17" fmla="*/ 159543 h 700087"/>
                <a:gd name="connsiteX18" fmla="*/ 1966912 w 2450306"/>
                <a:gd name="connsiteY18" fmla="*/ 216693 h 700087"/>
                <a:gd name="connsiteX19" fmla="*/ 2112169 w 2450306"/>
                <a:gd name="connsiteY19" fmla="*/ 257175 h 700087"/>
                <a:gd name="connsiteX20" fmla="*/ 2162175 w 2450306"/>
                <a:gd name="connsiteY20" fmla="*/ 271462 h 700087"/>
                <a:gd name="connsiteX21" fmla="*/ 2190750 w 2450306"/>
                <a:gd name="connsiteY21" fmla="*/ 290512 h 700087"/>
                <a:gd name="connsiteX22" fmla="*/ 2235994 w 2450306"/>
                <a:gd name="connsiteY22" fmla="*/ 321468 h 700087"/>
                <a:gd name="connsiteX23" fmla="*/ 2269331 w 2450306"/>
                <a:gd name="connsiteY23" fmla="*/ 347662 h 700087"/>
                <a:gd name="connsiteX24" fmla="*/ 2312194 w 2450306"/>
                <a:gd name="connsiteY24" fmla="*/ 390525 h 700087"/>
                <a:gd name="connsiteX25" fmla="*/ 2352675 w 2450306"/>
                <a:gd name="connsiteY25" fmla="*/ 431006 h 700087"/>
                <a:gd name="connsiteX26" fmla="*/ 2393156 w 2450306"/>
                <a:gd name="connsiteY26" fmla="*/ 481012 h 700087"/>
                <a:gd name="connsiteX27" fmla="*/ 2428875 w 2450306"/>
                <a:gd name="connsiteY27" fmla="*/ 528637 h 700087"/>
                <a:gd name="connsiteX28" fmla="*/ 2445544 w 2450306"/>
                <a:gd name="connsiteY28" fmla="*/ 554831 h 700087"/>
                <a:gd name="connsiteX29" fmla="*/ 2450306 w 2450306"/>
                <a:gd name="connsiteY29" fmla="*/ 583406 h 700087"/>
                <a:gd name="connsiteX30" fmla="*/ 2450306 w 2450306"/>
                <a:gd name="connsiteY30" fmla="*/ 621506 h 700087"/>
                <a:gd name="connsiteX31" fmla="*/ 2445544 w 2450306"/>
                <a:gd name="connsiteY31" fmla="*/ 657225 h 700087"/>
                <a:gd name="connsiteX32" fmla="*/ 2433637 w 2450306"/>
                <a:gd name="connsiteY32" fmla="*/ 681037 h 700087"/>
                <a:gd name="connsiteX33" fmla="*/ 2412206 w 2450306"/>
                <a:gd name="connsiteY33" fmla="*/ 695325 h 700087"/>
                <a:gd name="connsiteX34" fmla="*/ 2393156 w 2450306"/>
                <a:gd name="connsiteY34" fmla="*/ 700087 h 700087"/>
                <a:gd name="connsiteX35" fmla="*/ 2366962 w 2450306"/>
                <a:gd name="connsiteY35" fmla="*/ 700087 h 700087"/>
                <a:gd name="connsiteX36" fmla="*/ 2331244 w 2450306"/>
                <a:gd name="connsiteY36" fmla="*/ 690562 h 700087"/>
                <a:gd name="connsiteX37" fmla="*/ 2295525 w 2450306"/>
                <a:gd name="connsiteY37" fmla="*/ 673893 h 700087"/>
                <a:gd name="connsiteX38" fmla="*/ 2259806 w 2450306"/>
                <a:gd name="connsiteY38" fmla="*/ 645318 h 700087"/>
                <a:gd name="connsiteX39" fmla="*/ 2207419 w 2450306"/>
                <a:gd name="connsiteY39" fmla="*/ 602456 h 700087"/>
                <a:gd name="connsiteX40" fmla="*/ 2143125 w 2450306"/>
                <a:gd name="connsiteY40" fmla="*/ 559593 h 700087"/>
                <a:gd name="connsiteX41" fmla="*/ 2045494 w 2450306"/>
                <a:gd name="connsiteY41" fmla="*/ 500062 h 700087"/>
                <a:gd name="connsiteX42" fmla="*/ 1955006 w 2450306"/>
                <a:gd name="connsiteY42" fmla="*/ 452437 h 700087"/>
                <a:gd name="connsiteX43" fmla="*/ 1871662 w 2450306"/>
                <a:gd name="connsiteY43" fmla="*/ 414337 h 700087"/>
                <a:gd name="connsiteX44" fmla="*/ 1604962 w 2450306"/>
                <a:gd name="connsiteY44" fmla="*/ 338137 h 700087"/>
                <a:gd name="connsiteX45" fmla="*/ 1483519 w 2450306"/>
                <a:gd name="connsiteY45" fmla="*/ 314325 h 700087"/>
                <a:gd name="connsiteX46" fmla="*/ 1235869 w 2450306"/>
                <a:gd name="connsiteY46" fmla="*/ 269081 h 700087"/>
                <a:gd name="connsiteX47" fmla="*/ 1033462 w 2450306"/>
                <a:gd name="connsiteY47" fmla="*/ 238125 h 700087"/>
                <a:gd name="connsiteX48" fmla="*/ 795337 w 2450306"/>
                <a:gd name="connsiteY48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40481 w 2450306"/>
                <a:gd name="connsiteY5" fmla="*/ 202406 h 700087"/>
                <a:gd name="connsiteX6" fmla="*/ 0 w 2450306"/>
                <a:gd name="connsiteY6" fmla="*/ 209550 h 700087"/>
                <a:gd name="connsiteX7" fmla="*/ 45244 w 2450306"/>
                <a:gd name="connsiteY7" fmla="*/ 0 h 700087"/>
                <a:gd name="connsiteX8" fmla="*/ 221456 w 2450306"/>
                <a:gd name="connsiteY8" fmla="*/ 4762 h 700087"/>
                <a:gd name="connsiteX9" fmla="*/ 390525 w 2450306"/>
                <a:gd name="connsiteY9" fmla="*/ 9525 h 700087"/>
                <a:gd name="connsiteX10" fmla="*/ 535781 w 2450306"/>
                <a:gd name="connsiteY10" fmla="*/ 16668 h 700087"/>
                <a:gd name="connsiteX11" fmla="*/ 704850 w 2450306"/>
                <a:gd name="connsiteY11" fmla="*/ 28575 h 700087"/>
                <a:gd name="connsiteX12" fmla="*/ 950119 w 2450306"/>
                <a:gd name="connsiteY12" fmla="*/ 52387 h 700087"/>
                <a:gd name="connsiteX13" fmla="*/ 1126331 w 2450306"/>
                <a:gd name="connsiteY13" fmla="*/ 73818 h 700087"/>
                <a:gd name="connsiteX14" fmla="*/ 1316831 w 2450306"/>
                <a:gd name="connsiteY14" fmla="*/ 100012 h 700087"/>
                <a:gd name="connsiteX15" fmla="*/ 1490662 w 2450306"/>
                <a:gd name="connsiteY15" fmla="*/ 126206 h 700087"/>
                <a:gd name="connsiteX16" fmla="*/ 1700212 w 2450306"/>
                <a:gd name="connsiteY16" fmla="*/ 159543 h 700087"/>
                <a:gd name="connsiteX17" fmla="*/ 1966912 w 2450306"/>
                <a:gd name="connsiteY17" fmla="*/ 216693 h 700087"/>
                <a:gd name="connsiteX18" fmla="*/ 2112169 w 2450306"/>
                <a:gd name="connsiteY18" fmla="*/ 257175 h 700087"/>
                <a:gd name="connsiteX19" fmla="*/ 2162175 w 2450306"/>
                <a:gd name="connsiteY19" fmla="*/ 271462 h 700087"/>
                <a:gd name="connsiteX20" fmla="*/ 2190750 w 2450306"/>
                <a:gd name="connsiteY20" fmla="*/ 290512 h 700087"/>
                <a:gd name="connsiteX21" fmla="*/ 2235994 w 2450306"/>
                <a:gd name="connsiteY21" fmla="*/ 321468 h 700087"/>
                <a:gd name="connsiteX22" fmla="*/ 2269331 w 2450306"/>
                <a:gd name="connsiteY22" fmla="*/ 347662 h 700087"/>
                <a:gd name="connsiteX23" fmla="*/ 2312194 w 2450306"/>
                <a:gd name="connsiteY23" fmla="*/ 390525 h 700087"/>
                <a:gd name="connsiteX24" fmla="*/ 2352675 w 2450306"/>
                <a:gd name="connsiteY24" fmla="*/ 431006 h 700087"/>
                <a:gd name="connsiteX25" fmla="*/ 2393156 w 2450306"/>
                <a:gd name="connsiteY25" fmla="*/ 481012 h 700087"/>
                <a:gd name="connsiteX26" fmla="*/ 2428875 w 2450306"/>
                <a:gd name="connsiteY26" fmla="*/ 528637 h 700087"/>
                <a:gd name="connsiteX27" fmla="*/ 2445544 w 2450306"/>
                <a:gd name="connsiteY27" fmla="*/ 554831 h 700087"/>
                <a:gd name="connsiteX28" fmla="*/ 2450306 w 2450306"/>
                <a:gd name="connsiteY28" fmla="*/ 583406 h 700087"/>
                <a:gd name="connsiteX29" fmla="*/ 2450306 w 2450306"/>
                <a:gd name="connsiteY29" fmla="*/ 621506 h 700087"/>
                <a:gd name="connsiteX30" fmla="*/ 2445544 w 2450306"/>
                <a:gd name="connsiteY30" fmla="*/ 657225 h 700087"/>
                <a:gd name="connsiteX31" fmla="*/ 2433637 w 2450306"/>
                <a:gd name="connsiteY31" fmla="*/ 681037 h 700087"/>
                <a:gd name="connsiteX32" fmla="*/ 2412206 w 2450306"/>
                <a:gd name="connsiteY32" fmla="*/ 695325 h 700087"/>
                <a:gd name="connsiteX33" fmla="*/ 2393156 w 2450306"/>
                <a:gd name="connsiteY33" fmla="*/ 700087 h 700087"/>
                <a:gd name="connsiteX34" fmla="*/ 2366962 w 2450306"/>
                <a:gd name="connsiteY34" fmla="*/ 700087 h 700087"/>
                <a:gd name="connsiteX35" fmla="*/ 2331244 w 2450306"/>
                <a:gd name="connsiteY35" fmla="*/ 690562 h 700087"/>
                <a:gd name="connsiteX36" fmla="*/ 2295525 w 2450306"/>
                <a:gd name="connsiteY36" fmla="*/ 673893 h 700087"/>
                <a:gd name="connsiteX37" fmla="*/ 2259806 w 2450306"/>
                <a:gd name="connsiteY37" fmla="*/ 645318 h 700087"/>
                <a:gd name="connsiteX38" fmla="*/ 2207419 w 2450306"/>
                <a:gd name="connsiteY38" fmla="*/ 602456 h 700087"/>
                <a:gd name="connsiteX39" fmla="*/ 2143125 w 2450306"/>
                <a:gd name="connsiteY39" fmla="*/ 559593 h 700087"/>
                <a:gd name="connsiteX40" fmla="*/ 2045494 w 2450306"/>
                <a:gd name="connsiteY40" fmla="*/ 500062 h 700087"/>
                <a:gd name="connsiteX41" fmla="*/ 1955006 w 2450306"/>
                <a:gd name="connsiteY41" fmla="*/ 452437 h 700087"/>
                <a:gd name="connsiteX42" fmla="*/ 1871662 w 2450306"/>
                <a:gd name="connsiteY42" fmla="*/ 414337 h 700087"/>
                <a:gd name="connsiteX43" fmla="*/ 1604962 w 2450306"/>
                <a:gd name="connsiteY43" fmla="*/ 338137 h 700087"/>
                <a:gd name="connsiteX44" fmla="*/ 1483519 w 2450306"/>
                <a:gd name="connsiteY44" fmla="*/ 314325 h 700087"/>
                <a:gd name="connsiteX45" fmla="*/ 1235869 w 2450306"/>
                <a:gd name="connsiteY45" fmla="*/ 269081 h 700087"/>
                <a:gd name="connsiteX46" fmla="*/ 1033462 w 2450306"/>
                <a:gd name="connsiteY46" fmla="*/ 238125 h 700087"/>
                <a:gd name="connsiteX47" fmla="*/ 795337 w 2450306"/>
                <a:gd name="connsiteY47" fmla="*/ 209550 h 700087"/>
                <a:gd name="connsiteX0" fmla="*/ 823117 w 2478086"/>
                <a:gd name="connsiteY0" fmla="*/ 209550 h 700087"/>
                <a:gd name="connsiteX1" fmla="*/ 613567 w 2478086"/>
                <a:gd name="connsiteY1" fmla="*/ 190500 h 700087"/>
                <a:gd name="connsiteX2" fmla="*/ 442117 w 2478086"/>
                <a:gd name="connsiteY2" fmla="*/ 180975 h 700087"/>
                <a:gd name="connsiteX3" fmla="*/ 287336 w 2478086"/>
                <a:gd name="connsiteY3" fmla="*/ 178593 h 700087"/>
                <a:gd name="connsiteX4" fmla="*/ 158749 w 2478086"/>
                <a:gd name="connsiteY4" fmla="*/ 180975 h 700087"/>
                <a:gd name="connsiteX5" fmla="*/ 68261 w 2478086"/>
                <a:gd name="connsiteY5" fmla="*/ 202406 h 700087"/>
                <a:gd name="connsiteX6" fmla="*/ 27780 w 2478086"/>
                <a:gd name="connsiteY6" fmla="*/ 209550 h 700087"/>
                <a:gd name="connsiteX7" fmla="*/ 73024 w 2478086"/>
                <a:gd name="connsiteY7" fmla="*/ 0 h 700087"/>
                <a:gd name="connsiteX8" fmla="*/ 249236 w 2478086"/>
                <a:gd name="connsiteY8" fmla="*/ 4762 h 700087"/>
                <a:gd name="connsiteX9" fmla="*/ 418305 w 2478086"/>
                <a:gd name="connsiteY9" fmla="*/ 9525 h 700087"/>
                <a:gd name="connsiteX10" fmla="*/ 563561 w 2478086"/>
                <a:gd name="connsiteY10" fmla="*/ 16668 h 700087"/>
                <a:gd name="connsiteX11" fmla="*/ 732630 w 2478086"/>
                <a:gd name="connsiteY11" fmla="*/ 28575 h 700087"/>
                <a:gd name="connsiteX12" fmla="*/ 977899 w 2478086"/>
                <a:gd name="connsiteY12" fmla="*/ 52387 h 700087"/>
                <a:gd name="connsiteX13" fmla="*/ 1154111 w 2478086"/>
                <a:gd name="connsiteY13" fmla="*/ 73818 h 700087"/>
                <a:gd name="connsiteX14" fmla="*/ 1344611 w 2478086"/>
                <a:gd name="connsiteY14" fmla="*/ 100012 h 700087"/>
                <a:gd name="connsiteX15" fmla="*/ 1518442 w 2478086"/>
                <a:gd name="connsiteY15" fmla="*/ 126206 h 700087"/>
                <a:gd name="connsiteX16" fmla="*/ 1727992 w 2478086"/>
                <a:gd name="connsiteY16" fmla="*/ 159543 h 700087"/>
                <a:gd name="connsiteX17" fmla="*/ 1994692 w 2478086"/>
                <a:gd name="connsiteY17" fmla="*/ 216693 h 700087"/>
                <a:gd name="connsiteX18" fmla="*/ 2139949 w 2478086"/>
                <a:gd name="connsiteY18" fmla="*/ 257175 h 700087"/>
                <a:gd name="connsiteX19" fmla="*/ 2189955 w 2478086"/>
                <a:gd name="connsiteY19" fmla="*/ 271462 h 700087"/>
                <a:gd name="connsiteX20" fmla="*/ 2218530 w 2478086"/>
                <a:gd name="connsiteY20" fmla="*/ 290512 h 700087"/>
                <a:gd name="connsiteX21" fmla="*/ 2263774 w 2478086"/>
                <a:gd name="connsiteY21" fmla="*/ 321468 h 700087"/>
                <a:gd name="connsiteX22" fmla="*/ 2297111 w 2478086"/>
                <a:gd name="connsiteY22" fmla="*/ 347662 h 700087"/>
                <a:gd name="connsiteX23" fmla="*/ 2339974 w 2478086"/>
                <a:gd name="connsiteY23" fmla="*/ 390525 h 700087"/>
                <a:gd name="connsiteX24" fmla="*/ 2380455 w 2478086"/>
                <a:gd name="connsiteY24" fmla="*/ 431006 h 700087"/>
                <a:gd name="connsiteX25" fmla="*/ 2420936 w 2478086"/>
                <a:gd name="connsiteY25" fmla="*/ 481012 h 700087"/>
                <a:gd name="connsiteX26" fmla="*/ 2456655 w 2478086"/>
                <a:gd name="connsiteY26" fmla="*/ 528637 h 700087"/>
                <a:gd name="connsiteX27" fmla="*/ 2473324 w 2478086"/>
                <a:gd name="connsiteY27" fmla="*/ 554831 h 700087"/>
                <a:gd name="connsiteX28" fmla="*/ 2478086 w 2478086"/>
                <a:gd name="connsiteY28" fmla="*/ 583406 h 700087"/>
                <a:gd name="connsiteX29" fmla="*/ 2478086 w 2478086"/>
                <a:gd name="connsiteY29" fmla="*/ 621506 h 700087"/>
                <a:gd name="connsiteX30" fmla="*/ 2473324 w 2478086"/>
                <a:gd name="connsiteY30" fmla="*/ 657225 h 700087"/>
                <a:gd name="connsiteX31" fmla="*/ 2461417 w 2478086"/>
                <a:gd name="connsiteY31" fmla="*/ 681037 h 700087"/>
                <a:gd name="connsiteX32" fmla="*/ 2439986 w 2478086"/>
                <a:gd name="connsiteY32" fmla="*/ 695325 h 700087"/>
                <a:gd name="connsiteX33" fmla="*/ 2420936 w 2478086"/>
                <a:gd name="connsiteY33" fmla="*/ 700087 h 700087"/>
                <a:gd name="connsiteX34" fmla="*/ 2394742 w 2478086"/>
                <a:gd name="connsiteY34" fmla="*/ 700087 h 700087"/>
                <a:gd name="connsiteX35" fmla="*/ 2359024 w 2478086"/>
                <a:gd name="connsiteY35" fmla="*/ 690562 h 700087"/>
                <a:gd name="connsiteX36" fmla="*/ 2323305 w 2478086"/>
                <a:gd name="connsiteY36" fmla="*/ 673893 h 700087"/>
                <a:gd name="connsiteX37" fmla="*/ 2287586 w 2478086"/>
                <a:gd name="connsiteY37" fmla="*/ 645318 h 700087"/>
                <a:gd name="connsiteX38" fmla="*/ 2235199 w 2478086"/>
                <a:gd name="connsiteY38" fmla="*/ 602456 h 700087"/>
                <a:gd name="connsiteX39" fmla="*/ 2170905 w 2478086"/>
                <a:gd name="connsiteY39" fmla="*/ 559593 h 700087"/>
                <a:gd name="connsiteX40" fmla="*/ 2073274 w 2478086"/>
                <a:gd name="connsiteY40" fmla="*/ 500062 h 700087"/>
                <a:gd name="connsiteX41" fmla="*/ 1982786 w 2478086"/>
                <a:gd name="connsiteY41" fmla="*/ 452437 h 700087"/>
                <a:gd name="connsiteX42" fmla="*/ 1899442 w 2478086"/>
                <a:gd name="connsiteY42" fmla="*/ 414337 h 700087"/>
                <a:gd name="connsiteX43" fmla="*/ 1632742 w 2478086"/>
                <a:gd name="connsiteY43" fmla="*/ 338137 h 700087"/>
                <a:gd name="connsiteX44" fmla="*/ 1511299 w 2478086"/>
                <a:gd name="connsiteY44" fmla="*/ 314325 h 700087"/>
                <a:gd name="connsiteX45" fmla="*/ 1263649 w 2478086"/>
                <a:gd name="connsiteY45" fmla="*/ 269081 h 700087"/>
                <a:gd name="connsiteX46" fmla="*/ 1061242 w 2478086"/>
                <a:gd name="connsiteY46" fmla="*/ 238125 h 700087"/>
                <a:gd name="connsiteX47" fmla="*/ 823117 w 2478086"/>
                <a:gd name="connsiteY47" fmla="*/ 209550 h 700087"/>
                <a:gd name="connsiteX0" fmla="*/ 985873 w 2640842"/>
                <a:gd name="connsiteY0" fmla="*/ 209550 h 700087"/>
                <a:gd name="connsiteX1" fmla="*/ 776323 w 2640842"/>
                <a:gd name="connsiteY1" fmla="*/ 190500 h 700087"/>
                <a:gd name="connsiteX2" fmla="*/ 604873 w 2640842"/>
                <a:gd name="connsiteY2" fmla="*/ 180975 h 700087"/>
                <a:gd name="connsiteX3" fmla="*/ 450092 w 2640842"/>
                <a:gd name="connsiteY3" fmla="*/ 178593 h 700087"/>
                <a:gd name="connsiteX4" fmla="*/ 321505 w 2640842"/>
                <a:gd name="connsiteY4" fmla="*/ 180975 h 700087"/>
                <a:gd name="connsiteX5" fmla="*/ 231017 w 2640842"/>
                <a:gd name="connsiteY5" fmla="*/ 202406 h 700087"/>
                <a:gd name="connsiteX6" fmla="*/ 190536 w 2640842"/>
                <a:gd name="connsiteY6" fmla="*/ 209550 h 700087"/>
                <a:gd name="connsiteX7" fmla="*/ 0 w 2640842"/>
                <a:gd name="connsiteY7" fmla="*/ 278582 h 700087"/>
                <a:gd name="connsiteX8" fmla="*/ 235780 w 2640842"/>
                <a:gd name="connsiteY8" fmla="*/ 0 h 700087"/>
                <a:gd name="connsiteX9" fmla="*/ 411992 w 2640842"/>
                <a:gd name="connsiteY9" fmla="*/ 4762 h 700087"/>
                <a:gd name="connsiteX10" fmla="*/ 581061 w 2640842"/>
                <a:gd name="connsiteY10" fmla="*/ 9525 h 700087"/>
                <a:gd name="connsiteX11" fmla="*/ 726317 w 2640842"/>
                <a:gd name="connsiteY11" fmla="*/ 16668 h 700087"/>
                <a:gd name="connsiteX12" fmla="*/ 895386 w 2640842"/>
                <a:gd name="connsiteY12" fmla="*/ 28575 h 700087"/>
                <a:gd name="connsiteX13" fmla="*/ 1140655 w 2640842"/>
                <a:gd name="connsiteY13" fmla="*/ 52387 h 700087"/>
                <a:gd name="connsiteX14" fmla="*/ 1316867 w 2640842"/>
                <a:gd name="connsiteY14" fmla="*/ 73818 h 700087"/>
                <a:gd name="connsiteX15" fmla="*/ 1507367 w 2640842"/>
                <a:gd name="connsiteY15" fmla="*/ 100012 h 700087"/>
                <a:gd name="connsiteX16" fmla="*/ 1681198 w 2640842"/>
                <a:gd name="connsiteY16" fmla="*/ 126206 h 700087"/>
                <a:gd name="connsiteX17" fmla="*/ 1890748 w 2640842"/>
                <a:gd name="connsiteY17" fmla="*/ 159543 h 700087"/>
                <a:gd name="connsiteX18" fmla="*/ 2157448 w 2640842"/>
                <a:gd name="connsiteY18" fmla="*/ 216693 h 700087"/>
                <a:gd name="connsiteX19" fmla="*/ 2302705 w 2640842"/>
                <a:gd name="connsiteY19" fmla="*/ 257175 h 700087"/>
                <a:gd name="connsiteX20" fmla="*/ 2352711 w 2640842"/>
                <a:gd name="connsiteY20" fmla="*/ 271462 h 700087"/>
                <a:gd name="connsiteX21" fmla="*/ 2381286 w 2640842"/>
                <a:gd name="connsiteY21" fmla="*/ 290512 h 700087"/>
                <a:gd name="connsiteX22" fmla="*/ 2426530 w 2640842"/>
                <a:gd name="connsiteY22" fmla="*/ 321468 h 700087"/>
                <a:gd name="connsiteX23" fmla="*/ 2459867 w 2640842"/>
                <a:gd name="connsiteY23" fmla="*/ 347662 h 700087"/>
                <a:gd name="connsiteX24" fmla="*/ 2502730 w 2640842"/>
                <a:gd name="connsiteY24" fmla="*/ 390525 h 700087"/>
                <a:gd name="connsiteX25" fmla="*/ 2543211 w 2640842"/>
                <a:gd name="connsiteY25" fmla="*/ 431006 h 700087"/>
                <a:gd name="connsiteX26" fmla="*/ 2583692 w 2640842"/>
                <a:gd name="connsiteY26" fmla="*/ 481012 h 700087"/>
                <a:gd name="connsiteX27" fmla="*/ 2619411 w 2640842"/>
                <a:gd name="connsiteY27" fmla="*/ 528637 h 700087"/>
                <a:gd name="connsiteX28" fmla="*/ 2636080 w 2640842"/>
                <a:gd name="connsiteY28" fmla="*/ 554831 h 700087"/>
                <a:gd name="connsiteX29" fmla="*/ 2640842 w 2640842"/>
                <a:gd name="connsiteY29" fmla="*/ 583406 h 700087"/>
                <a:gd name="connsiteX30" fmla="*/ 2640842 w 2640842"/>
                <a:gd name="connsiteY30" fmla="*/ 621506 h 700087"/>
                <a:gd name="connsiteX31" fmla="*/ 2636080 w 2640842"/>
                <a:gd name="connsiteY31" fmla="*/ 657225 h 700087"/>
                <a:gd name="connsiteX32" fmla="*/ 2624173 w 2640842"/>
                <a:gd name="connsiteY32" fmla="*/ 681037 h 700087"/>
                <a:gd name="connsiteX33" fmla="*/ 2602742 w 2640842"/>
                <a:gd name="connsiteY33" fmla="*/ 695325 h 700087"/>
                <a:gd name="connsiteX34" fmla="*/ 2583692 w 2640842"/>
                <a:gd name="connsiteY34" fmla="*/ 700087 h 700087"/>
                <a:gd name="connsiteX35" fmla="*/ 2557498 w 2640842"/>
                <a:gd name="connsiteY35" fmla="*/ 700087 h 700087"/>
                <a:gd name="connsiteX36" fmla="*/ 2521780 w 2640842"/>
                <a:gd name="connsiteY36" fmla="*/ 690562 h 700087"/>
                <a:gd name="connsiteX37" fmla="*/ 2486061 w 2640842"/>
                <a:gd name="connsiteY37" fmla="*/ 673893 h 700087"/>
                <a:gd name="connsiteX38" fmla="*/ 2450342 w 2640842"/>
                <a:gd name="connsiteY38" fmla="*/ 645318 h 700087"/>
                <a:gd name="connsiteX39" fmla="*/ 2397955 w 2640842"/>
                <a:gd name="connsiteY39" fmla="*/ 602456 h 700087"/>
                <a:gd name="connsiteX40" fmla="*/ 2333661 w 2640842"/>
                <a:gd name="connsiteY40" fmla="*/ 559593 h 700087"/>
                <a:gd name="connsiteX41" fmla="*/ 2236030 w 2640842"/>
                <a:gd name="connsiteY41" fmla="*/ 500062 h 700087"/>
                <a:gd name="connsiteX42" fmla="*/ 2145542 w 2640842"/>
                <a:gd name="connsiteY42" fmla="*/ 452437 h 700087"/>
                <a:gd name="connsiteX43" fmla="*/ 2062198 w 2640842"/>
                <a:gd name="connsiteY43" fmla="*/ 414337 h 700087"/>
                <a:gd name="connsiteX44" fmla="*/ 1795498 w 2640842"/>
                <a:gd name="connsiteY44" fmla="*/ 338137 h 700087"/>
                <a:gd name="connsiteX45" fmla="*/ 1674055 w 2640842"/>
                <a:gd name="connsiteY45" fmla="*/ 314325 h 700087"/>
                <a:gd name="connsiteX46" fmla="*/ 1426405 w 2640842"/>
                <a:gd name="connsiteY46" fmla="*/ 269081 h 700087"/>
                <a:gd name="connsiteX47" fmla="*/ 1223998 w 2640842"/>
                <a:gd name="connsiteY47" fmla="*/ 238125 h 700087"/>
                <a:gd name="connsiteX48" fmla="*/ 985873 w 2640842"/>
                <a:gd name="connsiteY48" fmla="*/ 209550 h 700087"/>
                <a:gd name="connsiteX0" fmla="*/ 986667 w 2641636"/>
                <a:gd name="connsiteY0" fmla="*/ 209550 h 700087"/>
                <a:gd name="connsiteX1" fmla="*/ 777117 w 2641636"/>
                <a:gd name="connsiteY1" fmla="*/ 190500 h 700087"/>
                <a:gd name="connsiteX2" fmla="*/ 605667 w 2641636"/>
                <a:gd name="connsiteY2" fmla="*/ 180975 h 700087"/>
                <a:gd name="connsiteX3" fmla="*/ 450886 w 2641636"/>
                <a:gd name="connsiteY3" fmla="*/ 178593 h 700087"/>
                <a:gd name="connsiteX4" fmla="*/ 322299 w 2641636"/>
                <a:gd name="connsiteY4" fmla="*/ 180975 h 700087"/>
                <a:gd name="connsiteX5" fmla="*/ 231811 w 2641636"/>
                <a:gd name="connsiteY5" fmla="*/ 202406 h 700087"/>
                <a:gd name="connsiteX6" fmla="*/ 794 w 2641636"/>
                <a:gd name="connsiteY6" fmla="*/ 278582 h 700087"/>
                <a:gd name="connsiteX7" fmla="*/ 236574 w 2641636"/>
                <a:gd name="connsiteY7" fmla="*/ 0 h 700087"/>
                <a:gd name="connsiteX8" fmla="*/ 412786 w 2641636"/>
                <a:gd name="connsiteY8" fmla="*/ 4762 h 700087"/>
                <a:gd name="connsiteX9" fmla="*/ 581855 w 2641636"/>
                <a:gd name="connsiteY9" fmla="*/ 9525 h 700087"/>
                <a:gd name="connsiteX10" fmla="*/ 727111 w 2641636"/>
                <a:gd name="connsiteY10" fmla="*/ 16668 h 700087"/>
                <a:gd name="connsiteX11" fmla="*/ 896180 w 2641636"/>
                <a:gd name="connsiteY11" fmla="*/ 28575 h 700087"/>
                <a:gd name="connsiteX12" fmla="*/ 1141449 w 2641636"/>
                <a:gd name="connsiteY12" fmla="*/ 52387 h 700087"/>
                <a:gd name="connsiteX13" fmla="*/ 1317661 w 2641636"/>
                <a:gd name="connsiteY13" fmla="*/ 73818 h 700087"/>
                <a:gd name="connsiteX14" fmla="*/ 1508161 w 2641636"/>
                <a:gd name="connsiteY14" fmla="*/ 100012 h 700087"/>
                <a:gd name="connsiteX15" fmla="*/ 1681992 w 2641636"/>
                <a:gd name="connsiteY15" fmla="*/ 126206 h 700087"/>
                <a:gd name="connsiteX16" fmla="*/ 1891542 w 2641636"/>
                <a:gd name="connsiteY16" fmla="*/ 159543 h 700087"/>
                <a:gd name="connsiteX17" fmla="*/ 2158242 w 2641636"/>
                <a:gd name="connsiteY17" fmla="*/ 216693 h 700087"/>
                <a:gd name="connsiteX18" fmla="*/ 2303499 w 2641636"/>
                <a:gd name="connsiteY18" fmla="*/ 257175 h 700087"/>
                <a:gd name="connsiteX19" fmla="*/ 2353505 w 2641636"/>
                <a:gd name="connsiteY19" fmla="*/ 271462 h 700087"/>
                <a:gd name="connsiteX20" fmla="*/ 2382080 w 2641636"/>
                <a:gd name="connsiteY20" fmla="*/ 290512 h 700087"/>
                <a:gd name="connsiteX21" fmla="*/ 2427324 w 2641636"/>
                <a:gd name="connsiteY21" fmla="*/ 321468 h 700087"/>
                <a:gd name="connsiteX22" fmla="*/ 2460661 w 2641636"/>
                <a:gd name="connsiteY22" fmla="*/ 347662 h 700087"/>
                <a:gd name="connsiteX23" fmla="*/ 2503524 w 2641636"/>
                <a:gd name="connsiteY23" fmla="*/ 390525 h 700087"/>
                <a:gd name="connsiteX24" fmla="*/ 2544005 w 2641636"/>
                <a:gd name="connsiteY24" fmla="*/ 431006 h 700087"/>
                <a:gd name="connsiteX25" fmla="*/ 2584486 w 2641636"/>
                <a:gd name="connsiteY25" fmla="*/ 481012 h 700087"/>
                <a:gd name="connsiteX26" fmla="*/ 2620205 w 2641636"/>
                <a:gd name="connsiteY26" fmla="*/ 528637 h 700087"/>
                <a:gd name="connsiteX27" fmla="*/ 2636874 w 2641636"/>
                <a:gd name="connsiteY27" fmla="*/ 554831 h 700087"/>
                <a:gd name="connsiteX28" fmla="*/ 2641636 w 2641636"/>
                <a:gd name="connsiteY28" fmla="*/ 583406 h 700087"/>
                <a:gd name="connsiteX29" fmla="*/ 2641636 w 2641636"/>
                <a:gd name="connsiteY29" fmla="*/ 621506 h 700087"/>
                <a:gd name="connsiteX30" fmla="*/ 2636874 w 2641636"/>
                <a:gd name="connsiteY30" fmla="*/ 657225 h 700087"/>
                <a:gd name="connsiteX31" fmla="*/ 2624967 w 2641636"/>
                <a:gd name="connsiteY31" fmla="*/ 681037 h 700087"/>
                <a:gd name="connsiteX32" fmla="*/ 2603536 w 2641636"/>
                <a:gd name="connsiteY32" fmla="*/ 695325 h 700087"/>
                <a:gd name="connsiteX33" fmla="*/ 2584486 w 2641636"/>
                <a:gd name="connsiteY33" fmla="*/ 700087 h 700087"/>
                <a:gd name="connsiteX34" fmla="*/ 2558292 w 2641636"/>
                <a:gd name="connsiteY34" fmla="*/ 700087 h 700087"/>
                <a:gd name="connsiteX35" fmla="*/ 2522574 w 2641636"/>
                <a:gd name="connsiteY35" fmla="*/ 690562 h 700087"/>
                <a:gd name="connsiteX36" fmla="*/ 2486855 w 2641636"/>
                <a:gd name="connsiteY36" fmla="*/ 673893 h 700087"/>
                <a:gd name="connsiteX37" fmla="*/ 2451136 w 2641636"/>
                <a:gd name="connsiteY37" fmla="*/ 645318 h 700087"/>
                <a:gd name="connsiteX38" fmla="*/ 2398749 w 2641636"/>
                <a:gd name="connsiteY38" fmla="*/ 602456 h 700087"/>
                <a:gd name="connsiteX39" fmla="*/ 2334455 w 2641636"/>
                <a:gd name="connsiteY39" fmla="*/ 559593 h 700087"/>
                <a:gd name="connsiteX40" fmla="*/ 2236824 w 2641636"/>
                <a:gd name="connsiteY40" fmla="*/ 500062 h 700087"/>
                <a:gd name="connsiteX41" fmla="*/ 2146336 w 2641636"/>
                <a:gd name="connsiteY41" fmla="*/ 452437 h 700087"/>
                <a:gd name="connsiteX42" fmla="*/ 2062992 w 2641636"/>
                <a:gd name="connsiteY42" fmla="*/ 414337 h 700087"/>
                <a:gd name="connsiteX43" fmla="*/ 1796292 w 2641636"/>
                <a:gd name="connsiteY43" fmla="*/ 338137 h 700087"/>
                <a:gd name="connsiteX44" fmla="*/ 1674849 w 2641636"/>
                <a:gd name="connsiteY44" fmla="*/ 314325 h 700087"/>
                <a:gd name="connsiteX45" fmla="*/ 1427199 w 2641636"/>
                <a:gd name="connsiteY45" fmla="*/ 269081 h 700087"/>
                <a:gd name="connsiteX46" fmla="*/ 1224792 w 2641636"/>
                <a:gd name="connsiteY46" fmla="*/ 238125 h 700087"/>
                <a:gd name="connsiteX47" fmla="*/ 986667 w 2641636"/>
                <a:gd name="connsiteY47" fmla="*/ 209550 h 700087"/>
                <a:gd name="connsiteX0" fmla="*/ 985873 w 2640842"/>
                <a:gd name="connsiteY0" fmla="*/ 209550 h 700087"/>
                <a:gd name="connsiteX1" fmla="*/ 776323 w 2640842"/>
                <a:gd name="connsiteY1" fmla="*/ 190500 h 700087"/>
                <a:gd name="connsiteX2" fmla="*/ 604873 w 2640842"/>
                <a:gd name="connsiteY2" fmla="*/ 180975 h 700087"/>
                <a:gd name="connsiteX3" fmla="*/ 450092 w 2640842"/>
                <a:gd name="connsiteY3" fmla="*/ 178593 h 700087"/>
                <a:gd name="connsiteX4" fmla="*/ 321505 w 2640842"/>
                <a:gd name="connsiteY4" fmla="*/ 180975 h 700087"/>
                <a:gd name="connsiteX5" fmla="*/ 0 w 2640842"/>
                <a:gd name="connsiteY5" fmla="*/ 278582 h 700087"/>
                <a:gd name="connsiteX6" fmla="*/ 235780 w 2640842"/>
                <a:gd name="connsiteY6" fmla="*/ 0 h 700087"/>
                <a:gd name="connsiteX7" fmla="*/ 411992 w 2640842"/>
                <a:gd name="connsiteY7" fmla="*/ 4762 h 700087"/>
                <a:gd name="connsiteX8" fmla="*/ 581061 w 2640842"/>
                <a:gd name="connsiteY8" fmla="*/ 9525 h 700087"/>
                <a:gd name="connsiteX9" fmla="*/ 726317 w 2640842"/>
                <a:gd name="connsiteY9" fmla="*/ 16668 h 700087"/>
                <a:gd name="connsiteX10" fmla="*/ 895386 w 2640842"/>
                <a:gd name="connsiteY10" fmla="*/ 28575 h 700087"/>
                <a:gd name="connsiteX11" fmla="*/ 1140655 w 2640842"/>
                <a:gd name="connsiteY11" fmla="*/ 52387 h 700087"/>
                <a:gd name="connsiteX12" fmla="*/ 1316867 w 2640842"/>
                <a:gd name="connsiteY12" fmla="*/ 73818 h 700087"/>
                <a:gd name="connsiteX13" fmla="*/ 1507367 w 2640842"/>
                <a:gd name="connsiteY13" fmla="*/ 100012 h 700087"/>
                <a:gd name="connsiteX14" fmla="*/ 1681198 w 2640842"/>
                <a:gd name="connsiteY14" fmla="*/ 126206 h 700087"/>
                <a:gd name="connsiteX15" fmla="*/ 1890748 w 2640842"/>
                <a:gd name="connsiteY15" fmla="*/ 159543 h 700087"/>
                <a:gd name="connsiteX16" fmla="*/ 2157448 w 2640842"/>
                <a:gd name="connsiteY16" fmla="*/ 216693 h 700087"/>
                <a:gd name="connsiteX17" fmla="*/ 2302705 w 2640842"/>
                <a:gd name="connsiteY17" fmla="*/ 257175 h 700087"/>
                <a:gd name="connsiteX18" fmla="*/ 2352711 w 2640842"/>
                <a:gd name="connsiteY18" fmla="*/ 271462 h 700087"/>
                <a:gd name="connsiteX19" fmla="*/ 2381286 w 2640842"/>
                <a:gd name="connsiteY19" fmla="*/ 290512 h 700087"/>
                <a:gd name="connsiteX20" fmla="*/ 2426530 w 2640842"/>
                <a:gd name="connsiteY20" fmla="*/ 321468 h 700087"/>
                <a:gd name="connsiteX21" fmla="*/ 2459867 w 2640842"/>
                <a:gd name="connsiteY21" fmla="*/ 347662 h 700087"/>
                <a:gd name="connsiteX22" fmla="*/ 2502730 w 2640842"/>
                <a:gd name="connsiteY22" fmla="*/ 390525 h 700087"/>
                <a:gd name="connsiteX23" fmla="*/ 2543211 w 2640842"/>
                <a:gd name="connsiteY23" fmla="*/ 431006 h 700087"/>
                <a:gd name="connsiteX24" fmla="*/ 2583692 w 2640842"/>
                <a:gd name="connsiteY24" fmla="*/ 481012 h 700087"/>
                <a:gd name="connsiteX25" fmla="*/ 2619411 w 2640842"/>
                <a:gd name="connsiteY25" fmla="*/ 528637 h 700087"/>
                <a:gd name="connsiteX26" fmla="*/ 2636080 w 2640842"/>
                <a:gd name="connsiteY26" fmla="*/ 554831 h 700087"/>
                <a:gd name="connsiteX27" fmla="*/ 2640842 w 2640842"/>
                <a:gd name="connsiteY27" fmla="*/ 583406 h 700087"/>
                <a:gd name="connsiteX28" fmla="*/ 2640842 w 2640842"/>
                <a:gd name="connsiteY28" fmla="*/ 621506 h 700087"/>
                <a:gd name="connsiteX29" fmla="*/ 2636080 w 2640842"/>
                <a:gd name="connsiteY29" fmla="*/ 657225 h 700087"/>
                <a:gd name="connsiteX30" fmla="*/ 2624173 w 2640842"/>
                <a:gd name="connsiteY30" fmla="*/ 681037 h 700087"/>
                <a:gd name="connsiteX31" fmla="*/ 2602742 w 2640842"/>
                <a:gd name="connsiteY31" fmla="*/ 695325 h 700087"/>
                <a:gd name="connsiteX32" fmla="*/ 2583692 w 2640842"/>
                <a:gd name="connsiteY32" fmla="*/ 700087 h 700087"/>
                <a:gd name="connsiteX33" fmla="*/ 2557498 w 2640842"/>
                <a:gd name="connsiteY33" fmla="*/ 700087 h 700087"/>
                <a:gd name="connsiteX34" fmla="*/ 2521780 w 2640842"/>
                <a:gd name="connsiteY34" fmla="*/ 690562 h 700087"/>
                <a:gd name="connsiteX35" fmla="*/ 2486061 w 2640842"/>
                <a:gd name="connsiteY35" fmla="*/ 673893 h 700087"/>
                <a:gd name="connsiteX36" fmla="*/ 2450342 w 2640842"/>
                <a:gd name="connsiteY36" fmla="*/ 645318 h 700087"/>
                <a:gd name="connsiteX37" fmla="*/ 2397955 w 2640842"/>
                <a:gd name="connsiteY37" fmla="*/ 602456 h 700087"/>
                <a:gd name="connsiteX38" fmla="*/ 2333661 w 2640842"/>
                <a:gd name="connsiteY38" fmla="*/ 559593 h 700087"/>
                <a:gd name="connsiteX39" fmla="*/ 2236030 w 2640842"/>
                <a:gd name="connsiteY39" fmla="*/ 500062 h 700087"/>
                <a:gd name="connsiteX40" fmla="*/ 2145542 w 2640842"/>
                <a:gd name="connsiteY40" fmla="*/ 452437 h 700087"/>
                <a:gd name="connsiteX41" fmla="*/ 2062198 w 2640842"/>
                <a:gd name="connsiteY41" fmla="*/ 414337 h 700087"/>
                <a:gd name="connsiteX42" fmla="*/ 1795498 w 2640842"/>
                <a:gd name="connsiteY42" fmla="*/ 338137 h 700087"/>
                <a:gd name="connsiteX43" fmla="*/ 1674055 w 2640842"/>
                <a:gd name="connsiteY43" fmla="*/ 314325 h 700087"/>
                <a:gd name="connsiteX44" fmla="*/ 1426405 w 2640842"/>
                <a:gd name="connsiteY44" fmla="*/ 269081 h 700087"/>
                <a:gd name="connsiteX45" fmla="*/ 1223998 w 2640842"/>
                <a:gd name="connsiteY45" fmla="*/ 238125 h 700087"/>
                <a:gd name="connsiteX46" fmla="*/ 985873 w 2640842"/>
                <a:gd name="connsiteY46" fmla="*/ 209550 h 700087"/>
                <a:gd name="connsiteX0" fmla="*/ 985873 w 2640842"/>
                <a:gd name="connsiteY0" fmla="*/ 209550 h 700087"/>
                <a:gd name="connsiteX1" fmla="*/ 776323 w 2640842"/>
                <a:gd name="connsiteY1" fmla="*/ 190500 h 700087"/>
                <a:gd name="connsiteX2" fmla="*/ 604873 w 2640842"/>
                <a:gd name="connsiteY2" fmla="*/ 180975 h 700087"/>
                <a:gd name="connsiteX3" fmla="*/ 450092 w 2640842"/>
                <a:gd name="connsiteY3" fmla="*/ 178593 h 700087"/>
                <a:gd name="connsiteX4" fmla="*/ 321505 w 2640842"/>
                <a:gd name="connsiteY4" fmla="*/ 180975 h 700087"/>
                <a:gd name="connsiteX5" fmla="*/ 235780 w 2640842"/>
                <a:gd name="connsiteY5" fmla="*/ 209550 h 700087"/>
                <a:gd name="connsiteX6" fmla="*/ 0 w 2640842"/>
                <a:gd name="connsiteY6" fmla="*/ 278582 h 700087"/>
                <a:gd name="connsiteX7" fmla="*/ 235780 w 2640842"/>
                <a:gd name="connsiteY7" fmla="*/ 0 h 700087"/>
                <a:gd name="connsiteX8" fmla="*/ 411992 w 2640842"/>
                <a:gd name="connsiteY8" fmla="*/ 4762 h 700087"/>
                <a:gd name="connsiteX9" fmla="*/ 581061 w 2640842"/>
                <a:gd name="connsiteY9" fmla="*/ 9525 h 700087"/>
                <a:gd name="connsiteX10" fmla="*/ 726317 w 2640842"/>
                <a:gd name="connsiteY10" fmla="*/ 16668 h 700087"/>
                <a:gd name="connsiteX11" fmla="*/ 895386 w 2640842"/>
                <a:gd name="connsiteY11" fmla="*/ 28575 h 700087"/>
                <a:gd name="connsiteX12" fmla="*/ 1140655 w 2640842"/>
                <a:gd name="connsiteY12" fmla="*/ 52387 h 700087"/>
                <a:gd name="connsiteX13" fmla="*/ 1316867 w 2640842"/>
                <a:gd name="connsiteY13" fmla="*/ 73818 h 700087"/>
                <a:gd name="connsiteX14" fmla="*/ 1507367 w 2640842"/>
                <a:gd name="connsiteY14" fmla="*/ 100012 h 700087"/>
                <a:gd name="connsiteX15" fmla="*/ 1681198 w 2640842"/>
                <a:gd name="connsiteY15" fmla="*/ 126206 h 700087"/>
                <a:gd name="connsiteX16" fmla="*/ 1890748 w 2640842"/>
                <a:gd name="connsiteY16" fmla="*/ 159543 h 700087"/>
                <a:gd name="connsiteX17" fmla="*/ 2157448 w 2640842"/>
                <a:gd name="connsiteY17" fmla="*/ 216693 h 700087"/>
                <a:gd name="connsiteX18" fmla="*/ 2302705 w 2640842"/>
                <a:gd name="connsiteY18" fmla="*/ 257175 h 700087"/>
                <a:gd name="connsiteX19" fmla="*/ 2352711 w 2640842"/>
                <a:gd name="connsiteY19" fmla="*/ 271462 h 700087"/>
                <a:gd name="connsiteX20" fmla="*/ 2381286 w 2640842"/>
                <a:gd name="connsiteY20" fmla="*/ 290512 h 700087"/>
                <a:gd name="connsiteX21" fmla="*/ 2426530 w 2640842"/>
                <a:gd name="connsiteY21" fmla="*/ 321468 h 700087"/>
                <a:gd name="connsiteX22" fmla="*/ 2459867 w 2640842"/>
                <a:gd name="connsiteY22" fmla="*/ 347662 h 700087"/>
                <a:gd name="connsiteX23" fmla="*/ 2502730 w 2640842"/>
                <a:gd name="connsiteY23" fmla="*/ 390525 h 700087"/>
                <a:gd name="connsiteX24" fmla="*/ 2543211 w 2640842"/>
                <a:gd name="connsiteY24" fmla="*/ 431006 h 700087"/>
                <a:gd name="connsiteX25" fmla="*/ 2583692 w 2640842"/>
                <a:gd name="connsiteY25" fmla="*/ 481012 h 700087"/>
                <a:gd name="connsiteX26" fmla="*/ 2619411 w 2640842"/>
                <a:gd name="connsiteY26" fmla="*/ 528637 h 700087"/>
                <a:gd name="connsiteX27" fmla="*/ 2636080 w 2640842"/>
                <a:gd name="connsiteY27" fmla="*/ 554831 h 700087"/>
                <a:gd name="connsiteX28" fmla="*/ 2640842 w 2640842"/>
                <a:gd name="connsiteY28" fmla="*/ 583406 h 700087"/>
                <a:gd name="connsiteX29" fmla="*/ 2640842 w 2640842"/>
                <a:gd name="connsiteY29" fmla="*/ 621506 h 700087"/>
                <a:gd name="connsiteX30" fmla="*/ 2636080 w 2640842"/>
                <a:gd name="connsiteY30" fmla="*/ 657225 h 700087"/>
                <a:gd name="connsiteX31" fmla="*/ 2624173 w 2640842"/>
                <a:gd name="connsiteY31" fmla="*/ 681037 h 700087"/>
                <a:gd name="connsiteX32" fmla="*/ 2602742 w 2640842"/>
                <a:gd name="connsiteY32" fmla="*/ 695325 h 700087"/>
                <a:gd name="connsiteX33" fmla="*/ 2583692 w 2640842"/>
                <a:gd name="connsiteY33" fmla="*/ 700087 h 700087"/>
                <a:gd name="connsiteX34" fmla="*/ 2557498 w 2640842"/>
                <a:gd name="connsiteY34" fmla="*/ 700087 h 700087"/>
                <a:gd name="connsiteX35" fmla="*/ 2521780 w 2640842"/>
                <a:gd name="connsiteY35" fmla="*/ 690562 h 700087"/>
                <a:gd name="connsiteX36" fmla="*/ 2486061 w 2640842"/>
                <a:gd name="connsiteY36" fmla="*/ 673893 h 700087"/>
                <a:gd name="connsiteX37" fmla="*/ 2450342 w 2640842"/>
                <a:gd name="connsiteY37" fmla="*/ 645318 h 700087"/>
                <a:gd name="connsiteX38" fmla="*/ 2397955 w 2640842"/>
                <a:gd name="connsiteY38" fmla="*/ 602456 h 700087"/>
                <a:gd name="connsiteX39" fmla="*/ 2333661 w 2640842"/>
                <a:gd name="connsiteY39" fmla="*/ 559593 h 700087"/>
                <a:gd name="connsiteX40" fmla="*/ 2236030 w 2640842"/>
                <a:gd name="connsiteY40" fmla="*/ 500062 h 700087"/>
                <a:gd name="connsiteX41" fmla="*/ 2145542 w 2640842"/>
                <a:gd name="connsiteY41" fmla="*/ 452437 h 700087"/>
                <a:gd name="connsiteX42" fmla="*/ 2062198 w 2640842"/>
                <a:gd name="connsiteY42" fmla="*/ 414337 h 700087"/>
                <a:gd name="connsiteX43" fmla="*/ 1795498 w 2640842"/>
                <a:gd name="connsiteY43" fmla="*/ 338137 h 700087"/>
                <a:gd name="connsiteX44" fmla="*/ 1674055 w 2640842"/>
                <a:gd name="connsiteY44" fmla="*/ 314325 h 700087"/>
                <a:gd name="connsiteX45" fmla="*/ 1426405 w 2640842"/>
                <a:gd name="connsiteY45" fmla="*/ 269081 h 700087"/>
                <a:gd name="connsiteX46" fmla="*/ 1223998 w 2640842"/>
                <a:gd name="connsiteY46" fmla="*/ 238125 h 700087"/>
                <a:gd name="connsiteX47" fmla="*/ 985873 w 2640842"/>
                <a:gd name="connsiteY47" fmla="*/ 209550 h 700087"/>
                <a:gd name="connsiteX0" fmla="*/ 985873 w 2640842"/>
                <a:gd name="connsiteY0" fmla="*/ 209550 h 700087"/>
                <a:gd name="connsiteX1" fmla="*/ 776323 w 2640842"/>
                <a:gd name="connsiteY1" fmla="*/ 190500 h 700087"/>
                <a:gd name="connsiteX2" fmla="*/ 604873 w 2640842"/>
                <a:gd name="connsiteY2" fmla="*/ 180975 h 700087"/>
                <a:gd name="connsiteX3" fmla="*/ 450092 w 2640842"/>
                <a:gd name="connsiteY3" fmla="*/ 178593 h 700087"/>
                <a:gd name="connsiteX4" fmla="*/ 321505 w 2640842"/>
                <a:gd name="connsiteY4" fmla="*/ 180975 h 700087"/>
                <a:gd name="connsiteX5" fmla="*/ 235780 w 2640842"/>
                <a:gd name="connsiteY5" fmla="*/ 209550 h 700087"/>
                <a:gd name="connsiteX6" fmla="*/ 190536 w 2640842"/>
                <a:gd name="connsiteY6" fmla="*/ 221456 h 700087"/>
                <a:gd name="connsiteX7" fmla="*/ 0 w 2640842"/>
                <a:gd name="connsiteY7" fmla="*/ 278582 h 700087"/>
                <a:gd name="connsiteX8" fmla="*/ 235780 w 2640842"/>
                <a:gd name="connsiteY8" fmla="*/ 0 h 700087"/>
                <a:gd name="connsiteX9" fmla="*/ 411992 w 2640842"/>
                <a:gd name="connsiteY9" fmla="*/ 4762 h 700087"/>
                <a:gd name="connsiteX10" fmla="*/ 581061 w 2640842"/>
                <a:gd name="connsiteY10" fmla="*/ 9525 h 700087"/>
                <a:gd name="connsiteX11" fmla="*/ 726317 w 2640842"/>
                <a:gd name="connsiteY11" fmla="*/ 16668 h 700087"/>
                <a:gd name="connsiteX12" fmla="*/ 895386 w 2640842"/>
                <a:gd name="connsiteY12" fmla="*/ 28575 h 700087"/>
                <a:gd name="connsiteX13" fmla="*/ 1140655 w 2640842"/>
                <a:gd name="connsiteY13" fmla="*/ 52387 h 700087"/>
                <a:gd name="connsiteX14" fmla="*/ 1316867 w 2640842"/>
                <a:gd name="connsiteY14" fmla="*/ 73818 h 700087"/>
                <a:gd name="connsiteX15" fmla="*/ 1507367 w 2640842"/>
                <a:gd name="connsiteY15" fmla="*/ 100012 h 700087"/>
                <a:gd name="connsiteX16" fmla="*/ 1681198 w 2640842"/>
                <a:gd name="connsiteY16" fmla="*/ 126206 h 700087"/>
                <a:gd name="connsiteX17" fmla="*/ 1890748 w 2640842"/>
                <a:gd name="connsiteY17" fmla="*/ 159543 h 700087"/>
                <a:gd name="connsiteX18" fmla="*/ 2157448 w 2640842"/>
                <a:gd name="connsiteY18" fmla="*/ 216693 h 700087"/>
                <a:gd name="connsiteX19" fmla="*/ 2302705 w 2640842"/>
                <a:gd name="connsiteY19" fmla="*/ 257175 h 700087"/>
                <a:gd name="connsiteX20" fmla="*/ 2352711 w 2640842"/>
                <a:gd name="connsiteY20" fmla="*/ 271462 h 700087"/>
                <a:gd name="connsiteX21" fmla="*/ 2381286 w 2640842"/>
                <a:gd name="connsiteY21" fmla="*/ 290512 h 700087"/>
                <a:gd name="connsiteX22" fmla="*/ 2426530 w 2640842"/>
                <a:gd name="connsiteY22" fmla="*/ 321468 h 700087"/>
                <a:gd name="connsiteX23" fmla="*/ 2459867 w 2640842"/>
                <a:gd name="connsiteY23" fmla="*/ 347662 h 700087"/>
                <a:gd name="connsiteX24" fmla="*/ 2502730 w 2640842"/>
                <a:gd name="connsiteY24" fmla="*/ 390525 h 700087"/>
                <a:gd name="connsiteX25" fmla="*/ 2543211 w 2640842"/>
                <a:gd name="connsiteY25" fmla="*/ 431006 h 700087"/>
                <a:gd name="connsiteX26" fmla="*/ 2583692 w 2640842"/>
                <a:gd name="connsiteY26" fmla="*/ 481012 h 700087"/>
                <a:gd name="connsiteX27" fmla="*/ 2619411 w 2640842"/>
                <a:gd name="connsiteY27" fmla="*/ 528637 h 700087"/>
                <a:gd name="connsiteX28" fmla="*/ 2636080 w 2640842"/>
                <a:gd name="connsiteY28" fmla="*/ 554831 h 700087"/>
                <a:gd name="connsiteX29" fmla="*/ 2640842 w 2640842"/>
                <a:gd name="connsiteY29" fmla="*/ 583406 h 700087"/>
                <a:gd name="connsiteX30" fmla="*/ 2640842 w 2640842"/>
                <a:gd name="connsiteY30" fmla="*/ 621506 h 700087"/>
                <a:gd name="connsiteX31" fmla="*/ 2636080 w 2640842"/>
                <a:gd name="connsiteY31" fmla="*/ 657225 h 700087"/>
                <a:gd name="connsiteX32" fmla="*/ 2624173 w 2640842"/>
                <a:gd name="connsiteY32" fmla="*/ 681037 h 700087"/>
                <a:gd name="connsiteX33" fmla="*/ 2602742 w 2640842"/>
                <a:gd name="connsiteY33" fmla="*/ 695325 h 700087"/>
                <a:gd name="connsiteX34" fmla="*/ 2583692 w 2640842"/>
                <a:gd name="connsiteY34" fmla="*/ 700087 h 700087"/>
                <a:gd name="connsiteX35" fmla="*/ 2557498 w 2640842"/>
                <a:gd name="connsiteY35" fmla="*/ 700087 h 700087"/>
                <a:gd name="connsiteX36" fmla="*/ 2521780 w 2640842"/>
                <a:gd name="connsiteY36" fmla="*/ 690562 h 700087"/>
                <a:gd name="connsiteX37" fmla="*/ 2486061 w 2640842"/>
                <a:gd name="connsiteY37" fmla="*/ 673893 h 700087"/>
                <a:gd name="connsiteX38" fmla="*/ 2450342 w 2640842"/>
                <a:gd name="connsiteY38" fmla="*/ 645318 h 700087"/>
                <a:gd name="connsiteX39" fmla="*/ 2397955 w 2640842"/>
                <a:gd name="connsiteY39" fmla="*/ 602456 h 700087"/>
                <a:gd name="connsiteX40" fmla="*/ 2333661 w 2640842"/>
                <a:gd name="connsiteY40" fmla="*/ 559593 h 700087"/>
                <a:gd name="connsiteX41" fmla="*/ 2236030 w 2640842"/>
                <a:gd name="connsiteY41" fmla="*/ 500062 h 700087"/>
                <a:gd name="connsiteX42" fmla="*/ 2145542 w 2640842"/>
                <a:gd name="connsiteY42" fmla="*/ 452437 h 700087"/>
                <a:gd name="connsiteX43" fmla="*/ 2062198 w 2640842"/>
                <a:gd name="connsiteY43" fmla="*/ 414337 h 700087"/>
                <a:gd name="connsiteX44" fmla="*/ 1795498 w 2640842"/>
                <a:gd name="connsiteY44" fmla="*/ 338137 h 700087"/>
                <a:gd name="connsiteX45" fmla="*/ 1674055 w 2640842"/>
                <a:gd name="connsiteY45" fmla="*/ 314325 h 700087"/>
                <a:gd name="connsiteX46" fmla="*/ 1426405 w 2640842"/>
                <a:gd name="connsiteY46" fmla="*/ 269081 h 700087"/>
                <a:gd name="connsiteX47" fmla="*/ 1223998 w 2640842"/>
                <a:gd name="connsiteY47" fmla="*/ 238125 h 700087"/>
                <a:gd name="connsiteX48" fmla="*/ 985873 w 2640842"/>
                <a:gd name="connsiteY48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45244 w 2450306"/>
                <a:gd name="connsiteY5" fmla="*/ 209550 h 700087"/>
                <a:gd name="connsiteX6" fmla="*/ 0 w 2450306"/>
                <a:gd name="connsiteY6" fmla="*/ 221456 h 700087"/>
                <a:gd name="connsiteX7" fmla="*/ 45244 w 2450306"/>
                <a:gd name="connsiteY7" fmla="*/ 0 h 700087"/>
                <a:gd name="connsiteX8" fmla="*/ 221456 w 2450306"/>
                <a:gd name="connsiteY8" fmla="*/ 4762 h 700087"/>
                <a:gd name="connsiteX9" fmla="*/ 390525 w 2450306"/>
                <a:gd name="connsiteY9" fmla="*/ 9525 h 700087"/>
                <a:gd name="connsiteX10" fmla="*/ 535781 w 2450306"/>
                <a:gd name="connsiteY10" fmla="*/ 16668 h 700087"/>
                <a:gd name="connsiteX11" fmla="*/ 704850 w 2450306"/>
                <a:gd name="connsiteY11" fmla="*/ 28575 h 700087"/>
                <a:gd name="connsiteX12" fmla="*/ 950119 w 2450306"/>
                <a:gd name="connsiteY12" fmla="*/ 52387 h 700087"/>
                <a:gd name="connsiteX13" fmla="*/ 1126331 w 2450306"/>
                <a:gd name="connsiteY13" fmla="*/ 73818 h 700087"/>
                <a:gd name="connsiteX14" fmla="*/ 1316831 w 2450306"/>
                <a:gd name="connsiteY14" fmla="*/ 100012 h 700087"/>
                <a:gd name="connsiteX15" fmla="*/ 1490662 w 2450306"/>
                <a:gd name="connsiteY15" fmla="*/ 126206 h 700087"/>
                <a:gd name="connsiteX16" fmla="*/ 1700212 w 2450306"/>
                <a:gd name="connsiteY16" fmla="*/ 159543 h 700087"/>
                <a:gd name="connsiteX17" fmla="*/ 1966912 w 2450306"/>
                <a:gd name="connsiteY17" fmla="*/ 216693 h 700087"/>
                <a:gd name="connsiteX18" fmla="*/ 2112169 w 2450306"/>
                <a:gd name="connsiteY18" fmla="*/ 257175 h 700087"/>
                <a:gd name="connsiteX19" fmla="*/ 2162175 w 2450306"/>
                <a:gd name="connsiteY19" fmla="*/ 271462 h 700087"/>
                <a:gd name="connsiteX20" fmla="*/ 2190750 w 2450306"/>
                <a:gd name="connsiteY20" fmla="*/ 290512 h 700087"/>
                <a:gd name="connsiteX21" fmla="*/ 2235994 w 2450306"/>
                <a:gd name="connsiteY21" fmla="*/ 321468 h 700087"/>
                <a:gd name="connsiteX22" fmla="*/ 2269331 w 2450306"/>
                <a:gd name="connsiteY22" fmla="*/ 347662 h 700087"/>
                <a:gd name="connsiteX23" fmla="*/ 2312194 w 2450306"/>
                <a:gd name="connsiteY23" fmla="*/ 390525 h 700087"/>
                <a:gd name="connsiteX24" fmla="*/ 2352675 w 2450306"/>
                <a:gd name="connsiteY24" fmla="*/ 431006 h 700087"/>
                <a:gd name="connsiteX25" fmla="*/ 2393156 w 2450306"/>
                <a:gd name="connsiteY25" fmla="*/ 481012 h 700087"/>
                <a:gd name="connsiteX26" fmla="*/ 2428875 w 2450306"/>
                <a:gd name="connsiteY26" fmla="*/ 528637 h 700087"/>
                <a:gd name="connsiteX27" fmla="*/ 2445544 w 2450306"/>
                <a:gd name="connsiteY27" fmla="*/ 554831 h 700087"/>
                <a:gd name="connsiteX28" fmla="*/ 2450306 w 2450306"/>
                <a:gd name="connsiteY28" fmla="*/ 583406 h 700087"/>
                <a:gd name="connsiteX29" fmla="*/ 2450306 w 2450306"/>
                <a:gd name="connsiteY29" fmla="*/ 621506 h 700087"/>
                <a:gd name="connsiteX30" fmla="*/ 2445544 w 2450306"/>
                <a:gd name="connsiteY30" fmla="*/ 657225 h 700087"/>
                <a:gd name="connsiteX31" fmla="*/ 2433637 w 2450306"/>
                <a:gd name="connsiteY31" fmla="*/ 681037 h 700087"/>
                <a:gd name="connsiteX32" fmla="*/ 2412206 w 2450306"/>
                <a:gd name="connsiteY32" fmla="*/ 695325 h 700087"/>
                <a:gd name="connsiteX33" fmla="*/ 2393156 w 2450306"/>
                <a:gd name="connsiteY33" fmla="*/ 700087 h 700087"/>
                <a:gd name="connsiteX34" fmla="*/ 2366962 w 2450306"/>
                <a:gd name="connsiteY34" fmla="*/ 700087 h 700087"/>
                <a:gd name="connsiteX35" fmla="*/ 2331244 w 2450306"/>
                <a:gd name="connsiteY35" fmla="*/ 690562 h 700087"/>
                <a:gd name="connsiteX36" fmla="*/ 2295525 w 2450306"/>
                <a:gd name="connsiteY36" fmla="*/ 673893 h 700087"/>
                <a:gd name="connsiteX37" fmla="*/ 2259806 w 2450306"/>
                <a:gd name="connsiteY37" fmla="*/ 645318 h 700087"/>
                <a:gd name="connsiteX38" fmla="*/ 2207419 w 2450306"/>
                <a:gd name="connsiteY38" fmla="*/ 602456 h 700087"/>
                <a:gd name="connsiteX39" fmla="*/ 2143125 w 2450306"/>
                <a:gd name="connsiteY39" fmla="*/ 559593 h 700087"/>
                <a:gd name="connsiteX40" fmla="*/ 2045494 w 2450306"/>
                <a:gd name="connsiteY40" fmla="*/ 500062 h 700087"/>
                <a:gd name="connsiteX41" fmla="*/ 1955006 w 2450306"/>
                <a:gd name="connsiteY41" fmla="*/ 452437 h 700087"/>
                <a:gd name="connsiteX42" fmla="*/ 1871662 w 2450306"/>
                <a:gd name="connsiteY42" fmla="*/ 414337 h 700087"/>
                <a:gd name="connsiteX43" fmla="*/ 1604962 w 2450306"/>
                <a:gd name="connsiteY43" fmla="*/ 338137 h 700087"/>
                <a:gd name="connsiteX44" fmla="*/ 1483519 w 2450306"/>
                <a:gd name="connsiteY44" fmla="*/ 314325 h 700087"/>
                <a:gd name="connsiteX45" fmla="*/ 1235869 w 2450306"/>
                <a:gd name="connsiteY45" fmla="*/ 269081 h 700087"/>
                <a:gd name="connsiteX46" fmla="*/ 1033462 w 2450306"/>
                <a:gd name="connsiteY46" fmla="*/ 238125 h 700087"/>
                <a:gd name="connsiteX47" fmla="*/ 795337 w 2450306"/>
                <a:gd name="connsiteY47" fmla="*/ 209550 h 70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450306" h="700087">
                  <a:moveTo>
                    <a:pt x="795337" y="209550"/>
                  </a:moveTo>
                  <a:lnTo>
                    <a:pt x="585787" y="190500"/>
                  </a:lnTo>
                  <a:lnTo>
                    <a:pt x="414337" y="180975"/>
                  </a:lnTo>
                  <a:lnTo>
                    <a:pt x="259556" y="178593"/>
                  </a:lnTo>
                  <a:lnTo>
                    <a:pt x="130969" y="180975"/>
                  </a:lnTo>
                  <a:lnTo>
                    <a:pt x="45244" y="209550"/>
                  </a:lnTo>
                  <a:lnTo>
                    <a:pt x="0" y="221456"/>
                  </a:lnTo>
                  <a:lnTo>
                    <a:pt x="45244" y="0"/>
                  </a:lnTo>
                  <a:lnTo>
                    <a:pt x="221456" y="4762"/>
                  </a:lnTo>
                  <a:lnTo>
                    <a:pt x="390525" y="9525"/>
                  </a:lnTo>
                  <a:lnTo>
                    <a:pt x="535781" y="16668"/>
                  </a:lnTo>
                  <a:lnTo>
                    <a:pt x="704850" y="28575"/>
                  </a:lnTo>
                  <a:lnTo>
                    <a:pt x="950119" y="52387"/>
                  </a:lnTo>
                  <a:lnTo>
                    <a:pt x="1126331" y="73818"/>
                  </a:lnTo>
                  <a:lnTo>
                    <a:pt x="1316831" y="100012"/>
                  </a:lnTo>
                  <a:lnTo>
                    <a:pt x="1490662" y="126206"/>
                  </a:lnTo>
                  <a:lnTo>
                    <a:pt x="1700212" y="159543"/>
                  </a:lnTo>
                  <a:lnTo>
                    <a:pt x="1966912" y="216693"/>
                  </a:lnTo>
                  <a:lnTo>
                    <a:pt x="2112169" y="257175"/>
                  </a:lnTo>
                  <a:lnTo>
                    <a:pt x="2162175" y="271462"/>
                  </a:lnTo>
                  <a:lnTo>
                    <a:pt x="2190750" y="290512"/>
                  </a:lnTo>
                  <a:lnTo>
                    <a:pt x="2235994" y="321468"/>
                  </a:lnTo>
                  <a:lnTo>
                    <a:pt x="2269331" y="347662"/>
                  </a:lnTo>
                  <a:lnTo>
                    <a:pt x="2312194" y="390525"/>
                  </a:lnTo>
                  <a:lnTo>
                    <a:pt x="2352675" y="431006"/>
                  </a:lnTo>
                  <a:lnTo>
                    <a:pt x="2393156" y="481012"/>
                  </a:lnTo>
                  <a:lnTo>
                    <a:pt x="2428875" y="528637"/>
                  </a:lnTo>
                  <a:lnTo>
                    <a:pt x="2445544" y="554831"/>
                  </a:lnTo>
                  <a:lnTo>
                    <a:pt x="2450306" y="583406"/>
                  </a:lnTo>
                  <a:lnTo>
                    <a:pt x="2450306" y="621506"/>
                  </a:lnTo>
                  <a:lnTo>
                    <a:pt x="2445544" y="657225"/>
                  </a:lnTo>
                  <a:lnTo>
                    <a:pt x="2433637" y="681037"/>
                  </a:lnTo>
                  <a:lnTo>
                    <a:pt x="2412206" y="695325"/>
                  </a:lnTo>
                  <a:lnTo>
                    <a:pt x="2393156" y="700087"/>
                  </a:lnTo>
                  <a:lnTo>
                    <a:pt x="2366962" y="700087"/>
                  </a:lnTo>
                  <a:lnTo>
                    <a:pt x="2331244" y="690562"/>
                  </a:lnTo>
                  <a:lnTo>
                    <a:pt x="2295525" y="673893"/>
                  </a:lnTo>
                  <a:lnTo>
                    <a:pt x="2259806" y="645318"/>
                  </a:lnTo>
                  <a:lnTo>
                    <a:pt x="2207419" y="602456"/>
                  </a:lnTo>
                  <a:lnTo>
                    <a:pt x="2143125" y="559593"/>
                  </a:lnTo>
                  <a:lnTo>
                    <a:pt x="2045494" y="500062"/>
                  </a:lnTo>
                  <a:lnTo>
                    <a:pt x="1955006" y="452437"/>
                  </a:lnTo>
                  <a:lnTo>
                    <a:pt x="1871662" y="414337"/>
                  </a:lnTo>
                  <a:lnTo>
                    <a:pt x="1604962" y="338137"/>
                  </a:lnTo>
                  <a:lnTo>
                    <a:pt x="1483519" y="314325"/>
                  </a:lnTo>
                  <a:lnTo>
                    <a:pt x="1235869" y="269081"/>
                  </a:lnTo>
                  <a:lnTo>
                    <a:pt x="1033462" y="238125"/>
                  </a:lnTo>
                  <a:lnTo>
                    <a:pt x="795337" y="2095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2" name="フリーフォーム 86">
              <a:extLst>
                <a:ext uri="{FF2B5EF4-FFF2-40B4-BE49-F238E27FC236}">
                  <a16:creationId xmlns:a16="http://schemas.microsoft.com/office/drawing/2014/main" id="{ADCE74C6-A9FE-4C87-A09D-185531FA73CA}"/>
                </a:ext>
              </a:extLst>
            </p:cNvPr>
            <p:cNvSpPr/>
            <p:nvPr/>
          </p:nvSpPr>
          <p:spPr>
            <a:xfrm>
              <a:off x="5341938" y="3024188"/>
              <a:ext cx="1725612" cy="419100"/>
            </a:xfrm>
            <a:custGeom>
              <a:avLst/>
              <a:gdLst>
                <a:gd name="connsiteX0" fmla="*/ 469106 w 1726406"/>
                <a:gd name="connsiteY0" fmla="*/ 171450 h 419100"/>
                <a:gd name="connsiteX1" fmla="*/ 266700 w 1726406"/>
                <a:gd name="connsiteY1" fmla="*/ 200025 h 419100"/>
                <a:gd name="connsiteX2" fmla="*/ 207169 w 1726406"/>
                <a:gd name="connsiteY2" fmla="*/ 202406 h 419100"/>
                <a:gd name="connsiteX3" fmla="*/ 138112 w 1726406"/>
                <a:gd name="connsiteY3" fmla="*/ 204787 h 419100"/>
                <a:gd name="connsiteX4" fmla="*/ 85725 w 1726406"/>
                <a:gd name="connsiteY4" fmla="*/ 211931 h 419100"/>
                <a:gd name="connsiteX5" fmla="*/ 0 w 1726406"/>
                <a:gd name="connsiteY5" fmla="*/ 230981 h 419100"/>
                <a:gd name="connsiteX6" fmla="*/ 42862 w 1726406"/>
                <a:gd name="connsiteY6" fmla="*/ 404812 h 419100"/>
                <a:gd name="connsiteX7" fmla="*/ 257175 w 1726406"/>
                <a:gd name="connsiteY7" fmla="*/ 381000 h 419100"/>
                <a:gd name="connsiteX8" fmla="*/ 478631 w 1726406"/>
                <a:gd name="connsiteY8" fmla="*/ 354806 h 419100"/>
                <a:gd name="connsiteX9" fmla="*/ 659606 w 1726406"/>
                <a:gd name="connsiteY9" fmla="*/ 338137 h 419100"/>
                <a:gd name="connsiteX10" fmla="*/ 973931 w 1726406"/>
                <a:gd name="connsiteY10" fmla="*/ 278606 h 419100"/>
                <a:gd name="connsiteX11" fmla="*/ 1245394 w 1726406"/>
                <a:gd name="connsiteY11" fmla="*/ 228600 h 419100"/>
                <a:gd name="connsiteX12" fmla="*/ 1278731 w 1726406"/>
                <a:gd name="connsiteY12" fmla="*/ 223837 h 419100"/>
                <a:gd name="connsiteX13" fmla="*/ 1288256 w 1726406"/>
                <a:gd name="connsiteY13" fmla="*/ 223837 h 419100"/>
                <a:gd name="connsiteX14" fmla="*/ 1302544 w 1726406"/>
                <a:gd name="connsiteY14" fmla="*/ 226218 h 419100"/>
                <a:gd name="connsiteX15" fmla="*/ 1319212 w 1726406"/>
                <a:gd name="connsiteY15" fmla="*/ 230981 h 419100"/>
                <a:gd name="connsiteX16" fmla="*/ 1357312 w 1726406"/>
                <a:gd name="connsiteY16" fmla="*/ 247650 h 419100"/>
                <a:gd name="connsiteX17" fmla="*/ 1393031 w 1726406"/>
                <a:gd name="connsiteY17" fmla="*/ 271462 h 419100"/>
                <a:gd name="connsiteX18" fmla="*/ 1407319 w 1726406"/>
                <a:gd name="connsiteY18" fmla="*/ 290512 h 419100"/>
                <a:gd name="connsiteX19" fmla="*/ 1678781 w 1726406"/>
                <a:gd name="connsiteY19" fmla="*/ 419100 h 419100"/>
                <a:gd name="connsiteX20" fmla="*/ 1695450 w 1726406"/>
                <a:gd name="connsiteY20" fmla="*/ 376237 h 419100"/>
                <a:gd name="connsiteX21" fmla="*/ 1709737 w 1726406"/>
                <a:gd name="connsiteY21" fmla="*/ 338137 h 419100"/>
                <a:gd name="connsiteX22" fmla="*/ 1721644 w 1726406"/>
                <a:gd name="connsiteY22" fmla="*/ 297656 h 419100"/>
                <a:gd name="connsiteX23" fmla="*/ 1726406 w 1726406"/>
                <a:gd name="connsiteY23" fmla="*/ 264318 h 419100"/>
                <a:gd name="connsiteX24" fmla="*/ 1726406 w 1726406"/>
                <a:gd name="connsiteY24" fmla="*/ 254793 h 419100"/>
                <a:gd name="connsiteX25" fmla="*/ 1719262 w 1726406"/>
                <a:gd name="connsiteY25" fmla="*/ 242887 h 419100"/>
                <a:gd name="connsiteX26" fmla="*/ 1683544 w 1726406"/>
                <a:gd name="connsiteY26" fmla="*/ 207168 h 419100"/>
                <a:gd name="connsiteX27" fmla="*/ 1619250 w 1726406"/>
                <a:gd name="connsiteY27" fmla="*/ 150018 h 419100"/>
                <a:gd name="connsiteX28" fmla="*/ 1566862 w 1726406"/>
                <a:gd name="connsiteY28" fmla="*/ 109537 h 419100"/>
                <a:gd name="connsiteX29" fmla="*/ 1500187 w 1726406"/>
                <a:gd name="connsiteY29" fmla="*/ 59531 h 419100"/>
                <a:gd name="connsiteX30" fmla="*/ 1435894 w 1726406"/>
                <a:gd name="connsiteY30" fmla="*/ 21431 h 419100"/>
                <a:gd name="connsiteX31" fmla="*/ 1395412 w 1726406"/>
                <a:gd name="connsiteY31" fmla="*/ 2381 h 419100"/>
                <a:gd name="connsiteX32" fmla="*/ 1373981 w 1726406"/>
                <a:gd name="connsiteY32" fmla="*/ 0 h 419100"/>
                <a:gd name="connsiteX33" fmla="*/ 1343025 w 1726406"/>
                <a:gd name="connsiteY33" fmla="*/ 2381 h 419100"/>
                <a:gd name="connsiteX34" fmla="*/ 1290637 w 1726406"/>
                <a:gd name="connsiteY34" fmla="*/ 11906 h 419100"/>
                <a:gd name="connsiteX35" fmla="*/ 1235869 w 1726406"/>
                <a:gd name="connsiteY35" fmla="*/ 30956 h 419100"/>
                <a:gd name="connsiteX36" fmla="*/ 1166812 w 1726406"/>
                <a:gd name="connsiteY36" fmla="*/ 64293 h 419100"/>
                <a:gd name="connsiteX37" fmla="*/ 1097756 w 1726406"/>
                <a:gd name="connsiteY37" fmla="*/ 76200 h 419100"/>
                <a:gd name="connsiteX38" fmla="*/ 862012 w 1726406"/>
                <a:gd name="connsiteY38" fmla="*/ 111918 h 419100"/>
                <a:gd name="connsiteX39" fmla="*/ 597694 w 1726406"/>
                <a:gd name="connsiteY39" fmla="*/ 150018 h 419100"/>
                <a:gd name="connsiteX40" fmla="*/ 469106 w 1726406"/>
                <a:gd name="connsiteY40" fmla="*/ 171450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726406" h="419100">
                  <a:moveTo>
                    <a:pt x="469106" y="171450"/>
                  </a:moveTo>
                  <a:lnTo>
                    <a:pt x="266700" y="200025"/>
                  </a:lnTo>
                  <a:lnTo>
                    <a:pt x="207169" y="202406"/>
                  </a:lnTo>
                  <a:lnTo>
                    <a:pt x="138112" y="204787"/>
                  </a:lnTo>
                  <a:lnTo>
                    <a:pt x="85725" y="211931"/>
                  </a:lnTo>
                  <a:lnTo>
                    <a:pt x="0" y="230981"/>
                  </a:lnTo>
                  <a:lnTo>
                    <a:pt x="42862" y="404812"/>
                  </a:lnTo>
                  <a:lnTo>
                    <a:pt x="257175" y="381000"/>
                  </a:lnTo>
                  <a:lnTo>
                    <a:pt x="478631" y="354806"/>
                  </a:lnTo>
                  <a:lnTo>
                    <a:pt x="659606" y="338137"/>
                  </a:lnTo>
                  <a:lnTo>
                    <a:pt x="973931" y="278606"/>
                  </a:lnTo>
                  <a:lnTo>
                    <a:pt x="1245394" y="228600"/>
                  </a:lnTo>
                  <a:lnTo>
                    <a:pt x="1278731" y="223837"/>
                  </a:lnTo>
                  <a:lnTo>
                    <a:pt x="1288256" y="223837"/>
                  </a:lnTo>
                  <a:lnTo>
                    <a:pt x="1302544" y="226218"/>
                  </a:lnTo>
                  <a:lnTo>
                    <a:pt x="1319212" y="230981"/>
                  </a:lnTo>
                  <a:lnTo>
                    <a:pt x="1357312" y="247650"/>
                  </a:lnTo>
                  <a:lnTo>
                    <a:pt x="1393031" y="271462"/>
                  </a:lnTo>
                  <a:lnTo>
                    <a:pt x="1407319" y="290512"/>
                  </a:lnTo>
                  <a:lnTo>
                    <a:pt x="1678781" y="419100"/>
                  </a:lnTo>
                  <a:lnTo>
                    <a:pt x="1695450" y="376237"/>
                  </a:lnTo>
                  <a:lnTo>
                    <a:pt x="1709737" y="338137"/>
                  </a:lnTo>
                  <a:lnTo>
                    <a:pt x="1721644" y="297656"/>
                  </a:lnTo>
                  <a:lnTo>
                    <a:pt x="1726406" y="264318"/>
                  </a:lnTo>
                  <a:lnTo>
                    <a:pt x="1726406" y="254793"/>
                  </a:lnTo>
                  <a:lnTo>
                    <a:pt x="1719262" y="242887"/>
                  </a:lnTo>
                  <a:lnTo>
                    <a:pt x="1683544" y="207168"/>
                  </a:lnTo>
                  <a:lnTo>
                    <a:pt x="1619250" y="150018"/>
                  </a:lnTo>
                  <a:lnTo>
                    <a:pt x="1566862" y="109537"/>
                  </a:lnTo>
                  <a:lnTo>
                    <a:pt x="1500187" y="59531"/>
                  </a:lnTo>
                  <a:lnTo>
                    <a:pt x="1435894" y="21431"/>
                  </a:lnTo>
                  <a:lnTo>
                    <a:pt x="1395412" y="2381"/>
                  </a:lnTo>
                  <a:lnTo>
                    <a:pt x="1373981" y="0"/>
                  </a:lnTo>
                  <a:lnTo>
                    <a:pt x="1343025" y="2381"/>
                  </a:lnTo>
                  <a:lnTo>
                    <a:pt x="1290637" y="11906"/>
                  </a:lnTo>
                  <a:lnTo>
                    <a:pt x="1235869" y="30956"/>
                  </a:lnTo>
                  <a:lnTo>
                    <a:pt x="1166812" y="64293"/>
                  </a:lnTo>
                  <a:lnTo>
                    <a:pt x="1097756" y="76200"/>
                  </a:lnTo>
                  <a:lnTo>
                    <a:pt x="862012" y="111918"/>
                  </a:lnTo>
                  <a:lnTo>
                    <a:pt x="597694" y="150018"/>
                  </a:lnTo>
                  <a:lnTo>
                    <a:pt x="469106" y="1714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3" name="フリーフォーム 92">
              <a:extLst>
                <a:ext uri="{FF2B5EF4-FFF2-40B4-BE49-F238E27FC236}">
                  <a16:creationId xmlns:a16="http://schemas.microsoft.com/office/drawing/2014/main" id="{8BD0F7F9-3B90-4B64-8DE7-FCD0480D1473}"/>
                </a:ext>
              </a:extLst>
            </p:cNvPr>
            <p:cNvSpPr/>
            <p:nvPr/>
          </p:nvSpPr>
          <p:spPr>
            <a:xfrm rot="16200000">
              <a:off x="5127625" y="4267200"/>
              <a:ext cx="2906713" cy="912813"/>
            </a:xfrm>
            <a:custGeom>
              <a:avLst/>
              <a:gdLst>
                <a:gd name="connsiteX0" fmla="*/ 1419225 w 2907506"/>
                <a:gd name="connsiteY0" fmla="*/ 466725 h 912019"/>
                <a:gd name="connsiteX1" fmla="*/ 1621631 w 2907506"/>
                <a:gd name="connsiteY1" fmla="*/ 500063 h 912019"/>
                <a:gd name="connsiteX2" fmla="*/ 1769269 w 2907506"/>
                <a:gd name="connsiteY2" fmla="*/ 519113 h 912019"/>
                <a:gd name="connsiteX3" fmla="*/ 1933575 w 2907506"/>
                <a:gd name="connsiteY3" fmla="*/ 538163 h 912019"/>
                <a:gd name="connsiteX4" fmla="*/ 2195513 w 2907506"/>
                <a:gd name="connsiteY4" fmla="*/ 585788 h 912019"/>
                <a:gd name="connsiteX5" fmla="*/ 2355056 w 2907506"/>
                <a:gd name="connsiteY5" fmla="*/ 611982 h 912019"/>
                <a:gd name="connsiteX6" fmla="*/ 2443163 w 2907506"/>
                <a:gd name="connsiteY6" fmla="*/ 621507 h 912019"/>
                <a:gd name="connsiteX7" fmla="*/ 2550319 w 2907506"/>
                <a:gd name="connsiteY7" fmla="*/ 626269 h 912019"/>
                <a:gd name="connsiteX8" fmla="*/ 2707481 w 2907506"/>
                <a:gd name="connsiteY8" fmla="*/ 623888 h 912019"/>
                <a:gd name="connsiteX9" fmla="*/ 2862263 w 2907506"/>
                <a:gd name="connsiteY9" fmla="*/ 623888 h 912019"/>
                <a:gd name="connsiteX10" fmla="*/ 2878931 w 2907506"/>
                <a:gd name="connsiteY10" fmla="*/ 611982 h 912019"/>
                <a:gd name="connsiteX11" fmla="*/ 2907506 w 2907506"/>
                <a:gd name="connsiteY11" fmla="*/ 573882 h 912019"/>
                <a:gd name="connsiteX12" fmla="*/ 2786063 w 2907506"/>
                <a:gd name="connsiteY12" fmla="*/ 912019 h 912019"/>
                <a:gd name="connsiteX13" fmla="*/ 2733675 w 2907506"/>
                <a:gd name="connsiteY13" fmla="*/ 895350 h 912019"/>
                <a:gd name="connsiteX14" fmla="*/ 2676525 w 2907506"/>
                <a:gd name="connsiteY14" fmla="*/ 885825 h 912019"/>
                <a:gd name="connsiteX15" fmla="*/ 2562225 w 2907506"/>
                <a:gd name="connsiteY15" fmla="*/ 871538 h 912019"/>
                <a:gd name="connsiteX16" fmla="*/ 2400300 w 2907506"/>
                <a:gd name="connsiteY16" fmla="*/ 852488 h 912019"/>
                <a:gd name="connsiteX17" fmla="*/ 2240756 w 2907506"/>
                <a:gd name="connsiteY17" fmla="*/ 833438 h 912019"/>
                <a:gd name="connsiteX18" fmla="*/ 2155031 w 2907506"/>
                <a:gd name="connsiteY18" fmla="*/ 823913 h 912019"/>
                <a:gd name="connsiteX19" fmla="*/ 1926431 w 2907506"/>
                <a:gd name="connsiteY19" fmla="*/ 781050 h 912019"/>
                <a:gd name="connsiteX20" fmla="*/ 1740694 w 2907506"/>
                <a:gd name="connsiteY20" fmla="*/ 759619 h 912019"/>
                <a:gd name="connsiteX21" fmla="*/ 1528763 w 2907506"/>
                <a:gd name="connsiteY21" fmla="*/ 726282 h 912019"/>
                <a:gd name="connsiteX22" fmla="*/ 1326356 w 2907506"/>
                <a:gd name="connsiteY22" fmla="*/ 688182 h 912019"/>
                <a:gd name="connsiteX23" fmla="*/ 1152525 w 2907506"/>
                <a:gd name="connsiteY23" fmla="*/ 652463 h 912019"/>
                <a:gd name="connsiteX24" fmla="*/ 971550 w 2907506"/>
                <a:gd name="connsiteY24" fmla="*/ 609600 h 912019"/>
                <a:gd name="connsiteX25" fmla="*/ 773906 w 2907506"/>
                <a:gd name="connsiteY25" fmla="*/ 557213 h 912019"/>
                <a:gd name="connsiteX26" fmla="*/ 588169 w 2907506"/>
                <a:gd name="connsiteY26" fmla="*/ 488157 h 912019"/>
                <a:gd name="connsiteX27" fmla="*/ 447675 w 2907506"/>
                <a:gd name="connsiteY27" fmla="*/ 442913 h 912019"/>
                <a:gd name="connsiteX28" fmla="*/ 350044 w 2907506"/>
                <a:gd name="connsiteY28" fmla="*/ 395288 h 912019"/>
                <a:gd name="connsiteX29" fmla="*/ 273844 w 2907506"/>
                <a:gd name="connsiteY29" fmla="*/ 345282 h 912019"/>
                <a:gd name="connsiteX30" fmla="*/ 209550 w 2907506"/>
                <a:gd name="connsiteY30" fmla="*/ 292894 h 912019"/>
                <a:gd name="connsiteX31" fmla="*/ 138113 w 2907506"/>
                <a:gd name="connsiteY31" fmla="*/ 226219 h 912019"/>
                <a:gd name="connsiteX32" fmla="*/ 73819 w 2907506"/>
                <a:gd name="connsiteY32" fmla="*/ 157163 h 912019"/>
                <a:gd name="connsiteX33" fmla="*/ 26194 w 2907506"/>
                <a:gd name="connsiteY33" fmla="*/ 95250 h 912019"/>
                <a:gd name="connsiteX34" fmla="*/ 9525 w 2907506"/>
                <a:gd name="connsiteY34" fmla="*/ 61913 h 912019"/>
                <a:gd name="connsiteX35" fmla="*/ 0 w 2907506"/>
                <a:gd name="connsiteY35" fmla="*/ 38100 h 912019"/>
                <a:gd name="connsiteX36" fmla="*/ 0 w 2907506"/>
                <a:gd name="connsiteY36" fmla="*/ 23813 h 912019"/>
                <a:gd name="connsiteX37" fmla="*/ 4763 w 2907506"/>
                <a:gd name="connsiteY37" fmla="*/ 9525 h 912019"/>
                <a:gd name="connsiteX38" fmla="*/ 26194 w 2907506"/>
                <a:gd name="connsiteY38" fmla="*/ 0 h 912019"/>
                <a:gd name="connsiteX39" fmla="*/ 457200 w 2907506"/>
                <a:gd name="connsiteY39" fmla="*/ 150019 h 912019"/>
                <a:gd name="connsiteX40" fmla="*/ 495300 w 2907506"/>
                <a:gd name="connsiteY40" fmla="*/ 176213 h 912019"/>
                <a:gd name="connsiteX41" fmla="*/ 547688 w 2907506"/>
                <a:gd name="connsiteY41" fmla="*/ 204788 h 912019"/>
                <a:gd name="connsiteX42" fmla="*/ 600075 w 2907506"/>
                <a:gd name="connsiteY42" fmla="*/ 226219 h 912019"/>
                <a:gd name="connsiteX43" fmla="*/ 661988 w 2907506"/>
                <a:gd name="connsiteY43" fmla="*/ 247650 h 912019"/>
                <a:gd name="connsiteX44" fmla="*/ 831056 w 2907506"/>
                <a:gd name="connsiteY44" fmla="*/ 333375 h 912019"/>
                <a:gd name="connsiteX45" fmla="*/ 1016794 w 2907506"/>
                <a:gd name="connsiteY45" fmla="*/ 381000 h 912019"/>
                <a:gd name="connsiteX46" fmla="*/ 1209675 w 2907506"/>
                <a:gd name="connsiteY46" fmla="*/ 426244 h 912019"/>
                <a:gd name="connsiteX47" fmla="*/ 1419225 w 2907506"/>
                <a:gd name="connsiteY47" fmla="*/ 466725 h 91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907506" h="912019">
                  <a:moveTo>
                    <a:pt x="1419225" y="466725"/>
                  </a:moveTo>
                  <a:lnTo>
                    <a:pt x="1621631" y="500063"/>
                  </a:lnTo>
                  <a:lnTo>
                    <a:pt x="1769269" y="519113"/>
                  </a:lnTo>
                  <a:lnTo>
                    <a:pt x="1933575" y="538163"/>
                  </a:lnTo>
                  <a:lnTo>
                    <a:pt x="2195513" y="585788"/>
                  </a:lnTo>
                  <a:lnTo>
                    <a:pt x="2355056" y="611982"/>
                  </a:lnTo>
                  <a:lnTo>
                    <a:pt x="2443163" y="621507"/>
                  </a:lnTo>
                  <a:lnTo>
                    <a:pt x="2550319" y="626269"/>
                  </a:lnTo>
                  <a:lnTo>
                    <a:pt x="2707481" y="623888"/>
                  </a:lnTo>
                  <a:lnTo>
                    <a:pt x="2862263" y="623888"/>
                  </a:lnTo>
                  <a:lnTo>
                    <a:pt x="2878931" y="611982"/>
                  </a:lnTo>
                  <a:lnTo>
                    <a:pt x="2907506" y="573882"/>
                  </a:lnTo>
                  <a:lnTo>
                    <a:pt x="2786063" y="912019"/>
                  </a:lnTo>
                  <a:lnTo>
                    <a:pt x="2733675" y="895350"/>
                  </a:lnTo>
                  <a:lnTo>
                    <a:pt x="2676525" y="885825"/>
                  </a:lnTo>
                  <a:lnTo>
                    <a:pt x="2562225" y="871538"/>
                  </a:lnTo>
                  <a:lnTo>
                    <a:pt x="2400300" y="852488"/>
                  </a:lnTo>
                  <a:lnTo>
                    <a:pt x="2240756" y="833438"/>
                  </a:lnTo>
                  <a:lnTo>
                    <a:pt x="2155031" y="823913"/>
                  </a:lnTo>
                  <a:cubicBezTo>
                    <a:pt x="2078858" y="809480"/>
                    <a:pt x="2003959" y="781050"/>
                    <a:pt x="1926431" y="781050"/>
                  </a:cubicBezTo>
                  <a:lnTo>
                    <a:pt x="1740694" y="759619"/>
                  </a:lnTo>
                  <a:lnTo>
                    <a:pt x="1528763" y="726282"/>
                  </a:lnTo>
                  <a:lnTo>
                    <a:pt x="1326356" y="688182"/>
                  </a:lnTo>
                  <a:lnTo>
                    <a:pt x="1152525" y="652463"/>
                  </a:lnTo>
                  <a:lnTo>
                    <a:pt x="971550" y="609600"/>
                  </a:lnTo>
                  <a:lnTo>
                    <a:pt x="773906" y="557213"/>
                  </a:lnTo>
                  <a:lnTo>
                    <a:pt x="588169" y="488157"/>
                  </a:lnTo>
                  <a:lnTo>
                    <a:pt x="447675" y="442913"/>
                  </a:lnTo>
                  <a:lnTo>
                    <a:pt x="350044" y="395288"/>
                  </a:lnTo>
                  <a:lnTo>
                    <a:pt x="273844" y="345282"/>
                  </a:lnTo>
                  <a:lnTo>
                    <a:pt x="209550" y="292894"/>
                  </a:lnTo>
                  <a:lnTo>
                    <a:pt x="138113" y="226219"/>
                  </a:lnTo>
                  <a:lnTo>
                    <a:pt x="73819" y="157163"/>
                  </a:lnTo>
                  <a:lnTo>
                    <a:pt x="26194" y="95250"/>
                  </a:lnTo>
                  <a:lnTo>
                    <a:pt x="9525" y="61913"/>
                  </a:lnTo>
                  <a:lnTo>
                    <a:pt x="0" y="38100"/>
                  </a:lnTo>
                  <a:lnTo>
                    <a:pt x="0" y="23813"/>
                  </a:lnTo>
                  <a:lnTo>
                    <a:pt x="4763" y="9525"/>
                  </a:lnTo>
                  <a:lnTo>
                    <a:pt x="26194" y="0"/>
                  </a:lnTo>
                  <a:lnTo>
                    <a:pt x="457200" y="150019"/>
                  </a:lnTo>
                  <a:lnTo>
                    <a:pt x="495300" y="176213"/>
                  </a:lnTo>
                  <a:lnTo>
                    <a:pt x="547688" y="204788"/>
                  </a:lnTo>
                  <a:lnTo>
                    <a:pt x="600075" y="226219"/>
                  </a:lnTo>
                  <a:lnTo>
                    <a:pt x="661988" y="247650"/>
                  </a:lnTo>
                  <a:lnTo>
                    <a:pt x="831056" y="333375"/>
                  </a:lnTo>
                  <a:lnTo>
                    <a:pt x="1016794" y="381000"/>
                  </a:lnTo>
                  <a:lnTo>
                    <a:pt x="1209675" y="426244"/>
                  </a:lnTo>
                  <a:lnTo>
                    <a:pt x="1419225" y="4667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4" name="フリーフォーム 93">
              <a:extLst>
                <a:ext uri="{FF2B5EF4-FFF2-40B4-BE49-F238E27FC236}">
                  <a16:creationId xmlns:a16="http://schemas.microsoft.com/office/drawing/2014/main" id="{A9DA21D7-0B6C-44DA-AC55-551E2471A2E3}"/>
                </a:ext>
              </a:extLst>
            </p:cNvPr>
            <p:cNvSpPr/>
            <p:nvPr/>
          </p:nvSpPr>
          <p:spPr>
            <a:xfrm rot="16200000">
              <a:off x="5703094" y="5564981"/>
              <a:ext cx="523875" cy="690563"/>
            </a:xfrm>
            <a:custGeom>
              <a:avLst/>
              <a:gdLst>
                <a:gd name="connsiteX0" fmla="*/ 478631 w 523875"/>
                <a:gd name="connsiteY0" fmla="*/ 161925 h 690563"/>
                <a:gd name="connsiteX1" fmla="*/ 502443 w 523875"/>
                <a:gd name="connsiteY1" fmla="*/ 80963 h 690563"/>
                <a:gd name="connsiteX2" fmla="*/ 519112 w 523875"/>
                <a:gd name="connsiteY2" fmla="*/ 40482 h 690563"/>
                <a:gd name="connsiteX3" fmla="*/ 523875 w 523875"/>
                <a:gd name="connsiteY3" fmla="*/ 21432 h 690563"/>
                <a:gd name="connsiteX4" fmla="*/ 521493 w 523875"/>
                <a:gd name="connsiteY4" fmla="*/ 4763 h 690563"/>
                <a:gd name="connsiteX5" fmla="*/ 511968 w 523875"/>
                <a:gd name="connsiteY5" fmla="*/ 0 h 690563"/>
                <a:gd name="connsiteX6" fmla="*/ 492918 w 523875"/>
                <a:gd name="connsiteY6" fmla="*/ 0 h 690563"/>
                <a:gd name="connsiteX7" fmla="*/ 478631 w 523875"/>
                <a:gd name="connsiteY7" fmla="*/ 4763 h 690563"/>
                <a:gd name="connsiteX8" fmla="*/ 461962 w 523875"/>
                <a:gd name="connsiteY8" fmla="*/ 16669 h 690563"/>
                <a:gd name="connsiteX9" fmla="*/ 440531 w 523875"/>
                <a:gd name="connsiteY9" fmla="*/ 61913 h 690563"/>
                <a:gd name="connsiteX10" fmla="*/ 402431 w 523875"/>
                <a:gd name="connsiteY10" fmla="*/ 135732 h 690563"/>
                <a:gd name="connsiteX11" fmla="*/ 354806 w 523875"/>
                <a:gd name="connsiteY11" fmla="*/ 216694 h 690563"/>
                <a:gd name="connsiteX12" fmla="*/ 290512 w 523875"/>
                <a:gd name="connsiteY12" fmla="*/ 302419 h 690563"/>
                <a:gd name="connsiteX13" fmla="*/ 245268 w 523875"/>
                <a:gd name="connsiteY13" fmla="*/ 350044 h 690563"/>
                <a:gd name="connsiteX14" fmla="*/ 207168 w 523875"/>
                <a:gd name="connsiteY14" fmla="*/ 385763 h 690563"/>
                <a:gd name="connsiteX15" fmla="*/ 140493 w 523875"/>
                <a:gd name="connsiteY15" fmla="*/ 433388 h 690563"/>
                <a:gd name="connsiteX16" fmla="*/ 19050 w 523875"/>
                <a:gd name="connsiteY16" fmla="*/ 504825 h 690563"/>
                <a:gd name="connsiteX17" fmla="*/ 0 w 523875"/>
                <a:gd name="connsiteY17" fmla="*/ 521494 h 690563"/>
                <a:gd name="connsiteX18" fmla="*/ 4762 w 523875"/>
                <a:gd name="connsiteY18" fmla="*/ 557213 h 690563"/>
                <a:gd name="connsiteX19" fmla="*/ 500062 w 523875"/>
                <a:gd name="connsiteY19" fmla="*/ 690563 h 690563"/>
                <a:gd name="connsiteX20" fmla="*/ 445293 w 523875"/>
                <a:gd name="connsiteY20" fmla="*/ 650082 h 690563"/>
                <a:gd name="connsiteX21" fmla="*/ 416718 w 523875"/>
                <a:gd name="connsiteY21" fmla="*/ 621507 h 690563"/>
                <a:gd name="connsiteX22" fmla="*/ 397668 w 523875"/>
                <a:gd name="connsiteY22" fmla="*/ 595313 h 690563"/>
                <a:gd name="connsiteX23" fmla="*/ 385762 w 523875"/>
                <a:gd name="connsiteY23" fmla="*/ 566738 h 690563"/>
                <a:gd name="connsiteX24" fmla="*/ 378618 w 523875"/>
                <a:gd name="connsiteY24" fmla="*/ 540544 h 690563"/>
                <a:gd name="connsiteX25" fmla="*/ 381000 w 523875"/>
                <a:gd name="connsiteY25" fmla="*/ 509588 h 690563"/>
                <a:gd name="connsiteX26" fmla="*/ 402431 w 523875"/>
                <a:gd name="connsiteY26" fmla="*/ 409575 h 690563"/>
                <a:gd name="connsiteX27" fmla="*/ 457200 w 523875"/>
                <a:gd name="connsiteY27" fmla="*/ 223838 h 690563"/>
                <a:gd name="connsiteX28" fmla="*/ 478631 w 523875"/>
                <a:gd name="connsiteY28" fmla="*/ 161925 h 690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23875" h="690563">
                  <a:moveTo>
                    <a:pt x="478631" y="161925"/>
                  </a:moveTo>
                  <a:lnTo>
                    <a:pt x="502443" y="80963"/>
                  </a:lnTo>
                  <a:lnTo>
                    <a:pt x="519112" y="40482"/>
                  </a:lnTo>
                  <a:lnTo>
                    <a:pt x="523875" y="21432"/>
                  </a:lnTo>
                  <a:lnTo>
                    <a:pt x="521493" y="4763"/>
                  </a:lnTo>
                  <a:lnTo>
                    <a:pt x="511968" y="0"/>
                  </a:lnTo>
                  <a:lnTo>
                    <a:pt x="492918" y="0"/>
                  </a:lnTo>
                  <a:lnTo>
                    <a:pt x="478631" y="4763"/>
                  </a:lnTo>
                  <a:lnTo>
                    <a:pt x="461962" y="16669"/>
                  </a:lnTo>
                  <a:lnTo>
                    <a:pt x="440531" y="61913"/>
                  </a:lnTo>
                  <a:lnTo>
                    <a:pt x="402431" y="135732"/>
                  </a:lnTo>
                  <a:lnTo>
                    <a:pt x="354806" y="216694"/>
                  </a:lnTo>
                  <a:lnTo>
                    <a:pt x="290512" y="302419"/>
                  </a:lnTo>
                  <a:lnTo>
                    <a:pt x="245268" y="350044"/>
                  </a:lnTo>
                  <a:lnTo>
                    <a:pt x="207168" y="385763"/>
                  </a:lnTo>
                  <a:lnTo>
                    <a:pt x="140493" y="433388"/>
                  </a:lnTo>
                  <a:lnTo>
                    <a:pt x="19050" y="504825"/>
                  </a:lnTo>
                  <a:lnTo>
                    <a:pt x="0" y="521494"/>
                  </a:lnTo>
                  <a:lnTo>
                    <a:pt x="4762" y="557213"/>
                  </a:lnTo>
                  <a:lnTo>
                    <a:pt x="500062" y="690563"/>
                  </a:lnTo>
                  <a:lnTo>
                    <a:pt x="445293" y="650082"/>
                  </a:lnTo>
                  <a:lnTo>
                    <a:pt x="416718" y="621507"/>
                  </a:lnTo>
                  <a:lnTo>
                    <a:pt x="397668" y="595313"/>
                  </a:lnTo>
                  <a:lnTo>
                    <a:pt x="385762" y="566738"/>
                  </a:lnTo>
                  <a:lnTo>
                    <a:pt x="378618" y="540544"/>
                  </a:lnTo>
                  <a:lnTo>
                    <a:pt x="381000" y="509588"/>
                  </a:lnTo>
                  <a:lnTo>
                    <a:pt x="402431" y="409575"/>
                  </a:lnTo>
                  <a:lnTo>
                    <a:pt x="457200" y="223838"/>
                  </a:lnTo>
                  <a:lnTo>
                    <a:pt x="478631" y="1619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5" name="フリーフォーム 88">
              <a:extLst>
                <a:ext uri="{FF2B5EF4-FFF2-40B4-BE49-F238E27FC236}">
                  <a16:creationId xmlns:a16="http://schemas.microsoft.com/office/drawing/2014/main" id="{C0B26199-D922-46B7-8755-01C6225215FC}"/>
                </a:ext>
              </a:extLst>
            </p:cNvPr>
            <p:cNvSpPr/>
            <p:nvPr/>
          </p:nvSpPr>
          <p:spPr>
            <a:xfrm>
              <a:off x="5419725" y="3327400"/>
              <a:ext cx="768350" cy="1941513"/>
            </a:xfrm>
            <a:custGeom>
              <a:avLst/>
              <a:gdLst>
                <a:gd name="connsiteX0" fmla="*/ 401102 w 768545"/>
                <a:gd name="connsiteY0" fmla="*/ 636714 h 1940996"/>
                <a:gd name="connsiteX1" fmla="*/ 420736 w 768545"/>
                <a:gd name="connsiteY1" fmla="*/ 546957 h 1940996"/>
                <a:gd name="connsiteX2" fmla="*/ 451590 w 768545"/>
                <a:gd name="connsiteY2" fmla="*/ 412321 h 1940996"/>
                <a:gd name="connsiteX3" fmla="*/ 465615 w 768545"/>
                <a:gd name="connsiteY3" fmla="*/ 328174 h 1940996"/>
                <a:gd name="connsiteX4" fmla="*/ 476835 w 768545"/>
                <a:gd name="connsiteY4" fmla="*/ 258051 h 1940996"/>
                <a:gd name="connsiteX5" fmla="*/ 482444 w 768545"/>
                <a:gd name="connsiteY5" fmla="*/ 207563 h 1940996"/>
                <a:gd name="connsiteX6" fmla="*/ 482444 w 768545"/>
                <a:gd name="connsiteY6" fmla="*/ 176709 h 1940996"/>
                <a:gd name="connsiteX7" fmla="*/ 476835 w 768545"/>
                <a:gd name="connsiteY7" fmla="*/ 148660 h 1940996"/>
                <a:gd name="connsiteX8" fmla="*/ 468420 w 768545"/>
                <a:gd name="connsiteY8" fmla="*/ 129026 h 1940996"/>
                <a:gd name="connsiteX9" fmla="*/ 451590 w 768545"/>
                <a:gd name="connsiteY9" fmla="*/ 103781 h 1940996"/>
                <a:gd name="connsiteX10" fmla="*/ 426346 w 768545"/>
                <a:gd name="connsiteY10" fmla="*/ 75732 h 1940996"/>
                <a:gd name="connsiteX11" fmla="*/ 361833 w 768545"/>
                <a:gd name="connsiteY11" fmla="*/ 16829 h 1940996"/>
                <a:gd name="connsiteX12" fmla="*/ 563787 w 768545"/>
                <a:gd name="connsiteY12" fmla="*/ 0 h 1940996"/>
                <a:gd name="connsiteX13" fmla="*/ 647934 w 768545"/>
                <a:gd name="connsiteY13" fmla="*/ 84147 h 1940996"/>
                <a:gd name="connsiteX14" fmla="*/ 701227 w 768545"/>
                <a:gd name="connsiteY14" fmla="*/ 134635 h 1940996"/>
                <a:gd name="connsiteX15" fmla="*/ 723666 w 768545"/>
                <a:gd name="connsiteY15" fmla="*/ 157075 h 1940996"/>
                <a:gd name="connsiteX16" fmla="*/ 743301 w 768545"/>
                <a:gd name="connsiteY16" fmla="*/ 176709 h 1940996"/>
                <a:gd name="connsiteX17" fmla="*/ 754520 w 768545"/>
                <a:gd name="connsiteY17" fmla="*/ 193538 h 1940996"/>
                <a:gd name="connsiteX18" fmla="*/ 762935 w 768545"/>
                <a:gd name="connsiteY18" fmla="*/ 215978 h 1940996"/>
                <a:gd name="connsiteX19" fmla="*/ 768545 w 768545"/>
                <a:gd name="connsiteY19" fmla="*/ 246832 h 1940996"/>
                <a:gd name="connsiteX20" fmla="*/ 765740 w 768545"/>
                <a:gd name="connsiteY20" fmla="*/ 288905 h 1940996"/>
                <a:gd name="connsiteX21" fmla="*/ 748911 w 768545"/>
                <a:gd name="connsiteY21" fmla="*/ 336589 h 1940996"/>
                <a:gd name="connsiteX22" fmla="*/ 715252 w 768545"/>
                <a:gd name="connsiteY22" fmla="*/ 392687 h 1940996"/>
                <a:gd name="connsiteX23" fmla="*/ 701227 w 768545"/>
                <a:gd name="connsiteY23" fmla="*/ 420736 h 1940996"/>
                <a:gd name="connsiteX24" fmla="*/ 673178 w 768545"/>
                <a:gd name="connsiteY24" fmla="*/ 544152 h 1940996"/>
                <a:gd name="connsiteX25" fmla="*/ 614275 w 768545"/>
                <a:gd name="connsiteY25" fmla="*/ 776959 h 1940996"/>
                <a:gd name="connsiteX26" fmla="*/ 577811 w 768545"/>
                <a:gd name="connsiteY26" fmla="*/ 953669 h 1940996"/>
                <a:gd name="connsiteX27" fmla="*/ 535738 w 768545"/>
                <a:gd name="connsiteY27" fmla="*/ 1091109 h 1940996"/>
                <a:gd name="connsiteX28" fmla="*/ 429151 w 768545"/>
                <a:gd name="connsiteY28" fmla="*/ 1408064 h 1940996"/>
                <a:gd name="connsiteX29" fmla="*/ 356223 w 768545"/>
                <a:gd name="connsiteY29" fmla="*/ 1604407 h 1940996"/>
                <a:gd name="connsiteX30" fmla="*/ 224393 w 768545"/>
                <a:gd name="connsiteY30" fmla="*/ 1940996 h 1940996"/>
                <a:gd name="connsiteX31" fmla="*/ 0 w 768545"/>
                <a:gd name="connsiteY31" fmla="*/ 1921362 h 1940996"/>
                <a:gd name="connsiteX32" fmla="*/ 75733 w 768545"/>
                <a:gd name="connsiteY32" fmla="*/ 1744653 h 1940996"/>
                <a:gd name="connsiteX33" fmla="*/ 154270 w 768545"/>
                <a:gd name="connsiteY33" fmla="*/ 1548309 h 1940996"/>
                <a:gd name="connsiteX34" fmla="*/ 199149 w 768545"/>
                <a:gd name="connsiteY34" fmla="*/ 1416478 h 1940996"/>
                <a:gd name="connsiteX35" fmla="*/ 244027 w 768545"/>
                <a:gd name="connsiteY35" fmla="*/ 1284648 h 1940996"/>
                <a:gd name="connsiteX36" fmla="*/ 294516 w 768545"/>
                <a:gd name="connsiteY36" fmla="*/ 1107938 h 1940996"/>
                <a:gd name="connsiteX37" fmla="*/ 325370 w 768545"/>
                <a:gd name="connsiteY37" fmla="*/ 981718 h 1940996"/>
                <a:gd name="connsiteX38" fmla="*/ 401102 w 768545"/>
                <a:gd name="connsiteY38" fmla="*/ 636714 h 1940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68545" h="1940996">
                  <a:moveTo>
                    <a:pt x="401102" y="636714"/>
                  </a:moveTo>
                  <a:lnTo>
                    <a:pt x="420736" y="546957"/>
                  </a:lnTo>
                  <a:lnTo>
                    <a:pt x="451590" y="412321"/>
                  </a:lnTo>
                  <a:lnTo>
                    <a:pt x="465615" y="328174"/>
                  </a:lnTo>
                  <a:lnTo>
                    <a:pt x="476835" y="258051"/>
                  </a:lnTo>
                  <a:lnTo>
                    <a:pt x="482444" y="207563"/>
                  </a:lnTo>
                  <a:lnTo>
                    <a:pt x="482444" y="176709"/>
                  </a:lnTo>
                  <a:lnTo>
                    <a:pt x="476835" y="148660"/>
                  </a:lnTo>
                  <a:lnTo>
                    <a:pt x="468420" y="129026"/>
                  </a:lnTo>
                  <a:lnTo>
                    <a:pt x="451590" y="103781"/>
                  </a:lnTo>
                  <a:lnTo>
                    <a:pt x="426346" y="75732"/>
                  </a:lnTo>
                  <a:lnTo>
                    <a:pt x="361833" y="16829"/>
                  </a:lnTo>
                  <a:lnTo>
                    <a:pt x="563787" y="0"/>
                  </a:lnTo>
                  <a:lnTo>
                    <a:pt x="647934" y="84147"/>
                  </a:lnTo>
                  <a:lnTo>
                    <a:pt x="701227" y="134635"/>
                  </a:lnTo>
                  <a:lnTo>
                    <a:pt x="723666" y="157075"/>
                  </a:lnTo>
                  <a:lnTo>
                    <a:pt x="743301" y="176709"/>
                  </a:lnTo>
                  <a:lnTo>
                    <a:pt x="754520" y="193538"/>
                  </a:lnTo>
                  <a:lnTo>
                    <a:pt x="762935" y="215978"/>
                  </a:lnTo>
                  <a:lnTo>
                    <a:pt x="768545" y="246832"/>
                  </a:lnTo>
                  <a:lnTo>
                    <a:pt x="765740" y="288905"/>
                  </a:lnTo>
                  <a:lnTo>
                    <a:pt x="748911" y="336589"/>
                  </a:lnTo>
                  <a:lnTo>
                    <a:pt x="715252" y="392687"/>
                  </a:lnTo>
                  <a:lnTo>
                    <a:pt x="701227" y="420736"/>
                  </a:lnTo>
                  <a:lnTo>
                    <a:pt x="673178" y="544152"/>
                  </a:lnTo>
                  <a:lnTo>
                    <a:pt x="614275" y="776959"/>
                  </a:lnTo>
                  <a:lnTo>
                    <a:pt x="577811" y="953669"/>
                  </a:lnTo>
                  <a:lnTo>
                    <a:pt x="535738" y="1091109"/>
                  </a:lnTo>
                  <a:lnTo>
                    <a:pt x="429151" y="1408064"/>
                  </a:lnTo>
                  <a:lnTo>
                    <a:pt x="356223" y="1604407"/>
                  </a:lnTo>
                  <a:lnTo>
                    <a:pt x="224393" y="1940996"/>
                  </a:lnTo>
                  <a:lnTo>
                    <a:pt x="0" y="1921362"/>
                  </a:lnTo>
                  <a:lnTo>
                    <a:pt x="75733" y="1744653"/>
                  </a:lnTo>
                  <a:lnTo>
                    <a:pt x="154270" y="1548309"/>
                  </a:lnTo>
                  <a:lnTo>
                    <a:pt x="199149" y="1416478"/>
                  </a:lnTo>
                  <a:lnTo>
                    <a:pt x="244027" y="1284648"/>
                  </a:lnTo>
                  <a:lnTo>
                    <a:pt x="294516" y="1107938"/>
                  </a:lnTo>
                  <a:lnTo>
                    <a:pt x="325370" y="981718"/>
                  </a:lnTo>
                  <a:lnTo>
                    <a:pt x="401102" y="63671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0" name="フリーフォーム 87">
              <a:extLst>
                <a:ext uri="{FF2B5EF4-FFF2-40B4-BE49-F238E27FC236}">
                  <a16:creationId xmlns:a16="http://schemas.microsoft.com/office/drawing/2014/main" id="{02BD7D0B-0B1F-42E6-9723-7EA568D8998E}"/>
                </a:ext>
              </a:extLst>
            </p:cNvPr>
            <p:cNvSpPr/>
            <p:nvPr/>
          </p:nvSpPr>
          <p:spPr>
            <a:xfrm>
              <a:off x="4189413" y="3970338"/>
              <a:ext cx="3390900" cy="555625"/>
            </a:xfrm>
            <a:custGeom>
              <a:avLst/>
              <a:gdLst>
                <a:gd name="connsiteX0" fmla="*/ 1147207 w 3391133"/>
                <a:gd name="connsiteY0" fmla="*/ 215978 h 555372"/>
                <a:gd name="connsiteX1" fmla="*/ 1624041 w 3391133"/>
                <a:gd name="connsiteY1" fmla="*/ 143050 h 555372"/>
                <a:gd name="connsiteX2" fmla="*/ 1893312 w 3391133"/>
                <a:gd name="connsiteY2" fmla="*/ 120611 h 555372"/>
                <a:gd name="connsiteX3" fmla="*/ 2201852 w 3391133"/>
                <a:gd name="connsiteY3" fmla="*/ 89757 h 555372"/>
                <a:gd name="connsiteX4" fmla="*/ 2532831 w 3391133"/>
                <a:gd name="connsiteY4" fmla="*/ 56098 h 555372"/>
                <a:gd name="connsiteX5" fmla="*/ 2757224 w 3391133"/>
                <a:gd name="connsiteY5" fmla="*/ 36464 h 555372"/>
                <a:gd name="connsiteX6" fmla="*/ 2813322 w 3391133"/>
                <a:gd name="connsiteY6" fmla="*/ 42073 h 555372"/>
                <a:gd name="connsiteX7" fmla="*/ 2866616 w 3391133"/>
                <a:gd name="connsiteY7" fmla="*/ 39268 h 555372"/>
                <a:gd name="connsiteX8" fmla="*/ 2925519 w 3391133"/>
                <a:gd name="connsiteY8" fmla="*/ 28049 h 555372"/>
                <a:gd name="connsiteX9" fmla="*/ 2964787 w 3391133"/>
                <a:gd name="connsiteY9" fmla="*/ 11219 h 555372"/>
                <a:gd name="connsiteX10" fmla="*/ 2978812 w 3391133"/>
                <a:gd name="connsiteY10" fmla="*/ 2805 h 555372"/>
                <a:gd name="connsiteX11" fmla="*/ 3001251 w 3391133"/>
                <a:gd name="connsiteY11" fmla="*/ 0 h 555372"/>
                <a:gd name="connsiteX12" fmla="*/ 3046130 w 3391133"/>
                <a:gd name="connsiteY12" fmla="*/ 5610 h 555372"/>
                <a:gd name="connsiteX13" fmla="*/ 3082593 w 3391133"/>
                <a:gd name="connsiteY13" fmla="*/ 14024 h 555372"/>
                <a:gd name="connsiteX14" fmla="*/ 3163936 w 3391133"/>
                <a:gd name="connsiteY14" fmla="*/ 39268 h 555372"/>
                <a:gd name="connsiteX15" fmla="*/ 3236863 w 3391133"/>
                <a:gd name="connsiteY15" fmla="*/ 64513 h 555372"/>
                <a:gd name="connsiteX16" fmla="*/ 3281742 w 3391133"/>
                <a:gd name="connsiteY16" fmla="*/ 84147 h 555372"/>
                <a:gd name="connsiteX17" fmla="*/ 3309791 w 3391133"/>
                <a:gd name="connsiteY17" fmla="*/ 98172 h 555372"/>
                <a:gd name="connsiteX18" fmla="*/ 3340645 w 3391133"/>
                <a:gd name="connsiteY18" fmla="*/ 117806 h 555372"/>
                <a:gd name="connsiteX19" fmla="*/ 3363084 w 3391133"/>
                <a:gd name="connsiteY19" fmla="*/ 137440 h 555372"/>
                <a:gd name="connsiteX20" fmla="*/ 3379914 w 3391133"/>
                <a:gd name="connsiteY20" fmla="*/ 154270 h 555372"/>
                <a:gd name="connsiteX21" fmla="*/ 3388328 w 3391133"/>
                <a:gd name="connsiteY21" fmla="*/ 171099 h 555372"/>
                <a:gd name="connsiteX22" fmla="*/ 3391133 w 3391133"/>
                <a:gd name="connsiteY22" fmla="*/ 193538 h 555372"/>
                <a:gd name="connsiteX23" fmla="*/ 3379914 w 3391133"/>
                <a:gd name="connsiteY23" fmla="*/ 235612 h 555372"/>
                <a:gd name="connsiteX24" fmla="*/ 3360279 w 3391133"/>
                <a:gd name="connsiteY24" fmla="*/ 269271 h 555372"/>
                <a:gd name="connsiteX25" fmla="*/ 3332230 w 3391133"/>
                <a:gd name="connsiteY25" fmla="*/ 286100 h 555372"/>
                <a:gd name="connsiteX26" fmla="*/ 3298571 w 3391133"/>
                <a:gd name="connsiteY26" fmla="*/ 300125 h 555372"/>
                <a:gd name="connsiteX27" fmla="*/ 3259303 w 3391133"/>
                <a:gd name="connsiteY27" fmla="*/ 302930 h 555372"/>
                <a:gd name="connsiteX28" fmla="*/ 3169546 w 3391133"/>
                <a:gd name="connsiteY28" fmla="*/ 297320 h 555372"/>
                <a:gd name="connsiteX29" fmla="*/ 2908689 w 3391133"/>
                <a:gd name="connsiteY29" fmla="*/ 286100 h 555372"/>
                <a:gd name="connsiteX30" fmla="*/ 2701126 w 3391133"/>
                <a:gd name="connsiteY30" fmla="*/ 280491 h 555372"/>
                <a:gd name="connsiteX31" fmla="*/ 2381366 w 3391133"/>
                <a:gd name="connsiteY31" fmla="*/ 280491 h 555372"/>
                <a:gd name="connsiteX32" fmla="*/ 2235511 w 3391133"/>
                <a:gd name="connsiteY32" fmla="*/ 286100 h 555372"/>
                <a:gd name="connsiteX33" fmla="*/ 2055997 w 3391133"/>
                <a:gd name="connsiteY33" fmla="*/ 300125 h 555372"/>
                <a:gd name="connsiteX34" fmla="*/ 1831604 w 3391133"/>
                <a:gd name="connsiteY34" fmla="*/ 319759 h 555372"/>
                <a:gd name="connsiteX35" fmla="*/ 1497820 w 3391133"/>
                <a:gd name="connsiteY35" fmla="*/ 356223 h 555372"/>
                <a:gd name="connsiteX36" fmla="*/ 1121963 w 3391133"/>
                <a:gd name="connsiteY36" fmla="*/ 420736 h 555372"/>
                <a:gd name="connsiteX37" fmla="*/ 900375 w 3391133"/>
                <a:gd name="connsiteY37" fmla="*/ 462810 h 555372"/>
                <a:gd name="connsiteX38" fmla="*/ 625494 w 3391133"/>
                <a:gd name="connsiteY38" fmla="*/ 524518 h 555372"/>
                <a:gd name="connsiteX39" fmla="*/ 532932 w 3391133"/>
                <a:gd name="connsiteY39" fmla="*/ 541347 h 555372"/>
                <a:gd name="connsiteX40" fmla="*/ 474029 w 3391133"/>
                <a:gd name="connsiteY40" fmla="*/ 549762 h 555372"/>
                <a:gd name="connsiteX41" fmla="*/ 431955 w 3391133"/>
                <a:gd name="connsiteY41" fmla="*/ 555372 h 555372"/>
                <a:gd name="connsiteX42" fmla="*/ 389882 w 3391133"/>
                <a:gd name="connsiteY42" fmla="*/ 555372 h 555372"/>
                <a:gd name="connsiteX43" fmla="*/ 339393 w 3391133"/>
                <a:gd name="connsiteY43" fmla="*/ 552567 h 555372"/>
                <a:gd name="connsiteX44" fmla="*/ 305735 w 3391133"/>
                <a:gd name="connsiteY44" fmla="*/ 544152 h 555372"/>
                <a:gd name="connsiteX45" fmla="*/ 258051 w 3391133"/>
                <a:gd name="connsiteY45" fmla="*/ 521713 h 555372"/>
                <a:gd name="connsiteX46" fmla="*/ 210368 w 3391133"/>
                <a:gd name="connsiteY46" fmla="*/ 496468 h 555372"/>
                <a:gd name="connsiteX47" fmla="*/ 168294 w 3391133"/>
                <a:gd name="connsiteY47" fmla="*/ 468419 h 555372"/>
                <a:gd name="connsiteX48" fmla="*/ 123416 w 3391133"/>
                <a:gd name="connsiteY48" fmla="*/ 431956 h 555372"/>
                <a:gd name="connsiteX49" fmla="*/ 81342 w 3391133"/>
                <a:gd name="connsiteY49" fmla="*/ 389882 h 555372"/>
                <a:gd name="connsiteX50" fmla="*/ 50488 w 3391133"/>
                <a:gd name="connsiteY50" fmla="*/ 356223 h 555372"/>
                <a:gd name="connsiteX51" fmla="*/ 19634 w 3391133"/>
                <a:gd name="connsiteY51" fmla="*/ 308540 h 555372"/>
                <a:gd name="connsiteX52" fmla="*/ 8414 w 3391133"/>
                <a:gd name="connsiteY52" fmla="*/ 283295 h 555372"/>
                <a:gd name="connsiteX53" fmla="*/ 0 w 3391133"/>
                <a:gd name="connsiteY53" fmla="*/ 258051 h 555372"/>
                <a:gd name="connsiteX54" fmla="*/ 2804 w 3391133"/>
                <a:gd name="connsiteY54" fmla="*/ 246832 h 555372"/>
                <a:gd name="connsiteX55" fmla="*/ 16829 w 3391133"/>
                <a:gd name="connsiteY55" fmla="*/ 241222 h 555372"/>
                <a:gd name="connsiteX56" fmla="*/ 44878 w 3391133"/>
                <a:gd name="connsiteY56" fmla="*/ 249637 h 555372"/>
                <a:gd name="connsiteX57" fmla="*/ 64512 w 3391133"/>
                <a:gd name="connsiteY57" fmla="*/ 258051 h 555372"/>
                <a:gd name="connsiteX58" fmla="*/ 78537 w 3391133"/>
                <a:gd name="connsiteY58" fmla="*/ 272076 h 555372"/>
                <a:gd name="connsiteX59" fmla="*/ 100976 w 3391133"/>
                <a:gd name="connsiteY59" fmla="*/ 286100 h 555372"/>
                <a:gd name="connsiteX60" fmla="*/ 131830 w 3391133"/>
                <a:gd name="connsiteY60" fmla="*/ 300125 h 555372"/>
                <a:gd name="connsiteX61" fmla="*/ 179514 w 3391133"/>
                <a:gd name="connsiteY61" fmla="*/ 314149 h 555372"/>
                <a:gd name="connsiteX62" fmla="*/ 241222 w 3391133"/>
                <a:gd name="connsiteY62" fmla="*/ 322564 h 555372"/>
                <a:gd name="connsiteX63" fmla="*/ 322564 w 3391133"/>
                <a:gd name="connsiteY63" fmla="*/ 328174 h 555372"/>
                <a:gd name="connsiteX64" fmla="*/ 474029 w 3391133"/>
                <a:gd name="connsiteY64" fmla="*/ 319759 h 555372"/>
                <a:gd name="connsiteX65" fmla="*/ 692812 w 3391133"/>
                <a:gd name="connsiteY65" fmla="*/ 294515 h 555372"/>
                <a:gd name="connsiteX66" fmla="*/ 790984 w 3391133"/>
                <a:gd name="connsiteY66" fmla="*/ 277686 h 555372"/>
                <a:gd name="connsiteX67" fmla="*/ 992937 w 3391133"/>
                <a:gd name="connsiteY67" fmla="*/ 238417 h 555372"/>
                <a:gd name="connsiteX68" fmla="*/ 1147207 w 3391133"/>
                <a:gd name="connsiteY68" fmla="*/ 215978 h 55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391133" h="555372">
                  <a:moveTo>
                    <a:pt x="1147207" y="215978"/>
                  </a:moveTo>
                  <a:lnTo>
                    <a:pt x="1624041" y="143050"/>
                  </a:lnTo>
                  <a:lnTo>
                    <a:pt x="1893312" y="120611"/>
                  </a:lnTo>
                  <a:lnTo>
                    <a:pt x="2201852" y="89757"/>
                  </a:lnTo>
                  <a:lnTo>
                    <a:pt x="2532831" y="56098"/>
                  </a:lnTo>
                  <a:lnTo>
                    <a:pt x="2757224" y="36464"/>
                  </a:lnTo>
                  <a:lnTo>
                    <a:pt x="2813322" y="42073"/>
                  </a:lnTo>
                  <a:lnTo>
                    <a:pt x="2866616" y="39268"/>
                  </a:lnTo>
                  <a:lnTo>
                    <a:pt x="2925519" y="28049"/>
                  </a:lnTo>
                  <a:lnTo>
                    <a:pt x="2964787" y="11219"/>
                  </a:lnTo>
                  <a:lnTo>
                    <a:pt x="2978812" y="2805"/>
                  </a:lnTo>
                  <a:lnTo>
                    <a:pt x="3001251" y="0"/>
                  </a:lnTo>
                  <a:lnTo>
                    <a:pt x="3046130" y="5610"/>
                  </a:lnTo>
                  <a:lnTo>
                    <a:pt x="3082593" y="14024"/>
                  </a:lnTo>
                  <a:lnTo>
                    <a:pt x="3163936" y="39268"/>
                  </a:lnTo>
                  <a:lnTo>
                    <a:pt x="3236863" y="64513"/>
                  </a:lnTo>
                  <a:lnTo>
                    <a:pt x="3281742" y="84147"/>
                  </a:lnTo>
                  <a:lnTo>
                    <a:pt x="3309791" y="98172"/>
                  </a:lnTo>
                  <a:lnTo>
                    <a:pt x="3340645" y="117806"/>
                  </a:lnTo>
                  <a:lnTo>
                    <a:pt x="3363084" y="137440"/>
                  </a:lnTo>
                  <a:lnTo>
                    <a:pt x="3379914" y="154270"/>
                  </a:lnTo>
                  <a:lnTo>
                    <a:pt x="3388328" y="171099"/>
                  </a:lnTo>
                  <a:lnTo>
                    <a:pt x="3391133" y="193538"/>
                  </a:lnTo>
                  <a:lnTo>
                    <a:pt x="3379914" y="235612"/>
                  </a:lnTo>
                  <a:lnTo>
                    <a:pt x="3360279" y="269271"/>
                  </a:lnTo>
                  <a:lnTo>
                    <a:pt x="3332230" y="286100"/>
                  </a:lnTo>
                  <a:lnTo>
                    <a:pt x="3298571" y="300125"/>
                  </a:lnTo>
                  <a:lnTo>
                    <a:pt x="3259303" y="302930"/>
                  </a:lnTo>
                  <a:lnTo>
                    <a:pt x="3169546" y="297320"/>
                  </a:lnTo>
                  <a:lnTo>
                    <a:pt x="2908689" y="286100"/>
                  </a:lnTo>
                  <a:lnTo>
                    <a:pt x="2701126" y="280491"/>
                  </a:lnTo>
                  <a:lnTo>
                    <a:pt x="2381366" y="280491"/>
                  </a:lnTo>
                  <a:lnTo>
                    <a:pt x="2235511" y="286100"/>
                  </a:lnTo>
                  <a:lnTo>
                    <a:pt x="2055997" y="300125"/>
                  </a:lnTo>
                  <a:lnTo>
                    <a:pt x="1831604" y="319759"/>
                  </a:lnTo>
                  <a:lnTo>
                    <a:pt x="1497820" y="356223"/>
                  </a:lnTo>
                  <a:lnTo>
                    <a:pt x="1121963" y="420736"/>
                  </a:lnTo>
                  <a:lnTo>
                    <a:pt x="900375" y="462810"/>
                  </a:lnTo>
                  <a:lnTo>
                    <a:pt x="625494" y="524518"/>
                  </a:lnTo>
                  <a:lnTo>
                    <a:pt x="532932" y="541347"/>
                  </a:lnTo>
                  <a:lnTo>
                    <a:pt x="474029" y="549762"/>
                  </a:lnTo>
                  <a:lnTo>
                    <a:pt x="431955" y="555372"/>
                  </a:lnTo>
                  <a:lnTo>
                    <a:pt x="389882" y="555372"/>
                  </a:lnTo>
                  <a:lnTo>
                    <a:pt x="339393" y="552567"/>
                  </a:lnTo>
                  <a:lnTo>
                    <a:pt x="305735" y="544152"/>
                  </a:lnTo>
                  <a:lnTo>
                    <a:pt x="258051" y="521713"/>
                  </a:lnTo>
                  <a:lnTo>
                    <a:pt x="210368" y="496468"/>
                  </a:lnTo>
                  <a:lnTo>
                    <a:pt x="168294" y="468419"/>
                  </a:lnTo>
                  <a:lnTo>
                    <a:pt x="123416" y="431956"/>
                  </a:lnTo>
                  <a:lnTo>
                    <a:pt x="81342" y="389882"/>
                  </a:lnTo>
                  <a:lnTo>
                    <a:pt x="50488" y="356223"/>
                  </a:lnTo>
                  <a:lnTo>
                    <a:pt x="19634" y="308540"/>
                  </a:lnTo>
                  <a:lnTo>
                    <a:pt x="8414" y="283295"/>
                  </a:lnTo>
                  <a:lnTo>
                    <a:pt x="0" y="258051"/>
                  </a:lnTo>
                  <a:lnTo>
                    <a:pt x="2804" y="246832"/>
                  </a:lnTo>
                  <a:lnTo>
                    <a:pt x="16829" y="241222"/>
                  </a:lnTo>
                  <a:lnTo>
                    <a:pt x="44878" y="249637"/>
                  </a:lnTo>
                  <a:lnTo>
                    <a:pt x="64512" y="258051"/>
                  </a:lnTo>
                  <a:lnTo>
                    <a:pt x="78537" y="272076"/>
                  </a:lnTo>
                  <a:lnTo>
                    <a:pt x="100976" y="286100"/>
                  </a:lnTo>
                  <a:lnTo>
                    <a:pt x="131830" y="300125"/>
                  </a:lnTo>
                  <a:lnTo>
                    <a:pt x="179514" y="314149"/>
                  </a:lnTo>
                  <a:lnTo>
                    <a:pt x="241222" y="322564"/>
                  </a:lnTo>
                  <a:lnTo>
                    <a:pt x="322564" y="328174"/>
                  </a:lnTo>
                  <a:lnTo>
                    <a:pt x="474029" y="319759"/>
                  </a:lnTo>
                  <a:lnTo>
                    <a:pt x="692812" y="294515"/>
                  </a:lnTo>
                  <a:lnTo>
                    <a:pt x="790984" y="277686"/>
                  </a:lnTo>
                  <a:lnTo>
                    <a:pt x="992937" y="238417"/>
                  </a:lnTo>
                  <a:lnTo>
                    <a:pt x="1147207" y="21597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grpSp>
          <p:nvGrpSpPr>
            <p:cNvPr id="95" name="グループ化 94">
              <a:extLst>
                <a:ext uri="{FF2B5EF4-FFF2-40B4-BE49-F238E27FC236}">
                  <a16:creationId xmlns:a16="http://schemas.microsoft.com/office/drawing/2014/main" id="{044F12EB-08D0-44FF-BE24-8FB86DC677BA}"/>
                </a:ext>
              </a:extLst>
            </p:cNvPr>
            <p:cNvGrpSpPr/>
            <p:nvPr/>
          </p:nvGrpSpPr>
          <p:grpSpPr>
            <a:xfrm>
              <a:off x="2765425" y="1552575"/>
              <a:ext cx="4814888" cy="4619625"/>
              <a:chOff x="2765425" y="1557338"/>
              <a:chExt cx="4814888" cy="4619625"/>
            </a:xfrm>
          </p:grpSpPr>
          <p:sp>
            <p:nvSpPr>
              <p:cNvPr id="96" name="フリーフォーム 73">
                <a:extLst>
                  <a:ext uri="{FF2B5EF4-FFF2-40B4-BE49-F238E27FC236}">
                    <a16:creationId xmlns:a16="http://schemas.microsoft.com/office/drawing/2014/main" id="{154F80B0-F842-4BC1-9B13-03CA8D6C9C4F}"/>
                  </a:ext>
                </a:extLst>
              </p:cNvPr>
              <p:cNvSpPr/>
              <p:nvPr/>
            </p:nvSpPr>
            <p:spPr>
              <a:xfrm>
                <a:off x="2786063" y="2554288"/>
                <a:ext cx="1855787" cy="558800"/>
              </a:xfrm>
              <a:custGeom>
                <a:avLst/>
                <a:gdLst>
                  <a:gd name="connsiteX0" fmla="*/ 707231 w 1854993"/>
                  <a:gd name="connsiteY0" fmla="*/ 257175 h 557213"/>
                  <a:gd name="connsiteX1" fmla="*/ 1047750 w 1854993"/>
                  <a:gd name="connsiteY1" fmla="*/ 171450 h 557213"/>
                  <a:gd name="connsiteX2" fmla="*/ 1269206 w 1854993"/>
                  <a:gd name="connsiteY2" fmla="*/ 123825 h 557213"/>
                  <a:gd name="connsiteX3" fmla="*/ 1388268 w 1854993"/>
                  <a:gd name="connsiteY3" fmla="*/ 88107 h 557213"/>
                  <a:gd name="connsiteX4" fmla="*/ 1462087 w 1854993"/>
                  <a:gd name="connsiteY4" fmla="*/ 66675 h 557213"/>
                  <a:gd name="connsiteX5" fmla="*/ 1509712 w 1854993"/>
                  <a:gd name="connsiteY5" fmla="*/ 42863 h 557213"/>
                  <a:gd name="connsiteX6" fmla="*/ 1571625 w 1854993"/>
                  <a:gd name="connsiteY6" fmla="*/ 16669 h 557213"/>
                  <a:gd name="connsiteX7" fmla="*/ 1609725 w 1854993"/>
                  <a:gd name="connsiteY7" fmla="*/ 4763 h 557213"/>
                  <a:gd name="connsiteX8" fmla="*/ 1654968 w 1854993"/>
                  <a:gd name="connsiteY8" fmla="*/ 0 h 557213"/>
                  <a:gd name="connsiteX9" fmla="*/ 1704975 w 1854993"/>
                  <a:gd name="connsiteY9" fmla="*/ 0 h 557213"/>
                  <a:gd name="connsiteX10" fmla="*/ 1759743 w 1854993"/>
                  <a:gd name="connsiteY10" fmla="*/ 9525 h 557213"/>
                  <a:gd name="connsiteX11" fmla="*/ 1802606 w 1854993"/>
                  <a:gd name="connsiteY11" fmla="*/ 19050 h 557213"/>
                  <a:gd name="connsiteX12" fmla="*/ 1831181 w 1854993"/>
                  <a:gd name="connsiteY12" fmla="*/ 30957 h 557213"/>
                  <a:gd name="connsiteX13" fmla="*/ 1843087 w 1854993"/>
                  <a:gd name="connsiteY13" fmla="*/ 42863 h 557213"/>
                  <a:gd name="connsiteX14" fmla="*/ 1850231 w 1854993"/>
                  <a:gd name="connsiteY14" fmla="*/ 57150 h 557213"/>
                  <a:gd name="connsiteX15" fmla="*/ 1854993 w 1854993"/>
                  <a:gd name="connsiteY15" fmla="*/ 76200 h 557213"/>
                  <a:gd name="connsiteX16" fmla="*/ 1854993 w 1854993"/>
                  <a:gd name="connsiteY16" fmla="*/ 119063 h 557213"/>
                  <a:gd name="connsiteX17" fmla="*/ 1843087 w 1854993"/>
                  <a:gd name="connsiteY17" fmla="*/ 159544 h 557213"/>
                  <a:gd name="connsiteX18" fmla="*/ 1826418 w 1854993"/>
                  <a:gd name="connsiteY18" fmla="*/ 178594 h 557213"/>
                  <a:gd name="connsiteX19" fmla="*/ 1776412 w 1854993"/>
                  <a:gd name="connsiteY19" fmla="*/ 202407 h 557213"/>
                  <a:gd name="connsiteX20" fmla="*/ 1683543 w 1854993"/>
                  <a:gd name="connsiteY20" fmla="*/ 233363 h 557213"/>
                  <a:gd name="connsiteX21" fmla="*/ 1595437 w 1854993"/>
                  <a:gd name="connsiteY21" fmla="*/ 257175 h 557213"/>
                  <a:gd name="connsiteX22" fmla="*/ 1462087 w 1854993"/>
                  <a:gd name="connsiteY22" fmla="*/ 285750 h 557213"/>
                  <a:gd name="connsiteX23" fmla="*/ 1276350 w 1854993"/>
                  <a:gd name="connsiteY23" fmla="*/ 323850 h 557213"/>
                  <a:gd name="connsiteX24" fmla="*/ 1193006 w 1854993"/>
                  <a:gd name="connsiteY24" fmla="*/ 340519 h 557213"/>
                  <a:gd name="connsiteX25" fmla="*/ 907256 w 1854993"/>
                  <a:gd name="connsiteY25" fmla="*/ 414338 h 557213"/>
                  <a:gd name="connsiteX26" fmla="*/ 707231 w 1854993"/>
                  <a:gd name="connsiteY26" fmla="*/ 471488 h 557213"/>
                  <a:gd name="connsiteX27" fmla="*/ 521493 w 1854993"/>
                  <a:gd name="connsiteY27" fmla="*/ 523875 h 557213"/>
                  <a:gd name="connsiteX28" fmla="*/ 461962 w 1854993"/>
                  <a:gd name="connsiteY28" fmla="*/ 540544 h 557213"/>
                  <a:gd name="connsiteX29" fmla="*/ 352425 w 1854993"/>
                  <a:gd name="connsiteY29" fmla="*/ 557213 h 557213"/>
                  <a:gd name="connsiteX30" fmla="*/ 330993 w 1854993"/>
                  <a:gd name="connsiteY30" fmla="*/ 554832 h 557213"/>
                  <a:gd name="connsiteX31" fmla="*/ 276225 w 1854993"/>
                  <a:gd name="connsiteY31" fmla="*/ 528638 h 557213"/>
                  <a:gd name="connsiteX32" fmla="*/ 211931 w 1854993"/>
                  <a:gd name="connsiteY32" fmla="*/ 488157 h 557213"/>
                  <a:gd name="connsiteX33" fmla="*/ 171450 w 1854993"/>
                  <a:gd name="connsiteY33" fmla="*/ 457200 h 557213"/>
                  <a:gd name="connsiteX34" fmla="*/ 119062 w 1854993"/>
                  <a:gd name="connsiteY34" fmla="*/ 414338 h 557213"/>
                  <a:gd name="connsiteX35" fmla="*/ 59531 w 1854993"/>
                  <a:gd name="connsiteY35" fmla="*/ 359569 h 557213"/>
                  <a:gd name="connsiteX36" fmla="*/ 26193 w 1854993"/>
                  <a:gd name="connsiteY36" fmla="*/ 330994 h 557213"/>
                  <a:gd name="connsiteX37" fmla="*/ 11906 w 1854993"/>
                  <a:gd name="connsiteY37" fmla="*/ 314325 h 557213"/>
                  <a:gd name="connsiteX38" fmla="*/ 0 w 1854993"/>
                  <a:gd name="connsiteY38" fmla="*/ 288132 h 557213"/>
                  <a:gd name="connsiteX39" fmla="*/ 0 w 1854993"/>
                  <a:gd name="connsiteY39" fmla="*/ 269082 h 557213"/>
                  <a:gd name="connsiteX40" fmla="*/ 7143 w 1854993"/>
                  <a:gd name="connsiteY40" fmla="*/ 254794 h 557213"/>
                  <a:gd name="connsiteX41" fmla="*/ 16668 w 1854993"/>
                  <a:gd name="connsiteY41" fmla="*/ 254794 h 557213"/>
                  <a:gd name="connsiteX42" fmla="*/ 33337 w 1854993"/>
                  <a:gd name="connsiteY42" fmla="*/ 257175 h 557213"/>
                  <a:gd name="connsiteX43" fmla="*/ 61912 w 1854993"/>
                  <a:gd name="connsiteY43" fmla="*/ 271463 h 557213"/>
                  <a:gd name="connsiteX44" fmla="*/ 114300 w 1854993"/>
                  <a:gd name="connsiteY44" fmla="*/ 302419 h 557213"/>
                  <a:gd name="connsiteX45" fmla="*/ 171450 w 1854993"/>
                  <a:gd name="connsiteY45" fmla="*/ 326232 h 557213"/>
                  <a:gd name="connsiteX46" fmla="*/ 207168 w 1854993"/>
                  <a:gd name="connsiteY46" fmla="*/ 338138 h 557213"/>
                  <a:gd name="connsiteX47" fmla="*/ 254793 w 1854993"/>
                  <a:gd name="connsiteY47" fmla="*/ 347663 h 557213"/>
                  <a:gd name="connsiteX48" fmla="*/ 321468 w 1854993"/>
                  <a:gd name="connsiteY48" fmla="*/ 347663 h 557213"/>
                  <a:gd name="connsiteX49" fmla="*/ 385762 w 1854993"/>
                  <a:gd name="connsiteY49" fmla="*/ 335757 h 557213"/>
                  <a:gd name="connsiteX50" fmla="*/ 707231 w 1854993"/>
                  <a:gd name="connsiteY50" fmla="*/ 257175 h 55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854993" h="557213">
                    <a:moveTo>
                      <a:pt x="707231" y="257175"/>
                    </a:moveTo>
                    <a:lnTo>
                      <a:pt x="1047750" y="171450"/>
                    </a:lnTo>
                    <a:lnTo>
                      <a:pt x="1269206" y="123825"/>
                    </a:lnTo>
                    <a:lnTo>
                      <a:pt x="1388268" y="88107"/>
                    </a:lnTo>
                    <a:lnTo>
                      <a:pt x="1462087" y="66675"/>
                    </a:lnTo>
                    <a:lnTo>
                      <a:pt x="1509712" y="42863"/>
                    </a:lnTo>
                    <a:lnTo>
                      <a:pt x="1571625" y="16669"/>
                    </a:lnTo>
                    <a:lnTo>
                      <a:pt x="1609725" y="4763"/>
                    </a:lnTo>
                    <a:lnTo>
                      <a:pt x="1654968" y="0"/>
                    </a:lnTo>
                    <a:lnTo>
                      <a:pt x="1704975" y="0"/>
                    </a:lnTo>
                    <a:lnTo>
                      <a:pt x="1759743" y="9525"/>
                    </a:lnTo>
                    <a:lnTo>
                      <a:pt x="1802606" y="19050"/>
                    </a:lnTo>
                    <a:lnTo>
                      <a:pt x="1831181" y="30957"/>
                    </a:lnTo>
                    <a:lnTo>
                      <a:pt x="1843087" y="42863"/>
                    </a:lnTo>
                    <a:lnTo>
                      <a:pt x="1850231" y="57150"/>
                    </a:lnTo>
                    <a:lnTo>
                      <a:pt x="1854993" y="76200"/>
                    </a:lnTo>
                    <a:lnTo>
                      <a:pt x="1854993" y="119063"/>
                    </a:lnTo>
                    <a:lnTo>
                      <a:pt x="1843087" y="159544"/>
                    </a:lnTo>
                    <a:lnTo>
                      <a:pt x="1826418" y="178594"/>
                    </a:lnTo>
                    <a:lnTo>
                      <a:pt x="1776412" y="202407"/>
                    </a:lnTo>
                    <a:lnTo>
                      <a:pt x="1683543" y="233363"/>
                    </a:lnTo>
                    <a:lnTo>
                      <a:pt x="1595437" y="257175"/>
                    </a:lnTo>
                    <a:lnTo>
                      <a:pt x="1462087" y="285750"/>
                    </a:lnTo>
                    <a:lnTo>
                      <a:pt x="1276350" y="323850"/>
                    </a:lnTo>
                    <a:lnTo>
                      <a:pt x="1193006" y="340519"/>
                    </a:lnTo>
                    <a:lnTo>
                      <a:pt x="907256" y="414338"/>
                    </a:lnTo>
                    <a:lnTo>
                      <a:pt x="707231" y="471488"/>
                    </a:lnTo>
                    <a:lnTo>
                      <a:pt x="521493" y="523875"/>
                    </a:lnTo>
                    <a:lnTo>
                      <a:pt x="461962" y="540544"/>
                    </a:lnTo>
                    <a:lnTo>
                      <a:pt x="352425" y="557213"/>
                    </a:lnTo>
                    <a:lnTo>
                      <a:pt x="330993" y="554832"/>
                    </a:lnTo>
                    <a:lnTo>
                      <a:pt x="276225" y="528638"/>
                    </a:lnTo>
                    <a:lnTo>
                      <a:pt x="211931" y="488157"/>
                    </a:lnTo>
                    <a:lnTo>
                      <a:pt x="171450" y="457200"/>
                    </a:lnTo>
                    <a:lnTo>
                      <a:pt x="119062" y="414338"/>
                    </a:lnTo>
                    <a:lnTo>
                      <a:pt x="59531" y="359569"/>
                    </a:lnTo>
                    <a:lnTo>
                      <a:pt x="26193" y="330994"/>
                    </a:lnTo>
                    <a:lnTo>
                      <a:pt x="11906" y="314325"/>
                    </a:lnTo>
                    <a:lnTo>
                      <a:pt x="0" y="288132"/>
                    </a:lnTo>
                    <a:lnTo>
                      <a:pt x="0" y="269082"/>
                    </a:lnTo>
                    <a:lnTo>
                      <a:pt x="7143" y="254794"/>
                    </a:lnTo>
                    <a:lnTo>
                      <a:pt x="16668" y="254794"/>
                    </a:lnTo>
                    <a:lnTo>
                      <a:pt x="33337" y="257175"/>
                    </a:lnTo>
                    <a:lnTo>
                      <a:pt x="61912" y="271463"/>
                    </a:lnTo>
                    <a:lnTo>
                      <a:pt x="114300" y="302419"/>
                    </a:lnTo>
                    <a:lnTo>
                      <a:pt x="171450" y="326232"/>
                    </a:lnTo>
                    <a:lnTo>
                      <a:pt x="207168" y="338138"/>
                    </a:lnTo>
                    <a:lnTo>
                      <a:pt x="254793" y="347663"/>
                    </a:lnTo>
                    <a:lnTo>
                      <a:pt x="321468" y="347663"/>
                    </a:lnTo>
                    <a:lnTo>
                      <a:pt x="385762" y="335757"/>
                    </a:lnTo>
                    <a:lnTo>
                      <a:pt x="707231" y="257175"/>
                    </a:lnTo>
                    <a:close/>
                  </a:path>
                </a:pathLst>
              </a:custGeom>
              <a:solidFill>
                <a:srgbClr val="1F497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97" name="フリーフォーム 75">
                <a:extLst>
                  <a:ext uri="{FF2B5EF4-FFF2-40B4-BE49-F238E27FC236}">
                    <a16:creationId xmlns:a16="http://schemas.microsoft.com/office/drawing/2014/main" id="{EFB9E2FE-F3AF-4460-9EB8-C68152908B55}"/>
                  </a:ext>
                </a:extLst>
              </p:cNvPr>
              <p:cNvSpPr/>
              <p:nvPr/>
            </p:nvSpPr>
            <p:spPr>
              <a:xfrm>
                <a:off x="4460875" y="1557338"/>
                <a:ext cx="1133475" cy="1654175"/>
              </a:xfrm>
              <a:custGeom>
                <a:avLst/>
                <a:gdLst>
                  <a:gd name="connsiteX0" fmla="*/ 883444 w 1133475"/>
                  <a:gd name="connsiteY0" fmla="*/ 738187 h 1654968"/>
                  <a:gd name="connsiteX1" fmla="*/ 809625 w 1133475"/>
                  <a:gd name="connsiteY1" fmla="*/ 852487 h 1654968"/>
                  <a:gd name="connsiteX2" fmla="*/ 759619 w 1133475"/>
                  <a:gd name="connsiteY2" fmla="*/ 923925 h 1654968"/>
                  <a:gd name="connsiteX3" fmla="*/ 607219 w 1133475"/>
                  <a:gd name="connsiteY3" fmla="*/ 1102518 h 1654968"/>
                  <a:gd name="connsiteX4" fmla="*/ 526257 w 1133475"/>
                  <a:gd name="connsiteY4" fmla="*/ 1202531 h 1654968"/>
                  <a:gd name="connsiteX5" fmla="*/ 426244 w 1133475"/>
                  <a:gd name="connsiteY5" fmla="*/ 1309687 h 1654968"/>
                  <a:gd name="connsiteX6" fmla="*/ 311944 w 1133475"/>
                  <a:gd name="connsiteY6" fmla="*/ 1421606 h 1654968"/>
                  <a:gd name="connsiteX7" fmla="*/ 207169 w 1133475"/>
                  <a:gd name="connsiteY7" fmla="*/ 1516856 h 1654968"/>
                  <a:gd name="connsiteX8" fmla="*/ 109538 w 1133475"/>
                  <a:gd name="connsiteY8" fmla="*/ 1602581 h 1654968"/>
                  <a:gd name="connsiteX9" fmla="*/ 64294 w 1133475"/>
                  <a:gd name="connsiteY9" fmla="*/ 1638300 h 1654968"/>
                  <a:gd name="connsiteX10" fmla="*/ 40482 w 1133475"/>
                  <a:gd name="connsiteY10" fmla="*/ 1652587 h 1654968"/>
                  <a:gd name="connsiteX11" fmla="*/ 23813 w 1133475"/>
                  <a:gd name="connsiteY11" fmla="*/ 1654968 h 1654968"/>
                  <a:gd name="connsiteX12" fmla="*/ 11907 w 1133475"/>
                  <a:gd name="connsiteY12" fmla="*/ 1652587 h 1654968"/>
                  <a:gd name="connsiteX13" fmla="*/ 0 w 1133475"/>
                  <a:gd name="connsiteY13" fmla="*/ 1638300 h 1654968"/>
                  <a:gd name="connsiteX14" fmla="*/ 4763 w 1133475"/>
                  <a:gd name="connsiteY14" fmla="*/ 1614487 h 1654968"/>
                  <a:gd name="connsiteX15" fmla="*/ 33338 w 1133475"/>
                  <a:gd name="connsiteY15" fmla="*/ 1569243 h 1654968"/>
                  <a:gd name="connsiteX16" fmla="*/ 121444 w 1133475"/>
                  <a:gd name="connsiteY16" fmla="*/ 1469231 h 1654968"/>
                  <a:gd name="connsiteX17" fmla="*/ 254794 w 1133475"/>
                  <a:gd name="connsiteY17" fmla="*/ 1300162 h 1654968"/>
                  <a:gd name="connsiteX18" fmla="*/ 361950 w 1133475"/>
                  <a:gd name="connsiteY18" fmla="*/ 1154906 h 1654968"/>
                  <a:gd name="connsiteX19" fmla="*/ 438150 w 1133475"/>
                  <a:gd name="connsiteY19" fmla="*/ 1042987 h 1654968"/>
                  <a:gd name="connsiteX20" fmla="*/ 504825 w 1133475"/>
                  <a:gd name="connsiteY20" fmla="*/ 945356 h 1654968"/>
                  <a:gd name="connsiteX21" fmla="*/ 569119 w 1133475"/>
                  <a:gd name="connsiteY21" fmla="*/ 840581 h 1654968"/>
                  <a:gd name="connsiteX22" fmla="*/ 631032 w 1133475"/>
                  <a:gd name="connsiteY22" fmla="*/ 723900 h 1654968"/>
                  <a:gd name="connsiteX23" fmla="*/ 690563 w 1133475"/>
                  <a:gd name="connsiteY23" fmla="*/ 600075 h 1654968"/>
                  <a:gd name="connsiteX24" fmla="*/ 738188 w 1133475"/>
                  <a:gd name="connsiteY24" fmla="*/ 469106 h 1654968"/>
                  <a:gd name="connsiteX25" fmla="*/ 778669 w 1133475"/>
                  <a:gd name="connsiteY25" fmla="*/ 330993 h 1654968"/>
                  <a:gd name="connsiteX26" fmla="*/ 792957 w 1133475"/>
                  <a:gd name="connsiteY26" fmla="*/ 247650 h 1654968"/>
                  <a:gd name="connsiteX27" fmla="*/ 792957 w 1133475"/>
                  <a:gd name="connsiteY27" fmla="*/ 226218 h 1654968"/>
                  <a:gd name="connsiteX28" fmla="*/ 783432 w 1133475"/>
                  <a:gd name="connsiteY28" fmla="*/ 204787 h 1654968"/>
                  <a:gd name="connsiteX29" fmla="*/ 754857 w 1133475"/>
                  <a:gd name="connsiteY29" fmla="*/ 171450 h 1654968"/>
                  <a:gd name="connsiteX30" fmla="*/ 711994 w 1133475"/>
                  <a:gd name="connsiteY30" fmla="*/ 123825 h 1654968"/>
                  <a:gd name="connsiteX31" fmla="*/ 657225 w 1133475"/>
                  <a:gd name="connsiteY31" fmla="*/ 76200 h 1654968"/>
                  <a:gd name="connsiteX32" fmla="*/ 642938 w 1133475"/>
                  <a:gd name="connsiteY32" fmla="*/ 64293 h 1654968"/>
                  <a:gd name="connsiteX33" fmla="*/ 628650 w 1133475"/>
                  <a:gd name="connsiteY33" fmla="*/ 50006 h 1654968"/>
                  <a:gd name="connsiteX34" fmla="*/ 621507 w 1133475"/>
                  <a:gd name="connsiteY34" fmla="*/ 23812 h 1654968"/>
                  <a:gd name="connsiteX35" fmla="*/ 621507 w 1133475"/>
                  <a:gd name="connsiteY35" fmla="*/ 9525 h 1654968"/>
                  <a:gd name="connsiteX36" fmla="*/ 631032 w 1133475"/>
                  <a:gd name="connsiteY36" fmla="*/ 0 h 1654968"/>
                  <a:gd name="connsiteX37" fmla="*/ 652463 w 1133475"/>
                  <a:gd name="connsiteY37" fmla="*/ 2381 h 1654968"/>
                  <a:gd name="connsiteX38" fmla="*/ 700088 w 1133475"/>
                  <a:gd name="connsiteY38" fmla="*/ 21431 h 1654968"/>
                  <a:gd name="connsiteX39" fmla="*/ 759619 w 1133475"/>
                  <a:gd name="connsiteY39" fmla="*/ 50006 h 1654968"/>
                  <a:gd name="connsiteX40" fmla="*/ 847725 w 1133475"/>
                  <a:gd name="connsiteY40" fmla="*/ 95250 h 1654968"/>
                  <a:gd name="connsiteX41" fmla="*/ 904875 w 1133475"/>
                  <a:gd name="connsiteY41" fmla="*/ 130968 h 1654968"/>
                  <a:gd name="connsiteX42" fmla="*/ 957263 w 1133475"/>
                  <a:gd name="connsiteY42" fmla="*/ 171450 h 1654968"/>
                  <a:gd name="connsiteX43" fmla="*/ 1019175 w 1133475"/>
                  <a:gd name="connsiteY43" fmla="*/ 221456 h 1654968"/>
                  <a:gd name="connsiteX44" fmla="*/ 1069182 w 1133475"/>
                  <a:gd name="connsiteY44" fmla="*/ 269081 h 1654968"/>
                  <a:gd name="connsiteX45" fmla="*/ 1109663 w 1133475"/>
                  <a:gd name="connsiteY45" fmla="*/ 319087 h 1654968"/>
                  <a:gd name="connsiteX46" fmla="*/ 1126332 w 1133475"/>
                  <a:gd name="connsiteY46" fmla="*/ 342900 h 1654968"/>
                  <a:gd name="connsiteX47" fmla="*/ 1131094 w 1133475"/>
                  <a:gd name="connsiteY47" fmla="*/ 352425 h 1654968"/>
                  <a:gd name="connsiteX48" fmla="*/ 1133475 w 1133475"/>
                  <a:gd name="connsiteY48" fmla="*/ 364331 h 1654968"/>
                  <a:gd name="connsiteX49" fmla="*/ 1131094 w 1133475"/>
                  <a:gd name="connsiteY49" fmla="*/ 385762 h 1654968"/>
                  <a:gd name="connsiteX50" fmla="*/ 1114425 w 1133475"/>
                  <a:gd name="connsiteY50" fmla="*/ 416718 h 1654968"/>
                  <a:gd name="connsiteX51" fmla="*/ 1073944 w 1133475"/>
                  <a:gd name="connsiteY51" fmla="*/ 469106 h 1654968"/>
                  <a:gd name="connsiteX52" fmla="*/ 1031082 w 1133475"/>
                  <a:gd name="connsiteY52" fmla="*/ 519112 h 1654968"/>
                  <a:gd name="connsiteX53" fmla="*/ 919163 w 1133475"/>
                  <a:gd name="connsiteY53" fmla="*/ 685800 h 1654968"/>
                  <a:gd name="connsiteX54" fmla="*/ 883444 w 1133475"/>
                  <a:gd name="connsiteY54" fmla="*/ 738187 h 1654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133475" h="1654968">
                    <a:moveTo>
                      <a:pt x="883444" y="738187"/>
                    </a:moveTo>
                    <a:lnTo>
                      <a:pt x="809625" y="852487"/>
                    </a:lnTo>
                    <a:lnTo>
                      <a:pt x="759619" y="923925"/>
                    </a:lnTo>
                    <a:lnTo>
                      <a:pt x="607219" y="1102518"/>
                    </a:lnTo>
                    <a:lnTo>
                      <a:pt x="526257" y="1202531"/>
                    </a:lnTo>
                    <a:lnTo>
                      <a:pt x="426244" y="1309687"/>
                    </a:lnTo>
                    <a:lnTo>
                      <a:pt x="311944" y="1421606"/>
                    </a:lnTo>
                    <a:lnTo>
                      <a:pt x="207169" y="1516856"/>
                    </a:lnTo>
                    <a:lnTo>
                      <a:pt x="109538" y="1602581"/>
                    </a:lnTo>
                    <a:lnTo>
                      <a:pt x="64294" y="1638300"/>
                    </a:lnTo>
                    <a:lnTo>
                      <a:pt x="40482" y="1652587"/>
                    </a:lnTo>
                    <a:lnTo>
                      <a:pt x="23813" y="1654968"/>
                    </a:lnTo>
                    <a:lnTo>
                      <a:pt x="11907" y="1652587"/>
                    </a:lnTo>
                    <a:lnTo>
                      <a:pt x="0" y="1638300"/>
                    </a:lnTo>
                    <a:lnTo>
                      <a:pt x="4763" y="1614487"/>
                    </a:lnTo>
                    <a:lnTo>
                      <a:pt x="33338" y="1569243"/>
                    </a:lnTo>
                    <a:lnTo>
                      <a:pt x="121444" y="1469231"/>
                    </a:lnTo>
                    <a:lnTo>
                      <a:pt x="254794" y="1300162"/>
                    </a:lnTo>
                    <a:lnTo>
                      <a:pt x="361950" y="1154906"/>
                    </a:lnTo>
                    <a:lnTo>
                      <a:pt x="438150" y="1042987"/>
                    </a:lnTo>
                    <a:lnTo>
                      <a:pt x="504825" y="945356"/>
                    </a:lnTo>
                    <a:lnTo>
                      <a:pt x="569119" y="840581"/>
                    </a:lnTo>
                    <a:lnTo>
                      <a:pt x="631032" y="723900"/>
                    </a:lnTo>
                    <a:lnTo>
                      <a:pt x="690563" y="600075"/>
                    </a:lnTo>
                    <a:lnTo>
                      <a:pt x="738188" y="469106"/>
                    </a:lnTo>
                    <a:lnTo>
                      <a:pt x="778669" y="330993"/>
                    </a:lnTo>
                    <a:lnTo>
                      <a:pt x="792957" y="247650"/>
                    </a:lnTo>
                    <a:lnTo>
                      <a:pt x="792957" y="226218"/>
                    </a:lnTo>
                    <a:lnTo>
                      <a:pt x="783432" y="204787"/>
                    </a:lnTo>
                    <a:lnTo>
                      <a:pt x="754857" y="171450"/>
                    </a:lnTo>
                    <a:lnTo>
                      <a:pt x="711994" y="123825"/>
                    </a:lnTo>
                    <a:lnTo>
                      <a:pt x="657225" y="76200"/>
                    </a:lnTo>
                    <a:lnTo>
                      <a:pt x="642938" y="64293"/>
                    </a:lnTo>
                    <a:lnTo>
                      <a:pt x="628650" y="50006"/>
                    </a:lnTo>
                    <a:lnTo>
                      <a:pt x="621507" y="23812"/>
                    </a:lnTo>
                    <a:lnTo>
                      <a:pt x="621507" y="9525"/>
                    </a:lnTo>
                    <a:lnTo>
                      <a:pt x="631032" y="0"/>
                    </a:lnTo>
                    <a:lnTo>
                      <a:pt x="652463" y="2381"/>
                    </a:lnTo>
                    <a:lnTo>
                      <a:pt x="700088" y="21431"/>
                    </a:lnTo>
                    <a:lnTo>
                      <a:pt x="759619" y="50006"/>
                    </a:lnTo>
                    <a:lnTo>
                      <a:pt x="847725" y="95250"/>
                    </a:lnTo>
                    <a:lnTo>
                      <a:pt x="904875" y="130968"/>
                    </a:lnTo>
                    <a:lnTo>
                      <a:pt x="957263" y="171450"/>
                    </a:lnTo>
                    <a:lnTo>
                      <a:pt x="1019175" y="221456"/>
                    </a:lnTo>
                    <a:lnTo>
                      <a:pt x="1069182" y="269081"/>
                    </a:lnTo>
                    <a:lnTo>
                      <a:pt x="1109663" y="319087"/>
                    </a:lnTo>
                    <a:lnTo>
                      <a:pt x="1126332" y="342900"/>
                    </a:lnTo>
                    <a:lnTo>
                      <a:pt x="1131094" y="352425"/>
                    </a:lnTo>
                    <a:lnTo>
                      <a:pt x="1133475" y="364331"/>
                    </a:lnTo>
                    <a:lnTo>
                      <a:pt x="1131094" y="385762"/>
                    </a:lnTo>
                    <a:lnTo>
                      <a:pt x="1114425" y="416718"/>
                    </a:lnTo>
                    <a:lnTo>
                      <a:pt x="1073944" y="469106"/>
                    </a:lnTo>
                    <a:lnTo>
                      <a:pt x="1031082" y="519112"/>
                    </a:lnTo>
                    <a:lnTo>
                      <a:pt x="919163" y="685800"/>
                    </a:lnTo>
                    <a:lnTo>
                      <a:pt x="883444" y="738187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98" name="フリーフォーム 90">
                <a:extLst>
                  <a:ext uri="{FF2B5EF4-FFF2-40B4-BE49-F238E27FC236}">
                    <a16:creationId xmlns:a16="http://schemas.microsoft.com/office/drawing/2014/main" id="{3AD6D387-F544-42ED-9E66-09C1D08E98BB}"/>
                  </a:ext>
                </a:extLst>
              </p:cNvPr>
              <p:cNvSpPr/>
              <p:nvPr/>
            </p:nvSpPr>
            <p:spPr>
              <a:xfrm rot="16200000">
                <a:off x="1705769" y="3536157"/>
                <a:ext cx="4330700" cy="519112"/>
              </a:xfrm>
              <a:custGeom>
                <a:avLst/>
                <a:gdLst>
                  <a:gd name="connsiteX0" fmla="*/ 1532238 w 4331926"/>
                  <a:gd name="connsiteY0" fmla="*/ 165933 h 518983"/>
                  <a:gd name="connsiteX1" fmla="*/ 2358376 w 4331926"/>
                  <a:gd name="connsiteY1" fmla="*/ 169464 h 518983"/>
                  <a:gd name="connsiteX2" fmla="*/ 3332794 w 4331926"/>
                  <a:gd name="connsiteY2" fmla="*/ 194177 h 518983"/>
                  <a:gd name="connsiteX3" fmla="*/ 3678783 w 4331926"/>
                  <a:gd name="connsiteY3" fmla="*/ 194177 h 518983"/>
                  <a:gd name="connsiteX4" fmla="*/ 3883553 w 4331926"/>
                  <a:gd name="connsiteY4" fmla="*/ 194177 h 518983"/>
                  <a:gd name="connsiteX5" fmla="*/ 4017712 w 4331926"/>
                  <a:gd name="connsiteY5" fmla="*/ 194177 h 518983"/>
                  <a:gd name="connsiteX6" fmla="*/ 4056547 w 4331926"/>
                  <a:gd name="connsiteY6" fmla="*/ 190647 h 518983"/>
                  <a:gd name="connsiteX7" fmla="*/ 4091852 w 4331926"/>
                  <a:gd name="connsiteY7" fmla="*/ 183586 h 518983"/>
                  <a:gd name="connsiteX8" fmla="*/ 4141279 w 4331926"/>
                  <a:gd name="connsiteY8" fmla="*/ 165933 h 518983"/>
                  <a:gd name="connsiteX9" fmla="*/ 4183645 w 4331926"/>
                  <a:gd name="connsiteY9" fmla="*/ 137689 h 518983"/>
                  <a:gd name="connsiteX10" fmla="*/ 4215420 w 4331926"/>
                  <a:gd name="connsiteY10" fmla="*/ 105915 h 518983"/>
                  <a:gd name="connsiteX11" fmla="*/ 4247194 w 4331926"/>
                  <a:gd name="connsiteY11" fmla="*/ 60018 h 518983"/>
                  <a:gd name="connsiteX12" fmla="*/ 4261316 w 4331926"/>
                  <a:gd name="connsiteY12" fmla="*/ 21183 h 518983"/>
                  <a:gd name="connsiteX13" fmla="*/ 4268377 w 4331926"/>
                  <a:gd name="connsiteY13" fmla="*/ 3530 h 518983"/>
                  <a:gd name="connsiteX14" fmla="*/ 4278969 w 4331926"/>
                  <a:gd name="connsiteY14" fmla="*/ 0 h 518983"/>
                  <a:gd name="connsiteX15" fmla="*/ 4289560 w 4331926"/>
                  <a:gd name="connsiteY15" fmla="*/ 0 h 518983"/>
                  <a:gd name="connsiteX16" fmla="*/ 4307213 w 4331926"/>
                  <a:gd name="connsiteY16" fmla="*/ 14122 h 518983"/>
                  <a:gd name="connsiteX17" fmla="*/ 4321335 w 4331926"/>
                  <a:gd name="connsiteY17" fmla="*/ 35305 h 518983"/>
                  <a:gd name="connsiteX18" fmla="*/ 4328396 w 4331926"/>
                  <a:gd name="connsiteY18" fmla="*/ 63549 h 518983"/>
                  <a:gd name="connsiteX19" fmla="*/ 4331926 w 4331926"/>
                  <a:gd name="connsiteY19" fmla="*/ 112976 h 518983"/>
                  <a:gd name="connsiteX20" fmla="*/ 4328396 w 4331926"/>
                  <a:gd name="connsiteY20" fmla="*/ 180055 h 518983"/>
                  <a:gd name="connsiteX21" fmla="*/ 4324865 w 4331926"/>
                  <a:gd name="connsiteY21" fmla="*/ 208299 h 518983"/>
                  <a:gd name="connsiteX22" fmla="*/ 4307213 w 4331926"/>
                  <a:gd name="connsiteY22" fmla="*/ 264787 h 518983"/>
                  <a:gd name="connsiteX23" fmla="*/ 4286030 w 4331926"/>
                  <a:gd name="connsiteY23" fmla="*/ 317745 h 518983"/>
                  <a:gd name="connsiteX24" fmla="*/ 4247194 w 4331926"/>
                  <a:gd name="connsiteY24" fmla="*/ 384824 h 518983"/>
                  <a:gd name="connsiteX25" fmla="*/ 4204828 w 4331926"/>
                  <a:gd name="connsiteY25" fmla="*/ 441312 h 518983"/>
                  <a:gd name="connsiteX26" fmla="*/ 4162462 w 4331926"/>
                  <a:gd name="connsiteY26" fmla="*/ 487209 h 518983"/>
                  <a:gd name="connsiteX27" fmla="*/ 4130688 w 4331926"/>
                  <a:gd name="connsiteY27" fmla="*/ 511922 h 518983"/>
                  <a:gd name="connsiteX28" fmla="*/ 4098913 w 4331926"/>
                  <a:gd name="connsiteY28" fmla="*/ 518983 h 518983"/>
                  <a:gd name="connsiteX29" fmla="*/ 4067139 w 4331926"/>
                  <a:gd name="connsiteY29" fmla="*/ 511922 h 518983"/>
                  <a:gd name="connsiteX30" fmla="*/ 4031834 w 4331926"/>
                  <a:gd name="connsiteY30" fmla="*/ 483678 h 518983"/>
                  <a:gd name="connsiteX31" fmla="*/ 3985937 w 4331926"/>
                  <a:gd name="connsiteY31" fmla="*/ 451904 h 518983"/>
                  <a:gd name="connsiteX32" fmla="*/ 3922388 w 4331926"/>
                  <a:gd name="connsiteY32" fmla="*/ 427190 h 518983"/>
                  <a:gd name="connsiteX33" fmla="*/ 3851778 w 4331926"/>
                  <a:gd name="connsiteY33" fmla="*/ 416599 h 518983"/>
                  <a:gd name="connsiteX34" fmla="*/ 3569338 w 4331926"/>
                  <a:gd name="connsiteY34" fmla="*/ 416599 h 518983"/>
                  <a:gd name="connsiteX35" fmla="*/ 3248062 w 4331926"/>
                  <a:gd name="connsiteY35" fmla="*/ 413068 h 518983"/>
                  <a:gd name="connsiteX36" fmla="*/ 3082129 w 4331926"/>
                  <a:gd name="connsiteY36" fmla="*/ 395416 h 518983"/>
                  <a:gd name="connsiteX37" fmla="*/ 2700834 w 4331926"/>
                  <a:gd name="connsiteY37" fmla="*/ 388355 h 518983"/>
                  <a:gd name="connsiteX38" fmla="*/ 2467821 w 4331926"/>
                  <a:gd name="connsiteY38" fmla="*/ 391885 h 518983"/>
                  <a:gd name="connsiteX39" fmla="*/ 2072405 w 4331926"/>
                  <a:gd name="connsiteY39" fmla="*/ 395416 h 518983"/>
                  <a:gd name="connsiteX40" fmla="*/ 1616970 w 4331926"/>
                  <a:gd name="connsiteY40" fmla="*/ 395416 h 518983"/>
                  <a:gd name="connsiteX41" fmla="*/ 1260390 w 4331926"/>
                  <a:gd name="connsiteY41" fmla="*/ 391885 h 518983"/>
                  <a:gd name="connsiteX42" fmla="*/ 907339 w 4331926"/>
                  <a:gd name="connsiteY42" fmla="*/ 395416 h 518983"/>
                  <a:gd name="connsiteX43" fmla="*/ 600186 w 4331926"/>
                  <a:gd name="connsiteY43" fmla="*/ 395416 h 518983"/>
                  <a:gd name="connsiteX44" fmla="*/ 462496 w 4331926"/>
                  <a:gd name="connsiteY44" fmla="*/ 391885 h 518983"/>
                  <a:gd name="connsiteX45" fmla="*/ 356581 w 4331926"/>
                  <a:gd name="connsiteY45" fmla="*/ 381294 h 518983"/>
                  <a:gd name="connsiteX46" fmla="*/ 261258 w 4331926"/>
                  <a:gd name="connsiteY46" fmla="*/ 370702 h 518983"/>
                  <a:gd name="connsiteX47" fmla="*/ 183586 w 4331926"/>
                  <a:gd name="connsiteY47" fmla="*/ 360111 h 518983"/>
                  <a:gd name="connsiteX48" fmla="*/ 95324 w 4331926"/>
                  <a:gd name="connsiteY48" fmla="*/ 342458 h 518983"/>
                  <a:gd name="connsiteX49" fmla="*/ 49427 w 4331926"/>
                  <a:gd name="connsiteY49" fmla="*/ 331867 h 518983"/>
                  <a:gd name="connsiteX50" fmla="*/ 31775 w 4331926"/>
                  <a:gd name="connsiteY50" fmla="*/ 321275 h 518983"/>
                  <a:gd name="connsiteX51" fmla="*/ 14122 w 4331926"/>
                  <a:gd name="connsiteY51" fmla="*/ 303623 h 518983"/>
                  <a:gd name="connsiteX52" fmla="*/ 0 w 4331926"/>
                  <a:gd name="connsiteY52" fmla="*/ 275379 h 518983"/>
                  <a:gd name="connsiteX53" fmla="*/ 3531 w 4331926"/>
                  <a:gd name="connsiteY53" fmla="*/ 254196 h 518983"/>
                  <a:gd name="connsiteX54" fmla="*/ 14122 w 4331926"/>
                  <a:gd name="connsiteY54" fmla="*/ 225952 h 518983"/>
                  <a:gd name="connsiteX55" fmla="*/ 35305 w 4331926"/>
                  <a:gd name="connsiteY55" fmla="*/ 204769 h 518983"/>
                  <a:gd name="connsiteX56" fmla="*/ 70610 w 4331926"/>
                  <a:gd name="connsiteY56" fmla="*/ 180055 h 518983"/>
                  <a:gd name="connsiteX57" fmla="*/ 148281 w 4331926"/>
                  <a:gd name="connsiteY57" fmla="*/ 151811 h 518983"/>
                  <a:gd name="connsiteX58" fmla="*/ 257727 w 4331926"/>
                  <a:gd name="connsiteY58" fmla="*/ 127098 h 518983"/>
                  <a:gd name="connsiteX59" fmla="*/ 388356 w 4331926"/>
                  <a:gd name="connsiteY59" fmla="*/ 112976 h 518983"/>
                  <a:gd name="connsiteX60" fmla="*/ 504862 w 4331926"/>
                  <a:gd name="connsiteY60" fmla="*/ 102384 h 518983"/>
                  <a:gd name="connsiteX61" fmla="*/ 550759 w 4331926"/>
                  <a:gd name="connsiteY61" fmla="*/ 109445 h 518983"/>
                  <a:gd name="connsiteX62" fmla="*/ 624899 w 4331926"/>
                  <a:gd name="connsiteY62" fmla="*/ 123567 h 518983"/>
                  <a:gd name="connsiteX63" fmla="*/ 790833 w 4331926"/>
                  <a:gd name="connsiteY63" fmla="*/ 141220 h 518983"/>
                  <a:gd name="connsiteX64" fmla="*/ 1052090 w 4331926"/>
                  <a:gd name="connsiteY64" fmla="*/ 151811 h 518983"/>
                  <a:gd name="connsiteX65" fmla="*/ 1475750 w 4331926"/>
                  <a:gd name="connsiteY65" fmla="*/ 165933 h 518983"/>
                  <a:gd name="connsiteX66" fmla="*/ 1532238 w 4331926"/>
                  <a:gd name="connsiteY66" fmla="*/ 165933 h 518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4331926" h="518983">
                    <a:moveTo>
                      <a:pt x="1532238" y="165933"/>
                    </a:moveTo>
                    <a:lnTo>
                      <a:pt x="2358376" y="169464"/>
                    </a:lnTo>
                    <a:lnTo>
                      <a:pt x="3332794" y="194177"/>
                    </a:lnTo>
                    <a:lnTo>
                      <a:pt x="3678783" y="194177"/>
                    </a:lnTo>
                    <a:lnTo>
                      <a:pt x="3883553" y="194177"/>
                    </a:lnTo>
                    <a:lnTo>
                      <a:pt x="4017712" y="194177"/>
                    </a:lnTo>
                    <a:lnTo>
                      <a:pt x="4056547" y="190647"/>
                    </a:lnTo>
                    <a:lnTo>
                      <a:pt x="4091852" y="183586"/>
                    </a:lnTo>
                    <a:lnTo>
                      <a:pt x="4141279" y="165933"/>
                    </a:lnTo>
                    <a:lnTo>
                      <a:pt x="4183645" y="137689"/>
                    </a:lnTo>
                    <a:lnTo>
                      <a:pt x="4215420" y="105915"/>
                    </a:lnTo>
                    <a:lnTo>
                      <a:pt x="4247194" y="60018"/>
                    </a:lnTo>
                    <a:lnTo>
                      <a:pt x="4261316" y="21183"/>
                    </a:lnTo>
                    <a:lnTo>
                      <a:pt x="4268377" y="3530"/>
                    </a:lnTo>
                    <a:lnTo>
                      <a:pt x="4278969" y="0"/>
                    </a:lnTo>
                    <a:lnTo>
                      <a:pt x="4289560" y="0"/>
                    </a:lnTo>
                    <a:lnTo>
                      <a:pt x="4307213" y="14122"/>
                    </a:lnTo>
                    <a:lnTo>
                      <a:pt x="4321335" y="35305"/>
                    </a:lnTo>
                    <a:lnTo>
                      <a:pt x="4328396" y="63549"/>
                    </a:lnTo>
                    <a:lnTo>
                      <a:pt x="4331926" y="112976"/>
                    </a:lnTo>
                    <a:lnTo>
                      <a:pt x="4328396" y="180055"/>
                    </a:lnTo>
                    <a:lnTo>
                      <a:pt x="4324865" y="208299"/>
                    </a:lnTo>
                    <a:lnTo>
                      <a:pt x="4307213" y="264787"/>
                    </a:lnTo>
                    <a:lnTo>
                      <a:pt x="4286030" y="317745"/>
                    </a:lnTo>
                    <a:lnTo>
                      <a:pt x="4247194" y="384824"/>
                    </a:lnTo>
                    <a:lnTo>
                      <a:pt x="4204828" y="441312"/>
                    </a:lnTo>
                    <a:lnTo>
                      <a:pt x="4162462" y="487209"/>
                    </a:lnTo>
                    <a:lnTo>
                      <a:pt x="4130688" y="511922"/>
                    </a:lnTo>
                    <a:lnTo>
                      <a:pt x="4098913" y="518983"/>
                    </a:lnTo>
                    <a:lnTo>
                      <a:pt x="4067139" y="511922"/>
                    </a:lnTo>
                    <a:lnTo>
                      <a:pt x="4031834" y="483678"/>
                    </a:lnTo>
                    <a:lnTo>
                      <a:pt x="3985937" y="451904"/>
                    </a:lnTo>
                    <a:lnTo>
                      <a:pt x="3922388" y="427190"/>
                    </a:lnTo>
                    <a:lnTo>
                      <a:pt x="3851778" y="416599"/>
                    </a:lnTo>
                    <a:lnTo>
                      <a:pt x="3569338" y="416599"/>
                    </a:lnTo>
                    <a:lnTo>
                      <a:pt x="3248062" y="413068"/>
                    </a:lnTo>
                    <a:lnTo>
                      <a:pt x="3082129" y="395416"/>
                    </a:lnTo>
                    <a:lnTo>
                      <a:pt x="2700834" y="388355"/>
                    </a:lnTo>
                    <a:lnTo>
                      <a:pt x="2467821" y="391885"/>
                    </a:lnTo>
                    <a:lnTo>
                      <a:pt x="2072405" y="395416"/>
                    </a:lnTo>
                    <a:lnTo>
                      <a:pt x="1616970" y="395416"/>
                    </a:lnTo>
                    <a:lnTo>
                      <a:pt x="1260390" y="391885"/>
                    </a:lnTo>
                    <a:lnTo>
                      <a:pt x="907339" y="395416"/>
                    </a:lnTo>
                    <a:lnTo>
                      <a:pt x="600186" y="395416"/>
                    </a:lnTo>
                    <a:lnTo>
                      <a:pt x="462496" y="391885"/>
                    </a:lnTo>
                    <a:lnTo>
                      <a:pt x="356581" y="381294"/>
                    </a:lnTo>
                    <a:lnTo>
                      <a:pt x="261258" y="370702"/>
                    </a:lnTo>
                    <a:lnTo>
                      <a:pt x="183586" y="360111"/>
                    </a:lnTo>
                    <a:lnTo>
                      <a:pt x="95324" y="342458"/>
                    </a:lnTo>
                    <a:lnTo>
                      <a:pt x="49427" y="331867"/>
                    </a:lnTo>
                    <a:lnTo>
                      <a:pt x="31775" y="321275"/>
                    </a:lnTo>
                    <a:lnTo>
                      <a:pt x="14122" y="303623"/>
                    </a:lnTo>
                    <a:lnTo>
                      <a:pt x="0" y="275379"/>
                    </a:lnTo>
                    <a:lnTo>
                      <a:pt x="3531" y="254196"/>
                    </a:lnTo>
                    <a:lnTo>
                      <a:pt x="14122" y="225952"/>
                    </a:lnTo>
                    <a:lnTo>
                      <a:pt x="35305" y="204769"/>
                    </a:lnTo>
                    <a:lnTo>
                      <a:pt x="70610" y="180055"/>
                    </a:lnTo>
                    <a:lnTo>
                      <a:pt x="148281" y="151811"/>
                    </a:lnTo>
                    <a:lnTo>
                      <a:pt x="257727" y="127098"/>
                    </a:lnTo>
                    <a:lnTo>
                      <a:pt x="388356" y="112976"/>
                    </a:lnTo>
                    <a:lnTo>
                      <a:pt x="504862" y="102384"/>
                    </a:lnTo>
                    <a:lnTo>
                      <a:pt x="550759" y="109445"/>
                    </a:lnTo>
                    <a:lnTo>
                      <a:pt x="624899" y="123567"/>
                    </a:lnTo>
                    <a:lnTo>
                      <a:pt x="790833" y="141220"/>
                    </a:lnTo>
                    <a:lnTo>
                      <a:pt x="1052090" y="151811"/>
                    </a:lnTo>
                    <a:lnTo>
                      <a:pt x="1475750" y="165933"/>
                    </a:lnTo>
                    <a:lnTo>
                      <a:pt x="1532238" y="165933"/>
                    </a:lnTo>
                    <a:close/>
                  </a:path>
                </a:pathLst>
              </a:custGeom>
              <a:solidFill>
                <a:srgbClr val="1F497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99" name="フリーフォーム 91">
                <a:extLst>
                  <a:ext uri="{FF2B5EF4-FFF2-40B4-BE49-F238E27FC236}">
                    <a16:creationId xmlns:a16="http://schemas.microsoft.com/office/drawing/2014/main" id="{E8897C48-6457-470E-B8D1-E2DABEDB9FA1}"/>
                  </a:ext>
                </a:extLst>
              </p:cNvPr>
              <p:cNvSpPr/>
              <p:nvPr/>
            </p:nvSpPr>
            <p:spPr>
              <a:xfrm rot="16200000">
                <a:off x="2279651" y="3389312"/>
                <a:ext cx="2030412" cy="1058863"/>
              </a:xfrm>
              <a:custGeom>
                <a:avLst/>
                <a:gdLst>
                  <a:gd name="connsiteX0" fmla="*/ 988218 w 2031206"/>
                  <a:gd name="connsiteY0" fmla="*/ 592931 h 1059656"/>
                  <a:gd name="connsiteX1" fmla="*/ 1138237 w 2031206"/>
                  <a:gd name="connsiteY1" fmla="*/ 659606 h 1059656"/>
                  <a:gd name="connsiteX2" fmla="*/ 1266825 w 2031206"/>
                  <a:gd name="connsiteY2" fmla="*/ 716756 h 1059656"/>
                  <a:gd name="connsiteX3" fmla="*/ 1409700 w 2031206"/>
                  <a:gd name="connsiteY3" fmla="*/ 776287 h 1059656"/>
                  <a:gd name="connsiteX4" fmla="*/ 1626393 w 2031206"/>
                  <a:gd name="connsiteY4" fmla="*/ 859631 h 1059656"/>
                  <a:gd name="connsiteX5" fmla="*/ 1850231 w 2031206"/>
                  <a:gd name="connsiteY5" fmla="*/ 933450 h 1059656"/>
                  <a:gd name="connsiteX6" fmla="*/ 1964531 w 2031206"/>
                  <a:gd name="connsiteY6" fmla="*/ 969168 h 1059656"/>
                  <a:gd name="connsiteX7" fmla="*/ 2028825 w 2031206"/>
                  <a:gd name="connsiteY7" fmla="*/ 988218 h 1059656"/>
                  <a:gd name="connsiteX8" fmla="*/ 2031206 w 2031206"/>
                  <a:gd name="connsiteY8" fmla="*/ 1059656 h 1059656"/>
                  <a:gd name="connsiteX9" fmla="*/ 1359693 w 2031206"/>
                  <a:gd name="connsiteY9" fmla="*/ 1042987 h 1059656"/>
                  <a:gd name="connsiteX10" fmla="*/ 1176337 w 2031206"/>
                  <a:gd name="connsiteY10" fmla="*/ 947737 h 1059656"/>
                  <a:gd name="connsiteX11" fmla="*/ 1054893 w 2031206"/>
                  <a:gd name="connsiteY11" fmla="*/ 876300 h 1059656"/>
                  <a:gd name="connsiteX12" fmla="*/ 850106 w 2031206"/>
                  <a:gd name="connsiteY12" fmla="*/ 750093 h 1059656"/>
                  <a:gd name="connsiteX13" fmla="*/ 721518 w 2031206"/>
                  <a:gd name="connsiteY13" fmla="*/ 659606 h 1059656"/>
                  <a:gd name="connsiteX14" fmla="*/ 602456 w 2031206"/>
                  <a:gd name="connsiteY14" fmla="*/ 569118 h 1059656"/>
                  <a:gd name="connsiteX15" fmla="*/ 478631 w 2031206"/>
                  <a:gd name="connsiteY15" fmla="*/ 469106 h 1059656"/>
                  <a:gd name="connsiteX16" fmla="*/ 366712 w 2031206"/>
                  <a:gd name="connsiteY16" fmla="*/ 371475 h 1059656"/>
                  <a:gd name="connsiteX17" fmla="*/ 257175 w 2031206"/>
                  <a:gd name="connsiteY17" fmla="*/ 276225 h 1059656"/>
                  <a:gd name="connsiteX18" fmla="*/ 164306 w 2031206"/>
                  <a:gd name="connsiteY18" fmla="*/ 192881 h 1059656"/>
                  <a:gd name="connsiteX19" fmla="*/ 69056 w 2031206"/>
                  <a:gd name="connsiteY19" fmla="*/ 109537 h 1059656"/>
                  <a:gd name="connsiteX20" fmla="*/ 16668 w 2031206"/>
                  <a:gd name="connsiteY20" fmla="*/ 61912 h 1059656"/>
                  <a:gd name="connsiteX21" fmla="*/ 4762 w 2031206"/>
                  <a:gd name="connsiteY21" fmla="*/ 45243 h 1059656"/>
                  <a:gd name="connsiteX22" fmla="*/ 0 w 2031206"/>
                  <a:gd name="connsiteY22" fmla="*/ 26193 h 1059656"/>
                  <a:gd name="connsiteX23" fmla="*/ 0 w 2031206"/>
                  <a:gd name="connsiteY23" fmla="*/ 14287 h 1059656"/>
                  <a:gd name="connsiteX24" fmla="*/ 2381 w 2031206"/>
                  <a:gd name="connsiteY24" fmla="*/ 0 h 1059656"/>
                  <a:gd name="connsiteX25" fmla="*/ 21431 w 2031206"/>
                  <a:gd name="connsiteY25" fmla="*/ 0 h 1059656"/>
                  <a:gd name="connsiteX26" fmla="*/ 45243 w 2031206"/>
                  <a:gd name="connsiteY26" fmla="*/ 7143 h 1059656"/>
                  <a:gd name="connsiteX27" fmla="*/ 66675 w 2031206"/>
                  <a:gd name="connsiteY27" fmla="*/ 19050 h 1059656"/>
                  <a:gd name="connsiteX28" fmla="*/ 104775 w 2031206"/>
                  <a:gd name="connsiteY28" fmla="*/ 45243 h 1059656"/>
                  <a:gd name="connsiteX29" fmla="*/ 188118 w 2031206"/>
                  <a:gd name="connsiteY29" fmla="*/ 107156 h 1059656"/>
                  <a:gd name="connsiteX30" fmla="*/ 292893 w 2031206"/>
                  <a:gd name="connsiteY30" fmla="*/ 183356 h 1059656"/>
                  <a:gd name="connsiteX31" fmla="*/ 392906 w 2031206"/>
                  <a:gd name="connsiteY31" fmla="*/ 247650 h 1059656"/>
                  <a:gd name="connsiteX32" fmla="*/ 495300 w 2031206"/>
                  <a:gd name="connsiteY32" fmla="*/ 316706 h 1059656"/>
                  <a:gd name="connsiteX33" fmla="*/ 638175 w 2031206"/>
                  <a:gd name="connsiteY33" fmla="*/ 402431 h 1059656"/>
                  <a:gd name="connsiteX34" fmla="*/ 823912 w 2031206"/>
                  <a:gd name="connsiteY34" fmla="*/ 509587 h 1059656"/>
                  <a:gd name="connsiteX35" fmla="*/ 988218 w 2031206"/>
                  <a:gd name="connsiteY35" fmla="*/ 592931 h 1059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31206" h="1059656">
                    <a:moveTo>
                      <a:pt x="988218" y="592931"/>
                    </a:moveTo>
                    <a:lnTo>
                      <a:pt x="1138237" y="659606"/>
                    </a:lnTo>
                    <a:lnTo>
                      <a:pt x="1266825" y="716756"/>
                    </a:lnTo>
                    <a:lnTo>
                      <a:pt x="1409700" y="776287"/>
                    </a:lnTo>
                    <a:lnTo>
                      <a:pt x="1626393" y="859631"/>
                    </a:lnTo>
                    <a:lnTo>
                      <a:pt x="1850231" y="933450"/>
                    </a:lnTo>
                    <a:lnTo>
                      <a:pt x="1964531" y="969168"/>
                    </a:lnTo>
                    <a:lnTo>
                      <a:pt x="2028825" y="988218"/>
                    </a:lnTo>
                    <a:cubicBezTo>
                      <a:pt x="2029619" y="1012031"/>
                      <a:pt x="2030412" y="1035843"/>
                      <a:pt x="2031206" y="1059656"/>
                    </a:cubicBezTo>
                    <a:lnTo>
                      <a:pt x="1359693" y="1042987"/>
                    </a:lnTo>
                    <a:lnTo>
                      <a:pt x="1176337" y="947737"/>
                    </a:lnTo>
                    <a:lnTo>
                      <a:pt x="1054893" y="876300"/>
                    </a:lnTo>
                    <a:lnTo>
                      <a:pt x="850106" y="750093"/>
                    </a:lnTo>
                    <a:lnTo>
                      <a:pt x="721518" y="659606"/>
                    </a:lnTo>
                    <a:lnTo>
                      <a:pt x="602456" y="569118"/>
                    </a:lnTo>
                    <a:lnTo>
                      <a:pt x="478631" y="469106"/>
                    </a:lnTo>
                    <a:lnTo>
                      <a:pt x="366712" y="371475"/>
                    </a:lnTo>
                    <a:lnTo>
                      <a:pt x="257175" y="276225"/>
                    </a:lnTo>
                    <a:lnTo>
                      <a:pt x="164306" y="192881"/>
                    </a:lnTo>
                    <a:lnTo>
                      <a:pt x="69056" y="109537"/>
                    </a:lnTo>
                    <a:lnTo>
                      <a:pt x="16668" y="61912"/>
                    </a:lnTo>
                    <a:lnTo>
                      <a:pt x="4762" y="45243"/>
                    </a:lnTo>
                    <a:lnTo>
                      <a:pt x="0" y="26193"/>
                    </a:lnTo>
                    <a:lnTo>
                      <a:pt x="0" y="14287"/>
                    </a:lnTo>
                    <a:lnTo>
                      <a:pt x="2381" y="0"/>
                    </a:lnTo>
                    <a:lnTo>
                      <a:pt x="21431" y="0"/>
                    </a:lnTo>
                    <a:lnTo>
                      <a:pt x="45243" y="7143"/>
                    </a:lnTo>
                    <a:lnTo>
                      <a:pt x="66675" y="19050"/>
                    </a:lnTo>
                    <a:lnTo>
                      <a:pt x="104775" y="45243"/>
                    </a:lnTo>
                    <a:lnTo>
                      <a:pt x="188118" y="107156"/>
                    </a:lnTo>
                    <a:lnTo>
                      <a:pt x="292893" y="183356"/>
                    </a:lnTo>
                    <a:lnTo>
                      <a:pt x="392906" y="247650"/>
                    </a:lnTo>
                    <a:lnTo>
                      <a:pt x="495300" y="316706"/>
                    </a:lnTo>
                    <a:lnTo>
                      <a:pt x="638175" y="402431"/>
                    </a:lnTo>
                    <a:lnTo>
                      <a:pt x="823912" y="509587"/>
                    </a:lnTo>
                    <a:lnTo>
                      <a:pt x="988218" y="592931"/>
                    </a:lnTo>
                    <a:close/>
                  </a:path>
                </a:pathLst>
              </a:custGeom>
              <a:solidFill>
                <a:srgbClr val="1F497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00" name="フリーフォーム 74">
                <a:extLst>
                  <a:ext uri="{FF2B5EF4-FFF2-40B4-BE49-F238E27FC236}">
                    <a16:creationId xmlns:a16="http://schemas.microsoft.com/office/drawing/2014/main" id="{F1620409-D88F-48C7-A508-1AB58012C36B}"/>
                  </a:ext>
                </a:extLst>
              </p:cNvPr>
              <p:cNvSpPr/>
              <p:nvPr/>
            </p:nvSpPr>
            <p:spPr>
              <a:xfrm>
                <a:off x="3943350" y="3200400"/>
                <a:ext cx="728663" cy="776288"/>
              </a:xfrm>
              <a:custGeom>
                <a:avLst/>
                <a:gdLst>
                  <a:gd name="connsiteX0" fmla="*/ 438150 w 728663"/>
                  <a:gd name="connsiteY0" fmla="*/ 207169 h 776288"/>
                  <a:gd name="connsiteX1" fmla="*/ 276225 w 728663"/>
                  <a:gd name="connsiteY1" fmla="*/ 126206 h 776288"/>
                  <a:gd name="connsiteX2" fmla="*/ 133350 w 728663"/>
                  <a:gd name="connsiteY2" fmla="*/ 57150 h 776288"/>
                  <a:gd name="connsiteX3" fmla="*/ 0 w 728663"/>
                  <a:gd name="connsiteY3" fmla="*/ 0 h 776288"/>
                  <a:gd name="connsiteX4" fmla="*/ 2381 w 728663"/>
                  <a:gd name="connsiteY4" fmla="*/ 40481 h 776288"/>
                  <a:gd name="connsiteX5" fmla="*/ 111919 w 728663"/>
                  <a:gd name="connsiteY5" fmla="*/ 138113 h 776288"/>
                  <a:gd name="connsiteX6" fmla="*/ 176213 w 728663"/>
                  <a:gd name="connsiteY6" fmla="*/ 204788 h 776288"/>
                  <a:gd name="connsiteX7" fmla="*/ 242888 w 728663"/>
                  <a:gd name="connsiteY7" fmla="*/ 280988 h 776288"/>
                  <a:gd name="connsiteX8" fmla="*/ 309563 w 728663"/>
                  <a:gd name="connsiteY8" fmla="*/ 366713 h 776288"/>
                  <a:gd name="connsiteX9" fmla="*/ 361950 w 728663"/>
                  <a:gd name="connsiteY9" fmla="*/ 438150 h 776288"/>
                  <a:gd name="connsiteX10" fmla="*/ 400050 w 728663"/>
                  <a:gd name="connsiteY10" fmla="*/ 495300 h 776288"/>
                  <a:gd name="connsiteX11" fmla="*/ 440531 w 728663"/>
                  <a:gd name="connsiteY11" fmla="*/ 559594 h 776288"/>
                  <a:gd name="connsiteX12" fmla="*/ 471488 w 728663"/>
                  <a:gd name="connsiteY12" fmla="*/ 609600 h 776288"/>
                  <a:gd name="connsiteX13" fmla="*/ 500063 w 728663"/>
                  <a:gd name="connsiteY13" fmla="*/ 659606 h 776288"/>
                  <a:gd name="connsiteX14" fmla="*/ 516731 w 728663"/>
                  <a:gd name="connsiteY14" fmla="*/ 692944 h 776288"/>
                  <a:gd name="connsiteX15" fmla="*/ 523875 w 728663"/>
                  <a:gd name="connsiteY15" fmla="*/ 711994 h 776288"/>
                  <a:gd name="connsiteX16" fmla="*/ 540544 w 728663"/>
                  <a:gd name="connsiteY16" fmla="*/ 728663 h 776288"/>
                  <a:gd name="connsiteX17" fmla="*/ 581025 w 728663"/>
                  <a:gd name="connsiteY17" fmla="*/ 759619 h 776288"/>
                  <a:gd name="connsiteX18" fmla="*/ 602456 w 728663"/>
                  <a:gd name="connsiteY18" fmla="*/ 771525 h 776288"/>
                  <a:gd name="connsiteX19" fmla="*/ 635794 w 728663"/>
                  <a:gd name="connsiteY19" fmla="*/ 776288 h 776288"/>
                  <a:gd name="connsiteX20" fmla="*/ 652463 w 728663"/>
                  <a:gd name="connsiteY20" fmla="*/ 769144 h 776288"/>
                  <a:gd name="connsiteX21" fmla="*/ 669131 w 728663"/>
                  <a:gd name="connsiteY21" fmla="*/ 752475 h 776288"/>
                  <a:gd name="connsiteX22" fmla="*/ 704850 w 728663"/>
                  <a:gd name="connsiteY22" fmla="*/ 692944 h 776288"/>
                  <a:gd name="connsiteX23" fmla="*/ 721519 w 728663"/>
                  <a:gd name="connsiteY23" fmla="*/ 652463 h 776288"/>
                  <a:gd name="connsiteX24" fmla="*/ 728663 w 728663"/>
                  <a:gd name="connsiteY24" fmla="*/ 614363 h 776288"/>
                  <a:gd name="connsiteX25" fmla="*/ 728663 w 728663"/>
                  <a:gd name="connsiteY25" fmla="*/ 566738 h 776288"/>
                  <a:gd name="connsiteX26" fmla="*/ 721519 w 728663"/>
                  <a:gd name="connsiteY26" fmla="*/ 509588 h 776288"/>
                  <a:gd name="connsiteX27" fmla="*/ 707231 w 728663"/>
                  <a:gd name="connsiteY27" fmla="*/ 445294 h 776288"/>
                  <a:gd name="connsiteX28" fmla="*/ 678656 w 728663"/>
                  <a:gd name="connsiteY28" fmla="*/ 376238 h 776288"/>
                  <a:gd name="connsiteX29" fmla="*/ 638175 w 728663"/>
                  <a:gd name="connsiteY29" fmla="*/ 314325 h 776288"/>
                  <a:gd name="connsiteX30" fmla="*/ 626269 w 728663"/>
                  <a:gd name="connsiteY30" fmla="*/ 297656 h 776288"/>
                  <a:gd name="connsiteX31" fmla="*/ 576263 w 728663"/>
                  <a:gd name="connsiteY31" fmla="*/ 269081 h 776288"/>
                  <a:gd name="connsiteX32" fmla="*/ 438150 w 728663"/>
                  <a:gd name="connsiteY32" fmla="*/ 207169 h 776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728663" h="776288">
                    <a:moveTo>
                      <a:pt x="438150" y="207169"/>
                    </a:moveTo>
                    <a:lnTo>
                      <a:pt x="276225" y="126206"/>
                    </a:lnTo>
                    <a:lnTo>
                      <a:pt x="133350" y="57150"/>
                    </a:lnTo>
                    <a:lnTo>
                      <a:pt x="0" y="0"/>
                    </a:lnTo>
                    <a:lnTo>
                      <a:pt x="2381" y="40481"/>
                    </a:lnTo>
                    <a:lnTo>
                      <a:pt x="111919" y="138113"/>
                    </a:lnTo>
                    <a:lnTo>
                      <a:pt x="176213" y="204788"/>
                    </a:lnTo>
                    <a:lnTo>
                      <a:pt x="242888" y="280988"/>
                    </a:lnTo>
                    <a:lnTo>
                      <a:pt x="309563" y="366713"/>
                    </a:lnTo>
                    <a:lnTo>
                      <a:pt x="361950" y="438150"/>
                    </a:lnTo>
                    <a:lnTo>
                      <a:pt x="400050" y="495300"/>
                    </a:lnTo>
                    <a:lnTo>
                      <a:pt x="440531" y="559594"/>
                    </a:lnTo>
                    <a:lnTo>
                      <a:pt x="471488" y="609600"/>
                    </a:lnTo>
                    <a:lnTo>
                      <a:pt x="500063" y="659606"/>
                    </a:lnTo>
                    <a:lnTo>
                      <a:pt x="516731" y="692944"/>
                    </a:lnTo>
                    <a:lnTo>
                      <a:pt x="523875" y="711994"/>
                    </a:lnTo>
                    <a:lnTo>
                      <a:pt x="540544" y="728663"/>
                    </a:lnTo>
                    <a:lnTo>
                      <a:pt x="581025" y="759619"/>
                    </a:lnTo>
                    <a:lnTo>
                      <a:pt x="602456" y="771525"/>
                    </a:lnTo>
                    <a:lnTo>
                      <a:pt x="635794" y="776288"/>
                    </a:lnTo>
                    <a:lnTo>
                      <a:pt x="652463" y="769144"/>
                    </a:lnTo>
                    <a:lnTo>
                      <a:pt x="669131" y="752475"/>
                    </a:lnTo>
                    <a:lnTo>
                      <a:pt x="704850" y="692944"/>
                    </a:lnTo>
                    <a:lnTo>
                      <a:pt x="721519" y="652463"/>
                    </a:lnTo>
                    <a:lnTo>
                      <a:pt x="728663" y="614363"/>
                    </a:lnTo>
                    <a:lnTo>
                      <a:pt x="728663" y="566738"/>
                    </a:lnTo>
                    <a:lnTo>
                      <a:pt x="721519" y="509588"/>
                    </a:lnTo>
                    <a:lnTo>
                      <a:pt x="707231" y="445294"/>
                    </a:lnTo>
                    <a:lnTo>
                      <a:pt x="678656" y="376238"/>
                    </a:lnTo>
                    <a:lnTo>
                      <a:pt x="638175" y="314325"/>
                    </a:lnTo>
                    <a:lnTo>
                      <a:pt x="626269" y="297656"/>
                    </a:lnTo>
                    <a:lnTo>
                      <a:pt x="576263" y="269081"/>
                    </a:lnTo>
                    <a:lnTo>
                      <a:pt x="438150" y="207169"/>
                    </a:lnTo>
                    <a:close/>
                  </a:path>
                </a:pathLst>
              </a:custGeom>
              <a:solidFill>
                <a:srgbClr val="1F497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01" name="フリーフォーム 76">
                <a:extLst>
                  <a:ext uri="{FF2B5EF4-FFF2-40B4-BE49-F238E27FC236}">
                    <a16:creationId xmlns:a16="http://schemas.microsoft.com/office/drawing/2014/main" id="{0659B0B6-C139-4861-9771-8CEBC4F4C7C4}"/>
                  </a:ext>
                </a:extLst>
              </p:cNvPr>
              <p:cNvSpPr/>
              <p:nvPr/>
            </p:nvSpPr>
            <p:spPr>
              <a:xfrm>
                <a:off x="5072063" y="2219325"/>
                <a:ext cx="2027237" cy="493713"/>
              </a:xfrm>
              <a:custGeom>
                <a:avLst/>
                <a:gdLst>
                  <a:gd name="connsiteX0" fmla="*/ 964406 w 2026443"/>
                  <a:gd name="connsiteY0" fmla="*/ 202406 h 492919"/>
                  <a:gd name="connsiteX1" fmla="*/ 1147762 w 2026443"/>
                  <a:gd name="connsiteY1" fmla="*/ 164306 h 492919"/>
                  <a:gd name="connsiteX2" fmla="*/ 1364456 w 2026443"/>
                  <a:gd name="connsiteY2" fmla="*/ 111919 h 492919"/>
                  <a:gd name="connsiteX3" fmla="*/ 1471612 w 2026443"/>
                  <a:gd name="connsiteY3" fmla="*/ 71438 h 492919"/>
                  <a:gd name="connsiteX4" fmla="*/ 1650206 w 2026443"/>
                  <a:gd name="connsiteY4" fmla="*/ 0 h 492919"/>
                  <a:gd name="connsiteX5" fmla="*/ 1704975 w 2026443"/>
                  <a:gd name="connsiteY5" fmla="*/ 2381 h 492919"/>
                  <a:gd name="connsiteX6" fmla="*/ 1766887 w 2026443"/>
                  <a:gd name="connsiteY6" fmla="*/ 7144 h 492919"/>
                  <a:gd name="connsiteX7" fmla="*/ 1831181 w 2026443"/>
                  <a:gd name="connsiteY7" fmla="*/ 16669 h 492919"/>
                  <a:gd name="connsiteX8" fmla="*/ 1883568 w 2026443"/>
                  <a:gd name="connsiteY8" fmla="*/ 28575 h 492919"/>
                  <a:gd name="connsiteX9" fmla="*/ 1924050 w 2026443"/>
                  <a:gd name="connsiteY9" fmla="*/ 45244 h 492919"/>
                  <a:gd name="connsiteX10" fmla="*/ 1959768 w 2026443"/>
                  <a:gd name="connsiteY10" fmla="*/ 61913 h 492919"/>
                  <a:gd name="connsiteX11" fmla="*/ 1990725 w 2026443"/>
                  <a:gd name="connsiteY11" fmla="*/ 78581 h 492919"/>
                  <a:gd name="connsiteX12" fmla="*/ 2007393 w 2026443"/>
                  <a:gd name="connsiteY12" fmla="*/ 90488 h 492919"/>
                  <a:gd name="connsiteX13" fmla="*/ 2016918 w 2026443"/>
                  <a:gd name="connsiteY13" fmla="*/ 100013 h 492919"/>
                  <a:gd name="connsiteX14" fmla="*/ 2024062 w 2026443"/>
                  <a:gd name="connsiteY14" fmla="*/ 116681 h 492919"/>
                  <a:gd name="connsiteX15" fmla="*/ 2026443 w 2026443"/>
                  <a:gd name="connsiteY15" fmla="*/ 130969 h 492919"/>
                  <a:gd name="connsiteX16" fmla="*/ 2021681 w 2026443"/>
                  <a:gd name="connsiteY16" fmla="*/ 157163 h 492919"/>
                  <a:gd name="connsiteX17" fmla="*/ 2012156 w 2026443"/>
                  <a:gd name="connsiteY17" fmla="*/ 178594 h 492919"/>
                  <a:gd name="connsiteX18" fmla="*/ 1974056 w 2026443"/>
                  <a:gd name="connsiteY18" fmla="*/ 192881 h 492919"/>
                  <a:gd name="connsiteX19" fmla="*/ 1862137 w 2026443"/>
                  <a:gd name="connsiteY19" fmla="*/ 221456 h 492919"/>
                  <a:gd name="connsiteX20" fmla="*/ 1721643 w 2026443"/>
                  <a:gd name="connsiteY20" fmla="*/ 252413 h 492919"/>
                  <a:gd name="connsiteX21" fmla="*/ 1502568 w 2026443"/>
                  <a:gd name="connsiteY21" fmla="*/ 292894 h 492919"/>
                  <a:gd name="connsiteX22" fmla="*/ 1204912 w 2026443"/>
                  <a:gd name="connsiteY22" fmla="*/ 345281 h 492919"/>
                  <a:gd name="connsiteX23" fmla="*/ 907256 w 2026443"/>
                  <a:gd name="connsiteY23" fmla="*/ 392906 h 492919"/>
                  <a:gd name="connsiteX24" fmla="*/ 652462 w 2026443"/>
                  <a:gd name="connsiteY24" fmla="*/ 435769 h 492919"/>
                  <a:gd name="connsiteX25" fmla="*/ 426243 w 2026443"/>
                  <a:gd name="connsiteY25" fmla="*/ 471488 h 492919"/>
                  <a:gd name="connsiteX26" fmla="*/ 295275 w 2026443"/>
                  <a:gd name="connsiteY26" fmla="*/ 492919 h 492919"/>
                  <a:gd name="connsiteX27" fmla="*/ 252412 w 2026443"/>
                  <a:gd name="connsiteY27" fmla="*/ 490538 h 492919"/>
                  <a:gd name="connsiteX28" fmla="*/ 178593 w 2026443"/>
                  <a:gd name="connsiteY28" fmla="*/ 483394 h 492919"/>
                  <a:gd name="connsiteX29" fmla="*/ 123825 w 2026443"/>
                  <a:gd name="connsiteY29" fmla="*/ 466725 h 492919"/>
                  <a:gd name="connsiteX30" fmla="*/ 76200 w 2026443"/>
                  <a:gd name="connsiteY30" fmla="*/ 442913 h 492919"/>
                  <a:gd name="connsiteX31" fmla="*/ 40481 w 2026443"/>
                  <a:gd name="connsiteY31" fmla="*/ 414338 h 492919"/>
                  <a:gd name="connsiteX32" fmla="*/ 0 w 2026443"/>
                  <a:gd name="connsiteY32" fmla="*/ 369094 h 492919"/>
                  <a:gd name="connsiteX33" fmla="*/ 145256 w 2026443"/>
                  <a:gd name="connsiteY33" fmla="*/ 230981 h 492919"/>
                  <a:gd name="connsiteX34" fmla="*/ 176212 w 2026443"/>
                  <a:gd name="connsiteY34" fmla="*/ 259556 h 492919"/>
                  <a:gd name="connsiteX35" fmla="*/ 209550 w 2026443"/>
                  <a:gd name="connsiteY35" fmla="*/ 280988 h 492919"/>
                  <a:gd name="connsiteX36" fmla="*/ 242887 w 2026443"/>
                  <a:gd name="connsiteY36" fmla="*/ 292894 h 492919"/>
                  <a:gd name="connsiteX37" fmla="*/ 304800 w 2026443"/>
                  <a:gd name="connsiteY37" fmla="*/ 297656 h 492919"/>
                  <a:gd name="connsiteX38" fmla="*/ 500062 w 2026443"/>
                  <a:gd name="connsiteY38" fmla="*/ 276225 h 492919"/>
                  <a:gd name="connsiteX39" fmla="*/ 964406 w 2026443"/>
                  <a:gd name="connsiteY39" fmla="*/ 202406 h 492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2026443" h="492919">
                    <a:moveTo>
                      <a:pt x="964406" y="202406"/>
                    </a:moveTo>
                    <a:lnTo>
                      <a:pt x="1147762" y="164306"/>
                    </a:lnTo>
                    <a:lnTo>
                      <a:pt x="1364456" y="111919"/>
                    </a:lnTo>
                    <a:lnTo>
                      <a:pt x="1471612" y="71438"/>
                    </a:lnTo>
                    <a:lnTo>
                      <a:pt x="1650206" y="0"/>
                    </a:lnTo>
                    <a:lnTo>
                      <a:pt x="1704975" y="2381"/>
                    </a:lnTo>
                    <a:lnTo>
                      <a:pt x="1766887" y="7144"/>
                    </a:lnTo>
                    <a:lnTo>
                      <a:pt x="1831181" y="16669"/>
                    </a:lnTo>
                    <a:lnTo>
                      <a:pt x="1883568" y="28575"/>
                    </a:lnTo>
                    <a:lnTo>
                      <a:pt x="1924050" y="45244"/>
                    </a:lnTo>
                    <a:lnTo>
                      <a:pt x="1959768" y="61913"/>
                    </a:lnTo>
                    <a:lnTo>
                      <a:pt x="1990725" y="78581"/>
                    </a:lnTo>
                    <a:lnTo>
                      <a:pt x="2007393" y="90488"/>
                    </a:lnTo>
                    <a:lnTo>
                      <a:pt x="2016918" y="100013"/>
                    </a:lnTo>
                    <a:lnTo>
                      <a:pt x="2024062" y="116681"/>
                    </a:lnTo>
                    <a:lnTo>
                      <a:pt x="2026443" y="130969"/>
                    </a:lnTo>
                    <a:lnTo>
                      <a:pt x="2021681" y="157163"/>
                    </a:lnTo>
                    <a:lnTo>
                      <a:pt x="2012156" y="178594"/>
                    </a:lnTo>
                    <a:lnTo>
                      <a:pt x="1974056" y="192881"/>
                    </a:lnTo>
                    <a:lnTo>
                      <a:pt x="1862137" y="221456"/>
                    </a:lnTo>
                    <a:lnTo>
                      <a:pt x="1721643" y="252413"/>
                    </a:lnTo>
                    <a:lnTo>
                      <a:pt x="1502568" y="292894"/>
                    </a:lnTo>
                    <a:lnTo>
                      <a:pt x="1204912" y="345281"/>
                    </a:lnTo>
                    <a:lnTo>
                      <a:pt x="907256" y="392906"/>
                    </a:lnTo>
                    <a:lnTo>
                      <a:pt x="652462" y="435769"/>
                    </a:lnTo>
                    <a:lnTo>
                      <a:pt x="426243" y="471488"/>
                    </a:lnTo>
                    <a:lnTo>
                      <a:pt x="295275" y="492919"/>
                    </a:lnTo>
                    <a:lnTo>
                      <a:pt x="252412" y="490538"/>
                    </a:lnTo>
                    <a:lnTo>
                      <a:pt x="178593" y="483394"/>
                    </a:lnTo>
                    <a:lnTo>
                      <a:pt x="123825" y="466725"/>
                    </a:lnTo>
                    <a:lnTo>
                      <a:pt x="76200" y="442913"/>
                    </a:lnTo>
                    <a:lnTo>
                      <a:pt x="40481" y="414338"/>
                    </a:lnTo>
                    <a:lnTo>
                      <a:pt x="0" y="369094"/>
                    </a:lnTo>
                    <a:lnTo>
                      <a:pt x="145256" y="230981"/>
                    </a:lnTo>
                    <a:lnTo>
                      <a:pt x="176212" y="259556"/>
                    </a:lnTo>
                    <a:lnTo>
                      <a:pt x="209550" y="280988"/>
                    </a:lnTo>
                    <a:lnTo>
                      <a:pt x="242887" y="292894"/>
                    </a:lnTo>
                    <a:lnTo>
                      <a:pt x="304800" y="297656"/>
                    </a:lnTo>
                    <a:lnTo>
                      <a:pt x="500062" y="276225"/>
                    </a:lnTo>
                    <a:lnTo>
                      <a:pt x="964406" y="202406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02" name="フリーフォーム 77">
                <a:extLst>
                  <a:ext uri="{FF2B5EF4-FFF2-40B4-BE49-F238E27FC236}">
                    <a16:creationId xmlns:a16="http://schemas.microsoft.com/office/drawing/2014/main" id="{346732D5-EC41-4834-BB12-84DAC0DA617A}"/>
                  </a:ext>
                </a:extLst>
              </p:cNvPr>
              <p:cNvSpPr/>
              <p:nvPr/>
            </p:nvSpPr>
            <p:spPr>
              <a:xfrm>
                <a:off x="4625975" y="3073400"/>
                <a:ext cx="793750" cy="2362200"/>
              </a:xfrm>
              <a:custGeom>
                <a:avLst/>
                <a:gdLst>
                  <a:gd name="connsiteX0" fmla="*/ 666750 w 793750"/>
                  <a:gd name="connsiteY0" fmla="*/ 762000 h 2362200"/>
                  <a:gd name="connsiteX1" fmla="*/ 793750 w 793750"/>
                  <a:gd name="connsiteY1" fmla="*/ 323850 h 2362200"/>
                  <a:gd name="connsiteX2" fmla="*/ 762000 w 793750"/>
                  <a:gd name="connsiteY2" fmla="*/ 168275 h 2362200"/>
                  <a:gd name="connsiteX3" fmla="*/ 717550 w 793750"/>
                  <a:gd name="connsiteY3" fmla="*/ 136525 h 2362200"/>
                  <a:gd name="connsiteX4" fmla="*/ 663575 w 793750"/>
                  <a:gd name="connsiteY4" fmla="*/ 98425 h 2362200"/>
                  <a:gd name="connsiteX5" fmla="*/ 628650 w 793750"/>
                  <a:gd name="connsiteY5" fmla="*/ 79375 h 2362200"/>
                  <a:gd name="connsiteX6" fmla="*/ 584200 w 793750"/>
                  <a:gd name="connsiteY6" fmla="*/ 57150 h 2362200"/>
                  <a:gd name="connsiteX7" fmla="*/ 511175 w 793750"/>
                  <a:gd name="connsiteY7" fmla="*/ 28575 h 2362200"/>
                  <a:gd name="connsiteX8" fmla="*/ 463550 w 793750"/>
                  <a:gd name="connsiteY8" fmla="*/ 12700 h 2362200"/>
                  <a:gd name="connsiteX9" fmla="*/ 422275 w 793750"/>
                  <a:gd name="connsiteY9" fmla="*/ 0 h 2362200"/>
                  <a:gd name="connsiteX10" fmla="*/ 412750 w 793750"/>
                  <a:gd name="connsiteY10" fmla="*/ 6350 h 2362200"/>
                  <a:gd name="connsiteX11" fmla="*/ 415925 w 793750"/>
                  <a:gd name="connsiteY11" fmla="*/ 31750 h 2362200"/>
                  <a:gd name="connsiteX12" fmla="*/ 425450 w 793750"/>
                  <a:gd name="connsiteY12" fmla="*/ 57150 h 2362200"/>
                  <a:gd name="connsiteX13" fmla="*/ 441325 w 793750"/>
                  <a:gd name="connsiteY13" fmla="*/ 76200 h 2362200"/>
                  <a:gd name="connsiteX14" fmla="*/ 463550 w 793750"/>
                  <a:gd name="connsiteY14" fmla="*/ 95250 h 2362200"/>
                  <a:gd name="connsiteX15" fmla="*/ 485775 w 793750"/>
                  <a:gd name="connsiteY15" fmla="*/ 117475 h 2362200"/>
                  <a:gd name="connsiteX16" fmla="*/ 511175 w 793750"/>
                  <a:gd name="connsiteY16" fmla="*/ 155575 h 2362200"/>
                  <a:gd name="connsiteX17" fmla="*/ 530225 w 793750"/>
                  <a:gd name="connsiteY17" fmla="*/ 206375 h 2362200"/>
                  <a:gd name="connsiteX18" fmla="*/ 539750 w 793750"/>
                  <a:gd name="connsiteY18" fmla="*/ 260350 h 2362200"/>
                  <a:gd name="connsiteX19" fmla="*/ 536575 w 793750"/>
                  <a:gd name="connsiteY19" fmla="*/ 304800 h 2362200"/>
                  <a:gd name="connsiteX20" fmla="*/ 523875 w 793750"/>
                  <a:gd name="connsiteY20" fmla="*/ 409575 h 2362200"/>
                  <a:gd name="connsiteX21" fmla="*/ 482600 w 793750"/>
                  <a:gd name="connsiteY21" fmla="*/ 609600 h 2362200"/>
                  <a:gd name="connsiteX22" fmla="*/ 381000 w 793750"/>
                  <a:gd name="connsiteY22" fmla="*/ 1022350 h 2362200"/>
                  <a:gd name="connsiteX23" fmla="*/ 330200 w 793750"/>
                  <a:gd name="connsiteY23" fmla="*/ 1206500 h 2362200"/>
                  <a:gd name="connsiteX24" fmla="*/ 257175 w 793750"/>
                  <a:gd name="connsiteY24" fmla="*/ 1435100 h 2362200"/>
                  <a:gd name="connsiteX25" fmla="*/ 228600 w 793750"/>
                  <a:gd name="connsiteY25" fmla="*/ 1524000 h 2362200"/>
                  <a:gd name="connsiteX26" fmla="*/ 161925 w 793750"/>
                  <a:gd name="connsiteY26" fmla="*/ 1695450 h 2362200"/>
                  <a:gd name="connsiteX27" fmla="*/ 107950 w 793750"/>
                  <a:gd name="connsiteY27" fmla="*/ 1825625 h 2362200"/>
                  <a:gd name="connsiteX28" fmla="*/ 22225 w 793750"/>
                  <a:gd name="connsiteY28" fmla="*/ 1990725 h 2362200"/>
                  <a:gd name="connsiteX29" fmla="*/ 3175 w 793750"/>
                  <a:gd name="connsiteY29" fmla="*/ 2025650 h 2362200"/>
                  <a:gd name="connsiteX30" fmla="*/ 0 w 793750"/>
                  <a:gd name="connsiteY30" fmla="*/ 2092325 h 2362200"/>
                  <a:gd name="connsiteX31" fmla="*/ 3175 w 793750"/>
                  <a:gd name="connsiteY31" fmla="*/ 2197100 h 2362200"/>
                  <a:gd name="connsiteX32" fmla="*/ 6350 w 793750"/>
                  <a:gd name="connsiteY32" fmla="*/ 2266950 h 2362200"/>
                  <a:gd name="connsiteX33" fmla="*/ 12700 w 793750"/>
                  <a:gd name="connsiteY33" fmla="*/ 2311400 h 2362200"/>
                  <a:gd name="connsiteX34" fmla="*/ 22225 w 793750"/>
                  <a:gd name="connsiteY34" fmla="*/ 2336800 h 2362200"/>
                  <a:gd name="connsiteX35" fmla="*/ 34925 w 793750"/>
                  <a:gd name="connsiteY35" fmla="*/ 2355850 h 2362200"/>
                  <a:gd name="connsiteX36" fmla="*/ 47625 w 793750"/>
                  <a:gd name="connsiteY36" fmla="*/ 2362200 h 2362200"/>
                  <a:gd name="connsiteX37" fmla="*/ 85725 w 793750"/>
                  <a:gd name="connsiteY37" fmla="*/ 2359025 h 2362200"/>
                  <a:gd name="connsiteX38" fmla="*/ 161925 w 793750"/>
                  <a:gd name="connsiteY38" fmla="*/ 2333625 h 2362200"/>
                  <a:gd name="connsiteX39" fmla="*/ 219075 w 793750"/>
                  <a:gd name="connsiteY39" fmla="*/ 2308225 h 2362200"/>
                  <a:gd name="connsiteX40" fmla="*/ 244475 w 793750"/>
                  <a:gd name="connsiteY40" fmla="*/ 2292350 h 2362200"/>
                  <a:gd name="connsiteX41" fmla="*/ 219075 w 793750"/>
                  <a:gd name="connsiteY41" fmla="*/ 2133600 h 2362200"/>
                  <a:gd name="connsiteX42" fmla="*/ 279400 w 793750"/>
                  <a:gd name="connsiteY42" fmla="*/ 1965325 h 2362200"/>
                  <a:gd name="connsiteX43" fmla="*/ 352425 w 793750"/>
                  <a:gd name="connsiteY43" fmla="*/ 1755775 h 2362200"/>
                  <a:gd name="connsiteX44" fmla="*/ 460375 w 793750"/>
                  <a:gd name="connsiteY44" fmla="*/ 1447800 h 2362200"/>
                  <a:gd name="connsiteX45" fmla="*/ 501650 w 793750"/>
                  <a:gd name="connsiteY45" fmla="*/ 1330325 h 2362200"/>
                  <a:gd name="connsiteX46" fmla="*/ 584200 w 793750"/>
                  <a:gd name="connsiteY46" fmla="*/ 1057275 h 2362200"/>
                  <a:gd name="connsiteX47" fmla="*/ 666750 w 793750"/>
                  <a:gd name="connsiteY47" fmla="*/ 762000 h 2362200"/>
                  <a:gd name="connsiteX0" fmla="*/ 666750 w 793750"/>
                  <a:gd name="connsiteY0" fmla="*/ 762000 h 2362200"/>
                  <a:gd name="connsiteX1" fmla="*/ 793750 w 793750"/>
                  <a:gd name="connsiteY1" fmla="*/ 323850 h 2362200"/>
                  <a:gd name="connsiteX2" fmla="*/ 762000 w 793750"/>
                  <a:gd name="connsiteY2" fmla="*/ 168275 h 2362200"/>
                  <a:gd name="connsiteX3" fmla="*/ 717550 w 793750"/>
                  <a:gd name="connsiteY3" fmla="*/ 136525 h 2362200"/>
                  <a:gd name="connsiteX4" fmla="*/ 663575 w 793750"/>
                  <a:gd name="connsiteY4" fmla="*/ 98425 h 2362200"/>
                  <a:gd name="connsiteX5" fmla="*/ 628650 w 793750"/>
                  <a:gd name="connsiteY5" fmla="*/ 79375 h 2362200"/>
                  <a:gd name="connsiteX6" fmla="*/ 584200 w 793750"/>
                  <a:gd name="connsiteY6" fmla="*/ 57150 h 2362200"/>
                  <a:gd name="connsiteX7" fmla="*/ 511175 w 793750"/>
                  <a:gd name="connsiteY7" fmla="*/ 28575 h 2362200"/>
                  <a:gd name="connsiteX8" fmla="*/ 463550 w 793750"/>
                  <a:gd name="connsiteY8" fmla="*/ 12700 h 2362200"/>
                  <a:gd name="connsiteX9" fmla="*/ 422275 w 793750"/>
                  <a:gd name="connsiteY9" fmla="*/ 0 h 2362200"/>
                  <a:gd name="connsiteX10" fmla="*/ 412750 w 793750"/>
                  <a:gd name="connsiteY10" fmla="*/ 6350 h 2362200"/>
                  <a:gd name="connsiteX11" fmla="*/ 415925 w 793750"/>
                  <a:gd name="connsiteY11" fmla="*/ 31750 h 2362200"/>
                  <a:gd name="connsiteX12" fmla="*/ 425450 w 793750"/>
                  <a:gd name="connsiteY12" fmla="*/ 57150 h 2362200"/>
                  <a:gd name="connsiteX13" fmla="*/ 441325 w 793750"/>
                  <a:gd name="connsiteY13" fmla="*/ 76200 h 2362200"/>
                  <a:gd name="connsiteX14" fmla="*/ 463550 w 793750"/>
                  <a:gd name="connsiteY14" fmla="*/ 95250 h 2362200"/>
                  <a:gd name="connsiteX15" fmla="*/ 485775 w 793750"/>
                  <a:gd name="connsiteY15" fmla="*/ 117475 h 2362200"/>
                  <a:gd name="connsiteX16" fmla="*/ 511175 w 793750"/>
                  <a:gd name="connsiteY16" fmla="*/ 155575 h 2362200"/>
                  <a:gd name="connsiteX17" fmla="*/ 530225 w 793750"/>
                  <a:gd name="connsiteY17" fmla="*/ 206375 h 2362200"/>
                  <a:gd name="connsiteX18" fmla="*/ 539750 w 793750"/>
                  <a:gd name="connsiteY18" fmla="*/ 260350 h 2362200"/>
                  <a:gd name="connsiteX19" fmla="*/ 536575 w 793750"/>
                  <a:gd name="connsiteY19" fmla="*/ 304800 h 2362200"/>
                  <a:gd name="connsiteX20" fmla="*/ 523875 w 793750"/>
                  <a:gd name="connsiteY20" fmla="*/ 409575 h 2362200"/>
                  <a:gd name="connsiteX21" fmla="*/ 482600 w 793750"/>
                  <a:gd name="connsiteY21" fmla="*/ 609600 h 2362200"/>
                  <a:gd name="connsiteX22" fmla="*/ 381000 w 793750"/>
                  <a:gd name="connsiteY22" fmla="*/ 1022350 h 2362200"/>
                  <a:gd name="connsiteX23" fmla="*/ 330200 w 793750"/>
                  <a:gd name="connsiteY23" fmla="*/ 1206500 h 2362200"/>
                  <a:gd name="connsiteX24" fmla="*/ 257175 w 793750"/>
                  <a:gd name="connsiteY24" fmla="*/ 1435100 h 2362200"/>
                  <a:gd name="connsiteX25" fmla="*/ 228600 w 793750"/>
                  <a:gd name="connsiteY25" fmla="*/ 1524000 h 2362200"/>
                  <a:gd name="connsiteX26" fmla="*/ 161925 w 793750"/>
                  <a:gd name="connsiteY26" fmla="*/ 1695450 h 2362200"/>
                  <a:gd name="connsiteX27" fmla="*/ 107950 w 793750"/>
                  <a:gd name="connsiteY27" fmla="*/ 1825625 h 2362200"/>
                  <a:gd name="connsiteX28" fmla="*/ 22225 w 793750"/>
                  <a:gd name="connsiteY28" fmla="*/ 1990725 h 2362200"/>
                  <a:gd name="connsiteX29" fmla="*/ 3175 w 793750"/>
                  <a:gd name="connsiteY29" fmla="*/ 2025650 h 2362200"/>
                  <a:gd name="connsiteX30" fmla="*/ 0 w 793750"/>
                  <a:gd name="connsiteY30" fmla="*/ 2092325 h 2362200"/>
                  <a:gd name="connsiteX31" fmla="*/ 3175 w 793750"/>
                  <a:gd name="connsiteY31" fmla="*/ 2197100 h 2362200"/>
                  <a:gd name="connsiteX32" fmla="*/ 6350 w 793750"/>
                  <a:gd name="connsiteY32" fmla="*/ 2266950 h 2362200"/>
                  <a:gd name="connsiteX33" fmla="*/ 12700 w 793750"/>
                  <a:gd name="connsiteY33" fmla="*/ 2311400 h 2362200"/>
                  <a:gd name="connsiteX34" fmla="*/ 22225 w 793750"/>
                  <a:gd name="connsiteY34" fmla="*/ 2336800 h 2362200"/>
                  <a:gd name="connsiteX35" fmla="*/ 34925 w 793750"/>
                  <a:gd name="connsiteY35" fmla="*/ 2355850 h 2362200"/>
                  <a:gd name="connsiteX36" fmla="*/ 47625 w 793750"/>
                  <a:gd name="connsiteY36" fmla="*/ 2362200 h 2362200"/>
                  <a:gd name="connsiteX37" fmla="*/ 85725 w 793750"/>
                  <a:gd name="connsiteY37" fmla="*/ 2359025 h 2362200"/>
                  <a:gd name="connsiteX38" fmla="*/ 161925 w 793750"/>
                  <a:gd name="connsiteY38" fmla="*/ 2333625 h 2362200"/>
                  <a:gd name="connsiteX39" fmla="*/ 219075 w 793750"/>
                  <a:gd name="connsiteY39" fmla="*/ 2308225 h 2362200"/>
                  <a:gd name="connsiteX40" fmla="*/ 219075 w 793750"/>
                  <a:gd name="connsiteY40" fmla="*/ 2133600 h 2362200"/>
                  <a:gd name="connsiteX41" fmla="*/ 279400 w 793750"/>
                  <a:gd name="connsiteY41" fmla="*/ 1965325 h 2362200"/>
                  <a:gd name="connsiteX42" fmla="*/ 352425 w 793750"/>
                  <a:gd name="connsiteY42" fmla="*/ 1755775 h 2362200"/>
                  <a:gd name="connsiteX43" fmla="*/ 460375 w 793750"/>
                  <a:gd name="connsiteY43" fmla="*/ 1447800 h 2362200"/>
                  <a:gd name="connsiteX44" fmla="*/ 501650 w 793750"/>
                  <a:gd name="connsiteY44" fmla="*/ 1330325 h 2362200"/>
                  <a:gd name="connsiteX45" fmla="*/ 584200 w 793750"/>
                  <a:gd name="connsiteY45" fmla="*/ 1057275 h 2362200"/>
                  <a:gd name="connsiteX46" fmla="*/ 666750 w 793750"/>
                  <a:gd name="connsiteY46" fmla="*/ 762000 h 2362200"/>
                  <a:gd name="connsiteX0" fmla="*/ 666750 w 793750"/>
                  <a:gd name="connsiteY0" fmla="*/ 762000 h 2362200"/>
                  <a:gd name="connsiteX1" fmla="*/ 793750 w 793750"/>
                  <a:gd name="connsiteY1" fmla="*/ 323850 h 2362200"/>
                  <a:gd name="connsiteX2" fmla="*/ 762000 w 793750"/>
                  <a:gd name="connsiteY2" fmla="*/ 168275 h 2362200"/>
                  <a:gd name="connsiteX3" fmla="*/ 717550 w 793750"/>
                  <a:gd name="connsiteY3" fmla="*/ 136525 h 2362200"/>
                  <a:gd name="connsiteX4" fmla="*/ 663575 w 793750"/>
                  <a:gd name="connsiteY4" fmla="*/ 98425 h 2362200"/>
                  <a:gd name="connsiteX5" fmla="*/ 628650 w 793750"/>
                  <a:gd name="connsiteY5" fmla="*/ 79375 h 2362200"/>
                  <a:gd name="connsiteX6" fmla="*/ 584200 w 793750"/>
                  <a:gd name="connsiteY6" fmla="*/ 57150 h 2362200"/>
                  <a:gd name="connsiteX7" fmla="*/ 511175 w 793750"/>
                  <a:gd name="connsiteY7" fmla="*/ 28575 h 2362200"/>
                  <a:gd name="connsiteX8" fmla="*/ 463550 w 793750"/>
                  <a:gd name="connsiteY8" fmla="*/ 12700 h 2362200"/>
                  <a:gd name="connsiteX9" fmla="*/ 422275 w 793750"/>
                  <a:gd name="connsiteY9" fmla="*/ 0 h 2362200"/>
                  <a:gd name="connsiteX10" fmla="*/ 412750 w 793750"/>
                  <a:gd name="connsiteY10" fmla="*/ 6350 h 2362200"/>
                  <a:gd name="connsiteX11" fmla="*/ 415925 w 793750"/>
                  <a:gd name="connsiteY11" fmla="*/ 31750 h 2362200"/>
                  <a:gd name="connsiteX12" fmla="*/ 425450 w 793750"/>
                  <a:gd name="connsiteY12" fmla="*/ 57150 h 2362200"/>
                  <a:gd name="connsiteX13" fmla="*/ 441325 w 793750"/>
                  <a:gd name="connsiteY13" fmla="*/ 76200 h 2362200"/>
                  <a:gd name="connsiteX14" fmla="*/ 463550 w 793750"/>
                  <a:gd name="connsiteY14" fmla="*/ 95250 h 2362200"/>
                  <a:gd name="connsiteX15" fmla="*/ 485775 w 793750"/>
                  <a:gd name="connsiteY15" fmla="*/ 117475 h 2362200"/>
                  <a:gd name="connsiteX16" fmla="*/ 511175 w 793750"/>
                  <a:gd name="connsiteY16" fmla="*/ 155575 h 2362200"/>
                  <a:gd name="connsiteX17" fmla="*/ 530225 w 793750"/>
                  <a:gd name="connsiteY17" fmla="*/ 206375 h 2362200"/>
                  <a:gd name="connsiteX18" fmla="*/ 539750 w 793750"/>
                  <a:gd name="connsiteY18" fmla="*/ 260350 h 2362200"/>
                  <a:gd name="connsiteX19" fmla="*/ 536575 w 793750"/>
                  <a:gd name="connsiteY19" fmla="*/ 304800 h 2362200"/>
                  <a:gd name="connsiteX20" fmla="*/ 523875 w 793750"/>
                  <a:gd name="connsiteY20" fmla="*/ 409575 h 2362200"/>
                  <a:gd name="connsiteX21" fmla="*/ 482600 w 793750"/>
                  <a:gd name="connsiteY21" fmla="*/ 609600 h 2362200"/>
                  <a:gd name="connsiteX22" fmla="*/ 381000 w 793750"/>
                  <a:gd name="connsiteY22" fmla="*/ 1022350 h 2362200"/>
                  <a:gd name="connsiteX23" fmla="*/ 330200 w 793750"/>
                  <a:gd name="connsiteY23" fmla="*/ 1206500 h 2362200"/>
                  <a:gd name="connsiteX24" fmla="*/ 257175 w 793750"/>
                  <a:gd name="connsiteY24" fmla="*/ 1435100 h 2362200"/>
                  <a:gd name="connsiteX25" fmla="*/ 228600 w 793750"/>
                  <a:gd name="connsiteY25" fmla="*/ 1524000 h 2362200"/>
                  <a:gd name="connsiteX26" fmla="*/ 161925 w 793750"/>
                  <a:gd name="connsiteY26" fmla="*/ 1695450 h 2362200"/>
                  <a:gd name="connsiteX27" fmla="*/ 107950 w 793750"/>
                  <a:gd name="connsiteY27" fmla="*/ 1825625 h 2362200"/>
                  <a:gd name="connsiteX28" fmla="*/ 22225 w 793750"/>
                  <a:gd name="connsiteY28" fmla="*/ 1990725 h 2362200"/>
                  <a:gd name="connsiteX29" fmla="*/ 3175 w 793750"/>
                  <a:gd name="connsiteY29" fmla="*/ 2025650 h 2362200"/>
                  <a:gd name="connsiteX30" fmla="*/ 0 w 793750"/>
                  <a:gd name="connsiteY30" fmla="*/ 2092325 h 2362200"/>
                  <a:gd name="connsiteX31" fmla="*/ 3175 w 793750"/>
                  <a:gd name="connsiteY31" fmla="*/ 2197100 h 2362200"/>
                  <a:gd name="connsiteX32" fmla="*/ 6350 w 793750"/>
                  <a:gd name="connsiteY32" fmla="*/ 2266950 h 2362200"/>
                  <a:gd name="connsiteX33" fmla="*/ 12700 w 793750"/>
                  <a:gd name="connsiteY33" fmla="*/ 2311400 h 2362200"/>
                  <a:gd name="connsiteX34" fmla="*/ 22225 w 793750"/>
                  <a:gd name="connsiteY34" fmla="*/ 2336800 h 2362200"/>
                  <a:gd name="connsiteX35" fmla="*/ 34925 w 793750"/>
                  <a:gd name="connsiteY35" fmla="*/ 2355850 h 2362200"/>
                  <a:gd name="connsiteX36" fmla="*/ 47625 w 793750"/>
                  <a:gd name="connsiteY36" fmla="*/ 2362200 h 2362200"/>
                  <a:gd name="connsiteX37" fmla="*/ 85725 w 793750"/>
                  <a:gd name="connsiteY37" fmla="*/ 2359025 h 2362200"/>
                  <a:gd name="connsiteX38" fmla="*/ 161925 w 793750"/>
                  <a:gd name="connsiteY38" fmla="*/ 2333625 h 2362200"/>
                  <a:gd name="connsiteX39" fmla="*/ 188913 w 793750"/>
                  <a:gd name="connsiteY39" fmla="*/ 2317750 h 2362200"/>
                  <a:gd name="connsiteX40" fmla="*/ 219075 w 793750"/>
                  <a:gd name="connsiteY40" fmla="*/ 2308225 h 2362200"/>
                  <a:gd name="connsiteX41" fmla="*/ 219075 w 793750"/>
                  <a:gd name="connsiteY41" fmla="*/ 2133600 h 2362200"/>
                  <a:gd name="connsiteX42" fmla="*/ 279400 w 793750"/>
                  <a:gd name="connsiteY42" fmla="*/ 1965325 h 2362200"/>
                  <a:gd name="connsiteX43" fmla="*/ 352425 w 793750"/>
                  <a:gd name="connsiteY43" fmla="*/ 1755775 h 2362200"/>
                  <a:gd name="connsiteX44" fmla="*/ 460375 w 793750"/>
                  <a:gd name="connsiteY44" fmla="*/ 1447800 h 2362200"/>
                  <a:gd name="connsiteX45" fmla="*/ 501650 w 793750"/>
                  <a:gd name="connsiteY45" fmla="*/ 1330325 h 2362200"/>
                  <a:gd name="connsiteX46" fmla="*/ 584200 w 793750"/>
                  <a:gd name="connsiteY46" fmla="*/ 1057275 h 2362200"/>
                  <a:gd name="connsiteX47" fmla="*/ 666750 w 793750"/>
                  <a:gd name="connsiteY47" fmla="*/ 762000 h 2362200"/>
                  <a:gd name="connsiteX0" fmla="*/ 666750 w 793750"/>
                  <a:gd name="connsiteY0" fmla="*/ 762000 h 2362200"/>
                  <a:gd name="connsiteX1" fmla="*/ 793750 w 793750"/>
                  <a:gd name="connsiteY1" fmla="*/ 323850 h 2362200"/>
                  <a:gd name="connsiteX2" fmla="*/ 762000 w 793750"/>
                  <a:gd name="connsiteY2" fmla="*/ 168275 h 2362200"/>
                  <a:gd name="connsiteX3" fmla="*/ 717550 w 793750"/>
                  <a:gd name="connsiteY3" fmla="*/ 136525 h 2362200"/>
                  <a:gd name="connsiteX4" fmla="*/ 663575 w 793750"/>
                  <a:gd name="connsiteY4" fmla="*/ 98425 h 2362200"/>
                  <a:gd name="connsiteX5" fmla="*/ 628650 w 793750"/>
                  <a:gd name="connsiteY5" fmla="*/ 79375 h 2362200"/>
                  <a:gd name="connsiteX6" fmla="*/ 584200 w 793750"/>
                  <a:gd name="connsiteY6" fmla="*/ 57150 h 2362200"/>
                  <a:gd name="connsiteX7" fmla="*/ 511175 w 793750"/>
                  <a:gd name="connsiteY7" fmla="*/ 28575 h 2362200"/>
                  <a:gd name="connsiteX8" fmla="*/ 463550 w 793750"/>
                  <a:gd name="connsiteY8" fmla="*/ 12700 h 2362200"/>
                  <a:gd name="connsiteX9" fmla="*/ 422275 w 793750"/>
                  <a:gd name="connsiteY9" fmla="*/ 0 h 2362200"/>
                  <a:gd name="connsiteX10" fmla="*/ 412750 w 793750"/>
                  <a:gd name="connsiteY10" fmla="*/ 6350 h 2362200"/>
                  <a:gd name="connsiteX11" fmla="*/ 415925 w 793750"/>
                  <a:gd name="connsiteY11" fmla="*/ 31750 h 2362200"/>
                  <a:gd name="connsiteX12" fmla="*/ 425450 w 793750"/>
                  <a:gd name="connsiteY12" fmla="*/ 57150 h 2362200"/>
                  <a:gd name="connsiteX13" fmla="*/ 441325 w 793750"/>
                  <a:gd name="connsiteY13" fmla="*/ 76200 h 2362200"/>
                  <a:gd name="connsiteX14" fmla="*/ 463550 w 793750"/>
                  <a:gd name="connsiteY14" fmla="*/ 95250 h 2362200"/>
                  <a:gd name="connsiteX15" fmla="*/ 485775 w 793750"/>
                  <a:gd name="connsiteY15" fmla="*/ 117475 h 2362200"/>
                  <a:gd name="connsiteX16" fmla="*/ 511175 w 793750"/>
                  <a:gd name="connsiteY16" fmla="*/ 155575 h 2362200"/>
                  <a:gd name="connsiteX17" fmla="*/ 530225 w 793750"/>
                  <a:gd name="connsiteY17" fmla="*/ 206375 h 2362200"/>
                  <a:gd name="connsiteX18" fmla="*/ 539750 w 793750"/>
                  <a:gd name="connsiteY18" fmla="*/ 260350 h 2362200"/>
                  <a:gd name="connsiteX19" fmla="*/ 536575 w 793750"/>
                  <a:gd name="connsiteY19" fmla="*/ 304800 h 2362200"/>
                  <a:gd name="connsiteX20" fmla="*/ 523875 w 793750"/>
                  <a:gd name="connsiteY20" fmla="*/ 409575 h 2362200"/>
                  <a:gd name="connsiteX21" fmla="*/ 482600 w 793750"/>
                  <a:gd name="connsiteY21" fmla="*/ 609600 h 2362200"/>
                  <a:gd name="connsiteX22" fmla="*/ 381000 w 793750"/>
                  <a:gd name="connsiteY22" fmla="*/ 1022350 h 2362200"/>
                  <a:gd name="connsiteX23" fmla="*/ 330200 w 793750"/>
                  <a:gd name="connsiteY23" fmla="*/ 1206500 h 2362200"/>
                  <a:gd name="connsiteX24" fmla="*/ 257175 w 793750"/>
                  <a:gd name="connsiteY24" fmla="*/ 1435100 h 2362200"/>
                  <a:gd name="connsiteX25" fmla="*/ 228600 w 793750"/>
                  <a:gd name="connsiteY25" fmla="*/ 1524000 h 2362200"/>
                  <a:gd name="connsiteX26" fmla="*/ 161925 w 793750"/>
                  <a:gd name="connsiteY26" fmla="*/ 1695450 h 2362200"/>
                  <a:gd name="connsiteX27" fmla="*/ 107950 w 793750"/>
                  <a:gd name="connsiteY27" fmla="*/ 1825625 h 2362200"/>
                  <a:gd name="connsiteX28" fmla="*/ 22225 w 793750"/>
                  <a:gd name="connsiteY28" fmla="*/ 1990725 h 2362200"/>
                  <a:gd name="connsiteX29" fmla="*/ 3175 w 793750"/>
                  <a:gd name="connsiteY29" fmla="*/ 2025650 h 2362200"/>
                  <a:gd name="connsiteX30" fmla="*/ 0 w 793750"/>
                  <a:gd name="connsiteY30" fmla="*/ 2092325 h 2362200"/>
                  <a:gd name="connsiteX31" fmla="*/ 3175 w 793750"/>
                  <a:gd name="connsiteY31" fmla="*/ 2197100 h 2362200"/>
                  <a:gd name="connsiteX32" fmla="*/ 6350 w 793750"/>
                  <a:gd name="connsiteY32" fmla="*/ 2266950 h 2362200"/>
                  <a:gd name="connsiteX33" fmla="*/ 12700 w 793750"/>
                  <a:gd name="connsiteY33" fmla="*/ 2311400 h 2362200"/>
                  <a:gd name="connsiteX34" fmla="*/ 22225 w 793750"/>
                  <a:gd name="connsiteY34" fmla="*/ 2336800 h 2362200"/>
                  <a:gd name="connsiteX35" fmla="*/ 34925 w 793750"/>
                  <a:gd name="connsiteY35" fmla="*/ 2355850 h 2362200"/>
                  <a:gd name="connsiteX36" fmla="*/ 47625 w 793750"/>
                  <a:gd name="connsiteY36" fmla="*/ 2362200 h 2362200"/>
                  <a:gd name="connsiteX37" fmla="*/ 85725 w 793750"/>
                  <a:gd name="connsiteY37" fmla="*/ 2359025 h 2362200"/>
                  <a:gd name="connsiteX38" fmla="*/ 161925 w 793750"/>
                  <a:gd name="connsiteY38" fmla="*/ 2333625 h 2362200"/>
                  <a:gd name="connsiteX39" fmla="*/ 188913 w 793750"/>
                  <a:gd name="connsiteY39" fmla="*/ 2317750 h 2362200"/>
                  <a:gd name="connsiteX40" fmla="*/ 219075 w 793750"/>
                  <a:gd name="connsiteY40" fmla="*/ 2133600 h 2362200"/>
                  <a:gd name="connsiteX41" fmla="*/ 279400 w 793750"/>
                  <a:gd name="connsiteY41" fmla="*/ 1965325 h 2362200"/>
                  <a:gd name="connsiteX42" fmla="*/ 352425 w 793750"/>
                  <a:gd name="connsiteY42" fmla="*/ 1755775 h 2362200"/>
                  <a:gd name="connsiteX43" fmla="*/ 460375 w 793750"/>
                  <a:gd name="connsiteY43" fmla="*/ 1447800 h 2362200"/>
                  <a:gd name="connsiteX44" fmla="*/ 501650 w 793750"/>
                  <a:gd name="connsiteY44" fmla="*/ 1330325 h 2362200"/>
                  <a:gd name="connsiteX45" fmla="*/ 584200 w 793750"/>
                  <a:gd name="connsiteY45" fmla="*/ 1057275 h 2362200"/>
                  <a:gd name="connsiteX46" fmla="*/ 666750 w 793750"/>
                  <a:gd name="connsiteY46" fmla="*/ 762000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793750" h="2362200">
                    <a:moveTo>
                      <a:pt x="666750" y="762000"/>
                    </a:moveTo>
                    <a:lnTo>
                      <a:pt x="793750" y="323850"/>
                    </a:lnTo>
                    <a:lnTo>
                      <a:pt x="762000" y="168275"/>
                    </a:lnTo>
                    <a:lnTo>
                      <a:pt x="717550" y="136525"/>
                    </a:lnTo>
                    <a:lnTo>
                      <a:pt x="663575" y="98425"/>
                    </a:lnTo>
                    <a:lnTo>
                      <a:pt x="628650" y="79375"/>
                    </a:lnTo>
                    <a:lnTo>
                      <a:pt x="584200" y="57150"/>
                    </a:lnTo>
                    <a:lnTo>
                      <a:pt x="511175" y="28575"/>
                    </a:lnTo>
                    <a:lnTo>
                      <a:pt x="463550" y="12700"/>
                    </a:lnTo>
                    <a:lnTo>
                      <a:pt x="422275" y="0"/>
                    </a:lnTo>
                    <a:lnTo>
                      <a:pt x="412750" y="6350"/>
                    </a:lnTo>
                    <a:lnTo>
                      <a:pt x="415925" y="31750"/>
                    </a:lnTo>
                    <a:lnTo>
                      <a:pt x="425450" y="57150"/>
                    </a:lnTo>
                    <a:lnTo>
                      <a:pt x="441325" y="76200"/>
                    </a:lnTo>
                    <a:lnTo>
                      <a:pt x="463550" y="95250"/>
                    </a:lnTo>
                    <a:lnTo>
                      <a:pt x="485775" y="117475"/>
                    </a:lnTo>
                    <a:lnTo>
                      <a:pt x="511175" y="155575"/>
                    </a:lnTo>
                    <a:lnTo>
                      <a:pt x="530225" y="206375"/>
                    </a:lnTo>
                    <a:lnTo>
                      <a:pt x="539750" y="260350"/>
                    </a:lnTo>
                    <a:lnTo>
                      <a:pt x="536575" y="304800"/>
                    </a:lnTo>
                    <a:lnTo>
                      <a:pt x="523875" y="409575"/>
                    </a:lnTo>
                    <a:lnTo>
                      <a:pt x="482600" y="609600"/>
                    </a:lnTo>
                    <a:lnTo>
                      <a:pt x="381000" y="1022350"/>
                    </a:lnTo>
                    <a:lnTo>
                      <a:pt x="330200" y="1206500"/>
                    </a:lnTo>
                    <a:lnTo>
                      <a:pt x="257175" y="1435100"/>
                    </a:lnTo>
                    <a:lnTo>
                      <a:pt x="228600" y="1524000"/>
                    </a:lnTo>
                    <a:lnTo>
                      <a:pt x="161925" y="1695450"/>
                    </a:lnTo>
                    <a:lnTo>
                      <a:pt x="107950" y="1825625"/>
                    </a:lnTo>
                    <a:lnTo>
                      <a:pt x="22225" y="1990725"/>
                    </a:lnTo>
                    <a:lnTo>
                      <a:pt x="3175" y="2025650"/>
                    </a:lnTo>
                    <a:lnTo>
                      <a:pt x="0" y="2092325"/>
                    </a:lnTo>
                    <a:cubicBezTo>
                      <a:pt x="1058" y="2127250"/>
                      <a:pt x="2117" y="2162175"/>
                      <a:pt x="3175" y="2197100"/>
                    </a:cubicBezTo>
                    <a:lnTo>
                      <a:pt x="6350" y="2266950"/>
                    </a:lnTo>
                    <a:lnTo>
                      <a:pt x="12700" y="2311400"/>
                    </a:lnTo>
                    <a:lnTo>
                      <a:pt x="22225" y="2336800"/>
                    </a:lnTo>
                    <a:lnTo>
                      <a:pt x="34925" y="2355850"/>
                    </a:lnTo>
                    <a:lnTo>
                      <a:pt x="47625" y="2362200"/>
                    </a:lnTo>
                    <a:lnTo>
                      <a:pt x="85725" y="2359025"/>
                    </a:lnTo>
                    <a:lnTo>
                      <a:pt x="161925" y="2333625"/>
                    </a:lnTo>
                    <a:lnTo>
                      <a:pt x="188913" y="2317750"/>
                    </a:lnTo>
                    <a:lnTo>
                      <a:pt x="219075" y="2133600"/>
                    </a:lnTo>
                    <a:lnTo>
                      <a:pt x="279400" y="1965325"/>
                    </a:lnTo>
                    <a:lnTo>
                      <a:pt x="352425" y="1755775"/>
                    </a:lnTo>
                    <a:lnTo>
                      <a:pt x="460375" y="1447800"/>
                    </a:lnTo>
                    <a:lnTo>
                      <a:pt x="501650" y="1330325"/>
                    </a:lnTo>
                    <a:lnTo>
                      <a:pt x="584200" y="1057275"/>
                    </a:lnTo>
                    <a:lnTo>
                      <a:pt x="666750" y="76200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03" name="フリーフォーム 85">
                <a:extLst>
                  <a:ext uri="{FF2B5EF4-FFF2-40B4-BE49-F238E27FC236}">
                    <a16:creationId xmlns:a16="http://schemas.microsoft.com/office/drawing/2014/main" id="{B8943602-7DAA-47D4-B8BC-EB731CC6C164}"/>
                  </a:ext>
                </a:extLst>
              </p:cNvPr>
              <p:cNvSpPr/>
              <p:nvPr/>
            </p:nvSpPr>
            <p:spPr>
              <a:xfrm>
                <a:off x="4770438" y="5186363"/>
                <a:ext cx="2449512" cy="700087"/>
              </a:xfrm>
              <a:custGeom>
                <a:avLst/>
                <a:gdLst>
                  <a:gd name="connsiteX0" fmla="*/ 750093 w 2405062"/>
                  <a:gd name="connsiteY0" fmla="*/ 209550 h 700087"/>
                  <a:gd name="connsiteX1" fmla="*/ 540543 w 2405062"/>
                  <a:gd name="connsiteY1" fmla="*/ 190500 h 700087"/>
                  <a:gd name="connsiteX2" fmla="*/ 369093 w 2405062"/>
                  <a:gd name="connsiteY2" fmla="*/ 180975 h 700087"/>
                  <a:gd name="connsiteX3" fmla="*/ 214312 w 2405062"/>
                  <a:gd name="connsiteY3" fmla="*/ 178593 h 700087"/>
                  <a:gd name="connsiteX4" fmla="*/ 85725 w 2405062"/>
                  <a:gd name="connsiteY4" fmla="*/ 180975 h 700087"/>
                  <a:gd name="connsiteX5" fmla="*/ 7143 w 2405062"/>
                  <a:gd name="connsiteY5" fmla="*/ 183356 h 700087"/>
                  <a:gd name="connsiteX6" fmla="*/ 0 w 2405062"/>
                  <a:gd name="connsiteY6" fmla="*/ 0 h 700087"/>
                  <a:gd name="connsiteX7" fmla="*/ 176212 w 2405062"/>
                  <a:gd name="connsiteY7" fmla="*/ 4762 h 700087"/>
                  <a:gd name="connsiteX8" fmla="*/ 345281 w 2405062"/>
                  <a:gd name="connsiteY8" fmla="*/ 9525 h 700087"/>
                  <a:gd name="connsiteX9" fmla="*/ 490537 w 2405062"/>
                  <a:gd name="connsiteY9" fmla="*/ 16668 h 700087"/>
                  <a:gd name="connsiteX10" fmla="*/ 659606 w 2405062"/>
                  <a:gd name="connsiteY10" fmla="*/ 28575 h 700087"/>
                  <a:gd name="connsiteX11" fmla="*/ 904875 w 2405062"/>
                  <a:gd name="connsiteY11" fmla="*/ 52387 h 700087"/>
                  <a:gd name="connsiteX12" fmla="*/ 1081087 w 2405062"/>
                  <a:gd name="connsiteY12" fmla="*/ 73818 h 700087"/>
                  <a:gd name="connsiteX13" fmla="*/ 1271587 w 2405062"/>
                  <a:gd name="connsiteY13" fmla="*/ 100012 h 700087"/>
                  <a:gd name="connsiteX14" fmla="*/ 1445418 w 2405062"/>
                  <a:gd name="connsiteY14" fmla="*/ 126206 h 700087"/>
                  <a:gd name="connsiteX15" fmla="*/ 1654968 w 2405062"/>
                  <a:gd name="connsiteY15" fmla="*/ 159543 h 700087"/>
                  <a:gd name="connsiteX16" fmla="*/ 1921668 w 2405062"/>
                  <a:gd name="connsiteY16" fmla="*/ 216693 h 700087"/>
                  <a:gd name="connsiteX17" fmla="*/ 2066925 w 2405062"/>
                  <a:gd name="connsiteY17" fmla="*/ 257175 h 700087"/>
                  <a:gd name="connsiteX18" fmla="*/ 2116931 w 2405062"/>
                  <a:gd name="connsiteY18" fmla="*/ 271462 h 700087"/>
                  <a:gd name="connsiteX19" fmla="*/ 2145506 w 2405062"/>
                  <a:gd name="connsiteY19" fmla="*/ 290512 h 700087"/>
                  <a:gd name="connsiteX20" fmla="*/ 2190750 w 2405062"/>
                  <a:gd name="connsiteY20" fmla="*/ 321468 h 700087"/>
                  <a:gd name="connsiteX21" fmla="*/ 2224087 w 2405062"/>
                  <a:gd name="connsiteY21" fmla="*/ 347662 h 700087"/>
                  <a:gd name="connsiteX22" fmla="*/ 2266950 w 2405062"/>
                  <a:gd name="connsiteY22" fmla="*/ 390525 h 700087"/>
                  <a:gd name="connsiteX23" fmla="*/ 2307431 w 2405062"/>
                  <a:gd name="connsiteY23" fmla="*/ 431006 h 700087"/>
                  <a:gd name="connsiteX24" fmla="*/ 2347912 w 2405062"/>
                  <a:gd name="connsiteY24" fmla="*/ 481012 h 700087"/>
                  <a:gd name="connsiteX25" fmla="*/ 2383631 w 2405062"/>
                  <a:gd name="connsiteY25" fmla="*/ 528637 h 700087"/>
                  <a:gd name="connsiteX26" fmla="*/ 2400300 w 2405062"/>
                  <a:gd name="connsiteY26" fmla="*/ 554831 h 700087"/>
                  <a:gd name="connsiteX27" fmla="*/ 2405062 w 2405062"/>
                  <a:gd name="connsiteY27" fmla="*/ 583406 h 700087"/>
                  <a:gd name="connsiteX28" fmla="*/ 2405062 w 2405062"/>
                  <a:gd name="connsiteY28" fmla="*/ 621506 h 700087"/>
                  <a:gd name="connsiteX29" fmla="*/ 2400300 w 2405062"/>
                  <a:gd name="connsiteY29" fmla="*/ 657225 h 700087"/>
                  <a:gd name="connsiteX30" fmla="*/ 2388393 w 2405062"/>
                  <a:gd name="connsiteY30" fmla="*/ 681037 h 700087"/>
                  <a:gd name="connsiteX31" fmla="*/ 2366962 w 2405062"/>
                  <a:gd name="connsiteY31" fmla="*/ 695325 h 700087"/>
                  <a:gd name="connsiteX32" fmla="*/ 2347912 w 2405062"/>
                  <a:gd name="connsiteY32" fmla="*/ 700087 h 700087"/>
                  <a:gd name="connsiteX33" fmla="*/ 2321718 w 2405062"/>
                  <a:gd name="connsiteY33" fmla="*/ 700087 h 700087"/>
                  <a:gd name="connsiteX34" fmla="*/ 2286000 w 2405062"/>
                  <a:gd name="connsiteY34" fmla="*/ 690562 h 700087"/>
                  <a:gd name="connsiteX35" fmla="*/ 2250281 w 2405062"/>
                  <a:gd name="connsiteY35" fmla="*/ 673893 h 700087"/>
                  <a:gd name="connsiteX36" fmla="*/ 2214562 w 2405062"/>
                  <a:gd name="connsiteY36" fmla="*/ 645318 h 700087"/>
                  <a:gd name="connsiteX37" fmla="*/ 2162175 w 2405062"/>
                  <a:gd name="connsiteY37" fmla="*/ 602456 h 700087"/>
                  <a:gd name="connsiteX38" fmla="*/ 2097881 w 2405062"/>
                  <a:gd name="connsiteY38" fmla="*/ 559593 h 700087"/>
                  <a:gd name="connsiteX39" fmla="*/ 2000250 w 2405062"/>
                  <a:gd name="connsiteY39" fmla="*/ 500062 h 700087"/>
                  <a:gd name="connsiteX40" fmla="*/ 1909762 w 2405062"/>
                  <a:gd name="connsiteY40" fmla="*/ 452437 h 700087"/>
                  <a:gd name="connsiteX41" fmla="*/ 1826418 w 2405062"/>
                  <a:gd name="connsiteY41" fmla="*/ 414337 h 700087"/>
                  <a:gd name="connsiteX42" fmla="*/ 1559718 w 2405062"/>
                  <a:gd name="connsiteY42" fmla="*/ 338137 h 700087"/>
                  <a:gd name="connsiteX43" fmla="*/ 1438275 w 2405062"/>
                  <a:gd name="connsiteY43" fmla="*/ 314325 h 700087"/>
                  <a:gd name="connsiteX44" fmla="*/ 1190625 w 2405062"/>
                  <a:gd name="connsiteY44" fmla="*/ 269081 h 700087"/>
                  <a:gd name="connsiteX45" fmla="*/ 988218 w 2405062"/>
                  <a:gd name="connsiteY45" fmla="*/ 238125 h 700087"/>
                  <a:gd name="connsiteX46" fmla="*/ 750093 w 2405062"/>
                  <a:gd name="connsiteY46" fmla="*/ 209550 h 700087"/>
                  <a:gd name="connsiteX0" fmla="*/ 864429 w 2519398"/>
                  <a:gd name="connsiteY0" fmla="*/ 209550 h 700087"/>
                  <a:gd name="connsiteX1" fmla="*/ 654879 w 2519398"/>
                  <a:gd name="connsiteY1" fmla="*/ 190500 h 700087"/>
                  <a:gd name="connsiteX2" fmla="*/ 483429 w 2519398"/>
                  <a:gd name="connsiteY2" fmla="*/ 180975 h 700087"/>
                  <a:gd name="connsiteX3" fmla="*/ 328648 w 2519398"/>
                  <a:gd name="connsiteY3" fmla="*/ 178593 h 700087"/>
                  <a:gd name="connsiteX4" fmla="*/ 200061 w 2519398"/>
                  <a:gd name="connsiteY4" fmla="*/ 180975 h 700087"/>
                  <a:gd name="connsiteX5" fmla="*/ 121479 w 2519398"/>
                  <a:gd name="connsiteY5" fmla="*/ 183356 h 700087"/>
                  <a:gd name="connsiteX6" fmla="*/ 0 w 2519398"/>
                  <a:gd name="connsiteY6" fmla="*/ 252389 h 700087"/>
                  <a:gd name="connsiteX7" fmla="*/ 114336 w 2519398"/>
                  <a:gd name="connsiteY7" fmla="*/ 0 h 700087"/>
                  <a:gd name="connsiteX8" fmla="*/ 290548 w 2519398"/>
                  <a:gd name="connsiteY8" fmla="*/ 4762 h 700087"/>
                  <a:gd name="connsiteX9" fmla="*/ 459617 w 2519398"/>
                  <a:gd name="connsiteY9" fmla="*/ 9525 h 700087"/>
                  <a:gd name="connsiteX10" fmla="*/ 604873 w 2519398"/>
                  <a:gd name="connsiteY10" fmla="*/ 16668 h 700087"/>
                  <a:gd name="connsiteX11" fmla="*/ 773942 w 2519398"/>
                  <a:gd name="connsiteY11" fmla="*/ 28575 h 700087"/>
                  <a:gd name="connsiteX12" fmla="*/ 1019211 w 2519398"/>
                  <a:gd name="connsiteY12" fmla="*/ 52387 h 700087"/>
                  <a:gd name="connsiteX13" fmla="*/ 1195423 w 2519398"/>
                  <a:gd name="connsiteY13" fmla="*/ 73818 h 700087"/>
                  <a:gd name="connsiteX14" fmla="*/ 1385923 w 2519398"/>
                  <a:gd name="connsiteY14" fmla="*/ 100012 h 700087"/>
                  <a:gd name="connsiteX15" fmla="*/ 1559754 w 2519398"/>
                  <a:gd name="connsiteY15" fmla="*/ 126206 h 700087"/>
                  <a:gd name="connsiteX16" fmla="*/ 1769304 w 2519398"/>
                  <a:gd name="connsiteY16" fmla="*/ 159543 h 700087"/>
                  <a:gd name="connsiteX17" fmla="*/ 2036004 w 2519398"/>
                  <a:gd name="connsiteY17" fmla="*/ 216693 h 700087"/>
                  <a:gd name="connsiteX18" fmla="*/ 2181261 w 2519398"/>
                  <a:gd name="connsiteY18" fmla="*/ 257175 h 700087"/>
                  <a:gd name="connsiteX19" fmla="*/ 2231267 w 2519398"/>
                  <a:gd name="connsiteY19" fmla="*/ 271462 h 700087"/>
                  <a:gd name="connsiteX20" fmla="*/ 2259842 w 2519398"/>
                  <a:gd name="connsiteY20" fmla="*/ 290512 h 700087"/>
                  <a:gd name="connsiteX21" fmla="*/ 2305086 w 2519398"/>
                  <a:gd name="connsiteY21" fmla="*/ 321468 h 700087"/>
                  <a:gd name="connsiteX22" fmla="*/ 2338423 w 2519398"/>
                  <a:gd name="connsiteY22" fmla="*/ 347662 h 700087"/>
                  <a:gd name="connsiteX23" fmla="*/ 2381286 w 2519398"/>
                  <a:gd name="connsiteY23" fmla="*/ 390525 h 700087"/>
                  <a:gd name="connsiteX24" fmla="*/ 2421767 w 2519398"/>
                  <a:gd name="connsiteY24" fmla="*/ 431006 h 700087"/>
                  <a:gd name="connsiteX25" fmla="*/ 2462248 w 2519398"/>
                  <a:gd name="connsiteY25" fmla="*/ 481012 h 700087"/>
                  <a:gd name="connsiteX26" fmla="*/ 2497967 w 2519398"/>
                  <a:gd name="connsiteY26" fmla="*/ 528637 h 700087"/>
                  <a:gd name="connsiteX27" fmla="*/ 2514636 w 2519398"/>
                  <a:gd name="connsiteY27" fmla="*/ 554831 h 700087"/>
                  <a:gd name="connsiteX28" fmla="*/ 2519398 w 2519398"/>
                  <a:gd name="connsiteY28" fmla="*/ 583406 h 700087"/>
                  <a:gd name="connsiteX29" fmla="*/ 2519398 w 2519398"/>
                  <a:gd name="connsiteY29" fmla="*/ 621506 h 700087"/>
                  <a:gd name="connsiteX30" fmla="*/ 2514636 w 2519398"/>
                  <a:gd name="connsiteY30" fmla="*/ 657225 h 700087"/>
                  <a:gd name="connsiteX31" fmla="*/ 2502729 w 2519398"/>
                  <a:gd name="connsiteY31" fmla="*/ 681037 h 700087"/>
                  <a:gd name="connsiteX32" fmla="*/ 2481298 w 2519398"/>
                  <a:gd name="connsiteY32" fmla="*/ 695325 h 700087"/>
                  <a:gd name="connsiteX33" fmla="*/ 2462248 w 2519398"/>
                  <a:gd name="connsiteY33" fmla="*/ 700087 h 700087"/>
                  <a:gd name="connsiteX34" fmla="*/ 2436054 w 2519398"/>
                  <a:gd name="connsiteY34" fmla="*/ 700087 h 700087"/>
                  <a:gd name="connsiteX35" fmla="*/ 2400336 w 2519398"/>
                  <a:gd name="connsiteY35" fmla="*/ 690562 h 700087"/>
                  <a:gd name="connsiteX36" fmla="*/ 2364617 w 2519398"/>
                  <a:gd name="connsiteY36" fmla="*/ 673893 h 700087"/>
                  <a:gd name="connsiteX37" fmla="*/ 2328898 w 2519398"/>
                  <a:gd name="connsiteY37" fmla="*/ 645318 h 700087"/>
                  <a:gd name="connsiteX38" fmla="*/ 2276511 w 2519398"/>
                  <a:gd name="connsiteY38" fmla="*/ 602456 h 700087"/>
                  <a:gd name="connsiteX39" fmla="*/ 2212217 w 2519398"/>
                  <a:gd name="connsiteY39" fmla="*/ 559593 h 700087"/>
                  <a:gd name="connsiteX40" fmla="*/ 2114586 w 2519398"/>
                  <a:gd name="connsiteY40" fmla="*/ 500062 h 700087"/>
                  <a:gd name="connsiteX41" fmla="*/ 2024098 w 2519398"/>
                  <a:gd name="connsiteY41" fmla="*/ 452437 h 700087"/>
                  <a:gd name="connsiteX42" fmla="*/ 1940754 w 2519398"/>
                  <a:gd name="connsiteY42" fmla="*/ 414337 h 700087"/>
                  <a:gd name="connsiteX43" fmla="*/ 1674054 w 2519398"/>
                  <a:gd name="connsiteY43" fmla="*/ 338137 h 700087"/>
                  <a:gd name="connsiteX44" fmla="*/ 1552611 w 2519398"/>
                  <a:gd name="connsiteY44" fmla="*/ 314325 h 700087"/>
                  <a:gd name="connsiteX45" fmla="*/ 1304961 w 2519398"/>
                  <a:gd name="connsiteY45" fmla="*/ 269081 h 700087"/>
                  <a:gd name="connsiteX46" fmla="*/ 1102554 w 2519398"/>
                  <a:gd name="connsiteY46" fmla="*/ 238125 h 700087"/>
                  <a:gd name="connsiteX47" fmla="*/ 864429 w 2519398"/>
                  <a:gd name="connsiteY47" fmla="*/ 209550 h 700087"/>
                  <a:gd name="connsiteX0" fmla="*/ 864429 w 2519398"/>
                  <a:gd name="connsiteY0" fmla="*/ 209550 h 700087"/>
                  <a:gd name="connsiteX1" fmla="*/ 654879 w 2519398"/>
                  <a:gd name="connsiteY1" fmla="*/ 190500 h 700087"/>
                  <a:gd name="connsiteX2" fmla="*/ 483429 w 2519398"/>
                  <a:gd name="connsiteY2" fmla="*/ 180975 h 700087"/>
                  <a:gd name="connsiteX3" fmla="*/ 328648 w 2519398"/>
                  <a:gd name="connsiteY3" fmla="*/ 178593 h 700087"/>
                  <a:gd name="connsiteX4" fmla="*/ 200061 w 2519398"/>
                  <a:gd name="connsiteY4" fmla="*/ 180975 h 700087"/>
                  <a:gd name="connsiteX5" fmla="*/ 121479 w 2519398"/>
                  <a:gd name="connsiteY5" fmla="*/ 183356 h 700087"/>
                  <a:gd name="connsiteX6" fmla="*/ 69092 w 2519398"/>
                  <a:gd name="connsiteY6" fmla="*/ 209550 h 700087"/>
                  <a:gd name="connsiteX7" fmla="*/ 0 w 2519398"/>
                  <a:gd name="connsiteY7" fmla="*/ 252389 h 700087"/>
                  <a:gd name="connsiteX8" fmla="*/ 114336 w 2519398"/>
                  <a:gd name="connsiteY8" fmla="*/ 0 h 700087"/>
                  <a:gd name="connsiteX9" fmla="*/ 290548 w 2519398"/>
                  <a:gd name="connsiteY9" fmla="*/ 4762 h 700087"/>
                  <a:gd name="connsiteX10" fmla="*/ 459617 w 2519398"/>
                  <a:gd name="connsiteY10" fmla="*/ 9525 h 700087"/>
                  <a:gd name="connsiteX11" fmla="*/ 604873 w 2519398"/>
                  <a:gd name="connsiteY11" fmla="*/ 16668 h 700087"/>
                  <a:gd name="connsiteX12" fmla="*/ 773942 w 2519398"/>
                  <a:gd name="connsiteY12" fmla="*/ 28575 h 700087"/>
                  <a:gd name="connsiteX13" fmla="*/ 1019211 w 2519398"/>
                  <a:gd name="connsiteY13" fmla="*/ 52387 h 700087"/>
                  <a:gd name="connsiteX14" fmla="*/ 1195423 w 2519398"/>
                  <a:gd name="connsiteY14" fmla="*/ 73818 h 700087"/>
                  <a:gd name="connsiteX15" fmla="*/ 1385923 w 2519398"/>
                  <a:gd name="connsiteY15" fmla="*/ 100012 h 700087"/>
                  <a:gd name="connsiteX16" fmla="*/ 1559754 w 2519398"/>
                  <a:gd name="connsiteY16" fmla="*/ 126206 h 700087"/>
                  <a:gd name="connsiteX17" fmla="*/ 1769304 w 2519398"/>
                  <a:gd name="connsiteY17" fmla="*/ 159543 h 700087"/>
                  <a:gd name="connsiteX18" fmla="*/ 2036004 w 2519398"/>
                  <a:gd name="connsiteY18" fmla="*/ 216693 h 700087"/>
                  <a:gd name="connsiteX19" fmla="*/ 2181261 w 2519398"/>
                  <a:gd name="connsiteY19" fmla="*/ 257175 h 700087"/>
                  <a:gd name="connsiteX20" fmla="*/ 2231267 w 2519398"/>
                  <a:gd name="connsiteY20" fmla="*/ 271462 h 700087"/>
                  <a:gd name="connsiteX21" fmla="*/ 2259842 w 2519398"/>
                  <a:gd name="connsiteY21" fmla="*/ 290512 h 700087"/>
                  <a:gd name="connsiteX22" fmla="*/ 2305086 w 2519398"/>
                  <a:gd name="connsiteY22" fmla="*/ 321468 h 700087"/>
                  <a:gd name="connsiteX23" fmla="*/ 2338423 w 2519398"/>
                  <a:gd name="connsiteY23" fmla="*/ 347662 h 700087"/>
                  <a:gd name="connsiteX24" fmla="*/ 2381286 w 2519398"/>
                  <a:gd name="connsiteY24" fmla="*/ 390525 h 700087"/>
                  <a:gd name="connsiteX25" fmla="*/ 2421767 w 2519398"/>
                  <a:gd name="connsiteY25" fmla="*/ 431006 h 700087"/>
                  <a:gd name="connsiteX26" fmla="*/ 2462248 w 2519398"/>
                  <a:gd name="connsiteY26" fmla="*/ 481012 h 700087"/>
                  <a:gd name="connsiteX27" fmla="*/ 2497967 w 2519398"/>
                  <a:gd name="connsiteY27" fmla="*/ 528637 h 700087"/>
                  <a:gd name="connsiteX28" fmla="*/ 2514636 w 2519398"/>
                  <a:gd name="connsiteY28" fmla="*/ 554831 h 700087"/>
                  <a:gd name="connsiteX29" fmla="*/ 2519398 w 2519398"/>
                  <a:gd name="connsiteY29" fmla="*/ 583406 h 700087"/>
                  <a:gd name="connsiteX30" fmla="*/ 2519398 w 2519398"/>
                  <a:gd name="connsiteY30" fmla="*/ 621506 h 700087"/>
                  <a:gd name="connsiteX31" fmla="*/ 2514636 w 2519398"/>
                  <a:gd name="connsiteY31" fmla="*/ 657225 h 700087"/>
                  <a:gd name="connsiteX32" fmla="*/ 2502729 w 2519398"/>
                  <a:gd name="connsiteY32" fmla="*/ 681037 h 700087"/>
                  <a:gd name="connsiteX33" fmla="*/ 2481298 w 2519398"/>
                  <a:gd name="connsiteY33" fmla="*/ 695325 h 700087"/>
                  <a:gd name="connsiteX34" fmla="*/ 2462248 w 2519398"/>
                  <a:gd name="connsiteY34" fmla="*/ 700087 h 700087"/>
                  <a:gd name="connsiteX35" fmla="*/ 2436054 w 2519398"/>
                  <a:gd name="connsiteY35" fmla="*/ 700087 h 700087"/>
                  <a:gd name="connsiteX36" fmla="*/ 2400336 w 2519398"/>
                  <a:gd name="connsiteY36" fmla="*/ 690562 h 700087"/>
                  <a:gd name="connsiteX37" fmla="*/ 2364617 w 2519398"/>
                  <a:gd name="connsiteY37" fmla="*/ 673893 h 700087"/>
                  <a:gd name="connsiteX38" fmla="*/ 2328898 w 2519398"/>
                  <a:gd name="connsiteY38" fmla="*/ 645318 h 700087"/>
                  <a:gd name="connsiteX39" fmla="*/ 2276511 w 2519398"/>
                  <a:gd name="connsiteY39" fmla="*/ 602456 h 700087"/>
                  <a:gd name="connsiteX40" fmla="*/ 2212217 w 2519398"/>
                  <a:gd name="connsiteY40" fmla="*/ 559593 h 700087"/>
                  <a:gd name="connsiteX41" fmla="*/ 2114586 w 2519398"/>
                  <a:gd name="connsiteY41" fmla="*/ 500062 h 700087"/>
                  <a:gd name="connsiteX42" fmla="*/ 2024098 w 2519398"/>
                  <a:gd name="connsiteY42" fmla="*/ 452437 h 700087"/>
                  <a:gd name="connsiteX43" fmla="*/ 1940754 w 2519398"/>
                  <a:gd name="connsiteY43" fmla="*/ 414337 h 700087"/>
                  <a:gd name="connsiteX44" fmla="*/ 1674054 w 2519398"/>
                  <a:gd name="connsiteY44" fmla="*/ 338137 h 700087"/>
                  <a:gd name="connsiteX45" fmla="*/ 1552611 w 2519398"/>
                  <a:gd name="connsiteY45" fmla="*/ 314325 h 700087"/>
                  <a:gd name="connsiteX46" fmla="*/ 1304961 w 2519398"/>
                  <a:gd name="connsiteY46" fmla="*/ 269081 h 700087"/>
                  <a:gd name="connsiteX47" fmla="*/ 1102554 w 2519398"/>
                  <a:gd name="connsiteY47" fmla="*/ 238125 h 700087"/>
                  <a:gd name="connsiteX48" fmla="*/ 864429 w 2519398"/>
                  <a:gd name="connsiteY48" fmla="*/ 209550 h 700087"/>
                  <a:gd name="connsiteX0" fmla="*/ 795337 w 2450306"/>
                  <a:gd name="connsiteY0" fmla="*/ 209550 h 700087"/>
                  <a:gd name="connsiteX1" fmla="*/ 585787 w 2450306"/>
                  <a:gd name="connsiteY1" fmla="*/ 190500 h 700087"/>
                  <a:gd name="connsiteX2" fmla="*/ 414337 w 2450306"/>
                  <a:gd name="connsiteY2" fmla="*/ 180975 h 700087"/>
                  <a:gd name="connsiteX3" fmla="*/ 259556 w 2450306"/>
                  <a:gd name="connsiteY3" fmla="*/ 178593 h 700087"/>
                  <a:gd name="connsiteX4" fmla="*/ 130969 w 2450306"/>
                  <a:gd name="connsiteY4" fmla="*/ 180975 h 700087"/>
                  <a:gd name="connsiteX5" fmla="*/ 52387 w 2450306"/>
                  <a:gd name="connsiteY5" fmla="*/ 183356 h 700087"/>
                  <a:gd name="connsiteX6" fmla="*/ 0 w 2450306"/>
                  <a:gd name="connsiteY6" fmla="*/ 209550 h 700087"/>
                  <a:gd name="connsiteX7" fmla="*/ 45244 w 2450306"/>
                  <a:gd name="connsiteY7" fmla="*/ 0 h 700087"/>
                  <a:gd name="connsiteX8" fmla="*/ 221456 w 2450306"/>
                  <a:gd name="connsiteY8" fmla="*/ 4762 h 700087"/>
                  <a:gd name="connsiteX9" fmla="*/ 390525 w 2450306"/>
                  <a:gd name="connsiteY9" fmla="*/ 9525 h 700087"/>
                  <a:gd name="connsiteX10" fmla="*/ 535781 w 2450306"/>
                  <a:gd name="connsiteY10" fmla="*/ 16668 h 700087"/>
                  <a:gd name="connsiteX11" fmla="*/ 704850 w 2450306"/>
                  <a:gd name="connsiteY11" fmla="*/ 28575 h 700087"/>
                  <a:gd name="connsiteX12" fmla="*/ 950119 w 2450306"/>
                  <a:gd name="connsiteY12" fmla="*/ 52387 h 700087"/>
                  <a:gd name="connsiteX13" fmla="*/ 1126331 w 2450306"/>
                  <a:gd name="connsiteY13" fmla="*/ 73818 h 700087"/>
                  <a:gd name="connsiteX14" fmla="*/ 1316831 w 2450306"/>
                  <a:gd name="connsiteY14" fmla="*/ 100012 h 700087"/>
                  <a:gd name="connsiteX15" fmla="*/ 1490662 w 2450306"/>
                  <a:gd name="connsiteY15" fmla="*/ 126206 h 700087"/>
                  <a:gd name="connsiteX16" fmla="*/ 1700212 w 2450306"/>
                  <a:gd name="connsiteY16" fmla="*/ 159543 h 700087"/>
                  <a:gd name="connsiteX17" fmla="*/ 1966912 w 2450306"/>
                  <a:gd name="connsiteY17" fmla="*/ 216693 h 700087"/>
                  <a:gd name="connsiteX18" fmla="*/ 2112169 w 2450306"/>
                  <a:gd name="connsiteY18" fmla="*/ 257175 h 700087"/>
                  <a:gd name="connsiteX19" fmla="*/ 2162175 w 2450306"/>
                  <a:gd name="connsiteY19" fmla="*/ 271462 h 700087"/>
                  <a:gd name="connsiteX20" fmla="*/ 2190750 w 2450306"/>
                  <a:gd name="connsiteY20" fmla="*/ 290512 h 700087"/>
                  <a:gd name="connsiteX21" fmla="*/ 2235994 w 2450306"/>
                  <a:gd name="connsiteY21" fmla="*/ 321468 h 700087"/>
                  <a:gd name="connsiteX22" fmla="*/ 2269331 w 2450306"/>
                  <a:gd name="connsiteY22" fmla="*/ 347662 h 700087"/>
                  <a:gd name="connsiteX23" fmla="*/ 2312194 w 2450306"/>
                  <a:gd name="connsiteY23" fmla="*/ 390525 h 700087"/>
                  <a:gd name="connsiteX24" fmla="*/ 2352675 w 2450306"/>
                  <a:gd name="connsiteY24" fmla="*/ 431006 h 700087"/>
                  <a:gd name="connsiteX25" fmla="*/ 2393156 w 2450306"/>
                  <a:gd name="connsiteY25" fmla="*/ 481012 h 700087"/>
                  <a:gd name="connsiteX26" fmla="*/ 2428875 w 2450306"/>
                  <a:gd name="connsiteY26" fmla="*/ 528637 h 700087"/>
                  <a:gd name="connsiteX27" fmla="*/ 2445544 w 2450306"/>
                  <a:gd name="connsiteY27" fmla="*/ 554831 h 700087"/>
                  <a:gd name="connsiteX28" fmla="*/ 2450306 w 2450306"/>
                  <a:gd name="connsiteY28" fmla="*/ 583406 h 700087"/>
                  <a:gd name="connsiteX29" fmla="*/ 2450306 w 2450306"/>
                  <a:gd name="connsiteY29" fmla="*/ 621506 h 700087"/>
                  <a:gd name="connsiteX30" fmla="*/ 2445544 w 2450306"/>
                  <a:gd name="connsiteY30" fmla="*/ 657225 h 700087"/>
                  <a:gd name="connsiteX31" fmla="*/ 2433637 w 2450306"/>
                  <a:gd name="connsiteY31" fmla="*/ 681037 h 700087"/>
                  <a:gd name="connsiteX32" fmla="*/ 2412206 w 2450306"/>
                  <a:gd name="connsiteY32" fmla="*/ 695325 h 700087"/>
                  <a:gd name="connsiteX33" fmla="*/ 2393156 w 2450306"/>
                  <a:gd name="connsiteY33" fmla="*/ 700087 h 700087"/>
                  <a:gd name="connsiteX34" fmla="*/ 2366962 w 2450306"/>
                  <a:gd name="connsiteY34" fmla="*/ 700087 h 700087"/>
                  <a:gd name="connsiteX35" fmla="*/ 2331244 w 2450306"/>
                  <a:gd name="connsiteY35" fmla="*/ 690562 h 700087"/>
                  <a:gd name="connsiteX36" fmla="*/ 2295525 w 2450306"/>
                  <a:gd name="connsiteY36" fmla="*/ 673893 h 700087"/>
                  <a:gd name="connsiteX37" fmla="*/ 2259806 w 2450306"/>
                  <a:gd name="connsiteY37" fmla="*/ 645318 h 700087"/>
                  <a:gd name="connsiteX38" fmla="*/ 2207419 w 2450306"/>
                  <a:gd name="connsiteY38" fmla="*/ 602456 h 700087"/>
                  <a:gd name="connsiteX39" fmla="*/ 2143125 w 2450306"/>
                  <a:gd name="connsiteY39" fmla="*/ 559593 h 700087"/>
                  <a:gd name="connsiteX40" fmla="*/ 2045494 w 2450306"/>
                  <a:gd name="connsiteY40" fmla="*/ 500062 h 700087"/>
                  <a:gd name="connsiteX41" fmla="*/ 1955006 w 2450306"/>
                  <a:gd name="connsiteY41" fmla="*/ 452437 h 700087"/>
                  <a:gd name="connsiteX42" fmla="*/ 1871662 w 2450306"/>
                  <a:gd name="connsiteY42" fmla="*/ 414337 h 700087"/>
                  <a:gd name="connsiteX43" fmla="*/ 1604962 w 2450306"/>
                  <a:gd name="connsiteY43" fmla="*/ 338137 h 700087"/>
                  <a:gd name="connsiteX44" fmla="*/ 1483519 w 2450306"/>
                  <a:gd name="connsiteY44" fmla="*/ 314325 h 700087"/>
                  <a:gd name="connsiteX45" fmla="*/ 1235869 w 2450306"/>
                  <a:gd name="connsiteY45" fmla="*/ 269081 h 700087"/>
                  <a:gd name="connsiteX46" fmla="*/ 1033462 w 2450306"/>
                  <a:gd name="connsiteY46" fmla="*/ 238125 h 700087"/>
                  <a:gd name="connsiteX47" fmla="*/ 795337 w 2450306"/>
                  <a:gd name="connsiteY47" fmla="*/ 209550 h 700087"/>
                  <a:gd name="connsiteX0" fmla="*/ 795337 w 2450306"/>
                  <a:gd name="connsiteY0" fmla="*/ 209550 h 700087"/>
                  <a:gd name="connsiteX1" fmla="*/ 585787 w 2450306"/>
                  <a:gd name="connsiteY1" fmla="*/ 190500 h 700087"/>
                  <a:gd name="connsiteX2" fmla="*/ 414337 w 2450306"/>
                  <a:gd name="connsiteY2" fmla="*/ 180975 h 700087"/>
                  <a:gd name="connsiteX3" fmla="*/ 259556 w 2450306"/>
                  <a:gd name="connsiteY3" fmla="*/ 178593 h 700087"/>
                  <a:gd name="connsiteX4" fmla="*/ 130969 w 2450306"/>
                  <a:gd name="connsiteY4" fmla="*/ 180975 h 700087"/>
                  <a:gd name="connsiteX5" fmla="*/ 52387 w 2450306"/>
                  <a:gd name="connsiteY5" fmla="*/ 183356 h 700087"/>
                  <a:gd name="connsiteX6" fmla="*/ 145222 w 2450306"/>
                  <a:gd name="connsiteY6" fmla="*/ 180975 h 700087"/>
                  <a:gd name="connsiteX7" fmla="*/ 0 w 2450306"/>
                  <a:gd name="connsiteY7" fmla="*/ 209550 h 700087"/>
                  <a:gd name="connsiteX8" fmla="*/ 45244 w 2450306"/>
                  <a:gd name="connsiteY8" fmla="*/ 0 h 700087"/>
                  <a:gd name="connsiteX9" fmla="*/ 221456 w 2450306"/>
                  <a:gd name="connsiteY9" fmla="*/ 4762 h 700087"/>
                  <a:gd name="connsiteX10" fmla="*/ 390525 w 2450306"/>
                  <a:gd name="connsiteY10" fmla="*/ 9525 h 700087"/>
                  <a:gd name="connsiteX11" fmla="*/ 535781 w 2450306"/>
                  <a:gd name="connsiteY11" fmla="*/ 16668 h 700087"/>
                  <a:gd name="connsiteX12" fmla="*/ 704850 w 2450306"/>
                  <a:gd name="connsiteY12" fmla="*/ 28575 h 700087"/>
                  <a:gd name="connsiteX13" fmla="*/ 950119 w 2450306"/>
                  <a:gd name="connsiteY13" fmla="*/ 52387 h 700087"/>
                  <a:gd name="connsiteX14" fmla="*/ 1126331 w 2450306"/>
                  <a:gd name="connsiteY14" fmla="*/ 73818 h 700087"/>
                  <a:gd name="connsiteX15" fmla="*/ 1316831 w 2450306"/>
                  <a:gd name="connsiteY15" fmla="*/ 100012 h 700087"/>
                  <a:gd name="connsiteX16" fmla="*/ 1490662 w 2450306"/>
                  <a:gd name="connsiteY16" fmla="*/ 126206 h 700087"/>
                  <a:gd name="connsiteX17" fmla="*/ 1700212 w 2450306"/>
                  <a:gd name="connsiteY17" fmla="*/ 159543 h 700087"/>
                  <a:gd name="connsiteX18" fmla="*/ 1966912 w 2450306"/>
                  <a:gd name="connsiteY18" fmla="*/ 216693 h 700087"/>
                  <a:gd name="connsiteX19" fmla="*/ 2112169 w 2450306"/>
                  <a:gd name="connsiteY19" fmla="*/ 257175 h 700087"/>
                  <a:gd name="connsiteX20" fmla="*/ 2162175 w 2450306"/>
                  <a:gd name="connsiteY20" fmla="*/ 271462 h 700087"/>
                  <a:gd name="connsiteX21" fmla="*/ 2190750 w 2450306"/>
                  <a:gd name="connsiteY21" fmla="*/ 290512 h 700087"/>
                  <a:gd name="connsiteX22" fmla="*/ 2235994 w 2450306"/>
                  <a:gd name="connsiteY22" fmla="*/ 321468 h 700087"/>
                  <a:gd name="connsiteX23" fmla="*/ 2269331 w 2450306"/>
                  <a:gd name="connsiteY23" fmla="*/ 347662 h 700087"/>
                  <a:gd name="connsiteX24" fmla="*/ 2312194 w 2450306"/>
                  <a:gd name="connsiteY24" fmla="*/ 390525 h 700087"/>
                  <a:gd name="connsiteX25" fmla="*/ 2352675 w 2450306"/>
                  <a:gd name="connsiteY25" fmla="*/ 431006 h 700087"/>
                  <a:gd name="connsiteX26" fmla="*/ 2393156 w 2450306"/>
                  <a:gd name="connsiteY26" fmla="*/ 481012 h 700087"/>
                  <a:gd name="connsiteX27" fmla="*/ 2428875 w 2450306"/>
                  <a:gd name="connsiteY27" fmla="*/ 528637 h 700087"/>
                  <a:gd name="connsiteX28" fmla="*/ 2445544 w 2450306"/>
                  <a:gd name="connsiteY28" fmla="*/ 554831 h 700087"/>
                  <a:gd name="connsiteX29" fmla="*/ 2450306 w 2450306"/>
                  <a:gd name="connsiteY29" fmla="*/ 583406 h 700087"/>
                  <a:gd name="connsiteX30" fmla="*/ 2450306 w 2450306"/>
                  <a:gd name="connsiteY30" fmla="*/ 621506 h 700087"/>
                  <a:gd name="connsiteX31" fmla="*/ 2445544 w 2450306"/>
                  <a:gd name="connsiteY31" fmla="*/ 657225 h 700087"/>
                  <a:gd name="connsiteX32" fmla="*/ 2433637 w 2450306"/>
                  <a:gd name="connsiteY32" fmla="*/ 681037 h 700087"/>
                  <a:gd name="connsiteX33" fmla="*/ 2412206 w 2450306"/>
                  <a:gd name="connsiteY33" fmla="*/ 695325 h 700087"/>
                  <a:gd name="connsiteX34" fmla="*/ 2393156 w 2450306"/>
                  <a:gd name="connsiteY34" fmla="*/ 700087 h 700087"/>
                  <a:gd name="connsiteX35" fmla="*/ 2366962 w 2450306"/>
                  <a:gd name="connsiteY35" fmla="*/ 700087 h 700087"/>
                  <a:gd name="connsiteX36" fmla="*/ 2331244 w 2450306"/>
                  <a:gd name="connsiteY36" fmla="*/ 690562 h 700087"/>
                  <a:gd name="connsiteX37" fmla="*/ 2295525 w 2450306"/>
                  <a:gd name="connsiteY37" fmla="*/ 673893 h 700087"/>
                  <a:gd name="connsiteX38" fmla="*/ 2259806 w 2450306"/>
                  <a:gd name="connsiteY38" fmla="*/ 645318 h 700087"/>
                  <a:gd name="connsiteX39" fmla="*/ 2207419 w 2450306"/>
                  <a:gd name="connsiteY39" fmla="*/ 602456 h 700087"/>
                  <a:gd name="connsiteX40" fmla="*/ 2143125 w 2450306"/>
                  <a:gd name="connsiteY40" fmla="*/ 559593 h 700087"/>
                  <a:gd name="connsiteX41" fmla="*/ 2045494 w 2450306"/>
                  <a:gd name="connsiteY41" fmla="*/ 500062 h 700087"/>
                  <a:gd name="connsiteX42" fmla="*/ 1955006 w 2450306"/>
                  <a:gd name="connsiteY42" fmla="*/ 452437 h 700087"/>
                  <a:gd name="connsiteX43" fmla="*/ 1871662 w 2450306"/>
                  <a:gd name="connsiteY43" fmla="*/ 414337 h 700087"/>
                  <a:gd name="connsiteX44" fmla="*/ 1604962 w 2450306"/>
                  <a:gd name="connsiteY44" fmla="*/ 338137 h 700087"/>
                  <a:gd name="connsiteX45" fmla="*/ 1483519 w 2450306"/>
                  <a:gd name="connsiteY45" fmla="*/ 314325 h 700087"/>
                  <a:gd name="connsiteX46" fmla="*/ 1235869 w 2450306"/>
                  <a:gd name="connsiteY46" fmla="*/ 269081 h 700087"/>
                  <a:gd name="connsiteX47" fmla="*/ 1033462 w 2450306"/>
                  <a:gd name="connsiteY47" fmla="*/ 238125 h 700087"/>
                  <a:gd name="connsiteX48" fmla="*/ 795337 w 2450306"/>
                  <a:gd name="connsiteY48" fmla="*/ 209550 h 700087"/>
                  <a:gd name="connsiteX0" fmla="*/ 795337 w 2450306"/>
                  <a:gd name="connsiteY0" fmla="*/ 209550 h 700087"/>
                  <a:gd name="connsiteX1" fmla="*/ 585787 w 2450306"/>
                  <a:gd name="connsiteY1" fmla="*/ 190500 h 700087"/>
                  <a:gd name="connsiteX2" fmla="*/ 414337 w 2450306"/>
                  <a:gd name="connsiteY2" fmla="*/ 180975 h 700087"/>
                  <a:gd name="connsiteX3" fmla="*/ 259556 w 2450306"/>
                  <a:gd name="connsiteY3" fmla="*/ 178593 h 700087"/>
                  <a:gd name="connsiteX4" fmla="*/ 130969 w 2450306"/>
                  <a:gd name="connsiteY4" fmla="*/ 180975 h 700087"/>
                  <a:gd name="connsiteX5" fmla="*/ 52387 w 2450306"/>
                  <a:gd name="connsiteY5" fmla="*/ 183356 h 700087"/>
                  <a:gd name="connsiteX6" fmla="*/ 145222 w 2450306"/>
                  <a:gd name="connsiteY6" fmla="*/ 180975 h 700087"/>
                  <a:gd name="connsiteX7" fmla="*/ 40481 w 2450306"/>
                  <a:gd name="connsiteY7" fmla="*/ 202406 h 700087"/>
                  <a:gd name="connsiteX8" fmla="*/ 0 w 2450306"/>
                  <a:gd name="connsiteY8" fmla="*/ 209550 h 700087"/>
                  <a:gd name="connsiteX9" fmla="*/ 45244 w 2450306"/>
                  <a:gd name="connsiteY9" fmla="*/ 0 h 700087"/>
                  <a:gd name="connsiteX10" fmla="*/ 221456 w 2450306"/>
                  <a:gd name="connsiteY10" fmla="*/ 4762 h 700087"/>
                  <a:gd name="connsiteX11" fmla="*/ 390525 w 2450306"/>
                  <a:gd name="connsiteY11" fmla="*/ 9525 h 700087"/>
                  <a:gd name="connsiteX12" fmla="*/ 535781 w 2450306"/>
                  <a:gd name="connsiteY12" fmla="*/ 16668 h 700087"/>
                  <a:gd name="connsiteX13" fmla="*/ 704850 w 2450306"/>
                  <a:gd name="connsiteY13" fmla="*/ 28575 h 700087"/>
                  <a:gd name="connsiteX14" fmla="*/ 950119 w 2450306"/>
                  <a:gd name="connsiteY14" fmla="*/ 52387 h 700087"/>
                  <a:gd name="connsiteX15" fmla="*/ 1126331 w 2450306"/>
                  <a:gd name="connsiteY15" fmla="*/ 73818 h 700087"/>
                  <a:gd name="connsiteX16" fmla="*/ 1316831 w 2450306"/>
                  <a:gd name="connsiteY16" fmla="*/ 100012 h 700087"/>
                  <a:gd name="connsiteX17" fmla="*/ 1490662 w 2450306"/>
                  <a:gd name="connsiteY17" fmla="*/ 126206 h 700087"/>
                  <a:gd name="connsiteX18" fmla="*/ 1700212 w 2450306"/>
                  <a:gd name="connsiteY18" fmla="*/ 159543 h 700087"/>
                  <a:gd name="connsiteX19" fmla="*/ 1966912 w 2450306"/>
                  <a:gd name="connsiteY19" fmla="*/ 216693 h 700087"/>
                  <a:gd name="connsiteX20" fmla="*/ 2112169 w 2450306"/>
                  <a:gd name="connsiteY20" fmla="*/ 257175 h 700087"/>
                  <a:gd name="connsiteX21" fmla="*/ 2162175 w 2450306"/>
                  <a:gd name="connsiteY21" fmla="*/ 271462 h 700087"/>
                  <a:gd name="connsiteX22" fmla="*/ 2190750 w 2450306"/>
                  <a:gd name="connsiteY22" fmla="*/ 290512 h 700087"/>
                  <a:gd name="connsiteX23" fmla="*/ 2235994 w 2450306"/>
                  <a:gd name="connsiteY23" fmla="*/ 321468 h 700087"/>
                  <a:gd name="connsiteX24" fmla="*/ 2269331 w 2450306"/>
                  <a:gd name="connsiteY24" fmla="*/ 347662 h 700087"/>
                  <a:gd name="connsiteX25" fmla="*/ 2312194 w 2450306"/>
                  <a:gd name="connsiteY25" fmla="*/ 390525 h 700087"/>
                  <a:gd name="connsiteX26" fmla="*/ 2352675 w 2450306"/>
                  <a:gd name="connsiteY26" fmla="*/ 431006 h 700087"/>
                  <a:gd name="connsiteX27" fmla="*/ 2393156 w 2450306"/>
                  <a:gd name="connsiteY27" fmla="*/ 481012 h 700087"/>
                  <a:gd name="connsiteX28" fmla="*/ 2428875 w 2450306"/>
                  <a:gd name="connsiteY28" fmla="*/ 528637 h 700087"/>
                  <a:gd name="connsiteX29" fmla="*/ 2445544 w 2450306"/>
                  <a:gd name="connsiteY29" fmla="*/ 554831 h 700087"/>
                  <a:gd name="connsiteX30" fmla="*/ 2450306 w 2450306"/>
                  <a:gd name="connsiteY30" fmla="*/ 583406 h 700087"/>
                  <a:gd name="connsiteX31" fmla="*/ 2450306 w 2450306"/>
                  <a:gd name="connsiteY31" fmla="*/ 621506 h 700087"/>
                  <a:gd name="connsiteX32" fmla="*/ 2445544 w 2450306"/>
                  <a:gd name="connsiteY32" fmla="*/ 657225 h 700087"/>
                  <a:gd name="connsiteX33" fmla="*/ 2433637 w 2450306"/>
                  <a:gd name="connsiteY33" fmla="*/ 681037 h 700087"/>
                  <a:gd name="connsiteX34" fmla="*/ 2412206 w 2450306"/>
                  <a:gd name="connsiteY34" fmla="*/ 695325 h 700087"/>
                  <a:gd name="connsiteX35" fmla="*/ 2393156 w 2450306"/>
                  <a:gd name="connsiteY35" fmla="*/ 700087 h 700087"/>
                  <a:gd name="connsiteX36" fmla="*/ 2366962 w 2450306"/>
                  <a:gd name="connsiteY36" fmla="*/ 700087 h 700087"/>
                  <a:gd name="connsiteX37" fmla="*/ 2331244 w 2450306"/>
                  <a:gd name="connsiteY37" fmla="*/ 690562 h 700087"/>
                  <a:gd name="connsiteX38" fmla="*/ 2295525 w 2450306"/>
                  <a:gd name="connsiteY38" fmla="*/ 673893 h 700087"/>
                  <a:gd name="connsiteX39" fmla="*/ 2259806 w 2450306"/>
                  <a:gd name="connsiteY39" fmla="*/ 645318 h 700087"/>
                  <a:gd name="connsiteX40" fmla="*/ 2207419 w 2450306"/>
                  <a:gd name="connsiteY40" fmla="*/ 602456 h 700087"/>
                  <a:gd name="connsiteX41" fmla="*/ 2143125 w 2450306"/>
                  <a:gd name="connsiteY41" fmla="*/ 559593 h 700087"/>
                  <a:gd name="connsiteX42" fmla="*/ 2045494 w 2450306"/>
                  <a:gd name="connsiteY42" fmla="*/ 500062 h 700087"/>
                  <a:gd name="connsiteX43" fmla="*/ 1955006 w 2450306"/>
                  <a:gd name="connsiteY43" fmla="*/ 452437 h 700087"/>
                  <a:gd name="connsiteX44" fmla="*/ 1871662 w 2450306"/>
                  <a:gd name="connsiteY44" fmla="*/ 414337 h 700087"/>
                  <a:gd name="connsiteX45" fmla="*/ 1604962 w 2450306"/>
                  <a:gd name="connsiteY45" fmla="*/ 338137 h 700087"/>
                  <a:gd name="connsiteX46" fmla="*/ 1483519 w 2450306"/>
                  <a:gd name="connsiteY46" fmla="*/ 314325 h 700087"/>
                  <a:gd name="connsiteX47" fmla="*/ 1235869 w 2450306"/>
                  <a:gd name="connsiteY47" fmla="*/ 269081 h 700087"/>
                  <a:gd name="connsiteX48" fmla="*/ 1033462 w 2450306"/>
                  <a:gd name="connsiteY48" fmla="*/ 238125 h 700087"/>
                  <a:gd name="connsiteX49" fmla="*/ 795337 w 2450306"/>
                  <a:gd name="connsiteY49" fmla="*/ 209550 h 700087"/>
                  <a:gd name="connsiteX0" fmla="*/ 795337 w 2450306"/>
                  <a:gd name="connsiteY0" fmla="*/ 209550 h 700087"/>
                  <a:gd name="connsiteX1" fmla="*/ 585787 w 2450306"/>
                  <a:gd name="connsiteY1" fmla="*/ 190500 h 700087"/>
                  <a:gd name="connsiteX2" fmla="*/ 414337 w 2450306"/>
                  <a:gd name="connsiteY2" fmla="*/ 180975 h 700087"/>
                  <a:gd name="connsiteX3" fmla="*/ 259556 w 2450306"/>
                  <a:gd name="connsiteY3" fmla="*/ 178593 h 700087"/>
                  <a:gd name="connsiteX4" fmla="*/ 130969 w 2450306"/>
                  <a:gd name="connsiteY4" fmla="*/ 180975 h 700087"/>
                  <a:gd name="connsiteX5" fmla="*/ 52387 w 2450306"/>
                  <a:gd name="connsiteY5" fmla="*/ 183356 h 700087"/>
                  <a:gd name="connsiteX6" fmla="*/ 40481 w 2450306"/>
                  <a:gd name="connsiteY6" fmla="*/ 202406 h 700087"/>
                  <a:gd name="connsiteX7" fmla="*/ 0 w 2450306"/>
                  <a:gd name="connsiteY7" fmla="*/ 209550 h 700087"/>
                  <a:gd name="connsiteX8" fmla="*/ 45244 w 2450306"/>
                  <a:gd name="connsiteY8" fmla="*/ 0 h 700087"/>
                  <a:gd name="connsiteX9" fmla="*/ 221456 w 2450306"/>
                  <a:gd name="connsiteY9" fmla="*/ 4762 h 700087"/>
                  <a:gd name="connsiteX10" fmla="*/ 390525 w 2450306"/>
                  <a:gd name="connsiteY10" fmla="*/ 9525 h 700087"/>
                  <a:gd name="connsiteX11" fmla="*/ 535781 w 2450306"/>
                  <a:gd name="connsiteY11" fmla="*/ 16668 h 700087"/>
                  <a:gd name="connsiteX12" fmla="*/ 704850 w 2450306"/>
                  <a:gd name="connsiteY12" fmla="*/ 28575 h 700087"/>
                  <a:gd name="connsiteX13" fmla="*/ 950119 w 2450306"/>
                  <a:gd name="connsiteY13" fmla="*/ 52387 h 700087"/>
                  <a:gd name="connsiteX14" fmla="*/ 1126331 w 2450306"/>
                  <a:gd name="connsiteY14" fmla="*/ 73818 h 700087"/>
                  <a:gd name="connsiteX15" fmla="*/ 1316831 w 2450306"/>
                  <a:gd name="connsiteY15" fmla="*/ 100012 h 700087"/>
                  <a:gd name="connsiteX16" fmla="*/ 1490662 w 2450306"/>
                  <a:gd name="connsiteY16" fmla="*/ 126206 h 700087"/>
                  <a:gd name="connsiteX17" fmla="*/ 1700212 w 2450306"/>
                  <a:gd name="connsiteY17" fmla="*/ 159543 h 700087"/>
                  <a:gd name="connsiteX18" fmla="*/ 1966912 w 2450306"/>
                  <a:gd name="connsiteY18" fmla="*/ 216693 h 700087"/>
                  <a:gd name="connsiteX19" fmla="*/ 2112169 w 2450306"/>
                  <a:gd name="connsiteY19" fmla="*/ 257175 h 700087"/>
                  <a:gd name="connsiteX20" fmla="*/ 2162175 w 2450306"/>
                  <a:gd name="connsiteY20" fmla="*/ 271462 h 700087"/>
                  <a:gd name="connsiteX21" fmla="*/ 2190750 w 2450306"/>
                  <a:gd name="connsiteY21" fmla="*/ 290512 h 700087"/>
                  <a:gd name="connsiteX22" fmla="*/ 2235994 w 2450306"/>
                  <a:gd name="connsiteY22" fmla="*/ 321468 h 700087"/>
                  <a:gd name="connsiteX23" fmla="*/ 2269331 w 2450306"/>
                  <a:gd name="connsiteY23" fmla="*/ 347662 h 700087"/>
                  <a:gd name="connsiteX24" fmla="*/ 2312194 w 2450306"/>
                  <a:gd name="connsiteY24" fmla="*/ 390525 h 700087"/>
                  <a:gd name="connsiteX25" fmla="*/ 2352675 w 2450306"/>
                  <a:gd name="connsiteY25" fmla="*/ 431006 h 700087"/>
                  <a:gd name="connsiteX26" fmla="*/ 2393156 w 2450306"/>
                  <a:gd name="connsiteY26" fmla="*/ 481012 h 700087"/>
                  <a:gd name="connsiteX27" fmla="*/ 2428875 w 2450306"/>
                  <a:gd name="connsiteY27" fmla="*/ 528637 h 700087"/>
                  <a:gd name="connsiteX28" fmla="*/ 2445544 w 2450306"/>
                  <a:gd name="connsiteY28" fmla="*/ 554831 h 700087"/>
                  <a:gd name="connsiteX29" fmla="*/ 2450306 w 2450306"/>
                  <a:gd name="connsiteY29" fmla="*/ 583406 h 700087"/>
                  <a:gd name="connsiteX30" fmla="*/ 2450306 w 2450306"/>
                  <a:gd name="connsiteY30" fmla="*/ 621506 h 700087"/>
                  <a:gd name="connsiteX31" fmla="*/ 2445544 w 2450306"/>
                  <a:gd name="connsiteY31" fmla="*/ 657225 h 700087"/>
                  <a:gd name="connsiteX32" fmla="*/ 2433637 w 2450306"/>
                  <a:gd name="connsiteY32" fmla="*/ 681037 h 700087"/>
                  <a:gd name="connsiteX33" fmla="*/ 2412206 w 2450306"/>
                  <a:gd name="connsiteY33" fmla="*/ 695325 h 700087"/>
                  <a:gd name="connsiteX34" fmla="*/ 2393156 w 2450306"/>
                  <a:gd name="connsiteY34" fmla="*/ 700087 h 700087"/>
                  <a:gd name="connsiteX35" fmla="*/ 2366962 w 2450306"/>
                  <a:gd name="connsiteY35" fmla="*/ 700087 h 700087"/>
                  <a:gd name="connsiteX36" fmla="*/ 2331244 w 2450306"/>
                  <a:gd name="connsiteY36" fmla="*/ 690562 h 700087"/>
                  <a:gd name="connsiteX37" fmla="*/ 2295525 w 2450306"/>
                  <a:gd name="connsiteY37" fmla="*/ 673893 h 700087"/>
                  <a:gd name="connsiteX38" fmla="*/ 2259806 w 2450306"/>
                  <a:gd name="connsiteY38" fmla="*/ 645318 h 700087"/>
                  <a:gd name="connsiteX39" fmla="*/ 2207419 w 2450306"/>
                  <a:gd name="connsiteY39" fmla="*/ 602456 h 700087"/>
                  <a:gd name="connsiteX40" fmla="*/ 2143125 w 2450306"/>
                  <a:gd name="connsiteY40" fmla="*/ 559593 h 700087"/>
                  <a:gd name="connsiteX41" fmla="*/ 2045494 w 2450306"/>
                  <a:gd name="connsiteY41" fmla="*/ 500062 h 700087"/>
                  <a:gd name="connsiteX42" fmla="*/ 1955006 w 2450306"/>
                  <a:gd name="connsiteY42" fmla="*/ 452437 h 700087"/>
                  <a:gd name="connsiteX43" fmla="*/ 1871662 w 2450306"/>
                  <a:gd name="connsiteY43" fmla="*/ 414337 h 700087"/>
                  <a:gd name="connsiteX44" fmla="*/ 1604962 w 2450306"/>
                  <a:gd name="connsiteY44" fmla="*/ 338137 h 700087"/>
                  <a:gd name="connsiteX45" fmla="*/ 1483519 w 2450306"/>
                  <a:gd name="connsiteY45" fmla="*/ 314325 h 700087"/>
                  <a:gd name="connsiteX46" fmla="*/ 1235869 w 2450306"/>
                  <a:gd name="connsiteY46" fmla="*/ 269081 h 700087"/>
                  <a:gd name="connsiteX47" fmla="*/ 1033462 w 2450306"/>
                  <a:gd name="connsiteY47" fmla="*/ 238125 h 700087"/>
                  <a:gd name="connsiteX48" fmla="*/ 795337 w 2450306"/>
                  <a:gd name="connsiteY48" fmla="*/ 209550 h 700087"/>
                  <a:gd name="connsiteX0" fmla="*/ 795337 w 2450306"/>
                  <a:gd name="connsiteY0" fmla="*/ 209550 h 700087"/>
                  <a:gd name="connsiteX1" fmla="*/ 585787 w 2450306"/>
                  <a:gd name="connsiteY1" fmla="*/ 190500 h 700087"/>
                  <a:gd name="connsiteX2" fmla="*/ 414337 w 2450306"/>
                  <a:gd name="connsiteY2" fmla="*/ 180975 h 700087"/>
                  <a:gd name="connsiteX3" fmla="*/ 259556 w 2450306"/>
                  <a:gd name="connsiteY3" fmla="*/ 178593 h 700087"/>
                  <a:gd name="connsiteX4" fmla="*/ 130969 w 2450306"/>
                  <a:gd name="connsiteY4" fmla="*/ 180975 h 700087"/>
                  <a:gd name="connsiteX5" fmla="*/ 40481 w 2450306"/>
                  <a:gd name="connsiteY5" fmla="*/ 202406 h 700087"/>
                  <a:gd name="connsiteX6" fmla="*/ 0 w 2450306"/>
                  <a:gd name="connsiteY6" fmla="*/ 209550 h 700087"/>
                  <a:gd name="connsiteX7" fmla="*/ 45244 w 2450306"/>
                  <a:gd name="connsiteY7" fmla="*/ 0 h 700087"/>
                  <a:gd name="connsiteX8" fmla="*/ 221456 w 2450306"/>
                  <a:gd name="connsiteY8" fmla="*/ 4762 h 700087"/>
                  <a:gd name="connsiteX9" fmla="*/ 390525 w 2450306"/>
                  <a:gd name="connsiteY9" fmla="*/ 9525 h 700087"/>
                  <a:gd name="connsiteX10" fmla="*/ 535781 w 2450306"/>
                  <a:gd name="connsiteY10" fmla="*/ 16668 h 700087"/>
                  <a:gd name="connsiteX11" fmla="*/ 704850 w 2450306"/>
                  <a:gd name="connsiteY11" fmla="*/ 28575 h 700087"/>
                  <a:gd name="connsiteX12" fmla="*/ 950119 w 2450306"/>
                  <a:gd name="connsiteY12" fmla="*/ 52387 h 700087"/>
                  <a:gd name="connsiteX13" fmla="*/ 1126331 w 2450306"/>
                  <a:gd name="connsiteY13" fmla="*/ 73818 h 700087"/>
                  <a:gd name="connsiteX14" fmla="*/ 1316831 w 2450306"/>
                  <a:gd name="connsiteY14" fmla="*/ 100012 h 700087"/>
                  <a:gd name="connsiteX15" fmla="*/ 1490662 w 2450306"/>
                  <a:gd name="connsiteY15" fmla="*/ 126206 h 700087"/>
                  <a:gd name="connsiteX16" fmla="*/ 1700212 w 2450306"/>
                  <a:gd name="connsiteY16" fmla="*/ 159543 h 700087"/>
                  <a:gd name="connsiteX17" fmla="*/ 1966912 w 2450306"/>
                  <a:gd name="connsiteY17" fmla="*/ 216693 h 700087"/>
                  <a:gd name="connsiteX18" fmla="*/ 2112169 w 2450306"/>
                  <a:gd name="connsiteY18" fmla="*/ 257175 h 700087"/>
                  <a:gd name="connsiteX19" fmla="*/ 2162175 w 2450306"/>
                  <a:gd name="connsiteY19" fmla="*/ 271462 h 700087"/>
                  <a:gd name="connsiteX20" fmla="*/ 2190750 w 2450306"/>
                  <a:gd name="connsiteY20" fmla="*/ 290512 h 700087"/>
                  <a:gd name="connsiteX21" fmla="*/ 2235994 w 2450306"/>
                  <a:gd name="connsiteY21" fmla="*/ 321468 h 700087"/>
                  <a:gd name="connsiteX22" fmla="*/ 2269331 w 2450306"/>
                  <a:gd name="connsiteY22" fmla="*/ 347662 h 700087"/>
                  <a:gd name="connsiteX23" fmla="*/ 2312194 w 2450306"/>
                  <a:gd name="connsiteY23" fmla="*/ 390525 h 700087"/>
                  <a:gd name="connsiteX24" fmla="*/ 2352675 w 2450306"/>
                  <a:gd name="connsiteY24" fmla="*/ 431006 h 700087"/>
                  <a:gd name="connsiteX25" fmla="*/ 2393156 w 2450306"/>
                  <a:gd name="connsiteY25" fmla="*/ 481012 h 700087"/>
                  <a:gd name="connsiteX26" fmla="*/ 2428875 w 2450306"/>
                  <a:gd name="connsiteY26" fmla="*/ 528637 h 700087"/>
                  <a:gd name="connsiteX27" fmla="*/ 2445544 w 2450306"/>
                  <a:gd name="connsiteY27" fmla="*/ 554831 h 700087"/>
                  <a:gd name="connsiteX28" fmla="*/ 2450306 w 2450306"/>
                  <a:gd name="connsiteY28" fmla="*/ 583406 h 700087"/>
                  <a:gd name="connsiteX29" fmla="*/ 2450306 w 2450306"/>
                  <a:gd name="connsiteY29" fmla="*/ 621506 h 700087"/>
                  <a:gd name="connsiteX30" fmla="*/ 2445544 w 2450306"/>
                  <a:gd name="connsiteY30" fmla="*/ 657225 h 700087"/>
                  <a:gd name="connsiteX31" fmla="*/ 2433637 w 2450306"/>
                  <a:gd name="connsiteY31" fmla="*/ 681037 h 700087"/>
                  <a:gd name="connsiteX32" fmla="*/ 2412206 w 2450306"/>
                  <a:gd name="connsiteY32" fmla="*/ 695325 h 700087"/>
                  <a:gd name="connsiteX33" fmla="*/ 2393156 w 2450306"/>
                  <a:gd name="connsiteY33" fmla="*/ 700087 h 700087"/>
                  <a:gd name="connsiteX34" fmla="*/ 2366962 w 2450306"/>
                  <a:gd name="connsiteY34" fmla="*/ 700087 h 700087"/>
                  <a:gd name="connsiteX35" fmla="*/ 2331244 w 2450306"/>
                  <a:gd name="connsiteY35" fmla="*/ 690562 h 700087"/>
                  <a:gd name="connsiteX36" fmla="*/ 2295525 w 2450306"/>
                  <a:gd name="connsiteY36" fmla="*/ 673893 h 700087"/>
                  <a:gd name="connsiteX37" fmla="*/ 2259806 w 2450306"/>
                  <a:gd name="connsiteY37" fmla="*/ 645318 h 700087"/>
                  <a:gd name="connsiteX38" fmla="*/ 2207419 w 2450306"/>
                  <a:gd name="connsiteY38" fmla="*/ 602456 h 700087"/>
                  <a:gd name="connsiteX39" fmla="*/ 2143125 w 2450306"/>
                  <a:gd name="connsiteY39" fmla="*/ 559593 h 700087"/>
                  <a:gd name="connsiteX40" fmla="*/ 2045494 w 2450306"/>
                  <a:gd name="connsiteY40" fmla="*/ 500062 h 700087"/>
                  <a:gd name="connsiteX41" fmla="*/ 1955006 w 2450306"/>
                  <a:gd name="connsiteY41" fmla="*/ 452437 h 700087"/>
                  <a:gd name="connsiteX42" fmla="*/ 1871662 w 2450306"/>
                  <a:gd name="connsiteY42" fmla="*/ 414337 h 700087"/>
                  <a:gd name="connsiteX43" fmla="*/ 1604962 w 2450306"/>
                  <a:gd name="connsiteY43" fmla="*/ 338137 h 700087"/>
                  <a:gd name="connsiteX44" fmla="*/ 1483519 w 2450306"/>
                  <a:gd name="connsiteY44" fmla="*/ 314325 h 700087"/>
                  <a:gd name="connsiteX45" fmla="*/ 1235869 w 2450306"/>
                  <a:gd name="connsiteY45" fmla="*/ 269081 h 700087"/>
                  <a:gd name="connsiteX46" fmla="*/ 1033462 w 2450306"/>
                  <a:gd name="connsiteY46" fmla="*/ 238125 h 700087"/>
                  <a:gd name="connsiteX47" fmla="*/ 795337 w 2450306"/>
                  <a:gd name="connsiteY47" fmla="*/ 209550 h 700087"/>
                  <a:gd name="connsiteX0" fmla="*/ 823117 w 2478086"/>
                  <a:gd name="connsiteY0" fmla="*/ 209550 h 700087"/>
                  <a:gd name="connsiteX1" fmla="*/ 613567 w 2478086"/>
                  <a:gd name="connsiteY1" fmla="*/ 190500 h 700087"/>
                  <a:gd name="connsiteX2" fmla="*/ 442117 w 2478086"/>
                  <a:gd name="connsiteY2" fmla="*/ 180975 h 700087"/>
                  <a:gd name="connsiteX3" fmla="*/ 287336 w 2478086"/>
                  <a:gd name="connsiteY3" fmla="*/ 178593 h 700087"/>
                  <a:gd name="connsiteX4" fmla="*/ 158749 w 2478086"/>
                  <a:gd name="connsiteY4" fmla="*/ 180975 h 700087"/>
                  <a:gd name="connsiteX5" fmla="*/ 68261 w 2478086"/>
                  <a:gd name="connsiteY5" fmla="*/ 202406 h 700087"/>
                  <a:gd name="connsiteX6" fmla="*/ 27780 w 2478086"/>
                  <a:gd name="connsiteY6" fmla="*/ 209550 h 700087"/>
                  <a:gd name="connsiteX7" fmla="*/ 73024 w 2478086"/>
                  <a:gd name="connsiteY7" fmla="*/ 0 h 700087"/>
                  <a:gd name="connsiteX8" fmla="*/ 249236 w 2478086"/>
                  <a:gd name="connsiteY8" fmla="*/ 4762 h 700087"/>
                  <a:gd name="connsiteX9" fmla="*/ 418305 w 2478086"/>
                  <a:gd name="connsiteY9" fmla="*/ 9525 h 700087"/>
                  <a:gd name="connsiteX10" fmla="*/ 563561 w 2478086"/>
                  <a:gd name="connsiteY10" fmla="*/ 16668 h 700087"/>
                  <a:gd name="connsiteX11" fmla="*/ 732630 w 2478086"/>
                  <a:gd name="connsiteY11" fmla="*/ 28575 h 700087"/>
                  <a:gd name="connsiteX12" fmla="*/ 977899 w 2478086"/>
                  <a:gd name="connsiteY12" fmla="*/ 52387 h 700087"/>
                  <a:gd name="connsiteX13" fmla="*/ 1154111 w 2478086"/>
                  <a:gd name="connsiteY13" fmla="*/ 73818 h 700087"/>
                  <a:gd name="connsiteX14" fmla="*/ 1344611 w 2478086"/>
                  <a:gd name="connsiteY14" fmla="*/ 100012 h 700087"/>
                  <a:gd name="connsiteX15" fmla="*/ 1518442 w 2478086"/>
                  <a:gd name="connsiteY15" fmla="*/ 126206 h 700087"/>
                  <a:gd name="connsiteX16" fmla="*/ 1727992 w 2478086"/>
                  <a:gd name="connsiteY16" fmla="*/ 159543 h 700087"/>
                  <a:gd name="connsiteX17" fmla="*/ 1994692 w 2478086"/>
                  <a:gd name="connsiteY17" fmla="*/ 216693 h 700087"/>
                  <a:gd name="connsiteX18" fmla="*/ 2139949 w 2478086"/>
                  <a:gd name="connsiteY18" fmla="*/ 257175 h 700087"/>
                  <a:gd name="connsiteX19" fmla="*/ 2189955 w 2478086"/>
                  <a:gd name="connsiteY19" fmla="*/ 271462 h 700087"/>
                  <a:gd name="connsiteX20" fmla="*/ 2218530 w 2478086"/>
                  <a:gd name="connsiteY20" fmla="*/ 290512 h 700087"/>
                  <a:gd name="connsiteX21" fmla="*/ 2263774 w 2478086"/>
                  <a:gd name="connsiteY21" fmla="*/ 321468 h 700087"/>
                  <a:gd name="connsiteX22" fmla="*/ 2297111 w 2478086"/>
                  <a:gd name="connsiteY22" fmla="*/ 347662 h 700087"/>
                  <a:gd name="connsiteX23" fmla="*/ 2339974 w 2478086"/>
                  <a:gd name="connsiteY23" fmla="*/ 390525 h 700087"/>
                  <a:gd name="connsiteX24" fmla="*/ 2380455 w 2478086"/>
                  <a:gd name="connsiteY24" fmla="*/ 431006 h 700087"/>
                  <a:gd name="connsiteX25" fmla="*/ 2420936 w 2478086"/>
                  <a:gd name="connsiteY25" fmla="*/ 481012 h 700087"/>
                  <a:gd name="connsiteX26" fmla="*/ 2456655 w 2478086"/>
                  <a:gd name="connsiteY26" fmla="*/ 528637 h 700087"/>
                  <a:gd name="connsiteX27" fmla="*/ 2473324 w 2478086"/>
                  <a:gd name="connsiteY27" fmla="*/ 554831 h 700087"/>
                  <a:gd name="connsiteX28" fmla="*/ 2478086 w 2478086"/>
                  <a:gd name="connsiteY28" fmla="*/ 583406 h 700087"/>
                  <a:gd name="connsiteX29" fmla="*/ 2478086 w 2478086"/>
                  <a:gd name="connsiteY29" fmla="*/ 621506 h 700087"/>
                  <a:gd name="connsiteX30" fmla="*/ 2473324 w 2478086"/>
                  <a:gd name="connsiteY30" fmla="*/ 657225 h 700087"/>
                  <a:gd name="connsiteX31" fmla="*/ 2461417 w 2478086"/>
                  <a:gd name="connsiteY31" fmla="*/ 681037 h 700087"/>
                  <a:gd name="connsiteX32" fmla="*/ 2439986 w 2478086"/>
                  <a:gd name="connsiteY32" fmla="*/ 695325 h 700087"/>
                  <a:gd name="connsiteX33" fmla="*/ 2420936 w 2478086"/>
                  <a:gd name="connsiteY33" fmla="*/ 700087 h 700087"/>
                  <a:gd name="connsiteX34" fmla="*/ 2394742 w 2478086"/>
                  <a:gd name="connsiteY34" fmla="*/ 700087 h 700087"/>
                  <a:gd name="connsiteX35" fmla="*/ 2359024 w 2478086"/>
                  <a:gd name="connsiteY35" fmla="*/ 690562 h 700087"/>
                  <a:gd name="connsiteX36" fmla="*/ 2323305 w 2478086"/>
                  <a:gd name="connsiteY36" fmla="*/ 673893 h 700087"/>
                  <a:gd name="connsiteX37" fmla="*/ 2287586 w 2478086"/>
                  <a:gd name="connsiteY37" fmla="*/ 645318 h 700087"/>
                  <a:gd name="connsiteX38" fmla="*/ 2235199 w 2478086"/>
                  <a:gd name="connsiteY38" fmla="*/ 602456 h 700087"/>
                  <a:gd name="connsiteX39" fmla="*/ 2170905 w 2478086"/>
                  <a:gd name="connsiteY39" fmla="*/ 559593 h 700087"/>
                  <a:gd name="connsiteX40" fmla="*/ 2073274 w 2478086"/>
                  <a:gd name="connsiteY40" fmla="*/ 500062 h 700087"/>
                  <a:gd name="connsiteX41" fmla="*/ 1982786 w 2478086"/>
                  <a:gd name="connsiteY41" fmla="*/ 452437 h 700087"/>
                  <a:gd name="connsiteX42" fmla="*/ 1899442 w 2478086"/>
                  <a:gd name="connsiteY42" fmla="*/ 414337 h 700087"/>
                  <a:gd name="connsiteX43" fmla="*/ 1632742 w 2478086"/>
                  <a:gd name="connsiteY43" fmla="*/ 338137 h 700087"/>
                  <a:gd name="connsiteX44" fmla="*/ 1511299 w 2478086"/>
                  <a:gd name="connsiteY44" fmla="*/ 314325 h 700087"/>
                  <a:gd name="connsiteX45" fmla="*/ 1263649 w 2478086"/>
                  <a:gd name="connsiteY45" fmla="*/ 269081 h 700087"/>
                  <a:gd name="connsiteX46" fmla="*/ 1061242 w 2478086"/>
                  <a:gd name="connsiteY46" fmla="*/ 238125 h 700087"/>
                  <a:gd name="connsiteX47" fmla="*/ 823117 w 2478086"/>
                  <a:gd name="connsiteY47" fmla="*/ 209550 h 700087"/>
                  <a:gd name="connsiteX0" fmla="*/ 985873 w 2640842"/>
                  <a:gd name="connsiteY0" fmla="*/ 209550 h 700087"/>
                  <a:gd name="connsiteX1" fmla="*/ 776323 w 2640842"/>
                  <a:gd name="connsiteY1" fmla="*/ 190500 h 700087"/>
                  <a:gd name="connsiteX2" fmla="*/ 604873 w 2640842"/>
                  <a:gd name="connsiteY2" fmla="*/ 180975 h 700087"/>
                  <a:gd name="connsiteX3" fmla="*/ 450092 w 2640842"/>
                  <a:gd name="connsiteY3" fmla="*/ 178593 h 700087"/>
                  <a:gd name="connsiteX4" fmla="*/ 321505 w 2640842"/>
                  <a:gd name="connsiteY4" fmla="*/ 180975 h 700087"/>
                  <a:gd name="connsiteX5" fmla="*/ 231017 w 2640842"/>
                  <a:gd name="connsiteY5" fmla="*/ 202406 h 700087"/>
                  <a:gd name="connsiteX6" fmla="*/ 190536 w 2640842"/>
                  <a:gd name="connsiteY6" fmla="*/ 209550 h 700087"/>
                  <a:gd name="connsiteX7" fmla="*/ 0 w 2640842"/>
                  <a:gd name="connsiteY7" fmla="*/ 278582 h 700087"/>
                  <a:gd name="connsiteX8" fmla="*/ 235780 w 2640842"/>
                  <a:gd name="connsiteY8" fmla="*/ 0 h 700087"/>
                  <a:gd name="connsiteX9" fmla="*/ 411992 w 2640842"/>
                  <a:gd name="connsiteY9" fmla="*/ 4762 h 700087"/>
                  <a:gd name="connsiteX10" fmla="*/ 581061 w 2640842"/>
                  <a:gd name="connsiteY10" fmla="*/ 9525 h 700087"/>
                  <a:gd name="connsiteX11" fmla="*/ 726317 w 2640842"/>
                  <a:gd name="connsiteY11" fmla="*/ 16668 h 700087"/>
                  <a:gd name="connsiteX12" fmla="*/ 895386 w 2640842"/>
                  <a:gd name="connsiteY12" fmla="*/ 28575 h 700087"/>
                  <a:gd name="connsiteX13" fmla="*/ 1140655 w 2640842"/>
                  <a:gd name="connsiteY13" fmla="*/ 52387 h 700087"/>
                  <a:gd name="connsiteX14" fmla="*/ 1316867 w 2640842"/>
                  <a:gd name="connsiteY14" fmla="*/ 73818 h 700087"/>
                  <a:gd name="connsiteX15" fmla="*/ 1507367 w 2640842"/>
                  <a:gd name="connsiteY15" fmla="*/ 100012 h 700087"/>
                  <a:gd name="connsiteX16" fmla="*/ 1681198 w 2640842"/>
                  <a:gd name="connsiteY16" fmla="*/ 126206 h 700087"/>
                  <a:gd name="connsiteX17" fmla="*/ 1890748 w 2640842"/>
                  <a:gd name="connsiteY17" fmla="*/ 159543 h 700087"/>
                  <a:gd name="connsiteX18" fmla="*/ 2157448 w 2640842"/>
                  <a:gd name="connsiteY18" fmla="*/ 216693 h 700087"/>
                  <a:gd name="connsiteX19" fmla="*/ 2302705 w 2640842"/>
                  <a:gd name="connsiteY19" fmla="*/ 257175 h 700087"/>
                  <a:gd name="connsiteX20" fmla="*/ 2352711 w 2640842"/>
                  <a:gd name="connsiteY20" fmla="*/ 271462 h 700087"/>
                  <a:gd name="connsiteX21" fmla="*/ 2381286 w 2640842"/>
                  <a:gd name="connsiteY21" fmla="*/ 290512 h 700087"/>
                  <a:gd name="connsiteX22" fmla="*/ 2426530 w 2640842"/>
                  <a:gd name="connsiteY22" fmla="*/ 321468 h 700087"/>
                  <a:gd name="connsiteX23" fmla="*/ 2459867 w 2640842"/>
                  <a:gd name="connsiteY23" fmla="*/ 347662 h 700087"/>
                  <a:gd name="connsiteX24" fmla="*/ 2502730 w 2640842"/>
                  <a:gd name="connsiteY24" fmla="*/ 390525 h 700087"/>
                  <a:gd name="connsiteX25" fmla="*/ 2543211 w 2640842"/>
                  <a:gd name="connsiteY25" fmla="*/ 431006 h 700087"/>
                  <a:gd name="connsiteX26" fmla="*/ 2583692 w 2640842"/>
                  <a:gd name="connsiteY26" fmla="*/ 481012 h 700087"/>
                  <a:gd name="connsiteX27" fmla="*/ 2619411 w 2640842"/>
                  <a:gd name="connsiteY27" fmla="*/ 528637 h 700087"/>
                  <a:gd name="connsiteX28" fmla="*/ 2636080 w 2640842"/>
                  <a:gd name="connsiteY28" fmla="*/ 554831 h 700087"/>
                  <a:gd name="connsiteX29" fmla="*/ 2640842 w 2640842"/>
                  <a:gd name="connsiteY29" fmla="*/ 583406 h 700087"/>
                  <a:gd name="connsiteX30" fmla="*/ 2640842 w 2640842"/>
                  <a:gd name="connsiteY30" fmla="*/ 621506 h 700087"/>
                  <a:gd name="connsiteX31" fmla="*/ 2636080 w 2640842"/>
                  <a:gd name="connsiteY31" fmla="*/ 657225 h 700087"/>
                  <a:gd name="connsiteX32" fmla="*/ 2624173 w 2640842"/>
                  <a:gd name="connsiteY32" fmla="*/ 681037 h 700087"/>
                  <a:gd name="connsiteX33" fmla="*/ 2602742 w 2640842"/>
                  <a:gd name="connsiteY33" fmla="*/ 695325 h 700087"/>
                  <a:gd name="connsiteX34" fmla="*/ 2583692 w 2640842"/>
                  <a:gd name="connsiteY34" fmla="*/ 700087 h 700087"/>
                  <a:gd name="connsiteX35" fmla="*/ 2557498 w 2640842"/>
                  <a:gd name="connsiteY35" fmla="*/ 700087 h 700087"/>
                  <a:gd name="connsiteX36" fmla="*/ 2521780 w 2640842"/>
                  <a:gd name="connsiteY36" fmla="*/ 690562 h 700087"/>
                  <a:gd name="connsiteX37" fmla="*/ 2486061 w 2640842"/>
                  <a:gd name="connsiteY37" fmla="*/ 673893 h 700087"/>
                  <a:gd name="connsiteX38" fmla="*/ 2450342 w 2640842"/>
                  <a:gd name="connsiteY38" fmla="*/ 645318 h 700087"/>
                  <a:gd name="connsiteX39" fmla="*/ 2397955 w 2640842"/>
                  <a:gd name="connsiteY39" fmla="*/ 602456 h 700087"/>
                  <a:gd name="connsiteX40" fmla="*/ 2333661 w 2640842"/>
                  <a:gd name="connsiteY40" fmla="*/ 559593 h 700087"/>
                  <a:gd name="connsiteX41" fmla="*/ 2236030 w 2640842"/>
                  <a:gd name="connsiteY41" fmla="*/ 500062 h 700087"/>
                  <a:gd name="connsiteX42" fmla="*/ 2145542 w 2640842"/>
                  <a:gd name="connsiteY42" fmla="*/ 452437 h 700087"/>
                  <a:gd name="connsiteX43" fmla="*/ 2062198 w 2640842"/>
                  <a:gd name="connsiteY43" fmla="*/ 414337 h 700087"/>
                  <a:gd name="connsiteX44" fmla="*/ 1795498 w 2640842"/>
                  <a:gd name="connsiteY44" fmla="*/ 338137 h 700087"/>
                  <a:gd name="connsiteX45" fmla="*/ 1674055 w 2640842"/>
                  <a:gd name="connsiteY45" fmla="*/ 314325 h 700087"/>
                  <a:gd name="connsiteX46" fmla="*/ 1426405 w 2640842"/>
                  <a:gd name="connsiteY46" fmla="*/ 269081 h 700087"/>
                  <a:gd name="connsiteX47" fmla="*/ 1223998 w 2640842"/>
                  <a:gd name="connsiteY47" fmla="*/ 238125 h 700087"/>
                  <a:gd name="connsiteX48" fmla="*/ 985873 w 2640842"/>
                  <a:gd name="connsiteY48" fmla="*/ 209550 h 700087"/>
                  <a:gd name="connsiteX0" fmla="*/ 986667 w 2641636"/>
                  <a:gd name="connsiteY0" fmla="*/ 209550 h 700087"/>
                  <a:gd name="connsiteX1" fmla="*/ 777117 w 2641636"/>
                  <a:gd name="connsiteY1" fmla="*/ 190500 h 700087"/>
                  <a:gd name="connsiteX2" fmla="*/ 605667 w 2641636"/>
                  <a:gd name="connsiteY2" fmla="*/ 180975 h 700087"/>
                  <a:gd name="connsiteX3" fmla="*/ 450886 w 2641636"/>
                  <a:gd name="connsiteY3" fmla="*/ 178593 h 700087"/>
                  <a:gd name="connsiteX4" fmla="*/ 322299 w 2641636"/>
                  <a:gd name="connsiteY4" fmla="*/ 180975 h 700087"/>
                  <a:gd name="connsiteX5" fmla="*/ 231811 w 2641636"/>
                  <a:gd name="connsiteY5" fmla="*/ 202406 h 700087"/>
                  <a:gd name="connsiteX6" fmla="*/ 794 w 2641636"/>
                  <a:gd name="connsiteY6" fmla="*/ 278582 h 700087"/>
                  <a:gd name="connsiteX7" fmla="*/ 236574 w 2641636"/>
                  <a:gd name="connsiteY7" fmla="*/ 0 h 700087"/>
                  <a:gd name="connsiteX8" fmla="*/ 412786 w 2641636"/>
                  <a:gd name="connsiteY8" fmla="*/ 4762 h 700087"/>
                  <a:gd name="connsiteX9" fmla="*/ 581855 w 2641636"/>
                  <a:gd name="connsiteY9" fmla="*/ 9525 h 700087"/>
                  <a:gd name="connsiteX10" fmla="*/ 727111 w 2641636"/>
                  <a:gd name="connsiteY10" fmla="*/ 16668 h 700087"/>
                  <a:gd name="connsiteX11" fmla="*/ 896180 w 2641636"/>
                  <a:gd name="connsiteY11" fmla="*/ 28575 h 700087"/>
                  <a:gd name="connsiteX12" fmla="*/ 1141449 w 2641636"/>
                  <a:gd name="connsiteY12" fmla="*/ 52387 h 700087"/>
                  <a:gd name="connsiteX13" fmla="*/ 1317661 w 2641636"/>
                  <a:gd name="connsiteY13" fmla="*/ 73818 h 700087"/>
                  <a:gd name="connsiteX14" fmla="*/ 1508161 w 2641636"/>
                  <a:gd name="connsiteY14" fmla="*/ 100012 h 700087"/>
                  <a:gd name="connsiteX15" fmla="*/ 1681992 w 2641636"/>
                  <a:gd name="connsiteY15" fmla="*/ 126206 h 700087"/>
                  <a:gd name="connsiteX16" fmla="*/ 1891542 w 2641636"/>
                  <a:gd name="connsiteY16" fmla="*/ 159543 h 700087"/>
                  <a:gd name="connsiteX17" fmla="*/ 2158242 w 2641636"/>
                  <a:gd name="connsiteY17" fmla="*/ 216693 h 700087"/>
                  <a:gd name="connsiteX18" fmla="*/ 2303499 w 2641636"/>
                  <a:gd name="connsiteY18" fmla="*/ 257175 h 700087"/>
                  <a:gd name="connsiteX19" fmla="*/ 2353505 w 2641636"/>
                  <a:gd name="connsiteY19" fmla="*/ 271462 h 700087"/>
                  <a:gd name="connsiteX20" fmla="*/ 2382080 w 2641636"/>
                  <a:gd name="connsiteY20" fmla="*/ 290512 h 700087"/>
                  <a:gd name="connsiteX21" fmla="*/ 2427324 w 2641636"/>
                  <a:gd name="connsiteY21" fmla="*/ 321468 h 700087"/>
                  <a:gd name="connsiteX22" fmla="*/ 2460661 w 2641636"/>
                  <a:gd name="connsiteY22" fmla="*/ 347662 h 700087"/>
                  <a:gd name="connsiteX23" fmla="*/ 2503524 w 2641636"/>
                  <a:gd name="connsiteY23" fmla="*/ 390525 h 700087"/>
                  <a:gd name="connsiteX24" fmla="*/ 2544005 w 2641636"/>
                  <a:gd name="connsiteY24" fmla="*/ 431006 h 700087"/>
                  <a:gd name="connsiteX25" fmla="*/ 2584486 w 2641636"/>
                  <a:gd name="connsiteY25" fmla="*/ 481012 h 700087"/>
                  <a:gd name="connsiteX26" fmla="*/ 2620205 w 2641636"/>
                  <a:gd name="connsiteY26" fmla="*/ 528637 h 700087"/>
                  <a:gd name="connsiteX27" fmla="*/ 2636874 w 2641636"/>
                  <a:gd name="connsiteY27" fmla="*/ 554831 h 700087"/>
                  <a:gd name="connsiteX28" fmla="*/ 2641636 w 2641636"/>
                  <a:gd name="connsiteY28" fmla="*/ 583406 h 700087"/>
                  <a:gd name="connsiteX29" fmla="*/ 2641636 w 2641636"/>
                  <a:gd name="connsiteY29" fmla="*/ 621506 h 700087"/>
                  <a:gd name="connsiteX30" fmla="*/ 2636874 w 2641636"/>
                  <a:gd name="connsiteY30" fmla="*/ 657225 h 700087"/>
                  <a:gd name="connsiteX31" fmla="*/ 2624967 w 2641636"/>
                  <a:gd name="connsiteY31" fmla="*/ 681037 h 700087"/>
                  <a:gd name="connsiteX32" fmla="*/ 2603536 w 2641636"/>
                  <a:gd name="connsiteY32" fmla="*/ 695325 h 700087"/>
                  <a:gd name="connsiteX33" fmla="*/ 2584486 w 2641636"/>
                  <a:gd name="connsiteY33" fmla="*/ 700087 h 700087"/>
                  <a:gd name="connsiteX34" fmla="*/ 2558292 w 2641636"/>
                  <a:gd name="connsiteY34" fmla="*/ 700087 h 700087"/>
                  <a:gd name="connsiteX35" fmla="*/ 2522574 w 2641636"/>
                  <a:gd name="connsiteY35" fmla="*/ 690562 h 700087"/>
                  <a:gd name="connsiteX36" fmla="*/ 2486855 w 2641636"/>
                  <a:gd name="connsiteY36" fmla="*/ 673893 h 700087"/>
                  <a:gd name="connsiteX37" fmla="*/ 2451136 w 2641636"/>
                  <a:gd name="connsiteY37" fmla="*/ 645318 h 700087"/>
                  <a:gd name="connsiteX38" fmla="*/ 2398749 w 2641636"/>
                  <a:gd name="connsiteY38" fmla="*/ 602456 h 700087"/>
                  <a:gd name="connsiteX39" fmla="*/ 2334455 w 2641636"/>
                  <a:gd name="connsiteY39" fmla="*/ 559593 h 700087"/>
                  <a:gd name="connsiteX40" fmla="*/ 2236824 w 2641636"/>
                  <a:gd name="connsiteY40" fmla="*/ 500062 h 700087"/>
                  <a:gd name="connsiteX41" fmla="*/ 2146336 w 2641636"/>
                  <a:gd name="connsiteY41" fmla="*/ 452437 h 700087"/>
                  <a:gd name="connsiteX42" fmla="*/ 2062992 w 2641636"/>
                  <a:gd name="connsiteY42" fmla="*/ 414337 h 700087"/>
                  <a:gd name="connsiteX43" fmla="*/ 1796292 w 2641636"/>
                  <a:gd name="connsiteY43" fmla="*/ 338137 h 700087"/>
                  <a:gd name="connsiteX44" fmla="*/ 1674849 w 2641636"/>
                  <a:gd name="connsiteY44" fmla="*/ 314325 h 700087"/>
                  <a:gd name="connsiteX45" fmla="*/ 1427199 w 2641636"/>
                  <a:gd name="connsiteY45" fmla="*/ 269081 h 700087"/>
                  <a:gd name="connsiteX46" fmla="*/ 1224792 w 2641636"/>
                  <a:gd name="connsiteY46" fmla="*/ 238125 h 700087"/>
                  <a:gd name="connsiteX47" fmla="*/ 986667 w 2641636"/>
                  <a:gd name="connsiteY47" fmla="*/ 209550 h 700087"/>
                  <a:gd name="connsiteX0" fmla="*/ 985873 w 2640842"/>
                  <a:gd name="connsiteY0" fmla="*/ 209550 h 700087"/>
                  <a:gd name="connsiteX1" fmla="*/ 776323 w 2640842"/>
                  <a:gd name="connsiteY1" fmla="*/ 190500 h 700087"/>
                  <a:gd name="connsiteX2" fmla="*/ 604873 w 2640842"/>
                  <a:gd name="connsiteY2" fmla="*/ 180975 h 700087"/>
                  <a:gd name="connsiteX3" fmla="*/ 450092 w 2640842"/>
                  <a:gd name="connsiteY3" fmla="*/ 178593 h 700087"/>
                  <a:gd name="connsiteX4" fmla="*/ 321505 w 2640842"/>
                  <a:gd name="connsiteY4" fmla="*/ 180975 h 700087"/>
                  <a:gd name="connsiteX5" fmla="*/ 0 w 2640842"/>
                  <a:gd name="connsiteY5" fmla="*/ 278582 h 700087"/>
                  <a:gd name="connsiteX6" fmla="*/ 235780 w 2640842"/>
                  <a:gd name="connsiteY6" fmla="*/ 0 h 700087"/>
                  <a:gd name="connsiteX7" fmla="*/ 411992 w 2640842"/>
                  <a:gd name="connsiteY7" fmla="*/ 4762 h 700087"/>
                  <a:gd name="connsiteX8" fmla="*/ 581061 w 2640842"/>
                  <a:gd name="connsiteY8" fmla="*/ 9525 h 700087"/>
                  <a:gd name="connsiteX9" fmla="*/ 726317 w 2640842"/>
                  <a:gd name="connsiteY9" fmla="*/ 16668 h 700087"/>
                  <a:gd name="connsiteX10" fmla="*/ 895386 w 2640842"/>
                  <a:gd name="connsiteY10" fmla="*/ 28575 h 700087"/>
                  <a:gd name="connsiteX11" fmla="*/ 1140655 w 2640842"/>
                  <a:gd name="connsiteY11" fmla="*/ 52387 h 700087"/>
                  <a:gd name="connsiteX12" fmla="*/ 1316867 w 2640842"/>
                  <a:gd name="connsiteY12" fmla="*/ 73818 h 700087"/>
                  <a:gd name="connsiteX13" fmla="*/ 1507367 w 2640842"/>
                  <a:gd name="connsiteY13" fmla="*/ 100012 h 700087"/>
                  <a:gd name="connsiteX14" fmla="*/ 1681198 w 2640842"/>
                  <a:gd name="connsiteY14" fmla="*/ 126206 h 700087"/>
                  <a:gd name="connsiteX15" fmla="*/ 1890748 w 2640842"/>
                  <a:gd name="connsiteY15" fmla="*/ 159543 h 700087"/>
                  <a:gd name="connsiteX16" fmla="*/ 2157448 w 2640842"/>
                  <a:gd name="connsiteY16" fmla="*/ 216693 h 700087"/>
                  <a:gd name="connsiteX17" fmla="*/ 2302705 w 2640842"/>
                  <a:gd name="connsiteY17" fmla="*/ 257175 h 700087"/>
                  <a:gd name="connsiteX18" fmla="*/ 2352711 w 2640842"/>
                  <a:gd name="connsiteY18" fmla="*/ 271462 h 700087"/>
                  <a:gd name="connsiteX19" fmla="*/ 2381286 w 2640842"/>
                  <a:gd name="connsiteY19" fmla="*/ 290512 h 700087"/>
                  <a:gd name="connsiteX20" fmla="*/ 2426530 w 2640842"/>
                  <a:gd name="connsiteY20" fmla="*/ 321468 h 700087"/>
                  <a:gd name="connsiteX21" fmla="*/ 2459867 w 2640842"/>
                  <a:gd name="connsiteY21" fmla="*/ 347662 h 700087"/>
                  <a:gd name="connsiteX22" fmla="*/ 2502730 w 2640842"/>
                  <a:gd name="connsiteY22" fmla="*/ 390525 h 700087"/>
                  <a:gd name="connsiteX23" fmla="*/ 2543211 w 2640842"/>
                  <a:gd name="connsiteY23" fmla="*/ 431006 h 700087"/>
                  <a:gd name="connsiteX24" fmla="*/ 2583692 w 2640842"/>
                  <a:gd name="connsiteY24" fmla="*/ 481012 h 700087"/>
                  <a:gd name="connsiteX25" fmla="*/ 2619411 w 2640842"/>
                  <a:gd name="connsiteY25" fmla="*/ 528637 h 700087"/>
                  <a:gd name="connsiteX26" fmla="*/ 2636080 w 2640842"/>
                  <a:gd name="connsiteY26" fmla="*/ 554831 h 700087"/>
                  <a:gd name="connsiteX27" fmla="*/ 2640842 w 2640842"/>
                  <a:gd name="connsiteY27" fmla="*/ 583406 h 700087"/>
                  <a:gd name="connsiteX28" fmla="*/ 2640842 w 2640842"/>
                  <a:gd name="connsiteY28" fmla="*/ 621506 h 700087"/>
                  <a:gd name="connsiteX29" fmla="*/ 2636080 w 2640842"/>
                  <a:gd name="connsiteY29" fmla="*/ 657225 h 700087"/>
                  <a:gd name="connsiteX30" fmla="*/ 2624173 w 2640842"/>
                  <a:gd name="connsiteY30" fmla="*/ 681037 h 700087"/>
                  <a:gd name="connsiteX31" fmla="*/ 2602742 w 2640842"/>
                  <a:gd name="connsiteY31" fmla="*/ 695325 h 700087"/>
                  <a:gd name="connsiteX32" fmla="*/ 2583692 w 2640842"/>
                  <a:gd name="connsiteY32" fmla="*/ 700087 h 700087"/>
                  <a:gd name="connsiteX33" fmla="*/ 2557498 w 2640842"/>
                  <a:gd name="connsiteY33" fmla="*/ 700087 h 700087"/>
                  <a:gd name="connsiteX34" fmla="*/ 2521780 w 2640842"/>
                  <a:gd name="connsiteY34" fmla="*/ 690562 h 700087"/>
                  <a:gd name="connsiteX35" fmla="*/ 2486061 w 2640842"/>
                  <a:gd name="connsiteY35" fmla="*/ 673893 h 700087"/>
                  <a:gd name="connsiteX36" fmla="*/ 2450342 w 2640842"/>
                  <a:gd name="connsiteY36" fmla="*/ 645318 h 700087"/>
                  <a:gd name="connsiteX37" fmla="*/ 2397955 w 2640842"/>
                  <a:gd name="connsiteY37" fmla="*/ 602456 h 700087"/>
                  <a:gd name="connsiteX38" fmla="*/ 2333661 w 2640842"/>
                  <a:gd name="connsiteY38" fmla="*/ 559593 h 700087"/>
                  <a:gd name="connsiteX39" fmla="*/ 2236030 w 2640842"/>
                  <a:gd name="connsiteY39" fmla="*/ 500062 h 700087"/>
                  <a:gd name="connsiteX40" fmla="*/ 2145542 w 2640842"/>
                  <a:gd name="connsiteY40" fmla="*/ 452437 h 700087"/>
                  <a:gd name="connsiteX41" fmla="*/ 2062198 w 2640842"/>
                  <a:gd name="connsiteY41" fmla="*/ 414337 h 700087"/>
                  <a:gd name="connsiteX42" fmla="*/ 1795498 w 2640842"/>
                  <a:gd name="connsiteY42" fmla="*/ 338137 h 700087"/>
                  <a:gd name="connsiteX43" fmla="*/ 1674055 w 2640842"/>
                  <a:gd name="connsiteY43" fmla="*/ 314325 h 700087"/>
                  <a:gd name="connsiteX44" fmla="*/ 1426405 w 2640842"/>
                  <a:gd name="connsiteY44" fmla="*/ 269081 h 700087"/>
                  <a:gd name="connsiteX45" fmla="*/ 1223998 w 2640842"/>
                  <a:gd name="connsiteY45" fmla="*/ 238125 h 700087"/>
                  <a:gd name="connsiteX46" fmla="*/ 985873 w 2640842"/>
                  <a:gd name="connsiteY46" fmla="*/ 209550 h 700087"/>
                  <a:gd name="connsiteX0" fmla="*/ 985873 w 2640842"/>
                  <a:gd name="connsiteY0" fmla="*/ 209550 h 700087"/>
                  <a:gd name="connsiteX1" fmla="*/ 776323 w 2640842"/>
                  <a:gd name="connsiteY1" fmla="*/ 190500 h 700087"/>
                  <a:gd name="connsiteX2" fmla="*/ 604873 w 2640842"/>
                  <a:gd name="connsiteY2" fmla="*/ 180975 h 700087"/>
                  <a:gd name="connsiteX3" fmla="*/ 450092 w 2640842"/>
                  <a:gd name="connsiteY3" fmla="*/ 178593 h 700087"/>
                  <a:gd name="connsiteX4" fmla="*/ 321505 w 2640842"/>
                  <a:gd name="connsiteY4" fmla="*/ 180975 h 700087"/>
                  <a:gd name="connsiteX5" fmla="*/ 235780 w 2640842"/>
                  <a:gd name="connsiteY5" fmla="*/ 209550 h 700087"/>
                  <a:gd name="connsiteX6" fmla="*/ 0 w 2640842"/>
                  <a:gd name="connsiteY6" fmla="*/ 278582 h 700087"/>
                  <a:gd name="connsiteX7" fmla="*/ 235780 w 2640842"/>
                  <a:gd name="connsiteY7" fmla="*/ 0 h 700087"/>
                  <a:gd name="connsiteX8" fmla="*/ 411992 w 2640842"/>
                  <a:gd name="connsiteY8" fmla="*/ 4762 h 700087"/>
                  <a:gd name="connsiteX9" fmla="*/ 581061 w 2640842"/>
                  <a:gd name="connsiteY9" fmla="*/ 9525 h 700087"/>
                  <a:gd name="connsiteX10" fmla="*/ 726317 w 2640842"/>
                  <a:gd name="connsiteY10" fmla="*/ 16668 h 700087"/>
                  <a:gd name="connsiteX11" fmla="*/ 895386 w 2640842"/>
                  <a:gd name="connsiteY11" fmla="*/ 28575 h 700087"/>
                  <a:gd name="connsiteX12" fmla="*/ 1140655 w 2640842"/>
                  <a:gd name="connsiteY12" fmla="*/ 52387 h 700087"/>
                  <a:gd name="connsiteX13" fmla="*/ 1316867 w 2640842"/>
                  <a:gd name="connsiteY13" fmla="*/ 73818 h 700087"/>
                  <a:gd name="connsiteX14" fmla="*/ 1507367 w 2640842"/>
                  <a:gd name="connsiteY14" fmla="*/ 100012 h 700087"/>
                  <a:gd name="connsiteX15" fmla="*/ 1681198 w 2640842"/>
                  <a:gd name="connsiteY15" fmla="*/ 126206 h 700087"/>
                  <a:gd name="connsiteX16" fmla="*/ 1890748 w 2640842"/>
                  <a:gd name="connsiteY16" fmla="*/ 159543 h 700087"/>
                  <a:gd name="connsiteX17" fmla="*/ 2157448 w 2640842"/>
                  <a:gd name="connsiteY17" fmla="*/ 216693 h 700087"/>
                  <a:gd name="connsiteX18" fmla="*/ 2302705 w 2640842"/>
                  <a:gd name="connsiteY18" fmla="*/ 257175 h 700087"/>
                  <a:gd name="connsiteX19" fmla="*/ 2352711 w 2640842"/>
                  <a:gd name="connsiteY19" fmla="*/ 271462 h 700087"/>
                  <a:gd name="connsiteX20" fmla="*/ 2381286 w 2640842"/>
                  <a:gd name="connsiteY20" fmla="*/ 290512 h 700087"/>
                  <a:gd name="connsiteX21" fmla="*/ 2426530 w 2640842"/>
                  <a:gd name="connsiteY21" fmla="*/ 321468 h 700087"/>
                  <a:gd name="connsiteX22" fmla="*/ 2459867 w 2640842"/>
                  <a:gd name="connsiteY22" fmla="*/ 347662 h 700087"/>
                  <a:gd name="connsiteX23" fmla="*/ 2502730 w 2640842"/>
                  <a:gd name="connsiteY23" fmla="*/ 390525 h 700087"/>
                  <a:gd name="connsiteX24" fmla="*/ 2543211 w 2640842"/>
                  <a:gd name="connsiteY24" fmla="*/ 431006 h 700087"/>
                  <a:gd name="connsiteX25" fmla="*/ 2583692 w 2640842"/>
                  <a:gd name="connsiteY25" fmla="*/ 481012 h 700087"/>
                  <a:gd name="connsiteX26" fmla="*/ 2619411 w 2640842"/>
                  <a:gd name="connsiteY26" fmla="*/ 528637 h 700087"/>
                  <a:gd name="connsiteX27" fmla="*/ 2636080 w 2640842"/>
                  <a:gd name="connsiteY27" fmla="*/ 554831 h 700087"/>
                  <a:gd name="connsiteX28" fmla="*/ 2640842 w 2640842"/>
                  <a:gd name="connsiteY28" fmla="*/ 583406 h 700087"/>
                  <a:gd name="connsiteX29" fmla="*/ 2640842 w 2640842"/>
                  <a:gd name="connsiteY29" fmla="*/ 621506 h 700087"/>
                  <a:gd name="connsiteX30" fmla="*/ 2636080 w 2640842"/>
                  <a:gd name="connsiteY30" fmla="*/ 657225 h 700087"/>
                  <a:gd name="connsiteX31" fmla="*/ 2624173 w 2640842"/>
                  <a:gd name="connsiteY31" fmla="*/ 681037 h 700087"/>
                  <a:gd name="connsiteX32" fmla="*/ 2602742 w 2640842"/>
                  <a:gd name="connsiteY32" fmla="*/ 695325 h 700087"/>
                  <a:gd name="connsiteX33" fmla="*/ 2583692 w 2640842"/>
                  <a:gd name="connsiteY33" fmla="*/ 700087 h 700087"/>
                  <a:gd name="connsiteX34" fmla="*/ 2557498 w 2640842"/>
                  <a:gd name="connsiteY34" fmla="*/ 700087 h 700087"/>
                  <a:gd name="connsiteX35" fmla="*/ 2521780 w 2640842"/>
                  <a:gd name="connsiteY35" fmla="*/ 690562 h 700087"/>
                  <a:gd name="connsiteX36" fmla="*/ 2486061 w 2640842"/>
                  <a:gd name="connsiteY36" fmla="*/ 673893 h 700087"/>
                  <a:gd name="connsiteX37" fmla="*/ 2450342 w 2640842"/>
                  <a:gd name="connsiteY37" fmla="*/ 645318 h 700087"/>
                  <a:gd name="connsiteX38" fmla="*/ 2397955 w 2640842"/>
                  <a:gd name="connsiteY38" fmla="*/ 602456 h 700087"/>
                  <a:gd name="connsiteX39" fmla="*/ 2333661 w 2640842"/>
                  <a:gd name="connsiteY39" fmla="*/ 559593 h 700087"/>
                  <a:gd name="connsiteX40" fmla="*/ 2236030 w 2640842"/>
                  <a:gd name="connsiteY40" fmla="*/ 500062 h 700087"/>
                  <a:gd name="connsiteX41" fmla="*/ 2145542 w 2640842"/>
                  <a:gd name="connsiteY41" fmla="*/ 452437 h 700087"/>
                  <a:gd name="connsiteX42" fmla="*/ 2062198 w 2640842"/>
                  <a:gd name="connsiteY42" fmla="*/ 414337 h 700087"/>
                  <a:gd name="connsiteX43" fmla="*/ 1795498 w 2640842"/>
                  <a:gd name="connsiteY43" fmla="*/ 338137 h 700087"/>
                  <a:gd name="connsiteX44" fmla="*/ 1674055 w 2640842"/>
                  <a:gd name="connsiteY44" fmla="*/ 314325 h 700087"/>
                  <a:gd name="connsiteX45" fmla="*/ 1426405 w 2640842"/>
                  <a:gd name="connsiteY45" fmla="*/ 269081 h 700087"/>
                  <a:gd name="connsiteX46" fmla="*/ 1223998 w 2640842"/>
                  <a:gd name="connsiteY46" fmla="*/ 238125 h 700087"/>
                  <a:gd name="connsiteX47" fmla="*/ 985873 w 2640842"/>
                  <a:gd name="connsiteY47" fmla="*/ 209550 h 700087"/>
                  <a:gd name="connsiteX0" fmla="*/ 985873 w 2640842"/>
                  <a:gd name="connsiteY0" fmla="*/ 209550 h 700087"/>
                  <a:gd name="connsiteX1" fmla="*/ 776323 w 2640842"/>
                  <a:gd name="connsiteY1" fmla="*/ 190500 h 700087"/>
                  <a:gd name="connsiteX2" fmla="*/ 604873 w 2640842"/>
                  <a:gd name="connsiteY2" fmla="*/ 180975 h 700087"/>
                  <a:gd name="connsiteX3" fmla="*/ 450092 w 2640842"/>
                  <a:gd name="connsiteY3" fmla="*/ 178593 h 700087"/>
                  <a:gd name="connsiteX4" fmla="*/ 321505 w 2640842"/>
                  <a:gd name="connsiteY4" fmla="*/ 180975 h 700087"/>
                  <a:gd name="connsiteX5" fmla="*/ 235780 w 2640842"/>
                  <a:gd name="connsiteY5" fmla="*/ 209550 h 700087"/>
                  <a:gd name="connsiteX6" fmla="*/ 190536 w 2640842"/>
                  <a:gd name="connsiteY6" fmla="*/ 221456 h 700087"/>
                  <a:gd name="connsiteX7" fmla="*/ 0 w 2640842"/>
                  <a:gd name="connsiteY7" fmla="*/ 278582 h 700087"/>
                  <a:gd name="connsiteX8" fmla="*/ 235780 w 2640842"/>
                  <a:gd name="connsiteY8" fmla="*/ 0 h 700087"/>
                  <a:gd name="connsiteX9" fmla="*/ 411992 w 2640842"/>
                  <a:gd name="connsiteY9" fmla="*/ 4762 h 700087"/>
                  <a:gd name="connsiteX10" fmla="*/ 581061 w 2640842"/>
                  <a:gd name="connsiteY10" fmla="*/ 9525 h 700087"/>
                  <a:gd name="connsiteX11" fmla="*/ 726317 w 2640842"/>
                  <a:gd name="connsiteY11" fmla="*/ 16668 h 700087"/>
                  <a:gd name="connsiteX12" fmla="*/ 895386 w 2640842"/>
                  <a:gd name="connsiteY12" fmla="*/ 28575 h 700087"/>
                  <a:gd name="connsiteX13" fmla="*/ 1140655 w 2640842"/>
                  <a:gd name="connsiteY13" fmla="*/ 52387 h 700087"/>
                  <a:gd name="connsiteX14" fmla="*/ 1316867 w 2640842"/>
                  <a:gd name="connsiteY14" fmla="*/ 73818 h 700087"/>
                  <a:gd name="connsiteX15" fmla="*/ 1507367 w 2640842"/>
                  <a:gd name="connsiteY15" fmla="*/ 100012 h 700087"/>
                  <a:gd name="connsiteX16" fmla="*/ 1681198 w 2640842"/>
                  <a:gd name="connsiteY16" fmla="*/ 126206 h 700087"/>
                  <a:gd name="connsiteX17" fmla="*/ 1890748 w 2640842"/>
                  <a:gd name="connsiteY17" fmla="*/ 159543 h 700087"/>
                  <a:gd name="connsiteX18" fmla="*/ 2157448 w 2640842"/>
                  <a:gd name="connsiteY18" fmla="*/ 216693 h 700087"/>
                  <a:gd name="connsiteX19" fmla="*/ 2302705 w 2640842"/>
                  <a:gd name="connsiteY19" fmla="*/ 257175 h 700087"/>
                  <a:gd name="connsiteX20" fmla="*/ 2352711 w 2640842"/>
                  <a:gd name="connsiteY20" fmla="*/ 271462 h 700087"/>
                  <a:gd name="connsiteX21" fmla="*/ 2381286 w 2640842"/>
                  <a:gd name="connsiteY21" fmla="*/ 290512 h 700087"/>
                  <a:gd name="connsiteX22" fmla="*/ 2426530 w 2640842"/>
                  <a:gd name="connsiteY22" fmla="*/ 321468 h 700087"/>
                  <a:gd name="connsiteX23" fmla="*/ 2459867 w 2640842"/>
                  <a:gd name="connsiteY23" fmla="*/ 347662 h 700087"/>
                  <a:gd name="connsiteX24" fmla="*/ 2502730 w 2640842"/>
                  <a:gd name="connsiteY24" fmla="*/ 390525 h 700087"/>
                  <a:gd name="connsiteX25" fmla="*/ 2543211 w 2640842"/>
                  <a:gd name="connsiteY25" fmla="*/ 431006 h 700087"/>
                  <a:gd name="connsiteX26" fmla="*/ 2583692 w 2640842"/>
                  <a:gd name="connsiteY26" fmla="*/ 481012 h 700087"/>
                  <a:gd name="connsiteX27" fmla="*/ 2619411 w 2640842"/>
                  <a:gd name="connsiteY27" fmla="*/ 528637 h 700087"/>
                  <a:gd name="connsiteX28" fmla="*/ 2636080 w 2640842"/>
                  <a:gd name="connsiteY28" fmla="*/ 554831 h 700087"/>
                  <a:gd name="connsiteX29" fmla="*/ 2640842 w 2640842"/>
                  <a:gd name="connsiteY29" fmla="*/ 583406 h 700087"/>
                  <a:gd name="connsiteX30" fmla="*/ 2640842 w 2640842"/>
                  <a:gd name="connsiteY30" fmla="*/ 621506 h 700087"/>
                  <a:gd name="connsiteX31" fmla="*/ 2636080 w 2640842"/>
                  <a:gd name="connsiteY31" fmla="*/ 657225 h 700087"/>
                  <a:gd name="connsiteX32" fmla="*/ 2624173 w 2640842"/>
                  <a:gd name="connsiteY32" fmla="*/ 681037 h 700087"/>
                  <a:gd name="connsiteX33" fmla="*/ 2602742 w 2640842"/>
                  <a:gd name="connsiteY33" fmla="*/ 695325 h 700087"/>
                  <a:gd name="connsiteX34" fmla="*/ 2583692 w 2640842"/>
                  <a:gd name="connsiteY34" fmla="*/ 700087 h 700087"/>
                  <a:gd name="connsiteX35" fmla="*/ 2557498 w 2640842"/>
                  <a:gd name="connsiteY35" fmla="*/ 700087 h 700087"/>
                  <a:gd name="connsiteX36" fmla="*/ 2521780 w 2640842"/>
                  <a:gd name="connsiteY36" fmla="*/ 690562 h 700087"/>
                  <a:gd name="connsiteX37" fmla="*/ 2486061 w 2640842"/>
                  <a:gd name="connsiteY37" fmla="*/ 673893 h 700087"/>
                  <a:gd name="connsiteX38" fmla="*/ 2450342 w 2640842"/>
                  <a:gd name="connsiteY38" fmla="*/ 645318 h 700087"/>
                  <a:gd name="connsiteX39" fmla="*/ 2397955 w 2640842"/>
                  <a:gd name="connsiteY39" fmla="*/ 602456 h 700087"/>
                  <a:gd name="connsiteX40" fmla="*/ 2333661 w 2640842"/>
                  <a:gd name="connsiteY40" fmla="*/ 559593 h 700087"/>
                  <a:gd name="connsiteX41" fmla="*/ 2236030 w 2640842"/>
                  <a:gd name="connsiteY41" fmla="*/ 500062 h 700087"/>
                  <a:gd name="connsiteX42" fmla="*/ 2145542 w 2640842"/>
                  <a:gd name="connsiteY42" fmla="*/ 452437 h 700087"/>
                  <a:gd name="connsiteX43" fmla="*/ 2062198 w 2640842"/>
                  <a:gd name="connsiteY43" fmla="*/ 414337 h 700087"/>
                  <a:gd name="connsiteX44" fmla="*/ 1795498 w 2640842"/>
                  <a:gd name="connsiteY44" fmla="*/ 338137 h 700087"/>
                  <a:gd name="connsiteX45" fmla="*/ 1674055 w 2640842"/>
                  <a:gd name="connsiteY45" fmla="*/ 314325 h 700087"/>
                  <a:gd name="connsiteX46" fmla="*/ 1426405 w 2640842"/>
                  <a:gd name="connsiteY46" fmla="*/ 269081 h 700087"/>
                  <a:gd name="connsiteX47" fmla="*/ 1223998 w 2640842"/>
                  <a:gd name="connsiteY47" fmla="*/ 238125 h 700087"/>
                  <a:gd name="connsiteX48" fmla="*/ 985873 w 2640842"/>
                  <a:gd name="connsiteY48" fmla="*/ 209550 h 700087"/>
                  <a:gd name="connsiteX0" fmla="*/ 795337 w 2450306"/>
                  <a:gd name="connsiteY0" fmla="*/ 209550 h 700087"/>
                  <a:gd name="connsiteX1" fmla="*/ 585787 w 2450306"/>
                  <a:gd name="connsiteY1" fmla="*/ 190500 h 700087"/>
                  <a:gd name="connsiteX2" fmla="*/ 414337 w 2450306"/>
                  <a:gd name="connsiteY2" fmla="*/ 180975 h 700087"/>
                  <a:gd name="connsiteX3" fmla="*/ 259556 w 2450306"/>
                  <a:gd name="connsiteY3" fmla="*/ 178593 h 700087"/>
                  <a:gd name="connsiteX4" fmla="*/ 130969 w 2450306"/>
                  <a:gd name="connsiteY4" fmla="*/ 180975 h 700087"/>
                  <a:gd name="connsiteX5" fmla="*/ 45244 w 2450306"/>
                  <a:gd name="connsiteY5" fmla="*/ 209550 h 700087"/>
                  <a:gd name="connsiteX6" fmla="*/ 0 w 2450306"/>
                  <a:gd name="connsiteY6" fmla="*/ 221456 h 700087"/>
                  <a:gd name="connsiteX7" fmla="*/ 45244 w 2450306"/>
                  <a:gd name="connsiteY7" fmla="*/ 0 h 700087"/>
                  <a:gd name="connsiteX8" fmla="*/ 221456 w 2450306"/>
                  <a:gd name="connsiteY8" fmla="*/ 4762 h 700087"/>
                  <a:gd name="connsiteX9" fmla="*/ 390525 w 2450306"/>
                  <a:gd name="connsiteY9" fmla="*/ 9525 h 700087"/>
                  <a:gd name="connsiteX10" fmla="*/ 535781 w 2450306"/>
                  <a:gd name="connsiteY10" fmla="*/ 16668 h 700087"/>
                  <a:gd name="connsiteX11" fmla="*/ 704850 w 2450306"/>
                  <a:gd name="connsiteY11" fmla="*/ 28575 h 700087"/>
                  <a:gd name="connsiteX12" fmla="*/ 950119 w 2450306"/>
                  <a:gd name="connsiteY12" fmla="*/ 52387 h 700087"/>
                  <a:gd name="connsiteX13" fmla="*/ 1126331 w 2450306"/>
                  <a:gd name="connsiteY13" fmla="*/ 73818 h 700087"/>
                  <a:gd name="connsiteX14" fmla="*/ 1316831 w 2450306"/>
                  <a:gd name="connsiteY14" fmla="*/ 100012 h 700087"/>
                  <a:gd name="connsiteX15" fmla="*/ 1490662 w 2450306"/>
                  <a:gd name="connsiteY15" fmla="*/ 126206 h 700087"/>
                  <a:gd name="connsiteX16" fmla="*/ 1700212 w 2450306"/>
                  <a:gd name="connsiteY16" fmla="*/ 159543 h 700087"/>
                  <a:gd name="connsiteX17" fmla="*/ 1966912 w 2450306"/>
                  <a:gd name="connsiteY17" fmla="*/ 216693 h 700087"/>
                  <a:gd name="connsiteX18" fmla="*/ 2112169 w 2450306"/>
                  <a:gd name="connsiteY18" fmla="*/ 257175 h 700087"/>
                  <a:gd name="connsiteX19" fmla="*/ 2162175 w 2450306"/>
                  <a:gd name="connsiteY19" fmla="*/ 271462 h 700087"/>
                  <a:gd name="connsiteX20" fmla="*/ 2190750 w 2450306"/>
                  <a:gd name="connsiteY20" fmla="*/ 290512 h 700087"/>
                  <a:gd name="connsiteX21" fmla="*/ 2235994 w 2450306"/>
                  <a:gd name="connsiteY21" fmla="*/ 321468 h 700087"/>
                  <a:gd name="connsiteX22" fmla="*/ 2269331 w 2450306"/>
                  <a:gd name="connsiteY22" fmla="*/ 347662 h 700087"/>
                  <a:gd name="connsiteX23" fmla="*/ 2312194 w 2450306"/>
                  <a:gd name="connsiteY23" fmla="*/ 390525 h 700087"/>
                  <a:gd name="connsiteX24" fmla="*/ 2352675 w 2450306"/>
                  <a:gd name="connsiteY24" fmla="*/ 431006 h 700087"/>
                  <a:gd name="connsiteX25" fmla="*/ 2393156 w 2450306"/>
                  <a:gd name="connsiteY25" fmla="*/ 481012 h 700087"/>
                  <a:gd name="connsiteX26" fmla="*/ 2428875 w 2450306"/>
                  <a:gd name="connsiteY26" fmla="*/ 528637 h 700087"/>
                  <a:gd name="connsiteX27" fmla="*/ 2445544 w 2450306"/>
                  <a:gd name="connsiteY27" fmla="*/ 554831 h 700087"/>
                  <a:gd name="connsiteX28" fmla="*/ 2450306 w 2450306"/>
                  <a:gd name="connsiteY28" fmla="*/ 583406 h 700087"/>
                  <a:gd name="connsiteX29" fmla="*/ 2450306 w 2450306"/>
                  <a:gd name="connsiteY29" fmla="*/ 621506 h 700087"/>
                  <a:gd name="connsiteX30" fmla="*/ 2445544 w 2450306"/>
                  <a:gd name="connsiteY30" fmla="*/ 657225 h 700087"/>
                  <a:gd name="connsiteX31" fmla="*/ 2433637 w 2450306"/>
                  <a:gd name="connsiteY31" fmla="*/ 681037 h 700087"/>
                  <a:gd name="connsiteX32" fmla="*/ 2412206 w 2450306"/>
                  <a:gd name="connsiteY32" fmla="*/ 695325 h 700087"/>
                  <a:gd name="connsiteX33" fmla="*/ 2393156 w 2450306"/>
                  <a:gd name="connsiteY33" fmla="*/ 700087 h 700087"/>
                  <a:gd name="connsiteX34" fmla="*/ 2366962 w 2450306"/>
                  <a:gd name="connsiteY34" fmla="*/ 700087 h 700087"/>
                  <a:gd name="connsiteX35" fmla="*/ 2331244 w 2450306"/>
                  <a:gd name="connsiteY35" fmla="*/ 690562 h 700087"/>
                  <a:gd name="connsiteX36" fmla="*/ 2295525 w 2450306"/>
                  <a:gd name="connsiteY36" fmla="*/ 673893 h 700087"/>
                  <a:gd name="connsiteX37" fmla="*/ 2259806 w 2450306"/>
                  <a:gd name="connsiteY37" fmla="*/ 645318 h 700087"/>
                  <a:gd name="connsiteX38" fmla="*/ 2207419 w 2450306"/>
                  <a:gd name="connsiteY38" fmla="*/ 602456 h 700087"/>
                  <a:gd name="connsiteX39" fmla="*/ 2143125 w 2450306"/>
                  <a:gd name="connsiteY39" fmla="*/ 559593 h 700087"/>
                  <a:gd name="connsiteX40" fmla="*/ 2045494 w 2450306"/>
                  <a:gd name="connsiteY40" fmla="*/ 500062 h 700087"/>
                  <a:gd name="connsiteX41" fmla="*/ 1955006 w 2450306"/>
                  <a:gd name="connsiteY41" fmla="*/ 452437 h 700087"/>
                  <a:gd name="connsiteX42" fmla="*/ 1871662 w 2450306"/>
                  <a:gd name="connsiteY42" fmla="*/ 414337 h 700087"/>
                  <a:gd name="connsiteX43" fmla="*/ 1604962 w 2450306"/>
                  <a:gd name="connsiteY43" fmla="*/ 338137 h 700087"/>
                  <a:gd name="connsiteX44" fmla="*/ 1483519 w 2450306"/>
                  <a:gd name="connsiteY44" fmla="*/ 314325 h 700087"/>
                  <a:gd name="connsiteX45" fmla="*/ 1235869 w 2450306"/>
                  <a:gd name="connsiteY45" fmla="*/ 269081 h 700087"/>
                  <a:gd name="connsiteX46" fmla="*/ 1033462 w 2450306"/>
                  <a:gd name="connsiteY46" fmla="*/ 238125 h 700087"/>
                  <a:gd name="connsiteX47" fmla="*/ 795337 w 2450306"/>
                  <a:gd name="connsiteY47" fmla="*/ 209550 h 700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2450306" h="700087">
                    <a:moveTo>
                      <a:pt x="795337" y="209550"/>
                    </a:moveTo>
                    <a:lnTo>
                      <a:pt x="585787" y="190500"/>
                    </a:lnTo>
                    <a:lnTo>
                      <a:pt x="414337" y="180975"/>
                    </a:lnTo>
                    <a:lnTo>
                      <a:pt x="259556" y="178593"/>
                    </a:lnTo>
                    <a:lnTo>
                      <a:pt x="130969" y="180975"/>
                    </a:lnTo>
                    <a:lnTo>
                      <a:pt x="45244" y="209550"/>
                    </a:lnTo>
                    <a:lnTo>
                      <a:pt x="0" y="221456"/>
                    </a:lnTo>
                    <a:lnTo>
                      <a:pt x="45244" y="0"/>
                    </a:lnTo>
                    <a:lnTo>
                      <a:pt x="221456" y="4762"/>
                    </a:lnTo>
                    <a:lnTo>
                      <a:pt x="390525" y="9525"/>
                    </a:lnTo>
                    <a:lnTo>
                      <a:pt x="535781" y="16668"/>
                    </a:lnTo>
                    <a:lnTo>
                      <a:pt x="704850" y="28575"/>
                    </a:lnTo>
                    <a:lnTo>
                      <a:pt x="950119" y="52387"/>
                    </a:lnTo>
                    <a:lnTo>
                      <a:pt x="1126331" y="73818"/>
                    </a:lnTo>
                    <a:lnTo>
                      <a:pt x="1316831" y="100012"/>
                    </a:lnTo>
                    <a:lnTo>
                      <a:pt x="1490662" y="126206"/>
                    </a:lnTo>
                    <a:lnTo>
                      <a:pt x="1700212" y="159543"/>
                    </a:lnTo>
                    <a:lnTo>
                      <a:pt x="1966912" y="216693"/>
                    </a:lnTo>
                    <a:lnTo>
                      <a:pt x="2112169" y="257175"/>
                    </a:lnTo>
                    <a:lnTo>
                      <a:pt x="2162175" y="271462"/>
                    </a:lnTo>
                    <a:lnTo>
                      <a:pt x="2190750" y="290512"/>
                    </a:lnTo>
                    <a:lnTo>
                      <a:pt x="2235994" y="321468"/>
                    </a:lnTo>
                    <a:lnTo>
                      <a:pt x="2269331" y="347662"/>
                    </a:lnTo>
                    <a:lnTo>
                      <a:pt x="2312194" y="390525"/>
                    </a:lnTo>
                    <a:lnTo>
                      <a:pt x="2352675" y="431006"/>
                    </a:lnTo>
                    <a:lnTo>
                      <a:pt x="2393156" y="481012"/>
                    </a:lnTo>
                    <a:lnTo>
                      <a:pt x="2428875" y="528637"/>
                    </a:lnTo>
                    <a:lnTo>
                      <a:pt x="2445544" y="554831"/>
                    </a:lnTo>
                    <a:lnTo>
                      <a:pt x="2450306" y="583406"/>
                    </a:lnTo>
                    <a:lnTo>
                      <a:pt x="2450306" y="621506"/>
                    </a:lnTo>
                    <a:lnTo>
                      <a:pt x="2445544" y="657225"/>
                    </a:lnTo>
                    <a:lnTo>
                      <a:pt x="2433637" y="681037"/>
                    </a:lnTo>
                    <a:lnTo>
                      <a:pt x="2412206" y="695325"/>
                    </a:lnTo>
                    <a:lnTo>
                      <a:pt x="2393156" y="700087"/>
                    </a:lnTo>
                    <a:lnTo>
                      <a:pt x="2366962" y="700087"/>
                    </a:lnTo>
                    <a:lnTo>
                      <a:pt x="2331244" y="690562"/>
                    </a:lnTo>
                    <a:lnTo>
                      <a:pt x="2295525" y="673893"/>
                    </a:lnTo>
                    <a:lnTo>
                      <a:pt x="2259806" y="645318"/>
                    </a:lnTo>
                    <a:lnTo>
                      <a:pt x="2207419" y="602456"/>
                    </a:lnTo>
                    <a:lnTo>
                      <a:pt x="2143125" y="559593"/>
                    </a:lnTo>
                    <a:lnTo>
                      <a:pt x="2045494" y="500062"/>
                    </a:lnTo>
                    <a:lnTo>
                      <a:pt x="1955006" y="452437"/>
                    </a:lnTo>
                    <a:lnTo>
                      <a:pt x="1871662" y="414337"/>
                    </a:lnTo>
                    <a:lnTo>
                      <a:pt x="1604962" y="338137"/>
                    </a:lnTo>
                    <a:lnTo>
                      <a:pt x="1483519" y="314325"/>
                    </a:lnTo>
                    <a:lnTo>
                      <a:pt x="1235869" y="269081"/>
                    </a:lnTo>
                    <a:lnTo>
                      <a:pt x="1033462" y="238125"/>
                    </a:lnTo>
                    <a:lnTo>
                      <a:pt x="795337" y="20955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04" name="フリーフォーム 86">
                <a:extLst>
                  <a:ext uri="{FF2B5EF4-FFF2-40B4-BE49-F238E27FC236}">
                    <a16:creationId xmlns:a16="http://schemas.microsoft.com/office/drawing/2014/main" id="{DD9F5320-5E31-4777-84F3-08541D858E69}"/>
                  </a:ext>
                </a:extLst>
              </p:cNvPr>
              <p:cNvSpPr/>
              <p:nvPr/>
            </p:nvSpPr>
            <p:spPr>
              <a:xfrm>
                <a:off x="5341938" y="3024188"/>
                <a:ext cx="1725612" cy="419100"/>
              </a:xfrm>
              <a:custGeom>
                <a:avLst/>
                <a:gdLst>
                  <a:gd name="connsiteX0" fmla="*/ 469106 w 1726406"/>
                  <a:gd name="connsiteY0" fmla="*/ 171450 h 419100"/>
                  <a:gd name="connsiteX1" fmla="*/ 266700 w 1726406"/>
                  <a:gd name="connsiteY1" fmla="*/ 200025 h 419100"/>
                  <a:gd name="connsiteX2" fmla="*/ 207169 w 1726406"/>
                  <a:gd name="connsiteY2" fmla="*/ 202406 h 419100"/>
                  <a:gd name="connsiteX3" fmla="*/ 138112 w 1726406"/>
                  <a:gd name="connsiteY3" fmla="*/ 204787 h 419100"/>
                  <a:gd name="connsiteX4" fmla="*/ 85725 w 1726406"/>
                  <a:gd name="connsiteY4" fmla="*/ 211931 h 419100"/>
                  <a:gd name="connsiteX5" fmla="*/ 0 w 1726406"/>
                  <a:gd name="connsiteY5" fmla="*/ 230981 h 419100"/>
                  <a:gd name="connsiteX6" fmla="*/ 42862 w 1726406"/>
                  <a:gd name="connsiteY6" fmla="*/ 404812 h 419100"/>
                  <a:gd name="connsiteX7" fmla="*/ 257175 w 1726406"/>
                  <a:gd name="connsiteY7" fmla="*/ 381000 h 419100"/>
                  <a:gd name="connsiteX8" fmla="*/ 478631 w 1726406"/>
                  <a:gd name="connsiteY8" fmla="*/ 354806 h 419100"/>
                  <a:gd name="connsiteX9" fmla="*/ 659606 w 1726406"/>
                  <a:gd name="connsiteY9" fmla="*/ 338137 h 419100"/>
                  <a:gd name="connsiteX10" fmla="*/ 973931 w 1726406"/>
                  <a:gd name="connsiteY10" fmla="*/ 278606 h 419100"/>
                  <a:gd name="connsiteX11" fmla="*/ 1245394 w 1726406"/>
                  <a:gd name="connsiteY11" fmla="*/ 228600 h 419100"/>
                  <a:gd name="connsiteX12" fmla="*/ 1278731 w 1726406"/>
                  <a:gd name="connsiteY12" fmla="*/ 223837 h 419100"/>
                  <a:gd name="connsiteX13" fmla="*/ 1288256 w 1726406"/>
                  <a:gd name="connsiteY13" fmla="*/ 223837 h 419100"/>
                  <a:gd name="connsiteX14" fmla="*/ 1302544 w 1726406"/>
                  <a:gd name="connsiteY14" fmla="*/ 226218 h 419100"/>
                  <a:gd name="connsiteX15" fmla="*/ 1319212 w 1726406"/>
                  <a:gd name="connsiteY15" fmla="*/ 230981 h 419100"/>
                  <a:gd name="connsiteX16" fmla="*/ 1357312 w 1726406"/>
                  <a:gd name="connsiteY16" fmla="*/ 247650 h 419100"/>
                  <a:gd name="connsiteX17" fmla="*/ 1393031 w 1726406"/>
                  <a:gd name="connsiteY17" fmla="*/ 271462 h 419100"/>
                  <a:gd name="connsiteX18" fmla="*/ 1407319 w 1726406"/>
                  <a:gd name="connsiteY18" fmla="*/ 290512 h 419100"/>
                  <a:gd name="connsiteX19" fmla="*/ 1678781 w 1726406"/>
                  <a:gd name="connsiteY19" fmla="*/ 419100 h 419100"/>
                  <a:gd name="connsiteX20" fmla="*/ 1695450 w 1726406"/>
                  <a:gd name="connsiteY20" fmla="*/ 376237 h 419100"/>
                  <a:gd name="connsiteX21" fmla="*/ 1709737 w 1726406"/>
                  <a:gd name="connsiteY21" fmla="*/ 338137 h 419100"/>
                  <a:gd name="connsiteX22" fmla="*/ 1721644 w 1726406"/>
                  <a:gd name="connsiteY22" fmla="*/ 297656 h 419100"/>
                  <a:gd name="connsiteX23" fmla="*/ 1726406 w 1726406"/>
                  <a:gd name="connsiteY23" fmla="*/ 264318 h 419100"/>
                  <a:gd name="connsiteX24" fmla="*/ 1726406 w 1726406"/>
                  <a:gd name="connsiteY24" fmla="*/ 254793 h 419100"/>
                  <a:gd name="connsiteX25" fmla="*/ 1719262 w 1726406"/>
                  <a:gd name="connsiteY25" fmla="*/ 242887 h 419100"/>
                  <a:gd name="connsiteX26" fmla="*/ 1683544 w 1726406"/>
                  <a:gd name="connsiteY26" fmla="*/ 207168 h 419100"/>
                  <a:gd name="connsiteX27" fmla="*/ 1619250 w 1726406"/>
                  <a:gd name="connsiteY27" fmla="*/ 150018 h 419100"/>
                  <a:gd name="connsiteX28" fmla="*/ 1566862 w 1726406"/>
                  <a:gd name="connsiteY28" fmla="*/ 109537 h 419100"/>
                  <a:gd name="connsiteX29" fmla="*/ 1500187 w 1726406"/>
                  <a:gd name="connsiteY29" fmla="*/ 59531 h 419100"/>
                  <a:gd name="connsiteX30" fmla="*/ 1435894 w 1726406"/>
                  <a:gd name="connsiteY30" fmla="*/ 21431 h 419100"/>
                  <a:gd name="connsiteX31" fmla="*/ 1395412 w 1726406"/>
                  <a:gd name="connsiteY31" fmla="*/ 2381 h 419100"/>
                  <a:gd name="connsiteX32" fmla="*/ 1373981 w 1726406"/>
                  <a:gd name="connsiteY32" fmla="*/ 0 h 419100"/>
                  <a:gd name="connsiteX33" fmla="*/ 1343025 w 1726406"/>
                  <a:gd name="connsiteY33" fmla="*/ 2381 h 419100"/>
                  <a:gd name="connsiteX34" fmla="*/ 1290637 w 1726406"/>
                  <a:gd name="connsiteY34" fmla="*/ 11906 h 419100"/>
                  <a:gd name="connsiteX35" fmla="*/ 1235869 w 1726406"/>
                  <a:gd name="connsiteY35" fmla="*/ 30956 h 419100"/>
                  <a:gd name="connsiteX36" fmla="*/ 1166812 w 1726406"/>
                  <a:gd name="connsiteY36" fmla="*/ 64293 h 419100"/>
                  <a:gd name="connsiteX37" fmla="*/ 1097756 w 1726406"/>
                  <a:gd name="connsiteY37" fmla="*/ 76200 h 419100"/>
                  <a:gd name="connsiteX38" fmla="*/ 862012 w 1726406"/>
                  <a:gd name="connsiteY38" fmla="*/ 111918 h 419100"/>
                  <a:gd name="connsiteX39" fmla="*/ 597694 w 1726406"/>
                  <a:gd name="connsiteY39" fmla="*/ 150018 h 419100"/>
                  <a:gd name="connsiteX40" fmla="*/ 469106 w 1726406"/>
                  <a:gd name="connsiteY40" fmla="*/ 171450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726406" h="419100">
                    <a:moveTo>
                      <a:pt x="469106" y="171450"/>
                    </a:moveTo>
                    <a:lnTo>
                      <a:pt x="266700" y="200025"/>
                    </a:lnTo>
                    <a:lnTo>
                      <a:pt x="207169" y="202406"/>
                    </a:lnTo>
                    <a:lnTo>
                      <a:pt x="138112" y="204787"/>
                    </a:lnTo>
                    <a:lnTo>
                      <a:pt x="85725" y="211931"/>
                    </a:lnTo>
                    <a:lnTo>
                      <a:pt x="0" y="230981"/>
                    </a:lnTo>
                    <a:lnTo>
                      <a:pt x="42862" y="404812"/>
                    </a:lnTo>
                    <a:lnTo>
                      <a:pt x="257175" y="381000"/>
                    </a:lnTo>
                    <a:lnTo>
                      <a:pt x="478631" y="354806"/>
                    </a:lnTo>
                    <a:lnTo>
                      <a:pt x="659606" y="338137"/>
                    </a:lnTo>
                    <a:lnTo>
                      <a:pt x="973931" y="278606"/>
                    </a:lnTo>
                    <a:lnTo>
                      <a:pt x="1245394" y="228600"/>
                    </a:lnTo>
                    <a:lnTo>
                      <a:pt x="1278731" y="223837"/>
                    </a:lnTo>
                    <a:lnTo>
                      <a:pt x="1288256" y="223837"/>
                    </a:lnTo>
                    <a:lnTo>
                      <a:pt x="1302544" y="226218"/>
                    </a:lnTo>
                    <a:lnTo>
                      <a:pt x="1319212" y="230981"/>
                    </a:lnTo>
                    <a:lnTo>
                      <a:pt x="1357312" y="247650"/>
                    </a:lnTo>
                    <a:lnTo>
                      <a:pt x="1393031" y="271462"/>
                    </a:lnTo>
                    <a:lnTo>
                      <a:pt x="1407319" y="290512"/>
                    </a:lnTo>
                    <a:lnTo>
                      <a:pt x="1678781" y="419100"/>
                    </a:lnTo>
                    <a:lnTo>
                      <a:pt x="1695450" y="376237"/>
                    </a:lnTo>
                    <a:lnTo>
                      <a:pt x="1709737" y="338137"/>
                    </a:lnTo>
                    <a:lnTo>
                      <a:pt x="1721644" y="297656"/>
                    </a:lnTo>
                    <a:lnTo>
                      <a:pt x="1726406" y="264318"/>
                    </a:lnTo>
                    <a:lnTo>
                      <a:pt x="1726406" y="254793"/>
                    </a:lnTo>
                    <a:lnTo>
                      <a:pt x="1719262" y="242887"/>
                    </a:lnTo>
                    <a:lnTo>
                      <a:pt x="1683544" y="207168"/>
                    </a:lnTo>
                    <a:lnTo>
                      <a:pt x="1619250" y="150018"/>
                    </a:lnTo>
                    <a:lnTo>
                      <a:pt x="1566862" y="109537"/>
                    </a:lnTo>
                    <a:lnTo>
                      <a:pt x="1500187" y="59531"/>
                    </a:lnTo>
                    <a:lnTo>
                      <a:pt x="1435894" y="21431"/>
                    </a:lnTo>
                    <a:lnTo>
                      <a:pt x="1395412" y="2381"/>
                    </a:lnTo>
                    <a:lnTo>
                      <a:pt x="1373981" y="0"/>
                    </a:lnTo>
                    <a:lnTo>
                      <a:pt x="1343025" y="2381"/>
                    </a:lnTo>
                    <a:lnTo>
                      <a:pt x="1290637" y="11906"/>
                    </a:lnTo>
                    <a:lnTo>
                      <a:pt x="1235869" y="30956"/>
                    </a:lnTo>
                    <a:lnTo>
                      <a:pt x="1166812" y="64293"/>
                    </a:lnTo>
                    <a:lnTo>
                      <a:pt x="1097756" y="76200"/>
                    </a:lnTo>
                    <a:lnTo>
                      <a:pt x="862012" y="111918"/>
                    </a:lnTo>
                    <a:lnTo>
                      <a:pt x="597694" y="150018"/>
                    </a:lnTo>
                    <a:lnTo>
                      <a:pt x="469106" y="17145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05" name="フリーフォーム 92">
                <a:extLst>
                  <a:ext uri="{FF2B5EF4-FFF2-40B4-BE49-F238E27FC236}">
                    <a16:creationId xmlns:a16="http://schemas.microsoft.com/office/drawing/2014/main" id="{19884496-C281-4DDF-9BDA-AF00C9E5F981}"/>
                  </a:ext>
                </a:extLst>
              </p:cNvPr>
              <p:cNvSpPr/>
              <p:nvPr/>
            </p:nvSpPr>
            <p:spPr>
              <a:xfrm rot="16200000">
                <a:off x="5127625" y="4267200"/>
                <a:ext cx="2906713" cy="912813"/>
              </a:xfrm>
              <a:custGeom>
                <a:avLst/>
                <a:gdLst>
                  <a:gd name="connsiteX0" fmla="*/ 1419225 w 2907506"/>
                  <a:gd name="connsiteY0" fmla="*/ 466725 h 912019"/>
                  <a:gd name="connsiteX1" fmla="*/ 1621631 w 2907506"/>
                  <a:gd name="connsiteY1" fmla="*/ 500063 h 912019"/>
                  <a:gd name="connsiteX2" fmla="*/ 1769269 w 2907506"/>
                  <a:gd name="connsiteY2" fmla="*/ 519113 h 912019"/>
                  <a:gd name="connsiteX3" fmla="*/ 1933575 w 2907506"/>
                  <a:gd name="connsiteY3" fmla="*/ 538163 h 912019"/>
                  <a:gd name="connsiteX4" fmla="*/ 2195513 w 2907506"/>
                  <a:gd name="connsiteY4" fmla="*/ 585788 h 912019"/>
                  <a:gd name="connsiteX5" fmla="*/ 2355056 w 2907506"/>
                  <a:gd name="connsiteY5" fmla="*/ 611982 h 912019"/>
                  <a:gd name="connsiteX6" fmla="*/ 2443163 w 2907506"/>
                  <a:gd name="connsiteY6" fmla="*/ 621507 h 912019"/>
                  <a:gd name="connsiteX7" fmla="*/ 2550319 w 2907506"/>
                  <a:gd name="connsiteY7" fmla="*/ 626269 h 912019"/>
                  <a:gd name="connsiteX8" fmla="*/ 2707481 w 2907506"/>
                  <a:gd name="connsiteY8" fmla="*/ 623888 h 912019"/>
                  <a:gd name="connsiteX9" fmla="*/ 2862263 w 2907506"/>
                  <a:gd name="connsiteY9" fmla="*/ 623888 h 912019"/>
                  <a:gd name="connsiteX10" fmla="*/ 2878931 w 2907506"/>
                  <a:gd name="connsiteY10" fmla="*/ 611982 h 912019"/>
                  <a:gd name="connsiteX11" fmla="*/ 2907506 w 2907506"/>
                  <a:gd name="connsiteY11" fmla="*/ 573882 h 912019"/>
                  <a:gd name="connsiteX12" fmla="*/ 2786063 w 2907506"/>
                  <a:gd name="connsiteY12" fmla="*/ 912019 h 912019"/>
                  <a:gd name="connsiteX13" fmla="*/ 2733675 w 2907506"/>
                  <a:gd name="connsiteY13" fmla="*/ 895350 h 912019"/>
                  <a:gd name="connsiteX14" fmla="*/ 2676525 w 2907506"/>
                  <a:gd name="connsiteY14" fmla="*/ 885825 h 912019"/>
                  <a:gd name="connsiteX15" fmla="*/ 2562225 w 2907506"/>
                  <a:gd name="connsiteY15" fmla="*/ 871538 h 912019"/>
                  <a:gd name="connsiteX16" fmla="*/ 2400300 w 2907506"/>
                  <a:gd name="connsiteY16" fmla="*/ 852488 h 912019"/>
                  <a:gd name="connsiteX17" fmla="*/ 2240756 w 2907506"/>
                  <a:gd name="connsiteY17" fmla="*/ 833438 h 912019"/>
                  <a:gd name="connsiteX18" fmla="*/ 2155031 w 2907506"/>
                  <a:gd name="connsiteY18" fmla="*/ 823913 h 912019"/>
                  <a:gd name="connsiteX19" fmla="*/ 1926431 w 2907506"/>
                  <a:gd name="connsiteY19" fmla="*/ 781050 h 912019"/>
                  <a:gd name="connsiteX20" fmla="*/ 1740694 w 2907506"/>
                  <a:gd name="connsiteY20" fmla="*/ 759619 h 912019"/>
                  <a:gd name="connsiteX21" fmla="*/ 1528763 w 2907506"/>
                  <a:gd name="connsiteY21" fmla="*/ 726282 h 912019"/>
                  <a:gd name="connsiteX22" fmla="*/ 1326356 w 2907506"/>
                  <a:gd name="connsiteY22" fmla="*/ 688182 h 912019"/>
                  <a:gd name="connsiteX23" fmla="*/ 1152525 w 2907506"/>
                  <a:gd name="connsiteY23" fmla="*/ 652463 h 912019"/>
                  <a:gd name="connsiteX24" fmla="*/ 971550 w 2907506"/>
                  <a:gd name="connsiteY24" fmla="*/ 609600 h 912019"/>
                  <a:gd name="connsiteX25" fmla="*/ 773906 w 2907506"/>
                  <a:gd name="connsiteY25" fmla="*/ 557213 h 912019"/>
                  <a:gd name="connsiteX26" fmla="*/ 588169 w 2907506"/>
                  <a:gd name="connsiteY26" fmla="*/ 488157 h 912019"/>
                  <a:gd name="connsiteX27" fmla="*/ 447675 w 2907506"/>
                  <a:gd name="connsiteY27" fmla="*/ 442913 h 912019"/>
                  <a:gd name="connsiteX28" fmla="*/ 350044 w 2907506"/>
                  <a:gd name="connsiteY28" fmla="*/ 395288 h 912019"/>
                  <a:gd name="connsiteX29" fmla="*/ 273844 w 2907506"/>
                  <a:gd name="connsiteY29" fmla="*/ 345282 h 912019"/>
                  <a:gd name="connsiteX30" fmla="*/ 209550 w 2907506"/>
                  <a:gd name="connsiteY30" fmla="*/ 292894 h 912019"/>
                  <a:gd name="connsiteX31" fmla="*/ 138113 w 2907506"/>
                  <a:gd name="connsiteY31" fmla="*/ 226219 h 912019"/>
                  <a:gd name="connsiteX32" fmla="*/ 73819 w 2907506"/>
                  <a:gd name="connsiteY32" fmla="*/ 157163 h 912019"/>
                  <a:gd name="connsiteX33" fmla="*/ 26194 w 2907506"/>
                  <a:gd name="connsiteY33" fmla="*/ 95250 h 912019"/>
                  <a:gd name="connsiteX34" fmla="*/ 9525 w 2907506"/>
                  <a:gd name="connsiteY34" fmla="*/ 61913 h 912019"/>
                  <a:gd name="connsiteX35" fmla="*/ 0 w 2907506"/>
                  <a:gd name="connsiteY35" fmla="*/ 38100 h 912019"/>
                  <a:gd name="connsiteX36" fmla="*/ 0 w 2907506"/>
                  <a:gd name="connsiteY36" fmla="*/ 23813 h 912019"/>
                  <a:gd name="connsiteX37" fmla="*/ 4763 w 2907506"/>
                  <a:gd name="connsiteY37" fmla="*/ 9525 h 912019"/>
                  <a:gd name="connsiteX38" fmla="*/ 26194 w 2907506"/>
                  <a:gd name="connsiteY38" fmla="*/ 0 h 912019"/>
                  <a:gd name="connsiteX39" fmla="*/ 457200 w 2907506"/>
                  <a:gd name="connsiteY39" fmla="*/ 150019 h 912019"/>
                  <a:gd name="connsiteX40" fmla="*/ 495300 w 2907506"/>
                  <a:gd name="connsiteY40" fmla="*/ 176213 h 912019"/>
                  <a:gd name="connsiteX41" fmla="*/ 547688 w 2907506"/>
                  <a:gd name="connsiteY41" fmla="*/ 204788 h 912019"/>
                  <a:gd name="connsiteX42" fmla="*/ 600075 w 2907506"/>
                  <a:gd name="connsiteY42" fmla="*/ 226219 h 912019"/>
                  <a:gd name="connsiteX43" fmla="*/ 661988 w 2907506"/>
                  <a:gd name="connsiteY43" fmla="*/ 247650 h 912019"/>
                  <a:gd name="connsiteX44" fmla="*/ 831056 w 2907506"/>
                  <a:gd name="connsiteY44" fmla="*/ 333375 h 912019"/>
                  <a:gd name="connsiteX45" fmla="*/ 1016794 w 2907506"/>
                  <a:gd name="connsiteY45" fmla="*/ 381000 h 912019"/>
                  <a:gd name="connsiteX46" fmla="*/ 1209675 w 2907506"/>
                  <a:gd name="connsiteY46" fmla="*/ 426244 h 912019"/>
                  <a:gd name="connsiteX47" fmla="*/ 1419225 w 2907506"/>
                  <a:gd name="connsiteY47" fmla="*/ 466725 h 912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2907506" h="912019">
                    <a:moveTo>
                      <a:pt x="1419225" y="466725"/>
                    </a:moveTo>
                    <a:lnTo>
                      <a:pt x="1621631" y="500063"/>
                    </a:lnTo>
                    <a:lnTo>
                      <a:pt x="1769269" y="519113"/>
                    </a:lnTo>
                    <a:lnTo>
                      <a:pt x="1933575" y="538163"/>
                    </a:lnTo>
                    <a:lnTo>
                      <a:pt x="2195513" y="585788"/>
                    </a:lnTo>
                    <a:lnTo>
                      <a:pt x="2355056" y="611982"/>
                    </a:lnTo>
                    <a:lnTo>
                      <a:pt x="2443163" y="621507"/>
                    </a:lnTo>
                    <a:lnTo>
                      <a:pt x="2550319" y="626269"/>
                    </a:lnTo>
                    <a:lnTo>
                      <a:pt x="2707481" y="623888"/>
                    </a:lnTo>
                    <a:lnTo>
                      <a:pt x="2862263" y="623888"/>
                    </a:lnTo>
                    <a:lnTo>
                      <a:pt x="2878931" y="611982"/>
                    </a:lnTo>
                    <a:lnTo>
                      <a:pt x="2907506" y="573882"/>
                    </a:lnTo>
                    <a:lnTo>
                      <a:pt x="2786063" y="912019"/>
                    </a:lnTo>
                    <a:lnTo>
                      <a:pt x="2733675" y="895350"/>
                    </a:lnTo>
                    <a:lnTo>
                      <a:pt x="2676525" y="885825"/>
                    </a:lnTo>
                    <a:lnTo>
                      <a:pt x="2562225" y="871538"/>
                    </a:lnTo>
                    <a:lnTo>
                      <a:pt x="2400300" y="852488"/>
                    </a:lnTo>
                    <a:lnTo>
                      <a:pt x="2240756" y="833438"/>
                    </a:lnTo>
                    <a:lnTo>
                      <a:pt x="2155031" y="823913"/>
                    </a:lnTo>
                    <a:cubicBezTo>
                      <a:pt x="2078858" y="809480"/>
                      <a:pt x="2003959" y="781050"/>
                      <a:pt x="1926431" y="781050"/>
                    </a:cubicBezTo>
                    <a:lnTo>
                      <a:pt x="1740694" y="759619"/>
                    </a:lnTo>
                    <a:lnTo>
                      <a:pt x="1528763" y="726282"/>
                    </a:lnTo>
                    <a:lnTo>
                      <a:pt x="1326356" y="688182"/>
                    </a:lnTo>
                    <a:lnTo>
                      <a:pt x="1152525" y="652463"/>
                    </a:lnTo>
                    <a:lnTo>
                      <a:pt x="971550" y="609600"/>
                    </a:lnTo>
                    <a:lnTo>
                      <a:pt x="773906" y="557213"/>
                    </a:lnTo>
                    <a:lnTo>
                      <a:pt x="588169" y="488157"/>
                    </a:lnTo>
                    <a:lnTo>
                      <a:pt x="447675" y="442913"/>
                    </a:lnTo>
                    <a:lnTo>
                      <a:pt x="350044" y="395288"/>
                    </a:lnTo>
                    <a:lnTo>
                      <a:pt x="273844" y="345282"/>
                    </a:lnTo>
                    <a:lnTo>
                      <a:pt x="209550" y="292894"/>
                    </a:lnTo>
                    <a:lnTo>
                      <a:pt x="138113" y="226219"/>
                    </a:lnTo>
                    <a:lnTo>
                      <a:pt x="73819" y="157163"/>
                    </a:lnTo>
                    <a:lnTo>
                      <a:pt x="26194" y="95250"/>
                    </a:lnTo>
                    <a:lnTo>
                      <a:pt x="9525" y="61913"/>
                    </a:lnTo>
                    <a:lnTo>
                      <a:pt x="0" y="38100"/>
                    </a:lnTo>
                    <a:lnTo>
                      <a:pt x="0" y="23813"/>
                    </a:lnTo>
                    <a:lnTo>
                      <a:pt x="4763" y="9525"/>
                    </a:lnTo>
                    <a:lnTo>
                      <a:pt x="26194" y="0"/>
                    </a:lnTo>
                    <a:lnTo>
                      <a:pt x="457200" y="150019"/>
                    </a:lnTo>
                    <a:lnTo>
                      <a:pt x="495300" y="176213"/>
                    </a:lnTo>
                    <a:lnTo>
                      <a:pt x="547688" y="204788"/>
                    </a:lnTo>
                    <a:lnTo>
                      <a:pt x="600075" y="226219"/>
                    </a:lnTo>
                    <a:lnTo>
                      <a:pt x="661988" y="247650"/>
                    </a:lnTo>
                    <a:lnTo>
                      <a:pt x="831056" y="333375"/>
                    </a:lnTo>
                    <a:lnTo>
                      <a:pt x="1016794" y="381000"/>
                    </a:lnTo>
                    <a:lnTo>
                      <a:pt x="1209675" y="426244"/>
                    </a:lnTo>
                    <a:lnTo>
                      <a:pt x="1419225" y="466725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06" name="フリーフォーム 93">
                <a:extLst>
                  <a:ext uri="{FF2B5EF4-FFF2-40B4-BE49-F238E27FC236}">
                    <a16:creationId xmlns:a16="http://schemas.microsoft.com/office/drawing/2014/main" id="{62C8A38E-7B2A-401C-ABC8-31806F51D35E}"/>
                  </a:ext>
                </a:extLst>
              </p:cNvPr>
              <p:cNvSpPr/>
              <p:nvPr/>
            </p:nvSpPr>
            <p:spPr>
              <a:xfrm rot="16200000">
                <a:off x="5703094" y="5564981"/>
                <a:ext cx="523875" cy="690563"/>
              </a:xfrm>
              <a:custGeom>
                <a:avLst/>
                <a:gdLst>
                  <a:gd name="connsiteX0" fmla="*/ 478631 w 523875"/>
                  <a:gd name="connsiteY0" fmla="*/ 161925 h 690563"/>
                  <a:gd name="connsiteX1" fmla="*/ 502443 w 523875"/>
                  <a:gd name="connsiteY1" fmla="*/ 80963 h 690563"/>
                  <a:gd name="connsiteX2" fmla="*/ 519112 w 523875"/>
                  <a:gd name="connsiteY2" fmla="*/ 40482 h 690563"/>
                  <a:gd name="connsiteX3" fmla="*/ 523875 w 523875"/>
                  <a:gd name="connsiteY3" fmla="*/ 21432 h 690563"/>
                  <a:gd name="connsiteX4" fmla="*/ 521493 w 523875"/>
                  <a:gd name="connsiteY4" fmla="*/ 4763 h 690563"/>
                  <a:gd name="connsiteX5" fmla="*/ 511968 w 523875"/>
                  <a:gd name="connsiteY5" fmla="*/ 0 h 690563"/>
                  <a:gd name="connsiteX6" fmla="*/ 492918 w 523875"/>
                  <a:gd name="connsiteY6" fmla="*/ 0 h 690563"/>
                  <a:gd name="connsiteX7" fmla="*/ 478631 w 523875"/>
                  <a:gd name="connsiteY7" fmla="*/ 4763 h 690563"/>
                  <a:gd name="connsiteX8" fmla="*/ 461962 w 523875"/>
                  <a:gd name="connsiteY8" fmla="*/ 16669 h 690563"/>
                  <a:gd name="connsiteX9" fmla="*/ 440531 w 523875"/>
                  <a:gd name="connsiteY9" fmla="*/ 61913 h 690563"/>
                  <a:gd name="connsiteX10" fmla="*/ 402431 w 523875"/>
                  <a:gd name="connsiteY10" fmla="*/ 135732 h 690563"/>
                  <a:gd name="connsiteX11" fmla="*/ 354806 w 523875"/>
                  <a:gd name="connsiteY11" fmla="*/ 216694 h 690563"/>
                  <a:gd name="connsiteX12" fmla="*/ 290512 w 523875"/>
                  <a:gd name="connsiteY12" fmla="*/ 302419 h 690563"/>
                  <a:gd name="connsiteX13" fmla="*/ 245268 w 523875"/>
                  <a:gd name="connsiteY13" fmla="*/ 350044 h 690563"/>
                  <a:gd name="connsiteX14" fmla="*/ 207168 w 523875"/>
                  <a:gd name="connsiteY14" fmla="*/ 385763 h 690563"/>
                  <a:gd name="connsiteX15" fmla="*/ 140493 w 523875"/>
                  <a:gd name="connsiteY15" fmla="*/ 433388 h 690563"/>
                  <a:gd name="connsiteX16" fmla="*/ 19050 w 523875"/>
                  <a:gd name="connsiteY16" fmla="*/ 504825 h 690563"/>
                  <a:gd name="connsiteX17" fmla="*/ 0 w 523875"/>
                  <a:gd name="connsiteY17" fmla="*/ 521494 h 690563"/>
                  <a:gd name="connsiteX18" fmla="*/ 4762 w 523875"/>
                  <a:gd name="connsiteY18" fmla="*/ 557213 h 690563"/>
                  <a:gd name="connsiteX19" fmla="*/ 500062 w 523875"/>
                  <a:gd name="connsiteY19" fmla="*/ 690563 h 690563"/>
                  <a:gd name="connsiteX20" fmla="*/ 445293 w 523875"/>
                  <a:gd name="connsiteY20" fmla="*/ 650082 h 690563"/>
                  <a:gd name="connsiteX21" fmla="*/ 416718 w 523875"/>
                  <a:gd name="connsiteY21" fmla="*/ 621507 h 690563"/>
                  <a:gd name="connsiteX22" fmla="*/ 397668 w 523875"/>
                  <a:gd name="connsiteY22" fmla="*/ 595313 h 690563"/>
                  <a:gd name="connsiteX23" fmla="*/ 385762 w 523875"/>
                  <a:gd name="connsiteY23" fmla="*/ 566738 h 690563"/>
                  <a:gd name="connsiteX24" fmla="*/ 378618 w 523875"/>
                  <a:gd name="connsiteY24" fmla="*/ 540544 h 690563"/>
                  <a:gd name="connsiteX25" fmla="*/ 381000 w 523875"/>
                  <a:gd name="connsiteY25" fmla="*/ 509588 h 690563"/>
                  <a:gd name="connsiteX26" fmla="*/ 402431 w 523875"/>
                  <a:gd name="connsiteY26" fmla="*/ 409575 h 690563"/>
                  <a:gd name="connsiteX27" fmla="*/ 457200 w 523875"/>
                  <a:gd name="connsiteY27" fmla="*/ 223838 h 690563"/>
                  <a:gd name="connsiteX28" fmla="*/ 478631 w 523875"/>
                  <a:gd name="connsiteY28" fmla="*/ 161925 h 690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23875" h="690563">
                    <a:moveTo>
                      <a:pt x="478631" y="161925"/>
                    </a:moveTo>
                    <a:lnTo>
                      <a:pt x="502443" y="80963"/>
                    </a:lnTo>
                    <a:lnTo>
                      <a:pt x="519112" y="40482"/>
                    </a:lnTo>
                    <a:lnTo>
                      <a:pt x="523875" y="21432"/>
                    </a:lnTo>
                    <a:lnTo>
                      <a:pt x="521493" y="4763"/>
                    </a:lnTo>
                    <a:lnTo>
                      <a:pt x="511968" y="0"/>
                    </a:lnTo>
                    <a:lnTo>
                      <a:pt x="492918" y="0"/>
                    </a:lnTo>
                    <a:lnTo>
                      <a:pt x="478631" y="4763"/>
                    </a:lnTo>
                    <a:lnTo>
                      <a:pt x="461962" y="16669"/>
                    </a:lnTo>
                    <a:lnTo>
                      <a:pt x="440531" y="61913"/>
                    </a:lnTo>
                    <a:lnTo>
                      <a:pt x="402431" y="135732"/>
                    </a:lnTo>
                    <a:lnTo>
                      <a:pt x="354806" y="216694"/>
                    </a:lnTo>
                    <a:lnTo>
                      <a:pt x="290512" y="302419"/>
                    </a:lnTo>
                    <a:lnTo>
                      <a:pt x="245268" y="350044"/>
                    </a:lnTo>
                    <a:lnTo>
                      <a:pt x="207168" y="385763"/>
                    </a:lnTo>
                    <a:lnTo>
                      <a:pt x="140493" y="433388"/>
                    </a:lnTo>
                    <a:lnTo>
                      <a:pt x="19050" y="504825"/>
                    </a:lnTo>
                    <a:lnTo>
                      <a:pt x="0" y="521494"/>
                    </a:lnTo>
                    <a:lnTo>
                      <a:pt x="4762" y="557213"/>
                    </a:lnTo>
                    <a:lnTo>
                      <a:pt x="500062" y="690563"/>
                    </a:lnTo>
                    <a:lnTo>
                      <a:pt x="445293" y="650082"/>
                    </a:lnTo>
                    <a:lnTo>
                      <a:pt x="416718" y="621507"/>
                    </a:lnTo>
                    <a:lnTo>
                      <a:pt x="397668" y="595313"/>
                    </a:lnTo>
                    <a:lnTo>
                      <a:pt x="385762" y="566738"/>
                    </a:lnTo>
                    <a:lnTo>
                      <a:pt x="378618" y="540544"/>
                    </a:lnTo>
                    <a:lnTo>
                      <a:pt x="381000" y="509588"/>
                    </a:lnTo>
                    <a:lnTo>
                      <a:pt x="402431" y="409575"/>
                    </a:lnTo>
                    <a:lnTo>
                      <a:pt x="457200" y="223838"/>
                    </a:lnTo>
                    <a:lnTo>
                      <a:pt x="478631" y="161925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07" name="フリーフォーム 88">
                <a:extLst>
                  <a:ext uri="{FF2B5EF4-FFF2-40B4-BE49-F238E27FC236}">
                    <a16:creationId xmlns:a16="http://schemas.microsoft.com/office/drawing/2014/main" id="{38E41533-F565-4C94-8D7D-118EB6E4176E}"/>
                  </a:ext>
                </a:extLst>
              </p:cNvPr>
              <p:cNvSpPr/>
              <p:nvPr/>
            </p:nvSpPr>
            <p:spPr>
              <a:xfrm>
                <a:off x="5419725" y="3327400"/>
                <a:ext cx="768350" cy="1941513"/>
              </a:xfrm>
              <a:custGeom>
                <a:avLst/>
                <a:gdLst>
                  <a:gd name="connsiteX0" fmla="*/ 401102 w 768545"/>
                  <a:gd name="connsiteY0" fmla="*/ 636714 h 1940996"/>
                  <a:gd name="connsiteX1" fmla="*/ 420736 w 768545"/>
                  <a:gd name="connsiteY1" fmla="*/ 546957 h 1940996"/>
                  <a:gd name="connsiteX2" fmla="*/ 451590 w 768545"/>
                  <a:gd name="connsiteY2" fmla="*/ 412321 h 1940996"/>
                  <a:gd name="connsiteX3" fmla="*/ 465615 w 768545"/>
                  <a:gd name="connsiteY3" fmla="*/ 328174 h 1940996"/>
                  <a:gd name="connsiteX4" fmla="*/ 476835 w 768545"/>
                  <a:gd name="connsiteY4" fmla="*/ 258051 h 1940996"/>
                  <a:gd name="connsiteX5" fmla="*/ 482444 w 768545"/>
                  <a:gd name="connsiteY5" fmla="*/ 207563 h 1940996"/>
                  <a:gd name="connsiteX6" fmla="*/ 482444 w 768545"/>
                  <a:gd name="connsiteY6" fmla="*/ 176709 h 1940996"/>
                  <a:gd name="connsiteX7" fmla="*/ 476835 w 768545"/>
                  <a:gd name="connsiteY7" fmla="*/ 148660 h 1940996"/>
                  <a:gd name="connsiteX8" fmla="*/ 468420 w 768545"/>
                  <a:gd name="connsiteY8" fmla="*/ 129026 h 1940996"/>
                  <a:gd name="connsiteX9" fmla="*/ 451590 w 768545"/>
                  <a:gd name="connsiteY9" fmla="*/ 103781 h 1940996"/>
                  <a:gd name="connsiteX10" fmla="*/ 426346 w 768545"/>
                  <a:gd name="connsiteY10" fmla="*/ 75732 h 1940996"/>
                  <a:gd name="connsiteX11" fmla="*/ 361833 w 768545"/>
                  <a:gd name="connsiteY11" fmla="*/ 16829 h 1940996"/>
                  <a:gd name="connsiteX12" fmla="*/ 563787 w 768545"/>
                  <a:gd name="connsiteY12" fmla="*/ 0 h 1940996"/>
                  <a:gd name="connsiteX13" fmla="*/ 647934 w 768545"/>
                  <a:gd name="connsiteY13" fmla="*/ 84147 h 1940996"/>
                  <a:gd name="connsiteX14" fmla="*/ 701227 w 768545"/>
                  <a:gd name="connsiteY14" fmla="*/ 134635 h 1940996"/>
                  <a:gd name="connsiteX15" fmla="*/ 723666 w 768545"/>
                  <a:gd name="connsiteY15" fmla="*/ 157075 h 1940996"/>
                  <a:gd name="connsiteX16" fmla="*/ 743301 w 768545"/>
                  <a:gd name="connsiteY16" fmla="*/ 176709 h 1940996"/>
                  <a:gd name="connsiteX17" fmla="*/ 754520 w 768545"/>
                  <a:gd name="connsiteY17" fmla="*/ 193538 h 1940996"/>
                  <a:gd name="connsiteX18" fmla="*/ 762935 w 768545"/>
                  <a:gd name="connsiteY18" fmla="*/ 215978 h 1940996"/>
                  <a:gd name="connsiteX19" fmla="*/ 768545 w 768545"/>
                  <a:gd name="connsiteY19" fmla="*/ 246832 h 1940996"/>
                  <a:gd name="connsiteX20" fmla="*/ 765740 w 768545"/>
                  <a:gd name="connsiteY20" fmla="*/ 288905 h 1940996"/>
                  <a:gd name="connsiteX21" fmla="*/ 748911 w 768545"/>
                  <a:gd name="connsiteY21" fmla="*/ 336589 h 1940996"/>
                  <a:gd name="connsiteX22" fmla="*/ 715252 w 768545"/>
                  <a:gd name="connsiteY22" fmla="*/ 392687 h 1940996"/>
                  <a:gd name="connsiteX23" fmla="*/ 701227 w 768545"/>
                  <a:gd name="connsiteY23" fmla="*/ 420736 h 1940996"/>
                  <a:gd name="connsiteX24" fmla="*/ 673178 w 768545"/>
                  <a:gd name="connsiteY24" fmla="*/ 544152 h 1940996"/>
                  <a:gd name="connsiteX25" fmla="*/ 614275 w 768545"/>
                  <a:gd name="connsiteY25" fmla="*/ 776959 h 1940996"/>
                  <a:gd name="connsiteX26" fmla="*/ 577811 w 768545"/>
                  <a:gd name="connsiteY26" fmla="*/ 953669 h 1940996"/>
                  <a:gd name="connsiteX27" fmla="*/ 535738 w 768545"/>
                  <a:gd name="connsiteY27" fmla="*/ 1091109 h 1940996"/>
                  <a:gd name="connsiteX28" fmla="*/ 429151 w 768545"/>
                  <a:gd name="connsiteY28" fmla="*/ 1408064 h 1940996"/>
                  <a:gd name="connsiteX29" fmla="*/ 356223 w 768545"/>
                  <a:gd name="connsiteY29" fmla="*/ 1604407 h 1940996"/>
                  <a:gd name="connsiteX30" fmla="*/ 224393 w 768545"/>
                  <a:gd name="connsiteY30" fmla="*/ 1940996 h 1940996"/>
                  <a:gd name="connsiteX31" fmla="*/ 0 w 768545"/>
                  <a:gd name="connsiteY31" fmla="*/ 1921362 h 1940996"/>
                  <a:gd name="connsiteX32" fmla="*/ 75733 w 768545"/>
                  <a:gd name="connsiteY32" fmla="*/ 1744653 h 1940996"/>
                  <a:gd name="connsiteX33" fmla="*/ 154270 w 768545"/>
                  <a:gd name="connsiteY33" fmla="*/ 1548309 h 1940996"/>
                  <a:gd name="connsiteX34" fmla="*/ 199149 w 768545"/>
                  <a:gd name="connsiteY34" fmla="*/ 1416478 h 1940996"/>
                  <a:gd name="connsiteX35" fmla="*/ 244027 w 768545"/>
                  <a:gd name="connsiteY35" fmla="*/ 1284648 h 1940996"/>
                  <a:gd name="connsiteX36" fmla="*/ 294516 w 768545"/>
                  <a:gd name="connsiteY36" fmla="*/ 1107938 h 1940996"/>
                  <a:gd name="connsiteX37" fmla="*/ 325370 w 768545"/>
                  <a:gd name="connsiteY37" fmla="*/ 981718 h 1940996"/>
                  <a:gd name="connsiteX38" fmla="*/ 401102 w 768545"/>
                  <a:gd name="connsiteY38" fmla="*/ 636714 h 1940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768545" h="1940996">
                    <a:moveTo>
                      <a:pt x="401102" y="636714"/>
                    </a:moveTo>
                    <a:lnTo>
                      <a:pt x="420736" y="546957"/>
                    </a:lnTo>
                    <a:lnTo>
                      <a:pt x="451590" y="412321"/>
                    </a:lnTo>
                    <a:lnTo>
                      <a:pt x="465615" y="328174"/>
                    </a:lnTo>
                    <a:lnTo>
                      <a:pt x="476835" y="258051"/>
                    </a:lnTo>
                    <a:lnTo>
                      <a:pt x="482444" y="207563"/>
                    </a:lnTo>
                    <a:lnTo>
                      <a:pt x="482444" y="176709"/>
                    </a:lnTo>
                    <a:lnTo>
                      <a:pt x="476835" y="148660"/>
                    </a:lnTo>
                    <a:lnTo>
                      <a:pt x="468420" y="129026"/>
                    </a:lnTo>
                    <a:lnTo>
                      <a:pt x="451590" y="103781"/>
                    </a:lnTo>
                    <a:lnTo>
                      <a:pt x="426346" y="75732"/>
                    </a:lnTo>
                    <a:lnTo>
                      <a:pt x="361833" y="16829"/>
                    </a:lnTo>
                    <a:lnTo>
                      <a:pt x="563787" y="0"/>
                    </a:lnTo>
                    <a:lnTo>
                      <a:pt x="647934" y="84147"/>
                    </a:lnTo>
                    <a:lnTo>
                      <a:pt x="701227" y="134635"/>
                    </a:lnTo>
                    <a:lnTo>
                      <a:pt x="723666" y="157075"/>
                    </a:lnTo>
                    <a:lnTo>
                      <a:pt x="743301" y="176709"/>
                    </a:lnTo>
                    <a:lnTo>
                      <a:pt x="754520" y="193538"/>
                    </a:lnTo>
                    <a:lnTo>
                      <a:pt x="762935" y="215978"/>
                    </a:lnTo>
                    <a:lnTo>
                      <a:pt x="768545" y="246832"/>
                    </a:lnTo>
                    <a:lnTo>
                      <a:pt x="765740" y="288905"/>
                    </a:lnTo>
                    <a:lnTo>
                      <a:pt x="748911" y="336589"/>
                    </a:lnTo>
                    <a:lnTo>
                      <a:pt x="715252" y="392687"/>
                    </a:lnTo>
                    <a:lnTo>
                      <a:pt x="701227" y="420736"/>
                    </a:lnTo>
                    <a:lnTo>
                      <a:pt x="673178" y="544152"/>
                    </a:lnTo>
                    <a:lnTo>
                      <a:pt x="614275" y="776959"/>
                    </a:lnTo>
                    <a:lnTo>
                      <a:pt x="577811" y="953669"/>
                    </a:lnTo>
                    <a:lnTo>
                      <a:pt x="535738" y="1091109"/>
                    </a:lnTo>
                    <a:lnTo>
                      <a:pt x="429151" y="1408064"/>
                    </a:lnTo>
                    <a:lnTo>
                      <a:pt x="356223" y="1604407"/>
                    </a:lnTo>
                    <a:lnTo>
                      <a:pt x="224393" y="1940996"/>
                    </a:lnTo>
                    <a:lnTo>
                      <a:pt x="0" y="1921362"/>
                    </a:lnTo>
                    <a:lnTo>
                      <a:pt x="75733" y="1744653"/>
                    </a:lnTo>
                    <a:lnTo>
                      <a:pt x="154270" y="1548309"/>
                    </a:lnTo>
                    <a:lnTo>
                      <a:pt x="199149" y="1416478"/>
                    </a:lnTo>
                    <a:lnTo>
                      <a:pt x="244027" y="1284648"/>
                    </a:lnTo>
                    <a:lnTo>
                      <a:pt x="294516" y="1107938"/>
                    </a:lnTo>
                    <a:lnTo>
                      <a:pt x="325370" y="981718"/>
                    </a:lnTo>
                    <a:lnTo>
                      <a:pt x="401102" y="636714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08" name="フリーフォーム 87">
                <a:extLst>
                  <a:ext uri="{FF2B5EF4-FFF2-40B4-BE49-F238E27FC236}">
                    <a16:creationId xmlns:a16="http://schemas.microsoft.com/office/drawing/2014/main" id="{0DB91474-4D3C-4CC6-B7FE-FCACD5416744}"/>
                  </a:ext>
                </a:extLst>
              </p:cNvPr>
              <p:cNvSpPr/>
              <p:nvPr/>
            </p:nvSpPr>
            <p:spPr>
              <a:xfrm>
                <a:off x="4189413" y="3970338"/>
                <a:ext cx="3390900" cy="555625"/>
              </a:xfrm>
              <a:custGeom>
                <a:avLst/>
                <a:gdLst>
                  <a:gd name="connsiteX0" fmla="*/ 1147207 w 3391133"/>
                  <a:gd name="connsiteY0" fmla="*/ 215978 h 555372"/>
                  <a:gd name="connsiteX1" fmla="*/ 1624041 w 3391133"/>
                  <a:gd name="connsiteY1" fmla="*/ 143050 h 555372"/>
                  <a:gd name="connsiteX2" fmla="*/ 1893312 w 3391133"/>
                  <a:gd name="connsiteY2" fmla="*/ 120611 h 555372"/>
                  <a:gd name="connsiteX3" fmla="*/ 2201852 w 3391133"/>
                  <a:gd name="connsiteY3" fmla="*/ 89757 h 555372"/>
                  <a:gd name="connsiteX4" fmla="*/ 2532831 w 3391133"/>
                  <a:gd name="connsiteY4" fmla="*/ 56098 h 555372"/>
                  <a:gd name="connsiteX5" fmla="*/ 2757224 w 3391133"/>
                  <a:gd name="connsiteY5" fmla="*/ 36464 h 555372"/>
                  <a:gd name="connsiteX6" fmla="*/ 2813322 w 3391133"/>
                  <a:gd name="connsiteY6" fmla="*/ 42073 h 555372"/>
                  <a:gd name="connsiteX7" fmla="*/ 2866616 w 3391133"/>
                  <a:gd name="connsiteY7" fmla="*/ 39268 h 555372"/>
                  <a:gd name="connsiteX8" fmla="*/ 2925519 w 3391133"/>
                  <a:gd name="connsiteY8" fmla="*/ 28049 h 555372"/>
                  <a:gd name="connsiteX9" fmla="*/ 2964787 w 3391133"/>
                  <a:gd name="connsiteY9" fmla="*/ 11219 h 555372"/>
                  <a:gd name="connsiteX10" fmla="*/ 2978812 w 3391133"/>
                  <a:gd name="connsiteY10" fmla="*/ 2805 h 555372"/>
                  <a:gd name="connsiteX11" fmla="*/ 3001251 w 3391133"/>
                  <a:gd name="connsiteY11" fmla="*/ 0 h 555372"/>
                  <a:gd name="connsiteX12" fmla="*/ 3046130 w 3391133"/>
                  <a:gd name="connsiteY12" fmla="*/ 5610 h 555372"/>
                  <a:gd name="connsiteX13" fmla="*/ 3082593 w 3391133"/>
                  <a:gd name="connsiteY13" fmla="*/ 14024 h 555372"/>
                  <a:gd name="connsiteX14" fmla="*/ 3163936 w 3391133"/>
                  <a:gd name="connsiteY14" fmla="*/ 39268 h 555372"/>
                  <a:gd name="connsiteX15" fmla="*/ 3236863 w 3391133"/>
                  <a:gd name="connsiteY15" fmla="*/ 64513 h 555372"/>
                  <a:gd name="connsiteX16" fmla="*/ 3281742 w 3391133"/>
                  <a:gd name="connsiteY16" fmla="*/ 84147 h 555372"/>
                  <a:gd name="connsiteX17" fmla="*/ 3309791 w 3391133"/>
                  <a:gd name="connsiteY17" fmla="*/ 98172 h 555372"/>
                  <a:gd name="connsiteX18" fmla="*/ 3340645 w 3391133"/>
                  <a:gd name="connsiteY18" fmla="*/ 117806 h 555372"/>
                  <a:gd name="connsiteX19" fmla="*/ 3363084 w 3391133"/>
                  <a:gd name="connsiteY19" fmla="*/ 137440 h 555372"/>
                  <a:gd name="connsiteX20" fmla="*/ 3379914 w 3391133"/>
                  <a:gd name="connsiteY20" fmla="*/ 154270 h 555372"/>
                  <a:gd name="connsiteX21" fmla="*/ 3388328 w 3391133"/>
                  <a:gd name="connsiteY21" fmla="*/ 171099 h 555372"/>
                  <a:gd name="connsiteX22" fmla="*/ 3391133 w 3391133"/>
                  <a:gd name="connsiteY22" fmla="*/ 193538 h 555372"/>
                  <a:gd name="connsiteX23" fmla="*/ 3379914 w 3391133"/>
                  <a:gd name="connsiteY23" fmla="*/ 235612 h 555372"/>
                  <a:gd name="connsiteX24" fmla="*/ 3360279 w 3391133"/>
                  <a:gd name="connsiteY24" fmla="*/ 269271 h 555372"/>
                  <a:gd name="connsiteX25" fmla="*/ 3332230 w 3391133"/>
                  <a:gd name="connsiteY25" fmla="*/ 286100 h 555372"/>
                  <a:gd name="connsiteX26" fmla="*/ 3298571 w 3391133"/>
                  <a:gd name="connsiteY26" fmla="*/ 300125 h 555372"/>
                  <a:gd name="connsiteX27" fmla="*/ 3259303 w 3391133"/>
                  <a:gd name="connsiteY27" fmla="*/ 302930 h 555372"/>
                  <a:gd name="connsiteX28" fmla="*/ 3169546 w 3391133"/>
                  <a:gd name="connsiteY28" fmla="*/ 297320 h 555372"/>
                  <a:gd name="connsiteX29" fmla="*/ 2908689 w 3391133"/>
                  <a:gd name="connsiteY29" fmla="*/ 286100 h 555372"/>
                  <a:gd name="connsiteX30" fmla="*/ 2701126 w 3391133"/>
                  <a:gd name="connsiteY30" fmla="*/ 280491 h 555372"/>
                  <a:gd name="connsiteX31" fmla="*/ 2381366 w 3391133"/>
                  <a:gd name="connsiteY31" fmla="*/ 280491 h 555372"/>
                  <a:gd name="connsiteX32" fmla="*/ 2235511 w 3391133"/>
                  <a:gd name="connsiteY32" fmla="*/ 286100 h 555372"/>
                  <a:gd name="connsiteX33" fmla="*/ 2055997 w 3391133"/>
                  <a:gd name="connsiteY33" fmla="*/ 300125 h 555372"/>
                  <a:gd name="connsiteX34" fmla="*/ 1831604 w 3391133"/>
                  <a:gd name="connsiteY34" fmla="*/ 319759 h 555372"/>
                  <a:gd name="connsiteX35" fmla="*/ 1497820 w 3391133"/>
                  <a:gd name="connsiteY35" fmla="*/ 356223 h 555372"/>
                  <a:gd name="connsiteX36" fmla="*/ 1121963 w 3391133"/>
                  <a:gd name="connsiteY36" fmla="*/ 420736 h 555372"/>
                  <a:gd name="connsiteX37" fmla="*/ 900375 w 3391133"/>
                  <a:gd name="connsiteY37" fmla="*/ 462810 h 555372"/>
                  <a:gd name="connsiteX38" fmla="*/ 625494 w 3391133"/>
                  <a:gd name="connsiteY38" fmla="*/ 524518 h 555372"/>
                  <a:gd name="connsiteX39" fmla="*/ 532932 w 3391133"/>
                  <a:gd name="connsiteY39" fmla="*/ 541347 h 555372"/>
                  <a:gd name="connsiteX40" fmla="*/ 474029 w 3391133"/>
                  <a:gd name="connsiteY40" fmla="*/ 549762 h 555372"/>
                  <a:gd name="connsiteX41" fmla="*/ 431955 w 3391133"/>
                  <a:gd name="connsiteY41" fmla="*/ 555372 h 555372"/>
                  <a:gd name="connsiteX42" fmla="*/ 389882 w 3391133"/>
                  <a:gd name="connsiteY42" fmla="*/ 555372 h 555372"/>
                  <a:gd name="connsiteX43" fmla="*/ 339393 w 3391133"/>
                  <a:gd name="connsiteY43" fmla="*/ 552567 h 555372"/>
                  <a:gd name="connsiteX44" fmla="*/ 305735 w 3391133"/>
                  <a:gd name="connsiteY44" fmla="*/ 544152 h 555372"/>
                  <a:gd name="connsiteX45" fmla="*/ 258051 w 3391133"/>
                  <a:gd name="connsiteY45" fmla="*/ 521713 h 555372"/>
                  <a:gd name="connsiteX46" fmla="*/ 210368 w 3391133"/>
                  <a:gd name="connsiteY46" fmla="*/ 496468 h 555372"/>
                  <a:gd name="connsiteX47" fmla="*/ 168294 w 3391133"/>
                  <a:gd name="connsiteY47" fmla="*/ 468419 h 555372"/>
                  <a:gd name="connsiteX48" fmla="*/ 123416 w 3391133"/>
                  <a:gd name="connsiteY48" fmla="*/ 431956 h 555372"/>
                  <a:gd name="connsiteX49" fmla="*/ 81342 w 3391133"/>
                  <a:gd name="connsiteY49" fmla="*/ 389882 h 555372"/>
                  <a:gd name="connsiteX50" fmla="*/ 50488 w 3391133"/>
                  <a:gd name="connsiteY50" fmla="*/ 356223 h 555372"/>
                  <a:gd name="connsiteX51" fmla="*/ 19634 w 3391133"/>
                  <a:gd name="connsiteY51" fmla="*/ 308540 h 555372"/>
                  <a:gd name="connsiteX52" fmla="*/ 8414 w 3391133"/>
                  <a:gd name="connsiteY52" fmla="*/ 283295 h 555372"/>
                  <a:gd name="connsiteX53" fmla="*/ 0 w 3391133"/>
                  <a:gd name="connsiteY53" fmla="*/ 258051 h 555372"/>
                  <a:gd name="connsiteX54" fmla="*/ 2804 w 3391133"/>
                  <a:gd name="connsiteY54" fmla="*/ 246832 h 555372"/>
                  <a:gd name="connsiteX55" fmla="*/ 16829 w 3391133"/>
                  <a:gd name="connsiteY55" fmla="*/ 241222 h 555372"/>
                  <a:gd name="connsiteX56" fmla="*/ 44878 w 3391133"/>
                  <a:gd name="connsiteY56" fmla="*/ 249637 h 555372"/>
                  <a:gd name="connsiteX57" fmla="*/ 64512 w 3391133"/>
                  <a:gd name="connsiteY57" fmla="*/ 258051 h 555372"/>
                  <a:gd name="connsiteX58" fmla="*/ 78537 w 3391133"/>
                  <a:gd name="connsiteY58" fmla="*/ 272076 h 555372"/>
                  <a:gd name="connsiteX59" fmla="*/ 100976 w 3391133"/>
                  <a:gd name="connsiteY59" fmla="*/ 286100 h 555372"/>
                  <a:gd name="connsiteX60" fmla="*/ 131830 w 3391133"/>
                  <a:gd name="connsiteY60" fmla="*/ 300125 h 555372"/>
                  <a:gd name="connsiteX61" fmla="*/ 179514 w 3391133"/>
                  <a:gd name="connsiteY61" fmla="*/ 314149 h 555372"/>
                  <a:gd name="connsiteX62" fmla="*/ 241222 w 3391133"/>
                  <a:gd name="connsiteY62" fmla="*/ 322564 h 555372"/>
                  <a:gd name="connsiteX63" fmla="*/ 322564 w 3391133"/>
                  <a:gd name="connsiteY63" fmla="*/ 328174 h 555372"/>
                  <a:gd name="connsiteX64" fmla="*/ 474029 w 3391133"/>
                  <a:gd name="connsiteY64" fmla="*/ 319759 h 555372"/>
                  <a:gd name="connsiteX65" fmla="*/ 692812 w 3391133"/>
                  <a:gd name="connsiteY65" fmla="*/ 294515 h 555372"/>
                  <a:gd name="connsiteX66" fmla="*/ 790984 w 3391133"/>
                  <a:gd name="connsiteY66" fmla="*/ 277686 h 555372"/>
                  <a:gd name="connsiteX67" fmla="*/ 992937 w 3391133"/>
                  <a:gd name="connsiteY67" fmla="*/ 238417 h 555372"/>
                  <a:gd name="connsiteX68" fmla="*/ 1147207 w 3391133"/>
                  <a:gd name="connsiteY68" fmla="*/ 215978 h 5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3391133" h="555372">
                    <a:moveTo>
                      <a:pt x="1147207" y="215978"/>
                    </a:moveTo>
                    <a:lnTo>
                      <a:pt x="1624041" y="143050"/>
                    </a:lnTo>
                    <a:lnTo>
                      <a:pt x="1893312" y="120611"/>
                    </a:lnTo>
                    <a:lnTo>
                      <a:pt x="2201852" y="89757"/>
                    </a:lnTo>
                    <a:lnTo>
                      <a:pt x="2532831" y="56098"/>
                    </a:lnTo>
                    <a:lnTo>
                      <a:pt x="2757224" y="36464"/>
                    </a:lnTo>
                    <a:lnTo>
                      <a:pt x="2813322" y="42073"/>
                    </a:lnTo>
                    <a:lnTo>
                      <a:pt x="2866616" y="39268"/>
                    </a:lnTo>
                    <a:lnTo>
                      <a:pt x="2925519" y="28049"/>
                    </a:lnTo>
                    <a:lnTo>
                      <a:pt x="2964787" y="11219"/>
                    </a:lnTo>
                    <a:lnTo>
                      <a:pt x="2978812" y="2805"/>
                    </a:lnTo>
                    <a:lnTo>
                      <a:pt x="3001251" y="0"/>
                    </a:lnTo>
                    <a:lnTo>
                      <a:pt x="3046130" y="5610"/>
                    </a:lnTo>
                    <a:lnTo>
                      <a:pt x="3082593" y="14024"/>
                    </a:lnTo>
                    <a:lnTo>
                      <a:pt x="3163936" y="39268"/>
                    </a:lnTo>
                    <a:lnTo>
                      <a:pt x="3236863" y="64513"/>
                    </a:lnTo>
                    <a:lnTo>
                      <a:pt x="3281742" y="84147"/>
                    </a:lnTo>
                    <a:lnTo>
                      <a:pt x="3309791" y="98172"/>
                    </a:lnTo>
                    <a:lnTo>
                      <a:pt x="3340645" y="117806"/>
                    </a:lnTo>
                    <a:lnTo>
                      <a:pt x="3363084" y="137440"/>
                    </a:lnTo>
                    <a:lnTo>
                      <a:pt x="3379914" y="154270"/>
                    </a:lnTo>
                    <a:lnTo>
                      <a:pt x="3388328" y="171099"/>
                    </a:lnTo>
                    <a:lnTo>
                      <a:pt x="3391133" y="193538"/>
                    </a:lnTo>
                    <a:lnTo>
                      <a:pt x="3379914" y="235612"/>
                    </a:lnTo>
                    <a:lnTo>
                      <a:pt x="3360279" y="269271"/>
                    </a:lnTo>
                    <a:lnTo>
                      <a:pt x="3332230" y="286100"/>
                    </a:lnTo>
                    <a:lnTo>
                      <a:pt x="3298571" y="300125"/>
                    </a:lnTo>
                    <a:lnTo>
                      <a:pt x="3259303" y="302930"/>
                    </a:lnTo>
                    <a:lnTo>
                      <a:pt x="3169546" y="297320"/>
                    </a:lnTo>
                    <a:lnTo>
                      <a:pt x="2908689" y="286100"/>
                    </a:lnTo>
                    <a:lnTo>
                      <a:pt x="2701126" y="280491"/>
                    </a:lnTo>
                    <a:lnTo>
                      <a:pt x="2381366" y="280491"/>
                    </a:lnTo>
                    <a:lnTo>
                      <a:pt x="2235511" y="286100"/>
                    </a:lnTo>
                    <a:lnTo>
                      <a:pt x="2055997" y="300125"/>
                    </a:lnTo>
                    <a:lnTo>
                      <a:pt x="1831604" y="319759"/>
                    </a:lnTo>
                    <a:lnTo>
                      <a:pt x="1497820" y="356223"/>
                    </a:lnTo>
                    <a:lnTo>
                      <a:pt x="1121963" y="420736"/>
                    </a:lnTo>
                    <a:lnTo>
                      <a:pt x="900375" y="462810"/>
                    </a:lnTo>
                    <a:lnTo>
                      <a:pt x="625494" y="524518"/>
                    </a:lnTo>
                    <a:lnTo>
                      <a:pt x="532932" y="541347"/>
                    </a:lnTo>
                    <a:lnTo>
                      <a:pt x="474029" y="549762"/>
                    </a:lnTo>
                    <a:lnTo>
                      <a:pt x="431955" y="555372"/>
                    </a:lnTo>
                    <a:lnTo>
                      <a:pt x="389882" y="555372"/>
                    </a:lnTo>
                    <a:lnTo>
                      <a:pt x="339393" y="552567"/>
                    </a:lnTo>
                    <a:lnTo>
                      <a:pt x="305735" y="544152"/>
                    </a:lnTo>
                    <a:lnTo>
                      <a:pt x="258051" y="521713"/>
                    </a:lnTo>
                    <a:lnTo>
                      <a:pt x="210368" y="496468"/>
                    </a:lnTo>
                    <a:lnTo>
                      <a:pt x="168294" y="468419"/>
                    </a:lnTo>
                    <a:lnTo>
                      <a:pt x="123416" y="431956"/>
                    </a:lnTo>
                    <a:lnTo>
                      <a:pt x="81342" y="389882"/>
                    </a:lnTo>
                    <a:lnTo>
                      <a:pt x="50488" y="356223"/>
                    </a:lnTo>
                    <a:lnTo>
                      <a:pt x="19634" y="308540"/>
                    </a:lnTo>
                    <a:lnTo>
                      <a:pt x="8414" y="283295"/>
                    </a:lnTo>
                    <a:lnTo>
                      <a:pt x="0" y="258051"/>
                    </a:lnTo>
                    <a:lnTo>
                      <a:pt x="2804" y="246832"/>
                    </a:lnTo>
                    <a:lnTo>
                      <a:pt x="16829" y="241222"/>
                    </a:lnTo>
                    <a:lnTo>
                      <a:pt x="44878" y="249637"/>
                    </a:lnTo>
                    <a:lnTo>
                      <a:pt x="64512" y="258051"/>
                    </a:lnTo>
                    <a:lnTo>
                      <a:pt x="78537" y="272076"/>
                    </a:lnTo>
                    <a:lnTo>
                      <a:pt x="100976" y="286100"/>
                    </a:lnTo>
                    <a:lnTo>
                      <a:pt x="131830" y="300125"/>
                    </a:lnTo>
                    <a:lnTo>
                      <a:pt x="179514" y="314149"/>
                    </a:lnTo>
                    <a:lnTo>
                      <a:pt x="241222" y="322564"/>
                    </a:lnTo>
                    <a:lnTo>
                      <a:pt x="322564" y="328174"/>
                    </a:lnTo>
                    <a:lnTo>
                      <a:pt x="474029" y="319759"/>
                    </a:lnTo>
                    <a:lnTo>
                      <a:pt x="692812" y="294515"/>
                    </a:lnTo>
                    <a:lnTo>
                      <a:pt x="790984" y="277686"/>
                    </a:lnTo>
                    <a:lnTo>
                      <a:pt x="992937" y="238417"/>
                    </a:lnTo>
                    <a:lnTo>
                      <a:pt x="1147207" y="215978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</p:grpSp>
      </p:grpSp>
      <p:grpSp>
        <p:nvGrpSpPr>
          <p:cNvPr id="109" name="グループ化 108">
            <a:extLst>
              <a:ext uri="{FF2B5EF4-FFF2-40B4-BE49-F238E27FC236}">
                <a16:creationId xmlns:a16="http://schemas.microsoft.com/office/drawing/2014/main" id="{8F9805C4-9E78-4DB3-8898-FC077E7F9D1C}"/>
              </a:ext>
            </a:extLst>
          </p:cNvPr>
          <p:cNvGrpSpPr/>
          <p:nvPr/>
        </p:nvGrpSpPr>
        <p:grpSpPr>
          <a:xfrm>
            <a:off x="2613025" y="1404938"/>
            <a:ext cx="4814888" cy="4619625"/>
            <a:chOff x="2613025" y="1404938"/>
            <a:chExt cx="4814888" cy="4619625"/>
          </a:xfrm>
        </p:grpSpPr>
        <p:sp>
          <p:nvSpPr>
            <p:cNvPr id="110" name="フリーフォーム 73">
              <a:extLst>
                <a:ext uri="{FF2B5EF4-FFF2-40B4-BE49-F238E27FC236}">
                  <a16:creationId xmlns:a16="http://schemas.microsoft.com/office/drawing/2014/main" id="{0F38C1F8-72A8-4C44-B8BD-7DBFEC5BFA69}"/>
                </a:ext>
              </a:extLst>
            </p:cNvPr>
            <p:cNvSpPr/>
            <p:nvPr/>
          </p:nvSpPr>
          <p:spPr>
            <a:xfrm>
              <a:off x="2633663" y="2401888"/>
              <a:ext cx="1855787" cy="558800"/>
            </a:xfrm>
            <a:custGeom>
              <a:avLst/>
              <a:gdLst>
                <a:gd name="connsiteX0" fmla="*/ 707231 w 1854993"/>
                <a:gd name="connsiteY0" fmla="*/ 257175 h 557213"/>
                <a:gd name="connsiteX1" fmla="*/ 1047750 w 1854993"/>
                <a:gd name="connsiteY1" fmla="*/ 171450 h 557213"/>
                <a:gd name="connsiteX2" fmla="*/ 1269206 w 1854993"/>
                <a:gd name="connsiteY2" fmla="*/ 123825 h 557213"/>
                <a:gd name="connsiteX3" fmla="*/ 1388268 w 1854993"/>
                <a:gd name="connsiteY3" fmla="*/ 88107 h 557213"/>
                <a:gd name="connsiteX4" fmla="*/ 1462087 w 1854993"/>
                <a:gd name="connsiteY4" fmla="*/ 66675 h 557213"/>
                <a:gd name="connsiteX5" fmla="*/ 1509712 w 1854993"/>
                <a:gd name="connsiteY5" fmla="*/ 42863 h 557213"/>
                <a:gd name="connsiteX6" fmla="*/ 1571625 w 1854993"/>
                <a:gd name="connsiteY6" fmla="*/ 16669 h 557213"/>
                <a:gd name="connsiteX7" fmla="*/ 1609725 w 1854993"/>
                <a:gd name="connsiteY7" fmla="*/ 4763 h 557213"/>
                <a:gd name="connsiteX8" fmla="*/ 1654968 w 1854993"/>
                <a:gd name="connsiteY8" fmla="*/ 0 h 557213"/>
                <a:gd name="connsiteX9" fmla="*/ 1704975 w 1854993"/>
                <a:gd name="connsiteY9" fmla="*/ 0 h 557213"/>
                <a:gd name="connsiteX10" fmla="*/ 1759743 w 1854993"/>
                <a:gd name="connsiteY10" fmla="*/ 9525 h 557213"/>
                <a:gd name="connsiteX11" fmla="*/ 1802606 w 1854993"/>
                <a:gd name="connsiteY11" fmla="*/ 19050 h 557213"/>
                <a:gd name="connsiteX12" fmla="*/ 1831181 w 1854993"/>
                <a:gd name="connsiteY12" fmla="*/ 30957 h 557213"/>
                <a:gd name="connsiteX13" fmla="*/ 1843087 w 1854993"/>
                <a:gd name="connsiteY13" fmla="*/ 42863 h 557213"/>
                <a:gd name="connsiteX14" fmla="*/ 1850231 w 1854993"/>
                <a:gd name="connsiteY14" fmla="*/ 57150 h 557213"/>
                <a:gd name="connsiteX15" fmla="*/ 1854993 w 1854993"/>
                <a:gd name="connsiteY15" fmla="*/ 76200 h 557213"/>
                <a:gd name="connsiteX16" fmla="*/ 1854993 w 1854993"/>
                <a:gd name="connsiteY16" fmla="*/ 119063 h 557213"/>
                <a:gd name="connsiteX17" fmla="*/ 1843087 w 1854993"/>
                <a:gd name="connsiteY17" fmla="*/ 159544 h 557213"/>
                <a:gd name="connsiteX18" fmla="*/ 1826418 w 1854993"/>
                <a:gd name="connsiteY18" fmla="*/ 178594 h 557213"/>
                <a:gd name="connsiteX19" fmla="*/ 1776412 w 1854993"/>
                <a:gd name="connsiteY19" fmla="*/ 202407 h 557213"/>
                <a:gd name="connsiteX20" fmla="*/ 1683543 w 1854993"/>
                <a:gd name="connsiteY20" fmla="*/ 233363 h 557213"/>
                <a:gd name="connsiteX21" fmla="*/ 1595437 w 1854993"/>
                <a:gd name="connsiteY21" fmla="*/ 257175 h 557213"/>
                <a:gd name="connsiteX22" fmla="*/ 1462087 w 1854993"/>
                <a:gd name="connsiteY22" fmla="*/ 285750 h 557213"/>
                <a:gd name="connsiteX23" fmla="*/ 1276350 w 1854993"/>
                <a:gd name="connsiteY23" fmla="*/ 323850 h 557213"/>
                <a:gd name="connsiteX24" fmla="*/ 1193006 w 1854993"/>
                <a:gd name="connsiteY24" fmla="*/ 340519 h 557213"/>
                <a:gd name="connsiteX25" fmla="*/ 907256 w 1854993"/>
                <a:gd name="connsiteY25" fmla="*/ 414338 h 557213"/>
                <a:gd name="connsiteX26" fmla="*/ 707231 w 1854993"/>
                <a:gd name="connsiteY26" fmla="*/ 471488 h 557213"/>
                <a:gd name="connsiteX27" fmla="*/ 521493 w 1854993"/>
                <a:gd name="connsiteY27" fmla="*/ 523875 h 557213"/>
                <a:gd name="connsiteX28" fmla="*/ 461962 w 1854993"/>
                <a:gd name="connsiteY28" fmla="*/ 540544 h 557213"/>
                <a:gd name="connsiteX29" fmla="*/ 352425 w 1854993"/>
                <a:gd name="connsiteY29" fmla="*/ 557213 h 557213"/>
                <a:gd name="connsiteX30" fmla="*/ 330993 w 1854993"/>
                <a:gd name="connsiteY30" fmla="*/ 554832 h 557213"/>
                <a:gd name="connsiteX31" fmla="*/ 276225 w 1854993"/>
                <a:gd name="connsiteY31" fmla="*/ 528638 h 557213"/>
                <a:gd name="connsiteX32" fmla="*/ 211931 w 1854993"/>
                <a:gd name="connsiteY32" fmla="*/ 488157 h 557213"/>
                <a:gd name="connsiteX33" fmla="*/ 171450 w 1854993"/>
                <a:gd name="connsiteY33" fmla="*/ 457200 h 557213"/>
                <a:gd name="connsiteX34" fmla="*/ 119062 w 1854993"/>
                <a:gd name="connsiteY34" fmla="*/ 414338 h 557213"/>
                <a:gd name="connsiteX35" fmla="*/ 59531 w 1854993"/>
                <a:gd name="connsiteY35" fmla="*/ 359569 h 557213"/>
                <a:gd name="connsiteX36" fmla="*/ 26193 w 1854993"/>
                <a:gd name="connsiteY36" fmla="*/ 330994 h 557213"/>
                <a:gd name="connsiteX37" fmla="*/ 11906 w 1854993"/>
                <a:gd name="connsiteY37" fmla="*/ 314325 h 557213"/>
                <a:gd name="connsiteX38" fmla="*/ 0 w 1854993"/>
                <a:gd name="connsiteY38" fmla="*/ 288132 h 557213"/>
                <a:gd name="connsiteX39" fmla="*/ 0 w 1854993"/>
                <a:gd name="connsiteY39" fmla="*/ 269082 h 557213"/>
                <a:gd name="connsiteX40" fmla="*/ 7143 w 1854993"/>
                <a:gd name="connsiteY40" fmla="*/ 254794 h 557213"/>
                <a:gd name="connsiteX41" fmla="*/ 16668 w 1854993"/>
                <a:gd name="connsiteY41" fmla="*/ 254794 h 557213"/>
                <a:gd name="connsiteX42" fmla="*/ 33337 w 1854993"/>
                <a:gd name="connsiteY42" fmla="*/ 257175 h 557213"/>
                <a:gd name="connsiteX43" fmla="*/ 61912 w 1854993"/>
                <a:gd name="connsiteY43" fmla="*/ 271463 h 557213"/>
                <a:gd name="connsiteX44" fmla="*/ 114300 w 1854993"/>
                <a:gd name="connsiteY44" fmla="*/ 302419 h 557213"/>
                <a:gd name="connsiteX45" fmla="*/ 171450 w 1854993"/>
                <a:gd name="connsiteY45" fmla="*/ 326232 h 557213"/>
                <a:gd name="connsiteX46" fmla="*/ 207168 w 1854993"/>
                <a:gd name="connsiteY46" fmla="*/ 338138 h 557213"/>
                <a:gd name="connsiteX47" fmla="*/ 254793 w 1854993"/>
                <a:gd name="connsiteY47" fmla="*/ 347663 h 557213"/>
                <a:gd name="connsiteX48" fmla="*/ 321468 w 1854993"/>
                <a:gd name="connsiteY48" fmla="*/ 347663 h 557213"/>
                <a:gd name="connsiteX49" fmla="*/ 385762 w 1854993"/>
                <a:gd name="connsiteY49" fmla="*/ 335757 h 557213"/>
                <a:gd name="connsiteX50" fmla="*/ 707231 w 1854993"/>
                <a:gd name="connsiteY50" fmla="*/ 257175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854993" h="557213">
                  <a:moveTo>
                    <a:pt x="707231" y="257175"/>
                  </a:moveTo>
                  <a:lnTo>
                    <a:pt x="1047750" y="171450"/>
                  </a:lnTo>
                  <a:lnTo>
                    <a:pt x="1269206" y="123825"/>
                  </a:lnTo>
                  <a:lnTo>
                    <a:pt x="1388268" y="88107"/>
                  </a:lnTo>
                  <a:lnTo>
                    <a:pt x="1462087" y="66675"/>
                  </a:lnTo>
                  <a:lnTo>
                    <a:pt x="1509712" y="42863"/>
                  </a:lnTo>
                  <a:lnTo>
                    <a:pt x="1571625" y="16669"/>
                  </a:lnTo>
                  <a:lnTo>
                    <a:pt x="1609725" y="4763"/>
                  </a:lnTo>
                  <a:lnTo>
                    <a:pt x="1654968" y="0"/>
                  </a:lnTo>
                  <a:lnTo>
                    <a:pt x="1704975" y="0"/>
                  </a:lnTo>
                  <a:lnTo>
                    <a:pt x="1759743" y="9525"/>
                  </a:lnTo>
                  <a:lnTo>
                    <a:pt x="1802606" y="19050"/>
                  </a:lnTo>
                  <a:lnTo>
                    <a:pt x="1831181" y="30957"/>
                  </a:lnTo>
                  <a:lnTo>
                    <a:pt x="1843087" y="42863"/>
                  </a:lnTo>
                  <a:lnTo>
                    <a:pt x="1850231" y="57150"/>
                  </a:lnTo>
                  <a:lnTo>
                    <a:pt x="1854993" y="76200"/>
                  </a:lnTo>
                  <a:lnTo>
                    <a:pt x="1854993" y="119063"/>
                  </a:lnTo>
                  <a:lnTo>
                    <a:pt x="1843087" y="159544"/>
                  </a:lnTo>
                  <a:lnTo>
                    <a:pt x="1826418" y="178594"/>
                  </a:lnTo>
                  <a:lnTo>
                    <a:pt x="1776412" y="202407"/>
                  </a:lnTo>
                  <a:lnTo>
                    <a:pt x="1683543" y="233363"/>
                  </a:lnTo>
                  <a:lnTo>
                    <a:pt x="1595437" y="257175"/>
                  </a:lnTo>
                  <a:lnTo>
                    <a:pt x="1462087" y="285750"/>
                  </a:lnTo>
                  <a:lnTo>
                    <a:pt x="1276350" y="323850"/>
                  </a:lnTo>
                  <a:lnTo>
                    <a:pt x="1193006" y="340519"/>
                  </a:lnTo>
                  <a:lnTo>
                    <a:pt x="907256" y="414338"/>
                  </a:lnTo>
                  <a:lnTo>
                    <a:pt x="707231" y="471488"/>
                  </a:lnTo>
                  <a:lnTo>
                    <a:pt x="521493" y="523875"/>
                  </a:lnTo>
                  <a:lnTo>
                    <a:pt x="461962" y="540544"/>
                  </a:lnTo>
                  <a:lnTo>
                    <a:pt x="352425" y="557213"/>
                  </a:lnTo>
                  <a:lnTo>
                    <a:pt x="330993" y="554832"/>
                  </a:lnTo>
                  <a:lnTo>
                    <a:pt x="276225" y="528638"/>
                  </a:lnTo>
                  <a:lnTo>
                    <a:pt x="211931" y="488157"/>
                  </a:lnTo>
                  <a:lnTo>
                    <a:pt x="171450" y="457200"/>
                  </a:lnTo>
                  <a:lnTo>
                    <a:pt x="119062" y="414338"/>
                  </a:lnTo>
                  <a:lnTo>
                    <a:pt x="59531" y="359569"/>
                  </a:lnTo>
                  <a:lnTo>
                    <a:pt x="26193" y="330994"/>
                  </a:lnTo>
                  <a:lnTo>
                    <a:pt x="11906" y="314325"/>
                  </a:lnTo>
                  <a:lnTo>
                    <a:pt x="0" y="288132"/>
                  </a:lnTo>
                  <a:lnTo>
                    <a:pt x="0" y="269082"/>
                  </a:lnTo>
                  <a:lnTo>
                    <a:pt x="7143" y="254794"/>
                  </a:lnTo>
                  <a:lnTo>
                    <a:pt x="16668" y="254794"/>
                  </a:lnTo>
                  <a:lnTo>
                    <a:pt x="33337" y="257175"/>
                  </a:lnTo>
                  <a:lnTo>
                    <a:pt x="61912" y="271463"/>
                  </a:lnTo>
                  <a:lnTo>
                    <a:pt x="114300" y="302419"/>
                  </a:lnTo>
                  <a:lnTo>
                    <a:pt x="171450" y="326232"/>
                  </a:lnTo>
                  <a:lnTo>
                    <a:pt x="207168" y="338138"/>
                  </a:lnTo>
                  <a:lnTo>
                    <a:pt x="254793" y="347663"/>
                  </a:lnTo>
                  <a:lnTo>
                    <a:pt x="321468" y="347663"/>
                  </a:lnTo>
                  <a:lnTo>
                    <a:pt x="385762" y="335757"/>
                  </a:lnTo>
                  <a:lnTo>
                    <a:pt x="707231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1" name="フリーフォーム 75">
              <a:extLst>
                <a:ext uri="{FF2B5EF4-FFF2-40B4-BE49-F238E27FC236}">
                  <a16:creationId xmlns:a16="http://schemas.microsoft.com/office/drawing/2014/main" id="{5F22068F-DB90-4E4D-A371-950C44865769}"/>
                </a:ext>
              </a:extLst>
            </p:cNvPr>
            <p:cNvSpPr/>
            <p:nvPr/>
          </p:nvSpPr>
          <p:spPr>
            <a:xfrm>
              <a:off x="4308475" y="1404938"/>
              <a:ext cx="1133475" cy="1654175"/>
            </a:xfrm>
            <a:custGeom>
              <a:avLst/>
              <a:gdLst>
                <a:gd name="connsiteX0" fmla="*/ 883444 w 1133475"/>
                <a:gd name="connsiteY0" fmla="*/ 738187 h 1654968"/>
                <a:gd name="connsiteX1" fmla="*/ 809625 w 1133475"/>
                <a:gd name="connsiteY1" fmla="*/ 852487 h 1654968"/>
                <a:gd name="connsiteX2" fmla="*/ 759619 w 1133475"/>
                <a:gd name="connsiteY2" fmla="*/ 923925 h 1654968"/>
                <a:gd name="connsiteX3" fmla="*/ 607219 w 1133475"/>
                <a:gd name="connsiteY3" fmla="*/ 1102518 h 1654968"/>
                <a:gd name="connsiteX4" fmla="*/ 526257 w 1133475"/>
                <a:gd name="connsiteY4" fmla="*/ 1202531 h 1654968"/>
                <a:gd name="connsiteX5" fmla="*/ 426244 w 1133475"/>
                <a:gd name="connsiteY5" fmla="*/ 1309687 h 1654968"/>
                <a:gd name="connsiteX6" fmla="*/ 311944 w 1133475"/>
                <a:gd name="connsiteY6" fmla="*/ 1421606 h 1654968"/>
                <a:gd name="connsiteX7" fmla="*/ 207169 w 1133475"/>
                <a:gd name="connsiteY7" fmla="*/ 1516856 h 1654968"/>
                <a:gd name="connsiteX8" fmla="*/ 109538 w 1133475"/>
                <a:gd name="connsiteY8" fmla="*/ 1602581 h 1654968"/>
                <a:gd name="connsiteX9" fmla="*/ 64294 w 1133475"/>
                <a:gd name="connsiteY9" fmla="*/ 1638300 h 1654968"/>
                <a:gd name="connsiteX10" fmla="*/ 40482 w 1133475"/>
                <a:gd name="connsiteY10" fmla="*/ 1652587 h 1654968"/>
                <a:gd name="connsiteX11" fmla="*/ 23813 w 1133475"/>
                <a:gd name="connsiteY11" fmla="*/ 1654968 h 1654968"/>
                <a:gd name="connsiteX12" fmla="*/ 11907 w 1133475"/>
                <a:gd name="connsiteY12" fmla="*/ 1652587 h 1654968"/>
                <a:gd name="connsiteX13" fmla="*/ 0 w 1133475"/>
                <a:gd name="connsiteY13" fmla="*/ 1638300 h 1654968"/>
                <a:gd name="connsiteX14" fmla="*/ 4763 w 1133475"/>
                <a:gd name="connsiteY14" fmla="*/ 1614487 h 1654968"/>
                <a:gd name="connsiteX15" fmla="*/ 33338 w 1133475"/>
                <a:gd name="connsiteY15" fmla="*/ 1569243 h 1654968"/>
                <a:gd name="connsiteX16" fmla="*/ 121444 w 1133475"/>
                <a:gd name="connsiteY16" fmla="*/ 1469231 h 1654968"/>
                <a:gd name="connsiteX17" fmla="*/ 254794 w 1133475"/>
                <a:gd name="connsiteY17" fmla="*/ 1300162 h 1654968"/>
                <a:gd name="connsiteX18" fmla="*/ 361950 w 1133475"/>
                <a:gd name="connsiteY18" fmla="*/ 1154906 h 1654968"/>
                <a:gd name="connsiteX19" fmla="*/ 438150 w 1133475"/>
                <a:gd name="connsiteY19" fmla="*/ 1042987 h 1654968"/>
                <a:gd name="connsiteX20" fmla="*/ 504825 w 1133475"/>
                <a:gd name="connsiteY20" fmla="*/ 945356 h 1654968"/>
                <a:gd name="connsiteX21" fmla="*/ 569119 w 1133475"/>
                <a:gd name="connsiteY21" fmla="*/ 840581 h 1654968"/>
                <a:gd name="connsiteX22" fmla="*/ 631032 w 1133475"/>
                <a:gd name="connsiteY22" fmla="*/ 723900 h 1654968"/>
                <a:gd name="connsiteX23" fmla="*/ 690563 w 1133475"/>
                <a:gd name="connsiteY23" fmla="*/ 600075 h 1654968"/>
                <a:gd name="connsiteX24" fmla="*/ 738188 w 1133475"/>
                <a:gd name="connsiteY24" fmla="*/ 469106 h 1654968"/>
                <a:gd name="connsiteX25" fmla="*/ 778669 w 1133475"/>
                <a:gd name="connsiteY25" fmla="*/ 330993 h 1654968"/>
                <a:gd name="connsiteX26" fmla="*/ 792957 w 1133475"/>
                <a:gd name="connsiteY26" fmla="*/ 247650 h 1654968"/>
                <a:gd name="connsiteX27" fmla="*/ 792957 w 1133475"/>
                <a:gd name="connsiteY27" fmla="*/ 226218 h 1654968"/>
                <a:gd name="connsiteX28" fmla="*/ 783432 w 1133475"/>
                <a:gd name="connsiteY28" fmla="*/ 204787 h 1654968"/>
                <a:gd name="connsiteX29" fmla="*/ 754857 w 1133475"/>
                <a:gd name="connsiteY29" fmla="*/ 171450 h 1654968"/>
                <a:gd name="connsiteX30" fmla="*/ 711994 w 1133475"/>
                <a:gd name="connsiteY30" fmla="*/ 123825 h 1654968"/>
                <a:gd name="connsiteX31" fmla="*/ 657225 w 1133475"/>
                <a:gd name="connsiteY31" fmla="*/ 76200 h 1654968"/>
                <a:gd name="connsiteX32" fmla="*/ 642938 w 1133475"/>
                <a:gd name="connsiteY32" fmla="*/ 64293 h 1654968"/>
                <a:gd name="connsiteX33" fmla="*/ 628650 w 1133475"/>
                <a:gd name="connsiteY33" fmla="*/ 50006 h 1654968"/>
                <a:gd name="connsiteX34" fmla="*/ 621507 w 1133475"/>
                <a:gd name="connsiteY34" fmla="*/ 23812 h 1654968"/>
                <a:gd name="connsiteX35" fmla="*/ 621507 w 1133475"/>
                <a:gd name="connsiteY35" fmla="*/ 9525 h 1654968"/>
                <a:gd name="connsiteX36" fmla="*/ 631032 w 1133475"/>
                <a:gd name="connsiteY36" fmla="*/ 0 h 1654968"/>
                <a:gd name="connsiteX37" fmla="*/ 652463 w 1133475"/>
                <a:gd name="connsiteY37" fmla="*/ 2381 h 1654968"/>
                <a:gd name="connsiteX38" fmla="*/ 700088 w 1133475"/>
                <a:gd name="connsiteY38" fmla="*/ 21431 h 1654968"/>
                <a:gd name="connsiteX39" fmla="*/ 759619 w 1133475"/>
                <a:gd name="connsiteY39" fmla="*/ 50006 h 1654968"/>
                <a:gd name="connsiteX40" fmla="*/ 847725 w 1133475"/>
                <a:gd name="connsiteY40" fmla="*/ 95250 h 1654968"/>
                <a:gd name="connsiteX41" fmla="*/ 904875 w 1133475"/>
                <a:gd name="connsiteY41" fmla="*/ 130968 h 1654968"/>
                <a:gd name="connsiteX42" fmla="*/ 957263 w 1133475"/>
                <a:gd name="connsiteY42" fmla="*/ 171450 h 1654968"/>
                <a:gd name="connsiteX43" fmla="*/ 1019175 w 1133475"/>
                <a:gd name="connsiteY43" fmla="*/ 221456 h 1654968"/>
                <a:gd name="connsiteX44" fmla="*/ 1069182 w 1133475"/>
                <a:gd name="connsiteY44" fmla="*/ 269081 h 1654968"/>
                <a:gd name="connsiteX45" fmla="*/ 1109663 w 1133475"/>
                <a:gd name="connsiteY45" fmla="*/ 319087 h 1654968"/>
                <a:gd name="connsiteX46" fmla="*/ 1126332 w 1133475"/>
                <a:gd name="connsiteY46" fmla="*/ 342900 h 1654968"/>
                <a:gd name="connsiteX47" fmla="*/ 1131094 w 1133475"/>
                <a:gd name="connsiteY47" fmla="*/ 352425 h 1654968"/>
                <a:gd name="connsiteX48" fmla="*/ 1133475 w 1133475"/>
                <a:gd name="connsiteY48" fmla="*/ 364331 h 1654968"/>
                <a:gd name="connsiteX49" fmla="*/ 1131094 w 1133475"/>
                <a:gd name="connsiteY49" fmla="*/ 385762 h 1654968"/>
                <a:gd name="connsiteX50" fmla="*/ 1114425 w 1133475"/>
                <a:gd name="connsiteY50" fmla="*/ 416718 h 1654968"/>
                <a:gd name="connsiteX51" fmla="*/ 1073944 w 1133475"/>
                <a:gd name="connsiteY51" fmla="*/ 469106 h 1654968"/>
                <a:gd name="connsiteX52" fmla="*/ 1031082 w 1133475"/>
                <a:gd name="connsiteY52" fmla="*/ 519112 h 1654968"/>
                <a:gd name="connsiteX53" fmla="*/ 919163 w 1133475"/>
                <a:gd name="connsiteY53" fmla="*/ 685800 h 1654968"/>
                <a:gd name="connsiteX54" fmla="*/ 883444 w 1133475"/>
                <a:gd name="connsiteY54" fmla="*/ 738187 h 1654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133475" h="1654968">
                  <a:moveTo>
                    <a:pt x="883444" y="738187"/>
                  </a:moveTo>
                  <a:lnTo>
                    <a:pt x="809625" y="852487"/>
                  </a:lnTo>
                  <a:lnTo>
                    <a:pt x="759619" y="923925"/>
                  </a:lnTo>
                  <a:lnTo>
                    <a:pt x="607219" y="1102518"/>
                  </a:lnTo>
                  <a:lnTo>
                    <a:pt x="526257" y="1202531"/>
                  </a:lnTo>
                  <a:lnTo>
                    <a:pt x="426244" y="1309687"/>
                  </a:lnTo>
                  <a:lnTo>
                    <a:pt x="311944" y="1421606"/>
                  </a:lnTo>
                  <a:lnTo>
                    <a:pt x="207169" y="1516856"/>
                  </a:lnTo>
                  <a:lnTo>
                    <a:pt x="109538" y="1602581"/>
                  </a:lnTo>
                  <a:lnTo>
                    <a:pt x="64294" y="1638300"/>
                  </a:lnTo>
                  <a:lnTo>
                    <a:pt x="40482" y="1652587"/>
                  </a:lnTo>
                  <a:lnTo>
                    <a:pt x="23813" y="1654968"/>
                  </a:lnTo>
                  <a:lnTo>
                    <a:pt x="11907" y="1652587"/>
                  </a:lnTo>
                  <a:lnTo>
                    <a:pt x="0" y="1638300"/>
                  </a:lnTo>
                  <a:lnTo>
                    <a:pt x="4763" y="1614487"/>
                  </a:lnTo>
                  <a:lnTo>
                    <a:pt x="33338" y="1569243"/>
                  </a:lnTo>
                  <a:lnTo>
                    <a:pt x="121444" y="1469231"/>
                  </a:lnTo>
                  <a:lnTo>
                    <a:pt x="254794" y="1300162"/>
                  </a:lnTo>
                  <a:lnTo>
                    <a:pt x="361950" y="1154906"/>
                  </a:lnTo>
                  <a:lnTo>
                    <a:pt x="438150" y="1042987"/>
                  </a:lnTo>
                  <a:lnTo>
                    <a:pt x="504825" y="945356"/>
                  </a:lnTo>
                  <a:lnTo>
                    <a:pt x="569119" y="840581"/>
                  </a:lnTo>
                  <a:lnTo>
                    <a:pt x="631032" y="723900"/>
                  </a:lnTo>
                  <a:lnTo>
                    <a:pt x="690563" y="600075"/>
                  </a:lnTo>
                  <a:lnTo>
                    <a:pt x="738188" y="469106"/>
                  </a:lnTo>
                  <a:lnTo>
                    <a:pt x="778669" y="330993"/>
                  </a:lnTo>
                  <a:lnTo>
                    <a:pt x="792957" y="247650"/>
                  </a:lnTo>
                  <a:lnTo>
                    <a:pt x="792957" y="226218"/>
                  </a:lnTo>
                  <a:lnTo>
                    <a:pt x="783432" y="204787"/>
                  </a:lnTo>
                  <a:lnTo>
                    <a:pt x="754857" y="171450"/>
                  </a:lnTo>
                  <a:lnTo>
                    <a:pt x="711994" y="123825"/>
                  </a:lnTo>
                  <a:lnTo>
                    <a:pt x="657225" y="76200"/>
                  </a:lnTo>
                  <a:lnTo>
                    <a:pt x="642938" y="64293"/>
                  </a:lnTo>
                  <a:lnTo>
                    <a:pt x="628650" y="50006"/>
                  </a:lnTo>
                  <a:lnTo>
                    <a:pt x="621507" y="23812"/>
                  </a:lnTo>
                  <a:lnTo>
                    <a:pt x="621507" y="9525"/>
                  </a:lnTo>
                  <a:lnTo>
                    <a:pt x="631032" y="0"/>
                  </a:lnTo>
                  <a:lnTo>
                    <a:pt x="652463" y="2381"/>
                  </a:lnTo>
                  <a:lnTo>
                    <a:pt x="700088" y="21431"/>
                  </a:lnTo>
                  <a:lnTo>
                    <a:pt x="759619" y="50006"/>
                  </a:lnTo>
                  <a:lnTo>
                    <a:pt x="847725" y="95250"/>
                  </a:lnTo>
                  <a:lnTo>
                    <a:pt x="904875" y="130968"/>
                  </a:lnTo>
                  <a:lnTo>
                    <a:pt x="957263" y="171450"/>
                  </a:lnTo>
                  <a:lnTo>
                    <a:pt x="1019175" y="221456"/>
                  </a:lnTo>
                  <a:lnTo>
                    <a:pt x="1069182" y="269081"/>
                  </a:lnTo>
                  <a:lnTo>
                    <a:pt x="1109663" y="319087"/>
                  </a:lnTo>
                  <a:lnTo>
                    <a:pt x="1126332" y="342900"/>
                  </a:lnTo>
                  <a:lnTo>
                    <a:pt x="1131094" y="352425"/>
                  </a:lnTo>
                  <a:lnTo>
                    <a:pt x="1133475" y="364331"/>
                  </a:lnTo>
                  <a:lnTo>
                    <a:pt x="1131094" y="385762"/>
                  </a:lnTo>
                  <a:lnTo>
                    <a:pt x="1114425" y="416718"/>
                  </a:lnTo>
                  <a:lnTo>
                    <a:pt x="1073944" y="469106"/>
                  </a:lnTo>
                  <a:lnTo>
                    <a:pt x="1031082" y="519112"/>
                  </a:lnTo>
                  <a:lnTo>
                    <a:pt x="919163" y="685800"/>
                  </a:lnTo>
                  <a:lnTo>
                    <a:pt x="883444" y="738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2" name="フリーフォーム 90">
              <a:extLst>
                <a:ext uri="{FF2B5EF4-FFF2-40B4-BE49-F238E27FC236}">
                  <a16:creationId xmlns:a16="http://schemas.microsoft.com/office/drawing/2014/main" id="{E929C83C-9E2C-4143-9B1F-BF9E5F206BFF}"/>
                </a:ext>
              </a:extLst>
            </p:cNvPr>
            <p:cNvSpPr/>
            <p:nvPr/>
          </p:nvSpPr>
          <p:spPr>
            <a:xfrm rot="16200000">
              <a:off x="1553369" y="3383757"/>
              <a:ext cx="4330700" cy="519112"/>
            </a:xfrm>
            <a:custGeom>
              <a:avLst/>
              <a:gdLst>
                <a:gd name="connsiteX0" fmla="*/ 1532238 w 4331926"/>
                <a:gd name="connsiteY0" fmla="*/ 165933 h 518983"/>
                <a:gd name="connsiteX1" fmla="*/ 2358376 w 4331926"/>
                <a:gd name="connsiteY1" fmla="*/ 169464 h 518983"/>
                <a:gd name="connsiteX2" fmla="*/ 3332794 w 4331926"/>
                <a:gd name="connsiteY2" fmla="*/ 194177 h 518983"/>
                <a:gd name="connsiteX3" fmla="*/ 3678783 w 4331926"/>
                <a:gd name="connsiteY3" fmla="*/ 194177 h 518983"/>
                <a:gd name="connsiteX4" fmla="*/ 3883553 w 4331926"/>
                <a:gd name="connsiteY4" fmla="*/ 194177 h 518983"/>
                <a:gd name="connsiteX5" fmla="*/ 4017712 w 4331926"/>
                <a:gd name="connsiteY5" fmla="*/ 194177 h 518983"/>
                <a:gd name="connsiteX6" fmla="*/ 4056547 w 4331926"/>
                <a:gd name="connsiteY6" fmla="*/ 190647 h 518983"/>
                <a:gd name="connsiteX7" fmla="*/ 4091852 w 4331926"/>
                <a:gd name="connsiteY7" fmla="*/ 183586 h 518983"/>
                <a:gd name="connsiteX8" fmla="*/ 4141279 w 4331926"/>
                <a:gd name="connsiteY8" fmla="*/ 165933 h 518983"/>
                <a:gd name="connsiteX9" fmla="*/ 4183645 w 4331926"/>
                <a:gd name="connsiteY9" fmla="*/ 137689 h 518983"/>
                <a:gd name="connsiteX10" fmla="*/ 4215420 w 4331926"/>
                <a:gd name="connsiteY10" fmla="*/ 105915 h 518983"/>
                <a:gd name="connsiteX11" fmla="*/ 4247194 w 4331926"/>
                <a:gd name="connsiteY11" fmla="*/ 60018 h 518983"/>
                <a:gd name="connsiteX12" fmla="*/ 4261316 w 4331926"/>
                <a:gd name="connsiteY12" fmla="*/ 21183 h 518983"/>
                <a:gd name="connsiteX13" fmla="*/ 4268377 w 4331926"/>
                <a:gd name="connsiteY13" fmla="*/ 3530 h 518983"/>
                <a:gd name="connsiteX14" fmla="*/ 4278969 w 4331926"/>
                <a:gd name="connsiteY14" fmla="*/ 0 h 518983"/>
                <a:gd name="connsiteX15" fmla="*/ 4289560 w 4331926"/>
                <a:gd name="connsiteY15" fmla="*/ 0 h 518983"/>
                <a:gd name="connsiteX16" fmla="*/ 4307213 w 4331926"/>
                <a:gd name="connsiteY16" fmla="*/ 14122 h 518983"/>
                <a:gd name="connsiteX17" fmla="*/ 4321335 w 4331926"/>
                <a:gd name="connsiteY17" fmla="*/ 35305 h 518983"/>
                <a:gd name="connsiteX18" fmla="*/ 4328396 w 4331926"/>
                <a:gd name="connsiteY18" fmla="*/ 63549 h 518983"/>
                <a:gd name="connsiteX19" fmla="*/ 4331926 w 4331926"/>
                <a:gd name="connsiteY19" fmla="*/ 112976 h 518983"/>
                <a:gd name="connsiteX20" fmla="*/ 4328396 w 4331926"/>
                <a:gd name="connsiteY20" fmla="*/ 180055 h 518983"/>
                <a:gd name="connsiteX21" fmla="*/ 4324865 w 4331926"/>
                <a:gd name="connsiteY21" fmla="*/ 208299 h 518983"/>
                <a:gd name="connsiteX22" fmla="*/ 4307213 w 4331926"/>
                <a:gd name="connsiteY22" fmla="*/ 264787 h 518983"/>
                <a:gd name="connsiteX23" fmla="*/ 4286030 w 4331926"/>
                <a:gd name="connsiteY23" fmla="*/ 317745 h 518983"/>
                <a:gd name="connsiteX24" fmla="*/ 4247194 w 4331926"/>
                <a:gd name="connsiteY24" fmla="*/ 384824 h 518983"/>
                <a:gd name="connsiteX25" fmla="*/ 4204828 w 4331926"/>
                <a:gd name="connsiteY25" fmla="*/ 441312 h 518983"/>
                <a:gd name="connsiteX26" fmla="*/ 4162462 w 4331926"/>
                <a:gd name="connsiteY26" fmla="*/ 487209 h 518983"/>
                <a:gd name="connsiteX27" fmla="*/ 4130688 w 4331926"/>
                <a:gd name="connsiteY27" fmla="*/ 511922 h 518983"/>
                <a:gd name="connsiteX28" fmla="*/ 4098913 w 4331926"/>
                <a:gd name="connsiteY28" fmla="*/ 518983 h 518983"/>
                <a:gd name="connsiteX29" fmla="*/ 4067139 w 4331926"/>
                <a:gd name="connsiteY29" fmla="*/ 511922 h 518983"/>
                <a:gd name="connsiteX30" fmla="*/ 4031834 w 4331926"/>
                <a:gd name="connsiteY30" fmla="*/ 483678 h 518983"/>
                <a:gd name="connsiteX31" fmla="*/ 3985937 w 4331926"/>
                <a:gd name="connsiteY31" fmla="*/ 451904 h 518983"/>
                <a:gd name="connsiteX32" fmla="*/ 3922388 w 4331926"/>
                <a:gd name="connsiteY32" fmla="*/ 427190 h 518983"/>
                <a:gd name="connsiteX33" fmla="*/ 3851778 w 4331926"/>
                <a:gd name="connsiteY33" fmla="*/ 416599 h 518983"/>
                <a:gd name="connsiteX34" fmla="*/ 3569338 w 4331926"/>
                <a:gd name="connsiteY34" fmla="*/ 416599 h 518983"/>
                <a:gd name="connsiteX35" fmla="*/ 3248062 w 4331926"/>
                <a:gd name="connsiteY35" fmla="*/ 413068 h 518983"/>
                <a:gd name="connsiteX36" fmla="*/ 3082129 w 4331926"/>
                <a:gd name="connsiteY36" fmla="*/ 395416 h 518983"/>
                <a:gd name="connsiteX37" fmla="*/ 2700834 w 4331926"/>
                <a:gd name="connsiteY37" fmla="*/ 388355 h 518983"/>
                <a:gd name="connsiteX38" fmla="*/ 2467821 w 4331926"/>
                <a:gd name="connsiteY38" fmla="*/ 391885 h 518983"/>
                <a:gd name="connsiteX39" fmla="*/ 2072405 w 4331926"/>
                <a:gd name="connsiteY39" fmla="*/ 395416 h 518983"/>
                <a:gd name="connsiteX40" fmla="*/ 1616970 w 4331926"/>
                <a:gd name="connsiteY40" fmla="*/ 395416 h 518983"/>
                <a:gd name="connsiteX41" fmla="*/ 1260390 w 4331926"/>
                <a:gd name="connsiteY41" fmla="*/ 391885 h 518983"/>
                <a:gd name="connsiteX42" fmla="*/ 907339 w 4331926"/>
                <a:gd name="connsiteY42" fmla="*/ 395416 h 518983"/>
                <a:gd name="connsiteX43" fmla="*/ 600186 w 4331926"/>
                <a:gd name="connsiteY43" fmla="*/ 395416 h 518983"/>
                <a:gd name="connsiteX44" fmla="*/ 462496 w 4331926"/>
                <a:gd name="connsiteY44" fmla="*/ 391885 h 518983"/>
                <a:gd name="connsiteX45" fmla="*/ 356581 w 4331926"/>
                <a:gd name="connsiteY45" fmla="*/ 381294 h 518983"/>
                <a:gd name="connsiteX46" fmla="*/ 261258 w 4331926"/>
                <a:gd name="connsiteY46" fmla="*/ 370702 h 518983"/>
                <a:gd name="connsiteX47" fmla="*/ 183586 w 4331926"/>
                <a:gd name="connsiteY47" fmla="*/ 360111 h 518983"/>
                <a:gd name="connsiteX48" fmla="*/ 95324 w 4331926"/>
                <a:gd name="connsiteY48" fmla="*/ 342458 h 518983"/>
                <a:gd name="connsiteX49" fmla="*/ 49427 w 4331926"/>
                <a:gd name="connsiteY49" fmla="*/ 331867 h 518983"/>
                <a:gd name="connsiteX50" fmla="*/ 31775 w 4331926"/>
                <a:gd name="connsiteY50" fmla="*/ 321275 h 518983"/>
                <a:gd name="connsiteX51" fmla="*/ 14122 w 4331926"/>
                <a:gd name="connsiteY51" fmla="*/ 303623 h 518983"/>
                <a:gd name="connsiteX52" fmla="*/ 0 w 4331926"/>
                <a:gd name="connsiteY52" fmla="*/ 275379 h 518983"/>
                <a:gd name="connsiteX53" fmla="*/ 3531 w 4331926"/>
                <a:gd name="connsiteY53" fmla="*/ 254196 h 518983"/>
                <a:gd name="connsiteX54" fmla="*/ 14122 w 4331926"/>
                <a:gd name="connsiteY54" fmla="*/ 225952 h 518983"/>
                <a:gd name="connsiteX55" fmla="*/ 35305 w 4331926"/>
                <a:gd name="connsiteY55" fmla="*/ 204769 h 518983"/>
                <a:gd name="connsiteX56" fmla="*/ 70610 w 4331926"/>
                <a:gd name="connsiteY56" fmla="*/ 180055 h 518983"/>
                <a:gd name="connsiteX57" fmla="*/ 148281 w 4331926"/>
                <a:gd name="connsiteY57" fmla="*/ 151811 h 518983"/>
                <a:gd name="connsiteX58" fmla="*/ 257727 w 4331926"/>
                <a:gd name="connsiteY58" fmla="*/ 127098 h 518983"/>
                <a:gd name="connsiteX59" fmla="*/ 388356 w 4331926"/>
                <a:gd name="connsiteY59" fmla="*/ 112976 h 518983"/>
                <a:gd name="connsiteX60" fmla="*/ 504862 w 4331926"/>
                <a:gd name="connsiteY60" fmla="*/ 102384 h 518983"/>
                <a:gd name="connsiteX61" fmla="*/ 550759 w 4331926"/>
                <a:gd name="connsiteY61" fmla="*/ 109445 h 518983"/>
                <a:gd name="connsiteX62" fmla="*/ 624899 w 4331926"/>
                <a:gd name="connsiteY62" fmla="*/ 123567 h 518983"/>
                <a:gd name="connsiteX63" fmla="*/ 790833 w 4331926"/>
                <a:gd name="connsiteY63" fmla="*/ 141220 h 518983"/>
                <a:gd name="connsiteX64" fmla="*/ 1052090 w 4331926"/>
                <a:gd name="connsiteY64" fmla="*/ 151811 h 518983"/>
                <a:gd name="connsiteX65" fmla="*/ 1475750 w 4331926"/>
                <a:gd name="connsiteY65" fmla="*/ 165933 h 518983"/>
                <a:gd name="connsiteX66" fmla="*/ 1532238 w 4331926"/>
                <a:gd name="connsiteY66" fmla="*/ 165933 h 518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331926" h="518983">
                  <a:moveTo>
                    <a:pt x="1532238" y="165933"/>
                  </a:moveTo>
                  <a:lnTo>
                    <a:pt x="2358376" y="169464"/>
                  </a:lnTo>
                  <a:lnTo>
                    <a:pt x="3332794" y="194177"/>
                  </a:lnTo>
                  <a:lnTo>
                    <a:pt x="3678783" y="194177"/>
                  </a:lnTo>
                  <a:lnTo>
                    <a:pt x="3883553" y="194177"/>
                  </a:lnTo>
                  <a:lnTo>
                    <a:pt x="4017712" y="194177"/>
                  </a:lnTo>
                  <a:lnTo>
                    <a:pt x="4056547" y="190647"/>
                  </a:lnTo>
                  <a:lnTo>
                    <a:pt x="4091852" y="183586"/>
                  </a:lnTo>
                  <a:lnTo>
                    <a:pt x="4141279" y="165933"/>
                  </a:lnTo>
                  <a:lnTo>
                    <a:pt x="4183645" y="137689"/>
                  </a:lnTo>
                  <a:lnTo>
                    <a:pt x="4215420" y="105915"/>
                  </a:lnTo>
                  <a:lnTo>
                    <a:pt x="4247194" y="60018"/>
                  </a:lnTo>
                  <a:lnTo>
                    <a:pt x="4261316" y="21183"/>
                  </a:lnTo>
                  <a:lnTo>
                    <a:pt x="4268377" y="3530"/>
                  </a:lnTo>
                  <a:lnTo>
                    <a:pt x="4278969" y="0"/>
                  </a:lnTo>
                  <a:lnTo>
                    <a:pt x="4289560" y="0"/>
                  </a:lnTo>
                  <a:lnTo>
                    <a:pt x="4307213" y="14122"/>
                  </a:lnTo>
                  <a:lnTo>
                    <a:pt x="4321335" y="35305"/>
                  </a:lnTo>
                  <a:lnTo>
                    <a:pt x="4328396" y="63549"/>
                  </a:lnTo>
                  <a:lnTo>
                    <a:pt x="4331926" y="112976"/>
                  </a:lnTo>
                  <a:lnTo>
                    <a:pt x="4328396" y="180055"/>
                  </a:lnTo>
                  <a:lnTo>
                    <a:pt x="4324865" y="208299"/>
                  </a:lnTo>
                  <a:lnTo>
                    <a:pt x="4307213" y="264787"/>
                  </a:lnTo>
                  <a:lnTo>
                    <a:pt x="4286030" y="317745"/>
                  </a:lnTo>
                  <a:lnTo>
                    <a:pt x="4247194" y="384824"/>
                  </a:lnTo>
                  <a:lnTo>
                    <a:pt x="4204828" y="441312"/>
                  </a:lnTo>
                  <a:lnTo>
                    <a:pt x="4162462" y="487209"/>
                  </a:lnTo>
                  <a:lnTo>
                    <a:pt x="4130688" y="511922"/>
                  </a:lnTo>
                  <a:lnTo>
                    <a:pt x="4098913" y="518983"/>
                  </a:lnTo>
                  <a:lnTo>
                    <a:pt x="4067139" y="511922"/>
                  </a:lnTo>
                  <a:lnTo>
                    <a:pt x="4031834" y="483678"/>
                  </a:lnTo>
                  <a:lnTo>
                    <a:pt x="3985937" y="451904"/>
                  </a:lnTo>
                  <a:lnTo>
                    <a:pt x="3922388" y="427190"/>
                  </a:lnTo>
                  <a:lnTo>
                    <a:pt x="3851778" y="416599"/>
                  </a:lnTo>
                  <a:lnTo>
                    <a:pt x="3569338" y="416599"/>
                  </a:lnTo>
                  <a:lnTo>
                    <a:pt x="3248062" y="413068"/>
                  </a:lnTo>
                  <a:lnTo>
                    <a:pt x="3082129" y="395416"/>
                  </a:lnTo>
                  <a:lnTo>
                    <a:pt x="2700834" y="388355"/>
                  </a:lnTo>
                  <a:lnTo>
                    <a:pt x="2467821" y="391885"/>
                  </a:lnTo>
                  <a:lnTo>
                    <a:pt x="2072405" y="395416"/>
                  </a:lnTo>
                  <a:lnTo>
                    <a:pt x="1616970" y="395416"/>
                  </a:lnTo>
                  <a:lnTo>
                    <a:pt x="1260390" y="391885"/>
                  </a:lnTo>
                  <a:lnTo>
                    <a:pt x="907339" y="395416"/>
                  </a:lnTo>
                  <a:lnTo>
                    <a:pt x="600186" y="395416"/>
                  </a:lnTo>
                  <a:lnTo>
                    <a:pt x="462496" y="391885"/>
                  </a:lnTo>
                  <a:lnTo>
                    <a:pt x="356581" y="381294"/>
                  </a:lnTo>
                  <a:lnTo>
                    <a:pt x="261258" y="370702"/>
                  </a:lnTo>
                  <a:lnTo>
                    <a:pt x="183586" y="360111"/>
                  </a:lnTo>
                  <a:lnTo>
                    <a:pt x="95324" y="342458"/>
                  </a:lnTo>
                  <a:lnTo>
                    <a:pt x="49427" y="331867"/>
                  </a:lnTo>
                  <a:lnTo>
                    <a:pt x="31775" y="321275"/>
                  </a:lnTo>
                  <a:lnTo>
                    <a:pt x="14122" y="303623"/>
                  </a:lnTo>
                  <a:lnTo>
                    <a:pt x="0" y="275379"/>
                  </a:lnTo>
                  <a:lnTo>
                    <a:pt x="3531" y="254196"/>
                  </a:lnTo>
                  <a:lnTo>
                    <a:pt x="14122" y="225952"/>
                  </a:lnTo>
                  <a:lnTo>
                    <a:pt x="35305" y="204769"/>
                  </a:lnTo>
                  <a:lnTo>
                    <a:pt x="70610" y="180055"/>
                  </a:lnTo>
                  <a:lnTo>
                    <a:pt x="148281" y="151811"/>
                  </a:lnTo>
                  <a:lnTo>
                    <a:pt x="257727" y="127098"/>
                  </a:lnTo>
                  <a:lnTo>
                    <a:pt x="388356" y="112976"/>
                  </a:lnTo>
                  <a:lnTo>
                    <a:pt x="504862" y="102384"/>
                  </a:lnTo>
                  <a:lnTo>
                    <a:pt x="550759" y="109445"/>
                  </a:lnTo>
                  <a:lnTo>
                    <a:pt x="624899" y="123567"/>
                  </a:lnTo>
                  <a:lnTo>
                    <a:pt x="790833" y="141220"/>
                  </a:lnTo>
                  <a:lnTo>
                    <a:pt x="1052090" y="151811"/>
                  </a:lnTo>
                  <a:lnTo>
                    <a:pt x="1475750" y="165933"/>
                  </a:lnTo>
                  <a:lnTo>
                    <a:pt x="1532238" y="165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3" name="フリーフォーム 91">
              <a:extLst>
                <a:ext uri="{FF2B5EF4-FFF2-40B4-BE49-F238E27FC236}">
                  <a16:creationId xmlns:a16="http://schemas.microsoft.com/office/drawing/2014/main" id="{F3C2ADCD-BDC5-450F-A5FE-4396DBE9107F}"/>
                </a:ext>
              </a:extLst>
            </p:cNvPr>
            <p:cNvSpPr/>
            <p:nvPr/>
          </p:nvSpPr>
          <p:spPr>
            <a:xfrm rot="16200000">
              <a:off x="2127251" y="3236912"/>
              <a:ext cx="2030412" cy="1058863"/>
            </a:xfrm>
            <a:custGeom>
              <a:avLst/>
              <a:gdLst>
                <a:gd name="connsiteX0" fmla="*/ 988218 w 2031206"/>
                <a:gd name="connsiteY0" fmla="*/ 592931 h 1059656"/>
                <a:gd name="connsiteX1" fmla="*/ 1138237 w 2031206"/>
                <a:gd name="connsiteY1" fmla="*/ 659606 h 1059656"/>
                <a:gd name="connsiteX2" fmla="*/ 1266825 w 2031206"/>
                <a:gd name="connsiteY2" fmla="*/ 716756 h 1059656"/>
                <a:gd name="connsiteX3" fmla="*/ 1409700 w 2031206"/>
                <a:gd name="connsiteY3" fmla="*/ 776287 h 1059656"/>
                <a:gd name="connsiteX4" fmla="*/ 1626393 w 2031206"/>
                <a:gd name="connsiteY4" fmla="*/ 859631 h 1059656"/>
                <a:gd name="connsiteX5" fmla="*/ 1850231 w 2031206"/>
                <a:gd name="connsiteY5" fmla="*/ 933450 h 1059656"/>
                <a:gd name="connsiteX6" fmla="*/ 1964531 w 2031206"/>
                <a:gd name="connsiteY6" fmla="*/ 969168 h 1059656"/>
                <a:gd name="connsiteX7" fmla="*/ 2028825 w 2031206"/>
                <a:gd name="connsiteY7" fmla="*/ 988218 h 1059656"/>
                <a:gd name="connsiteX8" fmla="*/ 2031206 w 2031206"/>
                <a:gd name="connsiteY8" fmla="*/ 1059656 h 1059656"/>
                <a:gd name="connsiteX9" fmla="*/ 1359693 w 2031206"/>
                <a:gd name="connsiteY9" fmla="*/ 1042987 h 1059656"/>
                <a:gd name="connsiteX10" fmla="*/ 1176337 w 2031206"/>
                <a:gd name="connsiteY10" fmla="*/ 947737 h 1059656"/>
                <a:gd name="connsiteX11" fmla="*/ 1054893 w 2031206"/>
                <a:gd name="connsiteY11" fmla="*/ 876300 h 1059656"/>
                <a:gd name="connsiteX12" fmla="*/ 850106 w 2031206"/>
                <a:gd name="connsiteY12" fmla="*/ 750093 h 1059656"/>
                <a:gd name="connsiteX13" fmla="*/ 721518 w 2031206"/>
                <a:gd name="connsiteY13" fmla="*/ 659606 h 1059656"/>
                <a:gd name="connsiteX14" fmla="*/ 602456 w 2031206"/>
                <a:gd name="connsiteY14" fmla="*/ 569118 h 1059656"/>
                <a:gd name="connsiteX15" fmla="*/ 478631 w 2031206"/>
                <a:gd name="connsiteY15" fmla="*/ 469106 h 1059656"/>
                <a:gd name="connsiteX16" fmla="*/ 366712 w 2031206"/>
                <a:gd name="connsiteY16" fmla="*/ 371475 h 1059656"/>
                <a:gd name="connsiteX17" fmla="*/ 257175 w 2031206"/>
                <a:gd name="connsiteY17" fmla="*/ 276225 h 1059656"/>
                <a:gd name="connsiteX18" fmla="*/ 164306 w 2031206"/>
                <a:gd name="connsiteY18" fmla="*/ 192881 h 1059656"/>
                <a:gd name="connsiteX19" fmla="*/ 69056 w 2031206"/>
                <a:gd name="connsiteY19" fmla="*/ 109537 h 1059656"/>
                <a:gd name="connsiteX20" fmla="*/ 16668 w 2031206"/>
                <a:gd name="connsiteY20" fmla="*/ 61912 h 1059656"/>
                <a:gd name="connsiteX21" fmla="*/ 4762 w 2031206"/>
                <a:gd name="connsiteY21" fmla="*/ 45243 h 1059656"/>
                <a:gd name="connsiteX22" fmla="*/ 0 w 2031206"/>
                <a:gd name="connsiteY22" fmla="*/ 26193 h 1059656"/>
                <a:gd name="connsiteX23" fmla="*/ 0 w 2031206"/>
                <a:gd name="connsiteY23" fmla="*/ 14287 h 1059656"/>
                <a:gd name="connsiteX24" fmla="*/ 2381 w 2031206"/>
                <a:gd name="connsiteY24" fmla="*/ 0 h 1059656"/>
                <a:gd name="connsiteX25" fmla="*/ 21431 w 2031206"/>
                <a:gd name="connsiteY25" fmla="*/ 0 h 1059656"/>
                <a:gd name="connsiteX26" fmla="*/ 45243 w 2031206"/>
                <a:gd name="connsiteY26" fmla="*/ 7143 h 1059656"/>
                <a:gd name="connsiteX27" fmla="*/ 66675 w 2031206"/>
                <a:gd name="connsiteY27" fmla="*/ 19050 h 1059656"/>
                <a:gd name="connsiteX28" fmla="*/ 104775 w 2031206"/>
                <a:gd name="connsiteY28" fmla="*/ 45243 h 1059656"/>
                <a:gd name="connsiteX29" fmla="*/ 188118 w 2031206"/>
                <a:gd name="connsiteY29" fmla="*/ 107156 h 1059656"/>
                <a:gd name="connsiteX30" fmla="*/ 292893 w 2031206"/>
                <a:gd name="connsiteY30" fmla="*/ 183356 h 1059656"/>
                <a:gd name="connsiteX31" fmla="*/ 392906 w 2031206"/>
                <a:gd name="connsiteY31" fmla="*/ 247650 h 1059656"/>
                <a:gd name="connsiteX32" fmla="*/ 495300 w 2031206"/>
                <a:gd name="connsiteY32" fmla="*/ 316706 h 1059656"/>
                <a:gd name="connsiteX33" fmla="*/ 638175 w 2031206"/>
                <a:gd name="connsiteY33" fmla="*/ 402431 h 1059656"/>
                <a:gd name="connsiteX34" fmla="*/ 823912 w 2031206"/>
                <a:gd name="connsiteY34" fmla="*/ 509587 h 1059656"/>
                <a:gd name="connsiteX35" fmla="*/ 988218 w 2031206"/>
                <a:gd name="connsiteY35" fmla="*/ 592931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031206" h="1059656">
                  <a:moveTo>
                    <a:pt x="988218" y="592931"/>
                  </a:moveTo>
                  <a:lnTo>
                    <a:pt x="1138237" y="659606"/>
                  </a:lnTo>
                  <a:lnTo>
                    <a:pt x="1266825" y="716756"/>
                  </a:lnTo>
                  <a:lnTo>
                    <a:pt x="1409700" y="776287"/>
                  </a:lnTo>
                  <a:lnTo>
                    <a:pt x="1626393" y="859631"/>
                  </a:lnTo>
                  <a:lnTo>
                    <a:pt x="1850231" y="933450"/>
                  </a:lnTo>
                  <a:lnTo>
                    <a:pt x="1964531" y="969168"/>
                  </a:lnTo>
                  <a:lnTo>
                    <a:pt x="2028825" y="988218"/>
                  </a:lnTo>
                  <a:cubicBezTo>
                    <a:pt x="2029619" y="1012031"/>
                    <a:pt x="2030412" y="1035843"/>
                    <a:pt x="2031206" y="1059656"/>
                  </a:cubicBezTo>
                  <a:lnTo>
                    <a:pt x="1359693" y="1042987"/>
                  </a:lnTo>
                  <a:lnTo>
                    <a:pt x="1176337" y="947737"/>
                  </a:lnTo>
                  <a:lnTo>
                    <a:pt x="1054893" y="876300"/>
                  </a:lnTo>
                  <a:lnTo>
                    <a:pt x="850106" y="750093"/>
                  </a:lnTo>
                  <a:lnTo>
                    <a:pt x="721518" y="659606"/>
                  </a:lnTo>
                  <a:lnTo>
                    <a:pt x="602456" y="569118"/>
                  </a:lnTo>
                  <a:lnTo>
                    <a:pt x="478631" y="469106"/>
                  </a:lnTo>
                  <a:lnTo>
                    <a:pt x="366712" y="371475"/>
                  </a:lnTo>
                  <a:lnTo>
                    <a:pt x="257175" y="276225"/>
                  </a:lnTo>
                  <a:lnTo>
                    <a:pt x="164306" y="192881"/>
                  </a:lnTo>
                  <a:lnTo>
                    <a:pt x="69056" y="109537"/>
                  </a:lnTo>
                  <a:lnTo>
                    <a:pt x="16668" y="61912"/>
                  </a:lnTo>
                  <a:lnTo>
                    <a:pt x="4762" y="45243"/>
                  </a:lnTo>
                  <a:lnTo>
                    <a:pt x="0" y="26193"/>
                  </a:lnTo>
                  <a:lnTo>
                    <a:pt x="0" y="14287"/>
                  </a:lnTo>
                  <a:lnTo>
                    <a:pt x="2381" y="0"/>
                  </a:lnTo>
                  <a:lnTo>
                    <a:pt x="21431" y="0"/>
                  </a:lnTo>
                  <a:lnTo>
                    <a:pt x="45243" y="7143"/>
                  </a:lnTo>
                  <a:lnTo>
                    <a:pt x="66675" y="19050"/>
                  </a:lnTo>
                  <a:lnTo>
                    <a:pt x="104775" y="45243"/>
                  </a:lnTo>
                  <a:lnTo>
                    <a:pt x="188118" y="107156"/>
                  </a:lnTo>
                  <a:lnTo>
                    <a:pt x="292893" y="183356"/>
                  </a:lnTo>
                  <a:lnTo>
                    <a:pt x="392906" y="247650"/>
                  </a:lnTo>
                  <a:lnTo>
                    <a:pt x="495300" y="316706"/>
                  </a:lnTo>
                  <a:lnTo>
                    <a:pt x="638175" y="402431"/>
                  </a:lnTo>
                  <a:lnTo>
                    <a:pt x="823912" y="509587"/>
                  </a:lnTo>
                  <a:lnTo>
                    <a:pt x="988218" y="592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4" name="フリーフォーム 74">
              <a:extLst>
                <a:ext uri="{FF2B5EF4-FFF2-40B4-BE49-F238E27FC236}">
                  <a16:creationId xmlns:a16="http://schemas.microsoft.com/office/drawing/2014/main" id="{F288F73C-0E25-498F-ACEE-F3F047931C3C}"/>
                </a:ext>
              </a:extLst>
            </p:cNvPr>
            <p:cNvSpPr/>
            <p:nvPr/>
          </p:nvSpPr>
          <p:spPr>
            <a:xfrm>
              <a:off x="3790950" y="3048000"/>
              <a:ext cx="728663" cy="776288"/>
            </a:xfrm>
            <a:custGeom>
              <a:avLst/>
              <a:gdLst>
                <a:gd name="connsiteX0" fmla="*/ 438150 w 728663"/>
                <a:gd name="connsiteY0" fmla="*/ 207169 h 776288"/>
                <a:gd name="connsiteX1" fmla="*/ 276225 w 728663"/>
                <a:gd name="connsiteY1" fmla="*/ 126206 h 776288"/>
                <a:gd name="connsiteX2" fmla="*/ 133350 w 728663"/>
                <a:gd name="connsiteY2" fmla="*/ 57150 h 776288"/>
                <a:gd name="connsiteX3" fmla="*/ 0 w 728663"/>
                <a:gd name="connsiteY3" fmla="*/ 0 h 776288"/>
                <a:gd name="connsiteX4" fmla="*/ 2381 w 728663"/>
                <a:gd name="connsiteY4" fmla="*/ 40481 h 776288"/>
                <a:gd name="connsiteX5" fmla="*/ 111919 w 728663"/>
                <a:gd name="connsiteY5" fmla="*/ 138113 h 776288"/>
                <a:gd name="connsiteX6" fmla="*/ 176213 w 728663"/>
                <a:gd name="connsiteY6" fmla="*/ 204788 h 776288"/>
                <a:gd name="connsiteX7" fmla="*/ 242888 w 728663"/>
                <a:gd name="connsiteY7" fmla="*/ 280988 h 776288"/>
                <a:gd name="connsiteX8" fmla="*/ 309563 w 728663"/>
                <a:gd name="connsiteY8" fmla="*/ 366713 h 776288"/>
                <a:gd name="connsiteX9" fmla="*/ 361950 w 728663"/>
                <a:gd name="connsiteY9" fmla="*/ 438150 h 776288"/>
                <a:gd name="connsiteX10" fmla="*/ 400050 w 728663"/>
                <a:gd name="connsiteY10" fmla="*/ 495300 h 776288"/>
                <a:gd name="connsiteX11" fmla="*/ 440531 w 728663"/>
                <a:gd name="connsiteY11" fmla="*/ 559594 h 776288"/>
                <a:gd name="connsiteX12" fmla="*/ 471488 w 728663"/>
                <a:gd name="connsiteY12" fmla="*/ 609600 h 776288"/>
                <a:gd name="connsiteX13" fmla="*/ 500063 w 728663"/>
                <a:gd name="connsiteY13" fmla="*/ 659606 h 776288"/>
                <a:gd name="connsiteX14" fmla="*/ 516731 w 728663"/>
                <a:gd name="connsiteY14" fmla="*/ 692944 h 776288"/>
                <a:gd name="connsiteX15" fmla="*/ 523875 w 728663"/>
                <a:gd name="connsiteY15" fmla="*/ 711994 h 776288"/>
                <a:gd name="connsiteX16" fmla="*/ 540544 w 728663"/>
                <a:gd name="connsiteY16" fmla="*/ 728663 h 776288"/>
                <a:gd name="connsiteX17" fmla="*/ 581025 w 728663"/>
                <a:gd name="connsiteY17" fmla="*/ 759619 h 776288"/>
                <a:gd name="connsiteX18" fmla="*/ 602456 w 728663"/>
                <a:gd name="connsiteY18" fmla="*/ 771525 h 776288"/>
                <a:gd name="connsiteX19" fmla="*/ 635794 w 728663"/>
                <a:gd name="connsiteY19" fmla="*/ 776288 h 776288"/>
                <a:gd name="connsiteX20" fmla="*/ 652463 w 728663"/>
                <a:gd name="connsiteY20" fmla="*/ 769144 h 776288"/>
                <a:gd name="connsiteX21" fmla="*/ 669131 w 728663"/>
                <a:gd name="connsiteY21" fmla="*/ 752475 h 776288"/>
                <a:gd name="connsiteX22" fmla="*/ 704850 w 728663"/>
                <a:gd name="connsiteY22" fmla="*/ 692944 h 776288"/>
                <a:gd name="connsiteX23" fmla="*/ 721519 w 728663"/>
                <a:gd name="connsiteY23" fmla="*/ 652463 h 776288"/>
                <a:gd name="connsiteX24" fmla="*/ 728663 w 728663"/>
                <a:gd name="connsiteY24" fmla="*/ 614363 h 776288"/>
                <a:gd name="connsiteX25" fmla="*/ 728663 w 728663"/>
                <a:gd name="connsiteY25" fmla="*/ 566738 h 776288"/>
                <a:gd name="connsiteX26" fmla="*/ 721519 w 728663"/>
                <a:gd name="connsiteY26" fmla="*/ 509588 h 776288"/>
                <a:gd name="connsiteX27" fmla="*/ 707231 w 728663"/>
                <a:gd name="connsiteY27" fmla="*/ 445294 h 776288"/>
                <a:gd name="connsiteX28" fmla="*/ 678656 w 728663"/>
                <a:gd name="connsiteY28" fmla="*/ 376238 h 776288"/>
                <a:gd name="connsiteX29" fmla="*/ 638175 w 728663"/>
                <a:gd name="connsiteY29" fmla="*/ 314325 h 776288"/>
                <a:gd name="connsiteX30" fmla="*/ 626269 w 728663"/>
                <a:gd name="connsiteY30" fmla="*/ 297656 h 776288"/>
                <a:gd name="connsiteX31" fmla="*/ 576263 w 728663"/>
                <a:gd name="connsiteY31" fmla="*/ 269081 h 776288"/>
                <a:gd name="connsiteX32" fmla="*/ 438150 w 728663"/>
                <a:gd name="connsiteY32" fmla="*/ 207169 h 776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28663" h="776288">
                  <a:moveTo>
                    <a:pt x="438150" y="207169"/>
                  </a:moveTo>
                  <a:lnTo>
                    <a:pt x="276225" y="126206"/>
                  </a:lnTo>
                  <a:lnTo>
                    <a:pt x="133350" y="57150"/>
                  </a:lnTo>
                  <a:lnTo>
                    <a:pt x="0" y="0"/>
                  </a:lnTo>
                  <a:lnTo>
                    <a:pt x="2381" y="40481"/>
                  </a:lnTo>
                  <a:lnTo>
                    <a:pt x="111919" y="138113"/>
                  </a:lnTo>
                  <a:lnTo>
                    <a:pt x="176213" y="204788"/>
                  </a:lnTo>
                  <a:lnTo>
                    <a:pt x="242888" y="280988"/>
                  </a:lnTo>
                  <a:lnTo>
                    <a:pt x="309563" y="366713"/>
                  </a:lnTo>
                  <a:lnTo>
                    <a:pt x="361950" y="438150"/>
                  </a:lnTo>
                  <a:lnTo>
                    <a:pt x="400050" y="495300"/>
                  </a:lnTo>
                  <a:lnTo>
                    <a:pt x="440531" y="559594"/>
                  </a:lnTo>
                  <a:lnTo>
                    <a:pt x="471488" y="609600"/>
                  </a:lnTo>
                  <a:lnTo>
                    <a:pt x="500063" y="659606"/>
                  </a:lnTo>
                  <a:lnTo>
                    <a:pt x="516731" y="692944"/>
                  </a:lnTo>
                  <a:lnTo>
                    <a:pt x="523875" y="711994"/>
                  </a:lnTo>
                  <a:lnTo>
                    <a:pt x="540544" y="728663"/>
                  </a:lnTo>
                  <a:lnTo>
                    <a:pt x="581025" y="759619"/>
                  </a:lnTo>
                  <a:lnTo>
                    <a:pt x="602456" y="771525"/>
                  </a:lnTo>
                  <a:lnTo>
                    <a:pt x="635794" y="776288"/>
                  </a:lnTo>
                  <a:lnTo>
                    <a:pt x="652463" y="769144"/>
                  </a:lnTo>
                  <a:lnTo>
                    <a:pt x="669131" y="752475"/>
                  </a:lnTo>
                  <a:lnTo>
                    <a:pt x="704850" y="692944"/>
                  </a:lnTo>
                  <a:lnTo>
                    <a:pt x="721519" y="652463"/>
                  </a:lnTo>
                  <a:lnTo>
                    <a:pt x="728663" y="614363"/>
                  </a:lnTo>
                  <a:lnTo>
                    <a:pt x="728663" y="566738"/>
                  </a:lnTo>
                  <a:lnTo>
                    <a:pt x="721519" y="509588"/>
                  </a:lnTo>
                  <a:lnTo>
                    <a:pt x="707231" y="445294"/>
                  </a:lnTo>
                  <a:lnTo>
                    <a:pt x="678656" y="376238"/>
                  </a:lnTo>
                  <a:lnTo>
                    <a:pt x="638175" y="314325"/>
                  </a:lnTo>
                  <a:lnTo>
                    <a:pt x="626269" y="297656"/>
                  </a:lnTo>
                  <a:lnTo>
                    <a:pt x="576263" y="269081"/>
                  </a:lnTo>
                  <a:lnTo>
                    <a:pt x="438150" y="207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5" name="フリーフォーム 76">
              <a:extLst>
                <a:ext uri="{FF2B5EF4-FFF2-40B4-BE49-F238E27FC236}">
                  <a16:creationId xmlns:a16="http://schemas.microsoft.com/office/drawing/2014/main" id="{425933BA-1133-4C99-B27A-C6BAEF4C9913}"/>
                </a:ext>
              </a:extLst>
            </p:cNvPr>
            <p:cNvSpPr/>
            <p:nvPr/>
          </p:nvSpPr>
          <p:spPr>
            <a:xfrm>
              <a:off x="4919663" y="2066925"/>
              <a:ext cx="2027237" cy="493713"/>
            </a:xfrm>
            <a:custGeom>
              <a:avLst/>
              <a:gdLst>
                <a:gd name="connsiteX0" fmla="*/ 964406 w 2026443"/>
                <a:gd name="connsiteY0" fmla="*/ 202406 h 492919"/>
                <a:gd name="connsiteX1" fmla="*/ 1147762 w 2026443"/>
                <a:gd name="connsiteY1" fmla="*/ 164306 h 492919"/>
                <a:gd name="connsiteX2" fmla="*/ 1364456 w 2026443"/>
                <a:gd name="connsiteY2" fmla="*/ 111919 h 492919"/>
                <a:gd name="connsiteX3" fmla="*/ 1471612 w 2026443"/>
                <a:gd name="connsiteY3" fmla="*/ 71438 h 492919"/>
                <a:gd name="connsiteX4" fmla="*/ 1650206 w 2026443"/>
                <a:gd name="connsiteY4" fmla="*/ 0 h 492919"/>
                <a:gd name="connsiteX5" fmla="*/ 1704975 w 2026443"/>
                <a:gd name="connsiteY5" fmla="*/ 2381 h 492919"/>
                <a:gd name="connsiteX6" fmla="*/ 1766887 w 2026443"/>
                <a:gd name="connsiteY6" fmla="*/ 7144 h 492919"/>
                <a:gd name="connsiteX7" fmla="*/ 1831181 w 2026443"/>
                <a:gd name="connsiteY7" fmla="*/ 16669 h 492919"/>
                <a:gd name="connsiteX8" fmla="*/ 1883568 w 2026443"/>
                <a:gd name="connsiteY8" fmla="*/ 28575 h 492919"/>
                <a:gd name="connsiteX9" fmla="*/ 1924050 w 2026443"/>
                <a:gd name="connsiteY9" fmla="*/ 45244 h 492919"/>
                <a:gd name="connsiteX10" fmla="*/ 1959768 w 2026443"/>
                <a:gd name="connsiteY10" fmla="*/ 61913 h 492919"/>
                <a:gd name="connsiteX11" fmla="*/ 1990725 w 2026443"/>
                <a:gd name="connsiteY11" fmla="*/ 78581 h 492919"/>
                <a:gd name="connsiteX12" fmla="*/ 2007393 w 2026443"/>
                <a:gd name="connsiteY12" fmla="*/ 90488 h 492919"/>
                <a:gd name="connsiteX13" fmla="*/ 2016918 w 2026443"/>
                <a:gd name="connsiteY13" fmla="*/ 100013 h 492919"/>
                <a:gd name="connsiteX14" fmla="*/ 2024062 w 2026443"/>
                <a:gd name="connsiteY14" fmla="*/ 116681 h 492919"/>
                <a:gd name="connsiteX15" fmla="*/ 2026443 w 2026443"/>
                <a:gd name="connsiteY15" fmla="*/ 130969 h 492919"/>
                <a:gd name="connsiteX16" fmla="*/ 2021681 w 2026443"/>
                <a:gd name="connsiteY16" fmla="*/ 157163 h 492919"/>
                <a:gd name="connsiteX17" fmla="*/ 2012156 w 2026443"/>
                <a:gd name="connsiteY17" fmla="*/ 178594 h 492919"/>
                <a:gd name="connsiteX18" fmla="*/ 1974056 w 2026443"/>
                <a:gd name="connsiteY18" fmla="*/ 192881 h 492919"/>
                <a:gd name="connsiteX19" fmla="*/ 1862137 w 2026443"/>
                <a:gd name="connsiteY19" fmla="*/ 221456 h 492919"/>
                <a:gd name="connsiteX20" fmla="*/ 1721643 w 2026443"/>
                <a:gd name="connsiteY20" fmla="*/ 252413 h 492919"/>
                <a:gd name="connsiteX21" fmla="*/ 1502568 w 2026443"/>
                <a:gd name="connsiteY21" fmla="*/ 292894 h 492919"/>
                <a:gd name="connsiteX22" fmla="*/ 1204912 w 2026443"/>
                <a:gd name="connsiteY22" fmla="*/ 345281 h 492919"/>
                <a:gd name="connsiteX23" fmla="*/ 907256 w 2026443"/>
                <a:gd name="connsiteY23" fmla="*/ 392906 h 492919"/>
                <a:gd name="connsiteX24" fmla="*/ 652462 w 2026443"/>
                <a:gd name="connsiteY24" fmla="*/ 435769 h 492919"/>
                <a:gd name="connsiteX25" fmla="*/ 426243 w 2026443"/>
                <a:gd name="connsiteY25" fmla="*/ 471488 h 492919"/>
                <a:gd name="connsiteX26" fmla="*/ 295275 w 2026443"/>
                <a:gd name="connsiteY26" fmla="*/ 492919 h 492919"/>
                <a:gd name="connsiteX27" fmla="*/ 252412 w 2026443"/>
                <a:gd name="connsiteY27" fmla="*/ 490538 h 492919"/>
                <a:gd name="connsiteX28" fmla="*/ 178593 w 2026443"/>
                <a:gd name="connsiteY28" fmla="*/ 483394 h 492919"/>
                <a:gd name="connsiteX29" fmla="*/ 123825 w 2026443"/>
                <a:gd name="connsiteY29" fmla="*/ 466725 h 492919"/>
                <a:gd name="connsiteX30" fmla="*/ 76200 w 2026443"/>
                <a:gd name="connsiteY30" fmla="*/ 442913 h 492919"/>
                <a:gd name="connsiteX31" fmla="*/ 40481 w 2026443"/>
                <a:gd name="connsiteY31" fmla="*/ 414338 h 492919"/>
                <a:gd name="connsiteX32" fmla="*/ 0 w 2026443"/>
                <a:gd name="connsiteY32" fmla="*/ 369094 h 492919"/>
                <a:gd name="connsiteX33" fmla="*/ 145256 w 2026443"/>
                <a:gd name="connsiteY33" fmla="*/ 230981 h 492919"/>
                <a:gd name="connsiteX34" fmla="*/ 176212 w 2026443"/>
                <a:gd name="connsiteY34" fmla="*/ 259556 h 492919"/>
                <a:gd name="connsiteX35" fmla="*/ 209550 w 2026443"/>
                <a:gd name="connsiteY35" fmla="*/ 280988 h 492919"/>
                <a:gd name="connsiteX36" fmla="*/ 242887 w 2026443"/>
                <a:gd name="connsiteY36" fmla="*/ 292894 h 492919"/>
                <a:gd name="connsiteX37" fmla="*/ 304800 w 2026443"/>
                <a:gd name="connsiteY37" fmla="*/ 297656 h 492919"/>
                <a:gd name="connsiteX38" fmla="*/ 500062 w 2026443"/>
                <a:gd name="connsiteY38" fmla="*/ 276225 h 492919"/>
                <a:gd name="connsiteX39" fmla="*/ 964406 w 2026443"/>
                <a:gd name="connsiteY39" fmla="*/ 202406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26443" h="492919">
                  <a:moveTo>
                    <a:pt x="964406" y="202406"/>
                  </a:moveTo>
                  <a:lnTo>
                    <a:pt x="1147762" y="164306"/>
                  </a:lnTo>
                  <a:lnTo>
                    <a:pt x="1364456" y="111919"/>
                  </a:lnTo>
                  <a:lnTo>
                    <a:pt x="1471612" y="71438"/>
                  </a:lnTo>
                  <a:lnTo>
                    <a:pt x="1650206" y="0"/>
                  </a:lnTo>
                  <a:lnTo>
                    <a:pt x="1704975" y="2381"/>
                  </a:lnTo>
                  <a:lnTo>
                    <a:pt x="1766887" y="7144"/>
                  </a:lnTo>
                  <a:lnTo>
                    <a:pt x="1831181" y="16669"/>
                  </a:lnTo>
                  <a:lnTo>
                    <a:pt x="1883568" y="28575"/>
                  </a:lnTo>
                  <a:lnTo>
                    <a:pt x="1924050" y="45244"/>
                  </a:lnTo>
                  <a:lnTo>
                    <a:pt x="1959768" y="61913"/>
                  </a:lnTo>
                  <a:lnTo>
                    <a:pt x="1990725" y="78581"/>
                  </a:lnTo>
                  <a:lnTo>
                    <a:pt x="2007393" y="90488"/>
                  </a:lnTo>
                  <a:lnTo>
                    <a:pt x="2016918" y="100013"/>
                  </a:lnTo>
                  <a:lnTo>
                    <a:pt x="2024062" y="116681"/>
                  </a:lnTo>
                  <a:lnTo>
                    <a:pt x="2026443" y="130969"/>
                  </a:lnTo>
                  <a:lnTo>
                    <a:pt x="2021681" y="157163"/>
                  </a:lnTo>
                  <a:lnTo>
                    <a:pt x="2012156" y="178594"/>
                  </a:lnTo>
                  <a:lnTo>
                    <a:pt x="1974056" y="192881"/>
                  </a:lnTo>
                  <a:lnTo>
                    <a:pt x="1862137" y="221456"/>
                  </a:lnTo>
                  <a:lnTo>
                    <a:pt x="1721643" y="252413"/>
                  </a:lnTo>
                  <a:lnTo>
                    <a:pt x="1502568" y="292894"/>
                  </a:lnTo>
                  <a:lnTo>
                    <a:pt x="1204912" y="345281"/>
                  </a:lnTo>
                  <a:lnTo>
                    <a:pt x="907256" y="392906"/>
                  </a:lnTo>
                  <a:lnTo>
                    <a:pt x="652462" y="435769"/>
                  </a:lnTo>
                  <a:lnTo>
                    <a:pt x="426243" y="471488"/>
                  </a:lnTo>
                  <a:lnTo>
                    <a:pt x="295275" y="492919"/>
                  </a:lnTo>
                  <a:lnTo>
                    <a:pt x="252412" y="490538"/>
                  </a:lnTo>
                  <a:lnTo>
                    <a:pt x="178593" y="483394"/>
                  </a:lnTo>
                  <a:lnTo>
                    <a:pt x="123825" y="466725"/>
                  </a:lnTo>
                  <a:lnTo>
                    <a:pt x="76200" y="442913"/>
                  </a:lnTo>
                  <a:lnTo>
                    <a:pt x="40481" y="414338"/>
                  </a:lnTo>
                  <a:lnTo>
                    <a:pt x="0" y="369094"/>
                  </a:lnTo>
                  <a:lnTo>
                    <a:pt x="145256" y="230981"/>
                  </a:lnTo>
                  <a:lnTo>
                    <a:pt x="176212" y="259556"/>
                  </a:lnTo>
                  <a:lnTo>
                    <a:pt x="209550" y="280988"/>
                  </a:lnTo>
                  <a:lnTo>
                    <a:pt x="242887" y="292894"/>
                  </a:lnTo>
                  <a:lnTo>
                    <a:pt x="304800" y="297656"/>
                  </a:lnTo>
                  <a:lnTo>
                    <a:pt x="500062" y="276225"/>
                  </a:lnTo>
                  <a:lnTo>
                    <a:pt x="964406" y="202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6" name="フリーフォーム 77">
              <a:extLst>
                <a:ext uri="{FF2B5EF4-FFF2-40B4-BE49-F238E27FC236}">
                  <a16:creationId xmlns:a16="http://schemas.microsoft.com/office/drawing/2014/main" id="{F21C28C3-8169-47CF-99C6-A5C4208FA3B1}"/>
                </a:ext>
              </a:extLst>
            </p:cNvPr>
            <p:cNvSpPr/>
            <p:nvPr/>
          </p:nvSpPr>
          <p:spPr>
            <a:xfrm>
              <a:off x="4473575" y="2921000"/>
              <a:ext cx="793750" cy="2362200"/>
            </a:xfrm>
            <a:custGeom>
              <a:avLst/>
              <a:gdLst>
                <a:gd name="connsiteX0" fmla="*/ 666750 w 793750"/>
                <a:gd name="connsiteY0" fmla="*/ 762000 h 2362200"/>
                <a:gd name="connsiteX1" fmla="*/ 793750 w 793750"/>
                <a:gd name="connsiteY1" fmla="*/ 323850 h 2362200"/>
                <a:gd name="connsiteX2" fmla="*/ 762000 w 793750"/>
                <a:gd name="connsiteY2" fmla="*/ 168275 h 2362200"/>
                <a:gd name="connsiteX3" fmla="*/ 717550 w 793750"/>
                <a:gd name="connsiteY3" fmla="*/ 136525 h 2362200"/>
                <a:gd name="connsiteX4" fmla="*/ 663575 w 793750"/>
                <a:gd name="connsiteY4" fmla="*/ 98425 h 2362200"/>
                <a:gd name="connsiteX5" fmla="*/ 628650 w 793750"/>
                <a:gd name="connsiteY5" fmla="*/ 79375 h 2362200"/>
                <a:gd name="connsiteX6" fmla="*/ 584200 w 793750"/>
                <a:gd name="connsiteY6" fmla="*/ 57150 h 2362200"/>
                <a:gd name="connsiteX7" fmla="*/ 511175 w 793750"/>
                <a:gd name="connsiteY7" fmla="*/ 28575 h 2362200"/>
                <a:gd name="connsiteX8" fmla="*/ 463550 w 793750"/>
                <a:gd name="connsiteY8" fmla="*/ 12700 h 2362200"/>
                <a:gd name="connsiteX9" fmla="*/ 422275 w 793750"/>
                <a:gd name="connsiteY9" fmla="*/ 0 h 2362200"/>
                <a:gd name="connsiteX10" fmla="*/ 412750 w 793750"/>
                <a:gd name="connsiteY10" fmla="*/ 6350 h 2362200"/>
                <a:gd name="connsiteX11" fmla="*/ 415925 w 793750"/>
                <a:gd name="connsiteY11" fmla="*/ 31750 h 2362200"/>
                <a:gd name="connsiteX12" fmla="*/ 425450 w 793750"/>
                <a:gd name="connsiteY12" fmla="*/ 57150 h 2362200"/>
                <a:gd name="connsiteX13" fmla="*/ 441325 w 793750"/>
                <a:gd name="connsiteY13" fmla="*/ 76200 h 2362200"/>
                <a:gd name="connsiteX14" fmla="*/ 463550 w 793750"/>
                <a:gd name="connsiteY14" fmla="*/ 95250 h 2362200"/>
                <a:gd name="connsiteX15" fmla="*/ 485775 w 793750"/>
                <a:gd name="connsiteY15" fmla="*/ 117475 h 2362200"/>
                <a:gd name="connsiteX16" fmla="*/ 511175 w 793750"/>
                <a:gd name="connsiteY16" fmla="*/ 155575 h 2362200"/>
                <a:gd name="connsiteX17" fmla="*/ 530225 w 793750"/>
                <a:gd name="connsiteY17" fmla="*/ 206375 h 2362200"/>
                <a:gd name="connsiteX18" fmla="*/ 539750 w 793750"/>
                <a:gd name="connsiteY18" fmla="*/ 260350 h 2362200"/>
                <a:gd name="connsiteX19" fmla="*/ 536575 w 793750"/>
                <a:gd name="connsiteY19" fmla="*/ 304800 h 2362200"/>
                <a:gd name="connsiteX20" fmla="*/ 523875 w 793750"/>
                <a:gd name="connsiteY20" fmla="*/ 409575 h 2362200"/>
                <a:gd name="connsiteX21" fmla="*/ 482600 w 793750"/>
                <a:gd name="connsiteY21" fmla="*/ 609600 h 2362200"/>
                <a:gd name="connsiteX22" fmla="*/ 381000 w 793750"/>
                <a:gd name="connsiteY22" fmla="*/ 1022350 h 2362200"/>
                <a:gd name="connsiteX23" fmla="*/ 330200 w 793750"/>
                <a:gd name="connsiteY23" fmla="*/ 1206500 h 2362200"/>
                <a:gd name="connsiteX24" fmla="*/ 257175 w 793750"/>
                <a:gd name="connsiteY24" fmla="*/ 1435100 h 2362200"/>
                <a:gd name="connsiteX25" fmla="*/ 228600 w 793750"/>
                <a:gd name="connsiteY25" fmla="*/ 1524000 h 2362200"/>
                <a:gd name="connsiteX26" fmla="*/ 161925 w 793750"/>
                <a:gd name="connsiteY26" fmla="*/ 1695450 h 2362200"/>
                <a:gd name="connsiteX27" fmla="*/ 107950 w 793750"/>
                <a:gd name="connsiteY27" fmla="*/ 1825625 h 2362200"/>
                <a:gd name="connsiteX28" fmla="*/ 22225 w 793750"/>
                <a:gd name="connsiteY28" fmla="*/ 1990725 h 2362200"/>
                <a:gd name="connsiteX29" fmla="*/ 3175 w 793750"/>
                <a:gd name="connsiteY29" fmla="*/ 2025650 h 2362200"/>
                <a:gd name="connsiteX30" fmla="*/ 0 w 793750"/>
                <a:gd name="connsiteY30" fmla="*/ 2092325 h 2362200"/>
                <a:gd name="connsiteX31" fmla="*/ 3175 w 793750"/>
                <a:gd name="connsiteY31" fmla="*/ 2197100 h 2362200"/>
                <a:gd name="connsiteX32" fmla="*/ 6350 w 793750"/>
                <a:gd name="connsiteY32" fmla="*/ 2266950 h 2362200"/>
                <a:gd name="connsiteX33" fmla="*/ 12700 w 793750"/>
                <a:gd name="connsiteY33" fmla="*/ 2311400 h 2362200"/>
                <a:gd name="connsiteX34" fmla="*/ 22225 w 793750"/>
                <a:gd name="connsiteY34" fmla="*/ 2336800 h 2362200"/>
                <a:gd name="connsiteX35" fmla="*/ 34925 w 793750"/>
                <a:gd name="connsiteY35" fmla="*/ 2355850 h 2362200"/>
                <a:gd name="connsiteX36" fmla="*/ 47625 w 793750"/>
                <a:gd name="connsiteY36" fmla="*/ 2362200 h 2362200"/>
                <a:gd name="connsiteX37" fmla="*/ 85725 w 793750"/>
                <a:gd name="connsiteY37" fmla="*/ 2359025 h 2362200"/>
                <a:gd name="connsiteX38" fmla="*/ 161925 w 793750"/>
                <a:gd name="connsiteY38" fmla="*/ 2333625 h 2362200"/>
                <a:gd name="connsiteX39" fmla="*/ 219075 w 793750"/>
                <a:gd name="connsiteY39" fmla="*/ 2308225 h 2362200"/>
                <a:gd name="connsiteX40" fmla="*/ 244475 w 793750"/>
                <a:gd name="connsiteY40" fmla="*/ 2292350 h 2362200"/>
                <a:gd name="connsiteX41" fmla="*/ 219075 w 793750"/>
                <a:gd name="connsiteY41" fmla="*/ 2133600 h 2362200"/>
                <a:gd name="connsiteX42" fmla="*/ 279400 w 793750"/>
                <a:gd name="connsiteY42" fmla="*/ 1965325 h 2362200"/>
                <a:gd name="connsiteX43" fmla="*/ 352425 w 793750"/>
                <a:gd name="connsiteY43" fmla="*/ 1755775 h 2362200"/>
                <a:gd name="connsiteX44" fmla="*/ 460375 w 793750"/>
                <a:gd name="connsiteY44" fmla="*/ 1447800 h 2362200"/>
                <a:gd name="connsiteX45" fmla="*/ 501650 w 793750"/>
                <a:gd name="connsiteY45" fmla="*/ 1330325 h 2362200"/>
                <a:gd name="connsiteX46" fmla="*/ 584200 w 793750"/>
                <a:gd name="connsiteY46" fmla="*/ 1057275 h 2362200"/>
                <a:gd name="connsiteX47" fmla="*/ 666750 w 793750"/>
                <a:gd name="connsiteY47" fmla="*/ 762000 h 2362200"/>
                <a:gd name="connsiteX0" fmla="*/ 666750 w 793750"/>
                <a:gd name="connsiteY0" fmla="*/ 762000 h 2362200"/>
                <a:gd name="connsiteX1" fmla="*/ 793750 w 793750"/>
                <a:gd name="connsiteY1" fmla="*/ 323850 h 2362200"/>
                <a:gd name="connsiteX2" fmla="*/ 762000 w 793750"/>
                <a:gd name="connsiteY2" fmla="*/ 168275 h 2362200"/>
                <a:gd name="connsiteX3" fmla="*/ 717550 w 793750"/>
                <a:gd name="connsiteY3" fmla="*/ 136525 h 2362200"/>
                <a:gd name="connsiteX4" fmla="*/ 663575 w 793750"/>
                <a:gd name="connsiteY4" fmla="*/ 98425 h 2362200"/>
                <a:gd name="connsiteX5" fmla="*/ 628650 w 793750"/>
                <a:gd name="connsiteY5" fmla="*/ 79375 h 2362200"/>
                <a:gd name="connsiteX6" fmla="*/ 584200 w 793750"/>
                <a:gd name="connsiteY6" fmla="*/ 57150 h 2362200"/>
                <a:gd name="connsiteX7" fmla="*/ 511175 w 793750"/>
                <a:gd name="connsiteY7" fmla="*/ 28575 h 2362200"/>
                <a:gd name="connsiteX8" fmla="*/ 463550 w 793750"/>
                <a:gd name="connsiteY8" fmla="*/ 12700 h 2362200"/>
                <a:gd name="connsiteX9" fmla="*/ 422275 w 793750"/>
                <a:gd name="connsiteY9" fmla="*/ 0 h 2362200"/>
                <a:gd name="connsiteX10" fmla="*/ 412750 w 793750"/>
                <a:gd name="connsiteY10" fmla="*/ 6350 h 2362200"/>
                <a:gd name="connsiteX11" fmla="*/ 415925 w 793750"/>
                <a:gd name="connsiteY11" fmla="*/ 31750 h 2362200"/>
                <a:gd name="connsiteX12" fmla="*/ 425450 w 793750"/>
                <a:gd name="connsiteY12" fmla="*/ 57150 h 2362200"/>
                <a:gd name="connsiteX13" fmla="*/ 441325 w 793750"/>
                <a:gd name="connsiteY13" fmla="*/ 76200 h 2362200"/>
                <a:gd name="connsiteX14" fmla="*/ 463550 w 793750"/>
                <a:gd name="connsiteY14" fmla="*/ 95250 h 2362200"/>
                <a:gd name="connsiteX15" fmla="*/ 485775 w 793750"/>
                <a:gd name="connsiteY15" fmla="*/ 117475 h 2362200"/>
                <a:gd name="connsiteX16" fmla="*/ 511175 w 793750"/>
                <a:gd name="connsiteY16" fmla="*/ 155575 h 2362200"/>
                <a:gd name="connsiteX17" fmla="*/ 530225 w 793750"/>
                <a:gd name="connsiteY17" fmla="*/ 206375 h 2362200"/>
                <a:gd name="connsiteX18" fmla="*/ 539750 w 793750"/>
                <a:gd name="connsiteY18" fmla="*/ 260350 h 2362200"/>
                <a:gd name="connsiteX19" fmla="*/ 536575 w 793750"/>
                <a:gd name="connsiteY19" fmla="*/ 304800 h 2362200"/>
                <a:gd name="connsiteX20" fmla="*/ 523875 w 793750"/>
                <a:gd name="connsiteY20" fmla="*/ 409575 h 2362200"/>
                <a:gd name="connsiteX21" fmla="*/ 482600 w 793750"/>
                <a:gd name="connsiteY21" fmla="*/ 609600 h 2362200"/>
                <a:gd name="connsiteX22" fmla="*/ 381000 w 793750"/>
                <a:gd name="connsiteY22" fmla="*/ 1022350 h 2362200"/>
                <a:gd name="connsiteX23" fmla="*/ 330200 w 793750"/>
                <a:gd name="connsiteY23" fmla="*/ 1206500 h 2362200"/>
                <a:gd name="connsiteX24" fmla="*/ 257175 w 793750"/>
                <a:gd name="connsiteY24" fmla="*/ 1435100 h 2362200"/>
                <a:gd name="connsiteX25" fmla="*/ 228600 w 793750"/>
                <a:gd name="connsiteY25" fmla="*/ 1524000 h 2362200"/>
                <a:gd name="connsiteX26" fmla="*/ 161925 w 793750"/>
                <a:gd name="connsiteY26" fmla="*/ 1695450 h 2362200"/>
                <a:gd name="connsiteX27" fmla="*/ 107950 w 793750"/>
                <a:gd name="connsiteY27" fmla="*/ 1825625 h 2362200"/>
                <a:gd name="connsiteX28" fmla="*/ 22225 w 793750"/>
                <a:gd name="connsiteY28" fmla="*/ 1990725 h 2362200"/>
                <a:gd name="connsiteX29" fmla="*/ 3175 w 793750"/>
                <a:gd name="connsiteY29" fmla="*/ 2025650 h 2362200"/>
                <a:gd name="connsiteX30" fmla="*/ 0 w 793750"/>
                <a:gd name="connsiteY30" fmla="*/ 2092325 h 2362200"/>
                <a:gd name="connsiteX31" fmla="*/ 3175 w 793750"/>
                <a:gd name="connsiteY31" fmla="*/ 2197100 h 2362200"/>
                <a:gd name="connsiteX32" fmla="*/ 6350 w 793750"/>
                <a:gd name="connsiteY32" fmla="*/ 2266950 h 2362200"/>
                <a:gd name="connsiteX33" fmla="*/ 12700 w 793750"/>
                <a:gd name="connsiteY33" fmla="*/ 2311400 h 2362200"/>
                <a:gd name="connsiteX34" fmla="*/ 22225 w 793750"/>
                <a:gd name="connsiteY34" fmla="*/ 2336800 h 2362200"/>
                <a:gd name="connsiteX35" fmla="*/ 34925 w 793750"/>
                <a:gd name="connsiteY35" fmla="*/ 2355850 h 2362200"/>
                <a:gd name="connsiteX36" fmla="*/ 47625 w 793750"/>
                <a:gd name="connsiteY36" fmla="*/ 2362200 h 2362200"/>
                <a:gd name="connsiteX37" fmla="*/ 85725 w 793750"/>
                <a:gd name="connsiteY37" fmla="*/ 2359025 h 2362200"/>
                <a:gd name="connsiteX38" fmla="*/ 161925 w 793750"/>
                <a:gd name="connsiteY38" fmla="*/ 2333625 h 2362200"/>
                <a:gd name="connsiteX39" fmla="*/ 219075 w 793750"/>
                <a:gd name="connsiteY39" fmla="*/ 2308225 h 2362200"/>
                <a:gd name="connsiteX40" fmla="*/ 219075 w 793750"/>
                <a:gd name="connsiteY40" fmla="*/ 2133600 h 2362200"/>
                <a:gd name="connsiteX41" fmla="*/ 279400 w 793750"/>
                <a:gd name="connsiteY41" fmla="*/ 1965325 h 2362200"/>
                <a:gd name="connsiteX42" fmla="*/ 352425 w 793750"/>
                <a:gd name="connsiteY42" fmla="*/ 1755775 h 2362200"/>
                <a:gd name="connsiteX43" fmla="*/ 460375 w 793750"/>
                <a:gd name="connsiteY43" fmla="*/ 1447800 h 2362200"/>
                <a:gd name="connsiteX44" fmla="*/ 501650 w 793750"/>
                <a:gd name="connsiteY44" fmla="*/ 1330325 h 2362200"/>
                <a:gd name="connsiteX45" fmla="*/ 584200 w 793750"/>
                <a:gd name="connsiteY45" fmla="*/ 1057275 h 2362200"/>
                <a:gd name="connsiteX46" fmla="*/ 666750 w 793750"/>
                <a:gd name="connsiteY46" fmla="*/ 762000 h 2362200"/>
                <a:gd name="connsiteX0" fmla="*/ 666750 w 793750"/>
                <a:gd name="connsiteY0" fmla="*/ 762000 h 2362200"/>
                <a:gd name="connsiteX1" fmla="*/ 793750 w 793750"/>
                <a:gd name="connsiteY1" fmla="*/ 323850 h 2362200"/>
                <a:gd name="connsiteX2" fmla="*/ 762000 w 793750"/>
                <a:gd name="connsiteY2" fmla="*/ 168275 h 2362200"/>
                <a:gd name="connsiteX3" fmla="*/ 717550 w 793750"/>
                <a:gd name="connsiteY3" fmla="*/ 136525 h 2362200"/>
                <a:gd name="connsiteX4" fmla="*/ 663575 w 793750"/>
                <a:gd name="connsiteY4" fmla="*/ 98425 h 2362200"/>
                <a:gd name="connsiteX5" fmla="*/ 628650 w 793750"/>
                <a:gd name="connsiteY5" fmla="*/ 79375 h 2362200"/>
                <a:gd name="connsiteX6" fmla="*/ 584200 w 793750"/>
                <a:gd name="connsiteY6" fmla="*/ 57150 h 2362200"/>
                <a:gd name="connsiteX7" fmla="*/ 511175 w 793750"/>
                <a:gd name="connsiteY7" fmla="*/ 28575 h 2362200"/>
                <a:gd name="connsiteX8" fmla="*/ 463550 w 793750"/>
                <a:gd name="connsiteY8" fmla="*/ 12700 h 2362200"/>
                <a:gd name="connsiteX9" fmla="*/ 422275 w 793750"/>
                <a:gd name="connsiteY9" fmla="*/ 0 h 2362200"/>
                <a:gd name="connsiteX10" fmla="*/ 412750 w 793750"/>
                <a:gd name="connsiteY10" fmla="*/ 6350 h 2362200"/>
                <a:gd name="connsiteX11" fmla="*/ 415925 w 793750"/>
                <a:gd name="connsiteY11" fmla="*/ 31750 h 2362200"/>
                <a:gd name="connsiteX12" fmla="*/ 425450 w 793750"/>
                <a:gd name="connsiteY12" fmla="*/ 57150 h 2362200"/>
                <a:gd name="connsiteX13" fmla="*/ 441325 w 793750"/>
                <a:gd name="connsiteY13" fmla="*/ 76200 h 2362200"/>
                <a:gd name="connsiteX14" fmla="*/ 463550 w 793750"/>
                <a:gd name="connsiteY14" fmla="*/ 95250 h 2362200"/>
                <a:gd name="connsiteX15" fmla="*/ 485775 w 793750"/>
                <a:gd name="connsiteY15" fmla="*/ 117475 h 2362200"/>
                <a:gd name="connsiteX16" fmla="*/ 511175 w 793750"/>
                <a:gd name="connsiteY16" fmla="*/ 155575 h 2362200"/>
                <a:gd name="connsiteX17" fmla="*/ 530225 w 793750"/>
                <a:gd name="connsiteY17" fmla="*/ 206375 h 2362200"/>
                <a:gd name="connsiteX18" fmla="*/ 539750 w 793750"/>
                <a:gd name="connsiteY18" fmla="*/ 260350 h 2362200"/>
                <a:gd name="connsiteX19" fmla="*/ 536575 w 793750"/>
                <a:gd name="connsiteY19" fmla="*/ 304800 h 2362200"/>
                <a:gd name="connsiteX20" fmla="*/ 523875 w 793750"/>
                <a:gd name="connsiteY20" fmla="*/ 409575 h 2362200"/>
                <a:gd name="connsiteX21" fmla="*/ 482600 w 793750"/>
                <a:gd name="connsiteY21" fmla="*/ 609600 h 2362200"/>
                <a:gd name="connsiteX22" fmla="*/ 381000 w 793750"/>
                <a:gd name="connsiteY22" fmla="*/ 1022350 h 2362200"/>
                <a:gd name="connsiteX23" fmla="*/ 330200 w 793750"/>
                <a:gd name="connsiteY23" fmla="*/ 1206500 h 2362200"/>
                <a:gd name="connsiteX24" fmla="*/ 257175 w 793750"/>
                <a:gd name="connsiteY24" fmla="*/ 1435100 h 2362200"/>
                <a:gd name="connsiteX25" fmla="*/ 228600 w 793750"/>
                <a:gd name="connsiteY25" fmla="*/ 1524000 h 2362200"/>
                <a:gd name="connsiteX26" fmla="*/ 161925 w 793750"/>
                <a:gd name="connsiteY26" fmla="*/ 1695450 h 2362200"/>
                <a:gd name="connsiteX27" fmla="*/ 107950 w 793750"/>
                <a:gd name="connsiteY27" fmla="*/ 1825625 h 2362200"/>
                <a:gd name="connsiteX28" fmla="*/ 22225 w 793750"/>
                <a:gd name="connsiteY28" fmla="*/ 1990725 h 2362200"/>
                <a:gd name="connsiteX29" fmla="*/ 3175 w 793750"/>
                <a:gd name="connsiteY29" fmla="*/ 2025650 h 2362200"/>
                <a:gd name="connsiteX30" fmla="*/ 0 w 793750"/>
                <a:gd name="connsiteY30" fmla="*/ 2092325 h 2362200"/>
                <a:gd name="connsiteX31" fmla="*/ 3175 w 793750"/>
                <a:gd name="connsiteY31" fmla="*/ 2197100 h 2362200"/>
                <a:gd name="connsiteX32" fmla="*/ 6350 w 793750"/>
                <a:gd name="connsiteY32" fmla="*/ 2266950 h 2362200"/>
                <a:gd name="connsiteX33" fmla="*/ 12700 w 793750"/>
                <a:gd name="connsiteY33" fmla="*/ 2311400 h 2362200"/>
                <a:gd name="connsiteX34" fmla="*/ 22225 w 793750"/>
                <a:gd name="connsiteY34" fmla="*/ 2336800 h 2362200"/>
                <a:gd name="connsiteX35" fmla="*/ 34925 w 793750"/>
                <a:gd name="connsiteY35" fmla="*/ 2355850 h 2362200"/>
                <a:gd name="connsiteX36" fmla="*/ 47625 w 793750"/>
                <a:gd name="connsiteY36" fmla="*/ 2362200 h 2362200"/>
                <a:gd name="connsiteX37" fmla="*/ 85725 w 793750"/>
                <a:gd name="connsiteY37" fmla="*/ 2359025 h 2362200"/>
                <a:gd name="connsiteX38" fmla="*/ 161925 w 793750"/>
                <a:gd name="connsiteY38" fmla="*/ 2333625 h 2362200"/>
                <a:gd name="connsiteX39" fmla="*/ 188913 w 793750"/>
                <a:gd name="connsiteY39" fmla="*/ 2317750 h 2362200"/>
                <a:gd name="connsiteX40" fmla="*/ 219075 w 793750"/>
                <a:gd name="connsiteY40" fmla="*/ 2308225 h 2362200"/>
                <a:gd name="connsiteX41" fmla="*/ 219075 w 793750"/>
                <a:gd name="connsiteY41" fmla="*/ 2133600 h 2362200"/>
                <a:gd name="connsiteX42" fmla="*/ 279400 w 793750"/>
                <a:gd name="connsiteY42" fmla="*/ 1965325 h 2362200"/>
                <a:gd name="connsiteX43" fmla="*/ 352425 w 793750"/>
                <a:gd name="connsiteY43" fmla="*/ 1755775 h 2362200"/>
                <a:gd name="connsiteX44" fmla="*/ 460375 w 793750"/>
                <a:gd name="connsiteY44" fmla="*/ 1447800 h 2362200"/>
                <a:gd name="connsiteX45" fmla="*/ 501650 w 793750"/>
                <a:gd name="connsiteY45" fmla="*/ 1330325 h 2362200"/>
                <a:gd name="connsiteX46" fmla="*/ 584200 w 793750"/>
                <a:gd name="connsiteY46" fmla="*/ 1057275 h 2362200"/>
                <a:gd name="connsiteX47" fmla="*/ 666750 w 793750"/>
                <a:gd name="connsiteY47" fmla="*/ 762000 h 2362200"/>
                <a:gd name="connsiteX0" fmla="*/ 666750 w 793750"/>
                <a:gd name="connsiteY0" fmla="*/ 762000 h 2362200"/>
                <a:gd name="connsiteX1" fmla="*/ 793750 w 793750"/>
                <a:gd name="connsiteY1" fmla="*/ 323850 h 2362200"/>
                <a:gd name="connsiteX2" fmla="*/ 762000 w 793750"/>
                <a:gd name="connsiteY2" fmla="*/ 168275 h 2362200"/>
                <a:gd name="connsiteX3" fmla="*/ 717550 w 793750"/>
                <a:gd name="connsiteY3" fmla="*/ 136525 h 2362200"/>
                <a:gd name="connsiteX4" fmla="*/ 663575 w 793750"/>
                <a:gd name="connsiteY4" fmla="*/ 98425 h 2362200"/>
                <a:gd name="connsiteX5" fmla="*/ 628650 w 793750"/>
                <a:gd name="connsiteY5" fmla="*/ 79375 h 2362200"/>
                <a:gd name="connsiteX6" fmla="*/ 584200 w 793750"/>
                <a:gd name="connsiteY6" fmla="*/ 57150 h 2362200"/>
                <a:gd name="connsiteX7" fmla="*/ 511175 w 793750"/>
                <a:gd name="connsiteY7" fmla="*/ 28575 h 2362200"/>
                <a:gd name="connsiteX8" fmla="*/ 463550 w 793750"/>
                <a:gd name="connsiteY8" fmla="*/ 12700 h 2362200"/>
                <a:gd name="connsiteX9" fmla="*/ 422275 w 793750"/>
                <a:gd name="connsiteY9" fmla="*/ 0 h 2362200"/>
                <a:gd name="connsiteX10" fmla="*/ 412750 w 793750"/>
                <a:gd name="connsiteY10" fmla="*/ 6350 h 2362200"/>
                <a:gd name="connsiteX11" fmla="*/ 415925 w 793750"/>
                <a:gd name="connsiteY11" fmla="*/ 31750 h 2362200"/>
                <a:gd name="connsiteX12" fmla="*/ 425450 w 793750"/>
                <a:gd name="connsiteY12" fmla="*/ 57150 h 2362200"/>
                <a:gd name="connsiteX13" fmla="*/ 441325 w 793750"/>
                <a:gd name="connsiteY13" fmla="*/ 76200 h 2362200"/>
                <a:gd name="connsiteX14" fmla="*/ 463550 w 793750"/>
                <a:gd name="connsiteY14" fmla="*/ 95250 h 2362200"/>
                <a:gd name="connsiteX15" fmla="*/ 485775 w 793750"/>
                <a:gd name="connsiteY15" fmla="*/ 117475 h 2362200"/>
                <a:gd name="connsiteX16" fmla="*/ 511175 w 793750"/>
                <a:gd name="connsiteY16" fmla="*/ 155575 h 2362200"/>
                <a:gd name="connsiteX17" fmla="*/ 530225 w 793750"/>
                <a:gd name="connsiteY17" fmla="*/ 206375 h 2362200"/>
                <a:gd name="connsiteX18" fmla="*/ 539750 w 793750"/>
                <a:gd name="connsiteY18" fmla="*/ 260350 h 2362200"/>
                <a:gd name="connsiteX19" fmla="*/ 536575 w 793750"/>
                <a:gd name="connsiteY19" fmla="*/ 304800 h 2362200"/>
                <a:gd name="connsiteX20" fmla="*/ 523875 w 793750"/>
                <a:gd name="connsiteY20" fmla="*/ 409575 h 2362200"/>
                <a:gd name="connsiteX21" fmla="*/ 482600 w 793750"/>
                <a:gd name="connsiteY21" fmla="*/ 609600 h 2362200"/>
                <a:gd name="connsiteX22" fmla="*/ 381000 w 793750"/>
                <a:gd name="connsiteY22" fmla="*/ 1022350 h 2362200"/>
                <a:gd name="connsiteX23" fmla="*/ 330200 w 793750"/>
                <a:gd name="connsiteY23" fmla="*/ 1206500 h 2362200"/>
                <a:gd name="connsiteX24" fmla="*/ 257175 w 793750"/>
                <a:gd name="connsiteY24" fmla="*/ 1435100 h 2362200"/>
                <a:gd name="connsiteX25" fmla="*/ 228600 w 793750"/>
                <a:gd name="connsiteY25" fmla="*/ 1524000 h 2362200"/>
                <a:gd name="connsiteX26" fmla="*/ 161925 w 793750"/>
                <a:gd name="connsiteY26" fmla="*/ 1695450 h 2362200"/>
                <a:gd name="connsiteX27" fmla="*/ 107950 w 793750"/>
                <a:gd name="connsiteY27" fmla="*/ 1825625 h 2362200"/>
                <a:gd name="connsiteX28" fmla="*/ 22225 w 793750"/>
                <a:gd name="connsiteY28" fmla="*/ 1990725 h 2362200"/>
                <a:gd name="connsiteX29" fmla="*/ 3175 w 793750"/>
                <a:gd name="connsiteY29" fmla="*/ 2025650 h 2362200"/>
                <a:gd name="connsiteX30" fmla="*/ 0 w 793750"/>
                <a:gd name="connsiteY30" fmla="*/ 2092325 h 2362200"/>
                <a:gd name="connsiteX31" fmla="*/ 3175 w 793750"/>
                <a:gd name="connsiteY31" fmla="*/ 2197100 h 2362200"/>
                <a:gd name="connsiteX32" fmla="*/ 6350 w 793750"/>
                <a:gd name="connsiteY32" fmla="*/ 2266950 h 2362200"/>
                <a:gd name="connsiteX33" fmla="*/ 12700 w 793750"/>
                <a:gd name="connsiteY33" fmla="*/ 2311400 h 2362200"/>
                <a:gd name="connsiteX34" fmla="*/ 22225 w 793750"/>
                <a:gd name="connsiteY34" fmla="*/ 2336800 h 2362200"/>
                <a:gd name="connsiteX35" fmla="*/ 34925 w 793750"/>
                <a:gd name="connsiteY35" fmla="*/ 2355850 h 2362200"/>
                <a:gd name="connsiteX36" fmla="*/ 47625 w 793750"/>
                <a:gd name="connsiteY36" fmla="*/ 2362200 h 2362200"/>
                <a:gd name="connsiteX37" fmla="*/ 85725 w 793750"/>
                <a:gd name="connsiteY37" fmla="*/ 2359025 h 2362200"/>
                <a:gd name="connsiteX38" fmla="*/ 161925 w 793750"/>
                <a:gd name="connsiteY38" fmla="*/ 2333625 h 2362200"/>
                <a:gd name="connsiteX39" fmla="*/ 188913 w 793750"/>
                <a:gd name="connsiteY39" fmla="*/ 2317750 h 2362200"/>
                <a:gd name="connsiteX40" fmla="*/ 219075 w 793750"/>
                <a:gd name="connsiteY40" fmla="*/ 2133600 h 2362200"/>
                <a:gd name="connsiteX41" fmla="*/ 279400 w 793750"/>
                <a:gd name="connsiteY41" fmla="*/ 1965325 h 2362200"/>
                <a:gd name="connsiteX42" fmla="*/ 352425 w 793750"/>
                <a:gd name="connsiteY42" fmla="*/ 1755775 h 2362200"/>
                <a:gd name="connsiteX43" fmla="*/ 460375 w 793750"/>
                <a:gd name="connsiteY43" fmla="*/ 1447800 h 2362200"/>
                <a:gd name="connsiteX44" fmla="*/ 501650 w 793750"/>
                <a:gd name="connsiteY44" fmla="*/ 1330325 h 2362200"/>
                <a:gd name="connsiteX45" fmla="*/ 584200 w 793750"/>
                <a:gd name="connsiteY45" fmla="*/ 1057275 h 2362200"/>
                <a:gd name="connsiteX46" fmla="*/ 666750 w 793750"/>
                <a:gd name="connsiteY46" fmla="*/ 762000 h 2362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93750" h="2362200">
                  <a:moveTo>
                    <a:pt x="666750" y="762000"/>
                  </a:moveTo>
                  <a:lnTo>
                    <a:pt x="793750" y="323850"/>
                  </a:lnTo>
                  <a:lnTo>
                    <a:pt x="762000" y="168275"/>
                  </a:lnTo>
                  <a:lnTo>
                    <a:pt x="717550" y="136525"/>
                  </a:lnTo>
                  <a:lnTo>
                    <a:pt x="663575" y="98425"/>
                  </a:lnTo>
                  <a:lnTo>
                    <a:pt x="628650" y="79375"/>
                  </a:lnTo>
                  <a:lnTo>
                    <a:pt x="584200" y="57150"/>
                  </a:lnTo>
                  <a:lnTo>
                    <a:pt x="511175" y="28575"/>
                  </a:lnTo>
                  <a:lnTo>
                    <a:pt x="463550" y="12700"/>
                  </a:lnTo>
                  <a:lnTo>
                    <a:pt x="422275" y="0"/>
                  </a:lnTo>
                  <a:lnTo>
                    <a:pt x="412750" y="6350"/>
                  </a:lnTo>
                  <a:lnTo>
                    <a:pt x="415925" y="31750"/>
                  </a:lnTo>
                  <a:lnTo>
                    <a:pt x="425450" y="57150"/>
                  </a:lnTo>
                  <a:lnTo>
                    <a:pt x="441325" y="76200"/>
                  </a:lnTo>
                  <a:lnTo>
                    <a:pt x="463550" y="95250"/>
                  </a:lnTo>
                  <a:lnTo>
                    <a:pt x="485775" y="117475"/>
                  </a:lnTo>
                  <a:lnTo>
                    <a:pt x="511175" y="155575"/>
                  </a:lnTo>
                  <a:lnTo>
                    <a:pt x="530225" y="206375"/>
                  </a:lnTo>
                  <a:lnTo>
                    <a:pt x="539750" y="260350"/>
                  </a:lnTo>
                  <a:lnTo>
                    <a:pt x="536575" y="304800"/>
                  </a:lnTo>
                  <a:lnTo>
                    <a:pt x="523875" y="409575"/>
                  </a:lnTo>
                  <a:lnTo>
                    <a:pt x="482600" y="609600"/>
                  </a:lnTo>
                  <a:lnTo>
                    <a:pt x="381000" y="1022350"/>
                  </a:lnTo>
                  <a:lnTo>
                    <a:pt x="330200" y="1206500"/>
                  </a:lnTo>
                  <a:lnTo>
                    <a:pt x="257175" y="1435100"/>
                  </a:lnTo>
                  <a:lnTo>
                    <a:pt x="228600" y="1524000"/>
                  </a:lnTo>
                  <a:lnTo>
                    <a:pt x="161925" y="1695450"/>
                  </a:lnTo>
                  <a:lnTo>
                    <a:pt x="107950" y="1825625"/>
                  </a:lnTo>
                  <a:lnTo>
                    <a:pt x="22225" y="1990725"/>
                  </a:lnTo>
                  <a:lnTo>
                    <a:pt x="3175" y="2025650"/>
                  </a:lnTo>
                  <a:lnTo>
                    <a:pt x="0" y="2092325"/>
                  </a:lnTo>
                  <a:cubicBezTo>
                    <a:pt x="1058" y="2127250"/>
                    <a:pt x="2117" y="2162175"/>
                    <a:pt x="3175" y="2197100"/>
                  </a:cubicBezTo>
                  <a:lnTo>
                    <a:pt x="6350" y="2266950"/>
                  </a:lnTo>
                  <a:lnTo>
                    <a:pt x="12700" y="2311400"/>
                  </a:lnTo>
                  <a:lnTo>
                    <a:pt x="22225" y="2336800"/>
                  </a:lnTo>
                  <a:lnTo>
                    <a:pt x="34925" y="2355850"/>
                  </a:lnTo>
                  <a:lnTo>
                    <a:pt x="47625" y="2362200"/>
                  </a:lnTo>
                  <a:lnTo>
                    <a:pt x="85725" y="2359025"/>
                  </a:lnTo>
                  <a:lnTo>
                    <a:pt x="161925" y="2333625"/>
                  </a:lnTo>
                  <a:lnTo>
                    <a:pt x="188913" y="2317750"/>
                  </a:lnTo>
                  <a:lnTo>
                    <a:pt x="219075" y="2133600"/>
                  </a:lnTo>
                  <a:lnTo>
                    <a:pt x="279400" y="1965325"/>
                  </a:lnTo>
                  <a:lnTo>
                    <a:pt x="352425" y="1755775"/>
                  </a:lnTo>
                  <a:lnTo>
                    <a:pt x="460375" y="1447800"/>
                  </a:lnTo>
                  <a:lnTo>
                    <a:pt x="501650" y="1330325"/>
                  </a:lnTo>
                  <a:lnTo>
                    <a:pt x="584200" y="1057275"/>
                  </a:lnTo>
                  <a:lnTo>
                    <a:pt x="666750" y="762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7" name="フリーフォーム 85">
              <a:extLst>
                <a:ext uri="{FF2B5EF4-FFF2-40B4-BE49-F238E27FC236}">
                  <a16:creationId xmlns:a16="http://schemas.microsoft.com/office/drawing/2014/main" id="{36E1365E-2B37-402D-AE02-341609EEB27B}"/>
                </a:ext>
              </a:extLst>
            </p:cNvPr>
            <p:cNvSpPr/>
            <p:nvPr/>
          </p:nvSpPr>
          <p:spPr>
            <a:xfrm>
              <a:off x="4618038" y="5033963"/>
              <a:ext cx="2449512" cy="700087"/>
            </a:xfrm>
            <a:custGeom>
              <a:avLst/>
              <a:gdLst>
                <a:gd name="connsiteX0" fmla="*/ 750093 w 2405062"/>
                <a:gd name="connsiteY0" fmla="*/ 209550 h 700087"/>
                <a:gd name="connsiteX1" fmla="*/ 540543 w 2405062"/>
                <a:gd name="connsiteY1" fmla="*/ 190500 h 700087"/>
                <a:gd name="connsiteX2" fmla="*/ 369093 w 2405062"/>
                <a:gd name="connsiteY2" fmla="*/ 180975 h 700087"/>
                <a:gd name="connsiteX3" fmla="*/ 214312 w 2405062"/>
                <a:gd name="connsiteY3" fmla="*/ 178593 h 700087"/>
                <a:gd name="connsiteX4" fmla="*/ 85725 w 2405062"/>
                <a:gd name="connsiteY4" fmla="*/ 180975 h 700087"/>
                <a:gd name="connsiteX5" fmla="*/ 7143 w 2405062"/>
                <a:gd name="connsiteY5" fmla="*/ 183356 h 700087"/>
                <a:gd name="connsiteX6" fmla="*/ 0 w 2405062"/>
                <a:gd name="connsiteY6" fmla="*/ 0 h 700087"/>
                <a:gd name="connsiteX7" fmla="*/ 176212 w 2405062"/>
                <a:gd name="connsiteY7" fmla="*/ 4762 h 700087"/>
                <a:gd name="connsiteX8" fmla="*/ 345281 w 2405062"/>
                <a:gd name="connsiteY8" fmla="*/ 9525 h 700087"/>
                <a:gd name="connsiteX9" fmla="*/ 490537 w 2405062"/>
                <a:gd name="connsiteY9" fmla="*/ 16668 h 700087"/>
                <a:gd name="connsiteX10" fmla="*/ 659606 w 2405062"/>
                <a:gd name="connsiteY10" fmla="*/ 28575 h 700087"/>
                <a:gd name="connsiteX11" fmla="*/ 904875 w 2405062"/>
                <a:gd name="connsiteY11" fmla="*/ 52387 h 700087"/>
                <a:gd name="connsiteX12" fmla="*/ 1081087 w 2405062"/>
                <a:gd name="connsiteY12" fmla="*/ 73818 h 700087"/>
                <a:gd name="connsiteX13" fmla="*/ 1271587 w 2405062"/>
                <a:gd name="connsiteY13" fmla="*/ 100012 h 700087"/>
                <a:gd name="connsiteX14" fmla="*/ 1445418 w 2405062"/>
                <a:gd name="connsiteY14" fmla="*/ 126206 h 700087"/>
                <a:gd name="connsiteX15" fmla="*/ 1654968 w 2405062"/>
                <a:gd name="connsiteY15" fmla="*/ 159543 h 700087"/>
                <a:gd name="connsiteX16" fmla="*/ 1921668 w 2405062"/>
                <a:gd name="connsiteY16" fmla="*/ 216693 h 700087"/>
                <a:gd name="connsiteX17" fmla="*/ 2066925 w 2405062"/>
                <a:gd name="connsiteY17" fmla="*/ 257175 h 700087"/>
                <a:gd name="connsiteX18" fmla="*/ 2116931 w 2405062"/>
                <a:gd name="connsiteY18" fmla="*/ 271462 h 700087"/>
                <a:gd name="connsiteX19" fmla="*/ 2145506 w 2405062"/>
                <a:gd name="connsiteY19" fmla="*/ 290512 h 700087"/>
                <a:gd name="connsiteX20" fmla="*/ 2190750 w 2405062"/>
                <a:gd name="connsiteY20" fmla="*/ 321468 h 700087"/>
                <a:gd name="connsiteX21" fmla="*/ 2224087 w 2405062"/>
                <a:gd name="connsiteY21" fmla="*/ 347662 h 700087"/>
                <a:gd name="connsiteX22" fmla="*/ 2266950 w 2405062"/>
                <a:gd name="connsiteY22" fmla="*/ 390525 h 700087"/>
                <a:gd name="connsiteX23" fmla="*/ 2307431 w 2405062"/>
                <a:gd name="connsiteY23" fmla="*/ 431006 h 700087"/>
                <a:gd name="connsiteX24" fmla="*/ 2347912 w 2405062"/>
                <a:gd name="connsiteY24" fmla="*/ 481012 h 700087"/>
                <a:gd name="connsiteX25" fmla="*/ 2383631 w 2405062"/>
                <a:gd name="connsiteY25" fmla="*/ 528637 h 700087"/>
                <a:gd name="connsiteX26" fmla="*/ 2400300 w 2405062"/>
                <a:gd name="connsiteY26" fmla="*/ 554831 h 700087"/>
                <a:gd name="connsiteX27" fmla="*/ 2405062 w 2405062"/>
                <a:gd name="connsiteY27" fmla="*/ 583406 h 700087"/>
                <a:gd name="connsiteX28" fmla="*/ 2405062 w 2405062"/>
                <a:gd name="connsiteY28" fmla="*/ 621506 h 700087"/>
                <a:gd name="connsiteX29" fmla="*/ 2400300 w 2405062"/>
                <a:gd name="connsiteY29" fmla="*/ 657225 h 700087"/>
                <a:gd name="connsiteX30" fmla="*/ 2388393 w 2405062"/>
                <a:gd name="connsiteY30" fmla="*/ 681037 h 700087"/>
                <a:gd name="connsiteX31" fmla="*/ 2366962 w 2405062"/>
                <a:gd name="connsiteY31" fmla="*/ 695325 h 700087"/>
                <a:gd name="connsiteX32" fmla="*/ 2347912 w 2405062"/>
                <a:gd name="connsiteY32" fmla="*/ 700087 h 700087"/>
                <a:gd name="connsiteX33" fmla="*/ 2321718 w 2405062"/>
                <a:gd name="connsiteY33" fmla="*/ 700087 h 700087"/>
                <a:gd name="connsiteX34" fmla="*/ 2286000 w 2405062"/>
                <a:gd name="connsiteY34" fmla="*/ 690562 h 700087"/>
                <a:gd name="connsiteX35" fmla="*/ 2250281 w 2405062"/>
                <a:gd name="connsiteY35" fmla="*/ 673893 h 700087"/>
                <a:gd name="connsiteX36" fmla="*/ 2214562 w 2405062"/>
                <a:gd name="connsiteY36" fmla="*/ 645318 h 700087"/>
                <a:gd name="connsiteX37" fmla="*/ 2162175 w 2405062"/>
                <a:gd name="connsiteY37" fmla="*/ 602456 h 700087"/>
                <a:gd name="connsiteX38" fmla="*/ 2097881 w 2405062"/>
                <a:gd name="connsiteY38" fmla="*/ 559593 h 700087"/>
                <a:gd name="connsiteX39" fmla="*/ 2000250 w 2405062"/>
                <a:gd name="connsiteY39" fmla="*/ 500062 h 700087"/>
                <a:gd name="connsiteX40" fmla="*/ 1909762 w 2405062"/>
                <a:gd name="connsiteY40" fmla="*/ 452437 h 700087"/>
                <a:gd name="connsiteX41" fmla="*/ 1826418 w 2405062"/>
                <a:gd name="connsiteY41" fmla="*/ 414337 h 700087"/>
                <a:gd name="connsiteX42" fmla="*/ 1559718 w 2405062"/>
                <a:gd name="connsiteY42" fmla="*/ 338137 h 700087"/>
                <a:gd name="connsiteX43" fmla="*/ 1438275 w 2405062"/>
                <a:gd name="connsiteY43" fmla="*/ 314325 h 700087"/>
                <a:gd name="connsiteX44" fmla="*/ 1190625 w 2405062"/>
                <a:gd name="connsiteY44" fmla="*/ 269081 h 700087"/>
                <a:gd name="connsiteX45" fmla="*/ 988218 w 2405062"/>
                <a:gd name="connsiteY45" fmla="*/ 238125 h 700087"/>
                <a:gd name="connsiteX46" fmla="*/ 750093 w 2405062"/>
                <a:gd name="connsiteY46" fmla="*/ 209550 h 700087"/>
                <a:gd name="connsiteX0" fmla="*/ 864429 w 2519398"/>
                <a:gd name="connsiteY0" fmla="*/ 209550 h 700087"/>
                <a:gd name="connsiteX1" fmla="*/ 654879 w 2519398"/>
                <a:gd name="connsiteY1" fmla="*/ 190500 h 700087"/>
                <a:gd name="connsiteX2" fmla="*/ 483429 w 2519398"/>
                <a:gd name="connsiteY2" fmla="*/ 180975 h 700087"/>
                <a:gd name="connsiteX3" fmla="*/ 328648 w 2519398"/>
                <a:gd name="connsiteY3" fmla="*/ 178593 h 700087"/>
                <a:gd name="connsiteX4" fmla="*/ 200061 w 2519398"/>
                <a:gd name="connsiteY4" fmla="*/ 180975 h 700087"/>
                <a:gd name="connsiteX5" fmla="*/ 121479 w 2519398"/>
                <a:gd name="connsiteY5" fmla="*/ 183356 h 700087"/>
                <a:gd name="connsiteX6" fmla="*/ 0 w 2519398"/>
                <a:gd name="connsiteY6" fmla="*/ 252389 h 700087"/>
                <a:gd name="connsiteX7" fmla="*/ 114336 w 2519398"/>
                <a:gd name="connsiteY7" fmla="*/ 0 h 700087"/>
                <a:gd name="connsiteX8" fmla="*/ 290548 w 2519398"/>
                <a:gd name="connsiteY8" fmla="*/ 4762 h 700087"/>
                <a:gd name="connsiteX9" fmla="*/ 459617 w 2519398"/>
                <a:gd name="connsiteY9" fmla="*/ 9525 h 700087"/>
                <a:gd name="connsiteX10" fmla="*/ 604873 w 2519398"/>
                <a:gd name="connsiteY10" fmla="*/ 16668 h 700087"/>
                <a:gd name="connsiteX11" fmla="*/ 773942 w 2519398"/>
                <a:gd name="connsiteY11" fmla="*/ 28575 h 700087"/>
                <a:gd name="connsiteX12" fmla="*/ 1019211 w 2519398"/>
                <a:gd name="connsiteY12" fmla="*/ 52387 h 700087"/>
                <a:gd name="connsiteX13" fmla="*/ 1195423 w 2519398"/>
                <a:gd name="connsiteY13" fmla="*/ 73818 h 700087"/>
                <a:gd name="connsiteX14" fmla="*/ 1385923 w 2519398"/>
                <a:gd name="connsiteY14" fmla="*/ 100012 h 700087"/>
                <a:gd name="connsiteX15" fmla="*/ 1559754 w 2519398"/>
                <a:gd name="connsiteY15" fmla="*/ 126206 h 700087"/>
                <a:gd name="connsiteX16" fmla="*/ 1769304 w 2519398"/>
                <a:gd name="connsiteY16" fmla="*/ 159543 h 700087"/>
                <a:gd name="connsiteX17" fmla="*/ 2036004 w 2519398"/>
                <a:gd name="connsiteY17" fmla="*/ 216693 h 700087"/>
                <a:gd name="connsiteX18" fmla="*/ 2181261 w 2519398"/>
                <a:gd name="connsiteY18" fmla="*/ 257175 h 700087"/>
                <a:gd name="connsiteX19" fmla="*/ 2231267 w 2519398"/>
                <a:gd name="connsiteY19" fmla="*/ 271462 h 700087"/>
                <a:gd name="connsiteX20" fmla="*/ 2259842 w 2519398"/>
                <a:gd name="connsiteY20" fmla="*/ 290512 h 700087"/>
                <a:gd name="connsiteX21" fmla="*/ 2305086 w 2519398"/>
                <a:gd name="connsiteY21" fmla="*/ 321468 h 700087"/>
                <a:gd name="connsiteX22" fmla="*/ 2338423 w 2519398"/>
                <a:gd name="connsiteY22" fmla="*/ 347662 h 700087"/>
                <a:gd name="connsiteX23" fmla="*/ 2381286 w 2519398"/>
                <a:gd name="connsiteY23" fmla="*/ 390525 h 700087"/>
                <a:gd name="connsiteX24" fmla="*/ 2421767 w 2519398"/>
                <a:gd name="connsiteY24" fmla="*/ 431006 h 700087"/>
                <a:gd name="connsiteX25" fmla="*/ 2462248 w 2519398"/>
                <a:gd name="connsiteY25" fmla="*/ 481012 h 700087"/>
                <a:gd name="connsiteX26" fmla="*/ 2497967 w 2519398"/>
                <a:gd name="connsiteY26" fmla="*/ 528637 h 700087"/>
                <a:gd name="connsiteX27" fmla="*/ 2514636 w 2519398"/>
                <a:gd name="connsiteY27" fmla="*/ 554831 h 700087"/>
                <a:gd name="connsiteX28" fmla="*/ 2519398 w 2519398"/>
                <a:gd name="connsiteY28" fmla="*/ 583406 h 700087"/>
                <a:gd name="connsiteX29" fmla="*/ 2519398 w 2519398"/>
                <a:gd name="connsiteY29" fmla="*/ 621506 h 700087"/>
                <a:gd name="connsiteX30" fmla="*/ 2514636 w 2519398"/>
                <a:gd name="connsiteY30" fmla="*/ 657225 h 700087"/>
                <a:gd name="connsiteX31" fmla="*/ 2502729 w 2519398"/>
                <a:gd name="connsiteY31" fmla="*/ 681037 h 700087"/>
                <a:gd name="connsiteX32" fmla="*/ 2481298 w 2519398"/>
                <a:gd name="connsiteY32" fmla="*/ 695325 h 700087"/>
                <a:gd name="connsiteX33" fmla="*/ 2462248 w 2519398"/>
                <a:gd name="connsiteY33" fmla="*/ 700087 h 700087"/>
                <a:gd name="connsiteX34" fmla="*/ 2436054 w 2519398"/>
                <a:gd name="connsiteY34" fmla="*/ 700087 h 700087"/>
                <a:gd name="connsiteX35" fmla="*/ 2400336 w 2519398"/>
                <a:gd name="connsiteY35" fmla="*/ 690562 h 700087"/>
                <a:gd name="connsiteX36" fmla="*/ 2364617 w 2519398"/>
                <a:gd name="connsiteY36" fmla="*/ 673893 h 700087"/>
                <a:gd name="connsiteX37" fmla="*/ 2328898 w 2519398"/>
                <a:gd name="connsiteY37" fmla="*/ 645318 h 700087"/>
                <a:gd name="connsiteX38" fmla="*/ 2276511 w 2519398"/>
                <a:gd name="connsiteY38" fmla="*/ 602456 h 700087"/>
                <a:gd name="connsiteX39" fmla="*/ 2212217 w 2519398"/>
                <a:gd name="connsiteY39" fmla="*/ 559593 h 700087"/>
                <a:gd name="connsiteX40" fmla="*/ 2114586 w 2519398"/>
                <a:gd name="connsiteY40" fmla="*/ 500062 h 700087"/>
                <a:gd name="connsiteX41" fmla="*/ 2024098 w 2519398"/>
                <a:gd name="connsiteY41" fmla="*/ 452437 h 700087"/>
                <a:gd name="connsiteX42" fmla="*/ 1940754 w 2519398"/>
                <a:gd name="connsiteY42" fmla="*/ 414337 h 700087"/>
                <a:gd name="connsiteX43" fmla="*/ 1674054 w 2519398"/>
                <a:gd name="connsiteY43" fmla="*/ 338137 h 700087"/>
                <a:gd name="connsiteX44" fmla="*/ 1552611 w 2519398"/>
                <a:gd name="connsiteY44" fmla="*/ 314325 h 700087"/>
                <a:gd name="connsiteX45" fmla="*/ 1304961 w 2519398"/>
                <a:gd name="connsiteY45" fmla="*/ 269081 h 700087"/>
                <a:gd name="connsiteX46" fmla="*/ 1102554 w 2519398"/>
                <a:gd name="connsiteY46" fmla="*/ 238125 h 700087"/>
                <a:gd name="connsiteX47" fmla="*/ 864429 w 2519398"/>
                <a:gd name="connsiteY47" fmla="*/ 209550 h 700087"/>
                <a:gd name="connsiteX0" fmla="*/ 864429 w 2519398"/>
                <a:gd name="connsiteY0" fmla="*/ 209550 h 700087"/>
                <a:gd name="connsiteX1" fmla="*/ 654879 w 2519398"/>
                <a:gd name="connsiteY1" fmla="*/ 190500 h 700087"/>
                <a:gd name="connsiteX2" fmla="*/ 483429 w 2519398"/>
                <a:gd name="connsiteY2" fmla="*/ 180975 h 700087"/>
                <a:gd name="connsiteX3" fmla="*/ 328648 w 2519398"/>
                <a:gd name="connsiteY3" fmla="*/ 178593 h 700087"/>
                <a:gd name="connsiteX4" fmla="*/ 200061 w 2519398"/>
                <a:gd name="connsiteY4" fmla="*/ 180975 h 700087"/>
                <a:gd name="connsiteX5" fmla="*/ 121479 w 2519398"/>
                <a:gd name="connsiteY5" fmla="*/ 183356 h 700087"/>
                <a:gd name="connsiteX6" fmla="*/ 69092 w 2519398"/>
                <a:gd name="connsiteY6" fmla="*/ 209550 h 700087"/>
                <a:gd name="connsiteX7" fmla="*/ 0 w 2519398"/>
                <a:gd name="connsiteY7" fmla="*/ 252389 h 700087"/>
                <a:gd name="connsiteX8" fmla="*/ 114336 w 2519398"/>
                <a:gd name="connsiteY8" fmla="*/ 0 h 700087"/>
                <a:gd name="connsiteX9" fmla="*/ 290548 w 2519398"/>
                <a:gd name="connsiteY9" fmla="*/ 4762 h 700087"/>
                <a:gd name="connsiteX10" fmla="*/ 459617 w 2519398"/>
                <a:gd name="connsiteY10" fmla="*/ 9525 h 700087"/>
                <a:gd name="connsiteX11" fmla="*/ 604873 w 2519398"/>
                <a:gd name="connsiteY11" fmla="*/ 16668 h 700087"/>
                <a:gd name="connsiteX12" fmla="*/ 773942 w 2519398"/>
                <a:gd name="connsiteY12" fmla="*/ 28575 h 700087"/>
                <a:gd name="connsiteX13" fmla="*/ 1019211 w 2519398"/>
                <a:gd name="connsiteY13" fmla="*/ 52387 h 700087"/>
                <a:gd name="connsiteX14" fmla="*/ 1195423 w 2519398"/>
                <a:gd name="connsiteY14" fmla="*/ 73818 h 700087"/>
                <a:gd name="connsiteX15" fmla="*/ 1385923 w 2519398"/>
                <a:gd name="connsiteY15" fmla="*/ 100012 h 700087"/>
                <a:gd name="connsiteX16" fmla="*/ 1559754 w 2519398"/>
                <a:gd name="connsiteY16" fmla="*/ 126206 h 700087"/>
                <a:gd name="connsiteX17" fmla="*/ 1769304 w 2519398"/>
                <a:gd name="connsiteY17" fmla="*/ 159543 h 700087"/>
                <a:gd name="connsiteX18" fmla="*/ 2036004 w 2519398"/>
                <a:gd name="connsiteY18" fmla="*/ 216693 h 700087"/>
                <a:gd name="connsiteX19" fmla="*/ 2181261 w 2519398"/>
                <a:gd name="connsiteY19" fmla="*/ 257175 h 700087"/>
                <a:gd name="connsiteX20" fmla="*/ 2231267 w 2519398"/>
                <a:gd name="connsiteY20" fmla="*/ 271462 h 700087"/>
                <a:gd name="connsiteX21" fmla="*/ 2259842 w 2519398"/>
                <a:gd name="connsiteY21" fmla="*/ 290512 h 700087"/>
                <a:gd name="connsiteX22" fmla="*/ 2305086 w 2519398"/>
                <a:gd name="connsiteY22" fmla="*/ 321468 h 700087"/>
                <a:gd name="connsiteX23" fmla="*/ 2338423 w 2519398"/>
                <a:gd name="connsiteY23" fmla="*/ 347662 h 700087"/>
                <a:gd name="connsiteX24" fmla="*/ 2381286 w 2519398"/>
                <a:gd name="connsiteY24" fmla="*/ 390525 h 700087"/>
                <a:gd name="connsiteX25" fmla="*/ 2421767 w 2519398"/>
                <a:gd name="connsiteY25" fmla="*/ 431006 h 700087"/>
                <a:gd name="connsiteX26" fmla="*/ 2462248 w 2519398"/>
                <a:gd name="connsiteY26" fmla="*/ 481012 h 700087"/>
                <a:gd name="connsiteX27" fmla="*/ 2497967 w 2519398"/>
                <a:gd name="connsiteY27" fmla="*/ 528637 h 700087"/>
                <a:gd name="connsiteX28" fmla="*/ 2514636 w 2519398"/>
                <a:gd name="connsiteY28" fmla="*/ 554831 h 700087"/>
                <a:gd name="connsiteX29" fmla="*/ 2519398 w 2519398"/>
                <a:gd name="connsiteY29" fmla="*/ 583406 h 700087"/>
                <a:gd name="connsiteX30" fmla="*/ 2519398 w 2519398"/>
                <a:gd name="connsiteY30" fmla="*/ 621506 h 700087"/>
                <a:gd name="connsiteX31" fmla="*/ 2514636 w 2519398"/>
                <a:gd name="connsiteY31" fmla="*/ 657225 h 700087"/>
                <a:gd name="connsiteX32" fmla="*/ 2502729 w 2519398"/>
                <a:gd name="connsiteY32" fmla="*/ 681037 h 700087"/>
                <a:gd name="connsiteX33" fmla="*/ 2481298 w 2519398"/>
                <a:gd name="connsiteY33" fmla="*/ 695325 h 700087"/>
                <a:gd name="connsiteX34" fmla="*/ 2462248 w 2519398"/>
                <a:gd name="connsiteY34" fmla="*/ 700087 h 700087"/>
                <a:gd name="connsiteX35" fmla="*/ 2436054 w 2519398"/>
                <a:gd name="connsiteY35" fmla="*/ 700087 h 700087"/>
                <a:gd name="connsiteX36" fmla="*/ 2400336 w 2519398"/>
                <a:gd name="connsiteY36" fmla="*/ 690562 h 700087"/>
                <a:gd name="connsiteX37" fmla="*/ 2364617 w 2519398"/>
                <a:gd name="connsiteY37" fmla="*/ 673893 h 700087"/>
                <a:gd name="connsiteX38" fmla="*/ 2328898 w 2519398"/>
                <a:gd name="connsiteY38" fmla="*/ 645318 h 700087"/>
                <a:gd name="connsiteX39" fmla="*/ 2276511 w 2519398"/>
                <a:gd name="connsiteY39" fmla="*/ 602456 h 700087"/>
                <a:gd name="connsiteX40" fmla="*/ 2212217 w 2519398"/>
                <a:gd name="connsiteY40" fmla="*/ 559593 h 700087"/>
                <a:gd name="connsiteX41" fmla="*/ 2114586 w 2519398"/>
                <a:gd name="connsiteY41" fmla="*/ 500062 h 700087"/>
                <a:gd name="connsiteX42" fmla="*/ 2024098 w 2519398"/>
                <a:gd name="connsiteY42" fmla="*/ 452437 h 700087"/>
                <a:gd name="connsiteX43" fmla="*/ 1940754 w 2519398"/>
                <a:gd name="connsiteY43" fmla="*/ 414337 h 700087"/>
                <a:gd name="connsiteX44" fmla="*/ 1674054 w 2519398"/>
                <a:gd name="connsiteY44" fmla="*/ 338137 h 700087"/>
                <a:gd name="connsiteX45" fmla="*/ 1552611 w 2519398"/>
                <a:gd name="connsiteY45" fmla="*/ 314325 h 700087"/>
                <a:gd name="connsiteX46" fmla="*/ 1304961 w 2519398"/>
                <a:gd name="connsiteY46" fmla="*/ 269081 h 700087"/>
                <a:gd name="connsiteX47" fmla="*/ 1102554 w 2519398"/>
                <a:gd name="connsiteY47" fmla="*/ 238125 h 700087"/>
                <a:gd name="connsiteX48" fmla="*/ 864429 w 2519398"/>
                <a:gd name="connsiteY48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52387 w 2450306"/>
                <a:gd name="connsiteY5" fmla="*/ 183356 h 700087"/>
                <a:gd name="connsiteX6" fmla="*/ 0 w 2450306"/>
                <a:gd name="connsiteY6" fmla="*/ 209550 h 700087"/>
                <a:gd name="connsiteX7" fmla="*/ 45244 w 2450306"/>
                <a:gd name="connsiteY7" fmla="*/ 0 h 700087"/>
                <a:gd name="connsiteX8" fmla="*/ 221456 w 2450306"/>
                <a:gd name="connsiteY8" fmla="*/ 4762 h 700087"/>
                <a:gd name="connsiteX9" fmla="*/ 390525 w 2450306"/>
                <a:gd name="connsiteY9" fmla="*/ 9525 h 700087"/>
                <a:gd name="connsiteX10" fmla="*/ 535781 w 2450306"/>
                <a:gd name="connsiteY10" fmla="*/ 16668 h 700087"/>
                <a:gd name="connsiteX11" fmla="*/ 704850 w 2450306"/>
                <a:gd name="connsiteY11" fmla="*/ 28575 h 700087"/>
                <a:gd name="connsiteX12" fmla="*/ 950119 w 2450306"/>
                <a:gd name="connsiteY12" fmla="*/ 52387 h 700087"/>
                <a:gd name="connsiteX13" fmla="*/ 1126331 w 2450306"/>
                <a:gd name="connsiteY13" fmla="*/ 73818 h 700087"/>
                <a:gd name="connsiteX14" fmla="*/ 1316831 w 2450306"/>
                <a:gd name="connsiteY14" fmla="*/ 100012 h 700087"/>
                <a:gd name="connsiteX15" fmla="*/ 1490662 w 2450306"/>
                <a:gd name="connsiteY15" fmla="*/ 126206 h 700087"/>
                <a:gd name="connsiteX16" fmla="*/ 1700212 w 2450306"/>
                <a:gd name="connsiteY16" fmla="*/ 159543 h 700087"/>
                <a:gd name="connsiteX17" fmla="*/ 1966912 w 2450306"/>
                <a:gd name="connsiteY17" fmla="*/ 216693 h 700087"/>
                <a:gd name="connsiteX18" fmla="*/ 2112169 w 2450306"/>
                <a:gd name="connsiteY18" fmla="*/ 257175 h 700087"/>
                <a:gd name="connsiteX19" fmla="*/ 2162175 w 2450306"/>
                <a:gd name="connsiteY19" fmla="*/ 271462 h 700087"/>
                <a:gd name="connsiteX20" fmla="*/ 2190750 w 2450306"/>
                <a:gd name="connsiteY20" fmla="*/ 290512 h 700087"/>
                <a:gd name="connsiteX21" fmla="*/ 2235994 w 2450306"/>
                <a:gd name="connsiteY21" fmla="*/ 321468 h 700087"/>
                <a:gd name="connsiteX22" fmla="*/ 2269331 w 2450306"/>
                <a:gd name="connsiteY22" fmla="*/ 347662 h 700087"/>
                <a:gd name="connsiteX23" fmla="*/ 2312194 w 2450306"/>
                <a:gd name="connsiteY23" fmla="*/ 390525 h 700087"/>
                <a:gd name="connsiteX24" fmla="*/ 2352675 w 2450306"/>
                <a:gd name="connsiteY24" fmla="*/ 431006 h 700087"/>
                <a:gd name="connsiteX25" fmla="*/ 2393156 w 2450306"/>
                <a:gd name="connsiteY25" fmla="*/ 481012 h 700087"/>
                <a:gd name="connsiteX26" fmla="*/ 2428875 w 2450306"/>
                <a:gd name="connsiteY26" fmla="*/ 528637 h 700087"/>
                <a:gd name="connsiteX27" fmla="*/ 2445544 w 2450306"/>
                <a:gd name="connsiteY27" fmla="*/ 554831 h 700087"/>
                <a:gd name="connsiteX28" fmla="*/ 2450306 w 2450306"/>
                <a:gd name="connsiteY28" fmla="*/ 583406 h 700087"/>
                <a:gd name="connsiteX29" fmla="*/ 2450306 w 2450306"/>
                <a:gd name="connsiteY29" fmla="*/ 621506 h 700087"/>
                <a:gd name="connsiteX30" fmla="*/ 2445544 w 2450306"/>
                <a:gd name="connsiteY30" fmla="*/ 657225 h 700087"/>
                <a:gd name="connsiteX31" fmla="*/ 2433637 w 2450306"/>
                <a:gd name="connsiteY31" fmla="*/ 681037 h 700087"/>
                <a:gd name="connsiteX32" fmla="*/ 2412206 w 2450306"/>
                <a:gd name="connsiteY32" fmla="*/ 695325 h 700087"/>
                <a:gd name="connsiteX33" fmla="*/ 2393156 w 2450306"/>
                <a:gd name="connsiteY33" fmla="*/ 700087 h 700087"/>
                <a:gd name="connsiteX34" fmla="*/ 2366962 w 2450306"/>
                <a:gd name="connsiteY34" fmla="*/ 700087 h 700087"/>
                <a:gd name="connsiteX35" fmla="*/ 2331244 w 2450306"/>
                <a:gd name="connsiteY35" fmla="*/ 690562 h 700087"/>
                <a:gd name="connsiteX36" fmla="*/ 2295525 w 2450306"/>
                <a:gd name="connsiteY36" fmla="*/ 673893 h 700087"/>
                <a:gd name="connsiteX37" fmla="*/ 2259806 w 2450306"/>
                <a:gd name="connsiteY37" fmla="*/ 645318 h 700087"/>
                <a:gd name="connsiteX38" fmla="*/ 2207419 w 2450306"/>
                <a:gd name="connsiteY38" fmla="*/ 602456 h 700087"/>
                <a:gd name="connsiteX39" fmla="*/ 2143125 w 2450306"/>
                <a:gd name="connsiteY39" fmla="*/ 559593 h 700087"/>
                <a:gd name="connsiteX40" fmla="*/ 2045494 w 2450306"/>
                <a:gd name="connsiteY40" fmla="*/ 500062 h 700087"/>
                <a:gd name="connsiteX41" fmla="*/ 1955006 w 2450306"/>
                <a:gd name="connsiteY41" fmla="*/ 452437 h 700087"/>
                <a:gd name="connsiteX42" fmla="*/ 1871662 w 2450306"/>
                <a:gd name="connsiteY42" fmla="*/ 414337 h 700087"/>
                <a:gd name="connsiteX43" fmla="*/ 1604962 w 2450306"/>
                <a:gd name="connsiteY43" fmla="*/ 338137 h 700087"/>
                <a:gd name="connsiteX44" fmla="*/ 1483519 w 2450306"/>
                <a:gd name="connsiteY44" fmla="*/ 314325 h 700087"/>
                <a:gd name="connsiteX45" fmla="*/ 1235869 w 2450306"/>
                <a:gd name="connsiteY45" fmla="*/ 269081 h 700087"/>
                <a:gd name="connsiteX46" fmla="*/ 1033462 w 2450306"/>
                <a:gd name="connsiteY46" fmla="*/ 238125 h 700087"/>
                <a:gd name="connsiteX47" fmla="*/ 795337 w 2450306"/>
                <a:gd name="connsiteY47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52387 w 2450306"/>
                <a:gd name="connsiteY5" fmla="*/ 183356 h 700087"/>
                <a:gd name="connsiteX6" fmla="*/ 145222 w 2450306"/>
                <a:gd name="connsiteY6" fmla="*/ 180975 h 700087"/>
                <a:gd name="connsiteX7" fmla="*/ 0 w 2450306"/>
                <a:gd name="connsiteY7" fmla="*/ 209550 h 700087"/>
                <a:gd name="connsiteX8" fmla="*/ 45244 w 2450306"/>
                <a:gd name="connsiteY8" fmla="*/ 0 h 700087"/>
                <a:gd name="connsiteX9" fmla="*/ 221456 w 2450306"/>
                <a:gd name="connsiteY9" fmla="*/ 4762 h 700087"/>
                <a:gd name="connsiteX10" fmla="*/ 390525 w 2450306"/>
                <a:gd name="connsiteY10" fmla="*/ 9525 h 700087"/>
                <a:gd name="connsiteX11" fmla="*/ 535781 w 2450306"/>
                <a:gd name="connsiteY11" fmla="*/ 16668 h 700087"/>
                <a:gd name="connsiteX12" fmla="*/ 704850 w 2450306"/>
                <a:gd name="connsiteY12" fmla="*/ 28575 h 700087"/>
                <a:gd name="connsiteX13" fmla="*/ 950119 w 2450306"/>
                <a:gd name="connsiteY13" fmla="*/ 52387 h 700087"/>
                <a:gd name="connsiteX14" fmla="*/ 1126331 w 2450306"/>
                <a:gd name="connsiteY14" fmla="*/ 73818 h 700087"/>
                <a:gd name="connsiteX15" fmla="*/ 1316831 w 2450306"/>
                <a:gd name="connsiteY15" fmla="*/ 100012 h 700087"/>
                <a:gd name="connsiteX16" fmla="*/ 1490662 w 2450306"/>
                <a:gd name="connsiteY16" fmla="*/ 126206 h 700087"/>
                <a:gd name="connsiteX17" fmla="*/ 1700212 w 2450306"/>
                <a:gd name="connsiteY17" fmla="*/ 159543 h 700087"/>
                <a:gd name="connsiteX18" fmla="*/ 1966912 w 2450306"/>
                <a:gd name="connsiteY18" fmla="*/ 216693 h 700087"/>
                <a:gd name="connsiteX19" fmla="*/ 2112169 w 2450306"/>
                <a:gd name="connsiteY19" fmla="*/ 257175 h 700087"/>
                <a:gd name="connsiteX20" fmla="*/ 2162175 w 2450306"/>
                <a:gd name="connsiteY20" fmla="*/ 271462 h 700087"/>
                <a:gd name="connsiteX21" fmla="*/ 2190750 w 2450306"/>
                <a:gd name="connsiteY21" fmla="*/ 290512 h 700087"/>
                <a:gd name="connsiteX22" fmla="*/ 2235994 w 2450306"/>
                <a:gd name="connsiteY22" fmla="*/ 321468 h 700087"/>
                <a:gd name="connsiteX23" fmla="*/ 2269331 w 2450306"/>
                <a:gd name="connsiteY23" fmla="*/ 347662 h 700087"/>
                <a:gd name="connsiteX24" fmla="*/ 2312194 w 2450306"/>
                <a:gd name="connsiteY24" fmla="*/ 390525 h 700087"/>
                <a:gd name="connsiteX25" fmla="*/ 2352675 w 2450306"/>
                <a:gd name="connsiteY25" fmla="*/ 431006 h 700087"/>
                <a:gd name="connsiteX26" fmla="*/ 2393156 w 2450306"/>
                <a:gd name="connsiteY26" fmla="*/ 481012 h 700087"/>
                <a:gd name="connsiteX27" fmla="*/ 2428875 w 2450306"/>
                <a:gd name="connsiteY27" fmla="*/ 528637 h 700087"/>
                <a:gd name="connsiteX28" fmla="*/ 2445544 w 2450306"/>
                <a:gd name="connsiteY28" fmla="*/ 554831 h 700087"/>
                <a:gd name="connsiteX29" fmla="*/ 2450306 w 2450306"/>
                <a:gd name="connsiteY29" fmla="*/ 583406 h 700087"/>
                <a:gd name="connsiteX30" fmla="*/ 2450306 w 2450306"/>
                <a:gd name="connsiteY30" fmla="*/ 621506 h 700087"/>
                <a:gd name="connsiteX31" fmla="*/ 2445544 w 2450306"/>
                <a:gd name="connsiteY31" fmla="*/ 657225 h 700087"/>
                <a:gd name="connsiteX32" fmla="*/ 2433637 w 2450306"/>
                <a:gd name="connsiteY32" fmla="*/ 681037 h 700087"/>
                <a:gd name="connsiteX33" fmla="*/ 2412206 w 2450306"/>
                <a:gd name="connsiteY33" fmla="*/ 695325 h 700087"/>
                <a:gd name="connsiteX34" fmla="*/ 2393156 w 2450306"/>
                <a:gd name="connsiteY34" fmla="*/ 700087 h 700087"/>
                <a:gd name="connsiteX35" fmla="*/ 2366962 w 2450306"/>
                <a:gd name="connsiteY35" fmla="*/ 700087 h 700087"/>
                <a:gd name="connsiteX36" fmla="*/ 2331244 w 2450306"/>
                <a:gd name="connsiteY36" fmla="*/ 690562 h 700087"/>
                <a:gd name="connsiteX37" fmla="*/ 2295525 w 2450306"/>
                <a:gd name="connsiteY37" fmla="*/ 673893 h 700087"/>
                <a:gd name="connsiteX38" fmla="*/ 2259806 w 2450306"/>
                <a:gd name="connsiteY38" fmla="*/ 645318 h 700087"/>
                <a:gd name="connsiteX39" fmla="*/ 2207419 w 2450306"/>
                <a:gd name="connsiteY39" fmla="*/ 602456 h 700087"/>
                <a:gd name="connsiteX40" fmla="*/ 2143125 w 2450306"/>
                <a:gd name="connsiteY40" fmla="*/ 559593 h 700087"/>
                <a:gd name="connsiteX41" fmla="*/ 2045494 w 2450306"/>
                <a:gd name="connsiteY41" fmla="*/ 500062 h 700087"/>
                <a:gd name="connsiteX42" fmla="*/ 1955006 w 2450306"/>
                <a:gd name="connsiteY42" fmla="*/ 452437 h 700087"/>
                <a:gd name="connsiteX43" fmla="*/ 1871662 w 2450306"/>
                <a:gd name="connsiteY43" fmla="*/ 414337 h 700087"/>
                <a:gd name="connsiteX44" fmla="*/ 1604962 w 2450306"/>
                <a:gd name="connsiteY44" fmla="*/ 338137 h 700087"/>
                <a:gd name="connsiteX45" fmla="*/ 1483519 w 2450306"/>
                <a:gd name="connsiteY45" fmla="*/ 314325 h 700087"/>
                <a:gd name="connsiteX46" fmla="*/ 1235869 w 2450306"/>
                <a:gd name="connsiteY46" fmla="*/ 269081 h 700087"/>
                <a:gd name="connsiteX47" fmla="*/ 1033462 w 2450306"/>
                <a:gd name="connsiteY47" fmla="*/ 238125 h 700087"/>
                <a:gd name="connsiteX48" fmla="*/ 795337 w 2450306"/>
                <a:gd name="connsiteY48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52387 w 2450306"/>
                <a:gd name="connsiteY5" fmla="*/ 183356 h 700087"/>
                <a:gd name="connsiteX6" fmla="*/ 145222 w 2450306"/>
                <a:gd name="connsiteY6" fmla="*/ 180975 h 700087"/>
                <a:gd name="connsiteX7" fmla="*/ 40481 w 2450306"/>
                <a:gd name="connsiteY7" fmla="*/ 202406 h 700087"/>
                <a:gd name="connsiteX8" fmla="*/ 0 w 2450306"/>
                <a:gd name="connsiteY8" fmla="*/ 209550 h 700087"/>
                <a:gd name="connsiteX9" fmla="*/ 45244 w 2450306"/>
                <a:gd name="connsiteY9" fmla="*/ 0 h 700087"/>
                <a:gd name="connsiteX10" fmla="*/ 221456 w 2450306"/>
                <a:gd name="connsiteY10" fmla="*/ 4762 h 700087"/>
                <a:gd name="connsiteX11" fmla="*/ 390525 w 2450306"/>
                <a:gd name="connsiteY11" fmla="*/ 9525 h 700087"/>
                <a:gd name="connsiteX12" fmla="*/ 535781 w 2450306"/>
                <a:gd name="connsiteY12" fmla="*/ 16668 h 700087"/>
                <a:gd name="connsiteX13" fmla="*/ 704850 w 2450306"/>
                <a:gd name="connsiteY13" fmla="*/ 28575 h 700087"/>
                <a:gd name="connsiteX14" fmla="*/ 950119 w 2450306"/>
                <a:gd name="connsiteY14" fmla="*/ 52387 h 700087"/>
                <a:gd name="connsiteX15" fmla="*/ 1126331 w 2450306"/>
                <a:gd name="connsiteY15" fmla="*/ 73818 h 700087"/>
                <a:gd name="connsiteX16" fmla="*/ 1316831 w 2450306"/>
                <a:gd name="connsiteY16" fmla="*/ 100012 h 700087"/>
                <a:gd name="connsiteX17" fmla="*/ 1490662 w 2450306"/>
                <a:gd name="connsiteY17" fmla="*/ 126206 h 700087"/>
                <a:gd name="connsiteX18" fmla="*/ 1700212 w 2450306"/>
                <a:gd name="connsiteY18" fmla="*/ 159543 h 700087"/>
                <a:gd name="connsiteX19" fmla="*/ 1966912 w 2450306"/>
                <a:gd name="connsiteY19" fmla="*/ 216693 h 700087"/>
                <a:gd name="connsiteX20" fmla="*/ 2112169 w 2450306"/>
                <a:gd name="connsiteY20" fmla="*/ 257175 h 700087"/>
                <a:gd name="connsiteX21" fmla="*/ 2162175 w 2450306"/>
                <a:gd name="connsiteY21" fmla="*/ 271462 h 700087"/>
                <a:gd name="connsiteX22" fmla="*/ 2190750 w 2450306"/>
                <a:gd name="connsiteY22" fmla="*/ 290512 h 700087"/>
                <a:gd name="connsiteX23" fmla="*/ 2235994 w 2450306"/>
                <a:gd name="connsiteY23" fmla="*/ 321468 h 700087"/>
                <a:gd name="connsiteX24" fmla="*/ 2269331 w 2450306"/>
                <a:gd name="connsiteY24" fmla="*/ 347662 h 700087"/>
                <a:gd name="connsiteX25" fmla="*/ 2312194 w 2450306"/>
                <a:gd name="connsiteY25" fmla="*/ 390525 h 700087"/>
                <a:gd name="connsiteX26" fmla="*/ 2352675 w 2450306"/>
                <a:gd name="connsiteY26" fmla="*/ 431006 h 700087"/>
                <a:gd name="connsiteX27" fmla="*/ 2393156 w 2450306"/>
                <a:gd name="connsiteY27" fmla="*/ 481012 h 700087"/>
                <a:gd name="connsiteX28" fmla="*/ 2428875 w 2450306"/>
                <a:gd name="connsiteY28" fmla="*/ 528637 h 700087"/>
                <a:gd name="connsiteX29" fmla="*/ 2445544 w 2450306"/>
                <a:gd name="connsiteY29" fmla="*/ 554831 h 700087"/>
                <a:gd name="connsiteX30" fmla="*/ 2450306 w 2450306"/>
                <a:gd name="connsiteY30" fmla="*/ 583406 h 700087"/>
                <a:gd name="connsiteX31" fmla="*/ 2450306 w 2450306"/>
                <a:gd name="connsiteY31" fmla="*/ 621506 h 700087"/>
                <a:gd name="connsiteX32" fmla="*/ 2445544 w 2450306"/>
                <a:gd name="connsiteY32" fmla="*/ 657225 h 700087"/>
                <a:gd name="connsiteX33" fmla="*/ 2433637 w 2450306"/>
                <a:gd name="connsiteY33" fmla="*/ 681037 h 700087"/>
                <a:gd name="connsiteX34" fmla="*/ 2412206 w 2450306"/>
                <a:gd name="connsiteY34" fmla="*/ 695325 h 700087"/>
                <a:gd name="connsiteX35" fmla="*/ 2393156 w 2450306"/>
                <a:gd name="connsiteY35" fmla="*/ 700087 h 700087"/>
                <a:gd name="connsiteX36" fmla="*/ 2366962 w 2450306"/>
                <a:gd name="connsiteY36" fmla="*/ 700087 h 700087"/>
                <a:gd name="connsiteX37" fmla="*/ 2331244 w 2450306"/>
                <a:gd name="connsiteY37" fmla="*/ 690562 h 700087"/>
                <a:gd name="connsiteX38" fmla="*/ 2295525 w 2450306"/>
                <a:gd name="connsiteY38" fmla="*/ 673893 h 700087"/>
                <a:gd name="connsiteX39" fmla="*/ 2259806 w 2450306"/>
                <a:gd name="connsiteY39" fmla="*/ 645318 h 700087"/>
                <a:gd name="connsiteX40" fmla="*/ 2207419 w 2450306"/>
                <a:gd name="connsiteY40" fmla="*/ 602456 h 700087"/>
                <a:gd name="connsiteX41" fmla="*/ 2143125 w 2450306"/>
                <a:gd name="connsiteY41" fmla="*/ 559593 h 700087"/>
                <a:gd name="connsiteX42" fmla="*/ 2045494 w 2450306"/>
                <a:gd name="connsiteY42" fmla="*/ 500062 h 700087"/>
                <a:gd name="connsiteX43" fmla="*/ 1955006 w 2450306"/>
                <a:gd name="connsiteY43" fmla="*/ 452437 h 700087"/>
                <a:gd name="connsiteX44" fmla="*/ 1871662 w 2450306"/>
                <a:gd name="connsiteY44" fmla="*/ 414337 h 700087"/>
                <a:gd name="connsiteX45" fmla="*/ 1604962 w 2450306"/>
                <a:gd name="connsiteY45" fmla="*/ 338137 h 700087"/>
                <a:gd name="connsiteX46" fmla="*/ 1483519 w 2450306"/>
                <a:gd name="connsiteY46" fmla="*/ 314325 h 700087"/>
                <a:gd name="connsiteX47" fmla="*/ 1235869 w 2450306"/>
                <a:gd name="connsiteY47" fmla="*/ 269081 h 700087"/>
                <a:gd name="connsiteX48" fmla="*/ 1033462 w 2450306"/>
                <a:gd name="connsiteY48" fmla="*/ 238125 h 700087"/>
                <a:gd name="connsiteX49" fmla="*/ 795337 w 2450306"/>
                <a:gd name="connsiteY49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52387 w 2450306"/>
                <a:gd name="connsiteY5" fmla="*/ 183356 h 700087"/>
                <a:gd name="connsiteX6" fmla="*/ 40481 w 2450306"/>
                <a:gd name="connsiteY6" fmla="*/ 202406 h 700087"/>
                <a:gd name="connsiteX7" fmla="*/ 0 w 2450306"/>
                <a:gd name="connsiteY7" fmla="*/ 209550 h 700087"/>
                <a:gd name="connsiteX8" fmla="*/ 45244 w 2450306"/>
                <a:gd name="connsiteY8" fmla="*/ 0 h 700087"/>
                <a:gd name="connsiteX9" fmla="*/ 221456 w 2450306"/>
                <a:gd name="connsiteY9" fmla="*/ 4762 h 700087"/>
                <a:gd name="connsiteX10" fmla="*/ 390525 w 2450306"/>
                <a:gd name="connsiteY10" fmla="*/ 9525 h 700087"/>
                <a:gd name="connsiteX11" fmla="*/ 535781 w 2450306"/>
                <a:gd name="connsiteY11" fmla="*/ 16668 h 700087"/>
                <a:gd name="connsiteX12" fmla="*/ 704850 w 2450306"/>
                <a:gd name="connsiteY12" fmla="*/ 28575 h 700087"/>
                <a:gd name="connsiteX13" fmla="*/ 950119 w 2450306"/>
                <a:gd name="connsiteY13" fmla="*/ 52387 h 700087"/>
                <a:gd name="connsiteX14" fmla="*/ 1126331 w 2450306"/>
                <a:gd name="connsiteY14" fmla="*/ 73818 h 700087"/>
                <a:gd name="connsiteX15" fmla="*/ 1316831 w 2450306"/>
                <a:gd name="connsiteY15" fmla="*/ 100012 h 700087"/>
                <a:gd name="connsiteX16" fmla="*/ 1490662 w 2450306"/>
                <a:gd name="connsiteY16" fmla="*/ 126206 h 700087"/>
                <a:gd name="connsiteX17" fmla="*/ 1700212 w 2450306"/>
                <a:gd name="connsiteY17" fmla="*/ 159543 h 700087"/>
                <a:gd name="connsiteX18" fmla="*/ 1966912 w 2450306"/>
                <a:gd name="connsiteY18" fmla="*/ 216693 h 700087"/>
                <a:gd name="connsiteX19" fmla="*/ 2112169 w 2450306"/>
                <a:gd name="connsiteY19" fmla="*/ 257175 h 700087"/>
                <a:gd name="connsiteX20" fmla="*/ 2162175 w 2450306"/>
                <a:gd name="connsiteY20" fmla="*/ 271462 h 700087"/>
                <a:gd name="connsiteX21" fmla="*/ 2190750 w 2450306"/>
                <a:gd name="connsiteY21" fmla="*/ 290512 h 700087"/>
                <a:gd name="connsiteX22" fmla="*/ 2235994 w 2450306"/>
                <a:gd name="connsiteY22" fmla="*/ 321468 h 700087"/>
                <a:gd name="connsiteX23" fmla="*/ 2269331 w 2450306"/>
                <a:gd name="connsiteY23" fmla="*/ 347662 h 700087"/>
                <a:gd name="connsiteX24" fmla="*/ 2312194 w 2450306"/>
                <a:gd name="connsiteY24" fmla="*/ 390525 h 700087"/>
                <a:gd name="connsiteX25" fmla="*/ 2352675 w 2450306"/>
                <a:gd name="connsiteY25" fmla="*/ 431006 h 700087"/>
                <a:gd name="connsiteX26" fmla="*/ 2393156 w 2450306"/>
                <a:gd name="connsiteY26" fmla="*/ 481012 h 700087"/>
                <a:gd name="connsiteX27" fmla="*/ 2428875 w 2450306"/>
                <a:gd name="connsiteY27" fmla="*/ 528637 h 700087"/>
                <a:gd name="connsiteX28" fmla="*/ 2445544 w 2450306"/>
                <a:gd name="connsiteY28" fmla="*/ 554831 h 700087"/>
                <a:gd name="connsiteX29" fmla="*/ 2450306 w 2450306"/>
                <a:gd name="connsiteY29" fmla="*/ 583406 h 700087"/>
                <a:gd name="connsiteX30" fmla="*/ 2450306 w 2450306"/>
                <a:gd name="connsiteY30" fmla="*/ 621506 h 700087"/>
                <a:gd name="connsiteX31" fmla="*/ 2445544 w 2450306"/>
                <a:gd name="connsiteY31" fmla="*/ 657225 h 700087"/>
                <a:gd name="connsiteX32" fmla="*/ 2433637 w 2450306"/>
                <a:gd name="connsiteY32" fmla="*/ 681037 h 700087"/>
                <a:gd name="connsiteX33" fmla="*/ 2412206 w 2450306"/>
                <a:gd name="connsiteY33" fmla="*/ 695325 h 700087"/>
                <a:gd name="connsiteX34" fmla="*/ 2393156 w 2450306"/>
                <a:gd name="connsiteY34" fmla="*/ 700087 h 700087"/>
                <a:gd name="connsiteX35" fmla="*/ 2366962 w 2450306"/>
                <a:gd name="connsiteY35" fmla="*/ 700087 h 700087"/>
                <a:gd name="connsiteX36" fmla="*/ 2331244 w 2450306"/>
                <a:gd name="connsiteY36" fmla="*/ 690562 h 700087"/>
                <a:gd name="connsiteX37" fmla="*/ 2295525 w 2450306"/>
                <a:gd name="connsiteY37" fmla="*/ 673893 h 700087"/>
                <a:gd name="connsiteX38" fmla="*/ 2259806 w 2450306"/>
                <a:gd name="connsiteY38" fmla="*/ 645318 h 700087"/>
                <a:gd name="connsiteX39" fmla="*/ 2207419 w 2450306"/>
                <a:gd name="connsiteY39" fmla="*/ 602456 h 700087"/>
                <a:gd name="connsiteX40" fmla="*/ 2143125 w 2450306"/>
                <a:gd name="connsiteY40" fmla="*/ 559593 h 700087"/>
                <a:gd name="connsiteX41" fmla="*/ 2045494 w 2450306"/>
                <a:gd name="connsiteY41" fmla="*/ 500062 h 700087"/>
                <a:gd name="connsiteX42" fmla="*/ 1955006 w 2450306"/>
                <a:gd name="connsiteY42" fmla="*/ 452437 h 700087"/>
                <a:gd name="connsiteX43" fmla="*/ 1871662 w 2450306"/>
                <a:gd name="connsiteY43" fmla="*/ 414337 h 700087"/>
                <a:gd name="connsiteX44" fmla="*/ 1604962 w 2450306"/>
                <a:gd name="connsiteY44" fmla="*/ 338137 h 700087"/>
                <a:gd name="connsiteX45" fmla="*/ 1483519 w 2450306"/>
                <a:gd name="connsiteY45" fmla="*/ 314325 h 700087"/>
                <a:gd name="connsiteX46" fmla="*/ 1235869 w 2450306"/>
                <a:gd name="connsiteY46" fmla="*/ 269081 h 700087"/>
                <a:gd name="connsiteX47" fmla="*/ 1033462 w 2450306"/>
                <a:gd name="connsiteY47" fmla="*/ 238125 h 700087"/>
                <a:gd name="connsiteX48" fmla="*/ 795337 w 2450306"/>
                <a:gd name="connsiteY48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40481 w 2450306"/>
                <a:gd name="connsiteY5" fmla="*/ 202406 h 700087"/>
                <a:gd name="connsiteX6" fmla="*/ 0 w 2450306"/>
                <a:gd name="connsiteY6" fmla="*/ 209550 h 700087"/>
                <a:gd name="connsiteX7" fmla="*/ 45244 w 2450306"/>
                <a:gd name="connsiteY7" fmla="*/ 0 h 700087"/>
                <a:gd name="connsiteX8" fmla="*/ 221456 w 2450306"/>
                <a:gd name="connsiteY8" fmla="*/ 4762 h 700087"/>
                <a:gd name="connsiteX9" fmla="*/ 390525 w 2450306"/>
                <a:gd name="connsiteY9" fmla="*/ 9525 h 700087"/>
                <a:gd name="connsiteX10" fmla="*/ 535781 w 2450306"/>
                <a:gd name="connsiteY10" fmla="*/ 16668 h 700087"/>
                <a:gd name="connsiteX11" fmla="*/ 704850 w 2450306"/>
                <a:gd name="connsiteY11" fmla="*/ 28575 h 700087"/>
                <a:gd name="connsiteX12" fmla="*/ 950119 w 2450306"/>
                <a:gd name="connsiteY12" fmla="*/ 52387 h 700087"/>
                <a:gd name="connsiteX13" fmla="*/ 1126331 w 2450306"/>
                <a:gd name="connsiteY13" fmla="*/ 73818 h 700087"/>
                <a:gd name="connsiteX14" fmla="*/ 1316831 w 2450306"/>
                <a:gd name="connsiteY14" fmla="*/ 100012 h 700087"/>
                <a:gd name="connsiteX15" fmla="*/ 1490662 w 2450306"/>
                <a:gd name="connsiteY15" fmla="*/ 126206 h 700087"/>
                <a:gd name="connsiteX16" fmla="*/ 1700212 w 2450306"/>
                <a:gd name="connsiteY16" fmla="*/ 159543 h 700087"/>
                <a:gd name="connsiteX17" fmla="*/ 1966912 w 2450306"/>
                <a:gd name="connsiteY17" fmla="*/ 216693 h 700087"/>
                <a:gd name="connsiteX18" fmla="*/ 2112169 w 2450306"/>
                <a:gd name="connsiteY18" fmla="*/ 257175 h 700087"/>
                <a:gd name="connsiteX19" fmla="*/ 2162175 w 2450306"/>
                <a:gd name="connsiteY19" fmla="*/ 271462 h 700087"/>
                <a:gd name="connsiteX20" fmla="*/ 2190750 w 2450306"/>
                <a:gd name="connsiteY20" fmla="*/ 290512 h 700087"/>
                <a:gd name="connsiteX21" fmla="*/ 2235994 w 2450306"/>
                <a:gd name="connsiteY21" fmla="*/ 321468 h 700087"/>
                <a:gd name="connsiteX22" fmla="*/ 2269331 w 2450306"/>
                <a:gd name="connsiteY22" fmla="*/ 347662 h 700087"/>
                <a:gd name="connsiteX23" fmla="*/ 2312194 w 2450306"/>
                <a:gd name="connsiteY23" fmla="*/ 390525 h 700087"/>
                <a:gd name="connsiteX24" fmla="*/ 2352675 w 2450306"/>
                <a:gd name="connsiteY24" fmla="*/ 431006 h 700087"/>
                <a:gd name="connsiteX25" fmla="*/ 2393156 w 2450306"/>
                <a:gd name="connsiteY25" fmla="*/ 481012 h 700087"/>
                <a:gd name="connsiteX26" fmla="*/ 2428875 w 2450306"/>
                <a:gd name="connsiteY26" fmla="*/ 528637 h 700087"/>
                <a:gd name="connsiteX27" fmla="*/ 2445544 w 2450306"/>
                <a:gd name="connsiteY27" fmla="*/ 554831 h 700087"/>
                <a:gd name="connsiteX28" fmla="*/ 2450306 w 2450306"/>
                <a:gd name="connsiteY28" fmla="*/ 583406 h 700087"/>
                <a:gd name="connsiteX29" fmla="*/ 2450306 w 2450306"/>
                <a:gd name="connsiteY29" fmla="*/ 621506 h 700087"/>
                <a:gd name="connsiteX30" fmla="*/ 2445544 w 2450306"/>
                <a:gd name="connsiteY30" fmla="*/ 657225 h 700087"/>
                <a:gd name="connsiteX31" fmla="*/ 2433637 w 2450306"/>
                <a:gd name="connsiteY31" fmla="*/ 681037 h 700087"/>
                <a:gd name="connsiteX32" fmla="*/ 2412206 w 2450306"/>
                <a:gd name="connsiteY32" fmla="*/ 695325 h 700087"/>
                <a:gd name="connsiteX33" fmla="*/ 2393156 w 2450306"/>
                <a:gd name="connsiteY33" fmla="*/ 700087 h 700087"/>
                <a:gd name="connsiteX34" fmla="*/ 2366962 w 2450306"/>
                <a:gd name="connsiteY34" fmla="*/ 700087 h 700087"/>
                <a:gd name="connsiteX35" fmla="*/ 2331244 w 2450306"/>
                <a:gd name="connsiteY35" fmla="*/ 690562 h 700087"/>
                <a:gd name="connsiteX36" fmla="*/ 2295525 w 2450306"/>
                <a:gd name="connsiteY36" fmla="*/ 673893 h 700087"/>
                <a:gd name="connsiteX37" fmla="*/ 2259806 w 2450306"/>
                <a:gd name="connsiteY37" fmla="*/ 645318 h 700087"/>
                <a:gd name="connsiteX38" fmla="*/ 2207419 w 2450306"/>
                <a:gd name="connsiteY38" fmla="*/ 602456 h 700087"/>
                <a:gd name="connsiteX39" fmla="*/ 2143125 w 2450306"/>
                <a:gd name="connsiteY39" fmla="*/ 559593 h 700087"/>
                <a:gd name="connsiteX40" fmla="*/ 2045494 w 2450306"/>
                <a:gd name="connsiteY40" fmla="*/ 500062 h 700087"/>
                <a:gd name="connsiteX41" fmla="*/ 1955006 w 2450306"/>
                <a:gd name="connsiteY41" fmla="*/ 452437 h 700087"/>
                <a:gd name="connsiteX42" fmla="*/ 1871662 w 2450306"/>
                <a:gd name="connsiteY42" fmla="*/ 414337 h 700087"/>
                <a:gd name="connsiteX43" fmla="*/ 1604962 w 2450306"/>
                <a:gd name="connsiteY43" fmla="*/ 338137 h 700087"/>
                <a:gd name="connsiteX44" fmla="*/ 1483519 w 2450306"/>
                <a:gd name="connsiteY44" fmla="*/ 314325 h 700087"/>
                <a:gd name="connsiteX45" fmla="*/ 1235869 w 2450306"/>
                <a:gd name="connsiteY45" fmla="*/ 269081 h 700087"/>
                <a:gd name="connsiteX46" fmla="*/ 1033462 w 2450306"/>
                <a:gd name="connsiteY46" fmla="*/ 238125 h 700087"/>
                <a:gd name="connsiteX47" fmla="*/ 795337 w 2450306"/>
                <a:gd name="connsiteY47" fmla="*/ 209550 h 700087"/>
                <a:gd name="connsiteX0" fmla="*/ 823117 w 2478086"/>
                <a:gd name="connsiteY0" fmla="*/ 209550 h 700087"/>
                <a:gd name="connsiteX1" fmla="*/ 613567 w 2478086"/>
                <a:gd name="connsiteY1" fmla="*/ 190500 h 700087"/>
                <a:gd name="connsiteX2" fmla="*/ 442117 w 2478086"/>
                <a:gd name="connsiteY2" fmla="*/ 180975 h 700087"/>
                <a:gd name="connsiteX3" fmla="*/ 287336 w 2478086"/>
                <a:gd name="connsiteY3" fmla="*/ 178593 h 700087"/>
                <a:gd name="connsiteX4" fmla="*/ 158749 w 2478086"/>
                <a:gd name="connsiteY4" fmla="*/ 180975 h 700087"/>
                <a:gd name="connsiteX5" fmla="*/ 68261 w 2478086"/>
                <a:gd name="connsiteY5" fmla="*/ 202406 h 700087"/>
                <a:gd name="connsiteX6" fmla="*/ 27780 w 2478086"/>
                <a:gd name="connsiteY6" fmla="*/ 209550 h 700087"/>
                <a:gd name="connsiteX7" fmla="*/ 73024 w 2478086"/>
                <a:gd name="connsiteY7" fmla="*/ 0 h 700087"/>
                <a:gd name="connsiteX8" fmla="*/ 249236 w 2478086"/>
                <a:gd name="connsiteY8" fmla="*/ 4762 h 700087"/>
                <a:gd name="connsiteX9" fmla="*/ 418305 w 2478086"/>
                <a:gd name="connsiteY9" fmla="*/ 9525 h 700087"/>
                <a:gd name="connsiteX10" fmla="*/ 563561 w 2478086"/>
                <a:gd name="connsiteY10" fmla="*/ 16668 h 700087"/>
                <a:gd name="connsiteX11" fmla="*/ 732630 w 2478086"/>
                <a:gd name="connsiteY11" fmla="*/ 28575 h 700087"/>
                <a:gd name="connsiteX12" fmla="*/ 977899 w 2478086"/>
                <a:gd name="connsiteY12" fmla="*/ 52387 h 700087"/>
                <a:gd name="connsiteX13" fmla="*/ 1154111 w 2478086"/>
                <a:gd name="connsiteY13" fmla="*/ 73818 h 700087"/>
                <a:gd name="connsiteX14" fmla="*/ 1344611 w 2478086"/>
                <a:gd name="connsiteY14" fmla="*/ 100012 h 700087"/>
                <a:gd name="connsiteX15" fmla="*/ 1518442 w 2478086"/>
                <a:gd name="connsiteY15" fmla="*/ 126206 h 700087"/>
                <a:gd name="connsiteX16" fmla="*/ 1727992 w 2478086"/>
                <a:gd name="connsiteY16" fmla="*/ 159543 h 700087"/>
                <a:gd name="connsiteX17" fmla="*/ 1994692 w 2478086"/>
                <a:gd name="connsiteY17" fmla="*/ 216693 h 700087"/>
                <a:gd name="connsiteX18" fmla="*/ 2139949 w 2478086"/>
                <a:gd name="connsiteY18" fmla="*/ 257175 h 700087"/>
                <a:gd name="connsiteX19" fmla="*/ 2189955 w 2478086"/>
                <a:gd name="connsiteY19" fmla="*/ 271462 h 700087"/>
                <a:gd name="connsiteX20" fmla="*/ 2218530 w 2478086"/>
                <a:gd name="connsiteY20" fmla="*/ 290512 h 700087"/>
                <a:gd name="connsiteX21" fmla="*/ 2263774 w 2478086"/>
                <a:gd name="connsiteY21" fmla="*/ 321468 h 700087"/>
                <a:gd name="connsiteX22" fmla="*/ 2297111 w 2478086"/>
                <a:gd name="connsiteY22" fmla="*/ 347662 h 700087"/>
                <a:gd name="connsiteX23" fmla="*/ 2339974 w 2478086"/>
                <a:gd name="connsiteY23" fmla="*/ 390525 h 700087"/>
                <a:gd name="connsiteX24" fmla="*/ 2380455 w 2478086"/>
                <a:gd name="connsiteY24" fmla="*/ 431006 h 700087"/>
                <a:gd name="connsiteX25" fmla="*/ 2420936 w 2478086"/>
                <a:gd name="connsiteY25" fmla="*/ 481012 h 700087"/>
                <a:gd name="connsiteX26" fmla="*/ 2456655 w 2478086"/>
                <a:gd name="connsiteY26" fmla="*/ 528637 h 700087"/>
                <a:gd name="connsiteX27" fmla="*/ 2473324 w 2478086"/>
                <a:gd name="connsiteY27" fmla="*/ 554831 h 700087"/>
                <a:gd name="connsiteX28" fmla="*/ 2478086 w 2478086"/>
                <a:gd name="connsiteY28" fmla="*/ 583406 h 700087"/>
                <a:gd name="connsiteX29" fmla="*/ 2478086 w 2478086"/>
                <a:gd name="connsiteY29" fmla="*/ 621506 h 700087"/>
                <a:gd name="connsiteX30" fmla="*/ 2473324 w 2478086"/>
                <a:gd name="connsiteY30" fmla="*/ 657225 h 700087"/>
                <a:gd name="connsiteX31" fmla="*/ 2461417 w 2478086"/>
                <a:gd name="connsiteY31" fmla="*/ 681037 h 700087"/>
                <a:gd name="connsiteX32" fmla="*/ 2439986 w 2478086"/>
                <a:gd name="connsiteY32" fmla="*/ 695325 h 700087"/>
                <a:gd name="connsiteX33" fmla="*/ 2420936 w 2478086"/>
                <a:gd name="connsiteY33" fmla="*/ 700087 h 700087"/>
                <a:gd name="connsiteX34" fmla="*/ 2394742 w 2478086"/>
                <a:gd name="connsiteY34" fmla="*/ 700087 h 700087"/>
                <a:gd name="connsiteX35" fmla="*/ 2359024 w 2478086"/>
                <a:gd name="connsiteY35" fmla="*/ 690562 h 700087"/>
                <a:gd name="connsiteX36" fmla="*/ 2323305 w 2478086"/>
                <a:gd name="connsiteY36" fmla="*/ 673893 h 700087"/>
                <a:gd name="connsiteX37" fmla="*/ 2287586 w 2478086"/>
                <a:gd name="connsiteY37" fmla="*/ 645318 h 700087"/>
                <a:gd name="connsiteX38" fmla="*/ 2235199 w 2478086"/>
                <a:gd name="connsiteY38" fmla="*/ 602456 h 700087"/>
                <a:gd name="connsiteX39" fmla="*/ 2170905 w 2478086"/>
                <a:gd name="connsiteY39" fmla="*/ 559593 h 700087"/>
                <a:gd name="connsiteX40" fmla="*/ 2073274 w 2478086"/>
                <a:gd name="connsiteY40" fmla="*/ 500062 h 700087"/>
                <a:gd name="connsiteX41" fmla="*/ 1982786 w 2478086"/>
                <a:gd name="connsiteY41" fmla="*/ 452437 h 700087"/>
                <a:gd name="connsiteX42" fmla="*/ 1899442 w 2478086"/>
                <a:gd name="connsiteY42" fmla="*/ 414337 h 700087"/>
                <a:gd name="connsiteX43" fmla="*/ 1632742 w 2478086"/>
                <a:gd name="connsiteY43" fmla="*/ 338137 h 700087"/>
                <a:gd name="connsiteX44" fmla="*/ 1511299 w 2478086"/>
                <a:gd name="connsiteY44" fmla="*/ 314325 h 700087"/>
                <a:gd name="connsiteX45" fmla="*/ 1263649 w 2478086"/>
                <a:gd name="connsiteY45" fmla="*/ 269081 h 700087"/>
                <a:gd name="connsiteX46" fmla="*/ 1061242 w 2478086"/>
                <a:gd name="connsiteY46" fmla="*/ 238125 h 700087"/>
                <a:gd name="connsiteX47" fmla="*/ 823117 w 2478086"/>
                <a:gd name="connsiteY47" fmla="*/ 209550 h 700087"/>
                <a:gd name="connsiteX0" fmla="*/ 985873 w 2640842"/>
                <a:gd name="connsiteY0" fmla="*/ 209550 h 700087"/>
                <a:gd name="connsiteX1" fmla="*/ 776323 w 2640842"/>
                <a:gd name="connsiteY1" fmla="*/ 190500 h 700087"/>
                <a:gd name="connsiteX2" fmla="*/ 604873 w 2640842"/>
                <a:gd name="connsiteY2" fmla="*/ 180975 h 700087"/>
                <a:gd name="connsiteX3" fmla="*/ 450092 w 2640842"/>
                <a:gd name="connsiteY3" fmla="*/ 178593 h 700087"/>
                <a:gd name="connsiteX4" fmla="*/ 321505 w 2640842"/>
                <a:gd name="connsiteY4" fmla="*/ 180975 h 700087"/>
                <a:gd name="connsiteX5" fmla="*/ 231017 w 2640842"/>
                <a:gd name="connsiteY5" fmla="*/ 202406 h 700087"/>
                <a:gd name="connsiteX6" fmla="*/ 190536 w 2640842"/>
                <a:gd name="connsiteY6" fmla="*/ 209550 h 700087"/>
                <a:gd name="connsiteX7" fmla="*/ 0 w 2640842"/>
                <a:gd name="connsiteY7" fmla="*/ 278582 h 700087"/>
                <a:gd name="connsiteX8" fmla="*/ 235780 w 2640842"/>
                <a:gd name="connsiteY8" fmla="*/ 0 h 700087"/>
                <a:gd name="connsiteX9" fmla="*/ 411992 w 2640842"/>
                <a:gd name="connsiteY9" fmla="*/ 4762 h 700087"/>
                <a:gd name="connsiteX10" fmla="*/ 581061 w 2640842"/>
                <a:gd name="connsiteY10" fmla="*/ 9525 h 700087"/>
                <a:gd name="connsiteX11" fmla="*/ 726317 w 2640842"/>
                <a:gd name="connsiteY11" fmla="*/ 16668 h 700087"/>
                <a:gd name="connsiteX12" fmla="*/ 895386 w 2640842"/>
                <a:gd name="connsiteY12" fmla="*/ 28575 h 700087"/>
                <a:gd name="connsiteX13" fmla="*/ 1140655 w 2640842"/>
                <a:gd name="connsiteY13" fmla="*/ 52387 h 700087"/>
                <a:gd name="connsiteX14" fmla="*/ 1316867 w 2640842"/>
                <a:gd name="connsiteY14" fmla="*/ 73818 h 700087"/>
                <a:gd name="connsiteX15" fmla="*/ 1507367 w 2640842"/>
                <a:gd name="connsiteY15" fmla="*/ 100012 h 700087"/>
                <a:gd name="connsiteX16" fmla="*/ 1681198 w 2640842"/>
                <a:gd name="connsiteY16" fmla="*/ 126206 h 700087"/>
                <a:gd name="connsiteX17" fmla="*/ 1890748 w 2640842"/>
                <a:gd name="connsiteY17" fmla="*/ 159543 h 700087"/>
                <a:gd name="connsiteX18" fmla="*/ 2157448 w 2640842"/>
                <a:gd name="connsiteY18" fmla="*/ 216693 h 700087"/>
                <a:gd name="connsiteX19" fmla="*/ 2302705 w 2640842"/>
                <a:gd name="connsiteY19" fmla="*/ 257175 h 700087"/>
                <a:gd name="connsiteX20" fmla="*/ 2352711 w 2640842"/>
                <a:gd name="connsiteY20" fmla="*/ 271462 h 700087"/>
                <a:gd name="connsiteX21" fmla="*/ 2381286 w 2640842"/>
                <a:gd name="connsiteY21" fmla="*/ 290512 h 700087"/>
                <a:gd name="connsiteX22" fmla="*/ 2426530 w 2640842"/>
                <a:gd name="connsiteY22" fmla="*/ 321468 h 700087"/>
                <a:gd name="connsiteX23" fmla="*/ 2459867 w 2640842"/>
                <a:gd name="connsiteY23" fmla="*/ 347662 h 700087"/>
                <a:gd name="connsiteX24" fmla="*/ 2502730 w 2640842"/>
                <a:gd name="connsiteY24" fmla="*/ 390525 h 700087"/>
                <a:gd name="connsiteX25" fmla="*/ 2543211 w 2640842"/>
                <a:gd name="connsiteY25" fmla="*/ 431006 h 700087"/>
                <a:gd name="connsiteX26" fmla="*/ 2583692 w 2640842"/>
                <a:gd name="connsiteY26" fmla="*/ 481012 h 700087"/>
                <a:gd name="connsiteX27" fmla="*/ 2619411 w 2640842"/>
                <a:gd name="connsiteY27" fmla="*/ 528637 h 700087"/>
                <a:gd name="connsiteX28" fmla="*/ 2636080 w 2640842"/>
                <a:gd name="connsiteY28" fmla="*/ 554831 h 700087"/>
                <a:gd name="connsiteX29" fmla="*/ 2640842 w 2640842"/>
                <a:gd name="connsiteY29" fmla="*/ 583406 h 700087"/>
                <a:gd name="connsiteX30" fmla="*/ 2640842 w 2640842"/>
                <a:gd name="connsiteY30" fmla="*/ 621506 h 700087"/>
                <a:gd name="connsiteX31" fmla="*/ 2636080 w 2640842"/>
                <a:gd name="connsiteY31" fmla="*/ 657225 h 700087"/>
                <a:gd name="connsiteX32" fmla="*/ 2624173 w 2640842"/>
                <a:gd name="connsiteY32" fmla="*/ 681037 h 700087"/>
                <a:gd name="connsiteX33" fmla="*/ 2602742 w 2640842"/>
                <a:gd name="connsiteY33" fmla="*/ 695325 h 700087"/>
                <a:gd name="connsiteX34" fmla="*/ 2583692 w 2640842"/>
                <a:gd name="connsiteY34" fmla="*/ 700087 h 700087"/>
                <a:gd name="connsiteX35" fmla="*/ 2557498 w 2640842"/>
                <a:gd name="connsiteY35" fmla="*/ 700087 h 700087"/>
                <a:gd name="connsiteX36" fmla="*/ 2521780 w 2640842"/>
                <a:gd name="connsiteY36" fmla="*/ 690562 h 700087"/>
                <a:gd name="connsiteX37" fmla="*/ 2486061 w 2640842"/>
                <a:gd name="connsiteY37" fmla="*/ 673893 h 700087"/>
                <a:gd name="connsiteX38" fmla="*/ 2450342 w 2640842"/>
                <a:gd name="connsiteY38" fmla="*/ 645318 h 700087"/>
                <a:gd name="connsiteX39" fmla="*/ 2397955 w 2640842"/>
                <a:gd name="connsiteY39" fmla="*/ 602456 h 700087"/>
                <a:gd name="connsiteX40" fmla="*/ 2333661 w 2640842"/>
                <a:gd name="connsiteY40" fmla="*/ 559593 h 700087"/>
                <a:gd name="connsiteX41" fmla="*/ 2236030 w 2640842"/>
                <a:gd name="connsiteY41" fmla="*/ 500062 h 700087"/>
                <a:gd name="connsiteX42" fmla="*/ 2145542 w 2640842"/>
                <a:gd name="connsiteY42" fmla="*/ 452437 h 700087"/>
                <a:gd name="connsiteX43" fmla="*/ 2062198 w 2640842"/>
                <a:gd name="connsiteY43" fmla="*/ 414337 h 700087"/>
                <a:gd name="connsiteX44" fmla="*/ 1795498 w 2640842"/>
                <a:gd name="connsiteY44" fmla="*/ 338137 h 700087"/>
                <a:gd name="connsiteX45" fmla="*/ 1674055 w 2640842"/>
                <a:gd name="connsiteY45" fmla="*/ 314325 h 700087"/>
                <a:gd name="connsiteX46" fmla="*/ 1426405 w 2640842"/>
                <a:gd name="connsiteY46" fmla="*/ 269081 h 700087"/>
                <a:gd name="connsiteX47" fmla="*/ 1223998 w 2640842"/>
                <a:gd name="connsiteY47" fmla="*/ 238125 h 700087"/>
                <a:gd name="connsiteX48" fmla="*/ 985873 w 2640842"/>
                <a:gd name="connsiteY48" fmla="*/ 209550 h 700087"/>
                <a:gd name="connsiteX0" fmla="*/ 986667 w 2641636"/>
                <a:gd name="connsiteY0" fmla="*/ 209550 h 700087"/>
                <a:gd name="connsiteX1" fmla="*/ 777117 w 2641636"/>
                <a:gd name="connsiteY1" fmla="*/ 190500 h 700087"/>
                <a:gd name="connsiteX2" fmla="*/ 605667 w 2641636"/>
                <a:gd name="connsiteY2" fmla="*/ 180975 h 700087"/>
                <a:gd name="connsiteX3" fmla="*/ 450886 w 2641636"/>
                <a:gd name="connsiteY3" fmla="*/ 178593 h 700087"/>
                <a:gd name="connsiteX4" fmla="*/ 322299 w 2641636"/>
                <a:gd name="connsiteY4" fmla="*/ 180975 h 700087"/>
                <a:gd name="connsiteX5" fmla="*/ 231811 w 2641636"/>
                <a:gd name="connsiteY5" fmla="*/ 202406 h 700087"/>
                <a:gd name="connsiteX6" fmla="*/ 794 w 2641636"/>
                <a:gd name="connsiteY6" fmla="*/ 278582 h 700087"/>
                <a:gd name="connsiteX7" fmla="*/ 236574 w 2641636"/>
                <a:gd name="connsiteY7" fmla="*/ 0 h 700087"/>
                <a:gd name="connsiteX8" fmla="*/ 412786 w 2641636"/>
                <a:gd name="connsiteY8" fmla="*/ 4762 h 700087"/>
                <a:gd name="connsiteX9" fmla="*/ 581855 w 2641636"/>
                <a:gd name="connsiteY9" fmla="*/ 9525 h 700087"/>
                <a:gd name="connsiteX10" fmla="*/ 727111 w 2641636"/>
                <a:gd name="connsiteY10" fmla="*/ 16668 h 700087"/>
                <a:gd name="connsiteX11" fmla="*/ 896180 w 2641636"/>
                <a:gd name="connsiteY11" fmla="*/ 28575 h 700087"/>
                <a:gd name="connsiteX12" fmla="*/ 1141449 w 2641636"/>
                <a:gd name="connsiteY12" fmla="*/ 52387 h 700087"/>
                <a:gd name="connsiteX13" fmla="*/ 1317661 w 2641636"/>
                <a:gd name="connsiteY13" fmla="*/ 73818 h 700087"/>
                <a:gd name="connsiteX14" fmla="*/ 1508161 w 2641636"/>
                <a:gd name="connsiteY14" fmla="*/ 100012 h 700087"/>
                <a:gd name="connsiteX15" fmla="*/ 1681992 w 2641636"/>
                <a:gd name="connsiteY15" fmla="*/ 126206 h 700087"/>
                <a:gd name="connsiteX16" fmla="*/ 1891542 w 2641636"/>
                <a:gd name="connsiteY16" fmla="*/ 159543 h 700087"/>
                <a:gd name="connsiteX17" fmla="*/ 2158242 w 2641636"/>
                <a:gd name="connsiteY17" fmla="*/ 216693 h 700087"/>
                <a:gd name="connsiteX18" fmla="*/ 2303499 w 2641636"/>
                <a:gd name="connsiteY18" fmla="*/ 257175 h 700087"/>
                <a:gd name="connsiteX19" fmla="*/ 2353505 w 2641636"/>
                <a:gd name="connsiteY19" fmla="*/ 271462 h 700087"/>
                <a:gd name="connsiteX20" fmla="*/ 2382080 w 2641636"/>
                <a:gd name="connsiteY20" fmla="*/ 290512 h 700087"/>
                <a:gd name="connsiteX21" fmla="*/ 2427324 w 2641636"/>
                <a:gd name="connsiteY21" fmla="*/ 321468 h 700087"/>
                <a:gd name="connsiteX22" fmla="*/ 2460661 w 2641636"/>
                <a:gd name="connsiteY22" fmla="*/ 347662 h 700087"/>
                <a:gd name="connsiteX23" fmla="*/ 2503524 w 2641636"/>
                <a:gd name="connsiteY23" fmla="*/ 390525 h 700087"/>
                <a:gd name="connsiteX24" fmla="*/ 2544005 w 2641636"/>
                <a:gd name="connsiteY24" fmla="*/ 431006 h 700087"/>
                <a:gd name="connsiteX25" fmla="*/ 2584486 w 2641636"/>
                <a:gd name="connsiteY25" fmla="*/ 481012 h 700087"/>
                <a:gd name="connsiteX26" fmla="*/ 2620205 w 2641636"/>
                <a:gd name="connsiteY26" fmla="*/ 528637 h 700087"/>
                <a:gd name="connsiteX27" fmla="*/ 2636874 w 2641636"/>
                <a:gd name="connsiteY27" fmla="*/ 554831 h 700087"/>
                <a:gd name="connsiteX28" fmla="*/ 2641636 w 2641636"/>
                <a:gd name="connsiteY28" fmla="*/ 583406 h 700087"/>
                <a:gd name="connsiteX29" fmla="*/ 2641636 w 2641636"/>
                <a:gd name="connsiteY29" fmla="*/ 621506 h 700087"/>
                <a:gd name="connsiteX30" fmla="*/ 2636874 w 2641636"/>
                <a:gd name="connsiteY30" fmla="*/ 657225 h 700087"/>
                <a:gd name="connsiteX31" fmla="*/ 2624967 w 2641636"/>
                <a:gd name="connsiteY31" fmla="*/ 681037 h 700087"/>
                <a:gd name="connsiteX32" fmla="*/ 2603536 w 2641636"/>
                <a:gd name="connsiteY32" fmla="*/ 695325 h 700087"/>
                <a:gd name="connsiteX33" fmla="*/ 2584486 w 2641636"/>
                <a:gd name="connsiteY33" fmla="*/ 700087 h 700087"/>
                <a:gd name="connsiteX34" fmla="*/ 2558292 w 2641636"/>
                <a:gd name="connsiteY34" fmla="*/ 700087 h 700087"/>
                <a:gd name="connsiteX35" fmla="*/ 2522574 w 2641636"/>
                <a:gd name="connsiteY35" fmla="*/ 690562 h 700087"/>
                <a:gd name="connsiteX36" fmla="*/ 2486855 w 2641636"/>
                <a:gd name="connsiteY36" fmla="*/ 673893 h 700087"/>
                <a:gd name="connsiteX37" fmla="*/ 2451136 w 2641636"/>
                <a:gd name="connsiteY37" fmla="*/ 645318 h 700087"/>
                <a:gd name="connsiteX38" fmla="*/ 2398749 w 2641636"/>
                <a:gd name="connsiteY38" fmla="*/ 602456 h 700087"/>
                <a:gd name="connsiteX39" fmla="*/ 2334455 w 2641636"/>
                <a:gd name="connsiteY39" fmla="*/ 559593 h 700087"/>
                <a:gd name="connsiteX40" fmla="*/ 2236824 w 2641636"/>
                <a:gd name="connsiteY40" fmla="*/ 500062 h 700087"/>
                <a:gd name="connsiteX41" fmla="*/ 2146336 w 2641636"/>
                <a:gd name="connsiteY41" fmla="*/ 452437 h 700087"/>
                <a:gd name="connsiteX42" fmla="*/ 2062992 w 2641636"/>
                <a:gd name="connsiteY42" fmla="*/ 414337 h 700087"/>
                <a:gd name="connsiteX43" fmla="*/ 1796292 w 2641636"/>
                <a:gd name="connsiteY43" fmla="*/ 338137 h 700087"/>
                <a:gd name="connsiteX44" fmla="*/ 1674849 w 2641636"/>
                <a:gd name="connsiteY44" fmla="*/ 314325 h 700087"/>
                <a:gd name="connsiteX45" fmla="*/ 1427199 w 2641636"/>
                <a:gd name="connsiteY45" fmla="*/ 269081 h 700087"/>
                <a:gd name="connsiteX46" fmla="*/ 1224792 w 2641636"/>
                <a:gd name="connsiteY46" fmla="*/ 238125 h 700087"/>
                <a:gd name="connsiteX47" fmla="*/ 986667 w 2641636"/>
                <a:gd name="connsiteY47" fmla="*/ 209550 h 700087"/>
                <a:gd name="connsiteX0" fmla="*/ 985873 w 2640842"/>
                <a:gd name="connsiteY0" fmla="*/ 209550 h 700087"/>
                <a:gd name="connsiteX1" fmla="*/ 776323 w 2640842"/>
                <a:gd name="connsiteY1" fmla="*/ 190500 h 700087"/>
                <a:gd name="connsiteX2" fmla="*/ 604873 w 2640842"/>
                <a:gd name="connsiteY2" fmla="*/ 180975 h 700087"/>
                <a:gd name="connsiteX3" fmla="*/ 450092 w 2640842"/>
                <a:gd name="connsiteY3" fmla="*/ 178593 h 700087"/>
                <a:gd name="connsiteX4" fmla="*/ 321505 w 2640842"/>
                <a:gd name="connsiteY4" fmla="*/ 180975 h 700087"/>
                <a:gd name="connsiteX5" fmla="*/ 0 w 2640842"/>
                <a:gd name="connsiteY5" fmla="*/ 278582 h 700087"/>
                <a:gd name="connsiteX6" fmla="*/ 235780 w 2640842"/>
                <a:gd name="connsiteY6" fmla="*/ 0 h 700087"/>
                <a:gd name="connsiteX7" fmla="*/ 411992 w 2640842"/>
                <a:gd name="connsiteY7" fmla="*/ 4762 h 700087"/>
                <a:gd name="connsiteX8" fmla="*/ 581061 w 2640842"/>
                <a:gd name="connsiteY8" fmla="*/ 9525 h 700087"/>
                <a:gd name="connsiteX9" fmla="*/ 726317 w 2640842"/>
                <a:gd name="connsiteY9" fmla="*/ 16668 h 700087"/>
                <a:gd name="connsiteX10" fmla="*/ 895386 w 2640842"/>
                <a:gd name="connsiteY10" fmla="*/ 28575 h 700087"/>
                <a:gd name="connsiteX11" fmla="*/ 1140655 w 2640842"/>
                <a:gd name="connsiteY11" fmla="*/ 52387 h 700087"/>
                <a:gd name="connsiteX12" fmla="*/ 1316867 w 2640842"/>
                <a:gd name="connsiteY12" fmla="*/ 73818 h 700087"/>
                <a:gd name="connsiteX13" fmla="*/ 1507367 w 2640842"/>
                <a:gd name="connsiteY13" fmla="*/ 100012 h 700087"/>
                <a:gd name="connsiteX14" fmla="*/ 1681198 w 2640842"/>
                <a:gd name="connsiteY14" fmla="*/ 126206 h 700087"/>
                <a:gd name="connsiteX15" fmla="*/ 1890748 w 2640842"/>
                <a:gd name="connsiteY15" fmla="*/ 159543 h 700087"/>
                <a:gd name="connsiteX16" fmla="*/ 2157448 w 2640842"/>
                <a:gd name="connsiteY16" fmla="*/ 216693 h 700087"/>
                <a:gd name="connsiteX17" fmla="*/ 2302705 w 2640842"/>
                <a:gd name="connsiteY17" fmla="*/ 257175 h 700087"/>
                <a:gd name="connsiteX18" fmla="*/ 2352711 w 2640842"/>
                <a:gd name="connsiteY18" fmla="*/ 271462 h 700087"/>
                <a:gd name="connsiteX19" fmla="*/ 2381286 w 2640842"/>
                <a:gd name="connsiteY19" fmla="*/ 290512 h 700087"/>
                <a:gd name="connsiteX20" fmla="*/ 2426530 w 2640842"/>
                <a:gd name="connsiteY20" fmla="*/ 321468 h 700087"/>
                <a:gd name="connsiteX21" fmla="*/ 2459867 w 2640842"/>
                <a:gd name="connsiteY21" fmla="*/ 347662 h 700087"/>
                <a:gd name="connsiteX22" fmla="*/ 2502730 w 2640842"/>
                <a:gd name="connsiteY22" fmla="*/ 390525 h 700087"/>
                <a:gd name="connsiteX23" fmla="*/ 2543211 w 2640842"/>
                <a:gd name="connsiteY23" fmla="*/ 431006 h 700087"/>
                <a:gd name="connsiteX24" fmla="*/ 2583692 w 2640842"/>
                <a:gd name="connsiteY24" fmla="*/ 481012 h 700087"/>
                <a:gd name="connsiteX25" fmla="*/ 2619411 w 2640842"/>
                <a:gd name="connsiteY25" fmla="*/ 528637 h 700087"/>
                <a:gd name="connsiteX26" fmla="*/ 2636080 w 2640842"/>
                <a:gd name="connsiteY26" fmla="*/ 554831 h 700087"/>
                <a:gd name="connsiteX27" fmla="*/ 2640842 w 2640842"/>
                <a:gd name="connsiteY27" fmla="*/ 583406 h 700087"/>
                <a:gd name="connsiteX28" fmla="*/ 2640842 w 2640842"/>
                <a:gd name="connsiteY28" fmla="*/ 621506 h 700087"/>
                <a:gd name="connsiteX29" fmla="*/ 2636080 w 2640842"/>
                <a:gd name="connsiteY29" fmla="*/ 657225 h 700087"/>
                <a:gd name="connsiteX30" fmla="*/ 2624173 w 2640842"/>
                <a:gd name="connsiteY30" fmla="*/ 681037 h 700087"/>
                <a:gd name="connsiteX31" fmla="*/ 2602742 w 2640842"/>
                <a:gd name="connsiteY31" fmla="*/ 695325 h 700087"/>
                <a:gd name="connsiteX32" fmla="*/ 2583692 w 2640842"/>
                <a:gd name="connsiteY32" fmla="*/ 700087 h 700087"/>
                <a:gd name="connsiteX33" fmla="*/ 2557498 w 2640842"/>
                <a:gd name="connsiteY33" fmla="*/ 700087 h 700087"/>
                <a:gd name="connsiteX34" fmla="*/ 2521780 w 2640842"/>
                <a:gd name="connsiteY34" fmla="*/ 690562 h 700087"/>
                <a:gd name="connsiteX35" fmla="*/ 2486061 w 2640842"/>
                <a:gd name="connsiteY35" fmla="*/ 673893 h 700087"/>
                <a:gd name="connsiteX36" fmla="*/ 2450342 w 2640842"/>
                <a:gd name="connsiteY36" fmla="*/ 645318 h 700087"/>
                <a:gd name="connsiteX37" fmla="*/ 2397955 w 2640842"/>
                <a:gd name="connsiteY37" fmla="*/ 602456 h 700087"/>
                <a:gd name="connsiteX38" fmla="*/ 2333661 w 2640842"/>
                <a:gd name="connsiteY38" fmla="*/ 559593 h 700087"/>
                <a:gd name="connsiteX39" fmla="*/ 2236030 w 2640842"/>
                <a:gd name="connsiteY39" fmla="*/ 500062 h 700087"/>
                <a:gd name="connsiteX40" fmla="*/ 2145542 w 2640842"/>
                <a:gd name="connsiteY40" fmla="*/ 452437 h 700087"/>
                <a:gd name="connsiteX41" fmla="*/ 2062198 w 2640842"/>
                <a:gd name="connsiteY41" fmla="*/ 414337 h 700087"/>
                <a:gd name="connsiteX42" fmla="*/ 1795498 w 2640842"/>
                <a:gd name="connsiteY42" fmla="*/ 338137 h 700087"/>
                <a:gd name="connsiteX43" fmla="*/ 1674055 w 2640842"/>
                <a:gd name="connsiteY43" fmla="*/ 314325 h 700087"/>
                <a:gd name="connsiteX44" fmla="*/ 1426405 w 2640842"/>
                <a:gd name="connsiteY44" fmla="*/ 269081 h 700087"/>
                <a:gd name="connsiteX45" fmla="*/ 1223998 w 2640842"/>
                <a:gd name="connsiteY45" fmla="*/ 238125 h 700087"/>
                <a:gd name="connsiteX46" fmla="*/ 985873 w 2640842"/>
                <a:gd name="connsiteY46" fmla="*/ 209550 h 700087"/>
                <a:gd name="connsiteX0" fmla="*/ 985873 w 2640842"/>
                <a:gd name="connsiteY0" fmla="*/ 209550 h 700087"/>
                <a:gd name="connsiteX1" fmla="*/ 776323 w 2640842"/>
                <a:gd name="connsiteY1" fmla="*/ 190500 h 700087"/>
                <a:gd name="connsiteX2" fmla="*/ 604873 w 2640842"/>
                <a:gd name="connsiteY2" fmla="*/ 180975 h 700087"/>
                <a:gd name="connsiteX3" fmla="*/ 450092 w 2640842"/>
                <a:gd name="connsiteY3" fmla="*/ 178593 h 700087"/>
                <a:gd name="connsiteX4" fmla="*/ 321505 w 2640842"/>
                <a:gd name="connsiteY4" fmla="*/ 180975 h 700087"/>
                <a:gd name="connsiteX5" fmla="*/ 235780 w 2640842"/>
                <a:gd name="connsiteY5" fmla="*/ 209550 h 700087"/>
                <a:gd name="connsiteX6" fmla="*/ 0 w 2640842"/>
                <a:gd name="connsiteY6" fmla="*/ 278582 h 700087"/>
                <a:gd name="connsiteX7" fmla="*/ 235780 w 2640842"/>
                <a:gd name="connsiteY7" fmla="*/ 0 h 700087"/>
                <a:gd name="connsiteX8" fmla="*/ 411992 w 2640842"/>
                <a:gd name="connsiteY8" fmla="*/ 4762 h 700087"/>
                <a:gd name="connsiteX9" fmla="*/ 581061 w 2640842"/>
                <a:gd name="connsiteY9" fmla="*/ 9525 h 700087"/>
                <a:gd name="connsiteX10" fmla="*/ 726317 w 2640842"/>
                <a:gd name="connsiteY10" fmla="*/ 16668 h 700087"/>
                <a:gd name="connsiteX11" fmla="*/ 895386 w 2640842"/>
                <a:gd name="connsiteY11" fmla="*/ 28575 h 700087"/>
                <a:gd name="connsiteX12" fmla="*/ 1140655 w 2640842"/>
                <a:gd name="connsiteY12" fmla="*/ 52387 h 700087"/>
                <a:gd name="connsiteX13" fmla="*/ 1316867 w 2640842"/>
                <a:gd name="connsiteY13" fmla="*/ 73818 h 700087"/>
                <a:gd name="connsiteX14" fmla="*/ 1507367 w 2640842"/>
                <a:gd name="connsiteY14" fmla="*/ 100012 h 700087"/>
                <a:gd name="connsiteX15" fmla="*/ 1681198 w 2640842"/>
                <a:gd name="connsiteY15" fmla="*/ 126206 h 700087"/>
                <a:gd name="connsiteX16" fmla="*/ 1890748 w 2640842"/>
                <a:gd name="connsiteY16" fmla="*/ 159543 h 700087"/>
                <a:gd name="connsiteX17" fmla="*/ 2157448 w 2640842"/>
                <a:gd name="connsiteY17" fmla="*/ 216693 h 700087"/>
                <a:gd name="connsiteX18" fmla="*/ 2302705 w 2640842"/>
                <a:gd name="connsiteY18" fmla="*/ 257175 h 700087"/>
                <a:gd name="connsiteX19" fmla="*/ 2352711 w 2640842"/>
                <a:gd name="connsiteY19" fmla="*/ 271462 h 700087"/>
                <a:gd name="connsiteX20" fmla="*/ 2381286 w 2640842"/>
                <a:gd name="connsiteY20" fmla="*/ 290512 h 700087"/>
                <a:gd name="connsiteX21" fmla="*/ 2426530 w 2640842"/>
                <a:gd name="connsiteY21" fmla="*/ 321468 h 700087"/>
                <a:gd name="connsiteX22" fmla="*/ 2459867 w 2640842"/>
                <a:gd name="connsiteY22" fmla="*/ 347662 h 700087"/>
                <a:gd name="connsiteX23" fmla="*/ 2502730 w 2640842"/>
                <a:gd name="connsiteY23" fmla="*/ 390525 h 700087"/>
                <a:gd name="connsiteX24" fmla="*/ 2543211 w 2640842"/>
                <a:gd name="connsiteY24" fmla="*/ 431006 h 700087"/>
                <a:gd name="connsiteX25" fmla="*/ 2583692 w 2640842"/>
                <a:gd name="connsiteY25" fmla="*/ 481012 h 700087"/>
                <a:gd name="connsiteX26" fmla="*/ 2619411 w 2640842"/>
                <a:gd name="connsiteY26" fmla="*/ 528637 h 700087"/>
                <a:gd name="connsiteX27" fmla="*/ 2636080 w 2640842"/>
                <a:gd name="connsiteY27" fmla="*/ 554831 h 700087"/>
                <a:gd name="connsiteX28" fmla="*/ 2640842 w 2640842"/>
                <a:gd name="connsiteY28" fmla="*/ 583406 h 700087"/>
                <a:gd name="connsiteX29" fmla="*/ 2640842 w 2640842"/>
                <a:gd name="connsiteY29" fmla="*/ 621506 h 700087"/>
                <a:gd name="connsiteX30" fmla="*/ 2636080 w 2640842"/>
                <a:gd name="connsiteY30" fmla="*/ 657225 h 700087"/>
                <a:gd name="connsiteX31" fmla="*/ 2624173 w 2640842"/>
                <a:gd name="connsiteY31" fmla="*/ 681037 h 700087"/>
                <a:gd name="connsiteX32" fmla="*/ 2602742 w 2640842"/>
                <a:gd name="connsiteY32" fmla="*/ 695325 h 700087"/>
                <a:gd name="connsiteX33" fmla="*/ 2583692 w 2640842"/>
                <a:gd name="connsiteY33" fmla="*/ 700087 h 700087"/>
                <a:gd name="connsiteX34" fmla="*/ 2557498 w 2640842"/>
                <a:gd name="connsiteY34" fmla="*/ 700087 h 700087"/>
                <a:gd name="connsiteX35" fmla="*/ 2521780 w 2640842"/>
                <a:gd name="connsiteY35" fmla="*/ 690562 h 700087"/>
                <a:gd name="connsiteX36" fmla="*/ 2486061 w 2640842"/>
                <a:gd name="connsiteY36" fmla="*/ 673893 h 700087"/>
                <a:gd name="connsiteX37" fmla="*/ 2450342 w 2640842"/>
                <a:gd name="connsiteY37" fmla="*/ 645318 h 700087"/>
                <a:gd name="connsiteX38" fmla="*/ 2397955 w 2640842"/>
                <a:gd name="connsiteY38" fmla="*/ 602456 h 700087"/>
                <a:gd name="connsiteX39" fmla="*/ 2333661 w 2640842"/>
                <a:gd name="connsiteY39" fmla="*/ 559593 h 700087"/>
                <a:gd name="connsiteX40" fmla="*/ 2236030 w 2640842"/>
                <a:gd name="connsiteY40" fmla="*/ 500062 h 700087"/>
                <a:gd name="connsiteX41" fmla="*/ 2145542 w 2640842"/>
                <a:gd name="connsiteY41" fmla="*/ 452437 h 700087"/>
                <a:gd name="connsiteX42" fmla="*/ 2062198 w 2640842"/>
                <a:gd name="connsiteY42" fmla="*/ 414337 h 700087"/>
                <a:gd name="connsiteX43" fmla="*/ 1795498 w 2640842"/>
                <a:gd name="connsiteY43" fmla="*/ 338137 h 700087"/>
                <a:gd name="connsiteX44" fmla="*/ 1674055 w 2640842"/>
                <a:gd name="connsiteY44" fmla="*/ 314325 h 700087"/>
                <a:gd name="connsiteX45" fmla="*/ 1426405 w 2640842"/>
                <a:gd name="connsiteY45" fmla="*/ 269081 h 700087"/>
                <a:gd name="connsiteX46" fmla="*/ 1223998 w 2640842"/>
                <a:gd name="connsiteY46" fmla="*/ 238125 h 700087"/>
                <a:gd name="connsiteX47" fmla="*/ 985873 w 2640842"/>
                <a:gd name="connsiteY47" fmla="*/ 209550 h 700087"/>
                <a:gd name="connsiteX0" fmla="*/ 985873 w 2640842"/>
                <a:gd name="connsiteY0" fmla="*/ 209550 h 700087"/>
                <a:gd name="connsiteX1" fmla="*/ 776323 w 2640842"/>
                <a:gd name="connsiteY1" fmla="*/ 190500 h 700087"/>
                <a:gd name="connsiteX2" fmla="*/ 604873 w 2640842"/>
                <a:gd name="connsiteY2" fmla="*/ 180975 h 700087"/>
                <a:gd name="connsiteX3" fmla="*/ 450092 w 2640842"/>
                <a:gd name="connsiteY3" fmla="*/ 178593 h 700087"/>
                <a:gd name="connsiteX4" fmla="*/ 321505 w 2640842"/>
                <a:gd name="connsiteY4" fmla="*/ 180975 h 700087"/>
                <a:gd name="connsiteX5" fmla="*/ 235780 w 2640842"/>
                <a:gd name="connsiteY5" fmla="*/ 209550 h 700087"/>
                <a:gd name="connsiteX6" fmla="*/ 190536 w 2640842"/>
                <a:gd name="connsiteY6" fmla="*/ 221456 h 700087"/>
                <a:gd name="connsiteX7" fmla="*/ 0 w 2640842"/>
                <a:gd name="connsiteY7" fmla="*/ 278582 h 700087"/>
                <a:gd name="connsiteX8" fmla="*/ 235780 w 2640842"/>
                <a:gd name="connsiteY8" fmla="*/ 0 h 700087"/>
                <a:gd name="connsiteX9" fmla="*/ 411992 w 2640842"/>
                <a:gd name="connsiteY9" fmla="*/ 4762 h 700087"/>
                <a:gd name="connsiteX10" fmla="*/ 581061 w 2640842"/>
                <a:gd name="connsiteY10" fmla="*/ 9525 h 700087"/>
                <a:gd name="connsiteX11" fmla="*/ 726317 w 2640842"/>
                <a:gd name="connsiteY11" fmla="*/ 16668 h 700087"/>
                <a:gd name="connsiteX12" fmla="*/ 895386 w 2640842"/>
                <a:gd name="connsiteY12" fmla="*/ 28575 h 700087"/>
                <a:gd name="connsiteX13" fmla="*/ 1140655 w 2640842"/>
                <a:gd name="connsiteY13" fmla="*/ 52387 h 700087"/>
                <a:gd name="connsiteX14" fmla="*/ 1316867 w 2640842"/>
                <a:gd name="connsiteY14" fmla="*/ 73818 h 700087"/>
                <a:gd name="connsiteX15" fmla="*/ 1507367 w 2640842"/>
                <a:gd name="connsiteY15" fmla="*/ 100012 h 700087"/>
                <a:gd name="connsiteX16" fmla="*/ 1681198 w 2640842"/>
                <a:gd name="connsiteY16" fmla="*/ 126206 h 700087"/>
                <a:gd name="connsiteX17" fmla="*/ 1890748 w 2640842"/>
                <a:gd name="connsiteY17" fmla="*/ 159543 h 700087"/>
                <a:gd name="connsiteX18" fmla="*/ 2157448 w 2640842"/>
                <a:gd name="connsiteY18" fmla="*/ 216693 h 700087"/>
                <a:gd name="connsiteX19" fmla="*/ 2302705 w 2640842"/>
                <a:gd name="connsiteY19" fmla="*/ 257175 h 700087"/>
                <a:gd name="connsiteX20" fmla="*/ 2352711 w 2640842"/>
                <a:gd name="connsiteY20" fmla="*/ 271462 h 700087"/>
                <a:gd name="connsiteX21" fmla="*/ 2381286 w 2640842"/>
                <a:gd name="connsiteY21" fmla="*/ 290512 h 700087"/>
                <a:gd name="connsiteX22" fmla="*/ 2426530 w 2640842"/>
                <a:gd name="connsiteY22" fmla="*/ 321468 h 700087"/>
                <a:gd name="connsiteX23" fmla="*/ 2459867 w 2640842"/>
                <a:gd name="connsiteY23" fmla="*/ 347662 h 700087"/>
                <a:gd name="connsiteX24" fmla="*/ 2502730 w 2640842"/>
                <a:gd name="connsiteY24" fmla="*/ 390525 h 700087"/>
                <a:gd name="connsiteX25" fmla="*/ 2543211 w 2640842"/>
                <a:gd name="connsiteY25" fmla="*/ 431006 h 700087"/>
                <a:gd name="connsiteX26" fmla="*/ 2583692 w 2640842"/>
                <a:gd name="connsiteY26" fmla="*/ 481012 h 700087"/>
                <a:gd name="connsiteX27" fmla="*/ 2619411 w 2640842"/>
                <a:gd name="connsiteY27" fmla="*/ 528637 h 700087"/>
                <a:gd name="connsiteX28" fmla="*/ 2636080 w 2640842"/>
                <a:gd name="connsiteY28" fmla="*/ 554831 h 700087"/>
                <a:gd name="connsiteX29" fmla="*/ 2640842 w 2640842"/>
                <a:gd name="connsiteY29" fmla="*/ 583406 h 700087"/>
                <a:gd name="connsiteX30" fmla="*/ 2640842 w 2640842"/>
                <a:gd name="connsiteY30" fmla="*/ 621506 h 700087"/>
                <a:gd name="connsiteX31" fmla="*/ 2636080 w 2640842"/>
                <a:gd name="connsiteY31" fmla="*/ 657225 h 700087"/>
                <a:gd name="connsiteX32" fmla="*/ 2624173 w 2640842"/>
                <a:gd name="connsiteY32" fmla="*/ 681037 h 700087"/>
                <a:gd name="connsiteX33" fmla="*/ 2602742 w 2640842"/>
                <a:gd name="connsiteY33" fmla="*/ 695325 h 700087"/>
                <a:gd name="connsiteX34" fmla="*/ 2583692 w 2640842"/>
                <a:gd name="connsiteY34" fmla="*/ 700087 h 700087"/>
                <a:gd name="connsiteX35" fmla="*/ 2557498 w 2640842"/>
                <a:gd name="connsiteY35" fmla="*/ 700087 h 700087"/>
                <a:gd name="connsiteX36" fmla="*/ 2521780 w 2640842"/>
                <a:gd name="connsiteY36" fmla="*/ 690562 h 700087"/>
                <a:gd name="connsiteX37" fmla="*/ 2486061 w 2640842"/>
                <a:gd name="connsiteY37" fmla="*/ 673893 h 700087"/>
                <a:gd name="connsiteX38" fmla="*/ 2450342 w 2640842"/>
                <a:gd name="connsiteY38" fmla="*/ 645318 h 700087"/>
                <a:gd name="connsiteX39" fmla="*/ 2397955 w 2640842"/>
                <a:gd name="connsiteY39" fmla="*/ 602456 h 700087"/>
                <a:gd name="connsiteX40" fmla="*/ 2333661 w 2640842"/>
                <a:gd name="connsiteY40" fmla="*/ 559593 h 700087"/>
                <a:gd name="connsiteX41" fmla="*/ 2236030 w 2640842"/>
                <a:gd name="connsiteY41" fmla="*/ 500062 h 700087"/>
                <a:gd name="connsiteX42" fmla="*/ 2145542 w 2640842"/>
                <a:gd name="connsiteY42" fmla="*/ 452437 h 700087"/>
                <a:gd name="connsiteX43" fmla="*/ 2062198 w 2640842"/>
                <a:gd name="connsiteY43" fmla="*/ 414337 h 700087"/>
                <a:gd name="connsiteX44" fmla="*/ 1795498 w 2640842"/>
                <a:gd name="connsiteY44" fmla="*/ 338137 h 700087"/>
                <a:gd name="connsiteX45" fmla="*/ 1674055 w 2640842"/>
                <a:gd name="connsiteY45" fmla="*/ 314325 h 700087"/>
                <a:gd name="connsiteX46" fmla="*/ 1426405 w 2640842"/>
                <a:gd name="connsiteY46" fmla="*/ 269081 h 700087"/>
                <a:gd name="connsiteX47" fmla="*/ 1223998 w 2640842"/>
                <a:gd name="connsiteY47" fmla="*/ 238125 h 700087"/>
                <a:gd name="connsiteX48" fmla="*/ 985873 w 2640842"/>
                <a:gd name="connsiteY48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45244 w 2450306"/>
                <a:gd name="connsiteY5" fmla="*/ 209550 h 700087"/>
                <a:gd name="connsiteX6" fmla="*/ 0 w 2450306"/>
                <a:gd name="connsiteY6" fmla="*/ 221456 h 700087"/>
                <a:gd name="connsiteX7" fmla="*/ 45244 w 2450306"/>
                <a:gd name="connsiteY7" fmla="*/ 0 h 700087"/>
                <a:gd name="connsiteX8" fmla="*/ 221456 w 2450306"/>
                <a:gd name="connsiteY8" fmla="*/ 4762 h 700087"/>
                <a:gd name="connsiteX9" fmla="*/ 390525 w 2450306"/>
                <a:gd name="connsiteY9" fmla="*/ 9525 h 700087"/>
                <a:gd name="connsiteX10" fmla="*/ 535781 w 2450306"/>
                <a:gd name="connsiteY10" fmla="*/ 16668 h 700087"/>
                <a:gd name="connsiteX11" fmla="*/ 704850 w 2450306"/>
                <a:gd name="connsiteY11" fmla="*/ 28575 h 700087"/>
                <a:gd name="connsiteX12" fmla="*/ 950119 w 2450306"/>
                <a:gd name="connsiteY12" fmla="*/ 52387 h 700087"/>
                <a:gd name="connsiteX13" fmla="*/ 1126331 w 2450306"/>
                <a:gd name="connsiteY13" fmla="*/ 73818 h 700087"/>
                <a:gd name="connsiteX14" fmla="*/ 1316831 w 2450306"/>
                <a:gd name="connsiteY14" fmla="*/ 100012 h 700087"/>
                <a:gd name="connsiteX15" fmla="*/ 1490662 w 2450306"/>
                <a:gd name="connsiteY15" fmla="*/ 126206 h 700087"/>
                <a:gd name="connsiteX16" fmla="*/ 1700212 w 2450306"/>
                <a:gd name="connsiteY16" fmla="*/ 159543 h 700087"/>
                <a:gd name="connsiteX17" fmla="*/ 1966912 w 2450306"/>
                <a:gd name="connsiteY17" fmla="*/ 216693 h 700087"/>
                <a:gd name="connsiteX18" fmla="*/ 2112169 w 2450306"/>
                <a:gd name="connsiteY18" fmla="*/ 257175 h 700087"/>
                <a:gd name="connsiteX19" fmla="*/ 2162175 w 2450306"/>
                <a:gd name="connsiteY19" fmla="*/ 271462 h 700087"/>
                <a:gd name="connsiteX20" fmla="*/ 2190750 w 2450306"/>
                <a:gd name="connsiteY20" fmla="*/ 290512 h 700087"/>
                <a:gd name="connsiteX21" fmla="*/ 2235994 w 2450306"/>
                <a:gd name="connsiteY21" fmla="*/ 321468 h 700087"/>
                <a:gd name="connsiteX22" fmla="*/ 2269331 w 2450306"/>
                <a:gd name="connsiteY22" fmla="*/ 347662 h 700087"/>
                <a:gd name="connsiteX23" fmla="*/ 2312194 w 2450306"/>
                <a:gd name="connsiteY23" fmla="*/ 390525 h 700087"/>
                <a:gd name="connsiteX24" fmla="*/ 2352675 w 2450306"/>
                <a:gd name="connsiteY24" fmla="*/ 431006 h 700087"/>
                <a:gd name="connsiteX25" fmla="*/ 2393156 w 2450306"/>
                <a:gd name="connsiteY25" fmla="*/ 481012 h 700087"/>
                <a:gd name="connsiteX26" fmla="*/ 2428875 w 2450306"/>
                <a:gd name="connsiteY26" fmla="*/ 528637 h 700087"/>
                <a:gd name="connsiteX27" fmla="*/ 2445544 w 2450306"/>
                <a:gd name="connsiteY27" fmla="*/ 554831 h 700087"/>
                <a:gd name="connsiteX28" fmla="*/ 2450306 w 2450306"/>
                <a:gd name="connsiteY28" fmla="*/ 583406 h 700087"/>
                <a:gd name="connsiteX29" fmla="*/ 2450306 w 2450306"/>
                <a:gd name="connsiteY29" fmla="*/ 621506 h 700087"/>
                <a:gd name="connsiteX30" fmla="*/ 2445544 w 2450306"/>
                <a:gd name="connsiteY30" fmla="*/ 657225 h 700087"/>
                <a:gd name="connsiteX31" fmla="*/ 2433637 w 2450306"/>
                <a:gd name="connsiteY31" fmla="*/ 681037 h 700087"/>
                <a:gd name="connsiteX32" fmla="*/ 2412206 w 2450306"/>
                <a:gd name="connsiteY32" fmla="*/ 695325 h 700087"/>
                <a:gd name="connsiteX33" fmla="*/ 2393156 w 2450306"/>
                <a:gd name="connsiteY33" fmla="*/ 700087 h 700087"/>
                <a:gd name="connsiteX34" fmla="*/ 2366962 w 2450306"/>
                <a:gd name="connsiteY34" fmla="*/ 700087 h 700087"/>
                <a:gd name="connsiteX35" fmla="*/ 2331244 w 2450306"/>
                <a:gd name="connsiteY35" fmla="*/ 690562 h 700087"/>
                <a:gd name="connsiteX36" fmla="*/ 2295525 w 2450306"/>
                <a:gd name="connsiteY36" fmla="*/ 673893 h 700087"/>
                <a:gd name="connsiteX37" fmla="*/ 2259806 w 2450306"/>
                <a:gd name="connsiteY37" fmla="*/ 645318 h 700087"/>
                <a:gd name="connsiteX38" fmla="*/ 2207419 w 2450306"/>
                <a:gd name="connsiteY38" fmla="*/ 602456 h 700087"/>
                <a:gd name="connsiteX39" fmla="*/ 2143125 w 2450306"/>
                <a:gd name="connsiteY39" fmla="*/ 559593 h 700087"/>
                <a:gd name="connsiteX40" fmla="*/ 2045494 w 2450306"/>
                <a:gd name="connsiteY40" fmla="*/ 500062 h 700087"/>
                <a:gd name="connsiteX41" fmla="*/ 1955006 w 2450306"/>
                <a:gd name="connsiteY41" fmla="*/ 452437 h 700087"/>
                <a:gd name="connsiteX42" fmla="*/ 1871662 w 2450306"/>
                <a:gd name="connsiteY42" fmla="*/ 414337 h 700087"/>
                <a:gd name="connsiteX43" fmla="*/ 1604962 w 2450306"/>
                <a:gd name="connsiteY43" fmla="*/ 338137 h 700087"/>
                <a:gd name="connsiteX44" fmla="*/ 1483519 w 2450306"/>
                <a:gd name="connsiteY44" fmla="*/ 314325 h 700087"/>
                <a:gd name="connsiteX45" fmla="*/ 1235869 w 2450306"/>
                <a:gd name="connsiteY45" fmla="*/ 269081 h 700087"/>
                <a:gd name="connsiteX46" fmla="*/ 1033462 w 2450306"/>
                <a:gd name="connsiteY46" fmla="*/ 238125 h 700087"/>
                <a:gd name="connsiteX47" fmla="*/ 795337 w 2450306"/>
                <a:gd name="connsiteY47" fmla="*/ 209550 h 70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450306" h="700087">
                  <a:moveTo>
                    <a:pt x="795337" y="209550"/>
                  </a:moveTo>
                  <a:lnTo>
                    <a:pt x="585787" y="190500"/>
                  </a:lnTo>
                  <a:lnTo>
                    <a:pt x="414337" y="180975"/>
                  </a:lnTo>
                  <a:lnTo>
                    <a:pt x="259556" y="178593"/>
                  </a:lnTo>
                  <a:lnTo>
                    <a:pt x="130969" y="180975"/>
                  </a:lnTo>
                  <a:lnTo>
                    <a:pt x="45244" y="209550"/>
                  </a:lnTo>
                  <a:lnTo>
                    <a:pt x="0" y="221456"/>
                  </a:lnTo>
                  <a:lnTo>
                    <a:pt x="45244" y="0"/>
                  </a:lnTo>
                  <a:lnTo>
                    <a:pt x="221456" y="4762"/>
                  </a:lnTo>
                  <a:lnTo>
                    <a:pt x="390525" y="9525"/>
                  </a:lnTo>
                  <a:lnTo>
                    <a:pt x="535781" y="16668"/>
                  </a:lnTo>
                  <a:lnTo>
                    <a:pt x="704850" y="28575"/>
                  </a:lnTo>
                  <a:lnTo>
                    <a:pt x="950119" y="52387"/>
                  </a:lnTo>
                  <a:lnTo>
                    <a:pt x="1126331" y="73818"/>
                  </a:lnTo>
                  <a:lnTo>
                    <a:pt x="1316831" y="100012"/>
                  </a:lnTo>
                  <a:lnTo>
                    <a:pt x="1490662" y="126206"/>
                  </a:lnTo>
                  <a:lnTo>
                    <a:pt x="1700212" y="159543"/>
                  </a:lnTo>
                  <a:lnTo>
                    <a:pt x="1966912" y="216693"/>
                  </a:lnTo>
                  <a:lnTo>
                    <a:pt x="2112169" y="257175"/>
                  </a:lnTo>
                  <a:lnTo>
                    <a:pt x="2162175" y="271462"/>
                  </a:lnTo>
                  <a:lnTo>
                    <a:pt x="2190750" y="290512"/>
                  </a:lnTo>
                  <a:lnTo>
                    <a:pt x="2235994" y="321468"/>
                  </a:lnTo>
                  <a:lnTo>
                    <a:pt x="2269331" y="347662"/>
                  </a:lnTo>
                  <a:lnTo>
                    <a:pt x="2312194" y="390525"/>
                  </a:lnTo>
                  <a:lnTo>
                    <a:pt x="2352675" y="431006"/>
                  </a:lnTo>
                  <a:lnTo>
                    <a:pt x="2393156" y="481012"/>
                  </a:lnTo>
                  <a:lnTo>
                    <a:pt x="2428875" y="528637"/>
                  </a:lnTo>
                  <a:lnTo>
                    <a:pt x="2445544" y="554831"/>
                  </a:lnTo>
                  <a:lnTo>
                    <a:pt x="2450306" y="583406"/>
                  </a:lnTo>
                  <a:lnTo>
                    <a:pt x="2450306" y="621506"/>
                  </a:lnTo>
                  <a:lnTo>
                    <a:pt x="2445544" y="657225"/>
                  </a:lnTo>
                  <a:lnTo>
                    <a:pt x="2433637" y="681037"/>
                  </a:lnTo>
                  <a:lnTo>
                    <a:pt x="2412206" y="695325"/>
                  </a:lnTo>
                  <a:lnTo>
                    <a:pt x="2393156" y="700087"/>
                  </a:lnTo>
                  <a:lnTo>
                    <a:pt x="2366962" y="700087"/>
                  </a:lnTo>
                  <a:lnTo>
                    <a:pt x="2331244" y="690562"/>
                  </a:lnTo>
                  <a:lnTo>
                    <a:pt x="2295525" y="673893"/>
                  </a:lnTo>
                  <a:lnTo>
                    <a:pt x="2259806" y="645318"/>
                  </a:lnTo>
                  <a:lnTo>
                    <a:pt x="2207419" y="602456"/>
                  </a:lnTo>
                  <a:lnTo>
                    <a:pt x="2143125" y="559593"/>
                  </a:lnTo>
                  <a:lnTo>
                    <a:pt x="2045494" y="500062"/>
                  </a:lnTo>
                  <a:lnTo>
                    <a:pt x="1955006" y="452437"/>
                  </a:lnTo>
                  <a:lnTo>
                    <a:pt x="1871662" y="414337"/>
                  </a:lnTo>
                  <a:lnTo>
                    <a:pt x="1604962" y="338137"/>
                  </a:lnTo>
                  <a:lnTo>
                    <a:pt x="1483519" y="314325"/>
                  </a:lnTo>
                  <a:lnTo>
                    <a:pt x="1235869" y="269081"/>
                  </a:lnTo>
                  <a:lnTo>
                    <a:pt x="1033462" y="238125"/>
                  </a:lnTo>
                  <a:lnTo>
                    <a:pt x="795337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8" name="フリーフォーム 86">
              <a:extLst>
                <a:ext uri="{FF2B5EF4-FFF2-40B4-BE49-F238E27FC236}">
                  <a16:creationId xmlns:a16="http://schemas.microsoft.com/office/drawing/2014/main" id="{D06B4F45-0E70-48DC-B058-1AE6FD59166C}"/>
                </a:ext>
              </a:extLst>
            </p:cNvPr>
            <p:cNvSpPr/>
            <p:nvPr/>
          </p:nvSpPr>
          <p:spPr>
            <a:xfrm>
              <a:off x="5189538" y="2871788"/>
              <a:ext cx="1725612" cy="419100"/>
            </a:xfrm>
            <a:custGeom>
              <a:avLst/>
              <a:gdLst>
                <a:gd name="connsiteX0" fmla="*/ 469106 w 1726406"/>
                <a:gd name="connsiteY0" fmla="*/ 171450 h 419100"/>
                <a:gd name="connsiteX1" fmla="*/ 266700 w 1726406"/>
                <a:gd name="connsiteY1" fmla="*/ 200025 h 419100"/>
                <a:gd name="connsiteX2" fmla="*/ 207169 w 1726406"/>
                <a:gd name="connsiteY2" fmla="*/ 202406 h 419100"/>
                <a:gd name="connsiteX3" fmla="*/ 138112 w 1726406"/>
                <a:gd name="connsiteY3" fmla="*/ 204787 h 419100"/>
                <a:gd name="connsiteX4" fmla="*/ 85725 w 1726406"/>
                <a:gd name="connsiteY4" fmla="*/ 211931 h 419100"/>
                <a:gd name="connsiteX5" fmla="*/ 0 w 1726406"/>
                <a:gd name="connsiteY5" fmla="*/ 230981 h 419100"/>
                <a:gd name="connsiteX6" fmla="*/ 42862 w 1726406"/>
                <a:gd name="connsiteY6" fmla="*/ 404812 h 419100"/>
                <a:gd name="connsiteX7" fmla="*/ 257175 w 1726406"/>
                <a:gd name="connsiteY7" fmla="*/ 381000 h 419100"/>
                <a:gd name="connsiteX8" fmla="*/ 478631 w 1726406"/>
                <a:gd name="connsiteY8" fmla="*/ 354806 h 419100"/>
                <a:gd name="connsiteX9" fmla="*/ 659606 w 1726406"/>
                <a:gd name="connsiteY9" fmla="*/ 338137 h 419100"/>
                <a:gd name="connsiteX10" fmla="*/ 973931 w 1726406"/>
                <a:gd name="connsiteY10" fmla="*/ 278606 h 419100"/>
                <a:gd name="connsiteX11" fmla="*/ 1245394 w 1726406"/>
                <a:gd name="connsiteY11" fmla="*/ 228600 h 419100"/>
                <a:gd name="connsiteX12" fmla="*/ 1278731 w 1726406"/>
                <a:gd name="connsiteY12" fmla="*/ 223837 h 419100"/>
                <a:gd name="connsiteX13" fmla="*/ 1288256 w 1726406"/>
                <a:gd name="connsiteY13" fmla="*/ 223837 h 419100"/>
                <a:gd name="connsiteX14" fmla="*/ 1302544 w 1726406"/>
                <a:gd name="connsiteY14" fmla="*/ 226218 h 419100"/>
                <a:gd name="connsiteX15" fmla="*/ 1319212 w 1726406"/>
                <a:gd name="connsiteY15" fmla="*/ 230981 h 419100"/>
                <a:gd name="connsiteX16" fmla="*/ 1357312 w 1726406"/>
                <a:gd name="connsiteY16" fmla="*/ 247650 h 419100"/>
                <a:gd name="connsiteX17" fmla="*/ 1393031 w 1726406"/>
                <a:gd name="connsiteY17" fmla="*/ 271462 h 419100"/>
                <a:gd name="connsiteX18" fmla="*/ 1407319 w 1726406"/>
                <a:gd name="connsiteY18" fmla="*/ 290512 h 419100"/>
                <a:gd name="connsiteX19" fmla="*/ 1678781 w 1726406"/>
                <a:gd name="connsiteY19" fmla="*/ 419100 h 419100"/>
                <a:gd name="connsiteX20" fmla="*/ 1695450 w 1726406"/>
                <a:gd name="connsiteY20" fmla="*/ 376237 h 419100"/>
                <a:gd name="connsiteX21" fmla="*/ 1709737 w 1726406"/>
                <a:gd name="connsiteY21" fmla="*/ 338137 h 419100"/>
                <a:gd name="connsiteX22" fmla="*/ 1721644 w 1726406"/>
                <a:gd name="connsiteY22" fmla="*/ 297656 h 419100"/>
                <a:gd name="connsiteX23" fmla="*/ 1726406 w 1726406"/>
                <a:gd name="connsiteY23" fmla="*/ 264318 h 419100"/>
                <a:gd name="connsiteX24" fmla="*/ 1726406 w 1726406"/>
                <a:gd name="connsiteY24" fmla="*/ 254793 h 419100"/>
                <a:gd name="connsiteX25" fmla="*/ 1719262 w 1726406"/>
                <a:gd name="connsiteY25" fmla="*/ 242887 h 419100"/>
                <a:gd name="connsiteX26" fmla="*/ 1683544 w 1726406"/>
                <a:gd name="connsiteY26" fmla="*/ 207168 h 419100"/>
                <a:gd name="connsiteX27" fmla="*/ 1619250 w 1726406"/>
                <a:gd name="connsiteY27" fmla="*/ 150018 h 419100"/>
                <a:gd name="connsiteX28" fmla="*/ 1566862 w 1726406"/>
                <a:gd name="connsiteY28" fmla="*/ 109537 h 419100"/>
                <a:gd name="connsiteX29" fmla="*/ 1500187 w 1726406"/>
                <a:gd name="connsiteY29" fmla="*/ 59531 h 419100"/>
                <a:gd name="connsiteX30" fmla="*/ 1435894 w 1726406"/>
                <a:gd name="connsiteY30" fmla="*/ 21431 h 419100"/>
                <a:gd name="connsiteX31" fmla="*/ 1395412 w 1726406"/>
                <a:gd name="connsiteY31" fmla="*/ 2381 h 419100"/>
                <a:gd name="connsiteX32" fmla="*/ 1373981 w 1726406"/>
                <a:gd name="connsiteY32" fmla="*/ 0 h 419100"/>
                <a:gd name="connsiteX33" fmla="*/ 1343025 w 1726406"/>
                <a:gd name="connsiteY33" fmla="*/ 2381 h 419100"/>
                <a:gd name="connsiteX34" fmla="*/ 1290637 w 1726406"/>
                <a:gd name="connsiteY34" fmla="*/ 11906 h 419100"/>
                <a:gd name="connsiteX35" fmla="*/ 1235869 w 1726406"/>
                <a:gd name="connsiteY35" fmla="*/ 30956 h 419100"/>
                <a:gd name="connsiteX36" fmla="*/ 1166812 w 1726406"/>
                <a:gd name="connsiteY36" fmla="*/ 64293 h 419100"/>
                <a:gd name="connsiteX37" fmla="*/ 1097756 w 1726406"/>
                <a:gd name="connsiteY37" fmla="*/ 76200 h 419100"/>
                <a:gd name="connsiteX38" fmla="*/ 862012 w 1726406"/>
                <a:gd name="connsiteY38" fmla="*/ 111918 h 419100"/>
                <a:gd name="connsiteX39" fmla="*/ 597694 w 1726406"/>
                <a:gd name="connsiteY39" fmla="*/ 150018 h 419100"/>
                <a:gd name="connsiteX40" fmla="*/ 469106 w 1726406"/>
                <a:gd name="connsiteY40" fmla="*/ 171450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726406" h="419100">
                  <a:moveTo>
                    <a:pt x="469106" y="171450"/>
                  </a:moveTo>
                  <a:lnTo>
                    <a:pt x="266700" y="200025"/>
                  </a:lnTo>
                  <a:lnTo>
                    <a:pt x="207169" y="202406"/>
                  </a:lnTo>
                  <a:lnTo>
                    <a:pt x="138112" y="204787"/>
                  </a:lnTo>
                  <a:lnTo>
                    <a:pt x="85725" y="211931"/>
                  </a:lnTo>
                  <a:lnTo>
                    <a:pt x="0" y="230981"/>
                  </a:lnTo>
                  <a:lnTo>
                    <a:pt x="42862" y="404812"/>
                  </a:lnTo>
                  <a:lnTo>
                    <a:pt x="257175" y="381000"/>
                  </a:lnTo>
                  <a:lnTo>
                    <a:pt x="478631" y="354806"/>
                  </a:lnTo>
                  <a:lnTo>
                    <a:pt x="659606" y="338137"/>
                  </a:lnTo>
                  <a:lnTo>
                    <a:pt x="973931" y="278606"/>
                  </a:lnTo>
                  <a:lnTo>
                    <a:pt x="1245394" y="228600"/>
                  </a:lnTo>
                  <a:lnTo>
                    <a:pt x="1278731" y="223837"/>
                  </a:lnTo>
                  <a:lnTo>
                    <a:pt x="1288256" y="223837"/>
                  </a:lnTo>
                  <a:lnTo>
                    <a:pt x="1302544" y="226218"/>
                  </a:lnTo>
                  <a:lnTo>
                    <a:pt x="1319212" y="230981"/>
                  </a:lnTo>
                  <a:lnTo>
                    <a:pt x="1357312" y="247650"/>
                  </a:lnTo>
                  <a:lnTo>
                    <a:pt x="1393031" y="271462"/>
                  </a:lnTo>
                  <a:lnTo>
                    <a:pt x="1407319" y="290512"/>
                  </a:lnTo>
                  <a:lnTo>
                    <a:pt x="1678781" y="419100"/>
                  </a:lnTo>
                  <a:lnTo>
                    <a:pt x="1695450" y="376237"/>
                  </a:lnTo>
                  <a:lnTo>
                    <a:pt x="1709737" y="338137"/>
                  </a:lnTo>
                  <a:lnTo>
                    <a:pt x="1721644" y="297656"/>
                  </a:lnTo>
                  <a:lnTo>
                    <a:pt x="1726406" y="264318"/>
                  </a:lnTo>
                  <a:lnTo>
                    <a:pt x="1726406" y="254793"/>
                  </a:lnTo>
                  <a:lnTo>
                    <a:pt x="1719262" y="242887"/>
                  </a:lnTo>
                  <a:lnTo>
                    <a:pt x="1683544" y="207168"/>
                  </a:lnTo>
                  <a:lnTo>
                    <a:pt x="1619250" y="150018"/>
                  </a:lnTo>
                  <a:lnTo>
                    <a:pt x="1566862" y="109537"/>
                  </a:lnTo>
                  <a:lnTo>
                    <a:pt x="1500187" y="59531"/>
                  </a:lnTo>
                  <a:lnTo>
                    <a:pt x="1435894" y="21431"/>
                  </a:lnTo>
                  <a:lnTo>
                    <a:pt x="1395412" y="2381"/>
                  </a:lnTo>
                  <a:lnTo>
                    <a:pt x="1373981" y="0"/>
                  </a:lnTo>
                  <a:lnTo>
                    <a:pt x="1343025" y="2381"/>
                  </a:lnTo>
                  <a:lnTo>
                    <a:pt x="1290637" y="11906"/>
                  </a:lnTo>
                  <a:lnTo>
                    <a:pt x="1235869" y="30956"/>
                  </a:lnTo>
                  <a:lnTo>
                    <a:pt x="1166812" y="64293"/>
                  </a:lnTo>
                  <a:lnTo>
                    <a:pt x="1097756" y="76200"/>
                  </a:lnTo>
                  <a:lnTo>
                    <a:pt x="862012" y="111918"/>
                  </a:lnTo>
                  <a:lnTo>
                    <a:pt x="597694" y="150018"/>
                  </a:lnTo>
                  <a:lnTo>
                    <a:pt x="469106" y="171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9" name="フリーフォーム 92">
              <a:extLst>
                <a:ext uri="{FF2B5EF4-FFF2-40B4-BE49-F238E27FC236}">
                  <a16:creationId xmlns:a16="http://schemas.microsoft.com/office/drawing/2014/main" id="{9FB6F332-443F-4034-9688-9A20EAD9C1A7}"/>
                </a:ext>
              </a:extLst>
            </p:cNvPr>
            <p:cNvSpPr/>
            <p:nvPr/>
          </p:nvSpPr>
          <p:spPr>
            <a:xfrm rot="16200000">
              <a:off x="4975225" y="4114800"/>
              <a:ext cx="2906713" cy="912813"/>
            </a:xfrm>
            <a:custGeom>
              <a:avLst/>
              <a:gdLst>
                <a:gd name="connsiteX0" fmla="*/ 1419225 w 2907506"/>
                <a:gd name="connsiteY0" fmla="*/ 466725 h 912019"/>
                <a:gd name="connsiteX1" fmla="*/ 1621631 w 2907506"/>
                <a:gd name="connsiteY1" fmla="*/ 500063 h 912019"/>
                <a:gd name="connsiteX2" fmla="*/ 1769269 w 2907506"/>
                <a:gd name="connsiteY2" fmla="*/ 519113 h 912019"/>
                <a:gd name="connsiteX3" fmla="*/ 1933575 w 2907506"/>
                <a:gd name="connsiteY3" fmla="*/ 538163 h 912019"/>
                <a:gd name="connsiteX4" fmla="*/ 2195513 w 2907506"/>
                <a:gd name="connsiteY4" fmla="*/ 585788 h 912019"/>
                <a:gd name="connsiteX5" fmla="*/ 2355056 w 2907506"/>
                <a:gd name="connsiteY5" fmla="*/ 611982 h 912019"/>
                <a:gd name="connsiteX6" fmla="*/ 2443163 w 2907506"/>
                <a:gd name="connsiteY6" fmla="*/ 621507 h 912019"/>
                <a:gd name="connsiteX7" fmla="*/ 2550319 w 2907506"/>
                <a:gd name="connsiteY7" fmla="*/ 626269 h 912019"/>
                <a:gd name="connsiteX8" fmla="*/ 2707481 w 2907506"/>
                <a:gd name="connsiteY8" fmla="*/ 623888 h 912019"/>
                <a:gd name="connsiteX9" fmla="*/ 2862263 w 2907506"/>
                <a:gd name="connsiteY9" fmla="*/ 623888 h 912019"/>
                <a:gd name="connsiteX10" fmla="*/ 2878931 w 2907506"/>
                <a:gd name="connsiteY10" fmla="*/ 611982 h 912019"/>
                <a:gd name="connsiteX11" fmla="*/ 2907506 w 2907506"/>
                <a:gd name="connsiteY11" fmla="*/ 573882 h 912019"/>
                <a:gd name="connsiteX12" fmla="*/ 2786063 w 2907506"/>
                <a:gd name="connsiteY12" fmla="*/ 912019 h 912019"/>
                <a:gd name="connsiteX13" fmla="*/ 2733675 w 2907506"/>
                <a:gd name="connsiteY13" fmla="*/ 895350 h 912019"/>
                <a:gd name="connsiteX14" fmla="*/ 2676525 w 2907506"/>
                <a:gd name="connsiteY14" fmla="*/ 885825 h 912019"/>
                <a:gd name="connsiteX15" fmla="*/ 2562225 w 2907506"/>
                <a:gd name="connsiteY15" fmla="*/ 871538 h 912019"/>
                <a:gd name="connsiteX16" fmla="*/ 2400300 w 2907506"/>
                <a:gd name="connsiteY16" fmla="*/ 852488 h 912019"/>
                <a:gd name="connsiteX17" fmla="*/ 2240756 w 2907506"/>
                <a:gd name="connsiteY17" fmla="*/ 833438 h 912019"/>
                <a:gd name="connsiteX18" fmla="*/ 2155031 w 2907506"/>
                <a:gd name="connsiteY18" fmla="*/ 823913 h 912019"/>
                <a:gd name="connsiteX19" fmla="*/ 1926431 w 2907506"/>
                <a:gd name="connsiteY19" fmla="*/ 781050 h 912019"/>
                <a:gd name="connsiteX20" fmla="*/ 1740694 w 2907506"/>
                <a:gd name="connsiteY20" fmla="*/ 759619 h 912019"/>
                <a:gd name="connsiteX21" fmla="*/ 1528763 w 2907506"/>
                <a:gd name="connsiteY21" fmla="*/ 726282 h 912019"/>
                <a:gd name="connsiteX22" fmla="*/ 1326356 w 2907506"/>
                <a:gd name="connsiteY22" fmla="*/ 688182 h 912019"/>
                <a:gd name="connsiteX23" fmla="*/ 1152525 w 2907506"/>
                <a:gd name="connsiteY23" fmla="*/ 652463 h 912019"/>
                <a:gd name="connsiteX24" fmla="*/ 971550 w 2907506"/>
                <a:gd name="connsiteY24" fmla="*/ 609600 h 912019"/>
                <a:gd name="connsiteX25" fmla="*/ 773906 w 2907506"/>
                <a:gd name="connsiteY25" fmla="*/ 557213 h 912019"/>
                <a:gd name="connsiteX26" fmla="*/ 588169 w 2907506"/>
                <a:gd name="connsiteY26" fmla="*/ 488157 h 912019"/>
                <a:gd name="connsiteX27" fmla="*/ 447675 w 2907506"/>
                <a:gd name="connsiteY27" fmla="*/ 442913 h 912019"/>
                <a:gd name="connsiteX28" fmla="*/ 350044 w 2907506"/>
                <a:gd name="connsiteY28" fmla="*/ 395288 h 912019"/>
                <a:gd name="connsiteX29" fmla="*/ 273844 w 2907506"/>
                <a:gd name="connsiteY29" fmla="*/ 345282 h 912019"/>
                <a:gd name="connsiteX30" fmla="*/ 209550 w 2907506"/>
                <a:gd name="connsiteY30" fmla="*/ 292894 h 912019"/>
                <a:gd name="connsiteX31" fmla="*/ 138113 w 2907506"/>
                <a:gd name="connsiteY31" fmla="*/ 226219 h 912019"/>
                <a:gd name="connsiteX32" fmla="*/ 73819 w 2907506"/>
                <a:gd name="connsiteY32" fmla="*/ 157163 h 912019"/>
                <a:gd name="connsiteX33" fmla="*/ 26194 w 2907506"/>
                <a:gd name="connsiteY33" fmla="*/ 95250 h 912019"/>
                <a:gd name="connsiteX34" fmla="*/ 9525 w 2907506"/>
                <a:gd name="connsiteY34" fmla="*/ 61913 h 912019"/>
                <a:gd name="connsiteX35" fmla="*/ 0 w 2907506"/>
                <a:gd name="connsiteY35" fmla="*/ 38100 h 912019"/>
                <a:gd name="connsiteX36" fmla="*/ 0 w 2907506"/>
                <a:gd name="connsiteY36" fmla="*/ 23813 h 912019"/>
                <a:gd name="connsiteX37" fmla="*/ 4763 w 2907506"/>
                <a:gd name="connsiteY37" fmla="*/ 9525 h 912019"/>
                <a:gd name="connsiteX38" fmla="*/ 26194 w 2907506"/>
                <a:gd name="connsiteY38" fmla="*/ 0 h 912019"/>
                <a:gd name="connsiteX39" fmla="*/ 457200 w 2907506"/>
                <a:gd name="connsiteY39" fmla="*/ 150019 h 912019"/>
                <a:gd name="connsiteX40" fmla="*/ 495300 w 2907506"/>
                <a:gd name="connsiteY40" fmla="*/ 176213 h 912019"/>
                <a:gd name="connsiteX41" fmla="*/ 547688 w 2907506"/>
                <a:gd name="connsiteY41" fmla="*/ 204788 h 912019"/>
                <a:gd name="connsiteX42" fmla="*/ 600075 w 2907506"/>
                <a:gd name="connsiteY42" fmla="*/ 226219 h 912019"/>
                <a:gd name="connsiteX43" fmla="*/ 661988 w 2907506"/>
                <a:gd name="connsiteY43" fmla="*/ 247650 h 912019"/>
                <a:gd name="connsiteX44" fmla="*/ 831056 w 2907506"/>
                <a:gd name="connsiteY44" fmla="*/ 333375 h 912019"/>
                <a:gd name="connsiteX45" fmla="*/ 1016794 w 2907506"/>
                <a:gd name="connsiteY45" fmla="*/ 381000 h 912019"/>
                <a:gd name="connsiteX46" fmla="*/ 1209675 w 2907506"/>
                <a:gd name="connsiteY46" fmla="*/ 426244 h 912019"/>
                <a:gd name="connsiteX47" fmla="*/ 1419225 w 2907506"/>
                <a:gd name="connsiteY47" fmla="*/ 466725 h 91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907506" h="912019">
                  <a:moveTo>
                    <a:pt x="1419225" y="466725"/>
                  </a:moveTo>
                  <a:lnTo>
                    <a:pt x="1621631" y="500063"/>
                  </a:lnTo>
                  <a:lnTo>
                    <a:pt x="1769269" y="519113"/>
                  </a:lnTo>
                  <a:lnTo>
                    <a:pt x="1933575" y="538163"/>
                  </a:lnTo>
                  <a:lnTo>
                    <a:pt x="2195513" y="585788"/>
                  </a:lnTo>
                  <a:lnTo>
                    <a:pt x="2355056" y="611982"/>
                  </a:lnTo>
                  <a:lnTo>
                    <a:pt x="2443163" y="621507"/>
                  </a:lnTo>
                  <a:lnTo>
                    <a:pt x="2550319" y="626269"/>
                  </a:lnTo>
                  <a:lnTo>
                    <a:pt x="2707481" y="623888"/>
                  </a:lnTo>
                  <a:lnTo>
                    <a:pt x="2862263" y="623888"/>
                  </a:lnTo>
                  <a:lnTo>
                    <a:pt x="2878931" y="611982"/>
                  </a:lnTo>
                  <a:lnTo>
                    <a:pt x="2907506" y="573882"/>
                  </a:lnTo>
                  <a:lnTo>
                    <a:pt x="2786063" y="912019"/>
                  </a:lnTo>
                  <a:lnTo>
                    <a:pt x="2733675" y="895350"/>
                  </a:lnTo>
                  <a:lnTo>
                    <a:pt x="2676525" y="885825"/>
                  </a:lnTo>
                  <a:lnTo>
                    <a:pt x="2562225" y="871538"/>
                  </a:lnTo>
                  <a:lnTo>
                    <a:pt x="2400300" y="852488"/>
                  </a:lnTo>
                  <a:lnTo>
                    <a:pt x="2240756" y="833438"/>
                  </a:lnTo>
                  <a:lnTo>
                    <a:pt x="2155031" y="823913"/>
                  </a:lnTo>
                  <a:cubicBezTo>
                    <a:pt x="2078858" y="809480"/>
                    <a:pt x="2003959" y="781050"/>
                    <a:pt x="1926431" y="781050"/>
                  </a:cubicBezTo>
                  <a:lnTo>
                    <a:pt x="1740694" y="759619"/>
                  </a:lnTo>
                  <a:lnTo>
                    <a:pt x="1528763" y="726282"/>
                  </a:lnTo>
                  <a:lnTo>
                    <a:pt x="1326356" y="688182"/>
                  </a:lnTo>
                  <a:lnTo>
                    <a:pt x="1152525" y="652463"/>
                  </a:lnTo>
                  <a:lnTo>
                    <a:pt x="971550" y="609600"/>
                  </a:lnTo>
                  <a:lnTo>
                    <a:pt x="773906" y="557213"/>
                  </a:lnTo>
                  <a:lnTo>
                    <a:pt x="588169" y="488157"/>
                  </a:lnTo>
                  <a:lnTo>
                    <a:pt x="447675" y="442913"/>
                  </a:lnTo>
                  <a:lnTo>
                    <a:pt x="350044" y="395288"/>
                  </a:lnTo>
                  <a:lnTo>
                    <a:pt x="273844" y="345282"/>
                  </a:lnTo>
                  <a:lnTo>
                    <a:pt x="209550" y="292894"/>
                  </a:lnTo>
                  <a:lnTo>
                    <a:pt x="138113" y="226219"/>
                  </a:lnTo>
                  <a:lnTo>
                    <a:pt x="73819" y="157163"/>
                  </a:lnTo>
                  <a:lnTo>
                    <a:pt x="26194" y="95250"/>
                  </a:lnTo>
                  <a:lnTo>
                    <a:pt x="9525" y="61913"/>
                  </a:lnTo>
                  <a:lnTo>
                    <a:pt x="0" y="38100"/>
                  </a:lnTo>
                  <a:lnTo>
                    <a:pt x="0" y="23813"/>
                  </a:lnTo>
                  <a:lnTo>
                    <a:pt x="4763" y="9525"/>
                  </a:lnTo>
                  <a:lnTo>
                    <a:pt x="26194" y="0"/>
                  </a:lnTo>
                  <a:lnTo>
                    <a:pt x="457200" y="150019"/>
                  </a:lnTo>
                  <a:lnTo>
                    <a:pt x="495300" y="176213"/>
                  </a:lnTo>
                  <a:lnTo>
                    <a:pt x="547688" y="204788"/>
                  </a:lnTo>
                  <a:lnTo>
                    <a:pt x="600075" y="226219"/>
                  </a:lnTo>
                  <a:lnTo>
                    <a:pt x="661988" y="247650"/>
                  </a:lnTo>
                  <a:lnTo>
                    <a:pt x="831056" y="333375"/>
                  </a:lnTo>
                  <a:lnTo>
                    <a:pt x="1016794" y="381000"/>
                  </a:lnTo>
                  <a:lnTo>
                    <a:pt x="1209675" y="426244"/>
                  </a:lnTo>
                  <a:lnTo>
                    <a:pt x="1419225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0" name="フリーフォーム 93">
              <a:extLst>
                <a:ext uri="{FF2B5EF4-FFF2-40B4-BE49-F238E27FC236}">
                  <a16:creationId xmlns:a16="http://schemas.microsoft.com/office/drawing/2014/main" id="{C52693A6-9F93-4464-9E68-99CF74B13ECA}"/>
                </a:ext>
              </a:extLst>
            </p:cNvPr>
            <p:cNvSpPr/>
            <p:nvPr/>
          </p:nvSpPr>
          <p:spPr>
            <a:xfrm rot="16200000">
              <a:off x="5550694" y="5412581"/>
              <a:ext cx="523875" cy="690563"/>
            </a:xfrm>
            <a:custGeom>
              <a:avLst/>
              <a:gdLst>
                <a:gd name="connsiteX0" fmla="*/ 478631 w 523875"/>
                <a:gd name="connsiteY0" fmla="*/ 161925 h 690563"/>
                <a:gd name="connsiteX1" fmla="*/ 502443 w 523875"/>
                <a:gd name="connsiteY1" fmla="*/ 80963 h 690563"/>
                <a:gd name="connsiteX2" fmla="*/ 519112 w 523875"/>
                <a:gd name="connsiteY2" fmla="*/ 40482 h 690563"/>
                <a:gd name="connsiteX3" fmla="*/ 523875 w 523875"/>
                <a:gd name="connsiteY3" fmla="*/ 21432 h 690563"/>
                <a:gd name="connsiteX4" fmla="*/ 521493 w 523875"/>
                <a:gd name="connsiteY4" fmla="*/ 4763 h 690563"/>
                <a:gd name="connsiteX5" fmla="*/ 511968 w 523875"/>
                <a:gd name="connsiteY5" fmla="*/ 0 h 690563"/>
                <a:gd name="connsiteX6" fmla="*/ 492918 w 523875"/>
                <a:gd name="connsiteY6" fmla="*/ 0 h 690563"/>
                <a:gd name="connsiteX7" fmla="*/ 478631 w 523875"/>
                <a:gd name="connsiteY7" fmla="*/ 4763 h 690563"/>
                <a:gd name="connsiteX8" fmla="*/ 461962 w 523875"/>
                <a:gd name="connsiteY8" fmla="*/ 16669 h 690563"/>
                <a:gd name="connsiteX9" fmla="*/ 440531 w 523875"/>
                <a:gd name="connsiteY9" fmla="*/ 61913 h 690563"/>
                <a:gd name="connsiteX10" fmla="*/ 402431 w 523875"/>
                <a:gd name="connsiteY10" fmla="*/ 135732 h 690563"/>
                <a:gd name="connsiteX11" fmla="*/ 354806 w 523875"/>
                <a:gd name="connsiteY11" fmla="*/ 216694 h 690563"/>
                <a:gd name="connsiteX12" fmla="*/ 290512 w 523875"/>
                <a:gd name="connsiteY12" fmla="*/ 302419 h 690563"/>
                <a:gd name="connsiteX13" fmla="*/ 245268 w 523875"/>
                <a:gd name="connsiteY13" fmla="*/ 350044 h 690563"/>
                <a:gd name="connsiteX14" fmla="*/ 207168 w 523875"/>
                <a:gd name="connsiteY14" fmla="*/ 385763 h 690563"/>
                <a:gd name="connsiteX15" fmla="*/ 140493 w 523875"/>
                <a:gd name="connsiteY15" fmla="*/ 433388 h 690563"/>
                <a:gd name="connsiteX16" fmla="*/ 19050 w 523875"/>
                <a:gd name="connsiteY16" fmla="*/ 504825 h 690563"/>
                <a:gd name="connsiteX17" fmla="*/ 0 w 523875"/>
                <a:gd name="connsiteY17" fmla="*/ 521494 h 690563"/>
                <a:gd name="connsiteX18" fmla="*/ 4762 w 523875"/>
                <a:gd name="connsiteY18" fmla="*/ 557213 h 690563"/>
                <a:gd name="connsiteX19" fmla="*/ 500062 w 523875"/>
                <a:gd name="connsiteY19" fmla="*/ 690563 h 690563"/>
                <a:gd name="connsiteX20" fmla="*/ 445293 w 523875"/>
                <a:gd name="connsiteY20" fmla="*/ 650082 h 690563"/>
                <a:gd name="connsiteX21" fmla="*/ 416718 w 523875"/>
                <a:gd name="connsiteY21" fmla="*/ 621507 h 690563"/>
                <a:gd name="connsiteX22" fmla="*/ 397668 w 523875"/>
                <a:gd name="connsiteY22" fmla="*/ 595313 h 690563"/>
                <a:gd name="connsiteX23" fmla="*/ 385762 w 523875"/>
                <a:gd name="connsiteY23" fmla="*/ 566738 h 690563"/>
                <a:gd name="connsiteX24" fmla="*/ 378618 w 523875"/>
                <a:gd name="connsiteY24" fmla="*/ 540544 h 690563"/>
                <a:gd name="connsiteX25" fmla="*/ 381000 w 523875"/>
                <a:gd name="connsiteY25" fmla="*/ 509588 h 690563"/>
                <a:gd name="connsiteX26" fmla="*/ 402431 w 523875"/>
                <a:gd name="connsiteY26" fmla="*/ 409575 h 690563"/>
                <a:gd name="connsiteX27" fmla="*/ 457200 w 523875"/>
                <a:gd name="connsiteY27" fmla="*/ 223838 h 690563"/>
                <a:gd name="connsiteX28" fmla="*/ 478631 w 523875"/>
                <a:gd name="connsiteY28" fmla="*/ 161925 h 690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23875" h="690563">
                  <a:moveTo>
                    <a:pt x="478631" y="161925"/>
                  </a:moveTo>
                  <a:lnTo>
                    <a:pt x="502443" y="80963"/>
                  </a:lnTo>
                  <a:lnTo>
                    <a:pt x="519112" y="40482"/>
                  </a:lnTo>
                  <a:lnTo>
                    <a:pt x="523875" y="21432"/>
                  </a:lnTo>
                  <a:lnTo>
                    <a:pt x="521493" y="4763"/>
                  </a:lnTo>
                  <a:lnTo>
                    <a:pt x="511968" y="0"/>
                  </a:lnTo>
                  <a:lnTo>
                    <a:pt x="492918" y="0"/>
                  </a:lnTo>
                  <a:lnTo>
                    <a:pt x="478631" y="4763"/>
                  </a:lnTo>
                  <a:lnTo>
                    <a:pt x="461962" y="16669"/>
                  </a:lnTo>
                  <a:lnTo>
                    <a:pt x="440531" y="61913"/>
                  </a:lnTo>
                  <a:lnTo>
                    <a:pt x="402431" y="135732"/>
                  </a:lnTo>
                  <a:lnTo>
                    <a:pt x="354806" y="216694"/>
                  </a:lnTo>
                  <a:lnTo>
                    <a:pt x="290512" y="302419"/>
                  </a:lnTo>
                  <a:lnTo>
                    <a:pt x="245268" y="350044"/>
                  </a:lnTo>
                  <a:lnTo>
                    <a:pt x="207168" y="385763"/>
                  </a:lnTo>
                  <a:lnTo>
                    <a:pt x="140493" y="433388"/>
                  </a:lnTo>
                  <a:lnTo>
                    <a:pt x="19050" y="504825"/>
                  </a:lnTo>
                  <a:lnTo>
                    <a:pt x="0" y="521494"/>
                  </a:lnTo>
                  <a:lnTo>
                    <a:pt x="4762" y="557213"/>
                  </a:lnTo>
                  <a:lnTo>
                    <a:pt x="500062" y="690563"/>
                  </a:lnTo>
                  <a:lnTo>
                    <a:pt x="445293" y="650082"/>
                  </a:lnTo>
                  <a:lnTo>
                    <a:pt x="416718" y="621507"/>
                  </a:lnTo>
                  <a:lnTo>
                    <a:pt x="397668" y="595313"/>
                  </a:lnTo>
                  <a:lnTo>
                    <a:pt x="385762" y="566738"/>
                  </a:lnTo>
                  <a:lnTo>
                    <a:pt x="378618" y="540544"/>
                  </a:lnTo>
                  <a:lnTo>
                    <a:pt x="381000" y="509588"/>
                  </a:lnTo>
                  <a:lnTo>
                    <a:pt x="402431" y="409575"/>
                  </a:lnTo>
                  <a:lnTo>
                    <a:pt x="457200" y="223838"/>
                  </a:lnTo>
                  <a:lnTo>
                    <a:pt x="478631" y="161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1" name="フリーフォーム 88">
              <a:extLst>
                <a:ext uri="{FF2B5EF4-FFF2-40B4-BE49-F238E27FC236}">
                  <a16:creationId xmlns:a16="http://schemas.microsoft.com/office/drawing/2014/main" id="{17963963-F9B5-4A48-B441-5F8EE472A161}"/>
                </a:ext>
              </a:extLst>
            </p:cNvPr>
            <p:cNvSpPr/>
            <p:nvPr/>
          </p:nvSpPr>
          <p:spPr>
            <a:xfrm>
              <a:off x="5267325" y="3175000"/>
              <a:ext cx="768350" cy="1941513"/>
            </a:xfrm>
            <a:custGeom>
              <a:avLst/>
              <a:gdLst>
                <a:gd name="connsiteX0" fmla="*/ 401102 w 768545"/>
                <a:gd name="connsiteY0" fmla="*/ 636714 h 1940996"/>
                <a:gd name="connsiteX1" fmla="*/ 420736 w 768545"/>
                <a:gd name="connsiteY1" fmla="*/ 546957 h 1940996"/>
                <a:gd name="connsiteX2" fmla="*/ 451590 w 768545"/>
                <a:gd name="connsiteY2" fmla="*/ 412321 h 1940996"/>
                <a:gd name="connsiteX3" fmla="*/ 465615 w 768545"/>
                <a:gd name="connsiteY3" fmla="*/ 328174 h 1940996"/>
                <a:gd name="connsiteX4" fmla="*/ 476835 w 768545"/>
                <a:gd name="connsiteY4" fmla="*/ 258051 h 1940996"/>
                <a:gd name="connsiteX5" fmla="*/ 482444 w 768545"/>
                <a:gd name="connsiteY5" fmla="*/ 207563 h 1940996"/>
                <a:gd name="connsiteX6" fmla="*/ 482444 w 768545"/>
                <a:gd name="connsiteY6" fmla="*/ 176709 h 1940996"/>
                <a:gd name="connsiteX7" fmla="*/ 476835 w 768545"/>
                <a:gd name="connsiteY7" fmla="*/ 148660 h 1940996"/>
                <a:gd name="connsiteX8" fmla="*/ 468420 w 768545"/>
                <a:gd name="connsiteY8" fmla="*/ 129026 h 1940996"/>
                <a:gd name="connsiteX9" fmla="*/ 451590 w 768545"/>
                <a:gd name="connsiteY9" fmla="*/ 103781 h 1940996"/>
                <a:gd name="connsiteX10" fmla="*/ 426346 w 768545"/>
                <a:gd name="connsiteY10" fmla="*/ 75732 h 1940996"/>
                <a:gd name="connsiteX11" fmla="*/ 361833 w 768545"/>
                <a:gd name="connsiteY11" fmla="*/ 16829 h 1940996"/>
                <a:gd name="connsiteX12" fmla="*/ 563787 w 768545"/>
                <a:gd name="connsiteY12" fmla="*/ 0 h 1940996"/>
                <a:gd name="connsiteX13" fmla="*/ 647934 w 768545"/>
                <a:gd name="connsiteY13" fmla="*/ 84147 h 1940996"/>
                <a:gd name="connsiteX14" fmla="*/ 701227 w 768545"/>
                <a:gd name="connsiteY14" fmla="*/ 134635 h 1940996"/>
                <a:gd name="connsiteX15" fmla="*/ 723666 w 768545"/>
                <a:gd name="connsiteY15" fmla="*/ 157075 h 1940996"/>
                <a:gd name="connsiteX16" fmla="*/ 743301 w 768545"/>
                <a:gd name="connsiteY16" fmla="*/ 176709 h 1940996"/>
                <a:gd name="connsiteX17" fmla="*/ 754520 w 768545"/>
                <a:gd name="connsiteY17" fmla="*/ 193538 h 1940996"/>
                <a:gd name="connsiteX18" fmla="*/ 762935 w 768545"/>
                <a:gd name="connsiteY18" fmla="*/ 215978 h 1940996"/>
                <a:gd name="connsiteX19" fmla="*/ 768545 w 768545"/>
                <a:gd name="connsiteY19" fmla="*/ 246832 h 1940996"/>
                <a:gd name="connsiteX20" fmla="*/ 765740 w 768545"/>
                <a:gd name="connsiteY20" fmla="*/ 288905 h 1940996"/>
                <a:gd name="connsiteX21" fmla="*/ 748911 w 768545"/>
                <a:gd name="connsiteY21" fmla="*/ 336589 h 1940996"/>
                <a:gd name="connsiteX22" fmla="*/ 715252 w 768545"/>
                <a:gd name="connsiteY22" fmla="*/ 392687 h 1940996"/>
                <a:gd name="connsiteX23" fmla="*/ 701227 w 768545"/>
                <a:gd name="connsiteY23" fmla="*/ 420736 h 1940996"/>
                <a:gd name="connsiteX24" fmla="*/ 673178 w 768545"/>
                <a:gd name="connsiteY24" fmla="*/ 544152 h 1940996"/>
                <a:gd name="connsiteX25" fmla="*/ 614275 w 768545"/>
                <a:gd name="connsiteY25" fmla="*/ 776959 h 1940996"/>
                <a:gd name="connsiteX26" fmla="*/ 577811 w 768545"/>
                <a:gd name="connsiteY26" fmla="*/ 953669 h 1940996"/>
                <a:gd name="connsiteX27" fmla="*/ 535738 w 768545"/>
                <a:gd name="connsiteY27" fmla="*/ 1091109 h 1940996"/>
                <a:gd name="connsiteX28" fmla="*/ 429151 w 768545"/>
                <a:gd name="connsiteY28" fmla="*/ 1408064 h 1940996"/>
                <a:gd name="connsiteX29" fmla="*/ 356223 w 768545"/>
                <a:gd name="connsiteY29" fmla="*/ 1604407 h 1940996"/>
                <a:gd name="connsiteX30" fmla="*/ 224393 w 768545"/>
                <a:gd name="connsiteY30" fmla="*/ 1940996 h 1940996"/>
                <a:gd name="connsiteX31" fmla="*/ 0 w 768545"/>
                <a:gd name="connsiteY31" fmla="*/ 1921362 h 1940996"/>
                <a:gd name="connsiteX32" fmla="*/ 75733 w 768545"/>
                <a:gd name="connsiteY32" fmla="*/ 1744653 h 1940996"/>
                <a:gd name="connsiteX33" fmla="*/ 154270 w 768545"/>
                <a:gd name="connsiteY33" fmla="*/ 1548309 h 1940996"/>
                <a:gd name="connsiteX34" fmla="*/ 199149 w 768545"/>
                <a:gd name="connsiteY34" fmla="*/ 1416478 h 1940996"/>
                <a:gd name="connsiteX35" fmla="*/ 244027 w 768545"/>
                <a:gd name="connsiteY35" fmla="*/ 1284648 h 1940996"/>
                <a:gd name="connsiteX36" fmla="*/ 294516 w 768545"/>
                <a:gd name="connsiteY36" fmla="*/ 1107938 h 1940996"/>
                <a:gd name="connsiteX37" fmla="*/ 325370 w 768545"/>
                <a:gd name="connsiteY37" fmla="*/ 981718 h 1940996"/>
                <a:gd name="connsiteX38" fmla="*/ 401102 w 768545"/>
                <a:gd name="connsiteY38" fmla="*/ 636714 h 1940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68545" h="1940996">
                  <a:moveTo>
                    <a:pt x="401102" y="636714"/>
                  </a:moveTo>
                  <a:lnTo>
                    <a:pt x="420736" y="546957"/>
                  </a:lnTo>
                  <a:lnTo>
                    <a:pt x="451590" y="412321"/>
                  </a:lnTo>
                  <a:lnTo>
                    <a:pt x="465615" y="328174"/>
                  </a:lnTo>
                  <a:lnTo>
                    <a:pt x="476835" y="258051"/>
                  </a:lnTo>
                  <a:lnTo>
                    <a:pt x="482444" y="207563"/>
                  </a:lnTo>
                  <a:lnTo>
                    <a:pt x="482444" y="176709"/>
                  </a:lnTo>
                  <a:lnTo>
                    <a:pt x="476835" y="148660"/>
                  </a:lnTo>
                  <a:lnTo>
                    <a:pt x="468420" y="129026"/>
                  </a:lnTo>
                  <a:lnTo>
                    <a:pt x="451590" y="103781"/>
                  </a:lnTo>
                  <a:lnTo>
                    <a:pt x="426346" y="75732"/>
                  </a:lnTo>
                  <a:lnTo>
                    <a:pt x="361833" y="16829"/>
                  </a:lnTo>
                  <a:lnTo>
                    <a:pt x="563787" y="0"/>
                  </a:lnTo>
                  <a:lnTo>
                    <a:pt x="647934" y="84147"/>
                  </a:lnTo>
                  <a:lnTo>
                    <a:pt x="701227" y="134635"/>
                  </a:lnTo>
                  <a:lnTo>
                    <a:pt x="723666" y="157075"/>
                  </a:lnTo>
                  <a:lnTo>
                    <a:pt x="743301" y="176709"/>
                  </a:lnTo>
                  <a:lnTo>
                    <a:pt x="754520" y="193538"/>
                  </a:lnTo>
                  <a:lnTo>
                    <a:pt x="762935" y="215978"/>
                  </a:lnTo>
                  <a:lnTo>
                    <a:pt x="768545" y="246832"/>
                  </a:lnTo>
                  <a:lnTo>
                    <a:pt x="765740" y="288905"/>
                  </a:lnTo>
                  <a:lnTo>
                    <a:pt x="748911" y="336589"/>
                  </a:lnTo>
                  <a:lnTo>
                    <a:pt x="715252" y="392687"/>
                  </a:lnTo>
                  <a:lnTo>
                    <a:pt x="701227" y="420736"/>
                  </a:lnTo>
                  <a:lnTo>
                    <a:pt x="673178" y="544152"/>
                  </a:lnTo>
                  <a:lnTo>
                    <a:pt x="614275" y="776959"/>
                  </a:lnTo>
                  <a:lnTo>
                    <a:pt x="577811" y="953669"/>
                  </a:lnTo>
                  <a:lnTo>
                    <a:pt x="535738" y="1091109"/>
                  </a:lnTo>
                  <a:lnTo>
                    <a:pt x="429151" y="1408064"/>
                  </a:lnTo>
                  <a:lnTo>
                    <a:pt x="356223" y="1604407"/>
                  </a:lnTo>
                  <a:lnTo>
                    <a:pt x="224393" y="1940996"/>
                  </a:lnTo>
                  <a:lnTo>
                    <a:pt x="0" y="1921362"/>
                  </a:lnTo>
                  <a:lnTo>
                    <a:pt x="75733" y="1744653"/>
                  </a:lnTo>
                  <a:lnTo>
                    <a:pt x="154270" y="1548309"/>
                  </a:lnTo>
                  <a:lnTo>
                    <a:pt x="199149" y="1416478"/>
                  </a:lnTo>
                  <a:lnTo>
                    <a:pt x="244027" y="1284648"/>
                  </a:lnTo>
                  <a:lnTo>
                    <a:pt x="294516" y="1107938"/>
                  </a:lnTo>
                  <a:lnTo>
                    <a:pt x="325370" y="981718"/>
                  </a:lnTo>
                  <a:lnTo>
                    <a:pt x="401102" y="6367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2" name="フリーフォーム 87">
              <a:extLst>
                <a:ext uri="{FF2B5EF4-FFF2-40B4-BE49-F238E27FC236}">
                  <a16:creationId xmlns:a16="http://schemas.microsoft.com/office/drawing/2014/main" id="{38ADA23C-AAAF-4495-989A-F359296BAE77}"/>
                </a:ext>
              </a:extLst>
            </p:cNvPr>
            <p:cNvSpPr/>
            <p:nvPr/>
          </p:nvSpPr>
          <p:spPr>
            <a:xfrm>
              <a:off x="4037013" y="3817938"/>
              <a:ext cx="3390900" cy="555625"/>
            </a:xfrm>
            <a:custGeom>
              <a:avLst/>
              <a:gdLst>
                <a:gd name="connsiteX0" fmla="*/ 1147207 w 3391133"/>
                <a:gd name="connsiteY0" fmla="*/ 215978 h 555372"/>
                <a:gd name="connsiteX1" fmla="*/ 1624041 w 3391133"/>
                <a:gd name="connsiteY1" fmla="*/ 143050 h 555372"/>
                <a:gd name="connsiteX2" fmla="*/ 1893312 w 3391133"/>
                <a:gd name="connsiteY2" fmla="*/ 120611 h 555372"/>
                <a:gd name="connsiteX3" fmla="*/ 2201852 w 3391133"/>
                <a:gd name="connsiteY3" fmla="*/ 89757 h 555372"/>
                <a:gd name="connsiteX4" fmla="*/ 2532831 w 3391133"/>
                <a:gd name="connsiteY4" fmla="*/ 56098 h 555372"/>
                <a:gd name="connsiteX5" fmla="*/ 2757224 w 3391133"/>
                <a:gd name="connsiteY5" fmla="*/ 36464 h 555372"/>
                <a:gd name="connsiteX6" fmla="*/ 2813322 w 3391133"/>
                <a:gd name="connsiteY6" fmla="*/ 42073 h 555372"/>
                <a:gd name="connsiteX7" fmla="*/ 2866616 w 3391133"/>
                <a:gd name="connsiteY7" fmla="*/ 39268 h 555372"/>
                <a:gd name="connsiteX8" fmla="*/ 2925519 w 3391133"/>
                <a:gd name="connsiteY8" fmla="*/ 28049 h 555372"/>
                <a:gd name="connsiteX9" fmla="*/ 2964787 w 3391133"/>
                <a:gd name="connsiteY9" fmla="*/ 11219 h 555372"/>
                <a:gd name="connsiteX10" fmla="*/ 2978812 w 3391133"/>
                <a:gd name="connsiteY10" fmla="*/ 2805 h 555372"/>
                <a:gd name="connsiteX11" fmla="*/ 3001251 w 3391133"/>
                <a:gd name="connsiteY11" fmla="*/ 0 h 555372"/>
                <a:gd name="connsiteX12" fmla="*/ 3046130 w 3391133"/>
                <a:gd name="connsiteY12" fmla="*/ 5610 h 555372"/>
                <a:gd name="connsiteX13" fmla="*/ 3082593 w 3391133"/>
                <a:gd name="connsiteY13" fmla="*/ 14024 h 555372"/>
                <a:gd name="connsiteX14" fmla="*/ 3163936 w 3391133"/>
                <a:gd name="connsiteY14" fmla="*/ 39268 h 555372"/>
                <a:gd name="connsiteX15" fmla="*/ 3236863 w 3391133"/>
                <a:gd name="connsiteY15" fmla="*/ 64513 h 555372"/>
                <a:gd name="connsiteX16" fmla="*/ 3281742 w 3391133"/>
                <a:gd name="connsiteY16" fmla="*/ 84147 h 555372"/>
                <a:gd name="connsiteX17" fmla="*/ 3309791 w 3391133"/>
                <a:gd name="connsiteY17" fmla="*/ 98172 h 555372"/>
                <a:gd name="connsiteX18" fmla="*/ 3340645 w 3391133"/>
                <a:gd name="connsiteY18" fmla="*/ 117806 h 555372"/>
                <a:gd name="connsiteX19" fmla="*/ 3363084 w 3391133"/>
                <a:gd name="connsiteY19" fmla="*/ 137440 h 555372"/>
                <a:gd name="connsiteX20" fmla="*/ 3379914 w 3391133"/>
                <a:gd name="connsiteY20" fmla="*/ 154270 h 555372"/>
                <a:gd name="connsiteX21" fmla="*/ 3388328 w 3391133"/>
                <a:gd name="connsiteY21" fmla="*/ 171099 h 555372"/>
                <a:gd name="connsiteX22" fmla="*/ 3391133 w 3391133"/>
                <a:gd name="connsiteY22" fmla="*/ 193538 h 555372"/>
                <a:gd name="connsiteX23" fmla="*/ 3379914 w 3391133"/>
                <a:gd name="connsiteY23" fmla="*/ 235612 h 555372"/>
                <a:gd name="connsiteX24" fmla="*/ 3360279 w 3391133"/>
                <a:gd name="connsiteY24" fmla="*/ 269271 h 555372"/>
                <a:gd name="connsiteX25" fmla="*/ 3332230 w 3391133"/>
                <a:gd name="connsiteY25" fmla="*/ 286100 h 555372"/>
                <a:gd name="connsiteX26" fmla="*/ 3298571 w 3391133"/>
                <a:gd name="connsiteY26" fmla="*/ 300125 h 555372"/>
                <a:gd name="connsiteX27" fmla="*/ 3259303 w 3391133"/>
                <a:gd name="connsiteY27" fmla="*/ 302930 h 555372"/>
                <a:gd name="connsiteX28" fmla="*/ 3169546 w 3391133"/>
                <a:gd name="connsiteY28" fmla="*/ 297320 h 555372"/>
                <a:gd name="connsiteX29" fmla="*/ 2908689 w 3391133"/>
                <a:gd name="connsiteY29" fmla="*/ 286100 h 555372"/>
                <a:gd name="connsiteX30" fmla="*/ 2701126 w 3391133"/>
                <a:gd name="connsiteY30" fmla="*/ 280491 h 555372"/>
                <a:gd name="connsiteX31" fmla="*/ 2381366 w 3391133"/>
                <a:gd name="connsiteY31" fmla="*/ 280491 h 555372"/>
                <a:gd name="connsiteX32" fmla="*/ 2235511 w 3391133"/>
                <a:gd name="connsiteY32" fmla="*/ 286100 h 555372"/>
                <a:gd name="connsiteX33" fmla="*/ 2055997 w 3391133"/>
                <a:gd name="connsiteY33" fmla="*/ 300125 h 555372"/>
                <a:gd name="connsiteX34" fmla="*/ 1831604 w 3391133"/>
                <a:gd name="connsiteY34" fmla="*/ 319759 h 555372"/>
                <a:gd name="connsiteX35" fmla="*/ 1497820 w 3391133"/>
                <a:gd name="connsiteY35" fmla="*/ 356223 h 555372"/>
                <a:gd name="connsiteX36" fmla="*/ 1121963 w 3391133"/>
                <a:gd name="connsiteY36" fmla="*/ 420736 h 555372"/>
                <a:gd name="connsiteX37" fmla="*/ 900375 w 3391133"/>
                <a:gd name="connsiteY37" fmla="*/ 462810 h 555372"/>
                <a:gd name="connsiteX38" fmla="*/ 625494 w 3391133"/>
                <a:gd name="connsiteY38" fmla="*/ 524518 h 555372"/>
                <a:gd name="connsiteX39" fmla="*/ 532932 w 3391133"/>
                <a:gd name="connsiteY39" fmla="*/ 541347 h 555372"/>
                <a:gd name="connsiteX40" fmla="*/ 474029 w 3391133"/>
                <a:gd name="connsiteY40" fmla="*/ 549762 h 555372"/>
                <a:gd name="connsiteX41" fmla="*/ 431955 w 3391133"/>
                <a:gd name="connsiteY41" fmla="*/ 555372 h 555372"/>
                <a:gd name="connsiteX42" fmla="*/ 389882 w 3391133"/>
                <a:gd name="connsiteY42" fmla="*/ 555372 h 555372"/>
                <a:gd name="connsiteX43" fmla="*/ 339393 w 3391133"/>
                <a:gd name="connsiteY43" fmla="*/ 552567 h 555372"/>
                <a:gd name="connsiteX44" fmla="*/ 305735 w 3391133"/>
                <a:gd name="connsiteY44" fmla="*/ 544152 h 555372"/>
                <a:gd name="connsiteX45" fmla="*/ 258051 w 3391133"/>
                <a:gd name="connsiteY45" fmla="*/ 521713 h 555372"/>
                <a:gd name="connsiteX46" fmla="*/ 210368 w 3391133"/>
                <a:gd name="connsiteY46" fmla="*/ 496468 h 555372"/>
                <a:gd name="connsiteX47" fmla="*/ 168294 w 3391133"/>
                <a:gd name="connsiteY47" fmla="*/ 468419 h 555372"/>
                <a:gd name="connsiteX48" fmla="*/ 123416 w 3391133"/>
                <a:gd name="connsiteY48" fmla="*/ 431956 h 555372"/>
                <a:gd name="connsiteX49" fmla="*/ 81342 w 3391133"/>
                <a:gd name="connsiteY49" fmla="*/ 389882 h 555372"/>
                <a:gd name="connsiteX50" fmla="*/ 50488 w 3391133"/>
                <a:gd name="connsiteY50" fmla="*/ 356223 h 555372"/>
                <a:gd name="connsiteX51" fmla="*/ 19634 w 3391133"/>
                <a:gd name="connsiteY51" fmla="*/ 308540 h 555372"/>
                <a:gd name="connsiteX52" fmla="*/ 8414 w 3391133"/>
                <a:gd name="connsiteY52" fmla="*/ 283295 h 555372"/>
                <a:gd name="connsiteX53" fmla="*/ 0 w 3391133"/>
                <a:gd name="connsiteY53" fmla="*/ 258051 h 555372"/>
                <a:gd name="connsiteX54" fmla="*/ 2804 w 3391133"/>
                <a:gd name="connsiteY54" fmla="*/ 246832 h 555372"/>
                <a:gd name="connsiteX55" fmla="*/ 16829 w 3391133"/>
                <a:gd name="connsiteY55" fmla="*/ 241222 h 555372"/>
                <a:gd name="connsiteX56" fmla="*/ 44878 w 3391133"/>
                <a:gd name="connsiteY56" fmla="*/ 249637 h 555372"/>
                <a:gd name="connsiteX57" fmla="*/ 64512 w 3391133"/>
                <a:gd name="connsiteY57" fmla="*/ 258051 h 555372"/>
                <a:gd name="connsiteX58" fmla="*/ 78537 w 3391133"/>
                <a:gd name="connsiteY58" fmla="*/ 272076 h 555372"/>
                <a:gd name="connsiteX59" fmla="*/ 100976 w 3391133"/>
                <a:gd name="connsiteY59" fmla="*/ 286100 h 555372"/>
                <a:gd name="connsiteX60" fmla="*/ 131830 w 3391133"/>
                <a:gd name="connsiteY60" fmla="*/ 300125 h 555372"/>
                <a:gd name="connsiteX61" fmla="*/ 179514 w 3391133"/>
                <a:gd name="connsiteY61" fmla="*/ 314149 h 555372"/>
                <a:gd name="connsiteX62" fmla="*/ 241222 w 3391133"/>
                <a:gd name="connsiteY62" fmla="*/ 322564 h 555372"/>
                <a:gd name="connsiteX63" fmla="*/ 322564 w 3391133"/>
                <a:gd name="connsiteY63" fmla="*/ 328174 h 555372"/>
                <a:gd name="connsiteX64" fmla="*/ 474029 w 3391133"/>
                <a:gd name="connsiteY64" fmla="*/ 319759 h 555372"/>
                <a:gd name="connsiteX65" fmla="*/ 692812 w 3391133"/>
                <a:gd name="connsiteY65" fmla="*/ 294515 h 555372"/>
                <a:gd name="connsiteX66" fmla="*/ 790984 w 3391133"/>
                <a:gd name="connsiteY66" fmla="*/ 277686 h 555372"/>
                <a:gd name="connsiteX67" fmla="*/ 992937 w 3391133"/>
                <a:gd name="connsiteY67" fmla="*/ 238417 h 555372"/>
                <a:gd name="connsiteX68" fmla="*/ 1147207 w 3391133"/>
                <a:gd name="connsiteY68" fmla="*/ 215978 h 55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391133" h="555372">
                  <a:moveTo>
                    <a:pt x="1147207" y="215978"/>
                  </a:moveTo>
                  <a:lnTo>
                    <a:pt x="1624041" y="143050"/>
                  </a:lnTo>
                  <a:lnTo>
                    <a:pt x="1893312" y="120611"/>
                  </a:lnTo>
                  <a:lnTo>
                    <a:pt x="2201852" y="89757"/>
                  </a:lnTo>
                  <a:lnTo>
                    <a:pt x="2532831" y="56098"/>
                  </a:lnTo>
                  <a:lnTo>
                    <a:pt x="2757224" y="36464"/>
                  </a:lnTo>
                  <a:lnTo>
                    <a:pt x="2813322" y="42073"/>
                  </a:lnTo>
                  <a:lnTo>
                    <a:pt x="2866616" y="39268"/>
                  </a:lnTo>
                  <a:lnTo>
                    <a:pt x="2925519" y="28049"/>
                  </a:lnTo>
                  <a:lnTo>
                    <a:pt x="2964787" y="11219"/>
                  </a:lnTo>
                  <a:lnTo>
                    <a:pt x="2978812" y="2805"/>
                  </a:lnTo>
                  <a:lnTo>
                    <a:pt x="3001251" y="0"/>
                  </a:lnTo>
                  <a:lnTo>
                    <a:pt x="3046130" y="5610"/>
                  </a:lnTo>
                  <a:lnTo>
                    <a:pt x="3082593" y="14024"/>
                  </a:lnTo>
                  <a:lnTo>
                    <a:pt x="3163936" y="39268"/>
                  </a:lnTo>
                  <a:lnTo>
                    <a:pt x="3236863" y="64513"/>
                  </a:lnTo>
                  <a:lnTo>
                    <a:pt x="3281742" y="84147"/>
                  </a:lnTo>
                  <a:lnTo>
                    <a:pt x="3309791" y="98172"/>
                  </a:lnTo>
                  <a:lnTo>
                    <a:pt x="3340645" y="117806"/>
                  </a:lnTo>
                  <a:lnTo>
                    <a:pt x="3363084" y="137440"/>
                  </a:lnTo>
                  <a:lnTo>
                    <a:pt x="3379914" y="154270"/>
                  </a:lnTo>
                  <a:lnTo>
                    <a:pt x="3388328" y="171099"/>
                  </a:lnTo>
                  <a:lnTo>
                    <a:pt x="3391133" y="193538"/>
                  </a:lnTo>
                  <a:lnTo>
                    <a:pt x="3379914" y="235612"/>
                  </a:lnTo>
                  <a:lnTo>
                    <a:pt x="3360279" y="269271"/>
                  </a:lnTo>
                  <a:lnTo>
                    <a:pt x="3332230" y="286100"/>
                  </a:lnTo>
                  <a:lnTo>
                    <a:pt x="3298571" y="300125"/>
                  </a:lnTo>
                  <a:lnTo>
                    <a:pt x="3259303" y="302930"/>
                  </a:lnTo>
                  <a:lnTo>
                    <a:pt x="3169546" y="297320"/>
                  </a:lnTo>
                  <a:lnTo>
                    <a:pt x="2908689" y="286100"/>
                  </a:lnTo>
                  <a:lnTo>
                    <a:pt x="2701126" y="280491"/>
                  </a:lnTo>
                  <a:lnTo>
                    <a:pt x="2381366" y="280491"/>
                  </a:lnTo>
                  <a:lnTo>
                    <a:pt x="2235511" y="286100"/>
                  </a:lnTo>
                  <a:lnTo>
                    <a:pt x="2055997" y="300125"/>
                  </a:lnTo>
                  <a:lnTo>
                    <a:pt x="1831604" y="319759"/>
                  </a:lnTo>
                  <a:lnTo>
                    <a:pt x="1497820" y="356223"/>
                  </a:lnTo>
                  <a:lnTo>
                    <a:pt x="1121963" y="420736"/>
                  </a:lnTo>
                  <a:lnTo>
                    <a:pt x="900375" y="462810"/>
                  </a:lnTo>
                  <a:lnTo>
                    <a:pt x="625494" y="524518"/>
                  </a:lnTo>
                  <a:lnTo>
                    <a:pt x="532932" y="541347"/>
                  </a:lnTo>
                  <a:lnTo>
                    <a:pt x="474029" y="549762"/>
                  </a:lnTo>
                  <a:lnTo>
                    <a:pt x="431955" y="555372"/>
                  </a:lnTo>
                  <a:lnTo>
                    <a:pt x="389882" y="555372"/>
                  </a:lnTo>
                  <a:lnTo>
                    <a:pt x="339393" y="552567"/>
                  </a:lnTo>
                  <a:lnTo>
                    <a:pt x="305735" y="544152"/>
                  </a:lnTo>
                  <a:lnTo>
                    <a:pt x="258051" y="521713"/>
                  </a:lnTo>
                  <a:lnTo>
                    <a:pt x="210368" y="496468"/>
                  </a:lnTo>
                  <a:lnTo>
                    <a:pt x="168294" y="468419"/>
                  </a:lnTo>
                  <a:lnTo>
                    <a:pt x="123416" y="431956"/>
                  </a:lnTo>
                  <a:lnTo>
                    <a:pt x="81342" y="389882"/>
                  </a:lnTo>
                  <a:lnTo>
                    <a:pt x="50488" y="356223"/>
                  </a:lnTo>
                  <a:lnTo>
                    <a:pt x="19634" y="308540"/>
                  </a:lnTo>
                  <a:lnTo>
                    <a:pt x="8414" y="283295"/>
                  </a:lnTo>
                  <a:lnTo>
                    <a:pt x="0" y="258051"/>
                  </a:lnTo>
                  <a:lnTo>
                    <a:pt x="2804" y="246832"/>
                  </a:lnTo>
                  <a:lnTo>
                    <a:pt x="16829" y="241222"/>
                  </a:lnTo>
                  <a:lnTo>
                    <a:pt x="44878" y="249637"/>
                  </a:lnTo>
                  <a:lnTo>
                    <a:pt x="64512" y="258051"/>
                  </a:lnTo>
                  <a:lnTo>
                    <a:pt x="78537" y="272076"/>
                  </a:lnTo>
                  <a:lnTo>
                    <a:pt x="100976" y="286100"/>
                  </a:lnTo>
                  <a:lnTo>
                    <a:pt x="131830" y="300125"/>
                  </a:lnTo>
                  <a:lnTo>
                    <a:pt x="179514" y="314149"/>
                  </a:lnTo>
                  <a:lnTo>
                    <a:pt x="241222" y="322564"/>
                  </a:lnTo>
                  <a:lnTo>
                    <a:pt x="322564" y="328174"/>
                  </a:lnTo>
                  <a:lnTo>
                    <a:pt x="474029" y="319759"/>
                  </a:lnTo>
                  <a:lnTo>
                    <a:pt x="692812" y="294515"/>
                  </a:lnTo>
                  <a:lnTo>
                    <a:pt x="790984" y="277686"/>
                  </a:lnTo>
                  <a:lnTo>
                    <a:pt x="992937" y="238417"/>
                  </a:lnTo>
                  <a:lnTo>
                    <a:pt x="1147207" y="2159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636057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000"/>
                            </p:stCondLst>
                            <p:childTnLst>
                              <p:par>
                                <p:cTn id="6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4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9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FE57CFC-A1B0-4440-B99F-50991F8ABCEC}"/>
              </a:ext>
            </a:extLst>
          </p:cNvPr>
          <p:cNvGrpSpPr/>
          <p:nvPr/>
        </p:nvGrpSpPr>
        <p:grpSpPr>
          <a:xfrm>
            <a:off x="2613025" y="1404938"/>
            <a:ext cx="4814888" cy="4619625"/>
            <a:chOff x="2613025" y="1404938"/>
            <a:chExt cx="4814888" cy="4619625"/>
          </a:xfrm>
        </p:grpSpPr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62F4A530-2345-D940-AD8C-9822E607EBE5}"/>
                </a:ext>
              </a:extLst>
            </p:cNvPr>
            <p:cNvSpPr/>
            <p:nvPr/>
          </p:nvSpPr>
          <p:spPr>
            <a:xfrm>
              <a:off x="2633663" y="2401888"/>
              <a:ext cx="1855787" cy="558800"/>
            </a:xfrm>
            <a:custGeom>
              <a:avLst/>
              <a:gdLst>
                <a:gd name="connsiteX0" fmla="*/ 707231 w 1854993"/>
                <a:gd name="connsiteY0" fmla="*/ 257175 h 557213"/>
                <a:gd name="connsiteX1" fmla="*/ 1047750 w 1854993"/>
                <a:gd name="connsiteY1" fmla="*/ 171450 h 557213"/>
                <a:gd name="connsiteX2" fmla="*/ 1269206 w 1854993"/>
                <a:gd name="connsiteY2" fmla="*/ 123825 h 557213"/>
                <a:gd name="connsiteX3" fmla="*/ 1388268 w 1854993"/>
                <a:gd name="connsiteY3" fmla="*/ 88107 h 557213"/>
                <a:gd name="connsiteX4" fmla="*/ 1462087 w 1854993"/>
                <a:gd name="connsiteY4" fmla="*/ 66675 h 557213"/>
                <a:gd name="connsiteX5" fmla="*/ 1509712 w 1854993"/>
                <a:gd name="connsiteY5" fmla="*/ 42863 h 557213"/>
                <a:gd name="connsiteX6" fmla="*/ 1571625 w 1854993"/>
                <a:gd name="connsiteY6" fmla="*/ 16669 h 557213"/>
                <a:gd name="connsiteX7" fmla="*/ 1609725 w 1854993"/>
                <a:gd name="connsiteY7" fmla="*/ 4763 h 557213"/>
                <a:gd name="connsiteX8" fmla="*/ 1654968 w 1854993"/>
                <a:gd name="connsiteY8" fmla="*/ 0 h 557213"/>
                <a:gd name="connsiteX9" fmla="*/ 1704975 w 1854993"/>
                <a:gd name="connsiteY9" fmla="*/ 0 h 557213"/>
                <a:gd name="connsiteX10" fmla="*/ 1759743 w 1854993"/>
                <a:gd name="connsiteY10" fmla="*/ 9525 h 557213"/>
                <a:gd name="connsiteX11" fmla="*/ 1802606 w 1854993"/>
                <a:gd name="connsiteY11" fmla="*/ 19050 h 557213"/>
                <a:gd name="connsiteX12" fmla="*/ 1831181 w 1854993"/>
                <a:gd name="connsiteY12" fmla="*/ 30957 h 557213"/>
                <a:gd name="connsiteX13" fmla="*/ 1843087 w 1854993"/>
                <a:gd name="connsiteY13" fmla="*/ 42863 h 557213"/>
                <a:gd name="connsiteX14" fmla="*/ 1850231 w 1854993"/>
                <a:gd name="connsiteY14" fmla="*/ 57150 h 557213"/>
                <a:gd name="connsiteX15" fmla="*/ 1854993 w 1854993"/>
                <a:gd name="connsiteY15" fmla="*/ 76200 h 557213"/>
                <a:gd name="connsiteX16" fmla="*/ 1854993 w 1854993"/>
                <a:gd name="connsiteY16" fmla="*/ 119063 h 557213"/>
                <a:gd name="connsiteX17" fmla="*/ 1843087 w 1854993"/>
                <a:gd name="connsiteY17" fmla="*/ 159544 h 557213"/>
                <a:gd name="connsiteX18" fmla="*/ 1826418 w 1854993"/>
                <a:gd name="connsiteY18" fmla="*/ 178594 h 557213"/>
                <a:gd name="connsiteX19" fmla="*/ 1776412 w 1854993"/>
                <a:gd name="connsiteY19" fmla="*/ 202407 h 557213"/>
                <a:gd name="connsiteX20" fmla="*/ 1683543 w 1854993"/>
                <a:gd name="connsiteY20" fmla="*/ 233363 h 557213"/>
                <a:gd name="connsiteX21" fmla="*/ 1595437 w 1854993"/>
                <a:gd name="connsiteY21" fmla="*/ 257175 h 557213"/>
                <a:gd name="connsiteX22" fmla="*/ 1462087 w 1854993"/>
                <a:gd name="connsiteY22" fmla="*/ 285750 h 557213"/>
                <a:gd name="connsiteX23" fmla="*/ 1276350 w 1854993"/>
                <a:gd name="connsiteY23" fmla="*/ 323850 h 557213"/>
                <a:gd name="connsiteX24" fmla="*/ 1193006 w 1854993"/>
                <a:gd name="connsiteY24" fmla="*/ 340519 h 557213"/>
                <a:gd name="connsiteX25" fmla="*/ 907256 w 1854993"/>
                <a:gd name="connsiteY25" fmla="*/ 414338 h 557213"/>
                <a:gd name="connsiteX26" fmla="*/ 707231 w 1854993"/>
                <a:gd name="connsiteY26" fmla="*/ 471488 h 557213"/>
                <a:gd name="connsiteX27" fmla="*/ 521493 w 1854993"/>
                <a:gd name="connsiteY27" fmla="*/ 523875 h 557213"/>
                <a:gd name="connsiteX28" fmla="*/ 461962 w 1854993"/>
                <a:gd name="connsiteY28" fmla="*/ 540544 h 557213"/>
                <a:gd name="connsiteX29" fmla="*/ 352425 w 1854993"/>
                <a:gd name="connsiteY29" fmla="*/ 557213 h 557213"/>
                <a:gd name="connsiteX30" fmla="*/ 330993 w 1854993"/>
                <a:gd name="connsiteY30" fmla="*/ 554832 h 557213"/>
                <a:gd name="connsiteX31" fmla="*/ 276225 w 1854993"/>
                <a:gd name="connsiteY31" fmla="*/ 528638 h 557213"/>
                <a:gd name="connsiteX32" fmla="*/ 211931 w 1854993"/>
                <a:gd name="connsiteY32" fmla="*/ 488157 h 557213"/>
                <a:gd name="connsiteX33" fmla="*/ 171450 w 1854993"/>
                <a:gd name="connsiteY33" fmla="*/ 457200 h 557213"/>
                <a:gd name="connsiteX34" fmla="*/ 119062 w 1854993"/>
                <a:gd name="connsiteY34" fmla="*/ 414338 h 557213"/>
                <a:gd name="connsiteX35" fmla="*/ 59531 w 1854993"/>
                <a:gd name="connsiteY35" fmla="*/ 359569 h 557213"/>
                <a:gd name="connsiteX36" fmla="*/ 26193 w 1854993"/>
                <a:gd name="connsiteY36" fmla="*/ 330994 h 557213"/>
                <a:gd name="connsiteX37" fmla="*/ 11906 w 1854993"/>
                <a:gd name="connsiteY37" fmla="*/ 314325 h 557213"/>
                <a:gd name="connsiteX38" fmla="*/ 0 w 1854993"/>
                <a:gd name="connsiteY38" fmla="*/ 288132 h 557213"/>
                <a:gd name="connsiteX39" fmla="*/ 0 w 1854993"/>
                <a:gd name="connsiteY39" fmla="*/ 269082 h 557213"/>
                <a:gd name="connsiteX40" fmla="*/ 7143 w 1854993"/>
                <a:gd name="connsiteY40" fmla="*/ 254794 h 557213"/>
                <a:gd name="connsiteX41" fmla="*/ 16668 w 1854993"/>
                <a:gd name="connsiteY41" fmla="*/ 254794 h 557213"/>
                <a:gd name="connsiteX42" fmla="*/ 33337 w 1854993"/>
                <a:gd name="connsiteY42" fmla="*/ 257175 h 557213"/>
                <a:gd name="connsiteX43" fmla="*/ 61912 w 1854993"/>
                <a:gd name="connsiteY43" fmla="*/ 271463 h 557213"/>
                <a:gd name="connsiteX44" fmla="*/ 114300 w 1854993"/>
                <a:gd name="connsiteY44" fmla="*/ 302419 h 557213"/>
                <a:gd name="connsiteX45" fmla="*/ 171450 w 1854993"/>
                <a:gd name="connsiteY45" fmla="*/ 326232 h 557213"/>
                <a:gd name="connsiteX46" fmla="*/ 207168 w 1854993"/>
                <a:gd name="connsiteY46" fmla="*/ 338138 h 557213"/>
                <a:gd name="connsiteX47" fmla="*/ 254793 w 1854993"/>
                <a:gd name="connsiteY47" fmla="*/ 347663 h 557213"/>
                <a:gd name="connsiteX48" fmla="*/ 321468 w 1854993"/>
                <a:gd name="connsiteY48" fmla="*/ 347663 h 557213"/>
                <a:gd name="connsiteX49" fmla="*/ 385762 w 1854993"/>
                <a:gd name="connsiteY49" fmla="*/ 335757 h 557213"/>
                <a:gd name="connsiteX50" fmla="*/ 707231 w 1854993"/>
                <a:gd name="connsiteY50" fmla="*/ 257175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854993" h="557213">
                  <a:moveTo>
                    <a:pt x="707231" y="257175"/>
                  </a:moveTo>
                  <a:lnTo>
                    <a:pt x="1047750" y="171450"/>
                  </a:lnTo>
                  <a:lnTo>
                    <a:pt x="1269206" y="123825"/>
                  </a:lnTo>
                  <a:lnTo>
                    <a:pt x="1388268" y="88107"/>
                  </a:lnTo>
                  <a:lnTo>
                    <a:pt x="1462087" y="66675"/>
                  </a:lnTo>
                  <a:lnTo>
                    <a:pt x="1509712" y="42863"/>
                  </a:lnTo>
                  <a:lnTo>
                    <a:pt x="1571625" y="16669"/>
                  </a:lnTo>
                  <a:lnTo>
                    <a:pt x="1609725" y="4763"/>
                  </a:lnTo>
                  <a:lnTo>
                    <a:pt x="1654968" y="0"/>
                  </a:lnTo>
                  <a:lnTo>
                    <a:pt x="1704975" y="0"/>
                  </a:lnTo>
                  <a:lnTo>
                    <a:pt x="1759743" y="9525"/>
                  </a:lnTo>
                  <a:lnTo>
                    <a:pt x="1802606" y="19050"/>
                  </a:lnTo>
                  <a:lnTo>
                    <a:pt x="1831181" y="30957"/>
                  </a:lnTo>
                  <a:lnTo>
                    <a:pt x="1843087" y="42863"/>
                  </a:lnTo>
                  <a:lnTo>
                    <a:pt x="1850231" y="57150"/>
                  </a:lnTo>
                  <a:lnTo>
                    <a:pt x="1854993" y="76200"/>
                  </a:lnTo>
                  <a:lnTo>
                    <a:pt x="1854993" y="119063"/>
                  </a:lnTo>
                  <a:lnTo>
                    <a:pt x="1843087" y="159544"/>
                  </a:lnTo>
                  <a:lnTo>
                    <a:pt x="1826418" y="178594"/>
                  </a:lnTo>
                  <a:lnTo>
                    <a:pt x="1776412" y="202407"/>
                  </a:lnTo>
                  <a:lnTo>
                    <a:pt x="1683543" y="233363"/>
                  </a:lnTo>
                  <a:lnTo>
                    <a:pt x="1595437" y="257175"/>
                  </a:lnTo>
                  <a:lnTo>
                    <a:pt x="1462087" y="285750"/>
                  </a:lnTo>
                  <a:lnTo>
                    <a:pt x="1276350" y="323850"/>
                  </a:lnTo>
                  <a:lnTo>
                    <a:pt x="1193006" y="340519"/>
                  </a:lnTo>
                  <a:lnTo>
                    <a:pt x="907256" y="414338"/>
                  </a:lnTo>
                  <a:lnTo>
                    <a:pt x="707231" y="471488"/>
                  </a:lnTo>
                  <a:lnTo>
                    <a:pt x="521493" y="523875"/>
                  </a:lnTo>
                  <a:lnTo>
                    <a:pt x="461962" y="540544"/>
                  </a:lnTo>
                  <a:lnTo>
                    <a:pt x="352425" y="557213"/>
                  </a:lnTo>
                  <a:lnTo>
                    <a:pt x="330993" y="554832"/>
                  </a:lnTo>
                  <a:lnTo>
                    <a:pt x="276225" y="528638"/>
                  </a:lnTo>
                  <a:lnTo>
                    <a:pt x="211931" y="488157"/>
                  </a:lnTo>
                  <a:lnTo>
                    <a:pt x="171450" y="457200"/>
                  </a:lnTo>
                  <a:lnTo>
                    <a:pt x="119062" y="414338"/>
                  </a:lnTo>
                  <a:lnTo>
                    <a:pt x="59531" y="359569"/>
                  </a:lnTo>
                  <a:lnTo>
                    <a:pt x="26193" y="330994"/>
                  </a:lnTo>
                  <a:lnTo>
                    <a:pt x="11906" y="314325"/>
                  </a:lnTo>
                  <a:lnTo>
                    <a:pt x="0" y="288132"/>
                  </a:lnTo>
                  <a:lnTo>
                    <a:pt x="0" y="269082"/>
                  </a:lnTo>
                  <a:lnTo>
                    <a:pt x="7143" y="254794"/>
                  </a:lnTo>
                  <a:lnTo>
                    <a:pt x="16668" y="254794"/>
                  </a:lnTo>
                  <a:lnTo>
                    <a:pt x="33337" y="257175"/>
                  </a:lnTo>
                  <a:lnTo>
                    <a:pt x="61912" y="271463"/>
                  </a:lnTo>
                  <a:lnTo>
                    <a:pt x="114300" y="302419"/>
                  </a:lnTo>
                  <a:lnTo>
                    <a:pt x="171450" y="326232"/>
                  </a:lnTo>
                  <a:lnTo>
                    <a:pt x="207168" y="338138"/>
                  </a:lnTo>
                  <a:lnTo>
                    <a:pt x="254793" y="347663"/>
                  </a:lnTo>
                  <a:lnTo>
                    <a:pt x="321468" y="347663"/>
                  </a:lnTo>
                  <a:lnTo>
                    <a:pt x="385762" y="335757"/>
                  </a:lnTo>
                  <a:lnTo>
                    <a:pt x="707231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BBEEA485-227D-9F4A-B3F1-31F278F5FB41}"/>
                </a:ext>
              </a:extLst>
            </p:cNvPr>
            <p:cNvSpPr/>
            <p:nvPr/>
          </p:nvSpPr>
          <p:spPr>
            <a:xfrm>
              <a:off x="4308475" y="1404938"/>
              <a:ext cx="1133475" cy="1654175"/>
            </a:xfrm>
            <a:custGeom>
              <a:avLst/>
              <a:gdLst>
                <a:gd name="connsiteX0" fmla="*/ 883444 w 1133475"/>
                <a:gd name="connsiteY0" fmla="*/ 738187 h 1654968"/>
                <a:gd name="connsiteX1" fmla="*/ 809625 w 1133475"/>
                <a:gd name="connsiteY1" fmla="*/ 852487 h 1654968"/>
                <a:gd name="connsiteX2" fmla="*/ 759619 w 1133475"/>
                <a:gd name="connsiteY2" fmla="*/ 923925 h 1654968"/>
                <a:gd name="connsiteX3" fmla="*/ 607219 w 1133475"/>
                <a:gd name="connsiteY3" fmla="*/ 1102518 h 1654968"/>
                <a:gd name="connsiteX4" fmla="*/ 526257 w 1133475"/>
                <a:gd name="connsiteY4" fmla="*/ 1202531 h 1654968"/>
                <a:gd name="connsiteX5" fmla="*/ 426244 w 1133475"/>
                <a:gd name="connsiteY5" fmla="*/ 1309687 h 1654968"/>
                <a:gd name="connsiteX6" fmla="*/ 311944 w 1133475"/>
                <a:gd name="connsiteY6" fmla="*/ 1421606 h 1654968"/>
                <a:gd name="connsiteX7" fmla="*/ 207169 w 1133475"/>
                <a:gd name="connsiteY7" fmla="*/ 1516856 h 1654968"/>
                <a:gd name="connsiteX8" fmla="*/ 109538 w 1133475"/>
                <a:gd name="connsiteY8" fmla="*/ 1602581 h 1654968"/>
                <a:gd name="connsiteX9" fmla="*/ 64294 w 1133475"/>
                <a:gd name="connsiteY9" fmla="*/ 1638300 h 1654968"/>
                <a:gd name="connsiteX10" fmla="*/ 40482 w 1133475"/>
                <a:gd name="connsiteY10" fmla="*/ 1652587 h 1654968"/>
                <a:gd name="connsiteX11" fmla="*/ 23813 w 1133475"/>
                <a:gd name="connsiteY11" fmla="*/ 1654968 h 1654968"/>
                <a:gd name="connsiteX12" fmla="*/ 11907 w 1133475"/>
                <a:gd name="connsiteY12" fmla="*/ 1652587 h 1654968"/>
                <a:gd name="connsiteX13" fmla="*/ 0 w 1133475"/>
                <a:gd name="connsiteY13" fmla="*/ 1638300 h 1654968"/>
                <a:gd name="connsiteX14" fmla="*/ 4763 w 1133475"/>
                <a:gd name="connsiteY14" fmla="*/ 1614487 h 1654968"/>
                <a:gd name="connsiteX15" fmla="*/ 33338 w 1133475"/>
                <a:gd name="connsiteY15" fmla="*/ 1569243 h 1654968"/>
                <a:gd name="connsiteX16" fmla="*/ 121444 w 1133475"/>
                <a:gd name="connsiteY16" fmla="*/ 1469231 h 1654968"/>
                <a:gd name="connsiteX17" fmla="*/ 254794 w 1133475"/>
                <a:gd name="connsiteY17" fmla="*/ 1300162 h 1654968"/>
                <a:gd name="connsiteX18" fmla="*/ 361950 w 1133475"/>
                <a:gd name="connsiteY18" fmla="*/ 1154906 h 1654968"/>
                <a:gd name="connsiteX19" fmla="*/ 438150 w 1133475"/>
                <a:gd name="connsiteY19" fmla="*/ 1042987 h 1654968"/>
                <a:gd name="connsiteX20" fmla="*/ 504825 w 1133475"/>
                <a:gd name="connsiteY20" fmla="*/ 945356 h 1654968"/>
                <a:gd name="connsiteX21" fmla="*/ 569119 w 1133475"/>
                <a:gd name="connsiteY21" fmla="*/ 840581 h 1654968"/>
                <a:gd name="connsiteX22" fmla="*/ 631032 w 1133475"/>
                <a:gd name="connsiteY22" fmla="*/ 723900 h 1654968"/>
                <a:gd name="connsiteX23" fmla="*/ 690563 w 1133475"/>
                <a:gd name="connsiteY23" fmla="*/ 600075 h 1654968"/>
                <a:gd name="connsiteX24" fmla="*/ 738188 w 1133475"/>
                <a:gd name="connsiteY24" fmla="*/ 469106 h 1654968"/>
                <a:gd name="connsiteX25" fmla="*/ 778669 w 1133475"/>
                <a:gd name="connsiteY25" fmla="*/ 330993 h 1654968"/>
                <a:gd name="connsiteX26" fmla="*/ 792957 w 1133475"/>
                <a:gd name="connsiteY26" fmla="*/ 247650 h 1654968"/>
                <a:gd name="connsiteX27" fmla="*/ 792957 w 1133475"/>
                <a:gd name="connsiteY27" fmla="*/ 226218 h 1654968"/>
                <a:gd name="connsiteX28" fmla="*/ 783432 w 1133475"/>
                <a:gd name="connsiteY28" fmla="*/ 204787 h 1654968"/>
                <a:gd name="connsiteX29" fmla="*/ 754857 w 1133475"/>
                <a:gd name="connsiteY29" fmla="*/ 171450 h 1654968"/>
                <a:gd name="connsiteX30" fmla="*/ 711994 w 1133475"/>
                <a:gd name="connsiteY30" fmla="*/ 123825 h 1654968"/>
                <a:gd name="connsiteX31" fmla="*/ 657225 w 1133475"/>
                <a:gd name="connsiteY31" fmla="*/ 76200 h 1654968"/>
                <a:gd name="connsiteX32" fmla="*/ 642938 w 1133475"/>
                <a:gd name="connsiteY32" fmla="*/ 64293 h 1654968"/>
                <a:gd name="connsiteX33" fmla="*/ 628650 w 1133475"/>
                <a:gd name="connsiteY33" fmla="*/ 50006 h 1654968"/>
                <a:gd name="connsiteX34" fmla="*/ 621507 w 1133475"/>
                <a:gd name="connsiteY34" fmla="*/ 23812 h 1654968"/>
                <a:gd name="connsiteX35" fmla="*/ 621507 w 1133475"/>
                <a:gd name="connsiteY35" fmla="*/ 9525 h 1654968"/>
                <a:gd name="connsiteX36" fmla="*/ 631032 w 1133475"/>
                <a:gd name="connsiteY36" fmla="*/ 0 h 1654968"/>
                <a:gd name="connsiteX37" fmla="*/ 652463 w 1133475"/>
                <a:gd name="connsiteY37" fmla="*/ 2381 h 1654968"/>
                <a:gd name="connsiteX38" fmla="*/ 700088 w 1133475"/>
                <a:gd name="connsiteY38" fmla="*/ 21431 h 1654968"/>
                <a:gd name="connsiteX39" fmla="*/ 759619 w 1133475"/>
                <a:gd name="connsiteY39" fmla="*/ 50006 h 1654968"/>
                <a:gd name="connsiteX40" fmla="*/ 847725 w 1133475"/>
                <a:gd name="connsiteY40" fmla="*/ 95250 h 1654968"/>
                <a:gd name="connsiteX41" fmla="*/ 904875 w 1133475"/>
                <a:gd name="connsiteY41" fmla="*/ 130968 h 1654968"/>
                <a:gd name="connsiteX42" fmla="*/ 957263 w 1133475"/>
                <a:gd name="connsiteY42" fmla="*/ 171450 h 1654968"/>
                <a:gd name="connsiteX43" fmla="*/ 1019175 w 1133475"/>
                <a:gd name="connsiteY43" fmla="*/ 221456 h 1654968"/>
                <a:gd name="connsiteX44" fmla="*/ 1069182 w 1133475"/>
                <a:gd name="connsiteY44" fmla="*/ 269081 h 1654968"/>
                <a:gd name="connsiteX45" fmla="*/ 1109663 w 1133475"/>
                <a:gd name="connsiteY45" fmla="*/ 319087 h 1654968"/>
                <a:gd name="connsiteX46" fmla="*/ 1126332 w 1133475"/>
                <a:gd name="connsiteY46" fmla="*/ 342900 h 1654968"/>
                <a:gd name="connsiteX47" fmla="*/ 1131094 w 1133475"/>
                <a:gd name="connsiteY47" fmla="*/ 352425 h 1654968"/>
                <a:gd name="connsiteX48" fmla="*/ 1133475 w 1133475"/>
                <a:gd name="connsiteY48" fmla="*/ 364331 h 1654968"/>
                <a:gd name="connsiteX49" fmla="*/ 1131094 w 1133475"/>
                <a:gd name="connsiteY49" fmla="*/ 385762 h 1654968"/>
                <a:gd name="connsiteX50" fmla="*/ 1114425 w 1133475"/>
                <a:gd name="connsiteY50" fmla="*/ 416718 h 1654968"/>
                <a:gd name="connsiteX51" fmla="*/ 1073944 w 1133475"/>
                <a:gd name="connsiteY51" fmla="*/ 469106 h 1654968"/>
                <a:gd name="connsiteX52" fmla="*/ 1031082 w 1133475"/>
                <a:gd name="connsiteY52" fmla="*/ 519112 h 1654968"/>
                <a:gd name="connsiteX53" fmla="*/ 919163 w 1133475"/>
                <a:gd name="connsiteY53" fmla="*/ 685800 h 1654968"/>
                <a:gd name="connsiteX54" fmla="*/ 883444 w 1133475"/>
                <a:gd name="connsiteY54" fmla="*/ 738187 h 1654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133475" h="1654968">
                  <a:moveTo>
                    <a:pt x="883444" y="738187"/>
                  </a:moveTo>
                  <a:lnTo>
                    <a:pt x="809625" y="852487"/>
                  </a:lnTo>
                  <a:lnTo>
                    <a:pt x="759619" y="923925"/>
                  </a:lnTo>
                  <a:lnTo>
                    <a:pt x="607219" y="1102518"/>
                  </a:lnTo>
                  <a:lnTo>
                    <a:pt x="526257" y="1202531"/>
                  </a:lnTo>
                  <a:lnTo>
                    <a:pt x="426244" y="1309687"/>
                  </a:lnTo>
                  <a:lnTo>
                    <a:pt x="311944" y="1421606"/>
                  </a:lnTo>
                  <a:lnTo>
                    <a:pt x="207169" y="1516856"/>
                  </a:lnTo>
                  <a:lnTo>
                    <a:pt x="109538" y="1602581"/>
                  </a:lnTo>
                  <a:lnTo>
                    <a:pt x="64294" y="1638300"/>
                  </a:lnTo>
                  <a:lnTo>
                    <a:pt x="40482" y="1652587"/>
                  </a:lnTo>
                  <a:lnTo>
                    <a:pt x="23813" y="1654968"/>
                  </a:lnTo>
                  <a:lnTo>
                    <a:pt x="11907" y="1652587"/>
                  </a:lnTo>
                  <a:lnTo>
                    <a:pt x="0" y="1638300"/>
                  </a:lnTo>
                  <a:lnTo>
                    <a:pt x="4763" y="1614487"/>
                  </a:lnTo>
                  <a:lnTo>
                    <a:pt x="33338" y="1569243"/>
                  </a:lnTo>
                  <a:lnTo>
                    <a:pt x="121444" y="1469231"/>
                  </a:lnTo>
                  <a:lnTo>
                    <a:pt x="254794" y="1300162"/>
                  </a:lnTo>
                  <a:lnTo>
                    <a:pt x="361950" y="1154906"/>
                  </a:lnTo>
                  <a:lnTo>
                    <a:pt x="438150" y="1042987"/>
                  </a:lnTo>
                  <a:lnTo>
                    <a:pt x="504825" y="945356"/>
                  </a:lnTo>
                  <a:lnTo>
                    <a:pt x="569119" y="840581"/>
                  </a:lnTo>
                  <a:lnTo>
                    <a:pt x="631032" y="723900"/>
                  </a:lnTo>
                  <a:lnTo>
                    <a:pt x="690563" y="600075"/>
                  </a:lnTo>
                  <a:lnTo>
                    <a:pt x="738188" y="469106"/>
                  </a:lnTo>
                  <a:lnTo>
                    <a:pt x="778669" y="330993"/>
                  </a:lnTo>
                  <a:lnTo>
                    <a:pt x="792957" y="247650"/>
                  </a:lnTo>
                  <a:lnTo>
                    <a:pt x="792957" y="226218"/>
                  </a:lnTo>
                  <a:lnTo>
                    <a:pt x="783432" y="204787"/>
                  </a:lnTo>
                  <a:lnTo>
                    <a:pt x="754857" y="171450"/>
                  </a:lnTo>
                  <a:lnTo>
                    <a:pt x="711994" y="123825"/>
                  </a:lnTo>
                  <a:lnTo>
                    <a:pt x="657225" y="76200"/>
                  </a:lnTo>
                  <a:lnTo>
                    <a:pt x="642938" y="64293"/>
                  </a:lnTo>
                  <a:lnTo>
                    <a:pt x="628650" y="50006"/>
                  </a:lnTo>
                  <a:lnTo>
                    <a:pt x="621507" y="23812"/>
                  </a:lnTo>
                  <a:lnTo>
                    <a:pt x="621507" y="9525"/>
                  </a:lnTo>
                  <a:lnTo>
                    <a:pt x="631032" y="0"/>
                  </a:lnTo>
                  <a:lnTo>
                    <a:pt x="652463" y="2381"/>
                  </a:lnTo>
                  <a:lnTo>
                    <a:pt x="700088" y="21431"/>
                  </a:lnTo>
                  <a:lnTo>
                    <a:pt x="759619" y="50006"/>
                  </a:lnTo>
                  <a:lnTo>
                    <a:pt x="847725" y="95250"/>
                  </a:lnTo>
                  <a:lnTo>
                    <a:pt x="904875" y="130968"/>
                  </a:lnTo>
                  <a:lnTo>
                    <a:pt x="957263" y="171450"/>
                  </a:lnTo>
                  <a:lnTo>
                    <a:pt x="1019175" y="221456"/>
                  </a:lnTo>
                  <a:lnTo>
                    <a:pt x="1069182" y="269081"/>
                  </a:lnTo>
                  <a:lnTo>
                    <a:pt x="1109663" y="319087"/>
                  </a:lnTo>
                  <a:lnTo>
                    <a:pt x="1126332" y="342900"/>
                  </a:lnTo>
                  <a:lnTo>
                    <a:pt x="1131094" y="352425"/>
                  </a:lnTo>
                  <a:lnTo>
                    <a:pt x="1133475" y="364331"/>
                  </a:lnTo>
                  <a:lnTo>
                    <a:pt x="1131094" y="385762"/>
                  </a:lnTo>
                  <a:lnTo>
                    <a:pt x="1114425" y="416718"/>
                  </a:lnTo>
                  <a:lnTo>
                    <a:pt x="1073944" y="469106"/>
                  </a:lnTo>
                  <a:lnTo>
                    <a:pt x="1031082" y="519112"/>
                  </a:lnTo>
                  <a:lnTo>
                    <a:pt x="919163" y="685800"/>
                  </a:lnTo>
                  <a:lnTo>
                    <a:pt x="883444" y="738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1" name="フリーフォーム 90">
              <a:extLst>
                <a:ext uri="{FF2B5EF4-FFF2-40B4-BE49-F238E27FC236}">
                  <a16:creationId xmlns:a16="http://schemas.microsoft.com/office/drawing/2014/main" id="{130069E2-4F68-8E4B-A7B4-871F1E2D3BA2}"/>
                </a:ext>
              </a:extLst>
            </p:cNvPr>
            <p:cNvSpPr/>
            <p:nvPr/>
          </p:nvSpPr>
          <p:spPr>
            <a:xfrm rot="16200000">
              <a:off x="1553369" y="3383757"/>
              <a:ext cx="4330700" cy="519112"/>
            </a:xfrm>
            <a:custGeom>
              <a:avLst/>
              <a:gdLst>
                <a:gd name="connsiteX0" fmla="*/ 1532238 w 4331926"/>
                <a:gd name="connsiteY0" fmla="*/ 165933 h 518983"/>
                <a:gd name="connsiteX1" fmla="*/ 2358376 w 4331926"/>
                <a:gd name="connsiteY1" fmla="*/ 169464 h 518983"/>
                <a:gd name="connsiteX2" fmla="*/ 3332794 w 4331926"/>
                <a:gd name="connsiteY2" fmla="*/ 194177 h 518983"/>
                <a:gd name="connsiteX3" fmla="*/ 3678783 w 4331926"/>
                <a:gd name="connsiteY3" fmla="*/ 194177 h 518983"/>
                <a:gd name="connsiteX4" fmla="*/ 3883553 w 4331926"/>
                <a:gd name="connsiteY4" fmla="*/ 194177 h 518983"/>
                <a:gd name="connsiteX5" fmla="*/ 4017712 w 4331926"/>
                <a:gd name="connsiteY5" fmla="*/ 194177 h 518983"/>
                <a:gd name="connsiteX6" fmla="*/ 4056547 w 4331926"/>
                <a:gd name="connsiteY6" fmla="*/ 190647 h 518983"/>
                <a:gd name="connsiteX7" fmla="*/ 4091852 w 4331926"/>
                <a:gd name="connsiteY7" fmla="*/ 183586 h 518983"/>
                <a:gd name="connsiteX8" fmla="*/ 4141279 w 4331926"/>
                <a:gd name="connsiteY8" fmla="*/ 165933 h 518983"/>
                <a:gd name="connsiteX9" fmla="*/ 4183645 w 4331926"/>
                <a:gd name="connsiteY9" fmla="*/ 137689 h 518983"/>
                <a:gd name="connsiteX10" fmla="*/ 4215420 w 4331926"/>
                <a:gd name="connsiteY10" fmla="*/ 105915 h 518983"/>
                <a:gd name="connsiteX11" fmla="*/ 4247194 w 4331926"/>
                <a:gd name="connsiteY11" fmla="*/ 60018 h 518983"/>
                <a:gd name="connsiteX12" fmla="*/ 4261316 w 4331926"/>
                <a:gd name="connsiteY12" fmla="*/ 21183 h 518983"/>
                <a:gd name="connsiteX13" fmla="*/ 4268377 w 4331926"/>
                <a:gd name="connsiteY13" fmla="*/ 3530 h 518983"/>
                <a:gd name="connsiteX14" fmla="*/ 4278969 w 4331926"/>
                <a:gd name="connsiteY14" fmla="*/ 0 h 518983"/>
                <a:gd name="connsiteX15" fmla="*/ 4289560 w 4331926"/>
                <a:gd name="connsiteY15" fmla="*/ 0 h 518983"/>
                <a:gd name="connsiteX16" fmla="*/ 4307213 w 4331926"/>
                <a:gd name="connsiteY16" fmla="*/ 14122 h 518983"/>
                <a:gd name="connsiteX17" fmla="*/ 4321335 w 4331926"/>
                <a:gd name="connsiteY17" fmla="*/ 35305 h 518983"/>
                <a:gd name="connsiteX18" fmla="*/ 4328396 w 4331926"/>
                <a:gd name="connsiteY18" fmla="*/ 63549 h 518983"/>
                <a:gd name="connsiteX19" fmla="*/ 4331926 w 4331926"/>
                <a:gd name="connsiteY19" fmla="*/ 112976 h 518983"/>
                <a:gd name="connsiteX20" fmla="*/ 4328396 w 4331926"/>
                <a:gd name="connsiteY20" fmla="*/ 180055 h 518983"/>
                <a:gd name="connsiteX21" fmla="*/ 4324865 w 4331926"/>
                <a:gd name="connsiteY21" fmla="*/ 208299 h 518983"/>
                <a:gd name="connsiteX22" fmla="*/ 4307213 w 4331926"/>
                <a:gd name="connsiteY22" fmla="*/ 264787 h 518983"/>
                <a:gd name="connsiteX23" fmla="*/ 4286030 w 4331926"/>
                <a:gd name="connsiteY23" fmla="*/ 317745 h 518983"/>
                <a:gd name="connsiteX24" fmla="*/ 4247194 w 4331926"/>
                <a:gd name="connsiteY24" fmla="*/ 384824 h 518983"/>
                <a:gd name="connsiteX25" fmla="*/ 4204828 w 4331926"/>
                <a:gd name="connsiteY25" fmla="*/ 441312 h 518983"/>
                <a:gd name="connsiteX26" fmla="*/ 4162462 w 4331926"/>
                <a:gd name="connsiteY26" fmla="*/ 487209 h 518983"/>
                <a:gd name="connsiteX27" fmla="*/ 4130688 w 4331926"/>
                <a:gd name="connsiteY27" fmla="*/ 511922 h 518983"/>
                <a:gd name="connsiteX28" fmla="*/ 4098913 w 4331926"/>
                <a:gd name="connsiteY28" fmla="*/ 518983 h 518983"/>
                <a:gd name="connsiteX29" fmla="*/ 4067139 w 4331926"/>
                <a:gd name="connsiteY29" fmla="*/ 511922 h 518983"/>
                <a:gd name="connsiteX30" fmla="*/ 4031834 w 4331926"/>
                <a:gd name="connsiteY30" fmla="*/ 483678 h 518983"/>
                <a:gd name="connsiteX31" fmla="*/ 3985937 w 4331926"/>
                <a:gd name="connsiteY31" fmla="*/ 451904 h 518983"/>
                <a:gd name="connsiteX32" fmla="*/ 3922388 w 4331926"/>
                <a:gd name="connsiteY32" fmla="*/ 427190 h 518983"/>
                <a:gd name="connsiteX33" fmla="*/ 3851778 w 4331926"/>
                <a:gd name="connsiteY33" fmla="*/ 416599 h 518983"/>
                <a:gd name="connsiteX34" fmla="*/ 3569338 w 4331926"/>
                <a:gd name="connsiteY34" fmla="*/ 416599 h 518983"/>
                <a:gd name="connsiteX35" fmla="*/ 3248062 w 4331926"/>
                <a:gd name="connsiteY35" fmla="*/ 413068 h 518983"/>
                <a:gd name="connsiteX36" fmla="*/ 3082129 w 4331926"/>
                <a:gd name="connsiteY36" fmla="*/ 395416 h 518983"/>
                <a:gd name="connsiteX37" fmla="*/ 2700834 w 4331926"/>
                <a:gd name="connsiteY37" fmla="*/ 388355 h 518983"/>
                <a:gd name="connsiteX38" fmla="*/ 2467821 w 4331926"/>
                <a:gd name="connsiteY38" fmla="*/ 391885 h 518983"/>
                <a:gd name="connsiteX39" fmla="*/ 2072405 w 4331926"/>
                <a:gd name="connsiteY39" fmla="*/ 395416 h 518983"/>
                <a:gd name="connsiteX40" fmla="*/ 1616970 w 4331926"/>
                <a:gd name="connsiteY40" fmla="*/ 395416 h 518983"/>
                <a:gd name="connsiteX41" fmla="*/ 1260390 w 4331926"/>
                <a:gd name="connsiteY41" fmla="*/ 391885 h 518983"/>
                <a:gd name="connsiteX42" fmla="*/ 907339 w 4331926"/>
                <a:gd name="connsiteY42" fmla="*/ 395416 h 518983"/>
                <a:gd name="connsiteX43" fmla="*/ 600186 w 4331926"/>
                <a:gd name="connsiteY43" fmla="*/ 395416 h 518983"/>
                <a:gd name="connsiteX44" fmla="*/ 462496 w 4331926"/>
                <a:gd name="connsiteY44" fmla="*/ 391885 h 518983"/>
                <a:gd name="connsiteX45" fmla="*/ 356581 w 4331926"/>
                <a:gd name="connsiteY45" fmla="*/ 381294 h 518983"/>
                <a:gd name="connsiteX46" fmla="*/ 261258 w 4331926"/>
                <a:gd name="connsiteY46" fmla="*/ 370702 h 518983"/>
                <a:gd name="connsiteX47" fmla="*/ 183586 w 4331926"/>
                <a:gd name="connsiteY47" fmla="*/ 360111 h 518983"/>
                <a:gd name="connsiteX48" fmla="*/ 95324 w 4331926"/>
                <a:gd name="connsiteY48" fmla="*/ 342458 h 518983"/>
                <a:gd name="connsiteX49" fmla="*/ 49427 w 4331926"/>
                <a:gd name="connsiteY49" fmla="*/ 331867 h 518983"/>
                <a:gd name="connsiteX50" fmla="*/ 31775 w 4331926"/>
                <a:gd name="connsiteY50" fmla="*/ 321275 h 518983"/>
                <a:gd name="connsiteX51" fmla="*/ 14122 w 4331926"/>
                <a:gd name="connsiteY51" fmla="*/ 303623 h 518983"/>
                <a:gd name="connsiteX52" fmla="*/ 0 w 4331926"/>
                <a:gd name="connsiteY52" fmla="*/ 275379 h 518983"/>
                <a:gd name="connsiteX53" fmla="*/ 3531 w 4331926"/>
                <a:gd name="connsiteY53" fmla="*/ 254196 h 518983"/>
                <a:gd name="connsiteX54" fmla="*/ 14122 w 4331926"/>
                <a:gd name="connsiteY54" fmla="*/ 225952 h 518983"/>
                <a:gd name="connsiteX55" fmla="*/ 35305 w 4331926"/>
                <a:gd name="connsiteY55" fmla="*/ 204769 h 518983"/>
                <a:gd name="connsiteX56" fmla="*/ 70610 w 4331926"/>
                <a:gd name="connsiteY56" fmla="*/ 180055 h 518983"/>
                <a:gd name="connsiteX57" fmla="*/ 148281 w 4331926"/>
                <a:gd name="connsiteY57" fmla="*/ 151811 h 518983"/>
                <a:gd name="connsiteX58" fmla="*/ 257727 w 4331926"/>
                <a:gd name="connsiteY58" fmla="*/ 127098 h 518983"/>
                <a:gd name="connsiteX59" fmla="*/ 388356 w 4331926"/>
                <a:gd name="connsiteY59" fmla="*/ 112976 h 518983"/>
                <a:gd name="connsiteX60" fmla="*/ 504862 w 4331926"/>
                <a:gd name="connsiteY60" fmla="*/ 102384 h 518983"/>
                <a:gd name="connsiteX61" fmla="*/ 550759 w 4331926"/>
                <a:gd name="connsiteY61" fmla="*/ 109445 h 518983"/>
                <a:gd name="connsiteX62" fmla="*/ 624899 w 4331926"/>
                <a:gd name="connsiteY62" fmla="*/ 123567 h 518983"/>
                <a:gd name="connsiteX63" fmla="*/ 790833 w 4331926"/>
                <a:gd name="connsiteY63" fmla="*/ 141220 h 518983"/>
                <a:gd name="connsiteX64" fmla="*/ 1052090 w 4331926"/>
                <a:gd name="connsiteY64" fmla="*/ 151811 h 518983"/>
                <a:gd name="connsiteX65" fmla="*/ 1475750 w 4331926"/>
                <a:gd name="connsiteY65" fmla="*/ 165933 h 518983"/>
                <a:gd name="connsiteX66" fmla="*/ 1532238 w 4331926"/>
                <a:gd name="connsiteY66" fmla="*/ 165933 h 518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331926" h="518983">
                  <a:moveTo>
                    <a:pt x="1532238" y="165933"/>
                  </a:moveTo>
                  <a:lnTo>
                    <a:pt x="2358376" y="169464"/>
                  </a:lnTo>
                  <a:lnTo>
                    <a:pt x="3332794" y="194177"/>
                  </a:lnTo>
                  <a:lnTo>
                    <a:pt x="3678783" y="194177"/>
                  </a:lnTo>
                  <a:lnTo>
                    <a:pt x="3883553" y="194177"/>
                  </a:lnTo>
                  <a:lnTo>
                    <a:pt x="4017712" y="194177"/>
                  </a:lnTo>
                  <a:lnTo>
                    <a:pt x="4056547" y="190647"/>
                  </a:lnTo>
                  <a:lnTo>
                    <a:pt x="4091852" y="183586"/>
                  </a:lnTo>
                  <a:lnTo>
                    <a:pt x="4141279" y="165933"/>
                  </a:lnTo>
                  <a:lnTo>
                    <a:pt x="4183645" y="137689"/>
                  </a:lnTo>
                  <a:lnTo>
                    <a:pt x="4215420" y="105915"/>
                  </a:lnTo>
                  <a:lnTo>
                    <a:pt x="4247194" y="60018"/>
                  </a:lnTo>
                  <a:lnTo>
                    <a:pt x="4261316" y="21183"/>
                  </a:lnTo>
                  <a:lnTo>
                    <a:pt x="4268377" y="3530"/>
                  </a:lnTo>
                  <a:lnTo>
                    <a:pt x="4278969" y="0"/>
                  </a:lnTo>
                  <a:lnTo>
                    <a:pt x="4289560" y="0"/>
                  </a:lnTo>
                  <a:lnTo>
                    <a:pt x="4307213" y="14122"/>
                  </a:lnTo>
                  <a:lnTo>
                    <a:pt x="4321335" y="35305"/>
                  </a:lnTo>
                  <a:lnTo>
                    <a:pt x="4328396" y="63549"/>
                  </a:lnTo>
                  <a:lnTo>
                    <a:pt x="4331926" y="112976"/>
                  </a:lnTo>
                  <a:lnTo>
                    <a:pt x="4328396" y="180055"/>
                  </a:lnTo>
                  <a:lnTo>
                    <a:pt x="4324865" y="208299"/>
                  </a:lnTo>
                  <a:lnTo>
                    <a:pt x="4307213" y="264787"/>
                  </a:lnTo>
                  <a:lnTo>
                    <a:pt x="4286030" y="317745"/>
                  </a:lnTo>
                  <a:lnTo>
                    <a:pt x="4247194" y="384824"/>
                  </a:lnTo>
                  <a:lnTo>
                    <a:pt x="4204828" y="441312"/>
                  </a:lnTo>
                  <a:lnTo>
                    <a:pt x="4162462" y="487209"/>
                  </a:lnTo>
                  <a:lnTo>
                    <a:pt x="4130688" y="511922"/>
                  </a:lnTo>
                  <a:lnTo>
                    <a:pt x="4098913" y="518983"/>
                  </a:lnTo>
                  <a:lnTo>
                    <a:pt x="4067139" y="511922"/>
                  </a:lnTo>
                  <a:lnTo>
                    <a:pt x="4031834" y="483678"/>
                  </a:lnTo>
                  <a:lnTo>
                    <a:pt x="3985937" y="451904"/>
                  </a:lnTo>
                  <a:lnTo>
                    <a:pt x="3922388" y="427190"/>
                  </a:lnTo>
                  <a:lnTo>
                    <a:pt x="3851778" y="416599"/>
                  </a:lnTo>
                  <a:lnTo>
                    <a:pt x="3569338" y="416599"/>
                  </a:lnTo>
                  <a:lnTo>
                    <a:pt x="3248062" y="413068"/>
                  </a:lnTo>
                  <a:lnTo>
                    <a:pt x="3082129" y="395416"/>
                  </a:lnTo>
                  <a:lnTo>
                    <a:pt x="2700834" y="388355"/>
                  </a:lnTo>
                  <a:lnTo>
                    <a:pt x="2467821" y="391885"/>
                  </a:lnTo>
                  <a:lnTo>
                    <a:pt x="2072405" y="395416"/>
                  </a:lnTo>
                  <a:lnTo>
                    <a:pt x="1616970" y="395416"/>
                  </a:lnTo>
                  <a:lnTo>
                    <a:pt x="1260390" y="391885"/>
                  </a:lnTo>
                  <a:lnTo>
                    <a:pt x="907339" y="395416"/>
                  </a:lnTo>
                  <a:lnTo>
                    <a:pt x="600186" y="395416"/>
                  </a:lnTo>
                  <a:lnTo>
                    <a:pt x="462496" y="391885"/>
                  </a:lnTo>
                  <a:lnTo>
                    <a:pt x="356581" y="381294"/>
                  </a:lnTo>
                  <a:lnTo>
                    <a:pt x="261258" y="370702"/>
                  </a:lnTo>
                  <a:lnTo>
                    <a:pt x="183586" y="360111"/>
                  </a:lnTo>
                  <a:lnTo>
                    <a:pt x="95324" y="342458"/>
                  </a:lnTo>
                  <a:lnTo>
                    <a:pt x="49427" y="331867"/>
                  </a:lnTo>
                  <a:lnTo>
                    <a:pt x="31775" y="321275"/>
                  </a:lnTo>
                  <a:lnTo>
                    <a:pt x="14122" y="303623"/>
                  </a:lnTo>
                  <a:lnTo>
                    <a:pt x="0" y="275379"/>
                  </a:lnTo>
                  <a:lnTo>
                    <a:pt x="3531" y="254196"/>
                  </a:lnTo>
                  <a:lnTo>
                    <a:pt x="14122" y="225952"/>
                  </a:lnTo>
                  <a:lnTo>
                    <a:pt x="35305" y="204769"/>
                  </a:lnTo>
                  <a:lnTo>
                    <a:pt x="70610" y="180055"/>
                  </a:lnTo>
                  <a:lnTo>
                    <a:pt x="148281" y="151811"/>
                  </a:lnTo>
                  <a:lnTo>
                    <a:pt x="257727" y="127098"/>
                  </a:lnTo>
                  <a:lnTo>
                    <a:pt x="388356" y="112976"/>
                  </a:lnTo>
                  <a:lnTo>
                    <a:pt x="504862" y="102384"/>
                  </a:lnTo>
                  <a:lnTo>
                    <a:pt x="550759" y="109445"/>
                  </a:lnTo>
                  <a:lnTo>
                    <a:pt x="624899" y="123567"/>
                  </a:lnTo>
                  <a:lnTo>
                    <a:pt x="790833" y="141220"/>
                  </a:lnTo>
                  <a:lnTo>
                    <a:pt x="1052090" y="151811"/>
                  </a:lnTo>
                  <a:lnTo>
                    <a:pt x="1475750" y="165933"/>
                  </a:lnTo>
                  <a:lnTo>
                    <a:pt x="1532238" y="165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2" name="フリーフォーム 91">
              <a:extLst>
                <a:ext uri="{FF2B5EF4-FFF2-40B4-BE49-F238E27FC236}">
                  <a16:creationId xmlns:a16="http://schemas.microsoft.com/office/drawing/2014/main" id="{9931E8B2-9FDB-EA43-B3E1-455343DAB2EA}"/>
                </a:ext>
              </a:extLst>
            </p:cNvPr>
            <p:cNvSpPr/>
            <p:nvPr/>
          </p:nvSpPr>
          <p:spPr>
            <a:xfrm rot="16200000">
              <a:off x="2127251" y="3236912"/>
              <a:ext cx="2030412" cy="1058863"/>
            </a:xfrm>
            <a:custGeom>
              <a:avLst/>
              <a:gdLst>
                <a:gd name="connsiteX0" fmla="*/ 988218 w 2031206"/>
                <a:gd name="connsiteY0" fmla="*/ 592931 h 1059656"/>
                <a:gd name="connsiteX1" fmla="*/ 1138237 w 2031206"/>
                <a:gd name="connsiteY1" fmla="*/ 659606 h 1059656"/>
                <a:gd name="connsiteX2" fmla="*/ 1266825 w 2031206"/>
                <a:gd name="connsiteY2" fmla="*/ 716756 h 1059656"/>
                <a:gd name="connsiteX3" fmla="*/ 1409700 w 2031206"/>
                <a:gd name="connsiteY3" fmla="*/ 776287 h 1059656"/>
                <a:gd name="connsiteX4" fmla="*/ 1626393 w 2031206"/>
                <a:gd name="connsiteY4" fmla="*/ 859631 h 1059656"/>
                <a:gd name="connsiteX5" fmla="*/ 1850231 w 2031206"/>
                <a:gd name="connsiteY5" fmla="*/ 933450 h 1059656"/>
                <a:gd name="connsiteX6" fmla="*/ 1964531 w 2031206"/>
                <a:gd name="connsiteY6" fmla="*/ 969168 h 1059656"/>
                <a:gd name="connsiteX7" fmla="*/ 2028825 w 2031206"/>
                <a:gd name="connsiteY7" fmla="*/ 988218 h 1059656"/>
                <a:gd name="connsiteX8" fmla="*/ 2031206 w 2031206"/>
                <a:gd name="connsiteY8" fmla="*/ 1059656 h 1059656"/>
                <a:gd name="connsiteX9" fmla="*/ 1359693 w 2031206"/>
                <a:gd name="connsiteY9" fmla="*/ 1042987 h 1059656"/>
                <a:gd name="connsiteX10" fmla="*/ 1176337 w 2031206"/>
                <a:gd name="connsiteY10" fmla="*/ 947737 h 1059656"/>
                <a:gd name="connsiteX11" fmla="*/ 1054893 w 2031206"/>
                <a:gd name="connsiteY11" fmla="*/ 876300 h 1059656"/>
                <a:gd name="connsiteX12" fmla="*/ 850106 w 2031206"/>
                <a:gd name="connsiteY12" fmla="*/ 750093 h 1059656"/>
                <a:gd name="connsiteX13" fmla="*/ 721518 w 2031206"/>
                <a:gd name="connsiteY13" fmla="*/ 659606 h 1059656"/>
                <a:gd name="connsiteX14" fmla="*/ 602456 w 2031206"/>
                <a:gd name="connsiteY14" fmla="*/ 569118 h 1059656"/>
                <a:gd name="connsiteX15" fmla="*/ 478631 w 2031206"/>
                <a:gd name="connsiteY15" fmla="*/ 469106 h 1059656"/>
                <a:gd name="connsiteX16" fmla="*/ 366712 w 2031206"/>
                <a:gd name="connsiteY16" fmla="*/ 371475 h 1059656"/>
                <a:gd name="connsiteX17" fmla="*/ 257175 w 2031206"/>
                <a:gd name="connsiteY17" fmla="*/ 276225 h 1059656"/>
                <a:gd name="connsiteX18" fmla="*/ 164306 w 2031206"/>
                <a:gd name="connsiteY18" fmla="*/ 192881 h 1059656"/>
                <a:gd name="connsiteX19" fmla="*/ 69056 w 2031206"/>
                <a:gd name="connsiteY19" fmla="*/ 109537 h 1059656"/>
                <a:gd name="connsiteX20" fmla="*/ 16668 w 2031206"/>
                <a:gd name="connsiteY20" fmla="*/ 61912 h 1059656"/>
                <a:gd name="connsiteX21" fmla="*/ 4762 w 2031206"/>
                <a:gd name="connsiteY21" fmla="*/ 45243 h 1059656"/>
                <a:gd name="connsiteX22" fmla="*/ 0 w 2031206"/>
                <a:gd name="connsiteY22" fmla="*/ 26193 h 1059656"/>
                <a:gd name="connsiteX23" fmla="*/ 0 w 2031206"/>
                <a:gd name="connsiteY23" fmla="*/ 14287 h 1059656"/>
                <a:gd name="connsiteX24" fmla="*/ 2381 w 2031206"/>
                <a:gd name="connsiteY24" fmla="*/ 0 h 1059656"/>
                <a:gd name="connsiteX25" fmla="*/ 21431 w 2031206"/>
                <a:gd name="connsiteY25" fmla="*/ 0 h 1059656"/>
                <a:gd name="connsiteX26" fmla="*/ 45243 w 2031206"/>
                <a:gd name="connsiteY26" fmla="*/ 7143 h 1059656"/>
                <a:gd name="connsiteX27" fmla="*/ 66675 w 2031206"/>
                <a:gd name="connsiteY27" fmla="*/ 19050 h 1059656"/>
                <a:gd name="connsiteX28" fmla="*/ 104775 w 2031206"/>
                <a:gd name="connsiteY28" fmla="*/ 45243 h 1059656"/>
                <a:gd name="connsiteX29" fmla="*/ 188118 w 2031206"/>
                <a:gd name="connsiteY29" fmla="*/ 107156 h 1059656"/>
                <a:gd name="connsiteX30" fmla="*/ 292893 w 2031206"/>
                <a:gd name="connsiteY30" fmla="*/ 183356 h 1059656"/>
                <a:gd name="connsiteX31" fmla="*/ 392906 w 2031206"/>
                <a:gd name="connsiteY31" fmla="*/ 247650 h 1059656"/>
                <a:gd name="connsiteX32" fmla="*/ 495300 w 2031206"/>
                <a:gd name="connsiteY32" fmla="*/ 316706 h 1059656"/>
                <a:gd name="connsiteX33" fmla="*/ 638175 w 2031206"/>
                <a:gd name="connsiteY33" fmla="*/ 402431 h 1059656"/>
                <a:gd name="connsiteX34" fmla="*/ 823912 w 2031206"/>
                <a:gd name="connsiteY34" fmla="*/ 509587 h 1059656"/>
                <a:gd name="connsiteX35" fmla="*/ 988218 w 2031206"/>
                <a:gd name="connsiteY35" fmla="*/ 592931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031206" h="1059656">
                  <a:moveTo>
                    <a:pt x="988218" y="592931"/>
                  </a:moveTo>
                  <a:lnTo>
                    <a:pt x="1138237" y="659606"/>
                  </a:lnTo>
                  <a:lnTo>
                    <a:pt x="1266825" y="716756"/>
                  </a:lnTo>
                  <a:lnTo>
                    <a:pt x="1409700" y="776287"/>
                  </a:lnTo>
                  <a:lnTo>
                    <a:pt x="1626393" y="859631"/>
                  </a:lnTo>
                  <a:lnTo>
                    <a:pt x="1850231" y="933450"/>
                  </a:lnTo>
                  <a:lnTo>
                    <a:pt x="1964531" y="969168"/>
                  </a:lnTo>
                  <a:lnTo>
                    <a:pt x="2028825" y="988218"/>
                  </a:lnTo>
                  <a:cubicBezTo>
                    <a:pt x="2029619" y="1012031"/>
                    <a:pt x="2030412" y="1035843"/>
                    <a:pt x="2031206" y="1059656"/>
                  </a:cubicBezTo>
                  <a:lnTo>
                    <a:pt x="1359693" y="1042987"/>
                  </a:lnTo>
                  <a:lnTo>
                    <a:pt x="1176337" y="947737"/>
                  </a:lnTo>
                  <a:lnTo>
                    <a:pt x="1054893" y="876300"/>
                  </a:lnTo>
                  <a:lnTo>
                    <a:pt x="850106" y="750093"/>
                  </a:lnTo>
                  <a:lnTo>
                    <a:pt x="721518" y="659606"/>
                  </a:lnTo>
                  <a:lnTo>
                    <a:pt x="602456" y="569118"/>
                  </a:lnTo>
                  <a:lnTo>
                    <a:pt x="478631" y="469106"/>
                  </a:lnTo>
                  <a:lnTo>
                    <a:pt x="366712" y="371475"/>
                  </a:lnTo>
                  <a:lnTo>
                    <a:pt x="257175" y="276225"/>
                  </a:lnTo>
                  <a:lnTo>
                    <a:pt x="164306" y="192881"/>
                  </a:lnTo>
                  <a:lnTo>
                    <a:pt x="69056" y="109537"/>
                  </a:lnTo>
                  <a:lnTo>
                    <a:pt x="16668" y="61912"/>
                  </a:lnTo>
                  <a:lnTo>
                    <a:pt x="4762" y="45243"/>
                  </a:lnTo>
                  <a:lnTo>
                    <a:pt x="0" y="26193"/>
                  </a:lnTo>
                  <a:lnTo>
                    <a:pt x="0" y="14287"/>
                  </a:lnTo>
                  <a:lnTo>
                    <a:pt x="2381" y="0"/>
                  </a:lnTo>
                  <a:lnTo>
                    <a:pt x="21431" y="0"/>
                  </a:lnTo>
                  <a:lnTo>
                    <a:pt x="45243" y="7143"/>
                  </a:lnTo>
                  <a:lnTo>
                    <a:pt x="66675" y="19050"/>
                  </a:lnTo>
                  <a:lnTo>
                    <a:pt x="104775" y="45243"/>
                  </a:lnTo>
                  <a:lnTo>
                    <a:pt x="188118" y="107156"/>
                  </a:lnTo>
                  <a:lnTo>
                    <a:pt x="292893" y="183356"/>
                  </a:lnTo>
                  <a:lnTo>
                    <a:pt x="392906" y="247650"/>
                  </a:lnTo>
                  <a:lnTo>
                    <a:pt x="495300" y="316706"/>
                  </a:lnTo>
                  <a:lnTo>
                    <a:pt x="638175" y="402431"/>
                  </a:lnTo>
                  <a:lnTo>
                    <a:pt x="823912" y="509587"/>
                  </a:lnTo>
                  <a:lnTo>
                    <a:pt x="988218" y="592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CCD1D03A-5F9F-1D48-A2D1-C8DE620B1984}"/>
                </a:ext>
              </a:extLst>
            </p:cNvPr>
            <p:cNvSpPr/>
            <p:nvPr/>
          </p:nvSpPr>
          <p:spPr>
            <a:xfrm>
              <a:off x="3790950" y="3048000"/>
              <a:ext cx="728663" cy="776288"/>
            </a:xfrm>
            <a:custGeom>
              <a:avLst/>
              <a:gdLst>
                <a:gd name="connsiteX0" fmla="*/ 438150 w 728663"/>
                <a:gd name="connsiteY0" fmla="*/ 207169 h 776288"/>
                <a:gd name="connsiteX1" fmla="*/ 276225 w 728663"/>
                <a:gd name="connsiteY1" fmla="*/ 126206 h 776288"/>
                <a:gd name="connsiteX2" fmla="*/ 133350 w 728663"/>
                <a:gd name="connsiteY2" fmla="*/ 57150 h 776288"/>
                <a:gd name="connsiteX3" fmla="*/ 0 w 728663"/>
                <a:gd name="connsiteY3" fmla="*/ 0 h 776288"/>
                <a:gd name="connsiteX4" fmla="*/ 2381 w 728663"/>
                <a:gd name="connsiteY4" fmla="*/ 40481 h 776288"/>
                <a:gd name="connsiteX5" fmla="*/ 111919 w 728663"/>
                <a:gd name="connsiteY5" fmla="*/ 138113 h 776288"/>
                <a:gd name="connsiteX6" fmla="*/ 176213 w 728663"/>
                <a:gd name="connsiteY6" fmla="*/ 204788 h 776288"/>
                <a:gd name="connsiteX7" fmla="*/ 242888 w 728663"/>
                <a:gd name="connsiteY7" fmla="*/ 280988 h 776288"/>
                <a:gd name="connsiteX8" fmla="*/ 309563 w 728663"/>
                <a:gd name="connsiteY8" fmla="*/ 366713 h 776288"/>
                <a:gd name="connsiteX9" fmla="*/ 361950 w 728663"/>
                <a:gd name="connsiteY9" fmla="*/ 438150 h 776288"/>
                <a:gd name="connsiteX10" fmla="*/ 400050 w 728663"/>
                <a:gd name="connsiteY10" fmla="*/ 495300 h 776288"/>
                <a:gd name="connsiteX11" fmla="*/ 440531 w 728663"/>
                <a:gd name="connsiteY11" fmla="*/ 559594 h 776288"/>
                <a:gd name="connsiteX12" fmla="*/ 471488 w 728663"/>
                <a:gd name="connsiteY12" fmla="*/ 609600 h 776288"/>
                <a:gd name="connsiteX13" fmla="*/ 500063 w 728663"/>
                <a:gd name="connsiteY13" fmla="*/ 659606 h 776288"/>
                <a:gd name="connsiteX14" fmla="*/ 516731 w 728663"/>
                <a:gd name="connsiteY14" fmla="*/ 692944 h 776288"/>
                <a:gd name="connsiteX15" fmla="*/ 523875 w 728663"/>
                <a:gd name="connsiteY15" fmla="*/ 711994 h 776288"/>
                <a:gd name="connsiteX16" fmla="*/ 540544 w 728663"/>
                <a:gd name="connsiteY16" fmla="*/ 728663 h 776288"/>
                <a:gd name="connsiteX17" fmla="*/ 581025 w 728663"/>
                <a:gd name="connsiteY17" fmla="*/ 759619 h 776288"/>
                <a:gd name="connsiteX18" fmla="*/ 602456 w 728663"/>
                <a:gd name="connsiteY18" fmla="*/ 771525 h 776288"/>
                <a:gd name="connsiteX19" fmla="*/ 635794 w 728663"/>
                <a:gd name="connsiteY19" fmla="*/ 776288 h 776288"/>
                <a:gd name="connsiteX20" fmla="*/ 652463 w 728663"/>
                <a:gd name="connsiteY20" fmla="*/ 769144 h 776288"/>
                <a:gd name="connsiteX21" fmla="*/ 669131 w 728663"/>
                <a:gd name="connsiteY21" fmla="*/ 752475 h 776288"/>
                <a:gd name="connsiteX22" fmla="*/ 704850 w 728663"/>
                <a:gd name="connsiteY22" fmla="*/ 692944 h 776288"/>
                <a:gd name="connsiteX23" fmla="*/ 721519 w 728663"/>
                <a:gd name="connsiteY23" fmla="*/ 652463 h 776288"/>
                <a:gd name="connsiteX24" fmla="*/ 728663 w 728663"/>
                <a:gd name="connsiteY24" fmla="*/ 614363 h 776288"/>
                <a:gd name="connsiteX25" fmla="*/ 728663 w 728663"/>
                <a:gd name="connsiteY25" fmla="*/ 566738 h 776288"/>
                <a:gd name="connsiteX26" fmla="*/ 721519 w 728663"/>
                <a:gd name="connsiteY26" fmla="*/ 509588 h 776288"/>
                <a:gd name="connsiteX27" fmla="*/ 707231 w 728663"/>
                <a:gd name="connsiteY27" fmla="*/ 445294 h 776288"/>
                <a:gd name="connsiteX28" fmla="*/ 678656 w 728663"/>
                <a:gd name="connsiteY28" fmla="*/ 376238 h 776288"/>
                <a:gd name="connsiteX29" fmla="*/ 638175 w 728663"/>
                <a:gd name="connsiteY29" fmla="*/ 314325 h 776288"/>
                <a:gd name="connsiteX30" fmla="*/ 626269 w 728663"/>
                <a:gd name="connsiteY30" fmla="*/ 297656 h 776288"/>
                <a:gd name="connsiteX31" fmla="*/ 576263 w 728663"/>
                <a:gd name="connsiteY31" fmla="*/ 269081 h 776288"/>
                <a:gd name="connsiteX32" fmla="*/ 438150 w 728663"/>
                <a:gd name="connsiteY32" fmla="*/ 207169 h 776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28663" h="776288">
                  <a:moveTo>
                    <a:pt x="438150" y="207169"/>
                  </a:moveTo>
                  <a:lnTo>
                    <a:pt x="276225" y="126206"/>
                  </a:lnTo>
                  <a:lnTo>
                    <a:pt x="133350" y="57150"/>
                  </a:lnTo>
                  <a:lnTo>
                    <a:pt x="0" y="0"/>
                  </a:lnTo>
                  <a:lnTo>
                    <a:pt x="2381" y="40481"/>
                  </a:lnTo>
                  <a:lnTo>
                    <a:pt x="111919" y="138113"/>
                  </a:lnTo>
                  <a:lnTo>
                    <a:pt x="176213" y="204788"/>
                  </a:lnTo>
                  <a:lnTo>
                    <a:pt x="242888" y="280988"/>
                  </a:lnTo>
                  <a:lnTo>
                    <a:pt x="309563" y="366713"/>
                  </a:lnTo>
                  <a:lnTo>
                    <a:pt x="361950" y="438150"/>
                  </a:lnTo>
                  <a:lnTo>
                    <a:pt x="400050" y="495300"/>
                  </a:lnTo>
                  <a:lnTo>
                    <a:pt x="440531" y="559594"/>
                  </a:lnTo>
                  <a:lnTo>
                    <a:pt x="471488" y="609600"/>
                  </a:lnTo>
                  <a:lnTo>
                    <a:pt x="500063" y="659606"/>
                  </a:lnTo>
                  <a:lnTo>
                    <a:pt x="516731" y="692944"/>
                  </a:lnTo>
                  <a:lnTo>
                    <a:pt x="523875" y="711994"/>
                  </a:lnTo>
                  <a:lnTo>
                    <a:pt x="540544" y="728663"/>
                  </a:lnTo>
                  <a:lnTo>
                    <a:pt x="581025" y="759619"/>
                  </a:lnTo>
                  <a:lnTo>
                    <a:pt x="602456" y="771525"/>
                  </a:lnTo>
                  <a:lnTo>
                    <a:pt x="635794" y="776288"/>
                  </a:lnTo>
                  <a:lnTo>
                    <a:pt x="652463" y="769144"/>
                  </a:lnTo>
                  <a:lnTo>
                    <a:pt x="669131" y="752475"/>
                  </a:lnTo>
                  <a:lnTo>
                    <a:pt x="704850" y="692944"/>
                  </a:lnTo>
                  <a:lnTo>
                    <a:pt x="721519" y="652463"/>
                  </a:lnTo>
                  <a:lnTo>
                    <a:pt x="728663" y="614363"/>
                  </a:lnTo>
                  <a:lnTo>
                    <a:pt x="728663" y="566738"/>
                  </a:lnTo>
                  <a:lnTo>
                    <a:pt x="721519" y="509588"/>
                  </a:lnTo>
                  <a:lnTo>
                    <a:pt x="707231" y="445294"/>
                  </a:lnTo>
                  <a:lnTo>
                    <a:pt x="678656" y="376238"/>
                  </a:lnTo>
                  <a:lnTo>
                    <a:pt x="638175" y="314325"/>
                  </a:lnTo>
                  <a:lnTo>
                    <a:pt x="626269" y="297656"/>
                  </a:lnTo>
                  <a:lnTo>
                    <a:pt x="576263" y="269081"/>
                  </a:lnTo>
                  <a:lnTo>
                    <a:pt x="438150" y="207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368BE201-DC9C-924B-A875-84D0D0CD110C}"/>
                </a:ext>
              </a:extLst>
            </p:cNvPr>
            <p:cNvSpPr/>
            <p:nvPr/>
          </p:nvSpPr>
          <p:spPr>
            <a:xfrm>
              <a:off x="4919663" y="2066925"/>
              <a:ext cx="2027237" cy="493713"/>
            </a:xfrm>
            <a:custGeom>
              <a:avLst/>
              <a:gdLst>
                <a:gd name="connsiteX0" fmla="*/ 964406 w 2026443"/>
                <a:gd name="connsiteY0" fmla="*/ 202406 h 492919"/>
                <a:gd name="connsiteX1" fmla="*/ 1147762 w 2026443"/>
                <a:gd name="connsiteY1" fmla="*/ 164306 h 492919"/>
                <a:gd name="connsiteX2" fmla="*/ 1364456 w 2026443"/>
                <a:gd name="connsiteY2" fmla="*/ 111919 h 492919"/>
                <a:gd name="connsiteX3" fmla="*/ 1471612 w 2026443"/>
                <a:gd name="connsiteY3" fmla="*/ 71438 h 492919"/>
                <a:gd name="connsiteX4" fmla="*/ 1650206 w 2026443"/>
                <a:gd name="connsiteY4" fmla="*/ 0 h 492919"/>
                <a:gd name="connsiteX5" fmla="*/ 1704975 w 2026443"/>
                <a:gd name="connsiteY5" fmla="*/ 2381 h 492919"/>
                <a:gd name="connsiteX6" fmla="*/ 1766887 w 2026443"/>
                <a:gd name="connsiteY6" fmla="*/ 7144 h 492919"/>
                <a:gd name="connsiteX7" fmla="*/ 1831181 w 2026443"/>
                <a:gd name="connsiteY7" fmla="*/ 16669 h 492919"/>
                <a:gd name="connsiteX8" fmla="*/ 1883568 w 2026443"/>
                <a:gd name="connsiteY8" fmla="*/ 28575 h 492919"/>
                <a:gd name="connsiteX9" fmla="*/ 1924050 w 2026443"/>
                <a:gd name="connsiteY9" fmla="*/ 45244 h 492919"/>
                <a:gd name="connsiteX10" fmla="*/ 1959768 w 2026443"/>
                <a:gd name="connsiteY10" fmla="*/ 61913 h 492919"/>
                <a:gd name="connsiteX11" fmla="*/ 1990725 w 2026443"/>
                <a:gd name="connsiteY11" fmla="*/ 78581 h 492919"/>
                <a:gd name="connsiteX12" fmla="*/ 2007393 w 2026443"/>
                <a:gd name="connsiteY12" fmla="*/ 90488 h 492919"/>
                <a:gd name="connsiteX13" fmla="*/ 2016918 w 2026443"/>
                <a:gd name="connsiteY13" fmla="*/ 100013 h 492919"/>
                <a:gd name="connsiteX14" fmla="*/ 2024062 w 2026443"/>
                <a:gd name="connsiteY14" fmla="*/ 116681 h 492919"/>
                <a:gd name="connsiteX15" fmla="*/ 2026443 w 2026443"/>
                <a:gd name="connsiteY15" fmla="*/ 130969 h 492919"/>
                <a:gd name="connsiteX16" fmla="*/ 2021681 w 2026443"/>
                <a:gd name="connsiteY16" fmla="*/ 157163 h 492919"/>
                <a:gd name="connsiteX17" fmla="*/ 2012156 w 2026443"/>
                <a:gd name="connsiteY17" fmla="*/ 178594 h 492919"/>
                <a:gd name="connsiteX18" fmla="*/ 1974056 w 2026443"/>
                <a:gd name="connsiteY18" fmla="*/ 192881 h 492919"/>
                <a:gd name="connsiteX19" fmla="*/ 1862137 w 2026443"/>
                <a:gd name="connsiteY19" fmla="*/ 221456 h 492919"/>
                <a:gd name="connsiteX20" fmla="*/ 1721643 w 2026443"/>
                <a:gd name="connsiteY20" fmla="*/ 252413 h 492919"/>
                <a:gd name="connsiteX21" fmla="*/ 1502568 w 2026443"/>
                <a:gd name="connsiteY21" fmla="*/ 292894 h 492919"/>
                <a:gd name="connsiteX22" fmla="*/ 1204912 w 2026443"/>
                <a:gd name="connsiteY22" fmla="*/ 345281 h 492919"/>
                <a:gd name="connsiteX23" fmla="*/ 907256 w 2026443"/>
                <a:gd name="connsiteY23" fmla="*/ 392906 h 492919"/>
                <a:gd name="connsiteX24" fmla="*/ 652462 w 2026443"/>
                <a:gd name="connsiteY24" fmla="*/ 435769 h 492919"/>
                <a:gd name="connsiteX25" fmla="*/ 426243 w 2026443"/>
                <a:gd name="connsiteY25" fmla="*/ 471488 h 492919"/>
                <a:gd name="connsiteX26" fmla="*/ 295275 w 2026443"/>
                <a:gd name="connsiteY26" fmla="*/ 492919 h 492919"/>
                <a:gd name="connsiteX27" fmla="*/ 252412 w 2026443"/>
                <a:gd name="connsiteY27" fmla="*/ 490538 h 492919"/>
                <a:gd name="connsiteX28" fmla="*/ 178593 w 2026443"/>
                <a:gd name="connsiteY28" fmla="*/ 483394 h 492919"/>
                <a:gd name="connsiteX29" fmla="*/ 123825 w 2026443"/>
                <a:gd name="connsiteY29" fmla="*/ 466725 h 492919"/>
                <a:gd name="connsiteX30" fmla="*/ 76200 w 2026443"/>
                <a:gd name="connsiteY30" fmla="*/ 442913 h 492919"/>
                <a:gd name="connsiteX31" fmla="*/ 40481 w 2026443"/>
                <a:gd name="connsiteY31" fmla="*/ 414338 h 492919"/>
                <a:gd name="connsiteX32" fmla="*/ 0 w 2026443"/>
                <a:gd name="connsiteY32" fmla="*/ 369094 h 492919"/>
                <a:gd name="connsiteX33" fmla="*/ 145256 w 2026443"/>
                <a:gd name="connsiteY33" fmla="*/ 230981 h 492919"/>
                <a:gd name="connsiteX34" fmla="*/ 176212 w 2026443"/>
                <a:gd name="connsiteY34" fmla="*/ 259556 h 492919"/>
                <a:gd name="connsiteX35" fmla="*/ 209550 w 2026443"/>
                <a:gd name="connsiteY35" fmla="*/ 280988 h 492919"/>
                <a:gd name="connsiteX36" fmla="*/ 242887 w 2026443"/>
                <a:gd name="connsiteY36" fmla="*/ 292894 h 492919"/>
                <a:gd name="connsiteX37" fmla="*/ 304800 w 2026443"/>
                <a:gd name="connsiteY37" fmla="*/ 297656 h 492919"/>
                <a:gd name="connsiteX38" fmla="*/ 500062 w 2026443"/>
                <a:gd name="connsiteY38" fmla="*/ 276225 h 492919"/>
                <a:gd name="connsiteX39" fmla="*/ 964406 w 2026443"/>
                <a:gd name="connsiteY39" fmla="*/ 202406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26443" h="492919">
                  <a:moveTo>
                    <a:pt x="964406" y="202406"/>
                  </a:moveTo>
                  <a:lnTo>
                    <a:pt x="1147762" y="164306"/>
                  </a:lnTo>
                  <a:lnTo>
                    <a:pt x="1364456" y="111919"/>
                  </a:lnTo>
                  <a:lnTo>
                    <a:pt x="1471612" y="71438"/>
                  </a:lnTo>
                  <a:lnTo>
                    <a:pt x="1650206" y="0"/>
                  </a:lnTo>
                  <a:lnTo>
                    <a:pt x="1704975" y="2381"/>
                  </a:lnTo>
                  <a:lnTo>
                    <a:pt x="1766887" y="7144"/>
                  </a:lnTo>
                  <a:lnTo>
                    <a:pt x="1831181" y="16669"/>
                  </a:lnTo>
                  <a:lnTo>
                    <a:pt x="1883568" y="28575"/>
                  </a:lnTo>
                  <a:lnTo>
                    <a:pt x="1924050" y="45244"/>
                  </a:lnTo>
                  <a:lnTo>
                    <a:pt x="1959768" y="61913"/>
                  </a:lnTo>
                  <a:lnTo>
                    <a:pt x="1990725" y="78581"/>
                  </a:lnTo>
                  <a:lnTo>
                    <a:pt x="2007393" y="90488"/>
                  </a:lnTo>
                  <a:lnTo>
                    <a:pt x="2016918" y="100013"/>
                  </a:lnTo>
                  <a:lnTo>
                    <a:pt x="2024062" y="116681"/>
                  </a:lnTo>
                  <a:lnTo>
                    <a:pt x="2026443" y="130969"/>
                  </a:lnTo>
                  <a:lnTo>
                    <a:pt x="2021681" y="157163"/>
                  </a:lnTo>
                  <a:lnTo>
                    <a:pt x="2012156" y="178594"/>
                  </a:lnTo>
                  <a:lnTo>
                    <a:pt x="1974056" y="192881"/>
                  </a:lnTo>
                  <a:lnTo>
                    <a:pt x="1862137" y="221456"/>
                  </a:lnTo>
                  <a:lnTo>
                    <a:pt x="1721643" y="252413"/>
                  </a:lnTo>
                  <a:lnTo>
                    <a:pt x="1502568" y="292894"/>
                  </a:lnTo>
                  <a:lnTo>
                    <a:pt x="1204912" y="345281"/>
                  </a:lnTo>
                  <a:lnTo>
                    <a:pt x="907256" y="392906"/>
                  </a:lnTo>
                  <a:lnTo>
                    <a:pt x="652462" y="435769"/>
                  </a:lnTo>
                  <a:lnTo>
                    <a:pt x="426243" y="471488"/>
                  </a:lnTo>
                  <a:lnTo>
                    <a:pt x="295275" y="492919"/>
                  </a:lnTo>
                  <a:lnTo>
                    <a:pt x="252412" y="490538"/>
                  </a:lnTo>
                  <a:lnTo>
                    <a:pt x="178593" y="483394"/>
                  </a:lnTo>
                  <a:lnTo>
                    <a:pt x="123825" y="466725"/>
                  </a:lnTo>
                  <a:lnTo>
                    <a:pt x="76200" y="442913"/>
                  </a:lnTo>
                  <a:lnTo>
                    <a:pt x="40481" y="414338"/>
                  </a:lnTo>
                  <a:lnTo>
                    <a:pt x="0" y="369094"/>
                  </a:lnTo>
                  <a:lnTo>
                    <a:pt x="145256" y="230981"/>
                  </a:lnTo>
                  <a:lnTo>
                    <a:pt x="176212" y="259556"/>
                  </a:lnTo>
                  <a:lnTo>
                    <a:pt x="209550" y="280988"/>
                  </a:lnTo>
                  <a:lnTo>
                    <a:pt x="242887" y="292894"/>
                  </a:lnTo>
                  <a:lnTo>
                    <a:pt x="304800" y="297656"/>
                  </a:lnTo>
                  <a:lnTo>
                    <a:pt x="500062" y="276225"/>
                  </a:lnTo>
                  <a:lnTo>
                    <a:pt x="964406" y="202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80C38F5A-9086-B84C-B834-303B0FF6EE98}"/>
                </a:ext>
              </a:extLst>
            </p:cNvPr>
            <p:cNvSpPr/>
            <p:nvPr/>
          </p:nvSpPr>
          <p:spPr>
            <a:xfrm>
              <a:off x="4473575" y="2921000"/>
              <a:ext cx="793750" cy="2362200"/>
            </a:xfrm>
            <a:custGeom>
              <a:avLst/>
              <a:gdLst>
                <a:gd name="connsiteX0" fmla="*/ 666750 w 793750"/>
                <a:gd name="connsiteY0" fmla="*/ 762000 h 2362200"/>
                <a:gd name="connsiteX1" fmla="*/ 793750 w 793750"/>
                <a:gd name="connsiteY1" fmla="*/ 323850 h 2362200"/>
                <a:gd name="connsiteX2" fmla="*/ 762000 w 793750"/>
                <a:gd name="connsiteY2" fmla="*/ 168275 h 2362200"/>
                <a:gd name="connsiteX3" fmla="*/ 717550 w 793750"/>
                <a:gd name="connsiteY3" fmla="*/ 136525 h 2362200"/>
                <a:gd name="connsiteX4" fmla="*/ 663575 w 793750"/>
                <a:gd name="connsiteY4" fmla="*/ 98425 h 2362200"/>
                <a:gd name="connsiteX5" fmla="*/ 628650 w 793750"/>
                <a:gd name="connsiteY5" fmla="*/ 79375 h 2362200"/>
                <a:gd name="connsiteX6" fmla="*/ 584200 w 793750"/>
                <a:gd name="connsiteY6" fmla="*/ 57150 h 2362200"/>
                <a:gd name="connsiteX7" fmla="*/ 511175 w 793750"/>
                <a:gd name="connsiteY7" fmla="*/ 28575 h 2362200"/>
                <a:gd name="connsiteX8" fmla="*/ 463550 w 793750"/>
                <a:gd name="connsiteY8" fmla="*/ 12700 h 2362200"/>
                <a:gd name="connsiteX9" fmla="*/ 422275 w 793750"/>
                <a:gd name="connsiteY9" fmla="*/ 0 h 2362200"/>
                <a:gd name="connsiteX10" fmla="*/ 412750 w 793750"/>
                <a:gd name="connsiteY10" fmla="*/ 6350 h 2362200"/>
                <a:gd name="connsiteX11" fmla="*/ 415925 w 793750"/>
                <a:gd name="connsiteY11" fmla="*/ 31750 h 2362200"/>
                <a:gd name="connsiteX12" fmla="*/ 425450 w 793750"/>
                <a:gd name="connsiteY12" fmla="*/ 57150 h 2362200"/>
                <a:gd name="connsiteX13" fmla="*/ 441325 w 793750"/>
                <a:gd name="connsiteY13" fmla="*/ 76200 h 2362200"/>
                <a:gd name="connsiteX14" fmla="*/ 463550 w 793750"/>
                <a:gd name="connsiteY14" fmla="*/ 95250 h 2362200"/>
                <a:gd name="connsiteX15" fmla="*/ 485775 w 793750"/>
                <a:gd name="connsiteY15" fmla="*/ 117475 h 2362200"/>
                <a:gd name="connsiteX16" fmla="*/ 511175 w 793750"/>
                <a:gd name="connsiteY16" fmla="*/ 155575 h 2362200"/>
                <a:gd name="connsiteX17" fmla="*/ 530225 w 793750"/>
                <a:gd name="connsiteY17" fmla="*/ 206375 h 2362200"/>
                <a:gd name="connsiteX18" fmla="*/ 539750 w 793750"/>
                <a:gd name="connsiteY18" fmla="*/ 260350 h 2362200"/>
                <a:gd name="connsiteX19" fmla="*/ 536575 w 793750"/>
                <a:gd name="connsiteY19" fmla="*/ 304800 h 2362200"/>
                <a:gd name="connsiteX20" fmla="*/ 523875 w 793750"/>
                <a:gd name="connsiteY20" fmla="*/ 409575 h 2362200"/>
                <a:gd name="connsiteX21" fmla="*/ 482600 w 793750"/>
                <a:gd name="connsiteY21" fmla="*/ 609600 h 2362200"/>
                <a:gd name="connsiteX22" fmla="*/ 381000 w 793750"/>
                <a:gd name="connsiteY22" fmla="*/ 1022350 h 2362200"/>
                <a:gd name="connsiteX23" fmla="*/ 330200 w 793750"/>
                <a:gd name="connsiteY23" fmla="*/ 1206500 h 2362200"/>
                <a:gd name="connsiteX24" fmla="*/ 257175 w 793750"/>
                <a:gd name="connsiteY24" fmla="*/ 1435100 h 2362200"/>
                <a:gd name="connsiteX25" fmla="*/ 228600 w 793750"/>
                <a:gd name="connsiteY25" fmla="*/ 1524000 h 2362200"/>
                <a:gd name="connsiteX26" fmla="*/ 161925 w 793750"/>
                <a:gd name="connsiteY26" fmla="*/ 1695450 h 2362200"/>
                <a:gd name="connsiteX27" fmla="*/ 107950 w 793750"/>
                <a:gd name="connsiteY27" fmla="*/ 1825625 h 2362200"/>
                <a:gd name="connsiteX28" fmla="*/ 22225 w 793750"/>
                <a:gd name="connsiteY28" fmla="*/ 1990725 h 2362200"/>
                <a:gd name="connsiteX29" fmla="*/ 3175 w 793750"/>
                <a:gd name="connsiteY29" fmla="*/ 2025650 h 2362200"/>
                <a:gd name="connsiteX30" fmla="*/ 0 w 793750"/>
                <a:gd name="connsiteY30" fmla="*/ 2092325 h 2362200"/>
                <a:gd name="connsiteX31" fmla="*/ 3175 w 793750"/>
                <a:gd name="connsiteY31" fmla="*/ 2197100 h 2362200"/>
                <a:gd name="connsiteX32" fmla="*/ 6350 w 793750"/>
                <a:gd name="connsiteY32" fmla="*/ 2266950 h 2362200"/>
                <a:gd name="connsiteX33" fmla="*/ 12700 w 793750"/>
                <a:gd name="connsiteY33" fmla="*/ 2311400 h 2362200"/>
                <a:gd name="connsiteX34" fmla="*/ 22225 w 793750"/>
                <a:gd name="connsiteY34" fmla="*/ 2336800 h 2362200"/>
                <a:gd name="connsiteX35" fmla="*/ 34925 w 793750"/>
                <a:gd name="connsiteY35" fmla="*/ 2355850 h 2362200"/>
                <a:gd name="connsiteX36" fmla="*/ 47625 w 793750"/>
                <a:gd name="connsiteY36" fmla="*/ 2362200 h 2362200"/>
                <a:gd name="connsiteX37" fmla="*/ 85725 w 793750"/>
                <a:gd name="connsiteY37" fmla="*/ 2359025 h 2362200"/>
                <a:gd name="connsiteX38" fmla="*/ 161925 w 793750"/>
                <a:gd name="connsiteY38" fmla="*/ 2333625 h 2362200"/>
                <a:gd name="connsiteX39" fmla="*/ 219075 w 793750"/>
                <a:gd name="connsiteY39" fmla="*/ 2308225 h 2362200"/>
                <a:gd name="connsiteX40" fmla="*/ 244475 w 793750"/>
                <a:gd name="connsiteY40" fmla="*/ 2292350 h 2362200"/>
                <a:gd name="connsiteX41" fmla="*/ 219075 w 793750"/>
                <a:gd name="connsiteY41" fmla="*/ 2133600 h 2362200"/>
                <a:gd name="connsiteX42" fmla="*/ 279400 w 793750"/>
                <a:gd name="connsiteY42" fmla="*/ 1965325 h 2362200"/>
                <a:gd name="connsiteX43" fmla="*/ 352425 w 793750"/>
                <a:gd name="connsiteY43" fmla="*/ 1755775 h 2362200"/>
                <a:gd name="connsiteX44" fmla="*/ 460375 w 793750"/>
                <a:gd name="connsiteY44" fmla="*/ 1447800 h 2362200"/>
                <a:gd name="connsiteX45" fmla="*/ 501650 w 793750"/>
                <a:gd name="connsiteY45" fmla="*/ 1330325 h 2362200"/>
                <a:gd name="connsiteX46" fmla="*/ 584200 w 793750"/>
                <a:gd name="connsiteY46" fmla="*/ 1057275 h 2362200"/>
                <a:gd name="connsiteX47" fmla="*/ 666750 w 793750"/>
                <a:gd name="connsiteY47" fmla="*/ 762000 h 2362200"/>
                <a:gd name="connsiteX0" fmla="*/ 666750 w 793750"/>
                <a:gd name="connsiteY0" fmla="*/ 762000 h 2362200"/>
                <a:gd name="connsiteX1" fmla="*/ 793750 w 793750"/>
                <a:gd name="connsiteY1" fmla="*/ 323850 h 2362200"/>
                <a:gd name="connsiteX2" fmla="*/ 762000 w 793750"/>
                <a:gd name="connsiteY2" fmla="*/ 168275 h 2362200"/>
                <a:gd name="connsiteX3" fmla="*/ 717550 w 793750"/>
                <a:gd name="connsiteY3" fmla="*/ 136525 h 2362200"/>
                <a:gd name="connsiteX4" fmla="*/ 663575 w 793750"/>
                <a:gd name="connsiteY4" fmla="*/ 98425 h 2362200"/>
                <a:gd name="connsiteX5" fmla="*/ 628650 w 793750"/>
                <a:gd name="connsiteY5" fmla="*/ 79375 h 2362200"/>
                <a:gd name="connsiteX6" fmla="*/ 584200 w 793750"/>
                <a:gd name="connsiteY6" fmla="*/ 57150 h 2362200"/>
                <a:gd name="connsiteX7" fmla="*/ 511175 w 793750"/>
                <a:gd name="connsiteY7" fmla="*/ 28575 h 2362200"/>
                <a:gd name="connsiteX8" fmla="*/ 463550 w 793750"/>
                <a:gd name="connsiteY8" fmla="*/ 12700 h 2362200"/>
                <a:gd name="connsiteX9" fmla="*/ 422275 w 793750"/>
                <a:gd name="connsiteY9" fmla="*/ 0 h 2362200"/>
                <a:gd name="connsiteX10" fmla="*/ 412750 w 793750"/>
                <a:gd name="connsiteY10" fmla="*/ 6350 h 2362200"/>
                <a:gd name="connsiteX11" fmla="*/ 415925 w 793750"/>
                <a:gd name="connsiteY11" fmla="*/ 31750 h 2362200"/>
                <a:gd name="connsiteX12" fmla="*/ 425450 w 793750"/>
                <a:gd name="connsiteY12" fmla="*/ 57150 h 2362200"/>
                <a:gd name="connsiteX13" fmla="*/ 441325 w 793750"/>
                <a:gd name="connsiteY13" fmla="*/ 76200 h 2362200"/>
                <a:gd name="connsiteX14" fmla="*/ 463550 w 793750"/>
                <a:gd name="connsiteY14" fmla="*/ 95250 h 2362200"/>
                <a:gd name="connsiteX15" fmla="*/ 485775 w 793750"/>
                <a:gd name="connsiteY15" fmla="*/ 117475 h 2362200"/>
                <a:gd name="connsiteX16" fmla="*/ 511175 w 793750"/>
                <a:gd name="connsiteY16" fmla="*/ 155575 h 2362200"/>
                <a:gd name="connsiteX17" fmla="*/ 530225 w 793750"/>
                <a:gd name="connsiteY17" fmla="*/ 206375 h 2362200"/>
                <a:gd name="connsiteX18" fmla="*/ 539750 w 793750"/>
                <a:gd name="connsiteY18" fmla="*/ 260350 h 2362200"/>
                <a:gd name="connsiteX19" fmla="*/ 536575 w 793750"/>
                <a:gd name="connsiteY19" fmla="*/ 304800 h 2362200"/>
                <a:gd name="connsiteX20" fmla="*/ 523875 w 793750"/>
                <a:gd name="connsiteY20" fmla="*/ 409575 h 2362200"/>
                <a:gd name="connsiteX21" fmla="*/ 482600 w 793750"/>
                <a:gd name="connsiteY21" fmla="*/ 609600 h 2362200"/>
                <a:gd name="connsiteX22" fmla="*/ 381000 w 793750"/>
                <a:gd name="connsiteY22" fmla="*/ 1022350 h 2362200"/>
                <a:gd name="connsiteX23" fmla="*/ 330200 w 793750"/>
                <a:gd name="connsiteY23" fmla="*/ 1206500 h 2362200"/>
                <a:gd name="connsiteX24" fmla="*/ 257175 w 793750"/>
                <a:gd name="connsiteY24" fmla="*/ 1435100 h 2362200"/>
                <a:gd name="connsiteX25" fmla="*/ 228600 w 793750"/>
                <a:gd name="connsiteY25" fmla="*/ 1524000 h 2362200"/>
                <a:gd name="connsiteX26" fmla="*/ 161925 w 793750"/>
                <a:gd name="connsiteY26" fmla="*/ 1695450 h 2362200"/>
                <a:gd name="connsiteX27" fmla="*/ 107950 w 793750"/>
                <a:gd name="connsiteY27" fmla="*/ 1825625 h 2362200"/>
                <a:gd name="connsiteX28" fmla="*/ 22225 w 793750"/>
                <a:gd name="connsiteY28" fmla="*/ 1990725 h 2362200"/>
                <a:gd name="connsiteX29" fmla="*/ 3175 w 793750"/>
                <a:gd name="connsiteY29" fmla="*/ 2025650 h 2362200"/>
                <a:gd name="connsiteX30" fmla="*/ 0 w 793750"/>
                <a:gd name="connsiteY30" fmla="*/ 2092325 h 2362200"/>
                <a:gd name="connsiteX31" fmla="*/ 3175 w 793750"/>
                <a:gd name="connsiteY31" fmla="*/ 2197100 h 2362200"/>
                <a:gd name="connsiteX32" fmla="*/ 6350 w 793750"/>
                <a:gd name="connsiteY32" fmla="*/ 2266950 h 2362200"/>
                <a:gd name="connsiteX33" fmla="*/ 12700 w 793750"/>
                <a:gd name="connsiteY33" fmla="*/ 2311400 h 2362200"/>
                <a:gd name="connsiteX34" fmla="*/ 22225 w 793750"/>
                <a:gd name="connsiteY34" fmla="*/ 2336800 h 2362200"/>
                <a:gd name="connsiteX35" fmla="*/ 34925 w 793750"/>
                <a:gd name="connsiteY35" fmla="*/ 2355850 h 2362200"/>
                <a:gd name="connsiteX36" fmla="*/ 47625 w 793750"/>
                <a:gd name="connsiteY36" fmla="*/ 2362200 h 2362200"/>
                <a:gd name="connsiteX37" fmla="*/ 85725 w 793750"/>
                <a:gd name="connsiteY37" fmla="*/ 2359025 h 2362200"/>
                <a:gd name="connsiteX38" fmla="*/ 161925 w 793750"/>
                <a:gd name="connsiteY38" fmla="*/ 2333625 h 2362200"/>
                <a:gd name="connsiteX39" fmla="*/ 219075 w 793750"/>
                <a:gd name="connsiteY39" fmla="*/ 2308225 h 2362200"/>
                <a:gd name="connsiteX40" fmla="*/ 219075 w 793750"/>
                <a:gd name="connsiteY40" fmla="*/ 2133600 h 2362200"/>
                <a:gd name="connsiteX41" fmla="*/ 279400 w 793750"/>
                <a:gd name="connsiteY41" fmla="*/ 1965325 h 2362200"/>
                <a:gd name="connsiteX42" fmla="*/ 352425 w 793750"/>
                <a:gd name="connsiteY42" fmla="*/ 1755775 h 2362200"/>
                <a:gd name="connsiteX43" fmla="*/ 460375 w 793750"/>
                <a:gd name="connsiteY43" fmla="*/ 1447800 h 2362200"/>
                <a:gd name="connsiteX44" fmla="*/ 501650 w 793750"/>
                <a:gd name="connsiteY44" fmla="*/ 1330325 h 2362200"/>
                <a:gd name="connsiteX45" fmla="*/ 584200 w 793750"/>
                <a:gd name="connsiteY45" fmla="*/ 1057275 h 2362200"/>
                <a:gd name="connsiteX46" fmla="*/ 666750 w 793750"/>
                <a:gd name="connsiteY46" fmla="*/ 762000 h 2362200"/>
                <a:gd name="connsiteX0" fmla="*/ 666750 w 793750"/>
                <a:gd name="connsiteY0" fmla="*/ 762000 h 2362200"/>
                <a:gd name="connsiteX1" fmla="*/ 793750 w 793750"/>
                <a:gd name="connsiteY1" fmla="*/ 323850 h 2362200"/>
                <a:gd name="connsiteX2" fmla="*/ 762000 w 793750"/>
                <a:gd name="connsiteY2" fmla="*/ 168275 h 2362200"/>
                <a:gd name="connsiteX3" fmla="*/ 717550 w 793750"/>
                <a:gd name="connsiteY3" fmla="*/ 136525 h 2362200"/>
                <a:gd name="connsiteX4" fmla="*/ 663575 w 793750"/>
                <a:gd name="connsiteY4" fmla="*/ 98425 h 2362200"/>
                <a:gd name="connsiteX5" fmla="*/ 628650 w 793750"/>
                <a:gd name="connsiteY5" fmla="*/ 79375 h 2362200"/>
                <a:gd name="connsiteX6" fmla="*/ 584200 w 793750"/>
                <a:gd name="connsiteY6" fmla="*/ 57150 h 2362200"/>
                <a:gd name="connsiteX7" fmla="*/ 511175 w 793750"/>
                <a:gd name="connsiteY7" fmla="*/ 28575 h 2362200"/>
                <a:gd name="connsiteX8" fmla="*/ 463550 w 793750"/>
                <a:gd name="connsiteY8" fmla="*/ 12700 h 2362200"/>
                <a:gd name="connsiteX9" fmla="*/ 422275 w 793750"/>
                <a:gd name="connsiteY9" fmla="*/ 0 h 2362200"/>
                <a:gd name="connsiteX10" fmla="*/ 412750 w 793750"/>
                <a:gd name="connsiteY10" fmla="*/ 6350 h 2362200"/>
                <a:gd name="connsiteX11" fmla="*/ 415925 w 793750"/>
                <a:gd name="connsiteY11" fmla="*/ 31750 h 2362200"/>
                <a:gd name="connsiteX12" fmla="*/ 425450 w 793750"/>
                <a:gd name="connsiteY12" fmla="*/ 57150 h 2362200"/>
                <a:gd name="connsiteX13" fmla="*/ 441325 w 793750"/>
                <a:gd name="connsiteY13" fmla="*/ 76200 h 2362200"/>
                <a:gd name="connsiteX14" fmla="*/ 463550 w 793750"/>
                <a:gd name="connsiteY14" fmla="*/ 95250 h 2362200"/>
                <a:gd name="connsiteX15" fmla="*/ 485775 w 793750"/>
                <a:gd name="connsiteY15" fmla="*/ 117475 h 2362200"/>
                <a:gd name="connsiteX16" fmla="*/ 511175 w 793750"/>
                <a:gd name="connsiteY16" fmla="*/ 155575 h 2362200"/>
                <a:gd name="connsiteX17" fmla="*/ 530225 w 793750"/>
                <a:gd name="connsiteY17" fmla="*/ 206375 h 2362200"/>
                <a:gd name="connsiteX18" fmla="*/ 539750 w 793750"/>
                <a:gd name="connsiteY18" fmla="*/ 260350 h 2362200"/>
                <a:gd name="connsiteX19" fmla="*/ 536575 w 793750"/>
                <a:gd name="connsiteY19" fmla="*/ 304800 h 2362200"/>
                <a:gd name="connsiteX20" fmla="*/ 523875 w 793750"/>
                <a:gd name="connsiteY20" fmla="*/ 409575 h 2362200"/>
                <a:gd name="connsiteX21" fmla="*/ 482600 w 793750"/>
                <a:gd name="connsiteY21" fmla="*/ 609600 h 2362200"/>
                <a:gd name="connsiteX22" fmla="*/ 381000 w 793750"/>
                <a:gd name="connsiteY22" fmla="*/ 1022350 h 2362200"/>
                <a:gd name="connsiteX23" fmla="*/ 330200 w 793750"/>
                <a:gd name="connsiteY23" fmla="*/ 1206500 h 2362200"/>
                <a:gd name="connsiteX24" fmla="*/ 257175 w 793750"/>
                <a:gd name="connsiteY24" fmla="*/ 1435100 h 2362200"/>
                <a:gd name="connsiteX25" fmla="*/ 228600 w 793750"/>
                <a:gd name="connsiteY25" fmla="*/ 1524000 h 2362200"/>
                <a:gd name="connsiteX26" fmla="*/ 161925 w 793750"/>
                <a:gd name="connsiteY26" fmla="*/ 1695450 h 2362200"/>
                <a:gd name="connsiteX27" fmla="*/ 107950 w 793750"/>
                <a:gd name="connsiteY27" fmla="*/ 1825625 h 2362200"/>
                <a:gd name="connsiteX28" fmla="*/ 22225 w 793750"/>
                <a:gd name="connsiteY28" fmla="*/ 1990725 h 2362200"/>
                <a:gd name="connsiteX29" fmla="*/ 3175 w 793750"/>
                <a:gd name="connsiteY29" fmla="*/ 2025650 h 2362200"/>
                <a:gd name="connsiteX30" fmla="*/ 0 w 793750"/>
                <a:gd name="connsiteY30" fmla="*/ 2092325 h 2362200"/>
                <a:gd name="connsiteX31" fmla="*/ 3175 w 793750"/>
                <a:gd name="connsiteY31" fmla="*/ 2197100 h 2362200"/>
                <a:gd name="connsiteX32" fmla="*/ 6350 w 793750"/>
                <a:gd name="connsiteY32" fmla="*/ 2266950 h 2362200"/>
                <a:gd name="connsiteX33" fmla="*/ 12700 w 793750"/>
                <a:gd name="connsiteY33" fmla="*/ 2311400 h 2362200"/>
                <a:gd name="connsiteX34" fmla="*/ 22225 w 793750"/>
                <a:gd name="connsiteY34" fmla="*/ 2336800 h 2362200"/>
                <a:gd name="connsiteX35" fmla="*/ 34925 w 793750"/>
                <a:gd name="connsiteY35" fmla="*/ 2355850 h 2362200"/>
                <a:gd name="connsiteX36" fmla="*/ 47625 w 793750"/>
                <a:gd name="connsiteY36" fmla="*/ 2362200 h 2362200"/>
                <a:gd name="connsiteX37" fmla="*/ 85725 w 793750"/>
                <a:gd name="connsiteY37" fmla="*/ 2359025 h 2362200"/>
                <a:gd name="connsiteX38" fmla="*/ 161925 w 793750"/>
                <a:gd name="connsiteY38" fmla="*/ 2333625 h 2362200"/>
                <a:gd name="connsiteX39" fmla="*/ 188913 w 793750"/>
                <a:gd name="connsiteY39" fmla="*/ 2317750 h 2362200"/>
                <a:gd name="connsiteX40" fmla="*/ 219075 w 793750"/>
                <a:gd name="connsiteY40" fmla="*/ 2308225 h 2362200"/>
                <a:gd name="connsiteX41" fmla="*/ 219075 w 793750"/>
                <a:gd name="connsiteY41" fmla="*/ 2133600 h 2362200"/>
                <a:gd name="connsiteX42" fmla="*/ 279400 w 793750"/>
                <a:gd name="connsiteY42" fmla="*/ 1965325 h 2362200"/>
                <a:gd name="connsiteX43" fmla="*/ 352425 w 793750"/>
                <a:gd name="connsiteY43" fmla="*/ 1755775 h 2362200"/>
                <a:gd name="connsiteX44" fmla="*/ 460375 w 793750"/>
                <a:gd name="connsiteY44" fmla="*/ 1447800 h 2362200"/>
                <a:gd name="connsiteX45" fmla="*/ 501650 w 793750"/>
                <a:gd name="connsiteY45" fmla="*/ 1330325 h 2362200"/>
                <a:gd name="connsiteX46" fmla="*/ 584200 w 793750"/>
                <a:gd name="connsiteY46" fmla="*/ 1057275 h 2362200"/>
                <a:gd name="connsiteX47" fmla="*/ 666750 w 793750"/>
                <a:gd name="connsiteY47" fmla="*/ 762000 h 2362200"/>
                <a:gd name="connsiteX0" fmla="*/ 666750 w 793750"/>
                <a:gd name="connsiteY0" fmla="*/ 762000 h 2362200"/>
                <a:gd name="connsiteX1" fmla="*/ 793750 w 793750"/>
                <a:gd name="connsiteY1" fmla="*/ 323850 h 2362200"/>
                <a:gd name="connsiteX2" fmla="*/ 762000 w 793750"/>
                <a:gd name="connsiteY2" fmla="*/ 168275 h 2362200"/>
                <a:gd name="connsiteX3" fmla="*/ 717550 w 793750"/>
                <a:gd name="connsiteY3" fmla="*/ 136525 h 2362200"/>
                <a:gd name="connsiteX4" fmla="*/ 663575 w 793750"/>
                <a:gd name="connsiteY4" fmla="*/ 98425 h 2362200"/>
                <a:gd name="connsiteX5" fmla="*/ 628650 w 793750"/>
                <a:gd name="connsiteY5" fmla="*/ 79375 h 2362200"/>
                <a:gd name="connsiteX6" fmla="*/ 584200 w 793750"/>
                <a:gd name="connsiteY6" fmla="*/ 57150 h 2362200"/>
                <a:gd name="connsiteX7" fmla="*/ 511175 w 793750"/>
                <a:gd name="connsiteY7" fmla="*/ 28575 h 2362200"/>
                <a:gd name="connsiteX8" fmla="*/ 463550 w 793750"/>
                <a:gd name="connsiteY8" fmla="*/ 12700 h 2362200"/>
                <a:gd name="connsiteX9" fmla="*/ 422275 w 793750"/>
                <a:gd name="connsiteY9" fmla="*/ 0 h 2362200"/>
                <a:gd name="connsiteX10" fmla="*/ 412750 w 793750"/>
                <a:gd name="connsiteY10" fmla="*/ 6350 h 2362200"/>
                <a:gd name="connsiteX11" fmla="*/ 415925 w 793750"/>
                <a:gd name="connsiteY11" fmla="*/ 31750 h 2362200"/>
                <a:gd name="connsiteX12" fmla="*/ 425450 w 793750"/>
                <a:gd name="connsiteY12" fmla="*/ 57150 h 2362200"/>
                <a:gd name="connsiteX13" fmla="*/ 441325 w 793750"/>
                <a:gd name="connsiteY13" fmla="*/ 76200 h 2362200"/>
                <a:gd name="connsiteX14" fmla="*/ 463550 w 793750"/>
                <a:gd name="connsiteY14" fmla="*/ 95250 h 2362200"/>
                <a:gd name="connsiteX15" fmla="*/ 485775 w 793750"/>
                <a:gd name="connsiteY15" fmla="*/ 117475 h 2362200"/>
                <a:gd name="connsiteX16" fmla="*/ 511175 w 793750"/>
                <a:gd name="connsiteY16" fmla="*/ 155575 h 2362200"/>
                <a:gd name="connsiteX17" fmla="*/ 530225 w 793750"/>
                <a:gd name="connsiteY17" fmla="*/ 206375 h 2362200"/>
                <a:gd name="connsiteX18" fmla="*/ 539750 w 793750"/>
                <a:gd name="connsiteY18" fmla="*/ 260350 h 2362200"/>
                <a:gd name="connsiteX19" fmla="*/ 536575 w 793750"/>
                <a:gd name="connsiteY19" fmla="*/ 304800 h 2362200"/>
                <a:gd name="connsiteX20" fmla="*/ 523875 w 793750"/>
                <a:gd name="connsiteY20" fmla="*/ 409575 h 2362200"/>
                <a:gd name="connsiteX21" fmla="*/ 482600 w 793750"/>
                <a:gd name="connsiteY21" fmla="*/ 609600 h 2362200"/>
                <a:gd name="connsiteX22" fmla="*/ 381000 w 793750"/>
                <a:gd name="connsiteY22" fmla="*/ 1022350 h 2362200"/>
                <a:gd name="connsiteX23" fmla="*/ 330200 w 793750"/>
                <a:gd name="connsiteY23" fmla="*/ 1206500 h 2362200"/>
                <a:gd name="connsiteX24" fmla="*/ 257175 w 793750"/>
                <a:gd name="connsiteY24" fmla="*/ 1435100 h 2362200"/>
                <a:gd name="connsiteX25" fmla="*/ 228600 w 793750"/>
                <a:gd name="connsiteY25" fmla="*/ 1524000 h 2362200"/>
                <a:gd name="connsiteX26" fmla="*/ 161925 w 793750"/>
                <a:gd name="connsiteY26" fmla="*/ 1695450 h 2362200"/>
                <a:gd name="connsiteX27" fmla="*/ 107950 w 793750"/>
                <a:gd name="connsiteY27" fmla="*/ 1825625 h 2362200"/>
                <a:gd name="connsiteX28" fmla="*/ 22225 w 793750"/>
                <a:gd name="connsiteY28" fmla="*/ 1990725 h 2362200"/>
                <a:gd name="connsiteX29" fmla="*/ 3175 w 793750"/>
                <a:gd name="connsiteY29" fmla="*/ 2025650 h 2362200"/>
                <a:gd name="connsiteX30" fmla="*/ 0 w 793750"/>
                <a:gd name="connsiteY30" fmla="*/ 2092325 h 2362200"/>
                <a:gd name="connsiteX31" fmla="*/ 3175 w 793750"/>
                <a:gd name="connsiteY31" fmla="*/ 2197100 h 2362200"/>
                <a:gd name="connsiteX32" fmla="*/ 6350 w 793750"/>
                <a:gd name="connsiteY32" fmla="*/ 2266950 h 2362200"/>
                <a:gd name="connsiteX33" fmla="*/ 12700 w 793750"/>
                <a:gd name="connsiteY33" fmla="*/ 2311400 h 2362200"/>
                <a:gd name="connsiteX34" fmla="*/ 22225 w 793750"/>
                <a:gd name="connsiteY34" fmla="*/ 2336800 h 2362200"/>
                <a:gd name="connsiteX35" fmla="*/ 34925 w 793750"/>
                <a:gd name="connsiteY35" fmla="*/ 2355850 h 2362200"/>
                <a:gd name="connsiteX36" fmla="*/ 47625 w 793750"/>
                <a:gd name="connsiteY36" fmla="*/ 2362200 h 2362200"/>
                <a:gd name="connsiteX37" fmla="*/ 85725 w 793750"/>
                <a:gd name="connsiteY37" fmla="*/ 2359025 h 2362200"/>
                <a:gd name="connsiteX38" fmla="*/ 161925 w 793750"/>
                <a:gd name="connsiteY38" fmla="*/ 2333625 h 2362200"/>
                <a:gd name="connsiteX39" fmla="*/ 188913 w 793750"/>
                <a:gd name="connsiteY39" fmla="*/ 2317750 h 2362200"/>
                <a:gd name="connsiteX40" fmla="*/ 219075 w 793750"/>
                <a:gd name="connsiteY40" fmla="*/ 2133600 h 2362200"/>
                <a:gd name="connsiteX41" fmla="*/ 279400 w 793750"/>
                <a:gd name="connsiteY41" fmla="*/ 1965325 h 2362200"/>
                <a:gd name="connsiteX42" fmla="*/ 352425 w 793750"/>
                <a:gd name="connsiteY42" fmla="*/ 1755775 h 2362200"/>
                <a:gd name="connsiteX43" fmla="*/ 460375 w 793750"/>
                <a:gd name="connsiteY43" fmla="*/ 1447800 h 2362200"/>
                <a:gd name="connsiteX44" fmla="*/ 501650 w 793750"/>
                <a:gd name="connsiteY44" fmla="*/ 1330325 h 2362200"/>
                <a:gd name="connsiteX45" fmla="*/ 584200 w 793750"/>
                <a:gd name="connsiteY45" fmla="*/ 1057275 h 2362200"/>
                <a:gd name="connsiteX46" fmla="*/ 666750 w 793750"/>
                <a:gd name="connsiteY46" fmla="*/ 762000 h 2362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93750" h="2362200">
                  <a:moveTo>
                    <a:pt x="666750" y="762000"/>
                  </a:moveTo>
                  <a:lnTo>
                    <a:pt x="793750" y="323850"/>
                  </a:lnTo>
                  <a:lnTo>
                    <a:pt x="762000" y="168275"/>
                  </a:lnTo>
                  <a:lnTo>
                    <a:pt x="717550" y="136525"/>
                  </a:lnTo>
                  <a:lnTo>
                    <a:pt x="663575" y="98425"/>
                  </a:lnTo>
                  <a:lnTo>
                    <a:pt x="628650" y="79375"/>
                  </a:lnTo>
                  <a:lnTo>
                    <a:pt x="584200" y="57150"/>
                  </a:lnTo>
                  <a:lnTo>
                    <a:pt x="511175" y="28575"/>
                  </a:lnTo>
                  <a:lnTo>
                    <a:pt x="463550" y="12700"/>
                  </a:lnTo>
                  <a:lnTo>
                    <a:pt x="422275" y="0"/>
                  </a:lnTo>
                  <a:lnTo>
                    <a:pt x="412750" y="6350"/>
                  </a:lnTo>
                  <a:lnTo>
                    <a:pt x="415925" y="31750"/>
                  </a:lnTo>
                  <a:lnTo>
                    <a:pt x="425450" y="57150"/>
                  </a:lnTo>
                  <a:lnTo>
                    <a:pt x="441325" y="76200"/>
                  </a:lnTo>
                  <a:lnTo>
                    <a:pt x="463550" y="95250"/>
                  </a:lnTo>
                  <a:lnTo>
                    <a:pt x="485775" y="117475"/>
                  </a:lnTo>
                  <a:lnTo>
                    <a:pt x="511175" y="155575"/>
                  </a:lnTo>
                  <a:lnTo>
                    <a:pt x="530225" y="206375"/>
                  </a:lnTo>
                  <a:lnTo>
                    <a:pt x="539750" y="260350"/>
                  </a:lnTo>
                  <a:lnTo>
                    <a:pt x="536575" y="304800"/>
                  </a:lnTo>
                  <a:lnTo>
                    <a:pt x="523875" y="409575"/>
                  </a:lnTo>
                  <a:lnTo>
                    <a:pt x="482600" y="609600"/>
                  </a:lnTo>
                  <a:lnTo>
                    <a:pt x="381000" y="1022350"/>
                  </a:lnTo>
                  <a:lnTo>
                    <a:pt x="330200" y="1206500"/>
                  </a:lnTo>
                  <a:lnTo>
                    <a:pt x="257175" y="1435100"/>
                  </a:lnTo>
                  <a:lnTo>
                    <a:pt x="228600" y="1524000"/>
                  </a:lnTo>
                  <a:lnTo>
                    <a:pt x="161925" y="1695450"/>
                  </a:lnTo>
                  <a:lnTo>
                    <a:pt x="107950" y="1825625"/>
                  </a:lnTo>
                  <a:lnTo>
                    <a:pt x="22225" y="1990725"/>
                  </a:lnTo>
                  <a:lnTo>
                    <a:pt x="3175" y="2025650"/>
                  </a:lnTo>
                  <a:lnTo>
                    <a:pt x="0" y="2092325"/>
                  </a:lnTo>
                  <a:cubicBezTo>
                    <a:pt x="1058" y="2127250"/>
                    <a:pt x="2117" y="2162175"/>
                    <a:pt x="3175" y="2197100"/>
                  </a:cubicBezTo>
                  <a:lnTo>
                    <a:pt x="6350" y="2266950"/>
                  </a:lnTo>
                  <a:lnTo>
                    <a:pt x="12700" y="2311400"/>
                  </a:lnTo>
                  <a:lnTo>
                    <a:pt x="22225" y="2336800"/>
                  </a:lnTo>
                  <a:lnTo>
                    <a:pt x="34925" y="2355850"/>
                  </a:lnTo>
                  <a:lnTo>
                    <a:pt x="47625" y="2362200"/>
                  </a:lnTo>
                  <a:lnTo>
                    <a:pt x="85725" y="2359025"/>
                  </a:lnTo>
                  <a:lnTo>
                    <a:pt x="161925" y="2333625"/>
                  </a:lnTo>
                  <a:lnTo>
                    <a:pt x="188913" y="2317750"/>
                  </a:lnTo>
                  <a:lnTo>
                    <a:pt x="219075" y="2133600"/>
                  </a:lnTo>
                  <a:lnTo>
                    <a:pt x="279400" y="1965325"/>
                  </a:lnTo>
                  <a:lnTo>
                    <a:pt x="352425" y="1755775"/>
                  </a:lnTo>
                  <a:lnTo>
                    <a:pt x="460375" y="1447800"/>
                  </a:lnTo>
                  <a:lnTo>
                    <a:pt x="501650" y="1330325"/>
                  </a:lnTo>
                  <a:lnTo>
                    <a:pt x="584200" y="1057275"/>
                  </a:lnTo>
                  <a:lnTo>
                    <a:pt x="666750" y="762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6E516805-A1D9-464D-B489-E42D4EC96B09}"/>
                </a:ext>
              </a:extLst>
            </p:cNvPr>
            <p:cNvSpPr/>
            <p:nvPr/>
          </p:nvSpPr>
          <p:spPr>
            <a:xfrm>
              <a:off x="4618038" y="5033963"/>
              <a:ext cx="2449512" cy="700087"/>
            </a:xfrm>
            <a:custGeom>
              <a:avLst/>
              <a:gdLst>
                <a:gd name="connsiteX0" fmla="*/ 750093 w 2405062"/>
                <a:gd name="connsiteY0" fmla="*/ 209550 h 700087"/>
                <a:gd name="connsiteX1" fmla="*/ 540543 w 2405062"/>
                <a:gd name="connsiteY1" fmla="*/ 190500 h 700087"/>
                <a:gd name="connsiteX2" fmla="*/ 369093 w 2405062"/>
                <a:gd name="connsiteY2" fmla="*/ 180975 h 700087"/>
                <a:gd name="connsiteX3" fmla="*/ 214312 w 2405062"/>
                <a:gd name="connsiteY3" fmla="*/ 178593 h 700087"/>
                <a:gd name="connsiteX4" fmla="*/ 85725 w 2405062"/>
                <a:gd name="connsiteY4" fmla="*/ 180975 h 700087"/>
                <a:gd name="connsiteX5" fmla="*/ 7143 w 2405062"/>
                <a:gd name="connsiteY5" fmla="*/ 183356 h 700087"/>
                <a:gd name="connsiteX6" fmla="*/ 0 w 2405062"/>
                <a:gd name="connsiteY6" fmla="*/ 0 h 700087"/>
                <a:gd name="connsiteX7" fmla="*/ 176212 w 2405062"/>
                <a:gd name="connsiteY7" fmla="*/ 4762 h 700087"/>
                <a:gd name="connsiteX8" fmla="*/ 345281 w 2405062"/>
                <a:gd name="connsiteY8" fmla="*/ 9525 h 700087"/>
                <a:gd name="connsiteX9" fmla="*/ 490537 w 2405062"/>
                <a:gd name="connsiteY9" fmla="*/ 16668 h 700087"/>
                <a:gd name="connsiteX10" fmla="*/ 659606 w 2405062"/>
                <a:gd name="connsiteY10" fmla="*/ 28575 h 700087"/>
                <a:gd name="connsiteX11" fmla="*/ 904875 w 2405062"/>
                <a:gd name="connsiteY11" fmla="*/ 52387 h 700087"/>
                <a:gd name="connsiteX12" fmla="*/ 1081087 w 2405062"/>
                <a:gd name="connsiteY12" fmla="*/ 73818 h 700087"/>
                <a:gd name="connsiteX13" fmla="*/ 1271587 w 2405062"/>
                <a:gd name="connsiteY13" fmla="*/ 100012 h 700087"/>
                <a:gd name="connsiteX14" fmla="*/ 1445418 w 2405062"/>
                <a:gd name="connsiteY14" fmla="*/ 126206 h 700087"/>
                <a:gd name="connsiteX15" fmla="*/ 1654968 w 2405062"/>
                <a:gd name="connsiteY15" fmla="*/ 159543 h 700087"/>
                <a:gd name="connsiteX16" fmla="*/ 1921668 w 2405062"/>
                <a:gd name="connsiteY16" fmla="*/ 216693 h 700087"/>
                <a:gd name="connsiteX17" fmla="*/ 2066925 w 2405062"/>
                <a:gd name="connsiteY17" fmla="*/ 257175 h 700087"/>
                <a:gd name="connsiteX18" fmla="*/ 2116931 w 2405062"/>
                <a:gd name="connsiteY18" fmla="*/ 271462 h 700087"/>
                <a:gd name="connsiteX19" fmla="*/ 2145506 w 2405062"/>
                <a:gd name="connsiteY19" fmla="*/ 290512 h 700087"/>
                <a:gd name="connsiteX20" fmla="*/ 2190750 w 2405062"/>
                <a:gd name="connsiteY20" fmla="*/ 321468 h 700087"/>
                <a:gd name="connsiteX21" fmla="*/ 2224087 w 2405062"/>
                <a:gd name="connsiteY21" fmla="*/ 347662 h 700087"/>
                <a:gd name="connsiteX22" fmla="*/ 2266950 w 2405062"/>
                <a:gd name="connsiteY22" fmla="*/ 390525 h 700087"/>
                <a:gd name="connsiteX23" fmla="*/ 2307431 w 2405062"/>
                <a:gd name="connsiteY23" fmla="*/ 431006 h 700087"/>
                <a:gd name="connsiteX24" fmla="*/ 2347912 w 2405062"/>
                <a:gd name="connsiteY24" fmla="*/ 481012 h 700087"/>
                <a:gd name="connsiteX25" fmla="*/ 2383631 w 2405062"/>
                <a:gd name="connsiteY25" fmla="*/ 528637 h 700087"/>
                <a:gd name="connsiteX26" fmla="*/ 2400300 w 2405062"/>
                <a:gd name="connsiteY26" fmla="*/ 554831 h 700087"/>
                <a:gd name="connsiteX27" fmla="*/ 2405062 w 2405062"/>
                <a:gd name="connsiteY27" fmla="*/ 583406 h 700087"/>
                <a:gd name="connsiteX28" fmla="*/ 2405062 w 2405062"/>
                <a:gd name="connsiteY28" fmla="*/ 621506 h 700087"/>
                <a:gd name="connsiteX29" fmla="*/ 2400300 w 2405062"/>
                <a:gd name="connsiteY29" fmla="*/ 657225 h 700087"/>
                <a:gd name="connsiteX30" fmla="*/ 2388393 w 2405062"/>
                <a:gd name="connsiteY30" fmla="*/ 681037 h 700087"/>
                <a:gd name="connsiteX31" fmla="*/ 2366962 w 2405062"/>
                <a:gd name="connsiteY31" fmla="*/ 695325 h 700087"/>
                <a:gd name="connsiteX32" fmla="*/ 2347912 w 2405062"/>
                <a:gd name="connsiteY32" fmla="*/ 700087 h 700087"/>
                <a:gd name="connsiteX33" fmla="*/ 2321718 w 2405062"/>
                <a:gd name="connsiteY33" fmla="*/ 700087 h 700087"/>
                <a:gd name="connsiteX34" fmla="*/ 2286000 w 2405062"/>
                <a:gd name="connsiteY34" fmla="*/ 690562 h 700087"/>
                <a:gd name="connsiteX35" fmla="*/ 2250281 w 2405062"/>
                <a:gd name="connsiteY35" fmla="*/ 673893 h 700087"/>
                <a:gd name="connsiteX36" fmla="*/ 2214562 w 2405062"/>
                <a:gd name="connsiteY36" fmla="*/ 645318 h 700087"/>
                <a:gd name="connsiteX37" fmla="*/ 2162175 w 2405062"/>
                <a:gd name="connsiteY37" fmla="*/ 602456 h 700087"/>
                <a:gd name="connsiteX38" fmla="*/ 2097881 w 2405062"/>
                <a:gd name="connsiteY38" fmla="*/ 559593 h 700087"/>
                <a:gd name="connsiteX39" fmla="*/ 2000250 w 2405062"/>
                <a:gd name="connsiteY39" fmla="*/ 500062 h 700087"/>
                <a:gd name="connsiteX40" fmla="*/ 1909762 w 2405062"/>
                <a:gd name="connsiteY40" fmla="*/ 452437 h 700087"/>
                <a:gd name="connsiteX41" fmla="*/ 1826418 w 2405062"/>
                <a:gd name="connsiteY41" fmla="*/ 414337 h 700087"/>
                <a:gd name="connsiteX42" fmla="*/ 1559718 w 2405062"/>
                <a:gd name="connsiteY42" fmla="*/ 338137 h 700087"/>
                <a:gd name="connsiteX43" fmla="*/ 1438275 w 2405062"/>
                <a:gd name="connsiteY43" fmla="*/ 314325 h 700087"/>
                <a:gd name="connsiteX44" fmla="*/ 1190625 w 2405062"/>
                <a:gd name="connsiteY44" fmla="*/ 269081 h 700087"/>
                <a:gd name="connsiteX45" fmla="*/ 988218 w 2405062"/>
                <a:gd name="connsiteY45" fmla="*/ 238125 h 700087"/>
                <a:gd name="connsiteX46" fmla="*/ 750093 w 2405062"/>
                <a:gd name="connsiteY46" fmla="*/ 209550 h 700087"/>
                <a:gd name="connsiteX0" fmla="*/ 864429 w 2519398"/>
                <a:gd name="connsiteY0" fmla="*/ 209550 h 700087"/>
                <a:gd name="connsiteX1" fmla="*/ 654879 w 2519398"/>
                <a:gd name="connsiteY1" fmla="*/ 190500 h 700087"/>
                <a:gd name="connsiteX2" fmla="*/ 483429 w 2519398"/>
                <a:gd name="connsiteY2" fmla="*/ 180975 h 700087"/>
                <a:gd name="connsiteX3" fmla="*/ 328648 w 2519398"/>
                <a:gd name="connsiteY3" fmla="*/ 178593 h 700087"/>
                <a:gd name="connsiteX4" fmla="*/ 200061 w 2519398"/>
                <a:gd name="connsiteY4" fmla="*/ 180975 h 700087"/>
                <a:gd name="connsiteX5" fmla="*/ 121479 w 2519398"/>
                <a:gd name="connsiteY5" fmla="*/ 183356 h 700087"/>
                <a:gd name="connsiteX6" fmla="*/ 0 w 2519398"/>
                <a:gd name="connsiteY6" fmla="*/ 252389 h 700087"/>
                <a:gd name="connsiteX7" fmla="*/ 114336 w 2519398"/>
                <a:gd name="connsiteY7" fmla="*/ 0 h 700087"/>
                <a:gd name="connsiteX8" fmla="*/ 290548 w 2519398"/>
                <a:gd name="connsiteY8" fmla="*/ 4762 h 700087"/>
                <a:gd name="connsiteX9" fmla="*/ 459617 w 2519398"/>
                <a:gd name="connsiteY9" fmla="*/ 9525 h 700087"/>
                <a:gd name="connsiteX10" fmla="*/ 604873 w 2519398"/>
                <a:gd name="connsiteY10" fmla="*/ 16668 h 700087"/>
                <a:gd name="connsiteX11" fmla="*/ 773942 w 2519398"/>
                <a:gd name="connsiteY11" fmla="*/ 28575 h 700087"/>
                <a:gd name="connsiteX12" fmla="*/ 1019211 w 2519398"/>
                <a:gd name="connsiteY12" fmla="*/ 52387 h 700087"/>
                <a:gd name="connsiteX13" fmla="*/ 1195423 w 2519398"/>
                <a:gd name="connsiteY13" fmla="*/ 73818 h 700087"/>
                <a:gd name="connsiteX14" fmla="*/ 1385923 w 2519398"/>
                <a:gd name="connsiteY14" fmla="*/ 100012 h 700087"/>
                <a:gd name="connsiteX15" fmla="*/ 1559754 w 2519398"/>
                <a:gd name="connsiteY15" fmla="*/ 126206 h 700087"/>
                <a:gd name="connsiteX16" fmla="*/ 1769304 w 2519398"/>
                <a:gd name="connsiteY16" fmla="*/ 159543 h 700087"/>
                <a:gd name="connsiteX17" fmla="*/ 2036004 w 2519398"/>
                <a:gd name="connsiteY17" fmla="*/ 216693 h 700087"/>
                <a:gd name="connsiteX18" fmla="*/ 2181261 w 2519398"/>
                <a:gd name="connsiteY18" fmla="*/ 257175 h 700087"/>
                <a:gd name="connsiteX19" fmla="*/ 2231267 w 2519398"/>
                <a:gd name="connsiteY19" fmla="*/ 271462 h 700087"/>
                <a:gd name="connsiteX20" fmla="*/ 2259842 w 2519398"/>
                <a:gd name="connsiteY20" fmla="*/ 290512 h 700087"/>
                <a:gd name="connsiteX21" fmla="*/ 2305086 w 2519398"/>
                <a:gd name="connsiteY21" fmla="*/ 321468 h 700087"/>
                <a:gd name="connsiteX22" fmla="*/ 2338423 w 2519398"/>
                <a:gd name="connsiteY22" fmla="*/ 347662 h 700087"/>
                <a:gd name="connsiteX23" fmla="*/ 2381286 w 2519398"/>
                <a:gd name="connsiteY23" fmla="*/ 390525 h 700087"/>
                <a:gd name="connsiteX24" fmla="*/ 2421767 w 2519398"/>
                <a:gd name="connsiteY24" fmla="*/ 431006 h 700087"/>
                <a:gd name="connsiteX25" fmla="*/ 2462248 w 2519398"/>
                <a:gd name="connsiteY25" fmla="*/ 481012 h 700087"/>
                <a:gd name="connsiteX26" fmla="*/ 2497967 w 2519398"/>
                <a:gd name="connsiteY26" fmla="*/ 528637 h 700087"/>
                <a:gd name="connsiteX27" fmla="*/ 2514636 w 2519398"/>
                <a:gd name="connsiteY27" fmla="*/ 554831 h 700087"/>
                <a:gd name="connsiteX28" fmla="*/ 2519398 w 2519398"/>
                <a:gd name="connsiteY28" fmla="*/ 583406 h 700087"/>
                <a:gd name="connsiteX29" fmla="*/ 2519398 w 2519398"/>
                <a:gd name="connsiteY29" fmla="*/ 621506 h 700087"/>
                <a:gd name="connsiteX30" fmla="*/ 2514636 w 2519398"/>
                <a:gd name="connsiteY30" fmla="*/ 657225 h 700087"/>
                <a:gd name="connsiteX31" fmla="*/ 2502729 w 2519398"/>
                <a:gd name="connsiteY31" fmla="*/ 681037 h 700087"/>
                <a:gd name="connsiteX32" fmla="*/ 2481298 w 2519398"/>
                <a:gd name="connsiteY32" fmla="*/ 695325 h 700087"/>
                <a:gd name="connsiteX33" fmla="*/ 2462248 w 2519398"/>
                <a:gd name="connsiteY33" fmla="*/ 700087 h 700087"/>
                <a:gd name="connsiteX34" fmla="*/ 2436054 w 2519398"/>
                <a:gd name="connsiteY34" fmla="*/ 700087 h 700087"/>
                <a:gd name="connsiteX35" fmla="*/ 2400336 w 2519398"/>
                <a:gd name="connsiteY35" fmla="*/ 690562 h 700087"/>
                <a:gd name="connsiteX36" fmla="*/ 2364617 w 2519398"/>
                <a:gd name="connsiteY36" fmla="*/ 673893 h 700087"/>
                <a:gd name="connsiteX37" fmla="*/ 2328898 w 2519398"/>
                <a:gd name="connsiteY37" fmla="*/ 645318 h 700087"/>
                <a:gd name="connsiteX38" fmla="*/ 2276511 w 2519398"/>
                <a:gd name="connsiteY38" fmla="*/ 602456 h 700087"/>
                <a:gd name="connsiteX39" fmla="*/ 2212217 w 2519398"/>
                <a:gd name="connsiteY39" fmla="*/ 559593 h 700087"/>
                <a:gd name="connsiteX40" fmla="*/ 2114586 w 2519398"/>
                <a:gd name="connsiteY40" fmla="*/ 500062 h 700087"/>
                <a:gd name="connsiteX41" fmla="*/ 2024098 w 2519398"/>
                <a:gd name="connsiteY41" fmla="*/ 452437 h 700087"/>
                <a:gd name="connsiteX42" fmla="*/ 1940754 w 2519398"/>
                <a:gd name="connsiteY42" fmla="*/ 414337 h 700087"/>
                <a:gd name="connsiteX43" fmla="*/ 1674054 w 2519398"/>
                <a:gd name="connsiteY43" fmla="*/ 338137 h 700087"/>
                <a:gd name="connsiteX44" fmla="*/ 1552611 w 2519398"/>
                <a:gd name="connsiteY44" fmla="*/ 314325 h 700087"/>
                <a:gd name="connsiteX45" fmla="*/ 1304961 w 2519398"/>
                <a:gd name="connsiteY45" fmla="*/ 269081 h 700087"/>
                <a:gd name="connsiteX46" fmla="*/ 1102554 w 2519398"/>
                <a:gd name="connsiteY46" fmla="*/ 238125 h 700087"/>
                <a:gd name="connsiteX47" fmla="*/ 864429 w 2519398"/>
                <a:gd name="connsiteY47" fmla="*/ 209550 h 700087"/>
                <a:gd name="connsiteX0" fmla="*/ 864429 w 2519398"/>
                <a:gd name="connsiteY0" fmla="*/ 209550 h 700087"/>
                <a:gd name="connsiteX1" fmla="*/ 654879 w 2519398"/>
                <a:gd name="connsiteY1" fmla="*/ 190500 h 700087"/>
                <a:gd name="connsiteX2" fmla="*/ 483429 w 2519398"/>
                <a:gd name="connsiteY2" fmla="*/ 180975 h 700087"/>
                <a:gd name="connsiteX3" fmla="*/ 328648 w 2519398"/>
                <a:gd name="connsiteY3" fmla="*/ 178593 h 700087"/>
                <a:gd name="connsiteX4" fmla="*/ 200061 w 2519398"/>
                <a:gd name="connsiteY4" fmla="*/ 180975 h 700087"/>
                <a:gd name="connsiteX5" fmla="*/ 121479 w 2519398"/>
                <a:gd name="connsiteY5" fmla="*/ 183356 h 700087"/>
                <a:gd name="connsiteX6" fmla="*/ 69092 w 2519398"/>
                <a:gd name="connsiteY6" fmla="*/ 209550 h 700087"/>
                <a:gd name="connsiteX7" fmla="*/ 0 w 2519398"/>
                <a:gd name="connsiteY7" fmla="*/ 252389 h 700087"/>
                <a:gd name="connsiteX8" fmla="*/ 114336 w 2519398"/>
                <a:gd name="connsiteY8" fmla="*/ 0 h 700087"/>
                <a:gd name="connsiteX9" fmla="*/ 290548 w 2519398"/>
                <a:gd name="connsiteY9" fmla="*/ 4762 h 700087"/>
                <a:gd name="connsiteX10" fmla="*/ 459617 w 2519398"/>
                <a:gd name="connsiteY10" fmla="*/ 9525 h 700087"/>
                <a:gd name="connsiteX11" fmla="*/ 604873 w 2519398"/>
                <a:gd name="connsiteY11" fmla="*/ 16668 h 700087"/>
                <a:gd name="connsiteX12" fmla="*/ 773942 w 2519398"/>
                <a:gd name="connsiteY12" fmla="*/ 28575 h 700087"/>
                <a:gd name="connsiteX13" fmla="*/ 1019211 w 2519398"/>
                <a:gd name="connsiteY13" fmla="*/ 52387 h 700087"/>
                <a:gd name="connsiteX14" fmla="*/ 1195423 w 2519398"/>
                <a:gd name="connsiteY14" fmla="*/ 73818 h 700087"/>
                <a:gd name="connsiteX15" fmla="*/ 1385923 w 2519398"/>
                <a:gd name="connsiteY15" fmla="*/ 100012 h 700087"/>
                <a:gd name="connsiteX16" fmla="*/ 1559754 w 2519398"/>
                <a:gd name="connsiteY16" fmla="*/ 126206 h 700087"/>
                <a:gd name="connsiteX17" fmla="*/ 1769304 w 2519398"/>
                <a:gd name="connsiteY17" fmla="*/ 159543 h 700087"/>
                <a:gd name="connsiteX18" fmla="*/ 2036004 w 2519398"/>
                <a:gd name="connsiteY18" fmla="*/ 216693 h 700087"/>
                <a:gd name="connsiteX19" fmla="*/ 2181261 w 2519398"/>
                <a:gd name="connsiteY19" fmla="*/ 257175 h 700087"/>
                <a:gd name="connsiteX20" fmla="*/ 2231267 w 2519398"/>
                <a:gd name="connsiteY20" fmla="*/ 271462 h 700087"/>
                <a:gd name="connsiteX21" fmla="*/ 2259842 w 2519398"/>
                <a:gd name="connsiteY21" fmla="*/ 290512 h 700087"/>
                <a:gd name="connsiteX22" fmla="*/ 2305086 w 2519398"/>
                <a:gd name="connsiteY22" fmla="*/ 321468 h 700087"/>
                <a:gd name="connsiteX23" fmla="*/ 2338423 w 2519398"/>
                <a:gd name="connsiteY23" fmla="*/ 347662 h 700087"/>
                <a:gd name="connsiteX24" fmla="*/ 2381286 w 2519398"/>
                <a:gd name="connsiteY24" fmla="*/ 390525 h 700087"/>
                <a:gd name="connsiteX25" fmla="*/ 2421767 w 2519398"/>
                <a:gd name="connsiteY25" fmla="*/ 431006 h 700087"/>
                <a:gd name="connsiteX26" fmla="*/ 2462248 w 2519398"/>
                <a:gd name="connsiteY26" fmla="*/ 481012 h 700087"/>
                <a:gd name="connsiteX27" fmla="*/ 2497967 w 2519398"/>
                <a:gd name="connsiteY27" fmla="*/ 528637 h 700087"/>
                <a:gd name="connsiteX28" fmla="*/ 2514636 w 2519398"/>
                <a:gd name="connsiteY28" fmla="*/ 554831 h 700087"/>
                <a:gd name="connsiteX29" fmla="*/ 2519398 w 2519398"/>
                <a:gd name="connsiteY29" fmla="*/ 583406 h 700087"/>
                <a:gd name="connsiteX30" fmla="*/ 2519398 w 2519398"/>
                <a:gd name="connsiteY30" fmla="*/ 621506 h 700087"/>
                <a:gd name="connsiteX31" fmla="*/ 2514636 w 2519398"/>
                <a:gd name="connsiteY31" fmla="*/ 657225 h 700087"/>
                <a:gd name="connsiteX32" fmla="*/ 2502729 w 2519398"/>
                <a:gd name="connsiteY32" fmla="*/ 681037 h 700087"/>
                <a:gd name="connsiteX33" fmla="*/ 2481298 w 2519398"/>
                <a:gd name="connsiteY33" fmla="*/ 695325 h 700087"/>
                <a:gd name="connsiteX34" fmla="*/ 2462248 w 2519398"/>
                <a:gd name="connsiteY34" fmla="*/ 700087 h 700087"/>
                <a:gd name="connsiteX35" fmla="*/ 2436054 w 2519398"/>
                <a:gd name="connsiteY35" fmla="*/ 700087 h 700087"/>
                <a:gd name="connsiteX36" fmla="*/ 2400336 w 2519398"/>
                <a:gd name="connsiteY36" fmla="*/ 690562 h 700087"/>
                <a:gd name="connsiteX37" fmla="*/ 2364617 w 2519398"/>
                <a:gd name="connsiteY37" fmla="*/ 673893 h 700087"/>
                <a:gd name="connsiteX38" fmla="*/ 2328898 w 2519398"/>
                <a:gd name="connsiteY38" fmla="*/ 645318 h 700087"/>
                <a:gd name="connsiteX39" fmla="*/ 2276511 w 2519398"/>
                <a:gd name="connsiteY39" fmla="*/ 602456 h 700087"/>
                <a:gd name="connsiteX40" fmla="*/ 2212217 w 2519398"/>
                <a:gd name="connsiteY40" fmla="*/ 559593 h 700087"/>
                <a:gd name="connsiteX41" fmla="*/ 2114586 w 2519398"/>
                <a:gd name="connsiteY41" fmla="*/ 500062 h 700087"/>
                <a:gd name="connsiteX42" fmla="*/ 2024098 w 2519398"/>
                <a:gd name="connsiteY42" fmla="*/ 452437 h 700087"/>
                <a:gd name="connsiteX43" fmla="*/ 1940754 w 2519398"/>
                <a:gd name="connsiteY43" fmla="*/ 414337 h 700087"/>
                <a:gd name="connsiteX44" fmla="*/ 1674054 w 2519398"/>
                <a:gd name="connsiteY44" fmla="*/ 338137 h 700087"/>
                <a:gd name="connsiteX45" fmla="*/ 1552611 w 2519398"/>
                <a:gd name="connsiteY45" fmla="*/ 314325 h 700087"/>
                <a:gd name="connsiteX46" fmla="*/ 1304961 w 2519398"/>
                <a:gd name="connsiteY46" fmla="*/ 269081 h 700087"/>
                <a:gd name="connsiteX47" fmla="*/ 1102554 w 2519398"/>
                <a:gd name="connsiteY47" fmla="*/ 238125 h 700087"/>
                <a:gd name="connsiteX48" fmla="*/ 864429 w 2519398"/>
                <a:gd name="connsiteY48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52387 w 2450306"/>
                <a:gd name="connsiteY5" fmla="*/ 183356 h 700087"/>
                <a:gd name="connsiteX6" fmla="*/ 0 w 2450306"/>
                <a:gd name="connsiteY6" fmla="*/ 209550 h 700087"/>
                <a:gd name="connsiteX7" fmla="*/ 45244 w 2450306"/>
                <a:gd name="connsiteY7" fmla="*/ 0 h 700087"/>
                <a:gd name="connsiteX8" fmla="*/ 221456 w 2450306"/>
                <a:gd name="connsiteY8" fmla="*/ 4762 h 700087"/>
                <a:gd name="connsiteX9" fmla="*/ 390525 w 2450306"/>
                <a:gd name="connsiteY9" fmla="*/ 9525 h 700087"/>
                <a:gd name="connsiteX10" fmla="*/ 535781 w 2450306"/>
                <a:gd name="connsiteY10" fmla="*/ 16668 h 700087"/>
                <a:gd name="connsiteX11" fmla="*/ 704850 w 2450306"/>
                <a:gd name="connsiteY11" fmla="*/ 28575 h 700087"/>
                <a:gd name="connsiteX12" fmla="*/ 950119 w 2450306"/>
                <a:gd name="connsiteY12" fmla="*/ 52387 h 700087"/>
                <a:gd name="connsiteX13" fmla="*/ 1126331 w 2450306"/>
                <a:gd name="connsiteY13" fmla="*/ 73818 h 700087"/>
                <a:gd name="connsiteX14" fmla="*/ 1316831 w 2450306"/>
                <a:gd name="connsiteY14" fmla="*/ 100012 h 700087"/>
                <a:gd name="connsiteX15" fmla="*/ 1490662 w 2450306"/>
                <a:gd name="connsiteY15" fmla="*/ 126206 h 700087"/>
                <a:gd name="connsiteX16" fmla="*/ 1700212 w 2450306"/>
                <a:gd name="connsiteY16" fmla="*/ 159543 h 700087"/>
                <a:gd name="connsiteX17" fmla="*/ 1966912 w 2450306"/>
                <a:gd name="connsiteY17" fmla="*/ 216693 h 700087"/>
                <a:gd name="connsiteX18" fmla="*/ 2112169 w 2450306"/>
                <a:gd name="connsiteY18" fmla="*/ 257175 h 700087"/>
                <a:gd name="connsiteX19" fmla="*/ 2162175 w 2450306"/>
                <a:gd name="connsiteY19" fmla="*/ 271462 h 700087"/>
                <a:gd name="connsiteX20" fmla="*/ 2190750 w 2450306"/>
                <a:gd name="connsiteY20" fmla="*/ 290512 h 700087"/>
                <a:gd name="connsiteX21" fmla="*/ 2235994 w 2450306"/>
                <a:gd name="connsiteY21" fmla="*/ 321468 h 700087"/>
                <a:gd name="connsiteX22" fmla="*/ 2269331 w 2450306"/>
                <a:gd name="connsiteY22" fmla="*/ 347662 h 700087"/>
                <a:gd name="connsiteX23" fmla="*/ 2312194 w 2450306"/>
                <a:gd name="connsiteY23" fmla="*/ 390525 h 700087"/>
                <a:gd name="connsiteX24" fmla="*/ 2352675 w 2450306"/>
                <a:gd name="connsiteY24" fmla="*/ 431006 h 700087"/>
                <a:gd name="connsiteX25" fmla="*/ 2393156 w 2450306"/>
                <a:gd name="connsiteY25" fmla="*/ 481012 h 700087"/>
                <a:gd name="connsiteX26" fmla="*/ 2428875 w 2450306"/>
                <a:gd name="connsiteY26" fmla="*/ 528637 h 700087"/>
                <a:gd name="connsiteX27" fmla="*/ 2445544 w 2450306"/>
                <a:gd name="connsiteY27" fmla="*/ 554831 h 700087"/>
                <a:gd name="connsiteX28" fmla="*/ 2450306 w 2450306"/>
                <a:gd name="connsiteY28" fmla="*/ 583406 h 700087"/>
                <a:gd name="connsiteX29" fmla="*/ 2450306 w 2450306"/>
                <a:gd name="connsiteY29" fmla="*/ 621506 h 700087"/>
                <a:gd name="connsiteX30" fmla="*/ 2445544 w 2450306"/>
                <a:gd name="connsiteY30" fmla="*/ 657225 h 700087"/>
                <a:gd name="connsiteX31" fmla="*/ 2433637 w 2450306"/>
                <a:gd name="connsiteY31" fmla="*/ 681037 h 700087"/>
                <a:gd name="connsiteX32" fmla="*/ 2412206 w 2450306"/>
                <a:gd name="connsiteY32" fmla="*/ 695325 h 700087"/>
                <a:gd name="connsiteX33" fmla="*/ 2393156 w 2450306"/>
                <a:gd name="connsiteY33" fmla="*/ 700087 h 700087"/>
                <a:gd name="connsiteX34" fmla="*/ 2366962 w 2450306"/>
                <a:gd name="connsiteY34" fmla="*/ 700087 h 700087"/>
                <a:gd name="connsiteX35" fmla="*/ 2331244 w 2450306"/>
                <a:gd name="connsiteY35" fmla="*/ 690562 h 700087"/>
                <a:gd name="connsiteX36" fmla="*/ 2295525 w 2450306"/>
                <a:gd name="connsiteY36" fmla="*/ 673893 h 700087"/>
                <a:gd name="connsiteX37" fmla="*/ 2259806 w 2450306"/>
                <a:gd name="connsiteY37" fmla="*/ 645318 h 700087"/>
                <a:gd name="connsiteX38" fmla="*/ 2207419 w 2450306"/>
                <a:gd name="connsiteY38" fmla="*/ 602456 h 700087"/>
                <a:gd name="connsiteX39" fmla="*/ 2143125 w 2450306"/>
                <a:gd name="connsiteY39" fmla="*/ 559593 h 700087"/>
                <a:gd name="connsiteX40" fmla="*/ 2045494 w 2450306"/>
                <a:gd name="connsiteY40" fmla="*/ 500062 h 700087"/>
                <a:gd name="connsiteX41" fmla="*/ 1955006 w 2450306"/>
                <a:gd name="connsiteY41" fmla="*/ 452437 h 700087"/>
                <a:gd name="connsiteX42" fmla="*/ 1871662 w 2450306"/>
                <a:gd name="connsiteY42" fmla="*/ 414337 h 700087"/>
                <a:gd name="connsiteX43" fmla="*/ 1604962 w 2450306"/>
                <a:gd name="connsiteY43" fmla="*/ 338137 h 700087"/>
                <a:gd name="connsiteX44" fmla="*/ 1483519 w 2450306"/>
                <a:gd name="connsiteY44" fmla="*/ 314325 h 700087"/>
                <a:gd name="connsiteX45" fmla="*/ 1235869 w 2450306"/>
                <a:gd name="connsiteY45" fmla="*/ 269081 h 700087"/>
                <a:gd name="connsiteX46" fmla="*/ 1033462 w 2450306"/>
                <a:gd name="connsiteY46" fmla="*/ 238125 h 700087"/>
                <a:gd name="connsiteX47" fmla="*/ 795337 w 2450306"/>
                <a:gd name="connsiteY47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52387 w 2450306"/>
                <a:gd name="connsiteY5" fmla="*/ 183356 h 700087"/>
                <a:gd name="connsiteX6" fmla="*/ 145222 w 2450306"/>
                <a:gd name="connsiteY6" fmla="*/ 180975 h 700087"/>
                <a:gd name="connsiteX7" fmla="*/ 0 w 2450306"/>
                <a:gd name="connsiteY7" fmla="*/ 209550 h 700087"/>
                <a:gd name="connsiteX8" fmla="*/ 45244 w 2450306"/>
                <a:gd name="connsiteY8" fmla="*/ 0 h 700087"/>
                <a:gd name="connsiteX9" fmla="*/ 221456 w 2450306"/>
                <a:gd name="connsiteY9" fmla="*/ 4762 h 700087"/>
                <a:gd name="connsiteX10" fmla="*/ 390525 w 2450306"/>
                <a:gd name="connsiteY10" fmla="*/ 9525 h 700087"/>
                <a:gd name="connsiteX11" fmla="*/ 535781 w 2450306"/>
                <a:gd name="connsiteY11" fmla="*/ 16668 h 700087"/>
                <a:gd name="connsiteX12" fmla="*/ 704850 w 2450306"/>
                <a:gd name="connsiteY12" fmla="*/ 28575 h 700087"/>
                <a:gd name="connsiteX13" fmla="*/ 950119 w 2450306"/>
                <a:gd name="connsiteY13" fmla="*/ 52387 h 700087"/>
                <a:gd name="connsiteX14" fmla="*/ 1126331 w 2450306"/>
                <a:gd name="connsiteY14" fmla="*/ 73818 h 700087"/>
                <a:gd name="connsiteX15" fmla="*/ 1316831 w 2450306"/>
                <a:gd name="connsiteY15" fmla="*/ 100012 h 700087"/>
                <a:gd name="connsiteX16" fmla="*/ 1490662 w 2450306"/>
                <a:gd name="connsiteY16" fmla="*/ 126206 h 700087"/>
                <a:gd name="connsiteX17" fmla="*/ 1700212 w 2450306"/>
                <a:gd name="connsiteY17" fmla="*/ 159543 h 700087"/>
                <a:gd name="connsiteX18" fmla="*/ 1966912 w 2450306"/>
                <a:gd name="connsiteY18" fmla="*/ 216693 h 700087"/>
                <a:gd name="connsiteX19" fmla="*/ 2112169 w 2450306"/>
                <a:gd name="connsiteY19" fmla="*/ 257175 h 700087"/>
                <a:gd name="connsiteX20" fmla="*/ 2162175 w 2450306"/>
                <a:gd name="connsiteY20" fmla="*/ 271462 h 700087"/>
                <a:gd name="connsiteX21" fmla="*/ 2190750 w 2450306"/>
                <a:gd name="connsiteY21" fmla="*/ 290512 h 700087"/>
                <a:gd name="connsiteX22" fmla="*/ 2235994 w 2450306"/>
                <a:gd name="connsiteY22" fmla="*/ 321468 h 700087"/>
                <a:gd name="connsiteX23" fmla="*/ 2269331 w 2450306"/>
                <a:gd name="connsiteY23" fmla="*/ 347662 h 700087"/>
                <a:gd name="connsiteX24" fmla="*/ 2312194 w 2450306"/>
                <a:gd name="connsiteY24" fmla="*/ 390525 h 700087"/>
                <a:gd name="connsiteX25" fmla="*/ 2352675 w 2450306"/>
                <a:gd name="connsiteY25" fmla="*/ 431006 h 700087"/>
                <a:gd name="connsiteX26" fmla="*/ 2393156 w 2450306"/>
                <a:gd name="connsiteY26" fmla="*/ 481012 h 700087"/>
                <a:gd name="connsiteX27" fmla="*/ 2428875 w 2450306"/>
                <a:gd name="connsiteY27" fmla="*/ 528637 h 700087"/>
                <a:gd name="connsiteX28" fmla="*/ 2445544 w 2450306"/>
                <a:gd name="connsiteY28" fmla="*/ 554831 h 700087"/>
                <a:gd name="connsiteX29" fmla="*/ 2450306 w 2450306"/>
                <a:gd name="connsiteY29" fmla="*/ 583406 h 700087"/>
                <a:gd name="connsiteX30" fmla="*/ 2450306 w 2450306"/>
                <a:gd name="connsiteY30" fmla="*/ 621506 h 700087"/>
                <a:gd name="connsiteX31" fmla="*/ 2445544 w 2450306"/>
                <a:gd name="connsiteY31" fmla="*/ 657225 h 700087"/>
                <a:gd name="connsiteX32" fmla="*/ 2433637 w 2450306"/>
                <a:gd name="connsiteY32" fmla="*/ 681037 h 700087"/>
                <a:gd name="connsiteX33" fmla="*/ 2412206 w 2450306"/>
                <a:gd name="connsiteY33" fmla="*/ 695325 h 700087"/>
                <a:gd name="connsiteX34" fmla="*/ 2393156 w 2450306"/>
                <a:gd name="connsiteY34" fmla="*/ 700087 h 700087"/>
                <a:gd name="connsiteX35" fmla="*/ 2366962 w 2450306"/>
                <a:gd name="connsiteY35" fmla="*/ 700087 h 700087"/>
                <a:gd name="connsiteX36" fmla="*/ 2331244 w 2450306"/>
                <a:gd name="connsiteY36" fmla="*/ 690562 h 700087"/>
                <a:gd name="connsiteX37" fmla="*/ 2295525 w 2450306"/>
                <a:gd name="connsiteY37" fmla="*/ 673893 h 700087"/>
                <a:gd name="connsiteX38" fmla="*/ 2259806 w 2450306"/>
                <a:gd name="connsiteY38" fmla="*/ 645318 h 700087"/>
                <a:gd name="connsiteX39" fmla="*/ 2207419 w 2450306"/>
                <a:gd name="connsiteY39" fmla="*/ 602456 h 700087"/>
                <a:gd name="connsiteX40" fmla="*/ 2143125 w 2450306"/>
                <a:gd name="connsiteY40" fmla="*/ 559593 h 700087"/>
                <a:gd name="connsiteX41" fmla="*/ 2045494 w 2450306"/>
                <a:gd name="connsiteY41" fmla="*/ 500062 h 700087"/>
                <a:gd name="connsiteX42" fmla="*/ 1955006 w 2450306"/>
                <a:gd name="connsiteY42" fmla="*/ 452437 h 700087"/>
                <a:gd name="connsiteX43" fmla="*/ 1871662 w 2450306"/>
                <a:gd name="connsiteY43" fmla="*/ 414337 h 700087"/>
                <a:gd name="connsiteX44" fmla="*/ 1604962 w 2450306"/>
                <a:gd name="connsiteY44" fmla="*/ 338137 h 700087"/>
                <a:gd name="connsiteX45" fmla="*/ 1483519 w 2450306"/>
                <a:gd name="connsiteY45" fmla="*/ 314325 h 700087"/>
                <a:gd name="connsiteX46" fmla="*/ 1235869 w 2450306"/>
                <a:gd name="connsiteY46" fmla="*/ 269081 h 700087"/>
                <a:gd name="connsiteX47" fmla="*/ 1033462 w 2450306"/>
                <a:gd name="connsiteY47" fmla="*/ 238125 h 700087"/>
                <a:gd name="connsiteX48" fmla="*/ 795337 w 2450306"/>
                <a:gd name="connsiteY48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52387 w 2450306"/>
                <a:gd name="connsiteY5" fmla="*/ 183356 h 700087"/>
                <a:gd name="connsiteX6" fmla="*/ 145222 w 2450306"/>
                <a:gd name="connsiteY6" fmla="*/ 180975 h 700087"/>
                <a:gd name="connsiteX7" fmla="*/ 40481 w 2450306"/>
                <a:gd name="connsiteY7" fmla="*/ 202406 h 700087"/>
                <a:gd name="connsiteX8" fmla="*/ 0 w 2450306"/>
                <a:gd name="connsiteY8" fmla="*/ 209550 h 700087"/>
                <a:gd name="connsiteX9" fmla="*/ 45244 w 2450306"/>
                <a:gd name="connsiteY9" fmla="*/ 0 h 700087"/>
                <a:gd name="connsiteX10" fmla="*/ 221456 w 2450306"/>
                <a:gd name="connsiteY10" fmla="*/ 4762 h 700087"/>
                <a:gd name="connsiteX11" fmla="*/ 390525 w 2450306"/>
                <a:gd name="connsiteY11" fmla="*/ 9525 h 700087"/>
                <a:gd name="connsiteX12" fmla="*/ 535781 w 2450306"/>
                <a:gd name="connsiteY12" fmla="*/ 16668 h 700087"/>
                <a:gd name="connsiteX13" fmla="*/ 704850 w 2450306"/>
                <a:gd name="connsiteY13" fmla="*/ 28575 h 700087"/>
                <a:gd name="connsiteX14" fmla="*/ 950119 w 2450306"/>
                <a:gd name="connsiteY14" fmla="*/ 52387 h 700087"/>
                <a:gd name="connsiteX15" fmla="*/ 1126331 w 2450306"/>
                <a:gd name="connsiteY15" fmla="*/ 73818 h 700087"/>
                <a:gd name="connsiteX16" fmla="*/ 1316831 w 2450306"/>
                <a:gd name="connsiteY16" fmla="*/ 100012 h 700087"/>
                <a:gd name="connsiteX17" fmla="*/ 1490662 w 2450306"/>
                <a:gd name="connsiteY17" fmla="*/ 126206 h 700087"/>
                <a:gd name="connsiteX18" fmla="*/ 1700212 w 2450306"/>
                <a:gd name="connsiteY18" fmla="*/ 159543 h 700087"/>
                <a:gd name="connsiteX19" fmla="*/ 1966912 w 2450306"/>
                <a:gd name="connsiteY19" fmla="*/ 216693 h 700087"/>
                <a:gd name="connsiteX20" fmla="*/ 2112169 w 2450306"/>
                <a:gd name="connsiteY20" fmla="*/ 257175 h 700087"/>
                <a:gd name="connsiteX21" fmla="*/ 2162175 w 2450306"/>
                <a:gd name="connsiteY21" fmla="*/ 271462 h 700087"/>
                <a:gd name="connsiteX22" fmla="*/ 2190750 w 2450306"/>
                <a:gd name="connsiteY22" fmla="*/ 290512 h 700087"/>
                <a:gd name="connsiteX23" fmla="*/ 2235994 w 2450306"/>
                <a:gd name="connsiteY23" fmla="*/ 321468 h 700087"/>
                <a:gd name="connsiteX24" fmla="*/ 2269331 w 2450306"/>
                <a:gd name="connsiteY24" fmla="*/ 347662 h 700087"/>
                <a:gd name="connsiteX25" fmla="*/ 2312194 w 2450306"/>
                <a:gd name="connsiteY25" fmla="*/ 390525 h 700087"/>
                <a:gd name="connsiteX26" fmla="*/ 2352675 w 2450306"/>
                <a:gd name="connsiteY26" fmla="*/ 431006 h 700087"/>
                <a:gd name="connsiteX27" fmla="*/ 2393156 w 2450306"/>
                <a:gd name="connsiteY27" fmla="*/ 481012 h 700087"/>
                <a:gd name="connsiteX28" fmla="*/ 2428875 w 2450306"/>
                <a:gd name="connsiteY28" fmla="*/ 528637 h 700087"/>
                <a:gd name="connsiteX29" fmla="*/ 2445544 w 2450306"/>
                <a:gd name="connsiteY29" fmla="*/ 554831 h 700087"/>
                <a:gd name="connsiteX30" fmla="*/ 2450306 w 2450306"/>
                <a:gd name="connsiteY30" fmla="*/ 583406 h 700087"/>
                <a:gd name="connsiteX31" fmla="*/ 2450306 w 2450306"/>
                <a:gd name="connsiteY31" fmla="*/ 621506 h 700087"/>
                <a:gd name="connsiteX32" fmla="*/ 2445544 w 2450306"/>
                <a:gd name="connsiteY32" fmla="*/ 657225 h 700087"/>
                <a:gd name="connsiteX33" fmla="*/ 2433637 w 2450306"/>
                <a:gd name="connsiteY33" fmla="*/ 681037 h 700087"/>
                <a:gd name="connsiteX34" fmla="*/ 2412206 w 2450306"/>
                <a:gd name="connsiteY34" fmla="*/ 695325 h 700087"/>
                <a:gd name="connsiteX35" fmla="*/ 2393156 w 2450306"/>
                <a:gd name="connsiteY35" fmla="*/ 700087 h 700087"/>
                <a:gd name="connsiteX36" fmla="*/ 2366962 w 2450306"/>
                <a:gd name="connsiteY36" fmla="*/ 700087 h 700087"/>
                <a:gd name="connsiteX37" fmla="*/ 2331244 w 2450306"/>
                <a:gd name="connsiteY37" fmla="*/ 690562 h 700087"/>
                <a:gd name="connsiteX38" fmla="*/ 2295525 w 2450306"/>
                <a:gd name="connsiteY38" fmla="*/ 673893 h 700087"/>
                <a:gd name="connsiteX39" fmla="*/ 2259806 w 2450306"/>
                <a:gd name="connsiteY39" fmla="*/ 645318 h 700087"/>
                <a:gd name="connsiteX40" fmla="*/ 2207419 w 2450306"/>
                <a:gd name="connsiteY40" fmla="*/ 602456 h 700087"/>
                <a:gd name="connsiteX41" fmla="*/ 2143125 w 2450306"/>
                <a:gd name="connsiteY41" fmla="*/ 559593 h 700087"/>
                <a:gd name="connsiteX42" fmla="*/ 2045494 w 2450306"/>
                <a:gd name="connsiteY42" fmla="*/ 500062 h 700087"/>
                <a:gd name="connsiteX43" fmla="*/ 1955006 w 2450306"/>
                <a:gd name="connsiteY43" fmla="*/ 452437 h 700087"/>
                <a:gd name="connsiteX44" fmla="*/ 1871662 w 2450306"/>
                <a:gd name="connsiteY44" fmla="*/ 414337 h 700087"/>
                <a:gd name="connsiteX45" fmla="*/ 1604962 w 2450306"/>
                <a:gd name="connsiteY45" fmla="*/ 338137 h 700087"/>
                <a:gd name="connsiteX46" fmla="*/ 1483519 w 2450306"/>
                <a:gd name="connsiteY46" fmla="*/ 314325 h 700087"/>
                <a:gd name="connsiteX47" fmla="*/ 1235869 w 2450306"/>
                <a:gd name="connsiteY47" fmla="*/ 269081 h 700087"/>
                <a:gd name="connsiteX48" fmla="*/ 1033462 w 2450306"/>
                <a:gd name="connsiteY48" fmla="*/ 238125 h 700087"/>
                <a:gd name="connsiteX49" fmla="*/ 795337 w 2450306"/>
                <a:gd name="connsiteY49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52387 w 2450306"/>
                <a:gd name="connsiteY5" fmla="*/ 183356 h 700087"/>
                <a:gd name="connsiteX6" fmla="*/ 40481 w 2450306"/>
                <a:gd name="connsiteY6" fmla="*/ 202406 h 700087"/>
                <a:gd name="connsiteX7" fmla="*/ 0 w 2450306"/>
                <a:gd name="connsiteY7" fmla="*/ 209550 h 700087"/>
                <a:gd name="connsiteX8" fmla="*/ 45244 w 2450306"/>
                <a:gd name="connsiteY8" fmla="*/ 0 h 700087"/>
                <a:gd name="connsiteX9" fmla="*/ 221456 w 2450306"/>
                <a:gd name="connsiteY9" fmla="*/ 4762 h 700087"/>
                <a:gd name="connsiteX10" fmla="*/ 390525 w 2450306"/>
                <a:gd name="connsiteY10" fmla="*/ 9525 h 700087"/>
                <a:gd name="connsiteX11" fmla="*/ 535781 w 2450306"/>
                <a:gd name="connsiteY11" fmla="*/ 16668 h 700087"/>
                <a:gd name="connsiteX12" fmla="*/ 704850 w 2450306"/>
                <a:gd name="connsiteY12" fmla="*/ 28575 h 700087"/>
                <a:gd name="connsiteX13" fmla="*/ 950119 w 2450306"/>
                <a:gd name="connsiteY13" fmla="*/ 52387 h 700087"/>
                <a:gd name="connsiteX14" fmla="*/ 1126331 w 2450306"/>
                <a:gd name="connsiteY14" fmla="*/ 73818 h 700087"/>
                <a:gd name="connsiteX15" fmla="*/ 1316831 w 2450306"/>
                <a:gd name="connsiteY15" fmla="*/ 100012 h 700087"/>
                <a:gd name="connsiteX16" fmla="*/ 1490662 w 2450306"/>
                <a:gd name="connsiteY16" fmla="*/ 126206 h 700087"/>
                <a:gd name="connsiteX17" fmla="*/ 1700212 w 2450306"/>
                <a:gd name="connsiteY17" fmla="*/ 159543 h 700087"/>
                <a:gd name="connsiteX18" fmla="*/ 1966912 w 2450306"/>
                <a:gd name="connsiteY18" fmla="*/ 216693 h 700087"/>
                <a:gd name="connsiteX19" fmla="*/ 2112169 w 2450306"/>
                <a:gd name="connsiteY19" fmla="*/ 257175 h 700087"/>
                <a:gd name="connsiteX20" fmla="*/ 2162175 w 2450306"/>
                <a:gd name="connsiteY20" fmla="*/ 271462 h 700087"/>
                <a:gd name="connsiteX21" fmla="*/ 2190750 w 2450306"/>
                <a:gd name="connsiteY21" fmla="*/ 290512 h 700087"/>
                <a:gd name="connsiteX22" fmla="*/ 2235994 w 2450306"/>
                <a:gd name="connsiteY22" fmla="*/ 321468 h 700087"/>
                <a:gd name="connsiteX23" fmla="*/ 2269331 w 2450306"/>
                <a:gd name="connsiteY23" fmla="*/ 347662 h 700087"/>
                <a:gd name="connsiteX24" fmla="*/ 2312194 w 2450306"/>
                <a:gd name="connsiteY24" fmla="*/ 390525 h 700087"/>
                <a:gd name="connsiteX25" fmla="*/ 2352675 w 2450306"/>
                <a:gd name="connsiteY25" fmla="*/ 431006 h 700087"/>
                <a:gd name="connsiteX26" fmla="*/ 2393156 w 2450306"/>
                <a:gd name="connsiteY26" fmla="*/ 481012 h 700087"/>
                <a:gd name="connsiteX27" fmla="*/ 2428875 w 2450306"/>
                <a:gd name="connsiteY27" fmla="*/ 528637 h 700087"/>
                <a:gd name="connsiteX28" fmla="*/ 2445544 w 2450306"/>
                <a:gd name="connsiteY28" fmla="*/ 554831 h 700087"/>
                <a:gd name="connsiteX29" fmla="*/ 2450306 w 2450306"/>
                <a:gd name="connsiteY29" fmla="*/ 583406 h 700087"/>
                <a:gd name="connsiteX30" fmla="*/ 2450306 w 2450306"/>
                <a:gd name="connsiteY30" fmla="*/ 621506 h 700087"/>
                <a:gd name="connsiteX31" fmla="*/ 2445544 w 2450306"/>
                <a:gd name="connsiteY31" fmla="*/ 657225 h 700087"/>
                <a:gd name="connsiteX32" fmla="*/ 2433637 w 2450306"/>
                <a:gd name="connsiteY32" fmla="*/ 681037 h 700087"/>
                <a:gd name="connsiteX33" fmla="*/ 2412206 w 2450306"/>
                <a:gd name="connsiteY33" fmla="*/ 695325 h 700087"/>
                <a:gd name="connsiteX34" fmla="*/ 2393156 w 2450306"/>
                <a:gd name="connsiteY34" fmla="*/ 700087 h 700087"/>
                <a:gd name="connsiteX35" fmla="*/ 2366962 w 2450306"/>
                <a:gd name="connsiteY35" fmla="*/ 700087 h 700087"/>
                <a:gd name="connsiteX36" fmla="*/ 2331244 w 2450306"/>
                <a:gd name="connsiteY36" fmla="*/ 690562 h 700087"/>
                <a:gd name="connsiteX37" fmla="*/ 2295525 w 2450306"/>
                <a:gd name="connsiteY37" fmla="*/ 673893 h 700087"/>
                <a:gd name="connsiteX38" fmla="*/ 2259806 w 2450306"/>
                <a:gd name="connsiteY38" fmla="*/ 645318 h 700087"/>
                <a:gd name="connsiteX39" fmla="*/ 2207419 w 2450306"/>
                <a:gd name="connsiteY39" fmla="*/ 602456 h 700087"/>
                <a:gd name="connsiteX40" fmla="*/ 2143125 w 2450306"/>
                <a:gd name="connsiteY40" fmla="*/ 559593 h 700087"/>
                <a:gd name="connsiteX41" fmla="*/ 2045494 w 2450306"/>
                <a:gd name="connsiteY41" fmla="*/ 500062 h 700087"/>
                <a:gd name="connsiteX42" fmla="*/ 1955006 w 2450306"/>
                <a:gd name="connsiteY42" fmla="*/ 452437 h 700087"/>
                <a:gd name="connsiteX43" fmla="*/ 1871662 w 2450306"/>
                <a:gd name="connsiteY43" fmla="*/ 414337 h 700087"/>
                <a:gd name="connsiteX44" fmla="*/ 1604962 w 2450306"/>
                <a:gd name="connsiteY44" fmla="*/ 338137 h 700087"/>
                <a:gd name="connsiteX45" fmla="*/ 1483519 w 2450306"/>
                <a:gd name="connsiteY45" fmla="*/ 314325 h 700087"/>
                <a:gd name="connsiteX46" fmla="*/ 1235869 w 2450306"/>
                <a:gd name="connsiteY46" fmla="*/ 269081 h 700087"/>
                <a:gd name="connsiteX47" fmla="*/ 1033462 w 2450306"/>
                <a:gd name="connsiteY47" fmla="*/ 238125 h 700087"/>
                <a:gd name="connsiteX48" fmla="*/ 795337 w 2450306"/>
                <a:gd name="connsiteY48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40481 w 2450306"/>
                <a:gd name="connsiteY5" fmla="*/ 202406 h 700087"/>
                <a:gd name="connsiteX6" fmla="*/ 0 w 2450306"/>
                <a:gd name="connsiteY6" fmla="*/ 209550 h 700087"/>
                <a:gd name="connsiteX7" fmla="*/ 45244 w 2450306"/>
                <a:gd name="connsiteY7" fmla="*/ 0 h 700087"/>
                <a:gd name="connsiteX8" fmla="*/ 221456 w 2450306"/>
                <a:gd name="connsiteY8" fmla="*/ 4762 h 700087"/>
                <a:gd name="connsiteX9" fmla="*/ 390525 w 2450306"/>
                <a:gd name="connsiteY9" fmla="*/ 9525 h 700087"/>
                <a:gd name="connsiteX10" fmla="*/ 535781 w 2450306"/>
                <a:gd name="connsiteY10" fmla="*/ 16668 h 700087"/>
                <a:gd name="connsiteX11" fmla="*/ 704850 w 2450306"/>
                <a:gd name="connsiteY11" fmla="*/ 28575 h 700087"/>
                <a:gd name="connsiteX12" fmla="*/ 950119 w 2450306"/>
                <a:gd name="connsiteY12" fmla="*/ 52387 h 700087"/>
                <a:gd name="connsiteX13" fmla="*/ 1126331 w 2450306"/>
                <a:gd name="connsiteY13" fmla="*/ 73818 h 700087"/>
                <a:gd name="connsiteX14" fmla="*/ 1316831 w 2450306"/>
                <a:gd name="connsiteY14" fmla="*/ 100012 h 700087"/>
                <a:gd name="connsiteX15" fmla="*/ 1490662 w 2450306"/>
                <a:gd name="connsiteY15" fmla="*/ 126206 h 700087"/>
                <a:gd name="connsiteX16" fmla="*/ 1700212 w 2450306"/>
                <a:gd name="connsiteY16" fmla="*/ 159543 h 700087"/>
                <a:gd name="connsiteX17" fmla="*/ 1966912 w 2450306"/>
                <a:gd name="connsiteY17" fmla="*/ 216693 h 700087"/>
                <a:gd name="connsiteX18" fmla="*/ 2112169 w 2450306"/>
                <a:gd name="connsiteY18" fmla="*/ 257175 h 700087"/>
                <a:gd name="connsiteX19" fmla="*/ 2162175 w 2450306"/>
                <a:gd name="connsiteY19" fmla="*/ 271462 h 700087"/>
                <a:gd name="connsiteX20" fmla="*/ 2190750 w 2450306"/>
                <a:gd name="connsiteY20" fmla="*/ 290512 h 700087"/>
                <a:gd name="connsiteX21" fmla="*/ 2235994 w 2450306"/>
                <a:gd name="connsiteY21" fmla="*/ 321468 h 700087"/>
                <a:gd name="connsiteX22" fmla="*/ 2269331 w 2450306"/>
                <a:gd name="connsiteY22" fmla="*/ 347662 h 700087"/>
                <a:gd name="connsiteX23" fmla="*/ 2312194 w 2450306"/>
                <a:gd name="connsiteY23" fmla="*/ 390525 h 700087"/>
                <a:gd name="connsiteX24" fmla="*/ 2352675 w 2450306"/>
                <a:gd name="connsiteY24" fmla="*/ 431006 h 700087"/>
                <a:gd name="connsiteX25" fmla="*/ 2393156 w 2450306"/>
                <a:gd name="connsiteY25" fmla="*/ 481012 h 700087"/>
                <a:gd name="connsiteX26" fmla="*/ 2428875 w 2450306"/>
                <a:gd name="connsiteY26" fmla="*/ 528637 h 700087"/>
                <a:gd name="connsiteX27" fmla="*/ 2445544 w 2450306"/>
                <a:gd name="connsiteY27" fmla="*/ 554831 h 700087"/>
                <a:gd name="connsiteX28" fmla="*/ 2450306 w 2450306"/>
                <a:gd name="connsiteY28" fmla="*/ 583406 h 700087"/>
                <a:gd name="connsiteX29" fmla="*/ 2450306 w 2450306"/>
                <a:gd name="connsiteY29" fmla="*/ 621506 h 700087"/>
                <a:gd name="connsiteX30" fmla="*/ 2445544 w 2450306"/>
                <a:gd name="connsiteY30" fmla="*/ 657225 h 700087"/>
                <a:gd name="connsiteX31" fmla="*/ 2433637 w 2450306"/>
                <a:gd name="connsiteY31" fmla="*/ 681037 h 700087"/>
                <a:gd name="connsiteX32" fmla="*/ 2412206 w 2450306"/>
                <a:gd name="connsiteY32" fmla="*/ 695325 h 700087"/>
                <a:gd name="connsiteX33" fmla="*/ 2393156 w 2450306"/>
                <a:gd name="connsiteY33" fmla="*/ 700087 h 700087"/>
                <a:gd name="connsiteX34" fmla="*/ 2366962 w 2450306"/>
                <a:gd name="connsiteY34" fmla="*/ 700087 h 700087"/>
                <a:gd name="connsiteX35" fmla="*/ 2331244 w 2450306"/>
                <a:gd name="connsiteY35" fmla="*/ 690562 h 700087"/>
                <a:gd name="connsiteX36" fmla="*/ 2295525 w 2450306"/>
                <a:gd name="connsiteY36" fmla="*/ 673893 h 700087"/>
                <a:gd name="connsiteX37" fmla="*/ 2259806 w 2450306"/>
                <a:gd name="connsiteY37" fmla="*/ 645318 h 700087"/>
                <a:gd name="connsiteX38" fmla="*/ 2207419 w 2450306"/>
                <a:gd name="connsiteY38" fmla="*/ 602456 h 700087"/>
                <a:gd name="connsiteX39" fmla="*/ 2143125 w 2450306"/>
                <a:gd name="connsiteY39" fmla="*/ 559593 h 700087"/>
                <a:gd name="connsiteX40" fmla="*/ 2045494 w 2450306"/>
                <a:gd name="connsiteY40" fmla="*/ 500062 h 700087"/>
                <a:gd name="connsiteX41" fmla="*/ 1955006 w 2450306"/>
                <a:gd name="connsiteY41" fmla="*/ 452437 h 700087"/>
                <a:gd name="connsiteX42" fmla="*/ 1871662 w 2450306"/>
                <a:gd name="connsiteY42" fmla="*/ 414337 h 700087"/>
                <a:gd name="connsiteX43" fmla="*/ 1604962 w 2450306"/>
                <a:gd name="connsiteY43" fmla="*/ 338137 h 700087"/>
                <a:gd name="connsiteX44" fmla="*/ 1483519 w 2450306"/>
                <a:gd name="connsiteY44" fmla="*/ 314325 h 700087"/>
                <a:gd name="connsiteX45" fmla="*/ 1235869 w 2450306"/>
                <a:gd name="connsiteY45" fmla="*/ 269081 h 700087"/>
                <a:gd name="connsiteX46" fmla="*/ 1033462 w 2450306"/>
                <a:gd name="connsiteY46" fmla="*/ 238125 h 700087"/>
                <a:gd name="connsiteX47" fmla="*/ 795337 w 2450306"/>
                <a:gd name="connsiteY47" fmla="*/ 209550 h 700087"/>
                <a:gd name="connsiteX0" fmla="*/ 823117 w 2478086"/>
                <a:gd name="connsiteY0" fmla="*/ 209550 h 700087"/>
                <a:gd name="connsiteX1" fmla="*/ 613567 w 2478086"/>
                <a:gd name="connsiteY1" fmla="*/ 190500 h 700087"/>
                <a:gd name="connsiteX2" fmla="*/ 442117 w 2478086"/>
                <a:gd name="connsiteY2" fmla="*/ 180975 h 700087"/>
                <a:gd name="connsiteX3" fmla="*/ 287336 w 2478086"/>
                <a:gd name="connsiteY3" fmla="*/ 178593 h 700087"/>
                <a:gd name="connsiteX4" fmla="*/ 158749 w 2478086"/>
                <a:gd name="connsiteY4" fmla="*/ 180975 h 700087"/>
                <a:gd name="connsiteX5" fmla="*/ 68261 w 2478086"/>
                <a:gd name="connsiteY5" fmla="*/ 202406 h 700087"/>
                <a:gd name="connsiteX6" fmla="*/ 27780 w 2478086"/>
                <a:gd name="connsiteY6" fmla="*/ 209550 h 700087"/>
                <a:gd name="connsiteX7" fmla="*/ 73024 w 2478086"/>
                <a:gd name="connsiteY7" fmla="*/ 0 h 700087"/>
                <a:gd name="connsiteX8" fmla="*/ 249236 w 2478086"/>
                <a:gd name="connsiteY8" fmla="*/ 4762 h 700087"/>
                <a:gd name="connsiteX9" fmla="*/ 418305 w 2478086"/>
                <a:gd name="connsiteY9" fmla="*/ 9525 h 700087"/>
                <a:gd name="connsiteX10" fmla="*/ 563561 w 2478086"/>
                <a:gd name="connsiteY10" fmla="*/ 16668 h 700087"/>
                <a:gd name="connsiteX11" fmla="*/ 732630 w 2478086"/>
                <a:gd name="connsiteY11" fmla="*/ 28575 h 700087"/>
                <a:gd name="connsiteX12" fmla="*/ 977899 w 2478086"/>
                <a:gd name="connsiteY12" fmla="*/ 52387 h 700087"/>
                <a:gd name="connsiteX13" fmla="*/ 1154111 w 2478086"/>
                <a:gd name="connsiteY13" fmla="*/ 73818 h 700087"/>
                <a:gd name="connsiteX14" fmla="*/ 1344611 w 2478086"/>
                <a:gd name="connsiteY14" fmla="*/ 100012 h 700087"/>
                <a:gd name="connsiteX15" fmla="*/ 1518442 w 2478086"/>
                <a:gd name="connsiteY15" fmla="*/ 126206 h 700087"/>
                <a:gd name="connsiteX16" fmla="*/ 1727992 w 2478086"/>
                <a:gd name="connsiteY16" fmla="*/ 159543 h 700087"/>
                <a:gd name="connsiteX17" fmla="*/ 1994692 w 2478086"/>
                <a:gd name="connsiteY17" fmla="*/ 216693 h 700087"/>
                <a:gd name="connsiteX18" fmla="*/ 2139949 w 2478086"/>
                <a:gd name="connsiteY18" fmla="*/ 257175 h 700087"/>
                <a:gd name="connsiteX19" fmla="*/ 2189955 w 2478086"/>
                <a:gd name="connsiteY19" fmla="*/ 271462 h 700087"/>
                <a:gd name="connsiteX20" fmla="*/ 2218530 w 2478086"/>
                <a:gd name="connsiteY20" fmla="*/ 290512 h 700087"/>
                <a:gd name="connsiteX21" fmla="*/ 2263774 w 2478086"/>
                <a:gd name="connsiteY21" fmla="*/ 321468 h 700087"/>
                <a:gd name="connsiteX22" fmla="*/ 2297111 w 2478086"/>
                <a:gd name="connsiteY22" fmla="*/ 347662 h 700087"/>
                <a:gd name="connsiteX23" fmla="*/ 2339974 w 2478086"/>
                <a:gd name="connsiteY23" fmla="*/ 390525 h 700087"/>
                <a:gd name="connsiteX24" fmla="*/ 2380455 w 2478086"/>
                <a:gd name="connsiteY24" fmla="*/ 431006 h 700087"/>
                <a:gd name="connsiteX25" fmla="*/ 2420936 w 2478086"/>
                <a:gd name="connsiteY25" fmla="*/ 481012 h 700087"/>
                <a:gd name="connsiteX26" fmla="*/ 2456655 w 2478086"/>
                <a:gd name="connsiteY26" fmla="*/ 528637 h 700087"/>
                <a:gd name="connsiteX27" fmla="*/ 2473324 w 2478086"/>
                <a:gd name="connsiteY27" fmla="*/ 554831 h 700087"/>
                <a:gd name="connsiteX28" fmla="*/ 2478086 w 2478086"/>
                <a:gd name="connsiteY28" fmla="*/ 583406 h 700087"/>
                <a:gd name="connsiteX29" fmla="*/ 2478086 w 2478086"/>
                <a:gd name="connsiteY29" fmla="*/ 621506 h 700087"/>
                <a:gd name="connsiteX30" fmla="*/ 2473324 w 2478086"/>
                <a:gd name="connsiteY30" fmla="*/ 657225 h 700087"/>
                <a:gd name="connsiteX31" fmla="*/ 2461417 w 2478086"/>
                <a:gd name="connsiteY31" fmla="*/ 681037 h 700087"/>
                <a:gd name="connsiteX32" fmla="*/ 2439986 w 2478086"/>
                <a:gd name="connsiteY32" fmla="*/ 695325 h 700087"/>
                <a:gd name="connsiteX33" fmla="*/ 2420936 w 2478086"/>
                <a:gd name="connsiteY33" fmla="*/ 700087 h 700087"/>
                <a:gd name="connsiteX34" fmla="*/ 2394742 w 2478086"/>
                <a:gd name="connsiteY34" fmla="*/ 700087 h 700087"/>
                <a:gd name="connsiteX35" fmla="*/ 2359024 w 2478086"/>
                <a:gd name="connsiteY35" fmla="*/ 690562 h 700087"/>
                <a:gd name="connsiteX36" fmla="*/ 2323305 w 2478086"/>
                <a:gd name="connsiteY36" fmla="*/ 673893 h 700087"/>
                <a:gd name="connsiteX37" fmla="*/ 2287586 w 2478086"/>
                <a:gd name="connsiteY37" fmla="*/ 645318 h 700087"/>
                <a:gd name="connsiteX38" fmla="*/ 2235199 w 2478086"/>
                <a:gd name="connsiteY38" fmla="*/ 602456 h 700087"/>
                <a:gd name="connsiteX39" fmla="*/ 2170905 w 2478086"/>
                <a:gd name="connsiteY39" fmla="*/ 559593 h 700087"/>
                <a:gd name="connsiteX40" fmla="*/ 2073274 w 2478086"/>
                <a:gd name="connsiteY40" fmla="*/ 500062 h 700087"/>
                <a:gd name="connsiteX41" fmla="*/ 1982786 w 2478086"/>
                <a:gd name="connsiteY41" fmla="*/ 452437 h 700087"/>
                <a:gd name="connsiteX42" fmla="*/ 1899442 w 2478086"/>
                <a:gd name="connsiteY42" fmla="*/ 414337 h 700087"/>
                <a:gd name="connsiteX43" fmla="*/ 1632742 w 2478086"/>
                <a:gd name="connsiteY43" fmla="*/ 338137 h 700087"/>
                <a:gd name="connsiteX44" fmla="*/ 1511299 w 2478086"/>
                <a:gd name="connsiteY44" fmla="*/ 314325 h 700087"/>
                <a:gd name="connsiteX45" fmla="*/ 1263649 w 2478086"/>
                <a:gd name="connsiteY45" fmla="*/ 269081 h 700087"/>
                <a:gd name="connsiteX46" fmla="*/ 1061242 w 2478086"/>
                <a:gd name="connsiteY46" fmla="*/ 238125 h 700087"/>
                <a:gd name="connsiteX47" fmla="*/ 823117 w 2478086"/>
                <a:gd name="connsiteY47" fmla="*/ 209550 h 700087"/>
                <a:gd name="connsiteX0" fmla="*/ 985873 w 2640842"/>
                <a:gd name="connsiteY0" fmla="*/ 209550 h 700087"/>
                <a:gd name="connsiteX1" fmla="*/ 776323 w 2640842"/>
                <a:gd name="connsiteY1" fmla="*/ 190500 h 700087"/>
                <a:gd name="connsiteX2" fmla="*/ 604873 w 2640842"/>
                <a:gd name="connsiteY2" fmla="*/ 180975 h 700087"/>
                <a:gd name="connsiteX3" fmla="*/ 450092 w 2640842"/>
                <a:gd name="connsiteY3" fmla="*/ 178593 h 700087"/>
                <a:gd name="connsiteX4" fmla="*/ 321505 w 2640842"/>
                <a:gd name="connsiteY4" fmla="*/ 180975 h 700087"/>
                <a:gd name="connsiteX5" fmla="*/ 231017 w 2640842"/>
                <a:gd name="connsiteY5" fmla="*/ 202406 h 700087"/>
                <a:gd name="connsiteX6" fmla="*/ 190536 w 2640842"/>
                <a:gd name="connsiteY6" fmla="*/ 209550 h 700087"/>
                <a:gd name="connsiteX7" fmla="*/ 0 w 2640842"/>
                <a:gd name="connsiteY7" fmla="*/ 278582 h 700087"/>
                <a:gd name="connsiteX8" fmla="*/ 235780 w 2640842"/>
                <a:gd name="connsiteY8" fmla="*/ 0 h 700087"/>
                <a:gd name="connsiteX9" fmla="*/ 411992 w 2640842"/>
                <a:gd name="connsiteY9" fmla="*/ 4762 h 700087"/>
                <a:gd name="connsiteX10" fmla="*/ 581061 w 2640842"/>
                <a:gd name="connsiteY10" fmla="*/ 9525 h 700087"/>
                <a:gd name="connsiteX11" fmla="*/ 726317 w 2640842"/>
                <a:gd name="connsiteY11" fmla="*/ 16668 h 700087"/>
                <a:gd name="connsiteX12" fmla="*/ 895386 w 2640842"/>
                <a:gd name="connsiteY12" fmla="*/ 28575 h 700087"/>
                <a:gd name="connsiteX13" fmla="*/ 1140655 w 2640842"/>
                <a:gd name="connsiteY13" fmla="*/ 52387 h 700087"/>
                <a:gd name="connsiteX14" fmla="*/ 1316867 w 2640842"/>
                <a:gd name="connsiteY14" fmla="*/ 73818 h 700087"/>
                <a:gd name="connsiteX15" fmla="*/ 1507367 w 2640842"/>
                <a:gd name="connsiteY15" fmla="*/ 100012 h 700087"/>
                <a:gd name="connsiteX16" fmla="*/ 1681198 w 2640842"/>
                <a:gd name="connsiteY16" fmla="*/ 126206 h 700087"/>
                <a:gd name="connsiteX17" fmla="*/ 1890748 w 2640842"/>
                <a:gd name="connsiteY17" fmla="*/ 159543 h 700087"/>
                <a:gd name="connsiteX18" fmla="*/ 2157448 w 2640842"/>
                <a:gd name="connsiteY18" fmla="*/ 216693 h 700087"/>
                <a:gd name="connsiteX19" fmla="*/ 2302705 w 2640842"/>
                <a:gd name="connsiteY19" fmla="*/ 257175 h 700087"/>
                <a:gd name="connsiteX20" fmla="*/ 2352711 w 2640842"/>
                <a:gd name="connsiteY20" fmla="*/ 271462 h 700087"/>
                <a:gd name="connsiteX21" fmla="*/ 2381286 w 2640842"/>
                <a:gd name="connsiteY21" fmla="*/ 290512 h 700087"/>
                <a:gd name="connsiteX22" fmla="*/ 2426530 w 2640842"/>
                <a:gd name="connsiteY22" fmla="*/ 321468 h 700087"/>
                <a:gd name="connsiteX23" fmla="*/ 2459867 w 2640842"/>
                <a:gd name="connsiteY23" fmla="*/ 347662 h 700087"/>
                <a:gd name="connsiteX24" fmla="*/ 2502730 w 2640842"/>
                <a:gd name="connsiteY24" fmla="*/ 390525 h 700087"/>
                <a:gd name="connsiteX25" fmla="*/ 2543211 w 2640842"/>
                <a:gd name="connsiteY25" fmla="*/ 431006 h 700087"/>
                <a:gd name="connsiteX26" fmla="*/ 2583692 w 2640842"/>
                <a:gd name="connsiteY26" fmla="*/ 481012 h 700087"/>
                <a:gd name="connsiteX27" fmla="*/ 2619411 w 2640842"/>
                <a:gd name="connsiteY27" fmla="*/ 528637 h 700087"/>
                <a:gd name="connsiteX28" fmla="*/ 2636080 w 2640842"/>
                <a:gd name="connsiteY28" fmla="*/ 554831 h 700087"/>
                <a:gd name="connsiteX29" fmla="*/ 2640842 w 2640842"/>
                <a:gd name="connsiteY29" fmla="*/ 583406 h 700087"/>
                <a:gd name="connsiteX30" fmla="*/ 2640842 w 2640842"/>
                <a:gd name="connsiteY30" fmla="*/ 621506 h 700087"/>
                <a:gd name="connsiteX31" fmla="*/ 2636080 w 2640842"/>
                <a:gd name="connsiteY31" fmla="*/ 657225 h 700087"/>
                <a:gd name="connsiteX32" fmla="*/ 2624173 w 2640842"/>
                <a:gd name="connsiteY32" fmla="*/ 681037 h 700087"/>
                <a:gd name="connsiteX33" fmla="*/ 2602742 w 2640842"/>
                <a:gd name="connsiteY33" fmla="*/ 695325 h 700087"/>
                <a:gd name="connsiteX34" fmla="*/ 2583692 w 2640842"/>
                <a:gd name="connsiteY34" fmla="*/ 700087 h 700087"/>
                <a:gd name="connsiteX35" fmla="*/ 2557498 w 2640842"/>
                <a:gd name="connsiteY35" fmla="*/ 700087 h 700087"/>
                <a:gd name="connsiteX36" fmla="*/ 2521780 w 2640842"/>
                <a:gd name="connsiteY36" fmla="*/ 690562 h 700087"/>
                <a:gd name="connsiteX37" fmla="*/ 2486061 w 2640842"/>
                <a:gd name="connsiteY37" fmla="*/ 673893 h 700087"/>
                <a:gd name="connsiteX38" fmla="*/ 2450342 w 2640842"/>
                <a:gd name="connsiteY38" fmla="*/ 645318 h 700087"/>
                <a:gd name="connsiteX39" fmla="*/ 2397955 w 2640842"/>
                <a:gd name="connsiteY39" fmla="*/ 602456 h 700087"/>
                <a:gd name="connsiteX40" fmla="*/ 2333661 w 2640842"/>
                <a:gd name="connsiteY40" fmla="*/ 559593 h 700087"/>
                <a:gd name="connsiteX41" fmla="*/ 2236030 w 2640842"/>
                <a:gd name="connsiteY41" fmla="*/ 500062 h 700087"/>
                <a:gd name="connsiteX42" fmla="*/ 2145542 w 2640842"/>
                <a:gd name="connsiteY42" fmla="*/ 452437 h 700087"/>
                <a:gd name="connsiteX43" fmla="*/ 2062198 w 2640842"/>
                <a:gd name="connsiteY43" fmla="*/ 414337 h 700087"/>
                <a:gd name="connsiteX44" fmla="*/ 1795498 w 2640842"/>
                <a:gd name="connsiteY44" fmla="*/ 338137 h 700087"/>
                <a:gd name="connsiteX45" fmla="*/ 1674055 w 2640842"/>
                <a:gd name="connsiteY45" fmla="*/ 314325 h 700087"/>
                <a:gd name="connsiteX46" fmla="*/ 1426405 w 2640842"/>
                <a:gd name="connsiteY46" fmla="*/ 269081 h 700087"/>
                <a:gd name="connsiteX47" fmla="*/ 1223998 w 2640842"/>
                <a:gd name="connsiteY47" fmla="*/ 238125 h 700087"/>
                <a:gd name="connsiteX48" fmla="*/ 985873 w 2640842"/>
                <a:gd name="connsiteY48" fmla="*/ 209550 h 700087"/>
                <a:gd name="connsiteX0" fmla="*/ 986667 w 2641636"/>
                <a:gd name="connsiteY0" fmla="*/ 209550 h 700087"/>
                <a:gd name="connsiteX1" fmla="*/ 777117 w 2641636"/>
                <a:gd name="connsiteY1" fmla="*/ 190500 h 700087"/>
                <a:gd name="connsiteX2" fmla="*/ 605667 w 2641636"/>
                <a:gd name="connsiteY2" fmla="*/ 180975 h 700087"/>
                <a:gd name="connsiteX3" fmla="*/ 450886 w 2641636"/>
                <a:gd name="connsiteY3" fmla="*/ 178593 h 700087"/>
                <a:gd name="connsiteX4" fmla="*/ 322299 w 2641636"/>
                <a:gd name="connsiteY4" fmla="*/ 180975 h 700087"/>
                <a:gd name="connsiteX5" fmla="*/ 231811 w 2641636"/>
                <a:gd name="connsiteY5" fmla="*/ 202406 h 700087"/>
                <a:gd name="connsiteX6" fmla="*/ 794 w 2641636"/>
                <a:gd name="connsiteY6" fmla="*/ 278582 h 700087"/>
                <a:gd name="connsiteX7" fmla="*/ 236574 w 2641636"/>
                <a:gd name="connsiteY7" fmla="*/ 0 h 700087"/>
                <a:gd name="connsiteX8" fmla="*/ 412786 w 2641636"/>
                <a:gd name="connsiteY8" fmla="*/ 4762 h 700087"/>
                <a:gd name="connsiteX9" fmla="*/ 581855 w 2641636"/>
                <a:gd name="connsiteY9" fmla="*/ 9525 h 700087"/>
                <a:gd name="connsiteX10" fmla="*/ 727111 w 2641636"/>
                <a:gd name="connsiteY10" fmla="*/ 16668 h 700087"/>
                <a:gd name="connsiteX11" fmla="*/ 896180 w 2641636"/>
                <a:gd name="connsiteY11" fmla="*/ 28575 h 700087"/>
                <a:gd name="connsiteX12" fmla="*/ 1141449 w 2641636"/>
                <a:gd name="connsiteY12" fmla="*/ 52387 h 700087"/>
                <a:gd name="connsiteX13" fmla="*/ 1317661 w 2641636"/>
                <a:gd name="connsiteY13" fmla="*/ 73818 h 700087"/>
                <a:gd name="connsiteX14" fmla="*/ 1508161 w 2641636"/>
                <a:gd name="connsiteY14" fmla="*/ 100012 h 700087"/>
                <a:gd name="connsiteX15" fmla="*/ 1681992 w 2641636"/>
                <a:gd name="connsiteY15" fmla="*/ 126206 h 700087"/>
                <a:gd name="connsiteX16" fmla="*/ 1891542 w 2641636"/>
                <a:gd name="connsiteY16" fmla="*/ 159543 h 700087"/>
                <a:gd name="connsiteX17" fmla="*/ 2158242 w 2641636"/>
                <a:gd name="connsiteY17" fmla="*/ 216693 h 700087"/>
                <a:gd name="connsiteX18" fmla="*/ 2303499 w 2641636"/>
                <a:gd name="connsiteY18" fmla="*/ 257175 h 700087"/>
                <a:gd name="connsiteX19" fmla="*/ 2353505 w 2641636"/>
                <a:gd name="connsiteY19" fmla="*/ 271462 h 700087"/>
                <a:gd name="connsiteX20" fmla="*/ 2382080 w 2641636"/>
                <a:gd name="connsiteY20" fmla="*/ 290512 h 700087"/>
                <a:gd name="connsiteX21" fmla="*/ 2427324 w 2641636"/>
                <a:gd name="connsiteY21" fmla="*/ 321468 h 700087"/>
                <a:gd name="connsiteX22" fmla="*/ 2460661 w 2641636"/>
                <a:gd name="connsiteY22" fmla="*/ 347662 h 700087"/>
                <a:gd name="connsiteX23" fmla="*/ 2503524 w 2641636"/>
                <a:gd name="connsiteY23" fmla="*/ 390525 h 700087"/>
                <a:gd name="connsiteX24" fmla="*/ 2544005 w 2641636"/>
                <a:gd name="connsiteY24" fmla="*/ 431006 h 700087"/>
                <a:gd name="connsiteX25" fmla="*/ 2584486 w 2641636"/>
                <a:gd name="connsiteY25" fmla="*/ 481012 h 700087"/>
                <a:gd name="connsiteX26" fmla="*/ 2620205 w 2641636"/>
                <a:gd name="connsiteY26" fmla="*/ 528637 h 700087"/>
                <a:gd name="connsiteX27" fmla="*/ 2636874 w 2641636"/>
                <a:gd name="connsiteY27" fmla="*/ 554831 h 700087"/>
                <a:gd name="connsiteX28" fmla="*/ 2641636 w 2641636"/>
                <a:gd name="connsiteY28" fmla="*/ 583406 h 700087"/>
                <a:gd name="connsiteX29" fmla="*/ 2641636 w 2641636"/>
                <a:gd name="connsiteY29" fmla="*/ 621506 h 700087"/>
                <a:gd name="connsiteX30" fmla="*/ 2636874 w 2641636"/>
                <a:gd name="connsiteY30" fmla="*/ 657225 h 700087"/>
                <a:gd name="connsiteX31" fmla="*/ 2624967 w 2641636"/>
                <a:gd name="connsiteY31" fmla="*/ 681037 h 700087"/>
                <a:gd name="connsiteX32" fmla="*/ 2603536 w 2641636"/>
                <a:gd name="connsiteY32" fmla="*/ 695325 h 700087"/>
                <a:gd name="connsiteX33" fmla="*/ 2584486 w 2641636"/>
                <a:gd name="connsiteY33" fmla="*/ 700087 h 700087"/>
                <a:gd name="connsiteX34" fmla="*/ 2558292 w 2641636"/>
                <a:gd name="connsiteY34" fmla="*/ 700087 h 700087"/>
                <a:gd name="connsiteX35" fmla="*/ 2522574 w 2641636"/>
                <a:gd name="connsiteY35" fmla="*/ 690562 h 700087"/>
                <a:gd name="connsiteX36" fmla="*/ 2486855 w 2641636"/>
                <a:gd name="connsiteY36" fmla="*/ 673893 h 700087"/>
                <a:gd name="connsiteX37" fmla="*/ 2451136 w 2641636"/>
                <a:gd name="connsiteY37" fmla="*/ 645318 h 700087"/>
                <a:gd name="connsiteX38" fmla="*/ 2398749 w 2641636"/>
                <a:gd name="connsiteY38" fmla="*/ 602456 h 700087"/>
                <a:gd name="connsiteX39" fmla="*/ 2334455 w 2641636"/>
                <a:gd name="connsiteY39" fmla="*/ 559593 h 700087"/>
                <a:gd name="connsiteX40" fmla="*/ 2236824 w 2641636"/>
                <a:gd name="connsiteY40" fmla="*/ 500062 h 700087"/>
                <a:gd name="connsiteX41" fmla="*/ 2146336 w 2641636"/>
                <a:gd name="connsiteY41" fmla="*/ 452437 h 700087"/>
                <a:gd name="connsiteX42" fmla="*/ 2062992 w 2641636"/>
                <a:gd name="connsiteY42" fmla="*/ 414337 h 700087"/>
                <a:gd name="connsiteX43" fmla="*/ 1796292 w 2641636"/>
                <a:gd name="connsiteY43" fmla="*/ 338137 h 700087"/>
                <a:gd name="connsiteX44" fmla="*/ 1674849 w 2641636"/>
                <a:gd name="connsiteY44" fmla="*/ 314325 h 700087"/>
                <a:gd name="connsiteX45" fmla="*/ 1427199 w 2641636"/>
                <a:gd name="connsiteY45" fmla="*/ 269081 h 700087"/>
                <a:gd name="connsiteX46" fmla="*/ 1224792 w 2641636"/>
                <a:gd name="connsiteY46" fmla="*/ 238125 h 700087"/>
                <a:gd name="connsiteX47" fmla="*/ 986667 w 2641636"/>
                <a:gd name="connsiteY47" fmla="*/ 209550 h 700087"/>
                <a:gd name="connsiteX0" fmla="*/ 985873 w 2640842"/>
                <a:gd name="connsiteY0" fmla="*/ 209550 h 700087"/>
                <a:gd name="connsiteX1" fmla="*/ 776323 w 2640842"/>
                <a:gd name="connsiteY1" fmla="*/ 190500 h 700087"/>
                <a:gd name="connsiteX2" fmla="*/ 604873 w 2640842"/>
                <a:gd name="connsiteY2" fmla="*/ 180975 h 700087"/>
                <a:gd name="connsiteX3" fmla="*/ 450092 w 2640842"/>
                <a:gd name="connsiteY3" fmla="*/ 178593 h 700087"/>
                <a:gd name="connsiteX4" fmla="*/ 321505 w 2640842"/>
                <a:gd name="connsiteY4" fmla="*/ 180975 h 700087"/>
                <a:gd name="connsiteX5" fmla="*/ 0 w 2640842"/>
                <a:gd name="connsiteY5" fmla="*/ 278582 h 700087"/>
                <a:gd name="connsiteX6" fmla="*/ 235780 w 2640842"/>
                <a:gd name="connsiteY6" fmla="*/ 0 h 700087"/>
                <a:gd name="connsiteX7" fmla="*/ 411992 w 2640842"/>
                <a:gd name="connsiteY7" fmla="*/ 4762 h 700087"/>
                <a:gd name="connsiteX8" fmla="*/ 581061 w 2640842"/>
                <a:gd name="connsiteY8" fmla="*/ 9525 h 700087"/>
                <a:gd name="connsiteX9" fmla="*/ 726317 w 2640842"/>
                <a:gd name="connsiteY9" fmla="*/ 16668 h 700087"/>
                <a:gd name="connsiteX10" fmla="*/ 895386 w 2640842"/>
                <a:gd name="connsiteY10" fmla="*/ 28575 h 700087"/>
                <a:gd name="connsiteX11" fmla="*/ 1140655 w 2640842"/>
                <a:gd name="connsiteY11" fmla="*/ 52387 h 700087"/>
                <a:gd name="connsiteX12" fmla="*/ 1316867 w 2640842"/>
                <a:gd name="connsiteY12" fmla="*/ 73818 h 700087"/>
                <a:gd name="connsiteX13" fmla="*/ 1507367 w 2640842"/>
                <a:gd name="connsiteY13" fmla="*/ 100012 h 700087"/>
                <a:gd name="connsiteX14" fmla="*/ 1681198 w 2640842"/>
                <a:gd name="connsiteY14" fmla="*/ 126206 h 700087"/>
                <a:gd name="connsiteX15" fmla="*/ 1890748 w 2640842"/>
                <a:gd name="connsiteY15" fmla="*/ 159543 h 700087"/>
                <a:gd name="connsiteX16" fmla="*/ 2157448 w 2640842"/>
                <a:gd name="connsiteY16" fmla="*/ 216693 h 700087"/>
                <a:gd name="connsiteX17" fmla="*/ 2302705 w 2640842"/>
                <a:gd name="connsiteY17" fmla="*/ 257175 h 700087"/>
                <a:gd name="connsiteX18" fmla="*/ 2352711 w 2640842"/>
                <a:gd name="connsiteY18" fmla="*/ 271462 h 700087"/>
                <a:gd name="connsiteX19" fmla="*/ 2381286 w 2640842"/>
                <a:gd name="connsiteY19" fmla="*/ 290512 h 700087"/>
                <a:gd name="connsiteX20" fmla="*/ 2426530 w 2640842"/>
                <a:gd name="connsiteY20" fmla="*/ 321468 h 700087"/>
                <a:gd name="connsiteX21" fmla="*/ 2459867 w 2640842"/>
                <a:gd name="connsiteY21" fmla="*/ 347662 h 700087"/>
                <a:gd name="connsiteX22" fmla="*/ 2502730 w 2640842"/>
                <a:gd name="connsiteY22" fmla="*/ 390525 h 700087"/>
                <a:gd name="connsiteX23" fmla="*/ 2543211 w 2640842"/>
                <a:gd name="connsiteY23" fmla="*/ 431006 h 700087"/>
                <a:gd name="connsiteX24" fmla="*/ 2583692 w 2640842"/>
                <a:gd name="connsiteY24" fmla="*/ 481012 h 700087"/>
                <a:gd name="connsiteX25" fmla="*/ 2619411 w 2640842"/>
                <a:gd name="connsiteY25" fmla="*/ 528637 h 700087"/>
                <a:gd name="connsiteX26" fmla="*/ 2636080 w 2640842"/>
                <a:gd name="connsiteY26" fmla="*/ 554831 h 700087"/>
                <a:gd name="connsiteX27" fmla="*/ 2640842 w 2640842"/>
                <a:gd name="connsiteY27" fmla="*/ 583406 h 700087"/>
                <a:gd name="connsiteX28" fmla="*/ 2640842 w 2640842"/>
                <a:gd name="connsiteY28" fmla="*/ 621506 h 700087"/>
                <a:gd name="connsiteX29" fmla="*/ 2636080 w 2640842"/>
                <a:gd name="connsiteY29" fmla="*/ 657225 h 700087"/>
                <a:gd name="connsiteX30" fmla="*/ 2624173 w 2640842"/>
                <a:gd name="connsiteY30" fmla="*/ 681037 h 700087"/>
                <a:gd name="connsiteX31" fmla="*/ 2602742 w 2640842"/>
                <a:gd name="connsiteY31" fmla="*/ 695325 h 700087"/>
                <a:gd name="connsiteX32" fmla="*/ 2583692 w 2640842"/>
                <a:gd name="connsiteY32" fmla="*/ 700087 h 700087"/>
                <a:gd name="connsiteX33" fmla="*/ 2557498 w 2640842"/>
                <a:gd name="connsiteY33" fmla="*/ 700087 h 700087"/>
                <a:gd name="connsiteX34" fmla="*/ 2521780 w 2640842"/>
                <a:gd name="connsiteY34" fmla="*/ 690562 h 700087"/>
                <a:gd name="connsiteX35" fmla="*/ 2486061 w 2640842"/>
                <a:gd name="connsiteY35" fmla="*/ 673893 h 700087"/>
                <a:gd name="connsiteX36" fmla="*/ 2450342 w 2640842"/>
                <a:gd name="connsiteY36" fmla="*/ 645318 h 700087"/>
                <a:gd name="connsiteX37" fmla="*/ 2397955 w 2640842"/>
                <a:gd name="connsiteY37" fmla="*/ 602456 h 700087"/>
                <a:gd name="connsiteX38" fmla="*/ 2333661 w 2640842"/>
                <a:gd name="connsiteY38" fmla="*/ 559593 h 700087"/>
                <a:gd name="connsiteX39" fmla="*/ 2236030 w 2640842"/>
                <a:gd name="connsiteY39" fmla="*/ 500062 h 700087"/>
                <a:gd name="connsiteX40" fmla="*/ 2145542 w 2640842"/>
                <a:gd name="connsiteY40" fmla="*/ 452437 h 700087"/>
                <a:gd name="connsiteX41" fmla="*/ 2062198 w 2640842"/>
                <a:gd name="connsiteY41" fmla="*/ 414337 h 700087"/>
                <a:gd name="connsiteX42" fmla="*/ 1795498 w 2640842"/>
                <a:gd name="connsiteY42" fmla="*/ 338137 h 700087"/>
                <a:gd name="connsiteX43" fmla="*/ 1674055 w 2640842"/>
                <a:gd name="connsiteY43" fmla="*/ 314325 h 700087"/>
                <a:gd name="connsiteX44" fmla="*/ 1426405 w 2640842"/>
                <a:gd name="connsiteY44" fmla="*/ 269081 h 700087"/>
                <a:gd name="connsiteX45" fmla="*/ 1223998 w 2640842"/>
                <a:gd name="connsiteY45" fmla="*/ 238125 h 700087"/>
                <a:gd name="connsiteX46" fmla="*/ 985873 w 2640842"/>
                <a:gd name="connsiteY46" fmla="*/ 209550 h 700087"/>
                <a:gd name="connsiteX0" fmla="*/ 985873 w 2640842"/>
                <a:gd name="connsiteY0" fmla="*/ 209550 h 700087"/>
                <a:gd name="connsiteX1" fmla="*/ 776323 w 2640842"/>
                <a:gd name="connsiteY1" fmla="*/ 190500 h 700087"/>
                <a:gd name="connsiteX2" fmla="*/ 604873 w 2640842"/>
                <a:gd name="connsiteY2" fmla="*/ 180975 h 700087"/>
                <a:gd name="connsiteX3" fmla="*/ 450092 w 2640842"/>
                <a:gd name="connsiteY3" fmla="*/ 178593 h 700087"/>
                <a:gd name="connsiteX4" fmla="*/ 321505 w 2640842"/>
                <a:gd name="connsiteY4" fmla="*/ 180975 h 700087"/>
                <a:gd name="connsiteX5" fmla="*/ 235780 w 2640842"/>
                <a:gd name="connsiteY5" fmla="*/ 209550 h 700087"/>
                <a:gd name="connsiteX6" fmla="*/ 0 w 2640842"/>
                <a:gd name="connsiteY6" fmla="*/ 278582 h 700087"/>
                <a:gd name="connsiteX7" fmla="*/ 235780 w 2640842"/>
                <a:gd name="connsiteY7" fmla="*/ 0 h 700087"/>
                <a:gd name="connsiteX8" fmla="*/ 411992 w 2640842"/>
                <a:gd name="connsiteY8" fmla="*/ 4762 h 700087"/>
                <a:gd name="connsiteX9" fmla="*/ 581061 w 2640842"/>
                <a:gd name="connsiteY9" fmla="*/ 9525 h 700087"/>
                <a:gd name="connsiteX10" fmla="*/ 726317 w 2640842"/>
                <a:gd name="connsiteY10" fmla="*/ 16668 h 700087"/>
                <a:gd name="connsiteX11" fmla="*/ 895386 w 2640842"/>
                <a:gd name="connsiteY11" fmla="*/ 28575 h 700087"/>
                <a:gd name="connsiteX12" fmla="*/ 1140655 w 2640842"/>
                <a:gd name="connsiteY12" fmla="*/ 52387 h 700087"/>
                <a:gd name="connsiteX13" fmla="*/ 1316867 w 2640842"/>
                <a:gd name="connsiteY13" fmla="*/ 73818 h 700087"/>
                <a:gd name="connsiteX14" fmla="*/ 1507367 w 2640842"/>
                <a:gd name="connsiteY14" fmla="*/ 100012 h 700087"/>
                <a:gd name="connsiteX15" fmla="*/ 1681198 w 2640842"/>
                <a:gd name="connsiteY15" fmla="*/ 126206 h 700087"/>
                <a:gd name="connsiteX16" fmla="*/ 1890748 w 2640842"/>
                <a:gd name="connsiteY16" fmla="*/ 159543 h 700087"/>
                <a:gd name="connsiteX17" fmla="*/ 2157448 w 2640842"/>
                <a:gd name="connsiteY17" fmla="*/ 216693 h 700087"/>
                <a:gd name="connsiteX18" fmla="*/ 2302705 w 2640842"/>
                <a:gd name="connsiteY18" fmla="*/ 257175 h 700087"/>
                <a:gd name="connsiteX19" fmla="*/ 2352711 w 2640842"/>
                <a:gd name="connsiteY19" fmla="*/ 271462 h 700087"/>
                <a:gd name="connsiteX20" fmla="*/ 2381286 w 2640842"/>
                <a:gd name="connsiteY20" fmla="*/ 290512 h 700087"/>
                <a:gd name="connsiteX21" fmla="*/ 2426530 w 2640842"/>
                <a:gd name="connsiteY21" fmla="*/ 321468 h 700087"/>
                <a:gd name="connsiteX22" fmla="*/ 2459867 w 2640842"/>
                <a:gd name="connsiteY22" fmla="*/ 347662 h 700087"/>
                <a:gd name="connsiteX23" fmla="*/ 2502730 w 2640842"/>
                <a:gd name="connsiteY23" fmla="*/ 390525 h 700087"/>
                <a:gd name="connsiteX24" fmla="*/ 2543211 w 2640842"/>
                <a:gd name="connsiteY24" fmla="*/ 431006 h 700087"/>
                <a:gd name="connsiteX25" fmla="*/ 2583692 w 2640842"/>
                <a:gd name="connsiteY25" fmla="*/ 481012 h 700087"/>
                <a:gd name="connsiteX26" fmla="*/ 2619411 w 2640842"/>
                <a:gd name="connsiteY26" fmla="*/ 528637 h 700087"/>
                <a:gd name="connsiteX27" fmla="*/ 2636080 w 2640842"/>
                <a:gd name="connsiteY27" fmla="*/ 554831 h 700087"/>
                <a:gd name="connsiteX28" fmla="*/ 2640842 w 2640842"/>
                <a:gd name="connsiteY28" fmla="*/ 583406 h 700087"/>
                <a:gd name="connsiteX29" fmla="*/ 2640842 w 2640842"/>
                <a:gd name="connsiteY29" fmla="*/ 621506 h 700087"/>
                <a:gd name="connsiteX30" fmla="*/ 2636080 w 2640842"/>
                <a:gd name="connsiteY30" fmla="*/ 657225 h 700087"/>
                <a:gd name="connsiteX31" fmla="*/ 2624173 w 2640842"/>
                <a:gd name="connsiteY31" fmla="*/ 681037 h 700087"/>
                <a:gd name="connsiteX32" fmla="*/ 2602742 w 2640842"/>
                <a:gd name="connsiteY32" fmla="*/ 695325 h 700087"/>
                <a:gd name="connsiteX33" fmla="*/ 2583692 w 2640842"/>
                <a:gd name="connsiteY33" fmla="*/ 700087 h 700087"/>
                <a:gd name="connsiteX34" fmla="*/ 2557498 w 2640842"/>
                <a:gd name="connsiteY34" fmla="*/ 700087 h 700087"/>
                <a:gd name="connsiteX35" fmla="*/ 2521780 w 2640842"/>
                <a:gd name="connsiteY35" fmla="*/ 690562 h 700087"/>
                <a:gd name="connsiteX36" fmla="*/ 2486061 w 2640842"/>
                <a:gd name="connsiteY36" fmla="*/ 673893 h 700087"/>
                <a:gd name="connsiteX37" fmla="*/ 2450342 w 2640842"/>
                <a:gd name="connsiteY37" fmla="*/ 645318 h 700087"/>
                <a:gd name="connsiteX38" fmla="*/ 2397955 w 2640842"/>
                <a:gd name="connsiteY38" fmla="*/ 602456 h 700087"/>
                <a:gd name="connsiteX39" fmla="*/ 2333661 w 2640842"/>
                <a:gd name="connsiteY39" fmla="*/ 559593 h 700087"/>
                <a:gd name="connsiteX40" fmla="*/ 2236030 w 2640842"/>
                <a:gd name="connsiteY40" fmla="*/ 500062 h 700087"/>
                <a:gd name="connsiteX41" fmla="*/ 2145542 w 2640842"/>
                <a:gd name="connsiteY41" fmla="*/ 452437 h 700087"/>
                <a:gd name="connsiteX42" fmla="*/ 2062198 w 2640842"/>
                <a:gd name="connsiteY42" fmla="*/ 414337 h 700087"/>
                <a:gd name="connsiteX43" fmla="*/ 1795498 w 2640842"/>
                <a:gd name="connsiteY43" fmla="*/ 338137 h 700087"/>
                <a:gd name="connsiteX44" fmla="*/ 1674055 w 2640842"/>
                <a:gd name="connsiteY44" fmla="*/ 314325 h 700087"/>
                <a:gd name="connsiteX45" fmla="*/ 1426405 w 2640842"/>
                <a:gd name="connsiteY45" fmla="*/ 269081 h 700087"/>
                <a:gd name="connsiteX46" fmla="*/ 1223998 w 2640842"/>
                <a:gd name="connsiteY46" fmla="*/ 238125 h 700087"/>
                <a:gd name="connsiteX47" fmla="*/ 985873 w 2640842"/>
                <a:gd name="connsiteY47" fmla="*/ 209550 h 700087"/>
                <a:gd name="connsiteX0" fmla="*/ 985873 w 2640842"/>
                <a:gd name="connsiteY0" fmla="*/ 209550 h 700087"/>
                <a:gd name="connsiteX1" fmla="*/ 776323 w 2640842"/>
                <a:gd name="connsiteY1" fmla="*/ 190500 h 700087"/>
                <a:gd name="connsiteX2" fmla="*/ 604873 w 2640842"/>
                <a:gd name="connsiteY2" fmla="*/ 180975 h 700087"/>
                <a:gd name="connsiteX3" fmla="*/ 450092 w 2640842"/>
                <a:gd name="connsiteY3" fmla="*/ 178593 h 700087"/>
                <a:gd name="connsiteX4" fmla="*/ 321505 w 2640842"/>
                <a:gd name="connsiteY4" fmla="*/ 180975 h 700087"/>
                <a:gd name="connsiteX5" fmla="*/ 235780 w 2640842"/>
                <a:gd name="connsiteY5" fmla="*/ 209550 h 700087"/>
                <a:gd name="connsiteX6" fmla="*/ 190536 w 2640842"/>
                <a:gd name="connsiteY6" fmla="*/ 221456 h 700087"/>
                <a:gd name="connsiteX7" fmla="*/ 0 w 2640842"/>
                <a:gd name="connsiteY7" fmla="*/ 278582 h 700087"/>
                <a:gd name="connsiteX8" fmla="*/ 235780 w 2640842"/>
                <a:gd name="connsiteY8" fmla="*/ 0 h 700087"/>
                <a:gd name="connsiteX9" fmla="*/ 411992 w 2640842"/>
                <a:gd name="connsiteY9" fmla="*/ 4762 h 700087"/>
                <a:gd name="connsiteX10" fmla="*/ 581061 w 2640842"/>
                <a:gd name="connsiteY10" fmla="*/ 9525 h 700087"/>
                <a:gd name="connsiteX11" fmla="*/ 726317 w 2640842"/>
                <a:gd name="connsiteY11" fmla="*/ 16668 h 700087"/>
                <a:gd name="connsiteX12" fmla="*/ 895386 w 2640842"/>
                <a:gd name="connsiteY12" fmla="*/ 28575 h 700087"/>
                <a:gd name="connsiteX13" fmla="*/ 1140655 w 2640842"/>
                <a:gd name="connsiteY13" fmla="*/ 52387 h 700087"/>
                <a:gd name="connsiteX14" fmla="*/ 1316867 w 2640842"/>
                <a:gd name="connsiteY14" fmla="*/ 73818 h 700087"/>
                <a:gd name="connsiteX15" fmla="*/ 1507367 w 2640842"/>
                <a:gd name="connsiteY15" fmla="*/ 100012 h 700087"/>
                <a:gd name="connsiteX16" fmla="*/ 1681198 w 2640842"/>
                <a:gd name="connsiteY16" fmla="*/ 126206 h 700087"/>
                <a:gd name="connsiteX17" fmla="*/ 1890748 w 2640842"/>
                <a:gd name="connsiteY17" fmla="*/ 159543 h 700087"/>
                <a:gd name="connsiteX18" fmla="*/ 2157448 w 2640842"/>
                <a:gd name="connsiteY18" fmla="*/ 216693 h 700087"/>
                <a:gd name="connsiteX19" fmla="*/ 2302705 w 2640842"/>
                <a:gd name="connsiteY19" fmla="*/ 257175 h 700087"/>
                <a:gd name="connsiteX20" fmla="*/ 2352711 w 2640842"/>
                <a:gd name="connsiteY20" fmla="*/ 271462 h 700087"/>
                <a:gd name="connsiteX21" fmla="*/ 2381286 w 2640842"/>
                <a:gd name="connsiteY21" fmla="*/ 290512 h 700087"/>
                <a:gd name="connsiteX22" fmla="*/ 2426530 w 2640842"/>
                <a:gd name="connsiteY22" fmla="*/ 321468 h 700087"/>
                <a:gd name="connsiteX23" fmla="*/ 2459867 w 2640842"/>
                <a:gd name="connsiteY23" fmla="*/ 347662 h 700087"/>
                <a:gd name="connsiteX24" fmla="*/ 2502730 w 2640842"/>
                <a:gd name="connsiteY24" fmla="*/ 390525 h 700087"/>
                <a:gd name="connsiteX25" fmla="*/ 2543211 w 2640842"/>
                <a:gd name="connsiteY25" fmla="*/ 431006 h 700087"/>
                <a:gd name="connsiteX26" fmla="*/ 2583692 w 2640842"/>
                <a:gd name="connsiteY26" fmla="*/ 481012 h 700087"/>
                <a:gd name="connsiteX27" fmla="*/ 2619411 w 2640842"/>
                <a:gd name="connsiteY27" fmla="*/ 528637 h 700087"/>
                <a:gd name="connsiteX28" fmla="*/ 2636080 w 2640842"/>
                <a:gd name="connsiteY28" fmla="*/ 554831 h 700087"/>
                <a:gd name="connsiteX29" fmla="*/ 2640842 w 2640842"/>
                <a:gd name="connsiteY29" fmla="*/ 583406 h 700087"/>
                <a:gd name="connsiteX30" fmla="*/ 2640842 w 2640842"/>
                <a:gd name="connsiteY30" fmla="*/ 621506 h 700087"/>
                <a:gd name="connsiteX31" fmla="*/ 2636080 w 2640842"/>
                <a:gd name="connsiteY31" fmla="*/ 657225 h 700087"/>
                <a:gd name="connsiteX32" fmla="*/ 2624173 w 2640842"/>
                <a:gd name="connsiteY32" fmla="*/ 681037 h 700087"/>
                <a:gd name="connsiteX33" fmla="*/ 2602742 w 2640842"/>
                <a:gd name="connsiteY33" fmla="*/ 695325 h 700087"/>
                <a:gd name="connsiteX34" fmla="*/ 2583692 w 2640842"/>
                <a:gd name="connsiteY34" fmla="*/ 700087 h 700087"/>
                <a:gd name="connsiteX35" fmla="*/ 2557498 w 2640842"/>
                <a:gd name="connsiteY35" fmla="*/ 700087 h 700087"/>
                <a:gd name="connsiteX36" fmla="*/ 2521780 w 2640842"/>
                <a:gd name="connsiteY36" fmla="*/ 690562 h 700087"/>
                <a:gd name="connsiteX37" fmla="*/ 2486061 w 2640842"/>
                <a:gd name="connsiteY37" fmla="*/ 673893 h 700087"/>
                <a:gd name="connsiteX38" fmla="*/ 2450342 w 2640842"/>
                <a:gd name="connsiteY38" fmla="*/ 645318 h 700087"/>
                <a:gd name="connsiteX39" fmla="*/ 2397955 w 2640842"/>
                <a:gd name="connsiteY39" fmla="*/ 602456 h 700087"/>
                <a:gd name="connsiteX40" fmla="*/ 2333661 w 2640842"/>
                <a:gd name="connsiteY40" fmla="*/ 559593 h 700087"/>
                <a:gd name="connsiteX41" fmla="*/ 2236030 w 2640842"/>
                <a:gd name="connsiteY41" fmla="*/ 500062 h 700087"/>
                <a:gd name="connsiteX42" fmla="*/ 2145542 w 2640842"/>
                <a:gd name="connsiteY42" fmla="*/ 452437 h 700087"/>
                <a:gd name="connsiteX43" fmla="*/ 2062198 w 2640842"/>
                <a:gd name="connsiteY43" fmla="*/ 414337 h 700087"/>
                <a:gd name="connsiteX44" fmla="*/ 1795498 w 2640842"/>
                <a:gd name="connsiteY44" fmla="*/ 338137 h 700087"/>
                <a:gd name="connsiteX45" fmla="*/ 1674055 w 2640842"/>
                <a:gd name="connsiteY45" fmla="*/ 314325 h 700087"/>
                <a:gd name="connsiteX46" fmla="*/ 1426405 w 2640842"/>
                <a:gd name="connsiteY46" fmla="*/ 269081 h 700087"/>
                <a:gd name="connsiteX47" fmla="*/ 1223998 w 2640842"/>
                <a:gd name="connsiteY47" fmla="*/ 238125 h 700087"/>
                <a:gd name="connsiteX48" fmla="*/ 985873 w 2640842"/>
                <a:gd name="connsiteY48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45244 w 2450306"/>
                <a:gd name="connsiteY5" fmla="*/ 209550 h 700087"/>
                <a:gd name="connsiteX6" fmla="*/ 0 w 2450306"/>
                <a:gd name="connsiteY6" fmla="*/ 221456 h 700087"/>
                <a:gd name="connsiteX7" fmla="*/ 45244 w 2450306"/>
                <a:gd name="connsiteY7" fmla="*/ 0 h 700087"/>
                <a:gd name="connsiteX8" fmla="*/ 221456 w 2450306"/>
                <a:gd name="connsiteY8" fmla="*/ 4762 h 700087"/>
                <a:gd name="connsiteX9" fmla="*/ 390525 w 2450306"/>
                <a:gd name="connsiteY9" fmla="*/ 9525 h 700087"/>
                <a:gd name="connsiteX10" fmla="*/ 535781 w 2450306"/>
                <a:gd name="connsiteY10" fmla="*/ 16668 h 700087"/>
                <a:gd name="connsiteX11" fmla="*/ 704850 w 2450306"/>
                <a:gd name="connsiteY11" fmla="*/ 28575 h 700087"/>
                <a:gd name="connsiteX12" fmla="*/ 950119 w 2450306"/>
                <a:gd name="connsiteY12" fmla="*/ 52387 h 700087"/>
                <a:gd name="connsiteX13" fmla="*/ 1126331 w 2450306"/>
                <a:gd name="connsiteY13" fmla="*/ 73818 h 700087"/>
                <a:gd name="connsiteX14" fmla="*/ 1316831 w 2450306"/>
                <a:gd name="connsiteY14" fmla="*/ 100012 h 700087"/>
                <a:gd name="connsiteX15" fmla="*/ 1490662 w 2450306"/>
                <a:gd name="connsiteY15" fmla="*/ 126206 h 700087"/>
                <a:gd name="connsiteX16" fmla="*/ 1700212 w 2450306"/>
                <a:gd name="connsiteY16" fmla="*/ 159543 h 700087"/>
                <a:gd name="connsiteX17" fmla="*/ 1966912 w 2450306"/>
                <a:gd name="connsiteY17" fmla="*/ 216693 h 700087"/>
                <a:gd name="connsiteX18" fmla="*/ 2112169 w 2450306"/>
                <a:gd name="connsiteY18" fmla="*/ 257175 h 700087"/>
                <a:gd name="connsiteX19" fmla="*/ 2162175 w 2450306"/>
                <a:gd name="connsiteY19" fmla="*/ 271462 h 700087"/>
                <a:gd name="connsiteX20" fmla="*/ 2190750 w 2450306"/>
                <a:gd name="connsiteY20" fmla="*/ 290512 h 700087"/>
                <a:gd name="connsiteX21" fmla="*/ 2235994 w 2450306"/>
                <a:gd name="connsiteY21" fmla="*/ 321468 h 700087"/>
                <a:gd name="connsiteX22" fmla="*/ 2269331 w 2450306"/>
                <a:gd name="connsiteY22" fmla="*/ 347662 h 700087"/>
                <a:gd name="connsiteX23" fmla="*/ 2312194 w 2450306"/>
                <a:gd name="connsiteY23" fmla="*/ 390525 h 700087"/>
                <a:gd name="connsiteX24" fmla="*/ 2352675 w 2450306"/>
                <a:gd name="connsiteY24" fmla="*/ 431006 h 700087"/>
                <a:gd name="connsiteX25" fmla="*/ 2393156 w 2450306"/>
                <a:gd name="connsiteY25" fmla="*/ 481012 h 700087"/>
                <a:gd name="connsiteX26" fmla="*/ 2428875 w 2450306"/>
                <a:gd name="connsiteY26" fmla="*/ 528637 h 700087"/>
                <a:gd name="connsiteX27" fmla="*/ 2445544 w 2450306"/>
                <a:gd name="connsiteY27" fmla="*/ 554831 h 700087"/>
                <a:gd name="connsiteX28" fmla="*/ 2450306 w 2450306"/>
                <a:gd name="connsiteY28" fmla="*/ 583406 h 700087"/>
                <a:gd name="connsiteX29" fmla="*/ 2450306 w 2450306"/>
                <a:gd name="connsiteY29" fmla="*/ 621506 h 700087"/>
                <a:gd name="connsiteX30" fmla="*/ 2445544 w 2450306"/>
                <a:gd name="connsiteY30" fmla="*/ 657225 h 700087"/>
                <a:gd name="connsiteX31" fmla="*/ 2433637 w 2450306"/>
                <a:gd name="connsiteY31" fmla="*/ 681037 h 700087"/>
                <a:gd name="connsiteX32" fmla="*/ 2412206 w 2450306"/>
                <a:gd name="connsiteY32" fmla="*/ 695325 h 700087"/>
                <a:gd name="connsiteX33" fmla="*/ 2393156 w 2450306"/>
                <a:gd name="connsiteY33" fmla="*/ 700087 h 700087"/>
                <a:gd name="connsiteX34" fmla="*/ 2366962 w 2450306"/>
                <a:gd name="connsiteY34" fmla="*/ 700087 h 700087"/>
                <a:gd name="connsiteX35" fmla="*/ 2331244 w 2450306"/>
                <a:gd name="connsiteY35" fmla="*/ 690562 h 700087"/>
                <a:gd name="connsiteX36" fmla="*/ 2295525 w 2450306"/>
                <a:gd name="connsiteY36" fmla="*/ 673893 h 700087"/>
                <a:gd name="connsiteX37" fmla="*/ 2259806 w 2450306"/>
                <a:gd name="connsiteY37" fmla="*/ 645318 h 700087"/>
                <a:gd name="connsiteX38" fmla="*/ 2207419 w 2450306"/>
                <a:gd name="connsiteY38" fmla="*/ 602456 h 700087"/>
                <a:gd name="connsiteX39" fmla="*/ 2143125 w 2450306"/>
                <a:gd name="connsiteY39" fmla="*/ 559593 h 700087"/>
                <a:gd name="connsiteX40" fmla="*/ 2045494 w 2450306"/>
                <a:gd name="connsiteY40" fmla="*/ 500062 h 700087"/>
                <a:gd name="connsiteX41" fmla="*/ 1955006 w 2450306"/>
                <a:gd name="connsiteY41" fmla="*/ 452437 h 700087"/>
                <a:gd name="connsiteX42" fmla="*/ 1871662 w 2450306"/>
                <a:gd name="connsiteY42" fmla="*/ 414337 h 700087"/>
                <a:gd name="connsiteX43" fmla="*/ 1604962 w 2450306"/>
                <a:gd name="connsiteY43" fmla="*/ 338137 h 700087"/>
                <a:gd name="connsiteX44" fmla="*/ 1483519 w 2450306"/>
                <a:gd name="connsiteY44" fmla="*/ 314325 h 700087"/>
                <a:gd name="connsiteX45" fmla="*/ 1235869 w 2450306"/>
                <a:gd name="connsiteY45" fmla="*/ 269081 h 700087"/>
                <a:gd name="connsiteX46" fmla="*/ 1033462 w 2450306"/>
                <a:gd name="connsiteY46" fmla="*/ 238125 h 700087"/>
                <a:gd name="connsiteX47" fmla="*/ 795337 w 2450306"/>
                <a:gd name="connsiteY47" fmla="*/ 209550 h 70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450306" h="700087">
                  <a:moveTo>
                    <a:pt x="795337" y="209550"/>
                  </a:moveTo>
                  <a:lnTo>
                    <a:pt x="585787" y="190500"/>
                  </a:lnTo>
                  <a:lnTo>
                    <a:pt x="414337" y="180975"/>
                  </a:lnTo>
                  <a:lnTo>
                    <a:pt x="259556" y="178593"/>
                  </a:lnTo>
                  <a:lnTo>
                    <a:pt x="130969" y="180975"/>
                  </a:lnTo>
                  <a:lnTo>
                    <a:pt x="45244" y="209550"/>
                  </a:lnTo>
                  <a:lnTo>
                    <a:pt x="0" y="221456"/>
                  </a:lnTo>
                  <a:lnTo>
                    <a:pt x="45244" y="0"/>
                  </a:lnTo>
                  <a:lnTo>
                    <a:pt x="221456" y="4762"/>
                  </a:lnTo>
                  <a:lnTo>
                    <a:pt x="390525" y="9525"/>
                  </a:lnTo>
                  <a:lnTo>
                    <a:pt x="535781" y="16668"/>
                  </a:lnTo>
                  <a:lnTo>
                    <a:pt x="704850" y="28575"/>
                  </a:lnTo>
                  <a:lnTo>
                    <a:pt x="950119" y="52387"/>
                  </a:lnTo>
                  <a:lnTo>
                    <a:pt x="1126331" y="73818"/>
                  </a:lnTo>
                  <a:lnTo>
                    <a:pt x="1316831" y="100012"/>
                  </a:lnTo>
                  <a:lnTo>
                    <a:pt x="1490662" y="126206"/>
                  </a:lnTo>
                  <a:lnTo>
                    <a:pt x="1700212" y="159543"/>
                  </a:lnTo>
                  <a:lnTo>
                    <a:pt x="1966912" y="216693"/>
                  </a:lnTo>
                  <a:lnTo>
                    <a:pt x="2112169" y="257175"/>
                  </a:lnTo>
                  <a:lnTo>
                    <a:pt x="2162175" y="271462"/>
                  </a:lnTo>
                  <a:lnTo>
                    <a:pt x="2190750" y="290512"/>
                  </a:lnTo>
                  <a:lnTo>
                    <a:pt x="2235994" y="321468"/>
                  </a:lnTo>
                  <a:lnTo>
                    <a:pt x="2269331" y="347662"/>
                  </a:lnTo>
                  <a:lnTo>
                    <a:pt x="2312194" y="390525"/>
                  </a:lnTo>
                  <a:lnTo>
                    <a:pt x="2352675" y="431006"/>
                  </a:lnTo>
                  <a:lnTo>
                    <a:pt x="2393156" y="481012"/>
                  </a:lnTo>
                  <a:lnTo>
                    <a:pt x="2428875" y="528637"/>
                  </a:lnTo>
                  <a:lnTo>
                    <a:pt x="2445544" y="554831"/>
                  </a:lnTo>
                  <a:lnTo>
                    <a:pt x="2450306" y="583406"/>
                  </a:lnTo>
                  <a:lnTo>
                    <a:pt x="2450306" y="621506"/>
                  </a:lnTo>
                  <a:lnTo>
                    <a:pt x="2445544" y="657225"/>
                  </a:lnTo>
                  <a:lnTo>
                    <a:pt x="2433637" y="681037"/>
                  </a:lnTo>
                  <a:lnTo>
                    <a:pt x="2412206" y="695325"/>
                  </a:lnTo>
                  <a:lnTo>
                    <a:pt x="2393156" y="700087"/>
                  </a:lnTo>
                  <a:lnTo>
                    <a:pt x="2366962" y="700087"/>
                  </a:lnTo>
                  <a:lnTo>
                    <a:pt x="2331244" y="690562"/>
                  </a:lnTo>
                  <a:lnTo>
                    <a:pt x="2295525" y="673893"/>
                  </a:lnTo>
                  <a:lnTo>
                    <a:pt x="2259806" y="645318"/>
                  </a:lnTo>
                  <a:lnTo>
                    <a:pt x="2207419" y="602456"/>
                  </a:lnTo>
                  <a:lnTo>
                    <a:pt x="2143125" y="559593"/>
                  </a:lnTo>
                  <a:lnTo>
                    <a:pt x="2045494" y="500062"/>
                  </a:lnTo>
                  <a:lnTo>
                    <a:pt x="1955006" y="452437"/>
                  </a:lnTo>
                  <a:lnTo>
                    <a:pt x="1871662" y="414337"/>
                  </a:lnTo>
                  <a:lnTo>
                    <a:pt x="1604962" y="338137"/>
                  </a:lnTo>
                  <a:lnTo>
                    <a:pt x="1483519" y="314325"/>
                  </a:lnTo>
                  <a:lnTo>
                    <a:pt x="1235869" y="269081"/>
                  </a:lnTo>
                  <a:lnTo>
                    <a:pt x="1033462" y="238125"/>
                  </a:lnTo>
                  <a:lnTo>
                    <a:pt x="795337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CC71B435-4CC5-244A-87D2-C70B2846F2FE}"/>
                </a:ext>
              </a:extLst>
            </p:cNvPr>
            <p:cNvSpPr/>
            <p:nvPr/>
          </p:nvSpPr>
          <p:spPr>
            <a:xfrm>
              <a:off x="5189538" y="2871788"/>
              <a:ext cx="1725612" cy="419100"/>
            </a:xfrm>
            <a:custGeom>
              <a:avLst/>
              <a:gdLst>
                <a:gd name="connsiteX0" fmla="*/ 469106 w 1726406"/>
                <a:gd name="connsiteY0" fmla="*/ 171450 h 419100"/>
                <a:gd name="connsiteX1" fmla="*/ 266700 w 1726406"/>
                <a:gd name="connsiteY1" fmla="*/ 200025 h 419100"/>
                <a:gd name="connsiteX2" fmla="*/ 207169 w 1726406"/>
                <a:gd name="connsiteY2" fmla="*/ 202406 h 419100"/>
                <a:gd name="connsiteX3" fmla="*/ 138112 w 1726406"/>
                <a:gd name="connsiteY3" fmla="*/ 204787 h 419100"/>
                <a:gd name="connsiteX4" fmla="*/ 85725 w 1726406"/>
                <a:gd name="connsiteY4" fmla="*/ 211931 h 419100"/>
                <a:gd name="connsiteX5" fmla="*/ 0 w 1726406"/>
                <a:gd name="connsiteY5" fmla="*/ 230981 h 419100"/>
                <a:gd name="connsiteX6" fmla="*/ 42862 w 1726406"/>
                <a:gd name="connsiteY6" fmla="*/ 404812 h 419100"/>
                <a:gd name="connsiteX7" fmla="*/ 257175 w 1726406"/>
                <a:gd name="connsiteY7" fmla="*/ 381000 h 419100"/>
                <a:gd name="connsiteX8" fmla="*/ 478631 w 1726406"/>
                <a:gd name="connsiteY8" fmla="*/ 354806 h 419100"/>
                <a:gd name="connsiteX9" fmla="*/ 659606 w 1726406"/>
                <a:gd name="connsiteY9" fmla="*/ 338137 h 419100"/>
                <a:gd name="connsiteX10" fmla="*/ 973931 w 1726406"/>
                <a:gd name="connsiteY10" fmla="*/ 278606 h 419100"/>
                <a:gd name="connsiteX11" fmla="*/ 1245394 w 1726406"/>
                <a:gd name="connsiteY11" fmla="*/ 228600 h 419100"/>
                <a:gd name="connsiteX12" fmla="*/ 1278731 w 1726406"/>
                <a:gd name="connsiteY12" fmla="*/ 223837 h 419100"/>
                <a:gd name="connsiteX13" fmla="*/ 1288256 w 1726406"/>
                <a:gd name="connsiteY13" fmla="*/ 223837 h 419100"/>
                <a:gd name="connsiteX14" fmla="*/ 1302544 w 1726406"/>
                <a:gd name="connsiteY14" fmla="*/ 226218 h 419100"/>
                <a:gd name="connsiteX15" fmla="*/ 1319212 w 1726406"/>
                <a:gd name="connsiteY15" fmla="*/ 230981 h 419100"/>
                <a:gd name="connsiteX16" fmla="*/ 1357312 w 1726406"/>
                <a:gd name="connsiteY16" fmla="*/ 247650 h 419100"/>
                <a:gd name="connsiteX17" fmla="*/ 1393031 w 1726406"/>
                <a:gd name="connsiteY17" fmla="*/ 271462 h 419100"/>
                <a:gd name="connsiteX18" fmla="*/ 1407319 w 1726406"/>
                <a:gd name="connsiteY18" fmla="*/ 290512 h 419100"/>
                <a:gd name="connsiteX19" fmla="*/ 1678781 w 1726406"/>
                <a:gd name="connsiteY19" fmla="*/ 419100 h 419100"/>
                <a:gd name="connsiteX20" fmla="*/ 1695450 w 1726406"/>
                <a:gd name="connsiteY20" fmla="*/ 376237 h 419100"/>
                <a:gd name="connsiteX21" fmla="*/ 1709737 w 1726406"/>
                <a:gd name="connsiteY21" fmla="*/ 338137 h 419100"/>
                <a:gd name="connsiteX22" fmla="*/ 1721644 w 1726406"/>
                <a:gd name="connsiteY22" fmla="*/ 297656 h 419100"/>
                <a:gd name="connsiteX23" fmla="*/ 1726406 w 1726406"/>
                <a:gd name="connsiteY23" fmla="*/ 264318 h 419100"/>
                <a:gd name="connsiteX24" fmla="*/ 1726406 w 1726406"/>
                <a:gd name="connsiteY24" fmla="*/ 254793 h 419100"/>
                <a:gd name="connsiteX25" fmla="*/ 1719262 w 1726406"/>
                <a:gd name="connsiteY25" fmla="*/ 242887 h 419100"/>
                <a:gd name="connsiteX26" fmla="*/ 1683544 w 1726406"/>
                <a:gd name="connsiteY26" fmla="*/ 207168 h 419100"/>
                <a:gd name="connsiteX27" fmla="*/ 1619250 w 1726406"/>
                <a:gd name="connsiteY27" fmla="*/ 150018 h 419100"/>
                <a:gd name="connsiteX28" fmla="*/ 1566862 w 1726406"/>
                <a:gd name="connsiteY28" fmla="*/ 109537 h 419100"/>
                <a:gd name="connsiteX29" fmla="*/ 1500187 w 1726406"/>
                <a:gd name="connsiteY29" fmla="*/ 59531 h 419100"/>
                <a:gd name="connsiteX30" fmla="*/ 1435894 w 1726406"/>
                <a:gd name="connsiteY30" fmla="*/ 21431 h 419100"/>
                <a:gd name="connsiteX31" fmla="*/ 1395412 w 1726406"/>
                <a:gd name="connsiteY31" fmla="*/ 2381 h 419100"/>
                <a:gd name="connsiteX32" fmla="*/ 1373981 w 1726406"/>
                <a:gd name="connsiteY32" fmla="*/ 0 h 419100"/>
                <a:gd name="connsiteX33" fmla="*/ 1343025 w 1726406"/>
                <a:gd name="connsiteY33" fmla="*/ 2381 h 419100"/>
                <a:gd name="connsiteX34" fmla="*/ 1290637 w 1726406"/>
                <a:gd name="connsiteY34" fmla="*/ 11906 h 419100"/>
                <a:gd name="connsiteX35" fmla="*/ 1235869 w 1726406"/>
                <a:gd name="connsiteY35" fmla="*/ 30956 h 419100"/>
                <a:gd name="connsiteX36" fmla="*/ 1166812 w 1726406"/>
                <a:gd name="connsiteY36" fmla="*/ 64293 h 419100"/>
                <a:gd name="connsiteX37" fmla="*/ 1097756 w 1726406"/>
                <a:gd name="connsiteY37" fmla="*/ 76200 h 419100"/>
                <a:gd name="connsiteX38" fmla="*/ 862012 w 1726406"/>
                <a:gd name="connsiteY38" fmla="*/ 111918 h 419100"/>
                <a:gd name="connsiteX39" fmla="*/ 597694 w 1726406"/>
                <a:gd name="connsiteY39" fmla="*/ 150018 h 419100"/>
                <a:gd name="connsiteX40" fmla="*/ 469106 w 1726406"/>
                <a:gd name="connsiteY40" fmla="*/ 171450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726406" h="419100">
                  <a:moveTo>
                    <a:pt x="469106" y="171450"/>
                  </a:moveTo>
                  <a:lnTo>
                    <a:pt x="266700" y="200025"/>
                  </a:lnTo>
                  <a:lnTo>
                    <a:pt x="207169" y="202406"/>
                  </a:lnTo>
                  <a:lnTo>
                    <a:pt x="138112" y="204787"/>
                  </a:lnTo>
                  <a:lnTo>
                    <a:pt x="85725" y="211931"/>
                  </a:lnTo>
                  <a:lnTo>
                    <a:pt x="0" y="230981"/>
                  </a:lnTo>
                  <a:lnTo>
                    <a:pt x="42862" y="404812"/>
                  </a:lnTo>
                  <a:lnTo>
                    <a:pt x="257175" y="381000"/>
                  </a:lnTo>
                  <a:lnTo>
                    <a:pt x="478631" y="354806"/>
                  </a:lnTo>
                  <a:lnTo>
                    <a:pt x="659606" y="338137"/>
                  </a:lnTo>
                  <a:lnTo>
                    <a:pt x="973931" y="278606"/>
                  </a:lnTo>
                  <a:lnTo>
                    <a:pt x="1245394" y="228600"/>
                  </a:lnTo>
                  <a:lnTo>
                    <a:pt x="1278731" y="223837"/>
                  </a:lnTo>
                  <a:lnTo>
                    <a:pt x="1288256" y="223837"/>
                  </a:lnTo>
                  <a:lnTo>
                    <a:pt x="1302544" y="226218"/>
                  </a:lnTo>
                  <a:lnTo>
                    <a:pt x="1319212" y="230981"/>
                  </a:lnTo>
                  <a:lnTo>
                    <a:pt x="1357312" y="247650"/>
                  </a:lnTo>
                  <a:lnTo>
                    <a:pt x="1393031" y="271462"/>
                  </a:lnTo>
                  <a:lnTo>
                    <a:pt x="1407319" y="290512"/>
                  </a:lnTo>
                  <a:lnTo>
                    <a:pt x="1678781" y="419100"/>
                  </a:lnTo>
                  <a:lnTo>
                    <a:pt x="1695450" y="376237"/>
                  </a:lnTo>
                  <a:lnTo>
                    <a:pt x="1709737" y="338137"/>
                  </a:lnTo>
                  <a:lnTo>
                    <a:pt x="1721644" y="297656"/>
                  </a:lnTo>
                  <a:lnTo>
                    <a:pt x="1726406" y="264318"/>
                  </a:lnTo>
                  <a:lnTo>
                    <a:pt x="1726406" y="254793"/>
                  </a:lnTo>
                  <a:lnTo>
                    <a:pt x="1719262" y="242887"/>
                  </a:lnTo>
                  <a:lnTo>
                    <a:pt x="1683544" y="207168"/>
                  </a:lnTo>
                  <a:lnTo>
                    <a:pt x="1619250" y="150018"/>
                  </a:lnTo>
                  <a:lnTo>
                    <a:pt x="1566862" y="109537"/>
                  </a:lnTo>
                  <a:lnTo>
                    <a:pt x="1500187" y="59531"/>
                  </a:lnTo>
                  <a:lnTo>
                    <a:pt x="1435894" y="21431"/>
                  </a:lnTo>
                  <a:lnTo>
                    <a:pt x="1395412" y="2381"/>
                  </a:lnTo>
                  <a:lnTo>
                    <a:pt x="1373981" y="0"/>
                  </a:lnTo>
                  <a:lnTo>
                    <a:pt x="1343025" y="2381"/>
                  </a:lnTo>
                  <a:lnTo>
                    <a:pt x="1290637" y="11906"/>
                  </a:lnTo>
                  <a:lnTo>
                    <a:pt x="1235869" y="30956"/>
                  </a:lnTo>
                  <a:lnTo>
                    <a:pt x="1166812" y="64293"/>
                  </a:lnTo>
                  <a:lnTo>
                    <a:pt x="1097756" y="76200"/>
                  </a:lnTo>
                  <a:lnTo>
                    <a:pt x="862012" y="111918"/>
                  </a:lnTo>
                  <a:lnTo>
                    <a:pt x="597694" y="150018"/>
                  </a:lnTo>
                  <a:lnTo>
                    <a:pt x="469106" y="171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3" name="フリーフォーム 92">
              <a:extLst>
                <a:ext uri="{FF2B5EF4-FFF2-40B4-BE49-F238E27FC236}">
                  <a16:creationId xmlns:a16="http://schemas.microsoft.com/office/drawing/2014/main" id="{6885CD7A-7191-F34D-93CF-6F8FE8B8F402}"/>
                </a:ext>
              </a:extLst>
            </p:cNvPr>
            <p:cNvSpPr/>
            <p:nvPr/>
          </p:nvSpPr>
          <p:spPr>
            <a:xfrm rot="16200000">
              <a:off x="4975225" y="4114800"/>
              <a:ext cx="2906713" cy="912813"/>
            </a:xfrm>
            <a:custGeom>
              <a:avLst/>
              <a:gdLst>
                <a:gd name="connsiteX0" fmla="*/ 1419225 w 2907506"/>
                <a:gd name="connsiteY0" fmla="*/ 466725 h 912019"/>
                <a:gd name="connsiteX1" fmla="*/ 1621631 w 2907506"/>
                <a:gd name="connsiteY1" fmla="*/ 500063 h 912019"/>
                <a:gd name="connsiteX2" fmla="*/ 1769269 w 2907506"/>
                <a:gd name="connsiteY2" fmla="*/ 519113 h 912019"/>
                <a:gd name="connsiteX3" fmla="*/ 1933575 w 2907506"/>
                <a:gd name="connsiteY3" fmla="*/ 538163 h 912019"/>
                <a:gd name="connsiteX4" fmla="*/ 2195513 w 2907506"/>
                <a:gd name="connsiteY4" fmla="*/ 585788 h 912019"/>
                <a:gd name="connsiteX5" fmla="*/ 2355056 w 2907506"/>
                <a:gd name="connsiteY5" fmla="*/ 611982 h 912019"/>
                <a:gd name="connsiteX6" fmla="*/ 2443163 w 2907506"/>
                <a:gd name="connsiteY6" fmla="*/ 621507 h 912019"/>
                <a:gd name="connsiteX7" fmla="*/ 2550319 w 2907506"/>
                <a:gd name="connsiteY7" fmla="*/ 626269 h 912019"/>
                <a:gd name="connsiteX8" fmla="*/ 2707481 w 2907506"/>
                <a:gd name="connsiteY8" fmla="*/ 623888 h 912019"/>
                <a:gd name="connsiteX9" fmla="*/ 2862263 w 2907506"/>
                <a:gd name="connsiteY9" fmla="*/ 623888 h 912019"/>
                <a:gd name="connsiteX10" fmla="*/ 2878931 w 2907506"/>
                <a:gd name="connsiteY10" fmla="*/ 611982 h 912019"/>
                <a:gd name="connsiteX11" fmla="*/ 2907506 w 2907506"/>
                <a:gd name="connsiteY11" fmla="*/ 573882 h 912019"/>
                <a:gd name="connsiteX12" fmla="*/ 2786063 w 2907506"/>
                <a:gd name="connsiteY12" fmla="*/ 912019 h 912019"/>
                <a:gd name="connsiteX13" fmla="*/ 2733675 w 2907506"/>
                <a:gd name="connsiteY13" fmla="*/ 895350 h 912019"/>
                <a:gd name="connsiteX14" fmla="*/ 2676525 w 2907506"/>
                <a:gd name="connsiteY14" fmla="*/ 885825 h 912019"/>
                <a:gd name="connsiteX15" fmla="*/ 2562225 w 2907506"/>
                <a:gd name="connsiteY15" fmla="*/ 871538 h 912019"/>
                <a:gd name="connsiteX16" fmla="*/ 2400300 w 2907506"/>
                <a:gd name="connsiteY16" fmla="*/ 852488 h 912019"/>
                <a:gd name="connsiteX17" fmla="*/ 2240756 w 2907506"/>
                <a:gd name="connsiteY17" fmla="*/ 833438 h 912019"/>
                <a:gd name="connsiteX18" fmla="*/ 2155031 w 2907506"/>
                <a:gd name="connsiteY18" fmla="*/ 823913 h 912019"/>
                <a:gd name="connsiteX19" fmla="*/ 1926431 w 2907506"/>
                <a:gd name="connsiteY19" fmla="*/ 781050 h 912019"/>
                <a:gd name="connsiteX20" fmla="*/ 1740694 w 2907506"/>
                <a:gd name="connsiteY20" fmla="*/ 759619 h 912019"/>
                <a:gd name="connsiteX21" fmla="*/ 1528763 w 2907506"/>
                <a:gd name="connsiteY21" fmla="*/ 726282 h 912019"/>
                <a:gd name="connsiteX22" fmla="*/ 1326356 w 2907506"/>
                <a:gd name="connsiteY22" fmla="*/ 688182 h 912019"/>
                <a:gd name="connsiteX23" fmla="*/ 1152525 w 2907506"/>
                <a:gd name="connsiteY23" fmla="*/ 652463 h 912019"/>
                <a:gd name="connsiteX24" fmla="*/ 971550 w 2907506"/>
                <a:gd name="connsiteY24" fmla="*/ 609600 h 912019"/>
                <a:gd name="connsiteX25" fmla="*/ 773906 w 2907506"/>
                <a:gd name="connsiteY25" fmla="*/ 557213 h 912019"/>
                <a:gd name="connsiteX26" fmla="*/ 588169 w 2907506"/>
                <a:gd name="connsiteY26" fmla="*/ 488157 h 912019"/>
                <a:gd name="connsiteX27" fmla="*/ 447675 w 2907506"/>
                <a:gd name="connsiteY27" fmla="*/ 442913 h 912019"/>
                <a:gd name="connsiteX28" fmla="*/ 350044 w 2907506"/>
                <a:gd name="connsiteY28" fmla="*/ 395288 h 912019"/>
                <a:gd name="connsiteX29" fmla="*/ 273844 w 2907506"/>
                <a:gd name="connsiteY29" fmla="*/ 345282 h 912019"/>
                <a:gd name="connsiteX30" fmla="*/ 209550 w 2907506"/>
                <a:gd name="connsiteY30" fmla="*/ 292894 h 912019"/>
                <a:gd name="connsiteX31" fmla="*/ 138113 w 2907506"/>
                <a:gd name="connsiteY31" fmla="*/ 226219 h 912019"/>
                <a:gd name="connsiteX32" fmla="*/ 73819 w 2907506"/>
                <a:gd name="connsiteY32" fmla="*/ 157163 h 912019"/>
                <a:gd name="connsiteX33" fmla="*/ 26194 w 2907506"/>
                <a:gd name="connsiteY33" fmla="*/ 95250 h 912019"/>
                <a:gd name="connsiteX34" fmla="*/ 9525 w 2907506"/>
                <a:gd name="connsiteY34" fmla="*/ 61913 h 912019"/>
                <a:gd name="connsiteX35" fmla="*/ 0 w 2907506"/>
                <a:gd name="connsiteY35" fmla="*/ 38100 h 912019"/>
                <a:gd name="connsiteX36" fmla="*/ 0 w 2907506"/>
                <a:gd name="connsiteY36" fmla="*/ 23813 h 912019"/>
                <a:gd name="connsiteX37" fmla="*/ 4763 w 2907506"/>
                <a:gd name="connsiteY37" fmla="*/ 9525 h 912019"/>
                <a:gd name="connsiteX38" fmla="*/ 26194 w 2907506"/>
                <a:gd name="connsiteY38" fmla="*/ 0 h 912019"/>
                <a:gd name="connsiteX39" fmla="*/ 457200 w 2907506"/>
                <a:gd name="connsiteY39" fmla="*/ 150019 h 912019"/>
                <a:gd name="connsiteX40" fmla="*/ 495300 w 2907506"/>
                <a:gd name="connsiteY40" fmla="*/ 176213 h 912019"/>
                <a:gd name="connsiteX41" fmla="*/ 547688 w 2907506"/>
                <a:gd name="connsiteY41" fmla="*/ 204788 h 912019"/>
                <a:gd name="connsiteX42" fmla="*/ 600075 w 2907506"/>
                <a:gd name="connsiteY42" fmla="*/ 226219 h 912019"/>
                <a:gd name="connsiteX43" fmla="*/ 661988 w 2907506"/>
                <a:gd name="connsiteY43" fmla="*/ 247650 h 912019"/>
                <a:gd name="connsiteX44" fmla="*/ 831056 w 2907506"/>
                <a:gd name="connsiteY44" fmla="*/ 333375 h 912019"/>
                <a:gd name="connsiteX45" fmla="*/ 1016794 w 2907506"/>
                <a:gd name="connsiteY45" fmla="*/ 381000 h 912019"/>
                <a:gd name="connsiteX46" fmla="*/ 1209675 w 2907506"/>
                <a:gd name="connsiteY46" fmla="*/ 426244 h 912019"/>
                <a:gd name="connsiteX47" fmla="*/ 1419225 w 2907506"/>
                <a:gd name="connsiteY47" fmla="*/ 466725 h 91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907506" h="912019">
                  <a:moveTo>
                    <a:pt x="1419225" y="466725"/>
                  </a:moveTo>
                  <a:lnTo>
                    <a:pt x="1621631" y="500063"/>
                  </a:lnTo>
                  <a:lnTo>
                    <a:pt x="1769269" y="519113"/>
                  </a:lnTo>
                  <a:lnTo>
                    <a:pt x="1933575" y="538163"/>
                  </a:lnTo>
                  <a:lnTo>
                    <a:pt x="2195513" y="585788"/>
                  </a:lnTo>
                  <a:lnTo>
                    <a:pt x="2355056" y="611982"/>
                  </a:lnTo>
                  <a:lnTo>
                    <a:pt x="2443163" y="621507"/>
                  </a:lnTo>
                  <a:lnTo>
                    <a:pt x="2550319" y="626269"/>
                  </a:lnTo>
                  <a:lnTo>
                    <a:pt x="2707481" y="623888"/>
                  </a:lnTo>
                  <a:lnTo>
                    <a:pt x="2862263" y="623888"/>
                  </a:lnTo>
                  <a:lnTo>
                    <a:pt x="2878931" y="611982"/>
                  </a:lnTo>
                  <a:lnTo>
                    <a:pt x="2907506" y="573882"/>
                  </a:lnTo>
                  <a:lnTo>
                    <a:pt x="2786063" y="912019"/>
                  </a:lnTo>
                  <a:lnTo>
                    <a:pt x="2733675" y="895350"/>
                  </a:lnTo>
                  <a:lnTo>
                    <a:pt x="2676525" y="885825"/>
                  </a:lnTo>
                  <a:lnTo>
                    <a:pt x="2562225" y="871538"/>
                  </a:lnTo>
                  <a:lnTo>
                    <a:pt x="2400300" y="852488"/>
                  </a:lnTo>
                  <a:lnTo>
                    <a:pt x="2240756" y="833438"/>
                  </a:lnTo>
                  <a:lnTo>
                    <a:pt x="2155031" y="823913"/>
                  </a:lnTo>
                  <a:cubicBezTo>
                    <a:pt x="2078858" y="809480"/>
                    <a:pt x="2003959" y="781050"/>
                    <a:pt x="1926431" y="781050"/>
                  </a:cubicBezTo>
                  <a:lnTo>
                    <a:pt x="1740694" y="759619"/>
                  </a:lnTo>
                  <a:lnTo>
                    <a:pt x="1528763" y="726282"/>
                  </a:lnTo>
                  <a:lnTo>
                    <a:pt x="1326356" y="688182"/>
                  </a:lnTo>
                  <a:lnTo>
                    <a:pt x="1152525" y="652463"/>
                  </a:lnTo>
                  <a:lnTo>
                    <a:pt x="971550" y="609600"/>
                  </a:lnTo>
                  <a:lnTo>
                    <a:pt x="773906" y="557213"/>
                  </a:lnTo>
                  <a:lnTo>
                    <a:pt x="588169" y="488157"/>
                  </a:lnTo>
                  <a:lnTo>
                    <a:pt x="447675" y="442913"/>
                  </a:lnTo>
                  <a:lnTo>
                    <a:pt x="350044" y="395288"/>
                  </a:lnTo>
                  <a:lnTo>
                    <a:pt x="273844" y="345282"/>
                  </a:lnTo>
                  <a:lnTo>
                    <a:pt x="209550" y="292894"/>
                  </a:lnTo>
                  <a:lnTo>
                    <a:pt x="138113" y="226219"/>
                  </a:lnTo>
                  <a:lnTo>
                    <a:pt x="73819" y="157163"/>
                  </a:lnTo>
                  <a:lnTo>
                    <a:pt x="26194" y="95250"/>
                  </a:lnTo>
                  <a:lnTo>
                    <a:pt x="9525" y="61913"/>
                  </a:lnTo>
                  <a:lnTo>
                    <a:pt x="0" y="38100"/>
                  </a:lnTo>
                  <a:lnTo>
                    <a:pt x="0" y="23813"/>
                  </a:lnTo>
                  <a:lnTo>
                    <a:pt x="4763" y="9525"/>
                  </a:lnTo>
                  <a:lnTo>
                    <a:pt x="26194" y="0"/>
                  </a:lnTo>
                  <a:lnTo>
                    <a:pt x="457200" y="150019"/>
                  </a:lnTo>
                  <a:lnTo>
                    <a:pt x="495300" y="176213"/>
                  </a:lnTo>
                  <a:lnTo>
                    <a:pt x="547688" y="204788"/>
                  </a:lnTo>
                  <a:lnTo>
                    <a:pt x="600075" y="226219"/>
                  </a:lnTo>
                  <a:lnTo>
                    <a:pt x="661988" y="247650"/>
                  </a:lnTo>
                  <a:lnTo>
                    <a:pt x="831056" y="333375"/>
                  </a:lnTo>
                  <a:lnTo>
                    <a:pt x="1016794" y="381000"/>
                  </a:lnTo>
                  <a:lnTo>
                    <a:pt x="1209675" y="426244"/>
                  </a:lnTo>
                  <a:lnTo>
                    <a:pt x="1419225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4" name="フリーフォーム 93">
              <a:extLst>
                <a:ext uri="{FF2B5EF4-FFF2-40B4-BE49-F238E27FC236}">
                  <a16:creationId xmlns:a16="http://schemas.microsoft.com/office/drawing/2014/main" id="{2308D9BF-EC6A-8743-B6F4-55C1D1180874}"/>
                </a:ext>
              </a:extLst>
            </p:cNvPr>
            <p:cNvSpPr/>
            <p:nvPr/>
          </p:nvSpPr>
          <p:spPr>
            <a:xfrm rot="16200000">
              <a:off x="5550694" y="5412581"/>
              <a:ext cx="523875" cy="690563"/>
            </a:xfrm>
            <a:custGeom>
              <a:avLst/>
              <a:gdLst>
                <a:gd name="connsiteX0" fmla="*/ 478631 w 523875"/>
                <a:gd name="connsiteY0" fmla="*/ 161925 h 690563"/>
                <a:gd name="connsiteX1" fmla="*/ 502443 w 523875"/>
                <a:gd name="connsiteY1" fmla="*/ 80963 h 690563"/>
                <a:gd name="connsiteX2" fmla="*/ 519112 w 523875"/>
                <a:gd name="connsiteY2" fmla="*/ 40482 h 690563"/>
                <a:gd name="connsiteX3" fmla="*/ 523875 w 523875"/>
                <a:gd name="connsiteY3" fmla="*/ 21432 h 690563"/>
                <a:gd name="connsiteX4" fmla="*/ 521493 w 523875"/>
                <a:gd name="connsiteY4" fmla="*/ 4763 h 690563"/>
                <a:gd name="connsiteX5" fmla="*/ 511968 w 523875"/>
                <a:gd name="connsiteY5" fmla="*/ 0 h 690563"/>
                <a:gd name="connsiteX6" fmla="*/ 492918 w 523875"/>
                <a:gd name="connsiteY6" fmla="*/ 0 h 690563"/>
                <a:gd name="connsiteX7" fmla="*/ 478631 w 523875"/>
                <a:gd name="connsiteY7" fmla="*/ 4763 h 690563"/>
                <a:gd name="connsiteX8" fmla="*/ 461962 w 523875"/>
                <a:gd name="connsiteY8" fmla="*/ 16669 h 690563"/>
                <a:gd name="connsiteX9" fmla="*/ 440531 w 523875"/>
                <a:gd name="connsiteY9" fmla="*/ 61913 h 690563"/>
                <a:gd name="connsiteX10" fmla="*/ 402431 w 523875"/>
                <a:gd name="connsiteY10" fmla="*/ 135732 h 690563"/>
                <a:gd name="connsiteX11" fmla="*/ 354806 w 523875"/>
                <a:gd name="connsiteY11" fmla="*/ 216694 h 690563"/>
                <a:gd name="connsiteX12" fmla="*/ 290512 w 523875"/>
                <a:gd name="connsiteY12" fmla="*/ 302419 h 690563"/>
                <a:gd name="connsiteX13" fmla="*/ 245268 w 523875"/>
                <a:gd name="connsiteY13" fmla="*/ 350044 h 690563"/>
                <a:gd name="connsiteX14" fmla="*/ 207168 w 523875"/>
                <a:gd name="connsiteY14" fmla="*/ 385763 h 690563"/>
                <a:gd name="connsiteX15" fmla="*/ 140493 w 523875"/>
                <a:gd name="connsiteY15" fmla="*/ 433388 h 690563"/>
                <a:gd name="connsiteX16" fmla="*/ 19050 w 523875"/>
                <a:gd name="connsiteY16" fmla="*/ 504825 h 690563"/>
                <a:gd name="connsiteX17" fmla="*/ 0 w 523875"/>
                <a:gd name="connsiteY17" fmla="*/ 521494 h 690563"/>
                <a:gd name="connsiteX18" fmla="*/ 4762 w 523875"/>
                <a:gd name="connsiteY18" fmla="*/ 557213 h 690563"/>
                <a:gd name="connsiteX19" fmla="*/ 500062 w 523875"/>
                <a:gd name="connsiteY19" fmla="*/ 690563 h 690563"/>
                <a:gd name="connsiteX20" fmla="*/ 445293 w 523875"/>
                <a:gd name="connsiteY20" fmla="*/ 650082 h 690563"/>
                <a:gd name="connsiteX21" fmla="*/ 416718 w 523875"/>
                <a:gd name="connsiteY21" fmla="*/ 621507 h 690563"/>
                <a:gd name="connsiteX22" fmla="*/ 397668 w 523875"/>
                <a:gd name="connsiteY22" fmla="*/ 595313 h 690563"/>
                <a:gd name="connsiteX23" fmla="*/ 385762 w 523875"/>
                <a:gd name="connsiteY23" fmla="*/ 566738 h 690563"/>
                <a:gd name="connsiteX24" fmla="*/ 378618 w 523875"/>
                <a:gd name="connsiteY24" fmla="*/ 540544 h 690563"/>
                <a:gd name="connsiteX25" fmla="*/ 381000 w 523875"/>
                <a:gd name="connsiteY25" fmla="*/ 509588 h 690563"/>
                <a:gd name="connsiteX26" fmla="*/ 402431 w 523875"/>
                <a:gd name="connsiteY26" fmla="*/ 409575 h 690563"/>
                <a:gd name="connsiteX27" fmla="*/ 457200 w 523875"/>
                <a:gd name="connsiteY27" fmla="*/ 223838 h 690563"/>
                <a:gd name="connsiteX28" fmla="*/ 478631 w 523875"/>
                <a:gd name="connsiteY28" fmla="*/ 161925 h 690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23875" h="690563">
                  <a:moveTo>
                    <a:pt x="478631" y="161925"/>
                  </a:moveTo>
                  <a:lnTo>
                    <a:pt x="502443" y="80963"/>
                  </a:lnTo>
                  <a:lnTo>
                    <a:pt x="519112" y="40482"/>
                  </a:lnTo>
                  <a:lnTo>
                    <a:pt x="523875" y="21432"/>
                  </a:lnTo>
                  <a:lnTo>
                    <a:pt x="521493" y="4763"/>
                  </a:lnTo>
                  <a:lnTo>
                    <a:pt x="511968" y="0"/>
                  </a:lnTo>
                  <a:lnTo>
                    <a:pt x="492918" y="0"/>
                  </a:lnTo>
                  <a:lnTo>
                    <a:pt x="478631" y="4763"/>
                  </a:lnTo>
                  <a:lnTo>
                    <a:pt x="461962" y="16669"/>
                  </a:lnTo>
                  <a:lnTo>
                    <a:pt x="440531" y="61913"/>
                  </a:lnTo>
                  <a:lnTo>
                    <a:pt x="402431" y="135732"/>
                  </a:lnTo>
                  <a:lnTo>
                    <a:pt x="354806" y="216694"/>
                  </a:lnTo>
                  <a:lnTo>
                    <a:pt x="290512" y="302419"/>
                  </a:lnTo>
                  <a:lnTo>
                    <a:pt x="245268" y="350044"/>
                  </a:lnTo>
                  <a:lnTo>
                    <a:pt x="207168" y="385763"/>
                  </a:lnTo>
                  <a:lnTo>
                    <a:pt x="140493" y="433388"/>
                  </a:lnTo>
                  <a:lnTo>
                    <a:pt x="19050" y="504825"/>
                  </a:lnTo>
                  <a:lnTo>
                    <a:pt x="0" y="521494"/>
                  </a:lnTo>
                  <a:lnTo>
                    <a:pt x="4762" y="557213"/>
                  </a:lnTo>
                  <a:lnTo>
                    <a:pt x="500062" y="690563"/>
                  </a:lnTo>
                  <a:lnTo>
                    <a:pt x="445293" y="650082"/>
                  </a:lnTo>
                  <a:lnTo>
                    <a:pt x="416718" y="621507"/>
                  </a:lnTo>
                  <a:lnTo>
                    <a:pt x="397668" y="595313"/>
                  </a:lnTo>
                  <a:lnTo>
                    <a:pt x="385762" y="566738"/>
                  </a:lnTo>
                  <a:lnTo>
                    <a:pt x="378618" y="540544"/>
                  </a:lnTo>
                  <a:lnTo>
                    <a:pt x="381000" y="509588"/>
                  </a:lnTo>
                  <a:lnTo>
                    <a:pt x="402431" y="409575"/>
                  </a:lnTo>
                  <a:lnTo>
                    <a:pt x="457200" y="223838"/>
                  </a:lnTo>
                  <a:lnTo>
                    <a:pt x="478631" y="161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9" name="フリーフォーム 88">
              <a:extLst>
                <a:ext uri="{FF2B5EF4-FFF2-40B4-BE49-F238E27FC236}">
                  <a16:creationId xmlns:a16="http://schemas.microsoft.com/office/drawing/2014/main" id="{DCE9DD70-B66F-0341-AFA0-39E9D36D8F31}"/>
                </a:ext>
              </a:extLst>
            </p:cNvPr>
            <p:cNvSpPr/>
            <p:nvPr/>
          </p:nvSpPr>
          <p:spPr>
            <a:xfrm>
              <a:off x="5267325" y="3175000"/>
              <a:ext cx="768350" cy="1941513"/>
            </a:xfrm>
            <a:custGeom>
              <a:avLst/>
              <a:gdLst>
                <a:gd name="connsiteX0" fmla="*/ 401102 w 768545"/>
                <a:gd name="connsiteY0" fmla="*/ 636714 h 1940996"/>
                <a:gd name="connsiteX1" fmla="*/ 420736 w 768545"/>
                <a:gd name="connsiteY1" fmla="*/ 546957 h 1940996"/>
                <a:gd name="connsiteX2" fmla="*/ 451590 w 768545"/>
                <a:gd name="connsiteY2" fmla="*/ 412321 h 1940996"/>
                <a:gd name="connsiteX3" fmla="*/ 465615 w 768545"/>
                <a:gd name="connsiteY3" fmla="*/ 328174 h 1940996"/>
                <a:gd name="connsiteX4" fmla="*/ 476835 w 768545"/>
                <a:gd name="connsiteY4" fmla="*/ 258051 h 1940996"/>
                <a:gd name="connsiteX5" fmla="*/ 482444 w 768545"/>
                <a:gd name="connsiteY5" fmla="*/ 207563 h 1940996"/>
                <a:gd name="connsiteX6" fmla="*/ 482444 w 768545"/>
                <a:gd name="connsiteY6" fmla="*/ 176709 h 1940996"/>
                <a:gd name="connsiteX7" fmla="*/ 476835 w 768545"/>
                <a:gd name="connsiteY7" fmla="*/ 148660 h 1940996"/>
                <a:gd name="connsiteX8" fmla="*/ 468420 w 768545"/>
                <a:gd name="connsiteY8" fmla="*/ 129026 h 1940996"/>
                <a:gd name="connsiteX9" fmla="*/ 451590 w 768545"/>
                <a:gd name="connsiteY9" fmla="*/ 103781 h 1940996"/>
                <a:gd name="connsiteX10" fmla="*/ 426346 w 768545"/>
                <a:gd name="connsiteY10" fmla="*/ 75732 h 1940996"/>
                <a:gd name="connsiteX11" fmla="*/ 361833 w 768545"/>
                <a:gd name="connsiteY11" fmla="*/ 16829 h 1940996"/>
                <a:gd name="connsiteX12" fmla="*/ 563787 w 768545"/>
                <a:gd name="connsiteY12" fmla="*/ 0 h 1940996"/>
                <a:gd name="connsiteX13" fmla="*/ 647934 w 768545"/>
                <a:gd name="connsiteY13" fmla="*/ 84147 h 1940996"/>
                <a:gd name="connsiteX14" fmla="*/ 701227 w 768545"/>
                <a:gd name="connsiteY14" fmla="*/ 134635 h 1940996"/>
                <a:gd name="connsiteX15" fmla="*/ 723666 w 768545"/>
                <a:gd name="connsiteY15" fmla="*/ 157075 h 1940996"/>
                <a:gd name="connsiteX16" fmla="*/ 743301 w 768545"/>
                <a:gd name="connsiteY16" fmla="*/ 176709 h 1940996"/>
                <a:gd name="connsiteX17" fmla="*/ 754520 w 768545"/>
                <a:gd name="connsiteY17" fmla="*/ 193538 h 1940996"/>
                <a:gd name="connsiteX18" fmla="*/ 762935 w 768545"/>
                <a:gd name="connsiteY18" fmla="*/ 215978 h 1940996"/>
                <a:gd name="connsiteX19" fmla="*/ 768545 w 768545"/>
                <a:gd name="connsiteY19" fmla="*/ 246832 h 1940996"/>
                <a:gd name="connsiteX20" fmla="*/ 765740 w 768545"/>
                <a:gd name="connsiteY20" fmla="*/ 288905 h 1940996"/>
                <a:gd name="connsiteX21" fmla="*/ 748911 w 768545"/>
                <a:gd name="connsiteY21" fmla="*/ 336589 h 1940996"/>
                <a:gd name="connsiteX22" fmla="*/ 715252 w 768545"/>
                <a:gd name="connsiteY22" fmla="*/ 392687 h 1940996"/>
                <a:gd name="connsiteX23" fmla="*/ 701227 w 768545"/>
                <a:gd name="connsiteY23" fmla="*/ 420736 h 1940996"/>
                <a:gd name="connsiteX24" fmla="*/ 673178 w 768545"/>
                <a:gd name="connsiteY24" fmla="*/ 544152 h 1940996"/>
                <a:gd name="connsiteX25" fmla="*/ 614275 w 768545"/>
                <a:gd name="connsiteY25" fmla="*/ 776959 h 1940996"/>
                <a:gd name="connsiteX26" fmla="*/ 577811 w 768545"/>
                <a:gd name="connsiteY26" fmla="*/ 953669 h 1940996"/>
                <a:gd name="connsiteX27" fmla="*/ 535738 w 768545"/>
                <a:gd name="connsiteY27" fmla="*/ 1091109 h 1940996"/>
                <a:gd name="connsiteX28" fmla="*/ 429151 w 768545"/>
                <a:gd name="connsiteY28" fmla="*/ 1408064 h 1940996"/>
                <a:gd name="connsiteX29" fmla="*/ 356223 w 768545"/>
                <a:gd name="connsiteY29" fmla="*/ 1604407 h 1940996"/>
                <a:gd name="connsiteX30" fmla="*/ 224393 w 768545"/>
                <a:gd name="connsiteY30" fmla="*/ 1940996 h 1940996"/>
                <a:gd name="connsiteX31" fmla="*/ 0 w 768545"/>
                <a:gd name="connsiteY31" fmla="*/ 1921362 h 1940996"/>
                <a:gd name="connsiteX32" fmla="*/ 75733 w 768545"/>
                <a:gd name="connsiteY32" fmla="*/ 1744653 h 1940996"/>
                <a:gd name="connsiteX33" fmla="*/ 154270 w 768545"/>
                <a:gd name="connsiteY33" fmla="*/ 1548309 h 1940996"/>
                <a:gd name="connsiteX34" fmla="*/ 199149 w 768545"/>
                <a:gd name="connsiteY34" fmla="*/ 1416478 h 1940996"/>
                <a:gd name="connsiteX35" fmla="*/ 244027 w 768545"/>
                <a:gd name="connsiteY35" fmla="*/ 1284648 h 1940996"/>
                <a:gd name="connsiteX36" fmla="*/ 294516 w 768545"/>
                <a:gd name="connsiteY36" fmla="*/ 1107938 h 1940996"/>
                <a:gd name="connsiteX37" fmla="*/ 325370 w 768545"/>
                <a:gd name="connsiteY37" fmla="*/ 981718 h 1940996"/>
                <a:gd name="connsiteX38" fmla="*/ 401102 w 768545"/>
                <a:gd name="connsiteY38" fmla="*/ 636714 h 1940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68545" h="1940996">
                  <a:moveTo>
                    <a:pt x="401102" y="636714"/>
                  </a:moveTo>
                  <a:lnTo>
                    <a:pt x="420736" y="546957"/>
                  </a:lnTo>
                  <a:lnTo>
                    <a:pt x="451590" y="412321"/>
                  </a:lnTo>
                  <a:lnTo>
                    <a:pt x="465615" y="328174"/>
                  </a:lnTo>
                  <a:lnTo>
                    <a:pt x="476835" y="258051"/>
                  </a:lnTo>
                  <a:lnTo>
                    <a:pt x="482444" y="207563"/>
                  </a:lnTo>
                  <a:lnTo>
                    <a:pt x="482444" y="176709"/>
                  </a:lnTo>
                  <a:lnTo>
                    <a:pt x="476835" y="148660"/>
                  </a:lnTo>
                  <a:lnTo>
                    <a:pt x="468420" y="129026"/>
                  </a:lnTo>
                  <a:lnTo>
                    <a:pt x="451590" y="103781"/>
                  </a:lnTo>
                  <a:lnTo>
                    <a:pt x="426346" y="75732"/>
                  </a:lnTo>
                  <a:lnTo>
                    <a:pt x="361833" y="16829"/>
                  </a:lnTo>
                  <a:lnTo>
                    <a:pt x="563787" y="0"/>
                  </a:lnTo>
                  <a:lnTo>
                    <a:pt x="647934" y="84147"/>
                  </a:lnTo>
                  <a:lnTo>
                    <a:pt x="701227" y="134635"/>
                  </a:lnTo>
                  <a:lnTo>
                    <a:pt x="723666" y="157075"/>
                  </a:lnTo>
                  <a:lnTo>
                    <a:pt x="743301" y="176709"/>
                  </a:lnTo>
                  <a:lnTo>
                    <a:pt x="754520" y="193538"/>
                  </a:lnTo>
                  <a:lnTo>
                    <a:pt x="762935" y="215978"/>
                  </a:lnTo>
                  <a:lnTo>
                    <a:pt x="768545" y="246832"/>
                  </a:lnTo>
                  <a:lnTo>
                    <a:pt x="765740" y="288905"/>
                  </a:lnTo>
                  <a:lnTo>
                    <a:pt x="748911" y="336589"/>
                  </a:lnTo>
                  <a:lnTo>
                    <a:pt x="715252" y="392687"/>
                  </a:lnTo>
                  <a:lnTo>
                    <a:pt x="701227" y="420736"/>
                  </a:lnTo>
                  <a:lnTo>
                    <a:pt x="673178" y="544152"/>
                  </a:lnTo>
                  <a:lnTo>
                    <a:pt x="614275" y="776959"/>
                  </a:lnTo>
                  <a:lnTo>
                    <a:pt x="577811" y="953669"/>
                  </a:lnTo>
                  <a:lnTo>
                    <a:pt x="535738" y="1091109"/>
                  </a:lnTo>
                  <a:lnTo>
                    <a:pt x="429151" y="1408064"/>
                  </a:lnTo>
                  <a:lnTo>
                    <a:pt x="356223" y="1604407"/>
                  </a:lnTo>
                  <a:lnTo>
                    <a:pt x="224393" y="1940996"/>
                  </a:lnTo>
                  <a:lnTo>
                    <a:pt x="0" y="1921362"/>
                  </a:lnTo>
                  <a:lnTo>
                    <a:pt x="75733" y="1744653"/>
                  </a:lnTo>
                  <a:lnTo>
                    <a:pt x="154270" y="1548309"/>
                  </a:lnTo>
                  <a:lnTo>
                    <a:pt x="199149" y="1416478"/>
                  </a:lnTo>
                  <a:lnTo>
                    <a:pt x="244027" y="1284648"/>
                  </a:lnTo>
                  <a:lnTo>
                    <a:pt x="294516" y="1107938"/>
                  </a:lnTo>
                  <a:lnTo>
                    <a:pt x="325370" y="981718"/>
                  </a:lnTo>
                  <a:lnTo>
                    <a:pt x="401102" y="6367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01FC37E6-E258-C640-97F1-43F1E872ADD7}"/>
                </a:ext>
              </a:extLst>
            </p:cNvPr>
            <p:cNvSpPr/>
            <p:nvPr/>
          </p:nvSpPr>
          <p:spPr>
            <a:xfrm>
              <a:off x="4037013" y="3817938"/>
              <a:ext cx="3390900" cy="555625"/>
            </a:xfrm>
            <a:custGeom>
              <a:avLst/>
              <a:gdLst>
                <a:gd name="connsiteX0" fmla="*/ 1147207 w 3391133"/>
                <a:gd name="connsiteY0" fmla="*/ 215978 h 555372"/>
                <a:gd name="connsiteX1" fmla="*/ 1624041 w 3391133"/>
                <a:gd name="connsiteY1" fmla="*/ 143050 h 555372"/>
                <a:gd name="connsiteX2" fmla="*/ 1893312 w 3391133"/>
                <a:gd name="connsiteY2" fmla="*/ 120611 h 555372"/>
                <a:gd name="connsiteX3" fmla="*/ 2201852 w 3391133"/>
                <a:gd name="connsiteY3" fmla="*/ 89757 h 555372"/>
                <a:gd name="connsiteX4" fmla="*/ 2532831 w 3391133"/>
                <a:gd name="connsiteY4" fmla="*/ 56098 h 555372"/>
                <a:gd name="connsiteX5" fmla="*/ 2757224 w 3391133"/>
                <a:gd name="connsiteY5" fmla="*/ 36464 h 555372"/>
                <a:gd name="connsiteX6" fmla="*/ 2813322 w 3391133"/>
                <a:gd name="connsiteY6" fmla="*/ 42073 h 555372"/>
                <a:gd name="connsiteX7" fmla="*/ 2866616 w 3391133"/>
                <a:gd name="connsiteY7" fmla="*/ 39268 h 555372"/>
                <a:gd name="connsiteX8" fmla="*/ 2925519 w 3391133"/>
                <a:gd name="connsiteY8" fmla="*/ 28049 h 555372"/>
                <a:gd name="connsiteX9" fmla="*/ 2964787 w 3391133"/>
                <a:gd name="connsiteY9" fmla="*/ 11219 h 555372"/>
                <a:gd name="connsiteX10" fmla="*/ 2978812 w 3391133"/>
                <a:gd name="connsiteY10" fmla="*/ 2805 h 555372"/>
                <a:gd name="connsiteX11" fmla="*/ 3001251 w 3391133"/>
                <a:gd name="connsiteY11" fmla="*/ 0 h 555372"/>
                <a:gd name="connsiteX12" fmla="*/ 3046130 w 3391133"/>
                <a:gd name="connsiteY12" fmla="*/ 5610 h 555372"/>
                <a:gd name="connsiteX13" fmla="*/ 3082593 w 3391133"/>
                <a:gd name="connsiteY13" fmla="*/ 14024 h 555372"/>
                <a:gd name="connsiteX14" fmla="*/ 3163936 w 3391133"/>
                <a:gd name="connsiteY14" fmla="*/ 39268 h 555372"/>
                <a:gd name="connsiteX15" fmla="*/ 3236863 w 3391133"/>
                <a:gd name="connsiteY15" fmla="*/ 64513 h 555372"/>
                <a:gd name="connsiteX16" fmla="*/ 3281742 w 3391133"/>
                <a:gd name="connsiteY16" fmla="*/ 84147 h 555372"/>
                <a:gd name="connsiteX17" fmla="*/ 3309791 w 3391133"/>
                <a:gd name="connsiteY17" fmla="*/ 98172 h 555372"/>
                <a:gd name="connsiteX18" fmla="*/ 3340645 w 3391133"/>
                <a:gd name="connsiteY18" fmla="*/ 117806 h 555372"/>
                <a:gd name="connsiteX19" fmla="*/ 3363084 w 3391133"/>
                <a:gd name="connsiteY19" fmla="*/ 137440 h 555372"/>
                <a:gd name="connsiteX20" fmla="*/ 3379914 w 3391133"/>
                <a:gd name="connsiteY20" fmla="*/ 154270 h 555372"/>
                <a:gd name="connsiteX21" fmla="*/ 3388328 w 3391133"/>
                <a:gd name="connsiteY21" fmla="*/ 171099 h 555372"/>
                <a:gd name="connsiteX22" fmla="*/ 3391133 w 3391133"/>
                <a:gd name="connsiteY22" fmla="*/ 193538 h 555372"/>
                <a:gd name="connsiteX23" fmla="*/ 3379914 w 3391133"/>
                <a:gd name="connsiteY23" fmla="*/ 235612 h 555372"/>
                <a:gd name="connsiteX24" fmla="*/ 3360279 w 3391133"/>
                <a:gd name="connsiteY24" fmla="*/ 269271 h 555372"/>
                <a:gd name="connsiteX25" fmla="*/ 3332230 w 3391133"/>
                <a:gd name="connsiteY25" fmla="*/ 286100 h 555372"/>
                <a:gd name="connsiteX26" fmla="*/ 3298571 w 3391133"/>
                <a:gd name="connsiteY26" fmla="*/ 300125 h 555372"/>
                <a:gd name="connsiteX27" fmla="*/ 3259303 w 3391133"/>
                <a:gd name="connsiteY27" fmla="*/ 302930 h 555372"/>
                <a:gd name="connsiteX28" fmla="*/ 3169546 w 3391133"/>
                <a:gd name="connsiteY28" fmla="*/ 297320 h 555372"/>
                <a:gd name="connsiteX29" fmla="*/ 2908689 w 3391133"/>
                <a:gd name="connsiteY29" fmla="*/ 286100 h 555372"/>
                <a:gd name="connsiteX30" fmla="*/ 2701126 w 3391133"/>
                <a:gd name="connsiteY30" fmla="*/ 280491 h 555372"/>
                <a:gd name="connsiteX31" fmla="*/ 2381366 w 3391133"/>
                <a:gd name="connsiteY31" fmla="*/ 280491 h 555372"/>
                <a:gd name="connsiteX32" fmla="*/ 2235511 w 3391133"/>
                <a:gd name="connsiteY32" fmla="*/ 286100 h 555372"/>
                <a:gd name="connsiteX33" fmla="*/ 2055997 w 3391133"/>
                <a:gd name="connsiteY33" fmla="*/ 300125 h 555372"/>
                <a:gd name="connsiteX34" fmla="*/ 1831604 w 3391133"/>
                <a:gd name="connsiteY34" fmla="*/ 319759 h 555372"/>
                <a:gd name="connsiteX35" fmla="*/ 1497820 w 3391133"/>
                <a:gd name="connsiteY35" fmla="*/ 356223 h 555372"/>
                <a:gd name="connsiteX36" fmla="*/ 1121963 w 3391133"/>
                <a:gd name="connsiteY36" fmla="*/ 420736 h 555372"/>
                <a:gd name="connsiteX37" fmla="*/ 900375 w 3391133"/>
                <a:gd name="connsiteY37" fmla="*/ 462810 h 555372"/>
                <a:gd name="connsiteX38" fmla="*/ 625494 w 3391133"/>
                <a:gd name="connsiteY38" fmla="*/ 524518 h 555372"/>
                <a:gd name="connsiteX39" fmla="*/ 532932 w 3391133"/>
                <a:gd name="connsiteY39" fmla="*/ 541347 h 555372"/>
                <a:gd name="connsiteX40" fmla="*/ 474029 w 3391133"/>
                <a:gd name="connsiteY40" fmla="*/ 549762 h 555372"/>
                <a:gd name="connsiteX41" fmla="*/ 431955 w 3391133"/>
                <a:gd name="connsiteY41" fmla="*/ 555372 h 555372"/>
                <a:gd name="connsiteX42" fmla="*/ 389882 w 3391133"/>
                <a:gd name="connsiteY42" fmla="*/ 555372 h 555372"/>
                <a:gd name="connsiteX43" fmla="*/ 339393 w 3391133"/>
                <a:gd name="connsiteY43" fmla="*/ 552567 h 555372"/>
                <a:gd name="connsiteX44" fmla="*/ 305735 w 3391133"/>
                <a:gd name="connsiteY44" fmla="*/ 544152 h 555372"/>
                <a:gd name="connsiteX45" fmla="*/ 258051 w 3391133"/>
                <a:gd name="connsiteY45" fmla="*/ 521713 h 555372"/>
                <a:gd name="connsiteX46" fmla="*/ 210368 w 3391133"/>
                <a:gd name="connsiteY46" fmla="*/ 496468 h 555372"/>
                <a:gd name="connsiteX47" fmla="*/ 168294 w 3391133"/>
                <a:gd name="connsiteY47" fmla="*/ 468419 h 555372"/>
                <a:gd name="connsiteX48" fmla="*/ 123416 w 3391133"/>
                <a:gd name="connsiteY48" fmla="*/ 431956 h 555372"/>
                <a:gd name="connsiteX49" fmla="*/ 81342 w 3391133"/>
                <a:gd name="connsiteY49" fmla="*/ 389882 h 555372"/>
                <a:gd name="connsiteX50" fmla="*/ 50488 w 3391133"/>
                <a:gd name="connsiteY50" fmla="*/ 356223 h 555372"/>
                <a:gd name="connsiteX51" fmla="*/ 19634 w 3391133"/>
                <a:gd name="connsiteY51" fmla="*/ 308540 h 555372"/>
                <a:gd name="connsiteX52" fmla="*/ 8414 w 3391133"/>
                <a:gd name="connsiteY52" fmla="*/ 283295 h 555372"/>
                <a:gd name="connsiteX53" fmla="*/ 0 w 3391133"/>
                <a:gd name="connsiteY53" fmla="*/ 258051 h 555372"/>
                <a:gd name="connsiteX54" fmla="*/ 2804 w 3391133"/>
                <a:gd name="connsiteY54" fmla="*/ 246832 h 555372"/>
                <a:gd name="connsiteX55" fmla="*/ 16829 w 3391133"/>
                <a:gd name="connsiteY55" fmla="*/ 241222 h 555372"/>
                <a:gd name="connsiteX56" fmla="*/ 44878 w 3391133"/>
                <a:gd name="connsiteY56" fmla="*/ 249637 h 555372"/>
                <a:gd name="connsiteX57" fmla="*/ 64512 w 3391133"/>
                <a:gd name="connsiteY57" fmla="*/ 258051 h 555372"/>
                <a:gd name="connsiteX58" fmla="*/ 78537 w 3391133"/>
                <a:gd name="connsiteY58" fmla="*/ 272076 h 555372"/>
                <a:gd name="connsiteX59" fmla="*/ 100976 w 3391133"/>
                <a:gd name="connsiteY59" fmla="*/ 286100 h 555372"/>
                <a:gd name="connsiteX60" fmla="*/ 131830 w 3391133"/>
                <a:gd name="connsiteY60" fmla="*/ 300125 h 555372"/>
                <a:gd name="connsiteX61" fmla="*/ 179514 w 3391133"/>
                <a:gd name="connsiteY61" fmla="*/ 314149 h 555372"/>
                <a:gd name="connsiteX62" fmla="*/ 241222 w 3391133"/>
                <a:gd name="connsiteY62" fmla="*/ 322564 h 555372"/>
                <a:gd name="connsiteX63" fmla="*/ 322564 w 3391133"/>
                <a:gd name="connsiteY63" fmla="*/ 328174 h 555372"/>
                <a:gd name="connsiteX64" fmla="*/ 474029 w 3391133"/>
                <a:gd name="connsiteY64" fmla="*/ 319759 h 555372"/>
                <a:gd name="connsiteX65" fmla="*/ 692812 w 3391133"/>
                <a:gd name="connsiteY65" fmla="*/ 294515 h 555372"/>
                <a:gd name="connsiteX66" fmla="*/ 790984 w 3391133"/>
                <a:gd name="connsiteY66" fmla="*/ 277686 h 555372"/>
                <a:gd name="connsiteX67" fmla="*/ 992937 w 3391133"/>
                <a:gd name="connsiteY67" fmla="*/ 238417 h 555372"/>
                <a:gd name="connsiteX68" fmla="*/ 1147207 w 3391133"/>
                <a:gd name="connsiteY68" fmla="*/ 215978 h 55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391133" h="555372">
                  <a:moveTo>
                    <a:pt x="1147207" y="215978"/>
                  </a:moveTo>
                  <a:lnTo>
                    <a:pt x="1624041" y="143050"/>
                  </a:lnTo>
                  <a:lnTo>
                    <a:pt x="1893312" y="120611"/>
                  </a:lnTo>
                  <a:lnTo>
                    <a:pt x="2201852" y="89757"/>
                  </a:lnTo>
                  <a:lnTo>
                    <a:pt x="2532831" y="56098"/>
                  </a:lnTo>
                  <a:lnTo>
                    <a:pt x="2757224" y="36464"/>
                  </a:lnTo>
                  <a:lnTo>
                    <a:pt x="2813322" y="42073"/>
                  </a:lnTo>
                  <a:lnTo>
                    <a:pt x="2866616" y="39268"/>
                  </a:lnTo>
                  <a:lnTo>
                    <a:pt x="2925519" y="28049"/>
                  </a:lnTo>
                  <a:lnTo>
                    <a:pt x="2964787" y="11219"/>
                  </a:lnTo>
                  <a:lnTo>
                    <a:pt x="2978812" y="2805"/>
                  </a:lnTo>
                  <a:lnTo>
                    <a:pt x="3001251" y="0"/>
                  </a:lnTo>
                  <a:lnTo>
                    <a:pt x="3046130" y="5610"/>
                  </a:lnTo>
                  <a:lnTo>
                    <a:pt x="3082593" y="14024"/>
                  </a:lnTo>
                  <a:lnTo>
                    <a:pt x="3163936" y="39268"/>
                  </a:lnTo>
                  <a:lnTo>
                    <a:pt x="3236863" y="64513"/>
                  </a:lnTo>
                  <a:lnTo>
                    <a:pt x="3281742" y="84147"/>
                  </a:lnTo>
                  <a:lnTo>
                    <a:pt x="3309791" y="98172"/>
                  </a:lnTo>
                  <a:lnTo>
                    <a:pt x="3340645" y="117806"/>
                  </a:lnTo>
                  <a:lnTo>
                    <a:pt x="3363084" y="137440"/>
                  </a:lnTo>
                  <a:lnTo>
                    <a:pt x="3379914" y="154270"/>
                  </a:lnTo>
                  <a:lnTo>
                    <a:pt x="3388328" y="171099"/>
                  </a:lnTo>
                  <a:lnTo>
                    <a:pt x="3391133" y="193538"/>
                  </a:lnTo>
                  <a:lnTo>
                    <a:pt x="3379914" y="235612"/>
                  </a:lnTo>
                  <a:lnTo>
                    <a:pt x="3360279" y="269271"/>
                  </a:lnTo>
                  <a:lnTo>
                    <a:pt x="3332230" y="286100"/>
                  </a:lnTo>
                  <a:lnTo>
                    <a:pt x="3298571" y="300125"/>
                  </a:lnTo>
                  <a:lnTo>
                    <a:pt x="3259303" y="302930"/>
                  </a:lnTo>
                  <a:lnTo>
                    <a:pt x="3169546" y="297320"/>
                  </a:lnTo>
                  <a:lnTo>
                    <a:pt x="2908689" y="286100"/>
                  </a:lnTo>
                  <a:lnTo>
                    <a:pt x="2701126" y="280491"/>
                  </a:lnTo>
                  <a:lnTo>
                    <a:pt x="2381366" y="280491"/>
                  </a:lnTo>
                  <a:lnTo>
                    <a:pt x="2235511" y="286100"/>
                  </a:lnTo>
                  <a:lnTo>
                    <a:pt x="2055997" y="300125"/>
                  </a:lnTo>
                  <a:lnTo>
                    <a:pt x="1831604" y="319759"/>
                  </a:lnTo>
                  <a:lnTo>
                    <a:pt x="1497820" y="356223"/>
                  </a:lnTo>
                  <a:lnTo>
                    <a:pt x="1121963" y="420736"/>
                  </a:lnTo>
                  <a:lnTo>
                    <a:pt x="900375" y="462810"/>
                  </a:lnTo>
                  <a:lnTo>
                    <a:pt x="625494" y="524518"/>
                  </a:lnTo>
                  <a:lnTo>
                    <a:pt x="532932" y="541347"/>
                  </a:lnTo>
                  <a:lnTo>
                    <a:pt x="474029" y="549762"/>
                  </a:lnTo>
                  <a:lnTo>
                    <a:pt x="431955" y="555372"/>
                  </a:lnTo>
                  <a:lnTo>
                    <a:pt x="389882" y="555372"/>
                  </a:lnTo>
                  <a:lnTo>
                    <a:pt x="339393" y="552567"/>
                  </a:lnTo>
                  <a:lnTo>
                    <a:pt x="305735" y="544152"/>
                  </a:lnTo>
                  <a:lnTo>
                    <a:pt x="258051" y="521713"/>
                  </a:lnTo>
                  <a:lnTo>
                    <a:pt x="210368" y="496468"/>
                  </a:lnTo>
                  <a:lnTo>
                    <a:pt x="168294" y="468419"/>
                  </a:lnTo>
                  <a:lnTo>
                    <a:pt x="123416" y="431956"/>
                  </a:lnTo>
                  <a:lnTo>
                    <a:pt x="81342" y="389882"/>
                  </a:lnTo>
                  <a:lnTo>
                    <a:pt x="50488" y="356223"/>
                  </a:lnTo>
                  <a:lnTo>
                    <a:pt x="19634" y="308540"/>
                  </a:lnTo>
                  <a:lnTo>
                    <a:pt x="8414" y="283295"/>
                  </a:lnTo>
                  <a:lnTo>
                    <a:pt x="0" y="258051"/>
                  </a:lnTo>
                  <a:lnTo>
                    <a:pt x="2804" y="246832"/>
                  </a:lnTo>
                  <a:lnTo>
                    <a:pt x="16829" y="241222"/>
                  </a:lnTo>
                  <a:lnTo>
                    <a:pt x="44878" y="249637"/>
                  </a:lnTo>
                  <a:lnTo>
                    <a:pt x="64512" y="258051"/>
                  </a:lnTo>
                  <a:lnTo>
                    <a:pt x="78537" y="272076"/>
                  </a:lnTo>
                  <a:lnTo>
                    <a:pt x="100976" y="286100"/>
                  </a:lnTo>
                  <a:lnTo>
                    <a:pt x="131830" y="300125"/>
                  </a:lnTo>
                  <a:lnTo>
                    <a:pt x="179514" y="314149"/>
                  </a:lnTo>
                  <a:lnTo>
                    <a:pt x="241222" y="322564"/>
                  </a:lnTo>
                  <a:lnTo>
                    <a:pt x="322564" y="328174"/>
                  </a:lnTo>
                  <a:lnTo>
                    <a:pt x="474029" y="319759"/>
                  </a:lnTo>
                  <a:lnTo>
                    <a:pt x="692812" y="294515"/>
                  </a:lnTo>
                  <a:lnTo>
                    <a:pt x="790984" y="277686"/>
                  </a:lnTo>
                  <a:lnTo>
                    <a:pt x="992937" y="238417"/>
                  </a:lnTo>
                  <a:lnTo>
                    <a:pt x="1147207" y="2159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27715507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F1E03F52-05C8-DC4C-9437-2A59EEAB7D25}"/>
              </a:ext>
            </a:extLst>
          </p:cNvPr>
          <p:cNvSpPr/>
          <p:nvPr/>
        </p:nvSpPr>
        <p:spPr>
          <a:xfrm>
            <a:off x="2633663" y="2589213"/>
            <a:ext cx="503237" cy="1135062"/>
          </a:xfrm>
          <a:custGeom>
            <a:avLst/>
            <a:gdLst>
              <a:gd name="connsiteX0" fmla="*/ 180975 w 502443"/>
              <a:gd name="connsiteY0" fmla="*/ 573881 h 1135856"/>
              <a:gd name="connsiteX1" fmla="*/ 171450 w 502443"/>
              <a:gd name="connsiteY1" fmla="*/ 483394 h 1135856"/>
              <a:gd name="connsiteX2" fmla="*/ 161925 w 502443"/>
              <a:gd name="connsiteY2" fmla="*/ 428625 h 1135856"/>
              <a:gd name="connsiteX3" fmla="*/ 140493 w 502443"/>
              <a:gd name="connsiteY3" fmla="*/ 352425 h 1135856"/>
              <a:gd name="connsiteX4" fmla="*/ 102393 w 502443"/>
              <a:gd name="connsiteY4" fmla="*/ 252412 h 1135856"/>
              <a:gd name="connsiteX5" fmla="*/ 59531 w 502443"/>
              <a:gd name="connsiteY5" fmla="*/ 159544 h 1135856"/>
              <a:gd name="connsiteX6" fmla="*/ 21431 w 502443"/>
              <a:gd name="connsiteY6" fmla="*/ 80962 h 1135856"/>
              <a:gd name="connsiteX7" fmla="*/ 2381 w 502443"/>
              <a:gd name="connsiteY7" fmla="*/ 38100 h 1135856"/>
              <a:gd name="connsiteX8" fmla="*/ 0 w 502443"/>
              <a:gd name="connsiteY8" fmla="*/ 19050 h 1135856"/>
              <a:gd name="connsiteX9" fmla="*/ 2381 w 502443"/>
              <a:gd name="connsiteY9" fmla="*/ 7144 h 1135856"/>
              <a:gd name="connsiteX10" fmla="*/ 14287 w 502443"/>
              <a:gd name="connsiteY10" fmla="*/ 0 h 1135856"/>
              <a:gd name="connsiteX11" fmla="*/ 30956 w 502443"/>
              <a:gd name="connsiteY11" fmla="*/ 2381 h 1135856"/>
              <a:gd name="connsiteX12" fmla="*/ 59531 w 502443"/>
              <a:gd name="connsiteY12" fmla="*/ 16669 h 1135856"/>
              <a:gd name="connsiteX13" fmla="*/ 100012 w 502443"/>
              <a:gd name="connsiteY13" fmla="*/ 59531 h 1135856"/>
              <a:gd name="connsiteX14" fmla="*/ 154781 w 502443"/>
              <a:gd name="connsiteY14" fmla="*/ 119062 h 1135856"/>
              <a:gd name="connsiteX15" fmla="*/ 219075 w 502443"/>
              <a:gd name="connsiteY15" fmla="*/ 192881 h 1135856"/>
              <a:gd name="connsiteX16" fmla="*/ 280987 w 502443"/>
              <a:gd name="connsiteY16" fmla="*/ 264319 h 1135856"/>
              <a:gd name="connsiteX17" fmla="*/ 333375 w 502443"/>
              <a:gd name="connsiteY17" fmla="*/ 323850 h 1135856"/>
              <a:gd name="connsiteX18" fmla="*/ 392906 w 502443"/>
              <a:gd name="connsiteY18" fmla="*/ 400050 h 1135856"/>
              <a:gd name="connsiteX19" fmla="*/ 435768 w 502443"/>
              <a:gd name="connsiteY19" fmla="*/ 461962 h 1135856"/>
              <a:gd name="connsiteX20" fmla="*/ 459581 w 502443"/>
              <a:gd name="connsiteY20" fmla="*/ 504825 h 1135856"/>
              <a:gd name="connsiteX21" fmla="*/ 473868 w 502443"/>
              <a:gd name="connsiteY21" fmla="*/ 538162 h 1135856"/>
              <a:gd name="connsiteX22" fmla="*/ 485775 w 502443"/>
              <a:gd name="connsiteY22" fmla="*/ 592931 h 1135856"/>
              <a:gd name="connsiteX23" fmla="*/ 495300 w 502443"/>
              <a:gd name="connsiteY23" fmla="*/ 671512 h 1135856"/>
              <a:gd name="connsiteX24" fmla="*/ 502443 w 502443"/>
              <a:gd name="connsiteY24" fmla="*/ 752475 h 1135856"/>
              <a:gd name="connsiteX25" fmla="*/ 502443 w 502443"/>
              <a:gd name="connsiteY25" fmla="*/ 859631 h 1135856"/>
              <a:gd name="connsiteX26" fmla="*/ 500062 w 502443"/>
              <a:gd name="connsiteY26" fmla="*/ 933450 h 1135856"/>
              <a:gd name="connsiteX27" fmla="*/ 492918 w 502443"/>
              <a:gd name="connsiteY27" fmla="*/ 976312 h 1135856"/>
              <a:gd name="connsiteX28" fmla="*/ 478631 w 502443"/>
              <a:gd name="connsiteY28" fmla="*/ 1012031 h 1135856"/>
              <a:gd name="connsiteX29" fmla="*/ 454818 w 502443"/>
              <a:gd name="connsiteY29" fmla="*/ 1054894 h 1135856"/>
              <a:gd name="connsiteX30" fmla="*/ 426243 w 502443"/>
              <a:gd name="connsiteY30" fmla="*/ 1085850 h 1135856"/>
              <a:gd name="connsiteX31" fmla="*/ 388143 w 502443"/>
              <a:gd name="connsiteY31" fmla="*/ 1112044 h 1135856"/>
              <a:gd name="connsiteX32" fmla="*/ 357187 w 502443"/>
              <a:gd name="connsiteY32" fmla="*/ 1131094 h 1135856"/>
              <a:gd name="connsiteX33" fmla="*/ 330993 w 502443"/>
              <a:gd name="connsiteY33" fmla="*/ 1135856 h 1135856"/>
              <a:gd name="connsiteX34" fmla="*/ 307181 w 502443"/>
              <a:gd name="connsiteY34" fmla="*/ 1131094 h 1135856"/>
              <a:gd name="connsiteX35" fmla="*/ 290512 w 502443"/>
              <a:gd name="connsiteY35" fmla="*/ 1119187 h 1135856"/>
              <a:gd name="connsiteX36" fmla="*/ 273843 w 502443"/>
              <a:gd name="connsiteY36" fmla="*/ 1097756 h 1135856"/>
              <a:gd name="connsiteX37" fmla="*/ 252412 w 502443"/>
              <a:gd name="connsiteY37" fmla="*/ 1057275 h 1135856"/>
              <a:gd name="connsiteX38" fmla="*/ 226218 w 502443"/>
              <a:gd name="connsiteY38" fmla="*/ 988219 h 1135856"/>
              <a:gd name="connsiteX39" fmla="*/ 211931 w 502443"/>
              <a:gd name="connsiteY39" fmla="*/ 954881 h 1135856"/>
              <a:gd name="connsiteX40" fmla="*/ 204787 w 502443"/>
              <a:gd name="connsiteY40" fmla="*/ 862012 h 1135856"/>
              <a:gd name="connsiteX41" fmla="*/ 200025 w 502443"/>
              <a:gd name="connsiteY41" fmla="*/ 773906 h 1135856"/>
              <a:gd name="connsiteX42" fmla="*/ 192881 w 502443"/>
              <a:gd name="connsiteY42" fmla="*/ 681037 h 1135856"/>
              <a:gd name="connsiteX43" fmla="*/ 180975 w 502443"/>
              <a:gd name="connsiteY43" fmla="*/ 573881 h 1135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02443" h="1135856">
                <a:moveTo>
                  <a:pt x="180975" y="573881"/>
                </a:moveTo>
                <a:lnTo>
                  <a:pt x="171450" y="483394"/>
                </a:lnTo>
                <a:lnTo>
                  <a:pt x="161925" y="428625"/>
                </a:lnTo>
                <a:lnTo>
                  <a:pt x="140493" y="352425"/>
                </a:lnTo>
                <a:lnTo>
                  <a:pt x="102393" y="252412"/>
                </a:lnTo>
                <a:lnTo>
                  <a:pt x="59531" y="159544"/>
                </a:lnTo>
                <a:lnTo>
                  <a:pt x="21431" y="80962"/>
                </a:lnTo>
                <a:lnTo>
                  <a:pt x="2381" y="38100"/>
                </a:lnTo>
                <a:lnTo>
                  <a:pt x="0" y="19050"/>
                </a:lnTo>
                <a:lnTo>
                  <a:pt x="2381" y="7144"/>
                </a:lnTo>
                <a:lnTo>
                  <a:pt x="14287" y="0"/>
                </a:lnTo>
                <a:lnTo>
                  <a:pt x="30956" y="2381"/>
                </a:lnTo>
                <a:lnTo>
                  <a:pt x="59531" y="16669"/>
                </a:lnTo>
                <a:lnTo>
                  <a:pt x="100012" y="59531"/>
                </a:lnTo>
                <a:lnTo>
                  <a:pt x="154781" y="119062"/>
                </a:lnTo>
                <a:lnTo>
                  <a:pt x="219075" y="192881"/>
                </a:lnTo>
                <a:lnTo>
                  <a:pt x="280987" y="264319"/>
                </a:lnTo>
                <a:lnTo>
                  <a:pt x="333375" y="323850"/>
                </a:lnTo>
                <a:lnTo>
                  <a:pt x="392906" y="400050"/>
                </a:lnTo>
                <a:lnTo>
                  <a:pt x="435768" y="461962"/>
                </a:lnTo>
                <a:lnTo>
                  <a:pt x="459581" y="504825"/>
                </a:lnTo>
                <a:lnTo>
                  <a:pt x="473868" y="538162"/>
                </a:lnTo>
                <a:lnTo>
                  <a:pt x="485775" y="592931"/>
                </a:lnTo>
                <a:lnTo>
                  <a:pt x="495300" y="671512"/>
                </a:lnTo>
                <a:lnTo>
                  <a:pt x="502443" y="752475"/>
                </a:lnTo>
                <a:lnTo>
                  <a:pt x="502443" y="859631"/>
                </a:lnTo>
                <a:cubicBezTo>
                  <a:pt x="501649" y="884237"/>
                  <a:pt x="500856" y="908844"/>
                  <a:pt x="500062" y="933450"/>
                </a:cubicBezTo>
                <a:lnTo>
                  <a:pt x="492918" y="976312"/>
                </a:lnTo>
                <a:lnTo>
                  <a:pt x="478631" y="1012031"/>
                </a:lnTo>
                <a:lnTo>
                  <a:pt x="454818" y="1054894"/>
                </a:lnTo>
                <a:lnTo>
                  <a:pt x="426243" y="1085850"/>
                </a:lnTo>
                <a:lnTo>
                  <a:pt x="388143" y="1112044"/>
                </a:lnTo>
                <a:lnTo>
                  <a:pt x="357187" y="1131094"/>
                </a:lnTo>
                <a:lnTo>
                  <a:pt x="330993" y="1135856"/>
                </a:lnTo>
                <a:lnTo>
                  <a:pt x="307181" y="1131094"/>
                </a:lnTo>
                <a:lnTo>
                  <a:pt x="290512" y="1119187"/>
                </a:lnTo>
                <a:lnTo>
                  <a:pt x="273843" y="1097756"/>
                </a:lnTo>
                <a:lnTo>
                  <a:pt x="252412" y="1057275"/>
                </a:lnTo>
                <a:lnTo>
                  <a:pt x="226218" y="988219"/>
                </a:lnTo>
                <a:lnTo>
                  <a:pt x="211931" y="954881"/>
                </a:lnTo>
                <a:lnTo>
                  <a:pt x="204787" y="862012"/>
                </a:lnTo>
                <a:lnTo>
                  <a:pt x="200025" y="773906"/>
                </a:lnTo>
                <a:lnTo>
                  <a:pt x="192881" y="681037"/>
                </a:lnTo>
                <a:lnTo>
                  <a:pt x="180975" y="5738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ED0FF37A-81B4-3240-B16D-C07EDC765973}"/>
              </a:ext>
            </a:extLst>
          </p:cNvPr>
          <p:cNvSpPr/>
          <p:nvPr/>
        </p:nvSpPr>
        <p:spPr>
          <a:xfrm>
            <a:off x="3765550" y="2287588"/>
            <a:ext cx="1062038" cy="806450"/>
          </a:xfrm>
          <a:custGeom>
            <a:avLst/>
            <a:gdLst>
              <a:gd name="connsiteX0" fmla="*/ 328613 w 1062038"/>
              <a:gd name="connsiteY0" fmla="*/ 671513 h 804863"/>
              <a:gd name="connsiteX1" fmla="*/ 492919 w 1062038"/>
              <a:gd name="connsiteY1" fmla="*/ 590550 h 804863"/>
              <a:gd name="connsiteX2" fmla="*/ 604838 w 1062038"/>
              <a:gd name="connsiteY2" fmla="*/ 535782 h 804863"/>
              <a:gd name="connsiteX3" fmla="*/ 681038 w 1062038"/>
              <a:gd name="connsiteY3" fmla="*/ 497682 h 804863"/>
              <a:gd name="connsiteX4" fmla="*/ 752475 w 1062038"/>
              <a:gd name="connsiteY4" fmla="*/ 469107 h 804863"/>
              <a:gd name="connsiteX5" fmla="*/ 800100 w 1062038"/>
              <a:gd name="connsiteY5" fmla="*/ 452438 h 804863"/>
              <a:gd name="connsiteX6" fmla="*/ 854869 w 1062038"/>
              <a:gd name="connsiteY6" fmla="*/ 438150 h 804863"/>
              <a:gd name="connsiteX7" fmla="*/ 928688 w 1062038"/>
              <a:gd name="connsiteY7" fmla="*/ 428625 h 804863"/>
              <a:gd name="connsiteX8" fmla="*/ 976313 w 1062038"/>
              <a:gd name="connsiteY8" fmla="*/ 423863 h 804863"/>
              <a:gd name="connsiteX9" fmla="*/ 1000125 w 1062038"/>
              <a:gd name="connsiteY9" fmla="*/ 419100 h 804863"/>
              <a:gd name="connsiteX10" fmla="*/ 1026319 w 1062038"/>
              <a:gd name="connsiteY10" fmla="*/ 409575 h 804863"/>
              <a:gd name="connsiteX11" fmla="*/ 1052513 w 1062038"/>
              <a:gd name="connsiteY11" fmla="*/ 388144 h 804863"/>
              <a:gd name="connsiteX12" fmla="*/ 1059657 w 1062038"/>
              <a:gd name="connsiteY12" fmla="*/ 371475 h 804863"/>
              <a:gd name="connsiteX13" fmla="*/ 1062038 w 1062038"/>
              <a:gd name="connsiteY13" fmla="*/ 352425 h 804863"/>
              <a:gd name="connsiteX14" fmla="*/ 1062038 w 1062038"/>
              <a:gd name="connsiteY14" fmla="*/ 326232 h 804863"/>
              <a:gd name="connsiteX15" fmla="*/ 1050132 w 1062038"/>
              <a:gd name="connsiteY15" fmla="*/ 290513 h 804863"/>
              <a:gd name="connsiteX16" fmla="*/ 1026319 w 1062038"/>
              <a:gd name="connsiteY16" fmla="*/ 252413 h 804863"/>
              <a:gd name="connsiteX17" fmla="*/ 978694 w 1062038"/>
              <a:gd name="connsiteY17" fmla="*/ 188119 h 804863"/>
              <a:gd name="connsiteX18" fmla="*/ 923925 w 1062038"/>
              <a:gd name="connsiteY18" fmla="*/ 130969 h 804863"/>
              <a:gd name="connsiteX19" fmla="*/ 885825 w 1062038"/>
              <a:gd name="connsiteY19" fmla="*/ 97632 h 804863"/>
              <a:gd name="connsiteX20" fmla="*/ 838200 w 1062038"/>
              <a:gd name="connsiteY20" fmla="*/ 66675 h 804863"/>
              <a:gd name="connsiteX21" fmla="*/ 797719 w 1062038"/>
              <a:gd name="connsiteY21" fmla="*/ 40482 h 804863"/>
              <a:gd name="connsiteX22" fmla="*/ 759619 w 1062038"/>
              <a:gd name="connsiteY22" fmla="*/ 23813 h 804863"/>
              <a:gd name="connsiteX23" fmla="*/ 704850 w 1062038"/>
              <a:gd name="connsiteY23" fmla="*/ 9525 h 804863"/>
              <a:gd name="connsiteX24" fmla="*/ 638175 w 1062038"/>
              <a:gd name="connsiteY24" fmla="*/ 0 h 804863"/>
              <a:gd name="connsiteX25" fmla="*/ 583407 w 1062038"/>
              <a:gd name="connsiteY25" fmla="*/ 2382 h 804863"/>
              <a:gd name="connsiteX26" fmla="*/ 554832 w 1062038"/>
              <a:gd name="connsiteY26" fmla="*/ 11907 h 804863"/>
              <a:gd name="connsiteX27" fmla="*/ 550069 w 1062038"/>
              <a:gd name="connsiteY27" fmla="*/ 23813 h 804863"/>
              <a:gd name="connsiteX28" fmla="*/ 557213 w 1062038"/>
              <a:gd name="connsiteY28" fmla="*/ 45244 h 804863"/>
              <a:gd name="connsiteX29" fmla="*/ 571500 w 1062038"/>
              <a:gd name="connsiteY29" fmla="*/ 64294 h 804863"/>
              <a:gd name="connsiteX30" fmla="*/ 595313 w 1062038"/>
              <a:gd name="connsiteY30" fmla="*/ 78582 h 804863"/>
              <a:gd name="connsiteX31" fmla="*/ 614363 w 1062038"/>
              <a:gd name="connsiteY31" fmla="*/ 88107 h 804863"/>
              <a:gd name="connsiteX32" fmla="*/ 633413 w 1062038"/>
              <a:gd name="connsiteY32" fmla="*/ 100013 h 804863"/>
              <a:gd name="connsiteX33" fmla="*/ 650082 w 1062038"/>
              <a:gd name="connsiteY33" fmla="*/ 116682 h 804863"/>
              <a:gd name="connsiteX34" fmla="*/ 661988 w 1062038"/>
              <a:gd name="connsiteY34" fmla="*/ 135732 h 804863"/>
              <a:gd name="connsiteX35" fmla="*/ 664369 w 1062038"/>
              <a:gd name="connsiteY35" fmla="*/ 161925 h 804863"/>
              <a:gd name="connsiteX36" fmla="*/ 654844 w 1062038"/>
              <a:gd name="connsiteY36" fmla="*/ 195263 h 804863"/>
              <a:gd name="connsiteX37" fmla="*/ 633413 w 1062038"/>
              <a:gd name="connsiteY37" fmla="*/ 221457 h 804863"/>
              <a:gd name="connsiteX38" fmla="*/ 578644 w 1062038"/>
              <a:gd name="connsiteY38" fmla="*/ 269082 h 804863"/>
              <a:gd name="connsiteX39" fmla="*/ 507207 w 1062038"/>
              <a:gd name="connsiteY39" fmla="*/ 338138 h 804863"/>
              <a:gd name="connsiteX40" fmla="*/ 350044 w 1062038"/>
              <a:gd name="connsiteY40" fmla="*/ 473869 h 804863"/>
              <a:gd name="connsiteX41" fmla="*/ 290513 w 1062038"/>
              <a:gd name="connsiteY41" fmla="*/ 521494 h 804863"/>
              <a:gd name="connsiteX42" fmla="*/ 119063 w 1062038"/>
              <a:gd name="connsiteY42" fmla="*/ 640557 h 804863"/>
              <a:gd name="connsiteX43" fmla="*/ 0 w 1062038"/>
              <a:gd name="connsiteY43" fmla="*/ 716757 h 804863"/>
              <a:gd name="connsiteX44" fmla="*/ 9525 w 1062038"/>
              <a:gd name="connsiteY44" fmla="*/ 804863 h 804863"/>
              <a:gd name="connsiteX45" fmla="*/ 166688 w 1062038"/>
              <a:gd name="connsiteY45" fmla="*/ 742950 h 804863"/>
              <a:gd name="connsiteX46" fmla="*/ 328613 w 1062038"/>
              <a:gd name="connsiteY46" fmla="*/ 671513 h 804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062038" h="804863">
                <a:moveTo>
                  <a:pt x="328613" y="671513"/>
                </a:moveTo>
                <a:lnTo>
                  <a:pt x="492919" y="590550"/>
                </a:lnTo>
                <a:lnTo>
                  <a:pt x="604838" y="535782"/>
                </a:lnTo>
                <a:lnTo>
                  <a:pt x="681038" y="497682"/>
                </a:lnTo>
                <a:lnTo>
                  <a:pt x="752475" y="469107"/>
                </a:lnTo>
                <a:lnTo>
                  <a:pt x="800100" y="452438"/>
                </a:lnTo>
                <a:lnTo>
                  <a:pt x="854869" y="438150"/>
                </a:lnTo>
                <a:lnTo>
                  <a:pt x="928688" y="428625"/>
                </a:lnTo>
                <a:lnTo>
                  <a:pt x="976313" y="423863"/>
                </a:lnTo>
                <a:lnTo>
                  <a:pt x="1000125" y="419100"/>
                </a:lnTo>
                <a:lnTo>
                  <a:pt x="1026319" y="409575"/>
                </a:lnTo>
                <a:lnTo>
                  <a:pt x="1052513" y="388144"/>
                </a:lnTo>
                <a:lnTo>
                  <a:pt x="1059657" y="371475"/>
                </a:lnTo>
                <a:lnTo>
                  <a:pt x="1062038" y="352425"/>
                </a:lnTo>
                <a:lnTo>
                  <a:pt x="1062038" y="326232"/>
                </a:lnTo>
                <a:lnTo>
                  <a:pt x="1050132" y="290513"/>
                </a:lnTo>
                <a:lnTo>
                  <a:pt x="1026319" y="252413"/>
                </a:lnTo>
                <a:lnTo>
                  <a:pt x="978694" y="188119"/>
                </a:lnTo>
                <a:lnTo>
                  <a:pt x="923925" y="130969"/>
                </a:lnTo>
                <a:lnTo>
                  <a:pt x="885825" y="97632"/>
                </a:lnTo>
                <a:lnTo>
                  <a:pt x="838200" y="66675"/>
                </a:lnTo>
                <a:lnTo>
                  <a:pt x="797719" y="40482"/>
                </a:lnTo>
                <a:lnTo>
                  <a:pt x="759619" y="23813"/>
                </a:lnTo>
                <a:lnTo>
                  <a:pt x="704850" y="9525"/>
                </a:lnTo>
                <a:lnTo>
                  <a:pt x="638175" y="0"/>
                </a:lnTo>
                <a:lnTo>
                  <a:pt x="583407" y="2382"/>
                </a:lnTo>
                <a:lnTo>
                  <a:pt x="554832" y="11907"/>
                </a:lnTo>
                <a:lnTo>
                  <a:pt x="550069" y="23813"/>
                </a:lnTo>
                <a:lnTo>
                  <a:pt x="557213" y="45244"/>
                </a:lnTo>
                <a:lnTo>
                  <a:pt x="571500" y="64294"/>
                </a:lnTo>
                <a:lnTo>
                  <a:pt x="595313" y="78582"/>
                </a:lnTo>
                <a:lnTo>
                  <a:pt x="614363" y="88107"/>
                </a:lnTo>
                <a:lnTo>
                  <a:pt x="633413" y="100013"/>
                </a:lnTo>
                <a:lnTo>
                  <a:pt x="650082" y="116682"/>
                </a:lnTo>
                <a:lnTo>
                  <a:pt x="661988" y="135732"/>
                </a:lnTo>
                <a:lnTo>
                  <a:pt x="664369" y="161925"/>
                </a:lnTo>
                <a:lnTo>
                  <a:pt x="654844" y="195263"/>
                </a:lnTo>
                <a:lnTo>
                  <a:pt x="633413" y="221457"/>
                </a:lnTo>
                <a:lnTo>
                  <a:pt x="578644" y="269082"/>
                </a:lnTo>
                <a:lnTo>
                  <a:pt x="507207" y="338138"/>
                </a:lnTo>
                <a:lnTo>
                  <a:pt x="350044" y="473869"/>
                </a:lnTo>
                <a:lnTo>
                  <a:pt x="290513" y="521494"/>
                </a:lnTo>
                <a:lnTo>
                  <a:pt x="119063" y="640557"/>
                </a:lnTo>
                <a:lnTo>
                  <a:pt x="0" y="716757"/>
                </a:lnTo>
                <a:lnTo>
                  <a:pt x="9525" y="804863"/>
                </a:lnTo>
                <a:lnTo>
                  <a:pt x="166688" y="742950"/>
                </a:lnTo>
                <a:lnTo>
                  <a:pt x="328613" y="6715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F5F1C131-D1CE-7F40-91BC-A0EDB4F64018}"/>
              </a:ext>
            </a:extLst>
          </p:cNvPr>
          <p:cNvSpPr/>
          <p:nvPr/>
        </p:nvSpPr>
        <p:spPr>
          <a:xfrm rot="16200000">
            <a:off x="1141413" y="2919412"/>
            <a:ext cx="4002088" cy="1516063"/>
          </a:xfrm>
          <a:custGeom>
            <a:avLst/>
            <a:gdLst>
              <a:gd name="connsiteX0" fmla="*/ 2723465 w 4002967"/>
              <a:gd name="connsiteY0" fmla="*/ 1220296 h 1516325"/>
              <a:gd name="connsiteX1" fmla="*/ 3058964 w 4002967"/>
              <a:gd name="connsiteY1" fmla="*/ 1223585 h 1516325"/>
              <a:gd name="connsiteX2" fmla="*/ 3381307 w 4002967"/>
              <a:gd name="connsiteY2" fmla="*/ 1220296 h 1516325"/>
              <a:gd name="connsiteX3" fmla="*/ 3542478 w 4002967"/>
              <a:gd name="connsiteY3" fmla="*/ 1220296 h 1516325"/>
              <a:gd name="connsiteX4" fmla="*/ 3634576 w 4002967"/>
              <a:gd name="connsiteY4" fmla="*/ 1217007 h 1516325"/>
              <a:gd name="connsiteX5" fmla="*/ 3713517 w 4002967"/>
              <a:gd name="connsiteY5" fmla="*/ 1207139 h 1516325"/>
              <a:gd name="connsiteX6" fmla="*/ 3766144 w 4002967"/>
              <a:gd name="connsiteY6" fmla="*/ 1193983 h 1516325"/>
              <a:gd name="connsiteX7" fmla="*/ 3808904 w 4002967"/>
              <a:gd name="connsiteY7" fmla="*/ 1170958 h 1516325"/>
              <a:gd name="connsiteX8" fmla="*/ 3845085 w 4002967"/>
              <a:gd name="connsiteY8" fmla="*/ 1144644 h 1516325"/>
              <a:gd name="connsiteX9" fmla="*/ 3881266 w 4002967"/>
              <a:gd name="connsiteY9" fmla="*/ 1105174 h 1516325"/>
              <a:gd name="connsiteX10" fmla="*/ 3904291 w 4002967"/>
              <a:gd name="connsiteY10" fmla="*/ 1068993 h 1516325"/>
              <a:gd name="connsiteX11" fmla="*/ 3924026 w 4002967"/>
              <a:gd name="connsiteY11" fmla="*/ 1029522 h 1516325"/>
              <a:gd name="connsiteX12" fmla="*/ 3930604 w 4002967"/>
              <a:gd name="connsiteY12" fmla="*/ 1006498 h 1516325"/>
              <a:gd name="connsiteX13" fmla="*/ 3950340 w 4002967"/>
              <a:gd name="connsiteY13" fmla="*/ 990052 h 1516325"/>
              <a:gd name="connsiteX14" fmla="*/ 3963497 w 4002967"/>
              <a:gd name="connsiteY14" fmla="*/ 986762 h 1516325"/>
              <a:gd name="connsiteX15" fmla="*/ 3976653 w 4002967"/>
              <a:gd name="connsiteY15" fmla="*/ 990052 h 1516325"/>
              <a:gd name="connsiteX16" fmla="*/ 3986521 w 4002967"/>
              <a:gd name="connsiteY16" fmla="*/ 1006498 h 1516325"/>
              <a:gd name="connsiteX17" fmla="*/ 3996389 w 4002967"/>
              <a:gd name="connsiteY17" fmla="*/ 1036101 h 1516325"/>
              <a:gd name="connsiteX18" fmla="*/ 3999678 w 4002967"/>
              <a:gd name="connsiteY18" fmla="*/ 1065703 h 1516325"/>
              <a:gd name="connsiteX19" fmla="*/ 4002967 w 4002967"/>
              <a:gd name="connsiteY19" fmla="*/ 1101885 h 1516325"/>
              <a:gd name="connsiteX20" fmla="*/ 3999678 w 4002967"/>
              <a:gd name="connsiteY20" fmla="*/ 1161091 h 1516325"/>
              <a:gd name="connsiteX21" fmla="*/ 3993099 w 4002967"/>
              <a:gd name="connsiteY21" fmla="*/ 1203850 h 1516325"/>
              <a:gd name="connsiteX22" fmla="*/ 3979943 w 4002967"/>
              <a:gd name="connsiteY22" fmla="*/ 1253188 h 1516325"/>
              <a:gd name="connsiteX23" fmla="*/ 3960207 w 4002967"/>
              <a:gd name="connsiteY23" fmla="*/ 1299237 h 1516325"/>
              <a:gd name="connsiteX24" fmla="*/ 3937183 w 4002967"/>
              <a:gd name="connsiteY24" fmla="*/ 1338708 h 1516325"/>
              <a:gd name="connsiteX25" fmla="*/ 3901002 w 4002967"/>
              <a:gd name="connsiteY25" fmla="*/ 1391335 h 1516325"/>
              <a:gd name="connsiteX26" fmla="*/ 3845085 w 4002967"/>
              <a:gd name="connsiteY26" fmla="*/ 1447252 h 1516325"/>
              <a:gd name="connsiteX27" fmla="*/ 3795747 w 4002967"/>
              <a:gd name="connsiteY27" fmla="*/ 1486722 h 1516325"/>
              <a:gd name="connsiteX28" fmla="*/ 3752987 w 4002967"/>
              <a:gd name="connsiteY28" fmla="*/ 1513036 h 1516325"/>
              <a:gd name="connsiteX29" fmla="*/ 3736541 w 4002967"/>
              <a:gd name="connsiteY29" fmla="*/ 1516325 h 1516325"/>
              <a:gd name="connsiteX30" fmla="*/ 3713517 w 4002967"/>
              <a:gd name="connsiteY30" fmla="*/ 1516325 h 1516325"/>
              <a:gd name="connsiteX31" fmla="*/ 3677335 w 4002967"/>
              <a:gd name="connsiteY31" fmla="*/ 1506457 h 1516325"/>
              <a:gd name="connsiteX32" fmla="*/ 3647733 w 4002967"/>
              <a:gd name="connsiteY32" fmla="*/ 1490011 h 1516325"/>
              <a:gd name="connsiteX33" fmla="*/ 3611551 w 4002967"/>
              <a:gd name="connsiteY33" fmla="*/ 1466987 h 1516325"/>
              <a:gd name="connsiteX34" fmla="*/ 3585238 w 4002967"/>
              <a:gd name="connsiteY34" fmla="*/ 1447252 h 1516325"/>
              <a:gd name="connsiteX35" fmla="*/ 3493140 w 4002967"/>
              <a:gd name="connsiteY35" fmla="*/ 1443962 h 1516325"/>
              <a:gd name="connsiteX36" fmla="*/ 3259606 w 4002967"/>
              <a:gd name="connsiteY36" fmla="*/ 1443962 h 1516325"/>
              <a:gd name="connsiteX37" fmla="*/ 2976734 w 4002967"/>
              <a:gd name="connsiteY37" fmla="*/ 1443962 h 1516325"/>
              <a:gd name="connsiteX38" fmla="*/ 2700440 w 4002967"/>
              <a:gd name="connsiteY38" fmla="*/ 1443962 h 1516325"/>
              <a:gd name="connsiteX39" fmla="*/ 2559004 w 4002967"/>
              <a:gd name="connsiteY39" fmla="*/ 1443962 h 1516325"/>
              <a:gd name="connsiteX40" fmla="*/ 2407701 w 4002967"/>
              <a:gd name="connsiteY40" fmla="*/ 1430806 h 1516325"/>
              <a:gd name="connsiteX41" fmla="*/ 2282711 w 4002967"/>
              <a:gd name="connsiteY41" fmla="*/ 1424227 h 1516325"/>
              <a:gd name="connsiteX42" fmla="*/ 2105094 w 4002967"/>
              <a:gd name="connsiteY42" fmla="*/ 1404492 h 1516325"/>
              <a:gd name="connsiteX43" fmla="*/ 1897874 w 4002967"/>
              <a:gd name="connsiteY43" fmla="*/ 1381467 h 1516325"/>
              <a:gd name="connsiteX44" fmla="*/ 1697232 w 4002967"/>
              <a:gd name="connsiteY44" fmla="*/ 1348575 h 1516325"/>
              <a:gd name="connsiteX45" fmla="*/ 1601845 w 4002967"/>
              <a:gd name="connsiteY45" fmla="*/ 1328840 h 1516325"/>
              <a:gd name="connsiteX46" fmla="*/ 1519615 w 4002967"/>
              <a:gd name="connsiteY46" fmla="*/ 1309105 h 1516325"/>
              <a:gd name="connsiteX47" fmla="*/ 1427517 w 4002967"/>
              <a:gd name="connsiteY47" fmla="*/ 1282791 h 1516325"/>
              <a:gd name="connsiteX48" fmla="*/ 1292659 w 4002967"/>
              <a:gd name="connsiteY48" fmla="*/ 1230164 h 1516325"/>
              <a:gd name="connsiteX49" fmla="*/ 1210429 w 4002967"/>
              <a:gd name="connsiteY49" fmla="*/ 1193983 h 1516325"/>
              <a:gd name="connsiteX50" fmla="*/ 1092017 w 4002967"/>
              <a:gd name="connsiteY50" fmla="*/ 1134777 h 1516325"/>
              <a:gd name="connsiteX51" fmla="*/ 993341 w 4002967"/>
              <a:gd name="connsiteY51" fmla="*/ 1082150 h 1516325"/>
              <a:gd name="connsiteX52" fmla="*/ 901243 w 4002967"/>
              <a:gd name="connsiteY52" fmla="*/ 1022944 h 1516325"/>
              <a:gd name="connsiteX53" fmla="*/ 822302 w 4002967"/>
              <a:gd name="connsiteY53" fmla="*/ 967027 h 1516325"/>
              <a:gd name="connsiteX54" fmla="*/ 746651 w 4002967"/>
              <a:gd name="connsiteY54" fmla="*/ 914400 h 1516325"/>
              <a:gd name="connsiteX55" fmla="*/ 661131 w 4002967"/>
              <a:gd name="connsiteY55" fmla="*/ 845326 h 1516325"/>
              <a:gd name="connsiteX56" fmla="*/ 575612 w 4002967"/>
              <a:gd name="connsiteY56" fmla="*/ 772964 h 1516325"/>
              <a:gd name="connsiteX57" fmla="*/ 483514 w 4002967"/>
              <a:gd name="connsiteY57" fmla="*/ 687444 h 1516325"/>
              <a:gd name="connsiteX58" fmla="*/ 384838 w 4002967"/>
              <a:gd name="connsiteY58" fmla="*/ 578901 h 1516325"/>
              <a:gd name="connsiteX59" fmla="*/ 296029 w 4002967"/>
              <a:gd name="connsiteY59" fmla="*/ 476935 h 1516325"/>
              <a:gd name="connsiteX60" fmla="*/ 217088 w 4002967"/>
              <a:gd name="connsiteY60" fmla="*/ 371680 h 1516325"/>
              <a:gd name="connsiteX61" fmla="*/ 138147 w 4002967"/>
              <a:gd name="connsiteY61" fmla="*/ 259847 h 1516325"/>
              <a:gd name="connsiteX62" fmla="*/ 62495 w 4002967"/>
              <a:gd name="connsiteY62" fmla="*/ 141436 h 1516325"/>
              <a:gd name="connsiteX63" fmla="*/ 6579 w 4002967"/>
              <a:gd name="connsiteY63" fmla="*/ 42760 h 1516325"/>
              <a:gd name="connsiteX64" fmla="*/ 0 w 4002967"/>
              <a:gd name="connsiteY64" fmla="*/ 13157 h 1516325"/>
              <a:gd name="connsiteX65" fmla="*/ 6579 w 4002967"/>
              <a:gd name="connsiteY65" fmla="*/ 0 h 1516325"/>
              <a:gd name="connsiteX66" fmla="*/ 26314 w 4002967"/>
              <a:gd name="connsiteY66" fmla="*/ 0 h 1516325"/>
              <a:gd name="connsiteX67" fmla="*/ 42760 w 4002967"/>
              <a:gd name="connsiteY67" fmla="*/ 6578 h 1516325"/>
              <a:gd name="connsiteX68" fmla="*/ 62495 w 4002967"/>
              <a:gd name="connsiteY68" fmla="*/ 23024 h 1516325"/>
              <a:gd name="connsiteX69" fmla="*/ 85520 w 4002967"/>
              <a:gd name="connsiteY69" fmla="*/ 62495 h 1516325"/>
              <a:gd name="connsiteX70" fmla="*/ 138147 w 4002967"/>
              <a:gd name="connsiteY70" fmla="*/ 131568 h 1516325"/>
              <a:gd name="connsiteX71" fmla="*/ 197353 w 4002967"/>
              <a:gd name="connsiteY71" fmla="*/ 200642 h 1516325"/>
              <a:gd name="connsiteX72" fmla="*/ 279583 w 4002967"/>
              <a:gd name="connsiteY72" fmla="*/ 282872 h 1516325"/>
              <a:gd name="connsiteX73" fmla="*/ 368392 w 4002967"/>
              <a:gd name="connsiteY73" fmla="*/ 374970 h 1516325"/>
              <a:gd name="connsiteX74" fmla="*/ 447333 w 4002967"/>
              <a:gd name="connsiteY74" fmla="*/ 450621 h 1516325"/>
              <a:gd name="connsiteX75" fmla="*/ 522984 w 4002967"/>
              <a:gd name="connsiteY75" fmla="*/ 522984 h 1516325"/>
              <a:gd name="connsiteX76" fmla="*/ 647974 w 4002967"/>
              <a:gd name="connsiteY76" fmla="*/ 615082 h 1516325"/>
              <a:gd name="connsiteX77" fmla="*/ 743361 w 4002967"/>
              <a:gd name="connsiteY77" fmla="*/ 680866 h 1516325"/>
              <a:gd name="connsiteX78" fmla="*/ 865062 w 4002967"/>
              <a:gd name="connsiteY78" fmla="*/ 759807 h 1516325"/>
              <a:gd name="connsiteX79" fmla="*/ 973606 w 4002967"/>
              <a:gd name="connsiteY79" fmla="*/ 828880 h 1516325"/>
              <a:gd name="connsiteX80" fmla="*/ 1101885 w 4002967"/>
              <a:gd name="connsiteY80" fmla="*/ 894665 h 1516325"/>
              <a:gd name="connsiteX81" fmla="*/ 1269635 w 4002967"/>
              <a:gd name="connsiteY81" fmla="*/ 976895 h 1516325"/>
              <a:gd name="connsiteX82" fmla="*/ 1401203 w 4002967"/>
              <a:gd name="connsiteY82" fmla="*/ 1029522 h 1516325"/>
              <a:gd name="connsiteX83" fmla="*/ 1490012 w 4002967"/>
              <a:gd name="connsiteY83" fmla="*/ 1062414 h 1516325"/>
              <a:gd name="connsiteX84" fmla="*/ 1585399 w 4002967"/>
              <a:gd name="connsiteY84" fmla="*/ 1092017 h 1516325"/>
              <a:gd name="connsiteX85" fmla="*/ 1693943 w 4002967"/>
              <a:gd name="connsiteY85" fmla="*/ 1115042 h 1516325"/>
              <a:gd name="connsiteX86" fmla="*/ 1874849 w 4002967"/>
              <a:gd name="connsiteY86" fmla="*/ 1147934 h 1516325"/>
              <a:gd name="connsiteX87" fmla="*/ 2062334 w 4002967"/>
              <a:gd name="connsiteY87" fmla="*/ 1174247 h 1516325"/>
              <a:gd name="connsiteX88" fmla="*/ 2236662 w 4002967"/>
              <a:gd name="connsiteY88" fmla="*/ 1193983 h 1516325"/>
              <a:gd name="connsiteX89" fmla="*/ 2489931 w 4002967"/>
              <a:gd name="connsiteY89" fmla="*/ 1210429 h 1516325"/>
              <a:gd name="connsiteX90" fmla="*/ 2723465 w 4002967"/>
              <a:gd name="connsiteY90" fmla="*/ 1220296 h 151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4002967" h="1516325">
                <a:moveTo>
                  <a:pt x="2723465" y="1220296"/>
                </a:moveTo>
                <a:lnTo>
                  <a:pt x="3058964" y="1223585"/>
                </a:lnTo>
                <a:lnTo>
                  <a:pt x="3381307" y="1220296"/>
                </a:lnTo>
                <a:lnTo>
                  <a:pt x="3542478" y="1220296"/>
                </a:lnTo>
                <a:lnTo>
                  <a:pt x="3634576" y="1217007"/>
                </a:lnTo>
                <a:lnTo>
                  <a:pt x="3713517" y="1207139"/>
                </a:lnTo>
                <a:lnTo>
                  <a:pt x="3766144" y="1193983"/>
                </a:lnTo>
                <a:lnTo>
                  <a:pt x="3808904" y="1170958"/>
                </a:lnTo>
                <a:lnTo>
                  <a:pt x="3845085" y="1144644"/>
                </a:lnTo>
                <a:lnTo>
                  <a:pt x="3881266" y="1105174"/>
                </a:lnTo>
                <a:lnTo>
                  <a:pt x="3904291" y="1068993"/>
                </a:lnTo>
                <a:lnTo>
                  <a:pt x="3924026" y="1029522"/>
                </a:lnTo>
                <a:lnTo>
                  <a:pt x="3930604" y="1006498"/>
                </a:lnTo>
                <a:lnTo>
                  <a:pt x="3950340" y="990052"/>
                </a:lnTo>
                <a:lnTo>
                  <a:pt x="3963497" y="986762"/>
                </a:lnTo>
                <a:lnTo>
                  <a:pt x="3976653" y="990052"/>
                </a:lnTo>
                <a:lnTo>
                  <a:pt x="3986521" y="1006498"/>
                </a:lnTo>
                <a:lnTo>
                  <a:pt x="3996389" y="1036101"/>
                </a:lnTo>
                <a:lnTo>
                  <a:pt x="3999678" y="1065703"/>
                </a:lnTo>
                <a:lnTo>
                  <a:pt x="4002967" y="1101885"/>
                </a:lnTo>
                <a:lnTo>
                  <a:pt x="3999678" y="1161091"/>
                </a:lnTo>
                <a:lnTo>
                  <a:pt x="3993099" y="1203850"/>
                </a:lnTo>
                <a:lnTo>
                  <a:pt x="3979943" y="1253188"/>
                </a:lnTo>
                <a:lnTo>
                  <a:pt x="3960207" y="1299237"/>
                </a:lnTo>
                <a:lnTo>
                  <a:pt x="3937183" y="1338708"/>
                </a:lnTo>
                <a:lnTo>
                  <a:pt x="3901002" y="1391335"/>
                </a:lnTo>
                <a:lnTo>
                  <a:pt x="3845085" y="1447252"/>
                </a:lnTo>
                <a:lnTo>
                  <a:pt x="3795747" y="1486722"/>
                </a:lnTo>
                <a:lnTo>
                  <a:pt x="3752987" y="1513036"/>
                </a:lnTo>
                <a:lnTo>
                  <a:pt x="3736541" y="1516325"/>
                </a:lnTo>
                <a:lnTo>
                  <a:pt x="3713517" y="1516325"/>
                </a:lnTo>
                <a:lnTo>
                  <a:pt x="3677335" y="1506457"/>
                </a:lnTo>
                <a:lnTo>
                  <a:pt x="3647733" y="1490011"/>
                </a:lnTo>
                <a:lnTo>
                  <a:pt x="3611551" y="1466987"/>
                </a:lnTo>
                <a:lnTo>
                  <a:pt x="3585238" y="1447252"/>
                </a:lnTo>
                <a:lnTo>
                  <a:pt x="3493140" y="1443962"/>
                </a:lnTo>
                <a:lnTo>
                  <a:pt x="3259606" y="1443962"/>
                </a:lnTo>
                <a:lnTo>
                  <a:pt x="2976734" y="1443962"/>
                </a:lnTo>
                <a:lnTo>
                  <a:pt x="2700440" y="1443962"/>
                </a:lnTo>
                <a:lnTo>
                  <a:pt x="2559004" y="1443962"/>
                </a:lnTo>
                <a:lnTo>
                  <a:pt x="2407701" y="1430806"/>
                </a:lnTo>
                <a:lnTo>
                  <a:pt x="2282711" y="1424227"/>
                </a:lnTo>
                <a:lnTo>
                  <a:pt x="2105094" y="1404492"/>
                </a:lnTo>
                <a:lnTo>
                  <a:pt x="1897874" y="1381467"/>
                </a:lnTo>
                <a:lnTo>
                  <a:pt x="1697232" y="1348575"/>
                </a:lnTo>
                <a:lnTo>
                  <a:pt x="1601845" y="1328840"/>
                </a:lnTo>
                <a:lnTo>
                  <a:pt x="1519615" y="1309105"/>
                </a:lnTo>
                <a:lnTo>
                  <a:pt x="1427517" y="1282791"/>
                </a:lnTo>
                <a:lnTo>
                  <a:pt x="1292659" y="1230164"/>
                </a:lnTo>
                <a:lnTo>
                  <a:pt x="1210429" y="1193983"/>
                </a:lnTo>
                <a:lnTo>
                  <a:pt x="1092017" y="1134777"/>
                </a:lnTo>
                <a:lnTo>
                  <a:pt x="993341" y="1082150"/>
                </a:lnTo>
                <a:lnTo>
                  <a:pt x="901243" y="1022944"/>
                </a:lnTo>
                <a:lnTo>
                  <a:pt x="822302" y="967027"/>
                </a:lnTo>
                <a:lnTo>
                  <a:pt x="746651" y="914400"/>
                </a:lnTo>
                <a:lnTo>
                  <a:pt x="661131" y="845326"/>
                </a:lnTo>
                <a:lnTo>
                  <a:pt x="575612" y="772964"/>
                </a:lnTo>
                <a:lnTo>
                  <a:pt x="483514" y="687444"/>
                </a:lnTo>
                <a:lnTo>
                  <a:pt x="384838" y="578901"/>
                </a:lnTo>
                <a:lnTo>
                  <a:pt x="296029" y="476935"/>
                </a:lnTo>
                <a:lnTo>
                  <a:pt x="217088" y="371680"/>
                </a:lnTo>
                <a:lnTo>
                  <a:pt x="138147" y="259847"/>
                </a:lnTo>
                <a:lnTo>
                  <a:pt x="62495" y="141436"/>
                </a:lnTo>
                <a:lnTo>
                  <a:pt x="6579" y="42760"/>
                </a:lnTo>
                <a:lnTo>
                  <a:pt x="0" y="13157"/>
                </a:lnTo>
                <a:lnTo>
                  <a:pt x="6579" y="0"/>
                </a:lnTo>
                <a:lnTo>
                  <a:pt x="26314" y="0"/>
                </a:lnTo>
                <a:lnTo>
                  <a:pt x="42760" y="6578"/>
                </a:lnTo>
                <a:lnTo>
                  <a:pt x="62495" y="23024"/>
                </a:lnTo>
                <a:lnTo>
                  <a:pt x="85520" y="62495"/>
                </a:lnTo>
                <a:lnTo>
                  <a:pt x="138147" y="131568"/>
                </a:lnTo>
                <a:lnTo>
                  <a:pt x="197353" y="200642"/>
                </a:lnTo>
                <a:lnTo>
                  <a:pt x="279583" y="282872"/>
                </a:lnTo>
                <a:lnTo>
                  <a:pt x="368392" y="374970"/>
                </a:lnTo>
                <a:lnTo>
                  <a:pt x="447333" y="450621"/>
                </a:lnTo>
                <a:lnTo>
                  <a:pt x="522984" y="522984"/>
                </a:lnTo>
                <a:lnTo>
                  <a:pt x="647974" y="615082"/>
                </a:lnTo>
                <a:lnTo>
                  <a:pt x="743361" y="680866"/>
                </a:lnTo>
                <a:lnTo>
                  <a:pt x="865062" y="759807"/>
                </a:lnTo>
                <a:lnTo>
                  <a:pt x="973606" y="828880"/>
                </a:lnTo>
                <a:lnTo>
                  <a:pt x="1101885" y="894665"/>
                </a:lnTo>
                <a:lnTo>
                  <a:pt x="1269635" y="976895"/>
                </a:lnTo>
                <a:lnTo>
                  <a:pt x="1401203" y="1029522"/>
                </a:lnTo>
                <a:lnTo>
                  <a:pt x="1490012" y="1062414"/>
                </a:lnTo>
                <a:lnTo>
                  <a:pt x="1585399" y="1092017"/>
                </a:lnTo>
                <a:lnTo>
                  <a:pt x="1693943" y="1115042"/>
                </a:lnTo>
                <a:lnTo>
                  <a:pt x="1874849" y="1147934"/>
                </a:lnTo>
                <a:lnTo>
                  <a:pt x="2062334" y="1174247"/>
                </a:lnTo>
                <a:lnTo>
                  <a:pt x="2236662" y="1193983"/>
                </a:lnTo>
                <a:lnTo>
                  <a:pt x="2489931" y="1210429"/>
                </a:lnTo>
                <a:lnTo>
                  <a:pt x="2723465" y="122029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2A4F3565-4E6E-8642-B213-AE2B2D19EF30}"/>
              </a:ext>
            </a:extLst>
          </p:cNvPr>
          <p:cNvSpPr/>
          <p:nvPr/>
        </p:nvSpPr>
        <p:spPr>
          <a:xfrm>
            <a:off x="3646488" y="4037013"/>
            <a:ext cx="852487" cy="847725"/>
          </a:xfrm>
          <a:custGeom>
            <a:avLst/>
            <a:gdLst>
              <a:gd name="connsiteX0" fmla="*/ 326231 w 852487"/>
              <a:gd name="connsiteY0" fmla="*/ 371475 h 847725"/>
              <a:gd name="connsiteX1" fmla="*/ 247650 w 852487"/>
              <a:gd name="connsiteY1" fmla="*/ 295275 h 847725"/>
              <a:gd name="connsiteX2" fmla="*/ 176212 w 852487"/>
              <a:gd name="connsiteY2" fmla="*/ 228600 h 847725"/>
              <a:gd name="connsiteX3" fmla="*/ 90487 w 852487"/>
              <a:gd name="connsiteY3" fmla="*/ 159544 h 847725"/>
              <a:gd name="connsiteX4" fmla="*/ 0 w 852487"/>
              <a:gd name="connsiteY4" fmla="*/ 92869 h 847725"/>
              <a:gd name="connsiteX5" fmla="*/ 26194 w 852487"/>
              <a:gd name="connsiteY5" fmla="*/ 0 h 847725"/>
              <a:gd name="connsiteX6" fmla="*/ 109537 w 852487"/>
              <a:gd name="connsiteY6" fmla="*/ 35719 h 847725"/>
              <a:gd name="connsiteX7" fmla="*/ 200025 w 852487"/>
              <a:gd name="connsiteY7" fmla="*/ 73819 h 847725"/>
              <a:gd name="connsiteX8" fmla="*/ 304800 w 852487"/>
              <a:gd name="connsiteY8" fmla="*/ 123825 h 847725"/>
              <a:gd name="connsiteX9" fmla="*/ 395287 w 852487"/>
              <a:gd name="connsiteY9" fmla="*/ 173831 h 847725"/>
              <a:gd name="connsiteX10" fmla="*/ 490537 w 852487"/>
              <a:gd name="connsiteY10" fmla="*/ 226219 h 847725"/>
              <a:gd name="connsiteX11" fmla="*/ 564356 w 852487"/>
              <a:gd name="connsiteY11" fmla="*/ 269081 h 847725"/>
              <a:gd name="connsiteX12" fmla="*/ 659606 w 852487"/>
              <a:gd name="connsiteY12" fmla="*/ 333375 h 847725"/>
              <a:gd name="connsiteX13" fmla="*/ 726281 w 852487"/>
              <a:gd name="connsiteY13" fmla="*/ 376237 h 847725"/>
              <a:gd name="connsiteX14" fmla="*/ 778669 w 852487"/>
              <a:gd name="connsiteY14" fmla="*/ 414337 h 847725"/>
              <a:gd name="connsiteX15" fmla="*/ 792956 w 852487"/>
              <a:gd name="connsiteY15" fmla="*/ 428625 h 847725"/>
              <a:gd name="connsiteX16" fmla="*/ 807244 w 852487"/>
              <a:gd name="connsiteY16" fmla="*/ 452437 h 847725"/>
              <a:gd name="connsiteX17" fmla="*/ 821531 w 852487"/>
              <a:gd name="connsiteY17" fmla="*/ 483394 h 847725"/>
              <a:gd name="connsiteX18" fmla="*/ 838200 w 852487"/>
              <a:gd name="connsiteY18" fmla="*/ 521494 h 847725"/>
              <a:gd name="connsiteX19" fmla="*/ 850106 w 852487"/>
              <a:gd name="connsiteY19" fmla="*/ 564356 h 847725"/>
              <a:gd name="connsiteX20" fmla="*/ 852487 w 852487"/>
              <a:gd name="connsiteY20" fmla="*/ 607219 h 847725"/>
              <a:gd name="connsiteX21" fmla="*/ 852487 w 852487"/>
              <a:gd name="connsiteY21" fmla="*/ 661987 h 847725"/>
              <a:gd name="connsiteX22" fmla="*/ 845344 w 852487"/>
              <a:gd name="connsiteY22" fmla="*/ 733425 h 847725"/>
              <a:gd name="connsiteX23" fmla="*/ 828675 w 852487"/>
              <a:gd name="connsiteY23" fmla="*/ 776287 h 847725"/>
              <a:gd name="connsiteX24" fmla="*/ 800100 w 852487"/>
              <a:gd name="connsiteY24" fmla="*/ 819150 h 847725"/>
              <a:gd name="connsiteX25" fmla="*/ 762000 w 852487"/>
              <a:gd name="connsiteY25" fmla="*/ 845344 h 847725"/>
              <a:gd name="connsiteX26" fmla="*/ 740569 w 852487"/>
              <a:gd name="connsiteY26" fmla="*/ 847725 h 847725"/>
              <a:gd name="connsiteX27" fmla="*/ 711994 w 852487"/>
              <a:gd name="connsiteY27" fmla="*/ 833437 h 847725"/>
              <a:gd name="connsiteX28" fmla="*/ 688181 w 852487"/>
              <a:gd name="connsiteY28" fmla="*/ 812006 h 847725"/>
              <a:gd name="connsiteX29" fmla="*/ 652462 w 852487"/>
              <a:gd name="connsiteY29" fmla="*/ 759619 h 847725"/>
              <a:gd name="connsiteX30" fmla="*/ 561975 w 852487"/>
              <a:gd name="connsiteY30" fmla="*/ 642937 h 847725"/>
              <a:gd name="connsiteX31" fmla="*/ 459581 w 852487"/>
              <a:gd name="connsiteY31" fmla="*/ 519112 h 847725"/>
              <a:gd name="connsiteX32" fmla="*/ 326231 w 852487"/>
              <a:gd name="connsiteY32" fmla="*/ 371475 h 847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852487" h="847725">
                <a:moveTo>
                  <a:pt x="326231" y="371475"/>
                </a:moveTo>
                <a:lnTo>
                  <a:pt x="247650" y="295275"/>
                </a:lnTo>
                <a:lnTo>
                  <a:pt x="176212" y="228600"/>
                </a:lnTo>
                <a:lnTo>
                  <a:pt x="90487" y="159544"/>
                </a:lnTo>
                <a:lnTo>
                  <a:pt x="0" y="92869"/>
                </a:lnTo>
                <a:lnTo>
                  <a:pt x="26194" y="0"/>
                </a:lnTo>
                <a:lnTo>
                  <a:pt x="109537" y="35719"/>
                </a:lnTo>
                <a:lnTo>
                  <a:pt x="200025" y="73819"/>
                </a:lnTo>
                <a:lnTo>
                  <a:pt x="304800" y="123825"/>
                </a:lnTo>
                <a:lnTo>
                  <a:pt x="395287" y="173831"/>
                </a:lnTo>
                <a:lnTo>
                  <a:pt x="490537" y="226219"/>
                </a:lnTo>
                <a:lnTo>
                  <a:pt x="564356" y="269081"/>
                </a:lnTo>
                <a:lnTo>
                  <a:pt x="659606" y="333375"/>
                </a:lnTo>
                <a:lnTo>
                  <a:pt x="726281" y="376237"/>
                </a:lnTo>
                <a:lnTo>
                  <a:pt x="778669" y="414337"/>
                </a:lnTo>
                <a:lnTo>
                  <a:pt x="792956" y="428625"/>
                </a:lnTo>
                <a:lnTo>
                  <a:pt x="807244" y="452437"/>
                </a:lnTo>
                <a:lnTo>
                  <a:pt x="821531" y="483394"/>
                </a:lnTo>
                <a:lnTo>
                  <a:pt x="838200" y="521494"/>
                </a:lnTo>
                <a:lnTo>
                  <a:pt x="850106" y="564356"/>
                </a:lnTo>
                <a:lnTo>
                  <a:pt x="852487" y="607219"/>
                </a:lnTo>
                <a:lnTo>
                  <a:pt x="852487" y="661987"/>
                </a:lnTo>
                <a:lnTo>
                  <a:pt x="845344" y="733425"/>
                </a:lnTo>
                <a:lnTo>
                  <a:pt x="828675" y="776287"/>
                </a:lnTo>
                <a:lnTo>
                  <a:pt x="800100" y="819150"/>
                </a:lnTo>
                <a:lnTo>
                  <a:pt x="762000" y="845344"/>
                </a:lnTo>
                <a:lnTo>
                  <a:pt x="740569" y="847725"/>
                </a:lnTo>
                <a:lnTo>
                  <a:pt x="711994" y="833437"/>
                </a:lnTo>
                <a:lnTo>
                  <a:pt x="688181" y="812006"/>
                </a:lnTo>
                <a:lnTo>
                  <a:pt x="652462" y="759619"/>
                </a:lnTo>
                <a:lnTo>
                  <a:pt x="561975" y="642937"/>
                </a:lnTo>
                <a:lnTo>
                  <a:pt x="459581" y="519112"/>
                </a:lnTo>
                <a:lnTo>
                  <a:pt x="326231" y="3714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B99ECE4D-3D54-2E4D-9C5A-F2E5A301359C}"/>
              </a:ext>
            </a:extLst>
          </p:cNvPr>
          <p:cNvSpPr/>
          <p:nvPr/>
        </p:nvSpPr>
        <p:spPr>
          <a:xfrm>
            <a:off x="4810125" y="2066925"/>
            <a:ext cx="2446338" cy="465138"/>
          </a:xfrm>
          <a:custGeom>
            <a:avLst/>
            <a:gdLst>
              <a:gd name="connsiteX0" fmla="*/ 873919 w 2445544"/>
              <a:gd name="connsiteY0" fmla="*/ 178594 h 464344"/>
              <a:gd name="connsiteX1" fmla="*/ 1185863 w 2445544"/>
              <a:gd name="connsiteY1" fmla="*/ 126206 h 464344"/>
              <a:gd name="connsiteX2" fmla="*/ 1423988 w 2445544"/>
              <a:gd name="connsiteY2" fmla="*/ 88106 h 464344"/>
              <a:gd name="connsiteX3" fmla="*/ 1624013 w 2445544"/>
              <a:gd name="connsiteY3" fmla="*/ 59531 h 464344"/>
              <a:gd name="connsiteX4" fmla="*/ 1750219 w 2445544"/>
              <a:gd name="connsiteY4" fmla="*/ 45244 h 464344"/>
              <a:gd name="connsiteX5" fmla="*/ 1862138 w 2445544"/>
              <a:gd name="connsiteY5" fmla="*/ 26194 h 464344"/>
              <a:gd name="connsiteX6" fmla="*/ 2019300 w 2445544"/>
              <a:gd name="connsiteY6" fmla="*/ 0 h 464344"/>
              <a:gd name="connsiteX7" fmla="*/ 2062163 w 2445544"/>
              <a:gd name="connsiteY7" fmla="*/ 4763 h 464344"/>
              <a:gd name="connsiteX8" fmla="*/ 2114550 w 2445544"/>
              <a:gd name="connsiteY8" fmla="*/ 14288 h 464344"/>
              <a:gd name="connsiteX9" fmla="*/ 2193131 w 2445544"/>
              <a:gd name="connsiteY9" fmla="*/ 30956 h 464344"/>
              <a:gd name="connsiteX10" fmla="*/ 2255044 w 2445544"/>
              <a:gd name="connsiteY10" fmla="*/ 52388 h 464344"/>
              <a:gd name="connsiteX11" fmla="*/ 2314575 w 2445544"/>
              <a:gd name="connsiteY11" fmla="*/ 76200 h 464344"/>
              <a:gd name="connsiteX12" fmla="*/ 2364581 w 2445544"/>
              <a:gd name="connsiteY12" fmla="*/ 100013 h 464344"/>
              <a:gd name="connsiteX13" fmla="*/ 2402681 w 2445544"/>
              <a:gd name="connsiteY13" fmla="*/ 130969 h 464344"/>
              <a:gd name="connsiteX14" fmla="*/ 2424113 w 2445544"/>
              <a:gd name="connsiteY14" fmla="*/ 154781 h 464344"/>
              <a:gd name="connsiteX15" fmla="*/ 2438400 w 2445544"/>
              <a:gd name="connsiteY15" fmla="*/ 173831 h 464344"/>
              <a:gd name="connsiteX16" fmla="*/ 2443163 w 2445544"/>
              <a:gd name="connsiteY16" fmla="*/ 185738 h 464344"/>
              <a:gd name="connsiteX17" fmla="*/ 2445544 w 2445544"/>
              <a:gd name="connsiteY17" fmla="*/ 195263 h 464344"/>
              <a:gd name="connsiteX18" fmla="*/ 2443163 w 2445544"/>
              <a:gd name="connsiteY18" fmla="*/ 207169 h 464344"/>
              <a:gd name="connsiteX19" fmla="*/ 2436019 w 2445544"/>
              <a:gd name="connsiteY19" fmla="*/ 223838 h 464344"/>
              <a:gd name="connsiteX20" fmla="*/ 2424113 w 2445544"/>
              <a:gd name="connsiteY20" fmla="*/ 238125 h 464344"/>
              <a:gd name="connsiteX21" fmla="*/ 2390775 w 2445544"/>
              <a:gd name="connsiteY21" fmla="*/ 257175 h 464344"/>
              <a:gd name="connsiteX22" fmla="*/ 2350294 w 2445544"/>
              <a:gd name="connsiteY22" fmla="*/ 269081 h 464344"/>
              <a:gd name="connsiteX23" fmla="*/ 2300288 w 2445544"/>
              <a:gd name="connsiteY23" fmla="*/ 269081 h 464344"/>
              <a:gd name="connsiteX24" fmla="*/ 2190750 w 2445544"/>
              <a:gd name="connsiteY24" fmla="*/ 269081 h 464344"/>
              <a:gd name="connsiteX25" fmla="*/ 2024063 w 2445544"/>
              <a:gd name="connsiteY25" fmla="*/ 269081 h 464344"/>
              <a:gd name="connsiteX26" fmla="*/ 1862138 w 2445544"/>
              <a:gd name="connsiteY26" fmla="*/ 269081 h 464344"/>
              <a:gd name="connsiteX27" fmla="*/ 1762125 w 2445544"/>
              <a:gd name="connsiteY27" fmla="*/ 273844 h 464344"/>
              <a:gd name="connsiteX28" fmla="*/ 1493044 w 2445544"/>
              <a:gd name="connsiteY28" fmla="*/ 292894 h 464344"/>
              <a:gd name="connsiteX29" fmla="*/ 1314450 w 2445544"/>
              <a:gd name="connsiteY29" fmla="*/ 307181 h 464344"/>
              <a:gd name="connsiteX30" fmla="*/ 1190625 w 2445544"/>
              <a:gd name="connsiteY30" fmla="*/ 316706 h 464344"/>
              <a:gd name="connsiteX31" fmla="*/ 1031081 w 2445544"/>
              <a:gd name="connsiteY31" fmla="*/ 359569 h 464344"/>
              <a:gd name="connsiteX32" fmla="*/ 976313 w 2445544"/>
              <a:gd name="connsiteY32" fmla="*/ 366713 h 464344"/>
              <a:gd name="connsiteX33" fmla="*/ 878681 w 2445544"/>
              <a:gd name="connsiteY33" fmla="*/ 376238 h 464344"/>
              <a:gd name="connsiteX34" fmla="*/ 790575 w 2445544"/>
              <a:gd name="connsiteY34" fmla="*/ 378619 h 464344"/>
              <a:gd name="connsiteX35" fmla="*/ 754856 w 2445544"/>
              <a:gd name="connsiteY35" fmla="*/ 383381 h 464344"/>
              <a:gd name="connsiteX36" fmla="*/ 676275 w 2445544"/>
              <a:gd name="connsiteY36" fmla="*/ 402431 h 464344"/>
              <a:gd name="connsiteX37" fmla="*/ 573881 w 2445544"/>
              <a:gd name="connsiteY37" fmla="*/ 423863 h 464344"/>
              <a:gd name="connsiteX38" fmla="*/ 471488 w 2445544"/>
              <a:gd name="connsiteY38" fmla="*/ 440531 h 464344"/>
              <a:gd name="connsiteX39" fmla="*/ 402431 w 2445544"/>
              <a:gd name="connsiteY39" fmla="*/ 447675 h 464344"/>
              <a:gd name="connsiteX40" fmla="*/ 378619 w 2445544"/>
              <a:gd name="connsiteY40" fmla="*/ 457200 h 464344"/>
              <a:gd name="connsiteX41" fmla="*/ 335756 w 2445544"/>
              <a:gd name="connsiteY41" fmla="*/ 464344 h 464344"/>
              <a:gd name="connsiteX42" fmla="*/ 307181 w 2445544"/>
              <a:gd name="connsiteY42" fmla="*/ 464344 h 464344"/>
              <a:gd name="connsiteX43" fmla="*/ 261938 w 2445544"/>
              <a:gd name="connsiteY43" fmla="*/ 457200 h 464344"/>
              <a:gd name="connsiteX44" fmla="*/ 211931 w 2445544"/>
              <a:gd name="connsiteY44" fmla="*/ 438150 h 464344"/>
              <a:gd name="connsiteX45" fmla="*/ 173831 w 2445544"/>
              <a:gd name="connsiteY45" fmla="*/ 421481 h 464344"/>
              <a:gd name="connsiteX46" fmla="*/ 128588 w 2445544"/>
              <a:gd name="connsiteY46" fmla="*/ 390525 h 464344"/>
              <a:gd name="connsiteX47" fmla="*/ 97631 w 2445544"/>
              <a:gd name="connsiteY47" fmla="*/ 364331 h 464344"/>
              <a:gd name="connsiteX48" fmla="*/ 69056 w 2445544"/>
              <a:gd name="connsiteY48" fmla="*/ 338138 h 464344"/>
              <a:gd name="connsiteX49" fmla="*/ 47625 w 2445544"/>
              <a:gd name="connsiteY49" fmla="*/ 311944 h 464344"/>
              <a:gd name="connsiteX50" fmla="*/ 30956 w 2445544"/>
              <a:gd name="connsiteY50" fmla="*/ 285750 h 464344"/>
              <a:gd name="connsiteX51" fmla="*/ 16669 w 2445544"/>
              <a:gd name="connsiteY51" fmla="*/ 254794 h 464344"/>
              <a:gd name="connsiteX52" fmla="*/ 4763 w 2445544"/>
              <a:gd name="connsiteY52" fmla="*/ 221456 h 464344"/>
              <a:gd name="connsiteX53" fmla="*/ 0 w 2445544"/>
              <a:gd name="connsiteY53" fmla="*/ 190500 h 464344"/>
              <a:gd name="connsiteX54" fmla="*/ 2381 w 2445544"/>
              <a:gd name="connsiteY54" fmla="*/ 154781 h 464344"/>
              <a:gd name="connsiteX55" fmla="*/ 9525 w 2445544"/>
              <a:gd name="connsiteY55" fmla="*/ 135731 h 464344"/>
              <a:gd name="connsiteX56" fmla="*/ 21431 w 2445544"/>
              <a:gd name="connsiteY56" fmla="*/ 130969 h 464344"/>
              <a:gd name="connsiteX57" fmla="*/ 33338 w 2445544"/>
              <a:gd name="connsiteY57" fmla="*/ 133350 h 464344"/>
              <a:gd name="connsiteX58" fmla="*/ 52388 w 2445544"/>
              <a:gd name="connsiteY58" fmla="*/ 145256 h 464344"/>
              <a:gd name="connsiteX59" fmla="*/ 76200 w 2445544"/>
              <a:gd name="connsiteY59" fmla="*/ 161925 h 464344"/>
              <a:gd name="connsiteX60" fmla="*/ 123825 w 2445544"/>
              <a:gd name="connsiteY60" fmla="*/ 190500 h 464344"/>
              <a:gd name="connsiteX61" fmla="*/ 180975 w 2445544"/>
              <a:gd name="connsiteY61" fmla="*/ 211931 h 464344"/>
              <a:gd name="connsiteX62" fmla="*/ 242888 w 2445544"/>
              <a:gd name="connsiteY62" fmla="*/ 228600 h 464344"/>
              <a:gd name="connsiteX63" fmla="*/ 290513 w 2445544"/>
              <a:gd name="connsiteY63" fmla="*/ 238125 h 464344"/>
              <a:gd name="connsiteX64" fmla="*/ 373856 w 2445544"/>
              <a:gd name="connsiteY64" fmla="*/ 245269 h 464344"/>
              <a:gd name="connsiteX65" fmla="*/ 445294 w 2445544"/>
              <a:gd name="connsiteY65" fmla="*/ 245269 h 464344"/>
              <a:gd name="connsiteX66" fmla="*/ 550069 w 2445544"/>
              <a:gd name="connsiteY66" fmla="*/ 226219 h 464344"/>
              <a:gd name="connsiteX67" fmla="*/ 759619 w 2445544"/>
              <a:gd name="connsiteY67" fmla="*/ 195263 h 464344"/>
              <a:gd name="connsiteX68" fmla="*/ 873919 w 2445544"/>
              <a:gd name="connsiteY68" fmla="*/ 178594 h 464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2445544" h="464344">
                <a:moveTo>
                  <a:pt x="873919" y="178594"/>
                </a:moveTo>
                <a:lnTo>
                  <a:pt x="1185863" y="126206"/>
                </a:lnTo>
                <a:lnTo>
                  <a:pt x="1423988" y="88106"/>
                </a:lnTo>
                <a:lnTo>
                  <a:pt x="1624013" y="59531"/>
                </a:lnTo>
                <a:lnTo>
                  <a:pt x="1750219" y="45244"/>
                </a:lnTo>
                <a:lnTo>
                  <a:pt x="1862138" y="26194"/>
                </a:lnTo>
                <a:lnTo>
                  <a:pt x="2019300" y="0"/>
                </a:lnTo>
                <a:lnTo>
                  <a:pt x="2062163" y="4763"/>
                </a:lnTo>
                <a:lnTo>
                  <a:pt x="2114550" y="14288"/>
                </a:lnTo>
                <a:lnTo>
                  <a:pt x="2193131" y="30956"/>
                </a:lnTo>
                <a:lnTo>
                  <a:pt x="2255044" y="52388"/>
                </a:lnTo>
                <a:lnTo>
                  <a:pt x="2314575" y="76200"/>
                </a:lnTo>
                <a:lnTo>
                  <a:pt x="2364581" y="100013"/>
                </a:lnTo>
                <a:lnTo>
                  <a:pt x="2402681" y="130969"/>
                </a:lnTo>
                <a:lnTo>
                  <a:pt x="2424113" y="154781"/>
                </a:lnTo>
                <a:lnTo>
                  <a:pt x="2438400" y="173831"/>
                </a:lnTo>
                <a:lnTo>
                  <a:pt x="2443163" y="185738"/>
                </a:lnTo>
                <a:lnTo>
                  <a:pt x="2445544" y="195263"/>
                </a:lnTo>
                <a:lnTo>
                  <a:pt x="2443163" y="207169"/>
                </a:lnTo>
                <a:lnTo>
                  <a:pt x="2436019" y="223838"/>
                </a:lnTo>
                <a:lnTo>
                  <a:pt x="2424113" y="238125"/>
                </a:lnTo>
                <a:lnTo>
                  <a:pt x="2390775" y="257175"/>
                </a:lnTo>
                <a:lnTo>
                  <a:pt x="2350294" y="269081"/>
                </a:lnTo>
                <a:lnTo>
                  <a:pt x="2300288" y="269081"/>
                </a:lnTo>
                <a:lnTo>
                  <a:pt x="2190750" y="269081"/>
                </a:lnTo>
                <a:lnTo>
                  <a:pt x="2024063" y="269081"/>
                </a:lnTo>
                <a:lnTo>
                  <a:pt x="1862138" y="269081"/>
                </a:lnTo>
                <a:lnTo>
                  <a:pt x="1762125" y="273844"/>
                </a:lnTo>
                <a:lnTo>
                  <a:pt x="1493044" y="292894"/>
                </a:lnTo>
                <a:lnTo>
                  <a:pt x="1314450" y="307181"/>
                </a:lnTo>
                <a:lnTo>
                  <a:pt x="1190625" y="316706"/>
                </a:lnTo>
                <a:lnTo>
                  <a:pt x="1031081" y="359569"/>
                </a:lnTo>
                <a:lnTo>
                  <a:pt x="976313" y="366713"/>
                </a:lnTo>
                <a:lnTo>
                  <a:pt x="878681" y="376238"/>
                </a:lnTo>
                <a:lnTo>
                  <a:pt x="790575" y="378619"/>
                </a:lnTo>
                <a:lnTo>
                  <a:pt x="754856" y="383381"/>
                </a:lnTo>
                <a:lnTo>
                  <a:pt x="676275" y="402431"/>
                </a:lnTo>
                <a:lnTo>
                  <a:pt x="573881" y="423863"/>
                </a:lnTo>
                <a:lnTo>
                  <a:pt x="471488" y="440531"/>
                </a:lnTo>
                <a:lnTo>
                  <a:pt x="402431" y="447675"/>
                </a:lnTo>
                <a:lnTo>
                  <a:pt x="378619" y="457200"/>
                </a:lnTo>
                <a:lnTo>
                  <a:pt x="335756" y="464344"/>
                </a:lnTo>
                <a:lnTo>
                  <a:pt x="307181" y="464344"/>
                </a:lnTo>
                <a:lnTo>
                  <a:pt x="261938" y="457200"/>
                </a:lnTo>
                <a:lnTo>
                  <a:pt x="211931" y="438150"/>
                </a:lnTo>
                <a:lnTo>
                  <a:pt x="173831" y="421481"/>
                </a:lnTo>
                <a:lnTo>
                  <a:pt x="128588" y="390525"/>
                </a:lnTo>
                <a:lnTo>
                  <a:pt x="97631" y="364331"/>
                </a:lnTo>
                <a:lnTo>
                  <a:pt x="69056" y="338138"/>
                </a:lnTo>
                <a:lnTo>
                  <a:pt x="47625" y="311944"/>
                </a:lnTo>
                <a:lnTo>
                  <a:pt x="30956" y="285750"/>
                </a:lnTo>
                <a:lnTo>
                  <a:pt x="16669" y="254794"/>
                </a:lnTo>
                <a:lnTo>
                  <a:pt x="4763" y="221456"/>
                </a:lnTo>
                <a:lnTo>
                  <a:pt x="0" y="190500"/>
                </a:lnTo>
                <a:lnTo>
                  <a:pt x="2381" y="154781"/>
                </a:lnTo>
                <a:lnTo>
                  <a:pt x="9525" y="135731"/>
                </a:lnTo>
                <a:lnTo>
                  <a:pt x="21431" y="130969"/>
                </a:lnTo>
                <a:lnTo>
                  <a:pt x="33338" y="133350"/>
                </a:lnTo>
                <a:lnTo>
                  <a:pt x="52388" y="145256"/>
                </a:lnTo>
                <a:lnTo>
                  <a:pt x="76200" y="161925"/>
                </a:lnTo>
                <a:lnTo>
                  <a:pt x="123825" y="190500"/>
                </a:lnTo>
                <a:lnTo>
                  <a:pt x="180975" y="211931"/>
                </a:lnTo>
                <a:lnTo>
                  <a:pt x="242888" y="228600"/>
                </a:lnTo>
                <a:lnTo>
                  <a:pt x="290513" y="238125"/>
                </a:lnTo>
                <a:lnTo>
                  <a:pt x="373856" y="245269"/>
                </a:lnTo>
                <a:lnTo>
                  <a:pt x="445294" y="245269"/>
                </a:lnTo>
                <a:lnTo>
                  <a:pt x="550069" y="226219"/>
                </a:lnTo>
                <a:lnTo>
                  <a:pt x="759619" y="195263"/>
                </a:lnTo>
                <a:lnTo>
                  <a:pt x="873919" y="1785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23944891-3ED3-3D46-9E5B-C15C8F08592B}"/>
              </a:ext>
            </a:extLst>
          </p:cNvPr>
          <p:cNvSpPr/>
          <p:nvPr/>
        </p:nvSpPr>
        <p:spPr>
          <a:xfrm rot="16200000">
            <a:off x="4365625" y="3802063"/>
            <a:ext cx="3481388" cy="582612"/>
          </a:xfrm>
          <a:custGeom>
            <a:avLst/>
            <a:gdLst>
              <a:gd name="connsiteX0" fmla="*/ 1987450 w 3481643"/>
              <a:gd name="connsiteY0" fmla="*/ 311531 h 582678"/>
              <a:gd name="connsiteX1" fmla="*/ 2275904 w 3481643"/>
              <a:gd name="connsiteY1" fmla="*/ 311531 h 582678"/>
              <a:gd name="connsiteX2" fmla="*/ 2483592 w 3481643"/>
              <a:gd name="connsiteY2" fmla="*/ 314415 h 582678"/>
              <a:gd name="connsiteX3" fmla="*/ 2673971 w 3481643"/>
              <a:gd name="connsiteY3" fmla="*/ 314415 h 582678"/>
              <a:gd name="connsiteX4" fmla="*/ 2772046 w 3481643"/>
              <a:gd name="connsiteY4" fmla="*/ 308646 h 582678"/>
              <a:gd name="connsiteX5" fmla="*/ 2838390 w 3481643"/>
              <a:gd name="connsiteY5" fmla="*/ 302877 h 582678"/>
              <a:gd name="connsiteX6" fmla="*/ 2901850 w 3481643"/>
              <a:gd name="connsiteY6" fmla="*/ 294224 h 582678"/>
              <a:gd name="connsiteX7" fmla="*/ 2936465 w 3481643"/>
              <a:gd name="connsiteY7" fmla="*/ 288455 h 582678"/>
              <a:gd name="connsiteX8" fmla="*/ 2994156 w 3481643"/>
              <a:gd name="connsiteY8" fmla="*/ 276916 h 582678"/>
              <a:gd name="connsiteX9" fmla="*/ 3046077 w 3481643"/>
              <a:gd name="connsiteY9" fmla="*/ 259609 h 582678"/>
              <a:gd name="connsiteX10" fmla="*/ 3106653 w 3481643"/>
              <a:gd name="connsiteY10" fmla="*/ 230764 h 582678"/>
              <a:gd name="connsiteX11" fmla="*/ 3201843 w 3481643"/>
              <a:gd name="connsiteY11" fmla="*/ 173073 h 582678"/>
              <a:gd name="connsiteX12" fmla="*/ 3314340 w 3481643"/>
              <a:gd name="connsiteY12" fmla="*/ 98075 h 582678"/>
              <a:gd name="connsiteX13" fmla="*/ 3438375 w 3481643"/>
              <a:gd name="connsiteY13" fmla="*/ 0 h 582678"/>
              <a:gd name="connsiteX14" fmla="*/ 3481643 w 3481643"/>
              <a:gd name="connsiteY14" fmla="*/ 173073 h 582678"/>
              <a:gd name="connsiteX15" fmla="*/ 3348954 w 3481643"/>
              <a:gd name="connsiteY15" fmla="*/ 305762 h 582678"/>
              <a:gd name="connsiteX16" fmla="*/ 3236457 w 3481643"/>
              <a:gd name="connsiteY16" fmla="*/ 415374 h 582678"/>
              <a:gd name="connsiteX17" fmla="*/ 3181651 w 3481643"/>
              <a:gd name="connsiteY17" fmla="*/ 473065 h 582678"/>
              <a:gd name="connsiteX18" fmla="*/ 3155690 w 3481643"/>
              <a:gd name="connsiteY18" fmla="*/ 501911 h 582678"/>
              <a:gd name="connsiteX19" fmla="*/ 3129729 w 3481643"/>
              <a:gd name="connsiteY19" fmla="*/ 524987 h 582678"/>
              <a:gd name="connsiteX20" fmla="*/ 3083576 w 3481643"/>
              <a:gd name="connsiteY20" fmla="*/ 548063 h 582678"/>
              <a:gd name="connsiteX21" fmla="*/ 3040308 w 3481643"/>
              <a:gd name="connsiteY21" fmla="*/ 556717 h 582678"/>
              <a:gd name="connsiteX22" fmla="*/ 2976848 w 3481643"/>
              <a:gd name="connsiteY22" fmla="*/ 562486 h 582678"/>
              <a:gd name="connsiteX23" fmla="*/ 2898966 w 3481643"/>
              <a:gd name="connsiteY23" fmla="*/ 559602 h 582678"/>
              <a:gd name="connsiteX24" fmla="*/ 2699932 w 3481643"/>
              <a:gd name="connsiteY24" fmla="*/ 559602 h 582678"/>
              <a:gd name="connsiteX25" fmla="*/ 2474938 w 3481643"/>
              <a:gd name="connsiteY25" fmla="*/ 550948 h 582678"/>
              <a:gd name="connsiteX26" fmla="*/ 2192253 w 3481643"/>
              <a:gd name="connsiteY26" fmla="*/ 542294 h 582678"/>
              <a:gd name="connsiteX27" fmla="*/ 1915337 w 3481643"/>
              <a:gd name="connsiteY27" fmla="*/ 536525 h 582678"/>
              <a:gd name="connsiteX28" fmla="*/ 1698996 w 3481643"/>
              <a:gd name="connsiteY28" fmla="*/ 536525 h 582678"/>
              <a:gd name="connsiteX29" fmla="*/ 1517270 w 3481643"/>
              <a:gd name="connsiteY29" fmla="*/ 548063 h 582678"/>
              <a:gd name="connsiteX30" fmla="*/ 1174009 w 3481643"/>
              <a:gd name="connsiteY30" fmla="*/ 562486 h 582678"/>
              <a:gd name="connsiteX31" fmla="*/ 957668 w 3481643"/>
              <a:gd name="connsiteY31" fmla="*/ 574024 h 582678"/>
              <a:gd name="connsiteX32" fmla="*/ 744212 w 3481643"/>
              <a:gd name="connsiteY32" fmla="*/ 582678 h 582678"/>
              <a:gd name="connsiteX33" fmla="*/ 649022 w 3481643"/>
              <a:gd name="connsiteY33" fmla="*/ 579793 h 582678"/>
              <a:gd name="connsiteX34" fmla="*/ 519218 w 3481643"/>
              <a:gd name="connsiteY34" fmla="*/ 565371 h 582678"/>
              <a:gd name="connsiteX35" fmla="*/ 386529 w 3481643"/>
              <a:gd name="connsiteY35" fmla="*/ 539410 h 582678"/>
              <a:gd name="connsiteX36" fmla="*/ 294224 w 3481643"/>
              <a:gd name="connsiteY36" fmla="*/ 507680 h 582678"/>
              <a:gd name="connsiteX37" fmla="*/ 199034 w 3481643"/>
              <a:gd name="connsiteY37" fmla="*/ 470181 h 582678"/>
              <a:gd name="connsiteX38" fmla="*/ 92306 w 3481643"/>
              <a:gd name="connsiteY38" fmla="*/ 418259 h 582678"/>
              <a:gd name="connsiteX39" fmla="*/ 54807 w 3481643"/>
              <a:gd name="connsiteY39" fmla="*/ 392298 h 582678"/>
              <a:gd name="connsiteX40" fmla="*/ 25961 w 3481643"/>
              <a:gd name="connsiteY40" fmla="*/ 366337 h 582678"/>
              <a:gd name="connsiteX41" fmla="*/ 14423 w 3481643"/>
              <a:gd name="connsiteY41" fmla="*/ 346145 h 582678"/>
              <a:gd name="connsiteX42" fmla="*/ 5769 w 3481643"/>
              <a:gd name="connsiteY42" fmla="*/ 331723 h 582678"/>
              <a:gd name="connsiteX43" fmla="*/ 0 w 3481643"/>
              <a:gd name="connsiteY43" fmla="*/ 308646 h 582678"/>
              <a:gd name="connsiteX44" fmla="*/ 2885 w 3481643"/>
              <a:gd name="connsiteY44" fmla="*/ 282685 h 582678"/>
              <a:gd name="connsiteX45" fmla="*/ 17308 w 3481643"/>
              <a:gd name="connsiteY45" fmla="*/ 256725 h 582678"/>
              <a:gd name="connsiteX46" fmla="*/ 46153 w 3481643"/>
              <a:gd name="connsiteY46" fmla="*/ 233648 h 582678"/>
              <a:gd name="connsiteX47" fmla="*/ 86537 w 3481643"/>
              <a:gd name="connsiteY47" fmla="*/ 210572 h 582678"/>
              <a:gd name="connsiteX48" fmla="*/ 591332 w 3481643"/>
              <a:gd name="connsiteY48" fmla="*/ 297108 h 582678"/>
              <a:gd name="connsiteX49" fmla="*/ 634600 w 3481643"/>
              <a:gd name="connsiteY49" fmla="*/ 311531 h 582678"/>
              <a:gd name="connsiteX50" fmla="*/ 724021 w 3481643"/>
              <a:gd name="connsiteY50" fmla="*/ 328838 h 582678"/>
              <a:gd name="connsiteX51" fmla="*/ 862479 w 3481643"/>
              <a:gd name="connsiteY51" fmla="*/ 337492 h 582678"/>
              <a:gd name="connsiteX52" fmla="*/ 1003821 w 3481643"/>
              <a:gd name="connsiteY52" fmla="*/ 323069 h 582678"/>
              <a:gd name="connsiteX53" fmla="*/ 1277853 w 3481643"/>
              <a:gd name="connsiteY53" fmla="*/ 311531 h 582678"/>
              <a:gd name="connsiteX54" fmla="*/ 1621113 w 3481643"/>
              <a:gd name="connsiteY54" fmla="*/ 314415 h 582678"/>
              <a:gd name="connsiteX55" fmla="*/ 1987450 w 3481643"/>
              <a:gd name="connsiteY55" fmla="*/ 311531 h 58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481643" h="582678">
                <a:moveTo>
                  <a:pt x="1987450" y="311531"/>
                </a:moveTo>
                <a:lnTo>
                  <a:pt x="2275904" y="311531"/>
                </a:lnTo>
                <a:lnTo>
                  <a:pt x="2483592" y="314415"/>
                </a:lnTo>
                <a:lnTo>
                  <a:pt x="2673971" y="314415"/>
                </a:lnTo>
                <a:lnTo>
                  <a:pt x="2772046" y="308646"/>
                </a:lnTo>
                <a:lnTo>
                  <a:pt x="2838390" y="302877"/>
                </a:lnTo>
                <a:lnTo>
                  <a:pt x="2901850" y="294224"/>
                </a:lnTo>
                <a:lnTo>
                  <a:pt x="2936465" y="288455"/>
                </a:lnTo>
                <a:lnTo>
                  <a:pt x="2994156" y="276916"/>
                </a:lnTo>
                <a:lnTo>
                  <a:pt x="3046077" y="259609"/>
                </a:lnTo>
                <a:lnTo>
                  <a:pt x="3106653" y="230764"/>
                </a:lnTo>
                <a:lnTo>
                  <a:pt x="3201843" y="173073"/>
                </a:lnTo>
                <a:lnTo>
                  <a:pt x="3314340" y="98075"/>
                </a:lnTo>
                <a:lnTo>
                  <a:pt x="3438375" y="0"/>
                </a:lnTo>
                <a:lnTo>
                  <a:pt x="3481643" y="173073"/>
                </a:lnTo>
                <a:lnTo>
                  <a:pt x="3348954" y="305762"/>
                </a:lnTo>
                <a:lnTo>
                  <a:pt x="3236457" y="415374"/>
                </a:lnTo>
                <a:lnTo>
                  <a:pt x="3181651" y="473065"/>
                </a:lnTo>
                <a:lnTo>
                  <a:pt x="3155690" y="501911"/>
                </a:lnTo>
                <a:lnTo>
                  <a:pt x="3129729" y="524987"/>
                </a:lnTo>
                <a:lnTo>
                  <a:pt x="3083576" y="548063"/>
                </a:lnTo>
                <a:lnTo>
                  <a:pt x="3040308" y="556717"/>
                </a:lnTo>
                <a:lnTo>
                  <a:pt x="2976848" y="562486"/>
                </a:lnTo>
                <a:lnTo>
                  <a:pt x="2898966" y="559602"/>
                </a:lnTo>
                <a:lnTo>
                  <a:pt x="2699932" y="559602"/>
                </a:lnTo>
                <a:lnTo>
                  <a:pt x="2474938" y="550948"/>
                </a:lnTo>
                <a:lnTo>
                  <a:pt x="2192253" y="542294"/>
                </a:lnTo>
                <a:lnTo>
                  <a:pt x="1915337" y="536525"/>
                </a:lnTo>
                <a:lnTo>
                  <a:pt x="1698996" y="536525"/>
                </a:lnTo>
                <a:lnTo>
                  <a:pt x="1517270" y="548063"/>
                </a:lnTo>
                <a:lnTo>
                  <a:pt x="1174009" y="562486"/>
                </a:lnTo>
                <a:lnTo>
                  <a:pt x="957668" y="574024"/>
                </a:lnTo>
                <a:lnTo>
                  <a:pt x="744212" y="582678"/>
                </a:lnTo>
                <a:lnTo>
                  <a:pt x="649022" y="579793"/>
                </a:lnTo>
                <a:lnTo>
                  <a:pt x="519218" y="565371"/>
                </a:lnTo>
                <a:lnTo>
                  <a:pt x="386529" y="539410"/>
                </a:lnTo>
                <a:lnTo>
                  <a:pt x="294224" y="507680"/>
                </a:lnTo>
                <a:lnTo>
                  <a:pt x="199034" y="470181"/>
                </a:lnTo>
                <a:lnTo>
                  <a:pt x="92306" y="418259"/>
                </a:lnTo>
                <a:lnTo>
                  <a:pt x="54807" y="392298"/>
                </a:lnTo>
                <a:lnTo>
                  <a:pt x="25961" y="366337"/>
                </a:lnTo>
                <a:lnTo>
                  <a:pt x="14423" y="346145"/>
                </a:lnTo>
                <a:lnTo>
                  <a:pt x="5769" y="331723"/>
                </a:lnTo>
                <a:lnTo>
                  <a:pt x="0" y="308646"/>
                </a:lnTo>
                <a:lnTo>
                  <a:pt x="2885" y="282685"/>
                </a:lnTo>
                <a:lnTo>
                  <a:pt x="17308" y="256725"/>
                </a:lnTo>
                <a:lnTo>
                  <a:pt x="46153" y="233648"/>
                </a:lnTo>
                <a:lnTo>
                  <a:pt x="86537" y="210572"/>
                </a:lnTo>
                <a:lnTo>
                  <a:pt x="591332" y="297108"/>
                </a:lnTo>
                <a:lnTo>
                  <a:pt x="634600" y="311531"/>
                </a:lnTo>
                <a:lnTo>
                  <a:pt x="724021" y="328838"/>
                </a:lnTo>
                <a:lnTo>
                  <a:pt x="862479" y="337492"/>
                </a:lnTo>
                <a:lnTo>
                  <a:pt x="1003821" y="323069"/>
                </a:lnTo>
                <a:lnTo>
                  <a:pt x="1277853" y="311531"/>
                </a:lnTo>
                <a:lnTo>
                  <a:pt x="1621113" y="314415"/>
                </a:lnTo>
                <a:lnTo>
                  <a:pt x="1987450" y="3115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3" name="フリーフォーム 102">
            <a:extLst>
              <a:ext uri="{FF2B5EF4-FFF2-40B4-BE49-F238E27FC236}">
                <a16:creationId xmlns:a16="http://schemas.microsoft.com/office/drawing/2014/main" id="{3338F904-D848-854F-8898-3252DC64FF16}"/>
              </a:ext>
            </a:extLst>
          </p:cNvPr>
          <p:cNvSpPr/>
          <p:nvPr/>
        </p:nvSpPr>
        <p:spPr>
          <a:xfrm rot="16200000">
            <a:off x="5278438" y="4949825"/>
            <a:ext cx="747712" cy="992188"/>
          </a:xfrm>
          <a:custGeom>
            <a:avLst/>
            <a:gdLst>
              <a:gd name="connsiteX0" fmla="*/ 661987 w 747712"/>
              <a:gd name="connsiteY0" fmla="*/ 242887 h 992981"/>
              <a:gd name="connsiteX1" fmla="*/ 616743 w 747712"/>
              <a:gd name="connsiteY1" fmla="*/ 361950 h 992981"/>
              <a:gd name="connsiteX2" fmla="*/ 592931 w 747712"/>
              <a:gd name="connsiteY2" fmla="*/ 426243 h 992981"/>
              <a:gd name="connsiteX3" fmla="*/ 566737 w 747712"/>
              <a:gd name="connsiteY3" fmla="*/ 504825 h 992981"/>
              <a:gd name="connsiteX4" fmla="*/ 542925 w 747712"/>
              <a:gd name="connsiteY4" fmla="*/ 585787 h 992981"/>
              <a:gd name="connsiteX5" fmla="*/ 526256 w 747712"/>
              <a:gd name="connsiteY5" fmla="*/ 654843 h 992981"/>
              <a:gd name="connsiteX6" fmla="*/ 519112 w 747712"/>
              <a:gd name="connsiteY6" fmla="*/ 719137 h 992981"/>
              <a:gd name="connsiteX7" fmla="*/ 514350 w 747712"/>
              <a:gd name="connsiteY7" fmla="*/ 783431 h 992981"/>
              <a:gd name="connsiteX8" fmla="*/ 511968 w 747712"/>
              <a:gd name="connsiteY8" fmla="*/ 840581 h 992981"/>
              <a:gd name="connsiteX9" fmla="*/ 516731 w 747712"/>
              <a:gd name="connsiteY9" fmla="*/ 883443 h 992981"/>
              <a:gd name="connsiteX10" fmla="*/ 521493 w 747712"/>
              <a:gd name="connsiteY10" fmla="*/ 904875 h 992981"/>
              <a:gd name="connsiteX11" fmla="*/ 535781 w 747712"/>
              <a:gd name="connsiteY11" fmla="*/ 928687 h 992981"/>
              <a:gd name="connsiteX12" fmla="*/ 557212 w 747712"/>
              <a:gd name="connsiteY12" fmla="*/ 945356 h 992981"/>
              <a:gd name="connsiteX13" fmla="*/ 592931 w 747712"/>
              <a:gd name="connsiteY13" fmla="*/ 962025 h 992981"/>
              <a:gd name="connsiteX14" fmla="*/ 666750 w 747712"/>
              <a:gd name="connsiteY14" fmla="*/ 983456 h 992981"/>
              <a:gd name="connsiteX15" fmla="*/ 702468 w 747712"/>
              <a:gd name="connsiteY15" fmla="*/ 992981 h 992981"/>
              <a:gd name="connsiteX16" fmla="*/ 0 w 747712"/>
              <a:gd name="connsiteY16" fmla="*/ 923925 h 992981"/>
              <a:gd name="connsiteX17" fmla="*/ 40481 w 747712"/>
              <a:gd name="connsiteY17" fmla="*/ 890587 h 992981"/>
              <a:gd name="connsiteX18" fmla="*/ 73818 w 747712"/>
              <a:gd name="connsiteY18" fmla="*/ 869156 h 992981"/>
              <a:gd name="connsiteX19" fmla="*/ 114300 w 747712"/>
              <a:gd name="connsiteY19" fmla="*/ 847725 h 992981"/>
              <a:gd name="connsiteX20" fmla="*/ 166687 w 747712"/>
              <a:gd name="connsiteY20" fmla="*/ 812006 h 992981"/>
              <a:gd name="connsiteX21" fmla="*/ 219075 w 747712"/>
              <a:gd name="connsiteY21" fmla="*/ 764381 h 992981"/>
              <a:gd name="connsiteX22" fmla="*/ 273843 w 747712"/>
              <a:gd name="connsiteY22" fmla="*/ 707231 h 992981"/>
              <a:gd name="connsiteX23" fmla="*/ 350043 w 747712"/>
              <a:gd name="connsiteY23" fmla="*/ 609600 h 992981"/>
              <a:gd name="connsiteX24" fmla="*/ 447675 w 747712"/>
              <a:gd name="connsiteY24" fmla="*/ 457200 h 992981"/>
              <a:gd name="connsiteX25" fmla="*/ 576262 w 747712"/>
              <a:gd name="connsiteY25" fmla="*/ 228600 h 992981"/>
              <a:gd name="connsiteX26" fmla="*/ 647700 w 747712"/>
              <a:gd name="connsiteY26" fmla="*/ 92868 h 992981"/>
              <a:gd name="connsiteX27" fmla="*/ 688181 w 747712"/>
              <a:gd name="connsiteY27" fmla="*/ 19050 h 992981"/>
              <a:gd name="connsiteX28" fmla="*/ 707231 w 747712"/>
              <a:gd name="connsiteY28" fmla="*/ 4762 h 992981"/>
              <a:gd name="connsiteX29" fmla="*/ 738187 w 747712"/>
              <a:gd name="connsiteY29" fmla="*/ 0 h 992981"/>
              <a:gd name="connsiteX30" fmla="*/ 745331 w 747712"/>
              <a:gd name="connsiteY30" fmla="*/ 2381 h 992981"/>
              <a:gd name="connsiteX31" fmla="*/ 747712 w 747712"/>
              <a:gd name="connsiteY31" fmla="*/ 14287 h 992981"/>
              <a:gd name="connsiteX32" fmla="*/ 745331 w 747712"/>
              <a:gd name="connsiteY32" fmla="*/ 35718 h 992981"/>
              <a:gd name="connsiteX33" fmla="*/ 711993 w 747712"/>
              <a:gd name="connsiteY33" fmla="*/ 123825 h 992981"/>
              <a:gd name="connsiteX34" fmla="*/ 661987 w 747712"/>
              <a:gd name="connsiteY34" fmla="*/ 242887 h 992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47712" h="992981">
                <a:moveTo>
                  <a:pt x="661987" y="242887"/>
                </a:moveTo>
                <a:lnTo>
                  <a:pt x="616743" y="361950"/>
                </a:lnTo>
                <a:lnTo>
                  <a:pt x="592931" y="426243"/>
                </a:lnTo>
                <a:lnTo>
                  <a:pt x="566737" y="504825"/>
                </a:lnTo>
                <a:lnTo>
                  <a:pt x="542925" y="585787"/>
                </a:lnTo>
                <a:lnTo>
                  <a:pt x="526256" y="654843"/>
                </a:lnTo>
                <a:lnTo>
                  <a:pt x="519112" y="719137"/>
                </a:lnTo>
                <a:lnTo>
                  <a:pt x="514350" y="783431"/>
                </a:lnTo>
                <a:lnTo>
                  <a:pt x="511968" y="840581"/>
                </a:lnTo>
                <a:lnTo>
                  <a:pt x="516731" y="883443"/>
                </a:lnTo>
                <a:lnTo>
                  <a:pt x="521493" y="904875"/>
                </a:lnTo>
                <a:lnTo>
                  <a:pt x="535781" y="928687"/>
                </a:lnTo>
                <a:lnTo>
                  <a:pt x="557212" y="945356"/>
                </a:lnTo>
                <a:lnTo>
                  <a:pt x="592931" y="962025"/>
                </a:lnTo>
                <a:lnTo>
                  <a:pt x="666750" y="983456"/>
                </a:lnTo>
                <a:lnTo>
                  <a:pt x="702468" y="992981"/>
                </a:lnTo>
                <a:lnTo>
                  <a:pt x="0" y="923925"/>
                </a:lnTo>
                <a:lnTo>
                  <a:pt x="40481" y="890587"/>
                </a:lnTo>
                <a:lnTo>
                  <a:pt x="73818" y="869156"/>
                </a:lnTo>
                <a:lnTo>
                  <a:pt x="114300" y="847725"/>
                </a:lnTo>
                <a:lnTo>
                  <a:pt x="166687" y="812006"/>
                </a:lnTo>
                <a:lnTo>
                  <a:pt x="219075" y="764381"/>
                </a:lnTo>
                <a:lnTo>
                  <a:pt x="273843" y="707231"/>
                </a:lnTo>
                <a:lnTo>
                  <a:pt x="350043" y="609600"/>
                </a:lnTo>
                <a:lnTo>
                  <a:pt x="447675" y="457200"/>
                </a:lnTo>
                <a:lnTo>
                  <a:pt x="576262" y="228600"/>
                </a:lnTo>
                <a:lnTo>
                  <a:pt x="647700" y="92868"/>
                </a:lnTo>
                <a:lnTo>
                  <a:pt x="688181" y="19050"/>
                </a:lnTo>
                <a:lnTo>
                  <a:pt x="707231" y="4762"/>
                </a:lnTo>
                <a:lnTo>
                  <a:pt x="738187" y="0"/>
                </a:lnTo>
                <a:lnTo>
                  <a:pt x="745331" y="2381"/>
                </a:lnTo>
                <a:lnTo>
                  <a:pt x="747712" y="14287"/>
                </a:lnTo>
                <a:lnTo>
                  <a:pt x="745331" y="35718"/>
                </a:lnTo>
                <a:lnTo>
                  <a:pt x="711993" y="123825"/>
                </a:lnTo>
                <a:lnTo>
                  <a:pt x="661987" y="2428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7E49B0C-C260-4F95-8F1B-4DF88904C73A}"/>
              </a:ext>
            </a:extLst>
          </p:cNvPr>
          <p:cNvGrpSpPr/>
          <p:nvPr/>
        </p:nvGrpSpPr>
        <p:grpSpPr>
          <a:xfrm>
            <a:off x="2391569" y="1676400"/>
            <a:ext cx="4872038" cy="4157663"/>
            <a:chOff x="2536825" y="1828800"/>
            <a:chExt cx="4872038" cy="4157663"/>
          </a:xfrm>
        </p:grpSpPr>
        <p:sp>
          <p:nvSpPr>
            <p:cNvPr id="9" name="フリーフォーム 95">
              <a:extLst>
                <a:ext uri="{FF2B5EF4-FFF2-40B4-BE49-F238E27FC236}">
                  <a16:creationId xmlns:a16="http://schemas.microsoft.com/office/drawing/2014/main" id="{4EEB22B1-220E-4E9E-9CCF-F2BFBF7CFD05}"/>
                </a:ext>
              </a:extLst>
            </p:cNvPr>
            <p:cNvSpPr/>
            <p:nvPr/>
          </p:nvSpPr>
          <p:spPr>
            <a:xfrm>
              <a:off x="2786063" y="2741613"/>
              <a:ext cx="503237" cy="1135062"/>
            </a:xfrm>
            <a:custGeom>
              <a:avLst/>
              <a:gdLst>
                <a:gd name="connsiteX0" fmla="*/ 180975 w 502443"/>
                <a:gd name="connsiteY0" fmla="*/ 573881 h 1135856"/>
                <a:gd name="connsiteX1" fmla="*/ 171450 w 502443"/>
                <a:gd name="connsiteY1" fmla="*/ 483394 h 1135856"/>
                <a:gd name="connsiteX2" fmla="*/ 161925 w 502443"/>
                <a:gd name="connsiteY2" fmla="*/ 428625 h 1135856"/>
                <a:gd name="connsiteX3" fmla="*/ 140493 w 502443"/>
                <a:gd name="connsiteY3" fmla="*/ 352425 h 1135856"/>
                <a:gd name="connsiteX4" fmla="*/ 102393 w 502443"/>
                <a:gd name="connsiteY4" fmla="*/ 252412 h 1135856"/>
                <a:gd name="connsiteX5" fmla="*/ 59531 w 502443"/>
                <a:gd name="connsiteY5" fmla="*/ 159544 h 1135856"/>
                <a:gd name="connsiteX6" fmla="*/ 21431 w 502443"/>
                <a:gd name="connsiteY6" fmla="*/ 80962 h 1135856"/>
                <a:gd name="connsiteX7" fmla="*/ 2381 w 502443"/>
                <a:gd name="connsiteY7" fmla="*/ 38100 h 1135856"/>
                <a:gd name="connsiteX8" fmla="*/ 0 w 502443"/>
                <a:gd name="connsiteY8" fmla="*/ 19050 h 1135856"/>
                <a:gd name="connsiteX9" fmla="*/ 2381 w 502443"/>
                <a:gd name="connsiteY9" fmla="*/ 7144 h 1135856"/>
                <a:gd name="connsiteX10" fmla="*/ 14287 w 502443"/>
                <a:gd name="connsiteY10" fmla="*/ 0 h 1135856"/>
                <a:gd name="connsiteX11" fmla="*/ 30956 w 502443"/>
                <a:gd name="connsiteY11" fmla="*/ 2381 h 1135856"/>
                <a:gd name="connsiteX12" fmla="*/ 59531 w 502443"/>
                <a:gd name="connsiteY12" fmla="*/ 16669 h 1135856"/>
                <a:gd name="connsiteX13" fmla="*/ 100012 w 502443"/>
                <a:gd name="connsiteY13" fmla="*/ 59531 h 1135856"/>
                <a:gd name="connsiteX14" fmla="*/ 154781 w 502443"/>
                <a:gd name="connsiteY14" fmla="*/ 119062 h 1135856"/>
                <a:gd name="connsiteX15" fmla="*/ 219075 w 502443"/>
                <a:gd name="connsiteY15" fmla="*/ 192881 h 1135856"/>
                <a:gd name="connsiteX16" fmla="*/ 280987 w 502443"/>
                <a:gd name="connsiteY16" fmla="*/ 264319 h 1135856"/>
                <a:gd name="connsiteX17" fmla="*/ 333375 w 502443"/>
                <a:gd name="connsiteY17" fmla="*/ 323850 h 1135856"/>
                <a:gd name="connsiteX18" fmla="*/ 392906 w 502443"/>
                <a:gd name="connsiteY18" fmla="*/ 400050 h 1135856"/>
                <a:gd name="connsiteX19" fmla="*/ 435768 w 502443"/>
                <a:gd name="connsiteY19" fmla="*/ 461962 h 1135856"/>
                <a:gd name="connsiteX20" fmla="*/ 459581 w 502443"/>
                <a:gd name="connsiteY20" fmla="*/ 504825 h 1135856"/>
                <a:gd name="connsiteX21" fmla="*/ 473868 w 502443"/>
                <a:gd name="connsiteY21" fmla="*/ 538162 h 1135856"/>
                <a:gd name="connsiteX22" fmla="*/ 485775 w 502443"/>
                <a:gd name="connsiteY22" fmla="*/ 592931 h 1135856"/>
                <a:gd name="connsiteX23" fmla="*/ 495300 w 502443"/>
                <a:gd name="connsiteY23" fmla="*/ 671512 h 1135856"/>
                <a:gd name="connsiteX24" fmla="*/ 502443 w 502443"/>
                <a:gd name="connsiteY24" fmla="*/ 752475 h 1135856"/>
                <a:gd name="connsiteX25" fmla="*/ 502443 w 502443"/>
                <a:gd name="connsiteY25" fmla="*/ 859631 h 1135856"/>
                <a:gd name="connsiteX26" fmla="*/ 500062 w 502443"/>
                <a:gd name="connsiteY26" fmla="*/ 933450 h 1135856"/>
                <a:gd name="connsiteX27" fmla="*/ 492918 w 502443"/>
                <a:gd name="connsiteY27" fmla="*/ 976312 h 1135856"/>
                <a:gd name="connsiteX28" fmla="*/ 478631 w 502443"/>
                <a:gd name="connsiteY28" fmla="*/ 1012031 h 1135856"/>
                <a:gd name="connsiteX29" fmla="*/ 454818 w 502443"/>
                <a:gd name="connsiteY29" fmla="*/ 1054894 h 1135856"/>
                <a:gd name="connsiteX30" fmla="*/ 426243 w 502443"/>
                <a:gd name="connsiteY30" fmla="*/ 1085850 h 1135856"/>
                <a:gd name="connsiteX31" fmla="*/ 388143 w 502443"/>
                <a:gd name="connsiteY31" fmla="*/ 1112044 h 1135856"/>
                <a:gd name="connsiteX32" fmla="*/ 357187 w 502443"/>
                <a:gd name="connsiteY32" fmla="*/ 1131094 h 1135856"/>
                <a:gd name="connsiteX33" fmla="*/ 330993 w 502443"/>
                <a:gd name="connsiteY33" fmla="*/ 1135856 h 1135856"/>
                <a:gd name="connsiteX34" fmla="*/ 307181 w 502443"/>
                <a:gd name="connsiteY34" fmla="*/ 1131094 h 1135856"/>
                <a:gd name="connsiteX35" fmla="*/ 290512 w 502443"/>
                <a:gd name="connsiteY35" fmla="*/ 1119187 h 1135856"/>
                <a:gd name="connsiteX36" fmla="*/ 273843 w 502443"/>
                <a:gd name="connsiteY36" fmla="*/ 1097756 h 1135856"/>
                <a:gd name="connsiteX37" fmla="*/ 252412 w 502443"/>
                <a:gd name="connsiteY37" fmla="*/ 1057275 h 1135856"/>
                <a:gd name="connsiteX38" fmla="*/ 226218 w 502443"/>
                <a:gd name="connsiteY38" fmla="*/ 988219 h 1135856"/>
                <a:gd name="connsiteX39" fmla="*/ 211931 w 502443"/>
                <a:gd name="connsiteY39" fmla="*/ 954881 h 1135856"/>
                <a:gd name="connsiteX40" fmla="*/ 204787 w 502443"/>
                <a:gd name="connsiteY40" fmla="*/ 862012 h 1135856"/>
                <a:gd name="connsiteX41" fmla="*/ 200025 w 502443"/>
                <a:gd name="connsiteY41" fmla="*/ 773906 h 1135856"/>
                <a:gd name="connsiteX42" fmla="*/ 192881 w 502443"/>
                <a:gd name="connsiteY42" fmla="*/ 681037 h 1135856"/>
                <a:gd name="connsiteX43" fmla="*/ 180975 w 502443"/>
                <a:gd name="connsiteY43" fmla="*/ 573881 h 1135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02443" h="1135856">
                  <a:moveTo>
                    <a:pt x="180975" y="573881"/>
                  </a:moveTo>
                  <a:lnTo>
                    <a:pt x="171450" y="483394"/>
                  </a:lnTo>
                  <a:lnTo>
                    <a:pt x="161925" y="428625"/>
                  </a:lnTo>
                  <a:lnTo>
                    <a:pt x="140493" y="352425"/>
                  </a:lnTo>
                  <a:lnTo>
                    <a:pt x="102393" y="252412"/>
                  </a:lnTo>
                  <a:lnTo>
                    <a:pt x="59531" y="159544"/>
                  </a:lnTo>
                  <a:lnTo>
                    <a:pt x="21431" y="80962"/>
                  </a:lnTo>
                  <a:lnTo>
                    <a:pt x="2381" y="38100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4287" y="0"/>
                  </a:lnTo>
                  <a:lnTo>
                    <a:pt x="30956" y="2381"/>
                  </a:lnTo>
                  <a:lnTo>
                    <a:pt x="59531" y="16669"/>
                  </a:lnTo>
                  <a:lnTo>
                    <a:pt x="100012" y="59531"/>
                  </a:lnTo>
                  <a:lnTo>
                    <a:pt x="154781" y="119062"/>
                  </a:lnTo>
                  <a:lnTo>
                    <a:pt x="219075" y="192881"/>
                  </a:lnTo>
                  <a:lnTo>
                    <a:pt x="280987" y="264319"/>
                  </a:lnTo>
                  <a:lnTo>
                    <a:pt x="333375" y="323850"/>
                  </a:lnTo>
                  <a:lnTo>
                    <a:pt x="392906" y="400050"/>
                  </a:lnTo>
                  <a:lnTo>
                    <a:pt x="435768" y="461962"/>
                  </a:lnTo>
                  <a:lnTo>
                    <a:pt x="459581" y="504825"/>
                  </a:lnTo>
                  <a:lnTo>
                    <a:pt x="473868" y="538162"/>
                  </a:lnTo>
                  <a:lnTo>
                    <a:pt x="485775" y="592931"/>
                  </a:lnTo>
                  <a:lnTo>
                    <a:pt x="495300" y="671512"/>
                  </a:lnTo>
                  <a:lnTo>
                    <a:pt x="502443" y="752475"/>
                  </a:lnTo>
                  <a:lnTo>
                    <a:pt x="502443" y="859631"/>
                  </a:lnTo>
                  <a:cubicBezTo>
                    <a:pt x="501649" y="884237"/>
                    <a:pt x="500856" y="908844"/>
                    <a:pt x="500062" y="933450"/>
                  </a:cubicBezTo>
                  <a:lnTo>
                    <a:pt x="492918" y="976312"/>
                  </a:lnTo>
                  <a:lnTo>
                    <a:pt x="478631" y="1012031"/>
                  </a:lnTo>
                  <a:lnTo>
                    <a:pt x="454818" y="1054894"/>
                  </a:lnTo>
                  <a:lnTo>
                    <a:pt x="426243" y="1085850"/>
                  </a:lnTo>
                  <a:lnTo>
                    <a:pt x="388143" y="1112044"/>
                  </a:lnTo>
                  <a:lnTo>
                    <a:pt x="357187" y="1131094"/>
                  </a:lnTo>
                  <a:lnTo>
                    <a:pt x="330993" y="1135856"/>
                  </a:lnTo>
                  <a:lnTo>
                    <a:pt x="307181" y="1131094"/>
                  </a:lnTo>
                  <a:lnTo>
                    <a:pt x="290512" y="1119187"/>
                  </a:lnTo>
                  <a:lnTo>
                    <a:pt x="273843" y="1097756"/>
                  </a:lnTo>
                  <a:lnTo>
                    <a:pt x="252412" y="1057275"/>
                  </a:lnTo>
                  <a:lnTo>
                    <a:pt x="226218" y="988219"/>
                  </a:lnTo>
                  <a:lnTo>
                    <a:pt x="211931" y="954881"/>
                  </a:lnTo>
                  <a:lnTo>
                    <a:pt x="204787" y="862012"/>
                  </a:lnTo>
                  <a:lnTo>
                    <a:pt x="200025" y="773906"/>
                  </a:lnTo>
                  <a:lnTo>
                    <a:pt x="192881" y="681037"/>
                  </a:lnTo>
                  <a:lnTo>
                    <a:pt x="180975" y="5738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6">
              <a:extLst>
                <a:ext uri="{FF2B5EF4-FFF2-40B4-BE49-F238E27FC236}">
                  <a16:creationId xmlns:a16="http://schemas.microsoft.com/office/drawing/2014/main" id="{363E6E6D-94E1-4761-950C-1744215DF060}"/>
                </a:ext>
              </a:extLst>
            </p:cNvPr>
            <p:cNvSpPr/>
            <p:nvPr/>
          </p:nvSpPr>
          <p:spPr>
            <a:xfrm>
              <a:off x="3917950" y="2439988"/>
              <a:ext cx="1062038" cy="806450"/>
            </a:xfrm>
            <a:custGeom>
              <a:avLst/>
              <a:gdLst>
                <a:gd name="connsiteX0" fmla="*/ 328613 w 1062038"/>
                <a:gd name="connsiteY0" fmla="*/ 671513 h 804863"/>
                <a:gd name="connsiteX1" fmla="*/ 492919 w 1062038"/>
                <a:gd name="connsiteY1" fmla="*/ 590550 h 804863"/>
                <a:gd name="connsiteX2" fmla="*/ 604838 w 1062038"/>
                <a:gd name="connsiteY2" fmla="*/ 535782 h 804863"/>
                <a:gd name="connsiteX3" fmla="*/ 681038 w 1062038"/>
                <a:gd name="connsiteY3" fmla="*/ 497682 h 804863"/>
                <a:gd name="connsiteX4" fmla="*/ 752475 w 1062038"/>
                <a:gd name="connsiteY4" fmla="*/ 469107 h 804863"/>
                <a:gd name="connsiteX5" fmla="*/ 800100 w 1062038"/>
                <a:gd name="connsiteY5" fmla="*/ 452438 h 804863"/>
                <a:gd name="connsiteX6" fmla="*/ 854869 w 1062038"/>
                <a:gd name="connsiteY6" fmla="*/ 438150 h 804863"/>
                <a:gd name="connsiteX7" fmla="*/ 928688 w 1062038"/>
                <a:gd name="connsiteY7" fmla="*/ 428625 h 804863"/>
                <a:gd name="connsiteX8" fmla="*/ 976313 w 1062038"/>
                <a:gd name="connsiteY8" fmla="*/ 423863 h 804863"/>
                <a:gd name="connsiteX9" fmla="*/ 1000125 w 1062038"/>
                <a:gd name="connsiteY9" fmla="*/ 419100 h 804863"/>
                <a:gd name="connsiteX10" fmla="*/ 1026319 w 1062038"/>
                <a:gd name="connsiteY10" fmla="*/ 409575 h 804863"/>
                <a:gd name="connsiteX11" fmla="*/ 1052513 w 1062038"/>
                <a:gd name="connsiteY11" fmla="*/ 388144 h 804863"/>
                <a:gd name="connsiteX12" fmla="*/ 1059657 w 1062038"/>
                <a:gd name="connsiteY12" fmla="*/ 371475 h 804863"/>
                <a:gd name="connsiteX13" fmla="*/ 1062038 w 1062038"/>
                <a:gd name="connsiteY13" fmla="*/ 352425 h 804863"/>
                <a:gd name="connsiteX14" fmla="*/ 1062038 w 1062038"/>
                <a:gd name="connsiteY14" fmla="*/ 326232 h 804863"/>
                <a:gd name="connsiteX15" fmla="*/ 1050132 w 1062038"/>
                <a:gd name="connsiteY15" fmla="*/ 290513 h 804863"/>
                <a:gd name="connsiteX16" fmla="*/ 1026319 w 1062038"/>
                <a:gd name="connsiteY16" fmla="*/ 252413 h 804863"/>
                <a:gd name="connsiteX17" fmla="*/ 978694 w 1062038"/>
                <a:gd name="connsiteY17" fmla="*/ 188119 h 804863"/>
                <a:gd name="connsiteX18" fmla="*/ 923925 w 1062038"/>
                <a:gd name="connsiteY18" fmla="*/ 130969 h 804863"/>
                <a:gd name="connsiteX19" fmla="*/ 885825 w 1062038"/>
                <a:gd name="connsiteY19" fmla="*/ 97632 h 804863"/>
                <a:gd name="connsiteX20" fmla="*/ 838200 w 1062038"/>
                <a:gd name="connsiteY20" fmla="*/ 66675 h 804863"/>
                <a:gd name="connsiteX21" fmla="*/ 797719 w 1062038"/>
                <a:gd name="connsiteY21" fmla="*/ 40482 h 804863"/>
                <a:gd name="connsiteX22" fmla="*/ 759619 w 1062038"/>
                <a:gd name="connsiteY22" fmla="*/ 23813 h 804863"/>
                <a:gd name="connsiteX23" fmla="*/ 704850 w 1062038"/>
                <a:gd name="connsiteY23" fmla="*/ 9525 h 804863"/>
                <a:gd name="connsiteX24" fmla="*/ 638175 w 1062038"/>
                <a:gd name="connsiteY24" fmla="*/ 0 h 804863"/>
                <a:gd name="connsiteX25" fmla="*/ 583407 w 1062038"/>
                <a:gd name="connsiteY25" fmla="*/ 2382 h 804863"/>
                <a:gd name="connsiteX26" fmla="*/ 554832 w 1062038"/>
                <a:gd name="connsiteY26" fmla="*/ 11907 h 804863"/>
                <a:gd name="connsiteX27" fmla="*/ 550069 w 1062038"/>
                <a:gd name="connsiteY27" fmla="*/ 23813 h 804863"/>
                <a:gd name="connsiteX28" fmla="*/ 557213 w 1062038"/>
                <a:gd name="connsiteY28" fmla="*/ 45244 h 804863"/>
                <a:gd name="connsiteX29" fmla="*/ 571500 w 1062038"/>
                <a:gd name="connsiteY29" fmla="*/ 64294 h 804863"/>
                <a:gd name="connsiteX30" fmla="*/ 595313 w 1062038"/>
                <a:gd name="connsiteY30" fmla="*/ 78582 h 804863"/>
                <a:gd name="connsiteX31" fmla="*/ 614363 w 1062038"/>
                <a:gd name="connsiteY31" fmla="*/ 88107 h 804863"/>
                <a:gd name="connsiteX32" fmla="*/ 633413 w 1062038"/>
                <a:gd name="connsiteY32" fmla="*/ 100013 h 804863"/>
                <a:gd name="connsiteX33" fmla="*/ 650082 w 1062038"/>
                <a:gd name="connsiteY33" fmla="*/ 116682 h 804863"/>
                <a:gd name="connsiteX34" fmla="*/ 661988 w 1062038"/>
                <a:gd name="connsiteY34" fmla="*/ 135732 h 804863"/>
                <a:gd name="connsiteX35" fmla="*/ 664369 w 1062038"/>
                <a:gd name="connsiteY35" fmla="*/ 161925 h 804863"/>
                <a:gd name="connsiteX36" fmla="*/ 654844 w 1062038"/>
                <a:gd name="connsiteY36" fmla="*/ 195263 h 804863"/>
                <a:gd name="connsiteX37" fmla="*/ 633413 w 1062038"/>
                <a:gd name="connsiteY37" fmla="*/ 221457 h 804863"/>
                <a:gd name="connsiteX38" fmla="*/ 578644 w 1062038"/>
                <a:gd name="connsiteY38" fmla="*/ 269082 h 804863"/>
                <a:gd name="connsiteX39" fmla="*/ 507207 w 1062038"/>
                <a:gd name="connsiteY39" fmla="*/ 338138 h 804863"/>
                <a:gd name="connsiteX40" fmla="*/ 350044 w 1062038"/>
                <a:gd name="connsiteY40" fmla="*/ 473869 h 804863"/>
                <a:gd name="connsiteX41" fmla="*/ 290513 w 1062038"/>
                <a:gd name="connsiteY41" fmla="*/ 521494 h 804863"/>
                <a:gd name="connsiteX42" fmla="*/ 119063 w 1062038"/>
                <a:gd name="connsiteY42" fmla="*/ 640557 h 804863"/>
                <a:gd name="connsiteX43" fmla="*/ 0 w 1062038"/>
                <a:gd name="connsiteY43" fmla="*/ 716757 h 804863"/>
                <a:gd name="connsiteX44" fmla="*/ 9525 w 1062038"/>
                <a:gd name="connsiteY44" fmla="*/ 804863 h 804863"/>
                <a:gd name="connsiteX45" fmla="*/ 166688 w 1062038"/>
                <a:gd name="connsiteY45" fmla="*/ 742950 h 804863"/>
                <a:gd name="connsiteX46" fmla="*/ 328613 w 1062038"/>
                <a:gd name="connsiteY46" fmla="*/ 671513 h 804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062038" h="804863">
                  <a:moveTo>
                    <a:pt x="328613" y="671513"/>
                  </a:moveTo>
                  <a:lnTo>
                    <a:pt x="492919" y="590550"/>
                  </a:lnTo>
                  <a:lnTo>
                    <a:pt x="604838" y="535782"/>
                  </a:lnTo>
                  <a:lnTo>
                    <a:pt x="681038" y="497682"/>
                  </a:lnTo>
                  <a:lnTo>
                    <a:pt x="752475" y="469107"/>
                  </a:lnTo>
                  <a:lnTo>
                    <a:pt x="800100" y="452438"/>
                  </a:lnTo>
                  <a:lnTo>
                    <a:pt x="854869" y="438150"/>
                  </a:lnTo>
                  <a:lnTo>
                    <a:pt x="928688" y="428625"/>
                  </a:lnTo>
                  <a:lnTo>
                    <a:pt x="976313" y="423863"/>
                  </a:lnTo>
                  <a:lnTo>
                    <a:pt x="1000125" y="419100"/>
                  </a:lnTo>
                  <a:lnTo>
                    <a:pt x="1026319" y="409575"/>
                  </a:lnTo>
                  <a:lnTo>
                    <a:pt x="1052513" y="388144"/>
                  </a:lnTo>
                  <a:lnTo>
                    <a:pt x="1059657" y="371475"/>
                  </a:lnTo>
                  <a:lnTo>
                    <a:pt x="1062038" y="352425"/>
                  </a:lnTo>
                  <a:lnTo>
                    <a:pt x="1062038" y="326232"/>
                  </a:lnTo>
                  <a:lnTo>
                    <a:pt x="1050132" y="290513"/>
                  </a:lnTo>
                  <a:lnTo>
                    <a:pt x="1026319" y="252413"/>
                  </a:lnTo>
                  <a:lnTo>
                    <a:pt x="978694" y="188119"/>
                  </a:lnTo>
                  <a:lnTo>
                    <a:pt x="923925" y="130969"/>
                  </a:lnTo>
                  <a:lnTo>
                    <a:pt x="885825" y="97632"/>
                  </a:lnTo>
                  <a:lnTo>
                    <a:pt x="838200" y="66675"/>
                  </a:lnTo>
                  <a:lnTo>
                    <a:pt x="797719" y="40482"/>
                  </a:lnTo>
                  <a:lnTo>
                    <a:pt x="759619" y="23813"/>
                  </a:lnTo>
                  <a:lnTo>
                    <a:pt x="704850" y="9525"/>
                  </a:lnTo>
                  <a:lnTo>
                    <a:pt x="638175" y="0"/>
                  </a:lnTo>
                  <a:lnTo>
                    <a:pt x="583407" y="2382"/>
                  </a:lnTo>
                  <a:lnTo>
                    <a:pt x="554832" y="11907"/>
                  </a:lnTo>
                  <a:lnTo>
                    <a:pt x="550069" y="23813"/>
                  </a:lnTo>
                  <a:lnTo>
                    <a:pt x="557213" y="45244"/>
                  </a:lnTo>
                  <a:lnTo>
                    <a:pt x="571500" y="64294"/>
                  </a:lnTo>
                  <a:lnTo>
                    <a:pt x="595313" y="78582"/>
                  </a:lnTo>
                  <a:lnTo>
                    <a:pt x="614363" y="88107"/>
                  </a:lnTo>
                  <a:lnTo>
                    <a:pt x="633413" y="100013"/>
                  </a:lnTo>
                  <a:lnTo>
                    <a:pt x="650082" y="116682"/>
                  </a:lnTo>
                  <a:lnTo>
                    <a:pt x="661988" y="135732"/>
                  </a:lnTo>
                  <a:lnTo>
                    <a:pt x="664369" y="161925"/>
                  </a:lnTo>
                  <a:lnTo>
                    <a:pt x="654844" y="195263"/>
                  </a:lnTo>
                  <a:lnTo>
                    <a:pt x="633413" y="221457"/>
                  </a:lnTo>
                  <a:lnTo>
                    <a:pt x="578644" y="269082"/>
                  </a:lnTo>
                  <a:lnTo>
                    <a:pt x="507207" y="338138"/>
                  </a:lnTo>
                  <a:lnTo>
                    <a:pt x="350044" y="473869"/>
                  </a:lnTo>
                  <a:lnTo>
                    <a:pt x="290513" y="521494"/>
                  </a:lnTo>
                  <a:lnTo>
                    <a:pt x="119063" y="640557"/>
                  </a:lnTo>
                  <a:lnTo>
                    <a:pt x="0" y="716757"/>
                  </a:lnTo>
                  <a:lnTo>
                    <a:pt x="9525" y="804863"/>
                  </a:lnTo>
                  <a:lnTo>
                    <a:pt x="166688" y="742950"/>
                  </a:lnTo>
                  <a:lnTo>
                    <a:pt x="328613" y="6715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0">
              <a:extLst>
                <a:ext uri="{FF2B5EF4-FFF2-40B4-BE49-F238E27FC236}">
                  <a16:creationId xmlns:a16="http://schemas.microsoft.com/office/drawing/2014/main" id="{71063F73-CC69-4CF2-9AF5-0A597F52F52E}"/>
                </a:ext>
              </a:extLst>
            </p:cNvPr>
            <p:cNvSpPr/>
            <p:nvPr/>
          </p:nvSpPr>
          <p:spPr>
            <a:xfrm rot="16200000">
              <a:off x="1293813" y="3071812"/>
              <a:ext cx="4002088" cy="1516063"/>
            </a:xfrm>
            <a:custGeom>
              <a:avLst/>
              <a:gdLst>
                <a:gd name="connsiteX0" fmla="*/ 2723465 w 4002967"/>
                <a:gd name="connsiteY0" fmla="*/ 1220296 h 1516325"/>
                <a:gd name="connsiteX1" fmla="*/ 3058964 w 4002967"/>
                <a:gd name="connsiteY1" fmla="*/ 1223585 h 1516325"/>
                <a:gd name="connsiteX2" fmla="*/ 3381307 w 4002967"/>
                <a:gd name="connsiteY2" fmla="*/ 1220296 h 1516325"/>
                <a:gd name="connsiteX3" fmla="*/ 3542478 w 4002967"/>
                <a:gd name="connsiteY3" fmla="*/ 1220296 h 1516325"/>
                <a:gd name="connsiteX4" fmla="*/ 3634576 w 4002967"/>
                <a:gd name="connsiteY4" fmla="*/ 1217007 h 1516325"/>
                <a:gd name="connsiteX5" fmla="*/ 3713517 w 4002967"/>
                <a:gd name="connsiteY5" fmla="*/ 1207139 h 1516325"/>
                <a:gd name="connsiteX6" fmla="*/ 3766144 w 4002967"/>
                <a:gd name="connsiteY6" fmla="*/ 1193983 h 1516325"/>
                <a:gd name="connsiteX7" fmla="*/ 3808904 w 4002967"/>
                <a:gd name="connsiteY7" fmla="*/ 1170958 h 1516325"/>
                <a:gd name="connsiteX8" fmla="*/ 3845085 w 4002967"/>
                <a:gd name="connsiteY8" fmla="*/ 1144644 h 1516325"/>
                <a:gd name="connsiteX9" fmla="*/ 3881266 w 4002967"/>
                <a:gd name="connsiteY9" fmla="*/ 1105174 h 1516325"/>
                <a:gd name="connsiteX10" fmla="*/ 3904291 w 4002967"/>
                <a:gd name="connsiteY10" fmla="*/ 1068993 h 1516325"/>
                <a:gd name="connsiteX11" fmla="*/ 3924026 w 4002967"/>
                <a:gd name="connsiteY11" fmla="*/ 1029522 h 1516325"/>
                <a:gd name="connsiteX12" fmla="*/ 3930604 w 4002967"/>
                <a:gd name="connsiteY12" fmla="*/ 1006498 h 1516325"/>
                <a:gd name="connsiteX13" fmla="*/ 3950340 w 4002967"/>
                <a:gd name="connsiteY13" fmla="*/ 990052 h 1516325"/>
                <a:gd name="connsiteX14" fmla="*/ 3963497 w 4002967"/>
                <a:gd name="connsiteY14" fmla="*/ 986762 h 1516325"/>
                <a:gd name="connsiteX15" fmla="*/ 3976653 w 4002967"/>
                <a:gd name="connsiteY15" fmla="*/ 990052 h 1516325"/>
                <a:gd name="connsiteX16" fmla="*/ 3986521 w 4002967"/>
                <a:gd name="connsiteY16" fmla="*/ 1006498 h 1516325"/>
                <a:gd name="connsiteX17" fmla="*/ 3996389 w 4002967"/>
                <a:gd name="connsiteY17" fmla="*/ 1036101 h 1516325"/>
                <a:gd name="connsiteX18" fmla="*/ 3999678 w 4002967"/>
                <a:gd name="connsiteY18" fmla="*/ 1065703 h 1516325"/>
                <a:gd name="connsiteX19" fmla="*/ 4002967 w 4002967"/>
                <a:gd name="connsiteY19" fmla="*/ 1101885 h 1516325"/>
                <a:gd name="connsiteX20" fmla="*/ 3999678 w 4002967"/>
                <a:gd name="connsiteY20" fmla="*/ 1161091 h 1516325"/>
                <a:gd name="connsiteX21" fmla="*/ 3993099 w 4002967"/>
                <a:gd name="connsiteY21" fmla="*/ 1203850 h 1516325"/>
                <a:gd name="connsiteX22" fmla="*/ 3979943 w 4002967"/>
                <a:gd name="connsiteY22" fmla="*/ 1253188 h 1516325"/>
                <a:gd name="connsiteX23" fmla="*/ 3960207 w 4002967"/>
                <a:gd name="connsiteY23" fmla="*/ 1299237 h 1516325"/>
                <a:gd name="connsiteX24" fmla="*/ 3937183 w 4002967"/>
                <a:gd name="connsiteY24" fmla="*/ 1338708 h 1516325"/>
                <a:gd name="connsiteX25" fmla="*/ 3901002 w 4002967"/>
                <a:gd name="connsiteY25" fmla="*/ 1391335 h 1516325"/>
                <a:gd name="connsiteX26" fmla="*/ 3845085 w 4002967"/>
                <a:gd name="connsiteY26" fmla="*/ 1447252 h 1516325"/>
                <a:gd name="connsiteX27" fmla="*/ 3795747 w 4002967"/>
                <a:gd name="connsiteY27" fmla="*/ 1486722 h 1516325"/>
                <a:gd name="connsiteX28" fmla="*/ 3752987 w 4002967"/>
                <a:gd name="connsiteY28" fmla="*/ 1513036 h 1516325"/>
                <a:gd name="connsiteX29" fmla="*/ 3736541 w 4002967"/>
                <a:gd name="connsiteY29" fmla="*/ 1516325 h 1516325"/>
                <a:gd name="connsiteX30" fmla="*/ 3713517 w 4002967"/>
                <a:gd name="connsiteY30" fmla="*/ 1516325 h 1516325"/>
                <a:gd name="connsiteX31" fmla="*/ 3677335 w 4002967"/>
                <a:gd name="connsiteY31" fmla="*/ 1506457 h 1516325"/>
                <a:gd name="connsiteX32" fmla="*/ 3647733 w 4002967"/>
                <a:gd name="connsiteY32" fmla="*/ 1490011 h 1516325"/>
                <a:gd name="connsiteX33" fmla="*/ 3611551 w 4002967"/>
                <a:gd name="connsiteY33" fmla="*/ 1466987 h 1516325"/>
                <a:gd name="connsiteX34" fmla="*/ 3585238 w 4002967"/>
                <a:gd name="connsiteY34" fmla="*/ 1447252 h 1516325"/>
                <a:gd name="connsiteX35" fmla="*/ 3493140 w 4002967"/>
                <a:gd name="connsiteY35" fmla="*/ 1443962 h 1516325"/>
                <a:gd name="connsiteX36" fmla="*/ 3259606 w 4002967"/>
                <a:gd name="connsiteY36" fmla="*/ 1443962 h 1516325"/>
                <a:gd name="connsiteX37" fmla="*/ 2976734 w 4002967"/>
                <a:gd name="connsiteY37" fmla="*/ 1443962 h 1516325"/>
                <a:gd name="connsiteX38" fmla="*/ 2700440 w 4002967"/>
                <a:gd name="connsiteY38" fmla="*/ 1443962 h 1516325"/>
                <a:gd name="connsiteX39" fmla="*/ 2559004 w 4002967"/>
                <a:gd name="connsiteY39" fmla="*/ 1443962 h 1516325"/>
                <a:gd name="connsiteX40" fmla="*/ 2407701 w 4002967"/>
                <a:gd name="connsiteY40" fmla="*/ 1430806 h 1516325"/>
                <a:gd name="connsiteX41" fmla="*/ 2282711 w 4002967"/>
                <a:gd name="connsiteY41" fmla="*/ 1424227 h 1516325"/>
                <a:gd name="connsiteX42" fmla="*/ 2105094 w 4002967"/>
                <a:gd name="connsiteY42" fmla="*/ 1404492 h 1516325"/>
                <a:gd name="connsiteX43" fmla="*/ 1897874 w 4002967"/>
                <a:gd name="connsiteY43" fmla="*/ 1381467 h 1516325"/>
                <a:gd name="connsiteX44" fmla="*/ 1697232 w 4002967"/>
                <a:gd name="connsiteY44" fmla="*/ 1348575 h 1516325"/>
                <a:gd name="connsiteX45" fmla="*/ 1601845 w 4002967"/>
                <a:gd name="connsiteY45" fmla="*/ 1328840 h 1516325"/>
                <a:gd name="connsiteX46" fmla="*/ 1519615 w 4002967"/>
                <a:gd name="connsiteY46" fmla="*/ 1309105 h 1516325"/>
                <a:gd name="connsiteX47" fmla="*/ 1427517 w 4002967"/>
                <a:gd name="connsiteY47" fmla="*/ 1282791 h 1516325"/>
                <a:gd name="connsiteX48" fmla="*/ 1292659 w 4002967"/>
                <a:gd name="connsiteY48" fmla="*/ 1230164 h 1516325"/>
                <a:gd name="connsiteX49" fmla="*/ 1210429 w 4002967"/>
                <a:gd name="connsiteY49" fmla="*/ 1193983 h 1516325"/>
                <a:gd name="connsiteX50" fmla="*/ 1092017 w 4002967"/>
                <a:gd name="connsiteY50" fmla="*/ 1134777 h 1516325"/>
                <a:gd name="connsiteX51" fmla="*/ 993341 w 4002967"/>
                <a:gd name="connsiteY51" fmla="*/ 1082150 h 1516325"/>
                <a:gd name="connsiteX52" fmla="*/ 901243 w 4002967"/>
                <a:gd name="connsiteY52" fmla="*/ 1022944 h 1516325"/>
                <a:gd name="connsiteX53" fmla="*/ 822302 w 4002967"/>
                <a:gd name="connsiteY53" fmla="*/ 967027 h 1516325"/>
                <a:gd name="connsiteX54" fmla="*/ 746651 w 4002967"/>
                <a:gd name="connsiteY54" fmla="*/ 914400 h 1516325"/>
                <a:gd name="connsiteX55" fmla="*/ 661131 w 4002967"/>
                <a:gd name="connsiteY55" fmla="*/ 845326 h 1516325"/>
                <a:gd name="connsiteX56" fmla="*/ 575612 w 4002967"/>
                <a:gd name="connsiteY56" fmla="*/ 772964 h 1516325"/>
                <a:gd name="connsiteX57" fmla="*/ 483514 w 4002967"/>
                <a:gd name="connsiteY57" fmla="*/ 687444 h 1516325"/>
                <a:gd name="connsiteX58" fmla="*/ 384838 w 4002967"/>
                <a:gd name="connsiteY58" fmla="*/ 578901 h 1516325"/>
                <a:gd name="connsiteX59" fmla="*/ 296029 w 4002967"/>
                <a:gd name="connsiteY59" fmla="*/ 476935 h 1516325"/>
                <a:gd name="connsiteX60" fmla="*/ 217088 w 4002967"/>
                <a:gd name="connsiteY60" fmla="*/ 371680 h 1516325"/>
                <a:gd name="connsiteX61" fmla="*/ 138147 w 4002967"/>
                <a:gd name="connsiteY61" fmla="*/ 259847 h 1516325"/>
                <a:gd name="connsiteX62" fmla="*/ 62495 w 4002967"/>
                <a:gd name="connsiteY62" fmla="*/ 141436 h 1516325"/>
                <a:gd name="connsiteX63" fmla="*/ 6579 w 4002967"/>
                <a:gd name="connsiteY63" fmla="*/ 42760 h 1516325"/>
                <a:gd name="connsiteX64" fmla="*/ 0 w 4002967"/>
                <a:gd name="connsiteY64" fmla="*/ 13157 h 1516325"/>
                <a:gd name="connsiteX65" fmla="*/ 6579 w 4002967"/>
                <a:gd name="connsiteY65" fmla="*/ 0 h 1516325"/>
                <a:gd name="connsiteX66" fmla="*/ 26314 w 4002967"/>
                <a:gd name="connsiteY66" fmla="*/ 0 h 1516325"/>
                <a:gd name="connsiteX67" fmla="*/ 42760 w 4002967"/>
                <a:gd name="connsiteY67" fmla="*/ 6578 h 1516325"/>
                <a:gd name="connsiteX68" fmla="*/ 62495 w 4002967"/>
                <a:gd name="connsiteY68" fmla="*/ 23024 h 1516325"/>
                <a:gd name="connsiteX69" fmla="*/ 85520 w 4002967"/>
                <a:gd name="connsiteY69" fmla="*/ 62495 h 1516325"/>
                <a:gd name="connsiteX70" fmla="*/ 138147 w 4002967"/>
                <a:gd name="connsiteY70" fmla="*/ 131568 h 1516325"/>
                <a:gd name="connsiteX71" fmla="*/ 197353 w 4002967"/>
                <a:gd name="connsiteY71" fmla="*/ 200642 h 1516325"/>
                <a:gd name="connsiteX72" fmla="*/ 279583 w 4002967"/>
                <a:gd name="connsiteY72" fmla="*/ 282872 h 1516325"/>
                <a:gd name="connsiteX73" fmla="*/ 368392 w 4002967"/>
                <a:gd name="connsiteY73" fmla="*/ 374970 h 1516325"/>
                <a:gd name="connsiteX74" fmla="*/ 447333 w 4002967"/>
                <a:gd name="connsiteY74" fmla="*/ 450621 h 1516325"/>
                <a:gd name="connsiteX75" fmla="*/ 522984 w 4002967"/>
                <a:gd name="connsiteY75" fmla="*/ 522984 h 1516325"/>
                <a:gd name="connsiteX76" fmla="*/ 647974 w 4002967"/>
                <a:gd name="connsiteY76" fmla="*/ 615082 h 1516325"/>
                <a:gd name="connsiteX77" fmla="*/ 743361 w 4002967"/>
                <a:gd name="connsiteY77" fmla="*/ 680866 h 1516325"/>
                <a:gd name="connsiteX78" fmla="*/ 865062 w 4002967"/>
                <a:gd name="connsiteY78" fmla="*/ 759807 h 1516325"/>
                <a:gd name="connsiteX79" fmla="*/ 973606 w 4002967"/>
                <a:gd name="connsiteY79" fmla="*/ 828880 h 1516325"/>
                <a:gd name="connsiteX80" fmla="*/ 1101885 w 4002967"/>
                <a:gd name="connsiteY80" fmla="*/ 894665 h 1516325"/>
                <a:gd name="connsiteX81" fmla="*/ 1269635 w 4002967"/>
                <a:gd name="connsiteY81" fmla="*/ 976895 h 1516325"/>
                <a:gd name="connsiteX82" fmla="*/ 1401203 w 4002967"/>
                <a:gd name="connsiteY82" fmla="*/ 1029522 h 1516325"/>
                <a:gd name="connsiteX83" fmla="*/ 1490012 w 4002967"/>
                <a:gd name="connsiteY83" fmla="*/ 1062414 h 1516325"/>
                <a:gd name="connsiteX84" fmla="*/ 1585399 w 4002967"/>
                <a:gd name="connsiteY84" fmla="*/ 1092017 h 1516325"/>
                <a:gd name="connsiteX85" fmla="*/ 1693943 w 4002967"/>
                <a:gd name="connsiteY85" fmla="*/ 1115042 h 1516325"/>
                <a:gd name="connsiteX86" fmla="*/ 1874849 w 4002967"/>
                <a:gd name="connsiteY86" fmla="*/ 1147934 h 1516325"/>
                <a:gd name="connsiteX87" fmla="*/ 2062334 w 4002967"/>
                <a:gd name="connsiteY87" fmla="*/ 1174247 h 1516325"/>
                <a:gd name="connsiteX88" fmla="*/ 2236662 w 4002967"/>
                <a:gd name="connsiteY88" fmla="*/ 1193983 h 1516325"/>
                <a:gd name="connsiteX89" fmla="*/ 2489931 w 4002967"/>
                <a:gd name="connsiteY89" fmla="*/ 1210429 h 1516325"/>
                <a:gd name="connsiteX90" fmla="*/ 2723465 w 4002967"/>
                <a:gd name="connsiteY90" fmla="*/ 1220296 h 151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4002967" h="1516325">
                  <a:moveTo>
                    <a:pt x="2723465" y="1220296"/>
                  </a:moveTo>
                  <a:lnTo>
                    <a:pt x="3058964" y="1223585"/>
                  </a:lnTo>
                  <a:lnTo>
                    <a:pt x="3381307" y="1220296"/>
                  </a:lnTo>
                  <a:lnTo>
                    <a:pt x="3542478" y="1220296"/>
                  </a:lnTo>
                  <a:lnTo>
                    <a:pt x="3634576" y="1217007"/>
                  </a:lnTo>
                  <a:lnTo>
                    <a:pt x="3713517" y="1207139"/>
                  </a:lnTo>
                  <a:lnTo>
                    <a:pt x="3766144" y="1193983"/>
                  </a:lnTo>
                  <a:lnTo>
                    <a:pt x="3808904" y="1170958"/>
                  </a:lnTo>
                  <a:lnTo>
                    <a:pt x="3845085" y="1144644"/>
                  </a:lnTo>
                  <a:lnTo>
                    <a:pt x="3881266" y="1105174"/>
                  </a:lnTo>
                  <a:lnTo>
                    <a:pt x="3904291" y="1068993"/>
                  </a:lnTo>
                  <a:lnTo>
                    <a:pt x="3924026" y="1029522"/>
                  </a:lnTo>
                  <a:lnTo>
                    <a:pt x="3930604" y="1006498"/>
                  </a:lnTo>
                  <a:lnTo>
                    <a:pt x="3950340" y="990052"/>
                  </a:lnTo>
                  <a:lnTo>
                    <a:pt x="3963497" y="986762"/>
                  </a:lnTo>
                  <a:lnTo>
                    <a:pt x="3976653" y="990052"/>
                  </a:lnTo>
                  <a:lnTo>
                    <a:pt x="3986521" y="1006498"/>
                  </a:lnTo>
                  <a:lnTo>
                    <a:pt x="3996389" y="1036101"/>
                  </a:lnTo>
                  <a:lnTo>
                    <a:pt x="3999678" y="1065703"/>
                  </a:lnTo>
                  <a:lnTo>
                    <a:pt x="4002967" y="1101885"/>
                  </a:lnTo>
                  <a:lnTo>
                    <a:pt x="3999678" y="1161091"/>
                  </a:lnTo>
                  <a:lnTo>
                    <a:pt x="3993099" y="1203850"/>
                  </a:lnTo>
                  <a:lnTo>
                    <a:pt x="3979943" y="1253188"/>
                  </a:lnTo>
                  <a:lnTo>
                    <a:pt x="3960207" y="1299237"/>
                  </a:lnTo>
                  <a:lnTo>
                    <a:pt x="3937183" y="1338708"/>
                  </a:lnTo>
                  <a:lnTo>
                    <a:pt x="3901002" y="1391335"/>
                  </a:lnTo>
                  <a:lnTo>
                    <a:pt x="3845085" y="1447252"/>
                  </a:lnTo>
                  <a:lnTo>
                    <a:pt x="3795747" y="1486722"/>
                  </a:lnTo>
                  <a:lnTo>
                    <a:pt x="3752987" y="1513036"/>
                  </a:lnTo>
                  <a:lnTo>
                    <a:pt x="3736541" y="1516325"/>
                  </a:lnTo>
                  <a:lnTo>
                    <a:pt x="3713517" y="1516325"/>
                  </a:lnTo>
                  <a:lnTo>
                    <a:pt x="3677335" y="1506457"/>
                  </a:lnTo>
                  <a:lnTo>
                    <a:pt x="3647733" y="1490011"/>
                  </a:lnTo>
                  <a:lnTo>
                    <a:pt x="3611551" y="1466987"/>
                  </a:lnTo>
                  <a:lnTo>
                    <a:pt x="3585238" y="1447252"/>
                  </a:lnTo>
                  <a:lnTo>
                    <a:pt x="3493140" y="1443962"/>
                  </a:lnTo>
                  <a:lnTo>
                    <a:pt x="3259606" y="1443962"/>
                  </a:lnTo>
                  <a:lnTo>
                    <a:pt x="2976734" y="1443962"/>
                  </a:lnTo>
                  <a:lnTo>
                    <a:pt x="2700440" y="1443962"/>
                  </a:lnTo>
                  <a:lnTo>
                    <a:pt x="2559004" y="1443962"/>
                  </a:lnTo>
                  <a:lnTo>
                    <a:pt x="2407701" y="1430806"/>
                  </a:lnTo>
                  <a:lnTo>
                    <a:pt x="2282711" y="1424227"/>
                  </a:lnTo>
                  <a:lnTo>
                    <a:pt x="2105094" y="1404492"/>
                  </a:lnTo>
                  <a:lnTo>
                    <a:pt x="1897874" y="1381467"/>
                  </a:lnTo>
                  <a:lnTo>
                    <a:pt x="1697232" y="1348575"/>
                  </a:lnTo>
                  <a:lnTo>
                    <a:pt x="1601845" y="1328840"/>
                  </a:lnTo>
                  <a:lnTo>
                    <a:pt x="1519615" y="1309105"/>
                  </a:lnTo>
                  <a:lnTo>
                    <a:pt x="1427517" y="1282791"/>
                  </a:lnTo>
                  <a:lnTo>
                    <a:pt x="1292659" y="1230164"/>
                  </a:lnTo>
                  <a:lnTo>
                    <a:pt x="1210429" y="1193983"/>
                  </a:lnTo>
                  <a:lnTo>
                    <a:pt x="1092017" y="1134777"/>
                  </a:lnTo>
                  <a:lnTo>
                    <a:pt x="993341" y="1082150"/>
                  </a:lnTo>
                  <a:lnTo>
                    <a:pt x="901243" y="1022944"/>
                  </a:lnTo>
                  <a:lnTo>
                    <a:pt x="822302" y="967027"/>
                  </a:lnTo>
                  <a:lnTo>
                    <a:pt x="746651" y="914400"/>
                  </a:lnTo>
                  <a:lnTo>
                    <a:pt x="661131" y="845326"/>
                  </a:lnTo>
                  <a:lnTo>
                    <a:pt x="575612" y="772964"/>
                  </a:lnTo>
                  <a:lnTo>
                    <a:pt x="483514" y="687444"/>
                  </a:lnTo>
                  <a:lnTo>
                    <a:pt x="384838" y="578901"/>
                  </a:lnTo>
                  <a:lnTo>
                    <a:pt x="296029" y="476935"/>
                  </a:lnTo>
                  <a:lnTo>
                    <a:pt x="217088" y="371680"/>
                  </a:lnTo>
                  <a:lnTo>
                    <a:pt x="138147" y="259847"/>
                  </a:lnTo>
                  <a:lnTo>
                    <a:pt x="62495" y="141436"/>
                  </a:lnTo>
                  <a:lnTo>
                    <a:pt x="6579" y="42760"/>
                  </a:lnTo>
                  <a:lnTo>
                    <a:pt x="0" y="13157"/>
                  </a:lnTo>
                  <a:lnTo>
                    <a:pt x="6579" y="0"/>
                  </a:lnTo>
                  <a:lnTo>
                    <a:pt x="26314" y="0"/>
                  </a:lnTo>
                  <a:lnTo>
                    <a:pt x="42760" y="6578"/>
                  </a:lnTo>
                  <a:lnTo>
                    <a:pt x="62495" y="23024"/>
                  </a:lnTo>
                  <a:lnTo>
                    <a:pt x="85520" y="62495"/>
                  </a:lnTo>
                  <a:lnTo>
                    <a:pt x="138147" y="131568"/>
                  </a:lnTo>
                  <a:lnTo>
                    <a:pt x="197353" y="200642"/>
                  </a:lnTo>
                  <a:lnTo>
                    <a:pt x="279583" y="282872"/>
                  </a:lnTo>
                  <a:lnTo>
                    <a:pt x="368392" y="374970"/>
                  </a:lnTo>
                  <a:lnTo>
                    <a:pt x="447333" y="450621"/>
                  </a:lnTo>
                  <a:lnTo>
                    <a:pt x="522984" y="522984"/>
                  </a:lnTo>
                  <a:lnTo>
                    <a:pt x="647974" y="615082"/>
                  </a:lnTo>
                  <a:lnTo>
                    <a:pt x="743361" y="680866"/>
                  </a:lnTo>
                  <a:lnTo>
                    <a:pt x="865062" y="759807"/>
                  </a:lnTo>
                  <a:lnTo>
                    <a:pt x="973606" y="828880"/>
                  </a:lnTo>
                  <a:lnTo>
                    <a:pt x="1101885" y="894665"/>
                  </a:lnTo>
                  <a:lnTo>
                    <a:pt x="1269635" y="976895"/>
                  </a:lnTo>
                  <a:lnTo>
                    <a:pt x="1401203" y="1029522"/>
                  </a:lnTo>
                  <a:lnTo>
                    <a:pt x="1490012" y="1062414"/>
                  </a:lnTo>
                  <a:lnTo>
                    <a:pt x="1585399" y="1092017"/>
                  </a:lnTo>
                  <a:lnTo>
                    <a:pt x="1693943" y="1115042"/>
                  </a:lnTo>
                  <a:lnTo>
                    <a:pt x="1874849" y="1147934"/>
                  </a:lnTo>
                  <a:lnTo>
                    <a:pt x="2062334" y="1174247"/>
                  </a:lnTo>
                  <a:lnTo>
                    <a:pt x="2236662" y="1193983"/>
                  </a:lnTo>
                  <a:lnTo>
                    <a:pt x="2489931" y="1210429"/>
                  </a:lnTo>
                  <a:lnTo>
                    <a:pt x="2723465" y="122029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97">
              <a:extLst>
                <a:ext uri="{FF2B5EF4-FFF2-40B4-BE49-F238E27FC236}">
                  <a16:creationId xmlns:a16="http://schemas.microsoft.com/office/drawing/2014/main" id="{6AEB9B0C-9543-497F-8C33-B86C171A4828}"/>
                </a:ext>
              </a:extLst>
            </p:cNvPr>
            <p:cNvSpPr/>
            <p:nvPr/>
          </p:nvSpPr>
          <p:spPr>
            <a:xfrm>
              <a:off x="3798888" y="4189413"/>
              <a:ext cx="852487" cy="847725"/>
            </a:xfrm>
            <a:custGeom>
              <a:avLst/>
              <a:gdLst>
                <a:gd name="connsiteX0" fmla="*/ 326231 w 852487"/>
                <a:gd name="connsiteY0" fmla="*/ 371475 h 847725"/>
                <a:gd name="connsiteX1" fmla="*/ 247650 w 852487"/>
                <a:gd name="connsiteY1" fmla="*/ 295275 h 847725"/>
                <a:gd name="connsiteX2" fmla="*/ 176212 w 852487"/>
                <a:gd name="connsiteY2" fmla="*/ 228600 h 847725"/>
                <a:gd name="connsiteX3" fmla="*/ 90487 w 852487"/>
                <a:gd name="connsiteY3" fmla="*/ 159544 h 847725"/>
                <a:gd name="connsiteX4" fmla="*/ 0 w 852487"/>
                <a:gd name="connsiteY4" fmla="*/ 92869 h 847725"/>
                <a:gd name="connsiteX5" fmla="*/ 26194 w 852487"/>
                <a:gd name="connsiteY5" fmla="*/ 0 h 847725"/>
                <a:gd name="connsiteX6" fmla="*/ 109537 w 852487"/>
                <a:gd name="connsiteY6" fmla="*/ 35719 h 847725"/>
                <a:gd name="connsiteX7" fmla="*/ 200025 w 852487"/>
                <a:gd name="connsiteY7" fmla="*/ 73819 h 847725"/>
                <a:gd name="connsiteX8" fmla="*/ 304800 w 852487"/>
                <a:gd name="connsiteY8" fmla="*/ 123825 h 847725"/>
                <a:gd name="connsiteX9" fmla="*/ 395287 w 852487"/>
                <a:gd name="connsiteY9" fmla="*/ 173831 h 847725"/>
                <a:gd name="connsiteX10" fmla="*/ 490537 w 852487"/>
                <a:gd name="connsiteY10" fmla="*/ 226219 h 847725"/>
                <a:gd name="connsiteX11" fmla="*/ 564356 w 852487"/>
                <a:gd name="connsiteY11" fmla="*/ 269081 h 847725"/>
                <a:gd name="connsiteX12" fmla="*/ 659606 w 852487"/>
                <a:gd name="connsiteY12" fmla="*/ 333375 h 847725"/>
                <a:gd name="connsiteX13" fmla="*/ 726281 w 852487"/>
                <a:gd name="connsiteY13" fmla="*/ 376237 h 847725"/>
                <a:gd name="connsiteX14" fmla="*/ 778669 w 852487"/>
                <a:gd name="connsiteY14" fmla="*/ 414337 h 847725"/>
                <a:gd name="connsiteX15" fmla="*/ 792956 w 852487"/>
                <a:gd name="connsiteY15" fmla="*/ 428625 h 847725"/>
                <a:gd name="connsiteX16" fmla="*/ 807244 w 852487"/>
                <a:gd name="connsiteY16" fmla="*/ 452437 h 847725"/>
                <a:gd name="connsiteX17" fmla="*/ 821531 w 852487"/>
                <a:gd name="connsiteY17" fmla="*/ 483394 h 847725"/>
                <a:gd name="connsiteX18" fmla="*/ 838200 w 852487"/>
                <a:gd name="connsiteY18" fmla="*/ 521494 h 847725"/>
                <a:gd name="connsiteX19" fmla="*/ 850106 w 852487"/>
                <a:gd name="connsiteY19" fmla="*/ 564356 h 847725"/>
                <a:gd name="connsiteX20" fmla="*/ 852487 w 852487"/>
                <a:gd name="connsiteY20" fmla="*/ 607219 h 847725"/>
                <a:gd name="connsiteX21" fmla="*/ 852487 w 852487"/>
                <a:gd name="connsiteY21" fmla="*/ 661987 h 847725"/>
                <a:gd name="connsiteX22" fmla="*/ 845344 w 852487"/>
                <a:gd name="connsiteY22" fmla="*/ 733425 h 847725"/>
                <a:gd name="connsiteX23" fmla="*/ 828675 w 852487"/>
                <a:gd name="connsiteY23" fmla="*/ 776287 h 847725"/>
                <a:gd name="connsiteX24" fmla="*/ 800100 w 852487"/>
                <a:gd name="connsiteY24" fmla="*/ 819150 h 847725"/>
                <a:gd name="connsiteX25" fmla="*/ 762000 w 852487"/>
                <a:gd name="connsiteY25" fmla="*/ 845344 h 847725"/>
                <a:gd name="connsiteX26" fmla="*/ 740569 w 852487"/>
                <a:gd name="connsiteY26" fmla="*/ 847725 h 847725"/>
                <a:gd name="connsiteX27" fmla="*/ 711994 w 852487"/>
                <a:gd name="connsiteY27" fmla="*/ 833437 h 847725"/>
                <a:gd name="connsiteX28" fmla="*/ 688181 w 852487"/>
                <a:gd name="connsiteY28" fmla="*/ 812006 h 847725"/>
                <a:gd name="connsiteX29" fmla="*/ 652462 w 852487"/>
                <a:gd name="connsiteY29" fmla="*/ 759619 h 847725"/>
                <a:gd name="connsiteX30" fmla="*/ 561975 w 852487"/>
                <a:gd name="connsiteY30" fmla="*/ 642937 h 847725"/>
                <a:gd name="connsiteX31" fmla="*/ 459581 w 852487"/>
                <a:gd name="connsiteY31" fmla="*/ 519112 h 847725"/>
                <a:gd name="connsiteX32" fmla="*/ 326231 w 852487"/>
                <a:gd name="connsiteY32" fmla="*/ 371475 h 84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52487" h="847725">
                  <a:moveTo>
                    <a:pt x="326231" y="371475"/>
                  </a:moveTo>
                  <a:lnTo>
                    <a:pt x="247650" y="295275"/>
                  </a:lnTo>
                  <a:lnTo>
                    <a:pt x="176212" y="228600"/>
                  </a:lnTo>
                  <a:lnTo>
                    <a:pt x="90487" y="159544"/>
                  </a:lnTo>
                  <a:lnTo>
                    <a:pt x="0" y="92869"/>
                  </a:lnTo>
                  <a:lnTo>
                    <a:pt x="26194" y="0"/>
                  </a:lnTo>
                  <a:lnTo>
                    <a:pt x="109537" y="35719"/>
                  </a:lnTo>
                  <a:lnTo>
                    <a:pt x="200025" y="73819"/>
                  </a:lnTo>
                  <a:lnTo>
                    <a:pt x="304800" y="123825"/>
                  </a:lnTo>
                  <a:lnTo>
                    <a:pt x="395287" y="173831"/>
                  </a:lnTo>
                  <a:lnTo>
                    <a:pt x="490537" y="226219"/>
                  </a:lnTo>
                  <a:lnTo>
                    <a:pt x="564356" y="269081"/>
                  </a:lnTo>
                  <a:lnTo>
                    <a:pt x="659606" y="333375"/>
                  </a:lnTo>
                  <a:lnTo>
                    <a:pt x="726281" y="376237"/>
                  </a:lnTo>
                  <a:lnTo>
                    <a:pt x="778669" y="414337"/>
                  </a:lnTo>
                  <a:lnTo>
                    <a:pt x="792956" y="428625"/>
                  </a:lnTo>
                  <a:lnTo>
                    <a:pt x="807244" y="452437"/>
                  </a:lnTo>
                  <a:lnTo>
                    <a:pt x="821531" y="483394"/>
                  </a:lnTo>
                  <a:lnTo>
                    <a:pt x="838200" y="521494"/>
                  </a:lnTo>
                  <a:lnTo>
                    <a:pt x="850106" y="564356"/>
                  </a:lnTo>
                  <a:lnTo>
                    <a:pt x="852487" y="607219"/>
                  </a:lnTo>
                  <a:lnTo>
                    <a:pt x="852487" y="661987"/>
                  </a:lnTo>
                  <a:lnTo>
                    <a:pt x="845344" y="733425"/>
                  </a:lnTo>
                  <a:lnTo>
                    <a:pt x="828675" y="776287"/>
                  </a:lnTo>
                  <a:lnTo>
                    <a:pt x="800100" y="819150"/>
                  </a:lnTo>
                  <a:lnTo>
                    <a:pt x="762000" y="845344"/>
                  </a:lnTo>
                  <a:lnTo>
                    <a:pt x="740569" y="847725"/>
                  </a:lnTo>
                  <a:lnTo>
                    <a:pt x="711994" y="833437"/>
                  </a:lnTo>
                  <a:lnTo>
                    <a:pt x="688181" y="812006"/>
                  </a:lnTo>
                  <a:lnTo>
                    <a:pt x="652462" y="759619"/>
                  </a:lnTo>
                  <a:lnTo>
                    <a:pt x="561975" y="642937"/>
                  </a:lnTo>
                  <a:lnTo>
                    <a:pt x="459581" y="519112"/>
                  </a:lnTo>
                  <a:lnTo>
                    <a:pt x="326231" y="3714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98">
              <a:extLst>
                <a:ext uri="{FF2B5EF4-FFF2-40B4-BE49-F238E27FC236}">
                  <a16:creationId xmlns:a16="http://schemas.microsoft.com/office/drawing/2014/main" id="{39418913-87F7-45B5-BEF0-7AF73A380313}"/>
                </a:ext>
              </a:extLst>
            </p:cNvPr>
            <p:cNvSpPr/>
            <p:nvPr/>
          </p:nvSpPr>
          <p:spPr>
            <a:xfrm>
              <a:off x="4962525" y="2219325"/>
              <a:ext cx="2446338" cy="465138"/>
            </a:xfrm>
            <a:custGeom>
              <a:avLst/>
              <a:gdLst>
                <a:gd name="connsiteX0" fmla="*/ 873919 w 2445544"/>
                <a:gd name="connsiteY0" fmla="*/ 178594 h 464344"/>
                <a:gd name="connsiteX1" fmla="*/ 1185863 w 2445544"/>
                <a:gd name="connsiteY1" fmla="*/ 126206 h 464344"/>
                <a:gd name="connsiteX2" fmla="*/ 1423988 w 2445544"/>
                <a:gd name="connsiteY2" fmla="*/ 88106 h 464344"/>
                <a:gd name="connsiteX3" fmla="*/ 1624013 w 2445544"/>
                <a:gd name="connsiteY3" fmla="*/ 59531 h 464344"/>
                <a:gd name="connsiteX4" fmla="*/ 1750219 w 2445544"/>
                <a:gd name="connsiteY4" fmla="*/ 45244 h 464344"/>
                <a:gd name="connsiteX5" fmla="*/ 1862138 w 2445544"/>
                <a:gd name="connsiteY5" fmla="*/ 26194 h 464344"/>
                <a:gd name="connsiteX6" fmla="*/ 2019300 w 2445544"/>
                <a:gd name="connsiteY6" fmla="*/ 0 h 464344"/>
                <a:gd name="connsiteX7" fmla="*/ 2062163 w 2445544"/>
                <a:gd name="connsiteY7" fmla="*/ 4763 h 464344"/>
                <a:gd name="connsiteX8" fmla="*/ 2114550 w 2445544"/>
                <a:gd name="connsiteY8" fmla="*/ 14288 h 464344"/>
                <a:gd name="connsiteX9" fmla="*/ 2193131 w 2445544"/>
                <a:gd name="connsiteY9" fmla="*/ 30956 h 464344"/>
                <a:gd name="connsiteX10" fmla="*/ 2255044 w 2445544"/>
                <a:gd name="connsiteY10" fmla="*/ 52388 h 464344"/>
                <a:gd name="connsiteX11" fmla="*/ 2314575 w 2445544"/>
                <a:gd name="connsiteY11" fmla="*/ 76200 h 464344"/>
                <a:gd name="connsiteX12" fmla="*/ 2364581 w 2445544"/>
                <a:gd name="connsiteY12" fmla="*/ 100013 h 464344"/>
                <a:gd name="connsiteX13" fmla="*/ 2402681 w 2445544"/>
                <a:gd name="connsiteY13" fmla="*/ 130969 h 464344"/>
                <a:gd name="connsiteX14" fmla="*/ 2424113 w 2445544"/>
                <a:gd name="connsiteY14" fmla="*/ 154781 h 464344"/>
                <a:gd name="connsiteX15" fmla="*/ 2438400 w 2445544"/>
                <a:gd name="connsiteY15" fmla="*/ 173831 h 464344"/>
                <a:gd name="connsiteX16" fmla="*/ 2443163 w 2445544"/>
                <a:gd name="connsiteY16" fmla="*/ 185738 h 464344"/>
                <a:gd name="connsiteX17" fmla="*/ 2445544 w 2445544"/>
                <a:gd name="connsiteY17" fmla="*/ 195263 h 464344"/>
                <a:gd name="connsiteX18" fmla="*/ 2443163 w 2445544"/>
                <a:gd name="connsiteY18" fmla="*/ 207169 h 464344"/>
                <a:gd name="connsiteX19" fmla="*/ 2436019 w 2445544"/>
                <a:gd name="connsiteY19" fmla="*/ 223838 h 464344"/>
                <a:gd name="connsiteX20" fmla="*/ 2424113 w 2445544"/>
                <a:gd name="connsiteY20" fmla="*/ 238125 h 464344"/>
                <a:gd name="connsiteX21" fmla="*/ 2390775 w 2445544"/>
                <a:gd name="connsiteY21" fmla="*/ 257175 h 464344"/>
                <a:gd name="connsiteX22" fmla="*/ 2350294 w 2445544"/>
                <a:gd name="connsiteY22" fmla="*/ 269081 h 464344"/>
                <a:gd name="connsiteX23" fmla="*/ 2300288 w 2445544"/>
                <a:gd name="connsiteY23" fmla="*/ 269081 h 464344"/>
                <a:gd name="connsiteX24" fmla="*/ 2190750 w 2445544"/>
                <a:gd name="connsiteY24" fmla="*/ 269081 h 464344"/>
                <a:gd name="connsiteX25" fmla="*/ 2024063 w 2445544"/>
                <a:gd name="connsiteY25" fmla="*/ 269081 h 464344"/>
                <a:gd name="connsiteX26" fmla="*/ 1862138 w 2445544"/>
                <a:gd name="connsiteY26" fmla="*/ 269081 h 464344"/>
                <a:gd name="connsiteX27" fmla="*/ 1762125 w 2445544"/>
                <a:gd name="connsiteY27" fmla="*/ 273844 h 464344"/>
                <a:gd name="connsiteX28" fmla="*/ 1493044 w 2445544"/>
                <a:gd name="connsiteY28" fmla="*/ 292894 h 464344"/>
                <a:gd name="connsiteX29" fmla="*/ 1314450 w 2445544"/>
                <a:gd name="connsiteY29" fmla="*/ 307181 h 464344"/>
                <a:gd name="connsiteX30" fmla="*/ 1190625 w 2445544"/>
                <a:gd name="connsiteY30" fmla="*/ 316706 h 464344"/>
                <a:gd name="connsiteX31" fmla="*/ 1031081 w 2445544"/>
                <a:gd name="connsiteY31" fmla="*/ 359569 h 464344"/>
                <a:gd name="connsiteX32" fmla="*/ 976313 w 2445544"/>
                <a:gd name="connsiteY32" fmla="*/ 366713 h 464344"/>
                <a:gd name="connsiteX33" fmla="*/ 878681 w 2445544"/>
                <a:gd name="connsiteY33" fmla="*/ 376238 h 464344"/>
                <a:gd name="connsiteX34" fmla="*/ 790575 w 2445544"/>
                <a:gd name="connsiteY34" fmla="*/ 378619 h 464344"/>
                <a:gd name="connsiteX35" fmla="*/ 754856 w 2445544"/>
                <a:gd name="connsiteY35" fmla="*/ 383381 h 464344"/>
                <a:gd name="connsiteX36" fmla="*/ 676275 w 2445544"/>
                <a:gd name="connsiteY36" fmla="*/ 402431 h 464344"/>
                <a:gd name="connsiteX37" fmla="*/ 573881 w 2445544"/>
                <a:gd name="connsiteY37" fmla="*/ 423863 h 464344"/>
                <a:gd name="connsiteX38" fmla="*/ 471488 w 2445544"/>
                <a:gd name="connsiteY38" fmla="*/ 440531 h 464344"/>
                <a:gd name="connsiteX39" fmla="*/ 402431 w 2445544"/>
                <a:gd name="connsiteY39" fmla="*/ 447675 h 464344"/>
                <a:gd name="connsiteX40" fmla="*/ 378619 w 2445544"/>
                <a:gd name="connsiteY40" fmla="*/ 457200 h 464344"/>
                <a:gd name="connsiteX41" fmla="*/ 335756 w 2445544"/>
                <a:gd name="connsiteY41" fmla="*/ 464344 h 464344"/>
                <a:gd name="connsiteX42" fmla="*/ 307181 w 2445544"/>
                <a:gd name="connsiteY42" fmla="*/ 464344 h 464344"/>
                <a:gd name="connsiteX43" fmla="*/ 261938 w 2445544"/>
                <a:gd name="connsiteY43" fmla="*/ 457200 h 464344"/>
                <a:gd name="connsiteX44" fmla="*/ 211931 w 2445544"/>
                <a:gd name="connsiteY44" fmla="*/ 438150 h 464344"/>
                <a:gd name="connsiteX45" fmla="*/ 173831 w 2445544"/>
                <a:gd name="connsiteY45" fmla="*/ 421481 h 464344"/>
                <a:gd name="connsiteX46" fmla="*/ 128588 w 2445544"/>
                <a:gd name="connsiteY46" fmla="*/ 390525 h 464344"/>
                <a:gd name="connsiteX47" fmla="*/ 97631 w 2445544"/>
                <a:gd name="connsiteY47" fmla="*/ 364331 h 464344"/>
                <a:gd name="connsiteX48" fmla="*/ 69056 w 2445544"/>
                <a:gd name="connsiteY48" fmla="*/ 338138 h 464344"/>
                <a:gd name="connsiteX49" fmla="*/ 47625 w 2445544"/>
                <a:gd name="connsiteY49" fmla="*/ 311944 h 464344"/>
                <a:gd name="connsiteX50" fmla="*/ 30956 w 2445544"/>
                <a:gd name="connsiteY50" fmla="*/ 285750 h 464344"/>
                <a:gd name="connsiteX51" fmla="*/ 16669 w 2445544"/>
                <a:gd name="connsiteY51" fmla="*/ 254794 h 464344"/>
                <a:gd name="connsiteX52" fmla="*/ 4763 w 2445544"/>
                <a:gd name="connsiteY52" fmla="*/ 221456 h 464344"/>
                <a:gd name="connsiteX53" fmla="*/ 0 w 2445544"/>
                <a:gd name="connsiteY53" fmla="*/ 190500 h 464344"/>
                <a:gd name="connsiteX54" fmla="*/ 2381 w 2445544"/>
                <a:gd name="connsiteY54" fmla="*/ 154781 h 464344"/>
                <a:gd name="connsiteX55" fmla="*/ 9525 w 2445544"/>
                <a:gd name="connsiteY55" fmla="*/ 135731 h 464344"/>
                <a:gd name="connsiteX56" fmla="*/ 21431 w 2445544"/>
                <a:gd name="connsiteY56" fmla="*/ 130969 h 464344"/>
                <a:gd name="connsiteX57" fmla="*/ 33338 w 2445544"/>
                <a:gd name="connsiteY57" fmla="*/ 133350 h 464344"/>
                <a:gd name="connsiteX58" fmla="*/ 52388 w 2445544"/>
                <a:gd name="connsiteY58" fmla="*/ 145256 h 464344"/>
                <a:gd name="connsiteX59" fmla="*/ 76200 w 2445544"/>
                <a:gd name="connsiteY59" fmla="*/ 161925 h 464344"/>
                <a:gd name="connsiteX60" fmla="*/ 123825 w 2445544"/>
                <a:gd name="connsiteY60" fmla="*/ 190500 h 464344"/>
                <a:gd name="connsiteX61" fmla="*/ 180975 w 2445544"/>
                <a:gd name="connsiteY61" fmla="*/ 211931 h 464344"/>
                <a:gd name="connsiteX62" fmla="*/ 242888 w 2445544"/>
                <a:gd name="connsiteY62" fmla="*/ 228600 h 464344"/>
                <a:gd name="connsiteX63" fmla="*/ 290513 w 2445544"/>
                <a:gd name="connsiteY63" fmla="*/ 238125 h 464344"/>
                <a:gd name="connsiteX64" fmla="*/ 373856 w 2445544"/>
                <a:gd name="connsiteY64" fmla="*/ 245269 h 464344"/>
                <a:gd name="connsiteX65" fmla="*/ 445294 w 2445544"/>
                <a:gd name="connsiteY65" fmla="*/ 245269 h 464344"/>
                <a:gd name="connsiteX66" fmla="*/ 550069 w 2445544"/>
                <a:gd name="connsiteY66" fmla="*/ 226219 h 464344"/>
                <a:gd name="connsiteX67" fmla="*/ 759619 w 2445544"/>
                <a:gd name="connsiteY67" fmla="*/ 195263 h 464344"/>
                <a:gd name="connsiteX68" fmla="*/ 873919 w 2445544"/>
                <a:gd name="connsiteY68" fmla="*/ 178594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445544" h="464344">
                  <a:moveTo>
                    <a:pt x="873919" y="178594"/>
                  </a:moveTo>
                  <a:lnTo>
                    <a:pt x="1185863" y="126206"/>
                  </a:lnTo>
                  <a:lnTo>
                    <a:pt x="1423988" y="88106"/>
                  </a:lnTo>
                  <a:lnTo>
                    <a:pt x="1624013" y="59531"/>
                  </a:lnTo>
                  <a:lnTo>
                    <a:pt x="1750219" y="45244"/>
                  </a:lnTo>
                  <a:lnTo>
                    <a:pt x="1862138" y="26194"/>
                  </a:lnTo>
                  <a:lnTo>
                    <a:pt x="2019300" y="0"/>
                  </a:lnTo>
                  <a:lnTo>
                    <a:pt x="2062163" y="4763"/>
                  </a:lnTo>
                  <a:lnTo>
                    <a:pt x="2114550" y="14288"/>
                  </a:lnTo>
                  <a:lnTo>
                    <a:pt x="2193131" y="30956"/>
                  </a:lnTo>
                  <a:lnTo>
                    <a:pt x="2255044" y="52388"/>
                  </a:lnTo>
                  <a:lnTo>
                    <a:pt x="2314575" y="76200"/>
                  </a:lnTo>
                  <a:lnTo>
                    <a:pt x="2364581" y="100013"/>
                  </a:lnTo>
                  <a:lnTo>
                    <a:pt x="2402681" y="130969"/>
                  </a:lnTo>
                  <a:lnTo>
                    <a:pt x="2424113" y="154781"/>
                  </a:lnTo>
                  <a:lnTo>
                    <a:pt x="2438400" y="173831"/>
                  </a:lnTo>
                  <a:lnTo>
                    <a:pt x="2443163" y="185738"/>
                  </a:lnTo>
                  <a:lnTo>
                    <a:pt x="2445544" y="195263"/>
                  </a:lnTo>
                  <a:lnTo>
                    <a:pt x="2443163" y="207169"/>
                  </a:lnTo>
                  <a:lnTo>
                    <a:pt x="2436019" y="223838"/>
                  </a:lnTo>
                  <a:lnTo>
                    <a:pt x="2424113" y="238125"/>
                  </a:lnTo>
                  <a:lnTo>
                    <a:pt x="2390775" y="257175"/>
                  </a:lnTo>
                  <a:lnTo>
                    <a:pt x="2350294" y="269081"/>
                  </a:lnTo>
                  <a:lnTo>
                    <a:pt x="2300288" y="269081"/>
                  </a:lnTo>
                  <a:lnTo>
                    <a:pt x="2190750" y="269081"/>
                  </a:lnTo>
                  <a:lnTo>
                    <a:pt x="2024063" y="269081"/>
                  </a:lnTo>
                  <a:lnTo>
                    <a:pt x="1862138" y="269081"/>
                  </a:lnTo>
                  <a:lnTo>
                    <a:pt x="1762125" y="273844"/>
                  </a:lnTo>
                  <a:lnTo>
                    <a:pt x="1493044" y="292894"/>
                  </a:lnTo>
                  <a:lnTo>
                    <a:pt x="1314450" y="307181"/>
                  </a:lnTo>
                  <a:lnTo>
                    <a:pt x="1190625" y="316706"/>
                  </a:lnTo>
                  <a:lnTo>
                    <a:pt x="1031081" y="359569"/>
                  </a:lnTo>
                  <a:lnTo>
                    <a:pt x="976313" y="366713"/>
                  </a:lnTo>
                  <a:lnTo>
                    <a:pt x="878681" y="376238"/>
                  </a:lnTo>
                  <a:lnTo>
                    <a:pt x="790575" y="378619"/>
                  </a:lnTo>
                  <a:lnTo>
                    <a:pt x="754856" y="383381"/>
                  </a:lnTo>
                  <a:lnTo>
                    <a:pt x="676275" y="402431"/>
                  </a:lnTo>
                  <a:lnTo>
                    <a:pt x="573881" y="423863"/>
                  </a:lnTo>
                  <a:lnTo>
                    <a:pt x="471488" y="440531"/>
                  </a:lnTo>
                  <a:lnTo>
                    <a:pt x="402431" y="447675"/>
                  </a:lnTo>
                  <a:lnTo>
                    <a:pt x="378619" y="457200"/>
                  </a:lnTo>
                  <a:lnTo>
                    <a:pt x="335756" y="464344"/>
                  </a:lnTo>
                  <a:lnTo>
                    <a:pt x="307181" y="464344"/>
                  </a:lnTo>
                  <a:lnTo>
                    <a:pt x="261938" y="457200"/>
                  </a:lnTo>
                  <a:lnTo>
                    <a:pt x="211931" y="438150"/>
                  </a:lnTo>
                  <a:lnTo>
                    <a:pt x="173831" y="421481"/>
                  </a:lnTo>
                  <a:lnTo>
                    <a:pt x="128588" y="390525"/>
                  </a:lnTo>
                  <a:lnTo>
                    <a:pt x="97631" y="364331"/>
                  </a:lnTo>
                  <a:lnTo>
                    <a:pt x="69056" y="338138"/>
                  </a:lnTo>
                  <a:lnTo>
                    <a:pt x="47625" y="311944"/>
                  </a:lnTo>
                  <a:lnTo>
                    <a:pt x="30956" y="285750"/>
                  </a:lnTo>
                  <a:lnTo>
                    <a:pt x="16669" y="254794"/>
                  </a:lnTo>
                  <a:lnTo>
                    <a:pt x="4763" y="221456"/>
                  </a:lnTo>
                  <a:lnTo>
                    <a:pt x="0" y="190500"/>
                  </a:lnTo>
                  <a:lnTo>
                    <a:pt x="2381" y="154781"/>
                  </a:lnTo>
                  <a:lnTo>
                    <a:pt x="9525" y="135731"/>
                  </a:lnTo>
                  <a:lnTo>
                    <a:pt x="21431" y="130969"/>
                  </a:lnTo>
                  <a:lnTo>
                    <a:pt x="33338" y="133350"/>
                  </a:lnTo>
                  <a:lnTo>
                    <a:pt x="52388" y="145256"/>
                  </a:lnTo>
                  <a:lnTo>
                    <a:pt x="76200" y="161925"/>
                  </a:lnTo>
                  <a:lnTo>
                    <a:pt x="123825" y="190500"/>
                  </a:lnTo>
                  <a:lnTo>
                    <a:pt x="180975" y="211931"/>
                  </a:lnTo>
                  <a:lnTo>
                    <a:pt x="242888" y="228600"/>
                  </a:lnTo>
                  <a:lnTo>
                    <a:pt x="290513" y="238125"/>
                  </a:lnTo>
                  <a:lnTo>
                    <a:pt x="373856" y="245269"/>
                  </a:lnTo>
                  <a:lnTo>
                    <a:pt x="445294" y="245269"/>
                  </a:lnTo>
                  <a:lnTo>
                    <a:pt x="550069" y="226219"/>
                  </a:lnTo>
                  <a:lnTo>
                    <a:pt x="759619" y="195263"/>
                  </a:lnTo>
                  <a:lnTo>
                    <a:pt x="873919" y="1785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01">
              <a:extLst>
                <a:ext uri="{FF2B5EF4-FFF2-40B4-BE49-F238E27FC236}">
                  <a16:creationId xmlns:a16="http://schemas.microsoft.com/office/drawing/2014/main" id="{9B1EEACD-325D-4E3D-A54A-DD882C4EAA4F}"/>
                </a:ext>
              </a:extLst>
            </p:cNvPr>
            <p:cNvSpPr/>
            <p:nvPr/>
          </p:nvSpPr>
          <p:spPr>
            <a:xfrm rot="16200000">
              <a:off x="4518025" y="3954463"/>
              <a:ext cx="3481388" cy="582612"/>
            </a:xfrm>
            <a:custGeom>
              <a:avLst/>
              <a:gdLst>
                <a:gd name="connsiteX0" fmla="*/ 1987450 w 3481643"/>
                <a:gd name="connsiteY0" fmla="*/ 311531 h 582678"/>
                <a:gd name="connsiteX1" fmla="*/ 2275904 w 3481643"/>
                <a:gd name="connsiteY1" fmla="*/ 311531 h 582678"/>
                <a:gd name="connsiteX2" fmla="*/ 2483592 w 3481643"/>
                <a:gd name="connsiteY2" fmla="*/ 314415 h 582678"/>
                <a:gd name="connsiteX3" fmla="*/ 2673971 w 3481643"/>
                <a:gd name="connsiteY3" fmla="*/ 314415 h 582678"/>
                <a:gd name="connsiteX4" fmla="*/ 2772046 w 3481643"/>
                <a:gd name="connsiteY4" fmla="*/ 308646 h 582678"/>
                <a:gd name="connsiteX5" fmla="*/ 2838390 w 3481643"/>
                <a:gd name="connsiteY5" fmla="*/ 302877 h 582678"/>
                <a:gd name="connsiteX6" fmla="*/ 2901850 w 3481643"/>
                <a:gd name="connsiteY6" fmla="*/ 294224 h 582678"/>
                <a:gd name="connsiteX7" fmla="*/ 2936465 w 3481643"/>
                <a:gd name="connsiteY7" fmla="*/ 288455 h 582678"/>
                <a:gd name="connsiteX8" fmla="*/ 2994156 w 3481643"/>
                <a:gd name="connsiteY8" fmla="*/ 276916 h 582678"/>
                <a:gd name="connsiteX9" fmla="*/ 3046077 w 3481643"/>
                <a:gd name="connsiteY9" fmla="*/ 259609 h 582678"/>
                <a:gd name="connsiteX10" fmla="*/ 3106653 w 3481643"/>
                <a:gd name="connsiteY10" fmla="*/ 230764 h 582678"/>
                <a:gd name="connsiteX11" fmla="*/ 3201843 w 3481643"/>
                <a:gd name="connsiteY11" fmla="*/ 173073 h 582678"/>
                <a:gd name="connsiteX12" fmla="*/ 3314340 w 3481643"/>
                <a:gd name="connsiteY12" fmla="*/ 98075 h 582678"/>
                <a:gd name="connsiteX13" fmla="*/ 3438375 w 3481643"/>
                <a:gd name="connsiteY13" fmla="*/ 0 h 582678"/>
                <a:gd name="connsiteX14" fmla="*/ 3481643 w 3481643"/>
                <a:gd name="connsiteY14" fmla="*/ 173073 h 582678"/>
                <a:gd name="connsiteX15" fmla="*/ 3348954 w 3481643"/>
                <a:gd name="connsiteY15" fmla="*/ 305762 h 582678"/>
                <a:gd name="connsiteX16" fmla="*/ 3236457 w 3481643"/>
                <a:gd name="connsiteY16" fmla="*/ 415374 h 582678"/>
                <a:gd name="connsiteX17" fmla="*/ 3181651 w 3481643"/>
                <a:gd name="connsiteY17" fmla="*/ 473065 h 582678"/>
                <a:gd name="connsiteX18" fmla="*/ 3155690 w 3481643"/>
                <a:gd name="connsiteY18" fmla="*/ 501911 h 582678"/>
                <a:gd name="connsiteX19" fmla="*/ 3129729 w 3481643"/>
                <a:gd name="connsiteY19" fmla="*/ 524987 h 582678"/>
                <a:gd name="connsiteX20" fmla="*/ 3083576 w 3481643"/>
                <a:gd name="connsiteY20" fmla="*/ 548063 h 582678"/>
                <a:gd name="connsiteX21" fmla="*/ 3040308 w 3481643"/>
                <a:gd name="connsiteY21" fmla="*/ 556717 h 582678"/>
                <a:gd name="connsiteX22" fmla="*/ 2976848 w 3481643"/>
                <a:gd name="connsiteY22" fmla="*/ 562486 h 582678"/>
                <a:gd name="connsiteX23" fmla="*/ 2898966 w 3481643"/>
                <a:gd name="connsiteY23" fmla="*/ 559602 h 582678"/>
                <a:gd name="connsiteX24" fmla="*/ 2699932 w 3481643"/>
                <a:gd name="connsiteY24" fmla="*/ 559602 h 582678"/>
                <a:gd name="connsiteX25" fmla="*/ 2474938 w 3481643"/>
                <a:gd name="connsiteY25" fmla="*/ 550948 h 582678"/>
                <a:gd name="connsiteX26" fmla="*/ 2192253 w 3481643"/>
                <a:gd name="connsiteY26" fmla="*/ 542294 h 582678"/>
                <a:gd name="connsiteX27" fmla="*/ 1915337 w 3481643"/>
                <a:gd name="connsiteY27" fmla="*/ 536525 h 582678"/>
                <a:gd name="connsiteX28" fmla="*/ 1698996 w 3481643"/>
                <a:gd name="connsiteY28" fmla="*/ 536525 h 582678"/>
                <a:gd name="connsiteX29" fmla="*/ 1517270 w 3481643"/>
                <a:gd name="connsiteY29" fmla="*/ 548063 h 582678"/>
                <a:gd name="connsiteX30" fmla="*/ 1174009 w 3481643"/>
                <a:gd name="connsiteY30" fmla="*/ 562486 h 582678"/>
                <a:gd name="connsiteX31" fmla="*/ 957668 w 3481643"/>
                <a:gd name="connsiteY31" fmla="*/ 574024 h 582678"/>
                <a:gd name="connsiteX32" fmla="*/ 744212 w 3481643"/>
                <a:gd name="connsiteY32" fmla="*/ 582678 h 582678"/>
                <a:gd name="connsiteX33" fmla="*/ 649022 w 3481643"/>
                <a:gd name="connsiteY33" fmla="*/ 579793 h 582678"/>
                <a:gd name="connsiteX34" fmla="*/ 519218 w 3481643"/>
                <a:gd name="connsiteY34" fmla="*/ 565371 h 582678"/>
                <a:gd name="connsiteX35" fmla="*/ 386529 w 3481643"/>
                <a:gd name="connsiteY35" fmla="*/ 539410 h 582678"/>
                <a:gd name="connsiteX36" fmla="*/ 294224 w 3481643"/>
                <a:gd name="connsiteY36" fmla="*/ 507680 h 582678"/>
                <a:gd name="connsiteX37" fmla="*/ 199034 w 3481643"/>
                <a:gd name="connsiteY37" fmla="*/ 470181 h 582678"/>
                <a:gd name="connsiteX38" fmla="*/ 92306 w 3481643"/>
                <a:gd name="connsiteY38" fmla="*/ 418259 h 582678"/>
                <a:gd name="connsiteX39" fmla="*/ 54807 w 3481643"/>
                <a:gd name="connsiteY39" fmla="*/ 392298 h 582678"/>
                <a:gd name="connsiteX40" fmla="*/ 25961 w 3481643"/>
                <a:gd name="connsiteY40" fmla="*/ 366337 h 582678"/>
                <a:gd name="connsiteX41" fmla="*/ 14423 w 3481643"/>
                <a:gd name="connsiteY41" fmla="*/ 346145 h 582678"/>
                <a:gd name="connsiteX42" fmla="*/ 5769 w 3481643"/>
                <a:gd name="connsiteY42" fmla="*/ 331723 h 582678"/>
                <a:gd name="connsiteX43" fmla="*/ 0 w 3481643"/>
                <a:gd name="connsiteY43" fmla="*/ 308646 h 582678"/>
                <a:gd name="connsiteX44" fmla="*/ 2885 w 3481643"/>
                <a:gd name="connsiteY44" fmla="*/ 282685 h 582678"/>
                <a:gd name="connsiteX45" fmla="*/ 17308 w 3481643"/>
                <a:gd name="connsiteY45" fmla="*/ 256725 h 582678"/>
                <a:gd name="connsiteX46" fmla="*/ 46153 w 3481643"/>
                <a:gd name="connsiteY46" fmla="*/ 233648 h 582678"/>
                <a:gd name="connsiteX47" fmla="*/ 86537 w 3481643"/>
                <a:gd name="connsiteY47" fmla="*/ 210572 h 582678"/>
                <a:gd name="connsiteX48" fmla="*/ 591332 w 3481643"/>
                <a:gd name="connsiteY48" fmla="*/ 297108 h 582678"/>
                <a:gd name="connsiteX49" fmla="*/ 634600 w 3481643"/>
                <a:gd name="connsiteY49" fmla="*/ 311531 h 582678"/>
                <a:gd name="connsiteX50" fmla="*/ 724021 w 3481643"/>
                <a:gd name="connsiteY50" fmla="*/ 328838 h 582678"/>
                <a:gd name="connsiteX51" fmla="*/ 862479 w 3481643"/>
                <a:gd name="connsiteY51" fmla="*/ 337492 h 582678"/>
                <a:gd name="connsiteX52" fmla="*/ 1003821 w 3481643"/>
                <a:gd name="connsiteY52" fmla="*/ 323069 h 582678"/>
                <a:gd name="connsiteX53" fmla="*/ 1277853 w 3481643"/>
                <a:gd name="connsiteY53" fmla="*/ 311531 h 582678"/>
                <a:gd name="connsiteX54" fmla="*/ 1621113 w 3481643"/>
                <a:gd name="connsiteY54" fmla="*/ 314415 h 582678"/>
                <a:gd name="connsiteX55" fmla="*/ 1987450 w 3481643"/>
                <a:gd name="connsiteY55" fmla="*/ 311531 h 58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481643" h="582678">
                  <a:moveTo>
                    <a:pt x="1987450" y="311531"/>
                  </a:moveTo>
                  <a:lnTo>
                    <a:pt x="2275904" y="311531"/>
                  </a:lnTo>
                  <a:lnTo>
                    <a:pt x="2483592" y="314415"/>
                  </a:lnTo>
                  <a:lnTo>
                    <a:pt x="2673971" y="314415"/>
                  </a:lnTo>
                  <a:lnTo>
                    <a:pt x="2772046" y="308646"/>
                  </a:lnTo>
                  <a:lnTo>
                    <a:pt x="2838390" y="302877"/>
                  </a:lnTo>
                  <a:lnTo>
                    <a:pt x="2901850" y="294224"/>
                  </a:lnTo>
                  <a:lnTo>
                    <a:pt x="2936465" y="288455"/>
                  </a:lnTo>
                  <a:lnTo>
                    <a:pt x="2994156" y="276916"/>
                  </a:lnTo>
                  <a:lnTo>
                    <a:pt x="3046077" y="259609"/>
                  </a:lnTo>
                  <a:lnTo>
                    <a:pt x="3106653" y="230764"/>
                  </a:lnTo>
                  <a:lnTo>
                    <a:pt x="3201843" y="173073"/>
                  </a:lnTo>
                  <a:lnTo>
                    <a:pt x="3314340" y="98075"/>
                  </a:lnTo>
                  <a:lnTo>
                    <a:pt x="3438375" y="0"/>
                  </a:lnTo>
                  <a:lnTo>
                    <a:pt x="3481643" y="173073"/>
                  </a:lnTo>
                  <a:lnTo>
                    <a:pt x="3348954" y="305762"/>
                  </a:lnTo>
                  <a:lnTo>
                    <a:pt x="3236457" y="415374"/>
                  </a:lnTo>
                  <a:lnTo>
                    <a:pt x="3181651" y="473065"/>
                  </a:lnTo>
                  <a:lnTo>
                    <a:pt x="3155690" y="501911"/>
                  </a:lnTo>
                  <a:lnTo>
                    <a:pt x="3129729" y="524987"/>
                  </a:lnTo>
                  <a:lnTo>
                    <a:pt x="3083576" y="548063"/>
                  </a:lnTo>
                  <a:lnTo>
                    <a:pt x="3040308" y="556717"/>
                  </a:lnTo>
                  <a:lnTo>
                    <a:pt x="2976848" y="562486"/>
                  </a:lnTo>
                  <a:lnTo>
                    <a:pt x="2898966" y="559602"/>
                  </a:lnTo>
                  <a:lnTo>
                    <a:pt x="2699932" y="559602"/>
                  </a:lnTo>
                  <a:lnTo>
                    <a:pt x="2474938" y="550948"/>
                  </a:lnTo>
                  <a:lnTo>
                    <a:pt x="2192253" y="542294"/>
                  </a:lnTo>
                  <a:lnTo>
                    <a:pt x="1915337" y="536525"/>
                  </a:lnTo>
                  <a:lnTo>
                    <a:pt x="1698996" y="536525"/>
                  </a:lnTo>
                  <a:lnTo>
                    <a:pt x="1517270" y="548063"/>
                  </a:lnTo>
                  <a:lnTo>
                    <a:pt x="1174009" y="562486"/>
                  </a:lnTo>
                  <a:lnTo>
                    <a:pt x="957668" y="574024"/>
                  </a:lnTo>
                  <a:lnTo>
                    <a:pt x="744212" y="582678"/>
                  </a:lnTo>
                  <a:lnTo>
                    <a:pt x="649022" y="579793"/>
                  </a:lnTo>
                  <a:lnTo>
                    <a:pt x="519218" y="565371"/>
                  </a:lnTo>
                  <a:lnTo>
                    <a:pt x="386529" y="539410"/>
                  </a:lnTo>
                  <a:lnTo>
                    <a:pt x="294224" y="507680"/>
                  </a:lnTo>
                  <a:lnTo>
                    <a:pt x="199034" y="470181"/>
                  </a:lnTo>
                  <a:lnTo>
                    <a:pt x="92306" y="418259"/>
                  </a:lnTo>
                  <a:lnTo>
                    <a:pt x="54807" y="392298"/>
                  </a:lnTo>
                  <a:lnTo>
                    <a:pt x="25961" y="366337"/>
                  </a:lnTo>
                  <a:lnTo>
                    <a:pt x="14423" y="346145"/>
                  </a:lnTo>
                  <a:lnTo>
                    <a:pt x="5769" y="331723"/>
                  </a:lnTo>
                  <a:lnTo>
                    <a:pt x="0" y="308646"/>
                  </a:lnTo>
                  <a:lnTo>
                    <a:pt x="2885" y="282685"/>
                  </a:lnTo>
                  <a:lnTo>
                    <a:pt x="17308" y="256725"/>
                  </a:lnTo>
                  <a:lnTo>
                    <a:pt x="46153" y="233648"/>
                  </a:lnTo>
                  <a:lnTo>
                    <a:pt x="86537" y="210572"/>
                  </a:lnTo>
                  <a:lnTo>
                    <a:pt x="591332" y="297108"/>
                  </a:lnTo>
                  <a:lnTo>
                    <a:pt x="634600" y="311531"/>
                  </a:lnTo>
                  <a:lnTo>
                    <a:pt x="724021" y="328838"/>
                  </a:lnTo>
                  <a:lnTo>
                    <a:pt x="862479" y="337492"/>
                  </a:lnTo>
                  <a:lnTo>
                    <a:pt x="1003821" y="323069"/>
                  </a:lnTo>
                  <a:lnTo>
                    <a:pt x="1277853" y="311531"/>
                  </a:lnTo>
                  <a:lnTo>
                    <a:pt x="1621113" y="314415"/>
                  </a:lnTo>
                  <a:lnTo>
                    <a:pt x="1987450" y="3115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02">
              <a:extLst>
                <a:ext uri="{FF2B5EF4-FFF2-40B4-BE49-F238E27FC236}">
                  <a16:creationId xmlns:a16="http://schemas.microsoft.com/office/drawing/2014/main" id="{DDA42BCF-A7DF-43FE-BF4B-2431B1F36996}"/>
                </a:ext>
              </a:extLst>
            </p:cNvPr>
            <p:cNvSpPr/>
            <p:nvPr/>
          </p:nvSpPr>
          <p:spPr>
            <a:xfrm rot="16200000">
              <a:off x="5430838" y="5102225"/>
              <a:ext cx="747712" cy="992188"/>
            </a:xfrm>
            <a:custGeom>
              <a:avLst/>
              <a:gdLst>
                <a:gd name="connsiteX0" fmla="*/ 661987 w 747712"/>
                <a:gd name="connsiteY0" fmla="*/ 242887 h 992981"/>
                <a:gd name="connsiteX1" fmla="*/ 616743 w 747712"/>
                <a:gd name="connsiteY1" fmla="*/ 361950 h 992981"/>
                <a:gd name="connsiteX2" fmla="*/ 592931 w 747712"/>
                <a:gd name="connsiteY2" fmla="*/ 426243 h 992981"/>
                <a:gd name="connsiteX3" fmla="*/ 566737 w 747712"/>
                <a:gd name="connsiteY3" fmla="*/ 504825 h 992981"/>
                <a:gd name="connsiteX4" fmla="*/ 542925 w 747712"/>
                <a:gd name="connsiteY4" fmla="*/ 585787 h 992981"/>
                <a:gd name="connsiteX5" fmla="*/ 526256 w 747712"/>
                <a:gd name="connsiteY5" fmla="*/ 654843 h 992981"/>
                <a:gd name="connsiteX6" fmla="*/ 519112 w 747712"/>
                <a:gd name="connsiteY6" fmla="*/ 719137 h 992981"/>
                <a:gd name="connsiteX7" fmla="*/ 514350 w 747712"/>
                <a:gd name="connsiteY7" fmla="*/ 783431 h 992981"/>
                <a:gd name="connsiteX8" fmla="*/ 511968 w 747712"/>
                <a:gd name="connsiteY8" fmla="*/ 840581 h 992981"/>
                <a:gd name="connsiteX9" fmla="*/ 516731 w 747712"/>
                <a:gd name="connsiteY9" fmla="*/ 883443 h 992981"/>
                <a:gd name="connsiteX10" fmla="*/ 521493 w 747712"/>
                <a:gd name="connsiteY10" fmla="*/ 904875 h 992981"/>
                <a:gd name="connsiteX11" fmla="*/ 535781 w 747712"/>
                <a:gd name="connsiteY11" fmla="*/ 928687 h 992981"/>
                <a:gd name="connsiteX12" fmla="*/ 557212 w 747712"/>
                <a:gd name="connsiteY12" fmla="*/ 945356 h 992981"/>
                <a:gd name="connsiteX13" fmla="*/ 592931 w 747712"/>
                <a:gd name="connsiteY13" fmla="*/ 962025 h 992981"/>
                <a:gd name="connsiteX14" fmla="*/ 666750 w 747712"/>
                <a:gd name="connsiteY14" fmla="*/ 983456 h 992981"/>
                <a:gd name="connsiteX15" fmla="*/ 702468 w 747712"/>
                <a:gd name="connsiteY15" fmla="*/ 992981 h 992981"/>
                <a:gd name="connsiteX16" fmla="*/ 0 w 747712"/>
                <a:gd name="connsiteY16" fmla="*/ 923925 h 992981"/>
                <a:gd name="connsiteX17" fmla="*/ 40481 w 747712"/>
                <a:gd name="connsiteY17" fmla="*/ 890587 h 992981"/>
                <a:gd name="connsiteX18" fmla="*/ 73818 w 747712"/>
                <a:gd name="connsiteY18" fmla="*/ 869156 h 992981"/>
                <a:gd name="connsiteX19" fmla="*/ 114300 w 747712"/>
                <a:gd name="connsiteY19" fmla="*/ 847725 h 992981"/>
                <a:gd name="connsiteX20" fmla="*/ 166687 w 747712"/>
                <a:gd name="connsiteY20" fmla="*/ 812006 h 992981"/>
                <a:gd name="connsiteX21" fmla="*/ 219075 w 747712"/>
                <a:gd name="connsiteY21" fmla="*/ 764381 h 992981"/>
                <a:gd name="connsiteX22" fmla="*/ 273843 w 747712"/>
                <a:gd name="connsiteY22" fmla="*/ 707231 h 992981"/>
                <a:gd name="connsiteX23" fmla="*/ 350043 w 747712"/>
                <a:gd name="connsiteY23" fmla="*/ 609600 h 992981"/>
                <a:gd name="connsiteX24" fmla="*/ 447675 w 747712"/>
                <a:gd name="connsiteY24" fmla="*/ 457200 h 992981"/>
                <a:gd name="connsiteX25" fmla="*/ 576262 w 747712"/>
                <a:gd name="connsiteY25" fmla="*/ 228600 h 992981"/>
                <a:gd name="connsiteX26" fmla="*/ 647700 w 747712"/>
                <a:gd name="connsiteY26" fmla="*/ 92868 h 992981"/>
                <a:gd name="connsiteX27" fmla="*/ 688181 w 747712"/>
                <a:gd name="connsiteY27" fmla="*/ 19050 h 992981"/>
                <a:gd name="connsiteX28" fmla="*/ 707231 w 747712"/>
                <a:gd name="connsiteY28" fmla="*/ 4762 h 992981"/>
                <a:gd name="connsiteX29" fmla="*/ 738187 w 747712"/>
                <a:gd name="connsiteY29" fmla="*/ 0 h 992981"/>
                <a:gd name="connsiteX30" fmla="*/ 745331 w 747712"/>
                <a:gd name="connsiteY30" fmla="*/ 2381 h 992981"/>
                <a:gd name="connsiteX31" fmla="*/ 747712 w 747712"/>
                <a:gd name="connsiteY31" fmla="*/ 14287 h 992981"/>
                <a:gd name="connsiteX32" fmla="*/ 745331 w 747712"/>
                <a:gd name="connsiteY32" fmla="*/ 35718 h 992981"/>
                <a:gd name="connsiteX33" fmla="*/ 711993 w 747712"/>
                <a:gd name="connsiteY33" fmla="*/ 123825 h 992981"/>
                <a:gd name="connsiteX34" fmla="*/ 661987 w 747712"/>
                <a:gd name="connsiteY34" fmla="*/ 242887 h 992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47712" h="992981">
                  <a:moveTo>
                    <a:pt x="661987" y="242887"/>
                  </a:moveTo>
                  <a:lnTo>
                    <a:pt x="616743" y="361950"/>
                  </a:lnTo>
                  <a:lnTo>
                    <a:pt x="592931" y="426243"/>
                  </a:lnTo>
                  <a:lnTo>
                    <a:pt x="566737" y="504825"/>
                  </a:lnTo>
                  <a:lnTo>
                    <a:pt x="542925" y="585787"/>
                  </a:lnTo>
                  <a:lnTo>
                    <a:pt x="526256" y="654843"/>
                  </a:lnTo>
                  <a:lnTo>
                    <a:pt x="519112" y="719137"/>
                  </a:lnTo>
                  <a:lnTo>
                    <a:pt x="514350" y="783431"/>
                  </a:lnTo>
                  <a:lnTo>
                    <a:pt x="511968" y="840581"/>
                  </a:lnTo>
                  <a:lnTo>
                    <a:pt x="516731" y="883443"/>
                  </a:lnTo>
                  <a:lnTo>
                    <a:pt x="521493" y="904875"/>
                  </a:lnTo>
                  <a:lnTo>
                    <a:pt x="535781" y="928687"/>
                  </a:lnTo>
                  <a:lnTo>
                    <a:pt x="557212" y="945356"/>
                  </a:lnTo>
                  <a:lnTo>
                    <a:pt x="592931" y="962025"/>
                  </a:lnTo>
                  <a:lnTo>
                    <a:pt x="666750" y="983456"/>
                  </a:lnTo>
                  <a:lnTo>
                    <a:pt x="702468" y="992981"/>
                  </a:lnTo>
                  <a:lnTo>
                    <a:pt x="0" y="923925"/>
                  </a:lnTo>
                  <a:lnTo>
                    <a:pt x="40481" y="890587"/>
                  </a:lnTo>
                  <a:lnTo>
                    <a:pt x="73818" y="869156"/>
                  </a:lnTo>
                  <a:lnTo>
                    <a:pt x="114300" y="847725"/>
                  </a:lnTo>
                  <a:lnTo>
                    <a:pt x="166687" y="812006"/>
                  </a:lnTo>
                  <a:lnTo>
                    <a:pt x="219075" y="764381"/>
                  </a:lnTo>
                  <a:lnTo>
                    <a:pt x="273843" y="707231"/>
                  </a:lnTo>
                  <a:lnTo>
                    <a:pt x="350043" y="609600"/>
                  </a:lnTo>
                  <a:lnTo>
                    <a:pt x="447675" y="457200"/>
                  </a:lnTo>
                  <a:lnTo>
                    <a:pt x="576262" y="228600"/>
                  </a:lnTo>
                  <a:lnTo>
                    <a:pt x="647700" y="92868"/>
                  </a:lnTo>
                  <a:lnTo>
                    <a:pt x="688181" y="19050"/>
                  </a:lnTo>
                  <a:lnTo>
                    <a:pt x="707231" y="4762"/>
                  </a:lnTo>
                  <a:lnTo>
                    <a:pt x="738187" y="0"/>
                  </a:lnTo>
                  <a:lnTo>
                    <a:pt x="745331" y="2381"/>
                  </a:lnTo>
                  <a:lnTo>
                    <a:pt x="747712" y="14287"/>
                  </a:lnTo>
                  <a:lnTo>
                    <a:pt x="745331" y="35718"/>
                  </a:lnTo>
                  <a:lnTo>
                    <a:pt x="711993" y="123825"/>
                  </a:lnTo>
                  <a:lnTo>
                    <a:pt x="661987" y="2428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02B1ED07-E37D-40F0-86D9-611CB5D8882C}"/>
              </a:ext>
            </a:extLst>
          </p:cNvPr>
          <p:cNvGrpSpPr/>
          <p:nvPr/>
        </p:nvGrpSpPr>
        <p:grpSpPr>
          <a:xfrm>
            <a:off x="2384425" y="1676400"/>
            <a:ext cx="4872038" cy="4157663"/>
            <a:chOff x="2384425" y="1676400"/>
            <a:chExt cx="4872038" cy="4157663"/>
          </a:xfrm>
        </p:grpSpPr>
        <p:sp>
          <p:nvSpPr>
            <p:cNvPr id="18" name="フリーフォーム 95">
              <a:extLst>
                <a:ext uri="{FF2B5EF4-FFF2-40B4-BE49-F238E27FC236}">
                  <a16:creationId xmlns:a16="http://schemas.microsoft.com/office/drawing/2014/main" id="{E64194BD-00E8-49F1-8606-C6265C34815E}"/>
                </a:ext>
              </a:extLst>
            </p:cNvPr>
            <p:cNvSpPr/>
            <p:nvPr/>
          </p:nvSpPr>
          <p:spPr>
            <a:xfrm>
              <a:off x="2633663" y="2589213"/>
              <a:ext cx="503237" cy="1135062"/>
            </a:xfrm>
            <a:custGeom>
              <a:avLst/>
              <a:gdLst>
                <a:gd name="connsiteX0" fmla="*/ 180975 w 502443"/>
                <a:gd name="connsiteY0" fmla="*/ 573881 h 1135856"/>
                <a:gd name="connsiteX1" fmla="*/ 171450 w 502443"/>
                <a:gd name="connsiteY1" fmla="*/ 483394 h 1135856"/>
                <a:gd name="connsiteX2" fmla="*/ 161925 w 502443"/>
                <a:gd name="connsiteY2" fmla="*/ 428625 h 1135856"/>
                <a:gd name="connsiteX3" fmla="*/ 140493 w 502443"/>
                <a:gd name="connsiteY3" fmla="*/ 352425 h 1135856"/>
                <a:gd name="connsiteX4" fmla="*/ 102393 w 502443"/>
                <a:gd name="connsiteY4" fmla="*/ 252412 h 1135856"/>
                <a:gd name="connsiteX5" fmla="*/ 59531 w 502443"/>
                <a:gd name="connsiteY5" fmla="*/ 159544 h 1135856"/>
                <a:gd name="connsiteX6" fmla="*/ 21431 w 502443"/>
                <a:gd name="connsiteY6" fmla="*/ 80962 h 1135856"/>
                <a:gd name="connsiteX7" fmla="*/ 2381 w 502443"/>
                <a:gd name="connsiteY7" fmla="*/ 38100 h 1135856"/>
                <a:gd name="connsiteX8" fmla="*/ 0 w 502443"/>
                <a:gd name="connsiteY8" fmla="*/ 19050 h 1135856"/>
                <a:gd name="connsiteX9" fmla="*/ 2381 w 502443"/>
                <a:gd name="connsiteY9" fmla="*/ 7144 h 1135856"/>
                <a:gd name="connsiteX10" fmla="*/ 14287 w 502443"/>
                <a:gd name="connsiteY10" fmla="*/ 0 h 1135856"/>
                <a:gd name="connsiteX11" fmla="*/ 30956 w 502443"/>
                <a:gd name="connsiteY11" fmla="*/ 2381 h 1135856"/>
                <a:gd name="connsiteX12" fmla="*/ 59531 w 502443"/>
                <a:gd name="connsiteY12" fmla="*/ 16669 h 1135856"/>
                <a:gd name="connsiteX13" fmla="*/ 100012 w 502443"/>
                <a:gd name="connsiteY13" fmla="*/ 59531 h 1135856"/>
                <a:gd name="connsiteX14" fmla="*/ 154781 w 502443"/>
                <a:gd name="connsiteY14" fmla="*/ 119062 h 1135856"/>
                <a:gd name="connsiteX15" fmla="*/ 219075 w 502443"/>
                <a:gd name="connsiteY15" fmla="*/ 192881 h 1135856"/>
                <a:gd name="connsiteX16" fmla="*/ 280987 w 502443"/>
                <a:gd name="connsiteY16" fmla="*/ 264319 h 1135856"/>
                <a:gd name="connsiteX17" fmla="*/ 333375 w 502443"/>
                <a:gd name="connsiteY17" fmla="*/ 323850 h 1135856"/>
                <a:gd name="connsiteX18" fmla="*/ 392906 w 502443"/>
                <a:gd name="connsiteY18" fmla="*/ 400050 h 1135856"/>
                <a:gd name="connsiteX19" fmla="*/ 435768 w 502443"/>
                <a:gd name="connsiteY19" fmla="*/ 461962 h 1135856"/>
                <a:gd name="connsiteX20" fmla="*/ 459581 w 502443"/>
                <a:gd name="connsiteY20" fmla="*/ 504825 h 1135856"/>
                <a:gd name="connsiteX21" fmla="*/ 473868 w 502443"/>
                <a:gd name="connsiteY21" fmla="*/ 538162 h 1135856"/>
                <a:gd name="connsiteX22" fmla="*/ 485775 w 502443"/>
                <a:gd name="connsiteY22" fmla="*/ 592931 h 1135856"/>
                <a:gd name="connsiteX23" fmla="*/ 495300 w 502443"/>
                <a:gd name="connsiteY23" fmla="*/ 671512 h 1135856"/>
                <a:gd name="connsiteX24" fmla="*/ 502443 w 502443"/>
                <a:gd name="connsiteY24" fmla="*/ 752475 h 1135856"/>
                <a:gd name="connsiteX25" fmla="*/ 502443 w 502443"/>
                <a:gd name="connsiteY25" fmla="*/ 859631 h 1135856"/>
                <a:gd name="connsiteX26" fmla="*/ 500062 w 502443"/>
                <a:gd name="connsiteY26" fmla="*/ 933450 h 1135856"/>
                <a:gd name="connsiteX27" fmla="*/ 492918 w 502443"/>
                <a:gd name="connsiteY27" fmla="*/ 976312 h 1135856"/>
                <a:gd name="connsiteX28" fmla="*/ 478631 w 502443"/>
                <a:gd name="connsiteY28" fmla="*/ 1012031 h 1135856"/>
                <a:gd name="connsiteX29" fmla="*/ 454818 w 502443"/>
                <a:gd name="connsiteY29" fmla="*/ 1054894 h 1135856"/>
                <a:gd name="connsiteX30" fmla="*/ 426243 w 502443"/>
                <a:gd name="connsiteY30" fmla="*/ 1085850 h 1135856"/>
                <a:gd name="connsiteX31" fmla="*/ 388143 w 502443"/>
                <a:gd name="connsiteY31" fmla="*/ 1112044 h 1135856"/>
                <a:gd name="connsiteX32" fmla="*/ 357187 w 502443"/>
                <a:gd name="connsiteY32" fmla="*/ 1131094 h 1135856"/>
                <a:gd name="connsiteX33" fmla="*/ 330993 w 502443"/>
                <a:gd name="connsiteY33" fmla="*/ 1135856 h 1135856"/>
                <a:gd name="connsiteX34" fmla="*/ 307181 w 502443"/>
                <a:gd name="connsiteY34" fmla="*/ 1131094 h 1135856"/>
                <a:gd name="connsiteX35" fmla="*/ 290512 w 502443"/>
                <a:gd name="connsiteY35" fmla="*/ 1119187 h 1135856"/>
                <a:gd name="connsiteX36" fmla="*/ 273843 w 502443"/>
                <a:gd name="connsiteY36" fmla="*/ 1097756 h 1135856"/>
                <a:gd name="connsiteX37" fmla="*/ 252412 w 502443"/>
                <a:gd name="connsiteY37" fmla="*/ 1057275 h 1135856"/>
                <a:gd name="connsiteX38" fmla="*/ 226218 w 502443"/>
                <a:gd name="connsiteY38" fmla="*/ 988219 h 1135856"/>
                <a:gd name="connsiteX39" fmla="*/ 211931 w 502443"/>
                <a:gd name="connsiteY39" fmla="*/ 954881 h 1135856"/>
                <a:gd name="connsiteX40" fmla="*/ 204787 w 502443"/>
                <a:gd name="connsiteY40" fmla="*/ 862012 h 1135856"/>
                <a:gd name="connsiteX41" fmla="*/ 200025 w 502443"/>
                <a:gd name="connsiteY41" fmla="*/ 773906 h 1135856"/>
                <a:gd name="connsiteX42" fmla="*/ 192881 w 502443"/>
                <a:gd name="connsiteY42" fmla="*/ 681037 h 1135856"/>
                <a:gd name="connsiteX43" fmla="*/ 180975 w 502443"/>
                <a:gd name="connsiteY43" fmla="*/ 573881 h 1135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02443" h="1135856">
                  <a:moveTo>
                    <a:pt x="180975" y="573881"/>
                  </a:moveTo>
                  <a:lnTo>
                    <a:pt x="171450" y="483394"/>
                  </a:lnTo>
                  <a:lnTo>
                    <a:pt x="161925" y="428625"/>
                  </a:lnTo>
                  <a:lnTo>
                    <a:pt x="140493" y="352425"/>
                  </a:lnTo>
                  <a:lnTo>
                    <a:pt x="102393" y="252412"/>
                  </a:lnTo>
                  <a:lnTo>
                    <a:pt x="59531" y="159544"/>
                  </a:lnTo>
                  <a:lnTo>
                    <a:pt x="21431" y="80962"/>
                  </a:lnTo>
                  <a:lnTo>
                    <a:pt x="2381" y="38100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4287" y="0"/>
                  </a:lnTo>
                  <a:lnTo>
                    <a:pt x="30956" y="2381"/>
                  </a:lnTo>
                  <a:lnTo>
                    <a:pt x="59531" y="16669"/>
                  </a:lnTo>
                  <a:lnTo>
                    <a:pt x="100012" y="59531"/>
                  </a:lnTo>
                  <a:lnTo>
                    <a:pt x="154781" y="119062"/>
                  </a:lnTo>
                  <a:lnTo>
                    <a:pt x="219075" y="192881"/>
                  </a:lnTo>
                  <a:lnTo>
                    <a:pt x="280987" y="264319"/>
                  </a:lnTo>
                  <a:lnTo>
                    <a:pt x="333375" y="323850"/>
                  </a:lnTo>
                  <a:lnTo>
                    <a:pt x="392906" y="400050"/>
                  </a:lnTo>
                  <a:lnTo>
                    <a:pt x="435768" y="461962"/>
                  </a:lnTo>
                  <a:lnTo>
                    <a:pt x="459581" y="504825"/>
                  </a:lnTo>
                  <a:lnTo>
                    <a:pt x="473868" y="538162"/>
                  </a:lnTo>
                  <a:lnTo>
                    <a:pt x="485775" y="592931"/>
                  </a:lnTo>
                  <a:lnTo>
                    <a:pt x="495300" y="671512"/>
                  </a:lnTo>
                  <a:lnTo>
                    <a:pt x="502443" y="752475"/>
                  </a:lnTo>
                  <a:lnTo>
                    <a:pt x="502443" y="859631"/>
                  </a:lnTo>
                  <a:cubicBezTo>
                    <a:pt x="501649" y="884237"/>
                    <a:pt x="500856" y="908844"/>
                    <a:pt x="500062" y="933450"/>
                  </a:cubicBezTo>
                  <a:lnTo>
                    <a:pt x="492918" y="976312"/>
                  </a:lnTo>
                  <a:lnTo>
                    <a:pt x="478631" y="1012031"/>
                  </a:lnTo>
                  <a:lnTo>
                    <a:pt x="454818" y="1054894"/>
                  </a:lnTo>
                  <a:lnTo>
                    <a:pt x="426243" y="1085850"/>
                  </a:lnTo>
                  <a:lnTo>
                    <a:pt x="388143" y="1112044"/>
                  </a:lnTo>
                  <a:lnTo>
                    <a:pt x="357187" y="1131094"/>
                  </a:lnTo>
                  <a:lnTo>
                    <a:pt x="330993" y="1135856"/>
                  </a:lnTo>
                  <a:lnTo>
                    <a:pt x="307181" y="1131094"/>
                  </a:lnTo>
                  <a:lnTo>
                    <a:pt x="290512" y="1119187"/>
                  </a:lnTo>
                  <a:lnTo>
                    <a:pt x="273843" y="1097756"/>
                  </a:lnTo>
                  <a:lnTo>
                    <a:pt x="252412" y="1057275"/>
                  </a:lnTo>
                  <a:lnTo>
                    <a:pt x="226218" y="988219"/>
                  </a:lnTo>
                  <a:lnTo>
                    <a:pt x="211931" y="954881"/>
                  </a:lnTo>
                  <a:lnTo>
                    <a:pt x="204787" y="862012"/>
                  </a:lnTo>
                  <a:lnTo>
                    <a:pt x="200025" y="773906"/>
                  </a:lnTo>
                  <a:lnTo>
                    <a:pt x="192881" y="681037"/>
                  </a:lnTo>
                  <a:lnTo>
                    <a:pt x="180975" y="573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96">
              <a:extLst>
                <a:ext uri="{FF2B5EF4-FFF2-40B4-BE49-F238E27FC236}">
                  <a16:creationId xmlns:a16="http://schemas.microsoft.com/office/drawing/2014/main" id="{647D7436-CA26-4ACB-8D29-42BD59179241}"/>
                </a:ext>
              </a:extLst>
            </p:cNvPr>
            <p:cNvSpPr/>
            <p:nvPr/>
          </p:nvSpPr>
          <p:spPr>
            <a:xfrm>
              <a:off x="3765550" y="2287588"/>
              <a:ext cx="1062038" cy="806450"/>
            </a:xfrm>
            <a:custGeom>
              <a:avLst/>
              <a:gdLst>
                <a:gd name="connsiteX0" fmla="*/ 328613 w 1062038"/>
                <a:gd name="connsiteY0" fmla="*/ 671513 h 804863"/>
                <a:gd name="connsiteX1" fmla="*/ 492919 w 1062038"/>
                <a:gd name="connsiteY1" fmla="*/ 590550 h 804863"/>
                <a:gd name="connsiteX2" fmla="*/ 604838 w 1062038"/>
                <a:gd name="connsiteY2" fmla="*/ 535782 h 804863"/>
                <a:gd name="connsiteX3" fmla="*/ 681038 w 1062038"/>
                <a:gd name="connsiteY3" fmla="*/ 497682 h 804863"/>
                <a:gd name="connsiteX4" fmla="*/ 752475 w 1062038"/>
                <a:gd name="connsiteY4" fmla="*/ 469107 h 804863"/>
                <a:gd name="connsiteX5" fmla="*/ 800100 w 1062038"/>
                <a:gd name="connsiteY5" fmla="*/ 452438 h 804863"/>
                <a:gd name="connsiteX6" fmla="*/ 854869 w 1062038"/>
                <a:gd name="connsiteY6" fmla="*/ 438150 h 804863"/>
                <a:gd name="connsiteX7" fmla="*/ 928688 w 1062038"/>
                <a:gd name="connsiteY7" fmla="*/ 428625 h 804863"/>
                <a:gd name="connsiteX8" fmla="*/ 976313 w 1062038"/>
                <a:gd name="connsiteY8" fmla="*/ 423863 h 804863"/>
                <a:gd name="connsiteX9" fmla="*/ 1000125 w 1062038"/>
                <a:gd name="connsiteY9" fmla="*/ 419100 h 804863"/>
                <a:gd name="connsiteX10" fmla="*/ 1026319 w 1062038"/>
                <a:gd name="connsiteY10" fmla="*/ 409575 h 804863"/>
                <a:gd name="connsiteX11" fmla="*/ 1052513 w 1062038"/>
                <a:gd name="connsiteY11" fmla="*/ 388144 h 804863"/>
                <a:gd name="connsiteX12" fmla="*/ 1059657 w 1062038"/>
                <a:gd name="connsiteY12" fmla="*/ 371475 h 804863"/>
                <a:gd name="connsiteX13" fmla="*/ 1062038 w 1062038"/>
                <a:gd name="connsiteY13" fmla="*/ 352425 h 804863"/>
                <a:gd name="connsiteX14" fmla="*/ 1062038 w 1062038"/>
                <a:gd name="connsiteY14" fmla="*/ 326232 h 804863"/>
                <a:gd name="connsiteX15" fmla="*/ 1050132 w 1062038"/>
                <a:gd name="connsiteY15" fmla="*/ 290513 h 804863"/>
                <a:gd name="connsiteX16" fmla="*/ 1026319 w 1062038"/>
                <a:gd name="connsiteY16" fmla="*/ 252413 h 804863"/>
                <a:gd name="connsiteX17" fmla="*/ 978694 w 1062038"/>
                <a:gd name="connsiteY17" fmla="*/ 188119 h 804863"/>
                <a:gd name="connsiteX18" fmla="*/ 923925 w 1062038"/>
                <a:gd name="connsiteY18" fmla="*/ 130969 h 804863"/>
                <a:gd name="connsiteX19" fmla="*/ 885825 w 1062038"/>
                <a:gd name="connsiteY19" fmla="*/ 97632 h 804863"/>
                <a:gd name="connsiteX20" fmla="*/ 838200 w 1062038"/>
                <a:gd name="connsiteY20" fmla="*/ 66675 h 804863"/>
                <a:gd name="connsiteX21" fmla="*/ 797719 w 1062038"/>
                <a:gd name="connsiteY21" fmla="*/ 40482 h 804863"/>
                <a:gd name="connsiteX22" fmla="*/ 759619 w 1062038"/>
                <a:gd name="connsiteY22" fmla="*/ 23813 h 804863"/>
                <a:gd name="connsiteX23" fmla="*/ 704850 w 1062038"/>
                <a:gd name="connsiteY23" fmla="*/ 9525 h 804863"/>
                <a:gd name="connsiteX24" fmla="*/ 638175 w 1062038"/>
                <a:gd name="connsiteY24" fmla="*/ 0 h 804863"/>
                <a:gd name="connsiteX25" fmla="*/ 583407 w 1062038"/>
                <a:gd name="connsiteY25" fmla="*/ 2382 h 804863"/>
                <a:gd name="connsiteX26" fmla="*/ 554832 w 1062038"/>
                <a:gd name="connsiteY26" fmla="*/ 11907 h 804863"/>
                <a:gd name="connsiteX27" fmla="*/ 550069 w 1062038"/>
                <a:gd name="connsiteY27" fmla="*/ 23813 h 804863"/>
                <a:gd name="connsiteX28" fmla="*/ 557213 w 1062038"/>
                <a:gd name="connsiteY28" fmla="*/ 45244 h 804863"/>
                <a:gd name="connsiteX29" fmla="*/ 571500 w 1062038"/>
                <a:gd name="connsiteY29" fmla="*/ 64294 h 804863"/>
                <a:gd name="connsiteX30" fmla="*/ 595313 w 1062038"/>
                <a:gd name="connsiteY30" fmla="*/ 78582 h 804863"/>
                <a:gd name="connsiteX31" fmla="*/ 614363 w 1062038"/>
                <a:gd name="connsiteY31" fmla="*/ 88107 h 804863"/>
                <a:gd name="connsiteX32" fmla="*/ 633413 w 1062038"/>
                <a:gd name="connsiteY32" fmla="*/ 100013 h 804863"/>
                <a:gd name="connsiteX33" fmla="*/ 650082 w 1062038"/>
                <a:gd name="connsiteY33" fmla="*/ 116682 h 804863"/>
                <a:gd name="connsiteX34" fmla="*/ 661988 w 1062038"/>
                <a:gd name="connsiteY34" fmla="*/ 135732 h 804863"/>
                <a:gd name="connsiteX35" fmla="*/ 664369 w 1062038"/>
                <a:gd name="connsiteY35" fmla="*/ 161925 h 804863"/>
                <a:gd name="connsiteX36" fmla="*/ 654844 w 1062038"/>
                <a:gd name="connsiteY36" fmla="*/ 195263 h 804863"/>
                <a:gd name="connsiteX37" fmla="*/ 633413 w 1062038"/>
                <a:gd name="connsiteY37" fmla="*/ 221457 h 804863"/>
                <a:gd name="connsiteX38" fmla="*/ 578644 w 1062038"/>
                <a:gd name="connsiteY38" fmla="*/ 269082 h 804863"/>
                <a:gd name="connsiteX39" fmla="*/ 507207 w 1062038"/>
                <a:gd name="connsiteY39" fmla="*/ 338138 h 804863"/>
                <a:gd name="connsiteX40" fmla="*/ 350044 w 1062038"/>
                <a:gd name="connsiteY40" fmla="*/ 473869 h 804863"/>
                <a:gd name="connsiteX41" fmla="*/ 290513 w 1062038"/>
                <a:gd name="connsiteY41" fmla="*/ 521494 h 804863"/>
                <a:gd name="connsiteX42" fmla="*/ 119063 w 1062038"/>
                <a:gd name="connsiteY42" fmla="*/ 640557 h 804863"/>
                <a:gd name="connsiteX43" fmla="*/ 0 w 1062038"/>
                <a:gd name="connsiteY43" fmla="*/ 716757 h 804863"/>
                <a:gd name="connsiteX44" fmla="*/ 9525 w 1062038"/>
                <a:gd name="connsiteY44" fmla="*/ 804863 h 804863"/>
                <a:gd name="connsiteX45" fmla="*/ 166688 w 1062038"/>
                <a:gd name="connsiteY45" fmla="*/ 742950 h 804863"/>
                <a:gd name="connsiteX46" fmla="*/ 328613 w 1062038"/>
                <a:gd name="connsiteY46" fmla="*/ 671513 h 804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062038" h="804863">
                  <a:moveTo>
                    <a:pt x="328613" y="671513"/>
                  </a:moveTo>
                  <a:lnTo>
                    <a:pt x="492919" y="590550"/>
                  </a:lnTo>
                  <a:lnTo>
                    <a:pt x="604838" y="535782"/>
                  </a:lnTo>
                  <a:lnTo>
                    <a:pt x="681038" y="497682"/>
                  </a:lnTo>
                  <a:lnTo>
                    <a:pt x="752475" y="469107"/>
                  </a:lnTo>
                  <a:lnTo>
                    <a:pt x="800100" y="452438"/>
                  </a:lnTo>
                  <a:lnTo>
                    <a:pt x="854869" y="438150"/>
                  </a:lnTo>
                  <a:lnTo>
                    <a:pt x="928688" y="428625"/>
                  </a:lnTo>
                  <a:lnTo>
                    <a:pt x="976313" y="423863"/>
                  </a:lnTo>
                  <a:lnTo>
                    <a:pt x="1000125" y="419100"/>
                  </a:lnTo>
                  <a:lnTo>
                    <a:pt x="1026319" y="409575"/>
                  </a:lnTo>
                  <a:lnTo>
                    <a:pt x="1052513" y="388144"/>
                  </a:lnTo>
                  <a:lnTo>
                    <a:pt x="1059657" y="371475"/>
                  </a:lnTo>
                  <a:lnTo>
                    <a:pt x="1062038" y="352425"/>
                  </a:lnTo>
                  <a:lnTo>
                    <a:pt x="1062038" y="326232"/>
                  </a:lnTo>
                  <a:lnTo>
                    <a:pt x="1050132" y="290513"/>
                  </a:lnTo>
                  <a:lnTo>
                    <a:pt x="1026319" y="252413"/>
                  </a:lnTo>
                  <a:lnTo>
                    <a:pt x="978694" y="188119"/>
                  </a:lnTo>
                  <a:lnTo>
                    <a:pt x="923925" y="130969"/>
                  </a:lnTo>
                  <a:lnTo>
                    <a:pt x="885825" y="97632"/>
                  </a:lnTo>
                  <a:lnTo>
                    <a:pt x="838200" y="66675"/>
                  </a:lnTo>
                  <a:lnTo>
                    <a:pt x="797719" y="40482"/>
                  </a:lnTo>
                  <a:lnTo>
                    <a:pt x="759619" y="23813"/>
                  </a:lnTo>
                  <a:lnTo>
                    <a:pt x="704850" y="9525"/>
                  </a:lnTo>
                  <a:lnTo>
                    <a:pt x="638175" y="0"/>
                  </a:lnTo>
                  <a:lnTo>
                    <a:pt x="583407" y="2382"/>
                  </a:lnTo>
                  <a:lnTo>
                    <a:pt x="554832" y="11907"/>
                  </a:lnTo>
                  <a:lnTo>
                    <a:pt x="550069" y="23813"/>
                  </a:lnTo>
                  <a:lnTo>
                    <a:pt x="557213" y="45244"/>
                  </a:lnTo>
                  <a:lnTo>
                    <a:pt x="571500" y="64294"/>
                  </a:lnTo>
                  <a:lnTo>
                    <a:pt x="595313" y="78582"/>
                  </a:lnTo>
                  <a:lnTo>
                    <a:pt x="614363" y="88107"/>
                  </a:lnTo>
                  <a:lnTo>
                    <a:pt x="633413" y="100013"/>
                  </a:lnTo>
                  <a:lnTo>
                    <a:pt x="650082" y="116682"/>
                  </a:lnTo>
                  <a:lnTo>
                    <a:pt x="661988" y="135732"/>
                  </a:lnTo>
                  <a:lnTo>
                    <a:pt x="664369" y="161925"/>
                  </a:lnTo>
                  <a:lnTo>
                    <a:pt x="654844" y="195263"/>
                  </a:lnTo>
                  <a:lnTo>
                    <a:pt x="633413" y="221457"/>
                  </a:lnTo>
                  <a:lnTo>
                    <a:pt x="578644" y="269082"/>
                  </a:lnTo>
                  <a:lnTo>
                    <a:pt x="507207" y="338138"/>
                  </a:lnTo>
                  <a:lnTo>
                    <a:pt x="350044" y="473869"/>
                  </a:lnTo>
                  <a:lnTo>
                    <a:pt x="290513" y="521494"/>
                  </a:lnTo>
                  <a:lnTo>
                    <a:pt x="119063" y="640557"/>
                  </a:lnTo>
                  <a:lnTo>
                    <a:pt x="0" y="716757"/>
                  </a:lnTo>
                  <a:lnTo>
                    <a:pt x="9525" y="804863"/>
                  </a:lnTo>
                  <a:lnTo>
                    <a:pt x="166688" y="742950"/>
                  </a:lnTo>
                  <a:lnTo>
                    <a:pt x="328613" y="671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00">
              <a:extLst>
                <a:ext uri="{FF2B5EF4-FFF2-40B4-BE49-F238E27FC236}">
                  <a16:creationId xmlns:a16="http://schemas.microsoft.com/office/drawing/2014/main" id="{74535053-CAE9-4A8A-AE3D-23175E9A3FD2}"/>
                </a:ext>
              </a:extLst>
            </p:cNvPr>
            <p:cNvSpPr/>
            <p:nvPr/>
          </p:nvSpPr>
          <p:spPr>
            <a:xfrm rot="16200000">
              <a:off x="1141413" y="2919412"/>
              <a:ext cx="4002088" cy="1516063"/>
            </a:xfrm>
            <a:custGeom>
              <a:avLst/>
              <a:gdLst>
                <a:gd name="connsiteX0" fmla="*/ 2723465 w 4002967"/>
                <a:gd name="connsiteY0" fmla="*/ 1220296 h 1516325"/>
                <a:gd name="connsiteX1" fmla="*/ 3058964 w 4002967"/>
                <a:gd name="connsiteY1" fmla="*/ 1223585 h 1516325"/>
                <a:gd name="connsiteX2" fmla="*/ 3381307 w 4002967"/>
                <a:gd name="connsiteY2" fmla="*/ 1220296 h 1516325"/>
                <a:gd name="connsiteX3" fmla="*/ 3542478 w 4002967"/>
                <a:gd name="connsiteY3" fmla="*/ 1220296 h 1516325"/>
                <a:gd name="connsiteX4" fmla="*/ 3634576 w 4002967"/>
                <a:gd name="connsiteY4" fmla="*/ 1217007 h 1516325"/>
                <a:gd name="connsiteX5" fmla="*/ 3713517 w 4002967"/>
                <a:gd name="connsiteY5" fmla="*/ 1207139 h 1516325"/>
                <a:gd name="connsiteX6" fmla="*/ 3766144 w 4002967"/>
                <a:gd name="connsiteY6" fmla="*/ 1193983 h 1516325"/>
                <a:gd name="connsiteX7" fmla="*/ 3808904 w 4002967"/>
                <a:gd name="connsiteY7" fmla="*/ 1170958 h 1516325"/>
                <a:gd name="connsiteX8" fmla="*/ 3845085 w 4002967"/>
                <a:gd name="connsiteY8" fmla="*/ 1144644 h 1516325"/>
                <a:gd name="connsiteX9" fmla="*/ 3881266 w 4002967"/>
                <a:gd name="connsiteY9" fmla="*/ 1105174 h 1516325"/>
                <a:gd name="connsiteX10" fmla="*/ 3904291 w 4002967"/>
                <a:gd name="connsiteY10" fmla="*/ 1068993 h 1516325"/>
                <a:gd name="connsiteX11" fmla="*/ 3924026 w 4002967"/>
                <a:gd name="connsiteY11" fmla="*/ 1029522 h 1516325"/>
                <a:gd name="connsiteX12" fmla="*/ 3930604 w 4002967"/>
                <a:gd name="connsiteY12" fmla="*/ 1006498 h 1516325"/>
                <a:gd name="connsiteX13" fmla="*/ 3950340 w 4002967"/>
                <a:gd name="connsiteY13" fmla="*/ 990052 h 1516325"/>
                <a:gd name="connsiteX14" fmla="*/ 3963497 w 4002967"/>
                <a:gd name="connsiteY14" fmla="*/ 986762 h 1516325"/>
                <a:gd name="connsiteX15" fmla="*/ 3976653 w 4002967"/>
                <a:gd name="connsiteY15" fmla="*/ 990052 h 1516325"/>
                <a:gd name="connsiteX16" fmla="*/ 3986521 w 4002967"/>
                <a:gd name="connsiteY16" fmla="*/ 1006498 h 1516325"/>
                <a:gd name="connsiteX17" fmla="*/ 3996389 w 4002967"/>
                <a:gd name="connsiteY17" fmla="*/ 1036101 h 1516325"/>
                <a:gd name="connsiteX18" fmla="*/ 3999678 w 4002967"/>
                <a:gd name="connsiteY18" fmla="*/ 1065703 h 1516325"/>
                <a:gd name="connsiteX19" fmla="*/ 4002967 w 4002967"/>
                <a:gd name="connsiteY19" fmla="*/ 1101885 h 1516325"/>
                <a:gd name="connsiteX20" fmla="*/ 3999678 w 4002967"/>
                <a:gd name="connsiteY20" fmla="*/ 1161091 h 1516325"/>
                <a:gd name="connsiteX21" fmla="*/ 3993099 w 4002967"/>
                <a:gd name="connsiteY21" fmla="*/ 1203850 h 1516325"/>
                <a:gd name="connsiteX22" fmla="*/ 3979943 w 4002967"/>
                <a:gd name="connsiteY22" fmla="*/ 1253188 h 1516325"/>
                <a:gd name="connsiteX23" fmla="*/ 3960207 w 4002967"/>
                <a:gd name="connsiteY23" fmla="*/ 1299237 h 1516325"/>
                <a:gd name="connsiteX24" fmla="*/ 3937183 w 4002967"/>
                <a:gd name="connsiteY24" fmla="*/ 1338708 h 1516325"/>
                <a:gd name="connsiteX25" fmla="*/ 3901002 w 4002967"/>
                <a:gd name="connsiteY25" fmla="*/ 1391335 h 1516325"/>
                <a:gd name="connsiteX26" fmla="*/ 3845085 w 4002967"/>
                <a:gd name="connsiteY26" fmla="*/ 1447252 h 1516325"/>
                <a:gd name="connsiteX27" fmla="*/ 3795747 w 4002967"/>
                <a:gd name="connsiteY27" fmla="*/ 1486722 h 1516325"/>
                <a:gd name="connsiteX28" fmla="*/ 3752987 w 4002967"/>
                <a:gd name="connsiteY28" fmla="*/ 1513036 h 1516325"/>
                <a:gd name="connsiteX29" fmla="*/ 3736541 w 4002967"/>
                <a:gd name="connsiteY29" fmla="*/ 1516325 h 1516325"/>
                <a:gd name="connsiteX30" fmla="*/ 3713517 w 4002967"/>
                <a:gd name="connsiteY30" fmla="*/ 1516325 h 1516325"/>
                <a:gd name="connsiteX31" fmla="*/ 3677335 w 4002967"/>
                <a:gd name="connsiteY31" fmla="*/ 1506457 h 1516325"/>
                <a:gd name="connsiteX32" fmla="*/ 3647733 w 4002967"/>
                <a:gd name="connsiteY32" fmla="*/ 1490011 h 1516325"/>
                <a:gd name="connsiteX33" fmla="*/ 3611551 w 4002967"/>
                <a:gd name="connsiteY33" fmla="*/ 1466987 h 1516325"/>
                <a:gd name="connsiteX34" fmla="*/ 3585238 w 4002967"/>
                <a:gd name="connsiteY34" fmla="*/ 1447252 h 1516325"/>
                <a:gd name="connsiteX35" fmla="*/ 3493140 w 4002967"/>
                <a:gd name="connsiteY35" fmla="*/ 1443962 h 1516325"/>
                <a:gd name="connsiteX36" fmla="*/ 3259606 w 4002967"/>
                <a:gd name="connsiteY36" fmla="*/ 1443962 h 1516325"/>
                <a:gd name="connsiteX37" fmla="*/ 2976734 w 4002967"/>
                <a:gd name="connsiteY37" fmla="*/ 1443962 h 1516325"/>
                <a:gd name="connsiteX38" fmla="*/ 2700440 w 4002967"/>
                <a:gd name="connsiteY38" fmla="*/ 1443962 h 1516325"/>
                <a:gd name="connsiteX39" fmla="*/ 2559004 w 4002967"/>
                <a:gd name="connsiteY39" fmla="*/ 1443962 h 1516325"/>
                <a:gd name="connsiteX40" fmla="*/ 2407701 w 4002967"/>
                <a:gd name="connsiteY40" fmla="*/ 1430806 h 1516325"/>
                <a:gd name="connsiteX41" fmla="*/ 2282711 w 4002967"/>
                <a:gd name="connsiteY41" fmla="*/ 1424227 h 1516325"/>
                <a:gd name="connsiteX42" fmla="*/ 2105094 w 4002967"/>
                <a:gd name="connsiteY42" fmla="*/ 1404492 h 1516325"/>
                <a:gd name="connsiteX43" fmla="*/ 1897874 w 4002967"/>
                <a:gd name="connsiteY43" fmla="*/ 1381467 h 1516325"/>
                <a:gd name="connsiteX44" fmla="*/ 1697232 w 4002967"/>
                <a:gd name="connsiteY44" fmla="*/ 1348575 h 1516325"/>
                <a:gd name="connsiteX45" fmla="*/ 1601845 w 4002967"/>
                <a:gd name="connsiteY45" fmla="*/ 1328840 h 1516325"/>
                <a:gd name="connsiteX46" fmla="*/ 1519615 w 4002967"/>
                <a:gd name="connsiteY46" fmla="*/ 1309105 h 1516325"/>
                <a:gd name="connsiteX47" fmla="*/ 1427517 w 4002967"/>
                <a:gd name="connsiteY47" fmla="*/ 1282791 h 1516325"/>
                <a:gd name="connsiteX48" fmla="*/ 1292659 w 4002967"/>
                <a:gd name="connsiteY48" fmla="*/ 1230164 h 1516325"/>
                <a:gd name="connsiteX49" fmla="*/ 1210429 w 4002967"/>
                <a:gd name="connsiteY49" fmla="*/ 1193983 h 1516325"/>
                <a:gd name="connsiteX50" fmla="*/ 1092017 w 4002967"/>
                <a:gd name="connsiteY50" fmla="*/ 1134777 h 1516325"/>
                <a:gd name="connsiteX51" fmla="*/ 993341 w 4002967"/>
                <a:gd name="connsiteY51" fmla="*/ 1082150 h 1516325"/>
                <a:gd name="connsiteX52" fmla="*/ 901243 w 4002967"/>
                <a:gd name="connsiteY52" fmla="*/ 1022944 h 1516325"/>
                <a:gd name="connsiteX53" fmla="*/ 822302 w 4002967"/>
                <a:gd name="connsiteY53" fmla="*/ 967027 h 1516325"/>
                <a:gd name="connsiteX54" fmla="*/ 746651 w 4002967"/>
                <a:gd name="connsiteY54" fmla="*/ 914400 h 1516325"/>
                <a:gd name="connsiteX55" fmla="*/ 661131 w 4002967"/>
                <a:gd name="connsiteY55" fmla="*/ 845326 h 1516325"/>
                <a:gd name="connsiteX56" fmla="*/ 575612 w 4002967"/>
                <a:gd name="connsiteY56" fmla="*/ 772964 h 1516325"/>
                <a:gd name="connsiteX57" fmla="*/ 483514 w 4002967"/>
                <a:gd name="connsiteY57" fmla="*/ 687444 h 1516325"/>
                <a:gd name="connsiteX58" fmla="*/ 384838 w 4002967"/>
                <a:gd name="connsiteY58" fmla="*/ 578901 h 1516325"/>
                <a:gd name="connsiteX59" fmla="*/ 296029 w 4002967"/>
                <a:gd name="connsiteY59" fmla="*/ 476935 h 1516325"/>
                <a:gd name="connsiteX60" fmla="*/ 217088 w 4002967"/>
                <a:gd name="connsiteY60" fmla="*/ 371680 h 1516325"/>
                <a:gd name="connsiteX61" fmla="*/ 138147 w 4002967"/>
                <a:gd name="connsiteY61" fmla="*/ 259847 h 1516325"/>
                <a:gd name="connsiteX62" fmla="*/ 62495 w 4002967"/>
                <a:gd name="connsiteY62" fmla="*/ 141436 h 1516325"/>
                <a:gd name="connsiteX63" fmla="*/ 6579 w 4002967"/>
                <a:gd name="connsiteY63" fmla="*/ 42760 h 1516325"/>
                <a:gd name="connsiteX64" fmla="*/ 0 w 4002967"/>
                <a:gd name="connsiteY64" fmla="*/ 13157 h 1516325"/>
                <a:gd name="connsiteX65" fmla="*/ 6579 w 4002967"/>
                <a:gd name="connsiteY65" fmla="*/ 0 h 1516325"/>
                <a:gd name="connsiteX66" fmla="*/ 26314 w 4002967"/>
                <a:gd name="connsiteY66" fmla="*/ 0 h 1516325"/>
                <a:gd name="connsiteX67" fmla="*/ 42760 w 4002967"/>
                <a:gd name="connsiteY67" fmla="*/ 6578 h 1516325"/>
                <a:gd name="connsiteX68" fmla="*/ 62495 w 4002967"/>
                <a:gd name="connsiteY68" fmla="*/ 23024 h 1516325"/>
                <a:gd name="connsiteX69" fmla="*/ 85520 w 4002967"/>
                <a:gd name="connsiteY69" fmla="*/ 62495 h 1516325"/>
                <a:gd name="connsiteX70" fmla="*/ 138147 w 4002967"/>
                <a:gd name="connsiteY70" fmla="*/ 131568 h 1516325"/>
                <a:gd name="connsiteX71" fmla="*/ 197353 w 4002967"/>
                <a:gd name="connsiteY71" fmla="*/ 200642 h 1516325"/>
                <a:gd name="connsiteX72" fmla="*/ 279583 w 4002967"/>
                <a:gd name="connsiteY72" fmla="*/ 282872 h 1516325"/>
                <a:gd name="connsiteX73" fmla="*/ 368392 w 4002967"/>
                <a:gd name="connsiteY73" fmla="*/ 374970 h 1516325"/>
                <a:gd name="connsiteX74" fmla="*/ 447333 w 4002967"/>
                <a:gd name="connsiteY74" fmla="*/ 450621 h 1516325"/>
                <a:gd name="connsiteX75" fmla="*/ 522984 w 4002967"/>
                <a:gd name="connsiteY75" fmla="*/ 522984 h 1516325"/>
                <a:gd name="connsiteX76" fmla="*/ 647974 w 4002967"/>
                <a:gd name="connsiteY76" fmla="*/ 615082 h 1516325"/>
                <a:gd name="connsiteX77" fmla="*/ 743361 w 4002967"/>
                <a:gd name="connsiteY77" fmla="*/ 680866 h 1516325"/>
                <a:gd name="connsiteX78" fmla="*/ 865062 w 4002967"/>
                <a:gd name="connsiteY78" fmla="*/ 759807 h 1516325"/>
                <a:gd name="connsiteX79" fmla="*/ 973606 w 4002967"/>
                <a:gd name="connsiteY79" fmla="*/ 828880 h 1516325"/>
                <a:gd name="connsiteX80" fmla="*/ 1101885 w 4002967"/>
                <a:gd name="connsiteY80" fmla="*/ 894665 h 1516325"/>
                <a:gd name="connsiteX81" fmla="*/ 1269635 w 4002967"/>
                <a:gd name="connsiteY81" fmla="*/ 976895 h 1516325"/>
                <a:gd name="connsiteX82" fmla="*/ 1401203 w 4002967"/>
                <a:gd name="connsiteY82" fmla="*/ 1029522 h 1516325"/>
                <a:gd name="connsiteX83" fmla="*/ 1490012 w 4002967"/>
                <a:gd name="connsiteY83" fmla="*/ 1062414 h 1516325"/>
                <a:gd name="connsiteX84" fmla="*/ 1585399 w 4002967"/>
                <a:gd name="connsiteY84" fmla="*/ 1092017 h 1516325"/>
                <a:gd name="connsiteX85" fmla="*/ 1693943 w 4002967"/>
                <a:gd name="connsiteY85" fmla="*/ 1115042 h 1516325"/>
                <a:gd name="connsiteX86" fmla="*/ 1874849 w 4002967"/>
                <a:gd name="connsiteY86" fmla="*/ 1147934 h 1516325"/>
                <a:gd name="connsiteX87" fmla="*/ 2062334 w 4002967"/>
                <a:gd name="connsiteY87" fmla="*/ 1174247 h 1516325"/>
                <a:gd name="connsiteX88" fmla="*/ 2236662 w 4002967"/>
                <a:gd name="connsiteY88" fmla="*/ 1193983 h 1516325"/>
                <a:gd name="connsiteX89" fmla="*/ 2489931 w 4002967"/>
                <a:gd name="connsiteY89" fmla="*/ 1210429 h 1516325"/>
                <a:gd name="connsiteX90" fmla="*/ 2723465 w 4002967"/>
                <a:gd name="connsiteY90" fmla="*/ 1220296 h 151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4002967" h="1516325">
                  <a:moveTo>
                    <a:pt x="2723465" y="1220296"/>
                  </a:moveTo>
                  <a:lnTo>
                    <a:pt x="3058964" y="1223585"/>
                  </a:lnTo>
                  <a:lnTo>
                    <a:pt x="3381307" y="1220296"/>
                  </a:lnTo>
                  <a:lnTo>
                    <a:pt x="3542478" y="1220296"/>
                  </a:lnTo>
                  <a:lnTo>
                    <a:pt x="3634576" y="1217007"/>
                  </a:lnTo>
                  <a:lnTo>
                    <a:pt x="3713517" y="1207139"/>
                  </a:lnTo>
                  <a:lnTo>
                    <a:pt x="3766144" y="1193983"/>
                  </a:lnTo>
                  <a:lnTo>
                    <a:pt x="3808904" y="1170958"/>
                  </a:lnTo>
                  <a:lnTo>
                    <a:pt x="3845085" y="1144644"/>
                  </a:lnTo>
                  <a:lnTo>
                    <a:pt x="3881266" y="1105174"/>
                  </a:lnTo>
                  <a:lnTo>
                    <a:pt x="3904291" y="1068993"/>
                  </a:lnTo>
                  <a:lnTo>
                    <a:pt x="3924026" y="1029522"/>
                  </a:lnTo>
                  <a:lnTo>
                    <a:pt x="3930604" y="1006498"/>
                  </a:lnTo>
                  <a:lnTo>
                    <a:pt x="3950340" y="990052"/>
                  </a:lnTo>
                  <a:lnTo>
                    <a:pt x="3963497" y="986762"/>
                  </a:lnTo>
                  <a:lnTo>
                    <a:pt x="3976653" y="990052"/>
                  </a:lnTo>
                  <a:lnTo>
                    <a:pt x="3986521" y="1006498"/>
                  </a:lnTo>
                  <a:lnTo>
                    <a:pt x="3996389" y="1036101"/>
                  </a:lnTo>
                  <a:lnTo>
                    <a:pt x="3999678" y="1065703"/>
                  </a:lnTo>
                  <a:lnTo>
                    <a:pt x="4002967" y="1101885"/>
                  </a:lnTo>
                  <a:lnTo>
                    <a:pt x="3999678" y="1161091"/>
                  </a:lnTo>
                  <a:lnTo>
                    <a:pt x="3993099" y="1203850"/>
                  </a:lnTo>
                  <a:lnTo>
                    <a:pt x="3979943" y="1253188"/>
                  </a:lnTo>
                  <a:lnTo>
                    <a:pt x="3960207" y="1299237"/>
                  </a:lnTo>
                  <a:lnTo>
                    <a:pt x="3937183" y="1338708"/>
                  </a:lnTo>
                  <a:lnTo>
                    <a:pt x="3901002" y="1391335"/>
                  </a:lnTo>
                  <a:lnTo>
                    <a:pt x="3845085" y="1447252"/>
                  </a:lnTo>
                  <a:lnTo>
                    <a:pt x="3795747" y="1486722"/>
                  </a:lnTo>
                  <a:lnTo>
                    <a:pt x="3752987" y="1513036"/>
                  </a:lnTo>
                  <a:lnTo>
                    <a:pt x="3736541" y="1516325"/>
                  </a:lnTo>
                  <a:lnTo>
                    <a:pt x="3713517" y="1516325"/>
                  </a:lnTo>
                  <a:lnTo>
                    <a:pt x="3677335" y="1506457"/>
                  </a:lnTo>
                  <a:lnTo>
                    <a:pt x="3647733" y="1490011"/>
                  </a:lnTo>
                  <a:lnTo>
                    <a:pt x="3611551" y="1466987"/>
                  </a:lnTo>
                  <a:lnTo>
                    <a:pt x="3585238" y="1447252"/>
                  </a:lnTo>
                  <a:lnTo>
                    <a:pt x="3493140" y="1443962"/>
                  </a:lnTo>
                  <a:lnTo>
                    <a:pt x="3259606" y="1443962"/>
                  </a:lnTo>
                  <a:lnTo>
                    <a:pt x="2976734" y="1443962"/>
                  </a:lnTo>
                  <a:lnTo>
                    <a:pt x="2700440" y="1443962"/>
                  </a:lnTo>
                  <a:lnTo>
                    <a:pt x="2559004" y="1443962"/>
                  </a:lnTo>
                  <a:lnTo>
                    <a:pt x="2407701" y="1430806"/>
                  </a:lnTo>
                  <a:lnTo>
                    <a:pt x="2282711" y="1424227"/>
                  </a:lnTo>
                  <a:lnTo>
                    <a:pt x="2105094" y="1404492"/>
                  </a:lnTo>
                  <a:lnTo>
                    <a:pt x="1897874" y="1381467"/>
                  </a:lnTo>
                  <a:lnTo>
                    <a:pt x="1697232" y="1348575"/>
                  </a:lnTo>
                  <a:lnTo>
                    <a:pt x="1601845" y="1328840"/>
                  </a:lnTo>
                  <a:lnTo>
                    <a:pt x="1519615" y="1309105"/>
                  </a:lnTo>
                  <a:lnTo>
                    <a:pt x="1427517" y="1282791"/>
                  </a:lnTo>
                  <a:lnTo>
                    <a:pt x="1292659" y="1230164"/>
                  </a:lnTo>
                  <a:lnTo>
                    <a:pt x="1210429" y="1193983"/>
                  </a:lnTo>
                  <a:lnTo>
                    <a:pt x="1092017" y="1134777"/>
                  </a:lnTo>
                  <a:lnTo>
                    <a:pt x="993341" y="1082150"/>
                  </a:lnTo>
                  <a:lnTo>
                    <a:pt x="901243" y="1022944"/>
                  </a:lnTo>
                  <a:lnTo>
                    <a:pt x="822302" y="967027"/>
                  </a:lnTo>
                  <a:lnTo>
                    <a:pt x="746651" y="914400"/>
                  </a:lnTo>
                  <a:lnTo>
                    <a:pt x="661131" y="845326"/>
                  </a:lnTo>
                  <a:lnTo>
                    <a:pt x="575612" y="772964"/>
                  </a:lnTo>
                  <a:lnTo>
                    <a:pt x="483514" y="687444"/>
                  </a:lnTo>
                  <a:lnTo>
                    <a:pt x="384838" y="578901"/>
                  </a:lnTo>
                  <a:lnTo>
                    <a:pt x="296029" y="476935"/>
                  </a:lnTo>
                  <a:lnTo>
                    <a:pt x="217088" y="371680"/>
                  </a:lnTo>
                  <a:lnTo>
                    <a:pt x="138147" y="259847"/>
                  </a:lnTo>
                  <a:lnTo>
                    <a:pt x="62495" y="141436"/>
                  </a:lnTo>
                  <a:lnTo>
                    <a:pt x="6579" y="42760"/>
                  </a:lnTo>
                  <a:lnTo>
                    <a:pt x="0" y="13157"/>
                  </a:lnTo>
                  <a:lnTo>
                    <a:pt x="6579" y="0"/>
                  </a:lnTo>
                  <a:lnTo>
                    <a:pt x="26314" y="0"/>
                  </a:lnTo>
                  <a:lnTo>
                    <a:pt x="42760" y="6578"/>
                  </a:lnTo>
                  <a:lnTo>
                    <a:pt x="62495" y="23024"/>
                  </a:lnTo>
                  <a:lnTo>
                    <a:pt x="85520" y="62495"/>
                  </a:lnTo>
                  <a:lnTo>
                    <a:pt x="138147" y="131568"/>
                  </a:lnTo>
                  <a:lnTo>
                    <a:pt x="197353" y="200642"/>
                  </a:lnTo>
                  <a:lnTo>
                    <a:pt x="279583" y="282872"/>
                  </a:lnTo>
                  <a:lnTo>
                    <a:pt x="368392" y="374970"/>
                  </a:lnTo>
                  <a:lnTo>
                    <a:pt x="447333" y="450621"/>
                  </a:lnTo>
                  <a:lnTo>
                    <a:pt x="522984" y="522984"/>
                  </a:lnTo>
                  <a:lnTo>
                    <a:pt x="647974" y="615082"/>
                  </a:lnTo>
                  <a:lnTo>
                    <a:pt x="743361" y="680866"/>
                  </a:lnTo>
                  <a:lnTo>
                    <a:pt x="865062" y="759807"/>
                  </a:lnTo>
                  <a:lnTo>
                    <a:pt x="973606" y="828880"/>
                  </a:lnTo>
                  <a:lnTo>
                    <a:pt x="1101885" y="894665"/>
                  </a:lnTo>
                  <a:lnTo>
                    <a:pt x="1269635" y="976895"/>
                  </a:lnTo>
                  <a:lnTo>
                    <a:pt x="1401203" y="1029522"/>
                  </a:lnTo>
                  <a:lnTo>
                    <a:pt x="1490012" y="1062414"/>
                  </a:lnTo>
                  <a:lnTo>
                    <a:pt x="1585399" y="1092017"/>
                  </a:lnTo>
                  <a:lnTo>
                    <a:pt x="1693943" y="1115042"/>
                  </a:lnTo>
                  <a:lnTo>
                    <a:pt x="1874849" y="1147934"/>
                  </a:lnTo>
                  <a:lnTo>
                    <a:pt x="2062334" y="1174247"/>
                  </a:lnTo>
                  <a:lnTo>
                    <a:pt x="2236662" y="1193983"/>
                  </a:lnTo>
                  <a:lnTo>
                    <a:pt x="2489931" y="1210429"/>
                  </a:lnTo>
                  <a:lnTo>
                    <a:pt x="2723465" y="12202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97">
              <a:extLst>
                <a:ext uri="{FF2B5EF4-FFF2-40B4-BE49-F238E27FC236}">
                  <a16:creationId xmlns:a16="http://schemas.microsoft.com/office/drawing/2014/main" id="{1D84CB21-10C5-4E0F-B84A-A8F4E350919B}"/>
                </a:ext>
              </a:extLst>
            </p:cNvPr>
            <p:cNvSpPr/>
            <p:nvPr/>
          </p:nvSpPr>
          <p:spPr>
            <a:xfrm>
              <a:off x="3646488" y="4037013"/>
              <a:ext cx="852487" cy="847725"/>
            </a:xfrm>
            <a:custGeom>
              <a:avLst/>
              <a:gdLst>
                <a:gd name="connsiteX0" fmla="*/ 326231 w 852487"/>
                <a:gd name="connsiteY0" fmla="*/ 371475 h 847725"/>
                <a:gd name="connsiteX1" fmla="*/ 247650 w 852487"/>
                <a:gd name="connsiteY1" fmla="*/ 295275 h 847725"/>
                <a:gd name="connsiteX2" fmla="*/ 176212 w 852487"/>
                <a:gd name="connsiteY2" fmla="*/ 228600 h 847725"/>
                <a:gd name="connsiteX3" fmla="*/ 90487 w 852487"/>
                <a:gd name="connsiteY3" fmla="*/ 159544 h 847725"/>
                <a:gd name="connsiteX4" fmla="*/ 0 w 852487"/>
                <a:gd name="connsiteY4" fmla="*/ 92869 h 847725"/>
                <a:gd name="connsiteX5" fmla="*/ 26194 w 852487"/>
                <a:gd name="connsiteY5" fmla="*/ 0 h 847725"/>
                <a:gd name="connsiteX6" fmla="*/ 109537 w 852487"/>
                <a:gd name="connsiteY6" fmla="*/ 35719 h 847725"/>
                <a:gd name="connsiteX7" fmla="*/ 200025 w 852487"/>
                <a:gd name="connsiteY7" fmla="*/ 73819 h 847725"/>
                <a:gd name="connsiteX8" fmla="*/ 304800 w 852487"/>
                <a:gd name="connsiteY8" fmla="*/ 123825 h 847725"/>
                <a:gd name="connsiteX9" fmla="*/ 395287 w 852487"/>
                <a:gd name="connsiteY9" fmla="*/ 173831 h 847725"/>
                <a:gd name="connsiteX10" fmla="*/ 490537 w 852487"/>
                <a:gd name="connsiteY10" fmla="*/ 226219 h 847725"/>
                <a:gd name="connsiteX11" fmla="*/ 564356 w 852487"/>
                <a:gd name="connsiteY11" fmla="*/ 269081 h 847725"/>
                <a:gd name="connsiteX12" fmla="*/ 659606 w 852487"/>
                <a:gd name="connsiteY12" fmla="*/ 333375 h 847725"/>
                <a:gd name="connsiteX13" fmla="*/ 726281 w 852487"/>
                <a:gd name="connsiteY13" fmla="*/ 376237 h 847725"/>
                <a:gd name="connsiteX14" fmla="*/ 778669 w 852487"/>
                <a:gd name="connsiteY14" fmla="*/ 414337 h 847725"/>
                <a:gd name="connsiteX15" fmla="*/ 792956 w 852487"/>
                <a:gd name="connsiteY15" fmla="*/ 428625 h 847725"/>
                <a:gd name="connsiteX16" fmla="*/ 807244 w 852487"/>
                <a:gd name="connsiteY16" fmla="*/ 452437 h 847725"/>
                <a:gd name="connsiteX17" fmla="*/ 821531 w 852487"/>
                <a:gd name="connsiteY17" fmla="*/ 483394 h 847725"/>
                <a:gd name="connsiteX18" fmla="*/ 838200 w 852487"/>
                <a:gd name="connsiteY18" fmla="*/ 521494 h 847725"/>
                <a:gd name="connsiteX19" fmla="*/ 850106 w 852487"/>
                <a:gd name="connsiteY19" fmla="*/ 564356 h 847725"/>
                <a:gd name="connsiteX20" fmla="*/ 852487 w 852487"/>
                <a:gd name="connsiteY20" fmla="*/ 607219 h 847725"/>
                <a:gd name="connsiteX21" fmla="*/ 852487 w 852487"/>
                <a:gd name="connsiteY21" fmla="*/ 661987 h 847725"/>
                <a:gd name="connsiteX22" fmla="*/ 845344 w 852487"/>
                <a:gd name="connsiteY22" fmla="*/ 733425 h 847725"/>
                <a:gd name="connsiteX23" fmla="*/ 828675 w 852487"/>
                <a:gd name="connsiteY23" fmla="*/ 776287 h 847725"/>
                <a:gd name="connsiteX24" fmla="*/ 800100 w 852487"/>
                <a:gd name="connsiteY24" fmla="*/ 819150 h 847725"/>
                <a:gd name="connsiteX25" fmla="*/ 762000 w 852487"/>
                <a:gd name="connsiteY25" fmla="*/ 845344 h 847725"/>
                <a:gd name="connsiteX26" fmla="*/ 740569 w 852487"/>
                <a:gd name="connsiteY26" fmla="*/ 847725 h 847725"/>
                <a:gd name="connsiteX27" fmla="*/ 711994 w 852487"/>
                <a:gd name="connsiteY27" fmla="*/ 833437 h 847725"/>
                <a:gd name="connsiteX28" fmla="*/ 688181 w 852487"/>
                <a:gd name="connsiteY28" fmla="*/ 812006 h 847725"/>
                <a:gd name="connsiteX29" fmla="*/ 652462 w 852487"/>
                <a:gd name="connsiteY29" fmla="*/ 759619 h 847725"/>
                <a:gd name="connsiteX30" fmla="*/ 561975 w 852487"/>
                <a:gd name="connsiteY30" fmla="*/ 642937 h 847725"/>
                <a:gd name="connsiteX31" fmla="*/ 459581 w 852487"/>
                <a:gd name="connsiteY31" fmla="*/ 519112 h 847725"/>
                <a:gd name="connsiteX32" fmla="*/ 326231 w 852487"/>
                <a:gd name="connsiteY32" fmla="*/ 371475 h 84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52487" h="847725">
                  <a:moveTo>
                    <a:pt x="326231" y="371475"/>
                  </a:moveTo>
                  <a:lnTo>
                    <a:pt x="247650" y="295275"/>
                  </a:lnTo>
                  <a:lnTo>
                    <a:pt x="176212" y="228600"/>
                  </a:lnTo>
                  <a:lnTo>
                    <a:pt x="90487" y="159544"/>
                  </a:lnTo>
                  <a:lnTo>
                    <a:pt x="0" y="92869"/>
                  </a:lnTo>
                  <a:lnTo>
                    <a:pt x="26194" y="0"/>
                  </a:lnTo>
                  <a:lnTo>
                    <a:pt x="109537" y="35719"/>
                  </a:lnTo>
                  <a:lnTo>
                    <a:pt x="200025" y="73819"/>
                  </a:lnTo>
                  <a:lnTo>
                    <a:pt x="304800" y="123825"/>
                  </a:lnTo>
                  <a:lnTo>
                    <a:pt x="395287" y="173831"/>
                  </a:lnTo>
                  <a:lnTo>
                    <a:pt x="490537" y="226219"/>
                  </a:lnTo>
                  <a:lnTo>
                    <a:pt x="564356" y="269081"/>
                  </a:lnTo>
                  <a:lnTo>
                    <a:pt x="659606" y="333375"/>
                  </a:lnTo>
                  <a:lnTo>
                    <a:pt x="726281" y="376237"/>
                  </a:lnTo>
                  <a:lnTo>
                    <a:pt x="778669" y="414337"/>
                  </a:lnTo>
                  <a:lnTo>
                    <a:pt x="792956" y="428625"/>
                  </a:lnTo>
                  <a:lnTo>
                    <a:pt x="807244" y="452437"/>
                  </a:lnTo>
                  <a:lnTo>
                    <a:pt x="821531" y="483394"/>
                  </a:lnTo>
                  <a:lnTo>
                    <a:pt x="838200" y="521494"/>
                  </a:lnTo>
                  <a:lnTo>
                    <a:pt x="850106" y="564356"/>
                  </a:lnTo>
                  <a:lnTo>
                    <a:pt x="852487" y="607219"/>
                  </a:lnTo>
                  <a:lnTo>
                    <a:pt x="852487" y="661987"/>
                  </a:lnTo>
                  <a:lnTo>
                    <a:pt x="845344" y="733425"/>
                  </a:lnTo>
                  <a:lnTo>
                    <a:pt x="828675" y="776287"/>
                  </a:lnTo>
                  <a:lnTo>
                    <a:pt x="800100" y="819150"/>
                  </a:lnTo>
                  <a:lnTo>
                    <a:pt x="762000" y="845344"/>
                  </a:lnTo>
                  <a:lnTo>
                    <a:pt x="740569" y="847725"/>
                  </a:lnTo>
                  <a:lnTo>
                    <a:pt x="711994" y="833437"/>
                  </a:lnTo>
                  <a:lnTo>
                    <a:pt x="688181" y="812006"/>
                  </a:lnTo>
                  <a:lnTo>
                    <a:pt x="652462" y="759619"/>
                  </a:lnTo>
                  <a:lnTo>
                    <a:pt x="561975" y="642937"/>
                  </a:lnTo>
                  <a:lnTo>
                    <a:pt x="459581" y="519112"/>
                  </a:lnTo>
                  <a:lnTo>
                    <a:pt x="326231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98">
              <a:extLst>
                <a:ext uri="{FF2B5EF4-FFF2-40B4-BE49-F238E27FC236}">
                  <a16:creationId xmlns:a16="http://schemas.microsoft.com/office/drawing/2014/main" id="{FA0BD9B0-1225-4300-8F3F-AF1586ADDECC}"/>
                </a:ext>
              </a:extLst>
            </p:cNvPr>
            <p:cNvSpPr/>
            <p:nvPr/>
          </p:nvSpPr>
          <p:spPr>
            <a:xfrm>
              <a:off x="4810125" y="2066925"/>
              <a:ext cx="2446338" cy="465138"/>
            </a:xfrm>
            <a:custGeom>
              <a:avLst/>
              <a:gdLst>
                <a:gd name="connsiteX0" fmla="*/ 873919 w 2445544"/>
                <a:gd name="connsiteY0" fmla="*/ 178594 h 464344"/>
                <a:gd name="connsiteX1" fmla="*/ 1185863 w 2445544"/>
                <a:gd name="connsiteY1" fmla="*/ 126206 h 464344"/>
                <a:gd name="connsiteX2" fmla="*/ 1423988 w 2445544"/>
                <a:gd name="connsiteY2" fmla="*/ 88106 h 464344"/>
                <a:gd name="connsiteX3" fmla="*/ 1624013 w 2445544"/>
                <a:gd name="connsiteY3" fmla="*/ 59531 h 464344"/>
                <a:gd name="connsiteX4" fmla="*/ 1750219 w 2445544"/>
                <a:gd name="connsiteY4" fmla="*/ 45244 h 464344"/>
                <a:gd name="connsiteX5" fmla="*/ 1862138 w 2445544"/>
                <a:gd name="connsiteY5" fmla="*/ 26194 h 464344"/>
                <a:gd name="connsiteX6" fmla="*/ 2019300 w 2445544"/>
                <a:gd name="connsiteY6" fmla="*/ 0 h 464344"/>
                <a:gd name="connsiteX7" fmla="*/ 2062163 w 2445544"/>
                <a:gd name="connsiteY7" fmla="*/ 4763 h 464344"/>
                <a:gd name="connsiteX8" fmla="*/ 2114550 w 2445544"/>
                <a:gd name="connsiteY8" fmla="*/ 14288 h 464344"/>
                <a:gd name="connsiteX9" fmla="*/ 2193131 w 2445544"/>
                <a:gd name="connsiteY9" fmla="*/ 30956 h 464344"/>
                <a:gd name="connsiteX10" fmla="*/ 2255044 w 2445544"/>
                <a:gd name="connsiteY10" fmla="*/ 52388 h 464344"/>
                <a:gd name="connsiteX11" fmla="*/ 2314575 w 2445544"/>
                <a:gd name="connsiteY11" fmla="*/ 76200 h 464344"/>
                <a:gd name="connsiteX12" fmla="*/ 2364581 w 2445544"/>
                <a:gd name="connsiteY12" fmla="*/ 100013 h 464344"/>
                <a:gd name="connsiteX13" fmla="*/ 2402681 w 2445544"/>
                <a:gd name="connsiteY13" fmla="*/ 130969 h 464344"/>
                <a:gd name="connsiteX14" fmla="*/ 2424113 w 2445544"/>
                <a:gd name="connsiteY14" fmla="*/ 154781 h 464344"/>
                <a:gd name="connsiteX15" fmla="*/ 2438400 w 2445544"/>
                <a:gd name="connsiteY15" fmla="*/ 173831 h 464344"/>
                <a:gd name="connsiteX16" fmla="*/ 2443163 w 2445544"/>
                <a:gd name="connsiteY16" fmla="*/ 185738 h 464344"/>
                <a:gd name="connsiteX17" fmla="*/ 2445544 w 2445544"/>
                <a:gd name="connsiteY17" fmla="*/ 195263 h 464344"/>
                <a:gd name="connsiteX18" fmla="*/ 2443163 w 2445544"/>
                <a:gd name="connsiteY18" fmla="*/ 207169 h 464344"/>
                <a:gd name="connsiteX19" fmla="*/ 2436019 w 2445544"/>
                <a:gd name="connsiteY19" fmla="*/ 223838 h 464344"/>
                <a:gd name="connsiteX20" fmla="*/ 2424113 w 2445544"/>
                <a:gd name="connsiteY20" fmla="*/ 238125 h 464344"/>
                <a:gd name="connsiteX21" fmla="*/ 2390775 w 2445544"/>
                <a:gd name="connsiteY21" fmla="*/ 257175 h 464344"/>
                <a:gd name="connsiteX22" fmla="*/ 2350294 w 2445544"/>
                <a:gd name="connsiteY22" fmla="*/ 269081 h 464344"/>
                <a:gd name="connsiteX23" fmla="*/ 2300288 w 2445544"/>
                <a:gd name="connsiteY23" fmla="*/ 269081 h 464344"/>
                <a:gd name="connsiteX24" fmla="*/ 2190750 w 2445544"/>
                <a:gd name="connsiteY24" fmla="*/ 269081 h 464344"/>
                <a:gd name="connsiteX25" fmla="*/ 2024063 w 2445544"/>
                <a:gd name="connsiteY25" fmla="*/ 269081 h 464344"/>
                <a:gd name="connsiteX26" fmla="*/ 1862138 w 2445544"/>
                <a:gd name="connsiteY26" fmla="*/ 269081 h 464344"/>
                <a:gd name="connsiteX27" fmla="*/ 1762125 w 2445544"/>
                <a:gd name="connsiteY27" fmla="*/ 273844 h 464344"/>
                <a:gd name="connsiteX28" fmla="*/ 1493044 w 2445544"/>
                <a:gd name="connsiteY28" fmla="*/ 292894 h 464344"/>
                <a:gd name="connsiteX29" fmla="*/ 1314450 w 2445544"/>
                <a:gd name="connsiteY29" fmla="*/ 307181 h 464344"/>
                <a:gd name="connsiteX30" fmla="*/ 1190625 w 2445544"/>
                <a:gd name="connsiteY30" fmla="*/ 316706 h 464344"/>
                <a:gd name="connsiteX31" fmla="*/ 1031081 w 2445544"/>
                <a:gd name="connsiteY31" fmla="*/ 359569 h 464344"/>
                <a:gd name="connsiteX32" fmla="*/ 976313 w 2445544"/>
                <a:gd name="connsiteY32" fmla="*/ 366713 h 464344"/>
                <a:gd name="connsiteX33" fmla="*/ 878681 w 2445544"/>
                <a:gd name="connsiteY33" fmla="*/ 376238 h 464344"/>
                <a:gd name="connsiteX34" fmla="*/ 790575 w 2445544"/>
                <a:gd name="connsiteY34" fmla="*/ 378619 h 464344"/>
                <a:gd name="connsiteX35" fmla="*/ 754856 w 2445544"/>
                <a:gd name="connsiteY35" fmla="*/ 383381 h 464344"/>
                <a:gd name="connsiteX36" fmla="*/ 676275 w 2445544"/>
                <a:gd name="connsiteY36" fmla="*/ 402431 h 464344"/>
                <a:gd name="connsiteX37" fmla="*/ 573881 w 2445544"/>
                <a:gd name="connsiteY37" fmla="*/ 423863 h 464344"/>
                <a:gd name="connsiteX38" fmla="*/ 471488 w 2445544"/>
                <a:gd name="connsiteY38" fmla="*/ 440531 h 464344"/>
                <a:gd name="connsiteX39" fmla="*/ 402431 w 2445544"/>
                <a:gd name="connsiteY39" fmla="*/ 447675 h 464344"/>
                <a:gd name="connsiteX40" fmla="*/ 378619 w 2445544"/>
                <a:gd name="connsiteY40" fmla="*/ 457200 h 464344"/>
                <a:gd name="connsiteX41" fmla="*/ 335756 w 2445544"/>
                <a:gd name="connsiteY41" fmla="*/ 464344 h 464344"/>
                <a:gd name="connsiteX42" fmla="*/ 307181 w 2445544"/>
                <a:gd name="connsiteY42" fmla="*/ 464344 h 464344"/>
                <a:gd name="connsiteX43" fmla="*/ 261938 w 2445544"/>
                <a:gd name="connsiteY43" fmla="*/ 457200 h 464344"/>
                <a:gd name="connsiteX44" fmla="*/ 211931 w 2445544"/>
                <a:gd name="connsiteY44" fmla="*/ 438150 h 464344"/>
                <a:gd name="connsiteX45" fmla="*/ 173831 w 2445544"/>
                <a:gd name="connsiteY45" fmla="*/ 421481 h 464344"/>
                <a:gd name="connsiteX46" fmla="*/ 128588 w 2445544"/>
                <a:gd name="connsiteY46" fmla="*/ 390525 h 464344"/>
                <a:gd name="connsiteX47" fmla="*/ 97631 w 2445544"/>
                <a:gd name="connsiteY47" fmla="*/ 364331 h 464344"/>
                <a:gd name="connsiteX48" fmla="*/ 69056 w 2445544"/>
                <a:gd name="connsiteY48" fmla="*/ 338138 h 464344"/>
                <a:gd name="connsiteX49" fmla="*/ 47625 w 2445544"/>
                <a:gd name="connsiteY49" fmla="*/ 311944 h 464344"/>
                <a:gd name="connsiteX50" fmla="*/ 30956 w 2445544"/>
                <a:gd name="connsiteY50" fmla="*/ 285750 h 464344"/>
                <a:gd name="connsiteX51" fmla="*/ 16669 w 2445544"/>
                <a:gd name="connsiteY51" fmla="*/ 254794 h 464344"/>
                <a:gd name="connsiteX52" fmla="*/ 4763 w 2445544"/>
                <a:gd name="connsiteY52" fmla="*/ 221456 h 464344"/>
                <a:gd name="connsiteX53" fmla="*/ 0 w 2445544"/>
                <a:gd name="connsiteY53" fmla="*/ 190500 h 464344"/>
                <a:gd name="connsiteX54" fmla="*/ 2381 w 2445544"/>
                <a:gd name="connsiteY54" fmla="*/ 154781 h 464344"/>
                <a:gd name="connsiteX55" fmla="*/ 9525 w 2445544"/>
                <a:gd name="connsiteY55" fmla="*/ 135731 h 464344"/>
                <a:gd name="connsiteX56" fmla="*/ 21431 w 2445544"/>
                <a:gd name="connsiteY56" fmla="*/ 130969 h 464344"/>
                <a:gd name="connsiteX57" fmla="*/ 33338 w 2445544"/>
                <a:gd name="connsiteY57" fmla="*/ 133350 h 464344"/>
                <a:gd name="connsiteX58" fmla="*/ 52388 w 2445544"/>
                <a:gd name="connsiteY58" fmla="*/ 145256 h 464344"/>
                <a:gd name="connsiteX59" fmla="*/ 76200 w 2445544"/>
                <a:gd name="connsiteY59" fmla="*/ 161925 h 464344"/>
                <a:gd name="connsiteX60" fmla="*/ 123825 w 2445544"/>
                <a:gd name="connsiteY60" fmla="*/ 190500 h 464344"/>
                <a:gd name="connsiteX61" fmla="*/ 180975 w 2445544"/>
                <a:gd name="connsiteY61" fmla="*/ 211931 h 464344"/>
                <a:gd name="connsiteX62" fmla="*/ 242888 w 2445544"/>
                <a:gd name="connsiteY62" fmla="*/ 228600 h 464344"/>
                <a:gd name="connsiteX63" fmla="*/ 290513 w 2445544"/>
                <a:gd name="connsiteY63" fmla="*/ 238125 h 464344"/>
                <a:gd name="connsiteX64" fmla="*/ 373856 w 2445544"/>
                <a:gd name="connsiteY64" fmla="*/ 245269 h 464344"/>
                <a:gd name="connsiteX65" fmla="*/ 445294 w 2445544"/>
                <a:gd name="connsiteY65" fmla="*/ 245269 h 464344"/>
                <a:gd name="connsiteX66" fmla="*/ 550069 w 2445544"/>
                <a:gd name="connsiteY66" fmla="*/ 226219 h 464344"/>
                <a:gd name="connsiteX67" fmla="*/ 759619 w 2445544"/>
                <a:gd name="connsiteY67" fmla="*/ 195263 h 464344"/>
                <a:gd name="connsiteX68" fmla="*/ 873919 w 2445544"/>
                <a:gd name="connsiteY68" fmla="*/ 178594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445544" h="464344">
                  <a:moveTo>
                    <a:pt x="873919" y="178594"/>
                  </a:moveTo>
                  <a:lnTo>
                    <a:pt x="1185863" y="126206"/>
                  </a:lnTo>
                  <a:lnTo>
                    <a:pt x="1423988" y="88106"/>
                  </a:lnTo>
                  <a:lnTo>
                    <a:pt x="1624013" y="59531"/>
                  </a:lnTo>
                  <a:lnTo>
                    <a:pt x="1750219" y="45244"/>
                  </a:lnTo>
                  <a:lnTo>
                    <a:pt x="1862138" y="26194"/>
                  </a:lnTo>
                  <a:lnTo>
                    <a:pt x="2019300" y="0"/>
                  </a:lnTo>
                  <a:lnTo>
                    <a:pt x="2062163" y="4763"/>
                  </a:lnTo>
                  <a:lnTo>
                    <a:pt x="2114550" y="14288"/>
                  </a:lnTo>
                  <a:lnTo>
                    <a:pt x="2193131" y="30956"/>
                  </a:lnTo>
                  <a:lnTo>
                    <a:pt x="2255044" y="52388"/>
                  </a:lnTo>
                  <a:lnTo>
                    <a:pt x="2314575" y="76200"/>
                  </a:lnTo>
                  <a:lnTo>
                    <a:pt x="2364581" y="100013"/>
                  </a:lnTo>
                  <a:lnTo>
                    <a:pt x="2402681" y="130969"/>
                  </a:lnTo>
                  <a:lnTo>
                    <a:pt x="2424113" y="154781"/>
                  </a:lnTo>
                  <a:lnTo>
                    <a:pt x="2438400" y="173831"/>
                  </a:lnTo>
                  <a:lnTo>
                    <a:pt x="2443163" y="185738"/>
                  </a:lnTo>
                  <a:lnTo>
                    <a:pt x="2445544" y="195263"/>
                  </a:lnTo>
                  <a:lnTo>
                    <a:pt x="2443163" y="207169"/>
                  </a:lnTo>
                  <a:lnTo>
                    <a:pt x="2436019" y="223838"/>
                  </a:lnTo>
                  <a:lnTo>
                    <a:pt x="2424113" y="238125"/>
                  </a:lnTo>
                  <a:lnTo>
                    <a:pt x="2390775" y="257175"/>
                  </a:lnTo>
                  <a:lnTo>
                    <a:pt x="2350294" y="269081"/>
                  </a:lnTo>
                  <a:lnTo>
                    <a:pt x="2300288" y="269081"/>
                  </a:lnTo>
                  <a:lnTo>
                    <a:pt x="2190750" y="269081"/>
                  </a:lnTo>
                  <a:lnTo>
                    <a:pt x="2024063" y="269081"/>
                  </a:lnTo>
                  <a:lnTo>
                    <a:pt x="1862138" y="269081"/>
                  </a:lnTo>
                  <a:lnTo>
                    <a:pt x="1762125" y="273844"/>
                  </a:lnTo>
                  <a:lnTo>
                    <a:pt x="1493044" y="292894"/>
                  </a:lnTo>
                  <a:lnTo>
                    <a:pt x="1314450" y="307181"/>
                  </a:lnTo>
                  <a:lnTo>
                    <a:pt x="1190625" y="316706"/>
                  </a:lnTo>
                  <a:lnTo>
                    <a:pt x="1031081" y="359569"/>
                  </a:lnTo>
                  <a:lnTo>
                    <a:pt x="976313" y="366713"/>
                  </a:lnTo>
                  <a:lnTo>
                    <a:pt x="878681" y="376238"/>
                  </a:lnTo>
                  <a:lnTo>
                    <a:pt x="790575" y="378619"/>
                  </a:lnTo>
                  <a:lnTo>
                    <a:pt x="754856" y="383381"/>
                  </a:lnTo>
                  <a:lnTo>
                    <a:pt x="676275" y="402431"/>
                  </a:lnTo>
                  <a:lnTo>
                    <a:pt x="573881" y="423863"/>
                  </a:lnTo>
                  <a:lnTo>
                    <a:pt x="471488" y="440531"/>
                  </a:lnTo>
                  <a:lnTo>
                    <a:pt x="402431" y="447675"/>
                  </a:lnTo>
                  <a:lnTo>
                    <a:pt x="378619" y="457200"/>
                  </a:lnTo>
                  <a:lnTo>
                    <a:pt x="335756" y="464344"/>
                  </a:lnTo>
                  <a:lnTo>
                    <a:pt x="307181" y="464344"/>
                  </a:lnTo>
                  <a:lnTo>
                    <a:pt x="261938" y="457200"/>
                  </a:lnTo>
                  <a:lnTo>
                    <a:pt x="211931" y="438150"/>
                  </a:lnTo>
                  <a:lnTo>
                    <a:pt x="173831" y="421481"/>
                  </a:lnTo>
                  <a:lnTo>
                    <a:pt x="128588" y="390525"/>
                  </a:lnTo>
                  <a:lnTo>
                    <a:pt x="97631" y="364331"/>
                  </a:lnTo>
                  <a:lnTo>
                    <a:pt x="69056" y="338138"/>
                  </a:lnTo>
                  <a:lnTo>
                    <a:pt x="47625" y="311944"/>
                  </a:lnTo>
                  <a:lnTo>
                    <a:pt x="30956" y="285750"/>
                  </a:lnTo>
                  <a:lnTo>
                    <a:pt x="16669" y="254794"/>
                  </a:lnTo>
                  <a:lnTo>
                    <a:pt x="4763" y="221456"/>
                  </a:lnTo>
                  <a:lnTo>
                    <a:pt x="0" y="190500"/>
                  </a:lnTo>
                  <a:lnTo>
                    <a:pt x="2381" y="154781"/>
                  </a:lnTo>
                  <a:lnTo>
                    <a:pt x="9525" y="135731"/>
                  </a:lnTo>
                  <a:lnTo>
                    <a:pt x="21431" y="130969"/>
                  </a:lnTo>
                  <a:lnTo>
                    <a:pt x="33338" y="133350"/>
                  </a:lnTo>
                  <a:lnTo>
                    <a:pt x="52388" y="145256"/>
                  </a:lnTo>
                  <a:lnTo>
                    <a:pt x="76200" y="161925"/>
                  </a:lnTo>
                  <a:lnTo>
                    <a:pt x="123825" y="190500"/>
                  </a:lnTo>
                  <a:lnTo>
                    <a:pt x="180975" y="211931"/>
                  </a:lnTo>
                  <a:lnTo>
                    <a:pt x="242888" y="228600"/>
                  </a:lnTo>
                  <a:lnTo>
                    <a:pt x="290513" y="238125"/>
                  </a:lnTo>
                  <a:lnTo>
                    <a:pt x="373856" y="245269"/>
                  </a:lnTo>
                  <a:lnTo>
                    <a:pt x="445294" y="245269"/>
                  </a:lnTo>
                  <a:lnTo>
                    <a:pt x="550069" y="226219"/>
                  </a:lnTo>
                  <a:lnTo>
                    <a:pt x="759619" y="195263"/>
                  </a:lnTo>
                  <a:lnTo>
                    <a:pt x="873919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01">
              <a:extLst>
                <a:ext uri="{FF2B5EF4-FFF2-40B4-BE49-F238E27FC236}">
                  <a16:creationId xmlns:a16="http://schemas.microsoft.com/office/drawing/2014/main" id="{BA540765-4C24-4D0A-81A8-53F09D90263C}"/>
                </a:ext>
              </a:extLst>
            </p:cNvPr>
            <p:cNvSpPr/>
            <p:nvPr/>
          </p:nvSpPr>
          <p:spPr>
            <a:xfrm rot="16200000">
              <a:off x="4365625" y="3802063"/>
              <a:ext cx="3481388" cy="582612"/>
            </a:xfrm>
            <a:custGeom>
              <a:avLst/>
              <a:gdLst>
                <a:gd name="connsiteX0" fmla="*/ 1987450 w 3481643"/>
                <a:gd name="connsiteY0" fmla="*/ 311531 h 582678"/>
                <a:gd name="connsiteX1" fmla="*/ 2275904 w 3481643"/>
                <a:gd name="connsiteY1" fmla="*/ 311531 h 582678"/>
                <a:gd name="connsiteX2" fmla="*/ 2483592 w 3481643"/>
                <a:gd name="connsiteY2" fmla="*/ 314415 h 582678"/>
                <a:gd name="connsiteX3" fmla="*/ 2673971 w 3481643"/>
                <a:gd name="connsiteY3" fmla="*/ 314415 h 582678"/>
                <a:gd name="connsiteX4" fmla="*/ 2772046 w 3481643"/>
                <a:gd name="connsiteY4" fmla="*/ 308646 h 582678"/>
                <a:gd name="connsiteX5" fmla="*/ 2838390 w 3481643"/>
                <a:gd name="connsiteY5" fmla="*/ 302877 h 582678"/>
                <a:gd name="connsiteX6" fmla="*/ 2901850 w 3481643"/>
                <a:gd name="connsiteY6" fmla="*/ 294224 h 582678"/>
                <a:gd name="connsiteX7" fmla="*/ 2936465 w 3481643"/>
                <a:gd name="connsiteY7" fmla="*/ 288455 h 582678"/>
                <a:gd name="connsiteX8" fmla="*/ 2994156 w 3481643"/>
                <a:gd name="connsiteY8" fmla="*/ 276916 h 582678"/>
                <a:gd name="connsiteX9" fmla="*/ 3046077 w 3481643"/>
                <a:gd name="connsiteY9" fmla="*/ 259609 h 582678"/>
                <a:gd name="connsiteX10" fmla="*/ 3106653 w 3481643"/>
                <a:gd name="connsiteY10" fmla="*/ 230764 h 582678"/>
                <a:gd name="connsiteX11" fmla="*/ 3201843 w 3481643"/>
                <a:gd name="connsiteY11" fmla="*/ 173073 h 582678"/>
                <a:gd name="connsiteX12" fmla="*/ 3314340 w 3481643"/>
                <a:gd name="connsiteY12" fmla="*/ 98075 h 582678"/>
                <a:gd name="connsiteX13" fmla="*/ 3438375 w 3481643"/>
                <a:gd name="connsiteY13" fmla="*/ 0 h 582678"/>
                <a:gd name="connsiteX14" fmla="*/ 3481643 w 3481643"/>
                <a:gd name="connsiteY14" fmla="*/ 173073 h 582678"/>
                <a:gd name="connsiteX15" fmla="*/ 3348954 w 3481643"/>
                <a:gd name="connsiteY15" fmla="*/ 305762 h 582678"/>
                <a:gd name="connsiteX16" fmla="*/ 3236457 w 3481643"/>
                <a:gd name="connsiteY16" fmla="*/ 415374 h 582678"/>
                <a:gd name="connsiteX17" fmla="*/ 3181651 w 3481643"/>
                <a:gd name="connsiteY17" fmla="*/ 473065 h 582678"/>
                <a:gd name="connsiteX18" fmla="*/ 3155690 w 3481643"/>
                <a:gd name="connsiteY18" fmla="*/ 501911 h 582678"/>
                <a:gd name="connsiteX19" fmla="*/ 3129729 w 3481643"/>
                <a:gd name="connsiteY19" fmla="*/ 524987 h 582678"/>
                <a:gd name="connsiteX20" fmla="*/ 3083576 w 3481643"/>
                <a:gd name="connsiteY20" fmla="*/ 548063 h 582678"/>
                <a:gd name="connsiteX21" fmla="*/ 3040308 w 3481643"/>
                <a:gd name="connsiteY21" fmla="*/ 556717 h 582678"/>
                <a:gd name="connsiteX22" fmla="*/ 2976848 w 3481643"/>
                <a:gd name="connsiteY22" fmla="*/ 562486 h 582678"/>
                <a:gd name="connsiteX23" fmla="*/ 2898966 w 3481643"/>
                <a:gd name="connsiteY23" fmla="*/ 559602 h 582678"/>
                <a:gd name="connsiteX24" fmla="*/ 2699932 w 3481643"/>
                <a:gd name="connsiteY24" fmla="*/ 559602 h 582678"/>
                <a:gd name="connsiteX25" fmla="*/ 2474938 w 3481643"/>
                <a:gd name="connsiteY25" fmla="*/ 550948 h 582678"/>
                <a:gd name="connsiteX26" fmla="*/ 2192253 w 3481643"/>
                <a:gd name="connsiteY26" fmla="*/ 542294 h 582678"/>
                <a:gd name="connsiteX27" fmla="*/ 1915337 w 3481643"/>
                <a:gd name="connsiteY27" fmla="*/ 536525 h 582678"/>
                <a:gd name="connsiteX28" fmla="*/ 1698996 w 3481643"/>
                <a:gd name="connsiteY28" fmla="*/ 536525 h 582678"/>
                <a:gd name="connsiteX29" fmla="*/ 1517270 w 3481643"/>
                <a:gd name="connsiteY29" fmla="*/ 548063 h 582678"/>
                <a:gd name="connsiteX30" fmla="*/ 1174009 w 3481643"/>
                <a:gd name="connsiteY30" fmla="*/ 562486 h 582678"/>
                <a:gd name="connsiteX31" fmla="*/ 957668 w 3481643"/>
                <a:gd name="connsiteY31" fmla="*/ 574024 h 582678"/>
                <a:gd name="connsiteX32" fmla="*/ 744212 w 3481643"/>
                <a:gd name="connsiteY32" fmla="*/ 582678 h 582678"/>
                <a:gd name="connsiteX33" fmla="*/ 649022 w 3481643"/>
                <a:gd name="connsiteY33" fmla="*/ 579793 h 582678"/>
                <a:gd name="connsiteX34" fmla="*/ 519218 w 3481643"/>
                <a:gd name="connsiteY34" fmla="*/ 565371 h 582678"/>
                <a:gd name="connsiteX35" fmla="*/ 386529 w 3481643"/>
                <a:gd name="connsiteY35" fmla="*/ 539410 h 582678"/>
                <a:gd name="connsiteX36" fmla="*/ 294224 w 3481643"/>
                <a:gd name="connsiteY36" fmla="*/ 507680 h 582678"/>
                <a:gd name="connsiteX37" fmla="*/ 199034 w 3481643"/>
                <a:gd name="connsiteY37" fmla="*/ 470181 h 582678"/>
                <a:gd name="connsiteX38" fmla="*/ 92306 w 3481643"/>
                <a:gd name="connsiteY38" fmla="*/ 418259 h 582678"/>
                <a:gd name="connsiteX39" fmla="*/ 54807 w 3481643"/>
                <a:gd name="connsiteY39" fmla="*/ 392298 h 582678"/>
                <a:gd name="connsiteX40" fmla="*/ 25961 w 3481643"/>
                <a:gd name="connsiteY40" fmla="*/ 366337 h 582678"/>
                <a:gd name="connsiteX41" fmla="*/ 14423 w 3481643"/>
                <a:gd name="connsiteY41" fmla="*/ 346145 h 582678"/>
                <a:gd name="connsiteX42" fmla="*/ 5769 w 3481643"/>
                <a:gd name="connsiteY42" fmla="*/ 331723 h 582678"/>
                <a:gd name="connsiteX43" fmla="*/ 0 w 3481643"/>
                <a:gd name="connsiteY43" fmla="*/ 308646 h 582678"/>
                <a:gd name="connsiteX44" fmla="*/ 2885 w 3481643"/>
                <a:gd name="connsiteY44" fmla="*/ 282685 h 582678"/>
                <a:gd name="connsiteX45" fmla="*/ 17308 w 3481643"/>
                <a:gd name="connsiteY45" fmla="*/ 256725 h 582678"/>
                <a:gd name="connsiteX46" fmla="*/ 46153 w 3481643"/>
                <a:gd name="connsiteY46" fmla="*/ 233648 h 582678"/>
                <a:gd name="connsiteX47" fmla="*/ 86537 w 3481643"/>
                <a:gd name="connsiteY47" fmla="*/ 210572 h 582678"/>
                <a:gd name="connsiteX48" fmla="*/ 591332 w 3481643"/>
                <a:gd name="connsiteY48" fmla="*/ 297108 h 582678"/>
                <a:gd name="connsiteX49" fmla="*/ 634600 w 3481643"/>
                <a:gd name="connsiteY49" fmla="*/ 311531 h 582678"/>
                <a:gd name="connsiteX50" fmla="*/ 724021 w 3481643"/>
                <a:gd name="connsiteY50" fmla="*/ 328838 h 582678"/>
                <a:gd name="connsiteX51" fmla="*/ 862479 w 3481643"/>
                <a:gd name="connsiteY51" fmla="*/ 337492 h 582678"/>
                <a:gd name="connsiteX52" fmla="*/ 1003821 w 3481643"/>
                <a:gd name="connsiteY52" fmla="*/ 323069 h 582678"/>
                <a:gd name="connsiteX53" fmla="*/ 1277853 w 3481643"/>
                <a:gd name="connsiteY53" fmla="*/ 311531 h 582678"/>
                <a:gd name="connsiteX54" fmla="*/ 1621113 w 3481643"/>
                <a:gd name="connsiteY54" fmla="*/ 314415 h 582678"/>
                <a:gd name="connsiteX55" fmla="*/ 1987450 w 3481643"/>
                <a:gd name="connsiteY55" fmla="*/ 311531 h 58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481643" h="582678">
                  <a:moveTo>
                    <a:pt x="1987450" y="311531"/>
                  </a:moveTo>
                  <a:lnTo>
                    <a:pt x="2275904" y="311531"/>
                  </a:lnTo>
                  <a:lnTo>
                    <a:pt x="2483592" y="314415"/>
                  </a:lnTo>
                  <a:lnTo>
                    <a:pt x="2673971" y="314415"/>
                  </a:lnTo>
                  <a:lnTo>
                    <a:pt x="2772046" y="308646"/>
                  </a:lnTo>
                  <a:lnTo>
                    <a:pt x="2838390" y="302877"/>
                  </a:lnTo>
                  <a:lnTo>
                    <a:pt x="2901850" y="294224"/>
                  </a:lnTo>
                  <a:lnTo>
                    <a:pt x="2936465" y="288455"/>
                  </a:lnTo>
                  <a:lnTo>
                    <a:pt x="2994156" y="276916"/>
                  </a:lnTo>
                  <a:lnTo>
                    <a:pt x="3046077" y="259609"/>
                  </a:lnTo>
                  <a:lnTo>
                    <a:pt x="3106653" y="230764"/>
                  </a:lnTo>
                  <a:lnTo>
                    <a:pt x="3201843" y="173073"/>
                  </a:lnTo>
                  <a:lnTo>
                    <a:pt x="3314340" y="98075"/>
                  </a:lnTo>
                  <a:lnTo>
                    <a:pt x="3438375" y="0"/>
                  </a:lnTo>
                  <a:lnTo>
                    <a:pt x="3481643" y="173073"/>
                  </a:lnTo>
                  <a:lnTo>
                    <a:pt x="3348954" y="305762"/>
                  </a:lnTo>
                  <a:lnTo>
                    <a:pt x="3236457" y="415374"/>
                  </a:lnTo>
                  <a:lnTo>
                    <a:pt x="3181651" y="473065"/>
                  </a:lnTo>
                  <a:lnTo>
                    <a:pt x="3155690" y="501911"/>
                  </a:lnTo>
                  <a:lnTo>
                    <a:pt x="3129729" y="524987"/>
                  </a:lnTo>
                  <a:lnTo>
                    <a:pt x="3083576" y="548063"/>
                  </a:lnTo>
                  <a:lnTo>
                    <a:pt x="3040308" y="556717"/>
                  </a:lnTo>
                  <a:lnTo>
                    <a:pt x="2976848" y="562486"/>
                  </a:lnTo>
                  <a:lnTo>
                    <a:pt x="2898966" y="559602"/>
                  </a:lnTo>
                  <a:lnTo>
                    <a:pt x="2699932" y="559602"/>
                  </a:lnTo>
                  <a:lnTo>
                    <a:pt x="2474938" y="550948"/>
                  </a:lnTo>
                  <a:lnTo>
                    <a:pt x="2192253" y="542294"/>
                  </a:lnTo>
                  <a:lnTo>
                    <a:pt x="1915337" y="536525"/>
                  </a:lnTo>
                  <a:lnTo>
                    <a:pt x="1698996" y="536525"/>
                  </a:lnTo>
                  <a:lnTo>
                    <a:pt x="1517270" y="548063"/>
                  </a:lnTo>
                  <a:lnTo>
                    <a:pt x="1174009" y="562486"/>
                  </a:lnTo>
                  <a:lnTo>
                    <a:pt x="957668" y="574024"/>
                  </a:lnTo>
                  <a:lnTo>
                    <a:pt x="744212" y="582678"/>
                  </a:lnTo>
                  <a:lnTo>
                    <a:pt x="649022" y="579793"/>
                  </a:lnTo>
                  <a:lnTo>
                    <a:pt x="519218" y="565371"/>
                  </a:lnTo>
                  <a:lnTo>
                    <a:pt x="386529" y="539410"/>
                  </a:lnTo>
                  <a:lnTo>
                    <a:pt x="294224" y="507680"/>
                  </a:lnTo>
                  <a:lnTo>
                    <a:pt x="199034" y="470181"/>
                  </a:lnTo>
                  <a:lnTo>
                    <a:pt x="92306" y="418259"/>
                  </a:lnTo>
                  <a:lnTo>
                    <a:pt x="54807" y="392298"/>
                  </a:lnTo>
                  <a:lnTo>
                    <a:pt x="25961" y="366337"/>
                  </a:lnTo>
                  <a:lnTo>
                    <a:pt x="14423" y="346145"/>
                  </a:lnTo>
                  <a:lnTo>
                    <a:pt x="5769" y="331723"/>
                  </a:lnTo>
                  <a:lnTo>
                    <a:pt x="0" y="308646"/>
                  </a:lnTo>
                  <a:lnTo>
                    <a:pt x="2885" y="282685"/>
                  </a:lnTo>
                  <a:lnTo>
                    <a:pt x="17308" y="256725"/>
                  </a:lnTo>
                  <a:lnTo>
                    <a:pt x="46153" y="233648"/>
                  </a:lnTo>
                  <a:lnTo>
                    <a:pt x="86537" y="210572"/>
                  </a:lnTo>
                  <a:lnTo>
                    <a:pt x="591332" y="297108"/>
                  </a:lnTo>
                  <a:lnTo>
                    <a:pt x="634600" y="311531"/>
                  </a:lnTo>
                  <a:lnTo>
                    <a:pt x="724021" y="328838"/>
                  </a:lnTo>
                  <a:lnTo>
                    <a:pt x="862479" y="337492"/>
                  </a:lnTo>
                  <a:lnTo>
                    <a:pt x="1003821" y="323069"/>
                  </a:lnTo>
                  <a:lnTo>
                    <a:pt x="1277853" y="311531"/>
                  </a:lnTo>
                  <a:lnTo>
                    <a:pt x="1621113" y="314415"/>
                  </a:lnTo>
                  <a:lnTo>
                    <a:pt x="1987450" y="311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02">
              <a:extLst>
                <a:ext uri="{FF2B5EF4-FFF2-40B4-BE49-F238E27FC236}">
                  <a16:creationId xmlns:a16="http://schemas.microsoft.com/office/drawing/2014/main" id="{00F4235E-8892-4B36-BFA7-2BB32CBB5D68}"/>
                </a:ext>
              </a:extLst>
            </p:cNvPr>
            <p:cNvSpPr/>
            <p:nvPr/>
          </p:nvSpPr>
          <p:spPr>
            <a:xfrm rot="16200000">
              <a:off x="5278438" y="4949825"/>
              <a:ext cx="747712" cy="992188"/>
            </a:xfrm>
            <a:custGeom>
              <a:avLst/>
              <a:gdLst>
                <a:gd name="connsiteX0" fmla="*/ 661987 w 747712"/>
                <a:gd name="connsiteY0" fmla="*/ 242887 h 992981"/>
                <a:gd name="connsiteX1" fmla="*/ 616743 w 747712"/>
                <a:gd name="connsiteY1" fmla="*/ 361950 h 992981"/>
                <a:gd name="connsiteX2" fmla="*/ 592931 w 747712"/>
                <a:gd name="connsiteY2" fmla="*/ 426243 h 992981"/>
                <a:gd name="connsiteX3" fmla="*/ 566737 w 747712"/>
                <a:gd name="connsiteY3" fmla="*/ 504825 h 992981"/>
                <a:gd name="connsiteX4" fmla="*/ 542925 w 747712"/>
                <a:gd name="connsiteY4" fmla="*/ 585787 h 992981"/>
                <a:gd name="connsiteX5" fmla="*/ 526256 w 747712"/>
                <a:gd name="connsiteY5" fmla="*/ 654843 h 992981"/>
                <a:gd name="connsiteX6" fmla="*/ 519112 w 747712"/>
                <a:gd name="connsiteY6" fmla="*/ 719137 h 992981"/>
                <a:gd name="connsiteX7" fmla="*/ 514350 w 747712"/>
                <a:gd name="connsiteY7" fmla="*/ 783431 h 992981"/>
                <a:gd name="connsiteX8" fmla="*/ 511968 w 747712"/>
                <a:gd name="connsiteY8" fmla="*/ 840581 h 992981"/>
                <a:gd name="connsiteX9" fmla="*/ 516731 w 747712"/>
                <a:gd name="connsiteY9" fmla="*/ 883443 h 992981"/>
                <a:gd name="connsiteX10" fmla="*/ 521493 w 747712"/>
                <a:gd name="connsiteY10" fmla="*/ 904875 h 992981"/>
                <a:gd name="connsiteX11" fmla="*/ 535781 w 747712"/>
                <a:gd name="connsiteY11" fmla="*/ 928687 h 992981"/>
                <a:gd name="connsiteX12" fmla="*/ 557212 w 747712"/>
                <a:gd name="connsiteY12" fmla="*/ 945356 h 992981"/>
                <a:gd name="connsiteX13" fmla="*/ 592931 w 747712"/>
                <a:gd name="connsiteY13" fmla="*/ 962025 h 992981"/>
                <a:gd name="connsiteX14" fmla="*/ 666750 w 747712"/>
                <a:gd name="connsiteY14" fmla="*/ 983456 h 992981"/>
                <a:gd name="connsiteX15" fmla="*/ 702468 w 747712"/>
                <a:gd name="connsiteY15" fmla="*/ 992981 h 992981"/>
                <a:gd name="connsiteX16" fmla="*/ 0 w 747712"/>
                <a:gd name="connsiteY16" fmla="*/ 923925 h 992981"/>
                <a:gd name="connsiteX17" fmla="*/ 40481 w 747712"/>
                <a:gd name="connsiteY17" fmla="*/ 890587 h 992981"/>
                <a:gd name="connsiteX18" fmla="*/ 73818 w 747712"/>
                <a:gd name="connsiteY18" fmla="*/ 869156 h 992981"/>
                <a:gd name="connsiteX19" fmla="*/ 114300 w 747712"/>
                <a:gd name="connsiteY19" fmla="*/ 847725 h 992981"/>
                <a:gd name="connsiteX20" fmla="*/ 166687 w 747712"/>
                <a:gd name="connsiteY20" fmla="*/ 812006 h 992981"/>
                <a:gd name="connsiteX21" fmla="*/ 219075 w 747712"/>
                <a:gd name="connsiteY21" fmla="*/ 764381 h 992981"/>
                <a:gd name="connsiteX22" fmla="*/ 273843 w 747712"/>
                <a:gd name="connsiteY22" fmla="*/ 707231 h 992981"/>
                <a:gd name="connsiteX23" fmla="*/ 350043 w 747712"/>
                <a:gd name="connsiteY23" fmla="*/ 609600 h 992981"/>
                <a:gd name="connsiteX24" fmla="*/ 447675 w 747712"/>
                <a:gd name="connsiteY24" fmla="*/ 457200 h 992981"/>
                <a:gd name="connsiteX25" fmla="*/ 576262 w 747712"/>
                <a:gd name="connsiteY25" fmla="*/ 228600 h 992981"/>
                <a:gd name="connsiteX26" fmla="*/ 647700 w 747712"/>
                <a:gd name="connsiteY26" fmla="*/ 92868 h 992981"/>
                <a:gd name="connsiteX27" fmla="*/ 688181 w 747712"/>
                <a:gd name="connsiteY27" fmla="*/ 19050 h 992981"/>
                <a:gd name="connsiteX28" fmla="*/ 707231 w 747712"/>
                <a:gd name="connsiteY28" fmla="*/ 4762 h 992981"/>
                <a:gd name="connsiteX29" fmla="*/ 738187 w 747712"/>
                <a:gd name="connsiteY29" fmla="*/ 0 h 992981"/>
                <a:gd name="connsiteX30" fmla="*/ 745331 w 747712"/>
                <a:gd name="connsiteY30" fmla="*/ 2381 h 992981"/>
                <a:gd name="connsiteX31" fmla="*/ 747712 w 747712"/>
                <a:gd name="connsiteY31" fmla="*/ 14287 h 992981"/>
                <a:gd name="connsiteX32" fmla="*/ 745331 w 747712"/>
                <a:gd name="connsiteY32" fmla="*/ 35718 h 992981"/>
                <a:gd name="connsiteX33" fmla="*/ 711993 w 747712"/>
                <a:gd name="connsiteY33" fmla="*/ 123825 h 992981"/>
                <a:gd name="connsiteX34" fmla="*/ 661987 w 747712"/>
                <a:gd name="connsiteY34" fmla="*/ 242887 h 992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47712" h="992981">
                  <a:moveTo>
                    <a:pt x="661987" y="242887"/>
                  </a:moveTo>
                  <a:lnTo>
                    <a:pt x="616743" y="361950"/>
                  </a:lnTo>
                  <a:lnTo>
                    <a:pt x="592931" y="426243"/>
                  </a:lnTo>
                  <a:lnTo>
                    <a:pt x="566737" y="504825"/>
                  </a:lnTo>
                  <a:lnTo>
                    <a:pt x="542925" y="585787"/>
                  </a:lnTo>
                  <a:lnTo>
                    <a:pt x="526256" y="654843"/>
                  </a:lnTo>
                  <a:lnTo>
                    <a:pt x="519112" y="719137"/>
                  </a:lnTo>
                  <a:lnTo>
                    <a:pt x="514350" y="783431"/>
                  </a:lnTo>
                  <a:lnTo>
                    <a:pt x="511968" y="840581"/>
                  </a:lnTo>
                  <a:lnTo>
                    <a:pt x="516731" y="883443"/>
                  </a:lnTo>
                  <a:lnTo>
                    <a:pt x="521493" y="904875"/>
                  </a:lnTo>
                  <a:lnTo>
                    <a:pt x="535781" y="928687"/>
                  </a:lnTo>
                  <a:lnTo>
                    <a:pt x="557212" y="945356"/>
                  </a:lnTo>
                  <a:lnTo>
                    <a:pt x="592931" y="962025"/>
                  </a:lnTo>
                  <a:lnTo>
                    <a:pt x="666750" y="983456"/>
                  </a:lnTo>
                  <a:lnTo>
                    <a:pt x="702468" y="992981"/>
                  </a:lnTo>
                  <a:lnTo>
                    <a:pt x="0" y="923925"/>
                  </a:lnTo>
                  <a:lnTo>
                    <a:pt x="40481" y="890587"/>
                  </a:lnTo>
                  <a:lnTo>
                    <a:pt x="73818" y="869156"/>
                  </a:lnTo>
                  <a:lnTo>
                    <a:pt x="114300" y="847725"/>
                  </a:lnTo>
                  <a:lnTo>
                    <a:pt x="166687" y="812006"/>
                  </a:lnTo>
                  <a:lnTo>
                    <a:pt x="219075" y="764381"/>
                  </a:lnTo>
                  <a:lnTo>
                    <a:pt x="273843" y="707231"/>
                  </a:lnTo>
                  <a:lnTo>
                    <a:pt x="350043" y="609600"/>
                  </a:lnTo>
                  <a:lnTo>
                    <a:pt x="447675" y="457200"/>
                  </a:lnTo>
                  <a:lnTo>
                    <a:pt x="576262" y="228600"/>
                  </a:lnTo>
                  <a:lnTo>
                    <a:pt x="647700" y="92868"/>
                  </a:lnTo>
                  <a:lnTo>
                    <a:pt x="688181" y="19050"/>
                  </a:lnTo>
                  <a:lnTo>
                    <a:pt x="707231" y="4762"/>
                  </a:lnTo>
                  <a:lnTo>
                    <a:pt x="738187" y="0"/>
                  </a:lnTo>
                  <a:lnTo>
                    <a:pt x="745331" y="2381"/>
                  </a:lnTo>
                  <a:lnTo>
                    <a:pt x="747712" y="14287"/>
                  </a:lnTo>
                  <a:lnTo>
                    <a:pt x="745331" y="35718"/>
                  </a:lnTo>
                  <a:lnTo>
                    <a:pt x="711993" y="123825"/>
                  </a:lnTo>
                  <a:lnTo>
                    <a:pt x="661987" y="242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238639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6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34F7716-574C-4460-859F-1118ABE88730}"/>
              </a:ext>
            </a:extLst>
          </p:cNvPr>
          <p:cNvGrpSpPr/>
          <p:nvPr/>
        </p:nvGrpSpPr>
        <p:grpSpPr>
          <a:xfrm>
            <a:off x="2384425" y="1676400"/>
            <a:ext cx="4872038" cy="4157663"/>
            <a:chOff x="2384425" y="1676400"/>
            <a:chExt cx="4872038" cy="4157663"/>
          </a:xfrm>
        </p:grpSpPr>
        <p:sp>
          <p:nvSpPr>
            <p:cNvPr id="96" name="フリーフォーム 95">
              <a:extLst>
                <a:ext uri="{FF2B5EF4-FFF2-40B4-BE49-F238E27FC236}">
                  <a16:creationId xmlns:a16="http://schemas.microsoft.com/office/drawing/2014/main" id="{402CD4C5-47F0-074F-ADDA-BE3F79CC6A37}"/>
                </a:ext>
              </a:extLst>
            </p:cNvPr>
            <p:cNvSpPr/>
            <p:nvPr/>
          </p:nvSpPr>
          <p:spPr>
            <a:xfrm>
              <a:off x="2633663" y="2589213"/>
              <a:ext cx="503237" cy="1135062"/>
            </a:xfrm>
            <a:custGeom>
              <a:avLst/>
              <a:gdLst>
                <a:gd name="connsiteX0" fmla="*/ 180975 w 502443"/>
                <a:gd name="connsiteY0" fmla="*/ 573881 h 1135856"/>
                <a:gd name="connsiteX1" fmla="*/ 171450 w 502443"/>
                <a:gd name="connsiteY1" fmla="*/ 483394 h 1135856"/>
                <a:gd name="connsiteX2" fmla="*/ 161925 w 502443"/>
                <a:gd name="connsiteY2" fmla="*/ 428625 h 1135856"/>
                <a:gd name="connsiteX3" fmla="*/ 140493 w 502443"/>
                <a:gd name="connsiteY3" fmla="*/ 352425 h 1135856"/>
                <a:gd name="connsiteX4" fmla="*/ 102393 w 502443"/>
                <a:gd name="connsiteY4" fmla="*/ 252412 h 1135856"/>
                <a:gd name="connsiteX5" fmla="*/ 59531 w 502443"/>
                <a:gd name="connsiteY5" fmla="*/ 159544 h 1135856"/>
                <a:gd name="connsiteX6" fmla="*/ 21431 w 502443"/>
                <a:gd name="connsiteY6" fmla="*/ 80962 h 1135856"/>
                <a:gd name="connsiteX7" fmla="*/ 2381 w 502443"/>
                <a:gd name="connsiteY7" fmla="*/ 38100 h 1135856"/>
                <a:gd name="connsiteX8" fmla="*/ 0 w 502443"/>
                <a:gd name="connsiteY8" fmla="*/ 19050 h 1135856"/>
                <a:gd name="connsiteX9" fmla="*/ 2381 w 502443"/>
                <a:gd name="connsiteY9" fmla="*/ 7144 h 1135856"/>
                <a:gd name="connsiteX10" fmla="*/ 14287 w 502443"/>
                <a:gd name="connsiteY10" fmla="*/ 0 h 1135856"/>
                <a:gd name="connsiteX11" fmla="*/ 30956 w 502443"/>
                <a:gd name="connsiteY11" fmla="*/ 2381 h 1135856"/>
                <a:gd name="connsiteX12" fmla="*/ 59531 w 502443"/>
                <a:gd name="connsiteY12" fmla="*/ 16669 h 1135856"/>
                <a:gd name="connsiteX13" fmla="*/ 100012 w 502443"/>
                <a:gd name="connsiteY13" fmla="*/ 59531 h 1135856"/>
                <a:gd name="connsiteX14" fmla="*/ 154781 w 502443"/>
                <a:gd name="connsiteY14" fmla="*/ 119062 h 1135856"/>
                <a:gd name="connsiteX15" fmla="*/ 219075 w 502443"/>
                <a:gd name="connsiteY15" fmla="*/ 192881 h 1135856"/>
                <a:gd name="connsiteX16" fmla="*/ 280987 w 502443"/>
                <a:gd name="connsiteY16" fmla="*/ 264319 h 1135856"/>
                <a:gd name="connsiteX17" fmla="*/ 333375 w 502443"/>
                <a:gd name="connsiteY17" fmla="*/ 323850 h 1135856"/>
                <a:gd name="connsiteX18" fmla="*/ 392906 w 502443"/>
                <a:gd name="connsiteY18" fmla="*/ 400050 h 1135856"/>
                <a:gd name="connsiteX19" fmla="*/ 435768 w 502443"/>
                <a:gd name="connsiteY19" fmla="*/ 461962 h 1135856"/>
                <a:gd name="connsiteX20" fmla="*/ 459581 w 502443"/>
                <a:gd name="connsiteY20" fmla="*/ 504825 h 1135856"/>
                <a:gd name="connsiteX21" fmla="*/ 473868 w 502443"/>
                <a:gd name="connsiteY21" fmla="*/ 538162 h 1135856"/>
                <a:gd name="connsiteX22" fmla="*/ 485775 w 502443"/>
                <a:gd name="connsiteY22" fmla="*/ 592931 h 1135856"/>
                <a:gd name="connsiteX23" fmla="*/ 495300 w 502443"/>
                <a:gd name="connsiteY23" fmla="*/ 671512 h 1135856"/>
                <a:gd name="connsiteX24" fmla="*/ 502443 w 502443"/>
                <a:gd name="connsiteY24" fmla="*/ 752475 h 1135856"/>
                <a:gd name="connsiteX25" fmla="*/ 502443 w 502443"/>
                <a:gd name="connsiteY25" fmla="*/ 859631 h 1135856"/>
                <a:gd name="connsiteX26" fmla="*/ 500062 w 502443"/>
                <a:gd name="connsiteY26" fmla="*/ 933450 h 1135856"/>
                <a:gd name="connsiteX27" fmla="*/ 492918 w 502443"/>
                <a:gd name="connsiteY27" fmla="*/ 976312 h 1135856"/>
                <a:gd name="connsiteX28" fmla="*/ 478631 w 502443"/>
                <a:gd name="connsiteY28" fmla="*/ 1012031 h 1135856"/>
                <a:gd name="connsiteX29" fmla="*/ 454818 w 502443"/>
                <a:gd name="connsiteY29" fmla="*/ 1054894 h 1135856"/>
                <a:gd name="connsiteX30" fmla="*/ 426243 w 502443"/>
                <a:gd name="connsiteY30" fmla="*/ 1085850 h 1135856"/>
                <a:gd name="connsiteX31" fmla="*/ 388143 w 502443"/>
                <a:gd name="connsiteY31" fmla="*/ 1112044 h 1135856"/>
                <a:gd name="connsiteX32" fmla="*/ 357187 w 502443"/>
                <a:gd name="connsiteY32" fmla="*/ 1131094 h 1135856"/>
                <a:gd name="connsiteX33" fmla="*/ 330993 w 502443"/>
                <a:gd name="connsiteY33" fmla="*/ 1135856 h 1135856"/>
                <a:gd name="connsiteX34" fmla="*/ 307181 w 502443"/>
                <a:gd name="connsiteY34" fmla="*/ 1131094 h 1135856"/>
                <a:gd name="connsiteX35" fmla="*/ 290512 w 502443"/>
                <a:gd name="connsiteY35" fmla="*/ 1119187 h 1135856"/>
                <a:gd name="connsiteX36" fmla="*/ 273843 w 502443"/>
                <a:gd name="connsiteY36" fmla="*/ 1097756 h 1135856"/>
                <a:gd name="connsiteX37" fmla="*/ 252412 w 502443"/>
                <a:gd name="connsiteY37" fmla="*/ 1057275 h 1135856"/>
                <a:gd name="connsiteX38" fmla="*/ 226218 w 502443"/>
                <a:gd name="connsiteY38" fmla="*/ 988219 h 1135856"/>
                <a:gd name="connsiteX39" fmla="*/ 211931 w 502443"/>
                <a:gd name="connsiteY39" fmla="*/ 954881 h 1135856"/>
                <a:gd name="connsiteX40" fmla="*/ 204787 w 502443"/>
                <a:gd name="connsiteY40" fmla="*/ 862012 h 1135856"/>
                <a:gd name="connsiteX41" fmla="*/ 200025 w 502443"/>
                <a:gd name="connsiteY41" fmla="*/ 773906 h 1135856"/>
                <a:gd name="connsiteX42" fmla="*/ 192881 w 502443"/>
                <a:gd name="connsiteY42" fmla="*/ 681037 h 1135856"/>
                <a:gd name="connsiteX43" fmla="*/ 180975 w 502443"/>
                <a:gd name="connsiteY43" fmla="*/ 573881 h 1135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02443" h="1135856">
                  <a:moveTo>
                    <a:pt x="180975" y="573881"/>
                  </a:moveTo>
                  <a:lnTo>
                    <a:pt x="171450" y="483394"/>
                  </a:lnTo>
                  <a:lnTo>
                    <a:pt x="161925" y="428625"/>
                  </a:lnTo>
                  <a:lnTo>
                    <a:pt x="140493" y="352425"/>
                  </a:lnTo>
                  <a:lnTo>
                    <a:pt x="102393" y="252412"/>
                  </a:lnTo>
                  <a:lnTo>
                    <a:pt x="59531" y="159544"/>
                  </a:lnTo>
                  <a:lnTo>
                    <a:pt x="21431" y="80962"/>
                  </a:lnTo>
                  <a:lnTo>
                    <a:pt x="2381" y="38100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4287" y="0"/>
                  </a:lnTo>
                  <a:lnTo>
                    <a:pt x="30956" y="2381"/>
                  </a:lnTo>
                  <a:lnTo>
                    <a:pt x="59531" y="16669"/>
                  </a:lnTo>
                  <a:lnTo>
                    <a:pt x="100012" y="59531"/>
                  </a:lnTo>
                  <a:lnTo>
                    <a:pt x="154781" y="119062"/>
                  </a:lnTo>
                  <a:lnTo>
                    <a:pt x="219075" y="192881"/>
                  </a:lnTo>
                  <a:lnTo>
                    <a:pt x="280987" y="264319"/>
                  </a:lnTo>
                  <a:lnTo>
                    <a:pt x="333375" y="323850"/>
                  </a:lnTo>
                  <a:lnTo>
                    <a:pt x="392906" y="400050"/>
                  </a:lnTo>
                  <a:lnTo>
                    <a:pt x="435768" y="461962"/>
                  </a:lnTo>
                  <a:lnTo>
                    <a:pt x="459581" y="504825"/>
                  </a:lnTo>
                  <a:lnTo>
                    <a:pt x="473868" y="538162"/>
                  </a:lnTo>
                  <a:lnTo>
                    <a:pt x="485775" y="592931"/>
                  </a:lnTo>
                  <a:lnTo>
                    <a:pt x="495300" y="671512"/>
                  </a:lnTo>
                  <a:lnTo>
                    <a:pt x="502443" y="752475"/>
                  </a:lnTo>
                  <a:lnTo>
                    <a:pt x="502443" y="859631"/>
                  </a:lnTo>
                  <a:cubicBezTo>
                    <a:pt x="501649" y="884237"/>
                    <a:pt x="500856" y="908844"/>
                    <a:pt x="500062" y="933450"/>
                  </a:cubicBezTo>
                  <a:lnTo>
                    <a:pt x="492918" y="976312"/>
                  </a:lnTo>
                  <a:lnTo>
                    <a:pt x="478631" y="1012031"/>
                  </a:lnTo>
                  <a:lnTo>
                    <a:pt x="454818" y="1054894"/>
                  </a:lnTo>
                  <a:lnTo>
                    <a:pt x="426243" y="1085850"/>
                  </a:lnTo>
                  <a:lnTo>
                    <a:pt x="388143" y="1112044"/>
                  </a:lnTo>
                  <a:lnTo>
                    <a:pt x="357187" y="1131094"/>
                  </a:lnTo>
                  <a:lnTo>
                    <a:pt x="330993" y="1135856"/>
                  </a:lnTo>
                  <a:lnTo>
                    <a:pt x="307181" y="1131094"/>
                  </a:lnTo>
                  <a:lnTo>
                    <a:pt x="290512" y="1119187"/>
                  </a:lnTo>
                  <a:lnTo>
                    <a:pt x="273843" y="1097756"/>
                  </a:lnTo>
                  <a:lnTo>
                    <a:pt x="252412" y="1057275"/>
                  </a:lnTo>
                  <a:lnTo>
                    <a:pt x="226218" y="988219"/>
                  </a:lnTo>
                  <a:lnTo>
                    <a:pt x="211931" y="954881"/>
                  </a:lnTo>
                  <a:lnTo>
                    <a:pt x="204787" y="862012"/>
                  </a:lnTo>
                  <a:lnTo>
                    <a:pt x="200025" y="773906"/>
                  </a:lnTo>
                  <a:lnTo>
                    <a:pt x="192881" y="681037"/>
                  </a:lnTo>
                  <a:lnTo>
                    <a:pt x="180975" y="573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7" name="フリーフォーム 96">
              <a:extLst>
                <a:ext uri="{FF2B5EF4-FFF2-40B4-BE49-F238E27FC236}">
                  <a16:creationId xmlns:a16="http://schemas.microsoft.com/office/drawing/2014/main" id="{465DF6D6-EBD9-794F-8EA5-9C8C9AA2ACB9}"/>
                </a:ext>
              </a:extLst>
            </p:cNvPr>
            <p:cNvSpPr/>
            <p:nvPr/>
          </p:nvSpPr>
          <p:spPr>
            <a:xfrm>
              <a:off x="3765550" y="2287588"/>
              <a:ext cx="1062038" cy="806450"/>
            </a:xfrm>
            <a:custGeom>
              <a:avLst/>
              <a:gdLst>
                <a:gd name="connsiteX0" fmla="*/ 328613 w 1062038"/>
                <a:gd name="connsiteY0" fmla="*/ 671513 h 804863"/>
                <a:gd name="connsiteX1" fmla="*/ 492919 w 1062038"/>
                <a:gd name="connsiteY1" fmla="*/ 590550 h 804863"/>
                <a:gd name="connsiteX2" fmla="*/ 604838 w 1062038"/>
                <a:gd name="connsiteY2" fmla="*/ 535782 h 804863"/>
                <a:gd name="connsiteX3" fmla="*/ 681038 w 1062038"/>
                <a:gd name="connsiteY3" fmla="*/ 497682 h 804863"/>
                <a:gd name="connsiteX4" fmla="*/ 752475 w 1062038"/>
                <a:gd name="connsiteY4" fmla="*/ 469107 h 804863"/>
                <a:gd name="connsiteX5" fmla="*/ 800100 w 1062038"/>
                <a:gd name="connsiteY5" fmla="*/ 452438 h 804863"/>
                <a:gd name="connsiteX6" fmla="*/ 854869 w 1062038"/>
                <a:gd name="connsiteY6" fmla="*/ 438150 h 804863"/>
                <a:gd name="connsiteX7" fmla="*/ 928688 w 1062038"/>
                <a:gd name="connsiteY7" fmla="*/ 428625 h 804863"/>
                <a:gd name="connsiteX8" fmla="*/ 976313 w 1062038"/>
                <a:gd name="connsiteY8" fmla="*/ 423863 h 804863"/>
                <a:gd name="connsiteX9" fmla="*/ 1000125 w 1062038"/>
                <a:gd name="connsiteY9" fmla="*/ 419100 h 804863"/>
                <a:gd name="connsiteX10" fmla="*/ 1026319 w 1062038"/>
                <a:gd name="connsiteY10" fmla="*/ 409575 h 804863"/>
                <a:gd name="connsiteX11" fmla="*/ 1052513 w 1062038"/>
                <a:gd name="connsiteY11" fmla="*/ 388144 h 804863"/>
                <a:gd name="connsiteX12" fmla="*/ 1059657 w 1062038"/>
                <a:gd name="connsiteY12" fmla="*/ 371475 h 804863"/>
                <a:gd name="connsiteX13" fmla="*/ 1062038 w 1062038"/>
                <a:gd name="connsiteY13" fmla="*/ 352425 h 804863"/>
                <a:gd name="connsiteX14" fmla="*/ 1062038 w 1062038"/>
                <a:gd name="connsiteY14" fmla="*/ 326232 h 804863"/>
                <a:gd name="connsiteX15" fmla="*/ 1050132 w 1062038"/>
                <a:gd name="connsiteY15" fmla="*/ 290513 h 804863"/>
                <a:gd name="connsiteX16" fmla="*/ 1026319 w 1062038"/>
                <a:gd name="connsiteY16" fmla="*/ 252413 h 804863"/>
                <a:gd name="connsiteX17" fmla="*/ 978694 w 1062038"/>
                <a:gd name="connsiteY17" fmla="*/ 188119 h 804863"/>
                <a:gd name="connsiteX18" fmla="*/ 923925 w 1062038"/>
                <a:gd name="connsiteY18" fmla="*/ 130969 h 804863"/>
                <a:gd name="connsiteX19" fmla="*/ 885825 w 1062038"/>
                <a:gd name="connsiteY19" fmla="*/ 97632 h 804863"/>
                <a:gd name="connsiteX20" fmla="*/ 838200 w 1062038"/>
                <a:gd name="connsiteY20" fmla="*/ 66675 h 804863"/>
                <a:gd name="connsiteX21" fmla="*/ 797719 w 1062038"/>
                <a:gd name="connsiteY21" fmla="*/ 40482 h 804863"/>
                <a:gd name="connsiteX22" fmla="*/ 759619 w 1062038"/>
                <a:gd name="connsiteY22" fmla="*/ 23813 h 804863"/>
                <a:gd name="connsiteX23" fmla="*/ 704850 w 1062038"/>
                <a:gd name="connsiteY23" fmla="*/ 9525 h 804863"/>
                <a:gd name="connsiteX24" fmla="*/ 638175 w 1062038"/>
                <a:gd name="connsiteY24" fmla="*/ 0 h 804863"/>
                <a:gd name="connsiteX25" fmla="*/ 583407 w 1062038"/>
                <a:gd name="connsiteY25" fmla="*/ 2382 h 804863"/>
                <a:gd name="connsiteX26" fmla="*/ 554832 w 1062038"/>
                <a:gd name="connsiteY26" fmla="*/ 11907 h 804863"/>
                <a:gd name="connsiteX27" fmla="*/ 550069 w 1062038"/>
                <a:gd name="connsiteY27" fmla="*/ 23813 h 804863"/>
                <a:gd name="connsiteX28" fmla="*/ 557213 w 1062038"/>
                <a:gd name="connsiteY28" fmla="*/ 45244 h 804863"/>
                <a:gd name="connsiteX29" fmla="*/ 571500 w 1062038"/>
                <a:gd name="connsiteY29" fmla="*/ 64294 h 804863"/>
                <a:gd name="connsiteX30" fmla="*/ 595313 w 1062038"/>
                <a:gd name="connsiteY30" fmla="*/ 78582 h 804863"/>
                <a:gd name="connsiteX31" fmla="*/ 614363 w 1062038"/>
                <a:gd name="connsiteY31" fmla="*/ 88107 h 804863"/>
                <a:gd name="connsiteX32" fmla="*/ 633413 w 1062038"/>
                <a:gd name="connsiteY32" fmla="*/ 100013 h 804863"/>
                <a:gd name="connsiteX33" fmla="*/ 650082 w 1062038"/>
                <a:gd name="connsiteY33" fmla="*/ 116682 h 804863"/>
                <a:gd name="connsiteX34" fmla="*/ 661988 w 1062038"/>
                <a:gd name="connsiteY34" fmla="*/ 135732 h 804863"/>
                <a:gd name="connsiteX35" fmla="*/ 664369 w 1062038"/>
                <a:gd name="connsiteY35" fmla="*/ 161925 h 804863"/>
                <a:gd name="connsiteX36" fmla="*/ 654844 w 1062038"/>
                <a:gd name="connsiteY36" fmla="*/ 195263 h 804863"/>
                <a:gd name="connsiteX37" fmla="*/ 633413 w 1062038"/>
                <a:gd name="connsiteY37" fmla="*/ 221457 h 804863"/>
                <a:gd name="connsiteX38" fmla="*/ 578644 w 1062038"/>
                <a:gd name="connsiteY38" fmla="*/ 269082 h 804863"/>
                <a:gd name="connsiteX39" fmla="*/ 507207 w 1062038"/>
                <a:gd name="connsiteY39" fmla="*/ 338138 h 804863"/>
                <a:gd name="connsiteX40" fmla="*/ 350044 w 1062038"/>
                <a:gd name="connsiteY40" fmla="*/ 473869 h 804863"/>
                <a:gd name="connsiteX41" fmla="*/ 290513 w 1062038"/>
                <a:gd name="connsiteY41" fmla="*/ 521494 h 804863"/>
                <a:gd name="connsiteX42" fmla="*/ 119063 w 1062038"/>
                <a:gd name="connsiteY42" fmla="*/ 640557 h 804863"/>
                <a:gd name="connsiteX43" fmla="*/ 0 w 1062038"/>
                <a:gd name="connsiteY43" fmla="*/ 716757 h 804863"/>
                <a:gd name="connsiteX44" fmla="*/ 9525 w 1062038"/>
                <a:gd name="connsiteY44" fmla="*/ 804863 h 804863"/>
                <a:gd name="connsiteX45" fmla="*/ 166688 w 1062038"/>
                <a:gd name="connsiteY45" fmla="*/ 742950 h 804863"/>
                <a:gd name="connsiteX46" fmla="*/ 328613 w 1062038"/>
                <a:gd name="connsiteY46" fmla="*/ 671513 h 804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062038" h="804863">
                  <a:moveTo>
                    <a:pt x="328613" y="671513"/>
                  </a:moveTo>
                  <a:lnTo>
                    <a:pt x="492919" y="590550"/>
                  </a:lnTo>
                  <a:lnTo>
                    <a:pt x="604838" y="535782"/>
                  </a:lnTo>
                  <a:lnTo>
                    <a:pt x="681038" y="497682"/>
                  </a:lnTo>
                  <a:lnTo>
                    <a:pt x="752475" y="469107"/>
                  </a:lnTo>
                  <a:lnTo>
                    <a:pt x="800100" y="452438"/>
                  </a:lnTo>
                  <a:lnTo>
                    <a:pt x="854869" y="438150"/>
                  </a:lnTo>
                  <a:lnTo>
                    <a:pt x="928688" y="428625"/>
                  </a:lnTo>
                  <a:lnTo>
                    <a:pt x="976313" y="423863"/>
                  </a:lnTo>
                  <a:lnTo>
                    <a:pt x="1000125" y="419100"/>
                  </a:lnTo>
                  <a:lnTo>
                    <a:pt x="1026319" y="409575"/>
                  </a:lnTo>
                  <a:lnTo>
                    <a:pt x="1052513" y="388144"/>
                  </a:lnTo>
                  <a:lnTo>
                    <a:pt x="1059657" y="371475"/>
                  </a:lnTo>
                  <a:lnTo>
                    <a:pt x="1062038" y="352425"/>
                  </a:lnTo>
                  <a:lnTo>
                    <a:pt x="1062038" y="326232"/>
                  </a:lnTo>
                  <a:lnTo>
                    <a:pt x="1050132" y="290513"/>
                  </a:lnTo>
                  <a:lnTo>
                    <a:pt x="1026319" y="252413"/>
                  </a:lnTo>
                  <a:lnTo>
                    <a:pt x="978694" y="188119"/>
                  </a:lnTo>
                  <a:lnTo>
                    <a:pt x="923925" y="130969"/>
                  </a:lnTo>
                  <a:lnTo>
                    <a:pt x="885825" y="97632"/>
                  </a:lnTo>
                  <a:lnTo>
                    <a:pt x="838200" y="66675"/>
                  </a:lnTo>
                  <a:lnTo>
                    <a:pt x="797719" y="40482"/>
                  </a:lnTo>
                  <a:lnTo>
                    <a:pt x="759619" y="23813"/>
                  </a:lnTo>
                  <a:lnTo>
                    <a:pt x="704850" y="9525"/>
                  </a:lnTo>
                  <a:lnTo>
                    <a:pt x="638175" y="0"/>
                  </a:lnTo>
                  <a:lnTo>
                    <a:pt x="583407" y="2382"/>
                  </a:lnTo>
                  <a:lnTo>
                    <a:pt x="554832" y="11907"/>
                  </a:lnTo>
                  <a:lnTo>
                    <a:pt x="550069" y="23813"/>
                  </a:lnTo>
                  <a:lnTo>
                    <a:pt x="557213" y="45244"/>
                  </a:lnTo>
                  <a:lnTo>
                    <a:pt x="571500" y="64294"/>
                  </a:lnTo>
                  <a:lnTo>
                    <a:pt x="595313" y="78582"/>
                  </a:lnTo>
                  <a:lnTo>
                    <a:pt x="614363" y="88107"/>
                  </a:lnTo>
                  <a:lnTo>
                    <a:pt x="633413" y="100013"/>
                  </a:lnTo>
                  <a:lnTo>
                    <a:pt x="650082" y="116682"/>
                  </a:lnTo>
                  <a:lnTo>
                    <a:pt x="661988" y="135732"/>
                  </a:lnTo>
                  <a:lnTo>
                    <a:pt x="664369" y="161925"/>
                  </a:lnTo>
                  <a:lnTo>
                    <a:pt x="654844" y="195263"/>
                  </a:lnTo>
                  <a:lnTo>
                    <a:pt x="633413" y="221457"/>
                  </a:lnTo>
                  <a:lnTo>
                    <a:pt x="578644" y="269082"/>
                  </a:lnTo>
                  <a:lnTo>
                    <a:pt x="507207" y="338138"/>
                  </a:lnTo>
                  <a:lnTo>
                    <a:pt x="350044" y="473869"/>
                  </a:lnTo>
                  <a:lnTo>
                    <a:pt x="290513" y="521494"/>
                  </a:lnTo>
                  <a:lnTo>
                    <a:pt x="119063" y="640557"/>
                  </a:lnTo>
                  <a:lnTo>
                    <a:pt x="0" y="716757"/>
                  </a:lnTo>
                  <a:lnTo>
                    <a:pt x="9525" y="804863"/>
                  </a:lnTo>
                  <a:lnTo>
                    <a:pt x="166688" y="742950"/>
                  </a:lnTo>
                  <a:lnTo>
                    <a:pt x="328613" y="671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1" name="フリーフォーム 100">
              <a:extLst>
                <a:ext uri="{FF2B5EF4-FFF2-40B4-BE49-F238E27FC236}">
                  <a16:creationId xmlns:a16="http://schemas.microsoft.com/office/drawing/2014/main" id="{2BBADEA0-AC88-944F-986A-EC7F1AC0606D}"/>
                </a:ext>
              </a:extLst>
            </p:cNvPr>
            <p:cNvSpPr/>
            <p:nvPr/>
          </p:nvSpPr>
          <p:spPr>
            <a:xfrm rot="16200000">
              <a:off x="1141413" y="2919412"/>
              <a:ext cx="4002088" cy="1516063"/>
            </a:xfrm>
            <a:custGeom>
              <a:avLst/>
              <a:gdLst>
                <a:gd name="connsiteX0" fmla="*/ 2723465 w 4002967"/>
                <a:gd name="connsiteY0" fmla="*/ 1220296 h 1516325"/>
                <a:gd name="connsiteX1" fmla="*/ 3058964 w 4002967"/>
                <a:gd name="connsiteY1" fmla="*/ 1223585 h 1516325"/>
                <a:gd name="connsiteX2" fmla="*/ 3381307 w 4002967"/>
                <a:gd name="connsiteY2" fmla="*/ 1220296 h 1516325"/>
                <a:gd name="connsiteX3" fmla="*/ 3542478 w 4002967"/>
                <a:gd name="connsiteY3" fmla="*/ 1220296 h 1516325"/>
                <a:gd name="connsiteX4" fmla="*/ 3634576 w 4002967"/>
                <a:gd name="connsiteY4" fmla="*/ 1217007 h 1516325"/>
                <a:gd name="connsiteX5" fmla="*/ 3713517 w 4002967"/>
                <a:gd name="connsiteY5" fmla="*/ 1207139 h 1516325"/>
                <a:gd name="connsiteX6" fmla="*/ 3766144 w 4002967"/>
                <a:gd name="connsiteY6" fmla="*/ 1193983 h 1516325"/>
                <a:gd name="connsiteX7" fmla="*/ 3808904 w 4002967"/>
                <a:gd name="connsiteY7" fmla="*/ 1170958 h 1516325"/>
                <a:gd name="connsiteX8" fmla="*/ 3845085 w 4002967"/>
                <a:gd name="connsiteY8" fmla="*/ 1144644 h 1516325"/>
                <a:gd name="connsiteX9" fmla="*/ 3881266 w 4002967"/>
                <a:gd name="connsiteY9" fmla="*/ 1105174 h 1516325"/>
                <a:gd name="connsiteX10" fmla="*/ 3904291 w 4002967"/>
                <a:gd name="connsiteY10" fmla="*/ 1068993 h 1516325"/>
                <a:gd name="connsiteX11" fmla="*/ 3924026 w 4002967"/>
                <a:gd name="connsiteY11" fmla="*/ 1029522 h 1516325"/>
                <a:gd name="connsiteX12" fmla="*/ 3930604 w 4002967"/>
                <a:gd name="connsiteY12" fmla="*/ 1006498 h 1516325"/>
                <a:gd name="connsiteX13" fmla="*/ 3950340 w 4002967"/>
                <a:gd name="connsiteY13" fmla="*/ 990052 h 1516325"/>
                <a:gd name="connsiteX14" fmla="*/ 3963497 w 4002967"/>
                <a:gd name="connsiteY14" fmla="*/ 986762 h 1516325"/>
                <a:gd name="connsiteX15" fmla="*/ 3976653 w 4002967"/>
                <a:gd name="connsiteY15" fmla="*/ 990052 h 1516325"/>
                <a:gd name="connsiteX16" fmla="*/ 3986521 w 4002967"/>
                <a:gd name="connsiteY16" fmla="*/ 1006498 h 1516325"/>
                <a:gd name="connsiteX17" fmla="*/ 3996389 w 4002967"/>
                <a:gd name="connsiteY17" fmla="*/ 1036101 h 1516325"/>
                <a:gd name="connsiteX18" fmla="*/ 3999678 w 4002967"/>
                <a:gd name="connsiteY18" fmla="*/ 1065703 h 1516325"/>
                <a:gd name="connsiteX19" fmla="*/ 4002967 w 4002967"/>
                <a:gd name="connsiteY19" fmla="*/ 1101885 h 1516325"/>
                <a:gd name="connsiteX20" fmla="*/ 3999678 w 4002967"/>
                <a:gd name="connsiteY20" fmla="*/ 1161091 h 1516325"/>
                <a:gd name="connsiteX21" fmla="*/ 3993099 w 4002967"/>
                <a:gd name="connsiteY21" fmla="*/ 1203850 h 1516325"/>
                <a:gd name="connsiteX22" fmla="*/ 3979943 w 4002967"/>
                <a:gd name="connsiteY22" fmla="*/ 1253188 h 1516325"/>
                <a:gd name="connsiteX23" fmla="*/ 3960207 w 4002967"/>
                <a:gd name="connsiteY23" fmla="*/ 1299237 h 1516325"/>
                <a:gd name="connsiteX24" fmla="*/ 3937183 w 4002967"/>
                <a:gd name="connsiteY24" fmla="*/ 1338708 h 1516325"/>
                <a:gd name="connsiteX25" fmla="*/ 3901002 w 4002967"/>
                <a:gd name="connsiteY25" fmla="*/ 1391335 h 1516325"/>
                <a:gd name="connsiteX26" fmla="*/ 3845085 w 4002967"/>
                <a:gd name="connsiteY26" fmla="*/ 1447252 h 1516325"/>
                <a:gd name="connsiteX27" fmla="*/ 3795747 w 4002967"/>
                <a:gd name="connsiteY27" fmla="*/ 1486722 h 1516325"/>
                <a:gd name="connsiteX28" fmla="*/ 3752987 w 4002967"/>
                <a:gd name="connsiteY28" fmla="*/ 1513036 h 1516325"/>
                <a:gd name="connsiteX29" fmla="*/ 3736541 w 4002967"/>
                <a:gd name="connsiteY29" fmla="*/ 1516325 h 1516325"/>
                <a:gd name="connsiteX30" fmla="*/ 3713517 w 4002967"/>
                <a:gd name="connsiteY30" fmla="*/ 1516325 h 1516325"/>
                <a:gd name="connsiteX31" fmla="*/ 3677335 w 4002967"/>
                <a:gd name="connsiteY31" fmla="*/ 1506457 h 1516325"/>
                <a:gd name="connsiteX32" fmla="*/ 3647733 w 4002967"/>
                <a:gd name="connsiteY32" fmla="*/ 1490011 h 1516325"/>
                <a:gd name="connsiteX33" fmla="*/ 3611551 w 4002967"/>
                <a:gd name="connsiteY33" fmla="*/ 1466987 h 1516325"/>
                <a:gd name="connsiteX34" fmla="*/ 3585238 w 4002967"/>
                <a:gd name="connsiteY34" fmla="*/ 1447252 h 1516325"/>
                <a:gd name="connsiteX35" fmla="*/ 3493140 w 4002967"/>
                <a:gd name="connsiteY35" fmla="*/ 1443962 h 1516325"/>
                <a:gd name="connsiteX36" fmla="*/ 3259606 w 4002967"/>
                <a:gd name="connsiteY36" fmla="*/ 1443962 h 1516325"/>
                <a:gd name="connsiteX37" fmla="*/ 2976734 w 4002967"/>
                <a:gd name="connsiteY37" fmla="*/ 1443962 h 1516325"/>
                <a:gd name="connsiteX38" fmla="*/ 2700440 w 4002967"/>
                <a:gd name="connsiteY38" fmla="*/ 1443962 h 1516325"/>
                <a:gd name="connsiteX39" fmla="*/ 2559004 w 4002967"/>
                <a:gd name="connsiteY39" fmla="*/ 1443962 h 1516325"/>
                <a:gd name="connsiteX40" fmla="*/ 2407701 w 4002967"/>
                <a:gd name="connsiteY40" fmla="*/ 1430806 h 1516325"/>
                <a:gd name="connsiteX41" fmla="*/ 2282711 w 4002967"/>
                <a:gd name="connsiteY41" fmla="*/ 1424227 h 1516325"/>
                <a:gd name="connsiteX42" fmla="*/ 2105094 w 4002967"/>
                <a:gd name="connsiteY42" fmla="*/ 1404492 h 1516325"/>
                <a:gd name="connsiteX43" fmla="*/ 1897874 w 4002967"/>
                <a:gd name="connsiteY43" fmla="*/ 1381467 h 1516325"/>
                <a:gd name="connsiteX44" fmla="*/ 1697232 w 4002967"/>
                <a:gd name="connsiteY44" fmla="*/ 1348575 h 1516325"/>
                <a:gd name="connsiteX45" fmla="*/ 1601845 w 4002967"/>
                <a:gd name="connsiteY45" fmla="*/ 1328840 h 1516325"/>
                <a:gd name="connsiteX46" fmla="*/ 1519615 w 4002967"/>
                <a:gd name="connsiteY46" fmla="*/ 1309105 h 1516325"/>
                <a:gd name="connsiteX47" fmla="*/ 1427517 w 4002967"/>
                <a:gd name="connsiteY47" fmla="*/ 1282791 h 1516325"/>
                <a:gd name="connsiteX48" fmla="*/ 1292659 w 4002967"/>
                <a:gd name="connsiteY48" fmla="*/ 1230164 h 1516325"/>
                <a:gd name="connsiteX49" fmla="*/ 1210429 w 4002967"/>
                <a:gd name="connsiteY49" fmla="*/ 1193983 h 1516325"/>
                <a:gd name="connsiteX50" fmla="*/ 1092017 w 4002967"/>
                <a:gd name="connsiteY50" fmla="*/ 1134777 h 1516325"/>
                <a:gd name="connsiteX51" fmla="*/ 993341 w 4002967"/>
                <a:gd name="connsiteY51" fmla="*/ 1082150 h 1516325"/>
                <a:gd name="connsiteX52" fmla="*/ 901243 w 4002967"/>
                <a:gd name="connsiteY52" fmla="*/ 1022944 h 1516325"/>
                <a:gd name="connsiteX53" fmla="*/ 822302 w 4002967"/>
                <a:gd name="connsiteY53" fmla="*/ 967027 h 1516325"/>
                <a:gd name="connsiteX54" fmla="*/ 746651 w 4002967"/>
                <a:gd name="connsiteY54" fmla="*/ 914400 h 1516325"/>
                <a:gd name="connsiteX55" fmla="*/ 661131 w 4002967"/>
                <a:gd name="connsiteY55" fmla="*/ 845326 h 1516325"/>
                <a:gd name="connsiteX56" fmla="*/ 575612 w 4002967"/>
                <a:gd name="connsiteY56" fmla="*/ 772964 h 1516325"/>
                <a:gd name="connsiteX57" fmla="*/ 483514 w 4002967"/>
                <a:gd name="connsiteY57" fmla="*/ 687444 h 1516325"/>
                <a:gd name="connsiteX58" fmla="*/ 384838 w 4002967"/>
                <a:gd name="connsiteY58" fmla="*/ 578901 h 1516325"/>
                <a:gd name="connsiteX59" fmla="*/ 296029 w 4002967"/>
                <a:gd name="connsiteY59" fmla="*/ 476935 h 1516325"/>
                <a:gd name="connsiteX60" fmla="*/ 217088 w 4002967"/>
                <a:gd name="connsiteY60" fmla="*/ 371680 h 1516325"/>
                <a:gd name="connsiteX61" fmla="*/ 138147 w 4002967"/>
                <a:gd name="connsiteY61" fmla="*/ 259847 h 1516325"/>
                <a:gd name="connsiteX62" fmla="*/ 62495 w 4002967"/>
                <a:gd name="connsiteY62" fmla="*/ 141436 h 1516325"/>
                <a:gd name="connsiteX63" fmla="*/ 6579 w 4002967"/>
                <a:gd name="connsiteY63" fmla="*/ 42760 h 1516325"/>
                <a:gd name="connsiteX64" fmla="*/ 0 w 4002967"/>
                <a:gd name="connsiteY64" fmla="*/ 13157 h 1516325"/>
                <a:gd name="connsiteX65" fmla="*/ 6579 w 4002967"/>
                <a:gd name="connsiteY65" fmla="*/ 0 h 1516325"/>
                <a:gd name="connsiteX66" fmla="*/ 26314 w 4002967"/>
                <a:gd name="connsiteY66" fmla="*/ 0 h 1516325"/>
                <a:gd name="connsiteX67" fmla="*/ 42760 w 4002967"/>
                <a:gd name="connsiteY67" fmla="*/ 6578 h 1516325"/>
                <a:gd name="connsiteX68" fmla="*/ 62495 w 4002967"/>
                <a:gd name="connsiteY68" fmla="*/ 23024 h 1516325"/>
                <a:gd name="connsiteX69" fmla="*/ 85520 w 4002967"/>
                <a:gd name="connsiteY69" fmla="*/ 62495 h 1516325"/>
                <a:gd name="connsiteX70" fmla="*/ 138147 w 4002967"/>
                <a:gd name="connsiteY70" fmla="*/ 131568 h 1516325"/>
                <a:gd name="connsiteX71" fmla="*/ 197353 w 4002967"/>
                <a:gd name="connsiteY71" fmla="*/ 200642 h 1516325"/>
                <a:gd name="connsiteX72" fmla="*/ 279583 w 4002967"/>
                <a:gd name="connsiteY72" fmla="*/ 282872 h 1516325"/>
                <a:gd name="connsiteX73" fmla="*/ 368392 w 4002967"/>
                <a:gd name="connsiteY73" fmla="*/ 374970 h 1516325"/>
                <a:gd name="connsiteX74" fmla="*/ 447333 w 4002967"/>
                <a:gd name="connsiteY74" fmla="*/ 450621 h 1516325"/>
                <a:gd name="connsiteX75" fmla="*/ 522984 w 4002967"/>
                <a:gd name="connsiteY75" fmla="*/ 522984 h 1516325"/>
                <a:gd name="connsiteX76" fmla="*/ 647974 w 4002967"/>
                <a:gd name="connsiteY76" fmla="*/ 615082 h 1516325"/>
                <a:gd name="connsiteX77" fmla="*/ 743361 w 4002967"/>
                <a:gd name="connsiteY77" fmla="*/ 680866 h 1516325"/>
                <a:gd name="connsiteX78" fmla="*/ 865062 w 4002967"/>
                <a:gd name="connsiteY78" fmla="*/ 759807 h 1516325"/>
                <a:gd name="connsiteX79" fmla="*/ 973606 w 4002967"/>
                <a:gd name="connsiteY79" fmla="*/ 828880 h 1516325"/>
                <a:gd name="connsiteX80" fmla="*/ 1101885 w 4002967"/>
                <a:gd name="connsiteY80" fmla="*/ 894665 h 1516325"/>
                <a:gd name="connsiteX81" fmla="*/ 1269635 w 4002967"/>
                <a:gd name="connsiteY81" fmla="*/ 976895 h 1516325"/>
                <a:gd name="connsiteX82" fmla="*/ 1401203 w 4002967"/>
                <a:gd name="connsiteY82" fmla="*/ 1029522 h 1516325"/>
                <a:gd name="connsiteX83" fmla="*/ 1490012 w 4002967"/>
                <a:gd name="connsiteY83" fmla="*/ 1062414 h 1516325"/>
                <a:gd name="connsiteX84" fmla="*/ 1585399 w 4002967"/>
                <a:gd name="connsiteY84" fmla="*/ 1092017 h 1516325"/>
                <a:gd name="connsiteX85" fmla="*/ 1693943 w 4002967"/>
                <a:gd name="connsiteY85" fmla="*/ 1115042 h 1516325"/>
                <a:gd name="connsiteX86" fmla="*/ 1874849 w 4002967"/>
                <a:gd name="connsiteY86" fmla="*/ 1147934 h 1516325"/>
                <a:gd name="connsiteX87" fmla="*/ 2062334 w 4002967"/>
                <a:gd name="connsiteY87" fmla="*/ 1174247 h 1516325"/>
                <a:gd name="connsiteX88" fmla="*/ 2236662 w 4002967"/>
                <a:gd name="connsiteY88" fmla="*/ 1193983 h 1516325"/>
                <a:gd name="connsiteX89" fmla="*/ 2489931 w 4002967"/>
                <a:gd name="connsiteY89" fmla="*/ 1210429 h 1516325"/>
                <a:gd name="connsiteX90" fmla="*/ 2723465 w 4002967"/>
                <a:gd name="connsiteY90" fmla="*/ 1220296 h 151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4002967" h="1516325">
                  <a:moveTo>
                    <a:pt x="2723465" y="1220296"/>
                  </a:moveTo>
                  <a:lnTo>
                    <a:pt x="3058964" y="1223585"/>
                  </a:lnTo>
                  <a:lnTo>
                    <a:pt x="3381307" y="1220296"/>
                  </a:lnTo>
                  <a:lnTo>
                    <a:pt x="3542478" y="1220296"/>
                  </a:lnTo>
                  <a:lnTo>
                    <a:pt x="3634576" y="1217007"/>
                  </a:lnTo>
                  <a:lnTo>
                    <a:pt x="3713517" y="1207139"/>
                  </a:lnTo>
                  <a:lnTo>
                    <a:pt x="3766144" y="1193983"/>
                  </a:lnTo>
                  <a:lnTo>
                    <a:pt x="3808904" y="1170958"/>
                  </a:lnTo>
                  <a:lnTo>
                    <a:pt x="3845085" y="1144644"/>
                  </a:lnTo>
                  <a:lnTo>
                    <a:pt x="3881266" y="1105174"/>
                  </a:lnTo>
                  <a:lnTo>
                    <a:pt x="3904291" y="1068993"/>
                  </a:lnTo>
                  <a:lnTo>
                    <a:pt x="3924026" y="1029522"/>
                  </a:lnTo>
                  <a:lnTo>
                    <a:pt x="3930604" y="1006498"/>
                  </a:lnTo>
                  <a:lnTo>
                    <a:pt x="3950340" y="990052"/>
                  </a:lnTo>
                  <a:lnTo>
                    <a:pt x="3963497" y="986762"/>
                  </a:lnTo>
                  <a:lnTo>
                    <a:pt x="3976653" y="990052"/>
                  </a:lnTo>
                  <a:lnTo>
                    <a:pt x="3986521" y="1006498"/>
                  </a:lnTo>
                  <a:lnTo>
                    <a:pt x="3996389" y="1036101"/>
                  </a:lnTo>
                  <a:lnTo>
                    <a:pt x="3999678" y="1065703"/>
                  </a:lnTo>
                  <a:lnTo>
                    <a:pt x="4002967" y="1101885"/>
                  </a:lnTo>
                  <a:lnTo>
                    <a:pt x="3999678" y="1161091"/>
                  </a:lnTo>
                  <a:lnTo>
                    <a:pt x="3993099" y="1203850"/>
                  </a:lnTo>
                  <a:lnTo>
                    <a:pt x="3979943" y="1253188"/>
                  </a:lnTo>
                  <a:lnTo>
                    <a:pt x="3960207" y="1299237"/>
                  </a:lnTo>
                  <a:lnTo>
                    <a:pt x="3937183" y="1338708"/>
                  </a:lnTo>
                  <a:lnTo>
                    <a:pt x="3901002" y="1391335"/>
                  </a:lnTo>
                  <a:lnTo>
                    <a:pt x="3845085" y="1447252"/>
                  </a:lnTo>
                  <a:lnTo>
                    <a:pt x="3795747" y="1486722"/>
                  </a:lnTo>
                  <a:lnTo>
                    <a:pt x="3752987" y="1513036"/>
                  </a:lnTo>
                  <a:lnTo>
                    <a:pt x="3736541" y="1516325"/>
                  </a:lnTo>
                  <a:lnTo>
                    <a:pt x="3713517" y="1516325"/>
                  </a:lnTo>
                  <a:lnTo>
                    <a:pt x="3677335" y="1506457"/>
                  </a:lnTo>
                  <a:lnTo>
                    <a:pt x="3647733" y="1490011"/>
                  </a:lnTo>
                  <a:lnTo>
                    <a:pt x="3611551" y="1466987"/>
                  </a:lnTo>
                  <a:lnTo>
                    <a:pt x="3585238" y="1447252"/>
                  </a:lnTo>
                  <a:lnTo>
                    <a:pt x="3493140" y="1443962"/>
                  </a:lnTo>
                  <a:lnTo>
                    <a:pt x="3259606" y="1443962"/>
                  </a:lnTo>
                  <a:lnTo>
                    <a:pt x="2976734" y="1443962"/>
                  </a:lnTo>
                  <a:lnTo>
                    <a:pt x="2700440" y="1443962"/>
                  </a:lnTo>
                  <a:lnTo>
                    <a:pt x="2559004" y="1443962"/>
                  </a:lnTo>
                  <a:lnTo>
                    <a:pt x="2407701" y="1430806"/>
                  </a:lnTo>
                  <a:lnTo>
                    <a:pt x="2282711" y="1424227"/>
                  </a:lnTo>
                  <a:lnTo>
                    <a:pt x="2105094" y="1404492"/>
                  </a:lnTo>
                  <a:lnTo>
                    <a:pt x="1897874" y="1381467"/>
                  </a:lnTo>
                  <a:lnTo>
                    <a:pt x="1697232" y="1348575"/>
                  </a:lnTo>
                  <a:lnTo>
                    <a:pt x="1601845" y="1328840"/>
                  </a:lnTo>
                  <a:lnTo>
                    <a:pt x="1519615" y="1309105"/>
                  </a:lnTo>
                  <a:lnTo>
                    <a:pt x="1427517" y="1282791"/>
                  </a:lnTo>
                  <a:lnTo>
                    <a:pt x="1292659" y="1230164"/>
                  </a:lnTo>
                  <a:lnTo>
                    <a:pt x="1210429" y="1193983"/>
                  </a:lnTo>
                  <a:lnTo>
                    <a:pt x="1092017" y="1134777"/>
                  </a:lnTo>
                  <a:lnTo>
                    <a:pt x="993341" y="1082150"/>
                  </a:lnTo>
                  <a:lnTo>
                    <a:pt x="901243" y="1022944"/>
                  </a:lnTo>
                  <a:lnTo>
                    <a:pt x="822302" y="967027"/>
                  </a:lnTo>
                  <a:lnTo>
                    <a:pt x="746651" y="914400"/>
                  </a:lnTo>
                  <a:lnTo>
                    <a:pt x="661131" y="845326"/>
                  </a:lnTo>
                  <a:lnTo>
                    <a:pt x="575612" y="772964"/>
                  </a:lnTo>
                  <a:lnTo>
                    <a:pt x="483514" y="687444"/>
                  </a:lnTo>
                  <a:lnTo>
                    <a:pt x="384838" y="578901"/>
                  </a:lnTo>
                  <a:lnTo>
                    <a:pt x="296029" y="476935"/>
                  </a:lnTo>
                  <a:lnTo>
                    <a:pt x="217088" y="371680"/>
                  </a:lnTo>
                  <a:lnTo>
                    <a:pt x="138147" y="259847"/>
                  </a:lnTo>
                  <a:lnTo>
                    <a:pt x="62495" y="141436"/>
                  </a:lnTo>
                  <a:lnTo>
                    <a:pt x="6579" y="42760"/>
                  </a:lnTo>
                  <a:lnTo>
                    <a:pt x="0" y="13157"/>
                  </a:lnTo>
                  <a:lnTo>
                    <a:pt x="6579" y="0"/>
                  </a:lnTo>
                  <a:lnTo>
                    <a:pt x="26314" y="0"/>
                  </a:lnTo>
                  <a:lnTo>
                    <a:pt x="42760" y="6578"/>
                  </a:lnTo>
                  <a:lnTo>
                    <a:pt x="62495" y="23024"/>
                  </a:lnTo>
                  <a:lnTo>
                    <a:pt x="85520" y="62495"/>
                  </a:lnTo>
                  <a:lnTo>
                    <a:pt x="138147" y="131568"/>
                  </a:lnTo>
                  <a:lnTo>
                    <a:pt x="197353" y="200642"/>
                  </a:lnTo>
                  <a:lnTo>
                    <a:pt x="279583" y="282872"/>
                  </a:lnTo>
                  <a:lnTo>
                    <a:pt x="368392" y="374970"/>
                  </a:lnTo>
                  <a:lnTo>
                    <a:pt x="447333" y="450621"/>
                  </a:lnTo>
                  <a:lnTo>
                    <a:pt x="522984" y="522984"/>
                  </a:lnTo>
                  <a:lnTo>
                    <a:pt x="647974" y="615082"/>
                  </a:lnTo>
                  <a:lnTo>
                    <a:pt x="743361" y="680866"/>
                  </a:lnTo>
                  <a:lnTo>
                    <a:pt x="865062" y="759807"/>
                  </a:lnTo>
                  <a:lnTo>
                    <a:pt x="973606" y="828880"/>
                  </a:lnTo>
                  <a:lnTo>
                    <a:pt x="1101885" y="894665"/>
                  </a:lnTo>
                  <a:lnTo>
                    <a:pt x="1269635" y="976895"/>
                  </a:lnTo>
                  <a:lnTo>
                    <a:pt x="1401203" y="1029522"/>
                  </a:lnTo>
                  <a:lnTo>
                    <a:pt x="1490012" y="1062414"/>
                  </a:lnTo>
                  <a:lnTo>
                    <a:pt x="1585399" y="1092017"/>
                  </a:lnTo>
                  <a:lnTo>
                    <a:pt x="1693943" y="1115042"/>
                  </a:lnTo>
                  <a:lnTo>
                    <a:pt x="1874849" y="1147934"/>
                  </a:lnTo>
                  <a:lnTo>
                    <a:pt x="2062334" y="1174247"/>
                  </a:lnTo>
                  <a:lnTo>
                    <a:pt x="2236662" y="1193983"/>
                  </a:lnTo>
                  <a:lnTo>
                    <a:pt x="2489931" y="1210429"/>
                  </a:lnTo>
                  <a:lnTo>
                    <a:pt x="2723465" y="12202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8" name="フリーフォーム 97">
              <a:extLst>
                <a:ext uri="{FF2B5EF4-FFF2-40B4-BE49-F238E27FC236}">
                  <a16:creationId xmlns:a16="http://schemas.microsoft.com/office/drawing/2014/main" id="{2BED10B4-0C55-A343-A386-1A90D91EDCD6}"/>
                </a:ext>
              </a:extLst>
            </p:cNvPr>
            <p:cNvSpPr/>
            <p:nvPr/>
          </p:nvSpPr>
          <p:spPr>
            <a:xfrm>
              <a:off x="3646488" y="4037013"/>
              <a:ext cx="852487" cy="847725"/>
            </a:xfrm>
            <a:custGeom>
              <a:avLst/>
              <a:gdLst>
                <a:gd name="connsiteX0" fmla="*/ 326231 w 852487"/>
                <a:gd name="connsiteY0" fmla="*/ 371475 h 847725"/>
                <a:gd name="connsiteX1" fmla="*/ 247650 w 852487"/>
                <a:gd name="connsiteY1" fmla="*/ 295275 h 847725"/>
                <a:gd name="connsiteX2" fmla="*/ 176212 w 852487"/>
                <a:gd name="connsiteY2" fmla="*/ 228600 h 847725"/>
                <a:gd name="connsiteX3" fmla="*/ 90487 w 852487"/>
                <a:gd name="connsiteY3" fmla="*/ 159544 h 847725"/>
                <a:gd name="connsiteX4" fmla="*/ 0 w 852487"/>
                <a:gd name="connsiteY4" fmla="*/ 92869 h 847725"/>
                <a:gd name="connsiteX5" fmla="*/ 26194 w 852487"/>
                <a:gd name="connsiteY5" fmla="*/ 0 h 847725"/>
                <a:gd name="connsiteX6" fmla="*/ 109537 w 852487"/>
                <a:gd name="connsiteY6" fmla="*/ 35719 h 847725"/>
                <a:gd name="connsiteX7" fmla="*/ 200025 w 852487"/>
                <a:gd name="connsiteY7" fmla="*/ 73819 h 847725"/>
                <a:gd name="connsiteX8" fmla="*/ 304800 w 852487"/>
                <a:gd name="connsiteY8" fmla="*/ 123825 h 847725"/>
                <a:gd name="connsiteX9" fmla="*/ 395287 w 852487"/>
                <a:gd name="connsiteY9" fmla="*/ 173831 h 847725"/>
                <a:gd name="connsiteX10" fmla="*/ 490537 w 852487"/>
                <a:gd name="connsiteY10" fmla="*/ 226219 h 847725"/>
                <a:gd name="connsiteX11" fmla="*/ 564356 w 852487"/>
                <a:gd name="connsiteY11" fmla="*/ 269081 h 847725"/>
                <a:gd name="connsiteX12" fmla="*/ 659606 w 852487"/>
                <a:gd name="connsiteY12" fmla="*/ 333375 h 847725"/>
                <a:gd name="connsiteX13" fmla="*/ 726281 w 852487"/>
                <a:gd name="connsiteY13" fmla="*/ 376237 h 847725"/>
                <a:gd name="connsiteX14" fmla="*/ 778669 w 852487"/>
                <a:gd name="connsiteY14" fmla="*/ 414337 h 847725"/>
                <a:gd name="connsiteX15" fmla="*/ 792956 w 852487"/>
                <a:gd name="connsiteY15" fmla="*/ 428625 h 847725"/>
                <a:gd name="connsiteX16" fmla="*/ 807244 w 852487"/>
                <a:gd name="connsiteY16" fmla="*/ 452437 h 847725"/>
                <a:gd name="connsiteX17" fmla="*/ 821531 w 852487"/>
                <a:gd name="connsiteY17" fmla="*/ 483394 h 847725"/>
                <a:gd name="connsiteX18" fmla="*/ 838200 w 852487"/>
                <a:gd name="connsiteY18" fmla="*/ 521494 h 847725"/>
                <a:gd name="connsiteX19" fmla="*/ 850106 w 852487"/>
                <a:gd name="connsiteY19" fmla="*/ 564356 h 847725"/>
                <a:gd name="connsiteX20" fmla="*/ 852487 w 852487"/>
                <a:gd name="connsiteY20" fmla="*/ 607219 h 847725"/>
                <a:gd name="connsiteX21" fmla="*/ 852487 w 852487"/>
                <a:gd name="connsiteY21" fmla="*/ 661987 h 847725"/>
                <a:gd name="connsiteX22" fmla="*/ 845344 w 852487"/>
                <a:gd name="connsiteY22" fmla="*/ 733425 h 847725"/>
                <a:gd name="connsiteX23" fmla="*/ 828675 w 852487"/>
                <a:gd name="connsiteY23" fmla="*/ 776287 h 847725"/>
                <a:gd name="connsiteX24" fmla="*/ 800100 w 852487"/>
                <a:gd name="connsiteY24" fmla="*/ 819150 h 847725"/>
                <a:gd name="connsiteX25" fmla="*/ 762000 w 852487"/>
                <a:gd name="connsiteY25" fmla="*/ 845344 h 847725"/>
                <a:gd name="connsiteX26" fmla="*/ 740569 w 852487"/>
                <a:gd name="connsiteY26" fmla="*/ 847725 h 847725"/>
                <a:gd name="connsiteX27" fmla="*/ 711994 w 852487"/>
                <a:gd name="connsiteY27" fmla="*/ 833437 h 847725"/>
                <a:gd name="connsiteX28" fmla="*/ 688181 w 852487"/>
                <a:gd name="connsiteY28" fmla="*/ 812006 h 847725"/>
                <a:gd name="connsiteX29" fmla="*/ 652462 w 852487"/>
                <a:gd name="connsiteY29" fmla="*/ 759619 h 847725"/>
                <a:gd name="connsiteX30" fmla="*/ 561975 w 852487"/>
                <a:gd name="connsiteY30" fmla="*/ 642937 h 847725"/>
                <a:gd name="connsiteX31" fmla="*/ 459581 w 852487"/>
                <a:gd name="connsiteY31" fmla="*/ 519112 h 847725"/>
                <a:gd name="connsiteX32" fmla="*/ 326231 w 852487"/>
                <a:gd name="connsiteY32" fmla="*/ 371475 h 84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52487" h="847725">
                  <a:moveTo>
                    <a:pt x="326231" y="371475"/>
                  </a:moveTo>
                  <a:lnTo>
                    <a:pt x="247650" y="295275"/>
                  </a:lnTo>
                  <a:lnTo>
                    <a:pt x="176212" y="228600"/>
                  </a:lnTo>
                  <a:lnTo>
                    <a:pt x="90487" y="159544"/>
                  </a:lnTo>
                  <a:lnTo>
                    <a:pt x="0" y="92869"/>
                  </a:lnTo>
                  <a:lnTo>
                    <a:pt x="26194" y="0"/>
                  </a:lnTo>
                  <a:lnTo>
                    <a:pt x="109537" y="35719"/>
                  </a:lnTo>
                  <a:lnTo>
                    <a:pt x="200025" y="73819"/>
                  </a:lnTo>
                  <a:lnTo>
                    <a:pt x="304800" y="123825"/>
                  </a:lnTo>
                  <a:lnTo>
                    <a:pt x="395287" y="173831"/>
                  </a:lnTo>
                  <a:lnTo>
                    <a:pt x="490537" y="226219"/>
                  </a:lnTo>
                  <a:lnTo>
                    <a:pt x="564356" y="269081"/>
                  </a:lnTo>
                  <a:lnTo>
                    <a:pt x="659606" y="333375"/>
                  </a:lnTo>
                  <a:lnTo>
                    <a:pt x="726281" y="376237"/>
                  </a:lnTo>
                  <a:lnTo>
                    <a:pt x="778669" y="414337"/>
                  </a:lnTo>
                  <a:lnTo>
                    <a:pt x="792956" y="428625"/>
                  </a:lnTo>
                  <a:lnTo>
                    <a:pt x="807244" y="452437"/>
                  </a:lnTo>
                  <a:lnTo>
                    <a:pt x="821531" y="483394"/>
                  </a:lnTo>
                  <a:lnTo>
                    <a:pt x="838200" y="521494"/>
                  </a:lnTo>
                  <a:lnTo>
                    <a:pt x="850106" y="564356"/>
                  </a:lnTo>
                  <a:lnTo>
                    <a:pt x="852487" y="607219"/>
                  </a:lnTo>
                  <a:lnTo>
                    <a:pt x="852487" y="661987"/>
                  </a:lnTo>
                  <a:lnTo>
                    <a:pt x="845344" y="733425"/>
                  </a:lnTo>
                  <a:lnTo>
                    <a:pt x="828675" y="776287"/>
                  </a:lnTo>
                  <a:lnTo>
                    <a:pt x="800100" y="819150"/>
                  </a:lnTo>
                  <a:lnTo>
                    <a:pt x="762000" y="845344"/>
                  </a:lnTo>
                  <a:lnTo>
                    <a:pt x="740569" y="847725"/>
                  </a:lnTo>
                  <a:lnTo>
                    <a:pt x="711994" y="833437"/>
                  </a:lnTo>
                  <a:lnTo>
                    <a:pt x="688181" y="812006"/>
                  </a:lnTo>
                  <a:lnTo>
                    <a:pt x="652462" y="759619"/>
                  </a:lnTo>
                  <a:lnTo>
                    <a:pt x="561975" y="642937"/>
                  </a:lnTo>
                  <a:lnTo>
                    <a:pt x="459581" y="519112"/>
                  </a:lnTo>
                  <a:lnTo>
                    <a:pt x="326231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DEA1FFF7-C290-F544-901B-A7F9464DB35F}"/>
                </a:ext>
              </a:extLst>
            </p:cNvPr>
            <p:cNvSpPr/>
            <p:nvPr/>
          </p:nvSpPr>
          <p:spPr>
            <a:xfrm>
              <a:off x="4810125" y="2066925"/>
              <a:ext cx="2446338" cy="465138"/>
            </a:xfrm>
            <a:custGeom>
              <a:avLst/>
              <a:gdLst>
                <a:gd name="connsiteX0" fmla="*/ 873919 w 2445544"/>
                <a:gd name="connsiteY0" fmla="*/ 178594 h 464344"/>
                <a:gd name="connsiteX1" fmla="*/ 1185863 w 2445544"/>
                <a:gd name="connsiteY1" fmla="*/ 126206 h 464344"/>
                <a:gd name="connsiteX2" fmla="*/ 1423988 w 2445544"/>
                <a:gd name="connsiteY2" fmla="*/ 88106 h 464344"/>
                <a:gd name="connsiteX3" fmla="*/ 1624013 w 2445544"/>
                <a:gd name="connsiteY3" fmla="*/ 59531 h 464344"/>
                <a:gd name="connsiteX4" fmla="*/ 1750219 w 2445544"/>
                <a:gd name="connsiteY4" fmla="*/ 45244 h 464344"/>
                <a:gd name="connsiteX5" fmla="*/ 1862138 w 2445544"/>
                <a:gd name="connsiteY5" fmla="*/ 26194 h 464344"/>
                <a:gd name="connsiteX6" fmla="*/ 2019300 w 2445544"/>
                <a:gd name="connsiteY6" fmla="*/ 0 h 464344"/>
                <a:gd name="connsiteX7" fmla="*/ 2062163 w 2445544"/>
                <a:gd name="connsiteY7" fmla="*/ 4763 h 464344"/>
                <a:gd name="connsiteX8" fmla="*/ 2114550 w 2445544"/>
                <a:gd name="connsiteY8" fmla="*/ 14288 h 464344"/>
                <a:gd name="connsiteX9" fmla="*/ 2193131 w 2445544"/>
                <a:gd name="connsiteY9" fmla="*/ 30956 h 464344"/>
                <a:gd name="connsiteX10" fmla="*/ 2255044 w 2445544"/>
                <a:gd name="connsiteY10" fmla="*/ 52388 h 464344"/>
                <a:gd name="connsiteX11" fmla="*/ 2314575 w 2445544"/>
                <a:gd name="connsiteY11" fmla="*/ 76200 h 464344"/>
                <a:gd name="connsiteX12" fmla="*/ 2364581 w 2445544"/>
                <a:gd name="connsiteY12" fmla="*/ 100013 h 464344"/>
                <a:gd name="connsiteX13" fmla="*/ 2402681 w 2445544"/>
                <a:gd name="connsiteY13" fmla="*/ 130969 h 464344"/>
                <a:gd name="connsiteX14" fmla="*/ 2424113 w 2445544"/>
                <a:gd name="connsiteY14" fmla="*/ 154781 h 464344"/>
                <a:gd name="connsiteX15" fmla="*/ 2438400 w 2445544"/>
                <a:gd name="connsiteY15" fmla="*/ 173831 h 464344"/>
                <a:gd name="connsiteX16" fmla="*/ 2443163 w 2445544"/>
                <a:gd name="connsiteY16" fmla="*/ 185738 h 464344"/>
                <a:gd name="connsiteX17" fmla="*/ 2445544 w 2445544"/>
                <a:gd name="connsiteY17" fmla="*/ 195263 h 464344"/>
                <a:gd name="connsiteX18" fmla="*/ 2443163 w 2445544"/>
                <a:gd name="connsiteY18" fmla="*/ 207169 h 464344"/>
                <a:gd name="connsiteX19" fmla="*/ 2436019 w 2445544"/>
                <a:gd name="connsiteY19" fmla="*/ 223838 h 464344"/>
                <a:gd name="connsiteX20" fmla="*/ 2424113 w 2445544"/>
                <a:gd name="connsiteY20" fmla="*/ 238125 h 464344"/>
                <a:gd name="connsiteX21" fmla="*/ 2390775 w 2445544"/>
                <a:gd name="connsiteY21" fmla="*/ 257175 h 464344"/>
                <a:gd name="connsiteX22" fmla="*/ 2350294 w 2445544"/>
                <a:gd name="connsiteY22" fmla="*/ 269081 h 464344"/>
                <a:gd name="connsiteX23" fmla="*/ 2300288 w 2445544"/>
                <a:gd name="connsiteY23" fmla="*/ 269081 h 464344"/>
                <a:gd name="connsiteX24" fmla="*/ 2190750 w 2445544"/>
                <a:gd name="connsiteY24" fmla="*/ 269081 h 464344"/>
                <a:gd name="connsiteX25" fmla="*/ 2024063 w 2445544"/>
                <a:gd name="connsiteY25" fmla="*/ 269081 h 464344"/>
                <a:gd name="connsiteX26" fmla="*/ 1862138 w 2445544"/>
                <a:gd name="connsiteY26" fmla="*/ 269081 h 464344"/>
                <a:gd name="connsiteX27" fmla="*/ 1762125 w 2445544"/>
                <a:gd name="connsiteY27" fmla="*/ 273844 h 464344"/>
                <a:gd name="connsiteX28" fmla="*/ 1493044 w 2445544"/>
                <a:gd name="connsiteY28" fmla="*/ 292894 h 464344"/>
                <a:gd name="connsiteX29" fmla="*/ 1314450 w 2445544"/>
                <a:gd name="connsiteY29" fmla="*/ 307181 h 464344"/>
                <a:gd name="connsiteX30" fmla="*/ 1190625 w 2445544"/>
                <a:gd name="connsiteY30" fmla="*/ 316706 h 464344"/>
                <a:gd name="connsiteX31" fmla="*/ 1031081 w 2445544"/>
                <a:gd name="connsiteY31" fmla="*/ 359569 h 464344"/>
                <a:gd name="connsiteX32" fmla="*/ 976313 w 2445544"/>
                <a:gd name="connsiteY32" fmla="*/ 366713 h 464344"/>
                <a:gd name="connsiteX33" fmla="*/ 878681 w 2445544"/>
                <a:gd name="connsiteY33" fmla="*/ 376238 h 464344"/>
                <a:gd name="connsiteX34" fmla="*/ 790575 w 2445544"/>
                <a:gd name="connsiteY34" fmla="*/ 378619 h 464344"/>
                <a:gd name="connsiteX35" fmla="*/ 754856 w 2445544"/>
                <a:gd name="connsiteY35" fmla="*/ 383381 h 464344"/>
                <a:gd name="connsiteX36" fmla="*/ 676275 w 2445544"/>
                <a:gd name="connsiteY36" fmla="*/ 402431 h 464344"/>
                <a:gd name="connsiteX37" fmla="*/ 573881 w 2445544"/>
                <a:gd name="connsiteY37" fmla="*/ 423863 h 464344"/>
                <a:gd name="connsiteX38" fmla="*/ 471488 w 2445544"/>
                <a:gd name="connsiteY38" fmla="*/ 440531 h 464344"/>
                <a:gd name="connsiteX39" fmla="*/ 402431 w 2445544"/>
                <a:gd name="connsiteY39" fmla="*/ 447675 h 464344"/>
                <a:gd name="connsiteX40" fmla="*/ 378619 w 2445544"/>
                <a:gd name="connsiteY40" fmla="*/ 457200 h 464344"/>
                <a:gd name="connsiteX41" fmla="*/ 335756 w 2445544"/>
                <a:gd name="connsiteY41" fmla="*/ 464344 h 464344"/>
                <a:gd name="connsiteX42" fmla="*/ 307181 w 2445544"/>
                <a:gd name="connsiteY42" fmla="*/ 464344 h 464344"/>
                <a:gd name="connsiteX43" fmla="*/ 261938 w 2445544"/>
                <a:gd name="connsiteY43" fmla="*/ 457200 h 464344"/>
                <a:gd name="connsiteX44" fmla="*/ 211931 w 2445544"/>
                <a:gd name="connsiteY44" fmla="*/ 438150 h 464344"/>
                <a:gd name="connsiteX45" fmla="*/ 173831 w 2445544"/>
                <a:gd name="connsiteY45" fmla="*/ 421481 h 464344"/>
                <a:gd name="connsiteX46" fmla="*/ 128588 w 2445544"/>
                <a:gd name="connsiteY46" fmla="*/ 390525 h 464344"/>
                <a:gd name="connsiteX47" fmla="*/ 97631 w 2445544"/>
                <a:gd name="connsiteY47" fmla="*/ 364331 h 464344"/>
                <a:gd name="connsiteX48" fmla="*/ 69056 w 2445544"/>
                <a:gd name="connsiteY48" fmla="*/ 338138 h 464344"/>
                <a:gd name="connsiteX49" fmla="*/ 47625 w 2445544"/>
                <a:gd name="connsiteY49" fmla="*/ 311944 h 464344"/>
                <a:gd name="connsiteX50" fmla="*/ 30956 w 2445544"/>
                <a:gd name="connsiteY50" fmla="*/ 285750 h 464344"/>
                <a:gd name="connsiteX51" fmla="*/ 16669 w 2445544"/>
                <a:gd name="connsiteY51" fmla="*/ 254794 h 464344"/>
                <a:gd name="connsiteX52" fmla="*/ 4763 w 2445544"/>
                <a:gd name="connsiteY52" fmla="*/ 221456 h 464344"/>
                <a:gd name="connsiteX53" fmla="*/ 0 w 2445544"/>
                <a:gd name="connsiteY53" fmla="*/ 190500 h 464344"/>
                <a:gd name="connsiteX54" fmla="*/ 2381 w 2445544"/>
                <a:gd name="connsiteY54" fmla="*/ 154781 h 464344"/>
                <a:gd name="connsiteX55" fmla="*/ 9525 w 2445544"/>
                <a:gd name="connsiteY55" fmla="*/ 135731 h 464344"/>
                <a:gd name="connsiteX56" fmla="*/ 21431 w 2445544"/>
                <a:gd name="connsiteY56" fmla="*/ 130969 h 464344"/>
                <a:gd name="connsiteX57" fmla="*/ 33338 w 2445544"/>
                <a:gd name="connsiteY57" fmla="*/ 133350 h 464344"/>
                <a:gd name="connsiteX58" fmla="*/ 52388 w 2445544"/>
                <a:gd name="connsiteY58" fmla="*/ 145256 h 464344"/>
                <a:gd name="connsiteX59" fmla="*/ 76200 w 2445544"/>
                <a:gd name="connsiteY59" fmla="*/ 161925 h 464344"/>
                <a:gd name="connsiteX60" fmla="*/ 123825 w 2445544"/>
                <a:gd name="connsiteY60" fmla="*/ 190500 h 464344"/>
                <a:gd name="connsiteX61" fmla="*/ 180975 w 2445544"/>
                <a:gd name="connsiteY61" fmla="*/ 211931 h 464344"/>
                <a:gd name="connsiteX62" fmla="*/ 242888 w 2445544"/>
                <a:gd name="connsiteY62" fmla="*/ 228600 h 464344"/>
                <a:gd name="connsiteX63" fmla="*/ 290513 w 2445544"/>
                <a:gd name="connsiteY63" fmla="*/ 238125 h 464344"/>
                <a:gd name="connsiteX64" fmla="*/ 373856 w 2445544"/>
                <a:gd name="connsiteY64" fmla="*/ 245269 h 464344"/>
                <a:gd name="connsiteX65" fmla="*/ 445294 w 2445544"/>
                <a:gd name="connsiteY65" fmla="*/ 245269 h 464344"/>
                <a:gd name="connsiteX66" fmla="*/ 550069 w 2445544"/>
                <a:gd name="connsiteY66" fmla="*/ 226219 h 464344"/>
                <a:gd name="connsiteX67" fmla="*/ 759619 w 2445544"/>
                <a:gd name="connsiteY67" fmla="*/ 195263 h 464344"/>
                <a:gd name="connsiteX68" fmla="*/ 873919 w 2445544"/>
                <a:gd name="connsiteY68" fmla="*/ 178594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445544" h="464344">
                  <a:moveTo>
                    <a:pt x="873919" y="178594"/>
                  </a:moveTo>
                  <a:lnTo>
                    <a:pt x="1185863" y="126206"/>
                  </a:lnTo>
                  <a:lnTo>
                    <a:pt x="1423988" y="88106"/>
                  </a:lnTo>
                  <a:lnTo>
                    <a:pt x="1624013" y="59531"/>
                  </a:lnTo>
                  <a:lnTo>
                    <a:pt x="1750219" y="45244"/>
                  </a:lnTo>
                  <a:lnTo>
                    <a:pt x="1862138" y="26194"/>
                  </a:lnTo>
                  <a:lnTo>
                    <a:pt x="2019300" y="0"/>
                  </a:lnTo>
                  <a:lnTo>
                    <a:pt x="2062163" y="4763"/>
                  </a:lnTo>
                  <a:lnTo>
                    <a:pt x="2114550" y="14288"/>
                  </a:lnTo>
                  <a:lnTo>
                    <a:pt x="2193131" y="30956"/>
                  </a:lnTo>
                  <a:lnTo>
                    <a:pt x="2255044" y="52388"/>
                  </a:lnTo>
                  <a:lnTo>
                    <a:pt x="2314575" y="76200"/>
                  </a:lnTo>
                  <a:lnTo>
                    <a:pt x="2364581" y="100013"/>
                  </a:lnTo>
                  <a:lnTo>
                    <a:pt x="2402681" y="130969"/>
                  </a:lnTo>
                  <a:lnTo>
                    <a:pt x="2424113" y="154781"/>
                  </a:lnTo>
                  <a:lnTo>
                    <a:pt x="2438400" y="173831"/>
                  </a:lnTo>
                  <a:lnTo>
                    <a:pt x="2443163" y="185738"/>
                  </a:lnTo>
                  <a:lnTo>
                    <a:pt x="2445544" y="195263"/>
                  </a:lnTo>
                  <a:lnTo>
                    <a:pt x="2443163" y="207169"/>
                  </a:lnTo>
                  <a:lnTo>
                    <a:pt x="2436019" y="223838"/>
                  </a:lnTo>
                  <a:lnTo>
                    <a:pt x="2424113" y="238125"/>
                  </a:lnTo>
                  <a:lnTo>
                    <a:pt x="2390775" y="257175"/>
                  </a:lnTo>
                  <a:lnTo>
                    <a:pt x="2350294" y="269081"/>
                  </a:lnTo>
                  <a:lnTo>
                    <a:pt x="2300288" y="269081"/>
                  </a:lnTo>
                  <a:lnTo>
                    <a:pt x="2190750" y="269081"/>
                  </a:lnTo>
                  <a:lnTo>
                    <a:pt x="2024063" y="269081"/>
                  </a:lnTo>
                  <a:lnTo>
                    <a:pt x="1862138" y="269081"/>
                  </a:lnTo>
                  <a:lnTo>
                    <a:pt x="1762125" y="273844"/>
                  </a:lnTo>
                  <a:lnTo>
                    <a:pt x="1493044" y="292894"/>
                  </a:lnTo>
                  <a:lnTo>
                    <a:pt x="1314450" y="307181"/>
                  </a:lnTo>
                  <a:lnTo>
                    <a:pt x="1190625" y="316706"/>
                  </a:lnTo>
                  <a:lnTo>
                    <a:pt x="1031081" y="359569"/>
                  </a:lnTo>
                  <a:lnTo>
                    <a:pt x="976313" y="366713"/>
                  </a:lnTo>
                  <a:lnTo>
                    <a:pt x="878681" y="376238"/>
                  </a:lnTo>
                  <a:lnTo>
                    <a:pt x="790575" y="378619"/>
                  </a:lnTo>
                  <a:lnTo>
                    <a:pt x="754856" y="383381"/>
                  </a:lnTo>
                  <a:lnTo>
                    <a:pt x="676275" y="402431"/>
                  </a:lnTo>
                  <a:lnTo>
                    <a:pt x="573881" y="423863"/>
                  </a:lnTo>
                  <a:lnTo>
                    <a:pt x="471488" y="440531"/>
                  </a:lnTo>
                  <a:lnTo>
                    <a:pt x="402431" y="447675"/>
                  </a:lnTo>
                  <a:lnTo>
                    <a:pt x="378619" y="457200"/>
                  </a:lnTo>
                  <a:lnTo>
                    <a:pt x="335756" y="464344"/>
                  </a:lnTo>
                  <a:lnTo>
                    <a:pt x="307181" y="464344"/>
                  </a:lnTo>
                  <a:lnTo>
                    <a:pt x="261938" y="457200"/>
                  </a:lnTo>
                  <a:lnTo>
                    <a:pt x="211931" y="438150"/>
                  </a:lnTo>
                  <a:lnTo>
                    <a:pt x="173831" y="421481"/>
                  </a:lnTo>
                  <a:lnTo>
                    <a:pt x="128588" y="390525"/>
                  </a:lnTo>
                  <a:lnTo>
                    <a:pt x="97631" y="364331"/>
                  </a:lnTo>
                  <a:lnTo>
                    <a:pt x="69056" y="338138"/>
                  </a:lnTo>
                  <a:lnTo>
                    <a:pt x="47625" y="311944"/>
                  </a:lnTo>
                  <a:lnTo>
                    <a:pt x="30956" y="285750"/>
                  </a:lnTo>
                  <a:lnTo>
                    <a:pt x="16669" y="254794"/>
                  </a:lnTo>
                  <a:lnTo>
                    <a:pt x="4763" y="221456"/>
                  </a:lnTo>
                  <a:lnTo>
                    <a:pt x="0" y="190500"/>
                  </a:lnTo>
                  <a:lnTo>
                    <a:pt x="2381" y="154781"/>
                  </a:lnTo>
                  <a:lnTo>
                    <a:pt x="9525" y="135731"/>
                  </a:lnTo>
                  <a:lnTo>
                    <a:pt x="21431" y="130969"/>
                  </a:lnTo>
                  <a:lnTo>
                    <a:pt x="33338" y="133350"/>
                  </a:lnTo>
                  <a:lnTo>
                    <a:pt x="52388" y="145256"/>
                  </a:lnTo>
                  <a:lnTo>
                    <a:pt x="76200" y="161925"/>
                  </a:lnTo>
                  <a:lnTo>
                    <a:pt x="123825" y="190500"/>
                  </a:lnTo>
                  <a:lnTo>
                    <a:pt x="180975" y="211931"/>
                  </a:lnTo>
                  <a:lnTo>
                    <a:pt x="242888" y="228600"/>
                  </a:lnTo>
                  <a:lnTo>
                    <a:pt x="290513" y="238125"/>
                  </a:lnTo>
                  <a:lnTo>
                    <a:pt x="373856" y="245269"/>
                  </a:lnTo>
                  <a:lnTo>
                    <a:pt x="445294" y="245269"/>
                  </a:lnTo>
                  <a:lnTo>
                    <a:pt x="550069" y="226219"/>
                  </a:lnTo>
                  <a:lnTo>
                    <a:pt x="759619" y="195263"/>
                  </a:lnTo>
                  <a:lnTo>
                    <a:pt x="873919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2" name="フリーフォーム 101">
              <a:extLst>
                <a:ext uri="{FF2B5EF4-FFF2-40B4-BE49-F238E27FC236}">
                  <a16:creationId xmlns:a16="http://schemas.microsoft.com/office/drawing/2014/main" id="{516A793D-4BE4-8F46-AEB9-4E040F7BEA81}"/>
                </a:ext>
              </a:extLst>
            </p:cNvPr>
            <p:cNvSpPr/>
            <p:nvPr/>
          </p:nvSpPr>
          <p:spPr>
            <a:xfrm rot="16200000">
              <a:off x="4365625" y="3802063"/>
              <a:ext cx="3481388" cy="582612"/>
            </a:xfrm>
            <a:custGeom>
              <a:avLst/>
              <a:gdLst>
                <a:gd name="connsiteX0" fmla="*/ 1987450 w 3481643"/>
                <a:gd name="connsiteY0" fmla="*/ 311531 h 582678"/>
                <a:gd name="connsiteX1" fmla="*/ 2275904 w 3481643"/>
                <a:gd name="connsiteY1" fmla="*/ 311531 h 582678"/>
                <a:gd name="connsiteX2" fmla="*/ 2483592 w 3481643"/>
                <a:gd name="connsiteY2" fmla="*/ 314415 h 582678"/>
                <a:gd name="connsiteX3" fmla="*/ 2673971 w 3481643"/>
                <a:gd name="connsiteY3" fmla="*/ 314415 h 582678"/>
                <a:gd name="connsiteX4" fmla="*/ 2772046 w 3481643"/>
                <a:gd name="connsiteY4" fmla="*/ 308646 h 582678"/>
                <a:gd name="connsiteX5" fmla="*/ 2838390 w 3481643"/>
                <a:gd name="connsiteY5" fmla="*/ 302877 h 582678"/>
                <a:gd name="connsiteX6" fmla="*/ 2901850 w 3481643"/>
                <a:gd name="connsiteY6" fmla="*/ 294224 h 582678"/>
                <a:gd name="connsiteX7" fmla="*/ 2936465 w 3481643"/>
                <a:gd name="connsiteY7" fmla="*/ 288455 h 582678"/>
                <a:gd name="connsiteX8" fmla="*/ 2994156 w 3481643"/>
                <a:gd name="connsiteY8" fmla="*/ 276916 h 582678"/>
                <a:gd name="connsiteX9" fmla="*/ 3046077 w 3481643"/>
                <a:gd name="connsiteY9" fmla="*/ 259609 h 582678"/>
                <a:gd name="connsiteX10" fmla="*/ 3106653 w 3481643"/>
                <a:gd name="connsiteY10" fmla="*/ 230764 h 582678"/>
                <a:gd name="connsiteX11" fmla="*/ 3201843 w 3481643"/>
                <a:gd name="connsiteY11" fmla="*/ 173073 h 582678"/>
                <a:gd name="connsiteX12" fmla="*/ 3314340 w 3481643"/>
                <a:gd name="connsiteY12" fmla="*/ 98075 h 582678"/>
                <a:gd name="connsiteX13" fmla="*/ 3438375 w 3481643"/>
                <a:gd name="connsiteY13" fmla="*/ 0 h 582678"/>
                <a:gd name="connsiteX14" fmla="*/ 3481643 w 3481643"/>
                <a:gd name="connsiteY14" fmla="*/ 173073 h 582678"/>
                <a:gd name="connsiteX15" fmla="*/ 3348954 w 3481643"/>
                <a:gd name="connsiteY15" fmla="*/ 305762 h 582678"/>
                <a:gd name="connsiteX16" fmla="*/ 3236457 w 3481643"/>
                <a:gd name="connsiteY16" fmla="*/ 415374 h 582678"/>
                <a:gd name="connsiteX17" fmla="*/ 3181651 w 3481643"/>
                <a:gd name="connsiteY17" fmla="*/ 473065 h 582678"/>
                <a:gd name="connsiteX18" fmla="*/ 3155690 w 3481643"/>
                <a:gd name="connsiteY18" fmla="*/ 501911 h 582678"/>
                <a:gd name="connsiteX19" fmla="*/ 3129729 w 3481643"/>
                <a:gd name="connsiteY19" fmla="*/ 524987 h 582678"/>
                <a:gd name="connsiteX20" fmla="*/ 3083576 w 3481643"/>
                <a:gd name="connsiteY20" fmla="*/ 548063 h 582678"/>
                <a:gd name="connsiteX21" fmla="*/ 3040308 w 3481643"/>
                <a:gd name="connsiteY21" fmla="*/ 556717 h 582678"/>
                <a:gd name="connsiteX22" fmla="*/ 2976848 w 3481643"/>
                <a:gd name="connsiteY22" fmla="*/ 562486 h 582678"/>
                <a:gd name="connsiteX23" fmla="*/ 2898966 w 3481643"/>
                <a:gd name="connsiteY23" fmla="*/ 559602 h 582678"/>
                <a:gd name="connsiteX24" fmla="*/ 2699932 w 3481643"/>
                <a:gd name="connsiteY24" fmla="*/ 559602 h 582678"/>
                <a:gd name="connsiteX25" fmla="*/ 2474938 w 3481643"/>
                <a:gd name="connsiteY25" fmla="*/ 550948 h 582678"/>
                <a:gd name="connsiteX26" fmla="*/ 2192253 w 3481643"/>
                <a:gd name="connsiteY26" fmla="*/ 542294 h 582678"/>
                <a:gd name="connsiteX27" fmla="*/ 1915337 w 3481643"/>
                <a:gd name="connsiteY27" fmla="*/ 536525 h 582678"/>
                <a:gd name="connsiteX28" fmla="*/ 1698996 w 3481643"/>
                <a:gd name="connsiteY28" fmla="*/ 536525 h 582678"/>
                <a:gd name="connsiteX29" fmla="*/ 1517270 w 3481643"/>
                <a:gd name="connsiteY29" fmla="*/ 548063 h 582678"/>
                <a:gd name="connsiteX30" fmla="*/ 1174009 w 3481643"/>
                <a:gd name="connsiteY30" fmla="*/ 562486 h 582678"/>
                <a:gd name="connsiteX31" fmla="*/ 957668 w 3481643"/>
                <a:gd name="connsiteY31" fmla="*/ 574024 h 582678"/>
                <a:gd name="connsiteX32" fmla="*/ 744212 w 3481643"/>
                <a:gd name="connsiteY32" fmla="*/ 582678 h 582678"/>
                <a:gd name="connsiteX33" fmla="*/ 649022 w 3481643"/>
                <a:gd name="connsiteY33" fmla="*/ 579793 h 582678"/>
                <a:gd name="connsiteX34" fmla="*/ 519218 w 3481643"/>
                <a:gd name="connsiteY34" fmla="*/ 565371 h 582678"/>
                <a:gd name="connsiteX35" fmla="*/ 386529 w 3481643"/>
                <a:gd name="connsiteY35" fmla="*/ 539410 h 582678"/>
                <a:gd name="connsiteX36" fmla="*/ 294224 w 3481643"/>
                <a:gd name="connsiteY36" fmla="*/ 507680 h 582678"/>
                <a:gd name="connsiteX37" fmla="*/ 199034 w 3481643"/>
                <a:gd name="connsiteY37" fmla="*/ 470181 h 582678"/>
                <a:gd name="connsiteX38" fmla="*/ 92306 w 3481643"/>
                <a:gd name="connsiteY38" fmla="*/ 418259 h 582678"/>
                <a:gd name="connsiteX39" fmla="*/ 54807 w 3481643"/>
                <a:gd name="connsiteY39" fmla="*/ 392298 h 582678"/>
                <a:gd name="connsiteX40" fmla="*/ 25961 w 3481643"/>
                <a:gd name="connsiteY40" fmla="*/ 366337 h 582678"/>
                <a:gd name="connsiteX41" fmla="*/ 14423 w 3481643"/>
                <a:gd name="connsiteY41" fmla="*/ 346145 h 582678"/>
                <a:gd name="connsiteX42" fmla="*/ 5769 w 3481643"/>
                <a:gd name="connsiteY42" fmla="*/ 331723 h 582678"/>
                <a:gd name="connsiteX43" fmla="*/ 0 w 3481643"/>
                <a:gd name="connsiteY43" fmla="*/ 308646 h 582678"/>
                <a:gd name="connsiteX44" fmla="*/ 2885 w 3481643"/>
                <a:gd name="connsiteY44" fmla="*/ 282685 h 582678"/>
                <a:gd name="connsiteX45" fmla="*/ 17308 w 3481643"/>
                <a:gd name="connsiteY45" fmla="*/ 256725 h 582678"/>
                <a:gd name="connsiteX46" fmla="*/ 46153 w 3481643"/>
                <a:gd name="connsiteY46" fmla="*/ 233648 h 582678"/>
                <a:gd name="connsiteX47" fmla="*/ 86537 w 3481643"/>
                <a:gd name="connsiteY47" fmla="*/ 210572 h 582678"/>
                <a:gd name="connsiteX48" fmla="*/ 591332 w 3481643"/>
                <a:gd name="connsiteY48" fmla="*/ 297108 h 582678"/>
                <a:gd name="connsiteX49" fmla="*/ 634600 w 3481643"/>
                <a:gd name="connsiteY49" fmla="*/ 311531 h 582678"/>
                <a:gd name="connsiteX50" fmla="*/ 724021 w 3481643"/>
                <a:gd name="connsiteY50" fmla="*/ 328838 h 582678"/>
                <a:gd name="connsiteX51" fmla="*/ 862479 w 3481643"/>
                <a:gd name="connsiteY51" fmla="*/ 337492 h 582678"/>
                <a:gd name="connsiteX52" fmla="*/ 1003821 w 3481643"/>
                <a:gd name="connsiteY52" fmla="*/ 323069 h 582678"/>
                <a:gd name="connsiteX53" fmla="*/ 1277853 w 3481643"/>
                <a:gd name="connsiteY53" fmla="*/ 311531 h 582678"/>
                <a:gd name="connsiteX54" fmla="*/ 1621113 w 3481643"/>
                <a:gd name="connsiteY54" fmla="*/ 314415 h 582678"/>
                <a:gd name="connsiteX55" fmla="*/ 1987450 w 3481643"/>
                <a:gd name="connsiteY55" fmla="*/ 311531 h 58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481643" h="582678">
                  <a:moveTo>
                    <a:pt x="1987450" y="311531"/>
                  </a:moveTo>
                  <a:lnTo>
                    <a:pt x="2275904" y="311531"/>
                  </a:lnTo>
                  <a:lnTo>
                    <a:pt x="2483592" y="314415"/>
                  </a:lnTo>
                  <a:lnTo>
                    <a:pt x="2673971" y="314415"/>
                  </a:lnTo>
                  <a:lnTo>
                    <a:pt x="2772046" y="308646"/>
                  </a:lnTo>
                  <a:lnTo>
                    <a:pt x="2838390" y="302877"/>
                  </a:lnTo>
                  <a:lnTo>
                    <a:pt x="2901850" y="294224"/>
                  </a:lnTo>
                  <a:lnTo>
                    <a:pt x="2936465" y="288455"/>
                  </a:lnTo>
                  <a:lnTo>
                    <a:pt x="2994156" y="276916"/>
                  </a:lnTo>
                  <a:lnTo>
                    <a:pt x="3046077" y="259609"/>
                  </a:lnTo>
                  <a:lnTo>
                    <a:pt x="3106653" y="230764"/>
                  </a:lnTo>
                  <a:lnTo>
                    <a:pt x="3201843" y="173073"/>
                  </a:lnTo>
                  <a:lnTo>
                    <a:pt x="3314340" y="98075"/>
                  </a:lnTo>
                  <a:lnTo>
                    <a:pt x="3438375" y="0"/>
                  </a:lnTo>
                  <a:lnTo>
                    <a:pt x="3481643" y="173073"/>
                  </a:lnTo>
                  <a:lnTo>
                    <a:pt x="3348954" y="305762"/>
                  </a:lnTo>
                  <a:lnTo>
                    <a:pt x="3236457" y="415374"/>
                  </a:lnTo>
                  <a:lnTo>
                    <a:pt x="3181651" y="473065"/>
                  </a:lnTo>
                  <a:lnTo>
                    <a:pt x="3155690" y="501911"/>
                  </a:lnTo>
                  <a:lnTo>
                    <a:pt x="3129729" y="524987"/>
                  </a:lnTo>
                  <a:lnTo>
                    <a:pt x="3083576" y="548063"/>
                  </a:lnTo>
                  <a:lnTo>
                    <a:pt x="3040308" y="556717"/>
                  </a:lnTo>
                  <a:lnTo>
                    <a:pt x="2976848" y="562486"/>
                  </a:lnTo>
                  <a:lnTo>
                    <a:pt x="2898966" y="559602"/>
                  </a:lnTo>
                  <a:lnTo>
                    <a:pt x="2699932" y="559602"/>
                  </a:lnTo>
                  <a:lnTo>
                    <a:pt x="2474938" y="550948"/>
                  </a:lnTo>
                  <a:lnTo>
                    <a:pt x="2192253" y="542294"/>
                  </a:lnTo>
                  <a:lnTo>
                    <a:pt x="1915337" y="536525"/>
                  </a:lnTo>
                  <a:lnTo>
                    <a:pt x="1698996" y="536525"/>
                  </a:lnTo>
                  <a:lnTo>
                    <a:pt x="1517270" y="548063"/>
                  </a:lnTo>
                  <a:lnTo>
                    <a:pt x="1174009" y="562486"/>
                  </a:lnTo>
                  <a:lnTo>
                    <a:pt x="957668" y="574024"/>
                  </a:lnTo>
                  <a:lnTo>
                    <a:pt x="744212" y="582678"/>
                  </a:lnTo>
                  <a:lnTo>
                    <a:pt x="649022" y="579793"/>
                  </a:lnTo>
                  <a:lnTo>
                    <a:pt x="519218" y="565371"/>
                  </a:lnTo>
                  <a:lnTo>
                    <a:pt x="386529" y="539410"/>
                  </a:lnTo>
                  <a:lnTo>
                    <a:pt x="294224" y="507680"/>
                  </a:lnTo>
                  <a:lnTo>
                    <a:pt x="199034" y="470181"/>
                  </a:lnTo>
                  <a:lnTo>
                    <a:pt x="92306" y="418259"/>
                  </a:lnTo>
                  <a:lnTo>
                    <a:pt x="54807" y="392298"/>
                  </a:lnTo>
                  <a:lnTo>
                    <a:pt x="25961" y="366337"/>
                  </a:lnTo>
                  <a:lnTo>
                    <a:pt x="14423" y="346145"/>
                  </a:lnTo>
                  <a:lnTo>
                    <a:pt x="5769" y="331723"/>
                  </a:lnTo>
                  <a:lnTo>
                    <a:pt x="0" y="308646"/>
                  </a:lnTo>
                  <a:lnTo>
                    <a:pt x="2885" y="282685"/>
                  </a:lnTo>
                  <a:lnTo>
                    <a:pt x="17308" y="256725"/>
                  </a:lnTo>
                  <a:lnTo>
                    <a:pt x="46153" y="233648"/>
                  </a:lnTo>
                  <a:lnTo>
                    <a:pt x="86537" y="210572"/>
                  </a:lnTo>
                  <a:lnTo>
                    <a:pt x="591332" y="297108"/>
                  </a:lnTo>
                  <a:lnTo>
                    <a:pt x="634600" y="311531"/>
                  </a:lnTo>
                  <a:lnTo>
                    <a:pt x="724021" y="328838"/>
                  </a:lnTo>
                  <a:lnTo>
                    <a:pt x="862479" y="337492"/>
                  </a:lnTo>
                  <a:lnTo>
                    <a:pt x="1003821" y="323069"/>
                  </a:lnTo>
                  <a:lnTo>
                    <a:pt x="1277853" y="311531"/>
                  </a:lnTo>
                  <a:lnTo>
                    <a:pt x="1621113" y="314415"/>
                  </a:lnTo>
                  <a:lnTo>
                    <a:pt x="1987450" y="311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3" name="フリーフォーム 102">
              <a:extLst>
                <a:ext uri="{FF2B5EF4-FFF2-40B4-BE49-F238E27FC236}">
                  <a16:creationId xmlns:a16="http://schemas.microsoft.com/office/drawing/2014/main" id="{584055AA-DD16-2149-B8E5-0CD74B0E5B1B}"/>
                </a:ext>
              </a:extLst>
            </p:cNvPr>
            <p:cNvSpPr/>
            <p:nvPr/>
          </p:nvSpPr>
          <p:spPr>
            <a:xfrm rot="16200000">
              <a:off x="5278438" y="4949825"/>
              <a:ext cx="747712" cy="992188"/>
            </a:xfrm>
            <a:custGeom>
              <a:avLst/>
              <a:gdLst>
                <a:gd name="connsiteX0" fmla="*/ 661987 w 747712"/>
                <a:gd name="connsiteY0" fmla="*/ 242887 h 992981"/>
                <a:gd name="connsiteX1" fmla="*/ 616743 w 747712"/>
                <a:gd name="connsiteY1" fmla="*/ 361950 h 992981"/>
                <a:gd name="connsiteX2" fmla="*/ 592931 w 747712"/>
                <a:gd name="connsiteY2" fmla="*/ 426243 h 992981"/>
                <a:gd name="connsiteX3" fmla="*/ 566737 w 747712"/>
                <a:gd name="connsiteY3" fmla="*/ 504825 h 992981"/>
                <a:gd name="connsiteX4" fmla="*/ 542925 w 747712"/>
                <a:gd name="connsiteY4" fmla="*/ 585787 h 992981"/>
                <a:gd name="connsiteX5" fmla="*/ 526256 w 747712"/>
                <a:gd name="connsiteY5" fmla="*/ 654843 h 992981"/>
                <a:gd name="connsiteX6" fmla="*/ 519112 w 747712"/>
                <a:gd name="connsiteY6" fmla="*/ 719137 h 992981"/>
                <a:gd name="connsiteX7" fmla="*/ 514350 w 747712"/>
                <a:gd name="connsiteY7" fmla="*/ 783431 h 992981"/>
                <a:gd name="connsiteX8" fmla="*/ 511968 w 747712"/>
                <a:gd name="connsiteY8" fmla="*/ 840581 h 992981"/>
                <a:gd name="connsiteX9" fmla="*/ 516731 w 747712"/>
                <a:gd name="connsiteY9" fmla="*/ 883443 h 992981"/>
                <a:gd name="connsiteX10" fmla="*/ 521493 w 747712"/>
                <a:gd name="connsiteY10" fmla="*/ 904875 h 992981"/>
                <a:gd name="connsiteX11" fmla="*/ 535781 w 747712"/>
                <a:gd name="connsiteY11" fmla="*/ 928687 h 992981"/>
                <a:gd name="connsiteX12" fmla="*/ 557212 w 747712"/>
                <a:gd name="connsiteY12" fmla="*/ 945356 h 992981"/>
                <a:gd name="connsiteX13" fmla="*/ 592931 w 747712"/>
                <a:gd name="connsiteY13" fmla="*/ 962025 h 992981"/>
                <a:gd name="connsiteX14" fmla="*/ 666750 w 747712"/>
                <a:gd name="connsiteY14" fmla="*/ 983456 h 992981"/>
                <a:gd name="connsiteX15" fmla="*/ 702468 w 747712"/>
                <a:gd name="connsiteY15" fmla="*/ 992981 h 992981"/>
                <a:gd name="connsiteX16" fmla="*/ 0 w 747712"/>
                <a:gd name="connsiteY16" fmla="*/ 923925 h 992981"/>
                <a:gd name="connsiteX17" fmla="*/ 40481 w 747712"/>
                <a:gd name="connsiteY17" fmla="*/ 890587 h 992981"/>
                <a:gd name="connsiteX18" fmla="*/ 73818 w 747712"/>
                <a:gd name="connsiteY18" fmla="*/ 869156 h 992981"/>
                <a:gd name="connsiteX19" fmla="*/ 114300 w 747712"/>
                <a:gd name="connsiteY19" fmla="*/ 847725 h 992981"/>
                <a:gd name="connsiteX20" fmla="*/ 166687 w 747712"/>
                <a:gd name="connsiteY20" fmla="*/ 812006 h 992981"/>
                <a:gd name="connsiteX21" fmla="*/ 219075 w 747712"/>
                <a:gd name="connsiteY21" fmla="*/ 764381 h 992981"/>
                <a:gd name="connsiteX22" fmla="*/ 273843 w 747712"/>
                <a:gd name="connsiteY22" fmla="*/ 707231 h 992981"/>
                <a:gd name="connsiteX23" fmla="*/ 350043 w 747712"/>
                <a:gd name="connsiteY23" fmla="*/ 609600 h 992981"/>
                <a:gd name="connsiteX24" fmla="*/ 447675 w 747712"/>
                <a:gd name="connsiteY24" fmla="*/ 457200 h 992981"/>
                <a:gd name="connsiteX25" fmla="*/ 576262 w 747712"/>
                <a:gd name="connsiteY25" fmla="*/ 228600 h 992981"/>
                <a:gd name="connsiteX26" fmla="*/ 647700 w 747712"/>
                <a:gd name="connsiteY26" fmla="*/ 92868 h 992981"/>
                <a:gd name="connsiteX27" fmla="*/ 688181 w 747712"/>
                <a:gd name="connsiteY27" fmla="*/ 19050 h 992981"/>
                <a:gd name="connsiteX28" fmla="*/ 707231 w 747712"/>
                <a:gd name="connsiteY28" fmla="*/ 4762 h 992981"/>
                <a:gd name="connsiteX29" fmla="*/ 738187 w 747712"/>
                <a:gd name="connsiteY29" fmla="*/ 0 h 992981"/>
                <a:gd name="connsiteX30" fmla="*/ 745331 w 747712"/>
                <a:gd name="connsiteY30" fmla="*/ 2381 h 992981"/>
                <a:gd name="connsiteX31" fmla="*/ 747712 w 747712"/>
                <a:gd name="connsiteY31" fmla="*/ 14287 h 992981"/>
                <a:gd name="connsiteX32" fmla="*/ 745331 w 747712"/>
                <a:gd name="connsiteY32" fmla="*/ 35718 h 992981"/>
                <a:gd name="connsiteX33" fmla="*/ 711993 w 747712"/>
                <a:gd name="connsiteY33" fmla="*/ 123825 h 992981"/>
                <a:gd name="connsiteX34" fmla="*/ 661987 w 747712"/>
                <a:gd name="connsiteY34" fmla="*/ 242887 h 992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47712" h="992981">
                  <a:moveTo>
                    <a:pt x="661987" y="242887"/>
                  </a:moveTo>
                  <a:lnTo>
                    <a:pt x="616743" y="361950"/>
                  </a:lnTo>
                  <a:lnTo>
                    <a:pt x="592931" y="426243"/>
                  </a:lnTo>
                  <a:lnTo>
                    <a:pt x="566737" y="504825"/>
                  </a:lnTo>
                  <a:lnTo>
                    <a:pt x="542925" y="585787"/>
                  </a:lnTo>
                  <a:lnTo>
                    <a:pt x="526256" y="654843"/>
                  </a:lnTo>
                  <a:lnTo>
                    <a:pt x="519112" y="719137"/>
                  </a:lnTo>
                  <a:lnTo>
                    <a:pt x="514350" y="783431"/>
                  </a:lnTo>
                  <a:lnTo>
                    <a:pt x="511968" y="840581"/>
                  </a:lnTo>
                  <a:lnTo>
                    <a:pt x="516731" y="883443"/>
                  </a:lnTo>
                  <a:lnTo>
                    <a:pt x="521493" y="904875"/>
                  </a:lnTo>
                  <a:lnTo>
                    <a:pt x="535781" y="928687"/>
                  </a:lnTo>
                  <a:lnTo>
                    <a:pt x="557212" y="945356"/>
                  </a:lnTo>
                  <a:lnTo>
                    <a:pt x="592931" y="962025"/>
                  </a:lnTo>
                  <a:lnTo>
                    <a:pt x="666750" y="983456"/>
                  </a:lnTo>
                  <a:lnTo>
                    <a:pt x="702468" y="992981"/>
                  </a:lnTo>
                  <a:lnTo>
                    <a:pt x="0" y="923925"/>
                  </a:lnTo>
                  <a:lnTo>
                    <a:pt x="40481" y="890587"/>
                  </a:lnTo>
                  <a:lnTo>
                    <a:pt x="73818" y="869156"/>
                  </a:lnTo>
                  <a:lnTo>
                    <a:pt x="114300" y="847725"/>
                  </a:lnTo>
                  <a:lnTo>
                    <a:pt x="166687" y="812006"/>
                  </a:lnTo>
                  <a:lnTo>
                    <a:pt x="219075" y="764381"/>
                  </a:lnTo>
                  <a:lnTo>
                    <a:pt x="273843" y="707231"/>
                  </a:lnTo>
                  <a:lnTo>
                    <a:pt x="350043" y="609600"/>
                  </a:lnTo>
                  <a:lnTo>
                    <a:pt x="447675" y="457200"/>
                  </a:lnTo>
                  <a:lnTo>
                    <a:pt x="576262" y="228600"/>
                  </a:lnTo>
                  <a:lnTo>
                    <a:pt x="647700" y="92868"/>
                  </a:lnTo>
                  <a:lnTo>
                    <a:pt x="688181" y="19050"/>
                  </a:lnTo>
                  <a:lnTo>
                    <a:pt x="707231" y="4762"/>
                  </a:lnTo>
                  <a:lnTo>
                    <a:pt x="738187" y="0"/>
                  </a:lnTo>
                  <a:lnTo>
                    <a:pt x="745331" y="2381"/>
                  </a:lnTo>
                  <a:lnTo>
                    <a:pt x="747712" y="14287"/>
                  </a:lnTo>
                  <a:lnTo>
                    <a:pt x="745331" y="35718"/>
                  </a:lnTo>
                  <a:lnTo>
                    <a:pt x="711993" y="123825"/>
                  </a:lnTo>
                  <a:lnTo>
                    <a:pt x="661987" y="242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5914489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306B0058-8A0F-9B40-896C-20D1EF2ADB8A}"/>
              </a:ext>
            </a:extLst>
          </p:cNvPr>
          <p:cNvSpPr/>
          <p:nvPr/>
        </p:nvSpPr>
        <p:spPr>
          <a:xfrm>
            <a:off x="2909888" y="1414463"/>
            <a:ext cx="990600" cy="1323975"/>
          </a:xfrm>
          <a:custGeom>
            <a:avLst/>
            <a:gdLst>
              <a:gd name="connsiteX0" fmla="*/ 407193 w 990600"/>
              <a:gd name="connsiteY0" fmla="*/ 971550 h 1323975"/>
              <a:gd name="connsiteX1" fmla="*/ 95250 w 990600"/>
              <a:gd name="connsiteY1" fmla="*/ 1323975 h 1323975"/>
              <a:gd name="connsiteX2" fmla="*/ 0 w 990600"/>
              <a:gd name="connsiteY2" fmla="*/ 1264443 h 1323975"/>
              <a:gd name="connsiteX3" fmla="*/ 123825 w 990600"/>
              <a:gd name="connsiteY3" fmla="*/ 1071562 h 1323975"/>
              <a:gd name="connsiteX4" fmla="*/ 276225 w 990600"/>
              <a:gd name="connsiteY4" fmla="*/ 838200 h 1323975"/>
              <a:gd name="connsiteX5" fmla="*/ 431006 w 990600"/>
              <a:gd name="connsiteY5" fmla="*/ 595312 h 1323975"/>
              <a:gd name="connsiteX6" fmla="*/ 571500 w 990600"/>
              <a:gd name="connsiteY6" fmla="*/ 376237 h 1323975"/>
              <a:gd name="connsiteX7" fmla="*/ 647700 w 990600"/>
              <a:gd name="connsiteY7" fmla="*/ 259556 h 1323975"/>
              <a:gd name="connsiteX8" fmla="*/ 657225 w 990600"/>
              <a:gd name="connsiteY8" fmla="*/ 240506 h 1323975"/>
              <a:gd name="connsiteX9" fmla="*/ 661987 w 990600"/>
              <a:gd name="connsiteY9" fmla="*/ 221456 h 1323975"/>
              <a:gd name="connsiteX10" fmla="*/ 661987 w 990600"/>
              <a:gd name="connsiteY10" fmla="*/ 197643 h 1323975"/>
              <a:gd name="connsiteX11" fmla="*/ 654843 w 990600"/>
              <a:gd name="connsiteY11" fmla="*/ 171450 h 1323975"/>
              <a:gd name="connsiteX12" fmla="*/ 642937 w 990600"/>
              <a:gd name="connsiteY12" fmla="*/ 154781 h 1323975"/>
              <a:gd name="connsiteX13" fmla="*/ 595312 w 990600"/>
              <a:gd name="connsiteY13" fmla="*/ 111918 h 1323975"/>
              <a:gd name="connsiteX14" fmla="*/ 547687 w 990600"/>
              <a:gd name="connsiteY14" fmla="*/ 64293 h 1323975"/>
              <a:gd name="connsiteX15" fmla="*/ 535781 w 990600"/>
              <a:gd name="connsiteY15" fmla="*/ 45243 h 1323975"/>
              <a:gd name="connsiteX16" fmla="*/ 533400 w 990600"/>
              <a:gd name="connsiteY16" fmla="*/ 26193 h 1323975"/>
              <a:gd name="connsiteX17" fmla="*/ 540543 w 990600"/>
              <a:gd name="connsiteY17" fmla="*/ 11906 h 1323975"/>
              <a:gd name="connsiteX18" fmla="*/ 552450 w 990600"/>
              <a:gd name="connsiteY18" fmla="*/ 4762 h 1323975"/>
              <a:gd name="connsiteX19" fmla="*/ 583406 w 990600"/>
              <a:gd name="connsiteY19" fmla="*/ 0 h 1323975"/>
              <a:gd name="connsiteX20" fmla="*/ 628650 w 990600"/>
              <a:gd name="connsiteY20" fmla="*/ 9525 h 1323975"/>
              <a:gd name="connsiteX21" fmla="*/ 678656 w 990600"/>
              <a:gd name="connsiteY21" fmla="*/ 26193 h 1323975"/>
              <a:gd name="connsiteX22" fmla="*/ 740568 w 990600"/>
              <a:gd name="connsiteY22" fmla="*/ 54768 h 1323975"/>
              <a:gd name="connsiteX23" fmla="*/ 778668 w 990600"/>
              <a:gd name="connsiteY23" fmla="*/ 78581 h 1323975"/>
              <a:gd name="connsiteX24" fmla="*/ 828675 w 990600"/>
              <a:gd name="connsiteY24" fmla="*/ 114300 h 1323975"/>
              <a:gd name="connsiteX25" fmla="*/ 897731 w 990600"/>
              <a:gd name="connsiteY25" fmla="*/ 180975 h 1323975"/>
              <a:gd name="connsiteX26" fmla="*/ 952500 w 990600"/>
              <a:gd name="connsiteY26" fmla="*/ 235743 h 1323975"/>
              <a:gd name="connsiteX27" fmla="*/ 973931 w 990600"/>
              <a:gd name="connsiteY27" fmla="*/ 254793 h 1323975"/>
              <a:gd name="connsiteX28" fmla="*/ 985837 w 990600"/>
              <a:gd name="connsiteY28" fmla="*/ 276225 h 1323975"/>
              <a:gd name="connsiteX29" fmla="*/ 990600 w 990600"/>
              <a:gd name="connsiteY29" fmla="*/ 302418 h 1323975"/>
              <a:gd name="connsiteX30" fmla="*/ 988218 w 990600"/>
              <a:gd name="connsiteY30" fmla="*/ 338137 h 1323975"/>
              <a:gd name="connsiteX31" fmla="*/ 976312 w 990600"/>
              <a:gd name="connsiteY31" fmla="*/ 352425 h 1323975"/>
              <a:gd name="connsiteX32" fmla="*/ 928687 w 990600"/>
              <a:gd name="connsiteY32" fmla="*/ 383381 h 1323975"/>
              <a:gd name="connsiteX33" fmla="*/ 895350 w 990600"/>
              <a:gd name="connsiteY33" fmla="*/ 414337 h 1323975"/>
              <a:gd name="connsiteX34" fmla="*/ 854868 w 990600"/>
              <a:gd name="connsiteY34" fmla="*/ 454818 h 1323975"/>
              <a:gd name="connsiteX35" fmla="*/ 764381 w 990600"/>
              <a:gd name="connsiteY35" fmla="*/ 561975 h 1323975"/>
              <a:gd name="connsiteX36" fmla="*/ 583406 w 990600"/>
              <a:gd name="connsiteY36" fmla="*/ 771525 h 1323975"/>
              <a:gd name="connsiteX37" fmla="*/ 407193 w 990600"/>
              <a:gd name="connsiteY37" fmla="*/ 971550 h 132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990600" h="1323975">
                <a:moveTo>
                  <a:pt x="407193" y="971550"/>
                </a:moveTo>
                <a:lnTo>
                  <a:pt x="95250" y="1323975"/>
                </a:lnTo>
                <a:lnTo>
                  <a:pt x="0" y="1264443"/>
                </a:lnTo>
                <a:lnTo>
                  <a:pt x="123825" y="1071562"/>
                </a:lnTo>
                <a:lnTo>
                  <a:pt x="276225" y="838200"/>
                </a:lnTo>
                <a:lnTo>
                  <a:pt x="431006" y="595312"/>
                </a:lnTo>
                <a:lnTo>
                  <a:pt x="571500" y="376237"/>
                </a:lnTo>
                <a:lnTo>
                  <a:pt x="647700" y="259556"/>
                </a:lnTo>
                <a:lnTo>
                  <a:pt x="657225" y="240506"/>
                </a:lnTo>
                <a:lnTo>
                  <a:pt x="661987" y="221456"/>
                </a:lnTo>
                <a:lnTo>
                  <a:pt x="661987" y="197643"/>
                </a:lnTo>
                <a:lnTo>
                  <a:pt x="654843" y="171450"/>
                </a:lnTo>
                <a:lnTo>
                  <a:pt x="642937" y="154781"/>
                </a:lnTo>
                <a:lnTo>
                  <a:pt x="595312" y="111918"/>
                </a:lnTo>
                <a:lnTo>
                  <a:pt x="547687" y="64293"/>
                </a:lnTo>
                <a:lnTo>
                  <a:pt x="535781" y="45243"/>
                </a:lnTo>
                <a:lnTo>
                  <a:pt x="533400" y="26193"/>
                </a:lnTo>
                <a:lnTo>
                  <a:pt x="540543" y="11906"/>
                </a:lnTo>
                <a:lnTo>
                  <a:pt x="552450" y="4762"/>
                </a:lnTo>
                <a:lnTo>
                  <a:pt x="583406" y="0"/>
                </a:lnTo>
                <a:lnTo>
                  <a:pt x="628650" y="9525"/>
                </a:lnTo>
                <a:lnTo>
                  <a:pt x="678656" y="26193"/>
                </a:lnTo>
                <a:lnTo>
                  <a:pt x="740568" y="54768"/>
                </a:lnTo>
                <a:lnTo>
                  <a:pt x="778668" y="78581"/>
                </a:lnTo>
                <a:lnTo>
                  <a:pt x="828675" y="114300"/>
                </a:lnTo>
                <a:lnTo>
                  <a:pt x="897731" y="180975"/>
                </a:lnTo>
                <a:lnTo>
                  <a:pt x="952500" y="235743"/>
                </a:lnTo>
                <a:lnTo>
                  <a:pt x="973931" y="254793"/>
                </a:lnTo>
                <a:lnTo>
                  <a:pt x="985837" y="276225"/>
                </a:lnTo>
                <a:lnTo>
                  <a:pt x="990600" y="302418"/>
                </a:lnTo>
                <a:lnTo>
                  <a:pt x="988218" y="338137"/>
                </a:lnTo>
                <a:lnTo>
                  <a:pt x="976312" y="352425"/>
                </a:lnTo>
                <a:lnTo>
                  <a:pt x="928687" y="383381"/>
                </a:lnTo>
                <a:lnTo>
                  <a:pt x="895350" y="414337"/>
                </a:lnTo>
                <a:lnTo>
                  <a:pt x="854868" y="454818"/>
                </a:lnTo>
                <a:lnTo>
                  <a:pt x="764381" y="561975"/>
                </a:lnTo>
                <a:lnTo>
                  <a:pt x="583406" y="771525"/>
                </a:lnTo>
                <a:lnTo>
                  <a:pt x="407193" y="9715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A6273DFB-F99D-4146-B77C-C4B406C2A699}"/>
              </a:ext>
            </a:extLst>
          </p:cNvPr>
          <p:cNvSpPr/>
          <p:nvPr/>
        </p:nvSpPr>
        <p:spPr>
          <a:xfrm>
            <a:off x="2517775" y="4364038"/>
            <a:ext cx="758825" cy="1227137"/>
          </a:xfrm>
          <a:custGeom>
            <a:avLst/>
            <a:gdLst>
              <a:gd name="connsiteX0" fmla="*/ 433388 w 759619"/>
              <a:gd name="connsiteY0" fmla="*/ 673894 h 1226344"/>
              <a:gd name="connsiteX1" fmla="*/ 302419 w 759619"/>
              <a:gd name="connsiteY1" fmla="*/ 859632 h 1226344"/>
              <a:gd name="connsiteX2" fmla="*/ 214313 w 759619"/>
              <a:gd name="connsiteY2" fmla="*/ 990600 h 1226344"/>
              <a:gd name="connsiteX3" fmla="*/ 135732 w 759619"/>
              <a:gd name="connsiteY3" fmla="*/ 1102519 h 1226344"/>
              <a:gd name="connsiteX4" fmla="*/ 64294 w 759619"/>
              <a:gd name="connsiteY4" fmla="*/ 1207294 h 1226344"/>
              <a:gd name="connsiteX5" fmla="*/ 50007 w 759619"/>
              <a:gd name="connsiteY5" fmla="*/ 1221582 h 1226344"/>
              <a:gd name="connsiteX6" fmla="*/ 30957 w 759619"/>
              <a:gd name="connsiteY6" fmla="*/ 1226344 h 1226344"/>
              <a:gd name="connsiteX7" fmla="*/ 14288 w 759619"/>
              <a:gd name="connsiteY7" fmla="*/ 1226344 h 1226344"/>
              <a:gd name="connsiteX8" fmla="*/ 4763 w 759619"/>
              <a:gd name="connsiteY8" fmla="*/ 1219200 h 1226344"/>
              <a:gd name="connsiteX9" fmla="*/ 0 w 759619"/>
              <a:gd name="connsiteY9" fmla="*/ 1195388 h 1226344"/>
              <a:gd name="connsiteX10" fmla="*/ 59532 w 759619"/>
              <a:gd name="connsiteY10" fmla="*/ 1073944 h 1226344"/>
              <a:gd name="connsiteX11" fmla="*/ 152400 w 759619"/>
              <a:gd name="connsiteY11" fmla="*/ 883444 h 1226344"/>
              <a:gd name="connsiteX12" fmla="*/ 226219 w 759619"/>
              <a:gd name="connsiteY12" fmla="*/ 711994 h 1226344"/>
              <a:gd name="connsiteX13" fmla="*/ 326232 w 759619"/>
              <a:gd name="connsiteY13" fmla="*/ 488157 h 1226344"/>
              <a:gd name="connsiteX14" fmla="*/ 397669 w 759619"/>
              <a:gd name="connsiteY14" fmla="*/ 316707 h 1226344"/>
              <a:gd name="connsiteX15" fmla="*/ 440532 w 759619"/>
              <a:gd name="connsiteY15" fmla="*/ 200025 h 1226344"/>
              <a:gd name="connsiteX16" fmla="*/ 442913 w 759619"/>
              <a:gd name="connsiteY16" fmla="*/ 169069 h 1226344"/>
              <a:gd name="connsiteX17" fmla="*/ 438150 w 759619"/>
              <a:gd name="connsiteY17" fmla="*/ 140494 h 1226344"/>
              <a:gd name="connsiteX18" fmla="*/ 423863 w 759619"/>
              <a:gd name="connsiteY18" fmla="*/ 111919 h 1226344"/>
              <a:gd name="connsiteX19" fmla="*/ 411957 w 759619"/>
              <a:gd name="connsiteY19" fmla="*/ 92869 h 1226344"/>
              <a:gd name="connsiteX20" fmla="*/ 381000 w 759619"/>
              <a:gd name="connsiteY20" fmla="*/ 59532 h 1226344"/>
              <a:gd name="connsiteX21" fmla="*/ 361950 w 759619"/>
              <a:gd name="connsiteY21" fmla="*/ 33338 h 1226344"/>
              <a:gd name="connsiteX22" fmla="*/ 361950 w 759619"/>
              <a:gd name="connsiteY22" fmla="*/ 19050 h 1226344"/>
              <a:gd name="connsiteX23" fmla="*/ 369094 w 759619"/>
              <a:gd name="connsiteY23" fmla="*/ 7144 h 1226344"/>
              <a:gd name="connsiteX24" fmla="*/ 383382 w 759619"/>
              <a:gd name="connsiteY24" fmla="*/ 0 h 1226344"/>
              <a:gd name="connsiteX25" fmla="*/ 423863 w 759619"/>
              <a:gd name="connsiteY25" fmla="*/ 0 h 1226344"/>
              <a:gd name="connsiteX26" fmla="*/ 490538 w 759619"/>
              <a:gd name="connsiteY26" fmla="*/ 7144 h 1226344"/>
              <a:gd name="connsiteX27" fmla="*/ 561975 w 759619"/>
              <a:gd name="connsiteY27" fmla="*/ 21432 h 1226344"/>
              <a:gd name="connsiteX28" fmla="*/ 607219 w 759619"/>
              <a:gd name="connsiteY28" fmla="*/ 35719 h 1226344"/>
              <a:gd name="connsiteX29" fmla="*/ 640557 w 759619"/>
              <a:gd name="connsiteY29" fmla="*/ 52388 h 1226344"/>
              <a:gd name="connsiteX30" fmla="*/ 688182 w 759619"/>
              <a:gd name="connsiteY30" fmla="*/ 85725 h 1226344"/>
              <a:gd name="connsiteX31" fmla="*/ 711994 w 759619"/>
              <a:gd name="connsiteY31" fmla="*/ 109538 h 1226344"/>
              <a:gd name="connsiteX32" fmla="*/ 738188 w 759619"/>
              <a:gd name="connsiteY32" fmla="*/ 145257 h 1226344"/>
              <a:gd name="connsiteX33" fmla="*/ 754857 w 759619"/>
              <a:gd name="connsiteY33" fmla="*/ 173832 h 1226344"/>
              <a:gd name="connsiteX34" fmla="*/ 759619 w 759619"/>
              <a:gd name="connsiteY34" fmla="*/ 197644 h 1226344"/>
              <a:gd name="connsiteX35" fmla="*/ 759619 w 759619"/>
              <a:gd name="connsiteY35" fmla="*/ 211932 h 1226344"/>
              <a:gd name="connsiteX36" fmla="*/ 752475 w 759619"/>
              <a:gd name="connsiteY36" fmla="*/ 230982 h 1226344"/>
              <a:gd name="connsiteX37" fmla="*/ 728663 w 759619"/>
              <a:gd name="connsiteY37" fmla="*/ 252413 h 1226344"/>
              <a:gd name="connsiteX38" fmla="*/ 678657 w 759619"/>
              <a:gd name="connsiteY38" fmla="*/ 323850 h 1226344"/>
              <a:gd name="connsiteX39" fmla="*/ 433388 w 759619"/>
              <a:gd name="connsiteY39" fmla="*/ 673894 h 1226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759619" h="1226344">
                <a:moveTo>
                  <a:pt x="433388" y="673894"/>
                </a:moveTo>
                <a:lnTo>
                  <a:pt x="302419" y="859632"/>
                </a:lnTo>
                <a:lnTo>
                  <a:pt x="214313" y="990600"/>
                </a:lnTo>
                <a:lnTo>
                  <a:pt x="135732" y="1102519"/>
                </a:lnTo>
                <a:lnTo>
                  <a:pt x="64294" y="1207294"/>
                </a:lnTo>
                <a:lnTo>
                  <a:pt x="50007" y="1221582"/>
                </a:lnTo>
                <a:lnTo>
                  <a:pt x="30957" y="1226344"/>
                </a:lnTo>
                <a:lnTo>
                  <a:pt x="14288" y="1226344"/>
                </a:lnTo>
                <a:lnTo>
                  <a:pt x="4763" y="1219200"/>
                </a:lnTo>
                <a:lnTo>
                  <a:pt x="0" y="1195388"/>
                </a:lnTo>
                <a:lnTo>
                  <a:pt x="59532" y="1073944"/>
                </a:lnTo>
                <a:lnTo>
                  <a:pt x="152400" y="883444"/>
                </a:lnTo>
                <a:lnTo>
                  <a:pt x="226219" y="711994"/>
                </a:lnTo>
                <a:lnTo>
                  <a:pt x="326232" y="488157"/>
                </a:lnTo>
                <a:lnTo>
                  <a:pt x="397669" y="316707"/>
                </a:lnTo>
                <a:lnTo>
                  <a:pt x="440532" y="200025"/>
                </a:lnTo>
                <a:lnTo>
                  <a:pt x="442913" y="169069"/>
                </a:lnTo>
                <a:lnTo>
                  <a:pt x="438150" y="140494"/>
                </a:lnTo>
                <a:lnTo>
                  <a:pt x="423863" y="111919"/>
                </a:lnTo>
                <a:lnTo>
                  <a:pt x="411957" y="92869"/>
                </a:lnTo>
                <a:lnTo>
                  <a:pt x="381000" y="59532"/>
                </a:lnTo>
                <a:lnTo>
                  <a:pt x="361950" y="33338"/>
                </a:lnTo>
                <a:lnTo>
                  <a:pt x="361950" y="19050"/>
                </a:lnTo>
                <a:lnTo>
                  <a:pt x="369094" y="7144"/>
                </a:lnTo>
                <a:lnTo>
                  <a:pt x="383382" y="0"/>
                </a:lnTo>
                <a:lnTo>
                  <a:pt x="423863" y="0"/>
                </a:lnTo>
                <a:lnTo>
                  <a:pt x="490538" y="7144"/>
                </a:lnTo>
                <a:lnTo>
                  <a:pt x="561975" y="21432"/>
                </a:lnTo>
                <a:lnTo>
                  <a:pt x="607219" y="35719"/>
                </a:lnTo>
                <a:lnTo>
                  <a:pt x="640557" y="52388"/>
                </a:lnTo>
                <a:lnTo>
                  <a:pt x="688182" y="85725"/>
                </a:lnTo>
                <a:lnTo>
                  <a:pt x="711994" y="109538"/>
                </a:lnTo>
                <a:lnTo>
                  <a:pt x="738188" y="145257"/>
                </a:lnTo>
                <a:lnTo>
                  <a:pt x="754857" y="173832"/>
                </a:lnTo>
                <a:lnTo>
                  <a:pt x="759619" y="197644"/>
                </a:lnTo>
                <a:lnTo>
                  <a:pt x="759619" y="211932"/>
                </a:lnTo>
                <a:lnTo>
                  <a:pt x="752475" y="230982"/>
                </a:lnTo>
                <a:lnTo>
                  <a:pt x="728663" y="252413"/>
                </a:lnTo>
                <a:lnTo>
                  <a:pt x="678657" y="323850"/>
                </a:lnTo>
                <a:lnTo>
                  <a:pt x="433388" y="6738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F0739CE-7983-4247-82D0-27DBC3616B3E}"/>
              </a:ext>
            </a:extLst>
          </p:cNvPr>
          <p:cNvSpPr/>
          <p:nvPr/>
        </p:nvSpPr>
        <p:spPr>
          <a:xfrm>
            <a:off x="4052888" y="4189413"/>
            <a:ext cx="452437" cy="981075"/>
          </a:xfrm>
          <a:custGeom>
            <a:avLst/>
            <a:gdLst>
              <a:gd name="connsiteX0" fmla="*/ 178593 w 452437"/>
              <a:gd name="connsiteY0" fmla="*/ 585787 h 981075"/>
              <a:gd name="connsiteX1" fmla="*/ 102393 w 452437"/>
              <a:gd name="connsiteY1" fmla="*/ 359569 h 981075"/>
              <a:gd name="connsiteX2" fmla="*/ 30956 w 452437"/>
              <a:gd name="connsiteY2" fmla="*/ 142875 h 981075"/>
              <a:gd name="connsiteX3" fmla="*/ 2381 w 452437"/>
              <a:gd name="connsiteY3" fmla="*/ 54769 h 981075"/>
              <a:gd name="connsiteX4" fmla="*/ 0 w 452437"/>
              <a:gd name="connsiteY4" fmla="*/ 28575 h 981075"/>
              <a:gd name="connsiteX5" fmla="*/ 2381 w 452437"/>
              <a:gd name="connsiteY5" fmla="*/ 9525 h 981075"/>
              <a:gd name="connsiteX6" fmla="*/ 14287 w 452437"/>
              <a:gd name="connsiteY6" fmla="*/ 0 h 981075"/>
              <a:gd name="connsiteX7" fmla="*/ 30956 w 452437"/>
              <a:gd name="connsiteY7" fmla="*/ 2381 h 981075"/>
              <a:gd name="connsiteX8" fmla="*/ 80962 w 452437"/>
              <a:gd name="connsiteY8" fmla="*/ 59531 h 981075"/>
              <a:gd name="connsiteX9" fmla="*/ 152400 w 452437"/>
              <a:gd name="connsiteY9" fmla="*/ 147637 h 981075"/>
              <a:gd name="connsiteX10" fmla="*/ 238125 w 452437"/>
              <a:gd name="connsiteY10" fmla="*/ 254794 h 981075"/>
              <a:gd name="connsiteX11" fmla="*/ 311943 w 452437"/>
              <a:gd name="connsiteY11" fmla="*/ 352425 h 981075"/>
              <a:gd name="connsiteX12" fmla="*/ 400050 w 452437"/>
              <a:gd name="connsiteY12" fmla="*/ 464344 h 981075"/>
              <a:gd name="connsiteX13" fmla="*/ 407193 w 452437"/>
              <a:gd name="connsiteY13" fmla="*/ 478631 h 981075"/>
              <a:gd name="connsiteX14" fmla="*/ 426243 w 452437"/>
              <a:gd name="connsiteY14" fmla="*/ 552450 h 981075"/>
              <a:gd name="connsiteX15" fmla="*/ 440531 w 452437"/>
              <a:gd name="connsiteY15" fmla="*/ 633412 h 981075"/>
              <a:gd name="connsiteX16" fmla="*/ 452437 w 452437"/>
              <a:gd name="connsiteY16" fmla="*/ 711994 h 981075"/>
              <a:gd name="connsiteX17" fmla="*/ 452437 w 452437"/>
              <a:gd name="connsiteY17" fmla="*/ 790575 h 981075"/>
              <a:gd name="connsiteX18" fmla="*/ 445293 w 452437"/>
              <a:gd name="connsiteY18" fmla="*/ 845344 h 981075"/>
              <a:gd name="connsiteX19" fmla="*/ 433387 w 452437"/>
              <a:gd name="connsiteY19" fmla="*/ 904875 h 981075"/>
              <a:gd name="connsiteX20" fmla="*/ 411956 w 452437"/>
              <a:gd name="connsiteY20" fmla="*/ 952500 h 981075"/>
              <a:gd name="connsiteX21" fmla="*/ 392906 w 452437"/>
              <a:gd name="connsiteY21" fmla="*/ 976312 h 981075"/>
              <a:gd name="connsiteX22" fmla="*/ 376237 w 452437"/>
              <a:gd name="connsiteY22" fmla="*/ 981075 h 981075"/>
              <a:gd name="connsiteX23" fmla="*/ 354806 w 452437"/>
              <a:gd name="connsiteY23" fmla="*/ 976312 h 981075"/>
              <a:gd name="connsiteX24" fmla="*/ 333375 w 452437"/>
              <a:gd name="connsiteY24" fmla="*/ 964406 h 981075"/>
              <a:gd name="connsiteX25" fmla="*/ 304800 w 452437"/>
              <a:gd name="connsiteY25" fmla="*/ 935831 h 981075"/>
              <a:gd name="connsiteX26" fmla="*/ 283368 w 452437"/>
              <a:gd name="connsiteY26" fmla="*/ 907256 h 981075"/>
              <a:gd name="connsiteX27" fmla="*/ 247650 w 452437"/>
              <a:gd name="connsiteY27" fmla="*/ 795337 h 981075"/>
              <a:gd name="connsiteX28" fmla="*/ 178593 w 452437"/>
              <a:gd name="connsiteY28" fmla="*/ 585787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452437" h="981075">
                <a:moveTo>
                  <a:pt x="178593" y="585787"/>
                </a:moveTo>
                <a:lnTo>
                  <a:pt x="102393" y="359569"/>
                </a:lnTo>
                <a:lnTo>
                  <a:pt x="30956" y="142875"/>
                </a:lnTo>
                <a:lnTo>
                  <a:pt x="2381" y="54769"/>
                </a:lnTo>
                <a:lnTo>
                  <a:pt x="0" y="28575"/>
                </a:lnTo>
                <a:lnTo>
                  <a:pt x="2381" y="9525"/>
                </a:lnTo>
                <a:lnTo>
                  <a:pt x="14287" y="0"/>
                </a:lnTo>
                <a:lnTo>
                  <a:pt x="30956" y="2381"/>
                </a:lnTo>
                <a:lnTo>
                  <a:pt x="80962" y="59531"/>
                </a:lnTo>
                <a:lnTo>
                  <a:pt x="152400" y="147637"/>
                </a:lnTo>
                <a:lnTo>
                  <a:pt x="238125" y="254794"/>
                </a:lnTo>
                <a:lnTo>
                  <a:pt x="311943" y="352425"/>
                </a:lnTo>
                <a:lnTo>
                  <a:pt x="400050" y="464344"/>
                </a:lnTo>
                <a:lnTo>
                  <a:pt x="407193" y="478631"/>
                </a:lnTo>
                <a:lnTo>
                  <a:pt x="426243" y="552450"/>
                </a:lnTo>
                <a:lnTo>
                  <a:pt x="440531" y="633412"/>
                </a:lnTo>
                <a:lnTo>
                  <a:pt x="452437" y="711994"/>
                </a:lnTo>
                <a:lnTo>
                  <a:pt x="452437" y="790575"/>
                </a:lnTo>
                <a:lnTo>
                  <a:pt x="445293" y="845344"/>
                </a:lnTo>
                <a:lnTo>
                  <a:pt x="433387" y="904875"/>
                </a:lnTo>
                <a:lnTo>
                  <a:pt x="411956" y="952500"/>
                </a:lnTo>
                <a:lnTo>
                  <a:pt x="392906" y="976312"/>
                </a:lnTo>
                <a:lnTo>
                  <a:pt x="376237" y="981075"/>
                </a:lnTo>
                <a:lnTo>
                  <a:pt x="354806" y="976312"/>
                </a:lnTo>
                <a:lnTo>
                  <a:pt x="333375" y="964406"/>
                </a:lnTo>
                <a:lnTo>
                  <a:pt x="304800" y="935831"/>
                </a:lnTo>
                <a:lnTo>
                  <a:pt x="283368" y="907256"/>
                </a:lnTo>
                <a:lnTo>
                  <a:pt x="247650" y="795337"/>
                </a:lnTo>
                <a:lnTo>
                  <a:pt x="178593" y="5857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77E2D06F-8173-244B-84DB-D519CBEACF71}"/>
              </a:ext>
            </a:extLst>
          </p:cNvPr>
          <p:cNvSpPr/>
          <p:nvPr/>
        </p:nvSpPr>
        <p:spPr>
          <a:xfrm>
            <a:off x="4818063" y="3362325"/>
            <a:ext cx="1676400" cy="379413"/>
          </a:xfrm>
          <a:custGeom>
            <a:avLst/>
            <a:gdLst>
              <a:gd name="connsiteX0" fmla="*/ 1057275 w 1676400"/>
              <a:gd name="connsiteY0" fmla="*/ 283369 h 378619"/>
              <a:gd name="connsiteX1" fmla="*/ 719137 w 1676400"/>
              <a:gd name="connsiteY1" fmla="*/ 326231 h 378619"/>
              <a:gd name="connsiteX2" fmla="*/ 457200 w 1676400"/>
              <a:gd name="connsiteY2" fmla="*/ 357188 h 378619"/>
              <a:gd name="connsiteX3" fmla="*/ 392906 w 1676400"/>
              <a:gd name="connsiteY3" fmla="*/ 371475 h 378619"/>
              <a:gd name="connsiteX4" fmla="*/ 359569 w 1676400"/>
              <a:gd name="connsiteY4" fmla="*/ 376238 h 378619"/>
              <a:gd name="connsiteX5" fmla="*/ 328612 w 1676400"/>
              <a:gd name="connsiteY5" fmla="*/ 378619 h 378619"/>
              <a:gd name="connsiteX6" fmla="*/ 302419 w 1676400"/>
              <a:gd name="connsiteY6" fmla="*/ 378619 h 378619"/>
              <a:gd name="connsiteX7" fmla="*/ 247650 w 1676400"/>
              <a:gd name="connsiteY7" fmla="*/ 369094 h 378619"/>
              <a:gd name="connsiteX8" fmla="*/ 204787 w 1676400"/>
              <a:gd name="connsiteY8" fmla="*/ 352425 h 378619"/>
              <a:gd name="connsiteX9" fmla="*/ 154781 w 1676400"/>
              <a:gd name="connsiteY9" fmla="*/ 321469 h 378619"/>
              <a:gd name="connsiteX10" fmla="*/ 88106 w 1676400"/>
              <a:gd name="connsiteY10" fmla="*/ 273844 h 378619"/>
              <a:gd name="connsiteX11" fmla="*/ 30956 w 1676400"/>
              <a:gd name="connsiteY11" fmla="*/ 221456 h 378619"/>
              <a:gd name="connsiteX12" fmla="*/ 7144 w 1676400"/>
              <a:gd name="connsiteY12" fmla="*/ 197644 h 378619"/>
              <a:gd name="connsiteX13" fmla="*/ 0 w 1676400"/>
              <a:gd name="connsiteY13" fmla="*/ 185738 h 378619"/>
              <a:gd name="connsiteX14" fmla="*/ 0 w 1676400"/>
              <a:gd name="connsiteY14" fmla="*/ 173831 h 378619"/>
              <a:gd name="connsiteX15" fmla="*/ 9525 w 1676400"/>
              <a:gd name="connsiteY15" fmla="*/ 159544 h 378619"/>
              <a:gd name="connsiteX16" fmla="*/ 28575 w 1676400"/>
              <a:gd name="connsiteY16" fmla="*/ 152400 h 378619"/>
              <a:gd name="connsiteX17" fmla="*/ 42862 w 1676400"/>
              <a:gd name="connsiteY17" fmla="*/ 157163 h 378619"/>
              <a:gd name="connsiteX18" fmla="*/ 78581 w 1676400"/>
              <a:gd name="connsiteY18" fmla="*/ 176213 h 378619"/>
              <a:gd name="connsiteX19" fmla="*/ 114300 w 1676400"/>
              <a:gd name="connsiteY19" fmla="*/ 190500 h 378619"/>
              <a:gd name="connsiteX20" fmla="*/ 154781 w 1676400"/>
              <a:gd name="connsiteY20" fmla="*/ 202406 h 378619"/>
              <a:gd name="connsiteX21" fmla="*/ 200025 w 1676400"/>
              <a:gd name="connsiteY21" fmla="*/ 209550 h 378619"/>
              <a:gd name="connsiteX22" fmla="*/ 242887 w 1676400"/>
              <a:gd name="connsiteY22" fmla="*/ 211931 h 378619"/>
              <a:gd name="connsiteX23" fmla="*/ 295275 w 1676400"/>
              <a:gd name="connsiteY23" fmla="*/ 211931 h 378619"/>
              <a:gd name="connsiteX24" fmla="*/ 366712 w 1676400"/>
              <a:gd name="connsiteY24" fmla="*/ 207169 h 378619"/>
              <a:gd name="connsiteX25" fmla="*/ 495300 w 1676400"/>
              <a:gd name="connsiteY25" fmla="*/ 188119 h 378619"/>
              <a:gd name="connsiteX26" fmla="*/ 700087 w 1676400"/>
              <a:gd name="connsiteY26" fmla="*/ 157163 h 378619"/>
              <a:gd name="connsiteX27" fmla="*/ 1135856 w 1676400"/>
              <a:gd name="connsiteY27" fmla="*/ 88106 h 378619"/>
              <a:gd name="connsiteX28" fmla="*/ 1178719 w 1676400"/>
              <a:gd name="connsiteY28" fmla="*/ 57150 h 378619"/>
              <a:gd name="connsiteX29" fmla="*/ 1216819 w 1676400"/>
              <a:gd name="connsiteY29" fmla="*/ 30956 h 378619"/>
              <a:gd name="connsiteX30" fmla="*/ 1262062 w 1676400"/>
              <a:gd name="connsiteY30" fmla="*/ 7144 h 378619"/>
              <a:gd name="connsiteX31" fmla="*/ 1288256 w 1676400"/>
              <a:gd name="connsiteY31" fmla="*/ 0 h 378619"/>
              <a:gd name="connsiteX32" fmla="*/ 1345406 w 1676400"/>
              <a:gd name="connsiteY32" fmla="*/ 0 h 378619"/>
              <a:gd name="connsiteX33" fmla="*/ 1435894 w 1676400"/>
              <a:gd name="connsiteY33" fmla="*/ 9525 h 378619"/>
              <a:gd name="connsiteX34" fmla="*/ 1512094 w 1676400"/>
              <a:gd name="connsiteY34" fmla="*/ 21431 h 378619"/>
              <a:gd name="connsiteX35" fmla="*/ 1566862 w 1676400"/>
              <a:gd name="connsiteY35" fmla="*/ 38100 h 378619"/>
              <a:gd name="connsiteX36" fmla="*/ 1607344 w 1676400"/>
              <a:gd name="connsiteY36" fmla="*/ 57150 h 378619"/>
              <a:gd name="connsiteX37" fmla="*/ 1650206 w 1676400"/>
              <a:gd name="connsiteY37" fmla="*/ 88106 h 378619"/>
              <a:gd name="connsiteX38" fmla="*/ 1666875 w 1676400"/>
              <a:gd name="connsiteY38" fmla="*/ 107156 h 378619"/>
              <a:gd name="connsiteX39" fmla="*/ 1676400 w 1676400"/>
              <a:gd name="connsiteY39" fmla="*/ 128588 h 378619"/>
              <a:gd name="connsiteX40" fmla="*/ 1676400 w 1676400"/>
              <a:gd name="connsiteY40" fmla="*/ 159544 h 378619"/>
              <a:gd name="connsiteX41" fmla="*/ 1666875 w 1676400"/>
              <a:gd name="connsiteY41" fmla="*/ 185738 h 378619"/>
              <a:gd name="connsiteX42" fmla="*/ 1643062 w 1676400"/>
              <a:gd name="connsiteY42" fmla="*/ 200025 h 378619"/>
              <a:gd name="connsiteX43" fmla="*/ 1609725 w 1676400"/>
              <a:gd name="connsiteY43" fmla="*/ 211931 h 378619"/>
              <a:gd name="connsiteX44" fmla="*/ 1524000 w 1676400"/>
              <a:gd name="connsiteY44" fmla="*/ 228600 h 378619"/>
              <a:gd name="connsiteX45" fmla="*/ 1057275 w 1676400"/>
              <a:gd name="connsiteY45" fmla="*/ 283369 h 37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676400" h="378619">
                <a:moveTo>
                  <a:pt x="1057275" y="283369"/>
                </a:moveTo>
                <a:lnTo>
                  <a:pt x="719137" y="326231"/>
                </a:lnTo>
                <a:lnTo>
                  <a:pt x="457200" y="357188"/>
                </a:lnTo>
                <a:lnTo>
                  <a:pt x="392906" y="371475"/>
                </a:lnTo>
                <a:lnTo>
                  <a:pt x="359569" y="376238"/>
                </a:lnTo>
                <a:lnTo>
                  <a:pt x="328612" y="378619"/>
                </a:lnTo>
                <a:lnTo>
                  <a:pt x="302419" y="378619"/>
                </a:lnTo>
                <a:lnTo>
                  <a:pt x="247650" y="369094"/>
                </a:lnTo>
                <a:lnTo>
                  <a:pt x="204787" y="352425"/>
                </a:lnTo>
                <a:lnTo>
                  <a:pt x="154781" y="321469"/>
                </a:lnTo>
                <a:lnTo>
                  <a:pt x="88106" y="273844"/>
                </a:lnTo>
                <a:lnTo>
                  <a:pt x="30956" y="221456"/>
                </a:lnTo>
                <a:lnTo>
                  <a:pt x="7144" y="197644"/>
                </a:lnTo>
                <a:lnTo>
                  <a:pt x="0" y="185738"/>
                </a:lnTo>
                <a:lnTo>
                  <a:pt x="0" y="173831"/>
                </a:lnTo>
                <a:lnTo>
                  <a:pt x="9525" y="159544"/>
                </a:lnTo>
                <a:lnTo>
                  <a:pt x="28575" y="152400"/>
                </a:lnTo>
                <a:lnTo>
                  <a:pt x="42862" y="157163"/>
                </a:lnTo>
                <a:lnTo>
                  <a:pt x="78581" y="176213"/>
                </a:lnTo>
                <a:lnTo>
                  <a:pt x="114300" y="190500"/>
                </a:lnTo>
                <a:lnTo>
                  <a:pt x="154781" y="202406"/>
                </a:lnTo>
                <a:lnTo>
                  <a:pt x="200025" y="209550"/>
                </a:lnTo>
                <a:lnTo>
                  <a:pt x="242887" y="211931"/>
                </a:lnTo>
                <a:lnTo>
                  <a:pt x="295275" y="211931"/>
                </a:lnTo>
                <a:lnTo>
                  <a:pt x="366712" y="207169"/>
                </a:lnTo>
                <a:lnTo>
                  <a:pt x="495300" y="188119"/>
                </a:lnTo>
                <a:lnTo>
                  <a:pt x="700087" y="157163"/>
                </a:lnTo>
                <a:lnTo>
                  <a:pt x="1135856" y="88106"/>
                </a:lnTo>
                <a:lnTo>
                  <a:pt x="1178719" y="57150"/>
                </a:lnTo>
                <a:lnTo>
                  <a:pt x="1216819" y="30956"/>
                </a:lnTo>
                <a:lnTo>
                  <a:pt x="1262062" y="7144"/>
                </a:lnTo>
                <a:lnTo>
                  <a:pt x="1288256" y="0"/>
                </a:lnTo>
                <a:lnTo>
                  <a:pt x="1345406" y="0"/>
                </a:lnTo>
                <a:lnTo>
                  <a:pt x="1435894" y="9525"/>
                </a:lnTo>
                <a:lnTo>
                  <a:pt x="1512094" y="21431"/>
                </a:lnTo>
                <a:lnTo>
                  <a:pt x="1566862" y="38100"/>
                </a:lnTo>
                <a:lnTo>
                  <a:pt x="1607344" y="57150"/>
                </a:lnTo>
                <a:lnTo>
                  <a:pt x="1650206" y="88106"/>
                </a:lnTo>
                <a:lnTo>
                  <a:pt x="1666875" y="107156"/>
                </a:lnTo>
                <a:lnTo>
                  <a:pt x="1676400" y="128588"/>
                </a:lnTo>
                <a:lnTo>
                  <a:pt x="1676400" y="159544"/>
                </a:lnTo>
                <a:lnTo>
                  <a:pt x="1666875" y="185738"/>
                </a:lnTo>
                <a:lnTo>
                  <a:pt x="1643062" y="200025"/>
                </a:lnTo>
                <a:lnTo>
                  <a:pt x="1609725" y="211931"/>
                </a:lnTo>
                <a:lnTo>
                  <a:pt x="1524000" y="228600"/>
                </a:lnTo>
                <a:lnTo>
                  <a:pt x="1057275" y="2833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B0796328-9538-0343-8CB7-A38DFD940B5F}"/>
              </a:ext>
            </a:extLst>
          </p:cNvPr>
          <p:cNvSpPr/>
          <p:nvPr/>
        </p:nvSpPr>
        <p:spPr>
          <a:xfrm>
            <a:off x="4684713" y="4370388"/>
            <a:ext cx="552450" cy="1365250"/>
          </a:xfrm>
          <a:custGeom>
            <a:avLst/>
            <a:gdLst>
              <a:gd name="connsiteX0" fmla="*/ 226219 w 552450"/>
              <a:gd name="connsiteY0" fmla="*/ 704850 h 1366837"/>
              <a:gd name="connsiteX1" fmla="*/ 147637 w 552450"/>
              <a:gd name="connsiteY1" fmla="*/ 247650 h 1366837"/>
              <a:gd name="connsiteX2" fmla="*/ 135731 w 552450"/>
              <a:gd name="connsiteY2" fmla="*/ 202406 h 1366837"/>
              <a:gd name="connsiteX3" fmla="*/ 114300 w 552450"/>
              <a:gd name="connsiteY3" fmla="*/ 166687 h 1366837"/>
              <a:gd name="connsiteX4" fmla="*/ 92869 w 552450"/>
              <a:gd name="connsiteY4" fmla="*/ 133350 h 1366837"/>
              <a:gd name="connsiteX5" fmla="*/ 69056 w 552450"/>
              <a:gd name="connsiteY5" fmla="*/ 107156 h 1366837"/>
              <a:gd name="connsiteX6" fmla="*/ 33337 w 552450"/>
              <a:gd name="connsiteY6" fmla="*/ 78581 h 1366837"/>
              <a:gd name="connsiteX7" fmla="*/ 16669 w 552450"/>
              <a:gd name="connsiteY7" fmla="*/ 66675 h 1366837"/>
              <a:gd name="connsiteX8" fmla="*/ 4762 w 552450"/>
              <a:gd name="connsiteY8" fmla="*/ 38100 h 1366837"/>
              <a:gd name="connsiteX9" fmla="*/ 0 w 552450"/>
              <a:gd name="connsiteY9" fmla="*/ 16669 h 1366837"/>
              <a:gd name="connsiteX10" fmla="*/ 4762 w 552450"/>
              <a:gd name="connsiteY10" fmla="*/ 2381 h 1366837"/>
              <a:gd name="connsiteX11" fmla="*/ 16669 w 552450"/>
              <a:gd name="connsiteY11" fmla="*/ 0 h 1366837"/>
              <a:gd name="connsiteX12" fmla="*/ 59531 w 552450"/>
              <a:gd name="connsiteY12" fmla="*/ 14287 h 1366837"/>
              <a:gd name="connsiteX13" fmla="*/ 119062 w 552450"/>
              <a:gd name="connsiteY13" fmla="*/ 26194 h 1366837"/>
              <a:gd name="connsiteX14" fmla="*/ 216694 w 552450"/>
              <a:gd name="connsiteY14" fmla="*/ 47625 h 1366837"/>
              <a:gd name="connsiteX15" fmla="*/ 338137 w 552450"/>
              <a:gd name="connsiteY15" fmla="*/ 83344 h 1366837"/>
              <a:gd name="connsiteX16" fmla="*/ 376237 w 552450"/>
              <a:gd name="connsiteY16" fmla="*/ 230981 h 1366837"/>
              <a:gd name="connsiteX17" fmla="*/ 440531 w 552450"/>
              <a:gd name="connsiteY17" fmla="*/ 602456 h 1366837"/>
              <a:gd name="connsiteX18" fmla="*/ 528637 w 552450"/>
              <a:gd name="connsiteY18" fmla="*/ 1112044 h 1366837"/>
              <a:gd name="connsiteX19" fmla="*/ 552450 w 552450"/>
              <a:gd name="connsiteY19" fmla="*/ 1295400 h 1366837"/>
              <a:gd name="connsiteX20" fmla="*/ 542925 w 552450"/>
              <a:gd name="connsiteY20" fmla="*/ 1340644 h 1366837"/>
              <a:gd name="connsiteX21" fmla="*/ 531019 w 552450"/>
              <a:gd name="connsiteY21" fmla="*/ 1359694 h 1366837"/>
              <a:gd name="connsiteX22" fmla="*/ 507206 w 552450"/>
              <a:gd name="connsiteY22" fmla="*/ 1366837 h 1366837"/>
              <a:gd name="connsiteX23" fmla="*/ 471487 w 552450"/>
              <a:gd name="connsiteY23" fmla="*/ 1366837 h 1366837"/>
              <a:gd name="connsiteX24" fmla="*/ 435769 w 552450"/>
              <a:gd name="connsiteY24" fmla="*/ 1352550 h 1366837"/>
              <a:gd name="connsiteX25" fmla="*/ 397669 w 552450"/>
              <a:gd name="connsiteY25" fmla="*/ 1323975 h 1366837"/>
              <a:gd name="connsiteX26" fmla="*/ 364331 w 552450"/>
              <a:gd name="connsiteY26" fmla="*/ 1295400 h 1366837"/>
              <a:gd name="connsiteX27" fmla="*/ 335756 w 552450"/>
              <a:gd name="connsiteY27" fmla="*/ 1259681 h 1366837"/>
              <a:gd name="connsiteX28" fmla="*/ 316706 w 552450"/>
              <a:gd name="connsiteY28" fmla="*/ 1214437 h 1366837"/>
              <a:gd name="connsiteX29" fmla="*/ 302419 w 552450"/>
              <a:gd name="connsiteY29" fmla="*/ 1133475 h 1366837"/>
              <a:gd name="connsiteX30" fmla="*/ 226219 w 552450"/>
              <a:gd name="connsiteY30" fmla="*/ 704850 h 136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52450" h="1366837">
                <a:moveTo>
                  <a:pt x="226219" y="704850"/>
                </a:moveTo>
                <a:lnTo>
                  <a:pt x="147637" y="247650"/>
                </a:lnTo>
                <a:lnTo>
                  <a:pt x="135731" y="202406"/>
                </a:lnTo>
                <a:lnTo>
                  <a:pt x="114300" y="166687"/>
                </a:lnTo>
                <a:lnTo>
                  <a:pt x="92869" y="133350"/>
                </a:lnTo>
                <a:lnTo>
                  <a:pt x="69056" y="107156"/>
                </a:lnTo>
                <a:lnTo>
                  <a:pt x="33337" y="78581"/>
                </a:lnTo>
                <a:lnTo>
                  <a:pt x="16669" y="66675"/>
                </a:lnTo>
                <a:lnTo>
                  <a:pt x="4762" y="38100"/>
                </a:lnTo>
                <a:lnTo>
                  <a:pt x="0" y="16669"/>
                </a:lnTo>
                <a:lnTo>
                  <a:pt x="4762" y="2381"/>
                </a:lnTo>
                <a:lnTo>
                  <a:pt x="16669" y="0"/>
                </a:lnTo>
                <a:lnTo>
                  <a:pt x="59531" y="14287"/>
                </a:lnTo>
                <a:lnTo>
                  <a:pt x="119062" y="26194"/>
                </a:lnTo>
                <a:lnTo>
                  <a:pt x="216694" y="47625"/>
                </a:lnTo>
                <a:lnTo>
                  <a:pt x="338137" y="83344"/>
                </a:lnTo>
                <a:lnTo>
                  <a:pt x="376237" y="230981"/>
                </a:lnTo>
                <a:lnTo>
                  <a:pt x="440531" y="602456"/>
                </a:lnTo>
                <a:lnTo>
                  <a:pt x="528637" y="1112044"/>
                </a:lnTo>
                <a:lnTo>
                  <a:pt x="552450" y="1295400"/>
                </a:lnTo>
                <a:lnTo>
                  <a:pt x="542925" y="1340644"/>
                </a:lnTo>
                <a:lnTo>
                  <a:pt x="531019" y="1359694"/>
                </a:lnTo>
                <a:lnTo>
                  <a:pt x="507206" y="1366837"/>
                </a:lnTo>
                <a:lnTo>
                  <a:pt x="471487" y="1366837"/>
                </a:lnTo>
                <a:lnTo>
                  <a:pt x="435769" y="1352550"/>
                </a:lnTo>
                <a:lnTo>
                  <a:pt x="397669" y="1323975"/>
                </a:lnTo>
                <a:lnTo>
                  <a:pt x="364331" y="1295400"/>
                </a:lnTo>
                <a:lnTo>
                  <a:pt x="335756" y="1259681"/>
                </a:lnTo>
                <a:lnTo>
                  <a:pt x="316706" y="1214437"/>
                </a:lnTo>
                <a:lnTo>
                  <a:pt x="302419" y="1133475"/>
                </a:lnTo>
                <a:lnTo>
                  <a:pt x="226219" y="7048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5DB5BB38-7E97-0A43-B923-34CFE41B3E4D}"/>
              </a:ext>
            </a:extLst>
          </p:cNvPr>
          <p:cNvSpPr/>
          <p:nvPr/>
        </p:nvSpPr>
        <p:spPr>
          <a:xfrm rot="16200000">
            <a:off x="4141788" y="1870075"/>
            <a:ext cx="2033587" cy="1376363"/>
          </a:xfrm>
          <a:custGeom>
            <a:avLst/>
            <a:gdLst>
              <a:gd name="connsiteX0" fmla="*/ 902494 w 2033588"/>
              <a:gd name="connsiteY0" fmla="*/ 809625 h 1376362"/>
              <a:gd name="connsiteX1" fmla="*/ 695325 w 2033588"/>
              <a:gd name="connsiteY1" fmla="*/ 650081 h 1376362"/>
              <a:gd name="connsiteX2" fmla="*/ 533400 w 2033588"/>
              <a:gd name="connsiteY2" fmla="*/ 521493 h 1376362"/>
              <a:gd name="connsiteX3" fmla="*/ 280988 w 2033588"/>
              <a:gd name="connsiteY3" fmla="*/ 302418 h 1376362"/>
              <a:gd name="connsiteX4" fmla="*/ 114300 w 2033588"/>
              <a:gd name="connsiteY4" fmla="*/ 152400 h 1376362"/>
              <a:gd name="connsiteX5" fmla="*/ 9525 w 2033588"/>
              <a:gd name="connsiteY5" fmla="*/ 54768 h 1376362"/>
              <a:gd name="connsiteX6" fmla="*/ 2382 w 2033588"/>
              <a:gd name="connsiteY6" fmla="*/ 42862 h 1376362"/>
              <a:gd name="connsiteX7" fmla="*/ 0 w 2033588"/>
              <a:gd name="connsiteY7" fmla="*/ 19050 h 1376362"/>
              <a:gd name="connsiteX8" fmla="*/ 4763 w 2033588"/>
              <a:gd name="connsiteY8" fmla="*/ 7143 h 1376362"/>
              <a:gd name="connsiteX9" fmla="*/ 14288 w 2033588"/>
              <a:gd name="connsiteY9" fmla="*/ 0 h 1376362"/>
              <a:gd name="connsiteX10" fmla="*/ 38100 w 2033588"/>
              <a:gd name="connsiteY10" fmla="*/ 0 h 1376362"/>
              <a:gd name="connsiteX11" fmla="*/ 59532 w 2033588"/>
              <a:gd name="connsiteY11" fmla="*/ 7143 h 1376362"/>
              <a:gd name="connsiteX12" fmla="*/ 128588 w 2033588"/>
              <a:gd name="connsiteY12" fmla="*/ 57150 h 1376362"/>
              <a:gd name="connsiteX13" fmla="*/ 304800 w 2033588"/>
              <a:gd name="connsiteY13" fmla="*/ 183356 h 1376362"/>
              <a:gd name="connsiteX14" fmla="*/ 500063 w 2033588"/>
              <a:gd name="connsiteY14" fmla="*/ 311943 h 1376362"/>
              <a:gd name="connsiteX15" fmla="*/ 702469 w 2033588"/>
              <a:gd name="connsiteY15" fmla="*/ 442912 h 1376362"/>
              <a:gd name="connsiteX16" fmla="*/ 978694 w 2033588"/>
              <a:gd name="connsiteY16" fmla="*/ 609600 h 1376362"/>
              <a:gd name="connsiteX17" fmla="*/ 1202532 w 2033588"/>
              <a:gd name="connsiteY17" fmla="*/ 745331 h 1376362"/>
              <a:gd name="connsiteX18" fmla="*/ 1421607 w 2033588"/>
              <a:gd name="connsiteY18" fmla="*/ 862012 h 1376362"/>
              <a:gd name="connsiteX19" fmla="*/ 1600200 w 2033588"/>
              <a:gd name="connsiteY19" fmla="*/ 947737 h 1376362"/>
              <a:gd name="connsiteX20" fmla="*/ 1714500 w 2033588"/>
              <a:gd name="connsiteY20" fmla="*/ 992981 h 1376362"/>
              <a:gd name="connsiteX21" fmla="*/ 1762125 w 2033588"/>
              <a:gd name="connsiteY21" fmla="*/ 1007268 h 1376362"/>
              <a:gd name="connsiteX22" fmla="*/ 1814513 w 2033588"/>
              <a:gd name="connsiteY22" fmla="*/ 1014412 h 1376362"/>
              <a:gd name="connsiteX23" fmla="*/ 1833563 w 2033588"/>
              <a:gd name="connsiteY23" fmla="*/ 1007268 h 1376362"/>
              <a:gd name="connsiteX24" fmla="*/ 1907382 w 2033588"/>
              <a:gd name="connsiteY24" fmla="*/ 938212 h 1376362"/>
              <a:gd name="connsiteX25" fmla="*/ 1969294 w 2033588"/>
              <a:gd name="connsiteY25" fmla="*/ 859631 h 1376362"/>
              <a:gd name="connsiteX26" fmla="*/ 1993107 w 2033588"/>
              <a:gd name="connsiteY26" fmla="*/ 845343 h 1376362"/>
              <a:gd name="connsiteX27" fmla="*/ 2012157 w 2033588"/>
              <a:gd name="connsiteY27" fmla="*/ 838200 h 1376362"/>
              <a:gd name="connsiteX28" fmla="*/ 2028825 w 2033588"/>
              <a:gd name="connsiteY28" fmla="*/ 842962 h 1376362"/>
              <a:gd name="connsiteX29" fmla="*/ 2033588 w 2033588"/>
              <a:gd name="connsiteY29" fmla="*/ 854868 h 1376362"/>
              <a:gd name="connsiteX30" fmla="*/ 2026444 w 2033588"/>
              <a:gd name="connsiteY30" fmla="*/ 888206 h 1376362"/>
              <a:gd name="connsiteX31" fmla="*/ 2012157 w 2033588"/>
              <a:gd name="connsiteY31" fmla="*/ 926306 h 1376362"/>
              <a:gd name="connsiteX32" fmla="*/ 1952625 w 2033588"/>
              <a:gd name="connsiteY32" fmla="*/ 1152525 h 1376362"/>
              <a:gd name="connsiteX33" fmla="*/ 1940719 w 2033588"/>
              <a:gd name="connsiteY33" fmla="*/ 1181100 h 1376362"/>
              <a:gd name="connsiteX34" fmla="*/ 1907382 w 2033588"/>
              <a:gd name="connsiteY34" fmla="*/ 1238250 h 1376362"/>
              <a:gd name="connsiteX35" fmla="*/ 1866900 w 2033588"/>
              <a:gd name="connsiteY35" fmla="*/ 1297781 h 1376362"/>
              <a:gd name="connsiteX36" fmla="*/ 1831182 w 2033588"/>
              <a:gd name="connsiteY36" fmla="*/ 1335881 h 1376362"/>
              <a:gd name="connsiteX37" fmla="*/ 1785938 w 2033588"/>
              <a:gd name="connsiteY37" fmla="*/ 1369218 h 1376362"/>
              <a:gd name="connsiteX38" fmla="*/ 1766888 w 2033588"/>
              <a:gd name="connsiteY38" fmla="*/ 1373981 h 1376362"/>
              <a:gd name="connsiteX39" fmla="*/ 1743075 w 2033588"/>
              <a:gd name="connsiteY39" fmla="*/ 1376362 h 1376362"/>
              <a:gd name="connsiteX40" fmla="*/ 1714500 w 2033588"/>
              <a:gd name="connsiteY40" fmla="*/ 1373981 h 1376362"/>
              <a:gd name="connsiteX41" fmla="*/ 1695450 w 2033588"/>
              <a:gd name="connsiteY41" fmla="*/ 1359693 h 1376362"/>
              <a:gd name="connsiteX42" fmla="*/ 1669257 w 2033588"/>
              <a:gd name="connsiteY42" fmla="*/ 1331118 h 1376362"/>
              <a:gd name="connsiteX43" fmla="*/ 1635919 w 2033588"/>
              <a:gd name="connsiteY43" fmla="*/ 1300162 h 1376362"/>
              <a:gd name="connsiteX44" fmla="*/ 1550194 w 2033588"/>
              <a:gd name="connsiteY44" fmla="*/ 1235868 h 1376362"/>
              <a:gd name="connsiteX45" fmla="*/ 1454944 w 2033588"/>
              <a:gd name="connsiteY45" fmla="*/ 1188243 h 1376362"/>
              <a:gd name="connsiteX46" fmla="*/ 1276350 w 2033588"/>
              <a:gd name="connsiteY46" fmla="*/ 1071562 h 1376362"/>
              <a:gd name="connsiteX47" fmla="*/ 1095375 w 2033588"/>
              <a:gd name="connsiteY47" fmla="*/ 954881 h 1376362"/>
              <a:gd name="connsiteX48" fmla="*/ 902494 w 2033588"/>
              <a:gd name="connsiteY48" fmla="*/ 809625 h 1376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033588" h="1376362">
                <a:moveTo>
                  <a:pt x="902494" y="809625"/>
                </a:moveTo>
                <a:lnTo>
                  <a:pt x="695325" y="650081"/>
                </a:lnTo>
                <a:lnTo>
                  <a:pt x="533400" y="521493"/>
                </a:lnTo>
                <a:lnTo>
                  <a:pt x="280988" y="302418"/>
                </a:lnTo>
                <a:lnTo>
                  <a:pt x="114300" y="152400"/>
                </a:lnTo>
                <a:lnTo>
                  <a:pt x="9525" y="54768"/>
                </a:lnTo>
                <a:lnTo>
                  <a:pt x="2382" y="42862"/>
                </a:lnTo>
                <a:lnTo>
                  <a:pt x="0" y="19050"/>
                </a:lnTo>
                <a:lnTo>
                  <a:pt x="4763" y="7143"/>
                </a:lnTo>
                <a:lnTo>
                  <a:pt x="14288" y="0"/>
                </a:lnTo>
                <a:lnTo>
                  <a:pt x="38100" y="0"/>
                </a:lnTo>
                <a:lnTo>
                  <a:pt x="59532" y="7143"/>
                </a:lnTo>
                <a:lnTo>
                  <a:pt x="128588" y="57150"/>
                </a:lnTo>
                <a:lnTo>
                  <a:pt x="304800" y="183356"/>
                </a:lnTo>
                <a:lnTo>
                  <a:pt x="500063" y="311943"/>
                </a:lnTo>
                <a:lnTo>
                  <a:pt x="702469" y="442912"/>
                </a:lnTo>
                <a:lnTo>
                  <a:pt x="978694" y="609600"/>
                </a:lnTo>
                <a:lnTo>
                  <a:pt x="1202532" y="745331"/>
                </a:lnTo>
                <a:lnTo>
                  <a:pt x="1421607" y="862012"/>
                </a:lnTo>
                <a:lnTo>
                  <a:pt x="1600200" y="947737"/>
                </a:lnTo>
                <a:lnTo>
                  <a:pt x="1714500" y="992981"/>
                </a:lnTo>
                <a:lnTo>
                  <a:pt x="1762125" y="1007268"/>
                </a:lnTo>
                <a:lnTo>
                  <a:pt x="1814513" y="1014412"/>
                </a:lnTo>
                <a:lnTo>
                  <a:pt x="1833563" y="1007268"/>
                </a:lnTo>
                <a:lnTo>
                  <a:pt x="1907382" y="938212"/>
                </a:lnTo>
                <a:lnTo>
                  <a:pt x="1969294" y="859631"/>
                </a:lnTo>
                <a:lnTo>
                  <a:pt x="1993107" y="845343"/>
                </a:lnTo>
                <a:lnTo>
                  <a:pt x="2012157" y="838200"/>
                </a:lnTo>
                <a:lnTo>
                  <a:pt x="2028825" y="842962"/>
                </a:lnTo>
                <a:lnTo>
                  <a:pt x="2033588" y="854868"/>
                </a:lnTo>
                <a:lnTo>
                  <a:pt x="2026444" y="888206"/>
                </a:lnTo>
                <a:lnTo>
                  <a:pt x="2012157" y="926306"/>
                </a:lnTo>
                <a:lnTo>
                  <a:pt x="1952625" y="1152525"/>
                </a:lnTo>
                <a:lnTo>
                  <a:pt x="1940719" y="1181100"/>
                </a:lnTo>
                <a:lnTo>
                  <a:pt x="1907382" y="1238250"/>
                </a:lnTo>
                <a:lnTo>
                  <a:pt x="1866900" y="1297781"/>
                </a:lnTo>
                <a:lnTo>
                  <a:pt x="1831182" y="1335881"/>
                </a:lnTo>
                <a:lnTo>
                  <a:pt x="1785938" y="1369218"/>
                </a:lnTo>
                <a:lnTo>
                  <a:pt x="1766888" y="1373981"/>
                </a:lnTo>
                <a:lnTo>
                  <a:pt x="1743075" y="1376362"/>
                </a:lnTo>
                <a:lnTo>
                  <a:pt x="1714500" y="1373981"/>
                </a:lnTo>
                <a:lnTo>
                  <a:pt x="1695450" y="1359693"/>
                </a:lnTo>
                <a:lnTo>
                  <a:pt x="1669257" y="1331118"/>
                </a:lnTo>
                <a:lnTo>
                  <a:pt x="1635919" y="1300162"/>
                </a:lnTo>
                <a:lnTo>
                  <a:pt x="1550194" y="1235868"/>
                </a:lnTo>
                <a:lnTo>
                  <a:pt x="1454944" y="1188243"/>
                </a:lnTo>
                <a:lnTo>
                  <a:pt x="1276350" y="1071562"/>
                </a:lnTo>
                <a:lnTo>
                  <a:pt x="1095375" y="954881"/>
                </a:lnTo>
                <a:lnTo>
                  <a:pt x="902494" y="8096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6FBAA389-CCEF-FA41-A63E-B3A2A236BC8C}"/>
              </a:ext>
            </a:extLst>
          </p:cNvPr>
          <p:cNvSpPr/>
          <p:nvPr/>
        </p:nvSpPr>
        <p:spPr>
          <a:xfrm>
            <a:off x="2770188" y="2600325"/>
            <a:ext cx="747712" cy="628650"/>
          </a:xfrm>
          <a:custGeom>
            <a:avLst/>
            <a:gdLst>
              <a:gd name="connsiteX0" fmla="*/ 357187 w 747712"/>
              <a:gd name="connsiteY0" fmla="*/ 373856 h 628650"/>
              <a:gd name="connsiteX1" fmla="*/ 200025 w 747712"/>
              <a:gd name="connsiteY1" fmla="*/ 273844 h 628650"/>
              <a:gd name="connsiteX2" fmla="*/ 14287 w 747712"/>
              <a:gd name="connsiteY2" fmla="*/ 166688 h 628650"/>
              <a:gd name="connsiteX3" fmla="*/ 7144 w 747712"/>
              <a:gd name="connsiteY3" fmla="*/ 159544 h 628650"/>
              <a:gd name="connsiteX4" fmla="*/ 0 w 747712"/>
              <a:gd name="connsiteY4" fmla="*/ 128588 h 628650"/>
              <a:gd name="connsiteX5" fmla="*/ 0 w 747712"/>
              <a:gd name="connsiteY5" fmla="*/ 88106 h 628650"/>
              <a:gd name="connsiteX6" fmla="*/ 9525 w 747712"/>
              <a:gd name="connsiteY6" fmla="*/ 45244 h 628650"/>
              <a:gd name="connsiteX7" fmla="*/ 26194 w 747712"/>
              <a:gd name="connsiteY7" fmla="*/ 7144 h 628650"/>
              <a:gd name="connsiteX8" fmla="*/ 47625 w 747712"/>
              <a:gd name="connsiteY8" fmla="*/ 0 h 628650"/>
              <a:gd name="connsiteX9" fmla="*/ 200025 w 747712"/>
              <a:gd name="connsiteY9" fmla="*/ 7144 h 628650"/>
              <a:gd name="connsiteX10" fmla="*/ 271462 w 747712"/>
              <a:gd name="connsiteY10" fmla="*/ 85725 h 628650"/>
              <a:gd name="connsiteX11" fmla="*/ 400050 w 747712"/>
              <a:gd name="connsiteY11" fmla="*/ 195263 h 628650"/>
              <a:gd name="connsiteX12" fmla="*/ 509587 w 747712"/>
              <a:gd name="connsiteY12" fmla="*/ 295275 h 628650"/>
              <a:gd name="connsiteX13" fmla="*/ 747712 w 747712"/>
              <a:gd name="connsiteY13" fmla="*/ 502444 h 628650"/>
              <a:gd name="connsiteX14" fmla="*/ 692944 w 747712"/>
              <a:gd name="connsiteY14" fmla="*/ 628650 h 628650"/>
              <a:gd name="connsiteX15" fmla="*/ 357187 w 747712"/>
              <a:gd name="connsiteY15" fmla="*/ 373856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747712" h="628650">
                <a:moveTo>
                  <a:pt x="357187" y="373856"/>
                </a:moveTo>
                <a:lnTo>
                  <a:pt x="200025" y="273844"/>
                </a:lnTo>
                <a:lnTo>
                  <a:pt x="14287" y="166688"/>
                </a:lnTo>
                <a:lnTo>
                  <a:pt x="7144" y="159544"/>
                </a:lnTo>
                <a:lnTo>
                  <a:pt x="0" y="128588"/>
                </a:lnTo>
                <a:lnTo>
                  <a:pt x="0" y="88106"/>
                </a:lnTo>
                <a:lnTo>
                  <a:pt x="9525" y="45244"/>
                </a:lnTo>
                <a:lnTo>
                  <a:pt x="26194" y="7144"/>
                </a:lnTo>
                <a:lnTo>
                  <a:pt x="47625" y="0"/>
                </a:lnTo>
                <a:lnTo>
                  <a:pt x="200025" y="7144"/>
                </a:lnTo>
                <a:lnTo>
                  <a:pt x="271462" y="85725"/>
                </a:lnTo>
                <a:lnTo>
                  <a:pt x="400050" y="195263"/>
                </a:lnTo>
                <a:lnTo>
                  <a:pt x="509587" y="295275"/>
                </a:lnTo>
                <a:lnTo>
                  <a:pt x="747712" y="502444"/>
                </a:lnTo>
                <a:lnTo>
                  <a:pt x="692944" y="628650"/>
                </a:lnTo>
                <a:lnTo>
                  <a:pt x="357187" y="3738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C5EB38CD-4745-4F46-9137-A6209711CC10}"/>
              </a:ext>
            </a:extLst>
          </p:cNvPr>
          <p:cNvSpPr/>
          <p:nvPr/>
        </p:nvSpPr>
        <p:spPr>
          <a:xfrm>
            <a:off x="2884488" y="2074863"/>
            <a:ext cx="1463675" cy="1820862"/>
          </a:xfrm>
          <a:custGeom>
            <a:avLst/>
            <a:gdLst>
              <a:gd name="connsiteX0" fmla="*/ 623887 w 1464469"/>
              <a:gd name="connsiteY0" fmla="*/ 1212056 h 1821656"/>
              <a:gd name="connsiteX1" fmla="*/ 78581 w 1464469"/>
              <a:gd name="connsiteY1" fmla="*/ 1821656 h 1821656"/>
              <a:gd name="connsiteX2" fmla="*/ 0 w 1464469"/>
              <a:gd name="connsiteY2" fmla="*/ 1785937 h 1821656"/>
              <a:gd name="connsiteX3" fmla="*/ 85725 w 1464469"/>
              <a:gd name="connsiteY3" fmla="*/ 1662112 h 1821656"/>
              <a:gd name="connsiteX4" fmla="*/ 266700 w 1464469"/>
              <a:gd name="connsiteY4" fmla="*/ 1431131 h 1821656"/>
              <a:gd name="connsiteX5" fmla="*/ 526256 w 1464469"/>
              <a:gd name="connsiteY5" fmla="*/ 1104900 h 1821656"/>
              <a:gd name="connsiteX6" fmla="*/ 592931 w 1464469"/>
              <a:gd name="connsiteY6" fmla="*/ 990600 h 1821656"/>
              <a:gd name="connsiteX7" fmla="*/ 790575 w 1464469"/>
              <a:gd name="connsiteY7" fmla="*/ 723900 h 1821656"/>
              <a:gd name="connsiteX8" fmla="*/ 950119 w 1464469"/>
              <a:gd name="connsiteY8" fmla="*/ 509587 h 1821656"/>
              <a:gd name="connsiteX9" fmla="*/ 1092994 w 1464469"/>
              <a:gd name="connsiteY9" fmla="*/ 314325 h 1821656"/>
              <a:gd name="connsiteX10" fmla="*/ 1109662 w 1464469"/>
              <a:gd name="connsiteY10" fmla="*/ 290512 h 1821656"/>
              <a:gd name="connsiteX11" fmla="*/ 1121569 w 1464469"/>
              <a:gd name="connsiteY11" fmla="*/ 264319 h 1821656"/>
              <a:gd name="connsiteX12" fmla="*/ 1126331 w 1464469"/>
              <a:gd name="connsiteY12" fmla="*/ 209550 h 1821656"/>
              <a:gd name="connsiteX13" fmla="*/ 1119187 w 1464469"/>
              <a:gd name="connsiteY13" fmla="*/ 152400 h 1821656"/>
              <a:gd name="connsiteX14" fmla="*/ 1112044 w 1464469"/>
              <a:gd name="connsiteY14" fmla="*/ 102394 h 1821656"/>
              <a:gd name="connsiteX15" fmla="*/ 1097756 w 1464469"/>
              <a:gd name="connsiteY15" fmla="*/ 52387 h 1821656"/>
              <a:gd name="connsiteX16" fmla="*/ 1090612 w 1464469"/>
              <a:gd name="connsiteY16" fmla="*/ 33337 h 1821656"/>
              <a:gd name="connsiteX17" fmla="*/ 1085850 w 1464469"/>
              <a:gd name="connsiteY17" fmla="*/ 19050 h 1821656"/>
              <a:gd name="connsiteX18" fmla="*/ 1085850 w 1464469"/>
              <a:gd name="connsiteY18" fmla="*/ 4762 h 1821656"/>
              <a:gd name="connsiteX19" fmla="*/ 1097756 w 1464469"/>
              <a:gd name="connsiteY19" fmla="*/ 0 h 1821656"/>
              <a:gd name="connsiteX20" fmla="*/ 1126331 w 1464469"/>
              <a:gd name="connsiteY20" fmla="*/ 4762 h 1821656"/>
              <a:gd name="connsiteX21" fmla="*/ 1154906 w 1464469"/>
              <a:gd name="connsiteY21" fmla="*/ 11906 h 1821656"/>
              <a:gd name="connsiteX22" fmla="*/ 1193006 w 1464469"/>
              <a:gd name="connsiteY22" fmla="*/ 28575 h 1821656"/>
              <a:gd name="connsiteX23" fmla="*/ 1235869 w 1464469"/>
              <a:gd name="connsiteY23" fmla="*/ 57150 h 1821656"/>
              <a:gd name="connsiteX24" fmla="*/ 1307306 w 1464469"/>
              <a:gd name="connsiteY24" fmla="*/ 121444 h 1821656"/>
              <a:gd name="connsiteX25" fmla="*/ 1362075 w 1464469"/>
              <a:gd name="connsiteY25" fmla="*/ 185737 h 1821656"/>
              <a:gd name="connsiteX26" fmla="*/ 1423987 w 1464469"/>
              <a:gd name="connsiteY26" fmla="*/ 261937 h 1821656"/>
              <a:gd name="connsiteX27" fmla="*/ 1440656 w 1464469"/>
              <a:gd name="connsiteY27" fmla="*/ 285750 h 1821656"/>
              <a:gd name="connsiteX28" fmla="*/ 1454944 w 1464469"/>
              <a:gd name="connsiteY28" fmla="*/ 304800 h 1821656"/>
              <a:gd name="connsiteX29" fmla="*/ 1462087 w 1464469"/>
              <a:gd name="connsiteY29" fmla="*/ 321469 h 1821656"/>
              <a:gd name="connsiteX30" fmla="*/ 1464469 w 1464469"/>
              <a:gd name="connsiteY30" fmla="*/ 350044 h 1821656"/>
              <a:gd name="connsiteX31" fmla="*/ 1457325 w 1464469"/>
              <a:gd name="connsiteY31" fmla="*/ 369094 h 1821656"/>
              <a:gd name="connsiteX32" fmla="*/ 1435894 w 1464469"/>
              <a:gd name="connsiteY32" fmla="*/ 385762 h 1821656"/>
              <a:gd name="connsiteX33" fmla="*/ 1390650 w 1464469"/>
              <a:gd name="connsiteY33" fmla="*/ 407194 h 1821656"/>
              <a:gd name="connsiteX34" fmla="*/ 1350169 w 1464469"/>
              <a:gd name="connsiteY34" fmla="*/ 433387 h 1821656"/>
              <a:gd name="connsiteX35" fmla="*/ 1231106 w 1464469"/>
              <a:gd name="connsiteY35" fmla="*/ 557212 h 1821656"/>
              <a:gd name="connsiteX36" fmla="*/ 1045369 w 1464469"/>
              <a:gd name="connsiteY36" fmla="*/ 754856 h 1821656"/>
              <a:gd name="connsiteX37" fmla="*/ 862012 w 1464469"/>
              <a:gd name="connsiteY37" fmla="*/ 952500 h 1821656"/>
              <a:gd name="connsiteX38" fmla="*/ 623887 w 1464469"/>
              <a:gd name="connsiteY38" fmla="*/ 1212056 h 1821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464469" h="1821656">
                <a:moveTo>
                  <a:pt x="623887" y="1212056"/>
                </a:moveTo>
                <a:lnTo>
                  <a:pt x="78581" y="1821656"/>
                </a:lnTo>
                <a:lnTo>
                  <a:pt x="0" y="1785937"/>
                </a:lnTo>
                <a:lnTo>
                  <a:pt x="85725" y="1662112"/>
                </a:lnTo>
                <a:lnTo>
                  <a:pt x="266700" y="1431131"/>
                </a:lnTo>
                <a:lnTo>
                  <a:pt x="526256" y="1104900"/>
                </a:lnTo>
                <a:lnTo>
                  <a:pt x="592931" y="990600"/>
                </a:lnTo>
                <a:lnTo>
                  <a:pt x="790575" y="723900"/>
                </a:lnTo>
                <a:lnTo>
                  <a:pt x="950119" y="509587"/>
                </a:lnTo>
                <a:lnTo>
                  <a:pt x="1092994" y="314325"/>
                </a:lnTo>
                <a:lnTo>
                  <a:pt x="1109662" y="290512"/>
                </a:lnTo>
                <a:lnTo>
                  <a:pt x="1121569" y="264319"/>
                </a:lnTo>
                <a:lnTo>
                  <a:pt x="1126331" y="209550"/>
                </a:lnTo>
                <a:lnTo>
                  <a:pt x="1119187" y="152400"/>
                </a:lnTo>
                <a:lnTo>
                  <a:pt x="1112044" y="102394"/>
                </a:lnTo>
                <a:lnTo>
                  <a:pt x="1097756" y="52387"/>
                </a:lnTo>
                <a:lnTo>
                  <a:pt x="1090612" y="33337"/>
                </a:lnTo>
                <a:lnTo>
                  <a:pt x="1085850" y="19050"/>
                </a:lnTo>
                <a:lnTo>
                  <a:pt x="1085850" y="4762"/>
                </a:lnTo>
                <a:lnTo>
                  <a:pt x="1097756" y="0"/>
                </a:lnTo>
                <a:lnTo>
                  <a:pt x="1126331" y="4762"/>
                </a:lnTo>
                <a:lnTo>
                  <a:pt x="1154906" y="11906"/>
                </a:lnTo>
                <a:lnTo>
                  <a:pt x="1193006" y="28575"/>
                </a:lnTo>
                <a:lnTo>
                  <a:pt x="1235869" y="57150"/>
                </a:lnTo>
                <a:lnTo>
                  <a:pt x="1307306" y="121444"/>
                </a:lnTo>
                <a:lnTo>
                  <a:pt x="1362075" y="185737"/>
                </a:lnTo>
                <a:lnTo>
                  <a:pt x="1423987" y="261937"/>
                </a:lnTo>
                <a:lnTo>
                  <a:pt x="1440656" y="285750"/>
                </a:lnTo>
                <a:lnTo>
                  <a:pt x="1454944" y="304800"/>
                </a:lnTo>
                <a:lnTo>
                  <a:pt x="1462087" y="321469"/>
                </a:lnTo>
                <a:lnTo>
                  <a:pt x="1464469" y="350044"/>
                </a:lnTo>
                <a:lnTo>
                  <a:pt x="1457325" y="369094"/>
                </a:lnTo>
                <a:lnTo>
                  <a:pt x="1435894" y="385762"/>
                </a:lnTo>
                <a:lnTo>
                  <a:pt x="1390650" y="407194"/>
                </a:lnTo>
                <a:lnTo>
                  <a:pt x="1350169" y="433387"/>
                </a:lnTo>
                <a:lnTo>
                  <a:pt x="1231106" y="557212"/>
                </a:lnTo>
                <a:lnTo>
                  <a:pt x="1045369" y="754856"/>
                </a:lnTo>
                <a:lnTo>
                  <a:pt x="862012" y="952500"/>
                </a:lnTo>
                <a:lnTo>
                  <a:pt x="623887" y="12120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19A710C2-36E2-0143-A01D-88E25FD5FFE8}"/>
              </a:ext>
            </a:extLst>
          </p:cNvPr>
          <p:cNvSpPr/>
          <p:nvPr/>
        </p:nvSpPr>
        <p:spPr>
          <a:xfrm>
            <a:off x="2738438" y="3608388"/>
            <a:ext cx="1460500" cy="534987"/>
          </a:xfrm>
          <a:custGeom>
            <a:avLst/>
            <a:gdLst>
              <a:gd name="connsiteX0" fmla="*/ 1112043 w 1459706"/>
              <a:gd name="connsiteY0" fmla="*/ 204787 h 535781"/>
              <a:gd name="connsiteX1" fmla="*/ 923925 w 1459706"/>
              <a:gd name="connsiteY1" fmla="*/ 273844 h 535781"/>
              <a:gd name="connsiteX2" fmla="*/ 726281 w 1459706"/>
              <a:gd name="connsiteY2" fmla="*/ 345281 h 535781"/>
              <a:gd name="connsiteX3" fmla="*/ 576262 w 1459706"/>
              <a:gd name="connsiteY3" fmla="*/ 392906 h 535781"/>
              <a:gd name="connsiteX4" fmla="*/ 352425 w 1459706"/>
              <a:gd name="connsiteY4" fmla="*/ 469106 h 535781"/>
              <a:gd name="connsiteX5" fmla="*/ 314325 w 1459706"/>
              <a:gd name="connsiteY5" fmla="*/ 500062 h 535781"/>
              <a:gd name="connsiteX6" fmla="*/ 269081 w 1459706"/>
              <a:gd name="connsiteY6" fmla="*/ 526256 h 535781"/>
              <a:gd name="connsiteX7" fmla="*/ 240506 w 1459706"/>
              <a:gd name="connsiteY7" fmla="*/ 535781 h 535781"/>
              <a:gd name="connsiteX8" fmla="*/ 228600 w 1459706"/>
              <a:gd name="connsiteY8" fmla="*/ 533400 h 535781"/>
              <a:gd name="connsiteX9" fmla="*/ 211931 w 1459706"/>
              <a:gd name="connsiteY9" fmla="*/ 528637 h 535781"/>
              <a:gd name="connsiteX10" fmla="*/ 190500 w 1459706"/>
              <a:gd name="connsiteY10" fmla="*/ 514350 h 535781"/>
              <a:gd name="connsiteX11" fmla="*/ 171450 w 1459706"/>
              <a:gd name="connsiteY11" fmla="*/ 490537 h 535781"/>
              <a:gd name="connsiteX12" fmla="*/ 147637 w 1459706"/>
              <a:gd name="connsiteY12" fmla="*/ 469106 h 535781"/>
              <a:gd name="connsiteX13" fmla="*/ 116681 w 1459706"/>
              <a:gd name="connsiteY13" fmla="*/ 440531 h 535781"/>
              <a:gd name="connsiteX14" fmla="*/ 85725 w 1459706"/>
              <a:gd name="connsiteY14" fmla="*/ 409575 h 535781"/>
              <a:gd name="connsiteX15" fmla="*/ 50006 w 1459706"/>
              <a:gd name="connsiteY15" fmla="*/ 364331 h 535781"/>
              <a:gd name="connsiteX16" fmla="*/ 16668 w 1459706"/>
              <a:gd name="connsiteY16" fmla="*/ 311944 h 535781"/>
              <a:gd name="connsiteX17" fmla="*/ 0 w 1459706"/>
              <a:gd name="connsiteY17" fmla="*/ 273844 h 535781"/>
              <a:gd name="connsiteX18" fmla="*/ 2381 w 1459706"/>
              <a:gd name="connsiteY18" fmla="*/ 261937 h 535781"/>
              <a:gd name="connsiteX19" fmla="*/ 38100 w 1459706"/>
              <a:gd name="connsiteY19" fmla="*/ 242887 h 535781"/>
              <a:gd name="connsiteX20" fmla="*/ 107156 w 1459706"/>
              <a:gd name="connsiteY20" fmla="*/ 221456 h 535781"/>
              <a:gd name="connsiteX21" fmla="*/ 190500 w 1459706"/>
              <a:gd name="connsiteY21" fmla="*/ 195262 h 535781"/>
              <a:gd name="connsiteX22" fmla="*/ 283368 w 1459706"/>
              <a:gd name="connsiteY22" fmla="*/ 219075 h 535781"/>
              <a:gd name="connsiteX23" fmla="*/ 364331 w 1459706"/>
              <a:gd name="connsiteY23" fmla="*/ 207169 h 535781"/>
              <a:gd name="connsiteX24" fmla="*/ 688181 w 1459706"/>
              <a:gd name="connsiteY24" fmla="*/ 145256 h 535781"/>
              <a:gd name="connsiteX25" fmla="*/ 1014412 w 1459706"/>
              <a:gd name="connsiteY25" fmla="*/ 85725 h 535781"/>
              <a:gd name="connsiteX26" fmla="*/ 1423987 w 1459706"/>
              <a:gd name="connsiteY26" fmla="*/ 0 h 535781"/>
              <a:gd name="connsiteX27" fmla="*/ 1459706 w 1459706"/>
              <a:gd name="connsiteY27" fmla="*/ 78581 h 535781"/>
              <a:gd name="connsiteX28" fmla="*/ 1112043 w 1459706"/>
              <a:gd name="connsiteY28" fmla="*/ 204787 h 5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459706" h="535781">
                <a:moveTo>
                  <a:pt x="1112043" y="204787"/>
                </a:moveTo>
                <a:lnTo>
                  <a:pt x="923925" y="273844"/>
                </a:lnTo>
                <a:lnTo>
                  <a:pt x="726281" y="345281"/>
                </a:lnTo>
                <a:lnTo>
                  <a:pt x="576262" y="392906"/>
                </a:lnTo>
                <a:lnTo>
                  <a:pt x="352425" y="469106"/>
                </a:lnTo>
                <a:lnTo>
                  <a:pt x="314325" y="500062"/>
                </a:lnTo>
                <a:lnTo>
                  <a:pt x="269081" y="526256"/>
                </a:lnTo>
                <a:lnTo>
                  <a:pt x="240506" y="535781"/>
                </a:lnTo>
                <a:lnTo>
                  <a:pt x="228600" y="533400"/>
                </a:lnTo>
                <a:lnTo>
                  <a:pt x="211931" y="528637"/>
                </a:lnTo>
                <a:lnTo>
                  <a:pt x="190500" y="514350"/>
                </a:lnTo>
                <a:lnTo>
                  <a:pt x="171450" y="490537"/>
                </a:lnTo>
                <a:lnTo>
                  <a:pt x="147637" y="469106"/>
                </a:lnTo>
                <a:lnTo>
                  <a:pt x="116681" y="440531"/>
                </a:lnTo>
                <a:lnTo>
                  <a:pt x="85725" y="409575"/>
                </a:lnTo>
                <a:lnTo>
                  <a:pt x="50006" y="364331"/>
                </a:lnTo>
                <a:lnTo>
                  <a:pt x="16668" y="311944"/>
                </a:lnTo>
                <a:lnTo>
                  <a:pt x="0" y="273844"/>
                </a:lnTo>
                <a:lnTo>
                  <a:pt x="2381" y="261937"/>
                </a:lnTo>
                <a:lnTo>
                  <a:pt x="38100" y="242887"/>
                </a:lnTo>
                <a:lnTo>
                  <a:pt x="107156" y="221456"/>
                </a:lnTo>
                <a:lnTo>
                  <a:pt x="190500" y="195262"/>
                </a:lnTo>
                <a:lnTo>
                  <a:pt x="283368" y="219075"/>
                </a:lnTo>
                <a:lnTo>
                  <a:pt x="364331" y="207169"/>
                </a:lnTo>
                <a:lnTo>
                  <a:pt x="688181" y="145256"/>
                </a:lnTo>
                <a:lnTo>
                  <a:pt x="1014412" y="85725"/>
                </a:lnTo>
                <a:lnTo>
                  <a:pt x="1423987" y="0"/>
                </a:lnTo>
                <a:lnTo>
                  <a:pt x="1459706" y="78581"/>
                </a:lnTo>
                <a:lnTo>
                  <a:pt x="1112043" y="2047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6C158A0E-C437-624D-AAAC-DF8A7E471207}"/>
              </a:ext>
            </a:extLst>
          </p:cNvPr>
          <p:cNvSpPr/>
          <p:nvPr/>
        </p:nvSpPr>
        <p:spPr>
          <a:xfrm>
            <a:off x="3933825" y="3195638"/>
            <a:ext cx="452438" cy="771525"/>
          </a:xfrm>
          <a:custGeom>
            <a:avLst/>
            <a:gdLst>
              <a:gd name="connsiteX0" fmla="*/ 254794 w 452438"/>
              <a:gd name="connsiteY0" fmla="*/ 642937 h 771525"/>
              <a:gd name="connsiteX1" fmla="*/ 178594 w 452438"/>
              <a:gd name="connsiteY1" fmla="*/ 519112 h 771525"/>
              <a:gd name="connsiteX2" fmla="*/ 140494 w 452438"/>
              <a:gd name="connsiteY2" fmla="*/ 428625 h 771525"/>
              <a:gd name="connsiteX3" fmla="*/ 111919 w 452438"/>
              <a:gd name="connsiteY3" fmla="*/ 357187 h 771525"/>
              <a:gd name="connsiteX4" fmla="*/ 80963 w 452438"/>
              <a:gd name="connsiteY4" fmla="*/ 266700 h 771525"/>
              <a:gd name="connsiteX5" fmla="*/ 52388 w 452438"/>
              <a:gd name="connsiteY5" fmla="*/ 185737 h 771525"/>
              <a:gd name="connsiteX6" fmla="*/ 23813 w 452438"/>
              <a:gd name="connsiteY6" fmla="*/ 109537 h 771525"/>
              <a:gd name="connsiteX7" fmla="*/ 4763 w 452438"/>
              <a:gd name="connsiteY7" fmla="*/ 54768 h 771525"/>
              <a:gd name="connsiteX8" fmla="*/ 0 w 452438"/>
              <a:gd name="connsiteY8" fmla="*/ 26193 h 771525"/>
              <a:gd name="connsiteX9" fmla="*/ 4763 w 452438"/>
              <a:gd name="connsiteY9" fmla="*/ 7143 h 771525"/>
              <a:gd name="connsiteX10" fmla="*/ 23813 w 452438"/>
              <a:gd name="connsiteY10" fmla="*/ 0 h 771525"/>
              <a:gd name="connsiteX11" fmla="*/ 54769 w 452438"/>
              <a:gd name="connsiteY11" fmla="*/ 7143 h 771525"/>
              <a:gd name="connsiteX12" fmla="*/ 133350 w 452438"/>
              <a:gd name="connsiteY12" fmla="*/ 73818 h 771525"/>
              <a:gd name="connsiteX13" fmla="*/ 245269 w 452438"/>
              <a:gd name="connsiteY13" fmla="*/ 169068 h 771525"/>
              <a:gd name="connsiteX14" fmla="*/ 354806 w 452438"/>
              <a:gd name="connsiteY14" fmla="*/ 269081 h 771525"/>
              <a:gd name="connsiteX15" fmla="*/ 416719 w 452438"/>
              <a:gd name="connsiteY15" fmla="*/ 328612 h 771525"/>
              <a:gd name="connsiteX16" fmla="*/ 433388 w 452438"/>
              <a:gd name="connsiteY16" fmla="*/ 388143 h 771525"/>
              <a:gd name="connsiteX17" fmla="*/ 442913 w 452438"/>
              <a:gd name="connsiteY17" fmla="*/ 469106 h 771525"/>
              <a:gd name="connsiteX18" fmla="*/ 452438 w 452438"/>
              <a:gd name="connsiteY18" fmla="*/ 552450 h 771525"/>
              <a:gd name="connsiteX19" fmla="*/ 452438 w 452438"/>
              <a:gd name="connsiteY19" fmla="*/ 623887 h 771525"/>
              <a:gd name="connsiteX20" fmla="*/ 450056 w 452438"/>
              <a:gd name="connsiteY20" fmla="*/ 676275 h 771525"/>
              <a:gd name="connsiteX21" fmla="*/ 440531 w 452438"/>
              <a:gd name="connsiteY21" fmla="*/ 716756 h 771525"/>
              <a:gd name="connsiteX22" fmla="*/ 423863 w 452438"/>
              <a:gd name="connsiteY22" fmla="*/ 745331 h 771525"/>
              <a:gd name="connsiteX23" fmla="*/ 404813 w 452438"/>
              <a:gd name="connsiteY23" fmla="*/ 762000 h 771525"/>
              <a:gd name="connsiteX24" fmla="*/ 381000 w 452438"/>
              <a:gd name="connsiteY24" fmla="*/ 771525 h 771525"/>
              <a:gd name="connsiteX25" fmla="*/ 352425 w 452438"/>
              <a:gd name="connsiteY25" fmla="*/ 769143 h 771525"/>
              <a:gd name="connsiteX26" fmla="*/ 323850 w 452438"/>
              <a:gd name="connsiteY26" fmla="*/ 745331 h 771525"/>
              <a:gd name="connsiteX27" fmla="*/ 254794 w 452438"/>
              <a:gd name="connsiteY27" fmla="*/ 642937 h 77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52438" h="771525">
                <a:moveTo>
                  <a:pt x="254794" y="642937"/>
                </a:moveTo>
                <a:lnTo>
                  <a:pt x="178594" y="519112"/>
                </a:lnTo>
                <a:lnTo>
                  <a:pt x="140494" y="428625"/>
                </a:lnTo>
                <a:lnTo>
                  <a:pt x="111919" y="357187"/>
                </a:lnTo>
                <a:lnTo>
                  <a:pt x="80963" y="266700"/>
                </a:lnTo>
                <a:lnTo>
                  <a:pt x="52388" y="185737"/>
                </a:lnTo>
                <a:lnTo>
                  <a:pt x="23813" y="109537"/>
                </a:lnTo>
                <a:lnTo>
                  <a:pt x="4763" y="54768"/>
                </a:lnTo>
                <a:lnTo>
                  <a:pt x="0" y="26193"/>
                </a:lnTo>
                <a:lnTo>
                  <a:pt x="4763" y="7143"/>
                </a:lnTo>
                <a:lnTo>
                  <a:pt x="23813" y="0"/>
                </a:lnTo>
                <a:lnTo>
                  <a:pt x="54769" y="7143"/>
                </a:lnTo>
                <a:lnTo>
                  <a:pt x="133350" y="73818"/>
                </a:lnTo>
                <a:lnTo>
                  <a:pt x="245269" y="169068"/>
                </a:lnTo>
                <a:lnTo>
                  <a:pt x="354806" y="269081"/>
                </a:lnTo>
                <a:lnTo>
                  <a:pt x="416719" y="328612"/>
                </a:lnTo>
                <a:lnTo>
                  <a:pt x="433388" y="388143"/>
                </a:lnTo>
                <a:lnTo>
                  <a:pt x="442913" y="469106"/>
                </a:lnTo>
                <a:lnTo>
                  <a:pt x="452438" y="552450"/>
                </a:lnTo>
                <a:lnTo>
                  <a:pt x="452438" y="623887"/>
                </a:lnTo>
                <a:lnTo>
                  <a:pt x="450056" y="676275"/>
                </a:lnTo>
                <a:lnTo>
                  <a:pt x="440531" y="716756"/>
                </a:lnTo>
                <a:lnTo>
                  <a:pt x="423863" y="745331"/>
                </a:lnTo>
                <a:lnTo>
                  <a:pt x="404813" y="762000"/>
                </a:lnTo>
                <a:lnTo>
                  <a:pt x="381000" y="771525"/>
                </a:lnTo>
                <a:lnTo>
                  <a:pt x="352425" y="769143"/>
                </a:lnTo>
                <a:lnTo>
                  <a:pt x="323850" y="745331"/>
                </a:lnTo>
                <a:lnTo>
                  <a:pt x="254794" y="6429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0F453D68-DC38-854C-BE14-5781B29453FD}"/>
              </a:ext>
            </a:extLst>
          </p:cNvPr>
          <p:cNvSpPr/>
          <p:nvPr/>
        </p:nvSpPr>
        <p:spPr>
          <a:xfrm rot="16200000">
            <a:off x="2509044" y="4741069"/>
            <a:ext cx="2182813" cy="307975"/>
          </a:xfrm>
          <a:custGeom>
            <a:avLst/>
            <a:gdLst>
              <a:gd name="connsiteX0" fmla="*/ 1250156 w 2183606"/>
              <a:gd name="connsiteY0" fmla="*/ 283369 h 307181"/>
              <a:gd name="connsiteX1" fmla="*/ 757238 w 2183606"/>
              <a:gd name="connsiteY1" fmla="*/ 278606 h 307181"/>
              <a:gd name="connsiteX2" fmla="*/ 130969 w 2183606"/>
              <a:gd name="connsiteY2" fmla="*/ 271463 h 307181"/>
              <a:gd name="connsiteX3" fmla="*/ 83344 w 2183606"/>
              <a:gd name="connsiteY3" fmla="*/ 261938 h 307181"/>
              <a:gd name="connsiteX4" fmla="*/ 42863 w 2183606"/>
              <a:gd name="connsiteY4" fmla="*/ 250031 h 307181"/>
              <a:gd name="connsiteX5" fmla="*/ 16669 w 2183606"/>
              <a:gd name="connsiteY5" fmla="*/ 235744 h 307181"/>
              <a:gd name="connsiteX6" fmla="*/ 0 w 2183606"/>
              <a:gd name="connsiteY6" fmla="*/ 216694 h 307181"/>
              <a:gd name="connsiteX7" fmla="*/ 0 w 2183606"/>
              <a:gd name="connsiteY7" fmla="*/ 192881 h 307181"/>
              <a:gd name="connsiteX8" fmla="*/ 14288 w 2183606"/>
              <a:gd name="connsiteY8" fmla="*/ 161925 h 307181"/>
              <a:gd name="connsiteX9" fmla="*/ 35719 w 2183606"/>
              <a:gd name="connsiteY9" fmla="*/ 135731 h 307181"/>
              <a:gd name="connsiteX10" fmla="*/ 61913 w 2183606"/>
              <a:gd name="connsiteY10" fmla="*/ 114300 h 307181"/>
              <a:gd name="connsiteX11" fmla="*/ 107156 w 2183606"/>
              <a:gd name="connsiteY11" fmla="*/ 88106 h 307181"/>
              <a:gd name="connsiteX12" fmla="*/ 169069 w 2183606"/>
              <a:gd name="connsiteY12" fmla="*/ 57150 h 307181"/>
              <a:gd name="connsiteX13" fmla="*/ 233363 w 2183606"/>
              <a:gd name="connsiteY13" fmla="*/ 28575 h 307181"/>
              <a:gd name="connsiteX14" fmla="*/ 326231 w 2183606"/>
              <a:gd name="connsiteY14" fmla="*/ 0 h 307181"/>
              <a:gd name="connsiteX15" fmla="*/ 397669 w 2183606"/>
              <a:gd name="connsiteY15" fmla="*/ 14288 h 307181"/>
              <a:gd name="connsiteX16" fmla="*/ 516731 w 2183606"/>
              <a:gd name="connsiteY16" fmla="*/ 40481 h 307181"/>
              <a:gd name="connsiteX17" fmla="*/ 623888 w 2183606"/>
              <a:gd name="connsiteY17" fmla="*/ 71438 h 307181"/>
              <a:gd name="connsiteX18" fmla="*/ 745331 w 2183606"/>
              <a:gd name="connsiteY18" fmla="*/ 83344 h 307181"/>
              <a:gd name="connsiteX19" fmla="*/ 966788 w 2183606"/>
              <a:gd name="connsiteY19" fmla="*/ 92869 h 307181"/>
              <a:gd name="connsiteX20" fmla="*/ 1307306 w 2183606"/>
              <a:gd name="connsiteY20" fmla="*/ 92869 h 307181"/>
              <a:gd name="connsiteX21" fmla="*/ 1693069 w 2183606"/>
              <a:gd name="connsiteY21" fmla="*/ 95250 h 307181"/>
              <a:gd name="connsiteX22" fmla="*/ 1866900 w 2183606"/>
              <a:gd name="connsiteY22" fmla="*/ 95250 h 307181"/>
              <a:gd name="connsiteX23" fmla="*/ 1881188 w 2183606"/>
              <a:gd name="connsiteY23" fmla="*/ 92869 h 307181"/>
              <a:gd name="connsiteX24" fmla="*/ 2105025 w 2183606"/>
              <a:gd name="connsiteY24" fmla="*/ 30956 h 307181"/>
              <a:gd name="connsiteX25" fmla="*/ 2183606 w 2183606"/>
              <a:gd name="connsiteY25" fmla="*/ 190500 h 307181"/>
              <a:gd name="connsiteX26" fmla="*/ 2031206 w 2183606"/>
              <a:gd name="connsiteY26" fmla="*/ 266700 h 307181"/>
              <a:gd name="connsiteX27" fmla="*/ 1969294 w 2183606"/>
              <a:gd name="connsiteY27" fmla="*/ 300038 h 307181"/>
              <a:gd name="connsiteX28" fmla="*/ 1947863 w 2183606"/>
              <a:gd name="connsiteY28" fmla="*/ 304800 h 307181"/>
              <a:gd name="connsiteX29" fmla="*/ 1907381 w 2183606"/>
              <a:gd name="connsiteY29" fmla="*/ 307181 h 307181"/>
              <a:gd name="connsiteX30" fmla="*/ 1859756 w 2183606"/>
              <a:gd name="connsiteY30" fmla="*/ 302419 h 307181"/>
              <a:gd name="connsiteX31" fmla="*/ 1745456 w 2183606"/>
              <a:gd name="connsiteY31" fmla="*/ 292894 h 307181"/>
              <a:gd name="connsiteX32" fmla="*/ 1250156 w 2183606"/>
              <a:gd name="connsiteY32" fmla="*/ 283369 h 30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183606" h="307181">
                <a:moveTo>
                  <a:pt x="1250156" y="283369"/>
                </a:moveTo>
                <a:lnTo>
                  <a:pt x="757238" y="278606"/>
                </a:lnTo>
                <a:lnTo>
                  <a:pt x="130969" y="271463"/>
                </a:lnTo>
                <a:lnTo>
                  <a:pt x="83344" y="261938"/>
                </a:lnTo>
                <a:lnTo>
                  <a:pt x="42863" y="250031"/>
                </a:lnTo>
                <a:lnTo>
                  <a:pt x="16669" y="235744"/>
                </a:lnTo>
                <a:lnTo>
                  <a:pt x="0" y="216694"/>
                </a:lnTo>
                <a:lnTo>
                  <a:pt x="0" y="192881"/>
                </a:lnTo>
                <a:lnTo>
                  <a:pt x="14288" y="161925"/>
                </a:lnTo>
                <a:lnTo>
                  <a:pt x="35719" y="135731"/>
                </a:lnTo>
                <a:lnTo>
                  <a:pt x="61913" y="114300"/>
                </a:lnTo>
                <a:lnTo>
                  <a:pt x="107156" y="88106"/>
                </a:lnTo>
                <a:lnTo>
                  <a:pt x="169069" y="57150"/>
                </a:lnTo>
                <a:lnTo>
                  <a:pt x="233363" y="28575"/>
                </a:lnTo>
                <a:lnTo>
                  <a:pt x="326231" y="0"/>
                </a:lnTo>
                <a:lnTo>
                  <a:pt x="397669" y="14288"/>
                </a:lnTo>
                <a:lnTo>
                  <a:pt x="516731" y="40481"/>
                </a:lnTo>
                <a:lnTo>
                  <a:pt x="623888" y="71438"/>
                </a:lnTo>
                <a:lnTo>
                  <a:pt x="745331" y="83344"/>
                </a:lnTo>
                <a:lnTo>
                  <a:pt x="966788" y="92869"/>
                </a:lnTo>
                <a:lnTo>
                  <a:pt x="1307306" y="92869"/>
                </a:lnTo>
                <a:lnTo>
                  <a:pt x="1693069" y="95250"/>
                </a:lnTo>
                <a:lnTo>
                  <a:pt x="1866900" y="95250"/>
                </a:lnTo>
                <a:lnTo>
                  <a:pt x="1881188" y="92869"/>
                </a:lnTo>
                <a:lnTo>
                  <a:pt x="2105025" y="30956"/>
                </a:lnTo>
                <a:lnTo>
                  <a:pt x="2183606" y="190500"/>
                </a:lnTo>
                <a:lnTo>
                  <a:pt x="2031206" y="266700"/>
                </a:lnTo>
                <a:lnTo>
                  <a:pt x="1969294" y="300038"/>
                </a:lnTo>
                <a:lnTo>
                  <a:pt x="1947863" y="304800"/>
                </a:lnTo>
                <a:lnTo>
                  <a:pt x="1907381" y="307181"/>
                </a:lnTo>
                <a:lnTo>
                  <a:pt x="1859756" y="302419"/>
                </a:lnTo>
                <a:lnTo>
                  <a:pt x="1745456" y="292894"/>
                </a:lnTo>
                <a:lnTo>
                  <a:pt x="1250156" y="2833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94AD38E6-6FA1-4443-B4C2-6E95D2D72001}"/>
              </a:ext>
            </a:extLst>
          </p:cNvPr>
          <p:cNvSpPr/>
          <p:nvPr/>
        </p:nvSpPr>
        <p:spPr>
          <a:xfrm>
            <a:off x="5584825" y="1928813"/>
            <a:ext cx="1911350" cy="1566862"/>
          </a:xfrm>
          <a:custGeom>
            <a:avLst/>
            <a:gdLst>
              <a:gd name="connsiteX0" fmla="*/ 816769 w 1912144"/>
              <a:gd name="connsiteY0" fmla="*/ 1097756 h 1566862"/>
              <a:gd name="connsiteX1" fmla="*/ 733425 w 1912144"/>
              <a:gd name="connsiteY1" fmla="*/ 995362 h 1566862"/>
              <a:gd name="connsiteX2" fmla="*/ 652463 w 1912144"/>
              <a:gd name="connsiteY2" fmla="*/ 890587 h 1566862"/>
              <a:gd name="connsiteX3" fmla="*/ 550069 w 1912144"/>
              <a:gd name="connsiteY3" fmla="*/ 750093 h 1566862"/>
              <a:gd name="connsiteX4" fmla="*/ 435769 w 1912144"/>
              <a:gd name="connsiteY4" fmla="*/ 597693 h 1566862"/>
              <a:gd name="connsiteX5" fmla="*/ 357188 w 1912144"/>
              <a:gd name="connsiteY5" fmla="*/ 500062 h 1566862"/>
              <a:gd name="connsiteX6" fmla="*/ 276225 w 1912144"/>
              <a:gd name="connsiteY6" fmla="*/ 388143 h 1566862"/>
              <a:gd name="connsiteX7" fmla="*/ 0 w 1912144"/>
              <a:gd name="connsiteY7" fmla="*/ 116681 h 1566862"/>
              <a:gd name="connsiteX8" fmla="*/ 33338 w 1912144"/>
              <a:gd name="connsiteY8" fmla="*/ 0 h 1566862"/>
              <a:gd name="connsiteX9" fmla="*/ 150019 w 1912144"/>
              <a:gd name="connsiteY9" fmla="*/ 123825 h 1566862"/>
              <a:gd name="connsiteX10" fmla="*/ 326232 w 1912144"/>
              <a:gd name="connsiteY10" fmla="*/ 276225 h 1566862"/>
              <a:gd name="connsiteX11" fmla="*/ 471488 w 1912144"/>
              <a:gd name="connsiteY11" fmla="*/ 416718 h 1566862"/>
              <a:gd name="connsiteX12" fmla="*/ 619125 w 1912144"/>
              <a:gd name="connsiteY12" fmla="*/ 547687 h 1566862"/>
              <a:gd name="connsiteX13" fmla="*/ 752475 w 1912144"/>
              <a:gd name="connsiteY13" fmla="*/ 666750 h 1566862"/>
              <a:gd name="connsiteX14" fmla="*/ 921544 w 1912144"/>
              <a:gd name="connsiteY14" fmla="*/ 814387 h 1566862"/>
              <a:gd name="connsiteX15" fmla="*/ 1085850 w 1912144"/>
              <a:gd name="connsiteY15" fmla="*/ 959643 h 1566862"/>
              <a:gd name="connsiteX16" fmla="*/ 1231107 w 1912144"/>
              <a:gd name="connsiteY16" fmla="*/ 1083468 h 1566862"/>
              <a:gd name="connsiteX17" fmla="*/ 1383507 w 1912144"/>
              <a:gd name="connsiteY17" fmla="*/ 1204912 h 1566862"/>
              <a:gd name="connsiteX18" fmla="*/ 1490663 w 1912144"/>
              <a:gd name="connsiteY18" fmla="*/ 1273968 h 1566862"/>
              <a:gd name="connsiteX19" fmla="*/ 1609725 w 1912144"/>
              <a:gd name="connsiteY19" fmla="*/ 1347787 h 1566862"/>
              <a:gd name="connsiteX20" fmla="*/ 1724025 w 1912144"/>
              <a:gd name="connsiteY20" fmla="*/ 1412081 h 1566862"/>
              <a:gd name="connsiteX21" fmla="*/ 1885950 w 1912144"/>
              <a:gd name="connsiteY21" fmla="*/ 1502568 h 1566862"/>
              <a:gd name="connsiteX22" fmla="*/ 1905000 w 1912144"/>
              <a:gd name="connsiteY22" fmla="*/ 1521618 h 1566862"/>
              <a:gd name="connsiteX23" fmla="*/ 1912144 w 1912144"/>
              <a:gd name="connsiteY23" fmla="*/ 1545431 h 1566862"/>
              <a:gd name="connsiteX24" fmla="*/ 1907382 w 1912144"/>
              <a:gd name="connsiteY24" fmla="*/ 1559718 h 1566862"/>
              <a:gd name="connsiteX25" fmla="*/ 1893094 w 1912144"/>
              <a:gd name="connsiteY25" fmla="*/ 1564481 h 1566862"/>
              <a:gd name="connsiteX26" fmla="*/ 1807369 w 1912144"/>
              <a:gd name="connsiteY26" fmla="*/ 1566862 h 1566862"/>
              <a:gd name="connsiteX27" fmla="*/ 1464469 w 1912144"/>
              <a:gd name="connsiteY27" fmla="*/ 1564481 h 1566862"/>
              <a:gd name="connsiteX28" fmla="*/ 1235869 w 1912144"/>
              <a:gd name="connsiteY28" fmla="*/ 1566862 h 1566862"/>
              <a:gd name="connsiteX29" fmla="*/ 1185863 w 1912144"/>
              <a:gd name="connsiteY29" fmla="*/ 1552575 h 1566862"/>
              <a:gd name="connsiteX30" fmla="*/ 1152525 w 1912144"/>
              <a:gd name="connsiteY30" fmla="*/ 1535906 h 1566862"/>
              <a:gd name="connsiteX31" fmla="*/ 1112044 w 1912144"/>
              <a:gd name="connsiteY31" fmla="*/ 1500187 h 1566862"/>
              <a:gd name="connsiteX32" fmla="*/ 1069182 w 1912144"/>
              <a:gd name="connsiteY32" fmla="*/ 1440656 h 1566862"/>
              <a:gd name="connsiteX33" fmla="*/ 966788 w 1912144"/>
              <a:gd name="connsiteY33" fmla="*/ 1307306 h 1566862"/>
              <a:gd name="connsiteX34" fmla="*/ 816769 w 1912144"/>
              <a:gd name="connsiteY34" fmla="*/ 1097756 h 1566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912144" h="1566862">
                <a:moveTo>
                  <a:pt x="816769" y="1097756"/>
                </a:moveTo>
                <a:lnTo>
                  <a:pt x="733425" y="995362"/>
                </a:lnTo>
                <a:lnTo>
                  <a:pt x="652463" y="890587"/>
                </a:lnTo>
                <a:lnTo>
                  <a:pt x="550069" y="750093"/>
                </a:lnTo>
                <a:lnTo>
                  <a:pt x="435769" y="597693"/>
                </a:lnTo>
                <a:lnTo>
                  <a:pt x="357188" y="500062"/>
                </a:lnTo>
                <a:lnTo>
                  <a:pt x="276225" y="388143"/>
                </a:lnTo>
                <a:lnTo>
                  <a:pt x="0" y="116681"/>
                </a:lnTo>
                <a:lnTo>
                  <a:pt x="33338" y="0"/>
                </a:lnTo>
                <a:lnTo>
                  <a:pt x="150019" y="123825"/>
                </a:lnTo>
                <a:lnTo>
                  <a:pt x="326232" y="276225"/>
                </a:lnTo>
                <a:lnTo>
                  <a:pt x="471488" y="416718"/>
                </a:lnTo>
                <a:lnTo>
                  <a:pt x="619125" y="547687"/>
                </a:lnTo>
                <a:lnTo>
                  <a:pt x="752475" y="666750"/>
                </a:lnTo>
                <a:lnTo>
                  <a:pt x="921544" y="814387"/>
                </a:lnTo>
                <a:lnTo>
                  <a:pt x="1085850" y="959643"/>
                </a:lnTo>
                <a:lnTo>
                  <a:pt x="1231107" y="1083468"/>
                </a:lnTo>
                <a:lnTo>
                  <a:pt x="1383507" y="1204912"/>
                </a:lnTo>
                <a:lnTo>
                  <a:pt x="1490663" y="1273968"/>
                </a:lnTo>
                <a:lnTo>
                  <a:pt x="1609725" y="1347787"/>
                </a:lnTo>
                <a:lnTo>
                  <a:pt x="1724025" y="1412081"/>
                </a:lnTo>
                <a:lnTo>
                  <a:pt x="1885950" y="1502568"/>
                </a:lnTo>
                <a:lnTo>
                  <a:pt x="1905000" y="1521618"/>
                </a:lnTo>
                <a:lnTo>
                  <a:pt x="1912144" y="1545431"/>
                </a:lnTo>
                <a:lnTo>
                  <a:pt x="1907382" y="1559718"/>
                </a:lnTo>
                <a:lnTo>
                  <a:pt x="1893094" y="1564481"/>
                </a:lnTo>
                <a:lnTo>
                  <a:pt x="1807369" y="1566862"/>
                </a:lnTo>
                <a:lnTo>
                  <a:pt x="1464469" y="1564481"/>
                </a:lnTo>
                <a:lnTo>
                  <a:pt x="1235869" y="1566862"/>
                </a:lnTo>
                <a:lnTo>
                  <a:pt x="1185863" y="1552575"/>
                </a:lnTo>
                <a:lnTo>
                  <a:pt x="1152525" y="1535906"/>
                </a:lnTo>
                <a:lnTo>
                  <a:pt x="1112044" y="1500187"/>
                </a:lnTo>
                <a:lnTo>
                  <a:pt x="1069182" y="1440656"/>
                </a:lnTo>
                <a:lnTo>
                  <a:pt x="966788" y="1307306"/>
                </a:lnTo>
                <a:lnTo>
                  <a:pt x="816769" y="10977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D29968FE-A152-1D45-92E5-90245C589818}"/>
              </a:ext>
            </a:extLst>
          </p:cNvPr>
          <p:cNvSpPr/>
          <p:nvPr/>
        </p:nvSpPr>
        <p:spPr>
          <a:xfrm>
            <a:off x="4924425" y="4227513"/>
            <a:ext cx="1965325" cy="1524000"/>
          </a:xfrm>
          <a:custGeom>
            <a:avLst/>
            <a:gdLst>
              <a:gd name="connsiteX0" fmla="*/ 688181 w 1964531"/>
              <a:gd name="connsiteY0" fmla="*/ 290512 h 1524000"/>
              <a:gd name="connsiteX1" fmla="*/ 80963 w 1964531"/>
              <a:gd name="connsiteY1" fmla="*/ 373856 h 1524000"/>
              <a:gd name="connsiteX2" fmla="*/ 0 w 1964531"/>
              <a:gd name="connsiteY2" fmla="*/ 223837 h 1524000"/>
              <a:gd name="connsiteX3" fmla="*/ 95250 w 1964531"/>
              <a:gd name="connsiteY3" fmla="*/ 223837 h 1524000"/>
              <a:gd name="connsiteX4" fmla="*/ 166688 w 1964531"/>
              <a:gd name="connsiteY4" fmla="*/ 223837 h 1524000"/>
              <a:gd name="connsiteX5" fmla="*/ 247650 w 1964531"/>
              <a:gd name="connsiteY5" fmla="*/ 216694 h 1524000"/>
              <a:gd name="connsiteX6" fmla="*/ 390525 w 1964531"/>
              <a:gd name="connsiteY6" fmla="*/ 195262 h 1524000"/>
              <a:gd name="connsiteX7" fmla="*/ 723900 w 1964531"/>
              <a:gd name="connsiteY7" fmla="*/ 147637 h 1524000"/>
              <a:gd name="connsiteX8" fmla="*/ 1100138 w 1964531"/>
              <a:gd name="connsiteY8" fmla="*/ 97631 h 1524000"/>
              <a:gd name="connsiteX9" fmla="*/ 1469231 w 1964531"/>
              <a:gd name="connsiteY9" fmla="*/ 50006 h 1524000"/>
              <a:gd name="connsiteX10" fmla="*/ 1500188 w 1964531"/>
              <a:gd name="connsiteY10" fmla="*/ 33337 h 1524000"/>
              <a:gd name="connsiteX11" fmla="*/ 1535906 w 1964531"/>
              <a:gd name="connsiteY11" fmla="*/ 16669 h 1524000"/>
              <a:gd name="connsiteX12" fmla="*/ 1578769 w 1964531"/>
              <a:gd name="connsiteY12" fmla="*/ 4762 h 1524000"/>
              <a:gd name="connsiteX13" fmla="*/ 1619250 w 1964531"/>
              <a:gd name="connsiteY13" fmla="*/ 0 h 1524000"/>
              <a:gd name="connsiteX14" fmla="*/ 1643063 w 1964531"/>
              <a:gd name="connsiteY14" fmla="*/ 0 h 1524000"/>
              <a:gd name="connsiteX15" fmla="*/ 1669256 w 1964531"/>
              <a:gd name="connsiteY15" fmla="*/ 9525 h 1524000"/>
              <a:gd name="connsiteX16" fmla="*/ 1735931 w 1964531"/>
              <a:gd name="connsiteY16" fmla="*/ 47625 h 1524000"/>
              <a:gd name="connsiteX17" fmla="*/ 1807369 w 1964531"/>
              <a:gd name="connsiteY17" fmla="*/ 92869 h 1524000"/>
              <a:gd name="connsiteX18" fmla="*/ 1881188 w 1964531"/>
              <a:gd name="connsiteY18" fmla="*/ 147637 h 1524000"/>
              <a:gd name="connsiteX19" fmla="*/ 1924050 w 1964531"/>
              <a:gd name="connsiteY19" fmla="*/ 188119 h 1524000"/>
              <a:gd name="connsiteX20" fmla="*/ 1943100 w 1964531"/>
              <a:gd name="connsiteY20" fmla="*/ 207169 h 1524000"/>
              <a:gd name="connsiteX21" fmla="*/ 1957388 w 1964531"/>
              <a:gd name="connsiteY21" fmla="*/ 230981 h 1524000"/>
              <a:gd name="connsiteX22" fmla="*/ 1964531 w 1964531"/>
              <a:gd name="connsiteY22" fmla="*/ 264319 h 1524000"/>
              <a:gd name="connsiteX23" fmla="*/ 1964531 w 1964531"/>
              <a:gd name="connsiteY23" fmla="*/ 295275 h 1524000"/>
              <a:gd name="connsiteX24" fmla="*/ 1933575 w 1964531"/>
              <a:gd name="connsiteY24" fmla="*/ 342900 h 1524000"/>
              <a:gd name="connsiteX25" fmla="*/ 1871663 w 1964531"/>
              <a:gd name="connsiteY25" fmla="*/ 428625 h 1524000"/>
              <a:gd name="connsiteX26" fmla="*/ 1809750 w 1964531"/>
              <a:gd name="connsiteY26" fmla="*/ 683419 h 1524000"/>
              <a:gd name="connsiteX27" fmla="*/ 1747838 w 1964531"/>
              <a:gd name="connsiteY27" fmla="*/ 923925 h 1524000"/>
              <a:gd name="connsiteX28" fmla="*/ 1681163 w 1964531"/>
              <a:gd name="connsiteY28" fmla="*/ 1190625 h 1524000"/>
              <a:gd name="connsiteX29" fmla="*/ 1654969 w 1964531"/>
              <a:gd name="connsiteY29" fmla="*/ 1304925 h 1524000"/>
              <a:gd name="connsiteX30" fmla="*/ 1614488 w 1964531"/>
              <a:gd name="connsiteY30" fmla="*/ 1454944 h 1524000"/>
              <a:gd name="connsiteX31" fmla="*/ 1588294 w 1964531"/>
              <a:gd name="connsiteY31" fmla="*/ 1507331 h 1524000"/>
              <a:gd name="connsiteX32" fmla="*/ 1566863 w 1964531"/>
              <a:gd name="connsiteY32" fmla="*/ 1521619 h 1524000"/>
              <a:gd name="connsiteX33" fmla="*/ 1547813 w 1964531"/>
              <a:gd name="connsiteY33" fmla="*/ 1524000 h 1524000"/>
              <a:gd name="connsiteX34" fmla="*/ 1519238 w 1964531"/>
              <a:gd name="connsiteY34" fmla="*/ 1516856 h 1524000"/>
              <a:gd name="connsiteX35" fmla="*/ 1476375 w 1964531"/>
              <a:gd name="connsiteY35" fmla="*/ 1483519 h 1524000"/>
              <a:gd name="connsiteX36" fmla="*/ 1440656 w 1964531"/>
              <a:gd name="connsiteY36" fmla="*/ 1450181 h 1524000"/>
              <a:gd name="connsiteX37" fmla="*/ 1452563 w 1964531"/>
              <a:gd name="connsiteY37" fmla="*/ 1185862 h 1524000"/>
              <a:gd name="connsiteX38" fmla="*/ 1507331 w 1964531"/>
              <a:gd name="connsiteY38" fmla="*/ 816769 h 1524000"/>
              <a:gd name="connsiteX39" fmla="*/ 1562100 w 1964531"/>
              <a:gd name="connsiteY39" fmla="*/ 459581 h 1524000"/>
              <a:gd name="connsiteX40" fmla="*/ 1585913 w 1964531"/>
              <a:gd name="connsiteY40" fmla="*/ 288131 h 1524000"/>
              <a:gd name="connsiteX41" fmla="*/ 1581150 w 1964531"/>
              <a:gd name="connsiteY41" fmla="*/ 264319 h 1524000"/>
              <a:gd name="connsiteX42" fmla="*/ 1571625 w 1964531"/>
              <a:gd name="connsiteY42" fmla="*/ 245269 h 1524000"/>
              <a:gd name="connsiteX43" fmla="*/ 1552575 w 1964531"/>
              <a:gd name="connsiteY43" fmla="*/ 230981 h 1524000"/>
              <a:gd name="connsiteX44" fmla="*/ 1521619 w 1964531"/>
              <a:gd name="connsiteY44" fmla="*/ 216694 h 1524000"/>
              <a:gd name="connsiteX45" fmla="*/ 1481138 w 1964531"/>
              <a:gd name="connsiteY45" fmla="*/ 209550 h 1524000"/>
              <a:gd name="connsiteX46" fmla="*/ 1414463 w 1964531"/>
              <a:gd name="connsiteY46" fmla="*/ 209550 h 1524000"/>
              <a:gd name="connsiteX47" fmla="*/ 1040606 w 1964531"/>
              <a:gd name="connsiteY47" fmla="*/ 252412 h 1524000"/>
              <a:gd name="connsiteX48" fmla="*/ 688181 w 1964531"/>
              <a:gd name="connsiteY48" fmla="*/ 290512 h 1524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964531" h="1524000">
                <a:moveTo>
                  <a:pt x="688181" y="290512"/>
                </a:moveTo>
                <a:lnTo>
                  <a:pt x="80963" y="373856"/>
                </a:lnTo>
                <a:lnTo>
                  <a:pt x="0" y="223837"/>
                </a:lnTo>
                <a:lnTo>
                  <a:pt x="95250" y="223837"/>
                </a:lnTo>
                <a:lnTo>
                  <a:pt x="166688" y="223837"/>
                </a:lnTo>
                <a:lnTo>
                  <a:pt x="247650" y="216694"/>
                </a:lnTo>
                <a:lnTo>
                  <a:pt x="390525" y="195262"/>
                </a:lnTo>
                <a:lnTo>
                  <a:pt x="723900" y="147637"/>
                </a:lnTo>
                <a:lnTo>
                  <a:pt x="1100138" y="97631"/>
                </a:lnTo>
                <a:lnTo>
                  <a:pt x="1469231" y="50006"/>
                </a:lnTo>
                <a:lnTo>
                  <a:pt x="1500188" y="33337"/>
                </a:lnTo>
                <a:lnTo>
                  <a:pt x="1535906" y="16669"/>
                </a:lnTo>
                <a:lnTo>
                  <a:pt x="1578769" y="4762"/>
                </a:lnTo>
                <a:lnTo>
                  <a:pt x="1619250" y="0"/>
                </a:lnTo>
                <a:lnTo>
                  <a:pt x="1643063" y="0"/>
                </a:lnTo>
                <a:lnTo>
                  <a:pt x="1669256" y="9525"/>
                </a:lnTo>
                <a:lnTo>
                  <a:pt x="1735931" y="47625"/>
                </a:lnTo>
                <a:lnTo>
                  <a:pt x="1807369" y="92869"/>
                </a:lnTo>
                <a:lnTo>
                  <a:pt x="1881188" y="147637"/>
                </a:lnTo>
                <a:lnTo>
                  <a:pt x="1924050" y="188119"/>
                </a:lnTo>
                <a:lnTo>
                  <a:pt x="1943100" y="207169"/>
                </a:lnTo>
                <a:lnTo>
                  <a:pt x="1957388" y="230981"/>
                </a:lnTo>
                <a:lnTo>
                  <a:pt x="1964531" y="264319"/>
                </a:lnTo>
                <a:lnTo>
                  <a:pt x="1964531" y="295275"/>
                </a:lnTo>
                <a:lnTo>
                  <a:pt x="1933575" y="342900"/>
                </a:lnTo>
                <a:lnTo>
                  <a:pt x="1871663" y="428625"/>
                </a:lnTo>
                <a:lnTo>
                  <a:pt x="1809750" y="683419"/>
                </a:lnTo>
                <a:lnTo>
                  <a:pt x="1747838" y="923925"/>
                </a:lnTo>
                <a:lnTo>
                  <a:pt x="1681163" y="1190625"/>
                </a:lnTo>
                <a:lnTo>
                  <a:pt x="1654969" y="1304925"/>
                </a:lnTo>
                <a:lnTo>
                  <a:pt x="1614488" y="1454944"/>
                </a:lnTo>
                <a:lnTo>
                  <a:pt x="1588294" y="1507331"/>
                </a:lnTo>
                <a:lnTo>
                  <a:pt x="1566863" y="1521619"/>
                </a:lnTo>
                <a:lnTo>
                  <a:pt x="1547813" y="1524000"/>
                </a:lnTo>
                <a:lnTo>
                  <a:pt x="1519238" y="1516856"/>
                </a:lnTo>
                <a:lnTo>
                  <a:pt x="1476375" y="1483519"/>
                </a:lnTo>
                <a:lnTo>
                  <a:pt x="1440656" y="1450181"/>
                </a:lnTo>
                <a:lnTo>
                  <a:pt x="1452563" y="1185862"/>
                </a:lnTo>
                <a:lnTo>
                  <a:pt x="1507331" y="816769"/>
                </a:lnTo>
                <a:lnTo>
                  <a:pt x="1562100" y="459581"/>
                </a:lnTo>
                <a:lnTo>
                  <a:pt x="1585913" y="288131"/>
                </a:lnTo>
                <a:lnTo>
                  <a:pt x="1581150" y="264319"/>
                </a:lnTo>
                <a:lnTo>
                  <a:pt x="1571625" y="245269"/>
                </a:lnTo>
                <a:lnTo>
                  <a:pt x="1552575" y="230981"/>
                </a:lnTo>
                <a:lnTo>
                  <a:pt x="1521619" y="216694"/>
                </a:lnTo>
                <a:lnTo>
                  <a:pt x="1481138" y="209550"/>
                </a:lnTo>
                <a:lnTo>
                  <a:pt x="1414463" y="209550"/>
                </a:lnTo>
                <a:lnTo>
                  <a:pt x="1040606" y="252412"/>
                </a:lnTo>
                <a:lnTo>
                  <a:pt x="688181" y="2905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71DD8A1A-3C25-824D-8ACE-0FF41F08880E}"/>
              </a:ext>
            </a:extLst>
          </p:cNvPr>
          <p:cNvSpPr/>
          <p:nvPr/>
        </p:nvSpPr>
        <p:spPr>
          <a:xfrm>
            <a:off x="5160963" y="5392738"/>
            <a:ext cx="1276350" cy="311150"/>
          </a:xfrm>
          <a:custGeom>
            <a:avLst/>
            <a:gdLst>
              <a:gd name="connsiteX0" fmla="*/ 607219 w 1276350"/>
              <a:gd name="connsiteY0" fmla="*/ 223838 h 309563"/>
              <a:gd name="connsiteX1" fmla="*/ 259556 w 1276350"/>
              <a:gd name="connsiteY1" fmla="*/ 269082 h 309563"/>
              <a:gd name="connsiteX2" fmla="*/ 33337 w 1276350"/>
              <a:gd name="connsiteY2" fmla="*/ 269082 h 309563"/>
              <a:gd name="connsiteX3" fmla="*/ 0 w 1276350"/>
              <a:gd name="connsiteY3" fmla="*/ 85725 h 309563"/>
              <a:gd name="connsiteX4" fmla="*/ 221456 w 1276350"/>
              <a:gd name="connsiteY4" fmla="*/ 111919 h 309563"/>
              <a:gd name="connsiteX5" fmla="*/ 276225 w 1276350"/>
              <a:gd name="connsiteY5" fmla="*/ 109538 h 309563"/>
              <a:gd name="connsiteX6" fmla="*/ 500062 w 1276350"/>
              <a:gd name="connsiteY6" fmla="*/ 90488 h 309563"/>
              <a:gd name="connsiteX7" fmla="*/ 754856 w 1276350"/>
              <a:gd name="connsiteY7" fmla="*/ 64294 h 309563"/>
              <a:gd name="connsiteX8" fmla="*/ 859631 w 1276350"/>
              <a:gd name="connsiteY8" fmla="*/ 33338 h 309563"/>
              <a:gd name="connsiteX9" fmla="*/ 926306 w 1276350"/>
              <a:gd name="connsiteY9" fmla="*/ 16669 h 309563"/>
              <a:gd name="connsiteX10" fmla="*/ 997744 w 1276350"/>
              <a:gd name="connsiteY10" fmla="*/ 4763 h 309563"/>
              <a:gd name="connsiteX11" fmla="*/ 1047750 w 1276350"/>
              <a:gd name="connsiteY11" fmla="*/ 0 h 309563"/>
              <a:gd name="connsiteX12" fmla="*/ 1100137 w 1276350"/>
              <a:gd name="connsiteY12" fmla="*/ 0 h 309563"/>
              <a:gd name="connsiteX13" fmla="*/ 1171575 w 1276350"/>
              <a:gd name="connsiteY13" fmla="*/ 9525 h 309563"/>
              <a:gd name="connsiteX14" fmla="*/ 1276350 w 1276350"/>
              <a:gd name="connsiteY14" fmla="*/ 26194 h 309563"/>
              <a:gd name="connsiteX15" fmla="*/ 1276350 w 1276350"/>
              <a:gd name="connsiteY15" fmla="*/ 309563 h 309563"/>
              <a:gd name="connsiteX16" fmla="*/ 1200150 w 1276350"/>
              <a:gd name="connsiteY16" fmla="*/ 280988 h 309563"/>
              <a:gd name="connsiteX17" fmla="*/ 1166812 w 1276350"/>
              <a:gd name="connsiteY17" fmla="*/ 257175 h 309563"/>
              <a:gd name="connsiteX18" fmla="*/ 1109662 w 1276350"/>
              <a:gd name="connsiteY18" fmla="*/ 226219 h 309563"/>
              <a:gd name="connsiteX19" fmla="*/ 1045369 w 1276350"/>
              <a:gd name="connsiteY19" fmla="*/ 204788 h 309563"/>
              <a:gd name="connsiteX20" fmla="*/ 973931 w 1276350"/>
              <a:gd name="connsiteY20" fmla="*/ 195263 h 309563"/>
              <a:gd name="connsiteX21" fmla="*/ 890587 w 1276350"/>
              <a:gd name="connsiteY21" fmla="*/ 197644 h 309563"/>
              <a:gd name="connsiteX22" fmla="*/ 785812 w 1276350"/>
              <a:gd name="connsiteY22" fmla="*/ 207169 h 309563"/>
              <a:gd name="connsiteX23" fmla="*/ 607219 w 1276350"/>
              <a:gd name="connsiteY23" fmla="*/ 223838 h 309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276350" h="309563">
                <a:moveTo>
                  <a:pt x="607219" y="223838"/>
                </a:moveTo>
                <a:lnTo>
                  <a:pt x="259556" y="269082"/>
                </a:lnTo>
                <a:lnTo>
                  <a:pt x="33337" y="269082"/>
                </a:lnTo>
                <a:lnTo>
                  <a:pt x="0" y="85725"/>
                </a:lnTo>
                <a:lnTo>
                  <a:pt x="221456" y="111919"/>
                </a:lnTo>
                <a:lnTo>
                  <a:pt x="276225" y="109538"/>
                </a:lnTo>
                <a:lnTo>
                  <a:pt x="500062" y="90488"/>
                </a:lnTo>
                <a:lnTo>
                  <a:pt x="754856" y="64294"/>
                </a:lnTo>
                <a:lnTo>
                  <a:pt x="859631" y="33338"/>
                </a:lnTo>
                <a:lnTo>
                  <a:pt x="926306" y="16669"/>
                </a:lnTo>
                <a:lnTo>
                  <a:pt x="997744" y="4763"/>
                </a:lnTo>
                <a:lnTo>
                  <a:pt x="1047750" y="0"/>
                </a:lnTo>
                <a:lnTo>
                  <a:pt x="1100137" y="0"/>
                </a:lnTo>
                <a:lnTo>
                  <a:pt x="1171575" y="9525"/>
                </a:lnTo>
                <a:lnTo>
                  <a:pt x="1276350" y="26194"/>
                </a:lnTo>
                <a:lnTo>
                  <a:pt x="1276350" y="309563"/>
                </a:lnTo>
                <a:lnTo>
                  <a:pt x="1200150" y="280988"/>
                </a:lnTo>
                <a:lnTo>
                  <a:pt x="1166812" y="257175"/>
                </a:lnTo>
                <a:lnTo>
                  <a:pt x="1109662" y="226219"/>
                </a:lnTo>
                <a:lnTo>
                  <a:pt x="1045369" y="204788"/>
                </a:lnTo>
                <a:lnTo>
                  <a:pt x="973931" y="195263"/>
                </a:lnTo>
                <a:lnTo>
                  <a:pt x="890587" y="197644"/>
                </a:lnTo>
                <a:lnTo>
                  <a:pt x="785812" y="207169"/>
                </a:lnTo>
                <a:lnTo>
                  <a:pt x="607219" y="2238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CB3AEFD-646B-4338-8FA4-522926CE275A}"/>
              </a:ext>
            </a:extLst>
          </p:cNvPr>
          <p:cNvGrpSpPr/>
          <p:nvPr/>
        </p:nvGrpSpPr>
        <p:grpSpPr>
          <a:xfrm>
            <a:off x="2517775" y="1441451"/>
            <a:ext cx="4978400" cy="4572000"/>
            <a:chOff x="2670175" y="1566863"/>
            <a:chExt cx="4978400" cy="4572000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50AA4BE6-D1CB-4224-8B7B-807337473FDF}"/>
                </a:ext>
              </a:extLst>
            </p:cNvPr>
            <p:cNvSpPr/>
            <p:nvPr/>
          </p:nvSpPr>
          <p:spPr>
            <a:xfrm>
              <a:off x="3062288" y="1566863"/>
              <a:ext cx="990600" cy="1323975"/>
            </a:xfrm>
            <a:custGeom>
              <a:avLst/>
              <a:gdLst>
                <a:gd name="connsiteX0" fmla="*/ 407193 w 990600"/>
                <a:gd name="connsiteY0" fmla="*/ 971550 h 1323975"/>
                <a:gd name="connsiteX1" fmla="*/ 95250 w 990600"/>
                <a:gd name="connsiteY1" fmla="*/ 1323975 h 1323975"/>
                <a:gd name="connsiteX2" fmla="*/ 0 w 990600"/>
                <a:gd name="connsiteY2" fmla="*/ 1264443 h 1323975"/>
                <a:gd name="connsiteX3" fmla="*/ 123825 w 990600"/>
                <a:gd name="connsiteY3" fmla="*/ 1071562 h 1323975"/>
                <a:gd name="connsiteX4" fmla="*/ 276225 w 990600"/>
                <a:gd name="connsiteY4" fmla="*/ 838200 h 1323975"/>
                <a:gd name="connsiteX5" fmla="*/ 431006 w 990600"/>
                <a:gd name="connsiteY5" fmla="*/ 595312 h 1323975"/>
                <a:gd name="connsiteX6" fmla="*/ 571500 w 990600"/>
                <a:gd name="connsiteY6" fmla="*/ 376237 h 1323975"/>
                <a:gd name="connsiteX7" fmla="*/ 647700 w 990600"/>
                <a:gd name="connsiteY7" fmla="*/ 259556 h 1323975"/>
                <a:gd name="connsiteX8" fmla="*/ 657225 w 990600"/>
                <a:gd name="connsiteY8" fmla="*/ 240506 h 1323975"/>
                <a:gd name="connsiteX9" fmla="*/ 661987 w 990600"/>
                <a:gd name="connsiteY9" fmla="*/ 221456 h 1323975"/>
                <a:gd name="connsiteX10" fmla="*/ 661987 w 990600"/>
                <a:gd name="connsiteY10" fmla="*/ 197643 h 1323975"/>
                <a:gd name="connsiteX11" fmla="*/ 654843 w 990600"/>
                <a:gd name="connsiteY11" fmla="*/ 171450 h 1323975"/>
                <a:gd name="connsiteX12" fmla="*/ 642937 w 990600"/>
                <a:gd name="connsiteY12" fmla="*/ 154781 h 1323975"/>
                <a:gd name="connsiteX13" fmla="*/ 595312 w 990600"/>
                <a:gd name="connsiteY13" fmla="*/ 111918 h 1323975"/>
                <a:gd name="connsiteX14" fmla="*/ 547687 w 990600"/>
                <a:gd name="connsiteY14" fmla="*/ 64293 h 1323975"/>
                <a:gd name="connsiteX15" fmla="*/ 535781 w 990600"/>
                <a:gd name="connsiteY15" fmla="*/ 45243 h 1323975"/>
                <a:gd name="connsiteX16" fmla="*/ 533400 w 990600"/>
                <a:gd name="connsiteY16" fmla="*/ 26193 h 1323975"/>
                <a:gd name="connsiteX17" fmla="*/ 540543 w 990600"/>
                <a:gd name="connsiteY17" fmla="*/ 11906 h 1323975"/>
                <a:gd name="connsiteX18" fmla="*/ 552450 w 990600"/>
                <a:gd name="connsiteY18" fmla="*/ 4762 h 1323975"/>
                <a:gd name="connsiteX19" fmla="*/ 583406 w 990600"/>
                <a:gd name="connsiteY19" fmla="*/ 0 h 1323975"/>
                <a:gd name="connsiteX20" fmla="*/ 628650 w 990600"/>
                <a:gd name="connsiteY20" fmla="*/ 9525 h 1323975"/>
                <a:gd name="connsiteX21" fmla="*/ 678656 w 990600"/>
                <a:gd name="connsiteY21" fmla="*/ 26193 h 1323975"/>
                <a:gd name="connsiteX22" fmla="*/ 740568 w 990600"/>
                <a:gd name="connsiteY22" fmla="*/ 54768 h 1323975"/>
                <a:gd name="connsiteX23" fmla="*/ 778668 w 990600"/>
                <a:gd name="connsiteY23" fmla="*/ 78581 h 1323975"/>
                <a:gd name="connsiteX24" fmla="*/ 828675 w 990600"/>
                <a:gd name="connsiteY24" fmla="*/ 114300 h 1323975"/>
                <a:gd name="connsiteX25" fmla="*/ 897731 w 990600"/>
                <a:gd name="connsiteY25" fmla="*/ 180975 h 1323975"/>
                <a:gd name="connsiteX26" fmla="*/ 952500 w 990600"/>
                <a:gd name="connsiteY26" fmla="*/ 235743 h 1323975"/>
                <a:gd name="connsiteX27" fmla="*/ 973931 w 990600"/>
                <a:gd name="connsiteY27" fmla="*/ 254793 h 1323975"/>
                <a:gd name="connsiteX28" fmla="*/ 985837 w 990600"/>
                <a:gd name="connsiteY28" fmla="*/ 276225 h 1323975"/>
                <a:gd name="connsiteX29" fmla="*/ 990600 w 990600"/>
                <a:gd name="connsiteY29" fmla="*/ 302418 h 1323975"/>
                <a:gd name="connsiteX30" fmla="*/ 988218 w 990600"/>
                <a:gd name="connsiteY30" fmla="*/ 338137 h 1323975"/>
                <a:gd name="connsiteX31" fmla="*/ 976312 w 990600"/>
                <a:gd name="connsiteY31" fmla="*/ 352425 h 1323975"/>
                <a:gd name="connsiteX32" fmla="*/ 928687 w 990600"/>
                <a:gd name="connsiteY32" fmla="*/ 383381 h 1323975"/>
                <a:gd name="connsiteX33" fmla="*/ 895350 w 990600"/>
                <a:gd name="connsiteY33" fmla="*/ 414337 h 1323975"/>
                <a:gd name="connsiteX34" fmla="*/ 854868 w 990600"/>
                <a:gd name="connsiteY34" fmla="*/ 454818 h 1323975"/>
                <a:gd name="connsiteX35" fmla="*/ 764381 w 990600"/>
                <a:gd name="connsiteY35" fmla="*/ 561975 h 1323975"/>
                <a:gd name="connsiteX36" fmla="*/ 583406 w 990600"/>
                <a:gd name="connsiteY36" fmla="*/ 771525 h 1323975"/>
                <a:gd name="connsiteX37" fmla="*/ 407193 w 990600"/>
                <a:gd name="connsiteY37" fmla="*/ 971550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90600" h="1323975">
                  <a:moveTo>
                    <a:pt x="407193" y="971550"/>
                  </a:moveTo>
                  <a:lnTo>
                    <a:pt x="95250" y="1323975"/>
                  </a:lnTo>
                  <a:lnTo>
                    <a:pt x="0" y="1264443"/>
                  </a:lnTo>
                  <a:lnTo>
                    <a:pt x="123825" y="1071562"/>
                  </a:lnTo>
                  <a:lnTo>
                    <a:pt x="276225" y="838200"/>
                  </a:lnTo>
                  <a:lnTo>
                    <a:pt x="431006" y="595312"/>
                  </a:lnTo>
                  <a:lnTo>
                    <a:pt x="571500" y="376237"/>
                  </a:lnTo>
                  <a:lnTo>
                    <a:pt x="647700" y="259556"/>
                  </a:lnTo>
                  <a:lnTo>
                    <a:pt x="657225" y="240506"/>
                  </a:lnTo>
                  <a:lnTo>
                    <a:pt x="661987" y="221456"/>
                  </a:lnTo>
                  <a:lnTo>
                    <a:pt x="661987" y="197643"/>
                  </a:lnTo>
                  <a:lnTo>
                    <a:pt x="654843" y="171450"/>
                  </a:lnTo>
                  <a:lnTo>
                    <a:pt x="642937" y="154781"/>
                  </a:lnTo>
                  <a:lnTo>
                    <a:pt x="595312" y="111918"/>
                  </a:lnTo>
                  <a:lnTo>
                    <a:pt x="547687" y="64293"/>
                  </a:lnTo>
                  <a:lnTo>
                    <a:pt x="535781" y="45243"/>
                  </a:lnTo>
                  <a:lnTo>
                    <a:pt x="533400" y="26193"/>
                  </a:lnTo>
                  <a:lnTo>
                    <a:pt x="540543" y="11906"/>
                  </a:lnTo>
                  <a:lnTo>
                    <a:pt x="552450" y="4762"/>
                  </a:lnTo>
                  <a:lnTo>
                    <a:pt x="583406" y="0"/>
                  </a:lnTo>
                  <a:lnTo>
                    <a:pt x="628650" y="9525"/>
                  </a:lnTo>
                  <a:lnTo>
                    <a:pt x="678656" y="26193"/>
                  </a:lnTo>
                  <a:lnTo>
                    <a:pt x="740568" y="54768"/>
                  </a:lnTo>
                  <a:lnTo>
                    <a:pt x="778668" y="78581"/>
                  </a:lnTo>
                  <a:lnTo>
                    <a:pt x="828675" y="114300"/>
                  </a:lnTo>
                  <a:lnTo>
                    <a:pt x="897731" y="180975"/>
                  </a:lnTo>
                  <a:lnTo>
                    <a:pt x="952500" y="235743"/>
                  </a:lnTo>
                  <a:lnTo>
                    <a:pt x="973931" y="254793"/>
                  </a:lnTo>
                  <a:lnTo>
                    <a:pt x="985837" y="276225"/>
                  </a:lnTo>
                  <a:lnTo>
                    <a:pt x="990600" y="302418"/>
                  </a:lnTo>
                  <a:lnTo>
                    <a:pt x="988218" y="338137"/>
                  </a:lnTo>
                  <a:lnTo>
                    <a:pt x="976312" y="352425"/>
                  </a:lnTo>
                  <a:lnTo>
                    <a:pt x="928687" y="383381"/>
                  </a:lnTo>
                  <a:lnTo>
                    <a:pt x="895350" y="414337"/>
                  </a:lnTo>
                  <a:lnTo>
                    <a:pt x="854868" y="454818"/>
                  </a:lnTo>
                  <a:lnTo>
                    <a:pt x="764381" y="561975"/>
                  </a:lnTo>
                  <a:lnTo>
                    <a:pt x="583406" y="771525"/>
                  </a:lnTo>
                  <a:lnTo>
                    <a:pt x="407193" y="9715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1">
              <a:extLst>
                <a:ext uri="{FF2B5EF4-FFF2-40B4-BE49-F238E27FC236}">
                  <a16:creationId xmlns:a16="http://schemas.microsoft.com/office/drawing/2014/main" id="{822FB947-9084-43CE-8ACC-A5A9BDE6C5FC}"/>
                </a:ext>
              </a:extLst>
            </p:cNvPr>
            <p:cNvSpPr/>
            <p:nvPr/>
          </p:nvSpPr>
          <p:spPr>
            <a:xfrm>
              <a:off x="2670175" y="4516438"/>
              <a:ext cx="758825" cy="1227137"/>
            </a:xfrm>
            <a:custGeom>
              <a:avLst/>
              <a:gdLst>
                <a:gd name="connsiteX0" fmla="*/ 433388 w 759619"/>
                <a:gd name="connsiteY0" fmla="*/ 673894 h 1226344"/>
                <a:gd name="connsiteX1" fmla="*/ 302419 w 759619"/>
                <a:gd name="connsiteY1" fmla="*/ 859632 h 1226344"/>
                <a:gd name="connsiteX2" fmla="*/ 214313 w 759619"/>
                <a:gd name="connsiteY2" fmla="*/ 990600 h 1226344"/>
                <a:gd name="connsiteX3" fmla="*/ 135732 w 759619"/>
                <a:gd name="connsiteY3" fmla="*/ 1102519 h 1226344"/>
                <a:gd name="connsiteX4" fmla="*/ 64294 w 759619"/>
                <a:gd name="connsiteY4" fmla="*/ 1207294 h 1226344"/>
                <a:gd name="connsiteX5" fmla="*/ 50007 w 759619"/>
                <a:gd name="connsiteY5" fmla="*/ 1221582 h 1226344"/>
                <a:gd name="connsiteX6" fmla="*/ 30957 w 759619"/>
                <a:gd name="connsiteY6" fmla="*/ 1226344 h 1226344"/>
                <a:gd name="connsiteX7" fmla="*/ 14288 w 759619"/>
                <a:gd name="connsiteY7" fmla="*/ 1226344 h 1226344"/>
                <a:gd name="connsiteX8" fmla="*/ 4763 w 759619"/>
                <a:gd name="connsiteY8" fmla="*/ 1219200 h 1226344"/>
                <a:gd name="connsiteX9" fmla="*/ 0 w 759619"/>
                <a:gd name="connsiteY9" fmla="*/ 1195388 h 1226344"/>
                <a:gd name="connsiteX10" fmla="*/ 59532 w 759619"/>
                <a:gd name="connsiteY10" fmla="*/ 1073944 h 1226344"/>
                <a:gd name="connsiteX11" fmla="*/ 152400 w 759619"/>
                <a:gd name="connsiteY11" fmla="*/ 883444 h 1226344"/>
                <a:gd name="connsiteX12" fmla="*/ 226219 w 759619"/>
                <a:gd name="connsiteY12" fmla="*/ 711994 h 1226344"/>
                <a:gd name="connsiteX13" fmla="*/ 326232 w 759619"/>
                <a:gd name="connsiteY13" fmla="*/ 488157 h 1226344"/>
                <a:gd name="connsiteX14" fmla="*/ 397669 w 759619"/>
                <a:gd name="connsiteY14" fmla="*/ 316707 h 1226344"/>
                <a:gd name="connsiteX15" fmla="*/ 440532 w 759619"/>
                <a:gd name="connsiteY15" fmla="*/ 200025 h 1226344"/>
                <a:gd name="connsiteX16" fmla="*/ 442913 w 759619"/>
                <a:gd name="connsiteY16" fmla="*/ 169069 h 1226344"/>
                <a:gd name="connsiteX17" fmla="*/ 438150 w 759619"/>
                <a:gd name="connsiteY17" fmla="*/ 140494 h 1226344"/>
                <a:gd name="connsiteX18" fmla="*/ 423863 w 759619"/>
                <a:gd name="connsiteY18" fmla="*/ 111919 h 1226344"/>
                <a:gd name="connsiteX19" fmla="*/ 411957 w 759619"/>
                <a:gd name="connsiteY19" fmla="*/ 92869 h 1226344"/>
                <a:gd name="connsiteX20" fmla="*/ 381000 w 759619"/>
                <a:gd name="connsiteY20" fmla="*/ 59532 h 1226344"/>
                <a:gd name="connsiteX21" fmla="*/ 361950 w 759619"/>
                <a:gd name="connsiteY21" fmla="*/ 33338 h 1226344"/>
                <a:gd name="connsiteX22" fmla="*/ 361950 w 759619"/>
                <a:gd name="connsiteY22" fmla="*/ 19050 h 1226344"/>
                <a:gd name="connsiteX23" fmla="*/ 369094 w 759619"/>
                <a:gd name="connsiteY23" fmla="*/ 7144 h 1226344"/>
                <a:gd name="connsiteX24" fmla="*/ 383382 w 759619"/>
                <a:gd name="connsiteY24" fmla="*/ 0 h 1226344"/>
                <a:gd name="connsiteX25" fmla="*/ 423863 w 759619"/>
                <a:gd name="connsiteY25" fmla="*/ 0 h 1226344"/>
                <a:gd name="connsiteX26" fmla="*/ 490538 w 759619"/>
                <a:gd name="connsiteY26" fmla="*/ 7144 h 1226344"/>
                <a:gd name="connsiteX27" fmla="*/ 561975 w 759619"/>
                <a:gd name="connsiteY27" fmla="*/ 21432 h 1226344"/>
                <a:gd name="connsiteX28" fmla="*/ 607219 w 759619"/>
                <a:gd name="connsiteY28" fmla="*/ 35719 h 1226344"/>
                <a:gd name="connsiteX29" fmla="*/ 640557 w 759619"/>
                <a:gd name="connsiteY29" fmla="*/ 52388 h 1226344"/>
                <a:gd name="connsiteX30" fmla="*/ 688182 w 759619"/>
                <a:gd name="connsiteY30" fmla="*/ 85725 h 1226344"/>
                <a:gd name="connsiteX31" fmla="*/ 711994 w 759619"/>
                <a:gd name="connsiteY31" fmla="*/ 109538 h 1226344"/>
                <a:gd name="connsiteX32" fmla="*/ 738188 w 759619"/>
                <a:gd name="connsiteY32" fmla="*/ 145257 h 1226344"/>
                <a:gd name="connsiteX33" fmla="*/ 754857 w 759619"/>
                <a:gd name="connsiteY33" fmla="*/ 173832 h 1226344"/>
                <a:gd name="connsiteX34" fmla="*/ 759619 w 759619"/>
                <a:gd name="connsiteY34" fmla="*/ 197644 h 1226344"/>
                <a:gd name="connsiteX35" fmla="*/ 759619 w 759619"/>
                <a:gd name="connsiteY35" fmla="*/ 211932 h 1226344"/>
                <a:gd name="connsiteX36" fmla="*/ 752475 w 759619"/>
                <a:gd name="connsiteY36" fmla="*/ 230982 h 1226344"/>
                <a:gd name="connsiteX37" fmla="*/ 728663 w 759619"/>
                <a:gd name="connsiteY37" fmla="*/ 252413 h 1226344"/>
                <a:gd name="connsiteX38" fmla="*/ 678657 w 759619"/>
                <a:gd name="connsiteY38" fmla="*/ 323850 h 1226344"/>
                <a:gd name="connsiteX39" fmla="*/ 433388 w 759619"/>
                <a:gd name="connsiteY39" fmla="*/ 673894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59619" h="1226344">
                  <a:moveTo>
                    <a:pt x="433388" y="673894"/>
                  </a:moveTo>
                  <a:lnTo>
                    <a:pt x="302419" y="859632"/>
                  </a:lnTo>
                  <a:lnTo>
                    <a:pt x="214313" y="990600"/>
                  </a:lnTo>
                  <a:lnTo>
                    <a:pt x="135732" y="1102519"/>
                  </a:lnTo>
                  <a:lnTo>
                    <a:pt x="64294" y="1207294"/>
                  </a:lnTo>
                  <a:lnTo>
                    <a:pt x="50007" y="1221582"/>
                  </a:lnTo>
                  <a:lnTo>
                    <a:pt x="30957" y="1226344"/>
                  </a:lnTo>
                  <a:lnTo>
                    <a:pt x="14288" y="1226344"/>
                  </a:lnTo>
                  <a:lnTo>
                    <a:pt x="4763" y="1219200"/>
                  </a:lnTo>
                  <a:lnTo>
                    <a:pt x="0" y="1195388"/>
                  </a:lnTo>
                  <a:lnTo>
                    <a:pt x="59532" y="1073944"/>
                  </a:lnTo>
                  <a:lnTo>
                    <a:pt x="152400" y="883444"/>
                  </a:lnTo>
                  <a:lnTo>
                    <a:pt x="226219" y="711994"/>
                  </a:lnTo>
                  <a:lnTo>
                    <a:pt x="326232" y="488157"/>
                  </a:lnTo>
                  <a:lnTo>
                    <a:pt x="397669" y="316707"/>
                  </a:lnTo>
                  <a:lnTo>
                    <a:pt x="440532" y="200025"/>
                  </a:lnTo>
                  <a:lnTo>
                    <a:pt x="442913" y="169069"/>
                  </a:lnTo>
                  <a:lnTo>
                    <a:pt x="438150" y="140494"/>
                  </a:lnTo>
                  <a:lnTo>
                    <a:pt x="423863" y="111919"/>
                  </a:lnTo>
                  <a:lnTo>
                    <a:pt x="411957" y="92869"/>
                  </a:lnTo>
                  <a:lnTo>
                    <a:pt x="381000" y="59532"/>
                  </a:lnTo>
                  <a:lnTo>
                    <a:pt x="361950" y="33338"/>
                  </a:lnTo>
                  <a:lnTo>
                    <a:pt x="361950" y="19050"/>
                  </a:lnTo>
                  <a:lnTo>
                    <a:pt x="369094" y="7144"/>
                  </a:lnTo>
                  <a:lnTo>
                    <a:pt x="383382" y="0"/>
                  </a:lnTo>
                  <a:lnTo>
                    <a:pt x="423863" y="0"/>
                  </a:lnTo>
                  <a:lnTo>
                    <a:pt x="490538" y="7144"/>
                  </a:lnTo>
                  <a:lnTo>
                    <a:pt x="561975" y="21432"/>
                  </a:lnTo>
                  <a:lnTo>
                    <a:pt x="607219" y="35719"/>
                  </a:lnTo>
                  <a:lnTo>
                    <a:pt x="640557" y="52388"/>
                  </a:lnTo>
                  <a:lnTo>
                    <a:pt x="688182" y="85725"/>
                  </a:lnTo>
                  <a:lnTo>
                    <a:pt x="711994" y="109538"/>
                  </a:lnTo>
                  <a:lnTo>
                    <a:pt x="738188" y="145257"/>
                  </a:lnTo>
                  <a:lnTo>
                    <a:pt x="754857" y="173832"/>
                  </a:lnTo>
                  <a:lnTo>
                    <a:pt x="759619" y="197644"/>
                  </a:lnTo>
                  <a:lnTo>
                    <a:pt x="759619" y="211932"/>
                  </a:lnTo>
                  <a:lnTo>
                    <a:pt x="752475" y="230982"/>
                  </a:lnTo>
                  <a:lnTo>
                    <a:pt x="728663" y="252413"/>
                  </a:lnTo>
                  <a:lnTo>
                    <a:pt x="678657" y="323850"/>
                  </a:lnTo>
                  <a:lnTo>
                    <a:pt x="433388" y="6738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2">
              <a:extLst>
                <a:ext uri="{FF2B5EF4-FFF2-40B4-BE49-F238E27FC236}">
                  <a16:creationId xmlns:a16="http://schemas.microsoft.com/office/drawing/2014/main" id="{74209605-532B-4E06-AF80-61EDBCE4C9DE}"/>
                </a:ext>
              </a:extLst>
            </p:cNvPr>
            <p:cNvSpPr/>
            <p:nvPr/>
          </p:nvSpPr>
          <p:spPr>
            <a:xfrm>
              <a:off x="4205288" y="4341813"/>
              <a:ext cx="452437" cy="981075"/>
            </a:xfrm>
            <a:custGeom>
              <a:avLst/>
              <a:gdLst>
                <a:gd name="connsiteX0" fmla="*/ 178593 w 452437"/>
                <a:gd name="connsiteY0" fmla="*/ 585787 h 981075"/>
                <a:gd name="connsiteX1" fmla="*/ 102393 w 452437"/>
                <a:gd name="connsiteY1" fmla="*/ 359569 h 981075"/>
                <a:gd name="connsiteX2" fmla="*/ 30956 w 452437"/>
                <a:gd name="connsiteY2" fmla="*/ 142875 h 981075"/>
                <a:gd name="connsiteX3" fmla="*/ 2381 w 452437"/>
                <a:gd name="connsiteY3" fmla="*/ 54769 h 981075"/>
                <a:gd name="connsiteX4" fmla="*/ 0 w 452437"/>
                <a:gd name="connsiteY4" fmla="*/ 28575 h 981075"/>
                <a:gd name="connsiteX5" fmla="*/ 2381 w 452437"/>
                <a:gd name="connsiteY5" fmla="*/ 9525 h 981075"/>
                <a:gd name="connsiteX6" fmla="*/ 14287 w 452437"/>
                <a:gd name="connsiteY6" fmla="*/ 0 h 981075"/>
                <a:gd name="connsiteX7" fmla="*/ 30956 w 452437"/>
                <a:gd name="connsiteY7" fmla="*/ 2381 h 981075"/>
                <a:gd name="connsiteX8" fmla="*/ 80962 w 452437"/>
                <a:gd name="connsiteY8" fmla="*/ 59531 h 981075"/>
                <a:gd name="connsiteX9" fmla="*/ 152400 w 452437"/>
                <a:gd name="connsiteY9" fmla="*/ 147637 h 981075"/>
                <a:gd name="connsiteX10" fmla="*/ 238125 w 452437"/>
                <a:gd name="connsiteY10" fmla="*/ 254794 h 981075"/>
                <a:gd name="connsiteX11" fmla="*/ 311943 w 452437"/>
                <a:gd name="connsiteY11" fmla="*/ 352425 h 981075"/>
                <a:gd name="connsiteX12" fmla="*/ 400050 w 452437"/>
                <a:gd name="connsiteY12" fmla="*/ 464344 h 981075"/>
                <a:gd name="connsiteX13" fmla="*/ 407193 w 452437"/>
                <a:gd name="connsiteY13" fmla="*/ 478631 h 981075"/>
                <a:gd name="connsiteX14" fmla="*/ 426243 w 452437"/>
                <a:gd name="connsiteY14" fmla="*/ 552450 h 981075"/>
                <a:gd name="connsiteX15" fmla="*/ 440531 w 452437"/>
                <a:gd name="connsiteY15" fmla="*/ 633412 h 981075"/>
                <a:gd name="connsiteX16" fmla="*/ 452437 w 452437"/>
                <a:gd name="connsiteY16" fmla="*/ 711994 h 981075"/>
                <a:gd name="connsiteX17" fmla="*/ 452437 w 452437"/>
                <a:gd name="connsiteY17" fmla="*/ 790575 h 981075"/>
                <a:gd name="connsiteX18" fmla="*/ 445293 w 452437"/>
                <a:gd name="connsiteY18" fmla="*/ 845344 h 981075"/>
                <a:gd name="connsiteX19" fmla="*/ 433387 w 452437"/>
                <a:gd name="connsiteY19" fmla="*/ 904875 h 981075"/>
                <a:gd name="connsiteX20" fmla="*/ 411956 w 452437"/>
                <a:gd name="connsiteY20" fmla="*/ 952500 h 981075"/>
                <a:gd name="connsiteX21" fmla="*/ 392906 w 452437"/>
                <a:gd name="connsiteY21" fmla="*/ 976312 h 981075"/>
                <a:gd name="connsiteX22" fmla="*/ 376237 w 452437"/>
                <a:gd name="connsiteY22" fmla="*/ 981075 h 981075"/>
                <a:gd name="connsiteX23" fmla="*/ 354806 w 452437"/>
                <a:gd name="connsiteY23" fmla="*/ 976312 h 981075"/>
                <a:gd name="connsiteX24" fmla="*/ 333375 w 452437"/>
                <a:gd name="connsiteY24" fmla="*/ 964406 h 981075"/>
                <a:gd name="connsiteX25" fmla="*/ 304800 w 452437"/>
                <a:gd name="connsiteY25" fmla="*/ 935831 h 981075"/>
                <a:gd name="connsiteX26" fmla="*/ 283368 w 452437"/>
                <a:gd name="connsiteY26" fmla="*/ 907256 h 981075"/>
                <a:gd name="connsiteX27" fmla="*/ 247650 w 452437"/>
                <a:gd name="connsiteY27" fmla="*/ 795337 h 981075"/>
                <a:gd name="connsiteX28" fmla="*/ 178593 w 452437"/>
                <a:gd name="connsiteY28" fmla="*/ 585787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52437" h="981075">
                  <a:moveTo>
                    <a:pt x="178593" y="585787"/>
                  </a:moveTo>
                  <a:lnTo>
                    <a:pt x="102393" y="359569"/>
                  </a:lnTo>
                  <a:lnTo>
                    <a:pt x="30956" y="142875"/>
                  </a:lnTo>
                  <a:lnTo>
                    <a:pt x="2381" y="54769"/>
                  </a:lnTo>
                  <a:lnTo>
                    <a:pt x="0" y="28575"/>
                  </a:lnTo>
                  <a:lnTo>
                    <a:pt x="2381" y="9525"/>
                  </a:lnTo>
                  <a:lnTo>
                    <a:pt x="14287" y="0"/>
                  </a:lnTo>
                  <a:lnTo>
                    <a:pt x="30956" y="2381"/>
                  </a:lnTo>
                  <a:lnTo>
                    <a:pt x="80962" y="59531"/>
                  </a:lnTo>
                  <a:lnTo>
                    <a:pt x="152400" y="147637"/>
                  </a:lnTo>
                  <a:lnTo>
                    <a:pt x="238125" y="254794"/>
                  </a:lnTo>
                  <a:lnTo>
                    <a:pt x="311943" y="352425"/>
                  </a:lnTo>
                  <a:lnTo>
                    <a:pt x="400050" y="464344"/>
                  </a:lnTo>
                  <a:lnTo>
                    <a:pt x="407193" y="478631"/>
                  </a:lnTo>
                  <a:lnTo>
                    <a:pt x="426243" y="552450"/>
                  </a:lnTo>
                  <a:lnTo>
                    <a:pt x="440531" y="633412"/>
                  </a:lnTo>
                  <a:lnTo>
                    <a:pt x="452437" y="711994"/>
                  </a:lnTo>
                  <a:lnTo>
                    <a:pt x="452437" y="790575"/>
                  </a:lnTo>
                  <a:lnTo>
                    <a:pt x="445293" y="845344"/>
                  </a:lnTo>
                  <a:lnTo>
                    <a:pt x="433387" y="904875"/>
                  </a:lnTo>
                  <a:lnTo>
                    <a:pt x="411956" y="952500"/>
                  </a:lnTo>
                  <a:lnTo>
                    <a:pt x="392906" y="976312"/>
                  </a:lnTo>
                  <a:lnTo>
                    <a:pt x="376237" y="981075"/>
                  </a:lnTo>
                  <a:lnTo>
                    <a:pt x="354806" y="976312"/>
                  </a:lnTo>
                  <a:lnTo>
                    <a:pt x="333375" y="964406"/>
                  </a:lnTo>
                  <a:lnTo>
                    <a:pt x="304800" y="935831"/>
                  </a:lnTo>
                  <a:lnTo>
                    <a:pt x="283368" y="907256"/>
                  </a:lnTo>
                  <a:lnTo>
                    <a:pt x="247650" y="795337"/>
                  </a:lnTo>
                  <a:lnTo>
                    <a:pt x="178593" y="5857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8">
              <a:extLst>
                <a:ext uri="{FF2B5EF4-FFF2-40B4-BE49-F238E27FC236}">
                  <a16:creationId xmlns:a16="http://schemas.microsoft.com/office/drawing/2014/main" id="{D00984E5-E6F9-4BE2-A42B-D4FB89B1233F}"/>
                </a:ext>
              </a:extLst>
            </p:cNvPr>
            <p:cNvSpPr/>
            <p:nvPr/>
          </p:nvSpPr>
          <p:spPr>
            <a:xfrm>
              <a:off x="4970463" y="3514725"/>
              <a:ext cx="1676400" cy="379413"/>
            </a:xfrm>
            <a:custGeom>
              <a:avLst/>
              <a:gdLst>
                <a:gd name="connsiteX0" fmla="*/ 1057275 w 1676400"/>
                <a:gd name="connsiteY0" fmla="*/ 283369 h 378619"/>
                <a:gd name="connsiteX1" fmla="*/ 719137 w 1676400"/>
                <a:gd name="connsiteY1" fmla="*/ 326231 h 378619"/>
                <a:gd name="connsiteX2" fmla="*/ 457200 w 1676400"/>
                <a:gd name="connsiteY2" fmla="*/ 357188 h 378619"/>
                <a:gd name="connsiteX3" fmla="*/ 392906 w 1676400"/>
                <a:gd name="connsiteY3" fmla="*/ 371475 h 378619"/>
                <a:gd name="connsiteX4" fmla="*/ 359569 w 1676400"/>
                <a:gd name="connsiteY4" fmla="*/ 376238 h 378619"/>
                <a:gd name="connsiteX5" fmla="*/ 328612 w 1676400"/>
                <a:gd name="connsiteY5" fmla="*/ 378619 h 378619"/>
                <a:gd name="connsiteX6" fmla="*/ 302419 w 1676400"/>
                <a:gd name="connsiteY6" fmla="*/ 378619 h 378619"/>
                <a:gd name="connsiteX7" fmla="*/ 247650 w 1676400"/>
                <a:gd name="connsiteY7" fmla="*/ 369094 h 378619"/>
                <a:gd name="connsiteX8" fmla="*/ 204787 w 1676400"/>
                <a:gd name="connsiteY8" fmla="*/ 352425 h 378619"/>
                <a:gd name="connsiteX9" fmla="*/ 154781 w 1676400"/>
                <a:gd name="connsiteY9" fmla="*/ 321469 h 378619"/>
                <a:gd name="connsiteX10" fmla="*/ 88106 w 1676400"/>
                <a:gd name="connsiteY10" fmla="*/ 273844 h 378619"/>
                <a:gd name="connsiteX11" fmla="*/ 30956 w 1676400"/>
                <a:gd name="connsiteY11" fmla="*/ 221456 h 378619"/>
                <a:gd name="connsiteX12" fmla="*/ 7144 w 1676400"/>
                <a:gd name="connsiteY12" fmla="*/ 197644 h 378619"/>
                <a:gd name="connsiteX13" fmla="*/ 0 w 1676400"/>
                <a:gd name="connsiteY13" fmla="*/ 185738 h 378619"/>
                <a:gd name="connsiteX14" fmla="*/ 0 w 1676400"/>
                <a:gd name="connsiteY14" fmla="*/ 173831 h 378619"/>
                <a:gd name="connsiteX15" fmla="*/ 9525 w 1676400"/>
                <a:gd name="connsiteY15" fmla="*/ 159544 h 378619"/>
                <a:gd name="connsiteX16" fmla="*/ 28575 w 1676400"/>
                <a:gd name="connsiteY16" fmla="*/ 152400 h 378619"/>
                <a:gd name="connsiteX17" fmla="*/ 42862 w 1676400"/>
                <a:gd name="connsiteY17" fmla="*/ 157163 h 378619"/>
                <a:gd name="connsiteX18" fmla="*/ 78581 w 1676400"/>
                <a:gd name="connsiteY18" fmla="*/ 176213 h 378619"/>
                <a:gd name="connsiteX19" fmla="*/ 114300 w 1676400"/>
                <a:gd name="connsiteY19" fmla="*/ 190500 h 378619"/>
                <a:gd name="connsiteX20" fmla="*/ 154781 w 1676400"/>
                <a:gd name="connsiteY20" fmla="*/ 202406 h 378619"/>
                <a:gd name="connsiteX21" fmla="*/ 200025 w 1676400"/>
                <a:gd name="connsiteY21" fmla="*/ 209550 h 378619"/>
                <a:gd name="connsiteX22" fmla="*/ 242887 w 1676400"/>
                <a:gd name="connsiteY22" fmla="*/ 211931 h 378619"/>
                <a:gd name="connsiteX23" fmla="*/ 295275 w 1676400"/>
                <a:gd name="connsiteY23" fmla="*/ 211931 h 378619"/>
                <a:gd name="connsiteX24" fmla="*/ 366712 w 1676400"/>
                <a:gd name="connsiteY24" fmla="*/ 207169 h 378619"/>
                <a:gd name="connsiteX25" fmla="*/ 495300 w 1676400"/>
                <a:gd name="connsiteY25" fmla="*/ 188119 h 378619"/>
                <a:gd name="connsiteX26" fmla="*/ 700087 w 1676400"/>
                <a:gd name="connsiteY26" fmla="*/ 157163 h 378619"/>
                <a:gd name="connsiteX27" fmla="*/ 1135856 w 1676400"/>
                <a:gd name="connsiteY27" fmla="*/ 88106 h 378619"/>
                <a:gd name="connsiteX28" fmla="*/ 1178719 w 1676400"/>
                <a:gd name="connsiteY28" fmla="*/ 57150 h 378619"/>
                <a:gd name="connsiteX29" fmla="*/ 1216819 w 1676400"/>
                <a:gd name="connsiteY29" fmla="*/ 30956 h 378619"/>
                <a:gd name="connsiteX30" fmla="*/ 1262062 w 1676400"/>
                <a:gd name="connsiteY30" fmla="*/ 7144 h 378619"/>
                <a:gd name="connsiteX31" fmla="*/ 1288256 w 1676400"/>
                <a:gd name="connsiteY31" fmla="*/ 0 h 378619"/>
                <a:gd name="connsiteX32" fmla="*/ 1345406 w 1676400"/>
                <a:gd name="connsiteY32" fmla="*/ 0 h 378619"/>
                <a:gd name="connsiteX33" fmla="*/ 1435894 w 1676400"/>
                <a:gd name="connsiteY33" fmla="*/ 9525 h 378619"/>
                <a:gd name="connsiteX34" fmla="*/ 1512094 w 1676400"/>
                <a:gd name="connsiteY34" fmla="*/ 21431 h 378619"/>
                <a:gd name="connsiteX35" fmla="*/ 1566862 w 1676400"/>
                <a:gd name="connsiteY35" fmla="*/ 38100 h 378619"/>
                <a:gd name="connsiteX36" fmla="*/ 1607344 w 1676400"/>
                <a:gd name="connsiteY36" fmla="*/ 57150 h 378619"/>
                <a:gd name="connsiteX37" fmla="*/ 1650206 w 1676400"/>
                <a:gd name="connsiteY37" fmla="*/ 88106 h 378619"/>
                <a:gd name="connsiteX38" fmla="*/ 1666875 w 1676400"/>
                <a:gd name="connsiteY38" fmla="*/ 107156 h 378619"/>
                <a:gd name="connsiteX39" fmla="*/ 1676400 w 1676400"/>
                <a:gd name="connsiteY39" fmla="*/ 128588 h 378619"/>
                <a:gd name="connsiteX40" fmla="*/ 1676400 w 1676400"/>
                <a:gd name="connsiteY40" fmla="*/ 159544 h 378619"/>
                <a:gd name="connsiteX41" fmla="*/ 1666875 w 1676400"/>
                <a:gd name="connsiteY41" fmla="*/ 185738 h 378619"/>
                <a:gd name="connsiteX42" fmla="*/ 1643062 w 1676400"/>
                <a:gd name="connsiteY42" fmla="*/ 200025 h 378619"/>
                <a:gd name="connsiteX43" fmla="*/ 1609725 w 1676400"/>
                <a:gd name="connsiteY43" fmla="*/ 211931 h 378619"/>
                <a:gd name="connsiteX44" fmla="*/ 1524000 w 1676400"/>
                <a:gd name="connsiteY44" fmla="*/ 228600 h 378619"/>
                <a:gd name="connsiteX45" fmla="*/ 1057275 w 1676400"/>
                <a:gd name="connsiteY45" fmla="*/ 283369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676400" h="378619">
                  <a:moveTo>
                    <a:pt x="1057275" y="283369"/>
                  </a:moveTo>
                  <a:lnTo>
                    <a:pt x="719137" y="326231"/>
                  </a:lnTo>
                  <a:lnTo>
                    <a:pt x="457200" y="357188"/>
                  </a:lnTo>
                  <a:lnTo>
                    <a:pt x="392906" y="371475"/>
                  </a:lnTo>
                  <a:lnTo>
                    <a:pt x="359569" y="376238"/>
                  </a:lnTo>
                  <a:lnTo>
                    <a:pt x="328612" y="378619"/>
                  </a:lnTo>
                  <a:lnTo>
                    <a:pt x="302419" y="378619"/>
                  </a:lnTo>
                  <a:lnTo>
                    <a:pt x="247650" y="369094"/>
                  </a:lnTo>
                  <a:lnTo>
                    <a:pt x="204787" y="352425"/>
                  </a:lnTo>
                  <a:lnTo>
                    <a:pt x="154781" y="321469"/>
                  </a:lnTo>
                  <a:lnTo>
                    <a:pt x="88106" y="273844"/>
                  </a:lnTo>
                  <a:lnTo>
                    <a:pt x="30956" y="221456"/>
                  </a:lnTo>
                  <a:lnTo>
                    <a:pt x="7144" y="197644"/>
                  </a:lnTo>
                  <a:lnTo>
                    <a:pt x="0" y="185738"/>
                  </a:lnTo>
                  <a:lnTo>
                    <a:pt x="0" y="173831"/>
                  </a:lnTo>
                  <a:lnTo>
                    <a:pt x="9525" y="159544"/>
                  </a:lnTo>
                  <a:lnTo>
                    <a:pt x="28575" y="152400"/>
                  </a:lnTo>
                  <a:lnTo>
                    <a:pt x="42862" y="157163"/>
                  </a:lnTo>
                  <a:lnTo>
                    <a:pt x="78581" y="176213"/>
                  </a:lnTo>
                  <a:lnTo>
                    <a:pt x="114300" y="190500"/>
                  </a:lnTo>
                  <a:lnTo>
                    <a:pt x="154781" y="202406"/>
                  </a:lnTo>
                  <a:lnTo>
                    <a:pt x="200025" y="209550"/>
                  </a:lnTo>
                  <a:lnTo>
                    <a:pt x="242887" y="211931"/>
                  </a:lnTo>
                  <a:lnTo>
                    <a:pt x="295275" y="211931"/>
                  </a:lnTo>
                  <a:lnTo>
                    <a:pt x="366712" y="207169"/>
                  </a:lnTo>
                  <a:lnTo>
                    <a:pt x="495300" y="188119"/>
                  </a:lnTo>
                  <a:lnTo>
                    <a:pt x="700087" y="157163"/>
                  </a:lnTo>
                  <a:lnTo>
                    <a:pt x="1135856" y="88106"/>
                  </a:lnTo>
                  <a:lnTo>
                    <a:pt x="1178719" y="57150"/>
                  </a:lnTo>
                  <a:lnTo>
                    <a:pt x="1216819" y="30956"/>
                  </a:lnTo>
                  <a:lnTo>
                    <a:pt x="1262062" y="7144"/>
                  </a:lnTo>
                  <a:lnTo>
                    <a:pt x="1288256" y="0"/>
                  </a:lnTo>
                  <a:lnTo>
                    <a:pt x="1345406" y="0"/>
                  </a:lnTo>
                  <a:lnTo>
                    <a:pt x="1435894" y="9525"/>
                  </a:lnTo>
                  <a:lnTo>
                    <a:pt x="1512094" y="21431"/>
                  </a:lnTo>
                  <a:lnTo>
                    <a:pt x="1566862" y="38100"/>
                  </a:lnTo>
                  <a:lnTo>
                    <a:pt x="1607344" y="57150"/>
                  </a:lnTo>
                  <a:lnTo>
                    <a:pt x="1650206" y="88106"/>
                  </a:lnTo>
                  <a:lnTo>
                    <a:pt x="1666875" y="107156"/>
                  </a:lnTo>
                  <a:lnTo>
                    <a:pt x="1676400" y="128588"/>
                  </a:lnTo>
                  <a:lnTo>
                    <a:pt x="1676400" y="159544"/>
                  </a:lnTo>
                  <a:lnTo>
                    <a:pt x="1666875" y="185738"/>
                  </a:lnTo>
                  <a:lnTo>
                    <a:pt x="1643062" y="200025"/>
                  </a:lnTo>
                  <a:lnTo>
                    <a:pt x="1609725" y="211931"/>
                  </a:lnTo>
                  <a:lnTo>
                    <a:pt x="1524000" y="228600"/>
                  </a:lnTo>
                  <a:lnTo>
                    <a:pt x="1057275" y="2833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9">
              <a:extLst>
                <a:ext uri="{FF2B5EF4-FFF2-40B4-BE49-F238E27FC236}">
                  <a16:creationId xmlns:a16="http://schemas.microsoft.com/office/drawing/2014/main" id="{BE25C596-6A00-4206-A624-6398E7919161}"/>
                </a:ext>
              </a:extLst>
            </p:cNvPr>
            <p:cNvSpPr/>
            <p:nvPr/>
          </p:nvSpPr>
          <p:spPr>
            <a:xfrm>
              <a:off x="4837113" y="4522788"/>
              <a:ext cx="552450" cy="1365250"/>
            </a:xfrm>
            <a:custGeom>
              <a:avLst/>
              <a:gdLst>
                <a:gd name="connsiteX0" fmla="*/ 226219 w 552450"/>
                <a:gd name="connsiteY0" fmla="*/ 704850 h 1366837"/>
                <a:gd name="connsiteX1" fmla="*/ 147637 w 552450"/>
                <a:gd name="connsiteY1" fmla="*/ 247650 h 1366837"/>
                <a:gd name="connsiteX2" fmla="*/ 135731 w 552450"/>
                <a:gd name="connsiteY2" fmla="*/ 202406 h 1366837"/>
                <a:gd name="connsiteX3" fmla="*/ 114300 w 552450"/>
                <a:gd name="connsiteY3" fmla="*/ 166687 h 1366837"/>
                <a:gd name="connsiteX4" fmla="*/ 92869 w 552450"/>
                <a:gd name="connsiteY4" fmla="*/ 133350 h 1366837"/>
                <a:gd name="connsiteX5" fmla="*/ 69056 w 552450"/>
                <a:gd name="connsiteY5" fmla="*/ 107156 h 1366837"/>
                <a:gd name="connsiteX6" fmla="*/ 33337 w 552450"/>
                <a:gd name="connsiteY6" fmla="*/ 78581 h 1366837"/>
                <a:gd name="connsiteX7" fmla="*/ 16669 w 552450"/>
                <a:gd name="connsiteY7" fmla="*/ 66675 h 1366837"/>
                <a:gd name="connsiteX8" fmla="*/ 4762 w 552450"/>
                <a:gd name="connsiteY8" fmla="*/ 38100 h 1366837"/>
                <a:gd name="connsiteX9" fmla="*/ 0 w 552450"/>
                <a:gd name="connsiteY9" fmla="*/ 16669 h 1366837"/>
                <a:gd name="connsiteX10" fmla="*/ 4762 w 552450"/>
                <a:gd name="connsiteY10" fmla="*/ 2381 h 1366837"/>
                <a:gd name="connsiteX11" fmla="*/ 16669 w 552450"/>
                <a:gd name="connsiteY11" fmla="*/ 0 h 1366837"/>
                <a:gd name="connsiteX12" fmla="*/ 59531 w 552450"/>
                <a:gd name="connsiteY12" fmla="*/ 14287 h 1366837"/>
                <a:gd name="connsiteX13" fmla="*/ 119062 w 552450"/>
                <a:gd name="connsiteY13" fmla="*/ 26194 h 1366837"/>
                <a:gd name="connsiteX14" fmla="*/ 216694 w 552450"/>
                <a:gd name="connsiteY14" fmla="*/ 47625 h 1366837"/>
                <a:gd name="connsiteX15" fmla="*/ 338137 w 552450"/>
                <a:gd name="connsiteY15" fmla="*/ 83344 h 1366837"/>
                <a:gd name="connsiteX16" fmla="*/ 376237 w 552450"/>
                <a:gd name="connsiteY16" fmla="*/ 230981 h 1366837"/>
                <a:gd name="connsiteX17" fmla="*/ 440531 w 552450"/>
                <a:gd name="connsiteY17" fmla="*/ 602456 h 1366837"/>
                <a:gd name="connsiteX18" fmla="*/ 528637 w 552450"/>
                <a:gd name="connsiteY18" fmla="*/ 1112044 h 1366837"/>
                <a:gd name="connsiteX19" fmla="*/ 552450 w 552450"/>
                <a:gd name="connsiteY19" fmla="*/ 1295400 h 1366837"/>
                <a:gd name="connsiteX20" fmla="*/ 542925 w 552450"/>
                <a:gd name="connsiteY20" fmla="*/ 1340644 h 1366837"/>
                <a:gd name="connsiteX21" fmla="*/ 531019 w 552450"/>
                <a:gd name="connsiteY21" fmla="*/ 1359694 h 1366837"/>
                <a:gd name="connsiteX22" fmla="*/ 507206 w 552450"/>
                <a:gd name="connsiteY22" fmla="*/ 1366837 h 1366837"/>
                <a:gd name="connsiteX23" fmla="*/ 471487 w 552450"/>
                <a:gd name="connsiteY23" fmla="*/ 1366837 h 1366837"/>
                <a:gd name="connsiteX24" fmla="*/ 435769 w 552450"/>
                <a:gd name="connsiteY24" fmla="*/ 1352550 h 1366837"/>
                <a:gd name="connsiteX25" fmla="*/ 397669 w 552450"/>
                <a:gd name="connsiteY25" fmla="*/ 1323975 h 1366837"/>
                <a:gd name="connsiteX26" fmla="*/ 364331 w 552450"/>
                <a:gd name="connsiteY26" fmla="*/ 1295400 h 1366837"/>
                <a:gd name="connsiteX27" fmla="*/ 335756 w 552450"/>
                <a:gd name="connsiteY27" fmla="*/ 1259681 h 1366837"/>
                <a:gd name="connsiteX28" fmla="*/ 316706 w 552450"/>
                <a:gd name="connsiteY28" fmla="*/ 1214437 h 1366837"/>
                <a:gd name="connsiteX29" fmla="*/ 302419 w 552450"/>
                <a:gd name="connsiteY29" fmla="*/ 1133475 h 1366837"/>
                <a:gd name="connsiteX30" fmla="*/ 226219 w 552450"/>
                <a:gd name="connsiteY30" fmla="*/ 704850 h 136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52450" h="1366837">
                  <a:moveTo>
                    <a:pt x="226219" y="704850"/>
                  </a:moveTo>
                  <a:lnTo>
                    <a:pt x="147637" y="247650"/>
                  </a:lnTo>
                  <a:lnTo>
                    <a:pt x="135731" y="202406"/>
                  </a:lnTo>
                  <a:lnTo>
                    <a:pt x="114300" y="166687"/>
                  </a:lnTo>
                  <a:lnTo>
                    <a:pt x="92869" y="133350"/>
                  </a:lnTo>
                  <a:lnTo>
                    <a:pt x="69056" y="107156"/>
                  </a:lnTo>
                  <a:lnTo>
                    <a:pt x="33337" y="78581"/>
                  </a:lnTo>
                  <a:lnTo>
                    <a:pt x="16669" y="66675"/>
                  </a:lnTo>
                  <a:lnTo>
                    <a:pt x="4762" y="38100"/>
                  </a:lnTo>
                  <a:lnTo>
                    <a:pt x="0" y="16669"/>
                  </a:lnTo>
                  <a:lnTo>
                    <a:pt x="4762" y="2381"/>
                  </a:lnTo>
                  <a:lnTo>
                    <a:pt x="16669" y="0"/>
                  </a:lnTo>
                  <a:lnTo>
                    <a:pt x="59531" y="14287"/>
                  </a:lnTo>
                  <a:lnTo>
                    <a:pt x="119062" y="26194"/>
                  </a:lnTo>
                  <a:lnTo>
                    <a:pt x="216694" y="47625"/>
                  </a:lnTo>
                  <a:lnTo>
                    <a:pt x="338137" y="83344"/>
                  </a:lnTo>
                  <a:lnTo>
                    <a:pt x="376237" y="230981"/>
                  </a:lnTo>
                  <a:lnTo>
                    <a:pt x="440531" y="602456"/>
                  </a:lnTo>
                  <a:lnTo>
                    <a:pt x="528637" y="1112044"/>
                  </a:lnTo>
                  <a:lnTo>
                    <a:pt x="552450" y="1295400"/>
                  </a:lnTo>
                  <a:lnTo>
                    <a:pt x="542925" y="1340644"/>
                  </a:lnTo>
                  <a:lnTo>
                    <a:pt x="531019" y="1359694"/>
                  </a:lnTo>
                  <a:lnTo>
                    <a:pt x="507206" y="1366837"/>
                  </a:lnTo>
                  <a:lnTo>
                    <a:pt x="471487" y="1366837"/>
                  </a:lnTo>
                  <a:lnTo>
                    <a:pt x="435769" y="1352550"/>
                  </a:lnTo>
                  <a:lnTo>
                    <a:pt x="397669" y="1323975"/>
                  </a:lnTo>
                  <a:lnTo>
                    <a:pt x="364331" y="1295400"/>
                  </a:lnTo>
                  <a:lnTo>
                    <a:pt x="335756" y="1259681"/>
                  </a:lnTo>
                  <a:lnTo>
                    <a:pt x="316706" y="1214437"/>
                  </a:lnTo>
                  <a:lnTo>
                    <a:pt x="302419" y="1133475"/>
                  </a:lnTo>
                  <a:lnTo>
                    <a:pt x="226219" y="7048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5">
              <a:extLst>
                <a:ext uri="{FF2B5EF4-FFF2-40B4-BE49-F238E27FC236}">
                  <a16:creationId xmlns:a16="http://schemas.microsoft.com/office/drawing/2014/main" id="{B17B2CA3-1761-4906-8FF2-E0BD6885FFCC}"/>
                </a:ext>
              </a:extLst>
            </p:cNvPr>
            <p:cNvSpPr/>
            <p:nvPr/>
          </p:nvSpPr>
          <p:spPr>
            <a:xfrm rot="16200000">
              <a:off x="4294188" y="2022475"/>
              <a:ext cx="2033587" cy="1376363"/>
            </a:xfrm>
            <a:custGeom>
              <a:avLst/>
              <a:gdLst>
                <a:gd name="connsiteX0" fmla="*/ 902494 w 2033588"/>
                <a:gd name="connsiteY0" fmla="*/ 809625 h 1376362"/>
                <a:gd name="connsiteX1" fmla="*/ 695325 w 2033588"/>
                <a:gd name="connsiteY1" fmla="*/ 650081 h 1376362"/>
                <a:gd name="connsiteX2" fmla="*/ 533400 w 2033588"/>
                <a:gd name="connsiteY2" fmla="*/ 521493 h 1376362"/>
                <a:gd name="connsiteX3" fmla="*/ 280988 w 2033588"/>
                <a:gd name="connsiteY3" fmla="*/ 302418 h 1376362"/>
                <a:gd name="connsiteX4" fmla="*/ 114300 w 2033588"/>
                <a:gd name="connsiteY4" fmla="*/ 152400 h 1376362"/>
                <a:gd name="connsiteX5" fmla="*/ 9525 w 2033588"/>
                <a:gd name="connsiteY5" fmla="*/ 54768 h 1376362"/>
                <a:gd name="connsiteX6" fmla="*/ 2382 w 2033588"/>
                <a:gd name="connsiteY6" fmla="*/ 42862 h 1376362"/>
                <a:gd name="connsiteX7" fmla="*/ 0 w 2033588"/>
                <a:gd name="connsiteY7" fmla="*/ 19050 h 1376362"/>
                <a:gd name="connsiteX8" fmla="*/ 4763 w 2033588"/>
                <a:gd name="connsiteY8" fmla="*/ 7143 h 1376362"/>
                <a:gd name="connsiteX9" fmla="*/ 14288 w 2033588"/>
                <a:gd name="connsiteY9" fmla="*/ 0 h 1376362"/>
                <a:gd name="connsiteX10" fmla="*/ 38100 w 2033588"/>
                <a:gd name="connsiteY10" fmla="*/ 0 h 1376362"/>
                <a:gd name="connsiteX11" fmla="*/ 59532 w 2033588"/>
                <a:gd name="connsiteY11" fmla="*/ 7143 h 1376362"/>
                <a:gd name="connsiteX12" fmla="*/ 128588 w 2033588"/>
                <a:gd name="connsiteY12" fmla="*/ 57150 h 1376362"/>
                <a:gd name="connsiteX13" fmla="*/ 304800 w 2033588"/>
                <a:gd name="connsiteY13" fmla="*/ 183356 h 1376362"/>
                <a:gd name="connsiteX14" fmla="*/ 500063 w 2033588"/>
                <a:gd name="connsiteY14" fmla="*/ 311943 h 1376362"/>
                <a:gd name="connsiteX15" fmla="*/ 702469 w 2033588"/>
                <a:gd name="connsiteY15" fmla="*/ 442912 h 1376362"/>
                <a:gd name="connsiteX16" fmla="*/ 978694 w 2033588"/>
                <a:gd name="connsiteY16" fmla="*/ 609600 h 1376362"/>
                <a:gd name="connsiteX17" fmla="*/ 1202532 w 2033588"/>
                <a:gd name="connsiteY17" fmla="*/ 745331 h 1376362"/>
                <a:gd name="connsiteX18" fmla="*/ 1421607 w 2033588"/>
                <a:gd name="connsiteY18" fmla="*/ 862012 h 1376362"/>
                <a:gd name="connsiteX19" fmla="*/ 1600200 w 2033588"/>
                <a:gd name="connsiteY19" fmla="*/ 947737 h 1376362"/>
                <a:gd name="connsiteX20" fmla="*/ 1714500 w 2033588"/>
                <a:gd name="connsiteY20" fmla="*/ 992981 h 1376362"/>
                <a:gd name="connsiteX21" fmla="*/ 1762125 w 2033588"/>
                <a:gd name="connsiteY21" fmla="*/ 1007268 h 1376362"/>
                <a:gd name="connsiteX22" fmla="*/ 1814513 w 2033588"/>
                <a:gd name="connsiteY22" fmla="*/ 1014412 h 1376362"/>
                <a:gd name="connsiteX23" fmla="*/ 1833563 w 2033588"/>
                <a:gd name="connsiteY23" fmla="*/ 1007268 h 1376362"/>
                <a:gd name="connsiteX24" fmla="*/ 1907382 w 2033588"/>
                <a:gd name="connsiteY24" fmla="*/ 938212 h 1376362"/>
                <a:gd name="connsiteX25" fmla="*/ 1969294 w 2033588"/>
                <a:gd name="connsiteY25" fmla="*/ 859631 h 1376362"/>
                <a:gd name="connsiteX26" fmla="*/ 1993107 w 2033588"/>
                <a:gd name="connsiteY26" fmla="*/ 845343 h 1376362"/>
                <a:gd name="connsiteX27" fmla="*/ 2012157 w 2033588"/>
                <a:gd name="connsiteY27" fmla="*/ 838200 h 1376362"/>
                <a:gd name="connsiteX28" fmla="*/ 2028825 w 2033588"/>
                <a:gd name="connsiteY28" fmla="*/ 842962 h 1376362"/>
                <a:gd name="connsiteX29" fmla="*/ 2033588 w 2033588"/>
                <a:gd name="connsiteY29" fmla="*/ 854868 h 1376362"/>
                <a:gd name="connsiteX30" fmla="*/ 2026444 w 2033588"/>
                <a:gd name="connsiteY30" fmla="*/ 888206 h 1376362"/>
                <a:gd name="connsiteX31" fmla="*/ 2012157 w 2033588"/>
                <a:gd name="connsiteY31" fmla="*/ 926306 h 1376362"/>
                <a:gd name="connsiteX32" fmla="*/ 1952625 w 2033588"/>
                <a:gd name="connsiteY32" fmla="*/ 1152525 h 1376362"/>
                <a:gd name="connsiteX33" fmla="*/ 1940719 w 2033588"/>
                <a:gd name="connsiteY33" fmla="*/ 1181100 h 1376362"/>
                <a:gd name="connsiteX34" fmla="*/ 1907382 w 2033588"/>
                <a:gd name="connsiteY34" fmla="*/ 1238250 h 1376362"/>
                <a:gd name="connsiteX35" fmla="*/ 1866900 w 2033588"/>
                <a:gd name="connsiteY35" fmla="*/ 1297781 h 1376362"/>
                <a:gd name="connsiteX36" fmla="*/ 1831182 w 2033588"/>
                <a:gd name="connsiteY36" fmla="*/ 1335881 h 1376362"/>
                <a:gd name="connsiteX37" fmla="*/ 1785938 w 2033588"/>
                <a:gd name="connsiteY37" fmla="*/ 1369218 h 1376362"/>
                <a:gd name="connsiteX38" fmla="*/ 1766888 w 2033588"/>
                <a:gd name="connsiteY38" fmla="*/ 1373981 h 1376362"/>
                <a:gd name="connsiteX39" fmla="*/ 1743075 w 2033588"/>
                <a:gd name="connsiteY39" fmla="*/ 1376362 h 1376362"/>
                <a:gd name="connsiteX40" fmla="*/ 1714500 w 2033588"/>
                <a:gd name="connsiteY40" fmla="*/ 1373981 h 1376362"/>
                <a:gd name="connsiteX41" fmla="*/ 1695450 w 2033588"/>
                <a:gd name="connsiteY41" fmla="*/ 1359693 h 1376362"/>
                <a:gd name="connsiteX42" fmla="*/ 1669257 w 2033588"/>
                <a:gd name="connsiteY42" fmla="*/ 1331118 h 1376362"/>
                <a:gd name="connsiteX43" fmla="*/ 1635919 w 2033588"/>
                <a:gd name="connsiteY43" fmla="*/ 1300162 h 1376362"/>
                <a:gd name="connsiteX44" fmla="*/ 1550194 w 2033588"/>
                <a:gd name="connsiteY44" fmla="*/ 1235868 h 1376362"/>
                <a:gd name="connsiteX45" fmla="*/ 1454944 w 2033588"/>
                <a:gd name="connsiteY45" fmla="*/ 1188243 h 1376362"/>
                <a:gd name="connsiteX46" fmla="*/ 1276350 w 2033588"/>
                <a:gd name="connsiteY46" fmla="*/ 1071562 h 1376362"/>
                <a:gd name="connsiteX47" fmla="*/ 1095375 w 2033588"/>
                <a:gd name="connsiteY47" fmla="*/ 954881 h 1376362"/>
                <a:gd name="connsiteX48" fmla="*/ 902494 w 2033588"/>
                <a:gd name="connsiteY48" fmla="*/ 809625 h 137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033588" h="1376362">
                  <a:moveTo>
                    <a:pt x="902494" y="809625"/>
                  </a:moveTo>
                  <a:lnTo>
                    <a:pt x="695325" y="650081"/>
                  </a:lnTo>
                  <a:lnTo>
                    <a:pt x="533400" y="521493"/>
                  </a:lnTo>
                  <a:lnTo>
                    <a:pt x="280988" y="302418"/>
                  </a:lnTo>
                  <a:lnTo>
                    <a:pt x="114300" y="152400"/>
                  </a:lnTo>
                  <a:lnTo>
                    <a:pt x="9525" y="54768"/>
                  </a:lnTo>
                  <a:lnTo>
                    <a:pt x="2382" y="42862"/>
                  </a:lnTo>
                  <a:lnTo>
                    <a:pt x="0" y="19050"/>
                  </a:lnTo>
                  <a:lnTo>
                    <a:pt x="4763" y="7143"/>
                  </a:lnTo>
                  <a:lnTo>
                    <a:pt x="14288" y="0"/>
                  </a:lnTo>
                  <a:lnTo>
                    <a:pt x="38100" y="0"/>
                  </a:lnTo>
                  <a:lnTo>
                    <a:pt x="59532" y="7143"/>
                  </a:lnTo>
                  <a:lnTo>
                    <a:pt x="128588" y="57150"/>
                  </a:lnTo>
                  <a:lnTo>
                    <a:pt x="304800" y="183356"/>
                  </a:lnTo>
                  <a:lnTo>
                    <a:pt x="500063" y="311943"/>
                  </a:lnTo>
                  <a:lnTo>
                    <a:pt x="702469" y="442912"/>
                  </a:lnTo>
                  <a:lnTo>
                    <a:pt x="978694" y="609600"/>
                  </a:lnTo>
                  <a:lnTo>
                    <a:pt x="1202532" y="745331"/>
                  </a:lnTo>
                  <a:lnTo>
                    <a:pt x="1421607" y="862012"/>
                  </a:lnTo>
                  <a:lnTo>
                    <a:pt x="1600200" y="947737"/>
                  </a:lnTo>
                  <a:lnTo>
                    <a:pt x="1714500" y="992981"/>
                  </a:lnTo>
                  <a:lnTo>
                    <a:pt x="1762125" y="1007268"/>
                  </a:lnTo>
                  <a:lnTo>
                    <a:pt x="1814513" y="1014412"/>
                  </a:lnTo>
                  <a:lnTo>
                    <a:pt x="1833563" y="1007268"/>
                  </a:lnTo>
                  <a:lnTo>
                    <a:pt x="1907382" y="938212"/>
                  </a:lnTo>
                  <a:lnTo>
                    <a:pt x="1969294" y="859631"/>
                  </a:lnTo>
                  <a:lnTo>
                    <a:pt x="1993107" y="845343"/>
                  </a:lnTo>
                  <a:lnTo>
                    <a:pt x="2012157" y="838200"/>
                  </a:lnTo>
                  <a:lnTo>
                    <a:pt x="2028825" y="842962"/>
                  </a:lnTo>
                  <a:lnTo>
                    <a:pt x="2033588" y="854868"/>
                  </a:lnTo>
                  <a:lnTo>
                    <a:pt x="2026444" y="888206"/>
                  </a:lnTo>
                  <a:lnTo>
                    <a:pt x="2012157" y="926306"/>
                  </a:lnTo>
                  <a:lnTo>
                    <a:pt x="1952625" y="1152525"/>
                  </a:lnTo>
                  <a:lnTo>
                    <a:pt x="1940719" y="1181100"/>
                  </a:lnTo>
                  <a:lnTo>
                    <a:pt x="1907382" y="1238250"/>
                  </a:lnTo>
                  <a:lnTo>
                    <a:pt x="1866900" y="1297781"/>
                  </a:lnTo>
                  <a:lnTo>
                    <a:pt x="1831182" y="1335881"/>
                  </a:lnTo>
                  <a:lnTo>
                    <a:pt x="1785938" y="1369218"/>
                  </a:lnTo>
                  <a:lnTo>
                    <a:pt x="1766888" y="1373981"/>
                  </a:lnTo>
                  <a:lnTo>
                    <a:pt x="1743075" y="1376362"/>
                  </a:lnTo>
                  <a:lnTo>
                    <a:pt x="1714500" y="1373981"/>
                  </a:lnTo>
                  <a:lnTo>
                    <a:pt x="1695450" y="1359693"/>
                  </a:lnTo>
                  <a:lnTo>
                    <a:pt x="1669257" y="1331118"/>
                  </a:lnTo>
                  <a:lnTo>
                    <a:pt x="1635919" y="1300162"/>
                  </a:lnTo>
                  <a:lnTo>
                    <a:pt x="1550194" y="1235868"/>
                  </a:lnTo>
                  <a:lnTo>
                    <a:pt x="1454944" y="1188243"/>
                  </a:lnTo>
                  <a:lnTo>
                    <a:pt x="1276350" y="1071562"/>
                  </a:lnTo>
                  <a:lnTo>
                    <a:pt x="1095375" y="954881"/>
                  </a:lnTo>
                  <a:lnTo>
                    <a:pt x="902494" y="8096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7">
              <a:extLst>
                <a:ext uri="{FF2B5EF4-FFF2-40B4-BE49-F238E27FC236}">
                  <a16:creationId xmlns:a16="http://schemas.microsoft.com/office/drawing/2014/main" id="{EF7D280B-A893-44BA-8B94-C1362529CCB5}"/>
                </a:ext>
              </a:extLst>
            </p:cNvPr>
            <p:cNvSpPr/>
            <p:nvPr/>
          </p:nvSpPr>
          <p:spPr>
            <a:xfrm>
              <a:off x="2922588" y="2752725"/>
              <a:ext cx="747712" cy="628650"/>
            </a:xfrm>
            <a:custGeom>
              <a:avLst/>
              <a:gdLst>
                <a:gd name="connsiteX0" fmla="*/ 357187 w 747712"/>
                <a:gd name="connsiteY0" fmla="*/ 373856 h 628650"/>
                <a:gd name="connsiteX1" fmla="*/ 200025 w 747712"/>
                <a:gd name="connsiteY1" fmla="*/ 273844 h 628650"/>
                <a:gd name="connsiteX2" fmla="*/ 14287 w 747712"/>
                <a:gd name="connsiteY2" fmla="*/ 166688 h 628650"/>
                <a:gd name="connsiteX3" fmla="*/ 7144 w 747712"/>
                <a:gd name="connsiteY3" fmla="*/ 159544 h 628650"/>
                <a:gd name="connsiteX4" fmla="*/ 0 w 747712"/>
                <a:gd name="connsiteY4" fmla="*/ 128588 h 628650"/>
                <a:gd name="connsiteX5" fmla="*/ 0 w 747712"/>
                <a:gd name="connsiteY5" fmla="*/ 88106 h 628650"/>
                <a:gd name="connsiteX6" fmla="*/ 9525 w 747712"/>
                <a:gd name="connsiteY6" fmla="*/ 45244 h 628650"/>
                <a:gd name="connsiteX7" fmla="*/ 26194 w 747712"/>
                <a:gd name="connsiteY7" fmla="*/ 7144 h 628650"/>
                <a:gd name="connsiteX8" fmla="*/ 47625 w 747712"/>
                <a:gd name="connsiteY8" fmla="*/ 0 h 628650"/>
                <a:gd name="connsiteX9" fmla="*/ 200025 w 747712"/>
                <a:gd name="connsiteY9" fmla="*/ 7144 h 628650"/>
                <a:gd name="connsiteX10" fmla="*/ 271462 w 747712"/>
                <a:gd name="connsiteY10" fmla="*/ 85725 h 628650"/>
                <a:gd name="connsiteX11" fmla="*/ 400050 w 747712"/>
                <a:gd name="connsiteY11" fmla="*/ 195263 h 628650"/>
                <a:gd name="connsiteX12" fmla="*/ 509587 w 747712"/>
                <a:gd name="connsiteY12" fmla="*/ 295275 h 628650"/>
                <a:gd name="connsiteX13" fmla="*/ 747712 w 747712"/>
                <a:gd name="connsiteY13" fmla="*/ 502444 h 628650"/>
                <a:gd name="connsiteX14" fmla="*/ 692944 w 747712"/>
                <a:gd name="connsiteY14" fmla="*/ 628650 h 628650"/>
                <a:gd name="connsiteX15" fmla="*/ 357187 w 747712"/>
                <a:gd name="connsiteY15" fmla="*/ 373856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7712" h="628650">
                  <a:moveTo>
                    <a:pt x="357187" y="373856"/>
                  </a:moveTo>
                  <a:lnTo>
                    <a:pt x="200025" y="273844"/>
                  </a:lnTo>
                  <a:lnTo>
                    <a:pt x="14287" y="166688"/>
                  </a:lnTo>
                  <a:lnTo>
                    <a:pt x="7144" y="159544"/>
                  </a:lnTo>
                  <a:lnTo>
                    <a:pt x="0" y="128588"/>
                  </a:lnTo>
                  <a:lnTo>
                    <a:pt x="0" y="88106"/>
                  </a:lnTo>
                  <a:lnTo>
                    <a:pt x="9525" y="45244"/>
                  </a:lnTo>
                  <a:lnTo>
                    <a:pt x="26194" y="7144"/>
                  </a:lnTo>
                  <a:lnTo>
                    <a:pt x="47625" y="0"/>
                  </a:lnTo>
                  <a:lnTo>
                    <a:pt x="200025" y="7144"/>
                  </a:lnTo>
                  <a:lnTo>
                    <a:pt x="271462" y="85725"/>
                  </a:lnTo>
                  <a:lnTo>
                    <a:pt x="400050" y="195263"/>
                  </a:lnTo>
                  <a:lnTo>
                    <a:pt x="509587" y="295275"/>
                  </a:lnTo>
                  <a:lnTo>
                    <a:pt x="747712" y="502444"/>
                  </a:lnTo>
                  <a:lnTo>
                    <a:pt x="692944" y="628650"/>
                  </a:lnTo>
                  <a:lnTo>
                    <a:pt x="357187" y="3738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8">
              <a:extLst>
                <a:ext uri="{FF2B5EF4-FFF2-40B4-BE49-F238E27FC236}">
                  <a16:creationId xmlns:a16="http://schemas.microsoft.com/office/drawing/2014/main" id="{1F5C7848-DEC5-4D0E-9FF6-173F2779656A}"/>
                </a:ext>
              </a:extLst>
            </p:cNvPr>
            <p:cNvSpPr/>
            <p:nvPr/>
          </p:nvSpPr>
          <p:spPr>
            <a:xfrm>
              <a:off x="3036888" y="2227263"/>
              <a:ext cx="1463675" cy="1820862"/>
            </a:xfrm>
            <a:custGeom>
              <a:avLst/>
              <a:gdLst>
                <a:gd name="connsiteX0" fmla="*/ 623887 w 1464469"/>
                <a:gd name="connsiteY0" fmla="*/ 1212056 h 1821656"/>
                <a:gd name="connsiteX1" fmla="*/ 78581 w 1464469"/>
                <a:gd name="connsiteY1" fmla="*/ 1821656 h 1821656"/>
                <a:gd name="connsiteX2" fmla="*/ 0 w 1464469"/>
                <a:gd name="connsiteY2" fmla="*/ 1785937 h 1821656"/>
                <a:gd name="connsiteX3" fmla="*/ 85725 w 1464469"/>
                <a:gd name="connsiteY3" fmla="*/ 1662112 h 1821656"/>
                <a:gd name="connsiteX4" fmla="*/ 266700 w 1464469"/>
                <a:gd name="connsiteY4" fmla="*/ 1431131 h 1821656"/>
                <a:gd name="connsiteX5" fmla="*/ 526256 w 1464469"/>
                <a:gd name="connsiteY5" fmla="*/ 1104900 h 1821656"/>
                <a:gd name="connsiteX6" fmla="*/ 592931 w 1464469"/>
                <a:gd name="connsiteY6" fmla="*/ 990600 h 1821656"/>
                <a:gd name="connsiteX7" fmla="*/ 790575 w 1464469"/>
                <a:gd name="connsiteY7" fmla="*/ 723900 h 1821656"/>
                <a:gd name="connsiteX8" fmla="*/ 950119 w 1464469"/>
                <a:gd name="connsiteY8" fmla="*/ 509587 h 1821656"/>
                <a:gd name="connsiteX9" fmla="*/ 1092994 w 1464469"/>
                <a:gd name="connsiteY9" fmla="*/ 314325 h 1821656"/>
                <a:gd name="connsiteX10" fmla="*/ 1109662 w 1464469"/>
                <a:gd name="connsiteY10" fmla="*/ 290512 h 1821656"/>
                <a:gd name="connsiteX11" fmla="*/ 1121569 w 1464469"/>
                <a:gd name="connsiteY11" fmla="*/ 264319 h 1821656"/>
                <a:gd name="connsiteX12" fmla="*/ 1126331 w 1464469"/>
                <a:gd name="connsiteY12" fmla="*/ 209550 h 1821656"/>
                <a:gd name="connsiteX13" fmla="*/ 1119187 w 1464469"/>
                <a:gd name="connsiteY13" fmla="*/ 152400 h 1821656"/>
                <a:gd name="connsiteX14" fmla="*/ 1112044 w 1464469"/>
                <a:gd name="connsiteY14" fmla="*/ 102394 h 1821656"/>
                <a:gd name="connsiteX15" fmla="*/ 1097756 w 1464469"/>
                <a:gd name="connsiteY15" fmla="*/ 52387 h 1821656"/>
                <a:gd name="connsiteX16" fmla="*/ 1090612 w 1464469"/>
                <a:gd name="connsiteY16" fmla="*/ 33337 h 1821656"/>
                <a:gd name="connsiteX17" fmla="*/ 1085850 w 1464469"/>
                <a:gd name="connsiteY17" fmla="*/ 19050 h 1821656"/>
                <a:gd name="connsiteX18" fmla="*/ 1085850 w 1464469"/>
                <a:gd name="connsiteY18" fmla="*/ 4762 h 1821656"/>
                <a:gd name="connsiteX19" fmla="*/ 1097756 w 1464469"/>
                <a:gd name="connsiteY19" fmla="*/ 0 h 1821656"/>
                <a:gd name="connsiteX20" fmla="*/ 1126331 w 1464469"/>
                <a:gd name="connsiteY20" fmla="*/ 4762 h 1821656"/>
                <a:gd name="connsiteX21" fmla="*/ 1154906 w 1464469"/>
                <a:gd name="connsiteY21" fmla="*/ 11906 h 1821656"/>
                <a:gd name="connsiteX22" fmla="*/ 1193006 w 1464469"/>
                <a:gd name="connsiteY22" fmla="*/ 28575 h 1821656"/>
                <a:gd name="connsiteX23" fmla="*/ 1235869 w 1464469"/>
                <a:gd name="connsiteY23" fmla="*/ 57150 h 1821656"/>
                <a:gd name="connsiteX24" fmla="*/ 1307306 w 1464469"/>
                <a:gd name="connsiteY24" fmla="*/ 121444 h 1821656"/>
                <a:gd name="connsiteX25" fmla="*/ 1362075 w 1464469"/>
                <a:gd name="connsiteY25" fmla="*/ 185737 h 1821656"/>
                <a:gd name="connsiteX26" fmla="*/ 1423987 w 1464469"/>
                <a:gd name="connsiteY26" fmla="*/ 261937 h 1821656"/>
                <a:gd name="connsiteX27" fmla="*/ 1440656 w 1464469"/>
                <a:gd name="connsiteY27" fmla="*/ 285750 h 1821656"/>
                <a:gd name="connsiteX28" fmla="*/ 1454944 w 1464469"/>
                <a:gd name="connsiteY28" fmla="*/ 304800 h 1821656"/>
                <a:gd name="connsiteX29" fmla="*/ 1462087 w 1464469"/>
                <a:gd name="connsiteY29" fmla="*/ 321469 h 1821656"/>
                <a:gd name="connsiteX30" fmla="*/ 1464469 w 1464469"/>
                <a:gd name="connsiteY30" fmla="*/ 350044 h 1821656"/>
                <a:gd name="connsiteX31" fmla="*/ 1457325 w 1464469"/>
                <a:gd name="connsiteY31" fmla="*/ 369094 h 1821656"/>
                <a:gd name="connsiteX32" fmla="*/ 1435894 w 1464469"/>
                <a:gd name="connsiteY32" fmla="*/ 385762 h 1821656"/>
                <a:gd name="connsiteX33" fmla="*/ 1390650 w 1464469"/>
                <a:gd name="connsiteY33" fmla="*/ 407194 h 1821656"/>
                <a:gd name="connsiteX34" fmla="*/ 1350169 w 1464469"/>
                <a:gd name="connsiteY34" fmla="*/ 433387 h 1821656"/>
                <a:gd name="connsiteX35" fmla="*/ 1231106 w 1464469"/>
                <a:gd name="connsiteY35" fmla="*/ 557212 h 1821656"/>
                <a:gd name="connsiteX36" fmla="*/ 1045369 w 1464469"/>
                <a:gd name="connsiteY36" fmla="*/ 754856 h 1821656"/>
                <a:gd name="connsiteX37" fmla="*/ 862012 w 1464469"/>
                <a:gd name="connsiteY37" fmla="*/ 952500 h 1821656"/>
                <a:gd name="connsiteX38" fmla="*/ 623887 w 1464469"/>
                <a:gd name="connsiteY38" fmla="*/ 1212056 h 1821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64469" h="1821656">
                  <a:moveTo>
                    <a:pt x="623887" y="1212056"/>
                  </a:moveTo>
                  <a:lnTo>
                    <a:pt x="78581" y="1821656"/>
                  </a:lnTo>
                  <a:lnTo>
                    <a:pt x="0" y="1785937"/>
                  </a:lnTo>
                  <a:lnTo>
                    <a:pt x="85725" y="1662112"/>
                  </a:lnTo>
                  <a:lnTo>
                    <a:pt x="266700" y="1431131"/>
                  </a:lnTo>
                  <a:lnTo>
                    <a:pt x="526256" y="1104900"/>
                  </a:lnTo>
                  <a:lnTo>
                    <a:pt x="592931" y="990600"/>
                  </a:lnTo>
                  <a:lnTo>
                    <a:pt x="790575" y="723900"/>
                  </a:lnTo>
                  <a:lnTo>
                    <a:pt x="950119" y="509587"/>
                  </a:lnTo>
                  <a:lnTo>
                    <a:pt x="1092994" y="314325"/>
                  </a:lnTo>
                  <a:lnTo>
                    <a:pt x="1109662" y="290512"/>
                  </a:lnTo>
                  <a:lnTo>
                    <a:pt x="1121569" y="264319"/>
                  </a:lnTo>
                  <a:lnTo>
                    <a:pt x="1126331" y="209550"/>
                  </a:lnTo>
                  <a:lnTo>
                    <a:pt x="1119187" y="152400"/>
                  </a:lnTo>
                  <a:lnTo>
                    <a:pt x="1112044" y="102394"/>
                  </a:lnTo>
                  <a:lnTo>
                    <a:pt x="1097756" y="52387"/>
                  </a:lnTo>
                  <a:lnTo>
                    <a:pt x="1090612" y="33337"/>
                  </a:lnTo>
                  <a:lnTo>
                    <a:pt x="1085850" y="19050"/>
                  </a:lnTo>
                  <a:lnTo>
                    <a:pt x="1085850" y="4762"/>
                  </a:lnTo>
                  <a:lnTo>
                    <a:pt x="1097756" y="0"/>
                  </a:lnTo>
                  <a:lnTo>
                    <a:pt x="1126331" y="4762"/>
                  </a:lnTo>
                  <a:lnTo>
                    <a:pt x="1154906" y="11906"/>
                  </a:lnTo>
                  <a:lnTo>
                    <a:pt x="1193006" y="28575"/>
                  </a:lnTo>
                  <a:lnTo>
                    <a:pt x="1235869" y="57150"/>
                  </a:lnTo>
                  <a:lnTo>
                    <a:pt x="1307306" y="121444"/>
                  </a:lnTo>
                  <a:lnTo>
                    <a:pt x="1362075" y="185737"/>
                  </a:lnTo>
                  <a:lnTo>
                    <a:pt x="1423987" y="261937"/>
                  </a:lnTo>
                  <a:lnTo>
                    <a:pt x="1440656" y="285750"/>
                  </a:lnTo>
                  <a:lnTo>
                    <a:pt x="1454944" y="304800"/>
                  </a:lnTo>
                  <a:lnTo>
                    <a:pt x="1462087" y="321469"/>
                  </a:lnTo>
                  <a:lnTo>
                    <a:pt x="1464469" y="350044"/>
                  </a:lnTo>
                  <a:lnTo>
                    <a:pt x="1457325" y="369094"/>
                  </a:lnTo>
                  <a:lnTo>
                    <a:pt x="1435894" y="385762"/>
                  </a:lnTo>
                  <a:lnTo>
                    <a:pt x="1390650" y="407194"/>
                  </a:lnTo>
                  <a:lnTo>
                    <a:pt x="1350169" y="433387"/>
                  </a:lnTo>
                  <a:lnTo>
                    <a:pt x="1231106" y="557212"/>
                  </a:lnTo>
                  <a:lnTo>
                    <a:pt x="1045369" y="754856"/>
                  </a:lnTo>
                  <a:lnTo>
                    <a:pt x="862012" y="952500"/>
                  </a:lnTo>
                  <a:lnTo>
                    <a:pt x="623887" y="12120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9">
              <a:extLst>
                <a:ext uri="{FF2B5EF4-FFF2-40B4-BE49-F238E27FC236}">
                  <a16:creationId xmlns:a16="http://schemas.microsoft.com/office/drawing/2014/main" id="{BC8E8D15-A7EE-4175-B6B2-D7F3ECD7ED27}"/>
                </a:ext>
              </a:extLst>
            </p:cNvPr>
            <p:cNvSpPr/>
            <p:nvPr/>
          </p:nvSpPr>
          <p:spPr>
            <a:xfrm>
              <a:off x="2890838" y="3760788"/>
              <a:ext cx="1460500" cy="534987"/>
            </a:xfrm>
            <a:custGeom>
              <a:avLst/>
              <a:gdLst>
                <a:gd name="connsiteX0" fmla="*/ 1112043 w 1459706"/>
                <a:gd name="connsiteY0" fmla="*/ 204787 h 535781"/>
                <a:gd name="connsiteX1" fmla="*/ 923925 w 1459706"/>
                <a:gd name="connsiteY1" fmla="*/ 273844 h 535781"/>
                <a:gd name="connsiteX2" fmla="*/ 726281 w 1459706"/>
                <a:gd name="connsiteY2" fmla="*/ 345281 h 535781"/>
                <a:gd name="connsiteX3" fmla="*/ 576262 w 1459706"/>
                <a:gd name="connsiteY3" fmla="*/ 392906 h 535781"/>
                <a:gd name="connsiteX4" fmla="*/ 352425 w 1459706"/>
                <a:gd name="connsiteY4" fmla="*/ 469106 h 535781"/>
                <a:gd name="connsiteX5" fmla="*/ 314325 w 1459706"/>
                <a:gd name="connsiteY5" fmla="*/ 500062 h 535781"/>
                <a:gd name="connsiteX6" fmla="*/ 269081 w 1459706"/>
                <a:gd name="connsiteY6" fmla="*/ 526256 h 535781"/>
                <a:gd name="connsiteX7" fmla="*/ 240506 w 1459706"/>
                <a:gd name="connsiteY7" fmla="*/ 535781 h 535781"/>
                <a:gd name="connsiteX8" fmla="*/ 228600 w 1459706"/>
                <a:gd name="connsiteY8" fmla="*/ 533400 h 535781"/>
                <a:gd name="connsiteX9" fmla="*/ 211931 w 1459706"/>
                <a:gd name="connsiteY9" fmla="*/ 528637 h 535781"/>
                <a:gd name="connsiteX10" fmla="*/ 190500 w 1459706"/>
                <a:gd name="connsiteY10" fmla="*/ 514350 h 535781"/>
                <a:gd name="connsiteX11" fmla="*/ 171450 w 1459706"/>
                <a:gd name="connsiteY11" fmla="*/ 490537 h 535781"/>
                <a:gd name="connsiteX12" fmla="*/ 147637 w 1459706"/>
                <a:gd name="connsiteY12" fmla="*/ 469106 h 535781"/>
                <a:gd name="connsiteX13" fmla="*/ 116681 w 1459706"/>
                <a:gd name="connsiteY13" fmla="*/ 440531 h 535781"/>
                <a:gd name="connsiteX14" fmla="*/ 85725 w 1459706"/>
                <a:gd name="connsiteY14" fmla="*/ 409575 h 535781"/>
                <a:gd name="connsiteX15" fmla="*/ 50006 w 1459706"/>
                <a:gd name="connsiteY15" fmla="*/ 364331 h 535781"/>
                <a:gd name="connsiteX16" fmla="*/ 16668 w 1459706"/>
                <a:gd name="connsiteY16" fmla="*/ 311944 h 535781"/>
                <a:gd name="connsiteX17" fmla="*/ 0 w 1459706"/>
                <a:gd name="connsiteY17" fmla="*/ 273844 h 535781"/>
                <a:gd name="connsiteX18" fmla="*/ 2381 w 1459706"/>
                <a:gd name="connsiteY18" fmla="*/ 261937 h 535781"/>
                <a:gd name="connsiteX19" fmla="*/ 38100 w 1459706"/>
                <a:gd name="connsiteY19" fmla="*/ 242887 h 535781"/>
                <a:gd name="connsiteX20" fmla="*/ 107156 w 1459706"/>
                <a:gd name="connsiteY20" fmla="*/ 221456 h 535781"/>
                <a:gd name="connsiteX21" fmla="*/ 190500 w 1459706"/>
                <a:gd name="connsiteY21" fmla="*/ 195262 h 535781"/>
                <a:gd name="connsiteX22" fmla="*/ 283368 w 1459706"/>
                <a:gd name="connsiteY22" fmla="*/ 219075 h 535781"/>
                <a:gd name="connsiteX23" fmla="*/ 364331 w 1459706"/>
                <a:gd name="connsiteY23" fmla="*/ 207169 h 535781"/>
                <a:gd name="connsiteX24" fmla="*/ 688181 w 1459706"/>
                <a:gd name="connsiteY24" fmla="*/ 145256 h 535781"/>
                <a:gd name="connsiteX25" fmla="*/ 1014412 w 1459706"/>
                <a:gd name="connsiteY25" fmla="*/ 85725 h 535781"/>
                <a:gd name="connsiteX26" fmla="*/ 1423987 w 1459706"/>
                <a:gd name="connsiteY26" fmla="*/ 0 h 535781"/>
                <a:gd name="connsiteX27" fmla="*/ 1459706 w 1459706"/>
                <a:gd name="connsiteY27" fmla="*/ 78581 h 535781"/>
                <a:gd name="connsiteX28" fmla="*/ 1112043 w 1459706"/>
                <a:gd name="connsiteY28" fmla="*/ 204787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59706" h="535781">
                  <a:moveTo>
                    <a:pt x="1112043" y="204787"/>
                  </a:moveTo>
                  <a:lnTo>
                    <a:pt x="923925" y="273844"/>
                  </a:lnTo>
                  <a:lnTo>
                    <a:pt x="726281" y="345281"/>
                  </a:lnTo>
                  <a:lnTo>
                    <a:pt x="576262" y="392906"/>
                  </a:lnTo>
                  <a:lnTo>
                    <a:pt x="352425" y="469106"/>
                  </a:lnTo>
                  <a:lnTo>
                    <a:pt x="314325" y="500062"/>
                  </a:lnTo>
                  <a:lnTo>
                    <a:pt x="269081" y="526256"/>
                  </a:lnTo>
                  <a:lnTo>
                    <a:pt x="240506" y="535781"/>
                  </a:lnTo>
                  <a:lnTo>
                    <a:pt x="228600" y="533400"/>
                  </a:lnTo>
                  <a:lnTo>
                    <a:pt x="211931" y="528637"/>
                  </a:lnTo>
                  <a:lnTo>
                    <a:pt x="190500" y="514350"/>
                  </a:lnTo>
                  <a:lnTo>
                    <a:pt x="171450" y="490537"/>
                  </a:lnTo>
                  <a:lnTo>
                    <a:pt x="147637" y="469106"/>
                  </a:lnTo>
                  <a:lnTo>
                    <a:pt x="116681" y="440531"/>
                  </a:lnTo>
                  <a:lnTo>
                    <a:pt x="85725" y="409575"/>
                  </a:lnTo>
                  <a:lnTo>
                    <a:pt x="50006" y="364331"/>
                  </a:lnTo>
                  <a:lnTo>
                    <a:pt x="16668" y="311944"/>
                  </a:lnTo>
                  <a:lnTo>
                    <a:pt x="0" y="273844"/>
                  </a:lnTo>
                  <a:lnTo>
                    <a:pt x="2381" y="261937"/>
                  </a:lnTo>
                  <a:lnTo>
                    <a:pt x="38100" y="242887"/>
                  </a:lnTo>
                  <a:lnTo>
                    <a:pt x="107156" y="221456"/>
                  </a:lnTo>
                  <a:lnTo>
                    <a:pt x="190500" y="195262"/>
                  </a:lnTo>
                  <a:lnTo>
                    <a:pt x="283368" y="219075"/>
                  </a:lnTo>
                  <a:lnTo>
                    <a:pt x="364331" y="207169"/>
                  </a:lnTo>
                  <a:lnTo>
                    <a:pt x="688181" y="145256"/>
                  </a:lnTo>
                  <a:lnTo>
                    <a:pt x="1014412" y="85725"/>
                  </a:lnTo>
                  <a:lnTo>
                    <a:pt x="1423987" y="0"/>
                  </a:lnTo>
                  <a:lnTo>
                    <a:pt x="1459706" y="78581"/>
                  </a:lnTo>
                  <a:lnTo>
                    <a:pt x="1112043" y="2047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0">
              <a:extLst>
                <a:ext uri="{FF2B5EF4-FFF2-40B4-BE49-F238E27FC236}">
                  <a16:creationId xmlns:a16="http://schemas.microsoft.com/office/drawing/2014/main" id="{2A1A2C57-DB5C-42A0-A054-8CC4F98F4F9A}"/>
                </a:ext>
              </a:extLst>
            </p:cNvPr>
            <p:cNvSpPr/>
            <p:nvPr/>
          </p:nvSpPr>
          <p:spPr>
            <a:xfrm>
              <a:off x="4086225" y="3348038"/>
              <a:ext cx="452438" cy="771525"/>
            </a:xfrm>
            <a:custGeom>
              <a:avLst/>
              <a:gdLst>
                <a:gd name="connsiteX0" fmla="*/ 254794 w 452438"/>
                <a:gd name="connsiteY0" fmla="*/ 642937 h 771525"/>
                <a:gd name="connsiteX1" fmla="*/ 178594 w 452438"/>
                <a:gd name="connsiteY1" fmla="*/ 519112 h 771525"/>
                <a:gd name="connsiteX2" fmla="*/ 140494 w 452438"/>
                <a:gd name="connsiteY2" fmla="*/ 428625 h 771525"/>
                <a:gd name="connsiteX3" fmla="*/ 111919 w 452438"/>
                <a:gd name="connsiteY3" fmla="*/ 357187 h 771525"/>
                <a:gd name="connsiteX4" fmla="*/ 80963 w 452438"/>
                <a:gd name="connsiteY4" fmla="*/ 266700 h 771525"/>
                <a:gd name="connsiteX5" fmla="*/ 52388 w 452438"/>
                <a:gd name="connsiteY5" fmla="*/ 185737 h 771525"/>
                <a:gd name="connsiteX6" fmla="*/ 23813 w 452438"/>
                <a:gd name="connsiteY6" fmla="*/ 109537 h 771525"/>
                <a:gd name="connsiteX7" fmla="*/ 4763 w 452438"/>
                <a:gd name="connsiteY7" fmla="*/ 54768 h 771525"/>
                <a:gd name="connsiteX8" fmla="*/ 0 w 452438"/>
                <a:gd name="connsiteY8" fmla="*/ 26193 h 771525"/>
                <a:gd name="connsiteX9" fmla="*/ 4763 w 452438"/>
                <a:gd name="connsiteY9" fmla="*/ 7143 h 771525"/>
                <a:gd name="connsiteX10" fmla="*/ 23813 w 452438"/>
                <a:gd name="connsiteY10" fmla="*/ 0 h 771525"/>
                <a:gd name="connsiteX11" fmla="*/ 54769 w 452438"/>
                <a:gd name="connsiteY11" fmla="*/ 7143 h 771525"/>
                <a:gd name="connsiteX12" fmla="*/ 133350 w 452438"/>
                <a:gd name="connsiteY12" fmla="*/ 73818 h 771525"/>
                <a:gd name="connsiteX13" fmla="*/ 245269 w 452438"/>
                <a:gd name="connsiteY13" fmla="*/ 169068 h 771525"/>
                <a:gd name="connsiteX14" fmla="*/ 354806 w 452438"/>
                <a:gd name="connsiteY14" fmla="*/ 269081 h 771525"/>
                <a:gd name="connsiteX15" fmla="*/ 416719 w 452438"/>
                <a:gd name="connsiteY15" fmla="*/ 328612 h 771525"/>
                <a:gd name="connsiteX16" fmla="*/ 433388 w 452438"/>
                <a:gd name="connsiteY16" fmla="*/ 388143 h 771525"/>
                <a:gd name="connsiteX17" fmla="*/ 442913 w 452438"/>
                <a:gd name="connsiteY17" fmla="*/ 469106 h 771525"/>
                <a:gd name="connsiteX18" fmla="*/ 452438 w 452438"/>
                <a:gd name="connsiteY18" fmla="*/ 552450 h 771525"/>
                <a:gd name="connsiteX19" fmla="*/ 452438 w 452438"/>
                <a:gd name="connsiteY19" fmla="*/ 623887 h 771525"/>
                <a:gd name="connsiteX20" fmla="*/ 450056 w 452438"/>
                <a:gd name="connsiteY20" fmla="*/ 676275 h 771525"/>
                <a:gd name="connsiteX21" fmla="*/ 440531 w 452438"/>
                <a:gd name="connsiteY21" fmla="*/ 716756 h 771525"/>
                <a:gd name="connsiteX22" fmla="*/ 423863 w 452438"/>
                <a:gd name="connsiteY22" fmla="*/ 745331 h 771525"/>
                <a:gd name="connsiteX23" fmla="*/ 404813 w 452438"/>
                <a:gd name="connsiteY23" fmla="*/ 762000 h 771525"/>
                <a:gd name="connsiteX24" fmla="*/ 381000 w 452438"/>
                <a:gd name="connsiteY24" fmla="*/ 771525 h 771525"/>
                <a:gd name="connsiteX25" fmla="*/ 352425 w 452438"/>
                <a:gd name="connsiteY25" fmla="*/ 769143 h 771525"/>
                <a:gd name="connsiteX26" fmla="*/ 323850 w 452438"/>
                <a:gd name="connsiteY26" fmla="*/ 745331 h 771525"/>
                <a:gd name="connsiteX27" fmla="*/ 254794 w 452438"/>
                <a:gd name="connsiteY27" fmla="*/ 642937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52438" h="771525">
                  <a:moveTo>
                    <a:pt x="254794" y="642937"/>
                  </a:moveTo>
                  <a:lnTo>
                    <a:pt x="178594" y="519112"/>
                  </a:lnTo>
                  <a:lnTo>
                    <a:pt x="140494" y="428625"/>
                  </a:lnTo>
                  <a:lnTo>
                    <a:pt x="111919" y="357187"/>
                  </a:lnTo>
                  <a:lnTo>
                    <a:pt x="80963" y="266700"/>
                  </a:lnTo>
                  <a:lnTo>
                    <a:pt x="52388" y="185737"/>
                  </a:lnTo>
                  <a:lnTo>
                    <a:pt x="23813" y="109537"/>
                  </a:lnTo>
                  <a:lnTo>
                    <a:pt x="4763" y="54768"/>
                  </a:lnTo>
                  <a:lnTo>
                    <a:pt x="0" y="26193"/>
                  </a:lnTo>
                  <a:lnTo>
                    <a:pt x="4763" y="7143"/>
                  </a:lnTo>
                  <a:lnTo>
                    <a:pt x="23813" y="0"/>
                  </a:lnTo>
                  <a:lnTo>
                    <a:pt x="54769" y="7143"/>
                  </a:lnTo>
                  <a:lnTo>
                    <a:pt x="133350" y="73818"/>
                  </a:lnTo>
                  <a:lnTo>
                    <a:pt x="245269" y="169068"/>
                  </a:lnTo>
                  <a:lnTo>
                    <a:pt x="354806" y="269081"/>
                  </a:lnTo>
                  <a:lnTo>
                    <a:pt x="416719" y="328612"/>
                  </a:lnTo>
                  <a:lnTo>
                    <a:pt x="433388" y="388143"/>
                  </a:lnTo>
                  <a:lnTo>
                    <a:pt x="442913" y="469106"/>
                  </a:lnTo>
                  <a:lnTo>
                    <a:pt x="452438" y="552450"/>
                  </a:lnTo>
                  <a:lnTo>
                    <a:pt x="452438" y="623887"/>
                  </a:lnTo>
                  <a:lnTo>
                    <a:pt x="450056" y="676275"/>
                  </a:lnTo>
                  <a:lnTo>
                    <a:pt x="440531" y="716756"/>
                  </a:lnTo>
                  <a:lnTo>
                    <a:pt x="423863" y="745331"/>
                  </a:lnTo>
                  <a:lnTo>
                    <a:pt x="404813" y="762000"/>
                  </a:lnTo>
                  <a:lnTo>
                    <a:pt x="381000" y="771525"/>
                  </a:lnTo>
                  <a:lnTo>
                    <a:pt x="352425" y="769143"/>
                  </a:lnTo>
                  <a:lnTo>
                    <a:pt x="323850" y="745331"/>
                  </a:lnTo>
                  <a:lnTo>
                    <a:pt x="254794" y="6429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4">
              <a:extLst>
                <a:ext uri="{FF2B5EF4-FFF2-40B4-BE49-F238E27FC236}">
                  <a16:creationId xmlns:a16="http://schemas.microsoft.com/office/drawing/2014/main" id="{94C865E9-B8FB-45A4-811F-9F7EFBBF44DF}"/>
                </a:ext>
              </a:extLst>
            </p:cNvPr>
            <p:cNvSpPr/>
            <p:nvPr/>
          </p:nvSpPr>
          <p:spPr>
            <a:xfrm rot="16200000">
              <a:off x="2661444" y="4893469"/>
              <a:ext cx="2182813" cy="307975"/>
            </a:xfrm>
            <a:custGeom>
              <a:avLst/>
              <a:gdLst>
                <a:gd name="connsiteX0" fmla="*/ 1250156 w 2183606"/>
                <a:gd name="connsiteY0" fmla="*/ 283369 h 307181"/>
                <a:gd name="connsiteX1" fmla="*/ 757238 w 2183606"/>
                <a:gd name="connsiteY1" fmla="*/ 278606 h 307181"/>
                <a:gd name="connsiteX2" fmla="*/ 130969 w 2183606"/>
                <a:gd name="connsiteY2" fmla="*/ 271463 h 307181"/>
                <a:gd name="connsiteX3" fmla="*/ 83344 w 2183606"/>
                <a:gd name="connsiteY3" fmla="*/ 261938 h 307181"/>
                <a:gd name="connsiteX4" fmla="*/ 42863 w 2183606"/>
                <a:gd name="connsiteY4" fmla="*/ 250031 h 307181"/>
                <a:gd name="connsiteX5" fmla="*/ 16669 w 2183606"/>
                <a:gd name="connsiteY5" fmla="*/ 235744 h 307181"/>
                <a:gd name="connsiteX6" fmla="*/ 0 w 2183606"/>
                <a:gd name="connsiteY6" fmla="*/ 216694 h 307181"/>
                <a:gd name="connsiteX7" fmla="*/ 0 w 2183606"/>
                <a:gd name="connsiteY7" fmla="*/ 192881 h 307181"/>
                <a:gd name="connsiteX8" fmla="*/ 14288 w 2183606"/>
                <a:gd name="connsiteY8" fmla="*/ 161925 h 307181"/>
                <a:gd name="connsiteX9" fmla="*/ 35719 w 2183606"/>
                <a:gd name="connsiteY9" fmla="*/ 135731 h 307181"/>
                <a:gd name="connsiteX10" fmla="*/ 61913 w 2183606"/>
                <a:gd name="connsiteY10" fmla="*/ 114300 h 307181"/>
                <a:gd name="connsiteX11" fmla="*/ 107156 w 2183606"/>
                <a:gd name="connsiteY11" fmla="*/ 88106 h 307181"/>
                <a:gd name="connsiteX12" fmla="*/ 169069 w 2183606"/>
                <a:gd name="connsiteY12" fmla="*/ 57150 h 307181"/>
                <a:gd name="connsiteX13" fmla="*/ 233363 w 2183606"/>
                <a:gd name="connsiteY13" fmla="*/ 28575 h 307181"/>
                <a:gd name="connsiteX14" fmla="*/ 326231 w 2183606"/>
                <a:gd name="connsiteY14" fmla="*/ 0 h 307181"/>
                <a:gd name="connsiteX15" fmla="*/ 397669 w 2183606"/>
                <a:gd name="connsiteY15" fmla="*/ 14288 h 307181"/>
                <a:gd name="connsiteX16" fmla="*/ 516731 w 2183606"/>
                <a:gd name="connsiteY16" fmla="*/ 40481 h 307181"/>
                <a:gd name="connsiteX17" fmla="*/ 623888 w 2183606"/>
                <a:gd name="connsiteY17" fmla="*/ 71438 h 307181"/>
                <a:gd name="connsiteX18" fmla="*/ 745331 w 2183606"/>
                <a:gd name="connsiteY18" fmla="*/ 83344 h 307181"/>
                <a:gd name="connsiteX19" fmla="*/ 966788 w 2183606"/>
                <a:gd name="connsiteY19" fmla="*/ 92869 h 307181"/>
                <a:gd name="connsiteX20" fmla="*/ 1307306 w 2183606"/>
                <a:gd name="connsiteY20" fmla="*/ 92869 h 307181"/>
                <a:gd name="connsiteX21" fmla="*/ 1693069 w 2183606"/>
                <a:gd name="connsiteY21" fmla="*/ 95250 h 307181"/>
                <a:gd name="connsiteX22" fmla="*/ 1866900 w 2183606"/>
                <a:gd name="connsiteY22" fmla="*/ 95250 h 307181"/>
                <a:gd name="connsiteX23" fmla="*/ 1881188 w 2183606"/>
                <a:gd name="connsiteY23" fmla="*/ 92869 h 307181"/>
                <a:gd name="connsiteX24" fmla="*/ 2105025 w 2183606"/>
                <a:gd name="connsiteY24" fmla="*/ 30956 h 307181"/>
                <a:gd name="connsiteX25" fmla="*/ 2183606 w 2183606"/>
                <a:gd name="connsiteY25" fmla="*/ 190500 h 307181"/>
                <a:gd name="connsiteX26" fmla="*/ 2031206 w 2183606"/>
                <a:gd name="connsiteY26" fmla="*/ 266700 h 307181"/>
                <a:gd name="connsiteX27" fmla="*/ 1969294 w 2183606"/>
                <a:gd name="connsiteY27" fmla="*/ 300038 h 307181"/>
                <a:gd name="connsiteX28" fmla="*/ 1947863 w 2183606"/>
                <a:gd name="connsiteY28" fmla="*/ 304800 h 307181"/>
                <a:gd name="connsiteX29" fmla="*/ 1907381 w 2183606"/>
                <a:gd name="connsiteY29" fmla="*/ 307181 h 307181"/>
                <a:gd name="connsiteX30" fmla="*/ 1859756 w 2183606"/>
                <a:gd name="connsiteY30" fmla="*/ 302419 h 307181"/>
                <a:gd name="connsiteX31" fmla="*/ 1745456 w 2183606"/>
                <a:gd name="connsiteY31" fmla="*/ 292894 h 307181"/>
                <a:gd name="connsiteX32" fmla="*/ 1250156 w 2183606"/>
                <a:gd name="connsiteY32" fmla="*/ 283369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83606" h="307181">
                  <a:moveTo>
                    <a:pt x="1250156" y="283369"/>
                  </a:moveTo>
                  <a:lnTo>
                    <a:pt x="757238" y="278606"/>
                  </a:lnTo>
                  <a:lnTo>
                    <a:pt x="130969" y="271463"/>
                  </a:lnTo>
                  <a:lnTo>
                    <a:pt x="83344" y="261938"/>
                  </a:lnTo>
                  <a:lnTo>
                    <a:pt x="42863" y="250031"/>
                  </a:lnTo>
                  <a:lnTo>
                    <a:pt x="16669" y="235744"/>
                  </a:lnTo>
                  <a:lnTo>
                    <a:pt x="0" y="216694"/>
                  </a:lnTo>
                  <a:lnTo>
                    <a:pt x="0" y="192881"/>
                  </a:lnTo>
                  <a:lnTo>
                    <a:pt x="14288" y="161925"/>
                  </a:lnTo>
                  <a:lnTo>
                    <a:pt x="35719" y="135731"/>
                  </a:lnTo>
                  <a:lnTo>
                    <a:pt x="61913" y="114300"/>
                  </a:lnTo>
                  <a:lnTo>
                    <a:pt x="107156" y="88106"/>
                  </a:lnTo>
                  <a:lnTo>
                    <a:pt x="169069" y="57150"/>
                  </a:lnTo>
                  <a:lnTo>
                    <a:pt x="233363" y="28575"/>
                  </a:lnTo>
                  <a:lnTo>
                    <a:pt x="326231" y="0"/>
                  </a:lnTo>
                  <a:lnTo>
                    <a:pt x="397669" y="14288"/>
                  </a:lnTo>
                  <a:lnTo>
                    <a:pt x="516731" y="40481"/>
                  </a:lnTo>
                  <a:lnTo>
                    <a:pt x="623888" y="71438"/>
                  </a:lnTo>
                  <a:lnTo>
                    <a:pt x="745331" y="83344"/>
                  </a:lnTo>
                  <a:lnTo>
                    <a:pt x="966788" y="92869"/>
                  </a:lnTo>
                  <a:lnTo>
                    <a:pt x="1307306" y="92869"/>
                  </a:lnTo>
                  <a:lnTo>
                    <a:pt x="1693069" y="95250"/>
                  </a:lnTo>
                  <a:lnTo>
                    <a:pt x="1866900" y="95250"/>
                  </a:lnTo>
                  <a:lnTo>
                    <a:pt x="1881188" y="92869"/>
                  </a:lnTo>
                  <a:lnTo>
                    <a:pt x="2105025" y="30956"/>
                  </a:lnTo>
                  <a:lnTo>
                    <a:pt x="2183606" y="190500"/>
                  </a:lnTo>
                  <a:lnTo>
                    <a:pt x="2031206" y="266700"/>
                  </a:lnTo>
                  <a:lnTo>
                    <a:pt x="1969294" y="300038"/>
                  </a:lnTo>
                  <a:lnTo>
                    <a:pt x="1947863" y="304800"/>
                  </a:lnTo>
                  <a:lnTo>
                    <a:pt x="1907381" y="307181"/>
                  </a:lnTo>
                  <a:lnTo>
                    <a:pt x="1859756" y="302419"/>
                  </a:lnTo>
                  <a:lnTo>
                    <a:pt x="1745456" y="292894"/>
                  </a:lnTo>
                  <a:lnTo>
                    <a:pt x="1250156" y="2833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3">
              <a:extLst>
                <a:ext uri="{FF2B5EF4-FFF2-40B4-BE49-F238E27FC236}">
                  <a16:creationId xmlns:a16="http://schemas.microsoft.com/office/drawing/2014/main" id="{0CBE799D-0DE1-4E52-A382-9E195D3BCAD8}"/>
                </a:ext>
              </a:extLst>
            </p:cNvPr>
            <p:cNvSpPr/>
            <p:nvPr/>
          </p:nvSpPr>
          <p:spPr>
            <a:xfrm>
              <a:off x="5737225" y="2081213"/>
              <a:ext cx="1911350" cy="1566862"/>
            </a:xfrm>
            <a:custGeom>
              <a:avLst/>
              <a:gdLst>
                <a:gd name="connsiteX0" fmla="*/ 816769 w 1912144"/>
                <a:gd name="connsiteY0" fmla="*/ 1097756 h 1566862"/>
                <a:gd name="connsiteX1" fmla="*/ 733425 w 1912144"/>
                <a:gd name="connsiteY1" fmla="*/ 995362 h 1566862"/>
                <a:gd name="connsiteX2" fmla="*/ 652463 w 1912144"/>
                <a:gd name="connsiteY2" fmla="*/ 890587 h 1566862"/>
                <a:gd name="connsiteX3" fmla="*/ 550069 w 1912144"/>
                <a:gd name="connsiteY3" fmla="*/ 750093 h 1566862"/>
                <a:gd name="connsiteX4" fmla="*/ 435769 w 1912144"/>
                <a:gd name="connsiteY4" fmla="*/ 597693 h 1566862"/>
                <a:gd name="connsiteX5" fmla="*/ 357188 w 1912144"/>
                <a:gd name="connsiteY5" fmla="*/ 500062 h 1566862"/>
                <a:gd name="connsiteX6" fmla="*/ 276225 w 1912144"/>
                <a:gd name="connsiteY6" fmla="*/ 388143 h 1566862"/>
                <a:gd name="connsiteX7" fmla="*/ 0 w 1912144"/>
                <a:gd name="connsiteY7" fmla="*/ 116681 h 1566862"/>
                <a:gd name="connsiteX8" fmla="*/ 33338 w 1912144"/>
                <a:gd name="connsiteY8" fmla="*/ 0 h 1566862"/>
                <a:gd name="connsiteX9" fmla="*/ 150019 w 1912144"/>
                <a:gd name="connsiteY9" fmla="*/ 123825 h 1566862"/>
                <a:gd name="connsiteX10" fmla="*/ 326232 w 1912144"/>
                <a:gd name="connsiteY10" fmla="*/ 276225 h 1566862"/>
                <a:gd name="connsiteX11" fmla="*/ 471488 w 1912144"/>
                <a:gd name="connsiteY11" fmla="*/ 416718 h 1566862"/>
                <a:gd name="connsiteX12" fmla="*/ 619125 w 1912144"/>
                <a:gd name="connsiteY12" fmla="*/ 547687 h 1566862"/>
                <a:gd name="connsiteX13" fmla="*/ 752475 w 1912144"/>
                <a:gd name="connsiteY13" fmla="*/ 666750 h 1566862"/>
                <a:gd name="connsiteX14" fmla="*/ 921544 w 1912144"/>
                <a:gd name="connsiteY14" fmla="*/ 814387 h 1566862"/>
                <a:gd name="connsiteX15" fmla="*/ 1085850 w 1912144"/>
                <a:gd name="connsiteY15" fmla="*/ 959643 h 1566862"/>
                <a:gd name="connsiteX16" fmla="*/ 1231107 w 1912144"/>
                <a:gd name="connsiteY16" fmla="*/ 1083468 h 1566862"/>
                <a:gd name="connsiteX17" fmla="*/ 1383507 w 1912144"/>
                <a:gd name="connsiteY17" fmla="*/ 1204912 h 1566862"/>
                <a:gd name="connsiteX18" fmla="*/ 1490663 w 1912144"/>
                <a:gd name="connsiteY18" fmla="*/ 1273968 h 1566862"/>
                <a:gd name="connsiteX19" fmla="*/ 1609725 w 1912144"/>
                <a:gd name="connsiteY19" fmla="*/ 1347787 h 1566862"/>
                <a:gd name="connsiteX20" fmla="*/ 1724025 w 1912144"/>
                <a:gd name="connsiteY20" fmla="*/ 1412081 h 1566862"/>
                <a:gd name="connsiteX21" fmla="*/ 1885950 w 1912144"/>
                <a:gd name="connsiteY21" fmla="*/ 1502568 h 1566862"/>
                <a:gd name="connsiteX22" fmla="*/ 1905000 w 1912144"/>
                <a:gd name="connsiteY22" fmla="*/ 1521618 h 1566862"/>
                <a:gd name="connsiteX23" fmla="*/ 1912144 w 1912144"/>
                <a:gd name="connsiteY23" fmla="*/ 1545431 h 1566862"/>
                <a:gd name="connsiteX24" fmla="*/ 1907382 w 1912144"/>
                <a:gd name="connsiteY24" fmla="*/ 1559718 h 1566862"/>
                <a:gd name="connsiteX25" fmla="*/ 1893094 w 1912144"/>
                <a:gd name="connsiteY25" fmla="*/ 1564481 h 1566862"/>
                <a:gd name="connsiteX26" fmla="*/ 1807369 w 1912144"/>
                <a:gd name="connsiteY26" fmla="*/ 1566862 h 1566862"/>
                <a:gd name="connsiteX27" fmla="*/ 1464469 w 1912144"/>
                <a:gd name="connsiteY27" fmla="*/ 1564481 h 1566862"/>
                <a:gd name="connsiteX28" fmla="*/ 1235869 w 1912144"/>
                <a:gd name="connsiteY28" fmla="*/ 1566862 h 1566862"/>
                <a:gd name="connsiteX29" fmla="*/ 1185863 w 1912144"/>
                <a:gd name="connsiteY29" fmla="*/ 1552575 h 1566862"/>
                <a:gd name="connsiteX30" fmla="*/ 1152525 w 1912144"/>
                <a:gd name="connsiteY30" fmla="*/ 1535906 h 1566862"/>
                <a:gd name="connsiteX31" fmla="*/ 1112044 w 1912144"/>
                <a:gd name="connsiteY31" fmla="*/ 1500187 h 1566862"/>
                <a:gd name="connsiteX32" fmla="*/ 1069182 w 1912144"/>
                <a:gd name="connsiteY32" fmla="*/ 1440656 h 1566862"/>
                <a:gd name="connsiteX33" fmla="*/ 966788 w 1912144"/>
                <a:gd name="connsiteY33" fmla="*/ 1307306 h 1566862"/>
                <a:gd name="connsiteX34" fmla="*/ 816769 w 1912144"/>
                <a:gd name="connsiteY34" fmla="*/ 1097756 h 1566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12144" h="1566862">
                  <a:moveTo>
                    <a:pt x="816769" y="1097756"/>
                  </a:moveTo>
                  <a:lnTo>
                    <a:pt x="733425" y="995362"/>
                  </a:lnTo>
                  <a:lnTo>
                    <a:pt x="652463" y="890587"/>
                  </a:lnTo>
                  <a:lnTo>
                    <a:pt x="550069" y="750093"/>
                  </a:lnTo>
                  <a:lnTo>
                    <a:pt x="435769" y="597693"/>
                  </a:lnTo>
                  <a:lnTo>
                    <a:pt x="357188" y="500062"/>
                  </a:lnTo>
                  <a:lnTo>
                    <a:pt x="276225" y="388143"/>
                  </a:lnTo>
                  <a:lnTo>
                    <a:pt x="0" y="116681"/>
                  </a:lnTo>
                  <a:lnTo>
                    <a:pt x="33338" y="0"/>
                  </a:lnTo>
                  <a:lnTo>
                    <a:pt x="150019" y="123825"/>
                  </a:lnTo>
                  <a:lnTo>
                    <a:pt x="326232" y="276225"/>
                  </a:lnTo>
                  <a:lnTo>
                    <a:pt x="471488" y="416718"/>
                  </a:lnTo>
                  <a:lnTo>
                    <a:pt x="619125" y="547687"/>
                  </a:lnTo>
                  <a:lnTo>
                    <a:pt x="752475" y="666750"/>
                  </a:lnTo>
                  <a:lnTo>
                    <a:pt x="921544" y="814387"/>
                  </a:lnTo>
                  <a:lnTo>
                    <a:pt x="1085850" y="959643"/>
                  </a:lnTo>
                  <a:lnTo>
                    <a:pt x="1231107" y="1083468"/>
                  </a:lnTo>
                  <a:lnTo>
                    <a:pt x="1383507" y="1204912"/>
                  </a:lnTo>
                  <a:lnTo>
                    <a:pt x="1490663" y="1273968"/>
                  </a:lnTo>
                  <a:lnTo>
                    <a:pt x="1609725" y="1347787"/>
                  </a:lnTo>
                  <a:lnTo>
                    <a:pt x="1724025" y="1412081"/>
                  </a:lnTo>
                  <a:lnTo>
                    <a:pt x="1885950" y="1502568"/>
                  </a:lnTo>
                  <a:lnTo>
                    <a:pt x="1905000" y="1521618"/>
                  </a:lnTo>
                  <a:lnTo>
                    <a:pt x="1912144" y="1545431"/>
                  </a:lnTo>
                  <a:lnTo>
                    <a:pt x="1907382" y="1559718"/>
                  </a:lnTo>
                  <a:lnTo>
                    <a:pt x="1893094" y="1564481"/>
                  </a:lnTo>
                  <a:lnTo>
                    <a:pt x="1807369" y="1566862"/>
                  </a:lnTo>
                  <a:lnTo>
                    <a:pt x="1464469" y="1564481"/>
                  </a:lnTo>
                  <a:lnTo>
                    <a:pt x="1235869" y="1566862"/>
                  </a:lnTo>
                  <a:lnTo>
                    <a:pt x="1185863" y="1552575"/>
                  </a:lnTo>
                  <a:lnTo>
                    <a:pt x="1152525" y="1535906"/>
                  </a:lnTo>
                  <a:lnTo>
                    <a:pt x="1112044" y="1500187"/>
                  </a:lnTo>
                  <a:lnTo>
                    <a:pt x="1069182" y="1440656"/>
                  </a:lnTo>
                  <a:lnTo>
                    <a:pt x="966788" y="1307306"/>
                  </a:lnTo>
                  <a:lnTo>
                    <a:pt x="816769" y="10977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1">
              <a:extLst>
                <a:ext uri="{FF2B5EF4-FFF2-40B4-BE49-F238E27FC236}">
                  <a16:creationId xmlns:a16="http://schemas.microsoft.com/office/drawing/2014/main" id="{536C5FCA-4459-4D4E-8197-414EBA22B961}"/>
                </a:ext>
              </a:extLst>
            </p:cNvPr>
            <p:cNvSpPr/>
            <p:nvPr/>
          </p:nvSpPr>
          <p:spPr>
            <a:xfrm>
              <a:off x="5076825" y="4379913"/>
              <a:ext cx="1965325" cy="1524000"/>
            </a:xfrm>
            <a:custGeom>
              <a:avLst/>
              <a:gdLst>
                <a:gd name="connsiteX0" fmla="*/ 688181 w 1964531"/>
                <a:gd name="connsiteY0" fmla="*/ 290512 h 1524000"/>
                <a:gd name="connsiteX1" fmla="*/ 80963 w 1964531"/>
                <a:gd name="connsiteY1" fmla="*/ 373856 h 1524000"/>
                <a:gd name="connsiteX2" fmla="*/ 0 w 1964531"/>
                <a:gd name="connsiteY2" fmla="*/ 223837 h 1524000"/>
                <a:gd name="connsiteX3" fmla="*/ 95250 w 1964531"/>
                <a:gd name="connsiteY3" fmla="*/ 223837 h 1524000"/>
                <a:gd name="connsiteX4" fmla="*/ 166688 w 1964531"/>
                <a:gd name="connsiteY4" fmla="*/ 223837 h 1524000"/>
                <a:gd name="connsiteX5" fmla="*/ 247650 w 1964531"/>
                <a:gd name="connsiteY5" fmla="*/ 216694 h 1524000"/>
                <a:gd name="connsiteX6" fmla="*/ 390525 w 1964531"/>
                <a:gd name="connsiteY6" fmla="*/ 195262 h 1524000"/>
                <a:gd name="connsiteX7" fmla="*/ 723900 w 1964531"/>
                <a:gd name="connsiteY7" fmla="*/ 147637 h 1524000"/>
                <a:gd name="connsiteX8" fmla="*/ 1100138 w 1964531"/>
                <a:gd name="connsiteY8" fmla="*/ 97631 h 1524000"/>
                <a:gd name="connsiteX9" fmla="*/ 1469231 w 1964531"/>
                <a:gd name="connsiteY9" fmla="*/ 50006 h 1524000"/>
                <a:gd name="connsiteX10" fmla="*/ 1500188 w 1964531"/>
                <a:gd name="connsiteY10" fmla="*/ 33337 h 1524000"/>
                <a:gd name="connsiteX11" fmla="*/ 1535906 w 1964531"/>
                <a:gd name="connsiteY11" fmla="*/ 16669 h 1524000"/>
                <a:gd name="connsiteX12" fmla="*/ 1578769 w 1964531"/>
                <a:gd name="connsiteY12" fmla="*/ 4762 h 1524000"/>
                <a:gd name="connsiteX13" fmla="*/ 1619250 w 1964531"/>
                <a:gd name="connsiteY13" fmla="*/ 0 h 1524000"/>
                <a:gd name="connsiteX14" fmla="*/ 1643063 w 1964531"/>
                <a:gd name="connsiteY14" fmla="*/ 0 h 1524000"/>
                <a:gd name="connsiteX15" fmla="*/ 1669256 w 1964531"/>
                <a:gd name="connsiteY15" fmla="*/ 9525 h 1524000"/>
                <a:gd name="connsiteX16" fmla="*/ 1735931 w 1964531"/>
                <a:gd name="connsiteY16" fmla="*/ 47625 h 1524000"/>
                <a:gd name="connsiteX17" fmla="*/ 1807369 w 1964531"/>
                <a:gd name="connsiteY17" fmla="*/ 92869 h 1524000"/>
                <a:gd name="connsiteX18" fmla="*/ 1881188 w 1964531"/>
                <a:gd name="connsiteY18" fmla="*/ 147637 h 1524000"/>
                <a:gd name="connsiteX19" fmla="*/ 1924050 w 1964531"/>
                <a:gd name="connsiteY19" fmla="*/ 188119 h 1524000"/>
                <a:gd name="connsiteX20" fmla="*/ 1943100 w 1964531"/>
                <a:gd name="connsiteY20" fmla="*/ 207169 h 1524000"/>
                <a:gd name="connsiteX21" fmla="*/ 1957388 w 1964531"/>
                <a:gd name="connsiteY21" fmla="*/ 230981 h 1524000"/>
                <a:gd name="connsiteX22" fmla="*/ 1964531 w 1964531"/>
                <a:gd name="connsiteY22" fmla="*/ 264319 h 1524000"/>
                <a:gd name="connsiteX23" fmla="*/ 1964531 w 1964531"/>
                <a:gd name="connsiteY23" fmla="*/ 295275 h 1524000"/>
                <a:gd name="connsiteX24" fmla="*/ 1933575 w 1964531"/>
                <a:gd name="connsiteY24" fmla="*/ 342900 h 1524000"/>
                <a:gd name="connsiteX25" fmla="*/ 1871663 w 1964531"/>
                <a:gd name="connsiteY25" fmla="*/ 428625 h 1524000"/>
                <a:gd name="connsiteX26" fmla="*/ 1809750 w 1964531"/>
                <a:gd name="connsiteY26" fmla="*/ 683419 h 1524000"/>
                <a:gd name="connsiteX27" fmla="*/ 1747838 w 1964531"/>
                <a:gd name="connsiteY27" fmla="*/ 923925 h 1524000"/>
                <a:gd name="connsiteX28" fmla="*/ 1681163 w 1964531"/>
                <a:gd name="connsiteY28" fmla="*/ 1190625 h 1524000"/>
                <a:gd name="connsiteX29" fmla="*/ 1654969 w 1964531"/>
                <a:gd name="connsiteY29" fmla="*/ 1304925 h 1524000"/>
                <a:gd name="connsiteX30" fmla="*/ 1614488 w 1964531"/>
                <a:gd name="connsiteY30" fmla="*/ 1454944 h 1524000"/>
                <a:gd name="connsiteX31" fmla="*/ 1588294 w 1964531"/>
                <a:gd name="connsiteY31" fmla="*/ 1507331 h 1524000"/>
                <a:gd name="connsiteX32" fmla="*/ 1566863 w 1964531"/>
                <a:gd name="connsiteY32" fmla="*/ 1521619 h 1524000"/>
                <a:gd name="connsiteX33" fmla="*/ 1547813 w 1964531"/>
                <a:gd name="connsiteY33" fmla="*/ 1524000 h 1524000"/>
                <a:gd name="connsiteX34" fmla="*/ 1519238 w 1964531"/>
                <a:gd name="connsiteY34" fmla="*/ 1516856 h 1524000"/>
                <a:gd name="connsiteX35" fmla="*/ 1476375 w 1964531"/>
                <a:gd name="connsiteY35" fmla="*/ 1483519 h 1524000"/>
                <a:gd name="connsiteX36" fmla="*/ 1440656 w 1964531"/>
                <a:gd name="connsiteY36" fmla="*/ 1450181 h 1524000"/>
                <a:gd name="connsiteX37" fmla="*/ 1452563 w 1964531"/>
                <a:gd name="connsiteY37" fmla="*/ 1185862 h 1524000"/>
                <a:gd name="connsiteX38" fmla="*/ 1507331 w 1964531"/>
                <a:gd name="connsiteY38" fmla="*/ 816769 h 1524000"/>
                <a:gd name="connsiteX39" fmla="*/ 1562100 w 1964531"/>
                <a:gd name="connsiteY39" fmla="*/ 459581 h 1524000"/>
                <a:gd name="connsiteX40" fmla="*/ 1585913 w 1964531"/>
                <a:gd name="connsiteY40" fmla="*/ 288131 h 1524000"/>
                <a:gd name="connsiteX41" fmla="*/ 1581150 w 1964531"/>
                <a:gd name="connsiteY41" fmla="*/ 264319 h 1524000"/>
                <a:gd name="connsiteX42" fmla="*/ 1571625 w 1964531"/>
                <a:gd name="connsiteY42" fmla="*/ 245269 h 1524000"/>
                <a:gd name="connsiteX43" fmla="*/ 1552575 w 1964531"/>
                <a:gd name="connsiteY43" fmla="*/ 230981 h 1524000"/>
                <a:gd name="connsiteX44" fmla="*/ 1521619 w 1964531"/>
                <a:gd name="connsiteY44" fmla="*/ 216694 h 1524000"/>
                <a:gd name="connsiteX45" fmla="*/ 1481138 w 1964531"/>
                <a:gd name="connsiteY45" fmla="*/ 209550 h 1524000"/>
                <a:gd name="connsiteX46" fmla="*/ 1414463 w 1964531"/>
                <a:gd name="connsiteY46" fmla="*/ 209550 h 1524000"/>
                <a:gd name="connsiteX47" fmla="*/ 1040606 w 1964531"/>
                <a:gd name="connsiteY47" fmla="*/ 252412 h 1524000"/>
                <a:gd name="connsiteX48" fmla="*/ 688181 w 1964531"/>
                <a:gd name="connsiteY48" fmla="*/ 290512 h 15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964531" h="1524000">
                  <a:moveTo>
                    <a:pt x="688181" y="290512"/>
                  </a:moveTo>
                  <a:lnTo>
                    <a:pt x="80963" y="373856"/>
                  </a:lnTo>
                  <a:lnTo>
                    <a:pt x="0" y="223837"/>
                  </a:lnTo>
                  <a:lnTo>
                    <a:pt x="95250" y="223837"/>
                  </a:lnTo>
                  <a:lnTo>
                    <a:pt x="166688" y="223837"/>
                  </a:lnTo>
                  <a:lnTo>
                    <a:pt x="247650" y="216694"/>
                  </a:lnTo>
                  <a:lnTo>
                    <a:pt x="390525" y="195262"/>
                  </a:lnTo>
                  <a:lnTo>
                    <a:pt x="723900" y="147637"/>
                  </a:lnTo>
                  <a:lnTo>
                    <a:pt x="1100138" y="97631"/>
                  </a:lnTo>
                  <a:lnTo>
                    <a:pt x="1469231" y="50006"/>
                  </a:lnTo>
                  <a:lnTo>
                    <a:pt x="1500188" y="33337"/>
                  </a:lnTo>
                  <a:lnTo>
                    <a:pt x="1535906" y="16669"/>
                  </a:lnTo>
                  <a:lnTo>
                    <a:pt x="1578769" y="4762"/>
                  </a:lnTo>
                  <a:lnTo>
                    <a:pt x="1619250" y="0"/>
                  </a:lnTo>
                  <a:lnTo>
                    <a:pt x="1643063" y="0"/>
                  </a:lnTo>
                  <a:lnTo>
                    <a:pt x="1669256" y="9525"/>
                  </a:lnTo>
                  <a:lnTo>
                    <a:pt x="1735931" y="47625"/>
                  </a:lnTo>
                  <a:lnTo>
                    <a:pt x="1807369" y="92869"/>
                  </a:lnTo>
                  <a:lnTo>
                    <a:pt x="1881188" y="147637"/>
                  </a:lnTo>
                  <a:lnTo>
                    <a:pt x="1924050" y="188119"/>
                  </a:lnTo>
                  <a:lnTo>
                    <a:pt x="1943100" y="207169"/>
                  </a:lnTo>
                  <a:lnTo>
                    <a:pt x="1957388" y="230981"/>
                  </a:lnTo>
                  <a:lnTo>
                    <a:pt x="1964531" y="264319"/>
                  </a:lnTo>
                  <a:lnTo>
                    <a:pt x="1964531" y="295275"/>
                  </a:lnTo>
                  <a:lnTo>
                    <a:pt x="1933575" y="342900"/>
                  </a:lnTo>
                  <a:lnTo>
                    <a:pt x="1871663" y="428625"/>
                  </a:lnTo>
                  <a:lnTo>
                    <a:pt x="1809750" y="683419"/>
                  </a:lnTo>
                  <a:lnTo>
                    <a:pt x="1747838" y="923925"/>
                  </a:lnTo>
                  <a:lnTo>
                    <a:pt x="1681163" y="1190625"/>
                  </a:lnTo>
                  <a:lnTo>
                    <a:pt x="1654969" y="1304925"/>
                  </a:lnTo>
                  <a:lnTo>
                    <a:pt x="1614488" y="1454944"/>
                  </a:lnTo>
                  <a:lnTo>
                    <a:pt x="1588294" y="1507331"/>
                  </a:lnTo>
                  <a:lnTo>
                    <a:pt x="1566863" y="1521619"/>
                  </a:lnTo>
                  <a:lnTo>
                    <a:pt x="1547813" y="1524000"/>
                  </a:lnTo>
                  <a:lnTo>
                    <a:pt x="1519238" y="1516856"/>
                  </a:lnTo>
                  <a:lnTo>
                    <a:pt x="1476375" y="1483519"/>
                  </a:lnTo>
                  <a:lnTo>
                    <a:pt x="1440656" y="1450181"/>
                  </a:lnTo>
                  <a:lnTo>
                    <a:pt x="1452563" y="1185862"/>
                  </a:lnTo>
                  <a:lnTo>
                    <a:pt x="1507331" y="816769"/>
                  </a:lnTo>
                  <a:lnTo>
                    <a:pt x="1562100" y="459581"/>
                  </a:lnTo>
                  <a:lnTo>
                    <a:pt x="1585913" y="288131"/>
                  </a:lnTo>
                  <a:lnTo>
                    <a:pt x="1581150" y="264319"/>
                  </a:lnTo>
                  <a:lnTo>
                    <a:pt x="1571625" y="245269"/>
                  </a:lnTo>
                  <a:lnTo>
                    <a:pt x="1552575" y="230981"/>
                  </a:lnTo>
                  <a:lnTo>
                    <a:pt x="1521619" y="216694"/>
                  </a:lnTo>
                  <a:lnTo>
                    <a:pt x="1481138" y="209550"/>
                  </a:lnTo>
                  <a:lnTo>
                    <a:pt x="1414463" y="209550"/>
                  </a:lnTo>
                  <a:lnTo>
                    <a:pt x="1040606" y="252412"/>
                  </a:lnTo>
                  <a:lnTo>
                    <a:pt x="688181" y="2905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2">
              <a:extLst>
                <a:ext uri="{FF2B5EF4-FFF2-40B4-BE49-F238E27FC236}">
                  <a16:creationId xmlns:a16="http://schemas.microsoft.com/office/drawing/2014/main" id="{7EDD3B01-990A-4BCB-BCC1-FDFCA32CB72E}"/>
                </a:ext>
              </a:extLst>
            </p:cNvPr>
            <p:cNvSpPr/>
            <p:nvPr/>
          </p:nvSpPr>
          <p:spPr>
            <a:xfrm>
              <a:off x="5313363" y="5545138"/>
              <a:ext cx="1276350" cy="311150"/>
            </a:xfrm>
            <a:custGeom>
              <a:avLst/>
              <a:gdLst>
                <a:gd name="connsiteX0" fmla="*/ 607219 w 1276350"/>
                <a:gd name="connsiteY0" fmla="*/ 223838 h 309563"/>
                <a:gd name="connsiteX1" fmla="*/ 259556 w 1276350"/>
                <a:gd name="connsiteY1" fmla="*/ 269082 h 309563"/>
                <a:gd name="connsiteX2" fmla="*/ 33337 w 1276350"/>
                <a:gd name="connsiteY2" fmla="*/ 269082 h 309563"/>
                <a:gd name="connsiteX3" fmla="*/ 0 w 1276350"/>
                <a:gd name="connsiteY3" fmla="*/ 85725 h 309563"/>
                <a:gd name="connsiteX4" fmla="*/ 221456 w 1276350"/>
                <a:gd name="connsiteY4" fmla="*/ 111919 h 309563"/>
                <a:gd name="connsiteX5" fmla="*/ 276225 w 1276350"/>
                <a:gd name="connsiteY5" fmla="*/ 109538 h 309563"/>
                <a:gd name="connsiteX6" fmla="*/ 500062 w 1276350"/>
                <a:gd name="connsiteY6" fmla="*/ 90488 h 309563"/>
                <a:gd name="connsiteX7" fmla="*/ 754856 w 1276350"/>
                <a:gd name="connsiteY7" fmla="*/ 64294 h 309563"/>
                <a:gd name="connsiteX8" fmla="*/ 859631 w 1276350"/>
                <a:gd name="connsiteY8" fmla="*/ 33338 h 309563"/>
                <a:gd name="connsiteX9" fmla="*/ 926306 w 1276350"/>
                <a:gd name="connsiteY9" fmla="*/ 16669 h 309563"/>
                <a:gd name="connsiteX10" fmla="*/ 997744 w 1276350"/>
                <a:gd name="connsiteY10" fmla="*/ 4763 h 309563"/>
                <a:gd name="connsiteX11" fmla="*/ 1047750 w 1276350"/>
                <a:gd name="connsiteY11" fmla="*/ 0 h 309563"/>
                <a:gd name="connsiteX12" fmla="*/ 1100137 w 1276350"/>
                <a:gd name="connsiteY12" fmla="*/ 0 h 309563"/>
                <a:gd name="connsiteX13" fmla="*/ 1171575 w 1276350"/>
                <a:gd name="connsiteY13" fmla="*/ 9525 h 309563"/>
                <a:gd name="connsiteX14" fmla="*/ 1276350 w 1276350"/>
                <a:gd name="connsiteY14" fmla="*/ 26194 h 309563"/>
                <a:gd name="connsiteX15" fmla="*/ 1276350 w 1276350"/>
                <a:gd name="connsiteY15" fmla="*/ 309563 h 309563"/>
                <a:gd name="connsiteX16" fmla="*/ 1200150 w 1276350"/>
                <a:gd name="connsiteY16" fmla="*/ 280988 h 309563"/>
                <a:gd name="connsiteX17" fmla="*/ 1166812 w 1276350"/>
                <a:gd name="connsiteY17" fmla="*/ 257175 h 309563"/>
                <a:gd name="connsiteX18" fmla="*/ 1109662 w 1276350"/>
                <a:gd name="connsiteY18" fmla="*/ 226219 h 309563"/>
                <a:gd name="connsiteX19" fmla="*/ 1045369 w 1276350"/>
                <a:gd name="connsiteY19" fmla="*/ 204788 h 309563"/>
                <a:gd name="connsiteX20" fmla="*/ 973931 w 1276350"/>
                <a:gd name="connsiteY20" fmla="*/ 195263 h 309563"/>
                <a:gd name="connsiteX21" fmla="*/ 890587 w 1276350"/>
                <a:gd name="connsiteY21" fmla="*/ 197644 h 309563"/>
                <a:gd name="connsiteX22" fmla="*/ 785812 w 1276350"/>
                <a:gd name="connsiteY22" fmla="*/ 207169 h 309563"/>
                <a:gd name="connsiteX23" fmla="*/ 607219 w 1276350"/>
                <a:gd name="connsiteY23" fmla="*/ 223838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6350" h="309563">
                  <a:moveTo>
                    <a:pt x="607219" y="223838"/>
                  </a:moveTo>
                  <a:lnTo>
                    <a:pt x="259556" y="269082"/>
                  </a:lnTo>
                  <a:lnTo>
                    <a:pt x="33337" y="269082"/>
                  </a:lnTo>
                  <a:lnTo>
                    <a:pt x="0" y="85725"/>
                  </a:lnTo>
                  <a:lnTo>
                    <a:pt x="221456" y="111919"/>
                  </a:lnTo>
                  <a:lnTo>
                    <a:pt x="276225" y="109538"/>
                  </a:lnTo>
                  <a:lnTo>
                    <a:pt x="500062" y="90488"/>
                  </a:lnTo>
                  <a:lnTo>
                    <a:pt x="754856" y="64294"/>
                  </a:lnTo>
                  <a:lnTo>
                    <a:pt x="859631" y="33338"/>
                  </a:lnTo>
                  <a:lnTo>
                    <a:pt x="926306" y="16669"/>
                  </a:lnTo>
                  <a:lnTo>
                    <a:pt x="997744" y="4763"/>
                  </a:lnTo>
                  <a:lnTo>
                    <a:pt x="1047750" y="0"/>
                  </a:lnTo>
                  <a:lnTo>
                    <a:pt x="1100137" y="0"/>
                  </a:lnTo>
                  <a:lnTo>
                    <a:pt x="1171575" y="9525"/>
                  </a:lnTo>
                  <a:lnTo>
                    <a:pt x="1276350" y="26194"/>
                  </a:lnTo>
                  <a:lnTo>
                    <a:pt x="1276350" y="309563"/>
                  </a:lnTo>
                  <a:lnTo>
                    <a:pt x="1200150" y="280988"/>
                  </a:lnTo>
                  <a:lnTo>
                    <a:pt x="1166812" y="257175"/>
                  </a:lnTo>
                  <a:lnTo>
                    <a:pt x="1109662" y="226219"/>
                  </a:lnTo>
                  <a:lnTo>
                    <a:pt x="1045369" y="204788"/>
                  </a:lnTo>
                  <a:lnTo>
                    <a:pt x="973931" y="195263"/>
                  </a:lnTo>
                  <a:lnTo>
                    <a:pt x="890587" y="197644"/>
                  </a:lnTo>
                  <a:lnTo>
                    <a:pt x="785812" y="207169"/>
                  </a:lnTo>
                  <a:lnTo>
                    <a:pt x="607219" y="2238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BE25DC04-5CDE-4850-A2AA-E7D81E1DC724}"/>
              </a:ext>
            </a:extLst>
          </p:cNvPr>
          <p:cNvGrpSpPr/>
          <p:nvPr/>
        </p:nvGrpSpPr>
        <p:grpSpPr>
          <a:xfrm>
            <a:off x="2517775" y="1414463"/>
            <a:ext cx="4978400" cy="4572000"/>
            <a:chOff x="2517775" y="1414463"/>
            <a:chExt cx="4978400" cy="4572000"/>
          </a:xfrm>
        </p:grpSpPr>
        <p:sp>
          <p:nvSpPr>
            <p:cNvPr id="37" name="フリーフォーム 6">
              <a:extLst>
                <a:ext uri="{FF2B5EF4-FFF2-40B4-BE49-F238E27FC236}">
                  <a16:creationId xmlns:a16="http://schemas.microsoft.com/office/drawing/2014/main" id="{23F62908-61C5-4EEB-A614-C8A8215A0B12}"/>
                </a:ext>
              </a:extLst>
            </p:cNvPr>
            <p:cNvSpPr/>
            <p:nvPr/>
          </p:nvSpPr>
          <p:spPr>
            <a:xfrm>
              <a:off x="2909888" y="1414463"/>
              <a:ext cx="990600" cy="1323975"/>
            </a:xfrm>
            <a:custGeom>
              <a:avLst/>
              <a:gdLst>
                <a:gd name="connsiteX0" fmla="*/ 407193 w 990600"/>
                <a:gd name="connsiteY0" fmla="*/ 971550 h 1323975"/>
                <a:gd name="connsiteX1" fmla="*/ 95250 w 990600"/>
                <a:gd name="connsiteY1" fmla="*/ 1323975 h 1323975"/>
                <a:gd name="connsiteX2" fmla="*/ 0 w 990600"/>
                <a:gd name="connsiteY2" fmla="*/ 1264443 h 1323975"/>
                <a:gd name="connsiteX3" fmla="*/ 123825 w 990600"/>
                <a:gd name="connsiteY3" fmla="*/ 1071562 h 1323975"/>
                <a:gd name="connsiteX4" fmla="*/ 276225 w 990600"/>
                <a:gd name="connsiteY4" fmla="*/ 838200 h 1323975"/>
                <a:gd name="connsiteX5" fmla="*/ 431006 w 990600"/>
                <a:gd name="connsiteY5" fmla="*/ 595312 h 1323975"/>
                <a:gd name="connsiteX6" fmla="*/ 571500 w 990600"/>
                <a:gd name="connsiteY6" fmla="*/ 376237 h 1323975"/>
                <a:gd name="connsiteX7" fmla="*/ 647700 w 990600"/>
                <a:gd name="connsiteY7" fmla="*/ 259556 h 1323975"/>
                <a:gd name="connsiteX8" fmla="*/ 657225 w 990600"/>
                <a:gd name="connsiteY8" fmla="*/ 240506 h 1323975"/>
                <a:gd name="connsiteX9" fmla="*/ 661987 w 990600"/>
                <a:gd name="connsiteY9" fmla="*/ 221456 h 1323975"/>
                <a:gd name="connsiteX10" fmla="*/ 661987 w 990600"/>
                <a:gd name="connsiteY10" fmla="*/ 197643 h 1323975"/>
                <a:gd name="connsiteX11" fmla="*/ 654843 w 990600"/>
                <a:gd name="connsiteY11" fmla="*/ 171450 h 1323975"/>
                <a:gd name="connsiteX12" fmla="*/ 642937 w 990600"/>
                <a:gd name="connsiteY12" fmla="*/ 154781 h 1323975"/>
                <a:gd name="connsiteX13" fmla="*/ 595312 w 990600"/>
                <a:gd name="connsiteY13" fmla="*/ 111918 h 1323975"/>
                <a:gd name="connsiteX14" fmla="*/ 547687 w 990600"/>
                <a:gd name="connsiteY14" fmla="*/ 64293 h 1323975"/>
                <a:gd name="connsiteX15" fmla="*/ 535781 w 990600"/>
                <a:gd name="connsiteY15" fmla="*/ 45243 h 1323975"/>
                <a:gd name="connsiteX16" fmla="*/ 533400 w 990600"/>
                <a:gd name="connsiteY16" fmla="*/ 26193 h 1323975"/>
                <a:gd name="connsiteX17" fmla="*/ 540543 w 990600"/>
                <a:gd name="connsiteY17" fmla="*/ 11906 h 1323975"/>
                <a:gd name="connsiteX18" fmla="*/ 552450 w 990600"/>
                <a:gd name="connsiteY18" fmla="*/ 4762 h 1323975"/>
                <a:gd name="connsiteX19" fmla="*/ 583406 w 990600"/>
                <a:gd name="connsiteY19" fmla="*/ 0 h 1323975"/>
                <a:gd name="connsiteX20" fmla="*/ 628650 w 990600"/>
                <a:gd name="connsiteY20" fmla="*/ 9525 h 1323975"/>
                <a:gd name="connsiteX21" fmla="*/ 678656 w 990600"/>
                <a:gd name="connsiteY21" fmla="*/ 26193 h 1323975"/>
                <a:gd name="connsiteX22" fmla="*/ 740568 w 990600"/>
                <a:gd name="connsiteY22" fmla="*/ 54768 h 1323975"/>
                <a:gd name="connsiteX23" fmla="*/ 778668 w 990600"/>
                <a:gd name="connsiteY23" fmla="*/ 78581 h 1323975"/>
                <a:gd name="connsiteX24" fmla="*/ 828675 w 990600"/>
                <a:gd name="connsiteY24" fmla="*/ 114300 h 1323975"/>
                <a:gd name="connsiteX25" fmla="*/ 897731 w 990600"/>
                <a:gd name="connsiteY25" fmla="*/ 180975 h 1323975"/>
                <a:gd name="connsiteX26" fmla="*/ 952500 w 990600"/>
                <a:gd name="connsiteY26" fmla="*/ 235743 h 1323975"/>
                <a:gd name="connsiteX27" fmla="*/ 973931 w 990600"/>
                <a:gd name="connsiteY27" fmla="*/ 254793 h 1323975"/>
                <a:gd name="connsiteX28" fmla="*/ 985837 w 990600"/>
                <a:gd name="connsiteY28" fmla="*/ 276225 h 1323975"/>
                <a:gd name="connsiteX29" fmla="*/ 990600 w 990600"/>
                <a:gd name="connsiteY29" fmla="*/ 302418 h 1323975"/>
                <a:gd name="connsiteX30" fmla="*/ 988218 w 990600"/>
                <a:gd name="connsiteY30" fmla="*/ 338137 h 1323975"/>
                <a:gd name="connsiteX31" fmla="*/ 976312 w 990600"/>
                <a:gd name="connsiteY31" fmla="*/ 352425 h 1323975"/>
                <a:gd name="connsiteX32" fmla="*/ 928687 w 990600"/>
                <a:gd name="connsiteY32" fmla="*/ 383381 h 1323975"/>
                <a:gd name="connsiteX33" fmla="*/ 895350 w 990600"/>
                <a:gd name="connsiteY33" fmla="*/ 414337 h 1323975"/>
                <a:gd name="connsiteX34" fmla="*/ 854868 w 990600"/>
                <a:gd name="connsiteY34" fmla="*/ 454818 h 1323975"/>
                <a:gd name="connsiteX35" fmla="*/ 764381 w 990600"/>
                <a:gd name="connsiteY35" fmla="*/ 561975 h 1323975"/>
                <a:gd name="connsiteX36" fmla="*/ 583406 w 990600"/>
                <a:gd name="connsiteY36" fmla="*/ 771525 h 1323975"/>
                <a:gd name="connsiteX37" fmla="*/ 407193 w 990600"/>
                <a:gd name="connsiteY37" fmla="*/ 971550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90600" h="1323975">
                  <a:moveTo>
                    <a:pt x="407193" y="971550"/>
                  </a:moveTo>
                  <a:lnTo>
                    <a:pt x="95250" y="1323975"/>
                  </a:lnTo>
                  <a:lnTo>
                    <a:pt x="0" y="1264443"/>
                  </a:lnTo>
                  <a:lnTo>
                    <a:pt x="123825" y="1071562"/>
                  </a:lnTo>
                  <a:lnTo>
                    <a:pt x="276225" y="838200"/>
                  </a:lnTo>
                  <a:lnTo>
                    <a:pt x="431006" y="595312"/>
                  </a:lnTo>
                  <a:lnTo>
                    <a:pt x="571500" y="376237"/>
                  </a:lnTo>
                  <a:lnTo>
                    <a:pt x="647700" y="259556"/>
                  </a:lnTo>
                  <a:lnTo>
                    <a:pt x="657225" y="240506"/>
                  </a:lnTo>
                  <a:lnTo>
                    <a:pt x="661987" y="221456"/>
                  </a:lnTo>
                  <a:lnTo>
                    <a:pt x="661987" y="197643"/>
                  </a:lnTo>
                  <a:lnTo>
                    <a:pt x="654843" y="171450"/>
                  </a:lnTo>
                  <a:lnTo>
                    <a:pt x="642937" y="154781"/>
                  </a:lnTo>
                  <a:lnTo>
                    <a:pt x="595312" y="111918"/>
                  </a:lnTo>
                  <a:lnTo>
                    <a:pt x="547687" y="64293"/>
                  </a:lnTo>
                  <a:lnTo>
                    <a:pt x="535781" y="45243"/>
                  </a:lnTo>
                  <a:lnTo>
                    <a:pt x="533400" y="26193"/>
                  </a:lnTo>
                  <a:lnTo>
                    <a:pt x="540543" y="11906"/>
                  </a:lnTo>
                  <a:lnTo>
                    <a:pt x="552450" y="4762"/>
                  </a:lnTo>
                  <a:lnTo>
                    <a:pt x="583406" y="0"/>
                  </a:lnTo>
                  <a:lnTo>
                    <a:pt x="628650" y="9525"/>
                  </a:lnTo>
                  <a:lnTo>
                    <a:pt x="678656" y="26193"/>
                  </a:lnTo>
                  <a:lnTo>
                    <a:pt x="740568" y="54768"/>
                  </a:lnTo>
                  <a:lnTo>
                    <a:pt x="778668" y="78581"/>
                  </a:lnTo>
                  <a:lnTo>
                    <a:pt x="828675" y="114300"/>
                  </a:lnTo>
                  <a:lnTo>
                    <a:pt x="897731" y="180975"/>
                  </a:lnTo>
                  <a:lnTo>
                    <a:pt x="952500" y="235743"/>
                  </a:lnTo>
                  <a:lnTo>
                    <a:pt x="973931" y="254793"/>
                  </a:lnTo>
                  <a:lnTo>
                    <a:pt x="985837" y="276225"/>
                  </a:lnTo>
                  <a:lnTo>
                    <a:pt x="990600" y="302418"/>
                  </a:lnTo>
                  <a:lnTo>
                    <a:pt x="988218" y="338137"/>
                  </a:lnTo>
                  <a:lnTo>
                    <a:pt x="976312" y="352425"/>
                  </a:lnTo>
                  <a:lnTo>
                    <a:pt x="928687" y="383381"/>
                  </a:lnTo>
                  <a:lnTo>
                    <a:pt x="895350" y="414337"/>
                  </a:lnTo>
                  <a:lnTo>
                    <a:pt x="854868" y="454818"/>
                  </a:lnTo>
                  <a:lnTo>
                    <a:pt x="764381" y="561975"/>
                  </a:lnTo>
                  <a:lnTo>
                    <a:pt x="583406" y="771525"/>
                  </a:lnTo>
                  <a:lnTo>
                    <a:pt x="407193" y="971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1">
              <a:extLst>
                <a:ext uri="{FF2B5EF4-FFF2-40B4-BE49-F238E27FC236}">
                  <a16:creationId xmlns:a16="http://schemas.microsoft.com/office/drawing/2014/main" id="{89861E76-730D-4B7F-906A-3BB98BFBB1BD}"/>
                </a:ext>
              </a:extLst>
            </p:cNvPr>
            <p:cNvSpPr/>
            <p:nvPr/>
          </p:nvSpPr>
          <p:spPr>
            <a:xfrm>
              <a:off x="2517775" y="4364038"/>
              <a:ext cx="758825" cy="1227137"/>
            </a:xfrm>
            <a:custGeom>
              <a:avLst/>
              <a:gdLst>
                <a:gd name="connsiteX0" fmla="*/ 433388 w 759619"/>
                <a:gd name="connsiteY0" fmla="*/ 673894 h 1226344"/>
                <a:gd name="connsiteX1" fmla="*/ 302419 w 759619"/>
                <a:gd name="connsiteY1" fmla="*/ 859632 h 1226344"/>
                <a:gd name="connsiteX2" fmla="*/ 214313 w 759619"/>
                <a:gd name="connsiteY2" fmla="*/ 990600 h 1226344"/>
                <a:gd name="connsiteX3" fmla="*/ 135732 w 759619"/>
                <a:gd name="connsiteY3" fmla="*/ 1102519 h 1226344"/>
                <a:gd name="connsiteX4" fmla="*/ 64294 w 759619"/>
                <a:gd name="connsiteY4" fmla="*/ 1207294 h 1226344"/>
                <a:gd name="connsiteX5" fmla="*/ 50007 w 759619"/>
                <a:gd name="connsiteY5" fmla="*/ 1221582 h 1226344"/>
                <a:gd name="connsiteX6" fmla="*/ 30957 w 759619"/>
                <a:gd name="connsiteY6" fmla="*/ 1226344 h 1226344"/>
                <a:gd name="connsiteX7" fmla="*/ 14288 w 759619"/>
                <a:gd name="connsiteY7" fmla="*/ 1226344 h 1226344"/>
                <a:gd name="connsiteX8" fmla="*/ 4763 w 759619"/>
                <a:gd name="connsiteY8" fmla="*/ 1219200 h 1226344"/>
                <a:gd name="connsiteX9" fmla="*/ 0 w 759619"/>
                <a:gd name="connsiteY9" fmla="*/ 1195388 h 1226344"/>
                <a:gd name="connsiteX10" fmla="*/ 59532 w 759619"/>
                <a:gd name="connsiteY10" fmla="*/ 1073944 h 1226344"/>
                <a:gd name="connsiteX11" fmla="*/ 152400 w 759619"/>
                <a:gd name="connsiteY11" fmla="*/ 883444 h 1226344"/>
                <a:gd name="connsiteX12" fmla="*/ 226219 w 759619"/>
                <a:gd name="connsiteY12" fmla="*/ 711994 h 1226344"/>
                <a:gd name="connsiteX13" fmla="*/ 326232 w 759619"/>
                <a:gd name="connsiteY13" fmla="*/ 488157 h 1226344"/>
                <a:gd name="connsiteX14" fmla="*/ 397669 w 759619"/>
                <a:gd name="connsiteY14" fmla="*/ 316707 h 1226344"/>
                <a:gd name="connsiteX15" fmla="*/ 440532 w 759619"/>
                <a:gd name="connsiteY15" fmla="*/ 200025 h 1226344"/>
                <a:gd name="connsiteX16" fmla="*/ 442913 w 759619"/>
                <a:gd name="connsiteY16" fmla="*/ 169069 h 1226344"/>
                <a:gd name="connsiteX17" fmla="*/ 438150 w 759619"/>
                <a:gd name="connsiteY17" fmla="*/ 140494 h 1226344"/>
                <a:gd name="connsiteX18" fmla="*/ 423863 w 759619"/>
                <a:gd name="connsiteY18" fmla="*/ 111919 h 1226344"/>
                <a:gd name="connsiteX19" fmla="*/ 411957 w 759619"/>
                <a:gd name="connsiteY19" fmla="*/ 92869 h 1226344"/>
                <a:gd name="connsiteX20" fmla="*/ 381000 w 759619"/>
                <a:gd name="connsiteY20" fmla="*/ 59532 h 1226344"/>
                <a:gd name="connsiteX21" fmla="*/ 361950 w 759619"/>
                <a:gd name="connsiteY21" fmla="*/ 33338 h 1226344"/>
                <a:gd name="connsiteX22" fmla="*/ 361950 w 759619"/>
                <a:gd name="connsiteY22" fmla="*/ 19050 h 1226344"/>
                <a:gd name="connsiteX23" fmla="*/ 369094 w 759619"/>
                <a:gd name="connsiteY23" fmla="*/ 7144 h 1226344"/>
                <a:gd name="connsiteX24" fmla="*/ 383382 w 759619"/>
                <a:gd name="connsiteY24" fmla="*/ 0 h 1226344"/>
                <a:gd name="connsiteX25" fmla="*/ 423863 w 759619"/>
                <a:gd name="connsiteY25" fmla="*/ 0 h 1226344"/>
                <a:gd name="connsiteX26" fmla="*/ 490538 w 759619"/>
                <a:gd name="connsiteY26" fmla="*/ 7144 h 1226344"/>
                <a:gd name="connsiteX27" fmla="*/ 561975 w 759619"/>
                <a:gd name="connsiteY27" fmla="*/ 21432 h 1226344"/>
                <a:gd name="connsiteX28" fmla="*/ 607219 w 759619"/>
                <a:gd name="connsiteY28" fmla="*/ 35719 h 1226344"/>
                <a:gd name="connsiteX29" fmla="*/ 640557 w 759619"/>
                <a:gd name="connsiteY29" fmla="*/ 52388 h 1226344"/>
                <a:gd name="connsiteX30" fmla="*/ 688182 w 759619"/>
                <a:gd name="connsiteY30" fmla="*/ 85725 h 1226344"/>
                <a:gd name="connsiteX31" fmla="*/ 711994 w 759619"/>
                <a:gd name="connsiteY31" fmla="*/ 109538 h 1226344"/>
                <a:gd name="connsiteX32" fmla="*/ 738188 w 759619"/>
                <a:gd name="connsiteY32" fmla="*/ 145257 h 1226344"/>
                <a:gd name="connsiteX33" fmla="*/ 754857 w 759619"/>
                <a:gd name="connsiteY33" fmla="*/ 173832 h 1226344"/>
                <a:gd name="connsiteX34" fmla="*/ 759619 w 759619"/>
                <a:gd name="connsiteY34" fmla="*/ 197644 h 1226344"/>
                <a:gd name="connsiteX35" fmla="*/ 759619 w 759619"/>
                <a:gd name="connsiteY35" fmla="*/ 211932 h 1226344"/>
                <a:gd name="connsiteX36" fmla="*/ 752475 w 759619"/>
                <a:gd name="connsiteY36" fmla="*/ 230982 h 1226344"/>
                <a:gd name="connsiteX37" fmla="*/ 728663 w 759619"/>
                <a:gd name="connsiteY37" fmla="*/ 252413 h 1226344"/>
                <a:gd name="connsiteX38" fmla="*/ 678657 w 759619"/>
                <a:gd name="connsiteY38" fmla="*/ 323850 h 1226344"/>
                <a:gd name="connsiteX39" fmla="*/ 433388 w 759619"/>
                <a:gd name="connsiteY39" fmla="*/ 673894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59619" h="1226344">
                  <a:moveTo>
                    <a:pt x="433388" y="673894"/>
                  </a:moveTo>
                  <a:lnTo>
                    <a:pt x="302419" y="859632"/>
                  </a:lnTo>
                  <a:lnTo>
                    <a:pt x="214313" y="990600"/>
                  </a:lnTo>
                  <a:lnTo>
                    <a:pt x="135732" y="1102519"/>
                  </a:lnTo>
                  <a:lnTo>
                    <a:pt x="64294" y="1207294"/>
                  </a:lnTo>
                  <a:lnTo>
                    <a:pt x="50007" y="1221582"/>
                  </a:lnTo>
                  <a:lnTo>
                    <a:pt x="30957" y="1226344"/>
                  </a:lnTo>
                  <a:lnTo>
                    <a:pt x="14288" y="1226344"/>
                  </a:lnTo>
                  <a:lnTo>
                    <a:pt x="4763" y="1219200"/>
                  </a:lnTo>
                  <a:lnTo>
                    <a:pt x="0" y="1195388"/>
                  </a:lnTo>
                  <a:lnTo>
                    <a:pt x="59532" y="1073944"/>
                  </a:lnTo>
                  <a:lnTo>
                    <a:pt x="152400" y="883444"/>
                  </a:lnTo>
                  <a:lnTo>
                    <a:pt x="226219" y="711994"/>
                  </a:lnTo>
                  <a:lnTo>
                    <a:pt x="326232" y="488157"/>
                  </a:lnTo>
                  <a:lnTo>
                    <a:pt x="397669" y="316707"/>
                  </a:lnTo>
                  <a:lnTo>
                    <a:pt x="440532" y="200025"/>
                  </a:lnTo>
                  <a:lnTo>
                    <a:pt x="442913" y="169069"/>
                  </a:lnTo>
                  <a:lnTo>
                    <a:pt x="438150" y="140494"/>
                  </a:lnTo>
                  <a:lnTo>
                    <a:pt x="423863" y="111919"/>
                  </a:lnTo>
                  <a:lnTo>
                    <a:pt x="411957" y="92869"/>
                  </a:lnTo>
                  <a:lnTo>
                    <a:pt x="381000" y="59532"/>
                  </a:lnTo>
                  <a:lnTo>
                    <a:pt x="361950" y="33338"/>
                  </a:lnTo>
                  <a:lnTo>
                    <a:pt x="361950" y="19050"/>
                  </a:lnTo>
                  <a:lnTo>
                    <a:pt x="369094" y="7144"/>
                  </a:lnTo>
                  <a:lnTo>
                    <a:pt x="383382" y="0"/>
                  </a:lnTo>
                  <a:lnTo>
                    <a:pt x="423863" y="0"/>
                  </a:lnTo>
                  <a:lnTo>
                    <a:pt x="490538" y="7144"/>
                  </a:lnTo>
                  <a:lnTo>
                    <a:pt x="561975" y="21432"/>
                  </a:lnTo>
                  <a:lnTo>
                    <a:pt x="607219" y="35719"/>
                  </a:lnTo>
                  <a:lnTo>
                    <a:pt x="640557" y="52388"/>
                  </a:lnTo>
                  <a:lnTo>
                    <a:pt x="688182" y="85725"/>
                  </a:lnTo>
                  <a:lnTo>
                    <a:pt x="711994" y="109538"/>
                  </a:lnTo>
                  <a:lnTo>
                    <a:pt x="738188" y="145257"/>
                  </a:lnTo>
                  <a:lnTo>
                    <a:pt x="754857" y="173832"/>
                  </a:lnTo>
                  <a:lnTo>
                    <a:pt x="759619" y="197644"/>
                  </a:lnTo>
                  <a:lnTo>
                    <a:pt x="759619" y="211932"/>
                  </a:lnTo>
                  <a:lnTo>
                    <a:pt x="752475" y="230982"/>
                  </a:lnTo>
                  <a:lnTo>
                    <a:pt x="728663" y="252413"/>
                  </a:lnTo>
                  <a:lnTo>
                    <a:pt x="678657" y="323850"/>
                  </a:lnTo>
                  <a:lnTo>
                    <a:pt x="433388" y="673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2">
              <a:extLst>
                <a:ext uri="{FF2B5EF4-FFF2-40B4-BE49-F238E27FC236}">
                  <a16:creationId xmlns:a16="http://schemas.microsoft.com/office/drawing/2014/main" id="{CC8EEC2B-E3BF-40FD-8CDD-DBF9E93927F7}"/>
                </a:ext>
              </a:extLst>
            </p:cNvPr>
            <p:cNvSpPr/>
            <p:nvPr/>
          </p:nvSpPr>
          <p:spPr>
            <a:xfrm>
              <a:off x="4052888" y="4189413"/>
              <a:ext cx="452437" cy="981075"/>
            </a:xfrm>
            <a:custGeom>
              <a:avLst/>
              <a:gdLst>
                <a:gd name="connsiteX0" fmla="*/ 178593 w 452437"/>
                <a:gd name="connsiteY0" fmla="*/ 585787 h 981075"/>
                <a:gd name="connsiteX1" fmla="*/ 102393 w 452437"/>
                <a:gd name="connsiteY1" fmla="*/ 359569 h 981075"/>
                <a:gd name="connsiteX2" fmla="*/ 30956 w 452437"/>
                <a:gd name="connsiteY2" fmla="*/ 142875 h 981075"/>
                <a:gd name="connsiteX3" fmla="*/ 2381 w 452437"/>
                <a:gd name="connsiteY3" fmla="*/ 54769 h 981075"/>
                <a:gd name="connsiteX4" fmla="*/ 0 w 452437"/>
                <a:gd name="connsiteY4" fmla="*/ 28575 h 981075"/>
                <a:gd name="connsiteX5" fmla="*/ 2381 w 452437"/>
                <a:gd name="connsiteY5" fmla="*/ 9525 h 981075"/>
                <a:gd name="connsiteX6" fmla="*/ 14287 w 452437"/>
                <a:gd name="connsiteY6" fmla="*/ 0 h 981075"/>
                <a:gd name="connsiteX7" fmla="*/ 30956 w 452437"/>
                <a:gd name="connsiteY7" fmla="*/ 2381 h 981075"/>
                <a:gd name="connsiteX8" fmla="*/ 80962 w 452437"/>
                <a:gd name="connsiteY8" fmla="*/ 59531 h 981075"/>
                <a:gd name="connsiteX9" fmla="*/ 152400 w 452437"/>
                <a:gd name="connsiteY9" fmla="*/ 147637 h 981075"/>
                <a:gd name="connsiteX10" fmla="*/ 238125 w 452437"/>
                <a:gd name="connsiteY10" fmla="*/ 254794 h 981075"/>
                <a:gd name="connsiteX11" fmla="*/ 311943 w 452437"/>
                <a:gd name="connsiteY11" fmla="*/ 352425 h 981075"/>
                <a:gd name="connsiteX12" fmla="*/ 400050 w 452437"/>
                <a:gd name="connsiteY12" fmla="*/ 464344 h 981075"/>
                <a:gd name="connsiteX13" fmla="*/ 407193 w 452437"/>
                <a:gd name="connsiteY13" fmla="*/ 478631 h 981075"/>
                <a:gd name="connsiteX14" fmla="*/ 426243 w 452437"/>
                <a:gd name="connsiteY14" fmla="*/ 552450 h 981075"/>
                <a:gd name="connsiteX15" fmla="*/ 440531 w 452437"/>
                <a:gd name="connsiteY15" fmla="*/ 633412 h 981075"/>
                <a:gd name="connsiteX16" fmla="*/ 452437 w 452437"/>
                <a:gd name="connsiteY16" fmla="*/ 711994 h 981075"/>
                <a:gd name="connsiteX17" fmla="*/ 452437 w 452437"/>
                <a:gd name="connsiteY17" fmla="*/ 790575 h 981075"/>
                <a:gd name="connsiteX18" fmla="*/ 445293 w 452437"/>
                <a:gd name="connsiteY18" fmla="*/ 845344 h 981075"/>
                <a:gd name="connsiteX19" fmla="*/ 433387 w 452437"/>
                <a:gd name="connsiteY19" fmla="*/ 904875 h 981075"/>
                <a:gd name="connsiteX20" fmla="*/ 411956 w 452437"/>
                <a:gd name="connsiteY20" fmla="*/ 952500 h 981075"/>
                <a:gd name="connsiteX21" fmla="*/ 392906 w 452437"/>
                <a:gd name="connsiteY21" fmla="*/ 976312 h 981075"/>
                <a:gd name="connsiteX22" fmla="*/ 376237 w 452437"/>
                <a:gd name="connsiteY22" fmla="*/ 981075 h 981075"/>
                <a:gd name="connsiteX23" fmla="*/ 354806 w 452437"/>
                <a:gd name="connsiteY23" fmla="*/ 976312 h 981075"/>
                <a:gd name="connsiteX24" fmla="*/ 333375 w 452437"/>
                <a:gd name="connsiteY24" fmla="*/ 964406 h 981075"/>
                <a:gd name="connsiteX25" fmla="*/ 304800 w 452437"/>
                <a:gd name="connsiteY25" fmla="*/ 935831 h 981075"/>
                <a:gd name="connsiteX26" fmla="*/ 283368 w 452437"/>
                <a:gd name="connsiteY26" fmla="*/ 907256 h 981075"/>
                <a:gd name="connsiteX27" fmla="*/ 247650 w 452437"/>
                <a:gd name="connsiteY27" fmla="*/ 795337 h 981075"/>
                <a:gd name="connsiteX28" fmla="*/ 178593 w 452437"/>
                <a:gd name="connsiteY28" fmla="*/ 585787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52437" h="981075">
                  <a:moveTo>
                    <a:pt x="178593" y="585787"/>
                  </a:moveTo>
                  <a:lnTo>
                    <a:pt x="102393" y="359569"/>
                  </a:lnTo>
                  <a:lnTo>
                    <a:pt x="30956" y="142875"/>
                  </a:lnTo>
                  <a:lnTo>
                    <a:pt x="2381" y="54769"/>
                  </a:lnTo>
                  <a:lnTo>
                    <a:pt x="0" y="28575"/>
                  </a:lnTo>
                  <a:lnTo>
                    <a:pt x="2381" y="9525"/>
                  </a:lnTo>
                  <a:lnTo>
                    <a:pt x="14287" y="0"/>
                  </a:lnTo>
                  <a:lnTo>
                    <a:pt x="30956" y="2381"/>
                  </a:lnTo>
                  <a:lnTo>
                    <a:pt x="80962" y="59531"/>
                  </a:lnTo>
                  <a:lnTo>
                    <a:pt x="152400" y="147637"/>
                  </a:lnTo>
                  <a:lnTo>
                    <a:pt x="238125" y="254794"/>
                  </a:lnTo>
                  <a:lnTo>
                    <a:pt x="311943" y="352425"/>
                  </a:lnTo>
                  <a:lnTo>
                    <a:pt x="400050" y="464344"/>
                  </a:lnTo>
                  <a:lnTo>
                    <a:pt x="407193" y="478631"/>
                  </a:lnTo>
                  <a:lnTo>
                    <a:pt x="426243" y="552450"/>
                  </a:lnTo>
                  <a:lnTo>
                    <a:pt x="440531" y="633412"/>
                  </a:lnTo>
                  <a:lnTo>
                    <a:pt x="452437" y="711994"/>
                  </a:lnTo>
                  <a:lnTo>
                    <a:pt x="452437" y="790575"/>
                  </a:lnTo>
                  <a:lnTo>
                    <a:pt x="445293" y="845344"/>
                  </a:lnTo>
                  <a:lnTo>
                    <a:pt x="433387" y="904875"/>
                  </a:lnTo>
                  <a:lnTo>
                    <a:pt x="411956" y="952500"/>
                  </a:lnTo>
                  <a:lnTo>
                    <a:pt x="392906" y="976312"/>
                  </a:lnTo>
                  <a:lnTo>
                    <a:pt x="376237" y="981075"/>
                  </a:lnTo>
                  <a:lnTo>
                    <a:pt x="354806" y="976312"/>
                  </a:lnTo>
                  <a:lnTo>
                    <a:pt x="333375" y="964406"/>
                  </a:lnTo>
                  <a:lnTo>
                    <a:pt x="304800" y="935831"/>
                  </a:lnTo>
                  <a:lnTo>
                    <a:pt x="283368" y="907256"/>
                  </a:lnTo>
                  <a:lnTo>
                    <a:pt x="247650" y="795337"/>
                  </a:lnTo>
                  <a:lnTo>
                    <a:pt x="178593" y="585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8">
              <a:extLst>
                <a:ext uri="{FF2B5EF4-FFF2-40B4-BE49-F238E27FC236}">
                  <a16:creationId xmlns:a16="http://schemas.microsoft.com/office/drawing/2014/main" id="{6A39A142-7962-4811-B66C-47F64FF9A82A}"/>
                </a:ext>
              </a:extLst>
            </p:cNvPr>
            <p:cNvSpPr/>
            <p:nvPr/>
          </p:nvSpPr>
          <p:spPr>
            <a:xfrm>
              <a:off x="4818063" y="3362325"/>
              <a:ext cx="1676400" cy="379413"/>
            </a:xfrm>
            <a:custGeom>
              <a:avLst/>
              <a:gdLst>
                <a:gd name="connsiteX0" fmla="*/ 1057275 w 1676400"/>
                <a:gd name="connsiteY0" fmla="*/ 283369 h 378619"/>
                <a:gd name="connsiteX1" fmla="*/ 719137 w 1676400"/>
                <a:gd name="connsiteY1" fmla="*/ 326231 h 378619"/>
                <a:gd name="connsiteX2" fmla="*/ 457200 w 1676400"/>
                <a:gd name="connsiteY2" fmla="*/ 357188 h 378619"/>
                <a:gd name="connsiteX3" fmla="*/ 392906 w 1676400"/>
                <a:gd name="connsiteY3" fmla="*/ 371475 h 378619"/>
                <a:gd name="connsiteX4" fmla="*/ 359569 w 1676400"/>
                <a:gd name="connsiteY4" fmla="*/ 376238 h 378619"/>
                <a:gd name="connsiteX5" fmla="*/ 328612 w 1676400"/>
                <a:gd name="connsiteY5" fmla="*/ 378619 h 378619"/>
                <a:gd name="connsiteX6" fmla="*/ 302419 w 1676400"/>
                <a:gd name="connsiteY6" fmla="*/ 378619 h 378619"/>
                <a:gd name="connsiteX7" fmla="*/ 247650 w 1676400"/>
                <a:gd name="connsiteY7" fmla="*/ 369094 h 378619"/>
                <a:gd name="connsiteX8" fmla="*/ 204787 w 1676400"/>
                <a:gd name="connsiteY8" fmla="*/ 352425 h 378619"/>
                <a:gd name="connsiteX9" fmla="*/ 154781 w 1676400"/>
                <a:gd name="connsiteY9" fmla="*/ 321469 h 378619"/>
                <a:gd name="connsiteX10" fmla="*/ 88106 w 1676400"/>
                <a:gd name="connsiteY10" fmla="*/ 273844 h 378619"/>
                <a:gd name="connsiteX11" fmla="*/ 30956 w 1676400"/>
                <a:gd name="connsiteY11" fmla="*/ 221456 h 378619"/>
                <a:gd name="connsiteX12" fmla="*/ 7144 w 1676400"/>
                <a:gd name="connsiteY12" fmla="*/ 197644 h 378619"/>
                <a:gd name="connsiteX13" fmla="*/ 0 w 1676400"/>
                <a:gd name="connsiteY13" fmla="*/ 185738 h 378619"/>
                <a:gd name="connsiteX14" fmla="*/ 0 w 1676400"/>
                <a:gd name="connsiteY14" fmla="*/ 173831 h 378619"/>
                <a:gd name="connsiteX15" fmla="*/ 9525 w 1676400"/>
                <a:gd name="connsiteY15" fmla="*/ 159544 h 378619"/>
                <a:gd name="connsiteX16" fmla="*/ 28575 w 1676400"/>
                <a:gd name="connsiteY16" fmla="*/ 152400 h 378619"/>
                <a:gd name="connsiteX17" fmla="*/ 42862 w 1676400"/>
                <a:gd name="connsiteY17" fmla="*/ 157163 h 378619"/>
                <a:gd name="connsiteX18" fmla="*/ 78581 w 1676400"/>
                <a:gd name="connsiteY18" fmla="*/ 176213 h 378619"/>
                <a:gd name="connsiteX19" fmla="*/ 114300 w 1676400"/>
                <a:gd name="connsiteY19" fmla="*/ 190500 h 378619"/>
                <a:gd name="connsiteX20" fmla="*/ 154781 w 1676400"/>
                <a:gd name="connsiteY20" fmla="*/ 202406 h 378619"/>
                <a:gd name="connsiteX21" fmla="*/ 200025 w 1676400"/>
                <a:gd name="connsiteY21" fmla="*/ 209550 h 378619"/>
                <a:gd name="connsiteX22" fmla="*/ 242887 w 1676400"/>
                <a:gd name="connsiteY22" fmla="*/ 211931 h 378619"/>
                <a:gd name="connsiteX23" fmla="*/ 295275 w 1676400"/>
                <a:gd name="connsiteY23" fmla="*/ 211931 h 378619"/>
                <a:gd name="connsiteX24" fmla="*/ 366712 w 1676400"/>
                <a:gd name="connsiteY24" fmla="*/ 207169 h 378619"/>
                <a:gd name="connsiteX25" fmla="*/ 495300 w 1676400"/>
                <a:gd name="connsiteY25" fmla="*/ 188119 h 378619"/>
                <a:gd name="connsiteX26" fmla="*/ 700087 w 1676400"/>
                <a:gd name="connsiteY26" fmla="*/ 157163 h 378619"/>
                <a:gd name="connsiteX27" fmla="*/ 1135856 w 1676400"/>
                <a:gd name="connsiteY27" fmla="*/ 88106 h 378619"/>
                <a:gd name="connsiteX28" fmla="*/ 1178719 w 1676400"/>
                <a:gd name="connsiteY28" fmla="*/ 57150 h 378619"/>
                <a:gd name="connsiteX29" fmla="*/ 1216819 w 1676400"/>
                <a:gd name="connsiteY29" fmla="*/ 30956 h 378619"/>
                <a:gd name="connsiteX30" fmla="*/ 1262062 w 1676400"/>
                <a:gd name="connsiteY30" fmla="*/ 7144 h 378619"/>
                <a:gd name="connsiteX31" fmla="*/ 1288256 w 1676400"/>
                <a:gd name="connsiteY31" fmla="*/ 0 h 378619"/>
                <a:gd name="connsiteX32" fmla="*/ 1345406 w 1676400"/>
                <a:gd name="connsiteY32" fmla="*/ 0 h 378619"/>
                <a:gd name="connsiteX33" fmla="*/ 1435894 w 1676400"/>
                <a:gd name="connsiteY33" fmla="*/ 9525 h 378619"/>
                <a:gd name="connsiteX34" fmla="*/ 1512094 w 1676400"/>
                <a:gd name="connsiteY34" fmla="*/ 21431 h 378619"/>
                <a:gd name="connsiteX35" fmla="*/ 1566862 w 1676400"/>
                <a:gd name="connsiteY35" fmla="*/ 38100 h 378619"/>
                <a:gd name="connsiteX36" fmla="*/ 1607344 w 1676400"/>
                <a:gd name="connsiteY36" fmla="*/ 57150 h 378619"/>
                <a:gd name="connsiteX37" fmla="*/ 1650206 w 1676400"/>
                <a:gd name="connsiteY37" fmla="*/ 88106 h 378619"/>
                <a:gd name="connsiteX38" fmla="*/ 1666875 w 1676400"/>
                <a:gd name="connsiteY38" fmla="*/ 107156 h 378619"/>
                <a:gd name="connsiteX39" fmla="*/ 1676400 w 1676400"/>
                <a:gd name="connsiteY39" fmla="*/ 128588 h 378619"/>
                <a:gd name="connsiteX40" fmla="*/ 1676400 w 1676400"/>
                <a:gd name="connsiteY40" fmla="*/ 159544 h 378619"/>
                <a:gd name="connsiteX41" fmla="*/ 1666875 w 1676400"/>
                <a:gd name="connsiteY41" fmla="*/ 185738 h 378619"/>
                <a:gd name="connsiteX42" fmla="*/ 1643062 w 1676400"/>
                <a:gd name="connsiteY42" fmla="*/ 200025 h 378619"/>
                <a:gd name="connsiteX43" fmla="*/ 1609725 w 1676400"/>
                <a:gd name="connsiteY43" fmla="*/ 211931 h 378619"/>
                <a:gd name="connsiteX44" fmla="*/ 1524000 w 1676400"/>
                <a:gd name="connsiteY44" fmla="*/ 228600 h 378619"/>
                <a:gd name="connsiteX45" fmla="*/ 1057275 w 1676400"/>
                <a:gd name="connsiteY45" fmla="*/ 283369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676400" h="378619">
                  <a:moveTo>
                    <a:pt x="1057275" y="283369"/>
                  </a:moveTo>
                  <a:lnTo>
                    <a:pt x="719137" y="326231"/>
                  </a:lnTo>
                  <a:lnTo>
                    <a:pt x="457200" y="357188"/>
                  </a:lnTo>
                  <a:lnTo>
                    <a:pt x="392906" y="371475"/>
                  </a:lnTo>
                  <a:lnTo>
                    <a:pt x="359569" y="376238"/>
                  </a:lnTo>
                  <a:lnTo>
                    <a:pt x="328612" y="378619"/>
                  </a:lnTo>
                  <a:lnTo>
                    <a:pt x="302419" y="378619"/>
                  </a:lnTo>
                  <a:lnTo>
                    <a:pt x="247650" y="369094"/>
                  </a:lnTo>
                  <a:lnTo>
                    <a:pt x="204787" y="352425"/>
                  </a:lnTo>
                  <a:lnTo>
                    <a:pt x="154781" y="321469"/>
                  </a:lnTo>
                  <a:lnTo>
                    <a:pt x="88106" y="273844"/>
                  </a:lnTo>
                  <a:lnTo>
                    <a:pt x="30956" y="221456"/>
                  </a:lnTo>
                  <a:lnTo>
                    <a:pt x="7144" y="197644"/>
                  </a:lnTo>
                  <a:lnTo>
                    <a:pt x="0" y="185738"/>
                  </a:lnTo>
                  <a:lnTo>
                    <a:pt x="0" y="173831"/>
                  </a:lnTo>
                  <a:lnTo>
                    <a:pt x="9525" y="159544"/>
                  </a:lnTo>
                  <a:lnTo>
                    <a:pt x="28575" y="152400"/>
                  </a:lnTo>
                  <a:lnTo>
                    <a:pt x="42862" y="157163"/>
                  </a:lnTo>
                  <a:lnTo>
                    <a:pt x="78581" y="176213"/>
                  </a:lnTo>
                  <a:lnTo>
                    <a:pt x="114300" y="190500"/>
                  </a:lnTo>
                  <a:lnTo>
                    <a:pt x="154781" y="202406"/>
                  </a:lnTo>
                  <a:lnTo>
                    <a:pt x="200025" y="209550"/>
                  </a:lnTo>
                  <a:lnTo>
                    <a:pt x="242887" y="211931"/>
                  </a:lnTo>
                  <a:lnTo>
                    <a:pt x="295275" y="211931"/>
                  </a:lnTo>
                  <a:lnTo>
                    <a:pt x="366712" y="207169"/>
                  </a:lnTo>
                  <a:lnTo>
                    <a:pt x="495300" y="188119"/>
                  </a:lnTo>
                  <a:lnTo>
                    <a:pt x="700087" y="157163"/>
                  </a:lnTo>
                  <a:lnTo>
                    <a:pt x="1135856" y="88106"/>
                  </a:lnTo>
                  <a:lnTo>
                    <a:pt x="1178719" y="57150"/>
                  </a:lnTo>
                  <a:lnTo>
                    <a:pt x="1216819" y="30956"/>
                  </a:lnTo>
                  <a:lnTo>
                    <a:pt x="1262062" y="7144"/>
                  </a:lnTo>
                  <a:lnTo>
                    <a:pt x="1288256" y="0"/>
                  </a:lnTo>
                  <a:lnTo>
                    <a:pt x="1345406" y="0"/>
                  </a:lnTo>
                  <a:lnTo>
                    <a:pt x="1435894" y="9525"/>
                  </a:lnTo>
                  <a:lnTo>
                    <a:pt x="1512094" y="21431"/>
                  </a:lnTo>
                  <a:lnTo>
                    <a:pt x="1566862" y="38100"/>
                  </a:lnTo>
                  <a:lnTo>
                    <a:pt x="1607344" y="57150"/>
                  </a:lnTo>
                  <a:lnTo>
                    <a:pt x="1650206" y="88106"/>
                  </a:lnTo>
                  <a:lnTo>
                    <a:pt x="1666875" y="107156"/>
                  </a:lnTo>
                  <a:lnTo>
                    <a:pt x="1676400" y="128588"/>
                  </a:lnTo>
                  <a:lnTo>
                    <a:pt x="1676400" y="159544"/>
                  </a:lnTo>
                  <a:lnTo>
                    <a:pt x="1666875" y="185738"/>
                  </a:lnTo>
                  <a:lnTo>
                    <a:pt x="1643062" y="200025"/>
                  </a:lnTo>
                  <a:lnTo>
                    <a:pt x="1609725" y="211931"/>
                  </a:lnTo>
                  <a:lnTo>
                    <a:pt x="1524000" y="228600"/>
                  </a:lnTo>
                  <a:lnTo>
                    <a:pt x="1057275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9">
              <a:extLst>
                <a:ext uri="{FF2B5EF4-FFF2-40B4-BE49-F238E27FC236}">
                  <a16:creationId xmlns:a16="http://schemas.microsoft.com/office/drawing/2014/main" id="{C6736A79-CAAC-4B90-BA5C-E0A470202578}"/>
                </a:ext>
              </a:extLst>
            </p:cNvPr>
            <p:cNvSpPr/>
            <p:nvPr/>
          </p:nvSpPr>
          <p:spPr>
            <a:xfrm>
              <a:off x="4684713" y="4370388"/>
              <a:ext cx="552450" cy="1365250"/>
            </a:xfrm>
            <a:custGeom>
              <a:avLst/>
              <a:gdLst>
                <a:gd name="connsiteX0" fmla="*/ 226219 w 552450"/>
                <a:gd name="connsiteY0" fmla="*/ 704850 h 1366837"/>
                <a:gd name="connsiteX1" fmla="*/ 147637 w 552450"/>
                <a:gd name="connsiteY1" fmla="*/ 247650 h 1366837"/>
                <a:gd name="connsiteX2" fmla="*/ 135731 w 552450"/>
                <a:gd name="connsiteY2" fmla="*/ 202406 h 1366837"/>
                <a:gd name="connsiteX3" fmla="*/ 114300 w 552450"/>
                <a:gd name="connsiteY3" fmla="*/ 166687 h 1366837"/>
                <a:gd name="connsiteX4" fmla="*/ 92869 w 552450"/>
                <a:gd name="connsiteY4" fmla="*/ 133350 h 1366837"/>
                <a:gd name="connsiteX5" fmla="*/ 69056 w 552450"/>
                <a:gd name="connsiteY5" fmla="*/ 107156 h 1366837"/>
                <a:gd name="connsiteX6" fmla="*/ 33337 w 552450"/>
                <a:gd name="connsiteY6" fmla="*/ 78581 h 1366837"/>
                <a:gd name="connsiteX7" fmla="*/ 16669 w 552450"/>
                <a:gd name="connsiteY7" fmla="*/ 66675 h 1366837"/>
                <a:gd name="connsiteX8" fmla="*/ 4762 w 552450"/>
                <a:gd name="connsiteY8" fmla="*/ 38100 h 1366837"/>
                <a:gd name="connsiteX9" fmla="*/ 0 w 552450"/>
                <a:gd name="connsiteY9" fmla="*/ 16669 h 1366837"/>
                <a:gd name="connsiteX10" fmla="*/ 4762 w 552450"/>
                <a:gd name="connsiteY10" fmla="*/ 2381 h 1366837"/>
                <a:gd name="connsiteX11" fmla="*/ 16669 w 552450"/>
                <a:gd name="connsiteY11" fmla="*/ 0 h 1366837"/>
                <a:gd name="connsiteX12" fmla="*/ 59531 w 552450"/>
                <a:gd name="connsiteY12" fmla="*/ 14287 h 1366837"/>
                <a:gd name="connsiteX13" fmla="*/ 119062 w 552450"/>
                <a:gd name="connsiteY13" fmla="*/ 26194 h 1366837"/>
                <a:gd name="connsiteX14" fmla="*/ 216694 w 552450"/>
                <a:gd name="connsiteY14" fmla="*/ 47625 h 1366837"/>
                <a:gd name="connsiteX15" fmla="*/ 338137 w 552450"/>
                <a:gd name="connsiteY15" fmla="*/ 83344 h 1366837"/>
                <a:gd name="connsiteX16" fmla="*/ 376237 w 552450"/>
                <a:gd name="connsiteY16" fmla="*/ 230981 h 1366837"/>
                <a:gd name="connsiteX17" fmla="*/ 440531 w 552450"/>
                <a:gd name="connsiteY17" fmla="*/ 602456 h 1366837"/>
                <a:gd name="connsiteX18" fmla="*/ 528637 w 552450"/>
                <a:gd name="connsiteY18" fmla="*/ 1112044 h 1366837"/>
                <a:gd name="connsiteX19" fmla="*/ 552450 w 552450"/>
                <a:gd name="connsiteY19" fmla="*/ 1295400 h 1366837"/>
                <a:gd name="connsiteX20" fmla="*/ 542925 w 552450"/>
                <a:gd name="connsiteY20" fmla="*/ 1340644 h 1366837"/>
                <a:gd name="connsiteX21" fmla="*/ 531019 w 552450"/>
                <a:gd name="connsiteY21" fmla="*/ 1359694 h 1366837"/>
                <a:gd name="connsiteX22" fmla="*/ 507206 w 552450"/>
                <a:gd name="connsiteY22" fmla="*/ 1366837 h 1366837"/>
                <a:gd name="connsiteX23" fmla="*/ 471487 w 552450"/>
                <a:gd name="connsiteY23" fmla="*/ 1366837 h 1366837"/>
                <a:gd name="connsiteX24" fmla="*/ 435769 w 552450"/>
                <a:gd name="connsiteY24" fmla="*/ 1352550 h 1366837"/>
                <a:gd name="connsiteX25" fmla="*/ 397669 w 552450"/>
                <a:gd name="connsiteY25" fmla="*/ 1323975 h 1366837"/>
                <a:gd name="connsiteX26" fmla="*/ 364331 w 552450"/>
                <a:gd name="connsiteY26" fmla="*/ 1295400 h 1366837"/>
                <a:gd name="connsiteX27" fmla="*/ 335756 w 552450"/>
                <a:gd name="connsiteY27" fmla="*/ 1259681 h 1366837"/>
                <a:gd name="connsiteX28" fmla="*/ 316706 w 552450"/>
                <a:gd name="connsiteY28" fmla="*/ 1214437 h 1366837"/>
                <a:gd name="connsiteX29" fmla="*/ 302419 w 552450"/>
                <a:gd name="connsiteY29" fmla="*/ 1133475 h 1366837"/>
                <a:gd name="connsiteX30" fmla="*/ 226219 w 552450"/>
                <a:gd name="connsiteY30" fmla="*/ 704850 h 136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52450" h="1366837">
                  <a:moveTo>
                    <a:pt x="226219" y="704850"/>
                  </a:moveTo>
                  <a:lnTo>
                    <a:pt x="147637" y="247650"/>
                  </a:lnTo>
                  <a:lnTo>
                    <a:pt x="135731" y="202406"/>
                  </a:lnTo>
                  <a:lnTo>
                    <a:pt x="114300" y="166687"/>
                  </a:lnTo>
                  <a:lnTo>
                    <a:pt x="92869" y="133350"/>
                  </a:lnTo>
                  <a:lnTo>
                    <a:pt x="69056" y="107156"/>
                  </a:lnTo>
                  <a:lnTo>
                    <a:pt x="33337" y="78581"/>
                  </a:lnTo>
                  <a:lnTo>
                    <a:pt x="16669" y="66675"/>
                  </a:lnTo>
                  <a:lnTo>
                    <a:pt x="4762" y="38100"/>
                  </a:lnTo>
                  <a:lnTo>
                    <a:pt x="0" y="16669"/>
                  </a:lnTo>
                  <a:lnTo>
                    <a:pt x="4762" y="2381"/>
                  </a:lnTo>
                  <a:lnTo>
                    <a:pt x="16669" y="0"/>
                  </a:lnTo>
                  <a:lnTo>
                    <a:pt x="59531" y="14287"/>
                  </a:lnTo>
                  <a:lnTo>
                    <a:pt x="119062" y="26194"/>
                  </a:lnTo>
                  <a:lnTo>
                    <a:pt x="216694" y="47625"/>
                  </a:lnTo>
                  <a:lnTo>
                    <a:pt x="338137" y="83344"/>
                  </a:lnTo>
                  <a:lnTo>
                    <a:pt x="376237" y="230981"/>
                  </a:lnTo>
                  <a:lnTo>
                    <a:pt x="440531" y="602456"/>
                  </a:lnTo>
                  <a:lnTo>
                    <a:pt x="528637" y="1112044"/>
                  </a:lnTo>
                  <a:lnTo>
                    <a:pt x="552450" y="1295400"/>
                  </a:lnTo>
                  <a:lnTo>
                    <a:pt x="542925" y="1340644"/>
                  </a:lnTo>
                  <a:lnTo>
                    <a:pt x="531019" y="1359694"/>
                  </a:lnTo>
                  <a:lnTo>
                    <a:pt x="507206" y="1366837"/>
                  </a:lnTo>
                  <a:lnTo>
                    <a:pt x="471487" y="1366837"/>
                  </a:lnTo>
                  <a:lnTo>
                    <a:pt x="435769" y="1352550"/>
                  </a:lnTo>
                  <a:lnTo>
                    <a:pt x="397669" y="1323975"/>
                  </a:lnTo>
                  <a:lnTo>
                    <a:pt x="364331" y="1295400"/>
                  </a:lnTo>
                  <a:lnTo>
                    <a:pt x="335756" y="1259681"/>
                  </a:lnTo>
                  <a:lnTo>
                    <a:pt x="316706" y="1214437"/>
                  </a:lnTo>
                  <a:lnTo>
                    <a:pt x="302419" y="1133475"/>
                  </a:lnTo>
                  <a:lnTo>
                    <a:pt x="226219" y="704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5">
              <a:extLst>
                <a:ext uri="{FF2B5EF4-FFF2-40B4-BE49-F238E27FC236}">
                  <a16:creationId xmlns:a16="http://schemas.microsoft.com/office/drawing/2014/main" id="{D10B338F-5EF8-4A30-A136-5A90E5AF922B}"/>
                </a:ext>
              </a:extLst>
            </p:cNvPr>
            <p:cNvSpPr/>
            <p:nvPr/>
          </p:nvSpPr>
          <p:spPr>
            <a:xfrm rot="16200000">
              <a:off x="4141788" y="1870075"/>
              <a:ext cx="2033587" cy="1376363"/>
            </a:xfrm>
            <a:custGeom>
              <a:avLst/>
              <a:gdLst>
                <a:gd name="connsiteX0" fmla="*/ 902494 w 2033588"/>
                <a:gd name="connsiteY0" fmla="*/ 809625 h 1376362"/>
                <a:gd name="connsiteX1" fmla="*/ 695325 w 2033588"/>
                <a:gd name="connsiteY1" fmla="*/ 650081 h 1376362"/>
                <a:gd name="connsiteX2" fmla="*/ 533400 w 2033588"/>
                <a:gd name="connsiteY2" fmla="*/ 521493 h 1376362"/>
                <a:gd name="connsiteX3" fmla="*/ 280988 w 2033588"/>
                <a:gd name="connsiteY3" fmla="*/ 302418 h 1376362"/>
                <a:gd name="connsiteX4" fmla="*/ 114300 w 2033588"/>
                <a:gd name="connsiteY4" fmla="*/ 152400 h 1376362"/>
                <a:gd name="connsiteX5" fmla="*/ 9525 w 2033588"/>
                <a:gd name="connsiteY5" fmla="*/ 54768 h 1376362"/>
                <a:gd name="connsiteX6" fmla="*/ 2382 w 2033588"/>
                <a:gd name="connsiteY6" fmla="*/ 42862 h 1376362"/>
                <a:gd name="connsiteX7" fmla="*/ 0 w 2033588"/>
                <a:gd name="connsiteY7" fmla="*/ 19050 h 1376362"/>
                <a:gd name="connsiteX8" fmla="*/ 4763 w 2033588"/>
                <a:gd name="connsiteY8" fmla="*/ 7143 h 1376362"/>
                <a:gd name="connsiteX9" fmla="*/ 14288 w 2033588"/>
                <a:gd name="connsiteY9" fmla="*/ 0 h 1376362"/>
                <a:gd name="connsiteX10" fmla="*/ 38100 w 2033588"/>
                <a:gd name="connsiteY10" fmla="*/ 0 h 1376362"/>
                <a:gd name="connsiteX11" fmla="*/ 59532 w 2033588"/>
                <a:gd name="connsiteY11" fmla="*/ 7143 h 1376362"/>
                <a:gd name="connsiteX12" fmla="*/ 128588 w 2033588"/>
                <a:gd name="connsiteY12" fmla="*/ 57150 h 1376362"/>
                <a:gd name="connsiteX13" fmla="*/ 304800 w 2033588"/>
                <a:gd name="connsiteY13" fmla="*/ 183356 h 1376362"/>
                <a:gd name="connsiteX14" fmla="*/ 500063 w 2033588"/>
                <a:gd name="connsiteY14" fmla="*/ 311943 h 1376362"/>
                <a:gd name="connsiteX15" fmla="*/ 702469 w 2033588"/>
                <a:gd name="connsiteY15" fmla="*/ 442912 h 1376362"/>
                <a:gd name="connsiteX16" fmla="*/ 978694 w 2033588"/>
                <a:gd name="connsiteY16" fmla="*/ 609600 h 1376362"/>
                <a:gd name="connsiteX17" fmla="*/ 1202532 w 2033588"/>
                <a:gd name="connsiteY17" fmla="*/ 745331 h 1376362"/>
                <a:gd name="connsiteX18" fmla="*/ 1421607 w 2033588"/>
                <a:gd name="connsiteY18" fmla="*/ 862012 h 1376362"/>
                <a:gd name="connsiteX19" fmla="*/ 1600200 w 2033588"/>
                <a:gd name="connsiteY19" fmla="*/ 947737 h 1376362"/>
                <a:gd name="connsiteX20" fmla="*/ 1714500 w 2033588"/>
                <a:gd name="connsiteY20" fmla="*/ 992981 h 1376362"/>
                <a:gd name="connsiteX21" fmla="*/ 1762125 w 2033588"/>
                <a:gd name="connsiteY21" fmla="*/ 1007268 h 1376362"/>
                <a:gd name="connsiteX22" fmla="*/ 1814513 w 2033588"/>
                <a:gd name="connsiteY22" fmla="*/ 1014412 h 1376362"/>
                <a:gd name="connsiteX23" fmla="*/ 1833563 w 2033588"/>
                <a:gd name="connsiteY23" fmla="*/ 1007268 h 1376362"/>
                <a:gd name="connsiteX24" fmla="*/ 1907382 w 2033588"/>
                <a:gd name="connsiteY24" fmla="*/ 938212 h 1376362"/>
                <a:gd name="connsiteX25" fmla="*/ 1969294 w 2033588"/>
                <a:gd name="connsiteY25" fmla="*/ 859631 h 1376362"/>
                <a:gd name="connsiteX26" fmla="*/ 1993107 w 2033588"/>
                <a:gd name="connsiteY26" fmla="*/ 845343 h 1376362"/>
                <a:gd name="connsiteX27" fmla="*/ 2012157 w 2033588"/>
                <a:gd name="connsiteY27" fmla="*/ 838200 h 1376362"/>
                <a:gd name="connsiteX28" fmla="*/ 2028825 w 2033588"/>
                <a:gd name="connsiteY28" fmla="*/ 842962 h 1376362"/>
                <a:gd name="connsiteX29" fmla="*/ 2033588 w 2033588"/>
                <a:gd name="connsiteY29" fmla="*/ 854868 h 1376362"/>
                <a:gd name="connsiteX30" fmla="*/ 2026444 w 2033588"/>
                <a:gd name="connsiteY30" fmla="*/ 888206 h 1376362"/>
                <a:gd name="connsiteX31" fmla="*/ 2012157 w 2033588"/>
                <a:gd name="connsiteY31" fmla="*/ 926306 h 1376362"/>
                <a:gd name="connsiteX32" fmla="*/ 1952625 w 2033588"/>
                <a:gd name="connsiteY32" fmla="*/ 1152525 h 1376362"/>
                <a:gd name="connsiteX33" fmla="*/ 1940719 w 2033588"/>
                <a:gd name="connsiteY33" fmla="*/ 1181100 h 1376362"/>
                <a:gd name="connsiteX34" fmla="*/ 1907382 w 2033588"/>
                <a:gd name="connsiteY34" fmla="*/ 1238250 h 1376362"/>
                <a:gd name="connsiteX35" fmla="*/ 1866900 w 2033588"/>
                <a:gd name="connsiteY35" fmla="*/ 1297781 h 1376362"/>
                <a:gd name="connsiteX36" fmla="*/ 1831182 w 2033588"/>
                <a:gd name="connsiteY36" fmla="*/ 1335881 h 1376362"/>
                <a:gd name="connsiteX37" fmla="*/ 1785938 w 2033588"/>
                <a:gd name="connsiteY37" fmla="*/ 1369218 h 1376362"/>
                <a:gd name="connsiteX38" fmla="*/ 1766888 w 2033588"/>
                <a:gd name="connsiteY38" fmla="*/ 1373981 h 1376362"/>
                <a:gd name="connsiteX39" fmla="*/ 1743075 w 2033588"/>
                <a:gd name="connsiteY39" fmla="*/ 1376362 h 1376362"/>
                <a:gd name="connsiteX40" fmla="*/ 1714500 w 2033588"/>
                <a:gd name="connsiteY40" fmla="*/ 1373981 h 1376362"/>
                <a:gd name="connsiteX41" fmla="*/ 1695450 w 2033588"/>
                <a:gd name="connsiteY41" fmla="*/ 1359693 h 1376362"/>
                <a:gd name="connsiteX42" fmla="*/ 1669257 w 2033588"/>
                <a:gd name="connsiteY42" fmla="*/ 1331118 h 1376362"/>
                <a:gd name="connsiteX43" fmla="*/ 1635919 w 2033588"/>
                <a:gd name="connsiteY43" fmla="*/ 1300162 h 1376362"/>
                <a:gd name="connsiteX44" fmla="*/ 1550194 w 2033588"/>
                <a:gd name="connsiteY44" fmla="*/ 1235868 h 1376362"/>
                <a:gd name="connsiteX45" fmla="*/ 1454944 w 2033588"/>
                <a:gd name="connsiteY45" fmla="*/ 1188243 h 1376362"/>
                <a:gd name="connsiteX46" fmla="*/ 1276350 w 2033588"/>
                <a:gd name="connsiteY46" fmla="*/ 1071562 h 1376362"/>
                <a:gd name="connsiteX47" fmla="*/ 1095375 w 2033588"/>
                <a:gd name="connsiteY47" fmla="*/ 954881 h 1376362"/>
                <a:gd name="connsiteX48" fmla="*/ 902494 w 2033588"/>
                <a:gd name="connsiteY48" fmla="*/ 809625 h 137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033588" h="1376362">
                  <a:moveTo>
                    <a:pt x="902494" y="809625"/>
                  </a:moveTo>
                  <a:lnTo>
                    <a:pt x="695325" y="650081"/>
                  </a:lnTo>
                  <a:lnTo>
                    <a:pt x="533400" y="521493"/>
                  </a:lnTo>
                  <a:lnTo>
                    <a:pt x="280988" y="302418"/>
                  </a:lnTo>
                  <a:lnTo>
                    <a:pt x="114300" y="152400"/>
                  </a:lnTo>
                  <a:lnTo>
                    <a:pt x="9525" y="54768"/>
                  </a:lnTo>
                  <a:lnTo>
                    <a:pt x="2382" y="42862"/>
                  </a:lnTo>
                  <a:lnTo>
                    <a:pt x="0" y="19050"/>
                  </a:lnTo>
                  <a:lnTo>
                    <a:pt x="4763" y="7143"/>
                  </a:lnTo>
                  <a:lnTo>
                    <a:pt x="14288" y="0"/>
                  </a:lnTo>
                  <a:lnTo>
                    <a:pt x="38100" y="0"/>
                  </a:lnTo>
                  <a:lnTo>
                    <a:pt x="59532" y="7143"/>
                  </a:lnTo>
                  <a:lnTo>
                    <a:pt x="128588" y="57150"/>
                  </a:lnTo>
                  <a:lnTo>
                    <a:pt x="304800" y="183356"/>
                  </a:lnTo>
                  <a:lnTo>
                    <a:pt x="500063" y="311943"/>
                  </a:lnTo>
                  <a:lnTo>
                    <a:pt x="702469" y="442912"/>
                  </a:lnTo>
                  <a:lnTo>
                    <a:pt x="978694" y="609600"/>
                  </a:lnTo>
                  <a:lnTo>
                    <a:pt x="1202532" y="745331"/>
                  </a:lnTo>
                  <a:lnTo>
                    <a:pt x="1421607" y="862012"/>
                  </a:lnTo>
                  <a:lnTo>
                    <a:pt x="1600200" y="947737"/>
                  </a:lnTo>
                  <a:lnTo>
                    <a:pt x="1714500" y="992981"/>
                  </a:lnTo>
                  <a:lnTo>
                    <a:pt x="1762125" y="1007268"/>
                  </a:lnTo>
                  <a:lnTo>
                    <a:pt x="1814513" y="1014412"/>
                  </a:lnTo>
                  <a:lnTo>
                    <a:pt x="1833563" y="1007268"/>
                  </a:lnTo>
                  <a:lnTo>
                    <a:pt x="1907382" y="938212"/>
                  </a:lnTo>
                  <a:lnTo>
                    <a:pt x="1969294" y="859631"/>
                  </a:lnTo>
                  <a:lnTo>
                    <a:pt x="1993107" y="845343"/>
                  </a:lnTo>
                  <a:lnTo>
                    <a:pt x="2012157" y="838200"/>
                  </a:lnTo>
                  <a:lnTo>
                    <a:pt x="2028825" y="842962"/>
                  </a:lnTo>
                  <a:lnTo>
                    <a:pt x="2033588" y="854868"/>
                  </a:lnTo>
                  <a:lnTo>
                    <a:pt x="2026444" y="888206"/>
                  </a:lnTo>
                  <a:lnTo>
                    <a:pt x="2012157" y="926306"/>
                  </a:lnTo>
                  <a:lnTo>
                    <a:pt x="1952625" y="1152525"/>
                  </a:lnTo>
                  <a:lnTo>
                    <a:pt x="1940719" y="1181100"/>
                  </a:lnTo>
                  <a:lnTo>
                    <a:pt x="1907382" y="1238250"/>
                  </a:lnTo>
                  <a:lnTo>
                    <a:pt x="1866900" y="1297781"/>
                  </a:lnTo>
                  <a:lnTo>
                    <a:pt x="1831182" y="1335881"/>
                  </a:lnTo>
                  <a:lnTo>
                    <a:pt x="1785938" y="1369218"/>
                  </a:lnTo>
                  <a:lnTo>
                    <a:pt x="1766888" y="1373981"/>
                  </a:lnTo>
                  <a:lnTo>
                    <a:pt x="1743075" y="1376362"/>
                  </a:lnTo>
                  <a:lnTo>
                    <a:pt x="1714500" y="1373981"/>
                  </a:lnTo>
                  <a:lnTo>
                    <a:pt x="1695450" y="1359693"/>
                  </a:lnTo>
                  <a:lnTo>
                    <a:pt x="1669257" y="1331118"/>
                  </a:lnTo>
                  <a:lnTo>
                    <a:pt x="1635919" y="1300162"/>
                  </a:lnTo>
                  <a:lnTo>
                    <a:pt x="1550194" y="1235868"/>
                  </a:lnTo>
                  <a:lnTo>
                    <a:pt x="1454944" y="1188243"/>
                  </a:lnTo>
                  <a:lnTo>
                    <a:pt x="1276350" y="1071562"/>
                  </a:lnTo>
                  <a:lnTo>
                    <a:pt x="1095375" y="954881"/>
                  </a:lnTo>
                  <a:lnTo>
                    <a:pt x="902494" y="809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7">
              <a:extLst>
                <a:ext uri="{FF2B5EF4-FFF2-40B4-BE49-F238E27FC236}">
                  <a16:creationId xmlns:a16="http://schemas.microsoft.com/office/drawing/2014/main" id="{4EB9B71F-DBDC-4F06-8BDD-4F90CD51B61F}"/>
                </a:ext>
              </a:extLst>
            </p:cNvPr>
            <p:cNvSpPr/>
            <p:nvPr/>
          </p:nvSpPr>
          <p:spPr>
            <a:xfrm>
              <a:off x="2770188" y="2600325"/>
              <a:ext cx="747712" cy="628650"/>
            </a:xfrm>
            <a:custGeom>
              <a:avLst/>
              <a:gdLst>
                <a:gd name="connsiteX0" fmla="*/ 357187 w 747712"/>
                <a:gd name="connsiteY0" fmla="*/ 373856 h 628650"/>
                <a:gd name="connsiteX1" fmla="*/ 200025 w 747712"/>
                <a:gd name="connsiteY1" fmla="*/ 273844 h 628650"/>
                <a:gd name="connsiteX2" fmla="*/ 14287 w 747712"/>
                <a:gd name="connsiteY2" fmla="*/ 166688 h 628650"/>
                <a:gd name="connsiteX3" fmla="*/ 7144 w 747712"/>
                <a:gd name="connsiteY3" fmla="*/ 159544 h 628650"/>
                <a:gd name="connsiteX4" fmla="*/ 0 w 747712"/>
                <a:gd name="connsiteY4" fmla="*/ 128588 h 628650"/>
                <a:gd name="connsiteX5" fmla="*/ 0 w 747712"/>
                <a:gd name="connsiteY5" fmla="*/ 88106 h 628650"/>
                <a:gd name="connsiteX6" fmla="*/ 9525 w 747712"/>
                <a:gd name="connsiteY6" fmla="*/ 45244 h 628650"/>
                <a:gd name="connsiteX7" fmla="*/ 26194 w 747712"/>
                <a:gd name="connsiteY7" fmla="*/ 7144 h 628650"/>
                <a:gd name="connsiteX8" fmla="*/ 47625 w 747712"/>
                <a:gd name="connsiteY8" fmla="*/ 0 h 628650"/>
                <a:gd name="connsiteX9" fmla="*/ 200025 w 747712"/>
                <a:gd name="connsiteY9" fmla="*/ 7144 h 628650"/>
                <a:gd name="connsiteX10" fmla="*/ 271462 w 747712"/>
                <a:gd name="connsiteY10" fmla="*/ 85725 h 628650"/>
                <a:gd name="connsiteX11" fmla="*/ 400050 w 747712"/>
                <a:gd name="connsiteY11" fmla="*/ 195263 h 628650"/>
                <a:gd name="connsiteX12" fmla="*/ 509587 w 747712"/>
                <a:gd name="connsiteY12" fmla="*/ 295275 h 628650"/>
                <a:gd name="connsiteX13" fmla="*/ 747712 w 747712"/>
                <a:gd name="connsiteY13" fmla="*/ 502444 h 628650"/>
                <a:gd name="connsiteX14" fmla="*/ 692944 w 747712"/>
                <a:gd name="connsiteY14" fmla="*/ 628650 h 628650"/>
                <a:gd name="connsiteX15" fmla="*/ 357187 w 747712"/>
                <a:gd name="connsiteY15" fmla="*/ 373856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7712" h="628650">
                  <a:moveTo>
                    <a:pt x="357187" y="373856"/>
                  </a:moveTo>
                  <a:lnTo>
                    <a:pt x="200025" y="273844"/>
                  </a:lnTo>
                  <a:lnTo>
                    <a:pt x="14287" y="166688"/>
                  </a:lnTo>
                  <a:lnTo>
                    <a:pt x="7144" y="159544"/>
                  </a:lnTo>
                  <a:lnTo>
                    <a:pt x="0" y="128588"/>
                  </a:lnTo>
                  <a:lnTo>
                    <a:pt x="0" y="88106"/>
                  </a:lnTo>
                  <a:lnTo>
                    <a:pt x="9525" y="45244"/>
                  </a:lnTo>
                  <a:lnTo>
                    <a:pt x="26194" y="7144"/>
                  </a:lnTo>
                  <a:lnTo>
                    <a:pt x="47625" y="0"/>
                  </a:lnTo>
                  <a:lnTo>
                    <a:pt x="200025" y="7144"/>
                  </a:lnTo>
                  <a:lnTo>
                    <a:pt x="271462" y="85725"/>
                  </a:lnTo>
                  <a:lnTo>
                    <a:pt x="400050" y="195263"/>
                  </a:lnTo>
                  <a:lnTo>
                    <a:pt x="509587" y="295275"/>
                  </a:lnTo>
                  <a:lnTo>
                    <a:pt x="747712" y="502444"/>
                  </a:lnTo>
                  <a:lnTo>
                    <a:pt x="692944" y="628650"/>
                  </a:lnTo>
                  <a:lnTo>
                    <a:pt x="357187" y="373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8">
              <a:extLst>
                <a:ext uri="{FF2B5EF4-FFF2-40B4-BE49-F238E27FC236}">
                  <a16:creationId xmlns:a16="http://schemas.microsoft.com/office/drawing/2014/main" id="{3B2ECFF6-8F07-4527-9BB2-FBF3B8B93A49}"/>
                </a:ext>
              </a:extLst>
            </p:cNvPr>
            <p:cNvSpPr/>
            <p:nvPr/>
          </p:nvSpPr>
          <p:spPr>
            <a:xfrm>
              <a:off x="2884488" y="2074863"/>
              <a:ext cx="1463675" cy="1820862"/>
            </a:xfrm>
            <a:custGeom>
              <a:avLst/>
              <a:gdLst>
                <a:gd name="connsiteX0" fmla="*/ 623887 w 1464469"/>
                <a:gd name="connsiteY0" fmla="*/ 1212056 h 1821656"/>
                <a:gd name="connsiteX1" fmla="*/ 78581 w 1464469"/>
                <a:gd name="connsiteY1" fmla="*/ 1821656 h 1821656"/>
                <a:gd name="connsiteX2" fmla="*/ 0 w 1464469"/>
                <a:gd name="connsiteY2" fmla="*/ 1785937 h 1821656"/>
                <a:gd name="connsiteX3" fmla="*/ 85725 w 1464469"/>
                <a:gd name="connsiteY3" fmla="*/ 1662112 h 1821656"/>
                <a:gd name="connsiteX4" fmla="*/ 266700 w 1464469"/>
                <a:gd name="connsiteY4" fmla="*/ 1431131 h 1821656"/>
                <a:gd name="connsiteX5" fmla="*/ 526256 w 1464469"/>
                <a:gd name="connsiteY5" fmla="*/ 1104900 h 1821656"/>
                <a:gd name="connsiteX6" fmla="*/ 592931 w 1464469"/>
                <a:gd name="connsiteY6" fmla="*/ 990600 h 1821656"/>
                <a:gd name="connsiteX7" fmla="*/ 790575 w 1464469"/>
                <a:gd name="connsiteY7" fmla="*/ 723900 h 1821656"/>
                <a:gd name="connsiteX8" fmla="*/ 950119 w 1464469"/>
                <a:gd name="connsiteY8" fmla="*/ 509587 h 1821656"/>
                <a:gd name="connsiteX9" fmla="*/ 1092994 w 1464469"/>
                <a:gd name="connsiteY9" fmla="*/ 314325 h 1821656"/>
                <a:gd name="connsiteX10" fmla="*/ 1109662 w 1464469"/>
                <a:gd name="connsiteY10" fmla="*/ 290512 h 1821656"/>
                <a:gd name="connsiteX11" fmla="*/ 1121569 w 1464469"/>
                <a:gd name="connsiteY11" fmla="*/ 264319 h 1821656"/>
                <a:gd name="connsiteX12" fmla="*/ 1126331 w 1464469"/>
                <a:gd name="connsiteY12" fmla="*/ 209550 h 1821656"/>
                <a:gd name="connsiteX13" fmla="*/ 1119187 w 1464469"/>
                <a:gd name="connsiteY13" fmla="*/ 152400 h 1821656"/>
                <a:gd name="connsiteX14" fmla="*/ 1112044 w 1464469"/>
                <a:gd name="connsiteY14" fmla="*/ 102394 h 1821656"/>
                <a:gd name="connsiteX15" fmla="*/ 1097756 w 1464469"/>
                <a:gd name="connsiteY15" fmla="*/ 52387 h 1821656"/>
                <a:gd name="connsiteX16" fmla="*/ 1090612 w 1464469"/>
                <a:gd name="connsiteY16" fmla="*/ 33337 h 1821656"/>
                <a:gd name="connsiteX17" fmla="*/ 1085850 w 1464469"/>
                <a:gd name="connsiteY17" fmla="*/ 19050 h 1821656"/>
                <a:gd name="connsiteX18" fmla="*/ 1085850 w 1464469"/>
                <a:gd name="connsiteY18" fmla="*/ 4762 h 1821656"/>
                <a:gd name="connsiteX19" fmla="*/ 1097756 w 1464469"/>
                <a:gd name="connsiteY19" fmla="*/ 0 h 1821656"/>
                <a:gd name="connsiteX20" fmla="*/ 1126331 w 1464469"/>
                <a:gd name="connsiteY20" fmla="*/ 4762 h 1821656"/>
                <a:gd name="connsiteX21" fmla="*/ 1154906 w 1464469"/>
                <a:gd name="connsiteY21" fmla="*/ 11906 h 1821656"/>
                <a:gd name="connsiteX22" fmla="*/ 1193006 w 1464469"/>
                <a:gd name="connsiteY22" fmla="*/ 28575 h 1821656"/>
                <a:gd name="connsiteX23" fmla="*/ 1235869 w 1464469"/>
                <a:gd name="connsiteY23" fmla="*/ 57150 h 1821656"/>
                <a:gd name="connsiteX24" fmla="*/ 1307306 w 1464469"/>
                <a:gd name="connsiteY24" fmla="*/ 121444 h 1821656"/>
                <a:gd name="connsiteX25" fmla="*/ 1362075 w 1464469"/>
                <a:gd name="connsiteY25" fmla="*/ 185737 h 1821656"/>
                <a:gd name="connsiteX26" fmla="*/ 1423987 w 1464469"/>
                <a:gd name="connsiteY26" fmla="*/ 261937 h 1821656"/>
                <a:gd name="connsiteX27" fmla="*/ 1440656 w 1464469"/>
                <a:gd name="connsiteY27" fmla="*/ 285750 h 1821656"/>
                <a:gd name="connsiteX28" fmla="*/ 1454944 w 1464469"/>
                <a:gd name="connsiteY28" fmla="*/ 304800 h 1821656"/>
                <a:gd name="connsiteX29" fmla="*/ 1462087 w 1464469"/>
                <a:gd name="connsiteY29" fmla="*/ 321469 h 1821656"/>
                <a:gd name="connsiteX30" fmla="*/ 1464469 w 1464469"/>
                <a:gd name="connsiteY30" fmla="*/ 350044 h 1821656"/>
                <a:gd name="connsiteX31" fmla="*/ 1457325 w 1464469"/>
                <a:gd name="connsiteY31" fmla="*/ 369094 h 1821656"/>
                <a:gd name="connsiteX32" fmla="*/ 1435894 w 1464469"/>
                <a:gd name="connsiteY32" fmla="*/ 385762 h 1821656"/>
                <a:gd name="connsiteX33" fmla="*/ 1390650 w 1464469"/>
                <a:gd name="connsiteY33" fmla="*/ 407194 h 1821656"/>
                <a:gd name="connsiteX34" fmla="*/ 1350169 w 1464469"/>
                <a:gd name="connsiteY34" fmla="*/ 433387 h 1821656"/>
                <a:gd name="connsiteX35" fmla="*/ 1231106 w 1464469"/>
                <a:gd name="connsiteY35" fmla="*/ 557212 h 1821656"/>
                <a:gd name="connsiteX36" fmla="*/ 1045369 w 1464469"/>
                <a:gd name="connsiteY36" fmla="*/ 754856 h 1821656"/>
                <a:gd name="connsiteX37" fmla="*/ 862012 w 1464469"/>
                <a:gd name="connsiteY37" fmla="*/ 952500 h 1821656"/>
                <a:gd name="connsiteX38" fmla="*/ 623887 w 1464469"/>
                <a:gd name="connsiteY38" fmla="*/ 1212056 h 1821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64469" h="1821656">
                  <a:moveTo>
                    <a:pt x="623887" y="1212056"/>
                  </a:moveTo>
                  <a:lnTo>
                    <a:pt x="78581" y="1821656"/>
                  </a:lnTo>
                  <a:lnTo>
                    <a:pt x="0" y="1785937"/>
                  </a:lnTo>
                  <a:lnTo>
                    <a:pt x="85725" y="1662112"/>
                  </a:lnTo>
                  <a:lnTo>
                    <a:pt x="266700" y="1431131"/>
                  </a:lnTo>
                  <a:lnTo>
                    <a:pt x="526256" y="1104900"/>
                  </a:lnTo>
                  <a:lnTo>
                    <a:pt x="592931" y="990600"/>
                  </a:lnTo>
                  <a:lnTo>
                    <a:pt x="790575" y="723900"/>
                  </a:lnTo>
                  <a:lnTo>
                    <a:pt x="950119" y="509587"/>
                  </a:lnTo>
                  <a:lnTo>
                    <a:pt x="1092994" y="314325"/>
                  </a:lnTo>
                  <a:lnTo>
                    <a:pt x="1109662" y="290512"/>
                  </a:lnTo>
                  <a:lnTo>
                    <a:pt x="1121569" y="264319"/>
                  </a:lnTo>
                  <a:lnTo>
                    <a:pt x="1126331" y="209550"/>
                  </a:lnTo>
                  <a:lnTo>
                    <a:pt x="1119187" y="152400"/>
                  </a:lnTo>
                  <a:lnTo>
                    <a:pt x="1112044" y="102394"/>
                  </a:lnTo>
                  <a:lnTo>
                    <a:pt x="1097756" y="52387"/>
                  </a:lnTo>
                  <a:lnTo>
                    <a:pt x="1090612" y="33337"/>
                  </a:lnTo>
                  <a:lnTo>
                    <a:pt x="1085850" y="19050"/>
                  </a:lnTo>
                  <a:lnTo>
                    <a:pt x="1085850" y="4762"/>
                  </a:lnTo>
                  <a:lnTo>
                    <a:pt x="1097756" y="0"/>
                  </a:lnTo>
                  <a:lnTo>
                    <a:pt x="1126331" y="4762"/>
                  </a:lnTo>
                  <a:lnTo>
                    <a:pt x="1154906" y="11906"/>
                  </a:lnTo>
                  <a:lnTo>
                    <a:pt x="1193006" y="28575"/>
                  </a:lnTo>
                  <a:lnTo>
                    <a:pt x="1235869" y="57150"/>
                  </a:lnTo>
                  <a:lnTo>
                    <a:pt x="1307306" y="121444"/>
                  </a:lnTo>
                  <a:lnTo>
                    <a:pt x="1362075" y="185737"/>
                  </a:lnTo>
                  <a:lnTo>
                    <a:pt x="1423987" y="261937"/>
                  </a:lnTo>
                  <a:lnTo>
                    <a:pt x="1440656" y="285750"/>
                  </a:lnTo>
                  <a:lnTo>
                    <a:pt x="1454944" y="304800"/>
                  </a:lnTo>
                  <a:lnTo>
                    <a:pt x="1462087" y="321469"/>
                  </a:lnTo>
                  <a:lnTo>
                    <a:pt x="1464469" y="350044"/>
                  </a:lnTo>
                  <a:lnTo>
                    <a:pt x="1457325" y="369094"/>
                  </a:lnTo>
                  <a:lnTo>
                    <a:pt x="1435894" y="385762"/>
                  </a:lnTo>
                  <a:lnTo>
                    <a:pt x="1390650" y="407194"/>
                  </a:lnTo>
                  <a:lnTo>
                    <a:pt x="1350169" y="433387"/>
                  </a:lnTo>
                  <a:lnTo>
                    <a:pt x="1231106" y="557212"/>
                  </a:lnTo>
                  <a:lnTo>
                    <a:pt x="1045369" y="754856"/>
                  </a:lnTo>
                  <a:lnTo>
                    <a:pt x="862012" y="952500"/>
                  </a:lnTo>
                  <a:lnTo>
                    <a:pt x="623887" y="1212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9">
              <a:extLst>
                <a:ext uri="{FF2B5EF4-FFF2-40B4-BE49-F238E27FC236}">
                  <a16:creationId xmlns:a16="http://schemas.microsoft.com/office/drawing/2014/main" id="{128B1E00-50FC-4180-8459-70BC7312803E}"/>
                </a:ext>
              </a:extLst>
            </p:cNvPr>
            <p:cNvSpPr/>
            <p:nvPr/>
          </p:nvSpPr>
          <p:spPr>
            <a:xfrm>
              <a:off x="2738438" y="3608388"/>
              <a:ext cx="1460500" cy="534987"/>
            </a:xfrm>
            <a:custGeom>
              <a:avLst/>
              <a:gdLst>
                <a:gd name="connsiteX0" fmla="*/ 1112043 w 1459706"/>
                <a:gd name="connsiteY0" fmla="*/ 204787 h 535781"/>
                <a:gd name="connsiteX1" fmla="*/ 923925 w 1459706"/>
                <a:gd name="connsiteY1" fmla="*/ 273844 h 535781"/>
                <a:gd name="connsiteX2" fmla="*/ 726281 w 1459706"/>
                <a:gd name="connsiteY2" fmla="*/ 345281 h 535781"/>
                <a:gd name="connsiteX3" fmla="*/ 576262 w 1459706"/>
                <a:gd name="connsiteY3" fmla="*/ 392906 h 535781"/>
                <a:gd name="connsiteX4" fmla="*/ 352425 w 1459706"/>
                <a:gd name="connsiteY4" fmla="*/ 469106 h 535781"/>
                <a:gd name="connsiteX5" fmla="*/ 314325 w 1459706"/>
                <a:gd name="connsiteY5" fmla="*/ 500062 h 535781"/>
                <a:gd name="connsiteX6" fmla="*/ 269081 w 1459706"/>
                <a:gd name="connsiteY6" fmla="*/ 526256 h 535781"/>
                <a:gd name="connsiteX7" fmla="*/ 240506 w 1459706"/>
                <a:gd name="connsiteY7" fmla="*/ 535781 h 535781"/>
                <a:gd name="connsiteX8" fmla="*/ 228600 w 1459706"/>
                <a:gd name="connsiteY8" fmla="*/ 533400 h 535781"/>
                <a:gd name="connsiteX9" fmla="*/ 211931 w 1459706"/>
                <a:gd name="connsiteY9" fmla="*/ 528637 h 535781"/>
                <a:gd name="connsiteX10" fmla="*/ 190500 w 1459706"/>
                <a:gd name="connsiteY10" fmla="*/ 514350 h 535781"/>
                <a:gd name="connsiteX11" fmla="*/ 171450 w 1459706"/>
                <a:gd name="connsiteY11" fmla="*/ 490537 h 535781"/>
                <a:gd name="connsiteX12" fmla="*/ 147637 w 1459706"/>
                <a:gd name="connsiteY12" fmla="*/ 469106 h 535781"/>
                <a:gd name="connsiteX13" fmla="*/ 116681 w 1459706"/>
                <a:gd name="connsiteY13" fmla="*/ 440531 h 535781"/>
                <a:gd name="connsiteX14" fmla="*/ 85725 w 1459706"/>
                <a:gd name="connsiteY14" fmla="*/ 409575 h 535781"/>
                <a:gd name="connsiteX15" fmla="*/ 50006 w 1459706"/>
                <a:gd name="connsiteY15" fmla="*/ 364331 h 535781"/>
                <a:gd name="connsiteX16" fmla="*/ 16668 w 1459706"/>
                <a:gd name="connsiteY16" fmla="*/ 311944 h 535781"/>
                <a:gd name="connsiteX17" fmla="*/ 0 w 1459706"/>
                <a:gd name="connsiteY17" fmla="*/ 273844 h 535781"/>
                <a:gd name="connsiteX18" fmla="*/ 2381 w 1459706"/>
                <a:gd name="connsiteY18" fmla="*/ 261937 h 535781"/>
                <a:gd name="connsiteX19" fmla="*/ 38100 w 1459706"/>
                <a:gd name="connsiteY19" fmla="*/ 242887 h 535781"/>
                <a:gd name="connsiteX20" fmla="*/ 107156 w 1459706"/>
                <a:gd name="connsiteY20" fmla="*/ 221456 h 535781"/>
                <a:gd name="connsiteX21" fmla="*/ 190500 w 1459706"/>
                <a:gd name="connsiteY21" fmla="*/ 195262 h 535781"/>
                <a:gd name="connsiteX22" fmla="*/ 283368 w 1459706"/>
                <a:gd name="connsiteY22" fmla="*/ 219075 h 535781"/>
                <a:gd name="connsiteX23" fmla="*/ 364331 w 1459706"/>
                <a:gd name="connsiteY23" fmla="*/ 207169 h 535781"/>
                <a:gd name="connsiteX24" fmla="*/ 688181 w 1459706"/>
                <a:gd name="connsiteY24" fmla="*/ 145256 h 535781"/>
                <a:gd name="connsiteX25" fmla="*/ 1014412 w 1459706"/>
                <a:gd name="connsiteY25" fmla="*/ 85725 h 535781"/>
                <a:gd name="connsiteX26" fmla="*/ 1423987 w 1459706"/>
                <a:gd name="connsiteY26" fmla="*/ 0 h 535781"/>
                <a:gd name="connsiteX27" fmla="*/ 1459706 w 1459706"/>
                <a:gd name="connsiteY27" fmla="*/ 78581 h 535781"/>
                <a:gd name="connsiteX28" fmla="*/ 1112043 w 1459706"/>
                <a:gd name="connsiteY28" fmla="*/ 204787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59706" h="535781">
                  <a:moveTo>
                    <a:pt x="1112043" y="204787"/>
                  </a:moveTo>
                  <a:lnTo>
                    <a:pt x="923925" y="273844"/>
                  </a:lnTo>
                  <a:lnTo>
                    <a:pt x="726281" y="345281"/>
                  </a:lnTo>
                  <a:lnTo>
                    <a:pt x="576262" y="392906"/>
                  </a:lnTo>
                  <a:lnTo>
                    <a:pt x="352425" y="469106"/>
                  </a:lnTo>
                  <a:lnTo>
                    <a:pt x="314325" y="500062"/>
                  </a:lnTo>
                  <a:lnTo>
                    <a:pt x="269081" y="526256"/>
                  </a:lnTo>
                  <a:lnTo>
                    <a:pt x="240506" y="535781"/>
                  </a:lnTo>
                  <a:lnTo>
                    <a:pt x="228600" y="533400"/>
                  </a:lnTo>
                  <a:lnTo>
                    <a:pt x="211931" y="528637"/>
                  </a:lnTo>
                  <a:lnTo>
                    <a:pt x="190500" y="514350"/>
                  </a:lnTo>
                  <a:lnTo>
                    <a:pt x="171450" y="490537"/>
                  </a:lnTo>
                  <a:lnTo>
                    <a:pt x="147637" y="469106"/>
                  </a:lnTo>
                  <a:lnTo>
                    <a:pt x="116681" y="440531"/>
                  </a:lnTo>
                  <a:lnTo>
                    <a:pt x="85725" y="409575"/>
                  </a:lnTo>
                  <a:lnTo>
                    <a:pt x="50006" y="364331"/>
                  </a:lnTo>
                  <a:lnTo>
                    <a:pt x="16668" y="311944"/>
                  </a:lnTo>
                  <a:lnTo>
                    <a:pt x="0" y="273844"/>
                  </a:lnTo>
                  <a:lnTo>
                    <a:pt x="2381" y="261937"/>
                  </a:lnTo>
                  <a:lnTo>
                    <a:pt x="38100" y="242887"/>
                  </a:lnTo>
                  <a:lnTo>
                    <a:pt x="107156" y="221456"/>
                  </a:lnTo>
                  <a:lnTo>
                    <a:pt x="190500" y="195262"/>
                  </a:lnTo>
                  <a:lnTo>
                    <a:pt x="283368" y="219075"/>
                  </a:lnTo>
                  <a:lnTo>
                    <a:pt x="364331" y="207169"/>
                  </a:lnTo>
                  <a:lnTo>
                    <a:pt x="688181" y="145256"/>
                  </a:lnTo>
                  <a:lnTo>
                    <a:pt x="1014412" y="85725"/>
                  </a:lnTo>
                  <a:lnTo>
                    <a:pt x="1423987" y="0"/>
                  </a:lnTo>
                  <a:lnTo>
                    <a:pt x="1459706" y="78581"/>
                  </a:lnTo>
                  <a:lnTo>
                    <a:pt x="1112043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0">
              <a:extLst>
                <a:ext uri="{FF2B5EF4-FFF2-40B4-BE49-F238E27FC236}">
                  <a16:creationId xmlns:a16="http://schemas.microsoft.com/office/drawing/2014/main" id="{CAF4FF65-6DB5-492E-B5B2-A9A057C1837D}"/>
                </a:ext>
              </a:extLst>
            </p:cNvPr>
            <p:cNvSpPr/>
            <p:nvPr/>
          </p:nvSpPr>
          <p:spPr>
            <a:xfrm>
              <a:off x="3933825" y="3195638"/>
              <a:ext cx="452438" cy="771525"/>
            </a:xfrm>
            <a:custGeom>
              <a:avLst/>
              <a:gdLst>
                <a:gd name="connsiteX0" fmla="*/ 254794 w 452438"/>
                <a:gd name="connsiteY0" fmla="*/ 642937 h 771525"/>
                <a:gd name="connsiteX1" fmla="*/ 178594 w 452438"/>
                <a:gd name="connsiteY1" fmla="*/ 519112 h 771525"/>
                <a:gd name="connsiteX2" fmla="*/ 140494 w 452438"/>
                <a:gd name="connsiteY2" fmla="*/ 428625 h 771525"/>
                <a:gd name="connsiteX3" fmla="*/ 111919 w 452438"/>
                <a:gd name="connsiteY3" fmla="*/ 357187 h 771525"/>
                <a:gd name="connsiteX4" fmla="*/ 80963 w 452438"/>
                <a:gd name="connsiteY4" fmla="*/ 266700 h 771525"/>
                <a:gd name="connsiteX5" fmla="*/ 52388 w 452438"/>
                <a:gd name="connsiteY5" fmla="*/ 185737 h 771525"/>
                <a:gd name="connsiteX6" fmla="*/ 23813 w 452438"/>
                <a:gd name="connsiteY6" fmla="*/ 109537 h 771525"/>
                <a:gd name="connsiteX7" fmla="*/ 4763 w 452438"/>
                <a:gd name="connsiteY7" fmla="*/ 54768 h 771525"/>
                <a:gd name="connsiteX8" fmla="*/ 0 w 452438"/>
                <a:gd name="connsiteY8" fmla="*/ 26193 h 771525"/>
                <a:gd name="connsiteX9" fmla="*/ 4763 w 452438"/>
                <a:gd name="connsiteY9" fmla="*/ 7143 h 771525"/>
                <a:gd name="connsiteX10" fmla="*/ 23813 w 452438"/>
                <a:gd name="connsiteY10" fmla="*/ 0 h 771525"/>
                <a:gd name="connsiteX11" fmla="*/ 54769 w 452438"/>
                <a:gd name="connsiteY11" fmla="*/ 7143 h 771525"/>
                <a:gd name="connsiteX12" fmla="*/ 133350 w 452438"/>
                <a:gd name="connsiteY12" fmla="*/ 73818 h 771525"/>
                <a:gd name="connsiteX13" fmla="*/ 245269 w 452438"/>
                <a:gd name="connsiteY13" fmla="*/ 169068 h 771525"/>
                <a:gd name="connsiteX14" fmla="*/ 354806 w 452438"/>
                <a:gd name="connsiteY14" fmla="*/ 269081 h 771525"/>
                <a:gd name="connsiteX15" fmla="*/ 416719 w 452438"/>
                <a:gd name="connsiteY15" fmla="*/ 328612 h 771525"/>
                <a:gd name="connsiteX16" fmla="*/ 433388 w 452438"/>
                <a:gd name="connsiteY16" fmla="*/ 388143 h 771525"/>
                <a:gd name="connsiteX17" fmla="*/ 442913 w 452438"/>
                <a:gd name="connsiteY17" fmla="*/ 469106 h 771525"/>
                <a:gd name="connsiteX18" fmla="*/ 452438 w 452438"/>
                <a:gd name="connsiteY18" fmla="*/ 552450 h 771525"/>
                <a:gd name="connsiteX19" fmla="*/ 452438 w 452438"/>
                <a:gd name="connsiteY19" fmla="*/ 623887 h 771525"/>
                <a:gd name="connsiteX20" fmla="*/ 450056 w 452438"/>
                <a:gd name="connsiteY20" fmla="*/ 676275 h 771525"/>
                <a:gd name="connsiteX21" fmla="*/ 440531 w 452438"/>
                <a:gd name="connsiteY21" fmla="*/ 716756 h 771525"/>
                <a:gd name="connsiteX22" fmla="*/ 423863 w 452438"/>
                <a:gd name="connsiteY22" fmla="*/ 745331 h 771525"/>
                <a:gd name="connsiteX23" fmla="*/ 404813 w 452438"/>
                <a:gd name="connsiteY23" fmla="*/ 762000 h 771525"/>
                <a:gd name="connsiteX24" fmla="*/ 381000 w 452438"/>
                <a:gd name="connsiteY24" fmla="*/ 771525 h 771525"/>
                <a:gd name="connsiteX25" fmla="*/ 352425 w 452438"/>
                <a:gd name="connsiteY25" fmla="*/ 769143 h 771525"/>
                <a:gd name="connsiteX26" fmla="*/ 323850 w 452438"/>
                <a:gd name="connsiteY26" fmla="*/ 745331 h 771525"/>
                <a:gd name="connsiteX27" fmla="*/ 254794 w 452438"/>
                <a:gd name="connsiteY27" fmla="*/ 642937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52438" h="771525">
                  <a:moveTo>
                    <a:pt x="254794" y="642937"/>
                  </a:moveTo>
                  <a:lnTo>
                    <a:pt x="178594" y="519112"/>
                  </a:lnTo>
                  <a:lnTo>
                    <a:pt x="140494" y="428625"/>
                  </a:lnTo>
                  <a:lnTo>
                    <a:pt x="111919" y="357187"/>
                  </a:lnTo>
                  <a:lnTo>
                    <a:pt x="80963" y="266700"/>
                  </a:lnTo>
                  <a:lnTo>
                    <a:pt x="52388" y="185737"/>
                  </a:lnTo>
                  <a:lnTo>
                    <a:pt x="23813" y="109537"/>
                  </a:lnTo>
                  <a:lnTo>
                    <a:pt x="4763" y="54768"/>
                  </a:lnTo>
                  <a:lnTo>
                    <a:pt x="0" y="26193"/>
                  </a:lnTo>
                  <a:lnTo>
                    <a:pt x="4763" y="7143"/>
                  </a:lnTo>
                  <a:lnTo>
                    <a:pt x="23813" y="0"/>
                  </a:lnTo>
                  <a:lnTo>
                    <a:pt x="54769" y="7143"/>
                  </a:lnTo>
                  <a:lnTo>
                    <a:pt x="133350" y="73818"/>
                  </a:lnTo>
                  <a:lnTo>
                    <a:pt x="245269" y="169068"/>
                  </a:lnTo>
                  <a:lnTo>
                    <a:pt x="354806" y="269081"/>
                  </a:lnTo>
                  <a:lnTo>
                    <a:pt x="416719" y="328612"/>
                  </a:lnTo>
                  <a:lnTo>
                    <a:pt x="433388" y="388143"/>
                  </a:lnTo>
                  <a:lnTo>
                    <a:pt x="442913" y="469106"/>
                  </a:lnTo>
                  <a:lnTo>
                    <a:pt x="452438" y="552450"/>
                  </a:lnTo>
                  <a:lnTo>
                    <a:pt x="452438" y="623887"/>
                  </a:lnTo>
                  <a:lnTo>
                    <a:pt x="450056" y="676275"/>
                  </a:lnTo>
                  <a:lnTo>
                    <a:pt x="440531" y="716756"/>
                  </a:lnTo>
                  <a:lnTo>
                    <a:pt x="423863" y="745331"/>
                  </a:lnTo>
                  <a:lnTo>
                    <a:pt x="404813" y="762000"/>
                  </a:lnTo>
                  <a:lnTo>
                    <a:pt x="381000" y="771525"/>
                  </a:lnTo>
                  <a:lnTo>
                    <a:pt x="352425" y="769143"/>
                  </a:lnTo>
                  <a:lnTo>
                    <a:pt x="323850" y="745331"/>
                  </a:lnTo>
                  <a:lnTo>
                    <a:pt x="254794" y="642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4">
              <a:extLst>
                <a:ext uri="{FF2B5EF4-FFF2-40B4-BE49-F238E27FC236}">
                  <a16:creationId xmlns:a16="http://schemas.microsoft.com/office/drawing/2014/main" id="{8328C765-F570-4523-8905-738B04C37EEE}"/>
                </a:ext>
              </a:extLst>
            </p:cNvPr>
            <p:cNvSpPr/>
            <p:nvPr/>
          </p:nvSpPr>
          <p:spPr>
            <a:xfrm rot="16200000">
              <a:off x="2509044" y="4741069"/>
              <a:ext cx="2182813" cy="307975"/>
            </a:xfrm>
            <a:custGeom>
              <a:avLst/>
              <a:gdLst>
                <a:gd name="connsiteX0" fmla="*/ 1250156 w 2183606"/>
                <a:gd name="connsiteY0" fmla="*/ 283369 h 307181"/>
                <a:gd name="connsiteX1" fmla="*/ 757238 w 2183606"/>
                <a:gd name="connsiteY1" fmla="*/ 278606 h 307181"/>
                <a:gd name="connsiteX2" fmla="*/ 130969 w 2183606"/>
                <a:gd name="connsiteY2" fmla="*/ 271463 h 307181"/>
                <a:gd name="connsiteX3" fmla="*/ 83344 w 2183606"/>
                <a:gd name="connsiteY3" fmla="*/ 261938 h 307181"/>
                <a:gd name="connsiteX4" fmla="*/ 42863 w 2183606"/>
                <a:gd name="connsiteY4" fmla="*/ 250031 h 307181"/>
                <a:gd name="connsiteX5" fmla="*/ 16669 w 2183606"/>
                <a:gd name="connsiteY5" fmla="*/ 235744 h 307181"/>
                <a:gd name="connsiteX6" fmla="*/ 0 w 2183606"/>
                <a:gd name="connsiteY6" fmla="*/ 216694 h 307181"/>
                <a:gd name="connsiteX7" fmla="*/ 0 w 2183606"/>
                <a:gd name="connsiteY7" fmla="*/ 192881 h 307181"/>
                <a:gd name="connsiteX8" fmla="*/ 14288 w 2183606"/>
                <a:gd name="connsiteY8" fmla="*/ 161925 h 307181"/>
                <a:gd name="connsiteX9" fmla="*/ 35719 w 2183606"/>
                <a:gd name="connsiteY9" fmla="*/ 135731 h 307181"/>
                <a:gd name="connsiteX10" fmla="*/ 61913 w 2183606"/>
                <a:gd name="connsiteY10" fmla="*/ 114300 h 307181"/>
                <a:gd name="connsiteX11" fmla="*/ 107156 w 2183606"/>
                <a:gd name="connsiteY11" fmla="*/ 88106 h 307181"/>
                <a:gd name="connsiteX12" fmla="*/ 169069 w 2183606"/>
                <a:gd name="connsiteY12" fmla="*/ 57150 h 307181"/>
                <a:gd name="connsiteX13" fmla="*/ 233363 w 2183606"/>
                <a:gd name="connsiteY13" fmla="*/ 28575 h 307181"/>
                <a:gd name="connsiteX14" fmla="*/ 326231 w 2183606"/>
                <a:gd name="connsiteY14" fmla="*/ 0 h 307181"/>
                <a:gd name="connsiteX15" fmla="*/ 397669 w 2183606"/>
                <a:gd name="connsiteY15" fmla="*/ 14288 h 307181"/>
                <a:gd name="connsiteX16" fmla="*/ 516731 w 2183606"/>
                <a:gd name="connsiteY16" fmla="*/ 40481 h 307181"/>
                <a:gd name="connsiteX17" fmla="*/ 623888 w 2183606"/>
                <a:gd name="connsiteY17" fmla="*/ 71438 h 307181"/>
                <a:gd name="connsiteX18" fmla="*/ 745331 w 2183606"/>
                <a:gd name="connsiteY18" fmla="*/ 83344 h 307181"/>
                <a:gd name="connsiteX19" fmla="*/ 966788 w 2183606"/>
                <a:gd name="connsiteY19" fmla="*/ 92869 h 307181"/>
                <a:gd name="connsiteX20" fmla="*/ 1307306 w 2183606"/>
                <a:gd name="connsiteY20" fmla="*/ 92869 h 307181"/>
                <a:gd name="connsiteX21" fmla="*/ 1693069 w 2183606"/>
                <a:gd name="connsiteY21" fmla="*/ 95250 h 307181"/>
                <a:gd name="connsiteX22" fmla="*/ 1866900 w 2183606"/>
                <a:gd name="connsiteY22" fmla="*/ 95250 h 307181"/>
                <a:gd name="connsiteX23" fmla="*/ 1881188 w 2183606"/>
                <a:gd name="connsiteY23" fmla="*/ 92869 h 307181"/>
                <a:gd name="connsiteX24" fmla="*/ 2105025 w 2183606"/>
                <a:gd name="connsiteY24" fmla="*/ 30956 h 307181"/>
                <a:gd name="connsiteX25" fmla="*/ 2183606 w 2183606"/>
                <a:gd name="connsiteY25" fmla="*/ 190500 h 307181"/>
                <a:gd name="connsiteX26" fmla="*/ 2031206 w 2183606"/>
                <a:gd name="connsiteY26" fmla="*/ 266700 h 307181"/>
                <a:gd name="connsiteX27" fmla="*/ 1969294 w 2183606"/>
                <a:gd name="connsiteY27" fmla="*/ 300038 h 307181"/>
                <a:gd name="connsiteX28" fmla="*/ 1947863 w 2183606"/>
                <a:gd name="connsiteY28" fmla="*/ 304800 h 307181"/>
                <a:gd name="connsiteX29" fmla="*/ 1907381 w 2183606"/>
                <a:gd name="connsiteY29" fmla="*/ 307181 h 307181"/>
                <a:gd name="connsiteX30" fmla="*/ 1859756 w 2183606"/>
                <a:gd name="connsiteY30" fmla="*/ 302419 h 307181"/>
                <a:gd name="connsiteX31" fmla="*/ 1745456 w 2183606"/>
                <a:gd name="connsiteY31" fmla="*/ 292894 h 307181"/>
                <a:gd name="connsiteX32" fmla="*/ 1250156 w 2183606"/>
                <a:gd name="connsiteY32" fmla="*/ 283369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83606" h="307181">
                  <a:moveTo>
                    <a:pt x="1250156" y="283369"/>
                  </a:moveTo>
                  <a:lnTo>
                    <a:pt x="757238" y="278606"/>
                  </a:lnTo>
                  <a:lnTo>
                    <a:pt x="130969" y="271463"/>
                  </a:lnTo>
                  <a:lnTo>
                    <a:pt x="83344" y="261938"/>
                  </a:lnTo>
                  <a:lnTo>
                    <a:pt x="42863" y="250031"/>
                  </a:lnTo>
                  <a:lnTo>
                    <a:pt x="16669" y="235744"/>
                  </a:lnTo>
                  <a:lnTo>
                    <a:pt x="0" y="216694"/>
                  </a:lnTo>
                  <a:lnTo>
                    <a:pt x="0" y="192881"/>
                  </a:lnTo>
                  <a:lnTo>
                    <a:pt x="14288" y="161925"/>
                  </a:lnTo>
                  <a:lnTo>
                    <a:pt x="35719" y="135731"/>
                  </a:lnTo>
                  <a:lnTo>
                    <a:pt x="61913" y="114300"/>
                  </a:lnTo>
                  <a:lnTo>
                    <a:pt x="107156" y="88106"/>
                  </a:lnTo>
                  <a:lnTo>
                    <a:pt x="169069" y="57150"/>
                  </a:lnTo>
                  <a:lnTo>
                    <a:pt x="233363" y="28575"/>
                  </a:lnTo>
                  <a:lnTo>
                    <a:pt x="326231" y="0"/>
                  </a:lnTo>
                  <a:lnTo>
                    <a:pt x="397669" y="14288"/>
                  </a:lnTo>
                  <a:lnTo>
                    <a:pt x="516731" y="40481"/>
                  </a:lnTo>
                  <a:lnTo>
                    <a:pt x="623888" y="71438"/>
                  </a:lnTo>
                  <a:lnTo>
                    <a:pt x="745331" y="83344"/>
                  </a:lnTo>
                  <a:lnTo>
                    <a:pt x="966788" y="92869"/>
                  </a:lnTo>
                  <a:lnTo>
                    <a:pt x="1307306" y="92869"/>
                  </a:lnTo>
                  <a:lnTo>
                    <a:pt x="1693069" y="95250"/>
                  </a:lnTo>
                  <a:lnTo>
                    <a:pt x="1866900" y="95250"/>
                  </a:lnTo>
                  <a:lnTo>
                    <a:pt x="1881188" y="92869"/>
                  </a:lnTo>
                  <a:lnTo>
                    <a:pt x="2105025" y="30956"/>
                  </a:lnTo>
                  <a:lnTo>
                    <a:pt x="2183606" y="190500"/>
                  </a:lnTo>
                  <a:lnTo>
                    <a:pt x="2031206" y="266700"/>
                  </a:lnTo>
                  <a:lnTo>
                    <a:pt x="1969294" y="300038"/>
                  </a:lnTo>
                  <a:lnTo>
                    <a:pt x="1947863" y="304800"/>
                  </a:lnTo>
                  <a:lnTo>
                    <a:pt x="1907381" y="307181"/>
                  </a:lnTo>
                  <a:lnTo>
                    <a:pt x="1859756" y="302419"/>
                  </a:lnTo>
                  <a:lnTo>
                    <a:pt x="1745456" y="292894"/>
                  </a:lnTo>
                  <a:lnTo>
                    <a:pt x="1250156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3">
              <a:extLst>
                <a:ext uri="{FF2B5EF4-FFF2-40B4-BE49-F238E27FC236}">
                  <a16:creationId xmlns:a16="http://schemas.microsoft.com/office/drawing/2014/main" id="{DE770CA2-15AA-4C40-B831-2E7F42174930}"/>
                </a:ext>
              </a:extLst>
            </p:cNvPr>
            <p:cNvSpPr/>
            <p:nvPr/>
          </p:nvSpPr>
          <p:spPr>
            <a:xfrm>
              <a:off x="5584825" y="1928813"/>
              <a:ext cx="1911350" cy="1566862"/>
            </a:xfrm>
            <a:custGeom>
              <a:avLst/>
              <a:gdLst>
                <a:gd name="connsiteX0" fmla="*/ 816769 w 1912144"/>
                <a:gd name="connsiteY0" fmla="*/ 1097756 h 1566862"/>
                <a:gd name="connsiteX1" fmla="*/ 733425 w 1912144"/>
                <a:gd name="connsiteY1" fmla="*/ 995362 h 1566862"/>
                <a:gd name="connsiteX2" fmla="*/ 652463 w 1912144"/>
                <a:gd name="connsiteY2" fmla="*/ 890587 h 1566862"/>
                <a:gd name="connsiteX3" fmla="*/ 550069 w 1912144"/>
                <a:gd name="connsiteY3" fmla="*/ 750093 h 1566862"/>
                <a:gd name="connsiteX4" fmla="*/ 435769 w 1912144"/>
                <a:gd name="connsiteY4" fmla="*/ 597693 h 1566862"/>
                <a:gd name="connsiteX5" fmla="*/ 357188 w 1912144"/>
                <a:gd name="connsiteY5" fmla="*/ 500062 h 1566862"/>
                <a:gd name="connsiteX6" fmla="*/ 276225 w 1912144"/>
                <a:gd name="connsiteY6" fmla="*/ 388143 h 1566862"/>
                <a:gd name="connsiteX7" fmla="*/ 0 w 1912144"/>
                <a:gd name="connsiteY7" fmla="*/ 116681 h 1566862"/>
                <a:gd name="connsiteX8" fmla="*/ 33338 w 1912144"/>
                <a:gd name="connsiteY8" fmla="*/ 0 h 1566862"/>
                <a:gd name="connsiteX9" fmla="*/ 150019 w 1912144"/>
                <a:gd name="connsiteY9" fmla="*/ 123825 h 1566862"/>
                <a:gd name="connsiteX10" fmla="*/ 326232 w 1912144"/>
                <a:gd name="connsiteY10" fmla="*/ 276225 h 1566862"/>
                <a:gd name="connsiteX11" fmla="*/ 471488 w 1912144"/>
                <a:gd name="connsiteY11" fmla="*/ 416718 h 1566862"/>
                <a:gd name="connsiteX12" fmla="*/ 619125 w 1912144"/>
                <a:gd name="connsiteY12" fmla="*/ 547687 h 1566862"/>
                <a:gd name="connsiteX13" fmla="*/ 752475 w 1912144"/>
                <a:gd name="connsiteY13" fmla="*/ 666750 h 1566862"/>
                <a:gd name="connsiteX14" fmla="*/ 921544 w 1912144"/>
                <a:gd name="connsiteY14" fmla="*/ 814387 h 1566862"/>
                <a:gd name="connsiteX15" fmla="*/ 1085850 w 1912144"/>
                <a:gd name="connsiteY15" fmla="*/ 959643 h 1566862"/>
                <a:gd name="connsiteX16" fmla="*/ 1231107 w 1912144"/>
                <a:gd name="connsiteY16" fmla="*/ 1083468 h 1566862"/>
                <a:gd name="connsiteX17" fmla="*/ 1383507 w 1912144"/>
                <a:gd name="connsiteY17" fmla="*/ 1204912 h 1566862"/>
                <a:gd name="connsiteX18" fmla="*/ 1490663 w 1912144"/>
                <a:gd name="connsiteY18" fmla="*/ 1273968 h 1566862"/>
                <a:gd name="connsiteX19" fmla="*/ 1609725 w 1912144"/>
                <a:gd name="connsiteY19" fmla="*/ 1347787 h 1566862"/>
                <a:gd name="connsiteX20" fmla="*/ 1724025 w 1912144"/>
                <a:gd name="connsiteY20" fmla="*/ 1412081 h 1566862"/>
                <a:gd name="connsiteX21" fmla="*/ 1885950 w 1912144"/>
                <a:gd name="connsiteY21" fmla="*/ 1502568 h 1566862"/>
                <a:gd name="connsiteX22" fmla="*/ 1905000 w 1912144"/>
                <a:gd name="connsiteY22" fmla="*/ 1521618 h 1566862"/>
                <a:gd name="connsiteX23" fmla="*/ 1912144 w 1912144"/>
                <a:gd name="connsiteY23" fmla="*/ 1545431 h 1566862"/>
                <a:gd name="connsiteX24" fmla="*/ 1907382 w 1912144"/>
                <a:gd name="connsiteY24" fmla="*/ 1559718 h 1566862"/>
                <a:gd name="connsiteX25" fmla="*/ 1893094 w 1912144"/>
                <a:gd name="connsiteY25" fmla="*/ 1564481 h 1566862"/>
                <a:gd name="connsiteX26" fmla="*/ 1807369 w 1912144"/>
                <a:gd name="connsiteY26" fmla="*/ 1566862 h 1566862"/>
                <a:gd name="connsiteX27" fmla="*/ 1464469 w 1912144"/>
                <a:gd name="connsiteY27" fmla="*/ 1564481 h 1566862"/>
                <a:gd name="connsiteX28" fmla="*/ 1235869 w 1912144"/>
                <a:gd name="connsiteY28" fmla="*/ 1566862 h 1566862"/>
                <a:gd name="connsiteX29" fmla="*/ 1185863 w 1912144"/>
                <a:gd name="connsiteY29" fmla="*/ 1552575 h 1566862"/>
                <a:gd name="connsiteX30" fmla="*/ 1152525 w 1912144"/>
                <a:gd name="connsiteY30" fmla="*/ 1535906 h 1566862"/>
                <a:gd name="connsiteX31" fmla="*/ 1112044 w 1912144"/>
                <a:gd name="connsiteY31" fmla="*/ 1500187 h 1566862"/>
                <a:gd name="connsiteX32" fmla="*/ 1069182 w 1912144"/>
                <a:gd name="connsiteY32" fmla="*/ 1440656 h 1566862"/>
                <a:gd name="connsiteX33" fmla="*/ 966788 w 1912144"/>
                <a:gd name="connsiteY33" fmla="*/ 1307306 h 1566862"/>
                <a:gd name="connsiteX34" fmla="*/ 816769 w 1912144"/>
                <a:gd name="connsiteY34" fmla="*/ 1097756 h 1566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12144" h="1566862">
                  <a:moveTo>
                    <a:pt x="816769" y="1097756"/>
                  </a:moveTo>
                  <a:lnTo>
                    <a:pt x="733425" y="995362"/>
                  </a:lnTo>
                  <a:lnTo>
                    <a:pt x="652463" y="890587"/>
                  </a:lnTo>
                  <a:lnTo>
                    <a:pt x="550069" y="750093"/>
                  </a:lnTo>
                  <a:lnTo>
                    <a:pt x="435769" y="597693"/>
                  </a:lnTo>
                  <a:lnTo>
                    <a:pt x="357188" y="500062"/>
                  </a:lnTo>
                  <a:lnTo>
                    <a:pt x="276225" y="388143"/>
                  </a:lnTo>
                  <a:lnTo>
                    <a:pt x="0" y="116681"/>
                  </a:lnTo>
                  <a:lnTo>
                    <a:pt x="33338" y="0"/>
                  </a:lnTo>
                  <a:lnTo>
                    <a:pt x="150019" y="123825"/>
                  </a:lnTo>
                  <a:lnTo>
                    <a:pt x="326232" y="276225"/>
                  </a:lnTo>
                  <a:lnTo>
                    <a:pt x="471488" y="416718"/>
                  </a:lnTo>
                  <a:lnTo>
                    <a:pt x="619125" y="547687"/>
                  </a:lnTo>
                  <a:lnTo>
                    <a:pt x="752475" y="666750"/>
                  </a:lnTo>
                  <a:lnTo>
                    <a:pt x="921544" y="814387"/>
                  </a:lnTo>
                  <a:lnTo>
                    <a:pt x="1085850" y="959643"/>
                  </a:lnTo>
                  <a:lnTo>
                    <a:pt x="1231107" y="1083468"/>
                  </a:lnTo>
                  <a:lnTo>
                    <a:pt x="1383507" y="1204912"/>
                  </a:lnTo>
                  <a:lnTo>
                    <a:pt x="1490663" y="1273968"/>
                  </a:lnTo>
                  <a:lnTo>
                    <a:pt x="1609725" y="1347787"/>
                  </a:lnTo>
                  <a:lnTo>
                    <a:pt x="1724025" y="1412081"/>
                  </a:lnTo>
                  <a:lnTo>
                    <a:pt x="1885950" y="1502568"/>
                  </a:lnTo>
                  <a:lnTo>
                    <a:pt x="1905000" y="1521618"/>
                  </a:lnTo>
                  <a:lnTo>
                    <a:pt x="1912144" y="1545431"/>
                  </a:lnTo>
                  <a:lnTo>
                    <a:pt x="1907382" y="1559718"/>
                  </a:lnTo>
                  <a:lnTo>
                    <a:pt x="1893094" y="1564481"/>
                  </a:lnTo>
                  <a:lnTo>
                    <a:pt x="1807369" y="1566862"/>
                  </a:lnTo>
                  <a:lnTo>
                    <a:pt x="1464469" y="1564481"/>
                  </a:lnTo>
                  <a:lnTo>
                    <a:pt x="1235869" y="1566862"/>
                  </a:lnTo>
                  <a:lnTo>
                    <a:pt x="1185863" y="1552575"/>
                  </a:lnTo>
                  <a:lnTo>
                    <a:pt x="1152525" y="1535906"/>
                  </a:lnTo>
                  <a:lnTo>
                    <a:pt x="1112044" y="1500187"/>
                  </a:lnTo>
                  <a:lnTo>
                    <a:pt x="1069182" y="1440656"/>
                  </a:lnTo>
                  <a:lnTo>
                    <a:pt x="966788" y="1307306"/>
                  </a:lnTo>
                  <a:lnTo>
                    <a:pt x="816769" y="1097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1">
              <a:extLst>
                <a:ext uri="{FF2B5EF4-FFF2-40B4-BE49-F238E27FC236}">
                  <a16:creationId xmlns:a16="http://schemas.microsoft.com/office/drawing/2014/main" id="{8A932668-3B15-45E1-864F-3AFB9A7DB9DB}"/>
                </a:ext>
              </a:extLst>
            </p:cNvPr>
            <p:cNvSpPr/>
            <p:nvPr/>
          </p:nvSpPr>
          <p:spPr>
            <a:xfrm>
              <a:off x="4924425" y="4227513"/>
              <a:ext cx="1965325" cy="1524000"/>
            </a:xfrm>
            <a:custGeom>
              <a:avLst/>
              <a:gdLst>
                <a:gd name="connsiteX0" fmla="*/ 688181 w 1964531"/>
                <a:gd name="connsiteY0" fmla="*/ 290512 h 1524000"/>
                <a:gd name="connsiteX1" fmla="*/ 80963 w 1964531"/>
                <a:gd name="connsiteY1" fmla="*/ 373856 h 1524000"/>
                <a:gd name="connsiteX2" fmla="*/ 0 w 1964531"/>
                <a:gd name="connsiteY2" fmla="*/ 223837 h 1524000"/>
                <a:gd name="connsiteX3" fmla="*/ 95250 w 1964531"/>
                <a:gd name="connsiteY3" fmla="*/ 223837 h 1524000"/>
                <a:gd name="connsiteX4" fmla="*/ 166688 w 1964531"/>
                <a:gd name="connsiteY4" fmla="*/ 223837 h 1524000"/>
                <a:gd name="connsiteX5" fmla="*/ 247650 w 1964531"/>
                <a:gd name="connsiteY5" fmla="*/ 216694 h 1524000"/>
                <a:gd name="connsiteX6" fmla="*/ 390525 w 1964531"/>
                <a:gd name="connsiteY6" fmla="*/ 195262 h 1524000"/>
                <a:gd name="connsiteX7" fmla="*/ 723900 w 1964531"/>
                <a:gd name="connsiteY7" fmla="*/ 147637 h 1524000"/>
                <a:gd name="connsiteX8" fmla="*/ 1100138 w 1964531"/>
                <a:gd name="connsiteY8" fmla="*/ 97631 h 1524000"/>
                <a:gd name="connsiteX9" fmla="*/ 1469231 w 1964531"/>
                <a:gd name="connsiteY9" fmla="*/ 50006 h 1524000"/>
                <a:gd name="connsiteX10" fmla="*/ 1500188 w 1964531"/>
                <a:gd name="connsiteY10" fmla="*/ 33337 h 1524000"/>
                <a:gd name="connsiteX11" fmla="*/ 1535906 w 1964531"/>
                <a:gd name="connsiteY11" fmla="*/ 16669 h 1524000"/>
                <a:gd name="connsiteX12" fmla="*/ 1578769 w 1964531"/>
                <a:gd name="connsiteY12" fmla="*/ 4762 h 1524000"/>
                <a:gd name="connsiteX13" fmla="*/ 1619250 w 1964531"/>
                <a:gd name="connsiteY13" fmla="*/ 0 h 1524000"/>
                <a:gd name="connsiteX14" fmla="*/ 1643063 w 1964531"/>
                <a:gd name="connsiteY14" fmla="*/ 0 h 1524000"/>
                <a:gd name="connsiteX15" fmla="*/ 1669256 w 1964531"/>
                <a:gd name="connsiteY15" fmla="*/ 9525 h 1524000"/>
                <a:gd name="connsiteX16" fmla="*/ 1735931 w 1964531"/>
                <a:gd name="connsiteY16" fmla="*/ 47625 h 1524000"/>
                <a:gd name="connsiteX17" fmla="*/ 1807369 w 1964531"/>
                <a:gd name="connsiteY17" fmla="*/ 92869 h 1524000"/>
                <a:gd name="connsiteX18" fmla="*/ 1881188 w 1964531"/>
                <a:gd name="connsiteY18" fmla="*/ 147637 h 1524000"/>
                <a:gd name="connsiteX19" fmla="*/ 1924050 w 1964531"/>
                <a:gd name="connsiteY19" fmla="*/ 188119 h 1524000"/>
                <a:gd name="connsiteX20" fmla="*/ 1943100 w 1964531"/>
                <a:gd name="connsiteY20" fmla="*/ 207169 h 1524000"/>
                <a:gd name="connsiteX21" fmla="*/ 1957388 w 1964531"/>
                <a:gd name="connsiteY21" fmla="*/ 230981 h 1524000"/>
                <a:gd name="connsiteX22" fmla="*/ 1964531 w 1964531"/>
                <a:gd name="connsiteY22" fmla="*/ 264319 h 1524000"/>
                <a:gd name="connsiteX23" fmla="*/ 1964531 w 1964531"/>
                <a:gd name="connsiteY23" fmla="*/ 295275 h 1524000"/>
                <a:gd name="connsiteX24" fmla="*/ 1933575 w 1964531"/>
                <a:gd name="connsiteY24" fmla="*/ 342900 h 1524000"/>
                <a:gd name="connsiteX25" fmla="*/ 1871663 w 1964531"/>
                <a:gd name="connsiteY25" fmla="*/ 428625 h 1524000"/>
                <a:gd name="connsiteX26" fmla="*/ 1809750 w 1964531"/>
                <a:gd name="connsiteY26" fmla="*/ 683419 h 1524000"/>
                <a:gd name="connsiteX27" fmla="*/ 1747838 w 1964531"/>
                <a:gd name="connsiteY27" fmla="*/ 923925 h 1524000"/>
                <a:gd name="connsiteX28" fmla="*/ 1681163 w 1964531"/>
                <a:gd name="connsiteY28" fmla="*/ 1190625 h 1524000"/>
                <a:gd name="connsiteX29" fmla="*/ 1654969 w 1964531"/>
                <a:gd name="connsiteY29" fmla="*/ 1304925 h 1524000"/>
                <a:gd name="connsiteX30" fmla="*/ 1614488 w 1964531"/>
                <a:gd name="connsiteY30" fmla="*/ 1454944 h 1524000"/>
                <a:gd name="connsiteX31" fmla="*/ 1588294 w 1964531"/>
                <a:gd name="connsiteY31" fmla="*/ 1507331 h 1524000"/>
                <a:gd name="connsiteX32" fmla="*/ 1566863 w 1964531"/>
                <a:gd name="connsiteY32" fmla="*/ 1521619 h 1524000"/>
                <a:gd name="connsiteX33" fmla="*/ 1547813 w 1964531"/>
                <a:gd name="connsiteY33" fmla="*/ 1524000 h 1524000"/>
                <a:gd name="connsiteX34" fmla="*/ 1519238 w 1964531"/>
                <a:gd name="connsiteY34" fmla="*/ 1516856 h 1524000"/>
                <a:gd name="connsiteX35" fmla="*/ 1476375 w 1964531"/>
                <a:gd name="connsiteY35" fmla="*/ 1483519 h 1524000"/>
                <a:gd name="connsiteX36" fmla="*/ 1440656 w 1964531"/>
                <a:gd name="connsiteY36" fmla="*/ 1450181 h 1524000"/>
                <a:gd name="connsiteX37" fmla="*/ 1452563 w 1964531"/>
                <a:gd name="connsiteY37" fmla="*/ 1185862 h 1524000"/>
                <a:gd name="connsiteX38" fmla="*/ 1507331 w 1964531"/>
                <a:gd name="connsiteY38" fmla="*/ 816769 h 1524000"/>
                <a:gd name="connsiteX39" fmla="*/ 1562100 w 1964531"/>
                <a:gd name="connsiteY39" fmla="*/ 459581 h 1524000"/>
                <a:gd name="connsiteX40" fmla="*/ 1585913 w 1964531"/>
                <a:gd name="connsiteY40" fmla="*/ 288131 h 1524000"/>
                <a:gd name="connsiteX41" fmla="*/ 1581150 w 1964531"/>
                <a:gd name="connsiteY41" fmla="*/ 264319 h 1524000"/>
                <a:gd name="connsiteX42" fmla="*/ 1571625 w 1964531"/>
                <a:gd name="connsiteY42" fmla="*/ 245269 h 1524000"/>
                <a:gd name="connsiteX43" fmla="*/ 1552575 w 1964531"/>
                <a:gd name="connsiteY43" fmla="*/ 230981 h 1524000"/>
                <a:gd name="connsiteX44" fmla="*/ 1521619 w 1964531"/>
                <a:gd name="connsiteY44" fmla="*/ 216694 h 1524000"/>
                <a:gd name="connsiteX45" fmla="*/ 1481138 w 1964531"/>
                <a:gd name="connsiteY45" fmla="*/ 209550 h 1524000"/>
                <a:gd name="connsiteX46" fmla="*/ 1414463 w 1964531"/>
                <a:gd name="connsiteY46" fmla="*/ 209550 h 1524000"/>
                <a:gd name="connsiteX47" fmla="*/ 1040606 w 1964531"/>
                <a:gd name="connsiteY47" fmla="*/ 252412 h 1524000"/>
                <a:gd name="connsiteX48" fmla="*/ 688181 w 1964531"/>
                <a:gd name="connsiteY48" fmla="*/ 290512 h 15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964531" h="1524000">
                  <a:moveTo>
                    <a:pt x="688181" y="290512"/>
                  </a:moveTo>
                  <a:lnTo>
                    <a:pt x="80963" y="373856"/>
                  </a:lnTo>
                  <a:lnTo>
                    <a:pt x="0" y="223837"/>
                  </a:lnTo>
                  <a:lnTo>
                    <a:pt x="95250" y="223837"/>
                  </a:lnTo>
                  <a:lnTo>
                    <a:pt x="166688" y="223837"/>
                  </a:lnTo>
                  <a:lnTo>
                    <a:pt x="247650" y="216694"/>
                  </a:lnTo>
                  <a:lnTo>
                    <a:pt x="390525" y="195262"/>
                  </a:lnTo>
                  <a:lnTo>
                    <a:pt x="723900" y="147637"/>
                  </a:lnTo>
                  <a:lnTo>
                    <a:pt x="1100138" y="97631"/>
                  </a:lnTo>
                  <a:lnTo>
                    <a:pt x="1469231" y="50006"/>
                  </a:lnTo>
                  <a:lnTo>
                    <a:pt x="1500188" y="33337"/>
                  </a:lnTo>
                  <a:lnTo>
                    <a:pt x="1535906" y="16669"/>
                  </a:lnTo>
                  <a:lnTo>
                    <a:pt x="1578769" y="4762"/>
                  </a:lnTo>
                  <a:lnTo>
                    <a:pt x="1619250" y="0"/>
                  </a:lnTo>
                  <a:lnTo>
                    <a:pt x="1643063" y="0"/>
                  </a:lnTo>
                  <a:lnTo>
                    <a:pt x="1669256" y="9525"/>
                  </a:lnTo>
                  <a:lnTo>
                    <a:pt x="1735931" y="47625"/>
                  </a:lnTo>
                  <a:lnTo>
                    <a:pt x="1807369" y="92869"/>
                  </a:lnTo>
                  <a:lnTo>
                    <a:pt x="1881188" y="147637"/>
                  </a:lnTo>
                  <a:lnTo>
                    <a:pt x="1924050" y="188119"/>
                  </a:lnTo>
                  <a:lnTo>
                    <a:pt x="1943100" y="207169"/>
                  </a:lnTo>
                  <a:lnTo>
                    <a:pt x="1957388" y="230981"/>
                  </a:lnTo>
                  <a:lnTo>
                    <a:pt x="1964531" y="264319"/>
                  </a:lnTo>
                  <a:lnTo>
                    <a:pt x="1964531" y="295275"/>
                  </a:lnTo>
                  <a:lnTo>
                    <a:pt x="1933575" y="342900"/>
                  </a:lnTo>
                  <a:lnTo>
                    <a:pt x="1871663" y="428625"/>
                  </a:lnTo>
                  <a:lnTo>
                    <a:pt x="1809750" y="683419"/>
                  </a:lnTo>
                  <a:lnTo>
                    <a:pt x="1747838" y="923925"/>
                  </a:lnTo>
                  <a:lnTo>
                    <a:pt x="1681163" y="1190625"/>
                  </a:lnTo>
                  <a:lnTo>
                    <a:pt x="1654969" y="1304925"/>
                  </a:lnTo>
                  <a:lnTo>
                    <a:pt x="1614488" y="1454944"/>
                  </a:lnTo>
                  <a:lnTo>
                    <a:pt x="1588294" y="1507331"/>
                  </a:lnTo>
                  <a:lnTo>
                    <a:pt x="1566863" y="1521619"/>
                  </a:lnTo>
                  <a:lnTo>
                    <a:pt x="1547813" y="1524000"/>
                  </a:lnTo>
                  <a:lnTo>
                    <a:pt x="1519238" y="1516856"/>
                  </a:lnTo>
                  <a:lnTo>
                    <a:pt x="1476375" y="1483519"/>
                  </a:lnTo>
                  <a:lnTo>
                    <a:pt x="1440656" y="1450181"/>
                  </a:lnTo>
                  <a:lnTo>
                    <a:pt x="1452563" y="1185862"/>
                  </a:lnTo>
                  <a:lnTo>
                    <a:pt x="1507331" y="816769"/>
                  </a:lnTo>
                  <a:lnTo>
                    <a:pt x="1562100" y="459581"/>
                  </a:lnTo>
                  <a:lnTo>
                    <a:pt x="1585913" y="288131"/>
                  </a:lnTo>
                  <a:lnTo>
                    <a:pt x="1581150" y="264319"/>
                  </a:lnTo>
                  <a:lnTo>
                    <a:pt x="1571625" y="245269"/>
                  </a:lnTo>
                  <a:lnTo>
                    <a:pt x="1552575" y="230981"/>
                  </a:lnTo>
                  <a:lnTo>
                    <a:pt x="1521619" y="216694"/>
                  </a:lnTo>
                  <a:lnTo>
                    <a:pt x="1481138" y="209550"/>
                  </a:lnTo>
                  <a:lnTo>
                    <a:pt x="1414463" y="209550"/>
                  </a:lnTo>
                  <a:lnTo>
                    <a:pt x="1040606" y="252412"/>
                  </a:lnTo>
                  <a:lnTo>
                    <a:pt x="688181" y="290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2">
              <a:extLst>
                <a:ext uri="{FF2B5EF4-FFF2-40B4-BE49-F238E27FC236}">
                  <a16:creationId xmlns:a16="http://schemas.microsoft.com/office/drawing/2014/main" id="{197AC302-2559-4A85-ADEB-2039E205FD68}"/>
                </a:ext>
              </a:extLst>
            </p:cNvPr>
            <p:cNvSpPr/>
            <p:nvPr/>
          </p:nvSpPr>
          <p:spPr>
            <a:xfrm>
              <a:off x="5160963" y="5392738"/>
              <a:ext cx="1276350" cy="311150"/>
            </a:xfrm>
            <a:custGeom>
              <a:avLst/>
              <a:gdLst>
                <a:gd name="connsiteX0" fmla="*/ 607219 w 1276350"/>
                <a:gd name="connsiteY0" fmla="*/ 223838 h 309563"/>
                <a:gd name="connsiteX1" fmla="*/ 259556 w 1276350"/>
                <a:gd name="connsiteY1" fmla="*/ 269082 h 309563"/>
                <a:gd name="connsiteX2" fmla="*/ 33337 w 1276350"/>
                <a:gd name="connsiteY2" fmla="*/ 269082 h 309563"/>
                <a:gd name="connsiteX3" fmla="*/ 0 w 1276350"/>
                <a:gd name="connsiteY3" fmla="*/ 85725 h 309563"/>
                <a:gd name="connsiteX4" fmla="*/ 221456 w 1276350"/>
                <a:gd name="connsiteY4" fmla="*/ 111919 h 309563"/>
                <a:gd name="connsiteX5" fmla="*/ 276225 w 1276350"/>
                <a:gd name="connsiteY5" fmla="*/ 109538 h 309563"/>
                <a:gd name="connsiteX6" fmla="*/ 500062 w 1276350"/>
                <a:gd name="connsiteY6" fmla="*/ 90488 h 309563"/>
                <a:gd name="connsiteX7" fmla="*/ 754856 w 1276350"/>
                <a:gd name="connsiteY7" fmla="*/ 64294 h 309563"/>
                <a:gd name="connsiteX8" fmla="*/ 859631 w 1276350"/>
                <a:gd name="connsiteY8" fmla="*/ 33338 h 309563"/>
                <a:gd name="connsiteX9" fmla="*/ 926306 w 1276350"/>
                <a:gd name="connsiteY9" fmla="*/ 16669 h 309563"/>
                <a:gd name="connsiteX10" fmla="*/ 997744 w 1276350"/>
                <a:gd name="connsiteY10" fmla="*/ 4763 h 309563"/>
                <a:gd name="connsiteX11" fmla="*/ 1047750 w 1276350"/>
                <a:gd name="connsiteY11" fmla="*/ 0 h 309563"/>
                <a:gd name="connsiteX12" fmla="*/ 1100137 w 1276350"/>
                <a:gd name="connsiteY12" fmla="*/ 0 h 309563"/>
                <a:gd name="connsiteX13" fmla="*/ 1171575 w 1276350"/>
                <a:gd name="connsiteY13" fmla="*/ 9525 h 309563"/>
                <a:gd name="connsiteX14" fmla="*/ 1276350 w 1276350"/>
                <a:gd name="connsiteY14" fmla="*/ 26194 h 309563"/>
                <a:gd name="connsiteX15" fmla="*/ 1276350 w 1276350"/>
                <a:gd name="connsiteY15" fmla="*/ 309563 h 309563"/>
                <a:gd name="connsiteX16" fmla="*/ 1200150 w 1276350"/>
                <a:gd name="connsiteY16" fmla="*/ 280988 h 309563"/>
                <a:gd name="connsiteX17" fmla="*/ 1166812 w 1276350"/>
                <a:gd name="connsiteY17" fmla="*/ 257175 h 309563"/>
                <a:gd name="connsiteX18" fmla="*/ 1109662 w 1276350"/>
                <a:gd name="connsiteY18" fmla="*/ 226219 h 309563"/>
                <a:gd name="connsiteX19" fmla="*/ 1045369 w 1276350"/>
                <a:gd name="connsiteY19" fmla="*/ 204788 h 309563"/>
                <a:gd name="connsiteX20" fmla="*/ 973931 w 1276350"/>
                <a:gd name="connsiteY20" fmla="*/ 195263 h 309563"/>
                <a:gd name="connsiteX21" fmla="*/ 890587 w 1276350"/>
                <a:gd name="connsiteY21" fmla="*/ 197644 h 309563"/>
                <a:gd name="connsiteX22" fmla="*/ 785812 w 1276350"/>
                <a:gd name="connsiteY22" fmla="*/ 207169 h 309563"/>
                <a:gd name="connsiteX23" fmla="*/ 607219 w 1276350"/>
                <a:gd name="connsiteY23" fmla="*/ 223838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6350" h="309563">
                  <a:moveTo>
                    <a:pt x="607219" y="223838"/>
                  </a:moveTo>
                  <a:lnTo>
                    <a:pt x="259556" y="269082"/>
                  </a:lnTo>
                  <a:lnTo>
                    <a:pt x="33337" y="269082"/>
                  </a:lnTo>
                  <a:lnTo>
                    <a:pt x="0" y="85725"/>
                  </a:lnTo>
                  <a:lnTo>
                    <a:pt x="221456" y="111919"/>
                  </a:lnTo>
                  <a:lnTo>
                    <a:pt x="276225" y="109538"/>
                  </a:lnTo>
                  <a:lnTo>
                    <a:pt x="500062" y="90488"/>
                  </a:lnTo>
                  <a:lnTo>
                    <a:pt x="754856" y="64294"/>
                  </a:lnTo>
                  <a:lnTo>
                    <a:pt x="859631" y="33338"/>
                  </a:lnTo>
                  <a:lnTo>
                    <a:pt x="926306" y="16669"/>
                  </a:lnTo>
                  <a:lnTo>
                    <a:pt x="997744" y="4763"/>
                  </a:lnTo>
                  <a:lnTo>
                    <a:pt x="1047750" y="0"/>
                  </a:lnTo>
                  <a:lnTo>
                    <a:pt x="1100137" y="0"/>
                  </a:lnTo>
                  <a:lnTo>
                    <a:pt x="1171575" y="9525"/>
                  </a:lnTo>
                  <a:lnTo>
                    <a:pt x="1276350" y="26194"/>
                  </a:lnTo>
                  <a:lnTo>
                    <a:pt x="1276350" y="309563"/>
                  </a:lnTo>
                  <a:lnTo>
                    <a:pt x="1200150" y="280988"/>
                  </a:lnTo>
                  <a:lnTo>
                    <a:pt x="1166812" y="257175"/>
                  </a:lnTo>
                  <a:lnTo>
                    <a:pt x="1109662" y="226219"/>
                  </a:lnTo>
                  <a:lnTo>
                    <a:pt x="1045369" y="204788"/>
                  </a:lnTo>
                  <a:lnTo>
                    <a:pt x="973931" y="195263"/>
                  </a:lnTo>
                  <a:lnTo>
                    <a:pt x="890587" y="197644"/>
                  </a:lnTo>
                  <a:lnTo>
                    <a:pt x="785812" y="207169"/>
                  </a:lnTo>
                  <a:lnTo>
                    <a:pt x="607219" y="2238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760453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839077B3-A7F6-C641-A4B9-89CF40F66FE9}"/>
              </a:ext>
            </a:extLst>
          </p:cNvPr>
          <p:cNvSpPr/>
          <p:nvPr/>
        </p:nvSpPr>
        <p:spPr>
          <a:xfrm>
            <a:off x="2586038" y="1292225"/>
            <a:ext cx="1609725" cy="1889125"/>
          </a:xfrm>
          <a:custGeom>
            <a:avLst/>
            <a:gdLst>
              <a:gd name="connsiteX0" fmla="*/ 606260 w 1610847"/>
              <a:gd name="connsiteY0" fmla="*/ 1207509 h 1888925"/>
              <a:gd name="connsiteX1" fmla="*/ 761583 w 1610847"/>
              <a:gd name="connsiteY1" fmla="*/ 1024629 h 1888925"/>
              <a:gd name="connsiteX2" fmla="*/ 879327 w 1610847"/>
              <a:gd name="connsiteY2" fmla="*/ 874317 h 1888925"/>
              <a:gd name="connsiteX3" fmla="*/ 972020 w 1610847"/>
              <a:gd name="connsiteY3" fmla="*/ 741541 h 1888925"/>
              <a:gd name="connsiteX4" fmla="*/ 1037155 w 1610847"/>
              <a:gd name="connsiteY4" fmla="*/ 641333 h 1888925"/>
              <a:gd name="connsiteX5" fmla="*/ 1122332 w 1610847"/>
              <a:gd name="connsiteY5" fmla="*/ 493526 h 1888925"/>
              <a:gd name="connsiteX6" fmla="*/ 1179952 w 1610847"/>
              <a:gd name="connsiteY6" fmla="*/ 393317 h 1888925"/>
              <a:gd name="connsiteX7" fmla="*/ 1220035 w 1610847"/>
              <a:gd name="connsiteY7" fmla="*/ 305635 h 1888925"/>
              <a:gd name="connsiteX8" fmla="*/ 1237572 w 1610847"/>
              <a:gd name="connsiteY8" fmla="*/ 260541 h 1888925"/>
              <a:gd name="connsiteX9" fmla="*/ 1242582 w 1610847"/>
              <a:gd name="connsiteY9" fmla="*/ 230479 h 1888925"/>
              <a:gd name="connsiteX10" fmla="*/ 1235066 w 1610847"/>
              <a:gd name="connsiteY10" fmla="*/ 197911 h 1888925"/>
              <a:gd name="connsiteX11" fmla="*/ 1207509 w 1610847"/>
              <a:gd name="connsiteY11" fmla="*/ 132776 h 1888925"/>
              <a:gd name="connsiteX12" fmla="*/ 1184962 w 1610847"/>
              <a:gd name="connsiteY12" fmla="*/ 97703 h 1888925"/>
              <a:gd name="connsiteX13" fmla="*/ 1159910 w 1610847"/>
              <a:gd name="connsiteY13" fmla="*/ 70146 h 1888925"/>
              <a:gd name="connsiteX14" fmla="*/ 1144879 w 1610847"/>
              <a:gd name="connsiteY14" fmla="*/ 50104 h 1888925"/>
              <a:gd name="connsiteX15" fmla="*/ 1137363 w 1610847"/>
              <a:gd name="connsiteY15" fmla="*/ 25052 h 1888925"/>
              <a:gd name="connsiteX16" fmla="*/ 1139869 w 1610847"/>
              <a:gd name="connsiteY16" fmla="*/ 12526 h 1888925"/>
              <a:gd name="connsiteX17" fmla="*/ 1147384 w 1610847"/>
              <a:gd name="connsiteY17" fmla="*/ 2505 h 1888925"/>
              <a:gd name="connsiteX18" fmla="*/ 1154900 w 1610847"/>
              <a:gd name="connsiteY18" fmla="*/ 0 h 1888925"/>
              <a:gd name="connsiteX19" fmla="*/ 1182457 w 1610847"/>
              <a:gd name="connsiteY19" fmla="*/ 5010 h 1888925"/>
              <a:gd name="connsiteX20" fmla="*/ 1232561 w 1610847"/>
              <a:gd name="connsiteY20" fmla="*/ 30062 h 1888925"/>
              <a:gd name="connsiteX21" fmla="*/ 1302707 w 1610847"/>
              <a:gd name="connsiteY21" fmla="*/ 77661 h 1888925"/>
              <a:gd name="connsiteX22" fmla="*/ 1402915 w 1610847"/>
              <a:gd name="connsiteY22" fmla="*/ 160333 h 1888925"/>
              <a:gd name="connsiteX23" fmla="*/ 1498113 w 1610847"/>
              <a:gd name="connsiteY23" fmla="*/ 250521 h 1888925"/>
              <a:gd name="connsiteX24" fmla="*/ 1548217 w 1610847"/>
              <a:gd name="connsiteY24" fmla="*/ 298119 h 1888925"/>
              <a:gd name="connsiteX25" fmla="*/ 1593311 w 1610847"/>
              <a:gd name="connsiteY25" fmla="*/ 345718 h 1888925"/>
              <a:gd name="connsiteX26" fmla="*/ 1605837 w 1610847"/>
              <a:gd name="connsiteY26" fmla="*/ 363255 h 1888925"/>
              <a:gd name="connsiteX27" fmla="*/ 1610847 w 1610847"/>
              <a:gd name="connsiteY27" fmla="*/ 380791 h 1888925"/>
              <a:gd name="connsiteX28" fmla="*/ 1608342 w 1610847"/>
              <a:gd name="connsiteY28" fmla="*/ 405843 h 1888925"/>
              <a:gd name="connsiteX29" fmla="*/ 1598321 w 1610847"/>
              <a:gd name="connsiteY29" fmla="*/ 420875 h 1888925"/>
              <a:gd name="connsiteX30" fmla="*/ 1560743 w 1610847"/>
              <a:gd name="connsiteY30" fmla="*/ 440916 h 1888925"/>
              <a:gd name="connsiteX31" fmla="*/ 1528175 w 1610847"/>
              <a:gd name="connsiteY31" fmla="*/ 455947 h 1888925"/>
              <a:gd name="connsiteX32" fmla="*/ 1473061 w 1610847"/>
              <a:gd name="connsiteY32" fmla="*/ 496031 h 1888925"/>
              <a:gd name="connsiteX33" fmla="*/ 1362832 w 1610847"/>
              <a:gd name="connsiteY33" fmla="*/ 596239 h 1888925"/>
              <a:gd name="connsiteX34" fmla="*/ 1199993 w 1610847"/>
              <a:gd name="connsiteY34" fmla="*/ 771603 h 1888925"/>
              <a:gd name="connsiteX35" fmla="*/ 1062207 w 1610847"/>
              <a:gd name="connsiteY35" fmla="*/ 931936 h 1888925"/>
              <a:gd name="connsiteX36" fmla="*/ 954483 w 1610847"/>
              <a:gd name="connsiteY36" fmla="*/ 1067218 h 1888925"/>
              <a:gd name="connsiteX37" fmla="*/ 849265 w 1610847"/>
              <a:gd name="connsiteY37" fmla="*/ 1187467 h 1888925"/>
              <a:gd name="connsiteX38" fmla="*/ 713984 w 1610847"/>
              <a:gd name="connsiteY38" fmla="*/ 1330264 h 1888925"/>
              <a:gd name="connsiteX39" fmla="*/ 526093 w 1610847"/>
              <a:gd name="connsiteY39" fmla="*/ 1493102 h 1888925"/>
              <a:gd name="connsiteX40" fmla="*/ 343213 w 1610847"/>
              <a:gd name="connsiteY40" fmla="*/ 1635899 h 1888925"/>
              <a:gd name="connsiteX41" fmla="*/ 250521 w 1610847"/>
              <a:gd name="connsiteY41" fmla="*/ 1711055 h 1888925"/>
              <a:gd name="connsiteX42" fmla="*/ 122755 w 1610847"/>
              <a:gd name="connsiteY42" fmla="*/ 1818779 h 1888925"/>
              <a:gd name="connsiteX43" fmla="*/ 60125 w 1610847"/>
              <a:gd name="connsiteY43" fmla="*/ 1871389 h 1888925"/>
              <a:gd name="connsiteX44" fmla="*/ 40083 w 1610847"/>
              <a:gd name="connsiteY44" fmla="*/ 1883915 h 1888925"/>
              <a:gd name="connsiteX45" fmla="*/ 22547 w 1610847"/>
              <a:gd name="connsiteY45" fmla="*/ 1888925 h 1888925"/>
              <a:gd name="connsiteX46" fmla="*/ 5010 w 1610847"/>
              <a:gd name="connsiteY46" fmla="*/ 1883915 h 1888925"/>
              <a:gd name="connsiteX47" fmla="*/ 0 w 1610847"/>
              <a:gd name="connsiteY47" fmla="*/ 1871389 h 1888925"/>
              <a:gd name="connsiteX48" fmla="*/ 2505 w 1610847"/>
              <a:gd name="connsiteY48" fmla="*/ 1851347 h 1888925"/>
              <a:gd name="connsiteX49" fmla="*/ 15031 w 1610847"/>
              <a:gd name="connsiteY49" fmla="*/ 1826295 h 1888925"/>
              <a:gd name="connsiteX50" fmla="*/ 102713 w 1610847"/>
              <a:gd name="connsiteY50" fmla="*/ 1741118 h 1888925"/>
              <a:gd name="connsiteX51" fmla="*/ 207932 w 1610847"/>
              <a:gd name="connsiteY51" fmla="*/ 1635899 h 1888925"/>
              <a:gd name="connsiteX52" fmla="*/ 328182 w 1610847"/>
              <a:gd name="connsiteY52" fmla="*/ 1515649 h 1888925"/>
              <a:gd name="connsiteX53" fmla="*/ 465968 w 1610847"/>
              <a:gd name="connsiteY53" fmla="*/ 1372853 h 1888925"/>
              <a:gd name="connsiteX54" fmla="*/ 606260 w 1610847"/>
              <a:gd name="connsiteY54" fmla="*/ 1207509 h 188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610847" h="1888925">
                <a:moveTo>
                  <a:pt x="606260" y="1207509"/>
                </a:moveTo>
                <a:lnTo>
                  <a:pt x="761583" y="1024629"/>
                </a:lnTo>
                <a:lnTo>
                  <a:pt x="879327" y="874317"/>
                </a:lnTo>
                <a:lnTo>
                  <a:pt x="972020" y="741541"/>
                </a:lnTo>
                <a:lnTo>
                  <a:pt x="1037155" y="641333"/>
                </a:lnTo>
                <a:lnTo>
                  <a:pt x="1122332" y="493526"/>
                </a:lnTo>
                <a:lnTo>
                  <a:pt x="1179952" y="393317"/>
                </a:lnTo>
                <a:lnTo>
                  <a:pt x="1220035" y="305635"/>
                </a:lnTo>
                <a:lnTo>
                  <a:pt x="1237572" y="260541"/>
                </a:lnTo>
                <a:lnTo>
                  <a:pt x="1242582" y="230479"/>
                </a:lnTo>
                <a:lnTo>
                  <a:pt x="1235066" y="197911"/>
                </a:lnTo>
                <a:lnTo>
                  <a:pt x="1207509" y="132776"/>
                </a:lnTo>
                <a:lnTo>
                  <a:pt x="1184962" y="97703"/>
                </a:lnTo>
                <a:lnTo>
                  <a:pt x="1159910" y="70146"/>
                </a:lnTo>
                <a:lnTo>
                  <a:pt x="1144879" y="50104"/>
                </a:lnTo>
                <a:lnTo>
                  <a:pt x="1137363" y="25052"/>
                </a:lnTo>
                <a:lnTo>
                  <a:pt x="1139869" y="12526"/>
                </a:lnTo>
                <a:lnTo>
                  <a:pt x="1147384" y="2505"/>
                </a:lnTo>
                <a:lnTo>
                  <a:pt x="1154900" y="0"/>
                </a:lnTo>
                <a:lnTo>
                  <a:pt x="1182457" y="5010"/>
                </a:lnTo>
                <a:lnTo>
                  <a:pt x="1232561" y="30062"/>
                </a:lnTo>
                <a:lnTo>
                  <a:pt x="1302707" y="77661"/>
                </a:lnTo>
                <a:lnTo>
                  <a:pt x="1402915" y="160333"/>
                </a:lnTo>
                <a:lnTo>
                  <a:pt x="1498113" y="250521"/>
                </a:lnTo>
                <a:lnTo>
                  <a:pt x="1548217" y="298119"/>
                </a:lnTo>
                <a:lnTo>
                  <a:pt x="1593311" y="345718"/>
                </a:lnTo>
                <a:lnTo>
                  <a:pt x="1605837" y="363255"/>
                </a:lnTo>
                <a:lnTo>
                  <a:pt x="1610847" y="380791"/>
                </a:lnTo>
                <a:lnTo>
                  <a:pt x="1608342" y="405843"/>
                </a:lnTo>
                <a:lnTo>
                  <a:pt x="1598321" y="420875"/>
                </a:lnTo>
                <a:lnTo>
                  <a:pt x="1560743" y="440916"/>
                </a:lnTo>
                <a:lnTo>
                  <a:pt x="1528175" y="455947"/>
                </a:lnTo>
                <a:lnTo>
                  <a:pt x="1473061" y="496031"/>
                </a:lnTo>
                <a:lnTo>
                  <a:pt x="1362832" y="596239"/>
                </a:lnTo>
                <a:lnTo>
                  <a:pt x="1199993" y="771603"/>
                </a:lnTo>
                <a:lnTo>
                  <a:pt x="1062207" y="931936"/>
                </a:lnTo>
                <a:lnTo>
                  <a:pt x="954483" y="1067218"/>
                </a:lnTo>
                <a:lnTo>
                  <a:pt x="849265" y="1187467"/>
                </a:lnTo>
                <a:lnTo>
                  <a:pt x="713984" y="1330264"/>
                </a:lnTo>
                <a:lnTo>
                  <a:pt x="526093" y="1493102"/>
                </a:lnTo>
                <a:lnTo>
                  <a:pt x="343213" y="1635899"/>
                </a:lnTo>
                <a:lnTo>
                  <a:pt x="250521" y="1711055"/>
                </a:lnTo>
                <a:lnTo>
                  <a:pt x="122755" y="1818779"/>
                </a:lnTo>
                <a:lnTo>
                  <a:pt x="60125" y="1871389"/>
                </a:lnTo>
                <a:lnTo>
                  <a:pt x="40083" y="1883915"/>
                </a:lnTo>
                <a:lnTo>
                  <a:pt x="22547" y="1888925"/>
                </a:lnTo>
                <a:lnTo>
                  <a:pt x="5010" y="1883915"/>
                </a:lnTo>
                <a:lnTo>
                  <a:pt x="0" y="1871389"/>
                </a:lnTo>
                <a:lnTo>
                  <a:pt x="2505" y="1851347"/>
                </a:lnTo>
                <a:lnTo>
                  <a:pt x="15031" y="1826295"/>
                </a:lnTo>
                <a:lnTo>
                  <a:pt x="102713" y="1741118"/>
                </a:lnTo>
                <a:lnTo>
                  <a:pt x="207932" y="1635899"/>
                </a:lnTo>
                <a:lnTo>
                  <a:pt x="328182" y="1515649"/>
                </a:lnTo>
                <a:lnTo>
                  <a:pt x="465968" y="1372853"/>
                </a:lnTo>
                <a:lnTo>
                  <a:pt x="606260" y="120750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03E042AF-3182-4A40-BF3F-5BA872D38AED}"/>
              </a:ext>
            </a:extLst>
          </p:cNvPr>
          <p:cNvSpPr/>
          <p:nvPr/>
        </p:nvSpPr>
        <p:spPr>
          <a:xfrm>
            <a:off x="5186363" y="1500188"/>
            <a:ext cx="1441450" cy="881062"/>
          </a:xfrm>
          <a:custGeom>
            <a:avLst/>
            <a:gdLst>
              <a:gd name="connsiteX0" fmla="*/ 473868 w 1440656"/>
              <a:gd name="connsiteY0" fmla="*/ 728662 h 881062"/>
              <a:gd name="connsiteX1" fmla="*/ 314325 w 1440656"/>
              <a:gd name="connsiteY1" fmla="*/ 785812 h 881062"/>
              <a:gd name="connsiteX2" fmla="*/ 26193 w 1440656"/>
              <a:gd name="connsiteY2" fmla="*/ 881062 h 881062"/>
              <a:gd name="connsiteX3" fmla="*/ 0 w 1440656"/>
              <a:gd name="connsiteY3" fmla="*/ 773906 h 881062"/>
              <a:gd name="connsiteX4" fmla="*/ 178593 w 1440656"/>
              <a:gd name="connsiteY4" fmla="*/ 711993 h 881062"/>
              <a:gd name="connsiteX5" fmla="*/ 385762 w 1440656"/>
              <a:gd name="connsiteY5" fmla="*/ 619125 h 881062"/>
              <a:gd name="connsiteX6" fmla="*/ 657225 w 1440656"/>
              <a:gd name="connsiteY6" fmla="*/ 481012 h 881062"/>
              <a:gd name="connsiteX7" fmla="*/ 821531 w 1440656"/>
              <a:gd name="connsiteY7" fmla="*/ 373856 h 881062"/>
              <a:gd name="connsiteX8" fmla="*/ 897731 w 1440656"/>
              <a:gd name="connsiteY8" fmla="*/ 321468 h 881062"/>
              <a:gd name="connsiteX9" fmla="*/ 954881 w 1440656"/>
              <a:gd name="connsiteY9" fmla="*/ 271462 h 881062"/>
              <a:gd name="connsiteX10" fmla="*/ 981075 w 1440656"/>
              <a:gd name="connsiteY10" fmla="*/ 238125 h 881062"/>
              <a:gd name="connsiteX11" fmla="*/ 988218 w 1440656"/>
              <a:gd name="connsiteY11" fmla="*/ 221456 h 881062"/>
              <a:gd name="connsiteX12" fmla="*/ 990600 w 1440656"/>
              <a:gd name="connsiteY12" fmla="*/ 200025 h 881062"/>
              <a:gd name="connsiteX13" fmla="*/ 983456 w 1440656"/>
              <a:gd name="connsiteY13" fmla="*/ 159543 h 881062"/>
              <a:gd name="connsiteX14" fmla="*/ 964406 w 1440656"/>
              <a:gd name="connsiteY14" fmla="*/ 100012 h 881062"/>
              <a:gd name="connsiteX15" fmla="*/ 945356 w 1440656"/>
              <a:gd name="connsiteY15" fmla="*/ 66675 h 881062"/>
              <a:gd name="connsiteX16" fmla="*/ 933450 w 1440656"/>
              <a:gd name="connsiteY16" fmla="*/ 40481 h 881062"/>
              <a:gd name="connsiteX17" fmla="*/ 931068 w 1440656"/>
              <a:gd name="connsiteY17" fmla="*/ 26193 h 881062"/>
              <a:gd name="connsiteX18" fmla="*/ 933450 w 1440656"/>
              <a:gd name="connsiteY18" fmla="*/ 11906 h 881062"/>
              <a:gd name="connsiteX19" fmla="*/ 938212 w 1440656"/>
              <a:gd name="connsiteY19" fmla="*/ 4762 h 881062"/>
              <a:gd name="connsiteX20" fmla="*/ 954881 w 1440656"/>
              <a:gd name="connsiteY20" fmla="*/ 0 h 881062"/>
              <a:gd name="connsiteX21" fmla="*/ 995362 w 1440656"/>
              <a:gd name="connsiteY21" fmla="*/ 7143 h 881062"/>
              <a:gd name="connsiteX22" fmla="*/ 1054893 w 1440656"/>
              <a:gd name="connsiteY22" fmla="*/ 30956 h 881062"/>
              <a:gd name="connsiteX23" fmla="*/ 1123950 w 1440656"/>
              <a:gd name="connsiteY23" fmla="*/ 64293 h 881062"/>
              <a:gd name="connsiteX24" fmla="*/ 1209675 w 1440656"/>
              <a:gd name="connsiteY24" fmla="*/ 116681 h 881062"/>
              <a:gd name="connsiteX25" fmla="*/ 1281112 w 1440656"/>
              <a:gd name="connsiteY25" fmla="*/ 164306 h 881062"/>
              <a:gd name="connsiteX26" fmla="*/ 1369218 w 1440656"/>
              <a:gd name="connsiteY26" fmla="*/ 235743 h 881062"/>
              <a:gd name="connsiteX27" fmla="*/ 1409700 w 1440656"/>
              <a:gd name="connsiteY27" fmla="*/ 273843 h 881062"/>
              <a:gd name="connsiteX28" fmla="*/ 1433512 w 1440656"/>
              <a:gd name="connsiteY28" fmla="*/ 302418 h 881062"/>
              <a:gd name="connsiteX29" fmla="*/ 1440656 w 1440656"/>
              <a:gd name="connsiteY29" fmla="*/ 321468 h 881062"/>
              <a:gd name="connsiteX30" fmla="*/ 1440656 w 1440656"/>
              <a:gd name="connsiteY30" fmla="*/ 333375 h 881062"/>
              <a:gd name="connsiteX31" fmla="*/ 1431131 w 1440656"/>
              <a:gd name="connsiteY31" fmla="*/ 350043 h 881062"/>
              <a:gd name="connsiteX32" fmla="*/ 1414462 w 1440656"/>
              <a:gd name="connsiteY32" fmla="*/ 361950 h 881062"/>
              <a:gd name="connsiteX33" fmla="*/ 1373981 w 1440656"/>
              <a:gd name="connsiteY33" fmla="*/ 373856 h 881062"/>
              <a:gd name="connsiteX34" fmla="*/ 1302543 w 1440656"/>
              <a:gd name="connsiteY34" fmla="*/ 388143 h 881062"/>
              <a:gd name="connsiteX35" fmla="*/ 1202531 w 1440656"/>
              <a:gd name="connsiteY35" fmla="*/ 433387 h 881062"/>
              <a:gd name="connsiteX36" fmla="*/ 1012031 w 1440656"/>
              <a:gd name="connsiteY36" fmla="*/ 519112 h 881062"/>
              <a:gd name="connsiteX37" fmla="*/ 800100 w 1440656"/>
              <a:gd name="connsiteY37" fmla="*/ 607218 h 881062"/>
              <a:gd name="connsiteX38" fmla="*/ 473868 w 1440656"/>
              <a:gd name="connsiteY38" fmla="*/ 728662 h 8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440656" h="881062">
                <a:moveTo>
                  <a:pt x="473868" y="728662"/>
                </a:moveTo>
                <a:lnTo>
                  <a:pt x="314325" y="785812"/>
                </a:lnTo>
                <a:lnTo>
                  <a:pt x="26193" y="881062"/>
                </a:lnTo>
                <a:lnTo>
                  <a:pt x="0" y="773906"/>
                </a:lnTo>
                <a:lnTo>
                  <a:pt x="178593" y="711993"/>
                </a:lnTo>
                <a:lnTo>
                  <a:pt x="385762" y="619125"/>
                </a:lnTo>
                <a:lnTo>
                  <a:pt x="657225" y="481012"/>
                </a:lnTo>
                <a:lnTo>
                  <a:pt x="821531" y="373856"/>
                </a:lnTo>
                <a:lnTo>
                  <a:pt x="897731" y="321468"/>
                </a:lnTo>
                <a:lnTo>
                  <a:pt x="954881" y="271462"/>
                </a:lnTo>
                <a:lnTo>
                  <a:pt x="981075" y="238125"/>
                </a:lnTo>
                <a:lnTo>
                  <a:pt x="988218" y="221456"/>
                </a:lnTo>
                <a:lnTo>
                  <a:pt x="990600" y="200025"/>
                </a:lnTo>
                <a:lnTo>
                  <a:pt x="983456" y="159543"/>
                </a:lnTo>
                <a:lnTo>
                  <a:pt x="964406" y="100012"/>
                </a:lnTo>
                <a:lnTo>
                  <a:pt x="945356" y="66675"/>
                </a:lnTo>
                <a:lnTo>
                  <a:pt x="933450" y="40481"/>
                </a:lnTo>
                <a:lnTo>
                  <a:pt x="931068" y="26193"/>
                </a:lnTo>
                <a:lnTo>
                  <a:pt x="933450" y="11906"/>
                </a:lnTo>
                <a:lnTo>
                  <a:pt x="938212" y="4762"/>
                </a:lnTo>
                <a:lnTo>
                  <a:pt x="954881" y="0"/>
                </a:lnTo>
                <a:lnTo>
                  <a:pt x="995362" y="7143"/>
                </a:lnTo>
                <a:lnTo>
                  <a:pt x="1054893" y="30956"/>
                </a:lnTo>
                <a:lnTo>
                  <a:pt x="1123950" y="64293"/>
                </a:lnTo>
                <a:lnTo>
                  <a:pt x="1209675" y="116681"/>
                </a:lnTo>
                <a:lnTo>
                  <a:pt x="1281112" y="164306"/>
                </a:lnTo>
                <a:lnTo>
                  <a:pt x="1369218" y="235743"/>
                </a:lnTo>
                <a:lnTo>
                  <a:pt x="1409700" y="273843"/>
                </a:lnTo>
                <a:lnTo>
                  <a:pt x="1433512" y="302418"/>
                </a:lnTo>
                <a:lnTo>
                  <a:pt x="1440656" y="321468"/>
                </a:lnTo>
                <a:lnTo>
                  <a:pt x="1440656" y="333375"/>
                </a:lnTo>
                <a:lnTo>
                  <a:pt x="1431131" y="350043"/>
                </a:lnTo>
                <a:lnTo>
                  <a:pt x="1414462" y="361950"/>
                </a:lnTo>
                <a:lnTo>
                  <a:pt x="1373981" y="373856"/>
                </a:lnTo>
                <a:lnTo>
                  <a:pt x="1302543" y="388143"/>
                </a:lnTo>
                <a:lnTo>
                  <a:pt x="1202531" y="433387"/>
                </a:lnTo>
                <a:lnTo>
                  <a:pt x="1012031" y="519112"/>
                </a:lnTo>
                <a:lnTo>
                  <a:pt x="800100" y="607218"/>
                </a:lnTo>
                <a:lnTo>
                  <a:pt x="473868" y="7286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53D1AC2B-9E8B-724D-B31D-F064A57DA520}"/>
              </a:ext>
            </a:extLst>
          </p:cNvPr>
          <p:cNvSpPr/>
          <p:nvPr/>
        </p:nvSpPr>
        <p:spPr>
          <a:xfrm rot="16200000">
            <a:off x="3078163" y="4102100"/>
            <a:ext cx="2089150" cy="323850"/>
          </a:xfrm>
          <a:custGeom>
            <a:avLst/>
            <a:gdLst>
              <a:gd name="connsiteX0" fmla="*/ 990600 w 2088357"/>
              <a:gd name="connsiteY0" fmla="*/ 314325 h 323850"/>
              <a:gd name="connsiteX1" fmla="*/ 238125 w 2088357"/>
              <a:gd name="connsiteY1" fmla="*/ 316706 h 323850"/>
              <a:gd name="connsiteX2" fmla="*/ 88107 w 2088357"/>
              <a:gd name="connsiteY2" fmla="*/ 311944 h 323850"/>
              <a:gd name="connsiteX3" fmla="*/ 57150 w 2088357"/>
              <a:gd name="connsiteY3" fmla="*/ 304800 h 323850"/>
              <a:gd name="connsiteX4" fmla="*/ 30957 w 2088357"/>
              <a:gd name="connsiteY4" fmla="*/ 290513 h 323850"/>
              <a:gd name="connsiteX5" fmla="*/ 16669 w 2088357"/>
              <a:gd name="connsiteY5" fmla="*/ 276225 h 323850"/>
              <a:gd name="connsiteX6" fmla="*/ 2382 w 2088357"/>
              <a:gd name="connsiteY6" fmla="*/ 254794 h 323850"/>
              <a:gd name="connsiteX7" fmla="*/ 0 w 2088357"/>
              <a:gd name="connsiteY7" fmla="*/ 228600 h 323850"/>
              <a:gd name="connsiteX8" fmla="*/ 4763 w 2088357"/>
              <a:gd name="connsiteY8" fmla="*/ 202406 h 323850"/>
              <a:gd name="connsiteX9" fmla="*/ 21432 w 2088357"/>
              <a:gd name="connsiteY9" fmla="*/ 173831 h 323850"/>
              <a:gd name="connsiteX10" fmla="*/ 54769 w 2088357"/>
              <a:gd name="connsiteY10" fmla="*/ 140494 h 323850"/>
              <a:gd name="connsiteX11" fmla="*/ 114300 w 2088357"/>
              <a:gd name="connsiteY11" fmla="*/ 100013 h 323850"/>
              <a:gd name="connsiteX12" fmla="*/ 173832 w 2088357"/>
              <a:gd name="connsiteY12" fmla="*/ 66675 h 323850"/>
              <a:gd name="connsiteX13" fmla="*/ 264319 w 2088357"/>
              <a:gd name="connsiteY13" fmla="*/ 26194 h 323850"/>
              <a:gd name="connsiteX14" fmla="*/ 285750 w 2088357"/>
              <a:gd name="connsiteY14" fmla="*/ 23813 h 323850"/>
              <a:gd name="connsiteX15" fmla="*/ 354807 w 2088357"/>
              <a:gd name="connsiteY15" fmla="*/ 42863 h 323850"/>
              <a:gd name="connsiteX16" fmla="*/ 450057 w 2088357"/>
              <a:gd name="connsiteY16" fmla="*/ 59531 h 323850"/>
              <a:gd name="connsiteX17" fmla="*/ 535782 w 2088357"/>
              <a:gd name="connsiteY17" fmla="*/ 69056 h 323850"/>
              <a:gd name="connsiteX18" fmla="*/ 676275 w 2088357"/>
              <a:gd name="connsiteY18" fmla="*/ 71438 h 323850"/>
              <a:gd name="connsiteX19" fmla="*/ 1112044 w 2088357"/>
              <a:gd name="connsiteY19" fmla="*/ 80963 h 323850"/>
              <a:gd name="connsiteX20" fmla="*/ 1469232 w 2088357"/>
              <a:gd name="connsiteY20" fmla="*/ 88106 h 323850"/>
              <a:gd name="connsiteX21" fmla="*/ 1738313 w 2088357"/>
              <a:gd name="connsiteY21" fmla="*/ 92869 h 323850"/>
              <a:gd name="connsiteX22" fmla="*/ 1816894 w 2088357"/>
              <a:gd name="connsiteY22" fmla="*/ 90488 h 323850"/>
              <a:gd name="connsiteX23" fmla="*/ 1850232 w 2088357"/>
              <a:gd name="connsiteY23" fmla="*/ 85725 h 323850"/>
              <a:gd name="connsiteX24" fmla="*/ 1897857 w 2088357"/>
              <a:gd name="connsiteY24" fmla="*/ 73819 h 323850"/>
              <a:gd name="connsiteX25" fmla="*/ 1957388 w 2088357"/>
              <a:gd name="connsiteY25" fmla="*/ 54769 h 323850"/>
              <a:gd name="connsiteX26" fmla="*/ 2024063 w 2088357"/>
              <a:gd name="connsiteY26" fmla="*/ 21431 h 323850"/>
              <a:gd name="connsiteX27" fmla="*/ 2043113 w 2088357"/>
              <a:gd name="connsiteY27" fmla="*/ 7144 h 323850"/>
              <a:gd name="connsiteX28" fmla="*/ 2059782 w 2088357"/>
              <a:gd name="connsiteY28" fmla="*/ 0 h 323850"/>
              <a:gd name="connsiteX29" fmla="*/ 2076450 w 2088357"/>
              <a:gd name="connsiteY29" fmla="*/ 2381 h 323850"/>
              <a:gd name="connsiteX30" fmla="*/ 2085975 w 2088357"/>
              <a:gd name="connsiteY30" fmla="*/ 9525 h 323850"/>
              <a:gd name="connsiteX31" fmla="*/ 2088357 w 2088357"/>
              <a:gd name="connsiteY31" fmla="*/ 28575 h 323850"/>
              <a:gd name="connsiteX32" fmla="*/ 2076450 w 2088357"/>
              <a:gd name="connsiteY32" fmla="*/ 88106 h 323850"/>
              <a:gd name="connsiteX33" fmla="*/ 2047875 w 2088357"/>
              <a:gd name="connsiteY33" fmla="*/ 178594 h 323850"/>
              <a:gd name="connsiteX34" fmla="*/ 1985963 w 2088357"/>
              <a:gd name="connsiteY34" fmla="*/ 323850 h 323850"/>
              <a:gd name="connsiteX35" fmla="*/ 1831182 w 2088357"/>
              <a:gd name="connsiteY35" fmla="*/ 316706 h 323850"/>
              <a:gd name="connsiteX36" fmla="*/ 1438275 w 2088357"/>
              <a:gd name="connsiteY36" fmla="*/ 314325 h 323850"/>
              <a:gd name="connsiteX37" fmla="*/ 990600 w 2088357"/>
              <a:gd name="connsiteY37" fmla="*/ 314325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088357" h="323850">
                <a:moveTo>
                  <a:pt x="990600" y="314325"/>
                </a:moveTo>
                <a:lnTo>
                  <a:pt x="238125" y="316706"/>
                </a:lnTo>
                <a:lnTo>
                  <a:pt x="88107" y="311944"/>
                </a:lnTo>
                <a:lnTo>
                  <a:pt x="57150" y="304800"/>
                </a:lnTo>
                <a:lnTo>
                  <a:pt x="30957" y="290513"/>
                </a:lnTo>
                <a:lnTo>
                  <a:pt x="16669" y="276225"/>
                </a:lnTo>
                <a:lnTo>
                  <a:pt x="2382" y="254794"/>
                </a:lnTo>
                <a:lnTo>
                  <a:pt x="0" y="228600"/>
                </a:lnTo>
                <a:lnTo>
                  <a:pt x="4763" y="202406"/>
                </a:lnTo>
                <a:lnTo>
                  <a:pt x="21432" y="173831"/>
                </a:lnTo>
                <a:lnTo>
                  <a:pt x="54769" y="140494"/>
                </a:lnTo>
                <a:lnTo>
                  <a:pt x="114300" y="100013"/>
                </a:lnTo>
                <a:lnTo>
                  <a:pt x="173832" y="66675"/>
                </a:lnTo>
                <a:lnTo>
                  <a:pt x="264319" y="26194"/>
                </a:lnTo>
                <a:lnTo>
                  <a:pt x="285750" y="23813"/>
                </a:lnTo>
                <a:lnTo>
                  <a:pt x="354807" y="42863"/>
                </a:lnTo>
                <a:lnTo>
                  <a:pt x="450057" y="59531"/>
                </a:lnTo>
                <a:lnTo>
                  <a:pt x="535782" y="69056"/>
                </a:lnTo>
                <a:lnTo>
                  <a:pt x="676275" y="71438"/>
                </a:lnTo>
                <a:lnTo>
                  <a:pt x="1112044" y="80963"/>
                </a:lnTo>
                <a:lnTo>
                  <a:pt x="1469232" y="88106"/>
                </a:lnTo>
                <a:lnTo>
                  <a:pt x="1738313" y="92869"/>
                </a:lnTo>
                <a:lnTo>
                  <a:pt x="1816894" y="90488"/>
                </a:lnTo>
                <a:lnTo>
                  <a:pt x="1850232" y="85725"/>
                </a:lnTo>
                <a:lnTo>
                  <a:pt x="1897857" y="73819"/>
                </a:lnTo>
                <a:lnTo>
                  <a:pt x="1957388" y="54769"/>
                </a:lnTo>
                <a:lnTo>
                  <a:pt x="2024063" y="21431"/>
                </a:lnTo>
                <a:lnTo>
                  <a:pt x="2043113" y="7144"/>
                </a:lnTo>
                <a:lnTo>
                  <a:pt x="2059782" y="0"/>
                </a:lnTo>
                <a:lnTo>
                  <a:pt x="2076450" y="2381"/>
                </a:lnTo>
                <a:lnTo>
                  <a:pt x="2085975" y="9525"/>
                </a:lnTo>
                <a:lnTo>
                  <a:pt x="2088357" y="28575"/>
                </a:lnTo>
                <a:lnTo>
                  <a:pt x="2076450" y="88106"/>
                </a:lnTo>
                <a:lnTo>
                  <a:pt x="2047875" y="178594"/>
                </a:lnTo>
                <a:lnTo>
                  <a:pt x="1985963" y="323850"/>
                </a:lnTo>
                <a:lnTo>
                  <a:pt x="1831182" y="316706"/>
                </a:lnTo>
                <a:lnTo>
                  <a:pt x="1438275" y="314325"/>
                </a:lnTo>
                <a:lnTo>
                  <a:pt x="990600" y="3143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F2FB72F4-239A-A74F-8170-C8267540D094}"/>
              </a:ext>
            </a:extLst>
          </p:cNvPr>
          <p:cNvSpPr/>
          <p:nvPr/>
        </p:nvSpPr>
        <p:spPr>
          <a:xfrm rot="16200000">
            <a:off x="2839244" y="2842419"/>
            <a:ext cx="1582737" cy="314325"/>
          </a:xfrm>
          <a:custGeom>
            <a:avLst/>
            <a:gdLst>
              <a:gd name="connsiteX0" fmla="*/ 571500 w 1583531"/>
              <a:gd name="connsiteY0" fmla="*/ 290512 h 314325"/>
              <a:gd name="connsiteX1" fmla="*/ 295275 w 1583531"/>
              <a:gd name="connsiteY1" fmla="*/ 290512 h 314325"/>
              <a:gd name="connsiteX2" fmla="*/ 223837 w 1583531"/>
              <a:gd name="connsiteY2" fmla="*/ 290512 h 314325"/>
              <a:gd name="connsiteX3" fmla="*/ 178593 w 1583531"/>
              <a:gd name="connsiteY3" fmla="*/ 285750 h 314325"/>
              <a:gd name="connsiteX4" fmla="*/ 123825 w 1583531"/>
              <a:gd name="connsiteY4" fmla="*/ 276225 h 314325"/>
              <a:gd name="connsiteX5" fmla="*/ 76200 w 1583531"/>
              <a:gd name="connsiteY5" fmla="*/ 264319 h 314325"/>
              <a:gd name="connsiteX6" fmla="*/ 42862 w 1583531"/>
              <a:gd name="connsiteY6" fmla="*/ 252412 h 314325"/>
              <a:gd name="connsiteX7" fmla="*/ 19050 w 1583531"/>
              <a:gd name="connsiteY7" fmla="*/ 238125 h 314325"/>
              <a:gd name="connsiteX8" fmla="*/ 4762 w 1583531"/>
              <a:gd name="connsiteY8" fmla="*/ 226219 h 314325"/>
              <a:gd name="connsiteX9" fmla="*/ 0 w 1583531"/>
              <a:gd name="connsiteY9" fmla="*/ 209550 h 314325"/>
              <a:gd name="connsiteX10" fmla="*/ 4762 w 1583531"/>
              <a:gd name="connsiteY10" fmla="*/ 178594 h 314325"/>
              <a:gd name="connsiteX11" fmla="*/ 26193 w 1583531"/>
              <a:gd name="connsiteY11" fmla="*/ 133350 h 314325"/>
              <a:gd name="connsiteX12" fmla="*/ 50006 w 1583531"/>
              <a:gd name="connsiteY12" fmla="*/ 104775 h 314325"/>
              <a:gd name="connsiteX13" fmla="*/ 90487 w 1583531"/>
              <a:gd name="connsiteY13" fmla="*/ 76200 h 314325"/>
              <a:gd name="connsiteX14" fmla="*/ 145256 w 1583531"/>
              <a:gd name="connsiteY14" fmla="*/ 50006 h 314325"/>
              <a:gd name="connsiteX15" fmla="*/ 233362 w 1583531"/>
              <a:gd name="connsiteY15" fmla="*/ 19050 h 314325"/>
              <a:gd name="connsiteX16" fmla="*/ 307181 w 1583531"/>
              <a:gd name="connsiteY16" fmla="*/ 0 h 314325"/>
              <a:gd name="connsiteX17" fmla="*/ 335756 w 1583531"/>
              <a:gd name="connsiteY17" fmla="*/ 0 h 314325"/>
              <a:gd name="connsiteX18" fmla="*/ 450056 w 1583531"/>
              <a:gd name="connsiteY18" fmla="*/ 11906 h 314325"/>
              <a:gd name="connsiteX19" fmla="*/ 573881 w 1583531"/>
              <a:gd name="connsiteY19" fmla="*/ 30956 h 314325"/>
              <a:gd name="connsiteX20" fmla="*/ 683418 w 1583531"/>
              <a:gd name="connsiteY20" fmla="*/ 52387 h 314325"/>
              <a:gd name="connsiteX21" fmla="*/ 762000 w 1583531"/>
              <a:gd name="connsiteY21" fmla="*/ 64294 h 314325"/>
              <a:gd name="connsiteX22" fmla="*/ 859631 w 1583531"/>
              <a:gd name="connsiteY22" fmla="*/ 69056 h 314325"/>
              <a:gd name="connsiteX23" fmla="*/ 1054893 w 1583531"/>
              <a:gd name="connsiteY23" fmla="*/ 78581 h 314325"/>
              <a:gd name="connsiteX24" fmla="*/ 1283493 w 1583531"/>
              <a:gd name="connsiteY24" fmla="*/ 76200 h 314325"/>
              <a:gd name="connsiteX25" fmla="*/ 1497806 w 1583531"/>
              <a:gd name="connsiteY25" fmla="*/ 54769 h 314325"/>
              <a:gd name="connsiteX26" fmla="*/ 1583531 w 1583531"/>
              <a:gd name="connsiteY26" fmla="*/ 119062 h 314325"/>
              <a:gd name="connsiteX27" fmla="*/ 1559718 w 1583531"/>
              <a:gd name="connsiteY27" fmla="*/ 204787 h 314325"/>
              <a:gd name="connsiteX28" fmla="*/ 1543050 w 1583531"/>
              <a:gd name="connsiteY28" fmla="*/ 238125 h 314325"/>
              <a:gd name="connsiteX29" fmla="*/ 1512093 w 1583531"/>
              <a:gd name="connsiteY29" fmla="*/ 271462 h 314325"/>
              <a:gd name="connsiteX30" fmla="*/ 1473993 w 1583531"/>
              <a:gd name="connsiteY30" fmla="*/ 295275 h 314325"/>
              <a:gd name="connsiteX31" fmla="*/ 1421606 w 1583531"/>
              <a:gd name="connsiteY31" fmla="*/ 314325 h 314325"/>
              <a:gd name="connsiteX32" fmla="*/ 1402556 w 1583531"/>
              <a:gd name="connsiteY32" fmla="*/ 314325 h 314325"/>
              <a:gd name="connsiteX33" fmla="*/ 1354931 w 1583531"/>
              <a:gd name="connsiteY33" fmla="*/ 304800 h 314325"/>
              <a:gd name="connsiteX34" fmla="*/ 1295400 w 1583531"/>
              <a:gd name="connsiteY34" fmla="*/ 295275 h 314325"/>
              <a:gd name="connsiteX35" fmla="*/ 1173956 w 1583531"/>
              <a:gd name="connsiteY35" fmla="*/ 290512 h 314325"/>
              <a:gd name="connsiteX36" fmla="*/ 969168 w 1583531"/>
              <a:gd name="connsiteY36" fmla="*/ 292894 h 314325"/>
              <a:gd name="connsiteX37" fmla="*/ 571500 w 1583531"/>
              <a:gd name="connsiteY37" fmla="*/ 290512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583531" h="314325">
                <a:moveTo>
                  <a:pt x="571500" y="290512"/>
                </a:moveTo>
                <a:lnTo>
                  <a:pt x="295275" y="290512"/>
                </a:lnTo>
                <a:lnTo>
                  <a:pt x="223837" y="290512"/>
                </a:lnTo>
                <a:lnTo>
                  <a:pt x="178593" y="285750"/>
                </a:lnTo>
                <a:lnTo>
                  <a:pt x="123825" y="276225"/>
                </a:lnTo>
                <a:lnTo>
                  <a:pt x="76200" y="264319"/>
                </a:lnTo>
                <a:lnTo>
                  <a:pt x="42862" y="252412"/>
                </a:lnTo>
                <a:lnTo>
                  <a:pt x="19050" y="238125"/>
                </a:lnTo>
                <a:lnTo>
                  <a:pt x="4762" y="226219"/>
                </a:lnTo>
                <a:lnTo>
                  <a:pt x="0" y="209550"/>
                </a:lnTo>
                <a:lnTo>
                  <a:pt x="4762" y="178594"/>
                </a:lnTo>
                <a:lnTo>
                  <a:pt x="26193" y="133350"/>
                </a:lnTo>
                <a:lnTo>
                  <a:pt x="50006" y="104775"/>
                </a:lnTo>
                <a:lnTo>
                  <a:pt x="90487" y="76200"/>
                </a:lnTo>
                <a:lnTo>
                  <a:pt x="145256" y="50006"/>
                </a:lnTo>
                <a:lnTo>
                  <a:pt x="233362" y="19050"/>
                </a:lnTo>
                <a:lnTo>
                  <a:pt x="307181" y="0"/>
                </a:lnTo>
                <a:lnTo>
                  <a:pt x="335756" y="0"/>
                </a:lnTo>
                <a:lnTo>
                  <a:pt x="450056" y="11906"/>
                </a:lnTo>
                <a:lnTo>
                  <a:pt x="573881" y="30956"/>
                </a:lnTo>
                <a:lnTo>
                  <a:pt x="683418" y="52387"/>
                </a:lnTo>
                <a:lnTo>
                  <a:pt x="762000" y="64294"/>
                </a:lnTo>
                <a:lnTo>
                  <a:pt x="859631" y="69056"/>
                </a:lnTo>
                <a:lnTo>
                  <a:pt x="1054893" y="78581"/>
                </a:lnTo>
                <a:lnTo>
                  <a:pt x="1283493" y="76200"/>
                </a:lnTo>
                <a:lnTo>
                  <a:pt x="1497806" y="54769"/>
                </a:lnTo>
                <a:lnTo>
                  <a:pt x="1583531" y="119062"/>
                </a:lnTo>
                <a:lnTo>
                  <a:pt x="1559718" y="204787"/>
                </a:lnTo>
                <a:lnTo>
                  <a:pt x="1543050" y="238125"/>
                </a:lnTo>
                <a:lnTo>
                  <a:pt x="1512093" y="271462"/>
                </a:lnTo>
                <a:lnTo>
                  <a:pt x="1473993" y="295275"/>
                </a:lnTo>
                <a:lnTo>
                  <a:pt x="1421606" y="314325"/>
                </a:lnTo>
                <a:lnTo>
                  <a:pt x="1402556" y="314325"/>
                </a:lnTo>
                <a:lnTo>
                  <a:pt x="1354931" y="304800"/>
                </a:lnTo>
                <a:lnTo>
                  <a:pt x="1295400" y="295275"/>
                </a:lnTo>
                <a:lnTo>
                  <a:pt x="1173956" y="290512"/>
                </a:lnTo>
                <a:lnTo>
                  <a:pt x="969168" y="292894"/>
                </a:lnTo>
                <a:lnTo>
                  <a:pt x="571500" y="2905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77068A19-B5D1-104B-9C10-CF59DC60194A}"/>
              </a:ext>
            </a:extLst>
          </p:cNvPr>
          <p:cNvSpPr/>
          <p:nvPr/>
        </p:nvSpPr>
        <p:spPr>
          <a:xfrm>
            <a:off x="4851400" y="1398588"/>
            <a:ext cx="2301875" cy="1630362"/>
          </a:xfrm>
          <a:custGeom>
            <a:avLst/>
            <a:gdLst>
              <a:gd name="connsiteX0" fmla="*/ 197644 w 2302669"/>
              <a:gd name="connsiteY0" fmla="*/ 783431 h 1631156"/>
              <a:gd name="connsiteX1" fmla="*/ 204788 w 2302669"/>
              <a:gd name="connsiteY1" fmla="*/ 538162 h 1631156"/>
              <a:gd name="connsiteX2" fmla="*/ 207169 w 2302669"/>
              <a:gd name="connsiteY2" fmla="*/ 433387 h 1631156"/>
              <a:gd name="connsiteX3" fmla="*/ 204788 w 2302669"/>
              <a:gd name="connsiteY3" fmla="*/ 361950 h 1631156"/>
              <a:gd name="connsiteX4" fmla="*/ 200025 w 2302669"/>
              <a:gd name="connsiteY4" fmla="*/ 309562 h 1631156"/>
              <a:gd name="connsiteX5" fmla="*/ 190500 w 2302669"/>
              <a:gd name="connsiteY5" fmla="*/ 269081 h 1631156"/>
              <a:gd name="connsiteX6" fmla="*/ 176213 w 2302669"/>
              <a:gd name="connsiteY6" fmla="*/ 230981 h 1631156"/>
              <a:gd name="connsiteX7" fmla="*/ 147638 w 2302669"/>
              <a:gd name="connsiteY7" fmla="*/ 190500 h 1631156"/>
              <a:gd name="connsiteX8" fmla="*/ 107157 w 2302669"/>
              <a:gd name="connsiteY8" fmla="*/ 145256 h 1631156"/>
              <a:gd name="connsiteX9" fmla="*/ 26194 w 2302669"/>
              <a:gd name="connsiteY9" fmla="*/ 69056 h 1631156"/>
              <a:gd name="connsiteX10" fmla="*/ 2382 w 2302669"/>
              <a:gd name="connsiteY10" fmla="*/ 42862 h 1631156"/>
              <a:gd name="connsiteX11" fmla="*/ 0 w 2302669"/>
              <a:gd name="connsiteY11" fmla="*/ 23812 h 1631156"/>
              <a:gd name="connsiteX12" fmla="*/ 9525 w 2302669"/>
              <a:gd name="connsiteY12" fmla="*/ 4762 h 1631156"/>
              <a:gd name="connsiteX13" fmla="*/ 26194 w 2302669"/>
              <a:gd name="connsiteY13" fmla="*/ 0 h 1631156"/>
              <a:gd name="connsiteX14" fmla="*/ 57150 w 2302669"/>
              <a:gd name="connsiteY14" fmla="*/ 0 h 1631156"/>
              <a:gd name="connsiteX15" fmla="*/ 107157 w 2302669"/>
              <a:gd name="connsiteY15" fmla="*/ 7144 h 1631156"/>
              <a:gd name="connsiteX16" fmla="*/ 178594 w 2302669"/>
              <a:gd name="connsiteY16" fmla="*/ 23812 h 1631156"/>
              <a:gd name="connsiteX17" fmla="*/ 259557 w 2302669"/>
              <a:gd name="connsiteY17" fmla="*/ 47625 h 1631156"/>
              <a:gd name="connsiteX18" fmla="*/ 309563 w 2302669"/>
              <a:gd name="connsiteY18" fmla="*/ 64294 h 1631156"/>
              <a:gd name="connsiteX19" fmla="*/ 359569 w 2302669"/>
              <a:gd name="connsiteY19" fmla="*/ 85725 h 1631156"/>
              <a:gd name="connsiteX20" fmla="*/ 414338 w 2302669"/>
              <a:gd name="connsiteY20" fmla="*/ 114300 h 1631156"/>
              <a:gd name="connsiteX21" fmla="*/ 452438 w 2302669"/>
              <a:gd name="connsiteY21" fmla="*/ 138112 h 1631156"/>
              <a:gd name="connsiteX22" fmla="*/ 478632 w 2302669"/>
              <a:gd name="connsiteY22" fmla="*/ 157162 h 1631156"/>
              <a:gd name="connsiteX23" fmla="*/ 502444 w 2302669"/>
              <a:gd name="connsiteY23" fmla="*/ 171450 h 1631156"/>
              <a:gd name="connsiteX24" fmla="*/ 519113 w 2302669"/>
              <a:gd name="connsiteY24" fmla="*/ 190500 h 1631156"/>
              <a:gd name="connsiteX25" fmla="*/ 526257 w 2302669"/>
              <a:gd name="connsiteY25" fmla="*/ 214312 h 1631156"/>
              <a:gd name="connsiteX26" fmla="*/ 523875 w 2302669"/>
              <a:gd name="connsiteY26" fmla="*/ 242887 h 1631156"/>
              <a:gd name="connsiteX27" fmla="*/ 509588 w 2302669"/>
              <a:gd name="connsiteY27" fmla="*/ 271462 h 1631156"/>
              <a:gd name="connsiteX28" fmla="*/ 492919 w 2302669"/>
              <a:gd name="connsiteY28" fmla="*/ 300037 h 1631156"/>
              <a:gd name="connsiteX29" fmla="*/ 473869 w 2302669"/>
              <a:gd name="connsiteY29" fmla="*/ 347662 h 1631156"/>
              <a:gd name="connsiteX30" fmla="*/ 459582 w 2302669"/>
              <a:gd name="connsiteY30" fmla="*/ 419100 h 1631156"/>
              <a:gd name="connsiteX31" fmla="*/ 452438 w 2302669"/>
              <a:gd name="connsiteY31" fmla="*/ 500062 h 1631156"/>
              <a:gd name="connsiteX32" fmla="*/ 442913 w 2302669"/>
              <a:gd name="connsiteY32" fmla="*/ 597694 h 1631156"/>
              <a:gd name="connsiteX33" fmla="*/ 431007 w 2302669"/>
              <a:gd name="connsiteY33" fmla="*/ 857250 h 1631156"/>
              <a:gd name="connsiteX34" fmla="*/ 428625 w 2302669"/>
              <a:gd name="connsiteY34" fmla="*/ 1176337 h 1631156"/>
              <a:gd name="connsiteX35" fmla="*/ 435769 w 2302669"/>
              <a:gd name="connsiteY35" fmla="*/ 1245394 h 1631156"/>
              <a:gd name="connsiteX36" fmla="*/ 452438 w 2302669"/>
              <a:gd name="connsiteY36" fmla="*/ 1312069 h 1631156"/>
              <a:gd name="connsiteX37" fmla="*/ 473869 w 2302669"/>
              <a:gd name="connsiteY37" fmla="*/ 1357312 h 1631156"/>
              <a:gd name="connsiteX38" fmla="*/ 492919 w 2302669"/>
              <a:gd name="connsiteY38" fmla="*/ 1383506 h 1631156"/>
              <a:gd name="connsiteX39" fmla="*/ 514350 w 2302669"/>
              <a:gd name="connsiteY39" fmla="*/ 1400175 h 1631156"/>
              <a:gd name="connsiteX40" fmla="*/ 554832 w 2302669"/>
              <a:gd name="connsiteY40" fmla="*/ 1414462 h 1631156"/>
              <a:gd name="connsiteX41" fmla="*/ 616744 w 2302669"/>
              <a:gd name="connsiteY41" fmla="*/ 1423987 h 1631156"/>
              <a:gd name="connsiteX42" fmla="*/ 890588 w 2302669"/>
              <a:gd name="connsiteY42" fmla="*/ 1428750 h 1631156"/>
              <a:gd name="connsiteX43" fmla="*/ 1295400 w 2302669"/>
              <a:gd name="connsiteY43" fmla="*/ 1414462 h 1631156"/>
              <a:gd name="connsiteX44" fmla="*/ 1678782 w 2302669"/>
              <a:gd name="connsiteY44" fmla="*/ 1395412 h 1631156"/>
              <a:gd name="connsiteX45" fmla="*/ 1807369 w 2302669"/>
              <a:gd name="connsiteY45" fmla="*/ 1383506 h 1631156"/>
              <a:gd name="connsiteX46" fmla="*/ 1847850 w 2302669"/>
              <a:gd name="connsiteY46" fmla="*/ 1369219 h 1631156"/>
              <a:gd name="connsiteX47" fmla="*/ 1883569 w 2302669"/>
              <a:gd name="connsiteY47" fmla="*/ 1347787 h 1631156"/>
              <a:gd name="connsiteX48" fmla="*/ 1935957 w 2302669"/>
              <a:gd name="connsiteY48" fmla="*/ 1307306 h 1631156"/>
              <a:gd name="connsiteX49" fmla="*/ 2202657 w 2302669"/>
              <a:gd name="connsiteY49" fmla="*/ 1285875 h 1631156"/>
              <a:gd name="connsiteX50" fmla="*/ 2247900 w 2302669"/>
              <a:gd name="connsiteY50" fmla="*/ 1354931 h 1631156"/>
              <a:gd name="connsiteX51" fmla="*/ 2283619 w 2302669"/>
              <a:gd name="connsiteY51" fmla="*/ 1407319 h 1631156"/>
              <a:gd name="connsiteX52" fmla="*/ 2300288 w 2302669"/>
              <a:gd name="connsiteY52" fmla="*/ 1450181 h 1631156"/>
              <a:gd name="connsiteX53" fmla="*/ 2302669 w 2302669"/>
              <a:gd name="connsiteY53" fmla="*/ 1495425 h 1631156"/>
              <a:gd name="connsiteX54" fmla="*/ 2290763 w 2302669"/>
              <a:gd name="connsiteY54" fmla="*/ 1519237 h 1631156"/>
              <a:gd name="connsiteX55" fmla="*/ 2259807 w 2302669"/>
              <a:gd name="connsiteY55" fmla="*/ 1535906 h 1631156"/>
              <a:gd name="connsiteX56" fmla="*/ 2207419 w 2302669"/>
              <a:gd name="connsiteY56" fmla="*/ 1554956 h 1631156"/>
              <a:gd name="connsiteX57" fmla="*/ 2059782 w 2302669"/>
              <a:gd name="connsiteY57" fmla="*/ 1576387 h 1631156"/>
              <a:gd name="connsiteX58" fmla="*/ 1752600 w 2302669"/>
              <a:gd name="connsiteY58" fmla="*/ 1609725 h 1631156"/>
              <a:gd name="connsiteX59" fmla="*/ 1495425 w 2302669"/>
              <a:gd name="connsiteY59" fmla="*/ 1626394 h 1631156"/>
              <a:gd name="connsiteX60" fmla="*/ 1073944 w 2302669"/>
              <a:gd name="connsiteY60" fmla="*/ 1631156 h 1631156"/>
              <a:gd name="connsiteX61" fmla="*/ 826294 w 2302669"/>
              <a:gd name="connsiteY61" fmla="*/ 1624012 h 1631156"/>
              <a:gd name="connsiteX62" fmla="*/ 702469 w 2302669"/>
              <a:gd name="connsiteY62" fmla="*/ 1614487 h 1631156"/>
              <a:gd name="connsiteX63" fmla="*/ 597694 w 2302669"/>
              <a:gd name="connsiteY63" fmla="*/ 1602581 h 1631156"/>
              <a:gd name="connsiteX64" fmla="*/ 526257 w 2302669"/>
              <a:gd name="connsiteY64" fmla="*/ 1590675 h 1631156"/>
              <a:gd name="connsiteX65" fmla="*/ 461963 w 2302669"/>
              <a:gd name="connsiteY65" fmla="*/ 1574006 h 1631156"/>
              <a:gd name="connsiteX66" fmla="*/ 392907 w 2302669"/>
              <a:gd name="connsiteY66" fmla="*/ 1547812 h 1631156"/>
              <a:gd name="connsiteX67" fmla="*/ 354807 w 2302669"/>
              <a:gd name="connsiteY67" fmla="*/ 1524000 h 1631156"/>
              <a:gd name="connsiteX68" fmla="*/ 326232 w 2302669"/>
              <a:gd name="connsiteY68" fmla="*/ 1500187 h 1631156"/>
              <a:gd name="connsiteX69" fmla="*/ 290513 w 2302669"/>
              <a:gd name="connsiteY69" fmla="*/ 1464469 h 1631156"/>
              <a:gd name="connsiteX70" fmla="*/ 257175 w 2302669"/>
              <a:gd name="connsiteY70" fmla="*/ 1426369 h 1631156"/>
              <a:gd name="connsiteX71" fmla="*/ 230982 w 2302669"/>
              <a:gd name="connsiteY71" fmla="*/ 1385887 h 1631156"/>
              <a:gd name="connsiteX72" fmla="*/ 209550 w 2302669"/>
              <a:gd name="connsiteY72" fmla="*/ 1338262 h 1631156"/>
              <a:gd name="connsiteX73" fmla="*/ 195263 w 2302669"/>
              <a:gd name="connsiteY73" fmla="*/ 1295400 h 1631156"/>
              <a:gd name="connsiteX74" fmla="*/ 185738 w 2302669"/>
              <a:gd name="connsiteY74" fmla="*/ 1252537 h 1631156"/>
              <a:gd name="connsiteX75" fmla="*/ 176213 w 2302669"/>
              <a:gd name="connsiteY75" fmla="*/ 1183481 h 1631156"/>
              <a:gd name="connsiteX76" fmla="*/ 176213 w 2302669"/>
              <a:gd name="connsiteY76" fmla="*/ 1109662 h 1631156"/>
              <a:gd name="connsiteX77" fmla="*/ 183357 w 2302669"/>
              <a:gd name="connsiteY77" fmla="*/ 1014412 h 1631156"/>
              <a:gd name="connsiteX78" fmla="*/ 197644 w 2302669"/>
              <a:gd name="connsiteY78" fmla="*/ 783431 h 1631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2302669" h="1631156">
                <a:moveTo>
                  <a:pt x="197644" y="783431"/>
                </a:moveTo>
                <a:lnTo>
                  <a:pt x="204788" y="538162"/>
                </a:lnTo>
                <a:cubicBezTo>
                  <a:pt x="205582" y="503237"/>
                  <a:pt x="206375" y="468312"/>
                  <a:pt x="207169" y="433387"/>
                </a:cubicBezTo>
                <a:cubicBezTo>
                  <a:pt x="206375" y="409575"/>
                  <a:pt x="205582" y="385762"/>
                  <a:pt x="204788" y="361950"/>
                </a:cubicBezTo>
                <a:lnTo>
                  <a:pt x="200025" y="309562"/>
                </a:lnTo>
                <a:lnTo>
                  <a:pt x="190500" y="269081"/>
                </a:lnTo>
                <a:lnTo>
                  <a:pt x="176213" y="230981"/>
                </a:lnTo>
                <a:lnTo>
                  <a:pt x="147638" y="190500"/>
                </a:lnTo>
                <a:lnTo>
                  <a:pt x="107157" y="145256"/>
                </a:lnTo>
                <a:lnTo>
                  <a:pt x="26194" y="69056"/>
                </a:lnTo>
                <a:lnTo>
                  <a:pt x="2382" y="42862"/>
                </a:lnTo>
                <a:lnTo>
                  <a:pt x="0" y="23812"/>
                </a:lnTo>
                <a:lnTo>
                  <a:pt x="9525" y="4762"/>
                </a:lnTo>
                <a:lnTo>
                  <a:pt x="26194" y="0"/>
                </a:lnTo>
                <a:lnTo>
                  <a:pt x="57150" y="0"/>
                </a:lnTo>
                <a:lnTo>
                  <a:pt x="107157" y="7144"/>
                </a:lnTo>
                <a:lnTo>
                  <a:pt x="178594" y="23812"/>
                </a:lnTo>
                <a:lnTo>
                  <a:pt x="259557" y="47625"/>
                </a:lnTo>
                <a:lnTo>
                  <a:pt x="309563" y="64294"/>
                </a:lnTo>
                <a:lnTo>
                  <a:pt x="359569" y="85725"/>
                </a:lnTo>
                <a:lnTo>
                  <a:pt x="414338" y="114300"/>
                </a:lnTo>
                <a:lnTo>
                  <a:pt x="452438" y="138112"/>
                </a:lnTo>
                <a:lnTo>
                  <a:pt x="478632" y="157162"/>
                </a:lnTo>
                <a:lnTo>
                  <a:pt x="502444" y="171450"/>
                </a:lnTo>
                <a:lnTo>
                  <a:pt x="519113" y="190500"/>
                </a:lnTo>
                <a:lnTo>
                  <a:pt x="526257" y="214312"/>
                </a:lnTo>
                <a:lnTo>
                  <a:pt x="523875" y="242887"/>
                </a:lnTo>
                <a:lnTo>
                  <a:pt x="509588" y="271462"/>
                </a:lnTo>
                <a:lnTo>
                  <a:pt x="492919" y="300037"/>
                </a:lnTo>
                <a:lnTo>
                  <a:pt x="473869" y="347662"/>
                </a:lnTo>
                <a:lnTo>
                  <a:pt x="459582" y="419100"/>
                </a:lnTo>
                <a:lnTo>
                  <a:pt x="452438" y="500062"/>
                </a:lnTo>
                <a:lnTo>
                  <a:pt x="442913" y="597694"/>
                </a:lnTo>
                <a:lnTo>
                  <a:pt x="431007" y="857250"/>
                </a:lnTo>
                <a:lnTo>
                  <a:pt x="428625" y="1176337"/>
                </a:lnTo>
                <a:lnTo>
                  <a:pt x="435769" y="1245394"/>
                </a:lnTo>
                <a:lnTo>
                  <a:pt x="452438" y="1312069"/>
                </a:lnTo>
                <a:lnTo>
                  <a:pt x="473869" y="1357312"/>
                </a:lnTo>
                <a:lnTo>
                  <a:pt x="492919" y="1383506"/>
                </a:lnTo>
                <a:lnTo>
                  <a:pt x="514350" y="1400175"/>
                </a:lnTo>
                <a:lnTo>
                  <a:pt x="554832" y="1414462"/>
                </a:lnTo>
                <a:lnTo>
                  <a:pt x="616744" y="1423987"/>
                </a:lnTo>
                <a:lnTo>
                  <a:pt x="890588" y="1428750"/>
                </a:lnTo>
                <a:lnTo>
                  <a:pt x="1295400" y="1414462"/>
                </a:lnTo>
                <a:lnTo>
                  <a:pt x="1678782" y="1395412"/>
                </a:lnTo>
                <a:lnTo>
                  <a:pt x="1807369" y="1383506"/>
                </a:lnTo>
                <a:lnTo>
                  <a:pt x="1847850" y="1369219"/>
                </a:lnTo>
                <a:lnTo>
                  <a:pt x="1883569" y="1347787"/>
                </a:lnTo>
                <a:lnTo>
                  <a:pt x="1935957" y="1307306"/>
                </a:lnTo>
                <a:lnTo>
                  <a:pt x="2202657" y="1285875"/>
                </a:lnTo>
                <a:lnTo>
                  <a:pt x="2247900" y="1354931"/>
                </a:lnTo>
                <a:lnTo>
                  <a:pt x="2283619" y="1407319"/>
                </a:lnTo>
                <a:lnTo>
                  <a:pt x="2300288" y="1450181"/>
                </a:lnTo>
                <a:lnTo>
                  <a:pt x="2302669" y="1495425"/>
                </a:lnTo>
                <a:lnTo>
                  <a:pt x="2290763" y="1519237"/>
                </a:lnTo>
                <a:lnTo>
                  <a:pt x="2259807" y="1535906"/>
                </a:lnTo>
                <a:lnTo>
                  <a:pt x="2207419" y="1554956"/>
                </a:lnTo>
                <a:lnTo>
                  <a:pt x="2059782" y="1576387"/>
                </a:lnTo>
                <a:lnTo>
                  <a:pt x="1752600" y="1609725"/>
                </a:lnTo>
                <a:lnTo>
                  <a:pt x="1495425" y="1626394"/>
                </a:lnTo>
                <a:lnTo>
                  <a:pt x="1073944" y="1631156"/>
                </a:lnTo>
                <a:lnTo>
                  <a:pt x="826294" y="1624012"/>
                </a:lnTo>
                <a:lnTo>
                  <a:pt x="702469" y="1614487"/>
                </a:lnTo>
                <a:lnTo>
                  <a:pt x="597694" y="1602581"/>
                </a:lnTo>
                <a:lnTo>
                  <a:pt x="526257" y="1590675"/>
                </a:lnTo>
                <a:lnTo>
                  <a:pt x="461963" y="1574006"/>
                </a:lnTo>
                <a:lnTo>
                  <a:pt x="392907" y="1547812"/>
                </a:lnTo>
                <a:lnTo>
                  <a:pt x="354807" y="1524000"/>
                </a:lnTo>
                <a:lnTo>
                  <a:pt x="326232" y="1500187"/>
                </a:lnTo>
                <a:lnTo>
                  <a:pt x="290513" y="1464469"/>
                </a:lnTo>
                <a:lnTo>
                  <a:pt x="257175" y="1426369"/>
                </a:lnTo>
                <a:lnTo>
                  <a:pt x="230982" y="1385887"/>
                </a:lnTo>
                <a:lnTo>
                  <a:pt x="209550" y="1338262"/>
                </a:lnTo>
                <a:lnTo>
                  <a:pt x="195263" y="1295400"/>
                </a:lnTo>
                <a:lnTo>
                  <a:pt x="185738" y="1252537"/>
                </a:lnTo>
                <a:lnTo>
                  <a:pt x="176213" y="1183481"/>
                </a:lnTo>
                <a:lnTo>
                  <a:pt x="176213" y="1109662"/>
                </a:lnTo>
                <a:lnTo>
                  <a:pt x="183357" y="1014412"/>
                </a:lnTo>
                <a:lnTo>
                  <a:pt x="197644" y="7834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8B1D2ECD-6785-E747-9036-F2F66A1D2C23}"/>
              </a:ext>
            </a:extLst>
          </p:cNvPr>
          <p:cNvSpPr/>
          <p:nvPr/>
        </p:nvSpPr>
        <p:spPr>
          <a:xfrm>
            <a:off x="6761163" y="2217738"/>
            <a:ext cx="304800" cy="533400"/>
          </a:xfrm>
          <a:custGeom>
            <a:avLst/>
            <a:gdLst>
              <a:gd name="connsiteX0" fmla="*/ 92869 w 304800"/>
              <a:gd name="connsiteY0" fmla="*/ 280987 h 533400"/>
              <a:gd name="connsiteX1" fmla="*/ 64294 w 304800"/>
              <a:gd name="connsiteY1" fmla="*/ 423862 h 533400"/>
              <a:gd name="connsiteX2" fmla="*/ 0 w 304800"/>
              <a:gd name="connsiteY2" fmla="*/ 528637 h 533400"/>
              <a:gd name="connsiteX3" fmla="*/ 304800 w 304800"/>
              <a:gd name="connsiteY3" fmla="*/ 533400 h 533400"/>
              <a:gd name="connsiteX4" fmla="*/ 290512 w 304800"/>
              <a:gd name="connsiteY4" fmla="*/ 459581 h 533400"/>
              <a:gd name="connsiteX5" fmla="*/ 278606 w 304800"/>
              <a:gd name="connsiteY5" fmla="*/ 421481 h 533400"/>
              <a:gd name="connsiteX6" fmla="*/ 261937 w 304800"/>
              <a:gd name="connsiteY6" fmla="*/ 300037 h 533400"/>
              <a:gd name="connsiteX7" fmla="*/ 228600 w 304800"/>
              <a:gd name="connsiteY7" fmla="*/ 76200 h 533400"/>
              <a:gd name="connsiteX8" fmla="*/ 221456 w 304800"/>
              <a:gd name="connsiteY8" fmla="*/ 26194 h 533400"/>
              <a:gd name="connsiteX9" fmla="*/ 214312 w 304800"/>
              <a:gd name="connsiteY9" fmla="*/ 9525 h 533400"/>
              <a:gd name="connsiteX10" fmla="*/ 202406 w 304800"/>
              <a:gd name="connsiteY10" fmla="*/ 0 h 533400"/>
              <a:gd name="connsiteX11" fmla="*/ 180975 w 304800"/>
              <a:gd name="connsiteY11" fmla="*/ 2381 h 533400"/>
              <a:gd name="connsiteX12" fmla="*/ 169069 w 304800"/>
              <a:gd name="connsiteY12" fmla="*/ 16669 h 533400"/>
              <a:gd name="connsiteX13" fmla="*/ 92869 w 304800"/>
              <a:gd name="connsiteY13" fmla="*/ 280987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04800" h="533400">
                <a:moveTo>
                  <a:pt x="92869" y="280987"/>
                </a:moveTo>
                <a:lnTo>
                  <a:pt x="64294" y="423862"/>
                </a:lnTo>
                <a:lnTo>
                  <a:pt x="0" y="528637"/>
                </a:lnTo>
                <a:lnTo>
                  <a:pt x="304800" y="533400"/>
                </a:lnTo>
                <a:lnTo>
                  <a:pt x="290512" y="459581"/>
                </a:lnTo>
                <a:lnTo>
                  <a:pt x="278606" y="421481"/>
                </a:lnTo>
                <a:lnTo>
                  <a:pt x="261937" y="300037"/>
                </a:lnTo>
                <a:lnTo>
                  <a:pt x="228600" y="76200"/>
                </a:lnTo>
                <a:lnTo>
                  <a:pt x="221456" y="26194"/>
                </a:lnTo>
                <a:lnTo>
                  <a:pt x="214312" y="9525"/>
                </a:lnTo>
                <a:lnTo>
                  <a:pt x="202406" y="0"/>
                </a:lnTo>
                <a:lnTo>
                  <a:pt x="180975" y="2381"/>
                </a:lnTo>
                <a:lnTo>
                  <a:pt x="169069" y="16669"/>
                </a:lnTo>
                <a:lnTo>
                  <a:pt x="92869" y="2809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D1080A8E-968C-E947-A044-DA05988F6061}"/>
              </a:ext>
            </a:extLst>
          </p:cNvPr>
          <p:cNvSpPr/>
          <p:nvPr/>
        </p:nvSpPr>
        <p:spPr>
          <a:xfrm rot="16200000">
            <a:off x="4051300" y="3311526"/>
            <a:ext cx="2162175" cy="1866900"/>
          </a:xfrm>
          <a:custGeom>
            <a:avLst/>
            <a:gdLst>
              <a:gd name="connsiteX0" fmla="*/ 681416 w 2161993"/>
              <a:gd name="connsiteY0" fmla="*/ 1743623 h 1866378"/>
              <a:gd name="connsiteX1" fmla="*/ 340708 w 2161993"/>
              <a:gd name="connsiteY1" fmla="*/ 1733602 h 1866378"/>
              <a:gd name="connsiteX2" fmla="*/ 227974 w 2161993"/>
              <a:gd name="connsiteY2" fmla="*/ 1731097 h 1866378"/>
              <a:gd name="connsiteX3" fmla="*/ 182880 w 2161993"/>
              <a:gd name="connsiteY3" fmla="*/ 1728592 h 1866378"/>
              <a:gd name="connsiteX4" fmla="*/ 137787 w 2161993"/>
              <a:gd name="connsiteY4" fmla="*/ 1716066 h 1866378"/>
              <a:gd name="connsiteX5" fmla="*/ 95198 w 2161993"/>
              <a:gd name="connsiteY5" fmla="*/ 1696024 h 1866378"/>
              <a:gd name="connsiteX6" fmla="*/ 60125 w 2161993"/>
              <a:gd name="connsiteY6" fmla="*/ 1670972 h 1866378"/>
              <a:gd name="connsiteX7" fmla="*/ 35073 w 2161993"/>
              <a:gd name="connsiteY7" fmla="*/ 1643415 h 1866378"/>
              <a:gd name="connsiteX8" fmla="*/ 17537 w 2161993"/>
              <a:gd name="connsiteY8" fmla="*/ 1613353 h 1866378"/>
              <a:gd name="connsiteX9" fmla="*/ 5011 w 2161993"/>
              <a:gd name="connsiteY9" fmla="*/ 1575775 h 1866378"/>
              <a:gd name="connsiteX10" fmla="*/ 0 w 2161993"/>
              <a:gd name="connsiteY10" fmla="*/ 1505629 h 1866378"/>
              <a:gd name="connsiteX11" fmla="*/ 318161 w 2161993"/>
              <a:gd name="connsiteY11" fmla="*/ 1483082 h 1866378"/>
              <a:gd name="connsiteX12" fmla="*/ 789140 w 2161993"/>
              <a:gd name="connsiteY12" fmla="*/ 1485587 h 1866378"/>
              <a:gd name="connsiteX13" fmla="*/ 989557 w 2161993"/>
              <a:gd name="connsiteY13" fmla="*/ 1485587 h 1866378"/>
              <a:gd name="connsiteX14" fmla="*/ 1385379 w 2161993"/>
              <a:gd name="connsiteY14" fmla="*/ 1485587 h 1866378"/>
              <a:gd name="connsiteX15" fmla="*/ 1543207 w 2161993"/>
              <a:gd name="connsiteY15" fmla="*/ 1485587 h 1866378"/>
              <a:gd name="connsiteX16" fmla="*/ 1883915 w 2161993"/>
              <a:gd name="connsiteY16" fmla="*/ 1483082 h 1866378"/>
              <a:gd name="connsiteX17" fmla="*/ 1913977 w 2161993"/>
              <a:gd name="connsiteY17" fmla="*/ 1480577 h 1866378"/>
              <a:gd name="connsiteX18" fmla="*/ 1926503 w 2161993"/>
              <a:gd name="connsiteY18" fmla="*/ 1478072 h 1866378"/>
              <a:gd name="connsiteX19" fmla="*/ 1936524 w 2161993"/>
              <a:gd name="connsiteY19" fmla="*/ 1468051 h 1866378"/>
              <a:gd name="connsiteX20" fmla="*/ 1944040 w 2161993"/>
              <a:gd name="connsiteY20" fmla="*/ 1442999 h 1866378"/>
              <a:gd name="connsiteX21" fmla="*/ 1939029 w 2161993"/>
              <a:gd name="connsiteY21" fmla="*/ 1397905 h 1866378"/>
              <a:gd name="connsiteX22" fmla="*/ 1901451 w 2161993"/>
              <a:gd name="connsiteY22" fmla="*/ 851770 h 1866378"/>
              <a:gd name="connsiteX23" fmla="*/ 1881410 w 2161993"/>
              <a:gd name="connsiteY23" fmla="*/ 541125 h 1866378"/>
              <a:gd name="connsiteX24" fmla="*/ 1841326 w 2161993"/>
              <a:gd name="connsiteY24" fmla="*/ 0 h 1866378"/>
              <a:gd name="connsiteX25" fmla="*/ 1986628 w 2161993"/>
              <a:gd name="connsiteY25" fmla="*/ 0 h 1866378"/>
              <a:gd name="connsiteX26" fmla="*/ 2006670 w 2161993"/>
              <a:gd name="connsiteY26" fmla="*/ 77662 h 1866378"/>
              <a:gd name="connsiteX27" fmla="*/ 2021701 w 2161993"/>
              <a:gd name="connsiteY27" fmla="*/ 258036 h 1866378"/>
              <a:gd name="connsiteX28" fmla="*/ 2044248 w 2161993"/>
              <a:gd name="connsiteY28" fmla="*/ 618786 h 1866378"/>
              <a:gd name="connsiteX29" fmla="*/ 2076816 w 2161993"/>
              <a:gd name="connsiteY29" fmla="*/ 1039661 h 1866378"/>
              <a:gd name="connsiteX30" fmla="*/ 2094352 w 2161993"/>
              <a:gd name="connsiteY30" fmla="*/ 1250098 h 1866378"/>
              <a:gd name="connsiteX31" fmla="*/ 2099363 w 2161993"/>
              <a:gd name="connsiteY31" fmla="*/ 1295192 h 1866378"/>
              <a:gd name="connsiteX32" fmla="*/ 2109383 w 2161993"/>
              <a:gd name="connsiteY32" fmla="*/ 1340285 h 1866378"/>
              <a:gd name="connsiteX33" fmla="*/ 2134435 w 2161993"/>
              <a:gd name="connsiteY33" fmla="*/ 1425462 h 1866378"/>
              <a:gd name="connsiteX34" fmla="*/ 2154477 w 2161993"/>
              <a:gd name="connsiteY34" fmla="*/ 1465545 h 1866378"/>
              <a:gd name="connsiteX35" fmla="*/ 2161993 w 2161993"/>
              <a:gd name="connsiteY35" fmla="*/ 1483082 h 1866378"/>
              <a:gd name="connsiteX36" fmla="*/ 2151972 w 2161993"/>
              <a:gd name="connsiteY36" fmla="*/ 1535691 h 1866378"/>
              <a:gd name="connsiteX37" fmla="*/ 2134435 w 2161993"/>
              <a:gd name="connsiteY37" fmla="*/ 1588301 h 1866378"/>
              <a:gd name="connsiteX38" fmla="*/ 2101868 w 2161993"/>
              <a:gd name="connsiteY38" fmla="*/ 1658446 h 1866378"/>
              <a:gd name="connsiteX39" fmla="*/ 2051764 w 2161993"/>
              <a:gd name="connsiteY39" fmla="*/ 1726087 h 1866378"/>
              <a:gd name="connsiteX40" fmla="*/ 2001660 w 2161993"/>
              <a:gd name="connsiteY40" fmla="*/ 1783707 h 1866378"/>
              <a:gd name="connsiteX41" fmla="*/ 1954061 w 2161993"/>
              <a:gd name="connsiteY41" fmla="*/ 1826295 h 1866378"/>
              <a:gd name="connsiteX42" fmla="*/ 1911472 w 2161993"/>
              <a:gd name="connsiteY42" fmla="*/ 1856358 h 1866378"/>
              <a:gd name="connsiteX43" fmla="*/ 1888925 w 2161993"/>
              <a:gd name="connsiteY43" fmla="*/ 1866378 h 1866378"/>
              <a:gd name="connsiteX44" fmla="*/ 1868884 w 2161993"/>
              <a:gd name="connsiteY44" fmla="*/ 1866378 h 1866378"/>
              <a:gd name="connsiteX45" fmla="*/ 1843832 w 2161993"/>
              <a:gd name="connsiteY45" fmla="*/ 1861368 h 1866378"/>
              <a:gd name="connsiteX46" fmla="*/ 1813769 w 2161993"/>
              <a:gd name="connsiteY46" fmla="*/ 1846337 h 1866378"/>
              <a:gd name="connsiteX47" fmla="*/ 1786212 w 2161993"/>
              <a:gd name="connsiteY47" fmla="*/ 1831305 h 1866378"/>
              <a:gd name="connsiteX48" fmla="*/ 1723582 w 2161993"/>
              <a:gd name="connsiteY48" fmla="*/ 1783707 h 1866378"/>
              <a:gd name="connsiteX49" fmla="*/ 1706045 w 2161993"/>
              <a:gd name="connsiteY49" fmla="*/ 1773686 h 1866378"/>
              <a:gd name="connsiteX50" fmla="*/ 1292686 w 2161993"/>
              <a:gd name="connsiteY50" fmla="*/ 1758655 h 1866378"/>
              <a:gd name="connsiteX51" fmla="*/ 681416 w 2161993"/>
              <a:gd name="connsiteY51" fmla="*/ 1743623 h 1866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161993" h="1866378">
                <a:moveTo>
                  <a:pt x="681416" y="1743623"/>
                </a:moveTo>
                <a:lnTo>
                  <a:pt x="340708" y="1733602"/>
                </a:lnTo>
                <a:lnTo>
                  <a:pt x="227974" y="1731097"/>
                </a:lnTo>
                <a:lnTo>
                  <a:pt x="182880" y="1728592"/>
                </a:lnTo>
                <a:lnTo>
                  <a:pt x="137787" y="1716066"/>
                </a:lnTo>
                <a:lnTo>
                  <a:pt x="95198" y="1696024"/>
                </a:lnTo>
                <a:lnTo>
                  <a:pt x="60125" y="1670972"/>
                </a:lnTo>
                <a:lnTo>
                  <a:pt x="35073" y="1643415"/>
                </a:lnTo>
                <a:lnTo>
                  <a:pt x="17537" y="1613353"/>
                </a:lnTo>
                <a:lnTo>
                  <a:pt x="5011" y="1575775"/>
                </a:lnTo>
                <a:lnTo>
                  <a:pt x="0" y="1505629"/>
                </a:lnTo>
                <a:lnTo>
                  <a:pt x="318161" y="1483082"/>
                </a:lnTo>
                <a:lnTo>
                  <a:pt x="789140" y="1485587"/>
                </a:lnTo>
                <a:lnTo>
                  <a:pt x="989557" y="1485587"/>
                </a:lnTo>
                <a:lnTo>
                  <a:pt x="1385379" y="1485587"/>
                </a:lnTo>
                <a:lnTo>
                  <a:pt x="1543207" y="1485587"/>
                </a:lnTo>
                <a:lnTo>
                  <a:pt x="1883915" y="1483082"/>
                </a:lnTo>
                <a:lnTo>
                  <a:pt x="1913977" y="1480577"/>
                </a:lnTo>
                <a:lnTo>
                  <a:pt x="1926503" y="1478072"/>
                </a:lnTo>
                <a:lnTo>
                  <a:pt x="1936524" y="1468051"/>
                </a:lnTo>
                <a:lnTo>
                  <a:pt x="1944040" y="1442999"/>
                </a:lnTo>
                <a:lnTo>
                  <a:pt x="1939029" y="1397905"/>
                </a:lnTo>
                <a:lnTo>
                  <a:pt x="1901451" y="851770"/>
                </a:lnTo>
                <a:lnTo>
                  <a:pt x="1881410" y="541125"/>
                </a:lnTo>
                <a:lnTo>
                  <a:pt x="1841326" y="0"/>
                </a:lnTo>
                <a:lnTo>
                  <a:pt x="1986628" y="0"/>
                </a:lnTo>
                <a:lnTo>
                  <a:pt x="2006670" y="77662"/>
                </a:lnTo>
                <a:lnTo>
                  <a:pt x="2021701" y="258036"/>
                </a:lnTo>
                <a:lnTo>
                  <a:pt x="2044248" y="618786"/>
                </a:lnTo>
                <a:lnTo>
                  <a:pt x="2076816" y="1039661"/>
                </a:lnTo>
                <a:lnTo>
                  <a:pt x="2094352" y="1250098"/>
                </a:lnTo>
                <a:lnTo>
                  <a:pt x="2099363" y="1295192"/>
                </a:lnTo>
                <a:lnTo>
                  <a:pt x="2109383" y="1340285"/>
                </a:lnTo>
                <a:lnTo>
                  <a:pt x="2134435" y="1425462"/>
                </a:lnTo>
                <a:lnTo>
                  <a:pt x="2154477" y="1465545"/>
                </a:lnTo>
                <a:lnTo>
                  <a:pt x="2161993" y="1483082"/>
                </a:lnTo>
                <a:lnTo>
                  <a:pt x="2151972" y="1535691"/>
                </a:lnTo>
                <a:lnTo>
                  <a:pt x="2134435" y="1588301"/>
                </a:lnTo>
                <a:lnTo>
                  <a:pt x="2101868" y="1658446"/>
                </a:lnTo>
                <a:lnTo>
                  <a:pt x="2051764" y="1726087"/>
                </a:lnTo>
                <a:lnTo>
                  <a:pt x="2001660" y="1783707"/>
                </a:lnTo>
                <a:lnTo>
                  <a:pt x="1954061" y="1826295"/>
                </a:lnTo>
                <a:lnTo>
                  <a:pt x="1911472" y="1856358"/>
                </a:lnTo>
                <a:lnTo>
                  <a:pt x="1888925" y="1866378"/>
                </a:lnTo>
                <a:lnTo>
                  <a:pt x="1868884" y="1866378"/>
                </a:lnTo>
                <a:lnTo>
                  <a:pt x="1843832" y="1861368"/>
                </a:lnTo>
                <a:lnTo>
                  <a:pt x="1813769" y="1846337"/>
                </a:lnTo>
                <a:lnTo>
                  <a:pt x="1786212" y="1831305"/>
                </a:lnTo>
                <a:lnTo>
                  <a:pt x="1723582" y="1783707"/>
                </a:lnTo>
                <a:lnTo>
                  <a:pt x="1706045" y="1773686"/>
                </a:lnTo>
                <a:lnTo>
                  <a:pt x="1292686" y="1758655"/>
                </a:lnTo>
                <a:lnTo>
                  <a:pt x="681416" y="174362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52037526-1309-5242-B4BE-3F85A7CFB8E9}"/>
              </a:ext>
            </a:extLst>
          </p:cNvPr>
          <p:cNvSpPr/>
          <p:nvPr/>
        </p:nvSpPr>
        <p:spPr>
          <a:xfrm>
            <a:off x="4195763" y="3741738"/>
            <a:ext cx="1571625" cy="277812"/>
          </a:xfrm>
          <a:custGeom>
            <a:avLst/>
            <a:gdLst>
              <a:gd name="connsiteX0" fmla="*/ 552450 w 1571625"/>
              <a:gd name="connsiteY0" fmla="*/ 245269 h 278606"/>
              <a:gd name="connsiteX1" fmla="*/ 11906 w 1571625"/>
              <a:gd name="connsiteY1" fmla="*/ 278606 h 278606"/>
              <a:gd name="connsiteX2" fmla="*/ 0 w 1571625"/>
              <a:gd name="connsiteY2" fmla="*/ 111919 h 278606"/>
              <a:gd name="connsiteX3" fmla="*/ 309562 w 1571625"/>
              <a:gd name="connsiteY3" fmla="*/ 95250 h 278606"/>
              <a:gd name="connsiteX4" fmla="*/ 714375 w 1571625"/>
              <a:gd name="connsiteY4" fmla="*/ 71437 h 278606"/>
              <a:gd name="connsiteX5" fmla="*/ 1147762 w 1571625"/>
              <a:gd name="connsiteY5" fmla="*/ 47625 h 278606"/>
              <a:gd name="connsiteX6" fmla="*/ 1181100 w 1571625"/>
              <a:gd name="connsiteY6" fmla="*/ 42862 h 278606"/>
              <a:gd name="connsiteX7" fmla="*/ 1214437 w 1571625"/>
              <a:gd name="connsiteY7" fmla="*/ 33337 h 278606"/>
              <a:gd name="connsiteX8" fmla="*/ 1285875 w 1571625"/>
              <a:gd name="connsiteY8" fmla="*/ 2381 h 278606"/>
              <a:gd name="connsiteX9" fmla="*/ 1304925 w 1571625"/>
              <a:gd name="connsiteY9" fmla="*/ 0 h 278606"/>
              <a:gd name="connsiteX10" fmla="*/ 1371600 w 1571625"/>
              <a:gd name="connsiteY10" fmla="*/ 16669 h 278606"/>
              <a:gd name="connsiteX11" fmla="*/ 1566862 w 1571625"/>
              <a:gd name="connsiteY11" fmla="*/ 95250 h 278606"/>
              <a:gd name="connsiteX12" fmla="*/ 1571625 w 1571625"/>
              <a:gd name="connsiteY12" fmla="*/ 200025 h 278606"/>
              <a:gd name="connsiteX13" fmla="*/ 1088231 w 1571625"/>
              <a:gd name="connsiteY13" fmla="*/ 216694 h 278606"/>
              <a:gd name="connsiteX14" fmla="*/ 552450 w 1571625"/>
              <a:gd name="connsiteY14" fmla="*/ 245269 h 278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571625" h="278606">
                <a:moveTo>
                  <a:pt x="552450" y="245269"/>
                </a:moveTo>
                <a:lnTo>
                  <a:pt x="11906" y="278606"/>
                </a:lnTo>
                <a:lnTo>
                  <a:pt x="0" y="111919"/>
                </a:lnTo>
                <a:lnTo>
                  <a:pt x="309562" y="95250"/>
                </a:lnTo>
                <a:lnTo>
                  <a:pt x="714375" y="71437"/>
                </a:lnTo>
                <a:lnTo>
                  <a:pt x="1147762" y="47625"/>
                </a:lnTo>
                <a:lnTo>
                  <a:pt x="1181100" y="42862"/>
                </a:lnTo>
                <a:lnTo>
                  <a:pt x="1214437" y="33337"/>
                </a:lnTo>
                <a:lnTo>
                  <a:pt x="1285875" y="2381"/>
                </a:lnTo>
                <a:lnTo>
                  <a:pt x="1304925" y="0"/>
                </a:lnTo>
                <a:lnTo>
                  <a:pt x="1371600" y="16669"/>
                </a:lnTo>
                <a:lnTo>
                  <a:pt x="1566862" y="95250"/>
                </a:lnTo>
                <a:lnTo>
                  <a:pt x="1571625" y="200025"/>
                </a:lnTo>
                <a:lnTo>
                  <a:pt x="1088231" y="216694"/>
                </a:lnTo>
                <a:lnTo>
                  <a:pt x="552450" y="2452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63C73AF1-2877-804C-A46F-B8A5E93AD484}"/>
              </a:ext>
            </a:extLst>
          </p:cNvPr>
          <p:cNvSpPr/>
          <p:nvPr/>
        </p:nvSpPr>
        <p:spPr>
          <a:xfrm>
            <a:off x="4198938" y="4322763"/>
            <a:ext cx="1558925" cy="279400"/>
          </a:xfrm>
          <a:custGeom>
            <a:avLst/>
            <a:gdLst>
              <a:gd name="connsiteX0" fmla="*/ 583406 w 1559719"/>
              <a:gd name="connsiteY0" fmla="*/ 242887 h 280987"/>
              <a:gd name="connsiteX1" fmla="*/ 7144 w 1559719"/>
              <a:gd name="connsiteY1" fmla="*/ 280987 h 280987"/>
              <a:gd name="connsiteX2" fmla="*/ 0 w 1559719"/>
              <a:gd name="connsiteY2" fmla="*/ 114300 h 280987"/>
              <a:gd name="connsiteX3" fmla="*/ 371475 w 1559719"/>
              <a:gd name="connsiteY3" fmla="*/ 92869 h 280987"/>
              <a:gd name="connsiteX4" fmla="*/ 921544 w 1559719"/>
              <a:gd name="connsiteY4" fmla="*/ 59531 h 280987"/>
              <a:gd name="connsiteX5" fmla="*/ 1150144 w 1559719"/>
              <a:gd name="connsiteY5" fmla="*/ 47625 h 280987"/>
              <a:gd name="connsiteX6" fmla="*/ 1169194 w 1559719"/>
              <a:gd name="connsiteY6" fmla="*/ 42862 h 280987"/>
              <a:gd name="connsiteX7" fmla="*/ 1276350 w 1559719"/>
              <a:gd name="connsiteY7" fmla="*/ 0 h 280987"/>
              <a:gd name="connsiteX8" fmla="*/ 1297781 w 1559719"/>
              <a:gd name="connsiteY8" fmla="*/ 0 h 280987"/>
              <a:gd name="connsiteX9" fmla="*/ 1559719 w 1559719"/>
              <a:gd name="connsiteY9" fmla="*/ 57150 h 280987"/>
              <a:gd name="connsiteX10" fmla="*/ 1550194 w 1559719"/>
              <a:gd name="connsiteY10" fmla="*/ 202406 h 280987"/>
              <a:gd name="connsiteX11" fmla="*/ 1176337 w 1559719"/>
              <a:gd name="connsiteY11" fmla="*/ 216694 h 280987"/>
              <a:gd name="connsiteX12" fmla="*/ 583406 w 1559719"/>
              <a:gd name="connsiteY12" fmla="*/ 242887 h 280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559719" h="280987">
                <a:moveTo>
                  <a:pt x="583406" y="242887"/>
                </a:moveTo>
                <a:lnTo>
                  <a:pt x="7144" y="280987"/>
                </a:lnTo>
                <a:lnTo>
                  <a:pt x="0" y="114300"/>
                </a:lnTo>
                <a:lnTo>
                  <a:pt x="371475" y="92869"/>
                </a:lnTo>
                <a:lnTo>
                  <a:pt x="921544" y="59531"/>
                </a:lnTo>
                <a:lnTo>
                  <a:pt x="1150144" y="47625"/>
                </a:lnTo>
                <a:lnTo>
                  <a:pt x="1169194" y="42862"/>
                </a:lnTo>
                <a:lnTo>
                  <a:pt x="1276350" y="0"/>
                </a:lnTo>
                <a:lnTo>
                  <a:pt x="1297781" y="0"/>
                </a:lnTo>
                <a:lnTo>
                  <a:pt x="1559719" y="57150"/>
                </a:lnTo>
                <a:lnTo>
                  <a:pt x="1550194" y="202406"/>
                </a:lnTo>
                <a:lnTo>
                  <a:pt x="1176337" y="216694"/>
                </a:lnTo>
                <a:lnTo>
                  <a:pt x="583406" y="2428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4C0F6061-4853-B940-AC91-CB618DF88637}"/>
              </a:ext>
            </a:extLst>
          </p:cNvPr>
          <p:cNvSpPr/>
          <p:nvPr/>
        </p:nvSpPr>
        <p:spPr>
          <a:xfrm>
            <a:off x="4198938" y="4948238"/>
            <a:ext cx="1539875" cy="376237"/>
          </a:xfrm>
          <a:custGeom>
            <a:avLst/>
            <a:gdLst>
              <a:gd name="connsiteX0" fmla="*/ 473869 w 1540669"/>
              <a:gd name="connsiteY0" fmla="*/ 252412 h 376237"/>
              <a:gd name="connsiteX1" fmla="*/ 7144 w 1540669"/>
              <a:gd name="connsiteY1" fmla="*/ 269081 h 376237"/>
              <a:gd name="connsiteX2" fmla="*/ 0 w 1540669"/>
              <a:gd name="connsiteY2" fmla="*/ 114300 h 376237"/>
              <a:gd name="connsiteX3" fmla="*/ 254794 w 1540669"/>
              <a:gd name="connsiteY3" fmla="*/ 97631 h 376237"/>
              <a:gd name="connsiteX4" fmla="*/ 621506 w 1540669"/>
              <a:gd name="connsiteY4" fmla="*/ 73818 h 376237"/>
              <a:gd name="connsiteX5" fmla="*/ 1062037 w 1540669"/>
              <a:gd name="connsiteY5" fmla="*/ 42862 h 376237"/>
              <a:gd name="connsiteX6" fmla="*/ 1154906 w 1540669"/>
              <a:gd name="connsiteY6" fmla="*/ 21431 h 376237"/>
              <a:gd name="connsiteX7" fmla="*/ 1235869 w 1540669"/>
              <a:gd name="connsiteY7" fmla="*/ 0 h 376237"/>
              <a:gd name="connsiteX8" fmla="*/ 1254919 w 1540669"/>
              <a:gd name="connsiteY8" fmla="*/ 0 h 376237"/>
              <a:gd name="connsiteX9" fmla="*/ 1516856 w 1540669"/>
              <a:gd name="connsiteY9" fmla="*/ 73818 h 376237"/>
              <a:gd name="connsiteX10" fmla="*/ 1540669 w 1540669"/>
              <a:gd name="connsiteY10" fmla="*/ 366712 h 376237"/>
              <a:gd name="connsiteX11" fmla="*/ 1502569 w 1540669"/>
              <a:gd name="connsiteY11" fmla="*/ 376237 h 376237"/>
              <a:gd name="connsiteX12" fmla="*/ 1469231 w 1540669"/>
              <a:gd name="connsiteY12" fmla="*/ 333375 h 376237"/>
              <a:gd name="connsiteX13" fmla="*/ 1438275 w 1540669"/>
              <a:gd name="connsiteY13" fmla="*/ 300037 h 376237"/>
              <a:gd name="connsiteX14" fmla="*/ 1407319 w 1540669"/>
              <a:gd name="connsiteY14" fmla="*/ 278606 h 376237"/>
              <a:gd name="connsiteX15" fmla="*/ 1369219 w 1540669"/>
              <a:gd name="connsiteY15" fmla="*/ 257175 h 376237"/>
              <a:gd name="connsiteX16" fmla="*/ 1331119 w 1540669"/>
              <a:gd name="connsiteY16" fmla="*/ 242887 h 376237"/>
              <a:gd name="connsiteX17" fmla="*/ 1293019 w 1540669"/>
              <a:gd name="connsiteY17" fmla="*/ 230981 h 376237"/>
              <a:gd name="connsiteX18" fmla="*/ 1254919 w 1540669"/>
              <a:gd name="connsiteY18" fmla="*/ 226218 h 376237"/>
              <a:gd name="connsiteX19" fmla="*/ 1054894 w 1540669"/>
              <a:gd name="connsiteY19" fmla="*/ 230981 h 376237"/>
              <a:gd name="connsiteX20" fmla="*/ 473869 w 1540669"/>
              <a:gd name="connsiteY20" fmla="*/ 252412 h 37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40669" h="376237">
                <a:moveTo>
                  <a:pt x="473869" y="252412"/>
                </a:moveTo>
                <a:lnTo>
                  <a:pt x="7144" y="269081"/>
                </a:lnTo>
                <a:lnTo>
                  <a:pt x="0" y="114300"/>
                </a:lnTo>
                <a:lnTo>
                  <a:pt x="254794" y="97631"/>
                </a:lnTo>
                <a:lnTo>
                  <a:pt x="621506" y="73818"/>
                </a:lnTo>
                <a:lnTo>
                  <a:pt x="1062037" y="42862"/>
                </a:lnTo>
                <a:lnTo>
                  <a:pt x="1154906" y="21431"/>
                </a:lnTo>
                <a:lnTo>
                  <a:pt x="1235869" y="0"/>
                </a:lnTo>
                <a:lnTo>
                  <a:pt x="1254919" y="0"/>
                </a:lnTo>
                <a:lnTo>
                  <a:pt x="1516856" y="73818"/>
                </a:lnTo>
                <a:lnTo>
                  <a:pt x="1540669" y="366712"/>
                </a:lnTo>
                <a:lnTo>
                  <a:pt x="1502569" y="376237"/>
                </a:lnTo>
                <a:lnTo>
                  <a:pt x="1469231" y="333375"/>
                </a:lnTo>
                <a:lnTo>
                  <a:pt x="1438275" y="300037"/>
                </a:lnTo>
                <a:lnTo>
                  <a:pt x="1407319" y="278606"/>
                </a:lnTo>
                <a:lnTo>
                  <a:pt x="1369219" y="257175"/>
                </a:lnTo>
                <a:lnTo>
                  <a:pt x="1331119" y="242887"/>
                </a:lnTo>
                <a:lnTo>
                  <a:pt x="1293019" y="230981"/>
                </a:lnTo>
                <a:lnTo>
                  <a:pt x="1254919" y="226218"/>
                </a:lnTo>
                <a:lnTo>
                  <a:pt x="1054894" y="230981"/>
                </a:lnTo>
                <a:lnTo>
                  <a:pt x="473869" y="2524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042314BB-FC2A-784B-A38B-FE99814AF57F}"/>
              </a:ext>
            </a:extLst>
          </p:cNvPr>
          <p:cNvSpPr/>
          <p:nvPr/>
        </p:nvSpPr>
        <p:spPr>
          <a:xfrm>
            <a:off x="3314700" y="5267325"/>
            <a:ext cx="1400175" cy="885825"/>
          </a:xfrm>
          <a:custGeom>
            <a:avLst/>
            <a:gdLst>
              <a:gd name="connsiteX0" fmla="*/ 585788 w 1400175"/>
              <a:gd name="connsiteY0" fmla="*/ 688181 h 885825"/>
              <a:gd name="connsiteX1" fmla="*/ 457200 w 1400175"/>
              <a:gd name="connsiteY1" fmla="*/ 740569 h 885825"/>
              <a:gd name="connsiteX2" fmla="*/ 257175 w 1400175"/>
              <a:gd name="connsiteY2" fmla="*/ 812006 h 885825"/>
              <a:gd name="connsiteX3" fmla="*/ 80963 w 1400175"/>
              <a:gd name="connsiteY3" fmla="*/ 876300 h 885825"/>
              <a:gd name="connsiteX4" fmla="*/ 35719 w 1400175"/>
              <a:gd name="connsiteY4" fmla="*/ 885825 h 885825"/>
              <a:gd name="connsiteX5" fmla="*/ 14288 w 1400175"/>
              <a:gd name="connsiteY5" fmla="*/ 885825 h 885825"/>
              <a:gd name="connsiteX6" fmla="*/ 2381 w 1400175"/>
              <a:gd name="connsiteY6" fmla="*/ 878681 h 885825"/>
              <a:gd name="connsiteX7" fmla="*/ 0 w 1400175"/>
              <a:gd name="connsiteY7" fmla="*/ 864394 h 885825"/>
              <a:gd name="connsiteX8" fmla="*/ 19050 w 1400175"/>
              <a:gd name="connsiteY8" fmla="*/ 835819 h 885825"/>
              <a:gd name="connsiteX9" fmla="*/ 47625 w 1400175"/>
              <a:gd name="connsiteY9" fmla="*/ 814388 h 885825"/>
              <a:gd name="connsiteX10" fmla="*/ 159544 w 1400175"/>
              <a:gd name="connsiteY10" fmla="*/ 771525 h 885825"/>
              <a:gd name="connsiteX11" fmla="*/ 264319 w 1400175"/>
              <a:gd name="connsiteY11" fmla="*/ 721519 h 885825"/>
              <a:gd name="connsiteX12" fmla="*/ 397669 w 1400175"/>
              <a:gd name="connsiteY12" fmla="*/ 642938 h 885825"/>
              <a:gd name="connsiteX13" fmla="*/ 550069 w 1400175"/>
              <a:gd name="connsiteY13" fmla="*/ 547688 h 885825"/>
              <a:gd name="connsiteX14" fmla="*/ 688181 w 1400175"/>
              <a:gd name="connsiteY14" fmla="*/ 447675 h 885825"/>
              <a:gd name="connsiteX15" fmla="*/ 816769 w 1400175"/>
              <a:gd name="connsiteY15" fmla="*/ 352425 h 885825"/>
              <a:gd name="connsiteX16" fmla="*/ 897731 w 1400175"/>
              <a:gd name="connsiteY16" fmla="*/ 288131 h 885825"/>
              <a:gd name="connsiteX17" fmla="*/ 983456 w 1400175"/>
              <a:gd name="connsiteY17" fmla="*/ 216694 h 885825"/>
              <a:gd name="connsiteX18" fmla="*/ 1007269 w 1400175"/>
              <a:gd name="connsiteY18" fmla="*/ 188119 h 885825"/>
              <a:gd name="connsiteX19" fmla="*/ 1014413 w 1400175"/>
              <a:gd name="connsiteY19" fmla="*/ 166688 h 885825"/>
              <a:gd name="connsiteX20" fmla="*/ 1016794 w 1400175"/>
              <a:gd name="connsiteY20" fmla="*/ 140494 h 885825"/>
              <a:gd name="connsiteX21" fmla="*/ 1009650 w 1400175"/>
              <a:gd name="connsiteY21" fmla="*/ 111919 h 885825"/>
              <a:gd name="connsiteX22" fmla="*/ 988219 w 1400175"/>
              <a:gd name="connsiteY22" fmla="*/ 76200 h 885825"/>
              <a:gd name="connsiteX23" fmla="*/ 973931 w 1400175"/>
              <a:gd name="connsiteY23" fmla="*/ 47625 h 885825"/>
              <a:gd name="connsiteX24" fmla="*/ 966788 w 1400175"/>
              <a:gd name="connsiteY24" fmla="*/ 26194 h 885825"/>
              <a:gd name="connsiteX25" fmla="*/ 969169 w 1400175"/>
              <a:gd name="connsiteY25" fmla="*/ 9525 h 885825"/>
              <a:gd name="connsiteX26" fmla="*/ 978694 w 1400175"/>
              <a:gd name="connsiteY26" fmla="*/ 0 h 885825"/>
              <a:gd name="connsiteX27" fmla="*/ 1002506 w 1400175"/>
              <a:gd name="connsiteY27" fmla="*/ 2381 h 885825"/>
              <a:gd name="connsiteX28" fmla="*/ 1064419 w 1400175"/>
              <a:gd name="connsiteY28" fmla="*/ 26194 h 885825"/>
              <a:gd name="connsiteX29" fmla="*/ 1140619 w 1400175"/>
              <a:gd name="connsiteY29" fmla="*/ 61913 h 885825"/>
              <a:gd name="connsiteX30" fmla="*/ 1219200 w 1400175"/>
              <a:gd name="connsiteY30" fmla="*/ 104775 h 885825"/>
              <a:gd name="connsiteX31" fmla="*/ 1273969 w 1400175"/>
              <a:gd name="connsiteY31" fmla="*/ 142875 h 885825"/>
              <a:gd name="connsiteX32" fmla="*/ 1340644 w 1400175"/>
              <a:gd name="connsiteY32" fmla="*/ 202406 h 885825"/>
              <a:gd name="connsiteX33" fmla="*/ 1376363 w 1400175"/>
              <a:gd name="connsiteY33" fmla="*/ 245269 h 885825"/>
              <a:gd name="connsiteX34" fmla="*/ 1393031 w 1400175"/>
              <a:gd name="connsiteY34" fmla="*/ 273844 h 885825"/>
              <a:gd name="connsiteX35" fmla="*/ 1400175 w 1400175"/>
              <a:gd name="connsiteY35" fmla="*/ 297656 h 885825"/>
              <a:gd name="connsiteX36" fmla="*/ 1397794 w 1400175"/>
              <a:gd name="connsiteY36" fmla="*/ 326231 h 885825"/>
              <a:gd name="connsiteX37" fmla="*/ 1381125 w 1400175"/>
              <a:gd name="connsiteY37" fmla="*/ 342900 h 885825"/>
              <a:gd name="connsiteX38" fmla="*/ 1350169 w 1400175"/>
              <a:gd name="connsiteY38" fmla="*/ 354806 h 885825"/>
              <a:gd name="connsiteX39" fmla="*/ 1271588 w 1400175"/>
              <a:gd name="connsiteY39" fmla="*/ 369094 h 885825"/>
              <a:gd name="connsiteX40" fmla="*/ 1252538 w 1400175"/>
              <a:gd name="connsiteY40" fmla="*/ 371475 h 885825"/>
              <a:gd name="connsiteX41" fmla="*/ 990600 w 1400175"/>
              <a:gd name="connsiteY41" fmla="*/ 514350 h 885825"/>
              <a:gd name="connsiteX42" fmla="*/ 585788 w 1400175"/>
              <a:gd name="connsiteY42" fmla="*/ 688181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400175" h="885825">
                <a:moveTo>
                  <a:pt x="585788" y="688181"/>
                </a:moveTo>
                <a:lnTo>
                  <a:pt x="457200" y="740569"/>
                </a:lnTo>
                <a:lnTo>
                  <a:pt x="257175" y="812006"/>
                </a:lnTo>
                <a:lnTo>
                  <a:pt x="80963" y="876300"/>
                </a:lnTo>
                <a:lnTo>
                  <a:pt x="35719" y="885825"/>
                </a:lnTo>
                <a:lnTo>
                  <a:pt x="14288" y="885825"/>
                </a:lnTo>
                <a:lnTo>
                  <a:pt x="2381" y="878681"/>
                </a:lnTo>
                <a:lnTo>
                  <a:pt x="0" y="864394"/>
                </a:lnTo>
                <a:lnTo>
                  <a:pt x="19050" y="835819"/>
                </a:lnTo>
                <a:lnTo>
                  <a:pt x="47625" y="814388"/>
                </a:lnTo>
                <a:lnTo>
                  <a:pt x="159544" y="771525"/>
                </a:lnTo>
                <a:lnTo>
                  <a:pt x="264319" y="721519"/>
                </a:lnTo>
                <a:lnTo>
                  <a:pt x="397669" y="642938"/>
                </a:lnTo>
                <a:lnTo>
                  <a:pt x="550069" y="547688"/>
                </a:lnTo>
                <a:lnTo>
                  <a:pt x="688181" y="447675"/>
                </a:lnTo>
                <a:lnTo>
                  <a:pt x="816769" y="352425"/>
                </a:lnTo>
                <a:lnTo>
                  <a:pt x="897731" y="288131"/>
                </a:lnTo>
                <a:lnTo>
                  <a:pt x="983456" y="216694"/>
                </a:lnTo>
                <a:lnTo>
                  <a:pt x="1007269" y="188119"/>
                </a:lnTo>
                <a:lnTo>
                  <a:pt x="1014413" y="166688"/>
                </a:lnTo>
                <a:lnTo>
                  <a:pt x="1016794" y="140494"/>
                </a:lnTo>
                <a:lnTo>
                  <a:pt x="1009650" y="111919"/>
                </a:lnTo>
                <a:lnTo>
                  <a:pt x="988219" y="76200"/>
                </a:lnTo>
                <a:lnTo>
                  <a:pt x="973931" y="47625"/>
                </a:lnTo>
                <a:lnTo>
                  <a:pt x="966788" y="26194"/>
                </a:lnTo>
                <a:lnTo>
                  <a:pt x="969169" y="9525"/>
                </a:lnTo>
                <a:lnTo>
                  <a:pt x="978694" y="0"/>
                </a:lnTo>
                <a:lnTo>
                  <a:pt x="1002506" y="2381"/>
                </a:lnTo>
                <a:lnTo>
                  <a:pt x="1064419" y="26194"/>
                </a:lnTo>
                <a:lnTo>
                  <a:pt x="1140619" y="61913"/>
                </a:lnTo>
                <a:lnTo>
                  <a:pt x="1219200" y="104775"/>
                </a:lnTo>
                <a:lnTo>
                  <a:pt x="1273969" y="142875"/>
                </a:lnTo>
                <a:lnTo>
                  <a:pt x="1340644" y="202406"/>
                </a:lnTo>
                <a:lnTo>
                  <a:pt x="1376363" y="245269"/>
                </a:lnTo>
                <a:lnTo>
                  <a:pt x="1393031" y="273844"/>
                </a:lnTo>
                <a:lnTo>
                  <a:pt x="1400175" y="297656"/>
                </a:lnTo>
                <a:lnTo>
                  <a:pt x="1397794" y="326231"/>
                </a:lnTo>
                <a:lnTo>
                  <a:pt x="1381125" y="342900"/>
                </a:lnTo>
                <a:lnTo>
                  <a:pt x="1350169" y="354806"/>
                </a:lnTo>
                <a:lnTo>
                  <a:pt x="1271588" y="369094"/>
                </a:lnTo>
                <a:lnTo>
                  <a:pt x="1252538" y="371475"/>
                </a:lnTo>
                <a:lnTo>
                  <a:pt x="990600" y="514350"/>
                </a:lnTo>
                <a:lnTo>
                  <a:pt x="585788" y="6881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D6AB655D-F70A-D146-AB61-02152363D874}"/>
              </a:ext>
            </a:extLst>
          </p:cNvPr>
          <p:cNvSpPr/>
          <p:nvPr/>
        </p:nvSpPr>
        <p:spPr>
          <a:xfrm>
            <a:off x="5286375" y="5243513"/>
            <a:ext cx="1143000" cy="933450"/>
          </a:xfrm>
          <a:custGeom>
            <a:avLst/>
            <a:gdLst>
              <a:gd name="connsiteX0" fmla="*/ 557213 w 1143000"/>
              <a:gd name="connsiteY0" fmla="*/ 485775 h 933450"/>
              <a:gd name="connsiteX1" fmla="*/ 466725 w 1143000"/>
              <a:gd name="connsiteY1" fmla="*/ 407193 h 933450"/>
              <a:gd name="connsiteX2" fmla="*/ 390525 w 1143000"/>
              <a:gd name="connsiteY2" fmla="*/ 340518 h 933450"/>
              <a:gd name="connsiteX3" fmla="*/ 314325 w 1143000"/>
              <a:gd name="connsiteY3" fmla="*/ 280987 h 933450"/>
              <a:gd name="connsiteX4" fmla="*/ 240506 w 1143000"/>
              <a:gd name="connsiteY4" fmla="*/ 221456 h 933450"/>
              <a:gd name="connsiteX5" fmla="*/ 135731 w 1143000"/>
              <a:gd name="connsiteY5" fmla="*/ 145256 h 933450"/>
              <a:gd name="connsiteX6" fmla="*/ 23813 w 1143000"/>
              <a:gd name="connsiteY6" fmla="*/ 71437 h 933450"/>
              <a:gd name="connsiteX7" fmla="*/ 9525 w 1143000"/>
              <a:gd name="connsiteY7" fmla="*/ 59531 h 933450"/>
              <a:gd name="connsiteX8" fmla="*/ 0 w 1143000"/>
              <a:gd name="connsiteY8" fmla="*/ 38100 h 933450"/>
              <a:gd name="connsiteX9" fmla="*/ 0 w 1143000"/>
              <a:gd name="connsiteY9" fmla="*/ 11906 h 933450"/>
              <a:gd name="connsiteX10" fmla="*/ 4763 w 1143000"/>
              <a:gd name="connsiteY10" fmla="*/ 2381 h 933450"/>
              <a:gd name="connsiteX11" fmla="*/ 16669 w 1143000"/>
              <a:gd name="connsiteY11" fmla="*/ 0 h 933450"/>
              <a:gd name="connsiteX12" fmla="*/ 47625 w 1143000"/>
              <a:gd name="connsiteY12" fmla="*/ 7143 h 933450"/>
              <a:gd name="connsiteX13" fmla="*/ 238125 w 1143000"/>
              <a:gd name="connsiteY13" fmla="*/ 83343 h 933450"/>
              <a:gd name="connsiteX14" fmla="*/ 435769 w 1143000"/>
              <a:gd name="connsiteY14" fmla="*/ 161925 h 933450"/>
              <a:gd name="connsiteX15" fmla="*/ 633413 w 1143000"/>
              <a:gd name="connsiteY15" fmla="*/ 252412 h 933450"/>
              <a:gd name="connsiteX16" fmla="*/ 797719 w 1143000"/>
              <a:gd name="connsiteY16" fmla="*/ 328612 h 933450"/>
              <a:gd name="connsiteX17" fmla="*/ 816769 w 1143000"/>
              <a:gd name="connsiteY17" fmla="*/ 340518 h 933450"/>
              <a:gd name="connsiteX18" fmla="*/ 914400 w 1143000"/>
              <a:gd name="connsiteY18" fmla="*/ 426243 h 933450"/>
              <a:gd name="connsiteX19" fmla="*/ 1004888 w 1143000"/>
              <a:gd name="connsiteY19" fmla="*/ 519112 h 933450"/>
              <a:gd name="connsiteX20" fmla="*/ 1050131 w 1143000"/>
              <a:gd name="connsiteY20" fmla="*/ 571500 h 933450"/>
              <a:gd name="connsiteX21" fmla="*/ 1092994 w 1143000"/>
              <a:gd name="connsiteY21" fmla="*/ 623887 h 933450"/>
              <a:gd name="connsiteX22" fmla="*/ 1112044 w 1143000"/>
              <a:gd name="connsiteY22" fmla="*/ 661987 h 933450"/>
              <a:gd name="connsiteX23" fmla="*/ 1121569 w 1143000"/>
              <a:gd name="connsiteY23" fmla="*/ 685800 h 933450"/>
              <a:gd name="connsiteX24" fmla="*/ 1131094 w 1143000"/>
              <a:gd name="connsiteY24" fmla="*/ 726281 h 933450"/>
              <a:gd name="connsiteX25" fmla="*/ 1140619 w 1143000"/>
              <a:gd name="connsiteY25" fmla="*/ 778668 h 933450"/>
              <a:gd name="connsiteX26" fmla="*/ 1143000 w 1143000"/>
              <a:gd name="connsiteY26" fmla="*/ 826293 h 933450"/>
              <a:gd name="connsiteX27" fmla="*/ 1135856 w 1143000"/>
              <a:gd name="connsiteY27" fmla="*/ 866775 h 933450"/>
              <a:gd name="connsiteX28" fmla="*/ 1128713 w 1143000"/>
              <a:gd name="connsiteY28" fmla="*/ 890587 h 933450"/>
              <a:gd name="connsiteX29" fmla="*/ 1112044 w 1143000"/>
              <a:gd name="connsiteY29" fmla="*/ 909637 h 933450"/>
              <a:gd name="connsiteX30" fmla="*/ 1081088 w 1143000"/>
              <a:gd name="connsiteY30" fmla="*/ 926306 h 933450"/>
              <a:gd name="connsiteX31" fmla="*/ 1042988 w 1143000"/>
              <a:gd name="connsiteY31" fmla="*/ 933450 h 933450"/>
              <a:gd name="connsiteX32" fmla="*/ 1009650 w 1143000"/>
              <a:gd name="connsiteY32" fmla="*/ 931068 h 933450"/>
              <a:gd name="connsiteX33" fmla="*/ 971550 w 1143000"/>
              <a:gd name="connsiteY33" fmla="*/ 916781 h 933450"/>
              <a:gd name="connsiteX34" fmla="*/ 938213 w 1143000"/>
              <a:gd name="connsiteY34" fmla="*/ 897731 h 933450"/>
              <a:gd name="connsiteX35" fmla="*/ 897731 w 1143000"/>
              <a:gd name="connsiteY35" fmla="*/ 859631 h 933450"/>
              <a:gd name="connsiteX36" fmla="*/ 835819 w 1143000"/>
              <a:gd name="connsiteY36" fmla="*/ 778668 h 933450"/>
              <a:gd name="connsiteX37" fmla="*/ 766763 w 1143000"/>
              <a:gd name="connsiteY37" fmla="*/ 700087 h 933450"/>
              <a:gd name="connsiteX38" fmla="*/ 704850 w 1143000"/>
              <a:gd name="connsiteY38" fmla="*/ 635793 h 933450"/>
              <a:gd name="connsiteX39" fmla="*/ 645319 w 1143000"/>
              <a:gd name="connsiteY39" fmla="*/ 571500 h 933450"/>
              <a:gd name="connsiteX40" fmla="*/ 557213 w 1143000"/>
              <a:gd name="connsiteY40" fmla="*/ 485775 h 933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143000" h="933450">
                <a:moveTo>
                  <a:pt x="557213" y="485775"/>
                </a:moveTo>
                <a:lnTo>
                  <a:pt x="466725" y="407193"/>
                </a:lnTo>
                <a:lnTo>
                  <a:pt x="390525" y="340518"/>
                </a:lnTo>
                <a:lnTo>
                  <a:pt x="314325" y="280987"/>
                </a:lnTo>
                <a:lnTo>
                  <a:pt x="240506" y="221456"/>
                </a:lnTo>
                <a:lnTo>
                  <a:pt x="135731" y="145256"/>
                </a:lnTo>
                <a:lnTo>
                  <a:pt x="23813" y="71437"/>
                </a:lnTo>
                <a:lnTo>
                  <a:pt x="9525" y="59531"/>
                </a:lnTo>
                <a:lnTo>
                  <a:pt x="0" y="38100"/>
                </a:lnTo>
                <a:lnTo>
                  <a:pt x="0" y="11906"/>
                </a:lnTo>
                <a:lnTo>
                  <a:pt x="4763" y="2381"/>
                </a:lnTo>
                <a:lnTo>
                  <a:pt x="16669" y="0"/>
                </a:lnTo>
                <a:lnTo>
                  <a:pt x="47625" y="7143"/>
                </a:lnTo>
                <a:lnTo>
                  <a:pt x="238125" y="83343"/>
                </a:lnTo>
                <a:lnTo>
                  <a:pt x="435769" y="161925"/>
                </a:lnTo>
                <a:lnTo>
                  <a:pt x="633413" y="252412"/>
                </a:lnTo>
                <a:lnTo>
                  <a:pt x="797719" y="328612"/>
                </a:lnTo>
                <a:lnTo>
                  <a:pt x="816769" y="340518"/>
                </a:lnTo>
                <a:lnTo>
                  <a:pt x="914400" y="426243"/>
                </a:lnTo>
                <a:lnTo>
                  <a:pt x="1004888" y="519112"/>
                </a:lnTo>
                <a:lnTo>
                  <a:pt x="1050131" y="571500"/>
                </a:lnTo>
                <a:lnTo>
                  <a:pt x="1092994" y="623887"/>
                </a:lnTo>
                <a:lnTo>
                  <a:pt x="1112044" y="661987"/>
                </a:lnTo>
                <a:lnTo>
                  <a:pt x="1121569" y="685800"/>
                </a:lnTo>
                <a:lnTo>
                  <a:pt x="1131094" y="726281"/>
                </a:lnTo>
                <a:lnTo>
                  <a:pt x="1140619" y="778668"/>
                </a:lnTo>
                <a:lnTo>
                  <a:pt x="1143000" y="826293"/>
                </a:lnTo>
                <a:lnTo>
                  <a:pt x="1135856" y="866775"/>
                </a:lnTo>
                <a:lnTo>
                  <a:pt x="1128713" y="890587"/>
                </a:lnTo>
                <a:lnTo>
                  <a:pt x="1112044" y="909637"/>
                </a:lnTo>
                <a:lnTo>
                  <a:pt x="1081088" y="926306"/>
                </a:lnTo>
                <a:lnTo>
                  <a:pt x="1042988" y="933450"/>
                </a:lnTo>
                <a:lnTo>
                  <a:pt x="1009650" y="931068"/>
                </a:lnTo>
                <a:lnTo>
                  <a:pt x="971550" y="916781"/>
                </a:lnTo>
                <a:lnTo>
                  <a:pt x="938213" y="897731"/>
                </a:lnTo>
                <a:lnTo>
                  <a:pt x="897731" y="859631"/>
                </a:lnTo>
                <a:lnTo>
                  <a:pt x="835819" y="778668"/>
                </a:lnTo>
                <a:lnTo>
                  <a:pt x="766763" y="700087"/>
                </a:lnTo>
                <a:lnTo>
                  <a:pt x="704850" y="635793"/>
                </a:lnTo>
                <a:lnTo>
                  <a:pt x="645319" y="571500"/>
                </a:lnTo>
                <a:lnTo>
                  <a:pt x="557213" y="4857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D816293-9AA3-4613-86E3-E3C8378623D4}"/>
              </a:ext>
            </a:extLst>
          </p:cNvPr>
          <p:cNvGrpSpPr/>
          <p:nvPr/>
        </p:nvGrpSpPr>
        <p:grpSpPr>
          <a:xfrm>
            <a:off x="2567781" y="1268412"/>
            <a:ext cx="4567237" cy="4884738"/>
            <a:chOff x="2738438" y="1444625"/>
            <a:chExt cx="4567237" cy="4884738"/>
          </a:xfrm>
        </p:grpSpPr>
        <p:sp>
          <p:nvSpPr>
            <p:cNvPr id="32" name="フリーフォーム 6">
              <a:extLst>
                <a:ext uri="{FF2B5EF4-FFF2-40B4-BE49-F238E27FC236}">
                  <a16:creationId xmlns:a16="http://schemas.microsoft.com/office/drawing/2014/main" id="{8EC00EB2-2CC9-49EB-A79F-63C15B290499}"/>
                </a:ext>
              </a:extLst>
            </p:cNvPr>
            <p:cNvSpPr/>
            <p:nvPr/>
          </p:nvSpPr>
          <p:spPr>
            <a:xfrm>
              <a:off x="2738438" y="1444625"/>
              <a:ext cx="1609725" cy="1889125"/>
            </a:xfrm>
            <a:custGeom>
              <a:avLst/>
              <a:gdLst>
                <a:gd name="connsiteX0" fmla="*/ 606260 w 1610847"/>
                <a:gd name="connsiteY0" fmla="*/ 1207509 h 1888925"/>
                <a:gd name="connsiteX1" fmla="*/ 761583 w 1610847"/>
                <a:gd name="connsiteY1" fmla="*/ 1024629 h 1888925"/>
                <a:gd name="connsiteX2" fmla="*/ 879327 w 1610847"/>
                <a:gd name="connsiteY2" fmla="*/ 874317 h 1888925"/>
                <a:gd name="connsiteX3" fmla="*/ 972020 w 1610847"/>
                <a:gd name="connsiteY3" fmla="*/ 741541 h 1888925"/>
                <a:gd name="connsiteX4" fmla="*/ 1037155 w 1610847"/>
                <a:gd name="connsiteY4" fmla="*/ 641333 h 1888925"/>
                <a:gd name="connsiteX5" fmla="*/ 1122332 w 1610847"/>
                <a:gd name="connsiteY5" fmla="*/ 493526 h 1888925"/>
                <a:gd name="connsiteX6" fmla="*/ 1179952 w 1610847"/>
                <a:gd name="connsiteY6" fmla="*/ 393317 h 1888925"/>
                <a:gd name="connsiteX7" fmla="*/ 1220035 w 1610847"/>
                <a:gd name="connsiteY7" fmla="*/ 305635 h 1888925"/>
                <a:gd name="connsiteX8" fmla="*/ 1237572 w 1610847"/>
                <a:gd name="connsiteY8" fmla="*/ 260541 h 1888925"/>
                <a:gd name="connsiteX9" fmla="*/ 1242582 w 1610847"/>
                <a:gd name="connsiteY9" fmla="*/ 230479 h 1888925"/>
                <a:gd name="connsiteX10" fmla="*/ 1235066 w 1610847"/>
                <a:gd name="connsiteY10" fmla="*/ 197911 h 1888925"/>
                <a:gd name="connsiteX11" fmla="*/ 1207509 w 1610847"/>
                <a:gd name="connsiteY11" fmla="*/ 132776 h 1888925"/>
                <a:gd name="connsiteX12" fmla="*/ 1184962 w 1610847"/>
                <a:gd name="connsiteY12" fmla="*/ 97703 h 1888925"/>
                <a:gd name="connsiteX13" fmla="*/ 1159910 w 1610847"/>
                <a:gd name="connsiteY13" fmla="*/ 70146 h 1888925"/>
                <a:gd name="connsiteX14" fmla="*/ 1144879 w 1610847"/>
                <a:gd name="connsiteY14" fmla="*/ 50104 h 1888925"/>
                <a:gd name="connsiteX15" fmla="*/ 1137363 w 1610847"/>
                <a:gd name="connsiteY15" fmla="*/ 25052 h 1888925"/>
                <a:gd name="connsiteX16" fmla="*/ 1139869 w 1610847"/>
                <a:gd name="connsiteY16" fmla="*/ 12526 h 1888925"/>
                <a:gd name="connsiteX17" fmla="*/ 1147384 w 1610847"/>
                <a:gd name="connsiteY17" fmla="*/ 2505 h 1888925"/>
                <a:gd name="connsiteX18" fmla="*/ 1154900 w 1610847"/>
                <a:gd name="connsiteY18" fmla="*/ 0 h 1888925"/>
                <a:gd name="connsiteX19" fmla="*/ 1182457 w 1610847"/>
                <a:gd name="connsiteY19" fmla="*/ 5010 h 1888925"/>
                <a:gd name="connsiteX20" fmla="*/ 1232561 w 1610847"/>
                <a:gd name="connsiteY20" fmla="*/ 30062 h 1888925"/>
                <a:gd name="connsiteX21" fmla="*/ 1302707 w 1610847"/>
                <a:gd name="connsiteY21" fmla="*/ 77661 h 1888925"/>
                <a:gd name="connsiteX22" fmla="*/ 1402915 w 1610847"/>
                <a:gd name="connsiteY22" fmla="*/ 160333 h 1888925"/>
                <a:gd name="connsiteX23" fmla="*/ 1498113 w 1610847"/>
                <a:gd name="connsiteY23" fmla="*/ 250521 h 1888925"/>
                <a:gd name="connsiteX24" fmla="*/ 1548217 w 1610847"/>
                <a:gd name="connsiteY24" fmla="*/ 298119 h 1888925"/>
                <a:gd name="connsiteX25" fmla="*/ 1593311 w 1610847"/>
                <a:gd name="connsiteY25" fmla="*/ 345718 h 1888925"/>
                <a:gd name="connsiteX26" fmla="*/ 1605837 w 1610847"/>
                <a:gd name="connsiteY26" fmla="*/ 363255 h 1888925"/>
                <a:gd name="connsiteX27" fmla="*/ 1610847 w 1610847"/>
                <a:gd name="connsiteY27" fmla="*/ 380791 h 1888925"/>
                <a:gd name="connsiteX28" fmla="*/ 1608342 w 1610847"/>
                <a:gd name="connsiteY28" fmla="*/ 405843 h 1888925"/>
                <a:gd name="connsiteX29" fmla="*/ 1598321 w 1610847"/>
                <a:gd name="connsiteY29" fmla="*/ 420875 h 1888925"/>
                <a:gd name="connsiteX30" fmla="*/ 1560743 w 1610847"/>
                <a:gd name="connsiteY30" fmla="*/ 440916 h 1888925"/>
                <a:gd name="connsiteX31" fmla="*/ 1528175 w 1610847"/>
                <a:gd name="connsiteY31" fmla="*/ 455947 h 1888925"/>
                <a:gd name="connsiteX32" fmla="*/ 1473061 w 1610847"/>
                <a:gd name="connsiteY32" fmla="*/ 496031 h 1888925"/>
                <a:gd name="connsiteX33" fmla="*/ 1362832 w 1610847"/>
                <a:gd name="connsiteY33" fmla="*/ 596239 h 1888925"/>
                <a:gd name="connsiteX34" fmla="*/ 1199993 w 1610847"/>
                <a:gd name="connsiteY34" fmla="*/ 771603 h 1888925"/>
                <a:gd name="connsiteX35" fmla="*/ 1062207 w 1610847"/>
                <a:gd name="connsiteY35" fmla="*/ 931936 h 1888925"/>
                <a:gd name="connsiteX36" fmla="*/ 954483 w 1610847"/>
                <a:gd name="connsiteY36" fmla="*/ 1067218 h 1888925"/>
                <a:gd name="connsiteX37" fmla="*/ 849265 w 1610847"/>
                <a:gd name="connsiteY37" fmla="*/ 1187467 h 1888925"/>
                <a:gd name="connsiteX38" fmla="*/ 713984 w 1610847"/>
                <a:gd name="connsiteY38" fmla="*/ 1330264 h 1888925"/>
                <a:gd name="connsiteX39" fmla="*/ 526093 w 1610847"/>
                <a:gd name="connsiteY39" fmla="*/ 1493102 h 1888925"/>
                <a:gd name="connsiteX40" fmla="*/ 343213 w 1610847"/>
                <a:gd name="connsiteY40" fmla="*/ 1635899 h 1888925"/>
                <a:gd name="connsiteX41" fmla="*/ 250521 w 1610847"/>
                <a:gd name="connsiteY41" fmla="*/ 1711055 h 1888925"/>
                <a:gd name="connsiteX42" fmla="*/ 122755 w 1610847"/>
                <a:gd name="connsiteY42" fmla="*/ 1818779 h 1888925"/>
                <a:gd name="connsiteX43" fmla="*/ 60125 w 1610847"/>
                <a:gd name="connsiteY43" fmla="*/ 1871389 h 1888925"/>
                <a:gd name="connsiteX44" fmla="*/ 40083 w 1610847"/>
                <a:gd name="connsiteY44" fmla="*/ 1883915 h 1888925"/>
                <a:gd name="connsiteX45" fmla="*/ 22547 w 1610847"/>
                <a:gd name="connsiteY45" fmla="*/ 1888925 h 1888925"/>
                <a:gd name="connsiteX46" fmla="*/ 5010 w 1610847"/>
                <a:gd name="connsiteY46" fmla="*/ 1883915 h 1888925"/>
                <a:gd name="connsiteX47" fmla="*/ 0 w 1610847"/>
                <a:gd name="connsiteY47" fmla="*/ 1871389 h 1888925"/>
                <a:gd name="connsiteX48" fmla="*/ 2505 w 1610847"/>
                <a:gd name="connsiteY48" fmla="*/ 1851347 h 1888925"/>
                <a:gd name="connsiteX49" fmla="*/ 15031 w 1610847"/>
                <a:gd name="connsiteY49" fmla="*/ 1826295 h 1888925"/>
                <a:gd name="connsiteX50" fmla="*/ 102713 w 1610847"/>
                <a:gd name="connsiteY50" fmla="*/ 1741118 h 1888925"/>
                <a:gd name="connsiteX51" fmla="*/ 207932 w 1610847"/>
                <a:gd name="connsiteY51" fmla="*/ 1635899 h 1888925"/>
                <a:gd name="connsiteX52" fmla="*/ 328182 w 1610847"/>
                <a:gd name="connsiteY52" fmla="*/ 1515649 h 1888925"/>
                <a:gd name="connsiteX53" fmla="*/ 465968 w 1610847"/>
                <a:gd name="connsiteY53" fmla="*/ 1372853 h 1888925"/>
                <a:gd name="connsiteX54" fmla="*/ 606260 w 1610847"/>
                <a:gd name="connsiteY54" fmla="*/ 1207509 h 1888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610847" h="1888925">
                  <a:moveTo>
                    <a:pt x="606260" y="1207509"/>
                  </a:moveTo>
                  <a:lnTo>
                    <a:pt x="761583" y="1024629"/>
                  </a:lnTo>
                  <a:lnTo>
                    <a:pt x="879327" y="874317"/>
                  </a:lnTo>
                  <a:lnTo>
                    <a:pt x="972020" y="741541"/>
                  </a:lnTo>
                  <a:lnTo>
                    <a:pt x="1037155" y="641333"/>
                  </a:lnTo>
                  <a:lnTo>
                    <a:pt x="1122332" y="493526"/>
                  </a:lnTo>
                  <a:lnTo>
                    <a:pt x="1179952" y="393317"/>
                  </a:lnTo>
                  <a:lnTo>
                    <a:pt x="1220035" y="305635"/>
                  </a:lnTo>
                  <a:lnTo>
                    <a:pt x="1237572" y="260541"/>
                  </a:lnTo>
                  <a:lnTo>
                    <a:pt x="1242582" y="230479"/>
                  </a:lnTo>
                  <a:lnTo>
                    <a:pt x="1235066" y="197911"/>
                  </a:lnTo>
                  <a:lnTo>
                    <a:pt x="1207509" y="132776"/>
                  </a:lnTo>
                  <a:lnTo>
                    <a:pt x="1184962" y="97703"/>
                  </a:lnTo>
                  <a:lnTo>
                    <a:pt x="1159910" y="70146"/>
                  </a:lnTo>
                  <a:lnTo>
                    <a:pt x="1144879" y="50104"/>
                  </a:lnTo>
                  <a:lnTo>
                    <a:pt x="1137363" y="25052"/>
                  </a:lnTo>
                  <a:lnTo>
                    <a:pt x="1139869" y="12526"/>
                  </a:lnTo>
                  <a:lnTo>
                    <a:pt x="1147384" y="2505"/>
                  </a:lnTo>
                  <a:lnTo>
                    <a:pt x="1154900" y="0"/>
                  </a:lnTo>
                  <a:lnTo>
                    <a:pt x="1182457" y="5010"/>
                  </a:lnTo>
                  <a:lnTo>
                    <a:pt x="1232561" y="30062"/>
                  </a:lnTo>
                  <a:lnTo>
                    <a:pt x="1302707" y="77661"/>
                  </a:lnTo>
                  <a:lnTo>
                    <a:pt x="1402915" y="160333"/>
                  </a:lnTo>
                  <a:lnTo>
                    <a:pt x="1498113" y="250521"/>
                  </a:lnTo>
                  <a:lnTo>
                    <a:pt x="1548217" y="298119"/>
                  </a:lnTo>
                  <a:lnTo>
                    <a:pt x="1593311" y="345718"/>
                  </a:lnTo>
                  <a:lnTo>
                    <a:pt x="1605837" y="363255"/>
                  </a:lnTo>
                  <a:lnTo>
                    <a:pt x="1610847" y="380791"/>
                  </a:lnTo>
                  <a:lnTo>
                    <a:pt x="1608342" y="405843"/>
                  </a:lnTo>
                  <a:lnTo>
                    <a:pt x="1598321" y="420875"/>
                  </a:lnTo>
                  <a:lnTo>
                    <a:pt x="1560743" y="440916"/>
                  </a:lnTo>
                  <a:lnTo>
                    <a:pt x="1528175" y="455947"/>
                  </a:lnTo>
                  <a:lnTo>
                    <a:pt x="1473061" y="496031"/>
                  </a:lnTo>
                  <a:lnTo>
                    <a:pt x="1362832" y="596239"/>
                  </a:lnTo>
                  <a:lnTo>
                    <a:pt x="1199993" y="771603"/>
                  </a:lnTo>
                  <a:lnTo>
                    <a:pt x="1062207" y="931936"/>
                  </a:lnTo>
                  <a:lnTo>
                    <a:pt x="954483" y="1067218"/>
                  </a:lnTo>
                  <a:lnTo>
                    <a:pt x="849265" y="1187467"/>
                  </a:lnTo>
                  <a:lnTo>
                    <a:pt x="713984" y="1330264"/>
                  </a:lnTo>
                  <a:lnTo>
                    <a:pt x="526093" y="1493102"/>
                  </a:lnTo>
                  <a:lnTo>
                    <a:pt x="343213" y="1635899"/>
                  </a:lnTo>
                  <a:lnTo>
                    <a:pt x="250521" y="1711055"/>
                  </a:lnTo>
                  <a:lnTo>
                    <a:pt x="122755" y="1818779"/>
                  </a:lnTo>
                  <a:lnTo>
                    <a:pt x="60125" y="1871389"/>
                  </a:lnTo>
                  <a:lnTo>
                    <a:pt x="40083" y="1883915"/>
                  </a:lnTo>
                  <a:lnTo>
                    <a:pt x="22547" y="1888925"/>
                  </a:lnTo>
                  <a:lnTo>
                    <a:pt x="5010" y="1883915"/>
                  </a:lnTo>
                  <a:lnTo>
                    <a:pt x="0" y="1871389"/>
                  </a:lnTo>
                  <a:lnTo>
                    <a:pt x="2505" y="1851347"/>
                  </a:lnTo>
                  <a:lnTo>
                    <a:pt x="15031" y="1826295"/>
                  </a:lnTo>
                  <a:lnTo>
                    <a:pt x="102713" y="1741118"/>
                  </a:lnTo>
                  <a:lnTo>
                    <a:pt x="207932" y="1635899"/>
                  </a:lnTo>
                  <a:lnTo>
                    <a:pt x="328182" y="1515649"/>
                  </a:lnTo>
                  <a:lnTo>
                    <a:pt x="465968" y="1372853"/>
                  </a:lnTo>
                  <a:lnTo>
                    <a:pt x="606260" y="120750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7">
              <a:extLst>
                <a:ext uri="{FF2B5EF4-FFF2-40B4-BE49-F238E27FC236}">
                  <a16:creationId xmlns:a16="http://schemas.microsoft.com/office/drawing/2014/main" id="{2F1938D1-E65E-4D7A-85D1-41CBF4F90EDA}"/>
                </a:ext>
              </a:extLst>
            </p:cNvPr>
            <p:cNvSpPr/>
            <p:nvPr/>
          </p:nvSpPr>
          <p:spPr>
            <a:xfrm>
              <a:off x="5338763" y="1652588"/>
              <a:ext cx="1441450" cy="881062"/>
            </a:xfrm>
            <a:custGeom>
              <a:avLst/>
              <a:gdLst>
                <a:gd name="connsiteX0" fmla="*/ 473868 w 1440656"/>
                <a:gd name="connsiteY0" fmla="*/ 728662 h 881062"/>
                <a:gd name="connsiteX1" fmla="*/ 314325 w 1440656"/>
                <a:gd name="connsiteY1" fmla="*/ 785812 h 881062"/>
                <a:gd name="connsiteX2" fmla="*/ 26193 w 1440656"/>
                <a:gd name="connsiteY2" fmla="*/ 881062 h 881062"/>
                <a:gd name="connsiteX3" fmla="*/ 0 w 1440656"/>
                <a:gd name="connsiteY3" fmla="*/ 773906 h 881062"/>
                <a:gd name="connsiteX4" fmla="*/ 178593 w 1440656"/>
                <a:gd name="connsiteY4" fmla="*/ 711993 h 881062"/>
                <a:gd name="connsiteX5" fmla="*/ 385762 w 1440656"/>
                <a:gd name="connsiteY5" fmla="*/ 619125 h 881062"/>
                <a:gd name="connsiteX6" fmla="*/ 657225 w 1440656"/>
                <a:gd name="connsiteY6" fmla="*/ 481012 h 881062"/>
                <a:gd name="connsiteX7" fmla="*/ 821531 w 1440656"/>
                <a:gd name="connsiteY7" fmla="*/ 373856 h 881062"/>
                <a:gd name="connsiteX8" fmla="*/ 897731 w 1440656"/>
                <a:gd name="connsiteY8" fmla="*/ 321468 h 881062"/>
                <a:gd name="connsiteX9" fmla="*/ 954881 w 1440656"/>
                <a:gd name="connsiteY9" fmla="*/ 271462 h 881062"/>
                <a:gd name="connsiteX10" fmla="*/ 981075 w 1440656"/>
                <a:gd name="connsiteY10" fmla="*/ 238125 h 881062"/>
                <a:gd name="connsiteX11" fmla="*/ 988218 w 1440656"/>
                <a:gd name="connsiteY11" fmla="*/ 221456 h 881062"/>
                <a:gd name="connsiteX12" fmla="*/ 990600 w 1440656"/>
                <a:gd name="connsiteY12" fmla="*/ 200025 h 881062"/>
                <a:gd name="connsiteX13" fmla="*/ 983456 w 1440656"/>
                <a:gd name="connsiteY13" fmla="*/ 159543 h 881062"/>
                <a:gd name="connsiteX14" fmla="*/ 964406 w 1440656"/>
                <a:gd name="connsiteY14" fmla="*/ 100012 h 881062"/>
                <a:gd name="connsiteX15" fmla="*/ 945356 w 1440656"/>
                <a:gd name="connsiteY15" fmla="*/ 66675 h 881062"/>
                <a:gd name="connsiteX16" fmla="*/ 933450 w 1440656"/>
                <a:gd name="connsiteY16" fmla="*/ 40481 h 881062"/>
                <a:gd name="connsiteX17" fmla="*/ 931068 w 1440656"/>
                <a:gd name="connsiteY17" fmla="*/ 26193 h 881062"/>
                <a:gd name="connsiteX18" fmla="*/ 933450 w 1440656"/>
                <a:gd name="connsiteY18" fmla="*/ 11906 h 881062"/>
                <a:gd name="connsiteX19" fmla="*/ 938212 w 1440656"/>
                <a:gd name="connsiteY19" fmla="*/ 4762 h 881062"/>
                <a:gd name="connsiteX20" fmla="*/ 954881 w 1440656"/>
                <a:gd name="connsiteY20" fmla="*/ 0 h 881062"/>
                <a:gd name="connsiteX21" fmla="*/ 995362 w 1440656"/>
                <a:gd name="connsiteY21" fmla="*/ 7143 h 881062"/>
                <a:gd name="connsiteX22" fmla="*/ 1054893 w 1440656"/>
                <a:gd name="connsiteY22" fmla="*/ 30956 h 881062"/>
                <a:gd name="connsiteX23" fmla="*/ 1123950 w 1440656"/>
                <a:gd name="connsiteY23" fmla="*/ 64293 h 881062"/>
                <a:gd name="connsiteX24" fmla="*/ 1209675 w 1440656"/>
                <a:gd name="connsiteY24" fmla="*/ 116681 h 881062"/>
                <a:gd name="connsiteX25" fmla="*/ 1281112 w 1440656"/>
                <a:gd name="connsiteY25" fmla="*/ 164306 h 881062"/>
                <a:gd name="connsiteX26" fmla="*/ 1369218 w 1440656"/>
                <a:gd name="connsiteY26" fmla="*/ 235743 h 881062"/>
                <a:gd name="connsiteX27" fmla="*/ 1409700 w 1440656"/>
                <a:gd name="connsiteY27" fmla="*/ 273843 h 881062"/>
                <a:gd name="connsiteX28" fmla="*/ 1433512 w 1440656"/>
                <a:gd name="connsiteY28" fmla="*/ 302418 h 881062"/>
                <a:gd name="connsiteX29" fmla="*/ 1440656 w 1440656"/>
                <a:gd name="connsiteY29" fmla="*/ 321468 h 881062"/>
                <a:gd name="connsiteX30" fmla="*/ 1440656 w 1440656"/>
                <a:gd name="connsiteY30" fmla="*/ 333375 h 881062"/>
                <a:gd name="connsiteX31" fmla="*/ 1431131 w 1440656"/>
                <a:gd name="connsiteY31" fmla="*/ 350043 h 881062"/>
                <a:gd name="connsiteX32" fmla="*/ 1414462 w 1440656"/>
                <a:gd name="connsiteY32" fmla="*/ 361950 h 881062"/>
                <a:gd name="connsiteX33" fmla="*/ 1373981 w 1440656"/>
                <a:gd name="connsiteY33" fmla="*/ 373856 h 881062"/>
                <a:gd name="connsiteX34" fmla="*/ 1302543 w 1440656"/>
                <a:gd name="connsiteY34" fmla="*/ 388143 h 881062"/>
                <a:gd name="connsiteX35" fmla="*/ 1202531 w 1440656"/>
                <a:gd name="connsiteY35" fmla="*/ 433387 h 881062"/>
                <a:gd name="connsiteX36" fmla="*/ 1012031 w 1440656"/>
                <a:gd name="connsiteY36" fmla="*/ 519112 h 881062"/>
                <a:gd name="connsiteX37" fmla="*/ 800100 w 1440656"/>
                <a:gd name="connsiteY37" fmla="*/ 607218 h 881062"/>
                <a:gd name="connsiteX38" fmla="*/ 473868 w 1440656"/>
                <a:gd name="connsiteY38" fmla="*/ 728662 h 88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40656" h="881062">
                  <a:moveTo>
                    <a:pt x="473868" y="728662"/>
                  </a:moveTo>
                  <a:lnTo>
                    <a:pt x="314325" y="785812"/>
                  </a:lnTo>
                  <a:lnTo>
                    <a:pt x="26193" y="881062"/>
                  </a:lnTo>
                  <a:lnTo>
                    <a:pt x="0" y="773906"/>
                  </a:lnTo>
                  <a:lnTo>
                    <a:pt x="178593" y="711993"/>
                  </a:lnTo>
                  <a:lnTo>
                    <a:pt x="385762" y="619125"/>
                  </a:lnTo>
                  <a:lnTo>
                    <a:pt x="657225" y="481012"/>
                  </a:lnTo>
                  <a:lnTo>
                    <a:pt x="821531" y="373856"/>
                  </a:lnTo>
                  <a:lnTo>
                    <a:pt x="897731" y="321468"/>
                  </a:lnTo>
                  <a:lnTo>
                    <a:pt x="954881" y="271462"/>
                  </a:lnTo>
                  <a:lnTo>
                    <a:pt x="981075" y="238125"/>
                  </a:lnTo>
                  <a:lnTo>
                    <a:pt x="988218" y="221456"/>
                  </a:lnTo>
                  <a:lnTo>
                    <a:pt x="990600" y="200025"/>
                  </a:lnTo>
                  <a:lnTo>
                    <a:pt x="983456" y="159543"/>
                  </a:lnTo>
                  <a:lnTo>
                    <a:pt x="964406" y="100012"/>
                  </a:lnTo>
                  <a:lnTo>
                    <a:pt x="945356" y="66675"/>
                  </a:lnTo>
                  <a:lnTo>
                    <a:pt x="933450" y="40481"/>
                  </a:lnTo>
                  <a:lnTo>
                    <a:pt x="931068" y="26193"/>
                  </a:lnTo>
                  <a:lnTo>
                    <a:pt x="933450" y="11906"/>
                  </a:lnTo>
                  <a:lnTo>
                    <a:pt x="938212" y="4762"/>
                  </a:lnTo>
                  <a:lnTo>
                    <a:pt x="954881" y="0"/>
                  </a:lnTo>
                  <a:lnTo>
                    <a:pt x="995362" y="7143"/>
                  </a:lnTo>
                  <a:lnTo>
                    <a:pt x="1054893" y="30956"/>
                  </a:lnTo>
                  <a:lnTo>
                    <a:pt x="1123950" y="64293"/>
                  </a:lnTo>
                  <a:lnTo>
                    <a:pt x="1209675" y="116681"/>
                  </a:lnTo>
                  <a:lnTo>
                    <a:pt x="1281112" y="164306"/>
                  </a:lnTo>
                  <a:lnTo>
                    <a:pt x="1369218" y="235743"/>
                  </a:lnTo>
                  <a:lnTo>
                    <a:pt x="1409700" y="273843"/>
                  </a:lnTo>
                  <a:lnTo>
                    <a:pt x="1433512" y="302418"/>
                  </a:lnTo>
                  <a:lnTo>
                    <a:pt x="1440656" y="321468"/>
                  </a:lnTo>
                  <a:lnTo>
                    <a:pt x="1440656" y="333375"/>
                  </a:lnTo>
                  <a:lnTo>
                    <a:pt x="1431131" y="350043"/>
                  </a:lnTo>
                  <a:lnTo>
                    <a:pt x="1414462" y="361950"/>
                  </a:lnTo>
                  <a:lnTo>
                    <a:pt x="1373981" y="373856"/>
                  </a:lnTo>
                  <a:lnTo>
                    <a:pt x="1302543" y="388143"/>
                  </a:lnTo>
                  <a:lnTo>
                    <a:pt x="1202531" y="433387"/>
                  </a:lnTo>
                  <a:lnTo>
                    <a:pt x="1012031" y="519112"/>
                  </a:lnTo>
                  <a:lnTo>
                    <a:pt x="800100" y="607218"/>
                  </a:lnTo>
                  <a:lnTo>
                    <a:pt x="473868" y="7286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3">
              <a:extLst>
                <a:ext uri="{FF2B5EF4-FFF2-40B4-BE49-F238E27FC236}">
                  <a16:creationId xmlns:a16="http://schemas.microsoft.com/office/drawing/2014/main" id="{DA1A3058-5798-4F1D-B23C-D460CDCDFFCE}"/>
                </a:ext>
              </a:extLst>
            </p:cNvPr>
            <p:cNvSpPr/>
            <p:nvPr/>
          </p:nvSpPr>
          <p:spPr>
            <a:xfrm rot="16200000">
              <a:off x="3230563" y="4254500"/>
              <a:ext cx="2089150" cy="323850"/>
            </a:xfrm>
            <a:custGeom>
              <a:avLst/>
              <a:gdLst>
                <a:gd name="connsiteX0" fmla="*/ 990600 w 2088357"/>
                <a:gd name="connsiteY0" fmla="*/ 314325 h 323850"/>
                <a:gd name="connsiteX1" fmla="*/ 238125 w 2088357"/>
                <a:gd name="connsiteY1" fmla="*/ 316706 h 323850"/>
                <a:gd name="connsiteX2" fmla="*/ 88107 w 2088357"/>
                <a:gd name="connsiteY2" fmla="*/ 311944 h 323850"/>
                <a:gd name="connsiteX3" fmla="*/ 57150 w 2088357"/>
                <a:gd name="connsiteY3" fmla="*/ 304800 h 323850"/>
                <a:gd name="connsiteX4" fmla="*/ 30957 w 2088357"/>
                <a:gd name="connsiteY4" fmla="*/ 290513 h 323850"/>
                <a:gd name="connsiteX5" fmla="*/ 16669 w 2088357"/>
                <a:gd name="connsiteY5" fmla="*/ 276225 h 323850"/>
                <a:gd name="connsiteX6" fmla="*/ 2382 w 2088357"/>
                <a:gd name="connsiteY6" fmla="*/ 254794 h 323850"/>
                <a:gd name="connsiteX7" fmla="*/ 0 w 2088357"/>
                <a:gd name="connsiteY7" fmla="*/ 228600 h 323850"/>
                <a:gd name="connsiteX8" fmla="*/ 4763 w 2088357"/>
                <a:gd name="connsiteY8" fmla="*/ 202406 h 323850"/>
                <a:gd name="connsiteX9" fmla="*/ 21432 w 2088357"/>
                <a:gd name="connsiteY9" fmla="*/ 173831 h 323850"/>
                <a:gd name="connsiteX10" fmla="*/ 54769 w 2088357"/>
                <a:gd name="connsiteY10" fmla="*/ 140494 h 323850"/>
                <a:gd name="connsiteX11" fmla="*/ 114300 w 2088357"/>
                <a:gd name="connsiteY11" fmla="*/ 100013 h 323850"/>
                <a:gd name="connsiteX12" fmla="*/ 173832 w 2088357"/>
                <a:gd name="connsiteY12" fmla="*/ 66675 h 323850"/>
                <a:gd name="connsiteX13" fmla="*/ 264319 w 2088357"/>
                <a:gd name="connsiteY13" fmla="*/ 26194 h 323850"/>
                <a:gd name="connsiteX14" fmla="*/ 285750 w 2088357"/>
                <a:gd name="connsiteY14" fmla="*/ 23813 h 323850"/>
                <a:gd name="connsiteX15" fmla="*/ 354807 w 2088357"/>
                <a:gd name="connsiteY15" fmla="*/ 42863 h 323850"/>
                <a:gd name="connsiteX16" fmla="*/ 450057 w 2088357"/>
                <a:gd name="connsiteY16" fmla="*/ 59531 h 323850"/>
                <a:gd name="connsiteX17" fmla="*/ 535782 w 2088357"/>
                <a:gd name="connsiteY17" fmla="*/ 69056 h 323850"/>
                <a:gd name="connsiteX18" fmla="*/ 676275 w 2088357"/>
                <a:gd name="connsiteY18" fmla="*/ 71438 h 323850"/>
                <a:gd name="connsiteX19" fmla="*/ 1112044 w 2088357"/>
                <a:gd name="connsiteY19" fmla="*/ 80963 h 323850"/>
                <a:gd name="connsiteX20" fmla="*/ 1469232 w 2088357"/>
                <a:gd name="connsiteY20" fmla="*/ 88106 h 323850"/>
                <a:gd name="connsiteX21" fmla="*/ 1738313 w 2088357"/>
                <a:gd name="connsiteY21" fmla="*/ 92869 h 323850"/>
                <a:gd name="connsiteX22" fmla="*/ 1816894 w 2088357"/>
                <a:gd name="connsiteY22" fmla="*/ 90488 h 323850"/>
                <a:gd name="connsiteX23" fmla="*/ 1850232 w 2088357"/>
                <a:gd name="connsiteY23" fmla="*/ 85725 h 323850"/>
                <a:gd name="connsiteX24" fmla="*/ 1897857 w 2088357"/>
                <a:gd name="connsiteY24" fmla="*/ 73819 h 323850"/>
                <a:gd name="connsiteX25" fmla="*/ 1957388 w 2088357"/>
                <a:gd name="connsiteY25" fmla="*/ 54769 h 323850"/>
                <a:gd name="connsiteX26" fmla="*/ 2024063 w 2088357"/>
                <a:gd name="connsiteY26" fmla="*/ 21431 h 323850"/>
                <a:gd name="connsiteX27" fmla="*/ 2043113 w 2088357"/>
                <a:gd name="connsiteY27" fmla="*/ 7144 h 323850"/>
                <a:gd name="connsiteX28" fmla="*/ 2059782 w 2088357"/>
                <a:gd name="connsiteY28" fmla="*/ 0 h 323850"/>
                <a:gd name="connsiteX29" fmla="*/ 2076450 w 2088357"/>
                <a:gd name="connsiteY29" fmla="*/ 2381 h 323850"/>
                <a:gd name="connsiteX30" fmla="*/ 2085975 w 2088357"/>
                <a:gd name="connsiteY30" fmla="*/ 9525 h 323850"/>
                <a:gd name="connsiteX31" fmla="*/ 2088357 w 2088357"/>
                <a:gd name="connsiteY31" fmla="*/ 28575 h 323850"/>
                <a:gd name="connsiteX32" fmla="*/ 2076450 w 2088357"/>
                <a:gd name="connsiteY32" fmla="*/ 88106 h 323850"/>
                <a:gd name="connsiteX33" fmla="*/ 2047875 w 2088357"/>
                <a:gd name="connsiteY33" fmla="*/ 178594 h 323850"/>
                <a:gd name="connsiteX34" fmla="*/ 1985963 w 2088357"/>
                <a:gd name="connsiteY34" fmla="*/ 323850 h 323850"/>
                <a:gd name="connsiteX35" fmla="*/ 1831182 w 2088357"/>
                <a:gd name="connsiteY35" fmla="*/ 316706 h 323850"/>
                <a:gd name="connsiteX36" fmla="*/ 1438275 w 2088357"/>
                <a:gd name="connsiteY36" fmla="*/ 314325 h 323850"/>
                <a:gd name="connsiteX37" fmla="*/ 990600 w 2088357"/>
                <a:gd name="connsiteY37" fmla="*/ 314325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88357" h="323850">
                  <a:moveTo>
                    <a:pt x="990600" y="314325"/>
                  </a:moveTo>
                  <a:lnTo>
                    <a:pt x="238125" y="316706"/>
                  </a:lnTo>
                  <a:lnTo>
                    <a:pt x="88107" y="311944"/>
                  </a:lnTo>
                  <a:lnTo>
                    <a:pt x="57150" y="304800"/>
                  </a:lnTo>
                  <a:lnTo>
                    <a:pt x="30957" y="290513"/>
                  </a:lnTo>
                  <a:lnTo>
                    <a:pt x="16669" y="276225"/>
                  </a:lnTo>
                  <a:lnTo>
                    <a:pt x="2382" y="254794"/>
                  </a:lnTo>
                  <a:lnTo>
                    <a:pt x="0" y="228600"/>
                  </a:lnTo>
                  <a:lnTo>
                    <a:pt x="4763" y="202406"/>
                  </a:lnTo>
                  <a:lnTo>
                    <a:pt x="21432" y="173831"/>
                  </a:lnTo>
                  <a:lnTo>
                    <a:pt x="54769" y="140494"/>
                  </a:lnTo>
                  <a:lnTo>
                    <a:pt x="114300" y="100013"/>
                  </a:lnTo>
                  <a:lnTo>
                    <a:pt x="173832" y="66675"/>
                  </a:lnTo>
                  <a:lnTo>
                    <a:pt x="264319" y="26194"/>
                  </a:lnTo>
                  <a:lnTo>
                    <a:pt x="285750" y="23813"/>
                  </a:lnTo>
                  <a:lnTo>
                    <a:pt x="354807" y="42863"/>
                  </a:lnTo>
                  <a:lnTo>
                    <a:pt x="450057" y="59531"/>
                  </a:lnTo>
                  <a:lnTo>
                    <a:pt x="535782" y="69056"/>
                  </a:lnTo>
                  <a:lnTo>
                    <a:pt x="676275" y="71438"/>
                  </a:lnTo>
                  <a:lnTo>
                    <a:pt x="1112044" y="80963"/>
                  </a:lnTo>
                  <a:lnTo>
                    <a:pt x="1469232" y="88106"/>
                  </a:lnTo>
                  <a:lnTo>
                    <a:pt x="1738313" y="92869"/>
                  </a:lnTo>
                  <a:lnTo>
                    <a:pt x="1816894" y="90488"/>
                  </a:lnTo>
                  <a:lnTo>
                    <a:pt x="1850232" y="85725"/>
                  </a:lnTo>
                  <a:lnTo>
                    <a:pt x="1897857" y="73819"/>
                  </a:lnTo>
                  <a:lnTo>
                    <a:pt x="1957388" y="54769"/>
                  </a:lnTo>
                  <a:lnTo>
                    <a:pt x="2024063" y="21431"/>
                  </a:lnTo>
                  <a:lnTo>
                    <a:pt x="2043113" y="7144"/>
                  </a:lnTo>
                  <a:lnTo>
                    <a:pt x="2059782" y="0"/>
                  </a:lnTo>
                  <a:lnTo>
                    <a:pt x="2076450" y="2381"/>
                  </a:lnTo>
                  <a:lnTo>
                    <a:pt x="2085975" y="9525"/>
                  </a:lnTo>
                  <a:lnTo>
                    <a:pt x="2088357" y="28575"/>
                  </a:lnTo>
                  <a:lnTo>
                    <a:pt x="2076450" y="88106"/>
                  </a:lnTo>
                  <a:lnTo>
                    <a:pt x="2047875" y="178594"/>
                  </a:lnTo>
                  <a:lnTo>
                    <a:pt x="1985963" y="323850"/>
                  </a:lnTo>
                  <a:lnTo>
                    <a:pt x="1831182" y="316706"/>
                  </a:lnTo>
                  <a:lnTo>
                    <a:pt x="1438275" y="314325"/>
                  </a:lnTo>
                  <a:lnTo>
                    <a:pt x="990600" y="3143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2">
              <a:extLst>
                <a:ext uri="{FF2B5EF4-FFF2-40B4-BE49-F238E27FC236}">
                  <a16:creationId xmlns:a16="http://schemas.microsoft.com/office/drawing/2014/main" id="{72029EA0-1D35-42D1-A812-2B38B1445A9F}"/>
                </a:ext>
              </a:extLst>
            </p:cNvPr>
            <p:cNvSpPr/>
            <p:nvPr/>
          </p:nvSpPr>
          <p:spPr>
            <a:xfrm rot="16200000">
              <a:off x="2991644" y="2994819"/>
              <a:ext cx="1582737" cy="314325"/>
            </a:xfrm>
            <a:custGeom>
              <a:avLst/>
              <a:gdLst>
                <a:gd name="connsiteX0" fmla="*/ 571500 w 1583531"/>
                <a:gd name="connsiteY0" fmla="*/ 290512 h 314325"/>
                <a:gd name="connsiteX1" fmla="*/ 295275 w 1583531"/>
                <a:gd name="connsiteY1" fmla="*/ 290512 h 314325"/>
                <a:gd name="connsiteX2" fmla="*/ 223837 w 1583531"/>
                <a:gd name="connsiteY2" fmla="*/ 290512 h 314325"/>
                <a:gd name="connsiteX3" fmla="*/ 178593 w 1583531"/>
                <a:gd name="connsiteY3" fmla="*/ 285750 h 314325"/>
                <a:gd name="connsiteX4" fmla="*/ 123825 w 1583531"/>
                <a:gd name="connsiteY4" fmla="*/ 276225 h 314325"/>
                <a:gd name="connsiteX5" fmla="*/ 76200 w 1583531"/>
                <a:gd name="connsiteY5" fmla="*/ 264319 h 314325"/>
                <a:gd name="connsiteX6" fmla="*/ 42862 w 1583531"/>
                <a:gd name="connsiteY6" fmla="*/ 252412 h 314325"/>
                <a:gd name="connsiteX7" fmla="*/ 19050 w 1583531"/>
                <a:gd name="connsiteY7" fmla="*/ 238125 h 314325"/>
                <a:gd name="connsiteX8" fmla="*/ 4762 w 1583531"/>
                <a:gd name="connsiteY8" fmla="*/ 226219 h 314325"/>
                <a:gd name="connsiteX9" fmla="*/ 0 w 1583531"/>
                <a:gd name="connsiteY9" fmla="*/ 209550 h 314325"/>
                <a:gd name="connsiteX10" fmla="*/ 4762 w 1583531"/>
                <a:gd name="connsiteY10" fmla="*/ 178594 h 314325"/>
                <a:gd name="connsiteX11" fmla="*/ 26193 w 1583531"/>
                <a:gd name="connsiteY11" fmla="*/ 133350 h 314325"/>
                <a:gd name="connsiteX12" fmla="*/ 50006 w 1583531"/>
                <a:gd name="connsiteY12" fmla="*/ 104775 h 314325"/>
                <a:gd name="connsiteX13" fmla="*/ 90487 w 1583531"/>
                <a:gd name="connsiteY13" fmla="*/ 76200 h 314325"/>
                <a:gd name="connsiteX14" fmla="*/ 145256 w 1583531"/>
                <a:gd name="connsiteY14" fmla="*/ 50006 h 314325"/>
                <a:gd name="connsiteX15" fmla="*/ 233362 w 1583531"/>
                <a:gd name="connsiteY15" fmla="*/ 19050 h 314325"/>
                <a:gd name="connsiteX16" fmla="*/ 307181 w 1583531"/>
                <a:gd name="connsiteY16" fmla="*/ 0 h 314325"/>
                <a:gd name="connsiteX17" fmla="*/ 335756 w 1583531"/>
                <a:gd name="connsiteY17" fmla="*/ 0 h 314325"/>
                <a:gd name="connsiteX18" fmla="*/ 450056 w 1583531"/>
                <a:gd name="connsiteY18" fmla="*/ 11906 h 314325"/>
                <a:gd name="connsiteX19" fmla="*/ 573881 w 1583531"/>
                <a:gd name="connsiteY19" fmla="*/ 30956 h 314325"/>
                <a:gd name="connsiteX20" fmla="*/ 683418 w 1583531"/>
                <a:gd name="connsiteY20" fmla="*/ 52387 h 314325"/>
                <a:gd name="connsiteX21" fmla="*/ 762000 w 1583531"/>
                <a:gd name="connsiteY21" fmla="*/ 64294 h 314325"/>
                <a:gd name="connsiteX22" fmla="*/ 859631 w 1583531"/>
                <a:gd name="connsiteY22" fmla="*/ 69056 h 314325"/>
                <a:gd name="connsiteX23" fmla="*/ 1054893 w 1583531"/>
                <a:gd name="connsiteY23" fmla="*/ 78581 h 314325"/>
                <a:gd name="connsiteX24" fmla="*/ 1283493 w 1583531"/>
                <a:gd name="connsiteY24" fmla="*/ 76200 h 314325"/>
                <a:gd name="connsiteX25" fmla="*/ 1497806 w 1583531"/>
                <a:gd name="connsiteY25" fmla="*/ 54769 h 314325"/>
                <a:gd name="connsiteX26" fmla="*/ 1583531 w 1583531"/>
                <a:gd name="connsiteY26" fmla="*/ 119062 h 314325"/>
                <a:gd name="connsiteX27" fmla="*/ 1559718 w 1583531"/>
                <a:gd name="connsiteY27" fmla="*/ 204787 h 314325"/>
                <a:gd name="connsiteX28" fmla="*/ 1543050 w 1583531"/>
                <a:gd name="connsiteY28" fmla="*/ 238125 h 314325"/>
                <a:gd name="connsiteX29" fmla="*/ 1512093 w 1583531"/>
                <a:gd name="connsiteY29" fmla="*/ 271462 h 314325"/>
                <a:gd name="connsiteX30" fmla="*/ 1473993 w 1583531"/>
                <a:gd name="connsiteY30" fmla="*/ 295275 h 314325"/>
                <a:gd name="connsiteX31" fmla="*/ 1421606 w 1583531"/>
                <a:gd name="connsiteY31" fmla="*/ 314325 h 314325"/>
                <a:gd name="connsiteX32" fmla="*/ 1402556 w 1583531"/>
                <a:gd name="connsiteY32" fmla="*/ 314325 h 314325"/>
                <a:gd name="connsiteX33" fmla="*/ 1354931 w 1583531"/>
                <a:gd name="connsiteY33" fmla="*/ 304800 h 314325"/>
                <a:gd name="connsiteX34" fmla="*/ 1295400 w 1583531"/>
                <a:gd name="connsiteY34" fmla="*/ 295275 h 314325"/>
                <a:gd name="connsiteX35" fmla="*/ 1173956 w 1583531"/>
                <a:gd name="connsiteY35" fmla="*/ 290512 h 314325"/>
                <a:gd name="connsiteX36" fmla="*/ 969168 w 1583531"/>
                <a:gd name="connsiteY36" fmla="*/ 292894 h 314325"/>
                <a:gd name="connsiteX37" fmla="*/ 571500 w 1583531"/>
                <a:gd name="connsiteY37" fmla="*/ 290512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583531" h="314325">
                  <a:moveTo>
                    <a:pt x="571500" y="290512"/>
                  </a:moveTo>
                  <a:lnTo>
                    <a:pt x="295275" y="290512"/>
                  </a:lnTo>
                  <a:lnTo>
                    <a:pt x="223837" y="290512"/>
                  </a:lnTo>
                  <a:lnTo>
                    <a:pt x="178593" y="285750"/>
                  </a:lnTo>
                  <a:lnTo>
                    <a:pt x="123825" y="276225"/>
                  </a:lnTo>
                  <a:lnTo>
                    <a:pt x="76200" y="264319"/>
                  </a:lnTo>
                  <a:lnTo>
                    <a:pt x="42862" y="252412"/>
                  </a:lnTo>
                  <a:lnTo>
                    <a:pt x="19050" y="238125"/>
                  </a:lnTo>
                  <a:lnTo>
                    <a:pt x="4762" y="226219"/>
                  </a:lnTo>
                  <a:lnTo>
                    <a:pt x="0" y="209550"/>
                  </a:lnTo>
                  <a:lnTo>
                    <a:pt x="4762" y="178594"/>
                  </a:lnTo>
                  <a:lnTo>
                    <a:pt x="26193" y="133350"/>
                  </a:lnTo>
                  <a:lnTo>
                    <a:pt x="50006" y="104775"/>
                  </a:lnTo>
                  <a:lnTo>
                    <a:pt x="90487" y="76200"/>
                  </a:lnTo>
                  <a:lnTo>
                    <a:pt x="145256" y="50006"/>
                  </a:lnTo>
                  <a:lnTo>
                    <a:pt x="233362" y="19050"/>
                  </a:lnTo>
                  <a:lnTo>
                    <a:pt x="307181" y="0"/>
                  </a:lnTo>
                  <a:lnTo>
                    <a:pt x="335756" y="0"/>
                  </a:lnTo>
                  <a:lnTo>
                    <a:pt x="450056" y="11906"/>
                  </a:lnTo>
                  <a:lnTo>
                    <a:pt x="573881" y="30956"/>
                  </a:lnTo>
                  <a:lnTo>
                    <a:pt x="683418" y="52387"/>
                  </a:lnTo>
                  <a:lnTo>
                    <a:pt x="762000" y="64294"/>
                  </a:lnTo>
                  <a:lnTo>
                    <a:pt x="859631" y="69056"/>
                  </a:lnTo>
                  <a:lnTo>
                    <a:pt x="1054893" y="78581"/>
                  </a:lnTo>
                  <a:lnTo>
                    <a:pt x="1283493" y="76200"/>
                  </a:lnTo>
                  <a:lnTo>
                    <a:pt x="1497806" y="54769"/>
                  </a:lnTo>
                  <a:lnTo>
                    <a:pt x="1583531" y="119062"/>
                  </a:lnTo>
                  <a:lnTo>
                    <a:pt x="1559718" y="204787"/>
                  </a:lnTo>
                  <a:lnTo>
                    <a:pt x="1543050" y="238125"/>
                  </a:lnTo>
                  <a:lnTo>
                    <a:pt x="1512093" y="271462"/>
                  </a:lnTo>
                  <a:lnTo>
                    <a:pt x="1473993" y="295275"/>
                  </a:lnTo>
                  <a:lnTo>
                    <a:pt x="1421606" y="314325"/>
                  </a:lnTo>
                  <a:lnTo>
                    <a:pt x="1402556" y="314325"/>
                  </a:lnTo>
                  <a:lnTo>
                    <a:pt x="1354931" y="304800"/>
                  </a:lnTo>
                  <a:lnTo>
                    <a:pt x="1295400" y="295275"/>
                  </a:lnTo>
                  <a:lnTo>
                    <a:pt x="1173956" y="290512"/>
                  </a:lnTo>
                  <a:lnTo>
                    <a:pt x="969168" y="292894"/>
                  </a:lnTo>
                  <a:lnTo>
                    <a:pt x="571500" y="2905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9">
              <a:extLst>
                <a:ext uri="{FF2B5EF4-FFF2-40B4-BE49-F238E27FC236}">
                  <a16:creationId xmlns:a16="http://schemas.microsoft.com/office/drawing/2014/main" id="{6604BFB2-FE4B-4530-93C0-1D6E56BAFE9B}"/>
                </a:ext>
              </a:extLst>
            </p:cNvPr>
            <p:cNvSpPr/>
            <p:nvPr/>
          </p:nvSpPr>
          <p:spPr>
            <a:xfrm>
              <a:off x="5003800" y="1550988"/>
              <a:ext cx="2301875" cy="1630362"/>
            </a:xfrm>
            <a:custGeom>
              <a:avLst/>
              <a:gdLst>
                <a:gd name="connsiteX0" fmla="*/ 197644 w 2302669"/>
                <a:gd name="connsiteY0" fmla="*/ 783431 h 1631156"/>
                <a:gd name="connsiteX1" fmla="*/ 204788 w 2302669"/>
                <a:gd name="connsiteY1" fmla="*/ 538162 h 1631156"/>
                <a:gd name="connsiteX2" fmla="*/ 207169 w 2302669"/>
                <a:gd name="connsiteY2" fmla="*/ 433387 h 1631156"/>
                <a:gd name="connsiteX3" fmla="*/ 204788 w 2302669"/>
                <a:gd name="connsiteY3" fmla="*/ 361950 h 1631156"/>
                <a:gd name="connsiteX4" fmla="*/ 200025 w 2302669"/>
                <a:gd name="connsiteY4" fmla="*/ 309562 h 1631156"/>
                <a:gd name="connsiteX5" fmla="*/ 190500 w 2302669"/>
                <a:gd name="connsiteY5" fmla="*/ 269081 h 1631156"/>
                <a:gd name="connsiteX6" fmla="*/ 176213 w 2302669"/>
                <a:gd name="connsiteY6" fmla="*/ 230981 h 1631156"/>
                <a:gd name="connsiteX7" fmla="*/ 147638 w 2302669"/>
                <a:gd name="connsiteY7" fmla="*/ 190500 h 1631156"/>
                <a:gd name="connsiteX8" fmla="*/ 107157 w 2302669"/>
                <a:gd name="connsiteY8" fmla="*/ 145256 h 1631156"/>
                <a:gd name="connsiteX9" fmla="*/ 26194 w 2302669"/>
                <a:gd name="connsiteY9" fmla="*/ 69056 h 1631156"/>
                <a:gd name="connsiteX10" fmla="*/ 2382 w 2302669"/>
                <a:gd name="connsiteY10" fmla="*/ 42862 h 1631156"/>
                <a:gd name="connsiteX11" fmla="*/ 0 w 2302669"/>
                <a:gd name="connsiteY11" fmla="*/ 23812 h 1631156"/>
                <a:gd name="connsiteX12" fmla="*/ 9525 w 2302669"/>
                <a:gd name="connsiteY12" fmla="*/ 4762 h 1631156"/>
                <a:gd name="connsiteX13" fmla="*/ 26194 w 2302669"/>
                <a:gd name="connsiteY13" fmla="*/ 0 h 1631156"/>
                <a:gd name="connsiteX14" fmla="*/ 57150 w 2302669"/>
                <a:gd name="connsiteY14" fmla="*/ 0 h 1631156"/>
                <a:gd name="connsiteX15" fmla="*/ 107157 w 2302669"/>
                <a:gd name="connsiteY15" fmla="*/ 7144 h 1631156"/>
                <a:gd name="connsiteX16" fmla="*/ 178594 w 2302669"/>
                <a:gd name="connsiteY16" fmla="*/ 23812 h 1631156"/>
                <a:gd name="connsiteX17" fmla="*/ 259557 w 2302669"/>
                <a:gd name="connsiteY17" fmla="*/ 47625 h 1631156"/>
                <a:gd name="connsiteX18" fmla="*/ 309563 w 2302669"/>
                <a:gd name="connsiteY18" fmla="*/ 64294 h 1631156"/>
                <a:gd name="connsiteX19" fmla="*/ 359569 w 2302669"/>
                <a:gd name="connsiteY19" fmla="*/ 85725 h 1631156"/>
                <a:gd name="connsiteX20" fmla="*/ 414338 w 2302669"/>
                <a:gd name="connsiteY20" fmla="*/ 114300 h 1631156"/>
                <a:gd name="connsiteX21" fmla="*/ 452438 w 2302669"/>
                <a:gd name="connsiteY21" fmla="*/ 138112 h 1631156"/>
                <a:gd name="connsiteX22" fmla="*/ 478632 w 2302669"/>
                <a:gd name="connsiteY22" fmla="*/ 157162 h 1631156"/>
                <a:gd name="connsiteX23" fmla="*/ 502444 w 2302669"/>
                <a:gd name="connsiteY23" fmla="*/ 171450 h 1631156"/>
                <a:gd name="connsiteX24" fmla="*/ 519113 w 2302669"/>
                <a:gd name="connsiteY24" fmla="*/ 190500 h 1631156"/>
                <a:gd name="connsiteX25" fmla="*/ 526257 w 2302669"/>
                <a:gd name="connsiteY25" fmla="*/ 214312 h 1631156"/>
                <a:gd name="connsiteX26" fmla="*/ 523875 w 2302669"/>
                <a:gd name="connsiteY26" fmla="*/ 242887 h 1631156"/>
                <a:gd name="connsiteX27" fmla="*/ 509588 w 2302669"/>
                <a:gd name="connsiteY27" fmla="*/ 271462 h 1631156"/>
                <a:gd name="connsiteX28" fmla="*/ 492919 w 2302669"/>
                <a:gd name="connsiteY28" fmla="*/ 300037 h 1631156"/>
                <a:gd name="connsiteX29" fmla="*/ 473869 w 2302669"/>
                <a:gd name="connsiteY29" fmla="*/ 347662 h 1631156"/>
                <a:gd name="connsiteX30" fmla="*/ 459582 w 2302669"/>
                <a:gd name="connsiteY30" fmla="*/ 419100 h 1631156"/>
                <a:gd name="connsiteX31" fmla="*/ 452438 w 2302669"/>
                <a:gd name="connsiteY31" fmla="*/ 500062 h 1631156"/>
                <a:gd name="connsiteX32" fmla="*/ 442913 w 2302669"/>
                <a:gd name="connsiteY32" fmla="*/ 597694 h 1631156"/>
                <a:gd name="connsiteX33" fmla="*/ 431007 w 2302669"/>
                <a:gd name="connsiteY33" fmla="*/ 857250 h 1631156"/>
                <a:gd name="connsiteX34" fmla="*/ 428625 w 2302669"/>
                <a:gd name="connsiteY34" fmla="*/ 1176337 h 1631156"/>
                <a:gd name="connsiteX35" fmla="*/ 435769 w 2302669"/>
                <a:gd name="connsiteY35" fmla="*/ 1245394 h 1631156"/>
                <a:gd name="connsiteX36" fmla="*/ 452438 w 2302669"/>
                <a:gd name="connsiteY36" fmla="*/ 1312069 h 1631156"/>
                <a:gd name="connsiteX37" fmla="*/ 473869 w 2302669"/>
                <a:gd name="connsiteY37" fmla="*/ 1357312 h 1631156"/>
                <a:gd name="connsiteX38" fmla="*/ 492919 w 2302669"/>
                <a:gd name="connsiteY38" fmla="*/ 1383506 h 1631156"/>
                <a:gd name="connsiteX39" fmla="*/ 514350 w 2302669"/>
                <a:gd name="connsiteY39" fmla="*/ 1400175 h 1631156"/>
                <a:gd name="connsiteX40" fmla="*/ 554832 w 2302669"/>
                <a:gd name="connsiteY40" fmla="*/ 1414462 h 1631156"/>
                <a:gd name="connsiteX41" fmla="*/ 616744 w 2302669"/>
                <a:gd name="connsiteY41" fmla="*/ 1423987 h 1631156"/>
                <a:gd name="connsiteX42" fmla="*/ 890588 w 2302669"/>
                <a:gd name="connsiteY42" fmla="*/ 1428750 h 1631156"/>
                <a:gd name="connsiteX43" fmla="*/ 1295400 w 2302669"/>
                <a:gd name="connsiteY43" fmla="*/ 1414462 h 1631156"/>
                <a:gd name="connsiteX44" fmla="*/ 1678782 w 2302669"/>
                <a:gd name="connsiteY44" fmla="*/ 1395412 h 1631156"/>
                <a:gd name="connsiteX45" fmla="*/ 1807369 w 2302669"/>
                <a:gd name="connsiteY45" fmla="*/ 1383506 h 1631156"/>
                <a:gd name="connsiteX46" fmla="*/ 1847850 w 2302669"/>
                <a:gd name="connsiteY46" fmla="*/ 1369219 h 1631156"/>
                <a:gd name="connsiteX47" fmla="*/ 1883569 w 2302669"/>
                <a:gd name="connsiteY47" fmla="*/ 1347787 h 1631156"/>
                <a:gd name="connsiteX48" fmla="*/ 1935957 w 2302669"/>
                <a:gd name="connsiteY48" fmla="*/ 1307306 h 1631156"/>
                <a:gd name="connsiteX49" fmla="*/ 2202657 w 2302669"/>
                <a:gd name="connsiteY49" fmla="*/ 1285875 h 1631156"/>
                <a:gd name="connsiteX50" fmla="*/ 2247900 w 2302669"/>
                <a:gd name="connsiteY50" fmla="*/ 1354931 h 1631156"/>
                <a:gd name="connsiteX51" fmla="*/ 2283619 w 2302669"/>
                <a:gd name="connsiteY51" fmla="*/ 1407319 h 1631156"/>
                <a:gd name="connsiteX52" fmla="*/ 2300288 w 2302669"/>
                <a:gd name="connsiteY52" fmla="*/ 1450181 h 1631156"/>
                <a:gd name="connsiteX53" fmla="*/ 2302669 w 2302669"/>
                <a:gd name="connsiteY53" fmla="*/ 1495425 h 1631156"/>
                <a:gd name="connsiteX54" fmla="*/ 2290763 w 2302669"/>
                <a:gd name="connsiteY54" fmla="*/ 1519237 h 1631156"/>
                <a:gd name="connsiteX55" fmla="*/ 2259807 w 2302669"/>
                <a:gd name="connsiteY55" fmla="*/ 1535906 h 1631156"/>
                <a:gd name="connsiteX56" fmla="*/ 2207419 w 2302669"/>
                <a:gd name="connsiteY56" fmla="*/ 1554956 h 1631156"/>
                <a:gd name="connsiteX57" fmla="*/ 2059782 w 2302669"/>
                <a:gd name="connsiteY57" fmla="*/ 1576387 h 1631156"/>
                <a:gd name="connsiteX58" fmla="*/ 1752600 w 2302669"/>
                <a:gd name="connsiteY58" fmla="*/ 1609725 h 1631156"/>
                <a:gd name="connsiteX59" fmla="*/ 1495425 w 2302669"/>
                <a:gd name="connsiteY59" fmla="*/ 1626394 h 1631156"/>
                <a:gd name="connsiteX60" fmla="*/ 1073944 w 2302669"/>
                <a:gd name="connsiteY60" fmla="*/ 1631156 h 1631156"/>
                <a:gd name="connsiteX61" fmla="*/ 826294 w 2302669"/>
                <a:gd name="connsiteY61" fmla="*/ 1624012 h 1631156"/>
                <a:gd name="connsiteX62" fmla="*/ 702469 w 2302669"/>
                <a:gd name="connsiteY62" fmla="*/ 1614487 h 1631156"/>
                <a:gd name="connsiteX63" fmla="*/ 597694 w 2302669"/>
                <a:gd name="connsiteY63" fmla="*/ 1602581 h 1631156"/>
                <a:gd name="connsiteX64" fmla="*/ 526257 w 2302669"/>
                <a:gd name="connsiteY64" fmla="*/ 1590675 h 1631156"/>
                <a:gd name="connsiteX65" fmla="*/ 461963 w 2302669"/>
                <a:gd name="connsiteY65" fmla="*/ 1574006 h 1631156"/>
                <a:gd name="connsiteX66" fmla="*/ 392907 w 2302669"/>
                <a:gd name="connsiteY66" fmla="*/ 1547812 h 1631156"/>
                <a:gd name="connsiteX67" fmla="*/ 354807 w 2302669"/>
                <a:gd name="connsiteY67" fmla="*/ 1524000 h 1631156"/>
                <a:gd name="connsiteX68" fmla="*/ 326232 w 2302669"/>
                <a:gd name="connsiteY68" fmla="*/ 1500187 h 1631156"/>
                <a:gd name="connsiteX69" fmla="*/ 290513 w 2302669"/>
                <a:gd name="connsiteY69" fmla="*/ 1464469 h 1631156"/>
                <a:gd name="connsiteX70" fmla="*/ 257175 w 2302669"/>
                <a:gd name="connsiteY70" fmla="*/ 1426369 h 1631156"/>
                <a:gd name="connsiteX71" fmla="*/ 230982 w 2302669"/>
                <a:gd name="connsiteY71" fmla="*/ 1385887 h 1631156"/>
                <a:gd name="connsiteX72" fmla="*/ 209550 w 2302669"/>
                <a:gd name="connsiteY72" fmla="*/ 1338262 h 1631156"/>
                <a:gd name="connsiteX73" fmla="*/ 195263 w 2302669"/>
                <a:gd name="connsiteY73" fmla="*/ 1295400 h 1631156"/>
                <a:gd name="connsiteX74" fmla="*/ 185738 w 2302669"/>
                <a:gd name="connsiteY74" fmla="*/ 1252537 h 1631156"/>
                <a:gd name="connsiteX75" fmla="*/ 176213 w 2302669"/>
                <a:gd name="connsiteY75" fmla="*/ 1183481 h 1631156"/>
                <a:gd name="connsiteX76" fmla="*/ 176213 w 2302669"/>
                <a:gd name="connsiteY76" fmla="*/ 1109662 h 1631156"/>
                <a:gd name="connsiteX77" fmla="*/ 183357 w 2302669"/>
                <a:gd name="connsiteY77" fmla="*/ 1014412 h 1631156"/>
                <a:gd name="connsiteX78" fmla="*/ 197644 w 2302669"/>
                <a:gd name="connsiteY78" fmla="*/ 783431 h 163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302669" h="1631156">
                  <a:moveTo>
                    <a:pt x="197644" y="783431"/>
                  </a:moveTo>
                  <a:lnTo>
                    <a:pt x="204788" y="538162"/>
                  </a:lnTo>
                  <a:cubicBezTo>
                    <a:pt x="205582" y="503237"/>
                    <a:pt x="206375" y="468312"/>
                    <a:pt x="207169" y="433387"/>
                  </a:cubicBezTo>
                  <a:cubicBezTo>
                    <a:pt x="206375" y="409575"/>
                    <a:pt x="205582" y="385762"/>
                    <a:pt x="204788" y="361950"/>
                  </a:cubicBezTo>
                  <a:lnTo>
                    <a:pt x="200025" y="309562"/>
                  </a:lnTo>
                  <a:lnTo>
                    <a:pt x="190500" y="269081"/>
                  </a:lnTo>
                  <a:lnTo>
                    <a:pt x="176213" y="230981"/>
                  </a:lnTo>
                  <a:lnTo>
                    <a:pt x="147638" y="190500"/>
                  </a:lnTo>
                  <a:lnTo>
                    <a:pt x="107157" y="145256"/>
                  </a:lnTo>
                  <a:lnTo>
                    <a:pt x="26194" y="69056"/>
                  </a:lnTo>
                  <a:lnTo>
                    <a:pt x="2382" y="42862"/>
                  </a:lnTo>
                  <a:lnTo>
                    <a:pt x="0" y="23812"/>
                  </a:lnTo>
                  <a:lnTo>
                    <a:pt x="9525" y="4762"/>
                  </a:lnTo>
                  <a:lnTo>
                    <a:pt x="26194" y="0"/>
                  </a:lnTo>
                  <a:lnTo>
                    <a:pt x="57150" y="0"/>
                  </a:lnTo>
                  <a:lnTo>
                    <a:pt x="107157" y="7144"/>
                  </a:lnTo>
                  <a:lnTo>
                    <a:pt x="178594" y="23812"/>
                  </a:lnTo>
                  <a:lnTo>
                    <a:pt x="259557" y="47625"/>
                  </a:lnTo>
                  <a:lnTo>
                    <a:pt x="309563" y="64294"/>
                  </a:lnTo>
                  <a:lnTo>
                    <a:pt x="359569" y="85725"/>
                  </a:lnTo>
                  <a:lnTo>
                    <a:pt x="414338" y="114300"/>
                  </a:lnTo>
                  <a:lnTo>
                    <a:pt x="452438" y="138112"/>
                  </a:lnTo>
                  <a:lnTo>
                    <a:pt x="478632" y="157162"/>
                  </a:lnTo>
                  <a:lnTo>
                    <a:pt x="502444" y="171450"/>
                  </a:lnTo>
                  <a:lnTo>
                    <a:pt x="519113" y="190500"/>
                  </a:lnTo>
                  <a:lnTo>
                    <a:pt x="526257" y="214312"/>
                  </a:lnTo>
                  <a:lnTo>
                    <a:pt x="523875" y="242887"/>
                  </a:lnTo>
                  <a:lnTo>
                    <a:pt x="509588" y="271462"/>
                  </a:lnTo>
                  <a:lnTo>
                    <a:pt x="492919" y="300037"/>
                  </a:lnTo>
                  <a:lnTo>
                    <a:pt x="473869" y="347662"/>
                  </a:lnTo>
                  <a:lnTo>
                    <a:pt x="459582" y="419100"/>
                  </a:lnTo>
                  <a:lnTo>
                    <a:pt x="452438" y="500062"/>
                  </a:lnTo>
                  <a:lnTo>
                    <a:pt x="442913" y="597694"/>
                  </a:lnTo>
                  <a:lnTo>
                    <a:pt x="431007" y="857250"/>
                  </a:lnTo>
                  <a:lnTo>
                    <a:pt x="428625" y="1176337"/>
                  </a:lnTo>
                  <a:lnTo>
                    <a:pt x="435769" y="1245394"/>
                  </a:lnTo>
                  <a:lnTo>
                    <a:pt x="452438" y="1312069"/>
                  </a:lnTo>
                  <a:lnTo>
                    <a:pt x="473869" y="1357312"/>
                  </a:lnTo>
                  <a:lnTo>
                    <a:pt x="492919" y="1383506"/>
                  </a:lnTo>
                  <a:lnTo>
                    <a:pt x="514350" y="1400175"/>
                  </a:lnTo>
                  <a:lnTo>
                    <a:pt x="554832" y="1414462"/>
                  </a:lnTo>
                  <a:lnTo>
                    <a:pt x="616744" y="1423987"/>
                  </a:lnTo>
                  <a:lnTo>
                    <a:pt x="890588" y="1428750"/>
                  </a:lnTo>
                  <a:lnTo>
                    <a:pt x="1295400" y="1414462"/>
                  </a:lnTo>
                  <a:lnTo>
                    <a:pt x="1678782" y="1395412"/>
                  </a:lnTo>
                  <a:lnTo>
                    <a:pt x="1807369" y="1383506"/>
                  </a:lnTo>
                  <a:lnTo>
                    <a:pt x="1847850" y="1369219"/>
                  </a:lnTo>
                  <a:lnTo>
                    <a:pt x="1883569" y="1347787"/>
                  </a:lnTo>
                  <a:lnTo>
                    <a:pt x="1935957" y="1307306"/>
                  </a:lnTo>
                  <a:lnTo>
                    <a:pt x="2202657" y="1285875"/>
                  </a:lnTo>
                  <a:lnTo>
                    <a:pt x="2247900" y="1354931"/>
                  </a:lnTo>
                  <a:lnTo>
                    <a:pt x="2283619" y="1407319"/>
                  </a:lnTo>
                  <a:lnTo>
                    <a:pt x="2300288" y="1450181"/>
                  </a:lnTo>
                  <a:lnTo>
                    <a:pt x="2302669" y="1495425"/>
                  </a:lnTo>
                  <a:lnTo>
                    <a:pt x="2290763" y="1519237"/>
                  </a:lnTo>
                  <a:lnTo>
                    <a:pt x="2259807" y="1535906"/>
                  </a:lnTo>
                  <a:lnTo>
                    <a:pt x="2207419" y="1554956"/>
                  </a:lnTo>
                  <a:lnTo>
                    <a:pt x="2059782" y="1576387"/>
                  </a:lnTo>
                  <a:lnTo>
                    <a:pt x="1752600" y="1609725"/>
                  </a:lnTo>
                  <a:lnTo>
                    <a:pt x="1495425" y="1626394"/>
                  </a:lnTo>
                  <a:lnTo>
                    <a:pt x="1073944" y="1631156"/>
                  </a:lnTo>
                  <a:lnTo>
                    <a:pt x="826294" y="1624012"/>
                  </a:lnTo>
                  <a:lnTo>
                    <a:pt x="702469" y="1614487"/>
                  </a:lnTo>
                  <a:lnTo>
                    <a:pt x="597694" y="1602581"/>
                  </a:lnTo>
                  <a:lnTo>
                    <a:pt x="526257" y="1590675"/>
                  </a:lnTo>
                  <a:lnTo>
                    <a:pt x="461963" y="1574006"/>
                  </a:lnTo>
                  <a:lnTo>
                    <a:pt x="392907" y="1547812"/>
                  </a:lnTo>
                  <a:lnTo>
                    <a:pt x="354807" y="1524000"/>
                  </a:lnTo>
                  <a:lnTo>
                    <a:pt x="326232" y="1500187"/>
                  </a:lnTo>
                  <a:lnTo>
                    <a:pt x="290513" y="1464469"/>
                  </a:lnTo>
                  <a:lnTo>
                    <a:pt x="257175" y="1426369"/>
                  </a:lnTo>
                  <a:lnTo>
                    <a:pt x="230982" y="1385887"/>
                  </a:lnTo>
                  <a:lnTo>
                    <a:pt x="209550" y="1338262"/>
                  </a:lnTo>
                  <a:lnTo>
                    <a:pt x="195263" y="1295400"/>
                  </a:lnTo>
                  <a:lnTo>
                    <a:pt x="185738" y="1252537"/>
                  </a:lnTo>
                  <a:lnTo>
                    <a:pt x="176213" y="1183481"/>
                  </a:lnTo>
                  <a:lnTo>
                    <a:pt x="176213" y="1109662"/>
                  </a:lnTo>
                  <a:lnTo>
                    <a:pt x="183357" y="1014412"/>
                  </a:lnTo>
                  <a:lnTo>
                    <a:pt x="197644" y="7834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0">
              <a:extLst>
                <a:ext uri="{FF2B5EF4-FFF2-40B4-BE49-F238E27FC236}">
                  <a16:creationId xmlns:a16="http://schemas.microsoft.com/office/drawing/2014/main" id="{CEC47755-239A-4415-AA4F-DC6ACB62369E}"/>
                </a:ext>
              </a:extLst>
            </p:cNvPr>
            <p:cNvSpPr/>
            <p:nvPr/>
          </p:nvSpPr>
          <p:spPr>
            <a:xfrm>
              <a:off x="6913563" y="2370138"/>
              <a:ext cx="304800" cy="533400"/>
            </a:xfrm>
            <a:custGeom>
              <a:avLst/>
              <a:gdLst>
                <a:gd name="connsiteX0" fmla="*/ 92869 w 304800"/>
                <a:gd name="connsiteY0" fmla="*/ 280987 h 533400"/>
                <a:gd name="connsiteX1" fmla="*/ 64294 w 304800"/>
                <a:gd name="connsiteY1" fmla="*/ 423862 h 533400"/>
                <a:gd name="connsiteX2" fmla="*/ 0 w 304800"/>
                <a:gd name="connsiteY2" fmla="*/ 528637 h 533400"/>
                <a:gd name="connsiteX3" fmla="*/ 304800 w 304800"/>
                <a:gd name="connsiteY3" fmla="*/ 533400 h 533400"/>
                <a:gd name="connsiteX4" fmla="*/ 290512 w 304800"/>
                <a:gd name="connsiteY4" fmla="*/ 459581 h 533400"/>
                <a:gd name="connsiteX5" fmla="*/ 278606 w 304800"/>
                <a:gd name="connsiteY5" fmla="*/ 421481 h 533400"/>
                <a:gd name="connsiteX6" fmla="*/ 261937 w 304800"/>
                <a:gd name="connsiteY6" fmla="*/ 300037 h 533400"/>
                <a:gd name="connsiteX7" fmla="*/ 228600 w 304800"/>
                <a:gd name="connsiteY7" fmla="*/ 76200 h 533400"/>
                <a:gd name="connsiteX8" fmla="*/ 221456 w 304800"/>
                <a:gd name="connsiteY8" fmla="*/ 26194 h 533400"/>
                <a:gd name="connsiteX9" fmla="*/ 214312 w 304800"/>
                <a:gd name="connsiteY9" fmla="*/ 9525 h 533400"/>
                <a:gd name="connsiteX10" fmla="*/ 202406 w 304800"/>
                <a:gd name="connsiteY10" fmla="*/ 0 h 533400"/>
                <a:gd name="connsiteX11" fmla="*/ 180975 w 304800"/>
                <a:gd name="connsiteY11" fmla="*/ 2381 h 533400"/>
                <a:gd name="connsiteX12" fmla="*/ 169069 w 304800"/>
                <a:gd name="connsiteY12" fmla="*/ 16669 h 533400"/>
                <a:gd name="connsiteX13" fmla="*/ 92869 w 304800"/>
                <a:gd name="connsiteY13" fmla="*/ 280987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4800" h="533400">
                  <a:moveTo>
                    <a:pt x="92869" y="280987"/>
                  </a:moveTo>
                  <a:lnTo>
                    <a:pt x="64294" y="423862"/>
                  </a:lnTo>
                  <a:lnTo>
                    <a:pt x="0" y="528637"/>
                  </a:lnTo>
                  <a:lnTo>
                    <a:pt x="304800" y="533400"/>
                  </a:lnTo>
                  <a:lnTo>
                    <a:pt x="290512" y="459581"/>
                  </a:lnTo>
                  <a:lnTo>
                    <a:pt x="278606" y="421481"/>
                  </a:lnTo>
                  <a:lnTo>
                    <a:pt x="261937" y="300037"/>
                  </a:lnTo>
                  <a:lnTo>
                    <a:pt x="228600" y="76200"/>
                  </a:lnTo>
                  <a:lnTo>
                    <a:pt x="221456" y="26194"/>
                  </a:lnTo>
                  <a:lnTo>
                    <a:pt x="214312" y="9525"/>
                  </a:lnTo>
                  <a:lnTo>
                    <a:pt x="202406" y="0"/>
                  </a:lnTo>
                  <a:lnTo>
                    <a:pt x="180975" y="2381"/>
                  </a:lnTo>
                  <a:lnTo>
                    <a:pt x="169069" y="16669"/>
                  </a:lnTo>
                  <a:lnTo>
                    <a:pt x="92869" y="2809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5">
              <a:extLst>
                <a:ext uri="{FF2B5EF4-FFF2-40B4-BE49-F238E27FC236}">
                  <a16:creationId xmlns:a16="http://schemas.microsoft.com/office/drawing/2014/main" id="{07B26DE2-3702-4453-8147-5D0A2931CE68}"/>
                </a:ext>
              </a:extLst>
            </p:cNvPr>
            <p:cNvSpPr/>
            <p:nvPr/>
          </p:nvSpPr>
          <p:spPr>
            <a:xfrm rot="16200000">
              <a:off x="4203700" y="3463926"/>
              <a:ext cx="2162175" cy="1866900"/>
            </a:xfrm>
            <a:custGeom>
              <a:avLst/>
              <a:gdLst>
                <a:gd name="connsiteX0" fmla="*/ 681416 w 2161993"/>
                <a:gd name="connsiteY0" fmla="*/ 1743623 h 1866378"/>
                <a:gd name="connsiteX1" fmla="*/ 340708 w 2161993"/>
                <a:gd name="connsiteY1" fmla="*/ 1733602 h 1866378"/>
                <a:gd name="connsiteX2" fmla="*/ 227974 w 2161993"/>
                <a:gd name="connsiteY2" fmla="*/ 1731097 h 1866378"/>
                <a:gd name="connsiteX3" fmla="*/ 182880 w 2161993"/>
                <a:gd name="connsiteY3" fmla="*/ 1728592 h 1866378"/>
                <a:gd name="connsiteX4" fmla="*/ 137787 w 2161993"/>
                <a:gd name="connsiteY4" fmla="*/ 1716066 h 1866378"/>
                <a:gd name="connsiteX5" fmla="*/ 95198 w 2161993"/>
                <a:gd name="connsiteY5" fmla="*/ 1696024 h 1866378"/>
                <a:gd name="connsiteX6" fmla="*/ 60125 w 2161993"/>
                <a:gd name="connsiteY6" fmla="*/ 1670972 h 1866378"/>
                <a:gd name="connsiteX7" fmla="*/ 35073 w 2161993"/>
                <a:gd name="connsiteY7" fmla="*/ 1643415 h 1866378"/>
                <a:gd name="connsiteX8" fmla="*/ 17537 w 2161993"/>
                <a:gd name="connsiteY8" fmla="*/ 1613353 h 1866378"/>
                <a:gd name="connsiteX9" fmla="*/ 5011 w 2161993"/>
                <a:gd name="connsiteY9" fmla="*/ 1575775 h 1866378"/>
                <a:gd name="connsiteX10" fmla="*/ 0 w 2161993"/>
                <a:gd name="connsiteY10" fmla="*/ 1505629 h 1866378"/>
                <a:gd name="connsiteX11" fmla="*/ 318161 w 2161993"/>
                <a:gd name="connsiteY11" fmla="*/ 1483082 h 1866378"/>
                <a:gd name="connsiteX12" fmla="*/ 789140 w 2161993"/>
                <a:gd name="connsiteY12" fmla="*/ 1485587 h 1866378"/>
                <a:gd name="connsiteX13" fmla="*/ 989557 w 2161993"/>
                <a:gd name="connsiteY13" fmla="*/ 1485587 h 1866378"/>
                <a:gd name="connsiteX14" fmla="*/ 1385379 w 2161993"/>
                <a:gd name="connsiteY14" fmla="*/ 1485587 h 1866378"/>
                <a:gd name="connsiteX15" fmla="*/ 1543207 w 2161993"/>
                <a:gd name="connsiteY15" fmla="*/ 1485587 h 1866378"/>
                <a:gd name="connsiteX16" fmla="*/ 1883915 w 2161993"/>
                <a:gd name="connsiteY16" fmla="*/ 1483082 h 1866378"/>
                <a:gd name="connsiteX17" fmla="*/ 1913977 w 2161993"/>
                <a:gd name="connsiteY17" fmla="*/ 1480577 h 1866378"/>
                <a:gd name="connsiteX18" fmla="*/ 1926503 w 2161993"/>
                <a:gd name="connsiteY18" fmla="*/ 1478072 h 1866378"/>
                <a:gd name="connsiteX19" fmla="*/ 1936524 w 2161993"/>
                <a:gd name="connsiteY19" fmla="*/ 1468051 h 1866378"/>
                <a:gd name="connsiteX20" fmla="*/ 1944040 w 2161993"/>
                <a:gd name="connsiteY20" fmla="*/ 1442999 h 1866378"/>
                <a:gd name="connsiteX21" fmla="*/ 1939029 w 2161993"/>
                <a:gd name="connsiteY21" fmla="*/ 1397905 h 1866378"/>
                <a:gd name="connsiteX22" fmla="*/ 1901451 w 2161993"/>
                <a:gd name="connsiteY22" fmla="*/ 851770 h 1866378"/>
                <a:gd name="connsiteX23" fmla="*/ 1881410 w 2161993"/>
                <a:gd name="connsiteY23" fmla="*/ 541125 h 1866378"/>
                <a:gd name="connsiteX24" fmla="*/ 1841326 w 2161993"/>
                <a:gd name="connsiteY24" fmla="*/ 0 h 1866378"/>
                <a:gd name="connsiteX25" fmla="*/ 1986628 w 2161993"/>
                <a:gd name="connsiteY25" fmla="*/ 0 h 1866378"/>
                <a:gd name="connsiteX26" fmla="*/ 2006670 w 2161993"/>
                <a:gd name="connsiteY26" fmla="*/ 77662 h 1866378"/>
                <a:gd name="connsiteX27" fmla="*/ 2021701 w 2161993"/>
                <a:gd name="connsiteY27" fmla="*/ 258036 h 1866378"/>
                <a:gd name="connsiteX28" fmla="*/ 2044248 w 2161993"/>
                <a:gd name="connsiteY28" fmla="*/ 618786 h 1866378"/>
                <a:gd name="connsiteX29" fmla="*/ 2076816 w 2161993"/>
                <a:gd name="connsiteY29" fmla="*/ 1039661 h 1866378"/>
                <a:gd name="connsiteX30" fmla="*/ 2094352 w 2161993"/>
                <a:gd name="connsiteY30" fmla="*/ 1250098 h 1866378"/>
                <a:gd name="connsiteX31" fmla="*/ 2099363 w 2161993"/>
                <a:gd name="connsiteY31" fmla="*/ 1295192 h 1866378"/>
                <a:gd name="connsiteX32" fmla="*/ 2109383 w 2161993"/>
                <a:gd name="connsiteY32" fmla="*/ 1340285 h 1866378"/>
                <a:gd name="connsiteX33" fmla="*/ 2134435 w 2161993"/>
                <a:gd name="connsiteY33" fmla="*/ 1425462 h 1866378"/>
                <a:gd name="connsiteX34" fmla="*/ 2154477 w 2161993"/>
                <a:gd name="connsiteY34" fmla="*/ 1465545 h 1866378"/>
                <a:gd name="connsiteX35" fmla="*/ 2161993 w 2161993"/>
                <a:gd name="connsiteY35" fmla="*/ 1483082 h 1866378"/>
                <a:gd name="connsiteX36" fmla="*/ 2151972 w 2161993"/>
                <a:gd name="connsiteY36" fmla="*/ 1535691 h 1866378"/>
                <a:gd name="connsiteX37" fmla="*/ 2134435 w 2161993"/>
                <a:gd name="connsiteY37" fmla="*/ 1588301 h 1866378"/>
                <a:gd name="connsiteX38" fmla="*/ 2101868 w 2161993"/>
                <a:gd name="connsiteY38" fmla="*/ 1658446 h 1866378"/>
                <a:gd name="connsiteX39" fmla="*/ 2051764 w 2161993"/>
                <a:gd name="connsiteY39" fmla="*/ 1726087 h 1866378"/>
                <a:gd name="connsiteX40" fmla="*/ 2001660 w 2161993"/>
                <a:gd name="connsiteY40" fmla="*/ 1783707 h 1866378"/>
                <a:gd name="connsiteX41" fmla="*/ 1954061 w 2161993"/>
                <a:gd name="connsiteY41" fmla="*/ 1826295 h 1866378"/>
                <a:gd name="connsiteX42" fmla="*/ 1911472 w 2161993"/>
                <a:gd name="connsiteY42" fmla="*/ 1856358 h 1866378"/>
                <a:gd name="connsiteX43" fmla="*/ 1888925 w 2161993"/>
                <a:gd name="connsiteY43" fmla="*/ 1866378 h 1866378"/>
                <a:gd name="connsiteX44" fmla="*/ 1868884 w 2161993"/>
                <a:gd name="connsiteY44" fmla="*/ 1866378 h 1866378"/>
                <a:gd name="connsiteX45" fmla="*/ 1843832 w 2161993"/>
                <a:gd name="connsiteY45" fmla="*/ 1861368 h 1866378"/>
                <a:gd name="connsiteX46" fmla="*/ 1813769 w 2161993"/>
                <a:gd name="connsiteY46" fmla="*/ 1846337 h 1866378"/>
                <a:gd name="connsiteX47" fmla="*/ 1786212 w 2161993"/>
                <a:gd name="connsiteY47" fmla="*/ 1831305 h 1866378"/>
                <a:gd name="connsiteX48" fmla="*/ 1723582 w 2161993"/>
                <a:gd name="connsiteY48" fmla="*/ 1783707 h 1866378"/>
                <a:gd name="connsiteX49" fmla="*/ 1706045 w 2161993"/>
                <a:gd name="connsiteY49" fmla="*/ 1773686 h 1866378"/>
                <a:gd name="connsiteX50" fmla="*/ 1292686 w 2161993"/>
                <a:gd name="connsiteY50" fmla="*/ 1758655 h 1866378"/>
                <a:gd name="connsiteX51" fmla="*/ 681416 w 2161993"/>
                <a:gd name="connsiteY51" fmla="*/ 1743623 h 1866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61993" h="1866378">
                  <a:moveTo>
                    <a:pt x="681416" y="1743623"/>
                  </a:moveTo>
                  <a:lnTo>
                    <a:pt x="340708" y="1733602"/>
                  </a:lnTo>
                  <a:lnTo>
                    <a:pt x="227974" y="1731097"/>
                  </a:lnTo>
                  <a:lnTo>
                    <a:pt x="182880" y="1728592"/>
                  </a:lnTo>
                  <a:lnTo>
                    <a:pt x="137787" y="1716066"/>
                  </a:lnTo>
                  <a:lnTo>
                    <a:pt x="95198" y="1696024"/>
                  </a:lnTo>
                  <a:lnTo>
                    <a:pt x="60125" y="1670972"/>
                  </a:lnTo>
                  <a:lnTo>
                    <a:pt x="35073" y="1643415"/>
                  </a:lnTo>
                  <a:lnTo>
                    <a:pt x="17537" y="1613353"/>
                  </a:lnTo>
                  <a:lnTo>
                    <a:pt x="5011" y="1575775"/>
                  </a:lnTo>
                  <a:lnTo>
                    <a:pt x="0" y="1505629"/>
                  </a:lnTo>
                  <a:lnTo>
                    <a:pt x="318161" y="1483082"/>
                  </a:lnTo>
                  <a:lnTo>
                    <a:pt x="789140" y="1485587"/>
                  </a:lnTo>
                  <a:lnTo>
                    <a:pt x="989557" y="1485587"/>
                  </a:lnTo>
                  <a:lnTo>
                    <a:pt x="1385379" y="1485587"/>
                  </a:lnTo>
                  <a:lnTo>
                    <a:pt x="1543207" y="1485587"/>
                  </a:lnTo>
                  <a:lnTo>
                    <a:pt x="1883915" y="1483082"/>
                  </a:lnTo>
                  <a:lnTo>
                    <a:pt x="1913977" y="1480577"/>
                  </a:lnTo>
                  <a:lnTo>
                    <a:pt x="1926503" y="1478072"/>
                  </a:lnTo>
                  <a:lnTo>
                    <a:pt x="1936524" y="1468051"/>
                  </a:lnTo>
                  <a:lnTo>
                    <a:pt x="1944040" y="1442999"/>
                  </a:lnTo>
                  <a:lnTo>
                    <a:pt x="1939029" y="1397905"/>
                  </a:lnTo>
                  <a:lnTo>
                    <a:pt x="1901451" y="851770"/>
                  </a:lnTo>
                  <a:lnTo>
                    <a:pt x="1881410" y="541125"/>
                  </a:lnTo>
                  <a:lnTo>
                    <a:pt x="1841326" y="0"/>
                  </a:lnTo>
                  <a:lnTo>
                    <a:pt x="1986628" y="0"/>
                  </a:lnTo>
                  <a:lnTo>
                    <a:pt x="2006670" y="77662"/>
                  </a:lnTo>
                  <a:lnTo>
                    <a:pt x="2021701" y="258036"/>
                  </a:lnTo>
                  <a:lnTo>
                    <a:pt x="2044248" y="618786"/>
                  </a:lnTo>
                  <a:lnTo>
                    <a:pt x="2076816" y="1039661"/>
                  </a:lnTo>
                  <a:lnTo>
                    <a:pt x="2094352" y="1250098"/>
                  </a:lnTo>
                  <a:lnTo>
                    <a:pt x="2099363" y="1295192"/>
                  </a:lnTo>
                  <a:lnTo>
                    <a:pt x="2109383" y="1340285"/>
                  </a:lnTo>
                  <a:lnTo>
                    <a:pt x="2134435" y="1425462"/>
                  </a:lnTo>
                  <a:lnTo>
                    <a:pt x="2154477" y="1465545"/>
                  </a:lnTo>
                  <a:lnTo>
                    <a:pt x="2161993" y="1483082"/>
                  </a:lnTo>
                  <a:lnTo>
                    <a:pt x="2151972" y="1535691"/>
                  </a:lnTo>
                  <a:lnTo>
                    <a:pt x="2134435" y="1588301"/>
                  </a:lnTo>
                  <a:lnTo>
                    <a:pt x="2101868" y="1658446"/>
                  </a:lnTo>
                  <a:lnTo>
                    <a:pt x="2051764" y="1726087"/>
                  </a:lnTo>
                  <a:lnTo>
                    <a:pt x="2001660" y="1783707"/>
                  </a:lnTo>
                  <a:lnTo>
                    <a:pt x="1954061" y="1826295"/>
                  </a:lnTo>
                  <a:lnTo>
                    <a:pt x="1911472" y="1856358"/>
                  </a:lnTo>
                  <a:lnTo>
                    <a:pt x="1888925" y="1866378"/>
                  </a:lnTo>
                  <a:lnTo>
                    <a:pt x="1868884" y="1866378"/>
                  </a:lnTo>
                  <a:lnTo>
                    <a:pt x="1843832" y="1861368"/>
                  </a:lnTo>
                  <a:lnTo>
                    <a:pt x="1813769" y="1846337"/>
                  </a:lnTo>
                  <a:lnTo>
                    <a:pt x="1786212" y="1831305"/>
                  </a:lnTo>
                  <a:lnTo>
                    <a:pt x="1723582" y="1783707"/>
                  </a:lnTo>
                  <a:lnTo>
                    <a:pt x="1706045" y="1773686"/>
                  </a:lnTo>
                  <a:lnTo>
                    <a:pt x="1292686" y="1758655"/>
                  </a:lnTo>
                  <a:lnTo>
                    <a:pt x="681416" y="174362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1">
              <a:extLst>
                <a:ext uri="{FF2B5EF4-FFF2-40B4-BE49-F238E27FC236}">
                  <a16:creationId xmlns:a16="http://schemas.microsoft.com/office/drawing/2014/main" id="{E8C678B4-0E93-455D-889E-98FB83FD0A40}"/>
                </a:ext>
              </a:extLst>
            </p:cNvPr>
            <p:cNvSpPr/>
            <p:nvPr/>
          </p:nvSpPr>
          <p:spPr>
            <a:xfrm>
              <a:off x="4348163" y="3894138"/>
              <a:ext cx="1571625" cy="277812"/>
            </a:xfrm>
            <a:custGeom>
              <a:avLst/>
              <a:gdLst>
                <a:gd name="connsiteX0" fmla="*/ 552450 w 1571625"/>
                <a:gd name="connsiteY0" fmla="*/ 245269 h 278606"/>
                <a:gd name="connsiteX1" fmla="*/ 11906 w 1571625"/>
                <a:gd name="connsiteY1" fmla="*/ 278606 h 278606"/>
                <a:gd name="connsiteX2" fmla="*/ 0 w 1571625"/>
                <a:gd name="connsiteY2" fmla="*/ 111919 h 278606"/>
                <a:gd name="connsiteX3" fmla="*/ 309562 w 1571625"/>
                <a:gd name="connsiteY3" fmla="*/ 95250 h 278606"/>
                <a:gd name="connsiteX4" fmla="*/ 714375 w 1571625"/>
                <a:gd name="connsiteY4" fmla="*/ 71437 h 278606"/>
                <a:gd name="connsiteX5" fmla="*/ 1147762 w 1571625"/>
                <a:gd name="connsiteY5" fmla="*/ 47625 h 278606"/>
                <a:gd name="connsiteX6" fmla="*/ 1181100 w 1571625"/>
                <a:gd name="connsiteY6" fmla="*/ 42862 h 278606"/>
                <a:gd name="connsiteX7" fmla="*/ 1214437 w 1571625"/>
                <a:gd name="connsiteY7" fmla="*/ 33337 h 278606"/>
                <a:gd name="connsiteX8" fmla="*/ 1285875 w 1571625"/>
                <a:gd name="connsiteY8" fmla="*/ 2381 h 278606"/>
                <a:gd name="connsiteX9" fmla="*/ 1304925 w 1571625"/>
                <a:gd name="connsiteY9" fmla="*/ 0 h 278606"/>
                <a:gd name="connsiteX10" fmla="*/ 1371600 w 1571625"/>
                <a:gd name="connsiteY10" fmla="*/ 16669 h 278606"/>
                <a:gd name="connsiteX11" fmla="*/ 1566862 w 1571625"/>
                <a:gd name="connsiteY11" fmla="*/ 95250 h 278606"/>
                <a:gd name="connsiteX12" fmla="*/ 1571625 w 1571625"/>
                <a:gd name="connsiteY12" fmla="*/ 200025 h 278606"/>
                <a:gd name="connsiteX13" fmla="*/ 1088231 w 1571625"/>
                <a:gd name="connsiteY13" fmla="*/ 216694 h 278606"/>
                <a:gd name="connsiteX14" fmla="*/ 552450 w 1571625"/>
                <a:gd name="connsiteY14" fmla="*/ 245269 h 27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71625" h="278606">
                  <a:moveTo>
                    <a:pt x="552450" y="245269"/>
                  </a:moveTo>
                  <a:lnTo>
                    <a:pt x="11906" y="278606"/>
                  </a:lnTo>
                  <a:lnTo>
                    <a:pt x="0" y="111919"/>
                  </a:lnTo>
                  <a:lnTo>
                    <a:pt x="309562" y="95250"/>
                  </a:lnTo>
                  <a:lnTo>
                    <a:pt x="714375" y="71437"/>
                  </a:lnTo>
                  <a:lnTo>
                    <a:pt x="1147762" y="47625"/>
                  </a:lnTo>
                  <a:lnTo>
                    <a:pt x="1181100" y="42862"/>
                  </a:lnTo>
                  <a:lnTo>
                    <a:pt x="1214437" y="33337"/>
                  </a:lnTo>
                  <a:lnTo>
                    <a:pt x="1285875" y="2381"/>
                  </a:lnTo>
                  <a:lnTo>
                    <a:pt x="1304925" y="0"/>
                  </a:lnTo>
                  <a:lnTo>
                    <a:pt x="1371600" y="16669"/>
                  </a:lnTo>
                  <a:lnTo>
                    <a:pt x="1566862" y="95250"/>
                  </a:lnTo>
                  <a:lnTo>
                    <a:pt x="1571625" y="200025"/>
                  </a:lnTo>
                  <a:lnTo>
                    <a:pt x="1088231" y="216694"/>
                  </a:lnTo>
                  <a:lnTo>
                    <a:pt x="552450" y="2452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2">
              <a:extLst>
                <a:ext uri="{FF2B5EF4-FFF2-40B4-BE49-F238E27FC236}">
                  <a16:creationId xmlns:a16="http://schemas.microsoft.com/office/drawing/2014/main" id="{9913B386-3B6D-4235-ADAD-802872D2331A}"/>
                </a:ext>
              </a:extLst>
            </p:cNvPr>
            <p:cNvSpPr/>
            <p:nvPr/>
          </p:nvSpPr>
          <p:spPr>
            <a:xfrm>
              <a:off x="4351338" y="4475163"/>
              <a:ext cx="1558925" cy="279400"/>
            </a:xfrm>
            <a:custGeom>
              <a:avLst/>
              <a:gdLst>
                <a:gd name="connsiteX0" fmla="*/ 583406 w 1559719"/>
                <a:gd name="connsiteY0" fmla="*/ 242887 h 280987"/>
                <a:gd name="connsiteX1" fmla="*/ 7144 w 1559719"/>
                <a:gd name="connsiteY1" fmla="*/ 280987 h 280987"/>
                <a:gd name="connsiteX2" fmla="*/ 0 w 1559719"/>
                <a:gd name="connsiteY2" fmla="*/ 114300 h 280987"/>
                <a:gd name="connsiteX3" fmla="*/ 371475 w 1559719"/>
                <a:gd name="connsiteY3" fmla="*/ 92869 h 280987"/>
                <a:gd name="connsiteX4" fmla="*/ 921544 w 1559719"/>
                <a:gd name="connsiteY4" fmla="*/ 59531 h 280987"/>
                <a:gd name="connsiteX5" fmla="*/ 1150144 w 1559719"/>
                <a:gd name="connsiteY5" fmla="*/ 47625 h 280987"/>
                <a:gd name="connsiteX6" fmla="*/ 1169194 w 1559719"/>
                <a:gd name="connsiteY6" fmla="*/ 42862 h 280987"/>
                <a:gd name="connsiteX7" fmla="*/ 1276350 w 1559719"/>
                <a:gd name="connsiteY7" fmla="*/ 0 h 280987"/>
                <a:gd name="connsiteX8" fmla="*/ 1297781 w 1559719"/>
                <a:gd name="connsiteY8" fmla="*/ 0 h 280987"/>
                <a:gd name="connsiteX9" fmla="*/ 1559719 w 1559719"/>
                <a:gd name="connsiteY9" fmla="*/ 57150 h 280987"/>
                <a:gd name="connsiteX10" fmla="*/ 1550194 w 1559719"/>
                <a:gd name="connsiteY10" fmla="*/ 202406 h 280987"/>
                <a:gd name="connsiteX11" fmla="*/ 1176337 w 1559719"/>
                <a:gd name="connsiteY11" fmla="*/ 216694 h 280987"/>
                <a:gd name="connsiteX12" fmla="*/ 583406 w 1559719"/>
                <a:gd name="connsiteY12" fmla="*/ 242887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9719" h="280987">
                  <a:moveTo>
                    <a:pt x="583406" y="242887"/>
                  </a:moveTo>
                  <a:lnTo>
                    <a:pt x="7144" y="280987"/>
                  </a:lnTo>
                  <a:lnTo>
                    <a:pt x="0" y="114300"/>
                  </a:lnTo>
                  <a:lnTo>
                    <a:pt x="371475" y="92869"/>
                  </a:lnTo>
                  <a:lnTo>
                    <a:pt x="921544" y="59531"/>
                  </a:lnTo>
                  <a:lnTo>
                    <a:pt x="1150144" y="47625"/>
                  </a:lnTo>
                  <a:lnTo>
                    <a:pt x="1169194" y="42862"/>
                  </a:lnTo>
                  <a:lnTo>
                    <a:pt x="1276350" y="0"/>
                  </a:lnTo>
                  <a:lnTo>
                    <a:pt x="1297781" y="0"/>
                  </a:lnTo>
                  <a:lnTo>
                    <a:pt x="1559719" y="57150"/>
                  </a:lnTo>
                  <a:lnTo>
                    <a:pt x="1550194" y="202406"/>
                  </a:lnTo>
                  <a:lnTo>
                    <a:pt x="1176337" y="216694"/>
                  </a:lnTo>
                  <a:lnTo>
                    <a:pt x="583406" y="2428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7">
              <a:extLst>
                <a:ext uri="{FF2B5EF4-FFF2-40B4-BE49-F238E27FC236}">
                  <a16:creationId xmlns:a16="http://schemas.microsoft.com/office/drawing/2014/main" id="{18F8B6BA-1ADB-459E-A91D-060C627A8004}"/>
                </a:ext>
              </a:extLst>
            </p:cNvPr>
            <p:cNvSpPr/>
            <p:nvPr/>
          </p:nvSpPr>
          <p:spPr>
            <a:xfrm>
              <a:off x="4351338" y="5100638"/>
              <a:ext cx="1539875" cy="376237"/>
            </a:xfrm>
            <a:custGeom>
              <a:avLst/>
              <a:gdLst>
                <a:gd name="connsiteX0" fmla="*/ 473869 w 1540669"/>
                <a:gd name="connsiteY0" fmla="*/ 252412 h 376237"/>
                <a:gd name="connsiteX1" fmla="*/ 7144 w 1540669"/>
                <a:gd name="connsiteY1" fmla="*/ 269081 h 376237"/>
                <a:gd name="connsiteX2" fmla="*/ 0 w 1540669"/>
                <a:gd name="connsiteY2" fmla="*/ 114300 h 376237"/>
                <a:gd name="connsiteX3" fmla="*/ 254794 w 1540669"/>
                <a:gd name="connsiteY3" fmla="*/ 97631 h 376237"/>
                <a:gd name="connsiteX4" fmla="*/ 621506 w 1540669"/>
                <a:gd name="connsiteY4" fmla="*/ 73818 h 376237"/>
                <a:gd name="connsiteX5" fmla="*/ 1062037 w 1540669"/>
                <a:gd name="connsiteY5" fmla="*/ 42862 h 376237"/>
                <a:gd name="connsiteX6" fmla="*/ 1154906 w 1540669"/>
                <a:gd name="connsiteY6" fmla="*/ 21431 h 376237"/>
                <a:gd name="connsiteX7" fmla="*/ 1235869 w 1540669"/>
                <a:gd name="connsiteY7" fmla="*/ 0 h 376237"/>
                <a:gd name="connsiteX8" fmla="*/ 1254919 w 1540669"/>
                <a:gd name="connsiteY8" fmla="*/ 0 h 376237"/>
                <a:gd name="connsiteX9" fmla="*/ 1516856 w 1540669"/>
                <a:gd name="connsiteY9" fmla="*/ 73818 h 376237"/>
                <a:gd name="connsiteX10" fmla="*/ 1540669 w 1540669"/>
                <a:gd name="connsiteY10" fmla="*/ 366712 h 376237"/>
                <a:gd name="connsiteX11" fmla="*/ 1502569 w 1540669"/>
                <a:gd name="connsiteY11" fmla="*/ 376237 h 376237"/>
                <a:gd name="connsiteX12" fmla="*/ 1469231 w 1540669"/>
                <a:gd name="connsiteY12" fmla="*/ 333375 h 376237"/>
                <a:gd name="connsiteX13" fmla="*/ 1438275 w 1540669"/>
                <a:gd name="connsiteY13" fmla="*/ 300037 h 376237"/>
                <a:gd name="connsiteX14" fmla="*/ 1407319 w 1540669"/>
                <a:gd name="connsiteY14" fmla="*/ 278606 h 376237"/>
                <a:gd name="connsiteX15" fmla="*/ 1369219 w 1540669"/>
                <a:gd name="connsiteY15" fmla="*/ 257175 h 376237"/>
                <a:gd name="connsiteX16" fmla="*/ 1331119 w 1540669"/>
                <a:gd name="connsiteY16" fmla="*/ 242887 h 376237"/>
                <a:gd name="connsiteX17" fmla="*/ 1293019 w 1540669"/>
                <a:gd name="connsiteY17" fmla="*/ 230981 h 376237"/>
                <a:gd name="connsiteX18" fmla="*/ 1254919 w 1540669"/>
                <a:gd name="connsiteY18" fmla="*/ 226218 h 376237"/>
                <a:gd name="connsiteX19" fmla="*/ 1054894 w 1540669"/>
                <a:gd name="connsiteY19" fmla="*/ 230981 h 376237"/>
                <a:gd name="connsiteX20" fmla="*/ 473869 w 1540669"/>
                <a:gd name="connsiteY20" fmla="*/ 252412 h 3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40669" h="376237">
                  <a:moveTo>
                    <a:pt x="473869" y="252412"/>
                  </a:moveTo>
                  <a:lnTo>
                    <a:pt x="7144" y="269081"/>
                  </a:lnTo>
                  <a:lnTo>
                    <a:pt x="0" y="114300"/>
                  </a:lnTo>
                  <a:lnTo>
                    <a:pt x="254794" y="97631"/>
                  </a:lnTo>
                  <a:lnTo>
                    <a:pt x="621506" y="73818"/>
                  </a:lnTo>
                  <a:lnTo>
                    <a:pt x="1062037" y="42862"/>
                  </a:lnTo>
                  <a:lnTo>
                    <a:pt x="1154906" y="21431"/>
                  </a:lnTo>
                  <a:lnTo>
                    <a:pt x="1235869" y="0"/>
                  </a:lnTo>
                  <a:lnTo>
                    <a:pt x="1254919" y="0"/>
                  </a:lnTo>
                  <a:lnTo>
                    <a:pt x="1516856" y="73818"/>
                  </a:lnTo>
                  <a:lnTo>
                    <a:pt x="1540669" y="366712"/>
                  </a:lnTo>
                  <a:lnTo>
                    <a:pt x="1502569" y="376237"/>
                  </a:lnTo>
                  <a:lnTo>
                    <a:pt x="1469231" y="333375"/>
                  </a:lnTo>
                  <a:lnTo>
                    <a:pt x="1438275" y="300037"/>
                  </a:lnTo>
                  <a:lnTo>
                    <a:pt x="1407319" y="278606"/>
                  </a:lnTo>
                  <a:lnTo>
                    <a:pt x="1369219" y="257175"/>
                  </a:lnTo>
                  <a:lnTo>
                    <a:pt x="1331119" y="242887"/>
                  </a:lnTo>
                  <a:lnTo>
                    <a:pt x="1293019" y="230981"/>
                  </a:lnTo>
                  <a:lnTo>
                    <a:pt x="1254919" y="226218"/>
                  </a:lnTo>
                  <a:lnTo>
                    <a:pt x="1054894" y="230981"/>
                  </a:lnTo>
                  <a:lnTo>
                    <a:pt x="473869" y="2524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8">
              <a:extLst>
                <a:ext uri="{FF2B5EF4-FFF2-40B4-BE49-F238E27FC236}">
                  <a16:creationId xmlns:a16="http://schemas.microsoft.com/office/drawing/2014/main" id="{30018C01-C657-4A5C-AD32-B732968B621E}"/>
                </a:ext>
              </a:extLst>
            </p:cNvPr>
            <p:cNvSpPr/>
            <p:nvPr/>
          </p:nvSpPr>
          <p:spPr>
            <a:xfrm>
              <a:off x="3467100" y="5419725"/>
              <a:ext cx="1400175" cy="885825"/>
            </a:xfrm>
            <a:custGeom>
              <a:avLst/>
              <a:gdLst>
                <a:gd name="connsiteX0" fmla="*/ 585788 w 1400175"/>
                <a:gd name="connsiteY0" fmla="*/ 688181 h 885825"/>
                <a:gd name="connsiteX1" fmla="*/ 457200 w 1400175"/>
                <a:gd name="connsiteY1" fmla="*/ 740569 h 885825"/>
                <a:gd name="connsiteX2" fmla="*/ 257175 w 1400175"/>
                <a:gd name="connsiteY2" fmla="*/ 812006 h 885825"/>
                <a:gd name="connsiteX3" fmla="*/ 80963 w 1400175"/>
                <a:gd name="connsiteY3" fmla="*/ 876300 h 885825"/>
                <a:gd name="connsiteX4" fmla="*/ 35719 w 1400175"/>
                <a:gd name="connsiteY4" fmla="*/ 885825 h 885825"/>
                <a:gd name="connsiteX5" fmla="*/ 14288 w 1400175"/>
                <a:gd name="connsiteY5" fmla="*/ 885825 h 885825"/>
                <a:gd name="connsiteX6" fmla="*/ 2381 w 1400175"/>
                <a:gd name="connsiteY6" fmla="*/ 878681 h 885825"/>
                <a:gd name="connsiteX7" fmla="*/ 0 w 1400175"/>
                <a:gd name="connsiteY7" fmla="*/ 864394 h 885825"/>
                <a:gd name="connsiteX8" fmla="*/ 19050 w 1400175"/>
                <a:gd name="connsiteY8" fmla="*/ 835819 h 885825"/>
                <a:gd name="connsiteX9" fmla="*/ 47625 w 1400175"/>
                <a:gd name="connsiteY9" fmla="*/ 814388 h 885825"/>
                <a:gd name="connsiteX10" fmla="*/ 159544 w 1400175"/>
                <a:gd name="connsiteY10" fmla="*/ 771525 h 885825"/>
                <a:gd name="connsiteX11" fmla="*/ 264319 w 1400175"/>
                <a:gd name="connsiteY11" fmla="*/ 721519 h 885825"/>
                <a:gd name="connsiteX12" fmla="*/ 397669 w 1400175"/>
                <a:gd name="connsiteY12" fmla="*/ 642938 h 885825"/>
                <a:gd name="connsiteX13" fmla="*/ 550069 w 1400175"/>
                <a:gd name="connsiteY13" fmla="*/ 547688 h 885825"/>
                <a:gd name="connsiteX14" fmla="*/ 688181 w 1400175"/>
                <a:gd name="connsiteY14" fmla="*/ 447675 h 885825"/>
                <a:gd name="connsiteX15" fmla="*/ 816769 w 1400175"/>
                <a:gd name="connsiteY15" fmla="*/ 352425 h 885825"/>
                <a:gd name="connsiteX16" fmla="*/ 897731 w 1400175"/>
                <a:gd name="connsiteY16" fmla="*/ 288131 h 885825"/>
                <a:gd name="connsiteX17" fmla="*/ 983456 w 1400175"/>
                <a:gd name="connsiteY17" fmla="*/ 216694 h 885825"/>
                <a:gd name="connsiteX18" fmla="*/ 1007269 w 1400175"/>
                <a:gd name="connsiteY18" fmla="*/ 188119 h 885825"/>
                <a:gd name="connsiteX19" fmla="*/ 1014413 w 1400175"/>
                <a:gd name="connsiteY19" fmla="*/ 166688 h 885825"/>
                <a:gd name="connsiteX20" fmla="*/ 1016794 w 1400175"/>
                <a:gd name="connsiteY20" fmla="*/ 140494 h 885825"/>
                <a:gd name="connsiteX21" fmla="*/ 1009650 w 1400175"/>
                <a:gd name="connsiteY21" fmla="*/ 111919 h 885825"/>
                <a:gd name="connsiteX22" fmla="*/ 988219 w 1400175"/>
                <a:gd name="connsiteY22" fmla="*/ 76200 h 885825"/>
                <a:gd name="connsiteX23" fmla="*/ 973931 w 1400175"/>
                <a:gd name="connsiteY23" fmla="*/ 47625 h 885825"/>
                <a:gd name="connsiteX24" fmla="*/ 966788 w 1400175"/>
                <a:gd name="connsiteY24" fmla="*/ 26194 h 885825"/>
                <a:gd name="connsiteX25" fmla="*/ 969169 w 1400175"/>
                <a:gd name="connsiteY25" fmla="*/ 9525 h 885825"/>
                <a:gd name="connsiteX26" fmla="*/ 978694 w 1400175"/>
                <a:gd name="connsiteY26" fmla="*/ 0 h 885825"/>
                <a:gd name="connsiteX27" fmla="*/ 1002506 w 1400175"/>
                <a:gd name="connsiteY27" fmla="*/ 2381 h 885825"/>
                <a:gd name="connsiteX28" fmla="*/ 1064419 w 1400175"/>
                <a:gd name="connsiteY28" fmla="*/ 26194 h 885825"/>
                <a:gd name="connsiteX29" fmla="*/ 1140619 w 1400175"/>
                <a:gd name="connsiteY29" fmla="*/ 61913 h 885825"/>
                <a:gd name="connsiteX30" fmla="*/ 1219200 w 1400175"/>
                <a:gd name="connsiteY30" fmla="*/ 104775 h 885825"/>
                <a:gd name="connsiteX31" fmla="*/ 1273969 w 1400175"/>
                <a:gd name="connsiteY31" fmla="*/ 142875 h 885825"/>
                <a:gd name="connsiteX32" fmla="*/ 1340644 w 1400175"/>
                <a:gd name="connsiteY32" fmla="*/ 202406 h 885825"/>
                <a:gd name="connsiteX33" fmla="*/ 1376363 w 1400175"/>
                <a:gd name="connsiteY33" fmla="*/ 245269 h 885825"/>
                <a:gd name="connsiteX34" fmla="*/ 1393031 w 1400175"/>
                <a:gd name="connsiteY34" fmla="*/ 273844 h 885825"/>
                <a:gd name="connsiteX35" fmla="*/ 1400175 w 1400175"/>
                <a:gd name="connsiteY35" fmla="*/ 297656 h 885825"/>
                <a:gd name="connsiteX36" fmla="*/ 1397794 w 1400175"/>
                <a:gd name="connsiteY36" fmla="*/ 326231 h 885825"/>
                <a:gd name="connsiteX37" fmla="*/ 1381125 w 1400175"/>
                <a:gd name="connsiteY37" fmla="*/ 342900 h 885825"/>
                <a:gd name="connsiteX38" fmla="*/ 1350169 w 1400175"/>
                <a:gd name="connsiteY38" fmla="*/ 354806 h 885825"/>
                <a:gd name="connsiteX39" fmla="*/ 1271588 w 1400175"/>
                <a:gd name="connsiteY39" fmla="*/ 369094 h 885825"/>
                <a:gd name="connsiteX40" fmla="*/ 1252538 w 1400175"/>
                <a:gd name="connsiteY40" fmla="*/ 371475 h 885825"/>
                <a:gd name="connsiteX41" fmla="*/ 990600 w 1400175"/>
                <a:gd name="connsiteY41" fmla="*/ 514350 h 885825"/>
                <a:gd name="connsiteX42" fmla="*/ 585788 w 1400175"/>
                <a:gd name="connsiteY42" fmla="*/ 688181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00175" h="885825">
                  <a:moveTo>
                    <a:pt x="585788" y="688181"/>
                  </a:moveTo>
                  <a:lnTo>
                    <a:pt x="457200" y="740569"/>
                  </a:lnTo>
                  <a:lnTo>
                    <a:pt x="257175" y="812006"/>
                  </a:lnTo>
                  <a:lnTo>
                    <a:pt x="80963" y="876300"/>
                  </a:lnTo>
                  <a:lnTo>
                    <a:pt x="35719" y="885825"/>
                  </a:lnTo>
                  <a:lnTo>
                    <a:pt x="14288" y="885825"/>
                  </a:lnTo>
                  <a:lnTo>
                    <a:pt x="2381" y="878681"/>
                  </a:lnTo>
                  <a:lnTo>
                    <a:pt x="0" y="864394"/>
                  </a:lnTo>
                  <a:lnTo>
                    <a:pt x="19050" y="835819"/>
                  </a:lnTo>
                  <a:lnTo>
                    <a:pt x="47625" y="814388"/>
                  </a:lnTo>
                  <a:lnTo>
                    <a:pt x="159544" y="771525"/>
                  </a:lnTo>
                  <a:lnTo>
                    <a:pt x="264319" y="721519"/>
                  </a:lnTo>
                  <a:lnTo>
                    <a:pt x="397669" y="642938"/>
                  </a:lnTo>
                  <a:lnTo>
                    <a:pt x="550069" y="547688"/>
                  </a:lnTo>
                  <a:lnTo>
                    <a:pt x="688181" y="447675"/>
                  </a:lnTo>
                  <a:lnTo>
                    <a:pt x="816769" y="352425"/>
                  </a:lnTo>
                  <a:lnTo>
                    <a:pt x="897731" y="288131"/>
                  </a:lnTo>
                  <a:lnTo>
                    <a:pt x="983456" y="216694"/>
                  </a:lnTo>
                  <a:lnTo>
                    <a:pt x="1007269" y="188119"/>
                  </a:lnTo>
                  <a:lnTo>
                    <a:pt x="1014413" y="166688"/>
                  </a:lnTo>
                  <a:lnTo>
                    <a:pt x="1016794" y="140494"/>
                  </a:lnTo>
                  <a:lnTo>
                    <a:pt x="1009650" y="111919"/>
                  </a:lnTo>
                  <a:lnTo>
                    <a:pt x="988219" y="76200"/>
                  </a:lnTo>
                  <a:lnTo>
                    <a:pt x="973931" y="47625"/>
                  </a:lnTo>
                  <a:lnTo>
                    <a:pt x="966788" y="26194"/>
                  </a:lnTo>
                  <a:lnTo>
                    <a:pt x="969169" y="9525"/>
                  </a:lnTo>
                  <a:lnTo>
                    <a:pt x="978694" y="0"/>
                  </a:lnTo>
                  <a:lnTo>
                    <a:pt x="1002506" y="2381"/>
                  </a:lnTo>
                  <a:lnTo>
                    <a:pt x="1064419" y="26194"/>
                  </a:lnTo>
                  <a:lnTo>
                    <a:pt x="1140619" y="61913"/>
                  </a:lnTo>
                  <a:lnTo>
                    <a:pt x="1219200" y="104775"/>
                  </a:lnTo>
                  <a:lnTo>
                    <a:pt x="1273969" y="142875"/>
                  </a:lnTo>
                  <a:lnTo>
                    <a:pt x="1340644" y="202406"/>
                  </a:lnTo>
                  <a:lnTo>
                    <a:pt x="1376363" y="245269"/>
                  </a:lnTo>
                  <a:lnTo>
                    <a:pt x="1393031" y="273844"/>
                  </a:lnTo>
                  <a:lnTo>
                    <a:pt x="1400175" y="297656"/>
                  </a:lnTo>
                  <a:lnTo>
                    <a:pt x="1397794" y="326231"/>
                  </a:lnTo>
                  <a:lnTo>
                    <a:pt x="1381125" y="342900"/>
                  </a:lnTo>
                  <a:lnTo>
                    <a:pt x="1350169" y="354806"/>
                  </a:lnTo>
                  <a:lnTo>
                    <a:pt x="1271588" y="369094"/>
                  </a:lnTo>
                  <a:lnTo>
                    <a:pt x="1252538" y="371475"/>
                  </a:lnTo>
                  <a:lnTo>
                    <a:pt x="990600" y="514350"/>
                  </a:lnTo>
                  <a:lnTo>
                    <a:pt x="585788" y="6881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9">
              <a:extLst>
                <a:ext uri="{FF2B5EF4-FFF2-40B4-BE49-F238E27FC236}">
                  <a16:creationId xmlns:a16="http://schemas.microsoft.com/office/drawing/2014/main" id="{96254521-AAED-4A84-B126-CE4C3E8F3097}"/>
                </a:ext>
              </a:extLst>
            </p:cNvPr>
            <p:cNvSpPr/>
            <p:nvPr/>
          </p:nvSpPr>
          <p:spPr>
            <a:xfrm>
              <a:off x="5438775" y="5395913"/>
              <a:ext cx="1143000" cy="933450"/>
            </a:xfrm>
            <a:custGeom>
              <a:avLst/>
              <a:gdLst>
                <a:gd name="connsiteX0" fmla="*/ 557213 w 1143000"/>
                <a:gd name="connsiteY0" fmla="*/ 485775 h 933450"/>
                <a:gd name="connsiteX1" fmla="*/ 466725 w 1143000"/>
                <a:gd name="connsiteY1" fmla="*/ 407193 h 933450"/>
                <a:gd name="connsiteX2" fmla="*/ 390525 w 1143000"/>
                <a:gd name="connsiteY2" fmla="*/ 340518 h 933450"/>
                <a:gd name="connsiteX3" fmla="*/ 314325 w 1143000"/>
                <a:gd name="connsiteY3" fmla="*/ 280987 h 933450"/>
                <a:gd name="connsiteX4" fmla="*/ 240506 w 1143000"/>
                <a:gd name="connsiteY4" fmla="*/ 221456 h 933450"/>
                <a:gd name="connsiteX5" fmla="*/ 135731 w 1143000"/>
                <a:gd name="connsiteY5" fmla="*/ 145256 h 933450"/>
                <a:gd name="connsiteX6" fmla="*/ 23813 w 1143000"/>
                <a:gd name="connsiteY6" fmla="*/ 71437 h 933450"/>
                <a:gd name="connsiteX7" fmla="*/ 9525 w 1143000"/>
                <a:gd name="connsiteY7" fmla="*/ 59531 h 933450"/>
                <a:gd name="connsiteX8" fmla="*/ 0 w 1143000"/>
                <a:gd name="connsiteY8" fmla="*/ 38100 h 933450"/>
                <a:gd name="connsiteX9" fmla="*/ 0 w 1143000"/>
                <a:gd name="connsiteY9" fmla="*/ 11906 h 933450"/>
                <a:gd name="connsiteX10" fmla="*/ 4763 w 1143000"/>
                <a:gd name="connsiteY10" fmla="*/ 2381 h 933450"/>
                <a:gd name="connsiteX11" fmla="*/ 16669 w 1143000"/>
                <a:gd name="connsiteY11" fmla="*/ 0 h 933450"/>
                <a:gd name="connsiteX12" fmla="*/ 47625 w 1143000"/>
                <a:gd name="connsiteY12" fmla="*/ 7143 h 933450"/>
                <a:gd name="connsiteX13" fmla="*/ 238125 w 1143000"/>
                <a:gd name="connsiteY13" fmla="*/ 83343 h 933450"/>
                <a:gd name="connsiteX14" fmla="*/ 435769 w 1143000"/>
                <a:gd name="connsiteY14" fmla="*/ 161925 h 933450"/>
                <a:gd name="connsiteX15" fmla="*/ 633413 w 1143000"/>
                <a:gd name="connsiteY15" fmla="*/ 252412 h 933450"/>
                <a:gd name="connsiteX16" fmla="*/ 797719 w 1143000"/>
                <a:gd name="connsiteY16" fmla="*/ 328612 h 933450"/>
                <a:gd name="connsiteX17" fmla="*/ 816769 w 1143000"/>
                <a:gd name="connsiteY17" fmla="*/ 340518 h 933450"/>
                <a:gd name="connsiteX18" fmla="*/ 914400 w 1143000"/>
                <a:gd name="connsiteY18" fmla="*/ 426243 h 933450"/>
                <a:gd name="connsiteX19" fmla="*/ 1004888 w 1143000"/>
                <a:gd name="connsiteY19" fmla="*/ 519112 h 933450"/>
                <a:gd name="connsiteX20" fmla="*/ 1050131 w 1143000"/>
                <a:gd name="connsiteY20" fmla="*/ 571500 h 933450"/>
                <a:gd name="connsiteX21" fmla="*/ 1092994 w 1143000"/>
                <a:gd name="connsiteY21" fmla="*/ 623887 h 933450"/>
                <a:gd name="connsiteX22" fmla="*/ 1112044 w 1143000"/>
                <a:gd name="connsiteY22" fmla="*/ 661987 h 933450"/>
                <a:gd name="connsiteX23" fmla="*/ 1121569 w 1143000"/>
                <a:gd name="connsiteY23" fmla="*/ 685800 h 933450"/>
                <a:gd name="connsiteX24" fmla="*/ 1131094 w 1143000"/>
                <a:gd name="connsiteY24" fmla="*/ 726281 h 933450"/>
                <a:gd name="connsiteX25" fmla="*/ 1140619 w 1143000"/>
                <a:gd name="connsiteY25" fmla="*/ 778668 h 933450"/>
                <a:gd name="connsiteX26" fmla="*/ 1143000 w 1143000"/>
                <a:gd name="connsiteY26" fmla="*/ 826293 h 933450"/>
                <a:gd name="connsiteX27" fmla="*/ 1135856 w 1143000"/>
                <a:gd name="connsiteY27" fmla="*/ 866775 h 933450"/>
                <a:gd name="connsiteX28" fmla="*/ 1128713 w 1143000"/>
                <a:gd name="connsiteY28" fmla="*/ 890587 h 933450"/>
                <a:gd name="connsiteX29" fmla="*/ 1112044 w 1143000"/>
                <a:gd name="connsiteY29" fmla="*/ 909637 h 933450"/>
                <a:gd name="connsiteX30" fmla="*/ 1081088 w 1143000"/>
                <a:gd name="connsiteY30" fmla="*/ 926306 h 933450"/>
                <a:gd name="connsiteX31" fmla="*/ 1042988 w 1143000"/>
                <a:gd name="connsiteY31" fmla="*/ 933450 h 933450"/>
                <a:gd name="connsiteX32" fmla="*/ 1009650 w 1143000"/>
                <a:gd name="connsiteY32" fmla="*/ 931068 h 933450"/>
                <a:gd name="connsiteX33" fmla="*/ 971550 w 1143000"/>
                <a:gd name="connsiteY33" fmla="*/ 916781 h 933450"/>
                <a:gd name="connsiteX34" fmla="*/ 938213 w 1143000"/>
                <a:gd name="connsiteY34" fmla="*/ 897731 h 933450"/>
                <a:gd name="connsiteX35" fmla="*/ 897731 w 1143000"/>
                <a:gd name="connsiteY35" fmla="*/ 859631 h 933450"/>
                <a:gd name="connsiteX36" fmla="*/ 835819 w 1143000"/>
                <a:gd name="connsiteY36" fmla="*/ 778668 h 933450"/>
                <a:gd name="connsiteX37" fmla="*/ 766763 w 1143000"/>
                <a:gd name="connsiteY37" fmla="*/ 700087 h 933450"/>
                <a:gd name="connsiteX38" fmla="*/ 704850 w 1143000"/>
                <a:gd name="connsiteY38" fmla="*/ 635793 h 933450"/>
                <a:gd name="connsiteX39" fmla="*/ 645319 w 1143000"/>
                <a:gd name="connsiteY39" fmla="*/ 571500 h 933450"/>
                <a:gd name="connsiteX40" fmla="*/ 557213 w 1143000"/>
                <a:gd name="connsiteY40" fmla="*/ 485775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43000" h="933450">
                  <a:moveTo>
                    <a:pt x="557213" y="485775"/>
                  </a:moveTo>
                  <a:lnTo>
                    <a:pt x="466725" y="407193"/>
                  </a:lnTo>
                  <a:lnTo>
                    <a:pt x="390525" y="340518"/>
                  </a:lnTo>
                  <a:lnTo>
                    <a:pt x="314325" y="280987"/>
                  </a:lnTo>
                  <a:lnTo>
                    <a:pt x="240506" y="221456"/>
                  </a:lnTo>
                  <a:lnTo>
                    <a:pt x="135731" y="145256"/>
                  </a:lnTo>
                  <a:lnTo>
                    <a:pt x="23813" y="71437"/>
                  </a:lnTo>
                  <a:lnTo>
                    <a:pt x="9525" y="59531"/>
                  </a:lnTo>
                  <a:lnTo>
                    <a:pt x="0" y="38100"/>
                  </a:lnTo>
                  <a:lnTo>
                    <a:pt x="0" y="11906"/>
                  </a:lnTo>
                  <a:lnTo>
                    <a:pt x="4763" y="2381"/>
                  </a:lnTo>
                  <a:lnTo>
                    <a:pt x="16669" y="0"/>
                  </a:lnTo>
                  <a:lnTo>
                    <a:pt x="47625" y="7143"/>
                  </a:lnTo>
                  <a:lnTo>
                    <a:pt x="238125" y="83343"/>
                  </a:lnTo>
                  <a:lnTo>
                    <a:pt x="435769" y="161925"/>
                  </a:lnTo>
                  <a:lnTo>
                    <a:pt x="633413" y="252412"/>
                  </a:lnTo>
                  <a:lnTo>
                    <a:pt x="797719" y="328612"/>
                  </a:lnTo>
                  <a:lnTo>
                    <a:pt x="816769" y="340518"/>
                  </a:lnTo>
                  <a:lnTo>
                    <a:pt x="914400" y="426243"/>
                  </a:lnTo>
                  <a:lnTo>
                    <a:pt x="1004888" y="519112"/>
                  </a:lnTo>
                  <a:lnTo>
                    <a:pt x="1050131" y="571500"/>
                  </a:lnTo>
                  <a:lnTo>
                    <a:pt x="1092994" y="623887"/>
                  </a:lnTo>
                  <a:lnTo>
                    <a:pt x="1112044" y="661987"/>
                  </a:lnTo>
                  <a:lnTo>
                    <a:pt x="1121569" y="685800"/>
                  </a:lnTo>
                  <a:lnTo>
                    <a:pt x="1131094" y="726281"/>
                  </a:lnTo>
                  <a:lnTo>
                    <a:pt x="1140619" y="778668"/>
                  </a:lnTo>
                  <a:lnTo>
                    <a:pt x="1143000" y="826293"/>
                  </a:lnTo>
                  <a:lnTo>
                    <a:pt x="1135856" y="866775"/>
                  </a:lnTo>
                  <a:lnTo>
                    <a:pt x="1128713" y="890587"/>
                  </a:lnTo>
                  <a:lnTo>
                    <a:pt x="1112044" y="909637"/>
                  </a:lnTo>
                  <a:lnTo>
                    <a:pt x="1081088" y="926306"/>
                  </a:lnTo>
                  <a:lnTo>
                    <a:pt x="1042988" y="933450"/>
                  </a:lnTo>
                  <a:lnTo>
                    <a:pt x="1009650" y="931068"/>
                  </a:lnTo>
                  <a:lnTo>
                    <a:pt x="971550" y="916781"/>
                  </a:lnTo>
                  <a:lnTo>
                    <a:pt x="938213" y="897731"/>
                  </a:lnTo>
                  <a:lnTo>
                    <a:pt x="897731" y="859631"/>
                  </a:lnTo>
                  <a:lnTo>
                    <a:pt x="835819" y="778668"/>
                  </a:lnTo>
                  <a:lnTo>
                    <a:pt x="766763" y="700087"/>
                  </a:lnTo>
                  <a:lnTo>
                    <a:pt x="704850" y="635793"/>
                  </a:lnTo>
                  <a:lnTo>
                    <a:pt x="645319" y="571500"/>
                  </a:lnTo>
                  <a:lnTo>
                    <a:pt x="557213" y="4857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4" name="グループ化 43">
            <a:extLst>
              <a:ext uri="{FF2B5EF4-FFF2-40B4-BE49-F238E27FC236}">
                <a16:creationId xmlns:a16="http://schemas.microsoft.com/office/drawing/2014/main" id="{580E9293-B24B-4B0A-92E2-77AAF38D7ED2}"/>
              </a:ext>
            </a:extLst>
          </p:cNvPr>
          <p:cNvGrpSpPr/>
          <p:nvPr/>
        </p:nvGrpSpPr>
        <p:grpSpPr>
          <a:xfrm>
            <a:off x="2586038" y="1292225"/>
            <a:ext cx="4567237" cy="4884738"/>
            <a:chOff x="2586038" y="1292225"/>
            <a:chExt cx="4567237" cy="4884738"/>
          </a:xfrm>
        </p:grpSpPr>
        <p:sp>
          <p:nvSpPr>
            <p:cNvPr id="45" name="フリーフォーム 6">
              <a:extLst>
                <a:ext uri="{FF2B5EF4-FFF2-40B4-BE49-F238E27FC236}">
                  <a16:creationId xmlns:a16="http://schemas.microsoft.com/office/drawing/2014/main" id="{224F961E-CBBC-47F8-9D2C-125EC2EB3B80}"/>
                </a:ext>
              </a:extLst>
            </p:cNvPr>
            <p:cNvSpPr/>
            <p:nvPr/>
          </p:nvSpPr>
          <p:spPr>
            <a:xfrm>
              <a:off x="2586038" y="1292225"/>
              <a:ext cx="1609725" cy="1889125"/>
            </a:xfrm>
            <a:custGeom>
              <a:avLst/>
              <a:gdLst>
                <a:gd name="connsiteX0" fmla="*/ 606260 w 1610847"/>
                <a:gd name="connsiteY0" fmla="*/ 1207509 h 1888925"/>
                <a:gd name="connsiteX1" fmla="*/ 761583 w 1610847"/>
                <a:gd name="connsiteY1" fmla="*/ 1024629 h 1888925"/>
                <a:gd name="connsiteX2" fmla="*/ 879327 w 1610847"/>
                <a:gd name="connsiteY2" fmla="*/ 874317 h 1888925"/>
                <a:gd name="connsiteX3" fmla="*/ 972020 w 1610847"/>
                <a:gd name="connsiteY3" fmla="*/ 741541 h 1888925"/>
                <a:gd name="connsiteX4" fmla="*/ 1037155 w 1610847"/>
                <a:gd name="connsiteY4" fmla="*/ 641333 h 1888925"/>
                <a:gd name="connsiteX5" fmla="*/ 1122332 w 1610847"/>
                <a:gd name="connsiteY5" fmla="*/ 493526 h 1888925"/>
                <a:gd name="connsiteX6" fmla="*/ 1179952 w 1610847"/>
                <a:gd name="connsiteY6" fmla="*/ 393317 h 1888925"/>
                <a:gd name="connsiteX7" fmla="*/ 1220035 w 1610847"/>
                <a:gd name="connsiteY7" fmla="*/ 305635 h 1888925"/>
                <a:gd name="connsiteX8" fmla="*/ 1237572 w 1610847"/>
                <a:gd name="connsiteY8" fmla="*/ 260541 h 1888925"/>
                <a:gd name="connsiteX9" fmla="*/ 1242582 w 1610847"/>
                <a:gd name="connsiteY9" fmla="*/ 230479 h 1888925"/>
                <a:gd name="connsiteX10" fmla="*/ 1235066 w 1610847"/>
                <a:gd name="connsiteY10" fmla="*/ 197911 h 1888925"/>
                <a:gd name="connsiteX11" fmla="*/ 1207509 w 1610847"/>
                <a:gd name="connsiteY11" fmla="*/ 132776 h 1888925"/>
                <a:gd name="connsiteX12" fmla="*/ 1184962 w 1610847"/>
                <a:gd name="connsiteY12" fmla="*/ 97703 h 1888925"/>
                <a:gd name="connsiteX13" fmla="*/ 1159910 w 1610847"/>
                <a:gd name="connsiteY13" fmla="*/ 70146 h 1888925"/>
                <a:gd name="connsiteX14" fmla="*/ 1144879 w 1610847"/>
                <a:gd name="connsiteY14" fmla="*/ 50104 h 1888925"/>
                <a:gd name="connsiteX15" fmla="*/ 1137363 w 1610847"/>
                <a:gd name="connsiteY15" fmla="*/ 25052 h 1888925"/>
                <a:gd name="connsiteX16" fmla="*/ 1139869 w 1610847"/>
                <a:gd name="connsiteY16" fmla="*/ 12526 h 1888925"/>
                <a:gd name="connsiteX17" fmla="*/ 1147384 w 1610847"/>
                <a:gd name="connsiteY17" fmla="*/ 2505 h 1888925"/>
                <a:gd name="connsiteX18" fmla="*/ 1154900 w 1610847"/>
                <a:gd name="connsiteY18" fmla="*/ 0 h 1888925"/>
                <a:gd name="connsiteX19" fmla="*/ 1182457 w 1610847"/>
                <a:gd name="connsiteY19" fmla="*/ 5010 h 1888925"/>
                <a:gd name="connsiteX20" fmla="*/ 1232561 w 1610847"/>
                <a:gd name="connsiteY20" fmla="*/ 30062 h 1888925"/>
                <a:gd name="connsiteX21" fmla="*/ 1302707 w 1610847"/>
                <a:gd name="connsiteY21" fmla="*/ 77661 h 1888925"/>
                <a:gd name="connsiteX22" fmla="*/ 1402915 w 1610847"/>
                <a:gd name="connsiteY22" fmla="*/ 160333 h 1888925"/>
                <a:gd name="connsiteX23" fmla="*/ 1498113 w 1610847"/>
                <a:gd name="connsiteY23" fmla="*/ 250521 h 1888925"/>
                <a:gd name="connsiteX24" fmla="*/ 1548217 w 1610847"/>
                <a:gd name="connsiteY24" fmla="*/ 298119 h 1888925"/>
                <a:gd name="connsiteX25" fmla="*/ 1593311 w 1610847"/>
                <a:gd name="connsiteY25" fmla="*/ 345718 h 1888925"/>
                <a:gd name="connsiteX26" fmla="*/ 1605837 w 1610847"/>
                <a:gd name="connsiteY26" fmla="*/ 363255 h 1888925"/>
                <a:gd name="connsiteX27" fmla="*/ 1610847 w 1610847"/>
                <a:gd name="connsiteY27" fmla="*/ 380791 h 1888925"/>
                <a:gd name="connsiteX28" fmla="*/ 1608342 w 1610847"/>
                <a:gd name="connsiteY28" fmla="*/ 405843 h 1888925"/>
                <a:gd name="connsiteX29" fmla="*/ 1598321 w 1610847"/>
                <a:gd name="connsiteY29" fmla="*/ 420875 h 1888925"/>
                <a:gd name="connsiteX30" fmla="*/ 1560743 w 1610847"/>
                <a:gd name="connsiteY30" fmla="*/ 440916 h 1888925"/>
                <a:gd name="connsiteX31" fmla="*/ 1528175 w 1610847"/>
                <a:gd name="connsiteY31" fmla="*/ 455947 h 1888925"/>
                <a:gd name="connsiteX32" fmla="*/ 1473061 w 1610847"/>
                <a:gd name="connsiteY32" fmla="*/ 496031 h 1888925"/>
                <a:gd name="connsiteX33" fmla="*/ 1362832 w 1610847"/>
                <a:gd name="connsiteY33" fmla="*/ 596239 h 1888925"/>
                <a:gd name="connsiteX34" fmla="*/ 1199993 w 1610847"/>
                <a:gd name="connsiteY34" fmla="*/ 771603 h 1888925"/>
                <a:gd name="connsiteX35" fmla="*/ 1062207 w 1610847"/>
                <a:gd name="connsiteY35" fmla="*/ 931936 h 1888925"/>
                <a:gd name="connsiteX36" fmla="*/ 954483 w 1610847"/>
                <a:gd name="connsiteY36" fmla="*/ 1067218 h 1888925"/>
                <a:gd name="connsiteX37" fmla="*/ 849265 w 1610847"/>
                <a:gd name="connsiteY37" fmla="*/ 1187467 h 1888925"/>
                <a:gd name="connsiteX38" fmla="*/ 713984 w 1610847"/>
                <a:gd name="connsiteY38" fmla="*/ 1330264 h 1888925"/>
                <a:gd name="connsiteX39" fmla="*/ 526093 w 1610847"/>
                <a:gd name="connsiteY39" fmla="*/ 1493102 h 1888925"/>
                <a:gd name="connsiteX40" fmla="*/ 343213 w 1610847"/>
                <a:gd name="connsiteY40" fmla="*/ 1635899 h 1888925"/>
                <a:gd name="connsiteX41" fmla="*/ 250521 w 1610847"/>
                <a:gd name="connsiteY41" fmla="*/ 1711055 h 1888925"/>
                <a:gd name="connsiteX42" fmla="*/ 122755 w 1610847"/>
                <a:gd name="connsiteY42" fmla="*/ 1818779 h 1888925"/>
                <a:gd name="connsiteX43" fmla="*/ 60125 w 1610847"/>
                <a:gd name="connsiteY43" fmla="*/ 1871389 h 1888925"/>
                <a:gd name="connsiteX44" fmla="*/ 40083 w 1610847"/>
                <a:gd name="connsiteY44" fmla="*/ 1883915 h 1888925"/>
                <a:gd name="connsiteX45" fmla="*/ 22547 w 1610847"/>
                <a:gd name="connsiteY45" fmla="*/ 1888925 h 1888925"/>
                <a:gd name="connsiteX46" fmla="*/ 5010 w 1610847"/>
                <a:gd name="connsiteY46" fmla="*/ 1883915 h 1888925"/>
                <a:gd name="connsiteX47" fmla="*/ 0 w 1610847"/>
                <a:gd name="connsiteY47" fmla="*/ 1871389 h 1888925"/>
                <a:gd name="connsiteX48" fmla="*/ 2505 w 1610847"/>
                <a:gd name="connsiteY48" fmla="*/ 1851347 h 1888925"/>
                <a:gd name="connsiteX49" fmla="*/ 15031 w 1610847"/>
                <a:gd name="connsiteY49" fmla="*/ 1826295 h 1888925"/>
                <a:gd name="connsiteX50" fmla="*/ 102713 w 1610847"/>
                <a:gd name="connsiteY50" fmla="*/ 1741118 h 1888925"/>
                <a:gd name="connsiteX51" fmla="*/ 207932 w 1610847"/>
                <a:gd name="connsiteY51" fmla="*/ 1635899 h 1888925"/>
                <a:gd name="connsiteX52" fmla="*/ 328182 w 1610847"/>
                <a:gd name="connsiteY52" fmla="*/ 1515649 h 1888925"/>
                <a:gd name="connsiteX53" fmla="*/ 465968 w 1610847"/>
                <a:gd name="connsiteY53" fmla="*/ 1372853 h 1888925"/>
                <a:gd name="connsiteX54" fmla="*/ 606260 w 1610847"/>
                <a:gd name="connsiteY54" fmla="*/ 1207509 h 1888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610847" h="1888925">
                  <a:moveTo>
                    <a:pt x="606260" y="1207509"/>
                  </a:moveTo>
                  <a:lnTo>
                    <a:pt x="761583" y="1024629"/>
                  </a:lnTo>
                  <a:lnTo>
                    <a:pt x="879327" y="874317"/>
                  </a:lnTo>
                  <a:lnTo>
                    <a:pt x="972020" y="741541"/>
                  </a:lnTo>
                  <a:lnTo>
                    <a:pt x="1037155" y="641333"/>
                  </a:lnTo>
                  <a:lnTo>
                    <a:pt x="1122332" y="493526"/>
                  </a:lnTo>
                  <a:lnTo>
                    <a:pt x="1179952" y="393317"/>
                  </a:lnTo>
                  <a:lnTo>
                    <a:pt x="1220035" y="305635"/>
                  </a:lnTo>
                  <a:lnTo>
                    <a:pt x="1237572" y="260541"/>
                  </a:lnTo>
                  <a:lnTo>
                    <a:pt x="1242582" y="230479"/>
                  </a:lnTo>
                  <a:lnTo>
                    <a:pt x="1235066" y="197911"/>
                  </a:lnTo>
                  <a:lnTo>
                    <a:pt x="1207509" y="132776"/>
                  </a:lnTo>
                  <a:lnTo>
                    <a:pt x="1184962" y="97703"/>
                  </a:lnTo>
                  <a:lnTo>
                    <a:pt x="1159910" y="70146"/>
                  </a:lnTo>
                  <a:lnTo>
                    <a:pt x="1144879" y="50104"/>
                  </a:lnTo>
                  <a:lnTo>
                    <a:pt x="1137363" y="25052"/>
                  </a:lnTo>
                  <a:lnTo>
                    <a:pt x="1139869" y="12526"/>
                  </a:lnTo>
                  <a:lnTo>
                    <a:pt x="1147384" y="2505"/>
                  </a:lnTo>
                  <a:lnTo>
                    <a:pt x="1154900" y="0"/>
                  </a:lnTo>
                  <a:lnTo>
                    <a:pt x="1182457" y="5010"/>
                  </a:lnTo>
                  <a:lnTo>
                    <a:pt x="1232561" y="30062"/>
                  </a:lnTo>
                  <a:lnTo>
                    <a:pt x="1302707" y="77661"/>
                  </a:lnTo>
                  <a:lnTo>
                    <a:pt x="1402915" y="160333"/>
                  </a:lnTo>
                  <a:lnTo>
                    <a:pt x="1498113" y="250521"/>
                  </a:lnTo>
                  <a:lnTo>
                    <a:pt x="1548217" y="298119"/>
                  </a:lnTo>
                  <a:lnTo>
                    <a:pt x="1593311" y="345718"/>
                  </a:lnTo>
                  <a:lnTo>
                    <a:pt x="1605837" y="363255"/>
                  </a:lnTo>
                  <a:lnTo>
                    <a:pt x="1610847" y="380791"/>
                  </a:lnTo>
                  <a:lnTo>
                    <a:pt x="1608342" y="405843"/>
                  </a:lnTo>
                  <a:lnTo>
                    <a:pt x="1598321" y="420875"/>
                  </a:lnTo>
                  <a:lnTo>
                    <a:pt x="1560743" y="440916"/>
                  </a:lnTo>
                  <a:lnTo>
                    <a:pt x="1528175" y="455947"/>
                  </a:lnTo>
                  <a:lnTo>
                    <a:pt x="1473061" y="496031"/>
                  </a:lnTo>
                  <a:lnTo>
                    <a:pt x="1362832" y="596239"/>
                  </a:lnTo>
                  <a:lnTo>
                    <a:pt x="1199993" y="771603"/>
                  </a:lnTo>
                  <a:lnTo>
                    <a:pt x="1062207" y="931936"/>
                  </a:lnTo>
                  <a:lnTo>
                    <a:pt x="954483" y="1067218"/>
                  </a:lnTo>
                  <a:lnTo>
                    <a:pt x="849265" y="1187467"/>
                  </a:lnTo>
                  <a:lnTo>
                    <a:pt x="713984" y="1330264"/>
                  </a:lnTo>
                  <a:lnTo>
                    <a:pt x="526093" y="1493102"/>
                  </a:lnTo>
                  <a:lnTo>
                    <a:pt x="343213" y="1635899"/>
                  </a:lnTo>
                  <a:lnTo>
                    <a:pt x="250521" y="1711055"/>
                  </a:lnTo>
                  <a:lnTo>
                    <a:pt x="122755" y="1818779"/>
                  </a:lnTo>
                  <a:lnTo>
                    <a:pt x="60125" y="1871389"/>
                  </a:lnTo>
                  <a:lnTo>
                    <a:pt x="40083" y="1883915"/>
                  </a:lnTo>
                  <a:lnTo>
                    <a:pt x="22547" y="1888925"/>
                  </a:lnTo>
                  <a:lnTo>
                    <a:pt x="5010" y="1883915"/>
                  </a:lnTo>
                  <a:lnTo>
                    <a:pt x="0" y="1871389"/>
                  </a:lnTo>
                  <a:lnTo>
                    <a:pt x="2505" y="1851347"/>
                  </a:lnTo>
                  <a:lnTo>
                    <a:pt x="15031" y="1826295"/>
                  </a:lnTo>
                  <a:lnTo>
                    <a:pt x="102713" y="1741118"/>
                  </a:lnTo>
                  <a:lnTo>
                    <a:pt x="207932" y="1635899"/>
                  </a:lnTo>
                  <a:lnTo>
                    <a:pt x="328182" y="1515649"/>
                  </a:lnTo>
                  <a:lnTo>
                    <a:pt x="465968" y="1372853"/>
                  </a:lnTo>
                  <a:lnTo>
                    <a:pt x="606260" y="120750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7">
              <a:extLst>
                <a:ext uri="{FF2B5EF4-FFF2-40B4-BE49-F238E27FC236}">
                  <a16:creationId xmlns:a16="http://schemas.microsoft.com/office/drawing/2014/main" id="{132F7E54-80E5-4B0A-8669-8DD6C1DF5AF6}"/>
                </a:ext>
              </a:extLst>
            </p:cNvPr>
            <p:cNvSpPr/>
            <p:nvPr/>
          </p:nvSpPr>
          <p:spPr>
            <a:xfrm>
              <a:off x="5186363" y="1500188"/>
              <a:ext cx="1441450" cy="881062"/>
            </a:xfrm>
            <a:custGeom>
              <a:avLst/>
              <a:gdLst>
                <a:gd name="connsiteX0" fmla="*/ 473868 w 1440656"/>
                <a:gd name="connsiteY0" fmla="*/ 728662 h 881062"/>
                <a:gd name="connsiteX1" fmla="*/ 314325 w 1440656"/>
                <a:gd name="connsiteY1" fmla="*/ 785812 h 881062"/>
                <a:gd name="connsiteX2" fmla="*/ 26193 w 1440656"/>
                <a:gd name="connsiteY2" fmla="*/ 881062 h 881062"/>
                <a:gd name="connsiteX3" fmla="*/ 0 w 1440656"/>
                <a:gd name="connsiteY3" fmla="*/ 773906 h 881062"/>
                <a:gd name="connsiteX4" fmla="*/ 178593 w 1440656"/>
                <a:gd name="connsiteY4" fmla="*/ 711993 h 881062"/>
                <a:gd name="connsiteX5" fmla="*/ 385762 w 1440656"/>
                <a:gd name="connsiteY5" fmla="*/ 619125 h 881062"/>
                <a:gd name="connsiteX6" fmla="*/ 657225 w 1440656"/>
                <a:gd name="connsiteY6" fmla="*/ 481012 h 881062"/>
                <a:gd name="connsiteX7" fmla="*/ 821531 w 1440656"/>
                <a:gd name="connsiteY7" fmla="*/ 373856 h 881062"/>
                <a:gd name="connsiteX8" fmla="*/ 897731 w 1440656"/>
                <a:gd name="connsiteY8" fmla="*/ 321468 h 881062"/>
                <a:gd name="connsiteX9" fmla="*/ 954881 w 1440656"/>
                <a:gd name="connsiteY9" fmla="*/ 271462 h 881062"/>
                <a:gd name="connsiteX10" fmla="*/ 981075 w 1440656"/>
                <a:gd name="connsiteY10" fmla="*/ 238125 h 881062"/>
                <a:gd name="connsiteX11" fmla="*/ 988218 w 1440656"/>
                <a:gd name="connsiteY11" fmla="*/ 221456 h 881062"/>
                <a:gd name="connsiteX12" fmla="*/ 990600 w 1440656"/>
                <a:gd name="connsiteY12" fmla="*/ 200025 h 881062"/>
                <a:gd name="connsiteX13" fmla="*/ 983456 w 1440656"/>
                <a:gd name="connsiteY13" fmla="*/ 159543 h 881062"/>
                <a:gd name="connsiteX14" fmla="*/ 964406 w 1440656"/>
                <a:gd name="connsiteY14" fmla="*/ 100012 h 881062"/>
                <a:gd name="connsiteX15" fmla="*/ 945356 w 1440656"/>
                <a:gd name="connsiteY15" fmla="*/ 66675 h 881062"/>
                <a:gd name="connsiteX16" fmla="*/ 933450 w 1440656"/>
                <a:gd name="connsiteY16" fmla="*/ 40481 h 881062"/>
                <a:gd name="connsiteX17" fmla="*/ 931068 w 1440656"/>
                <a:gd name="connsiteY17" fmla="*/ 26193 h 881062"/>
                <a:gd name="connsiteX18" fmla="*/ 933450 w 1440656"/>
                <a:gd name="connsiteY18" fmla="*/ 11906 h 881062"/>
                <a:gd name="connsiteX19" fmla="*/ 938212 w 1440656"/>
                <a:gd name="connsiteY19" fmla="*/ 4762 h 881062"/>
                <a:gd name="connsiteX20" fmla="*/ 954881 w 1440656"/>
                <a:gd name="connsiteY20" fmla="*/ 0 h 881062"/>
                <a:gd name="connsiteX21" fmla="*/ 995362 w 1440656"/>
                <a:gd name="connsiteY21" fmla="*/ 7143 h 881062"/>
                <a:gd name="connsiteX22" fmla="*/ 1054893 w 1440656"/>
                <a:gd name="connsiteY22" fmla="*/ 30956 h 881062"/>
                <a:gd name="connsiteX23" fmla="*/ 1123950 w 1440656"/>
                <a:gd name="connsiteY23" fmla="*/ 64293 h 881062"/>
                <a:gd name="connsiteX24" fmla="*/ 1209675 w 1440656"/>
                <a:gd name="connsiteY24" fmla="*/ 116681 h 881062"/>
                <a:gd name="connsiteX25" fmla="*/ 1281112 w 1440656"/>
                <a:gd name="connsiteY25" fmla="*/ 164306 h 881062"/>
                <a:gd name="connsiteX26" fmla="*/ 1369218 w 1440656"/>
                <a:gd name="connsiteY26" fmla="*/ 235743 h 881062"/>
                <a:gd name="connsiteX27" fmla="*/ 1409700 w 1440656"/>
                <a:gd name="connsiteY27" fmla="*/ 273843 h 881062"/>
                <a:gd name="connsiteX28" fmla="*/ 1433512 w 1440656"/>
                <a:gd name="connsiteY28" fmla="*/ 302418 h 881062"/>
                <a:gd name="connsiteX29" fmla="*/ 1440656 w 1440656"/>
                <a:gd name="connsiteY29" fmla="*/ 321468 h 881062"/>
                <a:gd name="connsiteX30" fmla="*/ 1440656 w 1440656"/>
                <a:gd name="connsiteY30" fmla="*/ 333375 h 881062"/>
                <a:gd name="connsiteX31" fmla="*/ 1431131 w 1440656"/>
                <a:gd name="connsiteY31" fmla="*/ 350043 h 881062"/>
                <a:gd name="connsiteX32" fmla="*/ 1414462 w 1440656"/>
                <a:gd name="connsiteY32" fmla="*/ 361950 h 881062"/>
                <a:gd name="connsiteX33" fmla="*/ 1373981 w 1440656"/>
                <a:gd name="connsiteY33" fmla="*/ 373856 h 881062"/>
                <a:gd name="connsiteX34" fmla="*/ 1302543 w 1440656"/>
                <a:gd name="connsiteY34" fmla="*/ 388143 h 881062"/>
                <a:gd name="connsiteX35" fmla="*/ 1202531 w 1440656"/>
                <a:gd name="connsiteY35" fmla="*/ 433387 h 881062"/>
                <a:gd name="connsiteX36" fmla="*/ 1012031 w 1440656"/>
                <a:gd name="connsiteY36" fmla="*/ 519112 h 881062"/>
                <a:gd name="connsiteX37" fmla="*/ 800100 w 1440656"/>
                <a:gd name="connsiteY37" fmla="*/ 607218 h 881062"/>
                <a:gd name="connsiteX38" fmla="*/ 473868 w 1440656"/>
                <a:gd name="connsiteY38" fmla="*/ 728662 h 88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40656" h="881062">
                  <a:moveTo>
                    <a:pt x="473868" y="728662"/>
                  </a:moveTo>
                  <a:lnTo>
                    <a:pt x="314325" y="785812"/>
                  </a:lnTo>
                  <a:lnTo>
                    <a:pt x="26193" y="881062"/>
                  </a:lnTo>
                  <a:lnTo>
                    <a:pt x="0" y="773906"/>
                  </a:lnTo>
                  <a:lnTo>
                    <a:pt x="178593" y="711993"/>
                  </a:lnTo>
                  <a:lnTo>
                    <a:pt x="385762" y="619125"/>
                  </a:lnTo>
                  <a:lnTo>
                    <a:pt x="657225" y="481012"/>
                  </a:lnTo>
                  <a:lnTo>
                    <a:pt x="821531" y="373856"/>
                  </a:lnTo>
                  <a:lnTo>
                    <a:pt x="897731" y="321468"/>
                  </a:lnTo>
                  <a:lnTo>
                    <a:pt x="954881" y="271462"/>
                  </a:lnTo>
                  <a:lnTo>
                    <a:pt x="981075" y="238125"/>
                  </a:lnTo>
                  <a:lnTo>
                    <a:pt x="988218" y="221456"/>
                  </a:lnTo>
                  <a:lnTo>
                    <a:pt x="990600" y="200025"/>
                  </a:lnTo>
                  <a:lnTo>
                    <a:pt x="983456" y="159543"/>
                  </a:lnTo>
                  <a:lnTo>
                    <a:pt x="964406" y="100012"/>
                  </a:lnTo>
                  <a:lnTo>
                    <a:pt x="945356" y="66675"/>
                  </a:lnTo>
                  <a:lnTo>
                    <a:pt x="933450" y="40481"/>
                  </a:lnTo>
                  <a:lnTo>
                    <a:pt x="931068" y="26193"/>
                  </a:lnTo>
                  <a:lnTo>
                    <a:pt x="933450" y="11906"/>
                  </a:lnTo>
                  <a:lnTo>
                    <a:pt x="938212" y="4762"/>
                  </a:lnTo>
                  <a:lnTo>
                    <a:pt x="954881" y="0"/>
                  </a:lnTo>
                  <a:lnTo>
                    <a:pt x="995362" y="7143"/>
                  </a:lnTo>
                  <a:lnTo>
                    <a:pt x="1054893" y="30956"/>
                  </a:lnTo>
                  <a:lnTo>
                    <a:pt x="1123950" y="64293"/>
                  </a:lnTo>
                  <a:lnTo>
                    <a:pt x="1209675" y="116681"/>
                  </a:lnTo>
                  <a:lnTo>
                    <a:pt x="1281112" y="164306"/>
                  </a:lnTo>
                  <a:lnTo>
                    <a:pt x="1369218" y="235743"/>
                  </a:lnTo>
                  <a:lnTo>
                    <a:pt x="1409700" y="273843"/>
                  </a:lnTo>
                  <a:lnTo>
                    <a:pt x="1433512" y="302418"/>
                  </a:lnTo>
                  <a:lnTo>
                    <a:pt x="1440656" y="321468"/>
                  </a:lnTo>
                  <a:lnTo>
                    <a:pt x="1440656" y="333375"/>
                  </a:lnTo>
                  <a:lnTo>
                    <a:pt x="1431131" y="350043"/>
                  </a:lnTo>
                  <a:lnTo>
                    <a:pt x="1414462" y="361950"/>
                  </a:lnTo>
                  <a:lnTo>
                    <a:pt x="1373981" y="373856"/>
                  </a:lnTo>
                  <a:lnTo>
                    <a:pt x="1302543" y="388143"/>
                  </a:lnTo>
                  <a:lnTo>
                    <a:pt x="1202531" y="433387"/>
                  </a:lnTo>
                  <a:lnTo>
                    <a:pt x="1012031" y="519112"/>
                  </a:lnTo>
                  <a:lnTo>
                    <a:pt x="800100" y="607218"/>
                  </a:lnTo>
                  <a:lnTo>
                    <a:pt x="473868" y="7286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3">
              <a:extLst>
                <a:ext uri="{FF2B5EF4-FFF2-40B4-BE49-F238E27FC236}">
                  <a16:creationId xmlns:a16="http://schemas.microsoft.com/office/drawing/2014/main" id="{419998B1-61B9-44F7-8909-CC15986E3419}"/>
                </a:ext>
              </a:extLst>
            </p:cNvPr>
            <p:cNvSpPr/>
            <p:nvPr/>
          </p:nvSpPr>
          <p:spPr>
            <a:xfrm rot="16200000">
              <a:off x="3078163" y="4102100"/>
              <a:ext cx="2089150" cy="323850"/>
            </a:xfrm>
            <a:custGeom>
              <a:avLst/>
              <a:gdLst>
                <a:gd name="connsiteX0" fmla="*/ 990600 w 2088357"/>
                <a:gd name="connsiteY0" fmla="*/ 314325 h 323850"/>
                <a:gd name="connsiteX1" fmla="*/ 238125 w 2088357"/>
                <a:gd name="connsiteY1" fmla="*/ 316706 h 323850"/>
                <a:gd name="connsiteX2" fmla="*/ 88107 w 2088357"/>
                <a:gd name="connsiteY2" fmla="*/ 311944 h 323850"/>
                <a:gd name="connsiteX3" fmla="*/ 57150 w 2088357"/>
                <a:gd name="connsiteY3" fmla="*/ 304800 h 323850"/>
                <a:gd name="connsiteX4" fmla="*/ 30957 w 2088357"/>
                <a:gd name="connsiteY4" fmla="*/ 290513 h 323850"/>
                <a:gd name="connsiteX5" fmla="*/ 16669 w 2088357"/>
                <a:gd name="connsiteY5" fmla="*/ 276225 h 323850"/>
                <a:gd name="connsiteX6" fmla="*/ 2382 w 2088357"/>
                <a:gd name="connsiteY6" fmla="*/ 254794 h 323850"/>
                <a:gd name="connsiteX7" fmla="*/ 0 w 2088357"/>
                <a:gd name="connsiteY7" fmla="*/ 228600 h 323850"/>
                <a:gd name="connsiteX8" fmla="*/ 4763 w 2088357"/>
                <a:gd name="connsiteY8" fmla="*/ 202406 h 323850"/>
                <a:gd name="connsiteX9" fmla="*/ 21432 w 2088357"/>
                <a:gd name="connsiteY9" fmla="*/ 173831 h 323850"/>
                <a:gd name="connsiteX10" fmla="*/ 54769 w 2088357"/>
                <a:gd name="connsiteY10" fmla="*/ 140494 h 323850"/>
                <a:gd name="connsiteX11" fmla="*/ 114300 w 2088357"/>
                <a:gd name="connsiteY11" fmla="*/ 100013 h 323850"/>
                <a:gd name="connsiteX12" fmla="*/ 173832 w 2088357"/>
                <a:gd name="connsiteY12" fmla="*/ 66675 h 323850"/>
                <a:gd name="connsiteX13" fmla="*/ 264319 w 2088357"/>
                <a:gd name="connsiteY13" fmla="*/ 26194 h 323850"/>
                <a:gd name="connsiteX14" fmla="*/ 285750 w 2088357"/>
                <a:gd name="connsiteY14" fmla="*/ 23813 h 323850"/>
                <a:gd name="connsiteX15" fmla="*/ 354807 w 2088357"/>
                <a:gd name="connsiteY15" fmla="*/ 42863 h 323850"/>
                <a:gd name="connsiteX16" fmla="*/ 450057 w 2088357"/>
                <a:gd name="connsiteY16" fmla="*/ 59531 h 323850"/>
                <a:gd name="connsiteX17" fmla="*/ 535782 w 2088357"/>
                <a:gd name="connsiteY17" fmla="*/ 69056 h 323850"/>
                <a:gd name="connsiteX18" fmla="*/ 676275 w 2088357"/>
                <a:gd name="connsiteY18" fmla="*/ 71438 h 323850"/>
                <a:gd name="connsiteX19" fmla="*/ 1112044 w 2088357"/>
                <a:gd name="connsiteY19" fmla="*/ 80963 h 323850"/>
                <a:gd name="connsiteX20" fmla="*/ 1469232 w 2088357"/>
                <a:gd name="connsiteY20" fmla="*/ 88106 h 323850"/>
                <a:gd name="connsiteX21" fmla="*/ 1738313 w 2088357"/>
                <a:gd name="connsiteY21" fmla="*/ 92869 h 323850"/>
                <a:gd name="connsiteX22" fmla="*/ 1816894 w 2088357"/>
                <a:gd name="connsiteY22" fmla="*/ 90488 h 323850"/>
                <a:gd name="connsiteX23" fmla="*/ 1850232 w 2088357"/>
                <a:gd name="connsiteY23" fmla="*/ 85725 h 323850"/>
                <a:gd name="connsiteX24" fmla="*/ 1897857 w 2088357"/>
                <a:gd name="connsiteY24" fmla="*/ 73819 h 323850"/>
                <a:gd name="connsiteX25" fmla="*/ 1957388 w 2088357"/>
                <a:gd name="connsiteY25" fmla="*/ 54769 h 323850"/>
                <a:gd name="connsiteX26" fmla="*/ 2024063 w 2088357"/>
                <a:gd name="connsiteY26" fmla="*/ 21431 h 323850"/>
                <a:gd name="connsiteX27" fmla="*/ 2043113 w 2088357"/>
                <a:gd name="connsiteY27" fmla="*/ 7144 h 323850"/>
                <a:gd name="connsiteX28" fmla="*/ 2059782 w 2088357"/>
                <a:gd name="connsiteY28" fmla="*/ 0 h 323850"/>
                <a:gd name="connsiteX29" fmla="*/ 2076450 w 2088357"/>
                <a:gd name="connsiteY29" fmla="*/ 2381 h 323850"/>
                <a:gd name="connsiteX30" fmla="*/ 2085975 w 2088357"/>
                <a:gd name="connsiteY30" fmla="*/ 9525 h 323850"/>
                <a:gd name="connsiteX31" fmla="*/ 2088357 w 2088357"/>
                <a:gd name="connsiteY31" fmla="*/ 28575 h 323850"/>
                <a:gd name="connsiteX32" fmla="*/ 2076450 w 2088357"/>
                <a:gd name="connsiteY32" fmla="*/ 88106 h 323850"/>
                <a:gd name="connsiteX33" fmla="*/ 2047875 w 2088357"/>
                <a:gd name="connsiteY33" fmla="*/ 178594 h 323850"/>
                <a:gd name="connsiteX34" fmla="*/ 1985963 w 2088357"/>
                <a:gd name="connsiteY34" fmla="*/ 323850 h 323850"/>
                <a:gd name="connsiteX35" fmla="*/ 1831182 w 2088357"/>
                <a:gd name="connsiteY35" fmla="*/ 316706 h 323850"/>
                <a:gd name="connsiteX36" fmla="*/ 1438275 w 2088357"/>
                <a:gd name="connsiteY36" fmla="*/ 314325 h 323850"/>
                <a:gd name="connsiteX37" fmla="*/ 990600 w 2088357"/>
                <a:gd name="connsiteY37" fmla="*/ 314325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88357" h="323850">
                  <a:moveTo>
                    <a:pt x="990600" y="314325"/>
                  </a:moveTo>
                  <a:lnTo>
                    <a:pt x="238125" y="316706"/>
                  </a:lnTo>
                  <a:lnTo>
                    <a:pt x="88107" y="311944"/>
                  </a:lnTo>
                  <a:lnTo>
                    <a:pt x="57150" y="304800"/>
                  </a:lnTo>
                  <a:lnTo>
                    <a:pt x="30957" y="290513"/>
                  </a:lnTo>
                  <a:lnTo>
                    <a:pt x="16669" y="276225"/>
                  </a:lnTo>
                  <a:lnTo>
                    <a:pt x="2382" y="254794"/>
                  </a:lnTo>
                  <a:lnTo>
                    <a:pt x="0" y="228600"/>
                  </a:lnTo>
                  <a:lnTo>
                    <a:pt x="4763" y="202406"/>
                  </a:lnTo>
                  <a:lnTo>
                    <a:pt x="21432" y="173831"/>
                  </a:lnTo>
                  <a:lnTo>
                    <a:pt x="54769" y="140494"/>
                  </a:lnTo>
                  <a:lnTo>
                    <a:pt x="114300" y="100013"/>
                  </a:lnTo>
                  <a:lnTo>
                    <a:pt x="173832" y="66675"/>
                  </a:lnTo>
                  <a:lnTo>
                    <a:pt x="264319" y="26194"/>
                  </a:lnTo>
                  <a:lnTo>
                    <a:pt x="285750" y="23813"/>
                  </a:lnTo>
                  <a:lnTo>
                    <a:pt x="354807" y="42863"/>
                  </a:lnTo>
                  <a:lnTo>
                    <a:pt x="450057" y="59531"/>
                  </a:lnTo>
                  <a:lnTo>
                    <a:pt x="535782" y="69056"/>
                  </a:lnTo>
                  <a:lnTo>
                    <a:pt x="676275" y="71438"/>
                  </a:lnTo>
                  <a:lnTo>
                    <a:pt x="1112044" y="80963"/>
                  </a:lnTo>
                  <a:lnTo>
                    <a:pt x="1469232" y="88106"/>
                  </a:lnTo>
                  <a:lnTo>
                    <a:pt x="1738313" y="92869"/>
                  </a:lnTo>
                  <a:lnTo>
                    <a:pt x="1816894" y="90488"/>
                  </a:lnTo>
                  <a:lnTo>
                    <a:pt x="1850232" y="85725"/>
                  </a:lnTo>
                  <a:lnTo>
                    <a:pt x="1897857" y="73819"/>
                  </a:lnTo>
                  <a:lnTo>
                    <a:pt x="1957388" y="54769"/>
                  </a:lnTo>
                  <a:lnTo>
                    <a:pt x="2024063" y="21431"/>
                  </a:lnTo>
                  <a:lnTo>
                    <a:pt x="2043113" y="7144"/>
                  </a:lnTo>
                  <a:lnTo>
                    <a:pt x="2059782" y="0"/>
                  </a:lnTo>
                  <a:lnTo>
                    <a:pt x="2076450" y="2381"/>
                  </a:lnTo>
                  <a:lnTo>
                    <a:pt x="2085975" y="9525"/>
                  </a:lnTo>
                  <a:lnTo>
                    <a:pt x="2088357" y="28575"/>
                  </a:lnTo>
                  <a:lnTo>
                    <a:pt x="2076450" y="88106"/>
                  </a:lnTo>
                  <a:lnTo>
                    <a:pt x="2047875" y="178594"/>
                  </a:lnTo>
                  <a:lnTo>
                    <a:pt x="1985963" y="323850"/>
                  </a:lnTo>
                  <a:lnTo>
                    <a:pt x="1831182" y="316706"/>
                  </a:lnTo>
                  <a:lnTo>
                    <a:pt x="1438275" y="314325"/>
                  </a:lnTo>
                  <a:lnTo>
                    <a:pt x="990600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2">
              <a:extLst>
                <a:ext uri="{FF2B5EF4-FFF2-40B4-BE49-F238E27FC236}">
                  <a16:creationId xmlns:a16="http://schemas.microsoft.com/office/drawing/2014/main" id="{B11A957B-2473-4D20-AAD4-74D59306E8DC}"/>
                </a:ext>
              </a:extLst>
            </p:cNvPr>
            <p:cNvSpPr/>
            <p:nvPr/>
          </p:nvSpPr>
          <p:spPr>
            <a:xfrm rot="16200000">
              <a:off x="2839244" y="2842419"/>
              <a:ext cx="1582737" cy="314325"/>
            </a:xfrm>
            <a:custGeom>
              <a:avLst/>
              <a:gdLst>
                <a:gd name="connsiteX0" fmla="*/ 571500 w 1583531"/>
                <a:gd name="connsiteY0" fmla="*/ 290512 h 314325"/>
                <a:gd name="connsiteX1" fmla="*/ 295275 w 1583531"/>
                <a:gd name="connsiteY1" fmla="*/ 290512 h 314325"/>
                <a:gd name="connsiteX2" fmla="*/ 223837 w 1583531"/>
                <a:gd name="connsiteY2" fmla="*/ 290512 h 314325"/>
                <a:gd name="connsiteX3" fmla="*/ 178593 w 1583531"/>
                <a:gd name="connsiteY3" fmla="*/ 285750 h 314325"/>
                <a:gd name="connsiteX4" fmla="*/ 123825 w 1583531"/>
                <a:gd name="connsiteY4" fmla="*/ 276225 h 314325"/>
                <a:gd name="connsiteX5" fmla="*/ 76200 w 1583531"/>
                <a:gd name="connsiteY5" fmla="*/ 264319 h 314325"/>
                <a:gd name="connsiteX6" fmla="*/ 42862 w 1583531"/>
                <a:gd name="connsiteY6" fmla="*/ 252412 h 314325"/>
                <a:gd name="connsiteX7" fmla="*/ 19050 w 1583531"/>
                <a:gd name="connsiteY7" fmla="*/ 238125 h 314325"/>
                <a:gd name="connsiteX8" fmla="*/ 4762 w 1583531"/>
                <a:gd name="connsiteY8" fmla="*/ 226219 h 314325"/>
                <a:gd name="connsiteX9" fmla="*/ 0 w 1583531"/>
                <a:gd name="connsiteY9" fmla="*/ 209550 h 314325"/>
                <a:gd name="connsiteX10" fmla="*/ 4762 w 1583531"/>
                <a:gd name="connsiteY10" fmla="*/ 178594 h 314325"/>
                <a:gd name="connsiteX11" fmla="*/ 26193 w 1583531"/>
                <a:gd name="connsiteY11" fmla="*/ 133350 h 314325"/>
                <a:gd name="connsiteX12" fmla="*/ 50006 w 1583531"/>
                <a:gd name="connsiteY12" fmla="*/ 104775 h 314325"/>
                <a:gd name="connsiteX13" fmla="*/ 90487 w 1583531"/>
                <a:gd name="connsiteY13" fmla="*/ 76200 h 314325"/>
                <a:gd name="connsiteX14" fmla="*/ 145256 w 1583531"/>
                <a:gd name="connsiteY14" fmla="*/ 50006 h 314325"/>
                <a:gd name="connsiteX15" fmla="*/ 233362 w 1583531"/>
                <a:gd name="connsiteY15" fmla="*/ 19050 h 314325"/>
                <a:gd name="connsiteX16" fmla="*/ 307181 w 1583531"/>
                <a:gd name="connsiteY16" fmla="*/ 0 h 314325"/>
                <a:gd name="connsiteX17" fmla="*/ 335756 w 1583531"/>
                <a:gd name="connsiteY17" fmla="*/ 0 h 314325"/>
                <a:gd name="connsiteX18" fmla="*/ 450056 w 1583531"/>
                <a:gd name="connsiteY18" fmla="*/ 11906 h 314325"/>
                <a:gd name="connsiteX19" fmla="*/ 573881 w 1583531"/>
                <a:gd name="connsiteY19" fmla="*/ 30956 h 314325"/>
                <a:gd name="connsiteX20" fmla="*/ 683418 w 1583531"/>
                <a:gd name="connsiteY20" fmla="*/ 52387 h 314325"/>
                <a:gd name="connsiteX21" fmla="*/ 762000 w 1583531"/>
                <a:gd name="connsiteY21" fmla="*/ 64294 h 314325"/>
                <a:gd name="connsiteX22" fmla="*/ 859631 w 1583531"/>
                <a:gd name="connsiteY22" fmla="*/ 69056 h 314325"/>
                <a:gd name="connsiteX23" fmla="*/ 1054893 w 1583531"/>
                <a:gd name="connsiteY23" fmla="*/ 78581 h 314325"/>
                <a:gd name="connsiteX24" fmla="*/ 1283493 w 1583531"/>
                <a:gd name="connsiteY24" fmla="*/ 76200 h 314325"/>
                <a:gd name="connsiteX25" fmla="*/ 1497806 w 1583531"/>
                <a:gd name="connsiteY25" fmla="*/ 54769 h 314325"/>
                <a:gd name="connsiteX26" fmla="*/ 1583531 w 1583531"/>
                <a:gd name="connsiteY26" fmla="*/ 119062 h 314325"/>
                <a:gd name="connsiteX27" fmla="*/ 1559718 w 1583531"/>
                <a:gd name="connsiteY27" fmla="*/ 204787 h 314325"/>
                <a:gd name="connsiteX28" fmla="*/ 1543050 w 1583531"/>
                <a:gd name="connsiteY28" fmla="*/ 238125 h 314325"/>
                <a:gd name="connsiteX29" fmla="*/ 1512093 w 1583531"/>
                <a:gd name="connsiteY29" fmla="*/ 271462 h 314325"/>
                <a:gd name="connsiteX30" fmla="*/ 1473993 w 1583531"/>
                <a:gd name="connsiteY30" fmla="*/ 295275 h 314325"/>
                <a:gd name="connsiteX31" fmla="*/ 1421606 w 1583531"/>
                <a:gd name="connsiteY31" fmla="*/ 314325 h 314325"/>
                <a:gd name="connsiteX32" fmla="*/ 1402556 w 1583531"/>
                <a:gd name="connsiteY32" fmla="*/ 314325 h 314325"/>
                <a:gd name="connsiteX33" fmla="*/ 1354931 w 1583531"/>
                <a:gd name="connsiteY33" fmla="*/ 304800 h 314325"/>
                <a:gd name="connsiteX34" fmla="*/ 1295400 w 1583531"/>
                <a:gd name="connsiteY34" fmla="*/ 295275 h 314325"/>
                <a:gd name="connsiteX35" fmla="*/ 1173956 w 1583531"/>
                <a:gd name="connsiteY35" fmla="*/ 290512 h 314325"/>
                <a:gd name="connsiteX36" fmla="*/ 969168 w 1583531"/>
                <a:gd name="connsiteY36" fmla="*/ 292894 h 314325"/>
                <a:gd name="connsiteX37" fmla="*/ 571500 w 1583531"/>
                <a:gd name="connsiteY37" fmla="*/ 290512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583531" h="314325">
                  <a:moveTo>
                    <a:pt x="571500" y="290512"/>
                  </a:moveTo>
                  <a:lnTo>
                    <a:pt x="295275" y="290512"/>
                  </a:lnTo>
                  <a:lnTo>
                    <a:pt x="223837" y="290512"/>
                  </a:lnTo>
                  <a:lnTo>
                    <a:pt x="178593" y="285750"/>
                  </a:lnTo>
                  <a:lnTo>
                    <a:pt x="123825" y="276225"/>
                  </a:lnTo>
                  <a:lnTo>
                    <a:pt x="76200" y="264319"/>
                  </a:lnTo>
                  <a:lnTo>
                    <a:pt x="42862" y="252412"/>
                  </a:lnTo>
                  <a:lnTo>
                    <a:pt x="19050" y="238125"/>
                  </a:lnTo>
                  <a:lnTo>
                    <a:pt x="4762" y="226219"/>
                  </a:lnTo>
                  <a:lnTo>
                    <a:pt x="0" y="209550"/>
                  </a:lnTo>
                  <a:lnTo>
                    <a:pt x="4762" y="178594"/>
                  </a:lnTo>
                  <a:lnTo>
                    <a:pt x="26193" y="133350"/>
                  </a:lnTo>
                  <a:lnTo>
                    <a:pt x="50006" y="104775"/>
                  </a:lnTo>
                  <a:lnTo>
                    <a:pt x="90487" y="76200"/>
                  </a:lnTo>
                  <a:lnTo>
                    <a:pt x="145256" y="50006"/>
                  </a:lnTo>
                  <a:lnTo>
                    <a:pt x="233362" y="19050"/>
                  </a:lnTo>
                  <a:lnTo>
                    <a:pt x="307181" y="0"/>
                  </a:lnTo>
                  <a:lnTo>
                    <a:pt x="335756" y="0"/>
                  </a:lnTo>
                  <a:lnTo>
                    <a:pt x="450056" y="11906"/>
                  </a:lnTo>
                  <a:lnTo>
                    <a:pt x="573881" y="30956"/>
                  </a:lnTo>
                  <a:lnTo>
                    <a:pt x="683418" y="52387"/>
                  </a:lnTo>
                  <a:lnTo>
                    <a:pt x="762000" y="64294"/>
                  </a:lnTo>
                  <a:lnTo>
                    <a:pt x="859631" y="69056"/>
                  </a:lnTo>
                  <a:lnTo>
                    <a:pt x="1054893" y="78581"/>
                  </a:lnTo>
                  <a:lnTo>
                    <a:pt x="1283493" y="76200"/>
                  </a:lnTo>
                  <a:lnTo>
                    <a:pt x="1497806" y="54769"/>
                  </a:lnTo>
                  <a:lnTo>
                    <a:pt x="1583531" y="119062"/>
                  </a:lnTo>
                  <a:lnTo>
                    <a:pt x="1559718" y="204787"/>
                  </a:lnTo>
                  <a:lnTo>
                    <a:pt x="1543050" y="238125"/>
                  </a:lnTo>
                  <a:lnTo>
                    <a:pt x="1512093" y="271462"/>
                  </a:lnTo>
                  <a:lnTo>
                    <a:pt x="1473993" y="295275"/>
                  </a:lnTo>
                  <a:lnTo>
                    <a:pt x="1421606" y="314325"/>
                  </a:lnTo>
                  <a:lnTo>
                    <a:pt x="1402556" y="314325"/>
                  </a:lnTo>
                  <a:lnTo>
                    <a:pt x="1354931" y="304800"/>
                  </a:lnTo>
                  <a:lnTo>
                    <a:pt x="1295400" y="295275"/>
                  </a:lnTo>
                  <a:lnTo>
                    <a:pt x="1173956" y="290512"/>
                  </a:lnTo>
                  <a:lnTo>
                    <a:pt x="969168" y="292894"/>
                  </a:lnTo>
                  <a:lnTo>
                    <a:pt x="571500" y="290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9">
              <a:extLst>
                <a:ext uri="{FF2B5EF4-FFF2-40B4-BE49-F238E27FC236}">
                  <a16:creationId xmlns:a16="http://schemas.microsoft.com/office/drawing/2014/main" id="{C7C17629-A058-4AAC-8B10-D23B6139D84B}"/>
                </a:ext>
              </a:extLst>
            </p:cNvPr>
            <p:cNvSpPr/>
            <p:nvPr/>
          </p:nvSpPr>
          <p:spPr>
            <a:xfrm>
              <a:off x="4851400" y="1398588"/>
              <a:ext cx="2301875" cy="1630362"/>
            </a:xfrm>
            <a:custGeom>
              <a:avLst/>
              <a:gdLst>
                <a:gd name="connsiteX0" fmla="*/ 197644 w 2302669"/>
                <a:gd name="connsiteY0" fmla="*/ 783431 h 1631156"/>
                <a:gd name="connsiteX1" fmla="*/ 204788 w 2302669"/>
                <a:gd name="connsiteY1" fmla="*/ 538162 h 1631156"/>
                <a:gd name="connsiteX2" fmla="*/ 207169 w 2302669"/>
                <a:gd name="connsiteY2" fmla="*/ 433387 h 1631156"/>
                <a:gd name="connsiteX3" fmla="*/ 204788 w 2302669"/>
                <a:gd name="connsiteY3" fmla="*/ 361950 h 1631156"/>
                <a:gd name="connsiteX4" fmla="*/ 200025 w 2302669"/>
                <a:gd name="connsiteY4" fmla="*/ 309562 h 1631156"/>
                <a:gd name="connsiteX5" fmla="*/ 190500 w 2302669"/>
                <a:gd name="connsiteY5" fmla="*/ 269081 h 1631156"/>
                <a:gd name="connsiteX6" fmla="*/ 176213 w 2302669"/>
                <a:gd name="connsiteY6" fmla="*/ 230981 h 1631156"/>
                <a:gd name="connsiteX7" fmla="*/ 147638 w 2302669"/>
                <a:gd name="connsiteY7" fmla="*/ 190500 h 1631156"/>
                <a:gd name="connsiteX8" fmla="*/ 107157 w 2302669"/>
                <a:gd name="connsiteY8" fmla="*/ 145256 h 1631156"/>
                <a:gd name="connsiteX9" fmla="*/ 26194 w 2302669"/>
                <a:gd name="connsiteY9" fmla="*/ 69056 h 1631156"/>
                <a:gd name="connsiteX10" fmla="*/ 2382 w 2302669"/>
                <a:gd name="connsiteY10" fmla="*/ 42862 h 1631156"/>
                <a:gd name="connsiteX11" fmla="*/ 0 w 2302669"/>
                <a:gd name="connsiteY11" fmla="*/ 23812 h 1631156"/>
                <a:gd name="connsiteX12" fmla="*/ 9525 w 2302669"/>
                <a:gd name="connsiteY12" fmla="*/ 4762 h 1631156"/>
                <a:gd name="connsiteX13" fmla="*/ 26194 w 2302669"/>
                <a:gd name="connsiteY13" fmla="*/ 0 h 1631156"/>
                <a:gd name="connsiteX14" fmla="*/ 57150 w 2302669"/>
                <a:gd name="connsiteY14" fmla="*/ 0 h 1631156"/>
                <a:gd name="connsiteX15" fmla="*/ 107157 w 2302669"/>
                <a:gd name="connsiteY15" fmla="*/ 7144 h 1631156"/>
                <a:gd name="connsiteX16" fmla="*/ 178594 w 2302669"/>
                <a:gd name="connsiteY16" fmla="*/ 23812 h 1631156"/>
                <a:gd name="connsiteX17" fmla="*/ 259557 w 2302669"/>
                <a:gd name="connsiteY17" fmla="*/ 47625 h 1631156"/>
                <a:gd name="connsiteX18" fmla="*/ 309563 w 2302669"/>
                <a:gd name="connsiteY18" fmla="*/ 64294 h 1631156"/>
                <a:gd name="connsiteX19" fmla="*/ 359569 w 2302669"/>
                <a:gd name="connsiteY19" fmla="*/ 85725 h 1631156"/>
                <a:gd name="connsiteX20" fmla="*/ 414338 w 2302669"/>
                <a:gd name="connsiteY20" fmla="*/ 114300 h 1631156"/>
                <a:gd name="connsiteX21" fmla="*/ 452438 w 2302669"/>
                <a:gd name="connsiteY21" fmla="*/ 138112 h 1631156"/>
                <a:gd name="connsiteX22" fmla="*/ 478632 w 2302669"/>
                <a:gd name="connsiteY22" fmla="*/ 157162 h 1631156"/>
                <a:gd name="connsiteX23" fmla="*/ 502444 w 2302669"/>
                <a:gd name="connsiteY23" fmla="*/ 171450 h 1631156"/>
                <a:gd name="connsiteX24" fmla="*/ 519113 w 2302669"/>
                <a:gd name="connsiteY24" fmla="*/ 190500 h 1631156"/>
                <a:gd name="connsiteX25" fmla="*/ 526257 w 2302669"/>
                <a:gd name="connsiteY25" fmla="*/ 214312 h 1631156"/>
                <a:gd name="connsiteX26" fmla="*/ 523875 w 2302669"/>
                <a:gd name="connsiteY26" fmla="*/ 242887 h 1631156"/>
                <a:gd name="connsiteX27" fmla="*/ 509588 w 2302669"/>
                <a:gd name="connsiteY27" fmla="*/ 271462 h 1631156"/>
                <a:gd name="connsiteX28" fmla="*/ 492919 w 2302669"/>
                <a:gd name="connsiteY28" fmla="*/ 300037 h 1631156"/>
                <a:gd name="connsiteX29" fmla="*/ 473869 w 2302669"/>
                <a:gd name="connsiteY29" fmla="*/ 347662 h 1631156"/>
                <a:gd name="connsiteX30" fmla="*/ 459582 w 2302669"/>
                <a:gd name="connsiteY30" fmla="*/ 419100 h 1631156"/>
                <a:gd name="connsiteX31" fmla="*/ 452438 w 2302669"/>
                <a:gd name="connsiteY31" fmla="*/ 500062 h 1631156"/>
                <a:gd name="connsiteX32" fmla="*/ 442913 w 2302669"/>
                <a:gd name="connsiteY32" fmla="*/ 597694 h 1631156"/>
                <a:gd name="connsiteX33" fmla="*/ 431007 w 2302669"/>
                <a:gd name="connsiteY33" fmla="*/ 857250 h 1631156"/>
                <a:gd name="connsiteX34" fmla="*/ 428625 w 2302669"/>
                <a:gd name="connsiteY34" fmla="*/ 1176337 h 1631156"/>
                <a:gd name="connsiteX35" fmla="*/ 435769 w 2302669"/>
                <a:gd name="connsiteY35" fmla="*/ 1245394 h 1631156"/>
                <a:gd name="connsiteX36" fmla="*/ 452438 w 2302669"/>
                <a:gd name="connsiteY36" fmla="*/ 1312069 h 1631156"/>
                <a:gd name="connsiteX37" fmla="*/ 473869 w 2302669"/>
                <a:gd name="connsiteY37" fmla="*/ 1357312 h 1631156"/>
                <a:gd name="connsiteX38" fmla="*/ 492919 w 2302669"/>
                <a:gd name="connsiteY38" fmla="*/ 1383506 h 1631156"/>
                <a:gd name="connsiteX39" fmla="*/ 514350 w 2302669"/>
                <a:gd name="connsiteY39" fmla="*/ 1400175 h 1631156"/>
                <a:gd name="connsiteX40" fmla="*/ 554832 w 2302669"/>
                <a:gd name="connsiteY40" fmla="*/ 1414462 h 1631156"/>
                <a:gd name="connsiteX41" fmla="*/ 616744 w 2302669"/>
                <a:gd name="connsiteY41" fmla="*/ 1423987 h 1631156"/>
                <a:gd name="connsiteX42" fmla="*/ 890588 w 2302669"/>
                <a:gd name="connsiteY42" fmla="*/ 1428750 h 1631156"/>
                <a:gd name="connsiteX43" fmla="*/ 1295400 w 2302669"/>
                <a:gd name="connsiteY43" fmla="*/ 1414462 h 1631156"/>
                <a:gd name="connsiteX44" fmla="*/ 1678782 w 2302669"/>
                <a:gd name="connsiteY44" fmla="*/ 1395412 h 1631156"/>
                <a:gd name="connsiteX45" fmla="*/ 1807369 w 2302669"/>
                <a:gd name="connsiteY45" fmla="*/ 1383506 h 1631156"/>
                <a:gd name="connsiteX46" fmla="*/ 1847850 w 2302669"/>
                <a:gd name="connsiteY46" fmla="*/ 1369219 h 1631156"/>
                <a:gd name="connsiteX47" fmla="*/ 1883569 w 2302669"/>
                <a:gd name="connsiteY47" fmla="*/ 1347787 h 1631156"/>
                <a:gd name="connsiteX48" fmla="*/ 1935957 w 2302669"/>
                <a:gd name="connsiteY48" fmla="*/ 1307306 h 1631156"/>
                <a:gd name="connsiteX49" fmla="*/ 2202657 w 2302669"/>
                <a:gd name="connsiteY49" fmla="*/ 1285875 h 1631156"/>
                <a:gd name="connsiteX50" fmla="*/ 2247900 w 2302669"/>
                <a:gd name="connsiteY50" fmla="*/ 1354931 h 1631156"/>
                <a:gd name="connsiteX51" fmla="*/ 2283619 w 2302669"/>
                <a:gd name="connsiteY51" fmla="*/ 1407319 h 1631156"/>
                <a:gd name="connsiteX52" fmla="*/ 2300288 w 2302669"/>
                <a:gd name="connsiteY52" fmla="*/ 1450181 h 1631156"/>
                <a:gd name="connsiteX53" fmla="*/ 2302669 w 2302669"/>
                <a:gd name="connsiteY53" fmla="*/ 1495425 h 1631156"/>
                <a:gd name="connsiteX54" fmla="*/ 2290763 w 2302669"/>
                <a:gd name="connsiteY54" fmla="*/ 1519237 h 1631156"/>
                <a:gd name="connsiteX55" fmla="*/ 2259807 w 2302669"/>
                <a:gd name="connsiteY55" fmla="*/ 1535906 h 1631156"/>
                <a:gd name="connsiteX56" fmla="*/ 2207419 w 2302669"/>
                <a:gd name="connsiteY56" fmla="*/ 1554956 h 1631156"/>
                <a:gd name="connsiteX57" fmla="*/ 2059782 w 2302669"/>
                <a:gd name="connsiteY57" fmla="*/ 1576387 h 1631156"/>
                <a:gd name="connsiteX58" fmla="*/ 1752600 w 2302669"/>
                <a:gd name="connsiteY58" fmla="*/ 1609725 h 1631156"/>
                <a:gd name="connsiteX59" fmla="*/ 1495425 w 2302669"/>
                <a:gd name="connsiteY59" fmla="*/ 1626394 h 1631156"/>
                <a:gd name="connsiteX60" fmla="*/ 1073944 w 2302669"/>
                <a:gd name="connsiteY60" fmla="*/ 1631156 h 1631156"/>
                <a:gd name="connsiteX61" fmla="*/ 826294 w 2302669"/>
                <a:gd name="connsiteY61" fmla="*/ 1624012 h 1631156"/>
                <a:gd name="connsiteX62" fmla="*/ 702469 w 2302669"/>
                <a:gd name="connsiteY62" fmla="*/ 1614487 h 1631156"/>
                <a:gd name="connsiteX63" fmla="*/ 597694 w 2302669"/>
                <a:gd name="connsiteY63" fmla="*/ 1602581 h 1631156"/>
                <a:gd name="connsiteX64" fmla="*/ 526257 w 2302669"/>
                <a:gd name="connsiteY64" fmla="*/ 1590675 h 1631156"/>
                <a:gd name="connsiteX65" fmla="*/ 461963 w 2302669"/>
                <a:gd name="connsiteY65" fmla="*/ 1574006 h 1631156"/>
                <a:gd name="connsiteX66" fmla="*/ 392907 w 2302669"/>
                <a:gd name="connsiteY66" fmla="*/ 1547812 h 1631156"/>
                <a:gd name="connsiteX67" fmla="*/ 354807 w 2302669"/>
                <a:gd name="connsiteY67" fmla="*/ 1524000 h 1631156"/>
                <a:gd name="connsiteX68" fmla="*/ 326232 w 2302669"/>
                <a:gd name="connsiteY68" fmla="*/ 1500187 h 1631156"/>
                <a:gd name="connsiteX69" fmla="*/ 290513 w 2302669"/>
                <a:gd name="connsiteY69" fmla="*/ 1464469 h 1631156"/>
                <a:gd name="connsiteX70" fmla="*/ 257175 w 2302669"/>
                <a:gd name="connsiteY70" fmla="*/ 1426369 h 1631156"/>
                <a:gd name="connsiteX71" fmla="*/ 230982 w 2302669"/>
                <a:gd name="connsiteY71" fmla="*/ 1385887 h 1631156"/>
                <a:gd name="connsiteX72" fmla="*/ 209550 w 2302669"/>
                <a:gd name="connsiteY72" fmla="*/ 1338262 h 1631156"/>
                <a:gd name="connsiteX73" fmla="*/ 195263 w 2302669"/>
                <a:gd name="connsiteY73" fmla="*/ 1295400 h 1631156"/>
                <a:gd name="connsiteX74" fmla="*/ 185738 w 2302669"/>
                <a:gd name="connsiteY74" fmla="*/ 1252537 h 1631156"/>
                <a:gd name="connsiteX75" fmla="*/ 176213 w 2302669"/>
                <a:gd name="connsiteY75" fmla="*/ 1183481 h 1631156"/>
                <a:gd name="connsiteX76" fmla="*/ 176213 w 2302669"/>
                <a:gd name="connsiteY76" fmla="*/ 1109662 h 1631156"/>
                <a:gd name="connsiteX77" fmla="*/ 183357 w 2302669"/>
                <a:gd name="connsiteY77" fmla="*/ 1014412 h 1631156"/>
                <a:gd name="connsiteX78" fmla="*/ 197644 w 2302669"/>
                <a:gd name="connsiteY78" fmla="*/ 783431 h 163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302669" h="1631156">
                  <a:moveTo>
                    <a:pt x="197644" y="783431"/>
                  </a:moveTo>
                  <a:lnTo>
                    <a:pt x="204788" y="538162"/>
                  </a:lnTo>
                  <a:cubicBezTo>
                    <a:pt x="205582" y="503237"/>
                    <a:pt x="206375" y="468312"/>
                    <a:pt x="207169" y="433387"/>
                  </a:cubicBezTo>
                  <a:cubicBezTo>
                    <a:pt x="206375" y="409575"/>
                    <a:pt x="205582" y="385762"/>
                    <a:pt x="204788" y="361950"/>
                  </a:cubicBezTo>
                  <a:lnTo>
                    <a:pt x="200025" y="309562"/>
                  </a:lnTo>
                  <a:lnTo>
                    <a:pt x="190500" y="269081"/>
                  </a:lnTo>
                  <a:lnTo>
                    <a:pt x="176213" y="230981"/>
                  </a:lnTo>
                  <a:lnTo>
                    <a:pt x="147638" y="190500"/>
                  </a:lnTo>
                  <a:lnTo>
                    <a:pt x="107157" y="145256"/>
                  </a:lnTo>
                  <a:lnTo>
                    <a:pt x="26194" y="69056"/>
                  </a:lnTo>
                  <a:lnTo>
                    <a:pt x="2382" y="42862"/>
                  </a:lnTo>
                  <a:lnTo>
                    <a:pt x="0" y="23812"/>
                  </a:lnTo>
                  <a:lnTo>
                    <a:pt x="9525" y="4762"/>
                  </a:lnTo>
                  <a:lnTo>
                    <a:pt x="26194" y="0"/>
                  </a:lnTo>
                  <a:lnTo>
                    <a:pt x="57150" y="0"/>
                  </a:lnTo>
                  <a:lnTo>
                    <a:pt x="107157" y="7144"/>
                  </a:lnTo>
                  <a:lnTo>
                    <a:pt x="178594" y="23812"/>
                  </a:lnTo>
                  <a:lnTo>
                    <a:pt x="259557" y="47625"/>
                  </a:lnTo>
                  <a:lnTo>
                    <a:pt x="309563" y="64294"/>
                  </a:lnTo>
                  <a:lnTo>
                    <a:pt x="359569" y="85725"/>
                  </a:lnTo>
                  <a:lnTo>
                    <a:pt x="414338" y="114300"/>
                  </a:lnTo>
                  <a:lnTo>
                    <a:pt x="452438" y="138112"/>
                  </a:lnTo>
                  <a:lnTo>
                    <a:pt x="478632" y="157162"/>
                  </a:lnTo>
                  <a:lnTo>
                    <a:pt x="502444" y="171450"/>
                  </a:lnTo>
                  <a:lnTo>
                    <a:pt x="519113" y="190500"/>
                  </a:lnTo>
                  <a:lnTo>
                    <a:pt x="526257" y="214312"/>
                  </a:lnTo>
                  <a:lnTo>
                    <a:pt x="523875" y="242887"/>
                  </a:lnTo>
                  <a:lnTo>
                    <a:pt x="509588" y="271462"/>
                  </a:lnTo>
                  <a:lnTo>
                    <a:pt x="492919" y="300037"/>
                  </a:lnTo>
                  <a:lnTo>
                    <a:pt x="473869" y="347662"/>
                  </a:lnTo>
                  <a:lnTo>
                    <a:pt x="459582" y="419100"/>
                  </a:lnTo>
                  <a:lnTo>
                    <a:pt x="452438" y="500062"/>
                  </a:lnTo>
                  <a:lnTo>
                    <a:pt x="442913" y="597694"/>
                  </a:lnTo>
                  <a:lnTo>
                    <a:pt x="431007" y="857250"/>
                  </a:lnTo>
                  <a:lnTo>
                    <a:pt x="428625" y="1176337"/>
                  </a:lnTo>
                  <a:lnTo>
                    <a:pt x="435769" y="1245394"/>
                  </a:lnTo>
                  <a:lnTo>
                    <a:pt x="452438" y="1312069"/>
                  </a:lnTo>
                  <a:lnTo>
                    <a:pt x="473869" y="1357312"/>
                  </a:lnTo>
                  <a:lnTo>
                    <a:pt x="492919" y="1383506"/>
                  </a:lnTo>
                  <a:lnTo>
                    <a:pt x="514350" y="1400175"/>
                  </a:lnTo>
                  <a:lnTo>
                    <a:pt x="554832" y="1414462"/>
                  </a:lnTo>
                  <a:lnTo>
                    <a:pt x="616744" y="1423987"/>
                  </a:lnTo>
                  <a:lnTo>
                    <a:pt x="890588" y="1428750"/>
                  </a:lnTo>
                  <a:lnTo>
                    <a:pt x="1295400" y="1414462"/>
                  </a:lnTo>
                  <a:lnTo>
                    <a:pt x="1678782" y="1395412"/>
                  </a:lnTo>
                  <a:lnTo>
                    <a:pt x="1807369" y="1383506"/>
                  </a:lnTo>
                  <a:lnTo>
                    <a:pt x="1847850" y="1369219"/>
                  </a:lnTo>
                  <a:lnTo>
                    <a:pt x="1883569" y="1347787"/>
                  </a:lnTo>
                  <a:lnTo>
                    <a:pt x="1935957" y="1307306"/>
                  </a:lnTo>
                  <a:lnTo>
                    <a:pt x="2202657" y="1285875"/>
                  </a:lnTo>
                  <a:lnTo>
                    <a:pt x="2247900" y="1354931"/>
                  </a:lnTo>
                  <a:lnTo>
                    <a:pt x="2283619" y="1407319"/>
                  </a:lnTo>
                  <a:lnTo>
                    <a:pt x="2300288" y="1450181"/>
                  </a:lnTo>
                  <a:lnTo>
                    <a:pt x="2302669" y="1495425"/>
                  </a:lnTo>
                  <a:lnTo>
                    <a:pt x="2290763" y="1519237"/>
                  </a:lnTo>
                  <a:lnTo>
                    <a:pt x="2259807" y="1535906"/>
                  </a:lnTo>
                  <a:lnTo>
                    <a:pt x="2207419" y="1554956"/>
                  </a:lnTo>
                  <a:lnTo>
                    <a:pt x="2059782" y="1576387"/>
                  </a:lnTo>
                  <a:lnTo>
                    <a:pt x="1752600" y="1609725"/>
                  </a:lnTo>
                  <a:lnTo>
                    <a:pt x="1495425" y="1626394"/>
                  </a:lnTo>
                  <a:lnTo>
                    <a:pt x="1073944" y="1631156"/>
                  </a:lnTo>
                  <a:lnTo>
                    <a:pt x="826294" y="1624012"/>
                  </a:lnTo>
                  <a:lnTo>
                    <a:pt x="702469" y="1614487"/>
                  </a:lnTo>
                  <a:lnTo>
                    <a:pt x="597694" y="1602581"/>
                  </a:lnTo>
                  <a:lnTo>
                    <a:pt x="526257" y="1590675"/>
                  </a:lnTo>
                  <a:lnTo>
                    <a:pt x="461963" y="1574006"/>
                  </a:lnTo>
                  <a:lnTo>
                    <a:pt x="392907" y="1547812"/>
                  </a:lnTo>
                  <a:lnTo>
                    <a:pt x="354807" y="1524000"/>
                  </a:lnTo>
                  <a:lnTo>
                    <a:pt x="326232" y="1500187"/>
                  </a:lnTo>
                  <a:lnTo>
                    <a:pt x="290513" y="1464469"/>
                  </a:lnTo>
                  <a:lnTo>
                    <a:pt x="257175" y="1426369"/>
                  </a:lnTo>
                  <a:lnTo>
                    <a:pt x="230982" y="1385887"/>
                  </a:lnTo>
                  <a:lnTo>
                    <a:pt x="209550" y="1338262"/>
                  </a:lnTo>
                  <a:lnTo>
                    <a:pt x="195263" y="1295400"/>
                  </a:lnTo>
                  <a:lnTo>
                    <a:pt x="185738" y="1252537"/>
                  </a:lnTo>
                  <a:lnTo>
                    <a:pt x="176213" y="1183481"/>
                  </a:lnTo>
                  <a:lnTo>
                    <a:pt x="176213" y="1109662"/>
                  </a:lnTo>
                  <a:lnTo>
                    <a:pt x="183357" y="1014412"/>
                  </a:lnTo>
                  <a:lnTo>
                    <a:pt x="197644" y="783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10">
              <a:extLst>
                <a:ext uri="{FF2B5EF4-FFF2-40B4-BE49-F238E27FC236}">
                  <a16:creationId xmlns:a16="http://schemas.microsoft.com/office/drawing/2014/main" id="{83E94D54-FFD0-408B-A88E-7BFD74DCCFC0}"/>
                </a:ext>
              </a:extLst>
            </p:cNvPr>
            <p:cNvSpPr/>
            <p:nvPr/>
          </p:nvSpPr>
          <p:spPr>
            <a:xfrm>
              <a:off x="6761163" y="2217738"/>
              <a:ext cx="304800" cy="533400"/>
            </a:xfrm>
            <a:custGeom>
              <a:avLst/>
              <a:gdLst>
                <a:gd name="connsiteX0" fmla="*/ 92869 w 304800"/>
                <a:gd name="connsiteY0" fmla="*/ 280987 h 533400"/>
                <a:gd name="connsiteX1" fmla="*/ 64294 w 304800"/>
                <a:gd name="connsiteY1" fmla="*/ 423862 h 533400"/>
                <a:gd name="connsiteX2" fmla="*/ 0 w 304800"/>
                <a:gd name="connsiteY2" fmla="*/ 528637 h 533400"/>
                <a:gd name="connsiteX3" fmla="*/ 304800 w 304800"/>
                <a:gd name="connsiteY3" fmla="*/ 533400 h 533400"/>
                <a:gd name="connsiteX4" fmla="*/ 290512 w 304800"/>
                <a:gd name="connsiteY4" fmla="*/ 459581 h 533400"/>
                <a:gd name="connsiteX5" fmla="*/ 278606 w 304800"/>
                <a:gd name="connsiteY5" fmla="*/ 421481 h 533400"/>
                <a:gd name="connsiteX6" fmla="*/ 261937 w 304800"/>
                <a:gd name="connsiteY6" fmla="*/ 300037 h 533400"/>
                <a:gd name="connsiteX7" fmla="*/ 228600 w 304800"/>
                <a:gd name="connsiteY7" fmla="*/ 76200 h 533400"/>
                <a:gd name="connsiteX8" fmla="*/ 221456 w 304800"/>
                <a:gd name="connsiteY8" fmla="*/ 26194 h 533400"/>
                <a:gd name="connsiteX9" fmla="*/ 214312 w 304800"/>
                <a:gd name="connsiteY9" fmla="*/ 9525 h 533400"/>
                <a:gd name="connsiteX10" fmla="*/ 202406 w 304800"/>
                <a:gd name="connsiteY10" fmla="*/ 0 h 533400"/>
                <a:gd name="connsiteX11" fmla="*/ 180975 w 304800"/>
                <a:gd name="connsiteY11" fmla="*/ 2381 h 533400"/>
                <a:gd name="connsiteX12" fmla="*/ 169069 w 304800"/>
                <a:gd name="connsiteY12" fmla="*/ 16669 h 533400"/>
                <a:gd name="connsiteX13" fmla="*/ 92869 w 304800"/>
                <a:gd name="connsiteY13" fmla="*/ 280987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4800" h="533400">
                  <a:moveTo>
                    <a:pt x="92869" y="280987"/>
                  </a:moveTo>
                  <a:lnTo>
                    <a:pt x="64294" y="423862"/>
                  </a:lnTo>
                  <a:lnTo>
                    <a:pt x="0" y="528637"/>
                  </a:lnTo>
                  <a:lnTo>
                    <a:pt x="304800" y="533400"/>
                  </a:lnTo>
                  <a:lnTo>
                    <a:pt x="290512" y="459581"/>
                  </a:lnTo>
                  <a:lnTo>
                    <a:pt x="278606" y="421481"/>
                  </a:lnTo>
                  <a:lnTo>
                    <a:pt x="261937" y="300037"/>
                  </a:lnTo>
                  <a:lnTo>
                    <a:pt x="228600" y="76200"/>
                  </a:lnTo>
                  <a:lnTo>
                    <a:pt x="221456" y="26194"/>
                  </a:lnTo>
                  <a:lnTo>
                    <a:pt x="214312" y="9525"/>
                  </a:lnTo>
                  <a:lnTo>
                    <a:pt x="202406" y="0"/>
                  </a:lnTo>
                  <a:lnTo>
                    <a:pt x="180975" y="2381"/>
                  </a:lnTo>
                  <a:lnTo>
                    <a:pt x="169069" y="16669"/>
                  </a:lnTo>
                  <a:lnTo>
                    <a:pt x="92869" y="280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15">
              <a:extLst>
                <a:ext uri="{FF2B5EF4-FFF2-40B4-BE49-F238E27FC236}">
                  <a16:creationId xmlns:a16="http://schemas.microsoft.com/office/drawing/2014/main" id="{1EC3E5B8-EA93-470C-8453-D8A0931F8FC5}"/>
                </a:ext>
              </a:extLst>
            </p:cNvPr>
            <p:cNvSpPr/>
            <p:nvPr/>
          </p:nvSpPr>
          <p:spPr>
            <a:xfrm rot="16200000">
              <a:off x="4051300" y="3311526"/>
              <a:ext cx="2162175" cy="1866900"/>
            </a:xfrm>
            <a:custGeom>
              <a:avLst/>
              <a:gdLst>
                <a:gd name="connsiteX0" fmla="*/ 681416 w 2161993"/>
                <a:gd name="connsiteY0" fmla="*/ 1743623 h 1866378"/>
                <a:gd name="connsiteX1" fmla="*/ 340708 w 2161993"/>
                <a:gd name="connsiteY1" fmla="*/ 1733602 h 1866378"/>
                <a:gd name="connsiteX2" fmla="*/ 227974 w 2161993"/>
                <a:gd name="connsiteY2" fmla="*/ 1731097 h 1866378"/>
                <a:gd name="connsiteX3" fmla="*/ 182880 w 2161993"/>
                <a:gd name="connsiteY3" fmla="*/ 1728592 h 1866378"/>
                <a:gd name="connsiteX4" fmla="*/ 137787 w 2161993"/>
                <a:gd name="connsiteY4" fmla="*/ 1716066 h 1866378"/>
                <a:gd name="connsiteX5" fmla="*/ 95198 w 2161993"/>
                <a:gd name="connsiteY5" fmla="*/ 1696024 h 1866378"/>
                <a:gd name="connsiteX6" fmla="*/ 60125 w 2161993"/>
                <a:gd name="connsiteY6" fmla="*/ 1670972 h 1866378"/>
                <a:gd name="connsiteX7" fmla="*/ 35073 w 2161993"/>
                <a:gd name="connsiteY7" fmla="*/ 1643415 h 1866378"/>
                <a:gd name="connsiteX8" fmla="*/ 17537 w 2161993"/>
                <a:gd name="connsiteY8" fmla="*/ 1613353 h 1866378"/>
                <a:gd name="connsiteX9" fmla="*/ 5011 w 2161993"/>
                <a:gd name="connsiteY9" fmla="*/ 1575775 h 1866378"/>
                <a:gd name="connsiteX10" fmla="*/ 0 w 2161993"/>
                <a:gd name="connsiteY10" fmla="*/ 1505629 h 1866378"/>
                <a:gd name="connsiteX11" fmla="*/ 318161 w 2161993"/>
                <a:gd name="connsiteY11" fmla="*/ 1483082 h 1866378"/>
                <a:gd name="connsiteX12" fmla="*/ 789140 w 2161993"/>
                <a:gd name="connsiteY12" fmla="*/ 1485587 h 1866378"/>
                <a:gd name="connsiteX13" fmla="*/ 989557 w 2161993"/>
                <a:gd name="connsiteY13" fmla="*/ 1485587 h 1866378"/>
                <a:gd name="connsiteX14" fmla="*/ 1385379 w 2161993"/>
                <a:gd name="connsiteY14" fmla="*/ 1485587 h 1866378"/>
                <a:gd name="connsiteX15" fmla="*/ 1543207 w 2161993"/>
                <a:gd name="connsiteY15" fmla="*/ 1485587 h 1866378"/>
                <a:gd name="connsiteX16" fmla="*/ 1883915 w 2161993"/>
                <a:gd name="connsiteY16" fmla="*/ 1483082 h 1866378"/>
                <a:gd name="connsiteX17" fmla="*/ 1913977 w 2161993"/>
                <a:gd name="connsiteY17" fmla="*/ 1480577 h 1866378"/>
                <a:gd name="connsiteX18" fmla="*/ 1926503 w 2161993"/>
                <a:gd name="connsiteY18" fmla="*/ 1478072 h 1866378"/>
                <a:gd name="connsiteX19" fmla="*/ 1936524 w 2161993"/>
                <a:gd name="connsiteY19" fmla="*/ 1468051 h 1866378"/>
                <a:gd name="connsiteX20" fmla="*/ 1944040 w 2161993"/>
                <a:gd name="connsiteY20" fmla="*/ 1442999 h 1866378"/>
                <a:gd name="connsiteX21" fmla="*/ 1939029 w 2161993"/>
                <a:gd name="connsiteY21" fmla="*/ 1397905 h 1866378"/>
                <a:gd name="connsiteX22" fmla="*/ 1901451 w 2161993"/>
                <a:gd name="connsiteY22" fmla="*/ 851770 h 1866378"/>
                <a:gd name="connsiteX23" fmla="*/ 1881410 w 2161993"/>
                <a:gd name="connsiteY23" fmla="*/ 541125 h 1866378"/>
                <a:gd name="connsiteX24" fmla="*/ 1841326 w 2161993"/>
                <a:gd name="connsiteY24" fmla="*/ 0 h 1866378"/>
                <a:gd name="connsiteX25" fmla="*/ 1986628 w 2161993"/>
                <a:gd name="connsiteY25" fmla="*/ 0 h 1866378"/>
                <a:gd name="connsiteX26" fmla="*/ 2006670 w 2161993"/>
                <a:gd name="connsiteY26" fmla="*/ 77662 h 1866378"/>
                <a:gd name="connsiteX27" fmla="*/ 2021701 w 2161993"/>
                <a:gd name="connsiteY27" fmla="*/ 258036 h 1866378"/>
                <a:gd name="connsiteX28" fmla="*/ 2044248 w 2161993"/>
                <a:gd name="connsiteY28" fmla="*/ 618786 h 1866378"/>
                <a:gd name="connsiteX29" fmla="*/ 2076816 w 2161993"/>
                <a:gd name="connsiteY29" fmla="*/ 1039661 h 1866378"/>
                <a:gd name="connsiteX30" fmla="*/ 2094352 w 2161993"/>
                <a:gd name="connsiteY30" fmla="*/ 1250098 h 1866378"/>
                <a:gd name="connsiteX31" fmla="*/ 2099363 w 2161993"/>
                <a:gd name="connsiteY31" fmla="*/ 1295192 h 1866378"/>
                <a:gd name="connsiteX32" fmla="*/ 2109383 w 2161993"/>
                <a:gd name="connsiteY32" fmla="*/ 1340285 h 1866378"/>
                <a:gd name="connsiteX33" fmla="*/ 2134435 w 2161993"/>
                <a:gd name="connsiteY33" fmla="*/ 1425462 h 1866378"/>
                <a:gd name="connsiteX34" fmla="*/ 2154477 w 2161993"/>
                <a:gd name="connsiteY34" fmla="*/ 1465545 h 1866378"/>
                <a:gd name="connsiteX35" fmla="*/ 2161993 w 2161993"/>
                <a:gd name="connsiteY35" fmla="*/ 1483082 h 1866378"/>
                <a:gd name="connsiteX36" fmla="*/ 2151972 w 2161993"/>
                <a:gd name="connsiteY36" fmla="*/ 1535691 h 1866378"/>
                <a:gd name="connsiteX37" fmla="*/ 2134435 w 2161993"/>
                <a:gd name="connsiteY37" fmla="*/ 1588301 h 1866378"/>
                <a:gd name="connsiteX38" fmla="*/ 2101868 w 2161993"/>
                <a:gd name="connsiteY38" fmla="*/ 1658446 h 1866378"/>
                <a:gd name="connsiteX39" fmla="*/ 2051764 w 2161993"/>
                <a:gd name="connsiteY39" fmla="*/ 1726087 h 1866378"/>
                <a:gd name="connsiteX40" fmla="*/ 2001660 w 2161993"/>
                <a:gd name="connsiteY40" fmla="*/ 1783707 h 1866378"/>
                <a:gd name="connsiteX41" fmla="*/ 1954061 w 2161993"/>
                <a:gd name="connsiteY41" fmla="*/ 1826295 h 1866378"/>
                <a:gd name="connsiteX42" fmla="*/ 1911472 w 2161993"/>
                <a:gd name="connsiteY42" fmla="*/ 1856358 h 1866378"/>
                <a:gd name="connsiteX43" fmla="*/ 1888925 w 2161993"/>
                <a:gd name="connsiteY43" fmla="*/ 1866378 h 1866378"/>
                <a:gd name="connsiteX44" fmla="*/ 1868884 w 2161993"/>
                <a:gd name="connsiteY44" fmla="*/ 1866378 h 1866378"/>
                <a:gd name="connsiteX45" fmla="*/ 1843832 w 2161993"/>
                <a:gd name="connsiteY45" fmla="*/ 1861368 h 1866378"/>
                <a:gd name="connsiteX46" fmla="*/ 1813769 w 2161993"/>
                <a:gd name="connsiteY46" fmla="*/ 1846337 h 1866378"/>
                <a:gd name="connsiteX47" fmla="*/ 1786212 w 2161993"/>
                <a:gd name="connsiteY47" fmla="*/ 1831305 h 1866378"/>
                <a:gd name="connsiteX48" fmla="*/ 1723582 w 2161993"/>
                <a:gd name="connsiteY48" fmla="*/ 1783707 h 1866378"/>
                <a:gd name="connsiteX49" fmla="*/ 1706045 w 2161993"/>
                <a:gd name="connsiteY49" fmla="*/ 1773686 h 1866378"/>
                <a:gd name="connsiteX50" fmla="*/ 1292686 w 2161993"/>
                <a:gd name="connsiteY50" fmla="*/ 1758655 h 1866378"/>
                <a:gd name="connsiteX51" fmla="*/ 681416 w 2161993"/>
                <a:gd name="connsiteY51" fmla="*/ 1743623 h 1866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61993" h="1866378">
                  <a:moveTo>
                    <a:pt x="681416" y="1743623"/>
                  </a:moveTo>
                  <a:lnTo>
                    <a:pt x="340708" y="1733602"/>
                  </a:lnTo>
                  <a:lnTo>
                    <a:pt x="227974" y="1731097"/>
                  </a:lnTo>
                  <a:lnTo>
                    <a:pt x="182880" y="1728592"/>
                  </a:lnTo>
                  <a:lnTo>
                    <a:pt x="137787" y="1716066"/>
                  </a:lnTo>
                  <a:lnTo>
                    <a:pt x="95198" y="1696024"/>
                  </a:lnTo>
                  <a:lnTo>
                    <a:pt x="60125" y="1670972"/>
                  </a:lnTo>
                  <a:lnTo>
                    <a:pt x="35073" y="1643415"/>
                  </a:lnTo>
                  <a:lnTo>
                    <a:pt x="17537" y="1613353"/>
                  </a:lnTo>
                  <a:lnTo>
                    <a:pt x="5011" y="1575775"/>
                  </a:lnTo>
                  <a:lnTo>
                    <a:pt x="0" y="1505629"/>
                  </a:lnTo>
                  <a:lnTo>
                    <a:pt x="318161" y="1483082"/>
                  </a:lnTo>
                  <a:lnTo>
                    <a:pt x="789140" y="1485587"/>
                  </a:lnTo>
                  <a:lnTo>
                    <a:pt x="989557" y="1485587"/>
                  </a:lnTo>
                  <a:lnTo>
                    <a:pt x="1385379" y="1485587"/>
                  </a:lnTo>
                  <a:lnTo>
                    <a:pt x="1543207" y="1485587"/>
                  </a:lnTo>
                  <a:lnTo>
                    <a:pt x="1883915" y="1483082"/>
                  </a:lnTo>
                  <a:lnTo>
                    <a:pt x="1913977" y="1480577"/>
                  </a:lnTo>
                  <a:lnTo>
                    <a:pt x="1926503" y="1478072"/>
                  </a:lnTo>
                  <a:lnTo>
                    <a:pt x="1936524" y="1468051"/>
                  </a:lnTo>
                  <a:lnTo>
                    <a:pt x="1944040" y="1442999"/>
                  </a:lnTo>
                  <a:lnTo>
                    <a:pt x="1939029" y="1397905"/>
                  </a:lnTo>
                  <a:lnTo>
                    <a:pt x="1901451" y="851770"/>
                  </a:lnTo>
                  <a:lnTo>
                    <a:pt x="1881410" y="541125"/>
                  </a:lnTo>
                  <a:lnTo>
                    <a:pt x="1841326" y="0"/>
                  </a:lnTo>
                  <a:lnTo>
                    <a:pt x="1986628" y="0"/>
                  </a:lnTo>
                  <a:lnTo>
                    <a:pt x="2006670" y="77662"/>
                  </a:lnTo>
                  <a:lnTo>
                    <a:pt x="2021701" y="258036"/>
                  </a:lnTo>
                  <a:lnTo>
                    <a:pt x="2044248" y="618786"/>
                  </a:lnTo>
                  <a:lnTo>
                    <a:pt x="2076816" y="1039661"/>
                  </a:lnTo>
                  <a:lnTo>
                    <a:pt x="2094352" y="1250098"/>
                  </a:lnTo>
                  <a:lnTo>
                    <a:pt x="2099363" y="1295192"/>
                  </a:lnTo>
                  <a:lnTo>
                    <a:pt x="2109383" y="1340285"/>
                  </a:lnTo>
                  <a:lnTo>
                    <a:pt x="2134435" y="1425462"/>
                  </a:lnTo>
                  <a:lnTo>
                    <a:pt x="2154477" y="1465545"/>
                  </a:lnTo>
                  <a:lnTo>
                    <a:pt x="2161993" y="1483082"/>
                  </a:lnTo>
                  <a:lnTo>
                    <a:pt x="2151972" y="1535691"/>
                  </a:lnTo>
                  <a:lnTo>
                    <a:pt x="2134435" y="1588301"/>
                  </a:lnTo>
                  <a:lnTo>
                    <a:pt x="2101868" y="1658446"/>
                  </a:lnTo>
                  <a:lnTo>
                    <a:pt x="2051764" y="1726087"/>
                  </a:lnTo>
                  <a:lnTo>
                    <a:pt x="2001660" y="1783707"/>
                  </a:lnTo>
                  <a:lnTo>
                    <a:pt x="1954061" y="1826295"/>
                  </a:lnTo>
                  <a:lnTo>
                    <a:pt x="1911472" y="1856358"/>
                  </a:lnTo>
                  <a:lnTo>
                    <a:pt x="1888925" y="1866378"/>
                  </a:lnTo>
                  <a:lnTo>
                    <a:pt x="1868884" y="1866378"/>
                  </a:lnTo>
                  <a:lnTo>
                    <a:pt x="1843832" y="1861368"/>
                  </a:lnTo>
                  <a:lnTo>
                    <a:pt x="1813769" y="1846337"/>
                  </a:lnTo>
                  <a:lnTo>
                    <a:pt x="1786212" y="1831305"/>
                  </a:lnTo>
                  <a:lnTo>
                    <a:pt x="1723582" y="1783707"/>
                  </a:lnTo>
                  <a:lnTo>
                    <a:pt x="1706045" y="1773686"/>
                  </a:lnTo>
                  <a:lnTo>
                    <a:pt x="1292686" y="1758655"/>
                  </a:lnTo>
                  <a:lnTo>
                    <a:pt x="681416" y="17436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11">
              <a:extLst>
                <a:ext uri="{FF2B5EF4-FFF2-40B4-BE49-F238E27FC236}">
                  <a16:creationId xmlns:a16="http://schemas.microsoft.com/office/drawing/2014/main" id="{1E531461-740B-409A-A799-CBC0A22C0B12}"/>
                </a:ext>
              </a:extLst>
            </p:cNvPr>
            <p:cNvSpPr/>
            <p:nvPr/>
          </p:nvSpPr>
          <p:spPr>
            <a:xfrm>
              <a:off x="4195763" y="3741738"/>
              <a:ext cx="1571625" cy="277812"/>
            </a:xfrm>
            <a:custGeom>
              <a:avLst/>
              <a:gdLst>
                <a:gd name="connsiteX0" fmla="*/ 552450 w 1571625"/>
                <a:gd name="connsiteY0" fmla="*/ 245269 h 278606"/>
                <a:gd name="connsiteX1" fmla="*/ 11906 w 1571625"/>
                <a:gd name="connsiteY1" fmla="*/ 278606 h 278606"/>
                <a:gd name="connsiteX2" fmla="*/ 0 w 1571625"/>
                <a:gd name="connsiteY2" fmla="*/ 111919 h 278606"/>
                <a:gd name="connsiteX3" fmla="*/ 309562 w 1571625"/>
                <a:gd name="connsiteY3" fmla="*/ 95250 h 278606"/>
                <a:gd name="connsiteX4" fmla="*/ 714375 w 1571625"/>
                <a:gd name="connsiteY4" fmla="*/ 71437 h 278606"/>
                <a:gd name="connsiteX5" fmla="*/ 1147762 w 1571625"/>
                <a:gd name="connsiteY5" fmla="*/ 47625 h 278606"/>
                <a:gd name="connsiteX6" fmla="*/ 1181100 w 1571625"/>
                <a:gd name="connsiteY6" fmla="*/ 42862 h 278606"/>
                <a:gd name="connsiteX7" fmla="*/ 1214437 w 1571625"/>
                <a:gd name="connsiteY7" fmla="*/ 33337 h 278606"/>
                <a:gd name="connsiteX8" fmla="*/ 1285875 w 1571625"/>
                <a:gd name="connsiteY8" fmla="*/ 2381 h 278606"/>
                <a:gd name="connsiteX9" fmla="*/ 1304925 w 1571625"/>
                <a:gd name="connsiteY9" fmla="*/ 0 h 278606"/>
                <a:gd name="connsiteX10" fmla="*/ 1371600 w 1571625"/>
                <a:gd name="connsiteY10" fmla="*/ 16669 h 278606"/>
                <a:gd name="connsiteX11" fmla="*/ 1566862 w 1571625"/>
                <a:gd name="connsiteY11" fmla="*/ 95250 h 278606"/>
                <a:gd name="connsiteX12" fmla="*/ 1571625 w 1571625"/>
                <a:gd name="connsiteY12" fmla="*/ 200025 h 278606"/>
                <a:gd name="connsiteX13" fmla="*/ 1088231 w 1571625"/>
                <a:gd name="connsiteY13" fmla="*/ 216694 h 278606"/>
                <a:gd name="connsiteX14" fmla="*/ 552450 w 1571625"/>
                <a:gd name="connsiteY14" fmla="*/ 245269 h 27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71625" h="278606">
                  <a:moveTo>
                    <a:pt x="552450" y="245269"/>
                  </a:moveTo>
                  <a:lnTo>
                    <a:pt x="11906" y="278606"/>
                  </a:lnTo>
                  <a:lnTo>
                    <a:pt x="0" y="111919"/>
                  </a:lnTo>
                  <a:lnTo>
                    <a:pt x="309562" y="95250"/>
                  </a:lnTo>
                  <a:lnTo>
                    <a:pt x="714375" y="71437"/>
                  </a:lnTo>
                  <a:lnTo>
                    <a:pt x="1147762" y="47625"/>
                  </a:lnTo>
                  <a:lnTo>
                    <a:pt x="1181100" y="42862"/>
                  </a:lnTo>
                  <a:lnTo>
                    <a:pt x="1214437" y="33337"/>
                  </a:lnTo>
                  <a:lnTo>
                    <a:pt x="1285875" y="2381"/>
                  </a:lnTo>
                  <a:lnTo>
                    <a:pt x="1304925" y="0"/>
                  </a:lnTo>
                  <a:lnTo>
                    <a:pt x="1371600" y="16669"/>
                  </a:lnTo>
                  <a:lnTo>
                    <a:pt x="1566862" y="95250"/>
                  </a:lnTo>
                  <a:lnTo>
                    <a:pt x="1571625" y="200025"/>
                  </a:lnTo>
                  <a:lnTo>
                    <a:pt x="1088231" y="216694"/>
                  </a:lnTo>
                  <a:lnTo>
                    <a:pt x="552450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12">
              <a:extLst>
                <a:ext uri="{FF2B5EF4-FFF2-40B4-BE49-F238E27FC236}">
                  <a16:creationId xmlns:a16="http://schemas.microsoft.com/office/drawing/2014/main" id="{6CE0AC77-79A7-44C8-867C-A06C3804B3BE}"/>
                </a:ext>
              </a:extLst>
            </p:cNvPr>
            <p:cNvSpPr/>
            <p:nvPr/>
          </p:nvSpPr>
          <p:spPr>
            <a:xfrm>
              <a:off x="4198938" y="4322763"/>
              <a:ext cx="1558925" cy="279400"/>
            </a:xfrm>
            <a:custGeom>
              <a:avLst/>
              <a:gdLst>
                <a:gd name="connsiteX0" fmla="*/ 583406 w 1559719"/>
                <a:gd name="connsiteY0" fmla="*/ 242887 h 280987"/>
                <a:gd name="connsiteX1" fmla="*/ 7144 w 1559719"/>
                <a:gd name="connsiteY1" fmla="*/ 280987 h 280987"/>
                <a:gd name="connsiteX2" fmla="*/ 0 w 1559719"/>
                <a:gd name="connsiteY2" fmla="*/ 114300 h 280987"/>
                <a:gd name="connsiteX3" fmla="*/ 371475 w 1559719"/>
                <a:gd name="connsiteY3" fmla="*/ 92869 h 280987"/>
                <a:gd name="connsiteX4" fmla="*/ 921544 w 1559719"/>
                <a:gd name="connsiteY4" fmla="*/ 59531 h 280987"/>
                <a:gd name="connsiteX5" fmla="*/ 1150144 w 1559719"/>
                <a:gd name="connsiteY5" fmla="*/ 47625 h 280987"/>
                <a:gd name="connsiteX6" fmla="*/ 1169194 w 1559719"/>
                <a:gd name="connsiteY6" fmla="*/ 42862 h 280987"/>
                <a:gd name="connsiteX7" fmla="*/ 1276350 w 1559719"/>
                <a:gd name="connsiteY7" fmla="*/ 0 h 280987"/>
                <a:gd name="connsiteX8" fmla="*/ 1297781 w 1559719"/>
                <a:gd name="connsiteY8" fmla="*/ 0 h 280987"/>
                <a:gd name="connsiteX9" fmla="*/ 1559719 w 1559719"/>
                <a:gd name="connsiteY9" fmla="*/ 57150 h 280987"/>
                <a:gd name="connsiteX10" fmla="*/ 1550194 w 1559719"/>
                <a:gd name="connsiteY10" fmla="*/ 202406 h 280987"/>
                <a:gd name="connsiteX11" fmla="*/ 1176337 w 1559719"/>
                <a:gd name="connsiteY11" fmla="*/ 216694 h 280987"/>
                <a:gd name="connsiteX12" fmla="*/ 583406 w 1559719"/>
                <a:gd name="connsiteY12" fmla="*/ 242887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9719" h="280987">
                  <a:moveTo>
                    <a:pt x="583406" y="242887"/>
                  </a:moveTo>
                  <a:lnTo>
                    <a:pt x="7144" y="280987"/>
                  </a:lnTo>
                  <a:lnTo>
                    <a:pt x="0" y="114300"/>
                  </a:lnTo>
                  <a:lnTo>
                    <a:pt x="371475" y="92869"/>
                  </a:lnTo>
                  <a:lnTo>
                    <a:pt x="921544" y="59531"/>
                  </a:lnTo>
                  <a:lnTo>
                    <a:pt x="1150144" y="47625"/>
                  </a:lnTo>
                  <a:lnTo>
                    <a:pt x="1169194" y="42862"/>
                  </a:lnTo>
                  <a:lnTo>
                    <a:pt x="1276350" y="0"/>
                  </a:lnTo>
                  <a:lnTo>
                    <a:pt x="1297781" y="0"/>
                  </a:lnTo>
                  <a:lnTo>
                    <a:pt x="1559719" y="57150"/>
                  </a:lnTo>
                  <a:lnTo>
                    <a:pt x="1550194" y="202406"/>
                  </a:lnTo>
                  <a:lnTo>
                    <a:pt x="1176337" y="216694"/>
                  </a:lnTo>
                  <a:lnTo>
                    <a:pt x="583406" y="242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17">
              <a:extLst>
                <a:ext uri="{FF2B5EF4-FFF2-40B4-BE49-F238E27FC236}">
                  <a16:creationId xmlns:a16="http://schemas.microsoft.com/office/drawing/2014/main" id="{D354890C-58BA-4C45-B20B-5AA5EC76E458}"/>
                </a:ext>
              </a:extLst>
            </p:cNvPr>
            <p:cNvSpPr/>
            <p:nvPr/>
          </p:nvSpPr>
          <p:spPr>
            <a:xfrm>
              <a:off x="4198938" y="4948238"/>
              <a:ext cx="1539875" cy="376237"/>
            </a:xfrm>
            <a:custGeom>
              <a:avLst/>
              <a:gdLst>
                <a:gd name="connsiteX0" fmla="*/ 473869 w 1540669"/>
                <a:gd name="connsiteY0" fmla="*/ 252412 h 376237"/>
                <a:gd name="connsiteX1" fmla="*/ 7144 w 1540669"/>
                <a:gd name="connsiteY1" fmla="*/ 269081 h 376237"/>
                <a:gd name="connsiteX2" fmla="*/ 0 w 1540669"/>
                <a:gd name="connsiteY2" fmla="*/ 114300 h 376237"/>
                <a:gd name="connsiteX3" fmla="*/ 254794 w 1540669"/>
                <a:gd name="connsiteY3" fmla="*/ 97631 h 376237"/>
                <a:gd name="connsiteX4" fmla="*/ 621506 w 1540669"/>
                <a:gd name="connsiteY4" fmla="*/ 73818 h 376237"/>
                <a:gd name="connsiteX5" fmla="*/ 1062037 w 1540669"/>
                <a:gd name="connsiteY5" fmla="*/ 42862 h 376237"/>
                <a:gd name="connsiteX6" fmla="*/ 1154906 w 1540669"/>
                <a:gd name="connsiteY6" fmla="*/ 21431 h 376237"/>
                <a:gd name="connsiteX7" fmla="*/ 1235869 w 1540669"/>
                <a:gd name="connsiteY7" fmla="*/ 0 h 376237"/>
                <a:gd name="connsiteX8" fmla="*/ 1254919 w 1540669"/>
                <a:gd name="connsiteY8" fmla="*/ 0 h 376237"/>
                <a:gd name="connsiteX9" fmla="*/ 1516856 w 1540669"/>
                <a:gd name="connsiteY9" fmla="*/ 73818 h 376237"/>
                <a:gd name="connsiteX10" fmla="*/ 1540669 w 1540669"/>
                <a:gd name="connsiteY10" fmla="*/ 366712 h 376237"/>
                <a:gd name="connsiteX11" fmla="*/ 1502569 w 1540669"/>
                <a:gd name="connsiteY11" fmla="*/ 376237 h 376237"/>
                <a:gd name="connsiteX12" fmla="*/ 1469231 w 1540669"/>
                <a:gd name="connsiteY12" fmla="*/ 333375 h 376237"/>
                <a:gd name="connsiteX13" fmla="*/ 1438275 w 1540669"/>
                <a:gd name="connsiteY13" fmla="*/ 300037 h 376237"/>
                <a:gd name="connsiteX14" fmla="*/ 1407319 w 1540669"/>
                <a:gd name="connsiteY14" fmla="*/ 278606 h 376237"/>
                <a:gd name="connsiteX15" fmla="*/ 1369219 w 1540669"/>
                <a:gd name="connsiteY15" fmla="*/ 257175 h 376237"/>
                <a:gd name="connsiteX16" fmla="*/ 1331119 w 1540669"/>
                <a:gd name="connsiteY16" fmla="*/ 242887 h 376237"/>
                <a:gd name="connsiteX17" fmla="*/ 1293019 w 1540669"/>
                <a:gd name="connsiteY17" fmla="*/ 230981 h 376237"/>
                <a:gd name="connsiteX18" fmla="*/ 1254919 w 1540669"/>
                <a:gd name="connsiteY18" fmla="*/ 226218 h 376237"/>
                <a:gd name="connsiteX19" fmla="*/ 1054894 w 1540669"/>
                <a:gd name="connsiteY19" fmla="*/ 230981 h 376237"/>
                <a:gd name="connsiteX20" fmla="*/ 473869 w 1540669"/>
                <a:gd name="connsiteY20" fmla="*/ 252412 h 3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40669" h="376237">
                  <a:moveTo>
                    <a:pt x="473869" y="252412"/>
                  </a:moveTo>
                  <a:lnTo>
                    <a:pt x="7144" y="269081"/>
                  </a:lnTo>
                  <a:lnTo>
                    <a:pt x="0" y="114300"/>
                  </a:lnTo>
                  <a:lnTo>
                    <a:pt x="254794" y="97631"/>
                  </a:lnTo>
                  <a:lnTo>
                    <a:pt x="621506" y="73818"/>
                  </a:lnTo>
                  <a:lnTo>
                    <a:pt x="1062037" y="42862"/>
                  </a:lnTo>
                  <a:lnTo>
                    <a:pt x="1154906" y="21431"/>
                  </a:lnTo>
                  <a:lnTo>
                    <a:pt x="1235869" y="0"/>
                  </a:lnTo>
                  <a:lnTo>
                    <a:pt x="1254919" y="0"/>
                  </a:lnTo>
                  <a:lnTo>
                    <a:pt x="1516856" y="73818"/>
                  </a:lnTo>
                  <a:lnTo>
                    <a:pt x="1540669" y="366712"/>
                  </a:lnTo>
                  <a:lnTo>
                    <a:pt x="1502569" y="376237"/>
                  </a:lnTo>
                  <a:lnTo>
                    <a:pt x="1469231" y="333375"/>
                  </a:lnTo>
                  <a:lnTo>
                    <a:pt x="1438275" y="300037"/>
                  </a:lnTo>
                  <a:lnTo>
                    <a:pt x="1407319" y="278606"/>
                  </a:lnTo>
                  <a:lnTo>
                    <a:pt x="1369219" y="257175"/>
                  </a:lnTo>
                  <a:lnTo>
                    <a:pt x="1331119" y="242887"/>
                  </a:lnTo>
                  <a:lnTo>
                    <a:pt x="1293019" y="230981"/>
                  </a:lnTo>
                  <a:lnTo>
                    <a:pt x="1254919" y="226218"/>
                  </a:lnTo>
                  <a:lnTo>
                    <a:pt x="1054894" y="230981"/>
                  </a:lnTo>
                  <a:lnTo>
                    <a:pt x="473869" y="2524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18">
              <a:extLst>
                <a:ext uri="{FF2B5EF4-FFF2-40B4-BE49-F238E27FC236}">
                  <a16:creationId xmlns:a16="http://schemas.microsoft.com/office/drawing/2014/main" id="{13A1A697-299D-4B96-AF17-9C897984A928}"/>
                </a:ext>
              </a:extLst>
            </p:cNvPr>
            <p:cNvSpPr/>
            <p:nvPr/>
          </p:nvSpPr>
          <p:spPr>
            <a:xfrm>
              <a:off x="3314700" y="5267325"/>
              <a:ext cx="1400175" cy="885825"/>
            </a:xfrm>
            <a:custGeom>
              <a:avLst/>
              <a:gdLst>
                <a:gd name="connsiteX0" fmla="*/ 585788 w 1400175"/>
                <a:gd name="connsiteY0" fmla="*/ 688181 h 885825"/>
                <a:gd name="connsiteX1" fmla="*/ 457200 w 1400175"/>
                <a:gd name="connsiteY1" fmla="*/ 740569 h 885825"/>
                <a:gd name="connsiteX2" fmla="*/ 257175 w 1400175"/>
                <a:gd name="connsiteY2" fmla="*/ 812006 h 885825"/>
                <a:gd name="connsiteX3" fmla="*/ 80963 w 1400175"/>
                <a:gd name="connsiteY3" fmla="*/ 876300 h 885825"/>
                <a:gd name="connsiteX4" fmla="*/ 35719 w 1400175"/>
                <a:gd name="connsiteY4" fmla="*/ 885825 h 885825"/>
                <a:gd name="connsiteX5" fmla="*/ 14288 w 1400175"/>
                <a:gd name="connsiteY5" fmla="*/ 885825 h 885825"/>
                <a:gd name="connsiteX6" fmla="*/ 2381 w 1400175"/>
                <a:gd name="connsiteY6" fmla="*/ 878681 h 885825"/>
                <a:gd name="connsiteX7" fmla="*/ 0 w 1400175"/>
                <a:gd name="connsiteY7" fmla="*/ 864394 h 885825"/>
                <a:gd name="connsiteX8" fmla="*/ 19050 w 1400175"/>
                <a:gd name="connsiteY8" fmla="*/ 835819 h 885825"/>
                <a:gd name="connsiteX9" fmla="*/ 47625 w 1400175"/>
                <a:gd name="connsiteY9" fmla="*/ 814388 h 885825"/>
                <a:gd name="connsiteX10" fmla="*/ 159544 w 1400175"/>
                <a:gd name="connsiteY10" fmla="*/ 771525 h 885825"/>
                <a:gd name="connsiteX11" fmla="*/ 264319 w 1400175"/>
                <a:gd name="connsiteY11" fmla="*/ 721519 h 885825"/>
                <a:gd name="connsiteX12" fmla="*/ 397669 w 1400175"/>
                <a:gd name="connsiteY12" fmla="*/ 642938 h 885825"/>
                <a:gd name="connsiteX13" fmla="*/ 550069 w 1400175"/>
                <a:gd name="connsiteY13" fmla="*/ 547688 h 885825"/>
                <a:gd name="connsiteX14" fmla="*/ 688181 w 1400175"/>
                <a:gd name="connsiteY14" fmla="*/ 447675 h 885825"/>
                <a:gd name="connsiteX15" fmla="*/ 816769 w 1400175"/>
                <a:gd name="connsiteY15" fmla="*/ 352425 h 885825"/>
                <a:gd name="connsiteX16" fmla="*/ 897731 w 1400175"/>
                <a:gd name="connsiteY16" fmla="*/ 288131 h 885825"/>
                <a:gd name="connsiteX17" fmla="*/ 983456 w 1400175"/>
                <a:gd name="connsiteY17" fmla="*/ 216694 h 885825"/>
                <a:gd name="connsiteX18" fmla="*/ 1007269 w 1400175"/>
                <a:gd name="connsiteY18" fmla="*/ 188119 h 885825"/>
                <a:gd name="connsiteX19" fmla="*/ 1014413 w 1400175"/>
                <a:gd name="connsiteY19" fmla="*/ 166688 h 885825"/>
                <a:gd name="connsiteX20" fmla="*/ 1016794 w 1400175"/>
                <a:gd name="connsiteY20" fmla="*/ 140494 h 885825"/>
                <a:gd name="connsiteX21" fmla="*/ 1009650 w 1400175"/>
                <a:gd name="connsiteY21" fmla="*/ 111919 h 885825"/>
                <a:gd name="connsiteX22" fmla="*/ 988219 w 1400175"/>
                <a:gd name="connsiteY22" fmla="*/ 76200 h 885825"/>
                <a:gd name="connsiteX23" fmla="*/ 973931 w 1400175"/>
                <a:gd name="connsiteY23" fmla="*/ 47625 h 885825"/>
                <a:gd name="connsiteX24" fmla="*/ 966788 w 1400175"/>
                <a:gd name="connsiteY24" fmla="*/ 26194 h 885825"/>
                <a:gd name="connsiteX25" fmla="*/ 969169 w 1400175"/>
                <a:gd name="connsiteY25" fmla="*/ 9525 h 885825"/>
                <a:gd name="connsiteX26" fmla="*/ 978694 w 1400175"/>
                <a:gd name="connsiteY26" fmla="*/ 0 h 885825"/>
                <a:gd name="connsiteX27" fmla="*/ 1002506 w 1400175"/>
                <a:gd name="connsiteY27" fmla="*/ 2381 h 885825"/>
                <a:gd name="connsiteX28" fmla="*/ 1064419 w 1400175"/>
                <a:gd name="connsiteY28" fmla="*/ 26194 h 885825"/>
                <a:gd name="connsiteX29" fmla="*/ 1140619 w 1400175"/>
                <a:gd name="connsiteY29" fmla="*/ 61913 h 885825"/>
                <a:gd name="connsiteX30" fmla="*/ 1219200 w 1400175"/>
                <a:gd name="connsiteY30" fmla="*/ 104775 h 885825"/>
                <a:gd name="connsiteX31" fmla="*/ 1273969 w 1400175"/>
                <a:gd name="connsiteY31" fmla="*/ 142875 h 885825"/>
                <a:gd name="connsiteX32" fmla="*/ 1340644 w 1400175"/>
                <a:gd name="connsiteY32" fmla="*/ 202406 h 885825"/>
                <a:gd name="connsiteX33" fmla="*/ 1376363 w 1400175"/>
                <a:gd name="connsiteY33" fmla="*/ 245269 h 885825"/>
                <a:gd name="connsiteX34" fmla="*/ 1393031 w 1400175"/>
                <a:gd name="connsiteY34" fmla="*/ 273844 h 885825"/>
                <a:gd name="connsiteX35" fmla="*/ 1400175 w 1400175"/>
                <a:gd name="connsiteY35" fmla="*/ 297656 h 885825"/>
                <a:gd name="connsiteX36" fmla="*/ 1397794 w 1400175"/>
                <a:gd name="connsiteY36" fmla="*/ 326231 h 885825"/>
                <a:gd name="connsiteX37" fmla="*/ 1381125 w 1400175"/>
                <a:gd name="connsiteY37" fmla="*/ 342900 h 885825"/>
                <a:gd name="connsiteX38" fmla="*/ 1350169 w 1400175"/>
                <a:gd name="connsiteY38" fmla="*/ 354806 h 885825"/>
                <a:gd name="connsiteX39" fmla="*/ 1271588 w 1400175"/>
                <a:gd name="connsiteY39" fmla="*/ 369094 h 885825"/>
                <a:gd name="connsiteX40" fmla="*/ 1252538 w 1400175"/>
                <a:gd name="connsiteY40" fmla="*/ 371475 h 885825"/>
                <a:gd name="connsiteX41" fmla="*/ 990600 w 1400175"/>
                <a:gd name="connsiteY41" fmla="*/ 514350 h 885825"/>
                <a:gd name="connsiteX42" fmla="*/ 585788 w 1400175"/>
                <a:gd name="connsiteY42" fmla="*/ 688181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00175" h="885825">
                  <a:moveTo>
                    <a:pt x="585788" y="688181"/>
                  </a:moveTo>
                  <a:lnTo>
                    <a:pt x="457200" y="740569"/>
                  </a:lnTo>
                  <a:lnTo>
                    <a:pt x="257175" y="812006"/>
                  </a:lnTo>
                  <a:lnTo>
                    <a:pt x="80963" y="876300"/>
                  </a:lnTo>
                  <a:lnTo>
                    <a:pt x="35719" y="885825"/>
                  </a:lnTo>
                  <a:lnTo>
                    <a:pt x="14288" y="885825"/>
                  </a:lnTo>
                  <a:lnTo>
                    <a:pt x="2381" y="878681"/>
                  </a:lnTo>
                  <a:lnTo>
                    <a:pt x="0" y="864394"/>
                  </a:lnTo>
                  <a:lnTo>
                    <a:pt x="19050" y="835819"/>
                  </a:lnTo>
                  <a:lnTo>
                    <a:pt x="47625" y="814388"/>
                  </a:lnTo>
                  <a:lnTo>
                    <a:pt x="159544" y="771525"/>
                  </a:lnTo>
                  <a:lnTo>
                    <a:pt x="264319" y="721519"/>
                  </a:lnTo>
                  <a:lnTo>
                    <a:pt x="397669" y="642938"/>
                  </a:lnTo>
                  <a:lnTo>
                    <a:pt x="550069" y="547688"/>
                  </a:lnTo>
                  <a:lnTo>
                    <a:pt x="688181" y="447675"/>
                  </a:lnTo>
                  <a:lnTo>
                    <a:pt x="816769" y="352425"/>
                  </a:lnTo>
                  <a:lnTo>
                    <a:pt x="897731" y="288131"/>
                  </a:lnTo>
                  <a:lnTo>
                    <a:pt x="983456" y="216694"/>
                  </a:lnTo>
                  <a:lnTo>
                    <a:pt x="1007269" y="188119"/>
                  </a:lnTo>
                  <a:lnTo>
                    <a:pt x="1014413" y="166688"/>
                  </a:lnTo>
                  <a:lnTo>
                    <a:pt x="1016794" y="140494"/>
                  </a:lnTo>
                  <a:lnTo>
                    <a:pt x="1009650" y="111919"/>
                  </a:lnTo>
                  <a:lnTo>
                    <a:pt x="988219" y="76200"/>
                  </a:lnTo>
                  <a:lnTo>
                    <a:pt x="973931" y="47625"/>
                  </a:lnTo>
                  <a:lnTo>
                    <a:pt x="966788" y="26194"/>
                  </a:lnTo>
                  <a:lnTo>
                    <a:pt x="969169" y="9525"/>
                  </a:lnTo>
                  <a:lnTo>
                    <a:pt x="978694" y="0"/>
                  </a:lnTo>
                  <a:lnTo>
                    <a:pt x="1002506" y="2381"/>
                  </a:lnTo>
                  <a:lnTo>
                    <a:pt x="1064419" y="26194"/>
                  </a:lnTo>
                  <a:lnTo>
                    <a:pt x="1140619" y="61913"/>
                  </a:lnTo>
                  <a:lnTo>
                    <a:pt x="1219200" y="104775"/>
                  </a:lnTo>
                  <a:lnTo>
                    <a:pt x="1273969" y="142875"/>
                  </a:lnTo>
                  <a:lnTo>
                    <a:pt x="1340644" y="202406"/>
                  </a:lnTo>
                  <a:lnTo>
                    <a:pt x="1376363" y="245269"/>
                  </a:lnTo>
                  <a:lnTo>
                    <a:pt x="1393031" y="273844"/>
                  </a:lnTo>
                  <a:lnTo>
                    <a:pt x="1400175" y="297656"/>
                  </a:lnTo>
                  <a:lnTo>
                    <a:pt x="1397794" y="326231"/>
                  </a:lnTo>
                  <a:lnTo>
                    <a:pt x="1381125" y="342900"/>
                  </a:lnTo>
                  <a:lnTo>
                    <a:pt x="1350169" y="354806"/>
                  </a:lnTo>
                  <a:lnTo>
                    <a:pt x="1271588" y="369094"/>
                  </a:lnTo>
                  <a:lnTo>
                    <a:pt x="1252538" y="371475"/>
                  </a:lnTo>
                  <a:lnTo>
                    <a:pt x="990600" y="514350"/>
                  </a:lnTo>
                  <a:lnTo>
                    <a:pt x="585788" y="688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19">
              <a:extLst>
                <a:ext uri="{FF2B5EF4-FFF2-40B4-BE49-F238E27FC236}">
                  <a16:creationId xmlns:a16="http://schemas.microsoft.com/office/drawing/2014/main" id="{E79B3466-C494-4012-A987-71D94098649D}"/>
                </a:ext>
              </a:extLst>
            </p:cNvPr>
            <p:cNvSpPr/>
            <p:nvPr/>
          </p:nvSpPr>
          <p:spPr>
            <a:xfrm>
              <a:off x="5286375" y="5243513"/>
              <a:ext cx="1143000" cy="933450"/>
            </a:xfrm>
            <a:custGeom>
              <a:avLst/>
              <a:gdLst>
                <a:gd name="connsiteX0" fmla="*/ 557213 w 1143000"/>
                <a:gd name="connsiteY0" fmla="*/ 485775 h 933450"/>
                <a:gd name="connsiteX1" fmla="*/ 466725 w 1143000"/>
                <a:gd name="connsiteY1" fmla="*/ 407193 h 933450"/>
                <a:gd name="connsiteX2" fmla="*/ 390525 w 1143000"/>
                <a:gd name="connsiteY2" fmla="*/ 340518 h 933450"/>
                <a:gd name="connsiteX3" fmla="*/ 314325 w 1143000"/>
                <a:gd name="connsiteY3" fmla="*/ 280987 h 933450"/>
                <a:gd name="connsiteX4" fmla="*/ 240506 w 1143000"/>
                <a:gd name="connsiteY4" fmla="*/ 221456 h 933450"/>
                <a:gd name="connsiteX5" fmla="*/ 135731 w 1143000"/>
                <a:gd name="connsiteY5" fmla="*/ 145256 h 933450"/>
                <a:gd name="connsiteX6" fmla="*/ 23813 w 1143000"/>
                <a:gd name="connsiteY6" fmla="*/ 71437 h 933450"/>
                <a:gd name="connsiteX7" fmla="*/ 9525 w 1143000"/>
                <a:gd name="connsiteY7" fmla="*/ 59531 h 933450"/>
                <a:gd name="connsiteX8" fmla="*/ 0 w 1143000"/>
                <a:gd name="connsiteY8" fmla="*/ 38100 h 933450"/>
                <a:gd name="connsiteX9" fmla="*/ 0 w 1143000"/>
                <a:gd name="connsiteY9" fmla="*/ 11906 h 933450"/>
                <a:gd name="connsiteX10" fmla="*/ 4763 w 1143000"/>
                <a:gd name="connsiteY10" fmla="*/ 2381 h 933450"/>
                <a:gd name="connsiteX11" fmla="*/ 16669 w 1143000"/>
                <a:gd name="connsiteY11" fmla="*/ 0 h 933450"/>
                <a:gd name="connsiteX12" fmla="*/ 47625 w 1143000"/>
                <a:gd name="connsiteY12" fmla="*/ 7143 h 933450"/>
                <a:gd name="connsiteX13" fmla="*/ 238125 w 1143000"/>
                <a:gd name="connsiteY13" fmla="*/ 83343 h 933450"/>
                <a:gd name="connsiteX14" fmla="*/ 435769 w 1143000"/>
                <a:gd name="connsiteY14" fmla="*/ 161925 h 933450"/>
                <a:gd name="connsiteX15" fmla="*/ 633413 w 1143000"/>
                <a:gd name="connsiteY15" fmla="*/ 252412 h 933450"/>
                <a:gd name="connsiteX16" fmla="*/ 797719 w 1143000"/>
                <a:gd name="connsiteY16" fmla="*/ 328612 h 933450"/>
                <a:gd name="connsiteX17" fmla="*/ 816769 w 1143000"/>
                <a:gd name="connsiteY17" fmla="*/ 340518 h 933450"/>
                <a:gd name="connsiteX18" fmla="*/ 914400 w 1143000"/>
                <a:gd name="connsiteY18" fmla="*/ 426243 h 933450"/>
                <a:gd name="connsiteX19" fmla="*/ 1004888 w 1143000"/>
                <a:gd name="connsiteY19" fmla="*/ 519112 h 933450"/>
                <a:gd name="connsiteX20" fmla="*/ 1050131 w 1143000"/>
                <a:gd name="connsiteY20" fmla="*/ 571500 h 933450"/>
                <a:gd name="connsiteX21" fmla="*/ 1092994 w 1143000"/>
                <a:gd name="connsiteY21" fmla="*/ 623887 h 933450"/>
                <a:gd name="connsiteX22" fmla="*/ 1112044 w 1143000"/>
                <a:gd name="connsiteY22" fmla="*/ 661987 h 933450"/>
                <a:gd name="connsiteX23" fmla="*/ 1121569 w 1143000"/>
                <a:gd name="connsiteY23" fmla="*/ 685800 h 933450"/>
                <a:gd name="connsiteX24" fmla="*/ 1131094 w 1143000"/>
                <a:gd name="connsiteY24" fmla="*/ 726281 h 933450"/>
                <a:gd name="connsiteX25" fmla="*/ 1140619 w 1143000"/>
                <a:gd name="connsiteY25" fmla="*/ 778668 h 933450"/>
                <a:gd name="connsiteX26" fmla="*/ 1143000 w 1143000"/>
                <a:gd name="connsiteY26" fmla="*/ 826293 h 933450"/>
                <a:gd name="connsiteX27" fmla="*/ 1135856 w 1143000"/>
                <a:gd name="connsiteY27" fmla="*/ 866775 h 933450"/>
                <a:gd name="connsiteX28" fmla="*/ 1128713 w 1143000"/>
                <a:gd name="connsiteY28" fmla="*/ 890587 h 933450"/>
                <a:gd name="connsiteX29" fmla="*/ 1112044 w 1143000"/>
                <a:gd name="connsiteY29" fmla="*/ 909637 h 933450"/>
                <a:gd name="connsiteX30" fmla="*/ 1081088 w 1143000"/>
                <a:gd name="connsiteY30" fmla="*/ 926306 h 933450"/>
                <a:gd name="connsiteX31" fmla="*/ 1042988 w 1143000"/>
                <a:gd name="connsiteY31" fmla="*/ 933450 h 933450"/>
                <a:gd name="connsiteX32" fmla="*/ 1009650 w 1143000"/>
                <a:gd name="connsiteY32" fmla="*/ 931068 h 933450"/>
                <a:gd name="connsiteX33" fmla="*/ 971550 w 1143000"/>
                <a:gd name="connsiteY33" fmla="*/ 916781 h 933450"/>
                <a:gd name="connsiteX34" fmla="*/ 938213 w 1143000"/>
                <a:gd name="connsiteY34" fmla="*/ 897731 h 933450"/>
                <a:gd name="connsiteX35" fmla="*/ 897731 w 1143000"/>
                <a:gd name="connsiteY35" fmla="*/ 859631 h 933450"/>
                <a:gd name="connsiteX36" fmla="*/ 835819 w 1143000"/>
                <a:gd name="connsiteY36" fmla="*/ 778668 h 933450"/>
                <a:gd name="connsiteX37" fmla="*/ 766763 w 1143000"/>
                <a:gd name="connsiteY37" fmla="*/ 700087 h 933450"/>
                <a:gd name="connsiteX38" fmla="*/ 704850 w 1143000"/>
                <a:gd name="connsiteY38" fmla="*/ 635793 h 933450"/>
                <a:gd name="connsiteX39" fmla="*/ 645319 w 1143000"/>
                <a:gd name="connsiteY39" fmla="*/ 571500 h 933450"/>
                <a:gd name="connsiteX40" fmla="*/ 557213 w 1143000"/>
                <a:gd name="connsiteY40" fmla="*/ 485775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43000" h="933450">
                  <a:moveTo>
                    <a:pt x="557213" y="485775"/>
                  </a:moveTo>
                  <a:lnTo>
                    <a:pt x="466725" y="407193"/>
                  </a:lnTo>
                  <a:lnTo>
                    <a:pt x="390525" y="340518"/>
                  </a:lnTo>
                  <a:lnTo>
                    <a:pt x="314325" y="280987"/>
                  </a:lnTo>
                  <a:lnTo>
                    <a:pt x="240506" y="221456"/>
                  </a:lnTo>
                  <a:lnTo>
                    <a:pt x="135731" y="145256"/>
                  </a:lnTo>
                  <a:lnTo>
                    <a:pt x="23813" y="71437"/>
                  </a:lnTo>
                  <a:lnTo>
                    <a:pt x="9525" y="59531"/>
                  </a:lnTo>
                  <a:lnTo>
                    <a:pt x="0" y="38100"/>
                  </a:lnTo>
                  <a:lnTo>
                    <a:pt x="0" y="11906"/>
                  </a:lnTo>
                  <a:lnTo>
                    <a:pt x="4763" y="2381"/>
                  </a:lnTo>
                  <a:lnTo>
                    <a:pt x="16669" y="0"/>
                  </a:lnTo>
                  <a:lnTo>
                    <a:pt x="47625" y="7143"/>
                  </a:lnTo>
                  <a:lnTo>
                    <a:pt x="238125" y="83343"/>
                  </a:lnTo>
                  <a:lnTo>
                    <a:pt x="435769" y="161925"/>
                  </a:lnTo>
                  <a:lnTo>
                    <a:pt x="633413" y="252412"/>
                  </a:lnTo>
                  <a:lnTo>
                    <a:pt x="797719" y="328612"/>
                  </a:lnTo>
                  <a:lnTo>
                    <a:pt x="816769" y="340518"/>
                  </a:lnTo>
                  <a:lnTo>
                    <a:pt x="914400" y="426243"/>
                  </a:lnTo>
                  <a:lnTo>
                    <a:pt x="1004888" y="519112"/>
                  </a:lnTo>
                  <a:lnTo>
                    <a:pt x="1050131" y="571500"/>
                  </a:lnTo>
                  <a:lnTo>
                    <a:pt x="1092994" y="623887"/>
                  </a:lnTo>
                  <a:lnTo>
                    <a:pt x="1112044" y="661987"/>
                  </a:lnTo>
                  <a:lnTo>
                    <a:pt x="1121569" y="685800"/>
                  </a:lnTo>
                  <a:lnTo>
                    <a:pt x="1131094" y="726281"/>
                  </a:lnTo>
                  <a:lnTo>
                    <a:pt x="1140619" y="778668"/>
                  </a:lnTo>
                  <a:lnTo>
                    <a:pt x="1143000" y="826293"/>
                  </a:lnTo>
                  <a:lnTo>
                    <a:pt x="1135856" y="866775"/>
                  </a:lnTo>
                  <a:lnTo>
                    <a:pt x="1128713" y="890587"/>
                  </a:lnTo>
                  <a:lnTo>
                    <a:pt x="1112044" y="909637"/>
                  </a:lnTo>
                  <a:lnTo>
                    <a:pt x="1081088" y="926306"/>
                  </a:lnTo>
                  <a:lnTo>
                    <a:pt x="1042988" y="933450"/>
                  </a:lnTo>
                  <a:lnTo>
                    <a:pt x="1009650" y="931068"/>
                  </a:lnTo>
                  <a:lnTo>
                    <a:pt x="971550" y="916781"/>
                  </a:lnTo>
                  <a:lnTo>
                    <a:pt x="938213" y="897731"/>
                  </a:lnTo>
                  <a:lnTo>
                    <a:pt x="897731" y="859631"/>
                  </a:lnTo>
                  <a:lnTo>
                    <a:pt x="835819" y="778668"/>
                  </a:lnTo>
                  <a:lnTo>
                    <a:pt x="766763" y="700087"/>
                  </a:lnTo>
                  <a:lnTo>
                    <a:pt x="704850" y="635793"/>
                  </a:lnTo>
                  <a:lnTo>
                    <a:pt x="645319" y="571500"/>
                  </a:lnTo>
                  <a:lnTo>
                    <a:pt x="557213" y="485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314409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ECC75D3-B37F-4988-99BC-5428BBE591B0}"/>
              </a:ext>
            </a:extLst>
          </p:cNvPr>
          <p:cNvGrpSpPr/>
          <p:nvPr/>
        </p:nvGrpSpPr>
        <p:grpSpPr>
          <a:xfrm>
            <a:off x="2586038" y="1292225"/>
            <a:ext cx="4567237" cy="4884738"/>
            <a:chOff x="2586038" y="1292225"/>
            <a:chExt cx="4567237" cy="4884738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95ED2943-3181-5A4A-8E9D-5D42388519C1}"/>
                </a:ext>
              </a:extLst>
            </p:cNvPr>
            <p:cNvSpPr/>
            <p:nvPr/>
          </p:nvSpPr>
          <p:spPr>
            <a:xfrm>
              <a:off x="2586038" y="1292225"/>
              <a:ext cx="1609725" cy="1889125"/>
            </a:xfrm>
            <a:custGeom>
              <a:avLst/>
              <a:gdLst>
                <a:gd name="connsiteX0" fmla="*/ 606260 w 1610847"/>
                <a:gd name="connsiteY0" fmla="*/ 1207509 h 1888925"/>
                <a:gd name="connsiteX1" fmla="*/ 761583 w 1610847"/>
                <a:gd name="connsiteY1" fmla="*/ 1024629 h 1888925"/>
                <a:gd name="connsiteX2" fmla="*/ 879327 w 1610847"/>
                <a:gd name="connsiteY2" fmla="*/ 874317 h 1888925"/>
                <a:gd name="connsiteX3" fmla="*/ 972020 w 1610847"/>
                <a:gd name="connsiteY3" fmla="*/ 741541 h 1888925"/>
                <a:gd name="connsiteX4" fmla="*/ 1037155 w 1610847"/>
                <a:gd name="connsiteY4" fmla="*/ 641333 h 1888925"/>
                <a:gd name="connsiteX5" fmla="*/ 1122332 w 1610847"/>
                <a:gd name="connsiteY5" fmla="*/ 493526 h 1888925"/>
                <a:gd name="connsiteX6" fmla="*/ 1179952 w 1610847"/>
                <a:gd name="connsiteY6" fmla="*/ 393317 h 1888925"/>
                <a:gd name="connsiteX7" fmla="*/ 1220035 w 1610847"/>
                <a:gd name="connsiteY7" fmla="*/ 305635 h 1888925"/>
                <a:gd name="connsiteX8" fmla="*/ 1237572 w 1610847"/>
                <a:gd name="connsiteY8" fmla="*/ 260541 h 1888925"/>
                <a:gd name="connsiteX9" fmla="*/ 1242582 w 1610847"/>
                <a:gd name="connsiteY9" fmla="*/ 230479 h 1888925"/>
                <a:gd name="connsiteX10" fmla="*/ 1235066 w 1610847"/>
                <a:gd name="connsiteY10" fmla="*/ 197911 h 1888925"/>
                <a:gd name="connsiteX11" fmla="*/ 1207509 w 1610847"/>
                <a:gd name="connsiteY11" fmla="*/ 132776 h 1888925"/>
                <a:gd name="connsiteX12" fmla="*/ 1184962 w 1610847"/>
                <a:gd name="connsiteY12" fmla="*/ 97703 h 1888925"/>
                <a:gd name="connsiteX13" fmla="*/ 1159910 w 1610847"/>
                <a:gd name="connsiteY13" fmla="*/ 70146 h 1888925"/>
                <a:gd name="connsiteX14" fmla="*/ 1144879 w 1610847"/>
                <a:gd name="connsiteY14" fmla="*/ 50104 h 1888925"/>
                <a:gd name="connsiteX15" fmla="*/ 1137363 w 1610847"/>
                <a:gd name="connsiteY15" fmla="*/ 25052 h 1888925"/>
                <a:gd name="connsiteX16" fmla="*/ 1139869 w 1610847"/>
                <a:gd name="connsiteY16" fmla="*/ 12526 h 1888925"/>
                <a:gd name="connsiteX17" fmla="*/ 1147384 w 1610847"/>
                <a:gd name="connsiteY17" fmla="*/ 2505 h 1888925"/>
                <a:gd name="connsiteX18" fmla="*/ 1154900 w 1610847"/>
                <a:gd name="connsiteY18" fmla="*/ 0 h 1888925"/>
                <a:gd name="connsiteX19" fmla="*/ 1182457 w 1610847"/>
                <a:gd name="connsiteY19" fmla="*/ 5010 h 1888925"/>
                <a:gd name="connsiteX20" fmla="*/ 1232561 w 1610847"/>
                <a:gd name="connsiteY20" fmla="*/ 30062 h 1888925"/>
                <a:gd name="connsiteX21" fmla="*/ 1302707 w 1610847"/>
                <a:gd name="connsiteY21" fmla="*/ 77661 h 1888925"/>
                <a:gd name="connsiteX22" fmla="*/ 1402915 w 1610847"/>
                <a:gd name="connsiteY22" fmla="*/ 160333 h 1888925"/>
                <a:gd name="connsiteX23" fmla="*/ 1498113 w 1610847"/>
                <a:gd name="connsiteY23" fmla="*/ 250521 h 1888925"/>
                <a:gd name="connsiteX24" fmla="*/ 1548217 w 1610847"/>
                <a:gd name="connsiteY24" fmla="*/ 298119 h 1888925"/>
                <a:gd name="connsiteX25" fmla="*/ 1593311 w 1610847"/>
                <a:gd name="connsiteY25" fmla="*/ 345718 h 1888925"/>
                <a:gd name="connsiteX26" fmla="*/ 1605837 w 1610847"/>
                <a:gd name="connsiteY26" fmla="*/ 363255 h 1888925"/>
                <a:gd name="connsiteX27" fmla="*/ 1610847 w 1610847"/>
                <a:gd name="connsiteY27" fmla="*/ 380791 h 1888925"/>
                <a:gd name="connsiteX28" fmla="*/ 1608342 w 1610847"/>
                <a:gd name="connsiteY28" fmla="*/ 405843 h 1888925"/>
                <a:gd name="connsiteX29" fmla="*/ 1598321 w 1610847"/>
                <a:gd name="connsiteY29" fmla="*/ 420875 h 1888925"/>
                <a:gd name="connsiteX30" fmla="*/ 1560743 w 1610847"/>
                <a:gd name="connsiteY30" fmla="*/ 440916 h 1888925"/>
                <a:gd name="connsiteX31" fmla="*/ 1528175 w 1610847"/>
                <a:gd name="connsiteY31" fmla="*/ 455947 h 1888925"/>
                <a:gd name="connsiteX32" fmla="*/ 1473061 w 1610847"/>
                <a:gd name="connsiteY32" fmla="*/ 496031 h 1888925"/>
                <a:gd name="connsiteX33" fmla="*/ 1362832 w 1610847"/>
                <a:gd name="connsiteY33" fmla="*/ 596239 h 1888925"/>
                <a:gd name="connsiteX34" fmla="*/ 1199993 w 1610847"/>
                <a:gd name="connsiteY34" fmla="*/ 771603 h 1888925"/>
                <a:gd name="connsiteX35" fmla="*/ 1062207 w 1610847"/>
                <a:gd name="connsiteY35" fmla="*/ 931936 h 1888925"/>
                <a:gd name="connsiteX36" fmla="*/ 954483 w 1610847"/>
                <a:gd name="connsiteY36" fmla="*/ 1067218 h 1888925"/>
                <a:gd name="connsiteX37" fmla="*/ 849265 w 1610847"/>
                <a:gd name="connsiteY37" fmla="*/ 1187467 h 1888925"/>
                <a:gd name="connsiteX38" fmla="*/ 713984 w 1610847"/>
                <a:gd name="connsiteY38" fmla="*/ 1330264 h 1888925"/>
                <a:gd name="connsiteX39" fmla="*/ 526093 w 1610847"/>
                <a:gd name="connsiteY39" fmla="*/ 1493102 h 1888925"/>
                <a:gd name="connsiteX40" fmla="*/ 343213 w 1610847"/>
                <a:gd name="connsiteY40" fmla="*/ 1635899 h 1888925"/>
                <a:gd name="connsiteX41" fmla="*/ 250521 w 1610847"/>
                <a:gd name="connsiteY41" fmla="*/ 1711055 h 1888925"/>
                <a:gd name="connsiteX42" fmla="*/ 122755 w 1610847"/>
                <a:gd name="connsiteY42" fmla="*/ 1818779 h 1888925"/>
                <a:gd name="connsiteX43" fmla="*/ 60125 w 1610847"/>
                <a:gd name="connsiteY43" fmla="*/ 1871389 h 1888925"/>
                <a:gd name="connsiteX44" fmla="*/ 40083 w 1610847"/>
                <a:gd name="connsiteY44" fmla="*/ 1883915 h 1888925"/>
                <a:gd name="connsiteX45" fmla="*/ 22547 w 1610847"/>
                <a:gd name="connsiteY45" fmla="*/ 1888925 h 1888925"/>
                <a:gd name="connsiteX46" fmla="*/ 5010 w 1610847"/>
                <a:gd name="connsiteY46" fmla="*/ 1883915 h 1888925"/>
                <a:gd name="connsiteX47" fmla="*/ 0 w 1610847"/>
                <a:gd name="connsiteY47" fmla="*/ 1871389 h 1888925"/>
                <a:gd name="connsiteX48" fmla="*/ 2505 w 1610847"/>
                <a:gd name="connsiteY48" fmla="*/ 1851347 h 1888925"/>
                <a:gd name="connsiteX49" fmla="*/ 15031 w 1610847"/>
                <a:gd name="connsiteY49" fmla="*/ 1826295 h 1888925"/>
                <a:gd name="connsiteX50" fmla="*/ 102713 w 1610847"/>
                <a:gd name="connsiteY50" fmla="*/ 1741118 h 1888925"/>
                <a:gd name="connsiteX51" fmla="*/ 207932 w 1610847"/>
                <a:gd name="connsiteY51" fmla="*/ 1635899 h 1888925"/>
                <a:gd name="connsiteX52" fmla="*/ 328182 w 1610847"/>
                <a:gd name="connsiteY52" fmla="*/ 1515649 h 1888925"/>
                <a:gd name="connsiteX53" fmla="*/ 465968 w 1610847"/>
                <a:gd name="connsiteY53" fmla="*/ 1372853 h 1888925"/>
                <a:gd name="connsiteX54" fmla="*/ 606260 w 1610847"/>
                <a:gd name="connsiteY54" fmla="*/ 1207509 h 1888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610847" h="1888925">
                  <a:moveTo>
                    <a:pt x="606260" y="1207509"/>
                  </a:moveTo>
                  <a:lnTo>
                    <a:pt x="761583" y="1024629"/>
                  </a:lnTo>
                  <a:lnTo>
                    <a:pt x="879327" y="874317"/>
                  </a:lnTo>
                  <a:lnTo>
                    <a:pt x="972020" y="741541"/>
                  </a:lnTo>
                  <a:lnTo>
                    <a:pt x="1037155" y="641333"/>
                  </a:lnTo>
                  <a:lnTo>
                    <a:pt x="1122332" y="493526"/>
                  </a:lnTo>
                  <a:lnTo>
                    <a:pt x="1179952" y="393317"/>
                  </a:lnTo>
                  <a:lnTo>
                    <a:pt x="1220035" y="305635"/>
                  </a:lnTo>
                  <a:lnTo>
                    <a:pt x="1237572" y="260541"/>
                  </a:lnTo>
                  <a:lnTo>
                    <a:pt x="1242582" y="230479"/>
                  </a:lnTo>
                  <a:lnTo>
                    <a:pt x="1235066" y="197911"/>
                  </a:lnTo>
                  <a:lnTo>
                    <a:pt x="1207509" y="132776"/>
                  </a:lnTo>
                  <a:lnTo>
                    <a:pt x="1184962" y="97703"/>
                  </a:lnTo>
                  <a:lnTo>
                    <a:pt x="1159910" y="70146"/>
                  </a:lnTo>
                  <a:lnTo>
                    <a:pt x="1144879" y="50104"/>
                  </a:lnTo>
                  <a:lnTo>
                    <a:pt x="1137363" y="25052"/>
                  </a:lnTo>
                  <a:lnTo>
                    <a:pt x="1139869" y="12526"/>
                  </a:lnTo>
                  <a:lnTo>
                    <a:pt x="1147384" y="2505"/>
                  </a:lnTo>
                  <a:lnTo>
                    <a:pt x="1154900" y="0"/>
                  </a:lnTo>
                  <a:lnTo>
                    <a:pt x="1182457" y="5010"/>
                  </a:lnTo>
                  <a:lnTo>
                    <a:pt x="1232561" y="30062"/>
                  </a:lnTo>
                  <a:lnTo>
                    <a:pt x="1302707" y="77661"/>
                  </a:lnTo>
                  <a:lnTo>
                    <a:pt x="1402915" y="160333"/>
                  </a:lnTo>
                  <a:lnTo>
                    <a:pt x="1498113" y="250521"/>
                  </a:lnTo>
                  <a:lnTo>
                    <a:pt x="1548217" y="298119"/>
                  </a:lnTo>
                  <a:lnTo>
                    <a:pt x="1593311" y="345718"/>
                  </a:lnTo>
                  <a:lnTo>
                    <a:pt x="1605837" y="363255"/>
                  </a:lnTo>
                  <a:lnTo>
                    <a:pt x="1610847" y="380791"/>
                  </a:lnTo>
                  <a:lnTo>
                    <a:pt x="1608342" y="405843"/>
                  </a:lnTo>
                  <a:lnTo>
                    <a:pt x="1598321" y="420875"/>
                  </a:lnTo>
                  <a:lnTo>
                    <a:pt x="1560743" y="440916"/>
                  </a:lnTo>
                  <a:lnTo>
                    <a:pt x="1528175" y="455947"/>
                  </a:lnTo>
                  <a:lnTo>
                    <a:pt x="1473061" y="496031"/>
                  </a:lnTo>
                  <a:lnTo>
                    <a:pt x="1362832" y="596239"/>
                  </a:lnTo>
                  <a:lnTo>
                    <a:pt x="1199993" y="771603"/>
                  </a:lnTo>
                  <a:lnTo>
                    <a:pt x="1062207" y="931936"/>
                  </a:lnTo>
                  <a:lnTo>
                    <a:pt x="954483" y="1067218"/>
                  </a:lnTo>
                  <a:lnTo>
                    <a:pt x="849265" y="1187467"/>
                  </a:lnTo>
                  <a:lnTo>
                    <a:pt x="713984" y="1330264"/>
                  </a:lnTo>
                  <a:lnTo>
                    <a:pt x="526093" y="1493102"/>
                  </a:lnTo>
                  <a:lnTo>
                    <a:pt x="343213" y="1635899"/>
                  </a:lnTo>
                  <a:lnTo>
                    <a:pt x="250521" y="1711055"/>
                  </a:lnTo>
                  <a:lnTo>
                    <a:pt x="122755" y="1818779"/>
                  </a:lnTo>
                  <a:lnTo>
                    <a:pt x="60125" y="1871389"/>
                  </a:lnTo>
                  <a:lnTo>
                    <a:pt x="40083" y="1883915"/>
                  </a:lnTo>
                  <a:lnTo>
                    <a:pt x="22547" y="1888925"/>
                  </a:lnTo>
                  <a:lnTo>
                    <a:pt x="5010" y="1883915"/>
                  </a:lnTo>
                  <a:lnTo>
                    <a:pt x="0" y="1871389"/>
                  </a:lnTo>
                  <a:lnTo>
                    <a:pt x="2505" y="1851347"/>
                  </a:lnTo>
                  <a:lnTo>
                    <a:pt x="15031" y="1826295"/>
                  </a:lnTo>
                  <a:lnTo>
                    <a:pt x="102713" y="1741118"/>
                  </a:lnTo>
                  <a:lnTo>
                    <a:pt x="207932" y="1635899"/>
                  </a:lnTo>
                  <a:lnTo>
                    <a:pt x="328182" y="1515649"/>
                  </a:lnTo>
                  <a:lnTo>
                    <a:pt x="465968" y="1372853"/>
                  </a:lnTo>
                  <a:lnTo>
                    <a:pt x="606260" y="120750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1E22A2BC-5927-E845-BA74-602582467EE7}"/>
                </a:ext>
              </a:extLst>
            </p:cNvPr>
            <p:cNvSpPr/>
            <p:nvPr/>
          </p:nvSpPr>
          <p:spPr>
            <a:xfrm>
              <a:off x="5186363" y="1500188"/>
              <a:ext cx="1441450" cy="881062"/>
            </a:xfrm>
            <a:custGeom>
              <a:avLst/>
              <a:gdLst>
                <a:gd name="connsiteX0" fmla="*/ 473868 w 1440656"/>
                <a:gd name="connsiteY0" fmla="*/ 728662 h 881062"/>
                <a:gd name="connsiteX1" fmla="*/ 314325 w 1440656"/>
                <a:gd name="connsiteY1" fmla="*/ 785812 h 881062"/>
                <a:gd name="connsiteX2" fmla="*/ 26193 w 1440656"/>
                <a:gd name="connsiteY2" fmla="*/ 881062 h 881062"/>
                <a:gd name="connsiteX3" fmla="*/ 0 w 1440656"/>
                <a:gd name="connsiteY3" fmla="*/ 773906 h 881062"/>
                <a:gd name="connsiteX4" fmla="*/ 178593 w 1440656"/>
                <a:gd name="connsiteY4" fmla="*/ 711993 h 881062"/>
                <a:gd name="connsiteX5" fmla="*/ 385762 w 1440656"/>
                <a:gd name="connsiteY5" fmla="*/ 619125 h 881062"/>
                <a:gd name="connsiteX6" fmla="*/ 657225 w 1440656"/>
                <a:gd name="connsiteY6" fmla="*/ 481012 h 881062"/>
                <a:gd name="connsiteX7" fmla="*/ 821531 w 1440656"/>
                <a:gd name="connsiteY7" fmla="*/ 373856 h 881062"/>
                <a:gd name="connsiteX8" fmla="*/ 897731 w 1440656"/>
                <a:gd name="connsiteY8" fmla="*/ 321468 h 881062"/>
                <a:gd name="connsiteX9" fmla="*/ 954881 w 1440656"/>
                <a:gd name="connsiteY9" fmla="*/ 271462 h 881062"/>
                <a:gd name="connsiteX10" fmla="*/ 981075 w 1440656"/>
                <a:gd name="connsiteY10" fmla="*/ 238125 h 881062"/>
                <a:gd name="connsiteX11" fmla="*/ 988218 w 1440656"/>
                <a:gd name="connsiteY11" fmla="*/ 221456 h 881062"/>
                <a:gd name="connsiteX12" fmla="*/ 990600 w 1440656"/>
                <a:gd name="connsiteY12" fmla="*/ 200025 h 881062"/>
                <a:gd name="connsiteX13" fmla="*/ 983456 w 1440656"/>
                <a:gd name="connsiteY13" fmla="*/ 159543 h 881062"/>
                <a:gd name="connsiteX14" fmla="*/ 964406 w 1440656"/>
                <a:gd name="connsiteY14" fmla="*/ 100012 h 881062"/>
                <a:gd name="connsiteX15" fmla="*/ 945356 w 1440656"/>
                <a:gd name="connsiteY15" fmla="*/ 66675 h 881062"/>
                <a:gd name="connsiteX16" fmla="*/ 933450 w 1440656"/>
                <a:gd name="connsiteY16" fmla="*/ 40481 h 881062"/>
                <a:gd name="connsiteX17" fmla="*/ 931068 w 1440656"/>
                <a:gd name="connsiteY17" fmla="*/ 26193 h 881062"/>
                <a:gd name="connsiteX18" fmla="*/ 933450 w 1440656"/>
                <a:gd name="connsiteY18" fmla="*/ 11906 h 881062"/>
                <a:gd name="connsiteX19" fmla="*/ 938212 w 1440656"/>
                <a:gd name="connsiteY19" fmla="*/ 4762 h 881062"/>
                <a:gd name="connsiteX20" fmla="*/ 954881 w 1440656"/>
                <a:gd name="connsiteY20" fmla="*/ 0 h 881062"/>
                <a:gd name="connsiteX21" fmla="*/ 995362 w 1440656"/>
                <a:gd name="connsiteY21" fmla="*/ 7143 h 881062"/>
                <a:gd name="connsiteX22" fmla="*/ 1054893 w 1440656"/>
                <a:gd name="connsiteY22" fmla="*/ 30956 h 881062"/>
                <a:gd name="connsiteX23" fmla="*/ 1123950 w 1440656"/>
                <a:gd name="connsiteY23" fmla="*/ 64293 h 881062"/>
                <a:gd name="connsiteX24" fmla="*/ 1209675 w 1440656"/>
                <a:gd name="connsiteY24" fmla="*/ 116681 h 881062"/>
                <a:gd name="connsiteX25" fmla="*/ 1281112 w 1440656"/>
                <a:gd name="connsiteY25" fmla="*/ 164306 h 881062"/>
                <a:gd name="connsiteX26" fmla="*/ 1369218 w 1440656"/>
                <a:gd name="connsiteY26" fmla="*/ 235743 h 881062"/>
                <a:gd name="connsiteX27" fmla="*/ 1409700 w 1440656"/>
                <a:gd name="connsiteY27" fmla="*/ 273843 h 881062"/>
                <a:gd name="connsiteX28" fmla="*/ 1433512 w 1440656"/>
                <a:gd name="connsiteY28" fmla="*/ 302418 h 881062"/>
                <a:gd name="connsiteX29" fmla="*/ 1440656 w 1440656"/>
                <a:gd name="connsiteY29" fmla="*/ 321468 h 881062"/>
                <a:gd name="connsiteX30" fmla="*/ 1440656 w 1440656"/>
                <a:gd name="connsiteY30" fmla="*/ 333375 h 881062"/>
                <a:gd name="connsiteX31" fmla="*/ 1431131 w 1440656"/>
                <a:gd name="connsiteY31" fmla="*/ 350043 h 881062"/>
                <a:gd name="connsiteX32" fmla="*/ 1414462 w 1440656"/>
                <a:gd name="connsiteY32" fmla="*/ 361950 h 881062"/>
                <a:gd name="connsiteX33" fmla="*/ 1373981 w 1440656"/>
                <a:gd name="connsiteY33" fmla="*/ 373856 h 881062"/>
                <a:gd name="connsiteX34" fmla="*/ 1302543 w 1440656"/>
                <a:gd name="connsiteY34" fmla="*/ 388143 h 881062"/>
                <a:gd name="connsiteX35" fmla="*/ 1202531 w 1440656"/>
                <a:gd name="connsiteY35" fmla="*/ 433387 h 881062"/>
                <a:gd name="connsiteX36" fmla="*/ 1012031 w 1440656"/>
                <a:gd name="connsiteY36" fmla="*/ 519112 h 881062"/>
                <a:gd name="connsiteX37" fmla="*/ 800100 w 1440656"/>
                <a:gd name="connsiteY37" fmla="*/ 607218 h 881062"/>
                <a:gd name="connsiteX38" fmla="*/ 473868 w 1440656"/>
                <a:gd name="connsiteY38" fmla="*/ 728662 h 88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40656" h="881062">
                  <a:moveTo>
                    <a:pt x="473868" y="728662"/>
                  </a:moveTo>
                  <a:lnTo>
                    <a:pt x="314325" y="785812"/>
                  </a:lnTo>
                  <a:lnTo>
                    <a:pt x="26193" y="881062"/>
                  </a:lnTo>
                  <a:lnTo>
                    <a:pt x="0" y="773906"/>
                  </a:lnTo>
                  <a:lnTo>
                    <a:pt x="178593" y="711993"/>
                  </a:lnTo>
                  <a:lnTo>
                    <a:pt x="385762" y="619125"/>
                  </a:lnTo>
                  <a:lnTo>
                    <a:pt x="657225" y="481012"/>
                  </a:lnTo>
                  <a:lnTo>
                    <a:pt x="821531" y="373856"/>
                  </a:lnTo>
                  <a:lnTo>
                    <a:pt x="897731" y="321468"/>
                  </a:lnTo>
                  <a:lnTo>
                    <a:pt x="954881" y="271462"/>
                  </a:lnTo>
                  <a:lnTo>
                    <a:pt x="981075" y="238125"/>
                  </a:lnTo>
                  <a:lnTo>
                    <a:pt x="988218" y="221456"/>
                  </a:lnTo>
                  <a:lnTo>
                    <a:pt x="990600" y="200025"/>
                  </a:lnTo>
                  <a:lnTo>
                    <a:pt x="983456" y="159543"/>
                  </a:lnTo>
                  <a:lnTo>
                    <a:pt x="964406" y="100012"/>
                  </a:lnTo>
                  <a:lnTo>
                    <a:pt x="945356" y="66675"/>
                  </a:lnTo>
                  <a:lnTo>
                    <a:pt x="933450" y="40481"/>
                  </a:lnTo>
                  <a:lnTo>
                    <a:pt x="931068" y="26193"/>
                  </a:lnTo>
                  <a:lnTo>
                    <a:pt x="933450" y="11906"/>
                  </a:lnTo>
                  <a:lnTo>
                    <a:pt x="938212" y="4762"/>
                  </a:lnTo>
                  <a:lnTo>
                    <a:pt x="954881" y="0"/>
                  </a:lnTo>
                  <a:lnTo>
                    <a:pt x="995362" y="7143"/>
                  </a:lnTo>
                  <a:lnTo>
                    <a:pt x="1054893" y="30956"/>
                  </a:lnTo>
                  <a:lnTo>
                    <a:pt x="1123950" y="64293"/>
                  </a:lnTo>
                  <a:lnTo>
                    <a:pt x="1209675" y="116681"/>
                  </a:lnTo>
                  <a:lnTo>
                    <a:pt x="1281112" y="164306"/>
                  </a:lnTo>
                  <a:lnTo>
                    <a:pt x="1369218" y="235743"/>
                  </a:lnTo>
                  <a:lnTo>
                    <a:pt x="1409700" y="273843"/>
                  </a:lnTo>
                  <a:lnTo>
                    <a:pt x="1433512" y="302418"/>
                  </a:lnTo>
                  <a:lnTo>
                    <a:pt x="1440656" y="321468"/>
                  </a:lnTo>
                  <a:lnTo>
                    <a:pt x="1440656" y="333375"/>
                  </a:lnTo>
                  <a:lnTo>
                    <a:pt x="1431131" y="350043"/>
                  </a:lnTo>
                  <a:lnTo>
                    <a:pt x="1414462" y="361950"/>
                  </a:lnTo>
                  <a:lnTo>
                    <a:pt x="1373981" y="373856"/>
                  </a:lnTo>
                  <a:lnTo>
                    <a:pt x="1302543" y="388143"/>
                  </a:lnTo>
                  <a:lnTo>
                    <a:pt x="1202531" y="433387"/>
                  </a:lnTo>
                  <a:lnTo>
                    <a:pt x="1012031" y="519112"/>
                  </a:lnTo>
                  <a:lnTo>
                    <a:pt x="800100" y="607218"/>
                  </a:lnTo>
                  <a:lnTo>
                    <a:pt x="473868" y="7286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5CA82861-438B-464E-B0CD-7659EE1F2B8B}"/>
                </a:ext>
              </a:extLst>
            </p:cNvPr>
            <p:cNvSpPr/>
            <p:nvPr/>
          </p:nvSpPr>
          <p:spPr>
            <a:xfrm rot="16200000">
              <a:off x="3078163" y="4102100"/>
              <a:ext cx="2089150" cy="323850"/>
            </a:xfrm>
            <a:custGeom>
              <a:avLst/>
              <a:gdLst>
                <a:gd name="connsiteX0" fmla="*/ 990600 w 2088357"/>
                <a:gd name="connsiteY0" fmla="*/ 314325 h 323850"/>
                <a:gd name="connsiteX1" fmla="*/ 238125 w 2088357"/>
                <a:gd name="connsiteY1" fmla="*/ 316706 h 323850"/>
                <a:gd name="connsiteX2" fmla="*/ 88107 w 2088357"/>
                <a:gd name="connsiteY2" fmla="*/ 311944 h 323850"/>
                <a:gd name="connsiteX3" fmla="*/ 57150 w 2088357"/>
                <a:gd name="connsiteY3" fmla="*/ 304800 h 323850"/>
                <a:gd name="connsiteX4" fmla="*/ 30957 w 2088357"/>
                <a:gd name="connsiteY4" fmla="*/ 290513 h 323850"/>
                <a:gd name="connsiteX5" fmla="*/ 16669 w 2088357"/>
                <a:gd name="connsiteY5" fmla="*/ 276225 h 323850"/>
                <a:gd name="connsiteX6" fmla="*/ 2382 w 2088357"/>
                <a:gd name="connsiteY6" fmla="*/ 254794 h 323850"/>
                <a:gd name="connsiteX7" fmla="*/ 0 w 2088357"/>
                <a:gd name="connsiteY7" fmla="*/ 228600 h 323850"/>
                <a:gd name="connsiteX8" fmla="*/ 4763 w 2088357"/>
                <a:gd name="connsiteY8" fmla="*/ 202406 h 323850"/>
                <a:gd name="connsiteX9" fmla="*/ 21432 w 2088357"/>
                <a:gd name="connsiteY9" fmla="*/ 173831 h 323850"/>
                <a:gd name="connsiteX10" fmla="*/ 54769 w 2088357"/>
                <a:gd name="connsiteY10" fmla="*/ 140494 h 323850"/>
                <a:gd name="connsiteX11" fmla="*/ 114300 w 2088357"/>
                <a:gd name="connsiteY11" fmla="*/ 100013 h 323850"/>
                <a:gd name="connsiteX12" fmla="*/ 173832 w 2088357"/>
                <a:gd name="connsiteY12" fmla="*/ 66675 h 323850"/>
                <a:gd name="connsiteX13" fmla="*/ 264319 w 2088357"/>
                <a:gd name="connsiteY13" fmla="*/ 26194 h 323850"/>
                <a:gd name="connsiteX14" fmla="*/ 285750 w 2088357"/>
                <a:gd name="connsiteY14" fmla="*/ 23813 h 323850"/>
                <a:gd name="connsiteX15" fmla="*/ 354807 w 2088357"/>
                <a:gd name="connsiteY15" fmla="*/ 42863 h 323850"/>
                <a:gd name="connsiteX16" fmla="*/ 450057 w 2088357"/>
                <a:gd name="connsiteY16" fmla="*/ 59531 h 323850"/>
                <a:gd name="connsiteX17" fmla="*/ 535782 w 2088357"/>
                <a:gd name="connsiteY17" fmla="*/ 69056 h 323850"/>
                <a:gd name="connsiteX18" fmla="*/ 676275 w 2088357"/>
                <a:gd name="connsiteY18" fmla="*/ 71438 h 323850"/>
                <a:gd name="connsiteX19" fmla="*/ 1112044 w 2088357"/>
                <a:gd name="connsiteY19" fmla="*/ 80963 h 323850"/>
                <a:gd name="connsiteX20" fmla="*/ 1469232 w 2088357"/>
                <a:gd name="connsiteY20" fmla="*/ 88106 h 323850"/>
                <a:gd name="connsiteX21" fmla="*/ 1738313 w 2088357"/>
                <a:gd name="connsiteY21" fmla="*/ 92869 h 323850"/>
                <a:gd name="connsiteX22" fmla="*/ 1816894 w 2088357"/>
                <a:gd name="connsiteY22" fmla="*/ 90488 h 323850"/>
                <a:gd name="connsiteX23" fmla="*/ 1850232 w 2088357"/>
                <a:gd name="connsiteY23" fmla="*/ 85725 h 323850"/>
                <a:gd name="connsiteX24" fmla="*/ 1897857 w 2088357"/>
                <a:gd name="connsiteY24" fmla="*/ 73819 h 323850"/>
                <a:gd name="connsiteX25" fmla="*/ 1957388 w 2088357"/>
                <a:gd name="connsiteY25" fmla="*/ 54769 h 323850"/>
                <a:gd name="connsiteX26" fmla="*/ 2024063 w 2088357"/>
                <a:gd name="connsiteY26" fmla="*/ 21431 h 323850"/>
                <a:gd name="connsiteX27" fmla="*/ 2043113 w 2088357"/>
                <a:gd name="connsiteY27" fmla="*/ 7144 h 323850"/>
                <a:gd name="connsiteX28" fmla="*/ 2059782 w 2088357"/>
                <a:gd name="connsiteY28" fmla="*/ 0 h 323850"/>
                <a:gd name="connsiteX29" fmla="*/ 2076450 w 2088357"/>
                <a:gd name="connsiteY29" fmla="*/ 2381 h 323850"/>
                <a:gd name="connsiteX30" fmla="*/ 2085975 w 2088357"/>
                <a:gd name="connsiteY30" fmla="*/ 9525 h 323850"/>
                <a:gd name="connsiteX31" fmla="*/ 2088357 w 2088357"/>
                <a:gd name="connsiteY31" fmla="*/ 28575 h 323850"/>
                <a:gd name="connsiteX32" fmla="*/ 2076450 w 2088357"/>
                <a:gd name="connsiteY32" fmla="*/ 88106 h 323850"/>
                <a:gd name="connsiteX33" fmla="*/ 2047875 w 2088357"/>
                <a:gd name="connsiteY33" fmla="*/ 178594 h 323850"/>
                <a:gd name="connsiteX34" fmla="*/ 1985963 w 2088357"/>
                <a:gd name="connsiteY34" fmla="*/ 323850 h 323850"/>
                <a:gd name="connsiteX35" fmla="*/ 1831182 w 2088357"/>
                <a:gd name="connsiteY35" fmla="*/ 316706 h 323850"/>
                <a:gd name="connsiteX36" fmla="*/ 1438275 w 2088357"/>
                <a:gd name="connsiteY36" fmla="*/ 314325 h 323850"/>
                <a:gd name="connsiteX37" fmla="*/ 990600 w 2088357"/>
                <a:gd name="connsiteY37" fmla="*/ 314325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88357" h="323850">
                  <a:moveTo>
                    <a:pt x="990600" y="314325"/>
                  </a:moveTo>
                  <a:lnTo>
                    <a:pt x="238125" y="316706"/>
                  </a:lnTo>
                  <a:lnTo>
                    <a:pt x="88107" y="311944"/>
                  </a:lnTo>
                  <a:lnTo>
                    <a:pt x="57150" y="304800"/>
                  </a:lnTo>
                  <a:lnTo>
                    <a:pt x="30957" y="290513"/>
                  </a:lnTo>
                  <a:lnTo>
                    <a:pt x="16669" y="276225"/>
                  </a:lnTo>
                  <a:lnTo>
                    <a:pt x="2382" y="254794"/>
                  </a:lnTo>
                  <a:lnTo>
                    <a:pt x="0" y="228600"/>
                  </a:lnTo>
                  <a:lnTo>
                    <a:pt x="4763" y="202406"/>
                  </a:lnTo>
                  <a:lnTo>
                    <a:pt x="21432" y="173831"/>
                  </a:lnTo>
                  <a:lnTo>
                    <a:pt x="54769" y="140494"/>
                  </a:lnTo>
                  <a:lnTo>
                    <a:pt x="114300" y="100013"/>
                  </a:lnTo>
                  <a:lnTo>
                    <a:pt x="173832" y="66675"/>
                  </a:lnTo>
                  <a:lnTo>
                    <a:pt x="264319" y="26194"/>
                  </a:lnTo>
                  <a:lnTo>
                    <a:pt x="285750" y="23813"/>
                  </a:lnTo>
                  <a:lnTo>
                    <a:pt x="354807" y="42863"/>
                  </a:lnTo>
                  <a:lnTo>
                    <a:pt x="450057" y="59531"/>
                  </a:lnTo>
                  <a:lnTo>
                    <a:pt x="535782" y="69056"/>
                  </a:lnTo>
                  <a:lnTo>
                    <a:pt x="676275" y="71438"/>
                  </a:lnTo>
                  <a:lnTo>
                    <a:pt x="1112044" y="80963"/>
                  </a:lnTo>
                  <a:lnTo>
                    <a:pt x="1469232" y="88106"/>
                  </a:lnTo>
                  <a:lnTo>
                    <a:pt x="1738313" y="92869"/>
                  </a:lnTo>
                  <a:lnTo>
                    <a:pt x="1816894" y="90488"/>
                  </a:lnTo>
                  <a:lnTo>
                    <a:pt x="1850232" y="85725"/>
                  </a:lnTo>
                  <a:lnTo>
                    <a:pt x="1897857" y="73819"/>
                  </a:lnTo>
                  <a:lnTo>
                    <a:pt x="1957388" y="54769"/>
                  </a:lnTo>
                  <a:lnTo>
                    <a:pt x="2024063" y="21431"/>
                  </a:lnTo>
                  <a:lnTo>
                    <a:pt x="2043113" y="7144"/>
                  </a:lnTo>
                  <a:lnTo>
                    <a:pt x="2059782" y="0"/>
                  </a:lnTo>
                  <a:lnTo>
                    <a:pt x="2076450" y="2381"/>
                  </a:lnTo>
                  <a:lnTo>
                    <a:pt x="2085975" y="9525"/>
                  </a:lnTo>
                  <a:lnTo>
                    <a:pt x="2088357" y="28575"/>
                  </a:lnTo>
                  <a:lnTo>
                    <a:pt x="2076450" y="88106"/>
                  </a:lnTo>
                  <a:lnTo>
                    <a:pt x="2047875" y="178594"/>
                  </a:lnTo>
                  <a:lnTo>
                    <a:pt x="1985963" y="323850"/>
                  </a:lnTo>
                  <a:lnTo>
                    <a:pt x="1831182" y="316706"/>
                  </a:lnTo>
                  <a:lnTo>
                    <a:pt x="1438275" y="314325"/>
                  </a:lnTo>
                  <a:lnTo>
                    <a:pt x="990600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9F9B647A-B6C6-2349-AC6D-2CFAADAB348F}"/>
                </a:ext>
              </a:extLst>
            </p:cNvPr>
            <p:cNvSpPr/>
            <p:nvPr/>
          </p:nvSpPr>
          <p:spPr>
            <a:xfrm rot="16200000">
              <a:off x="2839244" y="2842419"/>
              <a:ext cx="1582737" cy="314325"/>
            </a:xfrm>
            <a:custGeom>
              <a:avLst/>
              <a:gdLst>
                <a:gd name="connsiteX0" fmla="*/ 571500 w 1583531"/>
                <a:gd name="connsiteY0" fmla="*/ 290512 h 314325"/>
                <a:gd name="connsiteX1" fmla="*/ 295275 w 1583531"/>
                <a:gd name="connsiteY1" fmla="*/ 290512 h 314325"/>
                <a:gd name="connsiteX2" fmla="*/ 223837 w 1583531"/>
                <a:gd name="connsiteY2" fmla="*/ 290512 h 314325"/>
                <a:gd name="connsiteX3" fmla="*/ 178593 w 1583531"/>
                <a:gd name="connsiteY3" fmla="*/ 285750 h 314325"/>
                <a:gd name="connsiteX4" fmla="*/ 123825 w 1583531"/>
                <a:gd name="connsiteY4" fmla="*/ 276225 h 314325"/>
                <a:gd name="connsiteX5" fmla="*/ 76200 w 1583531"/>
                <a:gd name="connsiteY5" fmla="*/ 264319 h 314325"/>
                <a:gd name="connsiteX6" fmla="*/ 42862 w 1583531"/>
                <a:gd name="connsiteY6" fmla="*/ 252412 h 314325"/>
                <a:gd name="connsiteX7" fmla="*/ 19050 w 1583531"/>
                <a:gd name="connsiteY7" fmla="*/ 238125 h 314325"/>
                <a:gd name="connsiteX8" fmla="*/ 4762 w 1583531"/>
                <a:gd name="connsiteY8" fmla="*/ 226219 h 314325"/>
                <a:gd name="connsiteX9" fmla="*/ 0 w 1583531"/>
                <a:gd name="connsiteY9" fmla="*/ 209550 h 314325"/>
                <a:gd name="connsiteX10" fmla="*/ 4762 w 1583531"/>
                <a:gd name="connsiteY10" fmla="*/ 178594 h 314325"/>
                <a:gd name="connsiteX11" fmla="*/ 26193 w 1583531"/>
                <a:gd name="connsiteY11" fmla="*/ 133350 h 314325"/>
                <a:gd name="connsiteX12" fmla="*/ 50006 w 1583531"/>
                <a:gd name="connsiteY12" fmla="*/ 104775 h 314325"/>
                <a:gd name="connsiteX13" fmla="*/ 90487 w 1583531"/>
                <a:gd name="connsiteY13" fmla="*/ 76200 h 314325"/>
                <a:gd name="connsiteX14" fmla="*/ 145256 w 1583531"/>
                <a:gd name="connsiteY14" fmla="*/ 50006 h 314325"/>
                <a:gd name="connsiteX15" fmla="*/ 233362 w 1583531"/>
                <a:gd name="connsiteY15" fmla="*/ 19050 h 314325"/>
                <a:gd name="connsiteX16" fmla="*/ 307181 w 1583531"/>
                <a:gd name="connsiteY16" fmla="*/ 0 h 314325"/>
                <a:gd name="connsiteX17" fmla="*/ 335756 w 1583531"/>
                <a:gd name="connsiteY17" fmla="*/ 0 h 314325"/>
                <a:gd name="connsiteX18" fmla="*/ 450056 w 1583531"/>
                <a:gd name="connsiteY18" fmla="*/ 11906 h 314325"/>
                <a:gd name="connsiteX19" fmla="*/ 573881 w 1583531"/>
                <a:gd name="connsiteY19" fmla="*/ 30956 h 314325"/>
                <a:gd name="connsiteX20" fmla="*/ 683418 w 1583531"/>
                <a:gd name="connsiteY20" fmla="*/ 52387 h 314325"/>
                <a:gd name="connsiteX21" fmla="*/ 762000 w 1583531"/>
                <a:gd name="connsiteY21" fmla="*/ 64294 h 314325"/>
                <a:gd name="connsiteX22" fmla="*/ 859631 w 1583531"/>
                <a:gd name="connsiteY22" fmla="*/ 69056 h 314325"/>
                <a:gd name="connsiteX23" fmla="*/ 1054893 w 1583531"/>
                <a:gd name="connsiteY23" fmla="*/ 78581 h 314325"/>
                <a:gd name="connsiteX24" fmla="*/ 1283493 w 1583531"/>
                <a:gd name="connsiteY24" fmla="*/ 76200 h 314325"/>
                <a:gd name="connsiteX25" fmla="*/ 1497806 w 1583531"/>
                <a:gd name="connsiteY25" fmla="*/ 54769 h 314325"/>
                <a:gd name="connsiteX26" fmla="*/ 1583531 w 1583531"/>
                <a:gd name="connsiteY26" fmla="*/ 119062 h 314325"/>
                <a:gd name="connsiteX27" fmla="*/ 1559718 w 1583531"/>
                <a:gd name="connsiteY27" fmla="*/ 204787 h 314325"/>
                <a:gd name="connsiteX28" fmla="*/ 1543050 w 1583531"/>
                <a:gd name="connsiteY28" fmla="*/ 238125 h 314325"/>
                <a:gd name="connsiteX29" fmla="*/ 1512093 w 1583531"/>
                <a:gd name="connsiteY29" fmla="*/ 271462 h 314325"/>
                <a:gd name="connsiteX30" fmla="*/ 1473993 w 1583531"/>
                <a:gd name="connsiteY30" fmla="*/ 295275 h 314325"/>
                <a:gd name="connsiteX31" fmla="*/ 1421606 w 1583531"/>
                <a:gd name="connsiteY31" fmla="*/ 314325 h 314325"/>
                <a:gd name="connsiteX32" fmla="*/ 1402556 w 1583531"/>
                <a:gd name="connsiteY32" fmla="*/ 314325 h 314325"/>
                <a:gd name="connsiteX33" fmla="*/ 1354931 w 1583531"/>
                <a:gd name="connsiteY33" fmla="*/ 304800 h 314325"/>
                <a:gd name="connsiteX34" fmla="*/ 1295400 w 1583531"/>
                <a:gd name="connsiteY34" fmla="*/ 295275 h 314325"/>
                <a:gd name="connsiteX35" fmla="*/ 1173956 w 1583531"/>
                <a:gd name="connsiteY35" fmla="*/ 290512 h 314325"/>
                <a:gd name="connsiteX36" fmla="*/ 969168 w 1583531"/>
                <a:gd name="connsiteY36" fmla="*/ 292894 h 314325"/>
                <a:gd name="connsiteX37" fmla="*/ 571500 w 1583531"/>
                <a:gd name="connsiteY37" fmla="*/ 290512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583531" h="314325">
                  <a:moveTo>
                    <a:pt x="571500" y="290512"/>
                  </a:moveTo>
                  <a:lnTo>
                    <a:pt x="295275" y="290512"/>
                  </a:lnTo>
                  <a:lnTo>
                    <a:pt x="223837" y="290512"/>
                  </a:lnTo>
                  <a:lnTo>
                    <a:pt x="178593" y="285750"/>
                  </a:lnTo>
                  <a:lnTo>
                    <a:pt x="123825" y="276225"/>
                  </a:lnTo>
                  <a:lnTo>
                    <a:pt x="76200" y="264319"/>
                  </a:lnTo>
                  <a:lnTo>
                    <a:pt x="42862" y="252412"/>
                  </a:lnTo>
                  <a:lnTo>
                    <a:pt x="19050" y="238125"/>
                  </a:lnTo>
                  <a:lnTo>
                    <a:pt x="4762" y="226219"/>
                  </a:lnTo>
                  <a:lnTo>
                    <a:pt x="0" y="209550"/>
                  </a:lnTo>
                  <a:lnTo>
                    <a:pt x="4762" y="178594"/>
                  </a:lnTo>
                  <a:lnTo>
                    <a:pt x="26193" y="133350"/>
                  </a:lnTo>
                  <a:lnTo>
                    <a:pt x="50006" y="104775"/>
                  </a:lnTo>
                  <a:lnTo>
                    <a:pt x="90487" y="76200"/>
                  </a:lnTo>
                  <a:lnTo>
                    <a:pt x="145256" y="50006"/>
                  </a:lnTo>
                  <a:lnTo>
                    <a:pt x="233362" y="19050"/>
                  </a:lnTo>
                  <a:lnTo>
                    <a:pt x="307181" y="0"/>
                  </a:lnTo>
                  <a:lnTo>
                    <a:pt x="335756" y="0"/>
                  </a:lnTo>
                  <a:lnTo>
                    <a:pt x="450056" y="11906"/>
                  </a:lnTo>
                  <a:lnTo>
                    <a:pt x="573881" y="30956"/>
                  </a:lnTo>
                  <a:lnTo>
                    <a:pt x="683418" y="52387"/>
                  </a:lnTo>
                  <a:lnTo>
                    <a:pt x="762000" y="64294"/>
                  </a:lnTo>
                  <a:lnTo>
                    <a:pt x="859631" y="69056"/>
                  </a:lnTo>
                  <a:lnTo>
                    <a:pt x="1054893" y="78581"/>
                  </a:lnTo>
                  <a:lnTo>
                    <a:pt x="1283493" y="76200"/>
                  </a:lnTo>
                  <a:lnTo>
                    <a:pt x="1497806" y="54769"/>
                  </a:lnTo>
                  <a:lnTo>
                    <a:pt x="1583531" y="119062"/>
                  </a:lnTo>
                  <a:lnTo>
                    <a:pt x="1559718" y="204787"/>
                  </a:lnTo>
                  <a:lnTo>
                    <a:pt x="1543050" y="238125"/>
                  </a:lnTo>
                  <a:lnTo>
                    <a:pt x="1512093" y="271462"/>
                  </a:lnTo>
                  <a:lnTo>
                    <a:pt x="1473993" y="295275"/>
                  </a:lnTo>
                  <a:lnTo>
                    <a:pt x="1421606" y="314325"/>
                  </a:lnTo>
                  <a:lnTo>
                    <a:pt x="1402556" y="314325"/>
                  </a:lnTo>
                  <a:lnTo>
                    <a:pt x="1354931" y="304800"/>
                  </a:lnTo>
                  <a:lnTo>
                    <a:pt x="1295400" y="295275"/>
                  </a:lnTo>
                  <a:lnTo>
                    <a:pt x="1173956" y="290512"/>
                  </a:lnTo>
                  <a:lnTo>
                    <a:pt x="969168" y="292894"/>
                  </a:lnTo>
                  <a:lnTo>
                    <a:pt x="571500" y="290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AF11FF69-883C-4340-9FB5-F06E0FAE2F21}"/>
                </a:ext>
              </a:extLst>
            </p:cNvPr>
            <p:cNvSpPr/>
            <p:nvPr/>
          </p:nvSpPr>
          <p:spPr>
            <a:xfrm>
              <a:off x="4851400" y="1398588"/>
              <a:ext cx="2301875" cy="1630362"/>
            </a:xfrm>
            <a:custGeom>
              <a:avLst/>
              <a:gdLst>
                <a:gd name="connsiteX0" fmla="*/ 197644 w 2302669"/>
                <a:gd name="connsiteY0" fmla="*/ 783431 h 1631156"/>
                <a:gd name="connsiteX1" fmla="*/ 204788 w 2302669"/>
                <a:gd name="connsiteY1" fmla="*/ 538162 h 1631156"/>
                <a:gd name="connsiteX2" fmla="*/ 207169 w 2302669"/>
                <a:gd name="connsiteY2" fmla="*/ 433387 h 1631156"/>
                <a:gd name="connsiteX3" fmla="*/ 204788 w 2302669"/>
                <a:gd name="connsiteY3" fmla="*/ 361950 h 1631156"/>
                <a:gd name="connsiteX4" fmla="*/ 200025 w 2302669"/>
                <a:gd name="connsiteY4" fmla="*/ 309562 h 1631156"/>
                <a:gd name="connsiteX5" fmla="*/ 190500 w 2302669"/>
                <a:gd name="connsiteY5" fmla="*/ 269081 h 1631156"/>
                <a:gd name="connsiteX6" fmla="*/ 176213 w 2302669"/>
                <a:gd name="connsiteY6" fmla="*/ 230981 h 1631156"/>
                <a:gd name="connsiteX7" fmla="*/ 147638 w 2302669"/>
                <a:gd name="connsiteY7" fmla="*/ 190500 h 1631156"/>
                <a:gd name="connsiteX8" fmla="*/ 107157 w 2302669"/>
                <a:gd name="connsiteY8" fmla="*/ 145256 h 1631156"/>
                <a:gd name="connsiteX9" fmla="*/ 26194 w 2302669"/>
                <a:gd name="connsiteY9" fmla="*/ 69056 h 1631156"/>
                <a:gd name="connsiteX10" fmla="*/ 2382 w 2302669"/>
                <a:gd name="connsiteY10" fmla="*/ 42862 h 1631156"/>
                <a:gd name="connsiteX11" fmla="*/ 0 w 2302669"/>
                <a:gd name="connsiteY11" fmla="*/ 23812 h 1631156"/>
                <a:gd name="connsiteX12" fmla="*/ 9525 w 2302669"/>
                <a:gd name="connsiteY12" fmla="*/ 4762 h 1631156"/>
                <a:gd name="connsiteX13" fmla="*/ 26194 w 2302669"/>
                <a:gd name="connsiteY13" fmla="*/ 0 h 1631156"/>
                <a:gd name="connsiteX14" fmla="*/ 57150 w 2302669"/>
                <a:gd name="connsiteY14" fmla="*/ 0 h 1631156"/>
                <a:gd name="connsiteX15" fmla="*/ 107157 w 2302669"/>
                <a:gd name="connsiteY15" fmla="*/ 7144 h 1631156"/>
                <a:gd name="connsiteX16" fmla="*/ 178594 w 2302669"/>
                <a:gd name="connsiteY16" fmla="*/ 23812 h 1631156"/>
                <a:gd name="connsiteX17" fmla="*/ 259557 w 2302669"/>
                <a:gd name="connsiteY17" fmla="*/ 47625 h 1631156"/>
                <a:gd name="connsiteX18" fmla="*/ 309563 w 2302669"/>
                <a:gd name="connsiteY18" fmla="*/ 64294 h 1631156"/>
                <a:gd name="connsiteX19" fmla="*/ 359569 w 2302669"/>
                <a:gd name="connsiteY19" fmla="*/ 85725 h 1631156"/>
                <a:gd name="connsiteX20" fmla="*/ 414338 w 2302669"/>
                <a:gd name="connsiteY20" fmla="*/ 114300 h 1631156"/>
                <a:gd name="connsiteX21" fmla="*/ 452438 w 2302669"/>
                <a:gd name="connsiteY21" fmla="*/ 138112 h 1631156"/>
                <a:gd name="connsiteX22" fmla="*/ 478632 w 2302669"/>
                <a:gd name="connsiteY22" fmla="*/ 157162 h 1631156"/>
                <a:gd name="connsiteX23" fmla="*/ 502444 w 2302669"/>
                <a:gd name="connsiteY23" fmla="*/ 171450 h 1631156"/>
                <a:gd name="connsiteX24" fmla="*/ 519113 w 2302669"/>
                <a:gd name="connsiteY24" fmla="*/ 190500 h 1631156"/>
                <a:gd name="connsiteX25" fmla="*/ 526257 w 2302669"/>
                <a:gd name="connsiteY25" fmla="*/ 214312 h 1631156"/>
                <a:gd name="connsiteX26" fmla="*/ 523875 w 2302669"/>
                <a:gd name="connsiteY26" fmla="*/ 242887 h 1631156"/>
                <a:gd name="connsiteX27" fmla="*/ 509588 w 2302669"/>
                <a:gd name="connsiteY27" fmla="*/ 271462 h 1631156"/>
                <a:gd name="connsiteX28" fmla="*/ 492919 w 2302669"/>
                <a:gd name="connsiteY28" fmla="*/ 300037 h 1631156"/>
                <a:gd name="connsiteX29" fmla="*/ 473869 w 2302669"/>
                <a:gd name="connsiteY29" fmla="*/ 347662 h 1631156"/>
                <a:gd name="connsiteX30" fmla="*/ 459582 w 2302669"/>
                <a:gd name="connsiteY30" fmla="*/ 419100 h 1631156"/>
                <a:gd name="connsiteX31" fmla="*/ 452438 w 2302669"/>
                <a:gd name="connsiteY31" fmla="*/ 500062 h 1631156"/>
                <a:gd name="connsiteX32" fmla="*/ 442913 w 2302669"/>
                <a:gd name="connsiteY32" fmla="*/ 597694 h 1631156"/>
                <a:gd name="connsiteX33" fmla="*/ 431007 w 2302669"/>
                <a:gd name="connsiteY33" fmla="*/ 857250 h 1631156"/>
                <a:gd name="connsiteX34" fmla="*/ 428625 w 2302669"/>
                <a:gd name="connsiteY34" fmla="*/ 1176337 h 1631156"/>
                <a:gd name="connsiteX35" fmla="*/ 435769 w 2302669"/>
                <a:gd name="connsiteY35" fmla="*/ 1245394 h 1631156"/>
                <a:gd name="connsiteX36" fmla="*/ 452438 w 2302669"/>
                <a:gd name="connsiteY36" fmla="*/ 1312069 h 1631156"/>
                <a:gd name="connsiteX37" fmla="*/ 473869 w 2302669"/>
                <a:gd name="connsiteY37" fmla="*/ 1357312 h 1631156"/>
                <a:gd name="connsiteX38" fmla="*/ 492919 w 2302669"/>
                <a:gd name="connsiteY38" fmla="*/ 1383506 h 1631156"/>
                <a:gd name="connsiteX39" fmla="*/ 514350 w 2302669"/>
                <a:gd name="connsiteY39" fmla="*/ 1400175 h 1631156"/>
                <a:gd name="connsiteX40" fmla="*/ 554832 w 2302669"/>
                <a:gd name="connsiteY40" fmla="*/ 1414462 h 1631156"/>
                <a:gd name="connsiteX41" fmla="*/ 616744 w 2302669"/>
                <a:gd name="connsiteY41" fmla="*/ 1423987 h 1631156"/>
                <a:gd name="connsiteX42" fmla="*/ 890588 w 2302669"/>
                <a:gd name="connsiteY42" fmla="*/ 1428750 h 1631156"/>
                <a:gd name="connsiteX43" fmla="*/ 1295400 w 2302669"/>
                <a:gd name="connsiteY43" fmla="*/ 1414462 h 1631156"/>
                <a:gd name="connsiteX44" fmla="*/ 1678782 w 2302669"/>
                <a:gd name="connsiteY44" fmla="*/ 1395412 h 1631156"/>
                <a:gd name="connsiteX45" fmla="*/ 1807369 w 2302669"/>
                <a:gd name="connsiteY45" fmla="*/ 1383506 h 1631156"/>
                <a:gd name="connsiteX46" fmla="*/ 1847850 w 2302669"/>
                <a:gd name="connsiteY46" fmla="*/ 1369219 h 1631156"/>
                <a:gd name="connsiteX47" fmla="*/ 1883569 w 2302669"/>
                <a:gd name="connsiteY47" fmla="*/ 1347787 h 1631156"/>
                <a:gd name="connsiteX48" fmla="*/ 1935957 w 2302669"/>
                <a:gd name="connsiteY48" fmla="*/ 1307306 h 1631156"/>
                <a:gd name="connsiteX49" fmla="*/ 2202657 w 2302669"/>
                <a:gd name="connsiteY49" fmla="*/ 1285875 h 1631156"/>
                <a:gd name="connsiteX50" fmla="*/ 2247900 w 2302669"/>
                <a:gd name="connsiteY50" fmla="*/ 1354931 h 1631156"/>
                <a:gd name="connsiteX51" fmla="*/ 2283619 w 2302669"/>
                <a:gd name="connsiteY51" fmla="*/ 1407319 h 1631156"/>
                <a:gd name="connsiteX52" fmla="*/ 2300288 w 2302669"/>
                <a:gd name="connsiteY52" fmla="*/ 1450181 h 1631156"/>
                <a:gd name="connsiteX53" fmla="*/ 2302669 w 2302669"/>
                <a:gd name="connsiteY53" fmla="*/ 1495425 h 1631156"/>
                <a:gd name="connsiteX54" fmla="*/ 2290763 w 2302669"/>
                <a:gd name="connsiteY54" fmla="*/ 1519237 h 1631156"/>
                <a:gd name="connsiteX55" fmla="*/ 2259807 w 2302669"/>
                <a:gd name="connsiteY55" fmla="*/ 1535906 h 1631156"/>
                <a:gd name="connsiteX56" fmla="*/ 2207419 w 2302669"/>
                <a:gd name="connsiteY56" fmla="*/ 1554956 h 1631156"/>
                <a:gd name="connsiteX57" fmla="*/ 2059782 w 2302669"/>
                <a:gd name="connsiteY57" fmla="*/ 1576387 h 1631156"/>
                <a:gd name="connsiteX58" fmla="*/ 1752600 w 2302669"/>
                <a:gd name="connsiteY58" fmla="*/ 1609725 h 1631156"/>
                <a:gd name="connsiteX59" fmla="*/ 1495425 w 2302669"/>
                <a:gd name="connsiteY59" fmla="*/ 1626394 h 1631156"/>
                <a:gd name="connsiteX60" fmla="*/ 1073944 w 2302669"/>
                <a:gd name="connsiteY60" fmla="*/ 1631156 h 1631156"/>
                <a:gd name="connsiteX61" fmla="*/ 826294 w 2302669"/>
                <a:gd name="connsiteY61" fmla="*/ 1624012 h 1631156"/>
                <a:gd name="connsiteX62" fmla="*/ 702469 w 2302669"/>
                <a:gd name="connsiteY62" fmla="*/ 1614487 h 1631156"/>
                <a:gd name="connsiteX63" fmla="*/ 597694 w 2302669"/>
                <a:gd name="connsiteY63" fmla="*/ 1602581 h 1631156"/>
                <a:gd name="connsiteX64" fmla="*/ 526257 w 2302669"/>
                <a:gd name="connsiteY64" fmla="*/ 1590675 h 1631156"/>
                <a:gd name="connsiteX65" fmla="*/ 461963 w 2302669"/>
                <a:gd name="connsiteY65" fmla="*/ 1574006 h 1631156"/>
                <a:gd name="connsiteX66" fmla="*/ 392907 w 2302669"/>
                <a:gd name="connsiteY66" fmla="*/ 1547812 h 1631156"/>
                <a:gd name="connsiteX67" fmla="*/ 354807 w 2302669"/>
                <a:gd name="connsiteY67" fmla="*/ 1524000 h 1631156"/>
                <a:gd name="connsiteX68" fmla="*/ 326232 w 2302669"/>
                <a:gd name="connsiteY68" fmla="*/ 1500187 h 1631156"/>
                <a:gd name="connsiteX69" fmla="*/ 290513 w 2302669"/>
                <a:gd name="connsiteY69" fmla="*/ 1464469 h 1631156"/>
                <a:gd name="connsiteX70" fmla="*/ 257175 w 2302669"/>
                <a:gd name="connsiteY70" fmla="*/ 1426369 h 1631156"/>
                <a:gd name="connsiteX71" fmla="*/ 230982 w 2302669"/>
                <a:gd name="connsiteY71" fmla="*/ 1385887 h 1631156"/>
                <a:gd name="connsiteX72" fmla="*/ 209550 w 2302669"/>
                <a:gd name="connsiteY72" fmla="*/ 1338262 h 1631156"/>
                <a:gd name="connsiteX73" fmla="*/ 195263 w 2302669"/>
                <a:gd name="connsiteY73" fmla="*/ 1295400 h 1631156"/>
                <a:gd name="connsiteX74" fmla="*/ 185738 w 2302669"/>
                <a:gd name="connsiteY74" fmla="*/ 1252537 h 1631156"/>
                <a:gd name="connsiteX75" fmla="*/ 176213 w 2302669"/>
                <a:gd name="connsiteY75" fmla="*/ 1183481 h 1631156"/>
                <a:gd name="connsiteX76" fmla="*/ 176213 w 2302669"/>
                <a:gd name="connsiteY76" fmla="*/ 1109662 h 1631156"/>
                <a:gd name="connsiteX77" fmla="*/ 183357 w 2302669"/>
                <a:gd name="connsiteY77" fmla="*/ 1014412 h 1631156"/>
                <a:gd name="connsiteX78" fmla="*/ 197644 w 2302669"/>
                <a:gd name="connsiteY78" fmla="*/ 783431 h 163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302669" h="1631156">
                  <a:moveTo>
                    <a:pt x="197644" y="783431"/>
                  </a:moveTo>
                  <a:lnTo>
                    <a:pt x="204788" y="538162"/>
                  </a:lnTo>
                  <a:cubicBezTo>
                    <a:pt x="205582" y="503237"/>
                    <a:pt x="206375" y="468312"/>
                    <a:pt x="207169" y="433387"/>
                  </a:cubicBezTo>
                  <a:cubicBezTo>
                    <a:pt x="206375" y="409575"/>
                    <a:pt x="205582" y="385762"/>
                    <a:pt x="204788" y="361950"/>
                  </a:cubicBezTo>
                  <a:lnTo>
                    <a:pt x="200025" y="309562"/>
                  </a:lnTo>
                  <a:lnTo>
                    <a:pt x="190500" y="269081"/>
                  </a:lnTo>
                  <a:lnTo>
                    <a:pt x="176213" y="230981"/>
                  </a:lnTo>
                  <a:lnTo>
                    <a:pt x="147638" y="190500"/>
                  </a:lnTo>
                  <a:lnTo>
                    <a:pt x="107157" y="145256"/>
                  </a:lnTo>
                  <a:lnTo>
                    <a:pt x="26194" y="69056"/>
                  </a:lnTo>
                  <a:lnTo>
                    <a:pt x="2382" y="42862"/>
                  </a:lnTo>
                  <a:lnTo>
                    <a:pt x="0" y="23812"/>
                  </a:lnTo>
                  <a:lnTo>
                    <a:pt x="9525" y="4762"/>
                  </a:lnTo>
                  <a:lnTo>
                    <a:pt x="26194" y="0"/>
                  </a:lnTo>
                  <a:lnTo>
                    <a:pt x="57150" y="0"/>
                  </a:lnTo>
                  <a:lnTo>
                    <a:pt x="107157" y="7144"/>
                  </a:lnTo>
                  <a:lnTo>
                    <a:pt x="178594" y="23812"/>
                  </a:lnTo>
                  <a:lnTo>
                    <a:pt x="259557" y="47625"/>
                  </a:lnTo>
                  <a:lnTo>
                    <a:pt x="309563" y="64294"/>
                  </a:lnTo>
                  <a:lnTo>
                    <a:pt x="359569" y="85725"/>
                  </a:lnTo>
                  <a:lnTo>
                    <a:pt x="414338" y="114300"/>
                  </a:lnTo>
                  <a:lnTo>
                    <a:pt x="452438" y="138112"/>
                  </a:lnTo>
                  <a:lnTo>
                    <a:pt x="478632" y="157162"/>
                  </a:lnTo>
                  <a:lnTo>
                    <a:pt x="502444" y="171450"/>
                  </a:lnTo>
                  <a:lnTo>
                    <a:pt x="519113" y="190500"/>
                  </a:lnTo>
                  <a:lnTo>
                    <a:pt x="526257" y="214312"/>
                  </a:lnTo>
                  <a:lnTo>
                    <a:pt x="523875" y="242887"/>
                  </a:lnTo>
                  <a:lnTo>
                    <a:pt x="509588" y="271462"/>
                  </a:lnTo>
                  <a:lnTo>
                    <a:pt x="492919" y="300037"/>
                  </a:lnTo>
                  <a:lnTo>
                    <a:pt x="473869" y="347662"/>
                  </a:lnTo>
                  <a:lnTo>
                    <a:pt x="459582" y="419100"/>
                  </a:lnTo>
                  <a:lnTo>
                    <a:pt x="452438" y="500062"/>
                  </a:lnTo>
                  <a:lnTo>
                    <a:pt x="442913" y="597694"/>
                  </a:lnTo>
                  <a:lnTo>
                    <a:pt x="431007" y="857250"/>
                  </a:lnTo>
                  <a:lnTo>
                    <a:pt x="428625" y="1176337"/>
                  </a:lnTo>
                  <a:lnTo>
                    <a:pt x="435769" y="1245394"/>
                  </a:lnTo>
                  <a:lnTo>
                    <a:pt x="452438" y="1312069"/>
                  </a:lnTo>
                  <a:lnTo>
                    <a:pt x="473869" y="1357312"/>
                  </a:lnTo>
                  <a:lnTo>
                    <a:pt x="492919" y="1383506"/>
                  </a:lnTo>
                  <a:lnTo>
                    <a:pt x="514350" y="1400175"/>
                  </a:lnTo>
                  <a:lnTo>
                    <a:pt x="554832" y="1414462"/>
                  </a:lnTo>
                  <a:lnTo>
                    <a:pt x="616744" y="1423987"/>
                  </a:lnTo>
                  <a:lnTo>
                    <a:pt x="890588" y="1428750"/>
                  </a:lnTo>
                  <a:lnTo>
                    <a:pt x="1295400" y="1414462"/>
                  </a:lnTo>
                  <a:lnTo>
                    <a:pt x="1678782" y="1395412"/>
                  </a:lnTo>
                  <a:lnTo>
                    <a:pt x="1807369" y="1383506"/>
                  </a:lnTo>
                  <a:lnTo>
                    <a:pt x="1847850" y="1369219"/>
                  </a:lnTo>
                  <a:lnTo>
                    <a:pt x="1883569" y="1347787"/>
                  </a:lnTo>
                  <a:lnTo>
                    <a:pt x="1935957" y="1307306"/>
                  </a:lnTo>
                  <a:lnTo>
                    <a:pt x="2202657" y="1285875"/>
                  </a:lnTo>
                  <a:lnTo>
                    <a:pt x="2247900" y="1354931"/>
                  </a:lnTo>
                  <a:lnTo>
                    <a:pt x="2283619" y="1407319"/>
                  </a:lnTo>
                  <a:lnTo>
                    <a:pt x="2300288" y="1450181"/>
                  </a:lnTo>
                  <a:lnTo>
                    <a:pt x="2302669" y="1495425"/>
                  </a:lnTo>
                  <a:lnTo>
                    <a:pt x="2290763" y="1519237"/>
                  </a:lnTo>
                  <a:lnTo>
                    <a:pt x="2259807" y="1535906"/>
                  </a:lnTo>
                  <a:lnTo>
                    <a:pt x="2207419" y="1554956"/>
                  </a:lnTo>
                  <a:lnTo>
                    <a:pt x="2059782" y="1576387"/>
                  </a:lnTo>
                  <a:lnTo>
                    <a:pt x="1752600" y="1609725"/>
                  </a:lnTo>
                  <a:lnTo>
                    <a:pt x="1495425" y="1626394"/>
                  </a:lnTo>
                  <a:lnTo>
                    <a:pt x="1073944" y="1631156"/>
                  </a:lnTo>
                  <a:lnTo>
                    <a:pt x="826294" y="1624012"/>
                  </a:lnTo>
                  <a:lnTo>
                    <a:pt x="702469" y="1614487"/>
                  </a:lnTo>
                  <a:lnTo>
                    <a:pt x="597694" y="1602581"/>
                  </a:lnTo>
                  <a:lnTo>
                    <a:pt x="526257" y="1590675"/>
                  </a:lnTo>
                  <a:lnTo>
                    <a:pt x="461963" y="1574006"/>
                  </a:lnTo>
                  <a:lnTo>
                    <a:pt x="392907" y="1547812"/>
                  </a:lnTo>
                  <a:lnTo>
                    <a:pt x="354807" y="1524000"/>
                  </a:lnTo>
                  <a:lnTo>
                    <a:pt x="326232" y="1500187"/>
                  </a:lnTo>
                  <a:lnTo>
                    <a:pt x="290513" y="1464469"/>
                  </a:lnTo>
                  <a:lnTo>
                    <a:pt x="257175" y="1426369"/>
                  </a:lnTo>
                  <a:lnTo>
                    <a:pt x="230982" y="1385887"/>
                  </a:lnTo>
                  <a:lnTo>
                    <a:pt x="209550" y="1338262"/>
                  </a:lnTo>
                  <a:lnTo>
                    <a:pt x="195263" y="1295400"/>
                  </a:lnTo>
                  <a:lnTo>
                    <a:pt x="185738" y="1252537"/>
                  </a:lnTo>
                  <a:lnTo>
                    <a:pt x="176213" y="1183481"/>
                  </a:lnTo>
                  <a:lnTo>
                    <a:pt x="176213" y="1109662"/>
                  </a:lnTo>
                  <a:lnTo>
                    <a:pt x="183357" y="1014412"/>
                  </a:lnTo>
                  <a:lnTo>
                    <a:pt x="197644" y="783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9CC3C5CA-B7F3-1040-951D-AC24A0AFC621}"/>
                </a:ext>
              </a:extLst>
            </p:cNvPr>
            <p:cNvSpPr/>
            <p:nvPr/>
          </p:nvSpPr>
          <p:spPr>
            <a:xfrm>
              <a:off x="6761163" y="2217738"/>
              <a:ext cx="304800" cy="533400"/>
            </a:xfrm>
            <a:custGeom>
              <a:avLst/>
              <a:gdLst>
                <a:gd name="connsiteX0" fmla="*/ 92869 w 304800"/>
                <a:gd name="connsiteY0" fmla="*/ 280987 h 533400"/>
                <a:gd name="connsiteX1" fmla="*/ 64294 w 304800"/>
                <a:gd name="connsiteY1" fmla="*/ 423862 h 533400"/>
                <a:gd name="connsiteX2" fmla="*/ 0 w 304800"/>
                <a:gd name="connsiteY2" fmla="*/ 528637 h 533400"/>
                <a:gd name="connsiteX3" fmla="*/ 304800 w 304800"/>
                <a:gd name="connsiteY3" fmla="*/ 533400 h 533400"/>
                <a:gd name="connsiteX4" fmla="*/ 290512 w 304800"/>
                <a:gd name="connsiteY4" fmla="*/ 459581 h 533400"/>
                <a:gd name="connsiteX5" fmla="*/ 278606 w 304800"/>
                <a:gd name="connsiteY5" fmla="*/ 421481 h 533400"/>
                <a:gd name="connsiteX6" fmla="*/ 261937 w 304800"/>
                <a:gd name="connsiteY6" fmla="*/ 300037 h 533400"/>
                <a:gd name="connsiteX7" fmla="*/ 228600 w 304800"/>
                <a:gd name="connsiteY7" fmla="*/ 76200 h 533400"/>
                <a:gd name="connsiteX8" fmla="*/ 221456 w 304800"/>
                <a:gd name="connsiteY8" fmla="*/ 26194 h 533400"/>
                <a:gd name="connsiteX9" fmla="*/ 214312 w 304800"/>
                <a:gd name="connsiteY9" fmla="*/ 9525 h 533400"/>
                <a:gd name="connsiteX10" fmla="*/ 202406 w 304800"/>
                <a:gd name="connsiteY10" fmla="*/ 0 h 533400"/>
                <a:gd name="connsiteX11" fmla="*/ 180975 w 304800"/>
                <a:gd name="connsiteY11" fmla="*/ 2381 h 533400"/>
                <a:gd name="connsiteX12" fmla="*/ 169069 w 304800"/>
                <a:gd name="connsiteY12" fmla="*/ 16669 h 533400"/>
                <a:gd name="connsiteX13" fmla="*/ 92869 w 304800"/>
                <a:gd name="connsiteY13" fmla="*/ 280987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4800" h="533400">
                  <a:moveTo>
                    <a:pt x="92869" y="280987"/>
                  </a:moveTo>
                  <a:lnTo>
                    <a:pt x="64294" y="423862"/>
                  </a:lnTo>
                  <a:lnTo>
                    <a:pt x="0" y="528637"/>
                  </a:lnTo>
                  <a:lnTo>
                    <a:pt x="304800" y="533400"/>
                  </a:lnTo>
                  <a:lnTo>
                    <a:pt x="290512" y="459581"/>
                  </a:lnTo>
                  <a:lnTo>
                    <a:pt x="278606" y="421481"/>
                  </a:lnTo>
                  <a:lnTo>
                    <a:pt x="261937" y="300037"/>
                  </a:lnTo>
                  <a:lnTo>
                    <a:pt x="228600" y="76200"/>
                  </a:lnTo>
                  <a:lnTo>
                    <a:pt x="221456" y="26194"/>
                  </a:lnTo>
                  <a:lnTo>
                    <a:pt x="214312" y="9525"/>
                  </a:lnTo>
                  <a:lnTo>
                    <a:pt x="202406" y="0"/>
                  </a:lnTo>
                  <a:lnTo>
                    <a:pt x="180975" y="2381"/>
                  </a:lnTo>
                  <a:lnTo>
                    <a:pt x="169069" y="16669"/>
                  </a:lnTo>
                  <a:lnTo>
                    <a:pt x="92869" y="280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4EA290C9-8453-F747-9BB5-9565A03A7E91}"/>
                </a:ext>
              </a:extLst>
            </p:cNvPr>
            <p:cNvSpPr/>
            <p:nvPr/>
          </p:nvSpPr>
          <p:spPr>
            <a:xfrm rot="16200000">
              <a:off x="4051300" y="3311526"/>
              <a:ext cx="2162175" cy="1866900"/>
            </a:xfrm>
            <a:custGeom>
              <a:avLst/>
              <a:gdLst>
                <a:gd name="connsiteX0" fmla="*/ 681416 w 2161993"/>
                <a:gd name="connsiteY0" fmla="*/ 1743623 h 1866378"/>
                <a:gd name="connsiteX1" fmla="*/ 340708 w 2161993"/>
                <a:gd name="connsiteY1" fmla="*/ 1733602 h 1866378"/>
                <a:gd name="connsiteX2" fmla="*/ 227974 w 2161993"/>
                <a:gd name="connsiteY2" fmla="*/ 1731097 h 1866378"/>
                <a:gd name="connsiteX3" fmla="*/ 182880 w 2161993"/>
                <a:gd name="connsiteY3" fmla="*/ 1728592 h 1866378"/>
                <a:gd name="connsiteX4" fmla="*/ 137787 w 2161993"/>
                <a:gd name="connsiteY4" fmla="*/ 1716066 h 1866378"/>
                <a:gd name="connsiteX5" fmla="*/ 95198 w 2161993"/>
                <a:gd name="connsiteY5" fmla="*/ 1696024 h 1866378"/>
                <a:gd name="connsiteX6" fmla="*/ 60125 w 2161993"/>
                <a:gd name="connsiteY6" fmla="*/ 1670972 h 1866378"/>
                <a:gd name="connsiteX7" fmla="*/ 35073 w 2161993"/>
                <a:gd name="connsiteY7" fmla="*/ 1643415 h 1866378"/>
                <a:gd name="connsiteX8" fmla="*/ 17537 w 2161993"/>
                <a:gd name="connsiteY8" fmla="*/ 1613353 h 1866378"/>
                <a:gd name="connsiteX9" fmla="*/ 5011 w 2161993"/>
                <a:gd name="connsiteY9" fmla="*/ 1575775 h 1866378"/>
                <a:gd name="connsiteX10" fmla="*/ 0 w 2161993"/>
                <a:gd name="connsiteY10" fmla="*/ 1505629 h 1866378"/>
                <a:gd name="connsiteX11" fmla="*/ 318161 w 2161993"/>
                <a:gd name="connsiteY11" fmla="*/ 1483082 h 1866378"/>
                <a:gd name="connsiteX12" fmla="*/ 789140 w 2161993"/>
                <a:gd name="connsiteY12" fmla="*/ 1485587 h 1866378"/>
                <a:gd name="connsiteX13" fmla="*/ 989557 w 2161993"/>
                <a:gd name="connsiteY13" fmla="*/ 1485587 h 1866378"/>
                <a:gd name="connsiteX14" fmla="*/ 1385379 w 2161993"/>
                <a:gd name="connsiteY14" fmla="*/ 1485587 h 1866378"/>
                <a:gd name="connsiteX15" fmla="*/ 1543207 w 2161993"/>
                <a:gd name="connsiteY15" fmla="*/ 1485587 h 1866378"/>
                <a:gd name="connsiteX16" fmla="*/ 1883915 w 2161993"/>
                <a:gd name="connsiteY16" fmla="*/ 1483082 h 1866378"/>
                <a:gd name="connsiteX17" fmla="*/ 1913977 w 2161993"/>
                <a:gd name="connsiteY17" fmla="*/ 1480577 h 1866378"/>
                <a:gd name="connsiteX18" fmla="*/ 1926503 w 2161993"/>
                <a:gd name="connsiteY18" fmla="*/ 1478072 h 1866378"/>
                <a:gd name="connsiteX19" fmla="*/ 1936524 w 2161993"/>
                <a:gd name="connsiteY19" fmla="*/ 1468051 h 1866378"/>
                <a:gd name="connsiteX20" fmla="*/ 1944040 w 2161993"/>
                <a:gd name="connsiteY20" fmla="*/ 1442999 h 1866378"/>
                <a:gd name="connsiteX21" fmla="*/ 1939029 w 2161993"/>
                <a:gd name="connsiteY21" fmla="*/ 1397905 h 1866378"/>
                <a:gd name="connsiteX22" fmla="*/ 1901451 w 2161993"/>
                <a:gd name="connsiteY22" fmla="*/ 851770 h 1866378"/>
                <a:gd name="connsiteX23" fmla="*/ 1881410 w 2161993"/>
                <a:gd name="connsiteY23" fmla="*/ 541125 h 1866378"/>
                <a:gd name="connsiteX24" fmla="*/ 1841326 w 2161993"/>
                <a:gd name="connsiteY24" fmla="*/ 0 h 1866378"/>
                <a:gd name="connsiteX25" fmla="*/ 1986628 w 2161993"/>
                <a:gd name="connsiteY25" fmla="*/ 0 h 1866378"/>
                <a:gd name="connsiteX26" fmla="*/ 2006670 w 2161993"/>
                <a:gd name="connsiteY26" fmla="*/ 77662 h 1866378"/>
                <a:gd name="connsiteX27" fmla="*/ 2021701 w 2161993"/>
                <a:gd name="connsiteY27" fmla="*/ 258036 h 1866378"/>
                <a:gd name="connsiteX28" fmla="*/ 2044248 w 2161993"/>
                <a:gd name="connsiteY28" fmla="*/ 618786 h 1866378"/>
                <a:gd name="connsiteX29" fmla="*/ 2076816 w 2161993"/>
                <a:gd name="connsiteY29" fmla="*/ 1039661 h 1866378"/>
                <a:gd name="connsiteX30" fmla="*/ 2094352 w 2161993"/>
                <a:gd name="connsiteY30" fmla="*/ 1250098 h 1866378"/>
                <a:gd name="connsiteX31" fmla="*/ 2099363 w 2161993"/>
                <a:gd name="connsiteY31" fmla="*/ 1295192 h 1866378"/>
                <a:gd name="connsiteX32" fmla="*/ 2109383 w 2161993"/>
                <a:gd name="connsiteY32" fmla="*/ 1340285 h 1866378"/>
                <a:gd name="connsiteX33" fmla="*/ 2134435 w 2161993"/>
                <a:gd name="connsiteY33" fmla="*/ 1425462 h 1866378"/>
                <a:gd name="connsiteX34" fmla="*/ 2154477 w 2161993"/>
                <a:gd name="connsiteY34" fmla="*/ 1465545 h 1866378"/>
                <a:gd name="connsiteX35" fmla="*/ 2161993 w 2161993"/>
                <a:gd name="connsiteY35" fmla="*/ 1483082 h 1866378"/>
                <a:gd name="connsiteX36" fmla="*/ 2151972 w 2161993"/>
                <a:gd name="connsiteY36" fmla="*/ 1535691 h 1866378"/>
                <a:gd name="connsiteX37" fmla="*/ 2134435 w 2161993"/>
                <a:gd name="connsiteY37" fmla="*/ 1588301 h 1866378"/>
                <a:gd name="connsiteX38" fmla="*/ 2101868 w 2161993"/>
                <a:gd name="connsiteY38" fmla="*/ 1658446 h 1866378"/>
                <a:gd name="connsiteX39" fmla="*/ 2051764 w 2161993"/>
                <a:gd name="connsiteY39" fmla="*/ 1726087 h 1866378"/>
                <a:gd name="connsiteX40" fmla="*/ 2001660 w 2161993"/>
                <a:gd name="connsiteY40" fmla="*/ 1783707 h 1866378"/>
                <a:gd name="connsiteX41" fmla="*/ 1954061 w 2161993"/>
                <a:gd name="connsiteY41" fmla="*/ 1826295 h 1866378"/>
                <a:gd name="connsiteX42" fmla="*/ 1911472 w 2161993"/>
                <a:gd name="connsiteY42" fmla="*/ 1856358 h 1866378"/>
                <a:gd name="connsiteX43" fmla="*/ 1888925 w 2161993"/>
                <a:gd name="connsiteY43" fmla="*/ 1866378 h 1866378"/>
                <a:gd name="connsiteX44" fmla="*/ 1868884 w 2161993"/>
                <a:gd name="connsiteY44" fmla="*/ 1866378 h 1866378"/>
                <a:gd name="connsiteX45" fmla="*/ 1843832 w 2161993"/>
                <a:gd name="connsiteY45" fmla="*/ 1861368 h 1866378"/>
                <a:gd name="connsiteX46" fmla="*/ 1813769 w 2161993"/>
                <a:gd name="connsiteY46" fmla="*/ 1846337 h 1866378"/>
                <a:gd name="connsiteX47" fmla="*/ 1786212 w 2161993"/>
                <a:gd name="connsiteY47" fmla="*/ 1831305 h 1866378"/>
                <a:gd name="connsiteX48" fmla="*/ 1723582 w 2161993"/>
                <a:gd name="connsiteY48" fmla="*/ 1783707 h 1866378"/>
                <a:gd name="connsiteX49" fmla="*/ 1706045 w 2161993"/>
                <a:gd name="connsiteY49" fmla="*/ 1773686 h 1866378"/>
                <a:gd name="connsiteX50" fmla="*/ 1292686 w 2161993"/>
                <a:gd name="connsiteY50" fmla="*/ 1758655 h 1866378"/>
                <a:gd name="connsiteX51" fmla="*/ 681416 w 2161993"/>
                <a:gd name="connsiteY51" fmla="*/ 1743623 h 1866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61993" h="1866378">
                  <a:moveTo>
                    <a:pt x="681416" y="1743623"/>
                  </a:moveTo>
                  <a:lnTo>
                    <a:pt x="340708" y="1733602"/>
                  </a:lnTo>
                  <a:lnTo>
                    <a:pt x="227974" y="1731097"/>
                  </a:lnTo>
                  <a:lnTo>
                    <a:pt x="182880" y="1728592"/>
                  </a:lnTo>
                  <a:lnTo>
                    <a:pt x="137787" y="1716066"/>
                  </a:lnTo>
                  <a:lnTo>
                    <a:pt x="95198" y="1696024"/>
                  </a:lnTo>
                  <a:lnTo>
                    <a:pt x="60125" y="1670972"/>
                  </a:lnTo>
                  <a:lnTo>
                    <a:pt x="35073" y="1643415"/>
                  </a:lnTo>
                  <a:lnTo>
                    <a:pt x="17537" y="1613353"/>
                  </a:lnTo>
                  <a:lnTo>
                    <a:pt x="5011" y="1575775"/>
                  </a:lnTo>
                  <a:lnTo>
                    <a:pt x="0" y="1505629"/>
                  </a:lnTo>
                  <a:lnTo>
                    <a:pt x="318161" y="1483082"/>
                  </a:lnTo>
                  <a:lnTo>
                    <a:pt x="789140" y="1485587"/>
                  </a:lnTo>
                  <a:lnTo>
                    <a:pt x="989557" y="1485587"/>
                  </a:lnTo>
                  <a:lnTo>
                    <a:pt x="1385379" y="1485587"/>
                  </a:lnTo>
                  <a:lnTo>
                    <a:pt x="1543207" y="1485587"/>
                  </a:lnTo>
                  <a:lnTo>
                    <a:pt x="1883915" y="1483082"/>
                  </a:lnTo>
                  <a:lnTo>
                    <a:pt x="1913977" y="1480577"/>
                  </a:lnTo>
                  <a:lnTo>
                    <a:pt x="1926503" y="1478072"/>
                  </a:lnTo>
                  <a:lnTo>
                    <a:pt x="1936524" y="1468051"/>
                  </a:lnTo>
                  <a:lnTo>
                    <a:pt x="1944040" y="1442999"/>
                  </a:lnTo>
                  <a:lnTo>
                    <a:pt x="1939029" y="1397905"/>
                  </a:lnTo>
                  <a:lnTo>
                    <a:pt x="1901451" y="851770"/>
                  </a:lnTo>
                  <a:lnTo>
                    <a:pt x="1881410" y="541125"/>
                  </a:lnTo>
                  <a:lnTo>
                    <a:pt x="1841326" y="0"/>
                  </a:lnTo>
                  <a:lnTo>
                    <a:pt x="1986628" y="0"/>
                  </a:lnTo>
                  <a:lnTo>
                    <a:pt x="2006670" y="77662"/>
                  </a:lnTo>
                  <a:lnTo>
                    <a:pt x="2021701" y="258036"/>
                  </a:lnTo>
                  <a:lnTo>
                    <a:pt x="2044248" y="618786"/>
                  </a:lnTo>
                  <a:lnTo>
                    <a:pt x="2076816" y="1039661"/>
                  </a:lnTo>
                  <a:lnTo>
                    <a:pt x="2094352" y="1250098"/>
                  </a:lnTo>
                  <a:lnTo>
                    <a:pt x="2099363" y="1295192"/>
                  </a:lnTo>
                  <a:lnTo>
                    <a:pt x="2109383" y="1340285"/>
                  </a:lnTo>
                  <a:lnTo>
                    <a:pt x="2134435" y="1425462"/>
                  </a:lnTo>
                  <a:lnTo>
                    <a:pt x="2154477" y="1465545"/>
                  </a:lnTo>
                  <a:lnTo>
                    <a:pt x="2161993" y="1483082"/>
                  </a:lnTo>
                  <a:lnTo>
                    <a:pt x="2151972" y="1535691"/>
                  </a:lnTo>
                  <a:lnTo>
                    <a:pt x="2134435" y="1588301"/>
                  </a:lnTo>
                  <a:lnTo>
                    <a:pt x="2101868" y="1658446"/>
                  </a:lnTo>
                  <a:lnTo>
                    <a:pt x="2051764" y="1726087"/>
                  </a:lnTo>
                  <a:lnTo>
                    <a:pt x="2001660" y="1783707"/>
                  </a:lnTo>
                  <a:lnTo>
                    <a:pt x="1954061" y="1826295"/>
                  </a:lnTo>
                  <a:lnTo>
                    <a:pt x="1911472" y="1856358"/>
                  </a:lnTo>
                  <a:lnTo>
                    <a:pt x="1888925" y="1866378"/>
                  </a:lnTo>
                  <a:lnTo>
                    <a:pt x="1868884" y="1866378"/>
                  </a:lnTo>
                  <a:lnTo>
                    <a:pt x="1843832" y="1861368"/>
                  </a:lnTo>
                  <a:lnTo>
                    <a:pt x="1813769" y="1846337"/>
                  </a:lnTo>
                  <a:lnTo>
                    <a:pt x="1786212" y="1831305"/>
                  </a:lnTo>
                  <a:lnTo>
                    <a:pt x="1723582" y="1783707"/>
                  </a:lnTo>
                  <a:lnTo>
                    <a:pt x="1706045" y="1773686"/>
                  </a:lnTo>
                  <a:lnTo>
                    <a:pt x="1292686" y="1758655"/>
                  </a:lnTo>
                  <a:lnTo>
                    <a:pt x="681416" y="17436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1653A420-F3E5-BE47-A61B-707E02E05B04}"/>
                </a:ext>
              </a:extLst>
            </p:cNvPr>
            <p:cNvSpPr/>
            <p:nvPr/>
          </p:nvSpPr>
          <p:spPr>
            <a:xfrm>
              <a:off x="4195763" y="3741738"/>
              <a:ext cx="1571625" cy="277812"/>
            </a:xfrm>
            <a:custGeom>
              <a:avLst/>
              <a:gdLst>
                <a:gd name="connsiteX0" fmla="*/ 552450 w 1571625"/>
                <a:gd name="connsiteY0" fmla="*/ 245269 h 278606"/>
                <a:gd name="connsiteX1" fmla="*/ 11906 w 1571625"/>
                <a:gd name="connsiteY1" fmla="*/ 278606 h 278606"/>
                <a:gd name="connsiteX2" fmla="*/ 0 w 1571625"/>
                <a:gd name="connsiteY2" fmla="*/ 111919 h 278606"/>
                <a:gd name="connsiteX3" fmla="*/ 309562 w 1571625"/>
                <a:gd name="connsiteY3" fmla="*/ 95250 h 278606"/>
                <a:gd name="connsiteX4" fmla="*/ 714375 w 1571625"/>
                <a:gd name="connsiteY4" fmla="*/ 71437 h 278606"/>
                <a:gd name="connsiteX5" fmla="*/ 1147762 w 1571625"/>
                <a:gd name="connsiteY5" fmla="*/ 47625 h 278606"/>
                <a:gd name="connsiteX6" fmla="*/ 1181100 w 1571625"/>
                <a:gd name="connsiteY6" fmla="*/ 42862 h 278606"/>
                <a:gd name="connsiteX7" fmla="*/ 1214437 w 1571625"/>
                <a:gd name="connsiteY7" fmla="*/ 33337 h 278606"/>
                <a:gd name="connsiteX8" fmla="*/ 1285875 w 1571625"/>
                <a:gd name="connsiteY8" fmla="*/ 2381 h 278606"/>
                <a:gd name="connsiteX9" fmla="*/ 1304925 w 1571625"/>
                <a:gd name="connsiteY9" fmla="*/ 0 h 278606"/>
                <a:gd name="connsiteX10" fmla="*/ 1371600 w 1571625"/>
                <a:gd name="connsiteY10" fmla="*/ 16669 h 278606"/>
                <a:gd name="connsiteX11" fmla="*/ 1566862 w 1571625"/>
                <a:gd name="connsiteY11" fmla="*/ 95250 h 278606"/>
                <a:gd name="connsiteX12" fmla="*/ 1571625 w 1571625"/>
                <a:gd name="connsiteY12" fmla="*/ 200025 h 278606"/>
                <a:gd name="connsiteX13" fmla="*/ 1088231 w 1571625"/>
                <a:gd name="connsiteY13" fmla="*/ 216694 h 278606"/>
                <a:gd name="connsiteX14" fmla="*/ 552450 w 1571625"/>
                <a:gd name="connsiteY14" fmla="*/ 245269 h 27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71625" h="278606">
                  <a:moveTo>
                    <a:pt x="552450" y="245269"/>
                  </a:moveTo>
                  <a:lnTo>
                    <a:pt x="11906" y="278606"/>
                  </a:lnTo>
                  <a:lnTo>
                    <a:pt x="0" y="111919"/>
                  </a:lnTo>
                  <a:lnTo>
                    <a:pt x="309562" y="95250"/>
                  </a:lnTo>
                  <a:lnTo>
                    <a:pt x="714375" y="71437"/>
                  </a:lnTo>
                  <a:lnTo>
                    <a:pt x="1147762" y="47625"/>
                  </a:lnTo>
                  <a:lnTo>
                    <a:pt x="1181100" y="42862"/>
                  </a:lnTo>
                  <a:lnTo>
                    <a:pt x="1214437" y="33337"/>
                  </a:lnTo>
                  <a:lnTo>
                    <a:pt x="1285875" y="2381"/>
                  </a:lnTo>
                  <a:lnTo>
                    <a:pt x="1304925" y="0"/>
                  </a:lnTo>
                  <a:lnTo>
                    <a:pt x="1371600" y="16669"/>
                  </a:lnTo>
                  <a:lnTo>
                    <a:pt x="1566862" y="95250"/>
                  </a:lnTo>
                  <a:lnTo>
                    <a:pt x="1571625" y="200025"/>
                  </a:lnTo>
                  <a:lnTo>
                    <a:pt x="1088231" y="216694"/>
                  </a:lnTo>
                  <a:lnTo>
                    <a:pt x="552450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11AF51B4-DCD1-8240-8EB1-258D3E6DAB26}"/>
                </a:ext>
              </a:extLst>
            </p:cNvPr>
            <p:cNvSpPr/>
            <p:nvPr/>
          </p:nvSpPr>
          <p:spPr>
            <a:xfrm>
              <a:off x="4198938" y="4322763"/>
              <a:ext cx="1558925" cy="279400"/>
            </a:xfrm>
            <a:custGeom>
              <a:avLst/>
              <a:gdLst>
                <a:gd name="connsiteX0" fmla="*/ 583406 w 1559719"/>
                <a:gd name="connsiteY0" fmla="*/ 242887 h 280987"/>
                <a:gd name="connsiteX1" fmla="*/ 7144 w 1559719"/>
                <a:gd name="connsiteY1" fmla="*/ 280987 h 280987"/>
                <a:gd name="connsiteX2" fmla="*/ 0 w 1559719"/>
                <a:gd name="connsiteY2" fmla="*/ 114300 h 280987"/>
                <a:gd name="connsiteX3" fmla="*/ 371475 w 1559719"/>
                <a:gd name="connsiteY3" fmla="*/ 92869 h 280987"/>
                <a:gd name="connsiteX4" fmla="*/ 921544 w 1559719"/>
                <a:gd name="connsiteY4" fmla="*/ 59531 h 280987"/>
                <a:gd name="connsiteX5" fmla="*/ 1150144 w 1559719"/>
                <a:gd name="connsiteY5" fmla="*/ 47625 h 280987"/>
                <a:gd name="connsiteX6" fmla="*/ 1169194 w 1559719"/>
                <a:gd name="connsiteY6" fmla="*/ 42862 h 280987"/>
                <a:gd name="connsiteX7" fmla="*/ 1276350 w 1559719"/>
                <a:gd name="connsiteY7" fmla="*/ 0 h 280987"/>
                <a:gd name="connsiteX8" fmla="*/ 1297781 w 1559719"/>
                <a:gd name="connsiteY8" fmla="*/ 0 h 280987"/>
                <a:gd name="connsiteX9" fmla="*/ 1559719 w 1559719"/>
                <a:gd name="connsiteY9" fmla="*/ 57150 h 280987"/>
                <a:gd name="connsiteX10" fmla="*/ 1550194 w 1559719"/>
                <a:gd name="connsiteY10" fmla="*/ 202406 h 280987"/>
                <a:gd name="connsiteX11" fmla="*/ 1176337 w 1559719"/>
                <a:gd name="connsiteY11" fmla="*/ 216694 h 280987"/>
                <a:gd name="connsiteX12" fmla="*/ 583406 w 1559719"/>
                <a:gd name="connsiteY12" fmla="*/ 242887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9719" h="280987">
                  <a:moveTo>
                    <a:pt x="583406" y="242887"/>
                  </a:moveTo>
                  <a:lnTo>
                    <a:pt x="7144" y="280987"/>
                  </a:lnTo>
                  <a:lnTo>
                    <a:pt x="0" y="114300"/>
                  </a:lnTo>
                  <a:lnTo>
                    <a:pt x="371475" y="92869"/>
                  </a:lnTo>
                  <a:lnTo>
                    <a:pt x="921544" y="59531"/>
                  </a:lnTo>
                  <a:lnTo>
                    <a:pt x="1150144" y="47625"/>
                  </a:lnTo>
                  <a:lnTo>
                    <a:pt x="1169194" y="42862"/>
                  </a:lnTo>
                  <a:lnTo>
                    <a:pt x="1276350" y="0"/>
                  </a:lnTo>
                  <a:lnTo>
                    <a:pt x="1297781" y="0"/>
                  </a:lnTo>
                  <a:lnTo>
                    <a:pt x="1559719" y="57150"/>
                  </a:lnTo>
                  <a:lnTo>
                    <a:pt x="1550194" y="202406"/>
                  </a:lnTo>
                  <a:lnTo>
                    <a:pt x="1176337" y="216694"/>
                  </a:lnTo>
                  <a:lnTo>
                    <a:pt x="583406" y="242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9979AAA7-3158-754E-A1FD-233E9C996449}"/>
                </a:ext>
              </a:extLst>
            </p:cNvPr>
            <p:cNvSpPr/>
            <p:nvPr/>
          </p:nvSpPr>
          <p:spPr>
            <a:xfrm>
              <a:off x="4198938" y="4948238"/>
              <a:ext cx="1539875" cy="376237"/>
            </a:xfrm>
            <a:custGeom>
              <a:avLst/>
              <a:gdLst>
                <a:gd name="connsiteX0" fmla="*/ 473869 w 1540669"/>
                <a:gd name="connsiteY0" fmla="*/ 252412 h 376237"/>
                <a:gd name="connsiteX1" fmla="*/ 7144 w 1540669"/>
                <a:gd name="connsiteY1" fmla="*/ 269081 h 376237"/>
                <a:gd name="connsiteX2" fmla="*/ 0 w 1540669"/>
                <a:gd name="connsiteY2" fmla="*/ 114300 h 376237"/>
                <a:gd name="connsiteX3" fmla="*/ 254794 w 1540669"/>
                <a:gd name="connsiteY3" fmla="*/ 97631 h 376237"/>
                <a:gd name="connsiteX4" fmla="*/ 621506 w 1540669"/>
                <a:gd name="connsiteY4" fmla="*/ 73818 h 376237"/>
                <a:gd name="connsiteX5" fmla="*/ 1062037 w 1540669"/>
                <a:gd name="connsiteY5" fmla="*/ 42862 h 376237"/>
                <a:gd name="connsiteX6" fmla="*/ 1154906 w 1540669"/>
                <a:gd name="connsiteY6" fmla="*/ 21431 h 376237"/>
                <a:gd name="connsiteX7" fmla="*/ 1235869 w 1540669"/>
                <a:gd name="connsiteY7" fmla="*/ 0 h 376237"/>
                <a:gd name="connsiteX8" fmla="*/ 1254919 w 1540669"/>
                <a:gd name="connsiteY8" fmla="*/ 0 h 376237"/>
                <a:gd name="connsiteX9" fmla="*/ 1516856 w 1540669"/>
                <a:gd name="connsiteY9" fmla="*/ 73818 h 376237"/>
                <a:gd name="connsiteX10" fmla="*/ 1540669 w 1540669"/>
                <a:gd name="connsiteY10" fmla="*/ 366712 h 376237"/>
                <a:gd name="connsiteX11" fmla="*/ 1502569 w 1540669"/>
                <a:gd name="connsiteY11" fmla="*/ 376237 h 376237"/>
                <a:gd name="connsiteX12" fmla="*/ 1469231 w 1540669"/>
                <a:gd name="connsiteY12" fmla="*/ 333375 h 376237"/>
                <a:gd name="connsiteX13" fmla="*/ 1438275 w 1540669"/>
                <a:gd name="connsiteY13" fmla="*/ 300037 h 376237"/>
                <a:gd name="connsiteX14" fmla="*/ 1407319 w 1540669"/>
                <a:gd name="connsiteY14" fmla="*/ 278606 h 376237"/>
                <a:gd name="connsiteX15" fmla="*/ 1369219 w 1540669"/>
                <a:gd name="connsiteY15" fmla="*/ 257175 h 376237"/>
                <a:gd name="connsiteX16" fmla="*/ 1331119 w 1540669"/>
                <a:gd name="connsiteY16" fmla="*/ 242887 h 376237"/>
                <a:gd name="connsiteX17" fmla="*/ 1293019 w 1540669"/>
                <a:gd name="connsiteY17" fmla="*/ 230981 h 376237"/>
                <a:gd name="connsiteX18" fmla="*/ 1254919 w 1540669"/>
                <a:gd name="connsiteY18" fmla="*/ 226218 h 376237"/>
                <a:gd name="connsiteX19" fmla="*/ 1054894 w 1540669"/>
                <a:gd name="connsiteY19" fmla="*/ 230981 h 376237"/>
                <a:gd name="connsiteX20" fmla="*/ 473869 w 1540669"/>
                <a:gd name="connsiteY20" fmla="*/ 252412 h 3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40669" h="376237">
                  <a:moveTo>
                    <a:pt x="473869" y="252412"/>
                  </a:moveTo>
                  <a:lnTo>
                    <a:pt x="7144" y="269081"/>
                  </a:lnTo>
                  <a:lnTo>
                    <a:pt x="0" y="114300"/>
                  </a:lnTo>
                  <a:lnTo>
                    <a:pt x="254794" y="97631"/>
                  </a:lnTo>
                  <a:lnTo>
                    <a:pt x="621506" y="73818"/>
                  </a:lnTo>
                  <a:lnTo>
                    <a:pt x="1062037" y="42862"/>
                  </a:lnTo>
                  <a:lnTo>
                    <a:pt x="1154906" y="21431"/>
                  </a:lnTo>
                  <a:lnTo>
                    <a:pt x="1235869" y="0"/>
                  </a:lnTo>
                  <a:lnTo>
                    <a:pt x="1254919" y="0"/>
                  </a:lnTo>
                  <a:lnTo>
                    <a:pt x="1516856" y="73818"/>
                  </a:lnTo>
                  <a:lnTo>
                    <a:pt x="1540669" y="366712"/>
                  </a:lnTo>
                  <a:lnTo>
                    <a:pt x="1502569" y="376237"/>
                  </a:lnTo>
                  <a:lnTo>
                    <a:pt x="1469231" y="333375"/>
                  </a:lnTo>
                  <a:lnTo>
                    <a:pt x="1438275" y="300037"/>
                  </a:lnTo>
                  <a:lnTo>
                    <a:pt x="1407319" y="278606"/>
                  </a:lnTo>
                  <a:lnTo>
                    <a:pt x="1369219" y="257175"/>
                  </a:lnTo>
                  <a:lnTo>
                    <a:pt x="1331119" y="242887"/>
                  </a:lnTo>
                  <a:lnTo>
                    <a:pt x="1293019" y="230981"/>
                  </a:lnTo>
                  <a:lnTo>
                    <a:pt x="1254919" y="226218"/>
                  </a:lnTo>
                  <a:lnTo>
                    <a:pt x="1054894" y="230981"/>
                  </a:lnTo>
                  <a:lnTo>
                    <a:pt x="473869" y="2524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A8C3161D-62EF-2041-9284-0A665CFEAB27}"/>
                </a:ext>
              </a:extLst>
            </p:cNvPr>
            <p:cNvSpPr/>
            <p:nvPr/>
          </p:nvSpPr>
          <p:spPr>
            <a:xfrm>
              <a:off x="3314700" y="5267325"/>
              <a:ext cx="1400175" cy="885825"/>
            </a:xfrm>
            <a:custGeom>
              <a:avLst/>
              <a:gdLst>
                <a:gd name="connsiteX0" fmla="*/ 585788 w 1400175"/>
                <a:gd name="connsiteY0" fmla="*/ 688181 h 885825"/>
                <a:gd name="connsiteX1" fmla="*/ 457200 w 1400175"/>
                <a:gd name="connsiteY1" fmla="*/ 740569 h 885825"/>
                <a:gd name="connsiteX2" fmla="*/ 257175 w 1400175"/>
                <a:gd name="connsiteY2" fmla="*/ 812006 h 885825"/>
                <a:gd name="connsiteX3" fmla="*/ 80963 w 1400175"/>
                <a:gd name="connsiteY3" fmla="*/ 876300 h 885825"/>
                <a:gd name="connsiteX4" fmla="*/ 35719 w 1400175"/>
                <a:gd name="connsiteY4" fmla="*/ 885825 h 885825"/>
                <a:gd name="connsiteX5" fmla="*/ 14288 w 1400175"/>
                <a:gd name="connsiteY5" fmla="*/ 885825 h 885825"/>
                <a:gd name="connsiteX6" fmla="*/ 2381 w 1400175"/>
                <a:gd name="connsiteY6" fmla="*/ 878681 h 885825"/>
                <a:gd name="connsiteX7" fmla="*/ 0 w 1400175"/>
                <a:gd name="connsiteY7" fmla="*/ 864394 h 885825"/>
                <a:gd name="connsiteX8" fmla="*/ 19050 w 1400175"/>
                <a:gd name="connsiteY8" fmla="*/ 835819 h 885825"/>
                <a:gd name="connsiteX9" fmla="*/ 47625 w 1400175"/>
                <a:gd name="connsiteY9" fmla="*/ 814388 h 885825"/>
                <a:gd name="connsiteX10" fmla="*/ 159544 w 1400175"/>
                <a:gd name="connsiteY10" fmla="*/ 771525 h 885825"/>
                <a:gd name="connsiteX11" fmla="*/ 264319 w 1400175"/>
                <a:gd name="connsiteY11" fmla="*/ 721519 h 885825"/>
                <a:gd name="connsiteX12" fmla="*/ 397669 w 1400175"/>
                <a:gd name="connsiteY12" fmla="*/ 642938 h 885825"/>
                <a:gd name="connsiteX13" fmla="*/ 550069 w 1400175"/>
                <a:gd name="connsiteY13" fmla="*/ 547688 h 885825"/>
                <a:gd name="connsiteX14" fmla="*/ 688181 w 1400175"/>
                <a:gd name="connsiteY14" fmla="*/ 447675 h 885825"/>
                <a:gd name="connsiteX15" fmla="*/ 816769 w 1400175"/>
                <a:gd name="connsiteY15" fmla="*/ 352425 h 885825"/>
                <a:gd name="connsiteX16" fmla="*/ 897731 w 1400175"/>
                <a:gd name="connsiteY16" fmla="*/ 288131 h 885825"/>
                <a:gd name="connsiteX17" fmla="*/ 983456 w 1400175"/>
                <a:gd name="connsiteY17" fmla="*/ 216694 h 885825"/>
                <a:gd name="connsiteX18" fmla="*/ 1007269 w 1400175"/>
                <a:gd name="connsiteY18" fmla="*/ 188119 h 885825"/>
                <a:gd name="connsiteX19" fmla="*/ 1014413 w 1400175"/>
                <a:gd name="connsiteY19" fmla="*/ 166688 h 885825"/>
                <a:gd name="connsiteX20" fmla="*/ 1016794 w 1400175"/>
                <a:gd name="connsiteY20" fmla="*/ 140494 h 885825"/>
                <a:gd name="connsiteX21" fmla="*/ 1009650 w 1400175"/>
                <a:gd name="connsiteY21" fmla="*/ 111919 h 885825"/>
                <a:gd name="connsiteX22" fmla="*/ 988219 w 1400175"/>
                <a:gd name="connsiteY22" fmla="*/ 76200 h 885825"/>
                <a:gd name="connsiteX23" fmla="*/ 973931 w 1400175"/>
                <a:gd name="connsiteY23" fmla="*/ 47625 h 885825"/>
                <a:gd name="connsiteX24" fmla="*/ 966788 w 1400175"/>
                <a:gd name="connsiteY24" fmla="*/ 26194 h 885825"/>
                <a:gd name="connsiteX25" fmla="*/ 969169 w 1400175"/>
                <a:gd name="connsiteY25" fmla="*/ 9525 h 885825"/>
                <a:gd name="connsiteX26" fmla="*/ 978694 w 1400175"/>
                <a:gd name="connsiteY26" fmla="*/ 0 h 885825"/>
                <a:gd name="connsiteX27" fmla="*/ 1002506 w 1400175"/>
                <a:gd name="connsiteY27" fmla="*/ 2381 h 885825"/>
                <a:gd name="connsiteX28" fmla="*/ 1064419 w 1400175"/>
                <a:gd name="connsiteY28" fmla="*/ 26194 h 885825"/>
                <a:gd name="connsiteX29" fmla="*/ 1140619 w 1400175"/>
                <a:gd name="connsiteY29" fmla="*/ 61913 h 885825"/>
                <a:gd name="connsiteX30" fmla="*/ 1219200 w 1400175"/>
                <a:gd name="connsiteY30" fmla="*/ 104775 h 885825"/>
                <a:gd name="connsiteX31" fmla="*/ 1273969 w 1400175"/>
                <a:gd name="connsiteY31" fmla="*/ 142875 h 885825"/>
                <a:gd name="connsiteX32" fmla="*/ 1340644 w 1400175"/>
                <a:gd name="connsiteY32" fmla="*/ 202406 h 885825"/>
                <a:gd name="connsiteX33" fmla="*/ 1376363 w 1400175"/>
                <a:gd name="connsiteY33" fmla="*/ 245269 h 885825"/>
                <a:gd name="connsiteX34" fmla="*/ 1393031 w 1400175"/>
                <a:gd name="connsiteY34" fmla="*/ 273844 h 885825"/>
                <a:gd name="connsiteX35" fmla="*/ 1400175 w 1400175"/>
                <a:gd name="connsiteY35" fmla="*/ 297656 h 885825"/>
                <a:gd name="connsiteX36" fmla="*/ 1397794 w 1400175"/>
                <a:gd name="connsiteY36" fmla="*/ 326231 h 885825"/>
                <a:gd name="connsiteX37" fmla="*/ 1381125 w 1400175"/>
                <a:gd name="connsiteY37" fmla="*/ 342900 h 885825"/>
                <a:gd name="connsiteX38" fmla="*/ 1350169 w 1400175"/>
                <a:gd name="connsiteY38" fmla="*/ 354806 h 885825"/>
                <a:gd name="connsiteX39" fmla="*/ 1271588 w 1400175"/>
                <a:gd name="connsiteY39" fmla="*/ 369094 h 885825"/>
                <a:gd name="connsiteX40" fmla="*/ 1252538 w 1400175"/>
                <a:gd name="connsiteY40" fmla="*/ 371475 h 885825"/>
                <a:gd name="connsiteX41" fmla="*/ 990600 w 1400175"/>
                <a:gd name="connsiteY41" fmla="*/ 514350 h 885825"/>
                <a:gd name="connsiteX42" fmla="*/ 585788 w 1400175"/>
                <a:gd name="connsiteY42" fmla="*/ 688181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00175" h="885825">
                  <a:moveTo>
                    <a:pt x="585788" y="688181"/>
                  </a:moveTo>
                  <a:lnTo>
                    <a:pt x="457200" y="740569"/>
                  </a:lnTo>
                  <a:lnTo>
                    <a:pt x="257175" y="812006"/>
                  </a:lnTo>
                  <a:lnTo>
                    <a:pt x="80963" y="876300"/>
                  </a:lnTo>
                  <a:lnTo>
                    <a:pt x="35719" y="885825"/>
                  </a:lnTo>
                  <a:lnTo>
                    <a:pt x="14288" y="885825"/>
                  </a:lnTo>
                  <a:lnTo>
                    <a:pt x="2381" y="878681"/>
                  </a:lnTo>
                  <a:lnTo>
                    <a:pt x="0" y="864394"/>
                  </a:lnTo>
                  <a:lnTo>
                    <a:pt x="19050" y="835819"/>
                  </a:lnTo>
                  <a:lnTo>
                    <a:pt x="47625" y="814388"/>
                  </a:lnTo>
                  <a:lnTo>
                    <a:pt x="159544" y="771525"/>
                  </a:lnTo>
                  <a:lnTo>
                    <a:pt x="264319" y="721519"/>
                  </a:lnTo>
                  <a:lnTo>
                    <a:pt x="397669" y="642938"/>
                  </a:lnTo>
                  <a:lnTo>
                    <a:pt x="550069" y="547688"/>
                  </a:lnTo>
                  <a:lnTo>
                    <a:pt x="688181" y="447675"/>
                  </a:lnTo>
                  <a:lnTo>
                    <a:pt x="816769" y="352425"/>
                  </a:lnTo>
                  <a:lnTo>
                    <a:pt x="897731" y="288131"/>
                  </a:lnTo>
                  <a:lnTo>
                    <a:pt x="983456" y="216694"/>
                  </a:lnTo>
                  <a:lnTo>
                    <a:pt x="1007269" y="188119"/>
                  </a:lnTo>
                  <a:lnTo>
                    <a:pt x="1014413" y="166688"/>
                  </a:lnTo>
                  <a:lnTo>
                    <a:pt x="1016794" y="140494"/>
                  </a:lnTo>
                  <a:lnTo>
                    <a:pt x="1009650" y="111919"/>
                  </a:lnTo>
                  <a:lnTo>
                    <a:pt x="988219" y="76200"/>
                  </a:lnTo>
                  <a:lnTo>
                    <a:pt x="973931" y="47625"/>
                  </a:lnTo>
                  <a:lnTo>
                    <a:pt x="966788" y="26194"/>
                  </a:lnTo>
                  <a:lnTo>
                    <a:pt x="969169" y="9525"/>
                  </a:lnTo>
                  <a:lnTo>
                    <a:pt x="978694" y="0"/>
                  </a:lnTo>
                  <a:lnTo>
                    <a:pt x="1002506" y="2381"/>
                  </a:lnTo>
                  <a:lnTo>
                    <a:pt x="1064419" y="26194"/>
                  </a:lnTo>
                  <a:lnTo>
                    <a:pt x="1140619" y="61913"/>
                  </a:lnTo>
                  <a:lnTo>
                    <a:pt x="1219200" y="104775"/>
                  </a:lnTo>
                  <a:lnTo>
                    <a:pt x="1273969" y="142875"/>
                  </a:lnTo>
                  <a:lnTo>
                    <a:pt x="1340644" y="202406"/>
                  </a:lnTo>
                  <a:lnTo>
                    <a:pt x="1376363" y="245269"/>
                  </a:lnTo>
                  <a:lnTo>
                    <a:pt x="1393031" y="273844"/>
                  </a:lnTo>
                  <a:lnTo>
                    <a:pt x="1400175" y="297656"/>
                  </a:lnTo>
                  <a:lnTo>
                    <a:pt x="1397794" y="326231"/>
                  </a:lnTo>
                  <a:lnTo>
                    <a:pt x="1381125" y="342900"/>
                  </a:lnTo>
                  <a:lnTo>
                    <a:pt x="1350169" y="354806"/>
                  </a:lnTo>
                  <a:lnTo>
                    <a:pt x="1271588" y="369094"/>
                  </a:lnTo>
                  <a:lnTo>
                    <a:pt x="1252538" y="371475"/>
                  </a:lnTo>
                  <a:lnTo>
                    <a:pt x="990600" y="514350"/>
                  </a:lnTo>
                  <a:lnTo>
                    <a:pt x="585788" y="688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FDDBDC79-93C2-3F43-8110-A36A40C902FA}"/>
                </a:ext>
              </a:extLst>
            </p:cNvPr>
            <p:cNvSpPr/>
            <p:nvPr/>
          </p:nvSpPr>
          <p:spPr>
            <a:xfrm>
              <a:off x="5286375" y="5243513"/>
              <a:ext cx="1143000" cy="933450"/>
            </a:xfrm>
            <a:custGeom>
              <a:avLst/>
              <a:gdLst>
                <a:gd name="connsiteX0" fmla="*/ 557213 w 1143000"/>
                <a:gd name="connsiteY0" fmla="*/ 485775 h 933450"/>
                <a:gd name="connsiteX1" fmla="*/ 466725 w 1143000"/>
                <a:gd name="connsiteY1" fmla="*/ 407193 h 933450"/>
                <a:gd name="connsiteX2" fmla="*/ 390525 w 1143000"/>
                <a:gd name="connsiteY2" fmla="*/ 340518 h 933450"/>
                <a:gd name="connsiteX3" fmla="*/ 314325 w 1143000"/>
                <a:gd name="connsiteY3" fmla="*/ 280987 h 933450"/>
                <a:gd name="connsiteX4" fmla="*/ 240506 w 1143000"/>
                <a:gd name="connsiteY4" fmla="*/ 221456 h 933450"/>
                <a:gd name="connsiteX5" fmla="*/ 135731 w 1143000"/>
                <a:gd name="connsiteY5" fmla="*/ 145256 h 933450"/>
                <a:gd name="connsiteX6" fmla="*/ 23813 w 1143000"/>
                <a:gd name="connsiteY6" fmla="*/ 71437 h 933450"/>
                <a:gd name="connsiteX7" fmla="*/ 9525 w 1143000"/>
                <a:gd name="connsiteY7" fmla="*/ 59531 h 933450"/>
                <a:gd name="connsiteX8" fmla="*/ 0 w 1143000"/>
                <a:gd name="connsiteY8" fmla="*/ 38100 h 933450"/>
                <a:gd name="connsiteX9" fmla="*/ 0 w 1143000"/>
                <a:gd name="connsiteY9" fmla="*/ 11906 h 933450"/>
                <a:gd name="connsiteX10" fmla="*/ 4763 w 1143000"/>
                <a:gd name="connsiteY10" fmla="*/ 2381 h 933450"/>
                <a:gd name="connsiteX11" fmla="*/ 16669 w 1143000"/>
                <a:gd name="connsiteY11" fmla="*/ 0 h 933450"/>
                <a:gd name="connsiteX12" fmla="*/ 47625 w 1143000"/>
                <a:gd name="connsiteY12" fmla="*/ 7143 h 933450"/>
                <a:gd name="connsiteX13" fmla="*/ 238125 w 1143000"/>
                <a:gd name="connsiteY13" fmla="*/ 83343 h 933450"/>
                <a:gd name="connsiteX14" fmla="*/ 435769 w 1143000"/>
                <a:gd name="connsiteY14" fmla="*/ 161925 h 933450"/>
                <a:gd name="connsiteX15" fmla="*/ 633413 w 1143000"/>
                <a:gd name="connsiteY15" fmla="*/ 252412 h 933450"/>
                <a:gd name="connsiteX16" fmla="*/ 797719 w 1143000"/>
                <a:gd name="connsiteY16" fmla="*/ 328612 h 933450"/>
                <a:gd name="connsiteX17" fmla="*/ 816769 w 1143000"/>
                <a:gd name="connsiteY17" fmla="*/ 340518 h 933450"/>
                <a:gd name="connsiteX18" fmla="*/ 914400 w 1143000"/>
                <a:gd name="connsiteY18" fmla="*/ 426243 h 933450"/>
                <a:gd name="connsiteX19" fmla="*/ 1004888 w 1143000"/>
                <a:gd name="connsiteY19" fmla="*/ 519112 h 933450"/>
                <a:gd name="connsiteX20" fmla="*/ 1050131 w 1143000"/>
                <a:gd name="connsiteY20" fmla="*/ 571500 h 933450"/>
                <a:gd name="connsiteX21" fmla="*/ 1092994 w 1143000"/>
                <a:gd name="connsiteY21" fmla="*/ 623887 h 933450"/>
                <a:gd name="connsiteX22" fmla="*/ 1112044 w 1143000"/>
                <a:gd name="connsiteY22" fmla="*/ 661987 h 933450"/>
                <a:gd name="connsiteX23" fmla="*/ 1121569 w 1143000"/>
                <a:gd name="connsiteY23" fmla="*/ 685800 h 933450"/>
                <a:gd name="connsiteX24" fmla="*/ 1131094 w 1143000"/>
                <a:gd name="connsiteY24" fmla="*/ 726281 h 933450"/>
                <a:gd name="connsiteX25" fmla="*/ 1140619 w 1143000"/>
                <a:gd name="connsiteY25" fmla="*/ 778668 h 933450"/>
                <a:gd name="connsiteX26" fmla="*/ 1143000 w 1143000"/>
                <a:gd name="connsiteY26" fmla="*/ 826293 h 933450"/>
                <a:gd name="connsiteX27" fmla="*/ 1135856 w 1143000"/>
                <a:gd name="connsiteY27" fmla="*/ 866775 h 933450"/>
                <a:gd name="connsiteX28" fmla="*/ 1128713 w 1143000"/>
                <a:gd name="connsiteY28" fmla="*/ 890587 h 933450"/>
                <a:gd name="connsiteX29" fmla="*/ 1112044 w 1143000"/>
                <a:gd name="connsiteY29" fmla="*/ 909637 h 933450"/>
                <a:gd name="connsiteX30" fmla="*/ 1081088 w 1143000"/>
                <a:gd name="connsiteY30" fmla="*/ 926306 h 933450"/>
                <a:gd name="connsiteX31" fmla="*/ 1042988 w 1143000"/>
                <a:gd name="connsiteY31" fmla="*/ 933450 h 933450"/>
                <a:gd name="connsiteX32" fmla="*/ 1009650 w 1143000"/>
                <a:gd name="connsiteY32" fmla="*/ 931068 h 933450"/>
                <a:gd name="connsiteX33" fmla="*/ 971550 w 1143000"/>
                <a:gd name="connsiteY33" fmla="*/ 916781 h 933450"/>
                <a:gd name="connsiteX34" fmla="*/ 938213 w 1143000"/>
                <a:gd name="connsiteY34" fmla="*/ 897731 h 933450"/>
                <a:gd name="connsiteX35" fmla="*/ 897731 w 1143000"/>
                <a:gd name="connsiteY35" fmla="*/ 859631 h 933450"/>
                <a:gd name="connsiteX36" fmla="*/ 835819 w 1143000"/>
                <a:gd name="connsiteY36" fmla="*/ 778668 h 933450"/>
                <a:gd name="connsiteX37" fmla="*/ 766763 w 1143000"/>
                <a:gd name="connsiteY37" fmla="*/ 700087 h 933450"/>
                <a:gd name="connsiteX38" fmla="*/ 704850 w 1143000"/>
                <a:gd name="connsiteY38" fmla="*/ 635793 h 933450"/>
                <a:gd name="connsiteX39" fmla="*/ 645319 w 1143000"/>
                <a:gd name="connsiteY39" fmla="*/ 571500 h 933450"/>
                <a:gd name="connsiteX40" fmla="*/ 557213 w 1143000"/>
                <a:gd name="connsiteY40" fmla="*/ 485775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43000" h="933450">
                  <a:moveTo>
                    <a:pt x="557213" y="485775"/>
                  </a:moveTo>
                  <a:lnTo>
                    <a:pt x="466725" y="407193"/>
                  </a:lnTo>
                  <a:lnTo>
                    <a:pt x="390525" y="340518"/>
                  </a:lnTo>
                  <a:lnTo>
                    <a:pt x="314325" y="280987"/>
                  </a:lnTo>
                  <a:lnTo>
                    <a:pt x="240506" y="221456"/>
                  </a:lnTo>
                  <a:lnTo>
                    <a:pt x="135731" y="145256"/>
                  </a:lnTo>
                  <a:lnTo>
                    <a:pt x="23813" y="71437"/>
                  </a:lnTo>
                  <a:lnTo>
                    <a:pt x="9525" y="59531"/>
                  </a:lnTo>
                  <a:lnTo>
                    <a:pt x="0" y="38100"/>
                  </a:lnTo>
                  <a:lnTo>
                    <a:pt x="0" y="11906"/>
                  </a:lnTo>
                  <a:lnTo>
                    <a:pt x="4763" y="2381"/>
                  </a:lnTo>
                  <a:lnTo>
                    <a:pt x="16669" y="0"/>
                  </a:lnTo>
                  <a:lnTo>
                    <a:pt x="47625" y="7143"/>
                  </a:lnTo>
                  <a:lnTo>
                    <a:pt x="238125" y="83343"/>
                  </a:lnTo>
                  <a:lnTo>
                    <a:pt x="435769" y="161925"/>
                  </a:lnTo>
                  <a:lnTo>
                    <a:pt x="633413" y="252412"/>
                  </a:lnTo>
                  <a:lnTo>
                    <a:pt x="797719" y="328612"/>
                  </a:lnTo>
                  <a:lnTo>
                    <a:pt x="816769" y="340518"/>
                  </a:lnTo>
                  <a:lnTo>
                    <a:pt x="914400" y="426243"/>
                  </a:lnTo>
                  <a:lnTo>
                    <a:pt x="1004888" y="519112"/>
                  </a:lnTo>
                  <a:lnTo>
                    <a:pt x="1050131" y="571500"/>
                  </a:lnTo>
                  <a:lnTo>
                    <a:pt x="1092994" y="623887"/>
                  </a:lnTo>
                  <a:lnTo>
                    <a:pt x="1112044" y="661987"/>
                  </a:lnTo>
                  <a:lnTo>
                    <a:pt x="1121569" y="685800"/>
                  </a:lnTo>
                  <a:lnTo>
                    <a:pt x="1131094" y="726281"/>
                  </a:lnTo>
                  <a:lnTo>
                    <a:pt x="1140619" y="778668"/>
                  </a:lnTo>
                  <a:lnTo>
                    <a:pt x="1143000" y="826293"/>
                  </a:lnTo>
                  <a:lnTo>
                    <a:pt x="1135856" y="866775"/>
                  </a:lnTo>
                  <a:lnTo>
                    <a:pt x="1128713" y="890587"/>
                  </a:lnTo>
                  <a:lnTo>
                    <a:pt x="1112044" y="909637"/>
                  </a:lnTo>
                  <a:lnTo>
                    <a:pt x="1081088" y="926306"/>
                  </a:lnTo>
                  <a:lnTo>
                    <a:pt x="1042988" y="933450"/>
                  </a:lnTo>
                  <a:lnTo>
                    <a:pt x="1009650" y="931068"/>
                  </a:lnTo>
                  <a:lnTo>
                    <a:pt x="971550" y="916781"/>
                  </a:lnTo>
                  <a:lnTo>
                    <a:pt x="938213" y="897731"/>
                  </a:lnTo>
                  <a:lnTo>
                    <a:pt x="897731" y="859631"/>
                  </a:lnTo>
                  <a:lnTo>
                    <a:pt x="835819" y="778668"/>
                  </a:lnTo>
                  <a:lnTo>
                    <a:pt x="766763" y="700087"/>
                  </a:lnTo>
                  <a:lnTo>
                    <a:pt x="704850" y="635793"/>
                  </a:lnTo>
                  <a:lnTo>
                    <a:pt x="645319" y="571500"/>
                  </a:lnTo>
                  <a:lnTo>
                    <a:pt x="557213" y="485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0312810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34E6772-435A-47A7-B7BB-E66AE466C375}"/>
              </a:ext>
            </a:extLst>
          </p:cNvPr>
          <p:cNvGrpSpPr/>
          <p:nvPr/>
        </p:nvGrpSpPr>
        <p:grpSpPr>
          <a:xfrm>
            <a:off x="2517775" y="1414463"/>
            <a:ext cx="4978400" cy="4572000"/>
            <a:chOff x="2517775" y="1414463"/>
            <a:chExt cx="4978400" cy="457200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6B19B5DC-257A-B744-A562-91EA3FBF2953}"/>
                </a:ext>
              </a:extLst>
            </p:cNvPr>
            <p:cNvSpPr/>
            <p:nvPr/>
          </p:nvSpPr>
          <p:spPr>
            <a:xfrm>
              <a:off x="2909888" y="1414463"/>
              <a:ext cx="990600" cy="1323975"/>
            </a:xfrm>
            <a:custGeom>
              <a:avLst/>
              <a:gdLst>
                <a:gd name="connsiteX0" fmla="*/ 407193 w 990600"/>
                <a:gd name="connsiteY0" fmla="*/ 971550 h 1323975"/>
                <a:gd name="connsiteX1" fmla="*/ 95250 w 990600"/>
                <a:gd name="connsiteY1" fmla="*/ 1323975 h 1323975"/>
                <a:gd name="connsiteX2" fmla="*/ 0 w 990600"/>
                <a:gd name="connsiteY2" fmla="*/ 1264443 h 1323975"/>
                <a:gd name="connsiteX3" fmla="*/ 123825 w 990600"/>
                <a:gd name="connsiteY3" fmla="*/ 1071562 h 1323975"/>
                <a:gd name="connsiteX4" fmla="*/ 276225 w 990600"/>
                <a:gd name="connsiteY4" fmla="*/ 838200 h 1323975"/>
                <a:gd name="connsiteX5" fmla="*/ 431006 w 990600"/>
                <a:gd name="connsiteY5" fmla="*/ 595312 h 1323975"/>
                <a:gd name="connsiteX6" fmla="*/ 571500 w 990600"/>
                <a:gd name="connsiteY6" fmla="*/ 376237 h 1323975"/>
                <a:gd name="connsiteX7" fmla="*/ 647700 w 990600"/>
                <a:gd name="connsiteY7" fmla="*/ 259556 h 1323975"/>
                <a:gd name="connsiteX8" fmla="*/ 657225 w 990600"/>
                <a:gd name="connsiteY8" fmla="*/ 240506 h 1323975"/>
                <a:gd name="connsiteX9" fmla="*/ 661987 w 990600"/>
                <a:gd name="connsiteY9" fmla="*/ 221456 h 1323975"/>
                <a:gd name="connsiteX10" fmla="*/ 661987 w 990600"/>
                <a:gd name="connsiteY10" fmla="*/ 197643 h 1323975"/>
                <a:gd name="connsiteX11" fmla="*/ 654843 w 990600"/>
                <a:gd name="connsiteY11" fmla="*/ 171450 h 1323975"/>
                <a:gd name="connsiteX12" fmla="*/ 642937 w 990600"/>
                <a:gd name="connsiteY12" fmla="*/ 154781 h 1323975"/>
                <a:gd name="connsiteX13" fmla="*/ 595312 w 990600"/>
                <a:gd name="connsiteY13" fmla="*/ 111918 h 1323975"/>
                <a:gd name="connsiteX14" fmla="*/ 547687 w 990600"/>
                <a:gd name="connsiteY14" fmla="*/ 64293 h 1323975"/>
                <a:gd name="connsiteX15" fmla="*/ 535781 w 990600"/>
                <a:gd name="connsiteY15" fmla="*/ 45243 h 1323975"/>
                <a:gd name="connsiteX16" fmla="*/ 533400 w 990600"/>
                <a:gd name="connsiteY16" fmla="*/ 26193 h 1323975"/>
                <a:gd name="connsiteX17" fmla="*/ 540543 w 990600"/>
                <a:gd name="connsiteY17" fmla="*/ 11906 h 1323975"/>
                <a:gd name="connsiteX18" fmla="*/ 552450 w 990600"/>
                <a:gd name="connsiteY18" fmla="*/ 4762 h 1323975"/>
                <a:gd name="connsiteX19" fmla="*/ 583406 w 990600"/>
                <a:gd name="connsiteY19" fmla="*/ 0 h 1323975"/>
                <a:gd name="connsiteX20" fmla="*/ 628650 w 990600"/>
                <a:gd name="connsiteY20" fmla="*/ 9525 h 1323975"/>
                <a:gd name="connsiteX21" fmla="*/ 678656 w 990600"/>
                <a:gd name="connsiteY21" fmla="*/ 26193 h 1323975"/>
                <a:gd name="connsiteX22" fmla="*/ 740568 w 990600"/>
                <a:gd name="connsiteY22" fmla="*/ 54768 h 1323975"/>
                <a:gd name="connsiteX23" fmla="*/ 778668 w 990600"/>
                <a:gd name="connsiteY23" fmla="*/ 78581 h 1323975"/>
                <a:gd name="connsiteX24" fmla="*/ 828675 w 990600"/>
                <a:gd name="connsiteY24" fmla="*/ 114300 h 1323975"/>
                <a:gd name="connsiteX25" fmla="*/ 897731 w 990600"/>
                <a:gd name="connsiteY25" fmla="*/ 180975 h 1323975"/>
                <a:gd name="connsiteX26" fmla="*/ 952500 w 990600"/>
                <a:gd name="connsiteY26" fmla="*/ 235743 h 1323975"/>
                <a:gd name="connsiteX27" fmla="*/ 973931 w 990600"/>
                <a:gd name="connsiteY27" fmla="*/ 254793 h 1323975"/>
                <a:gd name="connsiteX28" fmla="*/ 985837 w 990600"/>
                <a:gd name="connsiteY28" fmla="*/ 276225 h 1323975"/>
                <a:gd name="connsiteX29" fmla="*/ 990600 w 990600"/>
                <a:gd name="connsiteY29" fmla="*/ 302418 h 1323975"/>
                <a:gd name="connsiteX30" fmla="*/ 988218 w 990600"/>
                <a:gd name="connsiteY30" fmla="*/ 338137 h 1323975"/>
                <a:gd name="connsiteX31" fmla="*/ 976312 w 990600"/>
                <a:gd name="connsiteY31" fmla="*/ 352425 h 1323975"/>
                <a:gd name="connsiteX32" fmla="*/ 928687 w 990600"/>
                <a:gd name="connsiteY32" fmla="*/ 383381 h 1323975"/>
                <a:gd name="connsiteX33" fmla="*/ 895350 w 990600"/>
                <a:gd name="connsiteY33" fmla="*/ 414337 h 1323975"/>
                <a:gd name="connsiteX34" fmla="*/ 854868 w 990600"/>
                <a:gd name="connsiteY34" fmla="*/ 454818 h 1323975"/>
                <a:gd name="connsiteX35" fmla="*/ 764381 w 990600"/>
                <a:gd name="connsiteY35" fmla="*/ 561975 h 1323975"/>
                <a:gd name="connsiteX36" fmla="*/ 583406 w 990600"/>
                <a:gd name="connsiteY36" fmla="*/ 771525 h 1323975"/>
                <a:gd name="connsiteX37" fmla="*/ 407193 w 990600"/>
                <a:gd name="connsiteY37" fmla="*/ 971550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90600" h="1323975">
                  <a:moveTo>
                    <a:pt x="407193" y="971550"/>
                  </a:moveTo>
                  <a:lnTo>
                    <a:pt x="95250" y="1323975"/>
                  </a:lnTo>
                  <a:lnTo>
                    <a:pt x="0" y="1264443"/>
                  </a:lnTo>
                  <a:lnTo>
                    <a:pt x="123825" y="1071562"/>
                  </a:lnTo>
                  <a:lnTo>
                    <a:pt x="276225" y="838200"/>
                  </a:lnTo>
                  <a:lnTo>
                    <a:pt x="431006" y="595312"/>
                  </a:lnTo>
                  <a:lnTo>
                    <a:pt x="571500" y="376237"/>
                  </a:lnTo>
                  <a:lnTo>
                    <a:pt x="647700" y="259556"/>
                  </a:lnTo>
                  <a:lnTo>
                    <a:pt x="657225" y="240506"/>
                  </a:lnTo>
                  <a:lnTo>
                    <a:pt x="661987" y="221456"/>
                  </a:lnTo>
                  <a:lnTo>
                    <a:pt x="661987" y="197643"/>
                  </a:lnTo>
                  <a:lnTo>
                    <a:pt x="654843" y="171450"/>
                  </a:lnTo>
                  <a:lnTo>
                    <a:pt x="642937" y="154781"/>
                  </a:lnTo>
                  <a:lnTo>
                    <a:pt x="595312" y="111918"/>
                  </a:lnTo>
                  <a:lnTo>
                    <a:pt x="547687" y="64293"/>
                  </a:lnTo>
                  <a:lnTo>
                    <a:pt x="535781" y="45243"/>
                  </a:lnTo>
                  <a:lnTo>
                    <a:pt x="533400" y="26193"/>
                  </a:lnTo>
                  <a:lnTo>
                    <a:pt x="540543" y="11906"/>
                  </a:lnTo>
                  <a:lnTo>
                    <a:pt x="552450" y="4762"/>
                  </a:lnTo>
                  <a:lnTo>
                    <a:pt x="583406" y="0"/>
                  </a:lnTo>
                  <a:lnTo>
                    <a:pt x="628650" y="9525"/>
                  </a:lnTo>
                  <a:lnTo>
                    <a:pt x="678656" y="26193"/>
                  </a:lnTo>
                  <a:lnTo>
                    <a:pt x="740568" y="54768"/>
                  </a:lnTo>
                  <a:lnTo>
                    <a:pt x="778668" y="78581"/>
                  </a:lnTo>
                  <a:lnTo>
                    <a:pt x="828675" y="114300"/>
                  </a:lnTo>
                  <a:lnTo>
                    <a:pt x="897731" y="180975"/>
                  </a:lnTo>
                  <a:lnTo>
                    <a:pt x="952500" y="235743"/>
                  </a:lnTo>
                  <a:lnTo>
                    <a:pt x="973931" y="254793"/>
                  </a:lnTo>
                  <a:lnTo>
                    <a:pt x="985837" y="276225"/>
                  </a:lnTo>
                  <a:lnTo>
                    <a:pt x="990600" y="302418"/>
                  </a:lnTo>
                  <a:lnTo>
                    <a:pt x="988218" y="338137"/>
                  </a:lnTo>
                  <a:lnTo>
                    <a:pt x="976312" y="352425"/>
                  </a:lnTo>
                  <a:lnTo>
                    <a:pt x="928687" y="383381"/>
                  </a:lnTo>
                  <a:lnTo>
                    <a:pt x="895350" y="414337"/>
                  </a:lnTo>
                  <a:lnTo>
                    <a:pt x="854868" y="454818"/>
                  </a:lnTo>
                  <a:lnTo>
                    <a:pt x="764381" y="561975"/>
                  </a:lnTo>
                  <a:lnTo>
                    <a:pt x="583406" y="771525"/>
                  </a:lnTo>
                  <a:lnTo>
                    <a:pt x="407193" y="971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FE0EE15C-0356-4641-932E-78BC07928B08}"/>
                </a:ext>
              </a:extLst>
            </p:cNvPr>
            <p:cNvSpPr/>
            <p:nvPr/>
          </p:nvSpPr>
          <p:spPr>
            <a:xfrm>
              <a:off x="2517775" y="4364038"/>
              <a:ext cx="758825" cy="1227137"/>
            </a:xfrm>
            <a:custGeom>
              <a:avLst/>
              <a:gdLst>
                <a:gd name="connsiteX0" fmla="*/ 433388 w 759619"/>
                <a:gd name="connsiteY0" fmla="*/ 673894 h 1226344"/>
                <a:gd name="connsiteX1" fmla="*/ 302419 w 759619"/>
                <a:gd name="connsiteY1" fmla="*/ 859632 h 1226344"/>
                <a:gd name="connsiteX2" fmla="*/ 214313 w 759619"/>
                <a:gd name="connsiteY2" fmla="*/ 990600 h 1226344"/>
                <a:gd name="connsiteX3" fmla="*/ 135732 w 759619"/>
                <a:gd name="connsiteY3" fmla="*/ 1102519 h 1226344"/>
                <a:gd name="connsiteX4" fmla="*/ 64294 w 759619"/>
                <a:gd name="connsiteY4" fmla="*/ 1207294 h 1226344"/>
                <a:gd name="connsiteX5" fmla="*/ 50007 w 759619"/>
                <a:gd name="connsiteY5" fmla="*/ 1221582 h 1226344"/>
                <a:gd name="connsiteX6" fmla="*/ 30957 w 759619"/>
                <a:gd name="connsiteY6" fmla="*/ 1226344 h 1226344"/>
                <a:gd name="connsiteX7" fmla="*/ 14288 w 759619"/>
                <a:gd name="connsiteY7" fmla="*/ 1226344 h 1226344"/>
                <a:gd name="connsiteX8" fmla="*/ 4763 w 759619"/>
                <a:gd name="connsiteY8" fmla="*/ 1219200 h 1226344"/>
                <a:gd name="connsiteX9" fmla="*/ 0 w 759619"/>
                <a:gd name="connsiteY9" fmla="*/ 1195388 h 1226344"/>
                <a:gd name="connsiteX10" fmla="*/ 59532 w 759619"/>
                <a:gd name="connsiteY10" fmla="*/ 1073944 h 1226344"/>
                <a:gd name="connsiteX11" fmla="*/ 152400 w 759619"/>
                <a:gd name="connsiteY11" fmla="*/ 883444 h 1226344"/>
                <a:gd name="connsiteX12" fmla="*/ 226219 w 759619"/>
                <a:gd name="connsiteY12" fmla="*/ 711994 h 1226344"/>
                <a:gd name="connsiteX13" fmla="*/ 326232 w 759619"/>
                <a:gd name="connsiteY13" fmla="*/ 488157 h 1226344"/>
                <a:gd name="connsiteX14" fmla="*/ 397669 w 759619"/>
                <a:gd name="connsiteY14" fmla="*/ 316707 h 1226344"/>
                <a:gd name="connsiteX15" fmla="*/ 440532 w 759619"/>
                <a:gd name="connsiteY15" fmla="*/ 200025 h 1226344"/>
                <a:gd name="connsiteX16" fmla="*/ 442913 w 759619"/>
                <a:gd name="connsiteY16" fmla="*/ 169069 h 1226344"/>
                <a:gd name="connsiteX17" fmla="*/ 438150 w 759619"/>
                <a:gd name="connsiteY17" fmla="*/ 140494 h 1226344"/>
                <a:gd name="connsiteX18" fmla="*/ 423863 w 759619"/>
                <a:gd name="connsiteY18" fmla="*/ 111919 h 1226344"/>
                <a:gd name="connsiteX19" fmla="*/ 411957 w 759619"/>
                <a:gd name="connsiteY19" fmla="*/ 92869 h 1226344"/>
                <a:gd name="connsiteX20" fmla="*/ 381000 w 759619"/>
                <a:gd name="connsiteY20" fmla="*/ 59532 h 1226344"/>
                <a:gd name="connsiteX21" fmla="*/ 361950 w 759619"/>
                <a:gd name="connsiteY21" fmla="*/ 33338 h 1226344"/>
                <a:gd name="connsiteX22" fmla="*/ 361950 w 759619"/>
                <a:gd name="connsiteY22" fmla="*/ 19050 h 1226344"/>
                <a:gd name="connsiteX23" fmla="*/ 369094 w 759619"/>
                <a:gd name="connsiteY23" fmla="*/ 7144 h 1226344"/>
                <a:gd name="connsiteX24" fmla="*/ 383382 w 759619"/>
                <a:gd name="connsiteY24" fmla="*/ 0 h 1226344"/>
                <a:gd name="connsiteX25" fmla="*/ 423863 w 759619"/>
                <a:gd name="connsiteY25" fmla="*/ 0 h 1226344"/>
                <a:gd name="connsiteX26" fmla="*/ 490538 w 759619"/>
                <a:gd name="connsiteY26" fmla="*/ 7144 h 1226344"/>
                <a:gd name="connsiteX27" fmla="*/ 561975 w 759619"/>
                <a:gd name="connsiteY27" fmla="*/ 21432 h 1226344"/>
                <a:gd name="connsiteX28" fmla="*/ 607219 w 759619"/>
                <a:gd name="connsiteY28" fmla="*/ 35719 h 1226344"/>
                <a:gd name="connsiteX29" fmla="*/ 640557 w 759619"/>
                <a:gd name="connsiteY29" fmla="*/ 52388 h 1226344"/>
                <a:gd name="connsiteX30" fmla="*/ 688182 w 759619"/>
                <a:gd name="connsiteY30" fmla="*/ 85725 h 1226344"/>
                <a:gd name="connsiteX31" fmla="*/ 711994 w 759619"/>
                <a:gd name="connsiteY31" fmla="*/ 109538 h 1226344"/>
                <a:gd name="connsiteX32" fmla="*/ 738188 w 759619"/>
                <a:gd name="connsiteY32" fmla="*/ 145257 h 1226344"/>
                <a:gd name="connsiteX33" fmla="*/ 754857 w 759619"/>
                <a:gd name="connsiteY33" fmla="*/ 173832 h 1226344"/>
                <a:gd name="connsiteX34" fmla="*/ 759619 w 759619"/>
                <a:gd name="connsiteY34" fmla="*/ 197644 h 1226344"/>
                <a:gd name="connsiteX35" fmla="*/ 759619 w 759619"/>
                <a:gd name="connsiteY35" fmla="*/ 211932 h 1226344"/>
                <a:gd name="connsiteX36" fmla="*/ 752475 w 759619"/>
                <a:gd name="connsiteY36" fmla="*/ 230982 h 1226344"/>
                <a:gd name="connsiteX37" fmla="*/ 728663 w 759619"/>
                <a:gd name="connsiteY37" fmla="*/ 252413 h 1226344"/>
                <a:gd name="connsiteX38" fmla="*/ 678657 w 759619"/>
                <a:gd name="connsiteY38" fmla="*/ 323850 h 1226344"/>
                <a:gd name="connsiteX39" fmla="*/ 433388 w 759619"/>
                <a:gd name="connsiteY39" fmla="*/ 673894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59619" h="1226344">
                  <a:moveTo>
                    <a:pt x="433388" y="673894"/>
                  </a:moveTo>
                  <a:lnTo>
                    <a:pt x="302419" y="859632"/>
                  </a:lnTo>
                  <a:lnTo>
                    <a:pt x="214313" y="990600"/>
                  </a:lnTo>
                  <a:lnTo>
                    <a:pt x="135732" y="1102519"/>
                  </a:lnTo>
                  <a:lnTo>
                    <a:pt x="64294" y="1207294"/>
                  </a:lnTo>
                  <a:lnTo>
                    <a:pt x="50007" y="1221582"/>
                  </a:lnTo>
                  <a:lnTo>
                    <a:pt x="30957" y="1226344"/>
                  </a:lnTo>
                  <a:lnTo>
                    <a:pt x="14288" y="1226344"/>
                  </a:lnTo>
                  <a:lnTo>
                    <a:pt x="4763" y="1219200"/>
                  </a:lnTo>
                  <a:lnTo>
                    <a:pt x="0" y="1195388"/>
                  </a:lnTo>
                  <a:lnTo>
                    <a:pt x="59532" y="1073944"/>
                  </a:lnTo>
                  <a:lnTo>
                    <a:pt x="152400" y="883444"/>
                  </a:lnTo>
                  <a:lnTo>
                    <a:pt x="226219" y="711994"/>
                  </a:lnTo>
                  <a:lnTo>
                    <a:pt x="326232" y="488157"/>
                  </a:lnTo>
                  <a:lnTo>
                    <a:pt x="397669" y="316707"/>
                  </a:lnTo>
                  <a:lnTo>
                    <a:pt x="440532" y="200025"/>
                  </a:lnTo>
                  <a:lnTo>
                    <a:pt x="442913" y="169069"/>
                  </a:lnTo>
                  <a:lnTo>
                    <a:pt x="438150" y="140494"/>
                  </a:lnTo>
                  <a:lnTo>
                    <a:pt x="423863" y="111919"/>
                  </a:lnTo>
                  <a:lnTo>
                    <a:pt x="411957" y="92869"/>
                  </a:lnTo>
                  <a:lnTo>
                    <a:pt x="381000" y="59532"/>
                  </a:lnTo>
                  <a:lnTo>
                    <a:pt x="361950" y="33338"/>
                  </a:lnTo>
                  <a:lnTo>
                    <a:pt x="361950" y="19050"/>
                  </a:lnTo>
                  <a:lnTo>
                    <a:pt x="369094" y="7144"/>
                  </a:lnTo>
                  <a:lnTo>
                    <a:pt x="383382" y="0"/>
                  </a:lnTo>
                  <a:lnTo>
                    <a:pt x="423863" y="0"/>
                  </a:lnTo>
                  <a:lnTo>
                    <a:pt x="490538" y="7144"/>
                  </a:lnTo>
                  <a:lnTo>
                    <a:pt x="561975" y="21432"/>
                  </a:lnTo>
                  <a:lnTo>
                    <a:pt x="607219" y="35719"/>
                  </a:lnTo>
                  <a:lnTo>
                    <a:pt x="640557" y="52388"/>
                  </a:lnTo>
                  <a:lnTo>
                    <a:pt x="688182" y="85725"/>
                  </a:lnTo>
                  <a:lnTo>
                    <a:pt x="711994" y="109538"/>
                  </a:lnTo>
                  <a:lnTo>
                    <a:pt x="738188" y="145257"/>
                  </a:lnTo>
                  <a:lnTo>
                    <a:pt x="754857" y="173832"/>
                  </a:lnTo>
                  <a:lnTo>
                    <a:pt x="759619" y="197644"/>
                  </a:lnTo>
                  <a:lnTo>
                    <a:pt x="759619" y="211932"/>
                  </a:lnTo>
                  <a:lnTo>
                    <a:pt x="752475" y="230982"/>
                  </a:lnTo>
                  <a:lnTo>
                    <a:pt x="728663" y="252413"/>
                  </a:lnTo>
                  <a:lnTo>
                    <a:pt x="678657" y="323850"/>
                  </a:lnTo>
                  <a:lnTo>
                    <a:pt x="433388" y="673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945EA704-8FA8-484D-8D28-37A9AFF54F7A}"/>
                </a:ext>
              </a:extLst>
            </p:cNvPr>
            <p:cNvSpPr/>
            <p:nvPr/>
          </p:nvSpPr>
          <p:spPr>
            <a:xfrm>
              <a:off x="4052888" y="4189413"/>
              <a:ext cx="452437" cy="981075"/>
            </a:xfrm>
            <a:custGeom>
              <a:avLst/>
              <a:gdLst>
                <a:gd name="connsiteX0" fmla="*/ 178593 w 452437"/>
                <a:gd name="connsiteY0" fmla="*/ 585787 h 981075"/>
                <a:gd name="connsiteX1" fmla="*/ 102393 w 452437"/>
                <a:gd name="connsiteY1" fmla="*/ 359569 h 981075"/>
                <a:gd name="connsiteX2" fmla="*/ 30956 w 452437"/>
                <a:gd name="connsiteY2" fmla="*/ 142875 h 981075"/>
                <a:gd name="connsiteX3" fmla="*/ 2381 w 452437"/>
                <a:gd name="connsiteY3" fmla="*/ 54769 h 981075"/>
                <a:gd name="connsiteX4" fmla="*/ 0 w 452437"/>
                <a:gd name="connsiteY4" fmla="*/ 28575 h 981075"/>
                <a:gd name="connsiteX5" fmla="*/ 2381 w 452437"/>
                <a:gd name="connsiteY5" fmla="*/ 9525 h 981075"/>
                <a:gd name="connsiteX6" fmla="*/ 14287 w 452437"/>
                <a:gd name="connsiteY6" fmla="*/ 0 h 981075"/>
                <a:gd name="connsiteX7" fmla="*/ 30956 w 452437"/>
                <a:gd name="connsiteY7" fmla="*/ 2381 h 981075"/>
                <a:gd name="connsiteX8" fmla="*/ 80962 w 452437"/>
                <a:gd name="connsiteY8" fmla="*/ 59531 h 981075"/>
                <a:gd name="connsiteX9" fmla="*/ 152400 w 452437"/>
                <a:gd name="connsiteY9" fmla="*/ 147637 h 981075"/>
                <a:gd name="connsiteX10" fmla="*/ 238125 w 452437"/>
                <a:gd name="connsiteY10" fmla="*/ 254794 h 981075"/>
                <a:gd name="connsiteX11" fmla="*/ 311943 w 452437"/>
                <a:gd name="connsiteY11" fmla="*/ 352425 h 981075"/>
                <a:gd name="connsiteX12" fmla="*/ 400050 w 452437"/>
                <a:gd name="connsiteY12" fmla="*/ 464344 h 981075"/>
                <a:gd name="connsiteX13" fmla="*/ 407193 w 452437"/>
                <a:gd name="connsiteY13" fmla="*/ 478631 h 981075"/>
                <a:gd name="connsiteX14" fmla="*/ 426243 w 452437"/>
                <a:gd name="connsiteY14" fmla="*/ 552450 h 981075"/>
                <a:gd name="connsiteX15" fmla="*/ 440531 w 452437"/>
                <a:gd name="connsiteY15" fmla="*/ 633412 h 981075"/>
                <a:gd name="connsiteX16" fmla="*/ 452437 w 452437"/>
                <a:gd name="connsiteY16" fmla="*/ 711994 h 981075"/>
                <a:gd name="connsiteX17" fmla="*/ 452437 w 452437"/>
                <a:gd name="connsiteY17" fmla="*/ 790575 h 981075"/>
                <a:gd name="connsiteX18" fmla="*/ 445293 w 452437"/>
                <a:gd name="connsiteY18" fmla="*/ 845344 h 981075"/>
                <a:gd name="connsiteX19" fmla="*/ 433387 w 452437"/>
                <a:gd name="connsiteY19" fmla="*/ 904875 h 981075"/>
                <a:gd name="connsiteX20" fmla="*/ 411956 w 452437"/>
                <a:gd name="connsiteY20" fmla="*/ 952500 h 981075"/>
                <a:gd name="connsiteX21" fmla="*/ 392906 w 452437"/>
                <a:gd name="connsiteY21" fmla="*/ 976312 h 981075"/>
                <a:gd name="connsiteX22" fmla="*/ 376237 w 452437"/>
                <a:gd name="connsiteY22" fmla="*/ 981075 h 981075"/>
                <a:gd name="connsiteX23" fmla="*/ 354806 w 452437"/>
                <a:gd name="connsiteY23" fmla="*/ 976312 h 981075"/>
                <a:gd name="connsiteX24" fmla="*/ 333375 w 452437"/>
                <a:gd name="connsiteY24" fmla="*/ 964406 h 981075"/>
                <a:gd name="connsiteX25" fmla="*/ 304800 w 452437"/>
                <a:gd name="connsiteY25" fmla="*/ 935831 h 981075"/>
                <a:gd name="connsiteX26" fmla="*/ 283368 w 452437"/>
                <a:gd name="connsiteY26" fmla="*/ 907256 h 981075"/>
                <a:gd name="connsiteX27" fmla="*/ 247650 w 452437"/>
                <a:gd name="connsiteY27" fmla="*/ 795337 h 981075"/>
                <a:gd name="connsiteX28" fmla="*/ 178593 w 452437"/>
                <a:gd name="connsiteY28" fmla="*/ 585787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52437" h="981075">
                  <a:moveTo>
                    <a:pt x="178593" y="585787"/>
                  </a:moveTo>
                  <a:lnTo>
                    <a:pt x="102393" y="359569"/>
                  </a:lnTo>
                  <a:lnTo>
                    <a:pt x="30956" y="142875"/>
                  </a:lnTo>
                  <a:lnTo>
                    <a:pt x="2381" y="54769"/>
                  </a:lnTo>
                  <a:lnTo>
                    <a:pt x="0" y="28575"/>
                  </a:lnTo>
                  <a:lnTo>
                    <a:pt x="2381" y="9525"/>
                  </a:lnTo>
                  <a:lnTo>
                    <a:pt x="14287" y="0"/>
                  </a:lnTo>
                  <a:lnTo>
                    <a:pt x="30956" y="2381"/>
                  </a:lnTo>
                  <a:lnTo>
                    <a:pt x="80962" y="59531"/>
                  </a:lnTo>
                  <a:lnTo>
                    <a:pt x="152400" y="147637"/>
                  </a:lnTo>
                  <a:lnTo>
                    <a:pt x="238125" y="254794"/>
                  </a:lnTo>
                  <a:lnTo>
                    <a:pt x="311943" y="352425"/>
                  </a:lnTo>
                  <a:lnTo>
                    <a:pt x="400050" y="464344"/>
                  </a:lnTo>
                  <a:lnTo>
                    <a:pt x="407193" y="478631"/>
                  </a:lnTo>
                  <a:lnTo>
                    <a:pt x="426243" y="552450"/>
                  </a:lnTo>
                  <a:lnTo>
                    <a:pt x="440531" y="633412"/>
                  </a:lnTo>
                  <a:lnTo>
                    <a:pt x="452437" y="711994"/>
                  </a:lnTo>
                  <a:lnTo>
                    <a:pt x="452437" y="790575"/>
                  </a:lnTo>
                  <a:lnTo>
                    <a:pt x="445293" y="845344"/>
                  </a:lnTo>
                  <a:lnTo>
                    <a:pt x="433387" y="904875"/>
                  </a:lnTo>
                  <a:lnTo>
                    <a:pt x="411956" y="952500"/>
                  </a:lnTo>
                  <a:lnTo>
                    <a:pt x="392906" y="976312"/>
                  </a:lnTo>
                  <a:lnTo>
                    <a:pt x="376237" y="981075"/>
                  </a:lnTo>
                  <a:lnTo>
                    <a:pt x="354806" y="976312"/>
                  </a:lnTo>
                  <a:lnTo>
                    <a:pt x="333375" y="964406"/>
                  </a:lnTo>
                  <a:lnTo>
                    <a:pt x="304800" y="935831"/>
                  </a:lnTo>
                  <a:lnTo>
                    <a:pt x="283368" y="907256"/>
                  </a:lnTo>
                  <a:lnTo>
                    <a:pt x="247650" y="795337"/>
                  </a:lnTo>
                  <a:lnTo>
                    <a:pt x="178593" y="585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A026441F-4837-8144-87DA-FBAED893542E}"/>
                </a:ext>
              </a:extLst>
            </p:cNvPr>
            <p:cNvSpPr/>
            <p:nvPr/>
          </p:nvSpPr>
          <p:spPr>
            <a:xfrm>
              <a:off x="4818063" y="3362325"/>
              <a:ext cx="1676400" cy="379413"/>
            </a:xfrm>
            <a:custGeom>
              <a:avLst/>
              <a:gdLst>
                <a:gd name="connsiteX0" fmla="*/ 1057275 w 1676400"/>
                <a:gd name="connsiteY0" fmla="*/ 283369 h 378619"/>
                <a:gd name="connsiteX1" fmla="*/ 719137 w 1676400"/>
                <a:gd name="connsiteY1" fmla="*/ 326231 h 378619"/>
                <a:gd name="connsiteX2" fmla="*/ 457200 w 1676400"/>
                <a:gd name="connsiteY2" fmla="*/ 357188 h 378619"/>
                <a:gd name="connsiteX3" fmla="*/ 392906 w 1676400"/>
                <a:gd name="connsiteY3" fmla="*/ 371475 h 378619"/>
                <a:gd name="connsiteX4" fmla="*/ 359569 w 1676400"/>
                <a:gd name="connsiteY4" fmla="*/ 376238 h 378619"/>
                <a:gd name="connsiteX5" fmla="*/ 328612 w 1676400"/>
                <a:gd name="connsiteY5" fmla="*/ 378619 h 378619"/>
                <a:gd name="connsiteX6" fmla="*/ 302419 w 1676400"/>
                <a:gd name="connsiteY6" fmla="*/ 378619 h 378619"/>
                <a:gd name="connsiteX7" fmla="*/ 247650 w 1676400"/>
                <a:gd name="connsiteY7" fmla="*/ 369094 h 378619"/>
                <a:gd name="connsiteX8" fmla="*/ 204787 w 1676400"/>
                <a:gd name="connsiteY8" fmla="*/ 352425 h 378619"/>
                <a:gd name="connsiteX9" fmla="*/ 154781 w 1676400"/>
                <a:gd name="connsiteY9" fmla="*/ 321469 h 378619"/>
                <a:gd name="connsiteX10" fmla="*/ 88106 w 1676400"/>
                <a:gd name="connsiteY10" fmla="*/ 273844 h 378619"/>
                <a:gd name="connsiteX11" fmla="*/ 30956 w 1676400"/>
                <a:gd name="connsiteY11" fmla="*/ 221456 h 378619"/>
                <a:gd name="connsiteX12" fmla="*/ 7144 w 1676400"/>
                <a:gd name="connsiteY12" fmla="*/ 197644 h 378619"/>
                <a:gd name="connsiteX13" fmla="*/ 0 w 1676400"/>
                <a:gd name="connsiteY13" fmla="*/ 185738 h 378619"/>
                <a:gd name="connsiteX14" fmla="*/ 0 w 1676400"/>
                <a:gd name="connsiteY14" fmla="*/ 173831 h 378619"/>
                <a:gd name="connsiteX15" fmla="*/ 9525 w 1676400"/>
                <a:gd name="connsiteY15" fmla="*/ 159544 h 378619"/>
                <a:gd name="connsiteX16" fmla="*/ 28575 w 1676400"/>
                <a:gd name="connsiteY16" fmla="*/ 152400 h 378619"/>
                <a:gd name="connsiteX17" fmla="*/ 42862 w 1676400"/>
                <a:gd name="connsiteY17" fmla="*/ 157163 h 378619"/>
                <a:gd name="connsiteX18" fmla="*/ 78581 w 1676400"/>
                <a:gd name="connsiteY18" fmla="*/ 176213 h 378619"/>
                <a:gd name="connsiteX19" fmla="*/ 114300 w 1676400"/>
                <a:gd name="connsiteY19" fmla="*/ 190500 h 378619"/>
                <a:gd name="connsiteX20" fmla="*/ 154781 w 1676400"/>
                <a:gd name="connsiteY20" fmla="*/ 202406 h 378619"/>
                <a:gd name="connsiteX21" fmla="*/ 200025 w 1676400"/>
                <a:gd name="connsiteY21" fmla="*/ 209550 h 378619"/>
                <a:gd name="connsiteX22" fmla="*/ 242887 w 1676400"/>
                <a:gd name="connsiteY22" fmla="*/ 211931 h 378619"/>
                <a:gd name="connsiteX23" fmla="*/ 295275 w 1676400"/>
                <a:gd name="connsiteY23" fmla="*/ 211931 h 378619"/>
                <a:gd name="connsiteX24" fmla="*/ 366712 w 1676400"/>
                <a:gd name="connsiteY24" fmla="*/ 207169 h 378619"/>
                <a:gd name="connsiteX25" fmla="*/ 495300 w 1676400"/>
                <a:gd name="connsiteY25" fmla="*/ 188119 h 378619"/>
                <a:gd name="connsiteX26" fmla="*/ 700087 w 1676400"/>
                <a:gd name="connsiteY26" fmla="*/ 157163 h 378619"/>
                <a:gd name="connsiteX27" fmla="*/ 1135856 w 1676400"/>
                <a:gd name="connsiteY27" fmla="*/ 88106 h 378619"/>
                <a:gd name="connsiteX28" fmla="*/ 1178719 w 1676400"/>
                <a:gd name="connsiteY28" fmla="*/ 57150 h 378619"/>
                <a:gd name="connsiteX29" fmla="*/ 1216819 w 1676400"/>
                <a:gd name="connsiteY29" fmla="*/ 30956 h 378619"/>
                <a:gd name="connsiteX30" fmla="*/ 1262062 w 1676400"/>
                <a:gd name="connsiteY30" fmla="*/ 7144 h 378619"/>
                <a:gd name="connsiteX31" fmla="*/ 1288256 w 1676400"/>
                <a:gd name="connsiteY31" fmla="*/ 0 h 378619"/>
                <a:gd name="connsiteX32" fmla="*/ 1345406 w 1676400"/>
                <a:gd name="connsiteY32" fmla="*/ 0 h 378619"/>
                <a:gd name="connsiteX33" fmla="*/ 1435894 w 1676400"/>
                <a:gd name="connsiteY33" fmla="*/ 9525 h 378619"/>
                <a:gd name="connsiteX34" fmla="*/ 1512094 w 1676400"/>
                <a:gd name="connsiteY34" fmla="*/ 21431 h 378619"/>
                <a:gd name="connsiteX35" fmla="*/ 1566862 w 1676400"/>
                <a:gd name="connsiteY35" fmla="*/ 38100 h 378619"/>
                <a:gd name="connsiteX36" fmla="*/ 1607344 w 1676400"/>
                <a:gd name="connsiteY36" fmla="*/ 57150 h 378619"/>
                <a:gd name="connsiteX37" fmla="*/ 1650206 w 1676400"/>
                <a:gd name="connsiteY37" fmla="*/ 88106 h 378619"/>
                <a:gd name="connsiteX38" fmla="*/ 1666875 w 1676400"/>
                <a:gd name="connsiteY38" fmla="*/ 107156 h 378619"/>
                <a:gd name="connsiteX39" fmla="*/ 1676400 w 1676400"/>
                <a:gd name="connsiteY39" fmla="*/ 128588 h 378619"/>
                <a:gd name="connsiteX40" fmla="*/ 1676400 w 1676400"/>
                <a:gd name="connsiteY40" fmla="*/ 159544 h 378619"/>
                <a:gd name="connsiteX41" fmla="*/ 1666875 w 1676400"/>
                <a:gd name="connsiteY41" fmla="*/ 185738 h 378619"/>
                <a:gd name="connsiteX42" fmla="*/ 1643062 w 1676400"/>
                <a:gd name="connsiteY42" fmla="*/ 200025 h 378619"/>
                <a:gd name="connsiteX43" fmla="*/ 1609725 w 1676400"/>
                <a:gd name="connsiteY43" fmla="*/ 211931 h 378619"/>
                <a:gd name="connsiteX44" fmla="*/ 1524000 w 1676400"/>
                <a:gd name="connsiteY44" fmla="*/ 228600 h 378619"/>
                <a:gd name="connsiteX45" fmla="*/ 1057275 w 1676400"/>
                <a:gd name="connsiteY45" fmla="*/ 283369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676400" h="378619">
                  <a:moveTo>
                    <a:pt x="1057275" y="283369"/>
                  </a:moveTo>
                  <a:lnTo>
                    <a:pt x="719137" y="326231"/>
                  </a:lnTo>
                  <a:lnTo>
                    <a:pt x="457200" y="357188"/>
                  </a:lnTo>
                  <a:lnTo>
                    <a:pt x="392906" y="371475"/>
                  </a:lnTo>
                  <a:lnTo>
                    <a:pt x="359569" y="376238"/>
                  </a:lnTo>
                  <a:lnTo>
                    <a:pt x="328612" y="378619"/>
                  </a:lnTo>
                  <a:lnTo>
                    <a:pt x="302419" y="378619"/>
                  </a:lnTo>
                  <a:lnTo>
                    <a:pt x="247650" y="369094"/>
                  </a:lnTo>
                  <a:lnTo>
                    <a:pt x="204787" y="352425"/>
                  </a:lnTo>
                  <a:lnTo>
                    <a:pt x="154781" y="321469"/>
                  </a:lnTo>
                  <a:lnTo>
                    <a:pt x="88106" y="273844"/>
                  </a:lnTo>
                  <a:lnTo>
                    <a:pt x="30956" y="221456"/>
                  </a:lnTo>
                  <a:lnTo>
                    <a:pt x="7144" y="197644"/>
                  </a:lnTo>
                  <a:lnTo>
                    <a:pt x="0" y="185738"/>
                  </a:lnTo>
                  <a:lnTo>
                    <a:pt x="0" y="173831"/>
                  </a:lnTo>
                  <a:lnTo>
                    <a:pt x="9525" y="159544"/>
                  </a:lnTo>
                  <a:lnTo>
                    <a:pt x="28575" y="152400"/>
                  </a:lnTo>
                  <a:lnTo>
                    <a:pt x="42862" y="157163"/>
                  </a:lnTo>
                  <a:lnTo>
                    <a:pt x="78581" y="176213"/>
                  </a:lnTo>
                  <a:lnTo>
                    <a:pt x="114300" y="190500"/>
                  </a:lnTo>
                  <a:lnTo>
                    <a:pt x="154781" y="202406"/>
                  </a:lnTo>
                  <a:lnTo>
                    <a:pt x="200025" y="209550"/>
                  </a:lnTo>
                  <a:lnTo>
                    <a:pt x="242887" y="211931"/>
                  </a:lnTo>
                  <a:lnTo>
                    <a:pt x="295275" y="211931"/>
                  </a:lnTo>
                  <a:lnTo>
                    <a:pt x="366712" y="207169"/>
                  </a:lnTo>
                  <a:lnTo>
                    <a:pt x="495300" y="188119"/>
                  </a:lnTo>
                  <a:lnTo>
                    <a:pt x="700087" y="157163"/>
                  </a:lnTo>
                  <a:lnTo>
                    <a:pt x="1135856" y="88106"/>
                  </a:lnTo>
                  <a:lnTo>
                    <a:pt x="1178719" y="57150"/>
                  </a:lnTo>
                  <a:lnTo>
                    <a:pt x="1216819" y="30956"/>
                  </a:lnTo>
                  <a:lnTo>
                    <a:pt x="1262062" y="7144"/>
                  </a:lnTo>
                  <a:lnTo>
                    <a:pt x="1288256" y="0"/>
                  </a:lnTo>
                  <a:lnTo>
                    <a:pt x="1345406" y="0"/>
                  </a:lnTo>
                  <a:lnTo>
                    <a:pt x="1435894" y="9525"/>
                  </a:lnTo>
                  <a:lnTo>
                    <a:pt x="1512094" y="21431"/>
                  </a:lnTo>
                  <a:lnTo>
                    <a:pt x="1566862" y="38100"/>
                  </a:lnTo>
                  <a:lnTo>
                    <a:pt x="1607344" y="57150"/>
                  </a:lnTo>
                  <a:lnTo>
                    <a:pt x="1650206" y="88106"/>
                  </a:lnTo>
                  <a:lnTo>
                    <a:pt x="1666875" y="107156"/>
                  </a:lnTo>
                  <a:lnTo>
                    <a:pt x="1676400" y="128588"/>
                  </a:lnTo>
                  <a:lnTo>
                    <a:pt x="1676400" y="159544"/>
                  </a:lnTo>
                  <a:lnTo>
                    <a:pt x="1666875" y="185738"/>
                  </a:lnTo>
                  <a:lnTo>
                    <a:pt x="1643062" y="200025"/>
                  </a:lnTo>
                  <a:lnTo>
                    <a:pt x="1609725" y="211931"/>
                  </a:lnTo>
                  <a:lnTo>
                    <a:pt x="1524000" y="228600"/>
                  </a:lnTo>
                  <a:lnTo>
                    <a:pt x="1057275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C3350662-0F84-194E-8BA3-C188C395A163}"/>
                </a:ext>
              </a:extLst>
            </p:cNvPr>
            <p:cNvSpPr/>
            <p:nvPr/>
          </p:nvSpPr>
          <p:spPr>
            <a:xfrm>
              <a:off x="4684713" y="4370388"/>
              <a:ext cx="552450" cy="1365250"/>
            </a:xfrm>
            <a:custGeom>
              <a:avLst/>
              <a:gdLst>
                <a:gd name="connsiteX0" fmla="*/ 226219 w 552450"/>
                <a:gd name="connsiteY0" fmla="*/ 704850 h 1366837"/>
                <a:gd name="connsiteX1" fmla="*/ 147637 w 552450"/>
                <a:gd name="connsiteY1" fmla="*/ 247650 h 1366837"/>
                <a:gd name="connsiteX2" fmla="*/ 135731 w 552450"/>
                <a:gd name="connsiteY2" fmla="*/ 202406 h 1366837"/>
                <a:gd name="connsiteX3" fmla="*/ 114300 w 552450"/>
                <a:gd name="connsiteY3" fmla="*/ 166687 h 1366837"/>
                <a:gd name="connsiteX4" fmla="*/ 92869 w 552450"/>
                <a:gd name="connsiteY4" fmla="*/ 133350 h 1366837"/>
                <a:gd name="connsiteX5" fmla="*/ 69056 w 552450"/>
                <a:gd name="connsiteY5" fmla="*/ 107156 h 1366837"/>
                <a:gd name="connsiteX6" fmla="*/ 33337 w 552450"/>
                <a:gd name="connsiteY6" fmla="*/ 78581 h 1366837"/>
                <a:gd name="connsiteX7" fmla="*/ 16669 w 552450"/>
                <a:gd name="connsiteY7" fmla="*/ 66675 h 1366837"/>
                <a:gd name="connsiteX8" fmla="*/ 4762 w 552450"/>
                <a:gd name="connsiteY8" fmla="*/ 38100 h 1366837"/>
                <a:gd name="connsiteX9" fmla="*/ 0 w 552450"/>
                <a:gd name="connsiteY9" fmla="*/ 16669 h 1366837"/>
                <a:gd name="connsiteX10" fmla="*/ 4762 w 552450"/>
                <a:gd name="connsiteY10" fmla="*/ 2381 h 1366837"/>
                <a:gd name="connsiteX11" fmla="*/ 16669 w 552450"/>
                <a:gd name="connsiteY11" fmla="*/ 0 h 1366837"/>
                <a:gd name="connsiteX12" fmla="*/ 59531 w 552450"/>
                <a:gd name="connsiteY12" fmla="*/ 14287 h 1366837"/>
                <a:gd name="connsiteX13" fmla="*/ 119062 w 552450"/>
                <a:gd name="connsiteY13" fmla="*/ 26194 h 1366837"/>
                <a:gd name="connsiteX14" fmla="*/ 216694 w 552450"/>
                <a:gd name="connsiteY14" fmla="*/ 47625 h 1366837"/>
                <a:gd name="connsiteX15" fmla="*/ 338137 w 552450"/>
                <a:gd name="connsiteY15" fmla="*/ 83344 h 1366837"/>
                <a:gd name="connsiteX16" fmla="*/ 376237 w 552450"/>
                <a:gd name="connsiteY16" fmla="*/ 230981 h 1366837"/>
                <a:gd name="connsiteX17" fmla="*/ 440531 w 552450"/>
                <a:gd name="connsiteY17" fmla="*/ 602456 h 1366837"/>
                <a:gd name="connsiteX18" fmla="*/ 528637 w 552450"/>
                <a:gd name="connsiteY18" fmla="*/ 1112044 h 1366837"/>
                <a:gd name="connsiteX19" fmla="*/ 552450 w 552450"/>
                <a:gd name="connsiteY19" fmla="*/ 1295400 h 1366837"/>
                <a:gd name="connsiteX20" fmla="*/ 542925 w 552450"/>
                <a:gd name="connsiteY20" fmla="*/ 1340644 h 1366837"/>
                <a:gd name="connsiteX21" fmla="*/ 531019 w 552450"/>
                <a:gd name="connsiteY21" fmla="*/ 1359694 h 1366837"/>
                <a:gd name="connsiteX22" fmla="*/ 507206 w 552450"/>
                <a:gd name="connsiteY22" fmla="*/ 1366837 h 1366837"/>
                <a:gd name="connsiteX23" fmla="*/ 471487 w 552450"/>
                <a:gd name="connsiteY23" fmla="*/ 1366837 h 1366837"/>
                <a:gd name="connsiteX24" fmla="*/ 435769 w 552450"/>
                <a:gd name="connsiteY24" fmla="*/ 1352550 h 1366837"/>
                <a:gd name="connsiteX25" fmla="*/ 397669 w 552450"/>
                <a:gd name="connsiteY25" fmla="*/ 1323975 h 1366837"/>
                <a:gd name="connsiteX26" fmla="*/ 364331 w 552450"/>
                <a:gd name="connsiteY26" fmla="*/ 1295400 h 1366837"/>
                <a:gd name="connsiteX27" fmla="*/ 335756 w 552450"/>
                <a:gd name="connsiteY27" fmla="*/ 1259681 h 1366837"/>
                <a:gd name="connsiteX28" fmla="*/ 316706 w 552450"/>
                <a:gd name="connsiteY28" fmla="*/ 1214437 h 1366837"/>
                <a:gd name="connsiteX29" fmla="*/ 302419 w 552450"/>
                <a:gd name="connsiteY29" fmla="*/ 1133475 h 1366837"/>
                <a:gd name="connsiteX30" fmla="*/ 226219 w 552450"/>
                <a:gd name="connsiteY30" fmla="*/ 704850 h 136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52450" h="1366837">
                  <a:moveTo>
                    <a:pt x="226219" y="704850"/>
                  </a:moveTo>
                  <a:lnTo>
                    <a:pt x="147637" y="247650"/>
                  </a:lnTo>
                  <a:lnTo>
                    <a:pt x="135731" y="202406"/>
                  </a:lnTo>
                  <a:lnTo>
                    <a:pt x="114300" y="166687"/>
                  </a:lnTo>
                  <a:lnTo>
                    <a:pt x="92869" y="133350"/>
                  </a:lnTo>
                  <a:lnTo>
                    <a:pt x="69056" y="107156"/>
                  </a:lnTo>
                  <a:lnTo>
                    <a:pt x="33337" y="78581"/>
                  </a:lnTo>
                  <a:lnTo>
                    <a:pt x="16669" y="66675"/>
                  </a:lnTo>
                  <a:lnTo>
                    <a:pt x="4762" y="38100"/>
                  </a:lnTo>
                  <a:lnTo>
                    <a:pt x="0" y="16669"/>
                  </a:lnTo>
                  <a:lnTo>
                    <a:pt x="4762" y="2381"/>
                  </a:lnTo>
                  <a:lnTo>
                    <a:pt x="16669" y="0"/>
                  </a:lnTo>
                  <a:lnTo>
                    <a:pt x="59531" y="14287"/>
                  </a:lnTo>
                  <a:lnTo>
                    <a:pt x="119062" y="26194"/>
                  </a:lnTo>
                  <a:lnTo>
                    <a:pt x="216694" y="47625"/>
                  </a:lnTo>
                  <a:lnTo>
                    <a:pt x="338137" y="83344"/>
                  </a:lnTo>
                  <a:lnTo>
                    <a:pt x="376237" y="230981"/>
                  </a:lnTo>
                  <a:lnTo>
                    <a:pt x="440531" y="602456"/>
                  </a:lnTo>
                  <a:lnTo>
                    <a:pt x="528637" y="1112044"/>
                  </a:lnTo>
                  <a:lnTo>
                    <a:pt x="552450" y="1295400"/>
                  </a:lnTo>
                  <a:lnTo>
                    <a:pt x="542925" y="1340644"/>
                  </a:lnTo>
                  <a:lnTo>
                    <a:pt x="531019" y="1359694"/>
                  </a:lnTo>
                  <a:lnTo>
                    <a:pt x="507206" y="1366837"/>
                  </a:lnTo>
                  <a:lnTo>
                    <a:pt x="471487" y="1366837"/>
                  </a:lnTo>
                  <a:lnTo>
                    <a:pt x="435769" y="1352550"/>
                  </a:lnTo>
                  <a:lnTo>
                    <a:pt x="397669" y="1323975"/>
                  </a:lnTo>
                  <a:lnTo>
                    <a:pt x="364331" y="1295400"/>
                  </a:lnTo>
                  <a:lnTo>
                    <a:pt x="335756" y="1259681"/>
                  </a:lnTo>
                  <a:lnTo>
                    <a:pt x="316706" y="1214437"/>
                  </a:lnTo>
                  <a:lnTo>
                    <a:pt x="302419" y="1133475"/>
                  </a:lnTo>
                  <a:lnTo>
                    <a:pt x="226219" y="704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82C319A8-E46F-A647-9C58-A8353B819D34}"/>
                </a:ext>
              </a:extLst>
            </p:cNvPr>
            <p:cNvSpPr/>
            <p:nvPr/>
          </p:nvSpPr>
          <p:spPr>
            <a:xfrm rot="16200000">
              <a:off x="4141788" y="1870075"/>
              <a:ext cx="2033587" cy="1376363"/>
            </a:xfrm>
            <a:custGeom>
              <a:avLst/>
              <a:gdLst>
                <a:gd name="connsiteX0" fmla="*/ 902494 w 2033588"/>
                <a:gd name="connsiteY0" fmla="*/ 809625 h 1376362"/>
                <a:gd name="connsiteX1" fmla="*/ 695325 w 2033588"/>
                <a:gd name="connsiteY1" fmla="*/ 650081 h 1376362"/>
                <a:gd name="connsiteX2" fmla="*/ 533400 w 2033588"/>
                <a:gd name="connsiteY2" fmla="*/ 521493 h 1376362"/>
                <a:gd name="connsiteX3" fmla="*/ 280988 w 2033588"/>
                <a:gd name="connsiteY3" fmla="*/ 302418 h 1376362"/>
                <a:gd name="connsiteX4" fmla="*/ 114300 w 2033588"/>
                <a:gd name="connsiteY4" fmla="*/ 152400 h 1376362"/>
                <a:gd name="connsiteX5" fmla="*/ 9525 w 2033588"/>
                <a:gd name="connsiteY5" fmla="*/ 54768 h 1376362"/>
                <a:gd name="connsiteX6" fmla="*/ 2382 w 2033588"/>
                <a:gd name="connsiteY6" fmla="*/ 42862 h 1376362"/>
                <a:gd name="connsiteX7" fmla="*/ 0 w 2033588"/>
                <a:gd name="connsiteY7" fmla="*/ 19050 h 1376362"/>
                <a:gd name="connsiteX8" fmla="*/ 4763 w 2033588"/>
                <a:gd name="connsiteY8" fmla="*/ 7143 h 1376362"/>
                <a:gd name="connsiteX9" fmla="*/ 14288 w 2033588"/>
                <a:gd name="connsiteY9" fmla="*/ 0 h 1376362"/>
                <a:gd name="connsiteX10" fmla="*/ 38100 w 2033588"/>
                <a:gd name="connsiteY10" fmla="*/ 0 h 1376362"/>
                <a:gd name="connsiteX11" fmla="*/ 59532 w 2033588"/>
                <a:gd name="connsiteY11" fmla="*/ 7143 h 1376362"/>
                <a:gd name="connsiteX12" fmla="*/ 128588 w 2033588"/>
                <a:gd name="connsiteY12" fmla="*/ 57150 h 1376362"/>
                <a:gd name="connsiteX13" fmla="*/ 304800 w 2033588"/>
                <a:gd name="connsiteY13" fmla="*/ 183356 h 1376362"/>
                <a:gd name="connsiteX14" fmla="*/ 500063 w 2033588"/>
                <a:gd name="connsiteY14" fmla="*/ 311943 h 1376362"/>
                <a:gd name="connsiteX15" fmla="*/ 702469 w 2033588"/>
                <a:gd name="connsiteY15" fmla="*/ 442912 h 1376362"/>
                <a:gd name="connsiteX16" fmla="*/ 978694 w 2033588"/>
                <a:gd name="connsiteY16" fmla="*/ 609600 h 1376362"/>
                <a:gd name="connsiteX17" fmla="*/ 1202532 w 2033588"/>
                <a:gd name="connsiteY17" fmla="*/ 745331 h 1376362"/>
                <a:gd name="connsiteX18" fmla="*/ 1421607 w 2033588"/>
                <a:gd name="connsiteY18" fmla="*/ 862012 h 1376362"/>
                <a:gd name="connsiteX19" fmla="*/ 1600200 w 2033588"/>
                <a:gd name="connsiteY19" fmla="*/ 947737 h 1376362"/>
                <a:gd name="connsiteX20" fmla="*/ 1714500 w 2033588"/>
                <a:gd name="connsiteY20" fmla="*/ 992981 h 1376362"/>
                <a:gd name="connsiteX21" fmla="*/ 1762125 w 2033588"/>
                <a:gd name="connsiteY21" fmla="*/ 1007268 h 1376362"/>
                <a:gd name="connsiteX22" fmla="*/ 1814513 w 2033588"/>
                <a:gd name="connsiteY22" fmla="*/ 1014412 h 1376362"/>
                <a:gd name="connsiteX23" fmla="*/ 1833563 w 2033588"/>
                <a:gd name="connsiteY23" fmla="*/ 1007268 h 1376362"/>
                <a:gd name="connsiteX24" fmla="*/ 1907382 w 2033588"/>
                <a:gd name="connsiteY24" fmla="*/ 938212 h 1376362"/>
                <a:gd name="connsiteX25" fmla="*/ 1969294 w 2033588"/>
                <a:gd name="connsiteY25" fmla="*/ 859631 h 1376362"/>
                <a:gd name="connsiteX26" fmla="*/ 1993107 w 2033588"/>
                <a:gd name="connsiteY26" fmla="*/ 845343 h 1376362"/>
                <a:gd name="connsiteX27" fmla="*/ 2012157 w 2033588"/>
                <a:gd name="connsiteY27" fmla="*/ 838200 h 1376362"/>
                <a:gd name="connsiteX28" fmla="*/ 2028825 w 2033588"/>
                <a:gd name="connsiteY28" fmla="*/ 842962 h 1376362"/>
                <a:gd name="connsiteX29" fmla="*/ 2033588 w 2033588"/>
                <a:gd name="connsiteY29" fmla="*/ 854868 h 1376362"/>
                <a:gd name="connsiteX30" fmla="*/ 2026444 w 2033588"/>
                <a:gd name="connsiteY30" fmla="*/ 888206 h 1376362"/>
                <a:gd name="connsiteX31" fmla="*/ 2012157 w 2033588"/>
                <a:gd name="connsiteY31" fmla="*/ 926306 h 1376362"/>
                <a:gd name="connsiteX32" fmla="*/ 1952625 w 2033588"/>
                <a:gd name="connsiteY32" fmla="*/ 1152525 h 1376362"/>
                <a:gd name="connsiteX33" fmla="*/ 1940719 w 2033588"/>
                <a:gd name="connsiteY33" fmla="*/ 1181100 h 1376362"/>
                <a:gd name="connsiteX34" fmla="*/ 1907382 w 2033588"/>
                <a:gd name="connsiteY34" fmla="*/ 1238250 h 1376362"/>
                <a:gd name="connsiteX35" fmla="*/ 1866900 w 2033588"/>
                <a:gd name="connsiteY35" fmla="*/ 1297781 h 1376362"/>
                <a:gd name="connsiteX36" fmla="*/ 1831182 w 2033588"/>
                <a:gd name="connsiteY36" fmla="*/ 1335881 h 1376362"/>
                <a:gd name="connsiteX37" fmla="*/ 1785938 w 2033588"/>
                <a:gd name="connsiteY37" fmla="*/ 1369218 h 1376362"/>
                <a:gd name="connsiteX38" fmla="*/ 1766888 w 2033588"/>
                <a:gd name="connsiteY38" fmla="*/ 1373981 h 1376362"/>
                <a:gd name="connsiteX39" fmla="*/ 1743075 w 2033588"/>
                <a:gd name="connsiteY39" fmla="*/ 1376362 h 1376362"/>
                <a:gd name="connsiteX40" fmla="*/ 1714500 w 2033588"/>
                <a:gd name="connsiteY40" fmla="*/ 1373981 h 1376362"/>
                <a:gd name="connsiteX41" fmla="*/ 1695450 w 2033588"/>
                <a:gd name="connsiteY41" fmla="*/ 1359693 h 1376362"/>
                <a:gd name="connsiteX42" fmla="*/ 1669257 w 2033588"/>
                <a:gd name="connsiteY42" fmla="*/ 1331118 h 1376362"/>
                <a:gd name="connsiteX43" fmla="*/ 1635919 w 2033588"/>
                <a:gd name="connsiteY43" fmla="*/ 1300162 h 1376362"/>
                <a:gd name="connsiteX44" fmla="*/ 1550194 w 2033588"/>
                <a:gd name="connsiteY44" fmla="*/ 1235868 h 1376362"/>
                <a:gd name="connsiteX45" fmla="*/ 1454944 w 2033588"/>
                <a:gd name="connsiteY45" fmla="*/ 1188243 h 1376362"/>
                <a:gd name="connsiteX46" fmla="*/ 1276350 w 2033588"/>
                <a:gd name="connsiteY46" fmla="*/ 1071562 h 1376362"/>
                <a:gd name="connsiteX47" fmla="*/ 1095375 w 2033588"/>
                <a:gd name="connsiteY47" fmla="*/ 954881 h 1376362"/>
                <a:gd name="connsiteX48" fmla="*/ 902494 w 2033588"/>
                <a:gd name="connsiteY48" fmla="*/ 809625 h 137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033588" h="1376362">
                  <a:moveTo>
                    <a:pt x="902494" y="809625"/>
                  </a:moveTo>
                  <a:lnTo>
                    <a:pt x="695325" y="650081"/>
                  </a:lnTo>
                  <a:lnTo>
                    <a:pt x="533400" y="521493"/>
                  </a:lnTo>
                  <a:lnTo>
                    <a:pt x="280988" y="302418"/>
                  </a:lnTo>
                  <a:lnTo>
                    <a:pt x="114300" y="152400"/>
                  </a:lnTo>
                  <a:lnTo>
                    <a:pt x="9525" y="54768"/>
                  </a:lnTo>
                  <a:lnTo>
                    <a:pt x="2382" y="42862"/>
                  </a:lnTo>
                  <a:lnTo>
                    <a:pt x="0" y="19050"/>
                  </a:lnTo>
                  <a:lnTo>
                    <a:pt x="4763" y="7143"/>
                  </a:lnTo>
                  <a:lnTo>
                    <a:pt x="14288" y="0"/>
                  </a:lnTo>
                  <a:lnTo>
                    <a:pt x="38100" y="0"/>
                  </a:lnTo>
                  <a:lnTo>
                    <a:pt x="59532" y="7143"/>
                  </a:lnTo>
                  <a:lnTo>
                    <a:pt x="128588" y="57150"/>
                  </a:lnTo>
                  <a:lnTo>
                    <a:pt x="304800" y="183356"/>
                  </a:lnTo>
                  <a:lnTo>
                    <a:pt x="500063" y="311943"/>
                  </a:lnTo>
                  <a:lnTo>
                    <a:pt x="702469" y="442912"/>
                  </a:lnTo>
                  <a:lnTo>
                    <a:pt x="978694" y="609600"/>
                  </a:lnTo>
                  <a:lnTo>
                    <a:pt x="1202532" y="745331"/>
                  </a:lnTo>
                  <a:lnTo>
                    <a:pt x="1421607" y="862012"/>
                  </a:lnTo>
                  <a:lnTo>
                    <a:pt x="1600200" y="947737"/>
                  </a:lnTo>
                  <a:lnTo>
                    <a:pt x="1714500" y="992981"/>
                  </a:lnTo>
                  <a:lnTo>
                    <a:pt x="1762125" y="1007268"/>
                  </a:lnTo>
                  <a:lnTo>
                    <a:pt x="1814513" y="1014412"/>
                  </a:lnTo>
                  <a:lnTo>
                    <a:pt x="1833563" y="1007268"/>
                  </a:lnTo>
                  <a:lnTo>
                    <a:pt x="1907382" y="938212"/>
                  </a:lnTo>
                  <a:lnTo>
                    <a:pt x="1969294" y="859631"/>
                  </a:lnTo>
                  <a:lnTo>
                    <a:pt x="1993107" y="845343"/>
                  </a:lnTo>
                  <a:lnTo>
                    <a:pt x="2012157" y="838200"/>
                  </a:lnTo>
                  <a:lnTo>
                    <a:pt x="2028825" y="842962"/>
                  </a:lnTo>
                  <a:lnTo>
                    <a:pt x="2033588" y="854868"/>
                  </a:lnTo>
                  <a:lnTo>
                    <a:pt x="2026444" y="888206"/>
                  </a:lnTo>
                  <a:lnTo>
                    <a:pt x="2012157" y="926306"/>
                  </a:lnTo>
                  <a:lnTo>
                    <a:pt x="1952625" y="1152525"/>
                  </a:lnTo>
                  <a:lnTo>
                    <a:pt x="1940719" y="1181100"/>
                  </a:lnTo>
                  <a:lnTo>
                    <a:pt x="1907382" y="1238250"/>
                  </a:lnTo>
                  <a:lnTo>
                    <a:pt x="1866900" y="1297781"/>
                  </a:lnTo>
                  <a:lnTo>
                    <a:pt x="1831182" y="1335881"/>
                  </a:lnTo>
                  <a:lnTo>
                    <a:pt x="1785938" y="1369218"/>
                  </a:lnTo>
                  <a:lnTo>
                    <a:pt x="1766888" y="1373981"/>
                  </a:lnTo>
                  <a:lnTo>
                    <a:pt x="1743075" y="1376362"/>
                  </a:lnTo>
                  <a:lnTo>
                    <a:pt x="1714500" y="1373981"/>
                  </a:lnTo>
                  <a:lnTo>
                    <a:pt x="1695450" y="1359693"/>
                  </a:lnTo>
                  <a:lnTo>
                    <a:pt x="1669257" y="1331118"/>
                  </a:lnTo>
                  <a:lnTo>
                    <a:pt x="1635919" y="1300162"/>
                  </a:lnTo>
                  <a:lnTo>
                    <a:pt x="1550194" y="1235868"/>
                  </a:lnTo>
                  <a:lnTo>
                    <a:pt x="1454944" y="1188243"/>
                  </a:lnTo>
                  <a:lnTo>
                    <a:pt x="1276350" y="1071562"/>
                  </a:lnTo>
                  <a:lnTo>
                    <a:pt x="1095375" y="954881"/>
                  </a:lnTo>
                  <a:lnTo>
                    <a:pt x="902494" y="809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3E3ACEC9-E55E-4F4C-A058-017B2AE3EEF7}"/>
                </a:ext>
              </a:extLst>
            </p:cNvPr>
            <p:cNvSpPr/>
            <p:nvPr/>
          </p:nvSpPr>
          <p:spPr>
            <a:xfrm>
              <a:off x="2770188" y="2600325"/>
              <a:ext cx="747712" cy="628650"/>
            </a:xfrm>
            <a:custGeom>
              <a:avLst/>
              <a:gdLst>
                <a:gd name="connsiteX0" fmla="*/ 357187 w 747712"/>
                <a:gd name="connsiteY0" fmla="*/ 373856 h 628650"/>
                <a:gd name="connsiteX1" fmla="*/ 200025 w 747712"/>
                <a:gd name="connsiteY1" fmla="*/ 273844 h 628650"/>
                <a:gd name="connsiteX2" fmla="*/ 14287 w 747712"/>
                <a:gd name="connsiteY2" fmla="*/ 166688 h 628650"/>
                <a:gd name="connsiteX3" fmla="*/ 7144 w 747712"/>
                <a:gd name="connsiteY3" fmla="*/ 159544 h 628650"/>
                <a:gd name="connsiteX4" fmla="*/ 0 w 747712"/>
                <a:gd name="connsiteY4" fmla="*/ 128588 h 628650"/>
                <a:gd name="connsiteX5" fmla="*/ 0 w 747712"/>
                <a:gd name="connsiteY5" fmla="*/ 88106 h 628650"/>
                <a:gd name="connsiteX6" fmla="*/ 9525 w 747712"/>
                <a:gd name="connsiteY6" fmla="*/ 45244 h 628650"/>
                <a:gd name="connsiteX7" fmla="*/ 26194 w 747712"/>
                <a:gd name="connsiteY7" fmla="*/ 7144 h 628650"/>
                <a:gd name="connsiteX8" fmla="*/ 47625 w 747712"/>
                <a:gd name="connsiteY8" fmla="*/ 0 h 628650"/>
                <a:gd name="connsiteX9" fmla="*/ 200025 w 747712"/>
                <a:gd name="connsiteY9" fmla="*/ 7144 h 628650"/>
                <a:gd name="connsiteX10" fmla="*/ 271462 w 747712"/>
                <a:gd name="connsiteY10" fmla="*/ 85725 h 628650"/>
                <a:gd name="connsiteX11" fmla="*/ 400050 w 747712"/>
                <a:gd name="connsiteY11" fmla="*/ 195263 h 628650"/>
                <a:gd name="connsiteX12" fmla="*/ 509587 w 747712"/>
                <a:gd name="connsiteY12" fmla="*/ 295275 h 628650"/>
                <a:gd name="connsiteX13" fmla="*/ 747712 w 747712"/>
                <a:gd name="connsiteY13" fmla="*/ 502444 h 628650"/>
                <a:gd name="connsiteX14" fmla="*/ 692944 w 747712"/>
                <a:gd name="connsiteY14" fmla="*/ 628650 h 628650"/>
                <a:gd name="connsiteX15" fmla="*/ 357187 w 747712"/>
                <a:gd name="connsiteY15" fmla="*/ 373856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7712" h="628650">
                  <a:moveTo>
                    <a:pt x="357187" y="373856"/>
                  </a:moveTo>
                  <a:lnTo>
                    <a:pt x="200025" y="273844"/>
                  </a:lnTo>
                  <a:lnTo>
                    <a:pt x="14287" y="166688"/>
                  </a:lnTo>
                  <a:lnTo>
                    <a:pt x="7144" y="159544"/>
                  </a:lnTo>
                  <a:lnTo>
                    <a:pt x="0" y="128588"/>
                  </a:lnTo>
                  <a:lnTo>
                    <a:pt x="0" y="88106"/>
                  </a:lnTo>
                  <a:lnTo>
                    <a:pt x="9525" y="45244"/>
                  </a:lnTo>
                  <a:lnTo>
                    <a:pt x="26194" y="7144"/>
                  </a:lnTo>
                  <a:lnTo>
                    <a:pt x="47625" y="0"/>
                  </a:lnTo>
                  <a:lnTo>
                    <a:pt x="200025" y="7144"/>
                  </a:lnTo>
                  <a:lnTo>
                    <a:pt x="271462" y="85725"/>
                  </a:lnTo>
                  <a:lnTo>
                    <a:pt x="400050" y="195263"/>
                  </a:lnTo>
                  <a:lnTo>
                    <a:pt x="509587" y="295275"/>
                  </a:lnTo>
                  <a:lnTo>
                    <a:pt x="747712" y="502444"/>
                  </a:lnTo>
                  <a:lnTo>
                    <a:pt x="692944" y="628650"/>
                  </a:lnTo>
                  <a:lnTo>
                    <a:pt x="357187" y="373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B515BE96-6F98-9546-A16F-5DFCB43E4B83}"/>
                </a:ext>
              </a:extLst>
            </p:cNvPr>
            <p:cNvSpPr/>
            <p:nvPr/>
          </p:nvSpPr>
          <p:spPr>
            <a:xfrm>
              <a:off x="2884488" y="2074863"/>
              <a:ext cx="1463675" cy="1820862"/>
            </a:xfrm>
            <a:custGeom>
              <a:avLst/>
              <a:gdLst>
                <a:gd name="connsiteX0" fmla="*/ 623887 w 1464469"/>
                <a:gd name="connsiteY0" fmla="*/ 1212056 h 1821656"/>
                <a:gd name="connsiteX1" fmla="*/ 78581 w 1464469"/>
                <a:gd name="connsiteY1" fmla="*/ 1821656 h 1821656"/>
                <a:gd name="connsiteX2" fmla="*/ 0 w 1464469"/>
                <a:gd name="connsiteY2" fmla="*/ 1785937 h 1821656"/>
                <a:gd name="connsiteX3" fmla="*/ 85725 w 1464469"/>
                <a:gd name="connsiteY3" fmla="*/ 1662112 h 1821656"/>
                <a:gd name="connsiteX4" fmla="*/ 266700 w 1464469"/>
                <a:gd name="connsiteY4" fmla="*/ 1431131 h 1821656"/>
                <a:gd name="connsiteX5" fmla="*/ 526256 w 1464469"/>
                <a:gd name="connsiteY5" fmla="*/ 1104900 h 1821656"/>
                <a:gd name="connsiteX6" fmla="*/ 592931 w 1464469"/>
                <a:gd name="connsiteY6" fmla="*/ 990600 h 1821656"/>
                <a:gd name="connsiteX7" fmla="*/ 790575 w 1464469"/>
                <a:gd name="connsiteY7" fmla="*/ 723900 h 1821656"/>
                <a:gd name="connsiteX8" fmla="*/ 950119 w 1464469"/>
                <a:gd name="connsiteY8" fmla="*/ 509587 h 1821656"/>
                <a:gd name="connsiteX9" fmla="*/ 1092994 w 1464469"/>
                <a:gd name="connsiteY9" fmla="*/ 314325 h 1821656"/>
                <a:gd name="connsiteX10" fmla="*/ 1109662 w 1464469"/>
                <a:gd name="connsiteY10" fmla="*/ 290512 h 1821656"/>
                <a:gd name="connsiteX11" fmla="*/ 1121569 w 1464469"/>
                <a:gd name="connsiteY11" fmla="*/ 264319 h 1821656"/>
                <a:gd name="connsiteX12" fmla="*/ 1126331 w 1464469"/>
                <a:gd name="connsiteY12" fmla="*/ 209550 h 1821656"/>
                <a:gd name="connsiteX13" fmla="*/ 1119187 w 1464469"/>
                <a:gd name="connsiteY13" fmla="*/ 152400 h 1821656"/>
                <a:gd name="connsiteX14" fmla="*/ 1112044 w 1464469"/>
                <a:gd name="connsiteY14" fmla="*/ 102394 h 1821656"/>
                <a:gd name="connsiteX15" fmla="*/ 1097756 w 1464469"/>
                <a:gd name="connsiteY15" fmla="*/ 52387 h 1821656"/>
                <a:gd name="connsiteX16" fmla="*/ 1090612 w 1464469"/>
                <a:gd name="connsiteY16" fmla="*/ 33337 h 1821656"/>
                <a:gd name="connsiteX17" fmla="*/ 1085850 w 1464469"/>
                <a:gd name="connsiteY17" fmla="*/ 19050 h 1821656"/>
                <a:gd name="connsiteX18" fmla="*/ 1085850 w 1464469"/>
                <a:gd name="connsiteY18" fmla="*/ 4762 h 1821656"/>
                <a:gd name="connsiteX19" fmla="*/ 1097756 w 1464469"/>
                <a:gd name="connsiteY19" fmla="*/ 0 h 1821656"/>
                <a:gd name="connsiteX20" fmla="*/ 1126331 w 1464469"/>
                <a:gd name="connsiteY20" fmla="*/ 4762 h 1821656"/>
                <a:gd name="connsiteX21" fmla="*/ 1154906 w 1464469"/>
                <a:gd name="connsiteY21" fmla="*/ 11906 h 1821656"/>
                <a:gd name="connsiteX22" fmla="*/ 1193006 w 1464469"/>
                <a:gd name="connsiteY22" fmla="*/ 28575 h 1821656"/>
                <a:gd name="connsiteX23" fmla="*/ 1235869 w 1464469"/>
                <a:gd name="connsiteY23" fmla="*/ 57150 h 1821656"/>
                <a:gd name="connsiteX24" fmla="*/ 1307306 w 1464469"/>
                <a:gd name="connsiteY24" fmla="*/ 121444 h 1821656"/>
                <a:gd name="connsiteX25" fmla="*/ 1362075 w 1464469"/>
                <a:gd name="connsiteY25" fmla="*/ 185737 h 1821656"/>
                <a:gd name="connsiteX26" fmla="*/ 1423987 w 1464469"/>
                <a:gd name="connsiteY26" fmla="*/ 261937 h 1821656"/>
                <a:gd name="connsiteX27" fmla="*/ 1440656 w 1464469"/>
                <a:gd name="connsiteY27" fmla="*/ 285750 h 1821656"/>
                <a:gd name="connsiteX28" fmla="*/ 1454944 w 1464469"/>
                <a:gd name="connsiteY28" fmla="*/ 304800 h 1821656"/>
                <a:gd name="connsiteX29" fmla="*/ 1462087 w 1464469"/>
                <a:gd name="connsiteY29" fmla="*/ 321469 h 1821656"/>
                <a:gd name="connsiteX30" fmla="*/ 1464469 w 1464469"/>
                <a:gd name="connsiteY30" fmla="*/ 350044 h 1821656"/>
                <a:gd name="connsiteX31" fmla="*/ 1457325 w 1464469"/>
                <a:gd name="connsiteY31" fmla="*/ 369094 h 1821656"/>
                <a:gd name="connsiteX32" fmla="*/ 1435894 w 1464469"/>
                <a:gd name="connsiteY32" fmla="*/ 385762 h 1821656"/>
                <a:gd name="connsiteX33" fmla="*/ 1390650 w 1464469"/>
                <a:gd name="connsiteY33" fmla="*/ 407194 h 1821656"/>
                <a:gd name="connsiteX34" fmla="*/ 1350169 w 1464469"/>
                <a:gd name="connsiteY34" fmla="*/ 433387 h 1821656"/>
                <a:gd name="connsiteX35" fmla="*/ 1231106 w 1464469"/>
                <a:gd name="connsiteY35" fmla="*/ 557212 h 1821656"/>
                <a:gd name="connsiteX36" fmla="*/ 1045369 w 1464469"/>
                <a:gd name="connsiteY36" fmla="*/ 754856 h 1821656"/>
                <a:gd name="connsiteX37" fmla="*/ 862012 w 1464469"/>
                <a:gd name="connsiteY37" fmla="*/ 952500 h 1821656"/>
                <a:gd name="connsiteX38" fmla="*/ 623887 w 1464469"/>
                <a:gd name="connsiteY38" fmla="*/ 1212056 h 1821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64469" h="1821656">
                  <a:moveTo>
                    <a:pt x="623887" y="1212056"/>
                  </a:moveTo>
                  <a:lnTo>
                    <a:pt x="78581" y="1821656"/>
                  </a:lnTo>
                  <a:lnTo>
                    <a:pt x="0" y="1785937"/>
                  </a:lnTo>
                  <a:lnTo>
                    <a:pt x="85725" y="1662112"/>
                  </a:lnTo>
                  <a:lnTo>
                    <a:pt x="266700" y="1431131"/>
                  </a:lnTo>
                  <a:lnTo>
                    <a:pt x="526256" y="1104900"/>
                  </a:lnTo>
                  <a:lnTo>
                    <a:pt x="592931" y="990600"/>
                  </a:lnTo>
                  <a:lnTo>
                    <a:pt x="790575" y="723900"/>
                  </a:lnTo>
                  <a:lnTo>
                    <a:pt x="950119" y="509587"/>
                  </a:lnTo>
                  <a:lnTo>
                    <a:pt x="1092994" y="314325"/>
                  </a:lnTo>
                  <a:lnTo>
                    <a:pt x="1109662" y="290512"/>
                  </a:lnTo>
                  <a:lnTo>
                    <a:pt x="1121569" y="264319"/>
                  </a:lnTo>
                  <a:lnTo>
                    <a:pt x="1126331" y="209550"/>
                  </a:lnTo>
                  <a:lnTo>
                    <a:pt x="1119187" y="152400"/>
                  </a:lnTo>
                  <a:lnTo>
                    <a:pt x="1112044" y="102394"/>
                  </a:lnTo>
                  <a:lnTo>
                    <a:pt x="1097756" y="52387"/>
                  </a:lnTo>
                  <a:lnTo>
                    <a:pt x="1090612" y="33337"/>
                  </a:lnTo>
                  <a:lnTo>
                    <a:pt x="1085850" y="19050"/>
                  </a:lnTo>
                  <a:lnTo>
                    <a:pt x="1085850" y="4762"/>
                  </a:lnTo>
                  <a:lnTo>
                    <a:pt x="1097756" y="0"/>
                  </a:lnTo>
                  <a:lnTo>
                    <a:pt x="1126331" y="4762"/>
                  </a:lnTo>
                  <a:lnTo>
                    <a:pt x="1154906" y="11906"/>
                  </a:lnTo>
                  <a:lnTo>
                    <a:pt x="1193006" y="28575"/>
                  </a:lnTo>
                  <a:lnTo>
                    <a:pt x="1235869" y="57150"/>
                  </a:lnTo>
                  <a:lnTo>
                    <a:pt x="1307306" y="121444"/>
                  </a:lnTo>
                  <a:lnTo>
                    <a:pt x="1362075" y="185737"/>
                  </a:lnTo>
                  <a:lnTo>
                    <a:pt x="1423987" y="261937"/>
                  </a:lnTo>
                  <a:lnTo>
                    <a:pt x="1440656" y="285750"/>
                  </a:lnTo>
                  <a:lnTo>
                    <a:pt x="1454944" y="304800"/>
                  </a:lnTo>
                  <a:lnTo>
                    <a:pt x="1462087" y="321469"/>
                  </a:lnTo>
                  <a:lnTo>
                    <a:pt x="1464469" y="350044"/>
                  </a:lnTo>
                  <a:lnTo>
                    <a:pt x="1457325" y="369094"/>
                  </a:lnTo>
                  <a:lnTo>
                    <a:pt x="1435894" y="385762"/>
                  </a:lnTo>
                  <a:lnTo>
                    <a:pt x="1390650" y="407194"/>
                  </a:lnTo>
                  <a:lnTo>
                    <a:pt x="1350169" y="433387"/>
                  </a:lnTo>
                  <a:lnTo>
                    <a:pt x="1231106" y="557212"/>
                  </a:lnTo>
                  <a:lnTo>
                    <a:pt x="1045369" y="754856"/>
                  </a:lnTo>
                  <a:lnTo>
                    <a:pt x="862012" y="952500"/>
                  </a:lnTo>
                  <a:lnTo>
                    <a:pt x="623887" y="1212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7C2AA6E0-A77E-D44F-A466-6469A3A5CF03}"/>
                </a:ext>
              </a:extLst>
            </p:cNvPr>
            <p:cNvSpPr/>
            <p:nvPr/>
          </p:nvSpPr>
          <p:spPr>
            <a:xfrm>
              <a:off x="2738438" y="3608388"/>
              <a:ext cx="1460500" cy="534987"/>
            </a:xfrm>
            <a:custGeom>
              <a:avLst/>
              <a:gdLst>
                <a:gd name="connsiteX0" fmla="*/ 1112043 w 1459706"/>
                <a:gd name="connsiteY0" fmla="*/ 204787 h 535781"/>
                <a:gd name="connsiteX1" fmla="*/ 923925 w 1459706"/>
                <a:gd name="connsiteY1" fmla="*/ 273844 h 535781"/>
                <a:gd name="connsiteX2" fmla="*/ 726281 w 1459706"/>
                <a:gd name="connsiteY2" fmla="*/ 345281 h 535781"/>
                <a:gd name="connsiteX3" fmla="*/ 576262 w 1459706"/>
                <a:gd name="connsiteY3" fmla="*/ 392906 h 535781"/>
                <a:gd name="connsiteX4" fmla="*/ 352425 w 1459706"/>
                <a:gd name="connsiteY4" fmla="*/ 469106 h 535781"/>
                <a:gd name="connsiteX5" fmla="*/ 314325 w 1459706"/>
                <a:gd name="connsiteY5" fmla="*/ 500062 h 535781"/>
                <a:gd name="connsiteX6" fmla="*/ 269081 w 1459706"/>
                <a:gd name="connsiteY6" fmla="*/ 526256 h 535781"/>
                <a:gd name="connsiteX7" fmla="*/ 240506 w 1459706"/>
                <a:gd name="connsiteY7" fmla="*/ 535781 h 535781"/>
                <a:gd name="connsiteX8" fmla="*/ 228600 w 1459706"/>
                <a:gd name="connsiteY8" fmla="*/ 533400 h 535781"/>
                <a:gd name="connsiteX9" fmla="*/ 211931 w 1459706"/>
                <a:gd name="connsiteY9" fmla="*/ 528637 h 535781"/>
                <a:gd name="connsiteX10" fmla="*/ 190500 w 1459706"/>
                <a:gd name="connsiteY10" fmla="*/ 514350 h 535781"/>
                <a:gd name="connsiteX11" fmla="*/ 171450 w 1459706"/>
                <a:gd name="connsiteY11" fmla="*/ 490537 h 535781"/>
                <a:gd name="connsiteX12" fmla="*/ 147637 w 1459706"/>
                <a:gd name="connsiteY12" fmla="*/ 469106 h 535781"/>
                <a:gd name="connsiteX13" fmla="*/ 116681 w 1459706"/>
                <a:gd name="connsiteY13" fmla="*/ 440531 h 535781"/>
                <a:gd name="connsiteX14" fmla="*/ 85725 w 1459706"/>
                <a:gd name="connsiteY14" fmla="*/ 409575 h 535781"/>
                <a:gd name="connsiteX15" fmla="*/ 50006 w 1459706"/>
                <a:gd name="connsiteY15" fmla="*/ 364331 h 535781"/>
                <a:gd name="connsiteX16" fmla="*/ 16668 w 1459706"/>
                <a:gd name="connsiteY16" fmla="*/ 311944 h 535781"/>
                <a:gd name="connsiteX17" fmla="*/ 0 w 1459706"/>
                <a:gd name="connsiteY17" fmla="*/ 273844 h 535781"/>
                <a:gd name="connsiteX18" fmla="*/ 2381 w 1459706"/>
                <a:gd name="connsiteY18" fmla="*/ 261937 h 535781"/>
                <a:gd name="connsiteX19" fmla="*/ 38100 w 1459706"/>
                <a:gd name="connsiteY19" fmla="*/ 242887 h 535781"/>
                <a:gd name="connsiteX20" fmla="*/ 107156 w 1459706"/>
                <a:gd name="connsiteY20" fmla="*/ 221456 h 535781"/>
                <a:gd name="connsiteX21" fmla="*/ 190500 w 1459706"/>
                <a:gd name="connsiteY21" fmla="*/ 195262 h 535781"/>
                <a:gd name="connsiteX22" fmla="*/ 283368 w 1459706"/>
                <a:gd name="connsiteY22" fmla="*/ 219075 h 535781"/>
                <a:gd name="connsiteX23" fmla="*/ 364331 w 1459706"/>
                <a:gd name="connsiteY23" fmla="*/ 207169 h 535781"/>
                <a:gd name="connsiteX24" fmla="*/ 688181 w 1459706"/>
                <a:gd name="connsiteY24" fmla="*/ 145256 h 535781"/>
                <a:gd name="connsiteX25" fmla="*/ 1014412 w 1459706"/>
                <a:gd name="connsiteY25" fmla="*/ 85725 h 535781"/>
                <a:gd name="connsiteX26" fmla="*/ 1423987 w 1459706"/>
                <a:gd name="connsiteY26" fmla="*/ 0 h 535781"/>
                <a:gd name="connsiteX27" fmla="*/ 1459706 w 1459706"/>
                <a:gd name="connsiteY27" fmla="*/ 78581 h 535781"/>
                <a:gd name="connsiteX28" fmla="*/ 1112043 w 1459706"/>
                <a:gd name="connsiteY28" fmla="*/ 204787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59706" h="535781">
                  <a:moveTo>
                    <a:pt x="1112043" y="204787"/>
                  </a:moveTo>
                  <a:lnTo>
                    <a:pt x="923925" y="273844"/>
                  </a:lnTo>
                  <a:lnTo>
                    <a:pt x="726281" y="345281"/>
                  </a:lnTo>
                  <a:lnTo>
                    <a:pt x="576262" y="392906"/>
                  </a:lnTo>
                  <a:lnTo>
                    <a:pt x="352425" y="469106"/>
                  </a:lnTo>
                  <a:lnTo>
                    <a:pt x="314325" y="500062"/>
                  </a:lnTo>
                  <a:lnTo>
                    <a:pt x="269081" y="526256"/>
                  </a:lnTo>
                  <a:lnTo>
                    <a:pt x="240506" y="535781"/>
                  </a:lnTo>
                  <a:lnTo>
                    <a:pt x="228600" y="533400"/>
                  </a:lnTo>
                  <a:lnTo>
                    <a:pt x="211931" y="528637"/>
                  </a:lnTo>
                  <a:lnTo>
                    <a:pt x="190500" y="514350"/>
                  </a:lnTo>
                  <a:lnTo>
                    <a:pt x="171450" y="490537"/>
                  </a:lnTo>
                  <a:lnTo>
                    <a:pt x="147637" y="469106"/>
                  </a:lnTo>
                  <a:lnTo>
                    <a:pt x="116681" y="440531"/>
                  </a:lnTo>
                  <a:lnTo>
                    <a:pt x="85725" y="409575"/>
                  </a:lnTo>
                  <a:lnTo>
                    <a:pt x="50006" y="364331"/>
                  </a:lnTo>
                  <a:lnTo>
                    <a:pt x="16668" y="311944"/>
                  </a:lnTo>
                  <a:lnTo>
                    <a:pt x="0" y="273844"/>
                  </a:lnTo>
                  <a:lnTo>
                    <a:pt x="2381" y="261937"/>
                  </a:lnTo>
                  <a:lnTo>
                    <a:pt x="38100" y="242887"/>
                  </a:lnTo>
                  <a:lnTo>
                    <a:pt x="107156" y="221456"/>
                  </a:lnTo>
                  <a:lnTo>
                    <a:pt x="190500" y="195262"/>
                  </a:lnTo>
                  <a:lnTo>
                    <a:pt x="283368" y="219075"/>
                  </a:lnTo>
                  <a:lnTo>
                    <a:pt x="364331" y="207169"/>
                  </a:lnTo>
                  <a:lnTo>
                    <a:pt x="688181" y="145256"/>
                  </a:lnTo>
                  <a:lnTo>
                    <a:pt x="1014412" y="85725"/>
                  </a:lnTo>
                  <a:lnTo>
                    <a:pt x="1423987" y="0"/>
                  </a:lnTo>
                  <a:lnTo>
                    <a:pt x="1459706" y="78581"/>
                  </a:lnTo>
                  <a:lnTo>
                    <a:pt x="1112043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67BC7FA2-D4DA-2748-9FD1-2F39E4E719C0}"/>
                </a:ext>
              </a:extLst>
            </p:cNvPr>
            <p:cNvSpPr/>
            <p:nvPr/>
          </p:nvSpPr>
          <p:spPr>
            <a:xfrm>
              <a:off x="3933825" y="3195638"/>
              <a:ext cx="452438" cy="771525"/>
            </a:xfrm>
            <a:custGeom>
              <a:avLst/>
              <a:gdLst>
                <a:gd name="connsiteX0" fmla="*/ 254794 w 452438"/>
                <a:gd name="connsiteY0" fmla="*/ 642937 h 771525"/>
                <a:gd name="connsiteX1" fmla="*/ 178594 w 452438"/>
                <a:gd name="connsiteY1" fmla="*/ 519112 h 771525"/>
                <a:gd name="connsiteX2" fmla="*/ 140494 w 452438"/>
                <a:gd name="connsiteY2" fmla="*/ 428625 h 771525"/>
                <a:gd name="connsiteX3" fmla="*/ 111919 w 452438"/>
                <a:gd name="connsiteY3" fmla="*/ 357187 h 771525"/>
                <a:gd name="connsiteX4" fmla="*/ 80963 w 452438"/>
                <a:gd name="connsiteY4" fmla="*/ 266700 h 771525"/>
                <a:gd name="connsiteX5" fmla="*/ 52388 w 452438"/>
                <a:gd name="connsiteY5" fmla="*/ 185737 h 771525"/>
                <a:gd name="connsiteX6" fmla="*/ 23813 w 452438"/>
                <a:gd name="connsiteY6" fmla="*/ 109537 h 771525"/>
                <a:gd name="connsiteX7" fmla="*/ 4763 w 452438"/>
                <a:gd name="connsiteY7" fmla="*/ 54768 h 771525"/>
                <a:gd name="connsiteX8" fmla="*/ 0 w 452438"/>
                <a:gd name="connsiteY8" fmla="*/ 26193 h 771525"/>
                <a:gd name="connsiteX9" fmla="*/ 4763 w 452438"/>
                <a:gd name="connsiteY9" fmla="*/ 7143 h 771525"/>
                <a:gd name="connsiteX10" fmla="*/ 23813 w 452438"/>
                <a:gd name="connsiteY10" fmla="*/ 0 h 771525"/>
                <a:gd name="connsiteX11" fmla="*/ 54769 w 452438"/>
                <a:gd name="connsiteY11" fmla="*/ 7143 h 771525"/>
                <a:gd name="connsiteX12" fmla="*/ 133350 w 452438"/>
                <a:gd name="connsiteY12" fmla="*/ 73818 h 771525"/>
                <a:gd name="connsiteX13" fmla="*/ 245269 w 452438"/>
                <a:gd name="connsiteY13" fmla="*/ 169068 h 771525"/>
                <a:gd name="connsiteX14" fmla="*/ 354806 w 452438"/>
                <a:gd name="connsiteY14" fmla="*/ 269081 h 771525"/>
                <a:gd name="connsiteX15" fmla="*/ 416719 w 452438"/>
                <a:gd name="connsiteY15" fmla="*/ 328612 h 771525"/>
                <a:gd name="connsiteX16" fmla="*/ 433388 w 452438"/>
                <a:gd name="connsiteY16" fmla="*/ 388143 h 771525"/>
                <a:gd name="connsiteX17" fmla="*/ 442913 w 452438"/>
                <a:gd name="connsiteY17" fmla="*/ 469106 h 771525"/>
                <a:gd name="connsiteX18" fmla="*/ 452438 w 452438"/>
                <a:gd name="connsiteY18" fmla="*/ 552450 h 771525"/>
                <a:gd name="connsiteX19" fmla="*/ 452438 w 452438"/>
                <a:gd name="connsiteY19" fmla="*/ 623887 h 771525"/>
                <a:gd name="connsiteX20" fmla="*/ 450056 w 452438"/>
                <a:gd name="connsiteY20" fmla="*/ 676275 h 771525"/>
                <a:gd name="connsiteX21" fmla="*/ 440531 w 452438"/>
                <a:gd name="connsiteY21" fmla="*/ 716756 h 771525"/>
                <a:gd name="connsiteX22" fmla="*/ 423863 w 452438"/>
                <a:gd name="connsiteY22" fmla="*/ 745331 h 771525"/>
                <a:gd name="connsiteX23" fmla="*/ 404813 w 452438"/>
                <a:gd name="connsiteY23" fmla="*/ 762000 h 771525"/>
                <a:gd name="connsiteX24" fmla="*/ 381000 w 452438"/>
                <a:gd name="connsiteY24" fmla="*/ 771525 h 771525"/>
                <a:gd name="connsiteX25" fmla="*/ 352425 w 452438"/>
                <a:gd name="connsiteY25" fmla="*/ 769143 h 771525"/>
                <a:gd name="connsiteX26" fmla="*/ 323850 w 452438"/>
                <a:gd name="connsiteY26" fmla="*/ 745331 h 771525"/>
                <a:gd name="connsiteX27" fmla="*/ 254794 w 452438"/>
                <a:gd name="connsiteY27" fmla="*/ 642937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52438" h="771525">
                  <a:moveTo>
                    <a:pt x="254794" y="642937"/>
                  </a:moveTo>
                  <a:lnTo>
                    <a:pt x="178594" y="519112"/>
                  </a:lnTo>
                  <a:lnTo>
                    <a:pt x="140494" y="428625"/>
                  </a:lnTo>
                  <a:lnTo>
                    <a:pt x="111919" y="357187"/>
                  </a:lnTo>
                  <a:lnTo>
                    <a:pt x="80963" y="266700"/>
                  </a:lnTo>
                  <a:lnTo>
                    <a:pt x="52388" y="185737"/>
                  </a:lnTo>
                  <a:lnTo>
                    <a:pt x="23813" y="109537"/>
                  </a:lnTo>
                  <a:lnTo>
                    <a:pt x="4763" y="54768"/>
                  </a:lnTo>
                  <a:lnTo>
                    <a:pt x="0" y="26193"/>
                  </a:lnTo>
                  <a:lnTo>
                    <a:pt x="4763" y="7143"/>
                  </a:lnTo>
                  <a:lnTo>
                    <a:pt x="23813" y="0"/>
                  </a:lnTo>
                  <a:lnTo>
                    <a:pt x="54769" y="7143"/>
                  </a:lnTo>
                  <a:lnTo>
                    <a:pt x="133350" y="73818"/>
                  </a:lnTo>
                  <a:lnTo>
                    <a:pt x="245269" y="169068"/>
                  </a:lnTo>
                  <a:lnTo>
                    <a:pt x="354806" y="269081"/>
                  </a:lnTo>
                  <a:lnTo>
                    <a:pt x="416719" y="328612"/>
                  </a:lnTo>
                  <a:lnTo>
                    <a:pt x="433388" y="388143"/>
                  </a:lnTo>
                  <a:lnTo>
                    <a:pt x="442913" y="469106"/>
                  </a:lnTo>
                  <a:lnTo>
                    <a:pt x="452438" y="552450"/>
                  </a:lnTo>
                  <a:lnTo>
                    <a:pt x="452438" y="623887"/>
                  </a:lnTo>
                  <a:lnTo>
                    <a:pt x="450056" y="676275"/>
                  </a:lnTo>
                  <a:lnTo>
                    <a:pt x="440531" y="716756"/>
                  </a:lnTo>
                  <a:lnTo>
                    <a:pt x="423863" y="745331"/>
                  </a:lnTo>
                  <a:lnTo>
                    <a:pt x="404813" y="762000"/>
                  </a:lnTo>
                  <a:lnTo>
                    <a:pt x="381000" y="771525"/>
                  </a:lnTo>
                  <a:lnTo>
                    <a:pt x="352425" y="769143"/>
                  </a:lnTo>
                  <a:lnTo>
                    <a:pt x="323850" y="745331"/>
                  </a:lnTo>
                  <a:lnTo>
                    <a:pt x="254794" y="642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B1B744D7-D48E-F14C-9E94-3E314CFA8460}"/>
                </a:ext>
              </a:extLst>
            </p:cNvPr>
            <p:cNvSpPr/>
            <p:nvPr/>
          </p:nvSpPr>
          <p:spPr>
            <a:xfrm rot="16200000">
              <a:off x="2509044" y="4741069"/>
              <a:ext cx="2182813" cy="307975"/>
            </a:xfrm>
            <a:custGeom>
              <a:avLst/>
              <a:gdLst>
                <a:gd name="connsiteX0" fmla="*/ 1250156 w 2183606"/>
                <a:gd name="connsiteY0" fmla="*/ 283369 h 307181"/>
                <a:gd name="connsiteX1" fmla="*/ 757238 w 2183606"/>
                <a:gd name="connsiteY1" fmla="*/ 278606 h 307181"/>
                <a:gd name="connsiteX2" fmla="*/ 130969 w 2183606"/>
                <a:gd name="connsiteY2" fmla="*/ 271463 h 307181"/>
                <a:gd name="connsiteX3" fmla="*/ 83344 w 2183606"/>
                <a:gd name="connsiteY3" fmla="*/ 261938 h 307181"/>
                <a:gd name="connsiteX4" fmla="*/ 42863 w 2183606"/>
                <a:gd name="connsiteY4" fmla="*/ 250031 h 307181"/>
                <a:gd name="connsiteX5" fmla="*/ 16669 w 2183606"/>
                <a:gd name="connsiteY5" fmla="*/ 235744 h 307181"/>
                <a:gd name="connsiteX6" fmla="*/ 0 w 2183606"/>
                <a:gd name="connsiteY6" fmla="*/ 216694 h 307181"/>
                <a:gd name="connsiteX7" fmla="*/ 0 w 2183606"/>
                <a:gd name="connsiteY7" fmla="*/ 192881 h 307181"/>
                <a:gd name="connsiteX8" fmla="*/ 14288 w 2183606"/>
                <a:gd name="connsiteY8" fmla="*/ 161925 h 307181"/>
                <a:gd name="connsiteX9" fmla="*/ 35719 w 2183606"/>
                <a:gd name="connsiteY9" fmla="*/ 135731 h 307181"/>
                <a:gd name="connsiteX10" fmla="*/ 61913 w 2183606"/>
                <a:gd name="connsiteY10" fmla="*/ 114300 h 307181"/>
                <a:gd name="connsiteX11" fmla="*/ 107156 w 2183606"/>
                <a:gd name="connsiteY11" fmla="*/ 88106 h 307181"/>
                <a:gd name="connsiteX12" fmla="*/ 169069 w 2183606"/>
                <a:gd name="connsiteY12" fmla="*/ 57150 h 307181"/>
                <a:gd name="connsiteX13" fmla="*/ 233363 w 2183606"/>
                <a:gd name="connsiteY13" fmla="*/ 28575 h 307181"/>
                <a:gd name="connsiteX14" fmla="*/ 326231 w 2183606"/>
                <a:gd name="connsiteY14" fmla="*/ 0 h 307181"/>
                <a:gd name="connsiteX15" fmla="*/ 397669 w 2183606"/>
                <a:gd name="connsiteY15" fmla="*/ 14288 h 307181"/>
                <a:gd name="connsiteX16" fmla="*/ 516731 w 2183606"/>
                <a:gd name="connsiteY16" fmla="*/ 40481 h 307181"/>
                <a:gd name="connsiteX17" fmla="*/ 623888 w 2183606"/>
                <a:gd name="connsiteY17" fmla="*/ 71438 h 307181"/>
                <a:gd name="connsiteX18" fmla="*/ 745331 w 2183606"/>
                <a:gd name="connsiteY18" fmla="*/ 83344 h 307181"/>
                <a:gd name="connsiteX19" fmla="*/ 966788 w 2183606"/>
                <a:gd name="connsiteY19" fmla="*/ 92869 h 307181"/>
                <a:gd name="connsiteX20" fmla="*/ 1307306 w 2183606"/>
                <a:gd name="connsiteY20" fmla="*/ 92869 h 307181"/>
                <a:gd name="connsiteX21" fmla="*/ 1693069 w 2183606"/>
                <a:gd name="connsiteY21" fmla="*/ 95250 h 307181"/>
                <a:gd name="connsiteX22" fmla="*/ 1866900 w 2183606"/>
                <a:gd name="connsiteY22" fmla="*/ 95250 h 307181"/>
                <a:gd name="connsiteX23" fmla="*/ 1881188 w 2183606"/>
                <a:gd name="connsiteY23" fmla="*/ 92869 h 307181"/>
                <a:gd name="connsiteX24" fmla="*/ 2105025 w 2183606"/>
                <a:gd name="connsiteY24" fmla="*/ 30956 h 307181"/>
                <a:gd name="connsiteX25" fmla="*/ 2183606 w 2183606"/>
                <a:gd name="connsiteY25" fmla="*/ 190500 h 307181"/>
                <a:gd name="connsiteX26" fmla="*/ 2031206 w 2183606"/>
                <a:gd name="connsiteY26" fmla="*/ 266700 h 307181"/>
                <a:gd name="connsiteX27" fmla="*/ 1969294 w 2183606"/>
                <a:gd name="connsiteY27" fmla="*/ 300038 h 307181"/>
                <a:gd name="connsiteX28" fmla="*/ 1947863 w 2183606"/>
                <a:gd name="connsiteY28" fmla="*/ 304800 h 307181"/>
                <a:gd name="connsiteX29" fmla="*/ 1907381 w 2183606"/>
                <a:gd name="connsiteY29" fmla="*/ 307181 h 307181"/>
                <a:gd name="connsiteX30" fmla="*/ 1859756 w 2183606"/>
                <a:gd name="connsiteY30" fmla="*/ 302419 h 307181"/>
                <a:gd name="connsiteX31" fmla="*/ 1745456 w 2183606"/>
                <a:gd name="connsiteY31" fmla="*/ 292894 h 307181"/>
                <a:gd name="connsiteX32" fmla="*/ 1250156 w 2183606"/>
                <a:gd name="connsiteY32" fmla="*/ 283369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83606" h="307181">
                  <a:moveTo>
                    <a:pt x="1250156" y="283369"/>
                  </a:moveTo>
                  <a:lnTo>
                    <a:pt x="757238" y="278606"/>
                  </a:lnTo>
                  <a:lnTo>
                    <a:pt x="130969" y="271463"/>
                  </a:lnTo>
                  <a:lnTo>
                    <a:pt x="83344" y="261938"/>
                  </a:lnTo>
                  <a:lnTo>
                    <a:pt x="42863" y="250031"/>
                  </a:lnTo>
                  <a:lnTo>
                    <a:pt x="16669" y="235744"/>
                  </a:lnTo>
                  <a:lnTo>
                    <a:pt x="0" y="216694"/>
                  </a:lnTo>
                  <a:lnTo>
                    <a:pt x="0" y="192881"/>
                  </a:lnTo>
                  <a:lnTo>
                    <a:pt x="14288" y="161925"/>
                  </a:lnTo>
                  <a:lnTo>
                    <a:pt x="35719" y="135731"/>
                  </a:lnTo>
                  <a:lnTo>
                    <a:pt x="61913" y="114300"/>
                  </a:lnTo>
                  <a:lnTo>
                    <a:pt x="107156" y="88106"/>
                  </a:lnTo>
                  <a:lnTo>
                    <a:pt x="169069" y="57150"/>
                  </a:lnTo>
                  <a:lnTo>
                    <a:pt x="233363" y="28575"/>
                  </a:lnTo>
                  <a:lnTo>
                    <a:pt x="326231" y="0"/>
                  </a:lnTo>
                  <a:lnTo>
                    <a:pt x="397669" y="14288"/>
                  </a:lnTo>
                  <a:lnTo>
                    <a:pt x="516731" y="40481"/>
                  </a:lnTo>
                  <a:lnTo>
                    <a:pt x="623888" y="71438"/>
                  </a:lnTo>
                  <a:lnTo>
                    <a:pt x="745331" y="83344"/>
                  </a:lnTo>
                  <a:lnTo>
                    <a:pt x="966788" y="92869"/>
                  </a:lnTo>
                  <a:lnTo>
                    <a:pt x="1307306" y="92869"/>
                  </a:lnTo>
                  <a:lnTo>
                    <a:pt x="1693069" y="95250"/>
                  </a:lnTo>
                  <a:lnTo>
                    <a:pt x="1866900" y="95250"/>
                  </a:lnTo>
                  <a:lnTo>
                    <a:pt x="1881188" y="92869"/>
                  </a:lnTo>
                  <a:lnTo>
                    <a:pt x="2105025" y="30956"/>
                  </a:lnTo>
                  <a:lnTo>
                    <a:pt x="2183606" y="190500"/>
                  </a:lnTo>
                  <a:lnTo>
                    <a:pt x="2031206" y="266700"/>
                  </a:lnTo>
                  <a:lnTo>
                    <a:pt x="1969294" y="300038"/>
                  </a:lnTo>
                  <a:lnTo>
                    <a:pt x="1947863" y="304800"/>
                  </a:lnTo>
                  <a:lnTo>
                    <a:pt x="1907381" y="307181"/>
                  </a:lnTo>
                  <a:lnTo>
                    <a:pt x="1859756" y="302419"/>
                  </a:lnTo>
                  <a:lnTo>
                    <a:pt x="1745456" y="292894"/>
                  </a:lnTo>
                  <a:lnTo>
                    <a:pt x="1250156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CAAB0A3C-92B5-F542-B8DF-D99B90CA0C3D}"/>
                </a:ext>
              </a:extLst>
            </p:cNvPr>
            <p:cNvSpPr/>
            <p:nvPr/>
          </p:nvSpPr>
          <p:spPr>
            <a:xfrm>
              <a:off x="5584825" y="1928813"/>
              <a:ext cx="1911350" cy="1566862"/>
            </a:xfrm>
            <a:custGeom>
              <a:avLst/>
              <a:gdLst>
                <a:gd name="connsiteX0" fmla="*/ 816769 w 1912144"/>
                <a:gd name="connsiteY0" fmla="*/ 1097756 h 1566862"/>
                <a:gd name="connsiteX1" fmla="*/ 733425 w 1912144"/>
                <a:gd name="connsiteY1" fmla="*/ 995362 h 1566862"/>
                <a:gd name="connsiteX2" fmla="*/ 652463 w 1912144"/>
                <a:gd name="connsiteY2" fmla="*/ 890587 h 1566862"/>
                <a:gd name="connsiteX3" fmla="*/ 550069 w 1912144"/>
                <a:gd name="connsiteY3" fmla="*/ 750093 h 1566862"/>
                <a:gd name="connsiteX4" fmla="*/ 435769 w 1912144"/>
                <a:gd name="connsiteY4" fmla="*/ 597693 h 1566862"/>
                <a:gd name="connsiteX5" fmla="*/ 357188 w 1912144"/>
                <a:gd name="connsiteY5" fmla="*/ 500062 h 1566862"/>
                <a:gd name="connsiteX6" fmla="*/ 276225 w 1912144"/>
                <a:gd name="connsiteY6" fmla="*/ 388143 h 1566862"/>
                <a:gd name="connsiteX7" fmla="*/ 0 w 1912144"/>
                <a:gd name="connsiteY7" fmla="*/ 116681 h 1566862"/>
                <a:gd name="connsiteX8" fmla="*/ 33338 w 1912144"/>
                <a:gd name="connsiteY8" fmla="*/ 0 h 1566862"/>
                <a:gd name="connsiteX9" fmla="*/ 150019 w 1912144"/>
                <a:gd name="connsiteY9" fmla="*/ 123825 h 1566862"/>
                <a:gd name="connsiteX10" fmla="*/ 326232 w 1912144"/>
                <a:gd name="connsiteY10" fmla="*/ 276225 h 1566862"/>
                <a:gd name="connsiteX11" fmla="*/ 471488 w 1912144"/>
                <a:gd name="connsiteY11" fmla="*/ 416718 h 1566862"/>
                <a:gd name="connsiteX12" fmla="*/ 619125 w 1912144"/>
                <a:gd name="connsiteY12" fmla="*/ 547687 h 1566862"/>
                <a:gd name="connsiteX13" fmla="*/ 752475 w 1912144"/>
                <a:gd name="connsiteY13" fmla="*/ 666750 h 1566862"/>
                <a:gd name="connsiteX14" fmla="*/ 921544 w 1912144"/>
                <a:gd name="connsiteY14" fmla="*/ 814387 h 1566862"/>
                <a:gd name="connsiteX15" fmla="*/ 1085850 w 1912144"/>
                <a:gd name="connsiteY15" fmla="*/ 959643 h 1566862"/>
                <a:gd name="connsiteX16" fmla="*/ 1231107 w 1912144"/>
                <a:gd name="connsiteY16" fmla="*/ 1083468 h 1566862"/>
                <a:gd name="connsiteX17" fmla="*/ 1383507 w 1912144"/>
                <a:gd name="connsiteY17" fmla="*/ 1204912 h 1566862"/>
                <a:gd name="connsiteX18" fmla="*/ 1490663 w 1912144"/>
                <a:gd name="connsiteY18" fmla="*/ 1273968 h 1566862"/>
                <a:gd name="connsiteX19" fmla="*/ 1609725 w 1912144"/>
                <a:gd name="connsiteY19" fmla="*/ 1347787 h 1566862"/>
                <a:gd name="connsiteX20" fmla="*/ 1724025 w 1912144"/>
                <a:gd name="connsiteY20" fmla="*/ 1412081 h 1566862"/>
                <a:gd name="connsiteX21" fmla="*/ 1885950 w 1912144"/>
                <a:gd name="connsiteY21" fmla="*/ 1502568 h 1566862"/>
                <a:gd name="connsiteX22" fmla="*/ 1905000 w 1912144"/>
                <a:gd name="connsiteY22" fmla="*/ 1521618 h 1566862"/>
                <a:gd name="connsiteX23" fmla="*/ 1912144 w 1912144"/>
                <a:gd name="connsiteY23" fmla="*/ 1545431 h 1566862"/>
                <a:gd name="connsiteX24" fmla="*/ 1907382 w 1912144"/>
                <a:gd name="connsiteY24" fmla="*/ 1559718 h 1566862"/>
                <a:gd name="connsiteX25" fmla="*/ 1893094 w 1912144"/>
                <a:gd name="connsiteY25" fmla="*/ 1564481 h 1566862"/>
                <a:gd name="connsiteX26" fmla="*/ 1807369 w 1912144"/>
                <a:gd name="connsiteY26" fmla="*/ 1566862 h 1566862"/>
                <a:gd name="connsiteX27" fmla="*/ 1464469 w 1912144"/>
                <a:gd name="connsiteY27" fmla="*/ 1564481 h 1566862"/>
                <a:gd name="connsiteX28" fmla="*/ 1235869 w 1912144"/>
                <a:gd name="connsiteY28" fmla="*/ 1566862 h 1566862"/>
                <a:gd name="connsiteX29" fmla="*/ 1185863 w 1912144"/>
                <a:gd name="connsiteY29" fmla="*/ 1552575 h 1566862"/>
                <a:gd name="connsiteX30" fmla="*/ 1152525 w 1912144"/>
                <a:gd name="connsiteY30" fmla="*/ 1535906 h 1566862"/>
                <a:gd name="connsiteX31" fmla="*/ 1112044 w 1912144"/>
                <a:gd name="connsiteY31" fmla="*/ 1500187 h 1566862"/>
                <a:gd name="connsiteX32" fmla="*/ 1069182 w 1912144"/>
                <a:gd name="connsiteY32" fmla="*/ 1440656 h 1566862"/>
                <a:gd name="connsiteX33" fmla="*/ 966788 w 1912144"/>
                <a:gd name="connsiteY33" fmla="*/ 1307306 h 1566862"/>
                <a:gd name="connsiteX34" fmla="*/ 816769 w 1912144"/>
                <a:gd name="connsiteY34" fmla="*/ 1097756 h 1566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12144" h="1566862">
                  <a:moveTo>
                    <a:pt x="816769" y="1097756"/>
                  </a:moveTo>
                  <a:lnTo>
                    <a:pt x="733425" y="995362"/>
                  </a:lnTo>
                  <a:lnTo>
                    <a:pt x="652463" y="890587"/>
                  </a:lnTo>
                  <a:lnTo>
                    <a:pt x="550069" y="750093"/>
                  </a:lnTo>
                  <a:lnTo>
                    <a:pt x="435769" y="597693"/>
                  </a:lnTo>
                  <a:lnTo>
                    <a:pt x="357188" y="500062"/>
                  </a:lnTo>
                  <a:lnTo>
                    <a:pt x="276225" y="388143"/>
                  </a:lnTo>
                  <a:lnTo>
                    <a:pt x="0" y="116681"/>
                  </a:lnTo>
                  <a:lnTo>
                    <a:pt x="33338" y="0"/>
                  </a:lnTo>
                  <a:lnTo>
                    <a:pt x="150019" y="123825"/>
                  </a:lnTo>
                  <a:lnTo>
                    <a:pt x="326232" y="276225"/>
                  </a:lnTo>
                  <a:lnTo>
                    <a:pt x="471488" y="416718"/>
                  </a:lnTo>
                  <a:lnTo>
                    <a:pt x="619125" y="547687"/>
                  </a:lnTo>
                  <a:lnTo>
                    <a:pt x="752475" y="666750"/>
                  </a:lnTo>
                  <a:lnTo>
                    <a:pt x="921544" y="814387"/>
                  </a:lnTo>
                  <a:lnTo>
                    <a:pt x="1085850" y="959643"/>
                  </a:lnTo>
                  <a:lnTo>
                    <a:pt x="1231107" y="1083468"/>
                  </a:lnTo>
                  <a:lnTo>
                    <a:pt x="1383507" y="1204912"/>
                  </a:lnTo>
                  <a:lnTo>
                    <a:pt x="1490663" y="1273968"/>
                  </a:lnTo>
                  <a:lnTo>
                    <a:pt x="1609725" y="1347787"/>
                  </a:lnTo>
                  <a:lnTo>
                    <a:pt x="1724025" y="1412081"/>
                  </a:lnTo>
                  <a:lnTo>
                    <a:pt x="1885950" y="1502568"/>
                  </a:lnTo>
                  <a:lnTo>
                    <a:pt x="1905000" y="1521618"/>
                  </a:lnTo>
                  <a:lnTo>
                    <a:pt x="1912144" y="1545431"/>
                  </a:lnTo>
                  <a:lnTo>
                    <a:pt x="1907382" y="1559718"/>
                  </a:lnTo>
                  <a:lnTo>
                    <a:pt x="1893094" y="1564481"/>
                  </a:lnTo>
                  <a:lnTo>
                    <a:pt x="1807369" y="1566862"/>
                  </a:lnTo>
                  <a:lnTo>
                    <a:pt x="1464469" y="1564481"/>
                  </a:lnTo>
                  <a:lnTo>
                    <a:pt x="1235869" y="1566862"/>
                  </a:lnTo>
                  <a:lnTo>
                    <a:pt x="1185863" y="1552575"/>
                  </a:lnTo>
                  <a:lnTo>
                    <a:pt x="1152525" y="1535906"/>
                  </a:lnTo>
                  <a:lnTo>
                    <a:pt x="1112044" y="1500187"/>
                  </a:lnTo>
                  <a:lnTo>
                    <a:pt x="1069182" y="1440656"/>
                  </a:lnTo>
                  <a:lnTo>
                    <a:pt x="966788" y="1307306"/>
                  </a:lnTo>
                  <a:lnTo>
                    <a:pt x="816769" y="1097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D26E82AD-4153-8D4B-A7BC-B008E3D99FC7}"/>
                </a:ext>
              </a:extLst>
            </p:cNvPr>
            <p:cNvSpPr/>
            <p:nvPr/>
          </p:nvSpPr>
          <p:spPr>
            <a:xfrm>
              <a:off x="4924425" y="4227513"/>
              <a:ext cx="1965325" cy="1524000"/>
            </a:xfrm>
            <a:custGeom>
              <a:avLst/>
              <a:gdLst>
                <a:gd name="connsiteX0" fmla="*/ 688181 w 1964531"/>
                <a:gd name="connsiteY0" fmla="*/ 290512 h 1524000"/>
                <a:gd name="connsiteX1" fmla="*/ 80963 w 1964531"/>
                <a:gd name="connsiteY1" fmla="*/ 373856 h 1524000"/>
                <a:gd name="connsiteX2" fmla="*/ 0 w 1964531"/>
                <a:gd name="connsiteY2" fmla="*/ 223837 h 1524000"/>
                <a:gd name="connsiteX3" fmla="*/ 95250 w 1964531"/>
                <a:gd name="connsiteY3" fmla="*/ 223837 h 1524000"/>
                <a:gd name="connsiteX4" fmla="*/ 166688 w 1964531"/>
                <a:gd name="connsiteY4" fmla="*/ 223837 h 1524000"/>
                <a:gd name="connsiteX5" fmla="*/ 247650 w 1964531"/>
                <a:gd name="connsiteY5" fmla="*/ 216694 h 1524000"/>
                <a:gd name="connsiteX6" fmla="*/ 390525 w 1964531"/>
                <a:gd name="connsiteY6" fmla="*/ 195262 h 1524000"/>
                <a:gd name="connsiteX7" fmla="*/ 723900 w 1964531"/>
                <a:gd name="connsiteY7" fmla="*/ 147637 h 1524000"/>
                <a:gd name="connsiteX8" fmla="*/ 1100138 w 1964531"/>
                <a:gd name="connsiteY8" fmla="*/ 97631 h 1524000"/>
                <a:gd name="connsiteX9" fmla="*/ 1469231 w 1964531"/>
                <a:gd name="connsiteY9" fmla="*/ 50006 h 1524000"/>
                <a:gd name="connsiteX10" fmla="*/ 1500188 w 1964531"/>
                <a:gd name="connsiteY10" fmla="*/ 33337 h 1524000"/>
                <a:gd name="connsiteX11" fmla="*/ 1535906 w 1964531"/>
                <a:gd name="connsiteY11" fmla="*/ 16669 h 1524000"/>
                <a:gd name="connsiteX12" fmla="*/ 1578769 w 1964531"/>
                <a:gd name="connsiteY12" fmla="*/ 4762 h 1524000"/>
                <a:gd name="connsiteX13" fmla="*/ 1619250 w 1964531"/>
                <a:gd name="connsiteY13" fmla="*/ 0 h 1524000"/>
                <a:gd name="connsiteX14" fmla="*/ 1643063 w 1964531"/>
                <a:gd name="connsiteY14" fmla="*/ 0 h 1524000"/>
                <a:gd name="connsiteX15" fmla="*/ 1669256 w 1964531"/>
                <a:gd name="connsiteY15" fmla="*/ 9525 h 1524000"/>
                <a:gd name="connsiteX16" fmla="*/ 1735931 w 1964531"/>
                <a:gd name="connsiteY16" fmla="*/ 47625 h 1524000"/>
                <a:gd name="connsiteX17" fmla="*/ 1807369 w 1964531"/>
                <a:gd name="connsiteY17" fmla="*/ 92869 h 1524000"/>
                <a:gd name="connsiteX18" fmla="*/ 1881188 w 1964531"/>
                <a:gd name="connsiteY18" fmla="*/ 147637 h 1524000"/>
                <a:gd name="connsiteX19" fmla="*/ 1924050 w 1964531"/>
                <a:gd name="connsiteY19" fmla="*/ 188119 h 1524000"/>
                <a:gd name="connsiteX20" fmla="*/ 1943100 w 1964531"/>
                <a:gd name="connsiteY20" fmla="*/ 207169 h 1524000"/>
                <a:gd name="connsiteX21" fmla="*/ 1957388 w 1964531"/>
                <a:gd name="connsiteY21" fmla="*/ 230981 h 1524000"/>
                <a:gd name="connsiteX22" fmla="*/ 1964531 w 1964531"/>
                <a:gd name="connsiteY22" fmla="*/ 264319 h 1524000"/>
                <a:gd name="connsiteX23" fmla="*/ 1964531 w 1964531"/>
                <a:gd name="connsiteY23" fmla="*/ 295275 h 1524000"/>
                <a:gd name="connsiteX24" fmla="*/ 1933575 w 1964531"/>
                <a:gd name="connsiteY24" fmla="*/ 342900 h 1524000"/>
                <a:gd name="connsiteX25" fmla="*/ 1871663 w 1964531"/>
                <a:gd name="connsiteY25" fmla="*/ 428625 h 1524000"/>
                <a:gd name="connsiteX26" fmla="*/ 1809750 w 1964531"/>
                <a:gd name="connsiteY26" fmla="*/ 683419 h 1524000"/>
                <a:gd name="connsiteX27" fmla="*/ 1747838 w 1964531"/>
                <a:gd name="connsiteY27" fmla="*/ 923925 h 1524000"/>
                <a:gd name="connsiteX28" fmla="*/ 1681163 w 1964531"/>
                <a:gd name="connsiteY28" fmla="*/ 1190625 h 1524000"/>
                <a:gd name="connsiteX29" fmla="*/ 1654969 w 1964531"/>
                <a:gd name="connsiteY29" fmla="*/ 1304925 h 1524000"/>
                <a:gd name="connsiteX30" fmla="*/ 1614488 w 1964531"/>
                <a:gd name="connsiteY30" fmla="*/ 1454944 h 1524000"/>
                <a:gd name="connsiteX31" fmla="*/ 1588294 w 1964531"/>
                <a:gd name="connsiteY31" fmla="*/ 1507331 h 1524000"/>
                <a:gd name="connsiteX32" fmla="*/ 1566863 w 1964531"/>
                <a:gd name="connsiteY32" fmla="*/ 1521619 h 1524000"/>
                <a:gd name="connsiteX33" fmla="*/ 1547813 w 1964531"/>
                <a:gd name="connsiteY33" fmla="*/ 1524000 h 1524000"/>
                <a:gd name="connsiteX34" fmla="*/ 1519238 w 1964531"/>
                <a:gd name="connsiteY34" fmla="*/ 1516856 h 1524000"/>
                <a:gd name="connsiteX35" fmla="*/ 1476375 w 1964531"/>
                <a:gd name="connsiteY35" fmla="*/ 1483519 h 1524000"/>
                <a:gd name="connsiteX36" fmla="*/ 1440656 w 1964531"/>
                <a:gd name="connsiteY36" fmla="*/ 1450181 h 1524000"/>
                <a:gd name="connsiteX37" fmla="*/ 1452563 w 1964531"/>
                <a:gd name="connsiteY37" fmla="*/ 1185862 h 1524000"/>
                <a:gd name="connsiteX38" fmla="*/ 1507331 w 1964531"/>
                <a:gd name="connsiteY38" fmla="*/ 816769 h 1524000"/>
                <a:gd name="connsiteX39" fmla="*/ 1562100 w 1964531"/>
                <a:gd name="connsiteY39" fmla="*/ 459581 h 1524000"/>
                <a:gd name="connsiteX40" fmla="*/ 1585913 w 1964531"/>
                <a:gd name="connsiteY40" fmla="*/ 288131 h 1524000"/>
                <a:gd name="connsiteX41" fmla="*/ 1581150 w 1964531"/>
                <a:gd name="connsiteY41" fmla="*/ 264319 h 1524000"/>
                <a:gd name="connsiteX42" fmla="*/ 1571625 w 1964531"/>
                <a:gd name="connsiteY42" fmla="*/ 245269 h 1524000"/>
                <a:gd name="connsiteX43" fmla="*/ 1552575 w 1964531"/>
                <a:gd name="connsiteY43" fmla="*/ 230981 h 1524000"/>
                <a:gd name="connsiteX44" fmla="*/ 1521619 w 1964531"/>
                <a:gd name="connsiteY44" fmla="*/ 216694 h 1524000"/>
                <a:gd name="connsiteX45" fmla="*/ 1481138 w 1964531"/>
                <a:gd name="connsiteY45" fmla="*/ 209550 h 1524000"/>
                <a:gd name="connsiteX46" fmla="*/ 1414463 w 1964531"/>
                <a:gd name="connsiteY46" fmla="*/ 209550 h 1524000"/>
                <a:gd name="connsiteX47" fmla="*/ 1040606 w 1964531"/>
                <a:gd name="connsiteY47" fmla="*/ 252412 h 1524000"/>
                <a:gd name="connsiteX48" fmla="*/ 688181 w 1964531"/>
                <a:gd name="connsiteY48" fmla="*/ 290512 h 15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964531" h="1524000">
                  <a:moveTo>
                    <a:pt x="688181" y="290512"/>
                  </a:moveTo>
                  <a:lnTo>
                    <a:pt x="80963" y="373856"/>
                  </a:lnTo>
                  <a:lnTo>
                    <a:pt x="0" y="223837"/>
                  </a:lnTo>
                  <a:lnTo>
                    <a:pt x="95250" y="223837"/>
                  </a:lnTo>
                  <a:lnTo>
                    <a:pt x="166688" y="223837"/>
                  </a:lnTo>
                  <a:lnTo>
                    <a:pt x="247650" y="216694"/>
                  </a:lnTo>
                  <a:lnTo>
                    <a:pt x="390525" y="195262"/>
                  </a:lnTo>
                  <a:lnTo>
                    <a:pt x="723900" y="147637"/>
                  </a:lnTo>
                  <a:lnTo>
                    <a:pt x="1100138" y="97631"/>
                  </a:lnTo>
                  <a:lnTo>
                    <a:pt x="1469231" y="50006"/>
                  </a:lnTo>
                  <a:lnTo>
                    <a:pt x="1500188" y="33337"/>
                  </a:lnTo>
                  <a:lnTo>
                    <a:pt x="1535906" y="16669"/>
                  </a:lnTo>
                  <a:lnTo>
                    <a:pt x="1578769" y="4762"/>
                  </a:lnTo>
                  <a:lnTo>
                    <a:pt x="1619250" y="0"/>
                  </a:lnTo>
                  <a:lnTo>
                    <a:pt x="1643063" y="0"/>
                  </a:lnTo>
                  <a:lnTo>
                    <a:pt x="1669256" y="9525"/>
                  </a:lnTo>
                  <a:lnTo>
                    <a:pt x="1735931" y="47625"/>
                  </a:lnTo>
                  <a:lnTo>
                    <a:pt x="1807369" y="92869"/>
                  </a:lnTo>
                  <a:lnTo>
                    <a:pt x="1881188" y="147637"/>
                  </a:lnTo>
                  <a:lnTo>
                    <a:pt x="1924050" y="188119"/>
                  </a:lnTo>
                  <a:lnTo>
                    <a:pt x="1943100" y="207169"/>
                  </a:lnTo>
                  <a:lnTo>
                    <a:pt x="1957388" y="230981"/>
                  </a:lnTo>
                  <a:lnTo>
                    <a:pt x="1964531" y="264319"/>
                  </a:lnTo>
                  <a:lnTo>
                    <a:pt x="1964531" y="295275"/>
                  </a:lnTo>
                  <a:lnTo>
                    <a:pt x="1933575" y="342900"/>
                  </a:lnTo>
                  <a:lnTo>
                    <a:pt x="1871663" y="428625"/>
                  </a:lnTo>
                  <a:lnTo>
                    <a:pt x="1809750" y="683419"/>
                  </a:lnTo>
                  <a:lnTo>
                    <a:pt x="1747838" y="923925"/>
                  </a:lnTo>
                  <a:lnTo>
                    <a:pt x="1681163" y="1190625"/>
                  </a:lnTo>
                  <a:lnTo>
                    <a:pt x="1654969" y="1304925"/>
                  </a:lnTo>
                  <a:lnTo>
                    <a:pt x="1614488" y="1454944"/>
                  </a:lnTo>
                  <a:lnTo>
                    <a:pt x="1588294" y="1507331"/>
                  </a:lnTo>
                  <a:lnTo>
                    <a:pt x="1566863" y="1521619"/>
                  </a:lnTo>
                  <a:lnTo>
                    <a:pt x="1547813" y="1524000"/>
                  </a:lnTo>
                  <a:lnTo>
                    <a:pt x="1519238" y="1516856"/>
                  </a:lnTo>
                  <a:lnTo>
                    <a:pt x="1476375" y="1483519"/>
                  </a:lnTo>
                  <a:lnTo>
                    <a:pt x="1440656" y="1450181"/>
                  </a:lnTo>
                  <a:lnTo>
                    <a:pt x="1452563" y="1185862"/>
                  </a:lnTo>
                  <a:lnTo>
                    <a:pt x="1507331" y="816769"/>
                  </a:lnTo>
                  <a:lnTo>
                    <a:pt x="1562100" y="459581"/>
                  </a:lnTo>
                  <a:lnTo>
                    <a:pt x="1585913" y="288131"/>
                  </a:lnTo>
                  <a:lnTo>
                    <a:pt x="1581150" y="264319"/>
                  </a:lnTo>
                  <a:lnTo>
                    <a:pt x="1571625" y="245269"/>
                  </a:lnTo>
                  <a:lnTo>
                    <a:pt x="1552575" y="230981"/>
                  </a:lnTo>
                  <a:lnTo>
                    <a:pt x="1521619" y="216694"/>
                  </a:lnTo>
                  <a:lnTo>
                    <a:pt x="1481138" y="209550"/>
                  </a:lnTo>
                  <a:lnTo>
                    <a:pt x="1414463" y="209550"/>
                  </a:lnTo>
                  <a:lnTo>
                    <a:pt x="1040606" y="252412"/>
                  </a:lnTo>
                  <a:lnTo>
                    <a:pt x="688181" y="290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F2A84A0F-7FC0-FB45-99FA-D10391CAC8BE}"/>
                </a:ext>
              </a:extLst>
            </p:cNvPr>
            <p:cNvSpPr/>
            <p:nvPr/>
          </p:nvSpPr>
          <p:spPr>
            <a:xfrm>
              <a:off x="5160963" y="5392738"/>
              <a:ext cx="1276350" cy="311150"/>
            </a:xfrm>
            <a:custGeom>
              <a:avLst/>
              <a:gdLst>
                <a:gd name="connsiteX0" fmla="*/ 607219 w 1276350"/>
                <a:gd name="connsiteY0" fmla="*/ 223838 h 309563"/>
                <a:gd name="connsiteX1" fmla="*/ 259556 w 1276350"/>
                <a:gd name="connsiteY1" fmla="*/ 269082 h 309563"/>
                <a:gd name="connsiteX2" fmla="*/ 33337 w 1276350"/>
                <a:gd name="connsiteY2" fmla="*/ 269082 h 309563"/>
                <a:gd name="connsiteX3" fmla="*/ 0 w 1276350"/>
                <a:gd name="connsiteY3" fmla="*/ 85725 h 309563"/>
                <a:gd name="connsiteX4" fmla="*/ 221456 w 1276350"/>
                <a:gd name="connsiteY4" fmla="*/ 111919 h 309563"/>
                <a:gd name="connsiteX5" fmla="*/ 276225 w 1276350"/>
                <a:gd name="connsiteY5" fmla="*/ 109538 h 309563"/>
                <a:gd name="connsiteX6" fmla="*/ 500062 w 1276350"/>
                <a:gd name="connsiteY6" fmla="*/ 90488 h 309563"/>
                <a:gd name="connsiteX7" fmla="*/ 754856 w 1276350"/>
                <a:gd name="connsiteY7" fmla="*/ 64294 h 309563"/>
                <a:gd name="connsiteX8" fmla="*/ 859631 w 1276350"/>
                <a:gd name="connsiteY8" fmla="*/ 33338 h 309563"/>
                <a:gd name="connsiteX9" fmla="*/ 926306 w 1276350"/>
                <a:gd name="connsiteY9" fmla="*/ 16669 h 309563"/>
                <a:gd name="connsiteX10" fmla="*/ 997744 w 1276350"/>
                <a:gd name="connsiteY10" fmla="*/ 4763 h 309563"/>
                <a:gd name="connsiteX11" fmla="*/ 1047750 w 1276350"/>
                <a:gd name="connsiteY11" fmla="*/ 0 h 309563"/>
                <a:gd name="connsiteX12" fmla="*/ 1100137 w 1276350"/>
                <a:gd name="connsiteY12" fmla="*/ 0 h 309563"/>
                <a:gd name="connsiteX13" fmla="*/ 1171575 w 1276350"/>
                <a:gd name="connsiteY13" fmla="*/ 9525 h 309563"/>
                <a:gd name="connsiteX14" fmla="*/ 1276350 w 1276350"/>
                <a:gd name="connsiteY14" fmla="*/ 26194 h 309563"/>
                <a:gd name="connsiteX15" fmla="*/ 1276350 w 1276350"/>
                <a:gd name="connsiteY15" fmla="*/ 309563 h 309563"/>
                <a:gd name="connsiteX16" fmla="*/ 1200150 w 1276350"/>
                <a:gd name="connsiteY16" fmla="*/ 280988 h 309563"/>
                <a:gd name="connsiteX17" fmla="*/ 1166812 w 1276350"/>
                <a:gd name="connsiteY17" fmla="*/ 257175 h 309563"/>
                <a:gd name="connsiteX18" fmla="*/ 1109662 w 1276350"/>
                <a:gd name="connsiteY18" fmla="*/ 226219 h 309563"/>
                <a:gd name="connsiteX19" fmla="*/ 1045369 w 1276350"/>
                <a:gd name="connsiteY19" fmla="*/ 204788 h 309563"/>
                <a:gd name="connsiteX20" fmla="*/ 973931 w 1276350"/>
                <a:gd name="connsiteY20" fmla="*/ 195263 h 309563"/>
                <a:gd name="connsiteX21" fmla="*/ 890587 w 1276350"/>
                <a:gd name="connsiteY21" fmla="*/ 197644 h 309563"/>
                <a:gd name="connsiteX22" fmla="*/ 785812 w 1276350"/>
                <a:gd name="connsiteY22" fmla="*/ 207169 h 309563"/>
                <a:gd name="connsiteX23" fmla="*/ 607219 w 1276350"/>
                <a:gd name="connsiteY23" fmla="*/ 223838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76350" h="309563">
                  <a:moveTo>
                    <a:pt x="607219" y="223838"/>
                  </a:moveTo>
                  <a:lnTo>
                    <a:pt x="259556" y="269082"/>
                  </a:lnTo>
                  <a:lnTo>
                    <a:pt x="33337" y="269082"/>
                  </a:lnTo>
                  <a:lnTo>
                    <a:pt x="0" y="85725"/>
                  </a:lnTo>
                  <a:lnTo>
                    <a:pt x="221456" y="111919"/>
                  </a:lnTo>
                  <a:lnTo>
                    <a:pt x="276225" y="109538"/>
                  </a:lnTo>
                  <a:lnTo>
                    <a:pt x="500062" y="90488"/>
                  </a:lnTo>
                  <a:lnTo>
                    <a:pt x="754856" y="64294"/>
                  </a:lnTo>
                  <a:lnTo>
                    <a:pt x="859631" y="33338"/>
                  </a:lnTo>
                  <a:lnTo>
                    <a:pt x="926306" y="16669"/>
                  </a:lnTo>
                  <a:lnTo>
                    <a:pt x="997744" y="4763"/>
                  </a:lnTo>
                  <a:lnTo>
                    <a:pt x="1047750" y="0"/>
                  </a:lnTo>
                  <a:lnTo>
                    <a:pt x="1100137" y="0"/>
                  </a:lnTo>
                  <a:lnTo>
                    <a:pt x="1171575" y="9525"/>
                  </a:lnTo>
                  <a:lnTo>
                    <a:pt x="1276350" y="26194"/>
                  </a:lnTo>
                  <a:lnTo>
                    <a:pt x="1276350" y="309563"/>
                  </a:lnTo>
                  <a:lnTo>
                    <a:pt x="1200150" y="280988"/>
                  </a:lnTo>
                  <a:lnTo>
                    <a:pt x="1166812" y="257175"/>
                  </a:lnTo>
                  <a:lnTo>
                    <a:pt x="1109662" y="226219"/>
                  </a:lnTo>
                  <a:lnTo>
                    <a:pt x="1045369" y="204788"/>
                  </a:lnTo>
                  <a:lnTo>
                    <a:pt x="973931" y="195263"/>
                  </a:lnTo>
                  <a:lnTo>
                    <a:pt x="890587" y="197644"/>
                  </a:lnTo>
                  <a:lnTo>
                    <a:pt x="785812" y="207169"/>
                  </a:lnTo>
                  <a:lnTo>
                    <a:pt x="607219" y="2238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3342518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2C0A23BE-C3D0-6347-BB31-47A46B57368C}"/>
              </a:ext>
            </a:extLst>
          </p:cNvPr>
          <p:cNvSpPr/>
          <p:nvPr/>
        </p:nvSpPr>
        <p:spPr>
          <a:xfrm>
            <a:off x="2538413" y="2713038"/>
            <a:ext cx="1603375" cy="449262"/>
          </a:xfrm>
          <a:custGeom>
            <a:avLst/>
            <a:gdLst>
              <a:gd name="connsiteX0" fmla="*/ 1257300 w 1602581"/>
              <a:gd name="connsiteY0" fmla="*/ 221456 h 450056"/>
              <a:gd name="connsiteX1" fmla="*/ 1062037 w 1602581"/>
              <a:gd name="connsiteY1" fmla="*/ 250031 h 450056"/>
              <a:gd name="connsiteX2" fmla="*/ 776287 w 1602581"/>
              <a:gd name="connsiteY2" fmla="*/ 319087 h 450056"/>
              <a:gd name="connsiteX3" fmla="*/ 681037 w 1602581"/>
              <a:gd name="connsiteY3" fmla="*/ 333375 h 450056"/>
              <a:gd name="connsiteX4" fmla="*/ 585787 w 1602581"/>
              <a:gd name="connsiteY4" fmla="*/ 359569 h 450056"/>
              <a:gd name="connsiteX5" fmla="*/ 497681 w 1602581"/>
              <a:gd name="connsiteY5" fmla="*/ 390525 h 450056"/>
              <a:gd name="connsiteX6" fmla="*/ 416718 w 1602581"/>
              <a:gd name="connsiteY6" fmla="*/ 421481 h 450056"/>
              <a:gd name="connsiteX7" fmla="*/ 364331 w 1602581"/>
              <a:gd name="connsiteY7" fmla="*/ 440531 h 450056"/>
              <a:gd name="connsiteX8" fmla="*/ 326231 w 1602581"/>
              <a:gd name="connsiteY8" fmla="*/ 450056 h 450056"/>
              <a:gd name="connsiteX9" fmla="*/ 292893 w 1602581"/>
              <a:gd name="connsiteY9" fmla="*/ 450056 h 450056"/>
              <a:gd name="connsiteX10" fmla="*/ 257175 w 1602581"/>
              <a:gd name="connsiteY10" fmla="*/ 438150 h 450056"/>
              <a:gd name="connsiteX11" fmla="*/ 197643 w 1602581"/>
              <a:gd name="connsiteY11" fmla="*/ 404812 h 450056"/>
              <a:gd name="connsiteX12" fmla="*/ 100012 w 1602581"/>
              <a:gd name="connsiteY12" fmla="*/ 328612 h 450056"/>
              <a:gd name="connsiteX13" fmla="*/ 42862 w 1602581"/>
              <a:gd name="connsiteY13" fmla="*/ 266700 h 450056"/>
              <a:gd name="connsiteX14" fmla="*/ 16668 w 1602581"/>
              <a:gd name="connsiteY14" fmla="*/ 233362 h 450056"/>
              <a:gd name="connsiteX15" fmla="*/ 2381 w 1602581"/>
              <a:gd name="connsiteY15" fmla="*/ 200025 h 450056"/>
              <a:gd name="connsiteX16" fmla="*/ 0 w 1602581"/>
              <a:gd name="connsiteY16" fmla="*/ 178594 h 450056"/>
              <a:gd name="connsiteX17" fmla="*/ 4762 w 1602581"/>
              <a:gd name="connsiteY17" fmla="*/ 161925 h 450056"/>
              <a:gd name="connsiteX18" fmla="*/ 26193 w 1602581"/>
              <a:gd name="connsiteY18" fmla="*/ 152400 h 450056"/>
              <a:gd name="connsiteX19" fmla="*/ 50006 w 1602581"/>
              <a:gd name="connsiteY19" fmla="*/ 152400 h 450056"/>
              <a:gd name="connsiteX20" fmla="*/ 71437 w 1602581"/>
              <a:gd name="connsiteY20" fmla="*/ 166687 h 450056"/>
              <a:gd name="connsiteX21" fmla="*/ 114300 w 1602581"/>
              <a:gd name="connsiteY21" fmla="*/ 192881 h 450056"/>
              <a:gd name="connsiteX22" fmla="*/ 171450 w 1602581"/>
              <a:gd name="connsiteY22" fmla="*/ 221456 h 450056"/>
              <a:gd name="connsiteX23" fmla="*/ 214312 w 1602581"/>
              <a:gd name="connsiteY23" fmla="*/ 240506 h 450056"/>
              <a:gd name="connsiteX24" fmla="*/ 252412 w 1602581"/>
              <a:gd name="connsiteY24" fmla="*/ 247650 h 450056"/>
              <a:gd name="connsiteX25" fmla="*/ 342900 w 1602581"/>
              <a:gd name="connsiteY25" fmla="*/ 242887 h 450056"/>
              <a:gd name="connsiteX26" fmla="*/ 554831 w 1602581"/>
              <a:gd name="connsiteY26" fmla="*/ 204787 h 450056"/>
              <a:gd name="connsiteX27" fmla="*/ 866775 w 1602581"/>
              <a:gd name="connsiteY27" fmla="*/ 135731 h 450056"/>
              <a:gd name="connsiteX28" fmla="*/ 1069181 w 1602581"/>
              <a:gd name="connsiteY28" fmla="*/ 92869 h 450056"/>
              <a:gd name="connsiteX29" fmla="*/ 1204912 w 1602581"/>
              <a:gd name="connsiteY29" fmla="*/ 66675 h 450056"/>
              <a:gd name="connsiteX30" fmla="*/ 1250156 w 1602581"/>
              <a:gd name="connsiteY30" fmla="*/ 40481 h 450056"/>
              <a:gd name="connsiteX31" fmla="*/ 1290637 w 1602581"/>
              <a:gd name="connsiteY31" fmla="*/ 21431 h 450056"/>
              <a:gd name="connsiteX32" fmla="*/ 1331118 w 1602581"/>
              <a:gd name="connsiteY32" fmla="*/ 4762 h 450056"/>
              <a:gd name="connsiteX33" fmla="*/ 1362075 w 1602581"/>
              <a:gd name="connsiteY33" fmla="*/ 0 h 450056"/>
              <a:gd name="connsiteX34" fmla="*/ 1435893 w 1602581"/>
              <a:gd name="connsiteY34" fmla="*/ 7144 h 450056"/>
              <a:gd name="connsiteX35" fmla="*/ 1490662 w 1602581"/>
              <a:gd name="connsiteY35" fmla="*/ 23812 h 450056"/>
              <a:gd name="connsiteX36" fmla="*/ 1538287 w 1602581"/>
              <a:gd name="connsiteY36" fmla="*/ 50006 h 450056"/>
              <a:gd name="connsiteX37" fmla="*/ 1581150 w 1602581"/>
              <a:gd name="connsiteY37" fmla="*/ 78581 h 450056"/>
              <a:gd name="connsiteX38" fmla="*/ 1600200 w 1602581"/>
              <a:gd name="connsiteY38" fmla="*/ 100012 h 450056"/>
              <a:gd name="connsiteX39" fmla="*/ 1602581 w 1602581"/>
              <a:gd name="connsiteY39" fmla="*/ 114300 h 450056"/>
              <a:gd name="connsiteX40" fmla="*/ 1597818 w 1602581"/>
              <a:gd name="connsiteY40" fmla="*/ 138112 h 450056"/>
              <a:gd name="connsiteX41" fmla="*/ 1581150 w 1602581"/>
              <a:gd name="connsiteY41" fmla="*/ 161925 h 450056"/>
              <a:gd name="connsiteX42" fmla="*/ 1545431 w 1602581"/>
              <a:gd name="connsiteY42" fmla="*/ 183356 h 450056"/>
              <a:gd name="connsiteX43" fmla="*/ 1454943 w 1602581"/>
              <a:gd name="connsiteY43" fmla="*/ 200025 h 450056"/>
              <a:gd name="connsiteX44" fmla="*/ 1257300 w 1602581"/>
              <a:gd name="connsiteY44" fmla="*/ 221456 h 450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602581" h="450056">
                <a:moveTo>
                  <a:pt x="1257300" y="221456"/>
                </a:moveTo>
                <a:lnTo>
                  <a:pt x="1062037" y="250031"/>
                </a:lnTo>
                <a:lnTo>
                  <a:pt x="776287" y="319087"/>
                </a:lnTo>
                <a:lnTo>
                  <a:pt x="681037" y="333375"/>
                </a:lnTo>
                <a:lnTo>
                  <a:pt x="585787" y="359569"/>
                </a:lnTo>
                <a:lnTo>
                  <a:pt x="497681" y="390525"/>
                </a:lnTo>
                <a:lnTo>
                  <a:pt x="416718" y="421481"/>
                </a:lnTo>
                <a:lnTo>
                  <a:pt x="364331" y="440531"/>
                </a:lnTo>
                <a:lnTo>
                  <a:pt x="326231" y="450056"/>
                </a:lnTo>
                <a:lnTo>
                  <a:pt x="292893" y="450056"/>
                </a:lnTo>
                <a:lnTo>
                  <a:pt x="257175" y="438150"/>
                </a:lnTo>
                <a:lnTo>
                  <a:pt x="197643" y="404812"/>
                </a:lnTo>
                <a:lnTo>
                  <a:pt x="100012" y="328612"/>
                </a:lnTo>
                <a:lnTo>
                  <a:pt x="42862" y="266700"/>
                </a:lnTo>
                <a:lnTo>
                  <a:pt x="16668" y="233362"/>
                </a:lnTo>
                <a:lnTo>
                  <a:pt x="2381" y="200025"/>
                </a:lnTo>
                <a:lnTo>
                  <a:pt x="0" y="178594"/>
                </a:lnTo>
                <a:lnTo>
                  <a:pt x="4762" y="161925"/>
                </a:lnTo>
                <a:lnTo>
                  <a:pt x="26193" y="152400"/>
                </a:lnTo>
                <a:lnTo>
                  <a:pt x="50006" y="152400"/>
                </a:lnTo>
                <a:lnTo>
                  <a:pt x="71437" y="166687"/>
                </a:lnTo>
                <a:lnTo>
                  <a:pt x="114300" y="192881"/>
                </a:lnTo>
                <a:lnTo>
                  <a:pt x="171450" y="221456"/>
                </a:lnTo>
                <a:lnTo>
                  <a:pt x="214312" y="240506"/>
                </a:lnTo>
                <a:lnTo>
                  <a:pt x="252412" y="247650"/>
                </a:lnTo>
                <a:lnTo>
                  <a:pt x="342900" y="242887"/>
                </a:lnTo>
                <a:lnTo>
                  <a:pt x="554831" y="204787"/>
                </a:lnTo>
                <a:lnTo>
                  <a:pt x="866775" y="135731"/>
                </a:lnTo>
                <a:lnTo>
                  <a:pt x="1069181" y="92869"/>
                </a:lnTo>
                <a:lnTo>
                  <a:pt x="1204912" y="66675"/>
                </a:lnTo>
                <a:lnTo>
                  <a:pt x="1250156" y="40481"/>
                </a:lnTo>
                <a:lnTo>
                  <a:pt x="1290637" y="21431"/>
                </a:lnTo>
                <a:lnTo>
                  <a:pt x="1331118" y="4762"/>
                </a:lnTo>
                <a:lnTo>
                  <a:pt x="1362075" y="0"/>
                </a:lnTo>
                <a:lnTo>
                  <a:pt x="1435893" y="7144"/>
                </a:lnTo>
                <a:lnTo>
                  <a:pt x="1490662" y="23812"/>
                </a:lnTo>
                <a:lnTo>
                  <a:pt x="1538287" y="50006"/>
                </a:lnTo>
                <a:lnTo>
                  <a:pt x="1581150" y="78581"/>
                </a:lnTo>
                <a:lnTo>
                  <a:pt x="1600200" y="100012"/>
                </a:lnTo>
                <a:lnTo>
                  <a:pt x="1602581" y="114300"/>
                </a:lnTo>
                <a:lnTo>
                  <a:pt x="1597818" y="138112"/>
                </a:lnTo>
                <a:lnTo>
                  <a:pt x="1581150" y="161925"/>
                </a:lnTo>
                <a:lnTo>
                  <a:pt x="1545431" y="183356"/>
                </a:lnTo>
                <a:lnTo>
                  <a:pt x="1454943" y="200025"/>
                </a:lnTo>
                <a:lnTo>
                  <a:pt x="1257300" y="22145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28A872DF-7992-C849-97F9-2B59A3AA6B65}"/>
              </a:ext>
            </a:extLst>
          </p:cNvPr>
          <p:cNvSpPr/>
          <p:nvPr/>
        </p:nvSpPr>
        <p:spPr>
          <a:xfrm>
            <a:off x="4295775" y="1703388"/>
            <a:ext cx="627063" cy="887412"/>
          </a:xfrm>
          <a:custGeom>
            <a:avLst/>
            <a:gdLst>
              <a:gd name="connsiteX0" fmla="*/ 314325 w 626269"/>
              <a:gd name="connsiteY0" fmla="*/ 650081 h 888206"/>
              <a:gd name="connsiteX1" fmla="*/ 204788 w 626269"/>
              <a:gd name="connsiteY1" fmla="*/ 814387 h 888206"/>
              <a:gd name="connsiteX2" fmla="*/ 0 w 626269"/>
              <a:gd name="connsiteY2" fmla="*/ 888206 h 888206"/>
              <a:gd name="connsiteX3" fmla="*/ 7144 w 626269"/>
              <a:gd name="connsiteY3" fmla="*/ 847725 h 888206"/>
              <a:gd name="connsiteX4" fmla="*/ 45244 w 626269"/>
              <a:gd name="connsiteY4" fmla="*/ 783431 h 888206"/>
              <a:gd name="connsiteX5" fmla="*/ 97631 w 626269"/>
              <a:gd name="connsiteY5" fmla="*/ 711994 h 888206"/>
              <a:gd name="connsiteX6" fmla="*/ 157163 w 626269"/>
              <a:gd name="connsiteY6" fmla="*/ 633412 h 888206"/>
              <a:gd name="connsiteX7" fmla="*/ 209550 w 626269"/>
              <a:gd name="connsiteY7" fmla="*/ 561975 h 888206"/>
              <a:gd name="connsiteX8" fmla="*/ 261938 w 626269"/>
              <a:gd name="connsiteY8" fmla="*/ 490537 h 888206"/>
              <a:gd name="connsiteX9" fmla="*/ 311944 w 626269"/>
              <a:gd name="connsiteY9" fmla="*/ 400050 h 888206"/>
              <a:gd name="connsiteX10" fmla="*/ 345281 w 626269"/>
              <a:gd name="connsiteY10" fmla="*/ 330994 h 888206"/>
              <a:gd name="connsiteX11" fmla="*/ 357188 w 626269"/>
              <a:gd name="connsiteY11" fmla="*/ 285750 h 888206"/>
              <a:gd name="connsiteX12" fmla="*/ 359569 w 626269"/>
              <a:gd name="connsiteY12" fmla="*/ 250031 h 888206"/>
              <a:gd name="connsiteX13" fmla="*/ 352425 w 626269"/>
              <a:gd name="connsiteY13" fmla="*/ 204787 h 888206"/>
              <a:gd name="connsiteX14" fmla="*/ 323850 w 626269"/>
              <a:gd name="connsiteY14" fmla="*/ 123825 h 888206"/>
              <a:gd name="connsiteX15" fmla="*/ 292894 w 626269"/>
              <a:gd name="connsiteY15" fmla="*/ 59531 h 888206"/>
              <a:gd name="connsiteX16" fmla="*/ 285750 w 626269"/>
              <a:gd name="connsiteY16" fmla="*/ 28575 h 888206"/>
              <a:gd name="connsiteX17" fmla="*/ 288131 w 626269"/>
              <a:gd name="connsiteY17" fmla="*/ 11906 h 888206"/>
              <a:gd name="connsiteX18" fmla="*/ 297656 w 626269"/>
              <a:gd name="connsiteY18" fmla="*/ 2381 h 888206"/>
              <a:gd name="connsiteX19" fmla="*/ 316706 w 626269"/>
              <a:gd name="connsiteY19" fmla="*/ 0 h 888206"/>
              <a:gd name="connsiteX20" fmla="*/ 333375 w 626269"/>
              <a:gd name="connsiteY20" fmla="*/ 2381 h 888206"/>
              <a:gd name="connsiteX21" fmla="*/ 366713 w 626269"/>
              <a:gd name="connsiteY21" fmla="*/ 23812 h 888206"/>
              <a:gd name="connsiteX22" fmla="*/ 431006 w 626269"/>
              <a:gd name="connsiteY22" fmla="*/ 69056 h 888206"/>
              <a:gd name="connsiteX23" fmla="*/ 481013 w 626269"/>
              <a:gd name="connsiteY23" fmla="*/ 107156 h 888206"/>
              <a:gd name="connsiteX24" fmla="*/ 545306 w 626269"/>
              <a:gd name="connsiteY24" fmla="*/ 171450 h 888206"/>
              <a:gd name="connsiteX25" fmla="*/ 590550 w 626269"/>
              <a:gd name="connsiteY25" fmla="*/ 230981 h 888206"/>
              <a:gd name="connsiteX26" fmla="*/ 609600 w 626269"/>
              <a:gd name="connsiteY26" fmla="*/ 261937 h 888206"/>
              <a:gd name="connsiteX27" fmla="*/ 621506 w 626269"/>
              <a:gd name="connsiteY27" fmla="*/ 290512 h 888206"/>
              <a:gd name="connsiteX28" fmla="*/ 626269 w 626269"/>
              <a:gd name="connsiteY28" fmla="*/ 316706 h 888206"/>
              <a:gd name="connsiteX29" fmla="*/ 621506 w 626269"/>
              <a:gd name="connsiteY29" fmla="*/ 347662 h 888206"/>
              <a:gd name="connsiteX30" fmla="*/ 600075 w 626269"/>
              <a:gd name="connsiteY30" fmla="*/ 376237 h 888206"/>
              <a:gd name="connsiteX31" fmla="*/ 557213 w 626269"/>
              <a:gd name="connsiteY31" fmla="*/ 416719 h 888206"/>
              <a:gd name="connsiteX32" fmla="*/ 469106 w 626269"/>
              <a:gd name="connsiteY32" fmla="*/ 490537 h 888206"/>
              <a:gd name="connsiteX33" fmla="*/ 383381 w 626269"/>
              <a:gd name="connsiteY33" fmla="*/ 581025 h 888206"/>
              <a:gd name="connsiteX34" fmla="*/ 314325 w 626269"/>
              <a:gd name="connsiteY34" fmla="*/ 650081 h 888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26269" h="888206">
                <a:moveTo>
                  <a:pt x="314325" y="650081"/>
                </a:moveTo>
                <a:lnTo>
                  <a:pt x="204788" y="814387"/>
                </a:lnTo>
                <a:lnTo>
                  <a:pt x="0" y="888206"/>
                </a:lnTo>
                <a:lnTo>
                  <a:pt x="7144" y="847725"/>
                </a:lnTo>
                <a:lnTo>
                  <a:pt x="45244" y="783431"/>
                </a:lnTo>
                <a:lnTo>
                  <a:pt x="97631" y="711994"/>
                </a:lnTo>
                <a:lnTo>
                  <a:pt x="157163" y="633412"/>
                </a:lnTo>
                <a:lnTo>
                  <a:pt x="209550" y="561975"/>
                </a:lnTo>
                <a:lnTo>
                  <a:pt x="261938" y="490537"/>
                </a:lnTo>
                <a:lnTo>
                  <a:pt x="311944" y="400050"/>
                </a:lnTo>
                <a:lnTo>
                  <a:pt x="345281" y="330994"/>
                </a:lnTo>
                <a:lnTo>
                  <a:pt x="357188" y="285750"/>
                </a:lnTo>
                <a:lnTo>
                  <a:pt x="359569" y="250031"/>
                </a:lnTo>
                <a:lnTo>
                  <a:pt x="352425" y="204787"/>
                </a:lnTo>
                <a:lnTo>
                  <a:pt x="323850" y="123825"/>
                </a:lnTo>
                <a:lnTo>
                  <a:pt x="292894" y="59531"/>
                </a:lnTo>
                <a:lnTo>
                  <a:pt x="285750" y="28575"/>
                </a:lnTo>
                <a:lnTo>
                  <a:pt x="288131" y="11906"/>
                </a:lnTo>
                <a:lnTo>
                  <a:pt x="297656" y="2381"/>
                </a:lnTo>
                <a:lnTo>
                  <a:pt x="316706" y="0"/>
                </a:lnTo>
                <a:lnTo>
                  <a:pt x="333375" y="2381"/>
                </a:lnTo>
                <a:lnTo>
                  <a:pt x="366713" y="23812"/>
                </a:lnTo>
                <a:lnTo>
                  <a:pt x="431006" y="69056"/>
                </a:lnTo>
                <a:lnTo>
                  <a:pt x="481013" y="107156"/>
                </a:lnTo>
                <a:lnTo>
                  <a:pt x="545306" y="171450"/>
                </a:lnTo>
                <a:lnTo>
                  <a:pt x="590550" y="230981"/>
                </a:lnTo>
                <a:lnTo>
                  <a:pt x="609600" y="261937"/>
                </a:lnTo>
                <a:lnTo>
                  <a:pt x="621506" y="290512"/>
                </a:lnTo>
                <a:lnTo>
                  <a:pt x="626269" y="316706"/>
                </a:lnTo>
                <a:lnTo>
                  <a:pt x="621506" y="347662"/>
                </a:lnTo>
                <a:lnTo>
                  <a:pt x="600075" y="376237"/>
                </a:lnTo>
                <a:lnTo>
                  <a:pt x="557213" y="416719"/>
                </a:lnTo>
                <a:lnTo>
                  <a:pt x="469106" y="490537"/>
                </a:lnTo>
                <a:lnTo>
                  <a:pt x="383381" y="581025"/>
                </a:lnTo>
                <a:lnTo>
                  <a:pt x="314325" y="6500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C98CA761-9313-2541-8668-F59F72F5E27C}"/>
              </a:ext>
            </a:extLst>
          </p:cNvPr>
          <p:cNvSpPr/>
          <p:nvPr/>
        </p:nvSpPr>
        <p:spPr>
          <a:xfrm>
            <a:off x="5910263" y="1620838"/>
            <a:ext cx="417512" cy="762000"/>
          </a:xfrm>
          <a:custGeom>
            <a:avLst/>
            <a:gdLst>
              <a:gd name="connsiteX0" fmla="*/ 235743 w 416718"/>
              <a:gd name="connsiteY0" fmla="*/ 554832 h 762000"/>
              <a:gd name="connsiteX1" fmla="*/ 42862 w 416718"/>
              <a:gd name="connsiteY1" fmla="*/ 762000 h 762000"/>
              <a:gd name="connsiteX2" fmla="*/ 0 w 416718"/>
              <a:gd name="connsiteY2" fmla="*/ 566738 h 762000"/>
              <a:gd name="connsiteX3" fmla="*/ 52387 w 416718"/>
              <a:gd name="connsiteY3" fmla="*/ 483394 h 762000"/>
              <a:gd name="connsiteX4" fmla="*/ 121443 w 416718"/>
              <a:gd name="connsiteY4" fmla="*/ 359569 h 762000"/>
              <a:gd name="connsiteX5" fmla="*/ 152400 w 416718"/>
              <a:gd name="connsiteY5" fmla="*/ 290513 h 762000"/>
              <a:gd name="connsiteX6" fmla="*/ 166687 w 416718"/>
              <a:gd name="connsiteY6" fmla="*/ 230982 h 762000"/>
              <a:gd name="connsiteX7" fmla="*/ 169068 w 416718"/>
              <a:gd name="connsiteY7" fmla="*/ 192882 h 762000"/>
              <a:gd name="connsiteX8" fmla="*/ 169068 w 416718"/>
              <a:gd name="connsiteY8" fmla="*/ 154782 h 762000"/>
              <a:gd name="connsiteX9" fmla="*/ 161925 w 416718"/>
              <a:gd name="connsiteY9" fmla="*/ 116682 h 762000"/>
              <a:gd name="connsiteX10" fmla="*/ 138112 w 416718"/>
              <a:gd name="connsiteY10" fmla="*/ 78582 h 762000"/>
              <a:gd name="connsiteX11" fmla="*/ 128587 w 416718"/>
              <a:gd name="connsiteY11" fmla="*/ 64294 h 762000"/>
              <a:gd name="connsiteX12" fmla="*/ 114300 w 416718"/>
              <a:gd name="connsiteY12" fmla="*/ 35719 h 762000"/>
              <a:gd name="connsiteX13" fmla="*/ 111918 w 416718"/>
              <a:gd name="connsiteY13" fmla="*/ 19050 h 762000"/>
              <a:gd name="connsiteX14" fmla="*/ 119062 w 416718"/>
              <a:gd name="connsiteY14" fmla="*/ 7144 h 762000"/>
              <a:gd name="connsiteX15" fmla="*/ 145256 w 416718"/>
              <a:gd name="connsiteY15" fmla="*/ 0 h 762000"/>
              <a:gd name="connsiteX16" fmla="*/ 183356 w 416718"/>
              <a:gd name="connsiteY16" fmla="*/ 11907 h 762000"/>
              <a:gd name="connsiteX17" fmla="*/ 240506 w 416718"/>
              <a:gd name="connsiteY17" fmla="*/ 47625 h 762000"/>
              <a:gd name="connsiteX18" fmla="*/ 290512 w 416718"/>
              <a:gd name="connsiteY18" fmla="*/ 85725 h 762000"/>
              <a:gd name="connsiteX19" fmla="*/ 335756 w 416718"/>
              <a:gd name="connsiteY19" fmla="*/ 130969 h 762000"/>
              <a:gd name="connsiteX20" fmla="*/ 369093 w 416718"/>
              <a:gd name="connsiteY20" fmla="*/ 180975 h 762000"/>
              <a:gd name="connsiteX21" fmla="*/ 395287 w 416718"/>
              <a:gd name="connsiteY21" fmla="*/ 238125 h 762000"/>
              <a:gd name="connsiteX22" fmla="*/ 411956 w 416718"/>
              <a:gd name="connsiteY22" fmla="*/ 276225 h 762000"/>
              <a:gd name="connsiteX23" fmla="*/ 416718 w 416718"/>
              <a:gd name="connsiteY23" fmla="*/ 311944 h 762000"/>
              <a:gd name="connsiteX24" fmla="*/ 411956 w 416718"/>
              <a:gd name="connsiteY24" fmla="*/ 352425 h 762000"/>
              <a:gd name="connsiteX25" fmla="*/ 385762 w 416718"/>
              <a:gd name="connsiteY25" fmla="*/ 395288 h 762000"/>
              <a:gd name="connsiteX26" fmla="*/ 345281 w 416718"/>
              <a:gd name="connsiteY26" fmla="*/ 431007 h 762000"/>
              <a:gd name="connsiteX27" fmla="*/ 235743 w 416718"/>
              <a:gd name="connsiteY27" fmla="*/ 554832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16718" h="762000">
                <a:moveTo>
                  <a:pt x="235743" y="554832"/>
                </a:moveTo>
                <a:lnTo>
                  <a:pt x="42862" y="762000"/>
                </a:lnTo>
                <a:lnTo>
                  <a:pt x="0" y="566738"/>
                </a:lnTo>
                <a:lnTo>
                  <a:pt x="52387" y="483394"/>
                </a:lnTo>
                <a:lnTo>
                  <a:pt x="121443" y="359569"/>
                </a:lnTo>
                <a:lnTo>
                  <a:pt x="152400" y="290513"/>
                </a:lnTo>
                <a:lnTo>
                  <a:pt x="166687" y="230982"/>
                </a:lnTo>
                <a:lnTo>
                  <a:pt x="169068" y="192882"/>
                </a:lnTo>
                <a:lnTo>
                  <a:pt x="169068" y="154782"/>
                </a:lnTo>
                <a:lnTo>
                  <a:pt x="161925" y="116682"/>
                </a:lnTo>
                <a:cubicBezTo>
                  <a:pt x="139916" y="80001"/>
                  <a:pt x="150311" y="90781"/>
                  <a:pt x="138112" y="78582"/>
                </a:cubicBezTo>
                <a:lnTo>
                  <a:pt x="128587" y="64294"/>
                </a:lnTo>
                <a:lnTo>
                  <a:pt x="114300" y="35719"/>
                </a:lnTo>
                <a:lnTo>
                  <a:pt x="111918" y="19050"/>
                </a:lnTo>
                <a:lnTo>
                  <a:pt x="119062" y="7144"/>
                </a:lnTo>
                <a:lnTo>
                  <a:pt x="145256" y="0"/>
                </a:lnTo>
                <a:lnTo>
                  <a:pt x="183356" y="11907"/>
                </a:lnTo>
                <a:lnTo>
                  <a:pt x="240506" y="47625"/>
                </a:lnTo>
                <a:lnTo>
                  <a:pt x="290512" y="85725"/>
                </a:lnTo>
                <a:lnTo>
                  <a:pt x="335756" y="130969"/>
                </a:lnTo>
                <a:lnTo>
                  <a:pt x="369093" y="180975"/>
                </a:lnTo>
                <a:lnTo>
                  <a:pt x="395287" y="238125"/>
                </a:lnTo>
                <a:lnTo>
                  <a:pt x="411956" y="276225"/>
                </a:lnTo>
                <a:lnTo>
                  <a:pt x="416718" y="311944"/>
                </a:lnTo>
                <a:lnTo>
                  <a:pt x="411956" y="352425"/>
                </a:lnTo>
                <a:lnTo>
                  <a:pt x="385762" y="395288"/>
                </a:lnTo>
                <a:lnTo>
                  <a:pt x="345281" y="431007"/>
                </a:lnTo>
                <a:lnTo>
                  <a:pt x="235743" y="5548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34B45D2D-629D-5D46-8DB6-9BFC73CA4603}"/>
              </a:ext>
            </a:extLst>
          </p:cNvPr>
          <p:cNvSpPr/>
          <p:nvPr/>
        </p:nvSpPr>
        <p:spPr>
          <a:xfrm rot="16200000">
            <a:off x="1374775" y="3498851"/>
            <a:ext cx="4179887" cy="512762"/>
          </a:xfrm>
          <a:custGeom>
            <a:avLst/>
            <a:gdLst>
              <a:gd name="connsiteX0" fmla="*/ 1804087 w 4180115"/>
              <a:gd name="connsiteY0" fmla="*/ 367172 h 511923"/>
              <a:gd name="connsiteX1" fmla="*/ 1218024 w 4180115"/>
              <a:gd name="connsiteY1" fmla="*/ 363642 h 511923"/>
              <a:gd name="connsiteX2" fmla="*/ 515454 w 4180115"/>
              <a:gd name="connsiteY2" fmla="*/ 356581 h 511923"/>
              <a:gd name="connsiteX3" fmla="*/ 201239 w 4180115"/>
              <a:gd name="connsiteY3" fmla="*/ 356581 h 511923"/>
              <a:gd name="connsiteX4" fmla="*/ 109446 w 4180115"/>
              <a:gd name="connsiteY4" fmla="*/ 342459 h 511923"/>
              <a:gd name="connsiteX5" fmla="*/ 49427 w 4180115"/>
              <a:gd name="connsiteY5" fmla="*/ 324806 h 511923"/>
              <a:gd name="connsiteX6" fmla="*/ 10592 w 4180115"/>
              <a:gd name="connsiteY6" fmla="*/ 300093 h 511923"/>
              <a:gd name="connsiteX7" fmla="*/ 0 w 4180115"/>
              <a:gd name="connsiteY7" fmla="*/ 261257 h 511923"/>
              <a:gd name="connsiteX8" fmla="*/ 10592 w 4180115"/>
              <a:gd name="connsiteY8" fmla="*/ 222422 h 511923"/>
              <a:gd name="connsiteX9" fmla="*/ 31775 w 4180115"/>
              <a:gd name="connsiteY9" fmla="*/ 183586 h 511923"/>
              <a:gd name="connsiteX10" fmla="*/ 70610 w 4180115"/>
              <a:gd name="connsiteY10" fmla="*/ 155342 h 511923"/>
              <a:gd name="connsiteX11" fmla="*/ 112976 w 4180115"/>
              <a:gd name="connsiteY11" fmla="*/ 127098 h 511923"/>
              <a:gd name="connsiteX12" fmla="*/ 222422 w 4180115"/>
              <a:gd name="connsiteY12" fmla="*/ 98854 h 511923"/>
              <a:gd name="connsiteX13" fmla="*/ 430722 w 4180115"/>
              <a:gd name="connsiteY13" fmla="*/ 60018 h 511923"/>
              <a:gd name="connsiteX14" fmla="*/ 522515 w 4180115"/>
              <a:gd name="connsiteY14" fmla="*/ 81201 h 511923"/>
              <a:gd name="connsiteX15" fmla="*/ 653143 w 4180115"/>
              <a:gd name="connsiteY15" fmla="*/ 109445 h 511923"/>
              <a:gd name="connsiteX16" fmla="*/ 783772 w 4180115"/>
              <a:gd name="connsiteY16" fmla="*/ 130628 h 511923"/>
              <a:gd name="connsiteX17" fmla="*/ 932053 w 4180115"/>
              <a:gd name="connsiteY17" fmla="*/ 134159 h 511923"/>
              <a:gd name="connsiteX18" fmla="*/ 1228615 w 4180115"/>
              <a:gd name="connsiteY18" fmla="*/ 148281 h 511923"/>
              <a:gd name="connsiteX19" fmla="*/ 1666397 w 4180115"/>
              <a:gd name="connsiteY19" fmla="*/ 172994 h 511923"/>
              <a:gd name="connsiteX20" fmla="*/ 2351315 w 4180115"/>
              <a:gd name="connsiteY20" fmla="*/ 190647 h 511923"/>
              <a:gd name="connsiteX21" fmla="*/ 2990335 w 4180115"/>
              <a:gd name="connsiteY21" fmla="*/ 190647 h 511923"/>
              <a:gd name="connsiteX22" fmla="*/ 3353977 w 4180115"/>
              <a:gd name="connsiteY22" fmla="*/ 197708 h 511923"/>
              <a:gd name="connsiteX23" fmla="*/ 3809412 w 4180115"/>
              <a:gd name="connsiteY23" fmla="*/ 194177 h 511923"/>
              <a:gd name="connsiteX24" fmla="*/ 3872961 w 4180115"/>
              <a:gd name="connsiteY24" fmla="*/ 183586 h 511923"/>
              <a:gd name="connsiteX25" fmla="*/ 3947102 w 4180115"/>
              <a:gd name="connsiteY25" fmla="*/ 158872 h 511923"/>
              <a:gd name="connsiteX26" fmla="*/ 3989468 w 4180115"/>
              <a:gd name="connsiteY26" fmla="*/ 134159 h 511923"/>
              <a:gd name="connsiteX27" fmla="*/ 4024773 w 4180115"/>
              <a:gd name="connsiteY27" fmla="*/ 109445 h 511923"/>
              <a:gd name="connsiteX28" fmla="*/ 4053017 w 4180115"/>
              <a:gd name="connsiteY28" fmla="*/ 77671 h 511923"/>
              <a:gd name="connsiteX29" fmla="*/ 4091852 w 4180115"/>
              <a:gd name="connsiteY29" fmla="*/ 17652 h 511923"/>
              <a:gd name="connsiteX30" fmla="*/ 4113035 w 4180115"/>
              <a:gd name="connsiteY30" fmla="*/ 7061 h 511923"/>
              <a:gd name="connsiteX31" fmla="*/ 4144810 w 4180115"/>
              <a:gd name="connsiteY31" fmla="*/ 0 h 511923"/>
              <a:gd name="connsiteX32" fmla="*/ 4165993 w 4180115"/>
              <a:gd name="connsiteY32" fmla="*/ 7061 h 511923"/>
              <a:gd name="connsiteX33" fmla="*/ 4180115 w 4180115"/>
              <a:gd name="connsiteY33" fmla="*/ 28244 h 511923"/>
              <a:gd name="connsiteX34" fmla="*/ 4180115 w 4180115"/>
              <a:gd name="connsiteY34" fmla="*/ 63549 h 511923"/>
              <a:gd name="connsiteX35" fmla="*/ 4176584 w 4180115"/>
              <a:gd name="connsiteY35" fmla="*/ 105915 h 511923"/>
              <a:gd name="connsiteX36" fmla="*/ 4155401 w 4180115"/>
              <a:gd name="connsiteY36" fmla="*/ 172994 h 511923"/>
              <a:gd name="connsiteX37" fmla="*/ 4113035 w 4180115"/>
              <a:gd name="connsiteY37" fmla="*/ 257727 h 511923"/>
              <a:gd name="connsiteX38" fmla="*/ 4031834 w 4180115"/>
              <a:gd name="connsiteY38" fmla="*/ 370703 h 511923"/>
              <a:gd name="connsiteX39" fmla="*/ 3890613 w 4180115"/>
              <a:gd name="connsiteY39" fmla="*/ 504862 h 511923"/>
              <a:gd name="connsiteX40" fmla="*/ 3855308 w 4180115"/>
              <a:gd name="connsiteY40" fmla="*/ 511923 h 511923"/>
              <a:gd name="connsiteX41" fmla="*/ 3827064 w 4180115"/>
              <a:gd name="connsiteY41" fmla="*/ 487209 h 511923"/>
              <a:gd name="connsiteX42" fmla="*/ 3777637 w 4180115"/>
              <a:gd name="connsiteY42" fmla="*/ 444843 h 511923"/>
              <a:gd name="connsiteX43" fmla="*/ 3749393 w 4180115"/>
              <a:gd name="connsiteY43" fmla="*/ 427191 h 511923"/>
              <a:gd name="connsiteX44" fmla="*/ 3710558 w 4180115"/>
              <a:gd name="connsiteY44" fmla="*/ 409538 h 511923"/>
              <a:gd name="connsiteX45" fmla="*/ 3647009 w 4180115"/>
              <a:gd name="connsiteY45" fmla="*/ 398947 h 511923"/>
              <a:gd name="connsiteX46" fmla="*/ 3032702 w 4180115"/>
              <a:gd name="connsiteY46" fmla="*/ 398947 h 511923"/>
              <a:gd name="connsiteX47" fmla="*/ 2654938 w 4180115"/>
              <a:gd name="connsiteY47" fmla="*/ 398947 h 511923"/>
              <a:gd name="connsiteX48" fmla="*/ 2538431 w 4180115"/>
              <a:gd name="connsiteY48" fmla="*/ 370703 h 511923"/>
              <a:gd name="connsiteX49" fmla="*/ 1804087 w 4180115"/>
              <a:gd name="connsiteY49" fmla="*/ 367172 h 511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4180115" h="511923">
                <a:moveTo>
                  <a:pt x="1804087" y="367172"/>
                </a:moveTo>
                <a:lnTo>
                  <a:pt x="1218024" y="363642"/>
                </a:lnTo>
                <a:lnTo>
                  <a:pt x="515454" y="356581"/>
                </a:lnTo>
                <a:lnTo>
                  <a:pt x="201239" y="356581"/>
                </a:lnTo>
                <a:lnTo>
                  <a:pt x="109446" y="342459"/>
                </a:lnTo>
                <a:lnTo>
                  <a:pt x="49427" y="324806"/>
                </a:lnTo>
                <a:lnTo>
                  <a:pt x="10592" y="300093"/>
                </a:lnTo>
                <a:lnTo>
                  <a:pt x="0" y="261257"/>
                </a:lnTo>
                <a:lnTo>
                  <a:pt x="10592" y="222422"/>
                </a:lnTo>
                <a:lnTo>
                  <a:pt x="31775" y="183586"/>
                </a:lnTo>
                <a:lnTo>
                  <a:pt x="70610" y="155342"/>
                </a:lnTo>
                <a:lnTo>
                  <a:pt x="112976" y="127098"/>
                </a:lnTo>
                <a:lnTo>
                  <a:pt x="222422" y="98854"/>
                </a:lnTo>
                <a:lnTo>
                  <a:pt x="430722" y="60018"/>
                </a:lnTo>
                <a:lnTo>
                  <a:pt x="522515" y="81201"/>
                </a:lnTo>
                <a:lnTo>
                  <a:pt x="653143" y="109445"/>
                </a:lnTo>
                <a:lnTo>
                  <a:pt x="783772" y="130628"/>
                </a:lnTo>
                <a:lnTo>
                  <a:pt x="932053" y="134159"/>
                </a:lnTo>
                <a:lnTo>
                  <a:pt x="1228615" y="148281"/>
                </a:lnTo>
                <a:lnTo>
                  <a:pt x="1666397" y="172994"/>
                </a:lnTo>
                <a:lnTo>
                  <a:pt x="2351315" y="190647"/>
                </a:lnTo>
                <a:lnTo>
                  <a:pt x="2990335" y="190647"/>
                </a:lnTo>
                <a:lnTo>
                  <a:pt x="3353977" y="197708"/>
                </a:lnTo>
                <a:lnTo>
                  <a:pt x="3809412" y="194177"/>
                </a:lnTo>
                <a:lnTo>
                  <a:pt x="3872961" y="183586"/>
                </a:lnTo>
                <a:lnTo>
                  <a:pt x="3947102" y="158872"/>
                </a:lnTo>
                <a:lnTo>
                  <a:pt x="3989468" y="134159"/>
                </a:lnTo>
                <a:lnTo>
                  <a:pt x="4024773" y="109445"/>
                </a:lnTo>
                <a:lnTo>
                  <a:pt x="4053017" y="77671"/>
                </a:lnTo>
                <a:lnTo>
                  <a:pt x="4091852" y="17652"/>
                </a:lnTo>
                <a:lnTo>
                  <a:pt x="4113035" y="7061"/>
                </a:lnTo>
                <a:lnTo>
                  <a:pt x="4144810" y="0"/>
                </a:lnTo>
                <a:lnTo>
                  <a:pt x="4165993" y="7061"/>
                </a:lnTo>
                <a:lnTo>
                  <a:pt x="4180115" y="28244"/>
                </a:lnTo>
                <a:lnTo>
                  <a:pt x="4180115" y="63549"/>
                </a:lnTo>
                <a:lnTo>
                  <a:pt x="4176584" y="105915"/>
                </a:lnTo>
                <a:lnTo>
                  <a:pt x="4155401" y="172994"/>
                </a:lnTo>
                <a:lnTo>
                  <a:pt x="4113035" y="257727"/>
                </a:lnTo>
                <a:lnTo>
                  <a:pt x="4031834" y="370703"/>
                </a:lnTo>
                <a:lnTo>
                  <a:pt x="3890613" y="504862"/>
                </a:lnTo>
                <a:lnTo>
                  <a:pt x="3855308" y="511923"/>
                </a:lnTo>
                <a:lnTo>
                  <a:pt x="3827064" y="487209"/>
                </a:lnTo>
                <a:lnTo>
                  <a:pt x="3777637" y="444843"/>
                </a:lnTo>
                <a:lnTo>
                  <a:pt x="3749393" y="427191"/>
                </a:lnTo>
                <a:lnTo>
                  <a:pt x="3710558" y="409538"/>
                </a:lnTo>
                <a:lnTo>
                  <a:pt x="3647009" y="398947"/>
                </a:lnTo>
                <a:lnTo>
                  <a:pt x="3032702" y="398947"/>
                </a:lnTo>
                <a:lnTo>
                  <a:pt x="2654938" y="398947"/>
                </a:lnTo>
                <a:lnTo>
                  <a:pt x="2538431" y="370703"/>
                </a:lnTo>
                <a:lnTo>
                  <a:pt x="1804087" y="36717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06FB44D8-CB47-004D-806D-D990A8C647D9}"/>
              </a:ext>
            </a:extLst>
          </p:cNvPr>
          <p:cNvSpPr/>
          <p:nvPr/>
        </p:nvSpPr>
        <p:spPr>
          <a:xfrm rot="16200000">
            <a:off x="2002631" y="3401219"/>
            <a:ext cx="1900238" cy="1003300"/>
          </a:xfrm>
          <a:custGeom>
            <a:avLst/>
            <a:gdLst>
              <a:gd name="connsiteX0" fmla="*/ 831056 w 1900238"/>
              <a:gd name="connsiteY0" fmla="*/ 650081 h 1002506"/>
              <a:gd name="connsiteX1" fmla="*/ 564356 w 1900238"/>
              <a:gd name="connsiteY1" fmla="*/ 476250 h 1002506"/>
              <a:gd name="connsiteX2" fmla="*/ 302419 w 1900238"/>
              <a:gd name="connsiteY2" fmla="*/ 295275 h 1002506"/>
              <a:gd name="connsiteX3" fmla="*/ 14288 w 1900238"/>
              <a:gd name="connsiteY3" fmla="*/ 85725 h 1002506"/>
              <a:gd name="connsiteX4" fmla="*/ 4763 w 1900238"/>
              <a:gd name="connsiteY4" fmla="*/ 69056 h 1002506"/>
              <a:gd name="connsiteX5" fmla="*/ 0 w 1900238"/>
              <a:gd name="connsiteY5" fmla="*/ 42862 h 1002506"/>
              <a:gd name="connsiteX6" fmla="*/ 2381 w 1900238"/>
              <a:gd name="connsiteY6" fmla="*/ 21431 h 1002506"/>
              <a:gd name="connsiteX7" fmla="*/ 4763 w 1900238"/>
              <a:gd name="connsiteY7" fmla="*/ 7143 h 1002506"/>
              <a:gd name="connsiteX8" fmla="*/ 11906 w 1900238"/>
              <a:gd name="connsiteY8" fmla="*/ 0 h 1002506"/>
              <a:gd name="connsiteX9" fmla="*/ 35719 w 1900238"/>
              <a:gd name="connsiteY9" fmla="*/ 0 h 1002506"/>
              <a:gd name="connsiteX10" fmla="*/ 233363 w 1900238"/>
              <a:gd name="connsiteY10" fmla="*/ 123825 h 1002506"/>
              <a:gd name="connsiteX11" fmla="*/ 521494 w 1900238"/>
              <a:gd name="connsiteY11" fmla="*/ 295275 h 1002506"/>
              <a:gd name="connsiteX12" fmla="*/ 866775 w 1900238"/>
              <a:gd name="connsiteY12" fmla="*/ 478631 h 1002506"/>
              <a:gd name="connsiteX13" fmla="*/ 1195388 w 1900238"/>
              <a:gd name="connsiteY13" fmla="*/ 633412 h 1002506"/>
              <a:gd name="connsiteX14" fmla="*/ 1457325 w 1900238"/>
              <a:gd name="connsiteY14" fmla="*/ 747712 h 1002506"/>
              <a:gd name="connsiteX15" fmla="*/ 1724025 w 1900238"/>
              <a:gd name="connsiteY15" fmla="*/ 850106 h 1002506"/>
              <a:gd name="connsiteX16" fmla="*/ 1866900 w 1900238"/>
              <a:gd name="connsiteY16" fmla="*/ 904875 h 1002506"/>
              <a:gd name="connsiteX17" fmla="*/ 1900238 w 1900238"/>
              <a:gd name="connsiteY17" fmla="*/ 1002506 h 1002506"/>
              <a:gd name="connsiteX18" fmla="*/ 1433513 w 1900238"/>
              <a:gd name="connsiteY18" fmla="*/ 992981 h 1002506"/>
              <a:gd name="connsiteX19" fmla="*/ 1290638 w 1900238"/>
              <a:gd name="connsiteY19" fmla="*/ 909637 h 1002506"/>
              <a:gd name="connsiteX20" fmla="*/ 1143000 w 1900238"/>
              <a:gd name="connsiteY20" fmla="*/ 828675 h 1002506"/>
              <a:gd name="connsiteX21" fmla="*/ 831056 w 1900238"/>
              <a:gd name="connsiteY21" fmla="*/ 650081 h 1002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900238" h="1002506">
                <a:moveTo>
                  <a:pt x="831056" y="650081"/>
                </a:moveTo>
                <a:lnTo>
                  <a:pt x="564356" y="476250"/>
                </a:lnTo>
                <a:lnTo>
                  <a:pt x="302419" y="295275"/>
                </a:lnTo>
                <a:lnTo>
                  <a:pt x="14288" y="85725"/>
                </a:lnTo>
                <a:lnTo>
                  <a:pt x="4763" y="69056"/>
                </a:lnTo>
                <a:lnTo>
                  <a:pt x="0" y="42862"/>
                </a:lnTo>
                <a:lnTo>
                  <a:pt x="2381" y="21431"/>
                </a:lnTo>
                <a:lnTo>
                  <a:pt x="4763" y="7143"/>
                </a:lnTo>
                <a:lnTo>
                  <a:pt x="11906" y="0"/>
                </a:lnTo>
                <a:lnTo>
                  <a:pt x="35719" y="0"/>
                </a:lnTo>
                <a:lnTo>
                  <a:pt x="233363" y="123825"/>
                </a:lnTo>
                <a:lnTo>
                  <a:pt x="521494" y="295275"/>
                </a:lnTo>
                <a:lnTo>
                  <a:pt x="866775" y="478631"/>
                </a:lnTo>
                <a:lnTo>
                  <a:pt x="1195388" y="633412"/>
                </a:lnTo>
                <a:lnTo>
                  <a:pt x="1457325" y="747712"/>
                </a:lnTo>
                <a:lnTo>
                  <a:pt x="1724025" y="850106"/>
                </a:lnTo>
                <a:lnTo>
                  <a:pt x="1866900" y="904875"/>
                </a:lnTo>
                <a:lnTo>
                  <a:pt x="1900238" y="1002506"/>
                </a:lnTo>
                <a:lnTo>
                  <a:pt x="1433513" y="992981"/>
                </a:lnTo>
                <a:lnTo>
                  <a:pt x="1290638" y="909637"/>
                </a:lnTo>
                <a:lnTo>
                  <a:pt x="1143000" y="828675"/>
                </a:lnTo>
                <a:lnTo>
                  <a:pt x="831056" y="65008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C8023CE9-0835-2244-AF17-5F2A9DB8D877}"/>
              </a:ext>
            </a:extLst>
          </p:cNvPr>
          <p:cNvSpPr/>
          <p:nvPr/>
        </p:nvSpPr>
        <p:spPr>
          <a:xfrm>
            <a:off x="3519488" y="3141663"/>
            <a:ext cx="579437" cy="669925"/>
          </a:xfrm>
          <a:custGeom>
            <a:avLst/>
            <a:gdLst>
              <a:gd name="connsiteX0" fmla="*/ 300037 w 578643"/>
              <a:gd name="connsiteY0" fmla="*/ 450056 h 671512"/>
              <a:gd name="connsiteX1" fmla="*/ 223837 w 578643"/>
              <a:gd name="connsiteY1" fmla="*/ 330994 h 671512"/>
              <a:gd name="connsiteX2" fmla="*/ 180975 w 578643"/>
              <a:gd name="connsiteY2" fmla="*/ 273844 h 671512"/>
              <a:gd name="connsiteX3" fmla="*/ 114300 w 578643"/>
              <a:gd name="connsiteY3" fmla="*/ 202406 h 671512"/>
              <a:gd name="connsiteX4" fmla="*/ 2381 w 578643"/>
              <a:gd name="connsiteY4" fmla="*/ 104775 h 671512"/>
              <a:gd name="connsiteX5" fmla="*/ 0 w 578643"/>
              <a:gd name="connsiteY5" fmla="*/ 0 h 671512"/>
              <a:gd name="connsiteX6" fmla="*/ 121443 w 578643"/>
              <a:gd name="connsiteY6" fmla="*/ 64294 h 671512"/>
              <a:gd name="connsiteX7" fmla="*/ 245268 w 578643"/>
              <a:gd name="connsiteY7" fmla="*/ 133350 h 671512"/>
              <a:gd name="connsiteX8" fmla="*/ 376237 w 578643"/>
              <a:gd name="connsiteY8" fmla="*/ 202406 h 671512"/>
              <a:gd name="connsiteX9" fmla="*/ 495300 w 578643"/>
              <a:gd name="connsiteY9" fmla="*/ 266700 h 671512"/>
              <a:gd name="connsiteX10" fmla="*/ 531018 w 578643"/>
              <a:gd name="connsiteY10" fmla="*/ 333375 h 671512"/>
              <a:gd name="connsiteX11" fmla="*/ 552450 w 578643"/>
              <a:gd name="connsiteY11" fmla="*/ 383381 h 671512"/>
              <a:gd name="connsiteX12" fmla="*/ 566737 w 578643"/>
              <a:gd name="connsiteY12" fmla="*/ 435769 h 671512"/>
              <a:gd name="connsiteX13" fmla="*/ 576262 w 578643"/>
              <a:gd name="connsiteY13" fmla="*/ 492919 h 671512"/>
              <a:gd name="connsiteX14" fmla="*/ 578643 w 578643"/>
              <a:gd name="connsiteY14" fmla="*/ 542925 h 671512"/>
              <a:gd name="connsiteX15" fmla="*/ 569118 w 578643"/>
              <a:gd name="connsiteY15" fmla="*/ 607219 h 671512"/>
              <a:gd name="connsiteX16" fmla="*/ 554831 w 578643"/>
              <a:gd name="connsiteY16" fmla="*/ 640556 h 671512"/>
              <a:gd name="connsiteX17" fmla="*/ 535781 w 578643"/>
              <a:gd name="connsiteY17" fmla="*/ 661987 h 671512"/>
              <a:gd name="connsiteX18" fmla="*/ 502443 w 578643"/>
              <a:gd name="connsiteY18" fmla="*/ 671512 h 671512"/>
              <a:gd name="connsiteX19" fmla="*/ 464343 w 578643"/>
              <a:gd name="connsiteY19" fmla="*/ 669131 h 671512"/>
              <a:gd name="connsiteX20" fmla="*/ 440531 w 578643"/>
              <a:gd name="connsiteY20" fmla="*/ 659606 h 671512"/>
              <a:gd name="connsiteX21" fmla="*/ 411956 w 578643"/>
              <a:gd name="connsiteY21" fmla="*/ 635794 h 671512"/>
              <a:gd name="connsiteX22" fmla="*/ 392906 w 578643"/>
              <a:gd name="connsiteY22" fmla="*/ 609600 h 671512"/>
              <a:gd name="connsiteX23" fmla="*/ 361950 w 578643"/>
              <a:gd name="connsiteY23" fmla="*/ 545306 h 671512"/>
              <a:gd name="connsiteX24" fmla="*/ 300037 w 578643"/>
              <a:gd name="connsiteY24" fmla="*/ 450056 h 671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78643" h="671512">
                <a:moveTo>
                  <a:pt x="300037" y="450056"/>
                </a:moveTo>
                <a:lnTo>
                  <a:pt x="223837" y="330994"/>
                </a:lnTo>
                <a:lnTo>
                  <a:pt x="180975" y="273844"/>
                </a:lnTo>
                <a:lnTo>
                  <a:pt x="114300" y="202406"/>
                </a:lnTo>
                <a:lnTo>
                  <a:pt x="2381" y="104775"/>
                </a:lnTo>
                <a:cubicBezTo>
                  <a:pt x="1587" y="69850"/>
                  <a:pt x="794" y="34925"/>
                  <a:pt x="0" y="0"/>
                </a:cubicBezTo>
                <a:lnTo>
                  <a:pt x="121443" y="64294"/>
                </a:lnTo>
                <a:lnTo>
                  <a:pt x="245268" y="133350"/>
                </a:lnTo>
                <a:lnTo>
                  <a:pt x="376237" y="202406"/>
                </a:lnTo>
                <a:lnTo>
                  <a:pt x="495300" y="266700"/>
                </a:lnTo>
                <a:lnTo>
                  <a:pt x="531018" y="333375"/>
                </a:lnTo>
                <a:lnTo>
                  <a:pt x="552450" y="383381"/>
                </a:lnTo>
                <a:lnTo>
                  <a:pt x="566737" y="435769"/>
                </a:lnTo>
                <a:lnTo>
                  <a:pt x="576262" y="492919"/>
                </a:lnTo>
                <a:lnTo>
                  <a:pt x="578643" y="542925"/>
                </a:lnTo>
                <a:lnTo>
                  <a:pt x="569118" y="607219"/>
                </a:lnTo>
                <a:lnTo>
                  <a:pt x="554831" y="640556"/>
                </a:lnTo>
                <a:lnTo>
                  <a:pt x="535781" y="661987"/>
                </a:lnTo>
                <a:lnTo>
                  <a:pt x="502443" y="671512"/>
                </a:lnTo>
                <a:lnTo>
                  <a:pt x="464343" y="669131"/>
                </a:lnTo>
                <a:lnTo>
                  <a:pt x="440531" y="659606"/>
                </a:lnTo>
                <a:lnTo>
                  <a:pt x="411956" y="635794"/>
                </a:lnTo>
                <a:lnTo>
                  <a:pt x="392906" y="609600"/>
                </a:lnTo>
                <a:lnTo>
                  <a:pt x="361950" y="545306"/>
                </a:lnTo>
                <a:lnTo>
                  <a:pt x="300037" y="45005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2E5F852B-9C5D-F248-BC12-7ACCF696D60C}"/>
              </a:ext>
            </a:extLst>
          </p:cNvPr>
          <p:cNvSpPr/>
          <p:nvPr/>
        </p:nvSpPr>
        <p:spPr>
          <a:xfrm>
            <a:off x="4295775" y="2490788"/>
            <a:ext cx="550863" cy="444500"/>
          </a:xfrm>
          <a:custGeom>
            <a:avLst/>
            <a:gdLst>
              <a:gd name="connsiteX0" fmla="*/ 285750 w 550069"/>
              <a:gd name="connsiteY0" fmla="*/ 304800 h 445293"/>
              <a:gd name="connsiteX1" fmla="*/ 173831 w 550069"/>
              <a:gd name="connsiteY1" fmla="*/ 226218 h 445293"/>
              <a:gd name="connsiteX2" fmla="*/ 102394 w 550069"/>
              <a:gd name="connsiteY2" fmla="*/ 176212 h 445293"/>
              <a:gd name="connsiteX3" fmla="*/ 61913 w 550069"/>
              <a:gd name="connsiteY3" fmla="*/ 152400 h 445293"/>
              <a:gd name="connsiteX4" fmla="*/ 28575 w 550069"/>
              <a:gd name="connsiteY4" fmla="*/ 130968 h 445293"/>
              <a:gd name="connsiteX5" fmla="*/ 11906 w 550069"/>
              <a:gd name="connsiteY5" fmla="*/ 116681 h 445293"/>
              <a:gd name="connsiteX6" fmla="*/ 0 w 550069"/>
              <a:gd name="connsiteY6" fmla="*/ 97631 h 445293"/>
              <a:gd name="connsiteX7" fmla="*/ 7144 w 550069"/>
              <a:gd name="connsiteY7" fmla="*/ 69056 h 445293"/>
              <a:gd name="connsiteX8" fmla="*/ 185738 w 550069"/>
              <a:gd name="connsiteY8" fmla="*/ 0 h 445293"/>
              <a:gd name="connsiteX9" fmla="*/ 276225 w 550069"/>
              <a:gd name="connsiteY9" fmla="*/ 90487 h 445293"/>
              <a:gd name="connsiteX10" fmla="*/ 550069 w 550069"/>
              <a:gd name="connsiteY10" fmla="*/ 340518 h 445293"/>
              <a:gd name="connsiteX11" fmla="*/ 466725 w 550069"/>
              <a:gd name="connsiteY11" fmla="*/ 445293 h 445293"/>
              <a:gd name="connsiteX12" fmla="*/ 285750 w 550069"/>
              <a:gd name="connsiteY12" fmla="*/ 304800 h 44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0069" h="445293">
                <a:moveTo>
                  <a:pt x="285750" y="304800"/>
                </a:moveTo>
                <a:lnTo>
                  <a:pt x="173831" y="226218"/>
                </a:lnTo>
                <a:lnTo>
                  <a:pt x="102394" y="176212"/>
                </a:lnTo>
                <a:lnTo>
                  <a:pt x="61913" y="152400"/>
                </a:lnTo>
                <a:lnTo>
                  <a:pt x="28575" y="130968"/>
                </a:lnTo>
                <a:lnTo>
                  <a:pt x="11906" y="116681"/>
                </a:lnTo>
                <a:lnTo>
                  <a:pt x="0" y="97631"/>
                </a:lnTo>
                <a:lnTo>
                  <a:pt x="7144" y="69056"/>
                </a:lnTo>
                <a:lnTo>
                  <a:pt x="185738" y="0"/>
                </a:lnTo>
                <a:lnTo>
                  <a:pt x="276225" y="90487"/>
                </a:lnTo>
                <a:lnTo>
                  <a:pt x="550069" y="340518"/>
                </a:lnTo>
                <a:lnTo>
                  <a:pt x="466725" y="445293"/>
                </a:lnTo>
                <a:lnTo>
                  <a:pt x="285750" y="3048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2AC1E11A-3360-BB48-BD42-659992A4FF99}"/>
              </a:ext>
            </a:extLst>
          </p:cNvPr>
          <p:cNvSpPr/>
          <p:nvPr/>
        </p:nvSpPr>
        <p:spPr>
          <a:xfrm>
            <a:off x="4295775" y="2284413"/>
            <a:ext cx="862013" cy="1201737"/>
          </a:xfrm>
          <a:custGeom>
            <a:avLst/>
            <a:gdLst>
              <a:gd name="connsiteX0" fmla="*/ 414338 w 862013"/>
              <a:gd name="connsiteY0" fmla="*/ 895350 h 1202531"/>
              <a:gd name="connsiteX1" fmla="*/ 154781 w 862013"/>
              <a:gd name="connsiteY1" fmla="*/ 1202531 h 1202531"/>
              <a:gd name="connsiteX2" fmla="*/ 0 w 862013"/>
              <a:gd name="connsiteY2" fmla="*/ 1176337 h 1202531"/>
              <a:gd name="connsiteX3" fmla="*/ 9525 w 862013"/>
              <a:gd name="connsiteY3" fmla="*/ 1159669 h 1202531"/>
              <a:gd name="connsiteX4" fmla="*/ 38100 w 862013"/>
              <a:gd name="connsiteY4" fmla="*/ 1138237 h 1202531"/>
              <a:gd name="connsiteX5" fmla="*/ 73819 w 862013"/>
              <a:gd name="connsiteY5" fmla="*/ 1112044 h 1202531"/>
              <a:gd name="connsiteX6" fmla="*/ 116681 w 862013"/>
              <a:gd name="connsiteY6" fmla="*/ 1064419 h 1202531"/>
              <a:gd name="connsiteX7" fmla="*/ 214313 w 862013"/>
              <a:gd name="connsiteY7" fmla="*/ 938212 h 1202531"/>
              <a:gd name="connsiteX8" fmla="*/ 309563 w 862013"/>
              <a:gd name="connsiteY8" fmla="*/ 783431 h 1202531"/>
              <a:gd name="connsiteX9" fmla="*/ 409575 w 862013"/>
              <a:gd name="connsiteY9" fmla="*/ 604837 h 1202531"/>
              <a:gd name="connsiteX10" fmla="*/ 497681 w 862013"/>
              <a:gd name="connsiteY10" fmla="*/ 500062 h 1202531"/>
              <a:gd name="connsiteX11" fmla="*/ 554831 w 862013"/>
              <a:gd name="connsiteY11" fmla="*/ 366712 h 1202531"/>
              <a:gd name="connsiteX12" fmla="*/ 588169 w 862013"/>
              <a:gd name="connsiteY12" fmla="*/ 278606 h 1202531"/>
              <a:gd name="connsiteX13" fmla="*/ 602456 w 862013"/>
              <a:gd name="connsiteY13" fmla="*/ 238125 h 1202531"/>
              <a:gd name="connsiteX14" fmla="*/ 607219 w 862013"/>
              <a:gd name="connsiteY14" fmla="*/ 216694 h 1202531"/>
              <a:gd name="connsiteX15" fmla="*/ 607219 w 862013"/>
              <a:gd name="connsiteY15" fmla="*/ 183356 h 1202531"/>
              <a:gd name="connsiteX16" fmla="*/ 600075 w 862013"/>
              <a:gd name="connsiteY16" fmla="*/ 142875 h 1202531"/>
              <a:gd name="connsiteX17" fmla="*/ 590550 w 862013"/>
              <a:gd name="connsiteY17" fmla="*/ 109537 h 1202531"/>
              <a:gd name="connsiteX18" fmla="*/ 566738 w 862013"/>
              <a:gd name="connsiteY18" fmla="*/ 59531 h 1202531"/>
              <a:gd name="connsiteX19" fmla="*/ 559594 w 862013"/>
              <a:gd name="connsiteY19" fmla="*/ 38100 h 1202531"/>
              <a:gd name="connsiteX20" fmla="*/ 557213 w 862013"/>
              <a:gd name="connsiteY20" fmla="*/ 14287 h 1202531"/>
              <a:gd name="connsiteX21" fmla="*/ 566738 w 862013"/>
              <a:gd name="connsiteY21" fmla="*/ 4762 h 1202531"/>
              <a:gd name="connsiteX22" fmla="*/ 581025 w 862013"/>
              <a:gd name="connsiteY22" fmla="*/ 0 h 1202531"/>
              <a:gd name="connsiteX23" fmla="*/ 614363 w 862013"/>
              <a:gd name="connsiteY23" fmla="*/ 4762 h 1202531"/>
              <a:gd name="connsiteX24" fmla="*/ 650081 w 862013"/>
              <a:gd name="connsiteY24" fmla="*/ 26194 h 1202531"/>
              <a:gd name="connsiteX25" fmla="*/ 709613 w 862013"/>
              <a:gd name="connsiteY25" fmla="*/ 88106 h 1202531"/>
              <a:gd name="connsiteX26" fmla="*/ 814388 w 862013"/>
              <a:gd name="connsiteY26" fmla="*/ 195262 h 1202531"/>
              <a:gd name="connsiteX27" fmla="*/ 845344 w 862013"/>
              <a:gd name="connsiteY27" fmla="*/ 238125 h 1202531"/>
              <a:gd name="connsiteX28" fmla="*/ 854869 w 862013"/>
              <a:gd name="connsiteY28" fmla="*/ 266700 h 1202531"/>
              <a:gd name="connsiteX29" fmla="*/ 862013 w 862013"/>
              <a:gd name="connsiteY29" fmla="*/ 300037 h 1202531"/>
              <a:gd name="connsiteX30" fmla="*/ 857250 w 862013"/>
              <a:gd name="connsiteY30" fmla="*/ 335756 h 1202531"/>
              <a:gd name="connsiteX31" fmla="*/ 840581 w 862013"/>
              <a:gd name="connsiteY31" fmla="*/ 376237 h 1202531"/>
              <a:gd name="connsiteX32" fmla="*/ 804863 w 862013"/>
              <a:gd name="connsiteY32" fmla="*/ 414337 h 1202531"/>
              <a:gd name="connsiteX33" fmla="*/ 754856 w 862013"/>
              <a:gd name="connsiteY33" fmla="*/ 454819 h 1202531"/>
              <a:gd name="connsiteX34" fmla="*/ 704850 w 862013"/>
              <a:gd name="connsiteY34" fmla="*/ 502444 h 1202531"/>
              <a:gd name="connsiteX35" fmla="*/ 616744 w 862013"/>
              <a:gd name="connsiteY35" fmla="*/ 609600 h 1202531"/>
              <a:gd name="connsiteX36" fmla="*/ 531019 w 862013"/>
              <a:gd name="connsiteY36" fmla="*/ 726281 h 1202531"/>
              <a:gd name="connsiteX37" fmla="*/ 414338 w 862013"/>
              <a:gd name="connsiteY37" fmla="*/ 895350 h 1202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862013" h="1202531">
                <a:moveTo>
                  <a:pt x="414338" y="895350"/>
                </a:moveTo>
                <a:lnTo>
                  <a:pt x="154781" y="1202531"/>
                </a:lnTo>
                <a:lnTo>
                  <a:pt x="0" y="1176337"/>
                </a:lnTo>
                <a:lnTo>
                  <a:pt x="9525" y="1159669"/>
                </a:lnTo>
                <a:lnTo>
                  <a:pt x="38100" y="1138237"/>
                </a:lnTo>
                <a:lnTo>
                  <a:pt x="73819" y="1112044"/>
                </a:lnTo>
                <a:lnTo>
                  <a:pt x="116681" y="1064419"/>
                </a:lnTo>
                <a:lnTo>
                  <a:pt x="214313" y="938212"/>
                </a:lnTo>
                <a:lnTo>
                  <a:pt x="309563" y="783431"/>
                </a:lnTo>
                <a:lnTo>
                  <a:pt x="409575" y="604837"/>
                </a:lnTo>
                <a:lnTo>
                  <a:pt x="497681" y="500062"/>
                </a:lnTo>
                <a:lnTo>
                  <a:pt x="554831" y="366712"/>
                </a:lnTo>
                <a:lnTo>
                  <a:pt x="588169" y="278606"/>
                </a:lnTo>
                <a:lnTo>
                  <a:pt x="602456" y="238125"/>
                </a:lnTo>
                <a:lnTo>
                  <a:pt x="607219" y="216694"/>
                </a:lnTo>
                <a:lnTo>
                  <a:pt x="607219" y="183356"/>
                </a:lnTo>
                <a:lnTo>
                  <a:pt x="600075" y="142875"/>
                </a:lnTo>
                <a:lnTo>
                  <a:pt x="590550" y="109537"/>
                </a:lnTo>
                <a:lnTo>
                  <a:pt x="566738" y="59531"/>
                </a:lnTo>
                <a:lnTo>
                  <a:pt x="559594" y="38100"/>
                </a:lnTo>
                <a:lnTo>
                  <a:pt x="557213" y="14287"/>
                </a:lnTo>
                <a:lnTo>
                  <a:pt x="566738" y="4762"/>
                </a:lnTo>
                <a:lnTo>
                  <a:pt x="581025" y="0"/>
                </a:lnTo>
                <a:lnTo>
                  <a:pt x="614363" y="4762"/>
                </a:lnTo>
                <a:lnTo>
                  <a:pt x="650081" y="26194"/>
                </a:lnTo>
                <a:lnTo>
                  <a:pt x="709613" y="88106"/>
                </a:lnTo>
                <a:lnTo>
                  <a:pt x="814388" y="195262"/>
                </a:lnTo>
                <a:lnTo>
                  <a:pt x="845344" y="238125"/>
                </a:lnTo>
                <a:lnTo>
                  <a:pt x="854869" y="266700"/>
                </a:lnTo>
                <a:lnTo>
                  <a:pt x="862013" y="300037"/>
                </a:lnTo>
                <a:lnTo>
                  <a:pt x="857250" y="335756"/>
                </a:lnTo>
                <a:lnTo>
                  <a:pt x="840581" y="376237"/>
                </a:lnTo>
                <a:lnTo>
                  <a:pt x="804863" y="414337"/>
                </a:lnTo>
                <a:lnTo>
                  <a:pt x="754856" y="454819"/>
                </a:lnTo>
                <a:lnTo>
                  <a:pt x="704850" y="502444"/>
                </a:lnTo>
                <a:lnTo>
                  <a:pt x="616744" y="609600"/>
                </a:lnTo>
                <a:lnTo>
                  <a:pt x="531019" y="726281"/>
                </a:lnTo>
                <a:lnTo>
                  <a:pt x="414338" y="8953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EF1B8D0B-658F-3C41-9A2A-2010ED3268AF}"/>
              </a:ext>
            </a:extLst>
          </p:cNvPr>
          <p:cNvSpPr/>
          <p:nvPr/>
        </p:nvSpPr>
        <p:spPr>
          <a:xfrm>
            <a:off x="4276725" y="3295650"/>
            <a:ext cx="776288" cy="428625"/>
          </a:xfrm>
          <a:custGeom>
            <a:avLst/>
            <a:gdLst>
              <a:gd name="connsiteX0" fmla="*/ 502444 w 776288"/>
              <a:gd name="connsiteY0" fmla="*/ 207169 h 428625"/>
              <a:gd name="connsiteX1" fmla="*/ 283369 w 776288"/>
              <a:gd name="connsiteY1" fmla="*/ 326231 h 428625"/>
              <a:gd name="connsiteX2" fmla="*/ 233363 w 776288"/>
              <a:gd name="connsiteY2" fmla="*/ 359569 h 428625"/>
              <a:gd name="connsiteX3" fmla="*/ 178594 w 776288"/>
              <a:gd name="connsiteY3" fmla="*/ 400050 h 428625"/>
              <a:gd name="connsiteX4" fmla="*/ 145256 w 776288"/>
              <a:gd name="connsiteY4" fmla="*/ 419100 h 428625"/>
              <a:gd name="connsiteX5" fmla="*/ 114300 w 776288"/>
              <a:gd name="connsiteY5" fmla="*/ 428625 h 428625"/>
              <a:gd name="connsiteX6" fmla="*/ 97631 w 776288"/>
              <a:gd name="connsiteY6" fmla="*/ 428625 h 428625"/>
              <a:gd name="connsiteX7" fmla="*/ 73819 w 776288"/>
              <a:gd name="connsiteY7" fmla="*/ 419100 h 428625"/>
              <a:gd name="connsiteX8" fmla="*/ 54769 w 776288"/>
              <a:gd name="connsiteY8" fmla="*/ 402431 h 428625"/>
              <a:gd name="connsiteX9" fmla="*/ 35719 w 776288"/>
              <a:gd name="connsiteY9" fmla="*/ 371475 h 428625"/>
              <a:gd name="connsiteX10" fmla="*/ 14288 w 776288"/>
              <a:gd name="connsiteY10" fmla="*/ 314325 h 428625"/>
              <a:gd name="connsiteX11" fmla="*/ 0 w 776288"/>
              <a:gd name="connsiteY11" fmla="*/ 247650 h 428625"/>
              <a:gd name="connsiteX12" fmla="*/ 0 w 776288"/>
              <a:gd name="connsiteY12" fmla="*/ 200025 h 428625"/>
              <a:gd name="connsiteX13" fmla="*/ 9525 w 776288"/>
              <a:gd name="connsiteY13" fmla="*/ 166688 h 428625"/>
              <a:gd name="connsiteX14" fmla="*/ 52388 w 776288"/>
              <a:gd name="connsiteY14" fmla="*/ 130969 h 428625"/>
              <a:gd name="connsiteX15" fmla="*/ 257175 w 776288"/>
              <a:gd name="connsiteY15" fmla="*/ 128588 h 428625"/>
              <a:gd name="connsiteX16" fmla="*/ 333375 w 776288"/>
              <a:gd name="connsiteY16" fmla="*/ 123825 h 428625"/>
              <a:gd name="connsiteX17" fmla="*/ 414338 w 776288"/>
              <a:gd name="connsiteY17" fmla="*/ 107156 h 428625"/>
              <a:gd name="connsiteX18" fmla="*/ 540544 w 776288"/>
              <a:gd name="connsiteY18" fmla="*/ 73819 h 428625"/>
              <a:gd name="connsiteX19" fmla="*/ 723900 w 776288"/>
              <a:gd name="connsiteY19" fmla="*/ 0 h 428625"/>
              <a:gd name="connsiteX20" fmla="*/ 776288 w 776288"/>
              <a:gd name="connsiteY20" fmla="*/ 83344 h 428625"/>
              <a:gd name="connsiteX21" fmla="*/ 502444 w 776288"/>
              <a:gd name="connsiteY21" fmla="*/ 207169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76288" h="428625">
                <a:moveTo>
                  <a:pt x="502444" y="207169"/>
                </a:moveTo>
                <a:lnTo>
                  <a:pt x="283369" y="326231"/>
                </a:lnTo>
                <a:lnTo>
                  <a:pt x="233363" y="359569"/>
                </a:lnTo>
                <a:lnTo>
                  <a:pt x="178594" y="400050"/>
                </a:lnTo>
                <a:lnTo>
                  <a:pt x="145256" y="419100"/>
                </a:lnTo>
                <a:lnTo>
                  <a:pt x="114300" y="428625"/>
                </a:lnTo>
                <a:lnTo>
                  <a:pt x="97631" y="428625"/>
                </a:lnTo>
                <a:lnTo>
                  <a:pt x="73819" y="419100"/>
                </a:lnTo>
                <a:lnTo>
                  <a:pt x="54769" y="402431"/>
                </a:lnTo>
                <a:lnTo>
                  <a:pt x="35719" y="371475"/>
                </a:lnTo>
                <a:lnTo>
                  <a:pt x="14288" y="314325"/>
                </a:lnTo>
                <a:lnTo>
                  <a:pt x="0" y="247650"/>
                </a:lnTo>
                <a:lnTo>
                  <a:pt x="0" y="200025"/>
                </a:lnTo>
                <a:lnTo>
                  <a:pt x="9525" y="166688"/>
                </a:lnTo>
                <a:lnTo>
                  <a:pt x="52388" y="130969"/>
                </a:lnTo>
                <a:lnTo>
                  <a:pt x="257175" y="128588"/>
                </a:lnTo>
                <a:lnTo>
                  <a:pt x="333375" y="123825"/>
                </a:lnTo>
                <a:lnTo>
                  <a:pt x="414338" y="107156"/>
                </a:lnTo>
                <a:lnTo>
                  <a:pt x="540544" y="73819"/>
                </a:lnTo>
                <a:lnTo>
                  <a:pt x="723900" y="0"/>
                </a:lnTo>
                <a:lnTo>
                  <a:pt x="776288" y="83344"/>
                </a:lnTo>
                <a:lnTo>
                  <a:pt x="502444" y="2071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6DB16056-9140-5A43-B5E4-65B4B3F8F0B4}"/>
              </a:ext>
            </a:extLst>
          </p:cNvPr>
          <p:cNvSpPr/>
          <p:nvPr/>
        </p:nvSpPr>
        <p:spPr>
          <a:xfrm>
            <a:off x="4852988" y="3097213"/>
            <a:ext cx="390525" cy="581025"/>
          </a:xfrm>
          <a:custGeom>
            <a:avLst/>
            <a:gdLst>
              <a:gd name="connsiteX0" fmla="*/ 207168 w 390525"/>
              <a:gd name="connsiteY0" fmla="*/ 442913 h 581025"/>
              <a:gd name="connsiteX1" fmla="*/ 126206 w 390525"/>
              <a:gd name="connsiteY1" fmla="*/ 295275 h 581025"/>
              <a:gd name="connsiteX2" fmla="*/ 85725 w 390525"/>
              <a:gd name="connsiteY2" fmla="*/ 202407 h 581025"/>
              <a:gd name="connsiteX3" fmla="*/ 52387 w 390525"/>
              <a:gd name="connsiteY3" fmla="*/ 116682 h 581025"/>
              <a:gd name="connsiteX4" fmla="*/ 21431 w 390525"/>
              <a:gd name="connsiteY4" fmla="*/ 69057 h 581025"/>
              <a:gd name="connsiteX5" fmla="*/ 4762 w 390525"/>
              <a:gd name="connsiteY5" fmla="*/ 42863 h 581025"/>
              <a:gd name="connsiteX6" fmla="*/ 0 w 390525"/>
              <a:gd name="connsiteY6" fmla="*/ 19050 h 581025"/>
              <a:gd name="connsiteX7" fmla="*/ 4762 w 390525"/>
              <a:gd name="connsiteY7" fmla="*/ 4763 h 581025"/>
              <a:gd name="connsiteX8" fmla="*/ 21431 w 390525"/>
              <a:gd name="connsiteY8" fmla="*/ 0 h 581025"/>
              <a:gd name="connsiteX9" fmla="*/ 50006 w 390525"/>
              <a:gd name="connsiteY9" fmla="*/ 14288 h 581025"/>
              <a:gd name="connsiteX10" fmla="*/ 150018 w 390525"/>
              <a:gd name="connsiteY10" fmla="*/ 97632 h 581025"/>
              <a:gd name="connsiteX11" fmla="*/ 261937 w 390525"/>
              <a:gd name="connsiteY11" fmla="*/ 183357 h 581025"/>
              <a:gd name="connsiteX12" fmla="*/ 364331 w 390525"/>
              <a:gd name="connsiteY12" fmla="*/ 261938 h 581025"/>
              <a:gd name="connsiteX13" fmla="*/ 383381 w 390525"/>
              <a:gd name="connsiteY13" fmla="*/ 316707 h 581025"/>
              <a:gd name="connsiteX14" fmla="*/ 390525 w 390525"/>
              <a:gd name="connsiteY14" fmla="*/ 378619 h 581025"/>
              <a:gd name="connsiteX15" fmla="*/ 383381 w 390525"/>
              <a:gd name="connsiteY15" fmla="*/ 471488 h 581025"/>
              <a:gd name="connsiteX16" fmla="*/ 388143 w 390525"/>
              <a:gd name="connsiteY16" fmla="*/ 523875 h 581025"/>
              <a:gd name="connsiteX17" fmla="*/ 381000 w 390525"/>
              <a:gd name="connsiteY17" fmla="*/ 559594 h 581025"/>
              <a:gd name="connsiteX18" fmla="*/ 364331 w 390525"/>
              <a:gd name="connsiteY18" fmla="*/ 573882 h 581025"/>
              <a:gd name="connsiteX19" fmla="*/ 342900 w 390525"/>
              <a:gd name="connsiteY19" fmla="*/ 581025 h 581025"/>
              <a:gd name="connsiteX20" fmla="*/ 316706 w 390525"/>
              <a:gd name="connsiteY20" fmla="*/ 576263 h 581025"/>
              <a:gd name="connsiteX21" fmla="*/ 285750 w 390525"/>
              <a:gd name="connsiteY21" fmla="*/ 561975 h 581025"/>
              <a:gd name="connsiteX22" fmla="*/ 259556 w 390525"/>
              <a:gd name="connsiteY22" fmla="*/ 538163 h 581025"/>
              <a:gd name="connsiteX23" fmla="*/ 235743 w 390525"/>
              <a:gd name="connsiteY23" fmla="*/ 509588 h 581025"/>
              <a:gd name="connsiteX24" fmla="*/ 207168 w 390525"/>
              <a:gd name="connsiteY24" fmla="*/ 442913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90525" h="581025">
                <a:moveTo>
                  <a:pt x="207168" y="442913"/>
                </a:moveTo>
                <a:lnTo>
                  <a:pt x="126206" y="295275"/>
                </a:lnTo>
                <a:lnTo>
                  <a:pt x="85725" y="202407"/>
                </a:lnTo>
                <a:lnTo>
                  <a:pt x="52387" y="116682"/>
                </a:lnTo>
                <a:lnTo>
                  <a:pt x="21431" y="69057"/>
                </a:lnTo>
                <a:lnTo>
                  <a:pt x="4762" y="42863"/>
                </a:lnTo>
                <a:lnTo>
                  <a:pt x="0" y="19050"/>
                </a:lnTo>
                <a:lnTo>
                  <a:pt x="4762" y="4763"/>
                </a:lnTo>
                <a:lnTo>
                  <a:pt x="21431" y="0"/>
                </a:lnTo>
                <a:lnTo>
                  <a:pt x="50006" y="14288"/>
                </a:lnTo>
                <a:lnTo>
                  <a:pt x="150018" y="97632"/>
                </a:lnTo>
                <a:lnTo>
                  <a:pt x="261937" y="183357"/>
                </a:lnTo>
                <a:lnTo>
                  <a:pt x="364331" y="261938"/>
                </a:lnTo>
                <a:lnTo>
                  <a:pt x="383381" y="316707"/>
                </a:lnTo>
                <a:lnTo>
                  <a:pt x="390525" y="378619"/>
                </a:lnTo>
                <a:lnTo>
                  <a:pt x="383381" y="471488"/>
                </a:lnTo>
                <a:lnTo>
                  <a:pt x="388143" y="523875"/>
                </a:lnTo>
                <a:lnTo>
                  <a:pt x="381000" y="559594"/>
                </a:lnTo>
                <a:lnTo>
                  <a:pt x="364331" y="573882"/>
                </a:lnTo>
                <a:lnTo>
                  <a:pt x="342900" y="581025"/>
                </a:lnTo>
                <a:lnTo>
                  <a:pt x="316706" y="576263"/>
                </a:lnTo>
                <a:lnTo>
                  <a:pt x="285750" y="561975"/>
                </a:lnTo>
                <a:lnTo>
                  <a:pt x="259556" y="538163"/>
                </a:lnTo>
                <a:lnTo>
                  <a:pt x="235743" y="509588"/>
                </a:lnTo>
                <a:lnTo>
                  <a:pt x="207168" y="4429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CF75E0B6-F7B5-324F-A720-42D80D601D42}"/>
              </a:ext>
            </a:extLst>
          </p:cNvPr>
          <p:cNvSpPr/>
          <p:nvPr/>
        </p:nvSpPr>
        <p:spPr>
          <a:xfrm>
            <a:off x="5780088" y="2151063"/>
            <a:ext cx="519112" cy="641350"/>
          </a:xfrm>
          <a:custGeom>
            <a:avLst/>
            <a:gdLst>
              <a:gd name="connsiteX0" fmla="*/ 273844 w 519112"/>
              <a:gd name="connsiteY0" fmla="*/ 478631 h 642937"/>
              <a:gd name="connsiteX1" fmla="*/ 107156 w 519112"/>
              <a:gd name="connsiteY1" fmla="*/ 316706 h 642937"/>
              <a:gd name="connsiteX2" fmla="*/ 9525 w 519112"/>
              <a:gd name="connsiteY2" fmla="*/ 228600 h 642937"/>
              <a:gd name="connsiteX3" fmla="*/ 0 w 519112"/>
              <a:gd name="connsiteY3" fmla="*/ 211931 h 642937"/>
              <a:gd name="connsiteX4" fmla="*/ 4762 w 519112"/>
              <a:gd name="connsiteY4" fmla="*/ 164306 h 642937"/>
              <a:gd name="connsiteX5" fmla="*/ 26194 w 519112"/>
              <a:gd name="connsiteY5" fmla="*/ 109537 h 642937"/>
              <a:gd name="connsiteX6" fmla="*/ 54769 w 519112"/>
              <a:gd name="connsiteY6" fmla="*/ 59531 h 642937"/>
              <a:gd name="connsiteX7" fmla="*/ 85725 w 519112"/>
              <a:gd name="connsiteY7" fmla="*/ 21431 h 642937"/>
              <a:gd name="connsiteX8" fmla="*/ 116681 w 519112"/>
              <a:gd name="connsiteY8" fmla="*/ 4762 h 642937"/>
              <a:gd name="connsiteX9" fmla="*/ 152400 w 519112"/>
              <a:gd name="connsiteY9" fmla="*/ 0 h 642937"/>
              <a:gd name="connsiteX10" fmla="*/ 221456 w 519112"/>
              <a:gd name="connsiteY10" fmla="*/ 197644 h 642937"/>
              <a:gd name="connsiteX11" fmla="*/ 269081 w 519112"/>
              <a:gd name="connsiteY11" fmla="*/ 242887 h 642937"/>
              <a:gd name="connsiteX12" fmla="*/ 342900 w 519112"/>
              <a:gd name="connsiteY12" fmla="*/ 319087 h 642937"/>
              <a:gd name="connsiteX13" fmla="*/ 421481 w 519112"/>
              <a:gd name="connsiteY13" fmla="*/ 419100 h 642937"/>
              <a:gd name="connsiteX14" fmla="*/ 519112 w 519112"/>
              <a:gd name="connsiteY14" fmla="*/ 535781 h 642937"/>
              <a:gd name="connsiteX15" fmla="*/ 428625 w 519112"/>
              <a:gd name="connsiteY15" fmla="*/ 642937 h 642937"/>
              <a:gd name="connsiteX16" fmla="*/ 273844 w 519112"/>
              <a:gd name="connsiteY16" fmla="*/ 478631 h 642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19112" h="642937">
                <a:moveTo>
                  <a:pt x="273844" y="478631"/>
                </a:moveTo>
                <a:lnTo>
                  <a:pt x="107156" y="316706"/>
                </a:lnTo>
                <a:lnTo>
                  <a:pt x="9525" y="228600"/>
                </a:lnTo>
                <a:lnTo>
                  <a:pt x="0" y="211931"/>
                </a:lnTo>
                <a:lnTo>
                  <a:pt x="4762" y="164306"/>
                </a:lnTo>
                <a:lnTo>
                  <a:pt x="26194" y="109537"/>
                </a:lnTo>
                <a:lnTo>
                  <a:pt x="54769" y="59531"/>
                </a:lnTo>
                <a:lnTo>
                  <a:pt x="85725" y="21431"/>
                </a:lnTo>
                <a:lnTo>
                  <a:pt x="116681" y="4762"/>
                </a:lnTo>
                <a:lnTo>
                  <a:pt x="152400" y="0"/>
                </a:lnTo>
                <a:lnTo>
                  <a:pt x="221456" y="197644"/>
                </a:lnTo>
                <a:lnTo>
                  <a:pt x="269081" y="242887"/>
                </a:lnTo>
                <a:lnTo>
                  <a:pt x="342900" y="319087"/>
                </a:lnTo>
                <a:lnTo>
                  <a:pt x="421481" y="419100"/>
                </a:lnTo>
                <a:lnTo>
                  <a:pt x="519112" y="535781"/>
                </a:lnTo>
                <a:lnTo>
                  <a:pt x="428625" y="642937"/>
                </a:lnTo>
                <a:lnTo>
                  <a:pt x="273844" y="4786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3C2E131D-CD1C-4F49-9CA9-D6436F3FB7D3}"/>
              </a:ext>
            </a:extLst>
          </p:cNvPr>
          <p:cNvSpPr/>
          <p:nvPr/>
        </p:nvSpPr>
        <p:spPr>
          <a:xfrm>
            <a:off x="5815013" y="1998663"/>
            <a:ext cx="979487" cy="1304925"/>
          </a:xfrm>
          <a:custGeom>
            <a:avLst/>
            <a:gdLst>
              <a:gd name="connsiteX0" fmla="*/ 659606 w 978693"/>
              <a:gd name="connsiteY0" fmla="*/ 616744 h 1304925"/>
              <a:gd name="connsiteX1" fmla="*/ 523875 w 978693"/>
              <a:gd name="connsiteY1" fmla="*/ 773906 h 1304925"/>
              <a:gd name="connsiteX2" fmla="*/ 459581 w 978693"/>
              <a:gd name="connsiteY2" fmla="*/ 842962 h 1304925"/>
              <a:gd name="connsiteX3" fmla="*/ 78581 w 978693"/>
              <a:gd name="connsiteY3" fmla="*/ 1304925 h 1304925"/>
              <a:gd name="connsiteX4" fmla="*/ 0 w 978693"/>
              <a:gd name="connsiteY4" fmla="*/ 1250156 h 1304925"/>
              <a:gd name="connsiteX5" fmla="*/ 140493 w 978693"/>
              <a:gd name="connsiteY5" fmla="*/ 1050131 h 1304925"/>
              <a:gd name="connsiteX6" fmla="*/ 359568 w 978693"/>
              <a:gd name="connsiteY6" fmla="*/ 762000 h 1304925"/>
              <a:gd name="connsiteX7" fmla="*/ 454818 w 978693"/>
              <a:gd name="connsiteY7" fmla="*/ 645319 h 1304925"/>
              <a:gd name="connsiteX8" fmla="*/ 638175 w 978693"/>
              <a:gd name="connsiteY8" fmla="*/ 357187 h 1304925"/>
              <a:gd name="connsiteX9" fmla="*/ 711993 w 978693"/>
              <a:gd name="connsiteY9" fmla="*/ 242887 h 1304925"/>
              <a:gd name="connsiteX10" fmla="*/ 721518 w 978693"/>
              <a:gd name="connsiteY10" fmla="*/ 216694 h 1304925"/>
              <a:gd name="connsiteX11" fmla="*/ 733425 w 978693"/>
              <a:gd name="connsiteY11" fmla="*/ 171450 h 1304925"/>
              <a:gd name="connsiteX12" fmla="*/ 735806 w 978693"/>
              <a:gd name="connsiteY12" fmla="*/ 119062 h 1304925"/>
              <a:gd name="connsiteX13" fmla="*/ 700087 w 978693"/>
              <a:gd name="connsiteY13" fmla="*/ 83344 h 1304925"/>
              <a:gd name="connsiteX14" fmla="*/ 681037 w 978693"/>
              <a:gd name="connsiteY14" fmla="*/ 54769 h 1304925"/>
              <a:gd name="connsiteX15" fmla="*/ 678656 w 978693"/>
              <a:gd name="connsiteY15" fmla="*/ 38100 h 1304925"/>
              <a:gd name="connsiteX16" fmla="*/ 681037 w 978693"/>
              <a:gd name="connsiteY16" fmla="*/ 21431 h 1304925"/>
              <a:gd name="connsiteX17" fmla="*/ 692943 w 978693"/>
              <a:gd name="connsiteY17" fmla="*/ 7144 h 1304925"/>
              <a:gd name="connsiteX18" fmla="*/ 721518 w 978693"/>
              <a:gd name="connsiteY18" fmla="*/ 0 h 1304925"/>
              <a:gd name="connsiteX19" fmla="*/ 735806 w 978693"/>
              <a:gd name="connsiteY19" fmla="*/ 0 h 1304925"/>
              <a:gd name="connsiteX20" fmla="*/ 752475 w 978693"/>
              <a:gd name="connsiteY20" fmla="*/ 4762 h 1304925"/>
              <a:gd name="connsiteX21" fmla="*/ 792956 w 978693"/>
              <a:gd name="connsiteY21" fmla="*/ 28575 h 1304925"/>
              <a:gd name="connsiteX22" fmla="*/ 823912 w 978693"/>
              <a:gd name="connsiteY22" fmla="*/ 50006 h 1304925"/>
              <a:gd name="connsiteX23" fmla="*/ 866775 w 978693"/>
              <a:gd name="connsiteY23" fmla="*/ 88106 h 1304925"/>
              <a:gd name="connsiteX24" fmla="*/ 912018 w 978693"/>
              <a:gd name="connsiteY24" fmla="*/ 130969 h 1304925"/>
              <a:gd name="connsiteX25" fmla="*/ 945356 w 978693"/>
              <a:gd name="connsiteY25" fmla="*/ 171450 h 1304925"/>
              <a:gd name="connsiteX26" fmla="*/ 964406 w 978693"/>
              <a:gd name="connsiteY26" fmla="*/ 204787 h 1304925"/>
              <a:gd name="connsiteX27" fmla="*/ 971550 w 978693"/>
              <a:gd name="connsiteY27" fmla="*/ 228600 h 1304925"/>
              <a:gd name="connsiteX28" fmla="*/ 976312 w 978693"/>
              <a:gd name="connsiteY28" fmla="*/ 259556 h 1304925"/>
              <a:gd name="connsiteX29" fmla="*/ 978693 w 978693"/>
              <a:gd name="connsiteY29" fmla="*/ 297656 h 1304925"/>
              <a:gd name="connsiteX30" fmla="*/ 966787 w 978693"/>
              <a:gd name="connsiteY30" fmla="*/ 330994 h 1304925"/>
              <a:gd name="connsiteX31" fmla="*/ 926306 w 978693"/>
              <a:gd name="connsiteY31" fmla="*/ 378619 h 1304925"/>
              <a:gd name="connsiteX32" fmla="*/ 869156 w 978693"/>
              <a:gd name="connsiteY32" fmla="*/ 433387 h 1304925"/>
              <a:gd name="connsiteX33" fmla="*/ 778668 w 978693"/>
              <a:gd name="connsiteY33" fmla="*/ 495300 h 1304925"/>
              <a:gd name="connsiteX34" fmla="*/ 659606 w 978693"/>
              <a:gd name="connsiteY34" fmla="*/ 616744 h 1304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978693" h="1304925">
                <a:moveTo>
                  <a:pt x="659606" y="616744"/>
                </a:moveTo>
                <a:lnTo>
                  <a:pt x="523875" y="773906"/>
                </a:lnTo>
                <a:lnTo>
                  <a:pt x="459581" y="842962"/>
                </a:lnTo>
                <a:lnTo>
                  <a:pt x="78581" y="1304925"/>
                </a:lnTo>
                <a:lnTo>
                  <a:pt x="0" y="1250156"/>
                </a:lnTo>
                <a:lnTo>
                  <a:pt x="140493" y="1050131"/>
                </a:lnTo>
                <a:lnTo>
                  <a:pt x="359568" y="762000"/>
                </a:lnTo>
                <a:lnTo>
                  <a:pt x="454818" y="645319"/>
                </a:lnTo>
                <a:lnTo>
                  <a:pt x="638175" y="357187"/>
                </a:lnTo>
                <a:lnTo>
                  <a:pt x="711993" y="242887"/>
                </a:lnTo>
                <a:lnTo>
                  <a:pt x="721518" y="216694"/>
                </a:lnTo>
                <a:lnTo>
                  <a:pt x="733425" y="171450"/>
                </a:lnTo>
                <a:lnTo>
                  <a:pt x="735806" y="119062"/>
                </a:lnTo>
                <a:lnTo>
                  <a:pt x="700087" y="83344"/>
                </a:lnTo>
                <a:lnTo>
                  <a:pt x="681037" y="54769"/>
                </a:lnTo>
                <a:lnTo>
                  <a:pt x="678656" y="38100"/>
                </a:lnTo>
                <a:lnTo>
                  <a:pt x="681037" y="21431"/>
                </a:lnTo>
                <a:lnTo>
                  <a:pt x="692943" y="7144"/>
                </a:lnTo>
                <a:lnTo>
                  <a:pt x="721518" y="0"/>
                </a:lnTo>
                <a:lnTo>
                  <a:pt x="735806" y="0"/>
                </a:lnTo>
                <a:lnTo>
                  <a:pt x="752475" y="4762"/>
                </a:lnTo>
                <a:lnTo>
                  <a:pt x="792956" y="28575"/>
                </a:lnTo>
                <a:lnTo>
                  <a:pt x="823912" y="50006"/>
                </a:lnTo>
                <a:lnTo>
                  <a:pt x="866775" y="88106"/>
                </a:lnTo>
                <a:lnTo>
                  <a:pt x="912018" y="130969"/>
                </a:lnTo>
                <a:lnTo>
                  <a:pt x="945356" y="171450"/>
                </a:lnTo>
                <a:lnTo>
                  <a:pt x="964406" y="204787"/>
                </a:lnTo>
                <a:lnTo>
                  <a:pt x="971550" y="228600"/>
                </a:lnTo>
                <a:lnTo>
                  <a:pt x="976312" y="259556"/>
                </a:lnTo>
                <a:lnTo>
                  <a:pt x="978693" y="297656"/>
                </a:lnTo>
                <a:lnTo>
                  <a:pt x="966787" y="330994"/>
                </a:lnTo>
                <a:lnTo>
                  <a:pt x="926306" y="378619"/>
                </a:lnTo>
                <a:lnTo>
                  <a:pt x="869156" y="433387"/>
                </a:lnTo>
                <a:lnTo>
                  <a:pt x="778668" y="495300"/>
                </a:lnTo>
                <a:lnTo>
                  <a:pt x="659606" y="6167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80B39A8B-0933-CB4B-984C-A3E92E788AE6}"/>
              </a:ext>
            </a:extLst>
          </p:cNvPr>
          <p:cNvSpPr/>
          <p:nvPr/>
        </p:nvSpPr>
        <p:spPr>
          <a:xfrm>
            <a:off x="5748338" y="3076575"/>
            <a:ext cx="914400" cy="381000"/>
          </a:xfrm>
          <a:custGeom>
            <a:avLst/>
            <a:gdLst>
              <a:gd name="connsiteX0" fmla="*/ 640556 w 914400"/>
              <a:gd name="connsiteY0" fmla="*/ 147638 h 381000"/>
              <a:gd name="connsiteX1" fmla="*/ 416718 w 914400"/>
              <a:gd name="connsiteY1" fmla="*/ 228600 h 381000"/>
              <a:gd name="connsiteX2" fmla="*/ 226218 w 914400"/>
              <a:gd name="connsiteY2" fmla="*/ 326231 h 381000"/>
              <a:gd name="connsiteX3" fmla="*/ 190500 w 914400"/>
              <a:gd name="connsiteY3" fmla="*/ 364331 h 381000"/>
              <a:gd name="connsiteX4" fmla="*/ 169068 w 914400"/>
              <a:gd name="connsiteY4" fmla="*/ 376238 h 381000"/>
              <a:gd name="connsiteX5" fmla="*/ 150018 w 914400"/>
              <a:gd name="connsiteY5" fmla="*/ 381000 h 381000"/>
              <a:gd name="connsiteX6" fmla="*/ 121443 w 914400"/>
              <a:gd name="connsiteY6" fmla="*/ 378619 h 381000"/>
              <a:gd name="connsiteX7" fmla="*/ 100012 w 914400"/>
              <a:gd name="connsiteY7" fmla="*/ 369094 h 381000"/>
              <a:gd name="connsiteX8" fmla="*/ 69056 w 914400"/>
              <a:gd name="connsiteY8" fmla="*/ 335756 h 381000"/>
              <a:gd name="connsiteX9" fmla="*/ 42862 w 914400"/>
              <a:gd name="connsiteY9" fmla="*/ 300038 h 381000"/>
              <a:gd name="connsiteX10" fmla="*/ 21431 w 914400"/>
              <a:gd name="connsiteY10" fmla="*/ 261938 h 381000"/>
              <a:gd name="connsiteX11" fmla="*/ 7143 w 914400"/>
              <a:gd name="connsiteY11" fmla="*/ 223838 h 381000"/>
              <a:gd name="connsiteX12" fmla="*/ 0 w 914400"/>
              <a:gd name="connsiteY12" fmla="*/ 171450 h 381000"/>
              <a:gd name="connsiteX13" fmla="*/ 2381 w 914400"/>
              <a:gd name="connsiteY13" fmla="*/ 140494 h 381000"/>
              <a:gd name="connsiteX14" fmla="*/ 11906 w 914400"/>
              <a:gd name="connsiteY14" fmla="*/ 130969 h 381000"/>
              <a:gd name="connsiteX15" fmla="*/ 119062 w 914400"/>
              <a:gd name="connsiteY15" fmla="*/ 123825 h 381000"/>
              <a:gd name="connsiteX16" fmla="*/ 242887 w 914400"/>
              <a:gd name="connsiteY16" fmla="*/ 133350 h 381000"/>
              <a:gd name="connsiteX17" fmla="*/ 507206 w 914400"/>
              <a:gd name="connsiteY17" fmla="*/ 76200 h 381000"/>
              <a:gd name="connsiteX18" fmla="*/ 873918 w 914400"/>
              <a:gd name="connsiteY18" fmla="*/ 0 h 381000"/>
              <a:gd name="connsiteX19" fmla="*/ 914400 w 914400"/>
              <a:gd name="connsiteY19" fmla="*/ 61913 h 381000"/>
              <a:gd name="connsiteX20" fmla="*/ 640556 w 914400"/>
              <a:gd name="connsiteY20" fmla="*/ 147638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914400" h="381000">
                <a:moveTo>
                  <a:pt x="640556" y="147638"/>
                </a:moveTo>
                <a:lnTo>
                  <a:pt x="416718" y="228600"/>
                </a:lnTo>
                <a:lnTo>
                  <a:pt x="226218" y="326231"/>
                </a:lnTo>
                <a:lnTo>
                  <a:pt x="190500" y="364331"/>
                </a:lnTo>
                <a:lnTo>
                  <a:pt x="169068" y="376238"/>
                </a:lnTo>
                <a:lnTo>
                  <a:pt x="150018" y="381000"/>
                </a:lnTo>
                <a:lnTo>
                  <a:pt x="121443" y="378619"/>
                </a:lnTo>
                <a:lnTo>
                  <a:pt x="100012" y="369094"/>
                </a:lnTo>
                <a:lnTo>
                  <a:pt x="69056" y="335756"/>
                </a:lnTo>
                <a:lnTo>
                  <a:pt x="42862" y="300038"/>
                </a:lnTo>
                <a:lnTo>
                  <a:pt x="21431" y="261938"/>
                </a:lnTo>
                <a:lnTo>
                  <a:pt x="7143" y="223838"/>
                </a:lnTo>
                <a:lnTo>
                  <a:pt x="0" y="171450"/>
                </a:lnTo>
                <a:lnTo>
                  <a:pt x="2381" y="140494"/>
                </a:lnTo>
                <a:lnTo>
                  <a:pt x="11906" y="130969"/>
                </a:lnTo>
                <a:lnTo>
                  <a:pt x="119062" y="123825"/>
                </a:lnTo>
                <a:lnTo>
                  <a:pt x="242887" y="133350"/>
                </a:lnTo>
                <a:lnTo>
                  <a:pt x="507206" y="76200"/>
                </a:lnTo>
                <a:lnTo>
                  <a:pt x="873918" y="0"/>
                </a:lnTo>
                <a:lnTo>
                  <a:pt x="914400" y="61913"/>
                </a:lnTo>
                <a:lnTo>
                  <a:pt x="640556" y="1476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5F4E2FF1-EDA5-8746-AE07-E5FE235D3B02}"/>
              </a:ext>
            </a:extLst>
          </p:cNvPr>
          <p:cNvSpPr/>
          <p:nvPr/>
        </p:nvSpPr>
        <p:spPr>
          <a:xfrm>
            <a:off x="6253163" y="2728913"/>
            <a:ext cx="657225" cy="719137"/>
          </a:xfrm>
          <a:custGeom>
            <a:avLst/>
            <a:gdLst>
              <a:gd name="connsiteX0" fmla="*/ 423862 w 657225"/>
              <a:gd name="connsiteY0" fmla="*/ 564356 h 719137"/>
              <a:gd name="connsiteX1" fmla="*/ 280987 w 657225"/>
              <a:gd name="connsiteY1" fmla="*/ 335756 h 719137"/>
              <a:gd name="connsiteX2" fmla="*/ 169068 w 657225"/>
              <a:gd name="connsiteY2" fmla="*/ 216693 h 719137"/>
              <a:gd name="connsiteX3" fmla="*/ 111918 w 657225"/>
              <a:gd name="connsiteY3" fmla="*/ 159543 h 719137"/>
              <a:gd name="connsiteX4" fmla="*/ 0 w 657225"/>
              <a:gd name="connsiteY4" fmla="*/ 76200 h 719137"/>
              <a:gd name="connsiteX5" fmla="*/ 52387 w 657225"/>
              <a:gd name="connsiteY5" fmla="*/ 0 h 719137"/>
              <a:gd name="connsiteX6" fmla="*/ 214312 w 657225"/>
              <a:gd name="connsiteY6" fmla="*/ 95250 h 719137"/>
              <a:gd name="connsiteX7" fmla="*/ 404812 w 657225"/>
              <a:gd name="connsiteY7" fmla="*/ 211931 h 719137"/>
              <a:gd name="connsiteX8" fmla="*/ 569118 w 657225"/>
              <a:gd name="connsiteY8" fmla="*/ 323850 h 719137"/>
              <a:gd name="connsiteX9" fmla="*/ 597693 w 657225"/>
              <a:gd name="connsiteY9" fmla="*/ 354806 h 719137"/>
              <a:gd name="connsiteX10" fmla="*/ 626268 w 657225"/>
              <a:gd name="connsiteY10" fmla="*/ 414337 h 719137"/>
              <a:gd name="connsiteX11" fmla="*/ 638175 w 657225"/>
              <a:gd name="connsiteY11" fmla="*/ 450056 h 719137"/>
              <a:gd name="connsiteX12" fmla="*/ 652462 w 657225"/>
              <a:gd name="connsiteY12" fmla="*/ 497681 h 719137"/>
              <a:gd name="connsiteX13" fmla="*/ 657225 w 657225"/>
              <a:gd name="connsiteY13" fmla="*/ 545306 h 719137"/>
              <a:gd name="connsiteX14" fmla="*/ 652462 w 657225"/>
              <a:gd name="connsiteY14" fmla="*/ 626268 h 719137"/>
              <a:gd name="connsiteX15" fmla="*/ 638175 w 657225"/>
              <a:gd name="connsiteY15" fmla="*/ 690562 h 719137"/>
              <a:gd name="connsiteX16" fmla="*/ 623887 w 657225"/>
              <a:gd name="connsiteY16" fmla="*/ 711993 h 719137"/>
              <a:gd name="connsiteX17" fmla="*/ 609600 w 657225"/>
              <a:gd name="connsiteY17" fmla="*/ 719137 h 719137"/>
              <a:gd name="connsiteX18" fmla="*/ 583406 w 657225"/>
              <a:gd name="connsiteY18" fmla="*/ 719137 h 719137"/>
              <a:gd name="connsiteX19" fmla="*/ 535781 w 657225"/>
              <a:gd name="connsiteY19" fmla="*/ 707231 h 719137"/>
              <a:gd name="connsiteX20" fmla="*/ 500062 w 657225"/>
              <a:gd name="connsiteY20" fmla="*/ 683418 h 719137"/>
              <a:gd name="connsiteX21" fmla="*/ 423862 w 657225"/>
              <a:gd name="connsiteY21" fmla="*/ 564356 h 719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657225" h="719137">
                <a:moveTo>
                  <a:pt x="423862" y="564356"/>
                </a:moveTo>
                <a:lnTo>
                  <a:pt x="280987" y="335756"/>
                </a:lnTo>
                <a:lnTo>
                  <a:pt x="169068" y="216693"/>
                </a:lnTo>
                <a:lnTo>
                  <a:pt x="111918" y="159543"/>
                </a:lnTo>
                <a:lnTo>
                  <a:pt x="0" y="76200"/>
                </a:lnTo>
                <a:lnTo>
                  <a:pt x="52387" y="0"/>
                </a:lnTo>
                <a:lnTo>
                  <a:pt x="214312" y="95250"/>
                </a:lnTo>
                <a:lnTo>
                  <a:pt x="404812" y="211931"/>
                </a:lnTo>
                <a:lnTo>
                  <a:pt x="569118" y="323850"/>
                </a:lnTo>
                <a:lnTo>
                  <a:pt x="597693" y="354806"/>
                </a:lnTo>
                <a:lnTo>
                  <a:pt x="626268" y="414337"/>
                </a:lnTo>
                <a:lnTo>
                  <a:pt x="638175" y="450056"/>
                </a:lnTo>
                <a:lnTo>
                  <a:pt x="652462" y="497681"/>
                </a:lnTo>
                <a:lnTo>
                  <a:pt x="657225" y="545306"/>
                </a:lnTo>
                <a:lnTo>
                  <a:pt x="652462" y="626268"/>
                </a:lnTo>
                <a:lnTo>
                  <a:pt x="638175" y="690562"/>
                </a:lnTo>
                <a:lnTo>
                  <a:pt x="623887" y="711993"/>
                </a:lnTo>
                <a:lnTo>
                  <a:pt x="609600" y="719137"/>
                </a:lnTo>
                <a:lnTo>
                  <a:pt x="583406" y="719137"/>
                </a:lnTo>
                <a:lnTo>
                  <a:pt x="535781" y="707231"/>
                </a:lnTo>
                <a:lnTo>
                  <a:pt x="500062" y="683418"/>
                </a:lnTo>
                <a:lnTo>
                  <a:pt x="423862" y="5643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DE680BDD-AAD0-DC4A-8EE4-71DBC741DC3E}"/>
              </a:ext>
            </a:extLst>
          </p:cNvPr>
          <p:cNvSpPr/>
          <p:nvPr/>
        </p:nvSpPr>
        <p:spPr>
          <a:xfrm>
            <a:off x="3833813" y="3810000"/>
            <a:ext cx="3279775" cy="604838"/>
          </a:xfrm>
          <a:custGeom>
            <a:avLst/>
            <a:gdLst>
              <a:gd name="connsiteX0" fmla="*/ 1447800 w 3279321"/>
              <a:gd name="connsiteY0" fmla="*/ 370114 h 604157"/>
              <a:gd name="connsiteX1" fmla="*/ 1102178 w 3279321"/>
              <a:gd name="connsiteY1" fmla="*/ 432707 h 604157"/>
              <a:gd name="connsiteX2" fmla="*/ 816428 w 3279321"/>
              <a:gd name="connsiteY2" fmla="*/ 492579 h 604157"/>
              <a:gd name="connsiteX3" fmla="*/ 595993 w 3279321"/>
              <a:gd name="connsiteY3" fmla="*/ 557893 h 604157"/>
              <a:gd name="connsiteX4" fmla="*/ 530678 w 3279321"/>
              <a:gd name="connsiteY4" fmla="*/ 579664 h 604157"/>
              <a:gd name="connsiteX5" fmla="*/ 484414 w 3279321"/>
              <a:gd name="connsiteY5" fmla="*/ 598714 h 604157"/>
              <a:gd name="connsiteX6" fmla="*/ 432707 w 3279321"/>
              <a:gd name="connsiteY6" fmla="*/ 604157 h 604157"/>
              <a:gd name="connsiteX7" fmla="*/ 386443 w 3279321"/>
              <a:gd name="connsiteY7" fmla="*/ 598714 h 604157"/>
              <a:gd name="connsiteX8" fmla="*/ 326571 w 3279321"/>
              <a:gd name="connsiteY8" fmla="*/ 579664 h 604157"/>
              <a:gd name="connsiteX9" fmla="*/ 239486 w 3279321"/>
              <a:gd name="connsiteY9" fmla="*/ 541564 h 604157"/>
              <a:gd name="connsiteX10" fmla="*/ 149678 w 3279321"/>
              <a:gd name="connsiteY10" fmla="*/ 489857 h 604157"/>
              <a:gd name="connsiteX11" fmla="*/ 84364 w 3279321"/>
              <a:gd name="connsiteY11" fmla="*/ 443593 h 604157"/>
              <a:gd name="connsiteX12" fmla="*/ 16328 w 3279321"/>
              <a:gd name="connsiteY12" fmla="*/ 386443 h 604157"/>
              <a:gd name="connsiteX13" fmla="*/ 2721 w 3279321"/>
              <a:gd name="connsiteY13" fmla="*/ 361950 h 604157"/>
              <a:gd name="connsiteX14" fmla="*/ 0 w 3279321"/>
              <a:gd name="connsiteY14" fmla="*/ 332014 h 604157"/>
              <a:gd name="connsiteX15" fmla="*/ 2721 w 3279321"/>
              <a:gd name="connsiteY15" fmla="*/ 310243 h 604157"/>
              <a:gd name="connsiteX16" fmla="*/ 16328 w 3279321"/>
              <a:gd name="connsiteY16" fmla="*/ 299357 h 604157"/>
              <a:gd name="connsiteX17" fmla="*/ 38100 w 3279321"/>
              <a:gd name="connsiteY17" fmla="*/ 302079 h 604157"/>
              <a:gd name="connsiteX18" fmla="*/ 103414 w 3279321"/>
              <a:gd name="connsiteY18" fmla="*/ 332014 h 604157"/>
              <a:gd name="connsiteX19" fmla="*/ 182336 w 3279321"/>
              <a:gd name="connsiteY19" fmla="*/ 364671 h 604157"/>
              <a:gd name="connsiteX20" fmla="*/ 255814 w 3279321"/>
              <a:gd name="connsiteY20" fmla="*/ 386443 h 604157"/>
              <a:gd name="connsiteX21" fmla="*/ 304800 w 3279321"/>
              <a:gd name="connsiteY21" fmla="*/ 397329 h 604157"/>
              <a:gd name="connsiteX22" fmla="*/ 348343 w 3279321"/>
              <a:gd name="connsiteY22" fmla="*/ 400050 h 604157"/>
              <a:gd name="connsiteX23" fmla="*/ 443593 w 3279321"/>
              <a:gd name="connsiteY23" fmla="*/ 389164 h 604157"/>
              <a:gd name="connsiteX24" fmla="*/ 732064 w 3279321"/>
              <a:gd name="connsiteY24" fmla="*/ 342900 h 604157"/>
              <a:gd name="connsiteX25" fmla="*/ 1134836 w 3279321"/>
              <a:gd name="connsiteY25" fmla="*/ 274864 h 604157"/>
              <a:gd name="connsiteX26" fmla="*/ 1485900 w 3279321"/>
              <a:gd name="connsiteY26" fmla="*/ 209550 h 604157"/>
              <a:gd name="connsiteX27" fmla="*/ 1646464 w 3279321"/>
              <a:gd name="connsiteY27" fmla="*/ 176893 h 604157"/>
              <a:gd name="connsiteX28" fmla="*/ 1847850 w 3279321"/>
              <a:gd name="connsiteY28" fmla="*/ 149679 h 604157"/>
              <a:gd name="connsiteX29" fmla="*/ 2310493 w 3279321"/>
              <a:gd name="connsiteY29" fmla="*/ 100693 h 604157"/>
              <a:gd name="connsiteX30" fmla="*/ 2775857 w 3279321"/>
              <a:gd name="connsiteY30" fmla="*/ 65314 h 604157"/>
              <a:gd name="connsiteX31" fmla="*/ 2824843 w 3279321"/>
              <a:gd name="connsiteY31" fmla="*/ 51707 h 604157"/>
              <a:gd name="connsiteX32" fmla="*/ 2895600 w 3279321"/>
              <a:gd name="connsiteY32" fmla="*/ 16329 h 604157"/>
              <a:gd name="connsiteX33" fmla="*/ 2922814 w 3279321"/>
              <a:gd name="connsiteY33" fmla="*/ 0 h 604157"/>
              <a:gd name="connsiteX34" fmla="*/ 3028950 w 3279321"/>
              <a:gd name="connsiteY34" fmla="*/ 21771 h 604157"/>
              <a:gd name="connsiteX35" fmla="*/ 3118757 w 3279321"/>
              <a:gd name="connsiteY35" fmla="*/ 46264 h 604157"/>
              <a:gd name="connsiteX36" fmla="*/ 3165021 w 3279321"/>
              <a:gd name="connsiteY36" fmla="*/ 68036 h 604157"/>
              <a:gd name="connsiteX37" fmla="*/ 3214007 w 3279321"/>
              <a:gd name="connsiteY37" fmla="*/ 97971 h 604157"/>
              <a:gd name="connsiteX38" fmla="*/ 3260271 w 3279321"/>
              <a:gd name="connsiteY38" fmla="*/ 138793 h 604157"/>
              <a:gd name="connsiteX39" fmla="*/ 3279321 w 3279321"/>
              <a:gd name="connsiteY39" fmla="*/ 163286 h 604157"/>
              <a:gd name="connsiteX40" fmla="*/ 3279321 w 3279321"/>
              <a:gd name="connsiteY40" fmla="*/ 185057 h 604157"/>
              <a:gd name="connsiteX41" fmla="*/ 3265714 w 3279321"/>
              <a:gd name="connsiteY41" fmla="*/ 212271 h 604157"/>
              <a:gd name="connsiteX42" fmla="*/ 3241221 w 3279321"/>
              <a:gd name="connsiteY42" fmla="*/ 231321 h 604157"/>
              <a:gd name="connsiteX43" fmla="*/ 3189514 w 3279321"/>
              <a:gd name="connsiteY43" fmla="*/ 244929 h 604157"/>
              <a:gd name="connsiteX44" fmla="*/ 3061607 w 3279321"/>
              <a:gd name="connsiteY44" fmla="*/ 242207 h 604157"/>
              <a:gd name="connsiteX45" fmla="*/ 2647950 w 3279321"/>
              <a:gd name="connsiteY45" fmla="*/ 244929 h 604157"/>
              <a:gd name="connsiteX46" fmla="*/ 2332264 w 3279321"/>
              <a:gd name="connsiteY46" fmla="*/ 261257 h 604157"/>
              <a:gd name="connsiteX47" fmla="*/ 1866900 w 3279321"/>
              <a:gd name="connsiteY47" fmla="*/ 312964 h 604157"/>
              <a:gd name="connsiteX48" fmla="*/ 1447800 w 3279321"/>
              <a:gd name="connsiteY48" fmla="*/ 370114 h 604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3279321" h="604157">
                <a:moveTo>
                  <a:pt x="1447800" y="370114"/>
                </a:moveTo>
                <a:lnTo>
                  <a:pt x="1102178" y="432707"/>
                </a:lnTo>
                <a:lnTo>
                  <a:pt x="816428" y="492579"/>
                </a:lnTo>
                <a:lnTo>
                  <a:pt x="595993" y="557893"/>
                </a:lnTo>
                <a:lnTo>
                  <a:pt x="530678" y="579664"/>
                </a:lnTo>
                <a:lnTo>
                  <a:pt x="484414" y="598714"/>
                </a:lnTo>
                <a:lnTo>
                  <a:pt x="432707" y="604157"/>
                </a:lnTo>
                <a:lnTo>
                  <a:pt x="386443" y="598714"/>
                </a:lnTo>
                <a:lnTo>
                  <a:pt x="326571" y="579664"/>
                </a:lnTo>
                <a:lnTo>
                  <a:pt x="239486" y="541564"/>
                </a:lnTo>
                <a:lnTo>
                  <a:pt x="149678" y="489857"/>
                </a:lnTo>
                <a:lnTo>
                  <a:pt x="84364" y="443593"/>
                </a:lnTo>
                <a:lnTo>
                  <a:pt x="16328" y="386443"/>
                </a:lnTo>
                <a:lnTo>
                  <a:pt x="2721" y="361950"/>
                </a:lnTo>
                <a:lnTo>
                  <a:pt x="0" y="332014"/>
                </a:lnTo>
                <a:lnTo>
                  <a:pt x="2721" y="310243"/>
                </a:lnTo>
                <a:lnTo>
                  <a:pt x="16328" y="299357"/>
                </a:lnTo>
                <a:lnTo>
                  <a:pt x="38100" y="302079"/>
                </a:lnTo>
                <a:lnTo>
                  <a:pt x="103414" y="332014"/>
                </a:lnTo>
                <a:lnTo>
                  <a:pt x="182336" y="364671"/>
                </a:lnTo>
                <a:lnTo>
                  <a:pt x="255814" y="386443"/>
                </a:lnTo>
                <a:lnTo>
                  <a:pt x="304800" y="397329"/>
                </a:lnTo>
                <a:lnTo>
                  <a:pt x="348343" y="400050"/>
                </a:lnTo>
                <a:lnTo>
                  <a:pt x="443593" y="389164"/>
                </a:lnTo>
                <a:lnTo>
                  <a:pt x="732064" y="342900"/>
                </a:lnTo>
                <a:lnTo>
                  <a:pt x="1134836" y="274864"/>
                </a:lnTo>
                <a:lnTo>
                  <a:pt x="1485900" y="209550"/>
                </a:lnTo>
                <a:lnTo>
                  <a:pt x="1646464" y="176893"/>
                </a:lnTo>
                <a:lnTo>
                  <a:pt x="1847850" y="149679"/>
                </a:lnTo>
                <a:lnTo>
                  <a:pt x="2310493" y="100693"/>
                </a:lnTo>
                <a:lnTo>
                  <a:pt x="2775857" y="65314"/>
                </a:lnTo>
                <a:lnTo>
                  <a:pt x="2824843" y="51707"/>
                </a:lnTo>
                <a:lnTo>
                  <a:pt x="2895600" y="16329"/>
                </a:lnTo>
                <a:lnTo>
                  <a:pt x="2922814" y="0"/>
                </a:lnTo>
                <a:lnTo>
                  <a:pt x="3028950" y="21771"/>
                </a:lnTo>
                <a:lnTo>
                  <a:pt x="3118757" y="46264"/>
                </a:lnTo>
                <a:lnTo>
                  <a:pt x="3165021" y="68036"/>
                </a:lnTo>
                <a:lnTo>
                  <a:pt x="3214007" y="97971"/>
                </a:lnTo>
                <a:lnTo>
                  <a:pt x="3260271" y="138793"/>
                </a:lnTo>
                <a:lnTo>
                  <a:pt x="3279321" y="163286"/>
                </a:lnTo>
                <a:lnTo>
                  <a:pt x="3279321" y="185057"/>
                </a:lnTo>
                <a:lnTo>
                  <a:pt x="3265714" y="212271"/>
                </a:lnTo>
                <a:lnTo>
                  <a:pt x="3241221" y="231321"/>
                </a:lnTo>
                <a:lnTo>
                  <a:pt x="3189514" y="244929"/>
                </a:lnTo>
                <a:lnTo>
                  <a:pt x="3061607" y="242207"/>
                </a:lnTo>
                <a:lnTo>
                  <a:pt x="2647950" y="244929"/>
                </a:lnTo>
                <a:lnTo>
                  <a:pt x="2332264" y="261257"/>
                </a:lnTo>
                <a:lnTo>
                  <a:pt x="1866900" y="312964"/>
                </a:lnTo>
                <a:lnTo>
                  <a:pt x="1447800" y="37011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6B328AE0-3FB3-0846-8188-DA08CADFFBCF}"/>
              </a:ext>
            </a:extLst>
          </p:cNvPr>
          <p:cNvSpPr/>
          <p:nvPr/>
        </p:nvSpPr>
        <p:spPr>
          <a:xfrm>
            <a:off x="3883025" y="4240213"/>
            <a:ext cx="1004888" cy="1463675"/>
          </a:xfrm>
          <a:custGeom>
            <a:avLst/>
            <a:gdLst>
              <a:gd name="connsiteX0" fmla="*/ 538842 w 1004207"/>
              <a:gd name="connsiteY0" fmla="*/ 952500 h 1464128"/>
              <a:gd name="connsiteX1" fmla="*/ 312964 w 1004207"/>
              <a:gd name="connsiteY1" fmla="*/ 1216478 h 1464128"/>
              <a:gd name="connsiteX2" fmla="*/ 103414 w 1004207"/>
              <a:gd name="connsiteY2" fmla="*/ 1426028 h 1464128"/>
              <a:gd name="connsiteX3" fmla="*/ 59871 w 1004207"/>
              <a:gd name="connsiteY3" fmla="*/ 1455964 h 1464128"/>
              <a:gd name="connsiteX4" fmla="*/ 35378 w 1004207"/>
              <a:gd name="connsiteY4" fmla="*/ 1464128 h 1464128"/>
              <a:gd name="connsiteX5" fmla="*/ 16328 w 1004207"/>
              <a:gd name="connsiteY5" fmla="*/ 1461407 h 1464128"/>
              <a:gd name="connsiteX6" fmla="*/ 2721 w 1004207"/>
              <a:gd name="connsiteY6" fmla="*/ 1450521 h 1464128"/>
              <a:gd name="connsiteX7" fmla="*/ 0 w 1004207"/>
              <a:gd name="connsiteY7" fmla="*/ 1434193 h 1464128"/>
              <a:gd name="connsiteX8" fmla="*/ 13607 w 1004207"/>
              <a:gd name="connsiteY8" fmla="*/ 1398814 h 1464128"/>
              <a:gd name="connsiteX9" fmla="*/ 70757 w 1004207"/>
              <a:gd name="connsiteY9" fmla="*/ 1330778 h 1464128"/>
              <a:gd name="connsiteX10" fmla="*/ 214992 w 1004207"/>
              <a:gd name="connsiteY10" fmla="*/ 1151164 h 1464128"/>
              <a:gd name="connsiteX11" fmla="*/ 348342 w 1004207"/>
              <a:gd name="connsiteY11" fmla="*/ 955221 h 1464128"/>
              <a:gd name="connsiteX12" fmla="*/ 470807 w 1004207"/>
              <a:gd name="connsiteY12" fmla="*/ 756557 h 1464128"/>
              <a:gd name="connsiteX13" fmla="*/ 566057 w 1004207"/>
              <a:gd name="connsiteY13" fmla="*/ 571500 h 1464128"/>
              <a:gd name="connsiteX14" fmla="*/ 639535 w 1004207"/>
              <a:gd name="connsiteY14" fmla="*/ 375557 h 1464128"/>
              <a:gd name="connsiteX15" fmla="*/ 655864 w 1004207"/>
              <a:gd name="connsiteY15" fmla="*/ 277585 h 1464128"/>
              <a:gd name="connsiteX16" fmla="*/ 655864 w 1004207"/>
              <a:gd name="connsiteY16" fmla="*/ 223157 h 1464128"/>
              <a:gd name="connsiteX17" fmla="*/ 650421 w 1004207"/>
              <a:gd name="connsiteY17" fmla="*/ 179614 h 1464128"/>
              <a:gd name="connsiteX18" fmla="*/ 642257 w 1004207"/>
              <a:gd name="connsiteY18" fmla="*/ 160564 h 1464128"/>
              <a:gd name="connsiteX19" fmla="*/ 620485 w 1004207"/>
              <a:gd name="connsiteY19" fmla="*/ 141514 h 1464128"/>
              <a:gd name="connsiteX20" fmla="*/ 478971 w 1004207"/>
              <a:gd name="connsiteY20" fmla="*/ 92528 h 1464128"/>
              <a:gd name="connsiteX21" fmla="*/ 674914 w 1004207"/>
              <a:gd name="connsiteY21" fmla="*/ 0 h 1464128"/>
              <a:gd name="connsiteX22" fmla="*/ 849085 w 1004207"/>
              <a:gd name="connsiteY22" fmla="*/ 103414 h 1464128"/>
              <a:gd name="connsiteX23" fmla="*/ 914400 w 1004207"/>
              <a:gd name="connsiteY23" fmla="*/ 144235 h 1464128"/>
              <a:gd name="connsiteX24" fmla="*/ 996042 w 1004207"/>
              <a:gd name="connsiteY24" fmla="*/ 217714 h 1464128"/>
              <a:gd name="connsiteX25" fmla="*/ 1004207 w 1004207"/>
              <a:gd name="connsiteY25" fmla="*/ 239485 h 1464128"/>
              <a:gd name="connsiteX26" fmla="*/ 998764 w 1004207"/>
              <a:gd name="connsiteY26" fmla="*/ 258535 h 1464128"/>
              <a:gd name="connsiteX27" fmla="*/ 963385 w 1004207"/>
              <a:gd name="connsiteY27" fmla="*/ 288471 h 1464128"/>
              <a:gd name="connsiteX28" fmla="*/ 930728 w 1004207"/>
              <a:gd name="connsiteY28" fmla="*/ 304800 h 1464128"/>
              <a:gd name="connsiteX29" fmla="*/ 838200 w 1004207"/>
              <a:gd name="connsiteY29" fmla="*/ 511628 h 1464128"/>
              <a:gd name="connsiteX30" fmla="*/ 696685 w 1004207"/>
              <a:gd name="connsiteY30" fmla="*/ 751114 h 1464128"/>
              <a:gd name="connsiteX31" fmla="*/ 538842 w 1004207"/>
              <a:gd name="connsiteY31" fmla="*/ 952500 h 1464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004207" h="1464128">
                <a:moveTo>
                  <a:pt x="538842" y="952500"/>
                </a:moveTo>
                <a:lnTo>
                  <a:pt x="312964" y="1216478"/>
                </a:lnTo>
                <a:lnTo>
                  <a:pt x="103414" y="1426028"/>
                </a:lnTo>
                <a:lnTo>
                  <a:pt x="59871" y="1455964"/>
                </a:lnTo>
                <a:lnTo>
                  <a:pt x="35378" y="1464128"/>
                </a:lnTo>
                <a:lnTo>
                  <a:pt x="16328" y="1461407"/>
                </a:lnTo>
                <a:lnTo>
                  <a:pt x="2721" y="1450521"/>
                </a:lnTo>
                <a:lnTo>
                  <a:pt x="0" y="1434193"/>
                </a:lnTo>
                <a:lnTo>
                  <a:pt x="13607" y="1398814"/>
                </a:lnTo>
                <a:lnTo>
                  <a:pt x="70757" y="1330778"/>
                </a:lnTo>
                <a:lnTo>
                  <a:pt x="214992" y="1151164"/>
                </a:lnTo>
                <a:lnTo>
                  <a:pt x="348342" y="955221"/>
                </a:lnTo>
                <a:lnTo>
                  <a:pt x="470807" y="756557"/>
                </a:lnTo>
                <a:lnTo>
                  <a:pt x="566057" y="571500"/>
                </a:lnTo>
                <a:lnTo>
                  <a:pt x="639535" y="375557"/>
                </a:lnTo>
                <a:lnTo>
                  <a:pt x="655864" y="277585"/>
                </a:lnTo>
                <a:lnTo>
                  <a:pt x="655864" y="223157"/>
                </a:lnTo>
                <a:lnTo>
                  <a:pt x="650421" y="179614"/>
                </a:lnTo>
                <a:lnTo>
                  <a:pt x="642257" y="160564"/>
                </a:lnTo>
                <a:lnTo>
                  <a:pt x="620485" y="141514"/>
                </a:lnTo>
                <a:lnTo>
                  <a:pt x="478971" y="92528"/>
                </a:lnTo>
                <a:lnTo>
                  <a:pt x="674914" y="0"/>
                </a:lnTo>
                <a:lnTo>
                  <a:pt x="849085" y="103414"/>
                </a:lnTo>
                <a:lnTo>
                  <a:pt x="914400" y="144235"/>
                </a:lnTo>
                <a:lnTo>
                  <a:pt x="996042" y="217714"/>
                </a:lnTo>
                <a:lnTo>
                  <a:pt x="1004207" y="239485"/>
                </a:lnTo>
                <a:lnTo>
                  <a:pt x="998764" y="258535"/>
                </a:lnTo>
                <a:lnTo>
                  <a:pt x="963385" y="288471"/>
                </a:lnTo>
                <a:lnTo>
                  <a:pt x="930728" y="304800"/>
                </a:lnTo>
                <a:lnTo>
                  <a:pt x="838200" y="511628"/>
                </a:lnTo>
                <a:lnTo>
                  <a:pt x="696685" y="751114"/>
                </a:lnTo>
                <a:lnTo>
                  <a:pt x="538842" y="9525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00909953-780F-4E49-91F1-8AC87135DD69}"/>
              </a:ext>
            </a:extLst>
          </p:cNvPr>
          <p:cNvSpPr/>
          <p:nvPr/>
        </p:nvSpPr>
        <p:spPr>
          <a:xfrm>
            <a:off x="4849813" y="4786313"/>
            <a:ext cx="469900" cy="495300"/>
          </a:xfrm>
          <a:custGeom>
            <a:avLst/>
            <a:gdLst>
              <a:gd name="connsiteX0" fmla="*/ 185057 w 470807"/>
              <a:gd name="connsiteY0" fmla="*/ 296636 h 495300"/>
              <a:gd name="connsiteX1" fmla="*/ 89807 w 470807"/>
              <a:gd name="connsiteY1" fmla="*/ 166007 h 495300"/>
              <a:gd name="connsiteX2" fmla="*/ 8164 w 470807"/>
              <a:gd name="connsiteY2" fmla="*/ 48986 h 495300"/>
              <a:gd name="connsiteX3" fmla="*/ 0 w 470807"/>
              <a:gd name="connsiteY3" fmla="*/ 29936 h 495300"/>
              <a:gd name="connsiteX4" fmla="*/ 5443 w 470807"/>
              <a:gd name="connsiteY4" fmla="*/ 8164 h 495300"/>
              <a:gd name="connsiteX5" fmla="*/ 38100 w 470807"/>
              <a:gd name="connsiteY5" fmla="*/ 0 h 495300"/>
              <a:gd name="connsiteX6" fmla="*/ 76200 w 470807"/>
              <a:gd name="connsiteY6" fmla="*/ 2721 h 495300"/>
              <a:gd name="connsiteX7" fmla="*/ 149678 w 470807"/>
              <a:gd name="connsiteY7" fmla="*/ 35378 h 495300"/>
              <a:gd name="connsiteX8" fmla="*/ 345621 w 470807"/>
              <a:gd name="connsiteY8" fmla="*/ 136071 h 495300"/>
              <a:gd name="connsiteX9" fmla="*/ 410935 w 470807"/>
              <a:gd name="connsiteY9" fmla="*/ 225878 h 495300"/>
              <a:gd name="connsiteX10" fmla="*/ 449035 w 470807"/>
              <a:gd name="connsiteY10" fmla="*/ 304800 h 495300"/>
              <a:gd name="connsiteX11" fmla="*/ 468085 w 470807"/>
              <a:gd name="connsiteY11" fmla="*/ 361950 h 495300"/>
              <a:gd name="connsiteX12" fmla="*/ 470807 w 470807"/>
              <a:gd name="connsiteY12" fmla="*/ 413657 h 495300"/>
              <a:gd name="connsiteX13" fmla="*/ 454478 w 470807"/>
              <a:gd name="connsiteY13" fmla="*/ 470807 h 495300"/>
              <a:gd name="connsiteX14" fmla="*/ 446314 w 470807"/>
              <a:gd name="connsiteY14" fmla="*/ 487136 h 495300"/>
              <a:gd name="connsiteX15" fmla="*/ 421821 w 470807"/>
              <a:gd name="connsiteY15" fmla="*/ 495300 h 495300"/>
              <a:gd name="connsiteX16" fmla="*/ 378278 w 470807"/>
              <a:gd name="connsiteY16" fmla="*/ 492578 h 495300"/>
              <a:gd name="connsiteX17" fmla="*/ 340178 w 470807"/>
              <a:gd name="connsiteY17" fmla="*/ 478971 h 495300"/>
              <a:gd name="connsiteX18" fmla="*/ 283028 w 470807"/>
              <a:gd name="connsiteY18" fmla="*/ 435428 h 495300"/>
              <a:gd name="connsiteX19" fmla="*/ 185057 w 470807"/>
              <a:gd name="connsiteY19" fmla="*/ 296636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70807" h="495300">
                <a:moveTo>
                  <a:pt x="185057" y="296636"/>
                </a:moveTo>
                <a:lnTo>
                  <a:pt x="89807" y="166007"/>
                </a:lnTo>
                <a:lnTo>
                  <a:pt x="8164" y="48986"/>
                </a:lnTo>
                <a:lnTo>
                  <a:pt x="0" y="29936"/>
                </a:lnTo>
                <a:lnTo>
                  <a:pt x="5443" y="8164"/>
                </a:lnTo>
                <a:lnTo>
                  <a:pt x="38100" y="0"/>
                </a:lnTo>
                <a:lnTo>
                  <a:pt x="76200" y="2721"/>
                </a:lnTo>
                <a:lnTo>
                  <a:pt x="149678" y="35378"/>
                </a:lnTo>
                <a:lnTo>
                  <a:pt x="345621" y="136071"/>
                </a:lnTo>
                <a:lnTo>
                  <a:pt x="410935" y="225878"/>
                </a:lnTo>
                <a:lnTo>
                  <a:pt x="449035" y="304800"/>
                </a:lnTo>
                <a:lnTo>
                  <a:pt x="468085" y="361950"/>
                </a:lnTo>
                <a:lnTo>
                  <a:pt x="470807" y="413657"/>
                </a:lnTo>
                <a:lnTo>
                  <a:pt x="454478" y="470807"/>
                </a:lnTo>
                <a:lnTo>
                  <a:pt x="446314" y="487136"/>
                </a:lnTo>
                <a:lnTo>
                  <a:pt x="421821" y="495300"/>
                </a:lnTo>
                <a:lnTo>
                  <a:pt x="378278" y="492578"/>
                </a:lnTo>
                <a:lnTo>
                  <a:pt x="340178" y="478971"/>
                </a:lnTo>
                <a:lnTo>
                  <a:pt x="283028" y="435428"/>
                </a:lnTo>
                <a:lnTo>
                  <a:pt x="185057" y="29663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21C14C56-C043-BA42-A637-367AA0B7CFDD}"/>
              </a:ext>
            </a:extLst>
          </p:cNvPr>
          <p:cNvSpPr/>
          <p:nvPr/>
        </p:nvSpPr>
        <p:spPr>
          <a:xfrm rot="16200000">
            <a:off x="3755232" y="2775744"/>
            <a:ext cx="4572000" cy="2103437"/>
          </a:xfrm>
          <a:custGeom>
            <a:avLst/>
            <a:gdLst>
              <a:gd name="connsiteX0" fmla="*/ 2689860 w 4572000"/>
              <a:gd name="connsiteY0" fmla="*/ 571500 h 2103120"/>
              <a:gd name="connsiteX1" fmla="*/ 2122170 w 4572000"/>
              <a:gd name="connsiteY1" fmla="*/ 674370 h 2103120"/>
              <a:gd name="connsiteX2" fmla="*/ 1977390 w 4572000"/>
              <a:gd name="connsiteY2" fmla="*/ 716280 h 2103120"/>
              <a:gd name="connsiteX3" fmla="*/ 1748790 w 4572000"/>
              <a:gd name="connsiteY3" fmla="*/ 788670 h 2103120"/>
              <a:gd name="connsiteX4" fmla="*/ 1588770 w 4572000"/>
              <a:gd name="connsiteY4" fmla="*/ 845820 h 2103120"/>
              <a:gd name="connsiteX5" fmla="*/ 1424940 w 4572000"/>
              <a:gd name="connsiteY5" fmla="*/ 918210 h 2103120"/>
              <a:gd name="connsiteX6" fmla="*/ 1230630 w 4572000"/>
              <a:gd name="connsiteY6" fmla="*/ 1028700 h 2103120"/>
              <a:gd name="connsiteX7" fmla="*/ 1043940 w 4572000"/>
              <a:gd name="connsiteY7" fmla="*/ 1135380 h 2103120"/>
              <a:gd name="connsiteX8" fmla="*/ 880110 w 4572000"/>
              <a:gd name="connsiteY8" fmla="*/ 1257300 h 2103120"/>
              <a:gd name="connsiteX9" fmla="*/ 754380 w 4572000"/>
              <a:gd name="connsiteY9" fmla="*/ 1375410 h 2103120"/>
              <a:gd name="connsiteX10" fmla="*/ 640080 w 4572000"/>
              <a:gd name="connsiteY10" fmla="*/ 1482090 h 2103120"/>
              <a:gd name="connsiteX11" fmla="*/ 552450 w 4572000"/>
              <a:gd name="connsiteY11" fmla="*/ 1581150 h 2103120"/>
              <a:gd name="connsiteX12" fmla="*/ 510540 w 4572000"/>
              <a:gd name="connsiteY12" fmla="*/ 1661160 h 2103120"/>
              <a:gd name="connsiteX13" fmla="*/ 491490 w 4572000"/>
              <a:gd name="connsiteY13" fmla="*/ 1725930 h 2103120"/>
              <a:gd name="connsiteX14" fmla="*/ 289560 w 4572000"/>
              <a:gd name="connsiteY14" fmla="*/ 2053590 h 2103120"/>
              <a:gd name="connsiteX15" fmla="*/ 160020 w 4572000"/>
              <a:gd name="connsiteY15" fmla="*/ 2091690 h 2103120"/>
              <a:gd name="connsiteX16" fmla="*/ 83820 w 4572000"/>
              <a:gd name="connsiteY16" fmla="*/ 2103120 h 2103120"/>
              <a:gd name="connsiteX17" fmla="*/ 45720 w 4572000"/>
              <a:gd name="connsiteY17" fmla="*/ 2095500 h 2103120"/>
              <a:gd name="connsiteX18" fmla="*/ 19050 w 4572000"/>
              <a:gd name="connsiteY18" fmla="*/ 2084070 h 2103120"/>
              <a:gd name="connsiteX19" fmla="*/ 7620 w 4572000"/>
              <a:gd name="connsiteY19" fmla="*/ 2057400 h 2103120"/>
              <a:gd name="connsiteX20" fmla="*/ 0 w 4572000"/>
              <a:gd name="connsiteY20" fmla="*/ 2011680 h 2103120"/>
              <a:gd name="connsiteX21" fmla="*/ 15240 w 4572000"/>
              <a:gd name="connsiteY21" fmla="*/ 1950720 h 2103120"/>
              <a:gd name="connsiteX22" fmla="*/ 68580 w 4572000"/>
              <a:gd name="connsiteY22" fmla="*/ 1863090 h 2103120"/>
              <a:gd name="connsiteX23" fmla="*/ 160020 w 4572000"/>
              <a:gd name="connsiteY23" fmla="*/ 1741170 h 2103120"/>
              <a:gd name="connsiteX24" fmla="*/ 255270 w 4572000"/>
              <a:gd name="connsiteY24" fmla="*/ 1623060 h 2103120"/>
              <a:gd name="connsiteX25" fmla="*/ 400050 w 4572000"/>
              <a:gd name="connsiteY25" fmla="*/ 1455420 h 2103120"/>
              <a:gd name="connsiteX26" fmla="*/ 560070 w 4572000"/>
              <a:gd name="connsiteY26" fmla="*/ 1291590 h 2103120"/>
              <a:gd name="connsiteX27" fmla="*/ 693420 w 4572000"/>
              <a:gd name="connsiteY27" fmla="*/ 1169670 h 2103120"/>
              <a:gd name="connsiteX28" fmla="*/ 929640 w 4572000"/>
              <a:gd name="connsiteY28" fmla="*/ 1009650 h 2103120"/>
              <a:gd name="connsiteX29" fmla="*/ 1104900 w 4572000"/>
              <a:gd name="connsiteY29" fmla="*/ 891540 h 2103120"/>
              <a:gd name="connsiteX30" fmla="*/ 1280160 w 4572000"/>
              <a:gd name="connsiteY30" fmla="*/ 792480 h 2103120"/>
              <a:gd name="connsiteX31" fmla="*/ 1508760 w 4572000"/>
              <a:gd name="connsiteY31" fmla="*/ 689610 h 2103120"/>
              <a:gd name="connsiteX32" fmla="*/ 1706880 w 4572000"/>
              <a:gd name="connsiteY32" fmla="*/ 621030 h 2103120"/>
              <a:gd name="connsiteX33" fmla="*/ 1965960 w 4572000"/>
              <a:gd name="connsiteY33" fmla="*/ 533400 h 2103120"/>
              <a:gd name="connsiteX34" fmla="*/ 2137410 w 4572000"/>
              <a:gd name="connsiteY34" fmla="*/ 491490 h 2103120"/>
              <a:gd name="connsiteX35" fmla="*/ 2419350 w 4572000"/>
              <a:gd name="connsiteY35" fmla="*/ 434340 h 2103120"/>
              <a:gd name="connsiteX36" fmla="*/ 2827020 w 4572000"/>
              <a:gd name="connsiteY36" fmla="*/ 365760 h 2103120"/>
              <a:gd name="connsiteX37" fmla="*/ 3288030 w 4572000"/>
              <a:gd name="connsiteY37" fmla="*/ 300990 h 2103120"/>
              <a:gd name="connsiteX38" fmla="*/ 3756660 w 4572000"/>
              <a:gd name="connsiteY38" fmla="*/ 247650 h 2103120"/>
              <a:gd name="connsiteX39" fmla="*/ 4278630 w 4572000"/>
              <a:gd name="connsiteY39" fmla="*/ 198120 h 2103120"/>
              <a:gd name="connsiteX40" fmla="*/ 4358640 w 4572000"/>
              <a:gd name="connsiteY40" fmla="*/ 133350 h 2103120"/>
              <a:gd name="connsiteX41" fmla="*/ 4457700 w 4572000"/>
              <a:gd name="connsiteY41" fmla="*/ 53340 h 2103120"/>
              <a:gd name="connsiteX42" fmla="*/ 4507230 w 4572000"/>
              <a:gd name="connsiteY42" fmla="*/ 11430 h 2103120"/>
              <a:gd name="connsiteX43" fmla="*/ 4537710 w 4572000"/>
              <a:gd name="connsiteY43" fmla="*/ 0 h 2103120"/>
              <a:gd name="connsiteX44" fmla="*/ 4560570 w 4572000"/>
              <a:gd name="connsiteY44" fmla="*/ 0 h 2103120"/>
              <a:gd name="connsiteX45" fmla="*/ 4568190 w 4572000"/>
              <a:gd name="connsiteY45" fmla="*/ 7620 h 2103120"/>
              <a:gd name="connsiteX46" fmla="*/ 4572000 w 4572000"/>
              <a:gd name="connsiteY46" fmla="*/ 41910 h 2103120"/>
              <a:gd name="connsiteX47" fmla="*/ 4552950 w 4572000"/>
              <a:gd name="connsiteY47" fmla="*/ 102870 h 2103120"/>
              <a:gd name="connsiteX48" fmla="*/ 4476750 w 4572000"/>
              <a:gd name="connsiteY48" fmla="*/ 224790 h 2103120"/>
              <a:gd name="connsiteX49" fmla="*/ 4343400 w 4572000"/>
              <a:gd name="connsiteY49" fmla="*/ 407670 h 2103120"/>
              <a:gd name="connsiteX50" fmla="*/ 4290060 w 4572000"/>
              <a:gd name="connsiteY50" fmla="*/ 464820 h 2103120"/>
              <a:gd name="connsiteX51" fmla="*/ 4240530 w 4572000"/>
              <a:gd name="connsiteY51" fmla="*/ 491490 h 2103120"/>
              <a:gd name="connsiteX52" fmla="*/ 4187190 w 4572000"/>
              <a:gd name="connsiteY52" fmla="*/ 487680 h 2103120"/>
              <a:gd name="connsiteX53" fmla="*/ 3989070 w 4572000"/>
              <a:gd name="connsiteY53" fmla="*/ 476250 h 2103120"/>
              <a:gd name="connsiteX54" fmla="*/ 3764280 w 4572000"/>
              <a:gd name="connsiteY54" fmla="*/ 464820 h 2103120"/>
              <a:gd name="connsiteX55" fmla="*/ 3497580 w 4572000"/>
              <a:gd name="connsiteY55" fmla="*/ 476250 h 2103120"/>
              <a:gd name="connsiteX56" fmla="*/ 3143250 w 4572000"/>
              <a:gd name="connsiteY56" fmla="*/ 510540 h 2103120"/>
              <a:gd name="connsiteX57" fmla="*/ 2689860 w 4572000"/>
              <a:gd name="connsiteY57" fmla="*/ 571500 h 2103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4572000" h="2103120">
                <a:moveTo>
                  <a:pt x="2689860" y="571500"/>
                </a:moveTo>
                <a:lnTo>
                  <a:pt x="2122170" y="674370"/>
                </a:lnTo>
                <a:lnTo>
                  <a:pt x="1977390" y="716280"/>
                </a:lnTo>
                <a:lnTo>
                  <a:pt x="1748790" y="788670"/>
                </a:lnTo>
                <a:lnTo>
                  <a:pt x="1588770" y="845820"/>
                </a:lnTo>
                <a:lnTo>
                  <a:pt x="1424940" y="918210"/>
                </a:lnTo>
                <a:lnTo>
                  <a:pt x="1230630" y="1028700"/>
                </a:lnTo>
                <a:lnTo>
                  <a:pt x="1043940" y="1135380"/>
                </a:lnTo>
                <a:lnTo>
                  <a:pt x="880110" y="1257300"/>
                </a:lnTo>
                <a:lnTo>
                  <a:pt x="754380" y="1375410"/>
                </a:lnTo>
                <a:lnTo>
                  <a:pt x="640080" y="1482090"/>
                </a:lnTo>
                <a:lnTo>
                  <a:pt x="552450" y="1581150"/>
                </a:lnTo>
                <a:lnTo>
                  <a:pt x="510540" y="1661160"/>
                </a:lnTo>
                <a:lnTo>
                  <a:pt x="491490" y="1725930"/>
                </a:lnTo>
                <a:lnTo>
                  <a:pt x="289560" y="2053590"/>
                </a:lnTo>
                <a:lnTo>
                  <a:pt x="160020" y="2091690"/>
                </a:lnTo>
                <a:lnTo>
                  <a:pt x="83820" y="2103120"/>
                </a:lnTo>
                <a:lnTo>
                  <a:pt x="45720" y="2095500"/>
                </a:lnTo>
                <a:lnTo>
                  <a:pt x="19050" y="2084070"/>
                </a:lnTo>
                <a:lnTo>
                  <a:pt x="7620" y="2057400"/>
                </a:lnTo>
                <a:lnTo>
                  <a:pt x="0" y="2011680"/>
                </a:lnTo>
                <a:lnTo>
                  <a:pt x="15240" y="1950720"/>
                </a:lnTo>
                <a:lnTo>
                  <a:pt x="68580" y="1863090"/>
                </a:lnTo>
                <a:lnTo>
                  <a:pt x="160020" y="1741170"/>
                </a:lnTo>
                <a:lnTo>
                  <a:pt x="255270" y="1623060"/>
                </a:lnTo>
                <a:lnTo>
                  <a:pt x="400050" y="1455420"/>
                </a:lnTo>
                <a:lnTo>
                  <a:pt x="560070" y="1291590"/>
                </a:lnTo>
                <a:lnTo>
                  <a:pt x="693420" y="1169670"/>
                </a:lnTo>
                <a:lnTo>
                  <a:pt x="929640" y="1009650"/>
                </a:lnTo>
                <a:lnTo>
                  <a:pt x="1104900" y="891540"/>
                </a:lnTo>
                <a:lnTo>
                  <a:pt x="1280160" y="792480"/>
                </a:lnTo>
                <a:lnTo>
                  <a:pt x="1508760" y="689610"/>
                </a:lnTo>
                <a:lnTo>
                  <a:pt x="1706880" y="621030"/>
                </a:lnTo>
                <a:lnTo>
                  <a:pt x="1965960" y="533400"/>
                </a:lnTo>
                <a:lnTo>
                  <a:pt x="2137410" y="491490"/>
                </a:lnTo>
                <a:lnTo>
                  <a:pt x="2419350" y="434340"/>
                </a:lnTo>
                <a:lnTo>
                  <a:pt x="2827020" y="365760"/>
                </a:lnTo>
                <a:lnTo>
                  <a:pt x="3288030" y="300990"/>
                </a:lnTo>
                <a:lnTo>
                  <a:pt x="3756660" y="247650"/>
                </a:lnTo>
                <a:lnTo>
                  <a:pt x="4278630" y="198120"/>
                </a:lnTo>
                <a:lnTo>
                  <a:pt x="4358640" y="133350"/>
                </a:lnTo>
                <a:lnTo>
                  <a:pt x="4457700" y="53340"/>
                </a:lnTo>
                <a:lnTo>
                  <a:pt x="4507230" y="11430"/>
                </a:lnTo>
                <a:lnTo>
                  <a:pt x="4537710" y="0"/>
                </a:lnTo>
                <a:lnTo>
                  <a:pt x="4560570" y="0"/>
                </a:lnTo>
                <a:lnTo>
                  <a:pt x="4568190" y="7620"/>
                </a:lnTo>
                <a:lnTo>
                  <a:pt x="4572000" y="41910"/>
                </a:lnTo>
                <a:lnTo>
                  <a:pt x="4552950" y="102870"/>
                </a:lnTo>
                <a:lnTo>
                  <a:pt x="4476750" y="224790"/>
                </a:lnTo>
                <a:lnTo>
                  <a:pt x="4343400" y="407670"/>
                </a:lnTo>
                <a:lnTo>
                  <a:pt x="4290060" y="464820"/>
                </a:lnTo>
                <a:lnTo>
                  <a:pt x="4240530" y="491490"/>
                </a:lnTo>
                <a:lnTo>
                  <a:pt x="4187190" y="487680"/>
                </a:lnTo>
                <a:lnTo>
                  <a:pt x="3989070" y="476250"/>
                </a:lnTo>
                <a:lnTo>
                  <a:pt x="3764280" y="464820"/>
                </a:lnTo>
                <a:lnTo>
                  <a:pt x="3497580" y="476250"/>
                </a:lnTo>
                <a:lnTo>
                  <a:pt x="3143250" y="510540"/>
                </a:lnTo>
                <a:lnTo>
                  <a:pt x="2689860" y="5715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EAD1BECD-67D5-5D43-8BBC-83A90C51A3A9}"/>
              </a:ext>
            </a:extLst>
          </p:cNvPr>
          <p:cNvSpPr/>
          <p:nvPr/>
        </p:nvSpPr>
        <p:spPr>
          <a:xfrm>
            <a:off x="6681788" y="4973638"/>
            <a:ext cx="452437" cy="898525"/>
          </a:xfrm>
          <a:custGeom>
            <a:avLst/>
            <a:gdLst>
              <a:gd name="connsiteX0" fmla="*/ 400050 w 452437"/>
              <a:gd name="connsiteY0" fmla="*/ 371475 h 897732"/>
              <a:gd name="connsiteX1" fmla="*/ 369093 w 452437"/>
              <a:gd name="connsiteY1" fmla="*/ 595313 h 897732"/>
              <a:gd name="connsiteX2" fmla="*/ 359568 w 452437"/>
              <a:gd name="connsiteY2" fmla="*/ 681038 h 897732"/>
              <a:gd name="connsiteX3" fmla="*/ 364331 w 452437"/>
              <a:gd name="connsiteY3" fmla="*/ 897732 h 897732"/>
              <a:gd name="connsiteX4" fmla="*/ 0 w 452437"/>
              <a:gd name="connsiteY4" fmla="*/ 640557 h 897732"/>
              <a:gd name="connsiteX5" fmla="*/ 54768 w 452437"/>
              <a:gd name="connsiteY5" fmla="*/ 642938 h 897732"/>
              <a:gd name="connsiteX6" fmla="*/ 107156 w 452437"/>
              <a:gd name="connsiteY6" fmla="*/ 633413 h 897732"/>
              <a:gd name="connsiteX7" fmla="*/ 147637 w 452437"/>
              <a:gd name="connsiteY7" fmla="*/ 614363 h 897732"/>
              <a:gd name="connsiteX8" fmla="*/ 180975 w 452437"/>
              <a:gd name="connsiteY8" fmla="*/ 583407 h 897732"/>
              <a:gd name="connsiteX9" fmla="*/ 214312 w 452437"/>
              <a:gd name="connsiteY9" fmla="*/ 540544 h 897732"/>
              <a:gd name="connsiteX10" fmla="*/ 245268 w 452437"/>
              <a:gd name="connsiteY10" fmla="*/ 461963 h 897732"/>
              <a:gd name="connsiteX11" fmla="*/ 316706 w 452437"/>
              <a:gd name="connsiteY11" fmla="*/ 261938 h 897732"/>
              <a:gd name="connsiteX12" fmla="*/ 397668 w 452437"/>
              <a:gd name="connsiteY12" fmla="*/ 40482 h 897732"/>
              <a:gd name="connsiteX13" fmla="*/ 404812 w 452437"/>
              <a:gd name="connsiteY13" fmla="*/ 21432 h 897732"/>
              <a:gd name="connsiteX14" fmla="*/ 414337 w 452437"/>
              <a:gd name="connsiteY14" fmla="*/ 7144 h 897732"/>
              <a:gd name="connsiteX15" fmla="*/ 428625 w 452437"/>
              <a:gd name="connsiteY15" fmla="*/ 0 h 897732"/>
              <a:gd name="connsiteX16" fmla="*/ 442912 w 452437"/>
              <a:gd name="connsiteY16" fmla="*/ 2382 h 897732"/>
              <a:gd name="connsiteX17" fmla="*/ 450056 w 452437"/>
              <a:gd name="connsiteY17" fmla="*/ 9525 h 897732"/>
              <a:gd name="connsiteX18" fmla="*/ 452437 w 452437"/>
              <a:gd name="connsiteY18" fmla="*/ 35719 h 897732"/>
              <a:gd name="connsiteX19" fmla="*/ 400050 w 452437"/>
              <a:gd name="connsiteY19" fmla="*/ 371475 h 89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52437" h="897732">
                <a:moveTo>
                  <a:pt x="400050" y="371475"/>
                </a:moveTo>
                <a:lnTo>
                  <a:pt x="369093" y="595313"/>
                </a:lnTo>
                <a:lnTo>
                  <a:pt x="359568" y="681038"/>
                </a:lnTo>
                <a:lnTo>
                  <a:pt x="364331" y="897732"/>
                </a:lnTo>
                <a:lnTo>
                  <a:pt x="0" y="640557"/>
                </a:lnTo>
                <a:lnTo>
                  <a:pt x="54768" y="642938"/>
                </a:lnTo>
                <a:lnTo>
                  <a:pt x="107156" y="633413"/>
                </a:lnTo>
                <a:lnTo>
                  <a:pt x="147637" y="614363"/>
                </a:lnTo>
                <a:lnTo>
                  <a:pt x="180975" y="583407"/>
                </a:lnTo>
                <a:lnTo>
                  <a:pt x="214312" y="540544"/>
                </a:lnTo>
                <a:lnTo>
                  <a:pt x="245268" y="461963"/>
                </a:lnTo>
                <a:lnTo>
                  <a:pt x="316706" y="261938"/>
                </a:lnTo>
                <a:lnTo>
                  <a:pt x="397668" y="40482"/>
                </a:lnTo>
                <a:lnTo>
                  <a:pt x="404812" y="21432"/>
                </a:lnTo>
                <a:lnTo>
                  <a:pt x="414337" y="7144"/>
                </a:lnTo>
                <a:lnTo>
                  <a:pt x="428625" y="0"/>
                </a:lnTo>
                <a:lnTo>
                  <a:pt x="442912" y="2382"/>
                </a:lnTo>
                <a:lnTo>
                  <a:pt x="450056" y="9525"/>
                </a:lnTo>
                <a:lnTo>
                  <a:pt x="452437" y="35719"/>
                </a:lnTo>
                <a:lnTo>
                  <a:pt x="400050" y="3714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BFABF076-DF1D-4849-AD30-C50495BD1AB7}"/>
              </a:ext>
            </a:extLst>
          </p:cNvPr>
          <p:cNvSpPr/>
          <p:nvPr/>
        </p:nvSpPr>
        <p:spPr>
          <a:xfrm>
            <a:off x="5041900" y="4229100"/>
            <a:ext cx="1620838" cy="1570038"/>
          </a:xfrm>
          <a:custGeom>
            <a:avLst/>
            <a:gdLst>
              <a:gd name="connsiteX0" fmla="*/ 773907 w 1621804"/>
              <a:gd name="connsiteY0" fmla="*/ 1102519 h 1569244"/>
              <a:gd name="connsiteX1" fmla="*/ 507207 w 1621804"/>
              <a:gd name="connsiteY1" fmla="*/ 1309688 h 1569244"/>
              <a:gd name="connsiteX2" fmla="*/ 266700 w 1621804"/>
              <a:gd name="connsiteY2" fmla="*/ 1464469 h 1569244"/>
              <a:gd name="connsiteX3" fmla="*/ 61913 w 1621804"/>
              <a:gd name="connsiteY3" fmla="*/ 1569244 h 1569244"/>
              <a:gd name="connsiteX4" fmla="*/ 35719 w 1621804"/>
              <a:gd name="connsiteY4" fmla="*/ 1569244 h 1569244"/>
              <a:gd name="connsiteX5" fmla="*/ 4763 w 1621804"/>
              <a:gd name="connsiteY5" fmla="*/ 1559719 h 1569244"/>
              <a:gd name="connsiteX6" fmla="*/ 2382 w 1621804"/>
              <a:gd name="connsiteY6" fmla="*/ 1552575 h 1569244"/>
              <a:gd name="connsiteX7" fmla="*/ 0 w 1621804"/>
              <a:gd name="connsiteY7" fmla="*/ 1533525 h 1569244"/>
              <a:gd name="connsiteX8" fmla="*/ 19050 w 1621804"/>
              <a:gd name="connsiteY8" fmla="*/ 1512094 h 1569244"/>
              <a:gd name="connsiteX9" fmla="*/ 185738 w 1621804"/>
              <a:gd name="connsiteY9" fmla="*/ 1383506 h 1569244"/>
              <a:gd name="connsiteX10" fmla="*/ 366713 w 1621804"/>
              <a:gd name="connsiteY10" fmla="*/ 1233488 h 1569244"/>
              <a:gd name="connsiteX11" fmla="*/ 564357 w 1621804"/>
              <a:gd name="connsiteY11" fmla="*/ 1059656 h 1569244"/>
              <a:gd name="connsiteX12" fmla="*/ 838200 w 1621804"/>
              <a:gd name="connsiteY12" fmla="*/ 783431 h 1569244"/>
              <a:gd name="connsiteX13" fmla="*/ 995363 w 1621804"/>
              <a:gd name="connsiteY13" fmla="*/ 631031 h 1569244"/>
              <a:gd name="connsiteX14" fmla="*/ 1138238 w 1621804"/>
              <a:gd name="connsiteY14" fmla="*/ 454819 h 1569244"/>
              <a:gd name="connsiteX15" fmla="*/ 1233488 w 1621804"/>
              <a:gd name="connsiteY15" fmla="*/ 323850 h 1569244"/>
              <a:gd name="connsiteX16" fmla="*/ 1278732 w 1621804"/>
              <a:gd name="connsiteY16" fmla="*/ 259556 h 1569244"/>
              <a:gd name="connsiteX17" fmla="*/ 1285875 w 1621804"/>
              <a:gd name="connsiteY17" fmla="*/ 219075 h 1569244"/>
              <a:gd name="connsiteX18" fmla="*/ 1288257 w 1621804"/>
              <a:gd name="connsiteY18" fmla="*/ 169069 h 1569244"/>
              <a:gd name="connsiteX19" fmla="*/ 1281113 w 1621804"/>
              <a:gd name="connsiteY19" fmla="*/ 126206 h 1569244"/>
              <a:gd name="connsiteX20" fmla="*/ 1269207 w 1621804"/>
              <a:gd name="connsiteY20" fmla="*/ 100013 h 1569244"/>
              <a:gd name="connsiteX21" fmla="*/ 1243013 w 1621804"/>
              <a:gd name="connsiteY21" fmla="*/ 71438 h 1569244"/>
              <a:gd name="connsiteX22" fmla="*/ 1214438 w 1621804"/>
              <a:gd name="connsiteY22" fmla="*/ 47625 h 1569244"/>
              <a:gd name="connsiteX23" fmla="*/ 1200150 w 1621804"/>
              <a:gd name="connsiteY23" fmla="*/ 30956 h 1569244"/>
              <a:gd name="connsiteX24" fmla="*/ 1197769 w 1621804"/>
              <a:gd name="connsiteY24" fmla="*/ 14288 h 1569244"/>
              <a:gd name="connsiteX25" fmla="*/ 1200150 w 1621804"/>
              <a:gd name="connsiteY25" fmla="*/ 4763 h 1569244"/>
              <a:gd name="connsiteX26" fmla="*/ 1221582 w 1621804"/>
              <a:gd name="connsiteY26" fmla="*/ 0 h 1569244"/>
              <a:gd name="connsiteX27" fmla="*/ 1266825 w 1621804"/>
              <a:gd name="connsiteY27" fmla="*/ 0 h 1569244"/>
              <a:gd name="connsiteX28" fmla="*/ 1300163 w 1621804"/>
              <a:gd name="connsiteY28" fmla="*/ 7144 h 1569244"/>
              <a:gd name="connsiteX29" fmla="*/ 1371600 w 1621804"/>
              <a:gd name="connsiteY29" fmla="*/ 38100 h 1569244"/>
              <a:gd name="connsiteX30" fmla="*/ 1481138 w 1621804"/>
              <a:gd name="connsiteY30" fmla="*/ 95250 h 1569244"/>
              <a:gd name="connsiteX31" fmla="*/ 1538288 w 1621804"/>
              <a:gd name="connsiteY31" fmla="*/ 128588 h 1569244"/>
              <a:gd name="connsiteX32" fmla="*/ 1581150 w 1621804"/>
              <a:gd name="connsiteY32" fmla="*/ 164306 h 1569244"/>
              <a:gd name="connsiteX33" fmla="*/ 1602582 w 1621804"/>
              <a:gd name="connsiteY33" fmla="*/ 190500 h 1569244"/>
              <a:gd name="connsiteX34" fmla="*/ 1616869 w 1621804"/>
              <a:gd name="connsiteY34" fmla="*/ 216694 h 1569244"/>
              <a:gd name="connsiteX35" fmla="*/ 1621632 w 1621804"/>
              <a:gd name="connsiteY35" fmla="*/ 240506 h 1569244"/>
              <a:gd name="connsiteX36" fmla="*/ 1619250 w 1621804"/>
              <a:gd name="connsiteY36" fmla="*/ 261938 h 1569244"/>
              <a:gd name="connsiteX37" fmla="*/ 1607344 w 1621804"/>
              <a:gd name="connsiteY37" fmla="*/ 290513 h 1569244"/>
              <a:gd name="connsiteX38" fmla="*/ 1585913 w 1621804"/>
              <a:gd name="connsiteY38" fmla="*/ 309563 h 1569244"/>
              <a:gd name="connsiteX39" fmla="*/ 1509713 w 1621804"/>
              <a:gd name="connsiteY39" fmla="*/ 338138 h 1569244"/>
              <a:gd name="connsiteX40" fmla="*/ 1281113 w 1621804"/>
              <a:gd name="connsiteY40" fmla="*/ 609600 h 1569244"/>
              <a:gd name="connsiteX41" fmla="*/ 1078707 w 1621804"/>
              <a:gd name="connsiteY41" fmla="*/ 835819 h 1569244"/>
              <a:gd name="connsiteX42" fmla="*/ 942975 w 1621804"/>
              <a:gd name="connsiteY42" fmla="*/ 954881 h 1569244"/>
              <a:gd name="connsiteX43" fmla="*/ 773907 w 1621804"/>
              <a:gd name="connsiteY43" fmla="*/ 1102519 h 1569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621804" h="1569244">
                <a:moveTo>
                  <a:pt x="773907" y="1102519"/>
                </a:moveTo>
                <a:lnTo>
                  <a:pt x="507207" y="1309688"/>
                </a:lnTo>
                <a:lnTo>
                  <a:pt x="266700" y="1464469"/>
                </a:lnTo>
                <a:lnTo>
                  <a:pt x="61913" y="1569244"/>
                </a:lnTo>
                <a:lnTo>
                  <a:pt x="35719" y="1569244"/>
                </a:lnTo>
                <a:lnTo>
                  <a:pt x="4763" y="1559719"/>
                </a:lnTo>
                <a:lnTo>
                  <a:pt x="2382" y="1552575"/>
                </a:lnTo>
                <a:lnTo>
                  <a:pt x="0" y="1533525"/>
                </a:lnTo>
                <a:lnTo>
                  <a:pt x="19050" y="1512094"/>
                </a:lnTo>
                <a:lnTo>
                  <a:pt x="185738" y="1383506"/>
                </a:lnTo>
                <a:lnTo>
                  <a:pt x="366713" y="1233488"/>
                </a:lnTo>
                <a:lnTo>
                  <a:pt x="564357" y="1059656"/>
                </a:lnTo>
                <a:lnTo>
                  <a:pt x="838200" y="783431"/>
                </a:lnTo>
                <a:lnTo>
                  <a:pt x="995363" y="631031"/>
                </a:lnTo>
                <a:lnTo>
                  <a:pt x="1138238" y="454819"/>
                </a:lnTo>
                <a:lnTo>
                  <a:pt x="1233488" y="323850"/>
                </a:lnTo>
                <a:lnTo>
                  <a:pt x="1278732" y="259556"/>
                </a:lnTo>
                <a:lnTo>
                  <a:pt x="1285875" y="219075"/>
                </a:lnTo>
                <a:lnTo>
                  <a:pt x="1288257" y="169069"/>
                </a:lnTo>
                <a:lnTo>
                  <a:pt x="1281113" y="126206"/>
                </a:lnTo>
                <a:lnTo>
                  <a:pt x="1269207" y="100013"/>
                </a:lnTo>
                <a:lnTo>
                  <a:pt x="1243013" y="71438"/>
                </a:lnTo>
                <a:lnTo>
                  <a:pt x="1214438" y="47625"/>
                </a:lnTo>
                <a:lnTo>
                  <a:pt x="1200150" y="30956"/>
                </a:lnTo>
                <a:lnTo>
                  <a:pt x="1197769" y="14288"/>
                </a:lnTo>
                <a:lnTo>
                  <a:pt x="1200150" y="4763"/>
                </a:lnTo>
                <a:lnTo>
                  <a:pt x="1221582" y="0"/>
                </a:lnTo>
                <a:lnTo>
                  <a:pt x="1266825" y="0"/>
                </a:lnTo>
                <a:lnTo>
                  <a:pt x="1300163" y="7144"/>
                </a:lnTo>
                <a:lnTo>
                  <a:pt x="1371600" y="38100"/>
                </a:lnTo>
                <a:lnTo>
                  <a:pt x="1481138" y="95250"/>
                </a:lnTo>
                <a:lnTo>
                  <a:pt x="1538288" y="128588"/>
                </a:lnTo>
                <a:lnTo>
                  <a:pt x="1581150" y="164306"/>
                </a:lnTo>
                <a:lnTo>
                  <a:pt x="1602582" y="190500"/>
                </a:lnTo>
                <a:lnTo>
                  <a:pt x="1616869" y="216694"/>
                </a:lnTo>
                <a:cubicBezTo>
                  <a:pt x="1621804" y="238900"/>
                  <a:pt x="1621632" y="230807"/>
                  <a:pt x="1621632" y="240506"/>
                </a:cubicBezTo>
                <a:lnTo>
                  <a:pt x="1619250" y="261938"/>
                </a:lnTo>
                <a:lnTo>
                  <a:pt x="1607344" y="290513"/>
                </a:lnTo>
                <a:lnTo>
                  <a:pt x="1585913" y="309563"/>
                </a:lnTo>
                <a:lnTo>
                  <a:pt x="1509713" y="338138"/>
                </a:lnTo>
                <a:lnTo>
                  <a:pt x="1281113" y="609600"/>
                </a:lnTo>
                <a:lnTo>
                  <a:pt x="1078707" y="835819"/>
                </a:lnTo>
                <a:lnTo>
                  <a:pt x="942975" y="954881"/>
                </a:lnTo>
                <a:lnTo>
                  <a:pt x="773907" y="11025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52BA2B58-0BA4-9A4F-AED1-49A30ACEF232}"/>
              </a:ext>
            </a:extLst>
          </p:cNvPr>
          <p:cNvSpPr/>
          <p:nvPr/>
        </p:nvSpPr>
        <p:spPr>
          <a:xfrm>
            <a:off x="6034088" y="3427413"/>
            <a:ext cx="522287" cy="401637"/>
          </a:xfrm>
          <a:custGeom>
            <a:avLst/>
            <a:gdLst>
              <a:gd name="connsiteX0" fmla="*/ 285750 w 521493"/>
              <a:gd name="connsiteY0" fmla="*/ 326231 h 402431"/>
              <a:gd name="connsiteX1" fmla="*/ 233362 w 521493"/>
              <a:gd name="connsiteY1" fmla="*/ 254794 h 402431"/>
              <a:gd name="connsiteX2" fmla="*/ 192881 w 521493"/>
              <a:gd name="connsiteY2" fmla="*/ 209550 h 402431"/>
              <a:gd name="connsiteX3" fmla="*/ 128587 w 521493"/>
              <a:gd name="connsiteY3" fmla="*/ 152400 h 402431"/>
              <a:gd name="connsiteX4" fmla="*/ 45243 w 521493"/>
              <a:gd name="connsiteY4" fmla="*/ 92869 h 402431"/>
              <a:gd name="connsiteX5" fmla="*/ 11906 w 521493"/>
              <a:gd name="connsiteY5" fmla="*/ 64294 h 402431"/>
              <a:gd name="connsiteX6" fmla="*/ 0 w 521493"/>
              <a:gd name="connsiteY6" fmla="*/ 35719 h 402431"/>
              <a:gd name="connsiteX7" fmla="*/ 4762 w 521493"/>
              <a:gd name="connsiteY7" fmla="*/ 16669 h 402431"/>
              <a:gd name="connsiteX8" fmla="*/ 23812 w 521493"/>
              <a:gd name="connsiteY8" fmla="*/ 2381 h 402431"/>
              <a:gd name="connsiteX9" fmla="*/ 59531 w 521493"/>
              <a:gd name="connsiteY9" fmla="*/ 0 h 402431"/>
              <a:gd name="connsiteX10" fmla="*/ 192881 w 521493"/>
              <a:gd name="connsiteY10" fmla="*/ 28575 h 402431"/>
              <a:gd name="connsiteX11" fmla="*/ 283368 w 521493"/>
              <a:gd name="connsiteY11" fmla="*/ 52387 h 402431"/>
              <a:gd name="connsiteX12" fmla="*/ 352425 w 521493"/>
              <a:gd name="connsiteY12" fmla="*/ 80962 h 402431"/>
              <a:gd name="connsiteX13" fmla="*/ 402431 w 521493"/>
              <a:gd name="connsiteY13" fmla="*/ 111919 h 402431"/>
              <a:gd name="connsiteX14" fmla="*/ 438150 w 521493"/>
              <a:gd name="connsiteY14" fmla="*/ 140494 h 402431"/>
              <a:gd name="connsiteX15" fmla="*/ 471487 w 521493"/>
              <a:gd name="connsiteY15" fmla="*/ 183356 h 402431"/>
              <a:gd name="connsiteX16" fmla="*/ 495300 w 521493"/>
              <a:gd name="connsiteY16" fmla="*/ 226219 h 402431"/>
              <a:gd name="connsiteX17" fmla="*/ 516731 w 521493"/>
              <a:gd name="connsiteY17" fmla="*/ 271462 h 402431"/>
              <a:gd name="connsiteX18" fmla="*/ 521493 w 521493"/>
              <a:gd name="connsiteY18" fmla="*/ 316706 h 402431"/>
              <a:gd name="connsiteX19" fmla="*/ 514350 w 521493"/>
              <a:gd name="connsiteY19" fmla="*/ 369094 h 402431"/>
              <a:gd name="connsiteX20" fmla="*/ 502443 w 521493"/>
              <a:gd name="connsiteY20" fmla="*/ 390525 h 402431"/>
              <a:gd name="connsiteX21" fmla="*/ 485775 w 521493"/>
              <a:gd name="connsiteY21" fmla="*/ 402431 h 402431"/>
              <a:gd name="connsiteX22" fmla="*/ 457200 w 521493"/>
              <a:gd name="connsiteY22" fmla="*/ 400050 h 402431"/>
              <a:gd name="connsiteX23" fmla="*/ 426243 w 521493"/>
              <a:gd name="connsiteY23" fmla="*/ 397669 h 402431"/>
              <a:gd name="connsiteX24" fmla="*/ 381000 w 521493"/>
              <a:gd name="connsiteY24" fmla="*/ 385762 h 402431"/>
              <a:gd name="connsiteX25" fmla="*/ 345281 w 521493"/>
              <a:gd name="connsiteY25" fmla="*/ 371475 h 402431"/>
              <a:gd name="connsiteX26" fmla="*/ 285750 w 521493"/>
              <a:gd name="connsiteY26" fmla="*/ 326231 h 402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521493" h="402431">
                <a:moveTo>
                  <a:pt x="285750" y="326231"/>
                </a:moveTo>
                <a:lnTo>
                  <a:pt x="233362" y="254794"/>
                </a:lnTo>
                <a:lnTo>
                  <a:pt x="192881" y="209550"/>
                </a:lnTo>
                <a:lnTo>
                  <a:pt x="128587" y="152400"/>
                </a:lnTo>
                <a:lnTo>
                  <a:pt x="45243" y="92869"/>
                </a:lnTo>
                <a:lnTo>
                  <a:pt x="11906" y="64294"/>
                </a:lnTo>
                <a:lnTo>
                  <a:pt x="0" y="35719"/>
                </a:lnTo>
                <a:lnTo>
                  <a:pt x="4762" y="16669"/>
                </a:lnTo>
                <a:lnTo>
                  <a:pt x="23812" y="2381"/>
                </a:lnTo>
                <a:lnTo>
                  <a:pt x="59531" y="0"/>
                </a:lnTo>
                <a:lnTo>
                  <a:pt x="192881" y="28575"/>
                </a:lnTo>
                <a:lnTo>
                  <a:pt x="283368" y="52387"/>
                </a:lnTo>
                <a:lnTo>
                  <a:pt x="352425" y="80962"/>
                </a:lnTo>
                <a:lnTo>
                  <a:pt x="402431" y="111919"/>
                </a:lnTo>
                <a:lnTo>
                  <a:pt x="438150" y="140494"/>
                </a:lnTo>
                <a:lnTo>
                  <a:pt x="471487" y="183356"/>
                </a:lnTo>
                <a:lnTo>
                  <a:pt x="495300" y="226219"/>
                </a:lnTo>
                <a:lnTo>
                  <a:pt x="516731" y="271462"/>
                </a:lnTo>
                <a:lnTo>
                  <a:pt x="521493" y="316706"/>
                </a:lnTo>
                <a:lnTo>
                  <a:pt x="514350" y="369094"/>
                </a:lnTo>
                <a:lnTo>
                  <a:pt x="502443" y="390525"/>
                </a:lnTo>
                <a:lnTo>
                  <a:pt x="485775" y="402431"/>
                </a:lnTo>
                <a:lnTo>
                  <a:pt x="457200" y="400050"/>
                </a:lnTo>
                <a:lnTo>
                  <a:pt x="426243" y="397669"/>
                </a:lnTo>
                <a:lnTo>
                  <a:pt x="381000" y="385762"/>
                </a:lnTo>
                <a:lnTo>
                  <a:pt x="345281" y="371475"/>
                </a:lnTo>
                <a:lnTo>
                  <a:pt x="285750" y="3262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7B7D89D2-DFB1-4476-AE2B-DB584648DE6D}"/>
              </a:ext>
            </a:extLst>
          </p:cNvPr>
          <p:cNvGrpSpPr/>
          <p:nvPr/>
        </p:nvGrpSpPr>
        <p:grpSpPr>
          <a:xfrm>
            <a:off x="2458270" y="1568141"/>
            <a:ext cx="4683125" cy="4572000"/>
            <a:chOff x="2603500" y="1693863"/>
            <a:chExt cx="4683125" cy="4572000"/>
          </a:xfrm>
        </p:grpSpPr>
        <p:sp>
          <p:nvSpPr>
            <p:cNvPr id="31" name="フリーフォーム 6">
              <a:extLst>
                <a:ext uri="{FF2B5EF4-FFF2-40B4-BE49-F238E27FC236}">
                  <a16:creationId xmlns:a16="http://schemas.microsoft.com/office/drawing/2014/main" id="{6EC93543-091D-4DD2-9FB0-F70394972777}"/>
                </a:ext>
              </a:extLst>
            </p:cNvPr>
            <p:cNvSpPr/>
            <p:nvPr/>
          </p:nvSpPr>
          <p:spPr>
            <a:xfrm>
              <a:off x="2690813" y="2865438"/>
              <a:ext cx="1603375" cy="449262"/>
            </a:xfrm>
            <a:custGeom>
              <a:avLst/>
              <a:gdLst>
                <a:gd name="connsiteX0" fmla="*/ 1257300 w 1602581"/>
                <a:gd name="connsiteY0" fmla="*/ 221456 h 450056"/>
                <a:gd name="connsiteX1" fmla="*/ 1062037 w 1602581"/>
                <a:gd name="connsiteY1" fmla="*/ 250031 h 450056"/>
                <a:gd name="connsiteX2" fmla="*/ 776287 w 1602581"/>
                <a:gd name="connsiteY2" fmla="*/ 319087 h 450056"/>
                <a:gd name="connsiteX3" fmla="*/ 681037 w 1602581"/>
                <a:gd name="connsiteY3" fmla="*/ 333375 h 450056"/>
                <a:gd name="connsiteX4" fmla="*/ 585787 w 1602581"/>
                <a:gd name="connsiteY4" fmla="*/ 359569 h 450056"/>
                <a:gd name="connsiteX5" fmla="*/ 497681 w 1602581"/>
                <a:gd name="connsiteY5" fmla="*/ 390525 h 450056"/>
                <a:gd name="connsiteX6" fmla="*/ 416718 w 1602581"/>
                <a:gd name="connsiteY6" fmla="*/ 421481 h 450056"/>
                <a:gd name="connsiteX7" fmla="*/ 364331 w 1602581"/>
                <a:gd name="connsiteY7" fmla="*/ 440531 h 450056"/>
                <a:gd name="connsiteX8" fmla="*/ 326231 w 1602581"/>
                <a:gd name="connsiteY8" fmla="*/ 450056 h 450056"/>
                <a:gd name="connsiteX9" fmla="*/ 292893 w 1602581"/>
                <a:gd name="connsiteY9" fmla="*/ 450056 h 450056"/>
                <a:gd name="connsiteX10" fmla="*/ 257175 w 1602581"/>
                <a:gd name="connsiteY10" fmla="*/ 438150 h 450056"/>
                <a:gd name="connsiteX11" fmla="*/ 197643 w 1602581"/>
                <a:gd name="connsiteY11" fmla="*/ 404812 h 450056"/>
                <a:gd name="connsiteX12" fmla="*/ 100012 w 1602581"/>
                <a:gd name="connsiteY12" fmla="*/ 328612 h 450056"/>
                <a:gd name="connsiteX13" fmla="*/ 42862 w 1602581"/>
                <a:gd name="connsiteY13" fmla="*/ 266700 h 450056"/>
                <a:gd name="connsiteX14" fmla="*/ 16668 w 1602581"/>
                <a:gd name="connsiteY14" fmla="*/ 233362 h 450056"/>
                <a:gd name="connsiteX15" fmla="*/ 2381 w 1602581"/>
                <a:gd name="connsiteY15" fmla="*/ 200025 h 450056"/>
                <a:gd name="connsiteX16" fmla="*/ 0 w 1602581"/>
                <a:gd name="connsiteY16" fmla="*/ 178594 h 450056"/>
                <a:gd name="connsiteX17" fmla="*/ 4762 w 1602581"/>
                <a:gd name="connsiteY17" fmla="*/ 161925 h 450056"/>
                <a:gd name="connsiteX18" fmla="*/ 26193 w 1602581"/>
                <a:gd name="connsiteY18" fmla="*/ 152400 h 450056"/>
                <a:gd name="connsiteX19" fmla="*/ 50006 w 1602581"/>
                <a:gd name="connsiteY19" fmla="*/ 152400 h 450056"/>
                <a:gd name="connsiteX20" fmla="*/ 71437 w 1602581"/>
                <a:gd name="connsiteY20" fmla="*/ 166687 h 450056"/>
                <a:gd name="connsiteX21" fmla="*/ 114300 w 1602581"/>
                <a:gd name="connsiteY21" fmla="*/ 192881 h 450056"/>
                <a:gd name="connsiteX22" fmla="*/ 171450 w 1602581"/>
                <a:gd name="connsiteY22" fmla="*/ 221456 h 450056"/>
                <a:gd name="connsiteX23" fmla="*/ 214312 w 1602581"/>
                <a:gd name="connsiteY23" fmla="*/ 240506 h 450056"/>
                <a:gd name="connsiteX24" fmla="*/ 252412 w 1602581"/>
                <a:gd name="connsiteY24" fmla="*/ 247650 h 450056"/>
                <a:gd name="connsiteX25" fmla="*/ 342900 w 1602581"/>
                <a:gd name="connsiteY25" fmla="*/ 242887 h 450056"/>
                <a:gd name="connsiteX26" fmla="*/ 554831 w 1602581"/>
                <a:gd name="connsiteY26" fmla="*/ 204787 h 450056"/>
                <a:gd name="connsiteX27" fmla="*/ 866775 w 1602581"/>
                <a:gd name="connsiteY27" fmla="*/ 135731 h 450056"/>
                <a:gd name="connsiteX28" fmla="*/ 1069181 w 1602581"/>
                <a:gd name="connsiteY28" fmla="*/ 92869 h 450056"/>
                <a:gd name="connsiteX29" fmla="*/ 1204912 w 1602581"/>
                <a:gd name="connsiteY29" fmla="*/ 66675 h 450056"/>
                <a:gd name="connsiteX30" fmla="*/ 1250156 w 1602581"/>
                <a:gd name="connsiteY30" fmla="*/ 40481 h 450056"/>
                <a:gd name="connsiteX31" fmla="*/ 1290637 w 1602581"/>
                <a:gd name="connsiteY31" fmla="*/ 21431 h 450056"/>
                <a:gd name="connsiteX32" fmla="*/ 1331118 w 1602581"/>
                <a:gd name="connsiteY32" fmla="*/ 4762 h 450056"/>
                <a:gd name="connsiteX33" fmla="*/ 1362075 w 1602581"/>
                <a:gd name="connsiteY33" fmla="*/ 0 h 450056"/>
                <a:gd name="connsiteX34" fmla="*/ 1435893 w 1602581"/>
                <a:gd name="connsiteY34" fmla="*/ 7144 h 450056"/>
                <a:gd name="connsiteX35" fmla="*/ 1490662 w 1602581"/>
                <a:gd name="connsiteY35" fmla="*/ 23812 h 450056"/>
                <a:gd name="connsiteX36" fmla="*/ 1538287 w 1602581"/>
                <a:gd name="connsiteY36" fmla="*/ 50006 h 450056"/>
                <a:gd name="connsiteX37" fmla="*/ 1581150 w 1602581"/>
                <a:gd name="connsiteY37" fmla="*/ 78581 h 450056"/>
                <a:gd name="connsiteX38" fmla="*/ 1600200 w 1602581"/>
                <a:gd name="connsiteY38" fmla="*/ 100012 h 450056"/>
                <a:gd name="connsiteX39" fmla="*/ 1602581 w 1602581"/>
                <a:gd name="connsiteY39" fmla="*/ 114300 h 450056"/>
                <a:gd name="connsiteX40" fmla="*/ 1597818 w 1602581"/>
                <a:gd name="connsiteY40" fmla="*/ 138112 h 450056"/>
                <a:gd name="connsiteX41" fmla="*/ 1581150 w 1602581"/>
                <a:gd name="connsiteY41" fmla="*/ 161925 h 450056"/>
                <a:gd name="connsiteX42" fmla="*/ 1545431 w 1602581"/>
                <a:gd name="connsiteY42" fmla="*/ 183356 h 450056"/>
                <a:gd name="connsiteX43" fmla="*/ 1454943 w 1602581"/>
                <a:gd name="connsiteY43" fmla="*/ 200025 h 450056"/>
                <a:gd name="connsiteX44" fmla="*/ 1257300 w 1602581"/>
                <a:gd name="connsiteY44" fmla="*/ 221456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02581" h="450056">
                  <a:moveTo>
                    <a:pt x="1257300" y="221456"/>
                  </a:moveTo>
                  <a:lnTo>
                    <a:pt x="1062037" y="250031"/>
                  </a:lnTo>
                  <a:lnTo>
                    <a:pt x="776287" y="319087"/>
                  </a:lnTo>
                  <a:lnTo>
                    <a:pt x="681037" y="333375"/>
                  </a:lnTo>
                  <a:lnTo>
                    <a:pt x="585787" y="359569"/>
                  </a:lnTo>
                  <a:lnTo>
                    <a:pt x="497681" y="390525"/>
                  </a:lnTo>
                  <a:lnTo>
                    <a:pt x="416718" y="421481"/>
                  </a:lnTo>
                  <a:lnTo>
                    <a:pt x="364331" y="440531"/>
                  </a:lnTo>
                  <a:lnTo>
                    <a:pt x="326231" y="450056"/>
                  </a:lnTo>
                  <a:lnTo>
                    <a:pt x="292893" y="450056"/>
                  </a:lnTo>
                  <a:lnTo>
                    <a:pt x="257175" y="438150"/>
                  </a:lnTo>
                  <a:lnTo>
                    <a:pt x="197643" y="404812"/>
                  </a:lnTo>
                  <a:lnTo>
                    <a:pt x="100012" y="328612"/>
                  </a:lnTo>
                  <a:lnTo>
                    <a:pt x="42862" y="266700"/>
                  </a:lnTo>
                  <a:lnTo>
                    <a:pt x="16668" y="233362"/>
                  </a:lnTo>
                  <a:lnTo>
                    <a:pt x="2381" y="200025"/>
                  </a:lnTo>
                  <a:lnTo>
                    <a:pt x="0" y="178594"/>
                  </a:lnTo>
                  <a:lnTo>
                    <a:pt x="4762" y="161925"/>
                  </a:lnTo>
                  <a:lnTo>
                    <a:pt x="26193" y="152400"/>
                  </a:lnTo>
                  <a:lnTo>
                    <a:pt x="50006" y="152400"/>
                  </a:lnTo>
                  <a:lnTo>
                    <a:pt x="71437" y="166687"/>
                  </a:lnTo>
                  <a:lnTo>
                    <a:pt x="114300" y="192881"/>
                  </a:lnTo>
                  <a:lnTo>
                    <a:pt x="171450" y="221456"/>
                  </a:lnTo>
                  <a:lnTo>
                    <a:pt x="214312" y="240506"/>
                  </a:lnTo>
                  <a:lnTo>
                    <a:pt x="252412" y="247650"/>
                  </a:lnTo>
                  <a:lnTo>
                    <a:pt x="342900" y="242887"/>
                  </a:lnTo>
                  <a:lnTo>
                    <a:pt x="554831" y="204787"/>
                  </a:lnTo>
                  <a:lnTo>
                    <a:pt x="866775" y="135731"/>
                  </a:lnTo>
                  <a:lnTo>
                    <a:pt x="1069181" y="92869"/>
                  </a:lnTo>
                  <a:lnTo>
                    <a:pt x="1204912" y="66675"/>
                  </a:lnTo>
                  <a:lnTo>
                    <a:pt x="1250156" y="40481"/>
                  </a:lnTo>
                  <a:lnTo>
                    <a:pt x="1290637" y="21431"/>
                  </a:lnTo>
                  <a:lnTo>
                    <a:pt x="1331118" y="4762"/>
                  </a:lnTo>
                  <a:lnTo>
                    <a:pt x="1362075" y="0"/>
                  </a:lnTo>
                  <a:lnTo>
                    <a:pt x="1435893" y="7144"/>
                  </a:lnTo>
                  <a:lnTo>
                    <a:pt x="1490662" y="23812"/>
                  </a:lnTo>
                  <a:lnTo>
                    <a:pt x="1538287" y="50006"/>
                  </a:lnTo>
                  <a:lnTo>
                    <a:pt x="1581150" y="78581"/>
                  </a:lnTo>
                  <a:lnTo>
                    <a:pt x="1600200" y="100012"/>
                  </a:lnTo>
                  <a:lnTo>
                    <a:pt x="1602581" y="114300"/>
                  </a:lnTo>
                  <a:lnTo>
                    <a:pt x="1597818" y="138112"/>
                  </a:lnTo>
                  <a:lnTo>
                    <a:pt x="1581150" y="161925"/>
                  </a:lnTo>
                  <a:lnTo>
                    <a:pt x="1545431" y="183356"/>
                  </a:lnTo>
                  <a:lnTo>
                    <a:pt x="1454943" y="200025"/>
                  </a:lnTo>
                  <a:lnTo>
                    <a:pt x="1257300" y="22145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8">
              <a:extLst>
                <a:ext uri="{FF2B5EF4-FFF2-40B4-BE49-F238E27FC236}">
                  <a16:creationId xmlns:a16="http://schemas.microsoft.com/office/drawing/2014/main" id="{6DB055F0-E6D8-47C6-9C61-CDBD5E2EDDBD}"/>
                </a:ext>
              </a:extLst>
            </p:cNvPr>
            <p:cNvSpPr/>
            <p:nvPr/>
          </p:nvSpPr>
          <p:spPr>
            <a:xfrm>
              <a:off x="4448175" y="1855788"/>
              <a:ext cx="627063" cy="887412"/>
            </a:xfrm>
            <a:custGeom>
              <a:avLst/>
              <a:gdLst>
                <a:gd name="connsiteX0" fmla="*/ 314325 w 626269"/>
                <a:gd name="connsiteY0" fmla="*/ 650081 h 888206"/>
                <a:gd name="connsiteX1" fmla="*/ 204788 w 626269"/>
                <a:gd name="connsiteY1" fmla="*/ 814387 h 888206"/>
                <a:gd name="connsiteX2" fmla="*/ 0 w 626269"/>
                <a:gd name="connsiteY2" fmla="*/ 888206 h 888206"/>
                <a:gd name="connsiteX3" fmla="*/ 7144 w 626269"/>
                <a:gd name="connsiteY3" fmla="*/ 847725 h 888206"/>
                <a:gd name="connsiteX4" fmla="*/ 45244 w 626269"/>
                <a:gd name="connsiteY4" fmla="*/ 783431 h 888206"/>
                <a:gd name="connsiteX5" fmla="*/ 97631 w 626269"/>
                <a:gd name="connsiteY5" fmla="*/ 711994 h 888206"/>
                <a:gd name="connsiteX6" fmla="*/ 157163 w 626269"/>
                <a:gd name="connsiteY6" fmla="*/ 633412 h 888206"/>
                <a:gd name="connsiteX7" fmla="*/ 209550 w 626269"/>
                <a:gd name="connsiteY7" fmla="*/ 561975 h 888206"/>
                <a:gd name="connsiteX8" fmla="*/ 261938 w 626269"/>
                <a:gd name="connsiteY8" fmla="*/ 490537 h 888206"/>
                <a:gd name="connsiteX9" fmla="*/ 311944 w 626269"/>
                <a:gd name="connsiteY9" fmla="*/ 400050 h 888206"/>
                <a:gd name="connsiteX10" fmla="*/ 345281 w 626269"/>
                <a:gd name="connsiteY10" fmla="*/ 330994 h 888206"/>
                <a:gd name="connsiteX11" fmla="*/ 357188 w 626269"/>
                <a:gd name="connsiteY11" fmla="*/ 285750 h 888206"/>
                <a:gd name="connsiteX12" fmla="*/ 359569 w 626269"/>
                <a:gd name="connsiteY12" fmla="*/ 250031 h 888206"/>
                <a:gd name="connsiteX13" fmla="*/ 352425 w 626269"/>
                <a:gd name="connsiteY13" fmla="*/ 204787 h 888206"/>
                <a:gd name="connsiteX14" fmla="*/ 323850 w 626269"/>
                <a:gd name="connsiteY14" fmla="*/ 123825 h 888206"/>
                <a:gd name="connsiteX15" fmla="*/ 292894 w 626269"/>
                <a:gd name="connsiteY15" fmla="*/ 59531 h 888206"/>
                <a:gd name="connsiteX16" fmla="*/ 285750 w 626269"/>
                <a:gd name="connsiteY16" fmla="*/ 28575 h 888206"/>
                <a:gd name="connsiteX17" fmla="*/ 288131 w 626269"/>
                <a:gd name="connsiteY17" fmla="*/ 11906 h 888206"/>
                <a:gd name="connsiteX18" fmla="*/ 297656 w 626269"/>
                <a:gd name="connsiteY18" fmla="*/ 2381 h 888206"/>
                <a:gd name="connsiteX19" fmla="*/ 316706 w 626269"/>
                <a:gd name="connsiteY19" fmla="*/ 0 h 888206"/>
                <a:gd name="connsiteX20" fmla="*/ 333375 w 626269"/>
                <a:gd name="connsiteY20" fmla="*/ 2381 h 888206"/>
                <a:gd name="connsiteX21" fmla="*/ 366713 w 626269"/>
                <a:gd name="connsiteY21" fmla="*/ 23812 h 888206"/>
                <a:gd name="connsiteX22" fmla="*/ 431006 w 626269"/>
                <a:gd name="connsiteY22" fmla="*/ 69056 h 888206"/>
                <a:gd name="connsiteX23" fmla="*/ 481013 w 626269"/>
                <a:gd name="connsiteY23" fmla="*/ 107156 h 888206"/>
                <a:gd name="connsiteX24" fmla="*/ 545306 w 626269"/>
                <a:gd name="connsiteY24" fmla="*/ 171450 h 888206"/>
                <a:gd name="connsiteX25" fmla="*/ 590550 w 626269"/>
                <a:gd name="connsiteY25" fmla="*/ 230981 h 888206"/>
                <a:gd name="connsiteX26" fmla="*/ 609600 w 626269"/>
                <a:gd name="connsiteY26" fmla="*/ 261937 h 888206"/>
                <a:gd name="connsiteX27" fmla="*/ 621506 w 626269"/>
                <a:gd name="connsiteY27" fmla="*/ 290512 h 888206"/>
                <a:gd name="connsiteX28" fmla="*/ 626269 w 626269"/>
                <a:gd name="connsiteY28" fmla="*/ 316706 h 888206"/>
                <a:gd name="connsiteX29" fmla="*/ 621506 w 626269"/>
                <a:gd name="connsiteY29" fmla="*/ 347662 h 888206"/>
                <a:gd name="connsiteX30" fmla="*/ 600075 w 626269"/>
                <a:gd name="connsiteY30" fmla="*/ 376237 h 888206"/>
                <a:gd name="connsiteX31" fmla="*/ 557213 w 626269"/>
                <a:gd name="connsiteY31" fmla="*/ 416719 h 888206"/>
                <a:gd name="connsiteX32" fmla="*/ 469106 w 626269"/>
                <a:gd name="connsiteY32" fmla="*/ 490537 h 888206"/>
                <a:gd name="connsiteX33" fmla="*/ 383381 w 626269"/>
                <a:gd name="connsiteY33" fmla="*/ 581025 h 888206"/>
                <a:gd name="connsiteX34" fmla="*/ 314325 w 626269"/>
                <a:gd name="connsiteY34" fmla="*/ 650081 h 88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26269" h="888206">
                  <a:moveTo>
                    <a:pt x="314325" y="650081"/>
                  </a:moveTo>
                  <a:lnTo>
                    <a:pt x="204788" y="814387"/>
                  </a:lnTo>
                  <a:lnTo>
                    <a:pt x="0" y="888206"/>
                  </a:lnTo>
                  <a:lnTo>
                    <a:pt x="7144" y="847725"/>
                  </a:lnTo>
                  <a:lnTo>
                    <a:pt x="45244" y="783431"/>
                  </a:lnTo>
                  <a:lnTo>
                    <a:pt x="97631" y="711994"/>
                  </a:lnTo>
                  <a:lnTo>
                    <a:pt x="157163" y="633412"/>
                  </a:lnTo>
                  <a:lnTo>
                    <a:pt x="209550" y="561975"/>
                  </a:lnTo>
                  <a:lnTo>
                    <a:pt x="261938" y="490537"/>
                  </a:lnTo>
                  <a:lnTo>
                    <a:pt x="311944" y="400050"/>
                  </a:lnTo>
                  <a:lnTo>
                    <a:pt x="345281" y="330994"/>
                  </a:lnTo>
                  <a:lnTo>
                    <a:pt x="357188" y="285750"/>
                  </a:lnTo>
                  <a:lnTo>
                    <a:pt x="359569" y="250031"/>
                  </a:lnTo>
                  <a:lnTo>
                    <a:pt x="352425" y="204787"/>
                  </a:lnTo>
                  <a:lnTo>
                    <a:pt x="323850" y="123825"/>
                  </a:lnTo>
                  <a:lnTo>
                    <a:pt x="292894" y="59531"/>
                  </a:lnTo>
                  <a:lnTo>
                    <a:pt x="285750" y="28575"/>
                  </a:lnTo>
                  <a:lnTo>
                    <a:pt x="288131" y="11906"/>
                  </a:lnTo>
                  <a:lnTo>
                    <a:pt x="297656" y="2381"/>
                  </a:lnTo>
                  <a:lnTo>
                    <a:pt x="316706" y="0"/>
                  </a:lnTo>
                  <a:lnTo>
                    <a:pt x="333375" y="2381"/>
                  </a:lnTo>
                  <a:lnTo>
                    <a:pt x="366713" y="23812"/>
                  </a:lnTo>
                  <a:lnTo>
                    <a:pt x="431006" y="69056"/>
                  </a:lnTo>
                  <a:lnTo>
                    <a:pt x="481013" y="107156"/>
                  </a:lnTo>
                  <a:lnTo>
                    <a:pt x="545306" y="171450"/>
                  </a:lnTo>
                  <a:lnTo>
                    <a:pt x="590550" y="230981"/>
                  </a:lnTo>
                  <a:lnTo>
                    <a:pt x="609600" y="261937"/>
                  </a:lnTo>
                  <a:lnTo>
                    <a:pt x="621506" y="290512"/>
                  </a:lnTo>
                  <a:lnTo>
                    <a:pt x="626269" y="316706"/>
                  </a:lnTo>
                  <a:lnTo>
                    <a:pt x="621506" y="347662"/>
                  </a:lnTo>
                  <a:lnTo>
                    <a:pt x="600075" y="376237"/>
                  </a:lnTo>
                  <a:lnTo>
                    <a:pt x="557213" y="416719"/>
                  </a:lnTo>
                  <a:lnTo>
                    <a:pt x="469106" y="490537"/>
                  </a:lnTo>
                  <a:lnTo>
                    <a:pt x="383381" y="581025"/>
                  </a:lnTo>
                  <a:lnTo>
                    <a:pt x="314325" y="6500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8">
              <a:extLst>
                <a:ext uri="{FF2B5EF4-FFF2-40B4-BE49-F238E27FC236}">
                  <a16:creationId xmlns:a16="http://schemas.microsoft.com/office/drawing/2014/main" id="{37DA6CEB-23F1-445F-867E-52EAC1E54402}"/>
                </a:ext>
              </a:extLst>
            </p:cNvPr>
            <p:cNvSpPr/>
            <p:nvPr/>
          </p:nvSpPr>
          <p:spPr>
            <a:xfrm>
              <a:off x="6062663" y="1773238"/>
              <a:ext cx="417512" cy="762000"/>
            </a:xfrm>
            <a:custGeom>
              <a:avLst/>
              <a:gdLst>
                <a:gd name="connsiteX0" fmla="*/ 235743 w 416718"/>
                <a:gd name="connsiteY0" fmla="*/ 554832 h 762000"/>
                <a:gd name="connsiteX1" fmla="*/ 42862 w 416718"/>
                <a:gd name="connsiteY1" fmla="*/ 762000 h 762000"/>
                <a:gd name="connsiteX2" fmla="*/ 0 w 416718"/>
                <a:gd name="connsiteY2" fmla="*/ 566738 h 762000"/>
                <a:gd name="connsiteX3" fmla="*/ 52387 w 416718"/>
                <a:gd name="connsiteY3" fmla="*/ 483394 h 762000"/>
                <a:gd name="connsiteX4" fmla="*/ 121443 w 416718"/>
                <a:gd name="connsiteY4" fmla="*/ 359569 h 762000"/>
                <a:gd name="connsiteX5" fmla="*/ 152400 w 416718"/>
                <a:gd name="connsiteY5" fmla="*/ 290513 h 762000"/>
                <a:gd name="connsiteX6" fmla="*/ 166687 w 416718"/>
                <a:gd name="connsiteY6" fmla="*/ 230982 h 762000"/>
                <a:gd name="connsiteX7" fmla="*/ 169068 w 416718"/>
                <a:gd name="connsiteY7" fmla="*/ 192882 h 762000"/>
                <a:gd name="connsiteX8" fmla="*/ 169068 w 416718"/>
                <a:gd name="connsiteY8" fmla="*/ 154782 h 762000"/>
                <a:gd name="connsiteX9" fmla="*/ 161925 w 416718"/>
                <a:gd name="connsiteY9" fmla="*/ 116682 h 762000"/>
                <a:gd name="connsiteX10" fmla="*/ 138112 w 416718"/>
                <a:gd name="connsiteY10" fmla="*/ 78582 h 762000"/>
                <a:gd name="connsiteX11" fmla="*/ 128587 w 416718"/>
                <a:gd name="connsiteY11" fmla="*/ 64294 h 762000"/>
                <a:gd name="connsiteX12" fmla="*/ 114300 w 416718"/>
                <a:gd name="connsiteY12" fmla="*/ 35719 h 762000"/>
                <a:gd name="connsiteX13" fmla="*/ 111918 w 416718"/>
                <a:gd name="connsiteY13" fmla="*/ 19050 h 762000"/>
                <a:gd name="connsiteX14" fmla="*/ 119062 w 416718"/>
                <a:gd name="connsiteY14" fmla="*/ 7144 h 762000"/>
                <a:gd name="connsiteX15" fmla="*/ 145256 w 416718"/>
                <a:gd name="connsiteY15" fmla="*/ 0 h 762000"/>
                <a:gd name="connsiteX16" fmla="*/ 183356 w 416718"/>
                <a:gd name="connsiteY16" fmla="*/ 11907 h 762000"/>
                <a:gd name="connsiteX17" fmla="*/ 240506 w 416718"/>
                <a:gd name="connsiteY17" fmla="*/ 47625 h 762000"/>
                <a:gd name="connsiteX18" fmla="*/ 290512 w 416718"/>
                <a:gd name="connsiteY18" fmla="*/ 85725 h 762000"/>
                <a:gd name="connsiteX19" fmla="*/ 335756 w 416718"/>
                <a:gd name="connsiteY19" fmla="*/ 130969 h 762000"/>
                <a:gd name="connsiteX20" fmla="*/ 369093 w 416718"/>
                <a:gd name="connsiteY20" fmla="*/ 180975 h 762000"/>
                <a:gd name="connsiteX21" fmla="*/ 395287 w 416718"/>
                <a:gd name="connsiteY21" fmla="*/ 238125 h 762000"/>
                <a:gd name="connsiteX22" fmla="*/ 411956 w 416718"/>
                <a:gd name="connsiteY22" fmla="*/ 276225 h 762000"/>
                <a:gd name="connsiteX23" fmla="*/ 416718 w 416718"/>
                <a:gd name="connsiteY23" fmla="*/ 311944 h 762000"/>
                <a:gd name="connsiteX24" fmla="*/ 411956 w 416718"/>
                <a:gd name="connsiteY24" fmla="*/ 352425 h 762000"/>
                <a:gd name="connsiteX25" fmla="*/ 385762 w 416718"/>
                <a:gd name="connsiteY25" fmla="*/ 395288 h 762000"/>
                <a:gd name="connsiteX26" fmla="*/ 345281 w 416718"/>
                <a:gd name="connsiteY26" fmla="*/ 431007 h 762000"/>
                <a:gd name="connsiteX27" fmla="*/ 235743 w 416718"/>
                <a:gd name="connsiteY27" fmla="*/ 554832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16718" h="762000">
                  <a:moveTo>
                    <a:pt x="235743" y="554832"/>
                  </a:moveTo>
                  <a:lnTo>
                    <a:pt x="42862" y="762000"/>
                  </a:lnTo>
                  <a:lnTo>
                    <a:pt x="0" y="566738"/>
                  </a:lnTo>
                  <a:lnTo>
                    <a:pt x="52387" y="483394"/>
                  </a:lnTo>
                  <a:lnTo>
                    <a:pt x="121443" y="359569"/>
                  </a:lnTo>
                  <a:lnTo>
                    <a:pt x="152400" y="290513"/>
                  </a:lnTo>
                  <a:lnTo>
                    <a:pt x="166687" y="230982"/>
                  </a:lnTo>
                  <a:lnTo>
                    <a:pt x="169068" y="192882"/>
                  </a:lnTo>
                  <a:lnTo>
                    <a:pt x="169068" y="154782"/>
                  </a:lnTo>
                  <a:lnTo>
                    <a:pt x="161925" y="116682"/>
                  </a:lnTo>
                  <a:cubicBezTo>
                    <a:pt x="139916" y="80001"/>
                    <a:pt x="150311" y="90781"/>
                    <a:pt x="138112" y="78582"/>
                  </a:cubicBezTo>
                  <a:lnTo>
                    <a:pt x="128587" y="64294"/>
                  </a:lnTo>
                  <a:lnTo>
                    <a:pt x="114300" y="35719"/>
                  </a:lnTo>
                  <a:lnTo>
                    <a:pt x="111918" y="19050"/>
                  </a:lnTo>
                  <a:lnTo>
                    <a:pt x="119062" y="7144"/>
                  </a:lnTo>
                  <a:lnTo>
                    <a:pt x="145256" y="0"/>
                  </a:lnTo>
                  <a:lnTo>
                    <a:pt x="183356" y="11907"/>
                  </a:lnTo>
                  <a:lnTo>
                    <a:pt x="240506" y="47625"/>
                  </a:lnTo>
                  <a:lnTo>
                    <a:pt x="290512" y="85725"/>
                  </a:lnTo>
                  <a:lnTo>
                    <a:pt x="335756" y="130969"/>
                  </a:lnTo>
                  <a:lnTo>
                    <a:pt x="369093" y="180975"/>
                  </a:lnTo>
                  <a:lnTo>
                    <a:pt x="395287" y="238125"/>
                  </a:lnTo>
                  <a:lnTo>
                    <a:pt x="411956" y="276225"/>
                  </a:lnTo>
                  <a:lnTo>
                    <a:pt x="416718" y="311944"/>
                  </a:lnTo>
                  <a:lnTo>
                    <a:pt x="411956" y="352425"/>
                  </a:lnTo>
                  <a:lnTo>
                    <a:pt x="385762" y="395288"/>
                  </a:lnTo>
                  <a:lnTo>
                    <a:pt x="345281" y="431007"/>
                  </a:lnTo>
                  <a:lnTo>
                    <a:pt x="235743" y="5548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32">
              <a:extLst>
                <a:ext uri="{FF2B5EF4-FFF2-40B4-BE49-F238E27FC236}">
                  <a16:creationId xmlns:a16="http://schemas.microsoft.com/office/drawing/2014/main" id="{8BE32470-5CF6-4A47-B6BD-D18B16C7C637}"/>
                </a:ext>
              </a:extLst>
            </p:cNvPr>
            <p:cNvSpPr/>
            <p:nvPr/>
          </p:nvSpPr>
          <p:spPr>
            <a:xfrm rot="16200000">
              <a:off x="1527175" y="3651251"/>
              <a:ext cx="4179887" cy="512762"/>
            </a:xfrm>
            <a:custGeom>
              <a:avLst/>
              <a:gdLst>
                <a:gd name="connsiteX0" fmla="*/ 1804087 w 4180115"/>
                <a:gd name="connsiteY0" fmla="*/ 367172 h 511923"/>
                <a:gd name="connsiteX1" fmla="*/ 1218024 w 4180115"/>
                <a:gd name="connsiteY1" fmla="*/ 363642 h 511923"/>
                <a:gd name="connsiteX2" fmla="*/ 515454 w 4180115"/>
                <a:gd name="connsiteY2" fmla="*/ 356581 h 511923"/>
                <a:gd name="connsiteX3" fmla="*/ 201239 w 4180115"/>
                <a:gd name="connsiteY3" fmla="*/ 356581 h 511923"/>
                <a:gd name="connsiteX4" fmla="*/ 109446 w 4180115"/>
                <a:gd name="connsiteY4" fmla="*/ 342459 h 511923"/>
                <a:gd name="connsiteX5" fmla="*/ 49427 w 4180115"/>
                <a:gd name="connsiteY5" fmla="*/ 324806 h 511923"/>
                <a:gd name="connsiteX6" fmla="*/ 10592 w 4180115"/>
                <a:gd name="connsiteY6" fmla="*/ 300093 h 511923"/>
                <a:gd name="connsiteX7" fmla="*/ 0 w 4180115"/>
                <a:gd name="connsiteY7" fmla="*/ 261257 h 511923"/>
                <a:gd name="connsiteX8" fmla="*/ 10592 w 4180115"/>
                <a:gd name="connsiteY8" fmla="*/ 222422 h 511923"/>
                <a:gd name="connsiteX9" fmla="*/ 31775 w 4180115"/>
                <a:gd name="connsiteY9" fmla="*/ 183586 h 511923"/>
                <a:gd name="connsiteX10" fmla="*/ 70610 w 4180115"/>
                <a:gd name="connsiteY10" fmla="*/ 155342 h 511923"/>
                <a:gd name="connsiteX11" fmla="*/ 112976 w 4180115"/>
                <a:gd name="connsiteY11" fmla="*/ 127098 h 511923"/>
                <a:gd name="connsiteX12" fmla="*/ 222422 w 4180115"/>
                <a:gd name="connsiteY12" fmla="*/ 98854 h 511923"/>
                <a:gd name="connsiteX13" fmla="*/ 430722 w 4180115"/>
                <a:gd name="connsiteY13" fmla="*/ 60018 h 511923"/>
                <a:gd name="connsiteX14" fmla="*/ 522515 w 4180115"/>
                <a:gd name="connsiteY14" fmla="*/ 81201 h 511923"/>
                <a:gd name="connsiteX15" fmla="*/ 653143 w 4180115"/>
                <a:gd name="connsiteY15" fmla="*/ 109445 h 511923"/>
                <a:gd name="connsiteX16" fmla="*/ 783772 w 4180115"/>
                <a:gd name="connsiteY16" fmla="*/ 130628 h 511923"/>
                <a:gd name="connsiteX17" fmla="*/ 932053 w 4180115"/>
                <a:gd name="connsiteY17" fmla="*/ 134159 h 511923"/>
                <a:gd name="connsiteX18" fmla="*/ 1228615 w 4180115"/>
                <a:gd name="connsiteY18" fmla="*/ 148281 h 511923"/>
                <a:gd name="connsiteX19" fmla="*/ 1666397 w 4180115"/>
                <a:gd name="connsiteY19" fmla="*/ 172994 h 511923"/>
                <a:gd name="connsiteX20" fmla="*/ 2351315 w 4180115"/>
                <a:gd name="connsiteY20" fmla="*/ 190647 h 511923"/>
                <a:gd name="connsiteX21" fmla="*/ 2990335 w 4180115"/>
                <a:gd name="connsiteY21" fmla="*/ 190647 h 511923"/>
                <a:gd name="connsiteX22" fmla="*/ 3353977 w 4180115"/>
                <a:gd name="connsiteY22" fmla="*/ 197708 h 511923"/>
                <a:gd name="connsiteX23" fmla="*/ 3809412 w 4180115"/>
                <a:gd name="connsiteY23" fmla="*/ 194177 h 511923"/>
                <a:gd name="connsiteX24" fmla="*/ 3872961 w 4180115"/>
                <a:gd name="connsiteY24" fmla="*/ 183586 h 511923"/>
                <a:gd name="connsiteX25" fmla="*/ 3947102 w 4180115"/>
                <a:gd name="connsiteY25" fmla="*/ 158872 h 511923"/>
                <a:gd name="connsiteX26" fmla="*/ 3989468 w 4180115"/>
                <a:gd name="connsiteY26" fmla="*/ 134159 h 511923"/>
                <a:gd name="connsiteX27" fmla="*/ 4024773 w 4180115"/>
                <a:gd name="connsiteY27" fmla="*/ 109445 h 511923"/>
                <a:gd name="connsiteX28" fmla="*/ 4053017 w 4180115"/>
                <a:gd name="connsiteY28" fmla="*/ 77671 h 511923"/>
                <a:gd name="connsiteX29" fmla="*/ 4091852 w 4180115"/>
                <a:gd name="connsiteY29" fmla="*/ 17652 h 511923"/>
                <a:gd name="connsiteX30" fmla="*/ 4113035 w 4180115"/>
                <a:gd name="connsiteY30" fmla="*/ 7061 h 511923"/>
                <a:gd name="connsiteX31" fmla="*/ 4144810 w 4180115"/>
                <a:gd name="connsiteY31" fmla="*/ 0 h 511923"/>
                <a:gd name="connsiteX32" fmla="*/ 4165993 w 4180115"/>
                <a:gd name="connsiteY32" fmla="*/ 7061 h 511923"/>
                <a:gd name="connsiteX33" fmla="*/ 4180115 w 4180115"/>
                <a:gd name="connsiteY33" fmla="*/ 28244 h 511923"/>
                <a:gd name="connsiteX34" fmla="*/ 4180115 w 4180115"/>
                <a:gd name="connsiteY34" fmla="*/ 63549 h 511923"/>
                <a:gd name="connsiteX35" fmla="*/ 4176584 w 4180115"/>
                <a:gd name="connsiteY35" fmla="*/ 105915 h 511923"/>
                <a:gd name="connsiteX36" fmla="*/ 4155401 w 4180115"/>
                <a:gd name="connsiteY36" fmla="*/ 172994 h 511923"/>
                <a:gd name="connsiteX37" fmla="*/ 4113035 w 4180115"/>
                <a:gd name="connsiteY37" fmla="*/ 257727 h 511923"/>
                <a:gd name="connsiteX38" fmla="*/ 4031834 w 4180115"/>
                <a:gd name="connsiteY38" fmla="*/ 370703 h 511923"/>
                <a:gd name="connsiteX39" fmla="*/ 3890613 w 4180115"/>
                <a:gd name="connsiteY39" fmla="*/ 504862 h 511923"/>
                <a:gd name="connsiteX40" fmla="*/ 3855308 w 4180115"/>
                <a:gd name="connsiteY40" fmla="*/ 511923 h 511923"/>
                <a:gd name="connsiteX41" fmla="*/ 3827064 w 4180115"/>
                <a:gd name="connsiteY41" fmla="*/ 487209 h 511923"/>
                <a:gd name="connsiteX42" fmla="*/ 3777637 w 4180115"/>
                <a:gd name="connsiteY42" fmla="*/ 444843 h 511923"/>
                <a:gd name="connsiteX43" fmla="*/ 3749393 w 4180115"/>
                <a:gd name="connsiteY43" fmla="*/ 427191 h 511923"/>
                <a:gd name="connsiteX44" fmla="*/ 3710558 w 4180115"/>
                <a:gd name="connsiteY44" fmla="*/ 409538 h 511923"/>
                <a:gd name="connsiteX45" fmla="*/ 3647009 w 4180115"/>
                <a:gd name="connsiteY45" fmla="*/ 398947 h 511923"/>
                <a:gd name="connsiteX46" fmla="*/ 3032702 w 4180115"/>
                <a:gd name="connsiteY46" fmla="*/ 398947 h 511923"/>
                <a:gd name="connsiteX47" fmla="*/ 2654938 w 4180115"/>
                <a:gd name="connsiteY47" fmla="*/ 398947 h 511923"/>
                <a:gd name="connsiteX48" fmla="*/ 2538431 w 4180115"/>
                <a:gd name="connsiteY48" fmla="*/ 370703 h 511923"/>
                <a:gd name="connsiteX49" fmla="*/ 1804087 w 4180115"/>
                <a:gd name="connsiteY49" fmla="*/ 367172 h 511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180115" h="511923">
                  <a:moveTo>
                    <a:pt x="1804087" y="367172"/>
                  </a:moveTo>
                  <a:lnTo>
                    <a:pt x="1218024" y="363642"/>
                  </a:lnTo>
                  <a:lnTo>
                    <a:pt x="515454" y="356581"/>
                  </a:lnTo>
                  <a:lnTo>
                    <a:pt x="201239" y="356581"/>
                  </a:lnTo>
                  <a:lnTo>
                    <a:pt x="109446" y="342459"/>
                  </a:lnTo>
                  <a:lnTo>
                    <a:pt x="49427" y="324806"/>
                  </a:lnTo>
                  <a:lnTo>
                    <a:pt x="10592" y="300093"/>
                  </a:lnTo>
                  <a:lnTo>
                    <a:pt x="0" y="261257"/>
                  </a:lnTo>
                  <a:lnTo>
                    <a:pt x="10592" y="222422"/>
                  </a:lnTo>
                  <a:lnTo>
                    <a:pt x="31775" y="183586"/>
                  </a:lnTo>
                  <a:lnTo>
                    <a:pt x="70610" y="155342"/>
                  </a:lnTo>
                  <a:lnTo>
                    <a:pt x="112976" y="127098"/>
                  </a:lnTo>
                  <a:lnTo>
                    <a:pt x="222422" y="98854"/>
                  </a:lnTo>
                  <a:lnTo>
                    <a:pt x="430722" y="60018"/>
                  </a:lnTo>
                  <a:lnTo>
                    <a:pt x="522515" y="81201"/>
                  </a:lnTo>
                  <a:lnTo>
                    <a:pt x="653143" y="109445"/>
                  </a:lnTo>
                  <a:lnTo>
                    <a:pt x="783772" y="130628"/>
                  </a:lnTo>
                  <a:lnTo>
                    <a:pt x="932053" y="134159"/>
                  </a:lnTo>
                  <a:lnTo>
                    <a:pt x="1228615" y="148281"/>
                  </a:lnTo>
                  <a:lnTo>
                    <a:pt x="1666397" y="172994"/>
                  </a:lnTo>
                  <a:lnTo>
                    <a:pt x="2351315" y="190647"/>
                  </a:lnTo>
                  <a:lnTo>
                    <a:pt x="2990335" y="190647"/>
                  </a:lnTo>
                  <a:lnTo>
                    <a:pt x="3353977" y="197708"/>
                  </a:lnTo>
                  <a:lnTo>
                    <a:pt x="3809412" y="194177"/>
                  </a:lnTo>
                  <a:lnTo>
                    <a:pt x="3872961" y="183586"/>
                  </a:lnTo>
                  <a:lnTo>
                    <a:pt x="3947102" y="158872"/>
                  </a:lnTo>
                  <a:lnTo>
                    <a:pt x="3989468" y="134159"/>
                  </a:lnTo>
                  <a:lnTo>
                    <a:pt x="4024773" y="109445"/>
                  </a:lnTo>
                  <a:lnTo>
                    <a:pt x="4053017" y="77671"/>
                  </a:lnTo>
                  <a:lnTo>
                    <a:pt x="4091852" y="17652"/>
                  </a:lnTo>
                  <a:lnTo>
                    <a:pt x="4113035" y="7061"/>
                  </a:lnTo>
                  <a:lnTo>
                    <a:pt x="4144810" y="0"/>
                  </a:lnTo>
                  <a:lnTo>
                    <a:pt x="4165993" y="7061"/>
                  </a:lnTo>
                  <a:lnTo>
                    <a:pt x="4180115" y="28244"/>
                  </a:lnTo>
                  <a:lnTo>
                    <a:pt x="4180115" y="63549"/>
                  </a:lnTo>
                  <a:lnTo>
                    <a:pt x="4176584" y="105915"/>
                  </a:lnTo>
                  <a:lnTo>
                    <a:pt x="4155401" y="172994"/>
                  </a:lnTo>
                  <a:lnTo>
                    <a:pt x="4113035" y="257727"/>
                  </a:lnTo>
                  <a:lnTo>
                    <a:pt x="4031834" y="370703"/>
                  </a:lnTo>
                  <a:lnTo>
                    <a:pt x="3890613" y="504862"/>
                  </a:lnTo>
                  <a:lnTo>
                    <a:pt x="3855308" y="511923"/>
                  </a:lnTo>
                  <a:lnTo>
                    <a:pt x="3827064" y="487209"/>
                  </a:lnTo>
                  <a:lnTo>
                    <a:pt x="3777637" y="444843"/>
                  </a:lnTo>
                  <a:lnTo>
                    <a:pt x="3749393" y="427191"/>
                  </a:lnTo>
                  <a:lnTo>
                    <a:pt x="3710558" y="409538"/>
                  </a:lnTo>
                  <a:lnTo>
                    <a:pt x="3647009" y="398947"/>
                  </a:lnTo>
                  <a:lnTo>
                    <a:pt x="3032702" y="398947"/>
                  </a:lnTo>
                  <a:lnTo>
                    <a:pt x="2654938" y="398947"/>
                  </a:lnTo>
                  <a:lnTo>
                    <a:pt x="2538431" y="370703"/>
                  </a:lnTo>
                  <a:lnTo>
                    <a:pt x="1804087" y="36717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31">
              <a:extLst>
                <a:ext uri="{FF2B5EF4-FFF2-40B4-BE49-F238E27FC236}">
                  <a16:creationId xmlns:a16="http://schemas.microsoft.com/office/drawing/2014/main" id="{7C99C63F-1060-4C7A-9F83-AD7DD7DB192C}"/>
                </a:ext>
              </a:extLst>
            </p:cNvPr>
            <p:cNvSpPr/>
            <p:nvPr/>
          </p:nvSpPr>
          <p:spPr>
            <a:xfrm rot="16200000">
              <a:off x="2155031" y="3553619"/>
              <a:ext cx="1900238" cy="1003300"/>
            </a:xfrm>
            <a:custGeom>
              <a:avLst/>
              <a:gdLst>
                <a:gd name="connsiteX0" fmla="*/ 831056 w 1900238"/>
                <a:gd name="connsiteY0" fmla="*/ 650081 h 1002506"/>
                <a:gd name="connsiteX1" fmla="*/ 564356 w 1900238"/>
                <a:gd name="connsiteY1" fmla="*/ 476250 h 1002506"/>
                <a:gd name="connsiteX2" fmla="*/ 302419 w 1900238"/>
                <a:gd name="connsiteY2" fmla="*/ 295275 h 1002506"/>
                <a:gd name="connsiteX3" fmla="*/ 14288 w 1900238"/>
                <a:gd name="connsiteY3" fmla="*/ 85725 h 1002506"/>
                <a:gd name="connsiteX4" fmla="*/ 4763 w 1900238"/>
                <a:gd name="connsiteY4" fmla="*/ 69056 h 1002506"/>
                <a:gd name="connsiteX5" fmla="*/ 0 w 1900238"/>
                <a:gd name="connsiteY5" fmla="*/ 42862 h 1002506"/>
                <a:gd name="connsiteX6" fmla="*/ 2381 w 1900238"/>
                <a:gd name="connsiteY6" fmla="*/ 21431 h 1002506"/>
                <a:gd name="connsiteX7" fmla="*/ 4763 w 1900238"/>
                <a:gd name="connsiteY7" fmla="*/ 7143 h 1002506"/>
                <a:gd name="connsiteX8" fmla="*/ 11906 w 1900238"/>
                <a:gd name="connsiteY8" fmla="*/ 0 h 1002506"/>
                <a:gd name="connsiteX9" fmla="*/ 35719 w 1900238"/>
                <a:gd name="connsiteY9" fmla="*/ 0 h 1002506"/>
                <a:gd name="connsiteX10" fmla="*/ 233363 w 1900238"/>
                <a:gd name="connsiteY10" fmla="*/ 123825 h 1002506"/>
                <a:gd name="connsiteX11" fmla="*/ 521494 w 1900238"/>
                <a:gd name="connsiteY11" fmla="*/ 295275 h 1002506"/>
                <a:gd name="connsiteX12" fmla="*/ 866775 w 1900238"/>
                <a:gd name="connsiteY12" fmla="*/ 478631 h 1002506"/>
                <a:gd name="connsiteX13" fmla="*/ 1195388 w 1900238"/>
                <a:gd name="connsiteY13" fmla="*/ 633412 h 1002506"/>
                <a:gd name="connsiteX14" fmla="*/ 1457325 w 1900238"/>
                <a:gd name="connsiteY14" fmla="*/ 747712 h 1002506"/>
                <a:gd name="connsiteX15" fmla="*/ 1724025 w 1900238"/>
                <a:gd name="connsiteY15" fmla="*/ 850106 h 1002506"/>
                <a:gd name="connsiteX16" fmla="*/ 1866900 w 1900238"/>
                <a:gd name="connsiteY16" fmla="*/ 904875 h 1002506"/>
                <a:gd name="connsiteX17" fmla="*/ 1900238 w 1900238"/>
                <a:gd name="connsiteY17" fmla="*/ 1002506 h 1002506"/>
                <a:gd name="connsiteX18" fmla="*/ 1433513 w 1900238"/>
                <a:gd name="connsiteY18" fmla="*/ 992981 h 1002506"/>
                <a:gd name="connsiteX19" fmla="*/ 1290638 w 1900238"/>
                <a:gd name="connsiteY19" fmla="*/ 909637 h 1002506"/>
                <a:gd name="connsiteX20" fmla="*/ 1143000 w 1900238"/>
                <a:gd name="connsiteY20" fmla="*/ 828675 h 1002506"/>
                <a:gd name="connsiteX21" fmla="*/ 831056 w 1900238"/>
                <a:gd name="connsiteY21" fmla="*/ 650081 h 100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00238" h="1002506">
                  <a:moveTo>
                    <a:pt x="831056" y="650081"/>
                  </a:moveTo>
                  <a:lnTo>
                    <a:pt x="564356" y="476250"/>
                  </a:lnTo>
                  <a:lnTo>
                    <a:pt x="302419" y="295275"/>
                  </a:lnTo>
                  <a:lnTo>
                    <a:pt x="14288" y="85725"/>
                  </a:lnTo>
                  <a:lnTo>
                    <a:pt x="4763" y="69056"/>
                  </a:lnTo>
                  <a:lnTo>
                    <a:pt x="0" y="42862"/>
                  </a:lnTo>
                  <a:lnTo>
                    <a:pt x="2381" y="21431"/>
                  </a:lnTo>
                  <a:lnTo>
                    <a:pt x="4763" y="7143"/>
                  </a:lnTo>
                  <a:lnTo>
                    <a:pt x="11906" y="0"/>
                  </a:lnTo>
                  <a:lnTo>
                    <a:pt x="35719" y="0"/>
                  </a:lnTo>
                  <a:lnTo>
                    <a:pt x="233363" y="123825"/>
                  </a:lnTo>
                  <a:lnTo>
                    <a:pt x="521494" y="295275"/>
                  </a:lnTo>
                  <a:lnTo>
                    <a:pt x="866775" y="478631"/>
                  </a:lnTo>
                  <a:lnTo>
                    <a:pt x="1195388" y="633412"/>
                  </a:lnTo>
                  <a:lnTo>
                    <a:pt x="1457325" y="747712"/>
                  </a:lnTo>
                  <a:lnTo>
                    <a:pt x="1724025" y="850106"/>
                  </a:lnTo>
                  <a:lnTo>
                    <a:pt x="1866900" y="904875"/>
                  </a:lnTo>
                  <a:lnTo>
                    <a:pt x="1900238" y="1002506"/>
                  </a:lnTo>
                  <a:lnTo>
                    <a:pt x="1433513" y="992981"/>
                  </a:lnTo>
                  <a:lnTo>
                    <a:pt x="1290638" y="909637"/>
                  </a:lnTo>
                  <a:lnTo>
                    <a:pt x="1143000" y="828675"/>
                  </a:lnTo>
                  <a:lnTo>
                    <a:pt x="831056" y="65008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7">
              <a:extLst>
                <a:ext uri="{FF2B5EF4-FFF2-40B4-BE49-F238E27FC236}">
                  <a16:creationId xmlns:a16="http://schemas.microsoft.com/office/drawing/2014/main" id="{AE17B27D-909B-4EDB-8A5B-88C642B1DAE3}"/>
                </a:ext>
              </a:extLst>
            </p:cNvPr>
            <p:cNvSpPr/>
            <p:nvPr/>
          </p:nvSpPr>
          <p:spPr>
            <a:xfrm>
              <a:off x="3671888" y="3294063"/>
              <a:ext cx="579437" cy="669925"/>
            </a:xfrm>
            <a:custGeom>
              <a:avLst/>
              <a:gdLst>
                <a:gd name="connsiteX0" fmla="*/ 300037 w 578643"/>
                <a:gd name="connsiteY0" fmla="*/ 450056 h 671512"/>
                <a:gd name="connsiteX1" fmla="*/ 223837 w 578643"/>
                <a:gd name="connsiteY1" fmla="*/ 330994 h 671512"/>
                <a:gd name="connsiteX2" fmla="*/ 180975 w 578643"/>
                <a:gd name="connsiteY2" fmla="*/ 273844 h 671512"/>
                <a:gd name="connsiteX3" fmla="*/ 114300 w 578643"/>
                <a:gd name="connsiteY3" fmla="*/ 202406 h 671512"/>
                <a:gd name="connsiteX4" fmla="*/ 2381 w 578643"/>
                <a:gd name="connsiteY4" fmla="*/ 104775 h 671512"/>
                <a:gd name="connsiteX5" fmla="*/ 0 w 578643"/>
                <a:gd name="connsiteY5" fmla="*/ 0 h 671512"/>
                <a:gd name="connsiteX6" fmla="*/ 121443 w 578643"/>
                <a:gd name="connsiteY6" fmla="*/ 64294 h 671512"/>
                <a:gd name="connsiteX7" fmla="*/ 245268 w 578643"/>
                <a:gd name="connsiteY7" fmla="*/ 133350 h 671512"/>
                <a:gd name="connsiteX8" fmla="*/ 376237 w 578643"/>
                <a:gd name="connsiteY8" fmla="*/ 202406 h 671512"/>
                <a:gd name="connsiteX9" fmla="*/ 495300 w 578643"/>
                <a:gd name="connsiteY9" fmla="*/ 266700 h 671512"/>
                <a:gd name="connsiteX10" fmla="*/ 531018 w 578643"/>
                <a:gd name="connsiteY10" fmla="*/ 333375 h 671512"/>
                <a:gd name="connsiteX11" fmla="*/ 552450 w 578643"/>
                <a:gd name="connsiteY11" fmla="*/ 383381 h 671512"/>
                <a:gd name="connsiteX12" fmla="*/ 566737 w 578643"/>
                <a:gd name="connsiteY12" fmla="*/ 435769 h 671512"/>
                <a:gd name="connsiteX13" fmla="*/ 576262 w 578643"/>
                <a:gd name="connsiteY13" fmla="*/ 492919 h 671512"/>
                <a:gd name="connsiteX14" fmla="*/ 578643 w 578643"/>
                <a:gd name="connsiteY14" fmla="*/ 542925 h 671512"/>
                <a:gd name="connsiteX15" fmla="*/ 569118 w 578643"/>
                <a:gd name="connsiteY15" fmla="*/ 607219 h 671512"/>
                <a:gd name="connsiteX16" fmla="*/ 554831 w 578643"/>
                <a:gd name="connsiteY16" fmla="*/ 640556 h 671512"/>
                <a:gd name="connsiteX17" fmla="*/ 535781 w 578643"/>
                <a:gd name="connsiteY17" fmla="*/ 661987 h 671512"/>
                <a:gd name="connsiteX18" fmla="*/ 502443 w 578643"/>
                <a:gd name="connsiteY18" fmla="*/ 671512 h 671512"/>
                <a:gd name="connsiteX19" fmla="*/ 464343 w 578643"/>
                <a:gd name="connsiteY19" fmla="*/ 669131 h 671512"/>
                <a:gd name="connsiteX20" fmla="*/ 440531 w 578643"/>
                <a:gd name="connsiteY20" fmla="*/ 659606 h 671512"/>
                <a:gd name="connsiteX21" fmla="*/ 411956 w 578643"/>
                <a:gd name="connsiteY21" fmla="*/ 635794 h 671512"/>
                <a:gd name="connsiteX22" fmla="*/ 392906 w 578643"/>
                <a:gd name="connsiteY22" fmla="*/ 609600 h 671512"/>
                <a:gd name="connsiteX23" fmla="*/ 361950 w 578643"/>
                <a:gd name="connsiteY23" fmla="*/ 545306 h 671512"/>
                <a:gd name="connsiteX24" fmla="*/ 300037 w 578643"/>
                <a:gd name="connsiteY24" fmla="*/ 450056 h 67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78643" h="671512">
                  <a:moveTo>
                    <a:pt x="300037" y="450056"/>
                  </a:moveTo>
                  <a:lnTo>
                    <a:pt x="223837" y="330994"/>
                  </a:lnTo>
                  <a:lnTo>
                    <a:pt x="180975" y="273844"/>
                  </a:lnTo>
                  <a:lnTo>
                    <a:pt x="114300" y="202406"/>
                  </a:lnTo>
                  <a:lnTo>
                    <a:pt x="2381" y="104775"/>
                  </a:lnTo>
                  <a:cubicBezTo>
                    <a:pt x="1587" y="69850"/>
                    <a:pt x="794" y="34925"/>
                    <a:pt x="0" y="0"/>
                  </a:cubicBezTo>
                  <a:lnTo>
                    <a:pt x="121443" y="64294"/>
                  </a:lnTo>
                  <a:lnTo>
                    <a:pt x="245268" y="133350"/>
                  </a:lnTo>
                  <a:lnTo>
                    <a:pt x="376237" y="202406"/>
                  </a:lnTo>
                  <a:lnTo>
                    <a:pt x="495300" y="266700"/>
                  </a:lnTo>
                  <a:lnTo>
                    <a:pt x="531018" y="333375"/>
                  </a:lnTo>
                  <a:lnTo>
                    <a:pt x="552450" y="383381"/>
                  </a:lnTo>
                  <a:lnTo>
                    <a:pt x="566737" y="435769"/>
                  </a:lnTo>
                  <a:lnTo>
                    <a:pt x="576262" y="492919"/>
                  </a:lnTo>
                  <a:lnTo>
                    <a:pt x="578643" y="542925"/>
                  </a:lnTo>
                  <a:lnTo>
                    <a:pt x="569118" y="607219"/>
                  </a:lnTo>
                  <a:lnTo>
                    <a:pt x="554831" y="640556"/>
                  </a:lnTo>
                  <a:lnTo>
                    <a:pt x="535781" y="661987"/>
                  </a:lnTo>
                  <a:lnTo>
                    <a:pt x="502443" y="671512"/>
                  </a:lnTo>
                  <a:lnTo>
                    <a:pt x="464343" y="669131"/>
                  </a:lnTo>
                  <a:lnTo>
                    <a:pt x="440531" y="659606"/>
                  </a:lnTo>
                  <a:lnTo>
                    <a:pt x="411956" y="635794"/>
                  </a:lnTo>
                  <a:lnTo>
                    <a:pt x="392906" y="609600"/>
                  </a:lnTo>
                  <a:lnTo>
                    <a:pt x="361950" y="545306"/>
                  </a:lnTo>
                  <a:lnTo>
                    <a:pt x="300037" y="45005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9">
              <a:extLst>
                <a:ext uri="{FF2B5EF4-FFF2-40B4-BE49-F238E27FC236}">
                  <a16:creationId xmlns:a16="http://schemas.microsoft.com/office/drawing/2014/main" id="{B94003B6-4014-41D0-ACDA-003CE2968858}"/>
                </a:ext>
              </a:extLst>
            </p:cNvPr>
            <p:cNvSpPr/>
            <p:nvPr/>
          </p:nvSpPr>
          <p:spPr>
            <a:xfrm>
              <a:off x="4448175" y="2643188"/>
              <a:ext cx="550863" cy="444500"/>
            </a:xfrm>
            <a:custGeom>
              <a:avLst/>
              <a:gdLst>
                <a:gd name="connsiteX0" fmla="*/ 285750 w 550069"/>
                <a:gd name="connsiteY0" fmla="*/ 304800 h 445293"/>
                <a:gd name="connsiteX1" fmla="*/ 173831 w 550069"/>
                <a:gd name="connsiteY1" fmla="*/ 226218 h 445293"/>
                <a:gd name="connsiteX2" fmla="*/ 102394 w 550069"/>
                <a:gd name="connsiteY2" fmla="*/ 176212 h 445293"/>
                <a:gd name="connsiteX3" fmla="*/ 61913 w 550069"/>
                <a:gd name="connsiteY3" fmla="*/ 152400 h 445293"/>
                <a:gd name="connsiteX4" fmla="*/ 28575 w 550069"/>
                <a:gd name="connsiteY4" fmla="*/ 130968 h 445293"/>
                <a:gd name="connsiteX5" fmla="*/ 11906 w 550069"/>
                <a:gd name="connsiteY5" fmla="*/ 116681 h 445293"/>
                <a:gd name="connsiteX6" fmla="*/ 0 w 550069"/>
                <a:gd name="connsiteY6" fmla="*/ 97631 h 445293"/>
                <a:gd name="connsiteX7" fmla="*/ 7144 w 550069"/>
                <a:gd name="connsiteY7" fmla="*/ 69056 h 445293"/>
                <a:gd name="connsiteX8" fmla="*/ 185738 w 550069"/>
                <a:gd name="connsiteY8" fmla="*/ 0 h 445293"/>
                <a:gd name="connsiteX9" fmla="*/ 276225 w 550069"/>
                <a:gd name="connsiteY9" fmla="*/ 90487 h 445293"/>
                <a:gd name="connsiteX10" fmla="*/ 550069 w 550069"/>
                <a:gd name="connsiteY10" fmla="*/ 340518 h 445293"/>
                <a:gd name="connsiteX11" fmla="*/ 466725 w 550069"/>
                <a:gd name="connsiteY11" fmla="*/ 445293 h 445293"/>
                <a:gd name="connsiteX12" fmla="*/ 285750 w 550069"/>
                <a:gd name="connsiteY12" fmla="*/ 304800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0069" h="445293">
                  <a:moveTo>
                    <a:pt x="285750" y="304800"/>
                  </a:moveTo>
                  <a:lnTo>
                    <a:pt x="173831" y="226218"/>
                  </a:lnTo>
                  <a:lnTo>
                    <a:pt x="102394" y="176212"/>
                  </a:lnTo>
                  <a:lnTo>
                    <a:pt x="61913" y="152400"/>
                  </a:lnTo>
                  <a:lnTo>
                    <a:pt x="28575" y="130968"/>
                  </a:lnTo>
                  <a:lnTo>
                    <a:pt x="11906" y="116681"/>
                  </a:lnTo>
                  <a:lnTo>
                    <a:pt x="0" y="97631"/>
                  </a:lnTo>
                  <a:lnTo>
                    <a:pt x="7144" y="69056"/>
                  </a:lnTo>
                  <a:lnTo>
                    <a:pt x="185738" y="0"/>
                  </a:lnTo>
                  <a:lnTo>
                    <a:pt x="276225" y="90487"/>
                  </a:lnTo>
                  <a:lnTo>
                    <a:pt x="550069" y="340518"/>
                  </a:lnTo>
                  <a:lnTo>
                    <a:pt x="466725" y="445293"/>
                  </a:lnTo>
                  <a:lnTo>
                    <a:pt x="285750" y="3048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0">
              <a:extLst>
                <a:ext uri="{FF2B5EF4-FFF2-40B4-BE49-F238E27FC236}">
                  <a16:creationId xmlns:a16="http://schemas.microsoft.com/office/drawing/2014/main" id="{2BD8F555-8E2D-40E9-A4AB-7B4E5B23CFDC}"/>
                </a:ext>
              </a:extLst>
            </p:cNvPr>
            <p:cNvSpPr/>
            <p:nvPr/>
          </p:nvSpPr>
          <p:spPr>
            <a:xfrm>
              <a:off x="4448175" y="2436813"/>
              <a:ext cx="862013" cy="1201737"/>
            </a:xfrm>
            <a:custGeom>
              <a:avLst/>
              <a:gdLst>
                <a:gd name="connsiteX0" fmla="*/ 414338 w 862013"/>
                <a:gd name="connsiteY0" fmla="*/ 895350 h 1202531"/>
                <a:gd name="connsiteX1" fmla="*/ 154781 w 862013"/>
                <a:gd name="connsiteY1" fmla="*/ 1202531 h 1202531"/>
                <a:gd name="connsiteX2" fmla="*/ 0 w 862013"/>
                <a:gd name="connsiteY2" fmla="*/ 1176337 h 1202531"/>
                <a:gd name="connsiteX3" fmla="*/ 9525 w 862013"/>
                <a:gd name="connsiteY3" fmla="*/ 1159669 h 1202531"/>
                <a:gd name="connsiteX4" fmla="*/ 38100 w 862013"/>
                <a:gd name="connsiteY4" fmla="*/ 1138237 h 1202531"/>
                <a:gd name="connsiteX5" fmla="*/ 73819 w 862013"/>
                <a:gd name="connsiteY5" fmla="*/ 1112044 h 1202531"/>
                <a:gd name="connsiteX6" fmla="*/ 116681 w 862013"/>
                <a:gd name="connsiteY6" fmla="*/ 1064419 h 1202531"/>
                <a:gd name="connsiteX7" fmla="*/ 214313 w 862013"/>
                <a:gd name="connsiteY7" fmla="*/ 938212 h 1202531"/>
                <a:gd name="connsiteX8" fmla="*/ 309563 w 862013"/>
                <a:gd name="connsiteY8" fmla="*/ 783431 h 1202531"/>
                <a:gd name="connsiteX9" fmla="*/ 409575 w 862013"/>
                <a:gd name="connsiteY9" fmla="*/ 604837 h 1202531"/>
                <a:gd name="connsiteX10" fmla="*/ 497681 w 862013"/>
                <a:gd name="connsiteY10" fmla="*/ 500062 h 1202531"/>
                <a:gd name="connsiteX11" fmla="*/ 554831 w 862013"/>
                <a:gd name="connsiteY11" fmla="*/ 366712 h 1202531"/>
                <a:gd name="connsiteX12" fmla="*/ 588169 w 862013"/>
                <a:gd name="connsiteY12" fmla="*/ 278606 h 1202531"/>
                <a:gd name="connsiteX13" fmla="*/ 602456 w 862013"/>
                <a:gd name="connsiteY13" fmla="*/ 238125 h 1202531"/>
                <a:gd name="connsiteX14" fmla="*/ 607219 w 862013"/>
                <a:gd name="connsiteY14" fmla="*/ 216694 h 1202531"/>
                <a:gd name="connsiteX15" fmla="*/ 607219 w 862013"/>
                <a:gd name="connsiteY15" fmla="*/ 183356 h 1202531"/>
                <a:gd name="connsiteX16" fmla="*/ 600075 w 862013"/>
                <a:gd name="connsiteY16" fmla="*/ 142875 h 1202531"/>
                <a:gd name="connsiteX17" fmla="*/ 590550 w 862013"/>
                <a:gd name="connsiteY17" fmla="*/ 109537 h 1202531"/>
                <a:gd name="connsiteX18" fmla="*/ 566738 w 862013"/>
                <a:gd name="connsiteY18" fmla="*/ 59531 h 1202531"/>
                <a:gd name="connsiteX19" fmla="*/ 559594 w 862013"/>
                <a:gd name="connsiteY19" fmla="*/ 38100 h 1202531"/>
                <a:gd name="connsiteX20" fmla="*/ 557213 w 862013"/>
                <a:gd name="connsiteY20" fmla="*/ 14287 h 1202531"/>
                <a:gd name="connsiteX21" fmla="*/ 566738 w 862013"/>
                <a:gd name="connsiteY21" fmla="*/ 4762 h 1202531"/>
                <a:gd name="connsiteX22" fmla="*/ 581025 w 862013"/>
                <a:gd name="connsiteY22" fmla="*/ 0 h 1202531"/>
                <a:gd name="connsiteX23" fmla="*/ 614363 w 862013"/>
                <a:gd name="connsiteY23" fmla="*/ 4762 h 1202531"/>
                <a:gd name="connsiteX24" fmla="*/ 650081 w 862013"/>
                <a:gd name="connsiteY24" fmla="*/ 26194 h 1202531"/>
                <a:gd name="connsiteX25" fmla="*/ 709613 w 862013"/>
                <a:gd name="connsiteY25" fmla="*/ 88106 h 1202531"/>
                <a:gd name="connsiteX26" fmla="*/ 814388 w 862013"/>
                <a:gd name="connsiteY26" fmla="*/ 195262 h 1202531"/>
                <a:gd name="connsiteX27" fmla="*/ 845344 w 862013"/>
                <a:gd name="connsiteY27" fmla="*/ 238125 h 1202531"/>
                <a:gd name="connsiteX28" fmla="*/ 854869 w 862013"/>
                <a:gd name="connsiteY28" fmla="*/ 266700 h 1202531"/>
                <a:gd name="connsiteX29" fmla="*/ 862013 w 862013"/>
                <a:gd name="connsiteY29" fmla="*/ 300037 h 1202531"/>
                <a:gd name="connsiteX30" fmla="*/ 857250 w 862013"/>
                <a:gd name="connsiteY30" fmla="*/ 335756 h 1202531"/>
                <a:gd name="connsiteX31" fmla="*/ 840581 w 862013"/>
                <a:gd name="connsiteY31" fmla="*/ 376237 h 1202531"/>
                <a:gd name="connsiteX32" fmla="*/ 804863 w 862013"/>
                <a:gd name="connsiteY32" fmla="*/ 414337 h 1202531"/>
                <a:gd name="connsiteX33" fmla="*/ 754856 w 862013"/>
                <a:gd name="connsiteY33" fmla="*/ 454819 h 1202531"/>
                <a:gd name="connsiteX34" fmla="*/ 704850 w 862013"/>
                <a:gd name="connsiteY34" fmla="*/ 502444 h 1202531"/>
                <a:gd name="connsiteX35" fmla="*/ 616744 w 862013"/>
                <a:gd name="connsiteY35" fmla="*/ 609600 h 1202531"/>
                <a:gd name="connsiteX36" fmla="*/ 531019 w 862013"/>
                <a:gd name="connsiteY36" fmla="*/ 726281 h 1202531"/>
                <a:gd name="connsiteX37" fmla="*/ 414338 w 862013"/>
                <a:gd name="connsiteY37" fmla="*/ 895350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62013" h="1202531">
                  <a:moveTo>
                    <a:pt x="414338" y="895350"/>
                  </a:moveTo>
                  <a:lnTo>
                    <a:pt x="154781" y="1202531"/>
                  </a:lnTo>
                  <a:lnTo>
                    <a:pt x="0" y="1176337"/>
                  </a:lnTo>
                  <a:lnTo>
                    <a:pt x="9525" y="1159669"/>
                  </a:lnTo>
                  <a:lnTo>
                    <a:pt x="38100" y="1138237"/>
                  </a:lnTo>
                  <a:lnTo>
                    <a:pt x="73819" y="1112044"/>
                  </a:lnTo>
                  <a:lnTo>
                    <a:pt x="116681" y="1064419"/>
                  </a:lnTo>
                  <a:lnTo>
                    <a:pt x="214313" y="938212"/>
                  </a:lnTo>
                  <a:lnTo>
                    <a:pt x="309563" y="783431"/>
                  </a:lnTo>
                  <a:lnTo>
                    <a:pt x="409575" y="604837"/>
                  </a:lnTo>
                  <a:lnTo>
                    <a:pt x="497681" y="500062"/>
                  </a:lnTo>
                  <a:lnTo>
                    <a:pt x="554831" y="366712"/>
                  </a:lnTo>
                  <a:lnTo>
                    <a:pt x="588169" y="278606"/>
                  </a:lnTo>
                  <a:lnTo>
                    <a:pt x="602456" y="238125"/>
                  </a:lnTo>
                  <a:lnTo>
                    <a:pt x="607219" y="216694"/>
                  </a:lnTo>
                  <a:lnTo>
                    <a:pt x="607219" y="183356"/>
                  </a:lnTo>
                  <a:lnTo>
                    <a:pt x="600075" y="142875"/>
                  </a:lnTo>
                  <a:lnTo>
                    <a:pt x="590550" y="109537"/>
                  </a:lnTo>
                  <a:lnTo>
                    <a:pt x="566738" y="59531"/>
                  </a:lnTo>
                  <a:lnTo>
                    <a:pt x="559594" y="38100"/>
                  </a:lnTo>
                  <a:lnTo>
                    <a:pt x="557213" y="14287"/>
                  </a:lnTo>
                  <a:lnTo>
                    <a:pt x="566738" y="4762"/>
                  </a:lnTo>
                  <a:lnTo>
                    <a:pt x="581025" y="0"/>
                  </a:lnTo>
                  <a:lnTo>
                    <a:pt x="614363" y="4762"/>
                  </a:lnTo>
                  <a:lnTo>
                    <a:pt x="650081" y="26194"/>
                  </a:lnTo>
                  <a:lnTo>
                    <a:pt x="709613" y="88106"/>
                  </a:lnTo>
                  <a:lnTo>
                    <a:pt x="814388" y="195262"/>
                  </a:lnTo>
                  <a:lnTo>
                    <a:pt x="845344" y="238125"/>
                  </a:lnTo>
                  <a:lnTo>
                    <a:pt x="854869" y="266700"/>
                  </a:lnTo>
                  <a:lnTo>
                    <a:pt x="862013" y="300037"/>
                  </a:lnTo>
                  <a:lnTo>
                    <a:pt x="857250" y="335756"/>
                  </a:lnTo>
                  <a:lnTo>
                    <a:pt x="840581" y="376237"/>
                  </a:lnTo>
                  <a:lnTo>
                    <a:pt x="804863" y="414337"/>
                  </a:lnTo>
                  <a:lnTo>
                    <a:pt x="754856" y="454819"/>
                  </a:lnTo>
                  <a:lnTo>
                    <a:pt x="704850" y="502444"/>
                  </a:lnTo>
                  <a:lnTo>
                    <a:pt x="616744" y="609600"/>
                  </a:lnTo>
                  <a:lnTo>
                    <a:pt x="531019" y="726281"/>
                  </a:lnTo>
                  <a:lnTo>
                    <a:pt x="414338" y="8953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2">
              <a:extLst>
                <a:ext uri="{FF2B5EF4-FFF2-40B4-BE49-F238E27FC236}">
                  <a16:creationId xmlns:a16="http://schemas.microsoft.com/office/drawing/2014/main" id="{B4E3426D-6648-426A-995E-1491354B97B2}"/>
                </a:ext>
              </a:extLst>
            </p:cNvPr>
            <p:cNvSpPr/>
            <p:nvPr/>
          </p:nvSpPr>
          <p:spPr>
            <a:xfrm>
              <a:off x="4429125" y="3448050"/>
              <a:ext cx="776288" cy="428625"/>
            </a:xfrm>
            <a:custGeom>
              <a:avLst/>
              <a:gdLst>
                <a:gd name="connsiteX0" fmla="*/ 502444 w 776288"/>
                <a:gd name="connsiteY0" fmla="*/ 207169 h 428625"/>
                <a:gd name="connsiteX1" fmla="*/ 283369 w 776288"/>
                <a:gd name="connsiteY1" fmla="*/ 326231 h 428625"/>
                <a:gd name="connsiteX2" fmla="*/ 233363 w 776288"/>
                <a:gd name="connsiteY2" fmla="*/ 359569 h 428625"/>
                <a:gd name="connsiteX3" fmla="*/ 178594 w 776288"/>
                <a:gd name="connsiteY3" fmla="*/ 400050 h 428625"/>
                <a:gd name="connsiteX4" fmla="*/ 145256 w 776288"/>
                <a:gd name="connsiteY4" fmla="*/ 419100 h 428625"/>
                <a:gd name="connsiteX5" fmla="*/ 114300 w 776288"/>
                <a:gd name="connsiteY5" fmla="*/ 428625 h 428625"/>
                <a:gd name="connsiteX6" fmla="*/ 97631 w 776288"/>
                <a:gd name="connsiteY6" fmla="*/ 428625 h 428625"/>
                <a:gd name="connsiteX7" fmla="*/ 73819 w 776288"/>
                <a:gd name="connsiteY7" fmla="*/ 419100 h 428625"/>
                <a:gd name="connsiteX8" fmla="*/ 54769 w 776288"/>
                <a:gd name="connsiteY8" fmla="*/ 402431 h 428625"/>
                <a:gd name="connsiteX9" fmla="*/ 35719 w 776288"/>
                <a:gd name="connsiteY9" fmla="*/ 371475 h 428625"/>
                <a:gd name="connsiteX10" fmla="*/ 14288 w 776288"/>
                <a:gd name="connsiteY10" fmla="*/ 314325 h 428625"/>
                <a:gd name="connsiteX11" fmla="*/ 0 w 776288"/>
                <a:gd name="connsiteY11" fmla="*/ 247650 h 428625"/>
                <a:gd name="connsiteX12" fmla="*/ 0 w 776288"/>
                <a:gd name="connsiteY12" fmla="*/ 200025 h 428625"/>
                <a:gd name="connsiteX13" fmla="*/ 9525 w 776288"/>
                <a:gd name="connsiteY13" fmla="*/ 166688 h 428625"/>
                <a:gd name="connsiteX14" fmla="*/ 52388 w 776288"/>
                <a:gd name="connsiteY14" fmla="*/ 130969 h 428625"/>
                <a:gd name="connsiteX15" fmla="*/ 257175 w 776288"/>
                <a:gd name="connsiteY15" fmla="*/ 128588 h 428625"/>
                <a:gd name="connsiteX16" fmla="*/ 333375 w 776288"/>
                <a:gd name="connsiteY16" fmla="*/ 123825 h 428625"/>
                <a:gd name="connsiteX17" fmla="*/ 414338 w 776288"/>
                <a:gd name="connsiteY17" fmla="*/ 107156 h 428625"/>
                <a:gd name="connsiteX18" fmla="*/ 540544 w 776288"/>
                <a:gd name="connsiteY18" fmla="*/ 73819 h 428625"/>
                <a:gd name="connsiteX19" fmla="*/ 723900 w 776288"/>
                <a:gd name="connsiteY19" fmla="*/ 0 h 428625"/>
                <a:gd name="connsiteX20" fmla="*/ 776288 w 776288"/>
                <a:gd name="connsiteY20" fmla="*/ 83344 h 428625"/>
                <a:gd name="connsiteX21" fmla="*/ 502444 w 776288"/>
                <a:gd name="connsiteY21" fmla="*/ 207169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76288" h="428625">
                  <a:moveTo>
                    <a:pt x="502444" y="207169"/>
                  </a:moveTo>
                  <a:lnTo>
                    <a:pt x="283369" y="326231"/>
                  </a:lnTo>
                  <a:lnTo>
                    <a:pt x="233363" y="359569"/>
                  </a:lnTo>
                  <a:lnTo>
                    <a:pt x="178594" y="400050"/>
                  </a:lnTo>
                  <a:lnTo>
                    <a:pt x="145256" y="419100"/>
                  </a:lnTo>
                  <a:lnTo>
                    <a:pt x="114300" y="428625"/>
                  </a:lnTo>
                  <a:lnTo>
                    <a:pt x="97631" y="428625"/>
                  </a:lnTo>
                  <a:lnTo>
                    <a:pt x="73819" y="419100"/>
                  </a:lnTo>
                  <a:lnTo>
                    <a:pt x="54769" y="402431"/>
                  </a:lnTo>
                  <a:lnTo>
                    <a:pt x="35719" y="371475"/>
                  </a:lnTo>
                  <a:lnTo>
                    <a:pt x="14288" y="314325"/>
                  </a:lnTo>
                  <a:lnTo>
                    <a:pt x="0" y="247650"/>
                  </a:lnTo>
                  <a:lnTo>
                    <a:pt x="0" y="200025"/>
                  </a:lnTo>
                  <a:lnTo>
                    <a:pt x="9525" y="166688"/>
                  </a:lnTo>
                  <a:lnTo>
                    <a:pt x="52388" y="130969"/>
                  </a:lnTo>
                  <a:lnTo>
                    <a:pt x="257175" y="128588"/>
                  </a:lnTo>
                  <a:lnTo>
                    <a:pt x="333375" y="123825"/>
                  </a:lnTo>
                  <a:lnTo>
                    <a:pt x="414338" y="107156"/>
                  </a:lnTo>
                  <a:lnTo>
                    <a:pt x="540544" y="73819"/>
                  </a:lnTo>
                  <a:lnTo>
                    <a:pt x="723900" y="0"/>
                  </a:lnTo>
                  <a:lnTo>
                    <a:pt x="776288" y="83344"/>
                  </a:lnTo>
                  <a:lnTo>
                    <a:pt x="502444" y="2071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3">
              <a:extLst>
                <a:ext uri="{FF2B5EF4-FFF2-40B4-BE49-F238E27FC236}">
                  <a16:creationId xmlns:a16="http://schemas.microsoft.com/office/drawing/2014/main" id="{5A7FB717-A21F-4E3F-AF86-84828C336E96}"/>
                </a:ext>
              </a:extLst>
            </p:cNvPr>
            <p:cNvSpPr/>
            <p:nvPr/>
          </p:nvSpPr>
          <p:spPr>
            <a:xfrm>
              <a:off x="5005388" y="3249613"/>
              <a:ext cx="390525" cy="581025"/>
            </a:xfrm>
            <a:custGeom>
              <a:avLst/>
              <a:gdLst>
                <a:gd name="connsiteX0" fmla="*/ 207168 w 390525"/>
                <a:gd name="connsiteY0" fmla="*/ 442913 h 581025"/>
                <a:gd name="connsiteX1" fmla="*/ 126206 w 390525"/>
                <a:gd name="connsiteY1" fmla="*/ 295275 h 581025"/>
                <a:gd name="connsiteX2" fmla="*/ 85725 w 390525"/>
                <a:gd name="connsiteY2" fmla="*/ 202407 h 581025"/>
                <a:gd name="connsiteX3" fmla="*/ 52387 w 390525"/>
                <a:gd name="connsiteY3" fmla="*/ 116682 h 581025"/>
                <a:gd name="connsiteX4" fmla="*/ 21431 w 390525"/>
                <a:gd name="connsiteY4" fmla="*/ 69057 h 581025"/>
                <a:gd name="connsiteX5" fmla="*/ 4762 w 390525"/>
                <a:gd name="connsiteY5" fmla="*/ 42863 h 581025"/>
                <a:gd name="connsiteX6" fmla="*/ 0 w 390525"/>
                <a:gd name="connsiteY6" fmla="*/ 19050 h 581025"/>
                <a:gd name="connsiteX7" fmla="*/ 4762 w 390525"/>
                <a:gd name="connsiteY7" fmla="*/ 4763 h 581025"/>
                <a:gd name="connsiteX8" fmla="*/ 21431 w 390525"/>
                <a:gd name="connsiteY8" fmla="*/ 0 h 581025"/>
                <a:gd name="connsiteX9" fmla="*/ 50006 w 390525"/>
                <a:gd name="connsiteY9" fmla="*/ 14288 h 581025"/>
                <a:gd name="connsiteX10" fmla="*/ 150018 w 390525"/>
                <a:gd name="connsiteY10" fmla="*/ 97632 h 581025"/>
                <a:gd name="connsiteX11" fmla="*/ 261937 w 390525"/>
                <a:gd name="connsiteY11" fmla="*/ 183357 h 581025"/>
                <a:gd name="connsiteX12" fmla="*/ 364331 w 390525"/>
                <a:gd name="connsiteY12" fmla="*/ 261938 h 581025"/>
                <a:gd name="connsiteX13" fmla="*/ 383381 w 390525"/>
                <a:gd name="connsiteY13" fmla="*/ 316707 h 581025"/>
                <a:gd name="connsiteX14" fmla="*/ 390525 w 390525"/>
                <a:gd name="connsiteY14" fmla="*/ 378619 h 581025"/>
                <a:gd name="connsiteX15" fmla="*/ 383381 w 390525"/>
                <a:gd name="connsiteY15" fmla="*/ 471488 h 581025"/>
                <a:gd name="connsiteX16" fmla="*/ 388143 w 390525"/>
                <a:gd name="connsiteY16" fmla="*/ 523875 h 581025"/>
                <a:gd name="connsiteX17" fmla="*/ 381000 w 390525"/>
                <a:gd name="connsiteY17" fmla="*/ 559594 h 581025"/>
                <a:gd name="connsiteX18" fmla="*/ 364331 w 390525"/>
                <a:gd name="connsiteY18" fmla="*/ 573882 h 581025"/>
                <a:gd name="connsiteX19" fmla="*/ 342900 w 390525"/>
                <a:gd name="connsiteY19" fmla="*/ 581025 h 581025"/>
                <a:gd name="connsiteX20" fmla="*/ 316706 w 390525"/>
                <a:gd name="connsiteY20" fmla="*/ 576263 h 581025"/>
                <a:gd name="connsiteX21" fmla="*/ 285750 w 390525"/>
                <a:gd name="connsiteY21" fmla="*/ 561975 h 581025"/>
                <a:gd name="connsiteX22" fmla="*/ 259556 w 390525"/>
                <a:gd name="connsiteY22" fmla="*/ 538163 h 581025"/>
                <a:gd name="connsiteX23" fmla="*/ 235743 w 390525"/>
                <a:gd name="connsiteY23" fmla="*/ 509588 h 581025"/>
                <a:gd name="connsiteX24" fmla="*/ 207168 w 390525"/>
                <a:gd name="connsiteY24" fmla="*/ 442913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0525" h="581025">
                  <a:moveTo>
                    <a:pt x="207168" y="442913"/>
                  </a:moveTo>
                  <a:lnTo>
                    <a:pt x="126206" y="295275"/>
                  </a:lnTo>
                  <a:lnTo>
                    <a:pt x="85725" y="202407"/>
                  </a:lnTo>
                  <a:lnTo>
                    <a:pt x="52387" y="116682"/>
                  </a:lnTo>
                  <a:lnTo>
                    <a:pt x="21431" y="69057"/>
                  </a:lnTo>
                  <a:lnTo>
                    <a:pt x="4762" y="42863"/>
                  </a:lnTo>
                  <a:lnTo>
                    <a:pt x="0" y="19050"/>
                  </a:lnTo>
                  <a:lnTo>
                    <a:pt x="4762" y="4763"/>
                  </a:lnTo>
                  <a:lnTo>
                    <a:pt x="21431" y="0"/>
                  </a:lnTo>
                  <a:lnTo>
                    <a:pt x="50006" y="14288"/>
                  </a:lnTo>
                  <a:lnTo>
                    <a:pt x="150018" y="97632"/>
                  </a:lnTo>
                  <a:lnTo>
                    <a:pt x="261937" y="183357"/>
                  </a:lnTo>
                  <a:lnTo>
                    <a:pt x="364331" y="261938"/>
                  </a:lnTo>
                  <a:lnTo>
                    <a:pt x="383381" y="316707"/>
                  </a:lnTo>
                  <a:lnTo>
                    <a:pt x="390525" y="378619"/>
                  </a:lnTo>
                  <a:lnTo>
                    <a:pt x="383381" y="471488"/>
                  </a:lnTo>
                  <a:lnTo>
                    <a:pt x="388143" y="523875"/>
                  </a:lnTo>
                  <a:lnTo>
                    <a:pt x="381000" y="559594"/>
                  </a:lnTo>
                  <a:lnTo>
                    <a:pt x="364331" y="573882"/>
                  </a:lnTo>
                  <a:lnTo>
                    <a:pt x="342900" y="581025"/>
                  </a:lnTo>
                  <a:lnTo>
                    <a:pt x="316706" y="576263"/>
                  </a:lnTo>
                  <a:lnTo>
                    <a:pt x="285750" y="561975"/>
                  </a:lnTo>
                  <a:lnTo>
                    <a:pt x="259556" y="538163"/>
                  </a:lnTo>
                  <a:lnTo>
                    <a:pt x="235743" y="509588"/>
                  </a:lnTo>
                  <a:lnTo>
                    <a:pt x="207168" y="4429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9">
              <a:extLst>
                <a:ext uri="{FF2B5EF4-FFF2-40B4-BE49-F238E27FC236}">
                  <a16:creationId xmlns:a16="http://schemas.microsoft.com/office/drawing/2014/main" id="{C6BDF377-EE06-4308-8E4C-DC0F9F404E67}"/>
                </a:ext>
              </a:extLst>
            </p:cNvPr>
            <p:cNvSpPr/>
            <p:nvPr/>
          </p:nvSpPr>
          <p:spPr>
            <a:xfrm>
              <a:off x="5932488" y="2303463"/>
              <a:ext cx="519112" cy="641350"/>
            </a:xfrm>
            <a:custGeom>
              <a:avLst/>
              <a:gdLst>
                <a:gd name="connsiteX0" fmla="*/ 273844 w 519112"/>
                <a:gd name="connsiteY0" fmla="*/ 478631 h 642937"/>
                <a:gd name="connsiteX1" fmla="*/ 107156 w 519112"/>
                <a:gd name="connsiteY1" fmla="*/ 316706 h 642937"/>
                <a:gd name="connsiteX2" fmla="*/ 9525 w 519112"/>
                <a:gd name="connsiteY2" fmla="*/ 228600 h 642937"/>
                <a:gd name="connsiteX3" fmla="*/ 0 w 519112"/>
                <a:gd name="connsiteY3" fmla="*/ 211931 h 642937"/>
                <a:gd name="connsiteX4" fmla="*/ 4762 w 519112"/>
                <a:gd name="connsiteY4" fmla="*/ 164306 h 642937"/>
                <a:gd name="connsiteX5" fmla="*/ 26194 w 519112"/>
                <a:gd name="connsiteY5" fmla="*/ 109537 h 642937"/>
                <a:gd name="connsiteX6" fmla="*/ 54769 w 519112"/>
                <a:gd name="connsiteY6" fmla="*/ 59531 h 642937"/>
                <a:gd name="connsiteX7" fmla="*/ 85725 w 519112"/>
                <a:gd name="connsiteY7" fmla="*/ 21431 h 642937"/>
                <a:gd name="connsiteX8" fmla="*/ 116681 w 519112"/>
                <a:gd name="connsiteY8" fmla="*/ 4762 h 642937"/>
                <a:gd name="connsiteX9" fmla="*/ 152400 w 519112"/>
                <a:gd name="connsiteY9" fmla="*/ 0 h 642937"/>
                <a:gd name="connsiteX10" fmla="*/ 221456 w 519112"/>
                <a:gd name="connsiteY10" fmla="*/ 197644 h 642937"/>
                <a:gd name="connsiteX11" fmla="*/ 269081 w 519112"/>
                <a:gd name="connsiteY11" fmla="*/ 242887 h 642937"/>
                <a:gd name="connsiteX12" fmla="*/ 342900 w 519112"/>
                <a:gd name="connsiteY12" fmla="*/ 319087 h 642937"/>
                <a:gd name="connsiteX13" fmla="*/ 421481 w 519112"/>
                <a:gd name="connsiteY13" fmla="*/ 419100 h 642937"/>
                <a:gd name="connsiteX14" fmla="*/ 519112 w 519112"/>
                <a:gd name="connsiteY14" fmla="*/ 535781 h 642937"/>
                <a:gd name="connsiteX15" fmla="*/ 428625 w 519112"/>
                <a:gd name="connsiteY15" fmla="*/ 642937 h 642937"/>
                <a:gd name="connsiteX16" fmla="*/ 273844 w 519112"/>
                <a:gd name="connsiteY16" fmla="*/ 478631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19112" h="642937">
                  <a:moveTo>
                    <a:pt x="273844" y="478631"/>
                  </a:moveTo>
                  <a:lnTo>
                    <a:pt x="107156" y="316706"/>
                  </a:lnTo>
                  <a:lnTo>
                    <a:pt x="9525" y="228600"/>
                  </a:lnTo>
                  <a:lnTo>
                    <a:pt x="0" y="211931"/>
                  </a:lnTo>
                  <a:lnTo>
                    <a:pt x="4762" y="164306"/>
                  </a:lnTo>
                  <a:lnTo>
                    <a:pt x="26194" y="109537"/>
                  </a:lnTo>
                  <a:lnTo>
                    <a:pt x="54769" y="59531"/>
                  </a:lnTo>
                  <a:lnTo>
                    <a:pt x="85725" y="21431"/>
                  </a:lnTo>
                  <a:lnTo>
                    <a:pt x="116681" y="4762"/>
                  </a:lnTo>
                  <a:lnTo>
                    <a:pt x="152400" y="0"/>
                  </a:lnTo>
                  <a:lnTo>
                    <a:pt x="221456" y="197644"/>
                  </a:lnTo>
                  <a:lnTo>
                    <a:pt x="269081" y="242887"/>
                  </a:lnTo>
                  <a:lnTo>
                    <a:pt x="342900" y="319087"/>
                  </a:lnTo>
                  <a:lnTo>
                    <a:pt x="421481" y="419100"/>
                  </a:lnTo>
                  <a:lnTo>
                    <a:pt x="519112" y="535781"/>
                  </a:lnTo>
                  <a:lnTo>
                    <a:pt x="428625" y="642937"/>
                  </a:lnTo>
                  <a:lnTo>
                    <a:pt x="273844" y="4786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2">
              <a:extLst>
                <a:ext uri="{FF2B5EF4-FFF2-40B4-BE49-F238E27FC236}">
                  <a16:creationId xmlns:a16="http://schemas.microsoft.com/office/drawing/2014/main" id="{9ED739A5-602E-4142-A927-12D0947ABAE0}"/>
                </a:ext>
              </a:extLst>
            </p:cNvPr>
            <p:cNvSpPr/>
            <p:nvPr/>
          </p:nvSpPr>
          <p:spPr>
            <a:xfrm>
              <a:off x="5967413" y="2151063"/>
              <a:ext cx="979487" cy="1304925"/>
            </a:xfrm>
            <a:custGeom>
              <a:avLst/>
              <a:gdLst>
                <a:gd name="connsiteX0" fmla="*/ 659606 w 978693"/>
                <a:gd name="connsiteY0" fmla="*/ 616744 h 1304925"/>
                <a:gd name="connsiteX1" fmla="*/ 523875 w 978693"/>
                <a:gd name="connsiteY1" fmla="*/ 773906 h 1304925"/>
                <a:gd name="connsiteX2" fmla="*/ 459581 w 978693"/>
                <a:gd name="connsiteY2" fmla="*/ 842962 h 1304925"/>
                <a:gd name="connsiteX3" fmla="*/ 78581 w 978693"/>
                <a:gd name="connsiteY3" fmla="*/ 1304925 h 1304925"/>
                <a:gd name="connsiteX4" fmla="*/ 0 w 978693"/>
                <a:gd name="connsiteY4" fmla="*/ 1250156 h 1304925"/>
                <a:gd name="connsiteX5" fmla="*/ 140493 w 978693"/>
                <a:gd name="connsiteY5" fmla="*/ 1050131 h 1304925"/>
                <a:gd name="connsiteX6" fmla="*/ 359568 w 978693"/>
                <a:gd name="connsiteY6" fmla="*/ 762000 h 1304925"/>
                <a:gd name="connsiteX7" fmla="*/ 454818 w 978693"/>
                <a:gd name="connsiteY7" fmla="*/ 645319 h 1304925"/>
                <a:gd name="connsiteX8" fmla="*/ 638175 w 978693"/>
                <a:gd name="connsiteY8" fmla="*/ 357187 h 1304925"/>
                <a:gd name="connsiteX9" fmla="*/ 711993 w 978693"/>
                <a:gd name="connsiteY9" fmla="*/ 242887 h 1304925"/>
                <a:gd name="connsiteX10" fmla="*/ 721518 w 978693"/>
                <a:gd name="connsiteY10" fmla="*/ 216694 h 1304925"/>
                <a:gd name="connsiteX11" fmla="*/ 733425 w 978693"/>
                <a:gd name="connsiteY11" fmla="*/ 171450 h 1304925"/>
                <a:gd name="connsiteX12" fmla="*/ 735806 w 978693"/>
                <a:gd name="connsiteY12" fmla="*/ 119062 h 1304925"/>
                <a:gd name="connsiteX13" fmla="*/ 700087 w 978693"/>
                <a:gd name="connsiteY13" fmla="*/ 83344 h 1304925"/>
                <a:gd name="connsiteX14" fmla="*/ 681037 w 978693"/>
                <a:gd name="connsiteY14" fmla="*/ 54769 h 1304925"/>
                <a:gd name="connsiteX15" fmla="*/ 678656 w 978693"/>
                <a:gd name="connsiteY15" fmla="*/ 38100 h 1304925"/>
                <a:gd name="connsiteX16" fmla="*/ 681037 w 978693"/>
                <a:gd name="connsiteY16" fmla="*/ 21431 h 1304925"/>
                <a:gd name="connsiteX17" fmla="*/ 692943 w 978693"/>
                <a:gd name="connsiteY17" fmla="*/ 7144 h 1304925"/>
                <a:gd name="connsiteX18" fmla="*/ 721518 w 978693"/>
                <a:gd name="connsiteY18" fmla="*/ 0 h 1304925"/>
                <a:gd name="connsiteX19" fmla="*/ 735806 w 978693"/>
                <a:gd name="connsiteY19" fmla="*/ 0 h 1304925"/>
                <a:gd name="connsiteX20" fmla="*/ 752475 w 978693"/>
                <a:gd name="connsiteY20" fmla="*/ 4762 h 1304925"/>
                <a:gd name="connsiteX21" fmla="*/ 792956 w 978693"/>
                <a:gd name="connsiteY21" fmla="*/ 28575 h 1304925"/>
                <a:gd name="connsiteX22" fmla="*/ 823912 w 978693"/>
                <a:gd name="connsiteY22" fmla="*/ 50006 h 1304925"/>
                <a:gd name="connsiteX23" fmla="*/ 866775 w 978693"/>
                <a:gd name="connsiteY23" fmla="*/ 88106 h 1304925"/>
                <a:gd name="connsiteX24" fmla="*/ 912018 w 978693"/>
                <a:gd name="connsiteY24" fmla="*/ 130969 h 1304925"/>
                <a:gd name="connsiteX25" fmla="*/ 945356 w 978693"/>
                <a:gd name="connsiteY25" fmla="*/ 171450 h 1304925"/>
                <a:gd name="connsiteX26" fmla="*/ 964406 w 978693"/>
                <a:gd name="connsiteY26" fmla="*/ 204787 h 1304925"/>
                <a:gd name="connsiteX27" fmla="*/ 971550 w 978693"/>
                <a:gd name="connsiteY27" fmla="*/ 228600 h 1304925"/>
                <a:gd name="connsiteX28" fmla="*/ 976312 w 978693"/>
                <a:gd name="connsiteY28" fmla="*/ 259556 h 1304925"/>
                <a:gd name="connsiteX29" fmla="*/ 978693 w 978693"/>
                <a:gd name="connsiteY29" fmla="*/ 297656 h 1304925"/>
                <a:gd name="connsiteX30" fmla="*/ 966787 w 978693"/>
                <a:gd name="connsiteY30" fmla="*/ 330994 h 1304925"/>
                <a:gd name="connsiteX31" fmla="*/ 926306 w 978693"/>
                <a:gd name="connsiteY31" fmla="*/ 378619 h 1304925"/>
                <a:gd name="connsiteX32" fmla="*/ 869156 w 978693"/>
                <a:gd name="connsiteY32" fmla="*/ 433387 h 1304925"/>
                <a:gd name="connsiteX33" fmla="*/ 778668 w 978693"/>
                <a:gd name="connsiteY33" fmla="*/ 495300 h 1304925"/>
                <a:gd name="connsiteX34" fmla="*/ 659606 w 978693"/>
                <a:gd name="connsiteY34" fmla="*/ 616744 h 13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78693" h="1304925">
                  <a:moveTo>
                    <a:pt x="659606" y="616744"/>
                  </a:moveTo>
                  <a:lnTo>
                    <a:pt x="523875" y="773906"/>
                  </a:lnTo>
                  <a:lnTo>
                    <a:pt x="459581" y="842962"/>
                  </a:lnTo>
                  <a:lnTo>
                    <a:pt x="78581" y="1304925"/>
                  </a:lnTo>
                  <a:lnTo>
                    <a:pt x="0" y="1250156"/>
                  </a:lnTo>
                  <a:lnTo>
                    <a:pt x="140493" y="1050131"/>
                  </a:lnTo>
                  <a:lnTo>
                    <a:pt x="359568" y="762000"/>
                  </a:lnTo>
                  <a:lnTo>
                    <a:pt x="454818" y="645319"/>
                  </a:lnTo>
                  <a:lnTo>
                    <a:pt x="638175" y="357187"/>
                  </a:lnTo>
                  <a:lnTo>
                    <a:pt x="711993" y="242887"/>
                  </a:lnTo>
                  <a:lnTo>
                    <a:pt x="721518" y="216694"/>
                  </a:lnTo>
                  <a:lnTo>
                    <a:pt x="733425" y="171450"/>
                  </a:lnTo>
                  <a:lnTo>
                    <a:pt x="735806" y="119062"/>
                  </a:lnTo>
                  <a:lnTo>
                    <a:pt x="700087" y="83344"/>
                  </a:lnTo>
                  <a:lnTo>
                    <a:pt x="681037" y="54769"/>
                  </a:lnTo>
                  <a:lnTo>
                    <a:pt x="678656" y="38100"/>
                  </a:lnTo>
                  <a:lnTo>
                    <a:pt x="681037" y="21431"/>
                  </a:lnTo>
                  <a:lnTo>
                    <a:pt x="692943" y="7144"/>
                  </a:lnTo>
                  <a:lnTo>
                    <a:pt x="721518" y="0"/>
                  </a:lnTo>
                  <a:lnTo>
                    <a:pt x="735806" y="0"/>
                  </a:lnTo>
                  <a:lnTo>
                    <a:pt x="752475" y="4762"/>
                  </a:lnTo>
                  <a:lnTo>
                    <a:pt x="792956" y="28575"/>
                  </a:lnTo>
                  <a:lnTo>
                    <a:pt x="823912" y="50006"/>
                  </a:lnTo>
                  <a:lnTo>
                    <a:pt x="866775" y="88106"/>
                  </a:lnTo>
                  <a:lnTo>
                    <a:pt x="912018" y="130969"/>
                  </a:lnTo>
                  <a:lnTo>
                    <a:pt x="945356" y="171450"/>
                  </a:lnTo>
                  <a:lnTo>
                    <a:pt x="964406" y="204787"/>
                  </a:lnTo>
                  <a:lnTo>
                    <a:pt x="971550" y="228600"/>
                  </a:lnTo>
                  <a:lnTo>
                    <a:pt x="976312" y="259556"/>
                  </a:lnTo>
                  <a:lnTo>
                    <a:pt x="978693" y="297656"/>
                  </a:lnTo>
                  <a:lnTo>
                    <a:pt x="966787" y="330994"/>
                  </a:lnTo>
                  <a:lnTo>
                    <a:pt x="926306" y="378619"/>
                  </a:lnTo>
                  <a:lnTo>
                    <a:pt x="869156" y="433387"/>
                  </a:lnTo>
                  <a:lnTo>
                    <a:pt x="778668" y="495300"/>
                  </a:lnTo>
                  <a:lnTo>
                    <a:pt x="659606" y="6167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3">
              <a:extLst>
                <a:ext uri="{FF2B5EF4-FFF2-40B4-BE49-F238E27FC236}">
                  <a16:creationId xmlns:a16="http://schemas.microsoft.com/office/drawing/2014/main" id="{3F529CE4-347A-48EA-8E69-5B4D26244A44}"/>
                </a:ext>
              </a:extLst>
            </p:cNvPr>
            <p:cNvSpPr/>
            <p:nvPr/>
          </p:nvSpPr>
          <p:spPr>
            <a:xfrm>
              <a:off x="5900738" y="3228975"/>
              <a:ext cx="914400" cy="381000"/>
            </a:xfrm>
            <a:custGeom>
              <a:avLst/>
              <a:gdLst>
                <a:gd name="connsiteX0" fmla="*/ 640556 w 914400"/>
                <a:gd name="connsiteY0" fmla="*/ 147638 h 381000"/>
                <a:gd name="connsiteX1" fmla="*/ 416718 w 914400"/>
                <a:gd name="connsiteY1" fmla="*/ 228600 h 381000"/>
                <a:gd name="connsiteX2" fmla="*/ 226218 w 914400"/>
                <a:gd name="connsiteY2" fmla="*/ 326231 h 381000"/>
                <a:gd name="connsiteX3" fmla="*/ 190500 w 914400"/>
                <a:gd name="connsiteY3" fmla="*/ 364331 h 381000"/>
                <a:gd name="connsiteX4" fmla="*/ 169068 w 914400"/>
                <a:gd name="connsiteY4" fmla="*/ 376238 h 381000"/>
                <a:gd name="connsiteX5" fmla="*/ 150018 w 914400"/>
                <a:gd name="connsiteY5" fmla="*/ 381000 h 381000"/>
                <a:gd name="connsiteX6" fmla="*/ 121443 w 914400"/>
                <a:gd name="connsiteY6" fmla="*/ 378619 h 381000"/>
                <a:gd name="connsiteX7" fmla="*/ 100012 w 914400"/>
                <a:gd name="connsiteY7" fmla="*/ 369094 h 381000"/>
                <a:gd name="connsiteX8" fmla="*/ 69056 w 914400"/>
                <a:gd name="connsiteY8" fmla="*/ 335756 h 381000"/>
                <a:gd name="connsiteX9" fmla="*/ 42862 w 914400"/>
                <a:gd name="connsiteY9" fmla="*/ 300038 h 381000"/>
                <a:gd name="connsiteX10" fmla="*/ 21431 w 914400"/>
                <a:gd name="connsiteY10" fmla="*/ 261938 h 381000"/>
                <a:gd name="connsiteX11" fmla="*/ 7143 w 914400"/>
                <a:gd name="connsiteY11" fmla="*/ 223838 h 381000"/>
                <a:gd name="connsiteX12" fmla="*/ 0 w 914400"/>
                <a:gd name="connsiteY12" fmla="*/ 171450 h 381000"/>
                <a:gd name="connsiteX13" fmla="*/ 2381 w 914400"/>
                <a:gd name="connsiteY13" fmla="*/ 140494 h 381000"/>
                <a:gd name="connsiteX14" fmla="*/ 11906 w 914400"/>
                <a:gd name="connsiteY14" fmla="*/ 130969 h 381000"/>
                <a:gd name="connsiteX15" fmla="*/ 119062 w 914400"/>
                <a:gd name="connsiteY15" fmla="*/ 123825 h 381000"/>
                <a:gd name="connsiteX16" fmla="*/ 242887 w 914400"/>
                <a:gd name="connsiteY16" fmla="*/ 133350 h 381000"/>
                <a:gd name="connsiteX17" fmla="*/ 507206 w 914400"/>
                <a:gd name="connsiteY17" fmla="*/ 76200 h 381000"/>
                <a:gd name="connsiteX18" fmla="*/ 873918 w 914400"/>
                <a:gd name="connsiteY18" fmla="*/ 0 h 381000"/>
                <a:gd name="connsiteX19" fmla="*/ 914400 w 914400"/>
                <a:gd name="connsiteY19" fmla="*/ 61913 h 381000"/>
                <a:gd name="connsiteX20" fmla="*/ 640556 w 914400"/>
                <a:gd name="connsiteY20" fmla="*/ 147638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4400" h="381000">
                  <a:moveTo>
                    <a:pt x="640556" y="147638"/>
                  </a:moveTo>
                  <a:lnTo>
                    <a:pt x="416718" y="228600"/>
                  </a:lnTo>
                  <a:lnTo>
                    <a:pt x="226218" y="326231"/>
                  </a:lnTo>
                  <a:lnTo>
                    <a:pt x="190500" y="364331"/>
                  </a:lnTo>
                  <a:lnTo>
                    <a:pt x="169068" y="376238"/>
                  </a:lnTo>
                  <a:lnTo>
                    <a:pt x="150018" y="381000"/>
                  </a:lnTo>
                  <a:lnTo>
                    <a:pt x="121443" y="378619"/>
                  </a:lnTo>
                  <a:lnTo>
                    <a:pt x="100012" y="369094"/>
                  </a:lnTo>
                  <a:lnTo>
                    <a:pt x="69056" y="335756"/>
                  </a:lnTo>
                  <a:lnTo>
                    <a:pt x="42862" y="300038"/>
                  </a:lnTo>
                  <a:lnTo>
                    <a:pt x="21431" y="261938"/>
                  </a:lnTo>
                  <a:lnTo>
                    <a:pt x="7143" y="223838"/>
                  </a:lnTo>
                  <a:lnTo>
                    <a:pt x="0" y="171450"/>
                  </a:lnTo>
                  <a:lnTo>
                    <a:pt x="2381" y="140494"/>
                  </a:lnTo>
                  <a:lnTo>
                    <a:pt x="11906" y="130969"/>
                  </a:lnTo>
                  <a:lnTo>
                    <a:pt x="119062" y="123825"/>
                  </a:lnTo>
                  <a:lnTo>
                    <a:pt x="242887" y="133350"/>
                  </a:lnTo>
                  <a:lnTo>
                    <a:pt x="507206" y="76200"/>
                  </a:lnTo>
                  <a:lnTo>
                    <a:pt x="873918" y="0"/>
                  </a:lnTo>
                  <a:lnTo>
                    <a:pt x="914400" y="61913"/>
                  </a:lnTo>
                  <a:lnTo>
                    <a:pt x="640556" y="1476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4">
              <a:extLst>
                <a:ext uri="{FF2B5EF4-FFF2-40B4-BE49-F238E27FC236}">
                  <a16:creationId xmlns:a16="http://schemas.microsoft.com/office/drawing/2014/main" id="{E91020FF-A3E1-40F1-A3A0-957D99B6EC7A}"/>
                </a:ext>
              </a:extLst>
            </p:cNvPr>
            <p:cNvSpPr/>
            <p:nvPr/>
          </p:nvSpPr>
          <p:spPr>
            <a:xfrm>
              <a:off x="6405563" y="2881313"/>
              <a:ext cx="657225" cy="719137"/>
            </a:xfrm>
            <a:custGeom>
              <a:avLst/>
              <a:gdLst>
                <a:gd name="connsiteX0" fmla="*/ 423862 w 657225"/>
                <a:gd name="connsiteY0" fmla="*/ 564356 h 719137"/>
                <a:gd name="connsiteX1" fmla="*/ 280987 w 657225"/>
                <a:gd name="connsiteY1" fmla="*/ 335756 h 719137"/>
                <a:gd name="connsiteX2" fmla="*/ 169068 w 657225"/>
                <a:gd name="connsiteY2" fmla="*/ 216693 h 719137"/>
                <a:gd name="connsiteX3" fmla="*/ 111918 w 657225"/>
                <a:gd name="connsiteY3" fmla="*/ 159543 h 719137"/>
                <a:gd name="connsiteX4" fmla="*/ 0 w 657225"/>
                <a:gd name="connsiteY4" fmla="*/ 76200 h 719137"/>
                <a:gd name="connsiteX5" fmla="*/ 52387 w 657225"/>
                <a:gd name="connsiteY5" fmla="*/ 0 h 719137"/>
                <a:gd name="connsiteX6" fmla="*/ 214312 w 657225"/>
                <a:gd name="connsiteY6" fmla="*/ 95250 h 719137"/>
                <a:gd name="connsiteX7" fmla="*/ 404812 w 657225"/>
                <a:gd name="connsiteY7" fmla="*/ 211931 h 719137"/>
                <a:gd name="connsiteX8" fmla="*/ 569118 w 657225"/>
                <a:gd name="connsiteY8" fmla="*/ 323850 h 719137"/>
                <a:gd name="connsiteX9" fmla="*/ 597693 w 657225"/>
                <a:gd name="connsiteY9" fmla="*/ 354806 h 719137"/>
                <a:gd name="connsiteX10" fmla="*/ 626268 w 657225"/>
                <a:gd name="connsiteY10" fmla="*/ 414337 h 719137"/>
                <a:gd name="connsiteX11" fmla="*/ 638175 w 657225"/>
                <a:gd name="connsiteY11" fmla="*/ 450056 h 719137"/>
                <a:gd name="connsiteX12" fmla="*/ 652462 w 657225"/>
                <a:gd name="connsiteY12" fmla="*/ 497681 h 719137"/>
                <a:gd name="connsiteX13" fmla="*/ 657225 w 657225"/>
                <a:gd name="connsiteY13" fmla="*/ 545306 h 719137"/>
                <a:gd name="connsiteX14" fmla="*/ 652462 w 657225"/>
                <a:gd name="connsiteY14" fmla="*/ 626268 h 719137"/>
                <a:gd name="connsiteX15" fmla="*/ 638175 w 657225"/>
                <a:gd name="connsiteY15" fmla="*/ 690562 h 719137"/>
                <a:gd name="connsiteX16" fmla="*/ 623887 w 657225"/>
                <a:gd name="connsiteY16" fmla="*/ 711993 h 719137"/>
                <a:gd name="connsiteX17" fmla="*/ 609600 w 657225"/>
                <a:gd name="connsiteY17" fmla="*/ 719137 h 719137"/>
                <a:gd name="connsiteX18" fmla="*/ 583406 w 657225"/>
                <a:gd name="connsiteY18" fmla="*/ 719137 h 719137"/>
                <a:gd name="connsiteX19" fmla="*/ 535781 w 657225"/>
                <a:gd name="connsiteY19" fmla="*/ 707231 h 719137"/>
                <a:gd name="connsiteX20" fmla="*/ 500062 w 657225"/>
                <a:gd name="connsiteY20" fmla="*/ 683418 h 719137"/>
                <a:gd name="connsiteX21" fmla="*/ 423862 w 657225"/>
                <a:gd name="connsiteY21" fmla="*/ 564356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7225" h="719137">
                  <a:moveTo>
                    <a:pt x="423862" y="564356"/>
                  </a:moveTo>
                  <a:lnTo>
                    <a:pt x="280987" y="335756"/>
                  </a:lnTo>
                  <a:lnTo>
                    <a:pt x="169068" y="216693"/>
                  </a:lnTo>
                  <a:lnTo>
                    <a:pt x="111918" y="159543"/>
                  </a:lnTo>
                  <a:lnTo>
                    <a:pt x="0" y="76200"/>
                  </a:lnTo>
                  <a:lnTo>
                    <a:pt x="52387" y="0"/>
                  </a:lnTo>
                  <a:lnTo>
                    <a:pt x="214312" y="95250"/>
                  </a:lnTo>
                  <a:lnTo>
                    <a:pt x="404812" y="211931"/>
                  </a:lnTo>
                  <a:lnTo>
                    <a:pt x="569118" y="323850"/>
                  </a:lnTo>
                  <a:lnTo>
                    <a:pt x="597693" y="354806"/>
                  </a:lnTo>
                  <a:lnTo>
                    <a:pt x="626268" y="414337"/>
                  </a:lnTo>
                  <a:lnTo>
                    <a:pt x="638175" y="450056"/>
                  </a:lnTo>
                  <a:lnTo>
                    <a:pt x="652462" y="497681"/>
                  </a:lnTo>
                  <a:lnTo>
                    <a:pt x="657225" y="545306"/>
                  </a:lnTo>
                  <a:lnTo>
                    <a:pt x="652462" y="626268"/>
                  </a:lnTo>
                  <a:lnTo>
                    <a:pt x="638175" y="690562"/>
                  </a:lnTo>
                  <a:lnTo>
                    <a:pt x="623887" y="711993"/>
                  </a:lnTo>
                  <a:lnTo>
                    <a:pt x="609600" y="719137"/>
                  </a:lnTo>
                  <a:lnTo>
                    <a:pt x="583406" y="719137"/>
                  </a:lnTo>
                  <a:lnTo>
                    <a:pt x="535781" y="707231"/>
                  </a:lnTo>
                  <a:lnTo>
                    <a:pt x="500062" y="683418"/>
                  </a:lnTo>
                  <a:lnTo>
                    <a:pt x="423862" y="5643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6">
              <a:extLst>
                <a:ext uri="{FF2B5EF4-FFF2-40B4-BE49-F238E27FC236}">
                  <a16:creationId xmlns:a16="http://schemas.microsoft.com/office/drawing/2014/main" id="{E80057ED-5F01-4085-AA5D-99F12C4D3390}"/>
                </a:ext>
              </a:extLst>
            </p:cNvPr>
            <p:cNvSpPr/>
            <p:nvPr/>
          </p:nvSpPr>
          <p:spPr>
            <a:xfrm>
              <a:off x="3986213" y="3962400"/>
              <a:ext cx="3279775" cy="604838"/>
            </a:xfrm>
            <a:custGeom>
              <a:avLst/>
              <a:gdLst>
                <a:gd name="connsiteX0" fmla="*/ 1447800 w 3279321"/>
                <a:gd name="connsiteY0" fmla="*/ 370114 h 604157"/>
                <a:gd name="connsiteX1" fmla="*/ 1102178 w 3279321"/>
                <a:gd name="connsiteY1" fmla="*/ 432707 h 604157"/>
                <a:gd name="connsiteX2" fmla="*/ 816428 w 3279321"/>
                <a:gd name="connsiteY2" fmla="*/ 492579 h 604157"/>
                <a:gd name="connsiteX3" fmla="*/ 595993 w 3279321"/>
                <a:gd name="connsiteY3" fmla="*/ 557893 h 604157"/>
                <a:gd name="connsiteX4" fmla="*/ 530678 w 3279321"/>
                <a:gd name="connsiteY4" fmla="*/ 579664 h 604157"/>
                <a:gd name="connsiteX5" fmla="*/ 484414 w 3279321"/>
                <a:gd name="connsiteY5" fmla="*/ 598714 h 604157"/>
                <a:gd name="connsiteX6" fmla="*/ 432707 w 3279321"/>
                <a:gd name="connsiteY6" fmla="*/ 604157 h 604157"/>
                <a:gd name="connsiteX7" fmla="*/ 386443 w 3279321"/>
                <a:gd name="connsiteY7" fmla="*/ 598714 h 604157"/>
                <a:gd name="connsiteX8" fmla="*/ 326571 w 3279321"/>
                <a:gd name="connsiteY8" fmla="*/ 579664 h 604157"/>
                <a:gd name="connsiteX9" fmla="*/ 239486 w 3279321"/>
                <a:gd name="connsiteY9" fmla="*/ 541564 h 604157"/>
                <a:gd name="connsiteX10" fmla="*/ 149678 w 3279321"/>
                <a:gd name="connsiteY10" fmla="*/ 489857 h 604157"/>
                <a:gd name="connsiteX11" fmla="*/ 84364 w 3279321"/>
                <a:gd name="connsiteY11" fmla="*/ 443593 h 604157"/>
                <a:gd name="connsiteX12" fmla="*/ 16328 w 3279321"/>
                <a:gd name="connsiteY12" fmla="*/ 386443 h 604157"/>
                <a:gd name="connsiteX13" fmla="*/ 2721 w 3279321"/>
                <a:gd name="connsiteY13" fmla="*/ 361950 h 604157"/>
                <a:gd name="connsiteX14" fmla="*/ 0 w 3279321"/>
                <a:gd name="connsiteY14" fmla="*/ 332014 h 604157"/>
                <a:gd name="connsiteX15" fmla="*/ 2721 w 3279321"/>
                <a:gd name="connsiteY15" fmla="*/ 310243 h 604157"/>
                <a:gd name="connsiteX16" fmla="*/ 16328 w 3279321"/>
                <a:gd name="connsiteY16" fmla="*/ 299357 h 604157"/>
                <a:gd name="connsiteX17" fmla="*/ 38100 w 3279321"/>
                <a:gd name="connsiteY17" fmla="*/ 302079 h 604157"/>
                <a:gd name="connsiteX18" fmla="*/ 103414 w 3279321"/>
                <a:gd name="connsiteY18" fmla="*/ 332014 h 604157"/>
                <a:gd name="connsiteX19" fmla="*/ 182336 w 3279321"/>
                <a:gd name="connsiteY19" fmla="*/ 364671 h 604157"/>
                <a:gd name="connsiteX20" fmla="*/ 255814 w 3279321"/>
                <a:gd name="connsiteY20" fmla="*/ 386443 h 604157"/>
                <a:gd name="connsiteX21" fmla="*/ 304800 w 3279321"/>
                <a:gd name="connsiteY21" fmla="*/ 397329 h 604157"/>
                <a:gd name="connsiteX22" fmla="*/ 348343 w 3279321"/>
                <a:gd name="connsiteY22" fmla="*/ 400050 h 604157"/>
                <a:gd name="connsiteX23" fmla="*/ 443593 w 3279321"/>
                <a:gd name="connsiteY23" fmla="*/ 389164 h 604157"/>
                <a:gd name="connsiteX24" fmla="*/ 732064 w 3279321"/>
                <a:gd name="connsiteY24" fmla="*/ 342900 h 604157"/>
                <a:gd name="connsiteX25" fmla="*/ 1134836 w 3279321"/>
                <a:gd name="connsiteY25" fmla="*/ 274864 h 604157"/>
                <a:gd name="connsiteX26" fmla="*/ 1485900 w 3279321"/>
                <a:gd name="connsiteY26" fmla="*/ 209550 h 604157"/>
                <a:gd name="connsiteX27" fmla="*/ 1646464 w 3279321"/>
                <a:gd name="connsiteY27" fmla="*/ 176893 h 604157"/>
                <a:gd name="connsiteX28" fmla="*/ 1847850 w 3279321"/>
                <a:gd name="connsiteY28" fmla="*/ 149679 h 604157"/>
                <a:gd name="connsiteX29" fmla="*/ 2310493 w 3279321"/>
                <a:gd name="connsiteY29" fmla="*/ 100693 h 604157"/>
                <a:gd name="connsiteX30" fmla="*/ 2775857 w 3279321"/>
                <a:gd name="connsiteY30" fmla="*/ 65314 h 604157"/>
                <a:gd name="connsiteX31" fmla="*/ 2824843 w 3279321"/>
                <a:gd name="connsiteY31" fmla="*/ 51707 h 604157"/>
                <a:gd name="connsiteX32" fmla="*/ 2895600 w 3279321"/>
                <a:gd name="connsiteY32" fmla="*/ 16329 h 604157"/>
                <a:gd name="connsiteX33" fmla="*/ 2922814 w 3279321"/>
                <a:gd name="connsiteY33" fmla="*/ 0 h 604157"/>
                <a:gd name="connsiteX34" fmla="*/ 3028950 w 3279321"/>
                <a:gd name="connsiteY34" fmla="*/ 21771 h 604157"/>
                <a:gd name="connsiteX35" fmla="*/ 3118757 w 3279321"/>
                <a:gd name="connsiteY35" fmla="*/ 46264 h 604157"/>
                <a:gd name="connsiteX36" fmla="*/ 3165021 w 3279321"/>
                <a:gd name="connsiteY36" fmla="*/ 68036 h 604157"/>
                <a:gd name="connsiteX37" fmla="*/ 3214007 w 3279321"/>
                <a:gd name="connsiteY37" fmla="*/ 97971 h 604157"/>
                <a:gd name="connsiteX38" fmla="*/ 3260271 w 3279321"/>
                <a:gd name="connsiteY38" fmla="*/ 138793 h 604157"/>
                <a:gd name="connsiteX39" fmla="*/ 3279321 w 3279321"/>
                <a:gd name="connsiteY39" fmla="*/ 163286 h 604157"/>
                <a:gd name="connsiteX40" fmla="*/ 3279321 w 3279321"/>
                <a:gd name="connsiteY40" fmla="*/ 185057 h 604157"/>
                <a:gd name="connsiteX41" fmla="*/ 3265714 w 3279321"/>
                <a:gd name="connsiteY41" fmla="*/ 212271 h 604157"/>
                <a:gd name="connsiteX42" fmla="*/ 3241221 w 3279321"/>
                <a:gd name="connsiteY42" fmla="*/ 231321 h 604157"/>
                <a:gd name="connsiteX43" fmla="*/ 3189514 w 3279321"/>
                <a:gd name="connsiteY43" fmla="*/ 244929 h 604157"/>
                <a:gd name="connsiteX44" fmla="*/ 3061607 w 3279321"/>
                <a:gd name="connsiteY44" fmla="*/ 242207 h 604157"/>
                <a:gd name="connsiteX45" fmla="*/ 2647950 w 3279321"/>
                <a:gd name="connsiteY45" fmla="*/ 244929 h 604157"/>
                <a:gd name="connsiteX46" fmla="*/ 2332264 w 3279321"/>
                <a:gd name="connsiteY46" fmla="*/ 261257 h 604157"/>
                <a:gd name="connsiteX47" fmla="*/ 1866900 w 3279321"/>
                <a:gd name="connsiteY47" fmla="*/ 312964 h 604157"/>
                <a:gd name="connsiteX48" fmla="*/ 1447800 w 3279321"/>
                <a:gd name="connsiteY48" fmla="*/ 370114 h 60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279321" h="604157">
                  <a:moveTo>
                    <a:pt x="1447800" y="370114"/>
                  </a:moveTo>
                  <a:lnTo>
                    <a:pt x="1102178" y="432707"/>
                  </a:lnTo>
                  <a:lnTo>
                    <a:pt x="816428" y="492579"/>
                  </a:lnTo>
                  <a:lnTo>
                    <a:pt x="595993" y="557893"/>
                  </a:lnTo>
                  <a:lnTo>
                    <a:pt x="530678" y="579664"/>
                  </a:lnTo>
                  <a:lnTo>
                    <a:pt x="484414" y="598714"/>
                  </a:lnTo>
                  <a:lnTo>
                    <a:pt x="432707" y="604157"/>
                  </a:lnTo>
                  <a:lnTo>
                    <a:pt x="386443" y="598714"/>
                  </a:lnTo>
                  <a:lnTo>
                    <a:pt x="326571" y="579664"/>
                  </a:lnTo>
                  <a:lnTo>
                    <a:pt x="239486" y="541564"/>
                  </a:lnTo>
                  <a:lnTo>
                    <a:pt x="149678" y="489857"/>
                  </a:lnTo>
                  <a:lnTo>
                    <a:pt x="84364" y="443593"/>
                  </a:lnTo>
                  <a:lnTo>
                    <a:pt x="16328" y="386443"/>
                  </a:lnTo>
                  <a:lnTo>
                    <a:pt x="2721" y="361950"/>
                  </a:lnTo>
                  <a:lnTo>
                    <a:pt x="0" y="332014"/>
                  </a:lnTo>
                  <a:lnTo>
                    <a:pt x="2721" y="310243"/>
                  </a:lnTo>
                  <a:lnTo>
                    <a:pt x="16328" y="299357"/>
                  </a:lnTo>
                  <a:lnTo>
                    <a:pt x="38100" y="302079"/>
                  </a:lnTo>
                  <a:lnTo>
                    <a:pt x="103414" y="332014"/>
                  </a:lnTo>
                  <a:lnTo>
                    <a:pt x="182336" y="364671"/>
                  </a:lnTo>
                  <a:lnTo>
                    <a:pt x="255814" y="386443"/>
                  </a:lnTo>
                  <a:lnTo>
                    <a:pt x="304800" y="397329"/>
                  </a:lnTo>
                  <a:lnTo>
                    <a:pt x="348343" y="400050"/>
                  </a:lnTo>
                  <a:lnTo>
                    <a:pt x="443593" y="389164"/>
                  </a:lnTo>
                  <a:lnTo>
                    <a:pt x="732064" y="342900"/>
                  </a:lnTo>
                  <a:lnTo>
                    <a:pt x="1134836" y="274864"/>
                  </a:lnTo>
                  <a:lnTo>
                    <a:pt x="1485900" y="209550"/>
                  </a:lnTo>
                  <a:lnTo>
                    <a:pt x="1646464" y="176893"/>
                  </a:lnTo>
                  <a:lnTo>
                    <a:pt x="1847850" y="149679"/>
                  </a:lnTo>
                  <a:lnTo>
                    <a:pt x="2310493" y="100693"/>
                  </a:lnTo>
                  <a:lnTo>
                    <a:pt x="2775857" y="65314"/>
                  </a:lnTo>
                  <a:lnTo>
                    <a:pt x="2824843" y="51707"/>
                  </a:lnTo>
                  <a:lnTo>
                    <a:pt x="2895600" y="16329"/>
                  </a:lnTo>
                  <a:lnTo>
                    <a:pt x="2922814" y="0"/>
                  </a:lnTo>
                  <a:lnTo>
                    <a:pt x="3028950" y="21771"/>
                  </a:lnTo>
                  <a:lnTo>
                    <a:pt x="3118757" y="46264"/>
                  </a:lnTo>
                  <a:lnTo>
                    <a:pt x="3165021" y="68036"/>
                  </a:lnTo>
                  <a:lnTo>
                    <a:pt x="3214007" y="97971"/>
                  </a:lnTo>
                  <a:lnTo>
                    <a:pt x="3260271" y="138793"/>
                  </a:lnTo>
                  <a:lnTo>
                    <a:pt x="3279321" y="163286"/>
                  </a:lnTo>
                  <a:lnTo>
                    <a:pt x="3279321" y="185057"/>
                  </a:lnTo>
                  <a:lnTo>
                    <a:pt x="3265714" y="212271"/>
                  </a:lnTo>
                  <a:lnTo>
                    <a:pt x="3241221" y="231321"/>
                  </a:lnTo>
                  <a:lnTo>
                    <a:pt x="3189514" y="244929"/>
                  </a:lnTo>
                  <a:lnTo>
                    <a:pt x="3061607" y="242207"/>
                  </a:lnTo>
                  <a:lnTo>
                    <a:pt x="2647950" y="244929"/>
                  </a:lnTo>
                  <a:lnTo>
                    <a:pt x="2332264" y="261257"/>
                  </a:lnTo>
                  <a:lnTo>
                    <a:pt x="1866900" y="312964"/>
                  </a:lnTo>
                  <a:lnTo>
                    <a:pt x="1447800" y="37011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7">
              <a:extLst>
                <a:ext uri="{FF2B5EF4-FFF2-40B4-BE49-F238E27FC236}">
                  <a16:creationId xmlns:a16="http://schemas.microsoft.com/office/drawing/2014/main" id="{B2D97DBD-6F64-4CC6-ADCC-AC9E71E7BD1F}"/>
                </a:ext>
              </a:extLst>
            </p:cNvPr>
            <p:cNvSpPr/>
            <p:nvPr/>
          </p:nvSpPr>
          <p:spPr>
            <a:xfrm>
              <a:off x="4035425" y="4392613"/>
              <a:ext cx="1004888" cy="1463675"/>
            </a:xfrm>
            <a:custGeom>
              <a:avLst/>
              <a:gdLst>
                <a:gd name="connsiteX0" fmla="*/ 538842 w 1004207"/>
                <a:gd name="connsiteY0" fmla="*/ 952500 h 1464128"/>
                <a:gd name="connsiteX1" fmla="*/ 312964 w 1004207"/>
                <a:gd name="connsiteY1" fmla="*/ 1216478 h 1464128"/>
                <a:gd name="connsiteX2" fmla="*/ 103414 w 1004207"/>
                <a:gd name="connsiteY2" fmla="*/ 1426028 h 1464128"/>
                <a:gd name="connsiteX3" fmla="*/ 59871 w 1004207"/>
                <a:gd name="connsiteY3" fmla="*/ 1455964 h 1464128"/>
                <a:gd name="connsiteX4" fmla="*/ 35378 w 1004207"/>
                <a:gd name="connsiteY4" fmla="*/ 1464128 h 1464128"/>
                <a:gd name="connsiteX5" fmla="*/ 16328 w 1004207"/>
                <a:gd name="connsiteY5" fmla="*/ 1461407 h 1464128"/>
                <a:gd name="connsiteX6" fmla="*/ 2721 w 1004207"/>
                <a:gd name="connsiteY6" fmla="*/ 1450521 h 1464128"/>
                <a:gd name="connsiteX7" fmla="*/ 0 w 1004207"/>
                <a:gd name="connsiteY7" fmla="*/ 1434193 h 1464128"/>
                <a:gd name="connsiteX8" fmla="*/ 13607 w 1004207"/>
                <a:gd name="connsiteY8" fmla="*/ 1398814 h 1464128"/>
                <a:gd name="connsiteX9" fmla="*/ 70757 w 1004207"/>
                <a:gd name="connsiteY9" fmla="*/ 1330778 h 1464128"/>
                <a:gd name="connsiteX10" fmla="*/ 214992 w 1004207"/>
                <a:gd name="connsiteY10" fmla="*/ 1151164 h 1464128"/>
                <a:gd name="connsiteX11" fmla="*/ 348342 w 1004207"/>
                <a:gd name="connsiteY11" fmla="*/ 955221 h 1464128"/>
                <a:gd name="connsiteX12" fmla="*/ 470807 w 1004207"/>
                <a:gd name="connsiteY12" fmla="*/ 756557 h 1464128"/>
                <a:gd name="connsiteX13" fmla="*/ 566057 w 1004207"/>
                <a:gd name="connsiteY13" fmla="*/ 571500 h 1464128"/>
                <a:gd name="connsiteX14" fmla="*/ 639535 w 1004207"/>
                <a:gd name="connsiteY14" fmla="*/ 375557 h 1464128"/>
                <a:gd name="connsiteX15" fmla="*/ 655864 w 1004207"/>
                <a:gd name="connsiteY15" fmla="*/ 277585 h 1464128"/>
                <a:gd name="connsiteX16" fmla="*/ 655864 w 1004207"/>
                <a:gd name="connsiteY16" fmla="*/ 223157 h 1464128"/>
                <a:gd name="connsiteX17" fmla="*/ 650421 w 1004207"/>
                <a:gd name="connsiteY17" fmla="*/ 179614 h 1464128"/>
                <a:gd name="connsiteX18" fmla="*/ 642257 w 1004207"/>
                <a:gd name="connsiteY18" fmla="*/ 160564 h 1464128"/>
                <a:gd name="connsiteX19" fmla="*/ 620485 w 1004207"/>
                <a:gd name="connsiteY19" fmla="*/ 141514 h 1464128"/>
                <a:gd name="connsiteX20" fmla="*/ 478971 w 1004207"/>
                <a:gd name="connsiteY20" fmla="*/ 92528 h 1464128"/>
                <a:gd name="connsiteX21" fmla="*/ 674914 w 1004207"/>
                <a:gd name="connsiteY21" fmla="*/ 0 h 1464128"/>
                <a:gd name="connsiteX22" fmla="*/ 849085 w 1004207"/>
                <a:gd name="connsiteY22" fmla="*/ 103414 h 1464128"/>
                <a:gd name="connsiteX23" fmla="*/ 914400 w 1004207"/>
                <a:gd name="connsiteY23" fmla="*/ 144235 h 1464128"/>
                <a:gd name="connsiteX24" fmla="*/ 996042 w 1004207"/>
                <a:gd name="connsiteY24" fmla="*/ 217714 h 1464128"/>
                <a:gd name="connsiteX25" fmla="*/ 1004207 w 1004207"/>
                <a:gd name="connsiteY25" fmla="*/ 239485 h 1464128"/>
                <a:gd name="connsiteX26" fmla="*/ 998764 w 1004207"/>
                <a:gd name="connsiteY26" fmla="*/ 258535 h 1464128"/>
                <a:gd name="connsiteX27" fmla="*/ 963385 w 1004207"/>
                <a:gd name="connsiteY27" fmla="*/ 288471 h 1464128"/>
                <a:gd name="connsiteX28" fmla="*/ 930728 w 1004207"/>
                <a:gd name="connsiteY28" fmla="*/ 304800 h 1464128"/>
                <a:gd name="connsiteX29" fmla="*/ 838200 w 1004207"/>
                <a:gd name="connsiteY29" fmla="*/ 511628 h 1464128"/>
                <a:gd name="connsiteX30" fmla="*/ 696685 w 1004207"/>
                <a:gd name="connsiteY30" fmla="*/ 751114 h 1464128"/>
                <a:gd name="connsiteX31" fmla="*/ 538842 w 1004207"/>
                <a:gd name="connsiteY31" fmla="*/ 952500 h 1464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04207" h="1464128">
                  <a:moveTo>
                    <a:pt x="538842" y="952500"/>
                  </a:moveTo>
                  <a:lnTo>
                    <a:pt x="312964" y="1216478"/>
                  </a:lnTo>
                  <a:lnTo>
                    <a:pt x="103414" y="1426028"/>
                  </a:lnTo>
                  <a:lnTo>
                    <a:pt x="59871" y="1455964"/>
                  </a:lnTo>
                  <a:lnTo>
                    <a:pt x="35378" y="1464128"/>
                  </a:lnTo>
                  <a:lnTo>
                    <a:pt x="16328" y="1461407"/>
                  </a:lnTo>
                  <a:lnTo>
                    <a:pt x="2721" y="1450521"/>
                  </a:lnTo>
                  <a:lnTo>
                    <a:pt x="0" y="1434193"/>
                  </a:lnTo>
                  <a:lnTo>
                    <a:pt x="13607" y="1398814"/>
                  </a:lnTo>
                  <a:lnTo>
                    <a:pt x="70757" y="1330778"/>
                  </a:lnTo>
                  <a:lnTo>
                    <a:pt x="214992" y="1151164"/>
                  </a:lnTo>
                  <a:lnTo>
                    <a:pt x="348342" y="955221"/>
                  </a:lnTo>
                  <a:lnTo>
                    <a:pt x="470807" y="756557"/>
                  </a:lnTo>
                  <a:lnTo>
                    <a:pt x="566057" y="571500"/>
                  </a:lnTo>
                  <a:lnTo>
                    <a:pt x="639535" y="375557"/>
                  </a:lnTo>
                  <a:lnTo>
                    <a:pt x="655864" y="277585"/>
                  </a:lnTo>
                  <a:lnTo>
                    <a:pt x="655864" y="223157"/>
                  </a:lnTo>
                  <a:lnTo>
                    <a:pt x="650421" y="179614"/>
                  </a:lnTo>
                  <a:lnTo>
                    <a:pt x="642257" y="160564"/>
                  </a:lnTo>
                  <a:lnTo>
                    <a:pt x="620485" y="141514"/>
                  </a:lnTo>
                  <a:lnTo>
                    <a:pt x="478971" y="92528"/>
                  </a:lnTo>
                  <a:lnTo>
                    <a:pt x="674914" y="0"/>
                  </a:lnTo>
                  <a:lnTo>
                    <a:pt x="849085" y="103414"/>
                  </a:lnTo>
                  <a:lnTo>
                    <a:pt x="914400" y="144235"/>
                  </a:lnTo>
                  <a:lnTo>
                    <a:pt x="996042" y="217714"/>
                  </a:lnTo>
                  <a:lnTo>
                    <a:pt x="1004207" y="239485"/>
                  </a:lnTo>
                  <a:lnTo>
                    <a:pt x="998764" y="258535"/>
                  </a:lnTo>
                  <a:lnTo>
                    <a:pt x="963385" y="288471"/>
                  </a:lnTo>
                  <a:lnTo>
                    <a:pt x="930728" y="304800"/>
                  </a:lnTo>
                  <a:lnTo>
                    <a:pt x="838200" y="511628"/>
                  </a:lnTo>
                  <a:lnTo>
                    <a:pt x="696685" y="751114"/>
                  </a:lnTo>
                  <a:lnTo>
                    <a:pt x="538842" y="9525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28">
              <a:extLst>
                <a:ext uri="{FF2B5EF4-FFF2-40B4-BE49-F238E27FC236}">
                  <a16:creationId xmlns:a16="http://schemas.microsoft.com/office/drawing/2014/main" id="{BC154F0B-6C15-4CB5-8FFB-05A340A6C48B}"/>
                </a:ext>
              </a:extLst>
            </p:cNvPr>
            <p:cNvSpPr/>
            <p:nvPr/>
          </p:nvSpPr>
          <p:spPr>
            <a:xfrm>
              <a:off x="5002213" y="4938713"/>
              <a:ext cx="469900" cy="495300"/>
            </a:xfrm>
            <a:custGeom>
              <a:avLst/>
              <a:gdLst>
                <a:gd name="connsiteX0" fmla="*/ 185057 w 470807"/>
                <a:gd name="connsiteY0" fmla="*/ 296636 h 495300"/>
                <a:gd name="connsiteX1" fmla="*/ 89807 w 470807"/>
                <a:gd name="connsiteY1" fmla="*/ 166007 h 495300"/>
                <a:gd name="connsiteX2" fmla="*/ 8164 w 470807"/>
                <a:gd name="connsiteY2" fmla="*/ 48986 h 495300"/>
                <a:gd name="connsiteX3" fmla="*/ 0 w 470807"/>
                <a:gd name="connsiteY3" fmla="*/ 29936 h 495300"/>
                <a:gd name="connsiteX4" fmla="*/ 5443 w 470807"/>
                <a:gd name="connsiteY4" fmla="*/ 8164 h 495300"/>
                <a:gd name="connsiteX5" fmla="*/ 38100 w 470807"/>
                <a:gd name="connsiteY5" fmla="*/ 0 h 495300"/>
                <a:gd name="connsiteX6" fmla="*/ 76200 w 470807"/>
                <a:gd name="connsiteY6" fmla="*/ 2721 h 495300"/>
                <a:gd name="connsiteX7" fmla="*/ 149678 w 470807"/>
                <a:gd name="connsiteY7" fmla="*/ 35378 h 495300"/>
                <a:gd name="connsiteX8" fmla="*/ 345621 w 470807"/>
                <a:gd name="connsiteY8" fmla="*/ 136071 h 495300"/>
                <a:gd name="connsiteX9" fmla="*/ 410935 w 470807"/>
                <a:gd name="connsiteY9" fmla="*/ 225878 h 495300"/>
                <a:gd name="connsiteX10" fmla="*/ 449035 w 470807"/>
                <a:gd name="connsiteY10" fmla="*/ 304800 h 495300"/>
                <a:gd name="connsiteX11" fmla="*/ 468085 w 470807"/>
                <a:gd name="connsiteY11" fmla="*/ 361950 h 495300"/>
                <a:gd name="connsiteX12" fmla="*/ 470807 w 470807"/>
                <a:gd name="connsiteY12" fmla="*/ 413657 h 495300"/>
                <a:gd name="connsiteX13" fmla="*/ 454478 w 470807"/>
                <a:gd name="connsiteY13" fmla="*/ 470807 h 495300"/>
                <a:gd name="connsiteX14" fmla="*/ 446314 w 470807"/>
                <a:gd name="connsiteY14" fmla="*/ 487136 h 495300"/>
                <a:gd name="connsiteX15" fmla="*/ 421821 w 470807"/>
                <a:gd name="connsiteY15" fmla="*/ 495300 h 495300"/>
                <a:gd name="connsiteX16" fmla="*/ 378278 w 470807"/>
                <a:gd name="connsiteY16" fmla="*/ 492578 h 495300"/>
                <a:gd name="connsiteX17" fmla="*/ 340178 w 470807"/>
                <a:gd name="connsiteY17" fmla="*/ 478971 h 495300"/>
                <a:gd name="connsiteX18" fmla="*/ 283028 w 470807"/>
                <a:gd name="connsiteY18" fmla="*/ 435428 h 495300"/>
                <a:gd name="connsiteX19" fmla="*/ 185057 w 470807"/>
                <a:gd name="connsiteY19" fmla="*/ 296636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70807" h="495300">
                  <a:moveTo>
                    <a:pt x="185057" y="296636"/>
                  </a:moveTo>
                  <a:lnTo>
                    <a:pt x="89807" y="166007"/>
                  </a:lnTo>
                  <a:lnTo>
                    <a:pt x="8164" y="48986"/>
                  </a:lnTo>
                  <a:lnTo>
                    <a:pt x="0" y="29936"/>
                  </a:lnTo>
                  <a:lnTo>
                    <a:pt x="5443" y="8164"/>
                  </a:lnTo>
                  <a:lnTo>
                    <a:pt x="38100" y="0"/>
                  </a:lnTo>
                  <a:lnTo>
                    <a:pt x="76200" y="2721"/>
                  </a:lnTo>
                  <a:lnTo>
                    <a:pt x="149678" y="35378"/>
                  </a:lnTo>
                  <a:lnTo>
                    <a:pt x="345621" y="136071"/>
                  </a:lnTo>
                  <a:lnTo>
                    <a:pt x="410935" y="225878"/>
                  </a:lnTo>
                  <a:lnTo>
                    <a:pt x="449035" y="304800"/>
                  </a:lnTo>
                  <a:lnTo>
                    <a:pt x="468085" y="361950"/>
                  </a:lnTo>
                  <a:lnTo>
                    <a:pt x="470807" y="413657"/>
                  </a:lnTo>
                  <a:lnTo>
                    <a:pt x="454478" y="470807"/>
                  </a:lnTo>
                  <a:lnTo>
                    <a:pt x="446314" y="487136"/>
                  </a:lnTo>
                  <a:lnTo>
                    <a:pt x="421821" y="495300"/>
                  </a:lnTo>
                  <a:lnTo>
                    <a:pt x="378278" y="492578"/>
                  </a:lnTo>
                  <a:lnTo>
                    <a:pt x="340178" y="478971"/>
                  </a:lnTo>
                  <a:lnTo>
                    <a:pt x="283028" y="435428"/>
                  </a:lnTo>
                  <a:lnTo>
                    <a:pt x="185057" y="29663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33">
              <a:extLst>
                <a:ext uri="{FF2B5EF4-FFF2-40B4-BE49-F238E27FC236}">
                  <a16:creationId xmlns:a16="http://schemas.microsoft.com/office/drawing/2014/main" id="{860101F1-28E8-4F28-B8C1-861235B58437}"/>
                </a:ext>
              </a:extLst>
            </p:cNvPr>
            <p:cNvSpPr/>
            <p:nvPr/>
          </p:nvSpPr>
          <p:spPr>
            <a:xfrm rot="16200000">
              <a:off x="3907632" y="2928144"/>
              <a:ext cx="4572000" cy="2103437"/>
            </a:xfrm>
            <a:custGeom>
              <a:avLst/>
              <a:gdLst>
                <a:gd name="connsiteX0" fmla="*/ 2689860 w 4572000"/>
                <a:gd name="connsiteY0" fmla="*/ 571500 h 2103120"/>
                <a:gd name="connsiteX1" fmla="*/ 2122170 w 4572000"/>
                <a:gd name="connsiteY1" fmla="*/ 674370 h 2103120"/>
                <a:gd name="connsiteX2" fmla="*/ 1977390 w 4572000"/>
                <a:gd name="connsiteY2" fmla="*/ 716280 h 2103120"/>
                <a:gd name="connsiteX3" fmla="*/ 1748790 w 4572000"/>
                <a:gd name="connsiteY3" fmla="*/ 788670 h 2103120"/>
                <a:gd name="connsiteX4" fmla="*/ 1588770 w 4572000"/>
                <a:gd name="connsiteY4" fmla="*/ 845820 h 2103120"/>
                <a:gd name="connsiteX5" fmla="*/ 1424940 w 4572000"/>
                <a:gd name="connsiteY5" fmla="*/ 918210 h 2103120"/>
                <a:gd name="connsiteX6" fmla="*/ 1230630 w 4572000"/>
                <a:gd name="connsiteY6" fmla="*/ 1028700 h 2103120"/>
                <a:gd name="connsiteX7" fmla="*/ 1043940 w 4572000"/>
                <a:gd name="connsiteY7" fmla="*/ 1135380 h 2103120"/>
                <a:gd name="connsiteX8" fmla="*/ 880110 w 4572000"/>
                <a:gd name="connsiteY8" fmla="*/ 1257300 h 2103120"/>
                <a:gd name="connsiteX9" fmla="*/ 754380 w 4572000"/>
                <a:gd name="connsiteY9" fmla="*/ 1375410 h 2103120"/>
                <a:gd name="connsiteX10" fmla="*/ 640080 w 4572000"/>
                <a:gd name="connsiteY10" fmla="*/ 1482090 h 2103120"/>
                <a:gd name="connsiteX11" fmla="*/ 552450 w 4572000"/>
                <a:gd name="connsiteY11" fmla="*/ 1581150 h 2103120"/>
                <a:gd name="connsiteX12" fmla="*/ 510540 w 4572000"/>
                <a:gd name="connsiteY12" fmla="*/ 1661160 h 2103120"/>
                <a:gd name="connsiteX13" fmla="*/ 491490 w 4572000"/>
                <a:gd name="connsiteY13" fmla="*/ 1725930 h 2103120"/>
                <a:gd name="connsiteX14" fmla="*/ 289560 w 4572000"/>
                <a:gd name="connsiteY14" fmla="*/ 2053590 h 2103120"/>
                <a:gd name="connsiteX15" fmla="*/ 160020 w 4572000"/>
                <a:gd name="connsiteY15" fmla="*/ 2091690 h 2103120"/>
                <a:gd name="connsiteX16" fmla="*/ 83820 w 4572000"/>
                <a:gd name="connsiteY16" fmla="*/ 2103120 h 2103120"/>
                <a:gd name="connsiteX17" fmla="*/ 45720 w 4572000"/>
                <a:gd name="connsiteY17" fmla="*/ 2095500 h 2103120"/>
                <a:gd name="connsiteX18" fmla="*/ 19050 w 4572000"/>
                <a:gd name="connsiteY18" fmla="*/ 2084070 h 2103120"/>
                <a:gd name="connsiteX19" fmla="*/ 7620 w 4572000"/>
                <a:gd name="connsiteY19" fmla="*/ 2057400 h 2103120"/>
                <a:gd name="connsiteX20" fmla="*/ 0 w 4572000"/>
                <a:gd name="connsiteY20" fmla="*/ 2011680 h 2103120"/>
                <a:gd name="connsiteX21" fmla="*/ 15240 w 4572000"/>
                <a:gd name="connsiteY21" fmla="*/ 1950720 h 2103120"/>
                <a:gd name="connsiteX22" fmla="*/ 68580 w 4572000"/>
                <a:gd name="connsiteY22" fmla="*/ 1863090 h 2103120"/>
                <a:gd name="connsiteX23" fmla="*/ 160020 w 4572000"/>
                <a:gd name="connsiteY23" fmla="*/ 1741170 h 2103120"/>
                <a:gd name="connsiteX24" fmla="*/ 255270 w 4572000"/>
                <a:gd name="connsiteY24" fmla="*/ 1623060 h 2103120"/>
                <a:gd name="connsiteX25" fmla="*/ 400050 w 4572000"/>
                <a:gd name="connsiteY25" fmla="*/ 1455420 h 2103120"/>
                <a:gd name="connsiteX26" fmla="*/ 560070 w 4572000"/>
                <a:gd name="connsiteY26" fmla="*/ 1291590 h 2103120"/>
                <a:gd name="connsiteX27" fmla="*/ 693420 w 4572000"/>
                <a:gd name="connsiteY27" fmla="*/ 1169670 h 2103120"/>
                <a:gd name="connsiteX28" fmla="*/ 929640 w 4572000"/>
                <a:gd name="connsiteY28" fmla="*/ 1009650 h 2103120"/>
                <a:gd name="connsiteX29" fmla="*/ 1104900 w 4572000"/>
                <a:gd name="connsiteY29" fmla="*/ 891540 h 2103120"/>
                <a:gd name="connsiteX30" fmla="*/ 1280160 w 4572000"/>
                <a:gd name="connsiteY30" fmla="*/ 792480 h 2103120"/>
                <a:gd name="connsiteX31" fmla="*/ 1508760 w 4572000"/>
                <a:gd name="connsiteY31" fmla="*/ 689610 h 2103120"/>
                <a:gd name="connsiteX32" fmla="*/ 1706880 w 4572000"/>
                <a:gd name="connsiteY32" fmla="*/ 621030 h 2103120"/>
                <a:gd name="connsiteX33" fmla="*/ 1965960 w 4572000"/>
                <a:gd name="connsiteY33" fmla="*/ 533400 h 2103120"/>
                <a:gd name="connsiteX34" fmla="*/ 2137410 w 4572000"/>
                <a:gd name="connsiteY34" fmla="*/ 491490 h 2103120"/>
                <a:gd name="connsiteX35" fmla="*/ 2419350 w 4572000"/>
                <a:gd name="connsiteY35" fmla="*/ 434340 h 2103120"/>
                <a:gd name="connsiteX36" fmla="*/ 2827020 w 4572000"/>
                <a:gd name="connsiteY36" fmla="*/ 365760 h 2103120"/>
                <a:gd name="connsiteX37" fmla="*/ 3288030 w 4572000"/>
                <a:gd name="connsiteY37" fmla="*/ 300990 h 2103120"/>
                <a:gd name="connsiteX38" fmla="*/ 3756660 w 4572000"/>
                <a:gd name="connsiteY38" fmla="*/ 247650 h 2103120"/>
                <a:gd name="connsiteX39" fmla="*/ 4278630 w 4572000"/>
                <a:gd name="connsiteY39" fmla="*/ 198120 h 2103120"/>
                <a:gd name="connsiteX40" fmla="*/ 4358640 w 4572000"/>
                <a:gd name="connsiteY40" fmla="*/ 133350 h 2103120"/>
                <a:gd name="connsiteX41" fmla="*/ 4457700 w 4572000"/>
                <a:gd name="connsiteY41" fmla="*/ 53340 h 2103120"/>
                <a:gd name="connsiteX42" fmla="*/ 4507230 w 4572000"/>
                <a:gd name="connsiteY42" fmla="*/ 11430 h 2103120"/>
                <a:gd name="connsiteX43" fmla="*/ 4537710 w 4572000"/>
                <a:gd name="connsiteY43" fmla="*/ 0 h 2103120"/>
                <a:gd name="connsiteX44" fmla="*/ 4560570 w 4572000"/>
                <a:gd name="connsiteY44" fmla="*/ 0 h 2103120"/>
                <a:gd name="connsiteX45" fmla="*/ 4568190 w 4572000"/>
                <a:gd name="connsiteY45" fmla="*/ 7620 h 2103120"/>
                <a:gd name="connsiteX46" fmla="*/ 4572000 w 4572000"/>
                <a:gd name="connsiteY46" fmla="*/ 41910 h 2103120"/>
                <a:gd name="connsiteX47" fmla="*/ 4552950 w 4572000"/>
                <a:gd name="connsiteY47" fmla="*/ 102870 h 2103120"/>
                <a:gd name="connsiteX48" fmla="*/ 4476750 w 4572000"/>
                <a:gd name="connsiteY48" fmla="*/ 224790 h 2103120"/>
                <a:gd name="connsiteX49" fmla="*/ 4343400 w 4572000"/>
                <a:gd name="connsiteY49" fmla="*/ 407670 h 2103120"/>
                <a:gd name="connsiteX50" fmla="*/ 4290060 w 4572000"/>
                <a:gd name="connsiteY50" fmla="*/ 464820 h 2103120"/>
                <a:gd name="connsiteX51" fmla="*/ 4240530 w 4572000"/>
                <a:gd name="connsiteY51" fmla="*/ 491490 h 2103120"/>
                <a:gd name="connsiteX52" fmla="*/ 4187190 w 4572000"/>
                <a:gd name="connsiteY52" fmla="*/ 487680 h 2103120"/>
                <a:gd name="connsiteX53" fmla="*/ 3989070 w 4572000"/>
                <a:gd name="connsiteY53" fmla="*/ 476250 h 2103120"/>
                <a:gd name="connsiteX54" fmla="*/ 3764280 w 4572000"/>
                <a:gd name="connsiteY54" fmla="*/ 464820 h 2103120"/>
                <a:gd name="connsiteX55" fmla="*/ 3497580 w 4572000"/>
                <a:gd name="connsiteY55" fmla="*/ 476250 h 2103120"/>
                <a:gd name="connsiteX56" fmla="*/ 3143250 w 4572000"/>
                <a:gd name="connsiteY56" fmla="*/ 510540 h 2103120"/>
                <a:gd name="connsiteX57" fmla="*/ 2689860 w 4572000"/>
                <a:gd name="connsiteY57" fmla="*/ 571500 h 2103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572000" h="2103120">
                  <a:moveTo>
                    <a:pt x="2689860" y="571500"/>
                  </a:moveTo>
                  <a:lnTo>
                    <a:pt x="2122170" y="674370"/>
                  </a:lnTo>
                  <a:lnTo>
                    <a:pt x="1977390" y="716280"/>
                  </a:lnTo>
                  <a:lnTo>
                    <a:pt x="1748790" y="788670"/>
                  </a:lnTo>
                  <a:lnTo>
                    <a:pt x="1588770" y="845820"/>
                  </a:lnTo>
                  <a:lnTo>
                    <a:pt x="1424940" y="918210"/>
                  </a:lnTo>
                  <a:lnTo>
                    <a:pt x="1230630" y="1028700"/>
                  </a:lnTo>
                  <a:lnTo>
                    <a:pt x="1043940" y="1135380"/>
                  </a:lnTo>
                  <a:lnTo>
                    <a:pt x="880110" y="1257300"/>
                  </a:lnTo>
                  <a:lnTo>
                    <a:pt x="754380" y="1375410"/>
                  </a:lnTo>
                  <a:lnTo>
                    <a:pt x="640080" y="1482090"/>
                  </a:lnTo>
                  <a:lnTo>
                    <a:pt x="552450" y="1581150"/>
                  </a:lnTo>
                  <a:lnTo>
                    <a:pt x="510540" y="1661160"/>
                  </a:lnTo>
                  <a:lnTo>
                    <a:pt x="491490" y="1725930"/>
                  </a:lnTo>
                  <a:lnTo>
                    <a:pt x="289560" y="2053590"/>
                  </a:lnTo>
                  <a:lnTo>
                    <a:pt x="160020" y="2091690"/>
                  </a:lnTo>
                  <a:lnTo>
                    <a:pt x="83820" y="2103120"/>
                  </a:lnTo>
                  <a:lnTo>
                    <a:pt x="45720" y="2095500"/>
                  </a:lnTo>
                  <a:lnTo>
                    <a:pt x="19050" y="2084070"/>
                  </a:lnTo>
                  <a:lnTo>
                    <a:pt x="7620" y="2057400"/>
                  </a:lnTo>
                  <a:lnTo>
                    <a:pt x="0" y="2011680"/>
                  </a:lnTo>
                  <a:lnTo>
                    <a:pt x="15240" y="1950720"/>
                  </a:lnTo>
                  <a:lnTo>
                    <a:pt x="68580" y="1863090"/>
                  </a:lnTo>
                  <a:lnTo>
                    <a:pt x="160020" y="1741170"/>
                  </a:lnTo>
                  <a:lnTo>
                    <a:pt x="255270" y="1623060"/>
                  </a:lnTo>
                  <a:lnTo>
                    <a:pt x="400050" y="1455420"/>
                  </a:lnTo>
                  <a:lnTo>
                    <a:pt x="560070" y="1291590"/>
                  </a:lnTo>
                  <a:lnTo>
                    <a:pt x="693420" y="1169670"/>
                  </a:lnTo>
                  <a:lnTo>
                    <a:pt x="929640" y="1009650"/>
                  </a:lnTo>
                  <a:lnTo>
                    <a:pt x="1104900" y="891540"/>
                  </a:lnTo>
                  <a:lnTo>
                    <a:pt x="1280160" y="792480"/>
                  </a:lnTo>
                  <a:lnTo>
                    <a:pt x="1508760" y="689610"/>
                  </a:lnTo>
                  <a:lnTo>
                    <a:pt x="1706880" y="621030"/>
                  </a:lnTo>
                  <a:lnTo>
                    <a:pt x="1965960" y="533400"/>
                  </a:lnTo>
                  <a:lnTo>
                    <a:pt x="2137410" y="491490"/>
                  </a:lnTo>
                  <a:lnTo>
                    <a:pt x="2419350" y="434340"/>
                  </a:lnTo>
                  <a:lnTo>
                    <a:pt x="2827020" y="365760"/>
                  </a:lnTo>
                  <a:lnTo>
                    <a:pt x="3288030" y="300990"/>
                  </a:lnTo>
                  <a:lnTo>
                    <a:pt x="3756660" y="247650"/>
                  </a:lnTo>
                  <a:lnTo>
                    <a:pt x="4278630" y="198120"/>
                  </a:lnTo>
                  <a:lnTo>
                    <a:pt x="4358640" y="133350"/>
                  </a:lnTo>
                  <a:lnTo>
                    <a:pt x="4457700" y="53340"/>
                  </a:lnTo>
                  <a:lnTo>
                    <a:pt x="4507230" y="11430"/>
                  </a:lnTo>
                  <a:lnTo>
                    <a:pt x="4537710" y="0"/>
                  </a:lnTo>
                  <a:lnTo>
                    <a:pt x="4560570" y="0"/>
                  </a:lnTo>
                  <a:lnTo>
                    <a:pt x="4568190" y="7620"/>
                  </a:lnTo>
                  <a:lnTo>
                    <a:pt x="4572000" y="41910"/>
                  </a:lnTo>
                  <a:lnTo>
                    <a:pt x="4552950" y="102870"/>
                  </a:lnTo>
                  <a:lnTo>
                    <a:pt x="4476750" y="224790"/>
                  </a:lnTo>
                  <a:lnTo>
                    <a:pt x="4343400" y="407670"/>
                  </a:lnTo>
                  <a:lnTo>
                    <a:pt x="4290060" y="464820"/>
                  </a:lnTo>
                  <a:lnTo>
                    <a:pt x="4240530" y="491490"/>
                  </a:lnTo>
                  <a:lnTo>
                    <a:pt x="4187190" y="487680"/>
                  </a:lnTo>
                  <a:lnTo>
                    <a:pt x="3989070" y="476250"/>
                  </a:lnTo>
                  <a:lnTo>
                    <a:pt x="3764280" y="464820"/>
                  </a:lnTo>
                  <a:lnTo>
                    <a:pt x="3497580" y="476250"/>
                  </a:lnTo>
                  <a:lnTo>
                    <a:pt x="3143250" y="510540"/>
                  </a:lnTo>
                  <a:lnTo>
                    <a:pt x="2689860" y="5715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35">
              <a:extLst>
                <a:ext uri="{FF2B5EF4-FFF2-40B4-BE49-F238E27FC236}">
                  <a16:creationId xmlns:a16="http://schemas.microsoft.com/office/drawing/2014/main" id="{24D9E323-8EE9-4696-A91C-8684C14C28E9}"/>
                </a:ext>
              </a:extLst>
            </p:cNvPr>
            <p:cNvSpPr/>
            <p:nvPr/>
          </p:nvSpPr>
          <p:spPr>
            <a:xfrm>
              <a:off x="6834188" y="5126038"/>
              <a:ext cx="452437" cy="898525"/>
            </a:xfrm>
            <a:custGeom>
              <a:avLst/>
              <a:gdLst>
                <a:gd name="connsiteX0" fmla="*/ 400050 w 452437"/>
                <a:gd name="connsiteY0" fmla="*/ 371475 h 897732"/>
                <a:gd name="connsiteX1" fmla="*/ 369093 w 452437"/>
                <a:gd name="connsiteY1" fmla="*/ 595313 h 897732"/>
                <a:gd name="connsiteX2" fmla="*/ 359568 w 452437"/>
                <a:gd name="connsiteY2" fmla="*/ 681038 h 897732"/>
                <a:gd name="connsiteX3" fmla="*/ 364331 w 452437"/>
                <a:gd name="connsiteY3" fmla="*/ 897732 h 897732"/>
                <a:gd name="connsiteX4" fmla="*/ 0 w 452437"/>
                <a:gd name="connsiteY4" fmla="*/ 640557 h 897732"/>
                <a:gd name="connsiteX5" fmla="*/ 54768 w 452437"/>
                <a:gd name="connsiteY5" fmla="*/ 642938 h 897732"/>
                <a:gd name="connsiteX6" fmla="*/ 107156 w 452437"/>
                <a:gd name="connsiteY6" fmla="*/ 633413 h 897732"/>
                <a:gd name="connsiteX7" fmla="*/ 147637 w 452437"/>
                <a:gd name="connsiteY7" fmla="*/ 614363 h 897732"/>
                <a:gd name="connsiteX8" fmla="*/ 180975 w 452437"/>
                <a:gd name="connsiteY8" fmla="*/ 583407 h 897732"/>
                <a:gd name="connsiteX9" fmla="*/ 214312 w 452437"/>
                <a:gd name="connsiteY9" fmla="*/ 540544 h 897732"/>
                <a:gd name="connsiteX10" fmla="*/ 245268 w 452437"/>
                <a:gd name="connsiteY10" fmla="*/ 461963 h 897732"/>
                <a:gd name="connsiteX11" fmla="*/ 316706 w 452437"/>
                <a:gd name="connsiteY11" fmla="*/ 261938 h 897732"/>
                <a:gd name="connsiteX12" fmla="*/ 397668 w 452437"/>
                <a:gd name="connsiteY12" fmla="*/ 40482 h 897732"/>
                <a:gd name="connsiteX13" fmla="*/ 404812 w 452437"/>
                <a:gd name="connsiteY13" fmla="*/ 21432 h 897732"/>
                <a:gd name="connsiteX14" fmla="*/ 414337 w 452437"/>
                <a:gd name="connsiteY14" fmla="*/ 7144 h 897732"/>
                <a:gd name="connsiteX15" fmla="*/ 428625 w 452437"/>
                <a:gd name="connsiteY15" fmla="*/ 0 h 897732"/>
                <a:gd name="connsiteX16" fmla="*/ 442912 w 452437"/>
                <a:gd name="connsiteY16" fmla="*/ 2382 h 897732"/>
                <a:gd name="connsiteX17" fmla="*/ 450056 w 452437"/>
                <a:gd name="connsiteY17" fmla="*/ 9525 h 897732"/>
                <a:gd name="connsiteX18" fmla="*/ 452437 w 452437"/>
                <a:gd name="connsiteY18" fmla="*/ 35719 h 897732"/>
                <a:gd name="connsiteX19" fmla="*/ 400050 w 452437"/>
                <a:gd name="connsiteY19" fmla="*/ 371475 h 897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2437" h="897732">
                  <a:moveTo>
                    <a:pt x="400050" y="371475"/>
                  </a:moveTo>
                  <a:lnTo>
                    <a:pt x="369093" y="595313"/>
                  </a:lnTo>
                  <a:lnTo>
                    <a:pt x="359568" y="681038"/>
                  </a:lnTo>
                  <a:lnTo>
                    <a:pt x="364331" y="897732"/>
                  </a:lnTo>
                  <a:lnTo>
                    <a:pt x="0" y="640557"/>
                  </a:lnTo>
                  <a:lnTo>
                    <a:pt x="54768" y="642938"/>
                  </a:lnTo>
                  <a:lnTo>
                    <a:pt x="107156" y="633413"/>
                  </a:lnTo>
                  <a:lnTo>
                    <a:pt x="147637" y="614363"/>
                  </a:lnTo>
                  <a:lnTo>
                    <a:pt x="180975" y="583407"/>
                  </a:lnTo>
                  <a:lnTo>
                    <a:pt x="214312" y="540544"/>
                  </a:lnTo>
                  <a:lnTo>
                    <a:pt x="245268" y="461963"/>
                  </a:lnTo>
                  <a:lnTo>
                    <a:pt x="316706" y="261938"/>
                  </a:lnTo>
                  <a:lnTo>
                    <a:pt x="397668" y="40482"/>
                  </a:lnTo>
                  <a:lnTo>
                    <a:pt x="404812" y="21432"/>
                  </a:lnTo>
                  <a:lnTo>
                    <a:pt x="414337" y="7144"/>
                  </a:lnTo>
                  <a:lnTo>
                    <a:pt x="428625" y="0"/>
                  </a:lnTo>
                  <a:lnTo>
                    <a:pt x="442912" y="2382"/>
                  </a:lnTo>
                  <a:lnTo>
                    <a:pt x="450056" y="9525"/>
                  </a:lnTo>
                  <a:lnTo>
                    <a:pt x="452437" y="35719"/>
                  </a:lnTo>
                  <a:lnTo>
                    <a:pt x="400050" y="3714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29">
              <a:extLst>
                <a:ext uri="{FF2B5EF4-FFF2-40B4-BE49-F238E27FC236}">
                  <a16:creationId xmlns:a16="http://schemas.microsoft.com/office/drawing/2014/main" id="{6297C42B-64E2-498D-9014-FE9104492D0F}"/>
                </a:ext>
              </a:extLst>
            </p:cNvPr>
            <p:cNvSpPr/>
            <p:nvPr/>
          </p:nvSpPr>
          <p:spPr>
            <a:xfrm>
              <a:off x="5194300" y="4381500"/>
              <a:ext cx="1620838" cy="1570038"/>
            </a:xfrm>
            <a:custGeom>
              <a:avLst/>
              <a:gdLst>
                <a:gd name="connsiteX0" fmla="*/ 773907 w 1621804"/>
                <a:gd name="connsiteY0" fmla="*/ 1102519 h 1569244"/>
                <a:gd name="connsiteX1" fmla="*/ 507207 w 1621804"/>
                <a:gd name="connsiteY1" fmla="*/ 1309688 h 1569244"/>
                <a:gd name="connsiteX2" fmla="*/ 266700 w 1621804"/>
                <a:gd name="connsiteY2" fmla="*/ 1464469 h 1569244"/>
                <a:gd name="connsiteX3" fmla="*/ 61913 w 1621804"/>
                <a:gd name="connsiteY3" fmla="*/ 1569244 h 1569244"/>
                <a:gd name="connsiteX4" fmla="*/ 35719 w 1621804"/>
                <a:gd name="connsiteY4" fmla="*/ 1569244 h 1569244"/>
                <a:gd name="connsiteX5" fmla="*/ 4763 w 1621804"/>
                <a:gd name="connsiteY5" fmla="*/ 1559719 h 1569244"/>
                <a:gd name="connsiteX6" fmla="*/ 2382 w 1621804"/>
                <a:gd name="connsiteY6" fmla="*/ 1552575 h 1569244"/>
                <a:gd name="connsiteX7" fmla="*/ 0 w 1621804"/>
                <a:gd name="connsiteY7" fmla="*/ 1533525 h 1569244"/>
                <a:gd name="connsiteX8" fmla="*/ 19050 w 1621804"/>
                <a:gd name="connsiteY8" fmla="*/ 1512094 h 1569244"/>
                <a:gd name="connsiteX9" fmla="*/ 185738 w 1621804"/>
                <a:gd name="connsiteY9" fmla="*/ 1383506 h 1569244"/>
                <a:gd name="connsiteX10" fmla="*/ 366713 w 1621804"/>
                <a:gd name="connsiteY10" fmla="*/ 1233488 h 1569244"/>
                <a:gd name="connsiteX11" fmla="*/ 564357 w 1621804"/>
                <a:gd name="connsiteY11" fmla="*/ 1059656 h 1569244"/>
                <a:gd name="connsiteX12" fmla="*/ 838200 w 1621804"/>
                <a:gd name="connsiteY12" fmla="*/ 783431 h 1569244"/>
                <a:gd name="connsiteX13" fmla="*/ 995363 w 1621804"/>
                <a:gd name="connsiteY13" fmla="*/ 631031 h 1569244"/>
                <a:gd name="connsiteX14" fmla="*/ 1138238 w 1621804"/>
                <a:gd name="connsiteY14" fmla="*/ 454819 h 1569244"/>
                <a:gd name="connsiteX15" fmla="*/ 1233488 w 1621804"/>
                <a:gd name="connsiteY15" fmla="*/ 323850 h 1569244"/>
                <a:gd name="connsiteX16" fmla="*/ 1278732 w 1621804"/>
                <a:gd name="connsiteY16" fmla="*/ 259556 h 1569244"/>
                <a:gd name="connsiteX17" fmla="*/ 1285875 w 1621804"/>
                <a:gd name="connsiteY17" fmla="*/ 219075 h 1569244"/>
                <a:gd name="connsiteX18" fmla="*/ 1288257 w 1621804"/>
                <a:gd name="connsiteY18" fmla="*/ 169069 h 1569244"/>
                <a:gd name="connsiteX19" fmla="*/ 1281113 w 1621804"/>
                <a:gd name="connsiteY19" fmla="*/ 126206 h 1569244"/>
                <a:gd name="connsiteX20" fmla="*/ 1269207 w 1621804"/>
                <a:gd name="connsiteY20" fmla="*/ 100013 h 1569244"/>
                <a:gd name="connsiteX21" fmla="*/ 1243013 w 1621804"/>
                <a:gd name="connsiteY21" fmla="*/ 71438 h 1569244"/>
                <a:gd name="connsiteX22" fmla="*/ 1214438 w 1621804"/>
                <a:gd name="connsiteY22" fmla="*/ 47625 h 1569244"/>
                <a:gd name="connsiteX23" fmla="*/ 1200150 w 1621804"/>
                <a:gd name="connsiteY23" fmla="*/ 30956 h 1569244"/>
                <a:gd name="connsiteX24" fmla="*/ 1197769 w 1621804"/>
                <a:gd name="connsiteY24" fmla="*/ 14288 h 1569244"/>
                <a:gd name="connsiteX25" fmla="*/ 1200150 w 1621804"/>
                <a:gd name="connsiteY25" fmla="*/ 4763 h 1569244"/>
                <a:gd name="connsiteX26" fmla="*/ 1221582 w 1621804"/>
                <a:gd name="connsiteY26" fmla="*/ 0 h 1569244"/>
                <a:gd name="connsiteX27" fmla="*/ 1266825 w 1621804"/>
                <a:gd name="connsiteY27" fmla="*/ 0 h 1569244"/>
                <a:gd name="connsiteX28" fmla="*/ 1300163 w 1621804"/>
                <a:gd name="connsiteY28" fmla="*/ 7144 h 1569244"/>
                <a:gd name="connsiteX29" fmla="*/ 1371600 w 1621804"/>
                <a:gd name="connsiteY29" fmla="*/ 38100 h 1569244"/>
                <a:gd name="connsiteX30" fmla="*/ 1481138 w 1621804"/>
                <a:gd name="connsiteY30" fmla="*/ 95250 h 1569244"/>
                <a:gd name="connsiteX31" fmla="*/ 1538288 w 1621804"/>
                <a:gd name="connsiteY31" fmla="*/ 128588 h 1569244"/>
                <a:gd name="connsiteX32" fmla="*/ 1581150 w 1621804"/>
                <a:gd name="connsiteY32" fmla="*/ 164306 h 1569244"/>
                <a:gd name="connsiteX33" fmla="*/ 1602582 w 1621804"/>
                <a:gd name="connsiteY33" fmla="*/ 190500 h 1569244"/>
                <a:gd name="connsiteX34" fmla="*/ 1616869 w 1621804"/>
                <a:gd name="connsiteY34" fmla="*/ 216694 h 1569244"/>
                <a:gd name="connsiteX35" fmla="*/ 1621632 w 1621804"/>
                <a:gd name="connsiteY35" fmla="*/ 240506 h 1569244"/>
                <a:gd name="connsiteX36" fmla="*/ 1619250 w 1621804"/>
                <a:gd name="connsiteY36" fmla="*/ 261938 h 1569244"/>
                <a:gd name="connsiteX37" fmla="*/ 1607344 w 1621804"/>
                <a:gd name="connsiteY37" fmla="*/ 290513 h 1569244"/>
                <a:gd name="connsiteX38" fmla="*/ 1585913 w 1621804"/>
                <a:gd name="connsiteY38" fmla="*/ 309563 h 1569244"/>
                <a:gd name="connsiteX39" fmla="*/ 1509713 w 1621804"/>
                <a:gd name="connsiteY39" fmla="*/ 338138 h 1569244"/>
                <a:gd name="connsiteX40" fmla="*/ 1281113 w 1621804"/>
                <a:gd name="connsiteY40" fmla="*/ 609600 h 1569244"/>
                <a:gd name="connsiteX41" fmla="*/ 1078707 w 1621804"/>
                <a:gd name="connsiteY41" fmla="*/ 835819 h 1569244"/>
                <a:gd name="connsiteX42" fmla="*/ 942975 w 1621804"/>
                <a:gd name="connsiteY42" fmla="*/ 954881 h 1569244"/>
                <a:gd name="connsiteX43" fmla="*/ 773907 w 1621804"/>
                <a:gd name="connsiteY43" fmla="*/ 1102519 h 1569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621804" h="1569244">
                  <a:moveTo>
                    <a:pt x="773907" y="1102519"/>
                  </a:moveTo>
                  <a:lnTo>
                    <a:pt x="507207" y="1309688"/>
                  </a:lnTo>
                  <a:lnTo>
                    <a:pt x="266700" y="1464469"/>
                  </a:lnTo>
                  <a:lnTo>
                    <a:pt x="61913" y="1569244"/>
                  </a:lnTo>
                  <a:lnTo>
                    <a:pt x="35719" y="1569244"/>
                  </a:lnTo>
                  <a:lnTo>
                    <a:pt x="4763" y="1559719"/>
                  </a:lnTo>
                  <a:lnTo>
                    <a:pt x="2382" y="1552575"/>
                  </a:lnTo>
                  <a:lnTo>
                    <a:pt x="0" y="1533525"/>
                  </a:lnTo>
                  <a:lnTo>
                    <a:pt x="19050" y="1512094"/>
                  </a:lnTo>
                  <a:lnTo>
                    <a:pt x="185738" y="1383506"/>
                  </a:lnTo>
                  <a:lnTo>
                    <a:pt x="366713" y="1233488"/>
                  </a:lnTo>
                  <a:lnTo>
                    <a:pt x="564357" y="1059656"/>
                  </a:lnTo>
                  <a:lnTo>
                    <a:pt x="838200" y="783431"/>
                  </a:lnTo>
                  <a:lnTo>
                    <a:pt x="995363" y="631031"/>
                  </a:lnTo>
                  <a:lnTo>
                    <a:pt x="1138238" y="454819"/>
                  </a:lnTo>
                  <a:lnTo>
                    <a:pt x="1233488" y="323850"/>
                  </a:lnTo>
                  <a:lnTo>
                    <a:pt x="1278732" y="259556"/>
                  </a:lnTo>
                  <a:lnTo>
                    <a:pt x="1285875" y="219075"/>
                  </a:lnTo>
                  <a:lnTo>
                    <a:pt x="1288257" y="169069"/>
                  </a:lnTo>
                  <a:lnTo>
                    <a:pt x="1281113" y="126206"/>
                  </a:lnTo>
                  <a:lnTo>
                    <a:pt x="1269207" y="100013"/>
                  </a:lnTo>
                  <a:lnTo>
                    <a:pt x="1243013" y="71438"/>
                  </a:lnTo>
                  <a:lnTo>
                    <a:pt x="1214438" y="47625"/>
                  </a:lnTo>
                  <a:lnTo>
                    <a:pt x="1200150" y="30956"/>
                  </a:lnTo>
                  <a:lnTo>
                    <a:pt x="1197769" y="14288"/>
                  </a:lnTo>
                  <a:lnTo>
                    <a:pt x="1200150" y="4763"/>
                  </a:lnTo>
                  <a:lnTo>
                    <a:pt x="1221582" y="0"/>
                  </a:lnTo>
                  <a:lnTo>
                    <a:pt x="1266825" y="0"/>
                  </a:lnTo>
                  <a:lnTo>
                    <a:pt x="1300163" y="7144"/>
                  </a:lnTo>
                  <a:lnTo>
                    <a:pt x="1371600" y="38100"/>
                  </a:lnTo>
                  <a:lnTo>
                    <a:pt x="1481138" y="95250"/>
                  </a:lnTo>
                  <a:lnTo>
                    <a:pt x="1538288" y="128588"/>
                  </a:lnTo>
                  <a:lnTo>
                    <a:pt x="1581150" y="164306"/>
                  </a:lnTo>
                  <a:lnTo>
                    <a:pt x="1602582" y="190500"/>
                  </a:lnTo>
                  <a:lnTo>
                    <a:pt x="1616869" y="216694"/>
                  </a:lnTo>
                  <a:cubicBezTo>
                    <a:pt x="1621804" y="238900"/>
                    <a:pt x="1621632" y="230807"/>
                    <a:pt x="1621632" y="240506"/>
                  </a:cubicBezTo>
                  <a:lnTo>
                    <a:pt x="1619250" y="261938"/>
                  </a:lnTo>
                  <a:lnTo>
                    <a:pt x="1607344" y="290513"/>
                  </a:lnTo>
                  <a:lnTo>
                    <a:pt x="1585913" y="309563"/>
                  </a:lnTo>
                  <a:lnTo>
                    <a:pt x="1509713" y="338138"/>
                  </a:lnTo>
                  <a:lnTo>
                    <a:pt x="1281113" y="609600"/>
                  </a:lnTo>
                  <a:lnTo>
                    <a:pt x="1078707" y="835819"/>
                  </a:lnTo>
                  <a:lnTo>
                    <a:pt x="942975" y="954881"/>
                  </a:lnTo>
                  <a:lnTo>
                    <a:pt x="773907" y="11025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25">
              <a:extLst>
                <a:ext uri="{FF2B5EF4-FFF2-40B4-BE49-F238E27FC236}">
                  <a16:creationId xmlns:a16="http://schemas.microsoft.com/office/drawing/2014/main" id="{34E1F438-8018-49F7-8F13-8144A813AEBB}"/>
                </a:ext>
              </a:extLst>
            </p:cNvPr>
            <p:cNvSpPr/>
            <p:nvPr/>
          </p:nvSpPr>
          <p:spPr>
            <a:xfrm>
              <a:off x="6186488" y="3579813"/>
              <a:ext cx="522287" cy="401637"/>
            </a:xfrm>
            <a:custGeom>
              <a:avLst/>
              <a:gdLst>
                <a:gd name="connsiteX0" fmla="*/ 285750 w 521493"/>
                <a:gd name="connsiteY0" fmla="*/ 326231 h 402431"/>
                <a:gd name="connsiteX1" fmla="*/ 233362 w 521493"/>
                <a:gd name="connsiteY1" fmla="*/ 254794 h 402431"/>
                <a:gd name="connsiteX2" fmla="*/ 192881 w 521493"/>
                <a:gd name="connsiteY2" fmla="*/ 209550 h 402431"/>
                <a:gd name="connsiteX3" fmla="*/ 128587 w 521493"/>
                <a:gd name="connsiteY3" fmla="*/ 152400 h 402431"/>
                <a:gd name="connsiteX4" fmla="*/ 45243 w 521493"/>
                <a:gd name="connsiteY4" fmla="*/ 92869 h 402431"/>
                <a:gd name="connsiteX5" fmla="*/ 11906 w 521493"/>
                <a:gd name="connsiteY5" fmla="*/ 64294 h 402431"/>
                <a:gd name="connsiteX6" fmla="*/ 0 w 521493"/>
                <a:gd name="connsiteY6" fmla="*/ 35719 h 402431"/>
                <a:gd name="connsiteX7" fmla="*/ 4762 w 521493"/>
                <a:gd name="connsiteY7" fmla="*/ 16669 h 402431"/>
                <a:gd name="connsiteX8" fmla="*/ 23812 w 521493"/>
                <a:gd name="connsiteY8" fmla="*/ 2381 h 402431"/>
                <a:gd name="connsiteX9" fmla="*/ 59531 w 521493"/>
                <a:gd name="connsiteY9" fmla="*/ 0 h 402431"/>
                <a:gd name="connsiteX10" fmla="*/ 192881 w 521493"/>
                <a:gd name="connsiteY10" fmla="*/ 28575 h 402431"/>
                <a:gd name="connsiteX11" fmla="*/ 283368 w 521493"/>
                <a:gd name="connsiteY11" fmla="*/ 52387 h 402431"/>
                <a:gd name="connsiteX12" fmla="*/ 352425 w 521493"/>
                <a:gd name="connsiteY12" fmla="*/ 80962 h 402431"/>
                <a:gd name="connsiteX13" fmla="*/ 402431 w 521493"/>
                <a:gd name="connsiteY13" fmla="*/ 111919 h 402431"/>
                <a:gd name="connsiteX14" fmla="*/ 438150 w 521493"/>
                <a:gd name="connsiteY14" fmla="*/ 140494 h 402431"/>
                <a:gd name="connsiteX15" fmla="*/ 471487 w 521493"/>
                <a:gd name="connsiteY15" fmla="*/ 183356 h 402431"/>
                <a:gd name="connsiteX16" fmla="*/ 495300 w 521493"/>
                <a:gd name="connsiteY16" fmla="*/ 226219 h 402431"/>
                <a:gd name="connsiteX17" fmla="*/ 516731 w 521493"/>
                <a:gd name="connsiteY17" fmla="*/ 271462 h 402431"/>
                <a:gd name="connsiteX18" fmla="*/ 521493 w 521493"/>
                <a:gd name="connsiteY18" fmla="*/ 316706 h 402431"/>
                <a:gd name="connsiteX19" fmla="*/ 514350 w 521493"/>
                <a:gd name="connsiteY19" fmla="*/ 369094 h 402431"/>
                <a:gd name="connsiteX20" fmla="*/ 502443 w 521493"/>
                <a:gd name="connsiteY20" fmla="*/ 390525 h 402431"/>
                <a:gd name="connsiteX21" fmla="*/ 485775 w 521493"/>
                <a:gd name="connsiteY21" fmla="*/ 402431 h 402431"/>
                <a:gd name="connsiteX22" fmla="*/ 457200 w 521493"/>
                <a:gd name="connsiteY22" fmla="*/ 400050 h 402431"/>
                <a:gd name="connsiteX23" fmla="*/ 426243 w 521493"/>
                <a:gd name="connsiteY23" fmla="*/ 397669 h 402431"/>
                <a:gd name="connsiteX24" fmla="*/ 381000 w 521493"/>
                <a:gd name="connsiteY24" fmla="*/ 385762 h 402431"/>
                <a:gd name="connsiteX25" fmla="*/ 345281 w 521493"/>
                <a:gd name="connsiteY25" fmla="*/ 371475 h 402431"/>
                <a:gd name="connsiteX26" fmla="*/ 285750 w 521493"/>
                <a:gd name="connsiteY26" fmla="*/ 326231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21493" h="402431">
                  <a:moveTo>
                    <a:pt x="285750" y="326231"/>
                  </a:moveTo>
                  <a:lnTo>
                    <a:pt x="233362" y="254794"/>
                  </a:lnTo>
                  <a:lnTo>
                    <a:pt x="192881" y="209550"/>
                  </a:lnTo>
                  <a:lnTo>
                    <a:pt x="128587" y="152400"/>
                  </a:lnTo>
                  <a:lnTo>
                    <a:pt x="45243" y="92869"/>
                  </a:lnTo>
                  <a:lnTo>
                    <a:pt x="11906" y="64294"/>
                  </a:lnTo>
                  <a:lnTo>
                    <a:pt x="0" y="35719"/>
                  </a:lnTo>
                  <a:lnTo>
                    <a:pt x="4762" y="16669"/>
                  </a:lnTo>
                  <a:lnTo>
                    <a:pt x="23812" y="2381"/>
                  </a:lnTo>
                  <a:lnTo>
                    <a:pt x="59531" y="0"/>
                  </a:lnTo>
                  <a:lnTo>
                    <a:pt x="192881" y="28575"/>
                  </a:lnTo>
                  <a:lnTo>
                    <a:pt x="283368" y="52387"/>
                  </a:lnTo>
                  <a:lnTo>
                    <a:pt x="352425" y="80962"/>
                  </a:lnTo>
                  <a:lnTo>
                    <a:pt x="402431" y="111919"/>
                  </a:lnTo>
                  <a:lnTo>
                    <a:pt x="438150" y="140494"/>
                  </a:lnTo>
                  <a:lnTo>
                    <a:pt x="471487" y="183356"/>
                  </a:lnTo>
                  <a:lnTo>
                    <a:pt x="495300" y="226219"/>
                  </a:lnTo>
                  <a:lnTo>
                    <a:pt x="516731" y="271462"/>
                  </a:lnTo>
                  <a:lnTo>
                    <a:pt x="521493" y="316706"/>
                  </a:lnTo>
                  <a:lnTo>
                    <a:pt x="514350" y="369094"/>
                  </a:lnTo>
                  <a:lnTo>
                    <a:pt x="502443" y="390525"/>
                  </a:lnTo>
                  <a:lnTo>
                    <a:pt x="485775" y="402431"/>
                  </a:lnTo>
                  <a:lnTo>
                    <a:pt x="457200" y="400050"/>
                  </a:lnTo>
                  <a:lnTo>
                    <a:pt x="426243" y="397669"/>
                  </a:lnTo>
                  <a:lnTo>
                    <a:pt x="381000" y="385762"/>
                  </a:lnTo>
                  <a:lnTo>
                    <a:pt x="345281" y="371475"/>
                  </a:lnTo>
                  <a:lnTo>
                    <a:pt x="285750" y="3262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56" name="グループ化 55">
            <a:extLst>
              <a:ext uri="{FF2B5EF4-FFF2-40B4-BE49-F238E27FC236}">
                <a16:creationId xmlns:a16="http://schemas.microsoft.com/office/drawing/2014/main" id="{2C6823D9-9345-40BF-A2A6-E1253AF1FCE0}"/>
              </a:ext>
            </a:extLst>
          </p:cNvPr>
          <p:cNvGrpSpPr/>
          <p:nvPr/>
        </p:nvGrpSpPr>
        <p:grpSpPr>
          <a:xfrm>
            <a:off x="2451100" y="1541463"/>
            <a:ext cx="4683125" cy="4572000"/>
            <a:chOff x="2451100" y="1541463"/>
            <a:chExt cx="4683125" cy="4572000"/>
          </a:xfrm>
        </p:grpSpPr>
        <p:sp>
          <p:nvSpPr>
            <p:cNvPr id="57" name="フリーフォーム 6">
              <a:extLst>
                <a:ext uri="{FF2B5EF4-FFF2-40B4-BE49-F238E27FC236}">
                  <a16:creationId xmlns:a16="http://schemas.microsoft.com/office/drawing/2014/main" id="{5687296A-8BC8-4D82-A296-8B4E1FD2DE0C}"/>
                </a:ext>
              </a:extLst>
            </p:cNvPr>
            <p:cNvSpPr/>
            <p:nvPr/>
          </p:nvSpPr>
          <p:spPr>
            <a:xfrm>
              <a:off x="2538413" y="2713038"/>
              <a:ext cx="1603375" cy="449262"/>
            </a:xfrm>
            <a:custGeom>
              <a:avLst/>
              <a:gdLst>
                <a:gd name="connsiteX0" fmla="*/ 1257300 w 1602581"/>
                <a:gd name="connsiteY0" fmla="*/ 221456 h 450056"/>
                <a:gd name="connsiteX1" fmla="*/ 1062037 w 1602581"/>
                <a:gd name="connsiteY1" fmla="*/ 250031 h 450056"/>
                <a:gd name="connsiteX2" fmla="*/ 776287 w 1602581"/>
                <a:gd name="connsiteY2" fmla="*/ 319087 h 450056"/>
                <a:gd name="connsiteX3" fmla="*/ 681037 w 1602581"/>
                <a:gd name="connsiteY3" fmla="*/ 333375 h 450056"/>
                <a:gd name="connsiteX4" fmla="*/ 585787 w 1602581"/>
                <a:gd name="connsiteY4" fmla="*/ 359569 h 450056"/>
                <a:gd name="connsiteX5" fmla="*/ 497681 w 1602581"/>
                <a:gd name="connsiteY5" fmla="*/ 390525 h 450056"/>
                <a:gd name="connsiteX6" fmla="*/ 416718 w 1602581"/>
                <a:gd name="connsiteY6" fmla="*/ 421481 h 450056"/>
                <a:gd name="connsiteX7" fmla="*/ 364331 w 1602581"/>
                <a:gd name="connsiteY7" fmla="*/ 440531 h 450056"/>
                <a:gd name="connsiteX8" fmla="*/ 326231 w 1602581"/>
                <a:gd name="connsiteY8" fmla="*/ 450056 h 450056"/>
                <a:gd name="connsiteX9" fmla="*/ 292893 w 1602581"/>
                <a:gd name="connsiteY9" fmla="*/ 450056 h 450056"/>
                <a:gd name="connsiteX10" fmla="*/ 257175 w 1602581"/>
                <a:gd name="connsiteY10" fmla="*/ 438150 h 450056"/>
                <a:gd name="connsiteX11" fmla="*/ 197643 w 1602581"/>
                <a:gd name="connsiteY11" fmla="*/ 404812 h 450056"/>
                <a:gd name="connsiteX12" fmla="*/ 100012 w 1602581"/>
                <a:gd name="connsiteY12" fmla="*/ 328612 h 450056"/>
                <a:gd name="connsiteX13" fmla="*/ 42862 w 1602581"/>
                <a:gd name="connsiteY13" fmla="*/ 266700 h 450056"/>
                <a:gd name="connsiteX14" fmla="*/ 16668 w 1602581"/>
                <a:gd name="connsiteY14" fmla="*/ 233362 h 450056"/>
                <a:gd name="connsiteX15" fmla="*/ 2381 w 1602581"/>
                <a:gd name="connsiteY15" fmla="*/ 200025 h 450056"/>
                <a:gd name="connsiteX16" fmla="*/ 0 w 1602581"/>
                <a:gd name="connsiteY16" fmla="*/ 178594 h 450056"/>
                <a:gd name="connsiteX17" fmla="*/ 4762 w 1602581"/>
                <a:gd name="connsiteY17" fmla="*/ 161925 h 450056"/>
                <a:gd name="connsiteX18" fmla="*/ 26193 w 1602581"/>
                <a:gd name="connsiteY18" fmla="*/ 152400 h 450056"/>
                <a:gd name="connsiteX19" fmla="*/ 50006 w 1602581"/>
                <a:gd name="connsiteY19" fmla="*/ 152400 h 450056"/>
                <a:gd name="connsiteX20" fmla="*/ 71437 w 1602581"/>
                <a:gd name="connsiteY20" fmla="*/ 166687 h 450056"/>
                <a:gd name="connsiteX21" fmla="*/ 114300 w 1602581"/>
                <a:gd name="connsiteY21" fmla="*/ 192881 h 450056"/>
                <a:gd name="connsiteX22" fmla="*/ 171450 w 1602581"/>
                <a:gd name="connsiteY22" fmla="*/ 221456 h 450056"/>
                <a:gd name="connsiteX23" fmla="*/ 214312 w 1602581"/>
                <a:gd name="connsiteY23" fmla="*/ 240506 h 450056"/>
                <a:gd name="connsiteX24" fmla="*/ 252412 w 1602581"/>
                <a:gd name="connsiteY24" fmla="*/ 247650 h 450056"/>
                <a:gd name="connsiteX25" fmla="*/ 342900 w 1602581"/>
                <a:gd name="connsiteY25" fmla="*/ 242887 h 450056"/>
                <a:gd name="connsiteX26" fmla="*/ 554831 w 1602581"/>
                <a:gd name="connsiteY26" fmla="*/ 204787 h 450056"/>
                <a:gd name="connsiteX27" fmla="*/ 866775 w 1602581"/>
                <a:gd name="connsiteY27" fmla="*/ 135731 h 450056"/>
                <a:gd name="connsiteX28" fmla="*/ 1069181 w 1602581"/>
                <a:gd name="connsiteY28" fmla="*/ 92869 h 450056"/>
                <a:gd name="connsiteX29" fmla="*/ 1204912 w 1602581"/>
                <a:gd name="connsiteY29" fmla="*/ 66675 h 450056"/>
                <a:gd name="connsiteX30" fmla="*/ 1250156 w 1602581"/>
                <a:gd name="connsiteY30" fmla="*/ 40481 h 450056"/>
                <a:gd name="connsiteX31" fmla="*/ 1290637 w 1602581"/>
                <a:gd name="connsiteY31" fmla="*/ 21431 h 450056"/>
                <a:gd name="connsiteX32" fmla="*/ 1331118 w 1602581"/>
                <a:gd name="connsiteY32" fmla="*/ 4762 h 450056"/>
                <a:gd name="connsiteX33" fmla="*/ 1362075 w 1602581"/>
                <a:gd name="connsiteY33" fmla="*/ 0 h 450056"/>
                <a:gd name="connsiteX34" fmla="*/ 1435893 w 1602581"/>
                <a:gd name="connsiteY34" fmla="*/ 7144 h 450056"/>
                <a:gd name="connsiteX35" fmla="*/ 1490662 w 1602581"/>
                <a:gd name="connsiteY35" fmla="*/ 23812 h 450056"/>
                <a:gd name="connsiteX36" fmla="*/ 1538287 w 1602581"/>
                <a:gd name="connsiteY36" fmla="*/ 50006 h 450056"/>
                <a:gd name="connsiteX37" fmla="*/ 1581150 w 1602581"/>
                <a:gd name="connsiteY37" fmla="*/ 78581 h 450056"/>
                <a:gd name="connsiteX38" fmla="*/ 1600200 w 1602581"/>
                <a:gd name="connsiteY38" fmla="*/ 100012 h 450056"/>
                <a:gd name="connsiteX39" fmla="*/ 1602581 w 1602581"/>
                <a:gd name="connsiteY39" fmla="*/ 114300 h 450056"/>
                <a:gd name="connsiteX40" fmla="*/ 1597818 w 1602581"/>
                <a:gd name="connsiteY40" fmla="*/ 138112 h 450056"/>
                <a:gd name="connsiteX41" fmla="*/ 1581150 w 1602581"/>
                <a:gd name="connsiteY41" fmla="*/ 161925 h 450056"/>
                <a:gd name="connsiteX42" fmla="*/ 1545431 w 1602581"/>
                <a:gd name="connsiteY42" fmla="*/ 183356 h 450056"/>
                <a:gd name="connsiteX43" fmla="*/ 1454943 w 1602581"/>
                <a:gd name="connsiteY43" fmla="*/ 200025 h 450056"/>
                <a:gd name="connsiteX44" fmla="*/ 1257300 w 1602581"/>
                <a:gd name="connsiteY44" fmla="*/ 221456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02581" h="450056">
                  <a:moveTo>
                    <a:pt x="1257300" y="221456"/>
                  </a:moveTo>
                  <a:lnTo>
                    <a:pt x="1062037" y="250031"/>
                  </a:lnTo>
                  <a:lnTo>
                    <a:pt x="776287" y="319087"/>
                  </a:lnTo>
                  <a:lnTo>
                    <a:pt x="681037" y="333375"/>
                  </a:lnTo>
                  <a:lnTo>
                    <a:pt x="585787" y="359569"/>
                  </a:lnTo>
                  <a:lnTo>
                    <a:pt x="497681" y="390525"/>
                  </a:lnTo>
                  <a:lnTo>
                    <a:pt x="416718" y="421481"/>
                  </a:lnTo>
                  <a:lnTo>
                    <a:pt x="364331" y="440531"/>
                  </a:lnTo>
                  <a:lnTo>
                    <a:pt x="326231" y="450056"/>
                  </a:lnTo>
                  <a:lnTo>
                    <a:pt x="292893" y="450056"/>
                  </a:lnTo>
                  <a:lnTo>
                    <a:pt x="257175" y="438150"/>
                  </a:lnTo>
                  <a:lnTo>
                    <a:pt x="197643" y="404812"/>
                  </a:lnTo>
                  <a:lnTo>
                    <a:pt x="100012" y="328612"/>
                  </a:lnTo>
                  <a:lnTo>
                    <a:pt x="42862" y="266700"/>
                  </a:lnTo>
                  <a:lnTo>
                    <a:pt x="16668" y="233362"/>
                  </a:lnTo>
                  <a:lnTo>
                    <a:pt x="2381" y="200025"/>
                  </a:lnTo>
                  <a:lnTo>
                    <a:pt x="0" y="178594"/>
                  </a:lnTo>
                  <a:lnTo>
                    <a:pt x="4762" y="161925"/>
                  </a:lnTo>
                  <a:lnTo>
                    <a:pt x="26193" y="152400"/>
                  </a:lnTo>
                  <a:lnTo>
                    <a:pt x="50006" y="152400"/>
                  </a:lnTo>
                  <a:lnTo>
                    <a:pt x="71437" y="166687"/>
                  </a:lnTo>
                  <a:lnTo>
                    <a:pt x="114300" y="192881"/>
                  </a:lnTo>
                  <a:lnTo>
                    <a:pt x="171450" y="221456"/>
                  </a:lnTo>
                  <a:lnTo>
                    <a:pt x="214312" y="240506"/>
                  </a:lnTo>
                  <a:lnTo>
                    <a:pt x="252412" y="247650"/>
                  </a:lnTo>
                  <a:lnTo>
                    <a:pt x="342900" y="242887"/>
                  </a:lnTo>
                  <a:lnTo>
                    <a:pt x="554831" y="204787"/>
                  </a:lnTo>
                  <a:lnTo>
                    <a:pt x="866775" y="135731"/>
                  </a:lnTo>
                  <a:lnTo>
                    <a:pt x="1069181" y="92869"/>
                  </a:lnTo>
                  <a:lnTo>
                    <a:pt x="1204912" y="66675"/>
                  </a:lnTo>
                  <a:lnTo>
                    <a:pt x="1250156" y="40481"/>
                  </a:lnTo>
                  <a:lnTo>
                    <a:pt x="1290637" y="21431"/>
                  </a:lnTo>
                  <a:lnTo>
                    <a:pt x="1331118" y="4762"/>
                  </a:lnTo>
                  <a:lnTo>
                    <a:pt x="1362075" y="0"/>
                  </a:lnTo>
                  <a:lnTo>
                    <a:pt x="1435893" y="7144"/>
                  </a:lnTo>
                  <a:lnTo>
                    <a:pt x="1490662" y="23812"/>
                  </a:lnTo>
                  <a:lnTo>
                    <a:pt x="1538287" y="50006"/>
                  </a:lnTo>
                  <a:lnTo>
                    <a:pt x="1581150" y="78581"/>
                  </a:lnTo>
                  <a:lnTo>
                    <a:pt x="1600200" y="100012"/>
                  </a:lnTo>
                  <a:lnTo>
                    <a:pt x="1602581" y="114300"/>
                  </a:lnTo>
                  <a:lnTo>
                    <a:pt x="1597818" y="138112"/>
                  </a:lnTo>
                  <a:lnTo>
                    <a:pt x="1581150" y="161925"/>
                  </a:lnTo>
                  <a:lnTo>
                    <a:pt x="1545431" y="183356"/>
                  </a:lnTo>
                  <a:lnTo>
                    <a:pt x="1454943" y="200025"/>
                  </a:lnTo>
                  <a:lnTo>
                    <a:pt x="1257300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8">
              <a:extLst>
                <a:ext uri="{FF2B5EF4-FFF2-40B4-BE49-F238E27FC236}">
                  <a16:creationId xmlns:a16="http://schemas.microsoft.com/office/drawing/2014/main" id="{022CE477-7DE1-43E8-A824-2C8C8D3620F7}"/>
                </a:ext>
              </a:extLst>
            </p:cNvPr>
            <p:cNvSpPr/>
            <p:nvPr/>
          </p:nvSpPr>
          <p:spPr>
            <a:xfrm>
              <a:off x="4295775" y="1703388"/>
              <a:ext cx="627063" cy="887412"/>
            </a:xfrm>
            <a:custGeom>
              <a:avLst/>
              <a:gdLst>
                <a:gd name="connsiteX0" fmla="*/ 314325 w 626269"/>
                <a:gd name="connsiteY0" fmla="*/ 650081 h 888206"/>
                <a:gd name="connsiteX1" fmla="*/ 204788 w 626269"/>
                <a:gd name="connsiteY1" fmla="*/ 814387 h 888206"/>
                <a:gd name="connsiteX2" fmla="*/ 0 w 626269"/>
                <a:gd name="connsiteY2" fmla="*/ 888206 h 888206"/>
                <a:gd name="connsiteX3" fmla="*/ 7144 w 626269"/>
                <a:gd name="connsiteY3" fmla="*/ 847725 h 888206"/>
                <a:gd name="connsiteX4" fmla="*/ 45244 w 626269"/>
                <a:gd name="connsiteY4" fmla="*/ 783431 h 888206"/>
                <a:gd name="connsiteX5" fmla="*/ 97631 w 626269"/>
                <a:gd name="connsiteY5" fmla="*/ 711994 h 888206"/>
                <a:gd name="connsiteX6" fmla="*/ 157163 w 626269"/>
                <a:gd name="connsiteY6" fmla="*/ 633412 h 888206"/>
                <a:gd name="connsiteX7" fmla="*/ 209550 w 626269"/>
                <a:gd name="connsiteY7" fmla="*/ 561975 h 888206"/>
                <a:gd name="connsiteX8" fmla="*/ 261938 w 626269"/>
                <a:gd name="connsiteY8" fmla="*/ 490537 h 888206"/>
                <a:gd name="connsiteX9" fmla="*/ 311944 w 626269"/>
                <a:gd name="connsiteY9" fmla="*/ 400050 h 888206"/>
                <a:gd name="connsiteX10" fmla="*/ 345281 w 626269"/>
                <a:gd name="connsiteY10" fmla="*/ 330994 h 888206"/>
                <a:gd name="connsiteX11" fmla="*/ 357188 w 626269"/>
                <a:gd name="connsiteY11" fmla="*/ 285750 h 888206"/>
                <a:gd name="connsiteX12" fmla="*/ 359569 w 626269"/>
                <a:gd name="connsiteY12" fmla="*/ 250031 h 888206"/>
                <a:gd name="connsiteX13" fmla="*/ 352425 w 626269"/>
                <a:gd name="connsiteY13" fmla="*/ 204787 h 888206"/>
                <a:gd name="connsiteX14" fmla="*/ 323850 w 626269"/>
                <a:gd name="connsiteY14" fmla="*/ 123825 h 888206"/>
                <a:gd name="connsiteX15" fmla="*/ 292894 w 626269"/>
                <a:gd name="connsiteY15" fmla="*/ 59531 h 888206"/>
                <a:gd name="connsiteX16" fmla="*/ 285750 w 626269"/>
                <a:gd name="connsiteY16" fmla="*/ 28575 h 888206"/>
                <a:gd name="connsiteX17" fmla="*/ 288131 w 626269"/>
                <a:gd name="connsiteY17" fmla="*/ 11906 h 888206"/>
                <a:gd name="connsiteX18" fmla="*/ 297656 w 626269"/>
                <a:gd name="connsiteY18" fmla="*/ 2381 h 888206"/>
                <a:gd name="connsiteX19" fmla="*/ 316706 w 626269"/>
                <a:gd name="connsiteY19" fmla="*/ 0 h 888206"/>
                <a:gd name="connsiteX20" fmla="*/ 333375 w 626269"/>
                <a:gd name="connsiteY20" fmla="*/ 2381 h 888206"/>
                <a:gd name="connsiteX21" fmla="*/ 366713 w 626269"/>
                <a:gd name="connsiteY21" fmla="*/ 23812 h 888206"/>
                <a:gd name="connsiteX22" fmla="*/ 431006 w 626269"/>
                <a:gd name="connsiteY22" fmla="*/ 69056 h 888206"/>
                <a:gd name="connsiteX23" fmla="*/ 481013 w 626269"/>
                <a:gd name="connsiteY23" fmla="*/ 107156 h 888206"/>
                <a:gd name="connsiteX24" fmla="*/ 545306 w 626269"/>
                <a:gd name="connsiteY24" fmla="*/ 171450 h 888206"/>
                <a:gd name="connsiteX25" fmla="*/ 590550 w 626269"/>
                <a:gd name="connsiteY25" fmla="*/ 230981 h 888206"/>
                <a:gd name="connsiteX26" fmla="*/ 609600 w 626269"/>
                <a:gd name="connsiteY26" fmla="*/ 261937 h 888206"/>
                <a:gd name="connsiteX27" fmla="*/ 621506 w 626269"/>
                <a:gd name="connsiteY27" fmla="*/ 290512 h 888206"/>
                <a:gd name="connsiteX28" fmla="*/ 626269 w 626269"/>
                <a:gd name="connsiteY28" fmla="*/ 316706 h 888206"/>
                <a:gd name="connsiteX29" fmla="*/ 621506 w 626269"/>
                <a:gd name="connsiteY29" fmla="*/ 347662 h 888206"/>
                <a:gd name="connsiteX30" fmla="*/ 600075 w 626269"/>
                <a:gd name="connsiteY30" fmla="*/ 376237 h 888206"/>
                <a:gd name="connsiteX31" fmla="*/ 557213 w 626269"/>
                <a:gd name="connsiteY31" fmla="*/ 416719 h 888206"/>
                <a:gd name="connsiteX32" fmla="*/ 469106 w 626269"/>
                <a:gd name="connsiteY32" fmla="*/ 490537 h 888206"/>
                <a:gd name="connsiteX33" fmla="*/ 383381 w 626269"/>
                <a:gd name="connsiteY33" fmla="*/ 581025 h 888206"/>
                <a:gd name="connsiteX34" fmla="*/ 314325 w 626269"/>
                <a:gd name="connsiteY34" fmla="*/ 650081 h 88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26269" h="888206">
                  <a:moveTo>
                    <a:pt x="314325" y="650081"/>
                  </a:moveTo>
                  <a:lnTo>
                    <a:pt x="204788" y="814387"/>
                  </a:lnTo>
                  <a:lnTo>
                    <a:pt x="0" y="888206"/>
                  </a:lnTo>
                  <a:lnTo>
                    <a:pt x="7144" y="847725"/>
                  </a:lnTo>
                  <a:lnTo>
                    <a:pt x="45244" y="783431"/>
                  </a:lnTo>
                  <a:lnTo>
                    <a:pt x="97631" y="711994"/>
                  </a:lnTo>
                  <a:lnTo>
                    <a:pt x="157163" y="633412"/>
                  </a:lnTo>
                  <a:lnTo>
                    <a:pt x="209550" y="561975"/>
                  </a:lnTo>
                  <a:lnTo>
                    <a:pt x="261938" y="490537"/>
                  </a:lnTo>
                  <a:lnTo>
                    <a:pt x="311944" y="400050"/>
                  </a:lnTo>
                  <a:lnTo>
                    <a:pt x="345281" y="330994"/>
                  </a:lnTo>
                  <a:lnTo>
                    <a:pt x="357188" y="285750"/>
                  </a:lnTo>
                  <a:lnTo>
                    <a:pt x="359569" y="250031"/>
                  </a:lnTo>
                  <a:lnTo>
                    <a:pt x="352425" y="204787"/>
                  </a:lnTo>
                  <a:lnTo>
                    <a:pt x="323850" y="123825"/>
                  </a:lnTo>
                  <a:lnTo>
                    <a:pt x="292894" y="59531"/>
                  </a:lnTo>
                  <a:lnTo>
                    <a:pt x="285750" y="28575"/>
                  </a:lnTo>
                  <a:lnTo>
                    <a:pt x="288131" y="11906"/>
                  </a:lnTo>
                  <a:lnTo>
                    <a:pt x="297656" y="2381"/>
                  </a:lnTo>
                  <a:lnTo>
                    <a:pt x="316706" y="0"/>
                  </a:lnTo>
                  <a:lnTo>
                    <a:pt x="333375" y="2381"/>
                  </a:lnTo>
                  <a:lnTo>
                    <a:pt x="366713" y="23812"/>
                  </a:lnTo>
                  <a:lnTo>
                    <a:pt x="431006" y="69056"/>
                  </a:lnTo>
                  <a:lnTo>
                    <a:pt x="481013" y="107156"/>
                  </a:lnTo>
                  <a:lnTo>
                    <a:pt x="545306" y="171450"/>
                  </a:lnTo>
                  <a:lnTo>
                    <a:pt x="590550" y="230981"/>
                  </a:lnTo>
                  <a:lnTo>
                    <a:pt x="609600" y="261937"/>
                  </a:lnTo>
                  <a:lnTo>
                    <a:pt x="621506" y="290512"/>
                  </a:lnTo>
                  <a:lnTo>
                    <a:pt x="626269" y="316706"/>
                  </a:lnTo>
                  <a:lnTo>
                    <a:pt x="621506" y="347662"/>
                  </a:lnTo>
                  <a:lnTo>
                    <a:pt x="600075" y="376237"/>
                  </a:lnTo>
                  <a:lnTo>
                    <a:pt x="557213" y="416719"/>
                  </a:lnTo>
                  <a:lnTo>
                    <a:pt x="469106" y="490537"/>
                  </a:lnTo>
                  <a:lnTo>
                    <a:pt x="383381" y="581025"/>
                  </a:lnTo>
                  <a:lnTo>
                    <a:pt x="314325" y="650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18">
              <a:extLst>
                <a:ext uri="{FF2B5EF4-FFF2-40B4-BE49-F238E27FC236}">
                  <a16:creationId xmlns:a16="http://schemas.microsoft.com/office/drawing/2014/main" id="{88B6903D-6E84-4D65-B42D-4A64543EF186}"/>
                </a:ext>
              </a:extLst>
            </p:cNvPr>
            <p:cNvSpPr/>
            <p:nvPr/>
          </p:nvSpPr>
          <p:spPr>
            <a:xfrm>
              <a:off x="5910263" y="1620838"/>
              <a:ext cx="417512" cy="762000"/>
            </a:xfrm>
            <a:custGeom>
              <a:avLst/>
              <a:gdLst>
                <a:gd name="connsiteX0" fmla="*/ 235743 w 416718"/>
                <a:gd name="connsiteY0" fmla="*/ 554832 h 762000"/>
                <a:gd name="connsiteX1" fmla="*/ 42862 w 416718"/>
                <a:gd name="connsiteY1" fmla="*/ 762000 h 762000"/>
                <a:gd name="connsiteX2" fmla="*/ 0 w 416718"/>
                <a:gd name="connsiteY2" fmla="*/ 566738 h 762000"/>
                <a:gd name="connsiteX3" fmla="*/ 52387 w 416718"/>
                <a:gd name="connsiteY3" fmla="*/ 483394 h 762000"/>
                <a:gd name="connsiteX4" fmla="*/ 121443 w 416718"/>
                <a:gd name="connsiteY4" fmla="*/ 359569 h 762000"/>
                <a:gd name="connsiteX5" fmla="*/ 152400 w 416718"/>
                <a:gd name="connsiteY5" fmla="*/ 290513 h 762000"/>
                <a:gd name="connsiteX6" fmla="*/ 166687 w 416718"/>
                <a:gd name="connsiteY6" fmla="*/ 230982 h 762000"/>
                <a:gd name="connsiteX7" fmla="*/ 169068 w 416718"/>
                <a:gd name="connsiteY7" fmla="*/ 192882 h 762000"/>
                <a:gd name="connsiteX8" fmla="*/ 169068 w 416718"/>
                <a:gd name="connsiteY8" fmla="*/ 154782 h 762000"/>
                <a:gd name="connsiteX9" fmla="*/ 161925 w 416718"/>
                <a:gd name="connsiteY9" fmla="*/ 116682 h 762000"/>
                <a:gd name="connsiteX10" fmla="*/ 138112 w 416718"/>
                <a:gd name="connsiteY10" fmla="*/ 78582 h 762000"/>
                <a:gd name="connsiteX11" fmla="*/ 128587 w 416718"/>
                <a:gd name="connsiteY11" fmla="*/ 64294 h 762000"/>
                <a:gd name="connsiteX12" fmla="*/ 114300 w 416718"/>
                <a:gd name="connsiteY12" fmla="*/ 35719 h 762000"/>
                <a:gd name="connsiteX13" fmla="*/ 111918 w 416718"/>
                <a:gd name="connsiteY13" fmla="*/ 19050 h 762000"/>
                <a:gd name="connsiteX14" fmla="*/ 119062 w 416718"/>
                <a:gd name="connsiteY14" fmla="*/ 7144 h 762000"/>
                <a:gd name="connsiteX15" fmla="*/ 145256 w 416718"/>
                <a:gd name="connsiteY15" fmla="*/ 0 h 762000"/>
                <a:gd name="connsiteX16" fmla="*/ 183356 w 416718"/>
                <a:gd name="connsiteY16" fmla="*/ 11907 h 762000"/>
                <a:gd name="connsiteX17" fmla="*/ 240506 w 416718"/>
                <a:gd name="connsiteY17" fmla="*/ 47625 h 762000"/>
                <a:gd name="connsiteX18" fmla="*/ 290512 w 416718"/>
                <a:gd name="connsiteY18" fmla="*/ 85725 h 762000"/>
                <a:gd name="connsiteX19" fmla="*/ 335756 w 416718"/>
                <a:gd name="connsiteY19" fmla="*/ 130969 h 762000"/>
                <a:gd name="connsiteX20" fmla="*/ 369093 w 416718"/>
                <a:gd name="connsiteY20" fmla="*/ 180975 h 762000"/>
                <a:gd name="connsiteX21" fmla="*/ 395287 w 416718"/>
                <a:gd name="connsiteY21" fmla="*/ 238125 h 762000"/>
                <a:gd name="connsiteX22" fmla="*/ 411956 w 416718"/>
                <a:gd name="connsiteY22" fmla="*/ 276225 h 762000"/>
                <a:gd name="connsiteX23" fmla="*/ 416718 w 416718"/>
                <a:gd name="connsiteY23" fmla="*/ 311944 h 762000"/>
                <a:gd name="connsiteX24" fmla="*/ 411956 w 416718"/>
                <a:gd name="connsiteY24" fmla="*/ 352425 h 762000"/>
                <a:gd name="connsiteX25" fmla="*/ 385762 w 416718"/>
                <a:gd name="connsiteY25" fmla="*/ 395288 h 762000"/>
                <a:gd name="connsiteX26" fmla="*/ 345281 w 416718"/>
                <a:gd name="connsiteY26" fmla="*/ 431007 h 762000"/>
                <a:gd name="connsiteX27" fmla="*/ 235743 w 416718"/>
                <a:gd name="connsiteY27" fmla="*/ 554832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16718" h="762000">
                  <a:moveTo>
                    <a:pt x="235743" y="554832"/>
                  </a:moveTo>
                  <a:lnTo>
                    <a:pt x="42862" y="762000"/>
                  </a:lnTo>
                  <a:lnTo>
                    <a:pt x="0" y="566738"/>
                  </a:lnTo>
                  <a:lnTo>
                    <a:pt x="52387" y="483394"/>
                  </a:lnTo>
                  <a:lnTo>
                    <a:pt x="121443" y="359569"/>
                  </a:lnTo>
                  <a:lnTo>
                    <a:pt x="152400" y="290513"/>
                  </a:lnTo>
                  <a:lnTo>
                    <a:pt x="166687" y="230982"/>
                  </a:lnTo>
                  <a:lnTo>
                    <a:pt x="169068" y="192882"/>
                  </a:lnTo>
                  <a:lnTo>
                    <a:pt x="169068" y="154782"/>
                  </a:lnTo>
                  <a:lnTo>
                    <a:pt x="161925" y="116682"/>
                  </a:lnTo>
                  <a:cubicBezTo>
                    <a:pt x="139916" y="80001"/>
                    <a:pt x="150311" y="90781"/>
                    <a:pt x="138112" y="78582"/>
                  </a:cubicBezTo>
                  <a:lnTo>
                    <a:pt x="128587" y="64294"/>
                  </a:lnTo>
                  <a:lnTo>
                    <a:pt x="114300" y="35719"/>
                  </a:lnTo>
                  <a:lnTo>
                    <a:pt x="111918" y="19050"/>
                  </a:lnTo>
                  <a:lnTo>
                    <a:pt x="119062" y="7144"/>
                  </a:lnTo>
                  <a:lnTo>
                    <a:pt x="145256" y="0"/>
                  </a:lnTo>
                  <a:lnTo>
                    <a:pt x="183356" y="11907"/>
                  </a:lnTo>
                  <a:lnTo>
                    <a:pt x="240506" y="47625"/>
                  </a:lnTo>
                  <a:lnTo>
                    <a:pt x="290512" y="85725"/>
                  </a:lnTo>
                  <a:lnTo>
                    <a:pt x="335756" y="130969"/>
                  </a:lnTo>
                  <a:lnTo>
                    <a:pt x="369093" y="180975"/>
                  </a:lnTo>
                  <a:lnTo>
                    <a:pt x="395287" y="238125"/>
                  </a:lnTo>
                  <a:lnTo>
                    <a:pt x="411956" y="276225"/>
                  </a:lnTo>
                  <a:lnTo>
                    <a:pt x="416718" y="311944"/>
                  </a:lnTo>
                  <a:lnTo>
                    <a:pt x="411956" y="352425"/>
                  </a:lnTo>
                  <a:lnTo>
                    <a:pt x="385762" y="395288"/>
                  </a:lnTo>
                  <a:lnTo>
                    <a:pt x="345281" y="431007"/>
                  </a:lnTo>
                  <a:lnTo>
                    <a:pt x="235743" y="5548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32">
              <a:extLst>
                <a:ext uri="{FF2B5EF4-FFF2-40B4-BE49-F238E27FC236}">
                  <a16:creationId xmlns:a16="http://schemas.microsoft.com/office/drawing/2014/main" id="{CBC218F5-B3F3-4CBC-92FF-6E4F0FA06A80}"/>
                </a:ext>
              </a:extLst>
            </p:cNvPr>
            <p:cNvSpPr/>
            <p:nvPr/>
          </p:nvSpPr>
          <p:spPr>
            <a:xfrm rot="16200000">
              <a:off x="1374775" y="3498851"/>
              <a:ext cx="4179887" cy="512762"/>
            </a:xfrm>
            <a:custGeom>
              <a:avLst/>
              <a:gdLst>
                <a:gd name="connsiteX0" fmla="*/ 1804087 w 4180115"/>
                <a:gd name="connsiteY0" fmla="*/ 367172 h 511923"/>
                <a:gd name="connsiteX1" fmla="*/ 1218024 w 4180115"/>
                <a:gd name="connsiteY1" fmla="*/ 363642 h 511923"/>
                <a:gd name="connsiteX2" fmla="*/ 515454 w 4180115"/>
                <a:gd name="connsiteY2" fmla="*/ 356581 h 511923"/>
                <a:gd name="connsiteX3" fmla="*/ 201239 w 4180115"/>
                <a:gd name="connsiteY3" fmla="*/ 356581 h 511923"/>
                <a:gd name="connsiteX4" fmla="*/ 109446 w 4180115"/>
                <a:gd name="connsiteY4" fmla="*/ 342459 h 511923"/>
                <a:gd name="connsiteX5" fmla="*/ 49427 w 4180115"/>
                <a:gd name="connsiteY5" fmla="*/ 324806 h 511923"/>
                <a:gd name="connsiteX6" fmla="*/ 10592 w 4180115"/>
                <a:gd name="connsiteY6" fmla="*/ 300093 h 511923"/>
                <a:gd name="connsiteX7" fmla="*/ 0 w 4180115"/>
                <a:gd name="connsiteY7" fmla="*/ 261257 h 511923"/>
                <a:gd name="connsiteX8" fmla="*/ 10592 w 4180115"/>
                <a:gd name="connsiteY8" fmla="*/ 222422 h 511923"/>
                <a:gd name="connsiteX9" fmla="*/ 31775 w 4180115"/>
                <a:gd name="connsiteY9" fmla="*/ 183586 h 511923"/>
                <a:gd name="connsiteX10" fmla="*/ 70610 w 4180115"/>
                <a:gd name="connsiteY10" fmla="*/ 155342 h 511923"/>
                <a:gd name="connsiteX11" fmla="*/ 112976 w 4180115"/>
                <a:gd name="connsiteY11" fmla="*/ 127098 h 511923"/>
                <a:gd name="connsiteX12" fmla="*/ 222422 w 4180115"/>
                <a:gd name="connsiteY12" fmla="*/ 98854 h 511923"/>
                <a:gd name="connsiteX13" fmla="*/ 430722 w 4180115"/>
                <a:gd name="connsiteY13" fmla="*/ 60018 h 511923"/>
                <a:gd name="connsiteX14" fmla="*/ 522515 w 4180115"/>
                <a:gd name="connsiteY14" fmla="*/ 81201 h 511923"/>
                <a:gd name="connsiteX15" fmla="*/ 653143 w 4180115"/>
                <a:gd name="connsiteY15" fmla="*/ 109445 h 511923"/>
                <a:gd name="connsiteX16" fmla="*/ 783772 w 4180115"/>
                <a:gd name="connsiteY16" fmla="*/ 130628 h 511923"/>
                <a:gd name="connsiteX17" fmla="*/ 932053 w 4180115"/>
                <a:gd name="connsiteY17" fmla="*/ 134159 h 511923"/>
                <a:gd name="connsiteX18" fmla="*/ 1228615 w 4180115"/>
                <a:gd name="connsiteY18" fmla="*/ 148281 h 511923"/>
                <a:gd name="connsiteX19" fmla="*/ 1666397 w 4180115"/>
                <a:gd name="connsiteY19" fmla="*/ 172994 h 511923"/>
                <a:gd name="connsiteX20" fmla="*/ 2351315 w 4180115"/>
                <a:gd name="connsiteY20" fmla="*/ 190647 h 511923"/>
                <a:gd name="connsiteX21" fmla="*/ 2990335 w 4180115"/>
                <a:gd name="connsiteY21" fmla="*/ 190647 h 511923"/>
                <a:gd name="connsiteX22" fmla="*/ 3353977 w 4180115"/>
                <a:gd name="connsiteY22" fmla="*/ 197708 h 511923"/>
                <a:gd name="connsiteX23" fmla="*/ 3809412 w 4180115"/>
                <a:gd name="connsiteY23" fmla="*/ 194177 h 511923"/>
                <a:gd name="connsiteX24" fmla="*/ 3872961 w 4180115"/>
                <a:gd name="connsiteY24" fmla="*/ 183586 h 511923"/>
                <a:gd name="connsiteX25" fmla="*/ 3947102 w 4180115"/>
                <a:gd name="connsiteY25" fmla="*/ 158872 h 511923"/>
                <a:gd name="connsiteX26" fmla="*/ 3989468 w 4180115"/>
                <a:gd name="connsiteY26" fmla="*/ 134159 h 511923"/>
                <a:gd name="connsiteX27" fmla="*/ 4024773 w 4180115"/>
                <a:gd name="connsiteY27" fmla="*/ 109445 h 511923"/>
                <a:gd name="connsiteX28" fmla="*/ 4053017 w 4180115"/>
                <a:gd name="connsiteY28" fmla="*/ 77671 h 511923"/>
                <a:gd name="connsiteX29" fmla="*/ 4091852 w 4180115"/>
                <a:gd name="connsiteY29" fmla="*/ 17652 h 511923"/>
                <a:gd name="connsiteX30" fmla="*/ 4113035 w 4180115"/>
                <a:gd name="connsiteY30" fmla="*/ 7061 h 511923"/>
                <a:gd name="connsiteX31" fmla="*/ 4144810 w 4180115"/>
                <a:gd name="connsiteY31" fmla="*/ 0 h 511923"/>
                <a:gd name="connsiteX32" fmla="*/ 4165993 w 4180115"/>
                <a:gd name="connsiteY32" fmla="*/ 7061 h 511923"/>
                <a:gd name="connsiteX33" fmla="*/ 4180115 w 4180115"/>
                <a:gd name="connsiteY33" fmla="*/ 28244 h 511923"/>
                <a:gd name="connsiteX34" fmla="*/ 4180115 w 4180115"/>
                <a:gd name="connsiteY34" fmla="*/ 63549 h 511923"/>
                <a:gd name="connsiteX35" fmla="*/ 4176584 w 4180115"/>
                <a:gd name="connsiteY35" fmla="*/ 105915 h 511923"/>
                <a:gd name="connsiteX36" fmla="*/ 4155401 w 4180115"/>
                <a:gd name="connsiteY36" fmla="*/ 172994 h 511923"/>
                <a:gd name="connsiteX37" fmla="*/ 4113035 w 4180115"/>
                <a:gd name="connsiteY37" fmla="*/ 257727 h 511923"/>
                <a:gd name="connsiteX38" fmla="*/ 4031834 w 4180115"/>
                <a:gd name="connsiteY38" fmla="*/ 370703 h 511923"/>
                <a:gd name="connsiteX39" fmla="*/ 3890613 w 4180115"/>
                <a:gd name="connsiteY39" fmla="*/ 504862 h 511923"/>
                <a:gd name="connsiteX40" fmla="*/ 3855308 w 4180115"/>
                <a:gd name="connsiteY40" fmla="*/ 511923 h 511923"/>
                <a:gd name="connsiteX41" fmla="*/ 3827064 w 4180115"/>
                <a:gd name="connsiteY41" fmla="*/ 487209 h 511923"/>
                <a:gd name="connsiteX42" fmla="*/ 3777637 w 4180115"/>
                <a:gd name="connsiteY42" fmla="*/ 444843 h 511923"/>
                <a:gd name="connsiteX43" fmla="*/ 3749393 w 4180115"/>
                <a:gd name="connsiteY43" fmla="*/ 427191 h 511923"/>
                <a:gd name="connsiteX44" fmla="*/ 3710558 w 4180115"/>
                <a:gd name="connsiteY44" fmla="*/ 409538 h 511923"/>
                <a:gd name="connsiteX45" fmla="*/ 3647009 w 4180115"/>
                <a:gd name="connsiteY45" fmla="*/ 398947 h 511923"/>
                <a:gd name="connsiteX46" fmla="*/ 3032702 w 4180115"/>
                <a:gd name="connsiteY46" fmla="*/ 398947 h 511923"/>
                <a:gd name="connsiteX47" fmla="*/ 2654938 w 4180115"/>
                <a:gd name="connsiteY47" fmla="*/ 398947 h 511923"/>
                <a:gd name="connsiteX48" fmla="*/ 2538431 w 4180115"/>
                <a:gd name="connsiteY48" fmla="*/ 370703 h 511923"/>
                <a:gd name="connsiteX49" fmla="*/ 1804087 w 4180115"/>
                <a:gd name="connsiteY49" fmla="*/ 367172 h 511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180115" h="511923">
                  <a:moveTo>
                    <a:pt x="1804087" y="367172"/>
                  </a:moveTo>
                  <a:lnTo>
                    <a:pt x="1218024" y="363642"/>
                  </a:lnTo>
                  <a:lnTo>
                    <a:pt x="515454" y="356581"/>
                  </a:lnTo>
                  <a:lnTo>
                    <a:pt x="201239" y="356581"/>
                  </a:lnTo>
                  <a:lnTo>
                    <a:pt x="109446" y="342459"/>
                  </a:lnTo>
                  <a:lnTo>
                    <a:pt x="49427" y="324806"/>
                  </a:lnTo>
                  <a:lnTo>
                    <a:pt x="10592" y="300093"/>
                  </a:lnTo>
                  <a:lnTo>
                    <a:pt x="0" y="261257"/>
                  </a:lnTo>
                  <a:lnTo>
                    <a:pt x="10592" y="222422"/>
                  </a:lnTo>
                  <a:lnTo>
                    <a:pt x="31775" y="183586"/>
                  </a:lnTo>
                  <a:lnTo>
                    <a:pt x="70610" y="155342"/>
                  </a:lnTo>
                  <a:lnTo>
                    <a:pt x="112976" y="127098"/>
                  </a:lnTo>
                  <a:lnTo>
                    <a:pt x="222422" y="98854"/>
                  </a:lnTo>
                  <a:lnTo>
                    <a:pt x="430722" y="60018"/>
                  </a:lnTo>
                  <a:lnTo>
                    <a:pt x="522515" y="81201"/>
                  </a:lnTo>
                  <a:lnTo>
                    <a:pt x="653143" y="109445"/>
                  </a:lnTo>
                  <a:lnTo>
                    <a:pt x="783772" y="130628"/>
                  </a:lnTo>
                  <a:lnTo>
                    <a:pt x="932053" y="134159"/>
                  </a:lnTo>
                  <a:lnTo>
                    <a:pt x="1228615" y="148281"/>
                  </a:lnTo>
                  <a:lnTo>
                    <a:pt x="1666397" y="172994"/>
                  </a:lnTo>
                  <a:lnTo>
                    <a:pt x="2351315" y="190647"/>
                  </a:lnTo>
                  <a:lnTo>
                    <a:pt x="2990335" y="190647"/>
                  </a:lnTo>
                  <a:lnTo>
                    <a:pt x="3353977" y="197708"/>
                  </a:lnTo>
                  <a:lnTo>
                    <a:pt x="3809412" y="194177"/>
                  </a:lnTo>
                  <a:lnTo>
                    <a:pt x="3872961" y="183586"/>
                  </a:lnTo>
                  <a:lnTo>
                    <a:pt x="3947102" y="158872"/>
                  </a:lnTo>
                  <a:lnTo>
                    <a:pt x="3989468" y="134159"/>
                  </a:lnTo>
                  <a:lnTo>
                    <a:pt x="4024773" y="109445"/>
                  </a:lnTo>
                  <a:lnTo>
                    <a:pt x="4053017" y="77671"/>
                  </a:lnTo>
                  <a:lnTo>
                    <a:pt x="4091852" y="17652"/>
                  </a:lnTo>
                  <a:lnTo>
                    <a:pt x="4113035" y="7061"/>
                  </a:lnTo>
                  <a:lnTo>
                    <a:pt x="4144810" y="0"/>
                  </a:lnTo>
                  <a:lnTo>
                    <a:pt x="4165993" y="7061"/>
                  </a:lnTo>
                  <a:lnTo>
                    <a:pt x="4180115" y="28244"/>
                  </a:lnTo>
                  <a:lnTo>
                    <a:pt x="4180115" y="63549"/>
                  </a:lnTo>
                  <a:lnTo>
                    <a:pt x="4176584" y="105915"/>
                  </a:lnTo>
                  <a:lnTo>
                    <a:pt x="4155401" y="172994"/>
                  </a:lnTo>
                  <a:lnTo>
                    <a:pt x="4113035" y="257727"/>
                  </a:lnTo>
                  <a:lnTo>
                    <a:pt x="4031834" y="370703"/>
                  </a:lnTo>
                  <a:lnTo>
                    <a:pt x="3890613" y="504862"/>
                  </a:lnTo>
                  <a:lnTo>
                    <a:pt x="3855308" y="511923"/>
                  </a:lnTo>
                  <a:lnTo>
                    <a:pt x="3827064" y="487209"/>
                  </a:lnTo>
                  <a:lnTo>
                    <a:pt x="3777637" y="444843"/>
                  </a:lnTo>
                  <a:lnTo>
                    <a:pt x="3749393" y="427191"/>
                  </a:lnTo>
                  <a:lnTo>
                    <a:pt x="3710558" y="409538"/>
                  </a:lnTo>
                  <a:lnTo>
                    <a:pt x="3647009" y="398947"/>
                  </a:lnTo>
                  <a:lnTo>
                    <a:pt x="3032702" y="398947"/>
                  </a:lnTo>
                  <a:lnTo>
                    <a:pt x="2654938" y="398947"/>
                  </a:lnTo>
                  <a:lnTo>
                    <a:pt x="2538431" y="370703"/>
                  </a:lnTo>
                  <a:lnTo>
                    <a:pt x="1804087" y="3671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31">
              <a:extLst>
                <a:ext uri="{FF2B5EF4-FFF2-40B4-BE49-F238E27FC236}">
                  <a16:creationId xmlns:a16="http://schemas.microsoft.com/office/drawing/2014/main" id="{052E0802-2BAA-447E-B581-C3A5D34838D0}"/>
                </a:ext>
              </a:extLst>
            </p:cNvPr>
            <p:cNvSpPr/>
            <p:nvPr/>
          </p:nvSpPr>
          <p:spPr>
            <a:xfrm rot="16200000">
              <a:off x="2002631" y="3401219"/>
              <a:ext cx="1900238" cy="1003300"/>
            </a:xfrm>
            <a:custGeom>
              <a:avLst/>
              <a:gdLst>
                <a:gd name="connsiteX0" fmla="*/ 831056 w 1900238"/>
                <a:gd name="connsiteY0" fmla="*/ 650081 h 1002506"/>
                <a:gd name="connsiteX1" fmla="*/ 564356 w 1900238"/>
                <a:gd name="connsiteY1" fmla="*/ 476250 h 1002506"/>
                <a:gd name="connsiteX2" fmla="*/ 302419 w 1900238"/>
                <a:gd name="connsiteY2" fmla="*/ 295275 h 1002506"/>
                <a:gd name="connsiteX3" fmla="*/ 14288 w 1900238"/>
                <a:gd name="connsiteY3" fmla="*/ 85725 h 1002506"/>
                <a:gd name="connsiteX4" fmla="*/ 4763 w 1900238"/>
                <a:gd name="connsiteY4" fmla="*/ 69056 h 1002506"/>
                <a:gd name="connsiteX5" fmla="*/ 0 w 1900238"/>
                <a:gd name="connsiteY5" fmla="*/ 42862 h 1002506"/>
                <a:gd name="connsiteX6" fmla="*/ 2381 w 1900238"/>
                <a:gd name="connsiteY6" fmla="*/ 21431 h 1002506"/>
                <a:gd name="connsiteX7" fmla="*/ 4763 w 1900238"/>
                <a:gd name="connsiteY7" fmla="*/ 7143 h 1002506"/>
                <a:gd name="connsiteX8" fmla="*/ 11906 w 1900238"/>
                <a:gd name="connsiteY8" fmla="*/ 0 h 1002506"/>
                <a:gd name="connsiteX9" fmla="*/ 35719 w 1900238"/>
                <a:gd name="connsiteY9" fmla="*/ 0 h 1002506"/>
                <a:gd name="connsiteX10" fmla="*/ 233363 w 1900238"/>
                <a:gd name="connsiteY10" fmla="*/ 123825 h 1002506"/>
                <a:gd name="connsiteX11" fmla="*/ 521494 w 1900238"/>
                <a:gd name="connsiteY11" fmla="*/ 295275 h 1002506"/>
                <a:gd name="connsiteX12" fmla="*/ 866775 w 1900238"/>
                <a:gd name="connsiteY12" fmla="*/ 478631 h 1002506"/>
                <a:gd name="connsiteX13" fmla="*/ 1195388 w 1900238"/>
                <a:gd name="connsiteY13" fmla="*/ 633412 h 1002506"/>
                <a:gd name="connsiteX14" fmla="*/ 1457325 w 1900238"/>
                <a:gd name="connsiteY14" fmla="*/ 747712 h 1002506"/>
                <a:gd name="connsiteX15" fmla="*/ 1724025 w 1900238"/>
                <a:gd name="connsiteY15" fmla="*/ 850106 h 1002506"/>
                <a:gd name="connsiteX16" fmla="*/ 1866900 w 1900238"/>
                <a:gd name="connsiteY16" fmla="*/ 904875 h 1002506"/>
                <a:gd name="connsiteX17" fmla="*/ 1900238 w 1900238"/>
                <a:gd name="connsiteY17" fmla="*/ 1002506 h 1002506"/>
                <a:gd name="connsiteX18" fmla="*/ 1433513 w 1900238"/>
                <a:gd name="connsiteY18" fmla="*/ 992981 h 1002506"/>
                <a:gd name="connsiteX19" fmla="*/ 1290638 w 1900238"/>
                <a:gd name="connsiteY19" fmla="*/ 909637 h 1002506"/>
                <a:gd name="connsiteX20" fmla="*/ 1143000 w 1900238"/>
                <a:gd name="connsiteY20" fmla="*/ 828675 h 1002506"/>
                <a:gd name="connsiteX21" fmla="*/ 831056 w 1900238"/>
                <a:gd name="connsiteY21" fmla="*/ 650081 h 100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00238" h="1002506">
                  <a:moveTo>
                    <a:pt x="831056" y="650081"/>
                  </a:moveTo>
                  <a:lnTo>
                    <a:pt x="564356" y="476250"/>
                  </a:lnTo>
                  <a:lnTo>
                    <a:pt x="302419" y="295275"/>
                  </a:lnTo>
                  <a:lnTo>
                    <a:pt x="14288" y="85725"/>
                  </a:lnTo>
                  <a:lnTo>
                    <a:pt x="4763" y="69056"/>
                  </a:lnTo>
                  <a:lnTo>
                    <a:pt x="0" y="42862"/>
                  </a:lnTo>
                  <a:lnTo>
                    <a:pt x="2381" y="21431"/>
                  </a:lnTo>
                  <a:lnTo>
                    <a:pt x="4763" y="7143"/>
                  </a:lnTo>
                  <a:lnTo>
                    <a:pt x="11906" y="0"/>
                  </a:lnTo>
                  <a:lnTo>
                    <a:pt x="35719" y="0"/>
                  </a:lnTo>
                  <a:lnTo>
                    <a:pt x="233363" y="123825"/>
                  </a:lnTo>
                  <a:lnTo>
                    <a:pt x="521494" y="295275"/>
                  </a:lnTo>
                  <a:lnTo>
                    <a:pt x="866775" y="478631"/>
                  </a:lnTo>
                  <a:lnTo>
                    <a:pt x="1195388" y="633412"/>
                  </a:lnTo>
                  <a:lnTo>
                    <a:pt x="1457325" y="747712"/>
                  </a:lnTo>
                  <a:lnTo>
                    <a:pt x="1724025" y="850106"/>
                  </a:lnTo>
                  <a:lnTo>
                    <a:pt x="1866900" y="904875"/>
                  </a:lnTo>
                  <a:lnTo>
                    <a:pt x="1900238" y="1002506"/>
                  </a:lnTo>
                  <a:lnTo>
                    <a:pt x="1433513" y="992981"/>
                  </a:lnTo>
                  <a:lnTo>
                    <a:pt x="1290638" y="909637"/>
                  </a:lnTo>
                  <a:lnTo>
                    <a:pt x="1143000" y="828675"/>
                  </a:lnTo>
                  <a:lnTo>
                    <a:pt x="831056" y="650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7">
              <a:extLst>
                <a:ext uri="{FF2B5EF4-FFF2-40B4-BE49-F238E27FC236}">
                  <a16:creationId xmlns:a16="http://schemas.microsoft.com/office/drawing/2014/main" id="{17261F22-4937-4F21-B920-2FAA4E3317ED}"/>
                </a:ext>
              </a:extLst>
            </p:cNvPr>
            <p:cNvSpPr/>
            <p:nvPr/>
          </p:nvSpPr>
          <p:spPr>
            <a:xfrm>
              <a:off x="3519488" y="3141663"/>
              <a:ext cx="579437" cy="669925"/>
            </a:xfrm>
            <a:custGeom>
              <a:avLst/>
              <a:gdLst>
                <a:gd name="connsiteX0" fmla="*/ 300037 w 578643"/>
                <a:gd name="connsiteY0" fmla="*/ 450056 h 671512"/>
                <a:gd name="connsiteX1" fmla="*/ 223837 w 578643"/>
                <a:gd name="connsiteY1" fmla="*/ 330994 h 671512"/>
                <a:gd name="connsiteX2" fmla="*/ 180975 w 578643"/>
                <a:gd name="connsiteY2" fmla="*/ 273844 h 671512"/>
                <a:gd name="connsiteX3" fmla="*/ 114300 w 578643"/>
                <a:gd name="connsiteY3" fmla="*/ 202406 h 671512"/>
                <a:gd name="connsiteX4" fmla="*/ 2381 w 578643"/>
                <a:gd name="connsiteY4" fmla="*/ 104775 h 671512"/>
                <a:gd name="connsiteX5" fmla="*/ 0 w 578643"/>
                <a:gd name="connsiteY5" fmla="*/ 0 h 671512"/>
                <a:gd name="connsiteX6" fmla="*/ 121443 w 578643"/>
                <a:gd name="connsiteY6" fmla="*/ 64294 h 671512"/>
                <a:gd name="connsiteX7" fmla="*/ 245268 w 578643"/>
                <a:gd name="connsiteY7" fmla="*/ 133350 h 671512"/>
                <a:gd name="connsiteX8" fmla="*/ 376237 w 578643"/>
                <a:gd name="connsiteY8" fmla="*/ 202406 h 671512"/>
                <a:gd name="connsiteX9" fmla="*/ 495300 w 578643"/>
                <a:gd name="connsiteY9" fmla="*/ 266700 h 671512"/>
                <a:gd name="connsiteX10" fmla="*/ 531018 w 578643"/>
                <a:gd name="connsiteY10" fmla="*/ 333375 h 671512"/>
                <a:gd name="connsiteX11" fmla="*/ 552450 w 578643"/>
                <a:gd name="connsiteY11" fmla="*/ 383381 h 671512"/>
                <a:gd name="connsiteX12" fmla="*/ 566737 w 578643"/>
                <a:gd name="connsiteY12" fmla="*/ 435769 h 671512"/>
                <a:gd name="connsiteX13" fmla="*/ 576262 w 578643"/>
                <a:gd name="connsiteY13" fmla="*/ 492919 h 671512"/>
                <a:gd name="connsiteX14" fmla="*/ 578643 w 578643"/>
                <a:gd name="connsiteY14" fmla="*/ 542925 h 671512"/>
                <a:gd name="connsiteX15" fmla="*/ 569118 w 578643"/>
                <a:gd name="connsiteY15" fmla="*/ 607219 h 671512"/>
                <a:gd name="connsiteX16" fmla="*/ 554831 w 578643"/>
                <a:gd name="connsiteY16" fmla="*/ 640556 h 671512"/>
                <a:gd name="connsiteX17" fmla="*/ 535781 w 578643"/>
                <a:gd name="connsiteY17" fmla="*/ 661987 h 671512"/>
                <a:gd name="connsiteX18" fmla="*/ 502443 w 578643"/>
                <a:gd name="connsiteY18" fmla="*/ 671512 h 671512"/>
                <a:gd name="connsiteX19" fmla="*/ 464343 w 578643"/>
                <a:gd name="connsiteY19" fmla="*/ 669131 h 671512"/>
                <a:gd name="connsiteX20" fmla="*/ 440531 w 578643"/>
                <a:gd name="connsiteY20" fmla="*/ 659606 h 671512"/>
                <a:gd name="connsiteX21" fmla="*/ 411956 w 578643"/>
                <a:gd name="connsiteY21" fmla="*/ 635794 h 671512"/>
                <a:gd name="connsiteX22" fmla="*/ 392906 w 578643"/>
                <a:gd name="connsiteY22" fmla="*/ 609600 h 671512"/>
                <a:gd name="connsiteX23" fmla="*/ 361950 w 578643"/>
                <a:gd name="connsiteY23" fmla="*/ 545306 h 671512"/>
                <a:gd name="connsiteX24" fmla="*/ 300037 w 578643"/>
                <a:gd name="connsiteY24" fmla="*/ 450056 h 67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78643" h="671512">
                  <a:moveTo>
                    <a:pt x="300037" y="450056"/>
                  </a:moveTo>
                  <a:lnTo>
                    <a:pt x="223837" y="330994"/>
                  </a:lnTo>
                  <a:lnTo>
                    <a:pt x="180975" y="273844"/>
                  </a:lnTo>
                  <a:lnTo>
                    <a:pt x="114300" y="202406"/>
                  </a:lnTo>
                  <a:lnTo>
                    <a:pt x="2381" y="104775"/>
                  </a:lnTo>
                  <a:cubicBezTo>
                    <a:pt x="1587" y="69850"/>
                    <a:pt x="794" y="34925"/>
                    <a:pt x="0" y="0"/>
                  </a:cubicBezTo>
                  <a:lnTo>
                    <a:pt x="121443" y="64294"/>
                  </a:lnTo>
                  <a:lnTo>
                    <a:pt x="245268" y="133350"/>
                  </a:lnTo>
                  <a:lnTo>
                    <a:pt x="376237" y="202406"/>
                  </a:lnTo>
                  <a:lnTo>
                    <a:pt x="495300" y="266700"/>
                  </a:lnTo>
                  <a:lnTo>
                    <a:pt x="531018" y="333375"/>
                  </a:lnTo>
                  <a:lnTo>
                    <a:pt x="552450" y="383381"/>
                  </a:lnTo>
                  <a:lnTo>
                    <a:pt x="566737" y="435769"/>
                  </a:lnTo>
                  <a:lnTo>
                    <a:pt x="576262" y="492919"/>
                  </a:lnTo>
                  <a:lnTo>
                    <a:pt x="578643" y="542925"/>
                  </a:lnTo>
                  <a:lnTo>
                    <a:pt x="569118" y="607219"/>
                  </a:lnTo>
                  <a:lnTo>
                    <a:pt x="554831" y="640556"/>
                  </a:lnTo>
                  <a:lnTo>
                    <a:pt x="535781" y="661987"/>
                  </a:lnTo>
                  <a:lnTo>
                    <a:pt x="502443" y="671512"/>
                  </a:lnTo>
                  <a:lnTo>
                    <a:pt x="464343" y="669131"/>
                  </a:lnTo>
                  <a:lnTo>
                    <a:pt x="440531" y="659606"/>
                  </a:lnTo>
                  <a:lnTo>
                    <a:pt x="411956" y="635794"/>
                  </a:lnTo>
                  <a:lnTo>
                    <a:pt x="392906" y="609600"/>
                  </a:lnTo>
                  <a:lnTo>
                    <a:pt x="361950" y="545306"/>
                  </a:lnTo>
                  <a:lnTo>
                    <a:pt x="300037" y="450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9">
              <a:extLst>
                <a:ext uri="{FF2B5EF4-FFF2-40B4-BE49-F238E27FC236}">
                  <a16:creationId xmlns:a16="http://schemas.microsoft.com/office/drawing/2014/main" id="{A142628C-2452-4B35-A12F-730812EF6959}"/>
                </a:ext>
              </a:extLst>
            </p:cNvPr>
            <p:cNvSpPr/>
            <p:nvPr/>
          </p:nvSpPr>
          <p:spPr>
            <a:xfrm>
              <a:off x="4295775" y="2490788"/>
              <a:ext cx="550863" cy="444500"/>
            </a:xfrm>
            <a:custGeom>
              <a:avLst/>
              <a:gdLst>
                <a:gd name="connsiteX0" fmla="*/ 285750 w 550069"/>
                <a:gd name="connsiteY0" fmla="*/ 304800 h 445293"/>
                <a:gd name="connsiteX1" fmla="*/ 173831 w 550069"/>
                <a:gd name="connsiteY1" fmla="*/ 226218 h 445293"/>
                <a:gd name="connsiteX2" fmla="*/ 102394 w 550069"/>
                <a:gd name="connsiteY2" fmla="*/ 176212 h 445293"/>
                <a:gd name="connsiteX3" fmla="*/ 61913 w 550069"/>
                <a:gd name="connsiteY3" fmla="*/ 152400 h 445293"/>
                <a:gd name="connsiteX4" fmla="*/ 28575 w 550069"/>
                <a:gd name="connsiteY4" fmla="*/ 130968 h 445293"/>
                <a:gd name="connsiteX5" fmla="*/ 11906 w 550069"/>
                <a:gd name="connsiteY5" fmla="*/ 116681 h 445293"/>
                <a:gd name="connsiteX6" fmla="*/ 0 w 550069"/>
                <a:gd name="connsiteY6" fmla="*/ 97631 h 445293"/>
                <a:gd name="connsiteX7" fmla="*/ 7144 w 550069"/>
                <a:gd name="connsiteY7" fmla="*/ 69056 h 445293"/>
                <a:gd name="connsiteX8" fmla="*/ 185738 w 550069"/>
                <a:gd name="connsiteY8" fmla="*/ 0 h 445293"/>
                <a:gd name="connsiteX9" fmla="*/ 276225 w 550069"/>
                <a:gd name="connsiteY9" fmla="*/ 90487 h 445293"/>
                <a:gd name="connsiteX10" fmla="*/ 550069 w 550069"/>
                <a:gd name="connsiteY10" fmla="*/ 340518 h 445293"/>
                <a:gd name="connsiteX11" fmla="*/ 466725 w 550069"/>
                <a:gd name="connsiteY11" fmla="*/ 445293 h 445293"/>
                <a:gd name="connsiteX12" fmla="*/ 285750 w 550069"/>
                <a:gd name="connsiteY12" fmla="*/ 304800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0069" h="445293">
                  <a:moveTo>
                    <a:pt x="285750" y="304800"/>
                  </a:moveTo>
                  <a:lnTo>
                    <a:pt x="173831" y="226218"/>
                  </a:lnTo>
                  <a:lnTo>
                    <a:pt x="102394" y="176212"/>
                  </a:lnTo>
                  <a:lnTo>
                    <a:pt x="61913" y="152400"/>
                  </a:lnTo>
                  <a:lnTo>
                    <a:pt x="28575" y="130968"/>
                  </a:lnTo>
                  <a:lnTo>
                    <a:pt x="11906" y="116681"/>
                  </a:lnTo>
                  <a:lnTo>
                    <a:pt x="0" y="97631"/>
                  </a:lnTo>
                  <a:lnTo>
                    <a:pt x="7144" y="69056"/>
                  </a:lnTo>
                  <a:lnTo>
                    <a:pt x="185738" y="0"/>
                  </a:lnTo>
                  <a:lnTo>
                    <a:pt x="276225" y="90487"/>
                  </a:lnTo>
                  <a:lnTo>
                    <a:pt x="550069" y="340518"/>
                  </a:lnTo>
                  <a:lnTo>
                    <a:pt x="466725" y="445293"/>
                  </a:lnTo>
                  <a:lnTo>
                    <a:pt x="285750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10">
              <a:extLst>
                <a:ext uri="{FF2B5EF4-FFF2-40B4-BE49-F238E27FC236}">
                  <a16:creationId xmlns:a16="http://schemas.microsoft.com/office/drawing/2014/main" id="{0E00A553-FC27-409A-8A58-06D7C64E7C9D}"/>
                </a:ext>
              </a:extLst>
            </p:cNvPr>
            <p:cNvSpPr/>
            <p:nvPr/>
          </p:nvSpPr>
          <p:spPr>
            <a:xfrm>
              <a:off x="4295775" y="2284413"/>
              <a:ext cx="862013" cy="1201737"/>
            </a:xfrm>
            <a:custGeom>
              <a:avLst/>
              <a:gdLst>
                <a:gd name="connsiteX0" fmla="*/ 414338 w 862013"/>
                <a:gd name="connsiteY0" fmla="*/ 895350 h 1202531"/>
                <a:gd name="connsiteX1" fmla="*/ 154781 w 862013"/>
                <a:gd name="connsiteY1" fmla="*/ 1202531 h 1202531"/>
                <a:gd name="connsiteX2" fmla="*/ 0 w 862013"/>
                <a:gd name="connsiteY2" fmla="*/ 1176337 h 1202531"/>
                <a:gd name="connsiteX3" fmla="*/ 9525 w 862013"/>
                <a:gd name="connsiteY3" fmla="*/ 1159669 h 1202531"/>
                <a:gd name="connsiteX4" fmla="*/ 38100 w 862013"/>
                <a:gd name="connsiteY4" fmla="*/ 1138237 h 1202531"/>
                <a:gd name="connsiteX5" fmla="*/ 73819 w 862013"/>
                <a:gd name="connsiteY5" fmla="*/ 1112044 h 1202531"/>
                <a:gd name="connsiteX6" fmla="*/ 116681 w 862013"/>
                <a:gd name="connsiteY6" fmla="*/ 1064419 h 1202531"/>
                <a:gd name="connsiteX7" fmla="*/ 214313 w 862013"/>
                <a:gd name="connsiteY7" fmla="*/ 938212 h 1202531"/>
                <a:gd name="connsiteX8" fmla="*/ 309563 w 862013"/>
                <a:gd name="connsiteY8" fmla="*/ 783431 h 1202531"/>
                <a:gd name="connsiteX9" fmla="*/ 409575 w 862013"/>
                <a:gd name="connsiteY9" fmla="*/ 604837 h 1202531"/>
                <a:gd name="connsiteX10" fmla="*/ 497681 w 862013"/>
                <a:gd name="connsiteY10" fmla="*/ 500062 h 1202531"/>
                <a:gd name="connsiteX11" fmla="*/ 554831 w 862013"/>
                <a:gd name="connsiteY11" fmla="*/ 366712 h 1202531"/>
                <a:gd name="connsiteX12" fmla="*/ 588169 w 862013"/>
                <a:gd name="connsiteY12" fmla="*/ 278606 h 1202531"/>
                <a:gd name="connsiteX13" fmla="*/ 602456 w 862013"/>
                <a:gd name="connsiteY13" fmla="*/ 238125 h 1202531"/>
                <a:gd name="connsiteX14" fmla="*/ 607219 w 862013"/>
                <a:gd name="connsiteY14" fmla="*/ 216694 h 1202531"/>
                <a:gd name="connsiteX15" fmla="*/ 607219 w 862013"/>
                <a:gd name="connsiteY15" fmla="*/ 183356 h 1202531"/>
                <a:gd name="connsiteX16" fmla="*/ 600075 w 862013"/>
                <a:gd name="connsiteY16" fmla="*/ 142875 h 1202531"/>
                <a:gd name="connsiteX17" fmla="*/ 590550 w 862013"/>
                <a:gd name="connsiteY17" fmla="*/ 109537 h 1202531"/>
                <a:gd name="connsiteX18" fmla="*/ 566738 w 862013"/>
                <a:gd name="connsiteY18" fmla="*/ 59531 h 1202531"/>
                <a:gd name="connsiteX19" fmla="*/ 559594 w 862013"/>
                <a:gd name="connsiteY19" fmla="*/ 38100 h 1202531"/>
                <a:gd name="connsiteX20" fmla="*/ 557213 w 862013"/>
                <a:gd name="connsiteY20" fmla="*/ 14287 h 1202531"/>
                <a:gd name="connsiteX21" fmla="*/ 566738 w 862013"/>
                <a:gd name="connsiteY21" fmla="*/ 4762 h 1202531"/>
                <a:gd name="connsiteX22" fmla="*/ 581025 w 862013"/>
                <a:gd name="connsiteY22" fmla="*/ 0 h 1202531"/>
                <a:gd name="connsiteX23" fmla="*/ 614363 w 862013"/>
                <a:gd name="connsiteY23" fmla="*/ 4762 h 1202531"/>
                <a:gd name="connsiteX24" fmla="*/ 650081 w 862013"/>
                <a:gd name="connsiteY24" fmla="*/ 26194 h 1202531"/>
                <a:gd name="connsiteX25" fmla="*/ 709613 w 862013"/>
                <a:gd name="connsiteY25" fmla="*/ 88106 h 1202531"/>
                <a:gd name="connsiteX26" fmla="*/ 814388 w 862013"/>
                <a:gd name="connsiteY26" fmla="*/ 195262 h 1202531"/>
                <a:gd name="connsiteX27" fmla="*/ 845344 w 862013"/>
                <a:gd name="connsiteY27" fmla="*/ 238125 h 1202531"/>
                <a:gd name="connsiteX28" fmla="*/ 854869 w 862013"/>
                <a:gd name="connsiteY28" fmla="*/ 266700 h 1202531"/>
                <a:gd name="connsiteX29" fmla="*/ 862013 w 862013"/>
                <a:gd name="connsiteY29" fmla="*/ 300037 h 1202531"/>
                <a:gd name="connsiteX30" fmla="*/ 857250 w 862013"/>
                <a:gd name="connsiteY30" fmla="*/ 335756 h 1202531"/>
                <a:gd name="connsiteX31" fmla="*/ 840581 w 862013"/>
                <a:gd name="connsiteY31" fmla="*/ 376237 h 1202531"/>
                <a:gd name="connsiteX32" fmla="*/ 804863 w 862013"/>
                <a:gd name="connsiteY32" fmla="*/ 414337 h 1202531"/>
                <a:gd name="connsiteX33" fmla="*/ 754856 w 862013"/>
                <a:gd name="connsiteY33" fmla="*/ 454819 h 1202531"/>
                <a:gd name="connsiteX34" fmla="*/ 704850 w 862013"/>
                <a:gd name="connsiteY34" fmla="*/ 502444 h 1202531"/>
                <a:gd name="connsiteX35" fmla="*/ 616744 w 862013"/>
                <a:gd name="connsiteY35" fmla="*/ 609600 h 1202531"/>
                <a:gd name="connsiteX36" fmla="*/ 531019 w 862013"/>
                <a:gd name="connsiteY36" fmla="*/ 726281 h 1202531"/>
                <a:gd name="connsiteX37" fmla="*/ 414338 w 862013"/>
                <a:gd name="connsiteY37" fmla="*/ 895350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62013" h="1202531">
                  <a:moveTo>
                    <a:pt x="414338" y="895350"/>
                  </a:moveTo>
                  <a:lnTo>
                    <a:pt x="154781" y="1202531"/>
                  </a:lnTo>
                  <a:lnTo>
                    <a:pt x="0" y="1176337"/>
                  </a:lnTo>
                  <a:lnTo>
                    <a:pt x="9525" y="1159669"/>
                  </a:lnTo>
                  <a:lnTo>
                    <a:pt x="38100" y="1138237"/>
                  </a:lnTo>
                  <a:lnTo>
                    <a:pt x="73819" y="1112044"/>
                  </a:lnTo>
                  <a:lnTo>
                    <a:pt x="116681" y="1064419"/>
                  </a:lnTo>
                  <a:lnTo>
                    <a:pt x="214313" y="938212"/>
                  </a:lnTo>
                  <a:lnTo>
                    <a:pt x="309563" y="783431"/>
                  </a:lnTo>
                  <a:lnTo>
                    <a:pt x="409575" y="604837"/>
                  </a:lnTo>
                  <a:lnTo>
                    <a:pt x="497681" y="500062"/>
                  </a:lnTo>
                  <a:lnTo>
                    <a:pt x="554831" y="366712"/>
                  </a:lnTo>
                  <a:lnTo>
                    <a:pt x="588169" y="278606"/>
                  </a:lnTo>
                  <a:lnTo>
                    <a:pt x="602456" y="238125"/>
                  </a:lnTo>
                  <a:lnTo>
                    <a:pt x="607219" y="216694"/>
                  </a:lnTo>
                  <a:lnTo>
                    <a:pt x="607219" y="183356"/>
                  </a:lnTo>
                  <a:lnTo>
                    <a:pt x="600075" y="142875"/>
                  </a:lnTo>
                  <a:lnTo>
                    <a:pt x="590550" y="109537"/>
                  </a:lnTo>
                  <a:lnTo>
                    <a:pt x="566738" y="59531"/>
                  </a:lnTo>
                  <a:lnTo>
                    <a:pt x="559594" y="38100"/>
                  </a:lnTo>
                  <a:lnTo>
                    <a:pt x="557213" y="14287"/>
                  </a:lnTo>
                  <a:lnTo>
                    <a:pt x="566738" y="4762"/>
                  </a:lnTo>
                  <a:lnTo>
                    <a:pt x="581025" y="0"/>
                  </a:lnTo>
                  <a:lnTo>
                    <a:pt x="614363" y="4762"/>
                  </a:lnTo>
                  <a:lnTo>
                    <a:pt x="650081" y="26194"/>
                  </a:lnTo>
                  <a:lnTo>
                    <a:pt x="709613" y="88106"/>
                  </a:lnTo>
                  <a:lnTo>
                    <a:pt x="814388" y="195262"/>
                  </a:lnTo>
                  <a:lnTo>
                    <a:pt x="845344" y="238125"/>
                  </a:lnTo>
                  <a:lnTo>
                    <a:pt x="854869" y="266700"/>
                  </a:lnTo>
                  <a:lnTo>
                    <a:pt x="862013" y="300037"/>
                  </a:lnTo>
                  <a:lnTo>
                    <a:pt x="857250" y="335756"/>
                  </a:lnTo>
                  <a:lnTo>
                    <a:pt x="840581" y="376237"/>
                  </a:lnTo>
                  <a:lnTo>
                    <a:pt x="804863" y="414337"/>
                  </a:lnTo>
                  <a:lnTo>
                    <a:pt x="754856" y="454819"/>
                  </a:lnTo>
                  <a:lnTo>
                    <a:pt x="704850" y="502444"/>
                  </a:lnTo>
                  <a:lnTo>
                    <a:pt x="616744" y="609600"/>
                  </a:lnTo>
                  <a:lnTo>
                    <a:pt x="531019" y="726281"/>
                  </a:lnTo>
                  <a:lnTo>
                    <a:pt x="414338" y="895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12">
              <a:extLst>
                <a:ext uri="{FF2B5EF4-FFF2-40B4-BE49-F238E27FC236}">
                  <a16:creationId xmlns:a16="http://schemas.microsoft.com/office/drawing/2014/main" id="{141BC5DF-6D34-443B-A636-29BC7C78BCC7}"/>
                </a:ext>
              </a:extLst>
            </p:cNvPr>
            <p:cNvSpPr/>
            <p:nvPr/>
          </p:nvSpPr>
          <p:spPr>
            <a:xfrm>
              <a:off x="4276725" y="3295650"/>
              <a:ext cx="776288" cy="428625"/>
            </a:xfrm>
            <a:custGeom>
              <a:avLst/>
              <a:gdLst>
                <a:gd name="connsiteX0" fmla="*/ 502444 w 776288"/>
                <a:gd name="connsiteY0" fmla="*/ 207169 h 428625"/>
                <a:gd name="connsiteX1" fmla="*/ 283369 w 776288"/>
                <a:gd name="connsiteY1" fmla="*/ 326231 h 428625"/>
                <a:gd name="connsiteX2" fmla="*/ 233363 w 776288"/>
                <a:gd name="connsiteY2" fmla="*/ 359569 h 428625"/>
                <a:gd name="connsiteX3" fmla="*/ 178594 w 776288"/>
                <a:gd name="connsiteY3" fmla="*/ 400050 h 428625"/>
                <a:gd name="connsiteX4" fmla="*/ 145256 w 776288"/>
                <a:gd name="connsiteY4" fmla="*/ 419100 h 428625"/>
                <a:gd name="connsiteX5" fmla="*/ 114300 w 776288"/>
                <a:gd name="connsiteY5" fmla="*/ 428625 h 428625"/>
                <a:gd name="connsiteX6" fmla="*/ 97631 w 776288"/>
                <a:gd name="connsiteY6" fmla="*/ 428625 h 428625"/>
                <a:gd name="connsiteX7" fmla="*/ 73819 w 776288"/>
                <a:gd name="connsiteY7" fmla="*/ 419100 h 428625"/>
                <a:gd name="connsiteX8" fmla="*/ 54769 w 776288"/>
                <a:gd name="connsiteY8" fmla="*/ 402431 h 428625"/>
                <a:gd name="connsiteX9" fmla="*/ 35719 w 776288"/>
                <a:gd name="connsiteY9" fmla="*/ 371475 h 428625"/>
                <a:gd name="connsiteX10" fmla="*/ 14288 w 776288"/>
                <a:gd name="connsiteY10" fmla="*/ 314325 h 428625"/>
                <a:gd name="connsiteX11" fmla="*/ 0 w 776288"/>
                <a:gd name="connsiteY11" fmla="*/ 247650 h 428625"/>
                <a:gd name="connsiteX12" fmla="*/ 0 w 776288"/>
                <a:gd name="connsiteY12" fmla="*/ 200025 h 428625"/>
                <a:gd name="connsiteX13" fmla="*/ 9525 w 776288"/>
                <a:gd name="connsiteY13" fmla="*/ 166688 h 428625"/>
                <a:gd name="connsiteX14" fmla="*/ 52388 w 776288"/>
                <a:gd name="connsiteY14" fmla="*/ 130969 h 428625"/>
                <a:gd name="connsiteX15" fmla="*/ 257175 w 776288"/>
                <a:gd name="connsiteY15" fmla="*/ 128588 h 428625"/>
                <a:gd name="connsiteX16" fmla="*/ 333375 w 776288"/>
                <a:gd name="connsiteY16" fmla="*/ 123825 h 428625"/>
                <a:gd name="connsiteX17" fmla="*/ 414338 w 776288"/>
                <a:gd name="connsiteY17" fmla="*/ 107156 h 428625"/>
                <a:gd name="connsiteX18" fmla="*/ 540544 w 776288"/>
                <a:gd name="connsiteY18" fmla="*/ 73819 h 428625"/>
                <a:gd name="connsiteX19" fmla="*/ 723900 w 776288"/>
                <a:gd name="connsiteY19" fmla="*/ 0 h 428625"/>
                <a:gd name="connsiteX20" fmla="*/ 776288 w 776288"/>
                <a:gd name="connsiteY20" fmla="*/ 83344 h 428625"/>
                <a:gd name="connsiteX21" fmla="*/ 502444 w 776288"/>
                <a:gd name="connsiteY21" fmla="*/ 207169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76288" h="428625">
                  <a:moveTo>
                    <a:pt x="502444" y="207169"/>
                  </a:moveTo>
                  <a:lnTo>
                    <a:pt x="283369" y="326231"/>
                  </a:lnTo>
                  <a:lnTo>
                    <a:pt x="233363" y="359569"/>
                  </a:lnTo>
                  <a:lnTo>
                    <a:pt x="178594" y="400050"/>
                  </a:lnTo>
                  <a:lnTo>
                    <a:pt x="145256" y="419100"/>
                  </a:lnTo>
                  <a:lnTo>
                    <a:pt x="114300" y="428625"/>
                  </a:lnTo>
                  <a:lnTo>
                    <a:pt x="97631" y="428625"/>
                  </a:lnTo>
                  <a:lnTo>
                    <a:pt x="73819" y="419100"/>
                  </a:lnTo>
                  <a:lnTo>
                    <a:pt x="54769" y="402431"/>
                  </a:lnTo>
                  <a:lnTo>
                    <a:pt x="35719" y="371475"/>
                  </a:lnTo>
                  <a:lnTo>
                    <a:pt x="14288" y="314325"/>
                  </a:lnTo>
                  <a:lnTo>
                    <a:pt x="0" y="247650"/>
                  </a:lnTo>
                  <a:lnTo>
                    <a:pt x="0" y="200025"/>
                  </a:lnTo>
                  <a:lnTo>
                    <a:pt x="9525" y="166688"/>
                  </a:lnTo>
                  <a:lnTo>
                    <a:pt x="52388" y="130969"/>
                  </a:lnTo>
                  <a:lnTo>
                    <a:pt x="257175" y="128588"/>
                  </a:lnTo>
                  <a:lnTo>
                    <a:pt x="333375" y="123825"/>
                  </a:lnTo>
                  <a:lnTo>
                    <a:pt x="414338" y="107156"/>
                  </a:lnTo>
                  <a:lnTo>
                    <a:pt x="540544" y="73819"/>
                  </a:lnTo>
                  <a:lnTo>
                    <a:pt x="723900" y="0"/>
                  </a:lnTo>
                  <a:lnTo>
                    <a:pt x="776288" y="83344"/>
                  </a:lnTo>
                  <a:lnTo>
                    <a:pt x="502444" y="207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13">
              <a:extLst>
                <a:ext uri="{FF2B5EF4-FFF2-40B4-BE49-F238E27FC236}">
                  <a16:creationId xmlns:a16="http://schemas.microsoft.com/office/drawing/2014/main" id="{60ABE7C6-9525-48D7-A566-920C12F959A2}"/>
                </a:ext>
              </a:extLst>
            </p:cNvPr>
            <p:cNvSpPr/>
            <p:nvPr/>
          </p:nvSpPr>
          <p:spPr>
            <a:xfrm>
              <a:off x="4852988" y="3097213"/>
              <a:ext cx="390525" cy="581025"/>
            </a:xfrm>
            <a:custGeom>
              <a:avLst/>
              <a:gdLst>
                <a:gd name="connsiteX0" fmla="*/ 207168 w 390525"/>
                <a:gd name="connsiteY0" fmla="*/ 442913 h 581025"/>
                <a:gd name="connsiteX1" fmla="*/ 126206 w 390525"/>
                <a:gd name="connsiteY1" fmla="*/ 295275 h 581025"/>
                <a:gd name="connsiteX2" fmla="*/ 85725 w 390525"/>
                <a:gd name="connsiteY2" fmla="*/ 202407 h 581025"/>
                <a:gd name="connsiteX3" fmla="*/ 52387 w 390525"/>
                <a:gd name="connsiteY3" fmla="*/ 116682 h 581025"/>
                <a:gd name="connsiteX4" fmla="*/ 21431 w 390525"/>
                <a:gd name="connsiteY4" fmla="*/ 69057 h 581025"/>
                <a:gd name="connsiteX5" fmla="*/ 4762 w 390525"/>
                <a:gd name="connsiteY5" fmla="*/ 42863 h 581025"/>
                <a:gd name="connsiteX6" fmla="*/ 0 w 390525"/>
                <a:gd name="connsiteY6" fmla="*/ 19050 h 581025"/>
                <a:gd name="connsiteX7" fmla="*/ 4762 w 390525"/>
                <a:gd name="connsiteY7" fmla="*/ 4763 h 581025"/>
                <a:gd name="connsiteX8" fmla="*/ 21431 w 390525"/>
                <a:gd name="connsiteY8" fmla="*/ 0 h 581025"/>
                <a:gd name="connsiteX9" fmla="*/ 50006 w 390525"/>
                <a:gd name="connsiteY9" fmla="*/ 14288 h 581025"/>
                <a:gd name="connsiteX10" fmla="*/ 150018 w 390525"/>
                <a:gd name="connsiteY10" fmla="*/ 97632 h 581025"/>
                <a:gd name="connsiteX11" fmla="*/ 261937 w 390525"/>
                <a:gd name="connsiteY11" fmla="*/ 183357 h 581025"/>
                <a:gd name="connsiteX12" fmla="*/ 364331 w 390525"/>
                <a:gd name="connsiteY12" fmla="*/ 261938 h 581025"/>
                <a:gd name="connsiteX13" fmla="*/ 383381 w 390525"/>
                <a:gd name="connsiteY13" fmla="*/ 316707 h 581025"/>
                <a:gd name="connsiteX14" fmla="*/ 390525 w 390525"/>
                <a:gd name="connsiteY14" fmla="*/ 378619 h 581025"/>
                <a:gd name="connsiteX15" fmla="*/ 383381 w 390525"/>
                <a:gd name="connsiteY15" fmla="*/ 471488 h 581025"/>
                <a:gd name="connsiteX16" fmla="*/ 388143 w 390525"/>
                <a:gd name="connsiteY16" fmla="*/ 523875 h 581025"/>
                <a:gd name="connsiteX17" fmla="*/ 381000 w 390525"/>
                <a:gd name="connsiteY17" fmla="*/ 559594 h 581025"/>
                <a:gd name="connsiteX18" fmla="*/ 364331 w 390525"/>
                <a:gd name="connsiteY18" fmla="*/ 573882 h 581025"/>
                <a:gd name="connsiteX19" fmla="*/ 342900 w 390525"/>
                <a:gd name="connsiteY19" fmla="*/ 581025 h 581025"/>
                <a:gd name="connsiteX20" fmla="*/ 316706 w 390525"/>
                <a:gd name="connsiteY20" fmla="*/ 576263 h 581025"/>
                <a:gd name="connsiteX21" fmla="*/ 285750 w 390525"/>
                <a:gd name="connsiteY21" fmla="*/ 561975 h 581025"/>
                <a:gd name="connsiteX22" fmla="*/ 259556 w 390525"/>
                <a:gd name="connsiteY22" fmla="*/ 538163 h 581025"/>
                <a:gd name="connsiteX23" fmla="*/ 235743 w 390525"/>
                <a:gd name="connsiteY23" fmla="*/ 509588 h 581025"/>
                <a:gd name="connsiteX24" fmla="*/ 207168 w 390525"/>
                <a:gd name="connsiteY24" fmla="*/ 442913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0525" h="581025">
                  <a:moveTo>
                    <a:pt x="207168" y="442913"/>
                  </a:moveTo>
                  <a:lnTo>
                    <a:pt x="126206" y="295275"/>
                  </a:lnTo>
                  <a:lnTo>
                    <a:pt x="85725" y="202407"/>
                  </a:lnTo>
                  <a:lnTo>
                    <a:pt x="52387" y="116682"/>
                  </a:lnTo>
                  <a:lnTo>
                    <a:pt x="21431" y="69057"/>
                  </a:lnTo>
                  <a:lnTo>
                    <a:pt x="4762" y="42863"/>
                  </a:lnTo>
                  <a:lnTo>
                    <a:pt x="0" y="19050"/>
                  </a:lnTo>
                  <a:lnTo>
                    <a:pt x="4762" y="4763"/>
                  </a:lnTo>
                  <a:lnTo>
                    <a:pt x="21431" y="0"/>
                  </a:lnTo>
                  <a:lnTo>
                    <a:pt x="50006" y="14288"/>
                  </a:lnTo>
                  <a:lnTo>
                    <a:pt x="150018" y="97632"/>
                  </a:lnTo>
                  <a:lnTo>
                    <a:pt x="261937" y="183357"/>
                  </a:lnTo>
                  <a:lnTo>
                    <a:pt x="364331" y="261938"/>
                  </a:lnTo>
                  <a:lnTo>
                    <a:pt x="383381" y="316707"/>
                  </a:lnTo>
                  <a:lnTo>
                    <a:pt x="390525" y="378619"/>
                  </a:lnTo>
                  <a:lnTo>
                    <a:pt x="383381" y="471488"/>
                  </a:lnTo>
                  <a:lnTo>
                    <a:pt x="388143" y="523875"/>
                  </a:lnTo>
                  <a:lnTo>
                    <a:pt x="381000" y="559594"/>
                  </a:lnTo>
                  <a:lnTo>
                    <a:pt x="364331" y="573882"/>
                  </a:lnTo>
                  <a:lnTo>
                    <a:pt x="342900" y="581025"/>
                  </a:lnTo>
                  <a:lnTo>
                    <a:pt x="316706" y="576263"/>
                  </a:lnTo>
                  <a:lnTo>
                    <a:pt x="285750" y="561975"/>
                  </a:lnTo>
                  <a:lnTo>
                    <a:pt x="259556" y="538163"/>
                  </a:lnTo>
                  <a:lnTo>
                    <a:pt x="235743" y="509588"/>
                  </a:lnTo>
                  <a:lnTo>
                    <a:pt x="207168" y="4429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19">
              <a:extLst>
                <a:ext uri="{FF2B5EF4-FFF2-40B4-BE49-F238E27FC236}">
                  <a16:creationId xmlns:a16="http://schemas.microsoft.com/office/drawing/2014/main" id="{8AA7E6A9-8EE5-4463-B13F-1BB25C857E8C}"/>
                </a:ext>
              </a:extLst>
            </p:cNvPr>
            <p:cNvSpPr/>
            <p:nvPr/>
          </p:nvSpPr>
          <p:spPr>
            <a:xfrm>
              <a:off x="5780088" y="2151063"/>
              <a:ext cx="519112" cy="641350"/>
            </a:xfrm>
            <a:custGeom>
              <a:avLst/>
              <a:gdLst>
                <a:gd name="connsiteX0" fmla="*/ 273844 w 519112"/>
                <a:gd name="connsiteY0" fmla="*/ 478631 h 642937"/>
                <a:gd name="connsiteX1" fmla="*/ 107156 w 519112"/>
                <a:gd name="connsiteY1" fmla="*/ 316706 h 642937"/>
                <a:gd name="connsiteX2" fmla="*/ 9525 w 519112"/>
                <a:gd name="connsiteY2" fmla="*/ 228600 h 642937"/>
                <a:gd name="connsiteX3" fmla="*/ 0 w 519112"/>
                <a:gd name="connsiteY3" fmla="*/ 211931 h 642937"/>
                <a:gd name="connsiteX4" fmla="*/ 4762 w 519112"/>
                <a:gd name="connsiteY4" fmla="*/ 164306 h 642937"/>
                <a:gd name="connsiteX5" fmla="*/ 26194 w 519112"/>
                <a:gd name="connsiteY5" fmla="*/ 109537 h 642937"/>
                <a:gd name="connsiteX6" fmla="*/ 54769 w 519112"/>
                <a:gd name="connsiteY6" fmla="*/ 59531 h 642937"/>
                <a:gd name="connsiteX7" fmla="*/ 85725 w 519112"/>
                <a:gd name="connsiteY7" fmla="*/ 21431 h 642937"/>
                <a:gd name="connsiteX8" fmla="*/ 116681 w 519112"/>
                <a:gd name="connsiteY8" fmla="*/ 4762 h 642937"/>
                <a:gd name="connsiteX9" fmla="*/ 152400 w 519112"/>
                <a:gd name="connsiteY9" fmla="*/ 0 h 642937"/>
                <a:gd name="connsiteX10" fmla="*/ 221456 w 519112"/>
                <a:gd name="connsiteY10" fmla="*/ 197644 h 642937"/>
                <a:gd name="connsiteX11" fmla="*/ 269081 w 519112"/>
                <a:gd name="connsiteY11" fmla="*/ 242887 h 642937"/>
                <a:gd name="connsiteX12" fmla="*/ 342900 w 519112"/>
                <a:gd name="connsiteY12" fmla="*/ 319087 h 642937"/>
                <a:gd name="connsiteX13" fmla="*/ 421481 w 519112"/>
                <a:gd name="connsiteY13" fmla="*/ 419100 h 642937"/>
                <a:gd name="connsiteX14" fmla="*/ 519112 w 519112"/>
                <a:gd name="connsiteY14" fmla="*/ 535781 h 642937"/>
                <a:gd name="connsiteX15" fmla="*/ 428625 w 519112"/>
                <a:gd name="connsiteY15" fmla="*/ 642937 h 642937"/>
                <a:gd name="connsiteX16" fmla="*/ 273844 w 519112"/>
                <a:gd name="connsiteY16" fmla="*/ 478631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19112" h="642937">
                  <a:moveTo>
                    <a:pt x="273844" y="478631"/>
                  </a:moveTo>
                  <a:lnTo>
                    <a:pt x="107156" y="316706"/>
                  </a:lnTo>
                  <a:lnTo>
                    <a:pt x="9525" y="228600"/>
                  </a:lnTo>
                  <a:lnTo>
                    <a:pt x="0" y="211931"/>
                  </a:lnTo>
                  <a:lnTo>
                    <a:pt x="4762" y="164306"/>
                  </a:lnTo>
                  <a:lnTo>
                    <a:pt x="26194" y="109537"/>
                  </a:lnTo>
                  <a:lnTo>
                    <a:pt x="54769" y="59531"/>
                  </a:lnTo>
                  <a:lnTo>
                    <a:pt x="85725" y="21431"/>
                  </a:lnTo>
                  <a:lnTo>
                    <a:pt x="116681" y="4762"/>
                  </a:lnTo>
                  <a:lnTo>
                    <a:pt x="152400" y="0"/>
                  </a:lnTo>
                  <a:lnTo>
                    <a:pt x="221456" y="197644"/>
                  </a:lnTo>
                  <a:lnTo>
                    <a:pt x="269081" y="242887"/>
                  </a:lnTo>
                  <a:lnTo>
                    <a:pt x="342900" y="319087"/>
                  </a:lnTo>
                  <a:lnTo>
                    <a:pt x="421481" y="419100"/>
                  </a:lnTo>
                  <a:lnTo>
                    <a:pt x="519112" y="535781"/>
                  </a:lnTo>
                  <a:lnTo>
                    <a:pt x="428625" y="642937"/>
                  </a:lnTo>
                  <a:lnTo>
                    <a:pt x="273844" y="478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22">
              <a:extLst>
                <a:ext uri="{FF2B5EF4-FFF2-40B4-BE49-F238E27FC236}">
                  <a16:creationId xmlns:a16="http://schemas.microsoft.com/office/drawing/2014/main" id="{32773302-2C46-4BC3-9282-EDD0A6F73452}"/>
                </a:ext>
              </a:extLst>
            </p:cNvPr>
            <p:cNvSpPr/>
            <p:nvPr/>
          </p:nvSpPr>
          <p:spPr>
            <a:xfrm>
              <a:off x="5815013" y="1998663"/>
              <a:ext cx="979487" cy="1304925"/>
            </a:xfrm>
            <a:custGeom>
              <a:avLst/>
              <a:gdLst>
                <a:gd name="connsiteX0" fmla="*/ 659606 w 978693"/>
                <a:gd name="connsiteY0" fmla="*/ 616744 h 1304925"/>
                <a:gd name="connsiteX1" fmla="*/ 523875 w 978693"/>
                <a:gd name="connsiteY1" fmla="*/ 773906 h 1304925"/>
                <a:gd name="connsiteX2" fmla="*/ 459581 w 978693"/>
                <a:gd name="connsiteY2" fmla="*/ 842962 h 1304925"/>
                <a:gd name="connsiteX3" fmla="*/ 78581 w 978693"/>
                <a:gd name="connsiteY3" fmla="*/ 1304925 h 1304925"/>
                <a:gd name="connsiteX4" fmla="*/ 0 w 978693"/>
                <a:gd name="connsiteY4" fmla="*/ 1250156 h 1304925"/>
                <a:gd name="connsiteX5" fmla="*/ 140493 w 978693"/>
                <a:gd name="connsiteY5" fmla="*/ 1050131 h 1304925"/>
                <a:gd name="connsiteX6" fmla="*/ 359568 w 978693"/>
                <a:gd name="connsiteY6" fmla="*/ 762000 h 1304925"/>
                <a:gd name="connsiteX7" fmla="*/ 454818 w 978693"/>
                <a:gd name="connsiteY7" fmla="*/ 645319 h 1304925"/>
                <a:gd name="connsiteX8" fmla="*/ 638175 w 978693"/>
                <a:gd name="connsiteY8" fmla="*/ 357187 h 1304925"/>
                <a:gd name="connsiteX9" fmla="*/ 711993 w 978693"/>
                <a:gd name="connsiteY9" fmla="*/ 242887 h 1304925"/>
                <a:gd name="connsiteX10" fmla="*/ 721518 w 978693"/>
                <a:gd name="connsiteY10" fmla="*/ 216694 h 1304925"/>
                <a:gd name="connsiteX11" fmla="*/ 733425 w 978693"/>
                <a:gd name="connsiteY11" fmla="*/ 171450 h 1304925"/>
                <a:gd name="connsiteX12" fmla="*/ 735806 w 978693"/>
                <a:gd name="connsiteY12" fmla="*/ 119062 h 1304925"/>
                <a:gd name="connsiteX13" fmla="*/ 700087 w 978693"/>
                <a:gd name="connsiteY13" fmla="*/ 83344 h 1304925"/>
                <a:gd name="connsiteX14" fmla="*/ 681037 w 978693"/>
                <a:gd name="connsiteY14" fmla="*/ 54769 h 1304925"/>
                <a:gd name="connsiteX15" fmla="*/ 678656 w 978693"/>
                <a:gd name="connsiteY15" fmla="*/ 38100 h 1304925"/>
                <a:gd name="connsiteX16" fmla="*/ 681037 w 978693"/>
                <a:gd name="connsiteY16" fmla="*/ 21431 h 1304925"/>
                <a:gd name="connsiteX17" fmla="*/ 692943 w 978693"/>
                <a:gd name="connsiteY17" fmla="*/ 7144 h 1304925"/>
                <a:gd name="connsiteX18" fmla="*/ 721518 w 978693"/>
                <a:gd name="connsiteY18" fmla="*/ 0 h 1304925"/>
                <a:gd name="connsiteX19" fmla="*/ 735806 w 978693"/>
                <a:gd name="connsiteY19" fmla="*/ 0 h 1304925"/>
                <a:gd name="connsiteX20" fmla="*/ 752475 w 978693"/>
                <a:gd name="connsiteY20" fmla="*/ 4762 h 1304925"/>
                <a:gd name="connsiteX21" fmla="*/ 792956 w 978693"/>
                <a:gd name="connsiteY21" fmla="*/ 28575 h 1304925"/>
                <a:gd name="connsiteX22" fmla="*/ 823912 w 978693"/>
                <a:gd name="connsiteY22" fmla="*/ 50006 h 1304925"/>
                <a:gd name="connsiteX23" fmla="*/ 866775 w 978693"/>
                <a:gd name="connsiteY23" fmla="*/ 88106 h 1304925"/>
                <a:gd name="connsiteX24" fmla="*/ 912018 w 978693"/>
                <a:gd name="connsiteY24" fmla="*/ 130969 h 1304925"/>
                <a:gd name="connsiteX25" fmla="*/ 945356 w 978693"/>
                <a:gd name="connsiteY25" fmla="*/ 171450 h 1304925"/>
                <a:gd name="connsiteX26" fmla="*/ 964406 w 978693"/>
                <a:gd name="connsiteY26" fmla="*/ 204787 h 1304925"/>
                <a:gd name="connsiteX27" fmla="*/ 971550 w 978693"/>
                <a:gd name="connsiteY27" fmla="*/ 228600 h 1304925"/>
                <a:gd name="connsiteX28" fmla="*/ 976312 w 978693"/>
                <a:gd name="connsiteY28" fmla="*/ 259556 h 1304925"/>
                <a:gd name="connsiteX29" fmla="*/ 978693 w 978693"/>
                <a:gd name="connsiteY29" fmla="*/ 297656 h 1304925"/>
                <a:gd name="connsiteX30" fmla="*/ 966787 w 978693"/>
                <a:gd name="connsiteY30" fmla="*/ 330994 h 1304925"/>
                <a:gd name="connsiteX31" fmla="*/ 926306 w 978693"/>
                <a:gd name="connsiteY31" fmla="*/ 378619 h 1304925"/>
                <a:gd name="connsiteX32" fmla="*/ 869156 w 978693"/>
                <a:gd name="connsiteY32" fmla="*/ 433387 h 1304925"/>
                <a:gd name="connsiteX33" fmla="*/ 778668 w 978693"/>
                <a:gd name="connsiteY33" fmla="*/ 495300 h 1304925"/>
                <a:gd name="connsiteX34" fmla="*/ 659606 w 978693"/>
                <a:gd name="connsiteY34" fmla="*/ 616744 h 13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78693" h="1304925">
                  <a:moveTo>
                    <a:pt x="659606" y="616744"/>
                  </a:moveTo>
                  <a:lnTo>
                    <a:pt x="523875" y="773906"/>
                  </a:lnTo>
                  <a:lnTo>
                    <a:pt x="459581" y="842962"/>
                  </a:lnTo>
                  <a:lnTo>
                    <a:pt x="78581" y="1304925"/>
                  </a:lnTo>
                  <a:lnTo>
                    <a:pt x="0" y="1250156"/>
                  </a:lnTo>
                  <a:lnTo>
                    <a:pt x="140493" y="1050131"/>
                  </a:lnTo>
                  <a:lnTo>
                    <a:pt x="359568" y="762000"/>
                  </a:lnTo>
                  <a:lnTo>
                    <a:pt x="454818" y="645319"/>
                  </a:lnTo>
                  <a:lnTo>
                    <a:pt x="638175" y="357187"/>
                  </a:lnTo>
                  <a:lnTo>
                    <a:pt x="711993" y="242887"/>
                  </a:lnTo>
                  <a:lnTo>
                    <a:pt x="721518" y="216694"/>
                  </a:lnTo>
                  <a:lnTo>
                    <a:pt x="733425" y="171450"/>
                  </a:lnTo>
                  <a:lnTo>
                    <a:pt x="735806" y="119062"/>
                  </a:lnTo>
                  <a:lnTo>
                    <a:pt x="700087" y="83344"/>
                  </a:lnTo>
                  <a:lnTo>
                    <a:pt x="681037" y="54769"/>
                  </a:lnTo>
                  <a:lnTo>
                    <a:pt x="678656" y="38100"/>
                  </a:lnTo>
                  <a:lnTo>
                    <a:pt x="681037" y="21431"/>
                  </a:lnTo>
                  <a:lnTo>
                    <a:pt x="692943" y="7144"/>
                  </a:lnTo>
                  <a:lnTo>
                    <a:pt x="721518" y="0"/>
                  </a:lnTo>
                  <a:lnTo>
                    <a:pt x="735806" y="0"/>
                  </a:lnTo>
                  <a:lnTo>
                    <a:pt x="752475" y="4762"/>
                  </a:lnTo>
                  <a:lnTo>
                    <a:pt x="792956" y="28575"/>
                  </a:lnTo>
                  <a:lnTo>
                    <a:pt x="823912" y="50006"/>
                  </a:lnTo>
                  <a:lnTo>
                    <a:pt x="866775" y="88106"/>
                  </a:lnTo>
                  <a:lnTo>
                    <a:pt x="912018" y="130969"/>
                  </a:lnTo>
                  <a:lnTo>
                    <a:pt x="945356" y="171450"/>
                  </a:lnTo>
                  <a:lnTo>
                    <a:pt x="964406" y="204787"/>
                  </a:lnTo>
                  <a:lnTo>
                    <a:pt x="971550" y="228600"/>
                  </a:lnTo>
                  <a:lnTo>
                    <a:pt x="976312" y="259556"/>
                  </a:lnTo>
                  <a:lnTo>
                    <a:pt x="978693" y="297656"/>
                  </a:lnTo>
                  <a:lnTo>
                    <a:pt x="966787" y="330994"/>
                  </a:lnTo>
                  <a:lnTo>
                    <a:pt x="926306" y="378619"/>
                  </a:lnTo>
                  <a:lnTo>
                    <a:pt x="869156" y="433387"/>
                  </a:lnTo>
                  <a:lnTo>
                    <a:pt x="778668" y="495300"/>
                  </a:lnTo>
                  <a:lnTo>
                    <a:pt x="659606" y="616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23">
              <a:extLst>
                <a:ext uri="{FF2B5EF4-FFF2-40B4-BE49-F238E27FC236}">
                  <a16:creationId xmlns:a16="http://schemas.microsoft.com/office/drawing/2014/main" id="{78658F9D-A617-48C9-BCB3-12E439C1F466}"/>
                </a:ext>
              </a:extLst>
            </p:cNvPr>
            <p:cNvSpPr/>
            <p:nvPr/>
          </p:nvSpPr>
          <p:spPr>
            <a:xfrm>
              <a:off x="5748338" y="3076575"/>
              <a:ext cx="914400" cy="381000"/>
            </a:xfrm>
            <a:custGeom>
              <a:avLst/>
              <a:gdLst>
                <a:gd name="connsiteX0" fmla="*/ 640556 w 914400"/>
                <a:gd name="connsiteY0" fmla="*/ 147638 h 381000"/>
                <a:gd name="connsiteX1" fmla="*/ 416718 w 914400"/>
                <a:gd name="connsiteY1" fmla="*/ 228600 h 381000"/>
                <a:gd name="connsiteX2" fmla="*/ 226218 w 914400"/>
                <a:gd name="connsiteY2" fmla="*/ 326231 h 381000"/>
                <a:gd name="connsiteX3" fmla="*/ 190500 w 914400"/>
                <a:gd name="connsiteY3" fmla="*/ 364331 h 381000"/>
                <a:gd name="connsiteX4" fmla="*/ 169068 w 914400"/>
                <a:gd name="connsiteY4" fmla="*/ 376238 h 381000"/>
                <a:gd name="connsiteX5" fmla="*/ 150018 w 914400"/>
                <a:gd name="connsiteY5" fmla="*/ 381000 h 381000"/>
                <a:gd name="connsiteX6" fmla="*/ 121443 w 914400"/>
                <a:gd name="connsiteY6" fmla="*/ 378619 h 381000"/>
                <a:gd name="connsiteX7" fmla="*/ 100012 w 914400"/>
                <a:gd name="connsiteY7" fmla="*/ 369094 h 381000"/>
                <a:gd name="connsiteX8" fmla="*/ 69056 w 914400"/>
                <a:gd name="connsiteY8" fmla="*/ 335756 h 381000"/>
                <a:gd name="connsiteX9" fmla="*/ 42862 w 914400"/>
                <a:gd name="connsiteY9" fmla="*/ 300038 h 381000"/>
                <a:gd name="connsiteX10" fmla="*/ 21431 w 914400"/>
                <a:gd name="connsiteY10" fmla="*/ 261938 h 381000"/>
                <a:gd name="connsiteX11" fmla="*/ 7143 w 914400"/>
                <a:gd name="connsiteY11" fmla="*/ 223838 h 381000"/>
                <a:gd name="connsiteX12" fmla="*/ 0 w 914400"/>
                <a:gd name="connsiteY12" fmla="*/ 171450 h 381000"/>
                <a:gd name="connsiteX13" fmla="*/ 2381 w 914400"/>
                <a:gd name="connsiteY13" fmla="*/ 140494 h 381000"/>
                <a:gd name="connsiteX14" fmla="*/ 11906 w 914400"/>
                <a:gd name="connsiteY14" fmla="*/ 130969 h 381000"/>
                <a:gd name="connsiteX15" fmla="*/ 119062 w 914400"/>
                <a:gd name="connsiteY15" fmla="*/ 123825 h 381000"/>
                <a:gd name="connsiteX16" fmla="*/ 242887 w 914400"/>
                <a:gd name="connsiteY16" fmla="*/ 133350 h 381000"/>
                <a:gd name="connsiteX17" fmla="*/ 507206 w 914400"/>
                <a:gd name="connsiteY17" fmla="*/ 76200 h 381000"/>
                <a:gd name="connsiteX18" fmla="*/ 873918 w 914400"/>
                <a:gd name="connsiteY18" fmla="*/ 0 h 381000"/>
                <a:gd name="connsiteX19" fmla="*/ 914400 w 914400"/>
                <a:gd name="connsiteY19" fmla="*/ 61913 h 381000"/>
                <a:gd name="connsiteX20" fmla="*/ 640556 w 914400"/>
                <a:gd name="connsiteY20" fmla="*/ 147638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4400" h="381000">
                  <a:moveTo>
                    <a:pt x="640556" y="147638"/>
                  </a:moveTo>
                  <a:lnTo>
                    <a:pt x="416718" y="228600"/>
                  </a:lnTo>
                  <a:lnTo>
                    <a:pt x="226218" y="326231"/>
                  </a:lnTo>
                  <a:lnTo>
                    <a:pt x="190500" y="364331"/>
                  </a:lnTo>
                  <a:lnTo>
                    <a:pt x="169068" y="376238"/>
                  </a:lnTo>
                  <a:lnTo>
                    <a:pt x="150018" y="381000"/>
                  </a:lnTo>
                  <a:lnTo>
                    <a:pt x="121443" y="378619"/>
                  </a:lnTo>
                  <a:lnTo>
                    <a:pt x="100012" y="369094"/>
                  </a:lnTo>
                  <a:lnTo>
                    <a:pt x="69056" y="335756"/>
                  </a:lnTo>
                  <a:lnTo>
                    <a:pt x="42862" y="300038"/>
                  </a:lnTo>
                  <a:lnTo>
                    <a:pt x="21431" y="261938"/>
                  </a:lnTo>
                  <a:lnTo>
                    <a:pt x="7143" y="223838"/>
                  </a:lnTo>
                  <a:lnTo>
                    <a:pt x="0" y="171450"/>
                  </a:lnTo>
                  <a:lnTo>
                    <a:pt x="2381" y="140494"/>
                  </a:lnTo>
                  <a:lnTo>
                    <a:pt x="11906" y="130969"/>
                  </a:lnTo>
                  <a:lnTo>
                    <a:pt x="119062" y="123825"/>
                  </a:lnTo>
                  <a:lnTo>
                    <a:pt x="242887" y="133350"/>
                  </a:lnTo>
                  <a:lnTo>
                    <a:pt x="507206" y="76200"/>
                  </a:lnTo>
                  <a:lnTo>
                    <a:pt x="873918" y="0"/>
                  </a:lnTo>
                  <a:lnTo>
                    <a:pt x="914400" y="61913"/>
                  </a:lnTo>
                  <a:lnTo>
                    <a:pt x="640556" y="147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24">
              <a:extLst>
                <a:ext uri="{FF2B5EF4-FFF2-40B4-BE49-F238E27FC236}">
                  <a16:creationId xmlns:a16="http://schemas.microsoft.com/office/drawing/2014/main" id="{6FEEAE37-6D4B-4964-9AE6-640B5C6B7BA5}"/>
                </a:ext>
              </a:extLst>
            </p:cNvPr>
            <p:cNvSpPr/>
            <p:nvPr/>
          </p:nvSpPr>
          <p:spPr>
            <a:xfrm>
              <a:off x="6253163" y="2728913"/>
              <a:ext cx="657225" cy="719137"/>
            </a:xfrm>
            <a:custGeom>
              <a:avLst/>
              <a:gdLst>
                <a:gd name="connsiteX0" fmla="*/ 423862 w 657225"/>
                <a:gd name="connsiteY0" fmla="*/ 564356 h 719137"/>
                <a:gd name="connsiteX1" fmla="*/ 280987 w 657225"/>
                <a:gd name="connsiteY1" fmla="*/ 335756 h 719137"/>
                <a:gd name="connsiteX2" fmla="*/ 169068 w 657225"/>
                <a:gd name="connsiteY2" fmla="*/ 216693 h 719137"/>
                <a:gd name="connsiteX3" fmla="*/ 111918 w 657225"/>
                <a:gd name="connsiteY3" fmla="*/ 159543 h 719137"/>
                <a:gd name="connsiteX4" fmla="*/ 0 w 657225"/>
                <a:gd name="connsiteY4" fmla="*/ 76200 h 719137"/>
                <a:gd name="connsiteX5" fmla="*/ 52387 w 657225"/>
                <a:gd name="connsiteY5" fmla="*/ 0 h 719137"/>
                <a:gd name="connsiteX6" fmla="*/ 214312 w 657225"/>
                <a:gd name="connsiteY6" fmla="*/ 95250 h 719137"/>
                <a:gd name="connsiteX7" fmla="*/ 404812 w 657225"/>
                <a:gd name="connsiteY7" fmla="*/ 211931 h 719137"/>
                <a:gd name="connsiteX8" fmla="*/ 569118 w 657225"/>
                <a:gd name="connsiteY8" fmla="*/ 323850 h 719137"/>
                <a:gd name="connsiteX9" fmla="*/ 597693 w 657225"/>
                <a:gd name="connsiteY9" fmla="*/ 354806 h 719137"/>
                <a:gd name="connsiteX10" fmla="*/ 626268 w 657225"/>
                <a:gd name="connsiteY10" fmla="*/ 414337 h 719137"/>
                <a:gd name="connsiteX11" fmla="*/ 638175 w 657225"/>
                <a:gd name="connsiteY11" fmla="*/ 450056 h 719137"/>
                <a:gd name="connsiteX12" fmla="*/ 652462 w 657225"/>
                <a:gd name="connsiteY12" fmla="*/ 497681 h 719137"/>
                <a:gd name="connsiteX13" fmla="*/ 657225 w 657225"/>
                <a:gd name="connsiteY13" fmla="*/ 545306 h 719137"/>
                <a:gd name="connsiteX14" fmla="*/ 652462 w 657225"/>
                <a:gd name="connsiteY14" fmla="*/ 626268 h 719137"/>
                <a:gd name="connsiteX15" fmla="*/ 638175 w 657225"/>
                <a:gd name="connsiteY15" fmla="*/ 690562 h 719137"/>
                <a:gd name="connsiteX16" fmla="*/ 623887 w 657225"/>
                <a:gd name="connsiteY16" fmla="*/ 711993 h 719137"/>
                <a:gd name="connsiteX17" fmla="*/ 609600 w 657225"/>
                <a:gd name="connsiteY17" fmla="*/ 719137 h 719137"/>
                <a:gd name="connsiteX18" fmla="*/ 583406 w 657225"/>
                <a:gd name="connsiteY18" fmla="*/ 719137 h 719137"/>
                <a:gd name="connsiteX19" fmla="*/ 535781 w 657225"/>
                <a:gd name="connsiteY19" fmla="*/ 707231 h 719137"/>
                <a:gd name="connsiteX20" fmla="*/ 500062 w 657225"/>
                <a:gd name="connsiteY20" fmla="*/ 683418 h 719137"/>
                <a:gd name="connsiteX21" fmla="*/ 423862 w 657225"/>
                <a:gd name="connsiteY21" fmla="*/ 564356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7225" h="719137">
                  <a:moveTo>
                    <a:pt x="423862" y="564356"/>
                  </a:moveTo>
                  <a:lnTo>
                    <a:pt x="280987" y="335756"/>
                  </a:lnTo>
                  <a:lnTo>
                    <a:pt x="169068" y="216693"/>
                  </a:lnTo>
                  <a:lnTo>
                    <a:pt x="111918" y="159543"/>
                  </a:lnTo>
                  <a:lnTo>
                    <a:pt x="0" y="76200"/>
                  </a:lnTo>
                  <a:lnTo>
                    <a:pt x="52387" y="0"/>
                  </a:lnTo>
                  <a:lnTo>
                    <a:pt x="214312" y="95250"/>
                  </a:lnTo>
                  <a:lnTo>
                    <a:pt x="404812" y="211931"/>
                  </a:lnTo>
                  <a:lnTo>
                    <a:pt x="569118" y="323850"/>
                  </a:lnTo>
                  <a:lnTo>
                    <a:pt x="597693" y="354806"/>
                  </a:lnTo>
                  <a:lnTo>
                    <a:pt x="626268" y="414337"/>
                  </a:lnTo>
                  <a:lnTo>
                    <a:pt x="638175" y="450056"/>
                  </a:lnTo>
                  <a:lnTo>
                    <a:pt x="652462" y="497681"/>
                  </a:lnTo>
                  <a:lnTo>
                    <a:pt x="657225" y="545306"/>
                  </a:lnTo>
                  <a:lnTo>
                    <a:pt x="652462" y="626268"/>
                  </a:lnTo>
                  <a:lnTo>
                    <a:pt x="638175" y="690562"/>
                  </a:lnTo>
                  <a:lnTo>
                    <a:pt x="623887" y="711993"/>
                  </a:lnTo>
                  <a:lnTo>
                    <a:pt x="609600" y="719137"/>
                  </a:lnTo>
                  <a:lnTo>
                    <a:pt x="583406" y="719137"/>
                  </a:lnTo>
                  <a:lnTo>
                    <a:pt x="535781" y="707231"/>
                  </a:lnTo>
                  <a:lnTo>
                    <a:pt x="500062" y="683418"/>
                  </a:lnTo>
                  <a:lnTo>
                    <a:pt x="423862" y="5643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26">
              <a:extLst>
                <a:ext uri="{FF2B5EF4-FFF2-40B4-BE49-F238E27FC236}">
                  <a16:creationId xmlns:a16="http://schemas.microsoft.com/office/drawing/2014/main" id="{72217873-2E9F-4E1E-987D-D7930C7CAD86}"/>
                </a:ext>
              </a:extLst>
            </p:cNvPr>
            <p:cNvSpPr/>
            <p:nvPr/>
          </p:nvSpPr>
          <p:spPr>
            <a:xfrm>
              <a:off x="3833813" y="3810000"/>
              <a:ext cx="3279775" cy="604838"/>
            </a:xfrm>
            <a:custGeom>
              <a:avLst/>
              <a:gdLst>
                <a:gd name="connsiteX0" fmla="*/ 1447800 w 3279321"/>
                <a:gd name="connsiteY0" fmla="*/ 370114 h 604157"/>
                <a:gd name="connsiteX1" fmla="*/ 1102178 w 3279321"/>
                <a:gd name="connsiteY1" fmla="*/ 432707 h 604157"/>
                <a:gd name="connsiteX2" fmla="*/ 816428 w 3279321"/>
                <a:gd name="connsiteY2" fmla="*/ 492579 h 604157"/>
                <a:gd name="connsiteX3" fmla="*/ 595993 w 3279321"/>
                <a:gd name="connsiteY3" fmla="*/ 557893 h 604157"/>
                <a:gd name="connsiteX4" fmla="*/ 530678 w 3279321"/>
                <a:gd name="connsiteY4" fmla="*/ 579664 h 604157"/>
                <a:gd name="connsiteX5" fmla="*/ 484414 w 3279321"/>
                <a:gd name="connsiteY5" fmla="*/ 598714 h 604157"/>
                <a:gd name="connsiteX6" fmla="*/ 432707 w 3279321"/>
                <a:gd name="connsiteY6" fmla="*/ 604157 h 604157"/>
                <a:gd name="connsiteX7" fmla="*/ 386443 w 3279321"/>
                <a:gd name="connsiteY7" fmla="*/ 598714 h 604157"/>
                <a:gd name="connsiteX8" fmla="*/ 326571 w 3279321"/>
                <a:gd name="connsiteY8" fmla="*/ 579664 h 604157"/>
                <a:gd name="connsiteX9" fmla="*/ 239486 w 3279321"/>
                <a:gd name="connsiteY9" fmla="*/ 541564 h 604157"/>
                <a:gd name="connsiteX10" fmla="*/ 149678 w 3279321"/>
                <a:gd name="connsiteY10" fmla="*/ 489857 h 604157"/>
                <a:gd name="connsiteX11" fmla="*/ 84364 w 3279321"/>
                <a:gd name="connsiteY11" fmla="*/ 443593 h 604157"/>
                <a:gd name="connsiteX12" fmla="*/ 16328 w 3279321"/>
                <a:gd name="connsiteY12" fmla="*/ 386443 h 604157"/>
                <a:gd name="connsiteX13" fmla="*/ 2721 w 3279321"/>
                <a:gd name="connsiteY13" fmla="*/ 361950 h 604157"/>
                <a:gd name="connsiteX14" fmla="*/ 0 w 3279321"/>
                <a:gd name="connsiteY14" fmla="*/ 332014 h 604157"/>
                <a:gd name="connsiteX15" fmla="*/ 2721 w 3279321"/>
                <a:gd name="connsiteY15" fmla="*/ 310243 h 604157"/>
                <a:gd name="connsiteX16" fmla="*/ 16328 w 3279321"/>
                <a:gd name="connsiteY16" fmla="*/ 299357 h 604157"/>
                <a:gd name="connsiteX17" fmla="*/ 38100 w 3279321"/>
                <a:gd name="connsiteY17" fmla="*/ 302079 h 604157"/>
                <a:gd name="connsiteX18" fmla="*/ 103414 w 3279321"/>
                <a:gd name="connsiteY18" fmla="*/ 332014 h 604157"/>
                <a:gd name="connsiteX19" fmla="*/ 182336 w 3279321"/>
                <a:gd name="connsiteY19" fmla="*/ 364671 h 604157"/>
                <a:gd name="connsiteX20" fmla="*/ 255814 w 3279321"/>
                <a:gd name="connsiteY20" fmla="*/ 386443 h 604157"/>
                <a:gd name="connsiteX21" fmla="*/ 304800 w 3279321"/>
                <a:gd name="connsiteY21" fmla="*/ 397329 h 604157"/>
                <a:gd name="connsiteX22" fmla="*/ 348343 w 3279321"/>
                <a:gd name="connsiteY22" fmla="*/ 400050 h 604157"/>
                <a:gd name="connsiteX23" fmla="*/ 443593 w 3279321"/>
                <a:gd name="connsiteY23" fmla="*/ 389164 h 604157"/>
                <a:gd name="connsiteX24" fmla="*/ 732064 w 3279321"/>
                <a:gd name="connsiteY24" fmla="*/ 342900 h 604157"/>
                <a:gd name="connsiteX25" fmla="*/ 1134836 w 3279321"/>
                <a:gd name="connsiteY25" fmla="*/ 274864 h 604157"/>
                <a:gd name="connsiteX26" fmla="*/ 1485900 w 3279321"/>
                <a:gd name="connsiteY26" fmla="*/ 209550 h 604157"/>
                <a:gd name="connsiteX27" fmla="*/ 1646464 w 3279321"/>
                <a:gd name="connsiteY27" fmla="*/ 176893 h 604157"/>
                <a:gd name="connsiteX28" fmla="*/ 1847850 w 3279321"/>
                <a:gd name="connsiteY28" fmla="*/ 149679 h 604157"/>
                <a:gd name="connsiteX29" fmla="*/ 2310493 w 3279321"/>
                <a:gd name="connsiteY29" fmla="*/ 100693 h 604157"/>
                <a:gd name="connsiteX30" fmla="*/ 2775857 w 3279321"/>
                <a:gd name="connsiteY30" fmla="*/ 65314 h 604157"/>
                <a:gd name="connsiteX31" fmla="*/ 2824843 w 3279321"/>
                <a:gd name="connsiteY31" fmla="*/ 51707 h 604157"/>
                <a:gd name="connsiteX32" fmla="*/ 2895600 w 3279321"/>
                <a:gd name="connsiteY32" fmla="*/ 16329 h 604157"/>
                <a:gd name="connsiteX33" fmla="*/ 2922814 w 3279321"/>
                <a:gd name="connsiteY33" fmla="*/ 0 h 604157"/>
                <a:gd name="connsiteX34" fmla="*/ 3028950 w 3279321"/>
                <a:gd name="connsiteY34" fmla="*/ 21771 h 604157"/>
                <a:gd name="connsiteX35" fmla="*/ 3118757 w 3279321"/>
                <a:gd name="connsiteY35" fmla="*/ 46264 h 604157"/>
                <a:gd name="connsiteX36" fmla="*/ 3165021 w 3279321"/>
                <a:gd name="connsiteY36" fmla="*/ 68036 h 604157"/>
                <a:gd name="connsiteX37" fmla="*/ 3214007 w 3279321"/>
                <a:gd name="connsiteY37" fmla="*/ 97971 h 604157"/>
                <a:gd name="connsiteX38" fmla="*/ 3260271 w 3279321"/>
                <a:gd name="connsiteY38" fmla="*/ 138793 h 604157"/>
                <a:gd name="connsiteX39" fmla="*/ 3279321 w 3279321"/>
                <a:gd name="connsiteY39" fmla="*/ 163286 h 604157"/>
                <a:gd name="connsiteX40" fmla="*/ 3279321 w 3279321"/>
                <a:gd name="connsiteY40" fmla="*/ 185057 h 604157"/>
                <a:gd name="connsiteX41" fmla="*/ 3265714 w 3279321"/>
                <a:gd name="connsiteY41" fmla="*/ 212271 h 604157"/>
                <a:gd name="connsiteX42" fmla="*/ 3241221 w 3279321"/>
                <a:gd name="connsiteY42" fmla="*/ 231321 h 604157"/>
                <a:gd name="connsiteX43" fmla="*/ 3189514 w 3279321"/>
                <a:gd name="connsiteY43" fmla="*/ 244929 h 604157"/>
                <a:gd name="connsiteX44" fmla="*/ 3061607 w 3279321"/>
                <a:gd name="connsiteY44" fmla="*/ 242207 h 604157"/>
                <a:gd name="connsiteX45" fmla="*/ 2647950 w 3279321"/>
                <a:gd name="connsiteY45" fmla="*/ 244929 h 604157"/>
                <a:gd name="connsiteX46" fmla="*/ 2332264 w 3279321"/>
                <a:gd name="connsiteY46" fmla="*/ 261257 h 604157"/>
                <a:gd name="connsiteX47" fmla="*/ 1866900 w 3279321"/>
                <a:gd name="connsiteY47" fmla="*/ 312964 h 604157"/>
                <a:gd name="connsiteX48" fmla="*/ 1447800 w 3279321"/>
                <a:gd name="connsiteY48" fmla="*/ 370114 h 60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279321" h="604157">
                  <a:moveTo>
                    <a:pt x="1447800" y="370114"/>
                  </a:moveTo>
                  <a:lnTo>
                    <a:pt x="1102178" y="432707"/>
                  </a:lnTo>
                  <a:lnTo>
                    <a:pt x="816428" y="492579"/>
                  </a:lnTo>
                  <a:lnTo>
                    <a:pt x="595993" y="557893"/>
                  </a:lnTo>
                  <a:lnTo>
                    <a:pt x="530678" y="579664"/>
                  </a:lnTo>
                  <a:lnTo>
                    <a:pt x="484414" y="598714"/>
                  </a:lnTo>
                  <a:lnTo>
                    <a:pt x="432707" y="604157"/>
                  </a:lnTo>
                  <a:lnTo>
                    <a:pt x="386443" y="598714"/>
                  </a:lnTo>
                  <a:lnTo>
                    <a:pt x="326571" y="579664"/>
                  </a:lnTo>
                  <a:lnTo>
                    <a:pt x="239486" y="541564"/>
                  </a:lnTo>
                  <a:lnTo>
                    <a:pt x="149678" y="489857"/>
                  </a:lnTo>
                  <a:lnTo>
                    <a:pt x="84364" y="443593"/>
                  </a:lnTo>
                  <a:lnTo>
                    <a:pt x="16328" y="386443"/>
                  </a:lnTo>
                  <a:lnTo>
                    <a:pt x="2721" y="361950"/>
                  </a:lnTo>
                  <a:lnTo>
                    <a:pt x="0" y="332014"/>
                  </a:lnTo>
                  <a:lnTo>
                    <a:pt x="2721" y="310243"/>
                  </a:lnTo>
                  <a:lnTo>
                    <a:pt x="16328" y="299357"/>
                  </a:lnTo>
                  <a:lnTo>
                    <a:pt x="38100" y="302079"/>
                  </a:lnTo>
                  <a:lnTo>
                    <a:pt x="103414" y="332014"/>
                  </a:lnTo>
                  <a:lnTo>
                    <a:pt x="182336" y="364671"/>
                  </a:lnTo>
                  <a:lnTo>
                    <a:pt x="255814" y="386443"/>
                  </a:lnTo>
                  <a:lnTo>
                    <a:pt x="304800" y="397329"/>
                  </a:lnTo>
                  <a:lnTo>
                    <a:pt x="348343" y="400050"/>
                  </a:lnTo>
                  <a:lnTo>
                    <a:pt x="443593" y="389164"/>
                  </a:lnTo>
                  <a:lnTo>
                    <a:pt x="732064" y="342900"/>
                  </a:lnTo>
                  <a:lnTo>
                    <a:pt x="1134836" y="274864"/>
                  </a:lnTo>
                  <a:lnTo>
                    <a:pt x="1485900" y="209550"/>
                  </a:lnTo>
                  <a:lnTo>
                    <a:pt x="1646464" y="176893"/>
                  </a:lnTo>
                  <a:lnTo>
                    <a:pt x="1847850" y="149679"/>
                  </a:lnTo>
                  <a:lnTo>
                    <a:pt x="2310493" y="100693"/>
                  </a:lnTo>
                  <a:lnTo>
                    <a:pt x="2775857" y="65314"/>
                  </a:lnTo>
                  <a:lnTo>
                    <a:pt x="2824843" y="51707"/>
                  </a:lnTo>
                  <a:lnTo>
                    <a:pt x="2895600" y="16329"/>
                  </a:lnTo>
                  <a:lnTo>
                    <a:pt x="2922814" y="0"/>
                  </a:lnTo>
                  <a:lnTo>
                    <a:pt x="3028950" y="21771"/>
                  </a:lnTo>
                  <a:lnTo>
                    <a:pt x="3118757" y="46264"/>
                  </a:lnTo>
                  <a:lnTo>
                    <a:pt x="3165021" y="68036"/>
                  </a:lnTo>
                  <a:lnTo>
                    <a:pt x="3214007" y="97971"/>
                  </a:lnTo>
                  <a:lnTo>
                    <a:pt x="3260271" y="138793"/>
                  </a:lnTo>
                  <a:lnTo>
                    <a:pt x="3279321" y="163286"/>
                  </a:lnTo>
                  <a:lnTo>
                    <a:pt x="3279321" y="185057"/>
                  </a:lnTo>
                  <a:lnTo>
                    <a:pt x="3265714" y="212271"/>
                  </a:lnTo>
                  <a:lnTo>
                    <a:pt x="3241221" y="231321"/>
                  </a:lnTo>
                  <a:lnTo>
                    <a:pt x="3189514" y="244929"/>
                  </a:lnTo>
                  <a:lnTo>
                    <a:pt x="3061607" y="242207"/>
                  </a:lnTo>
                  <a:lnTo>
                    <a:pt x="2647950" y="244929"/>
                  </a:lnTo>
                  <a:lnTo>
                    <a:pt x="2332264" y="261257"/>
                  </a:lnTo>
                  <a:lnTo>
                    <a:pt x="1866900" y="312964"/>
                  </a:lnTo>
                  <a:lnTo>
                    <a:pt x="1447800" y="3701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27">
              <a:extLst>
                <a:ext uri="{FF2B5EF4-FFF2-40B4-BE49-F238E27FC236}">
                  <a16:creationId xmlns:a16="http://schemas.microsoft.com/office/drawing/2014/main" id="{F439BFAC-90FC-4220-8D4E-55A50D991F33}"/>
                </a:ext>
              </a:extLst>
            </p:cNvPr>
            <p:cNvSpPr/>
            <p:nvPr/>
          </p:nvSpPr>
          <p:spPr>
            <a:xfrm>
              <a:off x="3883025" y="4240213"/>
              <a:ext cx="1004888" cy="1463675"/>
            </a:xfrm>
            <a:custGeom>
              <a:avLst/>
              <a:gdLst>
                <a:gd name="connsiteX0" fmla="*/ 538842 w 1004207"/>
                <a:gd name="connsiteY0" fmla="*/ 952500 h 1464128"/>
                <a:gd name="connsiteX1" fmla="*/ 312964 w 1004207"/>
                <a:gd name="connsiteY1" fmla="*/ 1216478 h 1464128"/>
                <a:gd name="connsiteX2" fmla="*/ 103414 w 1004207"/>
                <a:gd name="connsiteY2" fmla="*/ 1426028 h 1464128"/>
                <a:gd name="connsiteX3" fmla="*/ 59871 w 1004207"/>
                <a:gd name="connsiteY3" fmla="*/ 1455964 h 1464128"/>
                <a:gd name="connsiteX4" fmla="*/ 35378 w 1004207"/>
                <a:gd name="connsiteY4" fmla="*/ 1464128 h 1464128"/>
                <a:gd name="connsiteX5" fmla="*/ 16328 w 1004207"/>
                <a:gd name="connsiteY5" fmla="*/ 1461407 h 1464128"/>
                <a:gd name="connsiteX6" fmla="*/ 2721 w 1004207"/>
                <a:gd name="connsiteY6" fmla="*/ 1450521 h 1464128"/>
                <a:gd name="connsiteX7" fmla="*/ 0 w 1004207"/>
                <a:gd name="connsiteY7" fmla="*/ 1434193 h 1464128"/>
                <a:gd name="connsiteX8" fmla="*/ 13607 w 1004207"/>
                <a:gd name="connsiteY8" fmla="*/ 1398814 h 1464128"/>
                <a:gd name="connsiteX9" fmla="*/ 70757 w 1004207"/>
                <a:gd name="connsiteY9" fmla="*/ 1330778 h 1464128"/>
                <a:gd name="connsiteX10" fmla="*/ 214992 w 1004207"/>
                <a:gd name="connsiteY10" fmla="*/ 1151164 h 1464128"/>
                <a:gd name="connsiteX11" fmla="*/ 348342 w 1004207"/>
                <a:gd name="connsiteY11" fmla="*/ 955221 h 1464128"/>
                <a:gd name="connsiteX12" fmla="*/ 470807 w 1004207"/>
                <a:gd name="connsiteY12" fmla="*/ 756557 h 1464128"/>
                <a:gd name="connsiteX13" fmla="*/ 566057 w 1004207"/>
                <a:gd name="connsiteY13" fmla="*/ 571500 h 1464128"/>
                <a:gd name="connsiteX14" fmla="*/ 639535 w 1004207"/>
                <a:gd name="connsiteY14" fmla="*/ 375557 h 1464128"/>
                <a:gd name="connsiteX15" fmla="*/ 655864 w 1004207"/>
                <a:gd name="connsiteY15" fmla="*/ 277585 h 1464128"/>
                <a:gd name="connsiteX16" fmla="*/ 655864 w 1004207"/>
                <a:gd name="connsiteY16" fmla="*/ 223157 h 1464128"/>
                <a:gd name="connsiteX17" fmla="*/ 650421 w 1004207"/>
                <a:gd name="connsiteY17" fmla="*/ 179614 h 1464128"/>
                <a:gd name="connsiteX18" fmla="*/ 642257 w 1004207"/>
                <a:gd name="connsiteY18" fmla="*/ 160564 h 1464128"/>
                <a:gd name="connsiteX19" fmla="*/ 620485 w 1004207"/>
                <a:gd name="connsiteY19" fmla="*/ 141514 h 1464128"/>
                <a:gd name="connsiteX20" fmla="*/ 478971 w 1004207"/>
                <a:gd name="connsiteY20" fmla="*/ 92528 h 1464128"/>
                <a:gd name="connsiteX21" fmla="*/ 674914 w 1004207"/>
                <a:gd name="connsiteY21" fmla="*/ 0 h 1464128"/>
                <a:gd name="connsiteX22" fmla="*/ 849085 w 1004207"/>
                <a:gd name="connsiteY22" fmla="*/ 103414 h 1464128"/>
                <a:gd name="connsiteX23" fmla="*/ 914400 w 1004207"/>
                <a:gd name="connsiteY23" fmla="*/ 144235 h 1464128"/>
                <a:gd name="connsiteX24" fmla="*/ 996042 w 1004207"/>
                <a:gd name="connsiteY24" fmla="*/ 217714 h 1464128"/>
                <a:gd name="connsiteX25" fmla="*/ 1004207 w 1004207"/>
                <a:gd name="connsiteY25" fmla="*/ 239485 h 1464128"/>
                <a:gd name="connsiteX26" fmla="*/ 998764 w 1004207"/>
                <a:gd name="connsiteY26" fmla="*/ 258535 h 1464128"/>
                <a:gd name="connsiteX27" fmla="*/ 963385 w 1004207"/>
                <a:gd name="connsiteY27" fmla="*/ 288471 h 1464128"/>
                <a:gd name="connsiteX28" fmla="*/ 930728 w 1004207"/>
                <a:gd name="connsiteY28" fmla="*/ 304800 h 1464128"/>
                <a:gd name="connsiteX29" fmla="*/ 838200 w 1004207"/>
                <a:gd name="connsiteY29" fmla="*/ 511628 h 1464128"/>
                <a:gd name="connsiteX30" fmla="*/ 696685 w 1004207"/>
                <a:gd name="connsiteY30" fmla="*/ 751114 h 1464128"/>
                <a:gd name="connsiteX31" fmla="*/ 538842 w 1004207"/>
                <a:gd name="connsiteY31" fmla="*/ 952500 h 1464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04207" h="1464128">
                  <a:moveTo>
                    <a:pt x="538842" y="952500"/>
                  </a:moveTo>
                  <a:lnTo>
                    <a:pt x="312964" y="1216478"/>
                  </a:lnTo>
                  <a:lnTo>
                    <a:pt x="103414" y="1426028"/>
                  </a:lnTo>
                  <a:lnTo>
                    <a:pt x="59871" y="1455964"/>
                  </a:lnTo>
                  <a:lnTo>
                    <a:pt x="35378" y="1464128"/>
                  </a:lnTo>
                  <a:lnTo>
                    <a:pt x="16328" y="1461407"/>
                  </a:lnTo>
                  <a:lnTo>
                    <a:pt x="2721" y="1450521"/>
                  </a:lnTo>
                  <a:lnTo>
                    <a:pt x="0" y="1434193"/>
                  </a:lnTo>
                  <a:lnTo>
                    <a:pt x="13607" y="1398814"/>
                  </a:lnTo>
                  <a:lnTo>
                    <a:pt x="70757" y="1330778"/>
                  </a:lnTo>
                  <a:lnTo>
                    <a:pt x="214992" y="1151164"/>
                  </a:lnTo>
                  <a:lnTo>
                    <a:pt x="348342" y="955221"/>
                  </a:lnTo>
                  <a:lnTo>
                    <a:pt x="470807" y="756557"/>
                  </a:lnTo>
                  <a:lnTo>
                    <a:pt x="566057" y="571500"/>
                  </a:lnTo>
                  <a:lnTo>
                    <a:pt x="639535" y="375557"/>
                  </a:lnTo>
                  <a:lnTo>
                    <a:pt x="655864" y="277585"/>
                  </a:lnTo>
                  <a:lnTo>
                    <a:pt x="655864" y="223157"/>
                  </a:lnTo>
                  <a:lnTo>
                    <a:pt x="650421" y="179614"/>
                  </a:lnTo>
                  <a:lnTo>
                    <a:pt x="642257" y="160564"/>
                  </a:lnTo>
                  <a:lnTo>
                    <a:pt x="620485" y="141514"/>
                  </a:lnTo>
                  <a:lnTo>
                    <a:pt x="478971" y="92528"/>
                  </a:lnTo>
                  <a:lnTo>
                    <a:pt x="674914" y="0"/>
                  </a:lnTo>
                  <a:lnTo>
                    <a:pt x="849085" y="103414"/>
                  </a:lnTo>
                  <a:lnTo>
                    <a:pt x="914400" y="144235"/>
                  </a:lnTo>
                  <a:lnTo>
                    <a:pt x="996042" y="217714"/>
                  </a:lnTo>
                  <a:lnTo>
                    <a:pt x="1004207" y="239485"/>
                  </a:lnTo>
                  <a:lnTo>
                    <a:pt x="998764" y="258535"/>
                  </a:lnTo>
                  <a:lnTo>
                    <a:pt x="963385" y="288471"/>
                  </a:lnTo>
                  <a:lnTo>
                    <a:pt x="930728" y="304800"/>
                  </a:lnTo>
                  <a:lnTo>
                    <a:pt x="838200" y="511628"/>
                  </a:lnTo>
                  <a:lnTo>
                    <a:pt x="696685" y="751114"/>
                  </a:lnTo>
                  <a:lnTo>
                    <a:pt x="538842" y="952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28">
              <a:extLst>
                <a:ext uri="{FF2B5EF4-FFF2-40B4-BE49-F238E27FC236}">
                  <a16:creationId xmlns:a16="http://schemas.microsoft.com/office/drawing/2014/main" id="{0701F22E-AD26-4172-B4FE-D563C13EB588}"/>
                </a:ext>
              </a:extLst>
            </p:cNvPr>
            <p:cNvSpPr/>
            <p:nvPr/>
          </p:nvSpPr>
          <p:spPr>
            <a:xfrm>
              <a:off x="4849813" y="4786313"/>
              <a:ext cx="469900" cy="495300"/>
            </a:xfrm>
            <a:custGeom>
              <a:avLst/>
              <a:gdLst>
                <a:gd name="connsiteX0" fmla="*/ 185057 w 470807"/>
                <a:gd name="connsiteY0" fmla="*/ 296636 h 495300"/>
                <a:gd name="connsiteX1" fmla="*/ 89807 w 470807"/>
                <a:gd name="connsiteY1" fmla="*/ 166007 h 495300"/>
                <a:gd name="connsiteX2" fmla="*/ 8164 w 470807"/>
                <a:gd name="connsiteY2" fmla="*/ 48986 h 495300"/>
                <a:gd name="connsiteX3" fmla="*/ 0 w 470807"/>
                <a:gd name="connsiteY3" fmla="*/ 29936 h 495300"/>
                <a:gd name="connsiteX4" fmla="*/ 5443 w 470807"/>
                <a:gd name="connsiteY4" fmla="*/ 8164 h 495300"/>
                <a:gd name="connsiteX5" fmla="*/ 38100 w 470807"/>
                <a:gd name="connsiteY5" fmla="*/ 0 h 495300"/>
                <a:gd name="connsiteX6" fmla="*/ 76200 w 470807"/>
                <a:gd name="connsiteY6" fmla="*/ 2721 h 495300"/>
                <a:gd name="connsiteX7" fmla="*/ 149678 w 470807"/>
                <a:gd name="connsiteY7" fmla="*/ 35378 h 495300"/>
                <a:gd name="connsiteX8" fmla="*/ 345621 w 470807"/>
                <a:gd name="connsiteY8" fmla="*/ 136071 h 495300"/>
                <a:gd name="connsiteX9" fmla="*/ 410935 w 470807"/>
                <a:gd name="connsiteY9" fmla="*/ 225878 h 495300"/>
                <a:gd name="connsiteX10" fmla="*/ 449035 w 470807"/>
                <a:gd name="connsiteY10" fmla="*/ 304800 h 495300"/>
                <a:gd name="connsiteX11" fmla="*/ 468085 w 470807"/>
                <a:gd name="connsiteY11" fmla="*/ 361950 h 495300"/>
                <a:gd name="connsiteX12" fmla="*/ 470807 w 470807"/>
                <a:gd name="connsiteY12" fmla="*/ 413657 h 495300"/>
                <a:gd name="connsiteX13" fmla="*/ 454478 w 470807"/>
                <a:gd name="connsiteY13" fmla="*/ 470807 h 495300"/>
                <a:gd name="connsiteX14" fmla="*/ 446314 w 470807"/>
                <a:gd name="connsiteY14" fmla="*/ 487136 h 495300"/>
                <a:gd name="connsiteX15" fmla="*/ 421821 w 470807"/>
                <a:gd name="connsiteY15" fmla="*/ 495300 h 495300"/>
                <a:gd name="connsiteX16" fmla="*/ 378278 w 470807"/>
                <a:gd name="connsiteY16" fmla="*/ 492578 h 495300"/>
                <a:gd name="connsiteX17" fmla="*/ 340178 w 470807"/>
                <a:gd name="connsiteY17" fmla="*/ 478971 h 495300"/>
                <a:gd name="connsiteX18" fmla="*/ 283028 w 470807"/>
                <a:gd name="connsiteY18" fmla="*/ 435428 h 495300"/>
                <a:gd name="connsiteX19" fmla="*/ 185057 w 470807"/>
                <a:gd name="connsiteY19" fmla="*/ 296636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70807" h="495300">
                  <a:moveTo>
                    <a:pt x="185057" y="296636"/>
                  </a:moveTo>
                  <a:lnTo>
                    <a:pt x="89807" y="166007"/>
                  </a:lnTo>
                  <a:lnTo>
                    <a:pt x="8164" y="48986"/>
                  </a:lnTo>
                  <a:lnTo>
                    <a:pt x="0" y="29936"/>
                  </a:lnTo>
                  <a:lnTo>
                    <a:pt x="5443" y="8164"/>
                  </a:lnTo>
                  <a:lnTo>
                    <a:pt x="38100" y="0"/>
                  </a:lnTo>
                  <a:lnTo>
                    <a:pt x="76200" y="2721"/>
                  </a:lnTo>
                  <a:lnTo>
                    <a:pt x="149678" y="35378"/>
                  </a:lnTo>
                  <a:lnTo>
                    <a:pt x="345621" y="136071"/>
                  </a:lnTo>
                  <a:lnTo>
                    <a:pt x="410935" y="225878"/>
                  </a:lnTo>
                  <a:lnTo>
                    <a:pt x="449035" y="304800"/>
                  </a:lnTo>
                  <a:lnTo>
                    <a:pt x="468085" y="361950"/>
                  </a:lnTo>
                  <a:lnTo>
                    <a:pt x="470807" y="413657"/>
                  </a:lnTo>
                  <a:lnTo>
                    <a:pt x="454478" y="470807"/>
                  </a:lnTo>
                  <a:lnTo>
                    <a:pt x="446314" y="487136"/>
                  </a:lnTo>
                  <a:lnTo>
                    <a:pt x="421821" y="495300"/>
                  </a:lnTo>
                  <a:lnTo>
                    <a:pt x="378278" y="492578"/>
                  </a:lnTo>
                  <a:lnTo>
                    <a:pt x="340178" y="478971"/>
                  </a:lnTo>
                  <a:lnTo>
                    <a:pt x="283028" y="435428"/>
                  </a:lnTo>
                  <a:lnTo>
                    <a:pt x="185057" y="2966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4" name="フリーフォーム 33">
              <a:extLst>
                <a:ext uri="{FF2B5EF4-FFF2-40B4-BE49-F238E27FC236}">
                  <a16:creationId xmlns:a16="http://schemas.microsoft.com/office/drawing/2014/main" id="{9B17915B-D69A-4BA6-AADB-E3304035DF01}"/>
                </a:ext>
              </a:extLst>
            </p:cNvPr>
            <p:cNvSpPr/>
            <p:nvPr/>
          </p:nvSpPr>
          <p:spPr>
            <a:xfrm rot="16200000">
              <a:off x="3755232" y="2775744"/>
              <a:ext cx="4572000" cy="2103437"/>
            </a:xfrm>
            <a:custGeom>
              <a:avLst/>
              <a:gdLst>
                <a:gd name="connsiteX0" fmla="*/ 2689860 w 4572000"/>
                <a:gd name="connsiteY0" fmla="*/ 571500 h 2103120"/>
                <a:gd name="connsiteX1" fmla="*/ 2122170 w 4572000"/>
                <a:gd name="connsiteY1" fmla="*/ 674370 h 2103120"/>
                <a:gd name="connsiteX2" fmla="*/ 1977390 w 4572000"/>
                <a:gd name="connsiteY2" fmla="*/ 716280 h 2103120"/>
                <a:gd name="connsiteX3" fmla="*/ 1748790 w 4572000"/>
                <a:gd name="connsiteY3" fmla="*/ 788670 h 2103120"/>
                <a:gd name="connsiteX4" fmla="*/ 1588770 w 4572000"/>
                <a:gd name="connsiteY4" fmla="*/ 845820 h 2103120"/>
                <a:gd name="connsiteX5" fmla="*/ 1424940 w 4572000"/>
                <a:gd name="connsiteY5" fmla="*/ 918210 h 2103120"/>
                <a:gd name="connsiteX6" fmla="*/ 1230630 w 4572000"/>
                <a:gd name="connsiteY6" fmla="*/ 1028700 h 2103120"/>
                <a:gd name="connsiteX7" fmla="*/ 1043940 w 4572000"/>
                <a:gd name="connsiteY7" fmla="*/ 1135380 h 2103120"/>
                <a:gd name="connsiteX8" fmla="*/ 880110 w 4572000"/>
                <a:gd name="connsiteY8" fmla="*/ 1257300 h 2103120"/>
                <a:gd name="connsiteX9" fmla="*/ 754380 w 4572000"/>
                <a:gd name="connsiteY9" fmla="*/ 1375410 h 2103120"/>
                <a:gd name="connsiteX10" fmla="*/ 640080 w 4572000"/>
                <a:gd name="connsiteY10" fmla="*/ 1482090 h 2103120"/>
                <a:gd name="connsiteX11" fmla="*/ 552450 w 4572000"/>
                <a:gd name="connsiteY11" fmla="*/ 1581150 h 2103120"/>
                <a:gd name="connsiteX12" fmla="*/ 510540 w 4572000"/>
                <a:gd name="connsiteY12" fmla="*/ 1661160 h 2103120"/>
                <a:gd name="connsiteX13" fmla="*/ 491490 w 4572000"/>
                <a:gd name="connsiteY13" fmla="*/ 1725930 h 2103120"/>
                <a:gd name="connsiteX14" fmla="*/ 289560 w 4572000"/>
                <a:gd name="connsiteY14" fmla="*/ 2053590 h 2103120"/>
                <a:gd name="connsiteX15" fmla="*/ 160020 w 4572000"/>
                <a:gd name="connsiteY15" fmla="*/ 2091690 h 2103120"/>
                <a:gd name="connsiteX16" fmla="*/ 83820 w 4572000"/>
                <a:gd name="connsiteY16" fmla="*/ 2103120 h 2103120"/>
                <a:gd name="connsiteX17" fmla="*/ 45720 w 4572000"/>
                <a:gd name="connsiteY17" fmla="*/ 2095500 h 2103120"/>
                <a:gd name="connsiteX18" fmla="*/ 19050 w 4572000"/>
                <a:gd name="connsiteY18" fmla="*/ 2084070 h 2103120"/>
                <a:gd name="connsiteX19" fmla="*/ 7620 w 4572000"/>
                <a:gd name="connsiteY19" fmla="*/ 2057400 h 2103120"/>
                <a:gd name="connsiteX20" fmla="*/ 0 w 4572000"/>
                <a:gd name="connsiteY20" fmla="*/ 2011680 h 2103120"/>
                <a:gd name="connsiteX21" fmla="*/ 15240 w 4572000"/>
                <a:gd name="connsiteY21" fmla="*/ 1950720 h 2103120"/>
                <a:gd name="connsiteX22" fmla="*/ 68580 w 4572000"/>
                <a:gd name="connsiteY22" fmla="*/ 1863090 h 2103120"/>
                <a:gd name="connsiteX23" fmla="*/ 160020 w 4572000"/>
                <a:gd name="connsiteY23" fmla="*/ 1741170 h 2103120"/>
                <a:gd name="connsiteX24" fmla="*/ 255270 w 4572000"/>
                <a:gd name="connsiteY24" fmla="*/ 1623060 h 2103120"/>
                <a:gd name="connsiteX25" fmla="*/ 400050 w 4572000"/>
                <a:gd name="connsiteY25" fmla="*/ 1455420 h 2103120"/>
                <a:gd name="connsiteX26" fmla="*/ 560070 w 4572000"/>
                <a:gd name="connsiteY26" fmla="*/ 1291590 h 2103120"/>
                <a:gd name="connsiteX27" fmla="*/ 693420 w 4572000"/>
                <a:gd name="connsiteY27" fmla="*/ 1169670 h 2103120"/>
                <a:gd name="connsiteX28" fmla="*/ 929640 w 4572000"/>
                <a:gd name="connsiteY28" fmla="*/ 1009650 h 2103120"/>
                <a:gd name="connsiteX29" fmla="*/ 1104900 w 4572000"/>
                <a:gd name="connsiteY29" fmla="*/ 891540 h 2103120"/>
                <a:gd name="connsiteX30" fmla="*/ 1280160 w 4572000"/>
                <a:gd name="connsiteY30" fmla="*/ 792480 h 2103120"/>
                <a:gd name="connsiteX31" fmla="*/ 1508760 w 4572000"/>
                <a:gd name="connsiteY31" fmla="*/ 689610 h 2103120"/>
                <a:gd name="connsiteX32" fmla="*/ 1706880 w 4572000"/>
                <a:gd name="connsiteY32" fmla="*/ 621030 h 2103120"/>
                <a:gd name="connsiteX33" fmla="*/ 1965960 w 4572000"/>
                <a:gd name="connsiteY33" fmla="*/ 533400 h 2103120"/>
                <a:gd name="connsiteX34" fmla="*/ 2137410 w 4572000"/>
                <a:gd name="connsiteY34" fmla="*/ 491490 h 2103120"/>
                <a:gd name="connsiteX35" fmla="*/ 2419350 w 4572000"/>
                <a:gd name="connsiteY35" fmla="*/ 434340 h 2103120"/>
                <a:gd name="connsiteX36" fmla="*/ 2827020 w 4572000"/>
                <a:gd name="connsiteY36" fmla="*/ 365760 h 2103120"/>
                <a:gd name="connsiteX37" fmla="*/ 3288030 w 4572000"/>
                <a:gd name="connsiteY37" fmla="*/ 300990 h 2103120"/>
                <a:gd name="connsiteX38" fmla="*/ 3756660 w 4572000"/>
                <a:gd name="connsiteY38" fmla="*/ 247650 h 2103120"/>
                <a:gd name="connsiteX39" fmla="*/ 4278630 w 4572000"/>
                <a:gd name="connsiteY39" fmla="*/ 198120 h 2103120"/>
                <a:gd name="connsiteX40" fmla="*/ 4358640 w 4572000"/>
                <a:gd name="connsiteY40" fmla="*/ 133350 h 2103120"/>
                <a:gd name="connsiteX41" fmla="*/ 4457700 w 4572000"/>
                <a:gd name="connsiteY41" fmla="*/ 53340 h 2103120"/>
                <a:gd name="connsiteX42" fmla="*/ 4507230 w 4572000"/>
                <a:gd name="connsiteY42" fmla="*/ 11430 h 2103120"/>
                <a:gd name="connsiteX43" fmla="*/ 4537710 w 4572000"/>
                <a:gd name="connsiteY43" fmla="*/ 0 h 2103120"/>
                <a:gd name="connsiteX44" fmla="*/ 4560570 w 4572000"/>
                <a:gd name="connsiteY44" fmla="*/ 0 h 2103120"/>
                <a:gd name="connsiteX45" fmla="*/ 4568190 w 4572000"/>
                <a:gd name="connsiteY45" fmla="*/ 7620 h 2103120"/>
                <a:gd name="connsiteX46" fmla="*/ 4572000 w 4572000"/>
                <a:gd name="connsiteY46" fmla="*/ 41910 h 2103120"/>
                <a:gd name="connsiteX47" fmla="*/ 4552950 w 4572000"/>
                <a:gd name="connsiteY47" fmla="*/ 102870 h 2103120"/>
                <a:gd name="connsiteX48" fmla="*/ 4476750 w 4572000"/>
                <a:gd name="connsiteY48" fmla="*/ 224790 h 2103120"/>
                <a:gd name="connsiteX49" fmla="*/ 4343400 w 4572000"/>
                <a:gd name="connsiteY49" fmla="*/ 407670 h 2103120"/>
                <a:gd name="connsiteX50" fmla="*/ 4290060 w 4572000"/>
                <a:gd name="connsiteY50" fmla="*/ 464820 h 2103120"/>
                <a:gd name="connsiteX51" fmla="*/ 4240530 w 4572000"/>
                <a:gd name="connsiteY51" fmla="*/ 491490 h 2103120"/>
                <a:gd name="connsiteX52" fmla="*/ 4187190 w 4572000"/>
                <a:gd name="connsiteY52" fmla="*/ 487680 h 2103120"/>
                <a:gd name="connsiteX53" fmla="*/ 3989070 w 4572000"/>
                <a:gd name="connsiteY53" fmla="*/ 476250 h 2103120"/>
                <a:gd name="connsiteX54" fmla="*/ 3764280 w 4572000"/>
                <a:gd name="connsiteY54" fmla="*/ 464820 h 2103120"/>
                <a:gd name="connsiteX55" fmla="*/ 3497580 w 4572000"/>
                <a:gd name="connsiteY55" fmla="*/ 476250 h 2103120"/>
                <a:gd name="connsiteX56" fmla="*/ 3143250 w 4572000"/>
                <a:gd name="connsiteY56" fmla="*/ 510540 h 2103120"/>
                <a:gd name="connsiteX57" fmla="*/ 2689860 w 4572000"/>
                <a:gd name="connsiteY57" fmla="*/ 571500 h 2103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572000" h="2103120">
                  <a:moveTo>
                    <a:pt x="2689860" y="571500"/>
                  </a:moveTo>
                  <a:lnTo>
                    <a:pt x="2122170" y="674370"/>
                  </a:lnTo>
                  <a:lnTo>
                    <a:pt x="1977390" y="716280"/>
                  </a:lnTo>
                  <a:lnTo>
                    <a:pt x="1748790" y="788670"/>
                  </a:lnTo>
                  <a:lnTo>
                    <a:pt x="1588770" y="845820"/>
                  </a:lnTo>
                  <a:lnTo>
                    <a:pt x="1424940" y="918210"/>
                  </a:lnTo>
                  <a:lnTo>
                    <a:pt x="1230630" y="1028700"/>
                  </a:lnTo>
                  <a:lnTo>
                    <a:pt x="1043940" y="1135380"/>
                  </a:lnTo>
                  <a:lnTo>
                    <a:pt x="880110" y="1257300"/>
                  </a:lnTo>
                  <a:lnTo>
                    <a:pt x="754380" y="1375410"/>
                  </a:lnTo>
                  <a:lnTo>
                    <a:pt x="640080" y="1482090"/>
                  </a:lnTo>
                  <a:lnTo>
                    <a:pt x="552450" y="1581150"/>
                  </a:lnTo>
                  <a:lnTo>
                    <a:pt x="510540" y="1661160"/>
                  </a:lnTo>
                  <a:lnTo>
                    <a:pt x="491490" y="1725930"/>
                  </a:lnTo>
                  <a:lnTo>
                    <a:pt x="289560" y="2053590"/>
                  </a:lnTo>
                  <a:lnTo>
                    <a:pt x="160020" y="2091690"/>
                  </a:lnTo>
                  <a:lnTo>
                    <a:pt x="83820" y="2103120"/>
                  </a:lnTo>
                  <a:lnTo>
                    <a:pt x="45720" y="2095500"/>
                  </a:lnTo>
                  <a:lnTo>
                    <a:pt x="19050" y="2084070"/>
                  </a:lnTo>
                  <a:lnTo>
                    <a:pt x="7620" y="2057400"/>
                  </a:lnTo>
                  <a:lnTo>
                    <a:pt x="0" y="2011680"/>
                  </a:lnTo>
                  <a:lnTo>
                    <a:pt x="15240" y="1950720"/>
                  </a:lnTo>
                  <a:lnTo>
                    <a:pt x="68580" y="1863090"/>
                  </a:lnTo>
                  <a:lnTo>
                    <a:pt x="160020" y="1741170"/>
                  </a:lnTo>
                  <a:lnTo>
                    <a:pt x="255270" y="1623060"/>
                  </a:lnTo>
                  <a:lnTo>
                    <a:pt x="400050" y="1455420"/>
                  </a:lnTo>
                  <a:lnTo>
                    <a:pt x="560070" y="1291590"/>
                  </a:lnTo>
                  <a:lnTo>
                    <a:pt x="693420" y="1169670"/>
                  </a:lnTo>
                  <a:lnTo>
                    <a:pt x="929640" y="1009650"/>
                  </a:lnTo>
                  <a:lnTo>
                    <a:pt x="1104900" y="891540"/>
                  </a:lnTo>
                  <a:lnTo>
                    <a:pt x="1280160" y="792480"/>
                  </a:lnTo>
                  <a:lnTo>
                    <a:pt x="1508760" y="689610"/>
                  </a:lnTo>
                  <a:lnTo>
                    <a:pt x="1706880" y="621030"/>
                  </a:lnTo>
                  <a:lnTo>
                    <a:pt x="1965960" y="533400"/>
                  </a:lnTo>
                  <a:lnTo>
                    <a:pt x="2137410" y="491490"/>
                  </a:lnTo>
                  <a:lnTo>
                    <a:pt x="2419350" y="434340"/>
                  </a:lnTo>
                  <a:lnTo>
                    <a:pt x="2827020" y="365760"/>
                  </a:lnTo>
                  <a:lnTo>
                    <a:pt x="3288030" y="300990"/>
                  </a:lnTo>
                  <a:lnTo>
                    <a:pt x="3756660" y="247650"/>
                  </a:lnTo>
                  <a:lnTo>
                    <a:pt x="4278630" y="198120"/>
                  </a:lnTo>
                  <a:lnTo>
                    <a:pt x="4358640" y="133350"/>
                  </a:lnTo>
                  <a:lnTo>
                    <a:pt x="4457700" y="53340"/>
                  </a:lnTo>
                  <a:lnTo>
                    <a:pt x="4507230" y="11430"/>
                  </a:lnTo>
                  <a:lnTo>
                    <a:pt x="4537710" y="0"/>
                  </a:lnTo>
                  <a:lnTo>
                    <a:pt x="4560570" y="0"/>
                  </a:lnTo>
                  <a:lnTo>
                    <a:pt x="4568190" y="7620"/>
                  </a:lnTo>
                  <a:lnTo>
                    <a:pt x="4572000" y="41910"/>
                  </a:lnTo>
                  <a:lnTo>
                    <a:pt x="4552950" y="102870"/>
                  </a:lnTo>
                  <a:lnTo>
                    <a:pt x="4476750" y="224790"/>
                  </a:lnTo>
                  <a:lnTo>
                    <a:pt x="4343400" y="407670"/>
                  </a:lnTo>
                  <a:lnTo>
                    <a:pt x="4290060" y="464820"/>
                  </a:lnTo>
                  <a:lnTo>
                    <a:pt x="4240530" y="491490"/>
                  </a:lnTo>
                  <a:lnTo>
                    <a:pt x="4187190" y="487680"/>
                  </a:lnTo>
                  <a:lnTo>
                    <a:pt x="3989070" y="476250"/>
                  </a:lnTo>
                  <a:lnTo>
                    <a:pt x="3764280" y="464820"/>
                  </a:lnTo>
                  <a:lnTo>
                    <a:pt x="3497580" y="476250"/>
                  </a:lnTo>
                  <a:lnTo>
                    <a:pt x="3143250" y="510540"/>
                  </a:lnTo>
                  <a:lnTo>
                    <a:pt x="2689860" y="571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5" name="フリーフォーム 35">
              <a:extLst>
                <a:ext uri="{FF2B5EF4-FFF2-40B4-BE49-F238E27FC236}">
                  <a16:creationId xmlns:a16="http://schemas.microsoft.com/office/drawing/2014/main" id="{299CE995-E2B7-4909-8806-17A4AF6E2AAB}"/>
                </a:ext>
              </a:extLst>
            </p:cNvPr>
            <p:cNvSpPr/>
            <p:nvPr/>
          </p:nvSpPr>
          <p:spPr>
            <a:xfrm>
              <a:off x="6681788" y="4973638"/>
              <a:ext cx="452437" cy="898525"/>
            </a:xfrm>
            <a:custGeom>
              <a:avLst/>
              <a:gdLst>
                <a:gd name="connsiteX0" fmla="*/ 400050 w 452437"/>
                <a:gd name="connsiteY0" fmla="*/ 371475 h 897732"/>
                <a:gd name="connsiteX1" fmla="*/ 369093 w 452437"/>
                <a:gd name="connsiteY1" fmla="*/ 595313 h 897732"/>
                <a:gd name="connsiteX2" fmla="*/ 359568 w 452437"/>
                <a:gd name="connsiteY2" fmla="*/ 681038 h 897732"/>
                <a:gd name="connsiteX3" fmla="*/ 364331 w 452437"/>
                <a:gd name="connsiteY3" fmla="*/ 897732 h 897732"/>
                <a:gd name="connsiteX4" fmla="*/ 0 w 452437"/>
                <a:gd name="connsiteY4" fmla="*/ 640557 h 897732"/>
                <a:gd name="connsiteX5" fmla="*/ 54768 w 452437"/>
                <a:gd name="connsiteY5" fmla="*/ 642938 h 897732"/>
                <a:gd name="connsiteX6" fmla="*/ 107156 w 452437"/>
                <a:gd name="connsiteY6" fmla="*/ 633413 h 897732"/>
                <a:gd name="connsiteX7" fmla="*/ 147637 w 452437"/>
                <a:gd name="connsiteY7" fmla="*/ 614363 h 897732"/>
                <a:gd name="connsiteX8" fmla="*/ 180975 w 452437"/>
                <a:gd name="connsiteY8" fmla="*/ 583407 h 897732"/>
                <a:gd name="connsiteX9" fmla="*/ 214312 w 452437"/>
                <a:gd name="connsiteY9" fmla="*/ 540544 h 897732"/>
                <a:gd name="connsiteX10" fmla="*/ 245268 w 452437"/>
                <a:gd name="connsiteY10" fmla="*/ 461963 h 897732"/>
                <a:gd name="connsiteX11" fmla="*/ 316706 w 452437"/>
                <a:gd name="connsiteY11" fmla="*/ 261938 h 897732"/>
                <a:gd name="connsiteX12" fmla="*/ 397668 w 452437"/>
                <a:gd name="connsiteY12" fmla="*/ 40482 h 897732"/>
                <a:gd name="connsiteX13" fmla="*/ 404812 w 452437"/>
                <a:gd name="connsiteY13" fmla="*/ 21432 h 897732"/>
                <a:gd name="connsiteX14" fmla="*/ 414337 w 452437"/>
                <a:gd name="connsiteY14" fmla="*/ 7144 h 897732"/>
                <a:gd name="connsiteX15" fmla="*/ 428625 w 452437"/>
                <a:gd name="connsiteY15" fmla="*/ 0 h 897732"/>
                <a:gd name="connsiteX16" fmla="*/ 442912 w 452437"/>
                <a:gd name="connsiteY16" fmla="*/ 2382 h 897732"/>
                <a:gd name="connsiteX17" fmla="*/ 450056 w 452437"/>
                <a:gd name="connsiteY17" fmla="*/ 9525 h 897732"/>
                <a:gd name="connsiteX18" fmla="*/ 452437 w 452437"/>
                <a:gd name="connsiteY18" fmla="*/ 35719 h 897732"/>
                <a:gd name="connsiteX19" fmla="*/ 400050 w 452437"/>
                <a:gd name="connsiteY19" fmla="*/ 371475 h 897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2437" h="897732">
                  <a:moveTo>
                    <a:pt x="400050" y="371475"/>
                  </a:moveTo>
                  <a:lnTo>
                    <a:pt x="369093" y="595313"/>
                  </a:lnTo>
                  <a:lnTo>
                    <a:pt x="359568" y="681038"/>
                  </a:lnTo>
                  <a:lnTo>
                    <a:pt x="364331" y="897732"/>
                  </a:lnTo>
                  <a:lnTo>
                    <a:pt x="0" y="640557"/>
                  </a:lnTo>
                  <a:lnTo>
                    <a:pt x="54768" y="642938"/>
                  </a:lnTo>
                  <a:lnTo>
                    <a:pt x="107156" y="633413"/>
                  </a:lnTo>
                  <a:lnTo>
                    <a:pt x="147637" y="614363"/>
                  </a:lnTo>
                  <a:lnTo>
                    <a:pt x="180975" y="583407"/>
                  </a:lnTo>
                  <a:lnTo>
                    <a:pt x="214312" y="540544"/>
                  </a:lnTo>
                  <a:lnTo>
                    <a:pt x="245268" y="461963"/>
                  </a:lnTo>
                  <a:lnTo>
                    <a:pt x="316706" y="261938"/>
                  </a:lnTo>
                  <a:lnTo>
                    <a:pt x="397668" y="40482"/>
                  </a:lnTo>
                  <a:lnTo>
                    <a:pt x="404812" y="21432"/>
                  </a:lnTo>
                  <a:lnTo>
                    <a:pt x="414337" y="7144"/>
                  </a:lnTo>
                  <a:lnTo>
                    <a:pt x="428625" y="0"/>
                  </a:lnTo>
                  <a:lnTo>
                    <a:pt x="442912" y="2382"/>
                  </a:lnTo>
                  <a:lnTo>
                    <a:pt x="450056" y="9525"/>
                  </a:lnTo>
                  <a:lnTo>
                    <a:pt x="452437" y="35719"/>
                  </a:lnTo>
                  <a:lnTo>
                    <a:pt x="400050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6" name="フリーフォーム 29">
              <a:extLst>
                <a:ext uri="{FF2B5EF4-FFF2-40B4-BE49-F238E27FC236}">
                  <a16:creationId xmlns:a16="http://schemas.microsoft.com/office/drawing/2014/main" id="{F869484E-C6DF-45F4-8C8D-FE4BCD84B4B5}"/>
                </a:ext>
              </a:extLst>
            </p:cNvPr>
            <p:cNvSpPr/>
            <p:nvPr/>
          </p:nvSpPr>
          <p:spPr>
            <a:xfrm>
              <a:off x="5041900" y="4229100"/>
              <a:ext cx="1620838" cy="1570038"/>
            </a:xfrm>
            <a:custGeom>
              <a:avLst/>
              <a:gdLst>
                <a:gd name="connsiteX0" fmla="*/ 773907 w 1621804"/>
                <a:gd name="connsiteY0" fmla="*/ 1102519 h 1569244"/>
                <a:gd name="connsiteX1" fmla="*/ 507207 w 1621804"/>
                <a:gd name="connsiteY1" fmla="*/ 1309688 h 1569244"/>
                <a:gd name="connsiteX2" fmla="*/ 266700 w 1621804"/>
                <a:gd name="connsiteY2" fmla="*/ 1464469 h 1569244"/>
                <a:gd name="connsiteX3" fmla="*/ 61913 w 1621804"/>
                <a:gd name="connsiteY3" fmla="*/ 1569244 h 1569244"/>
                <a:gd name="connsiteX4" fmla="*/ 35719 w 1621804"/>
                <a:gd name="connsiteY4" fmla="*/ 1569244 h 1569244"/>
                <a:gd name="connsiteX5" fmla="*/ 4763 w 1621804"/>
                <a:gd name="connsiteY5" fmla="*/ 1559719 h 1569244"/>
                <a:gd name="connsiteX6" fmla="*/ 2382 w 1621804"/>
                <a:gd name="connsiteY6" fmla="*/ 1552575 h 1569244"/>
                <a:gd name="connsiteX7" fmla="*/ 0 w 1621804"/>
                <a:gd name="connsiteY7" fmla="*/ 1533525 h 1569244"/>
                <a:gd name="connsiteX8" fmla="*/ 19050 w 1621804"/>
                <a:gd name="connsiteY8" fmla="*/ 1512094 h 1569244"/>
                <a:gd name="connsiteX9" fmla="*/ 185738 w 1621804"/>
                <a:gd name="connsiteY9" fmla="*/ 1383506 h 1569244"/>
                <a:gd name="connsiteX10" fmla="*/ 366713 w 1621804"/>
                <a:gd name="connsiteY10" fmla="*/ 1233488 h 1569244"/>
                <a:gd name="connsiteX11" fmla="*/ 564357 w 1621804"/>
                <a:gd name="connsiteY11" fmla="*/ 1059656 h 1569244"/>
                <a:gd name="connsiteX12" fmla="*/ 838200 w 1621804"/>
                <a:gd name="connsiteY12" fmla="*/ 783431 h 1569244"/>
                <a:gd name="connsiteX13" fmla="*/ 995363 w 1621804"/>
                <a:gd name="connsiteY13" fmla="*/ 631031 h 1569244"/>
                <a:gd name="connsiteX14" fmla="*/ 1138238 w 1621804"/>
                <a:gd name="connsiteY14" fmla="*/ 454819 h 1569244"/>
                <a:gd name="connsiteX15" fmla="*/ 1233488 w 1621804"/>
                <a:gd name="connsiteY15" fmla="*/ 323850 h 1569244"/>
                <a:gd name="connsiteX16" fmla="*/ 1278732 w 1621804"/>
                <a:gd name="connsiteY16" fmla="*/ 259556 h 1569244"/>
                <a:gd name="connsiteX17" fmla="*/ 1285875 w 1621804"/>
                <a:gd name="connsiteY17" fmla="*/ 219075 h 1569244"/>
                <a:gd name="connsiteX18" fmla="*/ 1288257 w 1621804"/>
                <a:gd name="connsiteY18" fmla="*/ 169069 h 1569244"/>
                <a:gd name="connsiteX19" fmla="*/ 1281113 w 1621804"/>
                <a:gd name="connsiteY19" fmla="*/ 126206 h 1569244"/>
                <a:gd name="connsiteX20" fmla="*/ 1269207 w 1621804"/>
                <a:gd name="connsiteY20" fmla="*/ 100013 h 1569244"/>
                <a:gd name="connsiteX21" fmla="*/ 1243013 w 1621804"/>
                <a:gd name="connsiteY21" fmla="*/ 71438 h 1569244"/>
                <a:gd name="connsiteX22" fmla="*/ 1214438 w 1621804"/>
                <a:gd name="connsiteY22" fmla="*/ 47625 h 1569244"/>
                <a:gd name="connsiteX23" fmla="*/ 1200150 w 1621804"/>
                <a:gd name="connsiteY23" fmla="*/ 30956 h 1569244"/>
                <a:gd name="connsiteX24" fmla="*/ 1197769 w 1621804"/>
                <a:gd name="connsiteY24" fmla="*/ 14288 h 1569244"/>
                <a:gd name="connsiteX25" fmla="*/ 1200150 w 1621804"/>
                <a:gd name="connsiteY25" fmla="*/ 4763 h 1569244"/>
                <a:gd name="connsiteX26" fmla="*/ 1221582 w 1621804"/>
                <a:gd name="connsiteY26" fmla="*/ 0 h 1569244"/>
                <a:gd name="connsiteX27" fmla="*/ 1266825 w 1621804"/>
                <a:gd name="connsiteY27" fmla="*/ 0 h 1569244"/>
                <a:gd name="connsiteX28" fmla="*/ 1300163 w 1621804"/>
                <a:gd name="connsiteY28" fmla="*/ 7144 h 1569244"/>
                <a:gd name="connsiteX29" fmla="*/ 1371600 w 1621804"/>
                <a:gd name="connsiteY29" fmla="*/ 38100 h 1569244"/>
                <a:gd name="connsiteX30" fmla="*/ 1481138 w 1621804"/>
                <a:gd name="connsiteY30" fmla="*/ 95250 h 1569244"/>
                <a:gd name="connsiteX31" fmla="*/ 1538288 w 1621804"/>
                <a:gd name="connsiteY31" fmla="*/ 128588 h 1569244"/>
                <a:gd name="connsiteX32" fmla="*/ 1581150 w 1621804"/>
                <a:gd name="connsiteY32" fmla="*/ 164306 h 1569244"/>
                <a:gd name="connsiteX33" fmla="*/ 1602582 w 1621804"/>
                <a:gd name="connsiteY33" fmla="*/ 190500 h 1569244"/>
                <a:gd name="connsiteX34" fmla="*/ 1616869 w 1621804"/>
                <a:gd name="connsiteY34" fmla="*/ 216694 h 1569244"/>
                <a:gd name="connsiteX35" fmla="*/ 1621632 w 1621804"/>
                <a:gd name="connsiteY35" fmla="*/ 240506 h 1569244"/>
                <a:gd name="connsiteX36" fmla="*/ 1619250 w 1621804"/>
                <a:gd name="connsiteY36" fmla="*/ 261938 h 1569244"/>
                <a:gd name="connsiteX37" fmla="*/ 1607344 w 1621804"/>
                <a:gd name="connsiteY37" fmla="*/ 290513 h 1569244"/>
                <a:gd name="connsiteX38" fmla="*/ 1585913 w 1621804"/>
                <a:gd name="connsiteY38" fmla="*/ 309563 h 1569244"/>
                <a:gd name="connsiteX39" fmla="*/ 1509713 w 1621804"/>
                <a:gd name="connsiteY39" fmla="*/ 338138 h 1569244"/>
                <a:gd name="connsiteX40" fmla="*/ 1281113 w 1621804"/>
                <a:gd name="connsiteY40" fmla="*/ 609600 h 1569244"/>
                <a:gd name="connsiteX41" fmla="*/ 1078707 w 1621804"/>
                <a:gd name="connsiteY41" fmla="*/ 835819 h 1569244"/>
                <a:gd name="connsiteX42" fmla="*/ 942975 w 1621804"/>
                <a:gd name="connsiteY42" fmla="*/ 954881 h 1569244"/>
                <a:gd name="connsiteX43" fmla="*/ 773907 w 1621804"/>
                <a:gd name="connsiteY43" fmla="*/ 1102519 h 1569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621804" h="1569244">
                  <a:moveTo>
                    <a:pt x="773907" y="1102519"/>
                  </a:moveTo>
                  <a:lnTo>
                    <a:pt x="507207" y="1309688"/>
                  </a:lnTo>
                  <a:lnTo>
                    <a:pt x="266700" y="1464469"/>
                  </a:lnTo>
                  <a:lnTo>
                    <a:pt x="61913" y="1569244"/>
                  </a:lnTo>
                  <a:lnTo>
                    <a:pt x="35719" y="1569244"/>
                  </a:lnTo>
                  <a:lnTo>
                    <a:pt x="4763" y="1559719"/>
                  </a:lnTo>
                  <a:lnTo>
                    <a:pt x="2382" y="1552575"/>
                  </a:lnTo>
                  <a:lnTo>
                    <a:pt x="0" y="1533525"/>
                  </a:lnTo>
                  <a:lnTo>
                    <a:pt x="19050" y="1512094"/>
                  </a:lnTo>
                  <a:lnTo>
                    <a:pt x="185738" y="1383506"/>
                  </a:lnTo>
                  <a:lnTo>
                    <a:pt x="366713" y="1233488"/>
                  </a:lnTo>
                  <a:lnTo>
                    <a:pt x="564357" y="1059656"/>
                  </a:lnTo>
                  <a:lnTo>
                    <a:pt x="838200" y="783431"/>
                  </a:lnTo>
                  <a:lnTo>
                    <a:pt x="995363" y="631031"/>
                  </a:lnTo>
                  <a:lnTo>
                    <a:pt x="1138238" y="454819"/>
                  </a:lnTo>
                  <a:lnTo>
                    <a:pt x="1233488" y="323850"/>
                  </a:lnTo>
                  <a:lnTo>
                    <a:pt x="1278732" y="259556"/>
                  </a:lnTo>
                  <a:lnTo>
                    <a:pt x="1285875" y="219075"/>
                  </a:lnTo>
                  <a:lnTo>
                    <a:pt x="1288257" y="169069"/>
                  </a:lnTo>
                  <a:lnTo>
                    <a:pt x="1281113" y="126206"/>
                  </a:lnTo>
                  <a:lnTo>
                    <a:pt x="1269207" y="100013"/>
                  </a:lnTo>
                  <a:lnTo>
                    <a:pt x="1243013" y="71438"/>
                  </a:lnTo>
                  <a:lnTo>
                    <a:pt x="1214438" y="47625"/>
                  </a:lnTo>
                  <a:lnTo>
                    <a:pt x="1200150" y="30956"/>
                  </a:lnTo>
                  <a:lnTo>
                    <a:pt x="1197769" y="14288"/>
                  </a:lnTo>
                  <a:lnTo>
                    <a:pt x="1200150" y="4763"/>
                  </a:lnTo>
                  <a:lnTo>
                    <a:pt x="1221582" y="0"/>
                  </a:lnTo>
                  <a:lnTo>
                    <a:pt x="1266825" y="0"/>
                  </a:lnTo>
                  <a:lnTo>
                    <a:pt x="1300163" y="7144"/>
                  </a:lnTo>
                  <a:lnTo>
                    <a:pt x="1371600" y="38100"/>
                  </a:lnTo>
                  <a:lnTo>
                    <a:pt x="1481138" y="95250"/>
                  </a:lnTo>
                  <a:lnTo>
                    <a:pt x="1538288" y="128588"/>
                  </a:lnTo>
                  <a:lnTo>
                    <a:pt x="1581150" y="164306"/>
                  </a:lnTo>
                  <a:lnTo>
                    <a:pt x="1602582" y="190500"/>
                  </a:lnTo>
                  <a:lnTo>
                    <a:pt x="1616869" y="216694"/>
                  </a:lnTo>
                  <a:cubicBezTo>
                    <a:pt x="1621804" y="238900"/>
                    <a:pt x="1621632" y="230807"/>
                    <a:pt x="1621632" y="240506"/>
                  </a:cubicBezTo>
                  <a:lnTo>
                    <a:pt x="1619250" y="261938"/>
                  </a:lnTo>
                  <a:lnTo>
                    <a:pt x="1607344" y="290513"/>
                  </a:lnTo>
                  <a:lnTo>
                    <a:pt x="1585913" y="309563"/>
                  </a:lnTo>
                  <a:lnTo>
                    <a:pt x="1509713" y="338138"/>
                  </a:lnTo>
                  <a:lnTo>
                    <a:pt x="1281113" y="609600"/>
                  </a:lnTo>
                  <a:lnTo>
                    <a:pt x="1078707" y="835819"/>
                  </a:lnTo>
                  <a:lnTo>
                    <a:pt x="942975" y="954881"/>
                  </a:lnTo>
                  <a:lnTo>
                    <a:pt x="773907" y="11025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7" name="フリーフォーム 25">
              <a:extLst>
                <a:ext uri="{FF2B5EF4-FFF2-40B4-BE49-F238E27FC236}">
                  <a16:creationId xmlns:a16="http://schemas.microsoft.com/office/drawing/2014/main" id="{FB6034C4-1AA7-45E3-9DE6-7EF1B8F39546}"/>
                </a:ext>
              </a:extLst>
            </p:cNvPr>
            <p:cNvSpPr/>
            <p:nvPr/>
          </p:nvSpPr>
          <p:spPr>
            <a:xfrm>
              <a:off x="6034088" y="3427413"/>
              <a:ext cx="522287" cy="401637"/>
            </a:xfrm>
            <a:custGeom>
              <a:avLst/>
              <a:gdLst>
                <a:gd name="connsiteX0" fmla="*/ 285750 w 521493"/>
                <a:gd name="connsiteY0" fmla="*/ 326231 h 402431"/>
                <a:gd name="connsiteX1" fmla="*/ 233362 w 521493"/>
                <a:gd name="connsiteY1" fmla="*/ 254794 h 402431"/>
                <a:gd name="connsiteX2" fmla="*/ 192881 w 521493"/>
                <a:gd name="connsiteY2" fmla="*/ 209550 h 402431"/>
                <a:gd name="connsiteX3" fmla="*/ 128587 w 521493"/>
                <a:gd name="connsiteY3" fmla="*/ 152400 h 402431"/>
                <a:gd name="connsiteX4" fmla="*/ 45243 w 521493"/>
                <a:gd name="connsiteY4" fmla="*/ 92869 h 402431"/>
                <a:gd name="connsiteX5" fmla="*/ 11906 w 521493"/>
                <a:gd name="connsiteY5" fmla="*/ 64294 h 402431"/>
                <a:gd name="connsiteX6" fmla="*/ 0 w 521493"/>
                <a:gd name="connsiteY6" fmla="*/ 35719 h 402431"/>
                <a:gd name="connsiteX7" fmla="*/ 4762 w 521493"/>
                <a:gd name="connsiteY7" fmla="*/ 16669 h 402431"/>
                <a:gd name="connsiteX8" fmla="*/ 23812 w 521493"/>
                <a:gd name="connsiteY8" fmla="*/ 2381 h 402431"/>
                <a:gd name="connsiteX9" fmla="*/ 59531 w 521493"/>
                <a:gd name="connsiteY9" fmla="*/ 0 h 402431"/>
                <a:gd name="connsiteX10" fmla="*/ 192881 w 521493"/>
                <a:gd name="connsiteY10" fmla="*/ 28575 h 402431"/>
                <a:gd name="connsiteX11" fmla="*/ 283368 w 521493"/>
                <a:gd name="connsiteY11" fmla="*/ 52387 h 402431"/>
                <a:gd name="connsiteX12" fmla="*/ 352425 w 521493"/>
                <a:gd name="connsiteY12" fmla="*/ 80962 h 402431"/>
                <a:gd name="connsiteX13" fmla="*/ 402431 w 521493"/>
                <a:gd name="connsiteY13" fmla="*/ 111919 h 402431"/>
                <a:gd name="connsiteX14" fmla="*/ 438150 w 521493"/>
                <a:gd name="connsiteY14" fmla="*/ 140494 h 402431"/>
                <a:gd name="connsiteX15" fmla="*/ 471487 w 521493"/>
                <a:gd name="connsiteY15" fmla="*/ 183356 h 402431"/>
                <a:gd name="connsiteX16" fmla="*/ 495300 w 521493"/>
                <a:gd name="connsiteY16" fmla="*/ 226219 h 402431"/>
                <a:gd name="connsiteX17" fmla="*/ 516731 w 521493"/>
                <a:gd name="connsiteY17" fmla="*/ 271462 h 402431"/>
                <a:gd name="connsiteX18" fmla="*/ 521493 w 521493"/>
                <a:gd name="connsiteY18" fmla="*/ 316706 h 402431"/>
                <a:gd name="connsiteX19" fmla="*/ 514350 w 521493"/>
                <a:gd name="connsiteY19" fmla="*/ 369094 h 402431"/>
                <a:gd name="connsiteX20" fmla="*/ 502443 w 521493"/>
                <a:gd name="connsiteY20" fmla="*/ 390525 h 402431"/>
                <a:gd name="connsiteX21" fmla="*/ 485775 w 521493"/>
                <a:gd name="connsiteY21" fmla="*/ 402431 h 402431"/>
                <a:gd name="connsiteX22" fmla="*/ 457200 w 521493"/>
                <a:gd name="connsiteY22" fmla="*/ 400050 h 402431"/>
                <a:gd name="connsiteX23" fmla="*/ 426243 w 521493"/>
                <a:gd name="connsiteY23" fmla="*/ 397669 h 402431"/>
                <a:gd name="connsiteX24" fmla="*/ 381000 w 521493"/>
                <a:gd name="connsiteY24" fmla="*/ 385762 h 402431"/>
                <a:gd name="connsiteX25" fmla="*/ 345281 w 521493"/>
                <a:gd name="connsiteY25" fmla="*/ 371475 h 402431"/>
                <a:gd name="connsiteX26" fmla="*/ 285750 w 521493"/>
                <a:gd name="connsiteY26" fmla="*/ 326231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21493" h="402431">
                  <a:moveTo>
                    <a:pt x="285750" y="326231"/>
                  </a:moveTo>
                  <a:lnTo>
                    <a:pt x="233362" y="254794"/>
                  </a:lnTo>
                  <a:lnTo>
                    <a:pt x="192881" y="209550"/>
                  </a:lnTo>
                  <a:lnTo>
                    <a:pt x="128587" y="152400"/>
                  </a:lnTo>
                  <a:lnTo>
                    <a:pt x="45243" y="92869"/>
                  </a:lnTo>
                  <a:lnTo>
                    <a:pt x="11906" y="64294"/>
                  </a:lnTo>
                  <a:lnTo>
                    <a:pt x="0" y="35719"/>
                  </a:lnTo>
                  <a:lnTo>
                    <a:pt x="4762" y="16669"/>
                  </a:lnTo>
                  <a:lnTo>
                    <a:pt x="23812" y="2381"/>
                  </a:lnTo>
                  <a:lnTo>
                    <a:pt x="59531" y="0"/>
                  </a:lnTo>
                  <a:lnTo>
                    <a:pt x="192881" y="28575"/>
                  </a:lnTo>
                  <a:lnTo>
                    <a:pt x="283368" y="52387"/>
                  </a:lnTo>
                  <a:lnTo>
                    <a:pt x="352425" y="80962"/>
                  </a:lnTo>
                  <a:lnTo>
                    <a:pt x="402431" y="111919"/>
                  </a:lnTo>
                  <a:lnTo>
                    <a:pt x="438150" y="140494"/>
                  </a:lnTo>
                  <a:lnTo>
                    <a:pt x="471487" y="183356"/>
                  </a:lnTo>
                  <a:lnTo>
                    <a:pt x="495300" y="226219"/>
                  </a:lnTo>
                  <a:lnTo>
                    <a:pt x="516731" y="271462"/>
                  </a:lnTo>
                  <a:lnTo>
                    <a:pt x="521493" y="316706"/>
                  </a:lnTo>
                  <a:lnTo>
                    <a:pt x="514350" y="369094"/>
                  </a:lnTo>
                  <a:lnTo>
                    <a:pt x="502443" y="390525"/>
                  </a:lnTo>
                  <a:lnTo>
                    <a:pt x="485775" y="402431"/>
                  </a:lnTo>
                  <a:lnTo>
                    <a:pt x="457200" y="400050"/>
                  </a:lnTo>
                  <a:lnTo>
                    <a:pt x="426243" y="397669"/>
                  </a:lnTo>
                  <a:lnTo>
                    <a:pt x="381000" y="385762"/>
                  </a:lnTo>
                  <a:lnTo>
                    <a:pt x="345281" y="371475"/>
                  </a:lnTo>
                  <a:lnTo>
                    <a:pt x="285750" y="326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852377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"/>
                            </p:stCondLst>
                            <p:childTnLst>
                              <p:par>
                                <p:cTn id="62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00"/>
                            </p:stCondLst>
                            <p:childTnLst>
                              <p:par>
                                <p:cTn id="71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379E62B-6255-4114-A299-5C2F98E6799C}"/>
              </a:ext>
            </a:extLst>
          </p:cNvPr>
          <p:cNvGrpSpPr/>
          <p:nvPr/>
        </p:nvGrpSpPr>
        <p:grpSpPr>
          <a:xfrm>
            <a:off x="2451100" y="1541463"/>
            <a:ext cx="4683125" cy="4572000"/>
            <a:chOff x="2451100" y="1541463"/>
            <a:chExt cx="4683125" cy="457200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ED3084E3-06D6-7E4B-B5EC-27E6E74AA525}"/>
                </a:ext>
              </a:extLst>
            </p:cNvPr>
            <p:cNvSpPr/>
            <p:nvPr/>
          </p:nvSpPr>
          <p:spPr>
            <a:xfrm>
              <a:off x="2538413" y="2713038"/>
              <a:ext cx="1603375" cy="449262"/>
            </a:xfrm>
            <a:custGeom>
              <a:avLst/>
              <a:gdLst>
                <a:gd name="connsiteX0" fmla="*/ 1257300 w 1602581"/>
                <a:gd name="connsiteY0" fmla="*/ 221456 h 450056"/>
                <a:gd name="connsiteX1" fmla="*/ 1062037 w 1602581"/>
                <a:gd name="connsiteY1" fmla="*/ 250031 h 450056"/>
                <a:gd name="connsiteX2" fmla="*/ 776287 w 1602581"/>
                <a:gd name="connsiteY2" fmla="*/ 319087 h 450056"/>
                <a:gd name="connsiteX3" fmla="*/ 681037 w 1602581"/>
                <a:gd name="connsiteY3" fmla="*/ 333375 h 450056"/>
                <a:gd name="connsiteX4" fmla="*/ 585787 w 1602581"/>
                <a:gd name="connsiteY4" fmla="*/ 359569 h 450056"/>
                <a:gd name="connsiteX5" fmla="*/ 497681 w 1602581"/>
                <a:gd name="connsiteY5" fmla="*/ 390525 h 450056"/>
                <a:gd name="connsiteX6" fmla="*/ 416718 w 1602581"/>
                <a:gd name="connsiteY6" fmla="*/ 421481 h 450056"/>
                <a:gd name="connsiteX7" fmla="*/ 364331 w 1602581"/>
                <a:gd name="connsiteY7" fmla="*/ 440531 h 450056"/>
                <a:gd name="connsiteX8" fmla="*/ 326231 w 1602581"/>
                <a:gd name="connsiteY8" fmla="*/ 450056 h 450056"/>
                <a:gd name="connsiteX9" fmla="*/ 292893 w 1602581"/>
                <a:gd name="connsiteY9" fmla="*/ 450056 h 450056"/>
                <a:gd name="connsiteX10" fmla="*/ 257175 w 1602581"/>
                <a:gd name="connsiteY10" fmla="*/ 438150 h 450056"/>
                <a:gd name="connsiteX11" fmla="*/ 197643 w 1602581"/>
                <a:gd name="connsiteY11" fmla="*/ 404812 h 450056"/>
                <a:gd name="connsiteX12" fmla="*/ 100012 w 1602581"/>
                <a:gd name="connsiteY12" fmla="*/ 328612 h 450056"/>
                <a:gd name="connsiteX13" fmla="*/ 42862 w 1602581"/>
                <a:gd name="connsiteY13" fmla="*/ 266700 h 450056"/>
                <a:gd name="connsiteX14" fmla="*/ 16668 w 1602581"/>
                <a:gd name="connsiteY14" fmla="*/ 233362 h 450056"/>
                <a:gd name="connsiteX15" fmla="*/ 2381 w 1602581"/>
                <a:gd name="connsiteY15" fmla="*/ 200025 h 450056"/>
                <a:gd name="connsiteX16" fmla="*/ 0 w 1602581"/>
                <a:gd name="connsiteY16" fmla="*/ 178594 h 450056"/>
                <a:gd name="connsiteX17" fmla="*/ 4762 w 1602581"/>
                <a:gd name="connsiteY17" fmla="*/ 161925 h 450056"/>
                <a:gd name="connsiteX18" fmla="*/ 26193 w 1602581"/>
                <a:gd name="connsiteY18" fmla="*/ 152400 h 450056"/>
                <a:gd name="connsiteX19" fmla="*/ 50006 w 1602581"/>
                <a:gd name="connsiteY19" fmla="*/ 152400 h 450056"/>
                <a:gd name="connsiteX20" fmla="*/ 71437 w 1602581"/>
                <a:gd name="connsiteY20" fmla="*/ 166687 h 450056"/>
                <a:gd name="connsiteX21" fmla="*/ 114300 w 1602581"/>
                <a:gd name="connsiteY21" fmla="*/ 192881 h 450056"/>
                <a:gd name="connsiteX22" fmla="*/ 171450 w 1602581"/>
                <a:gd name="connsiteY22" fmla="*/ 221456 h 450056"/>
                <a:gd name="connsiteX23" fmla="*/ 214312 w 1602581"/>
                <a:gd name="connsiteY23" fmla="*/ 240506 h 450056"/>
                <a:gd name="connsiteX24" fmla="*/ 252412 w 1602581"/>
                <a:gd name="connsiteY24" fmla="*/ 247650 h 450056"/>
                <a:gd name="connsiteX25" fmla="*/ 342900 w 1602581"/>
                <a:gd name="connsiteY25" fmla="*/ 242887 h 450056"/>
                <a:gd name="connsiteX26" fmla="*/ 554831 w 1602581"/>
                <a:gd name="connsiteY26" fmla="*/ 204787 h 450056"/>
                <a:gd name="connsiteX27" fmla="*/ 866775 w 1602581"/>
                <a:gd name="connsiteY27" fmla="*/ 135731 h 450056"/>
                <a:gd name="connsiteX28" fmla="*/ 1069181 w 1602581"/>
                <a:gd name="connsiteY28" fmla="*/ 92869 h 450056"/>
                <a:gd name="connsiteX29" fmla="*/ 1204912 w 1602581"/>
                <a:gd name="connsiteY29" fmla="*/ 66675 h 450056"/>
                <a:gd name="connsiteX30" fmla="*/ 1250156 w 1602581"/>
                <a:gd name="connsiteY30" fmla="*/ 40481 h 450056"/>
                <a:gd name="connsiteX31" fmla="*/ 1290637 w 1602581"/>
                <a:gd name="connsiteY31" fmla="*/ 21431 h 450056"/>
                <a:gd name="connsiteX32" fmla="*/ 1331118 w 1602581"/>
                <a:gd name="connsiteY32" fmla="*/ 4762 h 450056"/>
                <a:gd name="connsiteX33" fmla="*/ 1362075 w 1602581"/>
                <a:gd name="connsiteY33" fmla="*/ 0 h 450056"/>
                <a:gd name="connsiteX34" fmla="*/ 1435893 w 1602581"/>
                <a:gd name="connsiteY34" fmla="*/ 7144 h 450056"/>
                <a:gd name="connsiteX35" fmla="*/ 1490662 w 1602581"/>
                <a:gd name="connsiteY35" fmla="*/ 23812 h 450056"/>
                <a:gd name="connsiteX36" fmla="*/ 1538287 w 1602581"/>
                <a:gd name="connsiteY36" fmla="*/ 50006 h 450056"/>
                <a:gd name="connsiteX37" fmla="*/ 1581150 w 1602581"/>
                <a:gd name="connsiteY37" fmla="*/ 78581 h 450056"/>
                <a:gd name="connsiteX38" fmla="*/ 1600200 w 1602581"/>
                <a:gd name="connsiteY38" fmla="*/ 100012 h 450056"/>
                <a:gd name="connsiteX39" fmla="*/ 1602581 w 1602581"/>
                <a:gd name="connsiteY39" fmla="*/ 114300 h 450056"/>
                <a:gd name="connsiteX40" fmla="*/ 1597818 w 1602581"/>
                <a:gd name="connsiteY40" fmla="*/ 138112 h 450056"/>
                <a:gd name="connsiteX41" fmla="*/ 1581150 w 1602581"/>
                <a:gd name="connsiteY41" fmla="*/ 161925 h 450056"/>
                <a:gd name="connsiteX42" fmla="*/ 1545431 w 1602581"/>
                <a:gd name="connsiteY42" fmla="*/ 183356 h 450056"/>
                <a:gd name="connsiteX43" fmla="*/ 1454943 w 1602581"/>
                <a:gd name="connsiteY43" fmla="*/ 200025 h 450056"/>
                <a:gd name="connsiteX44" fmla="*/ 1257300 w 1602581"/>
                <a:gd name="connsiteY44" fmla="*/ 221456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02581" h="450056">
                  <a:moveTo>
                    <a:pt x="1257300" y="221456"/>
                  </a:moveTo>
                  <a:lnTo>
                    <a:pt x="1062037" y="250031"/>
                  </a:lnTo>
                  <a:lnTo>
                    <a:pt x="776287" y="319087"/>
                  </a:lnTo>
                  <a:lnTo>
                    <a:pt x="681037" y="333375"/>
                  </a:lnTo>
                  <a:lnTo>
                    <a:pt x="585787" y="359569"/>
                  </a:lnTo>
                  <a:lnTo>
                    <a:pt x="497681" y="390525"/>
                  </a:lnTo>
                  <a:lnTo>
                    <a:pt x="416718" y="421481"/>
                  </a:lnTo>
                  <a:lnTo>
                    <a:pt x="364331" y="440531"/>
                  </a:lnTo>
                  <a:lnTo>
                    <a:pt x="326231" y="450056"/>
                  </a:lnTo>
                  <a:lnTo>
                    <a:pt x="292893" y="450056"/>
                  </a:lnTo>
                  <a:lnTo>
                    <a:pt x="257175" y="438150"/>
                  </a:lnTo>
                  <a:lnTo>
                    <a:pt x="197643" y="404812"/>
                  </a:lnTo>
                  <a:lnTo>
                    <a:pt x="100012" y="328612"/>
                  </a:lnTo>
                  <a:lnTo>
                    <a:pt x="42862" y="266700"/>
                  </a:lnTo>
                  <a:lnTo>
                    <a:pt x="16668" y="233362"/>
                  </a:lnTo>
                  <a:lnTo>
                    <a:pt x="2381" y="200025"/>
                  </a:lnTo>
                  <a:lnTo>
                    <a:pt x="0" y="178594"/>
                  </a:lnTo>
                  <a:lnTo>
                    <a:pt x="4762" y="161925"/>
                  </a:lnTo>
                  <a:lnTo>
                    <a:pt x="26193" y="152400"/>
                  </a:lnTo>
                  <a:lnTo>
                    <a:pt x="50006" y="152400"/>
                  </a:lnTo>
                  <a:lnTo>
                    <a:pt x="71437" y="166687"/>
                  </a:lnTo>
                  <a:lnTo>
                    <a:pt x="114300" y="192881"/>
                  </a:lnTo>
                  <a:lnTo>
                    <a:pt x="171450" y="221456"/>
                  </a:lnTo>
                  <a:lnTo>
                    <a:pt x="214312" y="240506"/>
                  </a:lnTo>
                  <a:lnTo>
                    <a:pt x="252412" y="247650"/>
                  </a:lnTo>
                  <a:lnTo>
                    <a:pt x="342900" y="242887"/>
                  </a:lnTo>
                  <a:lnTo>
                    <a:pt x="554831" y="204787"/>
                  </a:lnTo>
                  <a:lnTo>
                    <a:pt x="866775" y="135731"/>
                  </a:lnTo>
                  <a:lnTo>
                    <a:pt x="1069181" y="92869"/>
                  </a:lnTo>
                  <a:lnTo>
                    <a:pt x="1204912" y="66675"/>
                  </a:lnTo>
                  <a:lnTo>
                    <a:pt x="1250156" y="40481"/>
                  </a:lnTo>
                  <a:lnTo>
                    <a:pt x="1290637" y="21431"/>
                  </a:lnTo>
                  <a:lnTo>
                    <a:pt x="1331118" y="4762"/>
                  </a:lnTo>
                  <a:lnTo>
                    <a:pt x="1362075" y="0"/>
                  </a:lnTo>
                  <a:lnTo>
                    <a:pt x="1435893" y="7144"/>
                  </a:lnTo>
                  <a:lnTo>
                    <a:pt x="1490662" y="23812"/>
                  </a:lnTo>
                  <a:lnTo>
                    <a:pt x="1538287" y="50006"/>
                  </a:lnTo>
                  <a:lnTo>
                    <a:pt x="1581150" y="78581"/>
                  </a:lnTo>
                  <a:lnTo>
                    <a:pt x="1600200" y="100012"/>
                  </a:lnTo>
                  <a:lnTo>
                    <a:pt x="1602581" y="114300"/>
                  </a:lnTo>
                  <a:lnTo>
                    <a:pt x="1597818" y="138112"/>
                  </a:lnTo>
                  <a:lnTo>
                    <a:pt x="1581150" y="161925"/>
                  </a:lnTo>
                  <a:lnTo>
                    <a:pt x="1545431" y="183356"/>
                  </a:lnTo>
                  <a:lnTo>
                    <a:pt x="1454943" y="200025"/>
                  </a:lnTo>
                  <a:lnTo>
                    <a:pt x="1257300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5FCEFFB4-0CD9-6D4A-B93D-7A8FC925EAE9}"/>
                </a:ext>
              </a:extLst>
            </p:cNvPr>
            <p:cNvSpPr/>
            <p:nvPr/>
          </p:nvSpPr>
          <p:spPr>
            <a:xfrm>
              <a:off x="4295775" y="1703388"/>
              <a:ext cx="627063" cy="887412"/>
            </a:xfrm>
            <a:custGeom>
              <a:avLst/>
              <a:gdLst>
                <a:gd name="connsiteX0" fmla="*/ 314325 w 626269"/>
                <a:gd name="connsiteY0" fmla="*/ 650081 h 888206"/>
                <a:gd name="connsiteX1" fmla="*/ 204788 w 626269"/>
                <a:gd name="connsiteY1" fmla="*/ 814387 h 888206"/>
                <a:gd name="connsiteX2" fmla="*/ 0 w 626269"/>
                <a:gd name="connsiteY2" fmla="*/ 888206 h 888206"/>
                <a:gd name="connsiteX3" fmla="*/ 7144 w 626269"/>
                <a:gd name="connsiteY3" fmla="*/ 847725 h 888206"/>
                <a:gd name="connsiteX4" fmla="*/ 45244 w 626269"/>
                <a:gd name="connsiteY4" fmla="*/ 783431 h 888206"/>
                <a:gd name="connsiteX5" fmla="*/ 97631 w 626269"/>
                <a:gd name="connsiteY5" fmla="*/ 711994 h 888206"/>
                <a:gd name="connsiteX6" fmla="*/ 157163 w 626269"/>
                <a:gd name="connsiteY6" fmla="*/ 633412 h 888206"/>
                <a:gd name="connsiteX7" fmla="*/ 209550 w 626269"/>
                <a:gd name="connsiteY7" fmla="*/ 561975 h 888206"/>
                <a:gd name="connsiteX8" fmla="*/ 261938 w 626269"/>
                <a:gd name="connsiteY8" fmla="*/ 490537 h 888206"/>
                <a:gd name="connsiteX9" fmla="*/ 311944 w 626269"/>
                <a:gd name="connsiteY9" fmla="*/ 400050 h 888206"/>
                <a:gd name="connsiteX10" fmla="*/ 345281 w 626269"/>
                <a:gd name="connsiteY10" fmla="*/ 330994 h 888206"/>
                <a:gd name="connsiteX11" fmla="*/ 357188 w 626269"/>
                <a:gd name="connsiteY11" fmla="*/ 285750 h 888206"/>
                <a:gd name="connsiteX12" fmla="*/ 359569 w 626269"/>
                <a:gd name="connsiteY12" fmla="*/ 250031 h 888206"/>
                <a:gd name="connsiteX13" fmla="*/ 352425 w 626269"/>
                <a:gd name="connsiteY13" fmla="*/ 204787 h 888206"/>
                <a:gd name="connsiteX14" fmla="*/ 323850 w 626269"/>
                <a:gd name="connsiteY14" fmla="*/ 123825 h 888206"/>
                <a:gd name="connsiteX15" fmla="*/ 292894 w 626269"/>
                <a:gd name="connsiteY15" fmla="*/ 59531 h 888206"/>
                <a:gd name="connsiteX16" fmla="*/ 285750 w 626269"/>
                <a:gd name="connsiteY16" fmla="*/ 28575 h 888206"/>
                <a:gd name="connsiteX17" fmla="*/ 288131 w 626269"/>
                <a:gd name="connsiteY17" fmla="*/ 11906 h 888206"/>
                <a:gd name="connsiteX18" fmla="*/ 297656 w 626269"/>
                <a:gd name="connsiteY18" fmla="*/ 2381 h 888206"/>
                <a:gd name="connsiteX19" fmla="*/ 316706 w 626269"/>
                <a:gd name="connsiteY19" fmla="*/ 0 h 888206"/>
                <a:gd name="connsiteX20" fmla="*/ 333375 w 626269"/>
                <a:gd name="connsiteY20" fmla="*/ 2381 h 888206"/>
                <a:gd name="connsiteX21" fmla="*/ 366713 w 626269"/>
                <a:gd name="connsiteY21" fmla="*/ 23812 h 888206"/>
                <a:gd name="connsiteX22" fmla="*/ 431006 w 626269"/>
                <a:gd name="connsiteY22" fmla="*/ 69056 h 888206"/>
                <a:gd name="connsiteX23" fmla="*/ 481013 w 626269"/>
                <a:gd name="connsiteY23" fmla="*/ 107156 h 888206"/>
                <a:gd name="connsiteX24" fmla="*/ 545306 w 626269"/>
                <a:gd name="connsiteY24" fmla="*/ 171450 h 888206"/>
                <a:gd name="connsiteX25" fmla="*/ 590550 w 626269"/>
                <a:gd name="connsiteY25" fmla="*/ 230981 h 888206"/>
                <a:gd name="connsiteX26" fmla="*/ 609600 w 626269"/>
                <a:gd name="connsiteY26" fmla="*/ 261937 h 888206"/>
                <a:gd name="connsiteX27" fmla="*/ 621506 w 626269"/>
                <a:gd name="connsiteY27" fmla="*/ 290512 h 888206"/>
                <a:gd name="connsiteX28" fmla="*/ 626269 w 626269"/>
                <a:gd name="connsiteY28" fmla="*/ 316706 h 888206"/>
                <a:gd name="connsiteX29" fmla="*/ 621506 w 626269"/>
                <a:gd name="connsiteY29" fmla="*/ 347662 h 888206"/>
                <a:gd name="connsiteX30" fmla="*/ 600075 w 626269"/>
                <a:gd name="connsiteY30" fmla="*/ 376237 h 888206"/>
                <a:gd name="connsiteX31" fmla="*/ 557213 w 626269"/>
                <a:gd name="connsiteY31" fmla="*/ 416719 h 888206"/>
                <a:gd name="connsiteX32" fmla="*/ 469106 w 626269"/>
                <a:gd name="connsiteY32" fmla="*/ 490537 h 888206"/>
                <a:gd name="connsiteX33" fmla="*/ 383381 w 626269"/>
                <a:gd name="connsiteY33" fmla="*/ 581025 h 888206"/>
                <a:gd name="connsiteX34" fmla="*/ 314325 w 626269"/>
                <a:gd name="connsiteY34" fmla="*/ 650081 h 88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26269" h="888206">
                  <a:moveTo>
                    <a:pt x="314325" y="650081"/>
                  </a:moveTo>
                  <a:lnTo>
                    <a:pt x="204788" y="814387"/>
                  </a:lnTo>
                  <a:lnTo>
                    <a:pt x="0" y="888206"/>
                  </a:lnTo>
                  <a:lnTo>
                    <a:pt x="7144" y="847725"/>
                  </a:lnTo>
                  <a:lnTo>
                    <a:pt x="45244" y="783431"/>
                  </a:lnTo>
                  <a:lnTo>
                    <a:pt x="97631" y="711994"/>
                  </a:lnTo>
                  <a:lnTo>
                    <a:pt x="157163" y="633412"/>
                  </a:lnTo>
                  <a:lnTo>
                    <a:pt x="209550" y="561975"/>
                  </a:lnTo>
                  <a:lnTo>
                    <a:pt x="261938" y="490537"/>
                  </a:lnTo>
                  <a:lnTo>
                    <a:pt x="311944" y="400050"/>
                  </a:lnTo>
                  <a:lnTo>
                    <a:pt x="345281" y="330994"/>
                  </a:lnTo>
                  <a:lnTo>
                    <a:pt x="357188" y="285750"/>
                  </a:lnTo>
                  <a:lnTo>
                    <a:pt x="359569" y="250031"/>
                  </a:lnTo>
                  <a:lnTo>
                    <a:pt x="352425" y="204787"/>
                  </a:lnTo>
                  <a:lnTo>
                    <a:pt x="323850" y="123825"/>
                  </a:lnTo>
                  <a:lnTo>
                    <a:pt x="292894" y="59531"/>
                  </a:lnTo>
                  <a:lnTo>
                    <a:pt x="285750" y="28575"/>
                  </a:lnTo>
                  <a:lnTo>
                    <a:pt x="288131" y="11906"/>
                  </a:lnTo>
                  <a:lnTo>
                    <a:pt x="297656" y="2381"/>
                  </a:lnTo>
                  <a:lnTo>
                    <a:pt x="316706" y="0"/>
                  </a:lnTo>
                  <a:lnTo>
                    <a:pt x="333375" y="2381"/>
                  </a:lnTo>
                  <a:lnTo>
                    <a:pt x="366713" y="23812"/>
                  </a:lnTo>
                  <a:lnTo>
                    <a:pt x="431006" y="69056"/>
                  </a:lnTo>
                  <a:lnTo>
                    <a:pt x="481013" y="107156"/>
                  </a:lnTo>
                  <a:lnTo>
                    <a:pt x="545306" y="171450"/>
                  </a:lnTo>
                  <a:lnTo>
                    <a:pt x="590550" y="230981"/>
                  </a:lnTo>
                  <a:lnTo>
                    <a:pt x="609600" y="261937"/>
                  </a:lnTo>
                  <a:lnTo>
                    <a:pt x="621506" y="290512"/>
                  </a:lnTo>
                  <a:lnTo>
                    <a:pt x="626269" y="316706"/>
                  </a:lnTo>
                  <a:lnTo>
                    <a:pt x="621506" y="347662"/>
                  </a:lnTo>
                  <a:lnTo>
                    <a:pt x="600075" y="376237"/>
                  </a:lnTo>
                  <a:lnTo>
                    <a:pt x="557213" y="416719"/>
                  </a:lnTo>
                  <a:lnTo>
                    <a:pt x="469106" y="490537"/>
                  </a:lnTo>
                  <a:lnTo>
                    <a:pt x="383381" y="581025"/>
                  </a:lnTo>
                  <a:lnTo>
                    <a:pt x="314325" y="650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48D80E23-A06A-C949-B4EF-EFF5FF47A063}"/>
                </a:ext>
              </a:extLst>
            </p:cNvPr>
            <p:cNvSpPr/>
            <p:nvPr/>
          </p:nvSpPr>
          <p:spPr>
            <a:xfrm>
              <a:off x="5910263" y="1620838"/>
              <a:ext cx="417512" cy="762000"/>
            </a:xfrm>
            <a:custGeom>
              <a:avLst/>
              <a:gdLst>
                <a:gd name="connsiteX0" fmla="*/ 235743 w 416718"/>
                <a:gd name="connsiteY0" fmla="*/ 554832 h 762000"/>
                <a:gd name="connsiteX1" fmla="*/ 42862 w 416718"/>
                <a:gd name="connsiteY1" fmla="*/ 762000 h 762000"/>
                <a:gd name="connsiteX2" fmla="*/ 0 w 416718"/>
                <a:gd name="connsiteY2" fmla="*/ 566738 h 762000"/>
                <a:gd name="connsiteX3" fmla="*/ 52387 w 416718"/>
                <a:gd name="connsiteY3" fmla="*/ 483394 h 762000"/>
                <a:gd name="connsiteX4" fmla="*/ 121443 w 416718"/>
                <a:gd name="connsiteY4" fmla="*/ 359569 h 762000"/>
                <a:gd name="connsiteX5" fmla="*/ 152400 w 416718"/>
                <a:gd name="connsiteY5" fmla="*/ 290513 h 762000"/>
                <a:gd name="connsiteX6" fmla="*/ 166687 w 416718"/>
                <a:gd name="connsiteY6" fmla="*/ 230982 h 762000"/>
                <a:gd name="connsiteX7" fmla="*/ 169068 w 416718"/>
                <a:gd name="connsiteY7" fmla="*/ 192882 h 762000"/>
                <a:gd name="connsiteX8" fmla="*/ 169068 w 416718"/>
                <a:gd name="connsiteY8" fmla="*/ 154782 h 762000"/>
                <a:gd name="connsiteX9" fmla="*/ 161925 w 416718"/>
                <a:gd name="connsiteY9" fmla="*/ 116682 h 762000"/>
                <a:gd name="connsiteX10" fmla="*/ 138112 w 416718"/>
                <a:gd name="connsiteY10" fmla="*/ 78582 h 762000"/>
                <a:gd name="connsiteX11" fmla="*/ 128587 w 416718"/>
                <a:gd name="connsiteY11" fmla="*/ 64294 h 762000"/>
                <a:gd name="connsiteX12" fmla="*/ 114300 w 416718"/>
                <a:gd name="connsiteY12" fmla="*/ 35719 h 762000"/>
                <a:gd name="connsiteX13" fmla="*/ 111918 w 416718"/>
                <a:gd name="connsiteY13" fmla="*/ 19050 h 762000"/>
                <a:gd name="connsiteX14" fmla="*/ 119062 w 416718"/>
                <a:gd name="connsiteY14" fmla="*/ 7144 h 762000"/>
                <a:gd name="connsiteX15" fmla="*/ 145256 w 416718"/>
                <a:gd name="connsiteY15" fmla="*/ 0 h 762000"/>
                <a:gd name="connsiteX16" fmla="*/ 183356 w 416718"/>
                <a:gd name="connsiteY16" fmla="*/ 11907 h 762000"/>
                <a:gd name="connsiteX17" fmla="*/ 240506 w 416718"/>
                <a:gd name="connsiteY17" fmla="*/ 47625 h 762000"/>
                <a:gd name="connsiteX18" fmla="*/ 290512 w 416718"/>
                <a:gd name="connsiteY18" fmla="*/ 85725 h 762000"/>
                <a:gd name="connsiteX19" fmla="*/ 335756 w 416718"/>
                <a:gd name="connsiteY19" fmla="*/ 130969 h 762000"/>
                <a:gd name="connsiteX20" fmla="*/ 369093 w 416718"/>
                <a:gd name="connsiteY20" fmla="*/ 180975 h 762000"/>
                <a:gd name="connsiteX21" fmla="*/ 395287 w 416718"/>
                <a:gd name="connsiteY21" fmla="*/ 238125 h 762000"/>
                <a:gd name="connsiteX22" fmla="*/ 411956 w 416718"/>
                <a:gd name="connsiteY22" fmla="*/ 276225 h 762000"/>
                <a:gd name="connsiteX23" fmla="*/ 416718 w 416718"/>
                <a:gd name="connsiteY23" fmla="*/ 311944 h 762000"/>
                <a:gd name="connsiteX24" fmla="*/ 411956 w 416718"/>
                <a:gd name="connsiteY24" fmla="*/ 352425 h 762000"/>
                <a:gd name="connsiteX25" fmla="*/ 385762 w 416718"/>
                <a:gd name="connsiteY25" fmla="*/ 395288 h 762000"/>
                <a:gd name="connsiteX26" fmla="*/ 345281 w 416718"/>
                <a:gd name="connsiteY26" fmla="*/ 431007 h 762000"/>
                <a:gd name="connsiteX27" fmla="*/ 235743 w 416718"/>
                <a:gd name="connsiteY27" fmla="*/ 554832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16718" h="762000">
                  <a:moveTo>
                    <a:pt x="235743" y="554832"/>
                  </a:moveTo>
                  <a:lnTo>
                    <a:pt x="42862" y="762000"/>
                  </a:lnTo>
                  <a:lnTo>
                    <a:pt x="0" y="566738"/>
                  </a:lnTo>
                  <a:lnTo>
                    <a:pt x="52387" y="483394"/>
                  </a:lnTo>
                  <a:lnTo>
                    <a:pt x="121443" y="359569"/>
                  </a:lnTo>
                  <a:lnTo>
                    <a:pt x="152400" y="290513"/>
                  </a:lnTo>
                  <a:lnTo>
                    <a:pt x="166687" y="230982"/>
                  </a:lnTo>
                  <a:lnTo>
                    <a:pt x="169068" y="192882"/>
                  </a:lnTo>
                  <a:lnTo>
                    <a:pt x="169068" y="154782"/>
                  </a:lnTo>
                  <a:lnTo>
                    <a:pt x="161925" y="116682"/>
                  </a:lnTo>
                  <a:cubicBezTo>
                    <a:pt x="139916" y="80001"/>
                    <a:pt x="150311" y="90781"/>
                    <a:pt x="138112" y="78582"/>
                  </a:cubicBezTo>
                  <a:lnTo>
                    <a:pt x="128587" y="64294"/>
                  </a:lnTo>
                  <a:lnTo>
                    <a:pt x="114300" y="35719"/>
                  </a:lnTo>
                  <a:lnTo>
                    <a:pt x="111918" y="19050"/>
                  </a:lnTo>
                  <a:lnTo>
                    <a:pt x="119062" y="7144"/>
                  </a:lnTo>
                  <a:lnTo>
                    <a:pt x="145256" y="0"/>
                  </a:lnTo>
                  <a:lnTo>
                    <a:pt x="183356" y="11907"/>
                  </a:lnTo>
                  <a:lnTo>
                    <a:pt x="240506" y="47625"/>
                  </a:lnTo>
                  <a:lnTo>
                    <a:pt x="290512" y="85725"/>
                  </a:lnTo>
                  <a:lnTo>
                    <a:pt x="335756" y="130969"/>
                  </a:lnTo>
                  <a:lnTo>
                    <a:pt x="369093" y="180975"/>
                  </a:lnTo>
                  <a:lnTo>
                    <a:pt x="395287" y="238125"/>
                  </a:lnTo>
                  <a:lnTo>
                    <a:pt x="411956" y="276225"/>
                  </a:lnTo>
                  <a:lnTo>
                    <a:pt x="416718" y="311944"/>
                  </a:lnTo>
                  <a:lnTo>
                    <a:pt x="411956" y="352425"/>
                  </a:lnTo>
                  <a:lnTo>
                    <a:pt x="385762" y="395288"/>
                  </a:lnTo>
                  <a:lnTo>
                    <a:pt x="345281" y="431007"/>
                  </a:lnTo>
                  <a:lnTo>
                    <a:pt x="235743" y="5548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1CC3B121-59D3-E84A-8D28-8B2CB3300971}"/>
                </a:ext>
              </a:extLst>
            </p:cNvPr>
            <p:cNvSpPr/>
            <p:nvPr/>
          </p:nvSpPr>
          <p:spPr>
            <a:xfrm rot="16200000">
              <a:off x="1374775" y="3498851"/>
              <a:ext cx="4179887" cy="512762"/>
            </a:xfrm>
            <a:custGeom>
              <a:avLst/>
              <a:gdLst>
                <a:gd name="connsiteX0" fmla="*/ 1804087 w 4180115"/>
                <a:gd name="connsiteY0" fmla="*/ 367172 h 511923"/>
                <a:gd name="connsiteX1" fmla="*/ 1218024 w 4180115"/>
                <a:gd name="connsiteY1" fmla="*/ 363642 h 511923"/>
                <a:gd name="connsiteX2" fmla="*/ 515454 w 4180115"/>
                <a:gd name="connsiteY2" fmla="*/ 356581 h 511923"/>
                <a:gd name="connsiteX3" fmla="*/ 201239 w 4180115"/>
                <a:gd name="connsiteY3" fmla="*/ 356581 h 511923"/>
                <a:gd name="connsiteX4" fmla="*/ 109446 w 4180115"/>
                <a:gd name="connsiteY4" fmla="*/ 342459 h 511923"/>
                <a:gd name="connsiteX5" fmla="*/ 49427 w 4180115"/>
                <a:gd name="connsiteY5" fmla="*/ 324806 h 511923"/>
                <a:gd name="connsiteX6" fmla="*/ 10592 w 4180115"/>
                <a:gd name="connsiteY6" fmla="*/ 300093 h 511923"/>
                <a:gd name="connsiteX7" fmla="*/ 0 w 4180115"/>
                <a:gd name="connsiteY7" fmla="*/ 261257 h 511923"/>
                <a:gd name="connsiteX8" fmla="*/ 10592 w 4180115"/>
                <a:gd name="connsiteY8" fmla="*/ 222422 h 511923"/>
                <a:gd name="connsiteX9" fmla="*/ 31775 w 4180115"/>
                <a:gd name="connsiteY9" fmla="*/ 183586 h 511923"/>
                <a:gd name="connsiteX10" fmla="*/ 70610 w 4180115"/>
                <a:gd name="connsiteY10" fmla="*/ 155342 h 511923"/>
                <a:gd name="connsiteX11" fmla="*/ 112976 w 4180115"/>
                <a:gd name="connsiteY11" fmla="*/ 127098 h 511923"/>
                <a:gd name="connsiteX12" fmla="*/ 222422 w 4180115"/>
                <a:gd name="connsiteY12" fmla="*/ 98854 h 511923"/>
                <a:gd name="connsiteX13" fmla="*/ 430722 w 4180115"/>
                <a:gd name="connsiteY13" fmla="*/ 60018 h 511923"/>
                <a:gd name="connsiteX14" fmla="*/ 522515 w 4180115"/>
                <a:gd name="connsiteY14" fmla="*/ 81201 h 511923"/>
                <a:gd name="connsiteX15" fmla="*/ 653143 w 4180115"/>
                <a:gd name="connsiteY15" fmla="*/ 109445 h 511923"/>
                <a:gd name="connsiteX16" fmla="*/ 783772 w 4180115"/>
                <a:gd name="connsiteY16" fmla="*/ 130628 h 511923"/>
                <a:gd name="connsiteX17" fmla="*/ 932053 w 4180115"/>
                <a:gd name="connsiteY17" fmla="*/ 134159 h 511923"/>
                <a:gd name="connsiteX18" fmla="*/ 1228615 w 4180115"/>
                <a:gd name="connsiteY18" fmla="*/ 148281 h 511923"/>
                <a:gd name="connsiteX19" fmla="*/ 1666397 w 4180115"/>
                <a:gd name="connsiteY19" fmla="*/ 172994 h 511923"/>
                <a:gd name="connsiteX20" fmla="*/ 2351315 w 4180115"/>
                <a:gd name="connsiteY20" fmla="*/ 190647 h 511923"/>
                <a:gd name="connsiteX21" fmla="*/ 2990335 w 4180115"/>
                <a:gd name="connsiteY21" fmla="*/ 190647 h 511923"/>
                <a:gd name="connsiteX22" fmla="*/ 3353977 w 4180115"/>
                <a:gd name="connsiteY22" fmla="*/ 197708 h 511923"/>
                <a:gd name="connsiteX23" fmla="*/ 3809412 w 4180115"/>
                <a:gd name="connsiteY23" fmla="*/ 194177 h 511923"/>
                <a:gd name="connsiteX24" fmla="*/ 3872961 w 4180115"/>
                <a:gd name="connsiteY24" fmla="*/ 183586 h 511923"/>
                <a:gd name="connsiteX25" fmla="*/ 3947102 w 4180115"/>
                <a:gd name="connsiteY25" fmla="*/ 158872 h 511923"/>
                <a:gd name="connsiteX26" fmla="*/ 3989468 w 4180115"/>
                <a:gd name="connsiteY26" fmla="*/ 134159 h 511923"/>
                <a:gd name="connsiteX27" fmla="*/ 4024773 w 4180115"/>
                <a:gd name="connsiteY27" fmla="*/ 109445 h 511923"/>
                <a:gd name="connsiteX28" fmla="*/ 4053017 w 4180115"/>
                <a:gd name="connsiteY28" fmla="*/ 77671 h 511923"/>
                <a:gd name="connsiteX29" fmla="*/ 4091852 w 4180115"/>
                <a:gd name="connsiteY29" fmla="*/ 17652 h 511923"/>
                <a:gd name="connsiteX30" fmla="*/ 4113035 w 4180115"/>
                <a:gd name="connsiteY30" fmla="*/ 7061 h 511923"/>
                <a:gd name="connsiteX31" fmla="*/ 4144810 w 4180115"/>
                <a:gd name="connsiteY31" fmla="*/ 0 h 511923"/>
                <a:gd name="connsiteX32" fmla="*/ 4165993 w 4180115"/>
                <a:gd name="connsiteY32" fmla="*/ 7061 h 511923"/>
                <a:gd name="connsiteX33" fmla="*/ 4180115 w 4180115"/>
                <a:gd name="connsiteY33" fmla="*/ 28244 h 511923"/>
                <a:gd name="connsiteX34" fmla="*/ 4180115 w 4180115"/>
                <a:gd name="connsiteY34" fmla="*/ 63549 h 511923"/>
                <a:gd name="connsiteX35" fmla="*/ 4176584 w 4180115"/>
                <a:gd name="connsiteY35" fmla="*/ 105915 h 511923"/>
                <a:gd name="connsiteX36" fmla="*/ 4155401 w 4180115"/>
                <a:gd name="connsiteY36" fmla="*/ 172994 h 511923"/>
                <a:gd name="connsiteX37" fmla="*/ 4113035 w 4180115"/>
                <a:gd name="connsiteY37" fmla="*/ 257727 h 511923"/>
                <a:gd name="connsiteX38" fmla="*/ 4031834 w 4180115"/>
                <a:gd name="connsiteY38" fmla="*/ 370703 h 511923"/>
                <a:gd name="connsiteX39" fmla="*/ 3890613 w 4180115"/>
                <a:gd name="connsiteY39" fmla="*/ 504862 h 511923"/>
                <a:gd name="connsiteX40" fmla="*/ 3855308 w 4180115"/>
                <a:gd name="connsiteY40" fmla="*/ 511923 h 511923"/>
                <a:gd name="connsiteX41" fmla="*/ 3827064 w 4180115"/>
                <a:gd name="connsiteY41" fmla="*/ 487209 h 511923"/>
                <a:gd name="connsiteX42" fmla="*/ 3777637 w 4180115"/>
                <a:gd name="connsiteY42" fmla="*/ 444843 h 511923"/>
                <a:gd name="connsiteX43" fmla="*/ 3749393 w 4180115"/>
                <a:gd name="connsiteY43" fmla="*/ 427191 h 511923"/>
                <a:gd name="connsiteX44" fmla="*/ 3710558 w 4180115"/>
                <a:gd name="connsiteY44" fmla="*/ 409538 h 511923"/>
                <a:gd name="connsiteX45" fmla="*/ 3647009 w 4180115"/>
                <a:gd name="connsiteY45" fmla="*/ 398947 h 511923"/>
                <a:gd name="connsiteX46" fmla="*/ 3032702 w 4180115"/>
                <a:gd name="connsiteY46" fmla="*/ 398947 h 511923"/>
                <a:gd name="connsiteX47" fmla="*/ 2654938 w 4180115"/>
                <a:gd name="connsiteY47" fmla="*/ 398947 h 511923"/>
                <a:gd name="connsiteX48" fmla="*/ 2538431 w 4180115"/>
                <a:gd name="connsiteY48" fmla="*/ 370703 h 511923"/>
                <a:gd name="connsiteX49" fmla="*/ 1804087 w 4180115"/>
                <a:gd name="connsiteY49" fmla="*/ 367172 h 511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180115" h="511923">
                  <a:moveTo>
                    <a:pt x="1804087" y="367172"/>
                  </a:moveTo>
                  <a:lnTo>
                    <a:pt x="1218024" y="363642"/>
                  </a:lnTo>
                  <a:lnTo>
                    <a:pt x="515454" y="356581"/>
                  </a:lnTo>
                  <a:lnTo>
                    <a:pt x="201239" y="356581"/>
                  </a:lnTo>
                  <a:lnTo>
                    <a:pt x="109446" y="342459"/>
                  </a:lnTo>
                  <a:lnTo>
                    <a:pt x="49427" y="324806"/>
                  </a:lnTo>
                  <a:lnTo>
                    <a:pt x="10592" y="300093"/>
                  </a:lnTo>
                  <a:lnTo>
                    <a:pt x="0" y="261257"/>
                  </a:lnTo>
                  <a:lnTo>
                    <a:pt x="10592" y="222422"/>
                  </a:lnTo>
                  <a:lnTo>
                    <a:pt x="31775" y="183586"/>
                  </a:lnTo>
                  <a:lnTo>
                    <a:pt x="70610" y="155342"/>
                  </a:lnTo>
                  <a:lnTo>
                    <a:pt x="112976" y="127098"/>
                  </a:lnTo>
                  <a:lnTo>
                    <a:pt x="222422" y="98854"/>
                  </a:lnTo>
                  <a:lnTo>
                    <a:pt x="430722" y="60018"/>
                  </a:lnTo>
                  <a:lnTo>
                    <a:pt x="522515" y="81201"/>
                  </a:lnTo>
                  <a:lnTo>
                    <a:pt x="653143" y="109445"/>
                  </a:lnTo>
                  <a:lnTo>
                    <a:pt x="783772" y="130628"/>
                  </a:lnTo>
                  <a:lnTo>
                    <a:pt x="932053" y="134159"/>
                  </a:lnTo>
                  <a:lnTo>
                    <a:pt x="1228615" y="148281"/>
                  </a:lnTo>
                  <a:lnTo>
                    <a:pt x="1666397" y="172994"/>
                  </a:lnTo>
                  <a:lnTo>
                    <a:pt x="2351315" y="190647"/>
                  </a:lnTo>
                  <a:lnTo>
                    <a:pt x="2990335" y="190647"/>
                  </a:lnTo>
                  <a:lnTo>
                    <a:pt x="3353977" y="197708"/>
                  </a:lnTo>
                  <a:lnTo>
                    <a:pt x="3809412" y="194177"/>
                  </a:lnTo>
                  <a:lnTo>
                    <a:pt x="3872961" y="183586"/>
                  </a:lnTo>
                  <a:lnTo>
                    <a:pt x="3947102" y="158872"/>
                  </a:lnTo>
                  <a:lnTo>
                    <a:pt x="3989468" y="134159"/>
                  </a:lnTo>
                  <a:lnTo>
                    <a:pt x="4024773" y="109445"/>
                  </a:lnTo>
                  <a:lnTo>
                    <a:pt x="4053017" y="77671"/>
                  </a:lnTo>
                  <a:lnTo>
                    <a:pt x="4091852" y="17652"/>
                  </a:lnTo>
                  <a:lnTo>
                    <a:pt x="4113035" y="7061"/>
                  </a:lnTo>
                  <a:lnTo>
                    <a:pt x="4144810" y="0"/>
                  </a:lnTo>
                  <a:lnTo>
                    <a:pt x="4165993" y="7061"/>
                  </a:lnTo>
                  <a:lnTo>
                    <a:pt x="4180115" y="28244"/>
                  </a:lnTo>
                  <a:lnTo>
                    <a:pt x="4180115" y="63549"/>
                  </a:lnTo>
                  <a:lnTo>
                    <a:pt x="4176584" y="105915"/>
                  </a:lnTo>
                  <a:lnTo>
                    <a:pt x="4155401" y="172994"/>
                  </a:lnTo>
                  <a:lnTo>
                    <a:pt x="4113035" y="257727"/>
                  </a:lnTo>
                  <a:lnTo>
                    <a:pt x="4031834" y="370703"/>
                  </a:lnTo>
                  <a:lnTo>
                    <a:pt x="3890613" y="504862"/>
                  </a:lnTo>
                  <a:lnTo>
                    <a:pt x="3855308" y="511923"/>
                  </a:lnTo>
                  <a:lnTo>
                    <a:pt x="3827064" y="487209"/>
                  </a:lnTo>
                  <a:lnTo>
                    <a:pt x="3777637" y="444843"/>
                  </a:lnTo>
                  <a:lnTo>
                    <a:pt x="3749393" y="427191"/>
                  </a:lnTo>
                  <a:lnTo>
                    <a:pt x="3710558" y="409538"/>
                  </a:lnTo>
                  <a:lnTo>
                    <a:pt x="3647009" y="398947"/>
                  </a:lnTo>
                  <a:lnTo>
                    <a:pt x="3032702" y="398947"/>
                  </a:lnTo>
                  <a:lnTo>
                    <a:pt x="2654938" y="398947"/>
                  </a:lnTo>
                  <a:lnTo>
                    <a:pt x="2538431" y="370703"/>
                  </a:lnTo>
                  <a:lnTo>
                    <a:pt x="1804087" y="3671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8637091F-DDE3-3446-8097-023FB0D005DE}"/>
                </a:ext>
              </a:extLst>
            </p:cNvPr>
            <p:cNvSpPr/>
            <p:nvPr/>
          </p:nvSpPr>
          <p:spPr>
            <a:xfrm rot="16200000">
              <a:off x="2002631" y="3401219"/>
              <a:ext cx="1900238" cy="1003300"/>
            </a:xfrm>
            <a:custGeom>
              <a:avLst/>
              <a:gdLst>
                <a:gd name="connsiteX0" fmla="*/ 831056 w 1900238"/>
                <a:gd name="connsiteY0" fmla="*/ 650081 h 1002506"/>
                <a:gd name="connsiteX1" fmla="*/ 564356 w 1900238"/>
                <a:gd name="connsiteY1" fmla="*/ 476250 h 1002506"/>
                <a:gd name="connsiteX2" fmla="*/ 302419 w 1900238"/>
                <a:gd name="connsiteY2" fmla="*/ 295275 h 1002506"/>
                <a:gd name="connsiteX3" fmla="*/ 14288 w 1900238"/>
                <a:gd name="connsiteY3" fmla="*/ 85725 h 1002506"/>
                <a:gd name="connsiteX4" fmla="*/ 4763 w 1900238"/>
                <a:gd name="connsiteY4" fmla="*/ 69056 h 1002506"/>
                <a:gd name="connsiteX5" fmla="*/ 0 w 1900238"/>
                <a:gd name="connsiteY5" fmla="*/ 42862 h 1002506"/>
                <a:gd name="connsiteX6" fmla="*/ 2381 w 1900238"/>
                <a:gd name="connsiteY6" fmla="*/ 21431 h 1002506"/>
                <a:gd name="connsiteX7" fmla="*/ 4763 w 1900238"/>
                <a:gd name="connsiteY7" fmla="*/ 7143 h 1002506"/>
                <a:gd name="connsiteX8" fmla="*/ 11906 w 1900238"/>
                <a:gd name="connsiteY8" fmla="*/ 0 h 1002506"/>
                <a:gd name="connsiteX9" fmla="*/ 35719 w 1900238"/>
                <a:gd name="connsiteY9" fmla="*/ 0 h 1002506"/>
                <a:gd name="connsiteX10" fmla="*/ 233363 w 1900238"/>
                <a:gd name="connsiteY10" fmla="*/ 123825 h 1002506"/>
                <a:gd name="connsiteX11" fmla="*/ 521494 w 1900238"/>
                <a:gd name="connsiteY11" fmla="*/ 295275 h 1002506"/>
                <a:gd name="connsiteX12" fmla="*/ 866775 w 1900238"/>
                <a:gd name="connsiteY12" fmla="*/ 478631 h 1002506"/>
                <a:gd name="connsiteX13" fmla="*/ 1195388 w 1900238"/>
                <a:gd name="connsiteY13" fmla="*/ 633412 h 1002506"/>
                <a:gd name="connsiteX14" fmla="*/ 1457325 w 1900238"/>
                <a:gd name="connsiteY14" fmla="*/ 747712 h 1002506"/>
                <a:gd name="connsiteX15" fmla="*/ 1724025 w 1900238"/>
                <a:gd name="connsiteY15" fmla="*/ 850106 h 1002506"/>
                <a:gd name="connsiteX16" fmla="*/ 1866900 w 1900238"/>
                <a:gd name="connsiteY16" fmla="*/ 904875 h 1002506"/>
                <a:gd name="connsiteX17" fmla="*/ 1900238 w 1900238"/>
                <a:gd name="connsiteY17" fmla="*/ 1002506 h 1002506"/>
                <a:gd name="connsiteX18" fmla="*/ 1433513 w 1900238"/>
                <a:gd name="connsiteY18" fmla="*/ 992981 h 1002506"/>
                <a:gd name="connsiteX19" fmla="*/ 1290638 w 1900238"/>
                <a:gd name="connsiteY19" fmla="*/ 909637 h 1002506"/>
                <a:gd name="connsiteX20" fmla="*/ 1143000 w 1900238"/>
                <a:gd name="connsiteY20" fmla="*/ 828675 h 1002506"/>
                <a:gd name="connsiteX21" fmla="*/ 831056 w 1900238"/>
                <a:gd name="connsiteY21" fmla="*/ 650081 h 100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00238" h="1002506">
                  <a:moveTo>
                    <a:pt x="831056" y="650081"/>
                  </a:moveTo>
                  <a:lnTo>
                    <a:pt x="564356" y="476250"/>
                  </a:lnTo>
                  <a:lnTo>
                    <a:pt x="302419" y="295275"/>
                  </a:lnTo>
                  <a:lnTo>
                    <a:pt x="14288" y="85725"/>
                  </a:lnTo>
                  <a:lnTo>
                    <a:pt x="4763" y="69056"/>
                  </a:lnTo>
                  <a:lnTo>
                    <a:pt x="0" y="42862"/>
                  </a:lnTo>
                  <a:lnTo>
                    <a:pt x="2381" y="21431"/>
                  </a:lnTo>
                  <a:lnTo>
                    <a:pt x="4763" y="7143"/>
                  </a:lnTo>
                  <a:lnTo>
                    <a:pt x="11906" y="0"/>
                  </a:lnTo>
                  <a:lnTo>
                    <a:pt x="35719" y="0"/>
                  </a:lnTo>
                  <a:lnTo>
                    <a:pt x="233363" y="123825"/>
                  </a:lnTo>
                  <a:lnTo>
                    <a:pt x="521494" y="295275"/>
                  </a:lnTo>
                  <a:lnTo>
                    <a:pt x="866775" y="478631"/>
                  </a:lnTo>
                  <a:lnTo>
                    <a:pt x="1195388" y="633412"/>
                  </a:lnTo>
                  <a:lnTo>
                    <a:pt x="1457325" y="747712"/>
                  </a:lnTo>
                  <a:lnTo>
                    <a:pt x="1724025" y="850106"/>
                  </a:lnTo>
                  <a:lnTo>
                    <a:pt x="1866900" y="904875"/>
                  </a:lnTo>
                  <a:lnTo>
                    <a:pt x="1900238" y="1002506"/>
                  </a:lnTo>
                  <a:lnTo>
                    <a:pt x="1433513" y="992981"/>
                  </a:lnTo>
                  <a:lnTo>
                    <a:pt x="1290638" y="909637"/>
                  </a:lnTo>
                  <a:lnTo>
                    <a:pt x="1143000" y="828675"/>
                  </a:lnTo>
                  <a:lnTo>
                    <a:pt x="831056" y="650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2CF28FB0-879E-4F4F-A82F-89753D1255DD}"/>
                </a:ext>
              </a:extLst>
            </p:cNvPr>
            <p:cNvSpPr/>
            <p:nvPr/>
          </p:nvSpPr>
          <p:spPr>
            <a:xfrm>
              <a:off x="3519488" y="3141663"/>
              <a:ext cx="579437" cy="669925"/>
            </a:xfrm>
            <a:custGeom>
              <a:avLst/>
              <a:gdLst>
                <a:gd name="connsiteX0" fmla="*/ 300037 w 578643"/>
                <a:gd name="connsiteY0" fmla="*/ 450056 h 671512"/>
                <a:gd name="connsiteX1" fmla="*/ 223837 w 578643"/>
                <a:gd name="connsiteY1" fmla="*/ 330994 h 671512"/>
                <a:gd name="connsiteX2" fmla="*/ 180975 w 578643"/>
                <a:gd name="connsiteY2" fmla="*/ 273844 h 671512"/>
                <a:gd name="connsiteX3" fmla="*/ 114300 w 578643"/>
                <a:gd name="connsiteY3" fmla="*/ 202406 h 671512"/>
                <a:gd name="connsiteX4" fmla="*/ 2381 w 578643"/>
                <a:gd name="connsiteY4" fmla="*/ 104775 h 671512"/>
                <a:gd name="connsiteX5" fmla="*/ 0 w 578643"/>
                <a:gd name="connsiteY5" fmla="*/ 0 h 671512"/>
                <a:gd name="connsiteX6" fmla="*/ 121443 w 578643"/>
                <a:gd name="connsiteY6" fmla="*/ 64294 h 671512"/>
                <a:gd name="connsiteX7" fmla="*/ 245268 w 578643"/>
                <a:gd name="connsiteY7" fmla="*/ 133350 h 671512"/>
                <a:gd name="connsiteX8" fmla="*/ 376237 w 578643"/>
                <a:gd name="connsiteY8" fmla="*/ 202406 h 671512"/>
                <a:gd name="connsiteX9" fmla="*/ 495300 w 578643"/>
                <a:gd name="connsiteY9" fmla="*/ 266700 h 671512"/>
                <a:gd name="connsiteX10" fmla="*/ 531018 w 578643"/>
                <a:gd name="connsiteY10" fmla="*/ 333375 h 671512"/>
                <a:gd name="connsiteX11" fmla="*/ 552450 w 578643"/>
                <a:gd name="connsiteY11" fmla="*/ 383381 h 671512"/>
                <a:gd name="connsiteX12" fmla="*/ 566737 w 578643"/>
                <a:gd name="connsiteY12" fmla="*/ 435769 h 671512"/>
                <a:gd name="connsiteX13" fmla="*/ 576262 w 578643"/>
                <a:gd name="connsiteY13" fmla="*/ 492919 h 671512"/>
                <a:gd name="connsiteX14" fmla="*/ 578643 w 578643"/>
                <a:gd name="connsiteY14" fmla="*/ 542925 h 671512"/>
                <a:gd name="connsiteX15" fmla="*/ 569118 w 578643"/>
                <a:gd name="connsiteY15" fmla="*/ 607219 h 671512"/>
                <a:gd name="connsiteX16" fmla="*/ 554831 w 578643"/>
                <a:gd name="connsiteY16" fmla="*/ 640556 h 671512"/>
                <a:gd name="connsiteX17" fmla="*/ 535781 w 578643"/>
                <a:gd name="connsiteY17" fmla="*/ 661987 h 671512"/>
                <a:gd name="connsiteX18" fmla="*/ 502443 w 578643"/>
                <a:gd name="connsiteY18" fmla="*/ 671512 h 671512"/>
                <a:gd name="connsiteX19" fmla="*/ 464343 w 578643"/>
                <a:gd name="connsiteY19" fmla="*/ 669131 h 671512"/>
                <a:gd name="connsiteX20" fmla="*/ 440531 w 578643"/>
                <a:gd name="connsiteY20" fmla="*/ 659606 h 671512"/>
                <a:gd name="connsiteX21" fmla="*/ 411956 w 578643"/>
                <a:gd name="connsiteY21" fmla="*/ 635794 h 671512"/>
                <a:gd name="connsiteX22" fmla="*/ 392906 w 578643"/>
                <a:gd name="connsiteY22" fmla="*/ 609600 h 671512"/>
                <a:gd name="connsiteX23" fmla="*/ 361950 w 578643"/>
                <a:gd name="connsiteY23" fmla="*/ 545306 h 671512"/>
                <a:gd name="connsiteX24" fmla="*/ 300037 w 578643"/>
                <a:gd name="connsiteY24" fmla="*/ 450056 h 67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78643" h="671512">
                  <a:moveTo>
                    <a:pt x="300037" y="450056"/>
                  </a:moveTo>
                  <a:lnTo>
                    <a:pt x="223837" y="330994"/>
                  </a:lnTo>
                  <a:lnTo>
                    <a:pt x="180975" y="273844"/>
                  </a:lnTo>
                  <a:lnTo>
                    <a:pt x="114300" y="202406"/>
                  </a:lnTo>
                  <a:lnTo>
                    <a:pt x="2381" y="104775"/>
                  </a:lnTo>
                  <a:cubicBezTo>
                    <a:pt x="1587" y="69850"/>
                    <a:pt x="794" y="34925"/>
                    <a:pt x="0" y="0"/>
                  </a:cubicBezTo>
                  <a:lnTo>
                    <a:pt x="121443" y="64294"/>
                  </a:lnTo>
                  <a:lnTo>
                    <a:pt x="245268" y="133350"/>
                  </a:lnTo>
                  <a:lnTo>
                    <a:pt x="376237" y="202406"/>
                  </a:lnTo>
                  <a:lnTo>
                    <a:pt x="495300" y="266700"/>
                  </a:lnTo>
                  <a:lnTo>
                    <a:pt x="531018" y="333375"/>
                  </a:lnTo>
                  <a:lnTo>
                    <a:pt x="552450" y="383381"/>
                  </a:lnTo>
                  <a:lnTo>
                    <a:pt x="566737" y="435769"/>
                  </a:lnTo>
                  <a:lnTo>
                    <a:pt x="576262" y="492919"/>
                  </a:lnTo>
                  <a:lnTo>
                    <a:pt x="578643" y="542925"/>
                  </a:lnTo>
                  <a:lnTo>
                    <a:pt x="569118" y="607219"/>
                  </a:lnTo>
                  <a:lnTo>
                    <a:pt x="554831" y="640556"/>
                  </a:lnTo>
                  <a:lnTo>
                    <a:pt x="535781" y="661987"/>
                  </a:lnTo>
                  <a:lnTo>
                    <a:pt x="502443" y="671512"/>
                  </a:lnTo>
                  <a:lnTo>
                    <a:pt x="464343" y="669131"/>
                  </a:lnTo>
                  <a:lnTo>
                    <a:pt x="440531" y="659606"/>
                  </a:lnTo>
                  <a:lnTo>
                    <a:pt x="411956" y="635794"/>
                  </a:lnTo>
                  <a:lnTo>
                    <a:pt x="392906" y="609600"/>
                  </a:lnTo>
                  <a:lnTo>
                    <a:pt x="361950" y="545306"/>
                  </a:lnTo>
                  <a:lnTo>
                    <a:pt x="300037" y="450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466D964B-6F57-C945-9B42-47929664AB87}"/>
                </a:ext>
              </a:extLst>
            </p:cNvPr>
            <p:cNvSpPr/>
            <p:nvPr/>
          </p:nvSpPr>
          <p:spPr>
            <a:xfrm>
              <a:off x="4295775" y="2490788"/>
              <a:ext cx="550863" cy="444500"/>
            </a:xfrm>
            <a:custGeom>
              <a:avLst/>
              <a:gdLst>
                <a:gd name="connsiteX0" fmla="*/ 285750 w 550069"/>
                <a:gd name="connsiteY0" fmla="*/ 304800 h 445293"/>
                <a:gd name="connsiteX1" fmla="*/ 173831 w 550069"/>
                <a:gd name="connsiteY1" fmla="*/ 226218 h 445293"/>
                <a:gd name="connsiteX2" fmla="*/ 102394 w 550069"/>
                <a:gd name="connsiteY2" fmla="*/ 176212 h 445293"/>
                <a:gd name="connsiteX3" fmla="*/ 61913 w 550069"/>
                <a:gd name="connsiteY3" fmla="*/ 152400 h 445293"/>
                <a:gd name="connsiteX4" fmla="*/ 28575 w 550069"/>
                <a:gd name="connsiteY4" fmla="*/ 130968 h 445293"/>
                <a:gd name="connsiteX5" fmla="*/ 11906 w 550069"/>
                <a:gd name="connsiteY5" fmla="*/ 116681 h 445293"/>
                <a:gd name="connsiteX6" fmla="*/ 0 w 550069"/>
                <a:gd name="connsiteY6" fmla="*/ 97631 h 445293"/>
                <a:gd name="connsiteX7" fmla="*/ 7144 w 550069"/>
                <a:gd name="connsiteY7" fmla="*/ 69056 h 445293"/>
                <a:gd name="connsiteX8" fmla="*/ 185738 w 550069"/>
                <a:gd name="connsiteY8" fmla="*/ 0 h 445293"/>
                <a:gd name="connsiteX9" fmla="*/ 276225 w 550069"/>
                <a:gd name="connsiteY9" fmla="*/ 90487 h 445293"/>
                <a:gd name="connsiteX10" fmla="*/ 550069 w 550069"/>
                <a:gd name="connsiteY10" fmla="*/ 340518 h 445293"/>
                <a:gd name="connsiteX11" fmla="*/ 466725 w 550069"/>
                <a:gd name="connsiteY11" fmla="*/ 445293 h 445293"/>
                <a:gd name="connsiteX12" fmla="*/ 285750 w 550069"/>
                <a:gd name="connsiteY12" fmla="*/ 304800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0069" h="445293">
                  <a:moveTo>
                    <a:pt x="285750" y="304800"/>
                  </a:moveTo>
                  <a:lnTo>
                    <a:pt x="173831" y="226218"/>
                  </a:lnTo>
                  <a:lnTo>
                    <a:pt x="102394" y="176212"/>
                  </a:lnTo>
                  <a:lnTo>
                    <a:pt x="61913" y="152400"/>
                  </a:lnTo>
                  <a:lnTo>
                    <a:pt x="28575" y="130968"/>
                  </a:lnTo>
                  <a:lnTo>
                    <a:pt x="11906" y="116681"/>
                  </a:lnTo>
                  <a:lnTo>
                    <a:pt x="0" y="97631"/>
                  </a:lnTo>
                  <a:lnTo>
                    <a:pt x="7144" y="69056"/>
                  </a:lnTo>
                  <a:lnTo>
                    <a:pt x="185738" y="0"/>
                  </a:lnTo>
                  <a:lnTo>
                    <a:pt x="276225" y="90487"/>
                  </a:lnTo>
                  <a:lnTo>
                    <a:pt x="550069" y="340518"/>
                  </a:lnTo>
                  <a:lnTo>
                    <a:pt x="466725" y="445293"/>
                  </a:lnTo>
                  <a:lnTo>
                    <a:pt x="285750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6B619519-3E2A-174A-98D6-1A2574005D9C}"/>
                </a:ext>
              </a:extLst>
            </p:cNvPr>
            <p:cNvSpPr/>
            <p:nvPr/>
          </p:nvSpPr>
          <p:spPr>
            <a:xfrm>
              <a:off x="4295775" y="2284413"/>
              <a:ext cx="862013" cy="1201737"/>
            </a:xfrm>
            <a:custGeom>
              <a:avLst/>
              <a:gdLst>
                <a:gd name="connsiteX0" fmla="*/ 414338 w 862013"/>
                <a:gd name="connsiteY0" fmla="*/ 895350 h 1202531"/>
                <a:gd name="connsiteX1" fmla="*/ 154781 w 862013"/>
                <a:gd name="connsiteY1" fmla="*/ 1202531 h 1202531"/>
                <a:gd name="connsiteX2" fmla="*/ 0 w 862013"/>
                <a:gd name="connsiteY2" fmla="*/ 1176337 h 1202531"/>
                <a:gd name="connsiteX3" fmla="*/ 9525 w 862013"/>
                <a:gd name="connsiteY3" fmla="*/ 1159669 h 1202531"/>
                <a:gd name="connsiteX4" fmla="*/ 38100 w 862013"/>
                <a:gd name="connsiteY4" fmla="*/ 1138237 h 1202531"/>
                <a:gd name="connsiteX5" fmla="*/ 73819 w 862013"/>
                <a:gd name="connsiteY5" fmla="*/ 1112044 h 1202531"/>
                <a:gd name="connsiteX6" fmla="*/ 116681 w 862013"/>
                <a:gd name="connsiteY6" fmla="*/ 1064419 h 1202531"/>
                <a:gd name="connsiteX7" fmla="*/ 214313 w 862013"/>
                <a:gd name="connsiteY7" fmla="*/ 938212 h 1202531"/>
                <a:gd name="connsiteX8" fmla="*/ 309563 w 862013"/>
                <a:gd name="connsiteY8" fmla="*/ 783431 h 1202531"/>
                <a:gd name="connsiteX9" fmla="*/ 409575 w 862013"/>
                <a:gd name="connsiteY9" fmla="*/ 604837 h 1202531"/>
                <a:gd name="connsiteX10" fmla="*/ 497681 w 862013"/>
                <a:gd name="connsiteY10" fmla="*/ 500062 h 1202531"/>
                <a:gd name="connsiteX11" fmla="*/ 554831 w 862013"/>
                <a:gd name="connsiteY11" fmla="*/ 366712 h 1202531"/>
                <a:gd name="connsiteX12" fmla="*/ 588169 w 862013"/>
                <a:gd name="connsiteY12" fmla="*/ 278606 h 1202531"/>
                <a:gd name="connsiteX13" fmla="*/ 602456 w 862013"/>
                <a:gd name="connsiteY13" fmla="*/ 238125 h 1202531"/>
                <a:gd name="connsiteX14" fmla="*/ 607219 w 862013"/>
                <a:gd name="connsiteY14" fmla="*/ 216694 h 1202531"/>
                <a:gd name="connsiteX15" fmla="*/ 607219 w 862013"/>
                <a:gd name="connsiteY15" fmla="*/ 183356 h 1202531"/>
                <a:gd name="connsiteX16" fmla="*/ 600075 w 862013"/>
                <a:gd name="connsiteY16" fmla="*/ 142875 h 1202531"/>
                <a:gd name="connsiteX17" fmla="*/ 590550 w 862013"/>
                <a:gd name="connsiteY17" fmla="*/ 109537 h 1202531"/>
                <a:gd name="connsiteX18" fmla="*/ 566738 w 862013"/>
                <a:gd name="connsiteY18" fmla="*/ 59531 h 1202531"/>
                <a:gd name="connsiteX19" fmla="*/ 559594 w 862013"/>
                <a:gd name="connsiteY19" fmla="*/ 38100 h 1202531"/>
                <a:gd name="connsiteX20" fmla="*/ 557213 w 862013"/>
                <a:gd name="connsiteY20" fmla="*/ 14287 h 1202531"/>
                <a:gd name="connsiteX21" fmla="*/ 566738 w 862013"/>
                <a:gd name="connsiteY21" fmla="*/ 4762 h 1202531"/>
                <a:gd name="connsiteX22" fmla="*/ 581025 w 862013"/>
                <a:gd name="connsiteY22" fmla="*/ 0 h 1202531"/>
                <a:gd name="connsiteX23" fmla="*/ 614363 w 862013"/>
                <a:gd name="connsiteY23" fmla="*/ 4762 h 1202531"/>
                <a:gd name="connsiteX24" fmla="*/ 650081 w 862013"/>
                <a:gd name="connsiteY24" fmla="*/ 26194 h 1202531"/>
                <a:gd name="connsiteX25" fmla="*/ 709613 w 862013"/>
                <a:gd name="connsiteY25" fmla="*/ 88106 h 1202531"/>
                <a:gd name="connsiteX26" fmla="*/ 814388 w 862013"/>
                <a:gd name="connsiteY26" fmla="*/ 195262 h 1202531"/>
                <a:gd name="connsiteX27" fmla="*/ 845344 w 862013"/>
                <a:gd name="connsiteY27" fmla="*/ 238125 h 1202531"/>
                <a:gd name="connsiteX28" fmla="*/ 854869 w 862013"/>
                <a:gd name="connsiteY28" fmla="*/ 266700 h 1202531"/>
                <a:gd name="connsiteX29" fmla="*/ 862013 w 862013"/>
                <a:gd name="connsiteY29" fmla="*/ 300037 h 1202531"/>
                <a:gd name="connsiteX30" fmla="*/ 857250 w 862013"/>
                <a:gd name="connsiteY30" fmla="*/ 335756 h 1202531"/>
                <a:gd name="connsiteX31" fmla="*/ 840581 w 862013"/>
                <a:gd name="connsiteY31" fmla="*/ 376237 h 1202531"/>
                <a:gd name="connsiteX32" fmla="*/ 804863 w 862013"/>
                <a:gd name="connsiteY32" fmla="*/ 414337 h 1202531"/>
                <a:gd name="connsiteX33" fmla="*/ 754856 w 862013"/>
                <a:gd name="connsiteY33" fmla="*/ 454819 h 1202531"/>
                <a:gd name="connsiteX34" fmla="*/ 704850 w 862013"/>
                <a:gd name="connsiteY34" fmla="*/ 502444 h 1202531"/>
                <a:gd name="connsiteX35" fmla="*/ 616744 w 862013"/>
                <a:gd name="connsiteY35" fmla="*/ 609600 h 1202531"/>
                <a:gd name="connsiteX36" fmla="*/ 531019 w 862013"/>
                <a:gd name="connsiteY36" fmla="*/ 726281 h 1202531"/>
                <a:gd name="connsiteX37" fmla="*/ 414338 w 862013"/>
                <a:gd name="connsiteY37" fmla="*/ 895350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62013" h="1202531">
                  <a:moveTo>
                    <a:pt x="414338" y="895350"/>
                  </a:moveTo>
                  <a:lnTo>
                    <a:pt x="154781" y="1202531"/>
                  </a:lnTo>
                  <a:lnTo>
                    <a:pt x="0" y="1176337"/>
                  </a:lnTo>
                  <a:lnTo>
                    <a:pt x="9525" y="1159669"/>
                  </a:lnTo>
                  <a:lnTo>
                    <a:pt x="38100" y="1138237"/>
                  </a:lnTo>
                  <a:lnTo>
                    <a:pt x="73819" y="1112044"/>
                  </a:lnTo>
                  <a:lnTo>
                    <a:pt x="116681" y="1064419"/>
                  </a:lnTo>
                  <a:lnTo>
                    <a:pt x="214313" y="938212"/>
                  </a:lnTo>
                  <a:lnTo>
                    <a:pt x="309563" y="783431"/>
                  </a:lnTo>
                  <a:lnTo>
                    <a:pt x="409575" y="604837"/>
                  </a:lnTo>
                  <a:lnTo>
                    <a:pt x="497681" y="500062"/>
                  </a:lnTo>
                  <a:lnTo>
                    <a:pt x="554831" y="366712"/>
                  </a:lnTo>
                  <a:lnTo>
                    <a:pt x="588169" y="278606"/>
                  </a:lnTo>
                  <a:lnTo>
                    <a:pt x="602456" y="238125"/>
                  </a:lnTo>
                  <a:lnTo>
                    <a:pt x="607219" y="216694"/>
                  </a:lnTo>
                  <a:lnTo>
                    <a:pt x="607219" y="183356"/>
                  </a:lnTo>
                  <a:lnTo>
                    <a:pt x="600075" y="142875"/>
                  </a:lnTo>
                  <a:lnTo>
                    <a:pt x="590550" y="109537"/>
                  </a:lnTo>
                  <a:lnTo>
                    <a:pt x="566738" y="59531"/>
                  </a:lnTo>
                  <a:lnTo>
                    <a:pt x="559594" y="38100"/>
                  </a:lnTo>
                  <a:lnTo>
                    <a:pt x="557213" y="14287"/>
                  </a:lnTo>
                  <a:lnTo>
                    <a:pt x="566738" y="4762"/>
                  </a:lnTo>
                  <a:lnTo>
                    <a:pt x="581025" y="0"/>
                  </a:lnTo>
                  <a:lnTo>
                    <a:pt x="614363" y="4762"/>
                  </a:lnTo>
                  <a:lnTo>
                    <a:pt x="650081" y="26194"/>
                  </a:lnTo>
                  <a:lnTo>
                    <a:pt x="709613" y="88106"/>
                  </a:lnTo>
                  <a:lnTo>
                    <a:pt x="814388" y="195262"/>
                  </a:lnTo>
                  <a:lnTo>
                    <a:pt x="845344" y="238125"/>
                  </a:lnTo>
                  <a:lnTo>
                    <a:pt x="854869" y="266700"/>
                  </a:lnTo>
                  <a:lnTo>
                    <a:pt x="862013" y="300037"/>
                  </a:lnTo>
                  <a:lnTo>
                    <a:pt x="857250" y="335756"/>
                  </a:lnTo>
                  <a:lnTo>
                    <a:pt x="840581" y="376237"/>
                  </a:lnTo>
                  <a:lnTo>
                    <a:pt x="804863" y="414337"/>
                  </a:lnTo>
                  <a:lnTo>
                    <a:pt x="754856" y="454819"/>
                  </a:lnTo>
                  <a:lnTo>
                    <a:pt x="704850" y="502444"/>
                  </a:lnTo>
                  <a:lnTo>
                    <a:pt x="616744" y="609600"/>
                  </a:lnTo>
                  <a:lnTo>
                    <a:pt x="531019" y="726281"/>
                  </a:lnTo>
                  <a:lnTo>
                    <a:pt x="414338" y="895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37A184E7-3E55-7A46-8FE6-4B4C58F66E55}"/>
                </a:ext>
              </a:extLst>
            </p:cNvPr>
            <p:cNvSpPr/>
            <p:nvPr/>
          </p:nvSpPr>
          <p:spPr>
            <a:xfrm>
              <a:off x="4276725" y="3295650"/>
              <a:ext cx="776288" cy="428625"/>
            </a:xfrm>
            <a:custGeom>
              <a:avLst/>
              <a:gdLst>
                <a:gd name="connsiteX0" fmla="*/ 502444 w 776288"/>
                <a:gd name="connsiteY0" fmla="*/ 207169 h 428625"/>
                <a:gd name="connsiteX1" fmla="*/ 283369 w 776288"/>
                <a:gd name="connsiteY1" fmla="*/ 326231 h 428625"/>
                <a:gd name="connsiteX2" fmla="*/ 233363 w 776288"/>
                <a:gd name="connsiteY2" fmla="*/ 359569 h 428625"/>
                <a:gd name="connsiteX3" fmla="*/ 178594 w 776288"/>
                <a:gd name="connsiteY3" fmla="*/ 400050 h 428625"/>
                <a:gd name="connsiteX4" fmla="*/ 145256 w 776288"/>
                <a:gd name="connsiteY4" fmla="*/ 419100 h 428625"/>
                <a:gd name="connsiteX5" fmla="*/ 114300 w 776288"/>
                <a:gd name="connsiteY5" fmla="*/ 428625 h 428625"/>
                <a:gd name="connsiteX6" fmla="*/ 97631 w 776288"/>
                <a:gd name="connsiteY6" fmla="*/ 428625 h 428625"/>
                <a:gd name="connsiteX7" fmla="*/ 73819 w 776288"/>
                <a:gd name="connsiteY7" fmla="*/ 419100 h 428625"/>
                <a:gd name="connsiteX8" fmla="*/ 54769 w 776288"/>
                <a:gd name="connsiteY8" fmla="*/ 402431 h 428625"/>
                <a:gd name="connsiteX9" fmla="*/ 35719 w 776288"/>
                <a:gd name="connsiteY9" fmla="*/ 371475 h 428625"/>
                <a:gd name="connsiteX10" fmla="*/ 14288 w 776288"/>
                <a:gd name="connsiteY10" fmla="*/ 314325 h 428625"/>
                <a:gd name="connsiteX11" fmla="*/ 0 w 776288"/>
                <a:gd name="connsiteY11" fmla="*/ 247650 h 428625"/>
                <a:gd name="connsiteX12" fmla="*/ 0 w 776288"/>
                <a:gd name="connsiteY12" fmla="*/ 200025 h 428625"/>
                <a:gd name="connsiteX13" fmla="*/ 9525 w 776288"/>
                <a:gd name="connsiteY13" fmla="*/ 166688 h 428625"/>
                <a:gd name="connsiteX14" fmla="*/ 52388 w 776288"/>
                <a:gd name="connsiteY14" fmla="*/ 130969 h 428625"/>
                <a:gd name="connsiteX15" fmla="*/ 257175 w 776288"/>
                <a:gd name="connsiteY15" fmla="*/ 128588 h 428625"/>
                <a:gd name="connsiteX16" fmla="*/ 333375 w 776288"/>
                <a:gd name="connsiteY16" fmla="*/ 123825 h 428625"/>
                <a:gd name="connsiteX17" fmla="*/ 414338 w 776288"/>
                <a:gd name="connsiteY17" fmla="*/ 107156 h 428625"/>
                <a:gd name="connsiteX18" fmla="*/ 540544 w 776288"/>
                <a:gd name="connsiteY18" fmla="*/ 73819 h 428625"/>
                <a:gd name="connsiteX19" fmla="*/ 723900 w 776288"/>
                <a:gd name="connsiteY19" fmla="*/ 0 h 428625"/>
                <a:gd name="connsiteX20" fmla="*/ 776288 w 776288"/>
                <a:gd name="connsiteY20" fmla="*/ 83344 h 428625"/>
                <a:gd name="connsiteX21" fmla="*/ 502444 w 776288"/>
                <a:gd name="connsiteY21" fmla="*/ 207169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76288" h="428625">
                  <a:moveTo>
                    <a:pt x="502444" y="207169"/>
                  </a:moveTo>
                  <a:lnTo>
                    <a:pt x="283369" y="326231"/>
                  </a:lnTo>
                  <a:lnTo>
                    <a:pt x="233363" y="359569"/>
                  </a:lnTo>
                  <a:lnTo>
                    <a:pt x="178594" y="400050"/>
                  </a:lnTo>
                  <a:lnTo>
                    <a:pt x="145256" y="419100"/>
                  </a:lnTo>
                  <a:lnTo>
                    <a:pt x="114300" y="428625"/>
                  </a:lnTo>
                  <a:lnTo>
                    <a:pt x="97631" y="428625"/>
                  </a:lnTo>
                  <a:lnTo>
                    <a:pt x="73819" y="419100"/>
                  </a:lnTo>
                  <a:lnTo>
                    <a:pt x="54769" y="402431"/>
                  </a:lnTo>
                  <a:lnTo>
                    <a:pt x="35719" y="371475"/>
                  </a:lnTo>
                  <a:lnTo>
                    <a:pt x="14288" y="314325"/>
                  </a:lnTo>
                  <a:lnTo>
                    <a:pt x="0" y="247650"/>
                  </a:lnTo>
                  <a:lnTo>
                    <a:pt x="0" y="200025"/>
                  </a:lnTo>
                  <a:lnTo>
                    <a:pt x="9525" y="166688"/>
                  </a:lnTo>
                  <a:lnTo>
                    <a:pt x="52388" y="130969"/>
                  </a:lnTo>
                  <a:lnTo>
                    <a:pt x="257175" y="128588"/>
                  </a:lnTo>
                  <a:lnTo>
                    <a:pt x="333375" y="123825"/>
                  </a:lnTo>
                  <a:lnTo>
                    <a:pt x="414338" y="107156"/>
                  </a:lnTo>
                  <a:lnTo>
                    <a:pt x="540544" y="73819"/>
                  </a:lnTo>
                  <a:lnTo>
                    <a:pt x="723900" y="0"/>
                  </a:lnTo>
                  <a:lnTo>
                    <a:pt x="776288" y="83344"/>
                  </a:lnTo>
                  <a:lnTo>
                    <a:pt x="502444" y="207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D115A665-61AA-4346-81E1-4BBCBBF8B251}"/>
                </a:ext>
              </a:extLst>
            </p:cNvPr>
            <p:cNvSpPr/>
            <p:nvPr/>
          </p:nvSpPr>
          <p:spPr>
            <a:xfrm>
              <a:off x="4852988" y="3097213"/>
              <a:ext cx="390525" cy="581025"/>
            </a:xfrm>
            <a:custGeom>
              <a:avLst/>
              <a:gdLst>
                <a:gd name="connsiteX0" fmla="*/ 207168 w 390525"/>
                <a:gd name="connsiteY0" fmla="*/ 442913 h 581025"/>
                <a:gd name="connsiteX1" fmla="*/ 126206 w 390525"/>
                <a:gd name="connsiteY1" fmla="*/ 295275 h 581025"/>
                <a:gd name="connsiteX2" fmla="*/ 85725 w 390525"/>
                <a:gd name="connsiteY2" fmla="*/ 202407 h 581025"/>
                <a:gd name="connsiteX3" fmla="*/ 52387 w 390525"/>
                <a:gd name="connsiteY3" fmla="*/ 116682 h 581025"/>
                <a:gd name="connsiteX4" fmla="*/ 21431 w 390525"/>
                <a:gd name="connsiteY4" fmla="*/ 69057 h 581025"/>
                <a:gd name="connsiteX5" fmla="*/ 4762 w 390525"/>
                <a:gd name="connsiteY5" fmla="*/ 42863 h 581025"/>
                <a:gd name="connsiteX6" fmla="*/ 0 w 390525"/>
                <a:gd name="connsiteY6" fmla="*/ 19050 h 581025"/>
                <a:gd name="connsiteX7" fmla="*/ 4762 w 390525"/>
                <a:gd name="connsiteY7" fmla="*/ 4763 h 581025"/>
                <a:gd name="connsiteX8" fmla="*/ 21431 w 390525"/>
                <a:gd name="connsiteY8" fmla="*/ 0 h 581025"/>
                <a:gd name="connsiteX9" fmla="*/ 50006 w 390525"/>
                <a:gd name="connsiteY9" fmla="*/ 14288 h 581025"/>
                <a:gd name="connsiteX10" fmla="*/ 150018 w 390525"/>
                <a:gd name="connsiteY10" fmla="*/ 97632 h 581025"/>
                <a:gd name="connsiteX11" fmla="*/ 261937 w 390525"/>
                <a:gd name="connsiteY11" fmla="*/ 183357 h 581025"/>
                <a:gd name="connsiteX12" fmla="*/ 364331 w 390525"/>
                <a:gd name="connsiteY12" fmla="*/ 261938 h 581025"/>
                <a:gd name="connsiteX13" fmla="*/ 383381 w 390525"/>
                <a:gd name="connsiteY13" fmla="*/ 316707 h 581025"/>
                <a:gd name="connsiteX14" fmla="*/ 390525 w 390525"/>
                <a:gd name="connsiteY14" fmla="*/ 378619 h 581025"/>
                <a:gd name="connsiteX15" fmla="*/ 383381 w 390525"/>
                <a:gd name="connsiteY15" fmla="*/ 471488 h 581025"/>
                <a:gd name="connsiteX16" fmla="*/ 388143 w 390525"/>
                <a:gd name="connsiteY16" fmla="*/ 523875 h 581025"/>
                <a:gd name="connsiteX17" fmla="*/ 381000 w 390525"/>
                <a:gd name="connsiteY17" fmla="*/ 559594 h 581025"/>
                <a:gd name="connsiteX18" fmla="*/ 364331 w 390525"/>
                <a:gd name="connsiteY18" fmla="*/ 573882 h 581025"/>
                <a:gd name="connsiteX19" fmla="*/ 342900 w 390525"/>
                <a:gd name="connsiteY19" fmla="*/ 581025 h 581025"/>
                <a:gd name="connsiteX20" fmla="*/ 316706 w 390525"/>
                <a:gd name="connsiteY20" fmla="*/ 576263 h 581025"/>
                <a:gd name="connsiteX21" fmla="*/ 285750 w 390525"/>
                <a:gd name="connsiteY21" fmla="*/ 561975 h 581025"/>
                <a:gd name="connsiteX22" fmla="*/ 259556 w 390525"/>
                <a:gd name="connsiteY22" fmla="*/ 538163 h 581025"/>
                <a:gd name="connsiteX23" fmla="*/ 235743 w 390525"/>
                <a:gd name="connsiteY23" fmla="*/ 509588 h 581025"/>
                <a:gd name="connsiteX24" fmla="*/ 207168 w 390525"/>
                <a:gd name="connsiteY24" fmla="*/ 442913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0525" h="581025">
                  <a:moveTo>
                    <a:pt x="207168" y="442913"/>
                  </a:moveTo>
                  <a:lnTo>
                    <a:pt x="126206" y="295275"/>
                  </a:lnTo>
                  <a:lnTo>
                    <a:pt x="85725" y="202407"/>
                  </a:lnTo>
                  <a:lnTo>
                    <a:pt x="52387" y="116682"/>
                  </a:lnTo>
                  <a:lnTo>
                    <a:pt x="21431" y="69057"/>
                  </a:lnTo>
                  <a:lnTo>
                    <a:pt x="4762" y="42863"/>
                  </a:lnTo>
                  <a:lnTo>
                    <a:pt x="0" y="19050"/>
                  </a:lnTo>
                  <a:lnTo>
                    <a:pt x="4762" y="4763"/>
                  </a:lnTo>
                  <a:lnTo>
                    <a:pt x="21431" y="0"/>
                  </a:lnTo>
                  <a:lnTo>
                    <a:pt x="50006" y="14288"/>
                  </a:lnTo>
                  <a:lnTo>
                    <a:pt x="150018" y="97632"/>
                  </a:lnTo>
                  <a:lnTo>
                    <a:pt x="261937" y="183357"/>
                  </a:lnTo>
                  <a:lnTo>
                    <a:pt x="364331" y="261938"/>
                  </a:lnTo>
                  <a:lnTo>
                    <a:pt x="383381" y="316707"/>
                  </a:lnTo>
                  <a:lnTo>
                    <a:pt x="390525" y="378619"/>
                  </a:lnTo>
                  <a:lnTo>
                    <a:pt x="383381" y="471488"/>
                  </a:lnTo>
                  <a:lnTo>
                    <a:pt x="388143" y="523875"/>
                  </a:lnTo>
                  <a:lnTo>
                    <a:pt x="381000" y="559594"/>
                  </a:lnTo>
                  <a:lnTo>
                    <a:pt x="364331" y="573882"/>
                  </a:lnTo>
                  <a:lnTo>
                    <a:pt x="342900" y="581025"/>
                  </a:lnTo>
                  <a:lnTo>
                    <a:pt x="316706" y="576263"/>
                  </a:lnTo>
                  <a:lnTo>
                    <a:pt x="285750" y="561975"/>
                  </a:lnTo>
                  <a:lnTo>
                    <a:pt x="259556" y="538163"/>
                  </a:lnTo>
                  <a:lnTo>
                    <a:pt x="235743" y="509588"/>
                  </a:lnTo>
                  <a:lnTo>
                    <a:pt x="207168" y="4429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707D2223-67AA-F544-95EC-598B30F0C5CB}"/>
                </a:ext>
              </a:extLst>
            </p:cNvPr>
            <p:cNvSpPr/>
            <p:nvPr/>
          </p:nvSpPr>
          <p:spPr>
            <a:xfrm>
              <a:off x="5780088" y="2151063"/>
              <a:ext cx="519112" cy="641350"/>
            </a:xfrm>
            <a:custGeom>
              <a:avLst/>
              <a:gdLst>
                <a:gd name="connsiteX0" fmla="*/ 273844 w 519112"/>
                <a:gd name="connsiteY0" fmla="*/ 478631 h 642937"/>
                <a:gd name="connsiteX1" fmla="*/ 107156 w 519112"/>
                <a:gd name="connsiteY1" fmla="*/ 316706 h 642937"/>
                <a:gd name="connsiteX2" fmla="*/ 9525 w 519112"/>
                <a:gd name="connsiteY2" fmla="*/ 228600 h 642937"/>
                <a:gd name="connsiteX3" fmla="*/ 0 w 519112"/>
                <a:gd name="connsiteY3" fmla="*/ 211931 h 642937"/>
                <a:gd name="connsiteX4" fmla="*/ 4762 w 519112"/>
                <a:gd name="connsiteY4" fmla="*/ 164306 h 642937"/>
                <a:gd name="connsiteX5" fmla="*/ 26194 w 519112"/>
                <a:gd name="connsiteY5" fmla="*/ 109537 h 642937"/>
                <a:gd name="connsiteX6" fmla="*/ 54769 w 519112"/>
                <a:gd name="connsiteY6" fmla="*/ 59531 h 642937"/>
                <a:gd name="connsiteX7" fmla="*/ 85725 w 519112"/>
                <a:gd name="connsiteY7" fmla="*/ 21431 h 642937"/>
                <a:gd name="connsiteX8" fmla="*/ 116681 w 519112"/>
                <a:gd name="connsiteY8" fmla="*/ 4762 h 642937"/>
                <a:gd name="connsiteX9" fmla="*/ 152400 w 519112"/>
                <a:gd name="connsiteY9" fmla="*/ 0 h 642937"/>
                <a:gd name="connsiteX10" fmla="*/ 221456 w 519112"/>
                <a:gd name="connsiteY10" fmla="*/ 197644 h 642937"/>
                <a:gd name="connsiteX11" fmla="*/ 269081 w 519112"/>
                <a:gd name="connsiteY11" fmla="*/ 242887 h 642937"/>
                <a:gd name="connsiteX12" fmla="*/ 342900 w 519112"/>
                <a:gd name="connsiteY12" fmla="*/ 319087 h 642937"/>
                <a:gd name="connsiteX13" fmla="*/ 421481 w 519112"/>
                <a:gd name="connsiteY13" fmla="*/ 419100 h 642937"/>
                <a:gd name="connsiteX14" fmla="*/ 519112 w 519112"/>
                <a:gd name="connsiteY14" fmla="*/ 535781 h 642937"/>
                <a:gd name="connsiteX15" fmla="*/ 428625 w 519112"/>
                <a:gd name="connsiteY15" fmla="*/ 642937 h 642937"/>
                <a:gd name="connsiteX16" fmla="*/ 273844 w 519112"/>
                <a:gd name="connsiteY16" fmla="*/ 478631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19112" h="642937">
                  <a:moveTo>
                    <a:pt x="273844" y="478631"/>
                  </a:moveTo>
                  <a:lnTo>
                    <a:pt x="107156" y="316706"/>
                  </a:lnTo>
                  <a:lnTo>
                    <a:pt x="9525" y="228600"/>
                  </a:lnTo>
                  <a:lnTo>
                    <a:pt x="0" y="211931"/>
                  </a:lnTo>
                  <a:lnTo>
                    <a:pt x="4762" y="164306"/>
                  </a:lnTo>
                  <a:lnTo>
                    <a:pt x="26194" y="109537"/>
                  </a:lnTo>
                  <a:lnTo>
                    <a:pt x="54769" y="59531"/>
                  </a:lnTo>
                  <a:lnTo>
                    <a:pt x="85725" y="21431"/>
                  </a:lnTo>
                  <a:lnTo>
                    <a:pt x="116681" y="4762"/>
                  </a:lnTo>
                  <a:lnTo>
                    <a:pt x="152400" y="0"/>
                  </a:lnTo>
                  <a:lnTo>
                    <a:pt x="221456" y="197644"/>
                  </a:lnTo>
                  <a:lnTo>
                    <a:pt x="269081" y="242887"/>
                  </a:lnTo>
                  <a:lnTo>
                    <a:pt x="342900" y="319087"/>
                  </a:lnTo>
                  <a:lnTo>
                    <a:pt x="421481" y="419100"/>
                  </a:lnTo>
                  <a:lnTo>
                    <a:pt x="519112" y="535781"/>
                  </a:lnTo>
                  <a:lnTo>
                    <a:pt x="428625" y="642937"/>
                  </a:lnTo>
                  <a:lnTo>
                    <a:pt x="273844" y="478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C407C4D4-BC56-3943-8B71-5B2B52534BD7}"/>
                </a:ext>
              </a:extLst>
            </p:cNvPr>
            <p:cNvSpPr/>
            <p:nvPr/>
          </p:nvSpPr>
          <p:spPr>
            <a:xfrm>
              <a:off x="5815013" y="1998663"/>
              <a:ext cx="979487" cy="1304925"/>
            </a:xfrm>
            <a:custGeom>
              <a:avLst/>
              <a:gdLst>
                <a:gd name="connsiteX0" fmla="*/ 659606 w 978693"/>
                <a:gd name="connsiteY0" fmla="*/ 616744 h 1304925"/>
                <a:gd name="connsiteX1" fmla="*/ 523875 w 978693"/>
                <a:gd name="connsiteY1" fmla="*/ 773906 h 1304925"/>
                <a:gd name="connsiteX2" fmla="*/ 459581 w 978693"/>
                <a:gd name="connsiteY2" fmla="*/ 842962 h 1304925"/>
                <a:gd name="connsiteX3" fmla="*/ 78581 w 978693"/>
                <a:gd name="connsiteY3" fmla="*/ 1304925 h 1304925"/>
                <a:gd name="connsiteX4" fmla="*/ 0 w 978693"/>
                <a:gd name="connsiteY4" fmla="*/ 1250156 h 1304925"/>
                <a:gd name="connsiteX5" fmla="*/ 140493 w 978693"/>
                <a:gd name="connsiteY5" fmla="*/ 1050131 h 1304925"/>
                <a:gd name="connsiteX6" fmla="*/ 359568 w 978693"/>
                <a:gd name="connsiteY6" fmla="*/ 762000 h 1304925"/>
                <a:gd name="connsiteX7" fmla="*/ 454818 w 978693"/>
                <a:gd name="connsiteY7" fmla="*/ 645319 h 1304925"/>
                <a:gd name="connsiteX8" fmla="*/ 638175 w 978693"/>
                <a:gd name="connsiteY8" fmla="*/ 357187 h 1304925"/>
                <a:gd name="connsiteX9" fmla="*/ 711993 w 978693"/>
                <a:gd name="connsiteY9" fmla="*/ 242887 h 1304925"/>
                <a:gd name="connsiteX10" fmla="*/ 721518 w 978693"/>
                <a:gd name="connsiteY10" fmla="*/ 216694 h 1304925"/>
                <a:gd name="connsiteX11" fmla="*/ 733425 w 978693"/>
                <a:gd name="connsiteY11" fmla="*/ 171450 h 1304925"/>
                <a:gd name="connsiteX12" fmla="*/ 735806 w 978693"/>
                <a:gd name="connsiteY12" fmla="*/ 119062 h 1304925"/>
                <a:gd name="connsiteX13" fmla="*/ 700087 w 978693"/>
                <a:gd name="connsiteY13" fmla="*/ 83344 h 1304925"/>
                <a:gd name="connsiteX14" fmla="*/ 681037 w 978693"/>
                <a:gd name="connsiteY14" fmla="*/ 54769 h 1304925"/>
                <a:gd name="connsiteX15" fmla="*/ 678656 w 978693"/>
                <a:gd name="connsiteY15" fmla="*/ 38100 h 1304925"/>
                <a:gd name="connsiteX16" fmla="*/ 681037 w 978693"/>
                <a:gd name="connsiteY16" fmla="*/ 21431 h 1304925"/>
                <a:gd name="connsiteX17" fmla="*/ 692943 w 978693"/>
                <a:gd name="connsiteY17" fmla="*/ 7144 h 1304925"/>
                <a:gd name="connsiteX18" fmla="*/ 721518 w 978693"/>
                <a:gd name="connsiteY18" fmla="*/ 0 h 1304925"/>
                <a:gd name="connsiteX19" fmla="*/ 735806 w 978693"/>
                <a:gd name="connsiteY19" fmla="*/ 0 h 1304925"/>
                <a:gd name="connsiteX20" fmla="*/ 752475 w 978693"/>
                <a:gd name="connsiteY20" fmla="*/ 4762 h 1304925"/>
                <a:gd name="connsiteX21" fmla="*/ 792956 w 978693"/>
                <a:gd name="connsiteY21" fmla="*/ 28575 h 1304925"/>
                <a:gd name="connsiteX22" fmla="*/ 823912 w 978693"/>
                <a:gd name="connsiteY22" fmla="*/ 50006 h 1304925"/>
                <a:gd name="connsiteX23" fmla="*/ 866775 w 978693"/>
                <a:gd name="connsiteY23" fmla="*/ 88106 h 1304925"/>
                <a:gd name="connsiteX24" fmla="*/ 912018 w 978693"/>
                <a:gd name="connsiteY24" fmla="*/ 130969 h 1304925"/>
                <a:gd name="connsiteX25" fmla="*/ 945356 w 978693"/>
                <a:gd name="connsiteY25" fmla="*/ 171450 h 1304925"/>
                <a:gd name="connsiteX26" fmla="*/ 964406 w 978693"/>
                <a:gd name="connsiteY26" fmla="*/ 204787 h 1304925"/>
                <a:gd name="connsiteX27" fmla="*/ 971550 w 978693"/>
                <a:gd name="connsiteY27" fmla="*/ 228600 h 1304925"/>
                <a:gd name="connsiteX28" fmla="*/ 976312 w 978693"/>
                <a:gd name="connsiteY28" fmla="*/ 259556 h 1304925"/>
                <a:gd name="connsiteX29" fmla="*/ 978693 w 978693"/>
                <a:gd name="connsiteY29" fmla="*/ 297656 h 1304925"/>
                <a:gd name="connsiteX30" fmla="*/ 966787 w 978693"/>
                <a:gd name="connsiteY30" fmla="*/ 330994 h 1304925"/>
                <a:gd name="connsiteX31" fmla="*/ 926306 w 978693"/>
                <a:gd name="connsiteY31" fmla="*/ 378619 h 1304925"/>
                <a:gd name="connsiteX32" fmla="*/ 869156 w 978693"/>
                <a:gd name="connsiteY32" fmla="*/ 433387 h 1304925"/>
                <a:gd name="connsiteX33" fmla="*/ 778668 w 978693"/>
                <a:gd name="connsiteY33" fmla="*/ 495300 h 1304925"/>
                <a:gd name="connsiteX34" fmla="*/ 659606 w 978693"/>
                <a:gd name="connsiteY34" fmla="*/ 616744 h 13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78693" h="1304925">
                  <a:moveTo>
                    <a:pt x="659606" y="616744"/>
                  </a:moveTo>
                  <a:lnTo>
                    <a:pt x="523875" y="773906"/>
                  </a:lnTo>
                  <a:lnTo>
                    <a:pt x="459581" y="842962"/>
                  </a:lnTo>
                  <a:lnTo>
                    <a:pt x="78581" y="1304925"/>
                  </a:lnTo>
                  <a:lnTo>
                    <a:pt x="0" y="1250156"/>
                  </a:lnTo>
                  <a:lnTo>
                    <a:pt x="140493" y="1050131"/>
                  </a:lnTo>
                  <a:lnTo>
                    <a:pt x="359568" y="762000"/>
                  </a:lnTo>
                  <a:lnTo>
                    <a:pt x="454818" y="645319"/>
                  </a:lnTo>
                  <a:lnTo>
                    <a:pt x="638175" y="357187"/>
                  </a:lnTo>
                  <a:lnTo>
                    <a:pt x="711993" y="242887"/>
                  </a:lnTo>
                  <a:lnTo>
                    <a:pt x="721518" y="216694"/>
                  </a:lnTo>
                  <a:lnTo>
                    <a:pt x="733425" y="171450"/>
                  </a:lnTo>
                  <a:lnTo>
                    <a:pt x="735806" y="119062"/>
                  </a:lnTo>
                  <a:lnTo>
                    <a:pt x="700087" y="83344"/>
                  </a:lnTo>
                  <a:lnTo>
                    <a:pt x="681037" y="54769"/>
                  </a:lnTo>
                  <a:lnTo>
                    <a:pt x="678656" y="38100"/>
                  </a:lnTo>
                  <a:lnTo>
                    <a:pt x="681037" y="21431"/>
                  </a:lnTo>
                  <a:lnTo>
                    <a:pt x="692943" y="7144"/>
                  </a:lnTo>
                  <a:lnTo>
                    <a:pt x="721518" y="0"/>
                  </a:lnTo>
                  <a:lnTo>
                    <a:pt x="735806" y="0"/>
                  </a:lnTo>
                  <a:lnTo>
                    <a:pt x="752475" y="4762"/>
                  </a:lnTo>
                  <a:lnTo>
                    <a:pt x="792956" y="28575"/>
                  </a:lnTo>
                  <a:lnTo>
                    <a:pt x="823912" y="50006"/>
                  </a:lnTo>
                  <a:lnTo>
                    <a:pt x="866775" y="88106"/>
                  </a:lnTo>
                  <a:lnTo>
                    <a:pt x="912018" y="130969"/>
                  </a:lnTo>
                  <a:lnTo>
                    <a:pt x="945356" y="171450"/>
                  </a:lnTo>
                  <a:lnTo>
                    <a:pt x="964406" y="204787"/>
                  </a:lnTo>
                  <a:lnTo>
                    <a:pt x="971550" y="228600"/>
                  </a:lnTo>
                  <a:lnTo>
                    <a:pt x="976312" y="259556"/>
                  </a:lnTo>
                  <a:lnTo>
                    <a:pt x="978693" y="297656"/>
                  </a:lnTo>
                  <a:lnTo>
                    <a:pt x="966787" y="330994"/>
                  </a:lnTo>
                  <a:lnTo>
                    <a:pt x="926306" y="378619"/>
                  </a:lnTo>
                  <a:lnTo>
                    <a:pt x="869156" y="433387"/>
                  </a:lnTo>
                  <a:lnTo>
                    <a:pt x="778668" y="495300"/>
                  </a:lnTo>
                  <a:lnTo>
                    <a:pt x="659606" y="616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96799456-7B40-354E-A1D8-7A321E19F700}"/>
                </a:ext>
              </a:extLst>
            </p:cNvPr>
            <p:cNvSpPr/>
            <p:nvPr/>
          </p:nvSpPr>
          <p:spPr>
            <a:xfrm>
              <a:off x="5748338" y="3076575"/>
              <a:ext cx="914400" cy="381000"/>
            </a:xfrm>
            <a:custGeom>
              <a:avLst/>
              <a:gdLst>
                <a:gd name="connsiteX0" fmla="*/ 640556 w 914400"/>
                <a:gd name="connsiteY0" fmla="*/ 147638 h 381000"/>
                <a:gd name="connsiteX1" fmla="*/ 416718 w 914400"/>
                <a:gd name="connsiteY1" fmla="*/ 228600 h 381000"/>
                <a:gd name="connsiteX2" fmla="*/ 226218 w 914400"/>
                <a:gd name="connsiteY2" fmla="*/ 326231 h 381000"/>
                <a:gd name="connsiteX3" fmla="*/ 190500 w 914400"/>
                <a:gd name="connsiteY3" fmla="*/ 364331 h 381000"/>
                <a:gd name="connsiteX4" fmla="*/ 169068 w 914400"/>
                <a:gd name="connsiteY4" fmla="*/ 376238 h 381000"/>
                <a:gd name="connsiteX5" fmla="*/ 150018 w 914400"/>
                <a:gd name="connsiteY5" fmla="*/ 381000 h 381000"/>
                <a:gd name="connsiteX6" fmla="*/ 121443 w 914400"/>
                <a:gd name="connsiteY6" fmla="*/ 378619 h 381000"/>
                <a:gd name="connsiteX7" fmla="*/ 100012 w 914400"/>
                <a:gd name="connsiteY7" fmla="*/ 369094 h 381000"/>
                <a:gd name="connsiteX8" fmla="*/ 69056 w 914400"/>
                <a:gd name="connsiteY8" fmla="*/ 335756 h 381000"/>
                <a:gd name="connsiteX9" fmla="*/ 42862 w 914400"/>
                <a:gd name="connsiteY9" fmla="*/ 300038 h 381000"/>
                <a:gd name="connsiteX10" fmla="*/ 21431 w 914400"/>
                <a:gd name="connsiteY10" fmla="*/ 261938 h 381000"/>
                <a:gd name="connsiteX11" fmla="*/ 7143 w 914400"/>
                <a:gd name="connsiteY11" fmla="*/ 223838 h 381000"/>
                <a:gd name="connsiteX12" fmla="*/ 0 w 914400"/>
                <a:gd name="connsiteY12" fmla="*/ 171450 h 381000"/>
                <a:gd name="connsiteX13" fmla="*/ 2381 w 914400"/>
                <a:gd name="connsiteY13" fmla="*/ 140494 h 381000"/>
                <a:gd name="connsiteX14" fmla="*/ 11906 w 914400"/>
                <a:gd name="connsiteY14" fmla="*/ 130969 h 381000"/>
                <a:gd name="connsiteX15" fmla="*/ 119062 w 914400"/>
                <a:gd name="connsiteY15" fmla="*/ 123825 h 381000"/>
                <a:gd name="connsiteX16" fmla="*/ 242887 w 914400"/>
                <a:gd name="connsiteY16" fmla="*/ 133350 h 381000"/>
                <a:gd name="connsiteX17" fmla="*/ 507206 w 914400"/>
                <a:gd name="connsiteY17" fmla="*/ 76200 h 381000"/>
                <a:gd name="connsiteX18" fmla="*/ 873918 w 914400"/>
                <a:gd name="connsiteY18" fmla="*/ 0 h 381000"/>
                <a:gd name="connsiteX19" fmla="*/ 914400 w 914400"/>
                <a:gd name="connsiteY19" fmla="*/ 61913 h 381000"/>
                <a:gd name="connsiteX20" fmla="*/ 640556 w 914400"/>
                <a:gd name="connsiteY20" fmla="*/ 147638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4400" h="381000">
                  <a:moveTo>
                    <a:pt x="640556" y="147638"/>
                  </a:moveTo>
                  <a:lnTo>
                    <a:pt x="416718" y="228600"/>
                  </a:lnTo>
                  <a:lnTo>
                    <a:pt x="226218" y="326231"/>
                  </a:lnTo>
                  <a:lnTo>
                    <a:pt x="190500" y="364331"/>
                  </a:lnTo>
                  <a:lnTo>
                    <a:pt x="169068" y="376238"/>
                  </a:lnTo>
                  <a:lnTo>
                    <a:pt x="150018" y="381000"/>
                  </a:lnTo>
                  <a:lnTo>
                    <a:pt x="121443" y="378619"/>
                  </a:lnTo>
                  <a:lnTo>
                    <a:pt x="100012" y="369094"/>
                  </a:lnTo>
                  <a:lnTo>
                    <a:pt x="69056" y="335756"/>
                  </a:lnTo>
                  <a:lnTo>
                    <a:pt x="42862" y="300038"/>
                  </a:lnTo>
                  <a:lnTo>
                    <a:pt x="21431" y="261938"/>
                  </a:lnTo>
                  <a:lnTo>
                    <a:pt x="7143" y="223838"/>
                  </a:lnTo>
                  <a:lnTo>
                    <a:pt x="0" y="171450"/>
                  </a:lnTo>
                  <a:lnTo>
                    <a:pt x="2381" y="140494"/>
                  </a:lnTo>
                  <a:lnTo>
                    <a:pt x="11906" y="130969"/>
                  </a:lnTo>
                  <a:lnTo>
                    <a:pt x="119062" y="123825"/>
                  </a:lnTo>
                  <a:lnTo>
                    <a:pt x="242887" y="133350"/>
                  </a:lnTo>
                  <a:lnTo>
                    <a:pt x="507206" y="76200"/>
                  </a:lnTo>
                  <a:lnTo>
                    <a:pt x="873918" y="0"/>
                  </a:lnTo>
                  <a:lnTo>
                    <a:pt x="914400" y="61913"/>
                  </a:lnTo>
                  <a:lnTo>
                    <a:pt x="640556" y="147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7E3E31D8-FDE3-D34C-866B-6C4F7817A89C}"/>
                </a:ext>
              </a:extLst>
            </p:cNvPr>
            <p:cNvSpPr/>
            <p:nvPr/>
          </p:nvSpPr>
          <p:spPr>
            <a:xfrm>
              <a:off x="6253163" y="2728913"/>
              <a:ext cx="657225" cy="719137"/>
            </a:xfrm>
            <a:custGeom>
              <a:avLst/>
              <a:gdLst>
                <a:gd name="connsiteX0" fmla="*/ 423862 w 657225"/>
                <a:gd name="connsiteY0" fmla="*/ 564356 h 719137"/>
                <a:gd name="connsiteX1" fmla="*/ 280987 w 657225"/>
                <a:gd name="connsiteY1" fmla="*/ 335756 h 719137"/>
                <a:gd name="connsiteX2" fmla="*/ 169068 w 657225"/>
                <a:gd name="connsiteY2" fmla="*/ 216693 h 719137"/>
                <a:gd name="connsiteX3" fmla="*/ 111918 w 657225"/>
                <a:gd name="connsiteY3" fmla="*/ 159543 h 719137"/>
                <a:gd name="connsiteX4" fmla="*/ 0 w 657225"/>
                <a:gd name="connsiteY4" fmla="*/ 76200 h 719137"/>
                <a:gd name="connsiteX5" fmla="*/ 52387 w 657225"/>
                <a:gd name="connsiteY5" fmla="*/ 0 h 719137"/>
                <a:gd name="connsiteX6" fmla="*/ 214312 w 657225"/>
                <a:gd name="connsiteY6" fmla="*/ 95250 h 719137"/>
                <a:gd name="connsiteX7" fmla="*/ 404812 w 657225"/>
                <a:gd name="connsiteY7" fmla="*/ 211931 h 719137"/>
                <a:gd name="connsiteX8" fmla="*/ 569118 w 657225"/>
                <a:gd name="connsiteY8" fmla="*/ 323850 h 719137"/>
                <a:gd name="connsiteX9" fmla="*/ 597693 w 657225"/>
                <a:gd name="connsiteY9" fmla="*/ 354806 h 719137"/>
                <a:gd name="connsiteX10" fmla="*/ 626268 w 657225"/>
                <a:gd name="connsiteY10" fmla="*/ 414337 h 719137"/>
                <a:gd name="connsiteX11" fmla="*/ 638175 w 657225"/>
                <a:gd name="connsiteY11" fmla="*/ 450056 h 719137"/>
                <a:gd name="connsiteX12" fmla="*/ 652462 w 657225"/>
                <a:gd name="connsiteY12" fmla="*/ 497681 h 719137"/>
                <a:gd name="connsiteX13" fmla="*/ 657225 w 657225"/>
                <a:gd name="connsiteY13" fmla="*/ 545306 h 719137"/>
                <a:gd name="connsiteX14" fmla="*/ 652462 w 657225"/>
                <a:gd name="connsiteY14" fmla="*/ 626268 h 719137"/>
                <a:gd name="connsiteX15" fmla="*/ 638175 w 657225"/>
                <a:gd name="connsiteY15" fmla="*/ 690562 h 719137"/>
                <a:gd name="connsiteX16" fmla="*/ 623887 w 657225"/>
                <a:gd name="connsiteY16" fmla="*/ 711993 h 719137"/>
                <a:gd name="connsiteX17" fmla="*/ 609600 w 657225"/>
                <a:gd name="connsiteY17" fmla="*/ 719137 h 719137"/>
                <a:gd name="connsiteX18" fmla="*/ 583406 w 657225"/>
                <a:gd name="connsiteY18" fmla="*/ 719137 h 719137"/>
                <a:gd name="connsiteX19" fmla="*/ 535781 w 657225"/>
                <a:gd name="connsiteY19" fmla="*/ 707231 h 719137"/>
                <a:gd name="connsiteX20" fmla="*/ 500062 w 657225"/>
                <a:gd name="connsiteY20" fmla="*/ 683418 h 719137"/>
                <a:gd name="connsiteX21" fmla="*/ 423862 w 657225"/>
                <a:gd name="connsiteY21" fmla="*/ 564356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7225" h="719137">
                  <a:moveTo>
                    <a:pt x="423862" y="564356"/>
                  </a:moveTo>
                  <a:lnTo>
                    <a:pt x="280987" y="335756"/>
                  </a:lnTo>
                  <a:lnTo>
                    <a:pt x="169068" y="216693"/>
                  </a:lnTo>
                  <a:lnTo>
                    <a:pt x="111918" y="159543"/>
                  </a:lnTo>
                  <a:lnTo>
                    <a:pt x="0" y="76200"/>
                  </a:lnTo>
                  <a:lnTo>
                    <a:pt x="52387" y="0"/>
                  </a:lnTo>
                  <a:lnTo>
                    <a:pt x="214312" y="95250"/>
                  </a:lnTo>
                  <a:lnTo>
                    <a:pt x="404812" y="211931"/>
                  </a:lnTo>
                  <a:lnTo>
                    <a:pt x="569118" y="323850"/>
                  </a:lnTo>
                  <a:lnTo>
                    <a:pt x="597693" y="354806"/>
                  </a:lnTo>
                  <a:lnTo>
                    <a:pt x="626268" y="414337"/>
                  </a:lnTo>
                  <a:lnTo>
                    <a:pt x="638175" y="450056"/>
                  </a:lnTo>
                  <a:lnTo>
                    <a:pt x="652462" y="497681"/>
                  </a:lnTo>
                  <a:lnTo>
                    <a:pt x="657225" y="545306"/>
                  </a:lnTo>
                  <a:lnTo>
                    <a:pt x="652462" y="626268"/>
                  </a:lnTo>
                  <a:lnTo>
                    <a:pt x="638175" y="690562"/>
                  </a:lnTo>
                  <a:lnTo>
                    <a:pt x="623887" y="711993"/>
                  </a:lnTo>
                  <a:lnTo>
                    <a:pt x="609600" y="719137"/>
                  </a:lnTo>
                  <a:lnTo>
                    <a:pt x="583406" y="719137"/>
                  </a:lnTo>
                  <a:lnTo>
                    <a:pt x="535781" y="707231"/>
                  </a:lnTo>
                  <a:lnTo>
                    <a:pt x="500062" y="683418"/>
                  </a:lnTo>
                  <a:lnTo>
                    <a:pt x="423862" y="5643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8826CA7A-AC12-294C-807B-10D4541FB7CB}"/>
                </a:ext>
              </a:extLst>
            </p:cNvPr>
            <p:cNvSpPr/>
            <p:nvPr/>
          </p:nvSpPr>
          <p:spPr>
            <a:xfrm>
              <a:off x="3833813" y="3810000"/>
              <a:ext cx="3279775" cy="604838"/>
            </a:xfrm>
            <a:custGeom>
              <a:avLst/>
              <a:gdLst>
                <a:gd name="connsiteX0" fmla="*/ 1447800 w 3279321"/>
                <a:gd name="connsiteY0" fmla="*/ 370114 h 604157"/>
                <a:gd name="connsiteX1" fmla="*/ 1102178 w 3279321"/>
                <a:gd name="connsiteY1" fmla="*/ 432707 h 604157"/>
                <a:gd name="connsiteX2" fmla="*/ 816428 w 3279321"/>
                <a:gd name="connsiteY2" fmla="*/ 492579 h 604157"/>
                <a:gd name="connsiteX3" fmla="*/ 595993 w 3279321"/>
                <a:gd name="connsiteY3" fmla="*/ 557893 h 604157"/>
                <a:gd name="connsiteX4" fmla="*/ 530678 w 3279321"/>
                <a:gd name="connsiteY4" fmla="*/ 579664 h 604157"/>
                <a:gd name="connsiteX5" fmla="*/ 484414 w 3279321"/>
                <a:gd name="connsiteY5" fmla="*/ 598714 h 604157"/>
                <a:gd name="connsiteX6" fmla="*/ 432707 w 3279321"/>
                <a:gd name="connsiteY6" fmla="*/ 604157 h 604157"/>
                <a:gd name="connsiteX7" fmla="*/ 386443 w 3279321"/>
                <a:gd name="connsiteY7" fmla="*/ 598714 h 604157"/>
                <a:gd name="connsiteX8" fmla="*/ 326571 w 3279321"/>
                <a:gd name="connsiteY8" fmla="*/ 579664 h 604157"/>
                <a:gd name="connsiteX9" fmla="*/ 239486 w 3279321"/>
                <a:gd name="connsiteY9" fmla="*/ 541564 h 604157"/>
                <a:gd name="connsiteX10" fmla="*/ 149678 w 3279321"/>
                <a:gd name="connsiteY10" fmla="*/ 489857 h 604157"/>
                <a:gd name="connsiteX11" fmla="*/ 84364 w 3279321"/>
                <a:gd name="connsiteY11" fmla="*/ 443593 h 604157"/>
                <a:gd name="connsiteX12" fmla="*/ 16328 w 3279321"/>
                <a:gd name="connsiteY12" fmla="*/ 386443 h 604157"/>
                <a:gd name="connsiteX13" fmla="*/ 2721 w 3279321"/>
                <a:gd name="connsiteY13" fmla="*/ 361950 h 604157"/>
                <a:gd name="connsiteX14" fmla="*/ 0 w 3279321"/>
                <a:gd name="connsiteY14" fmla="*/ 332014 h 604157"/>
                <a:gd name="connsiteX15" fmla="*/ 2721 w 3279321"/>
                <a:gd name="connsiteY15" fmla="*/ 310243 h 604157"/>
                <a:gd name="connsiteX16" fmla="*/ 16328 w 3279321"/>
                <a:gd name="connsiteY16" fmla="*/ 299357 h 604157"/>
                <a:gd name="connsiteX17" fmla="*/ 38100 w 3279321"/>
                <a:gd name="connsiteY17" fmla="*/ 302079 h 604157"/>
                <a:gd name="connsiteX18" fmla="*/ 103414 w 3279321"/>
                <a:gd name="connsiteY18" fmla="*/ 332014 h 604157"/>
                <a:gd name="connsiteX19" fmla="*/ 182336 w 3279321"/>
                <a:gd name="connsiteY19" fmla="*/ 364671 h 604157"/>
                <a:gd name="connsiteX20" fmla="*/ 255814 w 3279321"/>
                <a:gd name="connsiteY20" fmla="*/ 386443 h 604157"/>
                <a:gd name="connsiteX21" fmla="*/ 304800 w 3279321"/>
                <a:gd name="connsiteY21" fmla="*/ 397329 h 604157"/>
                <a:gd name="connsiteX22" fmla="*/ 348343 w 3279321"/>
                <a:gd name="connsiteY22" fmla="*/ 400050 h 604157"/>
                <a:gd name="connsiteX23" fmla="*/ 443593 w 3279321"/>
                <a:gd name="connsiteY23" fmla="*/ 389164 h 604157"/>
                <a:gd name="connsiteX24" fmla="*/ 732064 w 3279321"/>
                <a:gd name="connsiteY24" fmla="*/ 342900 h 604157"/>
                <a:gd name="connsiteX25" fmla="*/ 1134836 w 3279321"/>
                <a:gd name="connsiteY25" fmla="*/ 274864 h 604157"/>
                <a:gd name="connsiteX26" fmla="*/ 1485900 w 3279321"/>
                <a:gd name="connsiteY26" fmla="*/ 209550 h 604157"/>
                <a:gd name="connsiteX27" fmla="*/ 1646464 w 3279321"/>
                <a:gd name="connsiteY27" fmla="*/ 176893 h 604157"/>
                <a:gd name="connsiteX28" fmla="*/ 1847850 w 3279321"/>
                <a:gd name="connsiteY28" fmla="*/ 149679 h 604157"/>
                <a:gd name="connsiteX29" fmla="*/ 2310493 w 3279321"/>
                <a:gd name="connsiteY29" fmla="*/ 100693 h 604157"/>
                <a:gd name="connsiteX30" fmla="*/ 2775857 w 3279321"/>
                <a:gd name="connsiteY30" fmla="*/ 65314 h 604157"/>
                <a:gd name="connsiteX31" fmla="*/ 2824843 w 3279321"/>
                <a:gd name="connsiteY31" fmla="*/ 51707 h 604157"/>
                <a:gd name="connsiteX32" fmla="*/ 2895600 w 3279321"/>
                <a:gd name="connsiteY32" fmla="*/ 16329 h 604157"/>
                <a:gd name="connsiteX33" fmla="*/ 2922814 w 3279321"/>
                <a:gd name="connsiteY33" fmla="*/ 0 h 604157"/>
                <a:gd name="connsiteX34" fmla="*/ 3028950 w 3279321"/>
                <a:gd name="connsiteY34" fmla="*/ 21771 h 604157"/>
                <a:gd name="connsiteX35" fmla="*/ 3118757 w 3279321"/>
                <a:gd name="connsiteY35" fmla="*/ 46264 h 604157"/>
                <a:gd name="connsiteX36" fmla="*/ 3165021 w 3279321"/>
                <a:gd name="connsiteY36" fmla="*/ 68036 h 604157"/>
                <a:gd name="connsiteX37" fmla="*/ 3214007 w 3279321"/>
                <a:gd name="connsiteY37" fmla="*/ 97971 h 604157"/>
                <a:gd name="connsiteX38" fmla="*/ 3260271 w 3279321"/>
                <a:gd name="connsiteY38" fmla="*/ 138793 h 604157"/>
                <a:gd name="connsiteX39" fmla="*/ 3279321 w 3279321"/>
                <a:gd name="connsiteY39" fmla="*/ 163286 h 604157"/>
                <a:gd name="connsiteX40" fmla="*/ 3279321 w 3279321"/>
                <a:gd name="connsiteY40" fmla="*/ 185057 h 604157"/>
                <a:gd name="connsiteX41" fmla="*/ 3265714 w 3279321"/>
                <a:gd name="connsiteY41" fmla="*/ 212271 h 604157"/>
                <a:gd name="connsiteX42" fmla="*/ 3241221 w 3279321"/>
                <a:gd name="connsiteY42" fmla="*/ 231321 h 604157"/>
                <a:gd name="connsiteX43" fmla="*/ 3189514 w 3279321"/>
                <a:gd name="connsiteY43" fmla="*/ 244929 h 604157"/>
                <a:gd name="connsiteX44" fmla="*/ 3061607 w 3279321"/>
                <a:gd name="connsiteY44" fmla="*/ 242207 h 604157"/>
                <a:gd name="connsiteX45" fmla="*/ 2647950 w 3279321"/>
                <a:gd name="connsiteY45" fmla="*/ 244929 h 604157"/>
                <a:gd name="connsiteX46" fmla="*/ 2332264 w 3279321"/>
                <a:gd name="connsiteY46" fmla="*/ 261257 h 604157"/>
                <a:gd name="connsiteX47" fmla="*/ 1866900 w 3279321"/>
                <a:gd name="connsiteY47" fmla="*/ 312964 h 604157"/>
                <a:gd name="connsiteX48" fmla="*/ 1447800 w 3279321"/>
                <a:gd name="connsiteY48" fmla="*/ 370114 h 60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279321" h="604157">
                  <a:moveTo>
                    <a:pt x="1447800" y="370114"/>
                  </a:moveTo>
                  <a:lnTo>
                    <a:pt x="1102178" y="432707"/>
                  </a:lnTo>
                  <a:lnTo>
                    <a:pt x="816428" y="492579"/>
                  </a:lnTo>
                  <a:lnTo>
                    <a:pt x="595993" y="557893"/>
                  </a:lnTo>
                  <a:lnTo>
                    <a:pt x="530678" y="579664"/>
                  </a:lnTo>
                  <a:lnTo>
                    <a:pt x="484414" y="598714"/>
                  </a:lnTo>
                  <a:lnTo>
                    <a:pt x="432707" y="604157"/>
                  </a:lnTo>
                  <a:lnTo>
                    <a:pt x="386443" y="598714"/>
                  </a:lnTo>
                  <a:lnTo>
                    <a:pt x="326571" y="579664"/>
                  </a:lnTo>
                  <a:lnTo>
                    <a:pt x="239486" y="541564"/>
                  </a:lnTo>
                  <a:lnTo>
                    <a:pt x="149678" y="489857"/>
                  </a:lnTo>
                  <a:lnTo>
                    <a:pt x="84364" y="443593"/>
                  </a:lnTo>
                  <a:lnTo>
                    <a:pt x="16328" y="386443"/>
                  </a:lnTo>
                  <a:lnTo>
                    <a:pt x="2721" y="361950"/>
                  </a:lnTo>
                  <a:lnTo>
                    <a:pt x="0" y="332014"/>
                  </a:lnTo>
                  <a:lnTo>
                    <a:pt x="2721" y="310243"/>
                  </a:lnTo>
                  <a:lnTo>
                    <a:pt x="16328" y="299357"/>
                  </a:lnTo>
                  <a:lnTo>
                    <a:pt x="38100" y="302079"/>
                  </a:lnTo>
                  <a:lnTo>
                    <a:pt x="103414" y="332014"/>
                  </a:lnTo>
                  <a:lnTo>
                    <a:pt x="182336" y="364671"/>
                  </a:lnTo>
                  <a:lnTo>
                    <a:pt x="255814" y="386443"/>
                  </a:lnTo>
                  <a:lnTo>
                    <a:pt x="304800" y="397329"/>
                  </a:lnTo>
                  <a:lnTo>
                    <a:pt x="348343" y="400050"/>
                  </a:lnTo>
                  <a:lnTo>
                    <a:pt x="443593" y="389164"/>
                  </a:lnTo>
                  <a:lnTo>
                    <a:pt x="732064" y="342900"/>
                  </a:lnTo>
                  <a:lnTo>
                    <a:pt x="1134836" y="274864"/>
                  </a:lnTo>
                  <a:lnTo>
                    <a:pt x="1485900" y="209550"/>
                  </a:lnTo>
                  <a:lnTo>
                    <a:pt x="1646464" y="176893"/>
                  </a:lnTo>
                  <a:lnTo>
                    <a:pt x="1847850" y="149679"/>
                  </a:lnTo>
                  <a:lnTo>
                    <a:pt x="2310493" y="100693"/>
                  </a:lnTo>
                  <a:lnTo>
                    <a:pt x="2775857" y="65314"/>
                  </a:lnTo>
                  <a:lnTo>
                    <a:pt x="2824843" y="51707"/>
                  </a:lnTo>
                  <a:lnTo>
                    <a:pt x="2895600" y="16329"/>
                  </a:lnTo>
                  <a:lnTo>
                    <a:pt x="2922814" y="0"/>
                  </a:lnTo>
                  <a:lnTo>
                    <a:pt x="3028950" y="21771"/>
                  </a:lnTo>
                  <a:lnTo>
                    <a:pt x="3118757" y="46264"/>
                  </a:lnTo>
                  <a:lnTo>
                    <a:pt x="3165021" y="68036"/>
                  </a:lnTo>
                  <a:lnTo>
                    <a:pt x="3214007" y="97971"/>
                  </a:lnTo>
                  <a:lnTo>
                    <a:pt x="3260271" y="138793"/>
                  </a:lnTo>
                  <a:lnTo>
                    <a:pt x="3279321" y="163286"/>
                  </a:lnTo>
                  <a:lnTo>
                    <a:pt x="3279321" y="185057"/>
                  </a:lnTo>
                  <a:lnTo>
                    <a:pt x="3265714" y="212271"/>
                  </a:lnTo>
                  <a:lnTo>
                    <a:pt x="3241221" y="231321"/>
                  </a:lnTo>
                  <a:lnTo>
                    <a:pt x="3189514" y="244929"/>
                  </a:lnTo>
                  <a:lnTo>
                    <a:pt x="3061607" y="242207"/>
                  </a:lnTo>
                  <a:lnTo>
                    <a:pt x="2647950" y="244929"/>
                  </a:lnTo>
                  <a:lnTo>
                    <a:pt x="2332264" y="261257"/>
                  </a:lnTo>
                  <a:lnTo>
                    <a:pt x="1866900" y="312964"/>
                  </a:lnTo>
                  <a:lnTo>
                    <a:pt x="1447800" y="3701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A11A1B91-CAEC-2E47-B3D6-B91B04422400}"/>
                </a:ext>
              </a:extLst>
            </p:cNvPr>
            <p:cNvSpPr/>
            <p:nvPr/>
          </p:nvSpPr>
          <p:spPr>
            <a:xfrm>
              <a:off x="3883025" y="4240213"/>
              <a:ext cx="1004888" cy="1463675"/>
            </a:xfrm>
            <a:custGeom>
              <a:avLst/>
              <a:gdLst>
                <a:gd name="connsiteX0" fmla="*/ 538842 w 1004207"/>
                <a:gd name="connsiteY0" fmla="*/ 952500 h 1464128"/>
                <a:gd name="connsiteX1" fmla="*/ 312964 w 1004207"/>
                <a:gd name="connsiteY1" fmla="*/ 1216478 h 1464128"/>
                <a:gd name="connsiteX2" fmla="*/ 103414 w 1004207"/>
                <a:gd name="connsiteY2" fmla="*/ 1426028 h 1464128"/>
                <a:gd name="connsiteX3" fmla="*/ 59871 w 1004207"/>
                <a:gd name="connsiteY3" fmla="*/ 1455964 h 1464128"/>
                <a:gd name="connsiteX4" fmla="*/ 35378 w 1004207"/>
                <a:gd name="connsiteY4" fmla="*/ 1464128 h 1464128"/>
                <a:gd name="connsiteX5" fmla="*/ 16328 w 1004207"/>
                <a:gd name="connsiteY5" fmla="*/ 1461407 h 1464128"/>
                <a:gd name="connsiteX6" fmla="*/ 2721 w 1004207"/>
                <a:gd name="connsiteY6" fmla="*/ 1450521 h 1464128"/>
                <a:gd name="connsiteX7" fmla="*/ 0 w 1004207"/>
                <a:gd name="connsiteY7" fmla="*/ 1434193 h 1464128"/>
                <a:gd name="connsiteX8" fmla="*/ 13607 w 1004207"/>
                <a:gd name="connsiteY8" fmla="*/ 1398814 h 1464128"/>
                <a:gd name="connsiteX9" fmla="*/ 70757 w 1004207"/>
                <a:gd name="connsiteY9" fmla="*/ 1330778 h 1464128"/>
                <a:gd name="connsiteX10" fmla="*/ 214992 w 1004207"/>
                <a:gd name="connsiteY10" fmla="*/ 1151164 h 1464128"/>
                <a:gd name="connsiteX11" fmla="*/ 348342 w 1004207"/>
                <a:gd name="connsiteY11" fmla="*/ 955221 h 1464128"/>
                <a:gd name="connsiteX12" fmla="*/ 470807 w 1004207"/>
                <a:gd name="connsiteY12" fmla="*/ 756557 h 1464128"/>
                <a:gd name="connsiteX13" fmla="*/ 566057 w 1004207"/>
                <a:gd name="connsiteY13" fmla="*/ 571500 h 1464128"/>
                <a:gd name="connsiteX14" fmla="*/ 639535 w 1004207"/>
                <a:gd name="connsiteY14" fmla="*/ 375557 h 1464128"/>
                <a:gd name="connsiteX15" fmla="*/ 655864 w 1004207"/>
                <a:gd name="connsiteY15" fmla="*/ 277585 h 1464128"/>
                <a:gd name="connsiteX16" fmla="*/ 655864 w 1004207"/>
                <a:gd name="connsiteY16" fmla="*/ 223157 h 1464128"/>
                <a:gd name="connsiteX17" fmla="*/ 650421 w 1004207"/>
                <a:gd name="connsiteY17" fmla="*/ 179614 h 1464128"/>
                <a:gd name="connsiteX18" fmla="*/ 642257 w 1004207"/>
                <a:gd name="connsiteY18" fmla="*/ 160564 h 1464128"/>
                <a:gd name="connsiteX19" fmla="*/ 620485 w 1004207"/>
                <a:gd name="connsiteY19" fmla="*/ 141514 h 1464128"/>
                <a:gd name="connsiteX20" fmla="*/ 478971 w 1004207"/>
                <a:gd name="connsiteY20" fmla="*/ 92528 h 1464128"/>
                <a:gd name="connsiteX21" fmla="*/ 674914 w 1004207"/>
                <a:gd name="connsiteY21" fmla="*/ 0 h 1464128"/>
                <a:gd name="connsiteX22" fmla="*/ 849085 w 1004207"/>
                <a:gd name="connsiteY22" fmla="*/ 103414 h 1464128"/>
                <a:gd name="connsiteX23" fmla="*/ 914400 w 1004207"/>
                <a:gd name="connsiteY23" fmla="*/ 144235 h 1464128"/>
                <a:gd name="connsiteX24" fmla="*/ 996042 w 1004207"/>
                <a:gd name="connsiteY24" fmla="*/ 217714 h 1464128"/>
                <a:gd name="connsiteX25" fmla="*/ 1004207 w 1004207"/>
                <a:gd name="connsiteY25" fmla="*/ 239485 h 1464128"/>
                <a:gd name="connsiteX26" fmla="*/ 998764 w 1004207"/>
                <a:gd name="connsiteY26" fmla="*/ 258535 h 1464128"/>
                <a:gd name="connsiteX27" fmla="*/ 963385 w 1004207"/>
                <a:gd name="connsiteY27" fmla="*/ 288471 h 1464128"/>
                <a:gd name="connsiteX28" fmla="*/ 930728 w 1004207"/>
                <a:gd name="connsiteY28" fmla="*/ 304800 h 1464128"/>
                <a:gd name="connsiteX29" fmla="*/ 838200 w 1004207"/>
                <a:gd name="connsiteY29" fmla="*/ 511628 h 1464128"/>
                <a:gd name="connsiteX30" fmla="*/ 696685 w 1004207"/>
                <a:gd name="connsiteY30" fmla="*/ 751114 h 1464128"/>
                <a:gd name="connsiteX31" fmla="*/ 538842 w 1004207"/>
                <a:gd name="connsiteY31" fmla="*/ 952500 h 1464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04207" h="1464128">
                  <a:moveTo>
                    <a:pt x="538842" y="952500"/>
                  </a:moveTo>
                  <a:lnTo>
                    <a:pt x="312964" y="1216478"/>
                  </a:lnTo>
                  <a:lnTo>
                    <a:pt x="103414" y="1426028"/>
                  </a:lnTo>
                  <a:lnTo>
                    <a:pt x="59871" y="1455964"/>
                  </a:lnTo>
                  <a:lnTo>
                    <a:pt x="35378" y="1464128"/>
                  </a:lnTo>
                  <a:lnTo>
                    <a:pt x="16328" y="1461407"/>
                  </a:lnTo>
                  <a:lnTo>
                    <a:pt x="2721" y="1450521"/>
                  </a:lnTo>
                  <a:lnTo>
                    <a:pt x="0" y="1434193"/>
                  </a:lnTo>
                  <a:lnTo>
                    <a:pt x="13607" y="1398814"/>
                  </a:lnTo>
                  <a:lnTo>
                    <a:pt x="70757" y="1330778"/>
                  </a:lnTo>
                  <a:lnTo>
                    <a:pt x="214992" y="1151164"/>
                  </a:lnTo>
                  <a:lnTo>
                    <a:pt x="348342" y="955221"/>
                  </a:lnTo>
                  <a:lnTo>
                    <a:pt x="470807" y="756557"/>
                  </a:lnTo>
                  <a:lnTo>
                    <a:pt x="566057" y="571500"/>
                  </a:lnTo>
                  <a:lnTo>
                    <a:pt x="639535" y="375557"/>
                  </a:lnTo>
                  <a:lnTo>
                    <a:pt x="655864" y="277585"/>
                  </a:lnTo>
                  <a:lnTo>
                    <a:pt x="655864" y="223157"/>
                  </a:lnTo>
                  <a:lnTo>
                    <a:pt x="650421" y="179614"/>
                  </a:lnTo>
                  <a:lnTo>
                    <a:pt x="642257" y="160564"/>
                  </a:lnTo>
                  <a:lnTo>
                    <a:pt x="620485" y="141514"/>
                  </a:lnTo>
                  <a:lnTo>
                    <a:pt x="478971" y="92528"/>
                  </a:lnTo>
                  <a:lnTo>
                    <a:pt x="674914" y="0"/>
                  </a:lnTo>
                  <a:lnTo>
                    <a:pt x="849085" y="103414"/>
                  </a:lnTo>
                  <a:lnTo>
                    <a:pt x="914400" y="144235"/>
                  </a:lnTo>
                  <a:lnTo>
                    <a:pt x="996042" y="217714"/>
                  </a:lnTo>
                  <a:lnTo>
                    <a:pt x="1004207" y="239485"/>
                  </a:lnTo>
                  <a:lnTo>
                    <a:pt x="998764" y="258535"/>
                  </a:lnTo>
                  <a:lnTo>
                    <a:pt x="963385" y="288471"/>
                  </a:lnTo>
                  <a:lnTo>
                    <a:pt x="930728" y="304800"/>
                  </a:lnTo>
                  <a:lnTo>
                    <a:pt x="838200" y="511628"/>
                  </a:lnTo>
                  <a:lnTo>
                    <a:pt x="696685" y="751114"/>
                  </a:lnTo>
                  <a:lnTo>
                    <a:pt x="538842" y="952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077E55A8-7EB4-9B48-9ABD-FC7A5FC377E0}"/>
                </a:ext>
              </a:extLst>
            </p:cNvPr>
            <p:cNvSpPr/>
            <p:nvPr/>
          </p:nvSpPr>
          <p:spPr>
            <a:xfrm>
              <a:off x="4849813" y="4786313"/>
              <a:ext cx="469900" cy="495300"/>
            </a:xfrm>
            <a:custGeom>
              <a:avLst/>
              <a:gdLst>
                <a:gd name="connsiteX0" fmla="*/ 185057 w 470807"/>
                <a:gd name="connsiteY0" fmla="*/ 296636 h 495300"/>
                <a:gd name="connsiteX1" fmla="*/ 89807 w 470807"/>
                <a:gd name="connsiteY1" fmla="*/ 166007 h 495300"/>
                <a:gd name="connsiteX2" fmla="*/ 8164 w 470807"/>
                <a:gd name="connsiteY2" fmla="*/ 48986 h 495300"/>
                <a:gd name="connsiteX3" fmla="*/ 0 w 470807"/>
                <a:gd name="connsiteY3" fmla="*/ 29936 h 495300"/>
                <a:gd name="connsiteX4" fmla="*/ 5443 w 470807"/>
                <a:gd name="connsiteY4" fmla="*/ 8164 h 495300"/>
                <a:gd name="connsiteX5" fmla="*/ 38100 w 470807"/>
                <a:gd name="connsiteY5" fmla="*/ 0 h 495300"/>
                <a:gd name="connsiteX6" fmla="*/ 76200 w 470807"/>
                <a:gd name="connsiteY6" fmla="*/ 2721 h 495300"/>
                <a:gd name="connsiteX7" fmla="*/ 149678 w 470807"/>
                <a:gd name="connsiteY7" fmla="*/ 35378 h 495300"/>
                <a:gd name="connsiteX8" fmla="*/ 345621 w 470807"/>
                <a:gd name="connsiteY8" fmla="*/ 136071 h 495300"/>
                <a:gd name="connsiteX9" fmla="*/ 410935 w 470807"/>
                <a:gd name="connsiteY9" fmla="*/ 225878 h 495300"/>
                <a:gd name="connsiteX10" fmla="*/ 449035 w 470807"/>
                <a:gd name="connsiteY10" fmla="*/ 304800 h 495300"/>
                <a:gd name="connsiteX11" fmla="*/ 468085 w 470807"/>
                <a:gd name="connsiteY11" fmla="*/ 361950 h 495300"/>
                <a:gd name="connsiteX12" fmla="*/ 470807 w 470807"/>
                <a:gd name="connsiteY12" fmla="*/ 413657 h 495300"/>
                <a:gd name="connsiteX13" fmla="*/ 454478 w 470807"/>
                <a:gd name="connsiteY13" fmla="*/ 470807 h 495300"/>
                <a:gd name="connsiteX14" fmla="*/ 446314 w 470807"/>
                <a:gd name="connsiteY14" fmla="*/ 487136 h 495300"/>
                <a:gd name="connsiteX15" fmla="*/ 421821 w 470807"/>
                <a:gd name="connsiteY15" fmla="*/ 495300 h 495300"/>
                <a:gd name="connsiteX16" fmla="*/ 378278 w 470807"/>
                <a:gd name="connsiteY16" fmla="*/ 492578 h 495300"/>
                <a:gd name="connsiteX17" fmla="*/ 340178 w 470807"/>
                <a:gd name="connsiteY17" fmla="*/ 478971 h 495300"/>
                <a:gd name="connsiteX18" fmla="*/ 283028 w 470807"/>
                <a:gd name="connsiteY18" fmla="*/ 435428 h 495300"/>
                <a:gd name="connsiteX19" fmla="*/ 185057 w 470807"/>
                <a:gd name="connsiteY19" fmla="*/ 296636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70807" h="495300">
                  <a:moveTo>
                    <a:pt x="185057" y="296636"/>
                  </a:moveTo>
                  <a:lnTo>
                    <a:pt x="89807" y="166007"/>
                  </a:lnTo>
                  <a:lnTo>
                    <a:pt x="8164" y="48986"/>
                  </a:lnTo>
                  <a:lnTo>
                    <a:pt x="0" y="29936"/>
                  </a:lnTo>
                  <a:lnTo>
                    <a:pt x="5443" y="8164"/>
                  </a:lnTo>
                  <a:lnTo>
                    <a:pt x="38100" y="0"/>
                  </a:lnTo>
                  <a:lnTo>
                    <a:pt x="76200" y="2721"/>
                  </a:lnTo>
                  <a:lnTo>
                    <a:pt x="149678" y="35378"/>
                  </a:lnTo>
                  <a:lnTo>
                    <a:pt x="345621" y="136071"/>
                  </a:lnTo>
                  <a:lnTo>
                    <a:pt x="410935" y="225878"/>
                  </a:lnTo>
                  <a:lnTo>
                    <a:pt x="449035" y="304800"/>
                  </a:lnTo>
                  <a:lnTo>
                    <a:pt x="468085" y="361950"/>
                  </a:lnTo>
                  <a:lnTo>
                    <a:pt x="470807" y="413657"/>
                  </a:lnTo>
                  <a:lnTo>
                    <a:pt x="454478" y="470807"/>
                  </a:lnTo>
                  <a:lnTo>
                    <a:pt x="446314" y="487136"/>
                  </a:lnTo>
                  <a:lnTo>
                    <a:pt x="421821" y="495300"/>
                  </a:lnTo>
                  <a:lnTo>
                    <a:pt x="378278" y="492578"/>
                  </a:lnTo>
                  <a:lnTo>
                    <a:pt x="340178" y="478971"/>
                  </a:lnTo>
                  <a:lnTo>
                    <a:pt x="283028" y="435428"/>
                  </a:lnTo>
                  <a:lnTo>
                    <a:pt x="185057" y="2966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6C853DCE-F6CE-DA47-8857-6F4CF91F76BF}"/>
                </a:ext>
              </a:extLst>
            </p:cNvPr>
            <p:cNvSpPr/>
            <p:nvPr/>
          </p:nvSpPr>
          <p:spPr>
            <a:xfrm rot="16200000">
              <a:off x="3755232" y="2775744"/>
              <a:ext cx="4572000" cy="2103437"/>
            </a:xfrm>
            <a:custGeom>
              <a:avLst/>
              <a:gdLst>
                <a:gd name="connsiteX0" fmla="*/ 2689860 w 4572000"/>
                <a:gd name="connsiteY0" fmla="*/ 571500 h 2103120"/>
                <a:gd name="connsiteX1" fmla="*/ 2122170 w 4572000"/>
                <a:gd name="connsiteY1" fmla="*/ 674370 h 2103120"/>
                <a:gd name="connsiteX2" fmla="*/ 1977390 w 4572000"/>
                <a:gd name="connsiteY2" fmla="*/ 716280 h 2103120"/>
                <a:gd name="connsiteX3" fmla="*/ 1748790 w 4572000"/>
                <a:gd name="connsiteY3" fmla="*/ 788670 h 2103120"/>
                <a:gd name="connsiteX4" fmla="*/ 1588770 w 4572000"/>
                <a:gd name="connsiteY4" fmla="*/ 845820 h 2103120"/>
                <a:gd name="connsiteX5" fmla="*/ 1424940 w 4572000"/>
                <a:gd name="connsiteY5" fmla="*/ 918210 h 2103120"/>
                <a:gd name="connsiteX6" fmla="*/ 1230630 w 4572000"/>
                <a:gd name="connsiteY6" fmla="*/ 1028700 h 2103120"/>
                <a:gd name="connsiteX7" fmla="*/ 1043940 w 4572000"/>
                <a:gd name="connsiteY7" fmla="*/ 1135380 h 2103120"/>
                <a:gd name="connsiteX8" fmla="*/ 880110 w 4572000"/>
                <a:gd name="connsiteY8" fmla="*/ 1257300 h 2103120"/>
                <a:gd name="connsiteX9" fmla="*/ 754380 w 4572000"/>
                <a:gd name="connsiteY9" fmla="*/ 1375410 h 2103120"/>
                <a:gd name="connsiteX10" fmla="*/ 640080 w 4572000"/>
                <a:gd name="connsiteY10" fmla="*/ 1482090 h 2103120"/>
                <a:gd name="connsiteX11" fmla="*/ 552450 w 4572000"/>
                <a:gd name="connsiteY11" fmla="*/ 1581150 h 2103120"/>
                <a:gd name="connsiteX12" fmla="*/ 510540 w 4572000"/>
                <a:gd name="connsiteY12" fmla="*/ 1661160 h 2103120"/>
                <a:gd name="connsiteX13" fmla="*/ 491490 w 4572000"/>
                <a:gd name="connsiteY13" fmla="*/ 1725930 h 2103120"/>
                <a:gd name="connsiteX14" fmla="*/ 289560 w 4572000"/>
                <a:gd name="connsiteY14" fmla="*/ 2053590 h 2103120"/>
                <a:gd name="connsiteX15" fmla="*/ 160020 w 4572000"/>
                <a:gd name="connsiteY15" fmla="*/ 2091690 h 2103120"/>
                <a:gd name="connsiteX16" fmla="*/ 83820 w 4572000"/>
                <a:gd name="connsiteY16" fmla="*/ 2103120 h 2103120"/>
                <a:gd name="connsiteX17" fmla="*/ 45720 w 4572000"/>
                <a:gd name="connsiteY17" fmla="*/ 2095500 h 2103120"/>
                <a:gd name="connsiteX18" fmla="*/ 19050 w 4572000"/>
                <a:gd name="connsiteY18" fmla="*/ 2084070 h 2103120"/>
                <a:gd name="connsiteX19" fmla="*/ 7620 w 4572000"/>
                <a:gd name="connsiteY19" fmla="*/ 2057400 h 2103120"/>
                <a:gd name="connsiteX20" fmla="*/ 0 w 4572000"/>
                <a:gd name="connsiteY20" fmla="*/ 2011680 h 2103120"/>
                <a:gd name="connsiteX21" fmla="*/ 15240 w 4572000"/>
                <a:gd name="connsiteY21" fmla="*/ 1950720 h 2103120"/>
                <a:gd name="connsiteX22" fmla="*/ 68580 w 4572000"/>
                <a:gd name="connsiteY22" fmla="*/ 1863090 h 2103120"/>
                <a:gd name="connsiteX23" fmla="*/ 160020 w 4572000"/>
                <a:gd name="connsiteY23" fmla="*/ 1741170 h 2103120"/>
                <a:gd name="connsiteX24" fmla="*/ 255270 w 4572000"/>
                <a:gd name="connsiteY24" fmla="*/ 1623060 h 2103120"/>
                <a:gd name="connsiteX25" fmla="*/ 400050 w 4572000"/>
                <a:gd name="connsiteY25" fmla="*/ 1455420 h 2103120"/>
                <a:gd name="connsiteX26" fmla="*/ 560070 w 4572000"/>
                <a:gd name="connsiteY26" fmla="*/ 1291590 h 2103120"/>
                <a:gd name="connsiteX27" fmla="*/ 693420 w 4572000"/>
                <a:gd name="connsiteY27" fmla="*/ 1169670 h 2103120"/>
                <a:gd name="connsiteX28" fmla="*/ 929640 w 4572000"/>
                <a:gd name="connsiteY28" fmla="*/ 1009650 h 2103120"/>
                <a:gd name="connsiteX29" fmla="*/ 1104900 w 4572000"/>
                <a:gd name="connsiteY29" fmla="*/ 891540 h 2103120"/>
                <a:gd name="connsiteX30" fmla="*/ 1280160 w 4572000"/>
                <a:gd name="connsiteY30" fmla="*/ 792480 h 2103120"/>
                <a:gd name="connsiteX31" fmla="*/ 1508760 w 4572000"/>
                <a:gd name="connsiteY31" fmla="*/ 689610 h 2103120"/>
                <a:gd name="connsiteX32" fmla="*/ 1706880 w 4572000"/>
                <a:gd name="connsiteY32" fmla="*/ 621030 h 2103120"/>
                <a:gd name="connsiteX33" fmla="*/ 1965960 w 4572000"/>
                <a:gd name="connsiteY33" fmla="*/ 533400 h 2103120"/>
                <a:gd name="connsiteX34" fmla="*/ 2137410 w 4572000"/>
                <a:gd name="connsiteY34" fmla="*/ 491490 h 2103120"/>
                <a:gd name="connsiteX35" fmla="*/ 2419350 w 4572000"/>
                <a:gd name="connsiteY35" fmla="*/ 434340 h 2103120"/>
                <a:gd name="connsiteX36" fmla="*/ 2827020 w 4572000"/>
                <a:gd name="connsiteY36" fmla="*/ 365760 h 2103120"/>
                <a:gd name="connsiteX37" fmla="*/ 3288030 w 4572000"/>
                <a:gd name="connsiteY37" fmla="*/ 300990 h 2103120"/>
                <a:gd name="connsiteX38" fmla="*/ 3756660 w 4572000"/>
                <a:gd name="connsiteY38" fmla="*/ 247650 h 2103120"/>
                <a:gd name="connsiteX39" fmla="*/ 4278630 w 4572000"/>
                <a:gd name="connsiteY39" fmla="*/ 198120 h 2103120"/>
                <a:gd name="connsiteX40" fmla="*/ 4358640 w 4572000"/>
                <a:gd name="connsiteY40" fmla="*/ 133350 h 2103120"/>
                <a:gd name="connsiteX41" fmla="*/ 4457700 w 4572000"/>
                <a:gd name="connsiteY41" fmla="*/ 53340 h 2103120"/>
                <a:gd name="connsiteX42" fmla="*/ 4507230 w 4572000"/>
                <a:gd name="connsiteY42" fmla="*/ 11430 h 2103120"/>
                <a:gd name="connsiteX43" fmla="*/ 4537710 w 4572000"/>
                <a:gd name="connsiteY43" fmla="*/ 0 h 2103120"/>
                <a:gd name="connsiteX44" fmla="*/ 4560570 w 4572000"/>
                <a:gd name="connsiteY44" fmla="*/ 0 h 2103120"/>
                <a:gd name="connsiteX45" fmla="*/ 4568190 w 4572000"/>
                <a:gd name="connsiteY45" fmla="*/ 7620 h 2103120"/>
                <a:gd name="connsiteX46" fmla="*/ 4572000 w 4572000"/>
                <a:gd name="connsiteY46" fmla="*/ 41910 h 2103120"/>
                <a:gd name="connsiteX47" fmla="*/ 4552950 w 4572000"/>
                <a:gd name="connsiteY47" fmla="*/ 102870 h 2103120"/>
                <a:gd name="connsiteX48" fmla="*/ 4476750 w 4572000"/>
                <a:gd name="connsiteY48" fmla="*/ 224790 h 2103120"/>
                <a:gd name="connsiteX49" fmla="*/ 4343400 w 4572000"/>
                <a:gd name="connsiteY49" fmla="*/ 407670 h 2103120"/>
                <a:gd name="connsiteX50" fmla="*/ 4290060 w 4572000"/>
                <a:gd name="connsiteY50" fmla="*/ 464820 h 2103120"/>
                <a:gd name="connsiteX51" fmla="*/ 4240530 w 4572000"/>
                <a:gd name="connsiteY51" fmla="*/ 491490 h 2103120"/>
                <a:gd name="connsiteX52" fmla="*/ 4187190 w 4572000"/>
                <a:gd name="connsiteY52" fmla="*/ 487680 h 2103120"/>
                <a:gd name="connsiteX53" fmla="*/ 3989070 w 4572000"/>
                <a:gd name="connsiteY53" fmla="*/ 476250 h 2103120"/>
                <a:gd name="connsiteX54" fmla="*/ 3764280 w 4572000"/>
                <a:gd name="connsiteY54" fmla="*/ 464820 h 2103120"/>
                <a:gd name="connsiteX55" fmla="*/ 3497580 w 4572000"/>
                <a:gd name="connsiteY55" fmla="*/ 476250 h 2103120"/>
                <a:gd name="connsiteX56" fmla="*/ 3143250 w 4572000"/>
                <a:gd name="connsiteY56" fmla="*/ 510540 h 2103120"/>
                <a:gd name="connsiteX57" fmla="*/ 2689860 w 4572000"/>
                <a:gd name="connsiteY57" fmla="*/ 571500 h 2103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572000" h="2103120">
                  <a:moveTo>
                    <a:pt x="2689860" y="571500"/>
                  </a:moveTo>
                  <a:lnTo>
                    <a:pt x="2122170" y="674370"/>
                  </a:lnTo>
                  <a:lnTo>
                    <a:pt x="1977390" y="716280"/>
                  </a:lnTo>
                  <a:lnTo>
                    <a:pt x="1748790" y="788670"/>
                  </a:lnTo>
                  <a:lnTo>
                    <a:pt x="1588770" y="845820"/>
                  </a:lnTo>
                  <a:lnTo>
                    <a:pt x="1424940" y="918210"/>
                  </a:lnTo>
                  <a:lnTo>
                    <a:pt x="1230630" y="1028700"/>
                  </a:lnTo>
                  <a:lnTo>
                    <a:pt x="1043940" y="1135380"/>
                  </a:lnTo>
                  <a:lnTo>
                    <a:pt x="880110" y="1257300"/>
                  </a:lnTo>
                  <a:lnTo>
                    <a:pt x="754380" y="1375410"/>
                  </a:lnTo>
                  <a:lnTo>
                    <a:pt x="640080" y="1482090"/>
                  </a:lnTo>
                  <a:lnTo>
                    <a:pt x="552450" y="1581150"/>
                  </a:lnTo>
                  <a:lnTo>
                    <a:pt x="510540" y="1661160"/>
                  </a:lnTo>
                  <a:lnTo>
                    <a:pt x="491490" y="1725930"/>
                  </a:lnTo>
                  <a:lnTo>
                    <a:pt x="289560" y="2053590"/>
                  </a:lnTo>
                  <a:lnTo>
                    <a:pt x="160020" y="2091690"/>
                  </a:lnTo>
                  <a:lnTo>
                    <a:pt x="83820" y="2103120"/>
                  </a:lnTo>
                  <a:lnTo>
                    <a:pt x="45720" y="2095500"/>
                  </a:lnTo>
                  <a:lnTo>
                    <a:pt x="19050" y="2084070"/>
                  </a:lnTo>
                  <a:lnTo>
                    <a:pt x="7620" y="2057400"/>
                  </a:lnTo>
                  <a:lnTo>
                    <a:pt x="0" y="2011680"/>
                  </a:lnTo>
                  <a:lnTo>
                    <a:pt x="15240" y="1950720"/>
                  </a:lnTo>
                  <a:lnTo>
                    <a:pt x="68580" y="1863090"/>
                  </a:lnTo>
                  <a:lnTo>
                    <a:pt x="160020" y="1741170"/>
                  </a:lnTo>
                  <a:lnTo>
                    <a:pt x="255270" y="1623060"/>
                  </a:lnTo>
                  <a:lnTo>
                    <a:pt x="400050" y="1455420"/>
                  </a:lnTo>
                  <a:lnTo>
                    <a:pt x="560070" y="1291590"/>
                  </a:lnTo>
                  <a:lnTo>
                    <a:pt x="693420" y="1169670"/>
                  </a:lnTo>
                  <a:lnTo>
                    <a:pt x="929640" y="1009650"/>
                  </a:lnTo>
                  <a:lnTo>
                    <a:pt x="1104900" y="891540"/>
                  </a:lnTo>
                  <a:lnTo>
                    <a:pt x="1280160" y="792480"/>
                  </a:lnTo>
                  <a:lnTo>
                    <a:pt x="1508760" y="689610"/>
                  </a:lnTo>
                  <a:lnTo>
                    <a:pt x="1706880" y="621030"/>
                  </a:lnTo>
                  <a:lnTo>
                    <a:pt x="1965960" y="533400"/>
                  </a:lnTo>
                  <a:lnTo>
                    <a:pt x="2137410" y="491490"/>
                  </a:lnTo>
                  <a:lnTo>
                    <a:pt x="2419350" y="434340"/>
                  </a:lnTo>
                  <a:lnTo>
                    <a:pt x="2827020" y="365760"/>
                  </a:lnTo>
                  <a:lnTo>
                    <a:pt x="3288030" y="300990"/>
                  </a:lnTo>
                  <a:lnTo>
                    <a:pt x="3756660" y="247650"/>
                  </a:lnTo>
                  <a:lnTo>
                    <a:pt x="4278630" y="198120"/>
                  </a:lnTo>
                  <a:lnTo>
                    <a:pt x="4358640" y="133350"/>
                  </a:lnTo>
                  <a:lnTo>
                    <a:pt x="4457700" y="53340"/>
                  </a:lnTo>
                  <a:lnTo>
                    <a:pt x="4507230" y="11430"/>
                  </a:lnTo>
                  <a:lnTo>
                    <a:pt x="4537710" y="0"/>
                  </a:lnTo>
                  <a:lnTo>
                    <a:pt x="4560570" y="0"/>
                  </a:lnTo>
                  <a:lnTo>
                    <a:pt x="4568190" y="7620"/>
                  </a:lnTo>
                  <a:lnTo>
                    <a:pt x="4572000" y="41910"/>
                  </a:lnTo>
                  <a:lnTo>
                    <a:pt x="4552950" y="102870"/>
                  </a:lnTo>
                  <a:lnTo>
                    <a:pt x="4476750" y="224790"/>
                  </a:lnTo>
                  <a:lnTo>
                    <a:pt x="4343400" y="407670"/>
                  </a:lnTo>
                  <a:lnTo>
                    <a:pt x="4290060" y="464820"/>
                  </a:lnTo>
                  <a:lnTo>
                    <a:pt x="4240530" y="491490"/>
                  </a:lnTo>
                  <a:lnTo>
                    <a:pt x="4187190" y="487680"/>
                  </a:lnTo>
                  <a:lnTo>
                    <a:pt x="3989070" y="476250"/>
                  </a:lnTo>
                  <a:lnTo>
                    <a:pt x="3764280" y="464820"/>
                  </a:lnTo>
                  <a:lnTo>
                    <a:pt x="3497580" y="476250"/>
                  </a:lnTo>
                  <a:lnTo>
                    <a:pt x="3143250" y="510540"/>
                  </a:lnTo>
                  <a:lnTo>
                    <a:pt x="2689860" y="571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24E226CD-EB42-0044-B18A-D2D7D1C63E0C}"/>
                </a:ext>
              </a:extLst>
            </p:cNvPr>
            <p:cNvSpPr/>
            <p:nvPr/>
          </p:nvSpPr>
          <p:spPr>
            <a:xfrm>
              <a:off x="6681788" y="4973638"/>
              <a:ext cx="452437" cy="898525"/>
            </a:xfrm>
            <a:custGeom>
              <a:avLst/>
              <a:gdLst>
                <a:gd name="connsiteX0" fmla="*/ 400050 w 452437"/>
                <a:gd name="connsiteY0" fmla="*/ 371475 h 897732"/>
                <a:gd name="connsiteX1" fmla="*/ 369093 w 452437"/>
                <a:gd name="connsiteY1" fmla="*/ 595313 h 897732"/>
                <a:gd name="connsiteX2" fmla="*/ 359568 w 452437"/>
                <a:gd name="connsiteY2" fmla="*/ 681038 h 897732"/>
                <a:gd name="connsiteX3" fmla="*/ 364331 w 452437"/>
                <a:gd name="connsiteY3" fmla="*/ 897732 h 897732"/>
                <a:gd name="connsiteX4" fmla="*/ 0 w 452437"/>
                <a:gd name="connsiteY4" fmla="*/ 640557 h 897732"/>
                <a:gd name="connsiteX5" fmla="*/ 54768 w 452437"/>
                <a:gd name="connsiteY5" fmla="*/ 642938 h 897732"/>
                <a:gd name="connsiteX6" fmla="*/ 107156 w 452437"/>
                <a:gd name="connsiteY6" fmla="*/ 633413 h 897732"/>
                <a:gd name="connsiteX7" fmla="*/ 147637 w 452437"/>
                <a:gd name="connsiteY7" fmla="*/ 614363 h 897732"/>
                <a:gd name="connsiteX8" fmla="*/ 180975 w 452437"/>
                <a:gd name="connsiteY8" fmla="*/ 583407 h 897732"/>
                <a:gd name="connsiteX9" fmla="*/ 214312 w 452437"/>
                <a:gd name="connsiteY9" fmla="*/ 540544 h 897732"/>
                <a:gd name="connsiteX10" fmla="*/ 245268 w 452437"/>
                <a:gd name="connsiteY10" fmla="*/ 461963 h 897732"/>
                <a:gd name="connsiteX11" fmla="*/ 316706 w 452437"/>
                <a:gd name="connsiteY11" fmla="*/ 261938 h 897732"/>
                <a:gd name="connsiteX12" fmla="*/ 397668 w 452437"/>
                <a:gd name="connsiteY12" fmla="*/ 40482 h 897732"/>
                <a:gd name="connsiteX13" fmla="*/ 404812 w 452437"/>
                <a:gd name="connsiteY13" fmla="*/ 21432 h 897732"/>
                <a:gd name="connsiteX14" fmla="*/ 414337 w 452437"/>
                <a:gd name="connsiteY14" fmla="*/ 7144 h 897732"/>
                <a:gd name="connsiteX15" fmla="*/ 428625 w 452437"/>
                <a:gd name="connsiteY15" fmla="*/ 0 h 897732"/>
                <a:gd name="connsiteX16" fmla="*/ 442912 w 452437"/>
                <a:gd name="connsiteY16" fmla="*/ 2382 h 897732"/>
                <a:gd name="connsiteX17" fmla="*/ 450056 w 452437"/>
                <a:gd name="connsiteY17" fmla="*/ 9525 h 897732"/>
                <a:gd name="connsiteX18" fmla="*/ 452437 w 452437"/>
                <a:gd name="connsiteY18" fmla="*/ 35719 h 897732"/>
                <a:gd name="connsiteX19" fmla="*/ 400050 w 452437"/>
                <a:gd name="connsiteY19" fmla="*/ 371475 h 897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2437" h="897732">
                  <a:moveTo>
                    <a:pt x="400050" y="371475"/>
                  </a:moveTo>
                  <a:lnTo>
                    <a:pt x="369093" y="595313"/>
                  </a:lnTo>
                  <a:lnTo>
                    <a:pt x="359568" y="681038"/>
                  </a:lnTo>
                  <a:lnTo>
                    <a:pt x="364331" y="897732"/>
                  </a:lnTo>
                  <a:lnTo>
                    <a:pt x="0" y="640557"/>
                  </a:lnTo>
                  <a:lnTo>
                    <a:pt x="54768" y="642938"/>
                  </a:lnTo>
                  <a:lnTo>
                    <a:pt x="107156" y="633413"/>
                  </a:lnTo>
                  <a:lnTo>
                    <a:pt x="147637" y="614363"/>
                  </a:lnTo>
                  <a:lnTo>
                    <a:pt x="180975" y="583407"/>
                  </a:lnTo>
                  <a:lnTo>
                    <a:pt x="214312" y="540544"/>
                  </a:lnTo>
                  <a:lnTo>
                    <a:pt x="245268" y="461963"/>
                  </a:lnTo>
                  <a:lnTo>
                    <a:pt x="316706" y="261938"/>
                  </a:lnTo>
                  <a:lnTo>
                    <a:pt x="397668" y="40482"/>
                  </a:lnTo>
                  <a:lnTo>
                    <a:pt x="404812" y="21432"/>
                  </a:lnTo>
                  <a:lnTo>
                    <a:pt x="414337" y="7144"/>
                  </a:lnTo>
                  <a:lnTo>
                    <a:pt x="428625" y="0"/>
                  </a:lnTo>
                  <a:lnTo>
                    <a:pt x="442912" y="2382"/>
                  </a:lnTo>
                  <a:lnTo>
                    <a:pt x="450056" y="9525"/>
                  </a:lnTo>
                  <a:lnTo>
                    <a:pt x="452437" y="35719"/>
                  </a:lnTo>
                  <a:lnTo>
                    <a:pt x="400050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830B3A0D-8F04-7042-A150-AD7663BF47B7}"/>
                </a:ext>
              </a:extLst>
            </p:cNvPr>
            <p:cNvSpPr/>
            <p:nvPr/>
          </p:nvSpPr>
          <p:spPr>
            <a:xfrm>
              <a:off x="5041900" y="4229100"/>
              <a:ext cx="1620838" cy="1570038"/>
            </a:xfrm>
            <a:custGeom>
              <a:avLst/>
              <a:gdLst>
                <a:gd name="connsiteX0" fmla="*/ 773907 w 1621804"/>
                <a:gd name="connsiteY0" fmla="*/ 1102519 h 1569244"/>
                <a:gd name="connsiteX1" fmla="*/ 507207 w 1621804"/>
                <a:gd name="connsiteY1" fmla="*/ 1309688 h 1569244"/>
                <a:gd name="connsiteX2" fmla="*/ 266700 w 1621804"/>
                <a:gd name="connsiteY2" fmla="*/ 1464469 h 1569244"/>
                <a:gd name="connsiteX3" fmla="*/ 61913 w 1621804"/>
                <a:gd name="connsiteY3" fmla="*/ 1569244 h 1569244"/>
                <a:gd name="connsiteX4" fmla="*/ 35719 w 1621804"/>
                <a:gd name="connsiteY4" fmla="*/ 1569244 h 1569244"/>
                <a:gd name="connsiteX5" fmla="*/ 4763 w 1621804"/>
                <a:gd name="connsiteY5" fmla="*/ 1559719 h 1569244"/>
                <a:gd name="connsiteX6" fmla="*/ 2382 w 1621804"/>
                <a:gd name="connsiteY6" fmla="*/ 1552575 h 1569244"/>
                <a:gd name="connsiteX7" fmla="*/ 0 w 1621804"/>
                <a:gd name="connsiteY7" fmla="*/ 1533525 h 1569244"/>
                <a:gd name="connsiteX8" fmla="*/ 19050 w 1621804"/>
                <a:gd name="connsiteY8" fmla="*/ 1512094 h 1569244"/>
                <a:gd name="connsiteX9" fmla="*/ 185738 w 1621804"/>
                <a:gd name="connsiteY9" fmla="*/ 1383506 h 1569244"/>
                <a:gd name="connsiteX10" fmla="*/ 366713 w 1621804"/>
                <a:gd name="connsiteY10" fmla="*/ 1233488 h 1569244"/>
                <a:gd name="connsiteX11" fmla="*/ 564357 w 1621804"/>
                <a:gd name="connsiteY11" fmla="*/ 1059656 h 1569244"/>
                <a:gd name="connsiteX12" fmla="*/ 838200 w 1621804"/>
                <a:gd name="connsiteY12" fmla="*/ 783431 h 1569244"/>
                <a:gd name="connsiteX13" fmla="*/ 995363 w 1621804"/>
                <a:gd name="connsiteY13" fmla="*/ 631031 h 1569244"/>
                <a:gd name="connsiteX14" fmla="*/ 1138238 w 1621804"/>
                <a:gd name="connsiteY14" fmla="*/ 454819 h 1569244"/>
                <a:gd name="connsiteX15" fmla="*/ 1233488 w 1621804"/>
                <a:gd name="connsiteY15" fmla="*/ 323850 h 1569244"/>
                <a:gd name="connsiteX16" fmla="*/ 1278732 w 1621804"/>
                <a:gd name="connsiteY16" fmla="*/ 259556 h 1569244"/>
                <a:gd name="connsiteX17" fmla="*/ 1285875 w 1621804"/>
                <a:gd name="connsiteY17" fmla="*/ 219075 h 1569244"/>
                <a:gd name="connsiteX18" fmla="*/ 1288257 w 1621804"/>
                <a:gd name="connsiteY18" fmla="*/ 169069 h 1569244"/>
                <a:gd name="connsiteX19" fmla="*/ 1281113 w 1621804"/>
                <a:gd name="connsiteY19" fmla="*/ 126206 h 1569244"/>
                <a:gd name="connsiteX20" fmla="*/ 1269207 w 1621804"/>
                <a:gd name="connsiteY20" fmla="*/ 100013 h 1569244"/>
                <a:gd name="connsiteX21" fmla="*/ 1243013 w 1621804"/>
                <a:gd name="connsiteY21" fmla="*/ 71438 h 1569244"/>
                <a:gd name="connsiteX22" fmla="*/ 1214438 w 1621804"/>
                <a:gd name="connsiteY22" fmla="*/ 47625 h 1569244"/>
                <a:gd name="connsiteX23" fmla="*/ 1200150 w 1621804"/>
                <a:gd name="connsiteY23" fmla="*/ 30956 h 1569244"/>
                <a:gd name="connsiteX24" fmla="*/ 1197769 w 1621804"/>
                <a:gd name="connsiteY24" fmla="*/ 14288 h 1569244"/>
                <a:gd name="connsiteX25" fmla="*/ 1200150 w 1621804"/>
                <a:gd name="connsiteY25" fmla="*/ 4763 h 1569244"/>
                <a:gd name="connsiteX26" fmla="*/ 1221582 w 1621804"/>
                <a:gd name="connsiteY26" fmla="*/ 0 h 1569244"/>
                <a:gd name="connsiteX27" fmla="*/ 1266825 w 1621804"/>
                <a:gd name="connsiteY27" fmla="*/ 0 h 1569244"/>
                <a:gd name="connsiteX28" fmla="*/ 1300163 w 1621804"/>
                <a:gd name="connsiteY28" fmla="*/ 7144 h 1569244"/>
                <a:gd name="connsiteX29" fmla="*/ 1371600 w 1621804"/>
                <a:gd name="connsiteY29" fmla="*/ 38100 h 1569244"/>
                <a:gd name="connsiteX30" fmla="*/ 1481138 w 1621804"/>
                <a:gd name="connsiteY30" fmla="*/ 95250 h 1569244"/>
                <a:gd name="connsiteX31" fmla="*/ 1538288 w 1621804"/>
                <a:gd name="connsiteY31" fmla="*/ 128588 h 1569244"/>
                <a:gd name="connsiteX32" fmla="*/ 1581150 w 1621804"/>
                <a:gd name="connsiteY32" fmla="*/ 164306 h 1569244"/>
                <a:gd name="connsiteX33" fmla="*/ 1602582 w 1621804"/>
                <a:gd name="connsiteY33" fmla="*/ 190500 h 1569244"/>
                <a:gd name="connsiteX34" fmla="*/ 1616869 w 1621804"/>
                <a:gd name="connsiteY34" fmla="*/ 216694 h 1569244"/>
                <a:gd name="connsiteX35" fmla="*/ 1621632 w 1621804"/>
                <a:gd name="connsiteY35" fmla="*/ 240506 h 1569244"/>
                <a:gd name="connsiteX36" fmla="*/ 1619250 w 1621804"/>
                <a:gd name="connsiteY36" fmla="*/ 261938 h 1569244"/>
                <a:gd name="connsiteX37" fmla="*/ 1607344 w 1621804"/>
                <a:gd name="connsiteY37" fmla="*/ 290513 h 1569244"/>
                <a:gd name="connsiteX38" fmla="*/ 1585913 w 1621804"/>
                <a:gd name="connsiteY38" fmla="*/ 309563 h 1569244"/>
                <a:gd name="connsiteX39" fmla="*/ 1509713 w 1621804"/>
                <a:gd name="connsiteY39" fmla="*/ 338138 h 1569244"/>
                <a:gd name="connsiteX40" fmla="*/ 1281113 w 1621804"/>
                <a:gd name="connsiteY40" fmla="*/ 609600 h 1569244"/>
                <a:gd name="connsiteX41" fmla="*/ 1078707 w 1621804"/>
                <a:gd name="connsiteY41" fmla="*/ 835819 h 1569244"/>
                <a:gd name="connsiteX42" fmla="*/ 942975 w 1621804"/>
                <a:gd name="connsiteY42" fmla="*/ 954881 h 1569244"/>
                <a:gd name="connsiteX43" fmla="*/ 773907 w 1621804"/>
                <a:gd name="connsiteY43" fmla="*/ 1102519 h 1569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621804" h="1569244">
                  <a:moveTo>
                    <a:pt x="773907" y="1102519"/>
                  </a:moveTo>
                  <a:lnTo>
                    <a:pt x="507207" y="1309688"/>
                  </a:lnTo>
                  <a:lnTo>
                    <a:pt x="266700" y="1464469"/>
                  </a:lnTo>
                  <a:lnTo>
                    <a:pt x="61913" y="1569244"/>
                  </a:lnTo>
                  <a:lnTo>
                    <a:pt x="35719" y="1569244"/>
                  </a:lnTo>
                  <a:lnTo>
                    <a:pt x="4763" y="1559719"/>
                  </a:lnTo>
                  <a:lnTo>
                    <a:pt x="2382" y="1552575"/>
                  </a:lnTo>
                  <a:lnTo>
                    <a:pt x="0" y="1533525"/>
                  </a:lnTo>
                  <a:lnTo>
                    <a:pt x="19050" y="1512094"/>
                  </a:lnTo>
                  <a:lnTo>
                    <a:pt x="185738" y="1383506"/>
                  </a:lnTo>
                  <a:lnTo>
                    <a:pt x="366713" y="1233488"/>
                  </a:lnTo>
                  <a:lnTo>
                    <a:pt x="564357" y="1059656"/>
                  </a:lnTo>
                  <a:lnTo>
                    <a:pt x="838200" y="783431"/>
                  </a:lnTo>
                  <a:lnTo>
                    <a:pt x="995363" y="631031"/>
                  </a:lnTo>
                  <a:lnTo>
                    <a:pt x="1138238" y="454819"/>
                  </a:lnTo>
                  <a:lnTo>
                    <a:pt x="1233488" y="323850"/>
                  </a:lnTo>
                  <a:lnTo>
                    <a:pt x="1278732" y="259556"/>
                  </a:lnTo>
                  <a:lnTo>
                    <a:pt x="1285875" y="219075"/>
                  </a:lnTo>
                  <a:lnTo>
                    <a:pt x="1288257" y="169069"/>
                  </a:lnTo>
                  <a:lnTo>
                    <a:pt x="1281113" y="126206"/>
                  </a:lnTo>
                  <a:lnTo>
                    <a:pt x="1269207" y="100013"/>
                  </a:lnTo>
                  <a:lnTo>
                    <a:pt x="1243013" y="71438"/>
                  </a:lnTo>
                  <a:lnTo>
                    <a:pt x="1214438" y="47625"/>
                  </a:lnTo>
                  <a:lnTo>
                    <a:pt x="1200150" y="30956"/>
                  </a:lnTo>
                  <a:lnTo>
                    <a:pt x="1197769" y="14288"/>
                  </a:lnTo>
                  <a:lnTo>
                    <a:pt x="1200150" y="4763"/>
                  </a:lnTo>
                  <a:lnTo>
                    <a:pt x="1221582" y="0"/>
                  </a:lnTo>
                  <a:lnTo>
                    <a:pt x="1266825" y="0"/>
                  </a:lnTo>
                  <a:lnTo>
                    <a:pt x="1300163" y="7144"/>
                  </a:lnTo>
                  <a:lnTo>
                    <a:pt x="1371600" y="38100"/>
                  </a:lnTo>
                  <a:lnTo>
                    <a:pt x="1481138" y="95250"/>
                  </a:lnTo>
                  <a:lnTo>
                    <a:pt x="1538288" y="128588"/>
                  </a:lnTo>
                  <a:lnTo>
                    <a:pt x="1581150" y="164306"/>
                  </a:lnTo>
                  <a:lnTo>
                    <a:pt x="1602582" y="190500"/>
                  </a:lnTo>
                  <a:lnTo>
                    <a:pt x="1616869" y="216694"/>
                  </a:lnTo>
                  <a:cubicBezTo>
                    <a:pt x="1621804" y="238900"/>
                    <a:pt x="1621632" y="230807"/>
                    <a:pt x="1621632" y="240506"/>
                  </a:cubicBezTo>
                  <a:lnTo>
                    <a:pt x="1619250" y="261938"/>
                  </a:lnTo>
                  <a:lnTo>
                    <a:pt x="1607344" y="290513"/>
                  </a:lnTo>
                  <a:lnTo>
                    <a:pt x="1585913" y="309563"/>
                  </a:lnTo>
                  <a:lnTo>
                    <a:pt x="1509713" y="338138"/>
                  </a:lnTo>
                  <a:lnTo>
                    <a:pt x="1281113" y="609600"/>
                  </a:lnTo>
                  <a:lnTo>
                    <a:pt x="1078707" y="835819"/>
                  </a:lnTo>
                  <a:lnTo>
                    <a:pt x="942975" y="954881"/>
                  </a:lnTo>
                  <a:lnTo>
                    <a:pt x="773907" y="11025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707DA3FA-F0ED-D84E-A5BE-E771B1E7B47E}"/>
                </a:ext>
              </a:extLst>
            </p:cNvPr>
            <p:cNvSpPr/>
            <p:nvPr/>
          </p:nvSpPr>
          <p:spPr>
            <a:xfrm>
              <a:off x="6034088" y="3427413"/>
              <a:ext cx="522287" cy="401637"/>
            </a:xfrm>
            <a:custGeom>
              <a:avLst/>
              <a:gdLst>
                <a:gd name="connsiteX0" fmla="*/ 285750 w 521493"/>
                <a:gd name="connsiteY0" fmla="*/ 326231 h 402431"/>
                <a:gd name="connsiteX1" fmla="*/ 233362 w 521493"/>
                <a:gd name="connsiteY1" fmla="*/ 254794 h 402431"/>
                <a:gd name="connsiteX2" fmla="*/ 192881 w 521493"/>
                <a:gd name="connsiteY2" fmla="*/ 209550 h 402431"/>
                <a:gd name="connsiteX3" fmla="*/ 128587 w 521493"/>
                <a:gd name="connsiteY3" fmla="*/ 152400 h 402431"/>
                <a:gd name="connsiteX4" fmla="*/ 45243 w 521493"/>
                <a:gd name="connsiteY4" fmla="*/ 92869 h 402431"/>
                <a:gd name="connsiteX5" fmla="*/ 11906 w 521493"/>
                <a:gd name="connsiteY5" fmla="*/ 64294 h 402431"/>
                <a:gd name="connsiteX6" fmla="*/ 0 w 521493"/>
                <a:gd name="connsiteY6" fmla="*/ 35719 h 402431"/>
                <a:gd name="connsiteX7" fmla="*/ 4762 w 521493"/>
                <a:gd name="connsiteY7" fmla="*/ 16669 h 402431"/>
                <a:gd name="connsiteX8" fmla="*/ 23812 w 521493"/>
                <a:gd name="connsiteY8" fmla="*/ 2381 h 402431"/>
                <a:gd name="connsiteX9" fmla="*/ 59531 w 521493"/>
                <a:gd name="connsiteY9" fmla="*/ 0 h 402431"/>
                <a:gd name="connsiteX10" fmla="*/ 192881 w 521493"/>
                <a:gd name="connsiteY10" fmla="*/ 28575 h 402431"/>
                <a:gd name="connsiteX11" fmla="*/ 283368 w 521493"/>
                <a:gd name="connsiteY11" fmla="*/ 52387 h 402431"/>
                <a:gd name="connsiteX12" fmla="*/ 352425 w 521493"/>
                <a:gd name="connsiteY12" fmla="*/ 80962 h 402431"/>
                <a:gd name="connsiteX13" fmla="*/ 402431 w 521493"/>
                <a:gd name="connsiteY13" fmla="*/ 111919 h 402431"/>
                <a:gd name="connsiteX14" fmla="*/ 438150 w 521493"/>
                <a:gd name="connsiteY14" fmla="*/ 140494 h 402431"/>
                <a:gd name="connsiteX15" fmla="*/ 471487 w 521493"/>
                <a:gd name="connsiteY15" fmla="*/ 183356 h 402431"/>
                <a:gd name="connsiteX16" fmla="*/ 495300 w 521493"/>
                <a:gd name="connsiteY16" fmla="*/ 226219 h 402431"/>
                <a:gd name="connsiteX17" fmla="*/ 516731 w 521493"/>
                <a:gd name="connsiteY17" fmla="*/ 271462 h 402431"/>
                <a:gd name="connsiteX18" fmla="*/ 521493 w 521493"/>
                <a:gd name="connsiteY18" fmla="*/ 316706 h 402431"/>
                <a:gd name="connsiteX19" fmla="*/ 514350 w 521493"/>
                <a:gd name="connsiteY19" fmla="*/ 369094 h 402431"/>
                <a:gd name="connsiteX20" fmla="*/ 502443 w 521493"/>
                <a:gd name="connsiteY20" fmla="*/ 390525 h 402431"/>
                <a:gd name="connsiteX21" fmla="*/ 485775 w 521493"/>
                <a:gd name="connsiteY21" fmla="*/ 402431 h 402431"/>
                <a:gd name="connsiteX22" fmla="*/ 457200 w 521493"/>
                <a:gd name="connsiteY22" fmla="*/ 400050 h 402431"/>
                <a:gd name="connsiteX23" fmla="*/ 426243 w 521493"/>
                <a:gd name="connsiteY23" fmla="*/ 397669 h 402431"/>
                <a:gd name="connsiteX24" fmla="*/ 381000 w 521493"/>
                <a:gd name="connsiteY24" fmla="*/ 385762 h 402431"/>
                <a:gd name="connsiteX25" fmla="*/ 345281 w 521493"/>
                <a:gd name="connsiteY25" fmla="*/ 371475 h 402431"/>
                <a:gd name="connsiteX26" fmla="*/ 285750 w 521493"/>
                <a:gd name="connsiteY26" fmla="*/ 326231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21493" h="402431">
                  <a:moveTo>
                    <a:pt x="285750" y="326231"/>
                  </a:moveTo>
                  <a:lnTo>
                    <a:pt x="233362" y="254794"/>
                  </a:lnTo>
                  <a:lnTo>
                    <a:pt x="192881" y="209550"/>
                  </a:lnTo>
                  <a:lnTo>
                    <a:pt x="128587" y="152400"/>
                  </a:lnTo>
                  <a:lnTo>
                    <a:pt x="45243" y="92869"/>
                  </a:lnTo>
                  <a:lnTo>
                    <a:pt x="11906" y="64294"/>
                  </a:lnTo>
                  <a:lnTo>
                    <a:pt x="0" y="35719"/>
                  </a:lnTo>
                  <a:lnTo>
                    <a:pt x="4762" y="16669"/>
                  </a:lnTo>
                  <a:lnTo>
                    <a:pt x="23812" y="2381"/>
                  </a:lnTo>
                  <a:lnTo>
                    <a:pt x="59531" y="0"/>
                  </a:lnTo>
                  <a:lnTo>
                    <a:pt x="192881" y="28575"/>
                  </a:lnTo>
                  <a:lnTo>
                    <a:pt x="283368" y="52387"/>
                  </a:lnTo>
                  <a:lnTo>
                    <a:pt x="352425" y="80962"/>
                  </a:lnTo>
                  <a:lnTo>
                    <a:pt x="402431" y="111919"/>
                  </a:lnTo>
                  <a:lnTo>
                    <a:pt x="438150" y="140494"/>
                  </a:lnTo>
                  <a:lnTo>
                    <a:pt x="471487" y="183356"/>
                  </a:lnTo>
                  <a:lnTo>
                    <a:pt x="495300" y="226219"/>
                  </a:lnTo>
                  <a:lnTo>
                    <a:pt x="516731" y="271462"/>
                  </a:lnTo>
                  <a:lnTo>
                    <a:pt x="521493" y="316706"/>
                  </a:lnTo>
                  <a:lnTo>
                    <a:pt x="514350" y="369094"/>
                  </a:lnTo>
                  <a:lnTo>
                    <a:pt x="502443" y="390525"/>
                  </a:lnTo>
                  <a:lnTo>
                    <a:pt x="485775" y="402431"/>
                  </a:lnTo>
                  <a:lnTo>
                    <a:pt x="457200" y="400050"/>
                  </a:lnTo>
                  <a:lnTo>
                    <a:pt x="426243" y="397669"/>
                  </a:lnTo>
                  <a:lnTo>
                    <a:pt x="381000" y="385762"/>
                  </a:lnTo>
                  <a:lnTo>
                    <a:pt x="345281" y="371475"/>
                  </a:lnTo>
                  <a:lnTo>
                    <a:pt x="285750" y="326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040658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87DA9027-37BA-3548-A79F-FB3B48437394}"/>
              </a:ext>
            </a:extLst>
          </p:cNvPr>
          <p:cNvSpPr/>
          <p:nvPr/>
        </p:nvSpPr>
        <p:spPr>
          <a:xfrm>
            <a:off x="2614613" y="1409700"/>
            <a:ext cx="1625600" cy="1990725"/>
          </a:xfrm>
          <a:custGeom>
            <a:avLst/>
            <a:gdLst>
              <a:gd name="connsiteX0" fmla="*/ 1344555 w 1625314"/>
              <a:gd name="connsiteY0" fmla="*/ 685156 h 1991074"/>
              <a:gd name="connsiteX1" fmla="*/ 1262130 w 1625314"/>
              <a:gd name="connsiteY1" fmla="*/ 821672 h 1991074"/>
              <a:gd name="connsiteX2" fmla="*/ 1220917 w 1625314"/>
              <a:gd name="connsiteY2" fmla="*/ 883490 h 1991074"/>
              <a:gd name="connsiteX3" fmla="*/ 1081826 w 1625314"/>
              <a:gd name="connsiteY3" fmla="*/ 1063795 h 1991074"/>
              <a:gd name="connsiteX4" fmla="*/ 989098 w 1625314"/>
              <a:gd name="connsiteY4" fmla="*/ 1166826 h 1991074"/>
              <a:gd name="connsiteX5" fmla="*/ 878339 w 1625314"/>
              <a:gd name="connsiteY5" fmla="*/ 1290463 h 1991074"/>
              <a:gd name="connsiteX6" fmla="*/ 734096 w 1625314"/>
              <a:gd name="connsiteY6" fmla="*/ 1437282 h 1991074"/>
              <a:gd name="connsiteX7" fmla="*/ 592428 w 1625314"/>
              <a:gd name="connsiteY7" fmla="*/ 1573798 h 1991074"/>
              <a:gd name="connsiteX8" fmla="*/ 476519 w 1625314"/>
              <a:gd name="connsiteY8" fmla="*/ 1671677 h 1991074"/>
              <a:gd name="connsiteX9" fmla="*/ 270457 w 1625314"/>
              <a:gd name="connsiteY9" fmla="*/ 1828800 h 1991074"/>
              <a:gd name="connsiteX10" fmla="*/ 87577 w 1625314"/>
              <a:gd name="connsiteY10" fmla="*/ 1970467 h 1991074"/>
              <a:gd name="connsiteX11" fmla="*/ 51516 w 1625314"/>
              <a:gd name="connsiteY11" fmla="*/ 1988498 h 1991074"/>
              <a:gd name="connsiteX12" fmla="*/ 33485 w 1625314"/>
              <a:gd name="connsiteY12" fmla="*/ 1991074 h 1991074"/>
              <a:gd name="connsiteX13" fmla="*/ 15455 w 1625314"/>
              <a:gd name="connsiteY13" fmla="*/ 1991074 h 1991074"/>
              <a:gd name="connsiteX14" fmla="*/ 7728 w 1625314"/>
              <a:gd name="connsiteY14" fmla="*/ 1985922 h 1991074"/>
              <a:gd name="connsiteX15" fmla="*/ 2576 w 1625314"/>
              <a:gd name="connsiteY15" fmla="*/ 1975619 h 1991074"/>
              <a:gd name="connsiteX16" fmla="*/ 0 w 1625314"/>
              <a:gd name="connsiteY16" fmla="*/ 1947285 h 1991074"/>
              <a:gd name="connsiteX17" fmla="*/ 12879 w 1625314"/>
              <a:gd name="connsiteY17" fmla="*/ 1921528 h 1991074"/>
              <a:gd name="connsiteX18" fmla="*/ 87577 w 1625314"/>
              <a:gd name="connsiteY18" fmla="*/ 1857133 h 1991074"/>
              <a:gd name="connsiteX19" fmla="*/ 193183 w 1625314"/>
              <a:gd name="connsiteY19" fmla="*/ 1754102 h 1991074"/>
              <a:gd name="connsiteX20" fmla="*/ 314245 w 1625314"/>
              <a:gd name="connsiteY20" fmla="*/ 1635617 h 1991074"/>
              <a:gd name="connsiteX21" fmla="*/ 404397 w 1625314"/>
              <a:gd name="connsiteY21" fmla="*/ 1542889 h 1991074"/>
              <a:gd name="connsiteX22" fmla="*/ 515155 w 1625314"/>
              <a:gd name="connsiteY22" fmla="*/ 1416676 h 1991074"/>
              <a:gd name="connsiteX23" fmla="*/ 628489 w 1625314"/>
              <a:gd name="connsiteY23" fmla="*/ 1285311 h 1991074"/>
              <a:gd name="connsiteX24" fmla="*/ 728944 w 1625314"/>
              <a:gd name="connsiteY24" fmla="*/ 1161674 h 1991074"/>
              <a:gd name="connsiteX25" fmla="*/ 816521 w 1625314"/>
              <a:gd name="connsiteY25" fmla="*/ 1048340 h 1991074"/>
              <a:gd name="connsiteX26" fmla="*/ 937582 w 1625314"/>
              <a:gd name="connsiteY26" fmla="*/ 880915 h 1991074"/>
              <a:gd name="connsiteX27" fmla="*/ 1004552 w 1625314"/>
              <a:gd name="connsiteY27" fmla="*/ 777884 h 1991074"/>
              <a:gd name="connsiteX28" fmla="*/ 1094704 w 1625314"/>
              <a:gd name="connsiteY28" fmla="*/ 625913 h 1991074"/>
              <a:gd name="connsiteX29" fmla="*/ 1151372 w 1625314"/>
              <a:gd name="connsiteY29" fmla="*/ 517730 h 1991074"/>
              <a:gd name="connsiteX30" fmla="*/ 1187432 w 1625314"/>
              <a:gd name="connsiteY30" fmla="*/ 437881 h 1991074"/>
              <a:gd name="connsiteX31" fmla="*/ 1210614 w 1625314"/>
              <a:gd name="connsiteY31" fmla="*/ 378639 h 1991074"/>
              <a:gd name="connsiteX32" fmla="*/ 1223493 w 1625314"/>
              <a:gd name="connsiteY32" fmla="*/ 334850 h 1991074"/>
              <a:gd name="connsiteX33" fmla="*/ 1233796 w 1625314"/>
              <a:gd name="connsiteY33" fmla="*/ 288486 h 1991074"/>
              <a:gd name="connsiteX34" fmla="*/ 1238948 w 1625314"/>
              <a:gd name="connsiteY34" fmla="*/ 252426 h 1991074"/>
              <a:gd name="connsiteX35" fmla="*/ 1238948 w 1625314"/>
              <a:gd name="connsiteY35" fmla="*/ 242123 h 1991074"/>
              <a:gd name="connsiteX36" fmla="*/ 1231221 w 1625314"/>
              <a:gd name="connsiteY36" fmla="*/ 221516 h 1991074"/>
              <a:gd name="connsiteX37" fmla="*/ 1220917 w 1625314"/>
              <a:gd name="connsiteY37" fmla="*/ 203486 h 1991074"/>
              <a:gd name="connsiteX38" fmla="*/ 1190008 w 1625314"/>
              <a:gd name="connsiteY38" fmla="*/ 159698 h 1991074"/>
              <a:gd name="connsiteX39" fmla="*/ 1159099 w 1625314"/>
              <a:gd name="connsiteY39" fmla="*/ 123637 h 1991074"/>
              <a:gd name="connsiteX40" fmla="*/ 1102432 w 1625314"/>
              <a:gd name="connsiteY40" fmla="*/ 74697 h 1991074"/>
              <a:gd name="connsiteX41" fmla="*/ 1081826 w 1625314"/>
              <a:gd name="connsiteY41" fmla="*/ 54091 h 1991074"/>
              <a:gd name="connsiteX42" fmla="*/ 1071523 w 1625314"/>
              <a:gd name="connsiteY42" fmla="*/ 30909 h 1991074"/>
              <a:gd name="connsiteX43" fmla="*/ 1068947 w 1625314"/>
              <a:gd name="connsiteY43" fmla="*/ 12879 h 1991074"/>
              <a:gd name="connsiteX44" fmla="*/ 1071523 w 1625314"/>
              <a:gd name="connsiteY44" fmla="*/ 2576 h 1991074"/>
              <a:gd name="connsiteX45" fmla="*/ 1084401 w 1625314"/>
              <a:gd name="connsiteY45" fmla="*/ 0 h 1991074"/>
              <a:gd name="connsiteX46" fmla="*/ 1120462 w 1625314"/>
              <a:gd name="connsiteY46" fmla="*/ 7727 h 1991074"/>
              <a:gd name="connsiteX47" fmla="*/ 1164250 w 1625314"/>
              <a:gd name="connsiteY47" fmla="*/ 18030 h 1991074"/>
              <a:gd name="connsiteX48" fmla="*/ 1233796 w 1625314"/>
              <a:gd name="connsiteY48" fmla="*/ 33485 h 1991074"/>
              <a:gd name="connsiteX49" fmla="*/ 1308494 w 1625314"/>
              <a:gd name="connsiteY49" fmla="*/ 59243 h 1991074"/>
              <a:gd name="connsiteX50" fmla="*/ 1354858 w 1625314"/>
              <a:gd name="connsiteY50" fmla="*/ 79849 h 1991074"/>
              <a:gd name="connsiteX51" fmla="*/ 1445010 w 1625314"/>
              <a:gd name="connsiteY51" fmla="*/ 121061 h 1991074"/>
              <a:gd name="connsiteX52" fmla="*/ 1517132 w 1625314"/>
              <a:gd name="connsiteY52" fmla="*/ 167425 h 1991074"/>
              <a:gd name="connsiteX53" fmla="*/ 1560920 w 1625314"/>
              <a:gd name="connsiteY53" fmla="*/ 203486 h 1991074"/>
              <a:gd name="connsiteX54" fmla="*/ 1594405 w 1625314"/>
              <a:gd name="connsiteY54" fmla="*/ 231819 h 1991074"/>
              <a:gd name="connsiteX55" fmla="*/ 1612435 w 1625314"/>
              <a:gd name="connsiteY55" fmla="*/ 257577 h 1991074"/>
              <a:gd name="connsiteX56" fmla="*/ 1622738 w 1625314"/>
              <a:gd name="connsiteY56" fmla="*/ 283335 h 1991074"/>
              <a:gd name="connsiteX57" fmla="*/ 1625314 w 1625314"/>
              <a:gd name="connsiteY57" fmla="*/ 298790 h 1991074"/>
              <a:gd name="connsiteX58" fmla="*/ 1622738 w 1625314"/>
              <a:gd name="connsiteY58" fmla="*/ 314244 h 1991074"/>
              <a:gd name="connsiteX59" fmla="*/ 1612435 w 1625314"/>
              <a:gd name="connsiteY59" fmla="*/ 329699 h 1991074"/>
              <a:gd name="connsiteX60" fmla="*/ 1594405 w 1625314"/>
              <a:gd name="connsiteY60" fmla="*/ 345154 h 1991074"/>
              <a:gd name="connsiteX61" fmla="*/ 1560920 w 1625314"/>
              <a:gd name="connsiteY61" fmla="*/ 360608 h 1991074"/>
              <a:gd name="connsiteX62" fmla="*/ 1530010 w 1625314"/>
              <a:gd name="connsiteY62" fmla="*/ 381214 h 1991074"/>
              <a:gd name="connsiteX63" fmla="*/ 1504253 w 1625314"/>
              <a:gd name="connsiteY63" fmla="*/ 404396 h 1991074"/>
              <a:gd name="connsiteX64" fmla="*/ 1478495 w 1625314"/>
              <a:gd name="connsiteY64" fmla="*/ 437881 h 1991074"/>
              <a:gd name="connsiteX65" fmla="*/ 1442434 w 1625314"/>
              <a:gd name="connsiteY65" fmla="*/ 512579 h 1991074"/>
              <a:gd name="connsiteX66" fmla="*/ 1378040 w 1625314"/>
              <a:gd name="connsiteY66" fmla="*/ 628489 h 1991074"/>
              <a:gd name="connsiteX67" fmla="*/ 1344555 w 1625314"/>
              <a:gd name="connsiteY67" fmla="*/ 685156 h 1991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1625314" h="1991074">
                <a:moveTo>
                  <a:pt x="1344555" y="685156"/>
                </a:moveTo>
                <a:lnTo>
                  <a:pt x="1262130" y="821672"/>
                </a:lnTo>
                <a:lnTo>
                  <a:pt x="1220917" y="883490"/>
                </a:lnTo>
                <a:lnTo>
                  <a:pt x="1081826" y="1063795"/>
                </a:lnTo>
                <a:lnTo>
                  <a:pt x="989098" y="1166826"/>
                </a:lnTo>
                <a:lnTo>
                  <a:pt x="878339" y="1290463"/>
                </a:lnTo>
                <a:lnTo>
                  <a:pt x="734096" y="1437282"/>
                </a:lnTo>
                <a:lnTo>
                  <a:pt x="592428" y="1573798"/>
                </a:lnTo>
                <a:lnTo>
                  <a:pt x="476519" y="1671677"/>
                </a:lnTo>
                <a:lnTo>
                  <a:pt x="270457" y="1828800"/>
                </a:lnTo>
                <a:lnTo>
                  <a:pt x="87577" y="1970467"/>
                </a:lnTo>
                <a:lnTo>
                  <a:pt x="51516" y="1988498"/>
                </a:lnTo>
                <a:lnTo>
                  <a:pt x="33485" y="1991074"/>
                </a:lnTo>
                <a:lnTo>
                  <a:pt x="15455" y="1991074"/>
                </a:lnTo>
                <a:lnTo>
                  <a:pt x="7728" y="1985922"/>
                </a:lnTo>
                <a:lnTo>
                  <a:pt x="2576" y="1975619"/>
                </a:lnTo>
                <a:lnTo>
                  <a:pt x="0" y="1947285"/>
                </a:lnTo>
                <a:lnTo>
                  <a:pt x="12879" y="1921528"/>
                </a:lnTo>
                <a:lnTo>
                  <a:pt x="87577" y="1857133"/>
                </a:lnTo>
                <a:lnTo>
                  <a:pt x="193183" y="1754102"/>
                </a:lnTo>
                <a:lnTo>
                  <a:pt x="314245" y="1635617"/>
                </a:lnTo>
                <a:lnTo>
                  <a:pt x="404397" y="1542889"/>
                </a:lnTo>
                <a:lnTo>
                  <a:pt x="515155" y="1416676"/>
                </a:lnTo>
                <a:lnTo>
                  <a:pt x="628489" y="1285311"/>
                </a:lnTo>
                <a:lnTo>
                  <a:pt x="728944" y="1161674"/>
                </a:lnTo>
                <a:lnTo>
                  <a:pt x="816521" y="1048340"/>
                </a:lnTo>
                <a:lnTo>
                  <a:pt x="937582" y="880915"/>
                </a:lnTo>
                <a:lnTo>
                  <a:pt x="1004552" y="777884"/>
                </a:lnTo>
                <a:lnTo>
                  <a:pt x="1094704" y="625913"/>
                </a:lnTo>
                <a:lnTo>
                  <a:pt x="1151372" y="517730"/>
                </a:lnTo>
                <a:lnTo>
                  <a:pt x="1187432" y="437881"/>
                </a:lnTo>
                <a:lnTo>
                  <a:pt x="1210614" y="378639"/>
                </a:lnTo>
                <a:lnTo>
                  <a:pt x="1223493" y="334850"/>
                </a:lnTo>
                <a:lnTo>
                  <a:pt x="1233796" y="288486"/>
                </a:lnTo>
                <a:lnTo>
                  <a:pt x="1238948" y="252426"/>
                </a:lnTo>
                <a:lnTo>
                  <a:pt x="1238948" y="242123"/>
                </a:lnTo>
                <a:lnTo>
                  <a:pt x="1231221" y="221516"/>
                </a:lnTo>
                <a:lnTo>
                  <a:pt x="1220917" y="203486"/>
                </a:lnTo>
                <a:lnTo>
                  <a:pt x="1190008" y="159698"/>
                </a:lnTo>
                <a:lnTo>
                  <a:pt x="1159099" y="123637"/>
                </a:lnTo>
                <a:lnTo>
                  <a:pt x="1102432" y="74697"/>
                </a:lnTo>
                <a:lnTo>
                  <a:pt x="1081826" y="54091"/>
                </a:lnTo>
                <a:lnTo>
                  <a:pt x="1071523" y="30909"/>
                </a:lnTo>
                <a:lnTo>
                  <a:pt x="1068947" y="12879"/>
                </a:lnTo>
                <a:lnTo>
                  <a:pt x="1071523" y="2576"/>
                </a:lnTo>
                <a:lnTo>
                  <a:pt x="1084401" y="0"/>
                </a:lnTo>
                <a:lnTo>
                  <a:pt x="1120462" y="7727"/>
                </a:lnTo>
                <a:lnTo>
                  <a:pt x="1164250" y="18030"/>
                </a:lnTo>
                <a:lnTo>
                  <a:pt x="1233796" y="33485"/>
                </a:lnTo>
                <a:lnTo>
                  <a:pt x="1308494" y="59243"/>
                </a:lnTo>
                <a:lnTo>
                  <a:pt x="1354858" y="79849"/>
                </a:lnTo>
                <a:lnTo>
                  <a:pt x="1445010" y="121061"/>
                </a:lnTo>
                <a:lnTo>
                  <a:pt x="1517132" y="167425"/>
                </a:lnTo>
                <a:lnTo>
                  <a:pt x="1560920" y="203486"/>
                </a:lnTo>
                <a:lnTo>
                  <a:pt x="1594405" y="231819"/>
                </a:lnTo>
                <a:lnTo>
                  <a:pt x="1612435" y="257577"/>
                </a:lnTo>
                <a:lnTo>
                  <a:pt x="1622738" y="283335"/>
                </a:lnTo>
                <a:lnTo>
                  <a:pt x="1625314" y="298790"/>
                </a:lnTo>
                <a:lnTo>
                  <a:pt x="1622738" y="314244"/>
                </a:lnTo>
                <a:lnTo>
                  <a:pt x="1612435" y="329699"/>
                </a:lnTo>
                <a:lnTo>
                  <a:pt x="1594405" y="345154"/>
                </a:lnTo>
                <a:lnTo>
                  <a:pt x="1560920" y="360608"/>
                </a:lnTo>
                <a:lnTo>
                  <a:pt x="1530010" y="381214"/>
                </a:lnTo>
                <a:lnTo>
                  <a:pt x="1504253" y="404396"/>
                </a:lnTo>
                <a:lnTo>
                  <a:pt x="1478495" y="437881"/>
                </a:lnTo>
                <a:lnTo>
                  <a:pt x="1442434" y="512579"/>
                </a:lnTo>
                <a:lnTo>
                  <a:pt x="1378040" y="628489"/>
                </a:lnTo>
                <a:lnTo>
                  <a:pt x="1344555" y="6851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03EA64F6-3290-4A42-9EFD-BF714F842342}"/>
              </a:ext>
            </a:extLst>
          </p:cNvPr>
          <p:cNvSpPr/>
          <p:nvPr/>
        </p:nvSpPr>
        <p:spPr>
          <a:xfrm>
            <a:off x="3370263" y="2871788"/>
            <a:ext cx="1965325" cy="1185862"/>
          </a:xfrm>
          <a:custGeom>
            <a:avLst/>
            <a:gdLst>
              <a:gd name="connsiteX0" fmla="*/ 916781 w 1966912"/>
              <a:gd name="connsiteY0" fmla="*/ 154781 h 1185862"/>
              <a:gd name="connsiteX1" fmla="*/ 1297781 w 1966912"/>
              <a:gd name="connsiteY1" fmla="*/ 88106 h 1185862"/>
              <a:gd name="connsiteX2" fmla="*/ 1512094 w 1966912"/>
              <a:gd name="connsiteY2" fmla="*/ 52387 h 1185862"/>
              <a:gd name="connsiteX3" fmla="*/ 1550194 w 1966912"/>
              <a:gd name="connsiteY3" fmla="*/ 45243 h 1185862"/>
              <a:gd name="connsiteX4" fmla="*/ 1588294 w 1966912"/>
              <a:gd name="connsiteY4" fmla="*/ 26193 h 1185862"/>
              <a:gd name="connsiteX5" fmla="*/ 1635919 w 1966912"/>
              <a:gd name="connsiteY5" fmla="*/ 9525 h 1185862"/>
              <a:gd name="connsiteX6" fmla="*/ 1681162 w 1966912"/>
              <a:gd name="connsiteY6" fmla="*/ 0 h 1185862"/>
              <a:gd name="connsiteX7" fmla="*/ 1700212 w 1966912"/>
              <a:gd name="connsiteY7" fmla="*/ 4762 h 1185862"/>
              <a:gd name="connsiteX8" fmla="*/ 1733550 w 1966912"/>
              <a:gd name="connsiteY8" fmla="*/ 23812 h 1185862"/>
              <a:gd name="connsiteX9" fmla="*/ 1809750 w 1966912"/>
              <a:gd name="connsiteY9" fmla="*/ 73818 h 1185862"/>
              <a:gd name="connsiteX10" fmla="*/ 1876425 w 1966912"/>
              <a:gd name="connsiteY10" fmla="*/ 123825 h 1185862"/>
              <a:gd name="connsiteX11" fmla="*/ 1943100 w 1966912"/>
              <a:gd name="connsiteY11" fmla="*/ 185737 h 1185862"/>
              <a:gd name="connsiteX12" fmla="*/ 1957387 w 1966912"/>
              <a:gd name="connsiteY12" fmla="*/ 207168 h 1185862"/>
              <a:gd name="connsiteX13" fmla="*/ 1964531 w 1966912"/>
              <a:gd name="connsiteY13" fmla="*/ 223837 h 1185862"/>
              <a:gd name="connsiteX14" fmla="*/ 1966912 w 1966912"/>
              <a:gd name="connsiteY14" fmla="*/ 238125 h 1185862"/>
              <a:gd name="connsiteX15" fmla="*/ 1966912 w 1966912"/>
              <a:gd name="connsiteY15" fmla="*/ 252412 h 1185862"/>
              <a:gd name="connsiteX16" fmla="*/ 1955006 w 1966912"/>
              <a:gd name="connsiteY16" fmla="*/ 271462 h 1185862"/>
              <a:gd name="connsiteX17" fmla="*/ 1919287 w 1966912"/>
              <a:gd name="connsiteY17" fmla="*/ 302418 h 1185862"/>
              <a:gd name="connsiteX18" fmla="*/ 1890712 w 1966912"/>
              <a:gd name="connsiteY18" fmla="*/ 335756 h 1185862"/>
              <a:gd name="connsiteX19" fmla="*/ 1864519 w 1966912"/>
              <a:gd name="connsiteY19" fmla="*/ 378618 h 1185862"/>
              <a:gd name="connsiteX20" fmla="*/ 1838325 w 1966912"/>
              <a:gd name="connsiteY20" fmla="*/ 454818 h 1185862"/>
              <a:gd name="connsiteX21" fmla="*/ 1769269 w 1966912"/>
              <a:gd name="connsiteY21" fmla="*/ 661987 h 1185862"/>
              <a:gd name="connsiteX22" fmla="*/ 1671637 w 1966912"/>
              <a:gd name="connsiteY22" fmla="*/ 942975 h 1185862"/>
              <a:gd name="connsiteX23" fmla="*/ 1612106 w 1966912"/>
              <a:gd name="connsiteY23" fmla="*/ 1114425 h 1185862"/>
              <a:gd name="connsiteX24" fmla="*/ 1597819 w 1966912"/>
              <a:gd name="connsiteY24" fmla="*/ 1140618 h 1185862"/>
              <a:gd name="connsiteX25" fmla="*/ 1576387 w 1966912"/>
              <a:gd name="connsiteY25" fmla="*/ 1162050 h 1185862"/>
              <a:gd name="connsiteX26" fmla="*/ 1550194 w 1966912"/>
              <a:gd name="connsiteY26" fmla="*/ 1173956 h 1185862"/>
              <a:gd name="connsiteX27" fmla="*/ 1507331 w 1966912"/>
              <a:gd name="connsiteY27" fmla="*/ 1183481 h 1185862"/>
              <a:gd name="connsiteX28" fmla="*/ 1485900 w 1966912"/>
              <a:gd name="connsiteY28" fmla="*/ 1185862 h 1185862"/>
              <a:gd name="connsiteX29" fmla="*/ 1464469 w 1966912"/>
              <a:gd name="connsiteY29" fmla="*/ 1185862 h 1185862"/>
              <a:gd name="connsiteX30" fmla="*/ 1433512 w 1966912"/>
              <a:gd name="connsiteY30" fmla="*/ 1178718 h 1185862"/>
              <a:gd name="connsiteX31" fmla="*/ 1404937 w 1966912"/>
              <a:gd name="connsiteY31" fmla="*/ 1162050 h 1185862"/>
              <a:gd name="connsiteX32" fmla="*/ 1388269 w 1966912"/>
              <a:gd name="connsiteY32" fmla="*/ 1147762 h 1185862"/>
              <a:gd name="connsiteX33" fmla="*/ 1381125 w 1966912"/>
              <a:gd name="connsiteY33" fmla="*/ 1128712 h 1185862"/>
              <a:gd name="connsiteX34" fmla="*/ 1376362 w 1966912"/>
              <a:gd name="connsiteY34" fmla="*/ 1104900 h 1185862"/>
              <a:gd name="connsiteX35" fmla="*/ 1376362 w 1966912"/>
              <a:gd name="connsiteY35" fmla="*/ 1071562 h 1185862"/>
              <a:gd name="connsiteX36" fmla="*/ 1419225 w 1966912"/>
              <a:gd name="connsiteY36" fmla="*/ 892968 h 1185862"/>
              <a:gd name="connsiteX37" fmla="*/ 1459706 w 1966912"/>
              <a:gd name="connsiteY37" fmla="*/ 721518 h 1185862"/>
              <a:gd name="connsiteX38" fmla="*/ 1495425 w 1966912"/>
              <a:gd name="connsiteY38" fmla="*/ 576262 h 1185862"/>
              <a:gd name="connsiteX39" fmla="*/ 1531144 w 1966912"/>
              <a:gd name="connsiteY39" fmla="*/ 423862 h 1185862"/>
              <a:gd name="connsiteX40" fmla="*/ 1552575 w 1966912"/>
              <a:gd name="connsiteY40" fmla="*/ 326231 h 1185862"/>
              <a:gd name="connsiteX41" fmla="*/ 1557337 w 1966912"/>
              <a:gd name="connsiteY41" fmla="*/ 304800 h 1185862"/>
              <a:gd name="connsiteX42" fmla="*/ 1557337 w 1966912"/>
              <a:gd name="connsiteY42" fmla="*/ 292893 h 1185862"/>
              <a:gd name="connsiteX43" fmla="*/ 1550194 w 1966912"/>
              <a:gd name="connsiteY43" fmla="*/ 269081 h 1185862"/>
              <a:gd name="connsiteX44" fmla="*/ 1538287 w 1966912"/>
              <a:gd name="connsiteY44" fmla="*/ 257175 h 1185862"/>
              <a:gd name="connsiteX45" fmla="*/ 1512094 w 1966912"/>
              <a:gd name="connsiteY45" fmla="*/ 245268 h 1185862"/>
              <a:gd name="connsiteX46" fmla="*/ 1478756 w 1966912"/>
              <a:gd name="connsiteY46" fmla="*/ 247650 h 1185862"/>
              <a:gd name="connsiteX47" fmla="*/ 1333500 w 1966912"/>
              <a:gd name="connsiteY47" fmla="*/ 273843 h 1185862"/>
              <a:gd name="connsiteX48" fmla="*/ 978694 w 1966912"/>
              <a:gd name="connsiteY48" fmla="*/ 338137 h 1185862"/>
              <a:gd name="connsiteX49" fmla="*/ 664369 w 1966912"/>
              <a:gd name="connsiteY49" fmla="*/ 397668 h 1185862"/>
              <a:gd name="connsiteX50" fmla="*/ 404812 w 1966912"/>
              <a:gd name="connsiteY50" fmla="*/ 438150 h 1185862"/>
              <a:gd name="connsiteX51" fmla="*/ 357187 w 1966912"/>
              <a:gd name="connsiteY51" fmla="*/ 445293 h 1185862"/>
              <a:gd name="connsiteX52" fmla="*/ 326231 w 1966912"/>
              <a:gd name="connsiteY52" fmla="*/ 447675 h 1185862"/>
              <a:gd name="connsiteX53" fmla="*/ 309562 w 1966912"/>
              <a:gd name="connsiteY53" fmla="*/ 447675 h 1185862"/>
              <a:gd name="connsiteX54" fmla="*/ 278606 w 1966912"/>
              <a:gd name="connsiteY54" fmla="*/ 440531 h 1185862"/>
              <a:gd name="connsiteX55" fmla="*/ 242887 w 1966912"/>
              <a:gd name="connsiteY55" fmla="*/ 423862 h 1185862"/>
              <a:gd name="connsiteX56" fmla="*/ 185737 w 1966912"/>
              <a:gd name="connsiteY56" fmla="*/ 390525 h 1185862"/>
              <a:gd name="connsiteX57" fmla="*/ 123825 w 1966912"/>
              <a:gd name="connsiteY57" fmla="*/ 338137 h 1185862"/>
              <a:gd name="connsiteX58" fmla="*/ 73819 w 1966912"/>
              <a:gd name="connsiteY58" fmla="*/ 288131 h 1185862"/>
              <a:gd name="connsiteX59" fmla="*/ 28575 w 1966912"/>
              <a:gd name="connsiteY59" fmla="*/ 245268 h 1185862"/>
              <a:gd name="connsiteX60" fmla="*/ 11906 w 1966912"/>
              <a:gd name="connsiteY60" fmla="*/ 221456 h 1185862"/>
              <a:gd name="connsiteX61" fmla="*/ 0 w 1966912"/>
              <a:gd name="connsiteY61" fmla="*/ 192881 h 1185862"/>
              <a:gd name="connsiteX62" fmla="*/ 0 w 1966912"/>
              <a:gd name="connsiteY62" fmla="*/ 180975 h 1185862"/>
              <a:gd name="connsiteX63" fmla="*/ 0 w 1966912"/>
              <a:gd name="connsiteY63" fmla="*/ 164306 h 1185862"/>
              <a:gd name="connsiteX64" fmla="*/ 4762 w 1966912"/>
              <a:gd name="connsiteY64" fmla="*/ 159543 h 1185862"/>
              <a:gd name="connsiteX65" fmla="*/ 21431 w 1966912"/>
              <a:gd name="connsiteY65" fmla="*/ 159543 h 1185862"/>
              <a:gd name="connsiteX66" fmla="*/ 50006 w 1966912"/>
              <a:gd name="connsiteY66" fmla="*/ 176212 h 1185862"/>
              <a:gd name="connsiteX67" fmla="*/ 142875 w 1966912"/>
              <a:gd name="connsiteY67" fmla="*/ 209550 h 1185862"/>
              <a:gd name="connsiteX68" fmla="*/ 211931 w 1966912"/>
              <a:gd name="connsiteY68" fmla="*/ 228600 h 1185862"/>
              <a:gd name="connsiteX69" fmla="*/ 264319 w 1966912"/>
              <a:gd name="connsiteY69" fmla="*/ 240506 h 1185862"/>
              <a:gd name="connsiteX70" fmla="*/ 326231 w 1966912"/>
              <a:gd name="connsiteY70" fmla="*/ 252412 h 1185862"/>
              <a:gd name="connsiteX71" fmla="*/ 350044 w 1966912"/>
              <a:gd name="connsiteY71" fmla="*/ 252412 h 1185862"/>
              <a:gd name="connsiteX72" fmla="*/ 507206 w 1966912"/>
              <a:gd name="connsiteY72" fmla="*/ 226218 h 1185862"/>
              <a:gd name="connsiteX73" fmla="*/ 916781 w 1966912"/>
              <a:gd name="connsiteY73" fmla="*/ 154781 h 1185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1966912" h="1185862">
                <a:moveTo>
                  <a:pt x="916781" y="154781"/>
                </a:moveTo>
                <a:lnTo>
                  <a:pt x="1297781" y="88106"/>
                </a:lnTo>
                <a:lnTo>
                  <a:pt x="1512094" y="52387"/>
                </a:lnTo>
                <a:lnTo>
                  <a:pt x="1550194" y="45243"/>
                </a:lnTo>
                <a:lnTo>
                  <a:pt x="1588294" y="26193"/>
                </a:lnTo>
                <a:lnTo>
                  <a:pt x="1635919" y="9525"/>
                </a:lnTo>
                <a:lnTo>
                  <a:pt x="1681162" y="0"/>
                </a:lnTo>
                <a:lnTo>
                  <a:pt x="1700212" y="4762"/>
                </a:lnTo>
                <a:lnTo>
                  <a:pt x="1733550" y="23812"/>
                </a:lnTo>
                <a:lnTo>
                  <a:pt x="1809750" y="73818"/>
                </a:lnTo>
                <a:lnTo>
                  <a:pt x="1876425" y="123825"/>
                </a:lnTo>
                <a:lnTo>
                  <a:pt x="1943100" y="185737"/>
                </a:lnTo>
                <a:lnTo>
                  <a:pt x="1957387" y="207168"/>
                </a:lnTo>
                <a:lnTo>
                  <a:pt x="1964531" y="223837"/>
                </a:lnTo>
                <a:lnTo>
                  <a:pt x="1966912" y="238125"/>
                </a:lnTo>
                <a:lnTo>
                  <a:pt x="1966912" y="252412"/>
                </a:lnTo>
                <a:lnTo>
                  <a:pt x="1955006" y="271462"/>
                </a:lnTo>
                <a:lnTo>
                  <a:pt x="1919287" y="302418"/>
                </a:lnTo>
                <a:lnTo>
                  <a:pt x="1890712" y="335756"/>
                </a:lnTo>
                <a:lnTo>
                  <a:pt x="1864519" y="378618"/>
                </a:lnTo>
                <a:lnTo>
                  <a:pt x="1838325" y="454818"/>
                </a:lnTo>
                <a:lnTo>
                  <a:pt x="1769269" y="661987"/>
                </a:lnTo>
                <a:lnTo>
                  <a:pt x="1671637" y="942975"/>
                </a:lnTo>
                <a:lnTo>
                  <a:pt x="1612106" y="1114425"/>
                </a:lnTo>
                <a:lnTo>
                  <a:pt x="1597819" y="1140618"/>
                </a:lnTo>
                <a:lnTo>
                  <a:pt x="1576387" y="1162050"/>
                </a:lnTo>
                <a:lnTo>
                  <a:pt x="1550194" y="1173956"/>
                </a:lnTo>
                <a:lnTo>
                  <a:pt x="1507331" y="1183481"/>
                </a:lnTo>
                <a:lnTo>
                  <a:pt x="1485900" y="1185862"/>
                </a:lnTo>
                <a:lnTo>
                  <a:pt x="1464469" y="1185862"/>
                </a:lnTo>
                <a:lnTo>
                  <a:pt x="1433512" y="1178718"/>
                </a:lnTo>
                <a:lnTo>
                  <a:pt x="1404937" y="1162050"/>
                </a:lnTo>
                <a:lnTo>
                  <a:pt x="1388269" y="1147762"/>
                </a:lnTo>
                <a:lnTo>
                  <a:pt x="1381125" y="1128712"/>
                </a:lnTo>
                <a:lnTo>
                  <a:pt x="1376362" y="1104900"/>
                </a:lnTo>
                <a:lnTo>
                  <a:pt x="1376362" y="1071562"/>
                </a:lnTo>
                <a:lnTo>
                  <a:pt x="1419225" y="892968"/>
                </a:lnTo>
                <a:lnTo>
                  <a:pt x="1459706" y="721518"/>
                </a:lnTo>
                <a:lnTo>
                  <a:pt x="1495425" y="576262"/>
                </a:lnTo>
                <a:lnTo>
                  <a:pt x="1531144" y="423862"/>
                </a:lnTo>
                <a:lnTo>
                  <a:pt x="1552575" y="326231"/>
                </a:lnTo>
                <a:lnTo>
                  <a:pt x="1557337" y="304800"/>
                </a:lnTo>
                <a:lnTo>
                  <a:pt x="1557337" y="292893"/>
                </a:lnTo>
                <a:lnTo>
                  <a:pt x="1550194" y="269081"/>
                </a:lnTo>
                <a:lnTo>
                  <a:pt x="1538287" y="257175"/>
                </a:lnTo>
                <a:lnTo>
                  <a:pt x="1512094" y="245268"/>
                </a:lnTo>
                <a:lnTo>
                  <a:pt x="1478756" y="247650"/>
                </a:lnTo>
                <a:lnTo>
                  <a:pt x="1333500" y="273843"/>
                </a:lnTo>
                <a:lnTo>
                  <a:pt x="978694" y="338137"/>
                </a:lnTo>
                <a:lnTo>
                  <a:pt x="664369" y="397668"/>
                </a:lnTo>
                <a:lnTo>
                  <a:pt x="404812" y="438150"/>
                </a:lnTo>
                <a:lnTo>
                  <a:pt x="357187" y="445293"/>
                </a:lnTo>
                <a:lnTo>
                  <a:pt x="326231" y="447675"/>
                </a:lnTo>
                <a:lnTo>
                  <a:pt x="309562" y="447675"/>
                </a:lnTo>
                <a:lnTo>
                  <a:pt x="278606" y="440531"/>
                </a:lnTo>
                <a:lnTo>
                  <a:pt x="242887" y="423862"/>
                </a:lnTo>
                <a:lnTo>
                  <a:pt x="185737" y="390525"/>
                </a:lnTo>
                <a:lnTo>
                  <a:pt x="123825" y="338137"/>
                </a:lnTo>
                <a:lnTo>
                  <a:pt x="73819" y="288131"/>
                </a:lnTo>
                <a:lnTo>
                  <a:pt x="28575" y="245268"/>
                </a:lnTo>
                <a:lnTo>
                  <a:pt x="11906" y="221456"/>
                </a:lnTo>
                <a:lnTo>
                  <a:pt x="0" y="192881"/>
                </a:lnTo>
                <a:lnTo>
                  <a:pt x="0" y="180975"/>
                </a:lnTo>
                <a:lnTo>
                  <a:pt x="0" y="164306"/>
                </a:lnTo>
                <a:lnTo>
                  <a:pt x="4762" y="159543"/>
                </a:lnTo>
                <a:lnTo>
                  <a:pt x="21431" y="159543"/>
                </a:lnTo>
                <a:lnTo>
                  <a:pt x="50006" y="176212"/>
                </a:lnTo>
                <a:lnTo>
                  <a:pt x="142875" y="209550"/>
                </a:lnTo>
                <a:lnTo>
                  <a:pt x="211931" y="228600"/>
                </a:lnTo>
                <a:lnTo>
                  <a:pt x="264319" y="240506"/>
                </a:lnTo>
                <a:lnTo>
                  <a:pt x="326231" y="252412"/>
                </a:lnTo>
                <a:lnTo>
                  <a:pt x="350044" y="252412"/>
                </a:lnTo>
                <a:lnTo>
                  <a:pt x="507206" y="226218"/>
                </a:lnTo>
                <a:lnTo>
                  <a:pt x="916781" y="1547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B8B86764-F30F-2F41-96DE-14890EAF270B}"/>
              </a:ext>
            </a:extLst>
          </p:cNvPr>
          <p:cNvSpPr/>
          <p:nvPr/>
        </p:nvSpPr>
        <p:spPr>
          <a:xfrm>
            <a:off x="3678238" y="1844675"/>
            <a:ext cx="2959100" cy="628650"/>
          </a:xfrm>
          <a:custGeom>
            <a:avLst/>
            <a:gdLst>
              <a:gd name="connsiteX0" fmla="*/ 1339403 w 2959565"/>
              <a:gd name="connsiteY0" fmla="*/ 296214 h 628489"/>
              <a:gd name="connsiteX1" fmla="*/ 1576374 w 2959565"/>
              <a:gd name="connsiteY1" fmla="*/ 249850 h 628489"/>
              <a:gd name="connsiteX2" fmla="*/ 1839103 w 2959565"/>
              <a:gd name="connsiteY2" fmla="*/ 193183 h 628489"/>
              <a:gd name="connsiteX3" fmla="*/ 2024559 w 2959565"/>
              <a:gd name="connsiteY3" fmla="*/ 149395 h 628489"/>
              <a:gd name="connsiteX4" fmla="*/ 2233197 w 2959565"/>
              <a:gd name="connsiteY4" fmla="*/ 92728 h 628489"/>
              <a:gd name="connsiteX5" fmla="*/ 2315622 w 2959565"/>
              <a:gd name="connsiteY5" fmla="*/ 61818 h 628489"/>
              <a:gd name="connsiteX6" fmla="*/ 2387743 w 2959565"/>
              <a:gd name="connsiteY6" fmla="*/ 28333 h 628489"/>
              <a:gd name="connsiteX7" fmla="*/ 2434107 w 2959565"/>
              <a:gd name="connsiteY7" fmla="*/ 2575 h 628489"/>
              <a:gd name="connsiteX8" fmla="*/ 2454713 w 2959565"/>
              <a:gd name="connsiteY8" fmla="*/ 0 h 628489"/>
              <a:gd name="connsiteX9" fmla="*/ 2511380 w 2959565"/>
              <a:gd name="connsiteY9" fmla="*/ 15454 h 628489"/>
              <a:gd name="connsiteX10" fmla="*/ 2593805 w 2959565"/>
              <a:gd name="connsiteY10" fmla="*/ 43788 h 628489"/>
              <a:gd name="connsiteX11" fmla="*/ 2681382 w 2959565"/>
              <a:gd name="connsiteY11" fmla="*/ 79849 h 628489"/>
              <a:gd name="connsiteX12" fmla="*/ 2720018 w 2959565"/>
              <a:gd name="connsiteY12" fmla="*/ 95303 h 628489"/>
              <a:gd name="connsiteX13" fmla="*/ 2756079 w 2959565"/>
              <a:gd name="connsiteY13" fmla="*/ 115910 h 628489"/>
              <a:gd name="connsiteX14" fmla="*/ 2794716 w 2959565"/>
              <a:gd name="connsiteY14" fmla="*/ 136516 h 628489"/>
              <a:gd name="connsiteX15" fmla="*/ 2833352 w 2959565"/>
              <a:gd name="connsiteY15" fmla="*/ 162273 h 628489"/>
              <a:gd name="connsiteX16" fmla="*/ 2869413 w 2959565"/>
              <a:gd name="connsiteY16" fmla="*/ 193183 h 628489"/>
              <a:gd name="connsiteX17" fmla="*/ 2900322 w 2959565"/>
              <a:gd name="connsiteY17" fmla="*/ 224092 h 628489"/>
              <a:gd name="connsiteX18" fmla="*/ 2928656 w 2959565"/>
              <a:gd name="connsiteY18" fmla="*/ 249850 h 628489"/>
              <a:gd name="connsiteX19" fmla="*/ 2949262 w 2959565"/>
              <a:gd name="connsiteY19" fmla="*/ 273032 h 628489"/>
              <a:gd name="connsiteX20" fmla="*/ 2959565 w 2959565"/>
              <a:gd name="connsiteY20" fmla="*/ 291062 h 628489"/>
              <a:gd name="connsiteX21" fmla="*/ 2959565 w 2959565"/>
              <a:gd name="connsiteY21" fmla="*/ 301365 h 628489"/>
              <a:gd name="connsiteX22" fmla="*/ 2949262 w 2959565"/>
              <a:gd name="connsiteY22" fmla="*/ 324547 h 628489"/>
              <a:gd name="connsiteX23" fmla="*/ 2913201 w 2959565"/>
              <a:gd name="connsiteY23" fmla="*/ 370911 h 628489"/>
              <a:gd name="connsiteX24" fmla="*/ 2848807 w 2959565"/>
              <a:gd name="connsiteY24" fmla="*/ 463639 h 628489"/>
              <a:gd name="connsiteX25" fmla="*/ 2830777 w 2959565"/>
              <a:gd name="connsiteY25" fmla="*/ 489397 h 628489"/>
              <a:gd name="connsiteX26" fmla="*/ 2570623 w 2959565"/>
              <a:gd name="connsiteY26" fmla="*/ 257577 h 628489"/>
              <a:gd name="connsiteX27" fmla="*/ 2550017 w 2959565"/>
              <a:gd name="connsiteY27" fmla="*/ 247274 h 628489"/>
              <a:gd name="connsiteX28" fmla="*/ 2531987 w 2959565"/>
              <a:gd name="connsiteY28" fmla="*/ 242122 h 628489"/>
              <a:gd name="connsiteX29" fmla="*/ 2498502 w 2959565"/>
              <a:gd name="connsiteY29" fmla="*/ 247274 h 628489"/>
              <a:gd name="connsiteX30" fmla="*/ 2333652 w 2959565"/>
              <a:gd name="connsiteY30" fmla="*/ 275608 h 628489"/>
              <a:gd name="connsiteX31" fmla="*/ 1911225 w 2959565"/>
              <a:gd name="connsiteY31" fmla="*/ 350305 h 628489"/>
              <a:gd name="connsiteX32" fmla="*/ 1378040 w 2959565"/>
              <a:gd name="connsiteY32" fmla="*/ 445609 h 628489"/>
              <a:gd name="connsiteX33" fmla="*/ 1061219 w 2959565"/>
              <a:gd name="connsiteY33" fmla="*/ 497124 h 628489"/>
              <a:gd name="connsiteX34" fmla="*/ 746975 w 2959565"/>
              <a:gd name="connsiteY34" fmla="*/ 548640 h 628489"/>
              <a:gd name="connsiteX35" fmla="*/ 430155 w 2959565"/>
              <a:gd name="connsiteY35" fmla="*/ 600155 h 628489"/>
              <a:gd name="connsiteX36" fmla="*/ 255002 w 2959565"/>
              <a:gd name="connsiteY36" fmla="*/ 628489 h 628489"/>
              <a:gd name="connsiteX37" fmla="*/ 224093 w 2959565"/>
              <a:gd name="connsiteY37" fmla="*/ 628489 h 628489"/>
              <a:gd name="connsiteX38" fmla="*/ 146819 w 2959565"/>
              <a:gd name="connsiteY38" fmla="*/ 623337 h 628489"/>
              <a:gd name="connsiteX39" fmla="*/ 95304 w 2959565"/>
              <a:gd name="connsiteY39" fmla="*/ 615610 h 628489"/>
              <a:gd name="connsiteX40" fmla="*/ 48940 w 2959565"/>
              <a:gd name="connsiteY40" fmla="*/ 605307 h 628489"/>
              <a:gd name="connsiteX41" fmla="*/ 0 w 2959565"/>
              <a:gd name="connsiteY41" fmla="*/ 587276 h 628489"/>
              <a:gd name="connsiteX42" fmla="*/ 141668 w 2959565"/>
              <a:gd name="connsiteY42" fmla="*/ 412124 h 628489"/>
              <a:gd name="connsiteX43" fmla="*/ 211214 w 2959565"/>
              <a:gd name="connsiteY43" fmla="*/ 443033 h 628489"/>
              <a:gd name="connsiteX44" fmla="*/ 255002 w 2959565"/>
              <a:gd name="connsiteY44" fmla="*/ 453336 h 628489"/>
              <a:gd name="connsiteX45" fmla="*/ 285911 w 2959565"/>
              <a:gd name="connsiteY45" fmla="*/ 453336 h 628489"/>
              <a:gd name="connsiteX46" fmla="*/ 368336 w 2959565"/>
              <a:gd name="connsiteY46" fmla="*/ 453336 h 628489"/>
              <a:gd name="connsiteX47" fmla="*/ 479094 w 2959565"/>
              <a:gd name="connsiteY47" fmla="*/ 443033 h 628489"/>
              <a:gd name="connsiteX48" fmla="*/ 785611 w 2959565"/>
              <a:gd name="connsiteY48" fmla="*/ 394093 h 628489"/>
              <a:gd name="connsiteX49" fmla="*/ 1068947 w 2959565"/>
              <a:gd name="connsiteY49" fmla="*/ 345153 h 628489"/>
              <a:gd name="connsiteX50" fmla="*/ 1339403 w 2959565"/>
              <a:gd name="connsiteY50" fmla="*/ 296214 h 628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959565" h="628489">
                <a:moveTo>
                  <a:pt x="1339403" y="296214"/>
                </a:moveTo>
                <a:lnTo>
                  <a:pt x="1576374" y="249850"/>
                </a:lnTo>
                <a:lnTo>
                  <a:pt x="1839103" y="193183"/>
                </a:lnTo>
                <a:lnTo>
                  <a:pt x="2024559" y="149395"/>
                </a:lnTo>
                <a:lnTo>
                  <a:pt x="2233197" y="92728"/>
                </a:lnTo>
                <a:lnTo>
                  <a:pt x="2315622" y="61818"/>
                </a:lnTo>
                <a:lnTo>
                  <a:pt x="2387743" y="28333"/>
                </a:lnTo>
                <a:lnTo>
                  <a:pt x="2434107" y="2575"/>
                </a:lnTo>
                <a:lnTo>
                  <a:pt x="2454713" y="0"/>
                </a:lnTo>
                <a:lnTo>
                  <a:pt x="2511380" y="15454"/>
                </a:lnTo>
                <a:lnTo>
                  <a:pt x="2593805" y="43788"/>
                </a:lnTo>
                <a:lnTo>
                  <a:pt x="2681382" y="79849"/>
                </a:lnTo>
                <a:lnTo>
                  <a:pt x="2720018" y="95303"/>
                </a:lnTo>
                <a:lnTo>
                  <a:pt x="2756079" y="115910"/>
                </a:lnTo>
                <a:lnTo>
                  <a:pt x="2794716" y="136516"/>
                </a:lnTo>
                <a:lnTo>
                  <a:pt x="2833352" y="162273"/>
                </a:lnTo>
                <a:lnTo>
                  <a:pt x="2869413" y="193183"/>
                </a:lnTo>
                <a:lnTo>
                  <a:pt x="2900322" y="224092"/>
                </a:lnTo>
                <a:lnTo>
                  <a:pt x="2928656" y="249850"/>
                </a:lnTo>
                <a:lnTo>
                  <a:pt x="2949262" y="273032"/>
                </a:lnTo>
                <a:lnTo>
                  <a:pt x="2959565" y="291062"/>
                </a:lnTo>
                <a:lnTo>
                  <a:pt x="2959565" y="301365"/>
                </a:lnTo>
                <a:lnTo>
                  <a:pt x="2949262" y="324547"/>
                </a:lnTo>
                <a:lnTo>
                  <a:pt x="2913201" y="370911"/>
                </a:lnTo>
                <a:lnTo>
                  <a:pt x="2848807" y="463639"/>
                </a:lnTo>
                <a:lnTo>
                  <a:pt x="2830777" y="489397"/>
                </a:lnTo>
                <a:lnTo>
                  <a:pt x="2570623" y="257577"/>
                </a:lnTo>
                <a:lnTo>
                  <a:pt x="2550017" y="247274"/>
                </a:lnTo>
                <a:lnTo>
                  <a:pt x="2531987" y="242122"/>
                </a:lnTo>
                <a:lnTo>
                  <a:pt x="2498502" y="247274"/>
                </a:lnTo>
                <a:lnTo>
                  <a:pt x="2333652" y="275608"/>
                </a:lnTo>
                <a:lnTo>
                  <a:pt x="1911225" y="350305"/>
                </a:lnTo>
                <a:lnTo>
                  <a:pt x="1378040" y="445609"/>
                </a:lnTo>
                <a:lnTo>
                  <a:pt x="1061219" y="497124"/>
                </a:lnTo>
                <a:lnTo>
                  <a:pt x="746975" y="548640"/>
                </a:lnTo>
                <a:lnTo>
                  <a:pt x="430155" y="600155"/>
                </a:lnTo>
                <a:lnTo>
                  <a:pt x="255002" y="628489"/>
                </a:lnTo>
                <a:lnTo>
                  <a:pt x="224093" y="628489"/>
                </a:lnTo>
                <a:lnTo>
                  <a:pt x="146819" y="623337"/>
                </a:lnTo>
                <a:lnTo>
                  <a:pt x="95304" y="615610"/>
                </a:lnTo>
                <a:lnTo>
                  <a:pt x="48940" y="605307"/>
                </a:lnTo>
                <a:lnTo>
                  <a:pt x="0" y="587276"/>
                </a:lnTo>
                <a:lnTo>
                  <a:pt x="141668" y="412124"/>
                </a:lnTo>
                <a:lnTo>
                  <a:pt x="211214" y="443033"/>
                </a:lnTo>
                <a:lnTo>
                  <a:pt x="255002" y="453336"/>
                </a:lnTo>
                <a:lnTo>
                  <a:pt x="285911" y="453336"/>
                </a:lnTo>
                <a:lnTo>
                  <a:pt x="368336" y="453336"/>
                </a:lnTo>
                <a:lnTo>
                  <a:pt x="479094" y="443033"/>
                </a:lnTo>
                <a:lnTo>
                  <a:pt x="785611" y="394093"/>
                </a:lnTo>
                <a:lnTo>
                  <a:pt x="1068947" y="345153"/>
                </a:lnTo>
                <a:lnTo>
                  <a:pt x="1339403" y="29621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A5F91B83-F93D-4C44-BD1C-886775F3B1F2}"/>
              </a:ext>
            </a:extLst>
          </p:cNvPr>
          <p:cNvSpPr/>
          <p:nvPr/>
        </p:nvSpPr>
        <p:spPr>
          <a:xfrm>
            <a:off x="5703888" y="2039938"/>
            <a:ext cx="825500" cy="2292350"/>
          </a:xfrm>
          <a:custGeom>
            <a:avLst/>
            <a:gdLst>
              <a:gd name="connsiteX0" fmla="*/ 463337 w 825415"/>
              <a:gd name="connsiteY0" fmla="*/ 681198 h 2292137"/>
              <a:gd name="connsiteX1" fmla="*/ 478680 w 825415"/>
              <a:gd name="connsiteY1" fmla="*/ 610623 h 2292137"/>
              <a:gd name="connsiteX2" fmla="*/ 503227 w 825415"/>
              <a:gd name="connsiteY2" fmla="*/ 484817 h 2292137"/>
              <a:gd name="connsiteX3" fmla="*/ 533912 w 825415"/>
              <a:gd name="connsiteY3" fmla="*/ 312983 h 2292137"/>
              <a:gd name="connsiteX4" fmla="*/ 546186 w 825415"/>
              <a:gd name="connsiteY4" fmla="*/ 236272 h 2292137"/>
              <a:gd name="connsiteX5" fmla="*/ 555391 w 825415"/>
              <a:gd name="connsiteY5" fmla="*/ 147286 h 2292137"/>
              <a:gd name="connsiteX6" fmla="*/ 555391 w 825415"/>
              <a:gd name="connsiteY6" fmla="*/ 119670 h 2292137"/>
              <a:gd name="connsiteX7" fmla="*/ 552323 w 825415"/>
              <a:gd name="connsiteY7" fmla="*/ 92054 h 2292137"/>
              <a:gd name="connsiteX8" fmla="*/ 546186 w 825415"/>
              <a:gd name="connsiteY8" fmla="*/ 70575 h 2292137"/>
              <a:gd name="connsiteX9" fmla="*/ 533912 w 825415"/>
              <a:gd name="connsiteY9" fmla="*/ 49096 h 2292137"/>
              <a:gd name="connsiteX10" fmla="*/ 500159 w 825415"/>
              <a:gd name="connsiteY10" fmla="*/ 46027 h 2292137"/>
              <a:gd name="connsiteX11" fmla="*/ 512433 w 825415"/>
              <a:gd name="connsiteY11" fmla="*/ 0 h 2292137"/>
              <a:gd name="connsiteX12" fmla="*/ 825415 w 825415"/>
              <a:gd name="connsiteY12" fmla="*/ 257751 h 2292137"/>
              <a:gd name="connsiteX13" fmla="*/ 807004 w 825415"/>
              <a:gd name="connsiteY13" fmla="*/ 294572 h 2292137"/>
              <a:gd name="connsiteX14" fmla="*/ 797799 w 825415"/>
              <a:gd name="connsiteY14" fmla="*/ 325257 h 2292137"/>
              <a:gd name="connsiteX15" fmla="*/ 760978 w 825415"/>
              <a:gd name="connsiteY15" fmla="*/ 484817 h 2292137"/>
              <a:gd name="connsiteX16" fmla="*/ 714951 w 825415"/>
              <a:gd name="connsiteY16" fmla="*/ 687335 h 2292137"/>
              <a:gd name="connsiteX17" fmla="*/ 656650 w 825415"/>
              <a:gd name="connsiteY17" fmla="*/ 929743 h 2292137"/>
              <a:gd name="connsiteX18" fmla="*/ 583007 w 825415"/>
              <a:gd name="connsiteY18" fmla="*/ 1215109 h 2292137"/>
              <a:gd name="connsiteX19" fmla="*/ 512433 w 825415"/>
              <a:gd name="connsiteY19" fmla="*/ 1472860 h 2292137"/>
              <a:gd name="connsiteX20" fmla="*/ 478680 w 825415"/>
              <a:gd name="connsiteY20" fmla="*/ 1586392 h 2292137"/>
              <a:gd name="connsiteX21" fmla="*/ 432653 w 825415"/>
              <a:gd name="connsiteY21" fmla="*/ 1721405 h 2292137"/>
              <a:gd name="connsiteX22" fmla="*/ 383557 w 825415"/>
              <a:gd name="connsiteY22" fmla="*/ 1841074 h 2292137"/>
              <a:gd name="connsiteX23" fmla="*/ 331394 w 825415"/>
              <a:gd name="connsiteY23" fmla="*/ 1942333 h 2292137"/>
              <a:gd name="connsiteX24" fmla="*/ 288435 w 825415"/>
              <a:gd name="connsiteY24" fmla="*/ 2015976 h 2292137"/>
              <a:gd name="connsiteX25" fmla="*/ 233203 w 825415"/>
              <a:gd name="connsiteY25" fmla="*/ 2101893 h 2292137"/>
              <a:gd name="connsiteX26" fmla="*/ 162629 w 825415"/>
              <a:gd name="connsiteY26" fmla="*/ 2187810 h 2292137"/>
              <a:gd name="connsiteX27" fmla="*/ 98191 w 825415"/>
              <a:gd name="connsiteY27" fmla="*/ 2255316 h 2292137"/>
              <a:gd name="connsiteX28" fmla="*/ 64438 w 825415"/>
              <a:gd name="connsiteY28" fmla="*/ 2282932 h 2292137"/>
              <a:gd name="connsiteX29" fmla="*/ 39890 w 825415"/>
              <a:gd name="connsiteY29" fmla="*/ 2292137 h 2292137"/>
              <a:gd name="connsiteX30" fmla="*/ 33753 w 825415"/>
              <a:gd name="connsiteY30" fmla="*/ 2292137 h 2292137"/>
              <a:gd name="connsiteX31" fmla="*/ 18411 w 825415"/>
              <a:gd name="connsiteY31" fmla="*/ 2286000 h 2292137"/>
              <a:gd name="connsiteX32" fmla="*/ 6137 w 825415"/>
              <a:gd name="connsiteY32" fmla="*/ 2276795 h 2292137"/>
              <a:gd name="connsiteX33" fmla="*/ 0 w 825415"/>
              <a:gd name="connsiteY33" fmla="*/ 2267590 h 2292137"/>
              <a:gd name="connsiteX34" fmla="*/ 85917 w 825415"/>
              <a:gd name="connsiteY34" fmla="*/ 1782774 h 2292137"/>
              <a:gd name="connsiteX35" fmla="*/ 125807 w 825415"/>
              <a:gd name="connsiteY35" fmla="*/ 1736747 h 2292137"/>
              <a:gd name="connsiteX36" fmla="*/ 159560 w 825415"/>
              <a:gd name="connsiteY36" fmla="*/ 1687651 h 2292137"/>
              <a:gd name="connsiteX37" fmla="*/ 187176 w 825415"/>
              <a:gd name="connsiteY37" fmla="*/ 1641625 h 2292137"/>
              <a:gd name="connsiteX38" fmla="*/ 223998 w 825415"/>
              <a:gd name="connsiteY38" fmla="*/ 1564913 h 2292137"/>
              <a:gd name="connsiteX39" fmla="*/ 251614 w 825415"/>
              <a:gd name="connsiteY39" fmla="*/ 1500476 h 2292137"/>
              <a:gd name="connsiteX40" fmla="*/ 288435 w 825415"/>
              <a:gd name="connsiteY40" fmla="*/ 1399217 h 2292137"/>
              <a:gd name="connsiteX41" fmla="*/ 322188 w 825415"/>
              <a:gd name="connsiteY41" fmla="*/ 1294889 h 2292137"/>
              <a:gd name="connsiteX42" fmla="*/ 349804 w 825415"/>
              <a:gd name="connsiteY42" fmla="*/ 1193630 h 2292137"/>
              <a:gd name="connsiteX43" fmla="*/ 392763 w 825415"/>
              <a:gd name="connsiteY43" fmla="*/ 1015660 h 2292137"/>
              <a:gd name="connsiteX44" fmla="*/ 432653 w 825415"/>
              <a:gd name="connsiteY44" fmla="*/ 834621 h 2292137"/>
              <a:gd name="connsiteX45" fmla="*/ 463337 w 825415"/>
              <a:gd name="connsiteY45" fmla="*/ 681198 h 2292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825415" h="2292137">
                <a:moveTo>
                  <a:pt x="463337" y="681198"/>
                </a:moveTo>
                <a:lnTo>
                  <a:pt x="478680" y="610623"/>
                </a:lnTo>
                <a:lnTo>
                  <a:pt x="503227" y="484817"/>
                </a:lnTo>
                <a:lnTo>
                  <a:pt x="533912" y="312983"/>
                </a:lnTo>
                <a:lnTo>
                  <a:pt x="546186" y="236272"/>
                </a:lnTo>
                <a:lnTo>
                  <a:pt x="555391" y="147286"/>
                </a:lnTo>
                <a:lnTo>
                  <a:pt x="555391" y="119670"/>
                </a:lnTo>
                <a:lnTo>
                  <a:pt x="552323" y="92054"/>
                </a:lnTo>
                <a:lnTo>
                  <a:pt x="546186" y="70575"/>
                </a:lnTo>
                <a:lnTo>
                  <a:pt x="533912" y="49096"/>
                </a:lnTo>
                <a:lnTo>
                  <a:pt x="500159" y="46027"/>
                </a:lnTo>
                <a:lnTo>
                  <a:pt x="512433" y="0"/>
                </a:lnTo>
                <a:lnTo>
                  <a:pt x="825415" y="257751"/>
                </a:lnTo>
                <a:lnTo>
                  <a:pt x="807004" y="294572"/>
                </a:lnTo>
                <a:lnTo>
                  <a:pt x="797799" y="325257"/>
                </a:lnTo>
                <a:lnTo>
                  <a:pt x="760978" y="484817"/>
                </a:lnTo>
                <a:lnTo>
                  <a:pt x="714951" y="687335"/>
                </a:lnTo>
                <a:lnTo>
                  <a:pt x="656650" y="929743"/>
                </a:lnTo>
                <a:lnTo>
                  <a:pt x="583007" y="1215109"/>
                </a:lnTo>
                <a:lnTo>
                  <a:pt x="512433" y="1472860"/>
                </a:lnTo>
                <a:lnTo>
                  <a:pt x="478680" y="1586392"/>
                </a:lnTo>
                <a:lnTo>
                  <a:pt x="432653" y="1721405"/>
                </a:lnTo>
                <a:lnTo>
                  <a:pt x="383557" y="1841074"/>
                </a:lnTo>
                <a:lnTo>
                  <a:pt x="331394" y="1942333"/>
                </a:lnTo>
                <a:lnTo>
                  <a:pt x="288435" y="2015976"/>
                </a:lnTo>
                <a:lnTo>
                  <a:pt x="233203" y="2101893"/>
                </a:lnTo>
                <a:lnTo>
                  <a:pt x="162629" y="2187810"/>
                </a:lnTo>
                <a:lnTo>
                  <a:pt x="98191" y="2255316"/>
                </a:lnTo>
                <a:lnTo>
                  <a:pt x="64438" y="2282932"/>
                </a:lnTo>
                <a:lnTo>
                  <a:pt x="39890" y="2292137"/>
                </a:lnTo>
                <a:lnTo>
                  <a:pt x="33753" y="2292137"/>
                </a:lnTo>
                <a:lnTo>
                  <a:pt x="18411" y="2286000"/>
                </a:lnTo>
                <a:lnTo>
                  <a:pt x="6137" y="2276795"/>
                </a:lnTo>
                <a:lnTo>
                  <a:pt x="0" y="2267590"/>
                </a:lnTo>
                <a:lnTo>
                  <a:pt x="85917" y="1782774"/>
                </a:lnTo>
                <a:lnTo>
                  <a:pt x="125807" y="1736747"/>
                </a:lnTo>
                <a:lnTo>
                  <a:pt x="159560" y="1687651"/>
                </a:lnTo>
                <a:lnTo>
                  <a:pt x="187176" y="1641625"/>
                </a:lnTo>
                <a:lnTo>
                  <a:pt x="223998" y="1564913"/>
                </a:lnTo>
                <a:lnTo>
                  <a:pt x="251614" y="1500476"/>
                </a:lnTo>
                <a:lnTo>
                  <a:pt x="288435" y="1399217"/>
                </a:lnTo>
                <a:lnTo>
                  <a:pt x="322188" y="1294889"/>
                </a:lnTo>
                <a:lnTo>
                  <a:pt x="349804" y="1193630"/>
                </a:lnTo>
                <a:lnTo>
                  <a:pt x="392763" y="1015660"/>
                </a:lnTo>
                <a:lnTo>
                  <a:pt x="432653" y="834621"/>
                </a:lnTo>
                <a:lnTo>
                  <a:pt x="463337" y="68119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F9776DA7-EB5B-2D42-A64E-AF89DCE6C701}"/>
              </a:ext>
            </a:extLst>
          </p:cNvPr>
          <p:cNvSpPr/>
          <p:nvPr/>
        </p:nvSpPr>
        <p:spPr>
          <a:xfrm>
            <a:off x="5240338" y="3786188"/>
            <a:ext cx="587375" cy="538162"/>
          </a:xfrm>
          <a:custGeom>
            <a:avLst/>
            <a:gdLst>
              <a:gd name="connsiteX0" fmla="*/ 166688 w 585788"/>
              <a:gd name="connsiteY0" fmla="*/ 42862 h 538162"/>
              <a:gd name="connsiteX1" fmla="*/ 302419 w 585788"/>
              <a:gd name="connsiteY1" fmla="*/ 73818 h 538162"/>
              <a:gd name="connsiteX2" fmla="*/ 378619 w 585788"/>
              <a:gd name="connsiteY2" fmla="*/ 88106 h 538162"/>
              <a:gd name="connsiteX3" fmla="*/ 411957 w 585788"/>
              <a:gd name="connsiteY3" fmla="*/ 90487 h 538162"/>
              <a:gd name="connsiteX4" fmla="*/ 445294 w 585788"/>
              <a:gd name="connsiteY4" fmla="*/ 88106 h 538162"/>
              <a:gd name="connsiteX5" fmla="*/ 481013 w 585788"/>
              <a:gd name="connsiteY5" fmla="*/ 78581 h 538162"/>
              <a:gd name="connsiteX6" fmla="*/ 511969 w 585788"/>
              <a:gd name="connsiteY6" fmla="*/ 64293 h 538162"/>
              <a:gd name="connsiteX7" fmla="*/ 538163 w 585788"/>
              <a:gd name="connsiteY7" fmla="*/ 47625 h 538162"/>
              <a:gd name="connsiteX8" fmla="*/ 550069 w 585788"/>
              <a:gd name="connsiteY8" fmla="*/ 33337 h 538162"/>
              <a:gd name="connsiteX9" fmla="*/ 585788 w 585788"/>
              <a:gd name="connsiteY9" fmla="*/ 0 h 538162"/>
              <a:gd name="connsiteX10" fmla="*/ 488157 w 585788"/>
              <a:gd name="connsiteY10" fmla="*/ 538162 h 538162"/>
              <a:gd name="connsiteX11" fmla="*/ 461963 w 585788"/>
              <a:gd name="connsiteY11" fmla="*/ 521493 h 538162"/>
              <a:gd name="connsiteX12" fmla="*/ 445294 w 585788"/>
              <a:gd name="connsiteY12" fmla="*/ 497681 h 538162"/>
              <a:gd name="connsiteX13" fmla="*/ 428625 w 585788"/>
              <a:gd name="connsiteY13" fmla="*/ 459581 h 538162"/>
              <a:gd name="connsiteX14" fmla="*/ 397669 w 585788"/>
              <a:gd name="connsiteY14" fmla="*/ 390525 h 538162"/>
              <a:gd name="connsiteX15" fmla="*/ 350044 w 585788"/>
              <a:gd name="connsiteY15" fmla="*/ 302418 h 538162"/>
              <a:gd name="connsiteX16" fmla="*/ 333375 w 585788"/>
              <a:gd name="connsiteY16" fmla="*/ 276225 h 538162"/>
              <a:gd name="connsiteX17" fmla="*/ 302419 w 585788"/>
              <a:gd name="connsiteY17" fmla="*/ 245268 h 538162"/>
              <a:gd name="connsiteX18" fmla="*/ 247650 w 585788"/>
              <a:gd name="connsiteY18" fmla="*/ 202406 h 538162"/>
              <a:gd name="connsiteX19" fmla="*/ 171450 w 585788"/>
              <a:gd name="connsiteY19" fmla="*/ 150018 h 538162"/>
              <a:gd name="connsiteX20" fmla="*/ 119063 w 585788"/>
              <a:gd name="connsiteY20" fmla="*/ 119062 h 538162"/>
              <a:gd name="connsiteX21" fmla="*/ 57150 w 585788"/>
              <a:gd name="connsiteY21" fmla="*/ 85725 h 538162"/>
              <a:gd name="connsiteX22" fmla="*/ 28575 w 585788"/>
              <a:gd name="connsiteY22" fmla="*/ 73818 h 538162"/>
              <a:gd name="connsiteX23" fmla="*/ 14288 w 585788"/>
              <a:gd name="connsiteY23" fmla="*/ 66675 h 538162"/>
              <a:gd name="connsiteX24" fmla="*/ 4763 w 585788"/>
              <a:gd name="connsiteY24" fmla="*/ 50006 h 538162"/>
              <a:gd name="connsiteX25" fmla="*/ 0 w 585788"/>
              <a:gd name="connsiteY25" fmla="*/ 33337 h 538162"/>
              <a:gd name="connsiteX26" fmla="*/ 4763 w 585788"/>
              <a:gd name="connsiteY26" fmla="*/ 16668 h 538162"/>
              <a:gd name="connsiteX27" fmla="*/ 16669 w 585788"/>
              <a:gd name="connsiteY27" fmla="*/ 9525 h 538162"/>
              <a:gd name="connsiteX28" fmla="*/ 35719 w 585788"/>
              <a:gd name="connsiteY28" fmla="*/ 9525 h 538162"/>
              <a:gd name="connsiteX29" fmla="*/ 73819 w 585788"/>
              <a:gd name="connsiteY29" fmla="*/ 19050 h 538162"/>
              <a:gd name="connsiteX30" fmla="*/ 166688 w 585788"/>
              <a:gd name="connsiteY30" fmla="*/ 42862 h 538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85788" h="538162">
                <a:moveTo>
                  <a:pt x="166688" y="42862"/>
                </a:moveTo>
                <a:lnTo>
                  <a:pt x="302419" y="73818"/>
                </a:lnTo>
                <a:lnTo>
                  <a:pt x="378619" y="88106"/>
                </a:lnTo>
                <a:lnTo>
                  <a:pt x="411957" y="90487"/>
                </a:lnTo>
                <a:lnTo>
                  <a:pt x="445294" y="88106"/>
                </a:lnTo>
                <a:lnTo>
                  <a:pt x="481013" y="78581"/>
                </a:lnTo>
                <a:lnTo>
                  <a:pt x="511969" y="64293"/>
                </a:lnTo>
                <a:lnTo>
                  <a:pt x="538163" y="47625"/>
                </a:lnTo>
                <a:lnTo>
                  <a:pt x="550069" y="33337"/>
                </a:lnTo>
                <a:lnTo>
                  <a:pt x="585788" y="0"/>
                </a:lnTo>
                <a:lnTo>
                  <a:pt x="488157" y="538162"/>
                </a:lnTo>
                <a:lnTo>
                  <a:pt x="461963" y="521493"/>
                </a:lnTo>
                <a:lnTo>
                  <a:pt x="445294" y="497681"/>
                </a:lnTo>
                <a:lnTo>
                  <a:pt x="428625" y="459581"/>
                </a:lnTo>
                <a:lnTo>
                  <a:pt x="397669" y="390525"/>
                </a:lnTo>
                <a:lnTo>
                  <a:pt x="350044" y="302418"/>
                </a:lnTo>
                <a:lnTo>
                  <a:pt x="333375" y="276225"/>
                </a:lnTo>
                <a:lnTo>
                  <a:pt x="302419" y="245268"/>
                </a:lnTo>
                <a:lnTo>
                  <a:pt x="247650" y="202406"/>
                </a:lnTo>
                <a:lnTo>
                  <a:pt x="171450" y="150018"/>
                </a:lnTo>
                <a:lnTo>
                  <a:pt x="119063" y="119062"/>
                </a:lnTo>
                <a:lnTo>
                  <a:pt x="57150" y="85725"/>
                </a:lnTo>
                <a:lnTo>
                  <a:pt x="28575" y="73818"/>
                </a:lnTo>
                <a:lnTo>
                  <a:pt x="14288" y="66675"/>
                </a:lnTo>
                <a:lnTo>
                  <a:pt x="4763" y="50006"/>
                </a:lnTo>
                <a:lnTo>
                  <a:pt x="0" y="33337"/>
                </a:lnTo>
                <a:lnTo>
                  <a:pt x="4763" y="16668"/>
                </a:lnTo>
                <a:lnTo>
                  <a:pt x="16669" y="9525"/>
                </a:lnTo>
                <a:lnTo>
                  <a:pt x="35719" y="9525"/>
                </a:lnTo>
                <a:lnTo>
                  <a:pt x="73819" y="19050"/>
                </a:lnTo>
                <a:lnTo>
                  <a:pt x="166688" y="428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EFC7B434-F9FF-154D-A3FC-6C9077F0C6E8}"/>
              </a:ext>
            </a:extLst>
          </p:cNvPr>
          <p:cNvSpPr/>
          <p:nvPr/>
        </p:nvSpPr>
        <p:spPr>
          <a:xfrm>
            <a:off x="3638550" y="3757613"/>
            <a:ext cx="1201738" cy="355600"/>
          </a:xfrm>
          <a:custGeom>
            <a:avLst/>
            <a:gdLst>
              <a:gd name="connsiteX0" fmla="*/ 590550 w 1202531"/>
              <a:gd name="connsiteY0" fmla="*/ 104775 h 354806"/>
              <a:gd name="connsiteX1" fmla="*/ 1202531 w 1202531"/>
              <a:gd name="connsiteY1" fmla="*/ 0 h 354806"/>
              <a:gd name="connsiteX2" fmla="*/ 1188244 w 1202531"/>
              <a:gd name="connsiteY2" fmla="*/ 200025 h 354806"/>
              <a:gd name="connsiteX3" fmla="*/ 997744 w 1202531"/>
              <a:gd name="connsiteY3" fmla="*/ 216693 h 354806"/>
              <a:gd name="connsiteX4" fmla="*/ 854869 w 1202531"/>
              <a:gd name="connsiteY4" fmla="*/ 230981 h 354806"/>
              <a:gd name="connsiteX5" fmla="*/ 538163 w 1202531"/>
              <a:gd name="connsiteY5" fmla="*/ 278606 h 354806"/>
              <a:gd name="connsiteX6" fmla="*/ 195263 w 1202531"/>
              <a:gd name="connsiteY6" fmla="*/ 330993 h 354806"/>
              <a:gd name="connsiteX7" fmla="*/ 47625 w 1202531"/>
              <a:gd name="connsiteY7" fmla="*/ 354806 h 354806"/>
              <a:gd name="connsiteX8" fmla="*/ 0 w 1202531"/>
              <a:gd name="connsiteY8" fmla="*/ 192881 h 354806"/>
              <a:gd name="connsiteX9" fmla="*/ 300038 w 1202531"/>
              <a:gd name="connsiteY9" fmla="*/ 152400 h 354806"/>
              <a:gd name="connsiteX10" fmla="*/ 590550 w 1202531"/>
              <a:gd name="connsiteY10" fmla="*/ 104775 h 354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02531" h="354806">
                <a:moveTo>
                  <a:pt x="590550" y="104775"/>
                </a:moveTo>
                <a:lnTo>
                  <a:pt x="1202531" y="0"/>
                </a:lnTo>
                <a:lnTo>
                  <a:pt x="1188244" y="200025"/>
                </a:lnTo>
                <a:lnTo>
                  <a:pt x="997744" y="216693"/>
                </a:lnTo>
                <a:lnTo>
                  <a:pt x="854869" y="230981"/>
                </a:lnTo>
                <a:lnTo>
                  <a:pt x="538163" y="278606"/>
                </a:lnTo>
                <a:lnTo>
                  <a:pt x="195263" y="330993"/>
                </a:lnTo>
                <a:lnTo>
                  <a:pt x="47625" y="354806"/>
                </a:lnTo>
                <a:lnTo>
                  <a:pt x="0" y="192881"/>
                </a:lnTo>
                <a:lnTo>
                  <a:pt x="300038" y="152400"/>
                </a:lnTo>
                <a:lnTo>
                  <a:pt x="590550" y="1047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C4C84628-7764-1347-BD8A-7396E09D18B3}"/>
              </a:ext>
            </a:extLst>
          </p:cNvPr>
          <p:cNvSpPr/>
          <p:nvPr/>
        </p:nvSpPr>
        <p:spPr>
          <a:xfrm>
            <a:off x="3368675" y="3841750"/>
            <a:ext cx="3675063" cy="1957388"/>
          </a:xfrm>
          <a:custGeom>
            <a:avLst/>
            <a:gdLst>
              <a:gd name="connsiteX0" fmla="*/ 139990 w 3675471"/>
              <a:gd name="connsiteY0" fmla="*/ 673141 h 1956876"/>
              <a:gd name="connsiteX1" fmla="*/ 148925 w 3675471"/>
              <a:gd name="connsiteY1" fmla="*/ 306786 h 1956876"/>
              <a:gd name="connsiteX2" fmla="*/ 145947 w 3675471"/>
              <a:gd name="connsiteY2" fmla="*/ 262108 h 1956876"/>
              <a:gd name="connsiteX3" fmla="*/ 134033 w 3675471"/>
              <a:gd name="connsiteY3" fmla="*/ 220409 h 1956876"/>
              <a:gd name="connsiteX4" fmla="*/ 110205 w 3675471"/>
              <a:gd name="connsiteY4" fmla="*/ 175732 h 1956876"/>
              <a:gd name="connsiteX5" fmla="*/ 74463 w 3675471"/>
              <a:gd name="connsiteY5" fmla="*/ 125097 h 1956876"/>
              <a:gd name="connsiteX6" fmla="*/ 41699 w 3675471"/>
              <a:gd name="connsiteY6" fmla="*/ 86377 h 1956876"/>
              <a:gd name="connsiteX7" fmla="*/ 14893 w 3675471"/>
              <a:gd name="connsiteY7" fmla="*/ 59570 h 1956876"/>
              <a:gd name="connsiteX8" fmla="*/ 5957 w 3675471"/>
              <a:gd name="connsiteY8" fmla="*/ 38721 h 1956876"/>
              <a:gd name="connsiteX9" fmla="*/ 0 w 3675471"/>
              <a:gd name="connsiteY9" fmla="*/ 17871 h 1956876"/>
              <a:gd name="connsiteX10" fmla="*/ 2979 w 3675471"/>
              <a:gd name="connsiteY10" fmla="*/ 0 h 1956876"/>
              <a:gd name="connsiteX11" fmla="*/ 2979 w 3675471"/>
              <a:gd name="connsiteY11" fmla="*/ 0 h 1956876"/>
              <a:gd name="connsiteX12" fmla="*/ 35742 w 3675471"/>
              <a:gd name="connsiteY12" fmla="*/ 5957 h 1956876"/>
              <a:gd name="connsiteX13" fmla="*/ 101269 w 3675471"/>
              <a:gd name="connsiteY13" fmla="*/ 20850 h 1956876"/>
              <a:gd name="connsiteX14" fmla="*/ 175732 w 3675471"/>
              <a:gd name="connsiteY14" fmla="*/ 38721 h 1956876"/>
              <a:gd name="connsiteX15" fmla="*/ 232323 w 3675471"/>
              <a:gd name="connsiteY15" fmla="*/ 59570 h 1956876"/>
              <a:gd name="connsiteX16" fmla="*/ 294872 w 3675471"/>
              <a:gd name="connsiteY16" fmla="*/ 86377 h 1956876"/>
              <a:gd name="connsiteX17" fmla="*/ 348485 w 3675471"/>
              <a:gd name="connsiteY17" fmla="*/ 107226 h 1956876"/>
              <a:gd name="connsiteX18" fmla="*/ 393163 w 3675471"/>
              <a:gd name="connsiteY18" fmla="*/ 241259 h 1956876"/>
              <a:gd name="connsiteX19" fmla="*/ 381249 w 3675471"/>
              <a:gd name="connsiteY19" fmla="*/ 381248 h 1956876"/>
              <a:gd name="connsiteX20" fmla="*/ 345507 w 3675471"/>
              <a:gd name="connsiteY20" fmla="*/ 831002 h 1956876"/>
              <a:gd name="connsiteX21" fmla="*/ 327636 w 3675471"/>
              <a:gd name="connsiteY21" fmla="*/ 1194379 h 1956876"/>
              <a:gd name="connsiteX22" fmla="*/ 327636 w 3675471"/>
              <a:gd name="connsiteY22" fmla="*/ 1387982 h 1956876"/>
              <a:gd name="connsiteX23" fmla="*/ 330614 w 3675471"/>
              <a:gd name="connsiteY23" fmla="*/ 1453509 h 1956876"/>
              <a:gd name="connsiteX24" fmla="*/ 336571 w 3675471"/>
              <a:gd name="connsiteY24" fmla="*/ 1498186 h 1956876"/>
              <a:gd name="connsiteX25" fmla="*/ 345507 w 3675471"/>
              <a:gd name="connsiteY25" fmla="*/ 1524993 h 1956876"/>
              <a:gd name="connsiteX26" fmla="*/ 363378 w 3675471"/>
              <a:gd name="connsiteY26" fmla="*/ 1560735 h 1956876"/>
              <a:gd name="connsiteX27" fmla="*/ 393163 w 3675471"/>
              <a:gd name="connsiteY27" fmla="*/ 1602434 h 1956876"/>
              <a:gd name="connsiteX28" fmla="*/ 422948 w 3675471"/>
              <a:gd name="connsiteY28" fmla="*/ 1626262 h 1956876"/>
              <a:gd name="connsiteX29" fmla="*/ 488475 w 3675471"/>
              <a:gd name="connsiteY29" fmla="*/ 1653069 h 1956876"/>
              <a:gd name="connsiteX30" fmla="*/ 601658 w 3675471"/>
              <a:gd name="connsiteY30" fmla="*/ 1685832 h 1956876"/>
              <a:gd name="connsiteX31" fmla="*/ 822067 w 3675471"/>
              <a:gd name="connsiteY31" fmla="*/ 1724553 h 1956876"/>
              <a:gd name="connsiteX32" fmla="*/ 1027583 w 3675471"/>
              <a:gd name="connsiteY32" fmla="*/ 1745402 h 1956876"/>
              <a:gd name="connsiteX33" fmla="*/ 1271821 w 3675471"/>
              <a:gd name="connsiteY33" fmla="*/ 1754338 h 1956876"/>
              <a:gd name="connsiteX34" fmla="*/ 1504144 w 3675471"/>
              <a:gd name="connsiteY34" fmla="*/ 1751359 h 1956876"/>
              <a:gd name="connsiteX35" fmla="*/ 1727531 w 3675471"/>
              <a:gd name="connsiteY35" fmla="*/ 1739445 h 1956876"/>
              <a:gd name="connsiteX36" fmla="*/ 2037295 w 3675471"/>
              <a:gd name="connsiteY36" fmla="*/ 1718596 h 1956876"/>
              <a:gd name="connsiteX37" fmla="*/ 2618103 w 3675471"/>
              <a:gd name="connsiteY37" fmla="*/ 1673918 h 1956876"/>
              <a:gd name="connsiteX38" fmla="*/ 2784899 w 3675471"/>
              <a:gd name="connsiteY38" fmla="*/ 1659026 h 1956876"/>
              <a:gd name="connsiteX39" fmla="*/ 2871276 w 3675471"/>
              <a:gd name="connsiteY39" fmla="*/ 1647112 h 1956876"/>
              <a:gd name="connsiteX40" fmla="*/ 2939781 w 3675471"/>
              <a:gd name="connsiteY40" fmla="*/ 1629240 h 1956876"/>
              <a:gd name="connsiteX41" fmla="*/ 2999351 w 3675471"/>
              <a:gd name="connsiteY41" fmla="*/ 1608391 h 1956876"/>
              <a:gd name="connsiteX42" fmla="*/ 3055943 w 3675471"/>
              <a:gd name="connsiteY42" fmla="*/ 1578606 h 1956876"/>
              <a:gd name="connsiteX43" fmla="*/ 3526546 w 3675471"/>
              <a:gd name="connsiteY43" fmla="*/ 1447552 h 1956876"/>
              <a:gd name="connsiteX44" fmla="*/ 3595052 w 3675471"/>
              <a:gd name="connsiteY44" fmla="*/ 1522014 h 1956876"/>
              <a:gd name="connsiteX45" fmla="*/ 3633772 w 3675471"/>
              <a:gd name="connsiteY45" fmla="*/ 1569670 h 1956876"/>
              <a:gd name="connsiteX46" fmla="*/ 3651643 w 3675471"/>
              <a:gd name="connsiteY46" fmla="*/ 1596477 h 1956876"/>
              <a:gd name="connsiteX47" fmla="*/ 3666536 w 3675471"/>
              <a:gd name="connsiteY47" fmla="*/ 1629240 h 1956876"/>
              <a:gd name="connsiteX48" fmla="*/ 3675471 w 3675471"/>
              <a:gd name="connsiteY48" fmla="*/ 1659026 h 1956876"/>
              <a:gd name="connsiteX49" fmla="*/ 3675471 w 3675471"/>
              <a:gd name="connsiteY49" fmla="*/ 1676897 h 1956876"/>
              <a:gd name="connsiteX50" fmla="*/ 3663557 w 3675471"/>
              <a:gd name="connsiteY50" fmla="*/ 1715617 h 1956876"/>
              <a:gd name="connsiteX51" fmla="*/ 3636751 w 3675471"/>
              <a:gd name="connsiteY51" fmla="*/ 1751359 h 1956876"/>
              <a:gd name="connsiteX52" fmla="*/ 3592073 w 3675471"/>
              <a:gd name="connsiteY52" fmla="*/ 1778166 h 1956876"/>
              <a:gd name="connsiteX53" fmla="*/ 3535482 w 3675471"/>
              <a:gd name="connsiteY53" fmla="*/ 1804972 h 1956876"/>
              <a:gd name="connsiteX54" fmla="*/ 3446127 w 3675471"/>
              <a:gd name="connsiteY54" fmla="*/ 1834757 h 1956876"/>
              <a:gd name="connsiteX55" fmla="*/ 3321030 w 3675471"/>
              <a:gd name="connsiteY55" fmla="*/ 1864542 h 1956876"/>
              <a:gd name="connsiteX56" fmla="*/ 3195933 w 3675471"/>
              <a:gd name="connsiteY56" fmla="*/ 1882413 h 1956876"/>
              <a:gd name="connsiteX57" fmla="*/ 3064879 w 3675471"/>
              <a:gd name="connsiteY57" fmla="*/ 1897306 h 1956876"/>
              <a:gd name="connsiteX58" fmla="*/ 2817663 w 3675471"/>
              <a:gd name="connsiteY58" fmla="*/ 1915177 h 1956876"/>
              <a:gd name="connsiteX59" fmla="*/ 2460243 w 3675471"/>
              <a:gd name="connsiteY59" fmla="*/ 1933048 h 1956876"/>
              <a:gd name="connsiteX60" fmla="*/ 2090908 w 3675471"/>
              <a:gd name="connsiteY60" fmla="*/ 1944962 h 1956876"/>
              <a:gd name="connsiteX61" fmla="*/ 1879435 w 3675471"/>
              <a:gd name="connsiteY61" fmla="*/ 1950919 h 1956876"/>
              <a:gd name="connsiteX62" fmla="*/ 1563714 w 3675471"/>
              <a:gd name="connsiteY62" fmla="*/ 1953897 h 1956876"/>
              <a:gd name="connsiteX63" fmla="*/ 1373090 w 3675471"/>
              <a:gd name="connsiteY63" fmla="*/ 1956876 h 1956876"/>
              <a:gd name="connsiteX64" fmla="*/ 1113960 w 3675471"/>
              <a:gd name="connsiteY64" fmla="*/ 1947940 h 1956876"/>
              <a:gd name="connsiteX65" fmla="*/ 953121 w 3675471"/>
              <a:gd name="connsiteY65" fmla="*/ 1936026 h 1956876"/>
              <a:gd name="connsiteX66" fmla="*/ 816110 w 3675471"/>
              <a:gd name="connsiteY66" fmla="*/ 1918155 h 1956876"/>
              <a:gd name="connsiteX67" fmla="*/ 655271 w 3675471"/>
              <a:gd name="connsiteY67" fmla="*/ 1891349 h 1956876"/>
              <a:gd name="connsiteX68" fmla="*/ 482518 w 3675471"/>
              <a:gd name="connsiteY68" fmla="*/ 1846671 h 1956876"/>
              <a:gd name="connsiteX69" fmla="*/ 366356 w 3675471"/>
              <a:gd name="connsiteY69" fmla="*/ 1807951 h 1956876"/>
              <a:gd name="connsiteX70" fmla="*/ 306786 w 3675471"/>
              <a:gd name="connsiteY70" fmla="*/ 1781144 h 1956876"/>
              <a:gd name="connsiteX71" fmla="*/ 262108 w 3675471"/>
              <a:gd name="connsiteY71" fmla="*/ 1751359 h 1956876"/>
              <a:gd name="connsiteX72" fmla="*/ 229345 w 3675471"/>
              <a:gd name="connsiteY72" fmla="*/ 1718596 h 1956876"/>
              <a:gd name="connsiteX73" fmla="*/ 199560 w 3675471"/>
              <a:gd name="connsiteY73" fmla="*/ 1682854 h 1956876"/>
              <a:gd name="connsiteX74" fmla="*/ 172753 w 3675471"/>
              <a:gd name="connsiteY74" fmla="*/ 1635197 h 1956876"/>
              <a:gd name="connsiteX75" fmla="*/ 154882 w 3675471"/>
              <a:gd name="connsiteY75" fmla="*/ 1590520 h 1956876"/>
              <a:gd name="connsiteX76" fmla="*/ 142968 w 3675471"/>
              <a:gd name="connsiteY76" fmla="*/ 1542864 h 1956876"/>
              <a:gd name="connsiteX77" fmla="*/ 131054 w 3675471"/>
              <a:gd name="connsiteY77" fmla="*/ 1486272 h 1956876"/>
              <a:gd name="connsiteX78" fmla="*/ 125097 w 3675471"/>
              <a:gd name="connsiteY78" fmla="*/ 1420745 h 1956876"/>
              <a:gd name="connsiteX79" fmla="*/ 128076 w 3675471"/>
              <a:gd name="connsiteY79" fmla="*/ 1292670 h 1956876"/>
              <a:gd name="connsiteX80" fmla="*/ 139990 w 3675471"/>
              <a:gd name="connsiteY80" fmla="*/ 673141 h 195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3675471" h="1956876">
                <a:moveTo>
                  <a:pt x="139990" y="673141"/>
                </a:moveTo>
                <a:lnTo>
                  <a:pt x="148925" y="306786"/>
                </a:lnTo>
                <a:lnTo>
                  <a:pt x="145947" y="262108"/>
                </a:lnTo>
                <a:lnTo>
                  <a:pt x="134033" y="220409"/>
                </a:lnTo>
                <a:lnTo>
                  <a:pt x="110205" y="175732"/>
                </a:lnTo>
                <a:lnTo>
                  <a:pt x="74463" y="125097"/>
                </a:lnTo>
                <a:lnTo>
                  <a:pt x="41699" y="86377"/>
                </a:lnTo>
                <a:lnTo>
                  <a:pt x="14893" y="59570"/>
                </a:lnTo>
                <a:lnTo>
                  <a:pt x="5957" y="38721"/>
                </a:lnTo>
                <a:lnTo>
                  <a:pt x="0" y="17871"/>
                </a:lnTo>
                <a:lnTo>
                  <a:pt x="2979" y="0"/>
                </a:lnTo>
                <a:lnTo>
                  <a:pt x="2979" y="0"/>
                </a:lnTo>
                <a:lnTo>
                  <a:pt x="35742" y="5957"/>
                </a:lnTo>
                <a:lnTo>
                  <a:pt x="101269" y="20850"/>
                </a:lnTo>
                <a:lnTo>
                  <a:pt x="175732" y="38721"/>
                </a:lnTo>
                <a:lnTo>
                  <a:pt x="232323" y="59570"/>
                </a:lnTo>
                <a:lnTo>
                  <a:pt x="294872" y="86377"/>
                </a:lnTo>
                <a:lnTo>
                  <a:pt x="348485" y="107226"/>
                </a:lnTo>
                <a:lnTo>
                  <a:pt x="393163" y="241259"/>
                </a:lnTo>
                <a:lnTo>
                  <a:pt x="381249" y="381248"/>
                </a:lnTo>
                <a:lnTo>
                  <a:pt x="345507" y="831002"/>
                </a:lnTo>
                <a:lnTo>
                  <a:pt x="327636" y="1194379"/>
                </a:lnTo>
                <a:lnTo>
                  <a:pt x="327636" y="1387982"/>
                </a:lnTo>
                <a:lnTo>
                  <a:pt x="330614" y="1453509"/>
                </a:lnTo>
                <a:lnTo>
                  <a:pt x="336571" y="1498186"/>
                </a:lnTo>
                <a:lnTo>
                  <a:pt x="345507" y="1524993"/>
                </a:lnTo>
                <a:lnTo>
                  <a:pt x="363378" y="1560735"/>
                </a:lnTo>
                <a:lnTo>
                  <a:pt x="393163" y="1602434"/>
                </a:lnTo>
                <a:lnTo>
                  <a:pt x="422948" y="1626262"/>
                </a:lnTo>
                <a:lnTo>
                  <a:pt x="488475" y="1653069"/>
                </a:lnTo>
                <a:lnTo>
                  <a:pt x="601658" y="1685832"/>
                </a:lnTo>
                <a:lnTo>
                  <a:pt x="822067" y="1724553"/>
                </a:lnTo>
                <a:lnTo>
                  <a:pt x="1027583" y="1745402"/>
                </a:lnTo>
                <a:lnTo>
                  <a:pt x="1271821" y="1754338"/>
                </a:lnTo>
                <a:lnTo>
                  <a:pt x="1504144" y="1751359"/>
                </a:lnTo>
                <a:lnTo>
                  <a:pt x="1727531" y="1739445"/>
                </a:lnTo>
                <a:lnTo>
                  <a:pt x="2037295" y="1718596"/>
                </a:lnTo>
                <a:lnTo>
                  <a:pt x="2618103" y="1673918"/>
                </a:lnTo>
                <a:lnTo>
                  <a:pt x="2784899" y="1659026"/>
                </a:lnTo>
                <a:lnTo>
                  <a:pt x="2871276" y="1647112"/>
                </a:lnTo>
                <a:lnTo>
                  <a:pt x="2939781" y="1629240"/>
                </a:lnTo>
                <a:lnTo>
                  <a:pt x="2999351" y="1608391"/>
                </a:lnTo>
                <a:lnTo>
                  <a:pt x="3055943" y="1578606"/>
                </a:lnTo>
                <a:lnTo>
                  <a:pt x="3526546" y="1447552"/>
                </a:lnTo>
                <a:lnTo>
                  <a:pt x="3595052" y="1522014"/>
                </a:lnTo>
                <a:lnTo>
                  <a:pt x="3633772" y="1569670"/>
                </a:lnTo>
                <a:lnTo>
                  <a:pt x="3651643" y="1596477"/>
                </a:lnTo>
                <a:lnTo>
                  <a:pt x="3666536" y="1629240"/>
                </a:lnTo>
                <a:lnTo>
                  <a:pt x="3675471" y="1659026"/>
                </a:lnTo>
                <a:lnTo>
                  <a:pt x="3675471" y="1676897"/>
                </a:lnTo>
                <a:lnTo>
                  <a:pt x="3663557" y="1715617"/>
                </a:lnTo>
                <a:lnTo>
                  <a:pt x="3636751" y="1751359"/>
                </a:lnTo>
                <a:lnTo>
                  <a:pt x="3592073" y="1778166"/>
                </a:lnTo>
                <a:lnTo>
                  <a:pt x="3535482" y="1804972"/>
                </a:lnTo>
                <a:lnTo>
                  <a:pt x="3446127" y="1834757"/>
                </a:lnTo>
                <a:lnTo>
                  <a:pt x="3321030" y="1864542"/>
                </a:lnTo>
                <a:lnTo>
                  <a:pt x="3195933" y="1882413"/>
                </a:lnTo>
                <a:lnTo>
                  <a:pt x="3064879" y="1897306"/>
                </a:lnTo>
                <a:lnTo>
                  <a:pt x="2817663" y="1915177"/>
                </a:lnTo>
                <a:lnTo>
                  <a:pt x="2460243" y="1933048"/>
                </a:lnTo>
                <a:lnTo>
                  <a:pt x="2090908" y="1944962"/>
                </a:lnTo>
                <a:lnTo>
                  <a:pt x="1879435" y="1950919"/>
                </a:lnTo>
                <a:lnTo>
                  <a:pt x="1563714" y="1953897"/>
                </a:lnTo>
                <a:lnTo>
                  <a:pt x="1373090" y="1956876"/>
                </a:lnTo>
                <a:lnTo>
                  <a:pt x="1113960" y="1947940"/>
                </a:lnTo>
                <a:lnTo>
                  <a:pt x="953121" y="1936026"/>
                </a:lnTo>
                <a:lnTo>
                  <a:pt x="816110" y="1918155"/>
                </a:lnTo>
                <a:lnTo>
                  <a:pt x="655271" y="1891349"/>
                </a:lnTo>
                <a:lnTo>
                  <a:pt x="482518" y="1846671"/>
                </a:lnTo>
                <a:lnTo>
                  <a:pt x="366356" y="1807951"/>
                </a:lnTo>
                <a:lnTo>
                  <a:pt x="306786" y="1781144"/>
                </a:lnTo>
                <a:lnTo>
                  <a:pt x="262108" y="1751359"/>
                </a:lnTo>
                <a:lnTo>
                  <a:pt x="229345" y="1718596"/>
                </a:lnTo>
                <a:lnTo>
                  <a:pt x="199560" y="1682854"/>
                </a:lnTo>
                <a:lnTo>
                  <a:pt x="172753" y="1635197"/>
                </a:lnTo>
                <a:lnTo>
                  <a:pt x="154882" y="1590520"/>
                </a:lnTo>
                <a:lnTo>
                  <a:pt x="142968" y="1542864"/>
                </a:lnTo>
                <a:lnTo>
                  <a:pt x="131054" y="1486272"/>
                </a:lnTo>
                <a:lnTo>
                  <a:pt x="125097" y="1420745"/>
                </a:lnTo>
                <a:lnTo>
                  <a:pt x="128076" y="1292670"/>
                </a:lnTo>
                <a:lnTo>
                  <a:pt x="139990" y="67314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2ACC9B00-CFDC-8842-B7FC-510ABF998006}"/>
              </a:ext>
            </a:extLst>
          </p:cNvPr>
          <p:cNvSpPr/>
          <p:nvPr/>
        </p:nvSpPr>
        <p:spPr>
          <a:xfrm>
            <a:off x="6372225" y="4497388"/>
            <a:ext cx="557213" cy="952500"/>
          </a:xfrm>
          <a:custGeom>
            <a:avLst/>
            <a:gdLst>
              <a:gd name="connsiteX0" fmla="*/ 340519 w 557213"/>
              <a:gd name="connsiteY0" fmla="*/ 221457 h 952500"/>
              <a:gd name="connsiteX1" fmla="*/ 307181 w 557213"/>
              <a:gd name="connsiteY1" fmla="*/ 88107 h 952500"/>
              <a:gd name="connsiteX2" fmla="*/ 290513 w 557213"/>
              <a:gd name="connsiteY2" fmla="*/ 28575 h 952500"/>
              <a:gd name="connsiteX3" fmla="*/ 276225 w 557213"/>
              <a:gd name="connsiteY3" fmla="*/ 2382 h 952500"/>
              <a:gd name="connsiteX4" fmla="*/ 269081 w 557213"/>
              <a:gd name="connsiteY4" fmla="*/ 0 h 952500"/>
              <a:gd name="connsiteX5" fmla="*/ 257175 w 557213"/>
              <a:gd name="connsiteY5" fmla="*/ 4763 h 952500"/>
              <a:gd name="connsiteX6" fmla="*/ 245269 w 557213"/>
              <a:gd name="connsiteY6" fmla="*/ 23813 h 952500"/>
              <a:gd name="connsiteX7" fmla="*/ 245269 w 557213"/>
              <a:gd name="connsiteY7" fmla="*/ 76200 h 952500"/>
              <a:gd name="connsiteX8" fmla="*/ 245269 w 557213"/>
              <a:gd name="connsiteY8" fmla="*/ 183357 h 952500"/>
              <a:gd name="connsiteX9" fmla="*/ 245269 w 557213"/>
              <a:gd name="connsiteY9" fmla="*/ 357188 h 952500"/>
              <a:gd name="connsiteX10" fmla="*/ 247650 w 557213"/>
              <a:gd name="connsiteY10" fmla="*/ 547688 h 952500"/>
              <a:gd name="connsiteX11" fmla="*/ 238125 w 557213"/>
              <a:gd name="connsiteY11" fmla="*/ 621507 h 952500"/>
              <a:gd name="connsiteX12" fmla="*/ 223838 w 557213"/>
              <a:gd name="connsiteY12" fmla="*/ 688182 h 952500"/>
              <a:gd name="connsiteX13" fmla="*/ 200025 w 557213"/>
              <a:gd name="connsiteY13" fmla="*/ 750094 h 952500"/>
              <a:gd name="connsiteX14" fmla="*/ 169069 w 557213"/>
              <a:gd name="connsiteY14" fmla="*/ 807244 h 952500"/>
              <a:gd name="connsiteX15" fmla="*/ 128588 w 557213"/>
              <a:gd name="connsiteY15" fmla="*/ 862013 h 952500"/>
              <a:gd name="connsiteX16" fmla="*/ 95250 w 557213"/>
              <a:gd name="connsiteY16" fmla="*/ 892969 h 952500"/>
              <a:gd name="connsiteX17" fmla="*/ 50006 w 557213"/>
              <a:gd name="connsiteY17" fmla="*/ 923925 h 952500"/>
              <a:gd name="connsiteX18" fmla="*/ 0 w 557213"/>
              <a:gd name="connsiteY18" fmla="*/ 952500 h 952500"/>
              <a:gd name="connsiteX19" fmla="*/ 557213 w 557213"/>
              <a:gd name="connsiteY19" fmla="*/ 833438 h 952500"/>
              <a:gd name="connsiteX20" fmla="*/ 521494 w 557213"/>
              <a:gd name="connsiteY20" fmla="*/ 790575 h 952500"/>
              <a:gd name="connsiteX21" fmla="*/ 504825 w 557213"/>
              <a:gd name="connsiteY21" fmla="*/ 759619 h 952500"/>
              <a:gd name="connsiteX22" fmla="*/ 469106 w 557213"/>
              <a:gd name="connsiteY22" fmla="*/ 676275 h 952500"/>
              <a:gd name="connsiteX23" fmla="*/ 431006 w 557213"/>
              <a:gd name="connsiteY23" fmla="*/ 557213 h 952500"/>
              <a:gd name="connsiteX24" fmla="*/ 354806 w 557213"/>
              <a:gd name="connsiteY24" fmla="*/ 271463 h 952500"/>
              <a:gd name="connsiteX25" fmla="*/ 340519 w 557213"/>
              <a:gd name="connsiteY25" fmla="*/ 221457 h 952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57213" h="952500">
                <a:moveTo>
                  <a:pt x="340519" y="221457"/>
                </a:moveTo>
                <a:lnTo>
                  <a:pt x="307181" y="88107"/>
                </a:lnTo>
                <a:lnTo>
                  <a:pt x="290513" y="28575"/>
                </a:lnTo>
                <a:lnTo>
                  <a:pt x="276225" y="2382"/>
                </a:lnTo>
                <a:lnTo>
                  <a:pt x="269081" y="0"/>
                </a:lnTo>
                <a:lnTo>
                  <a:pt x="257175" y="4763"/>
                </a:lnTo>
                <a:lnTo>
                  <a:pt x="245269" y="23813"/>
                </a:lnTo>
                <a:lnTo>
                  <a:pt x="245269" y="76200"/>
                </a:lnTo>
                <a:lnTo>
                  <a:pt x="245269" y="183357"/>
                </a:lnTo>
                <a:lnTo>
                  <a:pt x="245269" y="357188"/>
                </a:lnTo>
                <a:cubicBezTo>
                  <a:pt x="246063" y="420688"/>
                  <a:pt x="246856" y="484188"/>
                  <a:pt x="247650" y="547688"/>
                </a:cubicBezTo>
                <a:lnTo>
                  <a:pt x="238125" y="621507"/>
                </a:lnTo>
                <a:lnTo>
                  <a:pt x="223838" y="688182"/>
                </a:lnTo>
                <a:lnTo>
                  <a:pt x="200025" y="750094"/>
                </a:lnTo>
                <a:lnTo>
                  <a:pt x="169069" y="807244"/>
                </a:lnTo>
                <a:lnTo>
                  <a:pt x="128588" y="862013"/>
                </a:lnTo>
                <a:lnTo>
                  <a:pt x="95250" y="892969"/>
                </a:lnTo>
                <a:lnTo>
                  <a:pt x="50006" y="923925"/>
                </a:lnTo>
                <a:lnTo>
                  <a:pt x="0" y="952500"/>
                </a:lnTo>
                <a:lnTo>
                  <a:pt x="557213" y="833438"/>
                </a:lnTo>
                <a:lnTo>
                  <a:pt x="521494" y="790575"/>
                </a:lnTo>
                <a:lnTo>
                  <a:pt x="504825" y="759619"/>
                </a:lnTo>
                <a:lnTo>
                  <a:pt x="469106" y="676275"/>
                </a:lnTo>
                <a:lnTo>
                  <a:pt x="431006" y="557213"/>
                </a:lnTo>
                <a:lnTo>
                  <a:pt x="354806" y="271463"/>
                </a:lnTo>
                <a:lnTo>
                  <a:pt x="340519" y="22145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6456E89-4961-4DBD-A976-C3C724F8D33B}"/>
              </a:ext>
            </a:extLst>
          </p:cNvPr>
          <p:cNvGrpSpPr/>
          <p:nvPr/>
        </p:nvGrpSpPr>
        <p:grpSpPr>
          <a:xfrm>
            <a:off x="2625725" y="1426369"/>
            <a:ext cx="4429125" cy="4389438"/>
            <a:chOff x="2767013" y="1562100"/>
            <a:chExt cx="4429125" cy="4389438"/>
          </a:xfrm>
        </p:grpSpPr>
        <p:sp>
          <p:nvSpPr>
            <p:cNvPr id="10" name="フリーフォーム 13">
              <a:extLst>
                <a:ext uri="{FF2B5EF4-FFF2-40B4-BE49-F238E27FC236}">
                  <a16:creationId xmlns:a16="http://schemas.microsoft.com/office/drawing/2014/main" id="{E806C0FD-1D8D-4AB1-8D2D-6DFB3C59E768}"/>
                </a:ext>
              </a:extLst>
            </p:cNvPr>
            <p:cNvSpPr/>
            <p:nvPr/>
          </p:nvSpPr>
          <p:spPr>
            <a:xfrm>
              <a:off x="2767013" y="1562100"/>
              <a:ext cx="1625600" cy="1990725"/>
            </a:xfrm>
            <a:custGeom>
              <a:avLst/>
              <a:gdLst>
                <a:gd name="connsiteX0" fmla="*/ 1344555 w 1625314"/>
                <a:gd name="connsiteY0" fmla="*/ 685156 h 1991074"/>
                <a:gd name="connsiteX1" fmla="*/ 1262130 w 1625314"/>
                <a:gd name="connsiteY1" fmla="*/ 821672 h 1991074"/>
                <a:gd name="connsiteX2" fmla="*/ 1220917 w 1625314"/>
                <a:gd name="connsiteY2" fmla="*/ 883490 h 1991074"/>
                <a:gd name="connsiteX3" fmla="*/ 1081826 w 1625314"/>
                <a:gd name="connsiteY3" fmla="*/ 1063795 h 1991074"/>
                <a:gd name="connsiteX4" fmla="*/ 989098 w 1625314"/>
                <a:gd name="connsiteY4" fmla="*/ 1166826 h 1991074"/>
                <a:gd name="connsiteX5" fmla="*/ 878339 w 1625314"/>
                <a:gd name="connsiteY5" fmla="*/ 1290463 h 1991074"/>
                <a:gd name="connsiteX6" fmla="*/ 734096 w 1625314"/>
                <a:gd name="connsiteY6" fmla="*/ 1437282 h 1991074"/>
                <a:gd name="connsiteX7" fmla="*/ 592428 w 1625314"/>
                <a:gd name="connsiteY7" fmla="*/ 1573798 h 1991074"/>
                <a:gd name="connsiteX8" fmla="*/ 476519 w 1625314"/>
                <a:gd name="connsiteY8" fmla="*/ 1671677 h 1991074"/>
                <a:gd name="connsiteX9" fmla="*/ 270457 w 1625314"/>
                <a:gd name="connsiteY9" fmla="*/ 1828800 h 1991074"/>
                <a:gd name="connsiteX10" fmla="*/ 87577 w 1625314"/>
                <a:gd name="connsiteY10" fmla="*/ 1970467 h 1991074"/>
                <a:gd name="connsiteX11" fmla="*/ 51516 w 1625314"/>
                <a:gd name="connsiteY11" fmla="*/ 1988498 h 1991074"/>
                <a:gd name="connsiteX12" fmla="*/ 33485 w 1625314"/>
                <a:gd name="connsiteY12" fmla="*/ 1991074 h 1991074"/>
                <a:gd name="connsiteX13" fmla="*/ 15455 w 1625314"/>
                <a:gd name="connsiteY13" fmla="*/ 1991074 h 1991074"/>
                <a:gd name="connsiteX14" fmla="*/ 7728 w 1625314"/>
                <a:gd name="connsiteY14" fmla="*/ 1985922 h 1991074"/>
                <a:gd name="connsiteX15" fmla="*/ 2576 w 1625314"/>
                <a:gd name="connsiteY15" fmla="*/ 1975619 h 1991074"/>
                <a:gd name="connsiteX16" fmla="*/ 0 w 1625314"/>
                <a:gd name="connsiteY16" fmla="*/ 1947285 h 1991074"/>
                <a:gd name="connsiteX17" fmla="*/ 12879 w 1625314"/>
                <a:gd name="connsiteY17" fmla="*/ 1921528 h 1991074"/>
                <a:gd name="connsiteX18" fmla="*/ 87577 w 1625314"/>
                <a:gd name="connsiteY18" fmla="*/ 1857133 h 1991074"/>
                <a:gd name="connsiteX19" fmla="*/ 193183 w 1625314"/>
                <a:gd name="connsiteY19" fmla="*/ 1754102 h 1991074"/>
                <a:gd name="connsiteX20" fmla="*/ 314245 w 1625314"/>
                <a:gd name="connsiteY20" fmla="*/ 1635617 h 1991074"/>
                <a:gd name="connsiteX21" fmla="*/ 404397 w 1625314"/>
                <a:gd name="connsiteY21" fmla="*/ 1542889 h 1991074"/>
                <a:gd name="connsiteX22" fmla="*/ 515155 w 1625314"/>
                <a:gd name="connsiteY22" fmla="*/ 1416676 h 1991074"/>
                <a:gd name="connsiteX23" fmla="*/ 628489 w 1625314"/>
                <a:gd name="connsiteY23" fmla="*/ 1285311 h 1991074"/>
                <a:gd name="connsiteX24" fmla="*/ 728944 w 1625314"/>
                <a:gd name="connsiteY24" fmla="*/ 1161674 h 1991074"/>
                <a:gd name="connsiteX25" fmla="*/ 816521 w 1625314"/>
                <a:gd name="connsiteY25" fmla="*/ 1048340 h 1991074"/>
                <a:gd name="connsiteX26" fmla="*/ 937582 w 1625314"/>
                <a:gd name="connsiteY26" fmla="*/ 880915 h 1991074"/>
                <a:gd name="connsiteX27" fmla="*/ 1004552 w 1625314"/>
                <a:gd name="connsiteY27" fmla="*/ 777884 h 1991074"/>
                <a:gd name="connsiteX28" fmla="*/ 1094704 w 1625314"/>
                <a:gd name="connsiteY28" fmla="*/ 625913 h 1991074"/>
                <a:gd name="connsiteX29" fmla="*/ 1151372 w 1625314"/>
                <a:gd name="connsiteY29" fmla="*/ 517730 h 1991074"/>
                <a:gd name="connsiteX30" fmla="*/ 1187432 w 1625314"/>
                <a:gd name="connsiteY30" fmla="*/ 437881 h 1991074"/>
                <a:gd name="connsiteX31" fmla="*/ 1210614 w 1625314"/>
                <a:gd name="connsiteY31" fmla="*/ 378639 h 1991074"/>
                <a:gd name="connsiteX32" fmla="*/ 1223493 w 1625314"/>
                <a:gd name="connsiteY32" fmla="*/ 334850 h 1991074"/>
                <a:gd name="connsiteX33" fmla="*/ 1233796 w 1625314"/>
                <a:gd name="connsiteY33" fmla="*/ 288486 h 1991074"/>
                <a:gd name="connsiteX34" fmla="*/ 1238948 w 1625314"/>
                <a:gd name="connsiteY34" fmla="*/ 252426 h 1991074"/>
                <a:gd name="connsiteX35" fmla="*/ 1238948 w 1625314"/>
                <a:gd name="connsiteY35" fmla="*/ 242123 h 1991074"/>
                <a:gd name="connsiteX36" fmla="*/ 1231221 w 1625314"/>
                <a:gd name="connsiteY36" fmla="*/ 221516 h 1991074"/>
                <a:gd name="connsiteX37" fmla="*/ 1220917 w 1625314"/>
                <a:gd name="connsiteY37" fmla="*/ 203486 h 1991074"/>
                <a:gd name="connsiteX38" fmla="*/ 1190008 w 1625314"/>
                <a:gd name="connsiteY38" fmla="*/ 159698 h 1991074"/>
                <a:gd name="connsiteX39" fmla="*/ 1159099 w 1625314"/>
                <a:gd name="connsiteY39" fmla="*/ 123637 h 1991074"/>
                <a:gd name="connsiteX40" fmla="*/ 1102432 w 1625314"/>
                <a:gd name="connsiteY40" fmla="*/ 74697 h 1991074"/>
                <a:gd name="connsiteX41" fmla="*/ 1081826 w 1625314"/>
                <a:gd name="connsiteY41" fmla="*/ 54091 h 1991074"/>
                <a:gd name="connsiteX42" fmla="*/ 1071523 w 1625314"/>
                <a:gd name="connsiteY42" fmla="*/ 30909 h 1991074"/>
                <a:gd name="connsiteX43" fmla="*/ 1068947 w 1625314"/>
                <a:gd name="connsiteY43" fmla="*/ 12879 h 1991074"/>
                <a:gd name="connsiteX44" fmla="*/ 1071523 w 1625314"/>
                <a:gd name="connsiteY44" fmla="*/ 2576 h 1991074"/>
                <a:gd name="connsiteX45" fmla="*/ 1084401 w 1625314"/>
                <a:gd name="connsiteY45" fmla="*/ 0 h 1991074"/>
                <a:gd name="connsiteX46" fmla="*/ 1120462 w 1625314"/>
                <a:gd name="connsiteY46" fmla="*/ 7727 h 1991074"/>
                <a:gd name="connsiteX47" fmla="*/ 1164250 w 1625314"/>
                <a:gd name="connsiteY47" fmla="*/ 18030 h 1991074"/>
                <a:gd name="connsiteX48" fmla="*/ 1233796 w 1625314"/>
                <a:gd name="connsiteY48" fmla="*/ 33485 h 1991074"/>
                <a:gd name="connsiteX49" fmla="*/ 1308494 w 1625314"/>
                <a:gd name="connsiteY49" fmla="*/ 59243 h 1991074"/>
                <a:gd name="connsiteX50" fmla="*/ 1354858 w 1625314"/>
                <a:gd name="connsiteY50" fmla="*/ 79849 h 1991074"/>
                <a:gd name="connsiteX51" fmla="*/ 1445010 w 1625314"/>
                <a:gd name="connsiteY51" fmla="*/ 121061 h 1991074"/>
                <a:gd name="connsiteX52" fmla="*/ 1517132 w 1625314"/>
                <a:gd name="connsiteY52" fmla="*/ 167425 h 1991074"/>
                <a:gd name="connsiteX53" fmla="*/ 1560920 w 1625314"/>
                <a:gd name="connsiteY53" fmla="*/ 203486 h 1991074"/>
                <a:gd name="connsiteX54" fmla="*/ 1594405 w 1625314"/>
                <a:gd name="connsiteY54" fmla="*/ 231819 h 1991074"/>
                <a:gd name="connsiteX55" fmla="*/ 1612435 w 1625314"/>
                <a:gd name="connsiteY55" fmla="*/ 257577 h 1991074"/>
                <a:gd name="connsiteX56" fmla="*/ 1622738 w 1625314"/>
                <a:gd name="connsiteY56" fmla="*/ 283335 h 1991074"/>
                <a:gd name="connsiteX57" fmla="*/ 1625314 w 1625314"/>
                <a:gd name="connsiteY57" fmla="*/ 298790 h 1991074"/>
                <a:gd name="connsiteX58" fmla="*/ 1622738 w 1625314"/>
                <a:gd name="connsiteY58" fmla="*/ 314244 h 1991074"/>
                <a:gd name="connsiteX59" fmla="*/ 1612435 w 1625314"/>
                <a:gd name="connsiteY59" fmla="*/ 329699 h 1991074"/>
                <a:gd name="connsiteX60" fmla="*/ 1594405 w 1625314"/>
                <a:gd name="connsiteY60" fmla="*/ 345154 h 1991074"/>
                <a:gd name="connsiteX61" fmla="*/ 1560920 w 1625314"/>
                <a:gd name="connsiteY61" fmla="*/ 360608 h 1991074"/>
                <a:gd name="connsiteX62" fmla="*/ 1530010 w 1625314"/>
                <a:gd name="connsiteY62" fmla="*/ 381214 h 1991074"/>
                <a:gd name="connsiteX63" fmla="*/ 1504253 w 1625314"/>
                <a:gd name="connsiteY63" fmla="*/ 404396 h 1991074"/>
                <a:gd name="connsiteX64" fmla="*/ 1478495 w 1625314"/>
                <a:gd name="connsiteY64" fmla="*/ 437881 h 1991074"/>
                <a:gd name="connsiteX65" fmla="*/ 1442434 w 1625314"/>
                <a:gd name="connsiteY65" fmla="*/ 512579 h 1991074"/>
                <a:gd name="connsiteX66" fmla="*/ 1378040 w 1625314"/>
                <a:gd name="connsiteY66" fmla="*/ 628489 h 1991074"/>
                <a:gd name="connsiteX67" fmla="*/ 1344555 w 1625314"/>
                <a:gd name="connsiteY67" fmla="*/ 685156 h 199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625314" h="1991074">
                  <a:moveTo>
                    <a:pt x="1344555" y="685156"/>
                  </a:moveTo>
                  <a:lnTo>
                    <a:pt x="1262130" y="821672"/>
                  </a:lnTo>
                  <a:lnTo>
                    <a:pt x="1220917" y="883490"/>
                  </a:lnTo>
                  <a:lnTo>
                    <a:pt x="1081826" y="1063795"/>
                  </a:lnTo>
                  <a:lnTo>
                    <a:pt x="989098" y="1166826"/>
                  </a:lnTo>
                  <a:lnTo>
                    <a:pt x="878339" y="1290463"/>
                  </a:lnTo>
                  <a:lnTo>
                    <a:pt x="734096" y="1437282"/>
                  </a:lnTo>
                  <a:lnTo>
                    <a:pt x="592428" y="1573798"/>
                  </a:lnTo>
                  <a:lnTo>
                    <a:pt x="476519" y="1671677"/>
                  </a:lnTo>
                  <a:lnTo>
                    <a:pt x="270457" y="1828800"/>
                  </a:lnTo>
                  <a:lnTo>
                    <a:pt x="87577" y="1970467"/>
                  </a:lnTo>
                  <a:lnTo>
                    <a:pt x="51516" y="1988498"/>
                  </a:lnTo>
                  <a:lnTo>
                    <a:pt x="33485" y="1991074"/>
                  </a:lnTo>
                  <a:lnTo>
                    <a:pt x="15455" y="1991074"/>
                  </a:lnTo>
                  <a:lnTo>
                    <a:pt x="7728" y="1985922"/>
                  </a:lnTo>
                  <a:lnTo>
                    <a:pt x="2576" y="1975619"/>
                  </a:lnTo>
                  <a:lnTo>
                    <a:pt x="0" y="1947285"/>
                  </a:lnTo>
                  <a:lnTo>
                    <a:pt x="12879" y="1921528"/>
                  </a:lnTo>
                  <a:lnTo>
                    <a:pt x="87577" y="1857133"/>
                  </a:lnTo>
                  <a:lnTo>
                    <a:pt x="193183" y="1754102"/>
                  </a:lnTo>
                  <a:lnTo>
                    <a:pt x="314245" y="1635617"/>
                  </a:lnTo>
                  <a:lnTo>
                    <a:pt x="404397" y="1542889"/>
                  </a:lnTo>
                  <a:lnTo>
                    <a:pt x="515155" y="1416676"/>
                  </a:lnTo>
                  <a:lnTo>
                    <a:pt x="628489" y="1285311"/>
                  </a:lnTo>
                  <a:lnTo>
                    <a:pt x="728944" y="1161674"/>
                  </a:lnTo>
                  <a:lnTo>
                    <a:pt x="816521" y="1048340"/>
                  </a:lnTo>
                  <a:lnTo>
                    <a:pt x="937582" y="880915"/>
                  </a:lnTo>
                  <a:lnTo>
                    <a:pt x="1004552" y="777884"/>
                  </a:lnTo>
                  <a:lnTo>
                    <a:pt x="1094704" y="625913"/>
                  </a:lnTo>
                  <a:lnTo>
                    <a:pt x="1151372" y="517730"/>
                  </a:lnTo>
                  <a:lnTo>
                    <a:pt x="1187432" y="437881"/>
                  </a:lnTo>
                  <a:lnTo>
                    <a:pt x="1210614" y="378639"/>
                  </a:lnTo>
                  <a:lnTo>
                    <a:pt x="1223493" y="334850"/>
                  </a:lnTo>
                  <a:lnTo>
                    <a:pt x="1233796" y="288486"/>
                  </a:lnTo>
                  <a:lnTo>
                    <a:pt x="1238948" y="252426"/>
                  </a:lnTo>
                  <a:lnTo>
                    <a:pt x="1238948" y="242123"/>
                  </a:lnTo>
                  <a:lnTo>
                    <a:pt x="1231221" y="221516"/>
                  </a:lnTo>
                  <a:lnTo>
                    <a:pt x="1220917" y="203486"/>
                  </a:lnTo>
                  <a:lnTo>
                    <a:pt x="1190008" y="159698"/>
                  </a:lnTo>
                  <a:lnTo>
                    <a:pt x="1159099" y="123637"/>
                  </a:lnTo>
                  <a:lnTo>
                    <a:pt x="1102432" y="74697"/>
                  </a:lnTo>
                  <a:lnTo>
                    <a:pt x="1081826" y="54091"/>
                  </a:lnTo>
                  <a:lnTo>
                    <a:pt x="1071523" y="30909"/>
                  </a:lnTo>
                  <a:lnTo>
                    <a:pt x="1068947" y="12879"/>
                  </a:lnTo>
                  <a:lnTo>
                    <a:pt x="1071523" y="2576"/>
                  </a:lnTo>
                  <a:lnTo>
                    <a:pt x="1084401" y="0"/>
                  </a:lnTo>
                  <a:lnTo>
                    <a:pt x="1120462" y="7727"/>
                  </a:lnTo>
                  <a:lnTo>
                    <a:pt x="1164250" y="18030"/>
                  </a:lnTo>
                  <a:lnTo>
                    <a:pt x="1233796" y="33485"/>
                  </a:lnTo>
                  <a:lnTo>
                    <a:pt x="1308494" y="59243"/>
                  </a:lnTo>
                  <a:lnTo>
                    <a:pt x="1354858" y="79849"/>
                  </a:lnTo>
                  <a:lnTo>
                    <a:pt x="1445010" y="121061"/>
                  </a:lnTo>
                  <a:lnTo>
                    <a:pt x="1517132" y="167425"/>
                  </a:lnTo>
                  <a:lnTo>
                    <a:pt x="1560920" y="203486"/>
                  </a:lnTo>
                  <a:lnTo>
                    <a:pt x="1594405" y="231819"/>
                  </a:lnTo>
                  <a:lnTo>
                    <a:pt x="1612435" y="257577"/>
                  </a:lnTo>
                  <a:lnTo>
                    <a:pt x="1622738" y="283335"/>
                  </a:lnTo>
                  <a:lnTo>
                    <a:pt x="1625314" y="298790"/>
                  </a:lnTo>
                  <a:lnTo>
                    <a:pt x="1622738" y="314244"/>
                  </a:lnTo>
                  <a:lnTo>
                    <a:pt x="1612435" y="329699"/>
                  </a:lnTo>
                  <a:lnTo>
                    <a:pt x="1594405" y="345154"/>
                  </a:lnTo>
                  <a:lnTo>
                    <a:pt x="1560920" y="360608"/>
                  </a:lnTo>
                  <a:lnTo>
                    <a:pt x="1530010" y="381214"/>
                  </a:lnTo>
                  <a:lnTo>
                    <a:pt x="1504253" y="404396"/>
                  </a:lnTo>
                  <a:lnTo>
                    <a:pt x="1478495" y="437881"/>
                  </a:lnTo>
                  <a:lnTo>
                    <a:pt x="1442434" y="512579"/>
                  </a:lnTo>
                  <a:lnTo>
                    <a:pt x="1378040" y="628489"/>
                  </a:lnTo>
                  <a:lnTo>
                    <a:pt x="1344555" y="6851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8">
              <a:extLst>
                <a:ext uri="{FF2B5EF4-FFF2-40B4-BE49-F238E27FC236}">
                  <a16:creationId xmlns:a16="http://schemas.microsoft.com/office/drawing/2014/main" id="{56CDB863-B8DA-412D-99D2-3A1E4CA850B1}"/>
                </a:ext>
              </a:extLst>
            </p:cNvPr>
            <p:cNvSpPr/>
            <p:nvPr/>
          </p:nvSpPr>
          <p:spPr>
            <a:xfrm>
              <a:off x="3522663" y="3024188"/>
              <a:ext cx="1965325" cy="1185862"/>
            </a:xfrm>
            <a:custGeom>
              <a:avLst/>
              <a:gdLst>
                <a:gd name="connsiteX0" fmla="*/ 916781 w 1966912"/>
                <a:gd name="connsiteY0" fmla="*/ 154781 h 1185862"/>
                <a:gd name="connsiteX1" fmla="*/ 1297781 w 1966912"/>
                <a:gd name="connsiteY1" fmla="*/ 88106 h 1185862"/>
                <a:gd name="connsiteX2" fmla="*/ 1512094 w 1966912"/>
                <a:gd name="connsiteY2" fmla="*/ 52387 h 1185862"/>
                <a:gd name="connsiteX3" fmla="*/ 1550194 w 1966912"/>
                <a:gd name="connsiteY3" fmla="*/ 45243 h 1185862"/>
                <a:gd name="connsiteX4" fmla="*/ 1588294 w 1966912"/>
                <a:gd name="connsiteY4" fmla="*/ 26193 h 1185862"/>
                <a:gd name="connsiteX5" fmla="*/ 1635919 w 1966912"/>
                <a:gd name="connsiteY5" fmla="*/ 9525 h 1185862"/>
                <a:gd name="connsiteX6" fmla="*/ 1681162 w 1966912"/>
                <a:gd name="connsiteY6" fmla="*/ 0 h 1185862"/>
                <a:gd name="connsiteX7" fmla="*/ 1700212 w 1966912"/>
                <a:gd name="connsiteY7" fmla="*/ 4762 h 1185862"/>
                <a:gd name="connsiteX8" fmla="*/ 1733550 w 1966912"/>
                <a:gd name="connsiteY8" fmla="*/ 23812 h 1185862"/>
                <a:gd name="connsiteX9" fmla="*/ 1809750 w 1966912"/>
                <a:gd name="connsiteY9" fmla="*/ 73818 h 1185862"/>
                <a:gd name="connsiteX10" fmla="*/ 1876425 w 1966912"/>
                <a:gd name="connsiteY10" fmla="*/ 123825 h 1185862"/>
                <a:gd name="connsiteX11" fmla="*/ 1943100 w 1966912"/>
                <a:gd name="connsiteY11" fmla="*/ 185737 h 1185862"/>
                <a:gd name="connsiteX12" fmla="*/ 1957387 w 1966912"/>
                <a:gd name="connsiteY12" fmla="*/ 207168 h 1185862"/>
                <a:gd name="connsiteX13" fmla="*/ 1964531 w 1966912"/>
                <a:gd name="connsiteY13" fmla="*/ 223837 h 1185862"/>
                <a:gd name="connsiteX14" fmla="*/ 1966912 w 1966912"/>
                <a:gd name="connsiteY14" fmla="*/ 238125 h 1185862"/>
                <a:gd name="connsiteX15" fmla="*/ 1966912 w 1966912"/>
                <a:gd name="connsiteY15" fmla="*/ 252412 h 1185862"/>
                <a:gd name="connsiteX16" fmla="*/ 1955006 w 1966912"/>
                <a:gd name="connsiteY16" fmla="*/ 271462 h 1185862"/>
                <a:gd name="connsiteX17" fmla="*/ 1919287 w 1966912"/>
                <a:gd name="connsiteY17" fmla="*/ 302418 h 1185862"/>
                <a:gd name="connsiteX18" fmla="*/ 1890712 w 1966912"/>
                <a:gd name="connsiteY18" fmla="*/ 335756 h 1185862"/>
                <a:gd name="connsiteX19" fmla="*/ 1864519 w 1966912"/>
                <a:gd name="connsiteY19" fmla="*/ 378618 h 1185862"/>
                <a:gd name="connsiteX20" fmla="*/ 1838325 w 1966912"/>
                <a:gd name="connsiteY20" fmla="*/ 454818 h 1185862"/>
                <a:gd name="connsiteX21" fmla="*/ 1769269 w 1966912"/>
                <a:gd name="connsiteY21" fmla="*/ 661987 h 1185862"/>
                <a:gd name="connsiteX22" fmla="*/ 1671637 w 1966912"/>
                <a:gd name="connsiteY22" fmla="*/ 942975 h 1185862"/>
                <a:gd name="connsiteX23" fmla="*/ 1612106 w 1966912"/>
                <a:gd name="connsiteY23" fmla="*/ 1114425 h 1185862"/>
                <a:gd name="connsiteX24" fmla="*/ 1597819 w 1966912"/>
                <a:gd name="connsiteY24" fmla="*/ 1140618 h 1185862"/>
                <a:gd name="connsiteX25" fmla="*/ 1576387 w 1966912"/>
                <a:gd name="connsiteY25" fmla="*/ 1162050 h 1185862"/>
                <a:gd name="connsiteX26" fmla="*/ 1550194 w 1966912"/>
                <a:gd name="connsiteY26" fmla="*/ 1173956 h 1185862"/>
                <a:gd name="connsiteX27" fmla="*/ 1507331 w 1966912"/>
                <a:gd name="connsiteY27" fmla="*/ 1183481 h 1185862"/>
                <a:gd name="connsiteX28" fmla="*/ 1485900 w 1966912"/>
                <a:gd name="connsiteY28" fmla="*/ 1185862 h 1185862"/>
                <a:gd name="connsiteX29" fmla="*/ 1464469 w 1966912"/>
                <a:gd name="connsiteY29" fmla="*/ 1185862 h 1185862"/>
                <a:gd name="connsiteX30" fmla="*/ 1433512 w 1966912"/>
                <a:gd name="connsiteY30" fmla="*/ 1178718 h 1185862"/>
                <a:gd name="connsiteX31" fmla="*/ 1404937 w 1966912"/>
                <a:gd name="connsiteY31" fmla="*/ 1162050 h 1185862"/>
                <a:gd name="connsiteX32" fmla="*/ 1388269 w 1966912"/>
                <a:gd name="connsiteY32" fmla="*/ 1147762 h 1185862"/>
                <a:gd name="connsiteX33" fmla="*/ 1381125 w 1966912"/>
                <a:gd name="connsiteY33" fmla="*/ 1128712 h 1185862"/>
                <a:gd name="connsiteX34" fmla="*/ 1376362 w 1966912"/>
                <a:gd name="connsiteY34" fmla="*/ 1104900 h 1185862"/>
                <a:gd name="connsiteX35" fmla="*/ 1376362 w 1966912"/>
                <a:gd name="connsiteY35" fmla="*/ 1071562 h 1185862"/>
                <a:gd name="connsiteX36" fmla="*/ 1419225 w 1966912"/>
                <a:gd name="connsiteY36" fmla="*/ 892968 h 1185862"/>
                <a:gd name="connsiteX37" fmla="*/ 1459706 w 1966912"/>
                <a:gd name="connsiteY37" fmla="*/ 721518 h 1185862"/>
                <a:gd name="connsiteX38" fmla="*/ 1495425 w 1966912"/>
                <a:gd name="connsiteY38" fmla="*/ 576262 h 1185862"/>
                <a:gd name="connsiteX39" fmla="*/ 1531144 w 1966912"/>
                <a:gd name="connsiteY39" fmla="*/ 423862 h 1185862"/>
                <a:gd name="connsiteX40" fmla="*/ 1552575 w 1966912"/>
                <a:gd name="connsiteY40" fmla="*/ 326231 h 1185862"/>
                <a:gd name="connsiteX41" fmla="*/ 1557337 w 1966912"/>
                <a:gd name="connsiteY41" fmla="*/ 304800 h 1185862"/>
                <a:gd name="connsiteX42" fmla="*/ 1557337 w 1966912"/>
                <a:gd name="connsiteY42" fmla="*/ 292893 h 1185862"/>
                <a:gd name="connsiteX43" fmla="*/ 1550194 w 1966912"/>
                <a:gd name="connsiteY43" fmla="*/ 269081 h 1185862"/>
                <a:gd name="connsiteX44" fmla="*/ 1538287 w 1966912"/>
                <a:gd name="connsiteY44" fmla="*/ 257175 h 1185862"/>
                <a:gd name="connsiteX45" fmla="*/ 1512094 w 1966912"/>
                <a:gd name="connsiteY45" fmla="*/ 245268 h 1185862"/>
                <a:gd name="connsiteX46" fmla="*/ 1478756 w 1966912"/>
                <a:gd name="connsiteY46" fmla="*/ 247650 h 1185862"/>
                <a:gd name="connsiteX47" fmla="*/ 1333500 w 1966912"/>
                <a:gd name="connsiteY47" fmla="*/ 273843 h 1185862"/>
                <a:gd name="connsiteX48" fmla="*/ 978694 w 1966912"/>
                <a:gd name="connsiteY48" fmla="*/ 338137 h 1185862"/>
                <a:gd name="connsiteX49" fmla="*/ 664369 w 1966912"/>
                <a:gd name="connsiteY49" fmla="*/ 397668 h 1185862"/>
                <a:gd name="connsiteX50" fmla="*/ 404812 w 1966912"/>
                <a:gd name="connsiteY50" fmla="*/ 438150 h 1185862"/>
                <a:gd name="connsiteX51" fmla="*/ 357187 w 1966912"/>
                <a:gd name="connsiteY51" fmla="*/ 445293 h 1185862"/>
                <a:gd name="connsiteX52" fmla="*/ 326231 w 1966912"/>
                <a:gd name="connsiteY52" fmla="*/ 447675 h 1185862"/>
                <a:gd name="connsiteX53" fmla="*/ 309562 w 1966912"/>
                <a:gd name="connsiteY53" fmla="*/ 447675 h 1185862"/>
                <a:gd name="connsiteX54" fmla="*/ 278606 w 1966912"/>
                <a:gd name="connsiteY54" fmla="*/ 440531 h 1185862"/>
                <a:gd name="connsiteX55" fmla="*/ 242887 w 1966912"/>
                <a:gd name="connsiteY55" fmla="*/ 423862 h 1185862"/>
                <a:gd name="connsiteX56" fmla="*/ 185737 w 1966912"/>
                <a:gd name="connsiteY56" fmla="*/ 390525 h 1185862"/>
                <a:gd name="connsiteX57" fmla="*/ 123825 w 1966912"/>
                <a:gd name="connsiteY57" fmla="*/ 338137 h 1185862"/>
                <a:gd name="connsiteX58" fmla="*/ 73819 w 1966912"/>
                <a:gd name="connsiteY58" fmla="*/ 288131 h 1185862"/>
                <a:gd name="connsiteX59" fmla="*/ 28575 w 1966912"/>
                <a:gd name="connsiteY59" fmla="*/ 245268 h 1185862"/>
                <a:gd name="connsiteX60" fmla="*/ 11906 w 1966912"/>
                <a:gd name="connsiteY60" fmla="*/ 221456 h 1185862"/>
                <a:gd name="connsiteX61" fmla="*/ 0 w 1966912"/>
                <a:gd name="connsiteY61" fmla="*/ 192881 h 1185862"/>
                <a:gd name="connsiteX62" fmla="*/ 0 w 1966912"/>
                <a:gd name="connsiteY62" fmla="*/ 180975 h 1185862"/>
                <a:gd name="connsiteX63" fmla="*/ 0 w 1966912"/>
                <a:gd name="connsiteY63" fmla="*/ 164306 h 1185862"/>
                <a:gd name="connsiteX64" fmla="*/ 4762 w 1966912"/>
                <a:gd name="connsiteY64" fmla="*/ 159543 h 1185862"/>
                <a:gd name="connsiteX65" fmla="*/ 21431 w 1966912"/>
                <a:gd name="connsiteY65" fmla="*/ 159543 h 1185862"/>
                <a:gd name="connsiteX66" fmla="*/ 50006 w 1966912"/>
                <a:gd name="connsiteY66" fmla="*/ 176212 h 1185862"/>
                <a:gd name="connsiteX67" fmla="*/ 142875 w 1966912"/>
                <a:gd name="connsiteY67" fmla="*/ 209550 h 1185862"/>
                <a:gd name="connsiteX68" fmla="*/ 211931 w 1966912"/>
                <a:gd name="connsiteY68" fmla="*/ 228600 h 1185862"/>
                <a:gd name="connsiteX69" fmla="*/ 264319 w 1966912"/>
                <a:gd name="connsiteY69" fmla="*/ 240506 h 1185862"/>
                <a:gd name="connsiteX70" fmla="*/ 326231 w 1966912"/>
                <a:gd name="connsiteY70" fmla="*/ 252412 h 1185862"/>
                <a:gd name="connsiteX71" fmla="*/ 350044 w 1966912"/>
                <a:gd name="connsiteY71" fmla="*/ 252412 h 1185862"/>
                <a:gd name="connsiteX72" fmla="*/ 507206 w 1966912"/>
                <a:gd name="connsiteY72" fmla="*/ 226218 h 1185862"/>
                <a:gd name="connsiteX73" fmla="*/ 916781 w 1966912"/>
                <a:gd name="connsiteY73" fmla="*/ 154781 h 1185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966912" h="1185862">
                  <a:moveTo>
                    <a:pt x="916781" y="154781"/>
                  </a:moveTo>
                  <a:lnTo>
                    <a:pt x="1297781" y="88106"/>
                  </a:lnTo>
                  <a:lnTo>
                    <a:pt x="1512094" y="52387"/>
                  </a:lnTo>
                  <a:lnTo>
                    <a:pt x="1550194" y="45243"/>
                  </a:lnTo>
                  <a:lnTo>
                    <a:pt x="1588294" y="26193"/>
                  </a:lnTo>
                  <a:lnTo>
                    <a:pt x="1635919" y="9525"/>
                  </a:lnTo>
                  <a:lnTo>
                    <a:pt x="1681162" y="0"/>
                  </a:lnTo>
                  <a:lnTo>
                    <a:pt x="1700212" y="4762"/>
                  </a:lnTo>
                  <a:lnTo>
                    <a:pt x="1733550" y="23812"/>
                  </a:lnTo>
                  <a:lnTo>
                    <a:pt x="1809750" y="73818"/>
                  </a:lnTo>
                  <a:lnTo>
                    <a:pt x="1876425" y="123825"/>
                  </a:lnTo>
                  <a:lnTo>
                    <a:pt x="1943100" y="185737"/>
                  </a:lnTo>
                  <a:lnTo>
                    <a:pt x="1957387" y="207168"/>
                  </a:lnTo>
                  <a:lnTo>
                    <a:pt x="1964531" y="223837"/>
                  </a:lnTo>
                  <a:lnTo>
                    <a:pt x="1966912" y="238125"/>
                  </a:lnTo>
                  <a:lnTo>
                    <a:pt x="1966912" y="252412"/>
                  </a:lnTo>
                  <a:lnTo>
                    <a:pt x="1955006" y="271462"/>
                  </a:lnTo>
                  <a:lnTo>
                    <a:pt x="1919287" y="302418"/>
                  </a:lnTo>
                  <a:lnTo>
                    <a:pt x="1890712" y="335756"/>
                  </a:lnTo>
                  <a:lnTo>
                    <a:pt x="1864519" y="378618"/>
                  </a:lnTo>
                  <a:lnTo>
                    <a:pt x="1838325" y="454818"/>
                  </a:lnTo>
                  <a:lnTo>
                    <a:pt x="1769269" y="661987"/>
                  </a:lnTo>
                  <a:lnTo>
                    <a:pt x="1671637" y="942975"/>
                  </a:lnTo>
                  <a:lnTo>
                    <a:pt x="1612106" y="1114425"/>
                  </a:lnTo>
                  <a:lnTo>
                    <a:pt x="1597819" y="1140618"/>
                  </a:lnTo>
                  <a:lnTo>
                    <a:pt x="1576387" y="1162050"/>
                  </a:lnTo>
                  <a:lnTo>
                    <a:pt x="1550194" y="1173956"/>
                  </a:lnTo>
                  <a:lnTo>
                    <a:pt x="1507331" y="1183481"/>
                  </a:lnTo>
                  <a:lnTo>
                    <a:pt x="1485900" y="1185862"/>
                  </a:lnTo>
                  <a:lnTo>
                    <a:pt x="1464469" y="1185862"/>
                  </a:lnTo>
                  <a:lnTo>
                    <a:pt x="1433512" y="1178718"/>
                  </a:lnTo>
                  <a:lnTo>
                    <a:pt x="1404937" y="1162050"/>
                  </a:lnTo>
                  <a:lnTo>
                    <a:pt x="1388269" y="1147762"/>
                  </a:lnTo>
                  <a:lnTo>
                    <a:pt x="1381125" y="1128712"/>
                  </a:lnTo>
                  <a:lnTo>
                    <a:pt x="1376362" y="1104900"/>
                  </a:lnTo>
                  <a:lnTo>
                    <a:pt x="1376362" y="1071562"/>
                  </a:lnTo>
                  <a:lnTo>
                    <a:pt x="1419225" y="892968"/>
                  </a:lnTo>
                  <a:lnTo>
                    <a:pt x="1459706" y="721518"/>
                  </a:lnTo>
                  <a:lnTo>
                    <a:pt x="1495425" y="576262"/>
                  </a:lnTo>
                  <a:lnTo>
                    <a:pt x="1531144" y="423862"/>
                  </a:lnTo>
                  <a:lnTo>
                    <a:pt x="1552575" y="326231"/>
                  </a:lnTo>
                  <a:lnTo>
                    <a:pt x="1557337" y="304800"/>
                  </a:lnTo>
                  <a:lnTo>
                    <a:pt x="1557337" y="292893"/>
                  </a:lnTo>
                  <a:lnTo>
                    <a:pt x="1550194" y="269081"/>
                  </a:lnTo>
                  <a:lnTo>
                    <a:pt x="1538287" y="257175"/>
                  </a:lnTo>
                  <a:lnTo>
                    <a:pt x="1512094" y="245268"/>
                  </a:lnTo>
                  <a:lnTo>
                    <a:pt x="1478756" y="247650"/>
                  </a:lnTo>
                  <a:lnTo>
                    <a:pt x="1333500" y="273843"/>
                  </a:lnTo>
                  <a:lnTo>
                    <a:pt x="978694" y="338137"/>
                  </a:lnTo>
                  <a:lnTo>
                    <a:pt x="664369" y="397668"/>
                  </a:lnTo>
                  <a:lnTo>
                    <a:pt x="404812" y="438150"/>
                  </a:lnTo>
                  <a:lnTo>
                    <a:pt x="357187" y="445293"/>
                  </a:lnTo>
                  <a:lnTo>
                    <a:pt x="326231" y="447675"/>
                  </a:lnTo>
                  <a:lnTo>
                    <a:pt x="309562" y="447675"/>
                  </a:lnTo>
                  <a:lnTo>
                    <a:pt x="278606" y="440531"/>
                  </a:lnTo>
                  <a:lnTo>
                    <a:pt x="242887" y="423862"/>
                  </a:lnTo>
                  <a:lnTo>
                    <a:pt x="185737" y="390525"/>
                  </a:lnTo>
                  <a:lnTo>
                    <a:pt x="123825" y="338137"/>
                  </a:lnTo>
                  <a:lnTo>
                    <a:pt x="73819" y="288131"/>
                  </a:lnTo>
                  <a:lnTo>
                    <a:pt x="28575" y="245268"/>
                  </a:lnTo>
                  <a:lnTo>
                    <a:pt x="11906" y="221456"/>
                  </a:lnTo>
                  <a:lnTo>
                    <a:pt x="0" y="192881"/>
                  </a:lnTo>
                  <a:lnTo>
                    <a:pt x="0" y="180975"/>
                  </a:lnTo>
                  <a:lnTo>
                    <a:pt x="0" y="164306"/>
                  </a:lnTo>
                  <a:lnTo>
                    <a:pt x="4762" y="159543"/>
                  </a:lnTo>
                  <a:lnTo>
                    <a:pt x="21431" y="159543"/>
                  </a:lnTo>
                  <a:lnTo>
                    <a:pt x="50006" y="176212"/>
                  </a:lnTo>
                  <a:lnTo>
                    <a:pt x="142875" y="209550"/>
                  </a:lnTo>
                  <a:lnTo>
                    <a:pt x="211931" y="228600"/>
                  </a:lnTo>
                  <a:lnTo>
                    <a:pt x="264319" y="240506"/>
                  </a:lnTo>
                  <a:lnTo>
                    <a:pt x="326231" y="252412"/>
                  </a:lnTo>
                  <a:lnTo>
                    <a:pt x="350044" y="252412"/>
                  </a:lnTo>
                  <a:lnTo>
                    <a:pt x="507206" y="226218"/>
                  </a:lnTo>
                  <a:lnTo>
                    <a:pt x="916781" y="1547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5">
              <a:extLst>
                <a:ext uri="{FF2B5EF4-FFF2-40B4-BE49-F238E27FC236}">
                  <a16:creationId xmlns:a16="http://schemas.microsoft.com/office/drawing/2014/main" id="{D6FE13C8-8271-460C-A083-C2E242E5EFDD}"/>
                </a:ext>
              </a:extLst>
            </p:cNvPr>
            <p:cNvSpPr/>
            <p:nvPr/>
          </p:nvSpPr>
          <p:spPr>
            <a:xfrm>
              <a:off x="3830638" y="1997075"/>
              <a:ext cx="2959100" cy="628650"/>
            </a:xfrm>
            <a:custGeom>
              <a:avLst/>
              <a:gdLst>
                <a:gd name="connsiteX0" fmla="*/ 1339403 w 2959565"/>
                <a:gd name="connsiteY0" fmla="*/ 296214 h 628489"/>
                <a:gd name="connsiteX1" fmla="*/ 1576374 w 2959565"/>
                <a:gd name="connsiteY1" fmla="*/ 249850 h 628489"/>
                <a:gd name="connsiteX2" fmla="*/ 1839103 w 2959565"/>
                <a:gd name="connsiteY2" fmla="*/ 193183 h 628489"/>
                <a:gd name="connsiteX3" fmla="*/ 2024559 w 2959565"/>
                <a:gd name="connsiteY3" fmla="*/ 149395 h 628489"/>
                <a:gd name="connsiteX4" fmla="*/ 2233197 w 2959565"/>
                <a:gd name="connsiteY4" fmla="*/ 92728 h 628489"/>
                <a:gd name="connsiteX5" fmla="*/ 2315622 w 2959565"/>
                <a:gd name="connsiteY5" fmla="*/ 61818 h 628489"/>
                <a:gd name="connsiteX6" fmla="*/ 2387743 w 2959565"/>
                <a:gd name="connsiteY6" fmla="*/ 28333 h 628489"/>
                <a:gd name="connsiteX7" fmla="*/ 2434107 w 2959565"/>
                <a:gd name="connsiteY7" fmla="*/ 2575 h 628489"/>
                <a:gd name="connsiteX8" fmla="*/ 2454713 w 2959565"/>
                <a:gd name="connsiteY8" fmla="*/ 0 h 628489"/>
                <a:gd name="connsiteX9" fmla="*/ 2511380 w 2959565"/>
                <a:gd name="connsiteY9" fmla="*/ 15454 h 628489"/>
                <a:gd name="connsiteX10" fmla="*/ 2593805 w 2959565"/>
                <a:gd name="connsiteY10" fmla="*/ 43788 h 628489"/>
                <a:gd name="connsiteX11" fmla="*/ 2681382 w 2959565"/>
                <a:gd name="connsiteY11" fmla="*/ 79849 h 628489"/>
                <a:gd name="connsiteX12" fmla="*/ 2720018 w 2959565"/>
                <a:gd name="connsiteY12" fmla="*/ 95303 h 628489"/>
                <a:gd name="connsiteX13" fmla="*/ 2756079 w 2959565"/>
                <a:gd name="connsiteY13" fmla="*/ 115910 h 628489"/>
                <a:gd name="connsiteX14" fmla="*/ 2794716 w 2959565"/>
                <a:gd name="connsiteY14" fmla="*/ 136516 h 628489"/>
                <a:gd name="connsiteX15" fmla="*/ 2833352 w 2959565"/>
                <a:gd name="connsiteY15" fmla="*/ 162273 h 628489"/>
                <a:gd name="connsiteX16" fmla="*/ 2869413 w 2959565"/>
                <a:gd name="connsiteY16" fmla="*/ 193183 h 628489"/>
                <a:gd name="connsiteX17" fmla="*/ 2900322 w 2959565"/>
                <a:gd name="connsiteY17" fmla="*/ 224092 h 628489"/>
                <a:gd name="connsiteX18" fmla="*/ 2928656 w 2959565"/>
                <a:gd name="connsiteY18" fmla="*/ 249850 h 628489"/>
                <a:gd name="connsiteX19" fmla="*/ 2949262 w 2959565"/>
                <a:gd name="connsiteY19" fmla="*/ 273032 h 628489"/>
                <a:gd name="connsiteX20" fmla="*/ 2959565 w 2959565"/>
                <a:gd name="connsiteY20" fmla="*/ 291062 h 628489"/>
                <a:gd name="connsiteX21" fmla="*/ 2959565 w 2959565"/>
                <a:gd name="connsiteY21" fmla="*/ 301365 h 628489"/>
                <a:gd name="connsiteX22" fmla="*/ 2949262 w 2959565"/>
                <a:gd name="connsiteY22" fmla="*/ 324547 h 628489"/>
                <a:gd name="connsiteX23" fmla="*/ 2913201 w 2959565"/>
                <a:gd name="connsiteY23" fmla="*/ 370911 h 628489"/>
                <a:gd name="connsiteX24" fmla="*/ 2848807 w 2959565"/>
                <a:gd name="connsiteY24" fmla="*/ 463639 h 628489"/>
                <a:gd name="connsiteX25" fmla="*/ 2830777 w 2959565"/>
                <a:gd name="connsiteY25" fmla="*/ 489397 h 628489"/>
                <a:gd name="connsiteX26" fmla="*/ 2570623 w 2959565"/>
                <a:gd name="connsiteY26" fmla="*/ 257577 h 628489"/>
                <a:gd name="connsiteX27" fmla="*/ 2550017 w 2959565"/>
                <a:gd name="connsiteY27" fmla="*/ 247274 h 628489"/>
                <a:gd name="connsiteX28" fmla="*/ 2531987 w 2959565"/>
                <a:gd name="connsiteY28" fmla="*/ 242122 h 628489"/>
                <a:gd name="connsiteX29" fmla="*/ 2498502 w 2959565"/>
                <a:gd name="connsiteY29" fmla="*/ 247274 h 628489"/>
                <a:gd name="connsiteX30" fmla="*/ 2333652 w 2959565"/>
                <a:gd name="connsiteY30" fmla="*/ 275608 h 628489"/>
                <a:gd name="connsiteX31" fmla="*/ 1911225 w 2959565"/>
                <a:gd name="connsiteY31" fmla="*/ 350305 h 628489"/>
                <a:gd name="connsiteX32" fmla="*/ 1378040 w 2959565"/>
                <a:gd name="connsiteY32" fmla="*/ 445609 h 628489"/>
                <a:gd name="connsiteX33" fmla="*/ 1061219 w 2959565"/>
                <a:gd name="connsiteY33" fmla="*/ 497124 h 628489"/>
                <a:gd name="connsiteX34" fmla="*/ 746975 w 2959565"/>
                <a:gd name="connsiteY34" fmla="*/ 548640 h 628489"/>
                <a:gd name="connsiteX35" fmla="*/ 430155 w 2959565"/>
                <a:gd name="connsiteY35" fmla="*/ 600155 h 628489"/>
                <a:gd name="connsiteX36" fmla="*/ 255002 w 2959565"/>
                <a:gd name="connsiteY36" fmla="*/ 628489 h 628489"/>
                <a:gd name="connsiteX37" fmla="*/ 224093 w 2959565"/>
                <a:gd name="connsiteY37" fmla="*/ 628489 h 628489"/>
                <a:gd name="connsiteX38" fmla="*/ 146819 w 2959565"/>
                <a:gd name="connsiteY38" fmla="*/ 623337 h 628489"/>
                <a:gd name="connsiteX39" fmla="*/ 95304 w 2959565"/>
                <a:gd name="connsiteY39" fmla="*/ 615610 h 628489"/>
                <a:gd name="connsiteX40" fmla="*/ 48940 w 2959565"/>
                <a:gd name="connsiteY40" fmla="*/ 605307 h 628489"/>
                <a:gd name="connsiteX41" fmla="*/ 0 w 2959565"/>
                <a:gd name="connsiteY41" fmla="*/ 587276 h 628489"/>
                <a:gd name="connsiteX42" fmla="*/ 141668 w 2959565"/>
                <a:gd name="connsiteY42" fmla="*/ 412124 h 628489"/>
                <a:gd name="connsiteX43" fmla="*/ 211214 w 2959565"/>
                <a:gd name="connsiteY43" fmla="*/ 443033 h 628489"/>
                <a:gd name="connsiteX44" fmla="*/ 255002 w 2959565"/>
                <a:gd name="connsiteY44" fmla="*/ 453336 h 628489"/>
                <a:gd name="connsiteX45" fmla="*/ 285911 w 2959565"/>
                <a:gd name="connsiteY45" fmla="*/ 453336 h 628489"/>
                <a:gd name="connsiteX46" fmla="*/ 368336 w 2959565"/>
                <a:gd name="connsiteY46" fmla="*/ 453336 h 628489"/>
                <a:gd name="connsiteX47" fmla="*/ 479094 w 2959565"/>
                <a:gd name="connsiteY47" fmla="*/ 443033 h 628489"/>
                <a:gd name="connsiteX48" fmla="*/ 785611 w 2959565"/>
                <a:gd name="connsiteY48" fmla="*/ 394093 h 628489"/>
                <a:gd name="connsiteX49" fmla="*/ 1068947 w 2959565"/>
                <a:gd name="connsiteY49" fmla="*/ 345153 h 628489"/>
                <a:gd name="connsiteX50" fmla="*/ 1339403 w 2959565"/>
                <a:gd name="connsiteY50" fmla="*/ 296214 h 628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959565" h="628489">
                  <a:moveTo>
                    <a:pt x="1339403" y="296214"/>
                  </a:moveTo>
                  <a:lnTo>
                    <a:pt x="1576374" y="249850"/>
                  </a:lnTo>
                  <a:lnTo>
                    <a:pt x="1839103" y="193183"/>
                  </a:lnTo>
                  <a:lnTo>
                    <a:pt x="2024559" y="149395"/>
                  </a:lnTo>
                  <a:lnTo>
                    <a:pt x="2233197" y="92728"/>
                  </a:lnTo>
                  <a:lnTo>
                    <a:pt x="2315622" y="61818"/>
                  </a:lnTo>
                  <a:lnTo>
                    <a:pt x="2387743" y="28333"/>
                  </a:lnTo>
                  <a:lnTo>
                    <a:pt x="2434107" y="2575"/>
                  </a:lnTo>
                  <a:lnTo>
                    <a:pt x="2454713" y="0"/>
                  </a:lnTo>
                  <a:lnTo>
                    <a:pt x="2511380" y="15454"/>
                  </a:lnTo>
                  <a:lnTo>
                    <a:pt x="2593805" y="43788"/>
                  </a:lnTo>
                  <a:lnTo>
                    <a:pt x="2681382" y="79849"/>
                  </a:lnTo>
                  <a:lnTo>
                    <a:pt x="2720018" y="95303"/>
                  </a:lnTo>
                  <a:lnTo>
                    <a:pt x="2756079" y="115910"/>
                  </a:lnTo>
                  <a:lnTo>
                    <a:pt x="2794716" y="136516"/>
                  </a:lnTo>
                  <a:lnTo>
                    <a:pt x="2833352" y="162273"/>
                  </a:lnTo>
                  <a:lnTo>
                    <a:pt x="2869413" y="193183"/>
                  </a:lnTo>
                  <a:lnTo>
                    <a:pt x="2900322" y="224092"/>
                  </a:lnTo>
                  <a:lnTo>
                    <a:pt x="2928656" y="249850"/>
                  </a:lnTo>
                  <a:lnTo>
                    <a:pt x="2949262" y="273032"/>
                  </a:lnTo>
                  <a:lnTo>
                    <a:pt x="2959565" y="291062"/>
                  </a:lnTo>
                  <a:lnTo>
                    <a:pt x="2959565" y="301365"/>
                  </a:lnTo>
                  <a:lnTo>
                    <a:pt x="2949262" y="324547"/>
                  </a:lnTo>
                  <a:lnTo>
                    <a:pt x="2913201" y="370911"/>
                  </a:lnTo>
                  <a:lnTo>
                    <a:pt x="2848807" y="463639"/>
                  </a:lnTo>
                  <a:lnTo>
                    <a:pt x="2830777" y="489397"/>
                  </a:lnTo>
                  <a:lnTo>
                    <a:pt x="2570623" y="257577"/>
                  </a:lnTo>
                  <a:lnTo>
                    <a:pt x="2550017" y="247274"/>
                  </a:lnTo>
                  <a:lnTo>
                    <a:pt x="2531987" y="242122"/>
                  </a:lnTo>
                  <a:lnTo>
                    <a:pt x="2498502" y="247274"/>
                  </a:lnTo>
                  <a:lnTo>
                    <a:pt x="2333652" y="275608"/>
                  </a:lnTo>
                  <a:lnTo>
                    <a:pt x="1911225" y="350305"/>
                  </a:lnTo>
                  <a:lnTo>
                    <a:pt x="1378040" y="445609"/>
                  </a:lnTo>
                  <a:lnTo>
                    <a:pt x="1061219" y="497124"/>
                  </a:lnTo>
                  <a:lnTo>
                    <a:pt x="746975" y="548640"/>
                  </a:lnTo>
                  <a:lnTo>
                    <a:pt x="430155" y="600155"/>
                  </a:lnTo>
                  <a:lnTo>
                    <a:pt x="255002" y="628489"/>
                  </a:lnTo>
                  <a:lnTo>
                    <a:pt x="224093" y="628489"/>
                  </a:lnTo>
                  <a:lnTo>
                    <a:pt x="146819" y="623337"/>
                  </a:lnTo>
                  <a:lnTo>
                    <a:pt x="95304" y="615610"/>
                  </a:lnTo>
                  <a:lnTo>
                    <a:pt x="48940" y="605307"/>
                  </a:lnTo>
                  <a:lnTo>
                    <a:pt x="0" y="587276"/>
                  </a:lnTo>
                  <a:lnTo>
                    <a:pt x="141668" y="412124"/>
                  </a:lnTo>
                  <a:lnTo>
                    <a:pt x="211214" y="443033"/>
                  </a:lnTo>
                  <a:lnTo>
                    <a:pt x="255002" y="453336"/>
                  </a:lnTo>
                  <a:lnTo>
                    <a:pt x="285911" y="453336"/>
                  </a:lnTo>
                  <a:lnTo>
                    <a:pt x="368336" y="453336"/>
                  </a:lnTo>
                  <a:lnTo>
                    <a:pt x="479094" y="443033"/>
                  </a:lnTo>
                  <a:lnTo>
                    <a:pt x="785611" y="394093"/>
                  </a:lnTo>
                  <a:lnTo>
                    <a:pt x="1068947" y="345153"/>
                  </a:lnTo>
                  <a:lnTo>
                    <a:pt x="1339403" y="29621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6">
              <a:extLst>
                <a:ext uri="{FF2B5EF4-FFF2-40B4-BE49-F238E27FC236}">
                  <a16:creationId xmlns:a16="http://schemas.microsoft.com/office/drawing/2014/main" id="{D2817257-849E-430C-867E-B5A68A2D08C1}"/>
                </a:ext>
              </a:extLst>
            </p:cNvPr>
            <p:cNvSpPr/>
            <p:nvPr/>
          </p:nvSpPr>
          <p:spPr>
            <a:xfrm>
              <a:off x="5856288" y="2192338"/>
              <a:ext cx="825500" cy="2292350"/>
            </a:xfrm>
            <a:custGeom>
              <a:avLst/>
              <a:gdLst>
                <a:gd name="connsiteX0" fmla="*/ 463337 w 825415"/>
                <a:gd name="connsiteY0" fmla="*/ 681198 h 2292137"/>
                <a:gd name="connsiteX1" fmla="*/ 478680 w 825415"/>
                <a:gd name="connsiteY1" fmla="*/ 610623 h 2292137"/>
                <a:gd name="connsiteX2" fmla="*/ 503227 w 825415"/>
                <a:gd name="connsiteY2" fmla="*/ 484817 h 2292137"/>
                <a:gd name="connsiteX3" fmla="*/ 533912 w 825415"/>
                <a:gd name="connsiteY3" fmla="*/ 312983 h 2292137"/>
                <a:gd name="connsiteX4" fmla="*/ 546186 w 825415"/>
                <a:gd name="connsiteY4" fmla="*/ 236272 h 2292137"/>
                <a:gd name="connsiteX5" fmla="*/ 555391 w 825415"/>
                <a:gd name="connsiteY5" fmla="*/ 147286 h 2292137"/>
                <a:gd name="connsiteX6" fmla="*/ 555391 w 825415"/>
                <a:gd name="connsiteY6" fmla="*/ 119670 h 2292137"/>
                <a:gd name="connsiteX7" fmla="*/ 552323 w 825415"/>
                <a:gd name="connsiteY7" fmla="*/ 92054 h 2292137"/>
                <a:gd name="connsiteX8" fmla="*/ 546186 w 825415"/>
                <a:gd name="connsiteY8" fmla="*/ 70575 h 2292137"/>
                <a:gd name="connsiteX9" fmla="*/ 533912 w 825415"/>
                <a:gd name="connsiteY9" fmla="*/ 49096 h 2292137"/>
                <a:gd name="connsiteX10" fmla="*/ 500159 w 825415"/>
                <a:gd name="connsiteY10" fmla="*/ 46027 h 2292137"/>
                <a:gd name="connsiteX11" fmla="*/ 512433 w 825415"/>
                <a:gd name="connsiteY11" fmla="*/ 0 h 2292137"/>
                <a:gd name="connsiteX12" fmla="*/ 825415 w 825415"/>
                <a:gd name="connsiteY12" fmla="*/ 257751 h 2292137"/>
                <a:gd name="connsiteX13" fmla="*/ 807004 w 825415"/>
                <a:gd name="connsiteY13" fmla="*/ 294572 h 2292137"/>
                <a:gd name="connsiteX14" fmla="*/ 797799 w 825415"/>
                <a:gd name="connsiteY14" fmla="*/ 325257 h 2292137"/>
                <a:gd name="connsiteX15" fmla="*/ 760978 w 825415"/>
                <a:gd name="connsiteY15" fmla="*/ 484817 h 2292137"/>
                <a:gd name="connsiteX16" fmla="*/ 714951 w 825415"/>
                <a:gd name="connsiteY16" fmla="*/ 687335 h 2292137"/>
                <a:gd name="connsiteX17" fmla="*/ 656650 w 825415"/>
                <a:gd name="connsiteY17" fmla="*/ 929743 h 2292137"/>
                <a:gd name="connsiteX18" fmla="*/ 583007 w 825415"/>
                <a:gd name="connsiteY18" fmla="*/ 1215109 h 2292137"/>
                <a:gd name="connsiteX19" fmla="*/ 512433 w 825415"/>
                <a:gd name="connsiteY19" fmla="*/ 1472860 h 2292137"/>
                <a:gd name="connsiteX20" fmla="*/ 478680 w 825415"/>
                <a:gd name="connsiteY20" fmla="*/ 1586392 h 2292137"/>
                <a:gd name="connsiteX21" fmla="*/ 432653 w 825415"/>
                <a:gd name="connsiteY21" fmla="*/ 1721405 h 2292137"/>
                <a:gd name="connsiteX22" fmla="*/ 383557 w 825415"/>
                <a:gd name="connsiteY22" fmla="*/ 1841074 h 2292137"/>
                <a:gd name="connsiteX23" fmla="*/ 331394 w 825415"/>
                <a:gd name="connsiteY23" fmla="*/ 1942333 h 2292137"/>
                <a:gd name="connsiteX24" fmla="*/ 288435 w 825415"/>
                <a:gd name="connsiteY24" fmla="*/ 2015976 h 2292137"/>
                <a:gd name="connsiteX25" fmla="*/ 233203 w 825415"/>
                <a:gd name="connsiteY25" fmla="*/ 2101893 h 2292137"/>
                <a:gd name="connsiteX26" fmla="*/ 162629 w 825415"/>
                <a:gd name="connsiteY26" fmla="*/ 2187810 h 2292137"/>
                <a:gd name="connsiteX27" fmla="*/ 98191 w 825415"/>
                <a:gd name="connsiteY27" fmla="*/ 2255316 h 2292137"/>
                <a:gd name="connsiteX28" fmla="*/ 64438 w 825415"/>
                <a:gd name="connsiteY28" fmla="*/ 2282932 h 2292137"/>
                <a:gd name="connsiteX29" fmla="*/ 39890 w 825415"/>
                <a:gd name="connsiteY29" fmla="*/ 2292137 h 2292137"/>
                <a:gd name="connsiteX30" fmla="*/ 33753 w 825415"/>
                <a:gd name="connsiteY30" fmla="*/ 2292137 h 2292137"/>
                <a:gd name="connsiteX31" fmla="*/ 18411 w 825415"/>
                <a:gd name="connsiteY31" fmla="*/ 2286000 h 2292137"/>
                <a:gd name="connsiteX32" fmla="*/ 6137 w 825415"/>
                <a:gd name="connsiteY32" fmla="*/ 2276795 h 2292137"/>
                <a:gd name="connsiteX33" fmla="*/ 0 w 825415"/>
                <a:gd name="connsiteY33" fmla="*/ 2267590 h 2292137"/>
                <a:gd name="connsiteX34" fmla="*/ 85917 w 825415"/>
                <a:gd name="connsiteY34" fmla="*/ 1782774 h 2292137"/>
                <a:gd name="connsiteX35" fmla="*/ 125807 w 825415"/>
                <a:gd name="connsiteY35" fmla="*/ 1736747 h 2292137"/>
                <a:gd name="connsiteX36" fmla="*/ 159560 w 825415"/>
                <a:gd name="connsiteY36" fmla="*/ 1687651 h 2292137"/>
                <a:gd name="connsiteX37" fmla="*/ 187176 w 825415"/>
                <a:gd name="connsiteY37" fmla="*/ 1641625 h 2292137"/>
                <a:gd name="connsiteX38" fmla="*/ 223998 w 825415"/>
                <a:gd name="connsiteY38" fmla="*/ 1564913 h 2292137"/>
                <a:gd name="connsiteX39" fmla="*/ 251614 w 825415"/>
                <a:gd name="connsiteY39" fmla="*/ 1500476 h 2292137"/>
                <a:gd name="connsiteX40" fmla="*/ 288435 w 825415"/>
                <a:gd name="connsiteY40" fmla="*/ 1399217 h 2292137"/>
                <a:gd name="connsiteX41" fmla="*/ 322188 w 825415"/>
                <a:gd name="connsiteY41" fmla="*/ 1294889 h 2292137"/>
                <a:gd name="connsiteX42" fmla="*/ 349804 w 825415"/>
                <a:gd name="connsiteY42" fmla="*/ 1193630 h 2292137"/>
                <a:gd name="connsiteX43" fmla="*/ 392763 w 825415"/>
                <a:gd name="connsiteY43" fmla="*/ 1015660 h 2292137"/>
                <a:gd name="connsiteX44" fmla="*/ 432653 w 825415"/>
                <a:gd name="connsiteY44" fmla="*/ 834621 h 2292137"/>
                <a:gd name="connsiteX45" fmla="*/ 463337 w 825415"/>
                <a:gd name="connsiteY45" fmla="*/ 681198 h 229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25415" h="2292137">
                  <a:moveTo>
                    <a:pt x="463337" y="681198"/>
                  </a:moveTo>
                  <a:lnTo>
                    <a:pt x="478680" y="610623"/>
                  </a:lnTo>
                  <a:lnTo>
                    <a:pt x="503227" y="484817"/>
                  </a:lnTo>
                  <a:lnTo>
                    <a:pt x="533912" y="312983"/>
                  </a:lnTo>
                  <a:lnTo>
                    <a:pt x="546186" y="236272"/>
                  </a:lnTo>
                  <a:lnTo>
                    <a:pt x="555391" y="147286"/>
                  </a:lnTo>
                  <a:lnTo>
                    <a:pt x="555391" y="119670"/>
                  </a:lnTo>
                  <a:lnTo>
                    <a:pt x="552323" y="92054"/>
                  </a:lnTo>
                  <a:lnTo>
                    <a:pt x="546186" y="70575"/>
                  </a:lnTo>
                  <a:lnTo>
                    <a:pt x="533912" y="49096"/>
                  </a:lnTo>
                  <a:lnTo>
                    <a:pt x="500159" y="46027"/>
                  </a:lnTo>
                  <a:lnTo>
                    <a:pt x="512433" y="0"/>
                  </a:lnTo>
                  <a:lnTo>
                    <a:pt x="825415" y="257751"/>
                  </a:lnTo>
                  <a:lnTo>
                    <a:pt x="807004" y="294572"/>
                  </a:lnTo>
                  <a:lnTo>
                    <a:pt x="797799" y="325257"/>
                  </a:lnTo>
                  <a:lnTo>
                    <a:pt x="760978" y="484817"/>
                  </a:lnTo>
                  <a:lnTo>
                    <a:pt x="714951" y="687335"/>
                  </a:lnTo>
                  <a:lnTo>
                    <a:pt x="656650" y="929743"/>
                  </a:lnTo>
                  <a:lnTo>
                    <a:pt x="583007" y="1215109"/>
                  </a:lnTo>
                  <a:lnTo>
                    <a:pt x="512433" y="1472860"/>
                  </a:lnTo>
                  <a:lnTo>
                    <a:pt x="478680" y="1586392"/>
                  </a:lnTo>
                  <a:lnTo>
                    <a:pt x="432653" y="1721405"/>
                  </a:lnTo>
                  <a:lnTo>
                    <a:pt x="383557" y="1841074"/>
                  </a:lnTo>
                  <a:lnTo>
                    <a:pt x="331394" y="1942333"/>
                  </a:lnTo>
                  <a:lnTo>
                    <a:pt x="288435" y="2015976"/>
                  </a:lnTo>
                  <a:lnTo>
                    <a:pt x="233203" y="2101893"/>
                  </a:lnTo>
                  <a:lnTo>
                    <a:pt x="162629" y="2187810"/>
                  </a:lnTo>
                  <a:lnTo>
                    <a:pt x="98191" y="2255316"/>
                  </a:lnTo>
                  <a:lnTo>
                    <a:pt x="64438" y="2282932"/>
                  </a:lnTo>
                  <a:lnTo>
                    <a:pt x="39890" y="2292137"/>
                  </a:lnTo>
                  <a:lnTo>
                    <a:pt x="33753" y="2292137"/>
                  </a:lnTo>
                  <a:lnTo>
                    <a:pt x="18411" y="2286000"/>
                  </a:lnTo>
                  <a:lnTo>
                    <a:pt x="6137" y="2276795"/>
                  </a:lnTo>
                  <a:lnTo>
                    <a:pt x="0" y="2267590"/>
                  </a:lnTo>
                  <a:lnTo>
                    <a:pt x="85917" y="1782774"/>
                  </a:lnTo>
                  <a:lnTo>
                    <a:pt x="125807" y="1736747"/>
                  </a:lnTo>
                  <a:lnTo>
                    <a:pt x="159560" y="1687651"/>
                  </a:lnTo>
                  <a:lnTo>
                    <a:pt x="187176" y="1641625"/>
                  </a:lnTo>
                  <a:lnTo>
                    <a:pt x="223998" y="1564913"/>
                  </a:lnTo>
                  <a:lnTo>
                    <a:pt x="251614" y="1500476"/>
                  </a:lnTo>
                  <a:lnTo>
                    <a:pt x="288435" y="1399217"/>
                  </a:lnTo>
                  <a:lnTo>
                    <a:pt x="322188" y="1294889"/>
                  </a:lnTo>
                  <a:lnTo>
                    <a:pt x="349804" y="1193630"/>
                  </a:lnTo>
                  <a:lnTo>
                    <a:pt x="392763" y="1015660"/>
                  </a:lnTo>
                  <a:lnTo>
                    <a:pt x="432653" y="834621"/>
                  </a:lnTo>
                  <a:lnTo>
                    <a:pt x="463337" y="68119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7">
              <a:extLst>
                <a:ext uri="{FF2B5EF4-FFF2-40B4-BE49-F238E27FC236}">
                  <a16:creationId xmlns:a16="http://schemas.microsoft.com/office/drawing/2014/main" id="{FC2B7574-FB7C-4B83-8AE0-AE1B00348D27}"/>
                </a:ext>
              </a:extLst>
            </p:cNvPr>
            <p:cNvSpPr/>
            <p:nvPr/>
          </p:nvSpPr>
          <p:spPr>
            <a:xfrm>
              <a:off x="5392738" y="3938588"/>
              <a:ext cx="587375" cy="538162"/>
            </a:xfrm>
            <a:custGeom>
              <a:avLst/>
              <a:gdLst>
                <a:gd name="connsiteX0" fmla="*/ 166688 w 585788"/>
                <a:gd name="connsiteY0" fmla="*/ 42862 h 538162"/>
                <a:gd name="connsiteX1" fmla="*/ 302419 w 585788"/>
                <a:gd name="connsiteY1" fmla="*/ 73818 h 538162"/>
                <a:gd name="connsiteX2" fmla="*/ 378619 w 585788"/>
                <a:gd name="connsiteY2" fmla="*/ 88106 h 538162"/>
                <a:gd name="connsiteX3" fmla="*/ 411957 w 585788"/>
                <a:gd name="connsiteY3" fmla="*/ 90487 h 538162"/>
                <a:gd name="connsiteX4" fmla="*/ 445294 w 585788"/>
                <a:gd name="connsiteY4" fmla="*/ 88106 h 538162"/>
                <a:gd name="connsiteX5" fmla="*/ 481013 w 585788"/>
                <a:gd name="connsiteY5" fmla="*/ 78581 h 538162"/>
                <a:gd name="connsiteX6" fmla="*/ 511969 w 585788"/>
                <a:gd name="connsiteY6" fmla="*/ 64293 h 538162"/>
                <a:gd name="connsiteX7" fmla="*/ 538163 w 585788"/>
                <a:gd name="connsiteY7" fmla="*/ 47625 h 538162"/>
                <a:gd name="connsiteX8" fmla="*/ 550069 w 585788"/>
                <a:gd name="connsiteY8" fmla="*/ 33337 h 538162"/>
                <a:gd name="connsiteX9" fmla="*/ 585788 w 585788"/>
                <a:gd name="connsiteY9" fmla="*/ 0 h 538162"/>
                <a:gd name="connsiteX10" fmla="*/ 488157 w 585788"/>
                <a:gd name="connsiteY10" fmla="*/ 538162 h 538162"/>
                <a:gd name="connsiteX11" fmla="*/ 461963 w 585788"/>
                <a:gd name="connsiteY11" fmla="*/ 521493 h 538162"/>
                <a:gd name="connsiteX12" fmla="*/ 445294 w 585788"/>
                <a:gd name="connsiteY12" fmla="*/ 497681 h 538162"/>
                <a:gd name="connsiteX13" fmla="*/ 428625 w 585788"/>
                <a:gd name="connsiteY13" fmla="*/ 459581 h 538162"/>
                <a:gd name="connsiteX14" fmla="*/ 397669 w 585788"/>
                <a:gd name="connsiteY14" fmla="*/ 390525 h 538162"/>
                <a:gd name="connsiteX15" fmla="*/ 350044 w 585788"/>
                <a:gd name="connsiteY15" fmla="*/ 302418 h 538162"/>
                <a:gd name="connsiteX16" fmla="*/ 333375 w 585788"/>
                <a:gd name="connsiteY16" fmla="*/ 276225 h 538162"/>
                <a:gd name="connsiteX17" fmla="*/ 302419 w 585788"/>
                <a:gd name="connsiteY17" fmla="*/ 245268 h 538162"/>
                <a:gd name="connsiteX18" fmla="*/ 247650 w 585788"/>
                <a:gd name="connsiteY18" fmla="*/ 202406 h 538162"/>
                <a:gd name="connsiteX19" fmla="*/ 171450 w 585788"/>
                <a:gd name="connsiteY19" fmla="*/ 150018 h 538162"/>
                <a:gd name="connsiteX20" fmla="*/ 119063 w 585788"/>
                <a:gd name="connsiteY20" fmla="*/ 119062 h 538162"/>
                <a:gd name="connsiteX21" fmla="*/ 57150 w 585788"/>
                <a:gd name="connsiteY21" fmla="*/ 85725 h 538162"/>
                <a:gd name="connsiteX22" fmla="*/ 28575 w 585788"/>
                <a:gd name="connsiteY22" fmla="*/ 73818 h 538162"/>
                <a:gd name="connsiteX23" fmla="*/ 14288 w 585788"/>
                <a:gd name="connsiteY23" fmla="*/ 66675 h 538162"/>
                <a:gd name="connsiteX24" fmla="*/ 4763 w 585788"/>
                <a:gd name="connsiteY24" fmla="*/ 50006 h 538162"/>
                <a:gd name="connsiteX25" fmla="*/ 0 w 585788"/>
                <a:gd name="connsiteY25" fmla="*/ 33337 h 538162"/>
                <a:gd name="connsiteX26" fmla="*/ 4763 w 585788"/>
                <a:gd name="connsiteY26" fmla="*/ 16668 h 538162"/>
                <a:gd name="connsiteX27" fmla="*/ 16669 w 585788"/>
                <a:gd name="connsiteY27" fmla="*/ 9525 h 538162"/>
                <a:gd name="connsiteX28" fmla="*/ 35719 w 585788"/>
                <a:gd name="connsiteY28" fmla="*/ 9525 h 538162"/>
                <a:gd name="connsiteX29" fmla="*/ 73819 w 585788"/>
                <a:gd name="connsiteY29" fmla="*/ 19050 h 538162"/>
                <a:gd name="connsiteX30" fmla="*/ 166688 w 585788"/>
                <a:gd name="connsiteY30" fmla="*/ 42862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85788" h="538162">
                  <a:moveTo>
                    <a:pt x="166688" y="42862"/>
                  </a:moveTo>
                  <a:lnTo>
                    <a:pt x="302419" y="73818"/>
                  </a:lnTo>
                  <a:lnTo>
                    <a:pt x="378619" y="88106"/>
                  </a:lnTo>
                  <a:lnTo>
                    <a:pt x="411957" y="90487"/>
                  </a:lnTo>
                  <a:lnTo>
                    <a:pt x="445294" y="88106"/>
                  </a:lnTo>
                  <a:lnTo>
                    <a:pt x="481013" y="78581"/>
                  </a:lnTo>
                  <a:lnTo>
                    <a:pt x="511969" y="64293"/>
                  </a:lnTo>
                  <a:lnTo>
                    <a:pt x="538163" y="47625"/>
                  </a:lnTo>
                  <a:lnTo>
                    <a:pt x="550069" y="33337"/>
                  </a:lnTo>
                  <a:lnTo>
                    <a:pt x="585788" y="0"/>
                  </a:lnTo>
                  <a:lnTo>
                    <a:pt x="488157" y="538162"/>
                  </a:lnTo>
                  <a:lnTo>
                    <a:pt x="461963" y="521493"/>
                  </a:lnTo>
                  <a:lnTo>
                    <a:pt x="445294" y="497681"/>
                  </a:lnTo>
                  <a:lnTo>
                    <a:pt x="428625" y="459581"/>
                  </a:lnTo>
                  <a:lnTo>
                    <a:pt x="397669" y="390525"/>
                  </a:lnTo>
                  <a:lnTo>
                    <a:pt x="350044" y="302418"/>
                  </a:lnTo>
                  <a:lnTo>
                    <a:pt x="333375" y="276225"/>
                  </a:lnTo>
                  <a:lnTo>
                    <a:pt x="302419" y="245268"/>
                  </a:lnTo>
                  <a:lnTo>
                    <a:pt x="247650" y="202406"/>
                  </a:lnTo>
                  <a:lnTo>
                    <a:pt x="171450" y="150018"/>
                  </a:lnTo>
                  <a:lnTo>
                    <a:pt x="119063" y="119062"/>
                  </a:lnTo>
                  <a:lnTo>
                    <a:pt x="57150" y="85725"/>
                  </a:lnTo>
                  <a:lnTo>
                    <a:pt x="28575" y="73818"/>
                  </a:lnTo>
                  <a:lnTo>
                    <a:pt x="14288" y="66675"/>
                  </a:lnTo>
                  <a:lnTo>
                    <a:pt x="4763" y="50006"/>
                  </a:lnTo>
                  <a:lnTo>
                    <a:pt x="0" y="33337"/>
                  </a:lnTo>
                  <a:lnTo>
                    <a:pt x="4763" y="16668"/>
                  </a:lnTo>
                  <a:lnTo>
                    <a:pt x="16669" y="9525"/>
                  </a:lnTo>
                  <a:lnTo>
                    <a:pt x="35719" y="9525"/>
                  </a:lnTo>
                  <a:lnTo>
                    <a:pt x="73819" y="19050"/>
                  </a:lnTo>
                  <a:lnTo>
                    <a:pt x="166688" y="428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9">
              <a:extLst>
                <a:ext uri="{FF2B5EF4-FFF2-40B4-BE49-F238E27FC236}">
                  <a16:creationId xmlns:a16="http://schemas.microsoft.com/office/drawing/2014/main" id="{CC2B44E5-97F4-4963-A2BD-2171AF667FB3}"/>
                </a:ext>
              </a:extLst>
            </p:cNvPr>
            <p:cNvSpPr/>
            <p:nvPr/>
          </p:nvSpPr>
          <p:spPr>
            <a:xfrm>
              <a:off x="3790950" y="3910013"/>
              <a:ext cx="1201738" cy="355600"/>
            </a:xfrm>
            <a:custGeom>
              <a:avLst/>
              <a:gdLst>
                <a:gd name="connsiteX0" fmla="*/ 590550 w 1202531"/>
                <a:gd name="connsiteY0" fmla="*/ 104775 h 354806"/>
                <a:gd name="connsiteX1" fmla="*/ 1202531 w 1202531"/>
                <a:gd name="connsiteY1" fmla="*/ 0 h 354806"/>
                <a:gd name="connsiteX2" fmla="*/ 1188244 w 1202531"/>
                <a:gd name="connsiteY2" fmla="*/ 200025 h 354806"/>
                <a:gd name="connsiteX3" fmla="*/ 997744 w 1202531"/>
                <a:gd name="connsiteY3" fmla="*/ 216693 h 354806"/>
                <a:gd name="connsiteX4" fmla="*/ 854869 w 1202531"/>
                <a:gd name="connsiteY4" fmla="*/ 230981 h 354806"/>
                <a:gd name="connsiteX5" fmla="*/ 538163 w 1202531"/>
                <a:gd name="connsiteY5" fmla="*/ 278606 h 354806"/>
                <a:gd name="connsiteX6" fmla="*/ 195263 w 1202531"/>
                <a:gd name="connsiteY6" fmla="*/ 330993 h 354806"/>
                <a:gd name="connsiteX7" fmla="*/ 47625 w 1202531"/>
                <a:gd name="connsiteY7" fmla="*/ 354806 h 354806"/>
                <a:gd name="connsiteX8" fmla="*/ 0 w 1202531"/>
                <a:gd name="connsiteY8" fmla="*/ 192881 h 354806"/>
                <a:gd name="connsiteX9" fmla="*/ 300038 w 1202531"/>
                <a:gd name="connsiteY9" fmla="*/ 152400 h 354806"/>
                <a:gd name="connsiteX10" fmla="*/ 590550 w 1202531"/>
                <a:gd name="connsiteY10" fmla="*/ 104775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02531" h="354806">
                  <a:moveTo>
                    <a:pt x="590550" y="104775"/>
                  </a:moveTo>
                  <a:lnTo>
                    <a:pt x="1202531" y="0"/>
                  </a:lnTo>
                  <a:lnTo>
                    <a:pt x="1188244" y="200025"/>
                  </a:lnTo>
                  <a:lnTo>
                    <a:pt x="997744" y="216693"/>
                  </a:lnTo>
                  <a:lnTo>
                    <a:pt x="854869" y="230981"/>
                  </a:lnTo>
                  <a:lnTo>
                    <a:pt x="538163" y="278606"/>
                  </a:lnTo>
                  <a:lnTo>
                    <a:pt x="195263" y="330993"/>
                  </a:lnTo>
                  <a:lnTo>
                    <a:pt x="47625" y="354806"/>
                  </a:lnTo>
                  <a:lnTo>
                    <a:pt x="0" y="192881"/>
                  </a:lnTo>
                  <a:lnTo>
                    <a:pt x="300038" y="152400"/>
                  </a:lnTo>
                  <a:lnTo>
                    <a:pt x="590550" y="1047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1">
              <a:extLst>
                <a:ext uri="{FF2B5EF4-FFF2-40B4-BE49-F238E27FC236}">
                  <a16:creationId xmlns:a16="http://schemas.microsoft.com/office/drawing/2014/main" id="{CD22799B-17F5-453E-87E1-12F2DCA5FF29}"/>
                </a:ext>
              </a:extLst>
            </p:cNvPr>
            <p:cNvSpPr/>
            <p:nvPr/>
          </p:nvSpPr>
          <p:spPr>
            <a:xfrm>
              <a:off x="3521075" y="3994150"/>
              <a:ext cx="3675063" cy="1957388"/>
            </a:xfrm>
            <a:custGeom>
              <a:avLst/>
              <a:gdLst>
                <a:gd name="connsiteX0" fmla="*/ 139990 w 3675471"/>
                <a:gd name="connsiteY0" fmla="*/ 673141 h 1956876"/>
                <a:gd name="connsiteX1" fmla="*/ 148925 w 3675471"/>
                <a:gd name="connsiteY1" fmla="*/ 306786 h 1956876"/>
                <a:gd name="connsiteX2" fmla="*/ 145947 w 3675471"/>
                <a:gd name="connsiteY2" fmla="*/ 262108 h 1956876"/>
                <a:gd name="connsiteX3" fmla="*/ 134033 w 3675471"/>
                <a:gd name="connsiteY3" fmla="*/ 220409 h 1956876"/>
                <a:gd name="connsiteX4" fmla="*/ 110205 w 3675471"/>
                <a:gd name="connsiteY4" fmla="*/ 175732 h 1956876"/>
                <a:gd name="connsiteX5" fmla="*/ 74463 w 3675471"/>
                <a:gd name="connsiteY5" fmla="*/ 125097 h 1956876"/>
                <a:gd name="connsiteX6" fmla="*/ 41699 w 3675471"/>
                <a:gd name="connsiteY6" fmla="*/ 86377 h 1956876"/>
                <a:gd name="connsiteX7" fmla="*/ 14893 w 3675471"/>
                <a:gd name="connsiteY7" fmla="*/ 59570 h 1956876"/>
                <a:gd name="connsiteX8" fmla="*/ 5957 w 3675471"/>
                <a:gd name="connsiteY8" fmla="*/ 38721 h 1956876"/>
                <a:gd name="connsiteX9" fmla="*/ 0 w 3675471"/>
                <a:gd name="connsiteY9" fmla="*/ 17871 h 1956876"/>
                <a:gd name="connsiteX10" fmla="*/ 2979 w 3675471"/>
                <a:gd name="connsiteY10" fmla="*/ 0 h 1956876"/>
                <a:gd name="connsiteX11" fmla="*/ 2979 w 3675471"/>
                <a:gd name="connsiteY11" fmla="*/ 0 h 1956876"/>
                <a:gd name="connsiteX12" fmla="*/ 35742 w 3675471"/>
                <a:gd name="connsiteY12" fmla="*/ 5957 h 1956876"/>
                <a:gd name="connsiteX13" fmla="*/ 101269 w 3675471"/>
                <a:gd name="connsiteY13" fmla="*/ 20850 h 1956876"/>
                <a:gd name="connsiteX14" fmla="*/ 175732 w 3675471"/>
                <a:gd name="connsiteY14" fmla="*/ 38721 h 1956876"/>
                <a:gd name="connsiteX15" fmla="*/ 232323 w 3675471"/>
                <a:gd name="connsiteY15" fmla="*/ 59570 h 1956876"/>
                <a:gd name="connsiteX16" fmla="*/ 294872 w 3675471"/>
                <a:gd name="connsiteY16" fmla="*/ 86377 h 1956876"/>
                <a:gd name="connsiteX17" fmla="*/ 348485 w 3675471"/>
                <a:gd name="connsiteY17" fmla="*/ 107226 h 1956876"/>
                <a:gd name="connsiteX18" fmla="*/ 393163 w 3675471"/>
                <a:gd name="connsiteY18" fmla="*/ 241259 h 1956876"/>
                <a:gd name="connsiteX19" fmla="*/ 381249 w 3675471"/>
                <a:gd name="connsiteY19" fmla="*/ 381248 h 1956876"/>
                <a:gd name="connsiteX20" fmla="*/ 345507 w 3675471"/>
                <a:gd name="connsiteY20" fmla="*/ 831002 h 1956876"/>
                <a:gd name="connsiteX21" fmla="*/ 327636 w 3675471"/>
                <a:gd name="connsiteY21" fmla="*/ 1194379 h 1956876"/>
                <a:gd name="connsiteX22" fmla="*/ 327636 w 3675471"/>
                <a:gd name="connsiteY22" fmla="*/ 1387982 h 1956876"/>
                <a:gd name="connsiteX23" fmla="*/ 330614 w 3675471"/>
                <a:gd name="connsiteY23" fmla="*/ 1453509 h 1956876"/>
                <a:gd name="connsiteX24" fmla="*/ 336571 w 3675471"/>
                <a:gd name="connsiteY24" fmla="*/ 1498186 h 1956876"/>
                <a:gd name="connsiteX25" fmla="*/ 345507 w 3675471"/>
                <a:gd name="connsiteY25" fmla="*/ 1524993 h 1956876"/>
                <a:gd name="connsiteX26" fmla="*/ 363378 w 3675471"/>
                <a:gd name="connsiteY26" fmla="*/ 1560735 h 1956876"/>
                <a:gd name="connsiteX27" fmla="*/ 393163 w 3675471"/>
                <a:gd name="connsiteY27" fmla="*/ 1602434 h 1956876"/>
                <a:gd name="connsiteX28" fmla="*/ 422948 w 3675471"/>
                <a:gd name="connsiteY28" fmla="*/ 1626262 h 1956876"/>
                <a:gd name="connsiteX29" fmla="*/ 488475 w 3675471"/>
                <a:gd name="connsiteY29" fmla="*/ 1653069 h 1956876"/>
                <a:gd name="connsiteX30" fmla="*/ 601658 w 3675471"/>
                <a:gd name="connsiteY30" fmla="*/ 1685832 h 1956876"/>
                <a:gd name="connsiteX31" fmla="*/ 822067 w 3675471"/>
                <a:gd name="connsiteY31" fmla="*/ 1724553 h 1956876"/>
                <a:gd name="connsiteX32" fmla="*/ 1027583 w 3675471"/>
                <a:gd name="connsiteY32" fmla="*/ 1745402 h 1956876"/>
                <a:gd name="connsiteX33" fmla="*/ 1271821 w 3675471"/>
                <a:gd name="connsiteY33" fmla="*/ 1754338 h 1956876"/>
                <a:gd name="connsiteX34" fmla="*/ 1504144 w 3675471"/>
                <a:gd name="connsiteY34" fmla="*/ 1751359 h 1956876"/>
                <a:gd name="connsiteX35" fmla="*/ 1727531 w 3675471"/>
                <a:gd name="connsiteY35" fmla="*/ 1739445 h 1956876"/>
                <a:gd name="connsiteX36" fmla="*/ 2037295 w 3675471"/>
                <a:gd name="connsiteY36" fmla="*/ 1718596 h 1956876"/>
                <a:gd name="connsiteX37" fmla="*/ 2618103 w 3675471"/>
                <a:gd name="connsiteY37" fmla="*/ 1673918 h 1956876"/>
                <a:gd name="connsiteX38" fmla="*/ 2784899 w 3675471"/>
                <a:gd name="connsiteY38" fmla="*/ 1659026 h 1956876"/>
                <a:gd name="connsiteX39" fmla="*/ 2871276 w 3675471"/>
                <a:gd name="connsiteY39" fmla="*/ 1647112 h 1956876"/>
                <a:gd name="connsiteX40" fmla="*/ 2939781 w 3675471"/>
                <a:gd name="connsiteY40" fmla="*/ 1629240 h 1956876"/>
                <a:gd name="connsiteX41" fmla="*/ 2999351 w 3675471"/>
                <a:gd name="connsiteY41" fmla="*/ 1608391 h 1956876"/>
                <a:gd name="connsiteX42" fmla="*/ 3055943 w 3675471"/>
                <a:gd name="connsiteY42" fmla="*/ 1578606 h 1956876"/>
                <a:gd name="connsiteX43" fmla="*/ 3526546 w 3675471"/>
                <a:gd name="connsiteY43" fmla="*/ 1447552 h 1956876"/>
                <a:gd name="connsiteX44" fmla="*/ 3595052 w 3675471"/>
                <a:gd name="connsiteY44" fmla="*/ 1522014 h 1956876"/>
                <a:gd name="connsiteX45" fmla="*/ 3633772 w 3675471"/>
                <a:gd name="connsiteY45" fmla="*/ 1569670 h 1956876"/>
                <a:gd name="connsiteX46" fmla="*/ 3651643 w 3675471"/>
                <a:gd name="connsiteY46" fmla="*/ 1596477 h 1956876"/>
                <a:gd name="connsiteX47" fmla="*/ 3666536 w 3675471"/>
                <a:gd name="connsiteY47" fmla="*/ 1629240 h 1956876"/>
                <a:gd name="connsiteX48" fmla="*/ 3675471 w 3675471"/>
                <a:gd name="connsiteY48" fmla="*/ 1659026 h 1956876"/>
                <a:gd name="connsiteX49" fmla="*/ 3675471 w 3675471"/>
                <a:gd name="connsiteY49" fmla="*/ 1676897 h 1956876"/>
                <a:gd name="connsiteX50" fmla="*/ 3663557 w 3675471"/>
                <a:gd name="connsiteY50" fmla="*/ 1715617 h 1956876"/>
                <a:gd name="connsiteX51" fmla="*/ 3636751 w 3675471"/>
                <a:gd name="connsiteY51" fmla="*/ 1751359 h 1956876"/>
                <a:gd name="connsiteX52" fmla="*/ 3592073 w 3675471"/>
                <a:gd name="connsiteY52" fmla="*/ 1778166 h 1956876"/>
                <a:gd name="connsiteX53" fmla="*/ 3535482 w 3675471"/>
                <a:gd name="connsiteY53" fmla="*/ 1804972 h 1956876"/>
                <a:gd name="connsiteX54" fmla="*/ 3446127 w 3675471"/>
                <a:gd name="connsiteY54" fmla="*/ 1834757 h 1956876"/>
                <a:gd name="connsiteX55" fmla="*/ 3321030 w 3675471"/>
                <a:gd name="connsiteY55" fmla="*/ 1864542 h 1956876"/>
                <a:gd name="connsiteX56" fmla="*/ 3195933 w 3675471"/>
                <a:gd name="connsiteY56" fmla="*/ 1882413 h 1956876"/>
                <a:gd name="connsiteX57" fmla="*/ 3064879 w 3675471"/>
                <a:gd name="connsiteY57" fmla="*/ 1897306 h 1956876"/>
                <a:gd name="connsiteX58" fmla="*/ 2817663 w 3675471"/>
                <a:gd name="connsiteY58" fmla="*/ 1915177 h 1956876"/>
                <a:gd name="connsiteX59" fmla="*/ 2460243 w 3675471"/>
                <a:gd name="connsiteY59" fmla="*/ 1933048 h 1956876"/>
                <a:gd name="connsiteX60" fmla="*/ 2090908 w 3675471"/>
                <a:gd name="connsiteY60" fmla="*/ 1944962 h 1956876"/>
                <a:gd name="connsiteX61" fmla="*/ 1879435 w 3675471"/>
                <a:gd name="connsiteY61" fmla="*/ 1950919 h 1956876"/>
                <a:gd name="connsiteX62" fmla="*/ 1563714 w 3675471"/>
                <a:gd name="connsiteY62" fmla="*/ 1953897 h 1956876"/>
                <a:gd name="connsiteX63" fmla="*/ 1373090 w 3675471"/>
                <a:gd name="connsiteY63" fmla="*/ 1956876 h 1956876"/>
                <a:gd name="connsiteX64" fmla="*/ 1113960 w 3675471"/>
                <a:gd name="connsiteY64" fmla="*/ 1947940 h 1956876"/>
                <a:gd name="connsiteX65" fmla="*/ 953121 w 3675471"/>
                <a:gd name="connsiteY65" fmla="*/ 1936026 h 1956876"/>
                <a:gd name="connsiteX66" fmla="*/ 816110 w 3675471"/>
                <a:gd name="connsiteY66" fmla="*/ 1918155 h 1956876"/>
                <a:gd name="connsiteX67" fmla="*/ 655271 w 3675471"/>
                <a:gd name="connsiteY67" fmla="*/ 1891349 h 1956876"/>
                <a:gd name="connsiteX68" fmla="*/ 482518 w 3675471"/>
                <a:gd name="connsiteY68" fmla="*/ 1846671 h 1956876"/>
                <a:gd name="connsiteX69" fmla="*/ 366356 w 3675471"/>
                <a:gd name="connsiteY69" fmla="*/ 1807951 h 1956876"/>
                <a:gd name="connsiteX70" fmla="*/ 306786 w 3675471"/>
                <a:gd name="connsiteY70" fmla="*/ 1781144 h 1956876"/>
                <a:gd name="connsiteX71" fmla="*/ 262108 w 3675471"/>
                <a:gd name="connsiteY71" fmla="*/ 1751359 h 1956876"/>
                <a:gd name="connsiteX72" fmla="*/ 229345 w 3675471"/>
                <a:gd name="connsiteY72" fmla="*/ 1718596 h 1956876"/>
                <a:gd name="connsiteX73" fmla="*/ 199560 w 3675471"/>
                <a:gd name="connsiteY73" fmla="*/ 1682854 h 1956876"/>
                <a:gd name="connsiteX74" fmla="*/ 172753 w 3675471"/>
                <a:gd name="connsiteY74" fmla="*/ 1635197 h 1956876"/>
                <a:gd name="connsiteX75" fmla="*/ 154882 w 3675471"/>
                <a:gd name="connsiteY75" fmla="*/ 1590520 h 1956876"/>
                <a:gd name="connsiteX76" fmla="*/ 142968 w 3675471"/>
                <a:gd name="connsiteY76" fmla="*/ 1542864 h 1956876"/>
                <a:gd name="connsiteX77" fmla="*/ 131054 w 3675471"/>
                <a:gd name="connsiteY77" fmla="*/ 1486272 h 1956876"/>
                <a:gd name="connsiteX78" fmla="*/ 125097 w 3675471"/>
                <a:gd name="connsiteY78" fmla="*/ 1420745 h 1956876"/>
                <a:gd name="connsiteX79" fmla="*/ 128076 w 3675471"/>
                <a:gd name="connsiteY79" fmla="*/ 1292670 h 1956876"/>
                <a:gd name="connsiteX80" fmla="*/ 139990 w 3675471"/>
                <a:gd name="connsiteY80" fmla="*/ 673141 h 1956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3675471" h="1956876">
                  <a:moveTo>
                    <a:pt x="139990" y="673141"/>
                  </a:moveTo>
                  <a:lnTo>
                    <a:pt x="148925" y="306786"/>
                  </a:lnTo>
                  <a:lnTo>
                    <a:pt x="145947" y="262108"/>
                  </a:lnTo>
                  <a:lnTo>
                    <a:pt x="134033" y="220409"/>
                  </a:lnTo>
                  <a:lnTo>
                    <a:pt x="110205" y="175732"/>
                  </a:lnTo>
                  <a:lnTo>
                    <a:pt x="74463" y="125097"/>
                  </a:lnTo>
                  <a:lnTo>
                    <a:pt x="41699" y="86377"/>
                  </a:lnTo>
                  <a:lnTo>
                    <a:pt x="14893" y="59570"/>
                  </a:lnTo>
                  <a:lnTo>
                    <a:pt x="5957" y="38721"/>
                  </a:lnTo>
                  <a:lnTo>
                    <a:pt x="0" y="17871"/>
                  </a:lnTo>
                  <a:lnTo>
                    <a:pt x="2979" y="0"/>
                  </a:lnTo>
                  <a:lnTo>
                    <a:pt x="2979" y="0"/>
                  </a:lnTo>
                  <a:lnTo>
                    <a:pt x="35742" y="5957"/>
                  </a:lnTo>
                  <a:lnTo>
                    <a:pt x="101269" y="20850"/>
                  </a:lnTo>
                  <a:lnTo>
                    <a:pt x="175732" y="38721"/>
                  </a:lnTo>
                  <a:lnTo>
                    <a:pt x="232323" y="59570"/>
                  </a:lnTo>
                  <a:lnTo>
                    <a:pt x="294872" y="86377"/>
                  </a:lnTo>
                  <a:lnTo>
                    <a:pt x="348485" y="107226"/>
                  </a:lnTo>
                  <a:lnTo>
                    <a:pt x="393163" y="241259"/>
                  </a:lnTo>
                  <a:lnTo>
                    <a:pt x="381249" y="381248"/>
                  </a:lnTo>
                  <a:lnTo>
                    <a:pt x="345507" y="831002"/>
                  </a:lnTo>
                  <a:lnTo>
                    <a:pt x="327636" y="1194379"/>
                  </a:lnTo>
                  <a:lnTo>
                    <a:pt x="327636" y="1387982"/>
                  </a:lnTo>
                  <a:lnTo>
                    <a:pt x="330614" y="1453509"/>
                  </a:lnTo>
                  <a:lnTo>
                    <a:pt x="336571" y="1498186"/>
                  </a:lnTo>
                  <a:lnTo>
                    <a:pt x="345507" y="1524993"/>
                  </a:lnTo>
                  <a:lnTo>
                    <a:pt x="363378" y="1560735"/>
                  </a:lnTo>
                  <a:lnTo>
                    <a:pt x="393163" y="1602434"/>
                  </a:lnTo>
                  <a:lnTo>
                    <a:pt x="422948" y="1626262"/>
                  </a:lnTo>
                  <a:lnTo>
                    <a:pt x="488475" y="1653069"/>
                  </a:lnTo>
                  <a:lnTo>
                    <a:pt x="601658" y="1685832"/>
                  </a:lnTo>
                  <a:lnTo>
                    <a:pt x="822067" y="1724553"/>
                  </a:lnTo>
                  <a:lnTo>
                    <a:pt x="1027583" y="1745402"/>
                  </a:lnTo>
                  <a:lnTo>
                    <a:pt x="1271821" y="1754338"/>
                  </a:lnTo>
                  <a:lnTo>
                    <a:pt x="1504144" y="1751359"/>
                  </a:lnTo>
                  <a:lnTo>
                    <a:pt x="1727531" y="1739445"/>
                  </a:lnTo>
                  <a:lnTo>
                    <a:pt x="2037295" y="1718596"/>
                  </a:lnTo>
                  <a:lnTo>
                    <a:pt x="2618103" y="1673918"/>
                  </a:lnTo>
                  <a:lnTo>
                    <a:pt x="2784899" y="1659026"/>
                  </a:lnTo>
                  <a:lnTo>
                    <a:pt x="2871276" y="1647112"/>
                  </a:lnTo>
                  <a:lnTo>
                    <a:pt x="2939781" y="1629240"/>
                  </a:lnTo>
                  <a:lnTo>
                    <a:pt x="2999351" y="1608391"/>
                  </a:lnTo>
                  <a:lnTo>
                    <a:pt x="3055943" y="1578606"/>
                  </a:lnTo>
                  <a:lnTo>
                    <a:pt x="3526546" y="1447552"/>
                  </a:lnTo>
                  <a:lnTo>
                    <a:pt x="3595052" y="1522014"/>
                  </a:lnTo>
                  <a:lnTo>
                    <a:pt x="3633772" y="1569670"/>
                  </a:lnTo>
                  <a:lnTo>
                    <a:pt x="3651643" y="1596477"/>
                  </a:lnTo>
                  <a:lnTo>
                    <a:pt x="3666536" y="1629240"/>
                  </a:lnTo>
                  <a:lnTo>
                    <a:pt x="3675471" y="1659026"/>
                  </a:lnTo>
                  <a:lnTo>
                    <a:pt x="3675471" y="1676897"/>
                  </a:lnTo>
                  <a:lnTo>
                    <a:pt x="3663557" y="1715617"/>
                  </a:lnTo>
                  <a:lnTo>
                    <a:pt x="3636751" y="1751359"/>
                  </a:lnTo>
                  <a:lnTo>
                    <a:pt x="3592073" y="1778166"/>
                  </a:lnTo>
                  <a:lnTo>
                    <a:pt x="3535482" y="1804972"/>
                  </a:lnTo>
                  <a:lnTo>
                    <a:pt x="3446127" y="1834757"/>
                  </a:lnTo>
                  <a:lnTo>
                    <a:pt x="3321030" y="1864542"/>
                  </a:lnTo>
                  <a:lnTo>
                    <a:pt x="3195933" y="1882413"/>
                  </a:lnTo>
                  <a:lnTo>
                    <a:pt x="3064879" y="1897306"/>
                  </a:lnTo>
                  <a:lnTo>
                    <a:pt x="2817663" y="1915177"/>
                  </a:lnTo>
                  <a:lnTo>
                    <a:pt x="2460243" y="1933048"/>
                  </a:lnTo>
                  <a:lnTo>
                    <a:pt x="2090908" y="1944962"/>
                  </a:lnTo>
                  <a:lnTo>
                    <a:pt x="1879435" y="1950919"/>
                  </a:lnTo>
                  <a:lnTo>
                    <a:pt x="1563714" y="1953897"/>
                  </a:lnTo>
                  <a:lnTo>
                    <a:pt x="1373090" y="1956876"/>
                  </a:lnTo>
                  <a:lnTo>
                    <a:pt x="1113960" y="1947940"/>
                  </a:lnTo>
                  <a:lnTo>
                    <a:pt x="953121" y="1936026"/>
                  </a:lnTo>
                  <a:lnTo>
                    <a:pt x="816110" y="1918155"/>
                  </a:lnTo>
                  <a:lnTo>
                    <a:pt x="655271" y="1891349"/>
                  </a:lnTo>
                  <a:lnTo>
                    <a:pt x="482518" y="1846671"/>
                  </a:lnTo>
                  <a:lnTo>
                    <a:pt x="366356" y="1807951"/>
                  </a:lnTo>
                  <a:lnTo>
                    <a:pt x="306786" y="1781144"/>
                  </a:lnTo>
                  <a:lnTo>
                    <a:pt x="262108" y="1751359"/>
                  </a:lnTo>
                  <a:lnTo>
                    <a:pt x="229345" y="1718596"/>
                  </a:lnTo>
                  <a:lnTo>
                    <a:pt x="199560" y="1682854"/>
                  </a:lnTo>
                  <a:lnTo>
                    <a:pt x="172753" y="1635197"/>
                  </a:lnTo>
                  <a:lnTo>
                    <a:pt x="154882" y="1590520"/>
                  </a:lnTo>
                  <a:lnTo>
                    <a:pt x="142968" y="1542864"/>
                  </a:lnTo>
                  <a:lnTo>
                    <a:pt x="131054" y="1486272"/>
                  </a:lnTo>
                  <a:lnTo>
                    <a:pt x="125097" y="1420745"/>
                  </a:lnTo>
                  <a:lnTo>
                    <a:pt x="128076" y="1292670"/>
                  </a:lnTo>
                  <a:lnTo>
                    <a:pt x="139990" y="67314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2">
              <a:extLst>
                <a:ext uri="{FF2B5EF4-FFF2-40B4-BE49-F238E27FC236}">
                  <a16:creationId xmlns:a16="http://schemas.microsoft.com/office/drawing/2014/main" id="{6285E753-74B5-4EC2-AC44-244C6ECFDFDA}"/>
                </a:ext>
              </a:extLst>
            </p:cNvPr>
            <p:cNvSpPr/>
            <p:nvPr/>
          </p:nvSpPr>
          <p:spPr>
            <a:xfrm>
              <a:off x="6524625" y="4649788"/>
              <a:ext cx="557213" cy="952500"/>
            </a:xfrm>
            <a:custGeom>
              <a:avLst/>
              <a:gdLst>
                <a:gd name="connsiteX0" fmla="*/ 340519 w 557213"/>
                <a:gd name="connsiteY0" fmla="*/ 221457 h 952500"/>
                <a:gd name="connsiteX1" fmla="*/ 307181 w 557213"/>
                <a:gd name="connsiteY1" fmla="*/ 88107 h 952500"/>
                <a:gd name="connsiteX2" fmla="*/ 290513 w 557213"/>
                <a:gd name="connsiteY2" fmla="*/ 28575 h 952500"/>
                <a:gd name="connsiteX3" fmla="*/ 276225 w 557213"/>
                <a:gd name="connsiteY3" fmla="*/ 2382 h 952500"/>
                <a:gd name="connsiteX4" fmla="*/ 269081 w 557213"/>
                <a:gd name="connsiteY4" fmla="*/ 0 h 952500"/>
                <a:gd name="connsiteX5" fmla="*/ 257175 w 557213"/>
                <a:gd name="connsiteY5" fmla="*/ 4763 h 952500"/>
                <a:gd name="connsiteX6" fmla="*/ 245269 w 557213"/>
                <a:gd name="connsiteY6" fmla="*/ 23813 h 952500"/>
                <a:gd name="connsiteX7" fmla="*/ 245269 w 557213"/>
                <a:gd name="connsiteY7" fmla="*/ 76200 h 952500"/>
                <a:gd name="connsiteX8" fmla="*/ 245269 w 557213"/>
                <a:gd name="connsiteY8" fmla="*/ 183357 h 952500"/>
                <a:gd name="connsiteX9" fmla="*/ 245269 w 557213"/>
                <a:gd name="connsiteY9" fmla="*/ 357188 h 952500"/>
                <a:gd name="connsiteX10" fmla="*/ 247650 w 557213"/>
                <a:gd name="connsiteY10" fmla="*/ 547688 h 952500"/>
                <a:gd name="connsiteX11" fmla="*/ 238125 w 557213"/>
                <a:gd name="connsiteY11" fmla="*/ 621507 h 952500"/>
                <a:gd name="connsiteX12" fmla="*/ 223838 w 557213"/>
                <a:gd name="connsiteY12" fmla="*/ 688182 h 952500"/>
                <a:gd name="connsiteX13" fmla="*/ 200025 w 557213"/>
                <a:gd name="connsiteY13" fmla="*/ 750094 h 952500"/>
                <a:gd name="connsiteX14" fmla="*/ 169069 w 557213"/>
                <a:gd name="connsiteY14" fmla="*/ 807244 h 952500"/>
                <a:gd name="connsiteX15" fmla="*/ 128588 w 557213"/>
                <a:gd name="connsiteY15" fmla="*/ 862013 h 952500"/>
                <a:gd name="connsiteX16" fmla="*/ 95250 w 557213"/>
                <a:gd name="connsiteY16" fmla="*/ 892969 h 952500"/>
                <a:gd name="connsiteX17" fmla="*/ 50006 w 557213"/>
                <a:gd name="connsiteY17" fmla="*/ 923925 h 952500"/>
                <a:gd name="connsiteX18" fmla="*/ 0 w 557213"/>
                <a:gd name="connsiteY18" fmla="*/ 952500 h 952500"/>
                <a:gd name="connsiteX19" fmla="*/ 557213 w 557213"/>
                <a:gd name="connsiteY19" fmla="*/ 833438 h 952500"/>
                <a:gd name="connsiteX20" fmla="*/ 521494 w 557213"/>
                <a:gd name="connsiteY20" fmla="*/ 790575 h 952500"/>
                <a:gd name="connsiteX21" fmla="*/ 504825 w 557213"/>
                <a:gd name="connsiteY21" fmla="*/ 759619 h 952500"/>
                <a:gd name="connsiteX22" fmla="*/ 469106 w 557213"/>
                <a:gd name="connsiteY22" fmla="*/ 676275 h 952500"/>
                <a:gd name="connsiteX23" fmla="*/ 431006 w 557213"/>
                <a:gd name="connsiteY23" fmla="*/ 557213 h 952500"/>
                <a:gd name="connsiteX24" fmla="*/ 354806 w 557213"/>
                <a:gd name="connsiteY24" fmla="*/ 271463 h 952500"/>
                <a:gd name="connsiteX25" fmla="*/ 340519 w 557213"/>
                <a:gd name="connsiteY25" fmla="*/ 221457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57213" h="952500">
                  <a:moveTo>
                    <a:pt x="340519" y="221457"/>
                  </a:moveTo>
                  <a:lnTo>
                    <a:pt x="307181" y="88107"/>
                  </a:lnTo>
                  <a:lnTo>
                    <a:pt x="290513" y="28575"/>
                  </a:lnTo>
                  <a:lnTo>
                    <a:pt x="276225" y="2382"/>
                  </a:lnTo>
                  <a:lnTo>
                    <a:pt x="269081" y="0"/>
                  </a:lnTo>
                  <a:lnTo>
                    <a:pt x="257175" y="4763"/>
                  </a:lnTo>
                  <a:lnTo>
                    <a:pt x="245269" y="23813"/>
                  </a:lnTo>
                  <a:lnTo>
                    <a:pt x="245269" y="76200"/>
                  </a:lnTo>
                  <a:lnTo>
                    <a:pt x="245269" y="183357"/>
                  </a:lnTo>
                  <a:lnTo>
                    <a:pt x="245269" y="357188"/>
                  </a:lnTo>
                  <a:cubicBezTo>
                    <a:pt x="246063" y="420688"/>
                    <a:pt x="246856" y="484188"/>
                    <a:pt x="247650" y="547688"/>
                  </a:cubicBezTo>
                  <a:lnTo>
                    <a:pt x="238125" y="621507"/>
                  </a:lnTo>
                  <a:lnTo>
                    <a:pt x="223838" y="688182"/>
                  </a:lnTo>
                  <a:lnTo>
                    <a:pt x="200025" y="750094"/>
                  </a:lnTo>
                  <a:lnTo>
                    <a:pt x="169069" y="807244"/>
                  </a:lnTo>
                  <a:lnTo>
                    <a:pt x="128588" y="862013"/>
                  </a:lnTo>
                  <a:lnTo>
                    <a:pt x="95250" y="892969"/>
                  </a:lnTo>
                  <a:lnTo>
                    <a:pt x="50006" y="923925"/>
                  </a:lnTo>
                  <a:lnTo>
                    <a:pt x="0" y="952500"/>
                  </a:lnTo>
                  <a:lnTo>
                    <a:pt x="557213" y="833438"/>
                  </a:lnTo>
                  <a:lnTo>
                    <a:pt x="521494" y="790575"/>
                  </a:lnTo>
                  <a:lnTo>
                    <a:pt x="504825" y="759619"/>
                  </a:lnTo>
                  <a:lnTo>
                    <a:pt x="469106" y="676275"/>
                  </a:lnTo>
                  <a:lnTo>
                    <a:pt x="431006" y="557213"/>
                  </a:lnTo>
                  <a:lnTo>
                    <a:pt x="354806" y="271463"/>
                  </a:lnTo>
                  <a:lnTo>
                    <a:pt x="340519" y="2214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6" name="グループ化 25">
            <a:extLst>
              <a:ext uri="{FF2B5EF4-FFF2-40B4-BE49-F238E27FC236}">
                <a16:creationId xmlns:a16="http://schemas.microsoft.com/office/drawing/2014/main" id="{18581259-5162-4BAE-BBA7-11BBDB48206A}"/>
              </a:ext>
            </a:extLst>
          </p:cNvPr>
          <p:cNvGrpSpPr/>
          <p:nvPr/>
        </p:nvGrpSpPr>
        <p:grpSpPr>
          <a:xfrm>
            <a:off x="2614613" y="1409700"/>
            <a:ext cx="4429125" cy="4389438"/>
            <a:chOff x="2614613" y="1409700"/>
            <a:chExt cx="4429125" cy="4389438"/>
          </a:xfrm>
        </p:grpSpPr>
        <p:sp>
          <p:nvSpPr>
            <p:cNvPr id="27" name="フリーフォーム 13">
              <a:extLst>
                <a:ext uri="{FF2B5EF4-FFF2-40B4-BE49-F238E27FC236}">
                  <a16:creationId xmlns:a16="http://schemas.microsoft.com/office/drawing/2014/main" id="{1C4C6145-9E34-4A4B-8E28-695874F58B94}"/>
                </a:ext>
              </a:extLst>
            </p:cNvPr>
            <p:cNvSpPr/>
            <p:nvPr/>
          </p:nvSpPr>
          <p:spPr>
            <a:xfrm>
              <a:off x="2614613" y="1409700"/>
              <a:ext cx="1625600" cy="1990725"/>
            </a:xfrm>
            <a:custGeom>
              <a:avLst/>
              <a:gdLst>
                <a:gd name="connsiteX0" fmla="*/ 1344555 w 1625314"/>
                <a:gd name="connsiteY0" fmla="*/ 685156 h 1991074"/>
                <a:gd name="connsiteX1" fmla="*/ 1262130 w 1625314"/>
                <a:gd name="connsiteY1" fmla="*/ 821672 h 1991074"/>
                <a:gd name="connsiteX2" fmla="*/ 1220917 w 1625314"/>
                <a:gd name="connsiteY2" fmla="*/ 883490 h 1991074"/>
                <a:gd name="connsiteX3" fmla="*/ 1081826 w 1625314"/>
                <a:gd name="connsiteY3" fmla="*/ 1063795 h 1991074"/>
                <a:gd name="connsiteX4" fmla="*/ 989098 w 1625314"/>
                <a:gd name="connsiteY4" fmla="*/ 1166826 h 1991074"/>
                <a:gd name="connsiteX5" fmla="*/ 878339 w 1625314"/>
                <a:gd name="connsiteY5" fmla="*/ 1290463 h 1991074"/>
                <a:gd name="connsiteX6" fmla="*/ 734096 w 1625314"/>
                <a:gd name="connsiteY6" fmla="*/ 1437282 h 1991074"/>
                <a:gd name="connsiteX7" fmla="*/ 592428 w 1625314"/>
                <a:gd name="connsiteY7" fmla="*/ 1573798 h 1991074"/>
                <a:gd name="connsiteX8" fmla="*/ 476519 w 1625314"/>
                <a:gd name="connsiteY8" fmla="*/ 1671677 h 1991074"/>
                <a:gd name="connsiteX9" fmla="*/ 270457 w 1625314"/>
                <a:gd name="connsiteY9" fmla="*/ 1828800 h 1991074"/>
                <a:gd name="connsiteX10" fmla="*/ 87577 w 1625314"/>
                <a:gd name="connsiteY10" fmla="*/ 1970467 h 1991074"/>
                <a:gd name="connsiteX11" fmla="*/ 51516 w 1625314"/>
                <a:gd name="connsiteY11" fmla="*/ 1988498 h 1991074"/>
                <a:gd name="connsiteX12" fmla="*/ 33485 w 1625314"/>
                <a:gd name="connsiteY12" fmla="*/ 1991074 h 1991074"/>
                <a:gd name="connsiteX13" fmla="*/ 15455 w 1625314"/>
                <a:gd name="connsiteY13" fmla="*/ 1991074 h 1991074"/>
                <a:gd name="connsiteX14" fmla="*/ 7728 w 1625314"/>
                <a:gd name="connsiteY14" fmla="*/ 1985922 h 1991074"/>
                <a:gd name="connsiteX15" fmla="*/ 2576 w 1625314"/>
                <a:gd name="connsiteY15" fmla="*/ 1975619 h 1991074"/>
                <a:gd name="connsiteX16" fmla="*/ 0 w 1625314"/>
                <a:gd name="connsiteY16" fmla="*/ 1947285 h 1991074"/>
                <a:gd name="connsiteX17" fmla="*/ 12879 w 1625314"/>
                <a:gd name="connsiteY17" fmla="*/ 1921528 h 1991074"/>
                <a:gd name="connsiteX18" fmla="*/ 87577 w 1625314"/>
                <a:gd name="connsiteY18" fmla="*/ 1857133 h 1991074"/>
                <a:gd name="connsiteX19" fmla="*/ 193183 w 1625314"/>
                <a:gd name="connsiteY19" fmla="*/ 1754102 h 1991074"/>
                <a:gd name="connsiteX20" fmla="*/ 314245 w 1625314"/>
                <a:gd name="connsiteY20" fmla="*/ 1635617 h 1991074"/>
                <a:gd name="connsiteX21" fmla="*/ 404397 w 1625314"/>
                <a:gd name="connsiteY21" fmla="*/ 1542889 h 1991074"/>
                <a:gd name="connsiteX22" fmla="*/ 515155 w 1625314"/>
                <a:gd name="connsiteY22" fmla="*/ 1416676 h 1991074"/>
                <a:gd name="connsiteX23" fmla="*/ 628489 w 1625314"/>
                <a:gd name="connsiteY23" fmla="*/ 1285311 h 1991074"/>
                <a:gd name="connsiteX24" fmla="*/ 728944 w 1625314"/>
                <a:gd name="connsiteY24" fmla="*/ 1161674 h 1991074"/>
                <a:gd name="connsiteX25" fmla="*/ 816521 w 1625314"/>
                <a:gd name="connsiteY25" fmla="*/ 1048340 h 1991074"/>
                <a:gd name="connsiteX26" fmla="*/ 937582 w 1625314"/>
                <a:gd name="connsiteY26" fmla="*/ 880915 h 1991074"/>
                <a:gd name="connsiteX27" fmla="*/ 1004552 w 1625314"/>
                <a:gd name="connsiteY27" fmla="*/ 777884 h 1991074"/>
                <a:gd name="connsiteX28" fmla="*/ 1094704 w 1625314"/>
                <a:gd name="connsiteY28" fmla="*/ 625913 h 1991074"/>
                <a:gd name="connsiteX29" fmla="*/ 1151372 w 1625314"/>
                <a:gd name="connsiteY29" fmla="*/ 517730 h 1991074"/>
                <a:gd name="connsiteX30" fmla="*/ 1187432 w 1625314"/>
                <a:gd name="connsiteY30" fmla="*/ 437881 h 1991074"/>
                <a:gd name="connsiteX31" fmla="*/ 1210614 w 1625314"/>
                <a:gd name="connsiteY31" fmla="*/ 378639 h 1991074"/>
                <a:gd name="connsiteX32" fmla="*/ 1223493 w 1625314"/>
                <a:gd name="connsiteY32" fmla="*/ 334850 h 1991074"/>
                <a:gd name="connsiteX33" fmla="*/ 1233796 w 1625314"/>
                <a:gd name="connsiteY33" fmla="*/ 288486 h 1991074"/>
                <a:gd name="connsiteX34" fmla="*/ 1238948 w 1625314"/>
                <a:gd name="connsiteY34" fmla="*/ 252426 h 1991074"/>
                <a:gd name="connsiteX35" fmla="*/ 1238948 w 1625314"/>
                <a:gd name="connsiteY35" fmla="*/ 242123 h 1991074"/>
                <a:gd name="connsiteX36" fmla="*/ 1231221 w 1625314"/>
                <a:gd name="connsiteY36" fmla="*/ 221516 h 1991074"/>
                <a:gd name="connsiteX37" fmla="*/ 1220917 w 1625314"/>
                <a:gd name="connsiteY37" fmla="*/ 203486 h 1991074"/>
                <a:gd name="connsiteX38" fmla="*/ 1190008 w 1625314"/>
                <a:gd name="connsiteY38" fmla="*/ 159698 h 1991074"/>
                <a:gd name="connsiteX39" fmla="*/ 1159099 w 1625314"/>
                <a:gd name="connsiteY39" fmla="*/ 123637 h 1991074"/>
                <a:gd name="connsiteX40" fmla="*/ 1102432 w 1625314"/>
                <a:gd name="connsiteY40" fmla="*/ 74697 h 1991074"/>
                <a:gd name="connsiteX41" fmla="*/ 1081826 w 1625314"/>
                <a:gd name="connsiteY41" fmla="*/ 54091 h 1991074"/>
                <a:gd name="connsiteX42" fmla="*/ 1071523 w 1625314"/>
                <a:gd name="connsiteY42" fmla="*/ 30909 h 1991074"/>
                <a:gd name="connsiteX43" fmla="*/ 1068947 w 1625314"/>
                <a:gd name="connsiteY43" fmla="*/ 12879 h 1991074"/>
                <a:gd name="connsiteX44" fmla="*/ 1071523 w 1625314"/>
                <a:gd name="connsiteY44" fmla="*/ 2576 h 1991074"/>
                <a:gd name="connsiteX45" fmla="*/ 1084401 w 1625314"/>
                <a:gd name="connsiteY45" fmla="*/ 0 h 1991074"/>
                <a:gd name="connsiteX46" fmla="*/ 1120462 w 1625314"/>
                <a:gd name="connsiteY46" fmla="*/ 7727 h 1991074"/>
                <a:gd name="connsiteX47" fmla="*/ 1164250 w 1625314"/>
                <a:gd name="connsiteY47" fmla="*/ 18030 h 1991074"/>
                <a:gd name="connsiteX48" fmla="*/ 1233796 w 1625314"/>
                <a:gd name="connsiteY48" fmla="*/ 33485 h 1991074"/>
                <a:gd name="connsiteX49" fmla="*/ 1308494 w 1625314"/>
                <a:gd name="connsiteY49" fmla="*/ 59243 h 1991074"/>
                <a:gd name="connsiteX50" fmla="*/ 1354858 w 1625314"/>
                <a:gd name="connsiteY50" fmla="*/ 79849 h 1991074"/>
                <a:gd name="connsiteX51" fmla="*/ 1445010 w 1625314"/>
                <a:gd name="connsiteY51" fmla="*/ 121061 h 1991074"/>
                <a:gd name="connsiteX52" fmla="*/ 1517132 w 1625314"/>
                <a:gd name="connsiteY52" fmla="*/ 167425 h 1991074"/>
                <a:gd name="connsiteX53" fmla="*/ 1560920 w 1625314"/>
                <a:gd name="connsiteY53" fmla="*/ 203486 h 1991074"/>
                <a:gd name="connsiteX54" fmla="*/ 1594405 w 1625314"/>
                <a:gd name="connsiteY54" fmla="*/ 231819 h 1991074"/>
                <a:gd name="connsiteX55" fmla="*/ 1612435 w 1625314"/>
                <a:gd name="connsiteY55" fmla="*/ 257577 h 1991074"/>
                <a:gd name="connsiteX56" fmla="*/ 1622738 w 1625314"/>
                <a:gd name="connsiteY56" fmla="*/ 283335 h 1991074"/>
                <a:gd name="connsiteX57" fmla="*/ 1625314 w 1625314"/>
                <a:gd name="connsiteY57" fmla="*/ 298790 h 1991074"/>
                <a:gd name="connsiteX58" fmla="*/ 1622738 w 1625314"/>
                <a:gd name="connsiteY58" fmla="*/ 314244 h 1991074"/>
                <a:gd name="connsiteX59" fmla="*/ 1612435 w 1625314"/>
                <a:gd name="connsiteY59" fmla="*/ 329699 h 1991074"/>
                <a:gd name="connsiteX60" fmla="*/ 1594405 w 1625314"/>
                <a:gd name="connsiteY60" fmla="*/ 345154 h 1991074"/>
                <a:gd name="connsiteX61" fmla="*/ 1560920 w 1625314"/>
                <a:gd name="connsiteY61" fmla="*/ 360608 h 1991074"/>
                <a:gd name="connsiteX62" fmla="*/ 1530010 w 1625314"/>
                <a:gd name="connsiteY62" fmla="*/ 381214 h 1991074"/>
                <a:gd name="connsiteX63" fmla="*/ 1504253 w 1625314"/>
                <a:gd name="connsiteY63" fmla="*/ 404396 h 1991074"/>
                <a:gd name="connsiteX64" fmla="*/ 1478495 w 1625314"/>
                <a:gd name="connsiteY64" fmla="*/ 437881 h 1991074"/>
                <a:gd name="connsiteX65" fmla="*/ 1442434 w 1625314"/>
                <a:gd name="connsiteY65" fmla="*/ 512579 h 1991074"/>
                <a:gd name="connsiteX66" fmla="*/ 1378040 w 1625314"/>
                <a:gd name="connsiteY66" fmla="*/ 628489 h 1991074"/>
                <a:gd name="connsiteX67" fmla="*/ 1344555 w 1625314"/>
                <a:gd name="connsiteY67" fmla="*/ 685156 h 199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625314" h="1991074">
                  <a:moveTo>
                    <a:pt x="1344555" y="685156"/>
                  </a:moveTo>
                  <a:lnTo>
                    <a:pt x="1262130" y="821672"/>
                  </a:lnTo>
                  <a:lnTo>
                    <a:pt x="1220917" y="883490"/>
                  </a:lnTo>
                  <a:lnTo>
                    <a:pt x="1081826" y="1063795"/>
                  </a:lnTo>
                  <a:lnTo>
                    <a:pt x="989098" y="1166826"/>
                  </a:lnTo>
                  <a:lnTo>
                    <a:pt x="878339" y="1290463"/>
                  </a:lnTo>
                  <a:lnTo>
                    <a:pt x="734096" y="1437282"/>
                  </a:lnTo>
                  <a:lnTo>
                    <a:pt x="592428" y="1573798"/>
                  </a:lnTo>
                  <a:lnTo>
                    <a:pt x="476519" y="1671677"/>
                  </a:lnTo>
                  <a:lnTo>
                    <a:pt x="270457" y="1828800"/>
                  </a:lnTo>
                  <a:lnTo>
                    <a:pt x="87577" y="1970467"/>
                  </a:lnTo>
                  <a:lnTo>
                    <a:pt x="51516" y="1988498"/>
                  </a:lnTo>
                  <a:lnTo>
                    <a:pt x="33485" y="1991074"/>
                  </a:lnTo>
                  <a:lnTo>
                    <a:pt x="15455" y="1991074"/>
                  </a:lnTo>
                  <a:lnTo>
                    <a:pt x="7728" y="1985922"/>
                  </a:lnTo>
                  <a:lnTo>
                    <a:pt x="2576" y="1975619"/>
                  </a:lnTo>
                  <a:lnTo>
                    <a:pt x="0" y="1947285"/>
                  </a:lnTo>
                  <a:lnTo>
                    <a:pt x="12879" y="1921528"/>
                  </a:lnTo>
                  <a:lnTo>
                    <a:pt x="87577" y="1857133"/>
                  </a:lnTo>
                  <a:lnTo>
                    <a:pt x="193183" y="1754102"/>
                  </a:lnTo>
                  <a:lnTo>
                    <a:pt x="314245" y="1635617"/>
                  </a:lnTo>
                  <a:lnTo>
                    <a:pt x="404397" y="1542889"/>
                  </a:lnTo>
                  <a:lnTo>
                    <a:pt x="515155" y="1416676"/>
                  </a:lnTo>
                  <a:lnTo>
                    <a:pt x="628489" y="1285311"/>
                  </a:lnTo>
                  <a:lnTo>
                    <a:pt x="728944" y="1161674"/>
                  </a:lnTo>
                  <a:lnTo>
                    <a:pt x="816521" y="1048340"/>
                  </a:lnTo>
                  <a:lnTo>
                    <a:pt x="937582" y="880915"/>
                  </a:lnTo>
                  <a:lnTo>
                    <a:pt x="1004552" y="777884"/>
                  </a:lnTo>
                  <a:lnTo>
                    <a:pt x="1094704" y="625913"/>
                  </a:lnTo>
                  <a:lnTo>
                    <a:pt x="1151372" y="517730"/>
                  </a:lnTo>
                  <a:lnTo>
                    <a:pt x="1187432" y="437881"/>
                  </a:lnTo>
                  <a:lnTo>
                    <a:pt x="1210614" y="378639"/>
                  </a:lnTo>
                  <a:lnTo>
                    <a:pt x="1223493" y="334850"/>
                  </a:lnTo>
                  <a:lnTo>
                    <a:pt x="1233796" y="288486"/>
                  </a:lnTo>
                  <a:lnTo>
                    <a:pt x="1238948" y="252426"/>
                  </a:lnTo>
                  <a:lnTo>
                    <a:pt x="1238948" y="242123"/>
                  </a:lnTo>
                  <a:lnTo>
                    <a:pt x="1231221" y="221516"/>
                  </a:lnTo>
                  <a:lnTo>
                    <a:pt x="1220917" y="203486"/>
                  </a:lnTo>
                  <a:lnTo>
                    <a:pt x="1190008" y="159698"/>
                  </a:lnTo>
                  <a:lnTo>
                    <a:pt x="1159099" y="123637"/>
                  </a:lnTo>
                  <a:lnTo>
                    <a:pt x="1102432" y="74697"/>
                  </a:lnTo>
                  <a:lnTo>
                    <a:pt x="1081826" y="54091"/>
                  </a:lnTo>
                  <a:lnTo>
                    <a:pt x="1071523" y="30909"/>
                  </a:lnTo>
                  <a:lnTo>
                    <a:pt x="1068947" y="12879"/>
                  </a:lnTo>
                  <a:lnTo>
                    <a:pt x="1071523" y="2576"/>
                  </a:lnTo>
                  <a:lnTo>
                    <a:pt x="1084401" y="0"/>
                  </a:lnTo>
                  <a:lnTo>
                    <a:pt x="1120462" y="7727"/>
                  </a:lnTo>
                  <a:lnTo>
                    <a:pt x="1164250" y="18030"/>
                  </a:lnTo>
                  <a:lnTo>
                    <a:pt x="1233796" y="33485"/>
                  </a:lnTo>
                  <a:lnTo>
                    <a:pt x="1308494" y="59243"/>
                  </a:lnTo>
                  <a:lnTo>
                    <a:pt x="1354858" y="79849"/>
                  </a:lnTo>
                  <a:lnTo>
                    <a:pt x="1445010" y="121061"/>
                  </a:lnTo>
                  <a:lnTo>
                    <a:pt x="1517132" y="167425"/>
                  </a:lnTo>
                  <a:lnTo>
                    <a:pt x="1560920" y="203486"/>
                  </a:lnTo>
                  <a:lnTo>
                    <a:pt x="1594405" y="231819"/>
                  </a:lnTo>
                  <a:lnTo>
                    <a:pt x="1612435" y="257577"/>
                  </a:lnTo>
                  <a:lnTo>
                    <a:pt x="1622738" y="283335"/>
                  </a:lnTo>
                  <a:lnTo>
                    <a:pt x="1625314" y="298790"/>
                  </a:lnTo>
                  <a:lnTo>
                    <a:pt x="1622738" y="314244"/>
                  </a:lnTo>
                  <a:lnTo>
                    <a:pt x="1612435" y="329699"/>
                  </a:lnTo>
                  <a:lnTo>
                    <a:pt x="1594405" y="345154"/>
                  </a:lnTo>
                  <a:lnTo>
                    <a:pt x="1560920" y="360608"/>
                  </a:lnTo>
                  <a:lnTo>
                    <a:pt x="1530010" y="381214"/>
                  </a:lnTo>
                  <a:lnTo>
                    <a:pt x="1504253" y="404396"/>
                  </a:lnTo>
                  <a:lnTo>
                    <a:pt x="1478495" y="437881"/>
                  </a:lnTo>
                  <a:lnTo>
                    <a:pt x="1442434" y="512579"/>
                  </a:lnTo>
                  <a:lnTo>
                    <a:pt x="1378040" y="628489"/>
                  </a:lnTo>
                  <a:lnTo>
                    <a:pt x="1344555" y="685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8">
              <a:extLst>
                <a:ext uri="{FF2B5EF4-FFF2-40B4-BE49-F238E27FC236}">
                  <a16:creationId xmlns:a16="http://schemas.microsoft.com/office/drawing/2014/main" id="{C528BB1B-8322-4157-9212-896F46B1F505}"/>
                </a:ext>
              </a:extLst>
            </p:cNvPr>
            <p:cNvSpPr/>
            <p:nvPr/>
          </p:nvSpPr>
          <p:spPr>
            <a:xfrm>
              <a:off x="3370263" y="2871788"/>
              <a:ext cx="1965325" cy="1185862"/>
            </a:xfrm>
            <a:custGeom>
              <a:avLst/>
              <a:gdLst>
                <a:gd name="connsiteX0" fmla="*/ 916781 w 1966912"/>
                <a:gd name="connsiteY0" fmla="*/ 154781 h 1185862"/>
                <a:gd name="connsiteX1" fmla="*/ 1297781 w 1966912"/>
                <a:gd name="connsiteY1" fmla="*/ 88106 h 1185862"/>
                <a:gd name="connsiteX2" fmla="*/ 1512094 w 1966912"/>
                <a:gd name="connsiteY2" fmla="*/ 52387 h 1185862"/>
                <a:gd name="connsiteX3" fmla="*/ 1550194 w 1966912"/>
                <a:gd name="connsiteY3" fmla="*/ 45243 h 1185862"/>
                <a:gd name="connsiteX4" fmla="*/ 1588294 w 1966912"/>
                <a:gd name="connsiteY4" fmla="*/ 26193 h 1185862"/>
                <a:gd name="connsiteX5" fmla="*/ 1635919 w 1966912"/>
                <a:gd name="connsiteY5" fmla="*/ 9525 h 1185862"/>
                <a:gd name="connsiteX6" fmla="*/ 1681162 w 1966912"/>
                <a:gd name="connsiteY6" fmla="*/ 0 h 1185862"/>
                <a:gd name="connsiteX7" fmla="*/ 1700212 w 1966912"/>
                <a:gd name="connsiteY7" fmla="*/ 4762 h 1185862"/>
                <a:gd name="connsiteX8" fmla="*/ 1733550 w 1966912"/>
                <a:gd name="connsiteY8" fmla="*/ 23812 h 1185862"/>
                <a:gd name="connsiteX9" fmla="*/ 1809750 w 1966912"/>
                <a:gd name="connsiteY9" fmla="*/ 73818 h 1185862"/>
                <a:gd name="connsiteX10" fmla="*/ 1876425 w 1966912"/>
                <a:gd name="connsiteY10" fmla="*/ 123825 h 1185862"/>
                <a:gd name="connsiteX11" fmla="*/ 1943100 w 1966912"/>
                <a:gd name="connsiteY11" fmla="*/ 185737 h 1185862"/>
                <a:gd name="connsiteX12" fmla="*/ 1957387 w 1966912"/>
                <a:gd name="connsiteY12" fmla="*/ 207168 h 1185862"/>
                <a:gd name="connsiteX13" fmla="*/ 1964531 w 1966912"/>
                <a:gd name="connsiteY13" fmla="*/ 223837 h 1185862"/>
                <a:gd name="connsiteX14" fmla="*/ 1966912 w 1966912"/>
                <a:gd name="connsiteY14" fmla="*/ 238125 h 1185862"/>
                <a:gd name="connsiteX15" fmla="*/ 1966912 w 1966912"/>
                <a:gd name="connsiteY15" fmla="*/ 252412 h 1185862"/>
                <a:gd name="connsiteX16" fmla="*/ 1955006 w 1966912"/>
                <a:gd name="connsiteY16" fmla="*/ 271462 h 1185862"/>
                <a:gd name="connsiteX17" fmla="*/ 1919287 w 1966912"/>
                <a:gd name="connsiteY17" fmla="*/ 302418 h 1185862"/>
                <a:gd name="connsiteX18" fmla="*/ 1890712 w 1966912"/>
                <a:gd name="connsiteY18" fmla="*/ 335756 h 1185862"/>
                <a:gd name="connsiteX19" fmla="*/ 1864519 w 1966912"/>
                <a:gd name="connsiteY19" fmla="*/ 378618 h 1185862"/>
                <a:gd name="connsiteX20" fmla="*/ 1838325 w 1966912"/>
                <a:gd name="connsiteY20" fmla="*/ 454818 h 1185862"/>
                <a:gd name="connsiteX21" fmla="*/ 1769269 w 1966912"/>
                <a:gd name="connsiteY21" fmla="*/ 661987 h 1185862"/>
                <a:gd name="connsiteX22" fmla="*/ 1671637 w 1966912"/>
                <a:gd name="connsiteY22" fmla="*/ 942975 h 1185862"/>
                <a:gd name="connsiteX23" fmla="*/ 1612106 w 1966912"/>
                <a:gd name="connsiteY23" fmla="*/ 1114425 h 1185862"/>
                <a:gd name="connsiteX24" fmla="*/ 1597819 w 1966912"/>
                <a:gd name="connsiteY24" fmla="*/ 1140618 h 1185862"/>
                <a:gd name="connsiteX25" fmla="*/ 1576387 w 1966912"/>
                <a:gd name="connsiteY25" fmla="*/ 1162050 h 1185862"/>
                <a:gd name="connsiteX26" fmla="*/ 1550194 w 1966912"/>
                <a:gd name="connsiteY26" fmla="*/ 1173956 h 1185862"/>
                <a:gd name="connsiteX27" fmla="*/ 1507331 w 1966912"/>
                <a:gd name="connsiteY27" fmla="*/ 1183481 h 1185862"/>
                <a:gd name="connsiteX28" fmla="*/ 1485900 w 1966912"/>
                <a:gd name="connsiteY28" fmla="*/ 1185862 h 1185862"/>
                <a:gd name="connsiteX29" fmla="*/ 1464469 w 1966912"/>
                <a:gd name="connsiteY29" fmla="*/ 1185862 h 1185862"/>
                <a:gd name="connsiteX30" fmla="*/ 1433512 w 1966912"/>
                <a:gd name="connsiteY30" fmla="*/ 1178718 h 1185862"/>
                <a:gd name="connsiteX31" fmla="*/ 1404937 w 1966912"/>
                <a:gd name="connsiteY31" fmla="*/ 1162050 h 1185862"/>
                <a:gd name="connsiteX32" fmla="*/ 1388269 w 1966912"/>
                <a:gd name="connsiteY32" fmla="*/ 1147762 h 1185862"/>
                <a:gd name="connsiteX33" fmla="*/ 1381125 w 1966912"/>
                <a:gd name="connsiteY33" fmla="*/ 1128712 h 1185862"/>
                <a:gd name="connsiteX34" fmla="*/ 1376362 w 1966912"/>
                <a:gd name="connsiteY34" fmla="*/ 1104900 h 1185862"/>
                <a:gd name="connsiteX35" fmla="*/ 1376362 w 1966912"/>
                <a:gd name="connsiteY35" fmla="*/ 1071562 h 1185862"/>
                <a:gd name="connsiteX36" fmla="*/ 1419225 w 1966912"/>
                <a:gd name="connsiteY36" fmla="*/ 892968 h 1185862"/>
                <a:gd name="connsiteX37" fmla="*/ 1459706 w 1966912"/>
                <a:gd name="connsiteY37" fmla="*/ 721518 h 1185862"/>
                <a:gd name="connsiteX38" fmla="*/ 1495425 w 1966912"/>
                <a:gd name="connsiteY38" fmla="*/ 576262 h 1185862"/>
                <a:gd name="connsiteX39" fmla="*/ 1531144 w 1966912"/>
                <a:gd name="connsiteY39" fmla="*/ 423862 h 1185862"/>
                <a:gd name="connsiteX40" fmla="*/ 1552575 w 1966912"/>
                <a:gd name="connsiteY40" fmla="*/ 326231 h 1185862"/>
                <a:gd name="connsiteX41" fmla="*/ 1557337 w 1966912"/>
                <a:gd name="connsiteY41" fmla="*/ 304800 h 1185862"/>
                <a:gd name="connsiteX42" fmla="*/ 1557337 w 1966912"/>
                <a:gd name="connsiteY42" fmla="*/ 292893 h 1185862"/>
                <a:gd name="connsiteX43" fmla="*/ 1550194 w 1966912"/>
                <a:gd name="connsiteY43" fmla="*/ 269081 h 1185862"/>
                <a:gd name="connsiteX44" fmla="*/ 1538287 w 1966912"/>
                <a:gd name="connsiteY44" fmla="*/ 257175 h 1185862"/>
                <a:gd name="connsiteX45" fmla="*/ 1512094 w 1966912"/>
                <a:gd name="connsiteY45" fmla="*/ 245268 h 1185862"/>
                <a:gd name="connsiteX46" fmla="*/ 1478756 w 1966912"/>
                <a:gd name="connsiteY46" fmla="*/ 247650 h 1185862"/>
                <a:gd name="connsiteX47" fmla="*/ 1333500 w 1966912"/>
                <a:gd name="connsiteY47" fmla="*/ 273843 h 1185862"/>
                <a:gd name="connsiteX48" fmla="*/ 978694 w 1966912"/>
                <a:gd name="connsiteY48" fmla="*/ 338137 h 1185862"/>
                <a:gd name="connsiteX49" fmla="*/ 664369 w 1966912"/>
                <a:gd name="connsiteY49" fmla="*/ 397668 h 1185862"/>
                <a:gd name="connsiteX50" fmla="*/ 404812 w 1966912"/>
                <a:gd name="connsiteY50" fmla="*/ 438150 h 1185862"/>
                <a:gd name="connsiteX51" fmla="*/ 357187 w 1966912"/>
                <a:gd name="connsiteY51" fmla="*/ 445293 h 1185862"/>
                <a:gd name="connsiteX52" fmla="*/ 326231 w 1966912"/>
                <a:gd name="connsiteY52" fmla="*/ 447675 h 1185862"/>
                <a:gd name="connsiteX53" fmla="*/ 309562 w 1966912"/>
                <a:gd name="connsiteY53" fmla="*/ 447675 h 1185862"/>
                <a:gd name="connsiteX54" fmla="*/ 278606 w 1966912"/>
                <a:gd name="connsiteY54" fmla="*/ 440531 h 1185862"/>
                <a:gd name="connsiteX55" fmla="*/ 242887 w 1966912"/>
                <a:gd name="connsiteY55" fmla="*/ 423862 h 1185862"/>
                <a:gd name="connsiteX56" fmla="*/ 185737 w 1966912"/>
                <a:gd name="connsiteY56" fmla="*/ 390525 h 1185862"/>
                <a:gd name="connsiteX57" fmla="*/ 123825 w 1966912"/>
                <a:gd name="connsiteY57" fmla="*/ 338137 h 1185862"/>
                <a:gd name="connsiteX58" fmla="*/ 73819 w 1966912"/>
                <a:gd name="connsiteY58" fmla="*/ 288131 h 1185862"/>
                <a:gd name="connsiteX59" fmla="*/ 28575 w 1966912"/>
                <a:gd name="connsiteY59" fmla="*/ 245268 h 1185862"/>
                <a:gd name="connsiteX60" fmla="*/ 11906 w 1966912"/>
                <a:gd name="connsiteY60" fmla="*/ 221456 h 1185862"/>
                <a:gd name="connsiteX61" fmla="*/ 0 w 1966912"/>
                <a:gd name="connsiteY61" fmla="*/ 192881 h 1185862"/>
                <a:gd name="connsiteX62" fmla="*/ 0 w 1966912"/>
                <a:gd name="connsiteY62" fmla="*/ 180975 h 1185862"/>
                <a:gd name="connsiteX63" fmla="*/ 0 w 1966912"/>
                <a:gd name="connsiteY63" fmla="*/ 164306 h 1185862"/>
                <a:gd name="connsiteX64" fmla="*/ 4762 w 1966912"/>
                <a:gd name="connsiteY64" fmla="*/ 159543 h 1185862"/>
                <a:gd name="connsiteX65" fmla="*/ 21431 w 1966912"/>
                <a:gd name="connsiteY65" fmla="*/ 159543 h 1185862"/>
                <a:gd name="connsiteX66" fmla="*/ 50006 w 1966912"/>
                <a:gd name="connsiteY66" fmla="*/ 176212 h 1185862"/>
                <a:gd name="connsiteX67" fmla="*/ 142875 w 1966912"/>
                <a:gd name="connsiteY67" fmla="*/ 209550 h 1185862"/>
                <a:gd name="connsiteX68" fmla="*/ 211931 w 1966912"/>
                <a:gd name="connsiteY68" fmla="*/ 228600 h 1185862"/>
                <a:gd name="connsiteX69" fmla="*/ 264319 w 1966912"/>
                <a:gd name="connsiteY69" fmla="*/ 240506 h 1185862"/>
                <a:gd name="connsiteX70" fmla="*/ 326231 w 1966912"/>
                <a:gd name="connsiteY70" fmla="*/ 252412 h 1185862"/>
                <a:gd name="connsiteX71" fmla="*/ 350044 w 1966912"/>
                <a:gd name="connsiteY71" fmla="*/ 252412 h 1185862"/>
                <a:gd name="connsiteX72" fmla="*/ 507206 w 1966912"/>
                <a:gd name="connsiteY72" fmla="*/ 226218 h 1185862"/>
                <a:gd name="connsiteX73" fmla="*/ 916781 w 1966912"/>
                <a:gd name="connsiteY73" fmla="*/ 154781 h 1185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966912" h="1185862">
                  <a:moveTo>
                    <a:pt x="916781" y="154781"/>
                  </a:moveTo>
                  <a:lnTo>
                    <a:pt x="1297781" y="88106"/>
                  </a:lnTo>
                  <a:lnTo>
                    <a:pt x="1512094" y="52387"/>
                  </a:lnTo>
                  <a:lnTo>
                    <a:pt x="1550194" y="45243"/>
                  </a:lnTo>
                  <a:lnTo>
                    <a:pt x="1588294" y="26193"/>
                  </a:lnTo>
                  <a:lnTo>
                    <a:pt x="1635919" y="9525"/>
                  </a:lnTo>
                  <a:lnTo>
                    <a:pt x="1681162" y="0"/>
                  </a:lnTo>
                  <a:lnTo>
                    <a:pt x="1700212" y="4762"/>
                  </a:lnTo>
                  <a:lnTo>
                    <a:pt x="1733550" y="23812"/>
                  </a:lnTo>
                  <a:lnTo>
                    <a:pt x="1809750" y="73818"/>
                  </a:lnTo>
                  <a:lnTo>
                    <a:pt x="1876425" y="123825"/>
                  </a:lnTo>
                  <a:lnTo>
                    <a:pt x="1943100" y="185737"/>
                  </a:lnTo>
                  <a:lnTo>
                    <a:pt x="1957387" y="207168"/>
                  </a:lnTo>
                  <a:lnTo>
                    <a:pt x="1964531" y="223837"/>
                  </a:lnTo>
                  <a:lnTo>
                    <a:pt x="1966912" y="238125"/>
                  </a:lnTo>
                  <a:lnTo>
                    <a:pt x="1966912" y="252412"/>
                  </a:lnTo>
                  <a:lnTo>
                    <a:pt x="1955006" y="271462"/>
                  </a:lnTo>
                  <a:lnTo>
                    <a:pt x="1919287" y="302418"/>
                  </a:lnTo>
                  <a:lnTo>
                    <a:pt x="1890712" y="335756"/>
                  </a:lnTo>
                  <a:lnTo>
                    <a:pt x="1864519" y="378618"/>
                  </a:lnTo>
                  <a:lnTo>
                    <a:pt x="1838325" y="454818"/>
                  </a:lnTo>
                  <a:lnTo>
                    <a:pt x="1769269" y="661987"/>
                  </a:lnTo>
                  <a:lnTo>
                    <a:pt x="1671637" y="942975"/>
                  </a:lnTo>
                  <a:lnTo>
                    <a:pt x="1612106" y="1114425"/>
                  </a:lnTo>
                  <a:lnTo>
                    <a:pt x="1597819" y="1140618"/>
                  </a:lnTo>
                  <a:lnTo>
                    <a:pt x="1576387" y="1162050"/>
                  </a:lnTo>
                  <a:lnTo>
                    <a:pt x="1550194" y="1173956"/>
                  </a:lnTo>
                  <a:lnTo>
                    <a:pt x="1507331" y="1183481"/>
                  </a:lnTo>
                  <a:lnTo>
                    <a:pt x="1485900" y="1185862"/>
                  </a:lnTo>
                  <a:lnTo>
                    <a:pt x="1464469" y="1185862"/>
                  </a:lnTo>
                  <a:lnTo>
                    <a:pt x="1433512" y="1178718"/>
                  </a:lnTo>
                  <a:lnTo>
                    <a:pt x="1404937" y="1162050"/>
                  </a:lnTo>
                  <a:lnTo>
                    <a:pt x="1388269" y="1147762"/>
                  </a:lnTo>
                  <a:lnTo>
                    <a:pt x="1381125" y="1128712"/>
                  </a:lnTo>
                  <a:lnTo>
                    <a:pt x="1376362" y="1104900"/>
                  </a:lnTo>
                  <a:lnTo>
                    <a:pt x="1376362" y="1071562"/>
                  </a:lnTo>
                  <a:lnTo>
                    <a:pt x="1419225" y="892968"/>
                  </a:lnTo>
                  <a:lnTo>
                    <a:pt x="1459706" y="721518"/>
                  </a:lnTo>
                  <a:lnTo>
                    <a:pt x="1495425" y="576262"/>
                  </a:lnTo>
                  <a:lnTo>
                    <a:pt x="1531144" y="423862"/>
                  </a:lnTo>
                  <a:lnTo>
                    <a:pt x="1552575" y="326231"/>
                  </a:lnTo>
                  <a:lnTo>
                    <a:pt x="1557337" y="304800"/>
                  </a:lnTo>
                  <a:lnTo>
                    <a:pt x="1557337" y="292893"/>
                  </a:lnTo>
                  <a:lnTo>
                    <a:pt x="1550194" y="269081"/>
                  </a:lnTo>
                  <a:lnTo>
                    <a:pt x="1538287" y="257175"/>
                  </a:lnTo>
                  <a:lnTo>
                    <a:pt x="1512094" y="245268"/>
                  </a:lnTo>
                  <a:lnTo>
                    <a:pt x="1478756" y="247650"/>
                  </a:lnTo>
                  <a:lnTo>
                    <a:pt x="1333500" y="273843"/>
                  </a:lnTo>
                  <a:lnTo>
                    <a:pt x="978694" y="338137"/>
                  </a:lnTo>
                  <a:lnTo>
                    <a:pt x="664369" y="397668"/>
                  </a:lnTo>
                  <a:lnTo>
                    <a:pt x="404812" y="438150"/>
                  </a:lnTo>
                  <a:lnTo>
                    <a:pt x="357187" y="445293"/>
                  </a:lnTo>
                  <a:lnTo>
                    <a:pt x="326231" y="447675"/>
                  </a:lnTo>
                  <a:lnTo>
                    <a:pt x="309562" y="447675"/>
                  </a:lnTo>
                  <a:lnTo>
                    <a:pt x="278606" y="440531"/>
                  </a:lnTo>
                  <a:lnTo>
                    <a:pt x="242887" y="423862"/>
                  </a:lnTo>
                  <a:lnTo>
                    <a:pt x="185737" y="390525"/>
                  </a:lnTo>
                  <a:lnTo>
                    <a:pt x="123825" y="338137"/>
                  </a:lnTo>
                  <a:lnTo>
                    <a:pt x="73819" y="288131"/>
                  </a:lnTo>
                  <a:lnTo>
                    <a:pt x="28575" y="245268"/>
                  </a:lnTo>
                  <a:lnTo>
                    <a:pt x="11906" y="221456"/>
                  </a:lnTo>
                  <a:lnTo>
                    <a:pt x="0" y="192881"/>
                  </a:lnTo>
                  <a:lnTo>
                    <a:pt x="0" y="180975"/>
                  </a:lnTo>
                  <a:lnTo>
                    <a:pt x="0" y="164306"/>
                  </a:lnTo>
                  <a:lnTo>
                    <a:pt x="4762" y="159543"/>
                  </a:lnTo>
                  <a:lnTo>
                    <a:pt x="21431" y="159543"/>
                  </a:lnTo>
                  <a:lnTo>
                    <a:pt x="50006" y="176212"/>
                  </a:lnTo>
                  <a:lnTo>
                    <a:pt x="142875" y="209550"/>
                  </a:lnTo>
                  <a:lnTo>
                    <a:pt x="211931" y="228600"/>
                  </a:lnTo>
                  <a:lnTo>
                    <a:pt x="264319" y="240506"/>
                  </a:lnTo>
                  <a:lnTo>
                    <a:pt x="326231" y="252412"/>
                  </a:lnTo>
                  <a:lnTo>
                    <a:pt x="350044" y="252412"/>
                  </a:lnTo>
                  <a:lnTo>
                    <a:pt x="507206" y="226218"/>
                  </a:lnTo>
                  <a:lnTo>
                    <a:pt x="916781" y="154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5">
              <a:extLst>
                <a:ext uri="{FF2B5EF4-FFF2-40B4-BE49-F238E27FC236}">
                  <a16:creationId xmlns:a16="http://schemas.microsoft.com/office/drawing/2014/main" id="{E73EEA53-3713-479B-B97D-884942EC6691}"/>
                </a:ext>
              </a:extLst>
            </p:cNvPr>
            <p:cNvSpPr/>
            <p:nvPr/>
          </p:nvSpPr>
          <p:spPr>
            <a:xfrm>
              <a:off x="3678238" y="1844675"/>
              <a:ext cx="2959100" cy="628650"/>
            </a:xfrm>
            <a:custGeom>
              <a:avLst/>
              <a:gdLst>
                <a:gd name="connsiteX0" fmla="*/ 1339403 w 2959565"/>
                <a:gd name="connsiteY0" fmla="*/ 296214 h 628489"/>
                <a:gd name="connsiteX1" fmla="*/ 1576374 w 2959565"/>
                <a:gd name="connsiteY1" fmla="*/ 249850 h 628489"/>
                <a:gd name="connsiteX2" fmla="*/ 1839103 w 2959565"/>
                <a:gd name="connsiteY2" fmla="*/ 193183 h 628489"/>
                <a:gd name="connsiteX3" fmla="*/ 2024559 w 2959565"/>
                <a:gd name="connsiteY3" fmla="*/ 149395 h 628489"/>
                <a:gd name="connsiteX4" fmla="*/ 2233197 w 2959565"/>
                <a:gd name="connsiteY4" fmla="*/ 92728 h 628489"/>
                <a:gd name="connsiteX5" fmla="*/ 2315622 w 2959565"/>
                <a:gd name="connsiteY5" fmla="*/ 61818 h 628489"/>
                <a:gd name="connsiteX6" fmla="*/ 2387743 w 2959565"/>
                <a:gd name="connsiteY6" fmla="*/ 28333 h 628489"/>
                <a:gd name="connsiteX7" fmla="*/ 2434107 w 2959565"/>
                <a:gd name="connsiteY7" fmla="*/ 2575 h 628489"/>
                <a:gd name="connsiteX8" fmla="*/ 2454713 w 2959565"/>
                <a:gd name="connsiteY8" fmla="*/ 0 h 628489"/>
                <a:gd name="connsiteX9" fmla="*/ 2511380 w 2959565"/>
                <a:gd name="connsiteY9" fmla="*/ 15454 h 628489"/>
                <a:gd name="connsiteX10" fmla="*/ 2593805 w 2959565"/>
                <a:gd name="connsiteY10" fmla="*/ 43788 h 628489"/>
                <a:gd name="connsiteX11" fmla="*/ 2681382 w 2959565"/>
                <a:gd name="connsiteY11" fmla="*/ 79849 h 628489"/>
                <a:gd name="connsiteX12" fmla="*/ 2720018 w 2959565"/>
                <a:gd name="connsiteY12" fmla="*/ 95303 h 628489"/>
                <a:gd name="connsiteX13" fmla="*/ 2756079 w 2959565"/>
                <a:gd name="connsiteY13" fmla="*/ 115910 h 628489"/>
                <a:gd name="connsiteX14" fmla="*/ 2794716 w 2959565"/>
                <a:gd name="connsiteY14" fmla="*/ 136516 h 628489"/>
                <a:gd name="connsiteX15" fmla="*/ 2833352 w 2959565"/>
                <a:gd name="connsiteY15" fmla="*/ 162273 h 628489"/>
                <a:gd name="connsiteX16" fmla="*/ 2869413 w 2959565"/>
                <a:gd name="connsiteY16" fmla="*/ 193183 h 628489"/>
                <a:gd name="connsiteX17" fmla="*/ 2900322 w 2959565"/>
                <a:gd name="connsiteY17" fmla="*/ 224092 h 628489"/>
                <a:gd name="connsiteX18" fmla="*/ 2928656 w 2959565"/>
                <a:gd name="connsiteY18" fmla="*/ 249850 h 628489"/>
                <a:gd name="connsiteX19" fmla="*/ 2949262 w 2959565"/>
                <a:gd name="connsiteY19" fmla="*/ 273032 h 628489"/>
                <a:gd name="connsiteX20" fmla="*/ 2959565 w 2959565"/>
                <a:gd name="connsiteY20" fmla="*/ 291062 h 628489"/>
                <a:gd name="connsiteX21" fmla="*/ 2959565 w 2959565"/>
                <a:gd name="connsiteY21" fmla="*/ 301365 h 628489"/>
                <a:gd name="connsiteX22" fmla="*/ 2949262 w 2959565"/>
                <a:gd name="connsiteY22" fmla="*/ 324547 h 628489"/>
                <a:gd name="connsiteX23" fmla="*/ 2913201 w 2959565"/>
                <a:gd name="connsiteY23" fmla="*/ 370911 h 628489"/>
                <a:gd name="connsiteX24" fmla="*/ 2848807 w 2959565"/>
                <a:gd name="connsiteY24" fmla="*/ 463639 h 628489"/>
                <a:gd name="connsiteX25" fmla="*/ 2830777 w 2959565"/>
                <a:gd name="connsiteY25" fmla="*/ 489397 h 628489"/>
                <a:gd name="connsiteX26" fmla="*/ 2570623 w 2959565"/>
                <a:gd name="connsiteY26" fmla="*/ 257577 h 628489"/>
                <a:gd name="connsiteX27" fmla="*/ 2550017 w 2959565"/>
                <a:gd name="connsiteY27" fmla="*/ 247274 h 628489"/>
                <a:gd name="connsiteX28" fmla="*/ 2531987 w 2959565"/>
                <a:gd name="connsiteY28" fmla="*/ 242122 h 628489"/>
                <a:gd name="connsiteX29" fmla="*/ 2498502 w 2959565"/>
                <a:gd name="connsiteY29" fmla="*/ 247274 h 628489"/>
                <a:gd name="connsiteX30" fmla="*/ 2333652 w 2959565"/>
                <a:gd name="connsiteY30" fmla="*/ 275608 h 628489"/>
                <a:gd name="connsiteX31" fmla="*/ 1911225 w 2959565"/>
                <a:gd name="connsiteY31" fmla="*/ 350305 h 628489"/>
                <a:gd name="connsiteX32" fmla="*/ 1378040 w 2959565"/>
                <a:gd name="connsiteY32" fmla="*/ 445609 h 628489"/>
                <a:gd name="connsiteX33" fmla="*/ 1061219 w 2959565"/>
                <a:gd name="connsiteY33" fmla="*/ 497124 h 628489"/>
                <a:gd name="connsiteX34" fmla="*/ 746975 w 2959565"/>
                <a:gd name="connsiteY34" fmla="*/ 548640 h 628489"/>
                <a:gd name="connsiteX35" fmla="*/ 430155 w 2959565"/>
                <a:gd name="connsiteY35" fmla="*/ 600155 h 628489"/>
                <a:gd name="connsiteX36" fmla="*/ 255002 w 2959565"/>
                <a:gd name="connsiteY36" fmla="*/ 628489 h 628489"/>
                <a:gd name="connsiteX37" fmla="*/ 224093 w 2959565"/>
                <a:gd name="connsiteY37" fmla="*/ 628489 h 628489"/>
                <a:gd name="connsiteX38" fmla="*/ 146819 w 2959565"/>
                <a:gd name="connsiteY38" fmla="*/ 623337 h 628489"/>
                <a:gd name="connsiteX39" fmla="*/ 95304 w 2959565"/>
                <a:gd name="connsiteY39" fmla="*/ 615610 h 628489"/>
                <a:gd name="connsiteX40" fmla="*/ 48940 w 2959565"/>
                <a:gd name="connsiteY40" fmla="*/ 605307 h 628489"/>
                <a:gd name="connsiteX41" fmla="*/ 0 w 2959565"/>
                <a:gd name="connsiteY41" fmla="*/ 587276 h 628489"/>
                <a:gd name="connsiteX42" fmla="*/ 141668 w 2959565"/>
                <a:gd name="connsiteY42" fmla="*/ 412124 h 628489"/>
                <a:gd name="connsiteX43" fmla="*/ 211214 w 2959565"/>
                <a:gd name="connsiteY43" fmla="*/ 443033 h 628489"/>
                <a:gd name="connsiteX44" fmla="*/ 255002 w 2959565"/>
                <a:gd name="connsiteY44" fmla="*/ 453336 h 628489"/>
                <a:gd name="connsiteX45" fmla="*/ 285911 w 2959565"/>
                <a:gd name="connsiteY45" fmla="*/ 453336 h 628489"/>
                <a:gd name="connsiteX46" fmla="*/ 368336 w 2959565"/>
                <a:gd name="connsiteY46" fmla="*/ 453336 h 628489"/>
                <a:gd name="connsiteX47" fmla="*/ 479094 w 2959565"/>
                <a:gd name="connsiteY47" fmla="*/ 443033 h 628489"/>
                <a:gd name="connsiteX48" fmla="*/ 785611 w 2959565"/>
                <a:gd name="connsiteY48" fmla="*/ 394093 h 628489"/>
                <a:gd name="connsiteX49" fmla="*/ 1068947 w 2959565"/>
                <a:gd name="connsiteY49" fmla="*/ 345153 h 628489"/>
                <a:gd name="connsiteX50" fmla="*/ 1339403 w 2959565"/>
                <a:gd name="connsiteY50" fmla="*/ 296214 h 628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959565" h="628489">
                  <a:moveTo>
                    <a:pt x="1339403" y="296214"/>
                  </a:moveTo>
                  <a:lnTo>
                    <a:pt x="1576374" y="249850"/>
                  </a:lnTo>
                  <a:lnTo>
                    <a:pt x="1839103" y="193183"/>
                  </a:lnTo>
                  <a:lnTo>
                    <a:pt x="2024559" y="149395"/>
                  </a:lnTo>
                  <a:lnTo>
                    <a:pt x="2233197" y="92728"/>
                  </a:lnTo>
                  <a:lnTo>
                    <a:pt x="2315622" y="61818"/>
                  </a:lnTo>
                  <a:lnTo>
                    <a:pt x="2387743" y="28333"/>
                  </a:lnTo>
                  <a:lnTo>
                    <a:pt x="2434107" y="2575"/>
                  </a:lnTo>
                  <a:lnTo>
                    <a:pt x="2454713" y="0"/>
                  </a:lnTo>
                  <a:lnTo>
                    <a:pt x="2511380" y="15454"/>
                  </a:lnTo>
                  <a:lnTo>
                    <a:pt x="2593805" y="43788"/>
                  </a:lnTo>
                  <a:lnTo>
                    <a:pt x="2681382" y="79849"/>
                  </a:lnTo>
                  <a:lnTo>
                    <a:pt x="2720018" y="95303"/>
                  </a:lnTo>
                  <a:lnTo>
                    <a:pt x="2756079" y="115910"/>
                  </a:lnTo>
                  <a:lnTo>
                    <a:pt x="2794716" y="136516"/>
                  </a:lnTo>
                  <a:lnTo>
                    <a:pt x="2833352" y="162273"/>
                  </a:lnTo>
                  <a:lnTo>
                    <a:pt x="2869413" y="193183"/>
                  </a:lnTo>
                  <a:lnTo>
                    <a:pt x="2900322" y="224092"/>
                  </a:lnTo>
                  <a:lnTo>
                    <a:pt x="2928656" y="249850"/>
                  </a:lnTo>
                  <a:lnTo>
                    <a:pt x="2949262" y="273032"/>
                  </a:lnTo>
                  <a:lnTo>
                    <a:pt x="2959565" y="291062"/>
                  </a:lnTo>
                  <a:lnTo>
                    <a:pt x="2959565" y="301365"/>
                  </a:lnTo>
                  <a:lnTo>
                    <a:pt x="2949262" y="324547"/>
                  </a:lnTo>
                  <a:lnTo>
                    <a:pt x="2913201" y="370911"/>
                  </a:lnTo>
                  <a:lnTo>
                    <a:pt x="2848807" y="463639"/>
                  </a:lnTo>
                  <a:lnTo>
                    <a:pt x="2830777" y="489397"/>
                  </a:lnTo>
                  <a:lnTo>
                    <a:pt x="2570623" y="257577"/>
                  </a:lnTo>
                  <a:lnTo>
                    <a:pt x="2550017" y="247274"/>
                  </a:lnTo>
                  <a:lnTo>
                    <a:pt x="2531987" y="242122"/>
                  </a:lnTo>
                  <a:lnTo>
                    <a:pt x="2498502" y="247274"/>
                  </a:lnTo>
                  <a:lnTo>
                    <a:pt x="2333652" y="275608"/>
                  </a:lnTo>
                  <a:lnTo>
                    <a:pt x="1911225" y="350305"/>
                  </a:lnTo>
                  <a:lnTo>
                    <a:pt x="1378040" y="445609"/>
                  </a:lnTo>
                  <a:lnTo>
                    <a:pt x="1061219" y="497124"/>
                  </a:lnTo>
                  <a:lnTo>
                    <a:pt x="746975" y="548640"/>
                  </a:lnTo>
                  <a:lnTo>
                    <a:pt x="430155" y="600155"/>
                  </a:lnTo>
                  <a:lnTo>
                    <a:pt x="255002" y="628489"/>
                  </a:lnTo>
                  <a:lnTo>
                    <a:pt x="224093" y="628489"/>
                  </a:lnTo>
                  <a:lnTo>
                    <a:pt x="146819" y="623337"/>
                  </a:lnTo>
                  <a:lnTo>
                    <a:pt x="95304" y="615610"/>
                  </a:lnTo>
                  <a:lnTo>
                    <a:pt x="48940" y="605307"/>
                  </a:lnTo>
                  <a:lnTo>
                    <a:pt x="0" y="587276"/>
                  </a:lnTo>
                  <a:lnTo>
                    <a:pt x="141668" y="412124"/>
                  </a:lnTo>
                  <a:lnTo>
                    <a:pt x="211214" y="443033"/>
                  </a:lnTo>
                  <a:lnTo>
                    <a:pt x="255002" y="453336"/>
                  </a:lnTo>
                  <a:lnTo>
                    <a:pt x="285911" y="453336"/>
                  </a:lnTo>
                  <a:lnTo>
                    <a:pt x="368336" y="453336"/>
                  </a:lnTo>
                  <a:lnTo>
                    <a:pt x="479094" y="443033"/>
                  </a:lnTo>
                  <a:lnTo>
                    <a:pt x="785611" y="394093"/>
                  </a:lnTo>
                  <a:lnTo>
                    <a:pt x="1068947" y="345153"/>
                  </a:lnTo>
                  <a:lnTo>
                    <a:pt x="1339403" y="2962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6">
              <a:extLst>
                <a:ext uri="{FF2B5EF4-FFF2-40B4-BE49-F238E27FC236}">
                  <a16:creationId xmlns:a16="http://schemas.microsoft.com/office/drawing/2014/main" id="{A8299D84-9B98-42EC-823D-90570FE931B8}"/>
                </a:ext>
              </a:extLst>
            </p:cNvPr>
            <p:cNvSpPr/>
            <p:nvPr/>
          </p:nvSpPr>
          <p:spPr>
            <a:xfrm>
              <a:off x="5703888" y="2039938"/>
              <a:ext cx="825500" cy="2292350"/>
            </a:xfrm>
            <a:custGeom>
              <a:avLst/>
              <a:gdLst>
                <a:gd name="connsiteX0" fmla="*/ 463337 w 825415"/>
                <a:gd name="connsiteY0" fmla="*/ 681198 h 2292137"/>
                <a:gd name="connsiteX1" fmla="*/ 478680 w 825415"/>
                <a:gd name="connsiteY1" fmla="*/ 610623 h 2292137"/>
                <a:gd name="connsiteX2" fmla="*/ 503227 w 825415"/>
                <a:gd name="connsiteY2" fmla="*/ 484817 h 2292137"/>
                <a:gd name="connsiteX3" fmla="*/ 533912 w 825415"/>
                <a:gd name="connsiteY3" fmla="*/ 312983 h 2292137"/>
                <a:gd name="connsiteX4" fmla="*/ 546186 w 825415"/>
                <a:gd name="connsiteY4" fmla="*/ 236272 h 2292137"/>
                <a:gd name="connsiteX5" fmla="*/ 555391 w 825415"/>
                <a:gd name="connsiteY5" fmla="*/ 147286 h 2292137"/>
                <a:gd name="connsiteX6" fmla="*/ 555391 w 825415"/>
                <a:gd name="connsiteY6" fmla="*/ 119670 h 2292137"/>
                <a:gd name="connsiteX7" fmla="*/ 552323 w 825415"/>
                <a:gd name="connsiteY7" fmla="*/ 92054 h 2292137"/>
                <a:gd name="connsiteX8" fmla="*/ 546186 w 825415"/>
                <a:gd name="connsiteY8" fmla="*/ 70575 h 2292137"/>
                <a:gd name="connsiteX9" fmla="*/ 533912 w 825415"/>
                <a:gd name="connsiteY9" fmla="*/ 49096 h 2292137"/>
                <a:gd name="connsiteX10" fmla="*/ 500159 w 825415"/>
                <a:gd name="connsiteY10" fmla="*/ 46027 h 2292137"/>
                <a:gd name="connsiteX11" fmla="*/ 512433 w 825415"/>
                <a:gd name="connsiteY11" fmla="*/ 0 h 2292137"/>
                <a:gd name="connsiteX12" fmla="*/ 825415 w 825415"/>
                <a:gd name="connsiteY12" fmla="*/ 257751 h 2292137"/>
                <a:gd name="connsiteX13" fmla="*/ 807004 w 825415"/>
                <a:gd name="connsiteY13" fmla="*/ 294572 h 2292137"/>
                <a:gd name="connsiteX14" fmla="*/ 797799 w 825415"/>
                <a:gd name="connsiteY14" fmla="*/ 325257 h 2292137"/>
                <a:gd name="connsiteX15" fmla="*/ 760978 w 825415"/>
                <a:gd name="connsiteY15" fmla="*/ 484817 h 2292137"/>
                <a:gd name="connsiteX16" fmla="*/ 714951 w 825415"/>
                <a:gd name="connsiteY16" fmla="*/ 687335 h 2292137"/>
                <a:gd name="connsiteX17" fmla="*/ 656650 w 825415"/>
                <a:gd name="connsiteY17" fmla="*/ 929743 h 2292137"/>
                <a:gd name="connsiteX18" fmla="*/ 583007 w 825415"/>
                <a:gd name="connsiteY18" fmla="*/ 1215109 h 2292137"/>
                <a:gd name="connsiteX19" fmla="*/ 512433 w 825415"/>
                <a:gd name="connsiteY19" fmla="*/ 1472860 h 2292137"/>
                <a:gd name="connsiteX20" fmla="*/ 478680 w 825415"/>
                <a:gd name="connsiteY20" fmla="*/ 1586392 h 2292137"/>
                <a:gd name="connsiteX21" fmla="*/ 432653 w 825415"/>
                <a:gd name="connsiteY21" fmla="*/ 1721405 h 2292137"/>
                <a:gd name="connsiteX22" fmla="*/ 383557 w 825415"/>
                <a:gd name="connsiteY22" fmla="*/ 1841074 h 2292137"/>
                <a:gd name="connsiteX23" fmla="*/ 331394 w 825415"/>
                <a:gd name="connsiteY23" fmla="*/ 1942333 h 2292137"/>
                <a:gd name="connsiteX24" fmla="*/ 288435 w 825415"/>
                <a:gd name="connsiteY24" fmla="*/ 2015976 h 2292137"/>
                <a:gd name="connsiteX25" fmla="*/ 233203 w 825415"/>
                <a:gd name="connsiteY25" fmla="*/ 2101893 h 2292137"/>
                <a:gd name="connsiteX26" fmla="*/ 162629 w 825415"/>
                <a:gd name="connsiteY26" fmla="*/ 2187810 h 2292137"/>
                <a:gd name="connsiteX27" fmla="*/ 98191 w 825415"/>
                <a:gd name="connsiteY27" fmla="*/ 2255316 h 2292137"/>
                <a:gd name="connsiteX28" fmla="*/ 64438 w 825415"/>
                <a:gd name="connsiteY28" fmla="*/ 2282932 h 2292137"/>
                <a:gd name="connsiteX29" fmla="*/ 39890 w 825415"/>
                <a:gd name="connsiteY29" fmla="*/ 2292137 h 2292137"/>
                <a:gd name="connsiteX30" fmla="*/ 33753 w 825415"/>
                <a:gd name="connsiteY30" fmla="*/ 2292137 h 2292137"/>
                <a:gd name="connsiteX31" fmla="*/ 18411 w 825415"/>
                <a:gd name="connsiteY31" fmla="*/ 2286000 h 2292137"/>
                <a:gd name="connsiteX32" fmla="*/ 6137 w 825415"/>
                <a:gd name="connsiteY32" fmla="*/ 2276795 h 2292137"/>
                <a:gd name="connsiteX33" fmla="*/ 0 w 825415"/>
                <a:gd name="connsiteY33" fmla="*/ 2267590 h 2292137"/>
                <a:gd name="connsiteX34" fmla="*/ 85917 w 825415"/>
                <a:gd name="connsiteY34" fmla="*/ 1782774 h 2292137"/>
                <a:gd name="connsiteX35" fmla="*/ 125807 w 825415"/>
                <a:gd name="connsiteY35" fmla="*/ 1736747 h 2292137"/>
                <a:gd name="connsiteX36" fmla="*/ 159560 w 825415"/>
                <a:gd name="connsiteY36" fmla="*/ 1687651 h 2292137"/>
                <a:gd name="connsiteX37" fmla="*/ 187176 w 825415"/>
                <a:gd name="connsiteY37" fmla="*/ 1641625 h 2292137"/>
                <a:gd name="connsiteX38" fmla="*/ 223998 w 825415"/>
                <a:gd name="connsiteY38" fmla="*/ 1564913 h 2292137"/>
                <a:gd name="connsiteX39" fmla="*/ 251614 w 825415"/>
                <a:gd name="connsiteY39" fmla="*/ 1500476 h 2292137"/>
                <a:gd name="connsiteX40" fmla="*/ 288435 w 825415"/>
                <a:gd name="connsiteY40" fmla="*/ 1399217 h 2292137"/>
                <a:gd name="connsiteX41" fmla="*/ 322188 w 825415"/>
                <a:gd name="connsiteY41" fmla="*/ 1294889 h 2292137"/>
                <a:gd name="connsiteX42" fmla="*/ 349804 w 825415"/>
                <a:gd name="connsiteY42" fmla="*/ 1193630 h 2292137"/>
                <a:gd name="connsiteX43" fmla="*/ 392763 w 825415"/>
                <a:gd name="connsiteY43" fmla="*/ 1015660 h 2292137"/>
                <a:gd name="connsiteX44" fmla="*/ 432653 w 825415"/>
                <a:gd name="connsiteY44" fmla="*/ 834621 h 2292137"/>
                <a:gd name="connsiteX45" fmla="*/ 463337 w 825415"/>
                <a:gd name="connsiteY45" fmla="*/ 681198 h 229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25415" h="2292137">
                  <a:moveTo>
                    <a:pt x="463337" y="681198"/>
                  </a:moveTo>
                  <a:lnTo>
                    <a:pt x="478680" y="610623"/>
                  </a:lnTo>
                  <a:lnTo>
                    <a:pt x="503227" y="484817"/>
                  </a:lnTo>
                  <a:lnTo>
                    <a:pt x="533912" y="312983"/>
                  </a:lnTo>
                  <a:lnTo>
                    <a:pt x="546186" y="236272"/>
                  </a:lnTo>
                  <a:lnTo>
                    <a:pt x="555391" y="147286"/>
                  </a:lnTo>
                  <a:lnTo>
                    <a:pt x="555391" y="119670"/>
                  </a:lnTo>
                  <a:lnTo>
                    <a:pt x="552323" y="92054"/>
                  </a:lnTo>
                  <a:lnTo>
                    <a:pt x="546186" y="70575"/>
                  </a:lnTo>
                  <a:lnTo>
                    <a:pt x="533912" y="49096"/>
                  </a:lnTo>
                  <a:lnTo>
                    <a:pt x="500159" y="46027"/>
                  </a:lnTo>
                  <a:lnTo>
                    <a:pt x="512433" y="0"/>
                  </a:lnTo>
                  <a:lnTo>
                    <a:pt x="825415" y="257751"/>
                  </a:lnTo>
                  <a:lnTo>
                    <a:pt x="807004" y="294572"/>
                  </a:lnTo>
                  <a:lnTo>
                    <a:pt x="797799" y="325257"/>
                  </a:lnTo>
                  <a:lnTo>
                    <a:pt x="760978" y="484817"/>
                  </a:lnTo>
                  <a:lnTo>
                    <a:pt x="714951" y="687335"/>
                  </a:lnTo>
                  <a:lnTo>
                    <a:pt x="656650" y="929743"/>
                  </a:lnTo>
                  <a:lnTo>
                    <a:pt x="583007" y="1215109"/>
                  </a:lnTo>
                  <a:lnTo>
                    <a:pt x="512433" y="1472860"/>
                  </a:lnTo>
                  <a:lnTo>
                    <a:pt x="478680" y="1586392"/>
                  </a:lnTo>
                  <a:lnTo>
                    <a:pt x="432653" y="1721405"/>
                  </a:lnTo>
                  <a:lnTo>
                    <a:pt x="383557" y="1841074"/>
                  </a:lnTo>
                  <a:lnTo>
                    <a:pt x="331394" y="1942333"/>
                  </a:lnTo>
                  <a:lnTo>
                    <a:pt x="288435" y="2015976"/>
                  </a:lnTo>
                  <a:lnTo>
                    <a:pt x="233203" y="2101893"/>
                  </a:lnTo>
                  <a:lnTo>
                    <a:pt x="162629" y="2187810"/>
                  </a:lnTo>
                  <a:lnTo>
                    <a:pt x="98191" y="2255316"/>
                  </a:lnTo>
                  <a:lnTo>
                    <a:pt x="64438" y="2282932"/>
                  </a:lnTo>
                  <a:lnTo>
                    <a:pt x="39890" y="2292137"/>
                  </a:lnTo>
                  <a:lnTo>
                    <a:pt x="33753" y="2292137"/>
                  </a:lnTo>
                  <a:lnTo>
                    <a:pt x="18411" y="2286000"/>
                  </a:lnTo>
                  <a:lnTo>
                    <a:pt x="6137" y="2276795"/>
                  </a:lnTo>
                  <a:lnTo>
                    <a:pt x="0" y="2267590"/>
                  </a:lnTo>
                  <a:lnTo>
                    <a:pt x="85917" y="1782774"/>
                  </a:lnTo>
                  <a:lnTo>
                    <a:pt x="125807" y="1736747"/>
                  </a:lnTo>
                  <a:lnTo>
                    <a:pt x="159560" y="1687651"/>
                  </a:lnTo>
                  <a:lnTo>
                    <a:pt x="187176" y="1641625"/>
                  </a:lnTo>
                  <a:lnTo>
                    <a:pt x="223998" y="1564913"/>
                  </a:lnTo>
                  <a:lnTo>
                    <a:pt x="251614" y="1500476"/>
                  </a:lnTo>
                  <a:lnTo>
                    <a:pt x="288435" y="1399217"/>
                  </a:lnTo>
                  <a:lnTo>
                    <a:pt x="322188" y="1294889"/>
                  </a:lnTo>
                  <a:lnTo>
                    <a:pt x="349804" y="1193630"/>
                  </a:lnTo>
                  <a:lnTo>
                    <a:pt x="392763" y="1015660"/>
                  </a:lnTo>
                  <a:lnTo>
                    <a:pt x="432653" y="834621"/>
                  </a:lnTo>
                  <a:lnTo>
                    <a:pt x="463337" y="6811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7">
              <a:extLst>
                <a:ext uri="{FF2B5EF4-FFF2-40B4-BE49-F238E27FC236}">
                  <a16:creationId xmlns:a16="http://schemas.microsoft.com/office/drawing/2014/main" id="{9D699C9E-1A3B-4776-8569-CDD3FF3B1515}"/>
                </a:ext>
              </a:extLst>
            </p:cNvPr>
            <p:cNvSpPr/>
            <p:nvPr/>
          </p:nvSpPr>
          <p:spPr>
            <a:xfrm>
              <a:off x="5240338" y="3786188"/>
              <a:ext cx="587375" cy="538162"/>
            </a:xfrm>
            <a:custGeom>
              <a:avLst/>
              <a:gdLst>
                <a:gd name="connsiteX0" fmla="*/ 166688 w 585788"/>
                <a:gd name="connsiteY0" fmla="*/ 42862 h 538162"/>
                <a:gd name="connsiteX1" fmla="*/ 302419 w 585788"/>
                <a:gd name="connsiteY1" fmla="*/ 73818 h 538162"/>
                <a:gd name="connsiteX2" fmla="*/ 378619 w 585788"/>
                <a:gd name="connsiteY2" fmla="*/ 88106 h 538162"/>
                <a:gd name="connsiteX3" fmla="*/ 411957 w 585788"/>
                <a:gd name="connsiteY3" fmla="*/ 90487 h 538162"/>
                <a:gd name="connsiteX4" fmla="*/ 445294 w 585788"/>
                <a:gd name="connsiteY4" fmla="*/ 88106 h 538162"/>
                <a:gd name="connsiteX5" fmla="*/ 481013 w 585788"/>
                <a:gd name="connsiteY5" fmla="*/ 78581 h 538162"/>
                <a:gd name="connsiteX6" fmla="*/ 511969 w 585788"/>
                <a:gd name="connsiteY6" fmla="*/ 64293 h 538162"/>
                <a:gd name="connsiteX7" fmla="*/ 538163 w 585788"/>
                <a:gd name="connsiteY7" fmla="*/ 47625 h 538162"/>
                <a:gd name="connsiteX8" fmla="*/ 550069 w 585788"/>
                <a:gd name="connsiteY8" fmla="*/ 33337 h 538162"/>
                <a:gd name="connsiteX9" fmla="*/ 585788 w 585788"/>
                <a:gd name="connsiteY9" fmla="*/ 0 h 538162"/>
                <a:gd name="connsiteX10" fmla="*/ 488157 w 585788"/>
                <a:gd name="connsiteY10" fmla="*/ 538162 h 538162"/>
                <a:gd name="connsiteX11" fmla="*/ 461963 w 585788"/>
                <a:gd name="connsiteY11" fmla="*/ 521493 h 538162"/>
                <a:gd name="connsiteX12" fmla="*/ 445294 w 585788"/>
                <a:gd name="connsiteY12" fmla="*/ 497681 h 538162"/>
                <a:gd name="connsiteX13" fmla="*/ 428625 w 585788"/>
                <a:gd name="connsiteY13" fmla="*/ 459581 h 538162"/>
                <a:gd name="connsiteX14" fmla="*/ 397669 w 585788"/>
                <a:gd name="connsiteY14" fmla="*/ 390525 h 538162"/>
                <a:gd name="connsiteX15" fmla="*/ 350044 w 585788"/>
                <a:gd name="connsiteY15" fmla="*/ 302418 h 538162"/>
                <a:gd name="connsiteX16" fmla="*/ 333375 w 585788"/>
                <a:gd name="connsiteY16" fmla="*/ 276225 h 538162"/>
                <a:gd name="connsiteX17" fmla="*/ 302419 w 585788"/>
                <a:gd name="connsiteY17" fmla="*/ 245268 h 538162"/>
                <a:gd name="connsiteX18" fmla="*/ 247650 w 585788"/>
                <a:gd name="connsiteY18" fmla="*/ 202406 h 538162"/>
                <a:gd name="connsiteX19" fmla="*/ 171450 w 585788"/>
                <a:gd name="connsiteY19" fmla="*/ 150018 h 538162"/>
                <a:gd name="connsiteX20" fmla="*/ 119063 w 585788"/>
                <a:gd name="connsiteY20" fmla="*/ 119062 h 538162"/>
                <a:gd name="connsiteX21" fmla="*/ 57150 w 585788"/>
                <a:gd name="connsiteY21" fmla="*/ 85725 h 538162"/>
                <a:gd name="connsiteX22" fmla="*/ 28575 w 585788"/>
                <a:gd name="connsiteY22" fmla="*/ 73818 h 538162"/>
                <a:gd name="connsiteX23" fmla="*/ 14288 w 585788"/>
                <a:gd name="connsiteY23" fmla="*/ 66675 h 538162"/>
                <a:gd name="connsiteX24" fmla="*/ 4763 w 585788"/>
                <a:gd name="connsiteY24" fmla="*/ 50006 h 538162"/>
                <a:gd name="connsiteX25" fmla="*/ 0 w 585788"/>
                <a:gd name="connsiteY25" fmla="*/ 33337 h 538162"/>
                <a:gd name="connsiteX26" fmla="*/ 4763 w 585788"/>
                <a:gd name="connsiteY26" fmla="*/ 16668 h 538162"/>
                <a:gd name="connsiteX27" fmla="*/ 16669 w 585788"/>
                <a:gd name="connsiteY27" fmla="*/ 9525 h 538162"/>
                <a:gd name="connsiteX28" fmla="*/ 35719 w 585788"/>
                <a:gd name="connsiteY28" fmla="*/ 9525 h 538162"/>
                <a:gd name="connsiteX29" fmla="*/ 73819 w 585788"/>
                <a:gd name="connsiteY29" fmla="*/ 19050 h 538162"/>
                <a:gd name="connsiteX30" fmla="*/ 166688 w 585788"/>
                <a:gd name="connsiteY30" fmla="*/ 42862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85788" h="538162">
                  <a:moveTo>
                    <a:pt x="166688" y="42862"/>
                  </a:moveTo>
                  <a:lnTo>
                    <a:pt x="302419" y="73818"/>
                  </a:lnTo>
                  <a:lnTo>
                    <a:pt x="378619" y="88106"/>
                  </a:lnTo>
                  <a:lnTo>
                    <a:pt x="411957" y="90487"/>
                  </a:lnTo>
                  <a:lnTo>
                    <a:pt x="445294" y="88106"/>
                  </a:lnTo>
                  <a:lnTo>
                    <a:pt x="481013" y="78581"/>
                  </a:lnTo>
                  <a:lnTo>
                    <a:pt x="511969" y="64293"/>
                  </a:lnTo>
                  <a:lnTo>
                    <a:pt x="538163" y="47625"/>
                  </a:lnTo>
                  <a:lnTo>
                    <a:pt x="550069" y="33337"/>
                  </a:lnTo>
                  <a:lnTo>
                    <a:pt x="585788" y="0"/>
                  </a:lnTo>
                  <a:lnTo>
                    <a:pt x="488157" y="538162"/>
                  </a:lnTo>
                  <a:lnTo>
                    <a:pt x="461963" y="521493"/>
                  </a:lnTo>
                  <a:lnTo>
                    <a:pt x="445294" y="497681"/>
                  </a:lnTo>
                  <a:lnTo>
                    <a:pt x="428625" y="459581"/>
                  </a:lnTo>
                  <a:lnTo>
                    <a:pt x="397669" y="390525"/>
                  </a:lnTo>
                  <a:lnTo>
                    <a:pt x="350044" y="302418"/>
                  </a:lnTo>
                  <a:lnTo>
                    <a:pt x="333375" y="276225"/>
                  </a:lnTo>
                  <a:lnTo>
                    <a:pt x="302419" y="245268"/>
                  </a:lnTo>
                  <a:lnTo>
                    <a:pt x="247650" y="202406"/>
                  </a:lnTo>
                  <a:lnTo>
                    <a:pt x="171450" y="150018"/>
                  </a:lnTo>
                  <a:lnTo>
                    <a:pt x="119063" y="119062"/>
                  </a:lnTo>
                  <a:lnTo>
                    <a:pt x="57150" y="85725"/>
                  </a:lnTo>
                  <a:lnTo>
                    <a:pt x="28575" y="73818"/>
                  </a:lnTo>
                  <a:lnTo>
                    <a:pt x="14288" y="66675"/>
                  </a:lnTo>
                  <a:lnTo>
                    <a:pt x="4763" y="50006"/>
                  </a:lnTo>
                  <a:lnTo>
                    <a:pt x="0" y="33337"/>
                  </a:lnTo>
                  <a:lnTo>
                    <a:pt x="4763" y="16668"/>
                  </a:lnTo>
                  <a:lnTo>
                    <a:pt x="16669" y="9525"/>
                  </a:lnTo>
                  <a:lnTo>
                    <a:pt x="35719" y="9525"/>
                  </a:lnTo>
                  <a:lnTo>
                    <a:pt x="73819" y="19050"/>
                  </a:lnTo>
                  <a:lnTo>
                    <a:pt x="166688" y="428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9">
              <a:extLst>
                <a:ext uri="{FF2B5EF4-FFF2-40B4-BE49-F238E27FC236}">
                  <a16:creationId xmlns:a16="http://schemas.microsoft.com/office/drawing/2014/main" id="{AE4D0018-99B4-469A-9BCC-F773313448E6}"/>
                </a:ext>
              </a:extLst>
            </p:cNvPr>
            <p:cNvSpPr/>
            <p:nvPr/>
          </p:nvSpPr>
          <p:spPr>
            <a:xfrm>
              <a:off x="3638550" y="3757613"/>
              <a:ext cx="1201738" cy="355600"/>
            </a:xfrm>
            <a:custGeom>
              <a:avLst/>
              <a:gdLst>
                <a:gd name="connsiteX0" fmla="*/ 590550 w 1202531"/>
                <a:gd name="connsiteY0" fmla="*/ 104775 h 354806"/>
                <a:gd name="connsiteX1" fmla="*/ 1202531 w 1202531"/>
                <a:gd name="connsiteY1" fmla="*/ 0 h 354806"/>
                <a:gd name="connsiteX2" fmla="*/ 1188244 w 1202531"/>
                <a:gd name="connsiteY2" fmla="*/ 200025 h 354806"/>
                <a:gd name="connsiteX3" fmla="*/ 997744 w 1202531"/>
                <a:gd name="connsiteY3" fmla="*/ 216693 h 354806"/>
                <a:gd name="connsiteX4" fmla="*/ 854869 w 1202531"/>
                <a:gd name="connsiteY4" fmla="*/ 230981 h 354806"/>
                <a:gd name="connsiteX5" fmla="*/ 538163 w 1202531"/>
                <a:gd name="connsiteY5" fmla="*/ 278606 h 354806"/>
                <a:gd name="connsiteX6" fmla="*/ 195263 w 1202531"/>
                <a:gd name="connsiteY6" fmla="*/ 330993 h 354806"/>
                <a:gd name="connsiteX7" fmla="*/ 47625 w 1202531"/>
                <a:gd name="connsiteY7" fmla="*/ 354806 h 354806"/>
                <a:gd name="connsiteX8" fmla="*/ 0 w 1202531"/>
                <a:gd name="connsiteY8" fmla="*/ 192881 h 354806"/>
                <a:gd name="connsiteX9" fmla="*/ 300038 w 1202531"/>
                <a:gd name="connsiteY9" fmla="*/ 152400 h 354806"/>
                <a:gd name="connsiteX10" fmla="*/ 590550 w 1202531"/>
                <a:gd name="connsiteY10" fmla="*/ 104775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02531" h="354806">
                  <a:moveTo>
                    <a:pt x="590550" y="104775"/>
                  </a:moveTo>
                  <a:lnTo>
                    <a:pt x="1202531" y="0"/>
                  </a:lnTo>
                  <a:lnTo>
                    <a:pt x="1188244" y="200025"/>
                  </a:lnTo>
                  <a:lnTo>
                    <a:pt x="997744" y="216693"/>
                  </a:lnTo>
                  <a:lnTo>
                    <a:pt x="854869" y="230981"/>
                  </a:lnTo>
                  <a:lnTo>
                    <a:pt x="538163" y="278606"/>
                  </a:lnTo>
                  <a:lnTo>
                    <a:pt x="195263" y="330993"/>
                  </a:lnTo>
                  <a:lnTo>
                    <a:pt x="47625" y="354806"/>
                  </a:lnTo>
                  <a:lnTo>
                    <a:pt x="0" y="192881"/>
                  </a:lnTo>
                  <a:lnTo>
                    <a:pt x="300038" y="152400"/>
                  </a:lnTo>
                  <a:lnTo>
                    <a:pt x="590550" y="104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1">
              <a:extLst>
                <a:ext uri="{FF2B5EF4-FFF2-40B4-BE49-F238E27FC236}">
                  <a16:creationId xmlns:a16="http://schemas.microsoft.com/office/drawing/2014/main" id="{3C044C43-AA73-4174-B22B-31D0EDEC5A72}"/>
                </a:ext>
              </a:extLst>
            </p:cNvPr>
            <p:cNvSpPr/>
            <p:nvPr/>
          </p:nvSpPr>
          <p:spPr>
            <a:xfrm>
              <a:off x="3368675" y="3841750"/>
              <a:ext cx="3675063" cy="1957388"/>
            </a:xfrm>
            <a:custGeom>
              <a:avLst/>
              <a:gdLst>
                <a:gd name="connsiteX0" fmla="*/ 139990 w 3675471"/>
                <a:gd name="connsiteY0" fmla="*/ 673141 h 1956876"/>
                <a:gd name="connsiteX1" fmla="*/ 148925 w 3675471"/>
                <a:gd name="connsiteY1" fmla="*/ 306786 h 1956876"/>
                <a:gd name="connsiteX2" fmla="*/ 145947 w 3675471"/>
                <a:gd name="connsiteY2" fmla="*/ 262108 h 1956876"/>
                <a:gd name="connsiteX3" fmla="*/ 134033 w 3675471"/>
                <a:gd name="connsiteY3" fmla="*/ 220409 h 1956876"/>
                <a:gd name="connsiteX4" fmla="*/ 110205 w 3675471"/>
                <a:gd name="connsiteY4" fmla="*/ 175732 h 1956876"/>
                <a:gd name="connsiteX5" fmla="*/ 74463 w 3675471"/>
                <a:gd name="connsiteY5" fmla="*/ 125097 h 1956876"/>
                <a:gd name="connsiteX6" fmla="*/ 41699 w 3675471"/>
                <a:gd name="connsiteY6" fmla="*/ 86377 h 1956876"/>
                <a:gd name="connsiteX7" fmla="*/ 14893 w 3675471"/>
                <a:gd name="connsiteY7" fmla="*/ 59570 h 1956876"/>
                <a:gd name="connsiteX8" fmla="*/ 5957 w 3675471"/>
                <a:gd name="connsiteY8" fmla="*/ 38721 h 1956876"/>
                <a:gd name="connsiteX9" fmla="*/ 0 w 3675471"/>
                <a:gd name="connsiteY9" fmla="*/ 17871 h 1956876"/>
                <a:gd name="connsiteX10" fmla="*/ 2979 w 3675471"/>
                <a:gd name="connsiteY10" fmla="*/ 0 h 1956876"/>
                <a:gd name="connsiteX11" fmla="*/ 2979 w 3675471"/>
                <a:gd name="connsiteY11" fmla="*/ 0 h 1956876"/>
                <a:gd name="connsiteX12" fmla="*/ 35742 w 3675471"/>
                <a:gd name="connsiteY12" fmla="*/ 5957 h 1956876"/>
                <a:gd name="connsiteX13" fmla="*/ 101269 w 3675471"/>
                <a:gd name="connsiteY13" fmla="*/ 20850 h 1956876"/>
                <a:gd name="connsiteX14" fmla="*/ 175732 w 3675471"/>
                <a:gd name="connsiteY14" fmla="*/ 38721 h 1956876"/>
                <a:gd name="connsiteX15" fmla="*/ 232323 w 3675471"/>
                <a:gd name="connsiteY15" fmla="*/ 59570 h 1956876"/>
                <a:gd name="connsiteX16" fmla="*/ 294872 w 3675471"/>
                <a:gd name="connsiteY16" fmla="*/ 86377 h 1956876"/>
                <a:gd name="connsiteX17" fmla="*/ 348485 w 3675471"/>
                <a:gd name="connsiteY17" fmla="*/ 107226 h 1956876"/>
                <a:gd name="connsiteX18" fmla="*/ 393163 w 3675471"/>
                <a:gd name="connsiteY18" fmla="*/ 241259 h 1956876"/>
                <a:gd name="connsiteX19" fmla="*/ 381249 w 3675471"/>
                <a:gd name="connsiteY19" fmla="*/ 381248 h 1956876"/>
                <a:gd name="connsiteX20" fmla="*/ 345507 w 3675471"/>
                <a:gd name="connsiteY20" fmla="*/ 831002 h 1956876"/>
                <a:gd name="connsiteX21" fmla="*/ 327636 w 3675471"/>
                <a:gd name="connsiteY21" fmla="*/ 1194379 h 1956876"/>
                <a:gd name="connsiteX22" fmla="*/ 327636 w 3675471"/>
                <a:gd name="connsiteY22" fmla="*/ 1387982 h 1956876"/>
                <a:gd name="connsiteX23" fmla="*/ 330614 w 3675471"/>
                <a:gd name="connsiteY23" fmla="*/ 1453509 h 1956876"/>
                <a:gd name="connsiteX24" fmla="*/ 336571 w 3675471"/>
                <a:gd name="connsiteY24" fmla="*/ 1498186 h 1956876"/>
                <a:gd name="connsiteX25" fmla="*/ 345507 w 3675471"/>
                <a:gd name="connsiteY25" fmla="*/ 1524993 h 1956876"/>
                <a:gd name="connsiteX26" fmla="*/ 363378 w 3675471"/>
                <a:gd name="connsiteY26" fmla="*/ 1560735 h 1956876"/>
                <a:gd name="connsiteX27" fmla="*/ 393163 w 3675471"/>
                <a:gd name="connsiteY27" fmla="*/ 1602434 h 1956876"/>
                <a:gd name="connsiteX28" fmla="*/ 422948 w 3675471"/>
                <a:gd name="connsiteY28" fmla="*/ 1626262 h 1956876"/>
                <a:gd name="connsiteX29" fmla="*/ 488475 w 3675471"/>
                <a:gd name="connsiteY29" fmla="*/ 1653069 h 1956876"/>
                <a:gd name="connsiteX30" fmla="*/ 601658 w 3675471"/>
                <a:gd name="connsiteY30" fmla="*/ 1685832 h 1956876"/>
                <a:gd name="connsiteX31" fmla="*/ 822067 w 3675471"/>
                <a:gd name="connsiteY31" fmla="*/ 1724553 h 1956876"/>
                <a:gd name="connsiteX32" fmla="*/ 1027583 w 3675471"/>
                <a:gd name="connsiteY32" fmla="*/ 1745402 h 1956876"/>
                <a:gd name="connsiteX33" fmla="*/ 1271821 w 3675471"/>
                <a:gd name="connsiteY33" fmla="*/ 1754338 h 1956876"/>
                <a:gd name="connsiteX34" fmla="*/ 1504144 w 3675471"/>
                <a:gd name="connsiteY34" fmla="*/ 1751359 h 1956876"/>
                <a:gd name="connsiteX35" fmla="*/ 1727531 w 3675471"/>
                <a:gd name="connsiteY35" fmla="*/ 1739445 h 1956876"/>
                <a:gd name="connsiteX36" fmla="*/ 2037295 w 3675471"/>
                <a:gd name="connsiteY36" fmla="*/ 1718596 h 1956876"/>
                <a:gd name="connsiteX37" fmla="*/ 2618103 w 3675471"/>
                <a:gd name="connsiteY37" fmla="*/ 1673918 h 1956876"/>
                <a:gd name="connsiteX38" fmla="*/ 2784899 w 3675471"/>
                <a:gd name="connsiteY38" fmla="*/ 1659026 h 1956876"/>
                <a:gd name="connsiteX39" fmla="*/ 2871276 w 3675471"/>
                <a:gd name="connsiteY39" fmla="*/ 1647112 h 1956876"/>
                <a:gd name="connsiteX40" fmla="*/ 2939781 w 3675471"/>
                <a:gd name="connsiteY40" fmla="*/ 1629240 h 1956876"/>
                <a:gd name="connsiteX41" fmla="*/ 2999351 w 3675471"/>
                <a:gd name="connsiteY41" fmla="*/ 1608391 h 1956876"/>
                <a:gd name="connsiteX42" fmla="*/ 3055943 w 3675471"/>
                <a:gd name="connsiteY42" fmla="*/ 1578606 h 1956876"/>
                <a:gd name="connsiteX43" fmla="*/ 3526546 w 3675471"/>
                <a:gd name="connsiteY43" fmla="*/ 1447552 h 1956876"/>
                <a:gd name="connsiteX44" fmla="*/ 3595052 w 3675471"/>
                <a:gd name="connsiteY44" fmla="*/ 1522014 h 1956876"/>
                <a:gd name="connsiteX45" fmla="*/ 3633772 w 3675471"/>
                <a:gd name="connsiteY45" fmla="*/ 1569670 h 1956876"/>
                <a:gd name="connsiteX46" fmla="*/ 3651643 w 3675471"/>
                <a:gd name="connsiteY46" fmla="*/ 1596477 h 1956876"/>
                <a:gd name="connsiteX47" fmla="*/ 3666536 w 3675471"/>
                <a:gd name="connsiteY47" fmla="*/ 1629240 h 1956876"/>
                <a:gd name="connsiteX48" fmla="*/ 3675471 w 3675471"/>
                <a:gd name="connsiteY48" fmla="*/ 1659026 h 1956876"/>
                <a:gd name="connsiteX49" fmla="*/ 3675471 w 3675471"/>
                <a:gd name="connsiteY49" fmla="*/ 1676897 h 1956876"/>
                <a:gd name="connsiteX50" fmla="*/ 3663557 w 3675471"/>
                <a:gd name="connsiteY50" fmla="*/ 1715617 h 1956876"/>
                <a:gd name="connsiteX51" fmla="*/ 3636751 w 3675471"/>
                <a:gd name="connsiteY51" fmla="*/ 1751359 h 1956876"/>
                <a:gd name="connsiteX52" fmla="*/ 3592073 w 3675471"/>
                <a:gd name="connsiteY52" fmla="*/ 1778166 h 1956876"/>
                <a:gd name="connsiteX53" fmla="*/ 3535482 w 3675471"/>
                <a:gd name="connsiteY53" fmla="*/ 1804972 h 1956876"/>
                <a:gd name="connsiteX54" fmla="*/ 3446127 w 3675471"/>
                <a:gd name="connsiteY54" fmla="*/ 1834757 h 1956876"/>
                <a:gd name="connsiteX55" fmla="*/ 3321030 w 3675471"/>
                <a:gd name="connsiteY55" fmla="*/ 1864542 h 1956876"/>
                <a:gd name="connsiteX56" fmla="*/ 3195933 w 3675471"/>
                <a:gd name="connsiteY56" fmla="*/ 1882413 h 1956876"/>
                <a:gd name="connsiteX57" fmla="*/ 3064879 w 3675471"/>
                <a:gd name="connsiteY57" fmla="*/ 1897306 h 1956876"/>
                <a:gd name="connsiteX58" fmla="*/ 2817663 w 3675471"/>
                <a:gd name="connsiteY58" fmla="*/ 1915177 h 1956876"/>
                <a:gd name="connsiteX59" fmla="*/ 2460243 w 3675471"/>
                <a:gd name="connsiteY59" fmla="*/ 1933048 h 1956876"/>
                <a:gd name="connsiteX60" fmla="*/ 2090908 w 3675471"/>
                <a:gd name="connsiteY60" fmla="*/ 1944962 h 1956876"/>
                <a:gd name="connsiteX61" fmla="*/ 1879435 w 3675471"/>
                <a:gd name="connsiteY61" fmla="*/ 1950919 h 1956876"/>
                <a:gd name="connsiteX62" fmla="*/ 1563714 w 3675471"/>
                <a:gd name="connsiteY62" fmla="*/ 1953897 h 1956876"/>
                <a:gd name="connsiteX63" fmla="*/ 1373090 w 3675471"/>
                <a:gd name="connsiteY63" fmla="*/ 1956876 h 1956876"/>
                <a:gd name="connsiteX64" fmla="*/ 1113960 w 3675471"/>
                <a:gd name="connsiteY64" fmla="*/ 1947940 h 1956876"/>
                <a:gd name="connsiteX65" fmla="*/ 953121 w 3675471"/>
                <a:gd name="connsiteY65" fmla="*/ 1936026 h 1956876"/>
                <a:gd name="connsiteX66" fmla="*/ 816110 w 3675471"/>
                <a:gd name="connsiteY66" fmla="*/ 1918155 h 1956876"/>
                <a:gd name="connsiteX67" fmla="*/ 655271 w 3675471"/>
                <a:gd name="connsiteY67" fmla="*/ 1891349 h 1956876"/>
                <a:gd name="connsiteX68" fmla="*/ 482518 w 3675471"/>
                <a:gd name="connsiteY68" fmla="*/ 1846671 h 1956876"/>
                <a:gd name="connsiteX69" fmla="*/ 366356 w 3675471"/>
                <a:gd name="connsiteY69" fmla="*/ 1807951 h 1956876"/>
                <a:gd name="connsiteX70" fmla="*/ 306786 w 3675471"/>
                <a:gd name="connsiteY70" fmla="*/ 1781144 h 1956876"/>
                <a:gd name="connsiteX71" fmla="*/ 262108 w 3675471"/>
                <a:gd name="connsiteY71" fmla="*/ 1751359 h 1956876"/>
                <a:gd name="connsiteX72" fmla="*/ 229345 w 3675471"/>
                <a:gd name="connsiteY72" fmla="*/ 1718596 h 1956876"/>
                <a:gd name="connsiteX73" fmla="*/ 199560 w 3675471"/>
                <a:gd name="connsiteY73" fmla="*/ 1682854 h 1956876"/>
                <a:gd name="connsiteX74" fmla="*/ 172753 w 3675471"/>
                <a:gd name="connsiteY74" fmla="*/ 1635197 h 1956876"/>
                <a:gd name="connsiteX75" fmla="*/ 154882 w 3675471"/>
                <a:gd name="connsiteY75" fmla="*/ 1590520 h 1956876"/>
                <a:gd name="connsiteX76" fmla="*/ 142968 w 3675471"/>
                <a:gd name="connsiteY76" fmla="*/ 1542864 h 1956876"/>
                <a:gd name="connsiteX77" fmla="*/ 131054 w 3675471"/>
                <a:gd name="connsiteY77" fmla="*/ 1486272 h 1956876"/>
                <a:gd name="connsiteX78" fmla="*/ 125097 w 3675471"/>
                <a:gd name="connsiteY78" fmla="*/ 1420745 h 1956876"/>
                <a:gd name="connsiteX79" fmla="*/ 128076 w 3675471"/>
                <a:gd name="connsiteY79" fmla="*/ 1292670 h 1956876"/>
                <a:gd name="connsiteX80" fmla="*/ 139990 w 3675471"/>
                <a:gd name="connsiteY80" fmla="*/ 673141 h 1956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3675471" h="1956876">
                  <a:moveTo>
                    <a:pt x="139990" y="673141"/>
                  </a:moveTo>
                  <a:lnTo>
                    <a:pt x="148925" y="306786"/>
                  </a:lnTo>
                  <a:lnTo>
                    <a:pt x="145947" y="262108"/>
                  </a:lnTo>
                  <a:lnTo>
                    <a:pt x="134033" y="220409"/>
                  </a:lnTo>
                  <a:lnTo>
                    <a:pt x="110205" y="175732"/>
                  </a:lnTo>
                  <a:lnTo>
                    <a:pt x="74463" y="125097"/>
                  </a:lnTo>
                  <a:lnTo>
                    <a:pt x="41699" y="86377"/>
                  </a:lnTo>
                  <a:lnTo>
                    <a:pt x="14893" y="59570"/>
                  </a:lnTo>
                  <a:lnTo>
                    <a:pt x="5957" y="38721"/>
                  </a:lnTo>
                  <a:lnTo>
                    <a:pt x="0" y="17871"/>
                  </a:lnTo>
                  <a:lnTo>
                    <a:pt x="2979" y="0"/>
                  </a:lnTo>
                  <a:lnTo>
                    <a:pt x="2979" y="0"/>
                  </a:lnTo>
                  <a:lnTo>
                    <a:pt x="35742" y="5957"/>
                  </a:lnTo>
                  <a:lnTo>
                    <a:pt x="101269" y="20850"/>
                  </a:lnTo>
                  <a:lnTo>
                    <a:pt x="175732" y="38721"/>
                  </a:lnTo>
                  <a:lnTo>
                    <a:pt x="232323" y="59570"/>
                  </a:lnTo>
                  <a:lnTo>
                    <a:pt x="294872" y="86377"/>
                  </a:lnTo>
                  <a:lnTo>
                    <a:pt x="348485" y="107226"/>
                  </a:lnTo>
                  <a:lnTo>
                    <a:pt x="393163" y="241259"/>
                  </a:lnTo>
                  <a:lnTo>
                    <a:pt x="381249" y="381248"/>
                  </a:lnTo>
                  <a:lnTo>
                    <a:pt x="345507" y="831002"/>
                  </a:lnTo>
                  <a:lnTo>
                    <a:pt x="327636" y="1194379"/>
                  </a:lnTo>
                  <a:lnTo>
                    <a:pt x="327636" y="1387982"/>
                  </a:lnTo>
                  <a:lnTo>
                    <a:pt x="330614" y="1453509"/>
                  </a:lnTo>
                  <a:lnTo>
                    <a:pt x="336571" y="1498186"/>
                  </a:lnTo>
                  <a:lnTo>
                    <a:pt x="345507" y="1524993"/>
                  </a:lnTo>
                  <a:lnTo>
                    <a:pt x="363378" y="1560735"/>
                  </a:lnTo>
                  <a:lnTo>
                    <a:pt x="393163" y="1602434"/>
                  </a:lnTo>
                  <a:lnTo>
                    <a:pt x="422948" y="1626262"/>
                  </a:lnTo>
                  <a:lnTo>
                    <a:pt x="488475" y="1653069"/>
                  </a:lnTo>
                  <a:lnTo>
                    <a:pt x="601658" y="1685832"/>
                  </a:lnTo>
                  <a:lnTo>
                    <a:pt x="822067" y="1724553"/>
                  </a:lnTo>
                  <a:lnTo>
                    <a:pt x="1027583" y="1745402"/>
                  </a:lnTo>
                  <a:lnTo>
                    <a:pt x="1271821" y="1754338"/>
                  </a:lnTo>
                  <a:lnTo>
                    <a:pt x="1504144" y="1751359"/>
                  </a:lnTo>
                  <a:lnTo>
                    <a:pt x="1727531" y="1739445"/>
                  </a:lnTo>
                  <a:lnTo>
                    <a:pt x="2037295" y="1718596"/>
                  </a:lnTo>
                  <a:lnTo>
                    <a:pt x="2618103" y="1673918"/>
                  </a:lnTo>
                  <a:lnTo>
                    <a:pt x="2784899" y="1659026"/>
                  </a:lnTo>
                  <a:lnTo>
                    <a:pt x="2871276" y="1647112"/>
                  </a:lnTo>
                  <a:lnTo>
                    <a:pt x="2939781" y="1629240"/>
                  </a:lnTo>
                  <a:lnTo>
                    <a:pt x="2999351" y="1608391"/>
                  </a:lnTo>
                  <a:lnTo>
                    <a:pt x="3055943" y="1578606"/>
                  </a:lnTo>
                  <a:lnTo>
                    <a:pt x="3526546" y="1447552"/>
                  </a:lnTo>
                  <a:lnTo>
                    <a:pt x="3595052" y="1522014"/>
                  </a:lnTo>
                  <a:lnTo>
                    <a:pt x="3633772" y="1569670"/>
                  </a:lnTo>
                  <a:lnTo>
                    <a:pt x="3651643" y="1596477"/>
                  </a:lnTo>
                  <a:lnTo>
                    <a:pt x="3666536" y="1629240"/>
                  </a:lnTo>
                  <a:lnTo>
                    <a:pt x="3675471" y="1659026"/>
                  </a:lnTo>
                  <a:lnTo>
                    <a:pt x="3675471" y="1676897"/>
                  </a:lnTo>
                  <a:lnTo>
                    <a:pt x="3663557" y="1715617"/>
                  </a:lnTo>
                  <a:lnTo>
                    <a:pt x="3636751" y="1751359"/>
                  </a:lnTo>
                  <a:lnTo>
                    <a:pt x="3592073" y="1778166"/>
                  </a:lnTo>
                  <a:lnTo>
                    <a:pt x="3535482" y="1804972"/>
                  </a:lnTo>
                  <a:lnTo>
                    <a:pt x="3446127" y="1834757"/>
                  </a:lnTo>
                  <a:lnTo>
                    <a:pt x="3321030" y="1864542"/>
                  </a:lnTo>
                  <a:lnTo>
                    <a:pt x="3195933" y="1882413"/>
                  </a:lnTo>
                  <a:lnTo>
                    <a:pt x="3064879" y="1897306"/>
                  </a:lnTo>
                  <a:lnTo>
                    <a:pt x="2817663" y="1915177"/>
                  </a:lnTo>
                  <a:lnTo>
                    <a:pt x="2460243" y="1933048"/>
                  </a:lnTo>
                  <a:lnTo>
                    <a:pt x="2090908" y="1944962"/>
                  </a:lnTo>
                  <a:lnTo>
                    <a:pt x="1879435" y="1950919"/>
                  </a:lnTo>
                  <a:lnTo>
                    <a:pt x="1563714" y="1953897"/>
                  </a:lnTo>
                  <a:lnTo>
                    <a:pt x="1373090" y="1956876"/>
                  </a:lnTo>
                  <a:lnTo>
                    <a:pt x="1113960" y="1947940"/>
                  </a:lnTo>
                  <a:lnTo>
                    <a:pt x="953121" y="1936026"/>
                  </a:lnTo>
                  <a:lnTo>
                    <a:pt x="816110" y="1918155"/>
                  </a:lnTo>
                  <a:lnTo>
                    <a:pt x="655271" y="1891349"/>
                  </a:lnTo>
                  <a:lnTo>
                    <a:pt x="482518" y="1846671"/>
                  </a:lnTo>
                  <a:lnTo>
                    <a:pt x="366356" y="1807951"/>
                  </a:lnTo>
                  <a:lnTo>
                    <a:pt x="306786" y="1781144"/>
                  </a:lnTo>
                  <a:lnTo>
                    <a:pt x="262108" y="1751359"/>
                  </a:lnTo>
                  <a:lnTo>
                    <a:pt x="229345" y="1718596"/>
                  </a:lnTo>
                  <a:lnTo>
                    <a:pt x="199560" y="1682854"/>
                  </a:lnTo>
                  <a:lnTo>
                    <a:pt x="172753" y="1635197"/>
                  </a:lnTo>
                  <a:lnTo>
                    <a:pt x="154882" y="1590520"/>
                  </a:lnTo>
                  <a:lnTo>
                    <a:pt x="142968" y="1542864"/>
                  </a:lnTo>
                  <a:lnTo>
                    <a:pt x="131054" y="1486272"/>
                  </a:lnTo>
                  <a:lnTo>
                    <a:pt x="125097" y="1420745"/>
                  </a:lnTo>
                  <a:lnTo>
                    <a:pt x="128076" y="1292670"/>
                  </a:lnTo>
                  <a:lnTo>
                    <a:pt x="139990" y="67314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2">
              <a:extLst>
                <a:ext uri="{FF2B5EF4-FFF2-40B4-BE49-F238E27FC236}">
                  <a16:creationId xmlns:a16="http://schemas.microsoft.com/office/drawing/2014/main" id="{FA03DDC8-A3EA-4C37-9DA9-99D14EAE1056}"/>
                </a:ext>
              </a:extLst>
            </p:cNvPr>
            <p:cNvSpPr/>
            <p:nvPr/>
          </p:nvSpPr>
          <p:spPr>
            <a:xfrm>
              <a:off x="6372225" y="4497388"/>
              <a:ext cx="557213" cy="952500"/>
            </a:xfrm>
            <a:custGeom>
              <a:avLst/>
              <a:gdLst>
                <a:gd name="connsiteX0" fmla="*/ 340519 w 557213"/>
                <a:gd name="connsiteY0" fmla="*/ 221457 h 952500"/>
                <a:gd name="connsiteX1" fmla="*/ 307181 w 557213"/>
                <a:gd name="connsiteY1" fmla="*/ 88107 h 952500"/>
                <a:gd name="connsiteX2" fmla="*/ 290513 w 557213"/>
                <a:gd name="connsiteY2" fmla="*/ 28575 h 952500"/>
                <a:gd name="connsiteX3" fmla="*/ 276225 w 557213"/>
                <a:gd name="connsiteY3" fmla="*/ 2382 h 952500"/>
                <a:gd name="connsiteX4" fmla="*/ 269081 w 557213"/>
                <a:gd name="connsiteY4" fmla="*/ 0 h 952500"/>
                <a:gd name="connsiteX5" fmla="*/ 257175 w 557213"/>
                <a:gd name="connsiteY5" fmla="*/ 4763 h 952500"/>
                <a:gd name="connsiteX6" fmla="*/ 245269 w 557213"/>
                <a:gd name="connsiteY6" fmla="*/ 23813 h 952500"/>
                <a:gd name="connsiteX7" fmla="*/ 245269 w 557213"/>
                <a:gd name="connsiteY7" fmla="*/ 76200 h 952500"/>
                <a:gd name="connsiteX8" fmla="*/ 245269 w 557213"/>
                <a:gd name="connsiteY8" fmla="*/ 183357 h 952500"/>
                <a:gd name="connsiteX9" fmla="*/ 245269 w 557213"/>
                <a:gd name="connsiteY9" fmla="*/ 357188 h 952500"/>
                <a:gd name="connsiteX10" fmla="*/ 247650 w 557213"/>
                <a:gd name="connsiteY10" fmla="*/ 547688 h 952500"/>
                <a:gd name="connsiteX11" fmla="*/ 238125 w 557213"/>
                <a:gd name="connsiteY11" fmla="*/ 621507 h 952500"/>
                <a:gd name="connsiteX12" fmla="*/ 223838 w 557213"/>
                <a:gd name="connsiteY12" fmla="*/ 688182 h 952500"/>
                <a:gd name="connsiteX13" fmla="*/ 200025 w 557213"/>
                <a:gd name="connsiteY13" fmla="*/ 750094 h 952500"/>
                <a:gd name="connsiteX14" fmla="*/ 169069 w 557213"/>
                <a:gd name="connsiteY14" fmla="*/ 807244 h 952500"/>
                <a:gd name="connsiteX15" fmla="*/ 128588 w 557213"/>
                <a:gd name="connsiteY15" fmla="*/ 862013 h 952500"/>
                <a:gd name="connsiteX16" fmla="*/ 95250 w 557213"/>
                <a:gd name="connsiteY16" fmla="*/ 892969 h 952500"/>
                <a:gd name="connsiteX17" fmla="*/ 50006 w 557213"/>
                <a:gd name="connsiteY17" fmla="*/ 923925 h 952500"/>
                <a:gd name="connsiteX18" fmla="*/ 0 w 557213"/>
                <a:gd name="connsiteY18" fmla="*/ 952500 h 952500"/>
                <a:gd name="connsiteX19" fmla="*/ 557213 w 557213"/>
                <a:gd name="connsiteY19" fmla="*/ 833438 h 952500"/>
                <a:gd name="connsiteX20" fmla="*/ 521494 w 557213"/>
                <a:gd name="connsiteY20" fmla="*/ 790575 h 952500"/>
                <a:gd name="connsiteX21" fmla="*/ 504825 w 557213"/>
                <a:gd name="connsiteY21" fmla="*/ 759619 h 952500"/>
                <a:gd name="connsiteX22" fmla="*/ 469106 w 557213"/>
                <a:gd name="connsiteY22" fmla="*/ 676275 h 952500"/>
                <a:gd name="connsiteX23" fmla="*/ 431006 w 557213"/>
                <a:gd name="connsiteY23" fmla="*/ 557213 h 952500"/>
                <a:gd name="connsiteX24" fmla="*/ 354806 w 557213"/>
                <a:gd name="connsiteY24" fmla="*/ 271463 h 952500"/>
                <a:gd name="connsiteX25" fmla="*/ 340519 w 557213"/>
                <a:gd name="connsiteY25" fmla="*/ 221457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57213" h="952500">
                  <a:moveTo>
                    <a:pt x="340519" y="221457"/>
                  </a:moveTo>
                  <a:lnTo>
                    <a:pt x="307181" y="88107"/>
                  </a:lnTo>
                  <a:lnTo>
                    <a:pt x="290513" y="28575"/>
                  </a:lnTo>
                  <a:lnTo>
                    <a:pt x="276225" y="2382"/>
                  </a:lnTo>
                  <a:lnTo>
                    <a:pt x="269081" y="0"/>
                  </a:lnTo>
                  <a:lnTo>
                    <a:pt x="257175" y="4763"/>
                  </a:lnTo>
                  <a:lnTo>
                    <a:pt x="245269" y="23813"/>
                  </a:lnTo>
                  <a:lnTo>
                    <a:pt x="245269" y="76200"/>
                  </a:lnTo>
                  <a:lnTo>
                    <a:pt x="245269" y="183357"/>
                  </a:lnTo>
                  <a:lnTo>
                    <a:pt x="245269" y="357188"/>
                  </a:lnTo>
                  <a:cubicBezTo>
                    <a:pt x="246063" y="420688"/>
                    <a:pt x="246856" y="484188"/>
                    <a:pt x="247650" y="547688"/>
                  </a:cubicBezTo>
                  <a:lnTo>
                    <a:pt x="238125" y="621507"/>
                  </a:lnTo>
                  <a:lnTo>
                    <a:pt x="223838" y="688182"/>
                  </a:lnTo>
                  <a:lnTo>
                    <a:pt x="200025" y="750094"/>
                  </a:lnTo>
                  <a:lnTo>
                    <a:pt x="169069" y="807244"/>
                  </a:lnTo>
                  <a:lnTo>
                    <a:pt x="128588" y="862013"/>
                  </a:lnTo>
                  <a:lnTo>
                    <a:pt x="95250" y="892969"/>
                  </a:lnTo>
                  <a:lnTo>
                    <a:pt x="50006" y="923925"/>
                  </a:lnTo>
                  <a:lnTo>
                    <a:pt x="0" y="952500"/>
                  </a:lnTo>
                  <a:lnTo>
                    <a:pt x="557213" y="833438"/>
                  </a:lnTo>
                  <a:lnTo>
                    <a:pt x="521494" y="790575"/>
                  </a:lnTo>
                  <a:lnTo>
                    <a:pt x="504825" y="759619"/>
                  </a:lnTo>
                  <a:lnTo>
                    <a:pt x="469106" y="676275"/>
                  </a:lnTo>
                  <a:lnTo>
                    <a:pt x="431006" y="557213"/>
                  </a:lnTo>
                  <a:lnTo>
                    <a:pt x="354806" y="271463"/>
                  </a:lnTo>
                  <a:lnTo>
                    <a:pt x="340519" y="2214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550951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"/>
                            </p:stCondLst>
                            <p:childTnLst>
                              <p:par>
                                <p:cTn id="47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6351E7C-10C3-43DF-A63B-05AABA0619D2}"/>
              </a:ext>
            </a:extLst>
          </p:cNvPr>
          <p:cNvGrpSpPr/>
          <p:nvPr/>
        </p:nvGrpSpPr>
        <p:grpSpPr>
          <a:xfrm>
            <a:off x="2614613" y="1409700"/>
            <a:ext cx="4429125" cy="4389438"/>
            <a:chOff x="2614613" y="1409700"/>
            <a:chExt cx="4429125" cy="4389438"/>
          </a:xfrm>
        </p:grpSpPr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5279951D-82A2-4344-9306-0AE2D6DD1BE9}"/>
                </a:ext>
              </a:extLst>
            </p:cNvPr>
            <p:cNvSpPr/>
            <p:nvPr/>
          </p:nvSpPr>
          <p:spPr>
            <a:xfrm>
              <a:off x="2614613" y="1409700"/>
              <a:ext cx="1625600" cy="1990725"/>
            </a:xfrm>
            <a:custGeom>
              <a:avLst/>
              <a:gdLst>
                <a:gd name="connsiteX0" fmla="*/ 1344555 w 1625314"/>
                <a:gd name="connsiteY0" fmla="*/ 685156 h 1991074"/>
                <a:gd name="connsiteX1" fmla="*/ 1262130 w 1625314"/>
                <a:gd name="connsiteY1" fmla="*/ 821672 h 1991074"/>
                <a:gd name="connsiteX2" fmla="*/ 1220917 w 1625314"/>
                <a:gd name="connsiteY2" fmla="*/ 883490 h 1991074"/>
                <a:gd name="connsiteX3" fmla="*/ 1081826 w 1625314"/>
                <a:gd name="connsiteY3" fmla="*/ 1063795 h 1991074"/>
                <a:gd name="connsiteX4" fmla="*/ 989098 w 1625314"/>
                <a:gd name="connsiteY4" fmla="*/ 1166826 h 1991074"/>
                <a:gd name="connsiteX5" fmla="*/ 878339 w 1625314"/>
                <a:gd name="connsiteY5" fmla="*/ 1290463 h 1991074"/>
                <a:gd name="connsiteX6" fmla="*/ 734096 w 1625314"/>
                <a:gd name="connsiteY6" fmla="*/ 1437282 h 1991074"/>
                <a:gd name="connsiteX7" fmla="*/ 592428 w 1625314"/>
                <a:gd name="connsiteY7" fmla="*/ 1573798 h 1991074"/>
                <a:gd name="connsiteX8" fmla="*/ 476519 w 1625314"/>
                <a:gd name="connsiteY8" fmla="*/ 1671677 h 1991074"/>
                <a:gd name="connsiteX9" fmla="*/ 270457 w 1625314"/>
                <a:gd name="connsiteY9" fmla="*/ 1828800 h 1991074"/>
                <a:gd name="connsiteX10" fmla="*/ 87577 w 1625314"/>
                <a:gd name="connsiteY10" fmla="*/ 1970467 h 1991074"/>
                <a:gd name="connsiteX11" fmla="*/ 51516 w 1625314"/>
                <a:gd name="connsiteY11" fmla="*/ 1988498 h 1991074"/>
                <a:gd name="connsiteX12" fmla="*/ 33485 w 1625314"/>
                <a:gd name="connsiteY12" fmla="*/ 1991074 h 1991074"/>
                <a:gd name="connsiteX13" fmla="*/ 15455 w 1625314"/>
                <a:gd name="connsiteY13" fmla="*/ 1991074 h 1991074"/>
                <a:gd name="connsiteX14" fmla="*/ 7728 w 1625314"/>
                <a:gd name="connsiteY14" fmla="*/ 1985922 h 1991074"/>
                <a:gd name="connsiteX15" fmla="*/ 2576 w 1625314"/>
                <a:gd name="connsiteY15" fmla="*/ 1975619 h 1991074"/>
                <a:gd name="connsiteX16" fmla="*/ 0 w 1625314"/>
                <a:gd name="connsiteY16" fmla="*/ 1947285 h 1991074"/>
                <a:gd name="connsiteX17" fmla="*/ 12879 w 1625314"/>
                <a:gd name="connsiteY17" fmla="*/ 1921528 h 1991074"/>
                <a:gd name="connsiteX18" fmla="*/ 87577 w 1625314"/>
                <a:gd name="connsiteY18" fmla="*/ 1857133 h 1991074"/>
                <a:gd name="connsiteX19" fmla="*/ 193183 w 1625314"/>
                <a:gd name="connsiteY19" fmla="*/ 1754102 h 1991074"/>
                <a:gd name="connsiteX20" fmla="*/ 314245 w 1625314"/>
                <a:gd name="connsiteY20" fmla="*/ 1635617 h 1991074"/>
                <a:gd name="connsiteX21" fmla="*/ 404397 w 1625314"/>
                <a:gd name="connsiteY21" fmla="*/ 1542889 h 1991074"/>
                <a:gd name="connsiteX22" fmla="*/ 515155 w 1625314"/>
                <a:gd name="connsiteY22" fmla="*/ 1416676 h 1991074"/>
                <a:gd name="connsiteX23" fmla="*/ 628489 w 1625314"/>
                <a:gd name="connsiteY23" fmla="*/ 1285311 h 1991074"/>
                <a:gd name="connsiteX24" fmla="*/ 728944 w 1625314"/>
                <a:gd name="connsiteY24" fmla="*/ 1161674 h 1991074"/>
                <a:gd name="connsiteX25" fmla="*/ 816521 w 1625314"/>
                <a:gd name="connsiteY25" fmla="*/ 1048340 h 1991074"/>
                <a:gd name="connsiteX26" fmla="*/ 937582 w 1625314"/>
                <a:gd name="connsiteY26" fmla="*/ 880915 h 1991074"/>
                <a:gd name="connsiteX27" fmla="*/ 1004552 w 1625314"/>
                <a:gd name="connsiteY27" fmla="*/ 777884 h 1991074"/>
                <a:gd name="connsiteX28" fmla="*/ 1094704 w 1625314"/>
                <a:gd name="connsiteY28" fmla="*/ 625913 h 1991074"/>
                <a:gd name="connsiteX29" fmla="*/ 1151372 w 1625314"/>
                <a:gd name="connsiteY29" fmla="*/ 517730 h 1991074"/>
                <a:gd name="connsiteX30" fmla="*/ 1187432 w 1625314"/>
                <a:gd name="connsiteY30" fmla="*/ 437881 h 1991074"/>
                <a:gd name="connsiteX31" fmla="*/ 1210614 w 1625314"/>
                <a:gd name="connsiteY31" fmla="*/ 378639 h 1991074"/>
                <a:gd name="connsiteX32" fmla="*/ 1223493 w 1625314"/>
                <a:gd name="connsiteY32" fmla="*/ 334850 h 1991074"/>
                <a:gd name="connsiteX33" fmla="*/ 1233796 w 1625314"/>
                <a:gd name="connsiteY33" fmla="*/ 288486 h 1991074"/>
                <a:gd name="connsiteX34" fmla="*/ 1238948 w 1625314"/>
                <a:gd name="connsiteY34" fmla="*/ 252426 h 1991074"/>
                <a:gd name="connsiteX35" fmla="*/ 1238948 w 1625314"/>
                <a:gd name="connsiteY35" fmla="*/ 242123 h 1991074"/>
                <a:gd name="connsiteX36" fmla="*/ 1231221 w 1625314"/>
                <a:gd name="connsiteY36" fmla="*/ 221516 h 1991074"/>
                <a:gd name="connsiteX37" fmla="*/ 1220917 w 1625314"/>
                <a:gd name="connsiteY37" fmla="*/ 203486 h 1991074"/>
                <a:gd name="connsiteX38" fmla="*/ 1190008 w 1625314"/>
                <a:gd name="connsiteY38" fmla="*/ 159698 h 1991074"/>
                <a:gd name="connsiteX39" fmla="*/ 1159099 w 1625314"/>
                <a:gd name="connsiteY39" fmla="*/ 123637 h 1991074"/>
                <a:gd name="connsiteX40" fmla="*/ 1102432 w 1625314"/>
                <a:gd name="connsiteY40" fmla="*/ 74697 h 1991074"/>
                <a:gd name="connsiteX41" fmla="*/ 1081826 w 1625314"/>
                <a:gd name="connsiteY41" fmla="*/ 54091 h 1991074"/>
                <a:gd name="connsiteX42" fmla="*/ 1071523 w 1625314"/>
                <a:gd name="connsiteY42" fmla="*/ 30909 h 1991074"/>
                <a:gd name="connsiteX43" fmla="*/ 1068947 w 1625314"/>
                <a:gd name="connsiteY43" fmla="*/ 12879 h 1991074"/>
                <a:gd name="connsiteX44" fmla="*/ 1071523 w 1625314"/>
                <a:gd name="connsiteY44" fmla="*/ 2576 h 1991074"/>
                <a:gd name="connsiteX45" fmla="*/ 1084401 w 1625314"/>
                <a:gd name="connsiteY45" fmla="*/ 0 h 1991074"/>
                <a:gd name="connsiteX46" fmla="*/ 1120462 w 1625314"/>
                <a:gd name="connsiteY46" fmla="*/ 7727 h 1991074"/>
                <a:gd name="connsiteX47" fmla="*/ 1164250 w 1625314"/>
                <a:gd name="connsiteY47" fmla="*/ 18030 h 1991074"/>
                <a:gd name="connsiteX48" fmla="*/ 1233796 w 1625314"/>
                <a:gd name="connsiteY48" fmla="*/ 33485 h 1991074"/>
                <a:gd name="connsiteX49" fmla="*/ 1308494 w 1625314"/>
                <a:gd name="connsiteY49" fmla="*/ 59243 h 1991074"/>
                <a:gd name="connsiteX50" fmla="*/ 1354858 w 1625314"/>
                <a:gd name="connsiteY50" fmla="*/ 79849 h 1991074"/>
                <a:gd name="connsiteX51" fmla="*/ 1445010 w 1625314"/>
                <a:gd name="connsiteY51" fmla="*/ 121061 h 1991074"/>
                <a:gd name="connsiteX52" fmla="*/ 1517132 w 1625314"/>
                <a:gd name="connsiteY52" fmla="*/ 167425 h 1991074"/>
                <a:gd name="connsiteX53" fmla="*/ 1560920 w 1625314"/>
                <a:gd name="connsiteY53" fmla="*/ 203486 h 1991074"/>
                <a:gd name="connsiteX54" fmla="*/ 1594405 w 1625314"/>
                <a:gd name="connsiteY54" fmla="*/ 231819 h 1991074"/>
                <a:gd name="connsiteX55" fmla="*/ 1612435 w 1625314"/>
                <a:gd name="connsiteY55" fmla="*/ 257577 h 1991074"/>
                <a:gd name="connsiteX56" fmla="*/ 1622738 w 1625314"/>
                <a:gd name="connsiteY56" fmla="*/ 283335 h 1991074"/>
                <a:gd name="connsiteX57" fmla="*/ 1625314 w 1625314"/>
                <a:gd name="connsiteY57" fmla="*/ 298790 h 1991074"/>
                <a:gd name="connsiteX58" fmla="*/ 1622738 w 1625314"/>
                <a:gd name="connsiteY58" fmla="*/ 314244 h 1991074"/>
                <a:gd name="connsiteX59" fmla="*/ 1612435 w 1625314"/>
                <a:gd name="connsiteY59" fmla="*/ 329699 h 1991074"/>
                <a:gd name="connsiteX60" fmla="*/ 1594405 w 1625314"/>
                <a:gd name="connsiteY60" fmla="*/ 345154 h 1991074"/>
                <a:gd name="connsiteX61" fmla="*/ 1560920 w 1625314"/>
                <a:gd name="connsiteY61" fmla="*/ 360608 h 1991074"/>
                <a:gd name="connsiteX62" fmla="*/ 1530010 w 1625314"/>
                <a:gd name="connsiteY62" fmla="*/ 381214 h 1991074"/>
                <a:gd name="connsiteX63" fmla="*/ 1504253 w 1625314"/>
                <a:gd name="connsiteY63" fmla="*/ 404396 h 1991074"/>
                <a:gd name="connsiteX64" fmla="*/ 1478495 w 1625314"/>
                <a:gd name="connsiteY64" fmla="*/ 437881 h 1991074"/>
                <a:gd name="connsiteX65" fmla="*/ 1442434 w 1625314"/>
                <a:gd name="connsiteY65" fmla="*/ 512579 h 1991074"/>
                <a:gd name="connsiteX66" fmla="*/ 1378040 w 1625314"/>
                <a:gd name="connsiteY66" fmla="*/ 628489 h 1991074"/>
                <a:gd name="connsiteX67" fmla="*/ 1344555 w 1625314"/>
                <a:gd name="connsiteY67" fmla="*/ 685156 h 199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625314" h="1991074">
                  <a:moveTo>
                    <a:pt x="1344555" y="685156"/>
                  </a:moveTo>
                  <a:lnTo>
                    <a:pt x="1262130" y="821672"/>
                  </a:lnTo>
                  <a:lnTo>
                    <a:pt x="1220917" y="883490"/>
                  </a:lnTo>
                  <a:lnTo>
                    <a:pt x="1081826" y="1063795"/>
                  </a:lnTo>
                  <a:lnTo>
                    <a:pt x="989098" y="1166826"/>
                  </a:lnTo>
                  <a:lnTo>
                    <a:pt x="878339" y="1290463"/>
                  </a:lnTo>
                  <a:lnTo>
                    <a:pt x="734096" y="1437282"/>
                  </a:lnTo>
                  <a:lnTo>
                    <a:pt x="592428" y="1573798"/>
                  </a:lnTo>
                  <a:lnTo>
                    <a:pt x="476519" y="1671677"/>
                  </a:lnTo>
                  <a:lnTo>
                    <a:pt x="270457" y="1828800"/>
                  </a:lnTo>
                  <a:lnTo>
                    <a:pt x="87577" y="1970467"/>
                  </a:lnTo>
                  <a:lnTo>
                    <a:pt x="51516" y="1988498"/>
                  </a:lnTo>
                  <a:lnTo>
                    <a:pt x="33485" y="1991074"/>
                  </a:lnTo>
                  <a:lnTo>
                    <a:pt x="15455" y="1991074"/>
                  </a:lnTo>
                  <a:lnTo>
                    <a:pt x="7728" y="1985922"/>
                  </a:lnTo>
                  <a:lnTo>
                    <a:pt x="2576" y="1975619"/>
                  </a:lnTo>
                  <a:lnTo>
                    <a:pt x="0" y="1947285"/>
                  </a:lnTo>
                  <a:lnTo>
                    <a:pt x="12879" y="1921528"/>
                  </a:lnTo>
                  <a:lnTo>
                    <a:pt x="87577" y="1857133"/>
                  </a:lnTo>
                  <a:lnTo>
                    <a:pt x="193183" y="1754102"/>
                  </a:lnTo>
                  <a:lnTo>
                    <a:pt x="314245" y="1635617"/>
                  </a:lnTo>
                  <a:lnTo>
                    <a:pt x="404397" y="1542889"/>
                  </a:lnTo>
                  <a:lnTo>
                    <a:pt x="515155" y="1416676"/>
                  </a:lnTo>
                  <a:lnTo>
                    <a:pt x="628489" y="1285311"/>
                  </a:lnTo>
                  <a:lnTo>
                    <a:pt x="728944" y="1161674"/>
                  </a:lnTo>
                  <a:lnTo>
                    <a:pt x="816521" y="1048340"/>
                  </a:lnTo>
                  <a:lnTo>
                    <a:pt x="937582" y="880915"/>
                  </a:lnTo>
                  <a:lnTo>
                    <a:pt x="1004552" y="777884"/>
                  </a:lnTo>
                  <a:lnTo>
                    <a:pt x="1094704" y="625913"/>
                  </a:lnTo>
                  <a:lnTo>
                    <a:pt x="1151372" y="517730"/>
                  </a:lnTo>
                  <a:lnTo>
                    <a:pt x="1187432" y="437881"/>
                  </a:lnTo>
                  <a:lnTo>
                    <a:pt x="1210614" y="378639"/>
                  </a:lnTo>
                  <a:lnTo>
                    <a:pt x="1223493" y="334850"/>
                  </a:lnTo>
                  <a:lnTo>
                    <a:pt x="1233796" y="288486"/>
                  </a:lnTo>
                  <a:lnTo>
                    <a:pt x="1238948" y="252426"/>
                  </a:lnTo>
                  <a:lnTo>
                    <a:pt x="1238948" y="242123"/>
                  </a:lnTo>
                  <a:lnTo>
                    <a:pt x="1231221" y="221516"/>
                  </a:lnTo>
                  <a:lnTo>
                    <a:pt x="1220917" y="203486"/>
                  </a:lnTo>
                  <a:lnTo>
                    <a:pt x="1190008" y="159698"/>
                  </a:lnTo>
                  <a:lnTo>
                    <a:pt x="1159099" y="123637"/>
                  </a:lnTo>
                  <a:lnTo>
                    <a:pt x="1102432" y="74697"/>
                  </a:lnTo>
                  <a:lnTo>
                    <a:pt x="1081826" y="54091"/>
                  </a:lnTo>
                  <a:lnTo>
                    <a:pt x="1071523" y="30909"/>
                  </a:lnTo>
                  <a:lnTo>
                    <a:pt x="1068947" y="12879"/>
                  </a:lnTo>
                  <a:lnTo>
                    <a:pt x="1071523" y="2576"/>
                  </a:lnTo>
                  <a:lnTo>
                    <a:pt x="1084401" y="0"/>
                  </a:lnTo>
                  <a:lnTo>
                    <a:pt x="1120462" y="7727"/>
                  </a:lnTo>
                  <a:lnTo>
                    <a:pt x="1164250" y="18030"/>
                  </a:lnTo>
                  <a:lnTo>
                    <a:pt x="1233796" y="33485"/>
                  </a:lnTo>
                  <a:lnTo>
                    <a:pt x="1308494" y="59243"/>
                  </a:lnTo>
                  <a:lnTo>
                    <a:pt x="1354858" y="79849"/>
                  </a:lnTo>
                  <a:lnTo>
                    <a:pt x="1445010" y="121061"/>
                  </a:lnTo>
                  <a:lnTo>
                    <a:pt x="1517132" y="167425"/>
                  </a:lnTo>
                  <a:lnTo>
                    <a:pt x="1560920" y="203486"/>
                  </a:lnTo>
                  <a:lnTo>
                    <a:pt x="1594405" y="231819"/>
                  </a:lnTo>
                  <a:lnTo>
                    <a:pt x="1612435" y="257577"/>
                  </a:lnTo>
                  <a:lnTo>
                    <a:pt x="1622738" y="283335"/>
                  </a:lnTo>
                  <a:lnTo>
                    <a:pt x="1625314" y="298790"/>
                  </a:lnTo>
                  <a:lnTo>
                    <a:pt x="1622738" y="314244"/>
                  </a:lnTo>
                  <a:lnTo>
                    <a:pt x="1612435" y="329699"/>
                  </a:lnTo>
                  <a:lnTo>
                    <a:pt x="1594405" y="345154"/>
                  </a:lnTo>
                  <a:lnTo>
                    <a:pt x="1560920" y="360608"/>
                  </a:lnTo>
                  <a:lnTo>
                    <a:pt x="1530010" y="381214"/>
                  </a:lnTo>
                  <a:lnTo>
                    <a:pt x="1504253" y="404396"/>
                  </a:lnTo>
                  <a:lnTo>
                    <a:pt x="1478495" y="437881"/>
                  </a:lnTo>
                  <a:lnTo>
                    <a:pt x="1442434" y="512579"/>
                  </a:lnTo>
                  <a:lnTo>
                    <a:pt x="1378040" y="628489"/>
                  </a:lnTo>
                  <a:lnTo>
                    <a:pt x="1344555" y="685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E7F80F2A-16B7-A942-8E3C-115C4BFA1AFD}"/>
                </a:ext>
              </a:extLst>
            </p:cNvPr>
            <p:cNvSpPr/>
            <p:nvPr/>
          </p:nvSpPr>
          <p:spPr>
            <a:xfrm>
              <a:off x="3370263" y="2871788"/>
              <a:ext cx="1965325" cy="1185862"/>
            </a:xfrm>
            <a:custGeom>
              <a:avLst/>
              <a:gdLst>
                <a:gd name="connsiteX0" fmla="*/ 916781 w 1966912"/>
                <a:gd name="connsiteY0" fmla="*/ 154781 h 1185862"/>
                <a:gd name="connsiteX1" fmla="*/ 1297781 w 1966912"/>
                <a:gd name="connsiteY1" fmla="*/ 88106 h 1185862"/>
                <a:gd name="connsiteX2" fmla="*/ 1512094 w 1966912"/>
                <a:gd name="connsiteY2" fmla="*/ 52387 h 1185862"/>
                <a:gd name="connsiteX3" fmla="*/ 1550194 w 1966912"/>
                <a:gd name="connsiteY3" fmla="*/ 45243 h 1185862"/>
                <a:gd name="connsiteX4" fmla="*/ 1588294 w 1966912"/>
                <a:gd name="connsiteY4" fmla="*/ 26193 h 1185862"/>
                <a:gd name="connsiteX5" fmla="*/ 1635919 w 1966912"/>
                <a:gd name="connsiteY5" fmla="*/ 9525 h 1185862"/>
                <a:gd name="connsiteX6" fmla="*/ 1681162 w 1966912"/>
                <a:gd name="connsiteY6" fmla="*/ 0 h 1185862"/>
                <a:gd name="connsiteX7" fmla="*/ 1700212 w 1966912"/>
                <a:gd name="connsiteY7" fmla="*/ 4762 h 1185862"/>
                <a:gd name="connsiteX8" fmla="*/ 1733550 w 1966912"/>
                <a:gd name="connsiteY8" fmla="*/ 23812 h 1185862"/>
                <a:gd name="connsiteX9" fmla="*/ 1809750 w 1966912"/>
                <a:gd name="connsiteY9" fmla="*/ 73818 h 1185862"/>
                <a:gd name="connsiteX10" fmla="*/ 1876425 w 1966912"/>
                <a:gd name="connsiteY10" fmla="*/ 123825 h 1185862"/>
                <a:gd name="connsiteX11" fmla="*/ 1943100 w 1966912"/>
                <a:gd name="connsiteY11" fmla="*/ 185737 h 1185862"/>
                <a:gd name="connsiteX12" fmla="*/ 1957387 w 1966912"/>
                <a:gd name="connsiteY12" fmla="*/ 207168 h 1185862"/>
                <a:gd name="connsiteX13" fmla="*/ 1964531 w 1966912"/>
                <a:gd name="connsiteY13" fmla="*/ 223837 h 1185862"/>
                <a:gd name="connsiteX14" fmla="*/ 1966912 w 1966912"/>
                <a:gd name="connsiteY14" fmla="*/ 238125 h 1185862"/>
                <a:gd name="connsiteX15" fmla="*/ 1966912 w 1966912"/>
                <a:gd name="connsiteY15" fmla="*/ 252412 h 1185862"/>
                <a:gd name="connsiteX16" fmla="*/ 1955006 w 1966912"/>
                <a:gd name="connsiteY16" fmla="*/ 271462 h 1185862"/>
                <a:gd name="connsiteX17" fmla="*/ 1919287 w 1966912"/>
                <a:gd name="connsiteY17" fmla="*/ 302418 h 1185862"/>
                <a:gd name="connsiteX18" fmla="*/ 1890712 w 1966912"/>
                <a:gd name="connsiteY18" fmla="*/ 335756 h 1185862"/>
                <a:gd name="connsiteX19" fmla="*/ 1864519 w 1966912"/>
                <a:gd name="connsiteY19" fmla="*/ 378618 h 1185862"/>
                <a:gd name="connsiteX20" fmla="*/ 1838325 w 1966912"/>
                <a:gd name="connsiteY20" fmla="*/ 454818 h 1185862"/>
                <a:gd name="connsiteX21" fmla="*/ 1769269 w 1966912"/>
                <a:gd name="connsiteY21" fmla="*/ 661987 h 1185862"/>
                <a:gd name="connsiteX22" fmla="*/ 1671637 w 1966912"/>
                <a:gd name="connsiteY22" fmla="*/ 942975 h 1185862"/>
                <a:gd name="connsiteX23" fmla="*/ 1612106 w 1966912"/>
                <a:gd name="connsiteY23" fmla="*/ 1114425 h 1185862"/>
                <a:gd name="connsiteX24" fmla="*/ 1597819 w 1966912"/>
                <a:gd name="connsiteY24" fmla="*/ 1140618 h 1185862"/>
                <a:gd name="connsiteX25" fmla="*/ 1576387 w 1966912"/>
                <a:gd name="connsiteY25" fmla="*/ 1162050 h 1185862"/>
                <a:gd name="connsiteX26" fmla="*/ 1550194 w 1966912"/>
                <a:gd name="connsiteY26" fmla="*/ 1173956 h 1185862"/>
                <a:gd name="connsiteX27" fmla="*/ 1507331 w 1966912"/>
                <a:gd name="connsiteY27" fmla="*/ 1183481 h 1185862"/>
                <a:gd name="connsiteX28" fmla="*/ 1485900 w 1966912"/>
                <a:gd name="connsiteY28" fmla="*/ 1185862 h 1185862"/>
                <a:gd name="connsiteX29" fmla="*/ 1464469 w 1966912"/>
                <a:gd name="connsiteY29" fmla="*/ 1185862 h 1185862"/>
                <a:gd name="connsiteX30" fmla="*/ 1433512 w 1966912"/>
                <a:gd name="connsiteY30" fmla="*/ 1178718 h 1185862"/>
                <a:gd name="connsiteX31" fmla="*/ 1404937 w 1966912"/>
                <a:gd name="connsiteY31" fmla="*/ 1162050 h 1185862"/>
                <a:gd name="connsiteX32" fmla="*/ 1388269 w 1966912"/>
                <a:gd name="connsiteY32" fmla="*/ 1147762 h 1185862"/>
                <a:gd name="connsiteX33" fmla="*/ 1381125 w 1966912"/>
                <a:gd name="connsiteY33" fmla="*/ 1128712 h 1185862"/>
                <a:gd name="connsiteX34" fmla="*/ 1376362 w 1966912"/>
                <a:gd name="connsiteY34" fmla="*/ 1104900 h 1185862"/>
                <a:gd name="connsiteX35" fmla="*/ 1376362 w 1966912"/>
                <a:gd name="connsiteY35" fmla="*/ 1071562 h 1185862"/>
                <a:gd name="connsiteX36" fmla="*/ 1419225 w 1966912"/>
                <a:gd name="connsiteY36" fmla="*/ 892968 h 1185862"/>
                <a:gd name="connsiteX37" fmla="*/ 1459706 w 1966912"/>
                <a:gd name="connsiteY37" fmla="*/ 721518 h 1185862"/>
                <a:gd name="connsiteX38" fmla="*/ 1495425 w 1966912"/>
                <a:gd name="connsiteY38" fmla="*/ 576262 h 1185862"/>
                <a:gd name="connsiteX39" fmla="*/ 1531144 w 1966912"/>
                <a:gd name="connsiteY39" fmla="*/ 423862 h 1185862"/>
                <a:gd name="connsiteX40" fmla="*/ 1552575 w 1966912"/>
                <a:gd name="connsiteY40" fmla="*/ 326231 h 1185862"/>
                <a:gd name="connsiteX41" fmla="*/ 1557337 w 1966912"/>
                <a:gd name="connsiteY41" fmla="*/ 304800 h 1185862"/>
                <a:gd name="connsiteX42" fmla="*/ 1557337 w 1966912"/>
                <a:gd name="connsiteY42" fmla="*/ 292893 h 1185862"/>
                <a:gd name="connsiteX43" fmla="*/ 1550194 w 1966912"/>
                <a:gd name="connsiteY43" fmla="*/ 269081 h 1185862"/>
                <a:gd name="connsiteX44" fmla="*/ 1538287 w 1966912"/>
                <a:gd name="connsiteY44" fmla="*/ 257175 h 1185862"/>
                <a:gd name="connsiteX45" fmla="*/ 1512094 w 1966912"/>
                <a:gd name="connsiteY45" fmla="*/ 245268 h 1185862"/>
                <a:gd name="connsiteX46" fmla="*/ 1478756 w 1966912"/>
                <a:gd name="connsiteY46" fmla="*/ 247650 h 1185862"/>
                <a:gd name="connsiteX47" fmla="*/ 1333500 w 1966912"/>
                <a:gd name="connsiteY47" fmla="*/ 273843 h 1185862"/>
                <a:gd name="connsiteX48" fmla="*/ 978694 w 1966912"/>
                <a:gd name="connsiteY48" fmla="*/ 338137 h 1185862"/>
                <a:gd name="connsiteX49" fmla="*/ 664369 w 1966912"/>
                <a:gd name="connsiteY49" fmla="*/ 397668 h 1185862"/>
                <a:gd name="connsiteX50" fmla="*/ 404812 w 1966912"/>
                <a:gd name="connsiteY50" fmla="*/ 438150 h 1185862"/>
                <a:gd name="connsiteX51" fmla="*/ 357187 w 1966912"/>
                <a:gd name="connsiteY51" fmla="*/ 445293 h 1185862"/>
                <a:gd name="connsiteX52" fmla="*/ 326231 w 1966912"/>
                <a:gd name="connsiteY52" fmla="*/ 447675 h 1185862"/>
                <a:gd name="connsiteX53" fmla="*/ 309562 w 1966912"/>
                <a:gd name="connsiteY53" fmla="*/ 447675 h 1185862"/>
                <a:gd name="connsiteX54" fmla="*/ 278606 w 1966912"/>
                <a:gd name="connsiteY54" fmla="*/ 440531 h 1185862"/>
                <a:gd name="connsiteX55" fmla="*/ 242887 w 1966912"/>
                <a:gd name="connsiteY55" fmla="*/ 423862 h 1185862"/>
                <a:gd name="connsiteX56" fmla="*/ 185737 w 1966912"/>
                <a:gd name="connsiteY56" fmla="*/ 390525 h 1185862"/>
                <a:gd name="connsiteX57" fmla="*/ 123825 w 1966912"/>
                <a:gd name="connsiteY57" fmla="*/ 338137 h 1185862"/>
                <a:gd name="connsiteX58" fmla="*/ 73819 w 1966912"/>
                <a:gd name="connsiteY58" fmla="*/ 288131 h 1185862"/>
                <a:gd name="connsiteX59" fmla="*/ 28575 w 1966912"/>
                <a:gd name="connsiteY59" fmla="*/ 245268 h 1185862"/>
                <a:gd name="connsiteX60" fmla="*/ 11906 w 1966912"/>
                <a:gd name="connsiteY60" fmla="*/ 221456 h 1185862"/>
                <a:gd name="connsiteX61" fmla="*/ 0 w 1966912"/>
                <a:gd name="connsiteY61" fmla="*/ 192881 h 1185862"/>
                <a:gd name="connsiteX62" fmla="*/ 0 w 1966912"/>
                <a:gd name="connsiteY62" fmla="*/ 180975 h 1185862"/>
                <a:gd name="connsiteX63" fmla="*/ 0 w 1966912"/>
                <a:gd name="connsiteY63" fmla="*/ 164306 h 1185862"/>
                <a:gd name="connsiteX64" fmla="*/ 4762 w 1966912"/>
                <a:gd name="connsiteY64" fmla="*/ 159543 h 1185862"/>
                <a:gd name="connsiteX65" fmla="*/ 21431 w 1966912"/>
                <a:gd name="connsiteY65" fmla="*/ 159543 h 1185862"/>
                <a:gd name="connsiteX66" fmla="*/ 50006 w 1966912"/>
                <a:gd name="connsiteY66" fmla="*/ 176212 h 1185862"/>
                <a:gd name="connsiteX67" fmla="*/ 142875 w 1966912"/>
                <a:gd name="connsiteY67" fmla="*/ 209550 h 1185862"/>
                <a:gd name="connsiteX68" fmla="*/ 211931 w 1966912"/>
                <a:gd name="connsiteY68" fmla="*/ 228600 h 1185862"/>
                <a:gd name="connsiteX69" fmla="*/ 264319 w 1966912"/>
                <a:gd name="connsiteY69" fmla="*/ 240506 h 1185862"/>
                <a:gd name="connsiteX70" fmla="*/ 326231 w 1966912"/>
                <a:gd name="connsiteY70" fmla="*/ 252412 h 1185862"/>
                <a:gd name="connsiteX71" fmla="*/ 350044 w 1966912"/>
                <a:gd name="connsiteY71" fmla="*/ 252412 h 1185862"/>
                <a:gd name="connsiteX72" fmla="*/ 507206 w 1966912"/>
                <a:gd name="connsiteY72" fmla="*/ 226218 h 1185862"/>
                <a:gd name="connsiteX73" fmla="*/ 916781 w 1966912"/>
                <a:gd name="connsiteY73" fmla="*/ 154781 h 1185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966912" h="1185862">
                  <a:moveTo>
                    <a:pt x="916781" y="154781"/>
                  </a:moveTo>
                  <a:lnTo>
                    <a:pt x="1297781" y="88106"/>
                  </a:lnTo>
                  <a:lnTo>
                    <a:pt x="1512094" y="52387"/>
                  </a:lnTo>
                  <a:lnTo>
                    <a:pt x="1550194" y="45243"/>
                  </a:lnTo>
                  <a:lnTo>
                    <a:pt x="1588294" y="26193"/>
                  </a:lnTo>
                  <a:lnTo>
                    <a:pt x="1635919" y="9525"/>
                  </a:lnTo>
                  <a:lnTo>
                    <a:pt x="1681162" y="0"/>
                  </a:lnTo>
                  <a:lnTo>
                    <a:pt x="1700212" y="4762"/>
                  </a:lnTo>
                  <a:lnTo>
                    <a:pt x="1733550" y="23812"/>
                  </a:lnTo>
                  <a:lnTo>
                    <a:pt x="1809750" y="73818"/>
                  </a:lnTo>
                  <a:lnTo>
                    <a:pt x="1876425" y="123825"/>
                  </a:lnTo>
                  <a:lnTo>
                    <a:pt x="1943100" y="185737"/>
                  </a:lnTo>
                  <a:lnTo>
                    <a:pt x="1957387" y="207168"/>
                  </a:lnTo>
                  <a:lnTo>
                    <a:pt x="1964531" y="223837"/>
                  </a:lnTo>
                  <a:lnTo>
                    <a:pt x="1966912" y="238125"/>
                  </a:lnTo>
                  <a:lnTo>
                    <a:pt x="1966912" y="252412"/>
                  </a:lnTo>
                  <a:lnTo>
                    <a:pt x="1955006" y="271462"/>
                  </a:lnTo>
                  <a:lnTo>
                    <a:pt x="1919287" y="302418"/>
                  </a:lnTo>
                  <a:lnTo>
                    <a:pt x="1890712" y="335756"/>
                  </a:lnTo>
                  <a:lnTo>
                    <a:pt x="1864519" y="378618"/>
                  </a:lnTo>
                  <a:lnTo>
                    <a:pt x="1838325" y="454818"/>
                  </a:lnTo>
                  <a:lnTo>
                    <a:pt x="1769269" y="661987"/>
                  </a:lnTo>
                  <a:lnTo>
                    <a:pt x="1671637" y="942975"/>
                  </a:lnTo>
                  <a:lnTo>
                    <a:pt x="1612106" y="1114425"/>
                  </a:lnTo>
                  <a:lnTo>
                    <a:pt x="1597819" y="1140618"/>
                  </a:lnTo>
                  <a:lnTo>
                    <a:pt x="1576387" y="1162050"/>
                  </a:lnTo>
                  <a:lnTo>
                    <a:pt x="1550194" y="1173956"/>
                  </a:lnTo>
                  <a:lnTo>
                    <a:pt x="1507331" y="1183481"/>
                  </a:lnTo>
                  <a:lnTo>
                    <a:pt x="1485900" y="1185862"/>
                  </a:lnTo>
                  <a:lnTo>
                    <a:pt x="1464469" y="1185862"/>
                  </a:lnTo>
                  <a:lnTo>
                    <a:pt x="1433512" y="1178718"/>
                  </a:lnTo>
                  <a:lnTo>
                    <a:pt x="1404937" y="1162050"/>
                  </a:lnTo>
                  <a:lnTo>
                    <a:pt x="1388269" y="1147762"/>
                  </a:lnTo>
                  <a:lnTo>
                    <a:pt x="1381125" y="1128712"/>
                  </a:lnTo>
                  <a:lnTo>
                    <a:pt x="1376362" y="1104900"/>
                  </a:lnTo>
                  <a:lnTo>
                    <a:pt x="1376362" y="1071562"/>
                  </a:lnTo>
                  <a:lnTo>
                    <a:pt x="1419225" y="892968"/>
                  </a:lnTo>
                  <a:lnTo>
                    <a:pt x="1459706" y="721518"/>
                  </a:lnTo>
                  <a:lnTo>
                    <a:pt x="1495425" y="576262"/>
                  </a:lnTo>
                  <a:lnTo>
                    <a:pt x="1531144" y="423862"/>
                  </a:lnTo>
                  <a:lnTo>
                    <a:pt x="1552575" y="326231"/>
                  </a:lnTo>
                  <a:lnTo>
                    <a:pt x="1557337" y="304800"/>
                  </a:lnTo>
                  <a:lnTo>
                    <a:pt x="1557337" y="292893"/>
                  </a:lnTo>
                  <a:lnTo>
                    <a:pt x="1550194" y="269081"/>
                  </a:lnTo>
                  <a:lnTo>
                    <a:pt x="1538287" y="257175"/>
                  </a:lnTo>
                  <a:lnTo>
                    <a:pt x="1512094" y="245268"/>
                  </a:lnTo>
                  <a:lnTo>
                    <a:pt x="1478756" y="247650"/>
                  </a:lnTo>
                  <a:lnTo>
                    <a:pt x="1333500" y="273843"/>
                  </a:lnTo>
                  <a:lnTo>
                    <a:pt x="978694" y="338137"/>
                  </a:lnTo>
                  <a:lnTo>
                    <a:pt x="664369" y="397668"/>
                  </a:lnTo>
                  <a:lnTo>
                    <a:pt x="404812" y="438150"/>
                  </a:lnTo>
                  <a:lnTo>
                    <a:pt x="357187" y="445293"/>
                  </a:lnTo>
                  <a:lnTo>
                    <a:pt x="326231" y="447675"/>
                  </a:lnTo>
                  <a:lnTo>
                    <a:pt x="309562" y="447675"/>
                  </a:lnTo>
                  <a:lnTo>
                    <a:pt x="278606" y="440531"/>
                  </a:lnTo>
                  <a:lnTo>
                    <a:pt x="242887" y="423862"/>
                  </a:lnTo>
                  <a:lnTo>
                    <a:pt x="185737" y="390525"/>
                  </a:lnTo>
                  <a:lnTo>
                    <a:pt x="123825" y="338137"/>
                  </a:lnTo>
                  <a:lnTo>
                    <a:pt x="73819" y="288131"/>
                  </a:lnTo>
                  <a:lnTo>
                    <a:pt x="28575" y="245268"/>
                  </a:lnTo>
                  <a:lnTo>
                    <a:pt x="11906" y="221456"/>
                  </a:lnTo>
                  <a:lnTo>
                    <a:pt x="0" y="192881"/>
                  </a:lnTo>
                  <a:lnTo>
                    <a:pt x="0" y="180975"/>
                  </a:lnTo>
                  <a:lnTo>
                    <a:pt x="0" y="164306"/>
                  </a:lnTo>
                  <a:lnTo>
                    <a:pt x="4762" y="159543"/>
                  </a:lnTo>
                  <a:lnTo>
                    <a:pt x="21431" y="159543"/>
                  </a:lnTo>
                  <a:lnTo>
                    <a:pt x="50006" y="176212"/>
                  </a:lnTo>
                  <a:lnTo>
                    <a:pt x="142875" y="209550"/>
                  </a:lnTo>
                  <a:lnTo>
                    <a:pt x="211931" y="228600"/>
                  </a:lnTo>
                  <a:lnTo>
                    <a:pt x="264319" y="240506"/>
                  </a:lnTo>
                  <a:lnTo>
                    <a:pt x="326231" y="252412"/>
                  </a:lnTo>
                  <a:lnTo>
                    <a:pt x="350044" y="252412"/>
                  </a:lnTo>
                  <a:lnTo>
                    <a:pt x="507206" y="226218"/>
                  </a:lnTo>
                  <a:lnTo>
                    <a:pt x="916781" y="154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7D20791A-A17E-BE4D-9DD9-0024740CC561}"/>
                </a:ext>
              </a:extLst>
            </p:cNvPr>
            <p:cNvSpPr/>
            <p:nvPr/>
          </p:nvSpPr>
          <p:spPr>
            <a:xfrm>
              <a:off x="3678238" y="1844675"/>
              <a:ext cx="2959100" cy="628650"/>
            </a:xfrm>
            <a:custGeom>
              <a:avLst/>
              <a:gdLst>
                <a:gd name="connsiteX0" fmla="*/ 1339403 w 2959565"/>
                <a:gd name="connsiteY0" fmla="*/ 296214 h 628489"/>
                <a:gd name="connsiteX1" fmla="*/ 1576374 w 2959565"/>
                <a:gd name="connsiteY1" fmla="*/ 249850 h 628489"/>
                <a:gd name="connsiteX2" fmla="*/ 1839103 w 2959565"/>
                <a:gd name="connsiteY2" fmla="*/ 193183 h 628489"/>
                <a:gd name="connsiteX3" fmla="*/ 2024559 w 2959565"/>
                <a:gd name="connsiteY3" fmla="*/ 149395 h 628489"/>
                <a:gd name="connsiteX4" fmla="*/ 2233197 w 2959565"/>
                <a:gd name="connsiteY4" fmla="*/ 92728 h 628489"/>
                <a:gd name="connsiteX5" fmla="*/ 2315622 w 2959565"/>
                <a:gd name="connsiteY5" fmla="*/ 61818 h 628489"/>
                <a:gd name="connsiteX6" fmla="*/ 2387743 w 2959565"/>
                <a:gd name="connsiteY6" fmla="*/ 28333 h 628489"/>
                <a:gd name="connsiteX7" fmla="*/ 2434107 w 2959565"/>
                <a:gd name="connsiteY7" fmla="*/ 2575 h 628489"/>
                <a:gd name="connsiteX8" fmla="*/ 2454713 w 2959565"/>
                <a:gd name="connsiteY8" fmla="*/ 0 h 628489"/>
                <a:gd name="connsiteX9" fmla="*/ 2511380 w 2959565"/>
                <a:gd name="connsiteY9" fmla="*/ 15454 h 628489"/>
                <a:gd name="connsiteX10" fmla="*/ 2593805 w 2959565"/>
                <a:gd name="connsiteY10" fmla="*/ 43788 h 628489"/>
                <a:gd name="connsiteX11" fmla="*/ 2681382 w 2959565"/>
                <a:gd name="connsiteY11" fmla="*/ 79849 h 628489"/>
                <a:gd name="connsiteX12" fmla="*/ 2720018 w 2959565"/>
                <a:gd name="connsiteY12" fmla="*/ 95303 h 628489"/>
                <a:gd name="connsiteX13" fmla="*/ 2756079 w 2959565"/>
                <a:gd name="connsiteY13" fmla="*/ 115910 h 628489"/>
                <a:gd name="connsiteX14" fmla="*/ 2794716 w 2959565"/>
                <a:gd name="connsiteY14" fmla="*/ 136516 h 628489"/>
                <a:gd name="connsiteX15" fmla="*/ 2833352 w 2959565"/>
                <a:gd name="connsiteY15" fmla="*/ 162273 h 628489"/>
                <a:gd name="connsiteX16" fmla="*/ 2869413 w 2959565"/>
                <a:gd name="connsiteY16" fmla="*/ 193183 h 628489"/>
                <a:gd name="connsiteX17" fmla="*/ 2900322 w 2959565"/>
                <a:gd name="connsiteY17" fmla="*/ 224092 h 628489"/>
                <a:gd name="connsiteX18" fmla="*/ 2928656 w 2959565"/>
                <a:gd name="connsiteY18" fmla="*/ 249850 h 628489"/>
                <a:gd name="connsiteX19" fmla="*/ 2949262 w 2959565"/>
                <a:gd name="connsiteY19" fmla="*/ 273032 h 628489"/>
                <a:gd name="connsiteX20" fmla="*/ 2959565 w 2959565"/>
                <a:gd name="connsiteY20" fmla="*/ 291062 h 628489"/>
                <a:gd name="connsiteX21" fmla="*/ 2959565 w 2959565"/>
                <a:gd name="connsiteY21" fmla="*/ 301365 h 628489"/>
                <a:gd name="connsiteX22" fmla="*/ 2949262 w 2959565"/>
                <a:gd name="connsiteY22" fmla="*/ 324547 h 628489"/>
                <a:gd name="connsiteX23" fmla="*/ 2913201 w 2959565"/>
                <a:gd name="connsiteY23" fmla="*/ 370911 h 628489"/>
                <a:gd name="connsiteX24" fmla="*/ 2848807 w 2959565"/>
                <a:gd name="connsiteY24" fmla="*/ 463639 h 628489"/>
                <a:gd name="connsiteX25" fmla="*/ 2830777 w 2959565"/>
                <a:gd name="connsiteY25" fmla="*/ 489397 h 628489"/>
                <a:gd name="connsiteX26" fmla="*/ 2570623 w 2959565"/>
                <a:gd name="connsiteY26" fmla="*/ 257577 h 628489"/>
                <a:gd name="connsiteX27" fmla="*/ 2550017 w 2959565"/>
                <a:gd name="connsiteY27" fmla="*/ 247274 h 628489"/>
                <a:gd name="connsiteX28" fmla="*/ 2531987 w 2959565"/>
                <a:gd name="connsiteY28" fmla="*/ 242122 h 628489"/>
                <a:gd name="connsiteX29" fmla="*/ 2498502 w 2959565"/>
                <a:gd name="connsiteY29" fmla="*/ 247274 h 628489"/>
                <a:gd name="connsiteX30" fmla="*/ 2333652 w 2959565"/>
                <a:gd name="connsiteY30" fmla="*/ 275608 h 628489"/>
                <a:gd name="connsiteX31" fmla="*/ 1911225 w 2959565"/>
                <a:gd name="connsiteY31" fmla="*/ 350305 h 628489"/>
                <a:gd name="connsiteX32" fmla="*/ 1378040 w 2959565"/>
                <a:gd name="connsiteY32" fmla="*/ 445609 h 628489"/>
                <a:gd name="connsiteX33" fmla="*/ 1061219 w 2959565"/>
                <a:gd name="connsiteY33" fmla="*/ 497124 h 628489"/>
                <a:gd name="connsiteX34" fmla="*/ 746975 w 2959565"/>
                <a:gd name="connsiteY34" fmla="*/ 548640 h 628489"/>
                <a:gd name="connsiteX35" fmla="*/ 430155 w 2959565"/>
                <a:gd name="connsiteY35" fmla="*/ 600155 h 628489"/>
                <a:gd name="connsiteX36" fmla="*/ 255002 w 2959565"/>
                <a:gd name="connsiteY36" fmla="*/ 628489 h 628489"/>
                <a:gd name="connsiteX37" fmla="*/ 224093 w 2959565"/>
                <a:gd name="connsiteY37" fmla="*/ 628489 h 628489"/>
                <a:gd name="connsiteX38" fmla="*/ 146819 w 2959565"/>
                <a:gd name="connsiteY38" fmla="*/ 623337 h 628489"/>
                <a:gd name="connsiteX39" fmla="*/ 95304 w 2959565"/>
                <a:gd name="connsiteY39" fmla="*/ 615610 h 628489"/>
                <a:gd name="connsiteX40" fmla="*/ 48940 w 2959565"/>
                <a:gd name="connsiteY40" fmla="*/ 605307 h 628489"/>
                <a:gd name="connsiteX41" fmla="*/ 0 w 2959565"/>
                <a:gd name="connsiteY41" fmla="*/ 587276 h 628489"/>
                <a:gd name="connsiteX42" fmla="*/ 141668 w 2959565"/>
                <a:gd name="connsiteY42" fmla="*/ 412124 h 628489"/>
                <a:gd name="connsiteX43" fmla="*/ 211214 w 2959565"/>
                <a:gd name="connsiteY43" fmla="*/ 443033 h 628489"/>
                <a:gd name="connsiteX44" fmla="*/ 255002 w 2959565"/>
                <a:gd name="connsiteY44" fmla="*/ 453336 h 628489"/>
                <a:gd name="connsiteX45" fmla="*/ 285911 w 2959565"/>
                <a:gd name="connsiteY45" fmla="*/ 453336 h 628489"/>
                <a:gd name="connsiteX46" fmla="*/ 368336 w 2959565"/>
                <a:gd name="connsiteY46" fmla="*/ 453336 h 628489"/>
                <a:gd name="connsiteX47" fmla="*/ 479094 w 2959565"/>
                <a:gd name="connsiteY47" fmla="*/ 443033 h 628489"/>
                <a:gd name="connsiteX48" fmla="*/ 785611 w 2959565"/>
                <a:gd name="connsiteY48" fmla="*/ 394093 h 628489"/>
                <a:gd name="connsiteX49" fmla="*/ 1068947 w 2959565"/>
                <a:gd name="connsiteY49" fmla="*/ 345153 h 628489"/>
                <a:gd name="connsiteX50" fmla="*/ 1339403 w 2959565"/>
                <a:gd name="connsiteY50" fmla="*/ 296214 h 628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959565" h="628489">
                  <a:moveTo>
                    <a:pt x="1339403" y="296214"/>
                  </a:moveTo>
                  <a:lnTo>
                    <a:pt x="1576374" y="249850"/>
                  </a:lnTo>
                  <a:lnTo>
                    <a:pt x="1839103" y="193183"/>
                  </a:lnTo>
                  <a:lnTo>
                    <a:pt x="2024559" y="149395"/>
                  </a:lnTo>
                  <a:lnTo>
                    <a:pt x="2233197" y="92728"/>
                  </a:lnTo>
                  <a:lnTo>
                    <a:pt x="2315622" y="61818"/>
                  </a:lnTo>
                  <a:lnTo>
                    <a:pt x="2387743" y="28333"/>
                  </a:lnTo>
                  <a:lnTo>
                    <a:pt x="2434107" y="2575"/>
                  </a:lnTo>
                  <a:lnTo>
                    <a:pt x="2454713" y="0"/>
                  </a:lnTo>
                  <a:lnTo>
                    <a:pt x="2511380" y="15454"/>
                  </a:lnTo>
                  <a:lnTo>
                    <a:pt x="2593805" y="43788"/>
                  </a:lnTo>
                  <a:lnTo>
                    <a:pt x="2681382" y="79849"/>
                  </a:lnTo>
                  <a:lnTo>
                    <a:pt x="2720018" y="95303"/>
                  </a:lnTo>
                  <a:lnTo>
                    <a:pt x="2756079" y="115910"/>
                  </a:lnTo>
                  <a:lnTo>
                    <a:pt x="2794716" y="136516"/>
                  </a:lnTo>
                  <a:lnTo>
                    <a:pt x="2833352" y="162273"/>
                  </a:lnTo>
                  <a:lnTo>
                    <a:pt x="2869413" y="193183"/>
                  </a:lnTo>
                  <a:lnTo>
                    <a:pt x="2900322" y="224092"/>
                  </a:lnTo>
                  <a:lnTo>
                    <a:pt x="2928656" y="249850"/>
                  </a:lnTo>
                  <a:lnTo>
                    <a:pt x="2949262" y="273032"/>
                  </a:lnTo>
                  <a:lnTo>
                    <a:pt x="2959565" y="291062"/>
                  </a:lnTo>
                  <a:lnTo>
                    <a:pt x="2959565" y="301365"/>
                  </a:lnTo>
                  <a:lnTo>
                    <a:pt x="2949262" y="324547"/>
                  </a:lnTo>
                  <a:lnTo>
                    <a:pt x="2913201" y="370911"/>
                  </a:lnTo>
                  <a:lnTo>
                    <a:pt x="2848807" y="463639"/>
                  </a:lnTo>
                  <a:lnTo>
                    <a:pt x="2830777" y="489397"/>
                  </a:lnTo>
                  <a:lnTo>
                    <a:pt x="2570623" y="257577"/>
                  </a:lnTo>
                  <a:lnTo>
                    <a:pt x="2550017" y="247274"/>
                  </a:lnTo>
                  <a:lnTo>
                    <a:pt x="2531987" y="242122"/>
                  </a:lnTo>
                  <a:lnTo>
                    <a:pt x="2498502" y="247274"/>
                  </a:lnTo>
                  <a:lnTo>
                    <a:pt x="2333652" y="275608"/>
                  </a:lnTo>
                  <a:lnTo>
                    <a:pt x="1911225" y="350305"/>
                  </a:lnTo>
                  <a:lnTo>
                    <a:pt x="1378040" y="445609"/>
                  </a:lnTo>
                  <a:lnTo>
                    <a:pt x="1061219" y="497124"/>
                  </a:lnTo>
                  <a:lnTo>
                    <a:pt x="746975" y="548640"/>
                  </a:lnTo>
                  <a:lnTo>
                    <a:pt x="430155" y="600155"/>
                  </a:lnTo>
                  <a:lnTo>
                    <a:pt x="255002" y="628489"/>
                  </a:lnTo>
                  <a:lnTo>
                    <a:pt x="224093" y="628489"/>
                  </a:lnTo>
                  <a:lnTo>
                    <a:pt x="146819" y="623337"/>
                  </a:lnTo>
                  <a:lnTo>
                    <a:pt x="95304" y="615610"/>
                  </a:lnTo>
                  <a:lnTo>
                    <a:pt x="48940" y="605307"/>
                  </a:lnTo>
                  <a:lnTo>
                    <a:pt x="0" y="587276"/>
                  </a:lnTo>
                  <a:lnTo>
                    <a:pt x="141668" y="412124"/>
                  </a:lnTo>
                  <a:lnTo>
                    <a:pt x="211214" y="443033"/>
                  </a:lnTo>
                  <a:lnTo>
                    <a:pt x="255002" y="453336"/>
                  </a:lnTo>
                  <a:lnTo>
                    <a:pt x="285911" y="453336"/>
                  </a:lnTo>
                  <a:lnTo>
                    <a:pt x="368336" y="453336"/>
                  </a:lnTo>
                  <a:lnTo>
                    <a:pt x="479094" y="443033"/>
                  </a:lnTo>
                  <a:lnTo>
                    <a:pt x="785611" y="394093"/>
                  </a:lnTo>
                  <a:lnTo>
                    <a:pt x="1068947" y="345153"/>
                  </a:lnTo>
                  <a:lnTo>
                    <a:pt x="1339403" y="2962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1C0E58A6-7ABD-9846-A41D-11BC0C460B5F}"/>
                </a:ext>
              </a:extLst>
            </p:cNvPr>
            <p:cNvSpPr/>
            <p:nvPr/>
          </p:nvSpPr>
          <p:spPr>
            <a:xfrm>
              <a:off x="5703888" y="2039938"/>
              <a:ext cx="825500" cy="2292350"/>
            </a:xfrm>
            <a:custGeom>
              <a:avLst/>
              <a:gdLst>
                <a:gd name="connsiteX0" fmla="*/ 463337 w 825415"/>
                <a:gd name="connsiteY0" fmla="*/ 681198 h 2292137"/>
                <a:gd name="connsiteX1" fmla="*/ 478680 w 825415"/>
                <a:gd name="connsiteY1" fmla="*/ 610623 h 2292137"/>
                <a:gd name="connsiteX2" fmla="*/ 503227 w 825415"/>
                <a:gd name="connsiteY2" fmla="*/ 484817 h 2292137"/>
                <a:gd name="connsiteX3" fmla="*/ 533912 w 825415"/>
                <a:gd name="connsiteY3" fmla="*/ 312983 h 2292137"/>
                <a:gd name="connsiteX4" fmla="*/ 546186 w 825415"/>
                <a:gd name="connsiteY4" fmla="*/ 236272 h 2292137"/>
                <a:gd name="connsiteX5" fmla="*/ 555391 w 825415"/>
                <a:gd name="connsiteY5" fmla="*/ 147286 h 2292137"/>
                <a:gd name="connsiteX6" fmla="*/ 555391 w 825415"/>
                <a:gd name="connsiteY6" fmla="*/ 119670 h 2292137"/>
                <a:gd name="connsiteX7" fmla="*/ 552323 w 825415"/>
                <a:gd name="connsiteY7" fmla="*/ 92054 h 2292137"/>
                <a:gd name="connsiteX8" fmla="*/ 546186 w 825415"/>
                <a:gd name="connsiteY8" fmla="*/ 70575 h 2292137"/>
                <a:gd name="connsiteX9" fmla="*/ 533912 w 825415"/>
                <a:gd name="connsiteY9" fmla="*/ 49096 h 2292137"/>
                <a:gd name="connsiteX10" fmla="*/ 500159 w 825415"/>
                <a:gd name="connsiteY10" fmla="*/ 46027 h 2292137"/>
                <a:gd name="connsiteX11" fmla="*/ 512433 w 825415"/>
                <a:gd name="connsiteY11" fmla="*/ 0 h 2292137"/>
                <a:gd name="connsiteX12" fmla="*/ 825415 w 825415"/>
                <a:gd name="connsiteY12" fmla="*/ 257751 h 2292137"/>
                <a:gd name="connsiteX13" fmla="*/ 807004 w 825415"/>
                <a:gd name="connsiteY13" fmla="*/ 294572 h 2292137"/>
                <a:gd name="connsiteX14" fmla="*/ 797799 w 825415"/>
                <a:gd name="connsiteY14" fmla="*/ 325257 h 2292137"/>
                <a:gd name="connsiteX15" fmla="*/ 760978 w 825415"/>
                <a:gd name="connsiteY15" fmla="*/ 484817 h 2292137"/>
                <a:gd name="connsiteX16" fmla="*/ 714951 w 825415"/>
                <a:gd name="connsiteY16" fmla="*/ 687335 h 2292137"/>
                <a:gd name="connsiteX17" fmla="*/ 656650 w 825415"/>
                <a:gd name="connsiteY17" fmla="*/ 929743 h 2292137"/>
                <a:gd name="connsiteX18" fmla="*/ 583007 w 825415"/>
                <a:gd name="connsiteY18" fmla="*/ 1215109 h 2292137"/>
                <a:gd name="connsiteX19" fmla="*/ 512433 w 825415"/>
                <a:gd name="connsiteY19" fmla="*/ 1472860 h 2292137"/>
                <a:gd name="connsiteX20" fmla="*/ 478680 w 825415"/>
                <a:gd name="connsiteY20" fmla="*/ 1586392 h 2292137"/>
                <a:gd name="connsiteX21" fmla="*/ 432653 w 825415"/>
                <a:gd name="connsiteY21" fmla="*/ 1721405 h 2292137"/>
                <a:gd name="connsiteX22" fmla="*/ 383557 w 825415"/>
                <a:gd name="connsiteY22" fmla="*/ 1841074 h 2292137"/>
                <a:gd name="connsiteX23" fmla="*/ 331394 w 825415"/>
                <a:gd name="connsiteY23" fmla="*/ 1942333 h 2292137"/>
                <a:gd name="connsiteX24" fmla="*/ 288435 w 825415"/>
                <a:gd name="connsiteY24" fmla="*/ 2015976 h 2292137"/>
                <a:gd name="connsiteX25" fmla="*/ 233203 w 825415"/>
                <a:gd name="connsiteY25" fmla="*/ 2101893 h 2292137"/>
                <a:gd name="connsiteX26" fmla="*/ 162629 w 825415"/>
                <a:gd name="connsiteY26" fmla="*/ 2187810 h 2292137"/>
                <a:gd name="connsiteX27" fmla="*/ 98191 w 825415"/>
                <a:gd name="connsiteY27" fmla="*/ 2255316 h 2292137"/>
                <a:gd name="connsiteX28" fmla="*/ 64438 w 825415"/>
                <a:gd name="connsiteY28" fmla="*/ 2282932 h 2292137"/>
                <a:gd name="connsiteX29" fmla="*/ 39890 w 825415"/>
                <a:gd name="connsiteY29" fmla="*/ 2292137 h 2292137"/>
                <a:gd name="connsiteX30" fmla="*/ 33753 w 825415"/>
                <a:gd name="connsiteY30" fmla="*/ 2292137 h 2292137"/>
                <a:gd name="connsiteX31" fmla="*/ 18411 w 825415"/>
                <a:gd name="connsiteY31" fmla="*/ 2286000 h 2292137"/>
                <a:gd name="connsiteX32" fmla="*/ 6137 w 825415"/>
                <a:gd name="connsiteY32" fmla="*/ 2276795 h 2292137"/>
                <a:gd name="connsiteX33" fmla="*/ 0 w 825415"/>
                <a:gd name="connsiteY33" fmla="*/ 2267590 h 2292137"/>
                <a:gd name="connsiteX34" fmla="*/ 85917 w 825415"/>
                <a:gd name="connsiteY34" fmla="*/ 1782774 h 2292137"/>
                <a:gd name="connsiteX35" fmla="*/ 125807 w 825415"/>
                <a:gd name="connsiteY35" fmla="*/ 1736747 h 2292137"/>
                <a:gd name="connsiteX36" fmla="*/ 159560 w 825415"/>
                <a:gd name="connsiteY36" fmla="*/ 1687651 h 2292137"/>
                <a:gd name="connsiteX37" fmla="*/ 187176 w 825415"/>
                <a:gd name="connsiteY37" fmla="*/ 1641625 h 2292137"/>
                <a:gd name="connsiteX38" fmla="*/ 223998 w 825415"/>
                <a:gd name="connsiteY38" fmla="*/ 1564913 h 2292137"/>
                <a:gd name="connsiteX39" fmla="*/ 251614 w 825415"/>
                <a:gd name="connsiteY39" fmla="*/ 1500476 h 2292137"/>
                <a:gd name="connsiteX40" fmla="*/ 288435 w 825415"/>
                <a:gd name="connsiteY40" fmla="*/ 1399217 h 2292137"/>
                <a:gd name="connsiteX41" fmla="*/ 322188 w 825415"/>
                <a:gd name="connsiteY41" fmla="*/ 1294889 h 2292137"/>
                <a:gd name="connsiteX42" fmla="*/ 349804 w 825415"/>
                <a:gd name="connsiteY42" fmla="*/ 1193630 h 2292137"/>
                <a:gd name="connsiteX43" fmla="*/ 392763 w 825415"/>
                <a:gd name="connsiteY43" fmla="*/ 1015660 h 2292137"/>
                <a:gd name="connsiteX44" fmla="*/ 432653 w 825415"/>
                <a:gd name="connsiteY44" fmla="*/ 834621 h 2292137"/>
                <a:gd name="connsiteX45" fmla="*/ 463337 w 825415"/>
                <a:gd name="connsiteY45" fmla="*/ 681198 h 229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25415" h="2292137">
                  <a:moveTo>
                    <a:pt x="463337" y="681198"/>
                  </a:moveTo>
                  <a:lnTo>
                    <a:pt x="478680" y="610623"/>
                  </a:lnTo>
                  <a:lnTo>
                    <a:pt x="503227" y="484817"/>
                  </a:lnTo>
                  <a:lnTo>
                    <a:pt x="533912" y="312983"/>
                  </a:lnTo>
                  <a:lnTo>
                    <a:pt x="546186" y="236272"/>
                  </a:lnTo>
                  <a:lnTo>
                    <a:pt x="555391" y="147286"/>
                  </a:lnTo>
                  <a:lnTo>
                    <a:pt x="555391" y="119670"/>
                  </a:lnTo>
                  <a:lnTo>
                    <a:pt x="552323" y="92054"/>
                  </a:lnTo>
                  <a:lnTo>
                    <a:pt x="546186" y="70575"/>
                  </a:lnTo>
                  <a:lnTo>
                    <a:pt x="533912" y="49096"/>
                  </a:lnTo>
                  <a:lnTo>
                    <a:pt x="500159" y="46027"/>
                  </a:lnTo>
                  <a:lnTo>
                    <a:pt x="512433" y="0"/>
                  </a:lnTo>
                  <a:lnTo>
                    <a:pt x="825415" y="257751"/>
                  </a:lnTo>
                  <a:lnTo>
                    <a:pt x="807004" y="294572"/>
                  </a:lnTo>
                  <a:lnTo>
                    <a:pt x="797799" y="325257"/>
                  </a:lnTo>
                  <a:lnTo>
                    <a:pt x="760978" y="484817"/>
                  </a:lnTo>
                  <a:lnTo>
                    <a:pt x="714951" y="687335"/>
                  </a:lnTo>
                  <a:lnTo>
                    <a:pt x="656650" y="929743"/>
                  </a:lnTo>
                  <a:lnTo>
                    <a:pt x="583007" y="1215109"/>
                  </a:lnTo>
                  <a:lnTo>
                    <a:pt x="512433" y="1472860"/>
                  </a:lnTo>
                  <a:lnTo>
                    <a:pt x="478680" y="1586392"/>
                  </a:lnTo>
                  <a:lnTo>
                    <a:pt x="432653" y="1721405"/>
                  </a:lnTo>
                  <a:lnTo>
                    <a:pt x="383557" y="1841074"/>
                  </a:lnTo>
                  <a:lnTo>
                    <a:pt x="331394" y="1942333"/>
                  </a:lnTo>
                  <a:lnTo>
                    <a:pt x="288435" y="2015976"/>
                  </a:lnTo>
                  <a:lnTo>
                    <a:pt x="233203" y="2101893"/>
                  </a:lnTo>
                  <a:lnTo>
                    <a:pt x="162629" y="2187810"/>
                  </a:lnTo>
                  <a:lnTo>
                    <a:pt x="98191" y="2255316"/>
                  </a:lnTo>
                  <a:lnTo>
                    <a:pt x="64438" y="2282932"/>
                  </a:lnTo>
                  <a:lnTo>
                    <a:pt x="39890" y="2292137"/>
                  </a:lnTo>
                  <a:lnTo>
                    <a:pt x="33753" y="2292137"/>
                  </a:lnTo>
                  <a:lnTo>
                    <a:pt x="18411" y="2286000"/>
                  </a:lnTo>
                  <a:lnTo>
                    <a:pt x="6137" y="2276795"/>
                  </a:lnTo>
                  <a:lnTo>
                    <a:pt x="0" y="2267590"/>
                  </a:lnTo>
                  <a:lnTo>
                    <a:pt x="85917" y="1782774"/>
                  </a:lnTo>
                  <a:lnTo>
                    <a:pt x="125807" y="1736747"/>
                  </a:lnTo>
                  <a:lnTo>
                    <a:pt x="159560" y="1687651"/>
                  </a:lnTo>
                  <a:lnTo>
                    <a:pt x="187176" y="1641625"/>
                  </a:lnTo>
                  <a:lnTo>
                    <a:pt x="223998" y="1564913"/>
                  </a:lnTo>
                  <a:lnTo>
                    <a:pt x="251614" y="1500476"/>
                  </a:lnTo>
                  <a:lnTo>
                    <a:pt x="288435" y="1399217"/>
                  </a:lnTo>
                  <a:lnTo>
                    <a:pt x="322188" y="1294889"/>
                  </a:lnTo>
                  <a:lnTo>
                    <a:pt x="349804" y="1193630"/>
                  </a:lnTo>
                  <a:lnTo>
                    <a:pt x="392763" y="1015660"/>
                  </a:lnTo>
                  <a:lnTo>
                    <a:pt x="432653" y="834621"/>
                  </a:lnTo>
                  <a:lnTo>
                    <a:pt x="463337" y="6811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4CE11A0B-D2E3-1E4A-97E9-7CE854E35E20}"/>
                </a:ext>
              </a:extLst>
            </p:cNvPr>
            <p:cNvSpPr/>
            <p:nvPr/>
          </p:nvSpPr>
          <p:spPr>
            <a:xfrm>
              <a:off x="5240338" y="3786188"/>
              <a:ext cx="587375" cy="538162"/>
            </a:xfrm>
            <a:custGeom>
              <a:avLst/>
              <a:gdLst>
                <a:gd name="connsiteX0" fmla="*/ 166688 w 585788"/>
                <a:gd name="connsiteY0" fmla="*/ 42862 h 538162"/>
                <a:gd name="connsiteX1" fmla="*/ 302419 w 585788"/>
                <a:gd name="connsiteY1" fmla="*/ 73818 h 538162"/>
                <a:gd name="connsiteX2" fmla="*/ 378619 w 585788"/>
                <a:gd name="connsiteY2" fmla="*/ 88106 h 538162"/>
                <a:gd name="connsiteX3" fmla="*/ 411957 w 585788"/>
                <a:gd name="connsiteY3" fmla="*/ 90487 h 538162"/>
                <a:gd name="connsiteX4" fmla="*/ 445294 w 585788"/>
                <a:gd name="connsiteY4" fmla="*/ 88106 h 538162"/>
                <a:gd name="connsiteX5" fmla="*/ 481013 w 585788"/>
                <a:gd name="connsiteY5" fmla="*/ 78581 h 538162"/>
                <a:gd name="connsiteX6" fmla="*/ 511969 w 585788"/>
                <a:gd name="connsiteY6" fmla="*/ 64293 h 538162"/>
                <a:gd name="connsiteX7" fmla="*/ 538163 w 585788"/>
                <a:gd name="connsiteY7" fmla="*/ 47625 h 538162"/>
                <a:gd name="connsiteX8" fmla="*/ 550069 w 585788"/>
                <a:gd name="connsiteY8" fmla="*/ 33337 h 538162"/>
                <a:gd name="connsiteX9" fmla="*/ 585788 w 585788"/>
                <a:gd name="connsiteY9" fmla="*/ 0 h 538162"/>
                <a:gd name="connsiteX10" fmla="*/ 488157 w 585788"/>
                <a:gd name="connsiteY10" fmla="*/ 538162 h 538162"/>
                <a:gd name="connsiteX11" fmla="*/ 461963 w 585788"/>
                <a:gd name="connsiteY11" fmla="*/ 521493 h 538162"/>
                <a:gd name="connsiteX12" fmla="*/ 445294 w 585788"/>
                <a:gd name="connsiteY12" fmla="*/ 497681 h 538162"/>
                <a:gd name="connsiteX13" fmla="*/ 428625 w 585788"/>
                <a:gd name="connsiteY13" fmla="*/ 459581 h 538162"/>
                <a:gd name="connsiteX14" fmla="*/ 397669 w 585788"/>
                <a:gd name="connsiteY14" fmla="*/ 390525 h 538162"/>
                <a:gd name="connsiteX15" fmla="*/ 350044 w 585788"/>
                <a:gd name="connsiteY15" fmla="*/ 302418 h 538162"/>
                <a:gd name="connsiteX16" fmla="*/ 333375 w 585788"/>
                <a:gd name="connsiteY16" fmla="*/ 276225 h 538162"/>
                <a:gd name="connsiteX17" fmla="*/ 302419 w 585788"/>
                <a:gd name="connsiteY17" fmla="*/ 245268 h 538162"/>
                <a:gd name="connsiteX18" fmla="*/ 247650 w 585788"/>
                <a:gd name="connsiteY18" fmla="*/ 202406 h 538162"/>
                <a:gd name="connsiteX19" fmla="*/ 171450 w 585788"/>
                <a:gd name="connsiteY19" fmla="*/ 150018 h 538162"/>
                <a:gd name="connsiteX20" fmla="*/ 119063 w 585788"/>
                <a:gd name="connsiteY20" fmla="*/ 119062 h 538162"/>
                <a:gd name="connsiteX21" fmla="*/ 57150 w 585788"/>
                <a:gd name="connsiteY21" fmla="*/ 85725 h 538162"/>
                <a:gd name="connsiteX22" fmla="*/ 28575 w 585788"/>
                <a:gd name="connsiteY22" fmla="*/ 73818 h 538162"/>
                <a:gd name="connsiteX23" fmla="*/ 14288 w 585788"/>
                <a:gd name="connsiteY23" fmla="*/ 66675 h 538162"/>
                <a:gd name="connsiteX24" fmla="*/ 4763 w 585788"/>
                <a:gd name="connsiteY24" fmla="*/ 50006 h 538162"/>
                <a:gd name="connsiteX25" fmla="*/ 0 w 585788"/>
                <a:gd name="connsiteY25" fmla="*/ 33337 h 538162"/>
                <a:gd name="connsiteX26" fmla="*/ 4763 w 585788"/>
                <a:gd name="connsiteY26" fmla="*/ 16668 h 538162"/>
                <a:gd name="connsiteX27" fmla="*/ 16669 w 585788"/>
                <a:gd name="connsiteY27" fmla="*/ 9525 h 538162"/>
                <a:gd name="connsiteX28" fmla="*/ 35719 w 585788"/>
                <a:gd name="connsiteY28" fmla="*/ 9525 h 538162"/>
                <a:gd name="connsiteX29" fmla="*/ 73819 w 585788"/>
                <a:gd name="connsiteY29" fmla="*/ 19050 h 538162"/>
                <a:gd name="connsiteX30" fmla="*/ 166688 w 585788"/>
                <a:gd name="connsiteY30" fmla="*/ 42862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85788" h="538162">
                  <a:moveTo>
                    <a:pt x="166688" y="42862"/>
                  </a:moveTo>
                  <a:lnTo>
                    <a:pt x="302419" y="73818"/>
                  </a:lnTo>
                  <a:lnTo>
                    <a:pt x="378619" y="88106"/>
                  </a:lnTo>
                  <a:lnTo>
                    <a:pt x="411957" y="90487"/>
                  </a:lnTo>
                  <a:lnTo>
                    <a:pt x="445294" y="88106"/>
                  </a:lnTo>
                  <a:lnTo>
                    <a:pt x="481013" y="78581"/>
                  </a:lnTo>
                  <a:lnTo>
                    <a:pt x="511969" y="64293"/>
                  </a:lnTo>
                  <a:lnTo>
                    <a:pt x="538163" y="47625"/>
                  </a:lnTo>
                  <a:lnTo>
                    <a:pt x="550069" y="33337"/>
                  </a:lnTo>
                  <a:lnTo>
                    <a:pt x="585788" y="0"/>
                  </a:lnTo>
                  <a:lnTo>
                    <a:pt x="488157" y="538162"/>
                  </a:lnTo>
                  <a:lnTo>
                    <a:pt x="461963" y="521493"/>
                  </a:lnTo>
                  <a:lnTo>
                    <a:pt x="445294" y="497681"/>
                  </a:lnTo>
                  <a:lnTo>
                    <a:pt x="428625" y="459581"/>
                  </a:lnTo>
                  <a:lnTo>
                    <a:pt x="397669" y="390525"/>
                  </a:lnTo>
                  <a:lnTo>
                    <a:pt x="350044" y="302418"/>
                  </a:lnTo>
                  <a:lnTo>
                    <a:pt x="333375" y="276225"/>
                  </a:lnTo>
                  <a:lnTo>
                    <a:pt x="302419" y="245268"/>
                  </a:lnTo>
                  <a:lnTo>
                    <a:pt x="247650" y="202406"/>
                  </a:lnTo>
                  <a:lnTo>
                    <a:pt x="171450" y="150018"/>
                  </a:lnTo>
                  <a:lnTo>
                    <a:pt x="119063" y="119062"/>
                  </a:lnTo>
                  <a:lnTo>
                    <a:pt x="57150" y="85725"/>
                  </a:lnTo>
                  <a:lnTo>
                    <a:pt x="28575" y="73818"/>
                  </a:lnTo>
                  <a:lnTo>
                    <a:pt x="14288" y="66675"/>
                  </a:lnTo>
                  <a:lnTo>
                    <a:pt x="4763" y="50006"/>
                  </a:lnTo>
                  <a:lnTo>
                    <a:pt x="0" y="33337"/>
                  </a:lnTo>
                  <a:lnTo>
                    <a:pt x="4763" y="16668"/>
                  </a:lnTo>
                  <a:lnTo>
                    <a:pt x="16669" y="9525"/>
                  </a:lnTo>
                  <a:lnTo>
                    <a:pt x="35719" y="9525"/>
                  </a:lnTo>
                  <a:lnTo>
                    <a:pt x="73819" y="19050"/>
                  </a:lnTo>
                  <a:lnTo>
                    <a:pt x="166688" y="428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ABCD4DD7-93DE-154B-BBC0-3175FEB94581}"/>
                </a:ext>
              </a:extLst>
            </p:cNvPr>
            <p:cNvSpPr/>
            <p:nvPr/>
          </p:nvSpPr>
          <p:spPr>
            <a:xfrm>
              <a:off x="3638550" y="3757613"/>
              <a:ext cx="1201738" cy="355600"/>
            </a:xfrm>
            <a:custGeom>
              <a:avLst/>
              <a:gdLst>
                <a:gd name="connsiteX0" fmla="*/ 590550 w 1202531"/>
                <a:gd name="connsiteY0" fmla="*/ 104775 h 354806"/>
                <a:gd name="connsiteX1" fmla="*/ 1202531 w 1202531"/>
                <a:gd name="connsiteY1" fmla="*/ 0 h 354806"/>
                <a:gd name="connsiteX2" fmla="*/ 1188244 w 1202531"/>
                <a:gd name="connsiteY2" fmla="*/ 200025 h 354806"/>
                <a:gd name="connsiteX3" fmla="*/ 997744 w 1202531"/>
                <a:gd name="connsiteY3" fmla="*/ 216693 h 354806"/>
                <a:gd name="connsiteX4" fmla="*/ 854869 w 1202531"/>
                <a:gd name="connsiteY4" fmla="*/ 230981 h 354806"/>
                <a:gd name="connsiteX5" fmla="*/ 538163 w 1202531"/>
                <a:gd name="connsiteY5" fmla="*/ 278606 h 354806"/>
                <a:gd name="connsiteX6" fmla="*/ 195263 w 1202531"/>
                <a:gd name="connsiteY6" fmla="*/ 330993 h 354806"/>
                <a:gd name="connsiteX7" fmla="*/ 47625 w 1202531"/>
                <a:gd name="connsiteY7" fmla="*/ 354806 h 354806"/>
                <a:gd name="connsiteX8" fmla="*/ 0 w 1202531"/>
                <a:gd name="connsiteY8" fmla="*/ 192881 h 354806"/>
                <a:gd name="connsiteX9" fmla="*/ 300038 w 1202531"/>
                <a:gd name="connsiteY9" fmla="*/ 152400 h 354806"/>
                <a:gd name="connsiteX10" fmla="*/ 590550 w 1202531"/>
                <a:gd name="connsiteY10" fmla="*/ 104775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02531" h="354806">
                  <a:moveTo>
                    <a:pt x="590550" y="104775"/>
                  </a:moveTo>
                  <a:lnTo>
                    <a:pt x="1202531" y="0"/>
                  </a:lnTo>
                  <a:lnTo>
                    <a:pt x="1188244" y="200025"/>
                  </a:lnTo>
                  <a:lnTo>
                    <a:pt x="997744" y="216693"/>
                  </a:lnTo>
                  <a:lnTo>
                    <a:pt x="854869" y="230981"/>
                  </a:lnTo>
                  <a:lnTo>
                    <a:pt x="538163" y="278606"/>
                  </a:lnTo>
                  <a:lnTo>
                    <a:pt x="195263" y="330993"/>
                  </a:lnTo>
                  <a:lnTo>
                    <a:pt x="47625" y="354806"/>
                  </a:lnTo>
                  <a:lnTo>
                    <a:pt x="0" y="192881"/>
                  </a:lnTo>
                  <a:lnTo>
                    <a:pt x="300038" y="152400"/>
                  </a:lnTo>
                  <a:lnTo>
                    <a:pt x="590550" y="104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2AD2AB6C-AAB6-D94E-B9AA-C9772B44CE83}"/>
                </a:ext>
              </a:extLst>
            </p:cNvPr>
            <p:cNvSpPr/>
            <p:nvPr/>
          </p:nvSpPr>
          <p:spPr>
            <a:xfrm>
              <a:off x="3368675" y="3841750"/>
              <a:ext cx="3675063" cy="1957388"/>
            </a:xfrm>
            <a:custGeom>
              <a:avLst/>
              <a:gdLst>
                <a:gd name="connsiteX0" fmla="*/ 139990 w 3675471"/>
                <a:gd name="connsiteY0" fmla="*/ 673141 h 1956876"/>
                <a:gd name="connsiteX1" fmla="*/ 148925 w 3675471"/>
                <a:gd name="connsiteY1" fmla="*/ 306786 h 1956876"/>
                <a:gd name="connsiteX2" fmla="*/ 145947 w 3675471"/>
                <a:gd name="connsiteY2" fmla="*/ 262108 h 1956876"/>
                <a:gd name="connsiteX3" fmla="*/ 134033 w 3675471"/>
                <a:gd name="connsiteY3" fmla="*/ 220409 h 1956876"/>
                <a:gd name="connsiteX4" fmla="*/ 110205 w 3675471"/>
                <a:gd name="connsiteY4" fmla="*/ 175732 h 1956876"/>
                <a:gd name="connsiteX5" fmla="*/ 74463 w 3675471"/>
                <a:gd name="connsiteY5" fmla="*/ 125097 h 1956876"/>
                <a:gd name="connsiteX6" fmla="*/ 41699 w 3675471"/>
                <a:gd name="connsiteY6" fmla="*/ 86377 h 1956876"/>
                <a:gd name="connsiteX7" fmla="*/ 14893 w 3675471"/>
                <a:gd name="connsiteY7" fmla="*/ 59570 h 1956876"/>
                <a:gd name="connsiteX8" fmla="*/ 5957 w 3675471"/>
                <a:gd name="connsiteY8" fmla="*/ 38721 h 1956876"/>
                <a:gd name="connsiteX9" fmla="*/ 0 w 3675471"/>
                <a:gd name="connsiteY9" fmla="*/ 17871 h 1956876"/>
                <a:gd name="connsiteX10" fmla="*/ 2979 w 3675471"/>
                <a:gd name="connsiteY10" fmla="*/ 0 h 1956876"/>
                <a:gd name="connsiteX11" fmla="*/ 2979 w 3675471"/>
                <a:gd name="connsiteY11" fmla="*/ 0 h 1956876"/>
                <a:gd name="connsiteX12" fmla="*/ 35742 w 3675471"/>
                <a:gd name="connsiteY12" fmla="*/ 5957 h 1956876"/>
                <a:gd name="connsiteX13" fmla="*/ 101269 w 3675471"/>
                <a:gd name="connsiteY13" fmla="*/ 20850 h 1956876"/>
                <a:gd name="connsiteX14" fmla="*/ 175732 w 3675471"/>
                <a:gd name="connsiteY14" fmla="*/ 38721 h 1956876"/>
                <a:gd name="connsiteX15" fmla="*/ 232323 w 3675471"/>
                <a:gd name="connsiteY15" fmla="*/ 59570 h 1956876"/>
                <a:gd name="connsiteX16" fmla="*/ 294872 w 3675471"/>
                <a:gd name="connsiteY16" fmla="*/ 86377 h 1956876"/>
                <a:gd name="connsiteX17" fmla="*/ 348485 w 3675471"/>
                <a:gd name="connsiteY17" fmla="*/ 107226 h 1956876"/>
                <a:gd name="connsiteX18" fmla="*/ 393163 w 3675471"/>
                <a:gd name="connsiteY18" fmla="*/ 241259 h 1956876"/>
                <a:gd name="connsiteX19" fmla="*/ 381249 w 3675471"/>
                <a:gd name="connsiteY19" fmla="*/ 381248 h 1956876"/>
                <a:gd name="connsiteX20" fmla="*/ 345507 w 3675471"/>
                <a:gd name="connsiteY20" fmla="*/ 831002 h 1956876"/>
                <a:gd name="connsiteX21" fmla="*/ 327636 w 3675471"/>
                <a:gd name="connsiteY21" fmla="*/ 1194379 h 1956876"/>
                <a:gd name="connsiteX22" fmla="*/ 327636 w 3675471"/>
                <a:gd name="connsiteY22" fmla="*/ 1387982 h 1956876"/>
                <a:gd name="connsiteX23" fmla="*/ 330614 w 3675471"/>
                <a:gd name="connsiteY23" fmla="*/ 1453509 h 1956876"/>
                <a:gd name="connsiteX24" fmla="*/ 336571 w 3675471"/>
                <a:gd name="connsiteY24" fmla="*/ 1498186 h 1956876"/>
                <a:gd name="connsiteX25" fmla="*/ 345507 w 3675471"/>
                <a:gd name="connsiteY25" fmla="*/ 1524993 h 1956876"/>
                <a:gd name="connsiteX26" fmla="*/ 363378 w 3675471"/>
                <a:gd name="connsiteY26" fmla="*/ 1560735 h 1956876"/>
                <a:gd name="connsiteX27" fmla="*/ 393163 w 3675471"/>
                <a:gd name="connsiteY27" fmla="*/ 1602434 h 1956876"/>
                <a:gd name="connsiteX28" fmla="*/ 422948 w 3675471"/>
                <a:gd name="connsiteY28" fmla="*/ 1626262 h 1956876"/>
                <a:gd name="connsiteX29" fmla="*/ 488475 w 3675471"/>
                <a:gd name="connsiteY29" fmla="*/ 1653069 h 1956876"/>
                <a:gd name="connsiteX30" fmla="*/ 601658 w 3675471"/>
                <a:gd name="connsiteY30" fmla="*/ 1685832 h 1956876"/>
                <a:gd name="connsiteX31" fmla="*/ 822067 w 3675471"/>
                <a:gd name="connsiteY31" fmla="*/ 1724553 h 1956876"/>
                <a:gd name="connsiteX32" fmla="*/ 1027583 w 3675471"/>
                <a:gd name="connsiteY32" fmla="*/ 1745402 h 1956876"/>
                <a:gd name="connsiteX33" fmla="*/ 1271821 w 3675471"/>
                <a:gd name="connsiteY33" fmla="*/ 1754338 h 1956876"/>
                <a:gd name="connsiteX34" fmla="*/ 1504144 w 3675471"/>
                <a:gd name="connsiteY34" fmla="*/ 1751359 h 1956876"/>
                <a:gd name="connsiteX35" fmla="*/ 1727531 w 3675471"/>
                <a:gd name="connsiteY35" fmla="*/ 1739445 h 1956876"/>
                <a:gd name="connsiteX36" fmla="*/ 2037295 w 3675471"/>
                <a:gd name="connsiteY36" fmla="*/ 1718596 h 1956876"/>
                <a:gd name="connsiteX37" fmla="*/ 2618103 w 3675471"/>
                <a:gd name="connsiteY37" fmla="*/ 1673918 h 1956876"/>
                <a:gd name="connsiteX38" fmla="*/ 2784899 w 3675471"/>
                <a:gd name="connsiteY38" fmla="*/ 1659026 h 1956876"/>
                <a:gd name="connsiteX39" fmla="*/ 2871276 w 3675471"/>
                <a:gd name="connsiteY39" fmla="*/ 1647112 h 1956876"/>
                <a:gd name="connsiteX40" fmla="*/ 2939781 w 3675471"/>
                <a:gd name="connsiteY40" fmla="*/ 1629240 h 1956876"/>
                <a:gd name="connsiteX41" fmla="*/ 2999351 w 3675471"/>
                <a:gd name="connsiteY41" fmla="*/ 1608391 h 1956876"/>
                <a:gd name="connsiteX42" fmla="*/ 3055943 w 3675471"/>
                <a:gd name="connsiteY42" fmla="*/ 1578606 h 1956876"/>
                <a:gd name="connsiteX43" fmla="*/ 3526546 w 3675471"/>
                <a:gd name="connsiteY43" fmla="*/ 1447552 h 1956876"/>
                <a:gd name="connsiteX44" fmla="*/ 3595052 w 3675471"/>
                <a:gd name="connsiteY44" fmla="*/ 1522014 h 1956876"/>
                <a:gd name="connsiteX45" fmla="*/ 3633772 w 3675471"/>
                <a:gd name="connsiteY45" fmla="*/ 1569670 h 1956876"/>
                <a:gd name="connsiteX46" fmla="*/ 3651643 w 3675471"/>
                <a:gd name="connsiteY46" fmla="*/ 1596477 h 1956876"/>
                <a:gd name="connsiteX47" fmla="*/ 3666536 w 3675471"/>
                <a:gd name="connsiteY47" fmla="*/ 1629240 h 1956876"/>
                <a:gd name="connsiteX48" fmla="*/ 3675471 w 3675471"/>
                <a:gd name="connsiteY48" fmla="*/ 1659026 h 1956876"/>
                <a:gd name="connsiteX49" fmla="*/ 3675471 w 3675471"/>
                <a:gd name="connsiteY49" fmla="*/ 1676897 h 1956876"/>
                <a:gd name="connsiteX50" fmla="*/ 3663557 w 3675471"/>
                <a:gd name="connsiteY50" fmla="*/ 1715617 h 1956876"/>
                <a:gd name="connsiteX51" fmla="*/ 3636751 w 3675471"/>
                <a:gd name="connsiteY51" fmla="*/ 1751359 h 1956876"/>
                <a:gd name="connsiteX52" fmla="*/ 3592073 w 3675471"/>
                <a:gd name="connsiteY52" fmla="*/ 1778166 h 1956876"/>
                <a:gd name="connsiteX53" fmla="*/ 3535482 w 3675471"/>
                <a:gd name="connsiteY53" fmla="*/ 1804972 h 1956876"/>
                <a:gd name="connsiteX54" fmla="*/ 3446127 w 3675471"/>
                <a:gd name="connsiteY54" fmla="*/ 1834757 h 1956876"/>
                <a:gd name="connsiteX55" fmla="*/ 3321030 w 3675471"/>
                <a:gd name="connsiteY55" fmla="*/ 1864542 h 1956876"/>
                <a:gd name="connsiteX56" fmla="*/ 3195933 w 3675471"/>
                <a:gd name="connsiteY56" fmla="*/ 1882413 h 1956876"/>
                <a:gd name="connsiteX57" fmla="*/ 3064879 w 3675471"/>
                <a:gd name="connsiteY57" fmla="*/ 1897306 h 1956876"/>
                <a:gd name="connsiteX58" fmla="*/ 2817663 w 3675471"/>
                <a:gd name="connsiteY58" fmla="*/ 1915177 h 1956876"/>
                <a:gd name="connsiteX59" fmla="*/ 2460243 w 3675471"/>
                <a:gd name="connsiteY59" fmla="*/ 1933048 h 1956876"/>
                <a:gd name="connsiteX60" fmla="*/ 2090908 w 3675471"/>
                <a:gd name="connsiteY60" fmla="*/ 1944962 h 1956876"/>
                <a:gd name="connsiteX61" fmla="*/ 1879435 w 3675471"/>
                <a:gd name="connsiteY61" fmla="*/ 1950919 h 1956876"/>
                <a:gd name="connsiteX62" fmla="*/ 1563714 w 3675471"/>
                <a:gd name="connsiteY62" fmla="*/ 1953897 h 1956876"/>
                <a:gd name="connsiteX63" fmla="*/ 1373090 w 3675471"/>
                <a:gd name="connsiteY63" fmla="*/ 1956876 h 1956876"/>
                <a:gd name="connsiteX64" fmla="*/ 1113960 w 3675471"/>
                <a:gd name="connsiteY64" fmla="*/ 1947940 h 1956876"/>
                <a:gd name="connsiteX65" fmla="*/ 953121 w 3675471"/>
                <a:gd name="connsiteY65" fmla="*/ 1936026 h 1956876"/>
                <a:gd name="connsiteX66" fmla="*/ 816110 w 3675471"/>
                <a:gd name="connsiteY66" fmla="*/ 1918155 h 1956876"/>
                <a:gd name="connsiteX67" fmla="*/ 655271 w 3675471"/>
                <a:gd name="connsiteY67" fmla="*/ 1891349 h 1956876"/>
                <a:gd name="connsiteX68" fmla="*/ 482518 w 3675471"/>
                <a:gd name="connsiteY68" fmla="*/ 1846671 h 1956876"/>
                <a:gd name="connsiteX69" fmla="*/ 366356 w 3675471"/>
                <a:gd name="connsiteY69" fmla="*/ 1807951 h 1956876"/>
                <a:gd name="connsiteX70" fmla="*/ 306786 w 3675471"/>
                <a:gd name="connsiteY70" fmla="*/ 1781144 h 1956876"/>
                <a:gd name="connsiteX71" fmla="*/ 262108 w 3675471"/>
                <a:gd name="connsiteY71" fmla="*/ 1751359 h 1956876"/>
                <a:gd name="connsiteX72" fmla="*/ 229345 w 3675471"/>
                <a:gd name="connsiteY72" fmla="*/ 1718596 h 1956876"/>
                <a:gd name="connsiteX73" fmla="*/ 199560 w 3675471"/>
                <a:gd name="connsiteY73" fmla="*/ 1682854 h 1956876"/>
                <a:gd name="connsiteX74" fmla="*/ 172753 w 3675471"/>
                <a:gd name="connsiteY74" fmla="*/ 1635197 h 1956876"/>
                <a:gd name="connsiteX75" fmla="*/ 154882 w 3675471"/>
                <a:gd name="connsiteY75" fmla="*/ 1590520 h 1956876"/>
                <a:gd name="connsiteX76" fmla="*/ 142968 w 3675471"/>
                <a:gd name="connsiteY76" fmla="*/ 1542864 h 1956876"/>
                <a:gd name="connsiteX77" fmla="*/ 131054 w 3675471"/>
                <a:gd name="connsiteY77" fmla="*/ 1486272 h 1956876"/>
                <a:gd name="connsiteX78" fmla="*/ 125097 w 3675471"/>
                <a:gd name="connsiteY78" fmla="*/ 1420745 h 1956876"/>
                <a:gd name="connsiteX79" fmla="*/ 128076 w 3675471"/>
                <a:gd name="connsiteY79" fmla="*/ 1292670 h 1956876"/>
                <a:gd name="connsiteX80" fmla="*/ 139990 w 3675471"/>
                <a:gd name="connsiteY80" fmla="*/ 673141 h 1956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3675471" h="1956876">
                  <a:moveTo>
                    <a:pt x="139990" y="673141"/>
                  </a:moveTo>
                  <a:lnTo>
                    <a:pt x="148925" y="306786"/>
                  </a:lnTo>
                  <a:lnTo>
                    <a:pt x="145947" y="262108"/>
                  </a:lnTo>
                  <a:lnTo>
                    <a:pt x="134033" y="220409"/>
                  </a:lnTo>
                  <a:lnTo>
                    <a:pt x="110205" y="175732"/>
                  </a:lnTo>
                  <a:lnTo>
                    <a:pt x="74463" y="125097"/>
                  </a:lnTo>
                  <a:lnTo>
                    <a:pt x="41699" y="86377"/>
                  </a:lnTo>
                  <a:lnTo>
                    <a:pt x="14893" y="59570"/>
                  </a:lnTo>
                  <a:lnTo>
                    <a:pt x="5957" y="38721"/>
                  </a:lnTo>
                  <a:lnTo>
                    <a:pt x="0" y="17871"/>
                  </a:lnTo>
                  <a:lnTo>
                    <a:pt x="2979" y="0"/>
                  </a:lnTo>
                  <a:lnTo>
                    <a:pt x="2979" y="0"/>
                  </a:lnTo>
                  <a:lnTo>
                    <a:pt x="35742" y="5957"/>
                  </a:lnTo>
                  <a:lnTo>
                    <a:pt x="101269" y="20850"/>
                  </a:lnTo>
                  <a:lnTo>
                    <a:pt x="175732" y="38721"/>
                  </a:lnTo>
                  <a:lnTo>
                    <a:pt x="232323" y="59570"/>
                  </a:lnTo>
                  <a:lnTo>
                    <a:pt x="294872" y="86377"/>
                  </a:lnTo>
                  <a:lnTo>
                    <a:pt x="348485" y="107226"/>
                  </a:lnTo>
                  <a:lnTo>
                    <a:pt x="393163" y="241259"/>
                  </a:lnTo>
                  <a:lnTo>
                    <a:pt x="381249" y="381248"/>
                  </a:lnTo>
                  <a:lnTo>
                    <a:pt x="345507" y="831002"/>
                  </a:lnTo>
                  <a:lnTo>
                    <a:pt x="327636" y="1194379"/>
                  </a:lnTo>
                  <a:lnTo>
                    <a:pt x="327636" y="1387982"/>
                  </a:lnTo>
                  <a:lnTo>
                    <a:pt x="330614" y="1453509"/>
                  </a:lnTo>
                  <a:lnTo>
                    <a:pt x="336571" y="1498186"/>
                  </a:lnTo>
                  <a:lnTo>
                    <a:pt x="345507" y="1524993"/>
                  </a:lnTo>
                  <a:lnTo>
                    <a:pt x="363378" y="1560735"/>
                  </a:lnTo>
                  <a:lnTo>
                    <a:pt x="393163" y="1602434"/>
                  </a:lnTo>
                  <a:lnTo>
                    <a:pt x="422948" y="1626262"/>
                  </a:lnTo>
                  <a:lnTo>
                    <a:pt x="488475" y="1653069"/>
                  </a:lnTo>
                  <a:lnTo>
                    <a:pt x="601658" y="1685832"/>
                  </a:lnTo>
                  <a:lnTo>
                    <a:pt x="822067" y="1724553"/>
                  </a:lnTo>
                  <a:lnTo>
                    <a:pt x="1027583" y="1745402"/>
                  </a:lnTo>
                  <a:lnTo>
                    <a:pt x="1271821" y="1754338"/>
                  </a:lnTo>
                  <a:lnTo>
                    <a:pt x="1504144" y="1751359"/>
                  </a:lnTo>
                  <a:lnTo>
                    <a:pt x="1727531" y="1739445"/>
                  </a:lnTo>
                  <a:lnTo>
                    <a:pt x="2037295" y="1718596"/>
                  </a:lnTo>
                  <a:lnTo>
                    <a:pt x="2618103" y="1673918"/>
                  </a:lnTo>
                  <a:lnTo>
                    <a:pt x="2784899" y="1659026"/>
                  </a:lnTo>
                  <a:lnTo>
                    <a:pt x="2871276" y="1647112"/>
                  </a:lnTo>
                  <a:lnTo>
                    <a:pt x="2939781" y="1629240"/>
                  </a:lnTo>
                  <a:lnTo>
                    <a:pt x="2999351" y="1608391"/>
                  </a:lnTo>
                  <a:lnTo>
                    <a:pt x="3055943" y="1578606"/>
                  </a:lnTo>
                  <a:lnTo>
                    <a:pt x="3526546" y="1447552"/>
                  </a:lnTo>
                  <a:lnTo>
                    <a:pt x="3595052" y="1522014"/>
                  </a:lnTo>
                  <a:lnTo>
                    <a:pt x="3633772" y="1569670"/>
                  </a:lnTo>
                  <a:lnTo>
                    <a:pt x="3651643" y="1596477"/>
                  </a:lnTo>
                  <a:lnTo>
                    <a:pt x="3666536" y="1629240"/>
                  </a:lnTo>
                  <a:lnTo>
                    <a:pt x="3675471" y="1659026"/>
                  </a:lnTo>
                  <a:lnTo>
                    <a:pt x="3675471" y="1676897"/>
                  </a:lnTo>
                  <a:lnTo>
                    <a:pt x="3663557" y="1715617"/>
                  </a:lnTo>
                  <a:lnTo>
                    <a:pt x="3636751" y="1751359"/>
                  </a:lnTo>
                  <a:lnTo>
                    <a:pt x="3592073" y="1778166"/>
                  </a:lnTo>
                  <a:lnTo>
                    <a:pt x="3535482" y="1804972"/>
                  </a:lnTo>
                  <a:lnTo>
                    <a:pt x="3446127" y="1834757"/>
                  </a:lnTo>
                  <a:lnTo>
                    <a:pt x="3321030" y="1864542"/>
                  </a:lnTo>
                  <a:lnTo>
                    <a:pt x="3195933" y="1882413"/>
                  </a:lnTo>
                  <a:lnTo>
                    <a:pt x="3064879" y="1897306"/>
                  </a:lnTo>
                  <a:lnTo>
                    <a:pt x="2817663" y="1915177"/>
                  </a:lnTo>
                  <a:lnTo>
                    <a:pt x="2460243" y="1933048"/>
                  </a:lnTo>
                  <a:lnTo>
                    <a:pt x="2090908" y="1944962"/>
                  </a:lnTo>
                  <a:lnTo>
                    <a:pt x="1879435" y="1950919"/>
                  </a:lnTo>
                  <a:lnTo>
                    <a:pt x="1563714" y="1953897"/>
                  </a:lnTo>
                  <a:lnTo>
                    <a:pt x="1373090" y="1956876"/>
                  </a:lnTo>
                  <a:lnTo>
                    <a:pt x="1113960" y="1947940"/>
                  </a:lnTo>
                  <a:lnTo>
                    <a:pt x="953121" y="1936026"/>
                  </a:lnTo>
                  <a:lnTo>
                    <a:pt x="816110" y="1918155"/>
                  </a:lnTo>
                  <a:lnTo>
                    <a:pt x="655271" y="1891349"/>
                  </a:lnTo>
                  <a:lnTo>
                    <a:pt x="482518" y="1846671"/>
                  </a:lnTo>
                  <a:lnTo>
                    <a:pt x="366356" y="1807951"/>
                  </a:lnTo>
                  <a:lnTo>
                    <a:pt x="306786" y="1781144"/>
                  </a:lnTo>
                  <a:lnTo>
                    <a:pt x="262108" y="1751359"/>
                  </a:lnTo>
                  <a:lnTo>
                    <a:pt x="229345" y="1718596"/>
                  </a:lnTo>
                  <a:lnTo>
                    <a:pt x="199560" y="1682854"/>
                  </a:lnTo>
                  <a:lnTo>
                    <a:pt x="172753" y="1635197"/>
                  </a:lnTo>
                  <a:lnTo>
                    <a:pt x="154882" y="1590520"/>
                  </a:lnTo>
                  <a:lnTo>
                    <a:pt x="142968" y="1542864"/>
                  </a:lnTo>
                  <a:lnTo>
                    <a:pt x="131054" y="1486272"/>
                  </a:lnTo>
                  <a:lnTo>
                    <a:pt x="125097" y="1420745"/>
                  </a:lnTo>
                  <a:lnTo>
                    <a:pt x="128076" y="1292670"/>
                  </a:lnTo>
                  <a:lnTo>
                    <a:pt x="139990" y="67314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7A6BEA6E-E000-6845-98AB-74CF39B19767}"/>
                </a:ext>
              </a:extLst>
            </p:cNvPr>
            <p:cNvSpPr/>
            <p:nvPr/>
          </p:nvSpPr>
          <p:spPr>
            <a:xfrm>
              <a:off x="6372225" y="4497388"/>
              <a:ext cx="557213" cy="952500"/>
            </a:xfrm>
            <a:custGeom>
              <a:avLst/>
              <a:gdLst>
                <a:gd name="connsiteX0" fmla="*/ 340519 w 557213"/>
                <a:gd name="connsiteY0" fmla="*/ 221457 h 952500"/>
                <a:gd name="connsiteX1" fmla="*/ 307181 w 557213"/>
                <a:gd name="connsiteY1" fmla="*/ 88107 h 952500"/>
                <a:gd name="connsiteX2" fmla="*/ 290513 w 557213"/>
                <a:gd name="connsiteY2" fmla="*/ 28575 h 952500"/>
                <a:gd name="connsiteX3" fmla="*/ 276225 w 557213"/>
                <a:gd name="connsiteY3" fmla="*/ 2382 h 952500"/>
                <a:gd name="connsiteX4" fmla="*/ 269081 w 557213"/>
                <a:gd name="connsiteY4" fmla="*/ 0 h 952500"/>
                <a:gd name="connsiteX5" fmla="*/ 257175 w 557213"/>
                <a:gd name="connsiteY5" fmla="*/ 4763 h 952500"/>
                <a:gd name="connsiteX6" fmla="*/ 245269 w 557213"/>
                <a:gd name="connsiteY6" fmla="*/ 23813 h 952500"/>
                <a:gd name="connsiteX7" fmla="*/ 245269 w 557213"/>
                <a:gd name="connsiteY7" fmla="*/ 76200 h 952500"/>
                <a:gd name="connsiteX8" fmla="*/ 245269 w 557213"/>
                <a:gd name="connsiteY8" fmla="*/ 183357 h 952500"/>
                <a:gd name="connsiteX9" fmla="*/ 245269 w 557213"/>
                <a:gd name="connsiteY9" fmla="*/ 357188 h 952500"/>
                <a:gd name="connsiteX10" fmla="*/ 247650 w 557213"/>
                <a:gd name="connsiteY10" fmla="*/ 547688 h 952500"/>
                <a:gd name="connsiteX11" fmla="*/ 238125 w 557213"/>
                <a:gd name="connsiteY11" fmla="*/ 621507 h 952500"/>
                <a:gd name="connsiteX12" fmla="*/ 223838 w 557213"/>
                <a:gd name="connsiteY12" fmla="*/ 688182 h 952500"/>
                <a:gd name="connsiteX13" fmla="*/ 200025 w 557213"/>
                <a:gd name="connsiteY13" fmla="*/ 750094 h 952500"/>
                <a:gd name="connsiteX14" fmla="*/ 169069 w 557213"/>
                <a:gd name="connsiteY14" fmla="*/ 807244 h 952500"/>
                <a:gd name="connsiteX15" fmla="*/ 128588 w 557213"/>
                <a:gd name="connsiteY15" fmla="*/ 862013 h 952500"/>
                <a:gd name="connsiteX16" fmla="*/ 95250 w 557213"/>
                <a:gd name="connsiteY16" fmla="*/ 892969 h 952500"/>
                <a:gd name="connsiteX17" fmla="*/ 50006 w 557213"/>
                <a:gd name="connsiteY17" fmla="*/ 923925 h 952500"/>
                <a:gd name="connsiteX18" fmla="*/ 0 w 557213"/>
                <a:gd name="connsiteY18" fmla="*/ 952500 h 952500"/>
                <a:gd name="connsiteX19" fmla="*/ 557213 w 557213"/>
                <a:gd name="connsiteY19" fmla="*/ 833438 h 952500"/>
                <a:gd name="connsiteX20" fmla="*/ 521494 w 557213"/>
                <a:gd name="connsiteY20" fmla="*/ 790575 h 952500"/>
                <a:gd name="connsiteX21" fmla="*/ 504825 w 557213"/>
                <a:gd name="connsiteY21" fmla="*/ 759619 h 952500"/>
                <a:gd name="connsiteX22" fmla="*/ 469106 w 557213"/>
                <a:gd name="connsiteY22" fmla="*/ 676275 h 952500"/>
                <a:gd name="connsiteX23" fmla="*/ 431006 w 557213"/>
                <a:gd name="connsiteY23" fmla="*/ 557213 h 952500"/>
                <a:gd name="connsiteX24" fmla="*/ 354806 w 557213"/>
                <a:gd name="connsiteY24" fmla="*/ 271463 h 952500"/>
                <a:gd name="connsiteX25" fmla="*/ 340519 w 557213"/>
                <a:gd name="connsiteY25" fmla="*/ 221457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57213" h="952500">
                  <a:moveTo>
                    <a:pt x="340519" y="221457"/>
                  </a:moveTo>
                  <a:lnTo>
                    <a:pt x="307181" y="88107"/>
                  </a:lnTo>
                  <a:lnTo>
                    <a:pt x="290513" y="28575"/>
                  </a:lnTo>
                  <a:lnTo>
                    <a:pt x="276225" y="2382"/>
                  </a:lnTo>
                  <a:lnTo>
                    <a:pt x="269081" y="0"/>
                  </a:lnTo>
                  <a:lnTo>
                    <a:pt x="257175" y="4763"/>
                  </a:lnTo>
                  <a:lnTo>
                    <a:pt x="245269" y="23813"/>
                  </a:lnTo>
                  <a:lnTo>
                    <a:pt x="245269" y="76200"/>
                  </a:lnTo>
                  <a:lnTo>
                    <a:pt x="245269" y="183357"/>
                  </a:lnTo>
                  <a:lnTo>
                    <a:pt x="245269" y="357188"/>
                  </a:lnTo>
                  <a:cubicBezTo>
                    <a:pt x="246063" y="420688"/>
                    <a:pt x="246856" y="484188"/>
                    <a:pt x="247650" y="547688"/>
                  </a:cubicBezTo>
                  <a:lnTo>
                    <a:pt x="238125" y="621507"/>
                  </a:lnTo>
                  <a:lnTo>
                    <a:pt x="223838" y="688182"/>
                  </a:lnTo>
                  <a:lnTo>
                    <a:pt x="200025" y="750094"/>
                  </a:lnTo>
                  <a:lnTo>
                    <a:pt x="169069" y="807244"/>
                  </a:lnTo>
                  <a:lnTo>
                    <a:pt x="128588" y="862013"/>
                  </a:lnTo>
                  <a:lnTo>
                    <a:pt x="95250" y="892969"/>
                  </a:lnTo>
                  <a:lnTo>
                    <a:pt x="50006" y="923925"/>
                  </a:lnTo>
                  <a:lnTo>
                    <a:pt x="0" y="952500"/>
                  </a:lnTo>
                  <a:lnTo>
                    <a:pt x="557213" y="833438"/>
                  </a:lnTo>
                  <a:lnTo>
                    <a:pt x="521494" y="790575"/>
                  </a:lnTo>
                  <a:lnTo>
                    <a:pt x="504825" y="759619"/>
                  </a:lnTo>
                  <a:lnTo>
                    <a:pt x="469106" y="676275"/>
                  </a:lnTo>
                  <a:lnTo>
                    <a:pt x="431006" y="557213"/>
                  </a:lnTo>
                  <a:lnTo>
                    <a:pt x="354806" y="271463"/>
                  </a:lnTo>
                  <a:lnTo>
                    <a:pt x="340519" y="2214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7932871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リーフォーム 2">
            <a:extLst>
              <a:ext uri="{FF2B5EF4-FFF2-40B4-BE49-F238E27FC236}">
                <a16:creationId xmlns:a16="http://schemas.microsoft.com/office/drawing/2014/main" id="{DE00506B-F118-224F-8F3A-4AAFD9F941B9}"/>
              </a:ext>
            </a:extLst>
          </p:cNvPr>
          <p:cNvSpPr/>
          <p:nvPr/>
        </p:nvSpPr>
        <p:spPr>
          <a:xfrm>
            <a:off x="2767013" y="1978025"/>
            <a:ext cx="4229100" cy="585788"/>
          </a:xfrm>
          <a:custGeom>
            <a:avLst/>
            <a:gdLst>
              <a:gd name="connsiteX0" fmla="*/ 1444684 w 4228675"/>
              <a:gd name="connsiteY0" fmla="*/ 370519 h 584672"/>
              <a:gd name="connsiteX1" fmla="*/ 1658837 w 4228675"/>
              <a:gd name="connsiteY1" fmla="*/ 343325 h 584672"/>
              <a:gd name="connsiteX2" fmla="*/ 1951173 w 4228675"/>
              <a:gd name="connsiteY2" fmla="*/ 316131 h 584672"/>
              <a:gd name="connsiteX3" fmla="*/ 2257106 w 4228675"/>
              <a:gd name="connsiteY3" fmla="*/ 292336 h 584672"/>
              <a:gd name="connsiteX4" fmla="*/ 2450864 w 4228675"/>
              <a:gd name="connsiteY4" fmla="*/ 271941 h 584672"/>
              <a:gd name="connsiteX5" fmla="*/ 2756797 w 4228675"/>
              <a:gd name="connsiteY5" fmla="*/ 251545 h 584672"/>
              <a:gd name="connsiteX6" fmla="*/ 2940357 w 4228675"/>
              <a:gd name="connsiteY6" fmla="*/ 248146 h 584672"/>
              <a:gd name="connsiteX7" fmla="*/ 3069528 w 4228675"/>
              <a:gd name="connsiteY7" fmla="*/ 248146 h 584672"/>
              <a:gd name="connsiteX8" fmla="*/ 3270085 w 4228675"/>
              <a:gd name="connsiteY8" fmla="*/ 268542 h 584672"/>
              <a:gd name="connsiteX9" fmla="*/ 3497835 w 4228675"/>
              <a:gd name="connsiteY9" fmla="*/ 271941 h 584672"/>
              <a:gd name="connsiteX10" fmla="*/ 3711988 w 4228675"/>
              <a:gd name="connsiteY10" fmla="*/ 282139 h 584672"/>
              <a:gd name="connsiteX11" fmla="*/ 3936339 w 4228675"/>
              <a:gd name="connsiteY11" fmla="*/ 295736 h 584672"/>
              <a:gd name="connsiteX12" fmla="*/ 4092705 w 4228675"/>
              <a:gd name="connsiteY12" fmla="*/ 312732 h 584672"/>
              <a:gd name="connsiteX13" fmla="*/ 4133496 w 4228675"/>
              <a:gd name="connsiteY13" fmla="*/ 309333 h 584672"/>
              <a:gd name="connsiteX14" fmla="*/ 4174287 w 4228675"/>
              <a:gd name="connsiteY14" fmla="*/ 299135 h 584672"/>
              <a:gd name="connsiteX15" fmla="*/ 4204880 w 4228675"/>
              <a:gd name="connsiteY15" fmla="*/ 288937 h 584672"/>
              <a:gd name="connsiteX16" fmla="*/ 4218477 w 4228675"/>
              <a:gd name="connsiteY16" fmla="*/ 275340 h 584672"/>
              <a:gd name="connsiteX17" fmla="*/ 4228675 w 4228675"/>
              <a:gd name="connsiteY17" fmla="*/ 254945 h 584672"/>
              <a:gd name="connsiteX18" fmla="*/ 4228675 w 4228675"/>
              <a:gd name="connsiteY18" fmla="*/ 237948 h 584672"/>
              <a:gd name="connsiteX19" fmla="*/ 4215078 w 4228675"/>
              <a:gd name="connsiteY19" fmla="*/ 210754 h 584672"/>
              <a:gd name="connsiteX20" fmla="*/ 4191283 w 4228675"/>
              <a:gd name="connsiteY20" fmla="*/ 176762 h 584672"/>
              <a:gd name="connsiteX21" fmla="*/ 4160690 w 4228675"/>
              <a:gd name="connsiteY21" fmla="*/ 146168 h 584672"/>
              <a:gd name="connsiteX22" fmla="*/ 4126697 w 4228675"/>
              <a:gd name="connsiteY22" fmla="*/ 118974 h 584672"/>
              <a:gd name="connsiteX23" fmla="*/ 4082507 w 4228675"/>
              <a:gd name="connsiteY23" fmla="*/ 91780 h 584672"/>
              <a:gd name="connsiteX24" fmla="*/ 3994126 w 4228675"/>
              <a:gd name="connsiteY24" fmla="*/ 50989 h 584672"/>
              <a:gd name="connsiteX25" fmla="*/ 3922742 w 4228675"/>
              <a:gd name="connsiteY25" fmla="*/ 20396 h 584672"/>
              <a:gd name="connsiteX26" fmla="*/ 3851357 w 4228675"/>
              <a:gd name="connsiteY26" fmla="*/ 0 h 584672"/>
              <a:gd name="connsiteX27" fmla="*/ 3830962 w 4228675"/>
              <a:gd name="connsiteY27" fmla="*/ 0 h 584672"/>
              <a:gd name="connsiteX28" fmla="*/ 3803768 w 4228675"/>
              <a:gd name="connsiteY28" fmla="*/ 10198 h 584672"/>
              <a:gd name="connsiteX29" fmla="*/ 3766376 w 4228675"/>
              <a:gd name="connsiteY29" fmla="*/ 27194 h 584672"/>
              <a:gd name="connsiteX30" fmla="*/ 3708589 w 4228675"/>
              <a:gd name="connsiteY30" fmla="*/ 44191 h 584672"/>
              <a:gd name="connsiteX31" fmla="*/ 3603212 w 4228675"/>
              <a:gd name="connsiteY31" fmla="*/ 57788 h 584672"/>
              <a:gd name="connsiteX32" fmla="*/ 3378861 w 4228675"/>
              <a:gd name="connsiteY32" fmla="*/ 67985 h 584672"/>
              <a:gd name="connsiteX33" fmla="*/ 3293879 w 4228675"/>
              <a:gd name="connsiteY33" fmla="*/ 67985 h 584672"/>
              <a:gd name="connsiteX34" fmla="*/ 2916562 w 4228675"/>
              <a:gd name="connsiteY34" fmla="*/ 71385 h 584672"/>
              <a:gd name="connsiteX35" fmla="*/ 2661618 w 4228675"/>
              <a:gd name="connsiteY35" fmla="*/ 81582 h 584672"/>
              <a:gd name="connsiteX36" fmla="*/ 2420270 w 4228675"/>
              <a:gd name="connsiteY36" fmla="*/ 98579 h 584672"/>
              <a:gd name="connsiteX37" fmla="*/ 2250308 w 4228675"/>
              <a:gd name="connsiteY37" fmla="*/ 112176 h 584672"/>
              <a:gd name="connsiteX38" fmla="*/ 1974968 w 4228675"/>
              <a:gd name="connsiteY38" fmla="*/ 135971 h 584672"/>
              <a:gd name="connsiteX39" fmla="*/ 1852595 w 4228675"/>
              <a:gd name="connsiteY39" fmla="*/ 146168 h 584672"/>
              <a:gd name="connsiteX40" fmla="*/ 1536464 w 4228675"/>
              <a:gd name="connsiteY40" fmla="*/ 176762 h 584672"/>
              <a:gd name="connsiteX41" fmla="*/ 1329109 w 4228675"/>
              <a:gd name="connsiteY41" fmla="*/ 203956 h 584672"/>
              <a:gd name="connsiteX42" fmla="*/ 1097960 w 4228675"/>
              <a:gd name="connsiteY42" fmla="*/ 248146 h 584672"/>
              <a:gd name="connsiteX43" fmla="*/ 846415 w 4228675"/>
              <a:gd name="connsiteY43" fmla="*/ 288937 h 584672"/>
              <a:gd name="connsiteX44" fmla="*/ 554079 w 4228675"/>
              <a:gd name="connsiteY44" fmla="*/ 336527 h 584672"/>
              <a:gd name="connsiteX45" fmla="*/ 424907 w 4228675"/>
              <a:gd name="connsiteY45" fmla="*/ 356922 h 584672"/>
              <a:gd name="connsiteX46" fmla="*/ 384116 w 4228675"/>
              <a:gd name="connsiteY46" fmla="*/ 360321 h 584672"/>
              <a:gd name="connsiteX47" fmla="*/ 265142 w 4228675"/>
              <a:gd name="connsiteY47" fmla="*/ 350124 h 584672"/>
              <a:gd name="connsiteX48" fmla="*/ 156366 w 4228675"/>
              <a:gd name="connsiteY48" fmla="*/ 329728 h 584672"/>
              <a:gd name="connsiteX49" fmla="*/ 61186 w 4228675"/>
              <a:gd name="connsiteY49" fmla="*/ 305933 h 584672"/>
              <a:gd name="connsiteX50" fmla="*/ 27194 w 4228675"/>
              <a:gd name="connsiteY50" fmla="*/ 302534 h 584672"/>
              <a:gd name="connsiteX51" fmla="*/ 6798 w 4228675"/>
              <a:gd name="connsiteY51" fmla="*/ 305933 h 584672"/>
              <a:gd name="connsiteX52" fmla="*/ 0 w 4228675"/>
              <a:gd name="connsiteY52" fmla="*/ 319530 h 584672"/>
              <a:gd name="connsiteX53" fmla="*/ 6798 w 4228675"/>
              <a:gd name="connsiteY53" fmla="*/ 343325 h 584672"/>
              <a:gd name="connsiteX54" fmla="*/ 30593 w 4228675"/>
              <a:gd name="connsiteY54" fmla="*/ 377318 h 584672"/>
              <a:gd name="connsiteX55" fmla="*/ 50989 w 4228675"/>
              <a:gd name="connsiteY55" fmla="*/ 397713 h 584672"/>
              <a:gd name="connsiteX56" fmla="*/ 91780 w 4228675"/>
              <a:gd name="connsiteY56" fmla="*/ 428307 h 584672"/>
              <a:gd name="connsiteX57" fmla="*/ 173362 w 4228675"/>
              <a:gd name="connsiteY57" fmla="*/ 479295 h 584672"/>
              <a:gd name="connsiteX58" fmla="*/ 244746 w 4228675"/>
              <a:gd name="connsiteY58" fmla="*/ 520087 h 584672"/>
              <a:gd name="connsiteX59" fmla="*/ 299134 w 4228675"/>
              <a:gd name="connsiteY59" fmla="*/ 543881 h 584672"/>
              <a:gd name="connsiteX60" fmla="*/ 363720 w 4228675"/>
              <a:gd name="connsiteY60" fmla="*/ 571075 h 584672"/>
              <a:gd name="connsiteX61" fmla="*/ 414709 w 4228675"/>
              <a:gd name="connsiteY61" fmla="*/ 581273 h 584672"/>
              <a:gd name="connsiteX62" fmla="*/ 469097 w 4228675"/>
              <a:gd name="connsiteY62" fmla="*/ 584672 h 584672"/>
              <a:gd name="connsiteX63" fmla="*/ 486093 w 4228675"/>
              <a:gd name="connsiteY63" fmla="*/ 584672 h 584672"/>
              <a:gd name="connsiteX64" fmla="*/ 557478 w 4228675"/>
              <a:gd name="connsiteY64" fmla="*/ 557478 h 584672"/>
              <a:gd name="connsiteX65" fmla="*/ 679851 w 4228675"/>
              <a:gd name="connsiteY65" fmla="*/ 523486 h 584672"/>
              <a:gd name="connsiteX66" fmla="*/ 873609 w 4228675"/>
              <a:gd name="connsiteY66" fmla="*/ 475896 h 584672"/>
              <a:gd name="connsiteX67" fmla="*/ 1040172 w 4228675"/>
              <a:gd name="connsiteY67" fmla="*/ 438504 h 584672"/>
              <a:gd name="connsiteX68" fmla="*/ 1128553 w 4228675"/>
              <a:gd name="connsiteY68" fmla="*/ 421508 h 584672"/>
              <a:gd name="connsiteX69" fmla="*/ 1329109 w 4228675"/>
              <a:gd name="connsiteY69" fmla="*/ 387516 h 584672"/>
              <a:gd name="connsiteX70" fmla="*/ 1444684 w 4228675"/>
              <a:gd name="connsiteY70" fmla="*/ 370519 h 584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4228675" h="584672">
                <a:moveTo>
                  <a:pt x="1444684" y="370519"/>
                </a:moveTo>
                <a:lnTo>
                  <a:pt x="1658837" y="343325"/>
                </a:lnTo>
                <a:lnTo>
                  <a:pt x="1951173" y="316131"/>
                </a:lnTo>
                <a:lnTo>
                  <a:pt x="2257106" y="292336"/>
                </a:lnTo>
                <a:lnTo>
                  <a:pt x="2450864" y="271941"/>
                </a:lnTo>
                <a:lnTo>
                  <a:pt x="2756797" y="251545"/>
                </a:lnTo>
                <a:lnTo>
                  <a:pt x="2940357" y="248146"/>
                </a:lnTo>
                <a:lnTo>
                  <a:pt x="3069528" y="248146"/>
                </a:lnTo>
                <a:lnTo>
                  <a:pt x="3270085" y="268542"/>
                </a:lnTo>
                <a:lnTo>
                  <a:pt x="3497835" y="271941"/>
                </a:lnTo>
                <a:lnTo>
                  <a:pt x="3711988" y="282139"/>
                </a:lnTo>
                <a:lnTo>
                  <a:pt x="3936339" y="295736"/>
                </a:lnTo>
                <a:lnTo>
                  <a:pt x="4092705" y="312732"/>
                </a:lnTo>
                <a:lnTo>
                  <a:pt x="4133496" y="309333"/>
                </a:lnTo>
                <a:lnTo>
                  <a:pt x="4174287" y="299135"/>
                </a:lnTo>
                <a:lnTo>
                  <a:pt x="4204880" y="288937"/>
                </a:lnTo>
                <a:lnTo>
                  <a:pt x="4218477" y="275340"/>
                </a:lnTo>
                <a:lnTo>
                  <a:pt x="4228675" y="254945"/>
                </a:lnTo>
                <a:lnTo>
                  <a:pt x="4228675" y="237948"/>
                </a:lnTo>
                <a:lnTo>
                  <a:pt x="4215078" y="210754"/>
                </a:lnTo>
                <a:lnTo>
                  <a:pt x="4191283" y="176762"/>
                </a:lnTo>
                <a:lnTo>
                  <a:pt x="4160690" y="146168"/>
                </a:lnTo>
                <a:lnTo>
                  <a:pt x="4126697" y="118974"/>
                </a:lnTo>
                <a:lnTo>
                  <a:pt x="4082507" y="91780"/>
                </a:lnTo>
                <a:lnTo>
                  <a:pt x="3994126" y="50989"/>
                </a:lnTo>
                <a:lnTo>
                  <a:pt x="3922742" y="20396"/>
                </a:lnTo>
                <a:lnTo>
                  <a:pt x="3851357" y="0"/>
                </a:lnTo>
                <a:lnTo>
                  <a:pt x="3830962" y="0"/>
                </a:lnTo>
                <a:lnTo>
                  <a:pt x="3803768" y="10198"/>
                </a:lnTo>
                <a:lnTo>
                  <a:pt x="3766376" y="27194"/>
                </a:lnTo>
                <a:lnTo>
                  <a:pt x="3708589" y="44191"/>
                </a:lnTo>
                <a:lnTo>
                  <a:pt x="3603212" y="57788"/>
                </a:lnTo>
                <a:lnTo>
                  <a:pt x="3378861" y="67985"/>
                </a:lnTo>
                <a:lnTo>
                  <a:pt x="3293879" y="67985"/>
                </a:lnTo>
                <a:lnTo>
                  <a:pt x="2916562" y="71385"/>
                </a:lnTo>
                <a:lnTo>
                  <a:pt x="2661618" y="81582"/>
                </a:lnTo>
                <a:lnTo>
                  <a:pt x="2420270" y="98579"/>
                </a:lnTo>
                <a:lnTo>
                  <a:pt x="2250308" y="112176"/>
                </a:lnTo>
                <a:lnTo>
                  <a:pt x="1974968" y="135971"/>
                </a:lnTo>
                <a:lnTo>
                  <a:pt x="1852595" y="146168"/>
                </a:lnTo>
                <a:lnTo>
                  <a:pt x="1536464" y="176762"/>
                </a:lnTo>
                <a:lnTo>
                  <a:pt x="1329109" y="203956"/>
                </a:lnTo>
                <a:lnTo>
                  <a:pt x="1097960" y="248146"/>
                </a:lnTo>
                <a:lnTo>
                  <a:pt x="846415" y="288937"/>
                </a:lnTo>
                <a:lnTo>
                  <a:pt x="554079" y="336527"/>
                </a:lnTo>
                <a:lnTo>
                  <a:pt x="424907" y="356922"/>
                </a:lnTo>
                <a:lnTo>
                  <a:pt x="384116" y="360321"/>
                </a:lnTo>
                <a:lnTo>
                  <a:pt x="265142" y="350124"/>
                </a:lnTo>
                <a:lnTo>
                  <a:pt x="156366" y="329728"/>
                </a:lnTo>
                <a:lnTo>
                  <a:pt x="61186" y="305933"/>
                </a:lnTo>
                <a:lnTo>
                  <a:pt x="27194" y="302534"/>
                </a:lnTo>
                <a:lnTo>
                  <a:pt x="6798" y="305933"/>
                </a:lnTo>
                <a:lnTo>
                  <a:pt x="0" y="319530"/>
                </a:lnTo>
                <a:lnTo>
                  <a:pt x="6798" y="343325"/>
                </a:lnTo>
                <a:lnTo>
                  <a:pt x="30593" y="377318"/>
                </a:lnTo>
                <a:lnTo>
                  <a:pt x="50989" y="397713"/>
                </a:lnTo>
                <a:lnTo>
                  <a:pt x="91780" y="428307"/>
                </a:lnTo>
                <a:lnTo>
                  <a:pt x="173362" y="479295"/>
                </a:lnTo>
                <a:lnTo>
                  <a:pt x="244746" y="520087"/>
                </a:lnTo>
                <a:lnTo>
                  <a:pt x="299134" y="543881"/>
                </a:lnTo>
                <a:lnTo>
                  <a:pt x="363720" y="571075"/>
                </a:lnTo>
                <a:lnTo>
                  <a:pt x="414709" y="581273"/>
                </a:lnTo>
                <a:lnTo>
                  <a:pt x="469097" y="584672"/>
                </a:lnTo>
                <a:lnTo>
                  <a:pt x="486093" y="584672"/>
                </a:lnTo>
                <a:lnTo>
                  <a:pt x="557478" y="557478"/>
                </a:lnTo>
                <a:lnTo>
                  <a:pt x="679851" y="523486"/>
                </a:lnTo>
                <a:lnTo>
                  <a:pt x="873609" y="475896"/>
                </a:lnTo>
                <a:lnTo>
                  <a:pt x="1040172" y="438504"/>
                </a:lnTo>
                <a:lnTo>
                  <a:pt x="1128553" y="421508"/>
                </a:lnTo>
                <a:lnTo>
                  <a:pt x="1329109" y="387516"/>
                </a:lnTo>
                <a:lnTo>
                  <a:pt x="1444684" y="3705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7439FFC4-BB65-BC43-80E3-AC01DD2C70E8}"/>
              </a:ext>
            </a:extLst>
          </p:cNvPr>
          <p:cNvSpPr/>
          <p:nvPr/>
        </p:nvSpPr>
        <p:spPr>
          <a:xfrm>
            <a:off x="2779713" y="3297238"/>
            <a:ext cx="431800" cy="1069975"/>
          </a:xfrm>
          <a:custGeom>
            <a:avLst/>
            <a:gdLst>
              <a:gd name="connsiteX0" fmla="*/ 376237 w 433387"/>
              <a:gd name="connsiteY0" fmla="*/ 626269 h 1069182"/>
              <a:gd name="connsiteX1" fmla="*/ 359569 w 433387"/>
              <a:gd name="connsiteY1" fmla="*/ 697707 h 1069182"/>
              <a:gd name="connsiteX2" fmla="*/ 338137 w 433387"/>
              <a:gd name="connsiteY2" fmla="*/ 773907 h 1069182"/>
              <a:gd name="connsiteX3" fmla="*/ 316706 w 433387"/>
              <a:gd name="connsiteY3" fmla="*/ 838200 h 1069182"/>
              <a:gd name="connsiteX4" fmla="*/ 285750 w 433387"/>
              <a:gd name="connsiteY4" fmla="*/ 904875 h 1069182"/>
              <a:gd name="connsiteX5" fmla="*/ 259556 w 433387"/>
              <a:gd name="connsiteY5" fmla="*/ 954882 h 1069182"/>
              <a:gd name="connsiteX6" fmla="*/ 228600 w 433387"/>
              <a:gd name="connsiteY6" fmla="*/ 1000125 h 1069182"/>
              <a:gd name="connsiteX7" fmla="*/ 200025 w 433387"/>
              <a:gd name="connsiteY7" fmla="*/ 1033463 h 1069182"/>
              <a:gd name="connsiteX8" fmla="*/ 171450 w 433387"/>
              <a:gd name="connsiteY8" fmla="*/ 1052513 h 1069182"/>
              <a:gd name="connsiteX9" fmla="*/ 138112 w 433387"/>
              <a:gd name="connsiteY9" fmla="*/ 1064419 h 1069182"/>
              <a:gd name="connsiteX10" fmla="*/ 100012 w 433387"/>
              <a:gd name="connsiteY10" fmla="*/ 1069182 h 1069182"/>
              <a:gd name="connsiteX11" fmla="*/ 76200 w 433387"/>
              <a:gd name="connsiteY11" fmla="*/ 1069182 h 1069182"/>
              <a:gd name="connsiteX12" fmla="*/ 59531 w 433387"/>
              <a:gd name="connsiteY12" fmla="*/ 1062038 h 1069182"/>
              <a:gd name="connsiteX13" fmla="*/ 45244 w 433387"/>
              <a:gd name="connsiteY13" fmla="*/ 1035844 h 1069182"/>
              <a:gd name="connsiteX14" fmla="*/ 33337 w 433387"/>
              <a:gd name="connsiteY14" fmla="*/ 1007269 h 1069182"/>
              <a:gd name="connsiteX15" fmla="*/ 21431 w 433387"/>
              <a:gd name="connsiteY15" fmla="*/ 959644 h 1069182"/>
              <a:gd name="connsiteX16" fmla="*/ 9525 w 433387"/>
              <a:gd name="connsiteY16" fmla="*/ 907257 h 1069182"/>
              <a:gd name="connsiteX17" fmla="*/ 0 w 433387"/>
              <a:gd name="connsiteY17" fmla="*/ 835819 h 1069182"/>
              <a:gd name="connsiteX18" fmla="*/ 0 w 433387"/>
              <a:gd name="connsiteY18" fmla="*/ 792957 h 1069182"/>
              <a:gd name="connsiteX19" fmla="*/ 11906 w 433387"/>
              <a:gd name="connsiteY19" fmla="*/ 728663 h 1069182"/>
              <a:gd name="connsiteX20" fmla="*/ 33337 w 433387"/>
              <a:gd name="connsiteY20" fmla="*/ 669132 h 1069182"/>
              <a:gd name="connsiteX21" fmla="*/ 47625 w 433387"/>
              <a:gd name="connsiteY21" fmla="*/ 638175 h 1069182"/>
              <a:gd name="connsiteX22" fmla="*/ 88106 w 433387"/>
              <a:gd name="connsiteY22" fmla="*/ 592932 h 1069182"/>
              <a:gd name="connsiteX23" fmla="*/ 130969 w 433387"/>
              <a:gd name="connsiteY23" fmla="*/ 531019 h 1069182"/>
              <a:gd name="connsiteX24" fmla="*/ 169069 w 433387"/>
              <a:gd name="connsiteY24" fmla="*/ 471488 h 1069182"/>
              <a:gd name="connsiteX25" fmla="*/ 202406 w 433387"/>
              <a:gd name="connsiteY25" fmla="*/ 409575 h 1069182"/>
              <a:gd name="connsiteX26" fmla="*/ 230981 w 433387"/>
              <a:gd name="connsiteY26" fmla="*/ 352425 h 1069182"/>
              <a:gd name="connsiteX27" fmla="*/ 254794 w 433387"/>
              <a:gd name="connsiteY27" fmla="*/ 280988 h 1069182"/>
              <a:gd name="connsiteX28" fmla="*/ 261937 w 433387"/>
              <a:gd name="connsiteY28" fmla="*/ 240507 h 1069182"/>
              <a:gd name="connsiteX29" fmla="*/ 269081 w 433387"/>
              <a:gd name="connsiteY29" fmla="*/ 195263 h 1069182"/>
              <a:gd name="connsiteX30" fmla="*/ 271462 w 433387"/>
              <a:gd name="connsiteY30" fmla="*/ 157163 h 1069182"/>
              <a:gd name="connsiteX31" fmla="*/ 269081 w 433387"/>
              <a:gd name="connsiteY31" fmla="*/ 114300 h 1069182"/>
              <a:gd name="connsiteX32" fmla="*/ 257175 w 433387"/>
              <a:gd name="connsiteY32" fmla="*/ 64294 h 1069182"/>
              <a:gd name="connsiteX33" fmla="*/ 250031 w 433387"/>
              <a:gd name="connsiteY33" fmla="*/ 26194 h 1069182"/>
              <a:gd name="connsiteX34" fmla="*/ 250031 w 433387"/>
              <a:gd name="connsiteY34" fmla="*/ 11907 h 1069182"/>
              <a:gd name="connsiteX35" fmla="*/ 254794 w 433387"/>
              <a:gd name="connsiteY35" fmla="*/ 0 h 1069182"/>
              <a:gd name="connsiteX36" fmla="*/ 269081 w 433387"/>
              <a:gd name="connsiteY36" fmla="*/ 0 h 1069182"/>
              <a:gd name="connsiteX37" fmla="*/ 288131 w 433387"/>
              <a:gd name="connsiteY37" fmla="*/ 7144 h 1069182"/>
              <a:gd name="connsiteX38" fmla="*/ 314325 w 433387"/>
              <a:gd name="connsiteY38" fmla="*/ 23813 h 1069182"/>
              <a:gd name="connsiteX39" fmla="*/ 345281 w 433387"/>
              <a:gd name="connsiteY39" fmla="*/ 50007 h 1069182"/>
              <a:gd name="connsiteX40" fmla="*/ 366712 w 433387"/>
              <a:gd name="connsiteY40" fmla="*/ 71438 h 1069182"/>
              <a:gd name="connsiteX41" fmla="*/ 383381 w 433387"/>
              <a:gd name="connsiteY41" fmla="*/ 104775 h 1069182"/>
              <a:gd name="connsiteX42" fmla="*/ 404812 w 433387"/>
              <a:gd name="connsiteY42" fmla="*/ 154782 h 1069182"/>
              <a:gd name="connsiteX43" fmla="*/ 423862 w 433387"/>
              <a:gd name="connsiteY43" fmla="*/ 207169 h 1069182"/>
              <a:gd name="connsiteX44" fmla="*/ 433387 w 433387"/>
              <a:gd name="connsiteY44" fmla="*/ 254794 h 1069182"/>
              <a:gd name="connsiteX45" fmla="*/ 428625 w 433387"/>
              <a:gd name="connsiteY45" fmla="*/ 361950 h 1069182"/>
              <a:gd name="connsiteX46" fmla="*/ 400050 w 433387"/>
              <a:gd name="connsiteY46" fmla="*/ 523875 h 1069182"/>
              <a:gd name="connsiteX47" fmla="*/ 376237 w 433387"/>
              <a:gd name="connsiteY47" fmla="*/ 626269 h 1069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433387" h="1069182">
                <a:moveTo>
                  <a:pt x="376237" y="626269"/>
                </a:moveTo>
                <a:lnTo>
                  <a:pt x="359569" y="697707"/>
                </a:lnTo>
                <a:lnTo>
                  <a:pt x="338137" y="773907"/>
                </a:lnTo>
                <a:lnTo>
                  <a:pt x="316706" y="838200"/>
                </a:lnTo>
                <a:lnTo>
                  <a:pt x="285750" y="904875"/>
                </a:lnTo>
                <a:lnTo>
                  <a:pt x="259556" y="954882"/>
                </a:lnTo>
                <a:lnTo>
                  <a:pt x="228600" y="1000125"/>
                </a:lnTo>
                <a:lnTo>
                  <a:pt x="200025" y="1033463"/>
                </a:lnTo>
                <a:lnTo>
                  <a:pt x="171450" y="1052513"/>
                </a:lnTo>
                <a:lnTo>
                  <a:pt x="138112" y="1064419"/>
                </a:lnTo>
                <a:lnTo>
                  <a:pt x="100012" y="1069182"/>
                </a:lnTo>
                <a:lnTo>
                  <a:pt x="76200" y="1069182"/>
                </a:lnTo>
                <a:lnTo>
                  <a:pt x="59531" y="1062038"/>
                </a:lnTo>
                <a:lnTo>
                  <a:pt x="45244" y="1035844"/>
                </a:lnTo>
                <a:lnTo>
                  <a:pt x="33337" y="1007269"/>
                </a:lnTo>
                <a:lnTo>
                  <a:pt x="21431" y="959644"/>
                </a:lnTo>
                <a:lnTo>
                  <a:pt x="9525" y="907257"/>
                </a:lnTo>
                <a:lnTo>
                  <a:pt x="0" y="835819"/>
                </a:lnTo>
                <a:lnTo>
                  <a:pt x="0" y="792957"/>
                </a:lnTo>
                <a:lnTo>
                  <a:pt x="11906" y="728663"/>
                </a:lnTo>
                <a:lnTo>
                  <a:pt x="33337" y="669132"/>
                </a:lnTo>
                <a:lnTo>
                  <a:pt x="47625" y="638175"/>
                </a:lnTo>
                <a:lnTo>
                  <a:pt x="88106" y="592932"/>
                </a:lnTo>
                <a:lnTo>
                  <a:pt x="130969" y="531019"/>
                </a:lnTo>
                <a:lnTo>
                  <a:pt x="169069" y="471488"/>
                </a:lnTo>
                <a:lnTo>
                  <a:pt x="202406" y="409575"/>
                </a:lnTo>
                <a:lnTo>
                  <a:pt x="230981" y="352425"/>
                </a:lnTo>
                <a:lnTo>
                  <a:pt x="254794" y="280988"/>
                </a:lnTo>
                <a:lnTo>
                  <a:pt x="261937" y="240507"/>
                </a:lnTo>
                <a:lnTo>
                  <a:pt x="269081" y="195263"/>
                </a:lnTo>
                <a:lnTo>
                  <a:pt x="271462" y="157163"/>
                </a:lnTo>
                <a:lnTo>
                  <a:pt x="269081" y="114300"/>
                </a:lnTo>
                <a:lnTo>
                  <a:pt x="257175" y="64294"/>
                </a:lnTo>
                <a:cubicBezTo>
                  <a:pt x="249875" y="27797"/>
                  <a:pt x="249634" y="37306"/>
                  <a:pt x="250031" y="26194"/>
                </a:cubicBezTo>
                <a:lnTo>
                  <a:pt x="250031" y="11907"/>
                </a:lnTo>
                <a:lnTo>
                  <a:pt x="254794" y="0"/>
                </a:lnTo>
                <a:lnTo>
                  <a:pt x="269081" y="0"/>
                </a:lnTo>
                <a:lnTo>
                  <a:pt x="288131" y="7144"/>
                </a:lnTo>
                <a:lnTo>
                  <a:pt x="314325" y="23813"/>
                </a:lnTo>
                <a:lnTo>
                  <a:pt x="345281" y="50007"/>
                </a:lnTo>
                <a:lnTo>
                  <a:pt x="366712" y="71438"/>
                </a:lnTo>
                <a:lnTo>
                  <a:pt x="383381" y="104775"/>
                </a:lnTo>
                <a:lnTo>
                  <a:pt x="404812" y="154782"/>
                </a:lnTo>
                <a:lnTo>
                  <a:pt x="423862" y="207169"/>
                </a:lnTo>
                <a:lnTo>
                  <a:pt x="433387" y="254794"/>
                </a:lnTo>
                <a:lnTo>
                  <a:pt x="428625" y="361950"/>
                </a:lnTo>
                <a:lnTo>
                  <a:pt x="400050" y="523875"/>
                </a:lnTo>
                <a:lnTo>
                  <a:pt x="376237" y="6262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DEB95CC1-2640-6D49-9DEF-679DC272A302}"/>
              </a:ext>
            </a:extLst>
          </p:cNvPr>
          <p:cNvSpPr/>
          <p:nvPr/>
        </p:nvSpPr>
        <p:spPr>
          <a:xfrm>
            <a:off x="3602038" y="3960813"/>
            <a:ext cx="368300" cy="1520825"/>
          </a:xfrm>
          <a:custGeom>
            <a:avLst/>
            <a:gdLst>
              <a:gd name="connsiteX0" fmla="*/ 366713 w 367110"/>
              <a:gd name="connsiteY0" fmla="*/ 702469 h 1521619"/>
              <a:gd name="connsiteX1" fmla="*/ 366713 w 367110"/>
              <a:gd name="connsiteY1" fmla="*/ 557212 h 1521619"/>
              <a:gd name="connsiteX2" fmla="*/ 364332 w 367110"/>
              <a:gd name="connsiteY2" fmla="*/ 407194 h 1521619"/>
              <a:gd name="connsiteX3" fmla="*/ 359569 w 367110"/>
              <a:gd name="connsiteY3" fmla="*/ 271462 h 1521619"/>
              <a:gd name="connsiteX4" fmla="*/ 292894 w 367110"/>
              <a:gd name="connsiteY4" fmla="*/ 138112 h 1521619"/>
              <a:gd name="connsiteX5" fmla="*/ 238125 w 367110"/>
              <a:gd name="connsiteY5" fmla="*/ 104775 h 1521619"/>
              <a:gd name="connsiteX6" fmla="*/ 183357 w 367110"/>
              <a:gd name="connsiteY6" fmla="*/ 73819 h 1521619"/>
              <a:gd name="connsiteX7" fmla="*/ 116682 w 367110"/>
              <a:gd name="connsiteY7" fmla="*/ 38100 h 1521619"/>
              <a:gd name="connsiteX8" fmla="*/ 40482 w 367110"/>
              <a:gd name="connsiteY8" fmla="*/ 4762 h 1521619"/>
              <a:gd name="connsiteX9" fmla="*/ 21432 w 367110"/>
              <a:gd name="connsiteY9" fmla="*/ 0 h 1521619"/>
              <a:gd name="connsiteX10" fmla="*/ 7144 w 367110"/>
              <a:gd name="connsiteY10" fmla="*/ 2381 h 1521619"/>
              <a:gd name="connsiteX11" fmla="*/ 0 w 367110"/>
              <a:gd name="connsiteY11" fmla="*/ 9525 h 1521619"/>
              <a:gd name="connsiteX12" fmla="*/ 2382 w 367110"/>
              <a:gd name="connsiteY12" fmla="*/ 26194 h 1521619"/>
              <a:gd name="connsiteX13" fmla="*/ 14288 w 367110"/>
              <a:gd name="connsiteY13" fmla="*/ 52387 h 1521619"/>
              <a:gd name="connsiteX14" fmla="*/ 42863 w 367110"/>
              <a:gd name="connsiteY14" fmla="*/ 100012 h 1521619"/>
              <a:gd name="connsiteX15" fmla="*/ 69057 w 367110"/>
              <a:gd name="connsiteY15" fmla="*/ 142875 h 1521619"/>
              <a:gd name="connsiteX16" fmla="*/ 92869 w 367110"/>
              <a:gd name="connsiteY16" fmla="*/ 185737 h 1521619"/>
              <a:gd name="connsiteX17" fmla="*/ 111919 w 367110"/>
              <a:gd name="connsiteY17" fmla="*/ 230981 h 1521619"/>
              <a:gd name="connsiteX18" fmla="*/ 133350 w 367110"/>
              <a:gd name="connsiteY18" fmla="*/ 319087 h 1521619"/>
              <a:gd name="connsiteX19" fmla="*/ 138113 w 367110"/>
              <a:gd name="connsiteY19" fmla="*/ 411956 h 1521619"/>
              <a:gd name="connsiteX20" fmla="*/ 133350 w 367110"/>
              <a:gd name="connsiteY20" fmla="*/ 609600 h 1521619"/>
              <a:gd name="connsiteX21" fmla="*/ 123825 w 367110"/>
              <a:gd name="connsiteY21" fmla="*/ 764381 h 1521619"/>
              <a:gd name="connsiteX22" fmla="*/ 116682 w 367110"/>
              <a:gd name="connsiteY22" fmla="*/ 852487 h 1521619"/>
              <a:gd name="connsiteX23" fmla="*/ 102394 w 367110"/>
              <a:gd name="connsiteY23" fmla="*/ 947737 h 1521619"/>
              <a:gd name="connsiteX24" fmla="*/ 90488 w 367110"/>
              <a:gd name="connsiteY24" fmla="*/ 1023937 h 1521619"/>
              <a:gd name="connsiteX25" fmla="*/ 71438 w 367110"/>
              <a:gd name="connsiteY25" fmla="*/ 1126331 h 1521619"/>
              <a:gd name="connsiteX26" fmla="*/ 66675 w 367110"/>
              <a:gd name="connsiteY26" fmla="*/ 1143000 h 1521619"/>
              <a:gd name="connsiteX27" fmla="*/ 69057 w 367110"/>
              <a:gd name="connsiteY27" fmla="*/ 1195387 h 1521619"/>
              <a:gd name="connsiteX28" fmla="*/ 80963 w 367110"/>
              <a:gd name="connsiteY28" fmla="*/ 1264444 h 1521619"/>
              <a:gd name="connsiteX29" fmla="*/ 95250 w 367110"/>
              <a:gd name="connsiteY29" fmla="*/ 1312069 h 1521619"/>
              <a:gd name="connsiteX30" fmla="*/ 114300 w 367110"/>
              <a:gd name="connsiteY30" fmla="*/ 1369219 h 1521619"/>
              <a:gd name="connsiteX31" fmla="*/ 150019 w 367110"/>
              <a:gd name="connsiteY31" fmla="*/ 1443037 h 1521619"/>
              <a:gd name="connsiteX32" fmla="*/ 169069 w 367110"/>
              <a:gd name="connsiteY32" fmla="*/ 1478756 h 1521619"/>
              <a:gd name="connsiteX33" fmla="*/ 185738 w 367110"/>
              <a:gd name="connsiteY33" fmla="*/ 1504950 h 1521619"/>
              <a:gd name="connsiteX34" fmla="*/ 207169 w 367110"/>
              <a:gd name="connsiteY34" fmla="*/ 1516856 h 1521619"/>
              <a:gd name="connsiteX35" fmla="*/ 230982 w 367110"/>
              <a:gd name="connsiteY35" fmla="*/ 1521619 h 1521619"/>
              <a:gd name="connsiteX36" fmla="*/ 250032 w 367110"/>
              <a:gd name="connsiteY36" fmla="*/ 1521619 h 1521619"/>
              <a:gd name="connsiteX37" fmla="*/ 276225 w 367110"/>
              <a:gd name="connsiteY37" fmla="*/ 1512094 h 1521619"/>
              <a:gd name="connsiteX38" fmla="*/ 295275 w 367110"/>
              <a:gd name="connsiteY38" fmla="*/ 1495425 h 1521619"/>
              <a:gd name="connsiteX39" fmla="*/ 314325 w 367110"/>
              <a:gd name="connsiteY39" fmla="*/ 1471612 h 1521619"/>
              <a:gd name="connsiteX40" fmla="*/ 330994 w 367110"/>
              <a:gd name="connsiteY40" fmla="*/ 1431131 h 1521619"/>
              <a:gd name="connsiteX41" fmla="*/ 338138 w 367110"/>
              <a:gd name="connsiteY41" fmla="*/ 1404937 h 1521619"/>
              <a:gd name="connsiteX42" fmla="*/ 345282 w 367110"/>
              <a:gd name="connsiteY42" fmla="*/ 1316831 h 1521619"/>
              <a:gd name="connsiteX43" fmla="*/ 357188 w 367110"/>
              <a:gd name="connsiteY43" fmla="*/ 1095375 h 1521619"/>
              <a:gd name="connsiteX44" fmla="*/ 364332 w 367110"/>
              <a:gd name="connsiteY44" fmla="*/ 935831 h 1521619"/>
              <a:gd name="connsiteX45" fmla="*/ 366713 w 367110"/>
              <a:gd name="connsiteY45" fmla="*/ 702469 h 1521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67110" h="1521619">
                <a:moveTo>
                  <a:pt x="366713" y="702469"/>
                </a:moveTo>
                <a:cubicBezTo>
                  <a:pt x="367110" y="639366"/>
                  <a:pt x="366713" y="605631"/>
                  <a:pt x="366713" y="557212"/>
                </a:cubicBezTo>
                <a:cubicBezTo>
                  <a:pt x="365919" y="507206"/>
                  <a:pt x="365126" y="457200"/>
                  <a:pt x="364332" y="407194"/>
                </a:cubicBezTo>
                <a:lnTo>
                  <a:pt x="359569" y="271462"/>
                </a:lnTo>
                <a:lnTo>
                  <a:pt x="292894" y="138112"/>
                </a:lnTo>
                <a:lnTo>
                  <a:pt x="238125" y="104775"/>
                </a:lnTo>
                <a:lnTo>
                  <a:pt x="183357" y="73819"/>
                </a:lnTo>
                <a:lnTo>
                  <a:pt x="116682" y="38100"/>
                </a:lnTo>
                <a:lnTo>
                  <a:pt x="40482" y="4762"/>
                </a:lnTo>
                <a:lnTo>
                  <a:pt x="21432" y="0"/>
                </a:lnTo>
                <a:lnTo>
                  <a:pt x="7144" y="2381"/>
                </a:lnTo>
                <a:lnTo>
                  <a:pt x="0" y="9525"/>
                </a:lnTo>
                <a:lnTo>
                  <a:pt x="2382" y="26194"/>
                </a:lnTo>
                <a:lnTo>
                  <a:pt x="14288" y="52387"/>
                </a:lnTo>
                <a:lnTo>
                  <a:pt x="42863" y="100012"/>
                </a:lnTo>
                <a:lnTo>
                  <a:pt x="69057" y="142875"/>
                </a:lnTo>
                <a:lnTo>
                  <a:pt x="92869" y="185737"/>
                </a:lnTo>
                <a:lnTo>
                  <a:pt x="111919" y="230981"/>
                </a:lnTo>
                <a:lnTo>
                  <a:pt x="133350" y="319087"/>
                </a:lnTo>
                <a:lnTo>
                  <a:pt x="138113" y="411956"/>
                </a:lnTo>
                <a:lnTo>
                  <a:pt x="133350" y="609600"/>
                </a:lnTo>
                <a:lnTo>
                  <a:pt x="123825" y="764381"/>
                </a:lnTo>
                <a:lnTo>
                  <a:pt x="116682" y="852487"/>
                </a:lnTo>
                <a:lnTo>
                  <a:pt x="102394" y="947737"/>
                </a:lnTo>
                <a:lnTo>
                  <a:pt x="90488" y="1023937"/>
                </a:lnTo>
                <a:lnTo>
                  <a:pt x="71438" y="1126331"/>
                </a:lnTo>
                <a:lnTo>
                  <a:pt x="66675" y="1143000"/>
                </a:lnTo>
                <a:lnTo>
                  <a:pt x="69057" y="1195387"/>
                </a:lnTo>
                <a:lnTo>
                  <a:pt x="80963" y="1264444"/>
                </a:lnTo>
                <a:lnTo>
                  <a:pt x="95250" y="1312069"/>
                </a:lnTo>
                <a:lnTo>
                  <a:pt x="114300" y="1369219"/>
                </a:lnTo>
                <a:lnTo>
                  <a:pt x="150019" y="1443037"/>
                </a:lnTo>
                <a:lnTo>
                  <a:pt x="169069" y="1478756"/>
                </a:lnTo>
                <a:lnTo>
                  <a:pt x="185738" y="1504950"/>
                </a:lnTo>
                <a:lnTo>
                  <a:pt x="207169" y="1516856"/>
                </a:lnTo>
                <a:lnTo>
                  <a:pt x="230982" y="1521619"/>
                </a:lnTo>
                <a:lnTo>
                  <a:pt x="250032" y="1521619"/>
                </a:lnTo>
                <a:lnTo>
                  <a:pt x="276225" y="1512094"/>
                </a:lnTo>
                <a:lnTo>
                  <a:pt x="295275" y="1495425"/>
                </a:lnTo>
                <a:lnTo>
                  <a:pt x="314325" y="1471612"/>
                </a:lnTo>
                <a:lnTo>
                  <a:pt x="330994" y="1431131"/>
                </a:lnTo>
                <a:lnTo>
                  <a:pt x="338138" y="1404937"/>
                </a:lnTo>
                <a:lnTo>
                  <a:pt x="345282" y="1316831"/>
                </a:lnTo>
                <a:lnTo>
                  <a:pt x="357188" y="1095375"/>
                </a:lnTo>
                <a:lnTo>
                  <a:pt x="364332" y="935831"/>
                </a:lnTo>
                <a:cubicBezTo>
                  <a:pt x="365126" y="865187"/>
                  <a:pt x="366316" y="765572"/>
                  <a:pt x="366713" y="702469"/>
                </a:cubicBez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" name="フリーフォーム 4">
            <a:extLst>
              <a:ext uri="{FF2B5EF4-FFF2-40B4-BE49-F238E27FC236}">
                <a16:creationId xmlns:a16="http://schemas.microsoft.com/office/drawing/2014/main" id="{62DC678A-4617-2242-BC2D-573D998CFEDD}"/>
              </a:ext>
            </a:extLst>
          </p:cNvPr>
          <p:cNvSpPr/>
          <p:nvPr/>
        </p:nvSpPr>
        <p:spPr>
          <a:xfrm>
            <a:off x="3657600" y="1662113"/>
            <a:ext cx="485775" cy="1303337"/>
          </a:xfrm>
          <a:custGeom>
            <a:avLst/>
            <a:gdLst>
              <a:gd name="connsiteX0" fmla="*/ 466725 w 485775"/>
              <a:gd name="connsiteY0" fmla="*/ 812006 h 1412081"/>
              <a:gd name="connsiteX1" fmla="*/ 461963 w 485775"/>
              <a:gd name="connsiteY1" fmla="*/ 690562 h 1412081"/>
              <a:gd name="connsiteX2" fmla="*/ 461963 w 485775"/>
              <a:gd name="connsiteY2" fmla="*/ 528637 h 1412081"/>
              <a:gd name="connsiteX3" fmla="*/ 461963 w 485775"/>
              <a:gd name="connsiteY3" fmla="*/ 438150 h 1412081"/>
              <a:gd name="connsiteX4" fmla="*/ 461963 w 485775"/>
              <a:gd name="connsiteY4" fmla="*/ 388143 h 1412081"/>
              <a:gd name="connsiteX5" fmla="*/ 466725 w 485775"/>
              <a:gd name="connsiteY5" fmla="*/ 369093 h 1412081"/>
              <a:gd name="connsiteX6" fmla="*/ 476250 w 485775"/>
              <a:gd name="connsiteY6" fmla="*/ 335756 h 1412081"/>
              <a:gd name="connsiteX7" fmla="*/ 481013 w 485775"/>
              <a:gd name="connsiteY7" fmla="*/ 311943 h 1412081"/>
              <a:gd name="connsiteX8" fmla="*/ 483394 w 485775"/>
              <a:gd name="connsiteY8" fmla="*/ 280987 h 1412081"/>
              <a:gd name="connsiteX9" fmla="*/ 483394 w 485775"/>
              <a:gd name="connsiteY9" fmla="*/ 250031 h 1412081"/>
              <a:gd name="connsiteX10" fmla="*/ 478631 w 485775"/>
              <a:gd name="connsiteY10" fmla="*/ 221456 h 1412081"/>
              <a:gd name="connsiteX11" fmla="*/ 464344 w 485775"/>
              <a:gd name="connsiteY11" fmla="*/ 188118 h 1412081"/>
              <a:gd name="connsiteX12" fmla="*/ 447675 w 485775"/>
              <a:gd name="connsiteY12" fmla="*/ 161925 h 1412081"/>
              <a:gd name="connsiteX13" fmla="*/ 419100 w 485775"/>
              <a:gd name="connsiteY13" fmla="*/ 133350 h 1412081"/>
              <a:gd name="connsiteX14" fmla="*/ 383381 w 485775"/>
              <a:gd name="connsiteY14" fmla="*/ 104775 h 1412081"/>
              <a:gd name="connsiteX15" fmla="*/ 321469 w 485775"/>
              <a:gd name="connsiteY15" fmla="*/ 71437 h 1412081"/>
              <a:gd name="connsiteX16" fmla="*/ 238125 w 485775"/>
              <a:gd name="connsiteY16" fmla="*/ 33337 h 1412081"/>
              <a:gd name="connsiteX17" fmla="*/ 178594 w 485775"/>
              <a:gd name="connsiteY17" fmla="*/ 14287 h 1412081"/>
              <a:gd name="connsiteX18" fmla="*/ 114300 w 485775"/>
              <a:gd name="connsiteY18" fmla="*/ 2381 h 1412081"/>
              <a:gd name="connsiteX19" fmla="*/ 59531 w 485775"/>
              <a:gd name="connsiteY19" fmla="*/ 0 h 1412081"/>
              <a:gd name="connsiteX20" fmla="*/ 30956 w 485775"/>
              <a:gd name="connsiteY20" fmla="*/ 0 h 1412081"/>
              <a:gd name="connsiteX21" fmla="*/ 7144 w 485775"/>
              <a:gd name="connsiteY21" fmla="*/ 4762 h 1412081"/>
              <a:gd name="connsiteX22" fmla="*/ 0 w 485775"/>
              <a:gd name="connsiteY22" fmla="*/ 14287 h 1412081"/>
              <a:gd name="connsiteX23" fmla="*/ 0 w 485775"/>
              <a:gd name="connsiteY23" fmla="*/ 26193 h 1412081"/>
              <a:gd name="connsiteX24" fmla="*/ 11906 w 485775"/>
              <a:gd name="connsiteY24" fmla="*/ 47625 h 1412081"/>
              <a:gd name="connsiteX25" fmla="*/ 52388 w 485775"/>
              <a:gd name="connsiteY25" fmla="*/ 90487 h 1412081"/>
              <a:gd name="connsiteX26" fmla="*/ 78581 w 485775"/>
              <a:gd name="connsiteY26" fmla="*/ 107156 h 1412081"/>
              <a:gd name="connsiteX27" fmla="*/ 102394 w 485775"/>
              <a:gd name="connsiteY27" fmla="*/ 121443 h 1412081"/>
              <a:gd name="connsiteX28" fmla="*/ 123825 w 485775"/>
              <a:gd name="connsiteY28" fmla="*/ 142875 h 1412081"/>
              <a:gd name="connsiteX29" fmla="*/ 142875 w 485775"/>
              <a:gd name="connsiteY29" fmla="*/ 166687 h 1412081"/>
              <a:gd name="connsiteX30" fmla="*/ 161925 w 485775"/>
              <a:gd name="connsiteY30" fmla="*/ 195262 h 1412081"/>
              <a:gd name="connsiteX31" fmla="*/ 180975 w 485775"/>
              <a:gd name="connsiteY31" fmla="*/ 242887 h 1412081"/>
              <a:gd name="connsiteX32" fmla="*/ 195263 w 485775"/>
              <a:gd name="connsiteY32" fmla="*/ 300037 h 1412081"/>
              <a:gd name="connsiteX33" fmla="*/ 204788 w 485775"/>
              <a:gd name="connsiteY33" fmla="*/ 369093 h 1412081"/>
              <a:gd name="connsiteX34" fmla="*/ 211931 w 485775"/>
              <a:gd name="connsiteY34" fmla="*/ 442912 h 1412081"/>
              <a:gd name="connsiteX35" fmla="*/ 216694 w 485775"/>
              <a:gd name="connsiteY35" fmla="*/ 540543 h 1412081"/>
              <a:gd name="connsiteX36" fmla="*/ 216694 w 485775"/>
              <a:gd name="connsiteY36" fmla="*/ 819150 h 1412081"/>
              <a:gd name="connsiteX37" fmla="*/ 214313 w 485775"/>
              <a:gd name="connsiteY37" fmla="*/ 969168 h 1412081"/>
              <a:gd name="connsiteX38" fmla="*/ 209550 w 485775"/>
              <a:gd name="connsiteY38" fmla="*/ 1071562 h 1412081"/>
              <a:gd name="connsiteX39" fmla="*/ 192881 w 485775"/>
              <a:gd name="connsiteY39" fmla="*/ 1223962 h 1412081"/>
              <a:gd name="connsiteX40" fmla="*/ 200025 w 485775"/>
              <a:gd name="connsiteY40" fmla="*/ 1254918 h 1412081"/>
              <a:gd name="connsiteX41" fmla="*/ 223838 w 485775"/>
              <a:gd name="connsiteY41" fmla="*/ 1302543 h 1412081"/>
              <a:gd name="connsiteX42" fmla="*/ 245269 w 485775"/>
              <a:gd name="connsiteY42" fmla="*/ 1333500 h 1412081"/>
              <a:gd name="connsiteX43" fmla="*/ 264319 w 485775"/>
              <a:gd name="connsiteY43" fmla="*/ 1357312 h 1412081"/>
              <a:gd name="connsiteX44" fmla="*/ 285750 w 485775"/>
              <a:gd name="connsiteY44" fmla="*/ 1376362 h 1412081"/>
              <a:gd name="connsiteX45" fmla="*/ 309563 w 485775"/>
              <a:gd name="connsiteY45" fmla="*/ 1390650 h 1412081"/>
              <a:gd name="connsiteX46" fmla="*/ 342900 w 485775"/>
              <a:gd name="connsiteY46" fmla="*/ 1404937 h 1412081"/>
              <a:gd name="connsiteX47" fmla="*/ 381000 w 485775"/>
              <a:gd name="connsiteY47" fmla="*/ 1412081 h 1412081"/>
              <a:gd name="connsiteX48" fmla="*/ 485775 w 485775"/>
              <a:gd name="connsiteY48" fmla="*/ 1226343 h 1412081"/>
              <a:gd name="connsiteX49" fmla="*/ 483394 w 485775"/>
              <a:gd name="connsiteY49" fmla="*/ 1066800 h 1412081"/>
              <a:gd name="connsiteX50" fmla="*/ 478631 w 485775"/>
              <a:gd name="connsiteY50" fmla="*/ 988218 h 1412081"/>
              <a:gd name="connsiteX51" fmla="*/ 466725 w 485775"/>
              <a:gd name="connsiteY51" fmla="*/ 812006 h 1412081"/>
              <a:gd name="connsiteX0" fmla="*/ 466725 w 485775"/>
              <a:gd name="connsiteY0" fmla="*/ 812006 h 1411287"/>
              <a:gd name="connsiteX1" fmla="*/ 461963 w 485775"/>
              <a:gd name="connsiteY1" fmla="*/ 690562 h 1411287"/>
              <a:gd name="connsiteX2" fmla="*/ 461963 w 485775"/>
              <a:gd name="connsiteY2" fmla="*/ 528637 h 1411287"/>
              <a:gd name="connsiteX3" fmla="*/ 461963 w 485775"/>
              <a:gd name="connsiteY3" fmla="*/ 438150 h 1411287"/>
              <a:gd name="connsiteX4" fmla="*/ 461963 w 485775"/>
              <a:gd name="connsiteY4" fmla="*/ 388143 h 1411287"/>
              <a:gd name="connsiteX5" fmla="*/ 466725 w 485775"/>
              <a:gd name="connsiteY5" fmla="*/ 369093 h 1411287"/>
              <a:gd name="connsiteX6" fmla="*/ 476250 w 485775"/>
              <a:gd name="connsiteY6" fmla="*/ 335756 h 1411287"/>
              <a:gd name="connsiteX7" fmla="*/ 481013 w 485775"/>
              <a:gd name="connsiteY7" fmla="*/ 311943 h 1411287"/>
              <a:gd name="connsiteX8" fmla="*/ 483394 w 485775"/>
              <a:gd name="connsiteY8" fmla="*/ 280987 h 1411287"/>
              <a:gd name="connsiteX9" fmla="*/ 483394 w 485775"/>
              <a:gd name="connsiteY9" fmla="*/ 250031 h 1411287"/>
              <a:gd name="connsiteX10" fmla="*/ 478631 w 485775"/>
              <a:gd name="connsiteY10" fmla="*/ 221456 h 1411287"/>
              <a:gd name="connsiteX11" fmla="*/ 464344 w 485775"/>
              <a:gd name="connsiteY11" fmla="*/ 188118 h 1411287"/>
              <a:gd name="connsiteX12" fmla="*/ 447675 w 485775"/>
              <a:gd name="connsiteY12" fmla="*/ 161925 h 1411287"/>
              <a:gd name="connsiteX13" fmla="*/ 419100 w 485775"/>
              <a:gd name="connsiteY13" fmla="*/ 133350 h 1411287"/>
              <a:gd name="connsiteX14" fmla="*/ 383381 w 485775"/>
              <a:gd name="connsiteY14" fmla="*/ 104775 h 1411287"/>
              <a:gd name="connsiteX15" fmla="*/ 321469 w 485775"/>
              <a:gd name="connsiteY15" fmla="*/ 71437 h 1411287"/>
              <a:gd name="connsiteX16" fmla="*/ 238125 w 485775"/>
              <a:gd name="connsiteY16" fmla="*/ 33337 h 1411287"/>
              <a:gd name="connsiteX17" fmla="*/ 178594 w 485775"/>
              <a:gd name="connsiteY17" fmla="*/ 14287 h 1411287"/>
              <a:gd name="connsiteX18" fmla="*/ 114300 w 485775"/>
              <a:gd name="connsiteY18" fmla="*/ 2381 h 1411287"/>
              <a:gd name="connsiteX19" fmla="*/ 59531 w 485775"/>
              <a:gd name="connsiteY19" fmla="*/ 0 h 1411287"/>
              <a:gd name="connsiteX20" fmla="*/ 30956 w 485775"/>
              <a:gd name="connsiteY20" fmla="*/ 0 h 1411287"/>
              <a:gd name="connsiteX21" fmla="*/ 7144 w 485775"/>
              <a:gd name="connsiteY21" fmla="*/ 4762 h 1411287"/>
              <a:gd name="connsiteX22" fmla="*/ 0 w 485775"/>
              <a:gd name="connsiteY22" fmla="*/ 14287 h 1411287"/>
              <a:gd name="connsiteX23" fmla="*/ 0 w 485775"/>
              <a:gd name="connsiteY23" fmla="*/ 26193 h 1411287"/>
              <a:gd name="connsiteX24" fmla="*/ 11906 w 485775"/>
              <a:gd name="connsiteY24" fmla="*/ 47625 h 1411287"/>
              <a:gd name="connsiteX25" fmla="*/ 52388 w 485775"/>
              <a:gd name="connsiteY25" fmla="*/ 90487 h 1411287"/>
              <a:gd name="connsiteX26" fmla="*/ 78581 w 485775"/>
              <a:gd name="connsiteY26" fmla="*/ 107156 h 1411287"/>
              <a:gd name="connsiteX27" fmla="*/ 102394 w 485775"/>
              <a:gd name="connsiteY27" fmla="*/ 121443 h 1411287"/>
              <a:gd name="connsiteX28" fmla="*/ 123825 w 485775"/>
              <a:gd name="connsiteY28" fmla="*/ 142875 h 1411287"/>
              <a:gd name="connsiteX29" fmla="*/ 142875 w 485775"/>
              <a:gd name="connsiteY29" fmla="*/ 166687 h 1411287"/>
              <a:gd name="connsiteX30" fmla="*/ 161925 w 485775"/>
              <a:gd name="connsiteY30" fmla="*/ 195262 h 1411287"/>
              <a:gd name="connsiteX31" fmla="*/ 180975 w 485775"/>
              <a:gd name="connsiteY31" fmla="*/ 242887 h 1411287"/>
              <a:gd name="connsiteX32" fmla="*/ 195263 w 485775"/>
              <a:gd name="connsiteY32" fmla="*/ 300037 h 1411287"/>
              <a:gd name="connsiteX33" fmla="*/ 204788 w 485775"/>
              <a:gd name="connsiteY33" fmla="*/ 369093 h 1411287"/>
              <a:gd name="connsiteX34" fmla="*/ 211931 w 485775"/>
              <a:gd name="connsiteY34" fmla="*/ 442912 h 1411287"/>
              <a:gd name="connsiteX35" fmla="*/ 216694 w 485775"/>
              <a:gd name="connsiteY35" fmla="*/ 540543 h 1411287"/>
              <a:gd name="connsiteX36" fmla="*/ 216694 w 485775"/>
              <a:gd name="connsiteY36" fmla="*/ 819150 h 1411287"/>
              <a:gd name="connsiteX37" fmla="*/ 214313 w 485775"/>
              <a:gd name="connsiteY37" fmla="*/ 969168 h 1411287"/>
              <a:gd name="connsiteX38" fmla="*/ 209550 w 485775"/>
              <a:gd name="connsiteY38" fmla="*/ 1071562 h 1411287"/>
              <a:gd name="connsiteX39" fmla="*/ 192881 w 485775"/>
              <a:gd name="connsiteY39" fmla="*/ 1223962 h 1411287"/>
              <a:gd name="connsiteX40" fmla="*/ 200025 w 485775"/>
              <a:gd name="connsiteY40" fmla="*/ 1254918 h 1411287"/>
              <a:gd name="connsiteX41" fmla="*/ 223838 w 485775"/>
              <a:gd name="connsiteY41" fmla="*/ 1302543 h 1411287"/>
              <a:gd name="connsiteX42" fmla="*/ 245269 w 485775"/>
              <a:gd name="connsiteY42" fmla="*/ 1333500 h 1411287"/>
              <a:gd name="connsiteX43" fmla="*/ 264319 w 485775"/>
              <a:gd name="connsiteY43" fmla="*/ 1357312 h 1411287"/>
              <a:gd name="connsiteX44" fmla="*/ 285750 w 485775"/>
              <a:gd name="connsiteY44" fmla="*/ 1376362 h 1411287"/>
              <a:gd name="connsiteX45" fmla="*/ 309563 w 485775"/>
              <a:gd name="connsiteY45" fmla="*/ 1390650 h 1411287"/>
              <a:gd name="connsiteX46" fmla="*/ 342900 w 485775"/>
              <a:gd name="connsiteY46" fmla="*/ 1404937 h 1411287"/>
              <a:gd name="connsiteX47" fmla="*/ 476216 w 485775"/>
              <a:gd name="connsiteY47" fmla="*/ 1411287 h 1411287"/>
              <a:gd name="connsiteX48" fmla="*/ 485775 w 485775"/>
              <a:gd name="connsiteY48" fmla="*/ 1226343 h 1411287"/>
              <a:gd name="connsiteX49" fmla="*/ 483394 w 485775"/>
              <a:gd name="connsiteY49" fmla="*/ 1066800 h 1411287"/>
              <a:gd name="connsiteX50" fmla="*/ 478631 w 485775"/>
              <a:gd name="connsiteY50" fmla="*/ 988218 h 1411287"/>
              <a:gd name="connsiteX51" fmla="*/ 466725 w 485775"/>
              <a:gd name="connsiteY51" fmla="*/ 812006 h 1411287"/>
              <a:gd name="connsiteX0" fmla="*/ 466725 w 485775"/>
              <a:gd name="connsiteY0" fmla="*/ 812006 h 1411287"/>
              <a:gd name="connsiteX1" fmla="*/ 461963 w 485775"/>
              <a:gd name="connsiteY1" fmla="*/ 690562 h 1411287"/>
              <a:gd name="connsiteX2" fmla="*/ 461963 w 485775"/>
              <a:gd name="connsiteY2" fmla="*/ 528637 h 1411287"/>
              <a:gd name="connsiteX3" fmla="*/ 461963 w 485775"/>
              <a:gd name="connsiteY3" fmla="*/ 438150 h 1411287"/>
              <a:gd name="connsiteX4" fmla="*/ 461963 w 485775"/>
              <a:gd name="connsiteY4" fmla="*/ 388143 h 1411287"/>
              <a:gd name="connsiteX5" fmla="*/ 466725 w 485775"/>
              <a:gd name="connsiteY5" fmla="*/ 369093 h 1411287"/>
              <a:gd name="connsiteX6" fmla="*/ 476250 w 485775"/>
              <a:gd name="connsiteY6" fmla="*/ 335756 h 1411287"/>
              <a:gd name="connsiteX7" fmla="*/ 481013 w 485775"/>
              <a:gd name="connsiteY7" fmla="*/ 311943 h 1411287"/>
              <a:gd name="connsiteX8" fmla="*/ 483394 w 485775"/>
              <a:gd name="connsiteY8" fmla="*/ 280987 h 1411287"/>
              <a:gd name="connsiteX9" fmla="*/ 483394 w 485775"/>
              <a:gd name="connsiteY9" fmla="*/ 250031 h 1411287"/>
              <a:gd name="connsiteX10" fmla="*/ 478631 w 485775"/>
              <a:gd name="connsiteY10" fmla="*/ 221456 h 1411287"/>
              <a:gd name="connsiteX11" fmla="*/ 464344 w 485775"/>
              <a:gd name="connsiteY11" fmla="*/ 188118 h 1411287"/>
              <a:gd name="connsiteX12" fmla="*/ 447675 w 485775"/>
              <a:gd name="connsiteY12" fmla="*/ 161925 h 1411287"/>
              <a:gd name="connsiteX13" fmla="*/ 419100 w 485775"/>
              <a:gd name="connsiteY13" fmla="*/ 133350 h 1411287"/>
              <a:gd name="connsiteX14" fmla="*/ 383381 w 485775"/>
              <a:gd name="connsiteY14" fmla="*/ 104775 h 1411287"/>
              <a:gd name="connsiteX15" fmla="*/ 321469 w 485775"/>
              <a:gd name="connsiteY15" fmla="*/ 71437 h 1411287"/>
              <a:gd name="connsiteX16" fmla="*/ 238125 w 485775"/>
              <a:gd name="connsiteY16" fmla="*/ 33337 h 1411287"/>
              <a:gd name="connsiteX17" fmla="*/ 178594 w 485775"/>
              <a:gd name="connsiteY17" fmla="*/ 14287 h 1411287"/>
              <a:gd name="connsiteX18" fmla="*/ 114300 w 485775"/>
              <a:gd name="connsiteY18" fmla="*/ 2381 h 1411287"/>
              <a:gd name="connsiteX19" fmla="*/ 59531 w 485775"/>
              <a:gd name="connsiteY19" fmla="*/ 0 h 1411287"/>
              <a:gd name="connsiteX20" fmla="*/ 30956 w 485775"/>
              <a:gd name="connsiteY20" fmla="*/ 0 h 1411287"/>
              <a:gd name="connsiteX21" fmla="*/ 7144 w 485775"/>
              <a:gd name="connsiteY21" fmla="*/ 4762 h 1411287"/>
              <a:gd name="connsiteX22" fmla="*/ 0 w 485775"/>
              <a:gd name="connsiteY22" fmla="*/ 14287 h 1411287"/>
              <a:gd name="connsiteX23" fmla="*/ 0 w 485775"/>
              <a:gd name="connsiteY23" fmla="*/ 26193 h 1411287"/>
              <a:gd name="connsiteX24" fmla="*/ 11906 w 485775"/>
              <a:gd name="connsiteY24" fmla="*/ 47625 h 1411287"/>
              <a:gd name="connsiteX25" fmla="*/ 52388 w 485775"/>
              <a:gd name="connsiteY25" fmla="*/ 90487 h 1411287"/>
              <a:gd name="connsiteX26" fmla="*/ 78581 w 485775"/>
              <a:gd name="connsiteY26" fmla="*/ 107156 h 1411287"/>
              <a:gd name="connsiteX27" fmla="*/ 102394 w 485775"/>
              <a:gd name="connsiteY27" fmla="*/ 121443 h 1411287"/>
              <a:gd name="connsiteX28" fmla="*/ 123825 w 485775"/>
              <a:gd name="connsiteY28" fmla="*/ 142875 h 1411287"/>
              <a:gd name="connsiteX29" fmla="*/ 142875 w 485775"/>
              <a:gd name="connsiteY29" fmla="*/ 166687 h 1411287"/>
              <a:gd name="connsiteX30" fmla="*/ 161925 w 485775"/>
              <a:gd name="connsiteY30" fmla="*/ 195262 h 1411287"/>
              <a:gd name="connsiteX31" fmla="*/ 180975 w 485775"/>
              <a:gd name="connsiteY31" fmla="*/ 242887 h 1411287"/>
              <a:gd name="connsiteX32" fmla="*/ 195263 w 485775"/>
              <a:gd name="connsiteY32" fmla="*/ 300037 h 1411287"/>
              <a:gd name="connsiteX33" fmla="*/ 204788 w 485775"/>
              <a:gd name="connsiteY33" fmla="*/ 369093 h 1411287"/>
              <a:gd name="connsiteX34" fmla="*/ 211931 w 485775"/>
              <a:gd name="connsiteY34" fmla="*/ 442912 h 1411287"/>
              <a:gd name="connsiteX35" fmla="*/ 216694 w 485775"/>
              <a:gd name="connsiteY35" fmla="*/ 540543 h 1411287"/>
              <a:gd name="connsiteX36" fmla="*/ 216694 w 485775"/>
              <a:gd name="connsiteY36" fmla="*/ 819150 h 1411287"/>
              <a:gd name="connsiteX37" fmla="*/ 214313 w 485775"/>
              <a:gd name="connsiteY37" fmla="*/ 969168 h 1411287"/>
              <a:gd name="connsiteX38" fmla="*/ 209550 w 485775"/>
              <a:gd name="connsiteY38" fmla="*/ 1071562 h 1411287"/>
              <a:gd name="connsiteX39" fmla="*/ 192881 w 485775"/>
              <a:gd name="connsiteY39" fmla="*/ 1223962 h 1411287"/>
              <a:gd name="connsiteX40" fmla="*/ 200025 w 485775"/>
              <a:gd name="connsiteY40" fmla="*/ 1254918 h 1411287"/>
              <a:gd name="connsiteX41" fmla="*/ 223838 w 485775"/>
              <a:gd name="connsiteY41" fmla="*/ 1302543 h 1411287"/>
              <a:gd name="connsiteX42" fmla="*/ 245269 w 485775"/>
              <a:gd name="connsiteY42" fmla="*/ 1333500 h 1411287"/>
              <a:gd name="connsiteX43" fmla="*/ 264319 w 485775"/>
              <a:gd name="connsiteY43" fmla="*/ 1357312 h 1411287"/>
              <a:gd name="connsiteX44" fmla="*/ 285750 w 485775"/>
              <a:gd name="connsiteY44" fmla="*/ 1376362 h 1411287"/>
              <a:gd name="connsiteX45" fmla="*/ 309563 w 485775"/>
              <a:gd name="connsiteY45" fmla="*/ 1390650 h 1411287"/>
              <a:gd name="connsiteX46" fmla="*/ 342900 w 485775"/>
              <a:gd name="connsiteY46" fmla="*/ 1404937 h 1411287"/>
              <a:gd name="connsiteX47" fmla="*/ 476216 w 485775"/>
              <a:gd name="connsiteY47" fmla="*/ 1411287 h 1411287"/>
              <a:gd name="connsiteX48" fmla="*/ 481013 w 485775"/>
              <a:gd name="connsiteY48" fmla="*/ 1278012 h 1411287"/>
              <a:gd name="connsiteX49" fmla="*/ 485775 w 485775"/>
              <a:gd name="connsiteY49" fmla="*/ 1226343 h 1411287"/>
              <a:gd name="connsiteX50" fmla="*/ 483394 w 485775"/>
              <a:gd name="connsiteY50" fmla="*/ 1066800 h 1411287"/>
              <a:gd name="connsiteX51" fmla="*/ 478631 w 485775"/>
              <a:gd name="connsiteY51" fmla="*/ 988218 h 1411287"/>
              <a:gd name="connsiteX52" fmla="*/ 466725 w 485775"/>
              <a:gd name="connsiteY52" fmla="*/ 812006 h 1411287"/>
              <a:gd name="connsiteX0" fmla="*/ 466725 w 485775"/>
              <a:gd name="connsiteY0" fmla="*/ 812006 h 1404937"/>
              <a:gd name="connsiteX1" fmla="*/ 461963 w 485775"/>
              <a:gd name="connsiteY1" fmla="*/ 690562 h 1404937"/>
              <a:gd name="connsiteX2" fmla="*/ 461963 w 485775"/>
              <a:gd name="connsiteY2" fmla="*/ 528637 h 1404937"/>
              <a:gd name="connsiteX3" fmla="*/ 461963 w 485775"/>
              <a:gd name="connsiteY3" fmla="*/ 438150 h 1404937"/>
              <a:gd name="connsiteX4" fmla="*/ 461963 w 485775"/>
              <a:gd name="connsiteY4" fmla="*/ 388143 h 1404937"/>
              <a:gd name="connsiteX5" fmla="*/ 466725 w 485775"/>
              <a:gd name="connsiteY5" fmla="*/ 369093 h 1404937"/>
              <a:gd name="connsiteX6" fmla="*/ 476250 w 485775"/>
              <a:gd name="connsiteY6" fmla="*/ 335756 h 1404937"/>
              <a:gd name="connsiteX7" fmla="*/ 481013 w 485775"/>
              <a:gd name="connsiteY7" fmla="*/ 311943 h 1404937"/>
              <a:gd name="connsiteX8" fmla="*/ 483394 w 485775"/>
              <a:gd name="connsiteY8" fmla="*/ 280987 h 1404937"/>
              <a:gd name="connsiteX9" fmla="*/ 483394 w 485775"/>
              <a:gd name="connsiteY9" fmla="*/ 250031 h 1404937"/>
              <a:gd name="connsiteX10" fmla="*/ 478631 w 485775"/>
              <a:gd name="connsiteY10" fmla="*/ 221456 h 1404937"/>
              <a:gd name="connsiteX11" fmla="*/ 464344 w 485775"/>
              <a:gd name="connsiteY11" fmla="*/ 188118 h 1404937"/>
              <a:gd name="connsiteX12" fmla="*/ 447675 w 485775"/>
              <a:gd name="connsiteY12" fmla="*/ 161925 h 1404937"/>
              <a:gd name="connsiteX13" fmla="*/ 419100 w 485775"/>
              <a:gd name="connsiteY13" fmla="*/ 133350 h 1404937"/>
              <a:gd name="connsiteX14" fmla="*/ 383381 w 485775"/>
              <a:gd name="connsiteY14" fmla="*/ 104775 h 1404937"/>
              <a:gd name="connsiteX15" fmla="*/ 321469 w 485775"/>
              <a:gd name="connsiteY15" fmla="*/ 71437 h 1404937"/>
              <a:gd name="connsiteX16" fmla="*/ 238125 w 485775"/>
              <a:gd name="connsiteY16" fmla="*/ 33337 h 1404937"/>
              <a:gd name="connsiteX17" fmla="*/ 178594 w 485775"/>
              <a:gd name="connsiteY17" fmla="*/ 14287 h 1404937"/>
              <a:gd name="connsiteX18" fmla="*/ 114300 w 485775"/>
              <a:gd name="connsiteY18" fmla="*/ 2381 h 1404937"/>
              <a:gd name="connsiteX19" fmla="*/ 59531 w 485775"/>
              <a:gd name="connsiteY19" fmla="*/ 0 h 1404937"/>
              <a:gd name="connsiteX20" fmla="*/ 30956 w 485775"/>
              <a:gd name="connsiteY20" fmla="*/ 0 h 1404937"/>
              <a:gd name="connsiteX21" fmla="*/ 7144 w 485775"/>
              <a:gd name="connsiteY21" fmla="*/ 4762 h 1404937"/>
              <a:gd name="connsiteX22" fmla="*/ 0 w 485775"/>
              <a:gd name="connsiteY22" fmla="*/ 14287 h 1404937"/>
              <a:gd name="connsiteX23" fmla="*/ 0 w 485775"/>
              <a:gd name="connsiteY23" fmla="*/ 26193 h 1404937"/>
              <a:gd name="connsiteX24" fmla="*/ 11906 w 485775"/>
              <a:gd name="connsiteY24" fmla="*/ 47625 h 1404937"/>
              <a:gd name="connsiteX25" fmla="*/ 52388 w 485775"/>
              <a:gd name="connsiteY25" fmla="*/ 90487 h 1404937"/>
              <a:gd name="connsiteX26" fmla="*/ 78581 w 485775"/>
              <a:gd name="connsiteY26" fmla="*/ 107156 h 1404937"/>
              <a:gd name="connsiteX27" fmla="*/ 102394 w 485775"/>
              <a:gd name="connsiteY27" fmla="*/ 121443 h 1404937"/>
              <a:gd name="connsiteX28" fmla="*/ 123825 w 485775"/>
              <a:gd name="connsiteY28" fmla="*/ 142875 h 1404937"/>
              <a:gd name="connsiteX29" fmla="*/ 142875 w 485775"/>
              <a:gd name="connsiteY29" fmla="*/ 166687 h 1404937"/>
              <a:gd name="connsiteX30" fmla="*/ 161925 w 485775"/>
              <a:gd name="connsiteY30" fmla="*/ 195262 h 1404937"/>
              <a:gd name="connsiteX31" fmla="*/ 180975 w 485775"/>
              <a:gd name="connsiteY31" fmla="*/ 242887 h 1404937"/>
              <a:gd name="connsiteX32" fmla="*/ 195263 w 485775"/>
              <a:gd name="connsiteY32" fmla="*/ 300037 h 1404937"/>
              <a:gd name="connsiteX33" fmla="*/ 204788 w 485775"/>
              <a:gd name="connsiteY33" fmla="*/ 369093 h 1404937"/>
              <a:gd name="connsiteX34" fmla="*/ 211931 w 485775"/>
              <a:gd name="connsiteY34" fmla="*/ 442912 h 1404937"/>
              <a:gd name="connsiteX35" fmla="*/ 216694 w 485775"/>
              <a:gd name="connsiteY35" fmla="*/ 540543 h 1404937"/>
              <a:gd name="connsiteX36" fmla="*/ 216694 w 485775"/>
              <a:gd name="connsiteY36" fmla="*/ 819150 h 1404937"/>
              <a:gd name="connsiteX37" fmla="*/ 214313 w 485775"/>
              <a:gd name="connsiteY37" fmla="*/ 969168 h 1404937"/>
              <a:gd name="connsiteX38" fmla="*/ 209550 w 485775"/>
              <a:gd name="connsiteY38" fmla="*/ 1071562 h 1404937"/>
              <a:gd name="connsiteX39" fmla="*/ 192881 w 485775"/>
              <a:gd name="connsiteY39" fmla="*/ 1223962 h 1404937"/>
              <a:gd name="connsiteX40" fmla="*/ 200025 w 485775"/>
              <a:gd name="connsiteY40" fmla="*/ 1254918 h 1404937"/>
              <a:gd name="connsiteX41" fmla="*/ 223838 w 485775"/>
              <a:gd name="connsiteY41" fmla="*/ 1302543 h 1404937"/>
              <a:gd name="connsiteX42" fmla="*/ 245269 w 485775"/>
              <a:gd name="connsiteY42" fmla="*/ 1333500 h 1404937"/>
              <a:gd name="connsiteX43" fmla="*/ 264319 w 485775"/>
              <a:gd name="connsiteY43" fmla="*/ 1357312 h 1404937"/>
              <a:gd name="connsiteX44" fmla="*/ 285750 w 485775"/>
              <a:gd name="connsiteY44" fmla="*/ 1376362 h 1404937"/>
              <a:gd name="connsiteX45" fmla="*/ 309563 w 485775"/>
              <a:gd name="connsiteY45" fmla="*/ 1390650 h 1404937"/>
              <a:gd name="connsiteX46" fmla="*/ 342900 w 485775"/>
              <a:gd name="connsiteY46" fmla="*/ 1404937 h 1404937"/>
              <a:gd name="connsiteX47" fmla="*/ 481013 w 485775"/>
              <a:gd name="connsiteY47" fmla="*/ 1278012 h 1404937"/>
              <a:gd name="connsiteX48" fmla="*/ 485775 w 485775"/>
              <a:gd name="connsiteY48" fmla="*/ 1226343 h 1404937"/>
              <a:gd name="connsiteX49" fmla="*/ 483394 w 485775"/>
              <a:gd name="connsiteY49" fmla="*/ 1066800 h 1404937"/>
              <a:gd name="connsiteX50" fmla="*/ 478631 w 485775"/>
              <a:gd name="connsiteY50" fmla="*/ 988218 h 1404937"/>
              <a:gd name="connsiteX51" fmla="*/ 466725 w 485775"/>
              <a:gd name="connsiteY51" fmla="*/ 812006 h 1404937"/>
              <a:gd name="connsiteX0" fmla="*/ 466725 w 485775"/>
              <a:gd name="connsiteY0" fmla="*/ 812006 h 1390650"/>
              <a:gd name="connsiteX1" fmla="*/ 461963 w 485775"/>
              <a:gd name="connsiteY1" fmla="*/ 690562 h 1390650"/>
              <a:gd name="connsiteX2" fmla="*/ 461963 w 485775"/>
              <a:gd name="connsiteY2" fmla="*/ 528637 h 1390650"/>
              <a:gd name="connsiteX3" fmla="*/ 461963 w 485775"/>
              <a:gd name="connsiteY3" fmla="*/ 438150 h 1390650"/>
              <a:gd name="connsiteX4" fmla="*/ 461963 w 485775"/>
              <a:gd name="connsiteY4" fmla="*/ 388143 h 1390650"/>
              <a:gd name="connsiteX5" fmla="*/ 466725 w 485775"/>
              <a:gd name="connsiteY5" fmla="*/ 369093 h 1390650"/>
              <a:gd name="connsiteX6" fmla="*/ 476250 w 485775"/>
              <a:gd name="connsiteY6" fmla="*/ 335756 h 1390650"/>
              <a:gd name="connsiteX7" fmla="*/ 481013 w 485775"/>
              <a:gd name="connsiteY7" fmla="*/ 311943 h 1390650"/>
              <a:gd name="connsiteX8" fmla="*/ 483394 w 485775"/>
              <a:gd name="connsiteY8" fmla="*/ 280987 h 1390650"/>
              <a:gd name="connsiteX9" fmla="*/ 483394 w 485775"/>
              <a:gd name="connsiteY9" fmla="*/ 250031 h 1390650"/>
              <a:gd name="connsiteX10" fmla="*/ 478631 w 485775"/>
              <a:gd name="connsiteY10" fmla="*/ 221456 h 1390650"/>
              <a:gd name="connsiteX11" fmla="*/ 464344 w 485775"/>
              <a:gd name="connsiteY11" fmla="*/ 188118 h 1390650"/>
              <a:gd name="connsiteX12" fmla="*/ 447675 w 485775"/>
              <a:gd name="connsiteY12" fmla="*/ 161925 h 1390650"/>
              <a:gd name="connsiteX13" fmla="*/ 419100 w 485775"/>
              <a:gd name="connsiteY13" fmla="*/ 133350 h 1390650"/>
              <a:gd name="connsiteX14" fmla="*/ 383381 w 485775"/>
              <a:gd name="connsiteY14" fmla="*/ 104775 h 1390650"/>
              <a:gd name="connsiteX15" fmla="*/ 321469 w 485775"/>
              <a:gd name="connsiteY15" fmla="*/ 71437 h 1390650"/>
              <a:gd name="connsiteX16" fmla="*/ 238125 w 485775"/>
              <a:gd name="connsiteY16" fmla="*/ 33337 h 1390650"/>
              <a:gd name="connsiteX17" fmla="*/ 178594 w 485775"/>
              <a:gd name="connsiteY17" fmla="*/ 14287 h 1390650"/>
              <a:gd name="connsiteX18" fmla="*/ 114300 w 485775"/>
              <a:gd name="connsiteY18" fmla="*/ 2381 h 1390650"/>
              <a:gd name="connsiteX19" fmla="*/ 59531 w 485775"/>
              <a:gd name="connsiteY19" fmla="*/ 0 h 1390650"/>
              <a:gd name="connsiteX20" fmla="*/ 30956 w 485775"/>
              <a:gd name="connsiteY20" fmla="*/ 0 h 1390650"/>
              <a:gd name="connsiteX21" fmla="*/ 7144 w 485775"/>
              <a:gd name="connsiteY21" fmla="*/ 4762 h 1390650"/>
              <a:gd name="connsiteX22" fmla="*/ 0 w 485775"/>
              <a:gd name="connsiteY22" fmla="*/ 14287 h 1390650"/>
              <a:gd name="connsiteX23" fmla="*/ 0 w 485775"/>
              <a:gd name="connsiteY23" fmla="*/ 26193 h 1390650"/>
              <a:gd name="connsiteX24" fmla="*/ 11906 w 485775"/>
              <a:gd name="connsiteY24" fmla="*/ 47625 h 1390650"/>
              <a:gd name="connsiteX25" fmla="*/ 52388 w 485775"/>
              <a:gd name="connsiteY25" fmla="*/ 90487 h 1390650"/>
              <a:gd name="connsiteX26" fmla="*/ 78581 w 485775"/>
              <a:gd name="connsiteY26" fmla="*/ 107156 h 1390650"/>
              <a:gd name="connsiteX27" fmla="*/ 102394 w 485775"/>
              <a:gd name="connsiteY27" fmla="*/ 121443 h 1390650"/>
              <a:gd name="connsiteX28" fmla="*/ 123825 w 485775"/>
              <a:gd name="connsiteY28" fmla="*/ 142875 h 1390650"/>
              <a:gd name="connsiteX29" fmla="*/ 142875 w 485775"/>
              <a:gd name="connsiteY29" fmla="*/ 166687 h 1390650"/>
              <a:gd name="connsiteX30" fmla="*/ 161925 w 485775"/>
              <a:gd name="connsiteY30" fmla="*/ 195262 h 1390650"/>
              <a:gd name="connsiteX31" fmla="*/ 180975 w 485775"/>
              <a:gd name="connsiteY31" fmla="*/ 242887 h 1390650"/>
              <a:gd name="connsiteX32" fmla="*/ 195263 w 485775"/>
              <a:gd name="connsiteY32" fmla="*/ 300037 h 1390650"/>
              <a:gd name="connsiteX33" fmla="*/ 204788 w 485775"/>
              <a:gd name="connsiteY33" fmla="*/ 369093 h 1390650"/>
              <a:gd name="connsiteX34" fmla="*/ 211931 w 485775"/>
              <a:gd name="connsiteY34" fmla="*/ 442912 h 1390650"/>
              <a:gd name="connsiteX35" fmla="*/ 216694 w 485775"/>
              <a:gd name="connsiteY35" fmla="*/ 540543 h 1390650"/>
              <a:gd name="connsiteX36" fmla="*/ 216694 w 485775"/>
              <a:gd name="connsiteY36" fmla="*/ 819150 h 1390650"/>
              <a:gd name="connsiteX37" fmla="*/ 214313 w 485775"/>
              <a:gd name="connsiteY37" fmla="*/ 969168 h 1390650"/>
              <a:gd name="connsiteX38" fmla="*/ 209550 w 485775"/>
              <a:gd name="connsiteY38" fmla="*/ 1071562 h 1390650"/>
              <a:gd name="connsiteX39" fmla="*/ 192881 w 485775"/>
              <a:gd name="connsiteY39" fmla="*/ 1223962 h 1390650"/>
              <a:gd name="connsiteX40" fmla="*/ 200025 w 485775"/>
              <a:gd name="connsiteY40" fmla="*/ 1254918 h 1390650"/>
              <a:gd name="connsiteX41" fmla="*/ 223838 w 485775"/>
              <a:gd name="connsiteY41" fmla="*/ 1302543 h 1390650"/>
              <a:gd name="connsiteX42" fmla="*/ 245269 w 485775"/>
              <a:gd name="connsiteY42" fmla="*/ 1333500 h 1390650"/>
              <a:gd name="connsiteX43" fmla="*/ 264319 w 485775"/>
              <a:gd name="connsiteY43" fmla="*/ 1357312 h 1390650"/>
              <a:gd name="connsiteX44" fmla="*/ 285750 w 485775"/>
              <a:gd name="connsiteY44" fmla="*/ 1376362 h 1390650"/>
              <a:gd name="connsiteX45" fmla="*/ 309563 w 485775"/>
              <a:gd name="connsiteY45" fmla="*/ 1390650 h 1390650"/>
              <a:gd name="connsiteX46" fmla="*/ 481013 w 485775"/>
              <a:gd name="connsiteY46" fmla="*/ 1278012 h 1390650"/>
              <a:gd name="connsiteX47" fmla="*/ 485775 w 485775"/>
              <a:gd name="connsiteY47" fmla="*/ 1226343 h 1390650"/>
              <a:gd name="connsiteX48" fmla="*/ 483394 w 485775"/>
              <a:gd name="connsiteY48" fmla="*/ 1066800 h 1390650"/>
              <a:gd name="connsiteX49" fmla="*/ 478631 w 485775"/>
              <a:gd name="connsiteY49" fmla="*/ 988218 h 1390650"/>
              <a:gd name="connsiteX50" fmla="*/ 466725 w 485775"/>
              <a:gd name="connsiteY50" fmla="*/ 812006 h 1390650"/>
              <a:gd name="connsiteX0" fmla="*/ 466725 w 485775"/>
              <a:gd name="connsiteY0" fmla="*/ 812006 h 1376362"/>
              <a:gd name="connsiteX1" fmla="*/ 461963 w 485775"/>
              <a:gd name="connsiteY1" fmla="*/ 690562 h 1376362"/>
              <a:gd name="connsiteX2" fmla="*/ 461963 w 485775"/>
              <a:gd name="connsiteY2" fmla="*/ 528637 h 1376362"/>
              <a:gd name="connsiteX3" fmla="*/ 461963 w 485775"/>
              <a:gd name="connsiteY3" fmla="*/ 438150 h 1376362"/>
              <a:gd name="connsiteX4" fmla="*/ 461963 w 485775"/>
              <a:gd name="connsiteY4" fmla="*/ 388143 h 1376362"/>
              <a:gd name="connsiteX5" fmla="*/ 466725 w 485775"/>
              <a:gd name="connsiteY5" fmla="*/ 369093 h 1376362"/>
              <a:gd name="connsiteX6" fmla="*/ 476250 w 485775"/>
              <a:gd name="connsiteY6" fmla="*/ 335756 h 1376362"/>
              <a:gd name="connsiteX7" fmla="*/ 481013 w 485775"/>
              <a:gd name="connsiteY7" fmla="*/ 311943 h 1376362"/>
              <a:gd name="connsiteX8" fmla="*/ 483394 w 485775"/>
              <a:gd name="connsiteY8" fmla="*/ 280987 h 1376362"/>
              <a:gd name="connsiteX9" fmla="*/ 483394 w 485775"/>
              <a:gd name="connsiteY9" fmla="*/ 250031 h 1376362"/>
              <a:gd name="connsiteX10" fmla="*/ 478631 w 485775"/>
              <a:gd name="connsiteY10" fmla="*/ 221456 h 1376362"/>
              <a:gd name="connsiteX11" fmla="*/ 464344 w 485775"/>
              <a:gd name="connsiteY11" fmla="*/ 188118 h 1376362"/>
              <a:gd name="connsiteX12" fmla="*/ 447675 w 485775"/>
              <a:gd name="connsiteY12" fmla="*/ 161925 h 1376362"/>
              <a:gd name="connsiteX13" fmla="*/ 419100 w 485775"/>
              <a:gd name="connsiteY13" fmla="*/ 133350 h 1376362"/>
              <a:gd name="connsiteX14" fmla="*/ 383381 w 485775"/>
              <a:gd name="connsiteY14" fmla="*/ 104775 h 1376362"/>
              <a:gd name="connsiteX15" fmla="*/ 321469 w 485775"/>
              <a:gd name="connsiteY15" fmla="*/ 71437 h 1376362"/>
              <a:gd name="connsiteX16" fmla="*/ 238125 w 485775"/>
              <a:gd name="connsiteY16" fmla="*/ 33337 h 1376362"/>
              <a:gd name="connsiteX17" fmla="*/ 178594 w 485775"/>
              <a:gd name="connsiteY17" fmla="*/ 14287 h 1376362"/>
              <a:gd name="connsiteX18" fmla="*/ 114300 w 485775"/>
              <a:gd name="connsiteY18" fmla="*/ 2381 h 1376362"/>
              <a:gd name="connsiteX19" fmla="*/ 59531 w 485775"/>
              <a:gd name="connsiteY19" fmla="*/ 0 h 1376362"/>
              <a:gd name="connsiteX20" fmla="*/ 30956 w 485775"/>
              <a:gd name="connsiteY20" fmla="*/ 0 h 1376362"/>
              <a:gd name="connsiteX21" fmla="*/ 7144 w 485775"/>
              <a:gd name="connsiteY21" fmla="*/ 4762 h 1376362"/>
              <a:gd name="connsiteX22" fmla="*/ 0 w 485775"/>
              <a:gd name="connsiteY22" fmla="*/ 14287 h 1376362"/>
              <a:gd name="connsiteX23" fmla="*/ 0 w 485775"/>
              <a:gd name="connsiteY23" fmla="*/ 26193 h 1376362"/>
              <a:gd name="connsiteX24" fmla="*/ 11906 w 485775"/>
              <a:gd name="connsiteY24" fmla="*/ 47625 h 1376362"/>
              <a:gd name="connsiteX25" fmla="*/ 52388 w 485775"/>
              <a:gd name="connsiteY25" fmla="*/ 90487 h 1376362"/>
              <a:gd name="connsiteX26" fmla="*/ 78581 w 485775"/>
              <a:gd name="connsiteY26" fmla="*/ 107156 h 1376362"/>
              <a:gd name="connsiteX27" fmla="*/ 102394 w 485775"/>
              <a:gd name="connsiteY27" fmla="*/ 121443 h 1376362"/>
              <a:gd name="connsiteX28" fmla="*/ 123825 w 485775"/>
              <a:gd name="connsiteY28" fmla="*/ 142875 h 1376362"/>
              <a:gd name="connsiteX29" fmla="*/ 142875 w 485775"/>
              <a:gd name="connsiteY29" fmla="*/ 166687 h 1376362"/>
              <a:gd name="connsiteX30" fmla="*/ 161925 w 485775"/>
              <a:gd name="connsiteY30" fmla="*/ 195262 h 1376362"/>
              <a:gd name="connsiteX31" fmla="*/ 180975 w 485775"/>
              <a:gd name="connsiteY31" fmla="*/ 242887 h 1376362"/>
              <a:gd name="connsiteX32" fmla="*/ 195263 w 485775"/>
              <a:gd name="connsiteY32" fmla="*/ 300037 h 1376362"/>
              <a:gd name="connsiteX33" fmla="*/ 204788 w 485775"/>
              <a:gd name="connsiteY33" fmla="*/ 369093 h 1376362"/>
              <a:gd name="connsiteX34" fmla="*/ 211931 w 485775"/>
              <a:gd name="connsiteY34" fmla="*/ 442912 h 1376362"/>
              <a:gd name="connsiteX35" fmla="*/ 216694 w 485775"/>
              <a:gd name="connsiteY35" fmla="*/ 540543 h 1376362"/>
              <a:gd name="connsiteX36" fmla="*/ 216694 w 485775"/>
              <a:gd name="connsiteY36" fmla="*/ 819150 h 1376362"/>
              <a:gd name="connsiteX37" fmla="*/ 214313 w 485775"/>
              <a:gd name="connsiteY37" fmla="*/ 969168 h 1376362"/>
              <a:gd name="connsiteX38" fmla="*/ 209550 w 485775"/>
              <a:gd name="connsiteY38" fmla="*/ 1071562 h 1376362"/>
              <a:gd name="connsiteX39" fmla="*/ 192881 w 485775"/>
              <a:gd name="connsiteY39" fmla="*/ 1223962 h 1376362"/>
              <a:gd name="connsiteX40" fmla="*/ 200025 w 485775"/>
              <a:gd name="connsiteY40" fmla="*/ 1254918 h 1376362"/>
              <a:gd name="connsiteX41" fmla="*/ 223838 w 485775"/>
              <a:gd name="connsiteY41" fmla="*/ 1302543 h 1376362"/>
              <a:gd name="connsiteX42" fmla="*/ 245269 w 485775"/>
              <a:gd name="connsiteY42" fmla="*/ 1333500 h 1376362"/>
              <a:gd name="connsiteX43" fmla="*/ 264319 w 485775"/>
              <a:gd name="connsiteY43" fmla="*/ 1357312 h 1376362"/>
              <a:gd name="connsiteX44" fmla="*/ 285750 w 485775"/>
              <a:gd name="connsiteY44" fmla="*/ 1376362 h 1376362"/>
              <a:gd name="connsiteX45" fmla="*/ 481013 w 485775"/>
              <a:gd name="connsiteY45" fmla="*/ 1278012 h 1376362"/>
              <a:gd name="connsiteX46" fmla="*/ 485775 w 485775"/>
              <a:gd name="connsiteY46" fmla="*/ 1226343 h 1376362"/>
              <a:gd name="connsiteX47" fmla="*/ 483394 w 485775"/>
              <a:gd name="connsiteY47" fmla="*/ 1066800 h 1376362"/>
              <a:gd name="connsiteX48" fmla="*/ 478631 w 485775"/>
              <a:gd name="connsiteY48" fmla="*/ 988218 h 1376362"/>
              <a:gd name="connsiteX49" fmla="*/ 466725 w 485775"/>
              <a:gd name="connsiteY49" fmla="*/ 812006 h 1376362"/>
              <a:gd name="connsiteX0" fmla="*/ 466725 w 485775"/>
              <a:gd name="connsiteY0" fmla="*/ 812006 h 1357312"/>
              <a:gd name="connsiteX1" fmla="*/ 461963 w 485775"/>
              <a:gd name="connsiteY1" fmla="*/ 690562 h 1357312"/>
              <a:gd name="connsiteX2" fmla="*/ 461963 w 485775"/>
              <a:gd name="connsiteY2" fmla="*/ 528637 h 1357312"/>
              <a:gd name="connsiteX3" fmla="*/ 461963 w 485775"/>
              <a:gd name="connsiteY3" fmla="*/ 438150 h 1357312"/>
              <a:gd name="connsiteX4" fmla="*/ 461963 w 485775"/>
              <a:gd name="connsiteY4" fmla="*/ 388143 h 1357312"/>
              <a:gd name="connsiteX5" fmla="*/ 466725 w 485775"/>
              <a:gd name="connsiteY5" fmla="*/ 369093 h 1357312"/>
              <a:gd name="connsiteX6" fmla="*/ 476250 w 485775"/>
              <a:gd name="connsiteY6" fmla="*/ 335756 h 1357312"/>
              <a:gd name="connsiteX7" fmla="*/ 481013 w 485775"/>
              <a:gd name="connsiteY7" fmla="*/ 311943 h 1357312"/>
              <a:gd name="connsiteX8" fmla="*/ 483394 w 485775"/>
              <a:gd name="connsiteY8" fmla="*/ 280987 h 1357312"/>
              <a:gd name="connsiteX9" fmla="*/ 483394 w 485775"/>
              <a:gd name="connsiteY9" fmla="*/ 250031 h 1357312"/>
              <a:gd name="connsiteX10" fmla="*/ 478631 w 485775"/>
              <a:gd name="connsiteY10" fmla="*/ 221456 h 1357312"/>
              <a:gd name="connsiteX11" fmla="*/ 464344 w 485775"/>
              <a:gd name="connsiteY11" fmla="*/ 188118 h 1357312"/>
              <a:gd name="connsiteX12" fmla="*/ 447675 w 485775"/>
              <a:gd name="connsiteY12" fmla="*/ 161925 h 1357312"/>
              <a:gd name="connsiteX13" fmla="*/ 419100 w 485775"/>
              <a:gd name="connsiteY13" fmla="*/ 133350 h 1357312"/>
              <a:gd name="connsiteX14" fmla="*/ 383381 w 485775"/>
              <a:gd name="connsiteY14" fmla="*/ 104775 h 1357312"/>
              <a:gd name="connsiteX15" fmla="*/ 321469 w 485775"/>
              <a:gd name="connsiteY15" fmla="*/ 71437 h 1357312"/>
              <a:gd name="connsiteX16" fmla="*/ 238125 w 485775"/>
              <a:gd name="connsiteY16" fmla="*/ 33337 h 1357312"/>
              <a:gd name="connsiteX17" fmla="*/ 178594 w 485775"/>
              <a:gd name="connsiteY17" fmla="*/ 14287 h 1357312"/>
              <a:gd name="connsiteX18" fmla="*/ 114300 w 485775"/>
              <a:gd name="connsiteY18" fmla="*/ 2381 h 1357312"/>
              <a:gd name="connsiteX19" fmla="*/ 59531 w 485775"/>
              <a:gd name="connsiteY19" fmla="*/ 0 h 1357312"/>
              <a:gd name="connsiteX20" fmla="*/ 30956 w 485775"/>
              <a:gd name="connsiteY20" fmla="*/ 0 h 1357312"/>
              <a:gd name="connsiteX21" fmla="*/ 7144 w 485775"/>
              <a:gd name="connsiteY21" fmla="*/ 4762 h 1357312"/>
              <a:gd name="connsiteX22" fmla="*/ 0 w 485775"/>
              <a:gd name="connsiteY22" fmla="*/ 14287 h 1357312"/>
              <a:gd name="connsiteX23" fmla="*/ 0 w 485775"/>
              <a:gd name="connsiteY23" fmla="*/ 26193 h 1357312"/>
              <a:gd name="connsiteX24" fmla="*/ 11906 w 485775"/>
              <a:gd name="connsiteY24" fmla="*/ 47625 h 1357312"/>
              <a:gd name="connsiteX25" fmla="*/ 52388 w 485775"/>
              <a:gd name="connsiteY25" fmla="*/ 90487 h 1357312"/>
              <a:gd name="connsiteX26" fmla="*/ 78581 w 485775"/>
              <a:gd name="connsiteY26" fmla="*/ 107156 h 1357312"/>
              <a:gd name="connsiteX27" fmla="*/ 102394 w 485775"/>
              <a:gd name="connsiteY27" fmla="*/ 121443 h 1357312"/>
              <a:gd name="connsiteX28" fmla="*/ 123825 w 485775"/>
              <a:gd name="connsiteY28" fmla="*/ 142875 h 1357312"/>
              <a:gd name="connsiteX29" fmla="*/ 142875 w 485775"/>
              <a:gd name="connsiteY29" fmla="*/ 166687 h 1357312"/>
              <a:gd name="connsiteX30" fmla="*/ 161925 w 485775"/>
              <a:gd name="connsiteY30" fmla="*/ 195262 h 1357312"/>
              <a:gd name="connsiteX31" fmla="*/ 180975 w 485775"/>
              <a:gd name="connsiteY31" fmla="*/ 242887 h 1357312"/>
              <a:gd name="connsiteX32" fmla="*/ 195263 w 485775"/>
              <a:gd name="connsiteY32" fmla="*/ 300037 h 1357312"/>
              <a:gd name="connsiteX33" fmla="*/ 204788 w 485775"/>
              <a:gd name="connsiteY33" fmla="*/ 369093 h 1357312"/>
              <a:gd name="connsiteX34" fmla="*/ 211931 w 485775"/>
              <a:gd name="connsiteY34" fmla="*/ 442912 h 1357312"/>
              <a:gd name="connsiteX35" fmla="*/ 216694 w 485775"/>
              <a:gd name="connsiteY35" fmla="*/ 540543 h 1357312"/>
              <a:gd name="connsiteX36" fmla="*/ 216694 w 485775"/>
              <a:gd name="connsiteY36" fmla="*/ 819150 h 1357312"/>
              <a:gd name="connsiteX37" fmla="*/ 214313 w 485775"/>
              <a:gd name="connsiteY37" fmla="*/ 969168 h 1357312"/>
              <a:gd name="connsiteX38" fmla="*/ 209550 w 485775"/>
              <a:gd name="connsiteY38" fmla="*/ 1071562 h 1357312"/>
              <a:gd name="connsiteX39" fmla="*/ 192881 w 485775"/>
              <a:gd name="connsiteY39" fmla="*/ 1223962 h 1357312"/>
              <a:gd name="connsiteX40" fmla="*/ 200025 w 485775"/>
              <a:gd name="connsiteY40" fmla="*/ 1254918 h 1357312"/>
              <a:gd name="connsiteX41" fmla="*/ 223838 w 485775"/>
              <a:gd name="connsiteY41" fmla="*/ 1302543 h 1357312"/>
              <a:gd name="connsiteX42" fmla="*/ 245269 w 485775"/>
              <a:gd name="connsiteY42" fmla="*/ 1333500 h 1357312"/>
              <a:gd name="connsiteX43" fmla="*/ 264319 w 485775"/>
              <a:gd name="connsiteY43" fmla="*/ 1357312 h 1357312"/>
              <a:gd name="connsiteX44" fmla="*/ 481013 w 485775"/>
              <a:gd name="connsiteY44" fmla="*/ 1278012 h 1357312"/>
              <a:gd name="connsiteX45" fmla="*/ 485775 w 485775"/>
              <a:gd name="connsiteY45" fmla="*/ 1226343 h 1357312"/>
              <a:gd name="connsiteX46" fmla="*/ 483394 w 485775"/>
              <a:gd name="connsiteY46" fmla="*/ 1066800 h 1357312"/>
              <a:gd name="connsiteX47" fmla="*/ 478631 w 485775"/>
              <a:gd name="connsiteY47" fmla="*/ 988218 h 1357312"/>
              <a:gd name="connsiteX48" fmla="*/ 466725 w 485775"/>
              <a:gd name="connsiteY48" fmla="*/ 812006 h 1357312"/>
              <a:gd name="connsiteX0" fmla="*/ 466725 w 485775"/>
              <a:gd name="connsiteY0" fmla="*/ 812006 h 1333500"/>
              <a:gd name="connsiteX1" fmla="*/ 461963 w 485775"/>
              <a:gd name="connsiteY1" fmla="*/ 690562 h 1333500"/>
              <a:gd name="connsiteX2" fmla="*/ 461963 w 485775"/>
              <a:gd name="connsiteY2" fmla="*/ 528637 h 1333500"/>
              <a:gd name="connsiteX3" fmla="*/ 461963 w 485775"/>
              <a:gd name="connsiteY3" fmla="*/ 438150 h 1333500"/>
              <a:gd name="connsiteX4" fmla="*/ 461963 w 485775"/>
              <a:gd name="connsiteY4" fmla="*/ 388143 h 1333500"/>
              <a:gd name="connsiteX5" fmla="*/ 466725 w 485775"/>
              <a:gd name="connsiteY5" fmla="*/ 369093 h 1333500"/>
              <a:gd name="connsiteX6" fmla="*/ 476250 w 485775"/>
              <a:gd name="connsiteY6" fmla="*/ 335756 h 1333500"/>
              <a:gd name="connsiteX7" fmla="*/ 481013 w 485775"/>
              <a:gd name="connsiteY7" fmla="*/ 311943 h 1333500"/>
              <a:gd name="connsiteX8" fmla="*/ 483394 w 485775"/>
              <a:gd name="connsiteY8" fmla="*/ 280987 h 1333500"/>
              <a:gd name="connsiteX9" fmla="*/ 483394 w 485775"/>
              <a:gd name="connsiteY9" fmla="*/ 250031 h 1333500"/>
              <a:gd name="connsiteX10" fmla="*/ 478631 w 485775"/>
              <a:gd name="connsiteY10" fmla="*/ 221456 h 1333500"/>
              <a:gd name="connsiteX11" fmla="*/ 464344 w 485775"/>
              <a:gd name="connsiteY11" fmla="*/ 188118 h 1333500"/>
              <a:gd name="connsiteX12" fmla="*/ 447675 w 485775"/>
              <a:gd name="connsiteY12" fmla="*/ 161925 h 1333500"/>
              <a:gd name="connsiteX13" fmla="*/ 419100 w 485775"/>
              <a:gd name="connsiteY13" fmla="*/ 133350 h 1333500"/>
              <a:gd name="connsiteX14" fmla="*/ 383381 w 485775"/>
              <a:gd name="connsiteY14" fmla="*/ 104775 h 1333500"/>
              <a:gd name="connsiteX15" fmla="*/ 321469 w 485775"/>
              <a:gd name="connsiteY15" fmla="*/ 71437 h 1333500"/>
              <a:gd name="connsiteX16" fmla="*/ 238125 w 485775"/>
              <a:gd name="connsiteY16" fmla="*/ 33337 h 1333500"/>
              <a:gd name="connsiteX17" fmla="*/ 178594 w 485775"/>
              <a:gd name="connsiteY17" fmla="*/ 14287 h 1333500"/>
              <a:gd name="connsiteX18" fmla="*/ 114300 w 485775"/>
              <a:gd name="connsiteY18" fmla="*/ 2381 h 1333500"/>
              <a:gd name="connsiteX19" fmla="*/ 59531 w 485775"/>
              <a:gd name="connsiteY19" fmla="*/ 0 h 1333500"/>
              <a:gd name="connsiteX20" fmla="*/ 30956 w 485775"/>
              <a:gd name="connsiteY20" fmla="*/ 0 h 1333500"/>
              <a:gd name="connsiteX21" fmla="*/ 7144 w 485775"/>
              <a:gd name="connsiteY21" fmla="*/ 4762 h 1333500"/>
              <a:gd name="connsiteX22" fmla="*/ 0 w 485775"/>
              <a:gd name="connsiteY22" fmla="*/ 14287 h 1333500"/>
              <a:gd name="connsiteX23" fmla="*/ 0 w 485775"/>
              <a:gd name="connsiteY23" fmla="*/ 26193 h 1333500"/>
              <a:gd name="connsiteX24" fmla="*/ 11906 w 485775"/>
              <a:gd name="connsiteY24" fmla="*/ 47625 h 1333500"/>
              <a:gd name="connsiteX25" fmla="*/ 52388 w 485775"/>
              <a:gd name="connsiteY25" fmla="*/ 90487 h 1333500"/>
              <a:gd name="connsiteX26" fmla="*/ 78581 w 485775"/>
              <a:gd name="connsiteY26" fmla="*/ 107156 h 1333500"/>
              <a:gd name="connsiteX27" fmla="*/ 102394 w 485775"/>
              <a:gd name="connsiteY27" fmla="*/ 121443 h 1333500"/>
              <a:gd name="connsiteX28" fmla="*/ 123825 w 485775"/>
              <a:gd name="connsiteY28" fmla="*/ 142875 h 1333500"/>
              <a:gd name="connsiteX29" fmla="*/ 142875 w 485775"/>
              <a:gd name="connsiteY29" fmla="*/ 166687 h 1333500"/>
              <a:gd name="connsiteX30" fmla="*/ 161925 w 485775"/>
              <a:gd name="connsiteY30" fmla="*/ 195262 h 1333500"/>
              <a:gd name="connsiteX31" fmla="*/ 180975 w 485775"/>
              <a:gd name="connsiteY31" fmla="*/ 242887 h 1333500"/>
              <a:gd name="connsiteX32" fmla="*/ 195263 w 485775"/>
              <a:gd name="connsiteY32" fmla="*/ 300037 h 1333500"/>
              <a:gd name="connsiteX33" fmla="*/ 204788 w 485775"/>
              <a:gd name="connsiteY33" fmla="*/ 369093 h 1333500"/>
              <a:gd name="connsiteX34" fmla="*/ 211931 w 485775"/>
              <a:gd name="connsiteY34" fmla="*/ 442912 h 1333500"/>
              <a:gd name="connsiteX35" fmla="*/ 216694 w 485775"/>
              <a:gd name="connsiteY35" fmla="*/ 540543 h 1333500"/>
              <a:gd name="connsiteX36" fmla="*/ 216694 w 485775"/>
              <a:gd name="connsiteY36" fmla="*/ 819150 h 1333500"/>
              <a:gd name="connsiteX37" fmla="*/ 214313 w 485775"/>
              <a:gd name="connsiteY37" fmla="*/ 969168 h 1333500"/>
              <a:gd name="connsiteX38" fmla="*/ 209550 w 485775"/>
              <a:gd name="connsiteY38" fmla="*/ 1071562 h 1333500"/>
              <a:gd name="connsiteX39" fmla="*/ 192881 w 485775"/>
              <a:gd name="connsiteY39" fmla="*/ 1223962 h 1333500"/>
              <a:gd name="connsiteX40" fmla="*/ 200025 w 485775"/>
              <a:gd name="connsiteY40" fmla="*/ 1254918 h 1333500"/>
              <a:gd name="connsiteX41" fmla="*/ 223838 w 485775"/>
              <a:gd name="connsiteY41" fmla="*/ 1302543 h 1333500"/>
              <a:gd name="connsiteX42" fmla="*/ 245269 w 485775"/>
              <a:gd name="connsiteY42" fmla="*/ 1333500 h 1333500"/>
              <a:gd name="connsiteX43" fmla="*/ 481013 w 485775"/>
              <a:gd name="connsiteY43" fmla="*/ 1278012 h 1333500"/>
              <a:gd name="connsiteX44" fmla="*/ 485775 w 485775"/>
              <a:gd name="connsiteY44" fmla="*/ 1226343 h 1333500"/>
              <a:gd name="connsiteX45" fmla="*/ 483394 w 485775"/>
              <a:gd name="connsiteY45" fmla="*/ 1066800 h 1333500"/>
              <a:gd name="connsiteX46" fmla="*/ 478631 w 485775"/>
              <a:gd name="connsiteY46" fmla="*/ 988218 h 1333500"/>
              <a:gd name="connsiteX47" fmla="*/ 466725 w 485775"/>
              <a:gd name="connsiteY47" fmla="*/ 812006 h 1333500"/>
              <a:gd name="connsiteX0" fmla="*/ 466725 w 485775"/>
              <a:gd name="connsiteY0" fmla="*/ 812006 h 1302543"/>
              <a:gd name="connsiteX1" fmla="*/ 461963 w 485775"/>
              <a:gd name="connsiteY1" fmla="*/ 690562 h 1302543"/>
              <a:gd name="connsiteX2" fmla="*/ 461963 w 485775"/>
              <a:gd name="connsiteY2" fmla="*/ 528637 h 1302543"/>
              <a:gd name="connsiteX3" fmla="*/ 461963 w 485775"/>
              <a:gd name="connsiteY3" fmla="*/ 438150 h 1302543"/>
              <a:gd name="connsiteX4" fmla="*/ 461963 w 485775"/>
              <a:gd name="connsiteY4" fmla="*/ 388143 h 1302543"/>
              <a:gd name="connsiteX5" fmla="*/ 466725 w 485775"/>
              <a:gd name="connsiteY5" fmla="*/ 369093 h 1302543"/>
              <a:gd name="connsiteX6" fmla="*/ 476250 w 485775"/>
              <a:gd name="connsiteY6" fmla="*/ 335756 h 1302543"/>
              <a:gd name="connsiteX7" fmla="*/ 481013 w 485775"/>
              <a:gd name="connsiteY7" fmla="*/ 311943 h 1302543"/>
              <a:gd name="connsiteX8" fmla="*/ 483394 w 485775"/>
              <a:gd name="connsiteY8" fmla="*/ 280987 h 1302543"/>
              <a:gd name="connsiteX9" fmla="*/ 483394 w 485775"/>
              <a:gd name="connsiteY9" fmla="*/ 250031 h 1302543"/>
              <a:gd name="connsiteX10" fmla="*/ 478631 w 485775"/>
              <a:gd name="connsiteY10" fmla="*/ 221456 h 1302543"/>
              <a:gd name="connsiteX11" fmla="*/ 464344 w 485775"/>
              <a:gd name="connsiteY11" fmla="*/ 188118 h 1302543"/>
              <a:gd name="connsiteX12" fmla="*/ 447675 w 485775"/>
              <a:gd name="connsiteY12" fmla="*/ 161925 h 1302543"/>
              <a:gd name="connsiteX13" fmla="*/ 419100 w 485775"/>
              <a:gd name="connsiteY13" fmla="*/ 133350 h 1302543"/>
              <a:gd name="connsiteX14" fmla="*/ 383381 w 485775"/>
              <a:gd name="connsiteY14" fmla="*/ 104775 h 1302543"/>
              <a:gd name="connsiteX15" fmla="*/ 321469 w 485775"/>
              <a:gd name="connsiteY15" fmla="*/ 71437 h 1302543"/>
              <a:gd name="connsiteX16" fmla="*/ 238125 w 485775"/>
              <a:gd name="connsiteY16" fmla="*/ 33337 h 1302543"/>
              <a:gd name="connsiteX17" fmla="*/ 178594 w 485775"/>
              <a:gd name="connsiteY17" fmla="*/ 14287 h 1302543"/>
              <a:gd name="connsiteX18" fmla="*/ 114300 w 485775"/>
              <a:gd name="connsiteY18" fmla="*/ 2381 h 1302543"/>
              <a:gd name="connsiteX19" fmla="*/ 59531 w 485775"/>
              <a:gd name="connsiteY19" fmla="*/ 0 h 1302543"/>
              <a:gd name="connsiteX20" fmla="*/ 30956 w 485775"/>
              <a:gd name="connsiteY20" fmla="*/ 0 h 1302543"/>
              <a:gd name="connsiteX21" fmla="*/ 7144 w 485775"/>
              <a:gd name="connsiteY21" fmla="*/ 4762 h 1302543"/>
              <a:gd name="connsiteX22" fmla="*/ 0 w 485775"/>
              <a:gd name="connsiteY22" fmla="*/ 14287 h 1302543"/>
              <a:gd name="connsiteX23" fmla="*/ 0 w 485775"/>
              <a:gd name="connsiteY23" fmla="*/ 26193 h 1302543"/>
              <a:gd name="connsiteX24" fmla="*/ 11906 w 485775"/>
              <a:gd name="connsiteY24" fmla="*/ 47625 h 1302543"/>
              <a:gd name="connsiteX25" fmla="*/ 52388 w 485775"/>
              <a:gd name="connsiteY25" fmla="*/ 90487 h 1302543"/>
              <a:gd name="connsiteX26" fmla="*/ 78581 w 485775"/>
              <a:gd name="connsiteY26" fmla="*/ 107156 h 1302543"/>
              <a:gd name="connsiteX27" fmla="*/ 102394 w 485775"/>
              <a:gd name="connsiteY27" fmla="*/ 121443 h 1302543"/>
              <a:gd name="connsiteX28" fmla="*/ 123825 w 485775"/>
              <a:gd name="connsiteY28" fmla="*/ 142875 h 1302543"/>
              <a:gd name="connsiteX29" fmla="*/ 142875 w 485775"/>
              <a:gd name="connsiteY29" fmla="*/ 166687 h 1302543"/>
              <a:gd name="connsiteX30" fmla="*/ 161925 w 485775"/>
              <a:gd name="connsiteY30" fmla="*/ 195262 h 1302543"/>
              <a:gd name="connsiteX31" fmla="*/ 180975 w 485775"/>
              <a:gd name="connsiteY31" fmla="*/ 242887 h 1302543"/>
              <a:gd name="connsiteX32" fmla="*/ 195263 w 485775"/>
              <a:gd name="connsiteY32" fmla="*/ 300037 h 1302543"/>
              <a:gd name="connsiteX33" fmla="*/ 204788 w 485775"/>
              <a:gd name="connsiteY33" fmla="*/ 369093 h 1302543"/>
              <a:gd name="connsiteX34" fmla="*/ 211931 w 485775"/>
              <a:gd name="connsiteY34" fmla="*/ 442912 h 1302543"/>
              <a:gd name="connsiteX35" fmla="*/ 216694 w 485775"/>
              <a:gd name="connsiteY35" fmla="*/ 540543 h 1302543"/>
              <a:gd name="connsiteX36" fmla="*/ 216694 w 485775"/>
              <a:gd name="connsiteY36" fmla="*/ 819150 h 1302543"/>
              <a:gd name="connsiteX37" fmla="*/ 214313 w 485775"/>
              <a:gd name="connsiteY37" fmla="*/ 969168 h 1302543"/>
              <a:gd name="connsiteX38" fmla="*/ 209550 w 485775"/>
              <a:gd name="connsiteY38" fmla="*/ 1071562 h 1302543"/>
              <a:gd name="connsiteX39" fmla="*/ 192881 w 485775"/>
              <a:gd name="connsiteY39" fmla="*/ 1223962 h 1302543"/>
              <a:gd name="connsiteX40" fmla="*/ 200025 w 485775"/>
              <a:gd name="connsiteY40" fmla="*/ 1254918 h 1302543"/>
              <a:gd name="connsiteX41" fmla="*/ 223838 w 485775"/>
              <a:gd name="connsiteY41" fmla="*/ 1302543 h 1302543"/>
              <a:gd name="connsiteX42" fmla="*/ 481013 w 485775"/>
              <a:gd name="connsiteY42" fmla="*/ 1278012 h 1302543"/>
              <a:gd name="connsiteX43" fmla="*/ 485775 w 485775"/>
              <a:gd name="connsiteY43" fmla="*/ 1226343 h 1302543"/>
              <a:gd name="connsiteX44" fmla="*/ 483394 w 485775"/>
              <a:gd name="connsiteY44" fmla="*/ 1066800 h 1302543"/>
              <a:gd name="connsiteX45" fmla="*/ 478631 w 485775"/>
              <a:gd name="connsiteY45" fmla="*/ 988218 h 1302543"/>
              <a:gd name="connsiteX46" fmla="*/ 466725 w 485775"/>
              <a:gd name="connsiteY46" fmla="*/ 812006 h 1302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485775" h="1302543">
                <a:moveTo>
                  <a:pt x="466725" y="812006"/>
                </a:moveTo>
                <a:lnTo>
                  <a:pt x="461963" y="690562"/>
                </a:lnTo>
                <a:lnTo>
                  <a:pt x="461963" y="528637"/>
                </a:lnTo>
                <a:lnTo>
                  <a:pt x="461963" y="438150"/>
                </a:lnTo>
                <a:lnTo>
                  <a:pt x="461963" y="388143"/>
                </a:lnTo>
                <a:lnTo>
                  <a:pt x="466725" y="369093"/>
                </a:lnTo>
                <a:lnTo>
                  <a:pt x="476250" y="335756"/>
                </a:lnTo>
                <a:lnTo>
                  <a:pt x="481013" y="311943"/>
                </a:lnTo>
                <a:lnTo>
                  <a:pt x="483394" y="280987"/>
                </a:lnTo>
                <a:lnTo>
                  <a:pt x="483394" y="250031"/>
                </a:lnTo>
                <a:lnTo>
                  <a:pt x="478631" y="221456"/>
                </a:lnTo>
                <a:lnTo>
                  <a:pt x="464344" y="188118"/>
                </a:lnTo>
                <a:lnTo>
                  <a:pt x="447675" y="161925"/>
                </a:lnTo>
                <a:lnTo>
                  <a:pt x="419100" y="133350"/>
                </a:lnTo>
                <a:lnTo>
                  <a:pt x="383381" y="104775"/>
                </a:lnTo>
                <a:lnTo>
                  <a:pt x="321469" y="71437"/>
                </a:lnTo>
                <a:lnTo>
                  <a:pt x="238125" y="33337"/>
                </a:lnTo>
                <a:lnTo>
                  <a:pt x="178594" y="14287"/>
                </a:lnTo>
                <a:lnTo>
                  <a:pt x="114300" y="2381"/>
                </a:lnTo>
                <a:lnTo>
                  <a:pt x="59531" y="0"/>
                </a:lnTo>
                <a:lnTo>
                  <a:pt x="30956" y="0"/>
                </a:lnTo>
                <a:lnTo>
                  <a:pt x="7144" y="4762"/>
                </a:lnTo>
                <a:lnTo>
                  <a:pt x="0" y="14287"/>
                </a:lnTo>
                <a:lnTo>
                  <a:pt x="0" y="26193"/>
                </a:lnTo>
                <a:lnTo>
                  <a:pt x="11906" y="47625"/>
                </a:lnTo>
                <a:lnTo>
                  <a:pt x="52388" y="90487"/>
                </a:lnTo>
                <a:lnTo>
                  <a:pt x="78581" y="107156"/>
                </a:lnTo>
                <a:lnTo>
                  <a:pt x="102394" y="121443"/>
                </a:lnTo>
                <a:lnTo>
                  <a:pt x="123825" y="142875"/>
                </a:lnTo>
                <a:lnTo>
                  <a:pt x="142875" y="166687"/>
                </a:lnTo>
                <a:lnTo>
                  <a:pt x="161925" y="195262"/>
                </a:lnTo>
                <a:lnTo>
                  <a:pt x="180975" y="242887"/>
                </a:lnTo>
                <a:lnTo>
                  <a:pt x="195263" y="300037"/>
                </a:lnTo>
                <a:lnTo>
                  <a:pt x="204788" y="369093"/>
                </a:lnTo>
                <a:lnTo>
                  <a:pt x="211931" y="442912"/>
                </a:lnTo>
                <a:lnTo>
                  <a:pt x="216694" y="540543"/>
                </a:lnTo>
                <a:lnTo>
                  <a:pt x="216694" y="819150"/>
                </a:lnTo>
                <a:cubicBezTo>
                  <a:pt x="215900" y="869156"/>
                  <a:pt x="215107" y="919162"/>
                  <a:pt x="214313" y="969168"/>
                </a:cubicBezTo>
                <a:lnTo>
                  <a:pt x="209550" y="1071562"/>
                </a:lnTo>
                <a:lnTo>
                  <a:pt x="192881" y="1223962"/>
                </a:lnTo>
                <a:lnTo>
                  <a:pt x="200025" y="1254918"/>
                </a:lnTo>
                <a:lnTo>
                  <a:pt x="223838" y="1302543"/>
                </a:lnTo>
                <a:lnTo>
                  <a:pt x="481013" y="1278012"/>
                </a:lnTo>
                <a:lnTo>
                  <a:pt x="485775" y="1226343"/>
                </a:lnTo>
                <a:cubicBezTo>
                  <a:pt x="484981" y="1173162"/>
                  <a:pt x="484188" y="1119981"/>
                  <a:pt x="483394" y="1066800"/>
                </a:cubicBezTo>
                <a:lnTo>
                  <a:pt x="478631" y="988218"/>
                </a:lnTo>
                <a:lnTo>
                  <a:pt x="466725" y="8120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" name="フリーフォーム 3">
            <a:extLst>
              <a:ext uri="{FF2B5EF4-FFF2-40B4-BE49-F238E27FC236}">
                <a16:creationId xmlns:a16="http://schemas.microsoft.com/office/drawing/2014/main" id="{256F02F6-072A-B94F-A311-4D40072976C6}"/>
              </a:ext>
            </a:extLst>
          </p:cNvPr>
          <p:cNvSpPr/>
          <p:nvPr/>
        </p:nvSpPr>
        <p:spPr>
          <a:xfrm>
            <a:off x="4552950" y="1341438"/>
            <a:ext cx="547688" cy="1527175"/>
          </a:xfrm>
          <a:custGeom>
            <a:avLst/>
            <a:gdLst>
              <a:gd name="connsiteX0" fmla="*/ 211931 w 547688"/>
              <a:gd name="connsiteY0" fmla="*/ 511969 h 1528762"/>
              <a:gd name="connsiteX1" fmla="*/ 211931 w 547688"/>
              <a:gd name="connsiteY1" fmla="*/ 285750 h 1528762"/>
              <a:gd name="connsiteX2" fmla="*/ 209550 w 547688"/>
              <a:gd name="connsiteY2" fmla="*/ 261937 h 1528762"/>
              <a:gd name="connsiteX3" fmla="*/ 202406 w 547688"/>
              <a:gd name="connsiteY3" fmla="*/ 242887 h 1528762"/>
              <a:gd name="connsiteX4" fmla="*/ 154781 w 547688"/>
              <a:gd name="connsiteY4" fmla="*/ 188119 h 1528762"/>
              <a:gd name="connsiteX5" fmla="*/ 88106 w 547688"/>
              <a:gd name="connsiteY5" fmla="*/ 123825 h 1528762"/>
              <a:gd name="connsiteX6" fmla="*/ 35719 w 547688"/>
              <a:gd name="connsiteY6" fmla="*/ 78581 h 1528762"/>
              <a:gd name="connsiteX7" fmla="*/ 16669 w 547688"/>
              <a:gd name="connsiteY7" fmla="*/ 61912 h 1528762"/>
              <a:gd name="connsiteX8" fmla="*/ 7144 w 547688"/>
              <a:gd name="connsiteY8" fmla="*/ 47625 h 1528762"/>
              <a:gd name="connsiteX9" fmla="*/ 0 w 547688"/>
              <a:gd name="connsiteY9" fmla="*/ 26194 h 1528762"/>
              <a:gd name="connsiteX10" fmla="*/ 0 w 547688"/>
              <a:gd name="connsiteY10" fmla="*/ 11906 h 1528762"/>
              <a:gd name="connsiteX11" fmla="*/ 7144 w 547688"/>
              <a:gd name="connsiteY11" fmla="*/ 2381 h 1528762"/>
              <a:gd name="connsiteX12" fmla="*/ 19050 w 547688"/>
              <a:gd name="connsiteY12" fmla="*/ 0 h 1528762"/>
              <a:gd name="connsiteX13" fmla="*/ 40481 w 547688"/>
              <a:gd name="connsiteY13" fmla="*/ 4762 h 1528762"/>
              <a:gd name="connsiteX14" fmla="*/ 66675 w 547688"/>
              <a:gd name="connsiteY14" fmla="*/ 14287 h 1528762"/>
              <a:gd name="connsiteX15" fmla="*/ 119063 w 547688"/>
              <a:gd name="connsiteY15" fmla="*/ 26194 h 1528762"/>
              <a:gd name="connsiteX16" fmla="*/ 190500 w 547688"/>
              <a:gd name="connsiteY16" fmla="*/ 45244 h 1528762"/>
              <a:gd name="connsiteX17" fmla="*/ 280988 w 547688"/>
              <a:gd name="connsiteY17" fmla="*/ 76200 h 1528762"/>
              <a:gd name="connsiteX18" fmla="*/ 366713 w 547688"/>
              <a:gd name="connsiteY18" fmla="*/ 109537 h 1528762"/>
              <a:gd name="connsiteX19" fmla="*/ 454819 w 547688"/>
              <a:gd name="connsiteY19" fmla="*/ 152400 h 1528762"/>
              <a:gd name="connsiteX20" fmla="*/ 528638 w 547688"/>
              <a:gd name="connsiteY20" fmla="*/ 195262 h 1528762"/>
              <a:gd name="connsiteX21" fmla="*/ 542925 w 547688"/>
              <a:gd name="connsiteY21" fmla="*/ 207169 h 1528762"/>
              <a:gd name="connsiteX22" fmla="*/ 547688 w 547688"/>
              <a:gd name="connsiteY22" fmla="*/ 221456 h 1528762"/>
              <a:gd name="connsiteX23" fmla="*/ 542925 w 547688"/>
              <a:gd name="connsiteY23" fmla="*/ 261937 h 1528762"/>
              <a:gd name="connsiteX24" fmla="*/ 523875 w 547688"/>
              <a:gd name="connsiteY24" fmla="*/ 409575 h 1528762"/>
              <a:gd name="connsiteX25" fmla="*/ 502444 w 547688"/>
              <a:gd name="connsiteY25" fmla="*/ 578644 h 1528762"/>
              <a:gd name="connsiteX26" fmla="*/ 481013 w 547688"/>
              <a:gd name="connsiteY26" fmla="*/ 754856 h 1528762"/>
              <a:gd name="connsiteX27" fmla="*/ 481013 w 547688"/>
              <a:gd name="connsiteY27" fmla="*/ 914400 h 1528762"/>
              <a:gd name="connsiteX28" fmla="*/ 471488 w 547688"/>
              <a:gd name="connsiteY28" fmla="*/ 1164431 h 1528762"/>
              <a:gd name="connsiteX29" fmla="*/ 457200 w 547688"/>
              <a:gd name="connsiteY29" fmla="*/ 1507331 h 1528762"/>
              <a:gd name="connsiteX30" fmla="*/ 238125 w 547688"/>
              <a:gd name="connsiteY30" fmla="*/ 1528762 h 1528762"/>
              <a:gd name="connsiteX31" fmla="*/ 230981 w 547688"/>
              <a:gd name="connsiteY31" fmla="*/ 1333500 h 1528762"/>
              <a:gd name="connsiteX32" fmla="*/ 219075 w 547688"/>
              <a:gd name="connsiteY32" fmla="*/ 1076325 h 1528762"/>
              <a:gd name="connsiteX33" fmla="*/ 211931 w 547688"/>
              <a:gd name="connsiteY33" fmla="*/ 938212 h 1528762"/>
              <a:gd name="connsiteX34" fmla="*/ 216694 w 547688"/>
              <a:gd name="connsiteY34" fmla="*/ 785812 h 1528762"/>
              <a:gd name="connsiteX35" fmla="*/ 211931 w 547688"/>
              <a:gd name="connsiteY35" fmla="*/ 511969 h 1528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47688" h="1528762">
                <a:moveTo>
                  <a:pt x="211931" y="511969"/>
                </a:moveTo>
                <a:lnTo>
                  <a:pt x="211931" y="285750"/>
                </a:lnTo>
                <a:lnTo>
                  <a:pt x="209550" y="261937"/>
                </a:lnTo>
                <a:lnTo>
                  <a:pt x="202406" y="242887"/>
                </a:lnTo>
                <a:lnTo>
                  <a:pt x="154781" y="188119"/>
                </a:lnTo>
                <a:lnTo>
                  <a:pt x="88106" y="123825"/>
                </a:lnTo>
                <a:lnTo>
                  <a:pt x="35719" y="78581"/>
                </a:lnTo>
                <a:lnTo>
                  <a:pt x="16669" y="61912"/>
                </a:lnTo>
                <a:lnTo>
                  <a:pt x="7144" y="47625"/>
                </a:lnTo>
                <a:lnTo>
                  <a:pt x="0" y="26194"/>
                </a:lnTo>
                <a:lnTo>
                  <a:pt x="0" y="11906"/>
                </a:lnTo>
                <a:lnTo>
                  <a:pt x="7144" y="2381"/>
                </a:lnTo>
                <a:lnTo>
                  <a:pt x="19050" y="0"/>
                </a:lnTo>
                <a:lnTo>
                  <a:pt x="40481" y="4762"/>
                </a:lnTo>
                <a:lnTo>
                  <a:pt x="66675" y="14287"/>
                </a:lnTo>
                <a:lnTo>
                  <a:pt x="119063" y="26194"/>
                </a:lnTo>
                <a:lnTo>
                  <a:pt x="190500" y="45244"/>
                </a:lnTo>
                <a:lnTo>
                  <a:pt x="280988" y="76200"/>
                </a:lnTo>
                <a:lnTo>
                  <a:pt x="366713" y="109537"/>
                </a:lnTo>
                <a:lnTo>
                  <a:pt x="454819" y="152400"/>
                </a:lnTo>
                <a:lnTo>
                  <a:pt x="528638" y="195262"/>
                </a:lnTo>
                <a:lnTo>
                  <a:pt x="542925" y="207169"/>
                </a:lnTo>
                <a:lnTo>
                  <a:pt x="547688" y="221456"/>
                </a:lnTo>
                <a:lnTo>
                  <a:pt x="542925" y="261937"/>
                </a:lnTo>
                <a:lnTo>
                  <a:pt x="523875" y="409575"/>
                </a:lnTo>
                <a:lnTo>
                  <a:pt x="502444" y="578644"/>
                </a:lnTo>
                <a:lnTo>
                  <a:pt x="481013" y="754856"/>
                </a:lnTo>
                <a:lnTo>
                  <a:pt x="481013" y="914400"/>
                </a:lnTo>
                <a:lnTo>
                  <a:pt x="471488" y="1164431"/>
                </a:lnTo>
                <a:lnTo>
                  <a:pt x="457200" y="1507331"/>
                </a:lnTo>
                <a:lnTo>
                  <a:pt x="238125" y="1528762"/>
                </a:lnTo>
                <a:lnTo>
                  <a:pt x="230981" y="1333500"/>
                </a:lnTo>
                <a:lnTo>
                  <a:pt x="219075" y="1076325"/>
                </a:lnTo>
                <a:lnTo>
                  <a:pt x="211931" y="938212"/>
                </a:lnTo>
                <a:lnTo>
                  <a:pt x="216694" y="785812"/>
                </a:lnTo>
                <a:cubicBezTo>
                  <a:pt x="215106" y="694531"/>
                  <a:pt x="213519" y="603250"/>
                  <a:pt x="211931" y="51196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91660EEA-313B-9847-9E31-063E7670D808}"/>
              </a:ext>
            </a:extLst>
          </p:cNvPr>
          <p:cNvSpPr/>
          <p:nvPr/>
        </p:nvSpPr>
        <p:spPr>
          <a:xfrm>
            <a:off x="5695950" y="1531938"/>
            <a:ext cx="484188" cy="1287462"/>
          </a:xfrm>
          <a:custGeom>
            <a:avLst/>
            <a:gdLst>
              <a:gd name="connsiteX0" fmla="*/ 102394 w 483394"/>
              <a:gd name="connsiteY0" fmla="*/ 888206 h 1288256"/>
              <a:gd name="connsiteX1" fmla="*/ 111919 w 483394"/>
              <a:gd name="connsiteY1" fmla="*/ 778669 h 1288256"/>
              <a:gd name="connsiteX2" fmla="*/ 119063 w 483394"/>
              <a:gd name="connsiteY2" fmla="*/ 681037 h 1288256"/>
              <a:gd name="connsiteX3" fmla="*/ 140494 w 483394"/>
              <a:gd name="connsiteY3" fmla="*/ 528637 h 1288256"/>
              <a:gd name="connsiteX4" fmla="*/ 147638 w 483394"/>
              <a:gd name="connsiteY4" fmla="*/ 445294 h 1288256"/>
              <a:gd name="connsiteX5" fmla="*/ 152400 w 483394"/>
              <a:gd name="connsiteY5" fmla="*/ 388144 h 1288256"/>
              <a:gd name="connsiteX6" fmla="*/ 152400 w 483394"/>
              <a:gd name="connsiteY6" fmla="*/ 335756 h 1288256"/>
              <a:gd name="connsiteX7" fmla="*/ 147638 w 483394"/>
              <a:gd name="connsiteY7" fmla="*/ 271462 h 1288256"/>
              <a:gd name="connsiteX8" fmla="*/ 135731 w 483394"/>
              <a:gd name="connsiteY8" fmla="*/ 228600 h 1288256"/>
              <a:gd name="connsiteX9" fmla="*/ 95250 w 483394"/>
              <a:gd name="connsiteY9" fmla="*/ 138112 h 1288256"/>
              <a:gd name="connsiteX10" fmla="*/ 76200 w 483394"/>
              <a:gd name="connsiteY10" fmla="*/ 111919 h 1288256"/>
              <a:gd name="connsiteX11" fmla="*/ 52388 w 483394"/>
              <a:gd name="connsiteY11" fmla="*/ 95250 h 1288256"/>
              <a:gd name="connsiteX12" fmla="*/ 21431 w 483394"/>
              <a:gd name="connsiteY12" fmla="*/ 69056 h 1288256"/>
              <a:gd name="connsiteX13" fmla="*/ 7144 w 483394"/>
              <a:gd name="connsiteY13" fmla="*/ 50006 h 1288256"/>
              <a:gd name="connsiteX14" fmla="*/ 0 w 483394"/>
              <a:gd name="connsiteY14" fmla="*/ 30956 h 1288256"/>
              <a:gd name="connsiteX15" fmla="*/ 0 w 483394"/>
              <a:gd name="connsiteY15" fmla="*/ 26194 h 1288256"/>
              <a:gd name="connsiteX16" fmla="*/ 4763 w 483394"/>
              <a:gd name="connsiteY16" fmla="*/ 11906 h 1288256"/>
              <a:gd name="connsiteX17" fmla="*/ 23813 w 483394"/>
              <a:gd name="connsiteY17" fmla="*/ 4762 h 1288256"/>
              <a:gd name="connsiteX18" fmla="*/ 42863 w 483394"/>
              <a:gd name="connsiteY18" fmla="*/ 0 h 1288256"/>
              <a:gd name="connsiteX19" fmla="*/ 78581 w 483394"/>
              <a:gd name="connsiteY19" fmla="*/ 0 h 1288256"/>
              <a:gd name="connsiteX20" fmla="*/ 123825 w 483394"/>
              <a:gd name="connsiteY20" fmla="*/ 4762 h 1288256"/>
              <a:gd name="connsiteX21" fmla="*/ 154781 w 483394"/>
              <a:gd name="connsiteY21" fmla="*/ 11906 h 1288256"/>
              <a:gd name="connsiteX22" fmla="*/ 195263 w 483394"/>
              <a:gd name="connsiteY22" fmla="*/ 26194 h 1288256"/>
              <a:gd name="connsiteX23" fmla="*/ 252413 w 483394"/>
              <a:gd name="connsiteY23" fmla="*/ 52387 h 1288256"/>
              <a:gd name="connsiteX24" fmla="*/ 323850 w 483394"/>
              <a:gd name="connsiteY24" fmla="*/ 88106 h 1288256"/>
              <a:gd name="connsiteX25" fmla="*/ 395288 w 483394"/>
              <a:gd name="connsiteY25" fmla="*/ 128587 h 1288256"/>
              <a:gd name="connsiteX26" fmla="*/ 431006 w 483394"/>
              <a:gd name="connsiteY26" fmla="*/ 150019 h 1288256"/>
              <a:gd name="connsiteX27" fmla="*/ 450056 w 483394"/>
              <a:gd name="connsiteY27" fmla="*/ 164306 h 1288256"/>
              <a:gd name="connsiteX28" fmla="*/ 466725 w 483394"/>
              <a:gd name="connsiteY28" fmla="*/ 180975 h 1288256"/>
              <a:gd name="connsiteX29" fmla="*/ 473869 w 483394"/>
              <a:gd name="connsiteY29" fmla="*/ 192881 h 1288256"/>
              <a:gd name="connsiteX30" fmla="*/ 481013 w 483394"/>
              <a:gd name="connsiteY30" fmla="*/ 216694 h 1288256"/>
              <a:gd name="connsiteX31" fmla="*/ 483394 w 483394"/>
              <a:gd name="connsiteY31" fmla="*/ 233362 h 1288256"/>
              <a:gd name="connsiteX32" fmla="*/ 481013 w 483394"/>
              <a:gd name="connsiteY32" fmla="*/ 250031 h 1288256"/>
              <a:gd name="connsiteX33" fmla="*/ 473869 w 483394"/>
              <a:gd name="connsiteY33" fmla="*/ 264319 h 1288256"/>
              <a:gd name="connsiteX34" fmla="*/ 454819 w 483394"/>
              <a:gd name="connsiteY34" fmla="*/ 288131 h 1288256"/>
              <a:gd name="connsiteX35" fmla="*/ 438150 w 483394"/>
              <a:gd name="connsiteY35" fmla="*/ 307181 h 1288256"/>
              <a:gd name="connsiteX36" fmla="*/ 423863 w 483394"/>
              <a:gd name="connsiteY36" fmla="*/ 345281 h 1288256"/>
              <a:gd name="connsiteX37" fmla="*/ 409575 w 483394"/>
              <a:gd name="connsiteY37" fmla="*/ 392906 h 1288256"/>
              <a:gd name="connsiteX38" fmla="*/ 395288 w 483394"/>
              <a:gd name="connsiteY38" fmla="*/ 469106 h 1288256"/>
              <a:gd name="connsiteX39" fmla="*/ 388144 w 483394"/>
              <a:gd name="connsiteY39" fmla="*/ 528637 h 1288256"/>
              <a:gd name="connsiteX40" fmla="*/ 366713 w 483394"/>
              <a:gd name="connsiteY40" fmla="*/ 707231 h 1288256"/>
              <a:gd name="connsiteX41" fmla="*/ 335756 w 483394"/>
              <a:gd name="connsiteY41" fmla="*/ 876300 h 1288256"/>
              <a:gd name="connsiteX42" fmla="*/ 300038 w 483394"/>
              <a:gd name="connsiteY42" fmla="*/ 1057275 h 1288256"/>
              <a:gd name="connsiteX43" fmla="*/ 247650 w 483394"/>
              <a:gd name="connsiteY43" fmla="*/ 1288256 h 1288256"/>
              <a:gd name="connsiteX44" fmla="*/ 69056 w 483394"/>
              <a:gd name="connsiteY44" fmla="*/ 1278731 h 1288256"/>
              <a:gd name="connsiteX45" fmla="*/ 83344 w 483394"/>
              <a:gd name="connsiteY45" fmla="*/ 1088231 h 1288256"/>
              <a:gd name="connsiteX46" fmla="*/ 102394 w 483394"/>
              <a:gd name="connsiteY46" fmla="*/ 888206 h 1288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483394" h="1288256">
                <a:moveTo>
                  <a:pt x="102394" y="888206"/>
                </a:moveTo>
                <a:lnTo>
                  <a:pt x="111919" y="778669"/>
                </a:lnTo>
                <a:lnTo>
                  <a:pt x="119063" y="681037"/>
                </a:lnTo>
                <a:lnTo>
                  <a:pt x="140494" y="528637"/>
                </a:lnTo>
                <a:lnTo>
                  <a:pt x="147638" y="445294"/>
                </a:lnTo>
                <a:lnTo>
                  <a:pt x="152400" y="388144"/>
                </a:lnTo>
                <a:lnTo>
                  <a:pt x="152400" y="335756"/>
                </a:lnTo>
                <a:lnTo>
                  <a:pt x="147638" y="271462"/>
                </a:lnTo>
                <a:lnTo>
                  <a:pt x="135731" y="228600"/>
                </a:lnTo>
                <a:lnTo>
                  <a:pt x="95250" y="138112"/>
                </a:lnTo>
                <a:lnTo>
                  <a:pt x="76200" y="111919"/>
                </a:lnTo>
                <a:lnTo>
                  <a:pt x="52388" y="95250"/>
                </a:lnTo>
                <a:lnTo>
                  <a:pt x="21431" y="69056"/>
                </a:lnTo>
                <a:lnTo>
                  <a:pt x="7144" y="50006"/>
                </a:lnTo>
                <a:lnTo>
                  <a:pt x="0" y="30956"/>
                </a:lnTo>
                <a:lnTo>
                  <a:pt x="0" y="26194"/>
                </a:lnTo>
                <a:lnTo>
                  <a:pt x="4763" y="11906"/>
                </a:lnTo>
                <a:lnTo>
                  <a:pt x="23813" y="4762"/>
                </a:lnTo>
                <a:lnTo>
                  <a:pt x="42863" y="0"/>
                </a:lnTo>
                <a:lnTo>
                  <a:pt x="78581" y="0"/>
                </a:lnTo>
                <a:lnTo>
                  <a:pt x="123825" y="4762"/>
                </a:lnTo>
                <a:lnTo>
                  <a:pt x="154781" y="11906"/>
                </a:lnTo>
                <a:lnTo>
                  <a:pt x="195263" y="26194"/>
                </a:lnTo>
                <a:lnTo>
                  <a:pt x="252413" y="52387"/>
                </a:lnTo>
                <a:lnTo>
                  <a:pt x="323850" y="88106"/>
                </a:lnTo>
                <a:lnTo>
                  <a:pt x="395288" y="128587"/>
                </a:lnTo>
                <a:lnTo>
                  <a:pt x="431006" y="150019"/>
                </a:lnTo>
                <a:lnTo>
                  <a:pt x="450056" y="164306"/>
                </a:lnTo>
                <a:lnTo>
                  <a:pt x="466725" y="180975"/>
                </a:lnTo>
                <a:lnTo>
                  <a:pt x="473869" y="192881"/>
                </a:lnTo>
                <a:lnTo>
                  <a:pt x="481013" y="216694"/>
                </a:lnTo>
                <a:lnTo>
                  <a:pt x="483394" y="233362"/>
                </a:lnTo>
                <a:lnTo>
                  <a:pt x="481013" y="250031"/>
                </a:lnTo>
                <a:lnTo>
                  <a:pt x="473869" y="264319"/>
                </a:lnTo>
                <a:lnTo>
                  <a:pt x="454819" y="288131"/>
                </a:lnTo>
                <a:lnTo>
                  <a:pt x="438150" y="307181"/>
                </a:lnTo>
                <a:lnTo>
                  <a:pt x="423863" y="345281"/>
                </a:lnTo>
                <a:lnTo>
                  <a:pt x="409575" y="392906"/>
                </a:lnTo>
                <a:lnTo>
                  <a:pt x="395288" y="469106"/>
                </a:lnTo>
                <a:lnTo>
                  <a:pt x="388144" y="528637"/>
                </a:lnTo>
                <a:lnTo>
                  <a:pt x="366713" y="707231"/>
                </a:lnTo>
                <a:lnTo>
                  <a:pt x="335756" y="876300"/>
                </a:lnTo>
                <a:lnTo>
                  <a:pt x="300038" y="1057275"/>
                </a:lnTo>
                <a:lnTo>
                  <a:pt x="247650" y="1288256"/>
                </a:lnTo>
                <a:lnTo>
                  <a:pt x="69056" y="1278731"/>
                </a:lnTo>
                <a:lnTo>
                  <a:pt x="83344" y="1088231"/>
                </a:lnTo>
                <a:lnTo>
                  <a:pt x="102394" y="8882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C1C878DE-3479-3E49-B1DE-A9F6A1F01AC2}"/>
              </a:ext>
            </a:extLst>
          </p:cNvPr>
          <p:cNvSpPr/>
          <p:nvPr/>
        </p:nvSpPr>
        <p:spPr>
          <a:xfrm>
            <a:off x="3871913" y="2703513"/>
            <a:ext cx="2200275" cy="361950"/>
          </a:xfrm>
          <a:custGeom>
            <a:avLst/>
            <a:gdLst>
              <a:gd name="connsiteX0" fmla="*/ 138112 w 2200275"/>
              <a:gd name="connsiteY0" fmla="*/ 361950 h 361950"/>
              <a:gd name="connsiteX1" fmla="*/ 78581 w 2200275"/>
              <a:gd name="connsiteY1" fmla="*/ 340519 h 361950"/>
              <a:gd name="connsiteX2" fmla="*/ 54768 w 2200275"/>
              <a:gd name="connsiteY2" fmla="*/ 321469 h 361950"/>
              <a:gd name="connsiteX3" fmla="*/ 26193 w 2200275"/>
              <a:gd name="connsiteY3" fmla="*/ 292894 h 361950"/>
              <a:gd name="connsiteX4" fmla="*/ 9525 w 2200275"/>
              <a:gd name="connsiteY4" fmla="*/ 257175 h 361950"/>
              <a:gd name="connsiteX5" fmla="*/ 0 w 2200275"/>
              <a:gd name="connsiteY5" fmla="*/ 235744 h 361950"/>
              <a:gd name="connsiteX6" fmla="*/ 300037 w 2200275"/>
              <a:gd name="connsiteY6" fmla="*/ 185737 h 361950"/>
              <a:gd name="connsiteX7" fmla="*/ 523875 w 2200275"/>
              <a:gd name="connsiteY7" fmla="*/ 150019 h 361950"/>
              <a:gd name="connsiteX8" fmla="*/ 871537 w 2200275"/>
              <a:gd name="connsiteY8" fmla="*/ 107156 h 361950"/>
              <a:gd name="connsiteX9" fmla="*/ 1193006 w 2200275"/>
              <a:gd name="connsiteY9" fmla="*/ 76200 h 361950"/>
              <a:gd name="connsiteX10" fmla="*/ 1476375 w 2200275"/>
              <a:gd name="connsiteY10" fmla="*/ 42862 h 361950"/>
              <a:gd name="connsiteX11" fmla="*/ 1697831 w 2200275"/>
              <a:gd name="connsiteY11" fmla="*/ 23812 h 361950"/>
              <a:gd name="connsiteX12" fmla="*/ 1957387 w 2200275"/>
              <a:gd name="connsiteY12" fmla="*/ 4762 h 361950"/>
              <a:gd name="connsiteX13" fmla="*/ 2112168 w 2200275"/>
              <a:gd name="connsiteY13" fmla="*/ 0 h 361950"/>
              <a:gd name="connsiteX14" fmla="*/ 2143125 w 2200275"/>
              <a:gd name="connsiteY14" fmla="*/ 19050 h 361950"/>
              <a:gd name="connsiteX15" fmla="*/ 2176462 w 2200275"/>
              <a:gd name="connsiteY15" fmla="*/ 52387 h 361950"/>
              <a:gd name="connsiteX16" fmla="*/ 2197893 w 2200275"/>
              <a:gd name="connsiteY16" fmla="*/ 88106 h 361950"/>
              <a:gd name="connsiteX17" fmla="*/ 2200275 w 2200275"/>
              <a:gd name="connsiteY17" fmla="*/ 116681 h 361950"/>
              <a:gd name="connsiteX18" fmla="*/ 2188368 w 2200275"/>
              <a:gd name="connsiteY18" fmla="*/ 152400 h 361950"/>
              <a:gd name="connsiteX19" fmla="*/ 2162175 w 2200275"/>
              <a:gd name="connsiteY19" fmla="*/ 188119 h 361950"/>
              <a:gd name="connsiteX20" fmla="*/ 2135981 w 2200275"/>
              <a:gd name="connsiteY20" fmla="*/ 214312 h 361950"/>
              <a:gd name="connsiteX21" fmla="*/ 2116931 w 2200275"/>
              <a:gd name="connsiteY21" fmla="*/ 216694 h 361950"/>
              <a:gd name="connsiteX22" fmla="*/ 1955006 w 2200275"/>
              <a:gd name="connsiteY22" fmla="*/ 209550 h 361950"/>
              <a:gd name="connsiteX23" fmla="*/ 1652587 w 2200275"/>
              <a:gd name="connsiteY23" fmla="*/ 209550 h 361950"/>
              <a:gd name="connsiteX24" fmla="*/ 1226343 w 2200275"/>
              <a:gd name="connsiteY24" fmla="*/ 230981 h 361950"/>
              <a:gd name="connsiteX25" fmla="*/ 904875 w 2200275"/>
              <a:gd name="connsiteY25" fmla="*/ 254794 h 361950"/>
              <a:gd name="connsiteX26" fmla="*/ 585787 w 2200275"/>
              <a:gd name="connsiteY26" fmla="*/ 290512 h 361950"/>
              <a:gd name="connsiteX27" fmla="*/ 347662 w 2200275"/>
              <a:gd name="connsiteY27" fmla="*/ 323850 h 361950"/>
              <a:gd name="connsiteX28" fmla="*/ 245268 w 2200275"/>
              <a:gd name="connsiteY28" fmla="*/ 347662 h 361950"/>
              <a:gd name="connsiteX29" fmla="*/ 138112 w 2200275"/>
              <a:gd name="connsiteY29" fmla="*/ 361950 h 3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200275" h="361950">
                <a:moveTo>
                  <a:pt x="138112" y="361950"/>
                </a:moveTo>
                <a:lnTo>
                  <a:pt x="78581" y="340519"/>
                </a:lnTo>
                <a:lnTo>
                  <a:pt x="54768" y="321469"/>
                </a:lnTo>
                <a:lnTo>
                  <a:pt x="26193" y="292894"/>
                </a:lnTo>
                <a:lnTo>
                  <a:pt x="9525" y="257175"/>
                </a:lnTo>
                <a:lnTo>
                  <a:pt x="0" y="235744"/>
                </a:lnTo>
                <a:lnTo>
                  <a:pt x="300037" y="185737"/>
                </a:lnTo>
                <a:lnTo>
                  <a:pt x="523875" y="150019"/>
                </a:lnTo>
                <a:lnTo>
                  <a:pt x="871537" y="107156"/>
                </a:lnTo>
                <a:lnTo>
                  <a:pt x="1193006" y="76200"/>
                </a:lnTo>
                <a:lnTo>
                  <a:pt x="1476375" y="42862"/>
                </a:lnTo>
                <a:lnTo>
                  <a:pt x="1697831" y="23812"/>
                </a:lnTo>
                <a:lnTo>
                  <a:pt x="1957387" y="4762"/>
                </a:lnTo>
                <a:lnTo>
                  <a:pt x="2112168" y="0"/>
                </a:lnTo>
                <a:lnTo>
                  <a:pt x="2143125" y="19050"/>
                </a:lnTo>
                <a:lnTo>
                  <a:pt x="2176462" y="52387"/>
                </a:lnTo>
                <a:lnTo>
                  <a:pt x="2197893" y="88106"/>
                </a:lnTo>
                <a:lnTo>
                  <a:pt x="2200275" y="116681"/>
                </a:lnTo>
                <a:lnTo>
                  <a:pt x="2188368" y="152400"/>
                </a:lnTo>
                <a:lnTo>
                  <a:pt x="2162175" y="188119"/>
                </a:lnTo>
                <a:lnTo>
                  <a:pt x="2135981" y="214312"/>
                </a:lnTo>
                <a:lnTo>
                  <a:pt x="2116931" y="216694"/>
                </a:lnTo>
                <a:lnTo>
                  <a:pt x="1955006" y="209550"/>
                </a:lnTo>
                <a:lnTo>
                  <a:pt x="1652587" y="209550"/>
                </a:lnTo>
                <a:lnTo>
                  <a:pt x="1226343" y="230981"/>
                </a:lnTo>
                <a:lnTo>
                  <a:pt x="904875" y="254794"/>
                </a:lnTo>
                <a:lnTo>
                  <a:pt x="585787" y="290512"/>
                </a:lnTo>
                <a:lnTo>
                  <a:pt x="347662" y="323850"/>
                </a:lnTo>
                <a:lnTo>
                  <a:pt x="245268" y="347662"/>
                </a:lnTo>
                <a:lnTo>
                  <a:pt x="138112" y="36195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51703891-F409-9543-A85D-858D642CF12E}"/>
              </a:ext>
            </a:extLst>
          </p:cNvPr>
          <p:cNvSpPr/>
          <p:nvPr/>
        </p:nvSpPr>
        <p:spPr>
          <a:xfrm>
            <a:off x="3133725" y="3165475"/>
            <a:ext cx="4021138" cy="522288"/>
          </a:xfrm>
          <a:custGeom>
            <a:avLst/>
            <a:gdLst>
              <a:gd name="connsiteX0" fmla="*/ 1094561 w 4021321"/>
              <a:gd name="connsiteY0" fmla="*/ 217552 h 523485"/>
              <a:gd name="connsiteX1" fmla="*/ 802225 w 4021321"/>
              <a:gd name="connsiteY1" fmla="*/ 254944 h 523485"/>
              <a:gd name="connsiteX2" fmla="*/ 462299 w 4021321"/>
              <a:gd name="connsiteY2" fmla="*/ 299134 h 523485"/>
              <a:gd name="connsiteX3" fmla="*/ 193758 w 4021321"/>
              <a:gd name="connsiteY3" fmla="*/ 336526 h 523485"/>
              <a:gd name="connsiteX4" fmla="*/ 16997 w 4021321"/>
              <a:gd name="connsiteY4" fmla="*/ 360321 h 523485"/>
              <a:gd name="connsiteX5" fmla="*/ 0 w 4021321"/>
              <a:gd name="connsiteY5" fmla="*/ 496291 h 523485"/>
              <a:gd name="connsiteX6" fmla="*/ 115575 w 4021321"/>
              <a:gd name="connsiteY6" fmla="*/ 520086 h 523485"/>
              <a:gd name="connsiteX7" fmla="*/ 173363 w 4021321"/>
              <a:gd name="connsiteY7" fmla="*/ 523485 h 523485"/>
              <a:gd name="connsiteX8" fmla="*/ 271941 w 4021321"/>
              <a:gd name="connsiteY8" fmla="*/ 509888 h 523485"/>
              <a:gd name="connsiteX9" fmla="*/ 506490 w 4021321"/>
              <a:gd name="connsiteY9" fmla="*/ 482694 h 523485"/>
              <a:gd name="connsiteX10" fmla="*/ 931397 w 4021321"/>
              <a:gd name="connsiteY10" fmla="*/ 431705 h 523485"/>
              <a:gd name="connsiteX11" fmla="*/ 1318912 w 4021321"/>
              <a:gd name="connsiteY11" fmla="*/ 384116 h 523485"/>
              <a:gd name="connsiteX12" fmla="*/ 1590853 w 4021321"/>
              <a:gd name="connsiteY12" fmla="*/ 353522 h 523485"/>
              <a:gd name="connsiteX13" fmla="*/ 1791409 w 4021321"/>
              <a:gd name="connsiteY13" fmla="*/ 309332 h 523485"/>
              <a:gd name="connsiteX14" fmla="*/ 1961372 w 4021321"/>
              <a:gd name="connsiteY14" fmla="*/ 299134 h 523485"/>
              <a:gd name="connsiteX15" fmla="*/ 2206118 w 4021321"/>
              <a:gd name="connsiteY15" fmla="*/ 278739 h 523485"/>
              <a:gd name="connsiteX16" fmla="*/ 2467861 w 4021321"/>
              <a:gd name="connsiteY16" fmla="*/ 265142 h 523485"/>
              <a:gd name="connsiteX17" fmla="*/ 2855376 w 4021321"/>
              <a:gd name="connsiteY17" fmla="*/ 241347 h 523485"/>
              <a:gd name="connsiteX18" fmla="*/ 3164708 w 4021321"/>
              <a:gd name="connsiteY18" fmla="*/ 227750 h 523485"/>
              <a:gd name="connsiteX19" fmla="*/ 3351667 w 4021321"/>
              <a:gd name="connsiteY19" fmla="*/ 220951 h 523485"/>
              <a:gd name="connsiteX20" fmla="*/ 3392458 w 4021321"/>
              <a:gd name="connsiteY20" fmla="*/ 227750 h 523485"/>
              <a:gd name="connsiteX21" fmla="*/ 3433250 w 4021321"/>
              <a:gd name="connsiteY21" fmla="*/ 241347 h 523485"/>
              <a:gd name="connsiteX22" fmla="*/ 3446847 w 4021321"/>
              <a:gd name="connsiteY22" fmla="*/ 248146 h 523485"/>
              <a:gd name="connsiteX23" fmla="*/ 3926142 w 4021321"/>
              <a:gd name="connsiteY23" fmla="*/ 486093 h 523485"/>
              <a:gd name="connsiteX24" fmla="*/ 3960134 w 4021321"/>
              <a:gd name="connsiteY24" fmla="*/ 482694 h 523485"/>
              <a:gd name="connsiteX25" fmla="*/ 3990728 w 4021321"/>
              <a:gd name="connsiteY25" fmla="*/ 469097 h 523485"/>
              <a:gd name="connsiteX26" fmla="*/ 4011123 w 4021321"/>
              <a:gd name="connsiteY26" fmla="*/ 455500 h 523485"/>
              <a:gd name="connsiteX27" fmla="*/ 4017922 w 4021321"/>
              <a:gd name="connsiteY27" fmla="*/ 438504 h 523485"/>
              <a:gd name="connsiteX28" fmla="*/ 4021321 w 4021321"/>
              <a:gd name="connsiteY28" fmla="*/ 421508 h 523485"/>
              <a:gd name="connsiteX29" fmla="*/ 4021321 w 4021321"/>
              <a:gd name="connsiteY29" fmla="*/ 407911 h 523485"/>
              <a:gd name="connsiteX30" fmla="*/ 4011123 w 4021321"/>
              <a:gd name="connsiteY30" fmla="*/ 370519 h 523485"/>
              <a:gd name="connsiteX31" fmla="*/ 3987328 w 4021321"/>
              <a:gd name="connsiteY31" fmla="*/ 316131 h 523485"/>
              <a:gd name="connsiteX32" fmla="*/ 3936340 w 4021321"/>
              <a:gd name="connsiteY32" fmla="*/ 241347 h 523485"/>
              <a:gd name="connsiteX33" fmla="*/ 3837761 w 4021321"/>
              <a:gd name="connsiteY33" fmla="*/ 166563 h 523485"/>
              <a:gd name="connsiteX34" fmla="*/ 3715388 w 4021321"/>
              <a:gd name="connsiteY34" fmla="*/ 81582 h 523485"/>
              <a:gd name="connsiteX35" fmla="*/ 3623608 w 4021321"/>
              <a:gd name="connsiteY35" fmla="*/ 20395 h 523485"/>
              <a:gd name="connsiteX36" fmla="*/ 3572619 w 4021321"/>
              <a:gd name="connsiteY36" fmla="*/ 0 h 523485"/>
              <a:gd name="connsiteX37" fmla="*/ 3528429 w 4021321"/>
              <a:gd name="connsiteY37" fmla="*/ 0 h 523485"/>
              <a:gd name="connsiteX38" fmla="*/ 3426451 w 4021321"/>
              <a:gd name="connsiteY38" fmla="*/ 13597 h 523485"/>
              <a:gd name="connsiteX39" fmla="*/ 3324473 w 4021321"/>
              <a:gd name="connsiteY39" fmla="*/ 40791 h 523485"/>
              <a:gd name="connsiteX40" fmla="*/ 3232693 w 4021321"/>
              <a:gd name="connsiteY40" fmla="*/ 44190 h 523485"/>
              <a:gd name="connsiteX41" fmla="*/ 2977749 w 4021321"/>
              <a:gd name="connsiteY41" fmla="*/ 54388 h 523485"/>
              <a:gd name="connsiteX42" fmla="*/ 2614029 w 4021321"/>
              <a:gd name="connsiteY42" fmla="*/ 74783 h 523485"/>
              <a:gd name="connsiteX43" fmla="*/ 2114338 w 4021321"/>
              <a:gd name="connsiteY43" fmla="*/ 112175 h 523485"/>
              <a:gd name="connsiteX44" fmla="*/ 1594252 w 4021321"/>
              <a:gd name="connsiteY44" fmla="*/ 163164 h 523485"/>
              <a:gd name="connsiteX45" fmla="*/ 1155748 w 4021321"/>
              <a:gd name="connsiteY45" fmla="*/ 210754 h 523485"/>
              <a:gd name="connsiteX46" fmla="*/ 1094561 w 4021321"/>
              <a:gd name="connsiteY46" fmla="*/ 217552 h 523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4021321" h="523485">
                <a:moveTo>
                  <a:pt x="1094561" y="217552"/>
                </a:moveTo>
                <a:lnTo>
                  <a:pt x="802225" y="254944"/>
                </a:lnTo>
                <a:lnTo>
                  <a:pt x="462299" y="299134"/>
                </a:lnTo>
                <a:lnTo>
                  <a:pt x="193758" y="336526"/>
                </a:lnTo>
                <a:lnTo>
                  <a:pt x="16997" y="360321"/>
                </a:lnTo>
                <a:lnTo>
                  <a:pt x="0" y="496291"/>
                </a:lnTo>
                <a:lnTo>
                  <a:pt x="115575" y="520086"/>
                </a:lnTo>
                <a:lnTo>
                  <a:pt x="173363" y="523485"/>
                </a:lnTo>
                <a:lnTo>
                  <a:pt x="271941" y="509888"/>
                </a:lnTo>
                <a:lnTo>
                  <a:pt x="506490" y="482694"/>
                </a:lnTo>
                <a:lnTo>
                  <a:pt x="931397" y="431705"/>
                </a:lnTo>
                <a:lnTo>
                  <a:pt x="1318912" y="384116"/>
                </a:lnTo>
                <a:lnTo>
                  <a:pt x="1590853" y="353522"/>
                </a:lnTo>
                <a:lnTo>
                  <a:pt x="1791409" y="309332"/>
                </a:lnTo>
                <a:lnTo>
                  <a:pt x="1961372" y="299134"/>
                </a:lnTo>
                <a:lnTo>
                  <a:pt x="2206118" y="278739"/>
                </a:lnTo>
                <a:lnTo>
                  <a:pt x="2467861" y="265142"/>
                </a:lnTo>
                <a:lnTo>
                  <a:pt x="2855376" y="241347"/>
                </a:lnTo>
                <a:lnTo>
                  <a:pt x="3164708" y="227750"/>
                </a:lnTo>
                <a:lnTo>
                  <a:pt x="3351667" y="220951"/>
                </a:lnTo>
                <a:lnTo>
                  <a:pt x="3392458" y="227750"/>
                </a:lnTo>
                <a:lnTo>
                  <a:pt x="3433250" y="241347"/>
                </a:lnTo>
                <a:lnTo>
                  <a:pt x="3446847" y="248146"/>
                </a:lnTo>
                <a:lnTo>
                  <a:pt x="3926142" y="486093"/>
                </a:lnTo>
                <a:lnTo>
                  <a:pt x="3960134" y="482694"/>
                </a:lnTo>
                <a:lnTo>
                  <a:pt x="3990728" y="469097"/>
                </a:lnTo>
                <a:lnTo>
                  <a:pt x="4011123" y="455500"/>
                </a:lnTo>
                <a:lnTo>
                  <a:pt x="4017922" y="438504"/>
                </a:lnTo>
                <a:lnTo>
                  <a:pt x="4021321" y="421508"/>
                </a:lnTo>
                <a:lnTo>
                  <a:pt x="4021321" y="407911"/>
                </a:lnTo>
                <a:lnTo>
                  <a:pt x="4011123" y="370519"/>
                </a:lnTo>
                <a:lnTo>
                  <a:pt x="3987328" y="316131"/>
                </a:lnTo>
                <a:lnTo>
                  <a:pt x="3936340" y="241347"/>
                </a:lnTo>
                <a:lnTo>
                  <a:pt x="3837761" y="166563"/>
                </a:lnTo>
                <a:lnTo>
                  <a:pt x="3715388" y="81582"/>
                </a:lnTo>
                <a:lnTo>
                  <a:pt x="3623608" y="20395"/>
                </a:lnTo>
                <a:lnTo>
                  <a:pt x="3572619" y="0"/>
                </a:lnTo>
                <a:lnTo>
                  <a:pt x="3528429" y="0"/>
                </a:lnTo>
                <a:lnTo>
                  <a:pt x="3426451" y="13597"/>
                </a:lnTo>
                <a:lnTo>
                  <a:pt x="3324473" y="40791"/>
                </a:lnTo>
                <a:lnTo>
                  <a:pt x="3232693" y="44190"/>
                </a:lnTo>
                <a:lnTo>
                  <a:pt x="2977749" y="54388"/>
                </a:lnTo>
                <a:lnTo>
                  <a:pt x="2614029" y="74783"/>
                </a:lnTo>
                <a:lnTo>
                  <a:pt x="2114338" y="112175"/>
                </a:lnTo>
                <a:lnTo>
                  <a:pt x="1594252" y="163164"/>
                </a:lnTo>
                <a:lnTo>
                  <a:pt x="1155748" y="210754"/>
                </a:lnTo>
                <a:lnTo>
                  <a:pt x="1094561" y="21755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AD182782-B5A9-2342-8484-A771875E8264}"/>
              </a:ext>
            </a:extLst>
          </p:cNvPr>
          <p:cNvSpPr/>
          <p:nvPr/>
        </p:nvSpPr>
        <p:spPr>
          <a:xfrm>
            <a:off x="6248400" y="3371850"/>
            <a:ext cx="881063" cy="515938"/>
          </a:xfrm>
          <a:custGeom>
            <a:avLst/>
            <a:gdLst>
              <a:gd name="connsiteX0" fmla="*/ 202406 w 881063"/>
              <a:gd name="connsiteY0" fmla="*/ 269081 h 516731"/>
              <a:gd name="connsiteX1" fmla="*/ 278606 w 881063"/>
              <a:gd name="connsiteY1" fmla="*/ 195263 h 516731"/>
              <a:gd name="connsiteX2" fmla="*/ 321469 w 881063"/>
              <a:gd name="connsiteY2" fmla="*/ 150019 h 516731"/>
              <a:gd name="connsiteX3" fmla="*/ 342900 w 881063"/>
              <a:gd name="connsiteY3" fmla="*/ 128588 h 516731"/>
              <a:gd name="connsiteX4" fmla="*/ 352425 w 881063"/>
              <a:gd name="connsiteY4" fmla="*/ 114300 h 516731"/>
              <a:gd name="connsiteX5" fmla="*/ 357188 w 881063"/>
              <a:gd name="connsiteY5" fmla="*/ 92869 h 516731"/>
              <a:gd name="connsiteX6" fmla="*/ 357188 w 881063"/>
              <a:gd name="connsiteY6" fmla="*/ 73819 h 516731"/>
              <a:gd name="connsiteX7" fmla="*/ 352425 w 881063"/>
              <a:gd name="connsiteY7" fmla="*/ 57150 h 516731"/>
              <a:gd name="connsiteX8" fmla="*/ 328613 w 881063"/>
              <a:gd name="connsiteY8" fmla="*/ 14288 h 516731"/>
              <a:gd name="connsiteX9" fmla="*/ 323850 w 881063"/>
              <a:gd name="connsiteY9" fmla="*/ 0 h 516731"/>
              <a:gd name="connsiteX10" fmla="*/ 881063 w 881063"/>
              <a:gd name="connsiteY10" fmla="*/ 254794 h 516731"/>
              <a:gd name="connsiteX11" fmla="*/ 857250 w 881063"/>
              <a:gd name="connsiteY11" fmla="*/ 269081 h 516731"/>
              <a:gd name="connsiteX12" fmla="*/ 833438 w 881063"/>
              <a:gd name="connsiteY12" fmla="*/ 273844 h 516731"/>
              <a:gd name="connsiteX13" fmla="*/ 809625 w 881063"/>
              <a:gd name="connsiteY13" fmla="*/ 278606 h 516731"/>
              <a:gd name="connsiteX14" fmla="*/ 735806 w 881063"/>
              <a:gd name="connsiteY14" fmla="*/ 266700 h 516731"/>
              <a:gd name="connsiteX15" fmla="*/ 692944 w 881063"/>
              <a:gd name="connsiteY15" fmla="*/ 261938 h 516731"/>
              <a:gd name="connsiteX16" fmla="*/ 650081 w 881063"/>
              <a:gd name="connsiteY16" fmla="*/ 259556 h 516731"/>
              <a:gd name="connsiteX17" fmla="*/ 609600 w 881063"/>
              <a:gd name="connsiteY17" fmla="*/ 261938 h 516731"/>
              <a:gd name="connsiteX18" fmla="*/ 557213 w 881063"/>
              <a:gd name="connsiteY18" fmla="*/ 273844 h 516731"/>
              <a:gd name="connsiteX19" fmla="*/ 450056 w 881063"/>
              <a:gd name="connsiteY19" fmla="*/ 316706 h 516731"/>
              <a:gd name="connsiteX20" fmla="*/ 326231 w 881063"/>
              <a:gd name="connsiteY20" fmla="*/ 371475 h 516731"/>
              <a:gd name="connsiteX21" fmla="*/ 173831 w 881063"/>
              <a:gd name="connsiteY21" fmla="*/ 442913 h 516731"/>
              <a:gd name="connsiteX22" fmla="*/ 50006 w 881063"/>
              <a:gd name="connsiteY22" fmla="*/ 507206 h 516731"/>
              <a:gd name="connsiteX23" fmla="*/ 23813 w 881063"/>
              <a:gd name="connsiteY23" fmla="*/ 516731 h 516731"/>
              <a:gd name="connsiteX24" fmla="*/ 7144 w 881063"/>
              <a:gd name="connsiteY24" fmla="*/ 514350 h 516731"/>
              <a:gd name="connsiteX25" fmla="*/ 0 w 881063"/>
              <a:gd name="connsiteY25" fmla="*/ 507206 h 516731"/>
              <a:gd name="connsiteX26" fmla="*/ 0 w 881063"/>
              <a:gd name="connsiteY26" fmla="*/ 488156 h 516731"/>
              <a:gd name="connsiteX27" fmla="*/ 11906 w 881063"/>
              <a:gd name="connsiteY27" fmla="*/ 457200 h 516731"/>
              <a:gd name="connsiteX28" fmla="*/ 64294 w 881063"/>
              <a:gd name="connsiteY28" fmla="*/ 409575 h 516731"/>
              <a:gd name="connsiteX29" fmla="*/ 161925 w 881063"/>
              <a:gd name="connsiteY29" fmla="*/ 309563 h 516731"/>
              <a:gd name="connsiteX30" fmla="*/ 202406 w 881063"/>
              <a:gd name="connsiteY30" fmla="*/ 269081 h 516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881063" h="516731">
                <a:moveTo>
                  <a:pt x="202406" y="269081"/>
                </a:moveTo>
                <a:lnTo>
                  <a:pt x="278606" y="195263"/>
                </a:lnTo>
                <a:lnTo>
                  <a:pt x="321469" y="150019"/>
                </a:lnTo>
                <a:lnTo>
                  <a:pt x="342900" y="128588"/>
                </a:lnTo>
                <a:lnTo>
                  <a:pt x="352425" y="114300"/>
                </a:lnTo>
                <a:lnTo>
                  <a:pt x="357188" y="92869"/>
                </a:lnTo>
                <a:lnTo>
                  <a:pt x="357188" y="73819"/>
                </a:lnTo>
                <a:lnTo>
                  <a:pt x="352425" y="57150"/>
                </a:lnTo>
                <a:lnTo>
                  <a:pt x="328613" y="14288"/>
                </a:lnTo>
                <a:lnTo>
                  <a:pt x="323850" y="0"/>
                </a:lnTo>
                <a:lnTo>
                  <a:pt x="881063" y="254794"/>
                </a:lnTo>
                <a:lnTo>
                  <a:pt x="857250" y="269081"/>
                </a:lnTo>
                <a:lnTo>
                  <a:pt x="833438" y="273844"/>
                </a:lnTo>
                <a:lnTo>
                  <a:pt x="809625" y="278606"/>
                </a:lnTo>
                <a:lnTo>
                  <a:pt x="735806" y="266700"/>
                </a:lnTo>
                <a:lnTo>
                  <a:pt x="692944" y="261938"/>
                </a:lnTo>
                <a:lnTo>
                  <a:pt x="650081" y="259556"/>
                </a:lnTo>
                <a:lnTo>
                  <a:pt x="609600" y="261938"/>
                </a:lnTo>
                <a:lnTo>
                  <a:pt x="557213" y="273844"/>
                </a:lnTo>
                <a:lnTo>
                  <a:pt x="450056" y="316706"/>
                </a:lnTo>
                <a:lnTo>
                  <a:pt x="326231" y="371475"/>
                </a:lnTo>
                <a:lnTo>
                  <a:pt x="173831" y="442913"/>
                </a:lnTo>
                <a:lnTo>
                  <a:pt x="50006" y="507206"/>
                </a:lnTo>
                <a:lnTo>
                  <a:pt x="23813" y="516731"/>
                </a:lnTo>
                <a:lnTo>
                  <a:pt x="7144" y="514350"/>
                </a:lnTo>
                <a:lnTo>
                  <a:pt x="0" y="507206"/>
                </a:lnTo>
                <a:lnTo>
                  <a:pt x="0" y="488156"/>
                </a:lnTo>
                <a:lnTo>
                  <a:pt x="11906" y="457200"/>
                </a:lnTo>
                <a:lnTo>
                  <a:pt x="64294" y="409575"/>
                </a:lnTo>
                <a:lnTo>
                  <a:pt x="161925" y="309563"/>
                </a:lnTo>
                <a:lnTo>
                  <a:pt x="202406" y="2690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2F1E515F-A356-094C-A7D0-6A2A0F7AF89C}"/>
              </a:ext>
            </a:extLst>
          </p:cNvPr>
          <p:cNvSpPr/>
          <p:nvPr/>
        </p:nvSpPr>
        <p:spPr>
          <a:xfrm>
            <a:off x="3849688" y="3852863"/>
            <a:ext cx="2384425" cy="1628775"/>
          </a:xfrm>
          <a:custGeom>
            <a:avLst/>
            <a:gdLst>
              <a:gd name="connsiteX0" fmla="*/ 526257 w 2383632"/>
              <a:gd name="connsiteY0" fmla="*/ 228600 h 1628775"/>
              <a:gd name="connsiteX1" fmla="*/ 373857 w 2383632"/>
              <a:gd name="connsiteY1" fmla="*/ 240506 h 1628775"/>
              <a:gd name="connsiteX2" fmla="*/ 240507 w 2383632"/>
              <a:gd name="connsiteY2" fmla="*/ 250031 h 1628775"/>
              <a:gd name="connsiteX3" fmla="*/ 123825 w 2383632"/>
              <a:gd name="connsiteY3" fmla="*/ 250031 h 1628775"/>
              <a:gd name="connsiteX4" fmla="*/ 0 w 2383632"/>
              <a:gd name="connsiteY4" fmla="*/ 250031 h 1628775"/>
              <a:gd name="connsiteX5" fmla="*/ 9525 w 2383632"/>
              <a:gd name="connsiteY5" fmla="*/ 385762 h 1628775"/>
              <a:gd name="connsiteX6" fmla="*/ 145257 w 2383632"/>
              <a:gd name="connsiteY6" fmla="*/ 407193 h 1628775"/>
              <a:gd name="connsiteX7" fmla="*/ 226219 w 2383632"/>
              <a:gd name="connsiteY7" fmla="*/ 409575 h 1628775"/>
              <a:gd name="connsiteX8" fmla="*/ 347663 w 2383632"/>
              <a:gd name="connsiteY8" fmla="*/ 404812 h 1628775"/>
              <a:gd name="connsiteX9" fmla="*/ 495300 w 2383632"/>
              <a:gd name="connsiteY9" fmla="*/ 395287 h 1628775"/>
              <a:gd name="connsiteX10" fmla="*/ 673894 w 2383632"/>
              <a:gd name="connsiteY10" fmla="*/ 381000 h 1628775"/>
              <a:gd name="connsiteX11" fmla="*/ 823913 w 2383632"/>
              <a:gd name="connsiteY11" fmla="*/ 366712 h 1628775"/>
              <a:gd name="connsiteX12" fmla="*/ 923925 w 2383632"/>
              <a:gd name="connsiteY12" fmla="*/ 357187 h 1628775"/>
              <a:gd name="connsiteX13" fmla="*/ 1226344 w 2383632"/>
              <a:gd name="connsiteY13" fmla="*/ 330993 h 1628775"/>
              <a:gd name="connsiteX14" fmla="*/ 1371600 w 2383632"/>
              <a:gd name="connsiteY14" fmla="*/ 319087 h 1628775"/>
              <a:gd name="connsiteX15" fmla="*/ 1497807 w 2383632"/>
              <a:gd name="connsiteY15" fmla="*/ 304800 h 1628775"/>
              <a:gd name="connsiteX16" fmla="*/ 1640682 w 2383632"/>
              <a:gd name="connsiteY16" fmla="*/ 283368 h 1628775"/>
              <a:gd name="connsiteX17" fmla="*/ 1783557 w 2383632"/>
              <a:gd name="connsiteY17" fmla="*/ 261937 h 1628775"/>
              <a:gd name="connsiteX18" fmla="*/ 1962150 w 2383632"/>
              <a:gd name="connsiteY18" fmla="*/ 228600 h 1628775"/>
              <a:gd name="connsiteX19" fmla="*/ 1988344 w 2383632"/>
              <a:gd name="connsiteY19" fmla="*/ 223837 h 1628775"/>
              <a:gd name="connsiteX20" fmla="*/ 2005013 w 2383632"/>
              <a:gd name="connsiteY20" fmla="*/ 228600 h 1628775"/>
              <a:gd name="connsiteX21" fmla="*/ 2021682 w 2383632"/>
              <a:gd name="connsiteY21" fmla="*/ 238125 h 1628775"/>
              <a:gd name="connsiteX22" fmla="*/ 2038350 w 2383632"/>
              <a:gd name="connsiteY22" fmla="*/ 252412 h 1628775"/>
              <a:gd name="connsiteX23" fmla="*/ 2047875 w 2383632"/>
              <a:gd name="connsiteY23" fmla="*/ 271462 h 1628775"/>
              <a:gd name="connsiteX24" fmla="*/ 2052638 w 2383632"/>
              <a:gd name="connsiteY24" fmla="*/ 292893 h 1628775"/>
              <a:gd name="connsiteX25" fmla="*/ 2055019 w 2383632"/>
              <a:gd name="connsiteY25" fmla="*/ 342900 h 1628775"/>
              <a:gd name="connsiteX26" fmla="*/ 2052638 w 2383632"/>
              <a:gd name="connsiteY26" fmla="*/ 585787 h 1628775"/>
              <a:gd name="connsiteX27" fmla="*/ 2043113 w 2383632"/>
              <a:gd name="connsiteY27" fmla="*/ 812006 h 1628775"/>
              <a:gd name="connsiteX28" fmla="*/ 2033588 w 2383632"/>
              <a:gd name="connsiteY28" fmla="*/ 966787 h 1628775"/>
              <a:gd name="connsiteX29" fmla="*/ 2031207 w 2383632"/>
              <a:gd name="connsiteY29" fmla="*/ 1035843 h 1628775"/>
              <a:gd name="connsiteX30" fmla="*/ 2035969 w 2383632"/>
              <a:gd name="connsiteY30" fmla="*/ 1607343 h 1628775"/>
              <a:gd name="connsiteX31" fmla="*/ 2052638 w 2383632"/>
              <a:gd name="connsiteY31" fmla="*/ 1621631 h 1628775"/>
              <a:gd name="connsiteX32" fmla="*/ 2074069 w 2383632"/>
              <a:gd name="connsiteY32" fmla="*/ 1626393 h 1628775"/>
              <a:gd name="connsiteX33" fmla="*/ 2088357 w 2383632"/>
              <a:gd name="connsiteY33" fmla="*/ 1628775 h 1628775"/>
              <a:gd name="connsiteX34" fmla="*/ 2116932 w 2383632"/>
              <a:gd name="connsiteY34" fmla="*/ 1616868 h 1628775"/>
              <a:gd name="connsiteX35" fmla="*/ 2143125 w 2383632"/>
              <a:gd name="connsiteY35" fmla="*/ 1597818 h 1628775"/>
              <a:gd name="connsiteX36" fmla="*/ 2171700 w 2383632"/>
              <a:gd name="connsiteY36" fmla="*/ 1569243 h 1628775"/>
              <a:gd name="connsiteX37" fmla="*/ 2200275 w 2383632"/>
              <a:gd name="connsiteY37" fmla="*/ 1531143 h 1628775"/>
              <a:gd name="connsiteX38" fmla="*/ 2235994 w 2383632"/>
              <a:gd name="connsiteY38" fmla="*/ 1471612 h 1628775"/>
              <a:gd name="connsiteX39" fmla="*/ 2264569 w 2383632"/>
              <a:gd name="connsiteY39" fmla="*/ 1414462 h 1628775"/>
              <a:gd name="connsiteX40" fmla="*/ 2293144 w 2383632"/>
              <a:gd name="connsiteY40" fmla="*/ 1347787 h 1628775"/>
              <a:gd name="connsiteX41" fmla="*/ 2314575 w 2383632"/>
              <a:gd name="connsiteY41" fmla="*/ 1266825 h 1628775"/>
              <a:gd name="connsiteX42" fmla="*/ 2324100 w 2383632"/>
              <a:gd name="connsiteY42" fmla="*/ 1207293 h 1628775"/>
              <a:gd name="connsiteX43" fmla="*/ 2319338 w 2383632"/>
              <a:gd name="connsiteY43" fmla="*/ 1152525 h 1628775"/>
              <a:gd name="connsiteX44" fmla="*/ 2307432 w 2383632"/>
              <a:gd name="connsiteY44" fmla="*/ 1000125 h 1628775"/>
              <a:gd name="connsiteX45" fmla="*/ 2300288 w 2383632"/>
              <a:gd name="connsiteY45" fmla="*/ 826293 h 1628775"/>
              <a:gd name="connsiteX46" fmla="*/ 2300288 w 2383632"/>
              <a:gd name="connsiteY46" fmla="*/ 711993 h 1628775"/>
              <a:gd name="connsiteX47" fmla="*/ 2302669 w 2383632"/>
              <a:gd name="connsiteY47" fmla="*/ 602456 h 1628775"/>
              <a:gd name="connsiteX48" fmla="*/ 2305050 w 2383632"/>
              <a:gd name="connsiteY48" fmla="*/ 523875 h 1628775"/>
              <a:gd name="connsiteX49" fmla="*/ 2309813 w 2383632"/>
              <a:gd name="connsiteY49" fmla="*/ 461962 h 1628775"/>
              <a:gd name="connsiteX50" fmla="*/ 2316957 w 2383632"/>
              <a:gd name="connsiteY50" fmla="*/ 419100 h 1628775"/>
              <a:gd name="connsiteX51" fmla="*/ 2331244 w 2383632"/>
              <a:gd name="connsiteY51" fmla="*/ 376237 h 1628775"/>
              <a:gd name="connsiteX52" fmla="*/ 2340769 w 2383632"/>
              <a:gd name="connsiteY52" fmla="*/ 359568 h 1628775"/>
              <a:gd name="connsiteX53" fmla="*/ 2359819 w 2383632"/>
              <a:gd name="connsiteY53" fmla="*/ 345281 h 1628775"/>
              <a:gd name="connsiteX54" fmla="*/ 2371725 w 2383632"/>
              <a:gd name="connsiteY54" fmla="*/ 328612 h 1628775"/>
              <a:gd name="connsiteX55" fmla="*/ 2383632 w 2383632"/>
              <a:gd name="connsiteY55" fmla="*/ 300037 h 1628775"/>
              <a:gd name="connsiteX56" fmla="*/ 2383632 w 2383632"/>
              <a:gd name="connsiteY56" fmla="*/ 285750 h 1628775"/>
              <a:gd name="connsiteX57" fmla="*/ 2378869 w 2383632"/>
              <a:gd name="connsiteY57" fmla="*/ 254793 h 1628775"/>
              <a:gd name="connsiteX58" fmla="*/ 2362200 w 2383632"/>
              <a:gd name="connsiteY58" fmla="*/ 228600 h 1628775"/>
              <a:gd name="connsiteX59" fmla="*/ 2345532 w 2383632"/>
              <a:gd name="connsiteY59" fmla="*/ 202406 h 1628775"/>
              <a:gd name="connsiteX60" fmla="*/ 2288382 w 2383632"/>
              <a:gd name="connsiteY60" fmla="*/ 140493 h 1628775"/>
              <a:gd name="connsiteX61" fmla="*/ 2231232 w 2383632"/>
              <a:gd name="connsiteY61" fmla="*/ 83343 h 1628775"/>
              <a:gd name="connsiteX62" fmla="*/ 2162175 w 2383632"/>
              <a:gd name="connsiteY62" fmla="*/ 38100 h 1628775"/>
              <a:gd name="connsiteX63" fmla="*/ 2102644 w 2383632"/>
              <a:gd name="connsiteY63" fmla="*/ 7143 h 1628775"/>
              <a:gd name="connsiteX64" fmla="*/ 2085975 w 2383632"/>
              <a:gd name="connsiteY64" fmla="*/ 0 h 1628775"/>
              <a:gd name="connsiteX65" fmla="*/ 2064544 w 2383632"/>
              <a:gd name="connsiteY65" fmla="*/ 0 h 1628775"/>
              <a:gd name="connsiteX66" fmla="*/ 2028825 w 2383632"/>
              <a:gd name="connsiteY66" fmla="*/ 9525 h 1628775"/>
              <a:gd name="connsiteX67" fmla="*/ 1976438 w 2383632"/>
              <a:gd name="connsiteY67" fmla="*/ 28575 h 1628775"/>
              <a:gd name="connsiteX68" fmla="*/ 1928813 w 2383632"/>
              <a:gd name="connsiteY68" fmla="*/ 50006 h 1628775"/>
              <a:gd name="connsiteX69" fmla="*/ 1712119 w 2383632"/>
              <a:gd name="connsiteY69" fmla="*/ 83343 h 1628775"/>
              <a:gd name="connsiteX70" fmla="*/ 1435894 w 2383632"/>
              <a:gd name="connsiteY70" fmla="*/ 123825 h 1628775"/>
              <a:gd name="connsiteX71" fmla="*/ 1178719 w 2383632"/>
              <a:gd name="connsiteY71" fmla="*/ 154781 h 1628775"/>
              <a:gd name="connsiteX72" fmla="*/ 919163 w 2383632"/>
              <a:gd name="connsiteY72" fmla="*/ 176212 h 1628775"/>
              <a:gd name="connsiteX73" fmla="*/ 735807 w 2383632"/>
              <a:gd name="connsiteY73" fmla="*/ 202406 h 1628775"/>
              <a:gd name="connsiteX74" fmla="*/ 526257 w 2383632"/>
              <a:gd name="connsiteY74" fmla="*/ 228600 h 162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2383632" h="1628775">
                <a:moveTo>
                  <a:pt x="526257" y="228600"/>
                </a:moveTo>
                <a:lnTo>
                  <a:pt x="373857" y="240506"/>
                </a:lnTo>
                <a:lnTo>
                  <a:pt x="240507" y="250031"/>
                </a:lnTo>
                <a:lnTo>
                  <a:pt x="123825" y="250031"/>
                </a:lnTo>
                <a:lnTo>
                  <a:pt x="0" y="250031"/>
                </a:lnTo>
                <a:lnTo>
                  <a:pt x="9525" y="385762"/>
                </a:lnTo>
                <a:lnTo>
                  <a:pt x="145257" y="407193"/>
                </a:lnTo>
                <a:lnTo>
                  <a:pt x="226219" y="409575"/>
                </a:lnTo>
                <a:lnTo>
                  <a:pt x="347663" y="404812"/>
                </a:lnTo>
                <a:lnTo>
                  <a:pt x="495300" y="395287"/>
                </a:lnTo>
                <a:lnTo>
                  <a:pt x="673894" y="381000"/>
                </a:lnTo>
                <a:lnTo>
                  <a:pt x="823913" y="366712"/>
                </a:lnTo>
                <a:lnTo>
                  <a:pt x="923925" y="357187"/>
                </a:lnTo>
                <a:lnTo>
                  <a:pt x="1226344" y="330993"/>
                </a:lnTo>
                <a:lnTo>
                  <a:pt x="1371600" y="319087"/>
                </a:lnTo>
                <a:lnTo>
                  <a:pt x="1497807" y="304800"/>
                </a:lnTo>
                <a:lnTo>
                  <a:pt x="1640682" y="283368"/>
                </a:lnTo>
                <a:lnTo>
                  <a:pt x="1783557" y="261937"/>
                </a:lnTo>
                <a:lnTo>
                  <a:pt x="1962150" y="228600"/>
                </a:lnTo>
                <a:lnTo>
                  <a:pt x="1988344" y="223837"/>
                </a:lnTo>
                <a:lnTo>
                  <a:pt x="2005013" y="228600"/>
                </a:lnTo>
                <a:lnTo>
                  <a:pt x="2021682" y="238125"/>
                </a:lnTo>
                <a:lnTo>
                  <a:pt x="2038350" y="252412"/>
                </a:lnTo>
                <a:lnTo>
                  <a:pt x="2047875" y="271462"/>
                </a:lnTo>
                <a:lnTo>
                  <a:pt x="2052638" y="292893"/>
                </a:lnTo>
                <a:lnTo>
                  <a:pt x="2055019" y="342900"/>
                </a:lnTo>
                <a:cubicBezTo>
                  <a:pt x="2054225" y="423862"/>
                  <a:pt x="2053432" y="504825"/>
                  <a:pt x="2052638" y="585787"/>
                </a:cubicBezTo>
                <a:lnTo>
                  <a:pt x="2043113" y="812006"/>
                </a:lnTo>
                <a:lnTo>
                  <a:pt x="2033588" y="966787"/>
                </a:lnTo>
                <a:cubicBezTo>
                  <a:pt x="2032794" y="989806"/>
                  <a:pt x="2032001" y="1012824"/>
                  <a:pt x="2031207" y="1035843"/>
                </a:cubicBezTo>
                <a:cubicBezTo>
                  <a:pt x="2032794" y="1226343"/>
                  <a:pt x="2034382" y="1416843"/>
                  <a:pt x="2035969" y="1607343"/>
                </a:cubicBezTo>
                <a:lnTo>
                  <a:pt x="2052638" y="1621631"/>
                </a:lnTo>
                <a:lnTo>
                  <a:pt x="2074069" y="1626393"/>
                </a:lnTo>
                <a:lnTo>
                  <a:pt x="2088357" y="1628775"/>
                </a:lnTo>
                <a:lnTo>
                  <a:pt x="2116932" y="1616868"/>
                </a:lnTo>
                <a:lnTo>
                  <a:pt x="2143125" y="1597818"/>
                </a:lnTo>
                <a:lnTo>
                  <a:pt x="2171700" y="1569243"/>
                </a:lnTo>
                <a:lnTo>
                  <a:pt x="2200275" y="1531143"/>
                </a:lnTo>
                <a:lnTo>
                  <a:pt x="2235994" y="1471612"/>
                </a:lnTo>
                <a:lnTo>
                  <a:pt x="2264569" y="1414462"/>
                </a:lnTo>
                <a:lnTo>
                  <a:pt x="2293144" y="1347787"/>
                </a:lnTo>
                <a:lnTo>
                  <a:pt x="2314575" y="1266825"/>
                </a:lnTo>
                <a:lnTo>
                  <a:pt x="2324100" y="1207293"/>
                </a:lnTo>
                <a:lnTo>
                  <a:pt x="2319338" y="1152525"/>
                </a:lnTo>
                <a:lnTo>
                  <a:pt x="2307432" y="1000125"/>
                </a:lnTo>
                <a:lnTo>
                  <a:pt x="2300288" y="826293"/>
                </a:lnTo>
                <a:lnTo>
                  <a:pt x="2300288" y="711993"/>
                </a:lnTo>
                <a:cubicBezTo>
                  <a:pt x="2301082" y="675481"/>
                  <a:pt x="2301875" y="638968"/>
                  <a:pt x="2302669" y="602456"/>
                </a:cubicBezTo>
                <a:cubicBezTo>
                  <a:pt x="2303463" y="576262"/>
                  <a:pt x="2304256" y="550069"/>
                  <a:pt x="2305050" y="523875"/>
                </a:cubicBezTo>
                <a:lnTo>
                  <a:pt x="2309813" y="461962"/>
                </a:lnTo>
                <a:lnTo>
                  <a:pt x="2316957" y="419100"/>
                </a:lnTo>
                <a:lnTo>
                  <a:pt x="2331244" y="376237"/>
                </a:lnTo>
                <a:lnTo>
                  <a:pt x="2340769" y="359568"/>
                </a:lnTo>
                <a:lnTo>
                  <a:pt x="2359819" y="345281"/>
                </a:lnTo>
                <a:lnTo>
                  <a:pt x="2371725" y="328612"/>
                </a:lnTo>
                <a:lnTo>
                  <a:pt x="2383632" y="300037"/>
                </a:lnTo>
                <a:lnTo>
                  <a:pt x="2383632" y="285750"/>
                </a:lnTo>
                <a:lnTo>
                  <a:pt x="2378869" y="254793"/>
                </a:lnTo>
                <a:lnTo>
                  <a:pt x="2362200" y="228600"/>
                </a:lnTo>
                <a:lnTo>
                  <a:pt x="2345532" y="202406"/>
                </a:lnTo>
                <a:lnTo>
                  <a:pt x="2288382" y="140493"/>
                </a:lnTo>
                <a:lnTo>
                  <a:pt x="2231232" y="83343"/>
                </a:lnTo>
                <a:lnTo>
                  <a:pt x="2162175" y="38100"/>
                </a:lnTo>
                <a:lnTo>
                  <a:pt x="2102644" y="7143"/>
                </a:lnTo>
                <a:lnTo>
                  <a:pt x="2085975" y="0"/>
                </a:lnTo>
                <a:lnTo>
                  <a:pt x="2064544" y="0"/>
                </a:lnTo>
                <a:lnTo>
                  <a:pt x="2028825" y="9525"/>
                </a:lnTo>
                <a:lnTo>
                  <a:pt x="1976438" y="28575"/>
                </a:lnTo>
                <a:lnTo>
                  <a:pt x="1928813" y="50006"/>
                </a:lnTo>
                <a:lnTo>
                  <a:pt x="1712119" y="83343"/>
                </a:lnTo>
                <a:lnTo>
                  <a:pt x="1435894" y="123825"/>
                </a:lnTo>
                <a:lnTo>
                  <a:pt x="1178719" y="154781"/>
                </a:lnTo>
                <a:lnTo>
                  <a:pt x="919163" y="176212"/>
                </a:lnTo>
                <a:lnTo>
                  <a:pt x="735807" y="202406"/>
                </a:lnTo>
                <a:lnTo>
                  <a:pt x="526257" y="2286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46DE6C01-BC2E-934B-A278-E48312AB54EE}"/>
              </a:ext>
            </a:extLst>
          </p:cNvPr>
          <p:cNvSpPr/>
          <p:nvPr/>
        </p:nvSpPr>
        <p:spPr>
          <a:xfrm>
            <a:off x="5329238" y="4805363"/>
            <a:ext cx="641350" cy="671512"/>
          </a:xfrm>
          <a:custGeom>
            <a:avLst/>
            <a:gdLst>
              <a:gd name="connsiteX0" fmla="*/ 138112 w 640556"/>
              <a:gd name="connsiteY0" fmla="*/ 76200 h 671512"/>
              <a:gd name="connsiteX1" fmla="*/ 276225 w 640556"/>
              <a:gd name="connsiteY1" fmla="*/ 119062 h 671512"/>
              <a:gd name="connsiteX2" fmla="*/ 402431 w 640556"/>
              <a:gd name="connsiteY2" fmla="*/ 159543 h 671512"/>
              <a:gd name="connsiteX3" fmla="*/ 438150 w 640556"/>
              <a:gd name="connsiteY3" fmla="*/ 169068 h 671512"/>
              <a:gd name="connsiteX4" fmla="*/ 466725 w 640556"/>
              <a:gd name="connsiteY4" fmla="*/ 173831 h 671512"/>
              <a:gd name="connsiteX5" fmla="*/ 490537 w 640556"/>
              <a:gd name="connsiteY5" fmla="*/ 171450 h 671512"/>
              <a:gd name="connsiteX6" fmla="*/ 514350 w 640556"/>
              <a:gd name="connsiteY6" fmla="*/ 161925 h 671512"/>
              <a:gd name="connsiteX7" fmla="*/ 528637 w 640556"/>
              <a:gd name="connsiteY7" fmla="*/ 152400 h 671512"/>
              <a:gd name="connsiteX8" fmla="*/ 542925 w 640556"/>
              <a:gd name="connsiteY8" fmla="*/ 130968 h 671512"/>
              <a:gd name="connsiteX9" fmla="*/ 554831 w 640556"/>
              <a:gd name="connsiteY9" fmla="*/ 97631 h 671512"/>
              <a:gd name="connsiteX10" fmla="*/ 559593 w 640556"/>
              <a:gd name="connsiteY10" fmla="*/ 0 h 671512"/>
              <a:gd name="connsiteX11" fmla="*/ 640556 w 640556"/>
              <a:gd name="connsiteY11" fmla="*/ 654843 h 671512"/>
              <a:gd name="connsiteX12" fmla="*/ 611981 w 640556"/>
              <a:gd name="connsiteY12" fmla="*/ 671512 h 671512"/>
              <a:gd name="connsiteX13" fmla="*/ 581025 w 640556"/>
              <a:gd name="connsiteY13" fmla="*/ 669131 h 671512"/>
              <a:gd name="connsiteX14" fmla="*/ 557212 w 640556"/>
              <a:gd name="connsiteY14" fmla="*/ 654843 h 671512"/>
              <a:gd name="connsiteX15" fmla="*/ 533400 w 640556"/>
              <a:gd name="connsiteY15" fmla="*/ 631031 h 671512"/>
              <a:gd name="connsiteX16" fmla="*/ 509587 w 640556"/>
              <a:gd name="connsiteY16" fmla="*/ 592931 h 671512"/>
              <a:gd name="connsiteX17" fmla="*/ 485775 w 640556"/>
              <a:gd name="connsiteY17" fmla="*/ 535781 h 671512"/>
              <a:gd name="connsiteX18" fmla="*/ 466725 w 640556"/>
              <a:gd name="connsiteY18" fmla="*/ 483393 h 671512"/>
              <a:gd name="connsiteX19" fmla="*/ 452437 w 640556"/>
              <a:gd name="connsiteY19" fmla="*/ 454818 h 671512"/>
              <a:gd name="connsiteX20" fmla="*/ 426243 w 640556"/>
              <a:gd name="connsiteY20" fmla="*/ 419100 h 671512"/>
              <a:gd name="connsiteX21" fmla="*/ 383381 w 640556"/>
              <a:gd name="connsiteY21" fmla="*/ 373856 h 671512"/>
              <a:gd name="connsiteX22" fmla="*/ 340518 w 640556"/>
              <a:gd name="connsiteY22" fmla="*/ 335756 h 671512"/>
              <a:gd name="connsiteX23" fmla="*/ 278606 w 640556"/>
              <a:gd name="connsiteY23" fmla="*/ 283368 h 671512"/>
              <a:gd name="connsiteX24" fmla="*/ 214312 w 640556"/>
              <a:gd name="connsiteY24" fmla="*/ 233362 h 671512"/>
              <a:gd name="connsiteX25" fmla="*/ 154781 w 640556"/>
              <a:gd name="connsiteY25" fmla="*/ 190500 h 671512"/>
              <a:gd name="connsiteX26" fmla="*/ 61912 w 640556"/>
              <a:gd name="connsiteY26" fmla="*/ 135731 h 671512"/>
              <a:gd name="connsiteX27" fmla="*/ 45243 w 640556"/>
              <a:gd name="connsiteY27" fmla="*/ 126206 h 671512"/>
              <a:gd name="connsiteX28" fmla="*/ 23812 w 640556"/>
              <a:gd name="connsiteY28" fmla="*/ 102393 h 671512"/>
              <a:gd name="connsiteX29" fmla="*/ 7143 w 640556"/>
              <a:gd name="connsiteY29" fmla="*/ 78581 h 671512"/>
              <a:gd name="connsiteX30" fmla="*/ 0 w 640556"/>
              <a:gd name="connsiteY30" fmla="*/ 50006 h 671512"/>
              <a:gd name="connsiteX31" fmla="*/ 7143 w 640556"/>
              <a:gd name="connsiteY31" fmla="*/ 40481 h 671512"/>
              <a:gd name="connsiteX32" fmla="*/ 16668 w 640556"/>
              <a:gd name="connsiteY32" fmla="*/ 40481 h 671512"/>
              <a:gd name="connsiteX33" fmla="*/ 47625 w 640556"/>
              <a:gd name="connsiteY33" fmla="*/ 47625 h 671512"/>
              <a:gd name="connsiteX34" fmla="*/ 138112 w 640556"/>
              <a:gd name="connsiteY34" fmla="*/ 76200 h 671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40556" h="671512">
                <a:moveTo>
                  <a:pt x="138112" y="76200"/>
                </a:moveTo>
                <a:lnTo>
                  <a:pt x="276225" y="119062"/>
                </a:lnTo>
                <a:lnTo>
                  <a:pt x="402431" y="159543"/>
                </a:lnTo>
                <a:lnTo>
                  <a:pt x="438150" y="169068"/>
                </a:lnTo>
                <a:lnTo>
                  <a:pt x="466725" y="173831"/>
                </a:lnTo>
                <a:lnTo>
                  <a:pt x="490537" y="171450"/>
                </a:lnTo>
                <a:lnTo>
                  <a:pt x="514350" y="161925"/>
                </a:lnTo>
                <a:lnTo>
                  <a:pt x="528637" y="152400"/>
                </a:lnTo>
                <a:lnTo>
                  <a:pt x="542925" y="130968"/>
                </a:lnTo>
                <a:lnTo>
                  <a:pt x="554831" y="97631"/>
                </a:lnTo>
                <a:lnTo>
                  <a:pt x="559593" y="0"/>
                </a:lnTo>
                <a:lnTo>
                  <a:pt x="640556" y="654843"/>
                </a:lnTo>
                <a:lnTo>
                  <a:pt x="611981" y="671512"/>
                </a:lnTo>
                <a:lnTo>
                  <a:pt x="581025" y="669131"/>
                </a:lnTo>
                <a:lnTo>
                  <a:pt x="557212" y="654843"/>
                </a:lnTo>
                <a:lnTo>
                  <a:pt x="533400" y="631031"/>
                </a:lnTo>
                <a:lnTo>
                  <a:pt x="509587" y="592931"/>
                </a:lnTo>
                <a:lnTo>
                  <a:pt x="485775" y="535781"/>
                </a:lnTo>
                <a:lnTo>
                  <a:pt x="466725" y="483393"/>
                </a:lnTo>
                <a:lnTo>
                  <a:pt x="452437" y="454818"/>
                </a:lnTo>
                <a:lnTo>
                  <a:pt x="426243" y="419100"/>
                </a:lnTo>
                <a:lnTo>
                  <a:pt x="383381" y="373856"/>
                </a:lnTo>
                <a:lnTo>
                  <a:pt x="340518" y="335756"/>
                </a:lnTo>
                <a:lnTo>
                  <a:pt x="278606" y="283368"/>
                </a:lnTo>
                <a:lnTo>
                  <a:pt x="214312" y="233362"/>
                </a:lnTo>
                <a:lnTo>
                  <a:pt x="154781" y="190500"/>
                </a:lnTo>
                <a:lnTo>
                  <a:pt x="61912" y="135731"/>
                </a:lnTo>
                <a:lnTo>
                  <a:pt x="45243" y="126206"/>
                </a:lnTo>
                <a:lnTo>
                  <a:pt x="23812" y="102393"/>
                </a:lnTo>
                <a:lnTo>
                  <a:pt x="7143" y="78581"/>
                </a:lnTo>
                <a:lnTo>
                  <a:pt x="0" y="50006"/>
                </a:lnTo>
                <a:lnTo>
                  <a:pt x="7143" y="40481"/>
                </a:lnTo>
                <a:lnTo>
                  <a:pt x="16668" y="40481"/>
                </a:lnTo>
                <a:lnTo>
                  <a:pt x="47625" y="47625"/>
                </a:lnTo>
                <a:lnTo>
                  <a:pt x="138112" y="762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B575A66D-2761-CC4D-B76A-8AD4DE1F14DF}"/>
              </a:ext>
            </a:extLst>
          </p:cNvPr>
          <p:cNvSpPr/>
          <p:nvPr/>
        </p:nvSpPr>
        <p:spPr>
          <a:xfrm>
            <a:off x="4687888" y="3427413"/>
            <a:ext cx="392112" cy="2751137"/>
          </a:xfrm>
          <a:custGeom>
            <a:avLst/>
            <a:gdLst>
              <a:gd name="connsiteX0" fmla="*/ 324806 w 391885"/>
              <a:gd name="connsiteY0" fmla="*/ 1002663 h 2750261"/>
              <a:gd name="connsiteX1" fmla="*/ 324806 w 391885"/>
              <a:gd name="connsiteY1" fmla="*/ 741406 h 2750261"/>
              <a:gd name="connsiteX2" fmla="*/ 324806 w 391885"/>
              <a:gd name="connsiteY2" fmla="*/ 522515 h 2750261"/>
              <a:gd name="connsiteX3" fmla="*/ 328336 w 391885"/>
              <a:gd name="connsiteY3" fmla="*/ 473088 h 2750261"/>
              <a:gd name="connsiteX4" fmla="*/ 331867 w 391885"/>
              <a:gd name="connsiteY4" fmla="*/ 423661 h 2750261"/>
              <a:gd name="connsiteX5" fmla="*/ 335397 w 391885"/>
              <a:gd name="connsiteY5" fmla="*/ 388356 h 2750261"/>
              <a:gd name="connsiteX6" fmla="*/ 345989 w 391885"/>
              <a:gd name="connsiteY6" fmla="*/ 338929 h 2750261"/>
              <a:gd name="connsiteX7" fmla="*/ 363641 w 391885"/>
              <a:gd name="connsiteY7" fmla="*/ 296563 h 2750261"/>
              <a:gd name="connsiteX8" fmla="*/ 381294 w 391885"/>
              <a:gd name="connsiteY8" fmla="*/ 264788 h 2750261"/>
              <a:gd name="connsiteX9" fmla="*/ 388355 w 391885"/>
              <a:gd name="connsiteY9" fmla="*/ 247136 h 2750261"/>
              <a:gd name="connsiteX10" fmla="*/ 391885 w 391885"/>
              <a:gd name="connsiteY10" fmla="*/ 222422 h 2750261"/>
              <a:gd name="connsiteX11" fmla="*/ 374233 w 391885"/>
              <a:gd name="connsiteY11" fmla="*/ 183586 h 2750261"/>
              <a:gd name="connsiteX12" fmla="*/ 349519 w 391885"/>
              <a:gd name="connsiteY12" fmla="*/ 141220 h 2750261"/>
              <a:gd name="connsiteX13" fmla="*/ 310684 w 391885"/>
              <a:gd name="connsiteY13" fmla="*/ 95324 h 2750261"/>
              <a:gd name="connsiteX14" fmla="*/ 250665 w 391885"/>
              <a:gd name="connsiteY14" fmla="*/ 38836 h 2750261"/>
              <a:gd name="connsiteX15" fmla="*/ 197708 w 391885"/>
              <a:gd name="connsiteY15" fmla="*/ 0 h 2750261"/>
              <a:gd name="connsiteX16" fmla="*/ 0 w 391885"/>
              <a:gd name="connsiteY16" fmla="*/ 56488 h 2750261"/>
              <a:gd name="connsiteX17" fmla="*/ 17652 w 391885"/>
              <a:gd name="connsiteY17" fmla="*/ 105915 h 2750261"/>
              <a:gd name="connsiteX18" fmla="*/ 31774 w 391885"/>
              <a:gd name="connsiteY18" fmla="*/ 151812 h 2750261"/>
              <a:gd name="connsiteX19" fmla="*/ 42366 w 391885"/>
              <a:gd name="connsiteY19" fmla="*/ 211830 h 2750261"/>
              <a:gd name="connsiteX20" fmla="*/ 49427 w 391885"/>
              <a:gd name="connsiteY20" fmla="*/ 282441 h 2750261"/>
              <a:gd name="connsiteX21" fmla="*/ 52957 w 391885"/>
              <a:gd name="connsiteY21" fmla="*/ 356581 h 2750261"/>
              <a:gd name="connsiteX22" fmla="*/ 56488 w 391885"/>
              <a:gd name="connsiteY22" fmla="*/ 614308 h 2750261"/>
              <a:gd name="connsiteX23" fmla="*/ 56488 w 391885"/>
              <a:gd name="connsiteY23" fmla="*/ 981480 h 2750261"/>
              <a:gd name="connsiteX24" fmla="*/ 56488 w 391885"/>
              <a:gd name="connsiteY24" fmla="*/ 1218024 h 2750261"/>
              <a:gd name="connsiteX25" fmla="*/ 56488 w 391885"/>
              <a:gd name="connsiteY25" fmla="*/ 1669928 h 2750261"/>
              <a:gd name="connsiteX26" fmla="*/ 56488 w 391885"/>
              <a:gd name="connsiteY26" fmla="*/ 1998264 h 2750261"/>
              <a:gd name="connsiteX27" fmla="*/ 56488 w 391885"/>
              <a:gd name="connsiteY27" fmla="*/ 2181851 h 2750261"/>
              <a:gd name="connsiteX28" fmla="*/ 56488 w 391885"/>
              <a:gd name="connsiteY28" fmla="*/ 2312479 h 2750261"/>
              <a:gd name="connsiteX29" fmla="*/ 56488 w 391885"/>
              <a:gd name="connsiteY29" fmla="*/ 2414864 h 2750261"/>
              <a:gd name="connsiteX30" fmla="*/ 56488 w 391885"/>
              <a:gd name="connsiteY30" fmla="*/ 2499596 h 2750261"/>
              <a:gd name="connsiteX31" fmla="*/ 63549 w 391885"/>
              <a:gd name="connsiteY31" fmla="*/ 2552553 h 2750261"/>
              <a:gd name="connsiteX32" fmla="*/ 70610 w 391885"/>
              <a:gd name="connsiteY32" fmla="*/ 2605511 h 2750261"/>
              <a:gd name="connsiteX33" fmla="*/ 88262 w 391885"/>
              <a:gd name="connsiteY33" fmla="*/ 2669060 h 2750261"/>
              <a:gd name="connsiteX34" fmla="*/ 105915 w 391885"/>
              <a:gd name="connsiteY34" fmla="*/ 2704365 h 2750261"/>
              <a:gd name="connsiteX35" fmla="*/ 123567 w 391885"/>
              <a:gd name="connsiteY35" fmla="*/ 2729078 h 2750261"/>
              <a:gd name="connsiteX36" fmla="*/ 137689 w 391885"/>
              <a:gd name="connsiteY36" fmla="*/ 2743200 h 2750261"/>
              <a:gd name="connsiteX37" fmla="*/ 158872 w 391885"/>
              <a:gd name="connsiteY37" fmla="*/ 2750261 h 2750261"/>
              <a:gd name="connsiteX38" fmla="*/ 176525 w 391885"/>
              <a:gd name="connsiteY38" fmla="*/ 2750261 h 2750261"/>
              <a:gd name="connsiteX39" fmla="*/ 208299 w 391885"/>
              <a:gd name="connsiteY39" fmla="*/ 2739670 h 2750261"/>
              <a:gd name="connsiteX40" fmla="*/ 229482 w 391885"/>
              <a:gd name="connsiteY40" fmla="*/ 2725548 h 2750261"/>
              <a:gd name="connsiteX41" fmla="*/ 250665 w 391885"/>
              <a:gd name="connsiteY41" fmla="*/ 2697304 h 2750261"/>
              <a:gd name="connsiteX42" fmla="*/ 268318 w 391885"/>
              <a:gd name="connsiteY42" fmla="*/ 2654938 h 2750261"/>
              <a:gd name="connsiteX43" fmla="*/ 278909 w 391885"/>
              <a:gd name="connsiteY43" fmla="*/ 2594919 h 2750261"/>
              <a:gd name="connsiteX44" fmla="*/ 285970 w 391885"/>
              <a:gd name="connsiteY44" fmla="*/ 2474882 h 2750261"/>
              <a:gd name="connsiteX45" fmla="*/ 303623 w 391885"/>
              <a:gd name="connsiteY45" fmla="*/ 2199503 h 2750261"/>
              <a:gd name="connsiteX46" fmla="*/ 310684 w 391885"/>
              <a:gd name="connsiteY46" fmla="*/ 1962959 h 2750261"/>
              <a:gd name="connsiteX47" fmla="*/ 317745 w 391885"/>
              <a:gd name="connsiteY47" fmla="*/ 1595787 h 2750261"/>
              <a:gd name="connsiteX48" fmla="*/ 324806 w 391885"/>
              <a:gd name="connsiteY48" fmla="*/ 1179188 h 2750261"/>
              <a:gd name="connsiteX49" fmla="*/ 324806 w 391885"/>
              <a:gd name="connsiteY49" fmla="*/ 1002663 h 2750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391885" h="2750261">
                <a:moveTo>
                  <a:pt x="324806" y="1002663"/>
                </a:moveTo>
                <a:lnTo>
                  <a:pt x="324806" y="741406"/>
                </a:lnTo>
                <a:lnTo>
                  <a:pt x="324806" y="522515"/>
                </a:lnTo>
                <a:lnTo>
                  <a:pt x="328336" y="473088"/>
                </a:lnTo>
                <a:lnTo>
                  <a:pt x="331867" y="423661"/>
                </a:lnTo>
                <a:lnTo>
                  <a:pt x="335397" y="388356"/>
                </a:lnTo>
                <a:lnTo>
                  <a:pt x="345989" y="338929"/>
                </a:lnTo>
                <a:lnTo>
                  <a:pt x="363641" y="296563"/>
                </a:lnTo>
                <a:lnTo>
                  <a:pt x="381294" y="264788"/>
                </a:lnTo>
                <a:lnTo>
                  <a:pt x="388355" y="247136"/>
                </a:lnTo>
                <a:lnTo>
                  <a:pt x="391885" y="222422"/>
                </a:lnTo>
                <a:lnTo>
                  <a:pt x="374233" y="183586"/>
                </a:lnTo>
                <a:lnTo>
                  <a:pt x="349519" y="141220"/>
                </a:lnTo>
                <a:lnTo>
                  <a:pt x="310684" y="95324"/>
                </a:lnTo>
                <a:lnTo>
                  <a:pt x="250665" y="38836"/>
                </a:lnTo>
                <a:lnTo>
                  <a:pt x="197708" y="0"/>
                </a:lnTo>
                <a:lnTo>
                  <a:pt x="0" y="56488"/>
                </a:lnTo>
                <a:lnTo>
                  <a:pt x="17652" y="105915"/>
                </a:lnTo>
                <a:lnTo>
                  <a:pt x="31774" y="151812"/>
                </a:lnTo>
                <a:lnTo>
                  <a:pt x="42366" y="211830"/>
                </a:lnTo>
                <a:lnTo>
                  <a:pt x="49427" y="282441"/>
                </a:lnTo>
                <a:lnTo>
                  <a:pt x="52957" y="356581"/>
                </a:lnTo>
                <a:lnTo>
                  <a:pt x="56488" y="614308"/>
                </a:lnTo>
                <a:lnTo>
                  <a:pt x="56488" y="981480"/>
                </a:lnTo>
                <a:lnTo>
                  <a:pt x="56488" y="1218024"/>
                </a:lnTo>
                <a:lnTo>
                  <a:pt x="56488" y="1669928"/>
                </a:lnTo>
                <a:lnTo>
                  <a:pt x="56488" y="1998264"/>
                </a:lnTo>
                <a:lnTo>
                  <a:pt x="56488" y="2181851"/>
                </a:lnTo>
                <a:lnTo>
                  <a:pt x="56488" y="2312479"/>
                </a:lnTo>
                <a:lnTo>
                  <a:pt x="56488" y="2414864"/>
                </a:lnTo>
                <a:lnTo>
                  <a:pt x="56488" y="2499596"/>
                </a:lnTo>
                <a:lnTo>
                  <a:pt x="63549" y="2552553"/>
                </a:lnTo>
                <a:lnTo>
                  <a:pt x="70610" y="2605511"/>
                </a:lnTo>
                <a:lnTo>
                  <a:pt x="88262" y="2669060"/>
                </a:lnTo>
                <a:lnTo>
                  <a:pt x="105915" y="2704365"/>
                </a:lnTo>
                <a:lnTo>
                  <a:pt x="123567" y="2729078"/>
                </a:lnTo>
                <a:lnTo>
                  <a:pt x="137689" y="2743200"/>
                </a:lnTo>
                <a:lnTo>
                  <a:pt x="158872" y="2750261"/>
                </a:lnTo>
                <a:lnTo>
                  <a:pt x="176525" y="2750261"/>
                </a:lnTo>
                <a:lnTo>
                  <a:pt x="208299" y="2739670"/>
                </a:lnTo>
                <a:lnTo>
                  <a:pt x="229482" y="2725548"/>
                </a:lnTo>
                <a:lnTo>
                  <a:pt x="250665" y="2697304"/>
                </a:lnTo>
                <a:lnTo>
                  <a:pt x="268318" y="2654938"/>
                </a:lnTo>
                <a:lnTo>
                  <a:pt x="278909" y="2594919"/>
                </a:lnTo>
                <a:lnTo>
                  <a:pt x="285970" y="2474882"/>
                </a:lnTo>
                <a:lnTo>
                  <a:pt x="303623" y="2199503"/>
                </a:lnTo>
                <a:lnTo>
                  <a:pt x="310684" y="1962959"/>
                </a:lnTo>
                <a:lnTo>
                  <a:pt x="317745" y="1595787"/>
                </a:lnTo>
                <a:lnTo>
                  <a:pt x="324806" y="1179188"/>
                </a:lnTo>
                <a:lnTo>
                  <a:pt x="324806" y="100266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A74211F-4703-4D04-9FC8-DAC000BE3F2A}"/>
              </a:ext>
            </a:extLst>
          </p:cNvPr>
          <p:cNvGrpSpPr/>
          <p:nvPr/>
        </p:nvGrpSpPr>
        <p:grpSpPr>
          <a:xfrm>
            <a:off x="2767013" y="1341438"/>
            <a:ext cx="4387850" cy="4837112"/>
            <a:chOff x="2919413" y="1493838"/>
            <a:chExt cx="4387850" cy="4837112"/>
          </a:xfrm>
        </p:grpSpPr>
        <p:sp>
          <p:nvSpPr>
            <p:cNvPr id="17" name="フリーフォーム 2">
              <a:extLst>
                <a:ext uri="{FF2B5EF4-FFF2-40B4-BE49-F238E27FC236}">
                  <a16:creationId xmlns:a16="http://schemas.microsoft.com/office/drawing/2014/main" id="{8502FA8F-0F29-4CCB-9420-6880D0CB41FC}"/>
                </a:ext>
              </a:extLst>
            </p:cNvPr>
            <p:cNvSpPr/>
            <p:nvPr/>
          </p:nvSpPr>
          <p:spPr>
            <a:xfrm>
              <a:off x="2919413" y="2130425"/>
              <a:ext cx="4229100" cy="585788"/>
            </a:xfrm>
            <a:custGeom>
              <a:avLst/>
              <a:gdLst>
                <a:gd name="connsiteX0" fmla="*/ 1444684 w 4228675"/>
                <a:gd name="connsiteY0" fmla="*/ 370519 h 584672"/>
                <a:gd name="connsiteX1" fmla="*/ 1658837 w 4228675"/>
                <a:gd name="connsiteY1" fmla="*/ 343325 h 584672"/>
                <a:gd name="connsiteX2" fmla="*/ 1951173 w 4228675"/>
                <a:gd name="connsiteY2" fmla="*/ 316131 h 584672"/>
                <a:gd name="connsiteX3" fmla="*/ 2257106 w 4228675"/>
                <a:gd name="connsiteY3" fmla="*/ 292336 h 584672"/>
                <a:gd name="connsiteX4" fmla="*/ 2450864 w 4228675"/>
                <a:gd name="connsiteY4" fmla="*/ 271941 h 584672"/>
                <a:gd name="connsiteX5" fmla="*/ 2756797 w 4228675"/>
                <a:gd name="connsiteY5" fmla="*/ 251545 h 584672"/>
                <a:gd name="connsiteX6" fmla="*/ 2940357 w 4228675"/>
                <a:gd name="connsiteY6" fmla="*/ 248146 h 584672"/>
                <a:gd name="connsiteX7" fmla="*/ 3069528 w 4228675"/>
                <a:gd name="connsiteY7" fmla="*/ 248146 h 584672"/>
                <a:gd name="connsiteX8" fmla="*/ 3270085 w 4228675"/>
                <a:gd name="connsiteY8" fmla="*/ 268542 h 584672"/>
                <a:gd name="connsiteX9" fmla="*/ 3497835 w 4228675"/>
                <a:gd name="connsiteY9" fmla="*/ 271941 h 584672"/>
                <a:gd name="connsiteX10" fmla="*/ 3711988 w 4228675"/>
                <a:gd name="connsiteY10" fmla="*/ 282139 h 584672"/>
                <a:gd name="connsiteX11" fmla="*/ 3936339 w 4228675"/>
                <a:gd name="connsiteY11" fmla="*/ 295736 h 584672"/>
                <a:gd name="connsiteX12" fmla="*/ 4092705 w 4228675"/>
                <a:gd name="connsiteY12" fmla="*/ 312732 h 584672"/>
                <a:gd name="connsiteX13" fmla="*/ 4133496 w 4228675"/>
                <a:gd name="connsiteY13" fmla="*/ 309333 h 584672"/>
                <a:gd name="connsiteX14" fmla="*/ 4174287 w 4228675"/>
                <a:gd name="connsiteY14" fmla="*/ 299135 h 584672"/>
                <a:gd name="connsiteX15" fmla="*/ 4204880 w 4228675"/>
                <a:gd name="connsiteY15" fmla="*/ 288937 h 584672"/>
                <a:gd name="connsiteX16" fmla="*/ 4218477 w 4228675"/>
                <a:gd name="connsiteY16" fmla="*/ 275340 h 584672"/>
                <a:gd name="connsiteX17" fmla="*/ 4228675 w 4228675"/>
                <a:gd name="connsiteY17" fmla="*/ 254945 h 584672"/>
                <a:gd name="connsiteX18" fmla="*/ 4228675 w 4228675"/>
                <a:gd name="connsiteY18" fmla="*/ 237948 h 584672"/>
                <a:gd name="connsiteX19" fmla="*/ 4215078 w 4228675"/>
                <a:gd name="connsiteY19" fmla="*/ 210754 h 584672"/>
                <a:gd name="connsiteX20" fmla="*/ 4191283 w 4228675"/>
                <a:gd name="connsiteY20" fmla="*/ 176762 h 584672"/>
                <a:gd name="connsiteX21" fmla="*/ 4160690 w 4228675"/>
                <a:gd name="connsiteY21" fmla="*/ 146168 h 584672"/>
                <a:gd name="connsiteX22" fmla="*/ 4126697 w 4228675"/>
                <a:gd name="connsiteY22" fmla="*/ 118974 h 584672"/>
                <a:gd name="connsiteX23" fmla="*/ 4082507 w 4228675"/>
                <a:gd name="connsiteY23" fmla="*/ 91780 h 584672"/>
                <a:gd name="connsiteX24" fmla="*/ 3994126 w 4228675"/>
                <a:gd name="connsiteY24" fmla="*/ 50989 h 584672"/>
                <a:gd name="connsiteX25" fmla="*/ 3922742 w 4228675"/>
                <a:gd name="connsiteY25" fmla="*/ 20396 h 584672"/>
                <a:gd name="connsiteX26" fmla="*/ 3851357 w 4228675"/>
                <a:gd name="connsiteY26" fmla="*/ 0 h 584672"/>
                <a:gd name="connsiteX27" fmla="*/ 3830962 w 4228675"/>
                <a:gd name="connsiteY27" fmla="*/ 0 h 584672"/>
                <a:gd name="connsiteX28" fmla="*/ 3803768 w 4228675"/>
                <a:gd name="connsiteY28" fmla="*/ 10198 h 584672"/>
                <a:gd name="connsiteX29" fmla="*/ 3766376 w 4228675"/>
                <a:gd name="connsiteY29" fmla="*/ 27194 h 584672"/>
                <a:gd name="connsiteX30" fmla="*/ 3708589 w 4228675"/>
                <a:gd name="connsiteY30" fmla="*/ 44191 h 584672"/>
                <a:gd name="connsiteX31" fmla="*/ 3603212 w 4228675"/>
                <a:gd name="connsiteY31" fmla="*/ 57788 h 584672"/>
                <a:gd name="connsiteX32" fmla="*/ 3378861 w 4228675"/>
                <a:gd name="connsiteY32" fmla="*/ 67985 h 584672"/>
                <a:gd name="connsiteX33" fmla="*/ 3293879 w 4228675"/>
                <a:gd name="connsiteY33" fmla="*/ 67985 h 584672"/>
                <a:gd name="connsiteX34" fmla="*/ 2916562 w 4228675"/>
                <a:gd name="connsiteY34" fmla="*/ 71385 h 584672"/>
                <a:gd name="connsiteX35" fmla="*/ 2661618 w 4228675"/>
                <a:gd name="connsiteY35" fmla="*/ 81582 h 584672"/>
                <a:gd name="connsiteX36" fmla="*/ 2420270 w 4228675"/>
                <a:gd name="connsiteY36" fmla="*/ 98579 h 584672"/>
                <a:gd name="connsiteX37" fmla="*/ 2250308 w 4228675"/>
                <a:gd name="connsiteY37" fmla="*/ 112176 h 584672"/>
                <a:gd name="connsiteX38" fmla="*/ 1974968 w 4228675"/>
                <a:gd name="connsiteY38" fmla="*/ 135971 h 584672"/>
                <a:gd name="connsiteX39" fmla="*/ 1852595 w 4228675"/>
                <a:gd name="connsiteY39" fmla="*/ 146168 h 584672"/>
                <a:gd name="connsiteX40" fmla="*/ 1536464 w 4228675"/>
                <a:gd name="connsiteY40" fmla="*/ 176762 h 584672"/>
                <a:gd name="connsiteX41" fmla="*/ 1329109 w 4228675"/>
                <a:gd name="connsiteY41" fmla="*/ 203956 h 584672"/>
                <a:gd name="connsiteX42" fmla="*/ 1097960 w 4228675"/>
                <a:gd name="connsiteY42" fmla="*/ 248146 h 584672"/>
                <a:gd name="connsiteX43" fmla="*/ 846415 w 4228675"/>
                <a:gd name="connsiteY43" fmla="*/ 288937 h 584672"/>
                <a:gd name="connsiteX44" fmla="*/ 554079 w 4228675"/>
                <a:gd name="connsiteY44" fmla="*/ 336527 h 584672"/>
                <a:gd name="connsiteX45" fmla="*/ 424907 w 4228675"/>
                <a:gd name="connsiteY45" fmla="*/ 356922 h 584672"/>
                <a:gd name="connsiteX46" fmla="*/ 384116 w 4228675"/>
                <a:gd name="connsiteY46" fmla="*/ 360321 h 584672"/>
                <a:gd name="connsiteX47" fmla="*/ 265142 w 4228675"/>
                <a:gd name="connsiteY47" fmla="*/ 350124 h 584672"/>
                <a:gd name="connsiteX48" fmla="*/ 156366 w 4228675"/>
                <a:gd name="connsiteY48" fmla="*/ 329728 h 584672"/>
                <a:gd name="connsiteX49" fmla="*/ 61186 w 4228675"/>
                <a:gd name="connsiteY49" fmla="*/ 305933 h 584672"/>
                <a:gd name="connsiteX50" fmla="*/ 27194 w 4228675"/>
                <a:gd name="connsiteY50" fmla="*/ 302534 h 584672"/>
                <a:gd name="connsiteX51" fmla="*/ 6798 w 4228675"/>
                <a:gd name="connsiteY51" fmla="*/ 305933 h 584672"/>
                <a:gd name="connsiteX52" fmla="*/ 0 w 4228675"/>
                <a:gd name="connsiteY52" fmla="*/ 319530 h 584672"/>
                <a:gd name="connsiteX53" fmla="*/ 6798 w 4228675"/>
                <a:gd name="connsiteY53" fmla="*/ 343325 h 584672"/>
                <a:gd name="connsiteX54" fmla="*/ 30593 w 4228675"/>
                <a:gd name="connsiteY54" fmla="*/ 377318 h 584672"/>
                <a:gd name="connsiteX55" fmla="*/ 50989 w 4228675"/>
                <a:gd name="connsiteY55" fmla="*/ 397713 h 584672"/>
                <a:gd name="connsiteX56" fmla="*/ 91780 w 4228675"/>
                <a:gd name="connsiteY56" fmla="*/ 428307 h 584672"/>
                <a:gd name="connsiteX57" fmla="*/ 173362 w 4228675"/>
                <a:gd name="connsiteY57" fmla="*/ 479295 h 584672"/>
                <a:gd name="connsiteX58" fmla="*/ 244746 w 4228675"/>
                <a:gd name="connsiteY58" fmla="*/ 520087 h 584672"/>
                <a:gd name="connsiteX59" fmla="*/ 299134 w 4228675"/>
                <a:gd name="connsiteY59" fmla="*/ 543881 h 584672"/>
                <a:gd name="connsiteX60" fmla="*/ 363720 w 4228675"/>
                <a:gd name="connsiteY60" fmla="*/ 571075 h 584672"/>
                <a:gd name="connsiteX61" fmla="*/ 414709 w 4228675"/>
                <a:gd name="connsiteY61" fmla="*/ 581273 h 584672"/>
                <a:gd name="connsiteX62" fmla="*/ 469097 w 4228675"/>
                <a:gd name="connsiteY62" fmla="*/ 584672 h 584672"/>
                <a:gd name="connsiteX63" fmla="*/ 486093 w 4228675"/>
                <a:gd name="connsiteY63" fmla="*/ 584672 h 584672"/>
                <a:gd name="connsiteX64" fmla="*/ 557478 w 4228675"/>
                <a:gd name="connsiteY64" fmla="*/ 557478 h 584672"/>
                <a:gd name="connsiteX65" fmla="*/ 679851 w 4228675"/>
                <a:gd name="connsiteY65" fmla="*/ 523486 h 584672"/>
                <a:gd name="connsiteX66" fmla="*/ 873609 w 4228675"/>
                <a:gd name="connsiteY66" fmla="*/ 475896 h 584672"/>
                <a:gd name="connsiteX67" fmla="*/ 1040172 w 4228675"/>
                <a:gd name="connsiteY67" fmla="*/ 438504 h 584672"/>
                <a:gd name="connsiteX68" fmla="*/ 1128553 w 4228675"/>
                <a:gd name="connsiteY68" fmla="*/ 421508 h 584672"/>
                <a:gd name="connsiteX69" fmla="*/ 1329109 w 4228675"/>
                <a:gd name="connsiteY69" fmla="*/ 387516 h 584672"/>
                <a:gd name="connsiteX70" fmla="*/ 1444684 w 4228675"/>
                <a:gd name="connsiteY70" fmla="*/ 370519 h 58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228675" h="584672">
                  <a:moveTo>
                    <a:pt x="1444684" y="370519"/>
                  </a:moveTo>
                  <a:lnTo>
                    <a:pt x="1658837" y="343325"/>
                  </a:lnTo>
                  <a:lnTo>
                    <a:pt x="1951173" y="316131"/>
                  </a:lnTo>
                  <a:lnTo>
                    <a:pt x="2257106" y="292336"/>
                  </a:lnTo>
                  <a:lnTo>
                    <a:pt x="2450864" y="271941"/>
                  </a:lnTo>
                  <a:lnTo>
                    <a:pt x="2756797" y="251545"/>
                  </a:lnTo>
                  <a:lnTo>
                    <a:pt x="2940357" y="248146"/>
                  </a:lnTo>
                  <a:lnTo>
                    <a:pt x="3069528" y="248146"/>
                  </a:lnTo>
                  <a:lnTo>
                    <a:pt x="3270085" y="268542"/>
                  </a:lnTo>
                  <a:lnTo>
                    <a:pt x="3497835" y="271941"/>
                  </a:lnTo>
                  <a:lnTo>
                    <a:pt x="3711988" y="282139"/>
                  </a:lnTo>
                  <a:lnTo>
                    <a:pt x="3936339" y="295736"/>
                  </a:lnTo>
                  <a:lnTo>
                    <a:pt x="4092705" y="312732"/>
                  </a:lnTo>
                  <a:lnTo>
                    <a:pt x="4133496" y="309333"/>
                  </a:lnTo>
                  <a:lnTo>
                    <a:pt x="4174287" y="299135"/>
                  </a:lnTo>
                  <a:lnTo>
                    <a:pt x="4204880" y="288937"/>
                  </a:lnTo>
                  <a:lnTo>
                    <a:pt x="4218477" y="275340"/>
                  </a:lnTo>
                  <a:lnTo>
                    <a:pt x="4228675" y="254945"/>
                  </a:lnTo>
                  <a:lnTo>
                    <a:pt x="4228675" y="237948"/>
                  </a:lnTo>
                  <a:lnTo>
                    <a:pt x="4215078" y="210754"/>
                  </a:lnTo>
                  <a:lnTo>
                    <a:pt x="4191283" y="176762"/>
                  </a:lnTo>
                  <a:lnTo>
                    <a:pt x="4160690" y="146168"/>
                  </a:lnTo>
                  <a:lnTo>
                    <a:pt x="4126697" y="118974"/>
                  </a:lnTo>
                  <a:lnTo>
                    <a:pt x="4082507" y="91780"/>
                  </a:lnTo>
                  <a:lnTo>
                    <a:pt x="3994126" y="50989"/>
                  </a:lnTo>
                  <a:lnTo>
                    <a:pt x="3922742" y="20396"/>
                  </a:lnTo>
                  <a:lnTo>
                    <a:pt x="3851357" y="0"/>
                  </a:lnTo>
                  <a:lnTo>
                    <a:pt x="3830962" y="0"/>
                  </a:lnTo>
                  <a:lnTo>
                    <a:pt x="3803768" y="10198"/>
                  </a:lnTo>
                  <a:lnTo>
                    <a:pt x="3766376" y="27194"/>
                  </a:lnTo>
                  <a:lnTo>
                    <a:pt x="3708589" y="44191"/>
                  </a:lnTo>
                  <a:lnTo>
                    <a:pt x="3603212" y="57788"/>
                  </a:lnTo>
                  <a:lnTo>
                    <a:pt x="3378861" y="67985"/>
                  </a:lnTo>
                  <a:lnTo>
                    <a:pt x="3293879" y="67985"/>
                  </a:lnTo>
                  <a:lnTo>
                    <a:pt x="2916562" y="71385"/>
                  </a:lnTo>
                  <a:lnTo>
                    <a:pt x="2661618" y="81582"/>
                  </a:lnTo>
                  <a:lnTo>
                    <a:pt x="2420270" y="98579"/>
                  </a:lnTo>
                  <a:lnTo>
                    <a:pt x="2250308" y="112176"/>
                  </a:lnTo>
                  <a:lnTo>
                    <a:pt x="1974968" y="135971"/>
                  </a:lnTo>
                  <a:lnTo>
                    <a:pt x="1852595" y="146168"/>
                  </a:lnTo>
                  <a:lnTo>
                    <a:pt x="1536464" y="176762"/>
                  </a:lnTo>
                  <a:lnTo>
                    <a:pt x="1329109" y="203956"/>
                  </a:lnTo>
                  <a:lnTo>
                    <a:pt x="1097960" y="248146"/>
                  </a:lnTo>
                  <a:lnTo>
                    <a:pt x="846415" y="288937"/>
                  </a:lnTo>
                  <a:lnTo>
                    <a:pt x="554079" y="336527"/>
                  </a:lnTo>
                  <a:lnTo>
                    <a:pt x="424907" y="356922"/>
                  </a:lnTo>
                  <a:lnTo>
                    <a:pt x="384116" y="360321"/>
                  </a:lnTo>
                  <a:lnTo>
                    <a:pt x="265142" y="350124"/>
                  </a:lnTo>
                  <a:lnTo>
                    <a:pt x="156366" y="329728"/>
                  </a:lnTo>
                  <a:lnTo>
                    <a:pt x="61186" y="305933"/>
                  </a:lnTo>
                  <a:lnTo>
                    <a:pt x="27194" y="302534"/>
                  </a:lnTo>
                  <a:lnTo>
                    <a:pt x="6798" y="305933"/>
                  </a:lnTo>
                  <a:lnTo>
                    <a:pt x="0" y="319530"/>
                  </a:lnTo>
                  <a:lnTo>
                    <a:pt x="6798" y="343325"/>
                  </a:lnTo>
                  <a:lnTo>
                    <a:pt x="30593" y="377318"/>
                  </a:lnTo>
                  <a:lnTo>
                    <a:pt x="50989" y="397713"/>
                  </a:lnTo>
                  <a:lnTo>
                    <a:pt x="91780" y="428307"/>
                  </a:lnTo>
                  <a:lnTo>
                    <a:pt x="173362" y="479295"/>
                  </a:lnTo>
                  <a:lnTo>
                    <a:pt x="244746" y="520087"/>
                  </a:lnTo>
                  <a:lnTo>
                    <a:pt x="299134" y="543881"/>
                  </a:lnTo>
                  <a:lnTo>
                    <a:pt x="363720" y="571075"/>
                  </a:lnTo>
                  <a:lnTo>
                    <a:pt x="414709" y="581273"/>
                  </a:lnTo>
                  <a:lnTo>
                    <a:pt x="469097" y="584672"/>
                  </a:lnTo>
                  <a:lnTo>
                    <a:pt x="486093" y="584672"/>
                  </a:lnTo>
                  <a:lnTo>
                    <a:pt x="557478" y="557478"/>
                  </a:lnTo>
                  <a:lnTo>
                    <a:pt x="679851" y="523486"/>
                  </a:lnTo>
                  <a:lnTo>
                    <a:pt x="873609" y="475896"/>
                  </a:lnTo>
                  <a:lnTo>
                    <a:pt x="1040172" y="438504"/>
                  </a:lnTo>
                  <a:lnTo>
                    <a:pt x="1128553" y="421508"/>
                  </a:lnTo>
                  <a:lnTo>
                    <a:pt x="1329109" y="387516"/>
                  </a:lnTo>
                  <a:lnTo>
                    <a:pt x="1444684" y="3705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B9CEBB1A-07F4-46FE-8715-672092772E53}"/>
                </a:ext>
              </a:extLst>
            </p:cNvPr>
            <p:cNvSpPr/>
            <p:nvPr/>
          </p:nvSpPr>
          <p:spPr>
            <a:xfrm>
              <a:off x="2932113" y="3449638"/>
              <a:ext cx="431800" cy="1069975"/>
            </a:xfrm>
            <a:custGeom>
              <a:avLst/>
              <a:gdLst>
                <a:gd name="connsiteX0" fmla="*/ 376237 w 433387"/>
                <a:gd name="connsiteY0" fmla="*/ 626269 h 1069182"/>
                <a:gd name="connsiteX1" fmla="*/ 359569 w 433387"/>
                <a:gd name="connsiteY1" fmla="*/ 697707 h 1069182"/>
                <a:gd name="connsiteX2" fmla="*/ 338137 w 433387"/>
                <a:gd name="connsiteY2" fmla="*/ 773907 h 1069182"/>
                <a:gd name="connsiteX3" fmla="*/ 316706 w 433387"/>
                <a:gd name="connsiteY3" fmla="*/ 838200 h 1069182"/>
                <a:gd name="connsiteX4" fmla="*/ 285750 w 433387"/>
                <a:gd name="connsiteY4" fmla="*/ 904875 h 1069182"/>
                <a:gd name="connsiteX5" fmla="*/ 259556 w 433387"/>
                <a:gd name="connsiteY5" fmla="*/ 954882 h 1069182"/>
                <a:gd name="connsiteX6" fmla="*/ 228600 w 433387"/>
                <a:gd name="connsiteY6" fmla="*/ 1000125 h 1069182"/>
                <a:gd name="connsiteX7" fmla="*/ 200025 w 433387"/>
                <a:gd name="connsiteY7" fmla="*/ 1033463 h 1069182"/>
                <a:gd name="connsiteX8" fmla="*/ 171450 w 433387"/>
                <a:gd name="connsiteY8" fmla="*/ 1052513 h 1069182"/>
                <a:gd name="connsiteX9" fmla="*/ 138112 w 433387"/>
                <a:gd name="connsiteY9" fmla="*/ 1064419 h 1069182"/>
                <a:gd name="connsiteX10" fmla="*/ 100012 w 433387"/>
                <a:gd name="connsiteY10" fmla="*/ 1069182 h 1069182"/>
                <a:gd name="connsiteX11" fmla="*/ 76200 w 433387"/>
                <a:gd name="connsiteY11" fmla="*/ 1069182 h 1069182"/>
                <a:gd name="connsiteX12" fmla="*/ 59531 w 433387"/>
                <a:gd name="connsiteY12" fmla="*/ 1062038 h 1069182"/>
                <a:gd name="connsiteX13" fmla="*/ 45244 w 433387"/>
                <a:gd name="connsiteY13" fmla="*/ 1035844 h 1069182"/>
                <a:gd name="connsiteX14" fmla="*/ 33337 w 433387"/>
                <a:gd name="connsiteY14" fmla="*/ 1007269 h 1069182"/>
                <a:gd name="connsiteX15" fmla="*/ 21431 w 433387"/>
                <a:gd name="connsiteY15" fmla="*/ 959644 h 1069182"/>
                <a:gd name="connsiteX16" fmla="*/ 9525 w 433387"/>
                <a:gd name="connsiteY16" fmla="*/ 907257 h 1069182"/>
                <a:gd name="connsiteX17" fmla="*/ 0 w 433387"/>
                <a:gd name="connsiteY17" fmla="*/ 835819 h 1069182"/>
                <a:gd name="connsiteX18" fmla="*/ 0 w 433387"/>
                <a:gd name="connsiteY18" fmla="*/ 792957 h 1069182"/>
                <a:gd name="connsiteX19" fmla="*/ 11906 w 433387"/>
                <a:gd name="connsiteY19" fmla="*/ 728663 h 1069182"/>
                <a:gd name="connsiteX20" fmla="*/ 33337 w 433387"/>
                <a:gd name="connsiteY20" fmla="*/ 669132 h 1069182"/>
                <a:gd name="connsiteX21" fmla="*/ 47625 w 433387"/>
                <a:gd name="connsiteY21" fmla="*/ 638175 h 1069182"/>
                <a:gd name="connsiteX22" fmla="*/ 88106 w 433387"/>
                <a:gd name="connsiteY22" fmla="*/ 592932 h 1069182"/>
                <a:gd name="connsiteX23" fmla="*/ 130969 w 433387"/>
                <a:gd name="connsiteY23" fmla="*/ 531019 h 1069182"/>
                <a:gd name="connsiteX24" fmla="*/ 169069 w 433387"/>
                <a:gd name="connsiteY24" fmla="*/ 471488 h 1069182"/>
                <a:gd name="connsiteX25" fmla="*/ 202406 w 433387"/>
                <a:gd name="connsiteY25" fmla="*/ 409575 h 1069182"/>
                <a:gd name="connsiteX26" fmla="*/ 230981 w 433387"/>
                <a:gd name="connsiteY26" fmla="*/ 352425 h 1069182"/>
                <a:gd name="connsiteX27" fmla="*/ 254794 w 433387"/>
                <a:gd name="connsiteY27" fmla="*/ 280988 h 1069182"/>
                <a:gd name="connsiteX28" fmla="*/ 261937 w 433387"/>
                <a:gd name="connsiteY28" fmla="*/ 240507 h 1069182"/>
                <a:gd name="connsiteX29" fmla="*/ 269081 w 433387"/>
                <a:gd name="connsiteY29" fmla="*/ 195263 h 1069182"/>
                <a:gd name="connsiteX30" fmla="*/ 271462 w 433387"/>
                <a:gd name="connsiteY30" fmla="*/ 157163 h 1069182"/>
                <a:gd name="connsiteX31" fmla="*/ 269081 w 433387"/>
                <a:gd name="connsiteY31" fmla="*/ 114300 h 1069182"/>
                <a:gd name="connsiteX32" fmla="*/ 257175 w 433387"/>
                <a:gd name="connsiteY32" fmla="*/ 64294 h 1069182"/>
                <a:gd name="connsiteX33" fmla="*/ 250031 w 433387"/>
                <a:gd name="connsiteY33" fmla="*/ 26194 h 1069182"/>
                <a:gd name="connsiteX34" fmla="*/ 250031 w 433387"/>
                <a:gd name="connsiteY34" fmla="*/ 11907 h 1069182"/>
                <a:gd name="connsiteX35" fmla="*/ 254794 w 433387"/>
                <a:gd name="connsiteY35" fmla="*/ 0 h 1069182"/>
                <a:gd name="connsiteX36" fmla="*/ 269081 w 433387"/>
                <a:gd name="connsiteY36" fmla="*/ 0 h 1069182"/>
                <a:gd name="connsiteX37" fmla="*/ 288131 w 433387"/>
                <a:gd name="connsiteY37" fmla="*/ 7144 h 1069182"/>
                <a:gd name="connsiteX38" fmla="*/ 314325 w 433387"/>
                <a:gd name="connsiteY38" fmla="*/ 23813 h 1069182"/>
                <a:gd name="connsiteX39" fmla="*/ 345281 w 433387"/>
                <a:gd name="connsiteY39" fmla="*/ 50007 h 1069182"/>
                <a:gd name="connsiteX40" fmla="*/ 366712 w 433387"/>
                <a:gd name="connsiteY40" fmla="*/ 71438 h 1069182"/>
                <a:gd name="connsiteX41" fmla="*/ 383381 w 433387"/>
                <a:gd name="connsiteY41" fmla="*/ 104775 h 1069182"/>
                <a:gd name="connsiteX42" fmla="*/ 404812 w 433387"/>
                <a:gd name="connsiteY42" fmla="*/ 154782 h 1069182"/>
                <a:gd name="connsiteX43" fmla="*/ 423862 w 433387"/>
                <a:gd name="connsiteY43" fmla="*/ 207169 h 1069182"/>
                <a:gd name="connsiteX44" fmla="*/ 433387 w 433387"/>
                <a:gd name="connsiteY44" fmla="*/ 254794 h 1069182"/>
                <a:gd name="connsiteX45" fmla="*/ 428625 w 433387"/>
                <a:gd name="connsiteY45" fmla="*/ 361950 h 1069182"/>
                <a:gd name="connsiteX46" fmla="*/ 400050 w 433387"/>
                <a:gd name="connsiteY46" fmla="*/ 523875 h 1069182"/>
                <a:gd name="connsiteX47" fmla="*/ 376237 w 433387"/>
                <a:gd name="connsiteY47" fmla="*/ 626269 h 106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33387" h="1069182">
                  <a:moveTo>
                    <a:pt x="376237" y="626269"/>
                  </a:moveTo>
                  <a:lnTo>
                    <a:pt x="359569" y="697707"/>
                  </a:lnTo>
                  <a:lnTo>
                    <a:pt x="338137" y="773907"/>
                  </a:lnTo>
                  <a:lnTo>
                    <a:pt x="316706" y="838200"/>
                  </a:lnTo>
                  <a:lnTo>
                    <a:pt x="285750" y="904875"/>
                  </a:lnTo>
                  <a:lnTo>
                    <a:pt x="259556" y="954882"/>
                  </a:lnTo>
                  <a:lnTo>
                    <a:pt x="228600" y="1000125"/>
                  </a:lnTo>
                  <a:lnTo>
                    <a:pt x="200025" y="1033463"/>
                  </a:lnTo>
                  <a:lnTo>
                    <a:pt x="171450" y="1052513"/>
                  </a:lnTo>
                  <a:lnTo>
                    <a:pt x="138112" y="1064419"/>
                  </a:lnTo>
                  <a:lnTo>
                    <a:pt x="100012" y="1069182"/>
                  </a:lnTo>
                  <a:lnTo>
                    <a:pt x="76200" y="1069182"/>
                  </a:lnTo>
                  <a:lnTo>
                    <a:pt x="59531" y="1062038"/>
                  </a:lnTo>
                  <a:lnTo>
                    <a:pt x="45244" y="1035844"/>
                  </a:lnTo>
                  <a:lnTo>
                    <a:pt x="33337" y="1007269"/>
                  </a:lnTo>
                  <a:lnTo>
                    <a:pt x="21431" y="959644"/>
                  </a:lnTo>
                  <a:lnTo>
                    <a:pt x="9525" y="907257"/>
                  </a:lnTo>
                  <a:lnTo>
                    <a:pt x="0" y="835819"/>
                  </a:lnTo>
                  <a:lnTo>
                    <a:pt x="0" y="792957"/>
                  </a:lnTo>
                  <a:lnTo>
                    <a:pt x="11906" y="728663"/>
                  </a:lnTo>
                  <a:lnTo>
                    <a:pt x="33337" y="669132"/>
                  </a:lnTo>
                  <a:lnTo>
                    <a:pt x="47625" y="638175"/>
                  </a:lnTo>
                  <a:lnTo>
                    <a:pt x="88106" y="592932"/>
                  </a:lnTo>
                  <a:lnTo>
                    <a:pt x="130969" y="531019"/>
                  </a:lnTo>
                  <a:lnTo>
                    <a:pt x="169069" y="471488"/>
                  </a:lnTo>
                  <a:lnTo>
                    <a:pt x="202406" y="409575"/>
                  </a:lnTo>
                  <a:lnTo>
                    <a:pt x="230981" y="352425"/>
                  </a:lnTo>
                  <a:lnTo>
                    <a:pt x="254794" y="280988"/>
                  </a:lnTo>
                  <a:lnTo>
                    <a:pt x="261937" y="240507"/>
                  </a:lnTo>
                  <a:lnTo>
                    <a:pt x="269081" y="195263"/>
                  </a:lnTo>
                  <a:lnTo>
                    <a:pt x="271462" y="157163"/>
                  </a:lnTo>
                  <a:lnTo>
                    <a:pt x="269081" y="114300"/>
                  </a:lnTo>
                  <a:lnTo>
                    <a:pt x="257175" y="64294"/>
                  </a:lnTo>
                  <a:cubicBezTo>
                    <a:pt x="249875" y="27797"/>
                    <a:pt x="249634" y="37306"/>
                    <a:pt x="250031" y="26194"/>
                  </a:cubicBezTo>
                  <a:lnTo>
                    <a:pt x="250031" y="11907"/>
                  </a:lnTo>
                  <a:lnTo>
                    <a:pt x="254794" y="0"/>
                  </a:lnTo>
                  <a:lnTo>
                    <a:pt x="269081" y="0"/>
                  </a:lnTo>
                  <a:lnTo>
                    <a:pt x="288131" y="7144"/>
                  </a:lnTo>
                  <a:lnTo>
                    <a:pt x="314325" y="23813"/>
                  </a:lnTo>
                  <a:lnTo>
                    <a:pt x="345281" y="50007"/>
                  </a:lnTo>
                  <a:lnTo>
                    <a:pt x="366712" y="71438"/>
                  </a:lnTo>
                  <a:lnTo>
                    <a:pt x="383381" y="104775"/>
                  </a:lnTo>
                  <a:lnTo>
                    <a:pt x="404812" y="154782"/>
                  </a:lnTo>
                  <a:lnTo>
                    <a:pt x="423862" y="207169"/>
                  </a:lnTo>
                  <a:lnTo>
                    <a:pt x="433387" y="254794"/>
                  </a:lnTo>
                  <a:lnTo>
                    <a:pt x="428625" y="361950"/>
                  </a:lnTo>
                  <a:lnTo>
                    <a:pt x="400050" y="523875"/>
                  </a:lnTo>
                  <a:lnTo>
                    <a:pt x="376237" y="6262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1">
              <a:extLst>
                <a:ext uri="{FF2B5EF4-FFF2-40B4-BE49-F238E27FC236}">
                  <a16:creationId xmlns:a16="http://schemas.microsoft.com/office/drawing/2014/main" id="{0B993D2B-FE6D-4FF8-9FAC-40B6D981DF25}"/>
                </a:ext>
              </a:extLst>
            </p:cNvPr>
            <p:cNvSpPr/>
            <p:nvPr/>
          </p:nvSpPr>
          <p:spPr>
            <a:xfrm>
              <a:off x="3754438" y="4113213"/>
              <a:ext cx="368300" cy="1520825"/>
            </a:xfrm>
            <a:custGeom>
              <a:avLst/>
              <a:gdLst>
                <a:gd name="connsiteX0" fmla="*/ 366713 w 367110"/>
                <a:gd name="connsiteY0" fmla="*/ 702469 h 1521619"/>
                <a:gd name="connsiteX1" fmla="*/ 366713 w 367110"/>
                <a:gd name="connsiteY1" fmla="*/ 557212 h 1521619"/>
                <a:gd name="connsiteX2" fmla="*/ 364332 w 367110"/>
                <a:gd name="connsiteY2" fmla="*/ 407194 h 1521619"/>
                <a:gd name="connsiteX3" fmla="*/ 359569 w 367110"/>
                <a:gd name="connsiteY3" fmla="*/ 271462 h 1521619"/>
                <a:gd name="connsiteX4" fmla="*/ 292894 w 367110"/>
                <a:gd name="connsiteY4" fmla="*/ 138112 h 1521619"/>
                <a:gd name="connsiteX5" fmla="*/ 238125 w 367110"/>
                <a:gd name="connsiteY5" fmla="*/ 104775 h 1521619"/>
                <a:gd name="connsiteX6" fmla="*/ 183357 w 367110"/>
                <a:gd name="connsiteY6" fmla="*/ 73819 h 1521619"/>
                <a:gd name="connsiteX7" fmla="*/ 116682 w 367110"/>
                <a:gd name="connsiteY7" fmla="*/ 38100 h 1521619"/>
                <a:gd name="connsiteX8" fmla="*/ 40482 w 367110"/>
                <a:gd name="connsiteY8" fmla="*/ 4762 h 1521619"/>
                <a:gd name="connsiteX9" fmla="*/ 21432 w 367110"/>
                <a:gd name="connsiteY9" fmla="*/ 0 h 1521619"/>
                <a:gd name="connsiteX10" fmla="*/ 7144 w 367110"/>
                <a:gd name="connsiteY10" fmla="*/ 2381 h 1521619"/>
                <a:gd name="connsiteX11" fmla="*/ 0 w 367110"/>
                <a:gd name="connsiteY11" fmla="*/ 9525 h 1521619"/>
                <a:gd name="connsiteX12" fmla="*/ 2382 w 367110"/>
                <a:gd name="connsiteY12" fmla="*/ 26194 h 1521619"/>
                <a:gd name="connsiteX13" fmla="*/ 14288 w 367110"/>
                <a:gd name="connsiteY13" fmla="*/ 52387 h 1521619"/>
                <a:gd name="connsiteX14" fmla="*/ 42863 w 367110"/>
                <a:gd name="connsiteY14" fmla="*/ 100012 h 1521619"/>
                <a:gd name="connsiteX15" fmla="*/ 69057 w 367110"/>
                <a:gd name="connsiteY15" fmla="*/ 142875 h 1521619"/>
                <a:gd name="connsiteX16" fmla="*/ 92869 w 367110"/>
                <a:gd name="connsiteY16" fmla="*/ 185737 h 1521619"/>
                <a:gd name="connsiteX17" fmla="*/ 111919 w 367110"/>
                <a:gd name="connsiteY17" fmla="*/ 230981 h 1521619"/>
                <a:gd name="connsiteX18" fmla="*/ 133350 w 367110"/>
                <a:gd name="connsiteY18" fmla="*/ 319087 h 1521619"/>
                <a:gd name="connsiteX19" fmla="*/ 138113 w 367110"/>
                <a:gd name="connsiteY19" fmla="*/ 411956 h 1521619"/>
                <a:gd name="connsiteX20" fmla="*/ 133350 w 367110"/>
                <a:gd name="connsiteY20" fmla="*/ 609600 h 1521619"/>
                <a:gd name="connsiteX21" fmla="*/ 123825 w 367110"/>
                <a:gd name="connsiteY21" fmla="*/ 764381 h 1521619"/>
                <a:gd name="connsiteX22" fmla="*/ 116682 w 367110"/>
                <a:gd name="connsiteY22" fmla="*/ 852487 h 1521619"/>
                <a:gd name="connsiteX23" fmla="*/ 102394 w 367110"/>
                <a:gd name="connsiteY23" fmla="*/ 947737 h 1521619"/>
                <a:gd name="connsiteX24" fmla="*/ 90488 w 367110"/>
                <a:gd name="connsiteY24" fmla="*/ 1023937 h 1521619"/>
                <a:gd name="connsiteX25" fmla="*/ 71438 w 367110"/>
                <a:gd name="connsiteY25" fmla="*/ 1126331 h 1521619"/>
                <a:gd name="connsiteX26" fmla="*/ 66675 w 367110"/>
                <a:gd name="connsiteY26" fmla="*/ 1143000 h 1521619"/>
                <a:gd name="connsiteX27" fmla="*/ 69057 w 367110"/>
                <a:gd name="connsiteY27" fmla="*/ 1195387 h 1521619"/>
                <a:gd name="connsiteX28" fmla="*/ 80963 w 367110"/>
                <a:gd name="connsiteY28" fmla="*/ 1264444 h 1521619"/>
                <a:gd name="connsiteX29" fmla="*/ 95250 w 367110"/>
                <a:gd name="connsiteY29" fmla="*/ 1312069 h 1521619"/>
                <a:gd name="connsiteX30" fmla="*/ 114300 w 367110"/>
                <a:gd name="connsiteY30" fmla="*/ 1369219 h 1521619"/>
                <a:gd name="connsiteX31" fmla="*/ 150019 w 367110"/>
                <a:gd name="connsiteY31" fmla="*/ 1443037 h 1521619"/>
                <a:gd name="connsiteX32" fmla="*/ 169069 w 367110"/>
                <a:gd name="connsiteY32" fmla="*/ 1478756 h 1521619"/>
                <a:gd name="connsiteX33" fmla="*/ 185738 w 367110"/>
                <a:gd name="connsiteY33" fmla="*/ 1504950 h 1521619"/>
                <a:gd name="connsiteX34" fmla="*/ 207169 w 367110"/>
                <a:gd name="connsiteY34" fmla="*/ 1516856 h 1521619"/>
                <a:gd name="connsiteX35" fmla="*/ 230982 w 367110"/>
                <a:gd name="connsiteY35" fmla="*/ 1521619 h 1521619"/>
                <a:gd name="connsiteX36" fmla="*/ 250032 w 367110"/>
                <a:gd name="connsiteY36" fmla="*/ 1521619 h 1521619"/>
                <a:gd name="connsiteX37" fmla="*/ 276225 w 367110"/>
                <a:gd name="connsiteY37" fmla="*/ 1512094 h 1521619"/>
                <a:gd name="connsiteX38" fmla="*/ 295275 w 367110"/>
                <a:gd name="connsiteY38" fmla="*/ 1495425 h 1521619"/>
                <a:gd name="connsiteX39" fmla="*/ 314325 w 367110"/>
                <a:gd name="connsiteY39" fmla="*/ 1471612 h 1521619"/>
                <a:gd name="connsiteX40" fmla="*/ 330994 w 367110"/>
                <a:gd name="connsiteY40" fmla="*/ 1431131 h 1521619"/>
                <a:gd name="connsiteX41" fmla="*/ 338138 w 367110"/>
                <a:gd name="connsiteY41" fmla="*/ 1404937 h 1521619"/>
                <a:gd name="connsiteX42" fmla="*/ 345282 w 367110"/>
                <a:gd name="connsiteY42" fmla="*/ 1316831 h 1521619"/>
                <a:gd name="connsiteX43" fmla="*/ 357188 w 367110"/>
                <a:gd name="connsiteY43" fmla="*/ 1095375 h 1521619"/>
                <a:gd name="connsiteX44" fmla="*/ 364332 w 367110"/>
                <a:gd name="connsiteY44" fmla="*/ 935831 h 1521619"/>
                <a:gd name="connsiteX45" fmla="*/ 366713 w 367110"/>
                <a:gd name="connsiteY45" fmla="*/ 702469 h 1521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67110" h="1521619">
                  <a:moveTo>
                    <a:pt x="366713" y="702469"/>
                  </a:moveTo>
                  <a:cubicBezTo>
                    <a:pt x="367110" y="639366"/>
                    <a:pt x="366713" y="605631"/>
                    <a:pt x="366713" y="557212"/>
                  </a:cubicBezTo>
                  <a:cubicBezTo>
                    <a:pt x="365919" y="507206"/>
                    <a:pt x="365126" y="457200"/>
                    <a:pt x="364332" y="407194"/>
                  </a:cubicBezTo>
                  <a:lnTo>
                    <a:pt x="359569" y="271462"/>
                  </a:lnTo>
                  <a:lnTo>
                    <a:pt x="292894" y="138112"/>
                  </a:lnTo>
                  <a:lnTo>
                    <a:pt x="238125" y="104775"/>
                  </a:lnTo>
                  <a:lnTo>
                    <a:pt x="183357" y="73819"/>
                  </a:lnTo>
                  <a:lnTo>
                    <a:pt x="116682" y="38100"/>
                  </a:lnTo>
                  <a:lnTo>
                    <a:pt x="40482" y="4762"/>
                  </a:lnTo>
                  <a:lnTo>
                    <a:pt x="21432" y="0"/>
                  </a:lnTo>
                  <a:lnTo>
                    <a:pt x="7144" y="2381"/>
                  </a:lnTo>
                  <a:lnTo>
                    <a:pt x="0" y="9525"/>
                  </a:lnTo>
                  <a:lnTo>
                    <a:pt x="2382" y="26194"/>
                  </a:lnTo>
                  <a:lnTo>
                    <a:pt x="14288" y="52387"/>
                  </a:lnTo>
                  <a:lnTo>
                    <a:pt x="42863" y="100012"/>
                  </a:lnTo>
                  <a:lnTo>
                    <a:pt x="69057" y="142875"/>
                  </a:lnTo>
                  <a:lnTo>
                    <a:pt x="92869" y="185737"/>
                  </a:lnTo>
                  <a:lnTo>
                    <a:pt x="111919" y="230981"/>
                  </a:lnTo>
                  <a:lnTo>
                    <a:pt x="133350" y="319087"/>
                  </a:lnTo>
                  <a:lnTo>
                    <a:pt x="138113" y="411956"/>
                  </a:lnTo>
                  <a:lnTo>
                    <a:pt x="133350" y="609600"/>
                  </a:lnTo>
                  <a:lnTo>
                    <a:pt x="123825" y="764381"/>
                  </a:lnTo>
                  <a:lnTo>
                    <a:pt x="116682" y="852487"/>
                  </a:lnTo>
                  <a:lnTo>
                    <a:pt x="102394" y="947737"/>
                  </a:lnTo>
                  <a:lnTo>
                    <a:pt x="90488" y="1023937"/>
                  </a:lnTo>
                  <a:lnTo>
                    <a:pt x="71438" y="1126331"/>
                  </a:lnTo>
                  <a:lnTo>
                    <a:pt x="66675" y="1143000"/>
                  </a:lnTo>
                  <a:lnTo>
                    <a:pt x="69057" y="1195387"/>
                  </a:lnTo>
                  <a:lnTo>
                    <a:pt x="80963" y="1264444"/>
                  </a:lnTo>
                  <a:lnTo>
                    <a:pt x="95250" y="1312069"/>
                  </a:lnTo>
                  <a:lnTo>
                    <a:pt x="114300" y="1369219"/>
                  </a:lnTo>
                  <a:lnTo>
                    <a:pt x="150019" y="1443037"/>
                  </a:lnTo>
                  <a:lnTo>
                    <a:pt x="169069" y="1478756"/>
                  </a:lnTo>
                  <a:lnTo>
                    <a:pt x="185738" y="1504950"/>
                  </a:lnTo>
                  <a:lnTo>
                    <a:pt x="207169" y="1516856"/>
                  </a:lnTo>
                  <a:lnTo>
                    <a:pt x="230982" y="1521619"/>
                  </a:lnTo>
                  <a:lnTo>
                    <a:pt x="250032" y="1521619"/>
                  </a:lnTo>
                  <a:lnTo>
                    <a:pt x="276225" y="1512094"/>
                  </a:lnTo>
                  <a:lnTo>
                    <a:pt x="295275" y="1495425"/>
                  </a:lnTo>
                  <a:lnTo>
                    <a:pt x="314325" y="1471612"/>
                  </a:lnTo>
                  <a:lnTo>
                    <a:pt x="330994" y="1431131"/>
                  </a:lnTo>
                  <a:lnTo>
                    <a:pt x="338138" y="1404937"/>
                  </a:lnTo>
                  <a:lnTo>
                    <a:pt x="345282" y="1316831"/>
                  </a:lnTo>
                  <a:lnTo>
                    <a:pt x="357188" y="1095375"/>
                  </a:lnTo>
                  <a:lnTo>
                    <a:pt x="364332" y="935831"/>
                  </a:lnTo>
                  <a:cubicBezTo>
                    <a:pt x="365126" y="865187"/>
                    <a:pt x="366316" y="765572"/>
                    <a:pt x="366713" y="702469"/>
                  </a:cubicBez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4">
              <a:extLst>
                <a:ext uri="{FF2B5EF4-FFF2-40B4-BE49-F238E27FC236}">
                  <a16:creationId xmlns:a16="http://schemas.microsoft.com/office/drawing/2014/main" id="{CA28BDD4-C611-4F86-BFB0-91CDBE734742}"/>
                </a:ext>
              </a:extLst>
            </p:cNvPr>
            <p:cNvSpPr/>
            <p:nvPr/>
          </p:nvSpPr>
          <p:spPr>
            <a:xfrm>
              <a:off x="3810000" y="1814513"/>
              <a:ext cx="485775" cy="1303337"/>
            </a:xfrm>
            <a:custGeom>
              <a:avLst/>
              <a:gdLst>
                <a:gd name="connsiteX0" fmla="*/ 466725 w 485775"/>
                <a:gd name="connsiteY0" fmla="*/ 812006 h 1412081"/>
                <a:gd name="connsiteX1" fmla="*/ 461963 w 485775"/>
                <a:gd name="connsiteY1" fmla="*/ 690562 h 1412081"/>
                <a:gd name="connsiteX2" fmla="*/ 461963 w 485775"/>
                <a:gd name="connsiteY2" fmla="*/ 528637 h 1412081"/>
                <a:gd name="connsiteX3" fmla="*/ 461963 w 485775"/>
                <a:gd name="connsiteY3" fmla="*/ 438150 h 1412081"/>
                <a:gd name="connsiteX4" fmla="*/ 461963 w 485775"/>
                <a:gd name="connsiteY4" fmla="*/ 388143 h 1412081"/>
                <a:gd name="connsiteX5" fmla="*/ 466725 w 485775"/>
                <a:gd name="connsiteY5" fmla="*/ 369093 h 1412081"/>
                <a:gd name="connsiteX6" fmla="*/ 476250 w 485775"/>
                <a:gd name="connsiteY6" fmla="*/ 335756 h 1412081"/>
                <a:gd name="connsiteX7" fmla="*/ 481013 w 485775"/>
                <a:gd name="connsiteY7" fmla="*/ 311943 h 1412081"/>
                <a:gd name="connsiteX8" fmla="*/ 483394 w 485775"/>
                <a:gd name="connsiteY8" fmla="*/ 280987 h 1412081"/>
                <a:gd name="connsiteX9" fmla="*/ 483394 w 485775"/>
                <a:gd name="connsiteY9" fmla="*/ 250031 h 1412081"/>
                <a:gd name="connsiteX10" fmla="*/ 478631 w 485775"/>
                <a:gd name="connsiteY10" fmla="*/ 221456 h 1412081"/>
                <a:gd name="connsiteX11" fmla="*/ 464344 w 485775"/>
                <a:gd name="connsiteY11" fmla="*/ 188118 h 1412081"/>
                <a:gd name="connsiteX12" fmla="*/ 447675 w 485775"/>
                <a:gd name="connsiteY12" fmla="*/ 161925 h 1412081"/>
                <a:gd name="connsiteX13" fmla="*/ 419100 w 485775"/>
                <a:gd name="connsiteY13" fmla="*/ 133350 h 1412081"/>
                <a:gd name="connsiteX14" fmla="*/ 383381 w 485775"/>
                <a:gd name="connsiteY14" fmla="*/ 104775 h 1412081"/>
                <a:gd name="connsiteX15" fmla="*/ 321469 w 485775"/>
                <a:gd name="connsiteY15" fmla="*/ 71437 h 1412081"/>
                <a:gd name="connsiteX16" fmla="*/ 238125 w 485775"/>
                <a:gd name="connsiteY16" fmla="*/ 33337 h 1412081"/>
                <a:gd name="connsiteX17" fmla="*/ 178594 w 485775"/>
                <a:gd name="connsiteY17" fmla="*/ 14287 h 1412081"/>
                <a:gd name="connsiteX18" fmla="*/ 114300 w 485775"/>
                <a:gd name="connsiteY18" fmla="*/ 2381 h 1412081"/>
                <a:gd name="connsiteX19" fmla="*/ 59531 w 485775"/>
                <a:gd name="connsiteY19" fmla="*/ 0 h 1412081"/>
                <a:gd name="connsiteX20" fmla="*/ 30956 w 485775"/>
                <a:gd name="connsiteY20" fmla="*/ 0 h 1412081"/>
                <a:gd name="connsiteX21" fmla="*/ 7144 w 485775"/>
                <a:gd name="connsiteY21" fmla="*/ 4762 h 1412081"/>
                <a:gd name="connsiteX22" fmla="*/ 0 w 485775"/>
                <a:gd name="connsiteY22" fmla="*/ 14287 h 1412081"/>
                <a:gd name="connsiteX23" fmla="*/ 0 w 485775"/>
                <a:gd name="connsiteY23" fmla="*/ 26193 h 1412081"/>
                <a:gd name="connsiteX24" fmla="*/ 11906 w 485775"/>
                <a:gd name="connsiteY24" fmla="*/ 47625 h 1412081"/>
                <a:gd name="connsiteX25" fmla="*/ 52388 w 485775"/>
                <a:gd name="connsiteY25" fmla="*/ 90487 h 1412081"/>
                <a:gd name="connsiteX26" fmla="*/ 78581 w 485775"/>
                <a:gd name="connsiteY26" fmla="*/ 107156 h 1412081"/>
                <a:gd name="connsiteX27" fmla="*/ 102394 w 485775"/>
                <a:gd name="connsiteY27" fmla="*/ 121443 h 1412081"/>
                <a:gd name="connsiteX28" fmla="*/ 123825 w 485775"/>
                <a:gd name="connsiteY28" fmla="*/ 142875 h 1412081"/>
                <a:gd name="connsiteX29" fmla="*/ 142875 w 485775"/>
                <a:gd name="connsiteY29" fmla="*/ 166687 h 1412081"/>
                <a:gd name="connsiteX30" fmla="*/ 161925 w 485775"/>
                <a:gd name="connsiteY30" fmla="*/ 195262 h 1412081"/>
                <a:gd name="connsiteX31" fmla="*/ 180975 w 485775"/>
                <a:gd name="connsiteY31" fmla="*/ 242887 h 1412081"/>
                <a:gd name="connsiteX32" fmla="*/ 195263 w 485775"/>
                <a:gd name="connsiteY32" fmla="*/ 300037 h 1412081"/>
                <a:gd name="connsiteX33" fmla="*/ 204788 w 485775"/>
                <a:gd name="connsiteY33" fmla="*/ 369093 h 1412081"/>
                <a:gd name="connsiteX34" fmla="*/ 211931 w 485775"/>
                <a:gd name="connsiteY34" fmla="*/ 442912 h 1412081"/>
                <a:gd name="connsiteX35" fmla="*/ 216694 w 485775"/>
                <a:gd name="connsiteY35" fmla="*/ 540543 h 1412081"/>
                <a:gd name="connsiteX36" fmla="*/ 216694 w 485775"/>
                <a:gd name="connsiteY36" fmla="*/ 819150 h 1412081"/>
                <a:gd name="connsiteX37" fmla="*/ 214313 w 485775"/>
                <a:gd name="connsiteY37" fmla="*/ 969168 h 1412081"/>
                <a:gd name="connsiteX38" fmla="*/ 209550 w 485775"/>
                <a:gd name="connsiteY38" fmla="*/ 1071562 h 1412081"/>
                <a:gd name="connsiteX39" fmla="*/ 192881 w 485775"/>
                <a:gd name="connsiteY39" fmla="*/ 1223962 h 1412081"/>
                <a:gd name="connsiteX40" fmla="*/ 200025 w 485775"/>
                <a:gd name="connsiteY40" fmla="*/ 1254918 h 1412081"/>
                <a:gd name="connsiteX41" fmla="*/ 223838 w 485775"/>
                <a:gd name="connsiteY41" fmla="*/ 1302543 h 1412081"/>
                <a:gd name="connsiteX42" fmla="*/ 245269 w 485775"/>
                <a:gd name="connsiteY42" fmla="*/ 1333500 h 1412081"/>
                <a:gd name="connsiteX43" fmla="*/ 264319 w 485775"/>
                <a:gd name="connsiteY43" fmla="*/ 1357312 h 1412081"/>
                <a:gd name="connsiteX44" fmla="*/ 285750 w 485775"/>
                <a:gd name="connsiteY44" fmla="*/ 1376362 h 1412081"/>
                <a:gd name="connsiteX45" fmla="*/ 309563 w 485775"/>
                <a:gd name="connsiteY45" fmla="*/ 1390650 h 1412081"/>
                <a:gd name="connsiteX46" fmla="*/ 342900 w 485775"/>
                <a:gd name="connsiteY46" fmla="*/ 1404937 h 1412081"/>
                <a:gd name="connsiteX47" fmla="*/ 381000 w 485775"/>
                <a:gd name="connsiteY47" fmla="*/ 1412081 h 1412081"/>
                <a:gd name="connsiteX48" fmla="*/ 485775 w 485775"/>
                <a:gd name="connsiteY48" fmla="*/ 1226343 h 1412081"/>
                <a:gd name="connsiteX49" fmla="*/ 483394 w 485775"/>
                <a:gd name="connsiteY49" fmla="*/ 1066800 h 1412081"/>
                <a:gd name="connsiteX50" fmla="*/ 478631 w 485775"/>
                <a:gd name="connsiteY50" fmla="*/ 988218 h 1412081"/>
                <a:gd name="connsiteX51" fmla="*/ 466725 w 485775"/>
                <a:gd name="connsiteY51" fmla="*/ 812006 h 1412081"/>
                <a:gd name="connsiteX0" fmla="*/ 466725 w 485775"/>
                <a:gd name="connsiteY0" fmla="*/ 812006 h 1411287"/>
                <a:gd name="connsiteX1" fmla="*/ 461963 w 485775"/>
                <a:gd name="connsiteY1" fmla="*/ 690562 h 1411287"/>
                <a:gd name="connsiteX2" fmla="*/ 461963 w 485775"/>
                <a:gd name="connsiteY2" fmla="*/ 528637 h 1411287"/>
                <a:gd name="connsiteX3" fmla="*/ 461963 w 485775"/>
                <a:gd name="connsiteY3" fmla="*/ 438150 h 1411287"/>
                <a:gd name="connsiteX4" fmla="*/ 461963 w 485775"/>
                <a:gd name="connsiteY4" fmla="*/ 388143 h 1411287"/>
                <a:gd name="connsiteX5" fmla="*/ 466725 w 485775"/>
                <a:gd name="connsiteY5" fmla="*/ 369093 h 1411287"/>
                <a:gd name="connsiteX6" fmla="*/ 476250 w 485775"/>
                <a:gd name="connsiteY6" fmla="*/ 335756 h 1411287"/>
                <a:gd name="connsiteX7" fmla="*/ 481013 w 485775"/>
                <a:gd name="connsiteY7" fmla="*/ 311943 h 1411287"/>
                <a:gd name="connsiteX8" fmla="*/ 483394 w 485775"/>
                <a:gd name="connsiteY8" fmla="*/ 280987 h 1411287"/>
                <a:gd name="connsiteX9" fmla="*/ 483394 w 485775"/>
                <a:gd name="connsiteY9" fmla="*/ 250031 h 1411287"/>
                <a:gd name="connsiteX10" fmla="*/ 478631 w 485775"/>
                <a:gd name="connsiteY10" fmla="*/ 221456 h 1411287"/>
                <a:gd name="connsiteX11" fmla="*/ 464344 w 485775"/>
                <a:gd name="connsiteY11" fmla="*/ 188118 h 1411287"/>
                <a:gd name="connsiteX12" fmla="*/ 447675 w 485775"/>
                <a:gd name="connsiteY12" fmla="*/ 161925 h 1411287"/>
                <a:gd name="connsiteX13" fmla="*/ 419100 w 485775"/>
                <a:gd name="connsiteY13" fmla="*/ 133350 h 1411287"/>
                <a:gd name="connsiteX14" fmla="*/ 383381 w 485775"/>
                <a:gd name="connsiteY14" fmla="*/ 104775 h 1411287"/>
                <a:gd name="connsiteX15" fmla="*/ 321469 w 485775"/>
                <a:gd name="connsiteY15" fmla="*/ 71437 h 1411287"/>
                <a:gd name="connsiteX16" fmla="*/ 238125 w 485775"/>
                <a:gd name="connsiteY16" fmla="*/ 33337 h 1411287"/>
                <a:gd name="connsiteX17" fmla="*/ 178594 w 485775"/>
                <a:gd name="connsiteY17" fmla="*/ 14287 h 1411287"/>
                <a:gd name="connsiteX18" fmla="*/ 114300 w 485775"/>
                <a:gd name="connsiteY18" fmla="*/ 2381 h 1411287"/>
                <a:gd name="connsiteX19" fmla="*/ 59531 w 485775"/>
                <a:gd name="connsiteY19" fmla="*/ 0 h 1411287"/>
                <a:gd name="connsiteX20" fmla="*/ 30956 w 485775"/>
                <a:gd name="connsiteY20" fmla="*/ 0 h 1411287"/>
                <a:gd name="connsiteX21" fmla="*/ 7144 w 485775"/>
                <a:gd name="connsiteY21" fmla="*/ 4762 h 1411287"/>
                <a:gd name="connsiteX22" fmla="*/ 0 w 485775"/>
                <a:gd name="connsiteY22" fmla="*/ 14287 h 1411287"/>
                <a:gd name="connsiteX23" fmla="*/ 0 w 485775"/>
                <a:gd name="connsiteY23" fmla="*/ 26193 h 1411287"/>
                <a:gd name="connsiteX24" fmla="*/ 11906 w 485775"/>
                <a:gd name="connsiteY24" fmla="*/ 47625 h 1411287"/>
                <a:gd name="connsiteX25" fmla="*/ 52388 w 485775"/>
                <a:gd name="connsiteY25" fmla="*/ 90487 h 1411287"/>
                <a:gd name="connsiteX26" fmla="*/ 78581 w 485775"/>
                <a:gd name="connsiteY26" fmla="*/ 107156 h 1411287"/>
                <a:gd name="connsiteX27" fmla="*/ 102394 w 485775"/>
                <a:gd name="connsiteY27" fmla="*/ 121443 h 1411287"/>
                <a:gd name="connsiteX28" fmla="*/ 123825 w 485775"/>
                <a:gd name="connsiteY28" fmla="*/ 142875 h 1411287"/>
                <a:gd name="connsiteX29" fmla="*/ 142875 w 485775"/>
                <a:gd name="connsiteY29" fmla="*/ 166687 h 1411287"/>
                <a:gd name="connsiteX30" fmla="*/ 161925 w 485775"/>
                <a:gd name="connsiteY30" fmla="*/ 195262 h 1411287"/>
                <a:gd name="connsiteX31" fmla="*/ 180975 w 485775"/>
                <a:gd name="connsiteY31" fmla="*/ 242887 h 1411287"/>
                <a:gd name="connsiteX32" fmla="*/ 195263 w 485775"/>
                <a:gd name="connsiteY32" fmla="*/ 300037 h 1411287"/>
                <a:gd name="connsiteX33" fmla="*/ 204788 w 485775"/>
                <a:gd name="connsiteY33" fmla="*/ 369093 h 1411287"/>
                <a:gd name="connsiteX34" fmla="*/ 211931 w 485775"/>
                <a:gd name="connsiteY34" fmla="*/ 442912 h 1411287"/>
                <a:gd name="connsiteX35" fmla="*/ 216694 w 485775"/>
                <a:gd name="connsiteY35" fmla="*/ 540543 h 1411287"/>
                <a:gd name="connsiteX36" fmla="*/ 216694 w 485775"/>
                <a:gd name="connsiteY36" fmla="*/ 819150 h 1411287"/>
                <a:gd name="connsiteX37" fmla="*/ 214313 w 485775"/>
                <a:gd name="connsiteY37" fmla="*/ 969168 h 1411287"/>
                <a:gd name="connsiteX38" fmla="*/ 209550 w 485775"/>
                <a:gd name="connsiteY38" fmla="*/ 1071562 h 1411287"/>
                <a:gd name="connsiteX39" fmla="*/ 192881 w 485775"/>
                <a:gd name="connsiteY39" fmla="*/ 1223962 h 1411287"/>
                <a:gd name="connsiteX40" fmla="*/ 200025 w 485775"/>
                <a:gd name="connsiteY40" fmla="*/ 1254918 h 1411287"/>
                <a:gd name="connsiteX41" fmla="*/ 223838 w 485775"/>
                <a:gd name="connsiteY41" fmla="*/ 1302543 h 1411287"/>
                <a:gd name="connsiteX42" fmla="*/ 245269 w 485775"/>
                <a:gd name="connsiteY42" fmla="*/ 1333500 h 1411287"/>
                <a:gd name="connsiteX43" fmla="*/ 264319 w 485775"/>
                <a:gd name="connsiteY43" fmla="*/ 1357312 h 1411287"/>
                <a:gd name="connsiteX44" fmla="*/ 285750 w 485775"/>
                <a:gd name="connsiteY44" fmla="*/ 1376362 h 1411287"/>
                <a:gd name="connsiteX45" fmla="*/ 309563 w 485775"/>
                <a:gd name="connsiteY45" fmla="*/ 1390650 h 1411287"/>
                <a:gd name="connsiteX46" fmla="*/ 342900 w 485775"/>
                <a:gd name="connsiteY46" fmla="*/ 1404937 h 1411287"/>
                <a:gd name="connsiteX47" fmla="*/ 476216 w 485775"/>
                <a:gd name="connsiteY47" fmla="*/ 1411287 h 1411287"/>
                <a:gd name="connsiteX48" fmla="*/ 485775 w 485775"/>
                <a:gd name="connsiteY48" fmla="*/ 1226343 h 1411287"/>
                <a:gd name="connsiteX49" fmla="*/ 483394 w 485775"/>
                <a:gd name="connsiteY49" fmla="*/ 1066800 h 1411287"/>
                <a:gd name="connsiteX50" fmla="*/ 478631 w 485775"/>
                <a:gd name="connsiteY50" fmla="*/ 988218 h 1411287"/>
                <a:gd name="connsiteX51" fmla="*/ 466725 w 485775"/>
                <a:gd name="connsiteY51" fmla="*/ 812006 h 1411287"/>
                <a:gd name="connsiteX0" fmla="*/ 466725 w 485775"/>
                <a:gd name="connsiteY0" fmla="*/ 812006 h 1411287"/>
                <a:gd name="connsiteX1" fmla="*/ 461963 w 485775"/>
                <a:gd name="connsiteY1" fmla="*/ 690562 h 1411287"/>
                <a:gd name="connsiteX2" fmla="*/ 461963 w 485775"/>
                <a:gd name="connsiteY2" fmla="*/ 528637 h 1411287"/>
                <a:gd name="connsiteX3" fmla="*/ 461963 w 485775"/>
                <a:gd name="connsiteY3" fmla="*/ 438150 h 1411287"/>
                <a:gd name="connsiteX4" fmla="*/ 461963 w 485775"/>
                <a:gd name="connsiteY4" fmla="*/ 388143 h 1411287"/>
                <a:gd name="connsiteX5" fmla="*/ 466725 w 485775"/>
                <a:gd name="connsiteY5" fmla="*/ 369093 h 1411287"/>
                <a:gd name="connsiteX6" fmla="*/ 476250 w 485775"/>
                <a:gd name="connsiteY6" fmla="*/ 335756 h 1411287"/>
                <a:gd name="connsiteX7" fmla="*/ 481013 w 485775"/>
                <a:gd name="connsiteY7" fmla="*/ 311943 h 1411287"/>
                <a:gd name="connsiteX8" fmla="*/ 483394 w 485775"/>
                <a:gd name="connsiteY8" fmla="*/ 280987 h 1411287"/>
                <a:gd name="connsiteX9" fmla="*/ 483394 w 485775"/>
                <a:gd name="connsiteY9" fmla="*/ 250031 h 1411287"/>
                <a:gd name="connsiteX10" fmla="*/ 478631 w 485775"/>
                <a:gd name="connsiteY10" fmla="*/ 221456 h 1411287"/>
                <a:gd name="connsiteX11" fmla="*/ 464344 w 485775"/>
                <a:gd name="connsiteY11" fmla="*/ 188118 h 1411287"/>
                <a:gd name="connsiteX12" fmla="*/ 447675 w 485775"/>
                <a:gd name="connsiteY12" fmla="*/ 161925 h 1411287"/>
                <a:gd name="connsiteX13" fmla="*/ 419100 w 485775"/>
                <a:gd name="connsiteY13" fmla="*/ 133350 h 1411287"/>
                <a:gd name="connsiteX14" fmla="*/ 383381 w 485775"/>
                <a:gd name="connsiteY14" fmla="*/ 104775 h 1411287"/>
                <a:gd name="connsiteX15" fmla="*/ 321469 w 485775"/>
                <a:gd name="connsiteY15" fmla="*/ 71437 h 1411287"/>
                <a:gd name="connsiteX16" fmla="*/ 238125 w 485775"/>
                <a:gd name="connsiteY16" fmla="*/ 33337 h 1411287"/>
                <a:gd name="connsiteX17" fmla="*/ 178594 w 485775"/>
                <a:gd name="connsiteY17" fmla="*/ 14287 h 1411287"/>
                <a:gd name="connsiteX18" fmla="*/ 114300 w 485775"/>
                <a:gd name="connsiteY18" fmla="*/ 2381 h 1411287"/>
                <a:gd name="connsiteX19" fmla="*/ 59531 w 485775"/>
                <a:gd name="connsiteY19" fmla="*/ 0 h 1411287"/>
                <a:gd name="connsiteX20" fmla="*/ 30956 w 485775"/>
                <a:gd name="connsiteY20" fmla="*/ 0 h 1411287"/>
                <a:gd name="connsiteX21" fmla="*/ 7144 w 485775"/>
                <a:gd name="connsiteY21" fmla="*/ 4762 h 1411287"/>
                <a:gd name="connsiteX22" fmla="*/ 0 w 485775"/>
                <a:gd name="connsiteY22" fmla="*/ 14287 h 1411287"/>
                <a:gd name="connsiteX23" fmla="*/ 0 w 485775"/>
                <a:gd name="connsiteY23" fmla="*/ 26193 h 1411287"/>
                <a:gd name="connsiteX24" fmla="*/ 11906 w 485775"/>
                <a:gd name="connsiteY24" fmla="*/ 47625 h 1411287"/>
                <a:gd name="connsiteX25" fmla="*/ 52388 w 485775"/>
                <a:gd name="connsiteY25" fmla="*/ 90487 h 1411287"/>
                <a:gd name="connsiteX26" fmla="*/ 78581 w 485775"/>
                <a:gd name="connsiteY26" fmla="*/ 107156 h 1411287"/>
                <a:gd name="connsiteX27" fmla="*/ 102394 w 485775"/>
                <a:gd name="connsiteY27" fmla="*/ 121443 h 1411287"/>
                <a:gd name="connsiteX28" fmla="*/ 123825 w 485775"/>
                <a:gd name="connsiteY28" fmla="*/ 142875 h 1411287"/>
                <a:gd name="connsiteX29" fmla="*/ 142875 w 485775"/>
                <a:gd name="connsiteY29" fmla="*/ 166687 h 1411287"/>
                <a:gd name="connsiteX30" fmla="*/ 161925 w 485775"/>
                <a:gd name="connsiteY30" fmla="*/ 195262 h 1411287"/>
                <a:gd name="connsiteX31" fmla="*/ 180975 w 485775"/>
                <a:gd name="connsiteY31" fmla="*/ 242887 h 1411287"/>
                <a:gd name="connsiteX32" fmla="*/ 195263 w 485775"/>
                <a:gd name="connsiteY32" fmla="*/ 300037 h 1411287"/>
                <a:gd name="connsiteX33" fmla="*/ 204788 w 485775"/>
                <a:gd name="connsiteY33" fmla="*/ 369093 h 1411287"/>
                <a:gd name="connsiteX34" fmla="*/ 211931 w 485775"/>
                <a:gd name="connsiteY34" fmla="*/ 442912 h 1411287"/>
                <a:gd name="connsiteX35" fmla="*/ 216694 w 485775"/>
                <a:gd name="connsiteY35" fmla="*/ 540543 h 1411287"/>
                <a:gd name="connsiteX36" fmla="*/ 216694 w 485775"/>
                <a:gd name="connsiteY36" fmla="*/ 819150 h 1411287"/>
                <a:gd name="connsiteX37" fmla="*/ 214313 w 485775"/>
                <a:gd name="connsiteY37" fmla="*/ 969168 h 1411287"/>
                <a:gd name="connsiteX38" fmla="*/ 209550 w 485775"/>
                <a:gd name="connsiteY38" fmla="*/ 1071562 h 1411287"/>
                <a:gd name="connsiteX39" fmla="*/ 192881 w 485775"/>
                <a:gd name="connsiteY39" fmla="*/ 1223962 h 1411287"/>
                <a:gd name="connsiteX40" fmla="*/ 200025 w 485775"/>
                <a:gd name="connsiteY40" fmla="*/ 1254918 h 1411287"/>
                <a:gd name="connsiteX41" fmla="*/ 223838 w 485775"/>
                <a:gd name="connsiteY41" fmla="*/ 1302543 h 1411287"/>
                <a:gd name="connsiteX42" fmla="*/ 245269 w 485775"/>
                <a:gd name="connsiteY42" fmla="*/ 1333500 h 1411287"/>
                <a:gd name="connsiteX43" fmla="*/ 264319 w 485775"/>
                <a:gd name="connsiteY43" fmla="*/ 1357312 h 1411287"/>
                <a:gd name="connsiteX44" fmla="*/ 285750 w 485775"/>
                <a:gd name="connsiteY44" fmla="*/ 1376362 h 1411287"/>
                <a:gd name="connsiteX45" fmla="*/ 309563 w 485775"/>
                <a:gd name="connsiteY45" fmla="*/ 1390650 h 1411287"/>
                <a:gd name="connsiteX46" fmla="*/ 342900 w 485775"/>
                <a:gd name="connsiteY46" fmla="*/ 1404937 h 1411287"/>
                <a:gd name="connsiteX47" fmla="*/ 476216 w 485775"/>
                <a:gd name="connsiteY47" fmla="*/ 1411287 h 1411287"/>
                <a:gd name="connsiteX48" fmla="*/ 481013 w 485775"/>
                <a:gd name="connsiteY48" fmla="*/ 1278012 h 1411287"/>
                <a:gd name="connsiteX49" fmla="*/ 485775 w 485775"/>
                <a:gd name="connsiteY49" fmla="*/ 1226343 h 1411287"/>
                <a:gd name="connsiteX50" fmla="*/ 483394 w 485775"/>
                <a:gd name="connsiteY50" fmla="*/ 1066800 h 1411287"/>
                <a:gd name="connsiteX51" fmla="*/ 478631 w 485775"/>
                <a:gd name="connsiteY51" fmla="*/ 988218 h 1411287"/>
                <a:gd name="connsiteX52" fmla="*/ 466725 w 485775"/>
                <a:gd name="connsiteY52" fmla="*/ 812006 h 1411287"/>
                <a:gd name="connsiteX0" fmla="*/ 466725 w 485775"/>
                <a:gd name="connsiteY0" fmla="*/ 812006 h 1404937"/>
                <a:gd name="connsiteX1" fmla="*/ 461963 w 485775"/>
                <a:gd name="connsiteY1" fmla="*/ 690562 h 1404937"/>
                <a:gd name="connsiteX2" fmla="*/ 461963 w 485775"/>
                <a:gd name="connsiteY2" fmla="*/ 528637 h 1404937"/>
                <a:gd name="connsiteX3" fmla="*/ 461963 w 485775"/>
                <a:gd name="connsiteY3" fmla="*/ 438150 h 1404937"/>
                <a:gd name="connsiteX4" fmla="*/ 461963 w 485775"/>
                <a:gd name="connsiteY4" fmla="*/ 388143 h 1404937"/>
                <a:gd name="connsiteX5" fmla="*/ 466725 w 485775"/>
                <a:gd name="connsiteY5" fmla="*/ 369093 h 1404937"/>
                <a:gd name="connsiteX6" fmla="*/ 476250 w 485775"/>
                <a:gd name="connsiteY6" fmla="*/ 335756 h 1404937"/>
                <a:gd name="connsiteX7" fmla="*/ 481013 w 485775"/>
                <a:gd name="connsiteY7" fmla="*/ 311943 h 1404937"/>
                <a:gd name="connsiteX8" fmla="*/ 483394 w 485775"/>
                <a:gd name="connsiteY8" fmla="*/ 280987 h 1404937"/>
                <a:gd name="connsiteX9" fmla="*/ 483394 w 485775"/>
                <a:gd name="connsiteY9" fmla="*/ 250031 h 1404937"/>
                <a:gd name="connsiteX10" fmla="*/ 478631 w 485775"/>
                <a:gd name="connsiteY10" fmla="*/ 221456 h 1404937"/>
                <a:gd name="connsiteX11" fmla="*/ 464344 w 485775"/>
                <a:gd name="connsiteY11" fmla="*/ 188118 h 1404937"/>
                <a:gd name="connsiteX12" fmla="*/ 447675 w 485775"/>
                <a:gd name="connsiteY12" fmla="*/ 161925 h 1404937"/>
                <a:gd name="connsiteX13" fmla="*/ 419100 w 485775"/>
                <a:gd name="connsiteY13" fmla="*/ 133350 h 1404937"/>
                <a:gd name="connsiteX14" fmla="*/ 383381 w 485775"/>
                <a:gd name="connsiteY14" fmla="*/ 104775 h 1404937"/>
                <a:gd name="connsiteX15" fmla="*/ 321469 w 485775"/>
                <a:gd name="connsiteY15" fmla="*/ 71437 h 1404937"/>
                <a:gd name="connsiteX16" fmla="*/ 238125 w 485775"/>
                <a:gd name="connsiteY16" fmla="*/ 33337 h 1404937"/>
                <a:gd name="connsiteX17" fmla="*/ 178594 w 485775"/>
                <a:gd name="connsiteY17" fmla="*/ 14287 h 1404937"/>
                <a:gd name="connsiteX18" fmla="*/ 114300 w 485775"/>
                <a:gd name="connsiteY18" fmla="*/ 2381 h 1404937"/>
                <a:gd name="connsiteX19" fmla="*/ 59531 w 485775"/>
                <a:gd name="connsiteY19" fmla="*/ 0 h 1404937"/>
                <a:gd name="connsiteX20" fmla="*/ 30956 w 485775"/>
                <a:gd name="connsiteY20" fmla="*/ 0 h 1404937"/>
                <a:gd name="connsiteX21" fmla="*/ 7144 w 485775"/>
                <a:gd name="connsiteY21" fmla="*/ 4762 h 1404937"/>
                <a:gd name="connsiteX22" fmla="*/ 0 w 485775"/>
                <a:gd name="connsiteY22" fmla="*/ 14287 h 1404937"/>
                <a:gd name="connsiteX23" fmla="*/ 0 w 485775"/>
                <a:gd name="connsiteY23" fmla="*/ 26193 h 1404937"/>
                <a:gd name="connsiteX24" fmla="*/ 11906 w 485775"/>
                <a:gd name="connsiteY24" fmla="*/ 47625 h 1404937"/>
                <a:gd name="connsiteX25" fmla="*/ 52388 w 485775"/>
                <a:gd name="connsiteY25" fmla="*/ 90487 h 1404937"/>
                <a:gd name="connsiteX26" fmla="*/ 78581 w 485775"/>
                <a:gd name="connsiteY26" fmla="*/ 107156 h 1404937"/>
                <a:gd name="connsiteX27" fmla="*/ 102394 w 485775"/>
                <a:gd name="connsiteY27" fmla="*/ 121443 h 1404937"/>
                <a:gd name="connsiteX28" fmla="*/ 123825 w 485775"/>
                <a:gd name="connsiteY28" fmla="*/ 142875 h 1404937"/>
                <a:gd name="connsiteX29" fmla="*/ 142875 w 485775"/>
                <a:gd name="connsiteY29" fmla="*/ 166687 h 1404937"/>
                <a:gd name="connsiteX30" fmla="*/ 161925 w 485775"/>
                <a:gd name="connsiteY30" fmla="*/ 195262 h 1404937"/>
                <a:gd name="connsiteX31" fmla="*/ 180975 w 485775"/>
                <a:gd name="connsiteY31" fmla="*/ 242887 h 1404937"/>
                <a:gd name="connsiteX32" fmla="*/ 195263 w 485775"/>
                <a:gd name="connsiteY32" fmla="*/ 300037 h 1404937"/>
                <a:gd name="connsiteX33" fmla="*/ 204788 w 485775"/>
                <a:gd name="connsiteY33" fmla="*/ 369093 h 1404937"/>
                <a:gd name="connsiteX34" fmla="*/ 211931 w 485775"/>
                <a:gd name="connsiteY34" fmla="*/ 442912 h 1404937"/>
                <a:gd name="connsiteX35" fmla="*/ 216694 w 485775"/>
                <a:gd name="connsiteY35" fmla="*/ 540543 h 1404937"/>
                <a:gd name="connsiteX36" fmla="*/ 216694 w 485775"/>
                <a:gd name="connsiteY36" fmla="*/ 819150 h 1404937"/>
                <a:gd name="connsiteX37" fmla="*/ 214313 w 485775"/>
                <a:gd name="connsiteY37" fmla="*/ 969168 h 1404937"/>
                <a:gd name="connsiteX38" fmla="*/ 209550 w 485775"/>
                <a:gd name="connsiteY38" fmla="*/ 1071562 h 1404937"/>
                <a:gd name="connsiteX39" fmla="*/ 192881 w 485775"/>
                <a:gd name="connsiteY39" fmla="*/ 1223962 h 1404937"/>
                <a:gd name="connsiteX40" fmla="*/ 200025 w 485775"/>
                <a:gd name="connsiteY40" fmla="*/ 1254918 h 1404937"/>
                <a:gd name="connsiteX41" fmla="*/ 223838 w 485775"/>
                <a:gd name="connsiteY41" fmla="*/ 1302543 h 1404937"/>
                <a:gd name="connsiteX42" fmla="*/ 245269 w 485775"/>
                <a:gd name="connsiteY42" fmla="*/ 1333500 h 1404937"/>
                <a:gd name="connsiteX43" fmla="*/ 264319 w 485775"/>
                <a:gd name="connsiteY43" fmla="*/ 1357312 h 1404937"/>
                <a:gd name="connsiteX44" fmla="*/ 285750 w 485775"/>
                <a:gd name="connsiteY44" fmla="*/ 1376362 h 1404937"/>
                <a:gd name="connsiteX45" fmla="*/ 309563 w 485775"/>
                <a:gd name="connsiteY45" fmla="*/ 1390650 h 1404937"/>
                <a:gd name="connsiteX46" fmla="*/ 342900 w 485775"/>
                <a:gd name="connsiteY46" fmla="*/ 1404937 h 1404937"/>
                <a:gd name="connsiteX47" fmla="*/ 481013 w 485775"/>
                <a:gd name="connsiteY47" fmla="*/ 1278012 h 1404937"/>
                <a:gd name="connsiteX48" fmla="*/ 485775 w 485775"/>
                <a:gd name="connsiteY48" fmla="*/ 1226343 h 1404937"/>
                <a:gd name="connsiteX49" fmla="*/ 483394 w 485775"/>
                <a:gd name="connsiteY49" fmla="*/ 1066800 h 1404937"/>
                <a:gd name="connsiteX50" fmla="*/ 478631 w 485775"/>
                <a:gd name="connsiteY50" fmla="*/ 988218 h 1404937"/>
                <a:gd name="connsiteX51" fmla="*/ 466725 w 485775"/>
                <a:gd name="connsiteY51" fmla="*/ 812006 h 1404937"/>
                <a:gd name="connsiteX0" fmla="*/ 466725 w 485775"/>
                <a:gd name="connsiteY0" fmla="*/ 812006 h 1390650"/>
                <a:gd name="connsiteX1" fmla="*/ 461963 w 485775"/>
                <a:gd name="connsiteY1" fmla="*/ 690562 h 1390650"/>
                <a:gd name="connsiteX2" fmla="*/ 461963 w 485775"/>
                <a:gd name="connsiteY2" fmla="*/ 528637 h 1390650"/>
                <a:gd name="connsiteX3" fmla="*/ 461963 w 485775"/>
                <a:gd name="connsiteY3" fmla="*/ 438150 h 1390650"/>
                <a:gd name="connsiteX4" fmla="*/ 461963 w 485775"/>
                <a:gd name="connsiteY4" fmla="*/ 388143 h 1390650"/>
                <a:gd name="connsiteX5" fmla="*/ 466725 w 485775"/>
                <a:gd name="connsiteY5" fmla="*/ 369093 h 1390650"/>
                <a:gd name="connsiteX6" fmla="*/ 476250 w 485775"/>
                <a:gd name="connsiteY6" fmla="*/ 335756 h 1390650"/>
                <a:gd name="connsiteX7" fmla="*/ 481013 w 485775"/>
                <a:gd name="connsiteY7" fmla="*/ 311943 h 1390650"/>
                <a:gd name="connsiteX8" fmla="*/ 483394 w 485775"/>
                <a:gd name="connsiteY8" fmla="*/ 280987 h 1390650"/>
                <a:gd name="connsiteX9" fmla="*/ 483394 w 485775"/>
                <a:gd name="connsiteY9" fmla="*/ 250031 h 1390650"/>
                <a:gd name="connsiteX10" fmla="*/ 478631 w 485775"/>
                <a:gd name="connsiteY10" fmla="*/ 221456 h 1390650"/>
                <a:gd name="connsiteX11" fmla="*/ 464344 w 485775"/>
                <a:gd name="connsiteY11" fmla="*/ 188118 h 1390650"/>
                <a:gd name="connsiteX12" fmla="*/ 447675 w 485775"/>
                <a:gd name="connsiteY12" fmla="*/ 161925 h 1390650"/>
                <a:gd name="connsiteX13" fmla="*/ 419100 w 485775"/>
                <a:gd name="connsiteY13" fmla="*/ 133350 h 1390650"/>
                <a:gd name="connsiteX14" fmla="*/ 383381 w 485775"/>
                <a:gd name="connsiteY14" fmla="*/ 104775 h 1390650"/>
                <a:gd name="connsiteX15" fmla="*/ 321469 w 485775"/>
                <a:gd name="connsiteY15" fmla="*/ 71437 h 1390650"/>
                <a:gd name="connsiteX16" fmla="*/ 238125 w 485775"/>
                <a:gd name="connsiteY16" fmla="*/ 33337 h 1390650"/>
                <a:gd name="connsiteX17" fmla="*/ 178594 w 485775"/>
                <a:gd name="connsiteY17" fmla="*/ 14287 h 1390650"/>
                <a:gd name="connsiteX18" fmla="*/ 114300 w 485775"/>
                <a:gd name="connsiteY18" fmla="*/ 2381 h 1390650"/>
                <a:gd name="connsiteX19" fmla="*/ 59531 w 485775"/>
                <a:gd name="connsiteY19" fmla="*/ 0 h 1390650"/>
                <a:gd name="connsiteX20" fmla="*/ 30956 w 485775"/>
                <a:gd name="connsiteY20" fmla="*/ 0 h 1390650"/>
                <a:gd name="connsiteX21" fmla="*/ 7144 w 485775"/>
                <a:gd name="connsiteY21" fmla="*/ 4762 h 1390650"/>
                <a:gd name="connsiteX22" fmla="*/ 0 w 485775"/>
                <a:gd name="connsiteY22" fmla="*/ 14287 h 1390650"/>
                <a:gd name="connsiteX23" fmla="*/ 0 w 485775"/>
                <a:gd name="connsiteY23" fmla="*/ 26193 h 1390650"/>
                <a:gd name="connsiteX24" fmla="*/ 11906 w 485775"/>
                <a:gd name="connsiteY24" fmla="*/ 47625 h 1390650"/>
                <a:gd name="connsiteX25" fmla="*/ 52388 w 485775"/>
                <a:gd name="connsiteY25" fmla="*/ 90487 h 1390650"/>
                <a:gd name="connsiteX26" fmla="*/ 78581 w 485775"/>
                <a:gd name="connsiteY26" fmla="*/ 107156 h 1390650"/>
                <a:gd name="connsiteX27" fmla="*/ 102394 w 485775"/>
                <a:gd name="connsiteY27" fmla="*/ 121443 h 1390650"/>
                <a:gd name="connsiteX28" fmla="*/ 123825 w 485775"/>
                <a:gd name="connsiteY28" fmla="*/ 142875 h 1390650"/>
                <a:gd name="connsiteX29" fmla="*/ 142875 w 485775"/>
                <a:gd name="connsiteY29" fmla="*/ 166687 h 1390650"/>
                <a:gd name="connsiteX30" fmla="*/ 161925 w 485775"/>
                <a:gd name="connsiteY30" fmla="*/ 195262 h 1390650"/>
                <a:gd name="connsiteX31" fmla="*/ 180975 w 485775"/>
                <a:gd name="connsiteY31" fmla="*/ 242887 h 1390650"/>
                <a:gd name="connsiteX32" fmla="*/ 195263 w 485775"/>
                <a:gd name="connsiteY32" fmla="*/ 300037 h 1390650"/>
                <a:gd name="connsiteX33" fmla="*/ 204788 w 485775"/>
                <a:gd name="connsiteY33" fmla="*/ 369093 h 1390650"/>
                <a:gd name="connsiteX34" fmla="*/ 211931 w 485775"/>
                <a:gd name="connsiteY34" fmla="*/ 442912 h 1390650"/>
                <a:gd name="connsiteX35" fmla="*/ 216694 w 485775"/>
                <a:gd name="connsiteY35" fmla="*/ 540543 h 1390650"/>
                <a:gd name="connsiteX36" fmla="*/ 216694 w 485775"/>
                <a:gd name="connsiteY36" fmla="*/ 819150 h 1390650"/>
                <a:gd name="connsiteX37" fmla="*/ 214313 w 485775"/>
                <a:gd name="connsiteY37" fmla="*/ 969168 h 1390650"/>
                <a:gd name="connsiteX38" fmla="*/ 209550 w 485775"/>
                <a:gd name="connsiteY38" fmla="*/ 1071562 h 1390650"/>
                <a:gd name="connsiteX39" fmla="*/ 192881 w 485775"/>
                <a:gd name="connsiteY39" fmla="*/ 1223962 h 1390650"/>
                <a:gd name="connsiteX40" fmla="*/ 200025 w 485775"/>
                <a:gd name="connsiteY40" fmla="*/ 1254918 h 1390650"/>
                <a:gd name="connsiteX41" fmla="*/ 223838 w 485775"/>
                <a:gd name="connsiteY41" fmla="*/ 1302543 h 1390650"/>
                <a:gd name="connsiteX42" fmla="*/ 245269 w 485775"/>
                <a:gd name="connsiteY42" fmla="*/ 1333500 h 1390650"/>
                <a:gd name="connsiteX43" fmla="*/ 264319 w 485775"/>
                <a:gd name="connsiteY43" fmla="*/ 1357312 h 1390650"/>
                <a:gd name="connsiteX44" fmla="*/ 285750 w 485775"/>
                <a:gd name="connsiteY44" fmla="*/ 1376362 h 1390650"/>
                <a:gd name="connsiteX45" fmla="*/ 309563 w 485775"/>
                <a:gd name="connsiteY45" fmla="*/ 1390650 h 1390650"/>
                <a:gd name="connsiteX46" fmla="*/ 481013 w 485775"/>
                <a:gd name="connsiteY46" fmla="*/ 1278012 h 1390650"/>
                <a:gd name="connsiteX47" fmla="*/ 485775 w 485775"/>
                <a:gd name="connsiteY47" fmla="*/ 1226343 h 1390650"/>
                <a:gd name="connsiteX48" fmla="*/ 483394 w 485775"/>
                <a:gd name="connsiteY48" fmla="*/ 1066800 h 1390650"/>
                <a:gd name="connsiteX49" fmla="*/ 478631 w 485775"/>
                <a:gd name="connsiteY49" fmla="*/ 988218 h 1390650"/>
                <a:gd name="connsiteX50" fmla="*/ 466725 w 485775"/>
                <a:gd name="connsiteY50" fmla="*/ 812006 h 1390650"/>
                <a:gd name="connsiteX0" fmla="*/ 466725 w 485775"/>
                <a:gd name="connsiteY0" fmla="*/ 812006 h 1376362"/>
                <a:gd name="connsiteX1" fmla="*/ 461963 w 485775"/>
                <a:gd name="connsiteY1" fmla="*/ 690562 h 1376362"/>
                <a:gd name="connsiteX2" fmla="*/ 461963 w 485775"/>
                <a:gd name="connsiteY2" fmla="*/ 528637 h 1376362"/>
                <a:gd name="connsiteX3" fmla="*/ 461963 w 485775"/>
                <a:gd name="connsiteY3" fmla="*/ 438150 h 1376362"/>
                <a:gd name="connsiteX4" fmla="*/ 461963 w 485775"/>
                <a:gd name="connsiteY4" fmla="*/ 388143 h 1376362"/>
                <a:gd name="connsiteX5" fmla="*/ 466725 w 485775"/>
                <a:gd name="connsiteY5" fmla="*/ 369093 h 1376362"/>
                <a:gd name="connsiteX6" fmla="*/ 476250 w 485775"/>
                <a:gd name="connsiteY6" fmla="*/ 335756 h 1376362"/>
                <a:gd name="connsiteX7" fmla="*/ 481013 w 485775"/>
                <a:gd name="connsiteY7" fmla="*/ 311943 h 1376362"/>
                <a:gd name="connsiteX8" fmla="*/ 483394 w 485775"/>
                <a:gd name="connsiteY8" fmla="*/ 280987 h 1376362"/>
                <a:gd name="connsiteX9" fmla="*/ 483394 w 485775"/>
                <a:gd name="connsiteY9" fmla="*/ 250031 h 1376362"/>
                <a:gd name="connsiteX10" fmla="*/ 478631 w 485775"/>
                <a:gd name="connsiteY10" fmla="*/ 221456 h 1376362"/>
                <a:gd name="connsiteX11" fmla="*/ 464344 w 485775"/>
                <a:gd name="connsiteY11" fmla="*/ 188118 h 1376362"/>
                <a:gd name="connsiteX12" fmla="*/ 447675 w 485775"/>
                <a:gd name="connsiteY12" fmla="*/ 161925 h 1376362"/>
                <a:gd name="connsiteX13" fmla="*/ 419100 w 485775"/>
                <a:gd name="connsiteY13" fmla="*/ 133350 h 1376362"/>
                <a:gd name="connsiteX14" fmla="*/ 383381 w 485775"/>
                <a:gd name="connsiteY14" fmla="*/ 104775 h 1376362"/>
                <a:gd name="connsiteX15" fmla="*/ 321469 w 485775"/>
                <a:gd name="connsiteY15" fmla="*/ 71437 h 1376362"/>
                <a:gd name="connsiteX16" fmla="*/ 238125 w 485775"/>
                <a:gd name="connsiteY16" fmla="*/ 33337 h 1376362"/>
                <a:gd name="connsiteX17" fmla="*/ 178594 w 485775"/>
                <a:gd name="connsiteY17" fmla="*/ 14287 h 1376362"/>
                <a:gd name="connsiteX18" fmla="*/ 114300 w 485775"/>
                <a:gd name="connsiteY18" fmla="*/ 2381 h 1376362"/>
                <a:gd name="connsiteX19" fmla="*/ 59531 w 485775"/>
                <a:gd name="connsiteY19" fmla="*/ 0 h 1376362"/>
                <a:gd name="connsiteX20" fmla="*/ 30956 w 485775"/>
                <a:gd name="connsiteY20" fmla="*/ 0 h 1376362"/>
                <a:gd name="connsiteX21" fmla="*/ 7144 w 485775"/>
                <a:gd name="connsiteY21" fmla="*/ 4762 h 1376362"/>
                <a:gd name="connsiteX22" fmla="*/ 0 w 485775"/>
                <a:gd name="connsiteY22" fmla="*/ 14287 h 1376362"/>
                <a:gd name="connsiteX23" fmla="*/ 0 w 485775"/>
                <a:gd name="connsiteY23" fmla="*/ 26193 h 1376362"/>
                <a:gd name="connsiteX24" fmla="*/ 11906 w 485775"/>
                <a:gd name="connsiteY24" fmla="*/ 47625 h 1376362"/>
                <a:gd name="connsiteX25" fmla="*/ 52388 w 485775"/>
                <a:gd name="connsiteY25" fmla="*/ 90487 h 1376362"/>
                <a:gd name="connsiteX26" fmla="*/ 78581 w 485775"/>
                <a:gd name="connsiteY26" fmla="*/ 107156 h 1376362"/>
                <a:gd name="connsiteX27" fmla="*/ 102394 w 485775"/>
                <a:gd name="connsiteY27" fmla="*/ 121443 h 1376362"/>
                <a:gd name="connsiteX28" fmla="*/ 123825 w 485775"/>
                <a:gd name="connsiteY28" fmla="*/ 142875 h 1376362"/>
                <a:gd name="connsiteX29" fmla="*/ 142875 w 485775"/>
                <a:gd name="connsiteY29" fmla="*/ 166687 h 1376362"/>
                <a:gd name="connsiteX30" fmla="*/ 161925 w 485775"/>
                <a:gd name="connsiteY30" fmla="*/ 195262 h 1376362"/>
                <a:gd name="connsiteX31" fmla="*/ 180975 w 485775"/>
                <a:gd name="connsiteY31" fmla="*/ 242887 h 1376362"/>
                <a:gd name="connsiteX32" fmla="*/ 195263 w 485775"/>
                <a:gd name="connsiteY32" fmla="*/ 300037 h 1376362"/>
                <a:gd name="connsiteX33" fmla="*/ 204788 w 485775"/>
                <a:gd name="connsiteY33" fmla="*/ 369093 h 1376362"/>
                <a:gd name="connsiteX34" fmla="*/ 211931 w 485775"/>
                <a:gd name="connsiteY34" fmla="*/ 442912 h 1376362"/>
                <a:gd name="connsiteX35" fmla="*/ 216694 w 485775"/>
                <a:gd name="connsiteY35" fmla="*/ 540543 h 1376362"/>
                <a:gd name="connsiteX36" fmla="*/ 216694 w 485775"/>
                <a:gd name="connsiteY36" fmla="*/ 819150 h 1376362"/>
                <a:gd name="connsiteX37" fmla="*/ 214313 w 485775"/>
                <a:gd name="connsiteY37" fmla="*/ 969168 h 1376362"/>
                <a:gd name="connsiteX38" fmla="*/ 209550 w 485775"/>
                <a:gd name="connsiteY38" fmla="*/ 1071562 h 1376362"/>
                <a:gd name="connsiteX39" fmla="*/ 192881 w 485775"/>
                <a:gd name="connsiteY39" fmla="*/ 1223962 h 1376362"/>
                <a:gd name="connsiteX40" fmla="*/ 200025 w 485775"/>
                <a:gd name="connsiteY40" fmla="*/ 1254918 h 1376362"/>
                <a:gd name="connsiteX41" fmla="*/ 223838 w 485775"/>
                <a:gd name="connsiteY41" fmla="*/ 1302543 h 1376362"/>
                <a:gd name="connsiteX42" fmla="*/ 245269 w 485775"/>
                <a:gd name="connsiteY42" fmla="*/ 1333500 h 1376362"/>
                <a:gd name="connsiteX43" fmla="*/ 264319 w 485775"/>
                <a:gd name="connsiteY43" fmla="*/ 1357312 h 1376362"/>
                <a:gd name="connsiteX44" fmla="*/ 285750 w 485775"/>
                <a:gd name="connsiteY44" fmla="*/ 1376362 h 1376362"/>
                <a:gd name="connsiteX45" fmla="*/ 481013 w 485775"/>
                <a:gd name="connsiteY45" fmla="*/ 1278012 h 1376362"/>
                <a:gd name="connsiteX46" fmla="*/ 485775 w 485775"/>
                <a:gd name="connsiteY46" fmla="*/ 1226343 h 1376362"/>
                <a:gd name="connsiteX47" fmla="*/ 483394 w 485775"/>
                <a:gd name="connsiteY47" fmla="*/ 1066800 h 1376362"/>
                <a:gd name="connsiteX48" fmla="*/ 478631 w 485775"/>
                <a:gd name="connsiteY48" fmla="*/ 988218 h 1376362"/>
                <a:gd name="connsiteX49" fmla="*/ 466725 w 485775"/>
                <a:gd name="connsiteY49" fmla="*/ 812006 h 1376362"/>
                <a:gd name="connsiteX0" fmla="*/ 466725 w 485775"/>
                <a:gd name="connsiteY0" fmla="*/ 812006 h 1357312"/>
                <a:gd name="connsiteX1" fmla="*/ 461963 w 485775"/>
                <a:gd name="connsiteY1" fmla="*/ 690562 h 1357312"/>
                <a:gd name="connsiteX2" fmla="*/ 461963 w 485775"/>
                <a:gd name="connsiteY2" fmla="*/ 528637 h 1357312"/>
                <a:gd name="connsiteX3" fmla="*/ 461963 w 485775"/>
                <a:gd name="connsiteY3" fmla="*/ 438150 h 1357312"/>
                <a:gd name="connsiteX4" fmla="*/ 461963 w 485775"/>
                <a:gd name="connsiteY4" fmla="*/ 388143 h 1357312"/>
                <a:gd name="connsiteX5" fmla="*/ 466725 w 485775"/>
                <a:gd name="connsiteY5" fmla="*/ 369093 h 1357312"/>
                <a:gd name="connsiteX6" fmla="*/ 476250 w 485775"/>
                <a:gd name="connsiteY6" fmla="*/ 335756 h 1357312"/>
                <a:gd name="connsiteX7" fmla="*/ 481013 w 485775"/>
                <a:gd name="connsiteY7" fmla="*/ 311943 h 1357312"/>
                <a:gd name="connsiteX8" fmla="*/ 483394 w 485775"/>
                <a:gd name="connsiteY8" fmla="*/ 280987 h 1357312"/>
                <a:gd name="connsiteX9" fmla="*/ 483394 w 485775"/>
                <a:gd name="connsiteY9" fmla="*/ 250031 h 1357312"/>
                <a:gd name="connsiteX10" fmla="*/ 478631 w 485775"/>
                <a:gd name="connsiteY10" fmla="*/ 221456 h 1357312"/>
                <a:gd name="connsiteX11" fmla="*/ 464344 w 485775"/>
                <a:gd name="connsiteY11" fmla="*/ 188118 h 1357312"/>
                <a:gd name="connsiteX12" fmla="*/ 447675 w 485775"/>
                <a:gd name="connsiteY12" fmla="*/ 161925 h 1357312"/>
                <a:gd name="connsiteX13" fmla="*/ 419100 w 485775"/>
                <a:gd name="connsiteY13" fmla="*/ 133350 h 1357312"/>
                <a:gd name="connsiteX14" fmla="*/ 383381 w 485775"/>
                <a:gd name="connsiteY14" fmla="*/ 104775 h 1357312"/>
                <a:gd name="connsiteX15" fmla="*/ 321469 w 485775"/>
                <a:gd name="connsiteY15" fmla="*/ 71437 h 1357312"/>
                <a:gd name="connsiteX16" fmla="*/ 238125 w 485775"/>
                <a:gd name="connsiteY16" fmla="*/ 33337 h 1357312"/>
                <a:gd name="connsiteX17" fmla="*/ 178594 w 485775"/>
                <a:gd name="connsiteY17" fmla="*/ 14287 h 1357312"/>
                <a:gd name="connsiteX18" fmla="*/ 114300 w 485775"/>
                <a:gd name="connsiteY18" fmla="*/ 2381 h 1357312"/>
                <a:gd name="connsiteX19" fmla="*/ 59531 w 485775"/>
                <a:gd name="connsiteY19" fmla="*/ 0 h 1357312"/>
                <a:gd name="connsiteX20" fmla="*/ 30956 w 485775"/>
                <a:gd name="connsiteY20" fmla="*/ 0 h 1357312"/>
                <a:gd name="connsiteX21" fmla="*/ 7144 w 485775"/>
                <a:gd name="connsiteY21" fmla="*/ 4762 h 1357312"/>
                <a:gd name="connsiteX22" fmla="*/ 0 w 485775"/>
                <a:gd name="connsiteY22" fmla="*/ 14287 h 1357312"/>
                <a:gd name="connsiteX23" fmla="*/ 0 w 485775"/>
                <a:gd name="connsiteY23" fmla="*/ 26193 h 1357312"/>
                <a:gd name="connsiteX24" fmla="*/ 11906 w 485775"/>
                <a:gd name="connsiteY24" fmla="*/ 47625 h 1357312"/>
                <a:gd name="connsiteX25" fmla="*/ 52388 w 485775"/>
                <a:gd name="connsiteY25" fmla="*/ 90487 h 1357312"/>
                <a:gd name="connsiteX26" fmla="*/ 78581 w 485775"/>
                <a:gd name="connsiteY26" fmla="*/ 107156 h 1357312"/>
                <a:gd name="connsiteX27" fmla="*/ 102394 w 485775"/>
                <a:gd name="connsiteY27" fmla="*/ 121443 h 1357312"/>
                <a:gd name="connsiteX28" fmla="*/ 123825 w 485775"/>
                <a:gd name="connsiteY28" fmla="*/ 142875 h 1357312"/>
                <a:gd name="connsiteX29" fmla="*/ 142875 w 485775"/>
                <a:gd name="connsiteY29" fmla="*/ 166687 h 1357312"/>
                <a:gd name="connsiteX30" fmla="*/ 161925 w 485775"/>
                <a:gd name="connsiteY30" fmla="*/ 195262 h 1357312"/>
                <a:gd name="connsiteX31" fmla="*/ 180975 w 485775"/>
                <a:gd name="connsiteY31" fmla="*/ 242887 h 1357312"/>
                <a:gd name="connsiteX32" fmla="*/ 195263 w 485775"/>
                <a:gd name="connsiteY32" fmla="*/ 300037 h 1357312"/>
                <a:gd name="connsiteX33" fmla="*/ 204788 w 485775"/>
                <a:gd name="connsiteY33" fmla="*/ 369093 h 1357312"/>
                <a:gd name="connsiteX34" fmla="*/ 211931 w 485775"/>
                <a:gd name="connsiteY34" fmla="*/ 442912 h 1357312"/>
                <a:gd name="connsiteX35" fmla="*/ 216694 w 485775"/>
                <a:gd name="connsiteY35" fmla="*/ 540543 h 1357312"/>
                <a:gd name="connsiteX36" fmla="*/ 216694 w 485775"/>
                <a:gd name="connsiteY36" fmla="*/ 819150 h 1357312"/>
                <a:gd name="connsiteX37" fmla="*/ 214313 w 485775"/>
                <a:gd name="connsiteY37" fmla="*/ 969168 h 1357312"/>
                <a:gd name="connsiteX38" fmla="*/ 209550 w 485775"/>
                <a:gd name="connsiteY38" fmla="*/ 1071562 h 1357312"/>
                <a:gd name="connsiteX39" fmla="*/ 192881 w 485775"/>
                <a:gd name="connsiteY39" fmla="*/ 1223962 h 1357312"/>
                <a:gd name="connsiteX40" fmla="*/ 200025 w 485775"/>
                <a:gd name="connsiteY40" fmla="*/ 1254918 h 1357312"/>
                <a:gd name="connsiteX41" fmla="*/ 223838 w 485775"/>
                <a:gd name="connsiteY41" fmla="*/ 1302543 h 1357312"/>
                <a:gd name="connsiteX42" fmla="*/ 245269 w 485775"/>
                <a:gd name="connsiteY42" fmla="*/ 1333500 h 1357312"/>
                <a:gd name="connsiteX43" fmla="*/ 264319 w 485775"/>
                <a:gd name="connsiteY43" fmla="*/ 1357312 h 1357312"/>
                <a:gd name="connsiteX44" fmla="*/ 481013 w 485775"/>
                <a:gd name="connsiteY44" fmla="*/ 1278012 h 1357312"/>
                <a:gd name="connsiteX45" fmla="*/ 485775 w 485775"/>
                <a:gd name="connsiteY45" fmla="*/ 1226343 h 1357312"/>
                <a:gd name="connsiteX46" fmla="*/ 483394 w 485775"/>
                <a:gd name="connsiteY46" fmla="*/ 1066800 h 1357312"/>
                <a:gd name="connsiteX47" fmla="*/ 478631 w 485775"/>
                <a:gd name="connsiteY47" fmla="*/ 988218 h 1357312"/>
                <a:gd name="connsiteX48" fmla="*/ 466725 w 485775"/>
                <a:gd name="connsiteY48" fmla="*/ 812006 h 1357312"/>
                <a:gd name="connsiteX0" fmla="*/ 466725 w 485775"/>
                <a:gd name="connsiteY0" fmla="*/ 812006 h 1333500"/>
                <a:gd name="connsiteX1" fmla="*/ 461963 w 485775"/>
                <a:gd name="connsiteY1" fmla="*/ 690562 h 1333500"/>
                <a:gd name="connsiteX2" fmla="*/ 461963 w 485775"/>
                <a:gd name="connsiteY2" fmla="*/ 528637 h 1333500"/>
                <a:gd name="connsiteX3" fmla="*/ 461963 w 485775"/>
                <a:gd name="connsiteY3" fmla="*/ 438150 h 1333500"/>
                <a:gd name="connsiteX4" fmla="*/ 461963 w 485775"/>
                <a:gd name="connsiteY4" fmla="*/ 388143 h 1333500"/>
                <a:gd name="connsiteX5" fmla="*/ 466725 w 485775"/>
                <a:gd name="connsiteY5" fmla="*/ 369093 h 1333500"/>
                <a:gd name="connsiteX6" fmla="*/ 476250 w 485775"/>
                <a:gd name="connsiteY6" fmla="*/ 335756 h 1333500"/>
                <a:gd name="connsiteX7" fmla="*/ 481013 w 485775"/>
                <a:gd name="connsiteY7" fmla="*/ 311943 h 1333500"/>
                <a:gd name="connsiteX8" fmla="*/ 483394 w 485775"/>
                <a:gd name="connsiteY8" fmla="*/ 280987 h 1333500"/>
                <a:gd name="connsiteX9" fmla="*/ 483394 w 485775"/>
                <a:gd name="connsiteY9" fmla="*/ 250031 h 1333500"/>
                <a:gd name="connsiteX10" fmla="*/ 478631 w 485775"/>
                <a:gd name="connsiteY10" fmla="*/ 221456 h 1333500"/>
                <a:gd name="connsiteX11" fmla="*/ 464344 w 485775"/>
                <a:gd name="connsiteY11" fmla="*/ 188118 h 1333500"/>
                <a:gd name="connsiteX12" fmla="*/ 447675 w 485775"/>
                <a:gd name="connsiteY12" fmla="*/ 161925 h 1333500"/>
                <a:gd name="connsiteX13" fmla="*/ 419100 w 485775"/>
                <a:gd name="connsiteY13" fmla="*/ 133350 h 1333500"/>
                <a:gd name="connsiteX14" fmla="*/ 383381 w 485775"/>
                <a:gd name="connsiteY14" fmla="*/ 104775 h 1333500"/>
                <a:gd name="connsiteX15" fmla="*/ 321469 w 485775"/>
                <a:gd name="connsiteY15" fmla="*/ 71437 h 1333500"/>
                <a:gd name="connsiteX16" fmla="*/ 238125 w 485775"/>
                <a:gd name="connsiteY16" fmla="*/ 33337 h 1333500"/>
                <a:gd name="connsiteX17" fmla="*/ 178594 w 485775"/>
                <a:gd name="connsiteY17" fmla="*/ 14287 h 1333500"/>
                <a:gd name="connsiteX18" fmla="*/ 114300 w 485775"/>
                <a:gd name="connsiteY18" fmla="*/ 2381 h 1333500"/>
                <a:gd name="connsiteX19" fmla="*/ 59531 w 485775"/>
                <a:gd name="connsiteY19" fmla="*/ 0 h 1333500"/>
                <a:gd name="connsiteX20" fmla="*/ 30956 w 485775"/>
                <a:gd name="connsiteY20" fmla="*/ 0 h 1333500"/>
                <a:gd name="connsiteX21" fmla="*/ 7144 w 485775"/>
                <a:gd name="connsiteY21" fmla="*/ 4762 h 1333500"/>
                <a:gd name="connsiteX22" fmla="*/ 0 w 485775"/>
                <a:gd name="connsiteY22" fmla="*/ 14287 h 1333500"/>
                <a:gd name="connsiteX23" fmla="*/ 0 w 485775"/>
                <a:gd name="connsiteY23" fmla="*/ 26193 h 1333500"/>
                <a:gd name="connsiteX24" fmla="*/ 11906 w 485775"/>
                <a:gd name="connsiteY24" fmla="*/ 47625 h 1333500"/>
                <a:gd name="connsiteX25" fmla="*/ 52388 w 485775"/>
                <a:gd name="connsiteY25" fmla="*/ 90487 h 1333500"/>
                <a:gd name="connsiteX26" fmla="*/ 78581 w 485775"/>
                <a:gd name="connsiteY26" fmla="*/ 107156 h 1333500"/>
                <a:gd name="connsiteX27" fmla="*/ 102394 w 485775"/>
                <a:gd name="connsiteY27" fmla="*/ 121443 h 1333500"/>
                <a:gd name="connsiteX28" fmla="*/ 123825 w 485775"/>
                <a:gd name="connsiteY28" fmla="*/ 142875 h 1333500"/>
                <a:gd name="connsiteX29" fmla="*/ 142875 w 485775"/>
                <a:gd name="connsiteY29" fmla="*/ 166687 h 1333500"/>
                <a:gd name="connsiteX30" fmla="*/ 161925 w 485775"/>
                <a:gd name="connsiteY30" fmla="*/ 195262 h 1333500"/>
                <a:gd name="connsiteX31" fmla="*/ 180975 w 485775"/>
                <a:gd name="connsiteY31" fmla="*/ 242887 h 1333500"/>
                <a:gd name="connsiteX32" fmla="*/ 195263 w 485775"/>
                <a:gd name="connsiteY32" fmla="*/ 300037 h 1333500"/>
                <a:gd name="connsiteX33" fmla="*/ 204788 w 485775"/>
                <a:gd name="connsiteY33" fmla="*/ 369093 h 1333500"/>
                <a:gd name="connsiteX34" fmla="*/ 211931 w 485775"/>
                <a:gd name="connsiteY34" fmla="*/ 442912 h 1333500"/>
                <a:gd name="connsiteX35" fmla="*/ 216694 w 485775"/>
                <a:gd name="connsiteY35" fmla="*/ 540543 h 1333500"/>
                <a:gd name="connsiteX36" fmla="*/ 216694 w 485775"/>
                <a:gd name="connsiteY36" fmla="*/ 819150 h 1333500"/>
                <a:gd name="connsiteX37" fmla="*/ 214313 w 485775"/>
                <a:gd name="connsiteY37" fmla="*/ 969168 h 1333500"/>
                <a:gd name="connsiteX38" fmla="*/ 209550 w 485775"/>
                <a:gd name="connsiteY38" fmla="*/ 1071562 h 1333500"/>
                <a:gd name="connsiteX39" fmla="*/ 192881 w 485775"/>
                <a:gd name="connsiteY39" fmla="*/ 1223962 h 1333500"/>
                <a:gd name="connsiteX40" fmla="*/ 200025 w 485775"/>
                <a:gd name="connsiteY40" fmla="*/ 1254918 h 1333500"/>
                <a:gd name="connsiteX41" fmla="*/ 223838 w 485775"/>
                <a:gd name="connsiteY41" fmla="*/ 1302543 h 1333500"/>
                <a:gd name="connsiteX42" fmla="*/ 245269 w 485775"/>
                <a:gd name="connsiteY42" fmla="*/ 1333500 h 1333500"/>
                <a:gd name="connsiteX43" fmla="*/ 481013 w 485775"/>
                <a:gd name="connsiteY43" fmla="*/ 1278012 h 1333500"/>
                <a:gd name="connsiteX44" fmla="*/ 485775 w 485775"/>
                <a:gd name="connsiteY44" fmla="*/ 1226343 h 1333500"/>
                <a:gd name="connsiteX45" fmla="*/ 483394 w 485775"/>
                <a:gd name="connsiteY45" fmla="*/ 1066800 h 1333500"/>
                <a:gd name="connsiteX46" fmla="*/ 478631 w 485775"/>
                <a:gd name="connsiteY46" fmla="*/ 988218 h 1333500"/>
                <a:gd name="connsiteX47" fmla="*/ 466725 w 485775"/>
                <a:gd name="connsiteY47" fmla="*/ 812006 h 1333500"/>
                <a:gd name="connsiteX0" fmla="*/ 466725 w 485775"/>
                <a:gd name="connsiteY0" fmla="*/ 812006 h 1302543"/>
                <a:gd name="connsiteX1" fmla="*/ 461963 w 485775"/>
                <a:gd name="connsiteY1" fmla="*/ 690562 h 1302543"/>
                <a:gd name="connsiteX2" fmla="*/ 461963 w 485775"/>
                <a:gd name="connsiteY2" fmla="*/ 528637 h 1302543"/>
                <a:gd name="connsiteX3" fmla="*/ 461963 w 485775"/>
                <a:gd name="connsiteY3" fmla="*/ 438150 h 1302543"/>
                <a:gd name="connsiteX4" fmla="*/ 461963 w 485775"/>
                <a:gd name="connsiteY4" fmla="*/ 388143 h 1302543"/>
                <a:gd name="connsiteX5" fmla="*/ 466725 w 485775"/>
                <a:gd name="connsiteY5" fmla="*/ 369093 h 1302543"/>
                <a:gd name="connsiteX6" fmla="*/ 476250 w 485775"/>
                <a:gd name="connsiteY6" fmla="*/ 335756 h 1302543"/>
                <a:gd name="connsiteX7" fmla="*/ 481013 w 485775"/>
                <a:gd name="connsiteY7" fmla="*/ 311943 h 1302543"/>
                <a:gd name="connsiteX8" fmla="*/ 483394 w 485775"/>
                <a:gd name="connsiteY8" fmla="*/ 280987 h 1302543"/>
                <a:gd name="connsiteX9" fmla="*/ 483394 w 485775"/>
                <a:gd name="connsiteY9" fmla="*/ 250031 h 1302543"/>
                <a:gd name="connsiteX10" fmla="*/ 478631 w 485775"/>
                <a:gd name="connsiteY10" fmla="*/ 221456 h 1302543"/>
                <a:gd name="connsiteX11" fmla="*/ 464344 w 485775"/>
                <a:gd name="connsiteY11" fmla="*/ 188118 h 1302543"/>
                <a:gd name="connsiteX12" fmla="*/ 447675 w 485775"/>
                <a:gd name="connsiteY12" fmla="*/ 161925 h 1302543"/>
                <a:gd name="connsiteX13" fmla="*/ 419100 w 485775"/>
                <a:gd name="connsiteY13" fmla="*/ 133350 h 1302543"/>
                <a:gd name="connsiteX14" fmla="*/ 383381 w 485775"/>
                <a:gd name="connsiteY14" fmla="*/ 104775 h 1302543"/>
                <a:gd name="connsiteX15" fmla="*/ 321469 w 485775"/>
                <a:gd name="connsiteY15" fmla="*/ 71437 h 1302543"/>
                <a:gd name="connsiteX16" fmla="*/ 238125 w 485775"/>
                <a:gd name="connsiteY16" fmla="*/ 33337 h 1302543"/>
                <a:gd name="connsiteX17" fmla="*/ 178594 w 485775"/>
                <a:gd name="connsiteY17" fmla="*/ 14287 h 1302543"/>
                <a:gd name="connsiteX18" fmla="*/ 114300 w 485775"/>
                <a:gd name="connsiteY18" fmla="*/ 2381 h 1302543"/>
                <a:gd name="connsiteX19" fmla="*/ 59531 w 485775"/>
                <a:gd name="connsiteY19" fmla="*/ 0 h 1302543"/>
                <a:gd name="connsiteX20" fmla="*/ 30956 w 485775"/>
                <a:gd name="connsiteY20" fmla="*/ 0 h 1302543"/>
                <a:gd name="connsiteX21" fmla="*/ 7144 w 485775"/>
                <a:gd name="connsiteY21" fmla="*/ 4762 h 1302543"/>
                <a:gd name="connsiteX22" fmla="*/ 0 w 485775"/>
                <a:gd name="connsiteY22" fmla="*/ 14287 h 1302543"/>
                <a:gd name="connsiteX23" fmla="*/ 0 w 485775"/>
                <a:gd name="connsiteY23" fmla="*/ 26193 h 1302543"/>
                <a:gd name="connsiteX24" fmla="*/ 11906 w 485775"/>
                <a:gd name="connsiteY24" fmla="*/ 47625 h 1302543"/>
                <a:gd name="connsiteX25" fmla="*/ 52388 w 485775"/>
                <a:gd name="connsiteY25" fmla="*/ 90487 h 1302543"/>
                <a:gd name="connsiteX26" fmla="*/ 78581 w 485775"/>
                <a:gd name="connsiteY26" fmla="*/ 107156 h 1302543"/>
                <a:gd name="connsiteX27" fmla="*/ 102394 w 485775"/>
                <a:gd name="connsiteY27" fmla="*/ 121443 h 1302543"/>
                <a:gd name="connsiteX28" fmla="*/ 123825 w 485775"/>
                <a:gd name="connsiteY28" fmla="*/ 142875 h 1302543"/>
                <a:gd name="connsiteX29" fmla="*/ 142875 w 485775"/>
                <a:gd name="connsiteY29" fmla="*/ 166687 h 1302543"/>
                <a:gd name="connsiteX30" fmla="*/ 161925 w 485775"/>
                <a:gd name="connsiteY30" fmla="*/ 195262 h 1302543"/>
                <a:gd name="connsiteX31" fmla="*/ 180975 w 485775"/>
                <a:gd name="connsiteY31" fmla="*/ 242887 h 1302543"/>
                <a:gd name="connsiteX32" fmla="*/ 195263 w 485775"/>
                <a:gd name="connsiteY32" fmla="*/ 300037 h 1302543"/>
                <a:gd name="connsiteX33" fmla="*/ 204788 w 485775"/>
                <a:gd name="connsiteY33" fmla="*/ 369093 h 1302543"/>
                <a:gd name="connsiteX34" fmla="*/ 211931 w 485775"/>
                <a:gd name="connsiteY34" fmla="*/ 442912 h 1302543"/>
                <a:gd name="connsiteX35" fmla="*/ 216694 w 485775"/>
                <a:gd name="connsiteY35" fmla="*/ 540543 h 1302543"/>
                <a:gd name="connsiteX36" fmla="*/ 216694 w 485775"/>
                <a:gd name="connsiteY36" fmla="*/ 819150 h 1302543"/>
                <a:gd name="connsiteX37" fmla="*/ 214313 w 485775"/>
                <a:gd name="connsiteY37" fmla="*/ 969168 h 1302543"/>
                <a:gd name="connsiteX38" fmla="*/ 209550 w 485775"/>
                <a:gd name="connsiteY38" fmla="*/ 1071562 h 1302543"/>
                <a:gd name="connsiteX39" fmla="*/ 192881 w 485775"/>
                <a:gd name="connsiteY39" fmla="*/ 1223962 h 1302543"/>
                <a:gd name="connsiteX40" fmla="*/ 200025 w 485775"/>
                <a:gd name="connsiteY40" fmla="*/ 1254918 h 1302543"/>
                <a:gd name="connsiteX41" fmla="*/ 223838 w 485775"/>
                <a:gd name="connsiteY41" fmla="*/ 1302543 h 1302543"/>
                <a:gd name="connsiteX42" fmla="*/ 481013 w 485775"/>
                <a:gd name="connsiteY42" fmla="*/ 1278012 h 1302543"/>
                <a:gd name="connsiteX43" fmla="*/ 485775 w 485775"/>
                <a:gd name="connsiteY43" fmla="*/ 1226343 h 1302543"/>
                <a:gd name="connsiteX44" fmla="*/ 483394 w 485775"/>
                <a:gd name="connsiteY44" fmla="*/ 1066800 h 1302543"/>
                <a:gd name="connsiteX45" fmla="*/ 478631 w 485775"/>
                <a:gd name="connsiteY45" fmla="*/ 988218 h 1302543"/>
                <a:gd name="connsiteX46" fmla="*/ 466725 w 485775"/>
                <a:gd name="connsiteY46" fmla="*/ 812006 h 1302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85775" h="1302543">
                  <a:moveTo>
                    <a:pt x="466725" y="812006"/>
                  </a:moveTo>
                  <a:lnTo>
                    <a:pt x="461963" y="690562"/>
                  </a:lnTo>
                  <a:lnTo>
                    <a:pt x="461963" y="528637"/>
                  </a:lnTo>
                  <a:lnTo>
                    <a:pt x="461963" y="438150"/>
                  </a:lnTo>
                  <a:lnTo>
                    <a:pt x="461963" y="388143"/>
                  </a:lnTo>
                  <a:lnTo>
                    <a:pt x="466725" y="369093"/>
                  </a:lnTo>
                  <a:lnTo>
                    <a:pt x="476250" y="335756"/>
                  </a:lnTo>
                  <a:lnTo>
                    <a:pt x="481013" y="311943"/>
                  </a:lnTo>
                  <a:lnTo>
                    <a:pt x="483394" y="280987"/>
                  </a:lnTo>
                  <a:lnTo>
                    <a:pt x="483394" y="250031"/>
                  </a:lnTo>
                  <a:lnTo>
                    <a:pt x="478631" y="221456"/>
                  </a:lnTo>
                  <a:lnTo>
                    <a:pt x="464344" y="188118"/>
                  </a:lnTo>
                  <a:lnTo>
                    <a:pt x="447675" y="161925"/>
                  </a:lnTo>
                  <a:lnTo>
                    <a:pt x="419100" y="133350"/>
                  </a:lnTo>
                  <a:lnTo>
                    <a:pt x="383381" y="104775"/>
                  </a:lnTo>
                  <a:lnTo>
                    <a:pt x="321469" y="71437"/>
                  </a:lnTo>
                  <a:lnTo>
                    <a:pt x="238125" y="33337"/>
                  </a:lnTo>
                  <a:lnTo>
                    <a:pt x="178594" y="14287"/>
                  </a:lnTo>
                  <a:lnTo>
                    <a:pt x="114300" y="2381"/>
                  </a:lnTo>
                  <a:lnTo>
                    <a:pt x="59531" y="0"/>
                  </a:lnTo>
                  <a:lnTo>
                    <a:pt x="30956" y="0"/>
                  </a:lnTo>
                  <a:lnTo>
                    <a:pt x="7144" y="4762"/>
                  </a:lnTo>
                  <a:lnTo>
                    <a:pt x="0" y="14287"/>
                  </a:lnTo>
                  <a:lnTo>
                    <a:pt x="0" y="26193"/>
                  </a:lnTo>
                  <a:lnTo>
                    <a:pt x="11906" y="47625"/>
                  </a:lnTo>
                  <a:lnTo>
                    <a:pt x="52388" y="90487"/>
                  </a:lnTo>
                  <a:lnTo>
                    <a:pt x="78581" y="107156"/>
                  </a:lnTo>
                  <a:lnTo>
                    <a:pt x="102394" y="121443"/>
                  </a:lnTo>
                  <a:lnTo>
                    <a:pt x="123825" y="142875"/>
                  </a:lnTo>
                  <a:lnTo>
                    <a:pt x="142875" y="166687"/>
                  </a:lnTo>
                  <a:lnTo>
                    <a:pt x="161925" y="195262"/>
                  </a:lnTo>
                  <a:lnTo>
                    <a:pt x="180975" y="242887"/>
                  </a:lnTo>
                  <a:lnTo>
                    <a:pt x="195263" y="300037"/>
                  </a:lnTo>
                  <a:lnTo>
                    <a:pt x="204788" y="369093"/>
                  </a:lnTo>
                  <a:lnTo>
                    <a:pt x="211931" y="442912"/>
                  </a:lnTo>
                  <a:lnTo>
                    <a:pt x="216694" y="540543"/>
                  </a:lnTo>
                  <a:lnTo>
                    <a:pt x="216694" y="819150"/>
                  </a:lnTo>
                  <a:cubicBezTo>
                    <a:pt x="215900" y="869156"/>
                    <a:pt x="215107" y="919162"/>
                    <a:pt x="214313" y="969168"/>
                  </a:cubicBezTo>
                  <a:lnTo>
                    <a:pt x="209550" y="1071562"/>
                  </a:lnTo>
                  <a:lnTo>
                    <a:pt x="192881" y="1223962"/>
                  </a:lnTo>
                  <a:lnTo>
                    <a:pt x="200025" y="1254918"/>
                  </a:lnTo>
                  <a:lnTo>
                    <a:pt x="223838" y="1302543"/>
                  </a:lnTo>
                  <a:lnTo>
                    <a:pt x="481013" y="1278012"/>
                  </a:lnTo>
                  <a:lnTo>
                    <a:pt x="485775" y="1226343"/>
                  </a:lnTo>
                  <a:cubicBezTo>
                    <a:pt x="484981" y="1173162"/>
                    <a:pt x="484188" y="1119981"/>
                    <a:pt x="483394" y="1066800"/>
                  </a:cubicBezTo>
                  <a:lnTo>
                    <a:pt x="478631" y="988218"/>
                  </a:lnTo>
                  <a:lnTo>
                    <a:pt x="466725" y="8120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3">
              <a:extLst>
                <a:ext uri="{FF2B5EF4-FFF2-40B4-BE49-F238E27FC236}">
                  <a16:creationId xmlns:a16="http://schemas.microsoft.com/office/drawing/2014/main" id="{409D113F-EDCA-4012-8ED5-19362013561C}"/>
                </a:ext>
              </a:extLst>
            </p:cNvPr>
            <p:cNvSpPr/>
            <p:nvPr/>
          </p:nvSpPr>
          <p:spPr>
            <a:xfrm>
              <a:off x="4705350" y="1493838"/>
              <a:ext cx="547688" cy="1527175"/>
            </a:xfrm>
            <a:custGeom>
              <a:avLst/>
              <a:gdLst>
                <a:gd name="connsiteX0" fmla="*/ 211931 w 547688"/>
                <a:gd name="connsiteY0" fmla="*/ 511969 h 1528762"/>
                <a:gd name="connsiteX1" fmla="*/ 211931 w 547688"/>
                <a:gd name="connsiteY1" fmla="*/ 285750 h 1528762"/>
                <a:gd name="connsiteX2" fmla="*/ 209550 w 547688"/>
                <a:gd name="connsiteY2" fmla="*/ 261937 h 1528762"/>
                <a:gd name="connsiteX3" fmla="*/ 202406 w 547688"/>
                <a:gd name="connsiteY3" fmla="*/ 242887 h 1528762"/>
                <a:gd name="connsiteX4" fmla="*/ 154781 w 547688"/>
                <a:gd name="connsiteY4" fmla="*/ 188119 h 1528762"/>
                <a:gd name="connsiteX5" fmla="*/ 88106 w 547688"/>
                <a:gd name="connsiteY5" fmla="*/ 123825 h 1528762"/>
                <a:gd name="connsiteX6" fmla="*/ 35719 w 547688"/>
                <a:gd name="connsiteY6" fmla="*/ 78581 h 1528762"/>
                <a:gd name="connsiteX7" fmla="*/ 16669 w 547688"/>
                <a:gd name="connsiteY7" fmla="*/ 61912 h 1528762"/>
                <a:gd name="connsiteX8" fmla="*/ 7144 w 547688"/>
                <a:gd name="connsiteY8" fmla="*/ 47625 h 1528762"/>
                <a:gd name="connsiteX9" fmla="*/ 0 w 547688"/>
                <a:gd name="connsiteY9" fmla="*/ 26194 h 1528762"/>
                <a:gd name="connsiteX10" fmla="*/ 0 w 547688"/>
                <a:gd name="connsiteY10" fmla="*/ 11906 h 1528762"/>
                <a:gd name="connsiteX11" fmla="*/ 7144 w 547688"/>
                <a:gd name="connsiteY11" fmla="*/ 2381 h 1528762"/>
                <a:gd name="connsiteX12" fmla="*/ 19050 w 547688"/>
                <a:gd name="connsiteY12" fmla="*/ 0 h 1528762"/>
                <a:gd name="connsiteX13" fmla="*/ 40481 w 547688"/>
                <a:gd name="connsiteY13" fmla="*/ 4762 h 1528762"/>
                <a:gd name="connsiteX14" fmla="*/ 66675 w 547688"/>
                <a:gd name="connsiteY14" fmla="*/ 14287 h 1528762"/>
                <a:gd name="connsiteX15" fmla="*/ 119063 w 547688"/>
                <a:gd name="connsiteY15" fmla="*/ 26194 h 1528762"/>
                <a:gd name="connsiteX16" fmla="*/ 190500 w 547688"/>
                <a:gd name="connsiteY16" fmla="*/ 45244 h 1528762"/>
                <a:gd name="connsiteX17" fmla="*/ 280988 w 547688"/>
                <a:gd name="connsiteY17" fmla="*/ 76200 h 1528762"/>
                <a:gd name="connsiteX18" fmla="*/ 366713 w 547688"/>
                <a:gd name="connsiteY18" fmla="*/ 109537 h 1528762"/>
                <a:gd name="connsiteX19" fmla="*/ 454819 w 547688"/>
                <a:gd name="connsiteY19" fmla="*/ 152400 h 1528762"/>
                <a:gd name="connsiteX20" fmla="*/ 528638 w 547688"/>
                <a:gd name="connsiteY20" fmla="*/ 195262 h 1528762"/>
                <a:gd name="connsiteX21" fmla="*/ 542925 w 547688"/>
                <a:gd name="connsiteY21" fmla="*/ 207169 h 1528762"/>
                <a:gd name="connsiteX22" fmla="*/ 547688 w 547688"/>
                <a:gd name="connsiteY22" fmla="*/ 221456 h 1528762"/>
                <a:gd name="connsiteX23" fmla="*/ 542925 w 547688"/>
                <a:gd name="connsiteY23" fmla="*/ 261937 h 1528762"/>
                <a:gd name="connsiteX24" fmla="*/ 523875 w 547688"/>
                <a:gd name="connsiteY24" fmla="*/ 409575 h 1528762"/>
                <a:gd name="connsiteX25" fmla="*/ 502444 w 547688"/>
                <a:gd name="connsiteY25" fmla="*/ 578644 h 1528762"/>
                <a:gd name="connsiteX26" fmla="*/ 481013 w 547688"/>
                <a:gd name="connsiteY26" fmla="*/ 754856 h 1528762"/>
                <a:gd name="connsiteX27" fmla="*/ 481013 w 547688"/>
                <a:gd name="connsiteY27" fmla="*/ 914400 h 1528762"/>
                <a:gd name="connsiteX28" fmla="*/ 471488 w 547688"/>
                <a:gd name="connsiteY28" fmla="*/ 1164431 h 1528762"/>
                <a:gd name="connsiteX29" fmla="*/ 457200 w 547688"/>
                <a:gd name="connsiteY29" fmla="*/ 1507331 h 1528762"/>
                <a:gd name="connsiteX30" fmla="*/ 238125 w 547688"/>
                <a:gd name="connsiteY30" fmla="*/ 1528762 h 1528762"/>
                <a:gd name="connsiteX31" fmla="*/ 230981 w 547688"/>
                <a:gd name="connsiteY31" fmla="*/ 1333500 h 1528762"/>
                <a:gd name="connsiteX32" fmla="*/ 219075 w 547688"/>
                <a:gd name="connsiteY32" fmla="*/ 1076325 h 1528762"/>
                <a:gd name="connsiteX33" fmla="*/ 211931 w 547688"/>
                <a:gd name="connsiteY33" fmla="*/ 938212 h 1528762"/>
                <a:gd name="connsiteX34" fmla="*/ 216694 w 547688"/>
                <a:gd name="connsiteY34" fmla="*/ 785812 h 1528762"/>
                <a:gd name="connsiteX35" fmla="*/ 211931 w 547688"/>
                <a:gd name="connsiteY35" fmla="*/ 511969 h 15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47688" h="1528762">
                  <a:moveTo>
                    <a:pt x="211931" y="511969"/>
                  </a:moveTo>
                  <a:lnTo>
                    <a:pt x="211931" y="285750"/>
                  </a:lnTo>
                  <a:lnTo>
                    <a:pt x="209550" y="261937"/>
                  </a:lnTo>
                  <a:lnTo>
                    <a:pt x="202406" y="242887"/>
                  </a:lnTo>
                  <a:lnTo>
                    <a:pt x="154781" y="188119"/>
                  </a:lnTo>
                  <a:lnTo>
                    <a:pt x="88106" y="123825"/>
                  </a:lnTo>
                  <a:lnTo>
                    <a:pt x="35719" y="78581"/>
                  </a:lnTo>
                  <a:lnTo>
                    <a:pt x="16669" y="61912"/>
                  </a:lnTo>
                  <a:lnTo>
                    <a:pt x="7144" y="47625"/>
                  </a:lnTo>
                  <a:lnTo>
                    <a:pt x="0" y="26194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19050" y="0"/>
                  </a:lnTo>
                  <a:lnTo>
                    <a:pt x="40481" y="4762"/>
                  </a:lnTo>
                  <a:lnTo>
                    <a:pt x="66675" y="14287"/>
                  </a:lnTo>
                  <a:lnTo>
                    <a:pt x="119063" y="26194"/>
                  </a:lnTo>
                  <a:lnTo>
                    <a:pt x="190500" y="45244"/>
                  </a:lnTo>
                  <a:lnTo>
                    <a:pt x="280988" y="76200"/>
                  </a:lnTo>
                  <a:lnTo>
                    <a:pt x="366713" y="109537"/>
                  </a:lnTo>
                  <a:lnTo>
                    <a:pt x="454819" y="152400"/>
                  </a:lnTo>
                  <a:lnTo>
                    <a:pt x="528638" y="195262"/>
                  </a:lnTo>
                  <a:lnTo>
                    <a:pt x="542925" y="207169"/>
                  </a:lnTo>
                  <a:lnTo>
                    <a:pt x="547688" y="221456"/>
                  </a:lnTo>
                  <a:lnTo>
                    <a:pt x="542925" y="261937"/>
                  </a:lnTo>
                  <a:lnTo>
                    <a:pt x="523875" y="409575"/>
                  </a:lnTo>
                  <a:lnTo>
                    <a:pt x="502444" y="578644"/>
                  </a:lnTo>
                  <a:lnTo>
                    <a:pt x="481013" y="754856"/>
                  </a:lnTo>
                  <a:lnTo>
                    <a:pt x="481013" y="914400"/>
                  </a:lnTo>
                  <a:lnTo>
                    <a:pt x="471488" y="1164431"/>
                  </a:lnTo>
                  <a:lnTo>
                    <a:pt x="457200" y="1507331"/>
                  </a:lnTo>
                  <a:lnTo>
                    <a:pt x="238125" y="1528762"/>
                  </a:lnTo>
                  <a:lnTo>
                    <a:pt x="230981" y="1333500"/>
                  </a:lnTo>
                  <a:lnTo>
                    <a:pt x="219075" y="1076325"/>
                  </a:lnTo>
                  <a:lnTo>
                    <a:pt x="211931" y="938212"/>
                  </a:lnTo>
                  <a:lnTo>
                    <a:pt x="216694" y="785812"/>
                  </a:lnTo>
                  <a:cubicBezTo>
                    <a:pt x="215106" y="694531"/>
                    <a:pt x="213519" y="603250"/>
                    <a:pt x="211931" y="511969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6">
              <a:extLst>
                <a:ext uri="{FF2B5EF4-FFF2-40B4-BE49-F238E27FC236}">
                  <a16:creationId xmlns:a16="http://schemas.microsoft.com/office/drawing/2014/main" id="{F5D4C34E-3400-4569-9F09-C3A3F66BCEB1}"/>
                </a:ext>
              </a:extLst>
            </p:cNvPr>
            <p:cNvSpPr/>
            <p:nvPr/>
          </p:nvSpPr>
          <p:spPr>
            <a:xfrm>
              <a:off x="5848350" y="1684338"/>
              <a:ext cx="484188" cy="1287462"/>
            </a:xfrm>
            <a:custGeom>
              <a:avLst/>
              <a:gdLst>
                <a:gd name="connsiteX0" fmla="*/ 102394 w 483394"/>
                <a:gd name="connsiteY0" fmla="*/ 888206 h 1288256"/>
                <a:gd name="connsiteX1" fmla="*/ 111919 w 483394"/>
                <a:gd name="connsiteY1" fmla="*/ 778669 h 1288256"/>
                <a:gd name="connsiteX2" fmla="*/ 119063 w 483394"/>
                <a:gd name="connsiteY2" fmla="*/ 681037 h 1288256"/>
                <a:gd name="connsiteX3" fmla="*/ 140494 w 483394"/>
                <a:gd name="connsiteY3" fmla="*/ 528637 h 1288256"/>
                <a:gd name="connsiteX4" fmla="*/ 147638 w 483394"/>
                <a:gd name="connsiteY4" fmla="*/ 445294 h 1288256"/>
                <a:gd name="connsiteX5" fmla="*/ 152400 w 483394"/>
                <a:gd name="connsiteY5" fmla="*/ 388144 h 1288256"/>
                <a:gd name="connsiteX6" fmla="*/ 152400 w 483394"/>
                <a:gd name="connsiteY6" fmla="*/ 335756 h 1288256"/>
                <a:gd name="connsiteX7" fmla="*/ 147638 w 483394"/>
                <a:gd name="connsiteY7" fmla="*/ 271462 h 1288256"/>
                <a:gd name="connsiteX8" fmla="*/ 135731 w 483394"/>
                <a:gd name="connsiteY8" fmla="*/ 228600 h 1288256"/>
                <a:gd name="connsiteX9" fmla="*/ 95250 w 483394"/>
                <a:gd name="connsiteY9" fmla="*/ 138112 h 1288256"/>
                <a:gd name="connsiteX10" fmla="*/ 76200 w 483394"/>
                <a:gd name="connsiteY10" fmla="*/ 111919 h 1288256"/>
                <a:gd name="connsiteX11" fmla="*/ 52388 w 483394"/>
                <a:gd name="connsiteY11" fmla="*/ 95250 h 1288256"/>
                <a:gd name="connsiteX12" fmla="*/ 21431 w 483394"/>
                <a:gd name="connsiteY12" fmla="*/ 69056 h 1288256"/>
                <a:gd name="connsiteX13" fmla="*/ 7144 w 483394"/>
                <a:gd name="connsiteY13" fmla="*/ 50006 h 1288256"/>
                <a:gd name="connsiteX14" fmla="*/ 0 w 483394"/>
                <a:gd name="connsiteY14" fmla="*/ 30956 h 1288256"/>
                <a:gd name="connsiteX15" fmla="*/ 0 w 483394"/>
                <a:gd name="connsiteY15" fmla="*/ 26194 h 1288256"/>
                <a:gd name="connsiteX16" fmla="*/ 4763 w 483394"/>
                <a:gd name="connsiteY16" fmla="*/ 11906 h 1288256"/>
                <a:gd name="connsiteX17" fmla="*/ 23813 w 483394"/>
                <a:gd name="connsiteY17" fmla="*/ 4762 h 1288256"/>
                <a:gd name="connsiteX18" fmla="*/ 42863 w 483394"/>
                <a:gd name="connsiteY18" fmla="*/ 0 h 1288256"/>
                <a:gd name="connsiteX19" fmla="*/ 78581 w 483394"/>
                <a:gd name="connsiteY19" fmla="*/ 0 h 1288256"/>
                <a:gd name="connsiteX20" fmla="*/ 123825 w 483394"/>
                <a:gd name="connsiteY20" fmla="*/ 4762 h 1288256"/>
                <a:gd name="connsiteX21" fmla="*/ 154781 w 483394"/>
                <a:gd name="connsiteY21" fmla="*/ 11906 h 1288256"/>
                <a:gd name="connsiteX22" fmla="*/ 195263 w 483394"/>
                <a:gd name="connsiteY22" fmla="*/ 26194 h 1288256"/>
                <a:gd name="connsiteX23" fmla="*/ 252413 w 483394"/>
                <a:gd name="connsiteY23" fmla="*/ 52387 h 1288256"/>
                <a:gd name="connsiteX24" fmla="*/ 323850 w 483394"/>
                <a:gd name="connsiteY24" fmla="*/ 88106 h 1288256"/>
                <a:gd name="connsiteX25" fmla="*/ 395288 w 483394"/>
                <a:gd name="connsiteY25" fmla="*/ 128587 h 1288256"/>
                <a:gd name="connsiteX26" fmla="*/ 431006 w 483394"/>
                <a:gd name="connsiteY26" fmla="*/ 150019 h 1288256"/>
                <a:gd name="connsiteX27" fmla="*/ 450056 w 483394"/>
                <a:gd name="connsiteY27" fmla="*/ 164306 h 1288256"/>
                <a:gd name="connsiteX28" fmla="*/ 466725 w 483394"/>
                <a:gd name="connsiteY28" fmla="*/ 180975 h 1288256"/>
                <a:gd name="connsiteX29" fmla="*/ 473869 w 483394"/>
                <a:gd name="connsiteY29" fmla="*/ 192881 h 1288256"/>
                <a:gd name="connsiteX30" fmla="*/ 481013 w 483394"/>
                <a:gd name="connsiteY30" fmla="*/ 216694 h 1288256"/>
                <a:gd name="connsiteX31" fmla="*/ 483394 w 483394"/>
                <a:gd name="connsiteY31" fmla="*/ 233362 h 1288256"/>
                <a:gd name="connsiteX32" fmla="*/ 481013 w 483394"/>
                <a:gd name="connsiteY32" fmla="*/ 250031 h 1288256"/>
                <a:gd name="connsiteX33" fmla="*/ 473869 w 483394"/>
                <a:gd name="connsiteY33" fmla="*/ 264319 h 1288256"/>
                <a:gd name="connsiteX34" fmla="*/ 454819 w 483394"/>
                <a:gd name="connsiteY34" fmla="*/ 288131 h 1288256"/>
                <a:gd name="connsiteX35" fmla="*/ 438150 w 483394"/>
                <a:gd name="connsiteY35" fmla="*/ 307181 h 1288256"/>
                <a:gd name="connsiteX36" fmla="*/ 423863 w 483394"/>
                <a:gd name="connsiteY36" fmla="*/ 345281 h 1288256"/>
                <a:gd name="connsiteX37" fmla="*/ 409575 w 483394"/>
                <a:gd name="connsiteY37" fmla="*/ 392906 h 1288256"/>
                <a:gd name="connsiteX38" fmla="*/ 395288 w 483394"/>
                <a:gd name="connsiteY38" fmla="*/ 469106 h 1288256"/>
                <a:gd name="connsiteX39" fmla="*/ 388144 w 483394"/>
                <a:gd name="connsiteY39" fmla="*/ 528637 h 1288256"/>
                <a:gd name="connsiteX40" fmla="*/ 366713 w 483394"/>
                <a:gd name="connsiteY40" fmla="*/ 707231 h 1288256"/>
                <a:gd name="connsiteX41" fmla="*/ 335756 w 483394"/>
                <a:gd name="connsiteY41" fmla="*/ 876300 h 1288256"/>
                <a:gd name="connsiteX42" fmla="*/ 300038 w 483394"/>
                <a:gd name="connsiteY42" fmla="*/ 1057275 h 1288256"/>
                <a:gd name="connsiteX43" fmla="*/ 247650 w 483394"/>
                <a:gd name="connsiteY43" fmla="*/ 1288256 h 1288256"/>
                <a:gd name="connsiteX44" fmla="*/ 69056 w 483394"/>
                <a:gd name="connsiteY44" fmla="*/ 1278731 h 1288256"/>
                <a:gd name="connsiteX45" fmla="*/ 83344 w 483394"/>
                <a:gd name="connsiteY45" fmla="*/ 1088231 h 1288256"/>
                <a:gd name="connsiteX46" fmla="*/ 102394 w 483394"/>
                <a:gd name="connsiteY46" fmla="*/ 888206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83394" h="1288256">
                  <a:moveTo>
                    <a:pt x="102394" y="888206"/>
                  </a:moveTo>
                  <a:lnTo>
                    <a:pt x="111919" y="778669"/>
                  </a:lnTo>
                  <a:lnTo>
                    <a:pt x="119063" y="681037"/>
                  </a:lnTo>
                  <a:lnTo>
                    <a:pt x="140494" y="528637"/>
                  </a:lnTo>
                  <a:lnTo>
                    <a:pt x="147638" y="445294"/>
                  </a:lnTo>
                  <a:lnTo>
                    <a:pt x="152400" y="388144"/>
                  </a:lnTo>
                  <a:lnTo>
                    <a:pt x="152400" y="335756"/>
                  </a:lnTo>
                  <a:lnTo>
                    <a:pt x="147638" y="271462"/>
                  </a:lnTo>
                  <a:lnTo>
                    <a:pt x="135731" y="228600"/>
                  </a:lnTo>
                  <a:lnTo>
                    <a:pt x="95250" y="138112"/>
                  </a:lnTo>
                  <a:lnTo>
                    <a:pt x="76200" y="111919"/>
                  </a:lnTo>
                  <a:lnTo>
                    <a:pt x="52388" y="95250"/>
                  </a:lnTo>
                  <a:lnTo>
                    <a:pt x="21431" y="69056"/>
                  </a:lnTo>
                  <a:lnTo>
                    <a:pt x="7144" y="50006"/>
                  </a:lnTo>
                  <a:lnTo>
                    <a:pt x="0" y="30956"/>
                  </a:lnTo>
                  <a:lnTo>
                    <a:pt x="0" y="26194"/>
                  </a:lnTo>
                  <a:lnTo>
                    <a:pt x="4763" y="11906"/>
                  </a:lnTo>
                  <a:lnTo>
                    <a:pt x="23813" y="4762"/>
                  </a:lnTo>
                  <a:lnTo>
                    <a:pt x="42863" y="0"/>
                  </a:lnTo>
                  <a:lnTo>
                    <a:pt x="78581" y="0"/>
                  </a:lnTo>
                  <a:lnTo>
                    <a:pt x="123825" y="4762"/>
                  </a:lnTo>
                  <a:lnTo>
                    <a:pt x="154781" y="11906"/>
                  </a:lnTo>
                  <a:lnTo>
                    <a:pt x="195263" y="26194"/>
                  </a:lnTo>
                  <a:lnTo>
                    <a:pt x="252413" y="52387"/>
                  </a:lnTo>
                  <a:lnTo>
                    <a:pt x="323850" y="88106"/>
                  </a:lnTo>
                  <a:lnTo>
                    <a:pt x="395288" y="128587"/>
                  </a:lnTo>
                  <a:lnTo>
                    <a:pt x="431006" y="150019"/>
                  </a:lnTo>
                  <a:lnTo>
                    <a:pt x="450056" y="164306"/>
                  </a:lnTo>
                  <a:lnTo>
                    <a:pt x="466725" y="180975"/>
                  </a:lnTo>
                  <a:lnTo>
                    <a:pt x="473869" y="192881"/>
                  </a:lnTo>
                  <a:lnTo>
                    <a:pt x="481013" y="216694"/>
                  </a:lnTo>
                  <a:lnTo>
                    <a:pt x="483394" y="233362"/>
                  </a:lnTo>
                  <a:lnTo>
                    <a:pt x="481013" y="250031"/>
                  </a:lnTo>
                  <a:lnTo>
                    <a:pt x="473869" y="264319"/>
                  </a:lnTo>
                  <a:lnTo>
                    <a:pt x="454819" y="288131"/>
                  </a:lnTo>
                  <a:lnTo>
                    <a:pt x="438150" y="307181"/>
                  </a:lnTo>
                  <a:lnTo>
                    <a:pt x="423863" y="345281"/>
                  </a:lnTo>
                  <a:lnTo>
                    <a:pt x="409575" y="392906"/>
                  </a:lnTo>
                  <a:lnTo>
                    <a:pt x="395288" y="469106"/>
                  </a:lnTo>
                  <a:lnTo>
                    <a:pt x="388144" y="528637"/>
                  </a:lnTo>
                  <a:lnTo>
                    <a:pt x="366713" y="707231"/>
                  </a:lnTo>
                  <a:lnTo>
                    <a:pt x="335756" y="876300"/>
                  </a:lnTo>
                  <a:lnTo>
                    <a:pt x="300038" y="1057275"/>
                  </a:lnTo>
                  <a:lnTo>
                    <a:pt x="247650" y="1288256"/>
                  </a:lnTo>
                  <a:lnTo>
                    <a:pt x="69056" y="1278731"/>
                  </a:lnTo>
                  <a:lnTo>
                    <a:pt x="83344" y="1088231"/>
                  </a:lnTo>
                  <a:lnTo>
                    <a:pt x="102394" y="8882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5">
              <a:extLst>
                <a:ext uri="{FF2B5EF4-FFF2-40B4-BE49-F238E27FC236}">
                  <a16:creationId xmlns:a16="http://schemas.microsoft.com/office/drawing/2014/main" id="{83BAC18D-8B9C-4B91-8B85-704B7916DBEE}"/>
                </a:ext>
              </a:extLst>
            </p:cNvPr>
            <p:cNvSpPr/>
            <p:nvPr/>
          </p:nvSpPr>
          <p:spPr>
            <a:xfrm>
              <a:off x="4024313" y="2855913"/>
              <a:ext cx="2200275" cy="361950"/>
            </a:xfrm>
            <a:custGeom>
              <a:avLst/>
              <a:gdLst>
                <a:gd name="connsiteX0" fmla="*/ 138112 w 2200275"/>
                <a:gd name="connsiteY0" fmla="*/ 361950 h 361950"/>
                <a:gd name="connsiteX1" fmla="*/ 78581 w 2200275"/>
                <a:gd name="connsiteY1" fmla="*/ 340519 h 361950"/>
                <a:gd name="connsiteX2" fmla="*/ 54768 w 2200275"/>
                <a:gd name="connsiteY2" fmla="*/ 321469 h 361950"/>
                <a:gd name="connsiteX3" fmla="*/ 26193 w 2200275"/>
                <a:gd name="connsiteY3" fmla="*/ 292894 h 361950"/>
                <a:gd name="connsiteX4" fmla="*/ 9525 w 2200275"/>
                <a:gd name="connsiteY4" fmla="*/ 257175 h 361950"/>
                <a:gd name="connsiteX5" fmla="*/ 0 w 2200275"/>
                <a:gd name="connsiteY5" fmla="*/ 235744 h 361950"/>
                <a:gd name="connsiteX6" fmla="*/ 300037 w 2200275"/>
                <a:gd name="connsiteY6" fmla="*/ 185737 h 361950"/>
                <a:gd name="connsiteX7" fmla="*/ 523875 w 2200275"/>
                <a:gd name="connsiteY7" fmla="*/ 150019 h 361950"/>
                <a:gd name="connsiteX8" fmla="*/ 871537 w 2200275"/>
                <a:gd name="connsiteY8" fmla="*/ 107156 h 361950"/>
                <a:gd name="connsiteX9" fmla="*/ 1193006 w 2200275"/>
                <a:gd name="connsiteY9" fmla="*/ 76200 h 361950"/>
                <a:gd name="connsiteX10" fmla="*/ 1476375 w 2200275"/>
                <a:gd name="connsiteY10" fmla="*/ 42862 h 361950"/>
                <a:gd name="connsiteX11" fmla="*/ 1697831 w 2200275"/>
                <a:gd name="connsiteY11" fmla="*/ 23812 h 361950"/>
                <a:gd name="connsiteX12" fmla="*/ 1957387 w 2200275"/>
                <a:gd name="connsiteY12" fmla="*/ 4762 h 361950"/>
                <a:gd name="connsiteX13" fmla="*/ 2112168 w 2200275"/>
                <a:gd name="connsiteY13" fmla="*/ 0 h 361950"/>
                <a:gd name="connsiteX14" fmla="*/ 2143125 w 2200275"/>
                <a:gd name="connsiteY14" fmla="*/ 19050 h 361950"/>
                <a:gd name="connsiteX15" fmla="*/ 2176462 w 2200275"/>
                <a:gd name="connsiteY15" fmla="*/ 52387 h 361950"/>
                <a:gd name="connsiteX16" fmla="*/ 2197893 w 2200275"/>
                <a:gd name="connsiteY16" fmla="*/ 88106 h 361950"/>
                <a:gd name="connsiteX17" fmla="*/ 2200275 w 2200275"/>
                <a:gd name="connsiteY17" fmla="*/ 116681 h 361950"/>
                <a:gd name="connsiteX18" fmla="*/ 2188368 w 2200275"/>
                <a:gd name="connsiteY18" fmla="*/ 152400 h 361950"/>
                <a:gd name="connsiteX19" fmla="*/ 2162175 w 2200275"/>
                <a:gd name="connsiteY19" fmla="*/ 188119 h 361950"/>
                <a:gd name="connsiteX20" fmla="*/ 2135981 w 2200275"/>
                <a:gd name="connsiteY20" fmla="*/ 214312 h 361950"/>
                <a:gd name="connsiteX21" fmla="*/ 2116931 w 2200275"/>
                <a:gd name="connsiteY21" fmla="*/ 216694 h 361950"/>
                <a:gd name="connsiteX22" fmla="*/ 1955006 w 2200275"/>
                <a:gd name="connsiteY22" fmla="*/ 209550 h 361950"/>
                <a:gd name="connsiteX23" fmla="*/ 1652587 w 2200275"/>
                <a:gd name="connsiteY23" fmla="*/ 209550 h 361950"/>
                <a:gd name="connsiteX24" fmla="*/ 1226343 w 2200275"/>
                <a:gd name="connsiteY24" fmla="*/ 230981 h 361950"/>
                <a:gd name="connsiteX25" fmla="*/ 904875 w 2200275"/>
                <a:gd name="connsiteY25" fmla="*/ 254794 h 361950"/>
                <a:gd name="connsiteX26" fmla="*/ 585787 w 2200275"/>
                <a:gd name="connsiteY26" fmla="*/ 290512 h 361950"/>
                <a:gd name="connsiteX27" fmla="*/ 347662 w 2200275"/>
                <a:gd name="connsiteY27" fmla="*/ 323850 h 361950"/>
                <a:gd name="connsiteX28" fmla="*/ 245268 w 2200275"/>
                <a:gd name="connsiteY28" fmla="*/ 347662 h 361950"/>
                <a:gd name="connsiteX29" fmla="*/ 138112 w 2200275"/>
                <a:gd name="connsiteY29" fmla="*/ 361950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200275" h="361950">
                  <a:moveTo>
                    <a:pt x="138112" y="361950"/>
                  </a:moveTo>
                  <a:lnTo>
                    <a:pt x="78581" y="340519"/>
                  </a:lnTo>
                  <a:lnTo>
                    <a:pt x="54768" y="321469"/>
                  </a:lnTo>
                  <a:lnTo>
                    <a:pt x="26193" y="292894"/>
                  </a:lnTo>
                  <a:lnTo>
                    <a:pt x="9525" y="257175"/>
                  </a:lnTo>
                  <a:lnTo>
                    <a:pt x="0" y="235744"/>
                  </a:lnTo>
                  <a:lnTo>
                    <a:pt x="300037" y="185737"/>
                  </a:lnTo>
                  <a:lnTo>
                    <a:pt x="523875" y="150019"/>
                  </a:lnTo>
                  <a:lnTo>
                    <a:pt x="871537" y="107156"/>
                  </a:lnTo>
                  <a:lnTo>
                    <a:pt x="1193006" y="76200"/>
                  </a:lnTo>
                  <a:lnTo>
                    <a:pt x="1476375" y="42862"/>
                  </a:lnTo>
                  <a:lnTo>
                    <a:pt x="1697831" y="23812"/>
                  </a:lnTo>
                  <a:lnTo>
                    <a:pt x="1957387" y="4762"/>
                  </a:lnTo>
                  <a:lnTo>
                    <a:pt x="2112168" y="0"/>
                  </a:lnTo>
                  <a:lnTo>
                    <a:pt x="2143125" y="19050"/>
                  </a:lnTo>
                  <a:lnTo>
                    <a:pt x="2176462" y="52387"/>
                  </a:lnTo>
                  <a:lnTo>
                    <a:pt x="2197893" y="88106"/>
                  </a:lnTo>
                  <a:lnTo>
                    <a:pt x="2200275" y="116681"/>
                  </a:lnTo>
                  <a:lnTo>
                    <a:pt x="2188368" y="152400"/>
                  </a:lnTo>
                  <a:lnTo>
                    <a:pt x="2162175" y="188119"/>
                  </a:lnTo>
                  <a:lnTo>
                    <a:pt x="2135981" y="214312"/>
                  </a:lnTo>
                  <a:lnTo>
                    <a:pt x="2116931" y="216694"/>
                  </a:lnTo>
                  <a:lnTo>
                    <a:pt x="1955006" y="209550"/>
                  </a:lnTo>
                  <a:lnTo>
                    <a:pt x="1652587" y="209550"/>
                  </a:lnTo>
                  <a:lnTo>
                    <a:pt x="1226343" y="230981"/>
                  </a:lnTo>
                  <a:lnTo>
                    <a:pt x="904875" y="254794"/>
                  </a:lnTo>
                  <a:lnTo>
                    <a:pt x="585787" y="290512"/>
                  </a:lnTo>
                  <a:lnTo>
                    <a:pt x="347662" y="323850"/>
                  </a:lnTo>
                  <a:lnTo>
                    <a:pt x="245268" y="347662"/>
                  </a:lnTo>
                  <a:lnTo>
                    <a:pt x="138112" y="36195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9">
              <a:extLst>
                <a:ext uri="{FF2B5EF4-FFF2-40B4-BE49-F238E27FC236}">
                  <a16:creationId xmlns:a16="http://schemas.microsoft.com/office/drawing/2014/main" id="{BAE593E0-E5E6-40E9-8E71-2534119FA4FD}"/>
                </a:ext>
              </a:extLst>
            </p:cNvPr>
            <p:cNvSpPr/>
            <p:nvPr/>
          </p:nvSpPr>
          <p:spPr>
            <a:xfrm>
              <a:off x="3286125" y="3317875"/>
              <a:ext cx="4021138" cy="522288"/>
            </a:xfrm>
            <a:custGeom>
              <a:avLst/>
              <a:gdLst>
                <a:gd name="connsiteX0" fmla="*/ 1094561 w 4021321"/>
                <a:gd name="connsiteY0" fmla="*/ 217552 h 523485"/>
                <a:gd name="connsiteX1" fmla="*/ 802225 w 4021321"/>
                <a:gd name="connsiteY1" fmla="*/ 254944 h 523485"/>
                <a:gd name="connsiteX2" fmla="*/ 462299 w 4021321"/>
                <a:gd name="connsiteY2" fmla="*/ 299134 h 523485"/>
                <a:gd name="connsiteX3" fmla="*/ 193758 w 4021321"/>
                <a:gd name="connsiteY3" fmla="*/ 336526 h 523485"/>
                <a:gd name="connsiteX4" fmla="*/ 16997 w 4021321"/>
                <a:gd name="connsiteY4" fmla="*/ 360321 h 523485"/>
                <a:gd name="connsiteX5" fmla="*/ 0 w 4021321"/>
                <a:gd name="connsiteY5" fmla="*/ 496291 h 523485"/>
                <a:gd name="connsiteX6" fmla="*/ 115575 w 4021321"/>
                <a:gd name="connsiteY6" fmla="*/ 520086 h 523485"/>
                <a:gd name="connsiteX7" fmla="*/ 173363 w 4021321"/>
                <a:gd name="connsiteY7" fmla="*/ 523485 h 523485"/>
                <a:gd name="connsiteX8" fmla="*/ 271941 w 4021321"/>
                <a:gd name="connsiteY8" fmla="*/ 509888 h 523485"/>
                <a:gd name="connsiteX9" fmla="*/ 506490 w 4021321"/>
                <a:gd name="connsiteY9" fmla="*/ 482694 h 523485"/>
                <a:gd name="connsiteX10" fmla="*/ 931397 w 4021321"/>
                <a:gd name="connsiteY10" fmla="*/ 431705 h 523485"/>
                <a:gd name="connsiteX11" fmla="*/ 1318912 w 4021321"/>
                <a:gd name="connsiteY11" fmla="*/ 384116 h 523485"/>
                <a:gd name="connsiteX12" fmla="*/ 1590853 w 4021321"/>
                <a:gd name="connsiteY12" fmla="*/ 353522 h 523485"/>
                <a:gd name="connsiteX13" fmla="*/ 1791409 w 4021321"/>
                <a:gd name="connsiteY13" fmla="*/ 309332 h 523485"/>
                <a:gd name="connsiteX14" fmla="*/ 1961372 w 4021321"/>
                <a:gd name="connsiteY14" fmla="*/ 299134 h 523485"/>
                <a:gd name="connsiteX15" fmla="*/ 2206118 w 4021321"/>
                <a:gd name="connsiteY15" fmla="*/ 278739 h 523485"/>
                <a:gd name="connsiteX16" fmla="*/ 2467861 w 4021321"/>
                <a:gd name="connsiteY16" fmla="*/ 265142 h 523485"/>
                <a:gd name="connsiteX17" fmla="*/ 2855376 w 4021321"/>
                <a:gd name="connsiteY17" fmla="*/ 241347 h 523485"/>
                <a:gd name="connsiteX18" fmla="*/ 3164708 w 4021321"/>
                <a:gd name="connsiteY18" fmla="*/ 227750 h 523485"/>
                <a:gd name="connsiteX19" fmla="*/ 3351667 w 4021321"/>
                <a:gd name="connsiteY19" fmla="*/ 220951 h 523485"/>
                <a:gd name="connsiteX20" fmla="*/ 3392458 w 4021321"/>
                <a:gd name="connsiteY20" fmla="*/ 227750 h 523485"/>
                <a:gd name="connsiteX21" fmla="*/ 3433250 w 4021321"/>
                <a:gd name="connsiteY21" fmla="*/ 241347 h 523485"/>
                <a:gd name="connsiteX22" fmla="*/ 3446847 w 4021321"/>
                <a:gd name="connsiteY22" fmla="*/ 248146 h 523485"/>
                <a:gd name="connsiteX23" fmla="*/ 3926142 w 4021321"/>
                <a:gd name="connsiteY23" fmla="*/ 486093 h 523485"/>
                <a:gd name="connsiteX24" fmla="*/ 3960134 w 4021321"/>
                <a:gd name="connsiteY24" fmla="*/ 482694 h 523485"/>
                <a:gd name="connsiteX25" fmla="*/ 3990728 w 4021321"/>
                <a:gd name="connsiteY25" fmla="*/ 469097 h 523485"/>
                <a:gd name="connsiteX26" fmla="*/ 4011123 w 4021321"/>
                <a:gd name="connsiteY26" fmla="*/ 455500 h 523485"/>
                <a:gd name="connsiteX27" fmla="*/ 4017922 w 4021321"/>
                <a:gd name="connsiteY27" fmla="*/ 438504 h 523485"/>
                <a:gd name="connsiteX28" fmla="*/ 4021321 w 4021321"/>
                <a:gd name="connsiteY28" fmla="*/ 421508 h 523485"/>
                <a:gd name="connsiteX29" fmla="*/ 4021321 w 4021321"/>
                <a:gd name="connsiteY29" fmla="*/ 407911 h 523485"/>
                <a:gd name="connsiteX30" fmla="*/ 4011123 w 4021321"/>
                <a:gd name="connsiteY30" fmla="*/ 370519 h 523485"/>
                <a:gd name="connsiteX31" fmla="*/ 3987328 w 4021321"/>
                <a:gd name="connsiteY31" fmla="*/ 316131 h 523485"/>
                <a:gd name="connsiteX32" fmla="*/ 3936340 w 4021321"/>
                <a:gd name="connsiteY32" fmla="*/ 241347 h 523485"/>
                <a:gd name="connsiteX33" fmla="*/ 3837761 w 4021321"/>
                <a:gd name="connsiteY33" fmla="*/ 166563 h 523485"/>
                <a:gd name="connsiteX34" fmla="*/ 3715388 w 4021321"/>
                <a:gd name="connsiteY34" fmla="*/ 81582 h 523485"/>
                <a:gd name="connsiteX35" fmla="*/ 3623608 w 4021321"/>
                <a:gd name="connsiteY35" fmla="*/ 20395 h 523485"/>
                <a:gd name="connsiteX36" fmla="*/ 3572619 w 4021321"/>
                <a:gd name="connsiteY36" fmla="*/ 0 h 523485"/>
                <a:gd name="connsiteX37" fmla="*/ 3528429 w 4021321"/>
                <a:gd name="connsiteY37" fmla="*/ 0 h 523485"/>
                <a:gd name="connsiteX38" fmla="*/ 3426451 w 4021321"/>
                <a:gd name="connsiteY38" fmla="*/ 13597 h 523485"/>
                <a:gd name="connsiteX39" fmla="*/ 3324473 w 4021321"/>
                <a:gd name="connsiteY39" fmla="*/ 40791 h 523485"/>
                <a:gd name="connsiteX40" fmla="*/ 3232693 w 4021321"/>
                <a:gd name="connsiteY40" fmla="*/ 44190 h 523485"/>
                <a:gd name="connsiteX41" fmla="*/ 2977749 w 4021321"/>
                <a:gd name="connsiteY41" fmla="*/ 54388 h 523485"/>
                <a:gd name="connsiteX42" fmla="*/ 2614029 w 4021321"/>
                <a:gd name="connsiteY42" fmla="*/ 74783 h 523485"/>
                <a:gd name="connsiteX43" fmla="*/ 2114338 w 4021321"/>
                <a:gd name="connsiteY43" fmla="*/ 112175 h 523485"/>
                <a:gd name="connsiteX44" fmla="*/ 1594252 w 4021321"/>
                <a:gd name="connsiteY44" fmla="*/ 163164 h 523485"/>
                <a:gd name="connsiteX45" fmla="*/ 1155748 w 4021321"/>
                <a:gd name="connsiteY45" fmla="*/ 210754 h 523485"/>
                <a:gd name="connsiteX46" fmla="*/ 1094561 w 4021321"/>
                <a:gd name="connsiteY46" fmla="*/ 217552 h 523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021321" h="523485">
                  <a:moveTo>
                    <a:pt x="1094561" y="217552"/>
                  </a:moveTo>
                  <a:lnTo>
                    <a:pt x="802225" y="254944"/>
                  </a:lnTo>
                  <a:lnTo>
                    <a:pt x="462299" y="299134"/>
                  </a:lnTo>
                  <a:lnTo>
                    <a:pt x="193758" y="336526"/>
                  </a:lnTo>
                  <a:lnTo>
                    <a:pt x="16997" y="360321"/>
                  </a:lnTo>
                  <a:lnTo>
                    <a:pt x="0" y="496291"/>
                  </a:lnTo>
                  <a:lnTo>
                    <a:pt x="115575" y="520086"/>
                  </a:lnTo>
                  <a:lnTo>
                    <a:pt x="173363" y="523485"/>
                  </a:lnTo>
                  <a:lnTo>
                    <a:pt x="271941" y="509888"/>
                  </a:lnTo>
                  <a:lnTo>
                    <a:pt x="506490" y="482694"/>
                  </a:lnTo>
                  <a:lnTo>
                    <a:pt x="931397" y="431705"/>
                  </a:lnTo>
                  <a:lnTo>
                    <a:pt x="1318912" y="384116"/>
                  </a:lnTo>
                  <a:lnTo>
                    <a:pt x="1590853" y="353522"/>
                  </a:lnTo>
                  <a:lnTo>
                    <a:pt x="1791409" y="309332"/>
                  </a:lnTo>
                  <a:lnTo>
                    <a:pt x="1961372" y="299134"/>
                  </a:lnTo>
                  <a:lnTo>
                    <a:pt x="2206118" y="278739"/>
                  </a:lnTo>
                  <a:lnTo>
                    <a:pt x="2467861" y="265142"/>
                  </a:lnTo>
                  <a:lnTo>
                    <a:pt x="2855376" y="241347"/>
                  </a:lnTo>
                  <a:lnTo>
                    <a:pt x="3164708" y="227750"/>
                  </a:lnTo>
                  <a:lnTo>
                    <a:pt x="3351667" y="220951"/>
                  </a:lnTo>
                  <a:lnTo>
                    <a:pt x="3392458" y="227750"/>
                  </a:lnTo>
                  <a:lnTo>
                    <a:pt x="3433250" y="241347"/>
                  </a:lnTo>
                  <a:lnTo>
                    <a:pt x="3446847" y="248146"/>
                  </a:lnTo>
                  <a:lnTo>
                    <a:pt x="3926142" y="486093"/>
                  </a:lnTo>
                  <a:lnTo>
                    <a:pt x="3960134" y="482694"/>
                  </a:lnTo>
                  <a:lnTo>
                    <a:pt x="3990728" y="469097"/>
                  </a:lnTo>
                  <a:lnTo>
                    <a:pt x="4011123" y="455500"/>
                  </a:lnTo>
                  <a:lnTo>
                    <a:pt x="4017922" y="438504"/>
                  </a:lnTo>
                  <a:lnTo>
                    <a:pt x="4021321" y="421508"/>
                  </a:lnTo>
                  <a:lnTo>
                    <a:pt x="4021321" y="407911"/>
                  </a:lnTo>
                  <a:lnTo>
                    <a:pt x="4011123" y="370519"/>
                  </a:lnTo>
                  <a:lnTo>
                    <a:pt x="3987328" y="316131"/>
                  </a:lnTo>
                  <a:lnTo>
                    <a:pt x="3936340" y="241347"/>
                  </a:lnTo>
                  <a:lnTo>
                    <a:pt x="3837761" y="166563"/>
                  </a:lnTo>
                  <a:lnTo>
                    <a:pt x="3715388" y="81582"/>
                  </a:lnTo>
                  <a:lnTo>
                    <a:pt x="3623608" y="20395"/>
                  </a:lnTo>
                  <a:lnTo>
                    <a:pt x="3572619" y="0"/>
                  </a:lnTo>
                  <a:lnTo>
                    <a:pt x="3528429" y="0"/>
                  </a:lnTo>
                  <a:lnTo>
                    <a:pt x="3426451" y="13597"/>
                  </a:lnTo>
                  <a:lnTo>
                    <a:pt x="3324473" y="40791"/>
                  </a:lnTo>
                  <a:lnTo>
                    <a:pt x="3232693" y="44190"/>
                  </a:lnTo>
                  <a:lnTo>
                    <a:pt x="2977749" y="54388"/>
                  </a:lnTo>
                  <a:lnTo>
                    <a:pt x="2614029" y="74783"/>
                  </a:lnTo>
                  <a:lnTo>
                    <a:pt x="2114338" y="112175"/>
                  </a:lnTo>
                  <a:lnTo>
                    <a:pt x="1594252" y="163164"/>
                  </a:lnTo>
                  <a:lnTo>
                    <a:pt x="1155748" y="210754"/>
                  </a:lnTo>
                  <a:lnTo>
                    <a:pt x="1094561" y="21755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0">
              <a:extLst>
                <a:ext uri="{FF2B5EF4-FFF2-40B4-BE49-F238E27FC236}">
                  <a16:creationId xmlns:a16="http://schemas.microsoft.com/office/drawing/2014/main" id="{C1799317-C84E-4D60-9C09-E7BC9FD69B7B}"/>
                </a:ext>
              </a:extLst>
            </p:cNvPr>
            <p:cNvSpPr/>
            <p:nvPr/>
          </p:nvSpPr>
          <p:spPr>
            <a:xfrm>
              <a:off x="6400800" y="3524250"/>
              <a:ext cx="881063" cy="515938"/>
            </a:xfrm>
            <a:custGeom>
              <a:avLst/>
              <a:gdLst>
                <a:gd name="connsiteX0" fmla="*/ 202406 w 881063"/>
                <a:gd name="connsiteY0" fmla="*/ 269081 h 516731"/>
                <a:gd name="connsiteX1" fmla="*/ 278606 w 881063"/>
                <a:gd name="connsiteY1" fmla="*/ 195263 h 516731"/>
                <a:gd name="connsiteX2" fmla="*/ 321469 w 881063"/>
                <a:gd name="connsiteY2" fmla="*/ 150019 h 516731"/>
                <a:gd name="connsiteX3" fmla="*/ 342900 w 881063"/>
                <a:gd name="connsiteY3" fmla="*/ 128588 h 516731"/>
                <a:gd name="connsiteX4" fmla="*/ 352425 w 881063"/>
                <a:gd name="connsiteY4" fmla="*/ 114300 h 516731"/>
                <a:gd name="connsiteX5" fmla="*/ 357188 w 881063"/>
                <a:gd name="connsiteY5" fmla="*/ 92869 h 516731"/>
                <a:gd name="connsiteX6" fmla="*/ 357188 w 881063"/>
                <a:gd name="connsiteY6" fmla="*/ 73819 h 516731"/>
                <a:gd name="connsiteX7" fmla="*/ 352425 w 881063"/>
                <a:gd name="connsiteY7" fmla="*/ 57150 h 516731"/>
                <a:gd name="connsiteX8" fmla="*/ 328613 w 881063"/>
                <a:gd name="connsiteY8" fmla="*/ 14288 h 516731"/>
                <a:gd name="connsiteX9" fmla="*/ 323850 w 881063"/>
                <a:gd name="connsiteY9" fmla="*/ 0 h 516731"/>
                <a:gd name="connsiteX10" fmla="*/ 881063 w 881063"/>
                <a:gd name="connsiteY10" fmla="*/ 254794 h 516731"/>
                <a:gd name="connsiteX11" fmla="*/ 857250 w 881063"/>
                <a:gd name="connsiteY11" fmla="*/ 269081 h 516731"/>
                <a:gd name="connsiteX12" fmla="*/ 833438 w 881063"/>
                <a:gd name="connsiteY12" fmla="*/ 273844 h 516731"/>
                <a:gd name="connsiteX13" fmla="*/ 809625 w 881063"/>
                <a:gd name="connsiteY13" fmla="*/ 278606 h 516731"/>
                <a:gd name="connsiteX14" fmla="*/ 735806 w 881063"/>
                <a:gd name="connsiteY14" fmla="*/ 266700 h 516731"/>
                <a:gd name="connsiteX15" fmla="*/ 692944 w 881063"/>
                <a:gd name="connsiteY15" fmla="*/ 261938 h 516731"/>
                <a:gd name="connsiteX16" fmla="*/ 650081 w 881063"/>
                <a:gd name="connsiteY16" fmla="*/ 259556 h 516731"/>
                <a:gd name="connsiteX17" fmla="*/ 609600 w 881063"/>
                <a:gd name="connsiteY17" fmla="*/ 261938 h 516731"/>
                <a:gd name="connsiteX18" fmla="*/ 557213 w 881063"/>
                <a:gd name="connsiteY18" fmla="*/ 273844 h 516731"/>
                <a:gd name="connsiteX19" fmla="*/ 450056 w 881063"/>
                <a:gd name="connsiteY19" fmla="*/ 316706 h 516731"/>
                <a:gd name="connsiteX20" fmla="*/ 326231 w 881063"/>
                <a:gd name="connsiteY20" fmla="*/ 371475 h 516731"/>
                <a:gd name="connsiteX21" fmla="*/ 173831 w 881063"/>
                <a:gd name="connsiteY21" fmla="*/ 442913 h 516731"/>
                <a:gd name="connsiteX22" fmla="*/ 50006 w 881063"/>
                <a:gd name="connsiteY22" fmla="*/ 507206 h 516731"/>
                <a:gd name="connsiteX23" fmla="*/ 23813 w 881063"/>
                <a:gd name="connsiteY23" fmla="*/ 516731 h 516731"/>
                <a:gd name="connsiteX24" fmla="*/ 7144 w 881063"/>
                <a:gd name="connsiteY24" fmla="*/ 514350 h 516731"/>
                <a:gd name="connsiteX25" fmla="*/ 0 w 881063"/>
                <a:gd name="connsiteY25" fmla="*/ 507206 h 516731"/>
                <a:gd name="connsiteX26" fmla="*/ 0 w 881063"/>
                <a:gd name="connsiteY26" fmla="*/ 488156 h 516731"/>
                <a:gd name="connsiteX27" fmla="*/ 11906 w 881063"/>
                <a:gd name="connsiteY27" fmla="*/ 457200 h 516731"/>
                <a:gd name="connsiteX28" fmla="*/ 64294 w 881063"/>
                <a:gd name="connsiteY28" fmla="*/ 409575 h 516731"/>
                <a:gd name="connsiteX29" fmla="*/ 161925 w 881063"/>
                <a:gd name="connsiteY29" fmla="*/ 309563 h 516731"/>
                <a:gd name="connsiteX30" fmla="*/ 202406 w 881063"/>
                <a:gd name="connsiteY30" fmla="*/ 269081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81063" h="516731">
                  <a:moveTo>
                    <a:pt x="202406" y="269081"/>
                  </a:moveTo>
                  <a:lnTo>
                    <a:pt x="278606" y="195263"/>
                  </a:lnTo>
                  <a:lnTo>
                    <a:pt x="321469" y="150019"/>
                  </a:lnTo>
                  <a:lnTo>
                    <a:pt x="342900" y="128588"/>
                  </a:lnTo>
                  <a:lnTo>
                    <a:pt x="352425" y="114300"/>
                  </a:lnTo>
                  <a:lnTo>
                    <a:pt x="357188" y="92869"/>
                  </a:lnTo>
                  <a:lnTo>
                    <a:pt x="357188" y="73819"/>
                  </a:lnTo>
                  <a:lnTo>
                    <a:pt x="352425" y="57150"/>
                  </a:lnTo>
                  <a:lnTo>
                    <a:pt x="328613" y="14288"/>
                  </a:lnTo>
                  <a:lnTo>
                    <a:pt x="323850" y="0"/>
                  </a:lnTo>
                  <a:lnTo>
                    <a:pt x="881063" y="254794"/>
                  </a:lnTo>
                  <a:lnTo>
                    <a:pt x="857250" y="269081"/>
                  </a:lnTo>
                  <a:lnTo>
                    <a:pt x="833438" y="273844"/>
                  </a:lnTo>
                  <a:lnTo>
                    <a:pt x="809625" y="278606"/>
                  </a:lnTo>
                  <a:lnTo>
                    <a:pt x="735806" y="266700"/>
                  </a:lnTo>
                  <a:lnTo>
                    <a:pt x="692944" y="261938"/>
                  </a:lnTo>
                  <a:lnTo>
                    <a:pt x="650081" y="259556"/>
                  </a:lnTo>
                  <a:lnTo>
                    <a:pt x="609600" y="261938"/>
                  </a:lnTo>
                  <a:lnTo>
                    <a:pt x="557213" y="273844"/>
                  </a:lnTo>
                  <a:lnTo>
                    <a:pt x="450056" y="316706"/>
                  </a:lnTo>
                  <a:lnTo>
                    <a:pt x="326231" y="371475"/>
                  </a:lnTo>
                  <a:lnTo>
                    <a:pt x="173831" y="442913"/>
                  </a:lnTo>
                  <a:lnTo>
                    <a:pt x="50006" y="507206"/>
                  </a:lnTo>
                  <a:lnTo>
                    <a:pt x="23813" y="516731"/>
                  </a:lnTo>
                  <a:lnTo>
                    <a:pt x="7144" y="514350"/>
                  </a:lnTo>
                  <a:lnTo>
                    <a:pt x="0" y="507206"/>
                  </a:lnTo>
                  <a:lnTo>
                    <a:pt x="0" y="488156"/>
                  </a:lnTo>
                  <a:lnTo>
                    <a:pt x="11906" y="457200"/>
                  </a:lnTo>
                  <a:lnTo>
                    <a:pt x="64294" y="409575"/>
                  </a:lnTo>
                  <a:lnTo>
                    <a:pt x="161925" y="309563"/>
                  </a:lnTo>
                  <a:lnTo>
                    <a:pt x="202406" y="2690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2">
              <a:extLst>
                <a:ext uri="{FF2B5EF4-FFF2-40B4-BE49-F238E27FC236}">
                  <a16:creationId xmlns:a16="http://schemas.microsoft.com/office/drawing/2014/main" id="{D07DA4FF-4100-4F34-9D79-F4AE8A3B1F74}"/>
                </a:ext>
              </a:extLst>
            </p:cNvPr>
            <p:cNvSpPr/>
            <p:nvPr/>
          </p:nvSpPr>
          <p:spPr>
            <a:xfrm>
              <a:off x="4002088" y="4005263"/>
              <a:ext cx="2384425" cy="1628775"/>
            </a:xfrm>
            <a:custGeom>
              <a:avLst/>
              <a:gdLst>
                <a:gd name="connsiteX0" fmla="*/ 526257 w 2383632"/>
                <a:gd name="connsiteY0" fmla="*/ 228600 h 1628775"/>
                <a:gd name="connsiteX1" fmla="*/ 373857 w 2383632"/>
                <a:gd name="connsiteY1" fmla="*/ 240506 h 1628775"/>
                <a:gd name="connsiteX2" fmla="*/ 240507 w 2383632"/>
                <a:gd name="connsiteY2" fmla="*/ 250031 h 1628775"/>
                <a:gd name="connsiteX3" fmla="*/ 123825 w 2383632"/>
                <a:gd name="connsiteY3" fmla="*/ 250031 h 1628775"/>
                <a:gd name="connsiteX4" fmla="*/ 0 w 2383632"/>
                <a:gd name="connsiteY4" fmla="*/ 250031 h 1628775"/>
                <a:gd name="connsiteX5" fmla="*/ 9525 w 2383632"/>
                <a:gd name="connsiteY5" fmla="*/ 385762 h 1628775"/>
                <a:gd name="connsiteX6" fmla="*/ 145257 w 2383632"/>
                <a:gd name="connsiteY6" fmla="*/ 407193 h 1628775"/>
                <a:gd name="connsiteX7" fmla="*/ 226219 w 2383632"/>
                <a:gd name="connsiteY7" fmla="*/ 409575 h 1628775"/>
                <a:gd name="connsiteX8" fmla="*/ 347663 w 2383632"/>
                <a:gd name="connsiteY8" fmla="*/ 404812 h 1628775"/>
                <a:gd name="connsiteX9" fmla="*/ 495300 w 2383632"/>
                <a:gd name="connsiteY9" fmla="*/ 395287 h 1628775"/>
                <a:gd name="connsiteX10" fmla="*/ 673894 w 2383632"/>
                <a:gd name="connsiteY10" fmla="*/ 381000 h 1628775"/>
                <a:gd name="connsiteX11" fmla="*/ 823913 w 2383632"/>
                <a:gd name="connsiteY11" fmla="*/ 366712 h 1628775"/>
                <a:gd name="connsiteX12" fmla="*/ 923925 w 2383632"/>
                <a:gd name="connsiteY12" fmla="*/ 357187 h 1628775"/>
                <a:gd name="connsiteX13" fmla="*/ 1226344 w 2383632"/>
                <a:gd name="connsiteY13" fmla="*/ 330993 h 1628775"/>
                <a:gd name="connsiteX14" fmla="*/ 1371600 w 2383632"/>
                <a:gd name="connsiteY14" fmla="*/ 319087 h 1628775"/>
                <a:gd name="connsiteX15" fmla="*/ 1497807 w 2383632"/>
                <a:gd name="connsiteY15" fmla="*/ 304800 h 1628775"/>
                <a:gd name="connsiteX16" fmla="*/ 1640682 w 2383632"/>
                <a:gd name="connsiteY16" fmla="*/ 283368 h 1628775"/>
                <a:gd name="connsiteX17" fmla="*/ 1783557 w 2383632"/>
                <a:gd name="connsiteY17" fmla="*/ 261937 h 1628775"/>
                <a:gd name="connsiteX18" fmla="*/ 1962150 w 2383632"/>
                <a:gd name="connsiteY18" fmla="*/ 228600 h 1628775"/>
                <a:gd name="connsiteX19" fmla="*/ 1988344 w 2383632"/>
                <a:gd name="connsiteY19" fmla="*/ 223837 h 1628775"/>
                <a:gd name="connsiteX20" fmla="*/ 2005013 w 2383632"/>
                <a:gd name="connsiteY20" fmla="*/ 228600 h 1628775"/>
                <a:gd name="connsiteX21" fmla="*/ 2021682 w 2383632"/>
                <a:gd name="connsiteY21" fmla="*/ 238125 h 1628775"/>
                <a:gd name="connsiteX22" fmla="*/ 2038350 w 2383632"/>
                <a:gd name="connsiteY22" fmla="*/ 252412 h 1628775"/>
                <a:gd name="connsiteX23" fmla="*/ 2047875 w 2383632"/>
                <a:gd name="connsiteY23" fmla="*/ 271462 h 1628775"/>
                <a:gd name="connsiteX24" fmla="*/ 2052638 w 2383632"/>
                <a:gd name="connsiteY24" fmla="*/ 292893 h 1628775"/>
                <a:gd name="connsiteX25" fmla="*/ 2055019 w 2383632"/>
                <a:gd name="connsiteY25" fmla="*/ 342900 h 1628775"/>
                <a:gd name="connsiteX26" fmla="*/ 2052638 w 2383632"/>
                <a:gd name="connsiteY26" fmla="*/ 585787 h 1628775"/>
                <a:gd name="connsiteX27" fmla="*/ 2043113 w 2383632"/>
                <a:gd name="connsiteY27" fmla="*/ 812006 h 1628775"/>
                <a:gd name="connsiteX28" fmla="*/ 2033588 w 2383632"/>
                <a:gd name="connsiteY28" fmla="*/ 966787 h 1628775"/>
                <a:gd name="connsiteX29" fmla="*/ 2031207 w 2383632"/>
                <a:gd name="connsiteY29" fmla="*/ 1035843 h 1628775"/>
                <a:gd name="connsiteX30" fmla="*/ 2035969 w 2383632"/>
                <a:gd name="connsiteY30" fmla="*/ 1607343 h 1628775"/>
                <a:gd name="connsiteX31" fmla="*/ 2052638 w 2383632"/>
                <a:gd name="connsiteY31" fmla="*/ 1621631 h 1628775"/>
                <a:gd name="connsiteX32" fmla="*/ 2074069 w 2383632"/>
                <a:gd name="connsiteY32" fmla="*/ 1626393 h 1628775"/>
                <a:gd name="connsiteX33" fmla="*/ 2088357 w 2383632"/>
                <a:gd name="connsiteY33" fmla="*/ 1628775 h 1628775"/>
                <a:gd name="connsiteX34" fmla="*/ 2116932 w 2383632"/>
                <a:gd name="connsiteY34" fmla="*/ 1616868 h 1628775"/>
                <a:gd name="connsiteX35" fmla="*/ 2143125 w 2383632"/>
                <a:gd name="connsiteY35" fmla="*/ 1597818 h 1628775"/>
                <a:gd name="connsiteX36" fmla="*/ 2171700 w 2383632"/>
                <a:gd name="connsiteY36" fmla="*/ 1569243 h 1628775"/>
                <a:gd name="connsiteX37" fmla="*/ 2200275 w 2383632"/>
                <a:gd name="connsiteY37" fmla="*/ 1531143 h 1628775"/>
                <a:gd name="connsiteX38" fmla="*/ 2235994 w 2383632"/>
                <a:gd name="connsiteY38" fmla="*/ 1471612 h 1628775"/>
                <a:gd name="connsiteX39" fmla="*/ 2264569 w 2383632"/>
                <a:gd name="connsiteY39" fmla="*/ 1414462 h 1628775"/>
                <a:gd name="connsiteX40" fmla="*/ 2293144 w 2383632"/>
                <a:gd name="connsiteY40" fmla="*/ 1347787 h 1628775"/>
                <a:gd name="connsiteX41" fmla="*/ 2314575 w 2383632"/>
                <a:gd name="connsiteY41" fmla="*/ 1266825 h 1628775"/>
                <a:gd name="connsiteX42" fmla="*/ 2324100 w 2383632"/>
                <a:gd name="connsiteY42" fmla="*/ 1207293 h 1628775"/>
                <a:gd name="connsiteX43" fmla="*/ 2319338 w 2383632"/>
                <a:gd name="connsiteY43" fmla="*/ 1152525 h 1628775"/>
                <a:gd name="connsiteX44" fmla="*/ 2307432 w 2383632"/>
                <a:gd name="connsiteY44" fmla="*/ 1000125 h 1628775"/>
                <a:gd name="connsiteX45" fmla="*/ 2300288 w 2383632"/>
                <a:gd name="connsiteY45" fmla="*/ 826293 h 1628775"/>
                <a:gd name="connsiteX46" fmla="*/ 2300288 w 2383632"/>
                <a:gd name="connsiteY46" fmla="*/ 711993 h 1628775"/>
                <a:gd name="connsiteX47" fmla="*/ 2302669 w 2383632"/>
                <a:gd name="connsiteY47" fmla="*/ 602456 h 1628775"/>
                <a:gd name="connsiteX48" fmla="*/ 2305050 w 2383632"/>
                <a:gd name="connsiteY48" fmla="*/ 523875 h 1628775"/>
                <a:gd name="connsiteX49" fmla="*/ 2309813 w 2383632"/>
                <a:gd name="connsiteY49" fmla="*/ 461962 h 1628775"/>
                <a:gd name="connsiteX50" fmla="*/ 2316957 w 2383632"/>
                <a:gd name="connsiteY50" fmla="*/ 419100 h 1628775"/>
                <a:gd name="connsiteX51" fmla="*/ 2331244 w 2383632"/>
                <a:gd name="connsiteY51" fmla="*/ 376237 h 1628775"/>
                <a:gd name="connsiteX52" fmla="*/ 2340769 w 2383632"/>
                <a:gd name="connsiteY52" fmla="*/ 359568 h 1628775"/>
                <a:gd name="connsiteX53" fmla="*/ 2359819 w 2383632"/>
                <a:gd name="connsiteY53" fmla="*/ 345281 h 1628775"/>
                <a:gd name="connsiteX54" fmla="*/ 2371725 w 2383632"/>
                <a:gd name="connsiteY54" fmla="*/ 328612 h 1628775"/>
                <a:gd name="connsiteX55" fmla="*/ 2383632 w 2383632"/>
                <a:gd name="connsiteY55" fmla="*/ 300037 h 1628775"/>
                <a:gd name="connsiteX56" fmla="*/ 2383632 w 2383632"/>
                <a:gd name="connsiteY56" fmla="*/ 285750 h 1628775"/>
                <a:gd name="connsiteX57" fmla="*/ 2378869 w 2383632"/>
                <a:gd name="connsiteY57" fmla="*/ 254793 h 1628775"/>
                <a:gd name="connsiteX58" fmla="*/ 2362200 w 2383632"/>
                <a:gd name="connsiteY58" fmla="*/ 228600 h 1628775"/>
                <a:gd name="connsiteX59" fmla="*/ 2345532 w 2383632"/>
                <a:gd name="connsiteY59" fmla="*/ 202406 h 1628775"/>
                <a:gd name="connsiteX60" fmla="*/ 2288382 w 2383632"/>
                <a:gd name="connsiteY60" fmla="*/ 140493 h 1628775"/>
                <a:gd name="connsiteX61" fmla="*/ 2231232 w 2383632"/>
                <a:gd name="connsiteY61" fmla="*/ 83343 h 1628775"/>
                <a:gd name="connsiteX62" fmla="*/ 2162175 w 2383632"/>
                <a:gd name="connsiteY62" fmla="*/ 38100 h 1628775"/>
                <a:gd name="connsiteX63" fmla="*/ 2102644 w 2383632"/>
                <a:gd name="connsiteY63" fmla="*/ 7143 h 1628775"/>
                <a:gd name="connsiteX64" fmla="*/ 2085975 w 2383632"/>
                <a:gd name="connsiteY64" fmla="*/ 0 h 1628775"/>
                <a:gd name="connsiteX65" fmla="*/ 2064544 w 2383632"/>
                <a:gd name="connsiteY65" fmla="*/ 0 h 1628775"/>
                <a:gd name="connsiteX66" fmla="*/ 2028825 w 2383632"/>
                <a:gd name="connsiteY66" fmla="*/ 9525 h 1628775"/>
                <a:gd name="connsiteX67" fmla="*/ 1976438 w 2383632"/>
                <a:gd name="connsiteY67" fmla="*/ 28575 h 1628775"/>
                <a:gd name="connsiteX68" fmla="*/ 1928813 w 2383632"/>
                <a:gd name="connsiteY68" fmla="*/ 50006 h 1628775"/>
                <a:gd name="connsiteX69" fmla="*/ 1712119 w 2383632"/>
                <a:gd name="connsiteY69" fmla="*/ 83343 h 1628775"/>
                <a:gd name="connsiteX70" fmla="*/ 1435894 w 2383632"/>
                <a:gd name="connsiteY70" fmla="*/ 123825 h 1628775"/>
                <a:gd name="connsiteX71" fmla="*/ 1178719 w 2383632"/>
                <a:gd name="connsiteY71" fmla="*/ 154781 h 1628775"/>
                <a:gd name="connsiteX72" fmla="*/ 919163 w 2383632"/>
                <a:gd name="connsiteY72" fmla="*/ 176212 h 1628775"/>
                <a:gd name="connsiteX73" fmla="*/ 735807 w 2383632"/>
                <a:gd name="connsiteY73" fmla="*/ 202406 h 1628775"/>
                <a:gd name="connsiteX74" fmla="*/ 526257 w 2383632"/>
                <a:gd name="connsiteY74" fmla="*/ 228600 h 162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383632" h="1628775">
                  <a:moveTo>
                    <a:pt x="526257" y="228600"/>
                  </a:moveTo>
                  <a:lnTo>
                    <a:pt x="373857" y="240506"/>
                  </a:lnTo>
                  <a:lnTo>
                    <a:pt x="240507" y="250031"/>
                  </a:lnTo>
                  <a:lnTo>
                    <a:pt x="123825" y="250031"/>
                  </a:lnTo>
                  <a:lnTo>
                    <a:pt x="0" y="250031"/>
                  </a:lnTo>
                  <a:lnTo>
                    <a:pt x="9525" y="385762"/>
                  </a:lnTo>
                  <a:lnTo>
                    <a:pt x="145257" y="407193"/>
                  </a:lnTo>
                  <a:lnTo>
                    <a:pt x="226219" y="409575"/>
                  </a:lnTo>
                  <a:lnTo>
                    <a:pt x="347663" y="404812"/>
                  </a:lnTo>
                  <a:lnTo>
                    <a:pt x="495300" y="395287"/>
                  </a:lnTo>
                  <a:lnTo>
                    <a:pt x="673894" y="381000"/>
                  </a:lnTo>
                  <a:lnTo>
                    <a:pt x="823913" y="366712"/>
                  </a:lnTo>
                  <a:lnTo>
                    <a:pt x="923925" y="357187"/>
                  </a:lnTo>
                  <a:lnTo>
                    <a:pt x="1226344" y="330993"/>
                  </a:lnTo>
                  <a:lnTo>
                    <a:pt x="1371600" y="319087"/>
                  </a:lnTo>
                  <a:lnTo>
                    <a:pt x="1497807" y="304800"/>
                  </a:lnTo>
                  <a:lnTo>
                    <a:pt x="1640682" y="283368"/>
                  </a:lnTo>
                  <a:lnTo>
                    <a:pt x="1783557" y="261937"/>
                  </a:lnTo>
                  <a:lnTo>
                    <a:pt x="1962150" y="228600"/>
                  </a:lnTo>
                  <a:lnTo>
                    <a:pt x="1988344" y="223837"/>
                  </a:lnTo>
                  <a:lnTo>
                    <a:pt x="2005013" y="228600"/>
                  </a:lnTo>
                  <a:lnTo>
                    <a:pt x="2021682" y="238125"/>
                  </a:lnTo>
                  <a:lnTo>
                    <a:pt x="2038350" y="252412"/>
                  </a:lnTo>
                  <a:lnTo>
                    <a:pt x="2047875" y="271462"/>
                  </a:lnTo>
                  <a:lnTo>
                    <a:pt x="2052638" y="292893"/>
                  </a:lnTo>
                  <a:lnTo>
                    <a:pt x="2055019" y="342900"/>
                  </a:lnTo>
                  <a:cubicBezTo>
                    <a:pt x="2054225" y="423862"/>
                    <a:pt x="2053432" y="504825"/>
                    <a:pt x="2052638" y="585787"/>
                  </a:cubicBezTo>
                  <a:lnTo>
                    <a:pt x="2043113" y="812006"/>
                  </a:lnTo>
                  <a:lnTo>
                    <a:pt x="2033588" y="966787"/>
                  </a:lnTo>
                  <a:cubicBezTo>
                    <a:pt x="2032794" y="989806"/>
                    <a:pt x="2032001" y="1012824"/>
                    <a:pt x="2031207" y="1035843"/>
                  </a:cubicBezTo>
                  <a:cubicBezTo>
                    <a:pt x="2032794" y="1226343"/>
                    <a:pt x="2034382" y="1416843"/>
                    <a:pt x="2035969" y="1607343"/>
                  </a:cubicBezTo>
                  <a:lnTo>
                    <a:pt x="2052638" y="1621631"/>
                  </a:lnTo>
                  <a:lnTo>
                    <a:pt x="2074069" y="1626393"/>
                  </a:lnTo>
                  <a:lnTo>
                    <a:pt x="2088357" y="1628775"/>
                  </a:lnTo>
                  <a:lnTo>
                    <a:pt x="2116932" y="1616868"/>
                  </a:lnTo>
                  <a:lnTo>
                    <a:pt x="2143125" y="1597818"/>
                  </a:lnTo>
                  <a:lnTo>
                    <a:pt x="2171700" y="1569243"/>
                  </a:lnTo>
                  <a:lnTo>
                    <a:pt x="2200275" y="1531143"/>
                  </a:lnTo>
                  <a:lnTo>
                    <a:pt x="2235994" y="1471612"/>
                  </a:lnTo>
                  <a:lnTo>
                    <a:pt x="2264569" y="1414462"/>
                  </a:lnTo>
                  <a:lnTo>
                    <a:pt x="2293144" y="1347787"/>
                  </a:lnTo>
                  <a:lnTo>
                    <a:pt x="2314575" y="1266825"/>
                  </a:lnTo>
                  <a:lnTo>
                    <a:pt x="2324100" y="1207293"/>
                  </a:lnTo>
                  <a:lnTo>
                    <a:pt x="2319338" y="1152525"/>
                  </a:lnTo>
                  <a:lnTo>
                    <a:pt x="2307432" y="1000125"/>
                  </a:lnTo>
                  <a:lnTo>
                    <a:pt x="2300288" y="826293"/>
                  </a:lnTo>
                  <a:lnTo>
                    <a:pt x="2300288" y="711993"/>
                  </a:lnTo>
                  <a:cubicBezTo>
                    <a:pt x="2301082" y="675481"/>
                    <a:pt x="2301875" y="638968"/>
                    <a:pt x="2302669" y="602456"/>
                  </a:cubicBezTo>
                  <a:cubicBezTo>
                    <a:pt x="2303463" y="576262"/>
                    <a:pt x="2304256" y="550069"/>
                    <a:pt x="2305050" y="523875"/>
                  </a:cubicBezTo>
                  <a:lnTo>
                    <a:pt x="2309813" y="461962"/>
                  </a:lnTo>
                  <a:lnTo>
                    <a:pt x="2316957" y="419100"/>
                  </a:lnTo>
                  <a:lnTo>
                    <a:pt x="2331244" y="376237"/>
                  </a:lnTo>
                  <a:lnTo>
                    <a:pt x="2340769" y="359568"/>
                  </a:lnTo>
                  <a:lnTo>
                    <a:pt x="2359819" y="345281"/>
                  </a:lnTo>
                  <a:lnTo>
                    <a:pt x="2371725" y="328612"/>
                  </a:lnTo>
                  <a:lnTo>
                    <a:pt x="2383632" y="300037"/>
                  </a:lnTo>
                  <a:lnTo>
                    <a:pt x="2383632" y="285750"/>
                  </a:lnTo>
                  <a:lnTo>
                    <a:pt x="2378869" y="254793"/>
                  </a:lnTo>
                  <a:lnTo>
                    <a:pt x="2362200" y="228600"/>
                  </a:lnTo>
                  <a:lnTo>
                    <a:pt x="2345532" y="202406"/>
                  </a:lnTo>
                  <a:lnTo>
                    <a:pt x="2288382" y="140493"/>
                  </a:lnTo>
                  <a:lnTo>
                    <a:pt x="2231232" y="83343"/>
                  </a:lnTo>
                  <a:lnTo>
                    <a:pt x="2162175" y="38100"/>
                  </a:lnTo>
                  <a:lnTo>
                    <a:pt x="2102644" y="7143"/>
                  </a:lnTo>
                  <a:lnTo>
                    <a:pt x="2085975" y="0"/>
                  </a:lnTo>
                  <a:lnTo>
                    <a:pt x="2064544" y="0"/>
                  </a:lnTo>
                  <a:lnTo>
                    <a:pt x="2028825" y="9525"/>
                  </a:lnTo>
                  <a:lnTo>
                    <a:pt x="1976438" y="28575"/>
                  </a:lnTo>
                  <a:lnTo>
                    <a:pt x="1928813" y="50006"/>
                  </a:lnTo>
                  <a:lnTo>
                    <a:pt x="1712119" y="83343"/>
                  </a:lnTo>
                  <a:lnTo>
                    <a:pt x="1435894" y="123825"/>
                  </a:lnTo>
                  <a:lnTo>
                    <a:pt x="1178719" y="154781"/>
                  </a:lnTo>
                  <a:lnTo>
                    <a:pt x="919163" y="176212"/>
                  </a:lnTo>
                  <a:lnTo>
                    <a:pt x="735807" y="202406"/>
                  </a:lnTo>
                  <a:lnTo>
                    <a:pt x="526257" y="2286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3">
              <a:extLst>
                <a:ext uri="{FF2B5EF4-FFF2-40B4-BE49-F238E27FC236}">
                  <a16:creationId xmlns:a16="http://schemas.microsoft.com/office/drawing/2014/main" id="{EF52ACB2-A4DD-4F55-BFBF-B66EA5949DF6}"/>
                </a:ext>
              </a:extLst>
            </p:cNvPr>
            <p:cNvSpPr/>
            <p:nvPr/>
          </p:nvSpPr>
          <p:spPr>
            <a:xfrm>
              <a:off x="5481638" y="4957763"/>
              <a:ext cx="641350" cy="671512"/>
            </a:xfrm>
            <a:custGeom>
              <a:avLst/>
              <a:gdLst>
                <a:gd name="connsiteX0" fmla="*/ 138112 w 640556"/>
                <a:gd name="connsiteY0" fmla="*/ 76200 h 671512"/>
                <a:gd name="connsiteX1" fmla="*/ 276225 w 640556"/>
                <a:gd name="connsiteY1" fmla="*/ 119062 h 671512"/>
                <a:gd name="connsiteX2" fmla="*/ 402431 w 640556"/>
                <a:gd name="connsiteY2" fmla="*/ 159543 h 671512"/>
                <a:gd name="connsiteX3" fmla="*/ 438150 w 640556"/>
                <a:gd name="connsiteY3" fmla="*/ 169068 h 671512"/>
                <a:gd name="connsiteX4" fmla="*/ 466725 w 640556"/>
                <a:gd name="connsiteY4" fmla="*/ 173831 h 671512"/>
                <a:gd name="connsiteX5" fmla="*/ 490537 w 640556"/>
                <a:gd name="connsiteY5" fmla="*/ 171450 h 671512"/>
                <a:gd name="connsiteX6" fmla="*/ 514350 w 640556"/>
                <a:gd name="connsiteY6" fmla="*/ 161925 h 671512"/>
                <a:gd name="connsiteX7" fmla="*/ 528637 w 640556"/>
                <a:gd name="connsiteY7" fmla="*/ 152400 h 671512"/>
                <a:gd name="connsiteX8" fmla="*/ 542925 w 640556"/>
                <a:gd name="connsiteY8" fmla="*/ 130968 h 671512"/>
                <a:gd name="connsiteX9" fmla="*/ 554831 w 640556"/>
                <a:gd name="connsiteY9" fmla="*/ 97631 h 671512"/>
                <a:gd name="connsiteX10" fmla="*/ 559593 w 640556"/>
                <a:gd name="connsiteY10" fmla="*/ 0 h 671512"/>
                <a:gd name="connsiteX11" fmla="*/ 640556 w 640556"/>
                <a:gd name="connsiteY11" fmla="*/ 654843 h 671512"/>
                <a:gd name="connsiteX12" fmla="*/ 611981 w 640556"/>
                <a:gd name="connsiteY12" fmla="*/ 671512 h 671512"/>
                <a:gd name="connsiteX13" fmla="*/ 581025 w 640556"/>
                <a:gd name="connsiteY13" fmla="*/ 669131 h 671512"/>
                <a:gd name="connsiteX14" fmla="*/ 557212 w 640556"/>
                <a:gd name="connsiteY14" fmla="*/ 654843 h 671512"/>
                <a:gd name="connsiteX15" fmla="*/ 533400 w 640556"/>
                <a:gd name="connsiteY15" fmla="*/ 631031 h 671512"/>
                <a:gd name="connsiteX16" fmla="*/ 509587 w 640556"/>
                <a:gd name="connsiteY16" fmla="*/ 592931 h 671512"/>
                <a:gd name="connsiteX17" fmla="*/ 485775 w 640556"/>
                <a:gd name="connsiteY17" fmla="*/ 535781 h 671512"/>
                <a:gd name="connsiteX18" fmla="*/ 466725 w 640556"/>
                <a:gd name="connsiteY18" fmla="*/ 483393 h 671512"/>
                <a:gd name="connsiteX19" fmla="*/ 452437 w 640556"/>
                <a:gd name="connsiteY19" fmla="*/ 454818 h 671512"/>
                <a:gd name="connsiteX20" fmla="*/ 426243 w 640556"/>
                <a:gd name="connsiteY20" fmla="*/ 419100 h 671512"/>
                <a:gd name="connsiteX21" fmla="*/ 383381 w 640556"/>
                <a:gd name="connsiteY21" fmla="*/ 373856 h 671512"/>
                <a:gd name="connsiteX22" fmla="*/ 340518 w 640556"/>
                <a:gd name="connsiteY22" fmla="*/ 335756 h 671512"/>
                <a:gd name="connsiteX23" fmla="*/ 278606 w 640556"/>
                <a:gd name="connsiteY23" fmla="*/ 283368 h 671512"/>
                <a:gd name="connsiteX24" fmla="*/ 214312 w 640556"/>
                <a:gd name="connsiteY24" fmla="*/ 233362 h 671512"/>
                <a:gd name="connsiteX25" fmla="*/ 154781 w 640556"/>
                <a:gd name="connsiteY25" fmla="*/ 190500 h 671512"/>
                <a:gd name="connsiteX26" fmla="*/ 61912 w 640556"/>
                <a:gd name="connsiteY26" fmla="*/ 135731 h 671512"/>
                <a:gd name="connsiteX27" fmla="*/ 45243 w 640556"/>
                <a:gd name="connsiteY27" fmla="*/ 126206 h 671512"/>
                <a:gd name="connsiteX28" fmla="*/ 23812 w 640556"/>
                <a:gd name="connsiteY28" fmla="*/ 102393 h 671512"/>
                <a:gd name="connsiteX29" fmla="*/ 7143 w 640556"/>
                <a:gd name="connsiteY29" fmla="*/ 78581 h 671512"/>
                <a:gd name="connsiteX30" fmla="*/ 0 w 640556"/>
                <a:gd name="connsiteY30" fmla="*/ 50006 h 671512"/>
                <a:gd name="connsiteX31" fmla="*/ 7143 w 640556"/>
                <a:gd name="connsiteY31" fmla="*/ 40481 h 671512"/>
                <a:gd name="connsiteX32" fmla="*/ 16668 w 640556"/>
                <a:gd name="connsiteY32" fmla="*/ 40481 h 671512"/>
                <a:gd name="connsiteX33" fmla="*/ 47625 w 640556"/>
                <a:gd name="connsiteY33" fmla="*/ 47625 h 671512"/>
                <a:gd name="connsiteX34" fmla="*/ 138112 w 640556"/>
                <a:gd name="connsiteY34" fmla="*/ 76200 h 67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40556" h="671512">
                  <a:moveTo>
                    <a:pt x="138112" y="76200"/>
                  </a:moveTo>
                  <a:lnTo>
                    <a:pt x="276225" y="119062"/>
                  </a:lnTo>
                  <a:lnTo>
                    <a:pt x="402431" y="159543"/>
                  </a:lnTo>
                  <a:lnTo>
                    <a:pt x="438150" y="169068"/>
                  </a:lnTo>
                  <a:lnTo>
                    <a:pt x="466725" y="173831"/>
                  </a:lnTo>
                  <a:lnTo>
                    <a:pt x="490537" y="171450"/>
                  </a:lnTo>
                  <a:lnTo>
                    <a:pt x="514350" y="161925"/>
                  </a:lnTo>
                  <a:lnTo>
                    <a:pt x="528637" y="152400"/>
                  </a:lnTo>
                  <a:lnTo>
                    <a:pt x="542925" y="130968"/>
                  </a:lnTo>
                  <a:lnTo>
                    <a:pt x="554831" y="97631"/>
                  </a:lnTo>
                  <a:lnTo>
                    <a:pt x="559593" y="0"/>
                  </a:lnTo>
                  <a:lnTo>
                    <a:pt x="640556" y="654843"/>
                  </a:lnTo>
                  <a:lnTo>
                    <a:pt x="611981" y="671512"/>
                  </a:lnTo>
                  <a:lnTo>
                    <a:pt x="581025" y="669131"/>
                  </a:lnTo>
                  <a:lnTo>
                    <a:pt x="557212" y="654843"/>
                  </a:lnTo>
                  <a:lnTo>
                    <a:pt x="533400" y="631031"/>
                  </a:lnTo>
                  <a:lnTo>
                    <a:pt x="509587" y="592931"/>
                  </a:lnTo>
                  <a:lnTo>
                    <a:pt x="485775" y="535781"/>
                  </a:lnTo>
                  <a:lnTo>
                    <a:pt x="466725" y="483393"/>
                  </a:lnTo>
                  <a:lnTo>
                    <a:pt x="452437" y="454818"/>
                  </a:lnTo>
                  <a:lnTo>
                    <a:pt x="426243" y="419100"/>
                  </a:lnTo>
                  <a:lnTo>
                    <a:pt x="383381" y="373856"/>
                  </a:lnTo>
                  <a:lnTo>
                    <a:pt x="340518" y="335756"/>
                  </a:lnTo>
                  <a:lnTo>
                    <a:pt x="278606" y="283368"/>
                  </a:lnTo>
                  <a:lnTo>
                    <a:pt x="214312" y="233362"/>
                  </a:lnTo>
                  <a:lnTo>
                    <a:pt x="154781" y="190500"/>
                  </a:lnTo>
                  <a:lnTo>
                    <a:pt x="61912" y="135731"/>
                  </a:lnTo>
                  <a:lnTo>
                    <a:pt x="45243" y="126206"/>
                  </a:lnTo>
                  <a:lnTo>
                    <a:pt x="23812" y="102393"/>
                  </a:lnTo>
                  <a:lnTo>
                    <a:pt x="7143" y="78581"/>
                  </a:lnTo>
                  <a:lnTo>
                    <a:pt x="0" y="50006"/>
                  </a:lnTo>
                  <a:lnTo>
                    <a:pt x="7143" y="40481"/>
                  </a:lnTo>
                  <a:lnTo>
                    <a:pt x="16668" y="40481"/>
                  </a:lnTo>
                  <a:lnTo>
                    <a:pt x="47625" y="47625"/>
                  </a:lnTo>
                  <a:lnTo>
                    <a:pt x="138112" y="762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4">
              <a:extLst>
                <a:ext uri="{FF2B5EF4-FFF2-40B4-BE49-F238E27FC236}">
                  <a16:creationId xmlns:a16="http://schemas.microsoft.com/office/drawing/2014/main" id="{9B70EEF8-6750-4AA1-8D9A-BDCBC475B6F5}"/>
                </a:ext>
              </a:extLst>
            </p:cNvPr>
            <p:cNvSpPr/>
            <p:nvPr/>
          </p:nvSpPr>
          <p:spPr>
            <a:xfrm>
              <a:off x="4840288" y="3579813"/>
              <a:ext cx="392112" cy="2751137"/>
            </a:xfrm>
            <a:custGeom>
              <a:avLst/>
              <a:gdLst>
                <a:gd name="connsiteX0" fmla="*/ 324806 w 391885"/>
                <a:gd name="connsiteY0" fmla="*/ 1002663 h 2750261"/>
                <a:gd name="connsiteX1" fmla="*/ 324806 w 391885"/>
                <a:gd name="connsiteY1" fmla="*/ 741406 h 2750261"/>
                <a:gd name="connsiteX2" fmla="*/ 324806 w 391885"/>
                <a:gd name="connsiteY2" fmla="*/ 522515 h 2750261"/>
                <a:gd name="connsiteX3" fmla="*/ 328336 w 391885"/>
                <a:gd name="connsiteY3" fmla="*/ 473088 h 2750261"/>
                <a:gd name="connsiteX4" fmla="*/ 331867 w 391885"/>
                <a:gd name="connsiteY4" fmla="*/ 423661 h 2750261"/>
                <a:gd name="connsiteX5" fmla="*/ 335397 w 391885"/>
                <a:gd name="connsiteY5" fmla="*/ 388356 h 2750261"/>
                <a:gd name="connsiteX6" fmla="*/ 345989 w 391885"/>
                <a:gd name="connsiteY6" fmla="*/ 338929 h 2750261"/>
                <a:gd name="connsiteX7" fmla="*/ 363641 w 391885"/>
                <a:gd name="connsiteY7" fmla="*/ 296563 h 2750261"/>
                <a:gd name="connsiteX8" fmla="*/ 381294 w 391885"/>
                <a:gd name="connsiteY8" fmla="*/ 264788 h 2750261"/>
                <a:gd name="connsiteX9" fmla="*/ 388355 w 391885"/>
                <a:gd name="connsiteY9" fmla="*/ 247136 h 2750261"/>
                <a:gd name="connsiteX10" fmla="*/ 391885 w 391885"/>
                <a:gd name="connsiteY10" fmla="*/ 222422 h 2750261"/>
                <a:gd name="connsiteX11" fmla="*/ 374233 w 391885"/>
                <a:gd name="connsiteY11" fmla="*/ 183586 h 2750261"/>
                <a:gd name="connsiteX12" fmla="*/ 349519 w 391885"/>
                <a:gd name="connsiteY12" fmla="*/ 141220 h 2750261"/>
                <a:gd name="connsiteX13" fmla="*/ 310684 w 391885"/>
                <a:gd name="connsiteY13" fmla="*/ 95324 h 2750261"/>
                <a:gd name="connsiteX14" fmla="*/ 250665 w 391885"/>
                <a:gd name="connsiteY14" fmla="*/ 38836 h 2750261"/>
                <a:gd name="connsiteX15" fmla="*/ 197708 w 391885"/>
                <a:gd name="connsiteY15" fmla="*/ 0 h 2750261"/>
                <a:gd name="connsiteX16" fmla="*/ 0 w 391885"/>
                <a:gd name="connsiteY16" fmla="*/ 56488 h 2750261"/>
                <a:gd name="connsiteX17" fmla="*/ 17652 w 391885"/>
                <a:gd name="connsiteY17" fmla="*/ 105915 h 2750261"/>
                <a:gd name="connsiteX18" fmla="*/ 31774 w 391885"/>
                <a:gd name="connsiteY18" fmla="*/ 151812 h 2750261"/>
                <a:gd name="connsiteX19" fmla="*/ 42366 w 391885"/>
                <a:gd name="connsiteY19" fmla="*/ 211830 h 2750261"/>
                <a:gd name="connsiteX20" fmla="*/ 49427 w 391885"/>
                <a:gd name="connsiteY20" fmla="*/ 282441 h 2750261"/>
                <a:gd name="connsiteX21" fmla="*/ 52957 w 391885"/>
                <a:gd name="connsiteY21" fmla="*/ 356581 h 2750261"/>
                <a:gd name="connsiteX22" fmla="*/ 56488 w 391885"/>
                <a:gd name="connsiteY22" fmla="*/ 614308 h 2750261"/>
                <a:gd name="connsiteX23" fmla="*/ 56488 w 391885"/>
                <a:gd name="connsiteY23" fmla="*/ 981480 h 2750261"/>
                <a:gd name="connsiteX24" fmla="*/ 56488 w 391885"/>
                <a:gd name="connsiteY24" fmla="*/ 1218024 h 2750261"/>
                <a:gd name="connsiteX25" fmla="*/ 56488 w 391885"/>
                <a:gd name="connsiteY25" fmla="*/ 1669928 h 2750261"/>
                <a:gd name="connsiteX26" fmla="*/ 56488 w 391885"/>
                <a:gd name="connsiteY26" fmla="*/ 1998264 h 2750261"/>
                <a:gd name="connsiteX27" fmla="*/ 56488 w 391885"/>
                <a:gd name="connsiteY27" fmla="*/ 2181851 h 2750261"/>
                <a:gd name="connsiteX28" fmla="*/ 56488 w 391885"/>
                <a:gd name="connsiteY28" fmla="*/ 2312479 h 2750261"/>
                <a:gd name="connsiteX29" fmla="*/ 56488 w 391885"/>
                <a:gd name="connsiteY29" fmla="*/ 2414864 h 2750261"/>
                <a:gd name="connsiteX30" fmla="*/ 56488 w 391885"/>
                <a:gd name="connsiteY30" fmla="*/ 2499596 h 2750261"/>
                <a:gd name="connsiteX31" fmla="*/ 63549 w 391885"/>
                <a:gd name="connsiteY31" fmla="*/ 2552553 h 2750261"/>
                <a:gd name="connsiteX32" fmla="*/ 70610 w 391885"/>
                <a:gd name="connsiteY32" fmla="*/ 2605511 h 2750261"/>
                <a:gd name="connsiteX33" fmla="*/ 88262 w 391885"/>
                <a:gd name="connsiteY33" fmla="*/ 2669060 h 2750261"/>
                <a:gd name="connsiteX34" fmla="*/ 105915 w 391885"/>
                <a:gd name="connsiteY34" fmla="*/ 2704365 h 2750261"/>
                <a:gd name="connsiteX35" fmla="*/ 123567 w 391885"/>
                <a:gd name="connsiteY35" fmla="*/ 2729078 h 2750261"/>
                <a:gd name="connsiteX36" fmla="*/ 137689 w 391885"/>
                <a:gd name="connsiteY36" fmla="*/ 2743200 h 2750261"/>
                <a:gd name="connsiteX37" fmla="*/ 158872 w 391885"/>
                <a:gd name="connsiteY37" fmla="*/ 2750261 h 2750261"/>
                <a:gd name="connsiteX38" fmla="*/ 176525 w 391885"/>
                <a:gd name="connsiteY38" fmla="*/ 2750261 h 2750261"/>
                <a:gd name="connsiteX39" fmla="*/ 208299 w 391885"/>
                <a:gd name="connsiteY39" fmla="*/ 2739670 h 2750261"/>
                <a:gd name="connsiteX40" fmla="*/ 229482 w 391885"/>
                <a:gd name="connsiteY40" fmla="*/ 2725548 h 2750261"/>
                <a:gd name="connsiteX41" fmla="*/ 250665 w 391885"/>
                <a:gd name="connsiteY41" fmla="*/ 2697304 h 2750261"/>
                <a:gd name="connsiteX42" fmla="*/ 268318 w 391885"/>
                <a:gd name="connsiteY42" fmla="*/ 2654938 h 2750261"/>
                <a:gd name="connsiteX43" fmla="*/ 278909 w 391885"/>
                <a:gd name="connsiteY43" fmla="*/ 2594919 h 2750261"/>
                <a:gd name="connsiteX44" fmla="*/ 285970 w 391885"/>
                <a:gd name="connsiteY44" fmla="*/ 2474882 h 2750261"/>
                <a:gd name="connsiteX45" fmla="*/ 303623 w 391885"/>
                <a:gd name="connsiteY45" fmla="*/ 2199503 h 2750261"/>
                <a:gd name="connsiteX46" fmla="*/ 310684 w 391885"/>
                <a:gd name="connsiteY46" fmla="*/ 1962959 h 2750261"/>
                <a:gd name="connsiteX47" fmla="*/ 317745 w 391885"/>
                <a:gd name="connsiteY47" fmla="*/ 1595787 h 2750261"/>
                <a:gd name="connsiteX48" fmla="*/ 324806 w 391885"/>
                <a:gd name="connsiteY48" fmla="*/ 1179188 h 2750261"/>
                <a:gd name="connsiteX49" fmla="*/ 324806 w 391885"/>
                <a:gd name="connsiteY49" fmla="*/ 1002663 h 275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91885" h="2750261">
                  <a:moveTo>
                    <a:pt x="324806" y="1002663"/>
                  </a:moveTo>
                  <a:lnTo>
                    <a:pt x="324806" y="741406"/>
                  </a:lnTo>
                  <a:lnTo>
                    <a:pt x="324806" y="522515"/>
                  </a:lnTo>
                  <a:lnTo>
                    <a:pt x="328336" y="473088"/>
                  </a:lnTo>
                  <a:lnTo>
                    <a:pt x="331867" y="423661"/>
                  </a:lnTo>
                  <a:lnTo>
                    <a:pt x="335397" y="388356"/>
                  </a:lnTo>
                  <a:lnTo>
                    <a:pt x="345989" y="338929"/>
                  </a:lnTo>
                  <a:lnTo>
                    <a:pt x="363641" y="296563"/>
                  </a:lnTo>
                  <a:lnTo>
                    <a:pt x="381294" y="264788"/>
                  </a:lnTo>
                  <a:lnTo>
                    <a:pt x="388355" y="247136"/>
                  </a:lnTo>
                  <a:lnTo>
                    <a:pt x="391885" y="222422"/>
                  </a:lnTo>
                  <a:lnTo>
                    <a:pt x="374233" y="183586"/>
                  </a:lnTo>
                  <a:lnTo>
                    <a:pt x="349519" y="141220"/>
                  </a:lnTo>
                  <a:lnTo>
                    <a:pt x="310684" y="95324"/>
                  </a:lnTo>
                  <a:lnTo>
                    <a:pt x="250665" y="38836"/>
                  </a:lnTo>
                  <a:lnTo>
                    <a:pt x="197708" y="0"/>
                  </a:lnTo>
                  <a:lnTo>
                    <a:pt x="0" y="56488"/>
                  </a:lnTo>
                  <a:lnTo>
                    <a:pt x="17652" y="105915"/>
                  </a:lnTo>
                  <a:lnTo>
                    <a:pt x="31774" y="151812"/>
                  </a:lnTo>
                  <a:lnTo>
                    <a:pt x="42366" y="211830"/>
                  </a:lnTo>
                  <a:lnTo>
                    <a:pt x="49427" y="282441"/>
                  </a:lnTo>
                  <a:lnTo>
                    <a:pt x="52957" y="356581"/>
                  </a:lnTo>
                  <a:lnTo>
                    <a:pt x="56488" y="614308"/>
                  </a:lnTo>
                  <a:lnTo>
                    <a:pt x="56488" y="981480"/>
                  </a:lnTo>
                  <a:lnTo>
                    <a:pt x="56488" y="1218024"/>
                  </a:lnTo>
                  <a:lnTo>
                    <a:pt x="56488" y="1669928"/>
                  </a:lnTo>
                  <a:lnTo>
                    <a:pt x="56488" y="1998264"/>
                  </a:lnTo>
                  <a:lnTo>
                    <a:pt x="56488" y="2181851"/>
                  </a:lnTo>
                  <a:lnTo>
                    <a:pt x="56488" y="2312479"/>
                  </a:lnTo>
                  <a:lnTo>
                    <a:pt x="56488" y="2414864"/>
                  </a:lnTo>
                  <a:lnTo>
                    <a:pt x="56488" y="2499596"/>
                  </a:lnTo>
                  <a:lnTo>
                    <a:pt x="63549" y="2552553"/>
                  </a:lnTo>
                  <a:lnTo>
                    <a:pt x="70610" y="2605511"/>
                  </a:lnTo>
                  <a:lnTo>
                    <a:pt x="88262" y="2669060"/>
                  </a:lnTo>
                  <a:lnTo>
                    <a:pt x="105915" y="2704365"/>
                  </a:lnTo>
                  <a:lnTo>
                    <a:pt x="123567" y="2729078"/>
                  </a:lnTo>
                  <a:lnTo>
                    <a:pt x="137689" y="2743200"/>
                  </a:lnTo>
                  <a:lnTo>
                    <a:pt x="158872" y="2750261"/>
                  </a:lnTo>
                  <a:lnTo>
                    <a:pt x="176525" y="2750261"/>
                  </a:lnTo>
                  <a:lnTo>
                    <a:pt x="208299" y="2739670"/>
                  </a:lnTo>
                  <a:lnTo>
                    <a:pt x="229482" y="2725548"/>
                  </a:lnTo>
                  <a:lnTo>
                    <a:pt x="250665" y="2697304"/>
                  </a:lnTo>
                  <a:lnTo>
                    <a:pt x="268318" y="2654938"/>
                  </a:lnTo>
                  <a:lnTo>
                    <a:pt x="278909" y="2594919"/>
                  </a:lnTo>
                  <a:lnTo>
                    <a:pt x="285970" y="2474882"/>
                  </a:lnTo>
                  <a:lnTo>
                    <a:pt x="303623" y="2199503"/>
                  </a:lnTo>
                  <a:lnTo>
                    <a:pt x="310684" y="1962959"/>
                  </a:lnTo>
                  <a:lnTo>
                    <a:pt x="317745" y="1595787"/>
                  </a:lnTo>
                  <a:lnTo>
                    <a:pt x="324806" y="1179188"/>
                  </a:lnTo>
                  <a:lnTo>
                    <a:pt x="324806" y="100266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0" name="グループ化 29">
            <a:extLst>
              <a:ext uri="{FF2B5EF4-FFF2-40B4-BE49-F238E27FC236}">
                <a16:creationId xmlns:a16="http://schemas.microsoft.com/office/drawing/2014/main" id="{9E84A3EA-020D-433B-9786-5509F83BC513}"/>
              </a:ext>
            </a:extLst>
          </p:cNvPr>
          <p:cNvGrpSpPr/>
          <p:nvPr/>
        </p:nvGrpSpPr>
        <p:grpSpPr>
          <a:xfrm>
            <a:off x="2767013" y="1341438"/>
            <a:ext cx="4387850" cy="4837112"/>
            <a:chOff x="2767013" y="1341438"/>
            <a:chExt cx="4387850" cy="4837112"/>
          </a:xfrm>
        </p:grpSpPr>
        <p:sp>
          <p:nvSpPr>
            <p:cNvPr id="31" name="フリーフォーム 2">
              <a:extLst>
                <a:ext uri="{FF2B5EF4-FFF2-40B4-BE49-F238E27FC236}">
                  <a16:creationId xmlns:a16="http://schemas.microsoft.com/office/drawing/2014/main" id="{7ED78BF2-AEEA-49D0-8F8E-81E9C5D3C87B}"/>
                </a:ext>
              </a:extLst>
            </p:cNvPr>
            <p:cNvSpPr/>
            <p:nvPr/>
          </p:nvSpPr>
          <p:spPr>
            <a:xfrm>
              <a:off x="2767013" y="1978025"/>
              <a:ext cx="4229100" cy="585788"/>
            </a:xfrm>
            <a:custGeom>
              <a:avLst/>
              <a:gdLst>
                <a:gd name="connsiteX0" fmla="*/ 1444684 w 4228675"/>
                <a:gd name="connsiteY0" fmla="*/ 370519 h 584672"/>
                <a:gd name="connsiteX1" fmla="*/ 1658837 w 4228675"/>
                <a:gd name="connsiteY1" fmla="*/ 343325 h 584672"/>
                <a:gd name="connsiteX2" fmla="*/ 1951173 w 4228675"/>
                <a:gd name="connsiteY2" fmla="*/ 316131 h 584672"/>
                <a:gd name="connsiteX3" fmla="*/ 2257106 w 4228675"/>
                <a:gd name="connsiteY3" fmla="*/ 292336 h 584672"/>
                <a:gd name="connsiteX4" fmla="*/ 2450864 w 4228675"/>
                <a:gd name="connsiteY4" fmla="*/ 271941 h 584672"/>
                <a:gd name="connsiteX5" fmla="*/ 2756797 w 4228675"/>
                <a:gd name="connsiteY5" fmla="*/ 251545 h 584672"/>
                <a:gd name="connsiteX6" fmla="*/ 2940357 w 4228675"/>
                <a:gd name="connsiteY6" fmla="*/ 248146 h 584672"/>
                <a:gd name="connsiteX7" fmla="*/ 3069528 w 4228675"/>
                <a:gd name="connsiteY7" fmla="*/ 248146 h 584672"/>
                <a:gd name="connsiteX8" fmla="*/ 3270085 w 4228675"/>
                <a:gd name="connsiteY8" fmla="*/ 268542 h 584672"/>
                <a:gd name="connsiteX9" fmla="*/ 3497835 w 4228675"/>
                <a:gd name="connsiteY9" fmla="*/ 271941 h 584672"/>
                <a:gd name="connsiteX10" fmla="*/ 3711988 w 4228675"/>
                <a:gd name="connsiteY10" fmla="*/ 282139 h 584672"/>
                <a:gd name="connsiteX11" fmla="*/ 3936339 w 4228675"/>
                <a:gd name="connsiteY11" fmla="*/ 295736 h 584672"/>
                <a:gd name="connsiteX12" fmla="*/ 4092705 w 4228675"/>
                <a:gd name="connsiteY12" fmla="*/ 312732 h 584672"/>
                <a:gd name="connsiteX13" fmla="*/ 4133496 w 4228675"/>
                <a:gd name="connsiteY13" fmla="*/ 309333 h 584672"/>
                <a:gd name="connsiteX14" fmla="*/ 4174287 w 4228675"/>
                <a:gd name="connsiteY14" fmla="*/ 299135 h 584672"/>
                <a:gd name="connsiteX15" fmla="*/ 4204880 w 4228675"/>
                <a:gd name="connsiteY15" fmla="*/ 288937 h 584672"/>
                <a:gd name="connsiteX16" fmla="*/ 4218477 w 4228675"/>
                <a:gd name="connsiteY16" fmla="*/ 275340 h 584672"/>
                <a:gd name="connsiteX17" fmla="*/ 4228675 w 4228675"/>
                <a:gd name="connsiteY17" fmla="*/ 254945 h 584672"/>
                <a:gd name="connsiteX18" fmla="*/ 4228675 w 4228675"/>
                <a:gd name="connsiteY18" fmla="*/ 237948 h 584672"/>
                <a:gd name="connsiteX19" fmla="*/ 4215078 w 4228675"/>
                <a:gd name="connsiteY19" fmla="*/ 210754 h 584672"/>
                <a:gd name="connsiteX20" fmla="*/ 4191283 w 4228675"/>
                <a:gd name="connsiteY20" fmla="*/ 176762 h 584672"/>
                <a:gd name="connsiteX21" fmla="*/ 4160690 w 4228675"/>
                <a:gd name="connsiteY21" fmla="*/ 146168 h 584672"/>
                <a:gd name="connsiteX22" fmla="*/ 4126697 w 4228675"/>
                <a:gd name="connsiteY22" fmla="*/ 118974 h 584672"/>
                <a:gd name="connsiteX23" fmla="*/ 4082507 w 4228675"/>
                <a:gd name="connsiteY23" fmla="*/ 91780 h 584672"/>
                <a:gd name="connsiteX24" fmla="*/ 3994126 w 4228675"/>
                <a:gd name="connsiteY24" fmla="*/ 50989 h 584672"/>
                <a:gd name="connsiteX25" fmla="*/ 3922742 w 4228675"/>
                <a:gd name="connsiteY25" fmla="*/ 20396 h 584672"/>
                <a:gd name="connsiteX26" fmla="*/ 3851357 w 4228675"/>
                <a:gd name="connsiteY26" fmla="*/ 0 h 584672"/>
                <a:gd name="connsiteX27" fmla="*/ 3830962 w 4228675"/>
                <a:gd name="connsiteY27" fmla="*/ 0 h 584672"/>
                <a:gd name="connsiteX28" fmla="*/ 3803768 w 4228675"/>
                <a:gd name="connsiteY28" fmla="*/ 10198 h 584672"/>
                <a:gd name="connsiteX29" fmla="*/ 3766376 w 4228675"/>
                <a:gd name="connsiteY29" fmla="*/ 27194 h 584672"/>
                <a:gd name="connsiteX30" fmla="*/ 3708589 w 4228675"/>
                <a:gd name="connsiteY30" fmla="*/ 44191 h 584672"/>
                <a:gd name="connsiteX31" fmla="*/ 3603212 w 4228675"/>
                <a:gd name="connsiteY31" fmla="*/ 57788 h 584672"/>
                <a:gd name="connsiteX32" fmla="*/ 3378861 w 4228675"/>
                <a:gd name="connsiteY32" fmla="*/ 67985 h 584672"/>
                <a:gd name="connsiteX33" fmla="*/ 3293879 w 4228675"/>
                <a:gd name="connsiteY33" fmla="*/ 67985 h 584672"/>
                <a:gd name="connsiteX34" fmla="*/ 2916562 w 4228675"/>
                <a:gd name="connsiteY34" fmla="*/ 71385 h 584672"/>
                <a:gd name="connsiteX35" fmla="*/ 2661618 w 4228675"/>
                <a:gd name="connsiteY35" fmla="*/ 81582 h 584672"/>
                <a:gd name="connsiteX36" fmla="*/ 2420270 w 4228675"/>
                <a:gd name="connsiteY36" fmla="*/ 98579 h 584672"/>
                <a:gd name="connsiteX37" fmla="*/ 2250308 w 4228675"/>
                <a:gd name="connsiteY37" fmla="*/ 112176 h 584672"/>
                <a:gd name="connsiteX38" fmla="*/ 1974968 w 4228675"/>
                <a:gd name="connsiteY38" fmla="*/ 135971 h 584672"/>
                <a:gd name="connsiteX39" fmla="*/ 1852595 w 4228675"/>
                <a:gd name="connsiteY39" fmla="*/ 146168 h 584672"/>
                <a:gd name="connsiteX40" fmla="*/ 1536464 w 4228675"/>
                <a:gd name="connsiteY40" fmla="*/ 176762 h 584672"/>
                <a:gd name="connsiteX41" fmla="*/ 1329109 w 4228675"/>
                <a:gd name="connsiteY41" fmla="*/ 203956 h 584672"/>
                <a:gd name="connsiteX42" fmla="*/ 1097960 w 4228675"/>
                <a:gd name="connsiteY42" fmla="*/ 248146 h 584672"/>
                <a:gd name="connsiteX43" fmla="*/ 846415 w 4228675"/>
                <a:gd name="connsiteY43" fmla="*/ 288937 h 584672"/>
                <a:gd name="connsiteX44" fmla="*/ 554079 w 4228675"/>
                <a:gd name="connsiteY44" fmla="*/ 336527 h 584672"/>
                <a:gd name="connsiteX45" fmla="*/ 424907 w 4228675"/>
                <a:gd name="connsiteY45" fmla="*/ 356922 h 584672"/>
                <a:gd name="connsiteX46" fmla="*/ 384116 w 4228675"/>
                <a:gd name="connsiteY46" fmla="*/ 360321 h 584672"/>
                <a:gd name="connsiteX47" fmla="*/ 265142 w 4228675"/>
                <a:gd name="connsiteY47" fmla="*/ 350124 h 584672"/>
                <a:gd name="connsiteX48" fmla="*/ 156366 w 4228675"/>
                <a:gd name="connsiteY48" fmla="*/ 329728 h 584672"/>
                <a:gd name="connsiteX49" fmla="*/ 61186 w 4228675"/>
                <a:gd name="connsiteY49" fmla="*/ 305933 h 584672"/>
                <a:gd name="connsiteX50" fmla="*/ 27194 w 4228675"/>
                <a:gd name="connsiteY50" fmla="*/ 302534 h 584672"/>
                <a:gd name="connsiteX51" fmla="*/ 6798 w 4228675"/>
                <a:gd name="connsiteY51" fmla="*/ 305933 h 584672"/>
                <a:gd name="connsiteX52" fmla="*/ 0 w 4228675"/>
                <a:gd name="connsiteY52" fmla="*/ 319530 h 584672"/>
                <a:gd name="connsiteX53" fmla="*/ 6798 w 4228675"/>
                <a:gd name="connsiteY53" fmla="*/ 343325 h 584672"/>
                <a:gd name="connsiteX54" fmla="*/ 30593 w 4228675"/>
                <a:gd name="connsiteY54" fmla="*/ 377318 h 584672"/>
                <a:gd name="connsiteX55" fmla="*/ 50989 w 4228675"/>
                <a:gd name="connsiteY55" fmla="*/ 397713 h 584672"/>
                <a:gd name="connsiteX56" fmla="*/ 91780 w 4228675"/>
                <a:gd name="connsiteY56" fmla="*/ 428307 h 584672"/>
                <a:gd name="connsiteX57" fmla="*/ 173362 w 4228675"/>
                <a:gd name="connsiteY57" fmla="*/ 479295 h 584672"/>
                <a:gd name="connsiteX58" fmla="*/ 244746 w 4228675"/>
                <a:gd name="connsiteY58" fmla="*/ 520087 h 584672"/>
                <a:gd name="connsiteX59" fmla="*/ 299134 w 4228675"/>
                <a:gd name="connsiteY59" fmla="*/ 543881 h 584672"/>
                <a:gd name="connsiteX60" fmla="*/ 363720 w 4228675"/>
                <a:gd name="connsiteY60" fmla="*/ 571075 h 584672"/>
                <a:gd name="connsiteX61" fmla="*/ 414709 w 4228675"/>
                <a:gd name="connsiteY61" fmla="*/ 581273 h 584672"/>
                <a:gd name="connsiteX62" fmla="*/ 469097 w 4228675"/>
                <a:gd name="connsiteY62" fmla="*/ 584672 h 584672"/>
                <a:gd name="connsiteX63" fmla="*/ 486093 w 4228675"/>
                <a:gd name="connsiteY63" fmla="*/ 584672 h 584672"/>
                <a:gd name="connsiteX64" fmla="*/ 557478 w 4228675"/>
                <a:gd name="connsiteY64" fmla="*/ 557478 h 584672"/>
                <a:gd name="connsiteX65" fmla="*/ 679851 w 4228675"/>
                <a:gd name="connsiteY65" fmla="*/ 523486 h 584672"/>
                <a:gd name="connsiteX66" fmla="*/ 873609 w 4228675"/>
                <a:gd name="connsiteY66" fmla="*/ 475896 h 584672"/>
                <a:gd name="connsiteX67" fmla="*/ 1040172 w 4228675"/>
                <a:gd name="connsiteY67" fmla="*/ 438504 h 584672"/>
                <a:gd name="connsiteX68" fmla="*/ 1128553 w 4228675"/>
                <a:gd name="connsiteY68" fmla="*/ 421508 h 584672"/>
                <a:gd name="connsiteX69" fmla="*/ 1329109 w 4228675"/>
                <a:gd name="connsiteY69" fmla="*/ 387516 h 584672"/>
                <a:gd name="connsiteX70" fmla="*/ 1444684 w 4228675"/>
                <a:gd name="connsiteY70" fmla="*/ 370519 h 58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228675" h="584672">
                  <a:moveTo>
                    <a:pt x="1444684" y="370519"/>
                  </a:moveTo>
                  <a:lnTo>
                    <a:pt x="1658837" y="343325"/>
                  </a:lnTo>
                  <a:lnTo>
                    <a:pt x="1951173" y="316131"/>
                  </a:lnTo>
                  <a:lnTo>
                    <a:pt x="2257106" y="292336"/>
                  </a:lnTo>
                  <a:lnTo>
                    <a:pt x="2450864" y="271941"/>
                  </a:lnTo>
                  <a:lnTo>
                    <a:pt x="2756797" y="251545"/>
                  </a:lnTo>
                  <a:lnTo>
                    <a:pt x="2940357" y="248146"/>
                  </a:lnTo>
                  <a:lnTo>
                    <a:pt x="3069528" y="248146"/>
                  </a:lnTo>
                  <a:lnTo>
                    <a:pt x="3270085" y="268542"/>
                  </a:lnTo>
                  <a:lnTo>
                    <a:pt x="3497835" y="271941"/>
                  </a:lnTo>
                  <a:lnTo>
                    <a:pt x="3711988" y="282139"/>
                  </a:lnTo>
                  <a:lnTo>
                    <a:pt x="3936339" y="295736"/>
                  </a:lnTo>
                  <a:lnTo>
                    <a:pt x="4092705" y="312732"/>
                  </a:lnTo>
                  <a:lnTo>
                    <a:pt x="4133496" y="309333"/>
                  </a:lnTo>
                  <a:lnTo>
                    <a:pt x="4174287" y="299135"/>
                  </a:lnTo>
                  <a:lnTo>
                    <a:pt x="4204880" y="288937"/>
                  </a:lnTo>
                  <a:lnTo>
                    <a:pt x="4218477" y="275340"/>
                  </a:lnTo>
                  <a:lnTo>
                    <a:pt x="4228675" y="254945"/>
                  </a:lnTo>
                  <a:lnTo>
                    <a:pt x="4228675" y="237948"/>
                  </a:lnTo>
                  <a:lnTo>
                    <a:pt x="4215078" y="210754"/>
                  </a:lnTo>
                  <a:lnTo>
                    <a:pt x="4191283" y="176762"/>
                  </a:lnTo>
                  <a:lnTo>
                    <a:pt x="4160690" y="146168"/>
                  </a:lnTo>
                  <a:lnTo>
                    <a:pt x="4126697" y="118974"/>
                  </a:lnTo>
                  <a:lnTo>
                    <a:pt x="4082507" y="91780"/>
                  </a:lnTo>
                  <a:lnTo>
                    <a:pt x="3994126" y="50989"/>
                  </a:lnTo>
                  <a:lnTo>
                    <a:pt x="3922742" y="20396"/>
                  </a:lnTo>
                  <a:lnTo>
                    <a:pt x="3851357" y="0"/>
                  </a:lnTo>
                  <a:lnTo>
                    <a:pt x="3830962" y="0"/>
                  </a:lnTo>
                  <a:lnTo>
                    <a:pt x="3803768" y="10198"/>
                  </a:lnTo>
                  <a:lnTo>
                    <a:pt x="3766376" y="27194"/>
                  </a:lnTo>
                  <a:lnTo>
                    <a:pt x="3708589" y="44191"/>
                  </a:lnTo>
                  <a:lnTo>
                    <a:pt x="3603212" y="57788"/>
                  </a:lnTo>
                  <a:lnTo>
                    <a:pt x="3378861" y="67985"/>
                  </a:lnTo>
                  <a:lnTo>
                    <a:pt x="3293879" y="67985"/>
                  </a:lnTo>
                  <a:lnTo>
                    <a:pt x="2916562" y="71385"/>
                  </a:lnTo>
                  <a:lnTo>
                    <a:pt x="2661618" y="81582"/>
                  </a:lnTo>
                  <a:lnTo>
                    <a:pt x="2420270" y="98579"/>
                  </a:lnTo>
                  <a:lnTo>
                    <a:pt x="2250308" y="112176"/>
                  </a:lnTo>
                  <a:lnTo>
                    <a:pt x="1974968" y="135971"/>
                  </a:lnTo>
                  <a:lnTo>
                    <a:pt x="1852595" y="146168"/>
                  </a:lnTo>
                  <a:lnTo>
                    <a:pt x="1536464" y="176762"/>
                  </a:lnTo>
                  <a:lnTo>
                    <a:pt x="1329109" y="203956"/>
                  </a:lnTo>
                  <a:lnTo>
                    <a:pt x="1097960" y="248146"/>
                  </a:lnTo>
                  <a:lnTo>
                    <a:pt x="846415" y="288937"/>
                  </a:lnTo>
                  <a:lnTo>
                    <a:pt x="554079" y="336527"/>
                  </a:lnTo>
                  <a:lnTo>
                    <a:pt x="424907" y="356922"/>
                  </a:lnTo>
                  <a:lnTo>
                    <a:pt x="384116" y="360321"/>
                  </a:lnTo>
                  <a:lnTo>
                    <a:pt x="265142" y="350124"/>
                  </a:lnTo>
                  <a:lnTo>
                    <a:pt x="156366" y="329728"/>
                  </a:lnTo>
                  <a:lnTo>
                    <a:pt x="61186" y="305933"/>
                  </a:lnTo>
                  <a:lnTo>
                    <a:pt x="27194" y="302534"/>
                  </a:lnTo>
                  <a:lnTo>
                    <a:pt x="6798" y="305933"/>
                  </a:lnTo>
                  <a:lnTo>
                    <a:pt x="0" y="319530"/>
                  </a:lnTo>
                  <a:lnTo>
                    <a:pt x="6798" y="343325"/>
                  </a:lnTo>
                  <a:lnTo>
                    <a:pt x="30593" y="377318"/>
                  </a:lnTo>
                  <a:lnTo>
                    <a:pt x="50989" y="397713"/>
                  </a:lnTo>
                  <a:lnTo>
                    <a:pt x="91780" y="428307"/>
                  </a:lnTo>
                  <a:lnTo>
                    <a:pt x="173362" y="479295"/>
                  </a:lnTo>
                  <a:lnTo>
                    <a:pt x="244746" y="520087"/>
                  </a:lnTo>
                  <a:lnTo>
                    <a:pt x="299134" y="543881"/>
                  </a:lnTo>
                  <a:lnTo>
                    <a:pt x="363720" y="571075"/>
                  </a:lnTo>
                  <a:lnTo>
                    <a:pt x="414709" y="581273"/>
                  </a:lnTo>
                  <a:lnTo>
                    <a:pt x="469097" y="584672"/>
                  </a:lnTo>
                  <a:lnTo>
                    <a:pt x="486093" y="584672"/>
                  </a:lnTo>
                  <a:lnTo>
                    <a:pt x="557478" y="557478"/>
                  </a:lnTo>
                  <a:lnTo>
                    <a:pt x="679851" y="523486"/>
                  </a:lnTo>
                  <a:lnTo>
                    <a:pt x="873609" y="475896"/>
                  </a:lnTo>
                  <a:lnTo>
                    <a:pt x="1040172" y="438504"/>
                  </a:lnTo>
                  <a:lnTo>
                    <a:pt x="1128553" y="421508"/>
                  </a:lnTo>
                  <a:lnTo>
                    <a:pt x="1329109" y="387516"/>
                  </a:lnTo>
                  <a:lnTo>
                    <a:pt x="1444684" y="3705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8">
              <a:extLst>
                <a:ext uri="{FF2B5EF4-FFF2-40B4-BE49-F238E27FC236}">
                  <a16:creationId xmlns:a16="http://schemas.microsoft.com/office/drawing/2014/main" id="{6C4E1703-5333-4C20-BC77-F790A2ED0D65}"/>
                </a:ext>
              </a:extLst>
            </p:cNvPr>
            <p:cNvSpPr/>
            <p:nvPr/>
          </p:nvSpPr>
          <p:spPr>
            <a:xfrm>
              <a:off x="2779713" y="3297238"/>
              <a:ext cx="431800" cy="1069975"/>
            </a:xfrm>
            <a:custGeom>
              <a:avLst/>
              <a:gdLst>
                <a:gd name="connsiteX0" fmla="*/ 376237 w 433387"/>
                <a:gd name="connsiteY0" fmla="*/ 626269 h 1069182"/>
                <a:gd name="connsiteX1" fmla="*/ 359569 w 433387"/>
                <a:gd name="connsiteY1" fmla="*/ 697707 h 1069182"/>
                <a:gd name="connsiteX2" fmla="*/ 338137 w 433387"/>
                <a:gd name="connsiteY2" fmla="*/ 773907 h 1069182"/>
                <a:gd name="connsiteX3" fmla="*/ 316706 w 433387"/>
                <a:gd name="connsiteY3" fmla="*/ 838200 h 1069182"/>
                <a:gd name="connsiteX4" fmla="*/ 285750 w 433387"/>
                <a:gd name="connsiteY4" fmla="*/ 904875 h 1069182"/>
                <a:gd name="connsiteX5" fmla="*/ 259556 w 433387"/>
                <a:gd name="connsiteY5" fmla="*/ 954882 h 1069182"/>
                <a:gd name="connsiteX6" fmla="*/ 228600 w 433387"/>
                <a:gd name="connsiteY6" fmla="*/ 1000125 h 1069182"/>
                <a:gd name="connsiteX7" fmla="*/ 200025 w 433387"/>
                <a:gd name="connsiteY7" fmla="*/ 1033463 h 1069182"/>
                <a:gd name="connsiteX8" fmla="*/ 171450 w 433387"/>
                <a:gd name="connsiteY8" fmla="*/ 1052513 h 1069182"/>
                <a:gd name="connsiteX9" fmla="*/ 138112 w 433387"/>
                <a:gd name="connsiteY9" fmla="*/ 1064419 h 1069182"/>
                <a:gd name="connsiteX10" fmla="*/ 100012 w 433387"/>
                <a:gd name="connsiteY10" fmla="*/ 1069182 h 1069182"/>
                <a:gd name="connsiteX11" fmla="*/ 76200 w 433387"/>
                <a:gd name="connsiteY11" fmla="*/ 1069182 h 1069182"/>
                <a:gd name="connsiteX12" fmla="*/ 59531 w 433387"/>
                <a:gd name="connsiteY12" fmla="*/ 1062038 h 1069182"/>
                <a:gd name="connsiteX13" fmla="*/ 45244 w 433387"/>
                <a:gd name="connsiteY13" fmla="*/ 1035844 h 1069182"/>
                <a:gd name="connsiteX14" fmla="*/ 33337 w 433387"/>
                <a:gd name="connsiteY14" fmla="*/ 1007269 h 1069182"/>
                <a:gd name="connsiteX15" fmla="*/ 21431 w 433387"/>
                <a:gd name="connsiteY15" fmla="*/ 959644 h 1069182"/>
                <a:gd name="connsiteX16" fmla="*/ 9525 w 433387"/>
                <a:gd name="connsiteY16" fmla="*/ 907257 h 1069182"/>
                <a:gd name="connsiteX17" fmla="*/ 0 w 433387"/>
                <a:gd name="connsiteY17" fmla="*/ 835819 h 1069182"/>
                <a:gd name="connsiteX18" fmla="*/ 0 w 433387"/>
                <a:gd name="connsiteY18" fmla="*/ 792957 h 1069182"/>
                <a:gd name="connsiteX19" fmla="*/ 11906 w 433387"/>
                <a:gd name="connsiteY19" fmla="*/ 728663 h 1069182"/>
                <a:gd name="connsiteX20" fmla="*/ 33337 w 433387"/>
                <a:gd name="connsiteY20" fmla="*/ 669132 h 1069182"/>
                <a:gd name="connsiteX21" fmla="*/ 47625 w 433387"/>
                <a:gd name="connsiteY21" fmla="*/ 638175 h 1069182"/>
                <a:gd name="connsiteX22" fmla="*/ 88106 w 433387"/>
                <a:gd name="connsiteY22" fmla="*/ 592932 h 1069182"/>
                <a:gd name="connsiteX23" fmla="*/ 130969 w 433387"/>
                <a:gd name="connsiteY23" fmla="*/ 531019 h 1069182"/>
                <a:gd name="connsiteX24" fmla="*/ 169069 w 433387"/>
                <a:gd name="connsiteY24" fmla="*/ 471488 h 1069182"/>
                <a:gd name="connsiteX25" fmla="*/ 202406 w 433387"/>
                <a:gd name="connsiteY25" fmla="*/ 409575 h 1069182"/>
                <a:gd name="connsiteX26" fmla="*/ 230981 w 433387"/>
                <a:gd name="connsiteY26" fmla="*/ 352425 h 1069182"/>
                <a:gd name="connsiteX27" fmla="*/ 254794 w 433387"/>
                <a:gd name="connsiteY27" fmla="*/ 280988 h 1069182"/>
                <a:gd name="connsiteX28" fmla="*/ 261937 w 433387"/>
                <a:gd name="connsiteY28" fmla="*/ 240507 h 1069182"/>
                <a:gd name="connsiteX29" fmla="*/ 269081 w 433387"/>
                <a:gd name="connsiteY29" fmla="*/ 195263 h 1069182"/>
                <a:gd name="connsiteX30" fmla="*/ 271462 w 433387"/>
                <a:gd name="connsiteY30" fmla="*/ 157163 h 1069182"/>
                <a:gd name="connsiteX31" fmla="*/ 269081 w 433387"/>
                <a:gd name="connsiteY31" fmla="*/ 114300 h 1069182"/>
                <a:gd name="connsiteX32" fmla="*/ 257175 w 433387"/>
                <a:gd name="connsiteY32" fmla="*/ 64294 h 1069182"/>
                <a:gd name="connsiteX33" fmla="*/ 250031 w 433387"/>
                <a:gd name="connsiteY33" fmla="*/ 26194 h 1069182"/>
                <a:gd name="connsiteX34" fmla="*/ 250031 w 433387"/>
                <a:gd name="connsiteY34" fmla="*/ 11907 h 1069182"/>
                <a:gd name="connsiteX35" fmla="*/ 254794 w 433387"/>
                <a:gd name="connsiteY35" fmla="*/ 0 h 1069182"/>
                <a:gd name="connsiteX36" fmla="*/ 269081 w 433387"/>
                <a:gd name="connsiteY36" fmla="*/ 0 h 1069182"/>
                <a:gd name="connsiteX37" fmla="*/ 288131 w 433387"/>
                <a:gd name="connsiteY37" fmla="*/ 7144 h 1069182"/>
                <a:gd name="connsiteX38" fmla="*/ 314325 w 433387"/>
                <a:gd name="connsiteY38" fmla="*/ 23813 h 1069182"/>
                <a:gd name="connsiteX39" fmla="*/ 345281 w 433387"/>
                <a:gd name="connsiteY39" fmla="*/ 50007 h 1069182"/>
                <a:gd name="connsiteX40" fmla="*/ 366712 w 433387"/>
                <a:gd name="connsiteY40" fmla="*/ 71438 h 1069182"/>
                <a:gd name="connsiteX41" fmla="*/ 383381 w 433387"/>
                <a:gd name="connsiteY41" fmla="*/ 104775 h 1069182"/>
                <a:gd name="connsiteX42" fmla="*/ 404812 w 433387"/>
                <a:gd name="connsiteY42" fmla="*/ 154782 h 1069182"/>
                <a:gd name="connsiteX43" fmla="*/ 423862 w 433387"/>
                <a:gd name="connsiteY43" fmla="*/ 207169 h 1069182"/>
                <a:gd name="connsiteX44" fmla="*/ 433387 w 433387"/>
                <a:gd name="connsiteY44" fmla="*/ 254794 h 1069182"/>
                <a:gd name="connsiteX45" fmla="*/ 428625 w 433387"/>
                <a:gd name="connsiteY45" fmla="*/ 361950 h 1069182"/>
                <a:gd name="connsiteX46" fmla="*/ 400050 w 433387"/>
                <a:gd name="connsiteY46" fmla="*/ 523875 h 1069182"/>
                <a:gd name="connsiteX47" fmla="*/ 376237 w 433387"/>
                <a:gd name="connsiteY47" fmla="*/ 626269 h 106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33387" h="1069182">
                  <a:moveTo>
                    <a:pt x="376237" y="626269"/>
                  </a:moveTo>
                  <a:lnTo>
                    <a:pt x="359569" y="697707"/>
                  </a:lnTo>
                  <a:lnTo>
                    <a:pt x="338137" y="773907"/>
                  </a:lnTo>
                  <a:lnTo>
                    <a:pt x="316706" y="838200"/>
                  </a:lnTo>
                  <a:lnTo>
                    <a:pt x="285750" y="904875"/>
                  </a:lnTo>
                  <a:lnTo>
                    <a:pt x="259556" y="954882"/>
                  </a:lnTo>
                  <a:lnTo>
                    <a:pt x="228600" y="1000125"/>
                  </a:lnTo>
                  <a:lnTo>
                    <a:pt x="200025" y="1033463"/>
                  </a:lnTo>
                  <a:lnTo>
                    <a:pt x="171450" y="1052513"/>
                  </a:lnTo>
                  <a:lnTo>
                    <a:pt x="138112" y="1064419"/>
                  </a:lnTo>
                  <a:lnTo>
                    <a:pt x="100012" y="1069182"/>
                  </a:lnTo>
                  <a:lnTo>
                    <a:pt x="76200" y="1069182"/>
                  </a:lnTo>
                  <a:lnTo>
                    <a:pt x="59531" y="1062038"/>
                  </a:lnTo>
                  <a:lnTo>
                    <a:pt x="45244" y="1035844"/>
                  </a:lnTo>
                  <a:lnTo>
                    <a:pt x="33337" y="1007269"/>
                  </a:lnTo>
                  <a:lnTo>
                    <a:pt x="21431" y="959644"/>
                  </a:lnTo>
                  <a:lnTo>
                    <a:pt x="9525" y="907257"/>
                  </a:lnTo>
                  <a:lnTo>
                    <a:pt x="0" y="835819"/>
                  </a:lnTo>
                  <a:lnTo>
                    <a:pt x="0" y="792957"/>
                  </a:lnTo>
                  <a:lnTo>
                    <a:pt x="11906" y="728663"/>
                  </a:lnTo>
                  <a:lnTo>
                    <a:pt x="33337" y="669132"/>
                  </a:lnTo>
                  <a:lnTo>
                    <a:pt x="47625" y="638175"/>
                  </a:lnTo>
                  <a:lnTo>
                    <a:pt x="88106" y="592932"/>
                  </a:lnTo>
                  <a:lnTo>
                    <a:pt x="130969" y="531019"/>
                  </a:lnTo>
                  <a:lnTo>
                    <a:pt x="169069" y="471488"/>
                  </a:lnTo>
                  <a:lnTo>
                    <a:pt x="202406" y="409575"/>
                  </a:lnTo>
                  <a:lnTo>
                    <a:pt x="230981" y="352425"/>
                  </a:lnTo>
                  <a:lnTo>
                    <a:pt x="254794" y="280988"/>
                  </a:lnTo>
                  <a:lnTo>
                    <a:pt x="261937" y="240507"/>
                  </a:lnTo>
                  <a:lnTo>
                    <a:pt x="269081" y="195263"/>
                  </a:lnTo>
                  <a:lnTo>
                    <a:pt x="271462" y="157163"/>
                  </a:lnTo>
                  <a:lnTo>
                    <a:pt x="269081" y="114300"/>
                  </a:lnTo>
                  <a:lnTo>
                    <a:pt x="257175" y="64294"/>
                  </a:lnTo>
                  <a:cubicBezTo>
                    <a:pt x="249875" y="27797"/>
                    <a:pt x="249634" y="37306"/>
                    <a:pt x="250031" y="26194"/>
                  </a:cubicBezTo>
                  <a:lnTo>
                    <a:pt x="250031" y="11907"/>
                  </a:lnTo>
                  <a:lnTo>
                    <a:pt x="254794" y="0"/>
                  </a:lnTo>
                  <a:lnTo>
                    <a:pt x="269081" y="0"/>
                  </a:lnTo>
                  <a:lnTo>
                    <a:pt x="288131" y="7144"/>
                  </a:lnTo>
                  <a:lnTo>
                    <a:pt x="314325" y="23813"/>
                  </a:lnTo>
                  <a:lnTo>
                    <a:pt x="345281" y="50007"/>
                  </a:lnTo>
                  <a:lnTo>
                    <a:pt x="366712" y="71438"/>
                  </a:lnTo>
                  <a:lnTo>
                    <a:pt x="383381" y="104775"/>
                  </a:lnTo>
                  <a:lnTo>
                    <a:pt x="404812" y="154782"/>
                  </a:lnTo>
                  <a:lnTo>
                    <a:pt x="423862" y="207169"/>
                  </a:lnTo>
                  <a:lnTo>
                    <a:pt x="433387" y="254794"/>
                  </a:lnTo>
                  <a:lnTo>
                    <a:pt x="428625" y="361950"/>
                  </a:lnTo>
                  <a:lnTo>
                    <a:pt x="400050" y="523875"/>
                  </a:lnTo>
                  <a:lnTo>
                    <a:pt x="376237" y="626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">
              <a:extLst>
                <a:ext uri="{FF2B5EF4-FFF2-40B4-BE49-F238E27FC236}">
                  <a16:creationId xmlns:a16="http://schemas.microsoft.com/office/drawing/2014/main" id="{8FE61E9D-1BC3-49A9-8974-255322A6DEED}"/>
                </a:ext>
              </a:extLst>
            </p:cNvPr>
            <p:cNvSpPr/>
            <p:nvPr/>
          </p:nvSpPr>
          <p:spPr>
            <a:xfrm>
              <a:off x="3602038" y="3960813"/>
              <a:ext cx="368300" cy="1520825"/>
            </a:xfrm>
            <a:custGeom>
              <a:avLst/>
              <a:gdLst>
                <a:gd name="connsiteX0" fmla="*/ 366713 w 367110"/>
                <a:gd name="connsiteY0" fmla="*/ 702469 h 1521619"/>
                <a:gd name="connsiteX1" fmla="*/ 366713 w 367110"/>
                <a:gd name="connsiteY1" fmla="*/ 557212 h 1521619"/>
                <a:gd name="connsiteX2" fmla="*/ 364332 w 367110"/>
                <a:gd name="connsiteY2" fmla="*/ 407194 h 1521619"/>
                <a:gd name="connsiteX3" fmla="*/ 359569 w 367110"/>
                <a:gd name="connsiteY3" fmla="*/ 271462 h 1521619"/>
                <a:gd name="connsiteX4" fmla="*/ 292894 w 367110"/>
                <a:gd name="connsiteY4" fmla="*/ 138112 h 1521619"/>
                <a:gd name="connsiteX5" fmla="*/ 238125 w 367110"/>
                <a:gd name="connsiteY5" fmla="*/ 104775 h 1521619"/>
                <a:gd name="connsiteX6" fmla="*/ 183357 w 367110"/>
                <a:gd name="connsiteY6" fmla="*/ 73819 h 1521619"/>
                <a:gd name="connsiteX7" fmla="*/ 116682 w 367110"/>
                <a:gd name="connsiteY7" fmla="*/ 38100 h 1521619"/>
                <a:gd name="connsiteX8" fmla="*/ 40482 w 367110"/>
                <a:gd name="connsiteY8" fmla="*/ 4762 h 1521619"/>
                <a:gd name="connsiteX9" fmla="*/ 21432 w 367110"/>
                <a:gd name="connsiteY9" fmla="*/ 0 h 1521619"/>
                <a:gd name="connsiteX10" fmla="*/ 7144 w 367110"/>
                <a:gd name="connsiteY10" fmla="*/ 2381 h 1521619"/>
                <a:gd name="connsiteX11" fmla="*/ 0 w 367110"/>
                <a:gd name="connsiteY11" fmla="*/ 9525 h 1521619"/>
                <a:gd name="connsiteX12" fmla="*/ 2382 w 367110"/>
                <a:gd name="connsiteY12" fmla="*/ 26194 h 1521619"/>
                <a:gd name="connsiteX13" fmla="*/ 14288 w 367110"/>
                <a:gd name="connsiteY13" fmla="*/ 52387 h 1521619"/>
                <a:gd name="connsiteX14" fmla="*/ 42863 w 367110"/>
                <a:gd name="connsiteY14" fmla="*/ 100012 h 1521619"/>
                <a:gd name="connsiteX15" fmla="*/ 69057 w 367110"/>
                <a:gd name="connsiteY15" fmla="*/ 142875 h 1521619"/>
                <a:gd name="connsiteX16" fmla="*/ 92869 w 367110"/>
                <a:gd name="connsiteY16" fmla="*/ 185737 h 1521619"/>
                <a:gd name="connsiteX17" fmla="*/ 111919 w 367110"/>
                <a:gd name="connsiteY17" fmla="*/ 230981 h 1521619"/>
                <a:gd name="connsiteX18" fmla="*/ 133350 w 367110"/>
                <a:gd name="connsiteY18" fmla="*/ 319087 h 1521619"/>
                <a:gd name="connsiteX19" fmla="*/ 138113 w 367110"/>
                <a:gd name="connsiteY19" fmla="*/ 411956 h 1521619"/>
                <a:gd name="connsiteX20" fmla="*/ 133350 w 367110"/>
                <a:gd name="connsiteY20" fmla="*/ 609600 h 1521619"/>
                <a:gd name="connsiteX21" fmla="*/ 123825 w 367110"/>
                <a:gd name="connsiteY21" fmla="*/ 764381 h 1521619"/>
                <a:gd name="connsiteX22" fmla="*/ 116682 w 367110"/>
                <a:gd name="connsiteY22" fmla="*/ 852487 h 1521619"/>
                <a:gd name="connsiteX23" fmla="*/ 102394 w 367110"/>
                <a:gd name="connsiteY23" fmla="*/ 947737 h 1521619"/>
                <a:gd name="connsiteX24" fmla="*/ 90488 w 367110"/>
                <a:gd name="connsiteY24" fmla="*/ 1023937 h 1521619"/>
                <a:gd name="connsiteX25" fmla="*/ 71438 w 367110"/>
                <a:gd name="connsiteY25" fmla="*/ 1126331 h 1521619"/>
                <a:gd name="connsiteX26" fmla="*/ 66675 w 367110"/>
                <a:gd name="connsiteY26" fmla="*/ 1143000 h 1521619"/>
                <a:gd name="connsiteX27" fmla="*/ 69057 w 367110"/>
                <a:gd name="connsiteY27" fmla="*/ 1195387 h 1521619"/>
                <a:gd name="connsiteX28" fmla="*/ 80963 w 367110"/>
                <a:gd name="connsiteY28" fmla="*/ 1264444 h 1521619"/>
                <a:gd name="connsiteX29" fmla="*/ 95250 w 367110"/>
                <a:gd name="connsiteY29" fmla="*/ 1312069 h 1521619"/>
                <a:gd name="connsiteX30" fmla="*/ 114300 w 367110"/>
                <a:gd name="connsiteY30" fmla="*/ 1369219 h 1521619"/>
                <a:gd name="connsiteX31" fmla="*/ 150019 w 367110"/>
                <a:gd name="connsiteY31" fmla="*/ 1443037 h 1521619"/>
                <a:gd name="connsiteX32" fmla="*/ 169069 w 367110"/>
                <a:gd name="connsiteY32" fmla="*/ 1478756 h 1521619"/>
                <a:gd name="connsiteX33" fmla="*/ 185738 w 367110"/>
                <a:gd name="connsiteY33" fmla="*/ 1504950 h 1521619"/>
                <a:gd name="connsiteX34" fmla="*/ 207169 w 367110"/>
                <a:gd name="connsiteY34" fmla="*/ 1516856 h 1521619"/>
                <a:gd name="connsiteX35" fmla="*/ 230982 w 367110"/>
                <a:gd name="connsiteY35" fmla="*/ 1521619 h 1521619"/>
                <a:gd name="connsiteX36" fmla="*/ 250032 w 367110"/>
                <a:gd name="connsiteY36" fmla="*/ 1521619 h 1521619"/>
                <a:gd name="connsiteX37" fmla="*/ 276225 w 367110"/>
                <a:gd name="connsiteY37" fmla="*/ 1512094 h 1521619"/>
                <a:gd name="connsiteX38" fmla="*/ 295275 w 367110"/>
                <a:gd name="connsiteY38" fmla="*/ 1495425 h 1521619"/>
                <a:gd name="connsiteX39" fmla="*/ 314325 w 367110"/>
                <a:gd name="connsiteY39" fmla="*/ 1471612 h 1521619"/>
                <a:gd name="connsiteX40" fmla="*/ 330994 w 367110"/>
                <a:gd name="connsiteY40" fmla="*/ 1431131 h 1521619"/>
                <a:gd name="connsiteX41" fmla="*/ 338138 w 367110"/>
                <a:gd name="connsiteY41" fmla="*/ 1404937 h 1521619"/>
                <a:gd name="connsiteX42" fmla="*/ 345282 w 367110"/>
                <a:gd name="connsiteY42" fmla="*/ 1316831 h 1521619"/>
                <a:gd name="connsiteX43" fmla="*/ 357188 w 367110"/>
                <a:gd name="connsiteY43" fmla="*/ 1095375 h 1521619"/>
                <a:gd name="connsiteX44" fmla="*/ 364332 w 367110"/>
                <a:gd name="connsiteY44" fmla="*/ 935831 h 1521619"/>
                <a:gd name="connsiteX45" fmla="*/ 366713 w 367110"/>
                <a:gd name="connsiteY45" fmla="*/ 702469 h 1521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67110" h="1521619">
                  <a:moveTo>
                    <a:pt x="366713" y="702469"/>
                  </a:moveTo>
                  <a:cubicBezTo>
                    <a:pt x="367110" y="639366"/>
                    <a:pt x="366713" y="605631"/>
                    <a:pt x="366713" y="557212"/>
                  </a:cubicBezTo>
                  <a:cubicBezTo>
                    <a:pt x="365919" y="507206"/>
                    <a:pt x="365126" y="457200"/>
                    <a:pt x="364332" y="407194"/>
                  </a:cubicBezTo>
                  <a:lnTo>
                    <a:pt x="359569" y="271462"/>
                  </a:lnTo>
                  <a:lnTo>
                    <a:pt x="292894" y="138112"/>
                  </a:lnTo>
                  <a:lnTo>
                    <a:pt x="238125" y="104775"/>
                  </a:lnTo>
                  <a:lnTo>
                    <a:pt x="183357" y="73819"/>
                  </a:lnTo>
                  <a:lnTo>
                    <a:pt x="116682" y="38100"/>
                  </a:lnTo>
                  <a:lnTo>
                    <a:pt x="40482" y="4762"/>
                  </a:lnTo>
                  <a:lnTo>
                    <a:pt x="21432" y="0"/>
                  </a:lnTo>
                  <a:lnTo>
                    <a:pt x="7144" y="2381"/>
                  </a:lnTo>
                  <a:lnTo>
                    <a:pt x="0" y="9525"/>
                  </a:lnTo>
                  <a:lnTo>
                    <a:pt x="2382" y="26194"/>
                  </a:lnTo>
                  <a:lnTo>
                    <a:pt x="14288" y="52387"/>
                  </a:lnTo>
                  <a:lnTo>
                    <a:pt x="42863" y="100012"/>
                  </a:lnTo>
                  <a:lnTo>
                    <a:pt x="69057" y="142875"/>
                  </a:lnTo>
                  <a:lnTo>
                    <a:pt x="92869" y="185737"/>
                  </a:lnTo>
                  <a:lnTo>
                    <a:pt x="111919" y="230981"/>
                  </a:lnTo>
                  <a:lnTo>
                    <a:pt x="133350" y="319087"/>
                  </a:lnTo>
                  <a:lnTo>
                    <a:pt x="138113" y="411956"/>
                  </a:lnTo>
                  <a:lnTo>
                    <a:pt x="133350" y="609600"/>
                  </a:lnTo>
                  <a:lnTo>
                    <a:pt x="123825" y="764381"/>
                  </a:lnTo>
                  <a:lnTo>
                    <a:pt x="116682" y="852487"/>
                  </a:lnTo>
                  <a:lnTo>
                    <a:pt x="102394" y="947737"/>
                  </a:lnTo>
                  <a:lnTo>
                    <a:pt x="90488" y="1023937"/>
                  </a:lnTo>
                  <a:lnTo>
                    <a:pt x="71438" y="1126331"/>
                  </a:lnTo>
                  <a:lnTo>
                    <a:pt x="66675" y="1143000"/>
                  </a:lnTo>
                  <a:lnTo>
                    <a:pt x="69057" y="1195387"/>
                  </a:lnTo>
                  <a:lnTo>
                    <a:pt x="80963" y="1264444"/>
                  </a:lnTo>
                  <a:lnTo>
                    <a:pt x="95250" y="1312069"/>
                  </a:lnTo>
                  <a:lnTo>
                    <a:pt x="114300" y="1369219"/>
                  </a:lnTo>
                  <a:lnTo>
                    <a:pt x="150019" y="1443037"/>
                  </a:lnTo>
                  <a:lnTo>
                    <a:pt x="169069" y="1478756"/>
                  </a:lnTo>
                  <a:lnTo>
                    <a:pt x="185738" y="1504950"/>
                  </a:lnTo>
                  <a:lnTo>
                    <a:pt x="207169" y="1516856"/>
                  </a:lnTo>
                  <a:lnTo>
                    <a:pt x="230982" y="1521619"/>
                  </a:lnTo>
                  <a:lnTo>
                    <a:pt x="250032" y="1521619"/>
                  </a:lnTo>
                  <a:lnTo>
                    <a:pt x="276225" y="1512094"/>
                  </a:lnTo>
                  <a:lnTo>
                    <a:pt x="295275" y="1495425"/>
                  </a:lnTo>
                  <a:lnTo>
                    <a:pt x="314325" y="1471612"/>
                  </a:lnTo>
                  <a:lnTo>
                    <a:pt x="330994" y="1431131"/>
                  </a:lnTo>
                  <a:lnTo>
                    <a:pt x="338138" y="1404937"/>
                  </a:lnTo>
                  <a:lnTo>
                    <a:pt x="345282" y="1316831"/>
                  </a:lnTo>
                  <a:lnTo>
                    <a:pt x="357188" y="1095375"/>
                  </a:lnTo>
                  <a:lnTo>
                    <a:pt x="364332" y="935831"/>
                  </a:lnTo>
                  <a:cubicBezTo>
                    <a:pt x="365126" y="865187"/>
                    <a:pt x="366316" y="765572"/>
                    <a:pt x="366713" y="7024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4">
              <a:extLst>
                <a:ext uri="{FF2B5EF4-FFF2-40B4-BE49-F238E27FC236}">
                  <a16:creationId xmlns:a16="http://schemas.microsoft.com/office/drawing/2014/main" id="{40CEA8F0-5AF7-4478-A75E-9BD76B9C86F2}"/>
                </a:ext>
              </a:extLst>
            </p:cNvPr>
            <p:cNvSpPr/>
            <p:nvPr/>
          </p:nvSpPr>
          <p:spPr>
            <a:xfrm>
              <a:off x="3657600" y="1662113"/>
              <a:ext cx="485775" cy="1303337"/>
            </a:xfrm>
            <a:custGeom>
              <a:avLst/>
              <a:gdLst>
                <a:gd name="connsiteX0" fmla="*/ 466725 w 485775"/>
                <a:gd name="connsiteY0" fmla="*/ 812006 h 1412081"/>
                <a:gd name="connsiteX1" fmla="*/ 461963 w 485775"/>
                <a:gd name="connsiteY1" fmla="*/ 690562 h 1412081"/>
                <a:gd name="connsiteX2" fmla="*/ 461963 w 485775"/>
                <a:gd name="connsiteY2" fmla="*/ 528637 h 1412081"/>
                <a:gd name="connsiteX3" fmla="*/ 461963 w 485775"/>
                <a:gd name="connsiteY3" fmla="*/ 438150 h 1412081"/>
                <a:gd name="connsiteX4" fmla="*/ 461963 w 485775"/>
                <a:gd name="connsiteY4" fmla="*/ 388143 h 1412081"/>
                <a:gd name="connsiteX5" fmla="*/ 466725 w 485775"/>
                <a:gd name="connsiteY5" fmla="*/ 369093 h 1412081"/>
                <a:gd name="connsiteX6" fmla="*/ 476250 w 485775"/>
                <a:gd name="connsiteY6" fmla="*/ 335756 h 1412081"/>
                <a:gd name="connsiteX7" fmla="*/ 481013 w 485775"/>
                <a:gd name="connsiteY7" fmla="*/ 311943 h 1412081"/>
                <a:gd name="connsiteX8" fmla="*/ 483394 w 485775"/>
                <a:gd name="connsiteY8" fmla="*/ 280987 h 1412081"/>
                <a:gd name="connsiteX9" fmla="*/ 483394 w 485775"/>
                <a:gd name="connsiteY9" fmla="*/ 250031 h 1412081"/>
                <a:gd name="connsiteX10" fmla="*/ 478631 w 485775"/>
                <a:gd name="connsiteY10" fmla="*/ 221456 h 1412081"/>
                <a:gd name="connsiteX11" fmla="*/ 464344 w 485775"/>
                <a:gd name="connsiteY11" fmla="*/ 188118 h 1412081"/>
                <a:gd name="connsiteX12" fmla="*/ 447675 w 485775"/>
                <a:gd name="connsiteY12" fmla="*/ 161925 h 1412081"/>
                <a:gd name="connsiteX13" fmla="*/ 419100 w 485775"/>
                <a:gd name="connsiteY13" fmla="*/ 133350 h 1412081"/>
                <a:gd name="connsiteX14" fmla="*/ 383381 w 485775"/>
                <a:gd name="connsiteY14" fmla="*/ 104775 h 1412081"/>
                <a:gd name="connsiteX15" fmla="*/ 321469 w 485775"/>
                <a:gd name="connsiteY15" fmla="*/ 71437 h 1412081"/>
                <a:gd name="connsiteX16" fmla="*/ 238125 w 485775"/>
                <a:gd name="connsiteY16" fmla="*/ 33337 h 1412081"/>
                <a:gd name="connsiteX17" fmla="*/ 178594 w 485775"/>
                <a:gd name="connsiteY17" fmla="*/ 14287 h 1412081"/>
                <a:gd name="connsiteX18" fmla="*/ 114300 w 485775"/>
                <a:gd name="connsiteY18" fmla="*/ 2381 h 1412081"/>
                <a:gd name="connsiteX19" fmla="*/ 59531 w 485775"/>
                <a:gd name="connsiteY19" fmla="*/ 0 h 1412081"/>
                <a:gd name="connsiteX20" fmla="*/ 30956 w 485775"/>
                <a:gd name="connsiteY20" fmla="*/ 0 h 1412081"/>
                <a:gd name="connsiteX21" fmla="*/ 7144 w 485775"/>
                <a:gd name="connsiteY21" fmla="*/ 4762 h 1412081"/>
                <a:gd name="connsiteX22" fmla="*/ 0 w 485775"/>
                <a:gd name="connsiteY22" fmla="*/ 14287 h 1412081"/>
                <a:gd name="connsiteX23" fmla="*/ 0 w 485775"/>
                <a:gd name="connsiteY23" fmla="*/ 26193 h 1412081"/>
                <a:gd name="connsiteX24" fmla="*/ 11906 w 485775"/>
                <a:gd name="connsiteY24" fmla="*/ 47625 h 1412081"/>
                <a:gd name="connsiteX25" fmla="*/ 52388 w 485775"/>
                <a:gd name="connsiteY25" fmla="*/ 90487 h 1412081"/>
                <a:gd name="connsiteX26" fmla="*/ 78581 w 485775"/>
                <a:gd name="connsiteY26" fmla="*/ 107156 h 1412081"/>
                <a:gd name="connsiteX27" fmla="*/ 102394 w 485775"/>
                <a:gd name="connsiteY27" fmla="*/ 121443 h 1412081"/>
                <a:gd name="connsiteX28" fmla="*/ 123825 w 485775"/>
                <a:gd name="connsiteY28" fmla="*/ 142875 h 1412081"/>
                <a:gd name="connsiteX29" fmla="*/ 142875 w 485775"/>
                <a:gd name="connsiteY29" fmla="*/ 166687 h 1412081"/>
                <a:gd name="connsiteX30" fmla="*/ 161925 w 485775"/>
                <a:gd name="connsiteY30" fmla="*/ 195262 h 1412081"/>
                <a:gd name="connsiteX31" fmla="*/ 180975 w 485775"/>
                <a:gd name="connsiteY31" fmla="*/ 242887 h 1412081"/>
                <a:gd name="connsiteX32" fmla="*/ 195263 w 485775"/>
                <a:gd name="connsiteY32" fmla="*/ 300037 h 1412081"/>
                <a:gd name="connsiteX33" fmla="*/ 204788 w 485775"/>
                <a:gd name="connsiteY33" fmla="*/ 369093 h 1412081"/>
                <a:gd name="connsiteX34" fmla="*/ 211931 w 485775"/>
                <a:gd name="connsiteY34" fmla="*/ 442912 h 1412081"/>
                <a:gd name="connsiteX35" fmla="*/ 216694 w 485775"/>
                <a:gd name="connsiteY35" fmla="*/ 540543 h 1412081"/>
                <a:gd name="connsiteX36" fmla="*/ 216694 w 485775"/>
                <a:gd name="connsiteY36" fmla="*/ 819150 h 1412081"/>
                <a:gd name="connsiteX37" fmla="*/ 214313 w 485775"/>
                <a:gd name="connsiteY37" fmla="*/ 969168 h 1412081"/>
                <a:gd name="connsiteX38" fmla="*/ 209550 w 485775"/>
                <a:gd name="connsiteY38" fmla="*/ 1071562 h 1412081"/>
                <a:gd name="connsiteX39" fmla="*/ 192881 w 485775"/>
                <a:gd name="connsiteY39" fmla="*/ 1223962 h 1412081"/>
                <a:gd name="connsiteX40" fmla="*/ 200025 w 485775"/>
                <a:gd name="connsiteY40" fmla="*/ 1254918 h 1412081"/>
                <a:gd name="connsiteX41" fmla="*/ 223838 w 485775"/>
                <a:gd name="connsiteY41" fmla="*/ 1302543 h 1412081"/>
                <a:gd name="connsiteX42" fmla="*/ 245269 w 485775"/>
                <a:gd name="connsiteY42" fmla="*/ 1333500 h 1412081"/>
                <a:gd name="connsiteX43" fmla="*/ 264319 w 485775"/>
                <a:gd name="connsiteY43" fmla="*/ 1357312 h 1412081"/>
                <a:gd name="connsiteX44" fmla="*/ 285750 w 485775"/>
                <a:gd name="connsiteY44" fmla="*/ 1376362 h 1412081"/>
                <a:gd name="connsiteX45" fmla="*/ 309563 w 485775"/>
                <a:gd name="connsiteY45" fmla="*/ 1390650 h 1412081"/>
                <a:gd name="connsiteX46" fmla="*/ 342900 w 485775"/>
                <a:gd name="connsiteY46" fmla="*/ 1404937 h 1412081"/>
                <a:gd name="connsiteX47" fmla="*/ 381000 w 485775"/>
                <a:gd name="connsiteY47" fmla="*/ 1412081 h 1412081"/>
                <a:gd name="connsiteX48" fmla="*/ 485775 w 485775"/>
                <a:gd name="connsiteY48" fmla="*/ 1226343 h 1412081"/>
                <a:gd name="connsiteX49" fmla="*/ 483394 w 485775"/>
                <a:gd name="connsiteY49" fmla="*/ 1066800 h 1412081"/>
                <a:gd name="connsiteX50" fmla="*/ 478631 w 485775"/>
                <a:gd name="connsiteY50" fmla="*/ 988218 h 1412081"/>
                <a:gd name="connsiteX51" fmla="*/ 466725 w 485775"/>
                <a:gd name="connsiteY51" fmla="*/ 812006 h 1412081"/>
                <a:gd name="connsiteX0" fmla="*/ 466725 w 485775"/>
                <a:gd name="connsiteY0" fmla="*/ 812006 h 1411287"/>
                <a:gd name="connsiteX1" fmla="*/ 461963 w 485775"/>
                <a:gd name="connsiteY1" fmla="*/ 690562 h 1411287"/>
                <a:gd name="connsiteX2" fmla="*/ 461963 w 485775"/>
                <a:gd name="connsiteY2" fmla="*/ 528637 h 1411287"/>
                <a:gd name="connsiteX3" fmla="*/ 461963 w 485775"/>
                <a:gd name="connsiteY3" fmla="*/ 438150 h 1411287"/>
                <a:gd name="connsiteX4" fmla="*/ 461963 w 485775"/>
                <a:gd name="connsiteY4" fmla="*/ 388143 h 1411287"/>
                <a:gd name="connsiteX5" fmla="*/ 466725 w 485775"/>
                <a:gd name="connsiteY5" fmla="*/ 369093 h 1411287"/>
                <a:gd name="connsiteX6" fmla="*/ 476250 w 485775"/>
                <a:gd name="connsiteY6" fmla="*/ 335756 h 1411287"/>
                <a:gd name="connsiteX7" fmla="*/ 481013 w 485775"/>
                <a:gd name="connsiteY7" fmla="*/ 311943 h 1411287"/>
                <a:gd name="connsiteX8" fmla="*/ 483394 w 485775"/>
                <a:gd name="connsiteY8" fmla="*/ 280987 h 1411287"/>
                <a:gd name="connsiteX9" fmla="*/ 483394 w 485775"/>
                <a:gd name="connsiteY9" fmla="*/ 250031 h 1411287"/>
                <a:gd name="connsiteX10" fmla="*/ 478631 w 485775"/>
                <a:gd name="connsiteY10" fmla="*/ 221456 h 1411287"/>
                <a:gd name="connsiteX11" fmla="*/ 464344 w 485775"/>
                <a:gd name="connsiteY11" fmla="*/ 188118 h 1411287"/>
                <a:gd name="connsiteX12" fmla="*/ 447675 w 485775"/>
                <a:gd name="connsiteY12" fmla="*/ 161925 h 1411287"/>
                <a:gd name="connsiteX13" fmla="*/ 419100 w 485775"/>
                <a:gd name="connsiteY13" fmla="*/ 133350 h 1411287"/>
                <a:gd name="connsiteX14" fmla="*/ 383381 w 485775"/>
                <a:gd name="connsiteY14" fmla="*/ 104775 h 1411287"/>
                <a:gd name="connsiteX15" fmla="*/ 321469 w 485775"/>
                <a:gd name="connsiteY15" fmla="*/ 71437 h 1411287"/>
                <a:gd name="connsiteX16" fmla="*/ 238125 w 485775"/>
                <a:gd name="connsiteY16" fmla="*/ 33337 h 1411287"/>
                <a:gd name="connsiteX17" fmla="*/ 178594 w 485775"/>
                <a:gd name="connsiteY17" fmla="*/ 14287 h 1411287"/>
                <a:gd name="connsiteX18" fmla="*/ 114300 w 485775"/>
                <a:gd name="connsiteY18" fmla="*/ 2381 h 1411287"/>
                <a:gd name="connsiteX19" fmla="*/ 59531 w 485775"/>
                <a:gd name="connsiteY19" fmla="*/ 0 h 1411287"/>
                <a:gd name="connsiteX20" fmla="*/ 30956 w 485775"/>
                <a:gd name="connsiteY20" fmla="*/ 0 h 1411287"/>
                <a:gd name="connsiteX21" fmla="*/ 7144 w 485775"/>
                <a:gd name="connsiteY21" fmla="*/ 4762 h 1411287"/>
                <a:gd name="connsiteX22" fmla="*/ 0 w 485775"/>
                <a:gd name="connsiteY22" fmla="*/ 14287 h 1411287"/>
                <a:gd name="connsiteX23" fmla="*/ 0 w 485775"/>
                <a:gd name="connsiteY23" fmla="*/ 26193 h 1411287"/>
                <a:gd name="connsiteX24" fmla="*/ 11906 w 485775"/>
                <a:gd name="connsiteY24" fmla="*/ 47625 h 1411287"/>
                <a:gd name="connsiteX25" fmla="*/ 52388 w 485775"/>
                <a:gd name="connsiteY25" fmla="*/ 90487 h 1411287"/>
                <a:gd name="connsiteX26" fmla="*/ 78581 w 485775"/>
                <a:gd name="connsiteY26" fmla="*/ 107156 h 1411287"/>
                <a:gd name="connsiteX27" fmla="*/ 102394 w 485775"/>
                <a:gd name="connsiteY27" fmla="*/ 121443 h 1411287"/>
                <a:gd name="connsiteX28" fmla="*/ 123825 w 485775"/>
                <a:gd name="connsiteY28" fmla="*/ 142875 h 1411287"/>
                <a:gd name="connsiteX29" fmla="*/ 142875 w 485775"/>
                <a:gd name="connsiteY29" fmla="*/ 166687 h 1411287"/>
                <a:gd name="connsiteX30" fmla="*/ 161925 w 485775"/>
                <a:gd name="connsiteY30" fmla="*/ 195262 h 1411287"/>
                <a:gd name="connsiteX31" fmla="*/ 180975 w 485775"/>
                <a:gd name="connsiteY31" fmla="*/ 242887 h 1411287"/>
                <a:gd name="connsiteX32" fmla="*/ 195263 w 485775"/>
                <a:gd name="connsiteY32" fmla="*/ 300037 h 1411287"/>
                <a:gd name="connsiteX33" fmla="*/ 204788 w 485775"/>
                <a:gd name="connsiteY33" fmla="*/ 369093 h 1411287"/>
                <a:gd name="connsiteX34" fmla="*/ 211931 w 485775"/>
                <a:gd name="connsiteY34" fmla="*/ 442912 h 1411287"/>
                <a:gd name="connsiteX35" fmla="*/ 216694 w 485775"/>
                <a:gd name="connsiteY35" fmla="*/ 540543 h 1411287"/>
                <a:gd name="connsiteX36" fmla="*/ 216694 w 485775"/>
                <a:gd name="connsiteY36" fmla="*/ 819150 h 1411287"/>
                <a:gd name="connsiteX37" fmla="*/ 214313 w 485775"/>
                <a:gd name="connsiteY37" fmla="*/ 969168 h 1411287"/>
                <a:gd name="connsiteX38" fmla="*/ 209550 w 485775"/>
                <a:gd name="connsiteY38" fmla="*/ 1071562 h 1411287"/>
                <a:gd name="connsiteX39" fmla="*/ 192881 w 485775"/>
                <a:gd name="connsiteY39" fmla="*/ 1223962 h 1411287"/>
                <a:gd name="connsiteX40" fmla="*/ 200025 w 485775"/>
                <a:gd name="connsiteY40" fmla="*/ 1254918 h 1411287"/>
                <a:gd name="connsiteX41" fmla="*/ 223838 w 485775"/>
                <a:gd name="connsiteY41" fmla="*/ 1302543 h 1411287"/>
                <a:gd name="connsiteX42" fmla="*/ 245269 w 485775"/>
                <a:gd name="connsiteY42" fmla="*/ 1333500 h 1411287"/>
                <a:gd name="connsiteX43" fmla="*/ 264319 w 485775"/>
                <a:gd name="connsiteY43" fmla="*/ 1357312 h 1411287"/>
                <a:gd name="connsiteX44" fmla="*/ 285750 w 485775"/>
                <a:gd name="connsiteY44" fmla="*/ 1376362 h 1411287"/>
                <a:gd name="connsiteX45" fmla="*/ 309563 w 485775"/>
                <a:gd name="connsiteY45" fmla="*/ 1390650 h 1411287"/>
                <a:gd name="connsiteX46" fmla="*/ 342900 w 485775"/>
                <a:gd name="connsiteY46" fmla="*/ 1404937 h 1411287"/>
                <a:gd name="connsiteX47" fmla="*/ 476216 w 485775"/>
                <a:gd name="connsiteY47" fmla="*/ 1411287 h 1411287"/>
                <a:gd name="connsiteX48" fmla="*/ 485775 w 485775"/>
                <a:gd name="connsiteY48" fmla="*/ 1226343 h 1411287"/>
                <a:gd name="connsiteX49" fmla="*/ 483394 w 485775"/>
                <a:gd name="connsiteY49" fmla="*/ 1066800 h 1411287"/>
                <a:gd name="connsiteX50" fmla="*/ 478631 w 485775"/>
                <a:gd name="connsiteY50" fmla="*/ 988218 h 1411287"/>
                <a:gd name="connsiteX51" fmla="*/ 466725 w 485775"/>
                <a:gd name="connsiteY51" fmla="*/ 812006 h 1411287"/>
                <a:gd name="connsiteX0" fmla="*/ 466725 w 485775"/>
                <a:gd name="connsiteY0" fmla="*/ 812006 h 1411287"/>
                <a:gd name="connsiteX1" fmla="*/ 461963 w 485775"/>
                <a:gd name="connsiteY1" fmla="*/ 690562 h 1411287"/>
                <a:gd name="connsiteX2" fmla="*/ 461963 w 485775"/>
                <a:gd name="connsiteY2" fmla="*/ 528637 h 1411287"/>
                <a:gd name="connsiteX3" fmla="*/ 461963 w 485775"/>
                <a:gd name="connsiteY3" fmla="*/ 438150 h 1411287"/>
                <a:gd name="connsiteX4" fmla="*/ 461963 w 485775"/>
                <a:gd name="connsiteY4" fmla="*/ 388143 h 1411287"/>
                <a:gd name="connsiteX5" fmla="*/ 466725 w 485775"/>
                <a:gd name="connsiteY5" fmla="*/ 369093 h 1411287"/>
                <a:gd name="connsiteX6" fmla="*/ 476250 w 485775"/>
                <a:gd name="connsiteY6" fmla="*/ 335756 h 1411287"/>
                <a:gd name="connsiteX7" fmla="*/ 481013 w 485775"/>
                <a:gd name="connsiteY7" fmla="*/ 311943 h 1411287"/>
                <a:gd name="connsiteX8" fmla="*/ 483394 w 485775"/>
                <a:gd name="connsiteY8" fmla="*/ 280987 h 1411287"/>
                <a:gd name="connsiteX9" fmla="*/ 483394 w 485775"/>
                <a:gd name="connsiteY9" fmla="*/ 250031 h 1411287"/>
                <a:gd name="connsiteX10" fmla="*/ 478631 w 485775"/>
                <a:gd name="connsiteY10" fmla="*/ 221456 h 1411287"/>
                <a:gd name="connsiteX11" fmla="*/ 464344 w 485775"/>
                <a:gd name="connsiteY11" fmla="*/ 188118 h 1411287"/>
                <a:gd name="connsiteX12" fmla="*/ 447675 w 485775"/>
                <a:gd name="connsiteY12" fmla="*/ 161925 h 1411287"/>
                <a:gd name="connsiteX13" fmla="*/ 419100 w 485775"/>
                <a:gd name="connsiteY13" fmla="*/ 133350 h 1411287"/>
                <a:gd name="connsiteX14" fmla="*/ 383381 w 485775"/>
                <a:gd name="connsiteY14" fmla="*/ 104775 h 1411287"/>
                <a:gd name="connsiteX15" fmla="*/ 321469 w 485775"/>
                <a:gd name="connsiteY15" fmla="*/ 71437 h 1411287"/>
                <a:gd name="connsiteX16" fmla="*/ 238125 w 485775"/>
                <a:gd name="connsiteY16" fmla="*/ 33337 h 1411287"/>
                <a:gd name="connsiteX17" fmla="*/ 178594 w 485775"/>
                <a:gd name="connsiteY17" fmla="*/ 14287 h 1411287"/>
                <a:gd name="connsiteX18" fmla="*/ 114300 w 485775"/>
                <a:gd name="connsiteY18" fmla="*/ 2381 h 1411287"/>
                <a:gd name="connsiteX19" fmla="*/ 59531 w 485775"/>
                <a:gd name="connsiteY19" fmla="*/ 0 h 1411287"/>
                <a:gd name="connsiteX20" fmla="*/ 30956 w 485775"/>
                <a:gd name="connsiteY20" fmla="*/ 0 h 1411287"/>
                <a:gd name="connsiteX21" fmla="*/ 7144 w 485775"/>
                <a:gd name="connsiteY21" fmla="*/ 4762 h 1411287"/>
                <a:gd name="connsiteX22" fmla="*/ 0 w 485775"/>
                <a:gd name="connsiteY22" fmla="*/ 14287 h 1411287"/>
                <a:gd name="connsiteX23" fmla="*/ 0 w 485775"/>
                <a:gd name="connsiteY23" fmla="*/ 26193 h 1411287"/>
                <a:gd name="connsiteX24" fmla="*/ 11906 w 485775"/>
                <a:gd name="connsiteY24" fmla="*/ 47625 h 1411287"/>
                <a:gd name="connsiteX25" fmla="*/ 52388 w 485775"/>
                <a:gd name="connsiteY25" fmla="*/ 90487 h 1411287"/>
                <a:gd name="connsiteX26" fmla="*/ 78581 w 485775"/>
                <a:gd name="connsiteY26" fmla="*/ 107156 h 1411287"/>
                <a:gd name="connsiteX27" fmla="*/ 102394 w 485775"/>
                <a:gd name="connsiteY27" fmla="*/ 121443 h 1411287"/>
                <a:gd name="connsiteX28" fmla="*/ 123825 w 485775"/>
                <a:gd name="connsiteY28" fmla="*/ 142875 h 1411287"/>
                <a:gd name="connsiteX29" fmla="*/ 142875 w 485775"/>
                <a:gd name="connsiteY29" fmla="*/ 166687 h 1411287"/>
                <a:gd name="connsiteX30" fmla="*/ 161925 w 485775"/>
                <a:gd name="connsiteY30" fmla="*/ 195262 h 1411287"/>
                <a:gd name="connsiteX31" fmla="*/ 180975 w 485775"/>
                <a:gd name="connsiteY31" fmla="*/ 242887 h 1411287"/>
                <a:gd name="connsiteX32" fmla="*/ 195263 w 485775"/>
                <a:gd name="connsiteY32" fmla="*/ 300037 h 1411287"/>
                <a:gd name="connsiteX33" fmla="*/ 204788 w 485775"/>
                <a:gd name="connsiteY33" fmla="*/ 369093 h 1411287"/>
                <a:gd name="connsiteX34" fmla="*/ 211931 w 485775"/>
                <a:gd name="connsiteY34" fmla="*/ 442912 h 1411287"/>
                <a:gd name="connsiteX35" fmla="*/ 216694 w 485775"/>
                <a:gd name="connsiteY35" fmla="*/ 540543 h 1411287"/>
                <a:gd name="connsiteX36" fmla="*/ 216694 w 485775"/>
                <a:gd name="connsiteY36" fmla="*/ 819150 h 1411287"/>
                <a:gd name="connsiteX37" fmla="*/ 214313 w 485775"/>
                <a:gd name="connsiteY37" fmla="*/ 969168 h 1411287"/>
                <a:gd name="connsiteX38" fmla="*/ 209550 w 485775"/>
                <a:gd name="connsiteY38" fmla="*/ 1071562 h 1411287"/>
                <a:gd name="connsiteX39" fmla="*/ 192881 w 485775"/>
                <a:gd name="connsiteY39" fmla="*/ 1223962 h 1411287"/>
                <a:gd name="connsiteX40" fmla="*/ 200025 w 485775"/>
                <a:gd name="connsiteY40" fmla="*/ 1254918 h 1411287"/>
                <a:gd name="connsiteX41" fmla="*/ 223838 w 485775"/>
                <a:gd name="connsiteY41" fmla="*/ 1302543 h 1411287"/>
                <a:gd name="connsiteX42" fmla="*/ 245269 w 485775"/>
                <a:gd name="connsiteY42" fmla="*/ 1333500 h 1411287"/>
                <a:gd name="connsiteX43" fmla="*/ 264319 w 485775"/>
                <a:gd name="connsiteY43" fmla="*/ 1357312 h 1411287"/>
                <a:gd name="connsiteX44" fmla="*/ 285750 w 485775"/>
                <a:gd name="connsiteY44" fmla="*/ 1376362 h 1411287"/>
                <a:gd name="connsiteX45" fmla="*/ 309563 w 485775"/>
                <a:gd name="connsiteY45" fmla="*/ 1390650 h 1411287"/>
                <a:gd name="connsiteX46" fmla="*/ 342900 w 485775"/>
                <a:gd name="connsiteY46" fmla="*/ 1404937 h 1411287"/>
                <a:gd name="connsiteX47" fmla="*/ 476216 w 485775"/>
                <a:gd name="connsiteY47" fmla="*/ 1411287 h 1411287"/>
                <a:gd name="connsiteX48" fmla="*/ 481013 w 485775"/>
                <a:gd name="connsiteY48" fmla="*/ 1278012 h 1411287"/>
                <a:gd name="connsiteX49" fmla="*/ 485775 w 485775"/>
                <a:gd name="connsiteY49" fmla="*/ 1226343 h 1411287"/>
                <a:gd name="connsiteX50" fmla="*/ 483394 w 485775"/>
                <a:gd name="connsiteY50" fmla="*/ 1066800 h 1411287"/>
                <a:gd name="connsiteX51" fmla="*/ 478631 w 485775"/>
                <a:gd name="connsiteY51" fmla="*/ 988218 h 1411287"/>
                <a:gd name="connsiteX52" fmla="*/ 466725 w 485775"/>
                <a:gd name="connsiteY52" fmla="*/ 812006 h 1411287"/>
                <a:gd name="connsiteX0" fmla="*/ 466725 w 485775"/>
                <a:gd name="connsiteY0" fmla="*/ 812006 h 1404937"/>
                <a:gd name="connsiteX1" fmla="*/ 461963 w 485775"/>
                <a:gd name="connsiteY1" fmla="*/ 690562 h 1404937"/>
                <a:gd name="connsiteX2" fmla="*/ 461963 w 485775"/>
                <a:gd name="connsiteY2" fmla="*/ 528637 h 1404937"/>
                <a:gd name="connsiteX3" fmla="*/ 461963 w 485775"/>
                <a:gd name="connsiteY3" fmla="*/ 438150 h 1404937"/>
                <a:gd name="connsiteX4" fmla="*/ 461963 w 485775"/>
                <a:gd name="connsiteY4" fmla="*/ 388143 h 1404937"/>
                <a:gd name="connsiteX5" fmla="*/ 466725 w 485775"/>
                <a:gd name="connsiteY5" fmla="*/ 369093 h 1404937"/>
                <a:gd name="connsiteX6" fmla="*/ 476250 w 485775"/>
                <a:gd name="connsiteY6" fmla="*/ 335756 h 1404937"/>
                <a:gd name="connsiteX7" fmla="*/ 481013 w 485775"/>
                <a:gd name="connsiteY7" fmla="*/ 311943 h 1404937"/>
                <a:gd name="connsiteX8" fmla="*/ 483394 w 485775"/>
                <a:gd name="connsiteY8" fmla="*/ 280987 h 1404937"/>
                <a:gd name="connsiteX9" fmla="*/ 483394 w 485775"/>
                <a:gd name="connsiteY9" fmla="*/ 250031 h 1404937"/>
                <a:gd name="connsiteX10" fmla="*/ 478631 w 485775"/>
                <a:gd name="connsiteY10" fmla="*/ 221456 h 1404937"/>
                <a:gd name="connsiteX11" fmla="*/ 464344 w 485775"/>
                <a:gd name="connsiteY11" fmla="*/ 188118 h 1404937"/>
                <a:gd name="connsiteX12" fmla="*/ 447675 w 485775"/>
                <a:gd name="connsiteY12" fmla="*/ 161925 h 1404937"/>
                <a:gd name="connsiteX13" fmla="*/ 419100 w 485775"/>
                <a:gd name="connsiteY13" fmla="*/ 133350 h 1404937"/>
                <a:gd name="connsiteX14" fmla="*/ 383381 w 485775"/>
                <a:gd name="connsiteY14" fmla="*/ 104775 h 1404937"/>
                <a:gd name="connsiteX15" fmla="*/ 321469 w 485775"/>
                <a:gd name="connsiteY15" fmla="*/ 71437 h 1404937"/>
                <a:gd name="connsiteX16" fmla="*/ 238125 w 485775"/>
                <a:gd name="connsiteY16" fmla="*/ 33337 h 1404937"/>
                <a:gd name="connsiteX17" fmla="*/ 178594 w 485775"/>
                <a:gd name="connsiteY17" fmla="*/ 14287 h 1404937"/>
                <a:gd name="connsiteX18" fmla="*/ 114300 w 485775"/>
                <a:gd name="connsiteY18" fmla="*/ 2381 h 1404937"/>
                <a:gd name="connsiteX19" fmla="*/ 59531 w 485775"/>
                <a:gd name="connsiteY19" fmla="*/ 0 h 1404937"/>
                <a:gd name="connsiteX20" fmla="*/ 30956 w 485775"/>
                <a:gd name="connsiteY20" fmla="*/ 0 h 1404937"/>
                <a:gd name="connsiteX21" fmla="*/ 7144 w 485775"/>
                <a:gd name="connsiteY21" fmla="*/ 4762 h 1404937"/>
                <a:gd name="connsiteX22" fmla="*/ 0 w 485775"/>
                <a:gd name="connsiteY22" fmla="*/ 14287 h 1404937"/>
                <a:gd name="connsiteX23" fmla="*/ 0 w 485775"/>
                <a:gd name="connsiteY23" fmla="*/ 26193 h 1404937"/>
                <a:gd name="connsiteX24" fmla="*/ 11906 w 485775"/>
                <a:gd name="connsiteY24" fmla="*/ 47625 h 1404937"/>
                <a:gd name="connsiteX25" fmla="*/ 52388 w 485775"/>
                <a:gd name="connsiteY25" fmla="*/ 90487 h 1404937"/>
                <a:gd name="connsiteX26" fmla="*/ 78581 w 485775"/>
                <a:gd name="connsiteY26" fmla="*/ 107156 h 1404937"/>
                <a:gd name="connsiteX27" fmla="*/ 102394 w 485775"/>
                <a:gd name="connsiteY27" fmla="*/ 121443 h 1404937"/>
                <a:gd name="connsiteX28" fmla="*/ 123825 w 485775"/>
                <a:gd name="connsiteY28" fmla="*/ 142875 h 1404937"/>
                <a:gd name="connsiteX29" fmla="*/ 142875 w 485775"/>
                <a:gd name="connsiteY29" fmla="*/ 166687 h 1404937"/>
                <a:gd name="connsiteX30" fmla="*/ 161925 w 485775"/>
                <a:gd name="connsiteY30" fmla="*/ 195262 h 1404937"/>
                <a:gd name="connsiteX31" fmla="*/ 180975 w 485775"/>
                <a:gd name="connsiteY31" fmla="*/ 242887 h 1404937"/>
                <a:gd name="connsiteX32" fmla="*/ 195263 w 485775"/>
                <a:gd name="connsiteY32" fmla="*/ 300037 h 1404937"/>
                <a:gd name="connsiteX33" fmla="*/ 204788 w 485775"/>
                <a:gd name="connsiteY33" fmla="*/ 369093 h 1404937"/>
                <a:gd name="connsiteX34" fmla="*/ 211931 w 485775"/>
                <a:gd name="connsiteY34" fmla="*/ 442912 h 1404937"/>
                <a:gd name="connsiteX35" fmla="*/ 216694 w 485775"/>
                <a:gd name="connsiteY35" fmla="*/ 540543 h 1404937"/>
                <a:gd name="connsiteX36" fmla="*/ 216694 w 485775"/>
                <a:gd name="connsiteY36" fmla="*/ 819150 h 1404937"/>
                <a:gd name="connsiteX37" fmla="*/ 214313 w 485775"/>
                <a:gd name="connsiteY37" fmla="*/ 969168 h 1404937"/>
                <a:gd name="connsiteX38" fmla="*/ 209550 w 485775"/>
                <a:gd name="connsiteY38" fmla="*/ 1071562 h 1404937"/>
                <a:gd name="connsiteX39" fmla="*/ 192881 w 485775"/>
                <a:gd name="connsiteY39" fmla="*/ 1223962 h 1404937"/>
                <a:gd name="connsiteX40" fmla="*/ 200025 w 485775"/>
                <a:gd name="connsiteY40" fmla="*/ 1254918 h 1404937"/>
                <a:gd name="connsiteX41" fmla="*/ 223838 w 485775"/>
                <a:gd name="connsiteY41" fmla="*/ 1302543 h 1404937"/>
                <a:gd name="connsiteX42" fmla="*/ 245269 w 485775"/>
                <a:gd name="connsiteY42" fmla="*/ 1333500 h 1404937"/>
                <a:gd name="connsiteX43" fmla="*/ 264319 w 485775"/>
                <a:gd name="connsiteY43" fmla="*/ 1357312 h 1404937"/>
                <a:gd name="connsiteX44" fmla="*/ 285750 w 485775"/>
                <a:gd name="connsiteY44" fmla="*/ 1376362 h 1404937"/>
                <a:gd name="connsiteX45" fmla="*/ 309563 w 485775"/>
                <a:gd name="connsiteY45" fmla="*/ 1390650 h 1404937"/>
                <a:gd name="connsiteX46" fmla="*/ 342900 w 485775"/>
                <a:gd name="connsiteY46" fmla="*/ 1404937 h 1404937"/>
                <a:gd name="connsiteX47" fmla="*/ 481013 w 485775"/>
                <a:gd name="connsiteY47" fmla="*/ 1278012 h 1404937"/>
                <a:gd name="connsiteX48" fmla="*/ 485775 w 485775"/>
                <a:gd name="connsiteY48" fmla="*/ 1226343 h 1404937"/>
                <a:gd name="connsiteX49" fmla="*/ 483394 w 485775"/>
                <a:gd name="connsiteY49" fmla="*/ 1066800 h 1404937"/>
                <a:gd name="connsiteX50" fmla="*/ 478631 w 485775"/>
                <a:gd name="connsiteY50" fmla="*/ 988218 h 1404937"/>
                <a:gd name="connsiteX51" fmla="*/ 466725 w 485775"/>
                <a:gd name="connsiteY51" fmla="*/ 812006 h 1404937"/>
                <a:gd name="connsiteX0" fmla="*/ 466725 w 485775"/>
                <a:gd name="connsiteY0" fmla="*/ 812006 h 1390650"/>
                <a:gd name="connsiteX1" fmla="*/ 461963 w 485775"/>
                <a:gd name="connsiteY1" fmla="*/ 690562 h 1390650"/>
                <a:gd name="connsiteX2" fmla="*/ 461963 w 485775"/>
                <a:gd name="connsiteY2" fmla="*/ 528637 h 1390650"/>
                <a:gd name="connsiteX3" fmla="*/ 461963 w 485775"/>
                <a:gd name="connsiteY3" fmla="*/ 438150 h 1390650"/>
                <a:gd name="connsiteX4" fmla="*/ 461963 w 485775"/>
                <a:gd name="connsiteY4" fmla="*/ 388143 h 1390650"/>
                <a:gd name="connsiteX5" fmla="*/ 466725 w 485775"/>
                <a:gd name="connsiteY5" fmla="*/ 369093 h 1390650"/>
                <a:gd name="connsiteX6" fmla="*/ 476250 w 485775"/>
                <a:gd name="connsiteY6" fmla="*/ 335756 h 1390650"/>
                <a:gd name="connsiteX7" fmla="*/ 481013 w 485775"/>
                <a:gd name="connsiteY7" fmla="*/ 311943 h 1390650"/>
                <a:gd name="connsiteX8" fmla="*/ 483394 w 485775"/>
                <a:gd name="connsiteY8" fmla="*/ 280987 h 1390650"/>
                <a:gd name="connsiteX9" fmla="*/ 483394 w 485775"/>
                <a:gd name="connsiteY9" fmla="*/ 250031 h 1390650"/>
                <a:gd name="connsiteX10" fmla="*/ 478631 w 485775"/>
                <a:gd name="connsiteY10" fmla="*/ 221456 h 1390650"/>
                <a:gd name="connsiteX11" fmla="*/ 464344 w 485775"/>
                <a:gd name="connsiteY11" fmla="*/ 188118 h 1390650"/>
                <a:gd name="connsiteX12" fmla="*/ 447675 w 485775"/>
                <a:gd name="connsiteY12" fmla="*/ 161925 h 1390650"/>
                <a:gd name="connsiteX13" fmla="*/ 419100 w 485775"/>
                <a:gd name="connsiteY13" fmla="*/ 133350 h 1390650"/>
                <a:gd name="connsiteX14" fmla="*/ 383381 w 485775"/>
                <a:gd name="connsiteY14" fmla="*/ 104775 h 1390650"/>
                <a:gd name="connsiteX15" fmla="*/ 321469 w 485775"/>
                <a:gd name="connsiteY15" fmla="*/ 71437 h 1390650"/>
                <a:gd name="connsiteX16" fmla="*/ 238125 w 485775"/>
                <a:gd name="connsiteY16" fmla="*/ 33337 h 1390650"/>
                <a:gd name="connsiteX17" fmla="*/ 178594 w 485775"/>
                <a:gd name="connsiteY17" fmla="*/ 14287 h 1390650"/>
                <a:gd name="connsiteX18" fmla="*/ 114300 w 485775"/>
                <a:gd name="connsiteY18" fmla="*/ 2381 h 1390650"/>
                <a:gd name="connsiteX19" fmla="*/ 59531 w 485775"/>
                <a:gd name="connsiteY19" fmla="*/ 0 h 1390650"/>
                <a:gd name="connsiteX20" fmla="*/ 30956 w 485775"/>
                <a:gd name="connsiteY20" fmla="*/ 0 h 1390650"/>
                <a:gd name="connsiteX21" fmla="*/ 7144 w 485775"/>
                <a:gd name="connsiteY21" fmla="*/ 4762 h 1390650"/>
                <a:gd name="connsiteX22" fmla="*/ 0 w 485775"/>
                <a:gd name="connsiteY22" fmla="*/ 14287 h 1390650"/>
                <a:gd name="connsiteX23" fmla="*/ 0 w 485775"/>
                <a:gd name="connsiteY23" fmla="*/ 26193 h 1390650"/>
                <a:gd name="connsiteX24" fmla="*/ 11906 w 485775"/>
                <a:gd name="connsiteY24" fmla="*/ 47625 h 1390650"/>
                <a:gd name="connsiteX25" fmla="*/ 52388 w 485775"/>
                <a:gd name="connsiteY25" fmla="*/ 90487 h 1390650"/>
                <a:gd name="connsiteX26" fmla="*/ 78581 w 485775"/>
                <a:gd name="connsiteY26" fmla="*/ 107156 h 1390650"/>
                <a:gd name="connsiteX27" fmla="*/ 102394 w 485775"/>
                <a:gd name="connsiteY27" fmla="*/ 121443 h 1390650"/>
                <a:gd name="connsiteX28" fmla="*/ 123825 w 485775"/>
                <a:gd name="connsiteY28" fmla="*/ 142875 h 1390650"/>
                <a:gd name="connsiteX29" fmla="*/ 142875 w 485775"/>
                <a:gd name="connsiteY29" fmla="*/ 166687 h 1390650"/>
                <a:gd name="connsiteX30" fmla="*/ 161925 w 485775"/>
                <a:gd name="connsiteY30" fmla="*/ 195262 h 1390650"/>
                <a:gd name="connsiteX31" fmla="*/ 180975 w 485775"/>
                <a:gd name="connsiteY31" fmla="*/ 242887 h 1390650"/>
                <a:gd name="connsiteX32" fmla="*/ 195263 w 485775"/>
                <a:gd name="connsiteY32" fmla="*/ 300037 h 1390650"/>
                <a:gd name="connsiteX33" fmla="*/ 204788 w 485775"/>
                <a:gd name="connsiteY33" fmla="*/ 369093 h 1390650"/>
                <a:gd name="connsiteX34" fmla="*/ 211931 w 485775"/>
                <a:gd name="connsiteY34" fmla="*/ 442912 h 1390650"/>
                <a:gd name="connsiteX35" fmla="*/ 216694 w 485775"/>
                <a:gd name="connsiteY35" fmla="*/ 540543 h 1390650"/>
                <a:gd name="connsiteX36" fmla="*/ 216694 w 485775"/>
                <a:gd name="connsiteY36" fmla="*/ 819150 h 1390650"/>
                <a:gd name="connsiteX37" fmla="*/ 214313 w 485775"/>
                <a:gd name="connsiteY37" fmla="*/ 969168 h 1390650"/>
                <a:gd name="connsiteX38" fmla="*/ 209550 w 485775"/>
                <a:gd name="connsiteY38" fmla="*/ 1071562 h 1390650"/>
                <a:gd name="connsiteX39" fmla="*/ 192881 w 485775"/>
                <a:gd name="connsiteY39" fmla="*/ 1223962 h 1390650"/>
                <a:gd name="connsiteX40" fmla="*/ 200025 w 485775"/>
                <a:gd name="connsiteY40" fmla="*/ 1254918 h 1390650"/>
                <a:gd name="connsiteX41" fmla="*/ 223838 w 485775"/>
                <a:gd name="connsiteY41" fmla="*/ 1302543 h 1390650"/>
                <a:gd name="connsiteX42" fmla="*/ 245269 w 485775"/>
                <a:gd name="connsiteY42" fmla="*/ 1333500 h 1390650"/>
                <a:gd name="connsiteX43" fmla="*/ 264319 w 485775"/>
                <a:gd name="connsiteY43" fmla="*/ 1357312 h 1390650"/>
                <a:gd name="connsiteX44" fmla="*/ 285750 w 485775"/>
                <a:gd name="connsiteY44" fmla="*/ 1376362 h 1390650"/>
                <a:gd name="connsiteX45" fmla="*/ 309563 w 485775"/>
                <a:gd name="connsiteY45" fmla="*/ 1390650 h 1390650"/>
                <a:gd name="connsiteX46" fmla="*/ 481013 w 485775"/>
                <a:gd name="connsiteY46" fmla="*/ 1278012 h 1390650"/>
                <a:gd name="connsiteX47" fmla="*/ 485775 w 485775"/>
                <a:gd name="connsiteY47" fmla="*/ 1226343 h 1390650"/>
                <a:gd name="connsiteX48" fmla="*/ 483394 w 485775"/>
                <a:gd name="connsiteY48" fmla="*/ 1066800 h 1390650"/>
                <a:gd name="connsiteX49" fmla="*/ 478631 w 485775"/>
                <a:gd name="connsiteY49" fmla="*/ 988218 h 1390650"/>
                <a:gd name="connsiteX50" fmla="*/ 466725 w 485775"/>
                <a:gd name="connsiteY50" fmla="*/ 812006 h 1390650"/>
                <a:gd name="connsiteX0" fmla="*/ 466725 w 485775"/>
                <a:gd name="connsiteY0" fmla="*/ 812006 h 1376362"/>
                <a:gd name="connsiteX1" fmla="*/ 461963 w 485775"/>
                <a:gd name="connsiteY1" fmla="*/ 690562 h 1376362"/>
                <a:gd name="connsiteX2" fmla="*/ 461963 w 485775"/>
                <a:gd name="connsiteY2" fmla="*/ 528637 h 1376362"/>
                <a:gd name="connsiteX3" fmla="*/ 461963 w 485775"/>
                <a:gd name="connsiteY3" fmla="*/ 438150 h 1376362"/>
                <a:gd name="connsiteX4" fmla="*/ 461963 w 485775"/>
                <a:gd name="connsiteY4" fmla="*/ 388143 h 1376362"/>
                <a:gd name="connsiteX5" fmla="*/ 466725 w 485775"/>
                <a:gd name="connsiteY5" fmla="*/ 369093 h 1376362"/>
                <a:gd name="connsiteX6" fmla="*/ 476250 w 485775"/>
                <a:gd name="connsiteY6" fmla="*/ 335756 h 1376362"/>
                <a:gd name="connsiteX7" fmla="*/ 481013 w 485775"/>
                <a:gd name="connsiteY7" fmla="*/ 311943 h 1376362"/>
                <a:gd name="connsiteX8" fmla="*/ 483394 w 485775"/>
                <a:gd name="connsiteY8" fmla="*/ 280987 h 1376362"/>
                <a:gd name="connsiteX9" fmla="*/ 483394 w 485775"/>
                <a:gd name="connsiteY9" fmla="*/ 250031 h 1376362"/>
                <a:gd name="connsiteX10" fmla="*/ 478631 w 485775"/>
                <a:gd name="connsiteY10" fmla="*/ 221456 h 1376362"/>
                <a:gd name="connsiteX11" fmla="*/ 464344 w 485775"/>
                <a:gd name="connsiteY11" fmla="*/ 188118 h 1376362"/>
                <a:gd name="connsiteX12" fmla="*/ 447675 w 485775"/>
                <a:gd name="connsiteY12" fmla="*/ 161925 h 1376362"/>
                <a:gd name="connsiteX13" fmla="*/ 419100 w 485775"/>
                <a:gd name="connsiteY13" fmla="*/ 133350 h 1376362"/>
                <a:gd name="connsiteX14" fmla="*/ 383381 w 485775"/>
                <a:gd name="connsiteY14" fmla="*/ 104775 h 1376362"/>
                <a:gd name="connsiteX15" fmla="*/ 321469 w 485775"/>
                <a:gd name="connsiteY15" fmla="*/ 71437 h 1376362"/>
                <a:gd name="connsiteX16" fmla="*/ 238125 w 485775"/>
                <a:gd name="connsiteY16" fmla="*/ 33337 h 1376362"/>
                <a:gd name="connsiteX17" fmla="*/ 178594 w 485775"/>
                <a:gd name="connsiteY17" fmla="*/ 14287 h 1376362"/>
                <a:gd name="connsiteX18" fmla="*/ 114300 w 485775"/>
                <a:gd name="connsiteY18" fmla="*/ 2381 h 1376362"/>
                <a:gd name="connsiteX19" fmla="*/ 59531 w 485775"/>
                <a:gd name="connsiteY19" fmla="*/ 0 h 1376362"/>
                <a:gd name="connsiteX20" fmla="*/ 30956 w 485775"/>
                <a:gd name="connsiteY20" fmla="*/ 0 h 1376362"/>
                <a:gd name="connsiteX21" fmla="*/ 7144 w 485775"/>
                <a:gd name="connsiteY21" fmla="*/ 4762 h 1376362"/>
                <a:gd name="connsiteX22" fmla="*/ 0 w 485775"/>
                <a:gd name="connsiteY22" fmla="*/ 14287 h 1376362"/>
                <a:gd name="connsiteX23" fmla="*/ 0 w 485775"/>
                <a:gd name="connsiteY23" fmla="*/ 26193 h 1376362"/>
                <a:gd name="connsiteX24" fmla="*/ 11906 w 485775"/>
                <a:gd name="connsiteY24" fmla="*/ 47625 h 1376362"/>
                <a:gd name="connsiteX25" fmla="*/ 52388 w 485775"/>
                <a:gd name="connsiteY25" fmla="*/ 90487 h 1376362"/>
                <a:gd name="connsiteX26" fmla="*/ 78581 w 485775"/>
                <a:gd name="connsiteY26" fmla="*/ 107156 h 1376362"/>
                <a:gd name="connsiteX27" fmla="*/ 102394 w 485775"/>
                <a:gd name="connsiteY27" fmla="*/ 121443 h 1376362"/>
                <a:gd name="connsiteX28" fmla="*/ 123825 w 485775"/>
                <a:gd name="connsiteY28" fmla="*/ 142875 h 1376362"/>
                <a:gd name="connsiteX29" fmla="*/ 142875 w 485775"/>
                <a:gd name="connsiteY29" fmla="*/ 166687 h 1376362"/>
                <a:gd name="connsiteX30" fmla="*/ 161925 w 485775"/>
                <a:gd name="connsiteY30" fmla="*/ 195262 h 1376362"/>
                <a:gd name="connsiteX31" fmla="*/ 180975 w 485775"/>
                <a:gd name="connsiteY31" fmla="*/ 242887 h 1376362"/>
                <a:gd name="connsiteX32" fmla="*/ 195263 w 485775"/>
                <a:gd name="connsiteY32" fmla="*/ 300037 h 1376362"/>
                <a:gd name="connsiteX33" fmla="*/ 204788 w 485775"/>
                <a:gd name="connsiteY33" fmla="*/ 369093 h 1376362"/>
                <a:gd name="connsiteX34" fmla="*/ 211931 w 485775"/>
                <a:gd name="connsiteY34" fmla="*/ 442912 h 1376362"/>
                <a:gd name="connsiteX35" fmla="*/ 216694 w 485775"/>
                <a:gd name="connsiteY35" fmla="*/ 540543 h 1376362"/>
                <a:gd name="connsiteX36" fmla="*/ 216694 w 485775"/>
                <a:gd name="connsiteY36" fmla="*/ 819150 h 1376362"/>
                <a:gd name="connsiteX37" fmla="*/ 214313 w 485775"/>
                <a:gd name="connsiteY37" fmla="*/ 969168 h 1376362"/>
                <a:gd name="connsiteX38" fmla="*/ 209550 w 485775"/>
                <a:gd name="connsiteY38" fmla="*/ 1071562 h 1376362"/>
                <a:gd name="connsiteX39" fmla="*/ 192881 w 485775"/>
                <a:gd name="connsiteY39" fmla="*/ 1223962 h 1376362"/>
                <a:gd name="connsiteX40" fmla="*/ 200025 w 485775"/>
                <a:gd name="connsiteY40" fmla="*/ 1254918 h 1376362"/>
                <a:gd name="connsiteX41" fmla="*/ 223838 w 485775"/>
                <a:gd name="connsiteY41" fmla="*/ 1302543 h 1376362"/>
                <a:gd name="connsiteX42" fmla="*/ 245269 w 485775"/>
                <a:gd name="connsiteY42" fmla="*/ 1333500 h 1376362"/>
                <a:gd name="connsiteX43" fmla="*/ 264319 w 485775"/>
                <a:gd name="connsiteY43" fmla="*/ 1357312 h 1376362"/>
                <a:gd name="connsiteX44" fmla="*/ 285750 w 485775"/>
                <a:gd name="connsiteY44" fmla="*/ 1376362 h 1376362"/>
                <a:gd name="connsiteX45" fmla="*/ 481013 w 485775"/>
                <a:gd name="connsiteY45" fmla="*/ 1278012 h 1376362"/>
                <a:gd name="connsiteX46" fmla="*/ 485775 w 485775"/>
                <a:gd name="connsiteY46" fmla="*/ 1226343 h 1376362"/>
                <a:gd name="connsiteX47" fmla="*/ 483394 w 485775"/>
                <a:gd name="connsiteY47" fmla="*/ 1066800 h 1376362"/>
                <a:gd name="connsiteX48" fmla="*/ 478631 w 485775"/>
                <a:gd name="connsiteY48" fmla="*/ 988218 h 1376362"/>
                <a:gd name="connsiteX49" fmla="*/ 466725 w 485775"/>
                <a:gd name="connsiteY49" fmla="*/ 812006 h 1376362"/>
                <a:gd name="connsiteX0" fmla="*/ 466725 w 485775"/>
                <a:gd name="connsiteY0" fmla="*/ 812006 h 1357312"/>
                <a:gd name="connsiteX1" fmla="*/ 461963 w 485775"/>
                <a:gd name="connsiteY1" fmla="*/ 690562 h 1357312"/>
                <a:gd name="connsiteX2" fmla="*/ 461963 w 485775"/>
                <a:gd name="connsiteY2" fmla="*/ 528637 h 1357312"/>
                <a:gd name="connsiteX3" fmla="*/ 461963 w 485775"/>
                <a:gd name="connsiteY3" fmla="*/ 438150 h 1357312"/>
                <a:gd name="connsiteX4" fmla="*/ 461963 w 485775"/>
                <a:gd name="connsiteY4" fmla="*/ 388143 h 1357312"/>
                <a:gd name="connsiteX5" fmla="*/ 466725 w 485775"/>
                <a:gd name="connsiteY5" fmla="*/ 369093 h 1357312"/>
                <a:gd name="connsiteX6" fmla="*/ 476250 w 485775"/>
                <a:gd name="connsiteY6" fmla="*/ 335756 h 1357312"/>
                <a:gd name="connsiteX7" fmla="*/ 481013 w 485775"/>
                <a:gd name="connsiteY7" fmla="*/ 311943 h 1357312"/>
                <a:gd name="connsiteX8" fmla="*/ 483394 w 485775"/>
                <a:gd name="connsiteY8" fmla="*/ 280987 h 1357312"/>
                <a:gd name="connsiteX9" fmla="*/ 483394 w 485775"/>
                <a:gd name="connsiteY9" fmla="*/ 250031 h 1357312"/>
                <a:gd name="connsiteX10" fmla="*/ 478631 w 485775"/>
                <a:gd name="connsiteY10" fmla="*/ 221456 h 1357312"/>
                <a:gd name="connsiteX11" fmla="*/ 464344 w 485775"/>
                <a:gd name="connsiteY11" fmla="*/ 188118 h 1357312"/>
                <a:gd name="connsiteX12" fmla="*/ 447675 w 485775"/>
                <a:gd name="connsiteY12" fmla="*/ 161925 h 1357312"/>
                <a:gd name="connsiteX13" fmla="*/ 419100 w 485775"/>
                <a:gd name="connsiteY13" fmla="*/ 133350 h 1357312"/>
                <a:gd name="connsiteX14" fmla="*/ 383381 w 485775"/>
                <a:gd name="connsiteY14" fmla="*/ 104775 h 1357312"/>
                <a:gd name="connsiteX15" fmla="*/ 321469 w 485775"/>
                <a:gd name="connsiteY15" fmla="*/ 71437 h 1357312"/>
                <a:gd name="connsiteX16" fmla="*/ 238125 w 485775"/>
                <a:gd name="connsiteY16" fmla="*/ 33337 h 1357312"/>
                <a:gd name="connsiteX17" fmla="*/ 178594 w 485775"/>
                <a:gd name="connsiteY17" fmla="*/ 14287 h 1357312"/>
                <a:gd name="connsiteX18" fmla="*/ 114300 w 485775"/>
                <a:gd name="connsiteY18" fmla="*/ 2381 h 1357312"/>
                <a:gd name="connsiteX19" fmla="*/ 59531 w 485775"/>
                <a:gd name="connsiteY19" fmla="*/ 0 h 1357312"/>
                <a:gd name="connsiteX20" fmla="*/ 30956 w 485775"/>
                <a:gd name="connsiteY20" fmla="*/ 0 h 1357312"/>
                <a:gd name="connsiteX21" fmla="*/ 7144 w 485775"/>
                <a:gd name="connsiteY21" fmla="*/ 4762 h 1357312"/>
                <a:gd name="connsiteX22" fmla="*/ 0 w 485775"/>
                <a:gd name="connsiteY22" fmla="*/ 14287 h 1357312"/>
                <a:gd name="connsiteX23" fmla="*/ 0 w 485775"/>
                <a:gd name="connsiteY23" fmla="*/ 26193 h 1357312"/>
                <a:gd name="connsiteX24" fmla="*/ 11906 w 485775"/>
                <a:gd name="connsiteY24" fmla="*/ 47625 h 1357312"/>
                <a:gd name="connsiteX25" fmla="*/ 52388 w 485775"/>
                <a:gd name="connsiteY25" fmla="*/ 90487 h 1357312"/>
                <a:gd name="connsiteX26" fmla="*/ 78581 w 485775"/>
                <a:gd name="connsiteY26" fmla="*/ 107156 h 1357312"/>
                <a:gd name="connsiteX27" fmla="*/ 102394 w 485775"/>
                <a:gd name="connsiteY27" fmla="*/ 121443 h 1357312"/>
                <a:gd name="connsiteX28" fmla="*/ 123825 w 485775"/>
                <a:gd name="connsiteY28" fmla="*/ 142875 h 1357312"/>
                <a:gd name="connsiteX29" fmla="*/ 142875 w 485775"/>
                <a:gd name="connsiteY29" fmla="*/ 166687 h 1357312"/>
                <a:gd name="connsiteX30" fmla="*/ 161925 w 485775"/>
                <a:gd name="connsiteY30" fmla="*/ 195262 h 1357312"/>
                <a:gd name="connsiteX31" fmla="*/ 180975 w 485775"/>
                <a:gd name="connsiteY31" fmla="*/ 242887 h 1357312"/>
                <a:gd name="connsiteX32" fmla="*/ 195263 w 485775"/>
                <a:gd name="connsiteY32" fmla="*/ 300037 h 1357312"/>
                <a:gd name="connsiteX33" fmla="*/ 204788 w 485775"/>
                <a:gd name="connsiteY33" fmla="*/ 369093 h 1357312"/>
                <a:gd name="connsiteX34" fmla="*/ 211931 w 485775"/>
                <a:gd name="connsiteY34" fmla="*/ 442912 h 1357312"/>
                <a:gd name="connsiteX35" fmla="*/ 216694 w 485775"/>
                <a:gd name="connsiteY35" fmla="*/ 540543 h 1357312"/>
                <a:gd name="connsiteX36" fmla="*/ 216694 w 485775"/>
                <a:gd name="connsiteY36" fmla="*/ 819150 h 1357312"/>
                <a:gd name="connsiteX37" fmla="*/ 214313 w 485775"/>
                <a:gd name="connsiteY37" fmla="*/ 969168 h 1357312"/>
                <a:gd name="connsiteX38" fmla="*/ 209550 w 485775"/>
                <a:gd name="connsiteY38" fmla="*/ 1071562 h 1357312"/>
                <a:gd name="connsiteX39" fmla="*/ 192881 w 485775"/>
                <a:gd name="connsiteY39" fmla="*/ 1223962 h 1357312"/>
                <a:gd name="connsiteX40" fmla="*/ 200025 w 485775"/>
                <a:gd name="connsiteY40" fmla="*/ 1254918 h 1357312"/>
                <a:gd name="connsiteX41" fmla="*/ 223838 w 485775"/>
                <a:gd name="connsiteY41" fmla="*/ 1302543 h 1357312"/>
                <a:gd name="connsiteX42" fmla="*/ 245269 w 485775"/>
                <a:gd name="connsiteY42" fmla="*/ 1333500 h 1357312"/>
                <a:gd name="connsiteX43" fmla="*/ 264319 w 485775"/>
                <a:gd name="connsiteY43" fmla="*/ 1357312 h 1357312"/>
                <a:gd name="connsiteX44" fmla="*/ 481013 w 485775"/>
                <a:gd name="connsiteY44" fmla="*/ 1278012 h 1357312"/>
                <a:gd name="connsiteX45" fmla="*/ 485775 w 485775"/>
                <a:gd name="connsiteY45" fmla="*/ 1226343 h 1357312"/>
                <a:gd name="connsiteX46" fmla="*/ 483394 w 485775"/>
                <a:gd name="connsiteY46" fmla="*/ 1066800 h 1357312"/>
                <a:gd name="connsiteX47" fmla="*/ 478631 w 485775"/>
                <a:gd name="connsiteY47" fmla="*/ 988218 h 1357312"/>
                <a:gd name="connsiteX48" fmla="*/ 466725 w 485775"/>
                <a:gd name="connsiteY48" fmla="*/ 812006 h 1357312"/>
                <a:gd name="connsiteX0" fmla="*/ 466725 w 485775"/>
                <a:gd name="connsiteY0" fmla="*/ 812006 h 1333500"/>
                <a:gd name="connsiteX1" fmla="*/ 461963 w 485775"/>
                <a:gd name="connsiteY1" fmla="*/ 690562 h 1333500"/>
                <a:gd name="connsiteX2" fmla="*/ 461963 w 485775"/>
                <a:gd name="connsiteY2" fmla="*/ 528637 h 1333500"/>
                <a:gd name="connsiteX3" fmla="*/ 461963 w 485775"/>
                <a:gd name="connsiteY3" fmla="*/ 438150 h 1333500"/>
                <a:gd name="connsiteX4" fmla="*/ 461963 w 485775"/>
                <a:gd name="connsiteY4" fmla="*/ 388143 h 1333500"/>
                <a:gd name="connsiteX5" fmla="*/ 466725 w 485775"/>
                <a:gd name="connsiteY5" fmla="*/ 369093 h 1333500"/>
                <a:gd name="connsiteX6" fmla="*/ 476250 w 485775"/>
                <a:gd name="connsiteY6" fmla="*/ 335756 h 1333500"/>
                <a:gd name="connsiteX7" fmla="*/ 481013 w 485775"/>
                <a:gd name="connsiteY7" fmla="*/ 311943 h 1333500"/>
                <a:gd name="connsiteX8" fmla="*/ 483394 w 485775"/>
                <a:gd name="connsiteY8" fmla="*/ 280987 h 1333500"/>
                <a:gd name="connsiteX9" fmla="*/ 483394 w 485775"/>
                <a:gd name="connsiteY9" fmla="*/ 250031 h 1333500"/>
                <a:gd name="connsiteX10" fmla="*/ 478631 w 485775"/>
                <a:gd name="connsiteY10" fmla="*/ 221456 h 1333500"/>
                <a:gd name="connsiteX11" fmla="*/ 464344 w 485775"/>
                <a:gd name="connsiteY11" fmla="*/ 188118 h 1333500"/>
                <a:gd name="connsiteX12" fmla="*/ 447675 w 485775"/>
                <a:gd name="connsiteY12" fmla="*/ 161925 h 1333500"/>
                <a:gd name="connsiteX13" fmla="*/ 419100 w 485775"/>
                <a:gd name="connsiteY13" fmla="*/ 133350 h 1333500"/>
                <a:gd name="connsiteX14" fmla="*/ 383381 w 485775"/>
                <a:gd name="connsiteY14" fmla="*/ 104775 h 1333500"/>
                <a:gd name="connsiteX15" fmla="*/ 321469 w 485775"/>
                <a:gd name="connsiteY15" fmla="*/ 71437 h 1333500"/>
                <a:gd name="connsiteX16" fmla="*/ 238125 w 485775"/>
                <a:gd name="connsiteY16" fmla="*/ 33337 h 1333500"/>
                <a:gd name="connsiteX17" fmla="*/ 178594 w 485775"/>
                <a:gd name="connsiteY17" fmla="*/ 14287 h 1333500"/>
                <a:gd name="connsiteX18" fmla="*/ 114300 w 485775"/>
                <a:gd name="connsiteY18" fmla="*/ 2381 h 1333500"/>
                <a:gd name="connsiteX19" fmla="*/ 59531 w 485775"/>
                <a:gd name="connsiteY19" fmla="*/ 0 h 1333500"/>
                <a:gd name="connsiteX20" fmla="*/ 30956 w 485775"/>
                <a:gd name="connsiteY20" fmla="*/ 0 h 1333500"/>
                <a:gd name="connsiteX21" fmla="*/ 7144 w 485775"/>
                <a:gd name="connsiteY21" fmla="*/ 4762 h 1333500"/>
                <a:gd name="connsiteX22" fmla="*/ 0 w 485775"/>
                <a:gd name="connsiteY22" fmla="*/ 14287 h 1333500"/>
                <a:gd name="connsiteX23" fmla="*/ 0 w 485775"/>
                <a:gd name="connsiteY23" fmla="*/ 26193 h 1333500"/>
                <a:gd name="connsiteX24" fmla="*/ 11906 w 485775"/>
                <a:gd name="connsiteY24" fmla="*/ 47625 h 1333500"/>
                <a:gd name="connsiteX25" fmla="*/ 52388 w 485775"/>
                <a:gd name="connsiteY25" fmla="*/ 90487 h 1333500"/>
                <a:gd name="connsiteX26" fmla="*/ 78581 w 485775"/>
                <a:gd name="connsiteY26" fmla="*/ 107156 h 1333500"/>
                <a:gd name="connsiteX27" fmla="*/ 102394 w 485775"/>
                <a:gd name="connsiteY27" fmla="*/ 121443 h 1333500"/>
                <a:gd name="connsiteX28" fmla="*/ 123825 w 485775"/>
                <a:gd name="connsiteY28" fmla="*/ 142875 h 1333500"/>
                <a:gd name="connsiteX29" fmla="*/ 142875 w 485775"/>
                <a:gd name="connsiteY29" fmla="*/ 166687 h 1333500"/>
                <a:gd name="connsiteX30" fmla="*/ 161925 w 485775"/>
                <a:gd name="connsiteY30" fmla="*/ 195262 h 1333500"/>
                <a:gd name="connsiteX31" fmla="*/ 180975 w 485775"/>
                <a:gd name="connsiteY31" fmla="*/ 242887 h 1333500"/>
                <a:gd name="connsiteX32" fmla="*/ 195263 w 485775"/>
                <a:gd name="connsiteY32" fmla="*/ 300037 h 1333500"/>
                <a:gd name="connsiteX33" fmla="*/ 204788 w 485775"/>
                <a:gd name="connsiteY33" fmla="*/ 369093 h 1333500"/>
                <a:gd name="connsiteX34" fmla="*/ 211931 w 485775"/>
                <a:gd name="connsiteY34" fmla="*/ 442912 h 1333500"/>
                <a:gd name="connsiteX35" fmla="*/ 216694 w 485775"/>
                <a:gd name="connsiteY35" fmla="*/ 540543 h 1333500"/>
                <a:gd name="connsiteX36" fmla="*/ 216694 w 485775"/>
                <a:gd name="connsiteY36" fmla="*/ 819150 h 1333500"/>
                <a:gd name="connsiteX37" fmla="*/ 214313 w 485775"/>
                <a:gd name="connsiteY37" fmla="*/ 969168 h 1333500"/>
                <a:gd name="connsiteX38" fmla="*/ 209550 w 485775"/>
                <a:gd name="connsiteY38" fmla="*/ 1071562 h 1333500"/>
                <a:gd name="connsiteX39" fmla="*/ 192881 w 485775"/>
                <a:gd name="connsiteY39" fmla="*/ 1223962 h 1333500"/>
                <a:gd name="connsiteX40" fmla="*/ 200025 w 485775"/>
                <a:gd name="connsiteY40" fmla="*/ 1254918 h 1333500"/>
                <a:gd name="connsiteX41" fmla="*/ 223838 w 485775"/>
                <a:gd name="connsiteY41" fmla="*/ 1302543 h 1333500"/>
                <a:gd name="connsiteX42" fmla="*/ 245269 w 485775"/>
                <a:gd name="connsiteY42" fmla="*/ 1333500 h 1333500"/>
                <a:gd name="connsiteX43" fmla="*/ 481013 w 485775"/>
                <a:gd name="connsiteY43" fmla="*/ 1278012 h 1333500"/>
                <a:gd name="connsiteX44" fmla="*/ 485775 w 485775"/>
                <a:gd name="connsiteY44" fmla="*/ 1226343 h 1333500"/>
                <a:gd name="connsiteX45" fmla="*/ 483394 w 485775"/>
                <a:gd name="connsiteY45" fmla="*/ 1066800 h 1333500"/>
                <a:gd name="connsiteX46" fmla="*/ 478631 w 485775"/>
                <a:gd name="connsiteY46" fmla="*/ 988218 h 1333500"/>
                <a:gd name="connsiteX47" fmla="*/ 466725 w 485775"/>
                <a:gd name="connsiteY47" fmla="*/ 812006 h 1333500"/>
                <a:gd name="connsiteX0" fmla="*/ 466725 w 485775"/>
                <a:gd name="connsiteY0" fmla="*/ 812006 h 1302543"/>
                <a:gd name="connsiteX1" fmla="*/ 461963 w 485775"/>
                <a:gd name="connsiteY1" fmla="*/ 690562 h 1302543"/>
                <a:gd name="connsiteX2" fmla="*/ 461963 w 485775"/>
                <a:gd name="connsiteY2" fmla="*/ 528637 h 1302543"/>
                <a:gd name="connsiteX3" fmla="*/ 461963 w 485775"/>
                <a:gd name="connsiteY3" fmla="*/ 438150 h 1302543"/>
                <a:gd name="connsiteX4" fmla="*/ 461963 w 485775"/>
                <a:gd name="connsiteY4" fmla="*/ 388143 h 1302543"/>
                <a:gd name="connsiteX5" fmla="*/ 466725 w 485775"/>
                <a:gd name="connsiteY5" fmla="*/ 369093 h 1302543"/>
                <a:gd name="connsiteX6" fmla="*/ 476250 w 485775"/>
                <a:gd name="connsiteY6" fmla="*/ 335756 h 1302543"/>
                <a:gd name="connsiteX7" fmla="*/ 481013 w 485775"/>
                <a:gd name="connsiteY7" fmla="*/ 311943 h 1302543"/>
                <a:gd name="connsiteX8" fmla="*/ 483394 w 485775"/>
                <a:gd name="connsiteY8" fmla="*/ 280987 h 1302543"/>
                <a:gd name="connsiteX9" fmla="*/ 483394 w 485775"/>
                <a:gd name="connsiteY9" fmla="*/ 250031 h 1302543"/>
                <a:gd name="connsiteX10" fmla="*/ 478631 w 485775"/>
                <a:gd name="connsiteY10" fmla="*/ 221456 h 1302543"/>
                <a:gd name="connsiteX11" fmla="*/ 464344 w 485775"/>
                <a:gd name="connsiteY11" fmla="*/ 188118 h 1302543"/>
                <a:gd name="connsiteX12" fmla="*/ 447675 w 485775"/>
                <a:gd name="connsiteY12" fmla="*/ 161925 h 1302543"/>
                <a:gd name="connsiteX13" fmla="*/ 419100 w 485775"/>
                <a:gd name="connsiteY13" fmla="*/ 133350 h 1302543"/>
                <a:gd name="connsiteX14" fmla="*/ 383381 w 485775"/>
                <a:gd name="connsiteY14" fmla="*/ 104775 h 1302543"/>
                <a:gd name="connsiteX15" fmla="*/ 321469 w 485775"/>
                <a:gd name="connsiteY15" fmla="*/ 71437 h 1302543"/>
                <a:gd name="connsiteX16" fmla="*/ 238125 w 485775"/>
                <a:gd name="connsiteY16" fmla="*/ 33337 h 1302543"/>
                <a:gd name="connsiteX17" fmla="*/ 178594 w 485775"/>
                <a:gd name="connsiteY17" fmla="*/ 14287 h 1302543"/>
                <a:gd name="connsiteX18" fmla="*/ 114300 w 485775"/>
                <a:gd name="connsiteY18" fmla="*/ 2381 h 1302543"/>
                <a:gd name="connsiteX19" fmla="*/ 59531 w 485775"/>
                <a:gd name="connsiteY19" fmla="*/ 0 h 1302543"/>
                <a:gd name="connsiteX20" fmla="*/ 30956 w 485775"/>
                <a:gd name="connsiteY20" fmla="*/ 0 h 1302543"/>
                <a:gd name="connsiteX21" fmla="*/ 7144 w 485775"/>
                <a:gd name="connsiteY21" fmla="*/ 4762 h 1302543"/>
                <a:gd name="connsiteX22" fmla="*/ 0 w 485775"/>
                <a:gd name="connsiteY22" fmla="*/ 14287 h 1302543"/>
                <a:gd name="connsiteX23" fmla="*/ 0 w 485775"/>
                <a:gd name="connsiteY23" fmla="*/ 26193 h 1302543"/>
                <a:gd name="connsiteX24" fmla="*/ 11906 w 485775"/>
                <a:gd name="connsiteY24" fmla="*/ 47625 h 1302543"/>
                <a:gd name="connsiteX25" fmla="*/ 52388 w 485775"/>
                <a:gd name="connsiteY25" fmla="*/ 90487 h 1302543"/>
                <a:gd name="connsiteX26" fmla="*/ 78581 w 485775"/>
                <a:gd name="connsiteY26" fmla="*/ 107156 h 1302543"/>
                <a:gd name="connsiteX27" fmla="*/ 102394 w 485775"/>
                <a:gd name="connsiteY27" fmla="*/ 121443 h 1302543"/>
                <a:gd name="connsiteX28" fmla="*/ 123825 w 485775"/>
                <a:gd name="connsiteY28" fmla="*/ 142875 h 1302543"/>
                <a:gd name="connsiteX29" fmla="*/ 142875 w 485775"/>
                <a:gd name="connsiteY29" fmla="*/ 166687 h 1302543"/>
                <a:gd name="connsiteX30" fmla="*/ 161925 w 485775"/>
                <a:gd name="connsiteY30" fmla="*/ 195262 h 1302543"/>
                <a:gd name="connsiteX31" fmla="*/ 180975 w 485775"/>
                <a:gd name="connsiteY31" fmla="*/ 242887 h 1302543"/>
                <a:gd name="connsiteX32" fmla="*/ 195263 w 485775"/>
                <a:gd name="connsiteY32" fmla="*/ 300037 h 1302543"/>
                <a:gd name="connsiteX33" fmla="*/ 204788 w 485775"/>
                <a:gd name="connsiteY33" fmla="*/ 369093 h 1302543"/>
                <a:gd name="connsiteX34" fmla="*/ 211931 w 485775"/>
                <a:gd name="connsiteY34" fmla="*/ 442912 h 1302543"/>
                <a:gd name="connsiteX35" fmla="*/ 216694 w 485775"/>
                <a:gd name="connsiteY35" fmla="*/ 540543 h 1302543"/>
                <a:gd name="connsiteX36" fmla="*/ 216694 w 485775"/>
                <a:gd name="connsiteY36" fmla="*/ 819150 h 1302543"/>
                <a:gd name="connsiteX37" fmla="*/ 214313 w 485775"/>
                <a:gd name="connsiteY37" fmla="*/ 969168 h 1302543"/>
                <a:gd name="connsiteX38" fmla="*/ 209550 w 485775"/>
                <a:gd name="connsiteY38" fmla="*/ 1071562 h 1302543"/>
                <a:gd name="connsiteX39" fmla="*/ 192881 w 485775"/>
                <a:gd name="connsiteY39" fmla="*/ 1223962 h 1302543"/>
                <a:gd name="connsiteX40" fmla="*/ 200025 w 485775"/>
                <a:gd name="connsiteY40" fmla="*/ 1254918 h 1302543"/>
                <a:gd name="connsiteX41" fmla="*/ 223838 w 485775"/>
                <a:gd name="connsiteY41" fmla="*/ 1302543 h 1302543"/>
                <a:gd name="connsiteX42" fmla="*/ 481013 w 485775"/>
                <a:gd name="connsiteY42" fmla="*/ 1278012 h 1302543"/>
                <a:gd name="connsiteX43" fmla="*/ 485775 w 485775"/>
                <a:gd name="connsiteY43" fmla="*/ 1226343 h 1302543"/>
                <a:gd name="connsiteX44" fmla="*/ 483394 w 485775"/>
                <a:gd name="connsiteY44" fmla="*/ 1066800 h 1302543"/>
                <a:gd name="connsiteX45" fmla="*/ 478631 w 485775"/>
                <a:gd name="connsiteY45" fmla="*/ 988218 h 1302543"/>
                <a:gd name="connsiteX46" fmla="*/ 466725 w 485775"/>
                <a:gd name="connsiteY46" fmla="*/ 812006 h 1302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85775" h="1302543">
                  <a:moveTo>
                    <a:pt x="466725" y="812006"/>
                  </a:moveTo>
                  <a:lnTo>
                    <a:pt x="461963" y="690562"/>
                  </a:lnTo>
                  <a:lnTo>
                    <a:pt x="461963" y="528637"/>
                  </a:lnTo>
                  <a:lnTo>
                    <a:pt x="461963" y="438150"/>
                  </a:lnTo>
                  <a:lnTo>
                    <a:pt x="461963" y="388143"/>
                  </a:lnTo>
                  <a:lnTo>
                    <a:pt x="466725" y="369093"/>
                  </a:lnTo>
                  <a:lnTo>
                    <a:pt x="476250" y="335756"/>
                  </a:lnTo>
                  <a:lnTo>
                    <a:pt x="481013" y="311943"/>
                  </a:lnTo>
                  <a:lnTo>
                    <a:pt x="483394" y="280987"/>
                  </a:lnTo>
                  <a:lnTo>
                    <a:pt x="483394" y="250031"/>
                  </a:lnTo>
                  <a:lnTo>
                    <a:pt x="478631" y="221456"/>
                  </a:lnTo>
                  <a:lnTo>
                    <a:pt x="464344" y="188118"/>
                  </a:lnTo>
                  <a:lnTo>
                    <a:pt x="447675" y="161925"/>
                  </a:lnTo>
                  <a:lnTo>
                    <a:pt x="419100" y="133350"/>
                  </a:lnTo>
                  <a:lnTo>
                    <a:pt x="383381" y="104775"/>
                  </a:lnTo>
                  <a:lnTo>
                    <a:pt x="321469" y="71437"/>
                  </a:lnTo>
                  <a:lnTo>
                    <a:pt x="238125" y="33337"/>
                  </a:lnTo>
                  <a:lnTo>
                    <a:pt x="178594" y="14287"/>
                  </a:lnTo>
                  <a:lnTo>
                    <a:pt x="114300" y="2381"/>
                  </a:lnTo>
                  <a:lnTo>
                    <a:pt x="59531" y="0"/>
                  </a:lnTo>
                  <a:lnTo>
                    <a:pt x="30956" y="0"/>
                  </a:lnTo>
                  <a:lnTo>
                    <a:pt x="7144" y="4762"/>
                  </a:lnTo>
                  <a:lnTo>
                    <a:pt x="0" y="14287"/>
                  </a:lnTo>
                  <a:lnTo>
                    <a:pt x="0" y="26193"/>
                  </a:lnTo>
                  <a:lnTo>
                    <a:pt x="11906" y="47625"/>
                  </a:lnTo>
                  <a:lnTo>
                    <a:pt x="52388" y="90487"/>
                  </a:lnTo>
                  <a:lnTo>
                    <a:pt x="78581" y="107156"/>
                  </a:lnTo>
                  <a:lnTo>
                    <a:pt x="102394" y="121443"/>
                  </a:lnTo>
                  <a:lnTo>
                    <a:pt x="123825" y="142875"/>
                  </a:lnTo>
                  <a:lnTo>
                    <a:pt x="142875" y="166687"/>
                  </a:lnTo>
                  <a:lnTo>
                    <a:pt x="161925" y="195262"/>
                  </a:lnTo>
                  <a:lnTo>
                    <a:pt x="180975" y="242887"/>
                  </a:lnTo>
                  <a:lnTo>
                    <a:pt x="195263" y="300037"/>
                  </a:lnTo>
                  <a:lnTo>
                    <a:pt x="204788" y="369093"/>
                  </a:lnTo>
                  <a:lnTo>
                    <a:pt x="211931" y="442912"/>
                  </a:lnTo>
                  <a:lnTo>
                    <a:pt x="216694" y="540543"/>
                  </a:lnTo>
                  <a:lnTo>
                    <a:pt x="216694" y="819150"/>
                  </a:lnTo>
                  <a:cubicBezTo>
                    <a:pt x="215900" y="869156"/>
                    <a:pt x="215107" y="919162"/>
                    <a:pt x="214313" y="969168"/>
                  </a:cubicBezTo>
                  <a:lnTo>
                    <a:pt x="209550" y="1071562"/>
                  </a:lnTo>
                  <a:lnTo>
                    <a:pt x="192881" y="1223962"/>
                  </a:lnTo>
                  <a:lnTo>
                    <a:pt x="200025" y="1254918"/>
                  </a:lnTo>
                  <a:lnTo>
                    <a:pt x="223838" y="1302543"/>
                  </a:lnTo>
                  <a:lnTo>
                    <a:pt x="481013" y="1278012"/>
                  </a:lnTo>
                  <a:lnTo>
                    <a:pt x="485775" y="1226343"/>
                  </a:lnTo>
                  <a:cubicBezTo>
                    <a:pt x="484981" y="1173162"/>
                    <a:pt x="484188" y="1119981"/>
                    <a:pt x="483394" y="1066800"/>
                  </a:cubicBezTo>
                  <a:lnTo>
                    <a:pt x="478631" y="988218"/>
                  </a:lnTo>
                  <a:lnTo>
                    <a:pt x="466725" y="812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3">
              <a:extLst>
                <a:ext uri="{FF2B5EF4-FFF2-40B4-BE49-F238E27FC236}">
                  <a16:creationId xmlns:a16="http://schemas.microsoft.com/office/drawing/2014/main" id="{28A5CD63-12CC-4BE2-B7C5-4DAD304679C2}"/>
                </a:ext>
              </a:extLst>
            </p:cNvPr>
            <p:cNvSpPr/>
            <p:nvPr/>
          </p:nvSpPr>
          <p:spPr>
            <a:xfrm>
              <a:off x="4552950" y="1341438"/>
              <a:ext cx="547688" cy="1527175"/>
            </a:xfrm>
            <a:custGeom>
              <a:avLst/>
              <a:gdLst>
                <a:gd name="connsiteX0" fmla="*/ 211931 w 547688"/>
                <a:gd name="connsiteY0" fmla="*/ 511969 h 1528762"/>
                <a:gd name="connsiteX1" fmla="*/ 211931 w 547688"/>
                <a:gd name="connsiteY1" fmla="*/ 285750 h 1528762"/>
                <a:gd name="connsiteX2" fmla="*/ 209550 w 547688"/>
                <a:gd name="connsiteY2" fmla="*/ 261937 h 1528762"/>
                <a:gd name="connsiteX3" fmla="*/ 202406 w 547688"/>
                <a:gd name="connsiteY3" fmla="*/ 242887 h 1528762"/>
                <a:gd name="connsiteX4" fmla="*/ 154781 w 547688"/>
                <a:gd name="connsiteY4" fmla="*/ 188119 h 1528762"/>
                <a:gd name="connsiteX5" fmla="*/ 88106 w 547688"/>
                <a:gd name="connsiteY5" fmla="*/ 123825 h 1528762"/>
                <a:gd name="connsiteX6" fmla="*/ 35719 w 547688"/>
                <a:gd name="connsiteY6" fmla="*/ 78581 h 1528762"/>
                <a:gd name="connsiteX7" fmla="*/ 16669 w 547688"/>
                <a:gd name="connsiteY7" fmla="*/ 61912 h 1528762"/>
                <a:gd name="connsiteX8" fmla="*/ 7144 w 547688"/>
                <a:gd name="connsiteY8" fmla="*/ 47625 h 1528762"/>
                <a:gd name="connsiteX9" fmla="*/ 0 w 547688"/>
                <a:gd name="connsiteY9" fmla="*/ 26194 h 1528762"/>
                <a:gd name="connsiteX10" fmla="*/ 0 w 547688"/>
                <a:gd name="connsiteY10" fmla="*/ 11906 h 1528762"/>
                <a:gd name="connsiteX11" fmla="*/ 7144 w 547688"/>
                <a:gd name="connsiteY11" fmla="*/ 2381 h 1528762"/>
                <a:gd name="connsiteX12" fmla="*/ 19050 w 547688"/>
                <a:gd name="connsiteY12" fmla="*/ 0 h 1528762"/>
                <a:gd name="connsiteX13" fmla="*/ 40481 w 547688"/>
                <a:gd name="connsiteY13" fmla="*/ 4762 h 1528762"/>
                <a:gd name="connsiteX14" fmla="*/ 66675 w 547688"/>
                <a:gd name="connsiteY14" fmla="*/ 14287 h 1528762"/>
                <a:gd name="connsiteX15" fmla="*/ 119063 w 547688"/>
                <a:gd name="connsiteY15" fmla="*/ 26194 h 1528762"/>
                <a:gd name="connsiteX16" fmla="*/ 190500 w 547688"/>
                <a:gd name="connsiteY16" fmla="*/ 45244 h 1528762"/>
                <a:gd name="connsiteX17" fmla="*/ 280988 w 547688"/>
                <a:gd name="connsiteY17" fmla="*/ 76200 h 1528762"/>
                <a:gd name="connsiteX18" fmla="*/ 366713 w 547688"/>
                <a:gd name="connsiteY18" fmla="*/ 109537 h 1528762"/>
                <a:gd name="connsiteX19" fmla="*/ 454819 w 547688"/>
                <a:gd name="connsiteY19" fmla="*/ 152400 h 1528762"/>
                <a:gd name="connsiteX20" fmla="*/ 528638 w 547688"/>
                <a:gd name="connsiteY20" fmla="*/ 195262 h 1528762"/>
                <a:gd name="connsiteX21" fmla="*/ 542925 w 547688"/>
                <a:gd name="connsiteY21" fmla="*/ 207169 h 1528762"/>
                <a:gd name="connsiteX22" fmla="*/ 547688 w 547688"/>
                <a:gd name="connsiteY22" fmla="*/ 221456 h 1528762"/>
                <a:gd name="connsiteX23" fmla="*/ 542925 w 547688"/>
                <a:gd name="connsiteY23" fmla="*/ 261937 h 1528762"/>
                <a:gd name="connsiteX24" fmla="*/ 523875 w 547688"/>
                <a:gd name="connsiteY24" fmla="*/ 409575 h 1528762"/>
                <a:gd name="connsiteX25" fmla="*/ 502444 w 547688"/>
                <a:gd name="connsiteY25" fmla="*/ 578644 h 1528762"/>
                <a:gd name="connsiteX26" fmla="*/ 481013 w 547688"/>
                <a:gd name="connsiteY26" fmla="*/ 754856 h 1528762"/>
                <a:gd name="connsiteX27" fmla="*/ 481013 w 547688"/>
                <a:gd name="connsiteY27" fmla="*/ 914400 h 1528762"/>
                <a:gd name="connsiteX28" fmla="*/ 471488 w 547688"/>
                <a:gd name="connsiteY28" fmla="*/ 1164431 h 1528762"/>
                <a:gd name="connsiteX29" fmla="*/ 457200 w 547688"/>
                <a:gd name="connsiteY29" fmla="*/ 1507331 h 1528762"/>
                <a:gd name="connsiteX30" fmla="*/ 238125 w 547688"/>
                <a:gd name="connsiteY30" fmla="*/ 1528762 h 1528762"/>
                <a:gd name="connsiteX31" fmla="*/ 230981 w 547688"/>
                <a:gd name="connsiteY31" fmla="*/ 1333500 h 1528762"/>
                <a:gd name="connsiteX32" fmla="*/ 219075 w 547688"/>
                <a:gd name="connsiteY32" fmla="*/ 1076325 h 1528762"/>
                <a:gd name="connsiteX33" fmla="*/ 211931 w 547688"/>
                <a:gd name="connsiteY33" fmla="*/ 938212 h 1528762"/>
                <a:gd name="connsiteX34" fmla="*/ 216694 w 547688"/>
                <a:gd name="connsiteY34" fmla="*/ 785812 h 1528762"/>
                <a:gd name="connsiteX35" fmla="*/ 211931 w 547688"/>
                <a:gd name="connsiteY35" fmla="*/ 511969 h 15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47688" h="1528762">
                  <a:moveTo>
                    <a:pt x="211931" y="511969"/>
                  </a:moveTo>
                  <a:lnTo>
                    <a:pt x="211931" y="285750"/>
                  </a:lnTo>
                  <a:lnTo>
                    <a:pt x="209550" y="261937"/>
                  </a:lnTo>
                  <a:lnTo>
                    <a:pt x="202406" y="242887"/>
                  </a:lnTo>
                  <a:lnTo>
                    <a:pt x="154781" y="188119"/>
                  </a:lnTo>
                  <a:lnTo>
                    <a:pt x="88106" y="123825"/>
                  </a:lnTo>
                  <a:lnTo>
                    <a:pt x="35719" y="78581"/>
                  </a:lnTo>
                  <a:lnTo>
                    <a:pt x="16669" y="61912"/>
                  </a:lnTo>
                  <a:lnTo>
                    <a:pt x="7144" y="47625"/>
                  </a:lnTo>
                  <a:lnTo>
                    <a:pt x="0" y="26194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19050" y="0"/>
                  </a:lnTo>
                  <a:lnTo>
                    <a:pt x="40481" y="4762"/>
                  </a:lnTo>
                  <a:lnTo>
                    <a:pt x="66675" y="14287"/>
                  </a:lnTo>
                  <a:lnTo>
                    <a:pt x="119063" y="26194"/>
                  </a:lnTo>
                  <a:lnTo>
                    <a:pt x="190500" y="45244"/>
                  </a:lnTo>
                  <a:lnTo>
                    <a:pt x="280988" y="76200"/>
                  </a:lnTo>
                  <a:lnTo>
                    <a:pt x="366713" y="109537"/>
                  </a:lnTo>
                  <a:lnTo>
                    <a:pt x="454819" y="152400"/>
                  </a:lnTo>
                  <a:lnTo>
                    <a:pt x="528638" y="195262"/>
                  </a:lnTo>
                  <a:lnTo>
                    <a:pt x="542925" y="207169"/>
                  </a:lnTo>
                  <a:lnTo>
                    <a:pt x="547688" y="221456"/>
                  </a:lnTo>
                  <a:lnTo>
                    <a:pt x="542925" y="261937"/>
                  </a:lnTo>
                  <a:lnTo>
                    <a:pt x="523875" y="409575"/>
                  </a:lnTo>
                  <a:lnTo>
                    <a:pt x="502444" y="578644"/>
                  </a:lnTo>
                  <a:lnTo>
                    <a:pt x="481013" y="754856"/>
                  </a:lnTo>
                  <a:lnTo>
                    <a:pt x="481013" y="914400"/>
                  </a:lnTo>
                  <a:lnTo>
                    <a:pt x="471488" y="1164431"/>
                  </a:lnTo>
                  <a:lnTo>
                    <a:pt x="457200" y="1507331"/>
                  </a:lnTo>
                  <a:lnTo>
                    <a:pt x="238125" y="1528762"/>
                  </a:lnTo>
                  <a:lnTo>
                    <a:pt x="230981" y="1333500"/>
                  </a:lnTo>
                  <a:lnTo>
                    <a:pt x="219075" y="1076325"/>
                  </a:lnTo>
                  <a:lnTo>
                    <a:pt x="211931" y="938212"/>
                  </a:lnTo>
                  <a:lnTo>
                    <a:pt x="216694" y="785812"/>
                  </a:lnTo>
                  <a:cubicBezTo>
                    <a:pt x="215106" y="694531"/>
                    <a:pt x="213519" y="603250"/>
                    <a:pt x="211931" y="5119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6">
              <a:extLst>
                <a:ext uri="{FF2B5EF4-FFF2-40B4-BE49-F238E27FC236}">
                  <a16:creationId xmlns:a16="http://schemas.microsoft.com/office/drawing/2014/main" id="{D50C597D-4389-4A1D-BC05-7B7C5DE4ECE0}"/>
                </a:ext>
              </a:extLst>
            </p:cNvPr>
            <p:cNvSpPr/>
            <p:nvPr/>
          </p:nvSpPr>
          <p:spPr>
            <a:xfrm>
              <a:off x="5695950" y="1531938"/>
              <a:ext cx="484188" cy="1287462"/>
            </a:xfrm>
            <a:custGeom>
              <a:avLst/>
              <a:gdLst>
                <a:gd name="connsiteX0" fmla="*/ 102394 w 483394"/>
                <a:gd name="connsiteY0" fmla="*/ 888206 h 1288256"/>
                <a:gd name="connsiteX1" fmla="*/ 111919 w 483394"/>
                <a:gd name="connsiteY1" fmla="*/ 778669 h 1288256"/>
                <a:gd name="connsiteX2" fmla="*/ 119063 w 483394"/>
                <a:gd name="connsiteY2" fmla="*/ 681037 h 1288256"/>
                <a:gd name="connsiteX3" fmla="*/ 140494 w 483394"/>
                <a:gd name="connsiteY3" fmla="*/ 528637 h 1288256"/>
                <a:gd name="connsiteX4" fmla="*/ 147638 w 483394"/>
                <a:gd name="connsiteY4" fmla="*/ 445294 h 1288256"/>
                <a:gd name="connsiteX5" fmla="*/ 152400 w 483394"/>
                <a:gd name="connsiteY5" fmla="*/ 388144 h 1288256"/>
                <a:gd name="connsiteX6" fmla="*/ 152400 w 483394"/>
                <a:gd name="connsiteY6" fmla="*/ 335756 h 1288256"/>
                <a:gd name="connsiteX7" fmla="*/ 147638 w 483394"/>
                <a:gd name="connsiteY7" fmla="*/ 271462 h 1288256"/>
                <a:gd name="connsiteX8" fmla="*/ 135731 w 483394"/>
                <a:gd name="connsiteY8" fmla="*/ 228600 h 1288256"/>
                <a:gd name="connsiteX9" fmla="*/ 95250 w 483394"/>
                <a:gd name="connsiteY9" fmla="*/ 138112 h 1288256"/>
                <a:gd name="connsiteX10" fmla="*/ 76200 w 483394"/>
                <a:gd name="connsiteY10" fmla="*/ 111919 h 1288256"/>
                <a:gd name="connsiteX11" fmla="*/ 52388 w 483394"/>
                <a:gd name="connsiteY11" fmla="*/ 95250 h 1288256"/>
                <a:gd name="connsiteX12" fmla="*/ 21431 w 483394"/>
                <a:gd name="connsiteY12" fmla="*/ 69056 h 1288256"/>
                <a:gd name="connsiteX13" fmla="*/ 7144 w 483394"/>
                <a:gd name="connsiteY13" fmla="*/ 50006 h 1288256"/>
                <a:gd name="connsiteX14" fmla="*/ 0 w 483394"/>
                <a:gd name="connsiteY14" fmla="*/ 30956 h 1288256"/>
                <a:gd name="connsiteX15" fmla="*/ 0 w 483394"/>
                <a:gd name="connsiteY15" fmla="*/ 26194 h 1288256"/>
                <a:gd name="connsiteX16" fmla="*/ 4763 w 483394"/>
                <a:gd name="connsiteY16" fmla="*/ 11906 h 1288256"/>
                <a:gd name="connsiteX17" fmla="*/ 23813 w 483394"/>
                <a:gd name="connsiteY17" fmla="*/ 4762 h 1288256"/>
                <a:gd name="connsiteX18" fmla="*/ 42863 w 483394"/>
                <a:gd name="connsiteY18" fmla="*/ 0 h 1288256"/>
                <a:gd name="connsiteX19" fmla="*/ 78581 w 483394"/>
                <a:gd name="connsiteY19" fmla="*/ 0 h 1288256"/>
                <a:gd name="connsiteX20" fmla="*/ 123825 w 483394"/>
                <a:gd name="connsiteY20" fmla="*/ 4762 h 1288256"/>
                <a:gd name="connsiteX21" fmla="*/ 154781 w 483394"/>
                <a:gd name="connsiteY21" fmla="*/ 11906 h 1288256"/>
                <a:gd name="connsiteX22" fmla="*/ 195263 w 483394"/>
                <a:gd name="connsiteY22" fmla="*/ 26194 h 1288256"/>
                <a:gd name="connsiteX23" fmla="*/ 252413 w 483394"/>
                <a:gd name="connsiteY23" fmla="*/ 52387 h 1288256"/>
                <a:gd name="connsiteX24" fmla="*/ 323850 w 483394"/>
                <a:gd name="connsiteY24" fmla="*/ 88106 h 1288256"/>
                <a:gd name="connsiteX25" fmla="*/ 395288 w 483394"/>
                <a:gd name="connsiteY25" fmla="*/ 128587 h 1288256"/>
                <a:gd name="connsiteX26" fmla="*/ 431006 w 483394"/>
                <a:gd name="connsiteY26" fmla="*/ 150019 h 1288256"/>
                <a:gd name="connsiteX27" fmla="*/ 450056 w 483394"/>
                <a:gd name="connsiteY27" fmla="*/ 164306 h 1288256"/>
                <a:gd name="connsiteX28" fmla="*/ 466725 w 483394"/>
                <a:gd name="connsiteY28" fmla="*/ 180975 h 1288256"/>
                <a:gd name="connsiteX29" fmla="*/ 473869 w 483394"/>
                <a:gd name="connsiteY29" fmla="*/ 192881 h 1288256"/>
                <a:gd name="connsiteX30" fmla="*/ 481013 w 483394"/>
                <a:gd name="connsiteY30" fmla="*/ 216694 h 1288256"/>
                <a:gd name="connsiteX31" fmla="*/ 483394 w 483394"/>
                <a:gd name="connsiteY31" fmla="*/ 233362 h 1288256"/>
                <a:gd name="connsiteX32" fmla="*/ 481013 w 483394"/>
                <a:gd name="connsiteY32" fmla="*/ 250031 h 1288256"/>
                <a:gd name="connsiteX33" fmla="*/ 473869 w 483394"/>
                <a:gd name="connsiteY33" fmla="*/ 264319 h 1288256"/>
                <a:gd name="connsiteX34" fmla="*/ 454819 w 483394"/>
                <a:gd name="connsiteY34" fmla="*/ 288131 h 1288256"/>
                <a:gd name="connsiteX35" fmla="*/ 438150 w 483394"/>
                <a:gd name="connsiteY35" fmla="*/ 307181 h 1288256"/>
                <a:gd name="connsiteX36" fmla="*/ 423863 w 483394"/>
                <a:gd name="connsiteY36" fmla="*/ 345281 h 1288256"/>
                <a:gd name="connsiteX37" fmla="*/ 409575 w 483394"/>
                <a:gd name="connsiteY37" fmla="*/ 392906 h 1288256"/>
                <a:gd name="connsiteX38" fmla="*/ 395288 w 483394"/>
                <a:gd name="connsiteY38" fmla="*/ 469106 h 1288256"/>
                <a:gd name="connsiteX39" fmla="*/ 388144 w 483394"/>
                <a:gd name="connsiteY39" fmla="*/ 528637 h 1288256"/>
                <a:gd name="connsiteX40" fmla="*/ 366713 w 483394"/>
                <a:gd name="connsiteY40" fmla="*/ 707231 h 1288256"/>
                <a:gd name="connsiteX41" fmla="*/ 335756 w 483394"/>
                <a:gd name="connsiteY41" fmla="*/ 876300 h 1288256"/>
                <a:gd name="connsiteX42" fmla="*/ 300038 w 483394"/>
                <a:gd name="connsiteY42" fmla="*/ 1057275 h 1288256"/>
                <a:gd name="connsiteX43" fmla="*/ 247650 w 483394"/>
                <a:gd name="connsiteY43" fmla="*/ 1288256 h 1288256"/>
                <a:gd name="connsiteX44" fmla="*/ 69056 w 483394"/>
                <a:gd name="connsiteY44" fmla="*/ 1278731 h 1288256"/>
                <a:gd name="connsiteX45" fmla="*/ 83344 w 483394"/>
                <a:gd name="connsiteY45" fmla="*/ 1088231 h 1288256"/>
                <a:gd name="connsiteX46" fmla="*/ 102394 w 483394"/>
                <a:gd name="connsiteY46" fmla="*/ 888206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83394" h="1288256">
                  <a:moveTo>
                    <a:pt x="102394" y="888206"/>
                  </a:moveTo>
                  <a:lnTo>
                    <a:pt x="111919" y="778669"/>
                  </a:lnTo>
                  <a:lnTo>
                    <a:pt x="119063" y="681037"/>
                  </a:lnTo>
                  <a:lnTo>
                    <a:pt x="140494" y="528637"/>
                  </a:lnTo>
                  <a:lnTo>
                    <a:pt x="147638" y="445294"/>
                  </a:lnTo>
                  <a:lnTo>
                    <a:pt x="152400" y="388144"/>
                  </a:lnTo>
                  <a:lnTo>
                    <a:pt x="152400" y="335756"/>
                  </a:lnTo>
                  <a:lnTo>
                    <a:pt x="147638" y="271462"/>
                  </a:lnTo>
                  <a:lnTo>
                    <a:pt x="135731" y="228600"/>
                  </a:lnTo>
                  <a:lnTo>
                    <a:pt x="95250" y="138112"/>
                  </a:lnTo>
                  <a:lnTo>
                    <a:pt x="76200" y="111919"/>
                  </a:lnTo>
                  <a:lnTo>
                    <a:pt x="52388" y="95250"/>
                  </a:lnTo>
                  <a:lnTo>
                    <a:pt x="21431" y="69056"/>
                  </a:lnTo>
                  <a:lnTo>
                    <a:pt x="7144" y="50006"/>
                  </a:lnTo>
                  <a:lnTo>
                    <a:pt x="0" y="30956"/>
                  </a:lnTo>
                  <a:lnTo>
                    <a:pt x="0" y="26194"/>
                  </a:lnTo>
                  <a:lnTo>
                    <a:pt x="4763" y="11906"/>
                  </a:lnTo>
                  <a:lnTo>
                    <a:pt x="23813" y="4762"/>
                  </a:lnTo>
                  <a:lnTo>
                    <a:pt x="42863" y="0"/>
                  </a:lnTo>
                  <a:lnTo>
                    <a:pt x="78581" y="0"/>
                  </a:lnTo>
                  <a:lnTo>
                    <a:pt x="123825" y="4762"/>
                  </a:lnTo>
                  <a:lnTo>
                    <a:pt x="154781" y="11906"/>
                  </a:lnTo>
                  <a:lnTo>
                    <a:pt x="195263" y="26194"/>
                  </a:lnTo>
                  <a:lnTo>
                    <a:pt x="252413" y="52387"/>
                  </a:lnTo>
                  <a:lnTo>
                    <a:pt x="323850" y="88106"/>
                  </a:lnTo>
                  <a:lnTo>
                    <a:pt x="395288" y="128587"/>
                  </a:lnTo>
                  <a:lnTo>
                    <a:pt x="431006" y="150019"/>
                  </a:lnTo>
                  <a:lnTo>
                    <a:pt x="450056" y="164306"/>
                  </a:lnTo>
                  <a:lnTo>
                    <a:pt x="466725" y="180975"/>
                  </a:lnTo>
                  <a:lnTo>
                    <a:pt x="473869" y="192881"/>
                  </a:lnTo>
                  <a:lnTo>
                    <a:pt x="481013" y="216694"/>
                  </a:lnTo>
                  <a:lnTo>
                    <a:pt x="483394" y="233362"/>
                  </a:lnTo>
                  <a:lnTo>
                    <a:pt x="481013" y="250031"/>
                  </a:lnTo>
                  <a:lnTo>
                    <a:pt x="473869" y="264319"/>
                  </a:lnTo>
                  <a:lnTo>
                    <a:pt x="454819" y="288131"/>
                  </a:lnTo>
                  <a:lnTo>
                    <a:pt x="438150" y="307181"/>
                  </a:lnTo>
                  <a:lnTo>
                    <a:pt x="423863" y="345281"/>
                  </a:lnTo>
                  <a:lnTo>
                    <a:pt x="409575" y="392906"/>
                  </a:lnTo>
                  <a:lnTo>
                    <a:pt x="395288" y="469106"/>
                  </a:lnTo>
                  <a:lnTo>
                    <a:pt x="388144" y="528637"/>
                  </a:lnTo>
                  <a:lnTo>
                    <a:pt x="366713" y="707231"/>
                  </a:lnTo>
                  <a:lnTo>
                    <a:pt x="335756" y="876300"/>
                  </a:lnTo>
                  <a:lnTo>
                    <a:pt x="300038" y="1057275"/>
                  </a:lnTo>
                  <a:lnTo>
                    <a:pt x="247650" y="1288256"/>
                  </a:lnTo>
                  <a:lnTo>
                    <a:pt x="69056" y="1278731"/>
                  </a:lnTo>
                  <a:lnTo>
                    <a:pt x="83344" y="1088231"/>
                  </a:lnTo>
                  <a:lnTo>
                    <a:pt x="102394" y="888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5">
              <a:extLst>
                <a:ext uri="{FF2B5EF4-FFF2-40B4-BE49-F238E27FC236}">
                  <a16:creationId xmlns:a16="http://schemas.microsoft.com/office/drawing/2014/main" id="{B1542976-B904-484D-8705-8FCD512B47E9}"/>
                </a:ext>
              </a:extLst>
            </p:cNvPr>
            <p:cNvSpPr/>
            <p:nvPr/>
          </p:nvSpPr>
          <p:spPr>
            <a:xfrm>
              <a:off x="3871913" y="2703513"/>
              <a:ext cx="2200275" cy="361950"/>
            </a:xfrm>
            <a:custGeom>
              <a:avLst/>
              <a:gdLst>
                <a:gd name="connsiteX0" fmla="*/ 138112 w 2200275"/>
                <a:gd name="connsiteY0" fmla="*/ 361950 h 361950"/>
                <a:gd name="connsiteX1" fmla="*/ 78581 w 2200275"/>
                <a:gd name="connsiteY1" fmla="*/ 340519 h 361950"/>
                <a:gd name="connsiteX2" fmla="*/ 54768 w 2200275"/>
                <a:gd name="connsiteY2" fmla="*/ 321469 h 361950"/>
                <a:gd name="connsiteX3" fmla="*/ 26193 w 2200275"/>
                <a:gd name="connsiteY3" fmla="*/ 292894 h 361950"/>
                <a:gd name="connsiteX4" fmla="*/ 9525 w 2200275"/>
                <a:gd name="connsiteY4" fmla="*/ 257175 h 361950"/>
                <a:gd name="connsiteX5" fmla="*/ 0 w 2200275"/>
                <a:gd name="connsiteY5" fmla="*/ 235744 h 361950"/>
                <a:gd name="connsiteX6" fmla="*/ 300037 w 2200275"/>
                <a:gd name="connsiteY6" fmla="*/ 185737 h 361950"/>
                <a:gd name="connsiteX7" fmla="*/ 523875 w 2200275"/>
                <a:gd name="connsiteY7" fmla="*/ 150019 h 361950"/>
                <a:gd name="connsiteX8" fmla="*/ 871537 w 2200275"/>
                <a:gd name="connsiteY8" fmla="*/ 107156 h 361950"/>
                <a:gd name="connsiteX9" fmla="*/ 1193006 w 2200275"/>
                <a:gd name="connsiteY9" fmla="*/ 76200 h 361950"/>
                <a:gd name="connsiteX10" fmla="*/ 1476375 w 2200275"/>
                <a:gd name="connsiteY10" fmla="*/ 42862 h 361950"/>
                <a:gd name="connsiteX11" fmla="*/ 1697831 w 2200275"/>
                <a:gd name="connsiteY11" fmla="*/ 23812 h 361950"/>
                <a:gd name="connsiteX12" fmla="*/ 1957387 w 2200275"/>
                <a:gd name="connsiteY12" fmla="*/ 4762 h 361950"/>
                <a:gd name="connsiteX13" fmla="*/ 2112168 w 2200275"/>
                <a:gd name="connsiteY13" fmla="*/ 0 h 361950"/>
                <a:gd name="connsiteX14" fmla="*/ 2143125 w 2200275"/>
                <a:gd name="connsiteY14" fmla="*/ 19050 h 361950"/>
                <a:gd name="connsiteX15" fmla="*/ 2176462 w 2200275"/>
                <a:gd name="connsiteY15" fmla="*/ 52387 h 361950"/>
                <a:gd name="connsiteX16" fmla="*/ 2197893 w 2200275"/>
                <a:gd name="connsiteY16" fmla="*/ 88106 h 361950"/>
                <a:gd name="connsiteX17" fmla="*/ 2200275 w 2200275"/>
                <a:gd name="connsiteY17" fmla="*/ 116681 h 361950"/>
                <a:gd name="connsiteX18" fmla="*/ 2188368 w 2200275"/>
                <a:gd name="connsiteY18" fmla="*/ 152400 h 361950"/>
                <a:gd name="connsiteX19" fmla="*/ 2162175 w 2200275"/>
                <a:gd name="connsiteY19" fmla="*/ 188119 h 361950"/>
                <a:gd name="connsiteX20" fmla="*/ 2135981 w 2200275"/>
                <a:gd name="connsiteY20" fmla="*/ 214312 h 361950"/>
                <a:gd name="connsiteX21" fmla="*/ 2116931 w 2200275"/>
                <a:gd name="connsiteY21" fmla="*/ 216694 h 361950"/>
                <a:gd name="connsiteX22" fmla="*/ 1955006 w 2200275"/>
                <a:gd name="connsiteY22" fmla="*/ 209550 h 361950"/>
                <a:gd name="connsiteX23" fmla="*/ 1652587 w 2200275"/>
                <a:gd name="connsiteY23" fmla="*/ 209550 h 361950"/>
                <a:gd name="connsiteX24" fmla="*/ 1226343 w 2200275"/>
                <a:gd name="connsiteY24" fmla="*/ 230981 h 361950"/>
                <a:gd name="connsiteX25" fmla="*/ 904875 w 2200275"/>
                <a:gd name="connsiteY25" fmla="*/ 254794 h 361950"/>
                <a:gd name="connsiteX26" fmla="*/ 585787 w 2200275"/>
                <a:gd name="connsiteY26" fmla="*/ 290512 h 361950"/>
                <a:gd name="connsiteX27" fmla="*/ 347662 w 2200275"/>
                <a:gd name="connsiteY27" fmla="*/ 323850 h 361950"/>
                <a:gd name="connsiteX28" fmla="*/ 245268 w 2200275"/>
                <a:gd name="connsiteY28" fmla="*/ 347662 h 361950"/>
                <a:gd name="connsiteX29" fmla="*/ 138112 w 2200275"/>
                <a:gd name="connsiteY29" fmla="*/ 361950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200275" h="361950">
                  <a:moveTo>
                    <a:pt x="138112" y="361950"/>
                  </a:moveTo>
                  <a:lnTo>
                    <a:pt x="78581" y="340519"/>
                  </a:lnTo>
                  <a:lnTo>
                    <a:pt x="54768" y="321469"/>
                  </a:lnTo>
                  <a:lnTo>
                    <a:pt x="26193" y="292894"/>
                  </a:lnTo>
                  <a:lnTo>
                    <a:pt x="9525" y="257175"/>
                  </a:lnTo>
                  <a:lnTo>
                    <a:pt x="0" y="235744"/>
                  </a:lnTo>
                  <a:lnTo>
                    <a:pt x="300037" y="185737"/>
                  </a:lnTo>
                  <a:lnTo>
                    <a:pt x="523875" y="150019"/>
                  </a:lnTo>
                  <a:lnTo>
                    <a:pt x="871537" y="107156"/>
                  </a:lnTo>
                  <a:lnTo>
                    <a:pt x="1193006" y="76200"/>
                  </a:lnTo>
                  <a:lnTo>
                    <a:pt x="1476375" y="42862"/>
                  </a:lnTo>
                  <a:lnTo>
                    <a:pt x="1697831" y="23812"/>
                  </a:lnTo>
                  <a:lnTo>
                    <a:pt x="1957387" y="4762"/>
                  </a:lnTo>
                  <a:lnTo>
                    <a:pt x="2112168" y="0"/>
                  </a:lnTo>
                  <a:lnTo>
                    <a:pt x="2143125" y="19050"/>
                  </a:lnTo>
                  <a:lnTo>
                    <a:pt x="2176462" y="52387"/>
                  </a:lnTo>
                  <a:lnTo>
                    <a:pt x="2197893" y="88106"/>
                  </a:lnTo>
                  <a:lnTo>
                    <a:pt x="2200275" y="116681"/>
                  </a:lnTo>
                  <a:lnTo>
                    <a:pt x="2188368" y="152400"/>
                  </a:lnTo>
                  <a:lnTo>
                    <a:pt x="2162175" y="188119"/>
                  </a:lnTo>
                  <a:lnTo>
                    <a:pt x="2135981" y="214312"/>
                  </a:lnTo>
                  <a:lnTo>
                    <a:pt x="2116931" y="216694"/>
                  </a:lnTo>
                  <a:lnTo>
                    <a:pt x="1955006" y="209550"/>
                  </a:lnTo>
                  <a:lnTo>
                    <a:pt x="1652587" y="209550"/>
                  </a:lnTo>
                  <a:lnTo>
                    <a:pt x="1226343" y="230981"/>
                  </a:lnTo>
                  <a:lnTo>
                    <a:pt x="904875" y="254794"/>
                  </a:lnTo>
                  <a:lnTo>
                    <a:pt x="585787" y="290512"/>
                  </a:lnTo>
                  <a:lnTo>
                    <a:pt x="347662" y="323850"/>
                  </a:lnTo>
                  <a:lnTo>
                    <a:pt x="245268" y="347662"/>
                  </a:lnTo>
                  <a:lnTo>
                    <a:pt x="138112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9">
              <a:extLst>
                <a:ext uri="{FF2B5EF4-FFF2-40B4-BE49-F238E27FC236}">
                  <a16:creationId xmlns:a16="http://schemas.microsoft.com/office/drawing/2014/main" id="{DC19F9C3-AAE4-4440-B2AD-D0E404F28D27}"/>
                </a:ext>
              </a:extLst>
            </p:cNvPr>
            <p:cNvSpPr/>
            <p:nvPr/>
          </p:nvSpPr>
          <p:spPr>
            <a:xfrm>
              <a:off x="3133725" y="3165475"/>
              <a:ext cx="4021138" cy="522288"/>
            </a:xfrm>
            <a:custGeom>
              <a:avLst/>
              <a:gdLst>
                <a:gd name="connsiteX0" fmla="*/ 1094561 w 4021321"/>
                <a:gd name="connsiteY0" fmla="*/ 217552 h 523485"/>
                <a:gd name="connsiteX1" fmla="*/ 802225 w 4021321"/>
                <a:gd name="connsiteY1" fmla="*/ 254944 h 523485"/>
                <a:gd name="connsiteX2" fmla="*/ 462299 w 4021321"/>
                <a:gd name="connsiteY2" fmla="*/ 299134 h 523485"/>
                <a:gd name="connsiteX3" fmla="*/ 193758 w 4021321"/>
                <a:gd name="connsiteY3" fmla="*/ 336526 h 523485"/>
                <a:gd name="connsiteX4" fmla="*/ 16997 w 4021321"/>
                <a:gd name="connsiteY4" fmla="*/ 360321 h 523485"/>
                <a:gd name="connsiteX5" fmla="*/ 0 w 4021321"/>
                <a:gd name="connsiteY5" fmla="*/ 496291 h 523485"/>
                <a:gd name="connsiteX6" fmla="*/ 115575 w 4021321"/>
                <a:gd name="connsiteY6" fmla="*/ 520086 h 523485"/>
                <a:gd name="connsiteX7" fmla="*/ 173363 w 4021321"/>
                <a:gd name="connsiteY7" fmla="*/ 523485 h 523485"/>
                <a:gd name="connsiteX8" fmla="*/ 271941 w 4021321"/>
                <a:gd name="connsiteY8" fmla="*/ 509888 h 523485"/>
                <a:gd name="connsiteX9" fmla="*/ 506490 w 4021321"/>
                <a:gd name="connsiteY9" fmla="*/ 482694 h 523485"/>
                <a:gd name="connsiteX10" fmla="*/ 931397 w 4021321"/>
                <a:gd name="connsiteY10" fmla="*/ 431705 h 523485"/>
                <a:gd name="connsiteX11" fmla="*/ 1318912 w 4021321"/>
                <a:gd name="connsiteY11" fmla="*/ 384116 h 523485"/>
                <a:gd name="connsiteX12" fmla="*/ 1590853 w 4021321"/>
                <a:gd name="connsiteY12" fmla="*/ 353522 h 523485"/>
                <a:gd name="connsiteX13" fmla="*/ 1791409 w 4021321"/>
                <a:gd name="connsiteY13" fmla="*/ 309332 h 523485"/>
                <a:gd name="connsiteX14" fmla="*/ 1961372 w 4021321"/>
                <a:gd name="connsiteY14" fmla="*/ 299134 h 523485"/>
                <a:gd name="connsiteX15" fmla="*/ 2206118 w 4021321"/>
                <a:gd name="connsiteY15" fmla="*/ 278739 h 523485"/>
                <a:gd name="connsiteX16" fmla="*/ 2467861 w 4021321"/>
                <a:gd name="connsiteY16" fmla="*/ 265142 h 523485"/>
                <a:gd name="connsiteX17" fmla="*/ 2855376 w 4021321"/>
                <a:gd name="connsiteY17" fmla="*/ 241347 h 523485"/>
                <a:gd name="connsiteX18" fmla="*/ 3164708 w 4021321"/>
                <a:gd name="connsiteY18" fmla="*/ 227750 h 523485"/>
                <a:gd name="connsiteX19" fmla="*/ 3351667 w 4021321"/>
                <a:gd name="connsiteY19" fmla="*/ 220951 h 523485"/>
                <a:gd name="connsiteX20" fmla="*/ 3392458 w 4021321"/>
                <a:gd name="connsiteY20" fmla="*/ 227750 h 523485"/>
                <a:gd name="connsiteX21" fmla="*/ 3433250 w 4021321"/>
                <a:gd name="connsiteY21" fmla="*/ 241347 h 523485"/>
                <a:gd name="connsiteX22" fmla="*/ 3446847 w 4021321"/>
                <a:gd name="connsiteY22" fmla="*/ 248146 h 523485"/>
                <a:gd name="connsiteX23" fmla="*/ 3926142 w 4021321"/>
                <a:gd name="connsiteY23" fmla="*/ 486093 h 523485"/>
                <a:gd name="connsiteX24" fmla="*/ 3960134 w 4021321"/>
                <a:gd name="connsiteY24" fmla="*/ 482694 h 523485"/>
                <a:gd name="connsiteX25" fmla="*/ 3990728 w 4021321"/>
                <a:gd name="connsiteY25" fmla="*/ 469097 h 523485"/>
                <a:gd name="connsiteX26" fmla="*/ 4011123 w 4021321"/>
                <a:gd name="connsiteY26" fmla="*/ 455500 h 523485"/>
                <a:gd name="connsiteX27" fmla="*/ 4017922 w 4021321"/>
                <a:gd name="connsiteY27" fmla="*/ 438504 h 523485"/>
                <a:gd name="connsiteX28" fmla="*/ 4021321 w 4021321"/>
                <a:gd name="connsiteY28" fmla="*/ 421508 h 523485"/>
                <a:gd name="connsiteX29" fmla="*/ 4021321 w 4021321"/>
                <a:gd name="connsiteY29" fmla="*/ 407911 h 523485"/>
                <a:gd name="connsiteX30" fmla="*/ 4011123 w 4021321"/>
                <a:gd name="connsiteY30" fmla="*/ 370519 h 523485"/>
                <a:gd name="connsiteX31" fmla="*/ 3987328 w 4021321"/>
                <a:gd name="connsiteY31" fmla="*/ 316131 h 523485"/>
                <a:gd name="connsiteX32" fmla="*/ 3936340 w 4021321"/>
                <a:gd name="connsiteY32" fmla="*/ 241347 h 523485"/>
                <a:gd name="connsiteX33" fmla="*/ 3837761 w 4021321"/>
                <a:gd name="connsiteY33" fmla="*/ 166563 h 523485"/>
                <a:gd name="connsiteX34" fmla="*/ 3715388 w 4021321"/>
                <a:gd name="connsiteY34" fmla="*/ 81582 h 523485"/>
                <a:gd name="connsiteX35" fmla="*/ 3623608 w 4021321"/>
                <a:gd name="connsiteY35" fmla="*/ 20395 h 523485"/>
                <a:gd name="connsiteX36" fmla="*/ 3572619 w 4021321"/>
                <a:gd name="connsiteY36" fmla="*/ 0 h 523485"/>
                <a:gd name="connsiteX37" fmla="*/ 3528429 w 4021321"/>
                <a:gd name="connsiteY37" fmla="*/ 0 h 523485"/>
                <a:gd name="connsiteX38" fmla="*/ 3426451 w 4021321"/>
                <a:gd name="connsiteY38" fmla="*/ 13597 h 523485"/>
                <a:gd name="connsiteX39" fmla="*/ 3324473 w 4021321"/>
                <a:gd name="connsiteY39" fmla="*/ 40791 h 523485"/>
                <a:gd name="connsiteX40" fmla="*/ 3232693 w 4021321"/>
                <a:gd name="connsiteY40" fmla="*/ 44190 h 523485"/>
                <a:gd name="connsiteX41" fmla="*/ 2977749 w 4021321"/>
                <a:gd name="connsiteY41" fmla="*/ 54388 h 523485"/>
                <a:gd name="connsiteX42" fmla="*/ 2614029 w 4021321"/>
                <a:gd name="connsiteY42" fmla="*/ 74783 h 523485"/>
                <a:gd name="connsiteX43" fmla="*/ 2114338 w 4021321"/>
                <a:gd name="connsiteY43" fmla="*/ 112175 h 523485"/>
                <a:gd name="connsiteX44" fmla="*/ 1594252 w 4021321"/>
                <a:gd name="connsiteY44" fmla="*/ 163164 h 523485"/>
                <a:gd name="connsiteX45" fmla="*/ 1155748 w 4021321"/>
                <a:gd name="connsiteY45" fmla="*/ 210754 h 523485"/>
                <a:gd name="connsiteX46" fmla="*/ 1094561 w 4021321"/>
                <a:gd name="connsiteY46" fmla="*/ 217552 h 523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021321" h="523485">
                  <a:moveTo>
                    <a:pt x="1094561" y="217552"/>
                  </a:moveTo>
                  <a:lnTo>
                    <a:pt x="802225" y="254944"/>
                  </a:lnTo>
                  <a:lnTo>
                    <a:pt x="462299" y="299134"/>
                  </a:lnTo>
                  <a:lnTo>
                    <a:pt x="193758" y="336526"/>
                  </a:lnTo>
                  <a:lnTo>
                    <a:pt x="16997" y="360321"/>
                  </a:lnTo>
                  <a:lnTo>
                    <a:pt x="0" y="496291"/>
                  </a:lnTo>
                  <a:lnTo>
                    <a:pt x="115575" y="520086"/>
                  </a:lnTo>
                  <a:lnTo>
                    <a:pt x="173363" y="523485"/>
                  </a:lnTo>
                  <a:lnTo>
                    <a:pt x="271941" y="509888"/>
                  </a:lnTo>
                  <a:lnTo>
                    <a:pt x="506490" y="482694"/>
                  </a:lnTo>
                  <a:lnTo>
                    <a:pt x="931397" y="431705"/>
                  </a:lnTo>
                  <a:lnTo>
                    <a:pt x="1318912" y="384116"/>
                  </a:lnTo>
                  <a:lnTo>
                    <a:pt x="1590853" y="353522"/>
                  </a:lnTo>
                  <a:lnTo>
                    <a:pt x="1791409" y="309332"/>
                  </a:lnTo>
                  <a:lnTo>
                    <a:pt x="1961372" y="299134"/>
                  </a:lnTo>
                  <a:lnTo>
                    <a:pt x="2206118" y="278739"/>
                  </a:lnTo>
                  <a:lnTo>
                    <a:pt x="2467861" y="265142"/>
                  </a:lnTo>
                  <a:lnTo>
                    <a:pt x="2855376" y="241347"/>
                  </a:lnTo>
                  <a:lnTo>
                    <a:pt x="3164708" y="227750"/>
                  </a:lnTo>
                  <a:lnTo>
                    <a:pt x="3351667" y="220951"/>
                  </a:lnTo>
                  <a:lnTo>
                    <a:pt x="3392458" y="227750"/>
                  </a:lnTo>
                  <a:lnTo>
                    <a:pt x="3433250" y="241347"/>
                  </a:lnTo>
                  <a:lnTo>
                    <a:pt x="3446847" y="248146"/>
                  </a:lnTo>
                  <a:lnTo>
                    <a:pt x="3926142" y="486093"/>
                  </a:lnTo>
                  <a:lnTo>
                    <a:pt x="3960134" y="482694"/>
                  </a:lnTo>
                  <a:lnTo>
                    <a:pt x="3990728" y="469097"/>
                  </a:lnTo>
                  <a:lnTo>
                    <a:pt x="4011123" y="455500"/>
                  </a:lnTo>
                  <a:lnTo>
                    <a:pt x="4017922" y="438504"/>
                  </a:lnTo>
                  <a:lnTo>
                    <a:pt x="4021321" y="421508"/>
                  </a:lnTo>
                  <a:lnTo>
                    <a:pt x="4021321" y="407911"/>
                  </a:lnTo>
                  <a:lnTo>
                    <a:pt x="4011123" y="370519"/>
                  </a:lnTo>
                  <a:lnTo>
                    <a:pt x="3987328" y="316131"/>
                  </a:lnTo>
                  <a:lnTo>
                    <a:pt x="3936340" y="241347"/>
                  </a:lnTo>
                  <a:lnTo>
                    <a:pt x="3837761" y="166563"/>
                  </a:lnTo>
                  <a:lnTo>
                    <a:pt x="3715388" y="81582"/>
                  </a:lnTo>
                  <a:lnTo>
                    <a:pt x="3623608" y="20395"/>
                  </a:lnTo>
                  <a:lnTo>
                    <a:pt x="3572619" y="0"/>
                  </a:lnTo>
                  <a:lnTo>
                    <a:pt x="3528429" y="0"/>
                  </a:lnTo>
                  <a:lnTo>
                    <a:pt x="3426451" y="13597"/>
                  </a:lnTo>
                  <a:lnTo>
                    <a:pt x="3324473" y="40791"/>
                  </a:lnTo>
                  <a:lnTo>
                    <a:pt x="3232693" y="44190"/>
                  </a:lnTo>
                  <a:lnTo>
                    <a:pt x="2977749" y="54388"/>
                  </a:lnTo>
                  <a:lnTo>
                    <a:pt x="2614029" y="74783"/>
                  </a:lnTo>
                  <a:lnTo>
                    <a:pt x="2114338" y="112175"/>
                  </a:lnTo>
                  <a:lnTo>
                    <a:pt x="1594252" y="163164"/>
                  </a:lnTo>
                  <a:lnTo>
                    <a:pt x="1155748" y="210754"/>
                  </a:lnTo>
                  <a:lnTo>
                    <a:pt x="1094561" y="2175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0">
              <a:extLst>
                <a:ext uri="{FF2B5EF4-FFF2-40B4-BE49-F238E27FC236}">
                  <a16:creationId xmlns:a16="http://schemas.microsoft.com/office/drawing/2014/main" id="{7C723E4E-10D5-475C-864C-F688C867E56A}"/>
                </a:ext>
              </a:extLst>
            </p:cNvPr>
            <p:cNvSpPr/>
            <p:nvPr/>
          </p:nvSpPr>
          <p:spPr>
            <a:xfrm>
              <a:off x="6248400" y="3371850"/>
              <a:ext cx="881063" cy="515938"/>
            </a:xfrm>
            <a:custGeom>
              <a:avLst/>
              <a:gdLst>
                <a:gd name="connsiteX0" fmla="*/ 202406 w 881063"/>
                <a:gd name="connsiteY0" fmla="*/ 269081 h 516731"/>
                <a:gd name="connsiteX1" fmla="*/ 278606 w 881063"/>
                <a:gd name="connsiteY1" fmla="*/ 195263 h 516731"/>
                <a:gd name="connsiteX2" fmla="*/ 321469 w 881063"/>
                <a:gd name="connsiteY2" fmla="*/ 150019 h 516731"/>
                <a:gd name="connsiteX3" fmla="*/ 342900 w 881063"/>
                <a:gd name="connsiteY3" fmla="*/ 128588 h 516731"/>
                <a:gd name="connsiteX4" fmla="*/ 352425 w 881063"/>
                <a:gd name="connsiteY4" fmla="*/ 114300 h 516731"/>
                <a:gd name="connsiteX5" fmla="*/ 357188 w 881063"/>
                <a:gd name="connsiteY5" fmla="*/ 92869 h 516731"/>
                <a:gd name="connsiteX6" fmla="*/ 357188 w 881063"/>
                <a:gd name="connsiteY6" fmla="*/ 73819 h 516731"/>
                <a:gd name="connsiteX7" fmla="*/ 352425 w 881063"/>
                <a:gd name="connsiteY7" fmla="*/ 57150 h 516731"/>
                <a:gd name="connsiteX8" fmla="*/ 328613 w 881063"/>
                <a:gd name="connsiteY8" fmla="*/ 14288 h 516731"/>
                <a:gd name="connsiteX9" fmla="*/ 323850 w 881063"/>
                <a:gd name="connsiteY9" fmla="*/ 0 h 516731"/>
                <a:gd name="connsiteX10" fmla="*/ 881063 w 881063"/>
                <a:gd name="connsiteY10" fmla="*/ 254794 h 516731"/>
                <a:gd name="connsiteX11" fmla="*/ 857250 w 881063"/>
                <a:gd name="connsiteY11" fmla="*/ 269081 h 516731"/>
                <a:gd name="connsiteX12" fmla="*/ 833438 w 881063"/>
                <a:gd name="connsiteY12" fmla="*/ 273844 h 516731"/>
                <a:gd name="connsiteX13" fmla="*/ 809625 w 881063"/>
                <a:gd name="connsiteY13" fmla="*/ 278606 h 516731"/>
                <a:gd name="connsiteX14" fmla="*/ 735806 w 881063"/>
                <a:gd name="connsiteY14" fmla="*/ 266700 h 516731"/>
                <a:gd name="connsiteX15" fmla="*/ 692944 w 881063"/>
                <a:gd name="connsiteY15" fmla="*/ 261938 h 516731"/>
                <a:gd name="connsiteX16" fmla="*/ 650081 w 881063"/>
                <a:gd name="connsiteY16" fmla="*/ 259556 h 516731"/>
                <a:gd name="connsiteX17" fmla="*/ 609600 w 881063"/>
                <a:gd name="connsiteY17" fmla="*/ 261938 h 516731"/>
                <a:gd name="connsiteX18" fmla="*/ 557213 w 881063"/>
                <a:gd name="connsiteY18" fmla="*/ 273844 h 516731"/>
                <a:gd name="connsiteX19" fmla="*/ 450056 w 881063"/>
                <a:gd name="connsiteY19" fmla="*/ 316706 h 516731"/>
                <a:gd name="connsiteX20" fmla="*/ 326231 w 881063"/>
                <a:gd name="connsiteY20" fmla="*/ 371475 h 516731"/>
                <a:gd name="connsiteX21" fmla="*/ 173831 w 881063"/>
                <a:gd name="connsiteY21" fmla="*/ 442913 h 516731"/>
                <a:gd name="connsiteX22" fmla="*/ 50006 w 881063"/>
                <a:gd name="connsiteY22" fmla="*/ 507206 h 516731"/>
                <a:gd name="connsiteX23" fmla="*/ 23813 w 881063"/>
                <a:gd name="connsiteY23" fmla="*/ 516731 h 516731"/>
                <a:gd name="connsiteX24" fmla="*/ 7144 w 881063"/>
                <a:gd name="connsiteY24" fmla="*/ 514350 h 516731"/>
                <a:gd name="connsiteX25" fmla="*/ 0 w 881063"/>
                <a:gd name="connsiteY25" fmla="*/ 507206 h 516731"/>
                <a:gd name="connsiteX26" fmla="*/ 0 w 881063"/>
                <a:gd name="connsiteY26" fmla="*/ 488156 h 516731"/>
                <a:gd name="connsiteX27" fmla="*/ 11906 w 881063"/>
                <a:gd name="connsiteY27" fmla="*/ 457200 h 516731"/>
                <a:gd name="connsiteX28" fmla="*/ 64294 w 881063"/>
                <a:gd name="connsiteY28" fmla="*/ 409575 h 516731"/>
                <a:gd name="connsiteX29" fmla="*/ 161925 w 881063"/>
                <a:gd name="connsiteY29" fmla="*/ 309563 h 516731"/>
                <a:gd name="connsiteX30" fmla="*/ 202406 w 881063"/>
                <a:gd name="connsiteY30" fmla="*/ 269081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81063" h="516731">
                  <a:moveTo>
                    <a:pt x="202406" y="269081"/>
                  </a:moveTo>
                  <a:lnTo>
                    <a:pt x="278606" y="195263"/>
                  </a:lnTo>
                  <a:lnTo>
                    <a:pt x="321469" y="150019"/>
                  </a:lnTo>
                  <a:lnTo>
                    <a:pt x="342900" y="128588"/>
                  </a:lnTo>
                  <a:lnTo>
                    <a:pt x="352425" y="114300"/>
                  </a:lnTo>
                  <a:lnTo>
                    <a:pt x="357188" y="92869"/>
                  </a:lnTo>
                  <a:lnTo>
                    <a:pt x="357188" y="73819"/>
                  </a:lnTo>
                  <a:lnTo>
                    <a:pt x="352425" y="57150"/>
                  </a:lnTo>
                  <a:lnTo>
                    <a:pt x="328613" y="14288"/>
                  </a:lnTo>
                  <a:lnTo>
                    <a:pt x="323850" y="0"/>
                  </a:lnTo>
                  <a:lnTo>
                    <a:pt x="881063" y="254794"/>
                  </a:lnTo>
                  <a:lnTo>
                    <a:pt x="857250" y="269081"/>
                  </a:lnTo>
                  <a:lnTo>
                    <a:pt x="833438" y="273844"/>
                  </a:lnTo>
                  <a:lnTo>
                    <a:pt x="809625" y="278606"/>
                  </a:lnTo>
                  <a:lnTo>
                    <a:pt x="735806" y="266700"/>
                  </a:lnTo>
                  <a:lnTo>
                    <a:pt x="692944" y="261938"/>
                  </a:lnTo>
                  <a:lnTo>
                    <a:pt x="650081" y="259556"/>
                  </a:lnTo>
                  <a:lnTo>
                    <a:pt x="609600" y="261938"/>
                  </a:lnTo>
                  <a:lnTo>
                    <a:pt x="557213" y="273844"/>
                  </a:lnTo>
                  <a:lnTo>
                    <a:pt x="450056" y="316706"/>
                  </a:lnTo>
                  <a:lnTo>
                    <a:pt x="326231" y="371475"/>
                  </a:lnTo>
                  <a:lnTo>
                    <a:pt x="173831" y="442913"/>
                  </a:lnTo>
                  <a:lnTo>
                    <a:pt x="50006" y="507206"/>
                  </a:lnTo>
                  <a:lnTo>
                    <a:pt x="23813" y="516731"/>
                  </a:lnTo>
                  <a:lnTo>
                    <a:pt x="7144" y="514350"/>
                  </a:lnTo>
                  <a:lnTo>
                    <a:pt x="0" y="507206"/>
                  </a:lnTo>
                  <a:lnTo>
                    <a:pt x="0" y="488156"/>
                  </a:lnTo>
                  <a:lnTo>
                    <a:pt x="11906" y="457200"/>
                  </a:lnTo>
                  <a:lnTo>
                    <a:pt x="64294" y="409575"/>
                  </a:lnTo>
                  <a:lnTo>
                    <a:pt x="161925" y="309563"/>
                  </a:lnTo>
                  <a:lnTo>
                    <a:pt x="202406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2">
              <a:extLst>
                <a:ext uri="{FF2B5EF4-FFF2-40B4-BE49-F238E27FC236}">
                  <a16:creationId xmlns:a16="http://schemas.microsoft.com/office/drawing/2014/main" id="{1823303A-6399-4A40-81B2-1FF5AB81C6BB}"/>
                </a:ext>
              </a:extLst>
            </p:cNvPr>
            <p:cNvSpPr/>
            <p:nvPr/>
          </p:nvSpPr>
          <p:spPr>
            <a:xfrm>
              <a:off x="3849688" y="3852863"/>
              <a:ext cx="2384425" cy="1628775"/>
            </a:xfrm>
            <a:custGeom>
              <a:avLst/>
              <a:gdLst>
                <a:gd name="connsiteX0" fmla="*/ 526257 w 2383632"/>
                <a:gd name="connsiteY0" fmla="*/ 228600 h 1628775"/>
                <a:gd name="connsiteX1" fmla="*/ 373857 w 2383632"/>
                <a:gd name="connsiteY1" fmla="*/ 240506 h 1628775"/>
                <a:gd name="connsiteX2" fmla="*/ 240507 w 2383632"/>
                <a:gd name="connsiteY2" fmla="*/ 250031 h 1628775"/>
                <a:gd name="connsiteX3" fmla="*/ 123825 w 2383632"/>
                <a:gd name="connsiteY3" fmla="*/ 250031 h 1628775"/>
                <a:gd name="connsiteX4" fmla="*/ 0 w 2383632"/>
                <a:gd name="connsiteY4" fmla="*/ 250031 h 1628775"/>
                <a:gd name="connsiteX5" fmla="*/ 9525 w 2383632"/>
                <a:gd name="connsiteY5" fmla="*/ 385762 h 1628775"/>
                <a:gd name="connsiteX6" fmla="*/ 145257 w 2383632"/>
                <a:gd name="connsiteY6" fmla="*/ 407193 h 1628775"/>
                <a:gd name="connsiteX7" fmla="*/ 226219 w 2383632"/>
                <a:gd name="connsiteY7" fmla="*/ 409575 h 1628775"/>
                <a:gd name="connsiteX8" fmla="*/ 347663 w 2383632"/>
                <a:gd name="connsiteY8" fmla="*/ 404812 h 1628775"/>
                <a:gd name="connsiteX9" fmla="*/ 495300 w 2383632"/>
                <a:gd name="connsiteY9" fmla="*/ 395287 h 1628775"/>
                <a:gd name="connsiteX10" fmla="*/ 673894 w 2383632"/>
                <a:gd name="connsiteY10" fmla="*/ 381000 h 1628775"/>
                <a:gd name="connsiteX11" fmla="*/ 823913 w 2383632"/>
                <a:gd name="connsiteY11" fmla="*/ 366712 h 1628775"/>
                <a:gd name="connsiteX12" fmla="*/ 923925 w 2383632"/>
                <a:gd name="connsiteY12" fmla="*/ 357187 h 1628775"/>
                <a:gd name="connsiteX13" fmla="*/ 1226344 w 2383632"/>
                <a:gd name="connsiteY13" fmla="*/ 330993 h 1628775"/>
                <a:gd name="connsiteX14" fmla="*/ 1371600 w 2383632"/>
                <a:gd name="connsiteY14" fmla="*/ 319087 h 1628775"/>
                <a:gd name="connsiteX15" fmla="*/ 1497807 w 2383632"/>
                <a:gd name="connsiteY15" fmla="*/ 304800 h 1628775"/>
                <a:gd name="connsiteX16" fmla="*/ 1640682 w 2383632"/>
                <a:gd name="connsiteY16" fmla="*/ 283368 h 1628775"/>
                <a:gd name="connsiteX17" fmla="*/ 1783557 w 2383632"/>
                <a:gd name="connsiteY17" fmla="*/ 261937 h 1628775"/>
                <a:gd name="connsiteX18" fmla="*/ 1962150 w 2383632"/>
                <a:gd name="connsiteY18" fmla="*/ 228600 h 1628775"/>
                <a:gd name="connsiteX19" fmla="*/ 1988344 w 2383632"/>
                <a:gd name="connsiteY19" fmla="*/ 223837 h 1628775"/>
                <a:gd name="connsiteX20" fmla="*/ 2005013 w 2383632"/>
                <a:gd name="connsiteY20" fmla="*/ 228600 h 1628775"/>
                <a:gd name="connsiteX21" fmla="*/ 2021682 w 2383632"/>
                <a:gd name="connsiteY21" fmla="*/ 238125 h 1628775"/>
                <a:gd name="connsiteX22" fmla="*/ 2038350 w 2383632"/>
                <a:gd name="connsiteY22" fmla="*/ 252412 h 1628775"/>
                <a:gd name="connsiteX23" fmla="*/ 2047875 w 2383632"/>
                <a:gd name="connsiteY23" fmla="*/ 271462 h 1628775"/>
                <a:gd name="connsiteX24" fmla="*/ 2052638 w 2383632"/>
                <a:gd name="connsiteY24" fmla="*/ 292893 h 1628775"/>
                <a:gd name="connsiteX25" fmla="*/ 2055019 w 2383632"/>
                <a:gd name="connsiteY25" fmla="*/ 342900 h 1628775"/>
                <a:gd name="connsiteX26" fmla="*/ 2052638 w 2383632"/>
                <a:gd name="connsiteY26" fmla="*/ 585787 h 1628775"/>
                <a:gd name="connsiteX27" fmla="*/ 2043113 w 2383632"/>
                <a:gd name="connsiteY27" fmla="*/ 812006 h 1628775"/>
                <a:gd name="connsiteX28" fmla="*/ 2033588 w 2383632"/>
                <a:gd name="connsiteY28" fmla="*/ 966787 h 1628775"/>
                <a:gd name="connsiteX29" fmla="*/ 2031207 w 2383632"/>
                <a:gd name="connsiteY29" fmla="*/ 1035843 h 1628775"/>
                <a:gd name="connsiteX30" fmla="*/ 2035969 w 2383632"/>
                <a:gd name="connsiteY30" fmla="*/ 1607343 h 1628775"/>
                <a:gd name="connsiteX31" fmla="*/ 2052638 w 2383632"/>
                <a:gd name="connsiteY31" fmla="*/ 1621631 h 1628775"/>
                <a:gd name="connsiteX32" fmla="*/ 2074069 w 2383632"/>
                <a:gd name="connsiteY32" fmla="*/ 1626393 h 1628775"/>
                <a:gd name="connsiteX33" fmla="*/ 2088357 w 2383632"/>
                <a:gd name="connsiteY33" fmla="*/ 1628775 h 1628775"/>
                <a:gd name="connsiteX34" fmla="*/ 2116932 w 2383632"/>
                <a:gd name="connsiteY34" fmla="*/ 1616868 h 1628775"/>
                <a:gd name="connsiteX35" fmla="*/ 2143125 w 2383632"/>
                <a:gd name="connsiteY35" fmla="*/ 1597818 h 1628775"/>
                <a:gd name="connsiteX36" fmla="*/ 2171700 w 2383632"/>
                <a:gd name="connsiteY36" fmla="*/ 1569243 h 1628775"/>
                <a:gd name="connsiteX37" fmla="*/ 2200275 w 2383632"/>
                <a:gd name="connsiteY37" fmla="*/ 1531143 h 1628775"/>
                <a:gd name="connsiteX38" fmla="*/ 2235994 w 2383632"/>
                <a:gd name="connsiteY38" fmla="*/ 1471612 h 1628775"/>
                <a:gd name="connsiteX39" fmla="*/ 2264569 w 2383632"/>
                <a:gd name="connsiteY39" fmla="*/ 1414462 h 1628775"/>
                <a:gd name="connsiteX40" fmla="*/ 2293144 w 2383632"/>
                <a:gd name="connsiteY40" fmla="*/ 1347787 h 1628775"/>
                <a:gd name="connsiteX41" fmla="*/ 2314575 w 2383632"/>
                <a:gd name="connsiteY41" fmla="*/ 1266825 h 1628775"/>
                <a:gd name="connsiteX42" fmla="*/ 2324100 w 2383632"/>
                <a:gd name="connsiteY42" fmla="*/ 1207293 h 1628775"/>
                <a:gd name="connsiteX43" fmla="*/ 2319338 w 2383632"/>
                <a:gd name="connsiteY43" fmla="*/ 1152525 h 1628775"/>
                <a:gd name="connsiteX44" fmla="*/ 2307432 w 2383632"/>
                <a:gd name="connsiteY44" fmla="*/ 1000125 h 1628775"/>
                <a:gd name="connsiteX45" fmla="*/ 2300288 w 2383632"/>
                <a:gd name="connsiteY45" fmla="*/ 826293 h 1628775"/>
                <a:gd name="connsiteX46" fmla="*/ 2300288 w 2383632"/>
                <a:gd name="connsiteY46" fmla="*/ 711993 h 1628775"/>
                <a:gd name="connsiteX47" fmla="*/ 2302669 w 2383632"/>
                <a:gd name="connsiteY47" fmla="*/ 602456 h 1628775"/>
                <a:gd name="connsiteX48" fmla="*/ 2305050 w 2383632"/>
                <a:gd name="connsiteY48" fmla="*/ 523875 h 1628775"/>
                <a:gd name="connsiteX49" fmla="*/ 2309813 w 2383632"/>
                <a:gd name="connsiteY49" fmla="*/ 461962 h 1628775"/>
                <a:gd name="connsiteX50" fmla="*/ 2316957 w 2383632"/>
                <a:gd name="connsiteY50" fmla="*/ 419100 h 1628775"/>
                <a:gd name="connsiteX51" fmla="*/ 2331244 w 2383632"/>
                <a:gd name="connsiteY51" fmla="*/ 376237 h 1628775"/>
                <a:gd name="connsiteX52" fmla="*/ 2340769 w 2383632"/>
                <a:gd name="connsiteY52" fmla="*/ 359568 h 1628775"/>
                <a:gd name="connsiteX53" fmla="*/ 2359819 w 2383632"/>
                <a:gd name="connsiteY53" fmla="*/ 345281 h 1628775"/>
                <a:gd name="connsiteX54" fmla="*/ 2371725 w 2383632"/>
                <a:gd name="connsiteY54" fmla="*/ 328612 h 1628775"/>
                <a:gd name="connsiteX55" fmla="*/ 2383632 w 2383632"/>
                <a:gd name="connsiteY55" fmla="*/ 300037 h 1628775"/>
                <a:gd name="connsiteX56" fmla="*/ 2383632 w 2383632"/>
                <a:gd name="connsiteY56" fmla="*/ 285750 h 1628775"/>
                <a:gd name="connsiteX57" fmla="*/ 2378869 w 2383632"/>
                <a:gd name="connsiteY57" fmla="*/ 254793 h 1628775"/>
                <a:gd name="connsiteX58" fmla="*/ 2362200 w 2383632"/>
                <a:gd name="connsiteY58" fmla="*/ 228600 h 1628775"/>
                <a:gd name="connsiteX59" fmla="*/ 2345532 w 2383632"/>
                <a:gd name="connsiteY59" fmla="*/ 202406 h 1628775"/>
                <a:gd name="connsiteX60" fmla="*/ 2288382 w 2383632"/>
                <a:gd name="connsiteY60" fmla="*/ 140493 h 1628775"/>
                <a:gd name="connsiteX61" fmla="*/ 2231232 w 2383632"/>
                <a:gd name="connsiteY61" fmla="*/ 83343 h 1628775"/>
                <a:gd name="connsiteX62" fmla="*/ 2162175 w 2383632"/>
                <a:gd name="connsiteY62" fmla="*/ 38100 h 1628775"/>
                <a:gd name="connsiteX63" fmla="*/ 2102644 w 2383632"/>
                <a:gd name="connsiteY63" fmla="*/ 7143 h 1628775"/>
                <a:gd name="connsiteX64" fmla="*/ 2085975 w 2383632"/>
                <a:gd name="connsiteY64" fmla="*/ 0 h 1628775"/>
                <a:gd name="connsiteX65" fmla="*/ 2064544 w 2383632"/>
                <a:gd name="connsiteY65" fmla="*/ 0 h 1628775"/>
                <a:gd name="connsiteX66" fmla="*/ 2028825 w 2383632"/>
                <a:gd name="connsiteY66" fmla="*/ 9525 h 1628775"/>
                <a:gd name="connsiteX67" fmla="*/ 1976438 w 2383632"/>
                <a:gd name="connsiteY67" fmla="*/ 28575 h 1628775"/>
                <a:gd name="connsiteX68" fmla="*/ 1928813 w 2383632"/>
                <a:gd name="connsiteY68" fmla="*/ 50006 h 1628775"/>
                <a:gd name="connsiteX69" fmla="*/ 1712119 w 2383632"/>
                <a:gd name="connsiteY69" fmla="*/ 83343 h 1628775"/>
                <a:gd name="connsiteX70" fmla="*/ 1435894 w 2383632"/>
                <a:gd name="connsiteY70" fmla="*/ 123825 h 1628775"/>
                <a:gd name="connsiteX71" fmla="*/ 1178719 w 2383632"/>
                <a:gd name="connsiteY71" fmla="*/ 154781 h 1628775"/>
                <a:gd name="connsiteX72" fmla="*/ 919163 w 2383632"/>
                <a:gd name="connsiteY72" fmla="*/ 176212 h 1628775"/>
                <a:gd name="connsiteX73" fmla="*/ 735807 w 2383632"/>
                <a:gd name="connsiteY73" fmla="*/ 202406 h 1628775"/>
                <a:gd name="connsiteX74" fmla="*/ 526257 w 2383632"/>
                <a:gd name="connsiteY74" fmla="*/ 228600 h 162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383632" h="1628775">
                  <a:moveTo>
                    <a:pt x="526257" y="228600"/>
                  </a:moveTo>
                  <a:lnTo>
                    <a:pt x="373857" y="240506"/>
                  </a:lnTo>
                  <a:lnTo>
                    <a:pt x="240507" y="250031"/>
                  </a:lnTo>
                  <a:lnTo>
                    <a:pt x="123825" y="250031"/>
                  </a:lnTo>
                  <a:lnTo>
                    <a:pt x="0" y="250031"/>
                  </a:lnTo>
                  <a:lnTo>
                    <a:pt x="9525" y="385762"/>
                  </a:lnTo>
                  <a:lnTo>
                    <a:pt x="145257" y="407193"/>
                  </a:lnTo>
                  <a:lnTo>
                    <a:pt x="226219" y="409575"/>
                  </a:lnTo>
                  <a:lnTo>
                    <a:pt x="347663" y="404812"/>
                  </a:lnTo>
                  <a:lnTo>
                    <a:pt x="495300" y="395287"/>
                  </a:lnTo>
                  <a:lnTo>
                    <a:pt x="673894" y="381000"/>
                  </a:lnTo>
                  <a:lnTo>
                    <a:pt x="823913" y="366712"/>
                  </a:lnTo>
                  <a:lnTo>
                    <a:pt x="923925" y="357187"/>
                  </a:lnTo>
                  <a:lnTo>
                    <a:pt x="1226344" y="330993"/>
                  </a:lnTo>
                  <a:lnTo>
                    <a:pt x="1371600" y="319087"/>
                  </a:lnTo>
                  <a:lnTo>
                    <a:pt x="1497807" y="304800"/>
                  </a:lnTo>
                  <a:lnTo>
                    <a:pt x="1640682" y="283368"/>
                  </a:lnTo>
                  <a:lnTo>
                    <a:pt x="1783557" y="261937"/>
                  </a:lnTo>
                  <a:lnTo>
                    <a:pt x="1962150" y="228600"/>
                  </a:lnTo>
                  <a:lnTo>
                    <a:pt x="1988344" y="223837"/>
                  </a:lnTo>
                  <a:lnTo>
                    <a:pt x="2005013" y="228600"/>
                  </a:lnTo>
                  <a:lnTo>
                    <a:pt x="2021682" y="238125"/>
                  </a:lnTo>
                  <a:lnTo>
                    <a:pt x="2038350" y="252412"/>
                  </a:lnTo>
                  <a:lnTo>
                    <a:pt x="2047875" y="271462"/>
                  </a:lnTo>
                  <a:lnTo>
                    <a:pt x="2052638" y="292893"/>
                  </a:lnTo>
                  <a:lnTo>
                    <a:pt x="2055019" y="342900"/>
                  </a:lnTo>
                  <a:cubicBezTo>
                    <a:pt x="2054225" y="423862"/>
                    <a:pt x="2053432" y="504825"/>
                    <a:pt x="2052638" y="585787"/>
                  </a:cubicBezTo>
                  <a:lnTo>
                    <a:pt x="2043113" y="812006"/>
                  </a:lnTo>
                  <a:lnTo>
                    <a:pt x="2033588" y="966787"/>
                  </a:lnTo>
                  <a:cubicBezTo>
                    <a:pt x="2032794" y="989806"/>
                    <a:pt x="2032001" y="1012824"/>
                    <a:pt x="2031207" y="1035843"/>
                  </a:cubicBezTo>
                  <a:cubicBezTo>
                    <a:pt x="2032794" y="1226343"/>
                    <a:pt x="2034382" y="1416843"/>
                    <a:pt x="2035969" y="1607343"/>
                  </a:cubicBezTo>
                  <a:lnTo>
                    <a:pt x="2052638" y="1621631"/>
                  </a:lnTo>
                  <a:lnTo>
                    <a:pt x="2074069" y="1626393"/>
                  </a:lnTo>
                  <a:lnTo>
                    <a:pt x="2088357" y="1628775"/>
                  </a:lnTo>
                  <a:lnTo>
                    <a:pt x="2116932" y="1616868"/>
                  </a:lnTo>
                  <a:lnTo>
                    <a:pt x="2143125" y="1597818"/>
                  </a:lnTo>
                  <a:lnTo>
                    <a:pt x="2171700" y="1569243"/>
                  </a:lnTo>
                  <a:lnTo>
                    <a:pt x="2200275" y="1531143"/>
                  </a:lnTo>
                  <a:lnTo>
                    <a:pt x="2235994" y="1471612"/>
                  </a:lnTo>
                  <a:lnTo>
                    <a:pt x="2264569" y="1414462"/>
                  </a:lnTo>
                  <a:lnTo>
                    <a:pt x="2293144" y="1347787"/>
                  </a:lnTo>
                  <a:lnTo>
                    <a:pt x="2314575" y="1266825"/>
                  </a:lnTo>
                  <a:lnTo>
                    <a:pt x="2324100" y="1207293"/>
                  </a:lnTo>
                  <a:lnTo>
                    <a:pt x="2319338" y="1152525"/>
                  </a:lnTo>
                  <a:lnTo>
                    <a:pt x="2307432" y="1000125"/>
                  </a:lnTo>
                  <a:lnTo>
                    <a:pt x="2300288" y="826293"/>
                  </a:lnTo>
                  <a:lnTo>
                    <a:pt x="2300288" y="711993"/>
                  </a:lnTo>
                  <a:cubicBezTo>
                    <a:pt x="2301082" y="675481"/>
                    <a:pt x="2301875" y="638968"/>
                    <a:pt x="2302669" y="602456"/>
                  </a:cubicBezTo>
                  <a:cubicBezTo>
                    <a:pt x="2303463" y="576262"/>
                    <a:pt x="2304256" y="550069"/>
                    <a:pt x="2305050" y="523875"/>
                  </a:cubicBezTo>
                  <a:lnTo>
                    <a:pt x="2309813" y="461962"/>
                  </a:lnTo>
                  <a:lnTo>
                    <a:pt x="2316957" y="419100"/>
                  </a:lnTo>
                  <a:lnTo>
                    <a:pt x="2331244" y="376237"/>
                  </a:lnTo>
                  <a:lnTo>
                    <a:pt x="2340769" y="359568"/>
                  </a:lnTo>
                  <a:lnTo>
                    <a:pt x="2359819" y="345281"/>
                  </a:lnTo>
                  <a:lnTo>
                    <a:pt x="2371725" y="328612"/>
                  </a:lnTo>
                  <a:lnTo>
                    <a:pt x="2383632" y="300037"/>
                  </a:lnTo>
                  <a:lnTo>
                    <a:pt x="2383632" y="285750"/>
                  </a:lnTo>
                  <a:lnTo>
                    <a:pt x="2378869" y="254793"/>
                  </a:lnTo>
                  <a:lnTo>
                    <a:pt x="2362200" y="228600"/>
                  </a:lnTo>
                  <a:lnTo>
                    <a:pt x="2345532" y="202406"/>
                  </a:lnTo>
                  <a:lnTo>
                    <a:pt x="2288382" y="140493"/>
                  </a:lnTo>
                  <a:lnTo>
                    <a:pt x="2231232" y="83343"/>
                  </a:lnTo>
                  <a:lnTo>
                    <a:pt x="2162175" y="38100"/>
                  </a:lnTo>
                  <a:lnTo>
                    <a:pt x="2102644" y="7143"/>
                  </a:lnTo>
                  <a:lnTo>
                    <a:pt x="2085975" y="0"/>
                  </a:lnTo>
                  <a:lnTo>
                    <a:pt x="2064544" y="0"/>
                  </a:lnTo>
                  <a:lnTo>
                    <a:pt x="2028825" y="9525"/>
                  </a:lnTo>
                  <a:lnTo>
                    <a:pt x="1976438" y="28575"/>
                  </a:lnTo>
                  <a:lnTo>
                    <a:pt x="1928813" y="50006"/>
                  </a:lnTo>
                  <a:lnTo>
                    <a:pt x="1712119" y="83343"/>
                  </a:lnTo>
                  <a:lnTo>
                    <a:pt x="1435894" y="123825"/>
                  </a:lnTo>
                  <a:lnTo>
                    <a:pt x="1178719" y="154781"/>
                  </a:lnTo>
                  <a:lnTo>
                    <a:pt x="919163" y="176212"/>
                  </a:lnTo>
                  <a:lnTo>
                    <a:pt x="735807" y="202406"/>
                  </a:lnTo>
                  <a:lnTo>
                    <a:pt x="526257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3">
              <a:extLst>
                <a:ext uri="{FF2B5EF4-FFF2-40B4-BE49-F238E27FC236}">
                  <a16:creationId xmlns:a16="http://schemas.microsoft.com/office/drawing/2014/main" id="{E7D006F9-94B0-45B5-8071-FB94DE96920A}"/>
                </a:ext>
              </a:extLst>
            </p:cNvPr>
            <p:cNvSpPr/>
            <p:nvPr/>
          </p:nvSpPr>
          <p:spPr>
            <a:xfrm>
              <a:off x="5329238" y="4805363"/>
              <a:ext cx="641350" cy="671512"/>
            </a:xfrm>
            <a:custGeom>
              <a:avLst/>
              <a:gdLst>
                <a:gd name="connsiteX0" fmla="*/ 138112 w 640556"/>
                <a:gd name="connsiteY0" fmla="*/ 76200 h 671512"/>
                <a:gd name="connsiteX1" fmla="*/ 276225 w 640556"/>
                <a:gd name="connsiteY1" fmla="*/ 119062 h 671512"/>
                <a:gd name="connsiteX2" fmla="*/ 402431 w 640556"/>
                <a:gd name="connsiteY2" fmla="*/ 159543 h 671512"/>
                <a:gd name="connsiteX3" fmla="*/ 438150 w 640556"/>
                <a:gd name="connsiteY3" fmla="*/ 169068 h 671512"/>
                <a:gd name="connsiteX4" fmla="*/ 466725 w 640556"/>
                <a:gd name="connsiteY4" fmla="*/ 173831 h 671512"/>
                <a:gd name="connsiteX5" fmla="*/ 490537 w 640556"/>
                <a:gd name="connsiteY5" fmla="*/ 171450 h 671512"/>
                <a:gd name="connsiteX6" fmla="*/ 514350 w 640556"/>
                <a:gd name="connsiteY6" fmla="*/ 161925 h 671512"/>
                <a:gd name="connsiteX7" fmla="*/ 528637 w 640556"/>
                <a:gd name="connsiteY7" fmla="*/ 152400 h 671512"/>
                <a:gd name="connsiteX8" fmla="*/ 542925 w 640556"/>
                <a:gd name="connsiteY8" fmla="*/ 130968 h 671512"/>
                <a:gd name="connsiteX9" fmla="*/ 554831 w 640556"/>
                <a:gd name="connsiteY9" fmla="*/ 97631 h 671512"/>
                <a:gd name="connsiteX10" fmla="*/ 559593 w 640556"/>
                <a:gd name="connsiteY10" fmla="*/ 0 h 671512"/>
                <a:gd name="connsiteX11" fmla="*/ 640556 w 640556"/>
                <a:gd name="connsiteY11" fmla="*/ 654843 h 671512"/>
                <a:gd name="connsiteX12" fmla="*/ 611981 w 640556"/>
                <a:gd name="connsiteY12" fmla="*/ 671512 h 671512"/>
                <a:gd name="connsiteX13" fmla="*/ 581025 w 640556"/>
                <a:gd name="connsiteY13" fmla="*/ 669131 h 671512"/>
                <a:gd name="connsiteX14" fmla="*/ 557212 w 640556"/>
                <a:gd name="connsiteY14" fmla="*/ 654843 h 671512"/>
                <a:gd name="connsiteX15" fmla="*/ 533400 w 640556"/>
                <a:gd name="connsiteY15" fmla="*/ 631031 h 671512"/>
                <a:gd name="connsiteX16" fmla="*/ 509587 w 640556"/>
                <a:gd name="connsiteY16" fmla="*/ 592931 h 671512"/>
                <a:gd name="connsiteX17" fmla="*/ 485775 w 640556"/>
                <a:gd name="connsiteY17" fmla="*/ 535781 h 671512"/>
                <a:gd name="connsiteX18" fmla="*/ 466725 w 640556"/>
                <a:gd name="connsiteY18" fmla="*/ 483393 h 671512"/>
                <a:gd name="connsiteX19" fmla="*/ 452437 w 640556"/>
                <a:gd name="connsiteY19" fmla="*/ 454818 h 671512"/>
                <a:gd name="connsiteX20" fmla="*/ 426243 w 640556"/>
                <a:gd name="connsiteY20" fmla="*/ 419100 h 671512"/>
                <a:gd name="connsiteX21" fmla="*/ 383381 w 640556"/>
                <a:gd name="connsiteY21" fmla="*/ 373856 h 671512"/>
                <a:gd name="connsiteX22" fmla="*/ 340518 w 640556"/>
                <a:gd name="connsiteY22" fmla="*/ 335756 h 671512"/>
                <a:gd name="connsiteX23" fmla="*/ 278606 w 640556"/>
                <a:gd name="connsiteY23" fmla="*/ 283368 h 671512"/>
                <a:gd name="connsiteX24" fmla="*/ 214312 w 640556"/>
                <a:gd name="connsiteY24" fmla="*/ 233362 h 671512"/>
                <a:gd name="connsiteX25" fmla="*/ 154781 w 640556"/>
                <a:gd name="connsiteY25" fmla="*/ 190500 h 671512"/>
                <a:gd name="connsiteX26" fmla="*/ 61912 w 640556"/>
                <a:gd name="connsiteY26" fmla="*/ 135731 h 671512"/>
                <a:gd name="connsiteX27" fmla="*/ 45243 w 640556"/>
                <a:gd name="connsiteY27" fmla="*/ 126206 h 671512"/>
                <a:gd name="connsiteX28" fmla="*/ 23812 w 640556"/>
                <a:gd name="connsiteY28" fmla="*/ 102393 h 671512"/>
                <a:gd name="connsiteX29" fmla="*/ 7143 w 640556"/>
                <a:gd name="connsiteY29" fmla="*/ 78581 h 671512"/>
                <a:gd name="connsiteX30" fmla="*/ 0 w 640556"/>
                <a:gd name="connsiteY30" fmla="*/ 50006 h 671512"/>
                <a:gd name="connsiteX31" fmla="*/ 7143 w 640556"/>
                <a:gd name="connsiteY31" fmla="*/ 40481 h 671512"/>
                <a:gd name="connsiteX32" fmla="*/ 16668 w 640556"/>
                <a:gd name="connsiteY32" fmla="*/ 40481 h 671512"/>
                <a:gd name="connsiteX33" fmla="*/ 47625 w 640556"/>
                <a:gd name="connsiteY33" fmla="*/ 47625 h 671512"/>
                <a:gd name="connsiteX34" fmla="*/ 138112 w 640556"/>
                <a:gd name="connsiteY34" fmla="*/ 76200 h 67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40556" h="671512">
                  <a:moveTo>
                    <a:pt x="138112" y="76200"/>
                  </a:moveTo>
                  <a:lnTo>
                    <a:pt x="276225" y="119062"/>
                  </a:lnTo>
                  <a:lnTo>
                    <a:pt x="402431" y="159543"/>
                  </a:lnTo>
                  <a:lnTo>
                    <a:pt x="438150" y="169068"/>
                  </a:lnTo>
                  <a:lnTo>
                    <a:pt x="466725" y="173831"/>
                  </a:lnTo>
                  <a:lnTo>
                    <a:pt x="490537" y="171450"/>
                  </a:lnTo>
                  <a:lnTo>
                    <a:pt x="514350" y="161925"/>
                  </a:lnTo>
                  <a:lnTo>
                    <a:pt x="528637" y="152400"/>
                  </a:lnTo>
                  <a:lnTo>
                    <a:pt x="542925" y="130968"/>
                  </a:lnTo>
                  <a:lnTo>
                    <a:pt x="554831" y="97631"/>
                  </a:lnTo>
                  <a:lnTo>
                    <a:pt x="559593" y="0"/>
                  </a:lnTo>
                  <a:lnTo>
                    <a:pt x="640556" y="654843"/>
                  </a:lnTo>
                  <a:lnTo>
                    <a:pt x="611981" y="671512"/>
                  </a:lnTo>
                  <a:lnTo>
                    <a:pt x="581025" y="669131"/>
                  </a:lnTo>
                  <a:lnTo>
                    <a:pt x="557212" y="654843"/>
                  </a:lnTo>
                  <a:lnTo>
                    <a:pt x="533400" y="631031"/>
                  </a:lnTo>
                  <a:lnTo>
                    <a:pt x="509587" y="592931"/>
                  </a:lnTo>
                  <a:lnTo>
                    <a:pt x="485775" y="535781"/>
                  </a:lnTo>
                  <a:lnTo>
                    <a:pt x="466725" y="483393"/>
                  </a:lnTo>
                  <a:lnTo>
                    <a:pt x="452437" y="454818"/>
                  </a:lnTo>
                  <a:lnTo>
                    <a:pt x="426243" y="419100"/>
                  </a:lnTo>
                  <a:lnTo>
                    <a:pt x="383381" y="373856"/>
                  </a:lnTo>
                  <a:lnTo>
                    <a:pt x="340518" y="335756"/>
                  </a:lnTo>
                  <a:lnTo>
                    <a:pt x="278606" y="283368"/>
                  </a:lnTo>
                  <a:lnTo>
                    <a:pt x="214312" y="233362"/>
                  </a:lnTo>
                  <a:lnTo>
                    <a:pt x="154781" y="190500"/>
                  </a:lnTo>
                  <a:lnTo>
                    <a:pt x="61912" y="135731"/>
                  </a:lnTo>
                  <a:lnTo>
                    <a:pt x="45243" y="126206"/>
                  </a:lnTo>
                  <a:lnTo>
                    <a:pt x="23812" y="102393"/>
                  </a:lnTo>
                  <a:lnTo>
                    <a:pt x="7143" y="78581"/>
                  </a:lnTo>
                  <a:lnTo>
                    <a:pt x="0" y="50006"/>
                  </a:lnTo>
                  <a:lnTo>
                    <a:pt x="7143" y="40481"/>
                  </a:lnTo>
                  <a:lnTo>
                    <a:pt x="16668" y="40481"/>
                  </a:lnTo>
                  <a:lnTo>
                    <a:pt x="47625" y="47625"/>
                  </a:lnTo>
                  <a:lnTo>
                    <a:pt x="138112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4">
              <a:extLst>
                <a:ext uri="{FF2B5EF4-FFF2-40B4-BE49-F238E27FC236}">
                  <a16:creationId xmlns:a16="http://schemas.microsoft.com/office/drawing/2014/main" id="{0A65F357-C791-472B-891A-6FC8F3374537}"/>
                </a:ext>
              </a:extLst>
            </p:cNvPr>
            <p:cNvSpPr/>
            <p:nvPr/>
          </p:nvSpPr>
          <p:spPr>
            <a:xfrm>
              <a:off x="4687888" y="3427413"/>
              <a:ext cx="392112" cy="2751137"/>
            </a:xfrm>
            <a:custGeom>
              <a:avLst/>
              <a:gdLst>
                <a:gd name="connsiteX0" fmla="*/ 324806 w 391885"/>
                <a:gd name="connsiteY0" fmla="*/ 1002663 h 2750261"/>
                <a:gd name="connsiteX1" fmla="*/ 324806 w 391885"/>
                <a:gd name="connsiteY1" fmla="*/ 741406 h 2750261"/>
                <a:gd name="connsiteX2" fmla="*/ 324806 w 391885"/>
                <a:gd name="connsiteY2" fmla="*/ 522515 h 2750261"/>
                <a:gd name="connsiteX3" fmla="*/ 328336 w 391885"/>
                <a:gd name="connsiteY3" fmla="*/ 473088 h 2750261"/>
                <a:gd name="connsiteX4" fmla="*/ 331867 w 391885"/>
                <a:gd name="connsiteY4" fmla="*/ 423661 h 2750261"/>
                <a:gd name="connsiteX5" fmla="*/ 335397 w 391885"/>
                <a:gd name="connsiteY5" fmla="*/ 388356 h 2750261"/>
                <a:gd name="connsiteX6" fmla="*/ 345989 w 391885"/>
                <a:gd name="connsiteY6" fmla="*/ 338929 h 2750261"/>
                <a:gd name="connsiteX7" fmla="*/ 363641 w 391885"/>
                <a:gd name="connsiteY7" fmla="*/ 296563 h 2750261"/>
                <a:gd name="connsiteX8" fmla="*/ 381294 w 391885"/>
                <a:gd name="connsiteY8" fmla="*/ 264788 h 2750261"/>
                <a:gd name="connsiteX9" fmla="*/ 388355 w 391885"/>
                <a:gd name="connsiteY9" fmla="*/ 247136 h 2750261"/>
                <a:gd name="connsiteX10" fmla="*/ 391885 w 391885"/>
                <a:gd name="connsiteY10" fmla="*/ 222422 h 2750261"/>
                <a:gd name="connsiteX11" fmla="*/ 374233 w 391885"/>
                <a:gd name="connsiteY11" fmla="*/ 183586 h 2750261"/>
                <a:gd name="connsiteX12" fmla="*/ 349519 w 391885"/>
                <a:gd name="connsiteY12" fmla="*/ 141220 h 2750261"/>
                <a:gd name="connsiteX13" fmla="*/ 310684 w 391885"/>
                <a:gd name="connsiteY13" fmla="*/ 95324 h 2750261"/>
                <a:gd name="connsiteX14" fmla="*/ 250665 w 391885"/>
                <a:gd name="connsiteY14" fmla="*/ 38836 h 2750261"/>
                <a:gd name="connsiteX15" fmla="*/ 197708 w 391885"/>
                <a:gd name="connsiteY15" fmla="*/ 0 h 2750261"/>
                <a:gd name="connsiteX16" fmla="*/ 0 w 391885"/>
                <a:gd name="connsiteY16" fmla="*/ 56488 h 2750261"/>
                <a:gd name="connsiteX17" fmla="*/ 17652 w 391885"/>
                <a:gd name="connsiteY17" fmla="*/ 105915 h 2750261"/>
                <a:gd name="connsiteX18" fmla="*/ 31774 w 391885"/>
                <a:gd name="connsiteY18" fmla="*/ 151812 h 2750261"/>
                <a:gd name="connsiteX19" fmla="*/ 42366 w 391885"/>
                <a:gd name="connsiteY19" fmla="*/ 211830 h 2750261"/>
                <a:gd name="connsiteX20" fmla="*/ 49427 w 391885"/>
                <a:gd name="connsiteY20" fmla="*/ 282441 h 2750261"/>
                <a:gd name="connsiteX21" fmla="*/ 52957 w 391885"/>
                <a:gd name="connsiteY21" fmla="*/ 356581 h 2750261"/>
                <a:gd name="connsiteX22" fmla="*/ 56488 w 391885"/>
                <a:gd name="connsiteY22" fmla="*/ 614308 h 2750261"/>
                <a:gd name="connsiteX23" fmla="*/ 56488 w 391885"/>
                <a:gd name="connsiteY23" fmla="*/ 981480 h 2750261"/>
                <a:gd name="connsiteX24" fmla="*/ 56488 w 391885"/>
                <a:gd name="connsiteY24" fmla="*/ 1218024 h 2750261"/>
                <a:gd name="connsiteX25" fmla="*/ 56488 w 391885"/>
                <a:gd name="connsiteY25" fmla="*/ 1669928 h 2750261"/>
                <a:gd name="connsiteX26" fmla="*/ 56488 w 391885"/>
                <a:gd name="connsiteY26" fmla="*/ 1998264 h 2750261"/>
                <a:gd name="connsiteX27" fmla="*/ 56488 w 391885"/>
                <a:gd name="connsiteY27" fmla="*/ 2181851 h 2750261"/>
                <a:gd name="connsiteX28" fmla="*/ 56488 w 391885"/>
                <a:gd name="connsiteY28" fmla="*/ 2312479 h 2750261"/>
                <a:gd name="connsiteX29" fmla="*/ 56488 w 391885"/>
                <a:gd name="connsiteY29" fmla="*/ 2414864 h 2750261"/>
                <a:gd name="connsiteX30" fmla="*/ 56488 w 391885"/>
                <a:gd name="connsiteY30" fmla="*/ 2499596 h 2750261"/>
                <a:gd name="connsiteX31" fmla="*/ 63549 w 391885"/>
                <a:gd name="connsiteY31" fmla="*/ 2552553 h 2750261"/>
                <a:gd name="connsiteX32" fmla="*/ 70610 w 391885"/>
                <a:gd name="connsiteY32" fmla="*/ 2605511 h 2750261"/>
                <a:gd name="connsiteX33" fmla="*/ 88262 w 391885"/>
                <a:gd name="connsiteY33" fmla="*/ 2669060 h 2750261"/>
                <a:gd name="connsiteX34" fmla="*/ 105915 w 391885"/>
                <a:gd name="connsiteY34" fmla="*/ 2704365 h 2750261"/>
                <a:gd name="connsiteX35" fmla="*/ 123567 w 391885"/>
                <a:gd name="connsiteY35" fmla="*/ 2729078 h 2750261"/>
                <a:gd name="connsiteX36" fmla="*/ 137689 w 391885"/>
                <a:gd name="connsiteY36" fmla="*/ 2743200 h 2750261"/>
                <a:gd name="connsiteX37" fmla="*/ 158872 w 391885"/>
                <a:gd name="connsiteY37" fmla="*/ 2750261 h 2750261"/>
                <a:gd name="connsiteX38" fmla="*/ 176525 w 391885"/>
                <a:gd name="connsiteY38" fmla="*/ 2750261 h 2750261"/>
                <a:gd name="connsiteX39" fmla="*/ 208299 w 391885"/>
                <a:gd name="connsiteY39" fmla="*/ 2739670 h 2750261"/>
                <a:gd name="connsiteX40" fmla="*/ 229482 w 391885"/>
                <a:gd name="connsiteY40" fmla="*/ 2725548 h 2750261"/>
                <a:gd name="connsiteX41" fmla="*/ 250665 w 391885"/>
                <a:gd name="connsiteY41" fmla="*/ 2697304 h 2750261"/>
                <a:gd name="connsiteX42" fmla="*/ 268318 w 391885"/>
                <a:gd name="connsiteY42" fmla="*/ 2654938 h 2750261"/>
                <a:gd name="connsiteX43" fmla="*/ 278909 w 391885"/>
                <a:gd name="connsiteY43" fmla="*/ 2594919 h 2750261"/>
                <a:gd name="connsiteX44" fmla="*/ 285970 w 391885"/>
                <a:gd name="connsiteY44" fmla="*/ 2474882 h 2750261"/>
                <a:gd name="connsiteX45" fmla="*/ 303623 w 391885"/>
                <a:gd name="connsiteY45" fmla="*/ 2199503 h 2750261"/>
                <a:gd name="connsiteX46" fmla="*/ 310684 w 391885"/>
                <a:gd name="connsiteY46" fmla="*/ 1962959 h 2750261"/>
                <a:gd name="connsiteX47" fmla="*/ 317745 w 391885"/>
                <a:gd name="connsiteY47" fmla="*/ 1595787 h 2750261"/>
                <a:gd name="connsiteX48" fmla="*/ 324806 w 391885"/>
                <a:gd name="connsiteY48" fmla="*/ 1179188 h 2750261"/>
                <a:gd name="connsiteX49" fmla="*/ 324806 w 391885"/>
                <a:gd name="connsiteY49" fmla="*/ 1002663 h 275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91885" h="2750261">
                  <a:moveTo>
                    <a:pt x="324806" y="1002663"/>
                  </a:moveTo>
                  <a:lnTo>
                    <a:pt x="324806" y="741406"/>
                  </a:lnTo>
                  <a:lnTo>
                    <a:pt x="324806" y="522515"/>
                  </a:lnTo>
                  <a:lnTo>
                    <a:pt x="328336" y="473088"/>
                  </a:lnTo>
                  <a:lnTo>
                    <a:pt x="331867" y="423661"/>
                  </a:lnTo>
                  <a:lnTo>
                    <a:pt x="335397" y="388356"/>
                  </a:lnTo>
                  <a:lnTo>
                    <a:pt x="345989" y="338929"/>
                  </a:lnTo>
                  <a:lnTo>
                    <a:pt x="363641" y="296563"/>
                  </a:lnTo>
                  <a:lnTo>
                    <a:pt x="381294" y="264788"/>
                  </a:lnTo>
                  <a:lnTo>
                    <a:pt x="388355" y="247136"/>
                  </a:lnTo>
                  <a:lnTo>
                    <a:pt x="391885" y="222422"/>
                  </a:lnTo>
                  <a:lnTo>
                    <a:pt x="374233" y="183586"/>
                  </a:lnTo>
                  <a:lnTo>
                    <a:pt x="349519" y="141220"/>
                  </a:lnTo>
                  <a:lnTo>
                    <a:pt x="310684" y="95324"/>
                  </a:lnTo>
                  <a:lnTo>
                    <a:pt x="250665" y="38836"/>
                  </a:lnTo>
                  <a:lnTo>
                    <a:pt x="197708" y="0"/>
                  </a:lnTo>
                  <a:lnTo>
                    <a:pt x="0" y="56488"/>
                  </a:lnTo>
                  <a:lnTo>
                    <a:pt x="17652" y="105915"/>
                  </a:lnTo>
                  <a:lnTo>
                    <a:pt x="31774" y="151812"/>
                  </a:lnTo>
                  <a:lnTo>
                    <a:pt x="42366" y="211830"/>
                  </a:lnTo>
                  <a:lnTo>
                    <a:pt x="49427" y="282441"/>
                  </a:lnTo>
                  <a:lnTo>
                    <a:pt x="52957" y="356581"/>
                  </a:lnTo>
                  <a:lnTo>
                    <a:pt x="56488" y="614308"/>
                  </a:lnTo>
                  <a:lnTo>
                    <a:pt x="56488" y="981480"/>
                  </a:lnTo>
                  <a:lnTo>
                    <a:pt x="56488" y="1218024"/>
                  </a:lnTo>
                  <a:lnTo>
                    <a:pt x="56488" y="1669928"/>
                  </a:lnTo>
                  <a:lnTo>
                    <a:pt x="56488" y="1998264"/>
                  </a:lnTo>
                  <a:lnTo>
                    <a:pt x="56488" y="2181851"/>
                  </a:lnTo>
                  <a:lnTo>
                    <a:pt x="56488" y="2312479"/>
                  </a:lnTo>
                  <a:lnTo>
                    <a:pt x="56488" y="2414864"/>
                  </a:lnTo>
                  <a:lnTo>
                    <a:pt x="56488" y="2499596"/>
                  </a:lnTo>
                  <a:lnTo>
                    <a:pt x="63549" y="2552553"/>
                  </a:lnTo>
                  <a:lnTo>
                    <a:pt x="70610" y="2605511"/>
                  </a:lnTo>
                  <a:lnTo>
                    <a:pt x="88262" y="2669060"/>
                  </a:lnTo>
                  <a:lnTo>
                    <a:pt x="105915" y="2704365"/>
                  </a:lnTo>
                  <a:lnTo>
                    <a:pt x="123567" y="2729078"/>
                  </a:lnTo>
                  <a:lnTo>
                    <a:pt x="137689" y="2743200"/>
                  </a:lnTo>
                  <a:lnTo>
                    <a:pt x="158872" y="2750261"/>
                  </a:lnTo>
                  <a:lnTo>
                    <a:pt x="176525" y="2750261"/>
                  </a:lnTo>
                  <a:lnTo>
                    <a:pt x="208299" y="2739670"/>
                  </a:lnTo>
                  <a:lnTo>
                    <a:pt x="229482" y="2725548"/>
                  </a:lnTo>
                  <a:lnTo>
                    <a:pt x="250665" y="2697304"/>
                  </a:lnTo>
                  <a:lnTo>
                    <a:pt x="268318" y="2654938"/>
                  </a:lnTo>
                  <a:lnTo>
                    <a:pt x="278909" y="2594919"/>
                  </a:lnTo>
                  <a:lnTo>
                    <a:pt x="285970" y="2474882"/>
                  </a:lnTo>
                  <a:lnTo>
                    <a:pt x="303623" y="2199503"/>
                  </a:lnTo>
                  <a:lnTo>
                    <a:pt x="310684" y="1962959"/>
                  </a:lnTo>
                  <a:lnTo>
                    <a:pt x="317745" y="1595787"/>
                  </a:lnTo>
                  <a:lnTo>
                    <a:pt x="324806" y="1179188"/>
                  </a:lnTo>
                  <a:lnTo>
                    <a:pt x="324806" y="1002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866871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C37ABD29-5E47-094A-BC8C-3351A32D1E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FAFB28D-7B06-43A7-95F0-B6DA9583CB93}"/>
              </a:ext>
            </a:extLst>
          </p:cNvPr>
          <p:cNvGrpSpPr/>
          <p:nvPr/>
        </p:nvGrpSpPr>
        <p:grpSpPr>
          <a:xfrm>
            <a:off x="2767013" y="1341438"/>
            <a:ext cx="4387850" cy="4837112"/>
            <a:chOff x="2767013" y="1341438"/>
            <a:chExt cx="4387850" cy="4837112"/>
          </a:xfrm>
        </p:grpSpPr>
        <p:sp>
          <p:nvSpPr>
            <p:cNvPr id="3" name="フリーフォーム 2">
              <a:extLst>
                <a:ext uri="{FF2B5EF4-FFF2-40B4-BE49-F238E27FC236}">
                  <a16:creationId xmlns:a16="http://schemas.microsoft.com/office/drawing/2014/main" id="{F61D0DCB-103A-A944-9507-20C8CCA6825C}"/>
                </a:ext>
              </a:extLst>
            </p:cNvPr>
            <p:cNvSpPr/>
            <p:nvPr/>
          </p:nvSpPr>
          <p:spPr>
            <a:xfrm>
              <a:off x="2767013" y="1978025"/>
              <a:ext cx="4229100" cy="585788"/>
            </a:xfrm>
            <a:custGeom>
              <a:avLst/>
              <a:gdLst>
                <a:gd name="connsiteX0" fmla="*/ 1444684 w 4228675"/>
                <a:gd name="connsiteY0" fmla="*/ 370519 h 584672"/>
                <a:gd name="connsiteX1" fmla="*/ 1658837 w 4228675"/>
                <a:gd name="connsiteY1" fmla="*/ 343325 h 584672"/>
                <a:gd name="connsiteX2" fmla="*/ 1951173 w 4228675"/>
                <a:gd name="connsiteY2" fmla="*/ 316131 h 584672"/>
                <a:gd name="connsiteX3" fmla="*/ 2257106 w 4228675"/>
                <a:gd name="connsiteY3" fmla="*/ 292336 h 584672"/>
                <a:gd name="connsiteX4" fmla="*/ 2450864 w 4228675"/>
                <a:gd name="connsiteY4" fmla="*/ 271941 h 584672"/>
                <a:gd name="connsiteX5" fmla="*/ 2756797 w 4228675"/>
                <a:gd name="connsiteY5" fmla="*/ 251545 h 584672"/>
                <a:gd name="connsiteX6" fmla="*/ 2940357 w 4228675"/>
                <a:gd name="connsiteY6" fmla="*/ 248146 h 584672"/>
                <a:gd name="connsiteX7" fmla="*/ 3069528 w 4228675"/>
                <a:gd name="connsiteY7" fmla="*/ 248146 h 584672"/>
                <a:gd name="connsiteX8" fmla="*/ 3270085 w 4228675"/>
                <a:gd name="connsiteY8" fmla="*/ 268542 h 584672"/>
                <a:gd name="connsiteX9" fmla="*/ 3497835 w 4228675"/>
                <a:gd name="connsiteY9" fmla="*/ 271941 h 584672"/>
                <a:gd name="connsiteX10" fmla="*/ 3711988 w 4228675"/>
                <a:gd name="connsiteY10" fmla="*/ 282139 h 584672"/>
                <a:gd name="connsiteX11" fmla="*/ 3936339 w 4228675"/>
                <a:gd name="connsiteY11" fmla="*/ 295736 h 584672"/>
                <a:gd name="connsiteX12" fmla="*/ 4092705 w 4228675"/>
                <a:gd name="connsiteY12" fmla="*/ 312732 h 584672"/>
                <a:gd name="connsiteX13" fmla="*/ 4133496 w 4228675"/>
                <a:gd name="connsiteY13" fmla="*/ 309333 h 584672"/>
                <a:gd name="connsiteX14" fmla="*/ 4174287 w 4228675"/>
                <a:gd name="connsiteY14" fmla="*/ 299135 h 584672"/>
                <a:gd name="connsiteX15" fmla="*/ 4204880 w 4228675"/>
                <a:gd name="connsiteY15" fmla="*/ 288937 h 584672"/>
                <a:gd name="connsiteX16" fmla="*/ 4218477 w 4228675"/>
                <a:gd name="connsiteY16" fmla="*/ 275340 h 584672"/>
                <a:gd name="connsiteX17" fmla="*/ 4228675 w 4228675"/>
                <a:gd name="connsiteY17" fmla="*/ 254945 h 584672"/>
                <a:gd name="connsiteX18" fmla="*/ 4228675 w 4228675"/>
                <a:gd name="connsiteY18" fmla="*/ 237948 h 584672"/>
                <a:gd name="connsiteX19" fmla="*/ 4215078 w 4228675"/>
                <a:gd name="connsiteY19" fmla="*/ 210754 h 584672"/>
                <a:gd name="connsiteX20" fmla="*/ 4191283 w 4228675"/>
                <a:gd name="connsiteY20" fmla="*/ 176762 h 584672"/>
                <a:gd name="connsiteX21" fmla="*/ 4160690 w 4228675"/>
                <a:gd name="connsiteY21" fmla="*/ 146168 h 584672"/>
                <a:gd name="connsiteX22" fmla="*/ 4126697 w 4228675"/>
                <a:gd name="connsiteY22" fmla="*/ 118974 h 584672"/>
                <a:gd name="connsiteX23" fmla="*/ 4082507 w 4228675"/>
                <a:gd name="connsiteY23" fmla="*/ 91780 h 584672"/>
                <a:gd name="connsiteX24" fmla="*/ 3994126 w 4228675"/>
                <a:gd name="connsiteY24" fmla="*/ 50989 h 584672"/>
                <a:gd name="connsiteX25" fmla="*/ 3922742 w 4228675"/>
                <a:gd name="connsiteY25" fmla="*/ 20396 h 584672"/>
                <a:gd name="connsiteX26" fmla="*/ 3851357 w 4228675"/>
                <a:gd name="connsiteY26" fmla="*/ 0 h 584672"/>
                <a:gd name="connsiteX27" fmla="*/ 3830962 w 4228675"/>
                <a:gd name="connsiteY27" fmla="*/ 0 h 584672"/>
                <a:gd name="connsiteX28" fmla="*/ 3803768 w 4228675"/>
                <a:gd name="connsiteY28" fmla="*/ 10198 h 584672"/>
                <a:gd name="connsiteX29" fmla="*/ 3766376 w 4228675"/>
                <a:gd name="connsiteY29" fmla="*/ 27194 h 584672"/>
                <a:gd name="connsiteX30" fmla="*/ 3708589 w 4228675"/>
                <a:gd name="connsiteY30" fmla="*/ 44191 h 584672"/>
                <a:gd name="connsiteX31" fmla="*/ 3603212 w 4228675"/>
                <a:gd name="connsiteY31" fmla="*/ 57788 h 584672"/>
                <a:gd name="connsiteX32" fmla="*/ 3378861 w 4228675"/>
                <a:gd name="connsiteY32" fmla="*/ 67985 h 584672"/>
                <a:gd name="connsiteX33" fmla="*/ 3293879 w 4228675"/>
                <a:gd name="connsiteY33" fmla="*/ 67985 h 584672"/>
                <a:gd name="connsiteX34" fmla="*/ 2916562 w 4228675"/>
                <a:gd name="connsiteY34" fmla="*/ 71385 h 584672"/>
                <a:gd name="connsiteX35" fmla="*/ 2661618 w 4228675"/>
                <a:gd name="connsiteY35" fmla="*/ 81582 h 584672"/>
                <a:gd name="connsiteX36" fmla="*/ 2420270 w 4228675"/>
                <a:gd name="connsiteY36" fmla="*/ 98579 h 584672"/>
                <a:gd name="connsiteX37" fmla="*/ 2250308 w 4228675"/>
                <a:gd name="connsiteY37" fmla="*/ 112176 h 584672"/>
                <a:gd name="connsiteX38" fmla="*/ 1974968 w 4228675"/>
                <a:gd name="connsiteY38" fmla="*/ 135971 h 584672"/>
                <a:gd name="connsiteX39" fmla="*/ 1852595 w 4228675"/>
                <a:gd name="connsiteY39" fmla="*/ 146168 h 584672"/>
                <a:gd name="connsiteX40" fmla="*/ 1536464 w 4228675"/>
                <a:gd name="connsiteY40" fmla="*/ 176762 h 584672"/>
                <a:gd name="connsiteX41" fmla="*/ 1329109 w 4228675"/>
                <a:gd name="connsiteY41" fmla="*/ 203956 h 584672"/>
                <a:gd name="connsiteX42" fmla="*/ 1097960 w 4228675"/>
                <a:gd name="connsiteY42" fmla="*/ 248146 h 584672"/>
                <a:gd name="connsiteX43" fmla="*/ 846415 w 4228675"/>
                <a:gd name="connsiteY43" fmla="*/ 288937 h 584672"/>
                <a:gd name="connsiteX44" fmla="*/ 554079 w 4228675"/>
                <a:gd name="connsiteY44" fmla="*/ 336527 h 584672"/>
                <a:gd name="connsiteX45" fmla="*/ 424907 w 4228675"/>
                <a:gd name="connsiteY45" fmla="*/ 356922 h 584672"/>
                <a:gd name="connsiteX46" fmla="*/ 384116 w 4228675"/>
                <a:gd name="connsiteY46" fmla="*/ 360321 h 584672"/>
                <a:gd name="connsiteX47" fmla="*/ 265142 w 4228675"/>
                <a:gd name="connsiteY47" fmla="*/ 350124 h 584672"/>
                <a:gd name="connsiteX48" fmla="*/ 156366 w 4228675"/>
                <a:gd name="connsiteY48" fmla="*/ 329728 h 584672"/>
                <a:gd name="connsiteX49" fmla="*/ 61186 w 4228675"/>
                <a:gd name="connsiteY49" fmla="*/ 305933 h 584672"/>
                <a:gd name="connsiteX50" fmla="*/ 27194 w 4228675"/>
                <a:gd name="connsiteY50" fmla="*/ 302534 h 584672"/>
                <a:gd name="connsiteX51" fmla="*/ 6798 w 4228675"/>
                <a:gd name="connsiteY51" fmla="*/ 305933 h 584672"/>
                <a:gd name="connsiteX52" fmla="*/ 0 w 4228675"/>
                <a:gd name="connsiteY52" fmla="*/ 319530 h 584672"/>
                <a:gd name="connsiteX53" fmla="*/ 6798 w 4228675"/>
                <a:gd name="connsiteY53" fmla="*/ 343325 h 584672"/>
                <a:gd name="connsiteX54" fmla="*/ 30593 w 4228675"/>
                <a:gd name="connsiteY54" fmla="*/ 377318 h 584672"/>
                <a:gd name="connsiteX55" fmla="*/ 50989 w 4228675"/>
                <a:gd name="connsiteY55" fmla="*/ 397713 h 584672"/>
                <a:gd name="connsiteX56" fmla="*/ 91780 w 4228675"/>
                <a:gd name="connsiteY56" fmla="*/ 428307 h 584672"/>
                <a:gd name="connsiteX57" fmla="*/ 173362 w 4228675"/>
                <a:gd name="connsiteY57" fmla="*/ 479295 h 584672"/>
                <a:gd name="connsiteX58" fmla="*/ 244746 w 4228675"/>
                <a:gd name="connsiteY58" fmla="*/ 520087 h 584672"/>
                <a:gd name="connsiteX59" fmla="*/ 299134 w 4228675"/>
                <a:gd name="connsiteY59" fmla="*/ 543881 h 584672"/>
                <a:gd name="connsiteX60" fmla="*/ 363720 w 4228675"/>
                <a:gd name="connsiteY60" fmla="*/ 571075 h 584672"/>
                <a:gd name="connsiteX61" fmla="*/ 414709 w 4228675"/>
                <a:gd name="connsiteY61" fmla="*/ 581273 h 584672"/>
                <a:gd name="connsiteX62" fmla="*/ 469097 w 4228675"/>
                <a:gd name="connsiteY62" fmla="*/ 584672 h 584672"/>
                <a:gd name="connsiteX63" fmla="*/ 486093 w 4228675"/>
                <a:gd name="connsiteY63" fmla="*/ 584672 h 584672"/>
                <a:gd name="connsiteX64" fmla="*/ 557478 w 4228675"/>
                <a:gd name="connsiteY64" fmla="*/ 557478 h 584672"/>
                <a:gd name="connsiteX65" fmla="*/ 679851 w 4228675"/>
                <a:gd name="connsiteY65" fmla="*/ 523486 h 584672"/>
                <a:gd name="connsiteX66" fmla="*/ 873609 w 4228675"/>
                <a:gd name="connsiteY66" fmla="*/ 475896 h 584672"/>
                <a:gd name="connsiteX67" fmla="*/ 1040172 w 4228675"/>
                <a:gd name="connsiteY67" fmla="*/ 438504 h 584672"/>
                <a:gd name="connsiteX68" fmla="*/ 1128553 w 4228675"/>
                <a:gd name="connsiteY68" fmla="*/ 421508 h 584672"/>
                <a:gd name="connsiteX69" fmla="*/ 1329109 w 4228675"/>
                <a:gd name="connsiteY69" fmla="*/ 387516 h 584672"/>
                <a:gd name="connsiteX70" fmla="*/ 1444684 w 4228675"/>
                <a:gd name="connsiteY70" fmla="*/ 370519 h 58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228675" h="584672">
                  <a:moveTo>
                    <a:pt x="1444684" y="370519"/>
                  </a:moveTo>
                  <a:lnTo>
                    <a:pt x="1658837" y="343325"/>
                  </a:lnTo>
                  <a:lnTo>
                    <a:pt x="1951173" y="316131"/>
                  </a:lnTo>
                  <a:lnTo>
                    <a:pt x="2257106" y="292336"/>
                  </a:lnTo>
                  <a:lnTo>
                    <a:pt x="2450864" y="271941"/>
                  </a:lnTo>
                  <a:lnTo>
                    <a:pt x="2756797" y="251545"/>
                  </a:lnTo>
                  <a:lnTo>
                    <a:pt x="2940357" y="248146"/>
                  </a:lnTo>
                  <a:lnTo>
                    <a:pt x="3069528" y="248146"/>
                  </a:lnTo>
                  <a:lnTo>
                    <a:pt x="3270085" y="268542"/>
                  </a:lnTo>
                  <a:lnTo>
                    <a:pt x="3497835" y="271941"/>
                  </a:lnTo>
                  <a:lnTo>
                    <a:pt x="3711988" y="282139"/>
                  </a:lnTo>
                  <a:lnTo>
                    <a:pt x="3936339" y="295736"/>
                  </a:lnTo>
                  <a:lnTo>
                    <a:pt x="4092705" y="312732"/>
                  </a:lnTo>
                  <a:lnTo>
                    <a:pt x="4133496" y="309333"/>
                  </a:lnTo>
                  <a:lnTo>
                    <a:pt x="4174287" y="299135"/>
                  </a:lnTo>
                  <a:lnTo>
                    <a:pt x="4204880" y="288937"/>
                  </a:lnTo>
                  <a:lnTo>
                    <a:pt x="4218477" y="275340"/>
                  </a:lnTo>
                  <a:lnTo>
                    <a:pt x="4228675" y="254945"/>
                  </a:lnTo>
                  <a:lnTo>
                    <a:pt x="4228675" y="237948"/>
                  </a:lnTo>
                  <a:lnTo>
                    <a:pt x="4215078" y="210754"/>
                  </a:lnTo>
                  <a:lnTo>
                    <a:pt x="4191283" y="176762"/>
                  </a:lnTo>
                  <a:lnTo>
                    <a:pt x="4160690" y="146168"/>
                  </a:lnTo>
                  <a:lnTo>
                    <a:pt x="4126697" y="118974"/>
                  </a:lnTo>
                  <a:lnTo>
                    <a:pt x="4082507" y="91780"/>
                  </a:lnTo>
                  <a:lnTo>
                    <a:pt x="3994126" y="50989"/>
                  </a:lnTo>
                  <a:lnTo>
                    <a:pt x="3922742" y="20396"/>
                  </a:lnTo>
                  <a:lnTo>
                    <a:pt x="3851357" y="0"/>
                  </a:lnTo>
                  <a:lnTo>
                    <a:pt x="3830962" y="0"/>
                  </a:lnTo>
                  <a:lnTo>
                    <a:pt x="3803768" y="10198"/>
                  </a:lnTo>
                  <a:lnTo>
                    <a:pt x="3766376" y="27194"/>
                  </a:lnTo>
                  <a:lnTo>
                    <a:pt x="3708589" y="44191"/>
                  </a:lnTo>
                  <a:lnTo>
                    <a:pt x="3603212" y="57788"/>
                  </a:lnTo>
                  <a:lnTo>
                    <a:pt x="3378861" y="67985"/>
                  </a:lnTo>
                  <a:lnTo>
                    <a:pt x="3293879" y="67985"/>
                  </a:lnTo>
                  <a:lnTo>
                    <a:pt x="2916562" y="71385"/>
                  </a:lnTo>
                  <a:lnTo>
                    <a:pt x="2661618" y="81582"/>
                  </a:lnTo>
                  <a:lnTo>
                    <a:pt x="2420270" y="98579"/>
                  </a:lnTo>
                  <a:lnTo>
                    <a:pt x="2250308" y="112176"/>
                  </a:lnTo>
                  <a:lnTo>
                    <a:pt x="1974968" y="135971"/>
                  </a:lnTo>
                  <a:lnTo>
                    <a:pt x="1852595" y="146168"/>
                  </a:lnTo>
                  <a:lnTo>
                    <a:pt x="1536464" y="176762"/>
                  </a:lnTo>
                  <a:lnTo>
                    <a:pt x="1329109" y="203956"/>
                  </a:lnTo>
                  <a:lnTo>
                    <a:pt x="1097960" y="248146"/>
                  </a:lnTo>
                  <a:lnTo>
                    <a:pt x="846415" y="288937"/>
                  </a:lnTo>
                  <a:lnTo>
                    <a:pt x="554079" y="336527"/>
                  </a:lnTo>
                  <a:lnTo>
                    <a:pt x="424907" y="356922"/>
                  </a:lnTo>
                  <a:lnTo>
                    <a:pt x="384116" y="360321"/>
                  </a:lnTo>
                  <a:lnTo>
                    <a:pt x="265142" y="350124"/>
                  </a:lnTo>
                  <a:lnTo>
                    <a:pt x="156366" y="329728"/>
                  </a:lnTo>
                  <a:lnTo>
                    <a:pt x="61186" y="305933"/>
                  </a:lnTo>
                  <a:lnTo>
                    <a:pt x="27194" y="302534"/>
                  </a:lnTo>
                  <a:lnTo>
                    <a:pt x="6798" y="305933"/>
                  </a:lnTo>
                  <a:lnTo>
                    <a:pt x="0" y="319530"/>
                  </a:lnTo>
                  <a:lnTo>
                    <a:pt x="6798" y="343325"/>
                  </a:lnTo>
                  <a:lnTo>
                    <a:pt x="30593" y="377318"/>
                  </a:lnTo>
                  <a:lnTo>
                    <a:pt x="50989" y="397713"/>
                  </a:lnTo>
                  <a:lnTo>
                    <a:pt x="91780" y="428307"/>
                  </a:lnTo>
                  <a:lnTo>
                    <a:pt x="173362" y="479295"/>
                  </a:lnTo>
                  <a:lnTo>
                    <a:pt x="244746" y="520087"/>
                  </a:lnTo>
                  <a:lnTo>
                    <a:pt x="299134" y="543881"/>
                  </a:lnTo>
                  <a:lnTo>
                    <a:pt x="363720" y="571075"/>
                  </a:lnTo>
                  <a:lnTo>
                    <a:pt x="414709" y="581273"/>
                  </a:lnTo>
                  <a:lnTo>
                    <a:pt x="469097" y="584672"/>
                  </a:lnTo>
                  <a:lnTo>
                    <a:pt x="486093" y="584672"/>
                  </a:lnTo>
                  <a:lnTo>
                    <a:pt x="557478" y="557478"/>
                  </a:lnTo>
                  <a:lnTo>
                    <a:pt x="679851" y="523486"/>
                  </a:lnTo>
                  <a:lnTo>
                    <a:pt x="873609" y="475896"/>
                  </a:lnTo>
                  <a:lnTo>
                    <a:pt x="1040172" y="438504"/>
                  </a:lnTo>
                  <a:lnTo>
                    <a:pt x="1128553" y="421508"/>
                  </a:lnTo>
                  <a:lnTo>
                    <a:pt x="1329109" y="387516"/>
                  </a:lnTo>
                  <a:lnTo>
                    <a:pt x="1444684" y="3705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7CB7959C-FC92-9F43-AD07-755E44916A40}"/>
                </a:ext>
              </a:extLst>
            </p:cNvPr>
            <p:cNvSpPr/>
            <p:nvPr/>
          </p:nvSpPr>
          <p:spPr>
            <a:xfrm>
              <a:off x="2779713" y="3297238"/>
              <a:ext cx="431800" cy="1069975"/>
            </a:xfrm>
            <a:custGeom>
              <a:avLst/>
              <a:gdLst>
                <a:gd name="connsiteX0" fmla="*/ 376237 w 433387"/>
                <a:gd name="connsiteY0" fmla="*/ 626269 h 1069182"/>
                <a:gd name="connsiteX1" fmla="*/ 359569 w 433387"/>
                <a:gd name="connsiteY1" fmla="*/ 697707 h 1069182"/>
                <a:gd name="connsiteX2" fmla="*/ 338137 w 433387"/>
                <a:gd name="connsiteY2" fmla="*/ 773907 h 1069182"/>
                <a:gd name="connsiteX3" fmla="*/ 316706 w 433387"/>
                <a:gd name="connsiteY3" fmla="*/ 838200 h 1069182"/>
                <a:gd name="connsiteX4" fmla="*/ 285750 w 433387"/>
                <a:gd name="connsiteY4" fmla="*/ 904875 h 1069182"/>
                <a:gd name="connsiteX5" fmla="*/ 259556 w 433387"/>
                <a:gd name="connsiteY5" fmla="*/ 954882 h 1069182"/>
                <a:gd name="connsiteX6" fmla="*/ 228600 w 433387"/>
                <a:gd name="connsiteY6" fmla="*/ 1000125 h 1069182"/>
                <a:gd name="connsiteX7" fmla="*/ 200025 w 433387"/>
                <a:gd name="connsiteY7" fmla="*/ 1033463 h 1069182"/>
                <a:gd name="connsiteX8" fmla="*/ 171450 w 433387"/>
                <a:gd name="connsiteY8" fmla="*/ 1052513 h 1069182"/>
                <a:gd name="connsiteX9" fmla="*/ 138112 w 433387"/>
                <a:gd name="connsiteY9" fmla="*/ 1064419 h 1069182"/>
                <a:gd name="connsiteX10" fmla="*/ 100012 w 433387"/>
                <a:gd name="connsiteY10" fmla="*/ 1069182 h 1069182"/>
                <a:gd name="connsiteX11" fmla="*/ 76200 w 433387"/>
                <a:gd name="connsiteY11" fmla="*/ 1069182 h 1069182"/>
                <a:gd name="connsiteX12" fmla="*/ 59531 w 433387"/>
                <a:gd name="connsiteY12" fmla="*/ 1062038 h 1069182"/>
                <a:gd name="connsiteX13" fmla="*/ 45244 w 433387"/>
                <a:gd name="connsiteY13" fmla="*/ 1035844 h 1069182"/>
                <a:gd name="connsiteX14" fmla="*/ 33337 w 433387"/>
                <a:gd name="connsiteY14" fmla="*/ 1007269 h 1069182"/>
                <a:gd name="connsiteX15" fmla="*/ 21431 w 433387"/>
                <a:gd name="connsiteY15" fmla="*/ 959644 h 1069182"/>
                <a:gd name="connsiteX16" fmla="*/ 9525 w 433387"/>
                <a:gd name="connsiteY16" fmla="*/ 907257 h 1069182"/>
                <a:gd name="connsiteX17" fmla="*/ 0 w 433387"/>
                <a:gd name="connsiteY17" fmla="*/ 835819 h 1069182"/>
                <a:gd name="connsiteX18" fmla="*/ 0 w 433387"/>
                <a:gd name="connsiteY18" fmla="*/ 792957 h 1069182"/>
                <a:gd name="connsiteX19" fmla="*/ 11906 w 433387"/>
                <a:gd name="connsiteY19" fmla="*/ 728663 h 1069182"/>
                <a:gd name="connsiteX20" fmla="*/ 33337 w 433387"/>
                <a:gd name="connsiteY20" fmla="*/ 669132 h 1069182"/>
                <a:gd name="connsiteX21" fmla="*/ 47625 w 433387"/>
                <a:gd name="connsiteY21" fmla="*/ 638175 h 1069182"/>
                <a:gd name="connsiteX22" fmla="*/ 88106 w 433387"/>
                <a:gd name="connsiteY22" fmla="*/ 592932 h 1069182"/>
                <a:gd name="connsiteX23" fmla="*/ 130969 w 433387"/>
                <a:gd name="connsiteY23" fmla="*/ 531019 h 1069182"/>
                <a:gd name="connsiteX24" fmla="*/ 169069 w 433387"/>
                <a:gd name="connsiteY24" fmla="*/ 471488 h 1069182"/>
                <a:gd name="connsiteX25" fmla="*/ 202406 w 433387"/>
                <a:gd name="connsiteY25" fmla="*/ 409575 h 1069182"/>
                <a:gd name="connsiteX26" fmla="*/ 230981 w 433387"/>
                <a:gd name="connsiteY26" fmla="*/ 352425 h 1069182"/>
                <a:gd name="connsiteX27" fmla="*/ 254794 w 433387"/>
                <a:gd name="connsiteY27" fmla="*/ 280988 h 1069182"/>
                <a:gd name="connsiteX28" fmla="*/ 261937 w 433387"/>
                <a:gd name="connsiteY28" fmla="*/ 240507 h 1069182"/>
                <a:gd name="connsiteX29" fmla="*/ 269081 w 433387"/>
                <a:gd name="connsiteY29" fmla="*/ 195263 h 1069182"/>
                <a:gd name="connsiteX30" fmla="*/ 271462 w 433387"/>
                <a:gd name="connsiteY30" fmla="*/ 157163 h 1069182"/>
                <a:gd name="connsiteX31" fmla="*/ 269081 w 433387"/>
                <a:gd name="connsiteY31" fmla="*/ 114300 h 1069182"/>
                <a:gd name="connsiteX32" fmla="*/ 257175 w 433387"/>
                <a:gd name="connsiteY32" fmla="*/ 64294 h 1069182"/>
                <a:gd name="connsiteX33" fmla="*/ 250031 w 433387"/>
                <a:gd name="connsiteY33" fmla="*/ 26194 h 1069182"/>
                <a:gd name="connsiteX34" fmla="*/ 250031 w 433387"/>
                <a:gd name="connsiteY34" fmla="*/ 11907 h 1069182"/>
                <a:gd name="connsiteX35" fmla="*/ 254794 w 433387"/>
                <a:gd name="connsiteY35" fmla="*/ 0 h 1069182"/>
                <a:gd name="connsiteX36" fmla="*/ 269081 w 433387"/>
                <a:gd name="connsiteY36" fmla="*/ 0 h 1069182"/>
                <a:gd name="connsiteX37" fmla="*/ 288131 w 433387"/>
                <a:gd name="connsiteY37" fmla="*/ 7144 h 1069182"/>
                <a:gd name="connsiteX38" fmla="*/ 314325 w 433387"/>
                <a:gd name="connsiteY38" fmla="*/ 23813 h 1069182"/>
                <a:gd name="connsiteX39" fmla="*/ 345281 w 433387"/>
                <a:gd name="connsiteY39" fmla="*/ 50007 h 1069182"/>
                <a:gd name="connsiteX40" fmla="*/ 366712 w 433387"/>
                <a:gd name="connsiteY40" fmla="*/ 71438 h 1069182"/>
                <a:gd name="connsiteX41" fmla="*/ 383381 w 433387"/>
                <a:gd name="connsiteY41" fmla="*/ 104775 h 1069182"/>
                <a:gd name="connsiteX42" fmla="*/ 404812 w 433387"/>
                <a:gd name="connsiteY42" fmla="*/ 154782 h 1069182"/>
                <a:gd name="connsiteX43" fmla="*/ 423862 w 433387"/>
                <a:gd name="connsiteY43" fmla="*/ 207169 h 1069182"/>
                <a:gd name="connsiteX44" fmla="*/ 433387 w 433387"/>
                <a:gd name="connsiteY44" fmla="*/ 254794 h 1069182"/>
                <a:gd name="connsiteX45" fmla="*/ 428625 w 433387"/>
                <a:gd name="connsiteY45" fmla="*/ 361950 h 1069182"/>
                <a:gd name="connsiteX46" fmla="*/ 400050 w 433387"/>
                <a:gd name="connsiteY46" fmla="*/ 523875 h 1069182"/>
                <a:gd name="connsiteX47" fmla="*/ 376237 w 433387"/>
                <a:gd name="connsiteY47" fmla="*/ 626269 h 106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33387" h="1069182">
                  <a:moveTo>
                    <a:pt x="376237" y="626269"/>
                  </a:moveTo>
                  <a:lnTo>
                    <a:pt x="359569" y="697707"/>
                  </a:lnTo>
                  <a:lnTo>
                    <a:pt x="338137" y="773907"/>
                  </a:lnTo>
                  <a:lnTo>
                    <a:pt x="316706" y="838200"/>
                  </a:lnTo>
                  <a:lnTo>
                    <a:pt x="285750" y="904875"/>
                  </a:lnTo>
                  <a:lnTo>
                    <a:pt x="259556" y="954882"/>
                  </a:lnTo>
                  <a:lnTo>
                    <a:pt x="228600" y="1000125"/>
                  </a:lnTo>
                  <a:lnTo>
                    <a:pt x="200025" y="1033463"/>
                  </a:lnTo>
                  <a:lnTo>
                    <a:pt x="171450" y="1052513"/>
                  </a:lnTo>
                  <a:lnTo>
                    <a:pt x="138112" y="1064419"/>
                  </a:lnTo>
                  <a:lnTo>
                    <a:pt x="100012" y="1069182"/>
                  </a:lnTo>
                  <a:lnTo>
                    <a:pt x="76200" y="1069182"/>
                  </a:lnTo>
                  <a:lnTo>
                    <a:pt x="59531" y="1062038"/>
                  </a:lnTo>
                  <a:lnTo>
                    <a:pt x="45244" y="1035844"/>
                  </a:lnTo>
                  <a:lnTo>
                    <a:pt x="33337" y="1007269"/>
                  </a:lnTo>
                  <a:lnTo>
                    <a:pt x="21431" y="959644"/>
                  </a:lnTo>
                  <a:lnTo>
                    <a:pt x="9525" y="907257"/>
                  </a:lnTo>
                  <a:lnTo>
                    <a:pt x="0" y="835819"/>
                  </a:lnTo>
                  <a:lnTo>
                    <a:pt x="0" y="792957"/>
                  </a:lnTo>
                  <a:lnTo>
                    <a:pt x="11906" y="728663"/>
                  </a:lnTo>
                  <a:lnTo>
                    <a:pt x="33337" y="669132"/>
                  </a:lnTo>
                  <a:lnTo>
                    <a:pt x="47625" y="638175"/>
                  </a:lnTo>
                  <a:lnTo>
                    <a:pt x="88106" y="592932"/>
                  </a:lnTo>
                  <a:lnTo>
                    <a:pt x="130969" y="531019"/>
                  </a:lnTo>
                  <a:lnTo>
                    <a:pt x="169069" y="471488"/>
                  </a:lnTo>
                  <a:lnTo>
                    <a:pt x="202406" y="409575"/>
                  </a:lnTo>
                  <a:lnTo>
                    <a:pt x="230981" y="352425"/>
                  </a:lnTo>
                  <a:lnTo>
                    <a:pt x="254794" y="280988"/>
                  </a:lnTo>
                  <a:lnTo>
                    <a:pt x="261937" y="240507"/>
                  </a:lnTo>
                  <a:lnTo>
                    <a:pt x="269081" y="195263"/>
                  </a:lnTo>
                  <a:lnTo>
                    <a:pt x="271462" y="157163"/>
                  </a:lnTo>
                  <a:lnTo>
                    <a:pt x="269081" y="114300"/>
                  </a:lnTo>
                  <a:lnTo>
                    <a:pt x="257175" y="64294"/>
                  </a:lnTo>
                  <a:cubicBezTo>
                    <a:pt x="249875" y="27797"/>
                    <a:pt x="249634" y="37306"/>
                    <a:pt x="250031" y="26194"/>
                  </a:cubicBezTo>
                  <a:lnTo>
                    <a:pt x="250031" y="11907"/>
                  </a:lnTo>
                  <a:lnTo>
                    <a:pt x="254794" y="0"/>
                  </a:lnTo>
                  <a:lnTo>
                    <a:pt x="269081" y="0"/>
                  </a:lnTo>
                  <a:lnTo>
                    <a:pt x="288131" y="7144"/>
                  </a:lnTo>
                  <a:lnTo>
                    <a:pt x="314325" y="23813"/>
                  </a:lnTo>
                  <a:lnTo>
                    <a:pt x="345281" y="50007"/>
                  </a:lnTo>
                  <a:lnTo>
                    <a:pt x="366712" y="71438"/>
                  </a:lnTo>
                  <a:lnTo>
                    <a:pt x="383381" y="104775"/>
                  </a:lnTo>
                  <a:lnTo>
                    <a:pt x="404812" y="154782"/>
                  </a:lnTo>
                  <a:lnTo>
                    <a:pt x="423862" y="207169"/>
                  </a:lnTo>
                  <a:lnTo>
                    <a:pt x="433387" y="254794"/>
                  </a:lnTo>
                  <a:lnTo>
                    <a:pt x="428625" y="361950"/>
                  </a:lnTo>
                  <a:lnTo>
                    <a:pt x="400050" y="523875"/>
                  </a:lnTo>
                  <a:lnTo>
                    <a:pt x="376237" y="626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D4940333-658C-AB42-A94D-C6D6A5FFB773}"/>
                </a:ext>
              </a:extLst>
            </p:cNvPr>
            <p:cNvSpPr/>
            <p:nvPr/>
          </p:nvSpPr>
          <p:spPr>
            <a:xfrm>
              <a:off x="3602038" y="3960813"/>
              <a:ext cx="368300" cy="1520825"/>
            </a:xfrm>
            <a:custGeom>
              <a:avLst/>
              <a:gdLst>
                <a:gd name="connsiteX0" fmla="*/ 366713 w 367110"/>
                <a:gd name="connsiteY0" fmla="*/ 702469 h 1521619"/>
                <a:gd name="connsiteX1" fmla="*/ 366713 w 367110"/>
                <a:gd name="connsiteY1" fmla="*/ 557212 h 1521619"/>
                <a:gd name="connsiteX2" fmla="*/ 364332 w 367110"/>
                <a:gd name="connsiteY2" fmla="*/ 407194 h 1521619"/>
                <a:gd name="connsiteX3" fmla="*/ 359569 w 367110"/>
                <a:gd name="connsiteY3" fmla="*/ 271462 h 1521619"/>
                <a:gd name="connsiteX4" fmla="*/ 292894 w 367110"/>
                <a:gd name="connsiteY4" fmla="*/ 138112 h 1521619"/>
                <a:gd name="connsiteX5" fmla="*/ 238125 w 367110"/>
                <a:gd name="connsiteY5" fmla="*/ 104775 h 1521619"/>
                <a:gd name="connsiteX6" fmla="*/ 183357 w 367110"/>
                <a:gd name="connsiteY6" fmla="*/ 73819 h 1521619"/>
                <a:gd name="connsiteX7" fmla="*/ 116682 w 367110"/>
                <a:gd name="connsiteY7" fmla="*/ 38100 h 1521619"/>
                <a:gd name="connsiteX8" fmla="*/ 40482 w 367110"/>
                <a:gd name="connsiteY8" fmla="*/ 4762 h 1521619"/>
                <a:gd name="connsiteX9" fmla="*/ 21432 w 367110"/>
                <a:gd name="connsiteY9" fmla="*/ 0 h 1521619"/>
                <a:gd name="connsiteX10" fmla="*/ 7144 w 367110"/>
                <a:gd name="connsiteY10" fmla="*/ 2381 h 1521619"/>
                <a:gd name="connsiteX11" fmla="*/ 0 w 367110"/>
                <a:gd name="connsiteY11" fmla="*/ 9525 h 1521619"/>
                <a:gd name="connsiteX12" fmla="*/ 2382 w 367110"/>
                <a:gd name="connsiteY12" fmla="*/ 26194 h 1521619"/>
                <a:gd name="connsiteX13" fmla="*/ 14288 w 367110"/>
                <a:gd name="connsiteY13" fmla="*/ 52387 h 1521619"/>
                <a:gd name="connsiteX14" fmla="*/ 42863 w 367110"/>
                <a:gd name="connsiteY14" fmla="*/ 100012 h 1521619"/>
                <a:gd name="connsiteX15" fmla="*/ 69057 w 367110"/>
                <a:gd name="connsiteY15" fmla="*/ 142875 h 1521619"/>
                <a:gd name="connsiteX16" fmla="*/ 92869 w 367110"/>
                <a:gd name="connsiteY16" fmla="*/ 185737 h 1521619"/>
                <a:gd name="connsiteX17" fmla="*/ 111919 w 367110"/>
                <a:gd name="connsiteY17" fmla="*/ 230981 h 1521619"/>
                <a:gd name="connsiteX18" fmla="*/ 133350 w 367110"/>
                <a:gd name="connsiteY18" fmla="*/ 319087 h 1521619"/>
                <a:gd name="connsiteX19" fmla="*/ 138113 w 367110"/>
                <a:gd name="connsiteY19" fmla="*/ 411956 h 1521619"/>
                <a:gd name="connsiteX20" fmla="*/ 133350 w 367110"/>
                <a:gd name="connsiteY20" fmla="*/ 609600 h 1521619"/>
                <a:gd name="connsiteX21" fmla="*/ 123825 w 367110"/>
                <a:gd name="connsiteY21" fmla="*/ 764381 h 1521619"/>
                <a:gd name="connsiteX22" fmla="*/ 116682 w 367110"/>
                <a:gd name="connsiteY22" fmla="*/ 852487 h 1521619"/>
                <a:gd name="connsiteX23" fmla="*/ 102394 w 367110"/>
                <a:gd name="connsiteY23" fmla="*/ 947737 h 1521619"/>
                <a:gd name="connsiteX24" fmla="*/ 90488 w 367110"/>
                <a:gd name="connsiteY24" fmla="*/ 1023937 h 1521619"/>
                <a:gd name="connsiteX25" fmla="*/ 71438 w 367110"/>
                <a:gd name="connsiteY25" fmla="*/ 1126331 h 1521619"/>
                <a:gd name="connsiteX26" fmla="*/ 66675 w 367110"/>
                <a:gd name="connsiteY26" fmla="*/ 1143000 h 1521619"/>
                <a:gd name="connsiteX27" fmla="*/ 69057 w 367110"/>
                <a:gd name="connsiteY27" fmla="*/ 1195387 h 1521619"/>
                <a:gd name="connsiteX28" fmla="*/ 80963 w 367110"/>
                <a:gd name="connsiteY28" fmla="*/ 1264444 h 1521619"/>
                <a:gd name="connsiteX29" fmla="*/ 95250 w 367110"/>
                <a:gd name="connsiteY29" fmla="*/ 1312069 h 1521619"/>
                <a:gd name="connsiteX30" fmla="*/ 114300 w 367110"/>
                <a:gd name="connsiteY30" fmla="*/ 1369219 h 1521619"/>
                <a:gd name="connsiteX31" fmla="*/ 150019 w 367110"/>
                <a:gd name="connsiteY31" fmla="*/ 1443037 h 1521619"/>
                <a:gd name="connsiteX32" fmla="*/ 169069 w 367110"/>
                <a:gd name="connsiteY32" fmla="*/ 1478756 h 1521619"/>
                <a:gd name="connsiteX33" fmla="*/ 185738 w 367110"/>
                <a:gd name="connsiteY33" fmla="*/ 1504950 h 1521619"/>
                <a:gd name="connsiteX34" fmla="*/ 207169 w 367110"/>
                <a:gd name="connsiteY34" fmla="*/ 1516856 h 1521619"/>
                <a:gd name="connsiteX35" fmla="*/ 230982 w 367110"/>
                <a:gd name="connsiteY35" fmla="*/ 1521619 h 1521619"/>
                <a:gd name="connsiteX36" fmla="*/ 250032 w 367110"/>
                <a:gd name="connsiteY36" fmla="*/ 1521619 h 1521619"/>
                <a:gd name="connsiteX37" fmla="*/ 276225 w 367110"/>
                <a:gd name="connsiteY37" fmla="*/ 1512094 h 1521619"/>
                <a:gd name="connsiteX38" fmla="*/ 295275 w 367110"/>
                <a:gd name="connsiteY38" fmla="*/ 1495425 h 1521619"/>
                <a:gd name="connsiteX39" fmla="*/ 314325 w 367110"/>
                <a:gd name="connsiteY39" fmla="*/ 1471612 h 1521619"/>
                <a:gd name="connsiteX40" fmla="*/ 330994 w 367110"/>
                <a:gd name="connsiteY40" fmla="*/ 1431131 h 1521619"/>
                <a:gd name="connsiteX41" fmla="*/ 338138 w 367110"/>
                <a:gd name="connsiteY41" fmla="*/ 1404937 h 1521619"/>
                <a:gd name="connsiteX42" fmla="*/ 345282 w 367110"/>
                <a:gd name="connsiteY42" fmla="*/ 1316831 h 1521619"/>
                <a:gd name="connsiteX43" fmla="*/ 357188 w 367110"/>
                <a:gd name="connsiteY43" fmla="*/ 1095375 h 1521619"/>
                <a:gd name="connsiteX44" fmla="*/ 364332 w 367110"/>
                <a:gd name="connsiteY44" fmla="*/ 935831 h 1521619"/>
                <a:gd name="connsiteX45" fmla="*/ 366713 w 367110"/>
                <a:gd name="connsiteY45" fmla="*/ 702469 h 1521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67110" h="1521619">
                  <a:moveTo>
                    <a:pt x="366713" y="702469"/>
                  </a:moveTo>
                  <a:cubicBezTo>
                    <a:pt x="367110" y="639366"/>
                    <a:pt x="366713" y="605631"/>
                    <a:pt x="366713" y="557212"/>
                  </a:cubicBezTo>
                  <a:cubicBezTo>
                    <a:pt x="365919" y="507206"/>
                    <a:pt x="365126" y="457200"/>
                    <a:pt x="364332" y="407194"/>
                  </a:cubicBezTo>
                  <a:lnTo>
                    <a:pt x="359569" y="271462"/>
                  </a:lnTo>
                  <a:lnTo>
                    <a:pt x="292894" y="138112"/>
                  </a:lnTo>
                  <a:lnTo>
                    <a:pt x="238125" y="104775"/>
                  </a:lnTo>
                  <a:lnTo>
                    <a:pt x="183357" y="73819"/>
                  </a:lnTo>
                  <a:lnTo>
                    <a:pt x="116682" y="38100"/>
                  </a:lnTo>
                  <a:lnTo>
                    <a:pt x="40482" y="4762"/>
                  </a:lnTo>
                  <a:lnTo>
                    <a:pt x="21432" y="0"/>
                  </a:lnTo>
                  <a:lnTo>
                    <a:pt x="7144" y="2381"/>
                  </a:lnTo>
                  <a:lnTo>
                    <a:pt x="0" y="9525"/>
                  </a:lnTo>
                  <a:lnTo>
                    <a:pt x="2382" y="26194"/>
                  </a:lnTo>
                  <a:lnTo>
                    <a:pt x="14288" y="52387"/>
                  </a:lnTo>
                  <a:lnTo>
                    <a:pt x="42863" y="100012"/>
                  </a:lnTo>
                  <a:lnTo>
                    <a:pt x="69057" y="142875"/>
                  </a:lnTo>
                  <a:lnTo>
                    <a:pt x="92869" y="185737"/>
                  </a:lnTo>
                  <a:lnTo>
                    <a:pt x="111919" y="230981"/>
                  </a:lnTo>
                  <a:lnTo>
                    <a:pt x="133350" y="319087"/>
                  </a:lnTo>
                  <a:lnTo>
                    <a:pt x="138113" y="411956"/>
                  </a:lnTo>
                  <a:lnTo>
                    <a:pt x="133350" y="609600"/>
                  </a:lnTo>
                  <a:lnTo>
                    <a:pt x="123825" y="764381"/>
                  </a:lnTo>
                  <a:lnTo>
                    <a:pt x="116682" y="852487"/>
                  </a:lnTo>
                  <a:lnTo>
                    <a:pt x="102394" y="947737"/>
                  </a:lnTo>
                  <a:lnTo>
                    <a:pt x="90488" y="1023937"/>
                  </a:lnTo>
                  <a:lnTo>
                    <a:pt x="71438" y="1126331"/>
                  </a:lnTo>
                  <a:lnTo>
                    <a:pt x="66675" y="1143000"/>
                  </a:lnTo>
                  <a:lnTo>
                    <a:pt x="69057" y="1195387"/>
                  </a:lnTo>
                  <a:lnTo>
                    <a:pt x="80963" y="1264444"/>
                  </a:lnTo>
                  <a:lnTo>
                    <a:pt x="95250" y="1312069"/>
                  </a:lnTo>
                  <a:lnTo>
                    <a:pt x="114300" y="1369219"/>
                  </a:lnTo>
                  <a:lnTo>
                    <a:pt x="150019" y="1443037"/>
                  </a:lnTo>
                  <a:lnTo>
                    <a:pt x="169069" y="1478756"/>
                  </a:lnTo>
                  <a:lnTo>
                    <a:pt x="185738" y="1504950"/>
                  </a:lnTo>
                  <a:lnTo>
                    <a:pt x="207169" y="1516856"/>
                  </a:lnTo>
                  <a:lnTo>
                    <a:pt x="230982" y="1521619"/>
                  </a:lnTo>
                  <a:lnTo>
                    <a:pt x="250032" y="1521619"/>
                  </a:lnTo>
                  <a:lnTo>
                    <a:pt x="276225" y="1512094"/>
                  </a:lnTo>
                  <a:lnTo>
                    <a:pt x="295275" y="1495425"/>
                  </a:lnTo>
                  <a:lnTo>
                    <a:pt x="314325" y="1471612"/>
                  </a:lnTo>
                  <a:lnTo>
                    <a:pt x="330994" y="1431131"/>
                  </a:lnTo>
                  <a:lnTo>
                    <a:pt x="338138" y="1404937"/>
                  </a:lnTo>
                  <a:lnTo>
                    <a:pt x="345282" y="1316831"/>
                  </a:lnTo>
                  <a:lnTo>
                    <a:pt x="357188" y="1095375"/>
                  </a:lnTo>
                  <a:lnTo>
                    <a:pt x="364332" y="935831"/>
                  </a:lnTo>
                  <a:cubicBezTo>
                    <a:pt x="365126" y="865187"/>
                    <a:pt x="366316" y="765572"/>
                    <a:pt x="366713" y="7024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4">
              <a:extLst>
                <a:ext uri="{FF2B5EF4-FFF2-40B4-BE49-F238E27FC236}">
                  <a16:creationId xmlns:a16="http://schemas.microsoft.com/office/drawing/2014/main" id="{9F6E3C52-5F51-3741-8371-E6E47EA31939}"/>
                </a:ext>
              </a:extLst>
            </p:cNvPr>
            <p:cNvSpPr/>
            <p:nvPr/>
          </p:nvSpPr>
          <p:spPr>
            <a:xfrm>
              <a:off x="3657600" y="1662113"/>
              <a:ext cx="485775" cy="1303337"/>
            </a:xfrm>
            <a:custGeom>
              <a:avLst/>
              <a:gdLst>
                <a:gd name="connsiteX0" fmla="*/ 466725 w 485775"/>
                <a:gd name="connsiteY0" fmla="*/ 812006 h 1412081"/>
                <a:gd name="connsiteX1" fmla="*/ 461963 w 485775"/>
                <a:gd name="connsiteY1" fmla="*/ 690562 h 1412081"/>
                <a:gd name="connsiteX2" fmla="*/ 461963 w 485775"/>
                <a:gd name="connsiteY2" fmla="*/ 528637 h 1412081"/>
                <a:gd name="connsiteX3" fmla="*/ 461963 w 485775"/>
                <a:gd name="connsiteY3" fmla="*/ 438150 h 1412081"/>
                <a:gd name="connsiteX4" fmla="*/ 461963 w 485775"/>
                <a:gd name="connsiteY4" fmla="*/ 388143 h 1412081"/>
                <a:gd name="connsiteX5" fmla="*/ 466725 w 485775"/>
                <a:gd name="connsiteY5" fmla="*/ 369093 h 1412081"/>
                <a:gd name="connsiteX6" fmla="*/ 476250 w 485775"/>
                <a:gd name="connsiteY6" fmla="*/ 335756 h 1412081"/>
                <a:gd name="connsiteX7" fmla="*/ 481013 w 485775"/>
                <a:gd name="connsiteY7" fmla="*/ 311943 h 1412081"/>
                <a:gd name="connsiteX8" fmla="*/ 483394 w 485775"/>
                <a:gd name="connsiteY8" fmla="*/ 280987 h 1412081"/>
                <a:gd name="connsiteX9" fmla="*/ 483394 w 485775"/>
                <a:gd name="connsiteY9" fmla="*/ 250031 h 1412081"/>
                <a:gd name="connsiteX10" fmla="*/ 478631 w 485775"/>
                <a:gd name="connsiteY10" fmla="*/ 221456 h 1412081"/>
                <a:gd name="connsiteX11" fmla="*/ 464344 w 485775"/>
                <a:gd name="connsiteY11" fmla="*/ 188118 h 1412081"/>
                <a:gd name="connsiteX12" fmla="*/ 447675 w 485775"/>
                <a:gd name="connsiteY12" fmla="*/ 161925 h 1412081"/>
                <a:gd name="connsiteX13" fmla="*/ 419100 w 485775"/>
                <a:gd name="connsiteY13" fmla="*/ 133350 h 1412081"/>
                <a:gd name="connsiteX14" fmla="*/ 383381 w 485775"/>
                <a:gd name="connsiteY14" fmla="*/ 104775 h 1412081"/>
                <a:gd name="connsiteX15" fmla="*/ 321469 w 485775"/>
                <a:gd name="connsiteY15" fmla="*/ 71437 h 1412081"/>
                <a:gd name="connsiteX16" fmla="*/ 238125 w 485775"/>
                <a:gd name="connsiteY16" fmla="*/ 33337 h 1412081"/>
                <a:gd name="connsiteX17" fmla="*/ 178594 w 485775"/>
                <a:gd name="connsiteY17" fmla="*/ 14287 h 1412081"/>
                <a:gd name="connsiteX18" fmla="*/ 114300 w 485775"/>
                <a:gd name="connsiteY18" fmla="*/ 2381 h 1412081"/>
                <a:gd name="connsiteX19" fmla="*/ 59531 w 485775"/>
                <a:gd name="connsiteY19" fmla="*/ 0 h 1412081"/>
                <a:gd name="connsiteX20" fmla="*/ 30956 w 485775"/>
                <a:gd name="connsiteY20" fmla="*/ 0 h 1412081"/>
                <a:gd name="connsiteX21" fmla="*/ 7144 w 485775"/>
                <a:gd name="connsiteY21" fmla="*/ 4762 h 1412081"/>
                <a:gd name="connsiteX22" fmla="*/ 0 w 485775"/>
                <a:gd name="connsiteY22" fmla="*/ 14287 h 1412081"/>
                <a:gd name="connsiteX23" fmla="*/ 0 w 485775"/>
                <a:gd name="connsiteY23" fmla="*/ 26193 h 1412081"/>
                <a:gd name="connsiteX24" fmla="*/ 11906 w 485775"/>
                <a:gd name="connsiteY24" fmla="*/ 47625 h 1412081"/>
                <a:gd name="connsiteX25" fmla="*/ 52388 w 485775"/>
                <a:gd name="connsiteY25" fmla="*/ 90487 h 1412081"/>
                <a:gd name="connsiteX26" fmla="*/ 78581 w 485775"/>
                <a:gd name="connsiteY26" fmla="*/ 107156 h 1412081"/>
                <a:gd name="connsiteX27" fmla="*/ 102394 w 485775"/>
                <a:gd name="connsiteY27" fmla="*/ 121443 h 1412081"/>
                <a:gd name="connsiteX28" fmla="*/ 123825 w 485775"/>
                <a:gd name="connsiteY28" fmla="*/ 142875 h 1412081"/>
                <a:gd name="connsiteX29" fmla="*/ 142875 w 485775"/>
                <a:gd name="connsiteY29" fmla="*/ 166687 h 1412081"/>
                <a:gd name="connsiteX30" fmla="*/ 161925 w 485775"/>
                <a:gd name="connsiteY30" fmla="*/ 195262 h 1412081"/>
                <a:gd name="connsiteX31" fmla="*/ 180975 w 485775"/>
                <a:gd name="connsiteY31" fmla="*/ 242887 h 1412081"/>
                <a:gd name="connsiteX32" fmla="*/ 195263 w 485775"/>
                <a:gd name="connsiteY32" fmla="*/ 300037 h 1412081"/>
                <a:gd name="connsiteX33" fmla="*/ 204788 w 485775"/>
                <a:gd name="connsiteY33" fmla="*/ 369093 h 1412081"/>
                <a:gd name="connsiteX34" fmla="*/ 211931 w 485775"/>
                <a:gd name="connsiteY34" fmla="*/ 442912 h 1412081"/>
                <a:gd name="connsiteX35" fmla="*/ 216694 w 485775"/>
                <a:gd name="connsiteY35" fmla="*/ 540543 h 1412081"/>
                <a:gd name="connsiteX36" fmla="*/ 216694 w 485775"/>
                <a:gd name="connsiteY36" fmla="*/ 819150 h 1412081"/>
                <a:gd name="connsiteX37" fmla="*/ 214313 w 485775"/>
                <a:gd name="connsiteY37" fmla="*/ 969168 h 1412081"/>
                <a:gd name="connsiteX38" fmla="*/ 209550 w 485775"/>
                <a:gd name="connsiteY38" fmla="*/ 1071562 h 1412081"/>
                <a:gd name="connsiteX39" fmla="*/ 192881 w 485775"/>
                <a:gd name="connsiteY39" fmla="*/ 1223962 h 1412081"/>
                <a:gd name="connsiteX40" fmla="*/ 200025 w 485775"/>
                <a:gd name="connsiteY40" fmla="*/ 1254918 h 1412081"/>
                <a:gd name="connsiteX41" fmla="*/ 223838 w 485775"/>
                <a:gd name="connsiteY41" fmla="*/ 1302543 h 1412081"/>
                <a:gd name="connsiteX42" fmla="*/ 245269 w 485775"/>
                <a:gd name="connsiteY42" fmla="*/ 1333500 h 1412081"/>
                <a:gd name="connsiteX43" fmla="*/ 264319 w 485775"/>
                <a:gd name="connsiteY43" fmla="*/ 1357312 h 1412081"/>
                <a:gd name="connsiteX44" fmla="*/ 285750 w 485775"/>
                <a:gd name="connsiteY44" fmla="*/ 1376362 h 1412081"/>
                <a:gd name="connsiteX45" fmla="*/ 309563 w 485775"/>
                <a:gd name="connsiteY45" fmla="*/ 1390650 h 1412081"/>
                <a:gd name="connsiteX46" fmla="*/ 342900 w 485775"/>
                <a:gd name="connsiteY46" fmla="*/ 1404937 h 1412081"/>
                <a:gd name="connsiteX47" fmla="*/ 381000 w 485775"/>
                <a:gd name="connsiteY47" fmla="*/ 1412081 h 1412081"/>
                <a:gd name="connsiteX48" fmla="*/ 485775 w 485775"/>
                <a:gd name="connsiteY48" fmla="*/ 1226343 h 1412081"/>
                <a:gd name="connsiteX49" fmla="*/ 483394 w 485775"/>
                <a:gd name="connsiteY49" fmla="*/ 1066800 h 1412081"/>
                <a:gd name="connsiteX50" fmla="*/ 478631 w 485775"/>
                <a:gd name="connsiteY50" fmla="*/ 988218 h 1412081"/>
                <a:gd name="connsiteX51" fmla="*/ 466725 w 485775"/>
                <a:gd name="connsiteY51" fmla="*/ 812006 h 1412081"/>
                <a:gd name="connsiteX0" fmla="*/ 466725 w 485775"/>
                <a:gd name="connsiteY0" fmla="*/ 812006 h 1411287"/>
                <a:gd name="connsiteX1" fmla="*/ 461963 w 485775"/>
                <a:gd name="connsiteY1" fmla="*/ 690562 h 1411287"/>
                <a:gd name="connsiteX2" fmla="*/ 461963 w 485775"/>
                <a:gd name="connsiteY2" fmla="*/ 528637 h 1411287"/>
                <a:gd name="connsiteX3" fmla="*/ 461963 w 485775"/>
                <a:gd name="connsiteY3" fmla="*/ 438150 h 1411287"/>
                <a:gd name="connsiteX4" fmla="*/ 461963 w 485775"/>
                <a:gd name="connsiteY4" fmla="*/ 388143 h 1411287"/>
                <a:gd name="connsiteX5" fmla="*/ 466725 w 485775"/>
                <a:gd name="connsiteY5" fmla="*/ 369093 h 1411287"/>
                <a:gd name="connsiteX6" fmla="*/ 476250 w 485775"/>
                <a:gd name="connsiteY6" fmla="*/ 335756 h 1411287"/>
                <a:gd name="connsiteX7" fmla="*/ 481013 w 485775"/>
                <a:gd name="connsiteY7" fmla="*/ 311943 h 1411287"/>
                <a:gd name="connsiteX8" fmla="*/ 483394 w 485775"/>
                <a:gd name="connsiteY8" fmla="*/ 280987 h 1411287"/>
                <a:gd name="connsiteX9" fmla="*/ 483394 w 485775"/>
                <a:gd name="connsiteY9" fmla="*/ 250031 h 1411287"/>
                <a:gd name="connsiteX10" fmla="*/ 478631 w 485775"/>
                <a:gd name="connsiteY10" fmla="*/ 221456 h 1411287"/>
                <a:gd name="connsiteX11" fmla="*/ 464344 w 485775"/>
                <a:gd name="connsiteY11" fmla="*/ 188118 h 1411287"/>
                <a:gd name="connsiteX12" fmla="*/ 447675 w 485775"/>
                <a:gd name="connsiteY12" fmla="*/ 161925 h 1411287"/>
                <a:gd name="connsiteX13" fmla="*/ 419100 w 485775"/>
                <a:gd name="connsiteY13" fmla="*/ 133350 h 1411287"/>
                <a:gd name="connsiteX14" fmla="*/ 383381 w 485775"/>
                <a:gd name="connsiteY14" fmla="*/ 104775 h 1411287"/>
                <a:gd name="connsiteX15" fmla="*/ 321469 w 485775"/>
                <a:gd name="connsiteY15" fmla="*/ 71437 h 1411287"/>
                <a:gd name="connsiteX16" fmla="*/ 238125 w 485775"/>
                <a:gd name="connsiteY16" fmla="*/ 33337 h 1411287"/>
                <a:gd name="connsiteX17" fmla="*/ 178594 w 485775"/>
                <a:gd name="connsiteY17" fmla="*/ 14287 h 1411287"/>
                <a:gd name="connsiteX18" fmla="*/ 114300 w 485775"/>
                <a:gd name="connsiteY18" fmla="*/ 2381 h 1411287"/>
                <a:gd name="connsiteX19" fmla="*/ 59531 w 485775"/>
                <a:gd name="connsiteY19" fmla="*/ 0 h 1411287"/>
                <a:gd name="connsiteX20" fmla="*/ 30956 w 485775"/>
                <a:gd name="connsiteY20" fmla="*/ 0 h 1411287"/>
                <a:gd name="connsiteX21" fmla="*/ 7144 w 485775"/>
                <a:gd name="connsiteY21" fmla="*/ 4762 h 1411287"/>
                <a:gd name="connsiteX22" fmla="*/ 0 w 485775"/>
                <a:gd name="connsiteY22" fmla="*/ 14287 h 1411287"/>
                <a:gd name="connsiteX23" fmla="*/ 0 w 485775"/>
                <a:gd name="connsiteY23" fmla="*/ 26193 h 1411287"/>
                <a:gd name="connsiteX24" fmla="*/ 11906 w 485775"/>
                <a:gd name="connsiteY24" fmla="*/ 47625 h 1411287"/>
                <a:gd name="connsiteX25" fmla="*/ 52388 w 485775"/>
                <a:gd name="connsiteY25" fmla="*/ 90487 h 1411287"/>
                <a:gd name="connsiteX26" fmla="*/ 78581 w 485775"/>
                <a:gd name="connsiteY26" fmla="*/ 107156 h 1411287"/>
                <a:gd name="connsiteX27" fmla="*/ 102394 w 485775"/>
                <a:gd name="connsiteY27" fmla="*/ 121443 h 1411287"/>
                <a:gd name="connsiteX28" fmla="*/ 123825 w 485775"/>
                <a:gd name="connsiteY28" fmla="*/ 142875 h 1411287"/>
                <a:gd name="connsiteX29" fmla="*/ 142875 w 485775"/>
                <a:gd name="connsiteY29" fmla="*/ 166687 h 1411287"/>
                <a:gd name="connsiteX30" fmla="*/ 161925 w 485775"/>
                <a:gd name="connsiteY30" fmla="*/ 195262 h 1411287"/>
                <a:gd name="connsiteX31" fmla="*/ 180975 w 485775"/>
                <a:gd name="connsiteY31" fmla="*/ 242887 h 1411287"/>
                <a:gd name="connsiteX32" fmla="*/ 195263 w 485775"/>
                <a:gd name="connsiteY32" fmla="*/ 300037 h 1411287"/>
                <a:gd name="connsiteX33" fmla="*/ 204788 w 485775"/>
                <a:gd name="connsiteY33" fmla="*/ 369093 h 1411287"/>
                <a:gd name="connsiteX34" fmla="*/ 211931 w 485775"/>
                <a:gd name="connsiteY34" fmla="*/ 442912 h 1411287"/>
                <a:gd name="connsiteX35" fmla="*/ 216694 w 485775"/>
                <a:gd name="connsiteY35" fmla="*/ 540543 h 1411287"/>
                <a:gd name="connsiteX36" fmla="*/ 216694 w 485775"/>
                <a:gd name="connsiteY36" fmla="*/ 819150 h 1411287"/>
                <a:gd name="connsiteX37" fmla="*/ 214313 w 485775"/>
                <a:gd name="connsiteY37" fmla="*/ 969168 h 1411287"/>
                <a:gd name="connsiteX38" fmla="*/ 209550 w 485775"/>
                <a:gd name="connsiteY38" fmla="*/ 1071562 h 1411287"/>
                <a:gd name="connsiteX39" fmla="*/ 192881 w 485775"/>
                <a:gd name="connsiteY39" fmla="*/ 1223962 h 1411287"/>
                <a:gd name="connsiteX40" fmla="*/ 200025 w 485775"/>
                <a:gd name="connsiteY40" fmla="*/ 1254918 h 1411287"/>
                <a:gd name="connsiteX41" fmla="*/ 223838 w 485775"/>
                <a:gd name="connsiteY41" fmla="*/ 1302543 h 1411287"/>
                <a:gd name="connsiteX42" fmla="*/ 245269 w 485775"/>
                <a:gd name="connsiteY42" fmla="*/ 1333500 h 1411287"/>
                <a:gd name="connsiteX43" fmla="*/ 264319 w 485775"/>
                <a:gd name="connsiteY43" fmla="*/ 1357312 h 1411287"/>
                <a:gd name="connsiteX44" fmla="*/ 285750 w 485775"/>
                <a:gd name="connsiteY44" fmla="*/ 1376362 h 1411287"/>
                <a:gd name="connsiteX45" fmla="*/ 309563 w 485775"/>
                <a:gd name="connsiteY45" fmla="*/ 1390650 h 1411287"/>
                <a:gd name="connsiteX46" fmla="*/ 342900 w 485775"/>
                <a:gd name="connsiteY46" fmla="*/ 1404937 h 1411287"/>
                <a:gd name="connsiteX47" fmla="*/ 476216 w 485775"/>
                <a:gd name="connsiteY47" fmla="*/ 1411287 h 1411287"/>
                <a:gd name="connsiteX48" fmla="*/ 485775 w 485775"/>
                <a:gd name="connsiteY48" fmla="*/ 1226343 h 1411287"/>
                <a:gd name="connsiteX49" fmla="*/ 483394 w 485775"/>
                <a:gd name="connsiteY49" fmla="*/ 1066800 h 1411287"/>
                <a:gd name="connsiteX50" fmla="*/ 478631 w 485775"/>
                <a:gd name="connsiteY50" fmla="*/ 988218 h 1411287"/>
                <a:gd name="connsiteX51" fmla="*/ 466725 w 485775"/>
                <a:gd name="connsiteY51" fmla="*/ 812006 h 1411287"/>
                <a:gd name="connsiteX0" fmla="*/ 466725 w 485775"/>
                <a:gd name="connsiteY0" fmla="*/ 812006 h 1411287"/>
                <a:gd name="connsiteX1" fmla="*/ 461963 w 485775"/>
                <a:gd name="connsiteY1" fmla="*/ 690562 h 1411287"/>
                <a:gd name="connsiteX2" fmla="*/ 461963 w 485775"/>
                <a:gd name="connsiteY2" fmla="*/ 528637 h 1411287"/>
                <a:gd name="connsiteX3" fmla="*/ 461963 w 485775"/>
                <a:gd name="connsiteY3" fmla="*/ 438150 h 1411287"/>
                <a:gd name="connsiteX4" fmla="*/ 461963 w 485775"/>
                <a:gd name="connsiteY4" fmla="*/ 388143 h 1411287"/>
                <a:gd name="connsiteX5" fmla="*/ 466725 w 485775"/>
                <a:gd name="connsiteY5" fmla="*/ 369093 h 1411287"/>
                <a:gd name="connsiteX6" fmla="*/ 476250 w 485775"/>
                <a:gd name="connsiteY6" fmla="*/ 335756 h 1411287"/>
                <a:gd name="connsiteX7" fmla="*/ 481013 w 485775"/>
                <a:gd name="connsiteY7" fmla="*/ 311943 h 1411287"/>
                <a:gd name="connsiteX8" fmla="*/ 483394 w 485775"/>
                <a:gd name="connsiteY8" fmla="*/ 280987 h 1411287"/>
                <a:gd name="connsiteX9" fmla="*/ 483394 w 485775"/>
                <a:gd name="connsiteY9" fmla="*/ 250031 h 1411287"/>
                <a:gd name="connsiteX10" fmla="*/ 478631 w 485775"/>
                <a:gd name="connsiteY10" fmla="*/ 221456 h 1411287"/>
                <a:gd name="connsiteX11" fmla="*/ 464344 w 485775"/>
                <a:gd name="connsiteY11" fmla="*/ 188118 h 1411287"/>
                <a:gd name="connsiteX12" fmla="*/ 447675 w 485775"/>
                <a:gd name="connsiteY12" fmla="*/ 161925 h 1411287"/>
                <a:gd name="connsiteX13" fmla="*/ 419100 w 485775"/>
                <a:gd name="connsiteY13" fmla="*/ 133350 h 1411287"/>
                <a:gd name="connsiteX14" fmla="*/ 383381 w 485775"/>
                <a:gd name="connsiteY14" fmla="*/ 104775 h 1411287"/>
                <a:gd name="connsiteX15" fmla="*/ 321469 w 485775"/>
                <a:gd name="connsiteY15" fmla="*/ 71437 h 1411287"/>
                <a:gd name="connsiteX16" fmla="*/ 238125 w 485775"/>
                <a:gd name="connsiteY16" fmla="*/ 33337 h 1411287"/>
                <a:gd name="connsiteX17" fmla="*/ 178594 w 485775"/>
                <a:gd name="connsiteY17" fmla="*/ 14287 h 1411287"/>
                <a:gd name="connsiteX18" fmla="*/ 114300 w 485775"/>
                <a:gd name="connsiteY18" fmla="*/ 2381 h 1411287"/>
                <a:gd name="connsiteX19" fmla="*/ 59531 w 485775"/>
                <a:gd name="connsiteY19" fmla="*/ 0 h 1411287"/>
                <a:gd name="connsiteX20" fmla="*/ 30956 w 485775"/>
                <a:gd name="connsiteY20" fmla="*/ 0 h 1411287"/>
                <a:gd name="connsiteX21" fmla="*/ 7144 w 485775"/>
                <a:gd name="connsiteY21" fmla="*/ 4762 h 1411287"/>
                <a:gd name="connsiteX22" fmla="*/ 0 w 485775"/>
                <a:gd name="connsiteY22" fmla="*/ 14287 h 1411287"/>
                <a:gd name="connsiteX23" fmla="*/ 0 w 485775"/>
                <a:gd name="connsiteY23" fmla="*/ 26193 h 1411287"/>
                <a:gd name="connsiteX24" fmla="*/ 11906 w 485775"/>
                <a:gd name="connsiteY24" fmla="*/ 47625 h 1411287"/>
                <a:gd name="connsiteX25" fmla="*/ 52388 w 485775"/>
                <a:gd name="connsiteY25" fmla="*/ 90487 h 1411287"/>
                <a:gd name="connsiteX26" fmla="*/ 78581 w 485775"/>
                <a:gd name="connsiteY26" fmla="*/ 107156 h 1411287"/>
                <a:gd name="connsiteX27" fmla="*/ 102394 w 485775"/>
                <a:gd name="connsiteY27" fmla="*/ 121443 h 1411287"/>
                <a:gd name="connsiteX28" fmla="*/ 123825 w 485775"/>
                <a:gd name="connsiteY28" fmla="*/ 142875 h 1411287"/>
                <a:gd name="connsiteX29" fmla="*/ 142875 w 485775"/>
                <a:gd name="connsiteY29" fmla="*/ 166687 h 1411287"/>
                <a:gd name="connsiteX30" fmla="*/ 161925 w 485775"/>
                <a:gd name="connsiteY30" fmla="*/ 195262 h 1411287"/>
                <a:gd name="connsiteX31" fmla="*/ 180975 w 485775"/>
                <a:gd name="connsiteY31" fmla="*/ 242887 h 1411287"/>
                <a:gd name="connsiteX32" fmla="*/ 195263 w 485775"/>
                <a:gd name="connsiteY32" fmla="*/ 300037 h 1411287"/>
                <a:gd name="connsiteX33" fmla="*/ 204788 w 485775"/>
                <a:gd name="connsiteY33" fmla="*/ 369093 h 1411287"/>
                <a:gd name="connsiteX34" fmla="*/ 211931 w 485775"/>
                <a:gd name="connsiteY34" fmla="*/ 442912 h 1411287"/>
                <a:gd name="connsiteX35" fmla="*/ 216694 w 485775"/>
                <a:gd name="connsiteY35" fmla="*/ 540543 h 1411287"/>
                <a:gd name="connsiteX36" fmla="*/ 216694 w 485775"/>
                <a:gd name="connsiteY36" fmla="*/ 819150 h 1411287"/>
                <a:gd name="connsiteX37" fmla="*/ 214313 w 485775"/>
                <a:gd name="connsiteY37" fmla="*/ 969168 h 1411287"/>
                <a:gd name="connsiteX38" fmla="*/ 209550 w 485775"/>
                <a:gd name="connsiteY38" fmla="*/ 1071562 h 1411287"/>
                <a:gd name="connsiteX39" fmla="*/ 192881 w 485775"/>
                <a:gd name="connsiteY39" fmla="*/ 1223962 h 1411287"/>
                <a:gd name="connsiteX40" fmla="*/ 200025 w 485775"/>
                <a:gd name="connsiteY40" fmla="*/ 1254918 h 1411287"/>
                <a:gd name="connsiteX41" fmla="*/ 223838 w 485775"/>
                <a:gd name="connsiteY41" fmla="*/ 1302543 h 1411287"/>
                <a:gd name="connsiteX42" fmla="*/ 245269 w 485775"/>
                <a:gd name="connsiteY42" fmla="*/ 1333500 h 1411287"/>
                <a:gd name="connsiteX43" fmla="*/ 264319 w 485775"/>
                <a:gd name="connsiteY43" fmla="*/ 1357312 h 1411287"/>
                <a:gd name="connsiteX44" fmla="*/ 285750 w 485775"/>
                <a:gd name="connsiteY44" fmla="*/ 1376362 h 1411287"/>
                <a:gd name="connsiteX45" fmla="*/ 309563 w 485775"/>
                <a:gd name="connsiteY45" fmla="*/ 1390650 h 1411287"/>
                <a:gd name="connsiteX46" fmla="*/ 342900 w 485775"/>
                <a:gd name="connsiteY46" fmla="*/ 1404937 h 1411287"/>
                <a:gd name="connsiteX47" fmla="*/ 476216 w 485775"/>
                <a:gd name="connsiteY47" fmla="*/ 1411287 h 1411287"/>
                <a:gd name="connsiteX48" fmla="*/ 481013 w 485775"/>
                <a:gd name="connsiteY48" fmla="*/ 1278012 h 1411287"/>
                <a:gd name="connsiteX49" fmla="*/ 485775 w 485775"/>
                <a:gd name="connsiteY49" fmla="*/ 1226343 h 1411287"/>
                <a:gd name="connsiteX50" fmla="*/ 483394 w 485775"/>
                <a:gd name="connsiteY50" fmla="*/ 1066800 h 1411287"/>
                <a:gd name="connsiteX51" fmla="*/ 478631 w 485775"/>
                <a:gd name="connsiteY51" fmla="*/ 988218 h 1411287"/>
                <a:gd name="connsiteX52" fmla="*/ 466725 w 485775"/>
                <a:gd name="connsiteY52" fmla="*/ 812006 h 1411287"/>
                <a:gd name="connsiteX0" fmla="*/ 466725 w 485775"/>
                <a:gd name="connsiteY0" fmla="*/ 812006 h 1404937"/>
                <a:gd name="connsiteX1" fmla="*/ 461963 w 485775"/>
                <a:gd name="connsiteY1" fmla="*/ 690562 h 1404937"/>
                <a:gd name="connsiteX2" fmla="*/ 461963 w 485775"/>
                <a:gd name="connsiteY2" fmla="*/ 528637 h 1404937"/>
                <a:gd name="connsiteX3" fmla="*/ 461963 w 485775"/>
                <a:gd name="connsiteY3" fmla="*/ 438150 h 1404937"/>
                <a:gd name="connsiteX4" fmla="*/ 461963 w 485775"/>
                <a:gd name="connsiteY4" fmla="*/ 388143 h 1404937"/>
                <a:gd name="connsiteX5" fmla="*/ 466725 w 485775"/>
                <a:gd name="connsiteY5" fmla="*/ 369093 h 1404937"/>
                <a:gd name="connsiteX6" fmla="*/ 476250 w 485775"/>
                <a:gd name="connsiteY6" fmla="*/ 335756 h 1404937"/>
                <a:gd name="connsiteX7" fmla="*/ 481013 w 485775"/>
                <a:gd name="connsiteY7" fmla="*/ 311943 h 1404937"/>
                <a:gd name="connsiteX8" fmla="*/ 483394 w 485775"/>
                <a:gd name="connsiteY8" fmla="*/ 280987 h 1404937"/>
                <a:gd name="connsiteX9" fmla="*/ 483394 w 485775"/>
                <a:gd name="connsiteY9" fmla="*/ 250031 h 1404937"/>
                <a:gd name="connsiteX10" fmla="*/ 478631 w 485775"/>
                <a:gd name="connsiteY10" fmla="*/ 221456 h 1404937"/>
                <a:gd name="connsiteX11" fmla="*/ 464344 w 485775"/>
                <a:gd name="connsiteY11" fmla="*/ 188118 h 1404937"/>
                <a:gd name="connsiteX12" fmla="*/ 447675 w 485775"/>
                <a:gd name="connsiteY12" fmla="*/ 161925 h 1404937"/>
                <a:gd name="connsiteX13" fmla="*/ 419100 w 485775"/>
                <a:gd name="connsiteY13" fmla="*/ 133350 h 1404937"/>
                <a:gd name="connsiteX14" fmla="*/ 383381 w 485775"/>
                <a:gd name="connsiteY14" fmla="*/ 104775 h 1404937"/>
                <a:gd name="connsiteX15" fmla="*/ 321469 w 485775"/>
                <a:gd name="connsiteY15" fmla="*/ 71437 h 1404937"/>
                <a:gd name="connsiteX16" fmla="*/ 238125 w 485775"/>
                <a:gd name="connsiteY16" fmla="*/ 33337 h 1404937"/>
                <a:gd name="connsiteX17" fmla="*/ 178594 w 485775"/>
                <a:gd name="connsiteY17" fmla="*/ 14287 h 1404937"/>
                <a:gd name="connsiteX18" fmla="*/ 114300 w 485775"/>
                <a:gd name="connsiteY18" fmla="*/ 2381 h 1404937"/>
                <a:gd name="connsiteX19" fmla="*/ 59531 w 485775"/>
                <a:gd name="connsiteY19" fmla="*/ 0 h 1404937"/>
                <a:gd name="connsiteX20" fmla="*/ 30956 w 485775"/>
                <a:gd name="connsiteY20" fmla="*/ 0 h 1404937"/>
                <a:gd name="connsiteX21" fmla="*/ 7144 w 485775"/>
                <a:gd name="connsiteY21" fmla="*/ 4762 h 1404937"/>
                <a:gd name="connsiteX22" fmla="*/ 0 w 485775"/>
                <a:gd name="connsiteY22" fmla="*/ 14287 h 1404937"/>
                <a:gd name="connsiteX23" fmla="*/ 0 w 485775"/>
                <a:gd name="connsiteY23" fmla="*/ 26193 h 1404937"/>
                <a:gd name="connsiteX24" fmla="*/ 11906 w 485775"/>
                <a:gd name="connsiteY24" fmla="*/ 47625 h 1404937"/>
                <a:gd name="connsiteX25" fmla="*/ 52388 w 485775"/>
                <a:gd name="connsiteY25" fmla="*/ 90487 h 1404937"/>
                <a:gd name="connsiteX26" fmla="*/ 78581 w 485775"/>
                <a:gd name="connsiteY26" fmla="*/ 107156 h 1404937"/>
                <a:gd name="connsiteX27" fmla="*/ 102394 w 485775"/>
                <a:gd name="connsiteY27" fmla="*/ 121443 h 1404937"/>
                <a:gd name="connsiteX28" fmla="*/ 123825 w 485775"/>
                <a:gd name="connsiteY28" fmla="*/ 142875 h 1404937"/>
                <a:gd name="connsiteX29" fmla="*/ 142875 w 485775"/>
                <a:gd name="connsiteY29" fmla="*/ 166687 h 1404937"/>
                <a:gd name="connsiteX30" fmla="*/ 161925 w 485775"/>
                <a:gd name="connsiteY30" fmla="*/ 195262 h 1404937"/>
                <a:gd name="connsiteX31" fmla="*/ 180975 w 485775"/>
                <a:gd name="connsiteY31" fmla="*/ 242887 h 1404937"/>
                <a:gd name="connsiteX32" fmla="*/ 195263 w 485775"/>
                <a:gd name="connsiteY32" fmla="*/ 300037 h 1404937"/>
                <a:gd name="connsiteX33" fmla="*/ 204788 w 485775"/>
                <a:gd name="connsiteY33" fmla="*/ 369093 h 1404937"/>
                <a:gd name="connsiteX34" fmla="*/ 211931 w 485775"/>
                <a:gd name="connsiteY34" fmla="*/ 442912 h 1404937"/>
                <a:gd name="connsiteX35" fmla="*/ 216694 w 485775"/>
                <a:gd name="connsiteY35" fmla="*/ 540543 h 1404937"/>
                <a:gd name="connsiteX36" fmla="*/ 216694 w 485775"/>
                <a:gd name="connsiteY36" fmla="*/ 819150 h 1404937"/>
                <a:gd name="connsiteX37" fmla="*/ 214313 w 485775"/>
                <a:gd name="connsiteY37" fmla="*/ 969168 h 1404937"/>
                <a:gd name="connsiteX38" fmla="*/ 209550 w 485775"/>
                <a:gd name="connsiteY38" fmla="*/ 1071562 h 1404937"/>
                <a:gd name="connsiteX39" fmla="*/ 192881 w 485775"/>
                <a:gd name="connsiteY39" fmla="*/ 1223962 h 1404937"/>
                <a:gd name="connsiteX40" fmla="*/ 200025 w 485775"/>
                <a:gd name="connsiteY40" fmla="*/ 1254918 h 1404937"/>
                <a:gd name="connsiteX41" fmla="*/ 223838 w 485775"/>
                <a:gd name="connsiteY41" fmla="*/ 1302543 h 1404937"/>
                <a:gd name="connsiteX42" fmla="*/ 245269 w 485775"/>
                <a:gd name="connsiteY42" fmla="*/ 1333500 h 1404937"/>
                <a:gd name="connsiteX43" fmla="*/ 264319 w 485775"/>
                <a:gd name="connsiteY43" fmla="*/ 1357312 h 1404937"/>
                <a:gd name="connsiteX44" fmla="*/ 285750 w 485775"/>
                <a:gd name="connsiteY44" fmla="*/ 1376362 h 1404937"/>
                <a:gd name="connsiteX45" fmla="*/ 309563 w 485775"/>
                <a:gd name="connsiteY45" fmla="*/ 1390650 h 1404937"/>
                <a:gd name="connsiteX46" fmla="*/ 342900 w 485775"/>
                <a:gd name="connsiteY46" fmla="*/ 1404937 h 1404937"/>
                <a:gd name="connsiteX47" fmla="*/ 481013 w 485775"/>
                <a:gd name="connsiteY47" fmla="*/ 1278012 h 1404937"/>
                <a:gd name="connsiteX48" fmla="*/ 485775 w 485775"/>
                <a:gd name="connsiteY48" fmla="*/ 1226343 h 1404937"/>
                <a:gd name="connsiteX49" fmla="*/ 483394 w 485775"/>
                <a:gd name="connsiteY49" fmla="*/ 1066800 h 1404937"/>
                <a:gd name="connsiteX50" fmla="*/ 478631 w 485775"/>
                <a:gd name="connsiteY50" fmla="*/ 988218 h 1404937"/>
                <a:gd name="connsiteX51" fmla="*/ 466725 w 485775"/>
                <a:gd name="connsiteY51" fmla="*/ 812006 h 1404937"/>
                <a:gd name="connsiteX0" fmla="*/ 466725 w 485775"/>
                <a:gd name="connsiteY0" fmla="*/ 812006 h 1390650"/>
                <a:gd name="connsiteX1" fmla="*/ 461963 w 485775"/>
                <a:gd name="connsiteY1" fmla="*/ 690562 h 1390650"/>
                <a:gd name="connsiteX2" fmla="*/ 461963 w 485775"/>
                <a:gd name="connsiteY2" fmla="*/ 528637 h 1390650"/>
                <a:gd name="connsiteX3" fmla="*/ 461963 w 485775"/>
                <a:gd name="connsiteY3" fmla="*/ 438150 h 1390650"/>
                <a:gd name="connsiteX4" fmla="*/ 461963 w 485775"/>
                <a:gd name="connsiteY4" fmla="*/ 388143 h 1390650"/>
                <a:gd name="connsiteX5" fmla="*/ 466725 w 485775"/>
                <a:gd name="connsiteY5" fmla="*/ 369093 h 1390650"/>
                <a:gd name="connsiteX6" fmla="*/ 476250 w 485775"/>
                <a:gd name="connsiteY6" fmla="*/ 335756 h 1390650"/>
                <a:gd name="connsiteX7" fmla="*/ 481013 w 485775"/>
                <a:gd name="connsiteY7" fmla="*/ 311943 h 1390650"/>
                <a:gd name="connsiteX8" fmla="*/ 483394 w 485775"/>
                <a:gd name="connsiteY8" fmla="*/ 280987 h 1390650"/>
                <a:gd name="connsiteX9" fmla="*/ 483394 w 485775"/>
                <a:gd name="connsiteY9" fmla="*/ 250031 h 1390650"/>
                <a:gd name="connsiteX10" fmla="*/ 478631 w 485775"/>
                <a:gd name="connsiteY10" fmla="*/ 221456 h 1390650"/>
                <a:gd name="connsiteX11" fmla="*/ 464344 w 485775"/>
                <a:gd name="connsiteY11" fmla="*/ 188118 h 1390650"/>
                <a:gd name="connsiteX12" fmla="*/ 447675 w 485775"/>
                <a:gd name="connsiteY12" fmla="*/ 161925 h 1390650"/>
                <a:gd name="connsiteX13" fmla="*/ 419100 w 485775"/>
                <a:gd name="connsiteY13" fmla="*/ 133350 h 1390650"/>
                <a:gd name="connsiteX14" fmla="*/ 383381 w 485775"/>
                <a:gd name="connsiteY14" fmla="*/ 104775 h 1390650"/>
                <a:gd name="connsiteX15" fmla="*/ 321469 w 485775"/>
                <a:gd name="connsiteY15" fmla="*/ 71437 h 1390650"/>
                <a:gd name="connsiteX16" fmla="*/ 238125 w 485775"/>
                <a:gd name="connsiteY16" fmla="*/ 33337 h 1390650"/>
                <a:gd name="connsiteX17" fmla="*/ 178594 w 485775"/>
                <a:gd name="connsiteY17" fmla="*/ 14287 h 1390650"/>
                <a:gd name="connsiteX18" fmla="*/ 114300 w 485775"/>
                <a:gd name="connsiteY18" fmla="*/ 2381 h 1390650"/>
                <a:gd name="connsiteX19" fmla="*/ 59531 w 485775"/>
                <a:gd name="connsiteY19" fmla="*/ 0 h 1390650"/>
                <a:gd name="connsiteX20" fmla="*/ 30956 w 485775"/>
                <a:gd name="connsiteY20" fmla="*/ 0 h 1390650"/>
                <a:gd name="connsiteX21" fmla="*/ 7144 w 485775"/>
                <a:gd name="connsiteY21" fmla="*/ 4762 h 1390650"/>
                <a:gd name="connsiteX22" fmla="*/ 0 w 485775"/>
                <a:gd name="connsiteY22" fmla="*/ 14287 h 1390650"/>
                <a:gd name="connsiteX23" fmla="*/ 0 w 485775"/>
                <a:gd name="connsiteY23" fmla="*/ 26193 h 1390650"/>
                <a:gd name="connsiteX24" fmla="*/ 11906 w 485775"/>
                <a:gd name="connsiteY24" fmla="*/ 47625 h 1390650"/>
                <a:gd name="connsiteX25" fmla="*/ 52388 w 485775"/>
                <a:gd name="connsiteY25" fmla="*/ 90487 h 1390650"/>
                <a:gd name="connsiteX26" fmla="*/ 78581 w 485775"/>
                <a:gd name="connsiteY26" fmla="*/ 107156 h 1390650"/>
                <a:gd name="connsiteX27" fmla="*/ 102394 w 485775"/>
                <a:gd name="connsiteY27" fmla="*/ 121443 h 1390650"/>
                <a:gd name="connsiteX28" fmla="*/ 123825 w 485775"/>
                <a:gd name="connsiteY28" fmla="*/ 142875 h 1390650"/>
                <a:gd name="connsiteX29" fmla="*/ 142875 w 485775"/>
                <a:gd name="connsiteY29" fmla="*/ 166687 h 1390650"/>
                <a:gd name="connsiteX30" fmla="*/ 161925 w 485775"/>
                <a:gd name="connsiteY30" fmla="*/ 195262 h 1390650"/>
                <a:gd name="connsiteX31" fmla="*/ 180975 w 485775"/>
                <a:gd name="connsiteY31" fmla="*/ 242887 h 1390650"/>
                <a:gd name="connsiteX32" fmla="*/ 195263 w 485775"/>
                <a:gd name="connsiteY32" fmla="*/ 300037 h 1390650"/>
                <a:gd name="connsiteX33" fmla="*/ 204788 w 485775"/>
                <a:gd name="connsiteY33" fmla="*/ 369093 h 1390650"/>
                <a:gd name="connsiteX34" fmla="*/ 211931 w 485775"/>
                <a:gd name="connsiteY34" fmla="*/ 442912 h 1390650"/>
                <a:gd name="connsiteX35" fmla="*/ 216694 w 485775"/>
                <a:gd name="connsiteY35" fmla="*/ 540543 h 1390650"/>
                <a:gd name="connsiteX36" fmla="*/ 216694 w 485775"/>
                <a:gd name="connsiteY36" fmla="*/ 819150 h 1390650"/>
                <a:gd name="connsiteX37" fmla="*/ 214313 w 485775"/>
                <a:gd name="connsiteY37" fmla="*/ 969168 h 1390650"/>
                <a:gd name="connsiteX38" fmla="*/ 209550 w 485775"/>
                <a:gd name="connsiteY38" fmla="*/ 1071562 h 1390650"/>
                <a:gd name="connsiteX39" fmla="*/ 192881 w 485775"/>
                <a:gd name="connsiteY39" fmla="*/ 1223962 h 1390650"/>
                <a:gd name="connsiteX40" fmla="*/ 200025 w 485775"/>
                <a:gd name="connsiteY40" fmla="*/ 1254918 h 1390650"/>
                <a:gd name="connsiteX41" fmla="*/ 223838 w 485775"/>
                <a:gd name="connsiteY41" fmla="*/ 1302543 h 1390650"/>
                <a:gd name="connsiteX42" fmla="*/ 245269 w 485775"/>
                <a:gd name="connsiteY42" fmla="*/ 1333500 h 1390650"/>
                <a:gd name="connsiteX43" fmla="*/ 264319 w 485775"/>
                <a:gd name="connsiteY43" fmla="*/ 1357312 h 1390650"/>
                <a:gd name="connsiteX44" fmla="*/ 285750 w 485775"/>
                <a:gd name="connsiteY44" fmla="*/ 1376362 h 1390650"/>
                <a:gd name="connsiteX45" fmla="*/ 309563 w 485775"/>
                <a:gd name="connsiteY45" fmla="*/ 1390650 h 1390650"/>
                <a:gd name="connsiteX46" fmla="*/ 481013 w 485775"/>
                <a:gd name="connsiteY46" fmla="*/ 1278012 h 1390650"/>
                <a:gd name="connsiteX47" fmla="*/ 485775 w 485775"/>
                <a:gd name="connsiteY47" fmla="*/ 1226343 h 1390650"/>
                <a:gd name="connsiteX48" fmla="*/ 483394 w 485775"/>
                <a:gd name="connsiteY48" fmla="*/ 1066800 h 1390650"/>
                <a:gd name="connsiteX49" fmla="*/ 478631 w 485775"/>
                <a:gd name="connsiteY49" fmla="*/ 988218 h 1390650"/>
                <a:gd name="connsiteX50" fmla="*/ 466725 w 485775"/>
                <a:gd name="connsiteY50" fmla="*/ 812006 h 1390650"/>
                <a:gd name="connsiteX0" fmla="*/ 466725 w 485775"/>
                <a:gd name="connsiteY0" fmla="*/ 812006 h 1376362"/>
                <a:gd name="connsiteX1" fmla="*/ 461963 w 485775"/>
                <a:gd name="connsiteY1" fmla="*/ 690562 h 1376362"/>
                <a:gd name="connsiteX2" fmla="*/ 461963 w 485775"/>
                <a:gd name="connsiteY2" fmla="*/ 528637 h 1376362"/>
                <a:gd name="connsiteX3" fmla="*/ 461963 w 485775"/>
                <a:gd name="connsiteY3" fmla="*/ 438150 h 1376362"/>
                <a:gd name="connsiteX4" fmla="*/ 461963 w 485775"/>
                <a:gd name="connsiteY4" fmla="*/ 388143 h 1376362"/>
                <a:gd name="connsiteX5" fmla="*/ 466725 w 485775"/>
                <a:gd name="connsiteY5" fmla="*/ 369093 h 1376362"/>
                <a:gd name="connsiteX6" fmla="*/ 476250 w 485775"/>
                <a:gd name="connsiteY6" fmla="*/ 335756 h 1376362"/>
                <a:gd name="connsiteX7" fmla="*/ 481013 w 485775"/>
                <a:gd name="connsiteY7" fmla="*/ 311943 h 1376362"/>
                <a:gd name="connsiteX8" fmla="*/ 483394 w 485775"/>
                <a:gd name="connsiteY8" fmla="*/ 280987 h 1376362"/>
                <a:gd name="connsiteX9" fmla="*/ 483394 w 485775"/>
                <a:gd name="connsiteY9" fmla="*/ 250031 h 1376362"/>
                <a:gd name="connsiteX10" fmla="*/ 478631 w 485775"/>
                <a:gd name="connsiteY10" fmla="*/ 221456 h 1376362"/>
                <a:gd name="connsiteX11" fmla="*/ 464344 w 485775"/>
                <a:gd name="connsiteY11" fmla="*/ 188118 h 1376362"/>
                <a:gd name="connsiteX12" fmla="*/ 447675 w 485775"/>
                <a:gd name="connsiteY12" fmla="*/ 161925 h 1376362"/>
                <a:gd name="connsiteX13" fmla="*/ 419100 w 485775"/>
                <a:gd name="connsiteY13" fmla="*/ 133350 h 1376362"/>
                <a:gd name="connsiteX14" fmla="*/ 383381 w 485775"/>
                <a:gd name="connsiteY14" fmla="*/ 104775 h 1376362"/>
                <a:gd name="connsiteX15" fmla="*/ 321469 w 485775"/>
                <a:gd name="connsiteY15" fmla="*/ 71437 h 1376362"/>
                <a:gd name="connsiteX16" fmla="*/ 238125 w 485775"/>
                <a:gd name="connsiteY16" fmla="*/ 33337 h 1376362"/>
                <a:gd name="connsiteX17" fmla="*/ 178594 w 485775"/>
                <a:gd name="connsiteY17" fmla="*/ 14287 h 1376362"/>
                <a:gd name="connsiteX18" fmla="*/ 114300 w 485775"/>
                <a:gd name="connsiteY18" fmla="*/ 2381 h 1376362"/>
                <a:gd name="connsiteX19" fmla="*/ 59531 w 485775"/>
                <a:gd name="connsiteY19" fmla="*/ 0 h 1376362"/>
                <a:gd name="connsiteX20" fmla="*/ 30956 w 485775"/>
                <a:gd name="connsiteY20" fmla="*/ 0 h 1376362"/>
                <a:gd name="connsiteX21" fmla="*/ 7144 w 485775"/>
                <a:gd name="connsiteY21" fmla="*/ 4762 h 1376362"/>
                <a:gd name="connsiteX22" fmla="*/ 0 w 485775"/>
                <a:gd name="connsiteY22" fmla="*/ 14287 h 1376362"/>
                <a:gd name="connsiteX23" fmla="*/ 0 w 485775"/>
                <a:gd name="connsiteY23" fmla="*/ 26193 h 1376362"/>
                <a:gd name="connsiteX24" fmla="*/ 11906 w 485775"/>
                <a:gd name="connsiteY24" fmla="*/ 47625 h 1376362"/>
                <a:gd name="connsiteX25" fmla="*/ 52388 w 485775"/>
                <a:gd name="connsiteY25" fmla="*/ 90487 h 1376362"/>
                <a:gd name="connsiteX26" fmla="*/ 78581 w 485775"/>
                <a:gd name="connsiteY26" fmla="*/ 107156 h 1376362"/>
                <a:gd name="connsiteX27" fmla="*/ 102394 w 485775"/>
                <a:gd name="connsiteY27" fmla="*/ 121443 h 1376362"/>
                <a:gd name="connsiteX28" fmla="*/ 123825 w 485775"/>
                <a:gd name="connsiteY28" fmla="*/ 142875 h 1376362"/>
                <a:gd name="connsiteX29" fmla="*/ 142875 w 485775"/>
                <a:gd name="connsiteY29" fmla="*/ 166687 h 1376362"/>
                <a:gd name="connsiteX30" fmla="*/ 161925 w 485775"/>
                <a:gd name="connsiteY30" fmla="*/ 195262 h 1376362"/>
                <a:gd name="connsiteX31" fmla="*/ 180975 w 485775"/>
                <a:gd name="connsiteY31" fmla="*/ 242887 h 1376362"/>
                <a:gd name="connsiteX32" fmla="*/ 195263 w 485775"/>
                <a:gd name="connsiteY32" fmla="*/ 300037 h 1376362"/>
                <a:gd name="connsiteX33" fmla="*/ 204788 w 485775"/>
                <a:gd name="connsiteY33" fmla="*/ 369093 h 1376362"/>
                <a:gd name="connsiteX34" fmla="*/ 211931 w 485775"/>
                <a:gd name="connsiteY34" fmla="*/ 442912 h 1376362"/>
                <a:gd name="connsiteX35" fmla="*/ 216694 w 485775"/>
                <a:gd name="connsiteY35" fmla="*/ 540543 h 1376362"/>
                <a:gd name="connsiteX36" fmla="*/ 216694 w 485775"/>
                <a:gd name="connsiteY36" fmla="*/ 819150 h 1376362"/>
                <a:gd name="connsiteX37" fmla="*/ 214313 w 485775"/>
                <a:gd name="connsiteY37" fmla="*/ 969168 h 1376362"/>
                <a:gd name="connsiteX38" fmla="*/ 209550 w 485775"/>
                <a:gd name="connsiteY38" fmla="*/ 1071562 h 1376362"/>
                <a:gd name="connsiteX39" fmla="*/ 192881 w 485775"/>
                <a:gd name="connsiteY39" fmla="*/ 1223962 h 1376362"/>
                <a:gd name="connsiteX40" fmla="*/ 200025 w 485775"/>
                <a:gd name="connsiteY40" fmla="*/ 1254918 h 1376362"/>
                <a:gd name="connsiteX41" fmla="*/ 223838 w 485775"/>
                <a:gd name="connsiteY41" fmla="*/ 1302543 h 1376362"/>
                <a:gd name="connsiteX42" fmla="*/ 245269 w 485775"/>
                <a:gd name="connsiteY42" fmla="*/ 1333500 h 1376362"/>
                <a:gd name="connsiteX43" fmla="*/ 264319 w 485775"/>
                <a:gd name="connsiteY43" fmla="*/ 1357312 h 1376362"/>
                <a:gd name="connsiteX44" fmla="*/ 285750 w 485775"/>
                <a:gd name="connsiteY44" fmla="*/ 1376362 h 1376362"/>
                <a:gd name="connsiteX45" fmla="*/ 481013 w 485775"/>
                <a:gd name="connsiteY45" fmla="*/ 1278012 h 1376362"/>
                <a:gd name="connsiteX46" fmla="*/ 485775 w 485775"/>
                <a:gd name="connsiteY46" fmla="*/ 1226343 h 1376362"/>
                <a:gd name="connsiteX47" fmla="*/ 483394 w 485775"/>
                <a:gd name="connsiteY47" fmla="*/ 1066800 h 1376362"/>
                <a:gd name="connsiteX48" fmla="*/ 478631 w 485775"/>
                <a:gd name="connsiteY48" fmla="*/ 988218 h 1376362"/>
                <a:gd name="connsiteX49" fmla="*/ 466725 w 485775"/>
                <a:gd name="connsiteY49" fmla="*/ 812006 h 1376362"/>
                <a:gd name="connsiteX0" fmla="*/ 466725 w 485775"/>
                <a:gd name="connsiteY0" fmla="*/ 812006 h 1357312"/>
                <a:gd name="connsiteX1" fmla="*/ 461963 w 485775"/>
                <a:gd name="connsiteY1" fmla="*/ 690562 h 1357312"/>
                <a:gd name="connsiteX2" fmla="*/ 461963 w 485775"/>
                <a:gd name="connsiteY2" fmla="*/ 528637 h 1357312"/>
                <a:gd name="connsiteX3" fmla="*/ 461963 w 485775"/>
                <a:gd name="connsiteY3" fmla="*/ 438150 h 1357312"/>
                <a:gd name="connsiteX4" fmla="*/ 461963 w 485775"/>
                <a:gd name="connsiteY4" fmla="*/ 388143 h 1357312"/>
                <a:gd name="connsiteX5" fmla="*/ 466725 w 485775"/>
                <a:gd name="connsiteY5" fmla="*/ 369093 h 1357312"/>
                <a:gd name="connsiteX6" fmla="*/ 476250 w 485775"/>
                <a:gd name="connsiteY6" fmla="*/ 335756 h 1357312"/>
                <a:gd name="connsiteX7" fmla="*/ 481013 w 485775"/>
                <a:gd name="connsiteY7" fmla="*/ 311943 h 1357312"/>
                <a:gd name="connsiteX8" fmla="*/ 483394 w 485775"/>
                <a:gd name="connsiteY8" fmla="*/ 280987 h 1357312"/>
                <a:gd name="connsiteX9" fmla="*/ 483394 w 485775"/>
                <a:gd name="connsiteY9" fmla="*/ 250031 h 1357312"/>
                <a:gd name="connsiteX10" fmla="*/ 478631 w 485775"/>
                <a:gd name="connsiteY10" fmla="*/ 221456 h 1357312"/>
                <a:gd name="connsiteX11" fmla="*/ 464344 w 485775"/>
                <a:gd name="connsiteY11" fmla="*/ 188118 h 1357312"/>
                <a:gd name="connsiteX12" fmla="*/ 447675 w 485775"/>
                <a:gd name="connsiteY12" fmla="*/ 161925 h 1357312"/>
                <a:gd name="connsiteX13" fmla="*/ 419100 w 485775"/>
                <a:gd name="connsiteY13" fmla="*/ 133350 h 1357312"/>
                <a:gd name="connsiteX14" fmla="*/ 383381 w 485775"/>
                <a:gd name="connsiteY14" fmla="*/ 104775 h 1357312"/>
                <a:gd name="connsiteX15" fmla="*/ 321469 w 485775"/>
                <a:gd name="connsiteY15" fmla="*/ 71437 h 1357312"/>
                <a:gd name="connsiteX16" fmla="*/ 238125 w 485775"/>
                <a:gd name="connsiteY16" fmla="*/ 33337 h 1357312"/>
                <a:gd name="connsiteX17" fmla="*/ 178594 w 485775"/>
                <a:gd name="connsiteY17" fmla="*/ 14287 h 1357312"/>
                <a:gd name="connsiteX18" fmla="*/ 114300 w 485775"/>
                <a:gd name="connsiteY18" fmla="*/ 2381 h 1357312"/>
                <a:gd name="connsiteX19" fmla="*/ 59531 w 485775"/>
                <a:gd name="connsiteY19" fmla="*/ 0 h 1357312"/>
                <a:gd name="connsiteX20" fmla="*/ 30956 w 485775"/>
                <a:gd name="connsiteY20" fmla="*/ 0 h 1357312"/>
                <a:gd name="connsiteX21" fmla="*/ 7144 w 485775"/>
                <a:gd name="connsiteY21" fmla="*/ 4762 h 1357312"/>
                <a:gd name="connsiteX22" fmla="*/ 0 w 485775"/>
                <a:gd name="connsiteY22" fmla="*/ 14287 h 1357312"/>
                <a:gd name="connsiteX23" fmla="*/ 0 w 485775"/>
                <a:gd name="connsiteY23" fmla="*/ 26193 h 1357312"/>
                <a:gd name="connsiteX24" fmla="*/ 11906 w 485775"/>
                <a:gd name="connsiteY24" fmla="*/ 47625 h 1357312"/>
                <a:gd name="connsiteX25" fmla="*/ 52388 w 485775"/>
                <a:gd name="connsiteY25" fmla="*/ 90487 h 1357312"/>
                <a:gd name="connsiteX26" fmla="*/ 78581 w 485775"/>
                <a:gd name="connsiteY26" fmla="*/ 107156 h 1357312"/>
                <a:gd name="connsiteX27" fmla="*/ 102394 w 485775"/>
                <a:gd name="connsiteY27" fmla="*/ 121443 h 1357312"/>
                <a:gd name="connsiteX28" fmla="*/ 123825 w 485775"/>
                <a:gd name="connsiteY28" fmla="*/ 142875 h 1357312"/>
                <a:gd name="connsiteX29" fmla="*/ 142875 w 485775"/>
                <a:gd name="connsiteY29" fmla="*/ 166687 h 1357312"/>
                <a:gd name="connsiteX30" fmla="*/ 161925 w 485775"/>
                <a:gd name="connsiteY30" fmla="*/ 195262 h 1357312"/>
                <a:gd name="connsiteX31" fmla="*/ 180975 w 485775"/>
                <a:gd name="connsiteY31" fmla="*/ 242887 h 1357312"/>
                <a:gd name="connsiteX32" fmla="*/ 195263 w 485775"/>
                <a:gd name="connsiteY32" fmla="*/ 300037 h 1357312"/>
                <a:gd name="connsiteX33" fmla="*/ 204788 w 485775"/>
                <a:gd name="connsiteY33" fmla="*/ 369093 h 1357312"/>
                <a:gd name="connsiteX34" fmla="*/ 211931 w 485775"/>
                <a:gd name="connsiteY34" fmla="*/ 442912 h 1357312"/>
                <a:gd name="connsiteX35" fmla="*/ 216694 w 485775"/>
                <a:gd name="connsiteY35" fmla="*/ 540543 h 1357312"/>
                <a:gd name="connsiteX36" fmla="*/ 216694 w 485775"/>
                <a:gd name="connsiteY36" fmla="*/ 819150 h 1357312"/>
                <a:gd name="connsiteX37" fmla="*/ 214313 w 485775"/>
                <a:gd name="connsiteY37" fmla="*/ 969168 h 1357312"/>
                <a:gd name="connsiteX38" fmla="*/ 209550 w 485775"/>
                <a:gd name="connsiteY38" fmla="*/ 1071562 h 1357312"/>
                <a:gd name="connsiteX39" fmla="*/ 192881 w 485775"/>
                <a:gd name="connsiteY39" fmla="*/ 1223962 h 1357312"/>
                <a:gd name="connsiteX40" fmla="*/ 200025 w 485775"/>
                <a:gd name="connsiteY40" fmla="*/ 1254918 h 1357312"/>
                <a:gd name="connsiteX41" fmla="*/ 223838 w 485775"/>
                <a:gd name="connsiteY41" fmla="*/ 1302543 h 1357312"/>
                <a:gd name="connsiteX42" fmla="*/ 245269 w 485775"/>
                <a:gd name="connsiteY42" fmla="*/ 1333500 h 1357312"/>
                <a:gd name="connsiteX43" fmla="*/ 264319 w 485775"/>
                <a:gd name="connsiteY43" fmla="*/ 1357312 h 1357312"/>
                <a:gd name="connsiteX44" fmla="*/ 481013 w 485775"/>
                <a:gd name="connsiteY44" fmla="*/ 1278012 h 1357312"/>
                <a:gd name="connsiteX45" fmla="*/ 485775 w 485775"/>
                <a:gd name="connsiteY45" fmla="*/ 1226343 h 1357312"/>
                <a:gd name="connsiteX46" fmla="*/ 483394 w 485775"/>
                <a:gd name="connsiteY46" fmla="*/ 1066800 h 1357312"/>
                <a:gd name="connsiteX47" fmla="*/ 478631 w 485775"/>
                <a:gd name="connsiteY47" fmla="*/ 988218 h 1357312"/>
                <a:gd name="connsiteX48" fmla="*/ 466725 w 485775"/>
                <a:gd name="connsiteY48" fmla="*/ 812006 h 1357312"/>
                <a:gd name="connsiteX0" fmla="*/ 466725 w 485775"/>
                <a:gd name="connsiteY0" fmla="*/ 812006 h 1333500"/>
                <a:gd name="connsiteX1" fmla="*/ 461963 w 485775"/>
                <a:gd name="connsiteY1" fmla="*/ 690562 h 1333500"/>
                <a:gd name="connsiteX2" fmla="*/ 461963 w 485775"/>
                <a:gd name="connsiteY2" fmla="*/ 528637 h 1333500"/>
                <a:gd name="connsiteX3" fmla="*/ 461963 w 485775"/>
                <a:gd name="connsiteY3" fmla="*/ 438150 h 1333500"/>
                <a:gd name="connsiteX4" fmla="*/ 461963 w 485775"/>
                <a:gd name="connsiteY4" fmla="*/ 388143 h 1333500"/>
                <a:gd name="connsiteX5" fmla="*/ 466725 w 485775"/>
                <a:gd name="connsiteY5" fmla="*/ 369093 h 1333500"/>
                <a:gd name="connsiteX6" fmla="*/ 476250 w 485775"/>
                <a:gd name="connsiteY6" fmla="*/ 335756 h 1333500"/>
                <a:gd name="connsiteX7" fmla="*/ 481013 w 485775"/>
                <a:gd name="connsiteY7" fmla="*/ 311943 h 1333500"/>
                <a:gd name="connsiteX8" fmla="*/ 483394 w 485775"/>
                <a:gd name="connsiteY8" fmla="*/ 280987 h 1333500"/>
                <a:gd name="connsiteX9" fmla="*/ 483394 w 485775"/>
                <a:gd name="connsiteY9" fmla="*/ 250031 h 1333500"/>
                <a:gd name="connsiteX10" fmla="*/ 478631 w 485775"/>
                <a:gd name="connsiteY10" fmla="*/ 221456 h 1333500"/>
                <a:gd name="connsiteX11" fmla="*/ 464344 w 485775"/>
                <a:gd name="connsiteY11" fmla="*/ 188118 h 1333500"/>
                <a:gd name="connsiteX12" fmla="*/ 447675 w 485775"/>
                <a:gd name="connsiteY12" fmla="*/ 161925 h 1333500"/>
                <a:gd name="connsiteX13" fmla="*/ 419100 w 485775"/>
                <a:gd name="connsiteY13" fmla="*/ 133350 h 1333500"/>
                <a:gd name="connsiteX14" fmla="*/ 383381 w 485775"/>
                <a:gd name="connsiteY14" fmla="*/ 104775 h 1333500"/>
                <a:gd name="connsiteX15" fmla="*/ 321469 w 485775"/>
                <a:gd name="connsiteY15" fmla="*/ 71437 h 1333500"/>
                <a:gd name="connsiteX16" fmla="*/ 238125 w 485775"/>
                <a:gd name="connsiteY16" fmla="*/ 33337 h 1333500"/>
                <a:gd name="connsiteX17" fmla="*/ 178594 w 485775"/>
                <a:gd name="connsiteY17" fmla="*/ 14287 h 1333500"/>
                <a:gd name="connsiteX18" fmla="*/ 114300 w 485775"/>
                <a:gd name="connsiteY18" fmla="*/ 2381 h 1333500"/>
                <a:gd name="connsiteX19" fmla="*/ 59531 w 485775"/>
                <a:gd name="connsiteY19" fmla="*/ 0 h 1333500"/>
                <a:gd name="connsiteX20" fmla="*/ 30956 w 485775"/>
                <a:gd name="connsiteY20" fmla="*/ 0 h 1333500"/>
                <a:gd name="connsiteX21" fmla="*/ 7144 w 485775"/>
                <a:gd name="connsiteY21" fmla="*/ 4762 h 1333500"/>
                <a:gd name="connsiteX22" fmla="*/ 0 w 485775"/>
                <a:gd name="connsiteY22" fmla="*/ 14287 h 1333500"/>
                <a:gd name="connsiteX23" fmla="*/ 0 w 485775"/>
                <a:gd name="connsiteY23" fmla="*/ 26193 h 1333500"/>
                <a:gd name="connsiteX24" fmla="*/ 11906 w 485775"/>
                <a:gd name="connsiteY24" fmla="*/ 47625 h 1333500"/>
                <a:gd name="connsiteX25" fmla="*/ 52388 w 485775"/>
                <a:gd name="connsiteY25" fmla="*/ 90487 h 1333500"/>
                <a:gd name="connsiteX26" fmla="*/ 78581 w 485775"/>
                <a:gd name="connsiteY26" fmla="*/ 107156 h 1333500"/>
                <a:gd name="connsiteX27" fmla="*/ 102394 w 485775"/>
                <a:gd name="connsiteY27" fmla="*/ 121443 h 1333500"/>
                <a:gd name="connsiteX28" fmla="*/ 123825 w 485775"/>
                <a:gd name="connsiteY28" fmla="*/ 142875 h 1333500"/>
                <a:gd name="connsiteX29" fmla="*/ 142875 w 485775"/>
                <a:gd name="connsiteY29" fmla="*/ 166687 h 1333500"/>
                <a:gd name="connsiteX30" fmla="*/ 161925 w 485775"/>
                <a:gd name="connsiteY30" fmla="*/ 195262 h 1333500"/>
                <a:gd name="connsiteX31" fmla="*/ 180975 w 485775"/>
                <a:gd name="connsiteY31" fmla="*/ 242887 h 1333500"/>
                <a:gd name="connsiteX32" fmla="*/ 195263 w 485775"/>
                <a:gd name="connsiteY32" fmla="*/ 300037 h 1333500"/>
                <a:gd name="connsiteX33" fmla="*/ 204788 w 485775"/>
                <a:gd name="connsiteY33" fmla="*/ 369093 h 1333500"/>
                <a:gd name="connsiteX34" fmla="*/ 211931 w 485775"/>
                <a:gd name="connsiteY34" fmla="*/ 442912 h 1333500"/>
                <a:gd name="connsiteX35" fmla="*/ 216694 w 485775"/>
                <a:gd name="connsiteY35" fmla="*/ 540543 h 1333500"/>
                <a:gd name="connsiteX36" fmla="*/ 216694 w 485775"/>
                <a:gd name="connsiteY36" fmla="*/ 819150 h 1333500"/>
                <a:gd name="connsiteX37" fmla="*/ 214313 w 485775"/>
                <a:gd name="connsiteY37" fmla="*/ 969168 h 1333500"/>
                <a:gd name="connsiteX38" fmla="*/ 209550 w 485775"/>
                <a:gd name="connsiteY38" fmla="*/ 1071562 h 1333500"/>
                <a:gd name="connsiteX39" fmla="*/ 192881 w 485775"/>
                <a:gd name="connsiteY39" fmla="*/ 1223962 h 1333500"/>
                <a:gd name="connsiteX40" fmla="*/ 200025 w 485775"/>
                <a:gd name="connsiteY40" fmla="*/ 1254918 h 1333500"/>
                <a:gd name="connsiteX41" fmla="*/ 223838 w 485775"/>
                <a:gd name="connsiteY41" fmla="*/ 1302543 h 1333500"/>
                <a:gd name="connsiteX42" fmla="*/ 245269 w 485775"/>
                <a:gd name="connsiteY42" fmla="*/ 1333500 h 1333500"/>
                <a:gd name="connsiteX43" fmla="*/ 481013 w 485775"/>
                <a:gd name="connsiteY43" fmla="*/ 1278012 h 1333500"/>
                <a:gd name="connsiteX44" fmla="*/ 485775 w 485775"/>
                <a:gd name="connsiteY44" fmla="*/ 1226343 h 1333500"/>
                <a:gd name="connsiteX45" fmla="*/ 483394 w 485775"/>
                <a:gd name="connsiteY45" fmla="*/ 1066800 h 1333500"/>
                <a:gd name="connsiteX46" fmla="*/ 478631 w 485775"/>
                <a:gd name="connsiteY46" fmla="*/ 988218 h 1333500"/>
                <a:gd name="connsiteX47" fmla="*/ 466725 w 485775"/>
                <a:gd name="connsiteY47" fmla="*/ 812006 h 1333500"/>
                <a:gd name="connsiteX0" fmla="*/ 466725 w 485775"/>
                <a:gd name="connsiteY0" fmla="*/ 812006 h 1302543"/>
                <a:gd name="connsiteX1" fmla="*/ 461963 w 485775"/>
                <a:gd name="connsiteY1" fmla="*/ 690562 h 1302543"/>
                <a:gd name="connsiteX2" fmla="*/ 461963 w 485775"/>
                <a:gd name="connsiteY2" fmla="*/ 528637 h 1302543"/>
                <a:gd name="connsiteX3" fmla="*/ 461963 w 485775"/>
                <a:gd name="connsiteY3" fmla="*/ 438150 h 1302543"/>
                <a:gd name="connsiteX4" fmla="*/ 461963 w 485775"/>
                <a:gd name="connsiteY4" fmla="*/ 388143 h 1302543"/>
                <a:gd name="connsiteX5" fmla="*/ 466725 w 485775"/>
                <a:gd name="connsiteY5" fmla="*/ 369093 h 1302543"/>
                <a:gd name="connsiteX6" fmla="*/ 476250 w 485775"/>
                <a:gd name="connsiteY6" fmla="*/ 335756 h 1302543"/>
                <a:gd name="connsiteX7" fmla="*/ 481013 w 485775"/>
                <a:gd name="connsiteY7" fmla="*/ 311943 h 1302543"/>
                <a:gd name="connsiteX8" fmla="*/ 483394 w 485775"/>
                <a:gd name="connsiteY8" fmla="*/ 280987 h 1302543"/>
                <a:gd name="connsiteX9" fmla="*/ 483394 w 485775"/>
                <a:gd name="connsiteY9" fmla="*/ 250031 h 1302543"/>
                <a:gd name="connsiteX10" fmla="*/ 478631 w 485775"/>
                <a:gd name="connsiteY10" fmla="*/ 221456 h 1302543"/>
                <a:gd name="connsiteX11" fmla="*/ 464344 w 485775"/>
                <a:gd name="connsiteY11" fmla="*/ 188118 h 1302543"/>
                <a:gd name="connsiteX12" fmla="*/ 447675 w 485775"/>
                <a:gd name="connsiteY12" fmla="*/ 161925 h 1302543"/>
                <a:gd name="connsiteX13" fmla="*/ 419100 w 485775"/>
                <a:gd name="connsiteY13" fmla="*/ 133350 h 1302543"/>
                <a:gd name="connsiteX14" fmla="*/ 383381 w 485775"/>
                <a:gd name="connsiteY14" fmla="*/ 104775 h 1302543"/>
                <a:gd name="connsiteX15" fmla="*/ 321469 w 485775"/>
                <a:gd name="connsiteY15" fmla="*/ 71437 h 1302543"/>
                <a:gd name="connsiteX16" fmla="*/ 238125 w 485775"/>
                <a:gd name="connsiteY16" fmla="*/ 33337 h 1302543"/>
                <a:gd name="connsiteX17" fmla="*/ 178594 w 485775"/>
                <a:gd name="connsiteY17" fmla="*/ 14287 h 1302543"/>
                <a:gd name="connsiteX18" fmla="*/ 114300 w 485775"/>
                <a:gd name="connsiteY18" fmla="*/ 2381 h 1302543"/>
                <a:gd name="connsiteX19" fmla="*/ 59531 w 485775"/>
                <a:gd name="connsiteY19" fmla="*/ 0 h 1302543"/>
                <a:gd name="connsiteX20" fmla="*/ 30956 w 485775"/>
                <a:gd name="connsiteY20" fmla="*/ 0 h 1302543"/>
                <a:gd name="connsiteX21" fmla="*/ 7144 w 485775"/>
                <a:gd name="connsiteY21" fmla="*/ 4762 h 1302543"/>
                <a:gd name="connsiteX22" fmla="*/ 0 w 485775"/>
                <a:gd name="connsiteY22" fmla="*/ 14287 h 1302543"/>
                <a:gd name="connsiteX23" fmla="*/ 0 w 485775"/>
                <a:gd name="connsiteY23" fmla="*/ 26193 h 1302543"/>
                <a:gd name="connsiteX24" fmla="*/ 11906 w 485775"/>
                <a:gd name="connsiteY24" fmla="*/ 47625 h 1302543"/>
                <a:gd name="connsiteX25" fmla="*/ 52388 w 485775"/>
                <a:gd name="connsiteY25" fmla="*/ 90487 h 1302543"/>
                <a:gd name="connsiteX26" fmla="*/ 78581 w 485775"/>
                <a:gd name="connsiteY26" fmla="*/ 107156 h 1302543"/>
                <a:gd name="connsiteX27" fmla="*/ 102394 w 485775"/>
                <a:gd name="connsiteY27" fmla="*/ 121443 h 1302543"/>
                <a:gd name="connsiteX28" fmla="*/ 123825 w 485775"/>
                <a:gd name="connsiteY28" fmla="*/ 142875 h 1302543"/>
                <a:gd name="connsiteX29" fmla="*/ 142875 w 485775"/>
                <a:gd name="connsiteY29" fmla="*/ 166687 h 1302543"/>
                <a:gd name="connsiteX30" fmla="*/ 161925 w 485775"/>
                <a:gd name="connsiteY30" fmla="*/ 195262 h 1302543"/>
                <a:gd name="connsiteX31" fmla="*/ 180975 w 485775"/>
                <a:gd name="connsiteY31" fmla="*/ 242887 h 1302543"/>
                <a:gd name="connsiteX32" fmla="*/ 195263 w 485775"/>
                <a:gd name="connsiteY32" fmla="*/ 300037 h 1302543"/>
                <a:gd name="connsiteX33" fmla="*/ 204788 w 485775"/>
                <a:gd name="connsiteY33" fmla="*/ 369093 h 1302543"/>
                <a:gd name="connsiteX34" fmla="*/ 211931 w 485775"/>
                <a:gd name="connsiteY34" fmla="*/ 442912 h 1302543"/>
                <a:gd name="connsiteX35" fmla="*/ 216694 w 485775"/>
                <a:gd name="connsiteY35" fmla="*/ 540543 h 1302543"/>
                <a:gd name="connsiteX36" fmla="*/ 216694 w 485775"/>
                <a:gd name="connsiteY36" fmla="*/ 819150 h 1302543"/>
                <a:gd name="connsiteX37" fmla="*/ 214313 w 485775"/>
                <a:gd name="connsiteY37" fmla="*/ 969168 h 1302543"/>
                <a:gd name="connsiteX38" fmla="*/ 209550 w 485775"/>
                <a:gd name="connsiteY38" fmla="*/ 1071562 h 1302543"/>
                <a:gd name="connsiteX39" fmla="*/ 192881 w 485775"/>
                <a:gd name="connsiteY39" fmla="*/ 1223962 h 1302543"/>
                <a:gd name="connsiteX40" fmla="*/ 200025 w 485775"/>
                <a:gd name="connsiteY40" fmla="*/ 1254918 h 1302543"/>
                <a:gd name="connsiteX41" fmla="*/ 223838 w 485775"/>
                <a:gd name="connsiteY41" fmla="*/ 1302543 h 1302543"/>
                <a:gd name="connsiteX42" fmla="*/ 481013 w 485775"/>
                <a:gd name="connsiteY42" fmla="*/ 1278012 h 1302543"/>
                <a:gd name="connsiteX43" fmla="*/ 485775 w 485775"/>
                <a:gd name="connsiteY43" fmla="*/ 1226343 h 1302543"/>
                <a:gd name="connsiteX44" fmla="*/ 483394 w 485775"/>
                <a:gd name="connsiteY44" fmla="*/ 1066800 h 1302543"/>
                <a:gd name="connsiteX45" fmla="*/ 478631 w 485775"/>
                <a:gd name="connsiteY45" fmla="*/ 988218 h 1302543"/>
                <a:gd name="connsiteX46" fmla="*/ 466725 w 485775"/>
                <a:gd name="connsiteY46" fmla="*/ 812006 h 1302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85775" h="1302543">
                  <a:moveTo>
                    <a:pt x="466725" y="812006"/>
                  </a:moveTo>
                  <a:lnTo>
                    <a:pt x="461963" y="690562"/>
                  </a:lnTo>
                  <a:lnTo>
                    <a:pt x="461963" y="528637"/>
                  </a:lnTo>
                  <a:lnTo>
                    <a:pt x="461963" y="438150"/>
                  </a:lnTo>
                  <a:lnTo>
                    <a:pt x="461963" y="388143"/>
                  </a:lnTo>
                  <a:lnTo>
                    <a:pt x="466725" y="369093"/>
                  </a:lnTo>
                  <a:lnTo>
                    <a:pt x="476250" y="335756"/>
                  </a:lnTo>
                  <a:lnTo>
                    <a:pt x="481013" y="311943"/>
                  </a:lnTo>
                  <a:lnTo>
                    <a:pt x="483394" y="280987"/>
                  </a:lnTo>
                  <a:lnTo>
                    <a:pt x="483394" y="250031"/>
                  </a:lnTo>
                  <a:lnTo>
                    <a:pt x="478631" y="221456"/>
                  </a:lnTo>
                  <a:lnTo>
                    <a:pt x="464344" y="188118"/>
                  </a:lnTo>
                  <a:lnTo>
                    <a:pt x="447675" y="161925"/>
                  </a:lnTo>
                  <a:lnTo>
                    <a:pt x="419100" y="133350"/>
                  </a:lnTo>
                  <a:lnTo>
                    <a:pt x="383381" y="104775"/>
                  </a:lnTo>
                  <a:lnTo>
                    <a:pt x="321469" y="71437"/>
                  </a:lnTo>
                  <a:lnTo>
                    <a:pt x="238125" y="33337"/>
                  </a:lnTo>
                  <a:lnTo>
                    <a:pt x="178594" y="14287"/>
                  </a:lnTo>
                  <a:lnTo>
                    <a:pt x="114300" y="2381"/>
                  </a:lnTo>
                  <a:lnTo>
                    <a:pt x="59531" y="0"/>
                  </a:lnTo>
                  <a:lnTo>
                    <a:pt x="30956" y="0"/>
                  </a:lnTo>
                  <a:lnTo>
                    <a:pt x="7144" y="4762"/>
                  </a:lnTo>
                  <a:lnTo>
                    <a:pt x="0" y="14287"/>
                  </a:lnTo>
                  <a:lnTo>
                    <a:pt x="0" y="26193"/>
                  </a:lnTo>
                  <a:lnTo>
                    <a:pt x="11906" y="47625"/>
                  </a:lnTo>
                  <a:lnTo>
                    <a:pt x="52388" y="90487"/>
                  </a:lnTo>
                  <a:lnTo>
                    <a:pt x="78581" y="107156"/>
                  </a:lnTo>
                  <a:lnTo>
                    <a:pt x="102394" y="121443"/>
                  </a:lnTo>
                  <a:lnTo>
                    <a:pt x="123825" y="142875"/>
                  </a:lnTo>
                  <a:lnTo>
                    <a:pt x="142875" y="166687"/>
                  </a:lnTo>
                  <a:lnTo>
                    <a:pt x="161925" y="195262"/>
                  </a:lnTo>
                  <a:lnTo>
                    <a:pt x="180975" y="242887"/>
                  </a:lnTo>
                  <a:lnTo>
                    <a:pt x="195263" y="300037"/>
                  </a:lnTo>
                  <a:lnTo>
                    <a:pt x="204788" y="369093"/>
                  </a:lnTo>
                  <a:lnTo>
                    <a:pt x="211931" y="442912"/>
                  </a:lnTo>
                  <a:lnTo>
                    <a:pt x="216694" y="540543"/>
                  </a:lnTo>
                  <a:lnTo>
                    <a:pt x="216694" y="819150"/>
                  </a:lnTo>
                  <a:cubicBezTo>
                    <a:pt x="215900" y="869156"/>
                    <a:pt x="215107" y="919162"/>
                    <a:pt x="214313" y="969168"/>
                  </a:cubicBezTo>
                  <a:lnTo>
                    <a:pt x="209550" y="1071562"/>
                  </a:lnTo>
                  <a:lnTo>
                    <a:pt x="192881" y="1223962"/>
                  </a:lnTo>
                  <a:lnTo>
                    <a:pt x="200025" y="1254918"/>
                  </a:lnTo>
                  <a:lnTo>
                    <a:pt x="223838" y="1302543"/>
                  </a:lnTo>
                  <a:lnTo>
                    <a:pt x="481013" y="1278012"/>
                  </a:lnTo>
                  <a:lnTo>
                    <a:pt x="485775" y="1226343"/>
                  </a:lnTo>
                  <a:cubicBezTo>
                    <a:pt x="484981" y="1173162"/>
                    <a:pt x="484188" y="1119981"/>
                    <a:pt x="483394" y="1066800"/>
                  </a:cubicBezTo>
                  <a:lnTo>
                    <a:pt x="478631" y="988218"/>
                  </a:lnTo>
                  <a:lnTo>
                    <a:pt x="466725" y="812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3">
              <a:extLst>
                <a:ext uri="{FF2B5EF4-FFF2-40B4-BE49-F238E27FC236}">
                  <a16:creationId xmlns:a16="http://schemas.microsoft.com/office/drawing/2014/main" id="{118F6325-07D9-2D45-8A30-970ED89DBD31}"/>
                </a:ext>
              </a:extLst>
            </p:cNvPr>
            <p:cNvSpPr/>
            <p:nvPr/>
          </p:nvSpPr>
          <p:spPr>
            <a:xfrm>
              <a:off x="4552950" y="1341438"/>
              <a:ext cx="547688" cy="1527175"/>
            </a:xfrm>
            <a:custGeom>
              <a:avLst/>
              <a:gdLst>
                <a:gd name="connsiteX0" fmla="*/ 211931 w 547688"/>
                <a:gd name="connsiteY0" fmla="*/ 511969 h 1528762"/>
                <a:gd name="connsiteX1" fmla="*/ 211931 w 547688"/>
                <a:gd name="connsiteY1" fmla="*/ 285750 h 1528762"/>
                <a:gd name="connsiteX2" fmla="*/ 209550 w 547688"/>
                <a:gd name="connsiteY2" fmla="*/ 261937 h 1528762"/>
                <a:gd name="connsiteX3" fmla="*/ 202406 w 547688"/>
                <a:gd name="connsiteY3" fmla="*/ 242887 h 1528762"/>
                <a:gd name="connsiteX4" fmla="*/ 154781 w 547688"/>
                <a:gd name="connsiteY4" fmla="*/ 188119 h 1528762"/>
                <a:gd name="connsiteX5" fmla="*/ 88106 w 547688"/>
                <a:gd name="connsiteY5" fmla="*/ 123825 h 1528762"/>
                <a:gd name="connsiteX6" fmla="*/ 35719 w 547688"/>
                <a:gd name="connsiteY6" fmla="*/ 78581 h 1528762"/>
                <a:gd name="connsiteX7" fmla="*/ 16669 w 547688"/>
                <a:gd name="connsiteY7" fmla="*/ 61912 h 1528762"/>
                <a:gd name="connsiteX8" fmla="*/ 7144 w 547688"/>
                <a:gd name="connsiteY8" fmla="*/ 47625 h 1528762"/>
                <a:gd name="connsiteX9" fmla="*/ 0 w 547688"/>
                <a:gd name="connsiteY9" fmla="*/ 26194 h 1528762"/>
                <a:gd name="connsiteX10" fmla="*/ 0 w 547688"/>
                <a:gd name="connsiteY10" fmla="*/ 11906 h 1528762"/>
                <a:gd name="connsiteX11" fmla="*/ 7144 w 547688"/>
                <a:gd name="connsiteY11" fmla="*/ 2381 h 1528762"/>
                <a:gd name="connsiteX12" fmla="*/ 19050 w 547688"/>
                <a:gd name="connsiteY12" fmla="*/ 0 h 1528762"/>
                <a:gd name="connsiteX13" fmla="*/ 40481 w 547688"/>
                <a:gd name="connsiteY13" fmla="*/ 4762 h 1528762"/>
                <a:gd name="connsiteX14" fmla="*/ 66675 w 547688"/>
                <a:gd name="connsiteY14" fmla="*/ 14287 h 1528762"/>
                <a:gd name="connsiteX15" fmla="*/ 119063 w 547688"/>
                <a:gd name="connsiteY15" fmla="*/ 26194 h 1528762"/>
                <a:gd name="connsiteX16" fmla="*/ 190500 w 547688"/>
                <a:gd name="connsiteY16" fmla="*/ 45244 h 1528762"/>
                <a:gd name="connsiteX17" fmla="*/ 280988 w 547688"/>
                <a:gd name="connsiteY17" fmla="*/ 76200 h 1528762"/>
                <a:gd name="connsiteX18" fmla="*/ 366713 w 547688"/>
                <a:gd name="connsiteY18" fmla="*/ 109537 h 1528762"/>
                <a:gd name="connsiteX19" fmla="*/ 454819 w 547688"/>
                <a:gd name="connsiteY19" fmla="*/ 152400 h 1528762"/>
                <a:gd name="connsiteX20" fmla="*/ 528638 w 547688"/>
                <a:gd name="connsiteY20" fmla="*/ 195262 h 1528762"/>
                <a:gd name="connsiteX21" fmla="*/ 542925 w 547688"/>
                <a:gd name="connsiteY21" fmla="*/ 207169 h 1528762"/>
                <a:gd name="connsiteX22" fmla="*/ 547688 w 547688"/>
                <a:gd name="connsiteY22" fmla="*/ 221456 h 1528762"/>
                <a:gd name="connsiteX23" fmla="*/ 542925 w 547688"/>
                <a:gd name="connsiteY23" fmla="*/ 261937 h 1528762"/>
                <a:gd name="connsiteX24" fmla="*/ 523875 w 547688"/>
                <a:gd name="connsiteY24" fmla="*/ 409575 h 1528762"/>
                <a:gd name="connsiteX25" fmla="*/ 502444 w 547688"/>
                <a:gd name="connsiteY25" fmla="*/ 578644 h 1528762"/>
                <a:gd name="connsiteX26" fmla="*/ 481013 w 547688"/>
                <a:gd name="connsiteY26" fmla="*/ 754856 h 1528762"/>
                <a:gd name="connsiteX27" fmla="*/ 481013 w 547688"/>
                <a:gd name="connsiteY27" fmla="*/ 914400 h 1528762"/>
                <a:gd name="connsiteX28" fmla="*/ 471488 w 547688"/>
                <a:gd name="connsiteY28" fmla="*/ 1164431 h 1528762"/>
                <a:gd name="connsiteX29" fmla="*/ 457200 w 547688"/>
                <a:gd name="connsiteY29" fmla="*/ 1507331 h 1528762"/>
                <a:gd name="connsiteX30" fmla="*/ 238125 w 547688"/>
                <a:gd name="connsiteY30" fmla="*/ 1528762 h 1528762"/>
                <a:gd name="connsiteX31" fmla="*/ 230981 w 547688"/>
                <a:gd name="connsiteY31" fmla="*/ 1333500 h 1528762"/>
                <a:gd name="connsiteX32" fmla="*/ 219075 w 547688"/>
                <a:gd name="connsiteY32" fmla="*/ 1076325 h 1528762"/>
                <a:gd name="connsiteX33" fmla="*/ 211931 w 547688"/>
                <a:gd name="connsiteY33" fmla="*/ 938212 h 1528762"/>
                <a:gd name="connsiteX34" fmla="*/ 216694 w 547688"/>
                <a:gd name="connsiteY34" fmla="*/ 785812 h 1528762"/>
                <a:gd name="connsiteX35" fmla="*/ 211931 w 547688"/>
                <a:gd name="connsiteY35" fmla="*/ 511969 h 15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47688" h="1528762">
                  <a:moveTo>
                    <a:pt x="211931" y="511969"/>
                  </a:moveTo>
                  <a:lnTo>
                    <a:pt x="211931" y="285750"/>
                  </a:lnTo>
                  <a:lnTo>
                    <a:pt x="209550" y="261937"/>
                  </a:lnTo>
                  <a:lnTo>
                    <a:pt x="202406" y="242887"/>
                  </a:lnTo>
                  <a:lnTo>
                    <a:pt x="154781" y="188119"/>
                  </a:lnTo>
                  <a:lnTo>
                    <a:pt x="88106" y="123825"/>
                  </a:lnTo>
                  <a:lnTo>
                    <a:pt x="35719" y="78581"/>
                  </a:lnTo>
                  <a:lnTo>
                    <a:pt x="16669" y="61912"/>
                  </a:lnTo>
                  <a:lnTo>
                    <a:pt x="7144" y="47625"/>
                  </a:lnTo>
                  <a:lnTo>
                    <a:pt x="0" y="26194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19050" y="0"/>
                  </a:lnTo>
                  <a:lnTo>
                    <a:pt x="40481" y="4762"/>
                  </a:lnTo>
                  <a:lnTo>
                    <a:pt x="66675" y="14287"/>
                  </a:lnTo>
                  <a:lnTo>
                    <a:pt x="119063" y="26194"/>
                  </a:lnTo>
                  <a:lnTo>
                    <a:pt x="190500" y="45244"/>
                  </a:lnTo>
                  <a:lnTo>
                    <a:pt x="280988" y="76200"/>
                  </a:lnTo>
                  <a:lnTo>
                    <a:pt x="366713" y="109537"/>
                  </a:lnTo>
                  <a:lnTo>
                    <a:pt x="454819" y="152400"/>
                  </a:lnTo>
                  <a:lnTo>
                    <a:pt x="528638" y="195262"/>
                  </a:lnTo>
                  <a:lnTo>
                    <a:pt x="542925" y="207169"/>
                  </a:lnTo>
                  <a:lnTo>
                    <a:pt x="547688" y="221456"/>
                  </a:lnTo>
                  <a:lnTo>
                    <a:pt x="542925" y="261937"/>
                  </a:lnTo>
                  <a:lnTo>
                    <a:pt x="523875" y="409575"/>
                  </a:lnTo>
                  <a:lnTo>
                    <a:pt x="502444" y="578644"/>
                  </a:lnTo>
                  <a:lnTo>
                    <a:pt x="481013" y="754856"/>
                  </a:lnTo>
                  <a:lnTo>
                    <a:pt x="481013" y="914400"/>
                  </a:lnTo>
                  <a:lnTo>
                    <a:pt x="471488" y="1164431"/>
                  </a:lnTo>
                  <a:lnTo>
                    <a:pt x="457200" y="1507331"/>
                  </a:lnTo>
                  <a:lnTo>
                    <a:pt x="238125" y="1528762"/>
                  </a:lnTo>
                  <a:lnTo>
                    <a:pt x="230981" y="1333500"/>
                  </a:lnTo>
                  <a:lnTo>
                    <a:pt x="219075" y="1076325"/>
                  </a:lnTo>
                  <a:lnTo>
                    <a:pt x="211931" y="938212"/>
                  </a:lnTo>
                  <a:lnTo>
                    <a:pt x="216694" y="785812"/>
                  </a:lnTo>
                  <a:cubicBezTo>
                    <a:pt x="215106" y="694531"/>
                    <a:pt x="213519" y="603250"/>
                    <a:pt x="211931" y="5119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D7F9B7CB-3F1C-A74E-A838-3C3E69B6E15F}"/>
                </a:ext>
              </a:extLst>
            </p:cNvPr>
            <p:cNvSpPr/>
            <p:nvPr/>
          </p:nvSpPr>
          <p:spPr>
            <a:xfrm>
              <a:off x="5695950" y="1531938"/>
              <a:ext cx="484188" cy="1287462"/>
            </a:xfrm>
            <a:custGeom>
              <a:avLst/>
              <a:gdLst>
                <a:gd name="connsiteX0" fmla="*/ 102394 w 483394"/>
                <a:gd name="connsiteY0" fmla="*/ 888206 h 1288256"/>
                <a:gd name="connsiteX1" fmla="*/ 111919 w 483394"/>
                <a:gd name="connsiteY1" fmla="*/ 778669 h 1288256"/>
                <a:gd name="connsiteX2" fmla="*/ 119063 w 483394"/>
                <a:gd name="connsiteY2" fmla="*/ 681037 h 1288256"/>
                <a:gd name="connsiteX3" fmla="*/ 140494 w 483394"/>
                <a:gd name="connsiteY3" fmla="*/ 528637 h 1288256"/>
                <a:gd name="connsiteX4" fmla="*/ 147638 w 483394"/>
                <a:gd name="connsiteY4" fmla="*/ 445294 h 1288256"/>
                <a:gd name="connsiteX5" fmla="*/ 152400 w 483394"/>
                <a:gd name="connsiteY5" fmla="*/ 388144 h 1288256"/>
                <a:gd name="connsiteX6" fmla="*/ 152400 w 483394"/>
                <a:gd name="connsiteY6" fmla="*/ 335756 h 1288256"/>
                <a:gd name="connsiteX7" fmla="*/ 147638 w 483394"/>
                <a:gd name="connsiteY7" fmla="*/ 271462 h 1288256"/>
                <a:gd name="connsiteX8" fmla="*/ 135731 w 483394"/>
                <a:gd name="connsiteY8" fmla="*/ 228600 h 1288256"/>
                <a:gd name="connsiteX9" fmla="*/ 95250 w 483394"/>
                <a:gd name="connsiteY9" fmla="*/ 138112 h 1288256"/>
                <a:gd name="connsiteX10" fmla="*/ 76200 w 483394"/>
                <a:gd name="connsiteY10" fmla="*/ 111919 h 1288256"/>
                <a:gd name="connsiteX11" fmla="*/ 52388 w 483394"/>
                <a:gd name="connsiteY11" fmla="*/ 95250 h 1288256"/>
                <a:gd name="connsiteX12" fmla="*/ 21431 w 483394"/>
                <a:gd name="connsiteY12" fmla="*/ 69056 h 1288256"/>
                <a:gd name="connsiteX13" fmla="*/ 7144 w 483394"/>
                <a:gd name="connsiteY13" fmla="*/ 50006 h 1288256"/>
                <a:gd name="connsiteX14" fmla="*/ 0 w 483394"/>
                <a:gd name="connsiteY14" fmla="*/ 30956 h 1288256"/>
                <a:gd name="connsiteX15" fmla="*/ 0 w 483394"/>
                <a:gd name="connsiteY15" fmla="*/ 26194 h 1288256"/>
                <a:gd name="connsiteX16" fmla="*/ 4763 w 483394"/>
                <a:gd name="connsiteY16" fmla="*/ 11906 h 1288256"/>
                <a:gd name="connsiteX17" fmla="*/ 23813 w 483394"/>
                <a:gd name="connsiteY17" fmla="*/ 4762 h 1288256"/>
                <a:gd name="connsiteX18" fmla="*/ 42863 w 483394"/>
                <a:gd name="connsiteY18" fmla="*/ 0 h 1288256"/>
                <a:gd name="connsiteX19" fmla="*/ 78581 w 483394"/>
                <a:gd name="connsiteY19" fmla="*/ 0 h 1288256"/>
                <a:gd name="connsiteX20" fmla="*/ 123825 w 483394"/>
                <a:gd name="connsiteY20" fmla="*/ 4762 h 1288256"/>
                <a:gd name="connsiteX21" fmla="*/ 154781 w 483394"/>
                <a:gd name="connsiteY21" fmla="*/ 11906 h 1288256"/>
                <a:gd name="connsiteX22" fmla="*/ 195263 w 483394"/>
                <a:gd name="connsiteY22" fmla="*/ 26194 h 1288256"/>
                <a:gd name="connsiteX23" fmla="*/ 252413 w 483394"/>
                <a:gd name="connsiteY23" fmla="*/ 52387 h 1288256"/>
                <a:gd name="connsiteX24" fmla="*/ 323850 w 483394"/>
                <a:gd name="connsiteY24" fmla="*/ 88106 h 1288256"/>
                <a:gd name="connsiteX25" fmla="*/ 395288 w 483394"/>
                <a:gd name="connsiteY25" fmla="*/ 128587 h 1288256"/>
                <a:gd name="connsiteX26" fmla="*/ 431006 w 483394"/>
                <a:gd name="connsiteY26" fmla="*/ 150019 h 1288256"/>
                <a:gd name="connsiteX27" fmla="*/ 450056 w 483394"/>
                <a:gd name="connsiteY27" fmla="*/ 164306 h 1288256"/>
                <a:gd name="connsiteX28" fmla="*/ 466725 w 483394"/>
                <a:gd name="connsiteY28" fmla="*/ 180975 h 1288256"/>
                <a:gd name="connsiteX29" fmla="*/ 473869 w 483394"/>
                <a:gd name="connsiteY29" fmla="*/ 192881 h 1288256"/>
                <a:gd name="connsiteX30" fmla="*/ 481013 w 483394"/>
                <a:gd name="connsiteY30" fmla="*/ 216694 h 1288256"/>
                <a:gd name="connsiteX31" fmla="*/ 483394 w 483394"/>
                <a:gd name="connsiteY31" fmla="*/ 233362 h 1288256"/>
                <a:gd name="connsiteX32" fmla="*/ 481013 w 483394"/>
                <a:gd name="connsiteY32" fmla="*/ 250031 h 1288256"/>
                <a:gd name="connsiteX33" fmla="*/ 473869 w 483394"/>
                <a:gd name="connsiteY33" fmla="*/ 264319 h 1288256"/>
                <a:gd name="connsiteX34" fmla="*/ 454819 w 483394"/>
                <a:gd name="connsiteY34" fmla="*/ 288131 h 1288256"/>
                <a:gd name="connsiteX35" fmla="*/ 438150 w 483394"/>
                <a:gd name="connsiteY35" fmla="*/ 307181 h 1288256"/>
                <a:gd name="connsiteX36" fmla="*/ 423863 w 483394"/>
                <a:gd name="connsiteY36" fmla="*/ 345281 h 1288256"/>
                <a:gd name="connsiteX37" fmla="*/ 409575 w 483394"/>
                <a:gd name="connsiteY37" fmla="*/ 392906 h 1288256"/>
                <a:gd name="connsiteX38" fmla="*/ 395288 w 483394"/>
                <a:gd name="connsiteY38" fmla="*/ 469106 h 1288256"/>
                <a:gd name="connsiteX39" fmla="*/ 388144 w 483394"/>
                <a:gd name="connsiteY39" fmla="*/ 528637 h 1288256"/>
                <a:gd name="connsiteX40" fmla="*/ 366713 w 483394"/>
                <a:gd name="connsiteY40" fmla="*/ 707231 h 1288256"/>
                <a:gd name="connsiteX41" fmla="*/ 335756 w 483394"/>
                <a:gd name="connsiteY41" fmla="*/ 876300 h 1288256"/>
                <a:gd name="connsiteX42" fmla="*/ 300038 w 483394"/>
                <a:gd name="connsiteY42" fmla="*/ 1057275 h 1288256"/>
                <a:gd name="connsiteX43" fmla="*/ 247650 w 483394"/>
                <a:gd name="connsiteY43" fmla="*/ 1288256 h 1288256"/>
                <a:gd name="connsiteX44" fmla="*/ 69056 w 483394"/>
                <a:gd name="connsiteY44" fmla="*/ 1278731 h 1288256"/>
                <a:gd name="connsiteX45" fmla="*/ 83344 w 483394"/>
                <a:gd name="connsiteY45" fmla="*/ 1088231 h 1288256"/>
                <a:gd name="connsiteX46" fmla="*/ 102394 w 483394"/>
                <a:gd name="connsiteY46" fmla="*/ 888206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83394" h="1288256">
                  <a:moveTo>
                    <a:pt x="102394" y="888206"/>
                  </a:moveTo>
                  <a:lnTo>
                    <a:pt x="111919" y="778669"/>
                  </a:lnTo>
                  <a:lnTo>
                    <a:pt x="119063" y="681037"/>
                  </a:lnTo>
                  <a:lnTo>
                    <a:pt x="140494" y="528637"/>
                  </a:lnTo>
                  <a:lnTo>
                    <a:pt x="147638" y="445294"/>
                  </a:lnTo>
                  <a:lnTo>
                    <a:pt x="152400" y="388144"/>
                  </a:lnTo>
                  <a:lnTo>
                    <a:pt x="152400" y="335756"/>
                  </a:lnTo>
                  <a:lnTo>
                    <a:pt x="147638" y="271462"/>
                  </a:lnTo>
                  <a:lnTo>
                    <a:pt x="135731" y="228600"/>
                  </a:lnTo>
                  <a:lnTo>
                    <a:pt x="95250" y="138112"/>
                  </a:lnTo>
                  <a:lnTo>
                    <a:pt x="76200" y="111919"/>
                  </a:lnTo>
                  <a:lnTo>
                    <a:pt x="52388" y="95250"/>
                  </a:lnTo>
                  <a:lnTo>
                    <a:pt x="21431" y="69056"/>
                  </a:lnTo>
                  <a:lnTo>
                    <a:pt x="7144" y="50006"/>
                  </a:lnTo>
                  <a:lnTo>
                    <a:pt x="0" y="30956"/>
                  </a:lnTo>
                  <a:lnTo>
                    <a:pt x="0" y="26194"/>
                  </a:lnTo>
                  <a:lnTo>
                    <a:pt x="4763" y="11906"/>
                  </a:lnTo>
                  <a:lnTo>
                    <a:pt x="23813" y="4762"/>
                  </a:lnTo>
                  <a:lnTo>
                    <a:pt x="42863" y="0"/>
                  </a:lnTo>
                  <a:lnTo>
                    <a:pt x="78581" y="0"/>
                  </a:lnTo>
                  <a:lnTo>
                    <a:pt x="123825" y="4762"/>
                  </a:lnTo>
                  <a:lnTo>
                    <a:pt x="154781" y="11906"/>
                  </a:lnTo>
                  <a:lnTo>
                    <a:pt x="195263" y="26194"/>
                  </a:lnTo>
                  <a:lnTo>
                    <a:pt x="252413" y="52387"/>
                  </a:lnTo>
                  <a:lnTo>
                    <a:pt x="323850" y="88106"/>
                  </a:lnTo>
                  <a:lnTo>
                    <a:pt x="395288" y="128587"/>
                  </a:lnTo>
                  <a:lnTo>
                    <a:pt x="431006" y="150019"/>
                  </a:lnTo>
                  <a:lnTo>
                    <a:pt x="450056" y="164306"/>
                  </a:lnTo>
                  <a:lnTo>
                    <a:pt x="466725" y="180975"/>
                  </a:lnTo>
                  <a:lnTo>
                    <a:pt x="473869" y="192881"/>
                  </a:lnTo>
                  <a:lnTo>
                    <a:pt x="481013" y="216694"/>
                  </a:lnTo>
                  <a:lnTo>
                    <a:pt x="483394" y="233362"/>
                  </a:lnTo>
                  <a:lnTo>
                    <a:pt x="481013" y="250031"/>
                  </a:lnTo>
                  <a:lnTo>
                    <a:pt x="473869" y="264319"/>
                  </a:lnTo>
                  <a:lnTo>
                    <a:pt x="454819" y="288131"/>
                  </a:lnTo>
                  <a:lnTo>
                    <a:pt x="438150" y="307181"/>
                  </a:lnTo>
                  <a:lnTo>
                    <a:pt x="423863" y="345281"/>
                  </a:lnTo>
                  <a:lnTo>
                    <a:pt x="409575" y="392906"/>
                  </a:lnTo>
                  <a:lnTo>
                    <a:pt x="395288" y="469106"/>
                  </a:lnTo>
                  <a:lnTo>
                    <a:pt x="388144" y="528637"/>
                  </a:lnTo>
                  <a:lnTo>
                    <a:pt x="366713" y="707231"/>
                  </a:lnTo>
                  <a:lnTo>
                    <a:pt x="335756" y="876300"/>
                  </a:lnTo>
                  <a:lnTo>
                    <a:pt x="300038" y="1057275"/>
                  </a:lnTo>
                  <a:lnTo>
                    <a:pt x="247650" y="1288256"/>
                  </a:lnTo>
                  <a:lnTo>
                    <a:pt x="69056" y="1278731"/>
                  </a:lnTo>
                  <a:lnTo>
                    <a:pt x="83344" y="1088231"/>
                  </a:lnTo>
                  <a:lnTo>
                    <a:pt x="102394" y="888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93077318-3BB3-2644-90C1-41C30C288D88}"/>
                </a:ext>
              </a:extLst>
            </p:cNvPr>
            <p:cNvSpPr/>
            <p:nvPr/>
          </p:nvSpPr>
          <p:spPr>
            <a:xfrm>
              <a:off x="3871913" y="2703513"/>
              <a:ext cx="2200275" cy="361950"/>
            </a:xfrm>
            <a:custGeom>
              <a:avLst/>
              <a:gdLst>
                <a:gd name="connsiteX0" fmla="*/ 138112 w 2200275"/>
                <a:gd name="connsiteY0" fmla="*/ 361950 h 361950"/>
                <a:gd name="connsiteX1" fmla="*/ 78581 w 2200275"/>
                <a:gd name="connsiteY1" fmla="*/ 340519 h 361950"/>
                <a:gd name="connsiteX2" fmla="*/ 54768 w 2200275"/>
                <a:gd name="connsiteY2" fmla="*/ 321469 h 361950"/>
                <a:gd name="connsiteX3" fmla="*/ 26193 w 2200275"/>
                <a:gd name="connsiteY3" fmla="*/ 292894 h 361950"/>
                <a:gd name="connsiteX4" fmla="*/ 9525 w 2200275"/>
                <a:gd name="connsiteY4" fmla="*/ 257175 h 361950"/>
                <a:gd name="connsiteX5" fmla="*/ 0 w 2200275"/>
                <a:gd name="connsiteY5" fmla="*/ 235744 h 361950"/>
                <a:gd name="connsiteX6" fmla="*/ 300037 w 2200275"/>
                <a:gd name="connsiteY6" fmla="*/ 185737 h 361950"/>
                <a:gd name="connsiteX7" fmla="*/ 523875 w 2200275"/>
                <a:gd name="connsiteY7" fmla="*/ 150019 h 361950"/>
                <a:gd name="connsiteX8" fmla="*/ 871537 w 2200275"/>
                <a:gd name="connsiteY8" fmla="*/ 107156 h 361950"/>
                <a:gd name="connsiteX9" fmla="*/ 1193006 w 2200275"/>
                <a:gd name="connsiteY9" fmla="*/ 76200 h 361950"/>
                <a:gd name="connsiteX10" fmla="*/ 1476375 w 2200275"/>
                <a:gd name="connsiteY10" fmla="*/ 42862 h 361950"/>
                <a:gd name="connsiteX11" fmla="*/ 1697831 w 2200275"/>
                <a:gd name="connsiteY11" fmla="*/ 23812 h 361950"/>
                <a:gd name="connsiteX12" fmla="*/ 1957387 w 2200275"/>
                <a:gd name="connsiteY12" fmla="*/ 4762 h 361950"/>
                <a:gd name="connsiteX13" fmla="*/ 2112168 w 2200275"/>
                <a:gd name="connsiteY13" fmla="*/ 0 h 361950"/>
                <a:gd name="connsiteX14" fmla="*/ 2143125 w 2200275"/>
                <a:gd name="connsiteY14" fmla="*/ 19050 h 361950"/>
                <a:gd name="connsiteX15" fmla="*/ 2176462 w 2200275"/>
                <a:gd name="connsiteY15" fmla="*/ 52387 h 361950"/>
                <a:gd name="connsiteX16" fmla="*/ 2197893 w 2200275"/>
                <a:gd name="connsiteY16" fmla="*/ 88106 h 361950"/>
                <a:gd name="connsiteX17" fmla="*/ 2200275 w 2200275"/>
                <a:gd name="connsiteY17" fmla="*/ 116681 h 361950"/>
                <a:gd name="connsiteX18" fmla="*/ 2188368 w 2200275"/>
                <a:gd name="connsiteY18" fmla="*/ 152400 h 361950"/>
                <a:gd name="connsiteX19" fmla="*/ 2162175 w 2200275"/>
                <a:gd name="connsiteY19" fmla="*/ 188119 h 361950"/>
                <a:gd name="connsiteX20" fmla="*/ 2135981 w 2200275"/>
                <a:gd name="connsiteY20" fmla="*/ 214312 h 361950"/>
                <a:gd name="connsiteX21" fmla="*/ 2116931 w 2200275"/>
                <a:gd name="connsiteY21" fmla="*/ 216694 h 361950"/>
                <a:gd name="connsiteX22" fmla="*/ 1955006 w 2200275"/>
                <a:gd name="connsiteY22" fmla="*/ 209550 h 361950"/>
                <a:gd name="connsiteX23" fmla="*/ 1652587 w 2200275"/>
                <a:gd name="connsiteY23" fmla="*/ 209550 h 361950"/>
                <a:gd name="connsiteX24" fmla="*/ 1226343 w 2200275"/>
                <a:gd name="connsiteY24" fmla="*/ 230981 h 361950"/>
                <a:gd name="connsiteX25" fmla="*/ 904875 w 2200275"/>
                <a:gd name="connsiteY25" fmla="*/ 254794 h 361950"/>
                <a:gd name="connsiteX26" fmla="*/ 585787 w 2200275"/>
                <a:gd name="connsiteY26" fmla="*/ 290512 h 361950"/>
                <a:gd name="connsiteX27" fmla="*/ 347662 w 2200275"/>
                <a:gd name="connsiteY27" fmla="*/ 323850 h 361950"/>
                <a:gd name="connsiteX28" fmla="*/ 245268 w 2200275"/>
                <a:gd name="connsiteY28" fmla="*/ 347662 h 361950"/>
                <a:gd name="connsiteX29" fmla="*/ 138112 w 2200275"/>
                <a:gd name="connsiteY29" fmla="*/ 361950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200275" h="361950">
                  <a:moveTo>
                    <a:pt x="138112" y="361950"/>
                  </a:moveTo>
                  <a:lnTo>
                    <a:pt x="78581" y="340519"/>
                  </a:lnTo>
                  <a:lnTo>
                    <a:pt x="54768" y="321469"/>
                  </a:lnTo>
                  <a:lnTo>
                    <a:pt x="26193" y="292894"/>
                  </a:lnTo>
                  <a:lnTo>
                    <a:pt x="9525" y="257175"/>
                  </a:lnTo>
                  <a:lnTo>
                    <a:pt x="0" y="235744"/>
                  </a:lnTo>
                  <a:lnTo>
                    <a:pt x="300037" y="185737"/>
                  </a:lnTo>
                  <a:lnTo>
                    <a:pt x="523875" y="150019"/>
                  </a:lnTo>
                  <a:lnTo>
                    <a:pt x="871537" y="107156"/>
                  </a:lnTo>
                  <a:lnTo>
                    <a:pt x="1193006" y="76200"/>
                  </a:lnTo>
                  <a:lnTo>
                    <a:pt x="1476375" y="42862"/>
                  </a:lnTo>
                  <a:lnTo>
                    <a:pt x="1697831" y="23812"/>
                  </a:lnTo>
                  <a:lnTo>
                    <a:pt x="1957387" y="4762"/>
                  </a:lnTo>
                  <a:lnTo>
                    <a:pt x="2112168" y="0"/>
                  </a:lnTo>
                  <a:lnTo>
                    <a:pt x="2143125" y="19050"/>
                  </a:lnTo>
                  <a:lnTo>
                    <a:pt x="2176462" y="52387"/>
                  </a:lnTo>
                  <a:lnTo>
                    <a:pt x="2197893" y="88106"/>
                  </a:lnTo>
                  <a:lnTo>
                    <a:pt x="2200275" y="116681"/>
                  </a:lnTo>
                  <a:lnTo>
                    <a:pt x="2188368" y="152400"/>
                  </a:lnTo>
                  <a:lnTo>
                    <a:pt x="2162175" y="188119"/>
                  </a:lnTo>
                  <a:lnTo>
                    <a:pt x="2135981" y="214312"/>
                  </a:lnTo>
                  <a:lnTo>
                    <a:pt x="2116931" y="216694"/>
                  </a:lnTo>
                  <a:lnTo>
                    <a:pt x="1955006" y="209550"/>
                  </a:lnTo>
                  <a:lnTo>
                    <a:pt x="1652587" y="209550"/>
                  </a:lnTo>
                  <a:lnTo>
                    <a:pt x="1226343" y="230981"/>
                  </a:lnTo>
                  <a:lnTo>
                    <a:pt x="904875" y="254794"/>
                  </a:lnTo>
                  <a:lnTo>
                    <a:pt x="585787" y="290512"/>
                  </a:lnTo>
                  <a:lnTo>
                    <a:pt x="347662" y="323850"/>
                  </a:lnTo>
                  <a:lnTo>
                    <a:pt x="245268" y="347662"/>
                  </a:lnTo>
                  <a:lnTo>
                    <a:pt x="138112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92750CFC-0237-BB4E-81B0-14802A798931}"/>
                </a:ext>
              </a:extLst>
            </p:cNvPr>
            <p:cNvSpPr/>
            <p:nvPr/>
          </p:nvSpPr>
          <p:spPr>
            <a:xfrm>
              <a:off x="3133725" y="3165475"/>
              <a:ext cx="4021138" cy="522288"/>
            </a:xfrm>
            <a:custGeom>
              <a:avLst/>
              <a:gdLst>
                <a:gd name="connsiteX0" fmla="*/ 1094561 w 4021321"/>
                <a:gd name="connsiteY0" fmla="*/ 217552 h 523485"/>
                <a:gd name="connsiteX1" fmla="*/ 802225 w 4021321"/>
                <a:gd name="connsiteY1" fmla="*/ 254944 h 523485"/>
                <a:gd name="connsiteX2" fmla="*/ 462299 w 4021321"/>
                <a:gd name="connsiteY2" fmla="*/ 299134 h 523485"/>
                <a:gd name="connsiteX3" fmla="*/ 193758 w 4021321"/>
                <a:gd name="connsiteY3" fmla="*/ 336526 h 523485"/>
                <a:gd name="connsiteX4" fmla="*/ 16997 w 4021321"/>
                <a:gd name="connsiteY4" fmla="*/ 360321 h 523485"/>
                <a:gd name="connsiteX5" fmla="*/ 0 w 4021321"/>
                <a:gd name="connsiteY5" fmla="*/ 496291 h 523485"/>
                <a:gd name="connsiteX6" fmla="*/ 115575 w 4021321"/>
                <a:gd name="connsiteY6" fmla="*/ 520086 h 523485"/>
                <a:gd name="connsiteX7" fmla="*/ 173363 w 4021321"/>
                <a:gd name="connsiteY7" fmla="*/ 523485 h 523485"/>
                <a:gd name="connsiteX8" fmla="*/ 271941 w 4021321"/>
                <a:gd name="connsiteY8" fmla="*/ 509888 h 523485"/>
                <a:gd name="connsiteX9" fmla="*/ 506490 w 4021321"/>
                <a:gd name="connsiteY9" fmla="*/ 482694 h 523485"/>
                <a:gd name="connsiteX10" fmla="*/ 931397 w 4021321"/>
                <a:gd name="connsiteY10" fmla="*/ 431705 h 523485"/>
                <a:gd name="connsiteX11" fmla="*/ 1318912 w 4021321"/>
                <a:gd name="connsiteY11" fmla="*/ 384116 h 523485"/>
                <a:gd name="connsiteX12" fmla="*/ 1590853 w 4021321"/>
                <a:gd name="connsiteY12" fmla="*/ 353522 h 523485"/>
                <a:gd name="connsiteX13" fmla="*/ 1791409 w 4021321"/>
                <a:gd name="connsiteY13" fmla="*/ 309332 h 523485"/>
                <a:gd name="connsiteX14" fmla="*/ 1961372 w 4021321"/>
                <a:gd name="connsiteY14" fmla="*/ 299134 h 523485"/>
                <a:gd name="connsiteX15" fmla="*/ 2206118 w 4021321"/>
                <a:gd name="connsiteY15" fmla="*/ 278739 h 523485"/>
                <a:gd name="connsiteX16" fmla="*/ 2467861 w 4021321"/>
                <a:gd name="connsiteY16" fmla="*/ 265142 h 523485"/>
                <a:gd name="connsiteX17" fmla="*/ 2855376 w 4021321"/>
                <a:gd name="connsiteY17" fmla="*/ 241347 h 523485"/>
                <a:gd name="connsiteX18" fmla="*/ 3164708 w 4021321"/>
                <a:gd name="connsiteY18" fmla="*/ 227750 h 523485"/>
                <a:gd name="connsiteX19" fmla="*/ 3351667 w 4021321"/>
                <a:gd name="connsiteY19" fmla="*/ 220951 h 523485"/>
                <a:gd name="connsiteX20" fmla="*/ 3392458 w 4021321"/>
                <a:gd name="connsiteY20" fmla="*/ 227750 h 523485"/>
                <a:gd name="connsiteX21" fmla="*/ 3433250 w 4021321"/>
                <a:gd name="connsiteY21" fmla="*/ 241347 h 523485"/>
                <a:gd name="connsiteX22" fmla="*/ 3446847 w 4021321"/>
                <a:gd name="connsiteY22" fmla="*/ 248146 h 523485"/>
                <a:gd name="connsiteX23" fmla="*/ 3926142 w 4021321"/>
                <a:gd name="connsiteY23" fmla="*/ 486093 h 523485"/>
                <a:gd name="connsiteX24" fmla="*/ 3960134 w 4021321"/>
                <a:gd name="connsiteY24" fmla="*/ 482694 h 523485"/>
                <a:gd name="connsiteX25" fmla="*/ 3990728 w 4021321"/>
                <a:gd name="connsiteY25" fmla="*/ 469097 h 523485"/>
                <a:gd name="connsiteX26" fmla="*/ 4011123 w 4021321"/>
                <a:gd name="connsiteY26" fmla="*/ 455500 h 523485"/>
                <a:gd name="connsiteX27" fmla="*/ 4017922 w 4021321"/>
                <a:gd name="connsiteY27" fmla="*/ 438504 h 523485"/>
                <a:gd name="connsiteX28" fmla="*/ 4021321 w 4021321"/>
                <a:gd name="connsiteY28" fmla="*/ 421508 h 523485"/>
                <a:gd name="connsiteX29" fmla="*/ 4021321 w 4021321"/>
                <a:gd name="connsiteY29" fmla="*/ 407911 h 523485"/>
                <a:gd name="connsiteX30" fmla="*/ 4011123 w 4021321"/>
                <a:gd name="connsiteY30" fmla="*/ 370519 h 523485"/>
                <a:gd name="connsiteX31" fmla="*/ 3987328 w 4021321"/>
                <a:gd name="connsiteY31" fmla="*/ 316131 h 523485"/>
                <a:gd name="connsiteX32" fmla="*/ 3936340 w 4021321"/>
                <a:gd name="connsiteY32" fmla="*/ 241347 h 523485"/>
                <a:gd name="connsiteX33" fmla="*/ 3837761 w 4021321"/>
                <a:gd name="connsiteY33" fmla="*/ 166563 h 523485"/>
                <a:gd name="connsiteX34" fmla="*/ 3715388 w 4021321"/>
                <a:gd name="connsiteY34" fmla="*/ 81582 h 523485"/>
                <a:gd name="connsiteX35" fmla="*/ 3623608 w 4021321"/>
                <a:gd name="connsiteY35" fmla="*/ 20395 h 523485"/>
                <a:gd name="connsiteX36" fmla="*/ 3572619 w 4021321"/>
                <a:gd name="connsiteY36" fmla="*/ 0 h 523485"/>
                <a:gd name="connsiteX37" fmla="*/ 3528429 w 4021321"/>
                <a:gd name="connsiteY37" fmla="*/ 0 h 523485"/>
                <a:gd name="connsiteX38" fmla="*/ 3426451 w 4021321"/>
                <a:gd name="connsiteY38" fmla="*/ 13597 h 523485"/>
                <a:gd name="connsiteX39" fmla="*/ 3324473 w 4021321"/>
                <a:gd name="connsiteY39" fmla="*/ 40791 h 523485"/>
                <a:gd name="connsiteX40" fmla="*/ 3232693 w 4021321"/>
                <a:gd name="connsiteY40" fmla="*/ 44190 h 523485"/>
                <a:gd name="connsiteX41" fmla="*/ 2977749 w 4021321"/>
                <a:gd name="connsiteY41" fmla="*/ 54388 h 523485"/>
                <a:gd name="connsiteX42" fmla="*/ 2614029 w 4021321"/>
                <a:gd name="connsiteY42" fmla="*/ 74783 h 523485"/>
                <a:gd name="connsiteX43" fmla="*/ 2114338 w 4021321"/>
                <a:gd name="connsiteY43" fmla="*/ 112175 h 523485"/>
                <a:gd name="connsiteX44" fmla="*/ 1594252 w 4021321"/>
                <a:gd name="connsiteY44" fmla="*/ 163164 h 523485"/>
                <a:gd name="connsiteX45" fmla="*/ 1155748 w 4021321"/>
                <a:gd name="connsiteY45" fmla="*/ 210754 h 523485"/>
                <a:gd name="connsiteX46" fmla="*/ 1094561 w 4021321"/>
                <a:gd name="connsiteY46" fmla="*/ 217552 h 523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021321" h="523485">
                  <a:moveTo>
                    <a:pt x="1094561" y="217552"/>
                  </a:moveTo>
                  <a:lnTo>
                    <a:pt x="802225" y="254944"/>
                  </a:lnTo>
                  <a:lnTo>
                    <a:pt x="462299" y="299134"/>
                  </a:lnTo>
                  <a:lnTo>
                    <a:pt x="193758" y="336526"/>
                  </a:lnTo>
                  <a:lnTo>
                    <a:pt x="16997" y="360321"/>
                  </a:lnTo>
                  <a:lnTo>
                    <a:pt x="0" y="496291"/>
                  </a:lnTo>
                  <a:lnTo>
                    <a:pt x="115575" y="520086"/>
                  </a:lnTo>
                  <a:lnTo>
                    <a:pt x="173363" y="523485"/>
                  </a:lnTo>
                  <a:lnTo>
                    <a:pt x="271941" y="509888"/>
                  </a:lnTo>
                  <a:lnTo>
                    <a:pt x="506490" y="482694"/>
                  </a:lnTo>
                  <a:lnTo>
                    <a:pt x="931397" y="431705"/>
                  </a:lnTo>
                  <a:lnTo>
                    <a:pt x="1318912" y="384116"/>
                  </a:lnTo>
                  <a:lnTo>
                    <a:pt x="1590853" y="353522"/>
                  </a:lnTo>
                  <a:lnTo>
                    <a:pt x="1791409" y="309332"/>
                  </a:lnTo>
                  <a:lnTo>
                    <a:pt x="1961372" y="299134"/>
                  </a:lnTo>
                  <a:lnTo>
                    <a:pt x="2206118" y="278739"/>
                  </a:lnTo>
                  <a:lnTo>
                    <a:pt x="2467861" y="265142"/>
                  </a:lnTo>
                  <a:lnTo>
                    <a:pt x="2855376" y="241347"/>
                  </a:lnTo>
                  <a:lnTo>
                    <a:pt x="3164708" y="227750"/>
                  </a:lnTo>
                  <a:lnTo>
                    <a:pt x="3351667" y="220951"/>
                  </a:lnTo>
                  <a:lnTo>
                    <a:pt x="3392458" y="227750"/>
                  </a:lnTo>
                  <a:lnTo>
                    <a:pt x="3433250" y="241347"/>
                  </a:lnTo>
                  <a:lnTo>
                    <a:pt x="3446847" y="248146"/>
                  </a:lnTo>
                  <a:lnTo>
                    <a:pt x="3926142" y="486093"/>
                  </a:lnTo>
                  <a:lnTo>
                    <a:pt x="3960134" y="482694"/>
                  </a:lnTo>
                  <a:lnTo>
                    <a:pt x="3990728" y="469097"/>
                  </a:lnTo>
                  <a:lnTo>
                    <a:pt x="4011123" y="455500"/>
                  </a:lnTo>
                  <a:lnTo>
                    <a:pt x="4017922" y="438504"/>
                  </a:lnTo>
                  <a:lnTo>
                    <a:pt x="4021321" y="421508"/>
                  </a:lnTo>
                  <a:lnTo>
                    <a:pt x="4021321" y="407911"/>
                  </a:lnTo>
                  <a:lnTo>
                    <a:pt x="4011123" y="370519"/>
                  </a:lnTo>
                  <a:lnTo>
                    <a:pt x="3987328" y="316131"/>
                  </a:lnTo>
                  <a:lnTo>
                    <a:pt x="3936340" y="241347"/>
                  </a:lnTo>
                  <a:lnTo>
                    <a:pt x="3837761" y="166563"/>
                  </a:lnTo>
                  <a:lnTo>
                    <a:pt x="3715388" y="81582"/>
                  </a:lnTo>
                  <a:lnTo>
                    <a:pt x="3623608" y="20395"/>
                  </a:lnTo>
                  <a:lnTo>
                    <a:pt x="3572619" y="0"/>
                  </a:lnTo>
                  <a:lnTo>
                    <a:pt x="3528429" y="0"/>
                  </a:lnTo>
                  <a:lnTo>
                    <a:pt x="3426451" y="13597"/>
                  </a:lnTo>
                  <a:lnTo>
                    <a:pt x="3324473" y="40791"/>
                  </a:lnTo>
                  <a:lnTo>
                    <a:pt x="3232693" y="44190"/>
                  </a:lnTo>
                  <a:lnTo>
                    <a:pt x="2977749" y="54388"/>
                  </a:lnTo>
                  <a:lnTo>
                    <a:pt x="2614029" y="74783"/>
                  </a:lnTo>
                  <a:lnTo>
                    <a:pt x="2114338" y="112175"/>
                  </a:lnTo>
                  <a:lnTo>
                    <a:pt x="1594252" y="163164"/>
                  </a:lnTo>
                  <a:lnTo>
                    <a:pt x="1155748" y="210754"/>
                  </a:lnTo>
                  <a:lnTo>
                    <a:pt x="1094561" y="2175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42FE3B60-E088-B44B-B2C2-3927315F05C1}"/>
                </a:ext>
              </a:extLst>
            </p:cNvPr>
            <p:cNvSpPr/>
            <p:nvPr/>
          </p:nvSpPr>
          <p:spPr>
            <a:xfrm>
              <a:off x="6248400" y="3371850"/>
              <a:ext cx="881063" cy="515938"/>
            </a:xfrm>
            <a:custGeom>
              <a:avLst/>
              <a:gdLst>
                <a:gd name="connsiteX0" fmla="*/ 202406 w 881063"/>
                <a:gd name="connsiteY0" fmla="*/ 269081 h 516731"/>
                <a:gd name="connsiteX1" fmla="*/ 278606 w 881063"/>
                <a:gd name="connsiteY1" fmla="*/ 195263 h 516731"/>
                <a:gd name="connsiteX2" fmla="*/ 321469 w 881063"/>
                <a:gd name="connsiteY2" fmla="*/ 150019 h 516731"/>
                <a:gd name="connsiteX3" fmla="*/ 342900 w 881063"/>
                <a:gd name="connsiteY3" fmla="*/ 128588 h 516731"/>
                <a:gd name="connsiteX4" fmla="*/ 352425 w 881063"/>
                <a:gd name="connsiteY4" fmla="*/ 114300 h 516731"/>
                <a:gd name="connsiteX5" fmla="*/ 357188 w 881063"/>
                <a:gd name="connsiteY5" fmla="*/ 92869 h 516731"/>
                <a:gd name="connsiteX6" fmla="*/ 357188 w 881063"/>
                <a:gd name="connsiteY6" fmla="*/ 73819 h 516731"/>
                <a:gd name="connsiteX7" fmla="*/ 352425 w 881063"/>
                <a:gd name="connsiteY7" fmla="*/ 57150 h 516731"/>
                <a:gd name="connsiteX8" fmla="*/ 328613 w 881063"/>
                <a:gd name="connsiteY8" fmla="*/ 14288 h 516731"/>
                <a:gd name="connsiteX9" fmla="*/ 323850 w 881063"/>
                <a:gd name="connsiteY9" fmla="*/ 0 h 516731"/>
                <a:gd name="connsiteX10" fmla="*/ 881063 w 881063"/>
                <a:gd name="connsiteY10" fmla="*/ 254794 h 516731"/>
                <a:gd name="connsiteX11" fmla="*/ 857250 w 881063"/>
                <a:gd name="connsiteY11" fmla="*/ 269081 h 516731"/>
                <a:gd name="connsiteX12" fmla="*/ 833438 w 881063"/>
                <a:gd name="connsiteY12" fmla="*/ 273844 h 516731"/>
                <a:gd name="connsiteX13" fmla="*/ 809625 w 881063"/>
                <a:gd name="connsiteY13" fmla="*/ 278606 h 516731"/>
                <a:gd name="connsiteX14" fmla="*/ 735806 w 881063"/>
                <a:gd name="connsiteY14" fmla="*/ 266700 h 516731"/>
                <a:gd name="connsiteX15" fmla="*/ 692944 w 881063"/>
                <a:gd name="connsiteY15" fmla="*/ 261938 h 516731"/>
                <a:gd name="connsiteX16" fmla="*/ 650081 w 881063"/>
                <a:gd name="connsiteY16" fmla="*/ 259556 h 516731"/>
                <a:gd name="connsiteX17" fmla="*/ 609600 w 881063"/>
                <a:gd name="connsiteY17" fmla="*/ 261938 h 516731"/>
                <a:gd name="connsiteX18" fmla="*/ 557213 w 881063"/>
                <a:gd name="connsiteY18" fmla="*/ 273844 h 516731"/>
                <a:gd name="connsiteX19" fmla="*/ 450056 w 881063"/>
                <a:gd name="connsiteY19" fmla="*/ 316706 h 516731"/>
                <a:gd name="connsiteX20" fmla="*/ 326231 w 881063"/>
                <a:gd name="connsiteY20" fmla="*/ 371475 h 516731"/>
                <a:gd name="connsiteX21" fmla="*/ 173831 w 881063"/>
                <a:gd name="connsiteY21" fmla="*/ 442913 h 516731"/>
                <a:gd name="connsiteX22" fmla="*/ 50006 w 881063"/>
                <a:gd name="connsiteY22" fmla="*/ 507206 h 516731"/>
                <a:gd name="connsiteX23" fmla="*/ 23813 w 881063"/>
                <a:gd name="connsiteY23" fmla="*/ 516731 h 516731"/>
                <a:gd name="connsiteX24" fmla="*/ 7144 w 881063"/>
                <a:gd name="connsiteY24" fmla="*/ 514350 h 516731"/>
                <a:gd name="connsiteX25" fmla="*/ 0 w 881063"/>
                <a:gd name="connsiteY25" fmla="*/ 507206 h 516731"/>
                <a:gd name="connsiteX26" fmla="*/ 0 w 881063"/>
                <a:gd name="connsiteY26" fmla="*/ 488156 h 516731"/>
                <a:gd name="connsiteX27" fmla="*/ 11906 w 881063"/>
                <a:gd name="connsiteY27" fmla="*/ 457200 h 516731"/>
                <a:gd name="connsiteX28" fmla="*/ 64294 w 881063"/>
                <a:gd name="connsiteY28" fmla="*/ 409575 h 516731"/>
                <a:gd name="connsiteX29" fmla="*/ 161925 w 881063"/>
                <a:gd name="connsiteY29" fmla="*/ 309563 h 516731"/>
                <a:gd name="connsiteX30" fmla="*/ 202406 w 881063"/>
                <a:gd name="connsiteY30" fmla="*/ 269081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81063" h="516731">
                  <a:moveTo>
                    <a:pt x="202406" y="269081"/>
                  </a:moveTo>
                  <a:lnTo>
                    <a:pt x="278606" y="195263"/>
                  </a:lnTo>
                  <a:lnTo>
                    <a:pt x="321469" y="150019"/>
                  </a:lnTo>
                  <a:lnTo>
                    <a:pt x="342900" y="128588"/>
                  </a:lnTo>
                  <a:lnTo>
                    <a:pt x="352425" y="114300"/>
                  </a:lnTo>
                  <a:lnTo>
                    <a:pt x="357188" y="92869"/>
                  </a:lnTo>
                  <a:lnTo>
                    <a:pt x="357188" y="73819"/>
                  </a:lnTo>
                  <a:lnTo>
                    <a:pt x="352425" y="57150"/>
                  </a:lnTo>
                  <a:lnTo>
                    <a:pt x="328613" y="14288"/>
                  </a:lnTo>
                  <a:lnTo>
                    <a:pt x="323850" y="0"/>
                  </a:lnTo>
                  <a:lnTo>
                    <a:pt x="881063" y="254794"/>
                  </a:lnTo>
                  <a:lnTo>
                    <a:pt x="857250" y="269081"/>
                  </a:lnTo>
                  <a:lnTo>
                    <a:pt x="833438" y="273844"/>
                  </a:lnTo>
                  <a:lnTo>
                    <a:pt x="809625" y="278606"/>
                  </a:lnTo>
                  <a:lnTo>
                    <a:pt x="735806" y="266700"/>
                  </a:lnTo>
                  <a:lnTo>
                    <a:pt x="692944" y="261938"/>
                  </a:lnTo>
                  <a:lnTo>
                    <a:pt x="650081" y="259556"/>
                  </a:lnTo>
                  <a:lnTo>
                    <a:pt x="609600" y="261938"/>
                  </a:lnTo>
                  <a:lnTo>
                    <a:pt x="557213" y="273844"/>
                  </a:lnTo>
                  <a:lnTo>
                    <a:pt x="450056" y="316706"/>
                  </a:lnTo>
                  <a:lnTo>
                    <a:pt x="326231" y="371475"/>
                  </a:lnTo>
                  <a:lnTo>
                    <a:pt x="173831" y="442913"/>
                  </a:lnTo>
                  <a:lnTo>
                    <a:pt x="50006" y="507206"/>
                  </a:lnTo>
                  <a:lnTo>
                    <a:pt x="23813" y="516731"/>
                  </a:lnTo>
                  <a:lnTo>
                    <a:pt x="7144" y="514350"/>
                  </a:lnTo>
                  <a:lnTo>
                    <a:pt x="0" y="507206"/>
                  </a:lnTo>
                  <a:lnTo>
                    <a:pt x="0" y="488156"/>
                  </a:lnTo>
                  <a:lnTo>
                    <a:pt x="11906" y="457200"/>
                  </a:lnTo>
                  <a:lnTo>
                    <a:pt x="64294" y="409575"/>
                  </a:lnTo>
                  <a:lnTo>
                    <a:pt x="161925" y="309563"/>
                  </a:lnTo>
                  <a:lnTo>
                    <a:pt x="202406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4D38062B-49D0-8845-B047-02AE3615D2B5}"/>
                </a:ext>
              </a:extLst>
            </p:cNvPr>
            <p:cNvSpPr/>
            <p:nvPr/>
          </p:nvSpPr>
          <p:spPr>
            <a:xfrm>
              <a:off x="3849688" y="3852863"/>
              <a:ext cx="2384425" cy="1628775"/>
            </a:xfrm>
            <a:custGeom>
              <a:avLst/>
              <a:gdLst>
                <a:gd name="connsiteX0" fmla="*/ 526257 w 2383632"/>
                <a:gd name="connsiteY0" fmla="*/ 228600 h 1628775"/>
                <a:gd name="connsiteX1" fmla="*/ 373857 w 2383632"/>
                <a:gd name="connsiteY1" fmla="*/ 240506 h 1628775"/>
                <a:gd name="connsiteX2" fmla="*/ 240507 w 2383632"/>
                <a:gd name="connsiteY2" fmla="*/ 250031 h 1628775"/>
                <a:gd name="connsiteX3" fmla="*/ 123825 w 2383632"/>
                <a:gd name="connsiteY3" fmla="*/ 250031 h 1628775"/>
                <a:gd name="connsiteX4" fmla="*/ 0 w 2383632"/>
                <a:gd name="connsiteY4" fmla="*/ 250031 h 1628775"/>
                <a:gd name="connsiteX5" fmla="*/ 9525 w 2383632"/>
                <a:gd name="connsiteY5" fmla="*/ 385762 h 1628775"/>
                <a:gd name="connsiteX6" fmla="*/ 145257 w 2383632"/>
                <a:gd name="connsiteY6" fmla="*/ 407193 h 1628775"/>
                <a:gd name="connsiteX7" fmla="*/ 226219 w 2383632"/>
                <a:gd name="connsiteY7" fmla="*/ 409575 h 1628775"/>
                <a:gd name="connsiteX8" fmla="*/ 347663 w 2383632"/>
                <a:gd name="connsiteY8" fmla="*/ 404812 h 1628775"/>
                <a:gd name="connsiteX9" fmla="*/ 495300 w 2383632"/>
                <a:gd name="connsiteY9" fmla="*/ 395287 h 1628775"/>
                <a:gd name="connsiteX10" fmla="*/ 673894 w 2383632"/>
                <a:gd name="connsiteY10" fmla="*/ 381000 h 1628775"/>
                <a:gd name="connsiteX11" fmla="*/ 823913 w 2383632"/>
                <a:gd name="connsiteY11" fmla="*/ 366712 h 1628775"/>
                <a:gd name="connsiteX12" fmla="*/ 923925 w 2383632"/>
                <a:gd name="connsiteY12" fmla="*/ 357187 h 1628775"/>
                <a:gd name="connsiteX13" fmla="*/ 1226344 w 2383632"/>
                <a:gd name="connsiteY13" fmla="*/ 330993 h 1628775"/>
                <a:gd name="connsiteX14" fmla="*/ 1371600 w 2383632"/>
                <a:gd name="connsiteY14" fmla="*/ 319087 h 1628775"/>
                <a:gd name="connsiteX15" fmla="*/ 1497807 w 2383632"/>
                <a:gd name="connsiteY15" fmla="*/ 304800 h 1628775"/>
                <a:gd name="connsiteX16" fmla="*/ 1640682 w 2383632"/>
                <a:gd name="connsiteY16" fmla="*/ 283368 h 1628775"/>
                <a:gd name="connsiteX17" fmla="*/ 1783557 w 2383632"/>
                <a:gd name="connsiteY17" fmla="*/ 261937 h 1628775"/>
                <a:gd name="connsiteX18" fmla="*/ 1962150 w 2383632"/>
                <a:gd name="connsiteY18" fmla="*/ 228600 h 1628775"/>
                <a:gd name="connsiteX19" fmla="*/ 1988344 w 2383632"/>
                <a:gd name="connsiteY19" fmla="*/ 223837 h 1628775"/>
                <a:gd name="connsiteX20" fmla="*/ 2005013 w 2383632"/>
                <a:gd name="connsiteY20" fmla="*/ 228600 h 1628775"/>
                <a:gd name="connsiteX21" fmla="*/ 2021682 w 2383632"/>
                <a:gd name="connsiteY21" fmla="*/ 238125 h 1628775"/>
                <a:gd name="connsiteX22" fmla="*/ 2038350 w 2383632"/>
                <a:gd name="connsiteY22" fmla="*/ 252412 h 1628775"/>
                <a:gd name="connsiteX23" fmla="*/ 2047875 w 2383632"/>
                <a:gd name="connsiteY23" fmla="*/ 271462 h 1628775"/>
                <a:gd name="connsiteX24" fmla="*/ 2052638 w 2383632"/>
                <a:gd name="connsiteY24" fmla="*/ 292893 h 1628775"/>
                <a:gd name="connsiteX25" fmla="*/ 2055019 w 2383632"/>
                <a:gd name="connsiteY25" fmla="*/ 342900 h 1628775"/>
                <a:gd name="connsiteX26" fmla="*/ 2052638 w 2383632"/>
                <a:gd name="connsiteY26" fmla="*/ 585787 h 1628775"/>
                <a:gd name="connsiteX27" fmla="*/ 2043113 w 2383632"/>
                <a:gd name="connsiteY27" fmla="*/ 812006 h 1628775"/>
                <a:gd name="connsiteX28" fmla="*/ 2033588 w 2383632"/>
                <a:gd name="connsiteY28" fmla="*/ 966787 h 1628775"/>
                <a:gd name="connsiteX29" fmla="*/ 2031207 w 2383632"/>
                <a:gd name="connsiteY29" fmla="*/ 1035843 h 1628775"/>
                <a:gd name="connsiteX30" fmla="*/ 2035969 w 2383632"/>
                <a:gd name="connsiteY30" fmla="*/ 1607343 h 1628775"/>
                <a:gd name="connsiteX31" fmla="*/ 2052638 w 2383632"/>
                <a:gd name="connsiteY31" fmla="*/ 1621631 h 1628775"/>
                <a:gd name="connsiteX32" fmla="*/ 2074069 w 2383632"/>
                <a:gd name="connsiteY32" fmla="*/ 1626393 h 1628775"/>
                <a:gd name="connsiteX33" fmla="*/ 2088357 w 2383632"/>
                <a:gd name="connsiteY33" fmla="*/ 1628775 h 1628775"/>
                <a:gd name="connsiteX34" fmla="*/ 2116932 w 2383632"/>
                <a:gd name="connsiteY34" fmla="*/ 1616868 h 1628775"/>
                <a:gd name="connsiteX35" fmla="*/ 2143125 w 2383632"/>
                <a:gd name="connsiteY35" fmla="*/ 1597818 h 1628775"/>
                <a:gd name="connsiteX36" fmla="*/ 2171700 w 2383632"/>
                <a:gd name="connsiteY36" fmla="*/ 1569243 h 1628775"/>
                <a:gd name="connsiteX37" fmla="*/ 2200275 w 2383632"/>
                <a:gd name="connsiteY37" fmla="*/ 1531143 h 1628775"/>
                <a:gd name="connsiteX38" fmla="*/ 2235994 w 2383632"/>
                <a:gd name="connsiteY38" fmla="*/ 1471612 h 1628775"/>
                <a:gd name="connsiteX39" fmla="*/ 2264569 w 2383632"/>
                <a:gd name="connsiteY39" fmla="*/ 1414462 h 1628775"/>
                <a:gd name="connsiteX40" fmla="*/ 2293144 w 2383632"/>
                <a:gd name="connsiteY40" fmla="*/ 1347787 h 1628775"/>
                <a:gd name="connsiteX41" fmla="*/ 2314575 w 2383632"/>
                <a:gd name="connsiteY41" fmla="*/ 1266825 h 1628775"/>
                <a:gd name="connsiteX42" fmla="*/ 2324100 w 2383632"/>
                <a:gd name="connsiteY42" fmla="*/ 1207293 h 1628775"/>
                <a:gd name="connsiteX43" fmla="*/ 2319338 w 2383632"/>
                <a:gd name="connsiteY43" fmla="*/ 1152525 h 1628775"/>
                <a:gd name="connsiteX44" fmla="*/ 2307432 w 2383632"/>
                <a:gd name="connsiteY44" fmla="*/ 1000125 h 1628775"/>
                <a:gd name="connsiteX45" fmla="*/ 2300288 w 2383632"/>
                <a:gd name="connsiteY45" fmla="*/ 826293 h 1628775"/>
                <a:gd name="connsiteX46" fmla="*/ 2300288 w 2383632"/>
                <a:gd name="connsiteY46" fmla="*/ 711993 h 1628775"/>
                <a:gd name="connsiteX47" fmla="*/ 2302669 w 2383632"/>
                <a:gd name="connsiteY47" fmla="*/ 602456 h 1628775"/>
                <a:gd name="connsiteX48" fmla="*/ 2305050 w 2383632"/>
                <a:gd name="connsiteY48" fmla="*/ 523875 h 1628775"/>
                <a:gd name="connsiteX49" fmla="*/ 2309813 w 2383632"/>
                <a:gd name="connsiteY49" fmla="*/ 461962 h 1628775"/>
                <a:gd name="connsiteX50" fmla="*/ 2316957 w 2383632"/>
                <a:gd name="connsiteY50" fmla="*/ 419100 h 1628775"/>
                <a:gd name="connsiteX51" fmla="*/ 2331244 w 2383632"/>
                <a:gd name="connsiteY51" fmla="*/ 376237 h 1628775"/>
                <a:gd name="connsiteX52" fmla="*/ 2340769 w 2383632"/>
                <a:gd name="connsiteY52" fmla="*/ 359568 h 1628775"/>
                <a:gd name="connsiteX53" fmla="*/ 2359819 w 2383632"/>
                <a:gd name="connsiteY53" fmla="*/ 345281 h 1628775"/>
                <a:gd name="connsiteX54" fmla="*/ 2371725 w 2383632"/>
                <a:gd name="connsiteY54" fmla="*/ 328612 h 1628775"/>
                <a:gd name="connsiteX55" fmla="*/ 2383632 w 2383632"/>
                <a:gd name="connsiteY55" fmla="*/ 300037 h 1628775"/>
                <a:gd name="connsiteX56" fmla="*/ 2383632 w 2383632"/>
                <a:gd name="connsiteY56" fmla="*/ 285750 h 1628775"/>
                <a:gd name="connsiteX57" fmla="*/ 2378869 w 2383632"/>
                <a:gd name="connsiteY57" fmla="*/ 254793 h 1628775"/>
                <a:gd name="connsiteX58" fmla="*/ 2362200 w 2383632"/>
                <a:gd name="connsiteY58" fmla="*/ 228600 h 1628775"/>
                <a:gd name="connsiteX59" fmla="*/ 2345532 w 2383632"/>
                <a:gd name="connsiteY59" fmla="*/ 202406 h 1628775"/>
                <a:gd name="connsiteX60" fmla="*/ 2288382 w 2383632"/>
                <a:gd name="connsiteY60" fmla="*/ 140493 h 1628775"/>
                <a:gd name="connsiteX61" fmla="*/ 2231232 w 2383632"/>
                <a:gd name="connsiteY61" fmla="*/ 83343 h 1628775"/>
                <a:gd name="connsiteX62" fmla="*/ 2162175 w 2383632"/>
                <a:gd name="connsiteY62" fmla="*/ 38100 h 1628775"/>
                <a:gd name="connsiteX63" fmla="*/ 2102644 w 2383632"/>
                <a:gd name="connsiteY63" fmla="*/ 7143 h 1628775"/>
                <a:gd name="connsiteX64" fmla="*/ 2085975 w 2383632"/>
                <a:gd name="connsiteY64" fmla="*/ 0 h 1628775"/>
                <a:gd name="connsiteX65" fmla="*/ 2064544 w 2383632"/>
                <a:gd name="connsiteY65" fmla="*/ 0 h 1628775"/>
                <a:gd name="connsiteX66" fmla="*/ 2028825 w 2383632"/>
                <a:gd name="connsiteY66" fmla="*/ 9525 h 1628775"/>
                <a:gd name="connsiteX67" fmla="*/ 1976438 w 2383632"/>
                <a:gd name="connsiteY67" fmla="*/ 28575 h 1628775"/>
                <a:gd name="connsiteX68" fmla="*/ 1928813 w 2383632"/>
                <a:gd name="connsiteY68" fmla="*/ 50006 h 1628775"/>
                <a:gd name="connsiteX69" fmla="*/ 1712119 w 2383632"/>
                <a:gd name="connsiteY69" fmla="*/ 83343 h 1628775"/>
                <a:gd name="connsiteX70" fmla="*/ 1435894 w 2383632"/>
                <a:gd name="connsiteY70" fmla="*/ 123825 h 1628775"/>
                <a:gd name="connsiteX71" fmla="*/ 1178719 w 2383632"/>
                <a:gd name="connsiteY71" fmla="*/ 154781 h 1628775"/>
                <a:gd name="connsiteX72" fmla="*/ 919163 w 2383632"/>
                <a:gd name="connsiteY72" fmla="*/ 176212 h 1628775"/>
                <a:gd name="connsiteX73" fmla="*/ 735807 w 2383632"/>
                <a:gd name="connsiteY73" fmla="*/ 202406 h 1628775"/>
                <a:gd name="connsiteX74" fmla="*/ 526257 w 2383632"/>
                <a:gd name="connsiteY74" fmla="*/ 228600 h 162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383632" h="1628775">
                  <a:moveTo>
                    <a:pt x="526257" y="228600"/>
                  </a:moveTo>
                  <a:lnTo>
                    <a:pt x="373857" y="240506"/>
                  </a:lnTo>
                  <a:lnTo>
                    <a:pt x="240507" y="250031"/>
                  </a:lnTo>
                  <a:lnTo>
                    <a:pt x="123825" y="250031"/>
                  </a:lnTo>
                  <a:lnTo>
                    <a:pt x="0" y="250031"/>
                  </a:lnTo>
                  <a:lnTo>
                    <a:pt x="9525" y="385762"/>
                  </a:lnTo>
                  <a:lnTo>
                    <a:pt x="145257" y="407193"/>
                  </a:lnTo>
                  <a:lnTo>
                    <a:pt x="226219" y="409575"/>
                  </a:lnTo>
                  <a:lnTo>
                    <a:pt x="347663" y="404812"/>
                  </a:lnTo>
                  <a:lnTo>
                    <a:pt x="495300" y="395287"/>
                  </a:lnTo>
                  <a:lnTo>
                    <a:pt x="673894" y="381000"/>
                  </a:lnTo>
                  <a:lnTo>
                    <a:pt x="823913" y="366712"/>
                  </a:lnTo>
                  <a:lnTo>
                    <a:pt x="923925" y="357187"/>
                  </a:lnTo>
                  <a:lnTo>
                    <a:pt x="1226344" y="330993"/>
                  </a:lnTo>
                  <a:lnTo>
                    <a:pt x="1371600" y="319087"/>
                  </a:lnTo>
                  <a:lnTo>
                    <a:pt x="1497807" y="304800"/>
                  </a:lnTo>
                  <a:lnTo>
                    <a:pt x="1640682" y="283368"/>
                  </a:lnTo>
                  <a:lnTo>
                    <a:pt x="1783557" y="261937"/>
                  </a:lnTo>
                  <a:lnTo>
                    <a:pt x="1962150" y="228600"/>
                  </a:lnTo>
                  <a:lnTo>
                    <a:pt x="1988344" y="223837"/>
                  </a:lnTo>
                  <a:lnTo>
                    <a:pt x="2005013" y="228600"/>
                  </a:lnTo>
                  <a:lnTo>
                    <a:pt x="2021682" y="238125"/>
                  </a:lnTo>
                  <a:lnTo>
                    <a:pt x="2038350" y="252412"/>
                  </a:lnTo>
                  <a:lnTo>
                    <a:pt x="2047875" y="271462"/>
                  </a:lnTo>
                  <a:lnTo>
                    <a:pt x="2052638" y="292893"/>
                  </a:lnTo>
                  <a:lnTo>
                    <a:pt x="2055019" y="342900"/>
                  </a:lnTo>
                  <a:cubicBezTo>
                    <a:pt x="2054225" y="423862"/>
                    <a:pt x="2053432" y="504825"/>
                    <a:pt x="2052638" y="585787"/>
                  </a:cubicBezTo>
                  <a:lnTo>
                    <a:pt x="2043113" y="812006"/>
                  </a:lnTo>
                  <a:lnTo>
                    <a:pt x="2033588" y="966787"/>
                  </a:lnTo>
                  <a:cubicBezTo>
                    <a:pt x="2032794" y="989806"/>
                    <a:pt x="2032001" y="1012824"/>
                    <a:pt x="2031207" y="1035843"/>
                  </a:cubicBezTo>
                  <a:cubicBezTo>
                    <a:pt x="2032794" y="1226343"/>
                    <a:pt x="2034382" y="1416843"/>
                    <a:pt x="2035969" y="1607343"/>
                  </a:cubicBezTo>
                  <a:lnTo>
                    <a:pt x="2052638" y="1621631"/>
                  </a:lnTo>
                  <a:lnTo>
                    <a:pt x="2074069" y="1626393"/>
                  </a:lnTo>
                  <a:lnTo>
                    <a:pt x="2088357" y="1628775"/>
                  </a:lnTo>
                  <a:lnTo>
                    <a:pt x="2116932" y="1616868"/>
                  </a:lnTo>
                  <a:lnTo>
                    <a:pt x="2143125" y="1597818"/>
                  </a:lnTo>
                  <a:lnTo>
                    <a:pt x="2171700" y="1569243"/>
                  </a:lnTo>
                  <a:lnTo>
                    <a:pt x="2200275" y="1531143"/>
                  </a:lnTo>
                  <a:lnTo>
                    <a:pt x="2235994" y="1471612"/>
                  </a:lnTo>
                  <a:lnTo>
                    <a:pt x="2264569" y="1414462"/>
                  </a:lnTo>
                  <a:lnTo>
                    <a:pt x="2293144" y="1347787"/>
                  </a:lnTo>
                  <a:lnTo>
                    <a:pt x="2314575" y="1266825"/>
                  </a:lnTo>
                  <a:lnTo>
                    <a:pt x="2324100" y="1207293"/>
                  </a:lnTo>
                  <a:lnTo>
                    <a:pt x="2319338" y="1152525"/>
                  </a:lnTo>
                  <a:lnTo>
                    <a:pt x="2307432" y="1000125"/>
                  </a:lnTo>
                  <a:lnTo>
                    <a:pt x="2300288" y="826293"/>
                  </a:lnTo>
                  <a:lnTo>
                    <a:pt x="2300288" y="711993"/>
                  </a:lnTo>
                  <a:cubicBezTo>
                    <a:pt x="2301082" y="675481"/>
                    <a:pt x="2301875" y="638968"/>
                    <a:pt x="2302669" y="602456"/>
                  </a:cubicBezTo>
                  <a:cubicBezTo>
                    <a:pt x="2303463" y="576262"/>
                    <a:pt x="2304256" y="550069"/>
                    <a:pt x="2305050" y="523875"/>
                  </a:cubicBezTo>
                  <a:lnTo>
                    <a:pt x="2309813" y="461962"/>
                  </a:lnTo>
                  <a:lnTo>
                    <a:pt x="2316957" y="419100"/>
                  </a:lnTo>
                  <a:lnTo>
                    <a:pt x="2331244" y="376237"/>
                  </a:lnTo>
                  <a:lnTo>
                    <a:pt x="2340769" y="359568"/>
                  </a:lnTo>
                  <a:lnTo>
                    <a:pt x="2359819" y="345281"/>
                  </a:lnTo>
                  <a:lnTo>
                    <a:pt x="2371725" y="328612"/>
                  </a:lnTo>
                  <a:lnTo>
                    <a:pt x="2383632" y="300037"/>
                  </a:lnTo>
                  <a:lnTo>
                    <a:pt x="2383632" y="285750"/>
                  </a:lnTo>
                  <a:lnTo>
                    <a:pt x="2378869" y="254793"/>
                  </a:lnTo>
                  <a:lnTo>
                    <a:pt x="2362200" y="228600"/>
                  </a:lnTo>
                  <a:lnTo>
                    <a:pt x="2345532" y="202406"/>
                  </a:lnTo>
                  <a:lnTo>
                    <a:pt x="2288382" y="140493"/>
                  </a:lnTo>
                  <a:lnTo>
                    <a:pt x="2231232" y="83343"/>
                  </a:lnTo>
                  <a:lnTo>
                    <a:pt x="2162175" y="38100"/>
                  </a:lnTo>
                  <a:lnTo>
                    <a:pt x="2102644" y="7143"/>
                  </a:lnTo>
                  <a:lnTo>
                    <a:pt x="2085975" y="0"/>
                  </a:lnTo>
                  <a:lnTo>
                    <a:pt x="2064544" y="0"/>
                  </a:lnTo>
                  <a:lnTo>
                    <a:pt x="2028825" y="9525"/>
                  </a:lnTo>
                  <a:lnTo>
                    <a:pt x="1976438" y="28575"/>
                  </a:lnTo>
                  <a:lnTo>
                    <a:pt x="1928813" y="50006"/>
                  </a:lnTo>
                  <a:lnTo>
                    <a:pt x="1712119" y="83343"/>
                  </a:lnTo>
                  <a:lnTo>
                    <a:pt x="1435894" y="123825"/>
                  </a:lnTo>
                  <a:lnTo>
                    <a:pt x="1178719" y="154781"/>
                  </a:lnTo>
                  <a:lnTo>
                    <a:pt x="919163" y="176212"/>
                  </a:lnTo>
                  <a:lnTo>
                    <a:pt x="735807" y="202406"/>
                  </a:lnTo>
                  <a:lnTo>
                    <a:pt x="526257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DEA8DC40-57BF-ED44-8DED-A4658C76AFF4}"/>
                </a:ext>
              </a:extLst>
            </p:cNvPr>
            <p:cNvSpPr/>
            <p:nvPr/>
          </p:nvSpPr>
          <p:spPr>
            <a:xfrm>
              <a:off x="5329238" y="4805363"/>
              <a:ext cx="641350" cy="671512"/>
            </a:xfrm>
            <a:custGeom>
              <a:avLst/>
              <a:gdLst>
                <a:gd name="connsiteX0" fmla="*/ 138112 w 640556"/>
                <a:gd name="connsiteY0" fmla="*/ 76200 h 671512"/>
                <a:gd name="connsiteX1" fmla="*/ 276225 w 640556"/>
                <a:gd name="connsiteY1" fmla="*/ 119062 h 671512"/>
                <a:gd name="connsiteX2" fmla="*/ 402431 w 640556"/>
                <a:gd name="connsiteY2" fmla="*/ 159543 h 671512"/>
                <a:gd name="connsiteX3" fmla="*/ 438150 w 640556"/>
                <a:gd name="connsiteY3" fmla="*/ 169068 h 671512"/>
                <a:gd name="connsiteX4" fmla="*/ 466725 w 640556"/>
                <a:gd name="connsiteY4" fmla="*/ 173831 h 671512"/>
                <a:gd name="connsiteX5" fmla="*/ 490537 w 640556"/>
                <a:gd name="connsiteY5" fmla="*/ 171450 h 671512"/>
                <a:gd name="connsiteX6" fmla="*/ 514350 w 640556"/>
                <a:gd name="connsiteY6" fmla="*/ 161925 h 671512"/>
                <a:gd name="connsiteX7" fmla="*/ 528637 w 640556"/>
                <a:gd name="connsiteY7" fmla="*/ 152400 h 671512"/>
                <a:gd name="connsiteX8" fmla="*/ 542925 w 640556"/>
                <a:gd name="connsiteY8" fmla="*/ 130968 h 671512"/>
                <a:gd name="connsiteX9" fmla="*/ 554831 w 640556"/>
                <a:gd name="connsiteY9" fmla="*/ 97631 h 671512"/>
                <a:gd name="connsiteX10" fmla="*/ 559593 w 640556"/>
                <a:gd name="connsiteY10" fmla="*/ 0 h 671512"/>
                <a:gd name="connsiteX11" fmla="*/ 640556 w 640556"/>
                <a:gd name="connsiteY11" fmla="*/ 654843 h 671512"/>
                <a:gd name="connsiteX12" fmla="*/ 611981 w 640556"/>
                <a:gd name="connsiteY12" fmla="*/ 671512 h 671512"/>
                <a:gd name="connsiteX13" fmla="*/ 581025 w 640556"/>
                <a:gd name="connsiteY13" fmla="*/ 669131 h 671512"/>
                <a:gd name="connsiteX14" fmla="*/ 557212 w 640556"/>
                <a:gd name="connsiteY14" fmla="*/ 654843 h 671512"/>
                <a:gd name="connsiteX15" fmla="*/ 533400 w 640556"/>
                <a:gd name="connsiteY15" fmla="*/ 631031 h 671512"/>
                <a:gd name="connsiteX16" fmla="*/ 509587 w 640556"/>
                <a:gd name="connsiteY16" fmla="*/ 592931 h 671512"/>
                <a:gd name="connsiteX17" fmla="*/ 485775 w 640556"/>
                <a:gd name="connsiteY17" fmla="*/ 535781 h 671512"/>
                <a:gd name="connsiteX18" fmla="*/ 466725 w 640556"/>
                <a:gd name="connsiteY18" fmla="*/ 483393 h 671512"/>
                <a:gd name="connsiteX19" fmla="*/ 452437 w 640556"/>
                <a:gd name="connsiteY19" fmla="*/ 454818 h 671512"/>
                <a:gd name="connsiteX20" fmla="*/ 426243 w 640556"/>
                <a:gd name="connsiteY20" fmla="*/ 419100 h 671512"/>
                <a:gd name="connsiteX21" fmla="*/ 383381 w 640556"/>
                <a:gd name="connsiteY21" fmla="*/ 373856 h 671512"/>
                <a:gd name="connsiteX22" fmla="*/ 340518 w 640556"/>
                <a:gd name="connsiteY22" fmla="*/ 335756 h 671512"/>
                <a:gd name="connsiteX23" fmla="*/ 278606 w 640556"/>
                <a:gd name="connsiteY23" fmla="*/ 283368 h 671512"/>
                <a:gd name="connsiteX24" fmla="*/ 214312 w 640556"/>
                <a:gd name="connsiteY24" fmla="*/ 233362 h 671512"/>
                <a:gd name="connsiteX25" fmla="*/ 154781 w 640556"/>
                <a:gd name="connsiteY25" fmla="*/ 190500 h 671512"/>
                <a:gd name="connsiteX26" fmla="*/ 61912 w 640556"/>
                <a:gd name="connsiteY26" fmla="*/ 135731 h 671512"/>
                <a:gd name="connsiteX27" fmla="*/ 45243 w 640556"/>
                <a:gd name="connsiteY27" fmla="*/ 126206 h 671512"/>
                <a:gd name="connsiteX28" fmla="*/ 23812 w 640556"/>
                <a:gd name="connsiteY28" fmla="*/ 102393 h 671512"/>
                <a:gd name="connsiteX29" fmla="*/ 7143 w 640556"/>
                <a:gd name="connsiteY29" fmla="*/ 78581 h 671512"/>
                <a:gd name="connsiteX30" fmla="*/ 0 w 640556"/>
                <a:gd name="connsiteY30" fmla="*/ 50006 h 671512"/>
                <a:gd name="connsiteX31" fmla="*/ 7143 w 640556"/>
                <a:gd name="connsiteY31" fmla="*/ 40481 h 671512"/>
                <a:gd name="connsiteX32" fmla="*/ 16668 w 640556"/>
                <a:gd name="connsiteY32" fmla="*/ 40481 h 671512"/>
                <a:gd name="connsiteX33" fmla="*/ 47625 w 640556"/>
                <a:gd name="connsiteY33" fmla="*/ 47625 h 671512"/>
                <a:gd name="connsiteX34" fmla="*/ 138112 w 640556"/>
                <a:gd name="connsiteY34" fmla="*/ 76200 h 67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40556" h="671512">
                  <a:moveTo>
                    <a:pt x="138112" y="76200"/>
                  </a:moveTo>
                  <a:lnTo>
                    <a:pt x="276225" y="119062"/>
                  </a:lnTo>
                  <a:lnTo>
                    <a:pt x="402431" y="159543"/>
                  </a:lnTo>
                  <a:lnTo>
                    <a:pt x="438150" y="169068"/>
                  </a:lnTo>
                  <a:lnTo>
                    <a:pt x="466725" y="173831"/>
                  </a:lnTo>
                  <a:lnTo>
                    <a:pt x="490537" y="171450"/>
                  </a:lnTo>
                  <a:lnTo>
                    <a:pt x="514350" y="161925"/>
                  </a:lnTo>
                  <a:lnTo>
                    <a:pt x="528637" y="152400"/>
                  </a:lnTo>
                  <a:lnTo>
                    <a:pt x="542925" y="130968"/>
                  </a:lnTo>
                  <a:lnTo>
                    <a:pt x="554831" y="97631"/>
                  </a:lnTo>
                  <a:lnTo>
                    <a:pt x="559593" y="0"/>
                  </a:lnTo>
                  <a:lnTo>
                    <a:pt x="640556" y="654843"/>
                  </a:lnTo>
                  <a:lnTo>
                    <a:pt x="611981" y="671512"/>
                  </a:lnTo>
                  <a:lnTo>
                    <a:pt x="581025" y="669131"/>
                  </a:lnTo>
                  <a:lnTo>
                    <a:pt x="557212" y="654843"/>
                  </a:lnTo>
                  <a:lnTo>
                    <a:pt x="533400" y="631031"/>
                  </a:lnTo>
                  <a:lnTo>
                    <a:pt x="509587" y="592931"/>
                  </a:lnTo>
                  <a:lnTo>
                    <a:pt x="485775" y="535781"/>
                  </a:lnTo>
                  <a:lnTo>
                    <a:pt x="466725" y="483393"/>
                  </a:lnTo>
                  <a:lnTo>
                    <a:pt x="452437" y="454818"/>
                  </a:lnTo>
                  <a:lnTo>
                    <a:pt x="426243" y="419100"/>
                  </a:lnTo>
                  <a:lnTo>
                    <a:pt x="383381" y="373856"/>
                  </a:lnTo>
                  <a:lnTo>
                    <a:pt x="340518" y="335756"/>
                  </a:lnTo>
                  <a:lnTo>
                    <a:pt x="278606" y="283368"/>
                  </a:lnTo>
                  <a:lnTo>
                    <a:pt x="214312" y="233362"/>
                  </a:lnTo>
                  <a:lnTo>
                    <a:pt x="154781" y="190500"/>
                  </a:lnTo>
                  <a:lnTo>
                    <a:pt x="61912" y="135731"/>
                  </a:lnTo>
                  <a:lnTo>
                    <a:pt x="45243" y="126206"/>
                  </a:lnTo>
                  <a:lnTo>
                    <a:pt x="23812" y="102393"/>
                  </a:lnTo>
                  <a:lnTo>
                    <a:pt x="7143" y="78581"/>
                  </a:lnTo>
                  <a:lnTo>
                    <a:pt x="0" y="50006"/>
                  </a:lnTo>
                  <a:lnTo>
                    <a:pt x="7143" y="40481"/>
                  </a:lnTo>
                  <a:lnTo>
                    <a:pt x="16668" y="40481"/>
                  </a:lnTo>
                  <a:lnTo>
                    <a:pt x="47625" y="47625"/>
                  </a:lnTo>
                  <a:lnTo>
                    <a:pt x="138112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B5DC097F-B1DF-2147-BB10-4C15BB1E2FA7}"/>
                </a:ext>
              </a:extLst>
            </p:cNvPr>
            <p:cNvSpPr/>
            <p:nvPr/>
          </p:nvSpPr>
          <p:spPr>
            <a:xfrm>
              <a:off x="4687888" y="3427413"/>
              <a:ext cx="392112" cy="2751137"/>
            </a:xfrm>
            <a:custGeom>
              <a:avLst/>
              <a:gdLst>
                <a:gd name="connsiteX0" fmla="*/ 324806 w 391885"/>
                <a:gd name="connsiteY0" fmla="*/ 1002663 h 2750261"/>
                <a:gd name="connsiteX1" fmla="*/ 324806 w 391885"/>
                <a:gd name="connsiteY1" fmla="*/ 741406 h 2750261"/>
                <a:gd name="connsiteX2" fmla="*/ 324806 w 391885"/>
                <a:gd name="connsiteY2" fmla="*/ 522515 h 2750261"/>
                <a:gd name="connsiteX3" fmla="*/ 328336 w 391885"/>
                <a:gd name="connsiteY3" fmla="*/ 473088 h 2750261"/>
                <a:gd name="connsiteX4" fmla="*/ 331867 w 391885"/>
                <a:gd name="connsiteY4" fmla="*/ 423661 h 2750261"/>
                <a:gd name="connsiteX5" fmla="*/ 335397 w 391885"/>
                <a:gd name="connsiteY5" fmla="*/ 388356 h 2750261"/>
                <a:gd name="connsiteX6" fmla="*/ 345989 w 391885"/>
                <a:gd name="connsiteY6" fmla="*/ 338929 h 2750261"/>
                <a:gd name="connsiteX7" fmla="*/ 363641 w 391885"/>
                <a:gd name="connsiteY7" fmla="*/ 296563 h 2750261"/>
                <a:gd name="connsiteX8" fmla="*/ 381294 w 391885"/>
                <a:gd name="connsiteY8" fmla="*/ 264788 h 2750261"/>
                <a:gd name="connsiteX9" fmla="*/ 388355 w 391885"/>
                <a:gd name="connsiteY9" fmla="*/ 247136 h 2750261"/>
                <a:gd name="connsiteX10" fmla="*/ 391885 w 391885"/>
                <a:gd name="connsiteY10" fmla="*/ 222422 h 2750261"/>
                <a:gd name="connsiteX11" fmla="*/ 374233 w 391885"/>
                <a:gd name="connsiteY11" fmla="*/ 183586 h 2750261"/>
                <a:gd name="connsiteX12" fmla="*/ 349519 w 391885"/>
                <a:gd name="connsiteY12" fmla="*/ 141220 h 2750261"/>
                <a:gd name="connsiteX13" fmla="*/ 310684 w 391885"/>
                <a:gd name="connsiteY13" fmla="*/ 95324 h 2750261"/>
                <a:gd name="connsiteX14" fmla="*/ 250665 w 391885"/>
                <a:gd name="connsiteY14" fmla="*/ 38836 h 2750261"/>
                <a:gd name="connsiteX15" fmla="*/ 197708 w 391885"/>
                <a:gd name="connsiteY15" fmla="*/ 0 h 2750261"/>
                <a:gd name="connsiteX16" fmla="*/ 0 w 391885"/>
                <a:gd name="connsiteY16" fmla="*/ 56488 h 2750261"/>
                <a:gd name="connsiteX17" fmla="*/ 17652 w 391885"/>
                <a:gd name="connsiteY17" fmla="*/ 105915 h 2750261"/>
                <a:gd name="connsiteX18" fmla="*/ 31774 w 391885"/>
                <a:gd name="connsiteY18" fmla="*/ 151812 h 2750261"/>
                <a:gd name="connsiteX19" fmla="*/ 42366 w 391885"/>
                <a:gd name="connsiteY19" fmla="*/ 211830 h 2750261"/>
                <a:gd name="connsiteX20" fmla="*/ 49427 w 391885"/>
                <a:gd name="connsiteY20" fmla="*/ 282441 h 2750261"/>
                <a:gd name="connsiteX21" fmla="*/ 52957 w 391885"/>
                <a:gd name="connsiteY21" fmla="*/ 356581 h 2750261"/>
                <a:gd name="connsiteX22" fmla="*/ 56488 w 391885"/>
                <a:gd name="connsiteY22" fmla="*/ 614308 h 2750261"/>
                <a:gd name="connsiteX23" fmla="*/ 56488 w 391885"/>
                <a:gd name="connsiteY23" fmla="*/ 981480 h 2750261"/>
                <a:gd name="connsiteX24" fmla="*/ 56488 w 391885"/>
                <a:gd name="connsiteY24" fmla="*/ 1218024 h 2750261"/>
                <a:gd name="connsiteX25" fmla="*/ 56488 w 391885"/>
                <a:gd name="connsiteY25" fmla="*/ 1669928 h 2750261"/>
                <a:gd name="connsiteX26" fmla="*/ 56488 w 391885"/>
                <a:gd name="connsiteY26" fmla="*/ 1998264 h 2750261"/>
                <a:gd name="connsiteX27" fmla="*/ 56488 w 391885"/>
                <a:gd name="connsiteY27" fmla="*/ 2181851 h 2750261"/>
                <a:gd name="connsiteX28" fmla="*/ 56488 w 391885"/>
                <a:gd name="connsiteY28" fmla="*/ 2312479 h 2750261"/>
                <a:gd name="connsiteX29" fmla="*/ 56488 w 391885"/>
                <a:gd name="connsiteY29" fmla="*/ 2414864 h 2750261"/>
                <a:gd name="connsiteX30" fmla="*/ 56488 w 391885"/>
                <a:gd name="connsiteY30" fmla="*/ 2499596 h 2750261"/>
                <a:gd name="connsiteX31" fmla="*/ 63549 w 391885"/>
                <a:gd name="connsiteY31" fmla="*/ 2552553 h 2750261"/>
                <a:gd name="connsiteX32" fmla="*/ 70610 w 391885"/>
                <a:gd name="connsiteY32" fmla="*/ 2605511 h 2750261"/>
                <a:gd name="connsiteX33" fmla="*/ 88262 w 391885"/>
                <a:gd name="connsiteY33" fmla="*/ 2669060 h 2750261"/>
                <a:gd name="connsiteX34" fmla="*/ 105915 w 391885"/>
                <a:gd name="connsiteY34" fmla="*/ 2704365 h 2750261"/>
                <a:gd name="connsiteX35" fmla="*/ 123567 w 391885"/>
                <a:gd name="connsiteY35" fmla="*/ 2729078 h 2750261"/>
                <a:gd name="connsiteX36" fmla="*/ 137689 w 391885"/>
                <a:gd name="connsiteY36" fmla="*/ 2743200 h 2750261"/>
                <a:gd name="connsiteX37" fmla="*/ 158872 w 391885"/>
                <a:gd name="connsiteY37" fmla="*/ 2750261 h 2750261"/>
                <a:gd name="connsiteX38" fmla="*/ 176525 w 391885"/>
                <a:gd name="connsiteY38" fmla="*/ 2750261 h 2750261"/>
                <a:gd name="connsiteX39" fmla="*/ 208299 w 391885"/>
                <a:gd name="connsiteY39" fmla="*/ 2739670 h 2750261"/>
                <a:gd name="connsiteX40" fmla="*/ 229482 w 391885"/>
                <a:gd name="connsiteY40" fmla="*/ 2725548 h 2750261"/>
                <a:gd name="connsiteX41" fmla="*/ 250665 w 391885"/>
                <a:gd name="connsiteY41" fmla="*/ 2697304 h 2750261"/>
                <a:gd name="connsiteX42" fmla="*/ 268318 w 391885"/>
                <a:gd name="connsiteY42" fmla="*/ 2654938 h 2750261"/>
                <a:gd name="connsiteX43" fmla="*/ 278909 w 391885"/>
                <a:gd name="connsiteY43" fmla="*/ 2594919 h 2750261"/>
                <a:gd name="connsiteX44" fmla="*/ 285970 w 391885"/>
                <a:gd name="connsiteY44" fmla="*/ 2474882 h 2750261"/>
                <a:gd name="connsiteX45" fmla="*/ 303623 w 391885"/>
                <a:gd name="connsiteY45" fmla="*/ 2199503 h 2750261"/>
                <a:gd name="connsiteX46" fmla="*/ 310684 w 391885"/>
                <a:gd name="connsiteY46" fmla="*/ 1962959 h 2750261"/>
                <a:gd name="connsiteX47" fmla="*/ 317745 w 391885"/>
                <a:gd name="connsiteY47" fmla="*/ 1595787 h 2750261"/>
                <a:gd name="connsiteX48" fmla="*/ 324806 w 391885"/>
                <a:gd name="connsiteY48" fmla="*/ 1179188 h 2750261"/>
                <a:gd name="connsiteX49" fmla="*/ 324806 w 391885"/>
                <a:gd name="connsiteY49" fmla="*/ 1002663 h 275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91885" h="2750261">
                  <a:moveTo>
                    <a:pt x="324806" y="1002663"/>
                  </a:moveTo>
                  <a:lnTo>
                    <a:pt x="324806" y="741406"/>
                  </a:lnTo>
                  <a:lnTo>
                    <a:pt x="324806" y="522515"/>
                  </a:lnTo>
                  <a:lnTo>
                    <a:pt x="328336" y="473088"/>
                  </a:lnTo>
                  <a:lnTo>
                    <a:pt x="331867" y="423661"/>
                  </a:lnTo>
                  <a:lnTo>
                    <a:pt x="335397" y="388356"/>
                  </a:lnTo>
                  <a:lnTo>
                    <a:pt x="345989" y="338929"/>
                  </a:lnTo>
                  <a:lnTo>
                    <a:pt x="363641" y="296563"/>
                  </a:lnTo>
                  <a:lnTo>
                    <a:pt x="381294" y="264788"/>
                  </a:lnTo>
                  <a:lnTo>
                    <a:pt x="388355" y="247136"/>
                  </a:lnTo>
                  <a:lnTo>
                    <a:pt x="391885" y="222422"/>
                  </a:lnTo>
                  <a:lnTo>
                    <a:pt x="374233" y="183586"/>
                  </a:lnTo>
                  <a:lnTo>
                    <a:pt x="349519" y="141220"/>
                  </a:lnTo>
                  <a:lnTo>
                    <a:pt x="310684" y="95324"/>
                  </a:lnTo>
                  <a:lnTo>
                    <a:pt x="250665" y="38836"/>
                  </a:lnTo>
                  <a:lnTo>
                    <a:pt x="197708" y="0"/>
                  </a:lnTo>
                  <a:lnTo>
                    <a:pt x="0" y="56488"/>
                  </a:lnTo>
                  <a:lnTo>
                    <a:pt x="17652" y="105915"/>
                  </a:lnTo>
                  <a:lnTo>
                    <a:pt x="31774" y="151812"/>
                  </a:lnTo>
                  <a:lnTo>
                    <a:pt x="42366" y="211830"/>
                  </a:lnTo>
                  <a:lnTo>
                    <a:pt x="49427" y="282441"/>
                  </a:lnTo>
                  <a:lnTo>
                    <a:pt x="52957" y="356581"/>
                  </a:lnTo>
                  <a:lnTo>
                    <a:pt x="56488" y="614308"/>
                  </a:lnTo>
                  <a:lnTo>
                    <a:pt x="56488" y="981480"/>
                  </a:lnTo>
                  <a:lnTo>
                    <a:pt x="56488" y="1218024"/>
                  </a:lnTo>
                  <a:lnTo>
                    <a:pt x="56488" y="1669928"/>
                  </a:lnTo>
                  <a:lnTo>
                    <a:pt x="56488" y="1998264"/>
                  </a:lnTo>
                  <a:lnTo>
                    <a:pt x="56488" y="2181851"/>
                  </a:lnTo>
                  <a:lnTo>
                    <a:pt x="56488" y="2312479"/>
                  </a:lnTo>
                  <a:lnTo>
                    <a:pt x="56488" y="2414864"/>
                  </a:lnTo>
                  <a:lnTo>
                    <a:pt x="56488" y="2499596"/>
                  </a:lnTo>
                  <a:lnTo>
                    <a:pt x="63549" y="2552553"/>
                  </a:lnTo>
                  <a:lnTo>
                    <a:pt x="70610" y="2605511"/>
                  </a:lnTo>
                  <a:lnTo>
                    <a:pt x="88262" y="2669060"/>
                  </a:lnTo>
                  <a:lnTo>
                    <a:pt x="105915" y="2704365"/>
                  </a:lnTo>
                  <a:lnTo>
                    <a:pt x="123567" y="2729078"/>
                  </a:lnTo>
                  <a:lnTo>
                    <a:pt x="137689" y="2743200"/>
                  </a:lnTo>
                  <a:lnTo>
                    <a:pt x="158872" y="2750261"/>
                  </a:lnTo>
                  <a:lnTo>
                    <a:pt x="176525" y="2750261"/>
                  </a:lnTo>
                  <a:lnTo>
                    <a:pt x="208299" y="2739670"/>
                  </a:lnTo>
                  <a:lnTo>
                    <a:pt x="229482" y="2725548"/>
                  </a:lnTo>
                  <a:lnTo>
                    <a:pt x="250665" y="2697304"/>
                  </a:lnTo>
                  <a:lnTo>
                    <a:pt x="268318" y="2654938"/>
                  </a:lnTo>
                  <a:lnTo>
                    <a:pt x="278909" y="2594919"/>
                  </a:lnTo>
                  <a:lnTo>
                    <a:pt x="285970" y="2474882"/>
                  </a:lnTo>
                  <a:lnTo>
                    <a:pt x="303623" y="2199503"/>
                  </a:lnTo>
                  <a:lnTo>
                    <a:pt x="310684" y="1962959"/>
                  </a:lnTo>
                  <a:lnTo>
                    <a:pt x="317745" y="1595787"/>
                  </a:lnTo>
                  <a:lnTo>
                    <a:pt x="324806" y="1179188"/>
                  </a:lnTo>
                  <a:lnTo>
                    <a:pt x="324806" y="1002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6977905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25B1F650-D0D5-BA4D-9262-2FBD6E3E3492}"/>
              </a:ext>
            </a:extLst>
          </p:cNvPr>
          <p:cNvSpPr/>
          <p:nvPr/>
        </p:nvSpPr>
        <p:spPr>
          <a:xfrm>
            <a:off x="3114675" y="1912938"/>
            <a:ext cx="804863" cy="622300"/>
          </a:xfrm>
          <a:custGeom>
            <a:avLst/>
            <a:gdLst>
              <a:gd name="connsiteX0" fmla="*/ 514350 w 804863"/>
              <a:gd name="connsiteY0" fmla="*/ 466725 h 623887"/>
              <a:gd name="connsiteX1" fmla="*/ 416719 w 804863"/>
              <a:gd name="connsiteY1" fmla="*/ 371475 h 623887"/>
              <a:gd name="connsiteX2" fmla="*/ 333375 w 804863"/>
              <a:gd name="connsiteY2" fmla="*/ 295275 h 623887"/>
              <a:gd name="connsiteX3" fmla="*/ 233363 w 804863"/>
              <a:gd name="connsiteY3" fmla="*/ 214312 h 623887"/>
              <a:gd name="connsiteX4" fmla="*/ 138113 w 804863"/>
              <a:gd name="connsiteY4" fmla="*/ 145256 h 623887"/>
              <a:gd name="connsiteX5" fmla="*/ 26194 w 804863"/>
              <a:gd name="connsiteY5" fmla="*/ 73819 h 623887"/>
              <a:gd name="connsiteX6" fmla="*/ 7144 w 804863"/>
              <a:gd name="connsiteY6" fmla="*/ 57150 h 623887"/>
              <a:gd name="connsiteX7" fmla="*/ 2381 w 804863"/>
              <a:gd name="connsiteY7" fmla="*/ 42862 h 623887"/>
              <a:gd name="connsiteX8" fmla="*/ 0 w 804863"/>
              <a:gd name="connsiteY8" fmla="*/ 23812 h 623887"/>
              <a:gd name="connsiteX9" fmla="*/ 7144 w 804863"/>
              <a:gd name="connsiteY9" fmla="*/ 9525 h 623887"/>
              <a:gd name="connsiteX10" fmla="*/ 26194 w 804863"/>
              <a:gd name="connsiteY10" fmla="*/ 0 h 623887"/>
              <a:gd name="connsiteX11" fmla="*/ 119063 w 804863"/>
              <a:gd name="connsiteY11" fmla="*/ 14287 h 623887"/>
              <a:gd name="connsiteX12" fmla="*/ 276225 w 804863"/>
              <a:gd name="connsiteY12" fmla="*/ 47625 h 623887"/>
              <a:gd name="connsiteX13" fmla="*/ 435769 w 804863"/>
              <a:gd name="connsiteY13" fmla="*/ 85725 h 623887"/>
              <a:gd name="connsiteX14" fmla="*/ 585788 w 804863"/>
              <a:gd name="connsiteY14" fmla="*/ 135731 h 623887"/>
              <a:gd name="connsiteX15" fmla="*/ 631031 w 804863"/>
              <a:gd name="connsiteY15" fmla="*/ 176212 h 623887"/>
              <a:gd name="connsiteX16" fmla="*/ 690563 w 804863"/>
              <a:gd name="connsiteY16" fmla="*/ 242887 h 623887"/>
              <a:gd name="connsiteX17" fmla="*/ 740569 w 804863"/>
              <a:gd name="connsiteY17" fmla="*/ 304800 h 623887"/>
              <a:gd name="connsiteX18" fmla="*/ 771525 w 804863"/>
              <a:gd name="connsiteY18" fmla="*/ 357187 h 623887"/>
              <a:gd name="connsiteX19" fmla="*/ 792956 w 804863"/>
              <a:gd name="connsiteY19" fmla="*/ 404812 h 623887"/>
              <a:gd name="connsiteX20" fmla="*/ 802481 w 804863"/>
              <a:gd name="connsiteY20" fmla="*/ 452437 h 623887"/>
              <a:gd name="connsiteX21" fmla="*/ 804863 w 804863"/>
              <a:gd name="connsiteY21" fmla="*/ 488156 h 623887"/>
              <a:gd name="connsiteX22" fmla="*/ 802481 w 804863"/>
              <a:gd name="connsiteY22" fmla="*/ 526256 h 623887"/>
              <a:gd name="connsiteX23" fmla="*/ 790575 w 804863"/>
              <a:gd name="connsiteY23" fmla="*/ 569119 h 623887"/>
              <a:gd name="connsiteX24" fmla="*/ 771525 w 804863"/>
              <a:gd name="connsiteY24" fmla="*/ 602456 h 623887"/>
              <a:gd name="connsiteX25" fmla="*/ 742950 w 804863"/>
              <a:gd name="connsiteY25" fmla="*/ 619125 h 623887"/>
              <a:gd name="connsiteX26" fmla="*/ 709613 w 804863"/>
              <a:gd name="connsiteY26" fmla="*/ 623887 h 623887"/>
              <a:gd name="connsiteX27" fmla="*/ 681038 w 804863"/>
              <a:gd name="connsiteY27" fmla="*/ 621506 h 623887"/>
              <a:gd name="connsiteX28" fmla="*/ 647700 w 804863"/>
              <a:gd name="connsiteY28" fmla="*/ 604837 h 623887"/>
              <a:gd name="connsiteX29" fmla="*/ 514350 w 804863"/>
              <a:gd name="connsiteY29" fmla="*/ 466725 h 623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804863" h="623887">
                <a:moveTo>
                  <a:pt x="514350" y="466725"/>
                </a:moveTo>
                <a:lnTo>
                  <a:pt x="416719" y="371475"/>
                </a:lnTo>
                <a:lnTo>
                  <a:pt x="333375" y="295275"/>
                </a:lnTo>
                <a:lnTo>
                  <a:pt x="233363" y="214312"/>
                </a:lnTo>
                <a:lnTo>
                  <a:pt x="138113" y="145256"/>
                </a:lnTo>
                <a:lnTo>
                  <a:pt x="26194" y="73819"/>
                </a:lnTo>
                <a:lnTo>
                  <a:pt x="7144" y="57150"/>
                </a:lnTo>
                <a:lnTo>
                  <a:pt x="2381" y="42862"/>
                </a:lnTo>
                <a:lnTo>
                  <a:pt x="0" y="23812"/>
                </a:lnTo>
                <a:lnTo>
                  <a:pt x="7144" y="9525"/>
                </a:lnTo>
                <a:lnTo>
                  <a:pt x="26194" y="0"/>
                </a:lnTo>
                <a:lnTo>
                  <a:pt x="119063" y="14287"/>
                </a:lnTo>
                <a:lnTo>
                  <a:pt x="276225" y="47625"/>
                </a:lnTo>
                <a:lnTo>
                  <a:pt x="435769" y="85725"/>
                </a:lnTo>
                <a:lnTo>
                  <a:pt x="585788" y="135731"/>
                </a:lnTo>
                <a:lnTo>
                  <a:pt x="631031" y="176212"/>
                </a:lnTo>
                <a:lnTo>
                  <a:pt x="690563" y="242887"/>
                </a:lnTo>
                <a:lnTo>
                  <a:pt x="740569" y="304800"/>
                </a:lnTo>
                <a:lnTo>
                  <a:pt x="771525" y="357187"/>
                </a:lnTo>
                <a:lnTo>
                  <a:pt x="792956" y="404812"/>
                </a:lnTo>
                <a:lnTo>
                  <a:pt x="802481" y="452437"/>
                </a:lnTo>
                <a:lnTo>
                  <a:pt x="804863" y="488156"/>
                </a:lnTo>
                <a:lnTo>
                  <a:pt x="802481" y="526256"/>
                </a:lnTo>
                <a:lnTo>
                  <a:pt x="790575" y="569119"/>
                </a:lnTo>
                <a:lnTo>
                  <a:pt x="771525" y="602456"/>
                </a:lnTo>
                <a:lnTo>
                  <a:pt x="742950" y="619125"/>
                </a:lnTo>
                <a:lnTo>
                  <a:pt x="709613" y="623887"/>
                </a:lnTo>
                <a:lnTo>
                  <a:pt x="681038" y="621506"/>
                </a:lnTo>
                <a:lnTo>
                  <a:pt x="647700" y="604837"/>
                </a:lnTo>
                <a:lnTo>
                  <a:pt x="514350" y="4667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CA755C60-DCAD-AA46-9E4E-8C392B56597B}"/>
              </a:ext>
            </a:extLst>
          </p:cNvPr>
          <p:cNvSpPr/>
          <p:nvPr/>
        </p:nvSpPr>
        <p:spPr>
          <a:xfrm>
            <a:off x="2732088" y="3009900"/>
            <a:ext cx="762000" cy="581025"/>
          </a:xfrm>
          <a:custGeom>
            <a:avLst/>
            <a:gdLst>
              <a:gd name="connsiteX0" fmla="*/ 442912 w 762000"/>
              <a:gd name="connsiteY0" fmla="*/ 492919 h 581025"/>
              <a:gd name="connsiteX1" fmla="*/ 373856 w 762000"/>
              <a:gd name="connsiteY1" fmla="*/ 442913 h 581025"/>
              <a:gd name="connsiteX2" fmla="*/ 309562 w 762000"/>
              <a:gd name="connsiteY2" fmla="*/ 390525 h 581025"/>
              <a:gd name="connsiteX3" fmla="*/ 252412 w 762000"/>
              <a:gd name="connsiteY3" fmla="*/ 335756 h 581025"/>
              <a:gd name="connsiteX4" fmla="*/ 161925 w 762000"/>
              <a:gd name="connsiteY4" fmla="*/ 235744 h 581025"/>
              <a:gd name="connsiteX5" fmla="*/ 47625 w 762000"/>
              <a:gd name="connsiteY5" fmla="*/ 100013 h 581025"/>
              <a:gd name="connsiteX6" fmla="*/ 2381 w 762000"/>
              <a:gd name="connsiteY6" fmla="*/ 45244 h 581025"/>
              <a:gd name="connsiteX7" fmla="*/ 0 w 762000"/>
              <a:gd name="connsiteY7" fmla="*/ 26194 h 581025"/>
              <a:gd name="connsiteX8" fmla="*/ 2381 w 762000"/>
              <a:gd name="connsiteY8" fmla="*/ 9525 h 581025"/>
              <a:gd name="connsiteX9" fmla="*/ 16669 w 762000"/>
              <a:gd name="connsiteY9" fmla="*/ 0 h 581025"/>
              <a:gd name="connsiteX10" fmla="*/ 45244 w 762000"/>
              <a:gd name="connsiteY10" fmla="*/ 2381 h 581025"/>
              <a:gd name="connsiteX11" fmla="*/ 176212 w 762000"/>
              <a:gd name="connsiteY11" fmla="*/ 64294 h 581025"/>
              <a:gd name="connsiteX12" fmla="*/ 319087 w 762000"/>
              <a:gd name="connsiteY12" fmla="*/ 114300 h 581025"/>
              <a:gd name="connsiteX13" fmla="*/ 452437 w 762000"/>
              <a:gd name="connsiteY13" fmla="*/ 157163 h 581025"/>
              <a:gd name="connsiteX14" fmla="*/ 588169 w 762000"/>
              <a:gd name="connsiteY14" fmla="*/ 200025 h 581025"/>
              <a:gd name="connsiteX15" fmla="*/ 628650 w 762000"/>
              <a:gd name="connsiteY15" fmla="*/ 219075 h 581025"/>
              <a:gd name="connsiteX16" fmla="*/ 669131 w 762000"/>
              <a:gd name="connsiteY16" fmla="*/ 245269 h 581025"/>
              <a:gd name="connsiteX17" fmla="*/ 704850 w 762000"/>
              <a:gd name="connsiteY17" fmla="*/ 278606 h 581025"/>
              <a:gd name="connsiteX18" fmla="*/ 728662 w 762000"/>
              <a:gd name="connsiteY18" fmla="*/ 311944 h 581025"/>
              <a:gd name="connsiteX19" fmla="*/ 745331 w 762000"/>
              <a:gd name="connsiteY19" fmla="*/ 345281 h 581025"/>
              <a:gd name="connsiteX20" fmla="*/ 757237 w 762000"/>
              <a:gd name="connsiteY20" fmla="*/ 371475 h 581025"/>
              <a:gd name="connsiteX21" fmla="*/ 762000 w 762000"/>
              <a:gd name="connsiteY21" fmla="*/ 411956 h 581025"/>
              <a:gd name="connsiteX22" fmla="*/ 762000 w 762000"/>
              <a:gd name="connsiteY22" fmla="*/ 464344 h 581025"/>
              <a:gd name="connsiteX23" fmla="*/ 752475 w 762000"/>
              <a:gd name="connsiteY23" fmla="*/ 516731 h 581025"/>
              <a:gd name="connsiteX24" fmla="*/ 738187 w 762000"/>
              <a:gd name="connsiteY24" fmla="*/ 547688 h 581025"/>
              <a:gd name="connsiteX25" fmla="*/ 716756 w 762000"/>
              <a:gd name="connsiteY25" fmla="*/ 566738 h 581025"/>
              <a:gd name="connsiteX26" fmla="*/ 688181 w 762000"/>
              <a:gd name="connsiteY26" fmla="*/ 581025 h 581025"/>
              <a:gd name="connsiteX27" fmla="*/ 654844 w 762000"/>
              <a:gd name="connsiteY27" fmla="*/ 578644 h 581025"/>
              <a:gd name="connsiteX28" fmla="*/ 588169 w 762000"/>
              <a:gd name="connsiteY28" fmla="*/ 564356 h 581025"/>
              <a:gd name="connsiteX29" fmla="*/ 535781 w 762000"/>
              <a:gd name="connsiteY29" fmla="*/ 547688 h 581025"/>
              <a:gd name="connsiteX30" fmla="*/ 442912 w 762000"/>
              <a:gd name="connsiteY30" fmla="*/ 492919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762000" h="581025">
                <a:moveTo>
                  <a:pt x="442912" y="492919"/>
                </a:moveTo>
                <a:lnTo>
                  <a:pt x="373856" y="442913"/>
                </a:lnTo>
                <a:lnTo>
                  <a:pt x="309562" y="390525"/>
                </a:lnTo>
                <a:lnTo>
                  <a:pt x="252412" y="335756"/>
                </a:lnTo>
                <a:lnTo>
                  <a:pt x="161925" y="235744"/>
                </a:lnTo>
                <a:lnTo>
                  <a:pt x="47625" y="100013"/>
                </a:lnTo>
                <a:lnTo>
                  <a:pt x="2381" y="45244"/>
                </a:lnTo>
                <a:lnTo>
                  <a:pt x="0" y="26194"/>
                </a:lnTo>
                <a:lnTo>
                  <a:pt x="2381" y="9525"/>
                </a:lnTo>
                <a:lnTo>
                  <a:pt x="16669" y="0"/>
                </a:lnTo>
                <a:lnTo>
                  <a:pt x="45244" y="2381"/>
                </a:lnTo>
                <a:lnTo>
                  <a:pt x="176212" y="64294"/>
                </a:lnTo>
                <a:lnTo>
                  <a:pt x="319087" y="114300"/>
                </a:lnTo>
                <a:lnTo>
                  <a:pt x="452437" y="157163"/>
                </a:lnTo>
                <a:lnTo>
                  <a:pt x="588169" y="200025"/>
                </a:lnTo>
                <a:lnTo>
                  <a:pt x="628650" y="219075"/>
                </a:lnTo>
                <a:lnTo>
                  <a:pt x="669131" y="245269"/>
                </a:lnTo>
                <a:lnTo>
                  <a:pt x="704850" y="278606"/>
                </a:lnTo>
                <a:lnTo>
                  <a:pt x="728662" y="311944"/>
                </a:lnTo>
                <a:lnTo>
                  <a:pt x="745331" y="345281"/>
                </a:lnTo>
                <a:lnTo>
                  <a:pt x="757237" y="371475"/>
                </a:lnTo>
                <a:lnTo>
                  <a:pt x="762000" y="411956"/>
                </a:lnTo>
                <a:lnTo>
                  <a:pt x="762000" y="464344"/>
                </a:lnTo>
                <a:lnTo>
                  <a:pt x="752475" y="516731"/>
                </a:lnTo>
                <a:lnTo>
                  <a:pt x="738187" y="547688"/>
                </a:lnTo>
                <a:lnTo>
                  <a:pt x="716756" y="566738"/>
                </a:lnTo>
                <a:lnTo>
                  <a:pt x="688181" y="581025"/>
                </a:lnTo>
                <a:lnTo>
                  <a:pt x="654844" y="578644"/>
                </a:lnTo>
                <a:lnTo>
                  <a:pt x="588169" y="564356"/>
                </a:lnTo>
                <a:lnTo>
                  <a:pt x="535781" y="547688"/>
                </a:lnTo>
                <a:lnTo>
                  <a:pt x="442912" y="4929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6D006915-56C7-9148-A54D-F15C975BBCCD}"/>
              </a:ext>
            </a:extLst>
          </p:cNvPr>
          <p:cNvSpPr/>
          <p:nvPr/>
        </p:nvSpPr>
        <p:spPr>
          <a:xfrm>
            <a:off x="2679700" y="5135563"/>
            <a:ext cx="590550" cy="588962"/>
          </a:xfrm>
          <a:custGeom>
            <a:avLst/>
            <a:gdLst>
              <a:gd name="connsiteX0" fmla="*/ 352425 w 590550"/>
              <a:gd name="connsiteY0" fmla="*/ 507207 h 588169"/>
              <a:gd name="connsiteX1" fmla="*/ 264319 w 590550"/>
              <a:gd name="connsiteY1" fmla="*/ 435769 h 588169"/>
              <a:gd name="connsiteX2" fmla="*/ 202407 w 590550"/>
              <a:gd name="connsiteY2" fmla="*/ 376238 h 588169"/>
              <a:gd name="connsiteX3" fmla="*/ 152400 w 590550"/>
              <a:gd name="connsiteY3" fmla="*/ 319088 h 588169"/>
              <a:gd name="connsiteX4" fmla="*/ 102394 w 590550"/>
              <a:gd name="connsiteY4" fmla="*/ 250032 h 588169"/>
              <a:gd name="connsiteX5" fmla="*/ 59532 w 590550"/>
              <a:gd name="connsiteY5" fmla="*/ 176213 h 588169"/>
              <a:gd name="connsiteX6" fmla="*/ 26194 w 590550"/>
              <a:gd name="connsiteY6" fmla="*/ 111919 h 588169"/>
              <a:gd name="connsiteX7" fmla="*/ 7144 w 590550"/>
              <a:gd name="connsiteY7" fmla="*/ 66675 h 588169"/>
              <a:gd name="connsiteX8" fmla="*/ 0 w 590550"/>
              <a:gd name="connsiteY8" fmla="*/ 35719 h 588169"/>
              <a:gd name="connsiteX9" fmla="*/ 0 w 590550"/>
              <a:gd name="connsiteY9" fmla="*/ 16669 h 588169"/>
              <a:gd name="connsiteX10" fmla="*/ 9525 w 590550"/>
              <a:gd name="connsiteY10" fmla="*/ 0 h 588169"/>
              <a:gd name="connsiteX11" fmla="*/ 28575 w 590550"/>
              <a:gd name="connsiteY11" fmla="*/ 0 h 588169"/>
              <a:gd name="connsiteX12" fmla="*/ 52388 w 590550"/>
              <a:gd name="connsiteY12" fmla="*/ 7144 h 588169"/>
              <a:gd name="connsiteX13" fmla="*/ 140494 w 590550"/>
              <a:gd name="connsiteY13" fmla="*/ 57150 h 588169"/>
              <a:gd name="connsiteX14" fmla="*/ 192882 w 590550"/>
              <a:gd name="connsiteY14" fmla="*/ 78582 h 588169"/>
              <a:gd name="connsiteX15" fmla="*/ 297657 w 590550"/>
              <a:gd name="connsiteY15" fmla="*/ 102394 h 588169"/>
              <a:gd name="connsiteX16" fmla="*/ 590550 w 590550"/>
              <a:gd name="connsiteY16" fmla="*/ 421482 h 588169"/>
              <a:gd name="connsiteX17" fmla="*/ 573882 w 590550"/>
              <a:gd name="connsiteY17" fmla="*/ 492919 h 588169"/>
              <a:gd name="connsiteX18" fmla="*/ 557213 w 590550"/>
              <a:gd name="connsiteY18" fmla="*/ 538163 h 588169"/>
              <a:gd name="connsiteX19" fmla="*/ 533400 w 590550"/>
              <a:gd name="connsiteY19" fmla="*/ 573882 h 588169"/>
              <a:gd name="connsiteX20" fmla="*/ 514350 w 590550"/>
              <a:gd name="connsiteY20" fmla="*/ 583407 h 588169"/>
              <a:gd name="connsiteX21" fmla="*/ 497682 w 590550"/>
              <a:gd name="connsiteY21" fmla="*/ 588169 h 588169"/>
              <a:gd name="connsiteX22" fmla="*/ 469107 w 590550"/>
              <a:gd name="connsiteY22" fmla="*/ 585788 h 588169"/>
              <a:gd name="connsiteX23" fmla="*/ 419100 w 590550"/>
              <a:gd name="connsiteY23" fmla="*/ 564357 h 588169"/>
              <a:gd name="connsiteX24" fmla="*/ 352425 w 590550"/>
              <a:gd name="connsiteY24" fmla="*/ 507207 h 588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90550" h="588169">
                <a:moveTo>
                  <a:pt x="352425" y="507207"/>
                </a:moveTo>
                <a:lnTo>
                  <a:pt x="264319" y="435769"/>
                </a:lnTo>
                <a:lnTo>
                  <a:pt x="202407" y="376238"/>
                </a:lnTo>
                <a:lnTo>
                  <a:pt x="152400" y="319088"/>
                </a:lnTo>
                <a:lnTo>
                  <a:pt x="102394" y="250032"/>
                </a:lnTo>
                <a:lnTo>
                  <a:pt x="59532" y="176213"/>
                </a:lnTo>
                <a:lnTo>
                  <a:pt x="26194" y="111919"/>
                </a:lnTo>
                <a:lnTo>
                  <a:pt x="7144" y="66675"/>
                </a:lnTo>
                <a:lnTo>
                  <a:pt x="0" y="35719"/>
                </a:lnTo>
                <a:lnTo>
                  <a:pt x="0" y="16669"/>
                </a:lnTo>
                <a:lnTo>
                  <a:pt x="9525" y="0"/>
                </a:lnTo>
                <a:lnTo>
                  <a:pt x="28575" y="0"/>
                </a:lnTo>
                <a:lnTo>
                  <a:pt x="52388" y="7144"/>
                </a:lnTo>
                <a:lnTo>
                  <a:pt x="140494" y="57150"/>
                </a:lnTo>
                <a:lnTo>
                  <a:pt x="192882" y="78582"/>
                </a:lnTo>
                <a:lnTo>
                  <a:pt x="297657" y="102394"/>
                </a:lnTo>
                <a:lnTo>
                  <a:pt x="590550" y="421482"/>
                </a:lnTo>
                <a:lnTo>
                  <a:pt x="573882" y="492919"/>
                </a:lnTo>
                <a:lnTo>
                  <a:pt x="557213" y="538163"/>
                </a:lnTo>
                <a:lnTo>
                  <a:pt x="533400" y="573882"/>
                </a:lnTo>
                <a:lnTo>
                  <a:pt x="514350" y="583407"/>
                </a:lnTo>
                <a:lnTo>
                  <a:pt x="497682" y="588169"/>
                </a:lnTo>
                <a:lnTo>
                  <a:pt x="469107" y="585788"/>
                </a:lnTo>
                <a:lnTo>
                  <a:pt x="419100" y="564357"/>
                </a:lnTo>
                <a:lnTo>
                  <a:pt x="352425" y="5072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C0D759A4-C722-6E46-BFD7-23C3A17AAF1E}"/>
              </a:ext>
            </a:extLst>
          </p:cNvPr>
          <p:cNvSpPr/>
          <p:nvPr/>
        </p:nvSpPr>
        <p:spPr>
          <a:xfrm>
            <a:off x="5184775" y="1887538"/>
            <a:ext cx="609600" cy="1139825"/>
          </a:xfrm>
          <a:custGeom>
            <a:avLst/>
            <a:gdLst>
              <a:gd name="connsiteX0" fmla="*/ 230982 w 609600"/>
              <a:gd name="connsiteY0" fmla="*/ 762000 h 1138238"/>
              <a:gd name="connsiteX1" fmla="*/ 233363 w 609600"/>
              <a:gd name="connsiteY1" fmla="*/ 323850 h 1138238"/>
              <a:gd name="connsiteX2" fmla="*/ 226219 w 609600"/>
              <a:gd name="connsiteY2" fmla="*/ 283369 h 1138238"/>
              <a:gd name="connsiteX3" fmla="*/ 207169 w 609600"/>
              <a:gd name="connsiteY3" fmla="*/ 235744 h 1138238"/>
              <a:gd name="connsiteX4" fmla="*/ 171450 w 609600"/>
              <a:gd name="connsiteY4" fmla="*/ 188119 h 1138238"/>
              <a:gd name="connsiteX5" fmla="*/ 128588 w 609600"/>
              <a:gd name="connsiteY5" fmla="*/ 145257 h 1138238"/>
              <a:gd name="connsiteX6" fmla="*/ 69057 w 609600"/>
              <a:gd name="connsiteY6" fmla="*/ 97632 h 1138238"/>
              <a:gd name="connsiteX7" fmla="*/ 26194 w 609600"/>
              <a:gd name="connsiteY7" fmla="*/ 73819 h 1138238"/>
              <a:gd name="connsiteX8" fmla="*/ 4763 w 609600"/>
              <a:gd name="connsiteY8" fmla="*/ 50007 h 1138238"/>
              <a:gd name="connsiteX9" fmla="*/ 0 w 609600"/>
              <a:gd name="connsiteY9" fmla="*/ 26194 h 1138238"/>
              <a:gd name="connsiteX10" fmla="*/ 7144 w 609600"/>
              <a:gd name="connsiteY10" fmla="*/ 9525 h 1138238"/>
              <a:gd name="connsiteX11" fmla="*/ 35719 w 609600"/>
              <a:gd name="connsiteY11" fmla="*/ 0 h 1138238"/>
              <a:gd name="connsiteX12" fmla="*/ 66675 w 609600"/>
              <a:gd name="connsiteY12" fmla="*/ 0 h 1138238"/>
              <a:gd name="connsiteX13" fmla="*/ 138113 w 609600"/>
              <a:gd name="connsiteY13" fmla="*/ 14288 h 1138238"/>
              <a:gd name="connsiteX14" fmla="*/ 221457 w 609600"/>
              <a:gd name="connsiteY14" fmla="*/ 33338 h 1138238"/>
              <a:gd name="connsiteX15" fmla="*/ 316707 w 609600"/>
              <a:gd name="connsiteY15" fmla="*/ 61913 h 1138238"/>
              <a:gd name="connsiteX16" fmla="*/ 404813 w 609600"/>
              <a:gd name="connsiteY16" fmla="*/ 95250 h 1138238"/>
              <a:gd name="connsiteX17" fmla="*/ 478632 w 609600"/>
              <a:gd name="connsiteY17" fmla="*/ 133350 h 1138238"/>
              <a:gd name="connsiteX18" fmla="*/ 523875 w 609600"/>
              <a:gd name="connsiteY18" fmla="*/ 164307 h 1138238"/>
              <a:gd name="connsiteX19" fmla="*/ 569119 w 609600"/>
              <a:gd name="connsiteY19" fmla="*/ 200025 h 1138238"/>
              <a:gd name="connsiteX20" fmla="*/ 600075 w 609600"/>
              <a:gd name="connsiteY20" fmla="*/ 235744 h 1138238"/>
              <a:gd name="connsiteX21" fmla="*/ 609600 w 609600"/>
              <a:gd name="connsiteY21" fmla="*/ 271463 h 1138238"/>
              <a:gd name="connsiteX22" fmla="*/ 602457 w 609600"/>
              <a:gd name="connsiteY22" fmla="*/ 300038 h 1138238"/>
              <a:gd name="connsiteX23" fmla="*/ 576263 w 609600"/>
              <a:gd name="connsiteY23" fmla="*/ 323850 h 1138238"/>
              <a:gd name="connsiteX24" fmla="*/ 545307 w 609600"/>
              <a:gd name="connsiteY24" fmla="*/ 342900 h 1138238"/>
              <a:gd name="connsiteX25" fmla="*/ 521494 w 609600"/>
              <a:gd name="connsiteY25" fmla="*/ 369094 h 1138238"/>
              <a:gd name="connsiteX26" fmla="*/ 495300 w 609600"/>
              <a:gd name="connsiteY26" fmla="*/ 411957 h 1138238"/>
              <a:gd name="connsiteX27" fmla="*/ 478632 w 609600"/>
              <a:gd name="connsiteY27" fmla="*/ 466725 h 1138238"/>
              <a:gd name="connsiteX28" fmla="*/ 471488 w 609600"/>
              <a:gd name="connsiteY28" fmla="*/ 557213 h 1138238"/>
              <a:gd name="connsiteX29" fmla="*/ 450057 w 609600"/>
              <a:gd name="connsiteY29" fmla="*/ 1100138 h 1138238"/>
              <a:gd name="connsiteX30" fmla="*/ 223838 w 609600"/>
              <a:gd name="connsiteY30" fmla="*/ 1138238 h 1138238"/>
              <a:gd name="connsiteX31" fmla="*/ 230982 w 609600"/>
              <a:gd name="connsiteY31" fmla="*/ 762000 h 1138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09600" h="1138238">
                <a:moveTo>
                  <a:pt x="230982" y="762000"/>
                </a:moveTo>
                <a:cubicBezTo>
                  <a:pt x="231776" y="615950"/>
                  <a:pt x="232569" y="469900"/>
                  <a:pt x="233363" y="323850"/>
                </a:cubicBezTo>
                <a:lnTo>
                  <a:pt x="226219" y="283369"/>
                </a:lnTo>
                <a:lnTo>
                  <a:pt x="207169" y="235744"/>
                </a:lnTo>
                <a:lnTo>
                  <a:pt x="171450" y="188119"/>
                </a:lnTo>
                <a:lnTo>
                  <a:pt x="128588" y="145257"/>
                </a:lnTo>
                <a:lnTo>
                  <a:pt x="69057" y="97632"/>
                </a:lnTo>
                <a:lnTo>
                  <a:pt x="26194" y="73819"/>
                </a:lnTo>
                <a:lnTo>
                  <a:pt x="4763" y="50007"/>
                </a:lnTo>
                <a:lnTo>
                  <a:pt x="0" y="26194"/>
                </a:lnTo>
                <a:lnTo>
                  <a:pt x="7144" y="9525"/>
                </a:lnTo>
                <a:lnTo>
                  <a:pt x="35719" y="0"/>
                </a:lnTo>
                <a:lnTo>
                  <a:pt x="66675" y="0"/>
                </a:lnTo>
                <a:lnTo>
                  <a:pt x="138113" y="14288"/>
                </a:lnTo>
                <a:lnTo>
                  <a:pt x="221457" y="33338"/>
                </a:lnTo>
                <a:lnTo>
                  <a:pt x="316707" y="61913"/>
                </a:lnTo>
                <a:lnTo>
                  <a:pt x="404813" y="95250"/>
                </a:lnTo>
                <a:lnTo>
                  <a:pt x="478632" y="133350"/>
                </a:lnTo>
                <a:lnTo>
                  <a:pt x="523875" y="164307"/>
                </a:lnTo>
                <a:lnTo>
                  <a:pt x="569119" y="200025"/>
                </a:lnTo>
                <a:lnTo>
                  <a:pt x="600075" y="235744"/>
                </a:lnTo>
                <a:lnTo>
                  <a:pt x="609600" y="271463"/>
                </a:lnTo>
                <a:lnTo>
                  <a:pt x="602457" y="300038"/>
                </a:lnTo>
                <a:lnTo>
                  <a:pt x="576263" y="323850"/>
                </a:lnTo>
                <a:lnTo>
                  <a:pt x="545307" y="342900"/>
                </a:lnTo>
                <a:lnTo>
                  <a:pt x="521494" y="369094"/>
                </a:lnTo>
                <a:lnTo>
                  <a:pt x="495300" y="411957"/>
                </a:lnTo>
                <a:lnTo>
                  <a:pt x="478632" y="466725"/>
                </a:lnTo>
                <a:lnTo>
                  <a:pt x="471488" y="557213"/>
                </a:lnTo>
                <a:lnTo>
                  <a:pt x="450057" y="1100138"/>
                </a:lnTo>
                <a:lnTo>
                  <a:pt x="223838" y="1138238"/>
                </a:lnTo>
                <a:lnTo>
                  <a:pt x="230982" y="7620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23B25E60-374D-464A-AE11-70A7D290085D}"/>
              </a:ext>
            </a:extLst>
          </p:cNvPr>
          <p:cNvSpPr/>
          <p:nvPr/>
        </p:nvSpPr>
        <p:spPr>
          <a:xfrm>
            <a:off x="2933700" y="3838575"/>
            <a:ext cx="898525" cy="1760538"/>
          </a:xfrm>
          <a:custGeom>
            <a:avLst/>
            <a:gdLst>
              <a:gd name="connsiteX0" fmla="*/ 616744 w 897731"/>
              <a:gd name="connsiteY0" fmla="*/ 840581 h 1759744"/>
              <a:gd name="connsiteX1" fmla="*/ 452438 w 897731"/>
              <a:gd name="connsiteY1" fmla="*/ 1283494 h 1759744"/>
              <a:gd name="connsiteX2" fmla="*/ 373856 w 897731"/>
              <a:gd name="connsiteY2" fmla="*/ 1481138 h 1759744"/>
              <a:gd name="connsiteX3" fmla="*/ 352425 w 897731"/>
              <a:gd name="connsiteY3" fmla="*/ 1552575 h 1759744"/>
              <a:gd name="connsiteX4" fmla="*/ 342900 w 897731"/>
              <a:gd name="connsiteY4" fmla="*/ 1604963 h 1759744"/>
              <a:gd name="connsiteX5" fmla="*/ 338138 w 897731"/>
              <a:gd name="connsiteY5" fmla="*/ 1662113 h 1759744"/>
              <a:gd name="connsiteX6" fmla="*/ 333375 w 897731"/>
              <a:gd name="connsiteY6" fmla="*/ 1724025 h 1759744"/>
              <a:gd name="connsiteX7" fmla="*/ 290513 w 897731"/>
              <a:gd name="connsiteY7" fmla="*/ 1759744 h 1759744"/>
              <a:gd name="connsiteX8" fmla="*/ 0 w 897731"/>
              <a:gd name="connsiteY8" fmla="*/ 1421606 h 1759744"/>
              <a:gd name="connsiteX9" fmla="*/ 42863 w 897731"/>
              <a:gd name="connsiteY9" fmla="*/ 1400175 h 1759744"/>
              <a:gd name="connsiteX10" fmla="*/ 119063 w 897731"/>
              <a:gd name="connsiteY10" fmla="*/ 1304925 h 1759744"/>
              <a:gd name="connsiteX11" fmla="*/ 250031 w 897731"/>
              <a:gd name="connsiteY11" fmla="*/ 1109663 h 1759744"/>
              <a:gd name="connsiteX12" fmla="*/ 402431 w 897731"/>
              <a:gd name="connsiteY12" fmla="*/ 838200 h 1759744"/>
              <a:gd name="connsiteX13" fmla="*/ 547688 w 897731"/>
              <a:gd name="connsiteY13" fmla="*/ 576263 h 1759744"/>
              <a:gd name="connsiteX14" fmla="*/ 673894 w 897731"/>
              <a:gd name="connsiteY14" fmla="*/ 335756 h 1759744"/>
              <a:gd name="connsiteX15" fmla="*/ 747713 w 897731"/>
              <a:gd name="connsiteY15" fmla="*/ 207169 h 1759744"/>
              <a:gd name="connsiteX16" fmla="*/ 819150 w 897731"/>
              <a:gd name="connsiteY16" fmla="*/ 66675 h 1759744"/>
              <a:gd name="connsiteX17" fmla="*/ 838200 w 897731"/>
              <a:gd name="connsiteY17" fmla="*/ 30956 h 1759744"/>
              <a:gd name="connsiteX18" fmla="*/ 857250 w 897731"/>
              <a:gd name="connsiteY18" fmla="*/ 7144 h 1759744"/>
              <a:gd name="connsiteX19" fmla="*/ 871538 w 897731"/>
              <a:gd name="connsiteY19" fmla="*/ 0 h 1759744"/>
              <a:gd name="connsiteX20" fmla="*/ 883444 w 897731"/>
              <a:gd name="connsiteY20" fmla="*/ 0 h 1759744"/>
              <a:gd name="connsiteX21" fmla="*/ 895350 w 897731"/>
              <a:gd name="connsiteY21" fmla="*/ 9525 h 1759744"/>
              <a:gd name="connsiteX22" fmla="*/ 897731 w 897731"/>
              <a:gd name="connsiteY22" fmla="*/ 40481 h 1759744"/>
              <a:gd name="connsiteX23" fmla="*/ 866775 w 897731"/>
              <a:gd name="connsiteY23" fmla="*/ 130969 h 1759744"/>
              <a:gd name="connsiteX24" fmla="*/ 802481 w 897731"/>
              <a:gd name="connsiteY24" fmla="*/ 314325 h 1759744"/>
              <a:gd name="connsiteX25" fmla="*/ 731044 w 897731"/>
              <a:gd name="connsiteY25" fmla="*/ 507206 h 1759744"/>
              <a:gd name="connsiteX26" fmla="*/ 616744 w 897731"/>
              <a:gd name="connsiteY26" fmla="*/ 840581 h 1759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897731" h="1759744">
                <a:moveTo>
                  <a:pt x="616744" y="840581"/>
                </a:moveTo>
                <a:lnTo>
                  <a:pt x="452438" y="1283494"/>
                </a:lnTo>
                <a:lnTo>
                  <a:pt x="373856" y="1481138"/>
                </a:lnTo>
                <a:lnTo>
                  <a:pt x="352425" y="1552575"/>
                </a:lnTo>
                <a:lnTo>
                  <a:pt x="342900" y="1604963"/>
                </a:lnTo>
                <a:lnTo>
                  <a:pt x="338138" y="1662113"/>
                </a:lnTo>
                <a:lnTo>
                  <a:pt x="333375" y="1724025"/>
                </a:lnTo>
                <a:lnTo>
                  <a:pt x="290513" y="1759744"/>
                </a:lnTo>
                <a:lnTo>
                  <a:pt x="0" y="1421606"/>
                </a:lnTo>
                <a:lnTo>
                  <a:pt x="42863" y="1400175"/>
                </a:lnTo>
                <a:lnTo>
                  <a:pt x="119063" y="1304925"/>
                </a:lnTo>
                <a:lnTo>
                  <a:pt x="250031" y="1109663"/>
                </a:lnTo>
                <a:lnTo>
                  <a:pt x="402431" y="838200"/>
                </a:lnTo>
                <a:lnTo>
                  <a:pt x="547688" y="576263"/>
                </a:lnTo>
                <a:lnTo>
                  <a:pt x="673894" y="335756"/>
                </a:lnTo>
                <a:lnTo>
                  <a:pt x="747713" y="207169"/>
                </a:lnTo>
                <a:lnTo>
                  <a:pt x="819150" y="66675"/>
                </a:lnTo>
                <a:lnTo>
                  <a:pt x="838200" y="30956"/>
                </a:lnTo>
                <a:lnTo>
                  <a:pt x="857250" y="7144"/>
                </a:lnTo>
                <a:lnTo>
                  <a:pt x="871538" y="0"/>
                </a:lnTo>
                <a:lnTo>
                  <a:pt x="883444" y="0"/>
                </a:lnTo>
                <a:lnTo>
                  <a:pt x="895350" y="9525"/>
                </a:lnTo>
                <a:lnTo>
                  <a:pt x="897731" y="40481"/>
                </a:lnTo>
                <a:lnTo>
                  <a:pt x="866775" y="130969"/>
                </a:lnTo>
                <a:lnTo>
                  <a:pt x="802481" y="314325"/>
                </a:lnTo>
                <a:lnTo>
                  <a:pt x="731044" y="507206"/>
                </a:lnTo>
                <a:lnTo>
                  <a:pt x="616744" y="8405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1D4C4931-5773-7F45-9179-E7F4AF52386A}"/>
              </a:ext>
            </a:extLst>
          </p:cNvPr>
          <p:cNvSpPr/>
          <p:nvPr/>
        </p:nvSpPr>
        <p:spPr>
          <a:xfrm>
            <a:off x="4152900" y="2757488"/>
            <a:ext cx="2755900" cy="558800"/>
          </a:xfrm>
          <a:custGeom>
            <a:avLst/>
            <a:gdLst>
              <a:gd name="connsiteX0" fmla="*/ 1433513 w 2755106"/>
              <a:gd name="connsiteY0" fmla="*/ 342900 h 559593"/>
              <a:gd name="connsiteX1" fmla="*/ 1059656 w 2755106"/>
              <a:gd name="connsiteY1" fmla="*/ 416718 h 559593"/>
              <a:gd name="connsiteX2" fmla="*/ 826294 w 2755106"/>
              <a:gd name="connsiteY2" fmla="*/ 473868 h 559593"/>
              <a:gd name="connsiteX3" fmla="*/ 542925 w 2755106"/>
              <a:gd name="connsiteY3" fmla="*/ 559593 h 559593"/>
              <a:gd name="connsiteX4" fmla="*/ 390525 w 2755106"/>
              <a:gd name="connsiteY4" fmla="*/ 559593 h 559593"/>
              <a:gd name="connsiteX5" fmla="*/ 354806 w 2755106"/>
              <a:gd name="connsiteY5" fmla="*/ 559593 h 559593"/>
              <a:gd name="connsiteX6" fmla="*/ 314325 w 2755106"/>
              <a:gd name="connsiteY6" fmla="*/ 547687 h 559593"/>
              <a:gd name="connsiteX7" fmla="*/ 273844 w 2755106"/>
              <a:gd name="connsiteY7" fmla="*/ 526256 h 559593"/>
              <a:gd name="connsiteX8" fmla="*/ 200025 w 2755106"/>
              <a:gd name="connsiteY8" fmla="*/ 478631 h 559593"/>
              <a:gd name="connsiteX9" fmla="*/ 133350 w 2755106"/>
              <a:gd name="connsiteY9" fmla="*/ 414337 h 559593"/>
              <a:gd name="connsiteX10" fmla="*/ 54769 w 2755106"/>
              <a:gd name="connsiteY10" fmla="*/ 328612 h 559593"/>
              <a:gd name="connsiteX11" fmla="*/ 14288 w 2755106"/>
              <a:gd name="connsiteY11" fmla="*/ 283368 h 559593"/>
              <a:gd name="connsiteX12" fmla="*/ 0 w 2755106"/>
              <a:gd name="connsiteY12" fmla="*/ 250031 h 559593"/>
              <a:gd name="connsiteX13" fmla="*/ 0 w 2755106"/>
              <a:gd name="connsiteY13" fmla="*/ 228600 h 559593"/>
              <a:gd name="connsiteX14" fmla="*/ 4763 w 2755106"/>
              <a:gd name="connsiteY14" fmla="*/ 219075 h 559593"/>
              <a:gd name="connsiteX15" fmla="*/ 19050 w 2755106"/>
              <a:gd name="connsiteY15" fmla="*/ 211931 h 559593"/>
              <a:gd name="connsiteX16" fmla="*/ 50006 w 2755106"/>
              <a:gd name="connsiteY16" fmla="*/ 219075 h 559593"/>
              <a:gd name="connsiteX17" fmla="*/ 142875 w 2755106"/>
              <a:gd name="connsiteY17" fmla="*/ 261937 h 559593"/>
              <a:gd name="connsiteX18" fmla="*/ 216694 w 2755106"/>
              <a:gd name="connsiteY18" fmla="*/ 290512 h 559593"/>
              <a:gd name="connsiteX19" fmla="*/ 273844 w 2755106"/>
              <a:gd name="connsiteY19" fmla="*/ 307181 h 559593"/>
              <a:gd name="connsiteX20" fmla="*/ 328613 w 2755106"/>
              <a:gd name="connsiteY20" fmla="*/ 314325 h 559593"/>
              <a:gd name="connsiteX21" fmla="*/ 442913 w 2755106"/>
              <a:gd name="connsiteY21" fmla="*/ 314325 h 559593"/>
              <a:gd name="connsiteX22" fmla="*/ 542925 w 2755106"/>
              <a:gd name="connsiteY22" fmla="*/ 307181 h 559593"/>
              <a:gd name="connsiteX23" fmla="*/ 671513 w 2755106"/>
              <a:gd name="connsiteY23" fmla="*/ 290512 h 559593"/>
              <a:gd name="connsiteX24" fmla="*/ 1257300 w 2755106"/>
              <a:gd name="connsiteY24" fmla="*/ 204787 h 559593"/>
              <a:gd name="connsiteX25" fmla="*/ 1481138 w 2755106"/>
              <a:gd name="connsiteY25" fmla="*/ 157162 h 559593"/>
              <a:gd name="connsiteX26" fmla="*/ 1793081 w 2755106"/>
              <a:gd name="connsiteY26" fmla="*/ 116681 h 559593"/>
              <a:gd name="connsiteX27" fmla="*/ 2219325 w 2755106"/>
              <a:gd name="connsiteY27" fmla="*/ 66675 h 559593"/>
              <a:gd name="connsiteX28" fmla="*/ 2240756 w 2755106"/>
              <a:gd name="connsiteY28" fmla="*/ 42862 h 559593"/>
              <a:gd name="connsiteX29" fmla="*/ 2274094 w 2755106"/>
              <a:gd name="connsiteY29" fmla="*/ 19050 h 559593"/>
              <a:gd name="connsiteX30" fmla="*/ 2326481 w 2755106"/>
              <a:gd name="connsiteY30" fmla="*/ 2381 h 559593"/>
              <a:gd name="connsiteX31" fmla="*/ 2378869 w 2755106"/>
              <a:gd name="connsiteY31" fmla="*/ 0 h 559593"/>
              <a:gd name="connsiteX32" fmla="*/ 2412206 w 2755106"/>
              <a:gd name="connsiteY32" fmla="*/ 9525 h 559593"/>
              <a:gd name="connsiteX33" fmla="*/ 2590800 w 2755106"/>
              <a:gd name="connsiteY33" fmla="*/ 71437 h 559593"/>
              <a:gd name="connsiteX34" fmla="*/ 2678906 w 2755106"/>
              <a:gd name="connsiteY34" fmla="*/ 116681 h 559593"/>
              <a:gd name="connsiteX35" fmla="*/ 2738438 w 2755106"/>
              <a:gd name="connsiteY35" fmla="*/ 154781 h 559593"/>
              <a:gd name="connsiteX36" fmla="*/ 2752725 w 2755106"/>
              <a:gd name="connsiteY36" fmla="*/ 188118 h 559593"/>
              <a:gd name="connsiteX37" fmla="*/ 2755106 w 2755106"/>
              <a:gd name="connsiteY37" fmla="*/ 233362 h 559593"/>
              <a:gd name="connsiteX38" fmla="*/ 2738438 w 2755106"/>
              <a:gd name="connsiteY38" fmla="*/ 257175 h 559593"/>
              <a:gd name="connsiteX39" fmla="*/ 2693194 w 2755106"/>
              <a:gd name="connsiteY39" fmla="*/ 285750 h 559593"/>
              <a:gd name="connsiteX40" fmla="*/ 2655094 w 2755106"/>
              <a:gd name="connsiteY40" fmla="*/ 290512 h 559593"/>
              <a:gd name="connsiteX41" fmla="*/ 2390775 w 2755106"/>
              <a:gd name="connsiteY41" fmla="*/ 280987 h 559593"/>
              <a:gd name="connsiteX42" fmla="*/ 2035969 w 2755106"/>
              <a:gd name="connsiteY42" fmla="*/ 283368 h 559593"/>
              <a:gd name="connsiteX43" fmla="*/ 1831181 w 2755106"/>
              <a:gd name="connsiteY43" fmla="*/ 292893 h 559593"/>
              <a:gd name="connsiteX44" fmla="*/ 1735931 w 2755106"/>
              <a:gd name="connsiteY44" fmla="*/ 292893 h 559593"/>
              <a:gd name="connsiteX45" fmla="*/ 1433513 w 2755106"/>
              <a:gd name="connsiteY45" fmla="*/ 342900 h 559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755106" h="559593">
                <a:moveTo>
                  <a:pt x="1433513" y="342900"/>
                </a:moveTo>
                <a:lnTo>
                  <a:pt x="1059656" y="416718"/>
                </a:lnTo>
                <a:lnTo>
                  <a:pt x="826294" y="473868"/>
                </a:lnTo>
                <a:lnTo>
                  <a:pt x="542925" y="559593"/>
                </a:lnTo>
                <a:lnTo>
                  <a:pt x="390525" y="559593"/>
                </a:lnTo>
                <a:lnTo>
                  <a:pt x="354806" y="559593"/>
                </a:lnTo>
                <a:lnTo>
                  <a:pt x="314325" y="547687"/>
                </a:lnTo>
                <a:lnTo>
                  <a:pt x="273844" y="526256"/>
                </a:lnTo>
                <a:lnTo>
                  <a:pt x="200025" y="478631"/>
                </a:lnTo>
                <a:lnTo>
                  <a:pt x="133350" y="414337"/>
                </a:lnTo>
                <a:lnTo>
                  <a:pt x="54769" y="328612"/>
                </a:lnTo>
                <a:lnTo>
                  <a:pt x="14288" y="283368"/>
                </a:lnTo>
                <a:lnTo>
                  <a:pt x="0" y="250031"/>
                </a:lnTo>
                <a:lnTo>
                  <a:pt x="0" y="228600"/>
                </a:lnTo>
                <a:lnTo>
                  <a:pt x="4763" y="219075"/>
                </a:lnTo>
                <a:lnTo>
                  <a:pt x="19050" y="211931"/>
                </a:lnTo>
                <a:lnTo>
                  <a:pt x="50006" y="219075"/>
                </a:lnTo>
                <a:lnTo>
                  <a:pt x="142875" y="261937"/>
                </a:lnTo>
                <a:lnTo>
                  <a:pt x="216694" y="290512"/>
                </a:lnTo>
                <a:lnTo>
                  <a:pt x="273844" y="307181"/>
                </a:lnTo>
                <a:lnTo>
                  <a:pt x="328613" y="314325"/>
                </a:lnTo>
                <a:lnTo>
                  <a:pt x="442913" y="314325"/>
                </a:lnTo>
                <a:lnTo>
                  <a:pt x="542925" y="307181"/>
                </a:lnTo>
                <a:lnTo>
                  <a:pt x="671513" y="290512"/>
                </a:lnTo>
                <a:lnTo>
                  <a:pt x="1257300" y="204787"/>
                </a:lnTo>
                <a:lnTo>
                  <a:pt x="1481138" y="157162"/>
                </a:lnTo>
                <a:lnTo>
                  <a:pt x="1793081" y="116681"/>
                </a:lnTo>
                <a:lnTo>
                  <a:pt x="2219325" y="66675"/>
                </a:lnTo>
                <a:lnTo>
                  <a:pt x="2240756" y="42862"/>
                </a:lnTo>
                <a:lnTo>
                  <a:pt x="2274094" y="19050"/>
                </a:lnTo>
                <a:lnTo>
                  <a:pt x="2326481" y="2381"/>
                </a:lnTo>
                <a:lnTo>
                  <a:pt x="2378869" y="0"/>
                </a:lnTo>
                <a:lnTo>
                  <a:pt x="2412206" y="9525"/>
                </a:lnTo>
                <a:lnTo>
                  <a:pt x="2590800" y="71437"/>
                </a:lnTo>
                <a:lnTo>
                  <a:pt x="2678906" y="116681"/>
                </a:lnTo>
                <a:lnTo>
                  <a:pt x="2738438" y="154781"/>
                </a:lnTo>
                <a:lnTo>
                  <a:pt x="2752725" y="188118"/>
                </a:lnTo>
                <a:lnTo>
                  <a:pt x="2755106" y="233362"/>
                </a:lnTo>
                <a:lnTo>
                  <a:pt x="2738438" y="257175"/>
                </a:lnTo>
                <a:lnTo>
                  <a:pt x="2693194" y="285750"/>
                </a:lnTo>
                <a:lnTo>
                  <a:pt x="2655094" y="290512"/>
                </a:lnTo>
                <a:lnTo>
                  <a:pt x="2390775" y="280987"/>
                </a:lnTo>
                <a:lnTo>
                  <a:pt x="2035969" y="283368"/>
                </a:lnTo>
                <a:lnTo>
                  <a:pt x="1831181" y="292893"/>
                </a:lnTo>
                <a:lnTo>
                  <a:pt x="1735931" y="292893"/>
                </a:lnTo>
                <a:lnTo>
                  <a:pt x="1433513" y="3429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548A8FE1-DF99-3846-8ED5-750E528D9E43}"/>
              </a:ext>
            </a:extLst>
          </p:cNvPr>
          <p:cNvSpPr/>
          <p:nvPr/>
        </p:nvSpPr>
        <p:spPr>
          <a:xfrm rot="16200000">
            <a:off x="3928269" y="3879056"/>
            <a:ext cx="1854200" cy="636588"/>
          </a:xfrm>
          <a:custGeom>
            <a:avLst/>
            <a:gdLst>
              <a:gd name="connsiteX0" fmla="*/ 897731 w 1854993"/>
              <a:gd name="connsiteY0" fmla="*/ 540543 h 635793"/>
              <a:gd name="connsiteX1" fmla="*/ 569118 w 1854993"/>
              <a:gd name="connsiteY1" fmla="*/ 592931 h 635793"/>
              <a:gd name="connsiteX2" fmla="*/ 428625 w 1854993"/>
              <a:gd name="connsiteY2" fmla="*/ 628650 h 635793"/>
              <a:gd name="connsiteX3" fmla="*/ 366712 w 1854993"/>
              <a:gd name="connsiteY3" fmla="*/ 635793 h 635793"/>
              <a:gd name="connsiteX4" fmla="*/ 319087 w 1854993"/>
              <a:gd name="connsiteY4" fmla="*/ 635793 h 635793"/>
              <a:gd name="connsiteX5" fmla="*/ 226218 w 1854993"/>
              <a:gd name="connsiteY5" fmla="*/ 628650 h 635793"/>
              <a:gd name="connsiteX6" fmla="*/ 178593 w 1854993"/>
              <a:gd name="connsiteY6" fmla="*/ 616743 h 635793"/>
              <a:gd name="connsiteX7" fmla="*/ 111918 w 1854993"/>
              <a:gd name="connsiteY7" fmla="*/ 592931 h 635793"/>
              <a:gd name="connsiteX8" fmla="*/ 19050 w 1854993"/>
              <a:gd name="connsiteY8" fmla="*/ 557212 h 635793"/>
              <a:gd name="connsiteX9" fmla="*/ 0 w 1854993"/>
              <a:gd name="connsiteY9" fmla="*/ 454818 h 635793"/>
              <a:gd name="connsiteX10" fmla="*/ 333375 w 1854993"/>
              <a:gd name="connsiteY10" fmla="*/ 454818 h 635793"/>
              <a:gd name="connsiteX11" fmla="*/ 516731 w 1854993"/>
              <a:gd name="connsiteY11" fmla="*/ 414337 h 635793"/>
              <a:gd name="connsiteX12" fmla="*/ 866775 w 1854993"/>
              <a:gd name="connsiteY12" fmla="*/ 345281 h 635793"/>
              <a:gd name="connsiteX13" fmla="*/ 1300162 w 1854993"/>
              <a:gd name="connsiteY13" fmla="*/ 259556 h 635793"/>
              <a:gd name="connsiteX14" fmla="*/ 1452562 w 1854993"/>
              <a:gd name="connsiteY14" fmla="*/ 226218 h 635793"/>
              <a:gd name="connsiteX15" fmla="*/ 1514475 w 1854993"/>
              <a:gd name="connsiteY15" fmla="*/ 202406 h 635793"/>
              <a:gd name="connsiteX16" fmla="*/ 1609725 w 1854993"/>
              <a:gd name="connsiteY16" fmla="*/ 159543 h 635793"/>
              <a:gd name="connsiteX17" fmla="*/ 1695450 w 1854993"/>
              <a:gd name="connsiteY17" fmla="*/ 109537 h 635793"/>
              <a:gd name="connsiteX18" fmla="*/ 1850231 w 1854993"/>
              <a:gd name="connsiteY18" fmla="*/ 0 h 635793"/>
              <a:gd name="connsiteX19" fmla="*/ 1854993 w 1854993"/>
              <a:gd name="connsiteY19" fmla="*/ 123825 h 635793"/>
              <a:gd name="connsiteX20" fmla="*/ 1538287 w 1854993"/>
              <a:gd name="connsiteY20" fmla="*/ 409575 h 635793"/>
              <a:gd name="connsiteX21" fmla="*/ 1514475 w 1854993"/>
              <a:gd name="connsiteY21" fmla="*/ 438150 h 635793"/>
              <a:gd name="connsiteX22" fmla="*/ 1483518 w 1854993"/>
              <a:gd name="connsiteY22" fmla="*/ 461962 h 635793"/>
              <a:gd name="connsiteX23" fmla="*/ 1457325 w 1854993"/>
              <a:gd name="connsiteY23" fmla="*/ 471487 h 635793"/>
              <a:gd name="connsiteX24" fmla="*/ 1407318 w 1854993"/>
              <a:gd name="connsiteY24" fmla="*/ 476250 h 635793"/>
              <a:gd name="connsiteX25" fmla="*/ 1345406 w 1854993"/>
              <a:gd name="connsiteY25" fmla="*/ 476250 h 635793"/>
              <a:gd name="connsiteX26" fmla="*/ 1250156 w 1854993"/>
              <a:gd name="connsiteY26" fmla="*/ 490537 h 635793"/>
              <a:gd name="connsiteX27" fmla="*/ 897731 w 1854993"/>
              <a:gd name="connsiteY27" fmla="*/ 540543 h 635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854993" h="635793">
                <a:moveTo>
                  <a:pt x="897731" y="540543"/>
                </a:moveTo>
                <a:lnTo>
                  <a:pt x="569118" y="592931"/>
                </a:lnTo>
                <a:lnTo>
                  <a:pt x="428625" y="628650"/>
                </a:lnTo>
                <a:lnTo>
                  <a:pt x="366712" y="635793"/>
                </a:lnTo>
                <a:lnTo>
                  <a:pt x="319087" y="635793"/>
                </a:lnTo>
                <a:lnTo>
                  <a:pt x="226218" y="628650"/>
                </a:lnTo>
                <a:lnTo>
                  <a:pt x="178593" y="616743"/>
                </a:lnTo>
                <a:lnTo>
                  <a:pt x="111918" y="592931"/>
                </a:lnTo>
                <a:lnTo>
                  <a:pt x="19050" y="557212"/>
                </a:lnTo>
                <a:lnTo>
                  <a:pt x="0" y="454818"/>
                </a:lnTo>
                <a:lnTo>
                  <a:pt x="333375" y="454818"/>
                </a:lnTo>
                <a:lnTo>
                  <a:pt x="516731" y="414337"/>
                </a:lnTo>
                <a:lnTo>
                  <a:pt x="866775" y="345281"/>
                </a:lnTo>
                <a:lnTo>
                  <a:pt x="1300162" y="259556"/>
                </a:lnTo>
                <a:lnTo>
                  <a:pt x="1452562" y="226218"/>
                </a:lnTo>
                <a:lnTo>
                  <a:pt x="1514475" y="202406"/>
                </a:lnTo>
                <a:lnTo>
                  <a:pt x="1609725" y="159543"/>
                </a:lnTo>
                <a:lnTo>
                  <a:pt x="1695450" y="109537"/>
                </a:lnTo>
                <a:lnTo>
                  <a:pt x="1850231" y="0"/>
                </a:lnTo>
                <a:lnTo>
                  <a:pt x="1854993" y="123825"/>
                </a:lnTo>
                <a:lnTo>
                  <a:pt x="1538287" y="409575"/>
                </a:lnTo>
                <a:lnTo>
                  <a:pt x="1514475" y="438150"/>
                </a:lnTo>
                <a:lnTo>
                  <a:pt x="1483518" y="461962"/>
                </a:lnTo>
                <a:lnTo>
                  <a:pt x="1457325" y="471487"/>
                </a:lnTo>
                <a:lnTo>
                  <a:pt x="1407318" y="476250"/>
                </a:lnTo>
                <a:lnTo>
                  <a:pt x="1345406" y="476250"/>
                </a:lnTo>
                <a:lnTo>
                  <a:pt x="1250156" y="490537"/>
                </a:lnTo>
                <a:lnTo>
                  <a:pt x="897731" y="5405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C534BD69-67EA-1A43-8F21-F6F61E20BE15}"/>
              </a:ext>
            </a:extLst>
          </p:cNvPr>
          <p:cNvSpPr/>
          <p:nvPr/>
        </p:nvSpPr>
        <p:spPr>
          <a:xfrm rot="16200000">
            <a:off x="5106988" y="3729038"/>
            <a:ext cx="2047875" cy="600075"/>
          </a:xfrm>
          <a:custGeom>
            <a:avLst/>
            <a:gdLst>
              <a:gd name="connsiteX0" fmla="*/ 664369 w 2047875"/>
              <a:gd name="connsiteY0" fmla="*/ 295275 h 600075"/>
              <a:gd name="connsiteX1" fmla="*/ 319088 w 2047875"/>
              <a:gd name="connsiteY1" fmla="*/ 204788 h 600075"/>
              <a:gd name="connsiteX2" fmla="*/ 2381 w 2047875"/>
              <a:gd name="connsiteY2" fmla="*/ 121444 h 600075"/>
              <a:gd name="connsiteX3" fmla="*/ 0 w 2047875"/>
              <a:gd name="connsiteY3" fmla="*/ 0 h 600075"/>
              <a:gd name="connsiteX4" fmla="*/ 335756 w 2047875"/>
              <a:gd name="connsiteY4" fmla="*/ 57150 h 600075"/>
              <a:gd name="connsiteX5" fmla="*/ 823913 w 2047875"/>
              <a:gd name="connsiteY5" fmla="*/ 142875 h 600075"/>
              <a:gd name="connsiteX6" fmla="*/ 1035844 w 2047875"/>
              <a:gd name="connsiteY6" fmla="*/ 180975 h 600075"/>
              <a:gd name="connsiteX7" fmla="*/ 1143000 w 2047875"/>
              <a:gd name="connsiteY7" fmla="*/ 195263 h 600075"/>
              <a:gd name="connsiteX8" fmla="*/ 1240631 w 2047875"/>
              <a:gd name="connsiteY8" fmla="*/ 209550 h 600075"/>
              <a:gd name="connsiteX9" fmla="*/ 1364456 w 2047875"/>
              <a:gd name="connsiteY9" fmla="*/ 221457 h 600075"/>
              <a:gd name="connsiteX10" fmla="*/ 1481138 w 2047875"/>
              <a:gd name="connsiteY10" fmla="*/ 228600 h 600075"/>
              <a:gd name="connsiteX11" fmla="*/ 1597819 w 2047875"/>
              <a:gd name="connsiteY11" fmla="*/ 230982 h 600075"/>
              <a:gd name="connsiteX12" fmla="*/ 1669256 w 2047875"/>
              <a:gd name="connsiteY12" fmla="*/ 228600 h 600075"/>
              <a:gd name="connsiteX13" fmla="*/ 1728788 w 2047875"/>
              <a:gd name="connsiteY13" fmla="*/ 214313 h 600075"/>
              <a:gd name="connsiteX14" fmla="*/ 1833563 w 2047875"/>
              <a:gd name="connsiteY14" fmla="*/ 173832 h 600075"/>
              <a:gd name="connsiteX15" fmla="*/ 2047875 w 2047875"/>
              <a:gd name="connsiteY15" fmla="*/ 40482 h 600075"/>
              <a:gd name="connsiteX16" fmla="*/ 2043113 w 2047875"/>
              <a:gd name="connsiteY16" fmla="*/ 114300 h 600075"/>
              <a:gd name="connsiteX17" fmla="*/ 1950244 w 2047875"/>
              <a:gd name="connsiteY17" fmla="*/ 257175 h 600075"/>
              <a:gd name="connsiteX18" fmla="*/ 1852613 w 2047875"/>
              <a:gd name="connsiteY18" fmla="*/ 426244 h 600075"/>
              <a:gd name="connsiteX19" fmla="*/ 1795463 w 2047875"/>
              <a:gd name="connsiteY19" fmla="*/ 523875 h 600075"/>
              <a:gd name="connsiteX20" fmla="*/ 1752600 w 2047875"/>
              <a:gd name="connsiteY20" fmla="*/ 573882 h 600075"/>
              <a:gd name="connsiteX21" fmla="*/ 1726406 w 2047875"/>
              <a:gd name="connsiteY21" fmla="*/ 592932 h 600075"/>
              <a:gd name="connsiteX22" fmla="*/ 1688306 w 2047875"/>
              <a:gd name="connsiteY22" fmla="*/ 600075 h 600075"/>
              <a:gd name="connsiteX23" fmla="*/ 1647825 w 2047875"/>
              <a:gd name="connsiteY23" fmla="*/ 585788 h 600075"/>
              <a:gd name="connsiteX24" fmla="*/ 1595438 w 2047875"/>
              <a:gd name="connsiteY24" fmla="*/ 552450 h 600075"/>
              <a:gd name="connsiteX25" fmla="*/ 1509713 w 2047875"/>
              <a:gd name="connsiteY25" fmla="*/ 500063 h 600075"/>
              <a:gd name="connsiteX26" fmla="*/ 1131094 w 2047875"/>
              <a:gd name="connsiteY26" fmla="*/ 407194 h 600075"/>
              <a:gd name="connsiteX27" fmla="*/ 664369 w 2047875"/>
              <a:gd name="connsiteY27" fmla="*/ 295275 h 60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047875" h="600075">
                <a:moveTo>
                  <a:pt x="664369" y="295275"/>
                </a:moveTo>
                <a:lnTo>
                  <a:pt x="319088" y="204788"/>
                </a:lnTo>
                <a:lnTo>
                  <a:pt x="2381" y="121444"/>
                </a:lnTo>
                <a:cubicBezTo>
                  <a:pt x="1587" y="80963"/>
                  <a:pt x="794" y="40481"/>
                  <a:pt x="0" y="0"/>
                </a:cubicBezTo>
                <a:lnTo>
                  <a:pt x="335756" y="57150"/>
                </a:lnTo>
                <a:lnTo>
                  <a:pt x="823913" y="142875"/>
                </a:lnTo>
                <a:lnTo>
                  <a:pt x="1035844" y="180975"/>
                </a:lnTo>
                <a:lnTo>
                  <a:pt x="1143000" y="195263"/>
                </a:lnTo>
                <a:lnTo>
                  <a:pt x="1240631" y="209550"/>
                </a:lnTo>
                <a:lnTo>
                  <a:pt x="1364456" y="221457"/>
                </a:lnTo>
                <a:lnTo>
                  <a:pt x="1481138" y="228600"/>
                </a:lnTo>
                <a:lnTo>
                  <a:pt x="1597819" y="230982"/>
                </a:lnTo>
                <a:lnTo>
                  <a:pt x="1669256" y="228600"/>
                </a:lnTo>
                <a:lnTo>
                  <a:pt x="1728788" y="214313"/>
                </a:lnTo>
                <a:lnTo>
                  <a:pt x="1833563" y="173832"/>
                </a:lnTo>
                <a:lnTo>
                  <a:pt x="2047875" y="40482"/>
                </a:lnTo>
                <a:lnTo>
                  <a:pt x="2043113" y="114300"/>
                </a:lnTo>
                <a:lnTo>
                  <a:pt x="1950244" y="257175"/>
                </a:lnTo>
                <a:lnTo>
                  <a:pt x="1852613" y="426244"/>
                </a:lnTo>
                <a:lnTo>
                  <a:pt x="1795463" y="523875"/>
                </a:lnTo>
                <a:lnTo>
                  <a:pt x="1752600" y="573882"/>
                </a:lnTo>
                <a:lnTo>
                  <a:pt x="1726406" y="592932"/>
                </a:lnTo>
                <a:lnTo>
                  <a:pt x="1688306" y="600075"/>
                </a:lnTo>
                <a:lnTo>
                  <a:pt x="1647825" y="585788"/>
                </a:lnTo>
                <a:lnTo>
                  <a:pt x="1595438" y="552450"/>
                </a:lnTo>
                <a:lnTo>
                  <a:pt x="1509713" y="500063"/>
                </a:lnTo>
                <a:lnTo>
                  <a:pt x="1131094" y="407194"/>
                </a:lnTo>
                <a:lnTo>
                  <a:pt x="664369" y="2952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69F610B4-4363-CF42-BE96-C865F1ADF731}"/>
              </a:ext>
            </a:extLst>
          </p:cNvPr>
          <p:cNvSpPr/>
          <p:nvPr/>
        </p:nvSpPr>
        <p:spPr>
          <a:xfrm>
            <a:off x="3749675" y="4876800"/>
            <a:ext cx="3514725" cy="612775"/>
          </a:xfrm>
          <a:custGeom>
            <a:avLst/>
            <a:gdLst>
              <a:gd name="connsiteX0" fmla="*/ 2041525 w 3514725"/>
              <a:gd name="connsiteY0" fmla="*/ 304800 h 612775"/>
              <a:gd name="connsiteX1" fmla="*/ 1765300 w 3514725"/>
              <a:gd name="connsiteY1" fmla="*/ 330200 h 612775"/>
              <a:gd name="connsiteX2" fmla="*/ 1520825 w 3514725"/>
              <a:gd name="connsiteY2" fmla="*/ 358775 h 612775"/>
              <a:gd name="connsiteX3" fmla="*/ 1295400 w 3514725"/>
              <a:gd name="connsiteY3" fmla="*/ 400050 h 612775"/>
              <a:gd name="connsiteX4" fmla="*/ 993775 w 3514725"/>
              <a:gd name="connsiteY4" fmla="*/ 466725 h 612775"/>
              <a:gd name="connsiteX5" fmla="*/ 635000 w 3514725"/>
              <a:gd name="connsiteY5" fmla="*/ 558800 h 612775"/>
              <a:gd name="connsiteX6" fmla="*/ 463550 w 3514725"/>
              <a:gd name="connsiteY6" fmla="*/ 612775 h 612775"/>
              <a:gd name="connsiteX7" fmla="*/ 425450 w 3514725"/>
              <a:gd name="connsiteY7" fmla="*/ 609600 h 612775"/>
              <a:gd name="connsiteX8" fmla="*/ 377825 w 3514725"/>
              <a:gd name="connsiteY8" fmla="*/ 590550 h 612775"/>
              <a:gd name="connsiteX9" fmla="*/ 298450 w 3514725"/>
              <a:gd name="connsiteY9" fmla="*/ 533400 h 612775"/>
              <a:gd name="connsiteX10" fmla="*/ 184150 w 3514725"/>
              <a:gd name="connsiteY10" fmla="*/ 438150 h 612775"/>
              <a:gd name="connsiteX11" fmla="*/ 66675 w 3514725"/>
              <a:gd name="connsiteY11" fmla="*/ 317500 h 612775"/>
              <a:gd name="connsiteX12" fmla="*/ 12700 w 3514725"/>
              <a:gd name="connsiteY12" fmla="*/ 257175 h 612775"/>
              <a:gd name="connsiteX13" fmla="*/ 3175 w 3514725"/>
              <a:gd name="connsiteY13" fmla="*/ 238125 h 612775"/>
              <a:gd name="connsiteX14" fmla="*/ 0 w 3514725"/>
              <a:gd name="connsiteY14" fmla="*/ 212725 h 612775"/>
              <a:gd name="connsiteX15" fmla="*/ 0 w 3514725"/>
              <a:gd name="connsiteY15" fmla="*/ 193675 h 612775"/>
              <a:gd name="connsiteX16" fmla="*/ 12700 w 3514725"/>
              <a:gd name="connsiteY16" fmla="*/ 190500 h 612775"/>
              <a:gd name="connsiteX17" fmla="*/ 34925 w 3514725"/>
              <a:gd name="connsiteY17" fmla="*/ 193675 h 612775"/>
              <a:gd name="connsiteX18" fmla="*/ 73025 w 3514725"/>
              <a:gd name="connsiteY18" fmla="*/ 212725 h 612775"/>
              <a:gd name="connsiteX19" fmla="*/ 171450 w 3514725"/>
              <a:gd name="connsiteY19" fmla="*/ 260350 h 612775"/>
              <a:gd name="connsiteX20" fmla="*/ 250825 w 3514725"/>
              <a:gd name="connsiteY20" fmla="*/ 292100 h 612775"/>
              <a:gd name="connsiteX21" fmla="*/ 323850 w 3514725"/>
              <a:gd name="connsiteY21" fmla="*/ 311150 h 612775"/>
              <a:gd name="connsiteX22" fmla="*/ 384175 w 3514725"/>
              <a:gd name="connsiteY22" fmla="*/ 320675 h 612775"/>
              <a:gd name="connsiteX23" fmla="*/ 428625 w 3514725"/>
              <a:gd name="connsiteY23" fmla="*/ 323850 h 612775"/>
              <a:gd name="connsiteX24" fmla="*/ 495300 w 3514725"/>
              <a:gd name="connsiteY24" fmla="*/ 320675 h 612775"/>
              <a:gd name="connsiteX25" fmla="*/ 787400 w 3514725"/>
              <a:gd name="connsiteY25" fmla="*/ 276225 h 612775"/>
              <a:gd name="connsiteX26" fmla="*/ 1235075 w 3514725"/>
              <a:gd name="connsiteY26" fmla="*/ 203200 h 612775"/>
              <a:gd name="connsiteX27" fmla="*/ 1362075 w 3514725"/>
              <a:gd name="connsiteY27" fmla="*/ 180975 h 612775"/>
              <a:gd name="connsiteX28" fmla="*/ 2092325 w 3514725"/>
              <a:gd name="connsiteY28" fmla="*/ 114300 h 612775"/>
              <a:gd name="connsiteX29" fmla="*/ 2241550 w 3514725"/>
              <a:gd name="connsiteY29" fmla="*/ 95250 h 612775"/>
              <a:gd name="connsiteX30" fmla="*/ 2828925 w 3514725"/>
              <a:gd name="connsiteY30" fmla="*/ 69850 h 612775"/>
              <a:gd name="connsiteX31" fmla="*/ 2917825 w 3514725"/>
              <a:gd name="connsiteY31" fmla="*/ 31750 h 612775"/>
              <a:gd name="connsiteX32" fmla="*/ 3016250 w 3514725"/>
              <a:gd name="connsiteY32" fmla="*/ 0 h 612775"/>
              <a:gd name="connsiteX33" fmla="*/ 3063875 w 3514725"/>
              <a:gd name="connsiteY33" fmla="*/ 12700 h 612775"/>
              <a:gd name="connsiteX34" fmla="*/ 3197225 w 3514725"/>
              <a:gd name="connsiteY34" fmla="*/ 50800 h 612775"/>
              <a:gd name="connsiteX35" fmla="*/ 3343275 w 3514725"/>
              <a:gd name="connsiteY35" fmla="*/ 111125 h 612775"/>
              <a:gd name="connsiteX36" fmla="*/ 3451225 w 3514725"/>
              <a:gd name="connsiteY36" fmla="*/ 171450 h 612775"/>
              <a:gd name="connsiteX37" fmla="*/ 3492500 w 3514725"/>
              <a:gd name="connsiteY37" fmla="*/ 206375 h 612775"/>
              <a:gd name="connsiteX38" fmla="*/ 3511550 w 3514725"/>
              <a:gd name="connsiteY38" fmla="*/ 238125 h 612775"/>
              <a:gd name="connsiteX39" fmla="*/ 3514725 w 3514725"/>
              <a:gd name="connsiteY39" fmla="*/ 276225 h 612775"/>
              <a:gd name="connsiteX40" fmla="*/ 3505200 w 3514725"/>
              <a:gd name="connsiteY40" fmla="*/ 307975 h 612775"/>
              <a:gd name="connsiteX41" fmla="*/ 3489325 w 3514725"/>
              <a:gd name="connsiteY41" fmla="*/ 333375 h 612775"/>
              <a:gd name="connsiteX42" fmla="*/ 3451225 w 3514725"/>
              <a:gd name="connsiteY42" fmla="*/ 352425 h 612775"/>
              <a:gd name="connsiteX43" fmla="*/ 3394075 w 3514725"/>
              <a:gd name="connsiteY43" fmla="*/ 358775 h 612775"/>
              <a:gd name="connsiteX44" fmla="*/ 3330575 w 3514725"/>
              <a:gd name="connsiteY44" fmla="*/ 355600 h 612775"/>
              <a:gd name="connsiteX45" fmla="*/ 3130550 w 3514725"/>
              <a:gd name="connsiteY45" fmla="*/ 314325 h 612775"/>
              <a:gd name="connsiteX46" fmla="*/ 2886075 w 3514725"/>
              <a:gd name="connsiteY46" fmla="*/ 288925 h 612775"/>
              <a:gd name="connsiteX47" fmla="*/ 2600325 w 3514725"/>
              <a:gd name="connsiteY47" fmla="*/ 292100 h 612775"/>
              <a:gd name="connsiteX48" fmla="*/ 2041525 w 3514725"/>
              <a:gd name="connsiteY48" fmla="*/ 304800 h 612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3514725" h="612775">
                <a:moveTo>
                  <a:pt x="2041525" y="304800"/>
                </a:moveTo>
                <a:lnTo>
                  <a:pt x="1765300" y="330200"/>
                </a:lnTo>
                <a:lnTo>
                  <a:pt x="1520825" y="358775"/>
                </a:lnTo>
                <a:lnTo>
                  <a:pt x="1295400" y="400050"/>
                </a:lnTo>
                <a:lnTo>
                  <a:pt x="993775" y="466725"/>
                </a:lnTo>
                <a:lnTo>
                  <a:pt x="635000" y="558800"/>
                </a:lnTo>
                <a:lnTo>
                  <a:pt x="463550" y="612775"/>
                </a:lnTo>
                <a:lnTo>
                  <a:pt x="425450" y="609600"/>
                </a:lnTo>
                <a:lnTo>
                  <a:pt x="377825" y="590550"/>
                </a:lnTo>
                <a:lnTo>
                  <a:pt x="298450" y="533400"/>
                </a:lnTo>
                <a:lnTo>
                  <a:pt x="184150" y="438150"/>
                </a:lnTo>
                <a:lnTo>
                  <a:pt x="66675" y="317500"/>
                </a:lnTo>
                <a:lnTo>
                  <a:pt x="12700" y="257175"/>
                </a:lnTo>
                <a:lnTo>
                  <a:pt x="3175" y="238125"/>
                </a:lnTo>
                <a:lnTo>
                  <a:pt x="0" y="212725"/>
                </a:lnTo>
                <a:lnTo>
                  <a:pt x="0" y="193675"/>
                </a:lnTo>
                <a:lnTo>
                  <a:pt x="12700" y="190500"/>
                </a:lnTo>
                <a:lnTo>
                  <a:pt x="34925" y="193675"/>
                </a:lnTo>
                <a:lnTo>
                  <a:pt x="73025" y="212725"/>
                </a:lnTo>
                <a:lnTo>
                  <a:pt x="171450" y="260350"/>
                </a:lnTo>
                <a:lnTo>
                  <a:pt x="250825" y="292100"/>
                </a:lnTo>
                <a:lnTo>
                  <a:pt x="323850" y="311150"/>
                </a:lnTo>
                <a:lnTo>
                  <a:pt x="384175" y="320675"/>
                </a:lnTo>
                <a:lnTo>
                  <a:pt x="428625" y="323850"/>
                </a:lnTo>
                <a:lnTo>
                  <a:pt x="495300" y="320675"/>
                </a:lnTo>
                <a:lnTo>
                  <a:pt x="787400" y="276225"/>
                </a:lnTo>
                <a:lnTo>
                  <a:pt x="1235075" y="203200"/>
                </a:lnTo>
                <a:lnTo>
                  <a:pt x="1362075" y="180975"/>
                </a:lnTo>
                <a:lnTo>
                  <a:pt x="2092325" y="114300"/>
                </a:lnTo>
                <a:lnTo>
                  <a:pt x="2241550" y="95250"/>
                </a:lnTo>
                <a:lnTo>
                  <a:pt x="2828925" y="69850"/>
                </a:lnTo>
                <a:lnTo>
                  <a:pt x="2917825" y="31750"/>
                </a:lnTo>
                <a:lnTo>
                  <a:pt x="3016250" y="0"/>
                </a:lnTo>
                <a:lnTo>
                  <a:pt x="3063875" y="12700"/>
                </a:lnTo>
                <a:lnTo>
                  <a:pt x="3197225" y="50800"/>
                </a:lnTo>
                <a:lnTo>
                  <a:pt x="3343275" y="111125"/>
                </a:lnTo>
                <a:lnTo>
                  <a:pt x="3451225" y="171450"/>
                </a:lnTo>
                <a:lnTo>
                  <a:pt x="3492500" y="206375"/>
                </a:lnTo>
                <a:lnTo>
                  <a:pt x="3511550" y="238125"/>
                </a:lnTo>
                <a:lnTo>
                  <a:pt x="3514725" y="276225"/>
                </a:lnTo>
                <a:lnTo>
                  <a:pt x="3505200" y="307975"/>
                </a:lnTo>
                <a:lnTo>
                  <a:pt x="3489325" y="333375"/>
                </a:lnTo>
                <a:lnTo>
                  <a:pt x="3451225" y="352425"/>
                </a:lnTo>
                <a:lnTo>
                  <a:pt x="3394075" y="358775"/>
                </a:lnTo>
                <a:lnTo>
                  <a:pt x="3330575" y="355600"/>
                </a:lnTo>
                <a:lnTo>
                  <a:pt x="3130550" y="314325"/>
                </a:lnTo>
                <a:lnTo>
                  <a:pt x="2886075" y="288925"/>
                </a:lnTo>
                <a:lnTo>
                  <a:pt x="2600325" y="292100"/>
                </a:lnTo>
                <a:lnTo>
                  <a:pt x="2041525" y="3048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4ABFAC2-59BA-47FD-A1A4-66CB5BAC3DEE}"/>
              </a:ext>
            </a:extLst>
          </p:cNvPr>
          <p:cNvGrpSpPr/>
          <p:nvPr/>
        </p:nvGrpSpPr>
        <p:grpSpPr>
          <a:xfrm>
            <a:off x="2712421" y="1887538"/>
            <a:ext cx="4584700" cy="3836987"/>
            <a:chOff x="2832100" y="2039938"/>
            <a:chExt cx="4584700" cy="3836987"/>
          </a:xfrm>
        </p:grpSpPr>
        <p:sp>
          <p:nvSpPr>
            <p:cNvPr id="14" name="フリーフォーム 6">
              <a:extLst>
                <a:ext uri="{FF2B5EF4-FFF2-40B4-BE49-F238E27FC236}">
                  <a16:creationId xmlns:a16="http://schemas.microsoft.com/office/drawing/2014/main" id="{59654E25-BDB3-4C5E-AB22-EC0A787D28A0}"/>
                </a:ext>
              </a:extLst>
            </p:cNvPr>
            <p:cNvSpPr/>
            <p:nvPr/>
          </p:nvSpPr>
          <p:spPr>
            <a:xfrm>
              <a:off x="3267075" y="2065338"/>
              <a:ext cx="804863" cy="622300"/>
            </a:xfrm>
            <a:custGeom>
              <a:avLst/>
              <a:gdLst>
                <a:gd name="connsiteX0" fmla="*/ 514350 w 804863"/>
                <a:gd name="connsiteY0" fmla="*/ 466725 h 623887"/>
                <a:gd name="connsiteX1" fmla="*/ 416719 w 804863"/>
                <a:gd name="connsiteY1" fmla="*/ 371475 h 623887"/>
                <a:gd name="connsiteX2" fmla="*/ 333375 w 804863"/>
                <a:gd name="connsiteY2" fmla="*/ 295275 h 623887"/>
                <a:gd name="connsiteX3" fmla="*/ 233363 w 804863"/>
                <a:gd name="connsiteY3" fmla="*/ 214312 h 623887"/>
                <a:gd name="connsiteX4" fmla="*/ 138113 w 804863"/>
                <a:gd name="connsiteY4" fmla="*/ 145256 h 623887"/>
                <a:gd name="connsiteX5" fmla="*/ 26194 w 804863"/>
                <a:gd name="connsiteY5" fmla="*/ 73819 h 623887"/>
                <a:gd name="connsiteX6" fmla="*/ 7144 w 804863"/>
                <a:gd name="connsiteY6" fmla="*/ 57150 h 623887"/>
                <a:gd name="connsiteX7" fmla="*/ 2381 w 804863"/>
                <a:gd name="connsiteY7" fmla="*/ 42862 h 623887"/>
                <a:gd name="connsiteX8" fmla="*/ 0 w 804863"/>
                <a:gd name="connsiteY8" fmla="*/ 23812 h 623887"/>
                <a:gd name="connsiteX9" fmla="*/ 7144 w 804863"/>
                <a:gd name="connsiteY9" fmla="*/ 9525 h 623887"/>
                <a:gd name="connsiteX10" fmla="*/ 26194 w 804863"/>
                <a:gd name="connsiteY10" fmla="*/ 0 h 623887"/>
                <a:gd name="connsiteX11" fmla="*/ 119063 w 804863"/>
                <a:gd name="connsiteY11" fmla="*/ 14287 h 623887"/>
                <a:gd name="connsiteX12" fmla="*/ 276225 w 804863"/>
                <a:gd name="connsiteY12" fmla="*/ 47625 h 623887"/>
                <a:gd name="connsiteX13" fmla="*/ 435769 w 804863"/>
                <a:gd name="connsiteY13" fmla="*/ 85725 h 623887"/>
                <a:gd name="connsiteX14" fmla="*/ 585788 w 804863"/>
                <a:gd name="connsiteY14" fmla="*/ 135731 h 623887"/>
                <a:gd name="connsiteX15" fmla="*/ 631031 w 804863"/>
                <a:gd name="connsiteY15" fmla="*/ 176212 h 623887"/>
                <a:gd name="connsiteX16" fmla="*/ 690563 w 804863"/>
                <a:gd name="connsiteY16" fmla="*/ 242887 h 623887"/>
                <a:gd name="connsiteX17" fmla="*/ 740569 w 804863"/>
                <a:gd name="connsiteY17" fmla="*/ 304800 h 623887"/>
                <a:gd name="connsiteX18" fmla="*/ 771525 w 804863"/>
                <a:gd name="connsiteY18" fmla="*/ 357187 h 623887"/>
                <a:gd name="connsiteX19" fmla="*/ 792956 w 804863"/>
                <a:gd name="connsiteY19" fmla="*/ 404812 h 623887"/>
                <a:gd name="connsiteX20" fmla="*/ 802481 w 804863"/>
                <a:gd name="connsiteY20" fmla="*/ 452437 h 623887"/>
                <a:gd name="connsiteX21" fmla="*/ 804863 w 804863"/>
                <a:gd name="connsiteY21" fmla="*/ 488156 h 623887"/>
                <a:gd name="connsiteX22" fmla="*/ 802481 w 804863"/>
                <a:gd name="connsiteY22" fmla="*/ 526256 h 623887"/>
                <a:gd name="connsiteX23" fmla="*/ 790575 w 804863"/>
                <a:gd name="connsiteY23" fmla="*/ 569119 h 623887"/>
                <a:gd name="connsiteX24" fmla="*/ 771525 w 804863"/>
                <a:gd name="connsiteY24" fmla="*/ 602456 h 623887"/>
                <a:gd name="connsiteX25" fmla="*/ 742950 w 804863"/>
                <a:gd name="connsiteY25" fmla="*/ 619125 h 623887"/>
                <a:gd name="connsiteX26" fmla="*/ 709613 w 804863"/>
                <a:gd name="connsiteY26" fmla="*/ 623887 h 623887"/>
                <a:gd name="connsiteX27" fmla="*/ 681038 w 804863"/>
                <a:gd name="connsiteY27" fmla="*/ 621506 h 623887"/>
                <a:gd name="connsiteX28" fmla="*/ 647700 w 804863"/>
                <a:gd name="connsiteY28" fmla="*/ 604837 h 623887"/>
                <a:gd name="connsiteX29" fmla="*/ 514350 w 804863"/>
                <a:gd name="connsiteY29" fmla="*/ 466725 h 62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04863" h="623887">
                  <a:moveTo>
                    <a:pt x="514350" y="466725"/>
                  </a:moveTo>
                  <a:lnTo>
                    <a:pt x="416719" y="371475"/>
                  </a:lnTo>
                  <a:lnTo>
                    <a:pt x="333375" y="295275"/>
                  </a:lnTo>
                  <a:lnTo>
                    <a:pt x="233363" y="214312"/>
                  </a:lnTo>
                  <a:lnTo>
                    <a:pt x="138113" y="145256"/>
                  </a:lnTo>
                  <a:lnTo>
                    <a:pt x="26194" y="73819"/>
                  </a:lnTo>
                  <a:lnTo>
                    <a:pt x="7144" y="57150"/>
                  </a:lnTo>
                  <a:lnTo>
                    <a:pt x="2381" y="42862"/>
                  </a:lnTo>
                  <a:lnTo>
                    <a:pt x="0" y="23812"/>
                  </a:lnTo>
                  <a:lnTo>
                    <a:pt x="7144" y="9525"/>
                  </a:lnTo>
                  <a:lnTo>
                    <a:pt x="26194" y="0"/>
                  </a:lnTo>
                  <a:lnTo>
                    <a:pt x="119063" y="14287"/>
                  </a:lnTo>
                  <a:lnTo>
                    <a:pt x="276225" y="47625"/>
                  </a:lnTo>
                  <a:lnTo>
                    <a:pt x="435769" y="85725"/>
                  </a:lnTo>
                  <a:lnTo>
                    <a:pt x="585788" y="135731"/>
                  </a:lnTo>
                  <a:lnTo>
                    <a:pt x="631031" y="176212"/>
                  </a:lnTo>
                  <a:lnTo>
                    <a:pt x="690563" y="242887"/>
                  </a:lnTo>
                  <a:lnTo>
                    <a:pt x="740569" y="304800"/>
                  </a:lnTo>
                  <a:lnTo>
                    <a:pt x="771525" y="357187"/>
                  </a:lnTo>
                  <a:lnTo>
                    <a:pt x="792956" y="404812"/>
                  </a:lnTo>
                  <a:lnTo>
                    <a:pt x="802481" y="452437"/>
                  </a:lnTo>
                  <a:lnTo>
                    <a:pt x="804863" y="488156"/>
                  </a:lnTo>
                  <a:lnTo>
                    <a:pt x="802481" y="526256"/>
                  </a:lnTo>
                  <a:lnTo>
                    <a:pt x="790575" y="569119"/>
                  </a:lnTo>
                  <a:lnTo>
                    <a:pt x="771525" y="602456"/>
                  </a:lnTo>
                  <a:lnTo>
                    <a:pt x="742950" y="619125"/>
                  </a:lnTo>
                  <a:lnTo>
                    <a:pt x="709613" y="623887"/>
                  </a:lnTo>
                  <a:lnTo>
                    <a:pt x="681038" y="621506"/>
                  </a:lnTo>
                  <a:lnTo>
                    <a:pt x="647700" y="604837"/>
                  </a:lnTo>
                  <a:lnTo>
                    <a:pt x="514350" y="4667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7">
              <a:extLst>
                <a:ext uri="{FF2B5EF4-FFF2-40B4-BE49-F238E27FC236}">
                  <a16:creationId xmlns:a16="http://schemas.microsoft.com/office/drawing/2014/main" id="{EB16E3D5-F181-4CCE-A0A5-AC44AA897212}"/>
                </a:ext>
              </a:extLst>
            </p:cNvPr>
            <p:cNvSpPr/>
            <p:nvPr/>
          </p:nvSpPr>
          <p:spPr>
            <a:xfrm>
              <a:off x="2884488" y="3162300"/>
              <a:ext cx="762000" cy="581025"/>
            </a:xfrm>
            <a:custGeom>
              <a:avLst/>
              <a:gdLst>
                <a:gd name="connsiteX0" fmla="*/ 442912 w 762000"/>
                <a:gd name="connsiteY0" fmla="*/ 492919 h 581025"/>
                <a:gd name="connsiteX1" fmla="*/ 373856 w 762000"/>
                <a:gd name="connsiteY1" fmla="*/ 442913 h 581025"/>
                <a:gd name="connsiteX2" fmla="*/ 309562 w 762000"/>
                <a:gd name="connsiteY2" fmla="*/ 390525 h 581025"/>
                <a:gd name="connsiteX3" fmla="*/ 252412 w 762000"/>
                <a:gd name="connsiteY3" fmla="*/ 335756 h 581025"/>
                <a:gd name="connsiteX4" fmla="*/ 161925 w 762000"/>
                <a:gd name="connsiteY4" fmla="*/ 235744 h 581025"/>
                <a:gd name="connsiteX5" fmla="*/ 47625 w 762000"/>
                <a:gd name="connsiteY5" fmla="*/ 100013 h 581025"/>
                <a:gd name="connsiteX6" fmla="*/ 2381 w 762000"/>
                <a:gd name="connsiteY6" fmla="*/ 45244 h 581025"/>
                <a:gd name="connsiteX7" fmla="*/ 0 w 762000"/>
                <a:gd name="connsiteY7" fmla="*/ 26194 h 581025"/>
                <a:gd name="connsiteX8" fmla="*/ 2381 w 762000"/>
                <a:gd name="connsiteY8" fmla="*/ 9525 h 581025"/>
                <a:gd name="connsiteX9" fmla="*/ 16669 w 762000"/>
                <a:gd name="connsiteY9" fmla="*/ 0 h 581025"/>
                <a:gd name="connsiteX10" fmla="*/ 45244 w 762000"/>
                <a:gd name="connsiteY10" fmla="*/ 2381 h 581025"/>
                <a:gd name="connsiteX11" fmla="*/ 176212 w 762000"/>
                <a:gd name="connsiteY11" fmla="*/ 64294 h 581025"/>
                <a:gd name="connsiteX12" fmla="*/ 319087 w 762000"/>
                <a:gd name="connsiteY12" fmla="*/ 114300 h 581025"/>
                <a:gd name="connsiteX13" fmla="*/ 452437 w 762000"/>
                <a:gd name="connsiteY13" fmla="*/ 157163 h 581025"/>
                <a:gd name="connsiteX14" fmla="*/ 588169 w 762000"/>
                <a:gd name="connsiteY14" fmla="*/ 200025 h 581025"/>
                <a:gd name="connsiteX15" fmla="*/ 628650 w 762000"/>
                <a:gd name="connsiteY15" fmla="*/ 219075 h 581025"/>
                <a:gd name="connsiteX16" fmla="*/ 669131 w 762000"/>
                <a:gd name="connsiteY16" fmla="*/ 245269 h 581025"/>
                <a:gd name="connsiteX17" fmla="*/ 704850 w 762000"/>
                <a:gd name="connsiteY17" fmla="*/ 278606 h 581025"/>
                <a:gd name="connsiteX18" fmla="*/ 728662 w 762000"/>
                <a:gd name="connsiteY18" fmla="*/ 311944 h 581025"/>
                <a:gd name="connsiteX19" fmla="*/ 745331 w 762000"/>
                <a:gd name="connsiteY19" fmla="*/ 345281 h 581025"/>
                <a:gd name="connsiteX20" fmla="*/ 757237 w 762000"/>
                <a:gd name="connsiteY20" fmla="*/ 371475 h 581025"/>
                <a:gd name="connsiteX21" fmla="*/ 762000 w 762000"/>
                <a:gd name="connsiteY21" fmla="*/ 411956 h 581025"/>
                <a:gd name="connsiteX22" fmla="*/ 762000 w 762000"/>
                <a:gd name="connsiteY22" fmla="*/ 464344 h 581025"/>
                <a:gd name="connsiteX23" fmla="*/ 752475 w 762000"/>
                <a:gd name="connsiteY23" fmla="*/ 516731 h 581025"/>
                <a:gd name="connsiteX24" fmla="*/ 738187 w 762000"/>
                <a:gd name="connsiteY24" fmla="*/ 547688 h 581025"/>
                <a:gd name="connsiteX25" fmla="*/ 716756 w 762000"/>
                <a:gd name="connsiteY25" fmla="*/ 566738 h 581025"/>
                <a:gd name="connsiteX26" fmla="*/ 688181 w 762000"/>
                <a:gd name="connsiteY26" fmla="*/ 581025 h 581025"/>
                <a:gd name="connsiteX27" fmla="*/ 654844 w 762000"/>
                <a:gd name="connsiteY27" fmla="*/ 578644 h 581025"/>
                <a:gd name="connsiteX28" fmla="*/ 588169 w 762000"/>
                <a:gd name="connsiteY28" fmla="*/ 564356 h 581025"/>
                <a:gd name="connsiteX29" fmla="*/ 535781 w 762000"/>
                <a:gd name="connsiteY29" fmla="*/ 547688 h 581025"/>
                <a:gd name="connsiteX30" fmla="*/ 442912 w 762000"/>
                <a:gd name="connsiteY30" fmla="*/ 492919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62000" h="581025">
                  <a:moveTo>
                    <a:pt x="442912" y="492919"/>
                  </a:moveTo>
                  <a:lnTo>
                    <a:pt x="373856" y="442913"/>
                  </a:lnTo>
                  <a:lnTo>
                    <a:pt x="309562" y="390525"/>
                  </a:lnTo>
                  <a:lnTo>
                    <a:pt x="252412" y="335756"/>
                  </a:lnTo>
                  <a:lnTo>
                    <a:pt x="161925" y="235744"/>
                  </a:lnTo>
                  <a:lnTo>
                    <a:pt x="47625" y="100013"/>
                  </a:lnTo>
                  <a:lnTo>
                    <a:pt x="2381" y="45244"/>
                  </a:lnTo>
                  <a:lnTo>
                    <a:pt x="0" y="26194"/>
                  </a:lnTo>
                  <a:lnTo>
                    <a:pt x="2381" y="9525"/>
                  </a:lnTo>
                  <a:lnTo>
                    <a:pt x="16669" y="0"/>
                  </a:lnTo>
                  <a:lnTo>
                    <a:pt x="45244" y="2381"/>
                  </a:lnTo>
                  <a:lnTo>
                    <a:pt x="176212" y="64294"/>
                  </a:lnTo>
                  <a:lnTo>
                    <a:pt x="319087" y="114300"/>
                  </a:lnTo>
                  <a:lnTo>
                    <a:pt x="452437" y="157163"/>
                  </a:lnTo>
                  <a:lnTo>
                    <a:pt x="588169" y="200025"/>
                  </a:lnTo>
                  <a:lnTo>
                    <a:pt x="628650" y="219075"/>
                  </a:lnTo>
                  <a:lnTo>
                    <a:pt x="669131" y="245269"/>
                  </a:lnTo>
                  <a:lnTo>
                    <a:pt x="704850" y="278606"/>
                  </a:lnTo>
                  <a:lnTo>
                    <a:pt x="728662" y="311944"/>
                  </a:lnTo>
                  <a:lnTo>
                    <a:pt x="745331" y="345281"/>
                  </a:lnTo>
                  <a:lnTo>
                    <a:pt x="757237" y="371475"/>
                  </a:lnTo>
                  <a:lnTo>
                    <a:pt x="762000" y="411956"/>
                  </a:lnTo>
                  <a:lnTo>
                    <a:pt x="762000" y="464344"/>
                  </a:lnTo>
                  <a:lnTo>
                    <a:pt x="752475" y="516731"/>
                  </a:lnTo>
                  <a:lnTo>
                    <a:pt x="738187" y="547688"/>
                  </a:lnTo>
                  <a:lnTo>
                    <a:pt x="716756" y="566738"/>
                  </a:lnTo>
                  <a:lnTo>
                    <a:pt x="688181" y="581025"/>
                  </a:lnTo>
                  <a:lnTo>
                    <a:pt x="654844" y="578644"/>
                  </a:lnTo>
                  <a:lnTo>
                    <a:pt x="588169" y="564356"/>
                  </a:lnTo>
                  <a:lnTo>
                    <a:pt x="535781" y="547688"/>
                  </a:lnTo>
                  <a:lnTo>
                    <a:pt x="442912" y="4929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C2D699EF-3E6E-40CE-904E-EDDC55B8746F}"/>
                </a:ext>
              </a:extLst>
            </p:cNvPr>
            <p:cNvSpPr/>
            <p:nvPr/>
          </p:nvSpPr>
          <p:spPr>
            <a:xfrm>
              <a:off x="2832100" y="5287963"/>
              <a:ext cx="590550" cy="588962"/>
            </a:xfrm>
            <a:custGeom>
              <a:avLst/>
              <a:gdLst>
                <a:gd name="connsiteX0" fmla="*/ 352425 w 590550"/>
                <a:gd name="connsiteY0" fmla="*/ 507207 h 588169"/>
                <a:gd name="connsiteX1" fmla="*/ 264319 w 590550"/>
                <a:gd name="connsiteY1" fmla="*/ 435769 h 588169"/>
                <a:gd name="connsiteX2" fmla="*/ 202407 w 590550"/>
                <a:gd name="connsiteY2" fmla="*/ 376238 h 588169"/>
                <a:gd name="connsiteX3" fmla="*/ 152400 w 590550"/>
                <a:gd name="connsiteY3" fmla="*/ 319088 h 588169"/>
                <a:gd name="connsiteX4" fmla="*/ 102394 w 590550"/>
                <a:gd name="connsiteY4" fmla="*/ 250032 h 588169"/>
                <a:gd name="connsiteX5" fmla="*/ 59532 w 590550"/>
                <a:gd name="connsiteY5" fmla="*/ 176213 h 588169"/>
                <a:gd name="connsiteX6" fmla="*/ 26194 w 590550"/>
                <a:gd name="connsiteY6" fmla="*/ 111919 h 588169"/>
                <a:gd name="connsiteX7" fmla="*/ 7144 w 590550"/>
                <a:gd name="connsiteY7" fmla="*/ 66675 h 588169"/>
                <a:gd name="connsiteX8" fmla="*/ 0 w 590550"/>
                <a:gd name="connsiteY8" fmla="*/ 35719 h 588169"/>
                <a:gd name="connsiteX9" fmla="*/ 0 w 590550"/>
                <a:gd name="connsiteY9" fmla="*/ 16669 h 588169"/>
                <a:gd name="connsiteX10" fmla="*/ 9525 w 590550"/>
                <a:gd name="connsiteY10" fmla="*/ 0 h 588169"/>
                <a:gd name="connsiteX11" fmla="*/ 28575 w 590550"/>
                <a:gd name="connsiteY11" fmla="*/ 0 h 588169"/>
                <a:gd name="connsiteX12" fmla="*/ 52388 w 590550"/>
                <a:gd name="connsiteY12" fmla="*/ 7144 h 588169"/>
                <a:gd name="connsiteX13" fmla="*/ 140494 w 590550"/>
                <a:gd name="connsiteY13" fmla="*/ 57150 h 588169"/>
                <a:gd name="connsiteX14" fmla="*/ 192882 w 590550"/>
                <a:gd name="connsiteY14" fmla="*/ 78582 h 588169"/>
                <a:gd name="connsiteX15" fmla="*/ 297657 w 590550"/>
                <a:gd name="connsiteY15" fmla="*/ 102394 h 588169"/>
                <a:gd name="connsiteX16" fmla="*/ 590550 w 590550"/>
                <a:gd name="connsiteY16" fmla="*/ 421482 h 588169"/>
                <a:gd name="connsiteX17" fmla="*/ 573882 w 590550"/>
                <a:gd name="connsiteY17" fmla="*/ 492919 h 588169"/>
                <a:gd name="connsiteX18" fmla="*/ 557213 w 590550"/>
                <a:gd name="connsiteY18" fmla="*/ 538163 h 588169"/>
                <a:gd name="connsiteX19" fmla="*/ 533400 w 590550"/>
                <a:gd name="connsiteY19" fmla="*/ 573882 h 588169"/>
                <a:gd name="connsiteX20" fmla="*/ 514350 w 590550"/>
                <a:gd name="connsiteY20" fmla="*/ 583407 h 588169"/>
                <a:gd name="connsiteX21" fmla="*/ 497682 w 590550"/>
                <a:gd name="connsiteY21" fmla="*/ 588169 h 588169"/>
                <a:gd name="connsiteX22" fmla="*/ 469107 w 590550"/>
                <a:gd name="connsiteY22" fmla="*/ 585788 h 588169"/>
                <a:gd name="connsiteX23" fmla="*/ 419100 w 590550"/>
                <a:gd name="connsiteY23" fmla="*/ 564357 h 588169"/>
                <a:gd name="connsiteX24" fmla="*/ 352425 w 590550"/>
                <a:gd name="connsiteY24" fmla="*/ 507207 h 58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90550" h="588169">
                  <a:moveTo>
                    <a:pt x="352425" y="507207"/>
                  </a:moveTo>
                  <a:lnTo>
                    <a:pt x="264319" y="435769"/>
                  </a:lnTo>
                  <a:lnTo>
                    <a:pt x="202407" y="376238"/>
                  </a:lnTo>
                  <a:lnTo>
                    <a:pt x="152400" y="319088"/>
                  </a:lnTo>
                  <a:lnTo>
                    <a:pt x="102394" y="250032"/>
                  </a:lnTo>
                  <a:lnTo>
                    <a:pt x="59532" y="176213"/>
                  </a:lnTo>
                  <a:lnTo>
                    <a:pt x="26194" y="111919"/>
                  </a:lnTo>
                  <a:lnTo>
                    <a:pt x="7144" y="66675"/>
                  </a:lnTo>
                  <a:lnTo>
                    <a:pt x="0" y="35719"/>
                  </a:lnTo>
                  <a:lnTo>
                    <a:pt x="0" y="16669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52388" y="7144"/>
                  </a:lnTo>
                  <a:lnTo>
                    <a:pt x="140494" y="57150"/>
                  </a:lnTo>
                  <a:lnTo>
                    <a:pt x="192882" y="78582"/>
                  </a:lnTo>
                  <a:lnTo>
                    <a:pt x="297657" y="102394"/>
                  </a:lnTo>
                  <a:lnTo>
                    <a:pt x="590550" y="421482"/>
                  </a:lnTo>
                  <a:lnTo>
                    <a:pt x="573882" y="492919"/>
                  </a:lnTo>
                  <a:lnTo>
                    <a:pt x="557213" y="538163"/>
                  </a:lnTo>
                  <a:lnTo>
                    <a:pt x="533400" y="573882"/>
                  </a:lnTo>
                  <a:lnTo>
                    <a:pt x="514350" y="583407"/>
                  </a:lnTo>
                  <a:lnTo>
                    <a:pt x="497682" y="588169"/>
                  </a:lnTo>
                  <a:lnTo>
                    <a:pt x="469107" y="585788"/>
                  </a:lnTo>
                  <a:lnTo>
                    <a:pt x="419100" y="564357"/>
                  </a:lnTo>
                  <a:lnTo>
                    <a:pt x="352425" y="5072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0">
              <a:extLst>
                <a:ext uri="{FF2B5EF4-FFF2-40B4-BE49-F238E27FC236}">
                  <a16:creationId xmlns:a16="http://schemas.microsoft.com/office/drawing/2014/main" id="{E2A31124-680D-4F09-B98B-967C7E720375}"/>
                </a:ext>
              </a:extLst>
            </p:cNvPr>
            <p:cNvSpPr/>
            <p:nvPr/>
          </p:nvSpPr>
          <p:spPr>
            <a:xfrm>
              <a:off x="5337175" y="2039938"/>
              <a:ext cx="609600" cy="1139825"/>
            </a:xfrm>
            <a:custGeom>
              <a:avLst/>
              <a:gdLst>
                <a:gd name="connsiteX0" fmla="*/ 230982 w 609600"/>
                <a:gd name="connsiteY0" fmla="*/ 762000 h 1138238"/>
                <a:gd name="connsiteX1" fmla="*/ 233363 w 609600"/>
                <a:gd name="connsiteY1" fmla="*/ 323850 h 1138238"/>
                <a:gd name="connsiteX2" fmla="*/ 226219 w 609600"/>
                <a:gd name="connsiteY2" fmla="*/ 283369 h 1138238"/>
                <a:gd name="connsiteX3" fmla="*/ 207169 w 609600"/>
                <a:gd name="connsiteY3" fmla="*/ 235744 h 1138238"/>
                <a:gd name="connsiteX4" fmla="*/ 171450 w 609600"/>
                <a:gd name="connsiteY4" fmla="*/ 188119 h 1138238"/>
                <a:gd name="connsiteX5" fmla="*/ 128588 w 609600"/>
                <a:gd name="connsiteY5" fmla="*/ 145257 h 1138238"/>
                <a:gd name="connsiteX6" fmla="*/ 69057 w 609600"/>
                <a:gd name="connsiteY6" fmla="*/ 97632 h 1138238"/>
                <a:gd name="connsiteX7" fmla="*/ 26194 w 609600"/>
                <a:gd name="connsiteY7" fmla="*/ 73819 h 1138238"/>
                <a:gd name="connsiteX8" fmla="*/ 4763 w 609600"/>
                <a:gd name="connsiteY8" fmla="*/ 50007 h 1138238"/>
                <a:gd name="connsiteX9" fmla="*/ 0 w 609600"/>
                <a:gd name="connsiteY9" fmla="*/ 26194 h 1138238"/>
                <a:gd name="connsiteX10" fmla="*/ 7144 w 609600"/>
                <a:gd name="connsiteY10" fmla="*/ 9525 h 1138238"/>
                <a:gd name="connsiteX11" fmla="*/ 35719 w 609600"/>
                <a:gd name="connsiteY11" fmla="*/ 0 h 1138238"/>
                <a:gd name="connsiteX12" fmla="*/ 66675 w 609600"/>
                <a:gd name="connsiteY12" fmla="*/ 0 h 1138238"/>
                <a:gd name="connsiteX13" fmla="*/ 138113 w 609600"/>
                <a:gd name="connsiteY13" fmla="*/ 14288 h 1138238"/>
                <a:gd name="connsiteX14" fmla="*/ 221457 w 609600"/>
                <a:gd name="connsiteY14" fmla="*/ 33338 h 1138238"/>
                <a:gd name="connsiteX15" fmla="*/ 316707 w 609600"/>
                <a:gd name="connsiteY15" fmla="*/ 61913 h 1138238"/>
                <a:gd name="connsiteX16" fmla="*/ 404813 w 609600"/>
                <a:gd name="connsiteY16" fmla="*/ 95250 h 1138238"/>
                <a:gd name="connsiteX17" fmla="*/ 478632 w 609600"/>
                <a:gd name="connsiteY17" fmla="*/ 133350 h 1138238"/>
                <a:gd name="connsiteX18" fmla="*/ 523875 w 609600"/>
                <a:gd name="connsiteY18" fmla="*/ 164307 h 1138238"/>
                <a:gd name="connsiteX19" fmla="*/ 569119 w 609600"/>
                <a:gd name="connsiteY19" fmla="*/ 200025 h 1138238"/>
                <a:gd name="connsiteX20" fmla="*/ 600075 w 609600"/>
                <a:gd name="connsiteY20" fmla="*/ 235744 h 1138238"/>
                <a:gd name="connsiteX21" fmla="*/ 609600 w 609600"/>
                <a:gd name="connsiteY21" fmla="*/ 271463 h 1138238"/>
                <a:gd name="connsiteX22" fmla="*/ 602457 w 609600"/>
                <a:gd name="connsiteY22" fmla="*/ 300038 h 1138238"/>
                <a:gd name="connsiteX23" fmla="*/ 576263 w 609600"/>
                <a:gd name="connsiteY23" fmla="*/ 323850 h 1138238"/>
                <a:gd name="connsiteX24" fmla="*/ 545307 w 609600"/>
                <a:gd name="connsiteY24" fmla="*/ 342900 h 1138238"/>
                <a:gd name="connsiteX25" fmla="*/ 521494 w 609600"/>
                <a:gd name="connsiteY25" fmla="*/ 369094 h 1138238"/>
                <a:gd name="connsiteX26" fmla="*/ 495300 w 609600"/>
                <a:gd name="connsiteY26" fmla="*/ 411957 h 1138238"/>
                <a:gd name="connsiteX27" fmla="*/ 478632 w 609600"/>
                <a:gd name="connsiteY27" fmla="*/ 466725 h 1138238"/>
                <a:gd name="connsiteX28" fmla="*/ 471488 w 609600"/>
                <a:gd name="connsiteY28" fmla="*/ 557213 h 1138238"/>
                <a:gd name="connsiteX29" fmla="*/ 450057 w 609600"/>
                <a:gd name="connsiteY29" fmla="*/ 1100138 h 1138238"/>
                <a:gd name="connsiteX30" fmla="*/ 223838 w 609600"/>
                <a:gd name="connsiteY30" fmla="*/ 1138238 h 1138238"/>
                <a:gd name="connsiteX31" fmla="*/ 230982 w 609600"/>
                <a:gd name="connsiteY31" fmla="*/ 762000 h 1138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09600" h="1138238">
                  <a:moveTo>
                    <a:pt x="230982" y="762000"/>
                  </a:moveTo>
                  <a:cubicBezTo>
                    <a:pt x="231776" y="615950"/>
                    <a:pt x="232569" y="469900"/>
                    <a:pt x="233363" y="323850"/>
                  </a:cubicBezTo>
                  <a:lnTo>
                    <a:pt x="226219" y="283369"/>
                  </a:lnTo>
                  <a:lnTo>
                    <a:pt x="207169" y="235744"/>
                  </a:lnTo>
                  <a:lnTo>
                    <a:pt x="171450" y="188119"/>
                  </a:lnTo>
                  <a:lnTo>
                    <a:pt x="128588" y="145257"/>
                  </a:lnTo>
                  <a:lnTo>
                    <a:pt x="69057" y="97632"/>
                  </a:lnTo>
                  <a:lnTo>
                    <a:pt x="26194" y="73819"/>
                  </a:lnTo>
                  <a:lnTo>
                    <a:pt x="4763" y="50007"/>
                  </a:lnTo>
                  <a:lnTo>
                    <a:pt x="0" y="26194"/>
                  </a:lnTo>
                  <a:lnTo>
                    <a:pt x="7144" y="9525"/>
                  </a:lnTo>
                  <a:lnTo>
                    <a:pt x="35719" y="0"/>
                  </a:lnTo>
                  <a:lnTo>
                    <a:pt x="66675" y="0"/>
                  </a:lnTo>
                  <a:lnTo>
                    <a:pt x="138113" y="14288"/>
                  </a:lnTo>
                  <a:lnTo>
                    <a:pt x="221457" y="33338"/>
                  </a:lnTo>
                  <a:lnTo>
                    <a:pt x="316707" y="61913"/>
                  </a:lnTo>
                  <a:lnTo>
                    <a:pt x="404813" y="95250"/>
                  </a:lnTo>
                  <a:lnTo>
                    <a:pt x="478632" y="133350"/>
                  </a:lnTo>
                  <a:lnTo>
                    <a:pt x="523875" y="164307"/>
                  </a:lnTo>
                  <a:lnTo>
                    <a:pt x="569119" y="200025"/>
                  </a:lnTo>
                  <a:lnTo>
                    <a:pt x="600075" y="235744"/>
                  </a:lnTo>
                  <a:lnTo>
                    <a:pt x="609600" y="271463"/>
                  </a:lnTo>
                  <a:lnTo>
                    <a:pt x="602457" y="300038"/>
                  </a:lnTo>
                  <a:lnTo>
                    <a:pt x="576263" y="323850"/>
                  </a:lnTo>
                  <a:lnTo>
                    <a:pt x="545307" y="342900"/>
                  </a:lnTo>
                  <a:lnTo>
                    <a:pt x="521494" y="369094"/>
                  </a:lnTo>
                  <a:lnTo>
                    <a:pt x="495300" y="411957"/>
                  </a:lnTo>
                  <a:lnTo>
                    <a:pt x="478632" y="466725"/>
                  </a:lnTo>
                  <a:lnTo>
                    <a:pt x="471488" y="557213"/>
                  </a:lnTo>
                  <a:lnTo>
                    <a:pt x="450057" y="1100138"/>
                  </a:lnTo>
                  <a:lnTo>
                    <a:pt x="223838" y="1138238"/>
                  </a:lnTo>
                  <a:lnTo>
                    <a:pt x="230982" y="7620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9">
              <a:extLst>
                <a:ext uri="{FF2B5EF4-FFF2-40B4-BE49-F238E27FC236}">
                  <a16:creationId xmlns:a16="http://schemas.microsoft.com/office/drawing/2014/main" id="{C41E89C8-E043-4AAC-9DF6-F9587B82E05A}"/>
                </a:ext>
              </a:extLst>
            </p:cNvPr>
            <p:cNvSpPr/>
            <p:nvPr/>
          </p:nvSpPr>
          <p:spPr>
            <a:xfrm>
              <a:off x="3086100" y="3990975"/>
              <a:ext cx="898525" cy="1760538"/>
            </a:xfrm>
            <a:custGeom>
              <a:avLst/>
              <a:gdLst>
                <a:gd name="connsiteX0" fmla="*/ 616744 w 897731"/>
                <a:gd name="connsiteY0" fmla="*/ 840581 h 1759744"/>
                <a:gd name="connsiteX1" fmla="*/ 452438 w 897731"/>
                <a:gd name="connsiteY1" fmla="*/ 1283494 h 1759744"/>
                <a:gd name="connsiteX2" fmla="*/ 373856 w 897731"/>
                <a:gd name="connsiteY2" fmla="*/ 1481138 h 1759744"/>
                <a:gd name="connsiteX3" fmla="*/ 352425 w 897731"/>
                <a:gd name="connsiteY3" fmla="*/ 1552575 h 1759744"/>
                <a:gd name="connsiteX4" fmla="*/ 342900 w 897731"/>
                <a:gd name="connsiteY4" fmla="*/ 1604963 h 1759744"/>
                <a:gd name="connsiteX5" fmla="*/ 338138 w 897731"/>
                <a:gd name="connsiteY5" fmla="*/ 1662113 h 1759744"/>
                <a:gd name="connsiteX6" fmla="*/ 333375 w 897731"/>
                <a:gd name="connsiteY6" fmla="*/ 1724025 h 1759744"/>
                <a:gd name="connsiteX7" fmla="*/ 290513 w 897731"/>
                <a:gd name="connsiteY7" fmla="*/ 1759744 h 1759744"/>
                <a:gd name="connsiteX8" fmla="*/ 0 w 897731"/>
                <a:gd name="connsiteY8" fmla="*/ 1421606 h 1759744"/>
                <a:gd name="connsiteX9" fmla="*/ 42863 w 897731"/>
                <a:gd name="connsiteY9" fmla="*/ 1400175 h 1759744"/>
                <a:gd name="connsiteX10" fmla="*/ 119063 w 897731"/>
                <a:gd name="connsiteY10" fmla="*/ 1304925 h 1759744"/>
                <a:gd name="connsiteX11" fmla="*/ 250031 w 897731"/>
                <a:gd name="connsiteY11" fmla="*/ 1109663 h 1759744"/>
                <a:gd name="connsiteX12" fmla="*/ 402431 w 897731"/>
                <a:gd name="connsiteY12" fmla="*/ 838200 h 1759744"/>
                <a:gd name="connsiteX13" fmla="*/ 547688 w 897731"/>
                <a:gd name="connsiteY13" fmla="*/ 576263 h 1759744"/>
                <a:gd name="connsiteX14" fmla="*/ 673894 w 897731"/>
                <a:gd name="connsiteY14" fmla="*/ 335756 h 1759744"/>
                <a:gd name="connsiteX15" fmla="*/ 747713 w 897731"/>
                <a:gd name="connsiteY15" fmla="*/ 207169 h 1759744"/>
                <a:gd name="connsiteX16" fmla="*/ 819150 w 897731"/>
                <a:gd name="connsiteY16" fmla="*/ 66675 h 1759744"/>
                <a:gd name="connsiteX17" fmla="*/ 838200 w 897731"/>
                <a:gd name="connsiteY17" fmla="*/ 30956 h 1759744"/>
                <a:gd name="connsiteX18" fmla="*/ 857250 w 897731"/>
                <a:gd name="connsiteY18" fmla="*/ 7144 h 1759744"/>
                <a:gd name="connsiteX19" fmla="*/ 871538 w 897731"/>
                <a:gd name="connsiteY19" fmla="*/ 0 h 1759744"/>
                <a:gd name="connsiteX20" fmla="*/ 883444 w 897731"/>
                <a:gd name="connsiteY20" fmla="*/ 0 h 1759744"/>
                <a:gd name="connsiteX21" fmla="*/ 895350 w 897731"/>
                <a:gd name="connsiteY21" fmla="*/ 9525 h 1759744"/>
                <a:gd name="connsiteX22" fmla="*/ 897731 w 897731"/>
                <a:gd name="connsiteY22" fmla="*/ 40481 h 1759744"/>
                <a:gd name="connsiteX23" fmla="*/ 866775 w 897731"/>
                <a:gd name="connsiteY23" fmla="*/ 130969 h 1759744"/>
                <a:gd name="connsiteX24" fmla="*/ 802481 w 897731"/>
                <a:gd name="connsiteY24" fmla="*/ 314325 h 1759744"/>
                <a:gd name="connsiteX25" fmla="*/ 731044 w 897731"/>
                <a:gd name="connsiteY25" fmla="*/ 507206 h 1759744"/>
                <a:gd name="connsiteX26" fmla="*/ 616744 w 897731"/>
                <a:gd name="connsiteY26" fmla="*/ 840581 h 175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97731" h="1759744">
                  <a:moveTo>
                    <a:pt x="616744" y="840581"/>
                  </a:moveTo>
                  <a:lnTo>
                    <a:pt x="452438" y="1283494"/>
                  </a:lnTo>
                  <a:lnTo>
                    <a:pt x="373856" y="1481138"/>
                  </a:lnTo>
                  <a:lnTo>
                    <a:pt x="352425" y="1552575"/>
                  </a:lnTo>
                  <a:lnTo>
                    <a:pt x="342900" y="1604963"/>
                  </a:lnTo>
                  <a:lnTo>
                    <a:pt x="338138" y="1662113"/>
                  </a:lnTo>
                  <a:lnTo>
                    <a:pt x="333375" y="1724025"/>
                  </a:lnTo>
                  <a:lnTo>
                    <a:pt x="290513" y="1759744"/>
                  </a:lnTo>
                  <a:lnTo>
                    <a:pt x="0" y="1421606"/>
                  </a:lnTo>
                  <a:lnTo>
                    <a:pt x="42863" y="1400175"/>
                  </a:lnTo>
                  <a:lnTo>
                    <a:pt x="119063" y="1304925"/>
                  </a:lnTo>
                  <a:lnTo>
                    <a:pt x="250031" y="1109663"/>
                  </a:lnTo>
                  <a:lnTo>
                    <a:pt x="402431" y="838200"/>
                  </a:lnTo>
                  <a:lnTo>
                    <a:pt x="547688" y="576263"/>
                  </a:lnTo>
                  <a:lnTo>
                    <a:pt x="673894" y="335756"/>
                  </a:lnTo>
                  <a:lnTo>
                    <a:pt x="747713" y="207169"/>
                  </a:lnTo>
                  <a:lnTo>
                    <a:pt x="819150" y="66675"/>
                  </a:lnTo>
                  <a:lnTo>
                    <a:pt x="838200" y="30956"/>
                  </a:lnTo>
                  <a:lnTo>
                    <a:pt x="857250" y="7144"/>
                  </a:lnTo>
                  <a:lnTo>
                    <a:pt x="871538" y="0"/>
                  </a:lnTo>
                  <a:lnTo>
                    <a:pt x="883444" y="0"/>
                  </a:lnTo>
                  <a:lnTo>
                    <a:pt x="895350" y="9525"/>
                  </a:lnTo>
                  <a:lnTo>
                    <a:pt x="897731" y="40481"/>
                  </a:lnTo>
                  <a:lnTo>
                    <a:pt x="866775" y="130969"/>
                  </a:lnTo>
                  <a:lnTo>
                    <a:pt x="802481" y="314325"/>
                  </a:lnTo>
                  <a:lnTo>
                    <a:pt x="731044" y="507206"/>
                  </a:lnTo>
                  <a:lnTo>
                    <a:pt x="616744" y="8405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1">
              <a:extLst>
                <a:ext uri="{FF2B5EF4-FFF2-40B4-BE49-F238E27FC236}">
                  <a16:creationId xmlns:a16="http://schemas.microsoft.com/office/drawing/2014/main" id="{F07FD263-49A8-4ACA-A2B0-7AE98B2EA8A6}"/>
                </a:ext>
              </a:extLst>
            </p:cNvPr>
            <p:cNvSpPr/>
            <p:nvPr/>
          </p:nvSpPr>
          <p:spPr>
            <a:xfrm>
              <a:off x="4305300" y="2909888"/>
              <a:ext cx="2755900" cy="558800"/>
            </a:xfrm>
            <a:custGeom>
              <a:avLst/>
              <a:gdLst>
                <a:gd name="connsiteX0" fmla="*/ 1433513 w 2755106"/>
                <a:gd name="connsiteY0" fmla="*/ 342900 h 559593"/>
                <a:gd name="connsiteX1" fmla="*/ 1059656 w 2755106"/>
                <a:gd name="connsiteY1" fmla="*/ 416718 h 559593"/>
                <a:gd name="connsiteX2" fmla="*/ 826294 w 2755106"/>
                <a:gd name="connsiteY2" fmla="*/ 473868 h 559593"/>
                <a:gd name="connsiteX3" fmla="*/ 542925 w 2755106"/>
                <a:gd name="connsiteY3" fmla="*/ 559593 h 559593"/>
                <a:gd name="connsiteX4" fmla="*/ 390525 w 2755106"/>
                <a:gd name="connsiteY4" fmla="*/ 559593 h 559593"/>
                <a:gd name="connsiteX5" fmla="*/ 354806 w 2755106"/>
                <a:gd name="connsiteY5" fmla="*/ 559593 h 559593"/>
                <a:gd name="connsiteX6" fmla="*/ 314325 w 2755106"/>
                <a:gd name="connsiteY6" fmla="*/ 547687 h 559593"/>
                <a:gd name="connsiteX7" fmla="*/ 273844 w 2755106"/>
                <a:gd name="connsiteY7" fmla="*/ 526256 h 559593"/>
                <a:gd name="connsiteX8" fmla="*/ 200025 w 2755106"/>
                <a:gd name="connsiteY8" fmla="*/ 478631 h 559593"/>
                <a:gd name="connsiteX9" fmla="*/ 133350 w 2755106"/>
                <a:gd name="connsiteY9" fmla="*/ 414337 h 559593"/>
                <a:gd name="connsiteX10" fmla="*/ 54769 w 2755106"/>
                <a:gd name="connsiteY10" fmla="*/ 328612 h 559593"/>
                <a:gd name="connsiteX11" fmla="*/ 14288 w 2755106"/>
                <a:gd name="connsiteY11" fmla="*/ 283368 h 559593"/>
                <a:gd name="connsiteX12" fmla="*/ 0 w 2755106"/>
                <a:gd name="connsiteY12" fmla="*/ 250031 h 559593"/>
                <a:gd name="connsiteX13" fmla="*/ 0 w 2755106"/>
                <a:gd name="connsiteY13" fmla="*/ 228600 h 559593"/>
                <a:gd name="connsiteX14" fmla="*/ 4763 w 2755106"/>
                <a:gd name="connsiteY14" fmla="*/ 219075 h 559593"/>
                <a:gd name="connsiteX15" fmla="*/ 19050 w 2755106"/>
                <a:gd name="connsiteY15" fmla="*/ 211931 h 559593"/>
                <a:gd name="connsiteX16" fmla="*/ 50006 w 2755106"/>
                <a:gd name="connsiteY16" fmla="*/ 219075 h 559593"/>
                <a:gd name="connsiteX17" fmla="*/ 142875 w 2755106"/>
                <a:gd name="connsiteY17" fmla="*/ 261937 h 559593"/>
                <a:gd name="connsiteX18" fmla="*/ 216694 w 2755106"/>
                <a:gd name="connsiteY18" fmla="*/ 290512 h 559593"/>
                <a:gd name="connsiteX19" fmla="*/ 273844 w 2755106"/>
                <a:gd name="connsiteY19" fmla="*/ 307181 h 559593"/>
                <a:gd name="connsiteX20" fmla="*/ 328613 w 2755106"/>
                <a:gd name="connsiteY20" fmla="*/ 314325 h 559593"/>
                <a:gd name="connsiteX21" fmla="*/ 442913 w 2755106"/>
                <a:gd name="connsiteY21" fmla="*/ 314325 h 559593"/>
                <a:gd name="connsiteX22" fmla="*/ 542925 w 2755106"/>
                <a:gd name="connsiteY22" fmla="*/ 307181 h 559593"/>
                <a:gd name="connsiteX23" fmla="*/ 671513 w 2755106"/>
                <a:gd name="connsiteY23" fmla="*/ 290512 h 559593"/>
                <a:gd name="connsiteX24" fmla="*/ 1257300 w 2755106"/>
                <a:gd name="connsiteY24" fmla="*/ 204787 h 559593"/>
                <a:gd name="connsiteX25" fmla="*/ 1481138 w 2755106"/>
                <a:gd name="connsiteY25" fmla="*/ 157162 h 559593"/>
                <a:gd name="connsiteX26" fmla="*/ 1793081 w 2755106"/>
                <a:gd name="connsiteY26" fmla="*/ 116681 h 559593"/>
                <a:gd name="connsiteX27" fmla="*/ 2219325 w 2755106"/>
                <a:gd name="connsiteY27" fmla="*/ 66675 h 559593"/>
                <a:gd name="connsiteX28" fmla="*/ 2240756 w 2755106"/>
                <a:gd name="connsiteY28" fmla="*/ 42862 h 559593"/>
                <a:gd name="connsiteX29" fmla="*/ 2274094 w 2755106"/>
                <a:gd name="connsiteY29" fmla="*/ 19050 h 559593"/>
                <a:gd name="connsiteX30" fmla="*/ 2326481 w 2755106"/>
                <a:gd name="connsiteY30" fmla="*/ 2381 h 559593"/>
                <a:gd name="connsiteX31" fmla="*/ 2378869 w 2755106"/>
                <a:gd name="connsiteY31" fmla="*/ 0 h 559593"/>
                <a:gd name="connsiteX32" fmla="*/ 2412206 w 2755106"/>
                <a:gd name="connsiteY32" fmla="*/ 9525 h 559593"/>
                <a:gd name="connsiteX33" fmla="*/ 2590800 w 2755106"/>
                <a:gd name="connsiteY33" fmla="*/ 71437 h 559593"/>
                <a:gd name="connsiteX34" fmla="*/ 2678906 w 2755106"/>
                <a:gd name="connsiteY34" fmla="*/ 116681 h 559593"/>
                <a:gd name="connsiteX35" fmla="*/ 2738438 w 2755106"/>
                <a:gd name="connsiteY35" fmla="*/ 154781 h 559593"/>
                <a:gd name="connsiteX36" fmla="*/ 2752725 w 2755106"/>
                <a:gd name="connsiteY36" fmla="*/ 188118 h 559593"/>
                <a:gd name="connsiteX37" fmla="*/ 2755106 w 2755106"/>
                <a:gd name="connsiteY37" fmla="*/ 233362 h 559593"/>
                <a:gd name="connsiteX38" fmla="*/ 2738438 w 2755106"/>
                <a:gd name="connsiteY38" fmla="*/ 257175 h 559593"/>
                <a:gd name="connsiteX39" fmla="*/ 2693194 w 2755106"/>
                <a:gd name="connsiteY39" fmla="*/ 285750 h 559593"/>
                <a:gd name="connsiteX40" fmla="*/ 2655094 w 2755106"/>
                <a:gd name="connsiteY40" fmla="*/ 290512 h 559593"/>
                <a:gd name="connsiteX41" fmla="*/ 2390775 w 2755106"/>
                <a:gd name="connsiteY41" fmla="*/ 280987 h 559593"/>
                <a:gd name="connsiteX42" fmla="*/ 2035969 w 2755106"/>
                <a:gd name="connsiteY42" fmla="*/ 283368 h 559593"/>
                <a:gd name="connsiteX43" fmla="*/ 1831181 w 2755106"/>
                <a:gd name="connsiteY43" fmla="*/ 292893 h 559593"/>
                <a:gd name="connsiteX44" fmla="*/ 1735931 w 2755106"/>
                <a:gd name="connsiteY44" fmla="*/ 292893 h 559593"/>
                <a:gd name="connsiteX45" fmla="*/ 1433513 w 2755106"/>
                <a:gd name="connsiteY45" fmla="*/ 342900 h 5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755106" h="559593">
                  <a:moveTo>
                    <a:pt x="1433513" y="342900"/>
                  </a:moveTo>
                  <a:lnTo>
                    <a:pt x="1059656" y="416718"/>
                  </a:lnTo>
                  <a:lnTo>
                    <a:pt x="826294" y="473868"/>
                  </a:lnTo>
                  <a:lnTo>
                    <a:pt x="542925" y="559593"/>
                  </a:lnTo>
                  <a:lnTo>
                    <a:pt x="390525" y="559593"/>
                  </a:lnTo>
                  <a:lnTo>
                    <a:pt x="354806" y="559593"/>
                  </a:lnTo>
                  <a:lnTo>
                    <a:pt x="314325" y="547687"/>
                  </a:lnTo>
                  <a:lnTo>
                    <a:pt x="273844" y="526256"/>
                  </a:lnTo>
                  <a:lnTo>
                    <a:pt x="200025" y="478631"/>
                  </a:lnTo>
                  <a:lnTo>
                    <a:pt x="133350" y="414337"/>
                  </a:lnTo>
                  <a:lnTo>
                    <a:pt x="54769" y="328612"/>
                  </a:lnTo>
                  <a:lnTo>
                    <a:pt x="14288" y="283368"/>
                  </a:lnTo>
                  <a:lnTo>
                    <a:pt x="0" y="250031"/>
                  </a:lnTo>
                  <a:lnTo>
                    <a:pt x="0" y="228600"/>
                  </a:lnTo>
                  <a:lnTo>
                    <a:pt x="4763" y="219075"/>
                  </a:lnTo>
                  <a:lnTo>
                    <a:pt x="19050" y="211931"/>
                  </a:lnTo>
                  <a:lnTo>
                    <a:pt x="50006" y="219075"/>
                  </a:lnTo>
                  <a:lnTo>
                    <a:pt x="142875" y="261937"/>
                  </a:lnTo>
                  <a:lnTo>
                    <a:pt x="216694" y="290512"/>
                  </a:lnTo>
                  <a:lnTo>
                    <a:pt x="273844" y="307181"/>
                  </a:lnTo>
                  <a:lnTo>
                    <a:pt x="328613" y="314325"/>
                  </a:lnTo>
                  <a:lnTo>
                    <a:pt x="442913" y="314325"/>
                  </a:lnTo>
                  <a:lnTo>
                    <a:pt x="542925" y="307181"/>
                  </a:lnTo>
                  <a:lnTo>
                    <a:pt x="671513" y="290512"/>
                  </a:lnTo>
                  <a:lnTo>
                    <a:pt x="1257300" y="204787"/>
                  </a:lnTo>
                  <a:lnTo>
                    <a:pt x="1481138" y="157162"/>
                  </a:lnTo>
                  <a:lnTo>
                    <a:pt x="1793081" y="116681"/>
                  </a:lnTo>
                  <a:lnTo>
                    <a:pt x="2219325" y="66675"/>
                  </a:lnTo>
                  <a:lnTo>
                    <a:pt x="2240756" y="42862"/>
                  </a:lnTo>
                  <a:lnTo>
                    <a:pt x="2274094" y="19050"/>
                  </a:lnTo>
                  <a:lnTo>
                    <a:pt x="2326481" y="2381"/>
                  </a:lnTo>
                  <a:lnTo>
                    <a:pt x="2378869" y="0"/>
                  </a:lnTo>
                  <a:lnTo>
                    <a:pt x="2412206" y="9525"/>
                  </a:lnTo>
                  <a:lnTo>
                    <a:pt x="2590800" y="71437"/>
                  </a:lnTo>
                  <a:lnTo>
                    <a:pt x="2678906" y="116681"/>
                  </a:lnTo>
                  <a:lnTo>
                    <a:pt x="2738438" y="154781"/>
                  </a:lnTo>
                  <a:lnTo>
                    <a:pt x="2752725" y="188118"/>
                  </a:lnTo>
                  <a:lnTo>
                    <a:pt x="2755106" y="233362"/>
                  </a:lnTo>
                  <a:lnTo>
                    <a:pt x="2738438" y="257175"/>
                  </a:lnTo>
                  <a:lnTo>
                    <a:pt x="2693194" y="285750"/>
                  </a:lnTo>
                  <a:lnTo>
                    <a:pt x="2655094" y="290512"/>
                  </a:lnTo>
                  <a:lnTo>
                    <a:pt x="2390775" y="280987"/>
                  </a:lnTo>
                  <a:lnTo>
                    <a:pt x="2035969" y="283368"/>
                  </a:lnTo>
                  <a:lnTo>
                    <a:pt x="1831181" y="292893"/>
                  </a:lnTo>
                  <a:lnTo>
                    <a:pt x="1735931" y="292893"/>
                  </a:lnTo>
                  <a:lnTo>
                    <a:pt x="1433513" y="3429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22" name="フリーフォーム 18">
              <a:extLst>
                <a:ext uri="{FF2B5EF4-FFF2-40B4-BE49-F238E27FC236}">
                  <a16:creationId xmlns:a16="http://schemas.microsoft.com/office/drawing/2014/main" id="{7341E35C-45FF-47DE-9AA0-9721A3263A61}"/>
                </a:ext>
              </a:extLst>
            </p:cNvPr>
            <p:cNvSpPr/>
            <p:nvPr/>
          </p:nvSpPr>
          <p:spPr>
            <a:xfrm rot="16200000">
              <a:off x="4080669" y="4031456"/>
              <a:ext cx="1854200" cy="636588"/>
            </a:xfrm>
            <a:custGeom>
              <a:avLst/>
              <a:gdLst>
                <a:gd name="connsiteX0" fmla="*/ 897731 w 1854993"/>
                <a:gd name="connsiteY0" fmla="*/ 540543 h 635793"/>
                <a:gd name="connsiteX1" fmla="*/ 569118 w 1854993"/>
                <a:gd name="connsiteY1" fmla="*/ 592931 h 635793"/>
                <a:gd name="connsiteX2" fmla="*/ 428625 w 1854993"/>
                <a:gd name="connsiteY2" fmla="*/ 628650 h 635793"/>
                <a:gd name="connsiteX3" fmla="*/ 366712 w 1854993"/>
                <a:gd name="connsiteY3" fmla="*/ 635793 h 635793"/>
                <a:gd name="connsiteX4" fmla="*/ 319087 w 1854993"/>
                <a:gd name="connsiteY4" fmla="*/ 635793 h 635793"/>
                <a:gd name="connsiteX5" fmla="*/ 226218 w 1854993"/>
                <a:gd name="connsiteY5" fmla="*/ 628650 h 635793"/>
                <a:gd name="connsiteX6" fmla="*/ 178593 w 1854993"/>
                <a:gd name="connsiteY6" fmla="*/ 616743 h 635793"/>
                <a:gd name="connsiteX7" fmla="*/ 111918 w 1854993"/>
                <a:gd name="connsiteY7" fmla="*/ 592931 h 635793"/>
                <a:gd name="connsiteX8" fmla="*/ 19050 w 1854993"/>
                <a:gd name="connsiteY8" fmla="*/ 557212 h 635793"/>
                <a:gd name="connsiteX9" fmla="*/ 0 w 1854993"/>
                <a:gd name="connsiteY9" fmla="*/ 454818 h 635793"/>
                <a:gd name="connsiteX10" fmla="*/ 333375 w 1854993"/>
                <a:gd name="connsiteY10" fmla="*/ 454818 h 635793"/>
                <a:gd name="connsiteX11" fmla="*/ 516731 w 1854993"/>
                <a:gd name="connsiteY11" fmla="*/ 414337 h 635793"/>
                <a:gd name="connsiteX12" fmla="*/ 866775 w 1854993"/>
                <a:gd name="connsiteY12" fmla="*/ 345281 h 635793"/>
                <a:gd name="connsiteX13" fmla="*/ 1300162 w 1854993"/>
                <a:gd name="connsiteY13" fmla="*/ 259556 h 635793"/>
                <a:gd name="connsiteX14" fmla="*/ 1452562 w 1854993"/>
                <a:gd name="connsiteY14" fmla="*/ 226218 h 635793"/>
                <a:gd name="connsiteX15" fmla="*/ 1514475 w 1854993"/>
                <a:gd name="connsiteY15" fmla="*/ 202406 h 635793"/>
                <a:gd name="connsiteX16" fmla="*/ 1609725 w 1854993"/>
                <a:gd name="connsiteY16" fmla="*/ 159543 h 635793"/>
                <a:gd name="connsiteX17" fmla="*/ 1695450 w 1854993"/>
                <a:gd name="connsiteY17" fmla="*/ 109537 h 635793"/>
                <a:gd name="connsiteX18" fmla="*/ 1850231 w 1854993"/>
                <a:gd name="connsiteY18" fmla="*/ 0 h 635793"/>
                <a:gd name="connsiteX19" fmla="*/ 1854993 w 1854993"/>
                <a:gd name="connsiteY19" fmla="*/ 123825 h 635793"/>
                <a:gd name="connsiteX20" fmla="*/ 1538287 w 1854993"/>
                <a:gd name="connsiteY20" fmla="*/ 409575 h 635793"/>
                <a:gd name="connsiteX21" fmla="*/ 1514475 w 1854993"/>
                <a:gd name="connsiteY21" fmla="*/ 438150 h 635793"/>
                <a:gd name="connsiteX22" fmla="*/ 1483518 w 1854993"/>
                <a:gd name="connsiteY22" fmla="*/ 461962 h 635793"/>
                <a:gd name="connsiteX23" fmla="*/ 1457325 w 1854993"/>
                <a:gd name="connsiteY23" fmla="*/ 471487 h 635793"/>
                <a:gd name="connsiteX24" fmla="*/ 1407318 w 1854993"/>
                <a:gd name="connsiteY24" fmla="*/ 476250 h 635793"/>
                <a:gd name="connsiteX25" fmla="*/ 1345406 w 1854993"/>
                <a:gd name="connsiteY25" fmla="*/ 476250 h 635793"/>
                <a:gd name="connsiteX26" fmla="*/ 1250156 w 1854993"/>
                <a:gd name="connsiteY26" fmla="*/ 490537 h 635793"/>
                <a:gd name="connsiteX27" fmla="*/ 897731 w 1854993"/>
                <a:gd name="connsiteY27" fmla="*/ 540543 h 635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54993" h="635793">
                  <a:moveTo>
                    <a:pt x="897731" y="540543"/>
                  </a:moveTo>
                  <a:lnTo>
                    <a:pt x="569118" y="592931"/>
                  </a:lnTo>
                  <a:lnTo>
                    <a:pt x="428625" y="628650"/>
                  </a:lnTo>
                  <a:lnTo>
                    <a:pt x="366712" y="635793"/>
                  </a:lnTo>
                  <a:lnTo>
                    <a:pt x="319087" y="635793"/>
                  </a:lnTo>
                  <a:lnTo>
                    <a:pt x="226218" y="628650"/>
                  </a:lnTo>
                  <a:lnTo>
                    <a:pt x="178593" y="616743"/>
                  </a:lnTo>
                  <a:lnTo>
                    <a:pt x="111918" y="592931"/>
                  </a:lnTo>
                  <a:lnTo>
                    <a:pt x="19050" y="557212"/>
                  </a:lnTo>
                  <a:lnTo>
                    <a:pt x="0" y="454818"/>
                  </a:lnTo>
                  <a:lnTo>
                    <a:pt x="333375" y="454818"/>
                  </a:lnTo>
                  <a:lnTo>
                    <a:pt x="516731" y="414337"/>
                  </a:lnTo>
                  <a:lnTo>
                    <a:pt x="866775" y="345281"/>
                  </a:lnTo>
                  <a:lnTo>
                    <a:pt x="1300162" y="259556"/>
                  </a:lnTo>
                  <a:lnTo>
                    <a:pt x="1452562" y="226218"/>
                  </a:lnTo>
                  <a:lnTo>
                    <a:pt x="1514475" y="202406"/>
                  </a:lnTo>
                  <a:lnTo>
                    <a:pt x="1609725" y="159543"/>
                  </a:lnTo>
                  <a:lnTo>
                    <a:pt x="1695450" y="109537"/>
                  </a:lnTo>
                  <a:lnTo>
                    <a:pt x="1850231" y="0"/>
                  </a:lnTo>
                  <a:lnTo>
                    <a:pt x="1854993" y="123825"/>
                  </a:lnTo>
                  <a:lnTo>
                    <a:pt x="1538287" y="409575"/>
                  </a:lnTo>
                  <a:lnTo>
                    <a:pt x="1514475" y="438150"/>
                  </a:lnTo>
                  <a:lnTo>
                    <a:pt x="1483518" y="461962"/>
                  </a:lnTo>
                  <a:lnTo>
                    <a:pt x="1457325" y="471487"/>
                  </a:lnTo>
                  <a:lnTo>
                    <a:pt x="1407318" y="476250"/>
                  </a:lnTo>
                  <a:lnTo>
                    <a:pt x="1345406" y="476250"/>
                  </a:lnTo>
                  <a:lnTo>
                    <a:pt x="1250156" y="490537"/>
                  </a:lnTo>
                  <a:lnTo>
                    <a:pt x="897731" y="5405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9">
              <a:extLst>
                <a:ext uri="{FF2B5EF4-FFF2-40B4-BE49-F238E27FC236}">
                  <a16:creationId xmlns:a16="http://schemas.microsoft.com/office/drawing/2014/main" id="{DB729016-1DE3-4D3B-9ECD-C5B1D9BD228C}"/>
                </a:ext>
              </a:extLst>
            </p:cNvPr>
            <p:cNvSpPr/>
            <p:nvPr/>
          </p:nvSpPr>
          <p:spPr>
            <a:xfrm rot="16200000">
              <a:off x="5259388" y="3881438"/>
              <a:ext cx="2047875" cy="600075"/>
            </a:xfrm>
            <a:custGeom>
              <a:avLst/>
              <a:gdLst>
                <a:gd name="connsiteX0" fmla="*/ 664369 w 2047875"/>
                <a:gd name="connsiteY0" fmla="*/ 295275 h 600075"/>
                <a:gd name="connsiteX1" fmla="*/ 319088 w 2047875"/>
                <a:gd name="connsiteY1" fmla="*/ 204788 h 600075"/>
                <a:gd name="connsiteX2" fmla="*/ 2381 w 2047875"/>
                <a:gd name="connsiteY2" fmla="*/ 121444 h 600075"/>
                <a:gd name="connsiteX3" fmla="*/ 0 w 2047875"/>
                <a:gd name="connsiteY3" fmla="*/ 0 h 600075"/>
                <a:gd name="connsiteX4" fmla="*/ 335756 w 2047875"/>
                <a:gd name="connsiteY4" fmla="*/ 57150 h 600075"/>
                <a:gd name="connsiteX5" fmla="*/ 823913 w 2047875"/>
                <a:gd name="connsiteY5" fmla="*/ 142875 h 600075"/>
                <a:gd name="connsiteX6" fmla="*/ 1035844 w 2047875"/>
                <a:gd name="connsiteY6" fmla="*/ 180975 h 600075"/>
                <a:gd name="connsiteX7" fmla="*/ 1143000 w 2047875"/>
                <a:gd name="connsiteY7" fmla="*/ 195263 h 600075"/>
                <a:gd name="connsiteX8" fmla="*/ 1240631 w 2047875"/>
                <a:gd name="connsiteY8" fmla="*/ 209550 h 600075"/>
                <a:gd name="connsiteX9" fmla="*/ 1364456 w 2047875"/>
                <a:gd name="connsiteY9" fmla="*/ 221457 h 600075"/>
                <a:gd name="connsiteX10" fmla="*/ 1481138 w 2047875"/>
                <a:gd name="connsiteY10" fmla="*/ 228600 h 600075"/>
                <a:gd name="connsiteX11" fmla="*/ 1597819 w 2047875"/>
                <a:gd name="connsiteY11" fmla="*/ 230982 h 600075"/>
                <a:gd name="connsiteX12" fmla="*/ 1669256 w 2047875"/>
                <a:gd name="connsiteY12" fmla="*/ 228600 h 600075"/>
                <a:gd name="connsiteX13" fmla="*/ 1728788 w 2047875"/>
                <a:gd name="connsiteY13" fmla="*/ 214313 h 600075"/>
                <a:gd name="connsiteX14" fmla="*/ 1833563 w 2047875"/>
                <a:gd name="connsiteY14" fmla="*/ 173832 h 600075"/>
                <a:gd name="connsiteX15" fmla="*/ 2047875 w 2047875"/>
                <a:gd name="connsiteY15" fmla="*/ 40482 h 600075"/>
                <a:gd name="connsiteX16" fmla="*/ 2043113 w 2047875"/>
                <a:gd name="connsiteY16" fmla="*/ 114300 h 600075"/>
                <a:gd name="connsiteX17" fmla="*/ 1950244 w 2047875"/>
                <a:gd name="connsiteY17" fmla="*/ 257175 h 600075"/>
                <a:gd name="connsiteX18" fmla="*/ 1852613 w 2047875"/>
                <a:gd name="connsiteY18" fmla="*/ 426244 h 600075"/>
                <a:gd name="connsiteX19" fmla="*/ 1795463 w 2047875"/>
                <a:gd name="connsiteY19" fmla="*/ 523875 h 600075"/>
                <a:gd name="connsiteX20" fmla="*/ 1752600 w 2047875"/>
                <a:gd name="connsiteY20" fmla="*/ 573882 h 600075"/>
                <a:gd name="connsiteX21" fmla="*/ 1726406 w 2047875"/>
                <a:gd name="connsiteY21" fmla="*/ 592932 h 600075"/>
                <a:gd name="connsiteX22" fmla="*/ 1688306 w 2047875"/>
                <a:gd name="connsiteY22" fmla="*/ 600075 h 600075"/>
                <a:gd name="connsiteX23" fmla="*/ 1647825 w 2047875"/>
                <a:gd name="connsiteY23" fmla="*/ 585788 h 600075"/>
                <a:gd name="connsiteX24" fmla="*/ 1595438 w 2047875"/>
                <a:gd name="connsiteY24" fmla="*/ 552450 h 600075"/>
                <a:gd name="connsiteX25" fmla="*/ 1509713 w 2047875"/>
                <a:gd name="connsiteY25" fmla="*/ 500063 h 600075"/>
                <a:gd name="connsiteX26" fmla="*/ 1131094 w 2047875"/>
                <a:gd name="connsiteY26" fmla="*/ 407194 h 600075"/>
                <a:gd name="connsiteX27" fmla="*/ 664369 w 2047875"/>
                <a:gd name="connsiteY27" fmla="*/ 295275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47875" h="600075">
                  <a:moveTo>
                    <a:pt x="664369" y="295275"/>
                  </a:moveTo>
                  <a:lnTo>
                    <a:pt x="319088" y="204788"/>
                  </a:lnTo>
                  <a:lnTo>
                    <a:pt x="2381" y="121444"/>
                  </a:lnTo>
                  <a:cubicBezTo>
                    <a:pt x="1587" y="80963"/>
                    <a:pt x="794" y="40481"/>
                    <a:pt x="0" y="0"/>
                  </a:cubicBezTo>
                  <a:lnTo>
                    <a:pt x="335756" y="57150"/>
                  </a:lnTo>
                  <a:lnTo>
                    <a:pt x="823913" y="142875"/>
                  </a:lnTo>
                  <a:lnTo>
                    <a:pt x="1035844" y="180975"/>
                  </a:lnTo>
                  <a:lnTo>
                    <a:pt x="1143000" y="195263"/>
                  </a:lnTo>
                  <a:lnTo>
                    <a:pt x="1240631" y="209550"/>
                  </a:lnTo>
                  <a:lnTo>
                    <a:pt x="1364456" y="221457"/>
                  </a:lnTo>
                  <a:lnTo>
                    <a:pt x="1481138" y="228600"/>
                  </a:lnTo>
                  <a:lnTo>
                    <a:pt x="1597819" y="230982"/>
                  </a:lnTo>
                  <a:lnTo>
                    <a:pt x="1669256" y="228600"/>
                  </a:lnTo>
                  <a:lnTo>
                    <a:pt x="1728788" y="214313"/>
                  </a:lnTo>
                  <a:lnTo>
                    <a:pt x="1833563" y="173832"/>
                  </a:lnTo>
                  <a:lnTo>
                    <a:pt x="2047875" y="40482"/>
                  </a:lnTo>
                  <a:lnTo>
                    <a:pt x="2043113" y="114300"/>
                  </a:lnTo>
                  <a:lnTo>
                    <a:pt x="1950244" y="257175"/>
                  </a:lnTo>
                  <a:lnTo>
                    <a:pt x="1852613" y="426244"/>
                  </a:lnTo>
                  <a:lnTo>
                    <a:pt x="1795463" y="523875"/>
                  </a:lnTo>
                  <a:lnTo>
                    <a:pt x="1752600" y="573882"/>
                  </a:lnTo>
                  <a:lnTo>
                    <a:pt x="1726406" y="592932"/>
                  </a:lnTo>
                  <a:lnTo>
                    <a:pt x="1688306" y="600075"/>
                  </a:lnTo>
                  <a:lnTo>
                    <a:pt x="1647825" y="585788"/>
                  </a:lnTo>
                  <a:lnTo>
                    <a:pt x="1595438" y="552450"/>
                  </a:lnTo>
                  <a:lnTo>
                    <a:pt x="1509713" y="500063"/>
                  </a:lnTo>
                  <a:lnTo>
                    <a:pt x="1131094" y="407194"/>
                  </a:lnTo>
                  <a:lnTo>
                    <a:pt x="664369" y="2952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2">
              <a:extLst>
                <a:ext uri="{FF2B5EF4-FFF2-40B4-BE49-F238E27FC236}">
                  <a16:creationId xmlns:a16="http://schemas.microsoft.com/office/drawing/2014/main" id="{D9D78A6E-BFB7-483C-AD1D-E6EE178E81B3}"/>
                </a:ext>
              </a:extLst>
            </p:cNvPr>
            <p:cNvSpPr/>
            <p:nvPr/>
          </p:nvSpPr>
          <p:spPr>
            <a:xfrm>
              <a:off x="3902075" y="5029200"/>
              <a:ext cx="3514725" cy="612775"/>
            </a:xfrm>
            <a:custGeom>
              <a:avLst/>
              <a:gdLst>
                <a:gd name="connsiteX0" fmla="*/ 2041525 w 3514725"/>
                <a:gd name="connsiteY0" fmla="*/ 304800 h 612775"/>
                <a:gd name="connsiteX1" fmla="*/ 1765300 w 3514725"/>
                <a:gd name="connsiteY1" fmla="*/ 330200 h 612775"/>
                <a:gd name="connsiteX2" fmla="*/ 1520825 w 3514725"/>
                <a:gd name="connsiteY2" fmla="*/ 358775 h 612775"/>
                <a:gd name="connsiteX3" fmla="*/ 1295400 w 3514725"/>
                <a:gd name="connsiteY3" fmla="*/ 400050 h 612775"/>
                <a:gd name="connsiteX4" fmla="*/ 993775 w 3514725"/>
                <a:gd name="connsiteY4" fmla="*/ 466725 h 612775"/>
                <a:gd name="connsiteX5" fmla="*/ 635000 w 3514725"/>
                <a:gd name="connsiteY5" fmla="*/ 558800 h 612775"/>
                <a:gd name="connsiteX6" fmla="*/ 463550 w 3514725"/>
                <a:gd name="connsiteY6" fmla="*/ 612775 h 612775"/>
                <a:gd name="connsiteX7" fmla="*/ 425450 w 3514725"/>
                <a:gd name="connsiteY7" fmla="*/ 609600 h 612775"/>
                <a:gd name="connsiteX8" fmla="*/ 377825 w 3514725"/>
                <a:gd name="connsiteY8" fmla="*/ 590550 h 612775"/>
                <a:gd name="connsiteX9" fmla="*/ 298450 w 3514725"/>
                <a:gd name="connsiteY9" fmla="*/ 533400 h 612775"/>
                <a:gd name="connsiteX10" fmla="*/ 184150 w 3514725"/>
                <a:gd name="connsiteY10" fmla="*/ 438150 h 612775"/>
                <a:gd name="connsiteX11" fmla="*/ 66675 w 3514725"/>
                <a:gd name="connsiteY11" fmla="*/ 317500 h 612775"/>
                <a:gd name="connsiteX12" fmla="*/ 12700 w 3514725"/>
                <a:gd name="connsiteY12" fmla="*/ 257175 h 612775"/>
                <a:gd name="connsiteX13" fmla="*/ 3175 w 3514725"/>
                <a:gd name="connsiteY13" fmla="*/ 238125 h 612775"/>
                <a:gd name="connsiteX14" fmla="*/ 0 w 3514725"/>
                <a:gd name="connsiteY14" fmla="*/ 212725 h 612775"/>
                <a:gd name="connsiteX15" fmla="*/ 0 w 3514725"/>
                <a:gd name="connsiteY15" fmla="*/ 193675 h 612775"/>
                <a:gd name="connsiteX16" fmla="*/ 12700 w 3514725"/>
                <a:gd name="connsiteY16" fmla="*/ 190500 h 612775"/>
                <a:gd name="connsiteX17" fmla="*/ 34925 w 3514725"/>
                <a:gd name="connsiteY17" fmla="*/ 193675 h 612775"/>
                <a:gd name="connsiteX18" fmla="*/ 73025 w 3514725"/>
                <a:gd name="connsiteY18" fmla="*/ 212725 h 612775"/>
                <a:gd name="connsiteX19" fmla="*/ 171450 w 3514725"/>
                <a:gd name="connsiteY19" fmla="*/ 260350 h 612775"/>
                <a:gd name="connsiteX20" fmla="*/ 250825 w 3514725"/>
                <a:gd name="connsiteY20" fmla="*/ 292100 h 612775"/>
                <a:gd name="connsiteX21" fmla="*/ 323850 w 3514725"/>
                <a:gd name="connsiteY21" fmla="*/ 311150 h 612775"/>
                <a:gd name="connsiteX22" fmla="*/ 384175 w 3514725"/>
                <a:gd name="connsiteY22" fmla="*/ 320675 h 612775"/>
                <a:gd name="connsiteX23" fmla="*/ 428625 w 3514725"/>
                <a:gd name="connsiteY23" fmla="*/ 323850 h 612775"/>
                <a:gd name="connsiteX24" fmla="*/ 495300 w 3514725"/>
                <a:gd name="connsiteY24" fmla="*/ 320675 h 612775"/>
                <a:gd name="connsiteX25" fmla="*/ 787400 w 3514725"/>
                <a:gd name="connsiteY25" fmla="*/ 276225 h 612775"/>
                <a:gd name="connsiteX26" fmla="*/ 1235075 w 3514725"/>
                <a:gd name="connsiteY26" fmla="*/ 203200 h 612775"/>
                <a:gd name="connsiteX27" fmla="*/ 1362075 w 3514725"/>
                <a:gd name="connsiteY27" fmla="*/ 180975 h 612775"/>
                <a:gd name="connsiteX28" fmla="*/ 2092325 w 3514725"/>
                <a:gd name="connsiteY28" fmla="*/ 114300 h 612775"/>
                <a:gd name="connsiteX29" fmla="*/ 2241550 w 3514725"/>
                <a:gd name="connsiteY29" fmla="*/ 95250 h 612775"/>
                <a:gd name="connsiteX30" fmla="*/ 2828925 w 3514725"/>
                <a:gd name="connsiteY30" fmla="*/ 69850 h 612775"/>
                <a:gd name="connsiteX31" fmla="*/ 2917825 w 3514725"/>
                <a:gd name="connsiteY31" fmla="*/ 31750 h 612775"/>
                <a:gd name="connsiteX32" fmla="*/ 3016250 w 3514725"/>
                <a:gd name="connsiteY32" fmla="*/ 0 h 612775"/>
                <a:gd name="connsiteX33" fmla="*/ 3063875 w 3514725"/>
                <a:gd name="connsiteY33" fmla="*/ 12700 h 612775"/>
                <a:gd name="connsiteX34" fmla="*/ 3197225 w 3514725"/>
                <a:gd name="connsiteY34" fmla="*/ 50800 h 612775"/>
                <a:gd name="connsiteX35" fmla="*/ 3343275 w 3514725"/>
                <a:gd name="connsiteY35" fmla="*/ 111125 h 612775"/>
                <a:gd name="connsiteX36" fmla="*/ 3451225 w 3514725"/>
                <a:gd name="connsiteY36" fmla="*/ 171450 h 612775"/>
                <a:gd name="connsiteX37" fmla="*/ 3492500 w 3514725"/>
                <a:gd name="connsiteY37" fmla="*/ 206375 h 612775"/>
                <a:gd name="connsiteX38" fmla="*/ 3511550 w 3514725"/>
                <a:gd name="connsiteY38" fmla="*/ 238125 h 612775"/>
                <a:gd name="connsiteX39" fmla="*/ 3514725 w 3514725"/>
                <a:gd name="connsiteY39" fmla="*/ 276225 h 612775"/>
                <a:gd name="connsiteX40" fmla="*/ 3505200 w 3514725"/>
                <a:gd name="connsiteY40" fmla="*/ 307975 h 612775"/>
                <a:gd name="connsiteX41" fmla="*/ 3489325 w 3514725"/>
                <a:gd name="connsiteY41" fmla="*/ 333375 h 612775"/>
                <a:gd name="connsiteX42" fmla="*/ 3451225 w 3514725"/>
                <a:gd name="connsiteY42" fmla="*/ 352425 h 612775"/>
                <a:gd name="connsiteX43" fmla="*/ 3394075 w 3514725"/>
                <a:gd name="connsiteY43" fmla="*/ 358775 h 612775"/>
                <a:gd name="connsiteX44" fmla="*/ 3330575 w 3514725"/>
                <a:gd name="connsiteY44" fmla="*/ 355600 h 612775"/>
                <a:gd name="connsiteX45" fmla="*/ 3130550 w 3514725"/>
                <a:gd name="connsiteY45" fmla="*/ 314325 h 612775"/>
                <a:gd name="connsiteX46" fmla="*/ 2886075 w 3514725"/>
                <a:gd name="connsiteY46" fmla="*/ 288925 h 612775"/>
                <a:gd name="connsiteX47" fmla="*/ 2600325 w 3514725"/>
                <a:gd name="connsiteY47" fmla="*/ 292100 h 612775"/>
                <a:gd name="connsiteX48" fmla="*/ 2041525 w 3514725"/>
                <a:gd name="connsiteY48" fmla="*/ 304800 h 61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14725" h="612775">
                  <a:moveTo>
                    <a:pt x="2041525" y="304800"/>
                  </a:moveTo>
                  <a:lnTo>
                    <a:pt x="1765300" y="330200"/>
                  </a:lnTo>
                  <a:lnTo>
                    <a:pt x="1520825" y="358775"/>
                  </a:lnTo>
                  <a:lnTo>
                    <a:pt x="1295400" y="400050"/>
                  </a:lnTo>
                  <a:lnTo>
                    <a:pt x="993775" y="466725"/>
                  </a:lnTo>
                  <a:lnTo>
                    <a:pt x="635000" y="558800"/>
                  </a:lnTo>
                  <a:lnTo>
                    <a:pt x="463550" y="612775"/>
                  </a:lnTo>
                  <a:lnTo>
                    <a:pt x="425450" y="609600"/>
                  </a:lnTo>
                  <a:lnTo>
                    <a:pt x="377825" y="590550"/>
                  </a:lnTo>
                  <a:lnTo>
                    <a:pt x="298450" y="533400"/>
                  </a:lnTo>
                  <a:lnTo>
                    <a:pt x="184150" y="438150"/>
                  </a:lnTo>
                  <a:lnTo>
                    <a:pt x="66675" y="317500"/>
                  </a:lnTo>
                  <a:lnTo>
                    <a:pt x="12700" y="257175"/>
                  </a:lnTo>
                  <a:lnTo>
                    <a:pt x="3175" y="238125"/>
                  </a:lnTo>
                  <a:lnTo>
                    <a:pt x="0" y="212725"/>
                  </a:lnTo>
                  <a:lnTo>
                    <a:pt x="0" y="193675"/>
                  </a:lnTo>
                  <a:lnTo>
                    <a:pt x="12700" y="190500"/>
                  </a:lnTo>
                  <a:lnTo>
                    <a:pt x="34925" y="193675"/>
                  </a:lnTo>
                  <a:lnTo>
                    <a:pt x="73025" y="212725"/>
                  </a:lnTo>
                  <a:lnTo>
                    <a:pt x="171450" y="260350"/>
                  </a:lnTo>
                  <a:lnTo>
                    <a:pt x="250825" y="292100"/>
                  </a:lnTo>
                  <a:lnTo>
                    <a:pt x="323850" y="311150"/>
                  </a:lnTo>
                  <a:lnTo>
                    <a:pt x="384175" y="320675"/>
                  </a:lnTo>
                  <a:lnTo>
                    <a:pt x="428625" y="323850"/>
                  </a:lnTo>
                  <a:lnTo>
                    <a:pt x="495300" y="320675"/>
                  </a:lnTo>
                  <a:lnTo>
                    <a:pt x="787400" y="276225"/>
                  </a:lnTo>
                  <a:lnTo>
                    <a:pt x="1235075" y="203200"/>
                  </a:lnTo>
                  <a:lnTo>
                    <a:pt x="1362075" y="180975"/>
                  </a:lnTo>
                  <a:lnTo>
                    <a:pt x="2092325" y="114300"/>
                  </a:lnTo>
                  <a:lnTo>
                    <a:pt x="2241550" y="95250"/>
                  </a:lnTo>
                  <a:lnTo>
                    <a:pt x="2828925" y="69850"/>
                  </a:lnTo>
                  <a:lnTo>
                    <a:pt x="2917825" y="31750"/>
                  </a:lnTo>
                  <a:lnTo>
                    <a:pt x="3016250" y="0"/>
                  </a:lnTo>
                  <a:lnTo>
                    <a:pt x="3063875" y="12700"/>
                  </a:lnTo>
                  <a:lnTo>
                    <a:pt x="3197225" y="50800"/>
                  </a:lnTo>
                  <a:lnTo>
                    <a:pt x="3343275" y="111125"/>
                  </a:lnTo>
                  <a:lnTo>
                    <a:pt x="3451225" y="171450"/>
                  </a:lnTo>
                  <a:lnTo>
                    <a:pt x="3492500" y="206375"/>
                  </a:lnTo>
                  <a:lnTo>
                    <a:pt x="3511550" y="238125"/>
                  </a:lnTo>
                  <a:lnTo>
                    <a:pt x="3514725" y="276225"/>
                  </a:lnTo>
                  <a:lnTo>
                    <a:pt x="3505200" y="307975"/>
                  </a:lnTo>
                  <a:lnTo>
                    <a:pt x="3489325" y="333375"/>
                  </a:lnTo>
                  <a:lnTo>
                    <a:pt x="3451225" y="352425"/>
                  </a:lnTo>
                  <a:lnTo>
                    <a:pt x="3394075" y="358775"/>
                  </a:lnTo>
                  <a:lnTo>
                    <a:pt x="3330575" y="355600"/>
                  </a:lnTo>
                  <a:lnTo>
                    <a:pt x="3130550" y="314325"/>
                  </a:lnTo>
                  <a:lnTo>
                    <a:pt x="2886075" y="288925"/>
                  </a:lnTo>
                  <a:lnTo>
                    <a:pt x="2600325" y="292100"/>
                  </a:lnTo>
                  <a:lnTo>
                    <a:pt x="2041525" y="3048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92567D9F-DA41-43E8-90FC-8CE096C48095}"/>
              </a:ext>
            </a:extLst>
          </p:cNvPr>
          <p:cNvGrpSpPr/>
          <p:nvPr/>
        </p:nvGrpSpPr>
        <p:grpSpPr>
          <a:xfrm>
            <a:off x="2679700" y="1887538"/>
            <a:ext cx="4584700" cy="3836987"/>
            <a:chOff x="2679700" y="1887538"/>
            <a:chExt cx="4584700" cy="3836987"/>
          </a:xfrm>
        </p:grpSpPr>
        <p:sp>
          <p:nvSpPr>
            <p:cNvPr id="26" name="フリーフォーム 6">
              <a:extLst>
                <a:ext uri="{FF2B5EF4-FFF2-40B4-BE49-F238E27FC236}">
                  <a16:creationId xmlns:a16="http://schemas.microsoft.com/office/drawing/2014/main" id="{DD9F0CBC-FBC0-4D21-B296-B9E7FB60E779}"/>
                </a:ext>
              </a:extLst>
            </p:cNvPr>
            <p:cNvSpPr/>
            <p:nvPr/>
          </p:nvSpPr>
          <p:spPr>
            <a:xfrm>
              <a:off x="3114675" y="1912938"/>
              <a:ext cx="804863" cy="622300"/>
            </a:xfrm>
            <a:custGeom>
              <a:avLst/>
              <a:gdLst>
                <a:gd name="connsiteX0" fmla="*/ 514350 w 804863"/>
                <a:gd name="connsiteY0" fmla="*/ 466725 h 623887"/>
                <a:gd name="connsiteX1" fmla="*/ 416719 w 804863"/>
                <a:gd name="connsiteY1" fmla="*/ 371475 h 623887"/>
                <a:gd name="connsiteX2" fmla="*/ 333375 w 804863"/>
                <a:gd name="connsiteY2" fmla="*/ 295275 h 623887"/>
                <a:gd name="connsiteX3" fmla="*/ 233363 w 804863"/>
                <a:gd name="connsiteY3" fmla="*/ 214312 h 623887"/>
                <a:gd name="connsiteX4" fmla="*/ 138113 w 804863"/>
                <a:gd name="connsiteY4" fmla="*/ 145256 h 623887"/>
                <a:gd name="connsiteX5" fmla="*/ 26194 w 804863"/>
                <a:gd name="connsiteY5" fmla="*/ 73819 h 623887"/>
                <a:gd name="connsiteX6" fmla="*/ 7144 w 804863"/>
                <a:gd name="connsiteY6" fmla="*/ 57150 h 623887"/>
                <a:gd name="connsiteX7" fmla="*/ 2381 w 804863"/>
                <a:gd name="connsiteY7" fmla="*/ 42862 h 623887"/>
                <a:gd name="connsiteX8" fmla="*/ 0 w 804863"/>
                <a:gd name="connsiteY8" fmla="*/ 23812 h 623887"/>
                <a:gd name="connsiteX9" fmla="*/ 7144 w 804863"/>
                <a:gd name="connsiteY9" fmla="*/ 9525 h 623887"/>
                <a:gd name="connsiteX10" fmla="*/ 26194 w 804863"/>
                <a:gd name="connsiteY10" fmla="*/ 0 h 623887"/>
                <a:gd name="connsiteX11" fmla="*/ 119063 w 804863"/>
                <a:gd name="connsiteY11" fmla="*/ 14287 h 623887"/>
                <a:gd name="connsiteX12" fmla="*/ 276225 w 804863"/>
                <a:gd name="connsiteY12" fmla="*/ 47625 h 623887"/>
                <a:gd name="connsiteX13" fmla="*/ 435769 w 804863"/>
                <a:gd name="connsiteY13" fmla="*/ 85725 h 623887"/>
                <a:gd name="connsiteX14" fmla="*/ 585788 w 804863"/>
                <a:gd name="connsiteY14" fmla="*/ 135731 h 623887"/>
                <a:gd name="connsiteX15" fmla="*/ 631031 w 804863"/>
                <a:gd name="connsiteY15" fmla="*/ 176212 h 623887"/>
                <a:gd name="connsiteX16" fmla="*/ 690563 w 804863"/>
                <a:gd name="connsiteY16" fmla="*/ 242887 h 623887"/>
                <a:gd name="connsiteX17" fmla="*/ 740569 w 804863"/>
                <a:gd name="connsiteY17" fmla="*/ 304800 h 623887"/>
                <a:gd name="connsiteX18" fmla="*/ 771525 w 804863"/>
                <a:gd name="connsiteY18" fmla="*/ 357187 h 623887"/>
                <a:gd name="connsiteX19" fmla="*/ 792956 w 804863"/>
                <a:gd name="connsiteY19" fmla="*/ 404812 h 623887"/>
                <a:gd name="connsiteX20" fmla="*/ 802481 w 804863"/>
                <a:gd name="connsiteY20" fmla="*/ 452437 h 623887"/>
                <a:gd name="connsiteX21" fmla="*/ 804863 w 804863"/>
                <a:gd name="connsiteY21" fmla="*/ 488156 h 623887"/>
                <a:gd name="connsiteX22" fmla="*/ 802481 w 804863"/>
                <a:gd name="connsiteY22" fmla="*/ 526256 h 623887"/>
                <a:gd name="connsiteX23" fmla="*/ 790575 w 804863"/>
                <a:gd name="connsiteY23" fmla="*/ 569119 h 623887"/>
                <a:gd name="connsiteX24" fmla="*/ 771525 w 804863"/>
                <a:gd name="connsiteY24" fmla="*/ 602456 h 623887"/>
                <a:gd name="connsiteX25" fmla="*/ 742950 w 804863"/>
                <a:gd name="connsiteY25" fmla="*/ 619125 h 623887"/>
                <a:gd name="connsiteX26" fmla="*/ 709613 w 804863"/>
                <a:gd name="connsiteY26" fmla="*/ 623887 h 623887"/>
                <a:gd name="connsiteX27" fmla="*/ 681038 w 804863"/>
                <a:gd name="connsiteY27" fmla="*/ 621506 h 623887"/>
                <a:gd name="connsiteX28" fmla="*/ 647700 w 804863"/>
                <a:gd name="connsiteY28" fmla="*/ 604837 h 623887"/>
                <a:gd name="connsiteX29" fmla="*/ 514350 w 804863"/>
                <a:gd name="connsiteY29" fmla="*/ 466725 h 62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04863" h="623887">
                  <a:moveTo>
                    <a:pt x="514350" y="466725"/>
                  </a:moveTo>
                  <a:lnTo>
                    <a:pt x="416719" y="371475"/>
                  </a:lnTo>
                  <a:lnTo>
                    <a:pt x="333375" y="295275"/>
                  </a:lnTo>
                  <a:lnTo>
                    <a:pt x="233363" y="214312"/>
                  </a:lnTo>
                  <a:lnTo>
                    <a:pt x="138113" y="145256"/>
                  </a:lnTo>
                  <a:lnTo>
                    <a:pt x="26194" y="73819"/>
                  </a:lnTo>
                  <a:lnTo>
                    <a:pt x="7144" y="57150"/>
                  </a:lnTo>
                  <a:lnTo>
                    <a:pt x="2381" y="42862"/>
                  </a:lnTo>
                  <a:lnTo>
                    <a:pt x="0" y="23812"/>
                  </a:lnTo>
                  <a:lnTo>
                    <a:pt x="7144" y="9525"/>
                  </a:lnTo>
                  <a:lnTo>
                    <a:pt x="26194" y="0"/>
                  </a:lnTo>
                  <a:lnTo>
                    <a:pt x="119063" y="14287"/>
                  </a:lnTo>
                  <a:lnTo>
                    <a:pt x="276225" y="47625"/>
                  </a:lnTo>
                  <a:lnTo>
                    <a:pt x="435769" y="85725"/>
                  </a:lnTo>
                  <a:lnTo>
                    <a:pt x="585788" y="135731"/>
                  </a:lnTo>
                  <a:lnTo>
                    <a:pt x="631031" y="176212"/>
                  </a:lnTo>
                  <a:lnTo>
                    <a:pt x="690563" y="242887"/>
                  </a:lnTo>
                  <a:lnTo>
                    <a:pt x="740569" y="304800"/>
                  </a:lnTo>
                  <a:lnTo>
                    <a:pt x="771525" y="357187"/>
                  </a:lnTo>
                  <a:lnTo>
                    <a:pt x="792956" y="404812"/>
                  </a:lnTo>
                  <a:lnTo>
                    <a:pt x="802481" y="452437"/>
                  </a:lnTo>
                  <a:lnTo>
                    <a:pt x="804863" y="488156"/>
                  </a:lnTo>
                  <a:lnTo>
                    <a:pt x="802481" y="526256"/>
                  </a:lnTo>
                  <a:lnTo>
                    <a:pt x="790575" y="569119"/>
                  </a:lnTo>
                  <a:lnTo>
                    <a:pt x="771525" y="602456"/>
                  </a:lnTo>
                  <a:lnTo>
                    <a:pt x="742950" y="619125"/>
                  </a:lnTo>
                  <a:lnTo>
                    <a:pt x="709613" y="623887"/>
                  </a:lnTo>
                  <a:lnTo>
                    <a:pt x="681038" y="621506"/>
                  </a:lnTo>
                  <a:lnTo>
                    <a:pt x="647700" y="604837"/>
                  </a:lnTo>
                  <a:lnTo>
                    <a:pt x="514350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7">
              <a:extLst>
                <a:ext uri="{FF2B5EF4-FFF2-40B4-BE49-F238E27FC236}">
                  <a16:creationId xmlns:a16="http://schemas.microsoft.com/office/drawing/2014/main" id="{2203F962-4D68-4491-9D92-114998BBAB45}"/>
                </a:ext>
              </a:extLst>
            </p:cNvPr>
            <p:cNvSpPr/>
            <p:nvPr/>
          </p:nvSpPr>
          <p:spPr>
            <a:xfrm>
              <a:off x="2732088" y="3009900"/>
              <a:ext cx="762000" cy="581025"/>
            </a:xfrm>
            <a:custGeom>
              <a:avLst/>
              <a:gdLst>
                <a:gd name="connsiteX0" fmla="*/ 442912 w 762000"/>
                <a:gd name="connsiteY0" fmla="*/ 492919 h 581025"/>
                <a:gd name="connsiteX1" fmla="*/ 373856 w 762000"/>
                <a:gd name="connsiteY1" fmla="*/ 442913 h 581025"/>
                <a:gd name="connsiteX2" fmla="*/ 309562 w 762000"/>
                <a:gd name="connsiteY2" fmla="*/ 390525 h 581025"/>
                <a:gd name="connsiteX3" fmla="*/ 252412 w 762000"/>
                <a:gd name="connsiteY3" fmla="*/ 335756 h 581025"/>
                <a:gd name="connsiteX4" fmla="*/ 161925 w 762000"/>
                <a:gd name="connsiteY4" fmla="*/ 235744 h 581025"/>
                <a:gd name="connsiteX5" fmla="*/ 47625 w 762000"/>
                <a:gd name="connsiteY5" fmla="*/ 100013 h 581025"/>
                <a:gd name="connsiteX6" fmla="*/ 2381 w 762000"/>
                <a:gd name="connsiteY6" fmla="*/ 45244 h 581025"/>
                <a:gd name="connsiteX7" fmla="*/ 0 w 762000"/>
                <a:gd name="connsiteY7" fmla="*/ 26194 h 581025"/>
                <a:gd name="connsiteX8" fmla="*/ 2381 w 762000"/>
                <a:gd name="connsiteY8" fmla="*/ 9525 h 581025"/>
                <a:gd name="connsiteX9" fmla="*/ 16669 w 762000"/>
                <a:gd name="connsiteY9" fmla="*/ 0 h 581025"/>
                <a:gd name="connsiteX10" fmla="*/ 45244 w 762000"/>
                <a:gd name="connsiteY10" fmla="*/ 2381 h 581025"/>
                <a:gd name="connsiteX11" fmla="*/ 176212 w 762000"/>
                <a:gd name="connsiteY11" fmla="*/ 64294 h 581025"/>
                <a:gd name="connsiteX12" fmla="*/ 319087 w 762000"/>
                <a:gd name="connsiteY12" fmla="*/ 114300 h 581025"/>
                <a:gd name="connsiteX13" fmla="*/ 452437 w 762000"/>
                <a:gd name="connsiteY13" fmla="*/ 157163 h 581025"/>
                <a:gd name="connsiteX14" fmla="*/ 588169 w 762000"/>
                <a:gd name="connsiteY14" fmla="*/ 200025 h 581025"/>
                <a:gd name="connsiteX15" fmla="*/ 628650 w 762000"/>
                <a:gd name="connsiteY15" fmla="*/ 219075 h 581025"/>
                <a:gd name="connsiteX16" fmla="*/ 669131 w 762000"/>
                <a:gd name="connsiteY16" fmla="*/ 245269 h 581025"/>
                <a:gd name="connsiteX17" fmla="*/ 704850 w 762000"/>
                <a:gd name="connsiteY17" fmla="*/ 278606 h 581025"/>
                <a:gd name="connsiteX18" fmla="*/ 728662 w 762000"/>
                <a:gd name="connsiteY18" fmla="*/ 311944 h 581025"/>
                <a:gd name="connsiteX19" fmla="*/ 745331 w 762000"/>
                <a:gd name="connsiteY19" fmla="*/ 345281 h 581025"/>
                <a:gd name="connsiteX20" fmla="*/ 757237 w 762000"/>
                <a:gd name="connsiteY20" fmla="*/ 371475 h 581025"/>
                <a:gd name="connsiteX21" fmla="*/ 762000 w 762000"/>
                <a:gd name="connsiteY21" fmla="*/ 411956 h 581025"/>
                <a:gd name="connsiteX22" fmla="*/ 762000 w 762000"/>
                <a:gd name="connsiteY22" fmla="*/ 464344 h 581025"/>
                <a:gd name="connsiteX23" fmla="*/ 752475 w 762000"/>
                <a:gd name="connsiteY23" fmla="*/ 516731 h 581025"/>
                <a:gd name="connsiteX24" fmla="*/ 738187 w 762000"/>
                <a:gd name="connsiteY24" fmla="*/ 547688 h 581025"/>
                <a:gd name="connsiteX25" fmla="*/ 716756 w 762000"/>
                <a:gd name="connsiteY25" fmla="*/ 566738 h 581025"/>
                <a:gd name="connsiteX26" fmla="*/ 688181 w 762000"/>
                <a:gd name="connsiteY26" fmla="*/ 581025 h 581025"/>
                <a:gd name="connsiteX27" fmla="*/ 654844 w 762000"/>
                <a:gd name="connsiteY27" fmla="*/ 578644 h 581025"/>
                <a:gd name="connsiteX28" fmla="*/ 588169 w 762000"/>
                <a:gd name="connsiteY28" fmla="*/ 564356 h 581025"/>
                <a:gd name="connsiteX29" fmla="*/ 535781 w 762000"/>
                <a:gd name="connsiteY29" fmla="*/ 547688 h 581025"/>
                <a:gd name="connsiteX30" fmla="*/ 442912 w 762000"/>
                <a:gd name="connsiteY30" fmla="*/ 492919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62000" h="581025">
                  <a:moveTo>
                    <a:pt x="442912" y="492919"/>
                  </a:moveTo>
                  <a:lnTo>
                    <a:pt x="373856" y="442913"/>
                  </a:lnTo>
                  <a:lnTo>
                    <a:pt x="309562" y="390525"/>
                  </a:lnTo>
                  <a:lnTo>
                    <a:pt x="252412" y="335756"/>
                  </a:lnTo>
                  <a:lnTo>
                    <a:pt x="161925" y="235744"/>
                  </a:lnTo>
                  <a:lnTo>
                    <a:pt x="47625" y="100013"/>
                  </a:lnTo>
                  <a:lnTo>
                    <a:pt x="2381" y="45244"/>
                  </a:lnTo>
                  <a:lnTo>
                    <a:pt x="0" y="26194"/>
                  </a:lnTo>
                  <a:lnTo>
                    <a:pt x="2381" y="9525"/>
                  </a:lnTo>
                  <a:lnTo>
                    <a:pt x="16669" y="0"/>
                  </a:lnTo>
                  <a:lnTo>
                    <a:pt x="45244" y="2381"/>
                  </a:lnTo>
                  <a:lnTo>
                    <a:pt x="176212" y="64294"/>
                  </a:lnTo>
                  <a:lnTo>
                    <a:pt x="319087" y="114300"/>
                  </a:lnTo>
                  <a:lnTo>
                    <a:pt x="452437" y="157163"/>
                  </a:lnTo>
                  <a:lnTo>
                    <a:pt x="588169" y="200025"/>
                  </a:lnTo>
                  <a:lnTo>
                    <a:pt x="628650" y="219075"/>
                  </a:lnTo>
                  <a:lnTo>
                    <a:pt x="669131" y="245269"/>
                  </a:lnTo>
                  <a:lnTo>
                    <a:pt x="704850" y="278606"/>
                  </a:lnTo>
                  <a:lnTo>
                    <a:pt x="728662" y="311944"/>
                  </a:lnTo>
                  <a:lnTo>
                    <a:pt x="745331" y="345281"/>
                  </a:lnTo>
                  <a:lnTo>
                    <a:pt x="757237" y="371475"/>
                  </a:lnTo>
                  <a:lnTo>
                    <a:pt x="762000" y="411956"/>
                  </a:lnTo>
                  <a:lnTo>
                    <a:pt x="762000" y="464344"/>
                  </a:lnTo>
                  <a:lnTo>
                    <a:pt x="752475" y="516731"/>
                  </a:lnTo>
                  <a:lnTo>
                    <a:pt x="738187" y="547688"/>
                  </a:lnTo>
                  <a:lnTo>
                    <a:pt x="716756" y="566738"/>
                  </a:lnTo>
                  <a:lnTo>
                    <a:pt x="688181" y="581025"/>
                  </a:lnTo>
                  <a:lnTo>
                    <a:pt x="654844" y="578644"/>
                  </a:lnTo>
                  <a:lnTo>
                    <a:pt x="588169" y="564356"/>
                  </a:lnTo>
                  <a:lnTo>
                    <a:pt x="535781" y="547688"/>
                  </a:lnTo>
                  <a:lnTo>
                    <a:pt x="442912" y="4929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8">
              <a:extLst>
                <a:ext uri="{FF2B5EF4-FFF2-40B4-BE49-F238E27FC236}">
                  <a16:creationId xmlns:a16="http://schemas.microsoft.com/office/drawing/2014/main" id="{2748EBB4-5486-487E-8E61-064CD595D19D}"/>
                </a:ext>
              </a:extLst>
            </p:cNvPr>
            <p:cNvSpPr/>
            <p:nvPr/>
          </p:nvSpPr>
          <p:spPr>
            <a:xfrm>
              <a:off x="2679700" y="5135563"/>
              <a:ext cx="590550" cy="588962"/>
            </a:xfrm>
            <a:custGeom>
              <a:avLst/>
              <a:gdLst>
                <a:gd name="connsiteX0" fmla="*/ 352425 w 590550"/>
                <a:gd name="connsiteY0" fmla="*/ 507207 h 588169"/>
                <a:gd name="connsiteX1" fmla="*/ 264319 w 590550"/>
                <a:gd name="connsiteY1" fmla="*/ 435769 h 588169"/>
                <a:gd name="connsiteX2" fmla="*/ 202407 w 590550"/>
                <a:gd name="connsiteY2" fmla="*/ 376238 h 588169"/>
                <a:gd name="connsiteX3" fmla="*/ 152400 w 590550"/>
                <a:gd name="connsiteY3" fmla="*/ 319088 h 588169"/>
                <a:gd name="connsiteX4" fmla="*/ 102394 w 590550"/>
                <a:gd name="connsiteY4" fmla="*/ 250032 h 588169"/>
                <a:gd name="connsiteX5" fmla="*/ 59532 w 590550"/>
                <a:gd name="connsiteY5" fmla="*/ 176213 h 588169"/>
                <a:gd name="connsiteX6" fmla="*/ 26194 w 590550"/>
                <a:gd name="connsiteY6" fmla="*/ 111919 h 588169"/>
                <a:gd name="connsiteX7" fmla="*/ 7144 w 590550"/>
                <a:gd name="connsiteY7" fmla="*/ 66675 h 588169"/>
                <a:gd name="connsiteX8" fmla="*/ 0 w 590550"/>
                <a:gd name="connsiteY8" fmla="*/ 35719 h 588169"/>
                <a:gd name="connsiteX9" fmla="*/ 0 w 590550"/>
                <a:gd name="connsiteY9" fmla="*/ 16669 h 588169"/>
                <a:gd name="connsiteX10" fmla="*/ 9525 w 590550"/>
                <a:gd name="connsiteY10" fmla="*/ 0 h 588169"/>
                <a:gd name="connsiteX11" fmla="*/ 28575 w 590550"/>
                <a:gd name="connsiteY11" fmla="*/ 0 h 588169"/>
                <a:gd name="connsiteX12" fmla="*/ 52388 w 590550"/>
                <a:gd name="connsiteY12" fmla="*/ 7144 h 588169"/>
                <a:gd name="connsiteX13" fmla="*/ 140494 w 590550"/>
                <a:gd name="connsiteY13" fmla="*/ 57150 h 588169"/>
                <a:gd name="connsiteX14" fmla="*/ 192882 w 590550"/>
                <a:gd name="connsiteY14" fmla="*/ 78582 h 588169"/>
                <a:gd name="connsiteX15" fmla="*/ 297657 w 590550"/>
                <a:gd name="connsiteY15" fmla="*/ 102394 h 588169"/>
                <a:gd name="connsiteX16" fmla="*/ 590550 w 590550"/>
                <a:gd name="connsiteY16" fmla="*/ 421482 h 588169"/>
                <a:gd name="connsiteX17" fmla="*/ 573882 w 590550"/>
                <a:gd name="connsiteY17" fmla="*/ 492919 h 588169"/>
                <a:gd name="connsiteX18" fmla="*/ 557213 w 590550"/>
                <a:gd name="connsiteY18" fmla="*/ 538163 h 588169"/>
                <a:gd name="connsiteX19" fmla="*/ 533400 w 590550"/>
                <a:gd name="connsiteY19" fmla="*/ 573882 h 588169"/>
                <a:gd name="connsiteX20" fmla="*/ 514350 w 590550"/>
                <a:gd name="connsiteY20" fmla="*/ 583407 h 588169"/>
                <a:gd name="connsiteX21" fmla="*/ 497682 w 590550"/>
                <a:gd name="connsiteY21" fmla="*/ 588169 h 588169"/>
                <a:gd name="connsiteX22" fmla="*/ 469107 w 590550"/>
                <a:gd name="connsiteY22" fmla="*/ 585788 h 588169"/>
                <a:gd name="connsiteX23" fmla="*/ 419100 w 590550"/>
                <a:gd name="connsiteY23" fmla="*/ 564357 h 588169"/>
                <a:gd name="connsiteX24" fmla="*/ 352425 w 590550"/>
                <a:gd name="connsiteY24" fmla="*/ 507207 h 58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90550" h="588169">
                  <a:moveTo>
                    <a:pt x="352425" y="507207"/>
                  </a:moveTo>
                  <a:lnTo>
                    <a:pt x="264319" y="435769"/>
                  </a:lnTo>
                  <a:lnTo>
                    <a:pt x="202407" y="376238"/>
                  </a:lnTo>
                  <a:lnTo>
                    <a:pt x="152400" y="319088"/>
                  </a:lnTo>
                  <a:lnTo>
                    <a:pt x="102394" y="250032"/>
                  </a:lnTo>
                  <a:lnTo>
                    <a:pt x="59532" y="176213"/>
                  </a:lnTo>
                  <a:lnTo>
                    <a:pt x="26194" y="111919"/>
                  </a:lnTo>
                  <a:lnTo>
                    <a:pt x="7144" y="66675"/>
                  </a:lnTo>
                  <a:lnTo>
                    <a:pt x="0" y="35719"/>
                  </a:lnTo>
                  <a:lnTo>
                    <a:pt x="0" y="16669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52388" y="7144"/>
                  </a:lnTo>
                  <a:lnTo>
                    <a:pt x="140494" y="57150"/>
                  </a:lnTo>
                  <a:lnTo>
                    <a:pt x="192882" y="78582"/>
                  </a:lnTo>
                  <a:lnTo>
                    <a:pt x="297657" y="102394"/>
                  </a:lnTo>
                  <a:lnTo>
                    <a:pt x="590550" y="421482"/>
                  </a:lnTo>
                  <a:lnTo>
                    <a:pt x="573882" y="492919"/>
                  </a:lnTo>
                  <a:lnTo>
                    <a:pt x="557213" y="538163"/>
                  </a:lnTo>
                  <a:lnTo>
                    <a:pt x="533400" y="573882"/>
                  </a:lnTo>
                  <a:lnTo>
                    <a:pt x="514350" y="583407"/>
                  </a:lnTo>
                  <a:lnTo>
                    <a:pt x="497682" y="588169"/>
                  </a:lnTo>
                  <a:lnTo>
                    <a:pt x="469107" y="585788"/>
                  </a:lnTo>
                  <a:lnTo>
                    <a:pt x="419100" y="564357"/>
                  </a:lnTo>
                  <a:lnTo>
                    <a:pt x="352425" y="507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0">
              <a:extLst>
                <a:ext uri="{FF2B5EF4-FFF2-40B4-BE49-F238E27FC236}">
                  <a16:creationId xmlns:a16="http://schemas.microsoft.com/office/drawing/2014/main" id="{0B1F96CA-C862-4D40-BE2A-BEB210831470}"/>
                </a:ext>
              </a:extLst>
            </p:cNvPr>
            <p:cNvSpPr/>
            <p:nvPr/>
          </p:nvSpPr>
          <p:spPr>
            <a:xfrm>
              <a:off x="5184775" y="1887538"/>
              <a:ext cx="609600" cy="1139825"/>
            </a:xfrm>
            <a:custGeom>
              <a:avLst/>
              <a:gdLst>
                <a:gd name="connsiteX0" fmla="*/ 230982 w 609600"/>
                <a:gd name="connsiteY0" fmla="*/ 762000 h 1138238"/>
                <a:gd name="connsiteX1" fmla="*/ 233363 w 609600"/>
                <a:gd name="connsiteY1" fmla="*/ 323850 h 1138238"/>
                <a:gd name="connsiteX2" fmla="*/ 226219 w 609600"/>
                <a:gd name="connsiteY2" fmla="*/ 283369 h 1138238"/>
                <a:gd name="connsiteX3" fmla="*/ 207169 w 609600"/>
                <a:gd name="connsiteY3" fmla="*/ 235744 h 1138238"/>
                <a:gd name="connsiteX4" fmla="*/ 171450 w 609600"/>
                <a:gd name="connsiteY4" fmla="*/ 188119 h 1138238"/>
                <a:gd name="connsiteX5" fmla="*/ 128588 w 609600"/>
                <a:gd name="connsiteY5" fmla="*/ 145257 h 1138238"/>
                <a:gd name="connsiteX6" fmla="*/ 69057 w 609600"/>
                <a:gd name="connsiteY6" fmla="*/ 97632 h 1138238"/>
                <a:gd name="connsiteX7" fmla="*/ 26194 w 609600"/>
                <a:gd name="connsiteY7" fmla="*/ 73819 h 1138238"/>
                <a:gd name="connsiteX8" fmla="*/ 4763 w 609600"/>
                <a:gd name="connsiteY8" fmla="*/ 50007 h 1138238"/>
                <a:gd name="connsiteX9" fmla="*/ 0 w 609600"/>
                <a:gd name="connsiteY9" fmla="*/ 26194 h 1138238"/>
                <a:gd name="connsiteX10" fmla="*/ 7144 w 609600"/>
                <a:gd name="connsiteY10" fmla="*/ 9525 h 1138238"/>
                <a:gd name="connsiteX11" fmla="*/ 35719 w 609600"/>
                <a:gd name="connsiteY11" fmla="*/ 0 h 1138238"/>
                <a:gd name="connsiteX12" fmla="*/ 66675 w 609600"/>
                <a:gd name="connsiteY12" fmla="*/ 0 h 1138238"/>
                <a:gd name="connsiteX13" fmla="*/ 138113 w 609600"/>
                <a:gd name="connsiteY13" fmla="*/ 14288 h 1138238"/>
                <a:gd name="connsiteX14" fmla="*/ 221457 w 609600"/>
                <a:gd name="connsiteY14" fmla="*/ 33338 h 1138238"/>
                <a:gd name="connsiteX15" fmla="*/ 316707 w 609600"/>
                <a:gd name="connsiteY15" fmla="*/ 61913 h 1138238"/>
                <a:gd name="connsiteX16" fmla="*/ 404813 w 609600"/>
                <a:gd name="connsiteY16" fmla="*/ 95250 h 1138238"/>
                <a:gd name="connsiteX17" fmla="*/ 478632 w 609600"/>
                <a:gd name="connsiteY17" fmla="*/ 133350 h 1138238"/>
                <a:gd name="connsiteX18" fmla="*/ 523875 w 609600"/>
                <a:gd name="connsiteY18" fmla="*/ 164307 h 1138238"/>
                <a:gd name="connsiteX19" fmla="*/ 569119 w 609600"/>
                <a:gd name="connsiteY19" fmla="*/ 200025 h 1138238"/>
                <a:gd name="connsiteX20" fmla="*/ 600075 w 609600"/>
                <a:gd name="connsiteY20" fmla="*/ 235744 h 1138238"/>
                <a:gd name="connsiteX21" fmla="*/ 609600 w 609600"/>
                <a:gd name="connsiteY21" fmla="*/ 271463 h 1138238"/>
                <a:gd name="connsiteX22" fmla="*/ 602457 w 609600"/>
                <a:gd name="connsiteY22" fmla="*/ 300038 h 1138238"/>
                <a:gd name="connsiteX23" fmla="*/ 576263 w 609600"/>
                <a:gd name="connsiteY23" fmla="*/ 323850 h 1138238"/>
                <a:gd name="connsiteX24" fmla="*/ 545307 w 609600"/>
                <a:gd name="connsiteY24" fmla="*/ 342900 h 1138238"/>
                <a:gd name="connsiteX25" fmla="*/ 521494 w 609600"/>
                <a:gd name="connsiteY25" fmla="*/ 369094 h 1138238"/>
                <a:gd name="connsiteX26" fmla="*/ 495300 w 609600"/>
                <a:gd name="connsiteY26" fmla="*/ 411957 h 1138238"/>
                <a:gd name="connsiteX27" fmla="*/ 478632 w 609600"/>
                <a:gd name="connsiteY27" fmla="*/ 466725 h 1138238"/>
                <a:gd name="connsiteX28" fmla="*/ 471488 w 609600"/>
                <a:gd name="connsiteY28" fmla="*/ 557213 h 1138238"/>
                <a:gd name="connsiteX29" fmla="*/ 450057 w 609600"/>
                <a:gd name="connsiteY29" fmla="*/ 1100138 h 1138238"/>
                <a:gd name="connsiteX30" fmla="*/ 223838 w 609600"/>
                <a:gd name="connsiteY30" fmla="*/ 1138238 h 1138238"/>
                <a:gd name="connsiteX31" fmla="*/ 230982 w 609600"/>
                <a:gd name="connsiteY31" fmla="*/ 762000 h 1138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09600" h="1138238">
                  <a:moveTo>
                    <a:pt x="230982" y="762000"/>
                  </a:moveTo>
                  <a:cubicBezTo>
                    <a:pt x="231776" y="615950"/>
                    <a:pt x="232569" y="469900"/>
                    <a:pt x="233363" y="323850"/>
                  </a:cubicBezTo>
                  <a:lnTo>
                    <a:pt x="226219" y="283369"/>
                  </a:lnTo>
                  <a:lnTo>
                    <a:pt x="207169" y="235744"/>
                  </a:lnTo>
                  <a:lnTo>
                    <a:pt x="171450" y="188119"/>
                  </a:lnTo>
                  <a:lnTo>
                    <a:pt x="128588" y="145257"/>
                  </a:lnTo>
                  <a:lnTo>
                    <a:pt x="69057" y="97632"/>
                  </a:lnTo>
                  <a:lnTo>
                    <a:pt x="26194" y="73819"/>
                  </a:lnTo>
                  <a:lnTo>
                    <a:pt x="4763" y="50007"/>
                  </a:lnTo>
                  <a:lnTo>
                    <a:pt x="0" y="26194"/>
                  </a:lnTo>
                  <a:lnTo>
                    <a:pt x="7144" y="9525"/>
                  </a:lnTo>
                  <a:lnTo>
                    <a:pt x="35719" y="0"/>
                  </a:lnTo>
                  <a:lnTo>
                    <a:pt x="66675" y="0"/>
                  </a:lnTo>
                  <a:lnTo>
                    <a:pt x="138113" y="14288"/>
                  </a:lnTo>
                  <a:lnTo>
                    <a:pt x="221457" y="33338"/>
                  </a:lnTo>
                  <a:lnTo>
                    <a:pt x="316707" y="61913"/>
                  </a:lnTo>
                  <a:lnTo>
                    <a:pt x="404813" y="95250"/>
                  </a:lnTo>
                  <a:lnTo>
                    <a:pt x="478632" y="133350"/>
                  </a:lnTo>
                  <a:lnTo>
                    <a:pt x="523875" y="164307"/>
                  </a:lnTo>
                  <a:lnTo>
                    <a:pt x="569119" y="200025"/>
                  </a:lnTo>
                  <a:lnTo>
                    <a:pt x="600075" y="235744"/>
                  </a:lnTo>
                  <a:lnTo>
                    <a:pt x="609600" y="271463"/>
                  </a:lnTo>
                  <a:lnTo>
                    <a:pt x="602457" y="300038"/>
                  </a:lnTo>
                  <a:lnTo>
                    <a:pt x="576263" y="323850"/>
                  </a:lnTo>
                  <a:lnTo>
                    <a:pt x="545307" y="342900"/>
                  </a:lnTo>
                  <a:lnTo>
                    <a:pt x="521494" y="369094"/>
                  </a:lnTo>
                  <a:lnTo>
                    <a:pt x="495300" y="411957"/>
                  </a:lnTo>
                  <a:lnTo>
                    <a:pt x="478632" y="466725"/>
                  </a:lnTo>
                  <a:lnTo>
                    <a:pt x="471488" y="557213"/>
                  </a:lnTo>
                  <a:lnTo>
                    <a:pt x="450057" y="1100138"/>
                  </a:lnTo>
                  <a:lnTo>
                    <a:pt x="223838" y="1138238"/>
                  </a:lnTo>
                  <a:lnTo>
                    <a:pt x="230982" y="762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9">
              <a:extLst>
                <a:ext uri="{FF2B5EF4-FFF2-40B4-BE49-F238E27FC236}">
                  <a16:creationId xmlns:a16="http://schemas.microsoft.com/office/drawing/2014/main" id="{67D65493-7E6B-484D-B89A-5890A1CF5786}"/>
                </a:ext>
              </a:extLst>
            </p:cNvPr>
            <p:cNvSpPr/>
            <p:nvPr/>
          </p:nvSpPr>
          <p:spPr>
            <a:xfrm>
              <a:off x="2933700" y="3838575"/>
              <a:ext cx="898525" cy="1760538"/>
            </a:xfrm>
            <a:custGeom>
              <a:avLst/>
              <a:gdLst>
                <a:gd name="connsiteX0" fmla="*/ 616744 w 897731"/>
                <a:gd name="connsiteY0" fmla="*/ 840581 h 1759744"/>
                <a:gd name="connsiteX1" fmla="*/ 452438 w 897731"/>
                <a:gd name="connsiteY1" fmla="*/ 1283494 h 1759744"/>
                <a:gd name="connsiteX2" fmla="*/ 373856 w 897731"/>
                <a:gd name="connsiteY2" fmla="*/ 1481138 h 1759744"/>
                <a:gd name="connsiteX3" fmla="*/ 352425 w 897731"/>
                <a:gd name="connsiteY3" fmla="*/ 1552575 h 1759744"/>
                <a:gd name="connsiteX4" fmla="*/ 342900 w 897731"/>
                <a:gd name="connsiteY4" fmla="*/ 1604963 h 1759744"/>
                <a:gd name="connsiteX5" fmla="*/ 338138 w 897731"/>
                <a:gd name="connsiteY5" fmla="*/ 1662113 h 1759744"/>
                <a:gd name="connsiteX6" fmla="*/ 333375 w 897731"/>
                <a:gd name="connsiteY6" fmla="*/ 1724025 h 1759744"/>
                <a:gd name="connsiteX7" fmla="*/ 290513 w 897731"/>
                <a:gd name="connsiteY7" fmla="*/ 1759744 h 1759744"/>
                <a:gd name="connsiteX8" fmla="*/ 0 w 897731"/>
                <a:gd name="connsiteY8" fmla="*/ 1421606 h 1759744"/>
                <a:gd name="connsiteX9" fmla="*/ 42863 w 897731"/>
                <a:gd name="connsiteY9" fmla="*/ 1400175 h 1759744"/>
                <a:gd name="connsiteX10" fmla="*/ 119063 w 897731"/>
                <a:gd name="connsiteY10" fmla="*/ 1304925 h 1759744"/>
                <a:gd name="connsiteX11" fmla="*/ 250031 w 897731"/>
                <a:gd name="connsiteY11" fmla="*/ 1109663 h 1759744"/>
                <a:gd name="connsiteX12" fmla="*/ 402431 w 897731"/>
                <a:gd name="connsiteY12" fmla="*/ 838200 h 1759744"/>
                <a:gd name="connsiteX13" fmla="*/ 547688 w 897731"/>
                <a:gd name="connsiteY13" fmla="*/ 576263 h 1759744"/>
                <a:gd name="connsiteX14" fmla="*/ 673894 w 897731"/>
                <a:gd name="connsiteY14" fmla="*/ 335756 h 1759744"/>
                <a:gd name="connsiteX15" fmla="*/ 747713 w 897731"/>
                <a:gd name="connsiteY15" fmla="*/ 207169 h 1759744"/>
                <a:gd name="connsiteX16" fmla="*/ 819150 w 897731"/>
                <a:gd name="connsiteY16" fmla="*/ 66675 h 1759744"/>
                <a:gd name="connsiteX17" fmla="*/ 838200 w 897731"/>
                <a:gd name="connsiteY17" fmla="*/ 30956 h 1759744"/>
                <a:gd name="connsiteX18" fmla="*/ 857250 w 897731"/>
                <a:gd name="connsiteY18" fmla="*/ 7144 h 1759744"/>
                <a:gd name="connsiteX19" fmla="*/ 871538 w 897731"/>
                <a:gd name="connsiteY19" fmla="*/ 0 h 1759744"/>
                <a:gd name="connsiteX20" fmla="*/ 883444 w 897731"/>
                <a:gd name="connsiteY20" fmla="*/ 0 h 1759744"/>
                <a:gd name="connsiteX21" fmla="*/ 895350 w 897731"/>
                <a:gd name="connsiteY21" fmla="*/ 9525 h 1759744"/>
                <a:gd name="connsiteX22" fmla="*/ 897731 w 897731"/>
                <a:gd name="connsiteY22" fmla="*/ 40481 h 1759744"/>
                <a:gd name="connsiteX23" fmla="*/ 866775 w 897731"/>
                <a:gd name="connsiteY23" fmla="*/ 130969 h 1759744"/>
                <a:gd name="connsiteX24" fmla="*/ 802481 w 897731"/>
                <a:gd name="connsiteY24" fmla="*/ 314325 h 1759744"/>
                <a:gd name="connsiteX25" fmla="*/ 731044 w 897731"/>
                <a:gd name="connsiteY25" fmla="*/ 507206 h 1759744"/>
                <a:gd name="connsiteX26" fmla="*/ 616744 w 897731"/>
                <a:gd name="connsiteY26" fmla="*/ 840581 h 175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97731" h="1759744">
                  <a:moveTo>
                    <a:pt x="616744" y="840581"/>
                  </a:moveTo>
                  <a:lnTo>
                    <a:pt x="452438" y="1283494"/>
                  </a:lnTo>
                  <a:lnTo>
                    <a:pt x="373856" y="1481138"/>
                  </a:lnTo>
                  <a:lnTo>
                    <a:pt x="352425" y="1552575"/>
                  </a:lnTo>
                  <a:lnTo>
                    <a:pt x="342900" y="1604963"/>
                  </a:lnTo>
                  <a:lnTo>
                    <a:pt x="338138" y="1662113"/>
                  </a:lnTo>
                  <a:lnTo>
                    <a:pt x="333375" y="1724025"/>
                  </a:lnTo>
                  <a:lnTo>
                    <a:pt x="290513" y="1759744"/>
                  </a:lnTo>
                  <a:lnTo>
                    <a:pt x="0" y="1421606"/>
                  </a:lnTo>
                  <a:lnTo>
                    <a:pt x="42863" y="1400175"/>
                  </a:lnTo>
                  <a:lnTo>
                    <a:pt x="119063" y="1304925"/>
                  </a:lnTo>
                  <a:lnTo>
                    <a:pt x="250031" y="1109663"/>
                  </a:lnTo>
                  <a:lnTo>
                    <a:pt x="402431" y="838200"/>
                  </a:lnTo>
                  <a:lnTo>
                    <a:pt x="547688" y="576263"/>
                  </a:lnTo>
                  <a:lnTo>
                    <a:pt x="673894" y="335756"/>
                  </a:lnTo>
                  <a:lnTo>
                    <a:pt x="747713" y="207169"/>
                  </a:lnTo>
                  <a:lnTo>
                    <a:pt x="819150" y="66675"/>
                  </a:lnTo>
                  <a:lnTo>
                    <a:pt x="838200" y="30956"/>
                  </a:lnTo>
                  <a:lnTo>
                    <a:pt x="857250" y="7144"/>
                  </a:lnTo>
                  <a:lnTo>
                    <a:pt x="871538" y="0"/>
                  </a:lnTo>
                  <a:lnTo>
                    <a:pt x="883444" y="0"/>
                  </a:lnTo>
                  <a:lnTo>
                    <a:pt x="895350" y="9525"/>
                  </a:lnTo>
                  <a:lnTo>
                    <a:pt x="897731" y="40481"/>
                  </a:lnTo>
                  <a:lnTo>
                    <a:pt x="866775" y="130969"/>
                  </a:lnTo>
                  <a:lnTo>
                    <a:pt x="802481" y="314325"/>
                  </a:lnTo>
                  <a:lnTo>
                    <a:pt x="731044" y="507206"/>
                  </a:lnTo>
                  <a:lnTo>
                    <a:pt x="616744" y="840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1">
              <a:extLst>
                <a:ext uri="{FF2B5EF4-FFF2-40B4-BE49-F238E27FC236}">
                  <a16:creationId xmlns:a16="http://schemas.microsoft.com/office/drawing/2014/main" id="{F2511B8E-D65D-4D6B-B1EC-8E73A1BEA7E6}"/>
                </a:ext>
              </a:extLst>
            </p:cNvPr>
            <p:cNvSpPr/>
            <p:nvPr/>
          </p:nvSpPr>
          <p:spPr>
            <a:xfrm>
              <a:off x="4152900" y="2757488"/>
              <a:ext cx="2755900" cy="558800"/>
            </a:xfrm>
            <a:custGeom>
              <a:avLst/>
              <a:gdLst>
                <a:gd name="connsiteX0" fmla="*/ 1433513 w 2755106"/>
                <a:gd name="connsiteY0" fmla="*/ 342900 h 559593"/>
                <a:gd name="connsiteX1" fmla="*/ 1059656 w 2755106"/>
                <a:gd name="connsiteY1" fmla="*/ 416718 h 559593"/>
                <a:gd name="connsiteX2" fmla="*/ 826294 w 2755106"/>
                <a:gd name="connsiteY2" fmla="*/ 473868 h 559593"/>
                <a:gd name="connsiteX3" fmla="*/ 542925 w 2755106"/>
                <a:gd name="connsiteY3" fmla="*/ 559593 h 559593"/>
                <a:gd name="connsiteX4" fmla="*/ 390525 w 2755106"/>
                <a:gd name="connsiteY4" fmla="*/ 559593 h 559593"/>
                <a:gd name="connsiteX5" fmla="*/ 354806 w 2755106"/>
                <a:gd name="connsiteY5" fmla="*/ 559593 h 559593"/>
                <a:gd name="connsiteX6" fmla="*/ 314325 w 2755106"/>
                <a:gd name="connsiteY6" fmla="*/ 547687 h 559593"/>
                <a:gd name="connsiteX7" fmla="*/ 273844 w 2755106"/>
                <a:gd name="connsiteY7" fmla="*/ 526256 h 559593"/>
                <a:gd name="connsiteX8" fmla="*/ 200025 w 2755106"/>
                <a:gd name="connsiteY8" fmla="*/ 478631 h 559593"/>
                <a:gd name="connsiteX9" fmla="*/ 133350 w 2755106"/>
                <a:gd name="connsiteY9" fmla="*/ 414337 h 559593"/>
                <a:gd name="connsiteX10" fmla="*/ 54769 w 2755106"/>
                <a:gd name="connsiteY10" fmla="*/ 328612 h 559593"/>
                <a:gd name="connsiteX11" fmla="*/ 14288 w 2755106"/>
                <a:gd name="connsiteY11" fmla="*/ 283368 h 559593"/>
                <a:gd name="connsiteX12" fmla="*/ 0 w 2755106"/>
                <a:gd name="connsiteY12" fmla="*/ 250031 h 559593"/>
                <a:gd name="connsiteX13" fmla="*/ 0 w 2755106"/>
                <a:gd name="connsiteY13" fmla="*/ 228600 h 559593"/>
                <a:gd name="connsiteX14" fmla="*/ 4763 w 2755106"/>
                <a:gd name="connsiteY14" fmla="*/ 219075 h 559593"/>
                <a:gd name="connsiteX15" fmla="*/ 19050 w 2755106"/>
                <a:gd name="connsiteY15" fmla="*/ 211931 h 559593"/>
                <a:gd name="connsiteX16" fmla="*/ 50006 w 2755106"/>
                <a:gd name="connsiteY16" fmla="*/ 219075 h 559593"/>
                <a:gd name="connsiteX17" fmla="*/ 142875 w 2755106"/>
                <a:gd name="connsiteY17" fmla="*/ 261937 h 559593"/>
                <a:gd name="connsiteX18" fmla="*/ 216694 w 2755106"/>
                <a:gd name="connsiteY18" fmla="*/ 290512 h 559593"/>
                <a:gd name="connsiteX19" fmla="*/ 273844 w 2755106"/>
                <a:gd name="connsiteY19" fmla="*/ 307181 h 559593"/>
                <a:gd name="connsiteX20" fmla="*/ 328613 w 2755106"/>
                <a:gd name="connsiteY20" fmla="*/ 314325 h 559593"/>
                <a:gd name="connsiteX21" fmla="*/ 442913 w 2755106"/>
                <a:gd name="connsiteY21" fmla="*/ 314325 h 559593"/>
                <a:gd name="connsiteX22" fmla="*/ 542925 w 2755106"/>
                <a:gd name="connsiteY22" fmla="*/ 307181 h 559593"/>
                <a:gd name="connsiteX23" fmla="*/ 671513 w 2755106"/>
                <a:gd name="connsiteY23" fmla="*/ 290512 h 559593"/>
                <a:gd name="connsiteX24" fmla="*/ 1257300 w 2755106"/>
                <a:gd name="connsiteY24" fmla="*/ 204787 h 559593"/>
                <a:gd name="connsiteX25" fmla="*/ 1481138 w 2755106"/>
                <a:gd name="connsiteY25" fmla="*/ 157162 h 559593"/>
                <a:gd name="connsiteX26" fmla="*/ 1793081 w 2755106"/>
                <a:gd name="connsiteY26" fmla="*/ 116681 h 559593"/>
                <a:gd name="connsiteX27" fmla="*/ 2219325 w 2755106"/>
                <a:gd name="connsiteY27" fmla="*/ 66675 h 559593"/>
                <a:gd name="connsiteX28" fmla="*/ 2240756 w 2755106"/>
                <a:gd name="connsiteY28" fmla="*/ 42862 h 559593"/>
                <a:gd name="connsiteX29" fmla="*/ 2274094 w 2755106"/>
                <a:gd name="connsiteY29" fmla="*/ 19050 h 559593"/>
                <a:gd name="connsiteX30" fmla="*/ 2326481 w 2755106"/>
                <a:gd name="connsiteY30" fmla="*/ 2381 h 559593"/>
                <a:gd name="connsiteX31" fmla="*/ 2378869 w 2755106"/>
                <a:gd name="connsiteY31" fmla="*/ 0 h 559593"/>
                <a:gd name="connsiteX32" fmla="*/ 2412206 w 2755106"/>
                <a:gd name="connsiteY32" fmla="*/ 9525 h 559593"/>
                <a:gd name="connsiteX33" fmla="*/ 2590800 w 2755106"/>
                <a:gd name="connsiteY33" fmla="*/ 71437 h 559593"/>
                <a:gd name="connsiteX34" fmla="*/ 2678906 w 2755106"/>
                <a:gd name="connsiteY34" fmla="*/ 116681 h 559593"/>
                <a:gd name="connsiteX35" fmla="*/ 2738438 w 2755106"/>
                <a:gd name="connsiteY35" fmla="*/ 154781 h 559593"/>
                <a:gd name="connsiteX36" fmla="*/ 2752725 w 2755106"/>
                <a:gd name="connsiteY36" fmla="*/ 188118 h 559593"/>
                <a:gd name="connsiteX37" fmla="*/ 2755106 w 2755106"/>
                <a:gd name="connsiteY37" fmla="*/ 233362 h 559593"/>
                <a:gd name="connsiteX38" fmla="*/ 2738438 w 2755106"/>
                <a:gd name="connsiteY38" fmla="*/ 257175 h 559593"/>
                <a:gd name="connsiteX39" fmla="*/ 2693194 w 2755106"/>
                <a:gd name="connsiteY39" fmla="*/ 285750 h 559593"/>
                <a:gd name="connsiteX40" fmla="*/ 2655094 w 2755106"/>
                <a:gd name="connsiteY40" fmla="*/ 290512 h 559593"/>
                <a:gd name="connsiteX41" fmla="*/ 2390775 w 2755106"/>
                <a:gd name="connsiteY41" fmla="*/ 280987 h 559593"/>
                <a:gd name="connsiteX42" fmla="*/ 2035969 w 2755106"/>
                <a:gd name="connsiteY42" fmla="*/ 283368 h 559593"/>
                <a:gd name="connsiteX43" fmla="*/ 1831181 w 2755106"/>
                <a:gd name="connsiteY43" fmla="*/ 292893 h 559593"/>
                <a:gd name="connsiteX44" fmla="*/ 1735931 w 2755106"/>
                <a:gd name="connsiteY44" fmla="*/ 292893 h 559593"/>
                <a:gd name="connsiteX45" fmla="*/ 1433513 w 2755106"/>
                <a:gd name="connsiteY45" fmla="*/ 342900 h 5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755106" h="559593">
                  <a:moveTo>
                    <a:pt x="1433513" y="342900"/>
                  </a:moveTo>
                  <a:lnTo>
                    <a:pt x="1059656" y="416718"/>
                  </a:lnTo>
                  <a:lnTo>
                    <a:pt x="826294" y="473868"/>
                  </a:lnTo>
                  <a:lnTo>
                    <a:pt x="542925" y="559593"/>
                  </a:lnTo>
                  <a:lnTo>
                    <a:pt x="390525" y="559593"/>
                  </a:lnTo>
                  <a:lnTo>
                    <a:pt x="354806" y="559593"/>
                  </a:lnTo>
                  <a:lnTo>
                    <a:pt x="314325" y="547687"/>
                  </a:lnTo>
                  <a:lnTo>
                    <a:pt x="273844" y="526256"/>
                  </a:lnTo>
                  <a:lnTo>
                    <a:pt x="200025" y="478631"/>
                  </a:lnTo>
                  <a:lnTo>
                    <a:pt x="133350" y="414337"/>
                  </a:lnTo>
                  <a:lnTo>
                    <a:pt x="54769" y="328612"/>
                  </a:lnTo>
                  <a:lnTo>
                    <a:pt x="14288" y="283368"/>
                  </a:lnTo>
                  <a:lnTo>
                    <a:pt x="0" y="250031"/>
                  </a:lnTo>
                  <a:lnTo>
                    <a:pt x="0" y="228600"/>
                  </a:lnTo>
                  <a:lnTo>
                    <a:pt x="4763" y="219075"/>
                  </a:lnTo>
                  <a:lnTo>
                    <a:pt x="19050" y="211931"/>
                  </a:lnTo>
                  <a:lnTo>
                    <a:pt x="50006" y="219075"/>
                  </a:lnTo>
                  <a:lnTo>
                    <a:pt x="142875" y="261937"/>
                  </a:lnTo>
                  <a:lnTo>
                    <a:pt x="216694" y="290512"/>
                  </a:lnTo>
                  <a:lnTo>
                    <a:pt x="273844" y="307181"/>
                  </a:lnTo>
                  <a:lnTo>
                    <a:pt x="328613" y="314325"/>
                  </a:lnTo>
                  <a:lnTo>
                    <a:pt x="442913" y="314325"/>
                  </a:lnTo>
                  <a:lnTo>
                    <a:pt x="542925" y="307181"/>
                  </a:lnTo>
                  <a:lnTo>
                    <a:pt x="671513" y="290512"/>
                  </a:lnTo>
                  <a:lnTo>
                    <a:pt x="1257300" y="204787"/>
                  </a:lnTo>
                  <a:lnTo>
                    <a:pt x="1481138" y="157162"/>
                  </a:lnTo>
                  <a:lnTo>
                    <a:pt x="1793081" y="116681"/>
                  </a:lnTo>
                  <a:lnTo>
                    <a:pt x="2219325" y="66675"/>
                  </a:lnTo>
                  <a:lnTo>
                    <a:pt x="2240756" y="42862"/>
                  </a:lnTo>
                  <a:lnTo>
                    <a:pt x="2274094" y="19050"/>
                  </a:lnTo>
                  <a:lnTo>
                    <a:pt x="2326481" y="2381"/>
                  </a:lnTo>
                  <a:lnTo>
                    <a:pt x="2378869" y="0"/>
                  </a:lnTo>
                  <a:lnTo>
                    <a:pt x="2412206" y="9525"/>
                  </a:lnTo>
                  <a:lnTo>
                    <a:pt x="2590800" y="71437"/>
                  </a:lnTo>
                  <a:lnTo>
                    <a:pt x="2678906" y="116681"/>
                  </a:lnTo>
                  <a:lnTo>
                    <a:pt x="2738438" y="154781"/>
                  </a:lnTo>
                  <a:lnTo>
                    <a:pt x="2752725" y="188118"/>
                  </a:lnTo>
                  <a:lnTo>
                    <a:pt x="2755106" y="233362"/>
                  </a:lnTo>
                  <a:lnTo>
                    <a:pt x="2738438" y="257175"/>
                  </a:lnTo>
                  <a:lnTo>
                    <a:pt x="2693194" y="285750"/>
                  </a:lnTo>
                  <a:lnTo>
                    <a:pt x="2655094" y="290512"/>
                  </a:lnTo>
                  <a:lnTo>
                    <a:pt x="2390775" y="280987"/>
                  </a:lnTo>
                  <a:lnTo>
                    <a:pt x="2035969" y="283368"/>
                  </a:lnTo>
                  <a:lnTo>
                    <a:pt x="1831181" y="292893"/>
                  </a:lnTo>
                  <a:lnTo>
                    <a:pt x="1735931" y="292893"/>
                  </a:lnTo>
                  <a:lnTo>
                    <a:pt x="1433513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8">
              <a:extLst>
                <a:ext uri="{FF2B5EF4-FFF2-40B4-BE49-F238E27FC236}">
                  <a16:creationId xmlns:a16="http://schemas.microsoft.com/office/drawing/2014/main" id="{FDD96B2A-6494-45E7-9BF2-9F261CF43655}"/>
                </a:ext>
              </a:extLst>
            </p:cNvPr>
            <p:cNvSpPr/>
            <p:nvPr/>
          </p:nvSpPr>
          <p:spPr>
            <a:xfrm rot="16200000">
              <a:off x="3928269" y="3879056"/>
              <a:ext cx="1854200" cy="636588"/>
            </a:xfrm>
            <a:custGeom>
              <a:avLst/>
              <a:gdLst>
                <a:gd name="connsiteX0" fmla="*/ 897731 w 1854993"/>
                <a:gd name="connsiteY0" fmla="*/ 540543 h 635793"/>
                <a:gd name="connsiteX1" fmla="*/ 569118 w 1854993"/>
                <a:gd name="connsiteY1" fmla="*/ 592931 h 635793"/>
                <a:gd name="connsiteX2" fmla="*/ 428625 w 1854993"/>
                <a:gd name="connsiteY2" fmla="*/ 628650 h 635793"/>
                <a:gd name="connsiteX3" fmla="*/ 366712 w 1854993"/>
                <a:gd name="connsiteY3" fmla="*/ 635793 h 635793"/>
                <a:gd name="connsiteX4" fmla="*/ 319087 w 1854993"/>
                <a:gd name="connsiteY4" fmla="*/ 635793 h 635793"/>
                <a:gd name="connsiteX5" fmla="*/ 226218 w 1854993"/>
                <a:gd name="connsiteY5" fmla="*/ 628650 h 635793"/>
                <a:gd name="connsiteX6" fmla="*/ 178593 w 1854993"/>
                <a:gd name="connsiteY6" fmla="*/ 616743 h 635793"/>
                <a:gd name="connsiteX7" fmla="*/ 111918 w 1854993"/>
                <a:gd name="connsiteY7" fmla="*/ 592931 h 635793"/>
                <a:gd name="connsiteX8" fmla="*/ 19050 w 1854993"/>
                <a:gd name="connsiteY8" fmla="*/ 557212 h 635793"/>
                <a:gd name="connsiteX9" fmla="*/ 0 w 1854993"/>
                <a:gd name="connsiteY9" fmla="*/ 454818 h 635793"/>
                <a:gd name="connsiteX10" fmla="*/ 333375 w 1854993"/>
                <a:gd name="connsiteY10" fmla="*/ 454818 h 635793"/>
                <a:gd name="connsiteX11" fmla="*/ 516731 w 1854993"/>
                <a:gd name="connsiteY11" fmla="*/ 414337 h 635793"/>
                <a:gd name="connsiteX12" fmla="*/ 866775 w 1854993"/>
                <a:gd name="connsiteY12" fmla="*/ 345281 h 635793"/>
                <a:gd name="connsiteX13" fmla="*/ 1300162 w 1854993"/>
                <a:gd name="connsiteY13" fmla="*/ 259556 h 635793"/>
                <a:gd name="connsiteX14" fmla="*/ 1452562 w 1854993"/>
                <a:gd name="connsiteY14" fmla="*/ 226218 h 635793"/>
                <a:gd name="connsiteX15" fmla="*/ 1514475 w 1854993"/>
                <a:gd name="connsiteY15" fmla="*/ 202406 h 635793"/>
                <a:gd name="connsiteX16" fmla="*/ 1609725 w 1854993"/>
                <a:gd name="connsiteY16" fmla="*/ 159543 h 635793"/>
                <a:gd name="connsiteX17" fmla="*/ 1695450 w 1854993"/>
                <a:gd name="connsiteY17" fmla="*/ 109537 h 635793"/>
                <a:gd name="connsiteX18" fmla="*/ 1850231 w 1854993"/>
                <a:gd name="connsiteY18" fmla="*/ 0 h 635793"/>
                <a:gd name="connsiteX19" fmla="*/ 1854993 w 1854993"/>
                <a:gd name="connsiteY19" fmla="*/ 123825 h 635793"/>
                <a:gd name="connsiteX20" fmla="*/ 1538287 w 1854993"/>
                <a:gd name="connsiteY20" fmla="*/ 409575 h 635793"/>
                <a:gd name="connsiteX21" fmla="*/ 1514475 w 1854993"/>
                <a:gd name="connsiteY21" fmla="*/ 438150 h 635793"/>
                <a:gd name="connsiteX22" fmla="*/ 1483518 w 1854993"/>
                <a:gd name="connsiteY22" fmla="*/ 461962 h 635793"/>
                <a:gd name="connsiteX23" fmla="*/ 1457325 w 1854993"/>
                <a:gd name="connsiteY23" fmla="*/ 471487 h 635793"/>
                <a:gd name="connsiteX24" fmla="*/ 1407318 w 1854993"/>
                <a:gd name="connsiteY24" fmla="*/ 476250 h 635793"/>
                <a:gd name="connsiteX25" fmla="*/ 1345406 w 1854993"/>
                <a:gd name="connsiteY25" fmla="*/ 476250 h 635793"/>
                <a:gd name="connsiteX26" fmla="*/ 1250156 w 1854993"/>
                <a:gd name="connsiteY26" fmla="*/ 490537 h 635793"/>
                <a:gd name="connsiteX27" fmla="*/ 897731 w 1854993"/>
                <a:gd name="connsiteY27" fmla="*/ 540543 h 635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54993" h="635793">
                  <a:moveTo>
                    <a:pt x="897731" y="540543"/>
                  </a:moveTo>
                  <a:lnTo>
                    <a:pt x="569118" y="592931"/>
                  </a:lnTo>
                  <a:lnTo>
                    <a:pt x="428625" y="628650"/>
                  </a:lnTo>
                  <a:lnTo>
                    <a:pt x="366712" y="635793"/>
                  </a:lnTo>
                  <a:lnTo>
                    <a:pt x="319087" y="635793"/>
                  </a:lnTo>
                  <a:lnTo>
                    <a:pt x="226218" y="628650"/>
                  </a:lnTo>
                  <a:lnTo>
                    <a:pt x="178593" y="616743"/>
                  </a:lnTo>
                  <a:lnTo>
                    <a:pt x="111918" y="592931"/>
                  </a:lnTo>
                  <a:lnTo>
                    <a:pt x="19050" y="557212"/>
                  </a:lnTo>
                  <a:lnTo>
                    <a:pt x="0" y="454818"/>
                  </a:lnTo>
                  <a:lnTo>
                    <a:pt x="333375" y="454818"/>
                  </a:lnTo>
                  <a:lnTo>
                    <a:pt x="516731" y="414337"/>
                  </a:lnTo>
                  <a:lnTo>
                    <a:pt x="866775" y="345281"/>
                  </a:lnTo>
                  <a:lnTo>
                    <a:pt x="1300162" y="259556"/>
                  </a:lnTo>
                  <a:lnTo>
                    <a:pt x="1452562" y="226218"/>
                  </a:lnTo>
                  <a:lnTo>
                    <a:pt x="1514475" y="202406"/>
                  </a:lnTo>
                  <a:lnTo>
                    <a:pt x="1609725" y="159543"/>
                  </a:lnTo>
                  <a:lnTo>
                    <a:pt x="1695450" y="109537"/>
                  </a:lnTo>
                  <a:lnTo>
                    <a:pt x="1850231" y="0"/>
                  </a:lnTo>
                  <a:lnTo>
                    <a:pt x="1854993" y="123825"/>
                  </a:lnTo>
                  <a:lnTo>
                    <a:pt x="1538287" y="409575"/>
                  </a:lnTo>
                  <a:lnTo>
                    <a:pt x="1514475" y="438150"/>
                  </a:lnTo>
                  <a:lnTo>
                    <a:pt x="1483518" y="461962"/>
                  </a:lnTo>
                  <a:lnTo>
                    <a:pt x="1457325" y="471487"/>
                  </a:lnTo>
                  <a:lnTo>
                    <a:pt x="1407318" y="476250"/>
                  </a:lnTo>
                  <a:lnTo>
                    <a:pt x="1345406" y="476250"/>
                  </a:lnTo>
                  <a:lnTo>
                    <a:pt x="1250156" y="490537"/>
                  </a:lnTo>
                  <a:lnTo>
                    <a:pt x="897731" y="5405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9">
              <a:extLst>
                <a:ext uri="{FF2B5EF4-FFF2-40B4-BE49-F238E27FC236}">
                  <a16:creationId xmlns:a16="http://schemas.microsoft.com/office/drawing/2014/main" id="{28B06B19-5719-4C2F-BAB2-2CABD69A5539}"/>
                </a:ext>
              </a:extLst>
            </p:cNvPr>
            <p:cNvSpPr/>
            <p:nvPr/>
          </p:nvSpPr>
          <p:spPr>
            <a:xfrm rot="16200000">
              <a:off x="5106988" y="3729038"/>
              <a:ext cx="2047875" cy="600075"/>
            </a:xfrm>
            <a:custGeom>
              <a:avLst/>
              <a:gdLst>
                <a:gd name="connsiteX0" fmla="*/ 664369 w 2047875"/>
                <a:gd name="connsiteY0" fmla="*/ 295275 h 600075"/>
                <a:gd name="connsiteX1" fmla="*/ 319088 w 2047875"/>
                <a:gd name="connsiteY1" fmla="*/ 204788 h 600075"/>
                <a:gd name="connsiteX2" fmla="*/ 2381 w 2047875"/>
                <a:gd name="connsiteY2" fmla="*/ 121444 h 600075"/>
                <a:gd name="connsiteX3" fmla="*/ 0 w 2047875"/>
                <a:gd name="connsiteY3" fmla="*/ 0 h 600075"/>
                <a:gd name="connsiteX4" fmla="*/ 335756 w 2047875"/>
                <a:gd name="connsiteY4" fmla="*/ 57150 h 600075"/>
                <a:gd name="connsiteX5" fmla="*/ 823913 w 2047875"/>
                <a:gd name="connsiteY5" fmla="*/ 142875 h 600075"/>
                <a:gd name="connsiteX6" fmla="*/ 1035844 w 2047875"/>
                <a:gd name="connsiteY6" fmla="*/ 180975 h 600075"/>
                <a:gd name="connsiteX7" fmla="*/ 1143000 w 2047875"/>
                <a:gd name="connsiteY7" fmla="*/ 195263 h 600075"/>
                <a:gd name="connsiteX8" fmla="*/ 1240631 w 2047875"/>
                <a:gd name="connsiteY8" fmla="*/ 209550 h 600075"/>
                <a:gd name="connsiteX9" fmla="*/ 1364456 w 2047875"/>
                <a:gd name="connsiteY9" fmla="*/ 221457 h 600075"/>
                <a:gd name="connsiteX10" fmla="*/ 1481138 w 2047875"/>
                <a:gd name="connsiteY10" fmla="*/ 228600 h 600075"/>
                <a:gd name="connsiteX11" fmla="*/ 1597819 w 2047875"/>
                <a:gd name="connsiteY11" fmla="*/ 230982 h 600075"/>
                <a:gd name="connsiteX12" fmla="*/ 1669256 w 2047875"/>
                <a:gd name="connsiteY12" fmla="*/ 228600 h 600075"/>
                <a:gd name="connsiteX13" fmla="*/ 1728788 w 2047875"/>
                <a:gd name="connsiteY13" fmla="*/ 214313 h 600075"/>
                <a:gd name="connsiteX14" fmla="*/ 1833563 w 2047875"/>
                <a:gd name="connsiteY14" fmla="*/ 173832 h 600075"/>
                <a:gd name="connsiteX15" fmla="*/ 2047875 w 2047875"/>
                <a:gd name="connsiteY15" fmla="*/ 40482 h 600075"/>
                <a:gd name="connsiteX16" fmla="*/ 2043113 w 2047875"/>
                <a:gd name="connsiteY16" fmla="*/ 114300 h 600075"/>
                <a:gd name="connsiteX17" fmla="*/ 1950244 w 2047875"/>
                <a:gd name="connsiteY17" fmla="*/ 257175 h 600075"/>
                <a:gd name="connsiteX18" fmla="*/ 1852613 w 2047875"/>
                <a:gd name="connsiteY18" fmla="*/ 426244 h 600075"/>
                <a:gd name="connsiteX19" fmla="*/ 1795463 w 2047875"/>
                <a:gd name="connsiteY19" fmla="*/ 523875 h 600075"/>
                <a:gd name="connsiteX20" fmla="*/ 1752600 w 2047875"/>
                <a:gd name="connsiteY20" fmla="*/ 573882 h 600075"/>
                <a:gd name="connsiteX21" fmla="*/ 1726406 w 2047875"/>
                <a:gd name="connsiteY21" fmla="*/ 592932 h 600075"/>
                <a:gd name="connsiteX22" fmla="*/ 1688306 w 2047875"/>
                <a:gd name="connsiteY22" fmla="*/ 600075 h 600075"/>
                <a:gd name="connsiteX23" fmla="*/ 1647825 w 2047875"/>
                <a:gd name="connsiteY23" fmla="*/ 585788 h 600075"/>
                <a:gd name="connsiteX24" fmla="*/ 1595438 w 2047875"/>
                <a:gd name="connsiteY24" fmla="*/ 552450 h 600075"/>
                <a:gd name="connsiteX25" fmla="*/ 1509713 w 2047875"/>
                <a:gd name="connsiteY25" fmla="*/ 500063 h 600075"/>
                <a:gd name="connsiteX26" fmla="*/ 1131094 w 2047875"/>
                <a:gd name="connsiteY26" fmla="*/ 407194 h 600075"/>
                <a:gd name="connsiteX27" fmla="*/ 664369 w 2047875"/>
                <a:gd name="connsiteY27" fmla="*/ 295275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47875" h="600075">
                  <a:moveTo>
                    <a:pt x="664369" y="295275"/>
                  </a:moveTo>
                  <a:lnTo>
                    <a:pt x="319088" y="204788"/>
                  </a:lnTo>
                  <a:lnTo>
                    <a:pt x="2381" y="121444"/>
                  </a:lnTo>
                  <a:cubicBezTo>
                    <a:pt x="1587" y="80963"/>
                    <a:pt x="794" y="40481"/>
                    <a:pt x="0" y="0"/>
                  </a:cubicBezTo>
                  <a:lnTo>
                    <a:pt x="335756" y="57150"/>
                  </a:lnTo>
                  <a:lnTo>
                    <a:pt x="823913" y="142875"/>
                  </a:lnTo>
                  <a:lnTo>
                    <a:pt x="1035844" y="180975"/>
                  </a:lnTo>
                  <a:lnTo>
                    <a:pt x="1143000" y="195263"/>
                  </a:lnTo>
                  <a:lnTo>
                    <a:pt x="1240631" y="209550"/>
                  </a:lnTo>
                  <a:lnTo>
                    <a:pt x="1364456" y="221457"/>
                  </a:lnTo>
                  <a:lnTo>
                    <a:pt x="1481138" y="228600"/>
                  </a:lnTo>
                  <a:lnTo>
                    <a:pt x="1597819" y="230982"/>
                  </a:lnTo>
                  <a:lnTo>
                    <a:pt x="1669256" y="228600"/>
                  </a:lnTo>
                  <a:lnTo>
                    <a:pt x="1728788" y="214313"/>
                  </a:lnTo>
                  <a:lnTo>
                    <a:pt x="1833563" y="173832"/>
                  </a:lnTo>
                  <a:lnTo>
                    <a:pt x="2047875" y="40482"/>
                  </a:lnTo>
                  <a:lnTo>
                    <a:pt x="2043113" y="114300"/>
                  </a:lnTo>
                  <a:lnTo>
                    <a:pt x="1950244" y="257175"/>
                  </a:lnTo>
                  <a:lnTo>
                    <a:pt x="1852613" y="426244"/>
                  </a:lnTo>
                  <a:lnTo>
                    <a:pt x="1795463" y="523875"/>
                  </a:lnTo>
                  <a:lnTo>
                    <a:pt x="1752600" y="573882"/>
                  </a:lnTo>
                  <a:lnTo>
                    <a:pt x="1726406" y="592932"/>
                  </a:lnTo>
                  <a:lnTo>
                    <a:pt x="1688306" y="600075"/>
                  </a:lnTo>
                  <a:lnTo>
                    <a:pt x="1647825" y="585788"/>
                  </a:lnTo>
                  <a:lnTo>
                    <a:pt x="1595438" y="552450"/>
                  </a:lnTo>
                  <a:lnTo>
                    <a:pt x="1509713" y="500063"/>
                  </a:lnTo>
                  <a:lnTo>
                    <a:pt x="1131094" y="407194"/>
                  </a:lnTo>
                  <a:lnTo>
                    <a:pt x="664369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2">
              <a:extLst>
                <a:ext uri="{FF2B5EF4-FFF2-40B4-BE49-F238E27FC236}">
                  <a16:creationId xmlns:a16="http://schemas.microsoft.com/office/drawing/2014/main" id="{0E750973-80EF-41ED-B778-97E15D356932}"/>
                </a:ext>
              </a:extLst>
            </p:cNvPr>
            <p:cNvSpPr/>
            <p:nvPr/>
          </p:nvSpPr>
          <p:spPr>
            <a:xfrm>
              <a:off x="3749675" y="4876800"/>
              <a:ext cx="3514725" cy="612775"/>
            </a:xfrm>
            <a:custGeom>
              <a:avLst/>
              <a:gdLst>
                <a:gd name="connsiteX0" fmla="*/ 2041525 w 3514725"/>
                <a:gd name="connsiteY0" fmla="*/ 304800 h 612775"/>
                <a:gd name="connsiteX1" fmla="*/ 1765300 w 3514725"/>
                <a:gd name="connsiteY1" fmla="*/ 330200 h 612775"/>
                <a:gd name="connsiteX2" fmla="*/ 1520825 w 3514725"/>
                <a:gd name="connsiteY2" fmla="*/ 358775 h 612775"/>
                <a:gd name="connsiteX3" fmla="*/ 1295400 w 3514725"/>
                <a:gd name="connsiteY3" fmla="*/ 400050 h 612775"/>
                <a:gd name="connsiteX4" fmla="*/ 993775 w 3514725"/>
                <a:gd name="connsiteY4" fmla="*/ 466725 h 612775"/>
                <a:gd name="connsiteX5" fmla="*/ 635000 w 3514725"/>
                <a:gd name="connsiteY5" fmla="*/ 558800 h 612775"/>
                <a:gd name="connsiteX6" fmla="*/ 463550 w 3514725"/>
                <a:gd name="connsiteY6" fmla="*/ 612775 h 612775"/>
                <a:gd name="connsiteX7" fmla="*/ 425450 w 3514725"/>
                <a:gd name="connsiteY7" fmla="*/ 609600 h 612775"/>
                <a:gd name="connsiteX8" fmla="*/ 377825 w 3514725"/>
                <a:gd name="connsiteY8" fmla="*/ 590550 h 612775"/>
                <a:gd name="connsiteX9" fmla="*/ 298450 w 3514725"/>
                <a:gd name="connsiteY9" fmla="*/ 533400 h 612775"/>
                <a:gd name="connsiteX10" fmla="*/ 184150 w 3514725"/>
                <a:gd name="connsiteY10" fmla="*/ 438150 h 612775"/>
                <a:gd name="connsiteX11" fmla="*/ 66675 w 3514725"/>
                <a:gd name="connsiteY11" fmla="*/ 317500 h 612775"/>
                <a:gd name="connsiteX12" fmla="*/ 12700 w 3514725"/>
                <a:gd name="connsiteY12" fmla="*/ 257175 h 612775"/>
                <a:gd name="connsiteX13" fmla="*/ 3175 w 3514725"/>
                <a:gd name="connsiteY13" fmla="*/ 238125 h 612775"/>
                <a:gd name="connsiteX14" fmla="*/ 0 w 3514725"/>
                <a:gd name="connsiteY14" fmla="*/ 212725 h 612775"/>
                <a:gd name="connsiteX15" fmla="*/ 0 w 3514725"/>
                <a:gd name="connsiteY15" fmla="*/ 193675 h 612775"/>
                <a:gd name="connsiteX16" fmla="*/ 12700 w 3514725"/>
                <a:gd name="connsiteY16" fmla="*/ 190500 h 612775"/>
                <a:gd name="connsiteX17" fmla="*/ 34925 w 3514725"/>
                <a:gd name="connsiteY17" fmla="*/ 193675 h 612775"/>
                <a:gd name="connsiteX18" fmla="*/ 73025 w 3514725"/>
                <a:gd name="connsiteY18" fmla="*/ 212725 h 612775"/>
                <a:gd name="connsiteX19" fmla="*/ 171450 w 3514725"/>
                <a:gd name="connsiteY19" fmla="*/ 260350 h 612775"/>
                <a:gd name="connsiteX20" fmla="*/ 250825 w 3514725"/>
                <a:gd name="connsiteY20" fmla="*/ 292100 h 612775"/>
                <a:gd name="connsiteX21" fmla="*/ 323850 w 3514725"/>
                <a:gd name="connsiteY21" fmla="*/ 311150 h 612775"/>
                <a:gd name="connsiteX22" fmla="*/ 384175 w 3514725"/>
                <a:gd name="connsiteY22" fmla="*/ 320675 h 612775"/>
                <a:gd name="connsiteX23" fmla="*/ 428625 w 3514725"/>
                <a:gd name="connsiteY23" fmla="*/ 323850 h 612775"/>
                <a:gd name="connsiteX24" fmla="*/ 495300 w 3514725"/>
                <a:gd name="connsiteY24" fmla="*/ 320675 h 612775"/>
                <a:gd name="connsiteX25" fmla="*/ 787400 w 3514725"/>
                <a:gd name="connsiteY25" fmla="*/ 276225 h 612775"/>
                <a:gd name="connsiteX26" fmla="*/ 1235075 w 3514725"/>
                <a:gd name="connsiteY26" fmla="*/ 203200 h 612775"/>
                <a:gd name="connsiteX27" fmla="*/ 1362075 w 3514725"/>
                <a:gd name="connsiteY27" fmla="*/ 180975 h 612775"/>
                <a:gd name="connsiteX28" fmla="*/ 2092325 w 3514725"/>
                <a:gd name="connsiteY28" fmla="*/ 114300 h 612775"/>
                <a:gd name="connsiteX29" fmla="*/ 2241550 w 3514725"/>
                <a:gd name="connsiteY29" fmla="*/ 95250 h 612775"/>
                <a:gd name="connsiteX30" fmla="*/ 2828925 w 3514725"/>
                <a:gd name="connsiteY30" fmla="*/ 69850 h 612775"/>
                <a:gd name="connsiteX31" fmla="*/ 2917825 w 3514725"/>
                <a:gd name="connsiteY31" fmla="*/ 31750 h 612775"/>
                <a:gd name="connsiteX32" fmla="*/ 3016250 w 3514725"/>
                <a:gd name="connsiteY32" fmla="*/ 0 h 612775"/>
                <a:gd name="connsiteX33" fmla="*/ 3063875 w 3514725"/>
                <a:gd name="connsiteY33" fmla="*/ 12700 h 612775"/>
                <a:gd name="connsiteX34" fmla="*/ 3197225 w 3514725"/>
                <a:gd name="connsiteY34" fmla="*/ 50800 h 612775"/>
                <a:gd name="connsiteX35" fmla="*/ 3343275 w 3514725"/>
                <a:gd name="connsiteY35" fmla="*/ 111125 h 612775"/>
                <a:gd name="connsiteX36" fmla="*/ 3451225 w 3514725"/>
                <a:gd name="connsiteY36" fmla="*/ 171450 h 612775"/>
                <a:gd name="connsiteX37" fmla="*/ 3492500 w 3514725"/>
                <a:gd name="connsiteY37" fmla="*/ 206375 h 612775"/>
                <a:gd name="connsiteX38" fmla="*/ 3511550 w 3514725"/>
                <a:gd name="connsiteY38" fmla="*/ 238125 h 612775"/>
                <a:gd name="connsiteX39" fmla="*/ 3514725 w 3514725"/>
                <a:gd name="connsiteY39" fmla="*/ 276225 h 612775"/>
                <a:gd name="connsiteX40" fmla="*/ 3505200 w 3514725"/>
                <a:gd name="connsiteY40" fmla="*/ 307975 h 612775"/>
                <a:gd name="connsiteX41" fmla="*/ 3489325 w 3514725"/>
                <a:gd name="connsiteY41" fmla="*/ 333375 h 612775"/>
                <a:gd name="connsiteX42" fmla="*/ 3451225 w 3514725"/>
                <a:gd name="connsiteY42" fmla="*/ 352425 h 612775"/>
                <a:gd name="connsiteX43" fmla="*/ 3394075 w 3514725"/>
                <a:gd name="connsiteY43" fmla="*/ 358775 h 612775"/>
                <a:gd name="connsiteX44" fmla="*/ 3330575 w 3514725"/>
                <a:gd name="connsiteY44" fmla="*/ 355600 h 612775"/>
                <a:gd name="connsiteX45" fmla="*/ 3130550 w 3514725"/>
                <a:gd name="connsiteY45" fmla="*/ 314325 h 612775"/>
                <a:gd name="connsiteX46" fmla="*/ 2886075 w 3514725"/>
                <a:gd name="connsiteY46" fmla="*/ 288925 h 612775"/>
                <a:gd name="connsiteX47" fmla="*/ 2600325 w 3514725"/>
                <a:gd name="connsiteY47" fmla="*/ 292100 h 612775"/>
                <a:gd name="connsiteX48" fmla="*/ 2041525 w 3514725"/>
                <a:gd name="connsiteY48" fmla="*/ 304800 h 61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14725" h="612775">
                  <a:moveTo>
                    <a:pt x="2041525" y="304800"/>
                  </a:moveTo>
                  <a:lnTo>
                    <a:pt x="1765300" y="330200"/>
                  </a:lnTo>
                  <a:lnTo>
                    <a:pt x="1520825" y="358775"/>
                  </a:lnTo>
                  <a:lnTo>
                    <a:pt x="1295400" y="400050"/>
                  </a:lnTo>
                  <a:lnTo>
                    <a:pt x="993775" y="466725"/>
                  </a:lnTo>
                  <a:lnTo>
                    <a:pt x="635000" y="558800"/>
                  </a:lnTo>
                  <a:lnTo>
                    <a:pt x="463550" y="612775"/>
                  </a:lnTo>
                  <a:lnTo>
                    <a:pt x="425450" y="609600"/>
                  </a:lnTo>
                  <a:lnTo>
                    <a:pt x="377825" y="590550"/>
                  </a:lnTo>
                  <a:lnTo>
                    <a:pt x="298450" y="533400"/>
                  </a:lnTo>
                  <a:lnTo>
                    <a:pt x="184150" y="438150"/>
                  </a:lnTo>
                  <a:lnTo>
                    <a:pt x="66675" y="317500"/>
                  </a:lnTo>
                  <a:lnTo>
                    <a:pt x="12700" y="257175"/>
                  </a:lnTo>
                  <a:lnTo>
                    <a:pt x="3175" y="238125"/>
                  </a:lnTo>
                  <a:lnTo>
                    <a:pt x="0" y="212725"/>
                  </a:lnTo>
                  <a:lnTo>
                    <a:pt x="0" y="193675"/>
                  </a:lnTo>
                  <a:lnTo>
                    <a:pt x="12700" y="190500"/>
                  </a:lnTo>
                  <a:lnTo>
                    <a:pt x="34925" y="193675"/>
                  </a:lnTo>
                  <a:lnTo>
                    <a:pt x="73025" y="212725"/>
                  </a:lnTo>
                  <a:lnTo>
                    <a:pt x="171450" y="260350"/>
                  </a:lnTo>
                  <a:lnTo>
                    <a:pt x="250825" y="292100"/>
                  </a:lnTo>
                  <a:lnTo>
                    <a:pt x="323850" y="311150"/>
                  </a:lnTo>
                  <a:lnTo>
                    <a:pt x="384175" y="320675"/>
                  </a:lnTo>
                  <a:lnTo>
                    <a:pt x="428625" y="323850"/>
                  </a:lnTo>
                  <a:lnTo>
                    <a:pt x="495300" y="320675"/>
                  </a:lnTo>
                  <a:lnTo>
                    <a:pt x="787400" y="276225"/>
                  </a:lnTo>
                  <a:lnTo>
                    <a:pt x="1235075" y="203200"/>
                  </a:lnTo>
                  <a:lnTo>
                    <a:pt x="1362075" y="180975"/>
                  </a:lnTo>
                  <a:lnTo>
                    <a:pt x="2092325" y="114300"/>
                  </a:lnTo>
                  <a:lnTo>
                    <a:pt x="2241550" y="95250"/>
                  </a:lnTo>
                  <a:lnTo>
                    <a:pt x="2828925" y="69850"/>
                  </a:lnTo>
                  <a:lnTo>
                    <a:pt x="2917825" y="31750"/>
                  </a:lnTo>
                  <a:lnTo>
                    <a:pt x="3016250" y="0"/>
                  </a:lnTo>
                  <a:lnTo>
                    <a:pt x="3063875" y="12700"/>
                  </a:lnTo>
                  <a:lnTo>
                    <a:pt x="3197225" y="50800"/>
                  </a:lnTo>
                  <a:lnTo>
                    <a:pt x="3343275" y="111125"/>
                  </a:lnTo>
                  <a:lnTo>
                    <a:pt x="3451225" y="171450"/>
                  </a:lnTo>
                  <a:lnTo>
                    <a:pt x="3492500" y="206375"/>
                  </a:lnTo>
                  <a:lnTo>
                    <a:pt x="3511550" y="238125"/>
                  </a:lnTo>
                  <a:lnTo>
                    <a:pt x="3514725" y="276225"/>
                  </a:lnTo>
                  <a:lnTo>
                    <a:pt x="3505200" y="307975"/>
                  </a:lnTo>
                  <a:lnTo>
                    <a:pt x="3489325" y="333375"/>
                  </a:lnTo>
                  <a:lnTo>
                    <a:pt x="3451225" y="352425"/>
                  </a:lnTo>
                  <a:lnTo>
                    <a:pt x="3394075" y="358775"/>
                  </a:lnTo>
                  <a:lnTo>
                    <a:pt x="3330575" y="355600"/>
                  </a:lnTo>
                  <a:lnTo>
                    <a:pt x="3130550" y="314325"/>
                  </a:lnTo>
                  <a:lnTo>
                    <a:pt x="2886075" y="288925"/>
                  </a:lnTo>
                  <a:lnTo>
                    <a:pt x="2600325" y="292100"/>
                  </a:lnTo>
                  <a:lnTo>
                    <a:pt x="2041525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036494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テキスト ボックス 5">
            <a:extLst>
              <a:ext uri="{FF2B5EF4-FFF2-40B4-BE49-F238E27FC236}">
                <a16:creationId xmlns:a16="http://schemas.microsoft.com/office/drawing/2014/main" id="{1213B976-B8A2-46E0-8515-7E2E1A227B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4580" y="1582291"/>
            <a:ext cx="8740775" cy="40318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白いぼうし　　　　　　　　　　　　　　　　　　信 達 飛 席 建 菜 例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図書館の達人になろう　　　　　　　　　　　　　料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漢字の組み立て　　　　　　　　　　　　　　　　良 照 熱 府 児 関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漢字辞典の使い方　　　　　　　　　　　　　　　辞 典 成 訓 類 順 愛 昨 城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聞き取りメモの工夫　　　　　　　　　　　　　　覚 伝 説 好 印 要 的 必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思いやりのデザイン　アップとルーズで伝える　　初 案 街 試 選 観 静 旗 材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お礼の気持ちを伝えよう　　　　　　　　　　　　季 節 別 郡</a:t>
            </a:r>
            <a:endParaRPr lang="en-US" altLang="ja-JP" sz="1600" dirty="0">
              <a:solidFill>
                <a:schemeClr val="tx1">
                  <a:lumMod val="50000"/>
                  <a:lumOff val="50000"/>
                </a:schemeClr>
              </a:solidFill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endParaRPr lang="ja-JP" altLang="en-US" sz="600" dirty="0">
              <a:solidFill>
                <a:schemeClr val="tx1">
                  <a:lumMod val="50000"/>
                  <a:lumOff val="50000"/>
                </a:schemeClr>
              </a:solidFill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一つの花　　　　　　　　　　　　　　　　　　　戦 争 最 給 機 包 帯 泣 勇 軍 兵 隊 輪 特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つなぎ言葉のはたらきを知ろう　　　　　　　　　夫 衣 氏 祝 徒 競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要約するとき　　　　　　　　　　　　　　　　　約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新聞を作ろう　　　　　　　　　　　　　　　　　清 完 法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ランドセルは海をこえて　　　　　　　　　　　　未 希 望 民 働 健 康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あなたなら、どう言う　　　　　　　　　　　　　散 令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パンフレットを読もう　　　　　　　　　　　　　位 置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いろいろな意味をもつ言葉　　　　　　　　　　　欠 満 栄 養 卒 単 結 果 漁 径 副 臣 梅 灯 貨</a:t>
            </a:r>
          </a:p>
        </p:txBody>
      </p:sp>
      <p:sp>
        <p:nvSpPr>
          <p:cNvPr id="4101" name="テキスト ボックス 9">
            <a:extLst>
              <a:ext uri="{FF2B5EF4-FFF2-40B4-BE49-F238E27FC236}">
                <a16:creationId xmlns:a16="http://schemas.microsoft.com/office/drawing/2014/main" id="{B47980C4-E094-40B1-B28B-0A61B8F810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950" y="271463"/>
            <a:ext cx="8856662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r>
              <a:rPr lang="ja-JP" altLang="en-US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光村図書 </a:t>
            </a:r>
            <a:r>
              <a:rPr lang="en-US" altLang="ja-JP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4</a:t>
            </a:r>
            <a:r>
              <a:rPr lang="ja-JP" altLang="en-US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年生の漢字一覧</a:t>
            </a:r>
            <a:r>
              <a:rPr lang="en-US" altLang="ja-JP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(1/2)</a:t>
            </a:r>
            <a:endParaRPr lang="ja-JP" altLang="en-US" sz="24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  <p:sp>
        <p:nvSpPr>
          <p:cNvPr id="6" name="正方形/長方形 5">
            <a:extLst>
              <a:ext uri="{FF2B5EF4-FFF2-40B4-BE49-F238E27FC236}">
                <a16:creationId xmlns:a16="http://schemas.microsoft.com/office/drawing/2014/main" id="{E67B29F4-F573-4678-B4F6-65F55518AA95}"/>
              </a:ext>
            </a:extLst>
          </p:cNvPr>
          <p:cNvSpPr/>
          <p:nvPr/>
        </p:nvSpPr>
        <p:spPr>
          <a:xfrm>
            <a:off x="560388" y="1074073"/>
            <a:ext cx="863600" cy="36036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上巻</a:t>
            </a:r>
          </a:p>
        </p:txBody>
      </p:sp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9826B25C-102B-4C74-89B5-C194A99152FF}"/>
              </a:ext>
            </a:extLst>
          </p:cNvPr>
          <p:cNvSpPr/>
          <p:nvPr/>
        </p:nvSpPr>
        <p:spPr>
          <a:xfrm>
            <a:off x="453635" y="3375660"/>
            <a:ext cx="9080330" cy="2394205"/>
          </a:xfrm>
          <a:prstGeom prst="rect">
            <a:avLst/>
          </a:prstGeom>
          <a:noFill/>
          <a:ln>
            <a:solidFill>
              <a:srgbClr val="0000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>
              <a:defRPr/>
            </a:pPr>
            <a:r>
              <a:rPr lang="ja-JP" altLang="en-US" b="1" i="1" dirty="0">
                <a:solidFill>
                  <a:srgbClr val="0000CC"/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本資料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A08B094-9DD4-4DFC-96F9-FEACFFEB5AE7}"/>
              </a:ext>
            </a:extLst>
          </p:cNvPr>
          <p:cNvGrpSpPr/>
          <p:nvPr/>
        </p:nvGrpSpPr>
        <p:grpSpPr>
          <a:xfrm>
            <a:off x="2679700" y="1887538"/>
            <a:ext cx="4584700" cy="3836987"/>
            <a:chOff x="2679700" y="1887538"/>
            <a:chExt cx="4584700" cy="3836987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20DDBDFA-BE57-7C4F-BD42-E32909FC6D1B}"/>
                </a:ext>
              </a:extLst>
            </p:cNvPr>
            <p:cNvSpPr/>
            <p:nvPr/>
          </p:nvSpPr>
          <p:spPr>
            <a:xfrm>
              <a:off x="3114675" y="1912938"/>
              <a:ext cx="804863" cy="622300"/>
            </a:xfrm>
            <a:custGeom>
              <a:avLst/>
              <a:gdLst>
                <a:gd name="connsiteX0" fmla="*/ 514350 w 804863"/>
                <a:gd name="connsiteY0" fmla="*/ 466725 h 623887"/>
                <a:gd name="connsiteX1" fmla="*/ 416719 w 804863"/>
                <a:gd name="connsiteY1" fmla="*/ 371475 h 623887"/>
                <a:gd name="connsiteX2" fmla="*/ 333375 w 804863"/>
                <a:gd name="connsiteY2" fmla="*/ 295275 h 623887"/>
                <a:gd name="connsiteX3" fmla="*/ 233363 w 804863"/>
                <a:gd name="connsiteY3" fmla="*/ 214312 h 623887"/>
                <a:gd name="connsiteX4" fmla="*/ 138113 w 804863"/>
                <a:gd name="connsiteY4" fmla="*/ 145256 h 623887"/>
                <a:gd name="connsiteX5" fmla="*/ 26194 w 804863"/>
                <a:gd name="connsiteY5" fmla="*/ 73819 h 623887"/>
                <a:gd name="connsiteX6" fmla="*/ 7144 w 804863"/>
                <a:gd name="connsiteY6" fmla="*/ 57150 h 623887"/>
                <a:gd name="connsiteX7" fmla="*/ 2381 w 804863"/>
                <a:gd name="connsiteY7" fmla="*/ 42862 h 623887"/>
                <a:gd name="connsiteX8" fmla="*/ 0 w 804863"/>
                <a:gd name="connsiteY8" fmla="*/ 23812 h 623887"/>
                <a:gd name="connsiteX9" fmla="*/ 7144 w 804863"/>
                <a:gd name="connsiteY9" fmla="*/ 9525 h 623887"/>
                <a:gd name="connsiteX10" fmla="*/ 26194 w 804863"/>
                <a:gd name="connsiteY10" fmla="*/ 0 h 623887"/>
                <a:gd name="connsiteX11" fmla="*/ 119063 w 804863"/>
                <a:gd name="connsiteY11" fmla="*/ 14287 h 623887"/>
                <a:gd name="connsiteX12" fmla="*/ 276225 w 804863"/>
                <a:gd name="connsiteY12" fmla="*/ 47625 h 623887"/>
                <a:gd name="connsiteX13" fmla="*/ 435769 w 804863"/>
                <a:gd name="connsiteY13" fmla="*/ 85725 h 623887"/>
                <a:gd name="connsiteX14" fmla="*/ 585788 w 804863"/>
                <a:gd name="connsiteY14" fmla="*/ 135731 h 623887"/>
                <a:gd name="connsiteX15" fmla="*/ 631031 w 804863"/>
                <a:gd name="connsiteY15" fmla="*/ 176212 h 623887"/>
                <a:gd name="connsiteX16" fmla="*/ 690563 w 804863"/>
                <a:gd name="connsiteY16" fmla="*/ 242887 h 623887"/>
                <a:gd name="connsiteX17" fmla="*/ 740569 w 804863"/>
                <a:gd name="connsiteY17" fmla="*/ 304800 h 623887"/>
                <a:gd name="connsiteX18" fmla="*/ 771525 w 804863"/>
                <a:gd name="connsiteY18" fmla="*/ 357187 h 623887"/>
                <a:gd name="connsiteX19" fmla="*/ 792956 w 804863"/>
                <a:gd name="connsiteY19" fmla="*/ 404812 h 623887"/>
                <a:gd name="connsiteX20" fmla="*/ 802481 w 804863"/>
                <a:gd name="connsiteY20" fmla="*/ 452437 h 623887"/>
                <a:gd name="connsiteX21" fmla="*/ 804863 w 804863"/>
                <a:gd name="connsiteY21" fmla="*/ 488156 h 623887"/>
                <a:gd name="connsiteX22" fmla="*/ 802481 w 804863"/>
                <a:gd name="connsiteY22" fmla="*/ 526256 h 623887"/>
                <a:gd name="connsiteX23" fmla="*/ 790575 w 804863"/>
                <a:gd name="connsiteY23" fmla="*/ 569119 h 623887"/>
                <a:gd name="connsiteX24" fmla="*/ 771525 w 804863"/>
                <a:gd name="connsiteY24" fmla="*/ 602456 h 623887"/>
                <a:gd name="connsiteX25" fmla="*/ 742950 w 804863"/>
                <a:gd name="connsiteY25" fmla="*/ 619125 h 623887"/>
                <a:gd name="connsiteX26" fmla="*/ 709613 w 804863"/>
                <a:gd name="connsiteY26" fmla="*/ 623887 h 623887"/>
                <a:gd name="connsiteX27" fmla="*/ 681038 w 804863"/>
                <a:gd name="connsiteY27" fmla="*/ 621506 h 623887"/>
                <a:gd name="connsiteX28" fmla="*/ 647700 w 804863"/>
                <a:gd name="connsiteY28" fmla="*/ 604837 h 623887"/>
                <a:gd name="connsiteX29" fmla="*/ 514350 w 804863"/>
                <a:gd name="connsiteY29" fmla="*/ 466725 h 62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04863" h="623887">
                  <a:moveTo>
                    <a:pt x="514350" y="466725"/>
                  </a:moveTo>
                  <a:lnTo>
                    <a:pt x="416719" y="371475"/>
                  </a:lnTo>
                  <a:lnTo>
                    <a:pt x="333375" y="295275"/>
                  </a:lnTo>
                  <a:lnTo>
                    <a:pt x="233363" y="214312"/>
                  </a:lnTo>
                  <a:lnTo>
                    <a:pt x="138113" y="145256"/>
                  </a:lnTo>
                  <a:lnTo>
                    <a:pt x="26194" y="73819"/>
                  </a:lnTo>
                  <a:lnTo>
                    <a:pt x="7144" y="57150"/>
                  </a:lnTo>
                  <a:lnTo>
                    <a:pt x="2381" y="42862"/>
                  </a:lnTo>
                  <a:lnTo>
                    <a:pt x="0" y="23812"/>
                  </a:lnTo>
                  <a:lnTo>
                    <a:pt x="7144" y="9525"/>
                  </a:lnTo>
                  <a:lnTo>
                    <a:pt x="26194" y="0"/>
                  </a:lnTo>
                  <a:lnTo>
                    <a:pt x="119063" y="14287"/>
                  </a:lnTo>
                  <a:lnTo>
                    <a:pt x="276225" y="47625"/>
                  </a:lnTo>
                  <a:lnTo>
                    <a:pt x="435769" y="85725"/>
                  </a:lnTo>
                  <a:lnTo>
                    <a:pt x="585788" y="135731"/>
                  </a:lnTo>
                  <a:lnTo>
                    <a:pt x="631031" y="176212"/>
                  </a:lnTo>
                  <a:lnTo>
                    <a:pt x="690563" y="242887"/>
                  </a:lnTo>
                  <a:lnTo>
                    <a:pt x="740569" y="304800"/>
                  </a:lnTo>
                  <a:lnTo>
                    <a:pt x="771525" y="357187"/>
                  </a:lnTo>
                  <a:lnTo>
                    <a:pt x="792956" y="404812"/>
                  </a:lnTo>
                  <a:lnTo>
                    <a:pt x="802481" y="452437"/>
                  </a:lnTo>
                  <a:lnTo>
                    <a:pt x="804863" y="488156"/>
                  </a:lnTo>
                  <a:lnTo>
                    <a:pt x="802481" y="526256"/>
                  </a:lnTo>
                  <a:lnTo>
                    <a:pt x="790575" y="569119"/>
                  </a:lnTo>
                  <a:lnTo>
                    <a:pt x="771525" y="602456"/>
                  </a:lnTo>
                  <a:lnTo>
                    <a:pt x="742950" y="619125"/>
                  </a:lnTo>
                  <a:lnTo>
                    <a:pt x="709613" y="623887"/>
                  </a:lnTo>
                  <a:lnTo>
                    <a:pt x="681038" y="621506"/>
                  </a:lnTo>
                  <a:lnTo>
                    <a:pt x="647700" y="604837"/>
                  </a:lnTo>
                  <a:lnTo>
                    <a:pt x="514350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0E2DE18B-7ED8-1D4A-95AF-41543F78A986}"/>
                </a:ext>
              </a:extLst>
            </p:cNvPr>
            <p:cNvSpPr/>
            <p:nvPr/>
          </p:nvSpPr>
          <p:spPr>
            <a:xfrm>
              <a:off x="2732088" y="3009900"/>
              <a:ext cx="762000" cy="581025"/>
            </a:xfrm>
            <a:custGeom>
              <a:avLst/>
              <a:gdLst>
                <a:gd name="connsiteX0" fmla="*/ 442912 w 762000"/>
                <a:gd name="connsiteY0" fmla="*/ 492919 h 581025"/>
                <a:gd name="connsiteX1" fmla="*/ 373856 w 762000"/>
                <a:gd name="connsiteY1" fmla="*/ 442913 h 581025"/>
                <a:gd name="connsiteX2" fmla="*/ 309562 w 762000"/>
                <a:gd name="connsiteY2" fmla="*/ 390525 h 581025"/>
                <a:gd name="connsiteX3" fmla="*/ 252412 w 762000"/>
                <a:gd name="connsiteY3" fmla="*/ 335756 h 581025"/>
                <a:gd name="connsiteX4" fmla="*/ 161925 w 762000"/>
                <a:gd name="connsiteY4" fmla="*/ 235744 h 581025"/>
                <a:gd name="connsiteX5" fmla="*/ 47625 w 762000"/>
                <a:gd name="connsiteY5" fmla="*/ 100013 h 581025"/>
                <a:gd name="connsiteX6" fmla="*/ 2381 w 762000"/>
                <a:gd name="connsiteY6" fmla="*/ 45244 h 581025"/>
                <a:gd name="connsiteX7" fmla="*/ 0 w 762000"/>
                <a:gd name="connsiteY7" fmla="*/ 26194 h 581025"/>
                <a:gd name="connsiteX8" fmla="*/ 2381 w 762000"/>
                <a:gd name="connsiteY8" fmla="*/ 9525 h 581025"/>
                <a:gd name="connsiteX9" fmla="*/ 16669 w 762000"/>
                <a:gd name="connsiteY9" fmla="*/ 0 h 581025"/>
                <a:gd name="connsiteX10" fmla="*/ 45244 w 762000"/>
                <a:gd name="connsiteY10" fmla="*/ 2381 h 581025"/>
                <a:gd name="connsiteX11" fmla="*/ 176212 w 762000"/>
                <a:gd name="connsiteY11" fmla="*/ 64294 h 581025"/>
                <a:gd name="connsiteX12" fmla="*/ 319087 w 762000"/>
                <a:gd name="connsiteY12" fmla="*/ 114300 h 581025"/>
                <a:gd name="connsiteX13" fmla="*/ 452437 w 762000"/>
                <a:gd name="connsiteY13" fmla="*/ 157163 h 581025"/>
                <a:gd name="connsiteX14" fmla="*/ 588169 w 762000"/>
                <a:gd name="connsiteY14" fmla="*/ 200025 h 581025"/>
                <a:gd name="connsiteX15" fmla="*/ 628650 w 762000"/>
                <a:gd name="connsiteY15" fmla="*/ 219075 h 581025"/>
                <a:gd name="connsiteX16" fmla="*/ 669131 w 762000"/>
                <a:gd name="connsiteY16" fmla="*/ 245269 h 581025"/>
                <a:gd name="connsiteX17" fmla="*/ 704850 w 762000"/>
                <a:gd name="connsiteY17" fmla="*/ 278606 h 581025"/>
                <a:gd name="connsiteX18" fmla="*/ 728662 w 762000"/>
                <a:gd name="connsiteY18" fmla="*/ 311944 h 581025"/>
                <a:gd name="connsiteX19" fmla="*/ 745331 w 762000"/>
                <a:gd name="connsiteY19" fmla="*/ 345281 h 581025"/>
                <a:gd name="connsiteX20" fmla="*/ 757237 w 762000"/>
                <a:gd name="connsiteY20" fmla="*/ 371475 h 581025"/>
                <a:gd name="connsiteX21" fmla="*/ 762000 w 762000"/>
                <a:gd name="connsiteY21" fmla="*/ 411956 h 581025"/>
                <a:gd name="connsiteX22" fmla="*/ 762000 w 762000"/>
                <a:gd name="connsiteY22" fmla="*/ 464344 h 581025"/>
                <a:gd name="connsiteX23" fmla="*/ 752475 w 762000"/>
                <a:gd name="connsiteY23" fmla="*/ 516731 h 581025"/>
                <a:gd name="connsiteX24" fmla="*/ 738187 w 762000"/>
                <a:gd name="connsiteY24" fmla="*/ 547688 h 581025"/>
                <a:gd name="connsiteX25" fmla="*/ 716756 w 762000"/>
                <a:gd name="connsiteY25" fmla="*/ 566738 h 581025"/>
                <a:gd name="connsiteX26" fmla="*/ 688181 w 762000"/>
                <a:gd name="connsiteY26" fmla="*/ 581025 h 581025"/>
                <a:gd name="connsiteX27" fmla="*/ 654844 w 762000"/>
                <a:gd name="connsiteY27" fmla="*/ 578644 h 581025"/>
                <a:gd name="connsiteX28" fmla="*/ 588169 w 762000"/>
                <a:gd name="connsiteY28" fmla="*/ 564356 h 581025"/>
                <a:gd name="connsiteX29" fmla="*/ 535781 w 762000"/>
                <a:gd name="connsiteY29" fmla="*/ 547688 h 581025"/>
                <a:gd name="connsiteX30" fmla="*/ 442912 w 762000"/>
                <a:gd name="connsiteY30" fmla="*/ 492919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62000" h="581025">
                  <a:moveTo>
                    <a:pt x="442912" y="492919"/>
                  </a:moveTo>
                  <a:lnTo>
                    <a:pt x="373856" y="442913"/>
                  </a:lnTo>
                  <a:lnTo>
                    <a:pt x="309562" y="390525"/>
                  </a:lnTo>
                  <a:lnTo>
                    <a:pt x="252412" y="335756"/>
                  </a:lnTo>
                  <a:lnTo>
                    <a:pt x="161925" y="235744"/>
                  </a:lnTo>
                  <a:lnTo>
                    <a:pt x="47625" y="100013"/>
                  </a:lnTo>
                  <a:lnTo>
                    <a:pt x="2381" y="45244"/>
                  </a:lnTo>
                  <a:lnTo>
                    <a:pt x="0" y="26194"/>
                  </a:lnTo>
                  <a:lnTo>
                    <a:pt x="2381" y="9525"/>
                  </a:lnTo>
                  <a:lnTo>
                    <a:pt x="16669" y="0"/>
                  </a:lnTo>
                  <a:lnTo>
                    <a:pt x="45244" y="2381"/>
                  </a:lnTo>
                  <a:lnTo>
                    <a:pt x="176212" y="64294"/>
                  </a:lnTo>
                  <a:lnTo>
                    <a:pt x="319087" y="114300"/>
                  </a:lnTo>
                  <a:lnTo>
                    <a:pt x="452437" y="157163"/>
                  </a:lnTo>
                  <a:lnTo>
                    <a:pt x="588169" y="200025"/>
                  </a:lnTo>
                  <a:lnTo>
                    <a:pt x="628650" y="219075"/>
                  </a:lnTo>
                  <a:lnTo>
                    <a:pt x="669131" y="245269"/>
                  </a:lnTo>
                  <a:lnTo>
                    <a:pt x="704850" y="278606"/>
                  </a:lnTo>
                  <a:lnTo>
                    <a:pt x="728662" y="311944"/>
                  </a:lnTo>
                  <a:lnTo>
                    <a:pt x="745331" y="345281"/>
                  </a:lnTo>
                  <a:lnTo>
                    <a:pt x="757237" y="371475"/>
                  </a:lnTo>
                  <a:lnTo>
                    <a:pt x="762000" y="411956"/>
                  </a:lnTo>
                  <a:lnTo>
                    <a:pt x="762000" y="464344"/>
                  </a:lnTo>
                  <a:lnTo>
                    <a:pt x="752475" y="516731"/>
                  </a:lnTo>
                  <a:lnTo>
                    <a:pt x="738187" y="547688"/>
                  </a:lnTo>
                  <a:lnTo>
                    <a:pt x="716756" y="566738"/>
                  </a:lnTo>
                  <a:lnTo>
                    <a:pt x="688181" y="581025"/>
                  </a:lnTo>
                  <a:lnTo>
                    <a:pt x="654844" y="578644"/>
                  </a:lnTo>
                  <a:lnTo>
                    <a:pt x="588169" y="564356"/>
                  </a:lnTo>
                  <a:lnTo>
                    <a:pt x="535781" y="547688"/>
                  </a:lnTo>
                  <a:lnTo>
                    <a:pt x="442912" y="4929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330257A6-E09D-6E40-BE25-B920B0BCA5E3}"/>
                </a:ext>
              </a:extLst>
            </p:cNvPr>
            <p:cNvSpPr/>
            <p:nvPr/>
          </p:nvSpPr>
          <p:spPr>
            <a:xfrm>
              <a:off x="2679700" y="5135563"/>
              <a:ext cx="590550" cy="588962"/>
            </a:xfrm>
            <a:custGeom>
              <a:avLst/>
              <a:gdLst>
                <a:gd name="connsiteX0" fmla="*/ 352425 w 590550"/>
                <a:gd name="connsiteY0" fmla="*/ 507207 h 588169"/>
                <a:gd name="connsiteX1" fmla="*/ 264319 w 590550"/>
                <a:gd name="connsiteY1" fmla="*/ 435769 h 588169"/>
                <a:gd name="connsiteX2" fmla="*/ 202407 w 590550"/>
                <a:gd name="connsiteY2" fmla="*/ 376238 h 588169"/>
                <a:gd name="connsiteX3" fmla="*/ 152400 w 590550"/>
                <a:gd name="connsiteY3" fmla="*/ 319088 h 588169"/>
                <a:gd name="connsiteX4" fmla="*/ 102394 w 590550"/>
                <a:gd name="connsiteY4" fmla="*/ 250032 h 588169"/>
                <a:gd name="connsiteX5" fmla="*/ 59532 w 590550"/>
                <a:gd name="connsiteY5" fmla="*/ 176213 h 588169"/>
                <a:gd name="connsiteX6" fmla="*/ 26194 w 590550"/>
                <a:gd name="connsiteY6" fmla="*/ 111919 h 588169"/>
                <a:gd name="connsiteX7" fmla="*/ 7144 w 590550"/>
                <a:gd name="connsiteY7" fmla="*/ 66675 h 588169"/>
                <a:gd name="connsiteX8" fmla="*/ 0 w 590550"/>
                <a:gd name="connsiteY8" fmla="*/ 35719 h 588169"/>
                <a:gd name="connsiteX9" fmla="*/ 0 w 590550"/>
                <a:gd name="connsiteY9" fmla="*/ 16669 h 588169"/>
                <a:gd name="connsiteX10" fmla="*/ 9525 w 590550"/>
                <a:gd name="connsiteY10" fmla="*/ 0 h 588169"/>
                <a:gd name="connsiteX11" fmla="*/ 28575 w 590550"/>
                <a:gd name="connsiteY11" fmla="*/ 0 h 588169"/>
                <a:gd name="connsiteX12" fmla="*/ 52388 w 590550"/>
                <a:gd name="connsiteY12" fmla="*/ 7144 h 588169"/>
                <a:gd name="connsiteX13" fmla="*/ 140494 w 590550"/>
                <a:gd name="connsiteY13" fmla="*/ 57150 h 588169"/>
                <a:gd name="connsiteX14" fmla="*/ 192882 w 590550"/>
                <a:gd name="connsiteY14" fmla="*/ 78582 h 588169"/>
                <a:gd name="connsiteX15" fmla="*/ 297657 w 590550"/>
                <a:gd name="connsiteY15" fmla="*/ 102394 h 588169"/>
                <a:gd name="connsiteX16" fmla="*/ 590550 w 590550"/>
                <a:gd name="connsiteY16" fmla="*/ 421482 h 588169"/>
                <a:gd name="connsiteX17" fmla="*/ 573882 w 590550"/>
                <a:gd name="connsiteY17" fmla="*/ 492919 h 588169"/>
                <a:gd name="connsiteX18" fmla="*/ 557213 w 590550"/>
                <a:gd name="connsiteY18" fmla="*/ 538163 h 588169"/>
                <a:gd name="connsiteX19" fmla="*/ 533400 w 590550"/>
                <a:gd name="connsiteY19" fmla="*/ 573882 h 588169"/>
                <a:gd name="connsiteX20" fmla="*/ 514350 w 590550"/>
                <a:gd name="connsiteY20" fmla="*/ 583407 h 588169"/>
                <a:gd name="connsiteX21" fmla="*/ 497682 w 590550"/>
                <a:gd name="connsiteY21" fmla="*/ 588169 h 588169"/>
                <a:gd name="connsiteX22" fmla="*/ 469107 w 590550"/>
                <a:gd name="connsiteY22" fmla="*/ 585788 h 588169"/>
                <a:gd name="connsiteX23" fmla="*/ 419100 w 590550"/>
                <a:gd name="connsiteY23" fmla="*/ 564357 h 588169"/>
                <a:gd name="connsiteX24" fmla="*/ 352425 w 590550"/>
                <a:gd name="connsiteY24" fmla="*/ 507207 h 58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90550" h="588169">
                  <a:moveTo>
                    <a:pt x="352425" y="507207"/>
                  </a:moveTo>
                  <a:lnTo>
                    <a:pt x="264319" y="435769"/>
                  </a:lnTo>
                  <a:lnTo>
                    <a:pt x="202407" y="376238"/>
                  </a:lnTo>
                  <a:lnTo>
                    <a:pt x="152400" y="319088"/>
                  </a:lnTo>
                  <a:lnTo>
                    <a:pt x="102394" y="250032"/>
                  </a:lnTo>
                  <a:lnTo>
                    <a:pt x="59532" y="176213"/>
                  </a:lnTo>
                  <a:lnTo>
                    <a:pt x="26194" y="111919"/>
                  </a:lnTo>
                  <a:lnTo>
                    <a:pt x="7144" y="66675"/>
                  </a:lnTo>
                  <a:lnTo>
                    <a:pt x="0" y="35719"/>
                  </a:lnTo>
                  <a:lnTo>
                    <a:pt x="0" y="16669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52388" y="7144"/>
                  </a:lnTo>
                  <a:lnTo>
                    <a:pt x="140494" y="57150"/>
                  </a:lnTo>
                  <a:lnTo>
                    <a:pt x="192882" y="78582"/>
                  </a:lnTo>
                  <a:lnTo>
                    <a:pt x="297657" y="102394"/>
                  </a:lnTo>
                  <a:lnTo>
                    <a:pt x="590550" y="421482"/>
                  </a:lnTo>
                  <a:lnTo>
                    <a:pt x="573882" y="492919"/>
                  </a:lnTo>
                  <a:lnTo>
                    <a:pt x="557213" y="538163"/>
                  </a:lnTo>
                  <a:lnTo>
                    <a:pt x="533400" y="573882"/>
                  </a:lnTo>
                  <a:lnTo>
                    <a:pt x="514350" y="583407"/>
                  </a:lnTo>
                  <a:lnTo>
                    <a:pt x="497682" y="588169"/>
                  </a:lnTo>
                  <a:lnTo>
                    <a:pt x="469107" y="585788"/>
                  </a:lnTo>
                  <a:lnTo>
                    <a:pt x="419100" y="564357"/>
                  </a:lnTo>
                  <a:lnTo>
                    <a:pt x="352425" y="507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B8FA73E8-620D-F74E-9A02-A4B96986C013}"/>
                </a:ext>
              </a:extLst>
            </p:cNvPr>
            <p:cNvSpPr/>
            <p:nvPr/>
          </p:nvSpPr>
          <p:spPr>
            <a:xfrm>
              <a:off x="5184775" y="1887538"/>
              <a:ext cx="609600" cy="1139825"/>
            </a:xfrm>
            <a:custGeom>
              <a:avLst/>
              <a:gdLst>
                <a:gd name="connsiteX0" fmla="*/ 230982 w 609600"/>
                <a:gd name="connsiteY0" fmla="*/ 762000 h 1138238"/>
                <a:gd name="connsiteX1" fmla="*/ 233363 w 609600"/>
                <a:gd name="connsiteY1" fmla="*/ 323850 h 1138238"/>
                <a:gd name="connsiteX2" fmla="*/ 226219 w 609600"/>
                <a:gd name="connsiteY2" fmla="*/ 283369 h 1138238"/>
                <a:gd name="connsiteX3" fmla="*/ 207169 w 609600"/>
                <a:gd name="connsiteY3" fmla="*/ 235744 h 1138238"/>
                <a:gd name="connsiteX4" fmla="*/ 171450 w 609600"/>
                <a:gd name="connsiteY4" fmla="*/ 188119 h 1138238"/>
                <a:gd name="connsiteX5" fmla="*/ 128588 w 609600"/>
                <a:gd name="connsiteY5" fmla="*/ 145257 h 1138238"/>
                <a:gd name="connsiteX6" fmla="*/ 69057 w 609600"/>
                <a:gd name="connsiteY6" fmla="*/ 97632 h 1138238"/>
                <a:gd name="connsiteX7" fmla="*/ 26194 w 609600"/>
                <a:gd name="connsiteY7" fmla="*/ 73819 h 1138238"/>
                <a:gd name="connsiteX8" fmla="*/ 4763 w 609600"/>
                <a:gd name="connsiteY8" fmla="*/ 50007 h 1138238"/>
                <a:gd name="connsiteX9" fmla="*/ 0 w 609600"/>
                <a:gd name="connsiteY9" fmla="*/ 26194 h 1138238"/>
                <a:gd name="connsiteX10" fmla="*/ 7144 w 609600"/>
                <a:gd name="connsiteY10" fmla="*/ 9525 h 1138238"/>
                <a:gd name="connsiteX11" fmla="*/ 35719 w 609600"/>
                <a:gd name="connsiteY11" fmla="*/ 0 h 1138238"/>
                <a:gd name="connsiteX12" fmla="*/ 66675 w 609600"/>
                <a:gd name="connsiteY12" fmla="*/ 0 h 1138238"/>
                <a:gd name="connsiteX13" fmla="*/ 138113 w 609600"/>
                <a:gd name="connsiteY13" fmla="*/ 14288 h 1138238"/>
                <a:gd name="connsiteX14" fmla="*/ 221457 w 609600"/>
                <a:gd name="connsiteY14" fmla="*/ 33338 h 1138238"/>
                <a:gd name="connsiteX15" fmla="*/ 316707 w 609600"/>
                <a:gd name="connsiteY15" fmla="*/ 61913 h 1138238"/>
                <a:gd name="connsiteX16" fmla="*/ 404813 w 609600"/>
                <a:gd name="connsiteY16" fmla="*/ 95250 h 1138238"/>
                <a:gd name="connsiteX17" fmla="*/ 478632 w 609600"/>
                <a:gd name="connsiteY17" fmla="*/ 133350 h 1138238"/>
                <a:gd name="connsiteX18" fmla="*/ 523875 w 609600"/>
                <a:gd name="connsiteY18" fmla="*/ 164307 h 1138238"/>
                <a:gd name="connsiteX19" fmla="*/ 569119 w 609600"/>
                <a:gd name="connsiteY19" fmla="*/ 200025 h 1138238"/>
                <a:gd name="connsiteX20" fmla="*/ 600075 w 609600"/>
                <a:gd name="connsiteY20" fmla="*/ 235744 h 1138238"/>
                <a:gd name="connsiteX21" fmla="*/ 609600 w 609600"/>
                <a:gd name="connsiteY21" fmla="*/ 271463 h 1138238"/>
                <a:gd name="connsiteX22" fmla="*/ 602457 w 609600"/>
                <a:gd name="connsiteY22" fmla="*/ 300038 h 1138238"/>
                <a:gd name="connsiteX23" fmla="*/ 576263 w 609600"/>
                <a:gd name="connsiteY23" fmla="*/ 323850 h 1138238"/>
                <a:gd name="connsiteX24" fmla="*/ 545307 w 609600"/>
                <a:gd name="connsiteY24" fmla="*/ 342900 h 1138238"/>
                <a:gd name="connsiteX25" fmla="*/ 521494 w 609600"/>
                <a:gd name="connsiteY25" fmla="*/ 369094 h 1138238"/>
                <a:gd name="connsiteX26" fmla="*/ 495300 w 609600"/>
                <a:gd name="connsiteY26" fmla="*/ 411957 h 1138238"/>
                <a:gd name="connsiteX27" fmla="*/ 478632 w 609600"/>
                <a:gd name="connsiteY27" fmla="*/ 466725 h 1138238"/>
                <a:gd name="connsiteX28" fmla="*/ 471488 w 609600"/>
                <a:gd name="connsiteY28" fmla="*/ 557213 h 1138238"/>
                <a:gd name="connsiteX29" fmla="*/ 450057 w 609600"/>
                <a:gd name="connsiteY29" fmla="*/ 1100138 h 1138238"/>
                <a:gd name="connsiteX30" fmla="*/ 223838 w 609600"/>
                <a:gd name="connsiteY30" fmla="*/ 1138238 h 1138238"/>
                <a:gd name="connsiteX31" fmla="*/ 230982 w 609600"/>
                <a:gd name="connsiteY31" fmla="*/ 762000 h 1138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09600" h="1138238">
                  <a:moveTo>
                    <a:pt x="230982" y="762000"/>
                  </a:moveTo>
                  <a:cubicBezTo>
                    <a:pt x="231776" y="615950"/>
                    <a:pt x="232569" y="469900"/>
                    <a:pt x="233363" y="323850"/>
                  </a:cubicBezTo>
                  <a:lnTo>
                    <a:pt x="226219" y="283369"/>
                  </a:lnTo>
                  <a:lnTo>
                    <a:pt x="207169" y="235744"/>
                  </a:lnTo>
                  <a:lnTo>
                    <a:pt x="171450" y="188119"/>
                  </a:lnTo>
                  <a:lnTo>
                    <a:pt x="128588" y="145257"/>
                  </a:lnTo>
                  <a:lnTo>
                    <a:pt x="69057" y="97632"/>
                  </a:lnTo>
                  <a:lnTo>
                    <a:pt x="26194" y="73819"/>
                  </a:lnTo>
                  <a:lnTo>
                    <a:pt x="4763" y="50007"/>
                  </a:lnTo>
                  <a:lnTo>
                    <a:pt x="0" y="26194"/>
                  </a:lnTo>
                  <a:lnTo>
                    <a:pt x="7144" y="9525"/>
                  </a:lnTo>
                  <a:lnTo>
                    <a:pt x="35719" y="0"/>
                  </a:lnTo>
                  <a:lnTo>
                    <a:pt x="66675" y="0"/>
                  </a:lnTo>
                  <a:lnTo>
                    <a:pt x="138113" y="14288"/>
                  </a:lnTo>
                  <a:lnTo>
                    <a:pt x="221457" y="33338"/>
                  </a:lnTo>
                  <a:lnTo>
                    <a:pt x="316707" y="61913"/>
                  </a:lnTo>
                  <a:lnTo>
                    <a:pt x="404813" y="95250"/>
                  </a:lnTo>
                  <a:lnTo>
                    <a:pt x="478632" y="133350"/>
                  </a:lnTo>
                  <a:lnTo>
                    <a:pt x="523875" y="164307"/>
                  </a:lnTo>
                  <a:lnTo>
                    <a:pt x="569119" y="200025"/>
                  </a:lnTo>
                  <a:lnTo>
                    <a:pt x="600075" y="235744"/>
                  </a:lnTo>
                  <a:lnTo>
                    <a:pt x="609600" y="271463"/>
                  </a:lnTo>
                  <a:lnTo>
                    <a:pt x="602457" y="300038"/>
                  </a:lnTo>
                  <a:lnTo>
                    <a:pt x="576263" y="323850"/>
                  </a:lnTo>
                  <a:lnTo>
                    <a:pt x="545307" y="342900"/>
                  </a:lnTo>
                  <a:lnTo>
                    <a:pt x="521494" y="369094"/>
                  </a:lnTo>
                  <a:lnTo>
                    <a:pt x="495300" y="411957"/>
                  </a:lnTo>
                  <a:lnTo>
                    <a:pt x="478632" y="466725"/>
                  </a:lnTo>
                  <a:lnTo>
                    <a:pt x="471488" y="557213"/>
                  </a:lnTo>
                  <a:lnTo>
                    <a:pt x="450057" y="1100138"/>
                  </a:lnTo>
                  <a:lnTo>
                    <a:pt x="223838" y="1138238"/>
                  </a:lnTo>
                  <a:lnTo>
                    <a:pt x="230982" y="762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9C6E77DB-50AF-2640-816F-9E401CAF7B8B}"/>
                </a:ext>
              </a:extLst>
            </p:cNvPr>
            <p:cNvSpPr/>
            <p:nvPr/>
          </p:nvSpPr>
          <p:spPr>
            <a:xfrm>
              <a:off x="2933700" y="3838575"/>
              <a:ext cx="898525" cy="1760538"/>
            </a:xfrm>
            <a:custGeom>
              <a:avLst/>
              <a:gdLst>
                <a:gd name="connsiteX0" fmla="*/ 616744 w 897731"/>
                <a:gd name="connsiteY0" fmla="*/ 840581 h 1759744"/>
                <a:gd name="connsiteX1" fmla="*/ 452438 w 897731"/>
                <a:gd name="connsiteY1" fmla="*/ 1283494 h 1759744"/>
                <a:gd name="connsiteX2" fmla="*/ 373856 w 897731"/>
                <a:gd name="connsiteY2" fmla="*/ 1481138 h 1759744"/>
                <a:gd name="connsiteX3" fmla="*/ 352425 w 897731"/>
                <a:gd name="connsiteY3" fmla="*/ 1552575 h 1759744"/>
                <a:gd name="connsiteX4" fmla="*/ 342900 w 897731"/>
                <a:gd name="connsiteY4" fmla="*/ 1604963 h 1759744"/>
                <a:gd name="connsiteX5" fmla="*/ 338138 w 897731"/>
                <a:gd name="connsiteY5" fmla="*/ 1662113 h 1759744"/>
                <a:gd name="connsiteX6" fmla="*/ 333375 w 897731"/>
                <a:gd name="connsiteY6" fmla="*/ 1724025 h 1759744"/>
                <a:gd name="connsiteX7" fmla="*/ 290513 w 897731"/>
                <a:gd name="connsiteY7" fmla="*/ 1759744 h 1759744"/>
                <a:gd name="connsiteX8" fmla="*/ 0 w 897731"/>
                <a:gd name="connsiteY8" fmla="*/ 1421606 h 1759744"/>
                <a:gd name="connsiteX9" fmla="*/ 42863 w 897731"/>
                <a:gd name="connsiteY9" fmla="*/ 1400175 h 1759744"/>
                <a:gd name="connsiteX10" fmla="*/ 119063 w 897731"/>
                <a:gd name="connsiteY10" fmla="*/ 1304925 h 1759744"/>
                <a:gd name="connsiteX11" fmla="*/ 250031 w 897731"/>
                <a:gd name="connsiteY11" fmla="*/ 1109663 h 1759744"/>
                <a:gd name="connsiteX12" fmla="*/ 402431 w 897731"/>
                <a:gd name="connsiteY12" fmla="*/ 838200 h 1759744"/>
                <a:gd name="connsiteX13" fmla="*/ 547688 w 897731"/>
                <a:gd name="connsiteY13" fmla="*/ 576263 h 1759744"/>
                <a:gd name="connsiteX14" fmla="*/ 673894 w 897731"/>
                <a:gd name="connsiteY14" fmla="*/ 335756 h 1759744"/>
                <a:gd name="connsiteX15" fmla="*/ 747713 w 897731"/>
                <a:gd name="connsiteY15" fmla="*/ 207169 h 1759744"/>
                <a:gd name="connsiteX16" fmla="*/ 819150 w 897731"/>
                <a:gd name="connsiteY16" fmla="*/ 66675 h 1759744"/>
                <a:gd name="connsiteX17" fmla="*/ 838200 w 897731"/>
                <a:gd name="connsiteY17" fmla="*/ 30956 h 1759744"/>
                <a:gd name="connsiteX18" fmla="*/ 857250 w 897731"/>
                <a:gd name="connsiteY18" fmla="*/ 7144 h 1759744"/>
                <a:gd name="connsiteX19" fmla="*/ 871538 w 897731"/>
                <a:gd name="connsiteY19" fmla="*/ 0 h 1759744"/>
                <a:gd name="connsiteX20" fmla="*/ 883444 w 897731"/>
                <a:gd name="connsiteY20" fmla="*/ 0 h 1759744"/>
                <a:gd name="connsiteX21" fmla="*/ 895350 w 897731"/>
                <a:gd name="connsiteY21" fmla="*/ 9525 h 1759744"/>
                <a:gd name="connsiteX22" fmla="*/ 897731 w 897731"/>
                <a:gd name="connsiteY22" fmla="*/ 40481 h 1759744"/>
                <a:gd name="connsiteX23" fmla="*/ 866775 w 897731"/>
                <a:gd name="connsiteY23" fmla="*/ 130969 h 1759744"/>
                <a:gd name="connsiteX24" fmla="*/ 802481 w 897731"/>
                <a:gd name="connsiteY24" fmla="*/ 314325 h 1759744"/>
                <a:gd name="connsiteX25" fmla="*/ 731044 w 897731"/>
                <a:gd name="connsiteY25" fmla="*/ 507206 h 1759744"/>
                <a:gd name="connsiteX26" fmla="*/ 616744 w 897731"/>
                <a:gd name="connsiteY26" fmla="*/ 840581 h 175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97731" h="1759744">
                  <a:moveTo>
                    <a:pt x="616744" y="840581"/>
                  </a:moveTo>
                  <a:lnTo>
                    <a:pt x="452438" y="1283494"/>
                  </a:lnTo>
                  <a:lnTo>
                    <a:pt x="373856" y="1481138"/>
                  </a:lnTo>
                  <a:lnTo>
                    <a:pt x="352425" y="1552575"/>
                  </a:lnTo>
                  <a:lnTo>
                    <a:pt x="342900" y="1604963"/>
                  </a:lnTo>
                  <a:lnTo>
                    <a:pt x="338138" y="1662113"/>
                  </a:lnTo>
                  <a:lnTo>
                    <a:pt x="333375" y="1724025"/>
                  </a:lnTo>
                  <a:lnTo>
                    <a:pt x="290513" y="1759744"/>
                  </a:lnTo>
                  <a:lnTo>
                    <a:pt x="0" y="1421606"/>
                  </a:lnTo>
                  <a:lnTo>
                    <a:pt x="42863" y="1400175"/>
                  </a:lnTo>
                  <a:lnTo>
                    <a:pt x="119063" y="1304925"/>
                  </a:lnTo>
                  <a:lnTo>
                    <a:pt x="250031" y="1109663"/>
                  </a:lnTo>
                  <a:lnTo>
                    <a:pt x="402431" y="838200"/>
                  </a:lnTo>
                  <a:lnTo>
                    <a:pt x="547688" y="576263"/>
                  </a:lnTo>
                  <a:lnTo>
                    <a:pt x="673894" y="335756"/>
                  </a:lnTo>
                  <a:lnTo>
                    <a:pt x="747713" y="207169"/>
                  </a:lnTo>
                  <a:lnTo>
                    <a:pt x="819150" y="66675"/>
                  </a:lnTo>
                  <a:lnTo>
                    <a:pt x="838200" y="30956"/>
                  </a:lnTo>
                  <a:lnTo>
                    <a:pt x="857250" y="7144"/>
                  </a:lnTo>
                  <a:lnTo>
                    <a:pt x="871538" y="0"/>
                  </a:lnTo>
                  <a:lnTo>
                    <a:pt x="883444" y="0"/>
                  </a:lnTo>
                  <a:lnTo>
                    <a:pt x="895350" y="9525"/>
                  </a:lnTo>
                  <a:lnTo>
                    <a:pt x="897731" y="40481"/>
                  </a:lnTo>
                  <a:lnTo>
                    <a:pt x="866775" y="130969"/>
                  </a:lnTo>
                  <a:lnTo>
                    <a:pt x="802481" y="314325"/>
                  </a:lnTo>
                  <a:lnTo>
                    <a:pt x="731044" y="507206"/>
                  </a:lnTo>
                  <a:lnTo>
                    <a:pt x="616744" y="840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B0AF435C-8284-3C4B-9C0F-5367F4DAC22A}"/>
                </a:ext>
              </a:extLst>
            </p:cNvPr>
            <p:cNvSpPr/>
            <p:nvPr/>
          </p:nvSpPr>
          <p:spPr>
            <a:xfrm>
              <a:off x="4152900" y="2757488"/>
              <a:ext cx="2755900" cy="558800"/>
            </a:xfrm>
            <a:custGeom>
              <a:avLst/>
              <a:gdLst>
                <a:gd name="connsiteX0" fmla="*/ 1433513 w 2755106"/>
                <a:gd name="connsiteY0" fmla="*/ 342900 h 559593"/>
                <a:gd name="connsiteX1" fmla="*/ 1059656 w 2755106"/>
                <a:gd name="connsiteY1" fmla="*/ 416718 h 559593"/>
                <a:gd name="connsiteX2" fmla="*/ 826294 w 2755106"/>
                <a:gd name="connsiteY2" fmla="*/ 473868 h 559593"/>
                <a:gd name="connsiteX3" fmla="*/ 542925 w 2755106"/>
                <a:gd name="connsiteY3" fmla="*/ 559593 h 559593"/>
                <a:gd name="connsiteX4" fmla="*/ 390525 w 2755106"/>
                <a:gd name="connsiteY4" fmla="*/ 559593 h 559593"/>
                <a:gd name="connsiteX5" fmla="*/ 354806 w 2755106"/>
                <a:gd name="connsiteY5" fmla="*/ 559593 h 559593"/>
                <a:gd name="connsiteX6" fmla="*/ 314325 w 2755106"/>
                <a:gd name="connsiteY6" fmla="*/ 547687 h 559593"/>
                <a:gd name="connsiteX7" fmla="*/ 273844 w 2755106"/>
                <a:gd name="connsiteY7" fmla="*/ 526256 h 559593"/>
                <a:gd name="connsiteX8" fmla="*/ 200025 w 2755106"/>
                <a:gd name="connsiteY8" fmla="*/ 478631 h 559593"/>
                <a:gd name="connsiteX9" fmla="*/ 133350 w 2755106"/>
                <a:gd name="connsiteY9" fmla="*/ 414337 h 559593"/>
                <a:gd name="connsiteX10" fmla="*/ 54769 w 2755106"/>
                <a:gd name="connsiteY10" fmla="*/ 328612 h 559593"/>
                <a:gd name="connsiteX11" fmla="*/ 14288 w 2755106"/>
                <a:gd name="connsiteY11" fmla="*/ 283368 h 559593"/>
                <a:gd name="connsiteX12" fmla="*/ 0 w 2755106"/>
                <a:gd name="connsiteY12" fmla="*/ 250031 h 559593"/>
                <a:gd name="connsiteX13" fmla="*/ 0 w 2755106"/>
                <a:gd name="connsiteY13" fmla="*/ 228600 h 559593"/>
                <a:gd name="connsiteX14" fmla="*/ 4763 w 2755106"/>
                <a:gd name="connsiteY14" fmla="*/ 219075 h 559593"/>
                <a:gd name="connsiteX15" fmla="*/ 19050 w 2755106"/>
                <a:gd name="connsiteY15" fmla="*/ 211931 h 559593"/>
                <a:gd name="connsiteX16" fmla="*/ 50006 w 2755106"/>
                <a:gd name="connsiteY16" fmla="*/ 219075 h 559593"/>
                <a:gd name="connsiteX17" fmla="*/ 142875 w 2755106"/>
                <a:gd name="connsiteY17" fmla="*/ 261937 h 559593"/>
                <a:gd name="connsiteX18" fmla="*/ 216694 w 2755106"/>
                <a:gd name="connsiteY18" fmla="*/ 290512 h 559593"/>
                <a:gd name="connsiteX19" fmla="*/ 273844 w 2755106"/>
                <a:gd name="connsiteY19" fmla="*/ 307181 h 559593"/>
                <a:gd name="connsiteX20" fmla="*/ 328613 w 2755106"/>
                <a:gd name="connsiteY20" fmla="*/ 314325 h 559593"/>
                <a:gd name="connsiteX21" fmla="*/ 442913 w 2755106"/>
                <a:gd name="connsiteY21" fmla="*/ 314325 h 559593"/>
                <a:gd name="connsiteX22" fmla="*/ 542925 w 2755106"/>
                <a:gd name="connsiteY22" fmla="*/ 307181 h 559593"/>
                <a:gd name="connsiteX23" fmla="*/ 671513 w 2755106"/>
                <a:gd name="connsiteY23" fmla="*/ 290512 h 559593"/>
                <a:gd name="connsiteX24" fmla="*/ 1257300 w 2755106"/>
                <a:gd name="connsiteY24" fmla="*/ 204787 h 559593"/>
                <a:gd name="connsiteX25" fmla="*/ 1481138 w 2755106"/>
                <a:gd name="connsiteY25" fmla="*/ 157162 h 559593"/>
                <a:gd name="connsiteX26" fmla="*/ 1793081 w 2755106"/>
                <a:gd name="connsiteY26" fmla="*/ 116681 h 559593"/>
                <a:gd name="connsiteX27" fmla="*/ 2219325 w 2755106"/>
                <a:gd name="connsiteY27" fmla="*/ 66675 h 559593"/>
                <a:gd name="connsiteX28" fmla="*/ 2240756 w 2755106"/>
                <a:gd name="connsiteY28" fmla="*/ 42862 h 559593"/>
                <a:gd name="connsiteX29" fmla="*/ 2274094 w 2755106"/>
                <a:gd name="connsiteY29" fmla="*/ 19050 h 559593"/>
                <a:gd name="connsiteX30" fmla="*/ 2326481 w 2755106"/>
                <a:gd name="connsiteY30" fmla="*/ 2381 h 559593"/>
                <a:gd name="connsiteX31" fmla="*/ 2378869 w 2755106"/>
                <a:gd name="connsiteY31" fmla="*/ 0 h 559593"/>
                <a:gd name="connsiteX32" fmla="*/ 2412206 w 2755106"/>
                <a:gd name="connsiteY32" fmla="*/ 9525 h 559593"/>
                <a:gd name="connsiteX33" fmla="*/ 2590800 w 2755106"/>
                <a:gd name="connsiteY33" fmla="*/ 71437 h 559593"/>
                <a:gd name="connsiteX34" fmla="*/ 2678906 w 2755106"/>
                <a:gd name="connsiteY34" fmla="*/ 116681 h 559593"/>
                <a:gd name="connsiteX35" fmla="*/ 2738438 w 2755106"/>
                <a:gd name="connsiteY35" fmla="*/ 154781 h 559593"/>
                <a:gd name="connsiteX36" fmla="*/ 2752725 w 2755106"/>
                <a:gd name="connsiteY36" fmla="*/ 188118 h 559593"/>
                <a:gd name="connsiteX37" fmla="*/ 2755106 w 2755106"/>
                <a:gd name="connsiteY37" fmla="*/ 233362 h 559593"/>
                <a:gd name="connsiteX38" fmla="*/ 2738438 w 2755106"/>
                <a:gd name="connsiteY38" fmla="*/ 257175 h 559593"/>
                <a:gd name="connsiteX39" fmla="*/ 2693194 w 2755106"/>
                <a:gd name="connsiteY39" fmla="*/ 285750 h 559593"/>
                <a:gd name="connsiteX40" fmla="*/ 2655094 w 2755106"/>
                <a:gd name="connsiteY40" fmla="*/ 290512 h 559593"/>
                <a:gd name="connsiteX41" fmla="*/ 2390775 w 2755106"/>
                <a:gd name="connsiteY41" fmla="*/ 280987 h 559593"/>
                <a:gd name="connsiteX42" fmla="*/ 2035969 w 2755106"/>
                <a:gd name="connsiteY42" fmla="*/ 283368 h 559593"/>
                <a:gd name="connsiteX43" fmla="*/ 1831181 w 2755106"/>
                <a:gd name="connsiteY43" fmla="*/ 292893 h 559593"/>
                <a:gd name="connsiteX44" fmla="*/ 1735931 w 2755106"/>
                <a:gd name="connsiteY44" fmla="*/ 292893 h 559593"/>
                <a:gd name="connsiteX45" fmla="*/ 1433513 w 2755106"/>
                <a:gd name="connsiteY45" fmla="*/ 342900 h 5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755106" h="559593">
                  <a:moveTo>
                    <a:pt x="1433513" y="342900"/>
                  </a:moveTo>
                  <a:lnTo>
                    <a:pt x="1059656" y="416718"/>
                  </a:lnTo>
                  <a:lnTo>
                    <a:pt x="826294" y="473868"/>
                  </a:lnTo>
                  <a:lnTo>
                    <a:pt x="542925" y="559593"/>
                  </a:lnTo>
                  <a:lnTo>
                    <a:pt x="390525" y="559593"/>
                  </a:lnTo>
                  <a:lnTo>
                    <a:pt x="354806" y="559593"/>
                  </a:lnTo>
                  <a:lnTo>
                    <a:pt x="314325" y="547687"/>
                  </a:lnTo>
                  <a:lnTo>
                    <a:pt x="273844" y="526256"/>
                  </a:lnTo>
                  <a:lnTo>
                    <a:pt x="200025" y="478631"/>
                  </a:lnTo>
                  <a:lnTo>
                    <a:pt x="133350" y="414337"/>
                  </a:lnTo>
                  <a:lnTo>
                    <a:pt x="54769" y="328612"/>
                  </a:lnTo>
                  <a:lnTo>
                    <a:pt x="14288" y="283368"/>
                  </a:lnTo>
                  <a:lnTo>
                    <a:pt x="0" y="250031"/>
                  </a:lnTo>
                  <a:lnTo>
                    <a:pt x="0" y="228600"/>
                  </a:lnTo>
                  <a:lnTo>
                    <a:pt x="4763" y="219075"/>
                  </a:lnTo>
                  <a:lnTo>
                    <a:pt x="19050" y="211931"/>
                  </a:lnTo>
                  <a:lnTo>
                    <a:pt x="50006" y="219075"/>
                  </a:lnTo>
                  <a:lnTo>
                    <a:pt x="142875" y="261937"/>
                  </a:lnTo>
                  <a:lnTo>
                    <a:pt x="216694" y="290512"/>
                  </a:lnTo>
                  <a:lnTo>
                    <a:pt x="273844" y="307181"/>
                  </a:lnTo>
                  <a:lnTo>
                    <a:pt x="328613" y="314325"/>
                  </a:lnTo>
                  <a:lnTo>
                    <a:pt x="442913" y="314325"/>
                  </a:lnTo>
                  <a:lnTo>
                    <a:pt x="542925" y="307181"/>
                  </a:lnTo>
                  <a:lnTo>
                    <a:pt x="671513" y="290512"/>
                  </a:lnTo>
                  <a:lnTo>
                    <a:pt x="1257300" y="204787"/>
                  </a:lnTo>
                  <a:lnTo>
                    <a:pt x="1481138" y="157162"/>
                  </a:lnTo>
                  <a:lnTo>
                    <a:pt x="1793081" y="116681"/>
                  </a:lnTo>
                  <a:lnTo>
                    <a:pt x="2219325" y="66675"/>
                  </a:lnTo>
                  <a:lnTo>
                    <a:pt x="2240756" y="42862"/>
                  </a:lnTo>
                  <a:lnTo>
                    <a:pt x="2274094" y="19050"/>
                  </a:lnTo>
                  <a:lnTo>
                    <a:pt x="2326481" y="2381"/>
                  </a:lnTo>
                  <a:lnTo>
                    <a:pt x="2378869" y="0"/>
                  </a:lnTo>
                  <a:lnTo>
                    <a:pt x="2412206" y="9525"/>
                  </a:lnTo>
                  <a:lnTo>
                    <a:pt x="2590800" y="71437"/>
                  </a:lnTo>
                  <a:lnTo>
                    <a:pt x="2678906" y="116681"/>
                  </a:lnTo>
                  <a:lnTo>
                    <a:pt x="2738438" y="154781"/>
                  </a:lnTo>
                  <a:lnTo>
                    <a:pt x="2752725" y="188118"/>
                  </a:lnTo>
                  <a:lnTo>
                    <a:pt x="2755106" y="233362"/>
                  </a:lnTo>
                  <a:lnTo>
                    <a:pt x="2738438" y="257175"/>
                  </a:lnTo>
                  <a:lnTo>
                    <a:pt x="2693194" y="285750"/>
                  </a:lnTo>
                  <a:lnTo>
                    <a:pt x="2655094" y="290512"/>
                  </a:lnTo>
                  <a:lnTo>
                    <a:pt x="2390775" y="280987"/>
                  </a:lnTo>
                  <a:lnTo>
                    <a:pt x="2035969" y="283368"/>
                  </a:lnTo>
                  <a:lnTo>
                    <a:pt x="1831181" y="292893"/>
                  </a:lnTo>
                  <a:lnTo>
                    <a:pt x="1735931" y="292893"/>
                  </a:lnTo>
                  <a:lnTo>
                    <a:pt x="1433513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32A92B6C-1FBB-A844-901D-87FE1CC3A832}"/>
                </a:ext>
              </a:extLst>
            </p:cNvPr>
            <p:cNvSpPr/>
            <p:nvPr/>
          </p:nvSpPr>
          <p:spPr>
            <a:xfrm rot="16200000">
              <a:off x="3928269" y="3879056"/>
              <a:ext cx="1854200" cy="636588"/>
            </a:xfrm>
            <a:custGeom>
              <a:avLst/>
              <a:gdLst>
                <a:gd name="connsiteX0" fmla="*/ 897731 w 1854993"/>
                <a:gd name="connsiteY0" fmla="*/ 540543 h 635793"/>
                <a:gd name="connsiteX1" fmla="*/ 569118 w 1854993"/>
                <a:gd name="connsiteY1" fmla="*/ 592931 h 635793"/>
                <a:gd name="connsiteX2" fmla="*/ 428625 w 1854993"/>
                <a:gd name="connsiteY2" fmla="*/ 628650 h 635793"/>
                <a:gd name="connsiteX3" fmla="*/ 366712 w 1854993"/>
                <a:gd name="connsiteY3" fmla="*/ 635793 h 635793"/>
                <a:gd name="connsiteX4" fmla="*/ 319087 w 1854993"/>
                <a:gd name="connsiteY4" fmla="*/ 635793 h 635793"/>
                <a:gd name="connsiteX5" fmla="*/ 226218 w 1854993"/>
                <a:gd name="connsiteY5" fmla="*/ 628650 h 635793"/>
                <a:gd name="connsiteX6" fmla="*/ 178593 w 1854993"/>
                <a:gd name="connsiteY6" fmla="*/ 616743 h 635793"/>
                <a:gd name="connsiteX7" fmla="*/ 111918 w 1854993"/>
                <a:gd name="connsiteY7" fmla="*/ 592931 h 635793"/>
                <a:gd name="connsiteX8" fmla="*/ 19050 w 1854993"/>
                <a:gd name="connsiteY8" fmla="*/ 557212 h 635793"/>
                <a:gd name="connsiteX9" fmla="*/ 0 w 1854993"/>
                <a:gd name="connsiteY9" fmla="*/ 454818 h 635793"/>
                <a:gd name="connsiteX10" fmla="*/ 333375 w 1854993"/>
                <a:gd name="connsiteY10" fmla="*/ 454818 h 635793"/>
                <a:gd name="connsiteX11" fmla="*/ 516731 w 1854993"/>
                <a:gd name="connsiteY11" fmla="*/ 414337 h 635793"/>
                <a:gd name="connsiteX12" fmla="*/ 866775 w 1854993"/>
                <a:gd name="connsiteY12" fmla="*/ 345281 h 635793"/>
                <a:gd name="connsiteX13" fmla="*/ 1300162 w 1854993"/>
                <a:gd name="connsiteY13" fmla="*/ 259556 h 635793"/>
                <a:gd name="connsiteX14" fmla="*/ 1452562 w 1854993"/>
                <a:gd name="connsiteY14" fmla="*/ 226218 h 635793"/>
                <a:gd name="connsiteX15" fmla="*/ 1514475 w 1854993"/>
                <a:gd name="connsiteY15" fmla="*/ 202406 h 635793"/>
                <a:gd name="connsiteX16" fmla="*/ 1609725 w 1854993"/>
                <a:gd name="connsiteY16" fmla="*/ 159543 h 635793"/>
                <a:gd name="connsiteX17" fmla="*/ 1695450 w 1854993"/>
                <a:gd name="connsiteY17" fmla="*/ 109537 h 635793"/>
                <a:gd name="connsiteX18" fmla="*/ 1850231 w 1854993"/>
                <a:gd name="connsiteY18" fmla="*/ 0 h 635793"/>
                <a:gd name="connsiteX19" fmla="*/ 1854993 w 1854993"/>
                <a:gd name="connsiteY19" fmla="*/ 123825 h 635793"/>
                <a:gd name="connsiteX20" fmla="*/ 1538287 w 1854993"/>
                <a:gd name="connsiteY20" fmla="*/ 409575 h 635793"/>
                <a:gd name="connsiteX21" fmla="*/ 1514475 w 1854993"/>
                <a:gd name="connsiteY21" fmla="*/ 438150 h 635793"/>
                <a:gd name="connsiteX22" fmla="*/ 1483518 w 1854993"/>
                <a:gd name="connsiteY22" fmla="*/ 461962 h 635793"/>
                <a:gd name="connsiteX23" fmla="*/ 1457325 w 1854993"/>
                <a:gd name="connsiteY23" fmla="*/ 471487 h 635793"/>
                <a:gd name="connsiteX24" fmla="*/ 1407318 w 1854993"/>
                <a:gd name="connsiteY24" fmla="*/ 476250 h 635793"/>
                <a:gd name="connsiteX25" fmla="*/ 1345406 w 1854993"/>
                <a:gd name="connsiteY25" fmla="*/ 476250 h 635793"/>
                <a:gd name="connsiteX26" fmla="*/ 1250156 w 1854993"/>
                <a:gd name="connsiteY26" fmla="*/ 490537 h 635793"/>
                <a:gd name="connsiteX27" fmla="*/ 897731 w 1854993"/>
                <a:gd name="connsiteY27" fmla="*/ 540543 h 635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54993" h="635793">
                  <a:moveTo>
                    <a:pt x="897731" y="540543"/>
                  </a:moveTo>
                  <a:lnTo>
                    <a:pt x="569118" y="592931"/>
                  </a:lnTo>
                  <a:lnTo>
                    <a:pt x="428625" y="628650"/>
                  </a:lnTo>
                  <a:lnTo>
                    <a:pt x="366712" y="635793"/>
                  </a:lnTo>
                  <a:lnTo>
                    <a:pt x="319087" y="635793"/>
                  </a:lnTo>
                  <a:lnTo>
                    <a:pt x="226218" y="628650"/>
                  </a:lnTo>
                  <a:lnTo>
                    <a:pt x="178593" y="616743"/>
                  </a:lnTo>
                  <a:lnTo>
                    <a:pt x="111918" y="592931"/>
                  </a:lnTo>
                  <a:lnTo>
                    <a:pt x="19050" y="557212"/>
                  </a:lnTo>
                  <a:lnTo>
                    <a:pt x="0" y="454818"/>
                  </a:lnTo>
                  <a:lnTo>
                    <a:pt x="333375" y="454818"/>
                  </a:lnTo>
                  <a:lnTo>
                    <a:pt x="516731" y="414337"/>
                  </a:lnTo>
                  <a:lnTo>
                    <a:pt x="866775" y="345281"/>
                  </a:lnTo>
                  <a:lnTo>
                    <a:pt x="1300162" y="259556"/>
                  </a:lnTo>
                  <a:lnTo>
                    <a:pt x="1452562" y="226218"/>
                  </a:lnTo>
                  <a:lnTo>
                    <a:pt x="1514475" y="202406"/>
                  </a:lnTo>
                  <a:lnTo>
                    <a:pt x="1609725" y="159543"/>
                  </a:lnTo>
                  <a:lnTo>
                    <a:pt x="1695450" y="109537"/>
                  </a:lnTo>
                  <a:lnTo>
                    <a:pt x="1850231" y="0"/>
                  </a:lnTo>
                  <a:lnTo>
                    <a:pt x="1854993" y="123825"/>
                  </a:lnTo>
                  <a:lnTo>
                    <a:pt x="1538287" y="409575"/>
                  </a:lnTo>
                  <a:lnTo>
                    <a:pt x="1514475" y="438150"/>
                  </a:lnTo>
                  <a:lnTo>
                    <a:pt x="1483518" y="461962"/>
                  </a:lnTo>
                  <a:lnTo>
                    <a:pt x="1457325" y="471487"/>
                  </a:lnTo>
                  <a:lnTo>
                    <a:pt x="1407318" y="476250"/>
                  </a:lnTo>
                  <a:lnTo>
                    <a:pt x="1345406" y="476250"/>
                  </a:lnTo>
                  <a:lnTo>
                    <a:pt x="1250156" y="490537"/>
                  </a:lnTo>
                  <a:lnTo>
                    <a:pt x="897731" y="5405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7C561438-4A1B-2E46-B2AE-EDF406E28B75}"/>
                </a:ext>
              </a:extLst>
            </p:cNvPr>
            <p:cNvSpPr/>
            <p:nvPr/>
          </p:nvSpPr>
          <p:spPr>
            <a:xfrm rot="16200000">
              <a:off x="5106988" y="3729038"/>
              <a:ext cx="2047875" cy="600075"/>
            </a:xfrm>
            <a:custGeom>
              <a:avLst/>
              <a:gdLst>
                <a:gd name="connsiteX0" fmla="*/ 664369 w 2047875"/>
                <a:gd name="connsiteY0" fmla="*/ 295275 h 600075"/>
                <a:gd name="connsiteX1" fmla="*/ 319088 w 2047875"/>
                <a:gd name="connsiteY1" fmla="*/ 204788 h 600075"/>
                <a:gd name="connsiteX2" fmla="*/ 2381 w 2047875"/>
                <a:gd name="connsiteY2" fmla="*/ 121444 h 600075"/>
                <a:gd name="connsiteX3" fmla="*/ 0 w 2047875"/>
                <a:gd name="connsiteY3" fmla="*/ 0 h 600075"/>
                <a:gd name="connsiteX4" fmla="*/ 335756 w 2047875"/>
                <a:gd name="connsiteY4" fmla="*/ 57150 h 600075"/>
                <a:gd name="connsiteX5" fmla="*/ 823913 w 2047875"/>
                <a:gd name="connsiteY5" fmla="*/ 142875 h 600075"/>
                <a:gd name="connsiteX6" fmla="*/ 1035844 w 2047875"/>
                <a:gd name="connsiteY6" fmla="*/ 180975 h 600075"/>
                <a:gd name="connsiteX7" fmla="*/ 1143000 w 2047875"/>
                <a:gd name="connsiteY7" fmla="*/ 195263 h 600075"/>
                <a:gd name="connsiteX8" fmla="*/ 1240631 w 2047875"/>
                <a:gd name="connsiteY8" fmla="*/ 209550 h 600075"/>
                <a:gd name="connsiteX9" fmla="*/ 1364456 w 2047875"/>
                <a:gd name="connsiteY9" fmla="*/ 221457 h 600075"/>
                <a:gd name="connsiteX10" fmla="*/ 1481138 w 2047875"/>
                <a:gd name="connsiteY10" fmla="*/ 228600 h 600075"/>
                <a:gd name="connsiteX11" fmla="*/ 1597819 w 2047875"/>
                <a:gd name="connsiteY11" fmla="*/ 230982 h 600075"/>
                <a:gd name="connsiteX12" fmla="*/ 1669256 w 2047875"/>
                <a:gd name="connsiteY12" fmla="*/ 228600 h 600075"/>
                <a:gd name="connsiteX13" fmla="*/ 1728788 w 2047875"/>
                <a:gd name="connsiteY13" fmla="*/ 214313 h 600075"/>
                <a:gd name="connsiteX14" fmla="*/ 1833563 w 2047875"/>
                <a:gd name="connsiteY14" fmla="*/ 173832 h 600075"/>
                <a:gd name="connsiteX15" fmla="*/ 2047875 w 2047875"/>
                <a:gd name="connsiteY15" fmla="*/ 40482 h 600075"/>
                <a:gd name="connsiteX16" fmla="*/ 2043113 w 2047875"/>
                <a:gd name="connsiteY16" fmla="*/ 114300 h 600075"/>
                <a:gd name="connsiteX17" fmla="*/ 1950244 w 2047875"/>
                <a:gd name="connsiteY17" fmla="*/ 257175 h 600075"/>
                <a:gd name="connsiteX18" fmla="*/ 1852613 w 2047875"/>
                <a:gd name="connsiteY18" fmla="*/ 426244 h 600075"/>
                <a:gd name="connsiteX19" fmla="*/ 1795463 w 2047875"/>
                <a:gd name="connsiteY19" fmla="*/ 523875 h 600075"/>
                <a:gd name="connsiteX20" fmla="*/ 1752600 w 2047875"/>
                <a:gd name="connsiteY20" fmla="*/ 573882 h 600075"/>
                <a:gd name="connsiteX21" fmla="*/ 1726406 w 2047875"/>
                <a:gd name="connsiteY21" fmla="*/ 592932 h 600075"/>
                <a:gd name="connsiteX22" fmla="*/ 1688306 w 2047875"/>
                <a:gd name="connsiteY22" fmla="*/ 600075 h 600075"/>
                <a:gd name="connsiteX23" fmla="*/ 1647825 w 2047875"/>
                <a:gd name="connsiteY23" fmla="*/ 585788 h 600075"/>
                <a:gd name="connsiteX24" fmla="*/ 1595438 w 2047875"/>
                <a:gd name="connsiteY24" fmla="*/ 552450 h 600075"/>
                <a:gd name="connsiteX25" fmla="*/ 1509713 w 2047875"/>
                <a:gd name="connsiteY25" fmla="*/ 500063 h 600075"/>
                <a:gd name="connsiteX26" fmla="*/ 1131094 w 2047875"/>
                <a:gd name="connsiteY26" fmla="*/ 407194 h 600075"/>
                <a:gd name="connsiteX27" fmla="*/ 664369 w 2047875"/>
                <a:gd name="connsiteY27" fmla="*/ 295275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47875" h="600075">
                  <a:moveTo>
                    <a:pt x="664369" y="295275"/>
                  </a:moveTo>
                  <a:lnTo>
                    <a:pt x="319088" y="204788"/>
                  </a:lnTo>
                  <a:lnTo>
                    <a:pt x="2381" y="121444"/>
                  </a:lnTo>
                  <a:cubicBezTo>
                    <a:pt x="1587" y="80963"/>
                    <a:pt x="794" y="40481"/>
                    <a:pt x="0" y="0"/>
                  </a:cubicBezTo>
                  <a:lnTo>
                    <a:pt x="335756" y="57150"/>
                  </a:lnTo>
                  <a:lnTo>
                    <a:pt x="823913" y="142875"/>
                  </a:lnTo>
                  <a:lnTo>
                    <a:pt x="1035844" y="180975"/>
                  </a:lnTo>
                  <a:lnTo>
                    <a:pt x="1143000" y="195263"/>
                  </a:lnTo>
                  <a:lnTo>
                    <a:pt x="1240631" y="209550"/>
                  </a:lnTo>
                  <a:lnTo>
                    <a:pt x="1364456" y="221457"/>
                  </a:lnTo>
                  <a:lnTo>
                    <a:pt x="1481138" y="228600"/>
                  </a:lnTo>
                  <a:lnTo>
                    <a:pt x="1597819" y="230982"/>
                  </a:lnTo>
                  <a:lnTo>
                    <a:pt x="1669256" y="228600"/>
                  </a:lnTo>
                  <a:lnTo>
                    <a:pt x="1728788" y="214313"/>
                  </a:lnTo>
                  <a:lnTo>
                    <a:pt x="1833563" y="173832"/>
                  </a:lnTo>
                  <a:lnTo>
                    <a:pt x="2047875" y="40482"/>
                  </a:lnTo>
                  <a:lnTo>
                    <a:pt x="2043113" y="114300"/>
                  </a:lnTo>
                  <a:lnTo>
                    <a:pt x="1950244" y="257175"/>
                  </a:lnTo>
                  <a:lnTo>
                    <a:pt x="1852613" y="426244"/>
                  </a:lnTo>
                  <a:lnTo>
                    <a:pt x="1795463" y="523875"/>
                  </a:lnTo>
                  <a:lnTo>
                    <a:pt x="1752600" y="573882"/>
                  </a:lnTo>
                  <a:lnTo>
                    <a:pt x="1726406" y="592932"/>
                  </a:lnTo>
                  <a:lnTo>
                    <a:pt x="1688306" y="600075"/>
                  </a:lnTo>
                  <a:lnTo>
                    <a:pt x="1647825" y="585788"/>
                  </a:lnTo>
                  <a:lnTo>
                    <a:pt x="1595438" y="552450"/>
                  </a:lnTo>
                  <a:lnTo>
                    <a:pt x="1509713" y="500063"/>
                  </a:lnTo>
                  <a:lnTo>
                    <a:pt x="1131094" y="407194"/>
                  </a:lnTo>
                  <a:lnTo>
                    <a:pt x="664369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1345E74E-9C3B-6D49-93EE-B35529270D80}"/>
                </a:ext>
              </a:extLst>
            </p:cNvPr>
            <p:cNvSpPr/>
            <p:nvPr/>
          </p:nvSpPr>
          <p:spPr>
            <a:xfrm>
              <a:off x="3749675" y="4876800"/>
              <a:ext cx="3514725" cy="612775"/>
            </a:xfrm>
            <a:custGeom>
              <a:avLst/>
              <a:gdLst>
                <a:gd name="connsiteX0" fmla="*/ 2041525 w 3514725"/>
                <a:gd name="connsiteY0" fmla="*/ 304800 h 612775"/>
                <a:gd name="connsiteX1" fmla="*/ 1765300 w 3514725"/>
                <a:gd name="connsiteY1" fmla="*/ 330200 h 612775"/>
                <a:gd name="connsiteX2" fmla="*/ 1520825 w 3514725"/>
                <a:gd name="connsiteY2" fmla="*/ 358775 h 612775"/>
                <a:gd name="connsiteX3" fmla="*/ 1295400 w 3514725"/>
                <a:gd name="connsiteY3" fmla="*/ 400050 h 612775"/>
                <a:gd name="connsiteX4" fmla="*/ 993775 w 3514725"/>
                <a:gd name="connsiteY4" fmla="*/ 466725 h 612775"/>
                <a:gd name="connsiteX5" fmla="*/ 635000 w 3514725"/>
                <a:gd name="connsiteY5" fmla="*/ 558800 h 612775"/>
                <a:gd name="connsiteX6" fmla="*/ 463550 w 3514725"/>
                <a:gd name="connsiteY6" fmla="*/ 612775 h 612775"/>
                <a:gd name="connsiteX7" fmla="*/ 425450 w 3514725"/>
                <a:gd name="connsiteY7" fmla="*/ 609600 h 612775"/>
                <a:gd name="connsiteX8" fmla="*/ 377825 w 3514725"/>
                <a:gd name="connsiteY8" fmla="*/ 590550 h 612775"/>
                <a:gd name="connsiteX9" fmla="*/ 298450 w 3514725"/>
                <a:gd name="connsiteY9" fmla="*/ 533400 h 612775"/>
                <a:gd name="connsiteX10" fmla="*/ 184150 w 3514725"/>
                <a:gd name="connsiteY10" fmla="*/ 438150 h 612775"/>
                <a:gd name="connsiteX11" fmla="*/ 66675 w 3514725"/>
                <a:gd name="connsiteY11" fmla="*/ 317500 h 612775"/>
                <a:gd name="connsiteX12" fmla="*/ 12700 w 3514725"/>
                <a:gd name="connsiteY12" fmla="*/ 257175 h 612775"/>
                <a:gd name="connsiteX13" fmla="*/ 3175 w 3514725"/>
                <a:gd name="connsiteY13" fmla="*/ 238125 h 612775"/>
                <a:gd name="connsiteX14" fmla="*/ 0 w 3514725"/>
                <a:gd name="connsiteY14" fmla="*/ 212725 h 612775"/>
                <a:gd name="connsiteX15" fmla="*/ 0 w 3514725"/>
                <a:gd name="connsiteY15" fmla="*/ 193675 h 612775"/>
                <a:gd name="connsiteX16" fmla="*/ 12700 w 3514725"/>
                <a:gd name="connsiteY16" fmla="*/ 190500 h 612775"/>
                <a:gd name="connsiteX17" fmla="*/ 34925 w 3514725"/>
                <a:gd name="connsiteY17" fmla="*/ 193675 h 612775"/>
                <a:gd name="connsiteX18" fmla="*/ 73025 w 3514725"/>
                <a:gd name="connsiteY18" fmla="*/ 212725 h 612775"/>
                <a:gd name="connsiteX19" fmla="*/ 171450 w 3514725"/>
                <a:gd name="connsiteY19" fmla="*/ 260350 h 612775"/>
                <a:gd name="connsiteX20" fmla="*/ 250825 w 3514725"/>
                <a:gd name="connsiteY20" fmla="*/ 292100 h 612775"/>
                <a:gd name="connsiteX21" fmla="*/ 323850 w 3514725"/>
                <a:gd name="connsiteY21" fmla="*/ 311150 h 612775"/>
                <a:gd name="connsiteX22" fmla="*/ 384175 w 3514725"/>
                <a:gd name="connsiteY22" fmla="*/ 320675 h 612775"/>
                <a:gd name="connsiteX23" fmla="*/ 428625 w 3514725"/>
                <a:gd name="connsiteY23" fmla="*/ 323850 h 612775"/>
                <a:gd name="connsiteX24" fmla="*/ 495300 w 3514725"/>
                <a:gd name="connsiteY24" fmla="*/ 320675 h 612775"/>
                <a:gd name="connsiteX25" fmla="*/ 787400 w 3514725"/>
                <a:gd name="connsiteY25" fmla="*/ 276225 h 612775"/>
                <a:gd name="connsiteX26" fmla="*/ 1235075 w 3514725"/>
                <a:gd name="connsiteY26" fmla="*/ 203200 h 612775"/>
                <a:gd name="connsiteX27" fmla="*/ 1362075 w 3514725"/>
                <a:gd name="connsiteY27" fmla="*/ 180975 h 612775"/>
                <a:gd name="connsiteX28" fmla="*/ 2092325 w 3514725"/>
                <a:gd name="connsiteY28" fmla="*/ 114300 h 612775"/>
                <a:gd name="connsiteX29" fmla="*/ 2241550 w 3514725"/>
                <a:gd name="connsiteY29" fmla="*/ 95250 h 612775"/>
                <a:gd name="connsiteX30" fmla="*/ 2828925 w 3514725"/>
                <a:gd name="connsiteY30" fmla="*/ 69850 h 612775"/>
                <a:gd name="connsiteX31" fmla="*/ 2917825 w 3514725"/>
                <a:gd name="connsiteY31" fmla="*/ 31750 h 612775"/>
                <a:gd name="connsiteX32" fmla="*/ 3016250 w 3514725"/>
                <a:gd name="connsiteY32" fmla="*/ 0 h 612775"/>
                <a:gd name="connsiteX33" fmla="*/ 3063875 w 3514725"/>
                <a:gd name="connsiteY33" fmla="*/ 12700 h 612775"/>
                <a:gd name="connsiteX34" fmla="*/ 3197225 w 3514725"/>
                <a:gd name="connsiteY34" fmla="*/ 50800 h 612775"/>
                <a:gd name="connsiteX35" fmla="*/ 3343275 w 3514725"/>
                <a:gd name="connsiteY35" fmla="*/ 111125 h 612775"/>
                <a:gd name="connsiteX36" fmla="*/ 3451225 w 3514725"/>
                <a:gd name="connsiteY36" fmla="*/ 171450 h 612775"/>
                <a:gd name="connsiteX37" fmla="*/ 3492500 w 3514725"/>
                <a:gd name="connsiteY37" fmla="*/ 206375 h 612775"/>
                <a:gd name="connsiteX38" fmla="*/ 3511550 w 3514725"/>
                <a:gd name="connsiteY38" fmla="*/ 238125 h 612775"/>
                <a:gd name="connsiteX39" fmla="*/ 3514725 w 3514725"/>
                <a:gd name="connsiteY39" fmla="*/ 276225 h 612775"/>
                <a:gd name="connsiteX40" fmla="*/ 3505200 w 3514725"/>
                <a:gd name="connsiteY40" fmla="*/ 307975 h 612775"/>
                <a:gd name="connsiteX41" fmla="*/ 3489325 w 3514725"/>
                <a:gd name="connsiteY41" fmla="*/ 333375 h 612775"/>
                <a:gd name="connsiteX42" fmla="*/ 3451225 w 3514725"/>
                <a:gd name="connsiteY42" fmla="*/ 352425 h 612775"/>
                <a:gd name="connsiteX43" fmla="*/ 3394075 w 3514725"/>
                <a:gd name="connsiteY43" fmla="*/ 358775 h 612775"/>
                <a:gd name="connsiteX44" fmla="*/ 3330575 w 3514725"/>
                <a:gd name="connsiteY44" fmla="*/ 355600 h 612775"/>
                <a:gd name="connsiteX45" fmla="*/ 3130550 w 3514725"/>
                <a:gd name="connsiteY45" fmla="*/ 314325 h 612775"/>
                <a:gd name="connsiteX46" fmla="*/ 2886075 w 3514725"/>
                <a:gd name="connsiteY46" fmla="*/ 288925 h 612775"/>
                <a:gd name="connsiteX47" fmla="*/ 2600325 w 3514725"/>
                <a:gd name="connsiteY47" fmla="*/ 292100 h 612775"/>
                <a:gd name="connsiteX48" fmla="*/ 2041525 w 3514725"/>
                <a:gd name="connsiteY48" fmla="*/ 304800 h 61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14725" h="612775">
                  <a:moveTo>
                    <a:pt x="2041525" y="304800"/>
                  </a:moveTo>
                  <a:lnTo>
                    <a:pt x="1765300" y="330200"/>
                  </a:lnTo>
                  <a:lnTo>
                    <a:pt x="1520825" y="358775"/>
                  </a:lnTo>
                  <a:lnTo>
                    <a:pt x="1295400" y="400050"/>
                  </a:lnTo>
                  <a:lnTo>
                    <a:pt x="993775" y="466725"/>
                  </a:lnTo>
                  <a:lnTo>
                    <a:pt x="635000" y="558800"/>
                  </a:lnTo>
                  <a:lnTo>
                    <a:pt x="463550" y="612775"/>
                  </a:lnTo>
                  <a:lnTo>
                    <a:pt x="425450" y="609600"/>
                  </a:lnTo>
                  <a:lnTo>
                    <a:pt x="377825" y="590550"/>
                  </a:lnTo>
                  <a:lnTo>
                    <a:pt x="298450" y="533400"/>
                  </a:lnTo>
                  <a:lnTo>
                    <a:pt x="184150" y="438150"/>
                  </a:lnTo>
                  <a:lnTo>
                    <a:pt x="66675" y="317500"/>
                  </a:lnTo>
                  <a:lnTo>
                    <a:pt x="12700" y="257175"/>
                  </a:lnTo>
                  <a:lnTo>
                    <a:pt x="3175" y="238125"/>
                  </a:lnTo>
                  <a:lnTo>
                    <a:pt x="0" y="212725"/>
                  </a:lnTo>
                  <a:lnTo>
                    <a:pt x="0" y="193675"/>
                  </a:lnTo>
                  <a:lnTo>
                    <a:pt x="12700" y="190500"/>
                  </a:lnTo>
                  <a:lnTo>
                    <a:pt x="34925" y="193675"/>
                  </a:lnTo>
                  <a:lnTo>
                    <a:pt x="73025" y="212725"/>
                  </a:lnTo>
                  <a:lnTo>
                    <a:pt x="171450" y="260350"/>
                  </a:lnTo>
                  <a:lnTo>
                    <a:pt x="250825" y="292100"/>
                  </a:lnTo>
                  <a:lnTo>
                    <a:pt x="323850" y="311150"/>
                  </a:lnTo>
                  <a:lnTo>
                    <a:pt x="384175" y="320675"/>
                  </a:lnTo>
                  <a:lnTo>
                    <a:pt x="428625" y="323850"/>
                  </a:lnTo>
                  <a:lnTo>
                    <a:pt x="495300" y="320675"/>
                  </a:lnTo>
                  <a:lnTo>
                    <a:pt x="787400" y="276225"/>
                  </a:lnTo>
                  <a:lnTo>
                    <a:pt x="1235075" y="203200"/>
                  </a:lnTo>
                  <a:lnTo>
                    <a:pt x="1362075" y="180975"/>
                  </a:lnTo>
                  <a:lnTo>
                    <a:pt x="2092325" y="114300"/>
                  </a:lnTo>
                  <a:lnTo>
                    <a:pt x="2241550" y="95250"/>
                  </a:lnTo>
                  <a:lnTo>
                    <a:pt x="2828925" y="69850"/>
                  </a:lnTo>
                  <a:lnTo>
                    <a:pt x="2917825" y="31750"/>
                  </a:lnTo>
                  <a:lnTo>
                    <a:pt x="3016250" y="0"/>
                  </a:lnTo>
                  <a:lnTo>
                    <a:pt x="3063875" y="12700"/>
                  </a:lnTo>
                  <a:lnTo>
                    <a:pt x="3197225" y="50800"/>
                  </a:lnTo>
                  <a:lnTo>
                    <a:pt x="3343275" y="111125"/>
                  </a:lnTo>
                  <a:lnTo>
                    <a:pt x="3451225" y="171450"/>
                  </a:lnTo>
                  <a:lnTo>
                    <a:pt x="3492500" y="206375"/>
                  </a:lnTo>
                  <a:lnTo>
                    <a:pt x="3511550" y="238125"/>
                  </a:lnTo>
                  <a:lnTo>
                    <a:pt x="3514725" y="276225"/>
                  </a:lnTo>
                  <a:lnTo>
                    <a:pt x="3505200" y="307975"/>
                  </a:lnTo>
                  <a:lnTo>
                    <a:pt x="3489325" y="333375"/>
                  </a:lnTo>
                  <a:lnTo>
                    <a:pt x="3451225" y="352425"/>
                  </a:lnTo>
                  <a:lnTo>
                    <a:pt x="3394075" y="358775"/>
                  </a:lnTo>
                  <a:lnTo>
                    <a:pt x="3330575" y="355600"/>
                  </a:lnTo>
                  <a:lnTo>
                    <a:pt x="3130550" y="314325"/>
                  </a:lnTo>
                  <a:lnTo>
                    <a:pt x="2886075" y="288925"/>
                  </a:lnTo>
                  <a:lnTo>
                    <a:pt x="2600325" y="292100"/>
                  </a:lnTo>
                  <a:lnTo>
                    <a:pt x="2041525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69513656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013B7499-2AA2-1946-BC26-BBEB07D7EB73}"/>
              </a:ext>
            </a:extLst>
          </p:cNvPr>
          <p:cNvSpPr/>
          <p:nvPr/>
        </p:nvSpPr>
        <p:spPr>
          <a:xfrm>
            <a:off x="3724275" y="1439863"/>
            <a:ext cx="2589213" cy="555625"/>
          </a:xfrm>
          <a:custGeom>
            <a:avLst/>
            <a:gdLst>
              <a:gd name="connsiteX0" fmla="*/ 1390650 w 2588419"/>
              <a:gd name="connsiteY0" fmla="*/ 140494 h 554832"/>
              <a:gd name="connsiteX1" fmla="*/ 1757363 w 2588419"/>
              <a:gd name="connsiteY1" fmla="*/ 90488 h 554832"/>
              <a:gd name="connsiteX2" fmla="*/ 1995488 w 2588419"/>
              <a:gd name="connsiteY2" fmla="*/ 57150 h 554832"/>
              <a:gd name="connsiteX3" fmla="*/ 2062163 w 2588419"/>
              <a:gd name="connsiteY3" fmla="*/ 47625 h 554832"/>
              <a:gd name="connsiteX4" fmla="*/ 2121694 w 2588419"/>
              <a:gd name="connsiteY4" fmla="*/ 28575 h 554832"/>
              <a:gd name="connsiteX5" fmla="*/ 2190750 w 2588419"/>
              <a:gd name="connsiteY5" fmla="*/ 2382 h 554832"/>
              <a:gd name="connsiteX6" fmla="*/ 2224088 w 2588419"/>
              <a:gd name="connsiteY6" fmla="*/ 0 h 554832"/>
              <a:gd name="connsiteX7" fmla="*/ 2264569 w 2588419"/>
              <a:gd name="connsiteY7" fmla="*/ 7144 h 554832"/>
              <a:gd name="connsiteX8" fmla="*/ 2307431 w 2588419"/>
              <a:gd name="connsiteY8" fmla="*/ 21432 h 554832"/>
              <a:gd name="connsiteX9" fmla="*/ 2345531 w 2588419"/>
              <a:gd name="connsiteY9" fmla="*/ 38100 h 554832"/>
              <a:gd name="connsiteX10" fmla="*/ 2381250 w 2588419"/>
              <a:gd name="connsiteY10" fmla="*/ 59532 h 554832"/>
              <a:gd name="connsiteX11" fmla="*/ 2433638 w 2588419"/>
              <a:gd name="connsiteY11" fmla="*/ 95250 h 554832"/>
              <a:gd name="connsiteX12" fmla="*/ 2478881 w 2588419"/>
              <a:gd name="connsiteY12" fmla="*/ 130969 h 554832"/>
              <a:gd name="connsiteX13" fmla="*/ 2536031 w 2588419"/>
              <a:gd name="connsiteY13" fmla="*/ 178594 h 554832"/>
              <a:gd name="connsiteX14" fmla="*/ 2571750 w 2588419"/>
              <a:gd name="connsiteY14" fmla="*/ 211932 h 554832"/>
              <a:gd name="connsiteX15" fmla="*/ 2583656 w 2588419"/>
              <a:gd name="connsiteY15" fmla="*/ 228600 h 554832"/>
              <a:gd name="connsiteX16" fmla="*/ 2588419 w 2588419"/>
              <a:gd name="connsiteY16" fmla="*/ 250032 h 554832"/>
              <a:gd name="connsiteX17" fmla="*/ 2586038 w 2588419"/>
              <a:gd name="connsiteY17" fmla="*/ 278607 h 554832"/>
              <a:gd name="connsiteX18" fmla="*/ 2574131 w 2588419"/>
              <a:gd name="connsiteY18" fmla="*/ 300038 h 554832"/>
              <a:gd name="connsiteX19" fmla="*/ 2555081 w 2588419"/>
              <a:gd name="connsiteY19" fmla="*/ 309563 h 554832"/>
              <a:gd name="connsiteX20" fmla="*/ 2524125 w 2588419"/>
              <a:gd name="connsiteY20" fmla="*/ 316707 h 554832"/>
              <a:gd name="connsiteX21" fmla="*/ 2019300 w 2588419"/>
              <a:gd name="connsiteY21" fmla="*/ 247650 h 554832"/>
              <a:gd name="connsiteX22" fmla="*/ 1876425 w 2588419"/>
              <a:gd name="connsiteY22" fmla="*/ 261938 h 554832"/>
              <a:gd name="connsiteX23" fmla="*/ 1640681 w 2588419"/>
              <a:gd name="connsiteY23" fmla="*/ 295275 h 554832"/>
              <a:gd name="connsiteX24" fmla="*/ 1457325 w 2588419"/>
              <a:gd name="connsiteY24" fmla="*/ 323850 h 554832"/>
              <a:gd name="connsiteX25" fmla="*/ 1243013 w 2588419"/>
              <a:gd name="connsiteY25" fmla="*/ 364332 h 554832"/>
              <a:gd name="connsiteX26" fmla="*/ 1004888 w 2588419"/>
              <a:gd name="connsiteY26" fmla="*/ 404813 h 554832"/>
              <a:gd name="connsiteX27" fmla="*/ 802481 w 2588419"/>
              <a:gd name="connsiteY27" fmla="*/ 450057 h 554832"/>
              <a:gd name="connsiteX28" fmla="*/ 581025 w 2588419"/>
              <a:gd name="connsiteY28" fmla="*/ 497682 h 554832"/>
              <a:gd name="connsiteX29" fmla="*/ 435769 w 2588419"/>
              <a:gd name="connsiteY29" fmla="*/ 535782 h 554832"/>
              <a:gd name="connsiteX30" fmla="*/ 385763 w 2588419"/>
              <a:gd name="connsiteY30" fmla="*/ 552450 h 554832"/>
              <a:gd name="connsiteX31" fmla="*/ 369094 w 2588419"/>
              <a:gd name="connsiteY31" fmla="*/ 554832 h 554832"/>
              <a:gd name="connsiteX32" fmla="*/ 352425 w 2588419"/>
              <a:gd name="connsiteY32" fmla="*/ 550069 h 554832"/>
              <a:gd name="connsiteX33" fmla="*/ 304800 w 2588419"/>
              <a:gd name="connsiteY33" fmla="*/ 514350 h 554832"/>
              <a:gd name="connsiteX34" fmla="*/ 230981 w 2588419"/>
              <a:gd name="connsiteY34" fmla="*/ 454819 h 554832"/>
              <a:gd name="connsiteX35" fmla="*/ 133350 w 2588419"/>
              <a:gd name="connsiteY35" fmla="*/ 361950 h 554832"/>
              <a:gd name="connsiteX36" fmla="*/ 64294 w 2588419"/>
              <a:gd name="connsiteY36" fmla="*/ 288132 h 554832"/>
              <a:gd name="connsiteX37" fmla="*/ 21431 w 2588419"/>
              <a:gd name="connsiteY37" fmla="*/ 230982 h 554832"/>
              <a:gd name="connsiteX38" fmla="*/ 4763 w 2588419"/>
              <a:gd name="connsiteY38" fmla="*/ 202407 h 554832"/>
              <a:gd name="connsiteX39" fmla="*/ 0 w 2588419"/>
              <a:gd name="connsiteY39" fmla="*/ 180975 h 554832"/>
              <a:gd name="connsiteX40" fmla="*/ 7144 w 2588419"/>
              <a:gd name="connsiteY40" fmla="*/ 166688 h 554832"/>
              <a:gd name="connsiteX41" fmla="*/ 21431 w 2588419"/>
              <a:gd name="connsiteY41" fmla="*/ 164307 h 554832"/>
              <a:gd name="connsiteX42" fmla="*/ 42863 w 2588419"/>
              <a:gd name="connsiteY42" fmla="*/ 171450 h 554832"/>
              <a:gd name="connsiteX43" fmla="*/ 95250 w 2588419"/>
              <a:gd name="connsiteY43" fmla="*/ 200025 h 554832"/>
              <a:gd name="connsiteX44" fmla="*/ 157163 w 2588419"/>
              <a:gd name="connsiteY44" fmla="*/ 228600 h 554832"/>
              <a:gd name="connsiteX45" fmla="*/ 211931 w 2588419"/>
              <a:gd name="connsiteY45" fmla="*/ 247650 h 554832"/>
              <a:gd name="connsiteX46" fmla="*/ 285750 w 2588419"/>
              <a:gd name="connsiteY46" fmla="*/ 264319 h 554832"/>
              <a:gd name="connsiteX47" fmla="*/ 359569 w 2588419"/>
              <a:gd name="connsiteY47" fmla="*/ 273844 h 554832"/>
              <a:gd name="connsiteX48" fmla="*/ 416719 w 2588419"/>
              <a:gd name="connsiteY48" fmla="*/ 273844 h 554832"/>
              <a:gd name="connsiteX49" fmla="*/ 561975 w 2588419"/>
              <a:gd name="connsiteY49" fmla="*/ 254794 h 554832"/>
              <a:gd name="connsiteX50" fmla="*/ 797719 w 2588419"/>
              <a:gd name="connsiteY50" fmla="*/ 223838 h 554832"/>
              <a:gd name="connsiteX51" fmla="*/ 1100138 w 2588419"/>
              <a:gd name="connsiteY51" fmla="*/ 183357 h 554832"/>
              <a:gd name="connsiteX52" fmla="*/ 1390650 w 2588419"/>
              <a:gd name="connsiteY52" fmla="*/ 140494 h 554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588419" h="554832">
                <a:moveTo>
                  <a:pt x="1390650" y="140494"/>
                </a:moveTo>
                <a:lnTo>
                  <a:pt x="1757363" y="90488"/>
                </a:lnTo>
                <a:lnTo>
                  <a:pt x="1995488" y="57150"/>
                </a:lnTo>
                <a:lnTo>
                  <a:pt x="2062163" y="47625"/>
                </a:lnTo>
                <a:lnTo>
                  <a:pt x="2121694" y="28575"/>
                </a:lnTo>
                <a:lnTo>
                  <a:pt x="2190750" y="2382"/>
                </a:lnTo>
                <a:lnTo>
                  <a:pt x="2224088" y="0"/>
                </a:lnTo>
                <a:lnTo>
                  <a:pt x="2264569" y="7144"/>
                </a:lnTo>
                <a:lnTo>
                  <a:pt x="2307431" y="21432"/>
                </a:lnTo>
                <a:lnTo>
                  <a:pt x="2345531" y="38100"/>
                </a:lnTo>
                <a:lnTo>
                  <a:pt x="2381250" y="59532"/>
                </a:lnTo>
                <a:lnTo>
                  <a:pt x="2433638" y="95250"/>
                </a:lnTo>
                <a:lnTo>
                  <a:pt x="2478881" y="130969"/>
                </a:lnTo>
                <a:lnTo>
                  <a:pt x="2536031" y="178594"/>
                </a:lnTo>
                <a:lnTo>
                  <a:pt x="2571750" y="211932"/>
                </a:lnTo>
                <a:lnTo>
                  <a:pt x="2583656" y="228600"/>
                </a:lnTo>
                <a:lnTo>
                  <a:pt x="2588419" y="250032"/>
                </a:lnTo>
                <a:lnTo>
                  <a:pt x="2586038" y="278607"/>
                </a:lnTo>
                <a:lnTo>
                  <a:pt x="2574131" y="300038"/>
                </a:lnTo>
                <a:lnTo>
                  <a:pt x="2555081" y="309563"/>
                </a:lnTo>
                <a:lnTo>
                  <a:pt x="2524125" y="316707"/>
                </a:lnTo>
                <a:lnTo>
                  <a:pt x="2019300" y="247650"/>
                </a:lnTo>
                <a:lnTo>
                  <a:pt x="1876425" y="261938"/>
                </a:lnTo>
                <a:lnTo>
                  <a:pt x="1640681" y="295275"/>
                </a:lnTo>
                <a:lnTo>
                  <a:pt x="1457325" y="323850"/>
                </a:lnTo>
                <a:lnTo>
                  <a:pt x="1243013" y="364332"/>
                </a:lnTo>
                <a:lnTo>
                  <a:pt x="1004888" y="404813"/>
                </a:lnTo>
                <a:lnTo>
                  <a:pt x="802481" y="450057"/>
                </a:lnTo>
                <a:lnTo>
                  <a:pt x="581025" y="497682"/>
                </a:lnTo>
                <a:lnTo>
                  <a:pt x="435769" y="535782"/>
                </a:lnTo>
                <a:lnTo>
                  <a:pt x="385763" y="552450"/>
                </a:lnTo>
                <a:lnTo>
                  <a:pt x="369094" y="554832"/>
                </a:lnTo>
                <a:lnTo>
                  <a:pt x="352425" y="550069"/>
                </a:lnTo>
                <a:lnTo>
                  <a:pt x="304800" y="514350"/>
                </a:lnTo>
                <a:lnTo>
                  <a:pt x="230981" y="454819"/>
                </a:lnTo>
                <a:lnTo>
                  <a:pt x="133350" y="361950"/>
                </a:lnTo>
                <a:lnTo>
                  <a:pt x="64294" y="288132"/>
                </a:lnTo>
                <a:lnTo>
                  <a:pt x="21431" y="230982"/>
                </a:lnTo>
                <a:lnTo>
                  <a:pt x="4763" y="202407"/>
                </a:lnTo>
                <a:lnTo>
                  <a:pt x="0" y="180975"/>
                </a:lnTo>
                <a:lnTo>
                  <a:pt x="7144" y="166688"/>
                </a:lnTo>
                <a:lnTo>
                  <a:pt x="21431" y="164307"/>
                </a:lnTo>
                <a:lnTo>
                  <a:pt x="42863" y="171450"/>
                </a:lnTo>
                <a:lnTo>
                  <a:pt x="95250" y="200025"/>
                </a:lnTo>
                <a:lnTo>
                  <a:pt x="157163" y="228600"/>
                </a:lnTo>
                <a:lnTo>
                  <a:pt x="211931" y="247650"/>
                </a:lnTo>
                <a:lnTo>
                  <a:pt x="285750" y="264319"/>
                </a:lnTo>
                <a:lnTo>
                  <a:pt x="359569" y="273844"/>
                </a:lnTo>
                <a:lnTo>
                  <a:pt x="416719" y="273844"/>
                </a:lnTo>
                <a:lnTo>
                  <a:pt x="561975" y="254794"/>
                </a:lnTo>
                <a:lnTo>
                  <a:pt x="797719" y="223838"/>
                </a:lnTo>
                <a:lnTo>
                  <a:pt x="1100138" y="183357"/>
                </a:lnTo>
                <a:lnTo>
                  <a:pt x="1390650" y="1404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5D945F15-B8A2-9740-BFD3-1A52489CDD0F}"/>
              </a:ext>
            </a:extLst>
          </p:cNvPr>
          <p:cNvSpPr/>
          <p:nvPr/>
        </p:nvSpPr>
        <p:spPr>
          <a:xfrm>
            <a:off x="3352800" y="2493963"/>
            <a:ext cx="566738" cy="1543050"/>
          </a:xfrm>
          <a:custGeom>
            <a:avLst/>
            <a:gdLst>
              <a:gd name="connsiteX0" fmla="*/ 509588 w 566738"/>
              <a:gd name="connsiteY0" fmla="*/ 950119 h 1543050"/>
              <a:gd name="connsiteX1" fmla="*/ 497681 w 566738"/>
              <a:gd name="connsiteY1" fmla="*/ 842962 h 1543050"/>
              <a:gd name="connsiteX2" fmla="*/ 478631 w 566738"/>
              <a:gd name="connsiteY2" fmla="*/ 711994 h 1543050"/>
              <a:gd name="connsiteX3" fmla="*/ 452438 w 566738"/>
              <a:gd name="connsiteY3" fmla="*/ 304800 h 1543050"/>
              <a:gd name="connsiteX4" fmla="*/ 316706 w 566738"/>
              <a:gd name="connsiteY4" fmla="*/ 109537 h 1543050"/>
              <a:gd name="connsiteX5" fmla="*/ 259556 w 566738"/>
              <a:gd name="connsiteY5" fmla="*/ 80962 h 1543050"/>
              <a:gd name="connsiteX6" fmla="*/ 161925 w 566738"/>
              <a:gd name="connsiteY6" fmla="*/ 38100 h 1543050"/>
              <a:gd name="connsiteX7" fmla="*/ 95250 w 566738"/>
              <a:gd name="connsiteY7" fmla="*/ 14287 h 1543050"/>
              <a:gd name="connsiteX8" fmla="*/ 61913 w 566738"/>
              <a:gd name="connsiteY8" fmla="*/ 2381 h 1543050"/>
              <a:gd name="connsiteX9" fmla="*/ 30956 w 566738"/>
              <a:gd name="connsiteY9" fmla="*/ 0 h 1543050"/>
              <a:gd name="connsiteX10" fmla="*/ 11906 w 566738"/>
              <a:gd name="connsiteY10" fmla="*/ 4762 h 1543050"/>
              <a:gd name="connsiteX11" fmla="*/ 4763 w 566738"/>
              <a:gd name="connsiteY11" fmla="*/ 11906 h 1543050"/>
              <a:gd name="connsiteX12" fmla="*/ 0 w 566738"/>
              <a:gd name="connsiteY12" fmla="*/ 23812 h 1543050"/>
              <a:gd name="connsiteX13" fmla="*/ 9525 w 566738"/>
              <a:gd name="connsiteY13" fmla="*/ 45244 h 1543050"/>
              <a:gd name="connsiteX14" fmla="*/ 26194 w 566738"/>
              <a:gd name="connsiteY14" fmla="*/ 61912 h 1543050"/>
              <a:gd name="connsiteX15" fmla="*/ 54769 w 566738"/>
              <a:gd name="connsiteY15" fmla="*/ 90487 h 1543050"/>
              <a:gd name="connsiteX16" fmla="*/ 85725 w 566738"/>
              <a:gd name="connsiteY16" fmla="*/ 128587 h 1543050"/>
              <a:gd name="connsiteX17" fmla="*/ 128588 w 566738"/>
              <a:gd name="connsiteY17" fmla="*/ 204787 h 1543050"/>
              <a:gd name="connsiteX18" fmla="*/ 161925 w 566738"/>
              <a:gd name="connsiteY18" fmla="*/ 290512 h 1543050"/>
              <a:gd name="connsiteX19" fmla="*/ 200025 w 566738"/>
              <a:gd name="connsiteY19" fmla="*/ 411956 h 1543050"/>
              <a:gd name="connsiteX20" fmla="*/ 228600 w 566738"/>
              <a:gd name="connsiteY20" fmla="*/ 528637 h 1543050"/>
              <a:gd name="connsiteX21" fmla="*/ 252413 w 566738"/>
              <a:gd name="connsiteY21" fmla="*/ 647700 h 1543050"/>
              <a:gd name="connsiteX22" fmla="*/ 259556 w 566738"/>
              <a:gd name="connsiteY22" fmla="*/ 752475 h 1543050"/>
              <a:gd name="connsiteX23" fmla="*/ 273844 w 566738"/>
              <a:gd name="connsiteY23" fmla="*/ 1004887 h 1543050"/>
              <a:gd name="connsiteX24" fmla="*/ 278606 w 566738"/>
              <a:gd name="connsiteY24" fmla="*/ 1131094 h 1543050"/>
              <a:gd name="connsiteX25" fmla="*/ 280988 w 566738"/>
              <a:gd name="connsiteY25" fmla="*/ 1185862 h 1543050"/>
              <a:gd name="connsiteX26" fmla="*/ 290513 w 566738"/>
              <a:gd name="connsiteY26" fmla="*/ 1262062 h 1543050"/>
              <a:gd name="connsiteX27" fmla="*/ 307181 w 566738"/>
              <a:gd name="connsiteY27" fmla="*/ 1335881 h 1543050"/>
              <a:gd name="connsiteX28" fmla="*/ 323850 w 566738"/>
              <a:gd name="connsiteY28" fmla="*/ 1390650 h 1543050"/>
              <a:gd name="connsiteX29" fmla="*/ 364331 w 566738"/>
              <a:gd name="connsiteY29" fmla="*/ 1454944 h 1543050"/>
              <a:gd name="connsiteX30" fmla="*/ 402431 w 566738"/>
              <a:gd name="connsiteY30" fmla="*/ 1500187 h 1543050"/>
              <a:gd name="connsiteX31" fmla="*/ 431006 w 566738"/>
              <a:gd name="connsiteY31" fmla="*/ 1526381 h 1543050"/>
              <a:gd name="connsiteX32" fmla="*/ 454819 w 566738"/>
              <a:gd name="connsiteY32" fmla="*/ 1535906 h 1543050"/>
              <a:gd name="connsiteX33" fmla="*/ 492919 w 566738"/>
              <a:gd name="connsiteY33" fmla="*/ 1543050 h 1543050"/>
              <a:gd name="connsiteX34" fmla="*/ 511969 w 566738"/>
              <a:gd name="connsiteY34" fmla="*/ 1540669 h 1543050"/>
              <a:gd name="connsiteX35" fmla="*/ 535781 w 566738"/>
              <a:gd name="connsiteY35" fmla="*/ 1533525 h 1543050"/>
              <a:gd name="connsiteX36" fmla="*/ 552450 w 566738"/>
              <a:gd name="connsiteY36" fmla="*/ 1519237 h 1543050"/>
              <a:gd name="connsiteX37" fmla="*/ 559594 w 566738"/>
              <a:gd name="connsiteY37" fmla="*/ 1502569 h 1543050"/>
              <a:gd name="connsiteX38" fmla="*/ 564356 w 566738"/>
              <a:gd name="connsiteY38" fmla="*/ 1476375 h 1543050"/>
              <a:gd name="connsiteX39" fmla="*/ 566738 w 566738"/>
              <a:gd name="connsiteY39" fmla="*/ 1445419 h 1543050"/>
              <a:gd name="connsiteX40" fmla="*/ 566738 w 566738"/>
              <a:gd name="connsiteY40" fmla="*/ 1407319 h 1543050"/>
              <a:gd name="connsiteX41" fmla="*/ 545306 w 566738"/>
              <a:gd name="connsiteY41" fmla="*/ 1293019 h 1543050"/>
              <a:gd name="connsiteX42" fmla="*/ 509588 w 566738"/>
              <a:gd name="connsiteY42" fmla="*/ 950119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66738" h="1543050">
                <a:moveTo>
                  <a:pt x="509588" y="950119"/>
                </a:moveTo>
                <a:lnTo>
                  <a:pt x="497681" y="842962"/>
                </a:lnTo>
                <a:lnTo>
                  <a:pt x="478631" y="711994"/>
                </a:lnTo>
                <a:lnTo>
                  <a:pt x="452438" y="304800"/>
                </a:lnTo>
                <a:lnTo>
                  <a:pt x="316706" y="109537"/>
                </a:lnTo>
                <a:lnTo>
                  <a:pt x="259556" y="80962"/>
                </a:lnTo>
                <a:lnTo>
                  <a:pt x="161925" y="38100"/>
                </a:lnTo>
                <a:lnTo>
                  <a:pt x="95250" y="14287"/>
                </a:lnTo>
                <a:lnTo>
                  <a:pt x="61913" y="2381"/>
                </a:lnTo>
                <a:lnTo>
                  <a:pt x="30956" y="0"/>
                </a:lnTo>
                <a:lnTo>
                  <a:pt x="11906" y="4762"/>
                </a:lnTo>
                <a:lnTo>
                  <a:pt x="4763" y="11906"/>
                </a:lnTo>
                <a:lnTo>
                  <a:pt x="0" y="23812"/>
                </a:lnTo>
                <a:lnTo>
                  <a:pt x="9525" y="45244"/>
                </a:lnTo>
                <a:lnTo>
                  <a:pt x="26194" y="61912"/>
                </a:lnTo>
                <a:lnTo>
                  <a:pt x="54769" y="90487"/>
                </a:lnTo>
                <a:lnTo>
                  <a:pt x="85725" y="128587"/>
                </a:lnTo>
                <a:lnTo>
                  <a:pt x="128588" y="204787"/>
                </a:lnTo>
                <a:lnTo>
                  <a:pt x="161925" y="290512"/>
                </a:lnTo>
                <a:lnTo>
                  <a:pt x="200025" y="411956"/>
                </a:lnTo>
                <a:lnTo>
                  <a:pt x="228600" y="528637"/>
                </a:lnTo>
                <a:lnTo>
                  <a:pt x="252413" y="647700"/>
                </a:lnTo>
                <a:lnTo>
                  <a:pt x="259556" y="752475"/>
                </a:lnTo>
                <a:lnTo>
                  <a:pt x="273844" y="1004887"/>
                </a:lnTo>
                <a:lnTo>
                  <a:pt x="278606" y="1131094"/>
                </a:lnTo>
                <a:lnTo>
                  <a:pt x="280988" y="1185862"/>
                </a:lnTo>
                <a:lnTo>
                  <a:pt x="290513" y="1262062"/>
                </a:lnTo>
                <a:lnTo>
                  <a:pt x="307181" y="1335881"/>
                </a:lnTo>
                <a:lnTo>
                  <a:pt x="323850" y="1390650"/>
                </a:lnTo>
                <a:lnTo>
                  <a:pt x="364331" y="1454944"/>
                </a:lnTo>
                <a:lnTo>
                  <a:pt x="402431" y="1500187"/>
                </a:lnTo>
                <a:lnTo>
                  <a:pt x="431006" y="1526381"/>
                </a:lnTo>
                <a:lnTo>
                  <a:pt x="454819" y="1535906"/>
                </a:lnTo>
                <a:lnTo>
                  <a:pt x="492919" y="1543050"/>
                </a:lnTo>
                <a:lnTo>
                  <a:pt x="511969" y="1540669"/>
                </a:lnTo>
                <a:lnTo>
                  <a:pt x="535781" y="1533525"/>
                </a:lnTo>
                <a:lnTo>
                  <a:pt x="552450" y="1519237"/>
                </a:lnTo>
                <a:lnTo>
                  <a:pt x="559594" y="1502569"/>
                </a:lnTo>
                <a:lnTo>
                  <a:pt x="564356" y="1476375"/>
                </a:lnTo>
                <a:lnTo>
                  <a:pt x="566738" y="1445419"/>
                </a:lnTo>
                <a:lnTo>
                  <a:pt x="566738" y="1407319"/>
                </a:lnTo>
                <a:lnTo>
                  <a:pt x="545306" y="1293019"/>
                </a:lnTo>
                <a:lnTo>
                  <a:pt x="509588" y="9501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8742466A-4E86-2349-A10C-957A7A8B6309}"/>
              </a:ext>
            </a:extLst>
          </p:cNvPr>
          <p:cNvSpPr/>
          <p:nvPr/>
        </p:nvSpPr>
        <p:spPr>
          <a:xfrm>
            <a:off x="3287713" y="4149725"/>
            <a:ext cx="3338512" cy="639763"/>
          </a:xfrm>
          <a:custGeom>
            <a:avLst/>
            <a:gdLst>
              <a:gd name="connsiteX0" fmla="*/ 1937657 w 3339193"/>
              <a:gd name="connsiteY0" fmla="*/ 146957 h 639535"/>
              <a:gd name="connsiteX1" fmla="*/ 2163535 w 3339193"/>
              <a:gd name="connsiteY1" fmla="*/ 117021 h 639535"/>
              <a:gd name="connsiteX2" fmla="*/ 2403021 w 3339193"/>
              <a:gd name="connsiteY2" fmla="*/ 89807 h 639535"/>
              <a:gd name="connsiteX3" fmla="*/ 2647950 w 3339193"/>
              <a:gd name="connsiteY3" fmla="*/ 62592 h 639535"/>
              <a:gd name="connsiteX4" fmla="*/ 2805793 w 3339193"/>
              <a:gd name="connsiteY4" fmla="*/ 46264 h 639535"/>
              <a:gd name="connsiteX5" fmla="*/ 2887435 w 3339193"/>
              <a:gd name="connsiteY5" fmla="*/ 38100 h 639535"/>
              <a:gd name="connsiteX6" fmla="*/ 2925535 w 3339193"/>
              <a:gd name="connsiteY6" fmla="*/ 19050 h 639535"/>
              <a:gd name="connsiteX7" fmla="*/ 2960914 w 3339193"/>
              <a:gd name="connsiteY7" fmla="*/ 0 h 639535"/>
              <a:gd name="connsiteX8" fmla="*/ 2974521 w 3339193"/>
              <a:gd name="connsiteY8" fmla="*/ 0 h 639535"/>
              <a:gd name="connsiteX9" fmla="*/ 2990850 w 3339193"/>
              <a:gd name="connsiteY9" fmla="*/ 5442 h 639535"/>
              <a:gd name="connsiteX10" fmla="*/ 3053443 w 3339193"/>
              <a:gd name="connsiteY10" fmla="*/ 40821 h 639535"/>
              <a:gd name="connsiteX11" fmla="*/ 3129643 w 3339193"/>
              <a:gd name="connsiteY11" fmla="*/ 92528 h 639535"/>
              <a:gd name="connsiteX12" fmla="*/ 3203121 w 3339193"/>
              <a:gd name="connsiteY12" fmla="*/ 144235 h 639535"/>
              <a:gd name="connsiteX13" fmla="*/ 3265714 w 3339193"/>
              <a:gd name="connsiteY13" fmla="*/ 195942 h 639535"/>
              <a:gd name="connsiteX14" fmla="*/ 3306535 w 3339193"/>
              <a:gd name="connsiteY14" fmla="*/ 236764 h 639535"/>
              <a:gd name="connsiteX15" fmla="*/ 3331028 w 3339193"/>
              <a:gd name="connsiteY15" fmla="*/ 266700 h 639535"/>
              <a:gd name="connsiteX16" fmla="*/ 3339193 w 3339193"/>
              <a:gd name="connsiteY16" fmla="*/ 285750 h 639535"/>
              <a:gd name="connsiteX17" fmla="*/ 3339193 w 3339193"/>
              <a:gd name="connsiteY17" fmla="*/ 310242 h 639535"/>
              <a:gd name="connsiteX18" fmla="*/ 3328307 w 3339193"/>
              <a:gd name="connsiteY18" fmla="*/ 334735 h 639535"/>
              <a:gd name="connsiteX19" fmla="*/ 3298371 w 3339193"/>
              <a:gd name="connsiteY19" fmla="*/ 364671 h 639535"/>
              <a:gd name="connsiteX20" fmla="*/ 3216728 w 3339193"/>
              <a:gd name="connsiteY20" fmla="*/ 446314 h 639535"/>
              <a:gd name="connsiteX21" fmla="*/ 3173185 w 3339193"/>
              <a:gd name="connsiteY21" fmla="*/ 489857 h 639535"/>
              <a:gd name="connsiteX22" fmla="*/ 2909207 w 3339193"/>
              <a:gd name="connsiteY22" fmla="*/ 285750 h 639535"/>
              <a:gd name="connsiteX23" fmla="*/ 2860221 w 3339193"/>
              <a:gd name="connsiteY23" fmla="*/ 272142 h 639535"/>
              <a:gd name="connsiteX24" fmla="*/ 2745921 w 3339193"/>
              <a:gd name="connsiteY24" fmla="*/ 263978 h 639535"/>
              <a:gd name="connsiteX25" fmla="*/ 2596243 w 3339193"/>
              <a:gd name="connsiteY25" fmla="*/ 261257 h 639535"/>
              <a:gd name="connsiteX26" fmla="*/ 2381250 w 3339193"/>
              <a:gd name="connsiteY26" fmla="*/ 274864 h 639535"/>
              <a:gd name="connsiteX27" fmla="*/ 2098221 w 3339193"/>
              <a:gd name="connsiteY27" fmla="*/ 302078 h 639535"/>
              <a:gd name="connsiteX28" fmla="*/ 1714500 w 3339193"/>
              <a:gd name="connsiteY28" fmla="*/ 342900 h 639535"/>
              <a:gd name="connsiteX29" fmla="*/ 1600200 w 3339193"/>
              <a:gd name="connsiteY29" fmla="*/ 356507 h 639535"/>
              <a:gd name="connsiteX30" fmla="*/ 1352550 w 3339193"/>
              <a:gd name="connsiteY30" fmla="*/ 397328 h 639535"/>
              <a:gd name="connsiteX31" fmla="*/ 1295400 w 3339193"/>
              <a:gd name="connsiteY31" fmla="*/ 405492 h 639535"/>
              <a:gd name="connsiteX32" fmla="*/ 1145721 w 3339193"/>
              <a:gd name="connsiteY32" fmla="*/ 427264 h 639535"/>
              <a:gd name="connsiteX33" fmla="*/ 966107 w 3339193"/>
              <a:gd name="connsiteY33" fmla="*/ 459921 h 639535"/>
              <a:gd name="connsiteX34" fmla="*/ 802821 w 3339193"/>
              <a:gd name="connsiteY34" fmla="*/ 500742 h 639535"/>
              <a:gd name="connsiteX35" fmla="*/ 517071 w 3339193"/>
              <a:gd name="connsiteY35" fmla="*/ 576942 h 639535"/>
              <a:gd name="connsiteX36" fmla="*/ 318407 w 3339193"/>
              <a:gd name="connsiteY36" fmla="*/ 636814 h 639535"/>
              <a:gd name="connsiteX37" fmla="*/ 293914 w 3339193"/>
              <a:gd name="connsiteY37" fmla="*/ 639535 h 639535"/>
              <a:gd name="connsiteX38" fmla="*/ 255814 w 3339193"/>
              <a:gd name="connsiteY38" fmla="*/ 617764 h 639535"/>
              <a:gd name="connsiteX39" fmla="*/ 193221 w 3339193"/>
              <a:gd name="connsiteY39" fmla="*/ 571500 h 639535"/>
              <a:gd name="connsiteX40" fmla="*/ 138793 w 3339193"/>
              <a:gd name="connsiteY40" fmla="*/ 525235 h 639535"/>
              <a:gd name="connsiteX41" fmla="*/ 100693 w 3339193"/>
              <a:gd name="connsiteY41" fmla="*/ 489857 h 639535"/>
              <a:gd name="connsiteX42" fmla="*/ 68035 w 3339193"/>
              <a:gd name="connsiteY42" fmla="*/ 451757 h 639535"/>
              <a:gd name="connsiteX43" fmla="*/ 43543 w 3339193"/>
              <a:gd name="connsiteY43" fmla="*/ 413657 h 639535"/>
              <a:gd name="connsiteX44" fmla="*/ 19050 w 3339193"/>
              <a:gd name="connsiteY44" fmla="*/ 370114 h 639535"/>
              <a:gd name="connsiteX45" fmla="*/ 5443 w 3339193"/>
              <a:gd name="connsiteY45" fmla="*/ 329292 h 639535"/>
              <a:gd name="connsiteX46" fmla="*/ 0 w 3339193"/>
              <a:gd name="connsiteY46" fmla="*/ 293914 h 639535"/>
              <a:gd name="connsiteX47" fmla="*/ 5443 w 3339193"/>
              <a:gd name="connsiteY47" fmla="*/ 266700 h 639535"/>
              <a:gd name="connsiteX48" fmla="*/ 13607 w 3339193"/>
              <a:gd name="connsiteY48" fmla="*/ 258535 h 639535"/>
              <a:gd name="connsiteX49" fmla="*/ 24493 w 3339193"/>
              <a:gd name="connsiteY49" fmla="*/ 258535 h 639535"/>
              <a:gd name="connsiteX50" fmla="*/ 43543 w 3339193"/>
              <a:gd name="connsiteY50" fmla="*/ 266700 h 639535"/>
              <a:gd name="connsiteX51" fmla="*/ 68035 w 3339193"/>
              <a:gd name="connsiteY51" fmla="*/ 283028 h 639535"/>
              <a:gd name="connsiteX52" fmla="*/ 125185 w 3339193"/>
              <a:gd name="connsiteY52" fmla="*/ 312964 h 639535"/>
              <a:gd name="connsiteX53" fmla="*/ 176893 w 3339193"/>
              <a:gd name="connsiteY53" fmla="*/ 332014 h 639535"/>
              <a:gd name="connsiteX54" fmla="*/ 236764 w 3339193"/>
              <a:gd name="connsiteY54" fmla="*/ 345621 h 639535"/>
              <a:gd name="connsiteX55" fmla="*/ 302078 w 3339193"/>
              <a:gd name="connsiteY55" fmla="*/ 353785 h 639535"/>
              <a:gd name="connsiteX56" fmla="*/ 421821 w 3339193"/>
              <a:gd name="connsiteY56" fmla="*/ 348342 h 639535"/>
              <a:gd name="connsiteX57" fmla="*/ 631371 w 3339193"/>
              <a:gd name="connsiteY57" fmla="*/ 329292 h 639535"/>
              <a:gd name="connsiteX58" fmla="*/ 832757 w 3339193"/>
              <a:gd name="connsiteY58" fmla="*/ 307521 h 639535"/>
              <a:gd name="connsiteX59" fmla="*/ 1167493 w 3339193"/>
              <a:gd name="connsiteY59" fmla="*/ 253092 h 639535"/>
              <a:gd name="connsiteX60" fmla="*/ 1502228 w 3339193"/>
              <a:gd name="connsiteY60" fmla="*/ 190500 h 639535"/>
              <a:gd name="connsiteX61" fmla="*/ 1744435 w 3339193"/>
              <a:gd name="connsiteY61" fmla="*/ 174171 h 639535"/>
              <a:gd name="connsiteX62" fmla="*/ 1937657 w 3339193"/>
              <a:gd name="connsiteY62" fmla="*/ 146957 h 63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3339193" h="639535">
                <a:moveTo>
                  <a:pt x="1937657" y="146957"/>
                </a:moveTo>
                <a:lnTo>
                  <a:pt x="2163535" y="117021"/>
                </a:lnTo>
                <a:lnTo>
                  <a:pt x="2403021" y="89807"/>
                </a:lnTo>
                <a:lnTo>
                  <a:pt x="2647950" y="62592"/>
                </a:lnTo>
                <a:lnTo>
                  <a:pt x="2805793" y="46264"/>
                </a:lnTo>
                <a:lnTo>
                  <a:pt x="2887435" y="38100"/>
                </a:lnTo>
                <a:lnTo>
                  <a:pt x="2925535" y="19050"/>
                </a:lnTo>
                <a:lnTo>
                  <a:pt x="2960914" y="0"/>
                </a:lnTo>
                <a:lnTo>
                  <a:pt x="2974521" y="0"/>
                </a:lnTo>
                <a:lnTo>
                  <a:pt x="2990850" y="5442"/>
                </a:lnTo>
                <a:lnTo>
                  <a:pt x="3053443" y="40821"/>
                </a:lnTo>
                <a:lnTo>
                  <a:pt x="3129643" y="92528"/>
                </a:lnTo>
                <a:lnTo>
                  <a:pt x="3203121" y="144235"/>
                </a:lnTo>
                <a:lnTo>
                  <a:pt x="3265714" y="195942"/>
                </a:lnTo>
                <a:lnTo>
                  <a:pt x="3306535" y="236764"/>
                </a:lnTo>
                <a:lnTo>
                  <a:pt x="3331028" y="266700"/>
                </a:lnTo>
                <a:lnTo>
                  <a:pt x="3339193" y="285750"/>
                </a:lnTo>
                <a:lnTo>
                  <a:pt x="3339193" y="310242"/>
                </a:lnTo>
                <a:lnTo>
                  <a:pt x="3328307" y="334735"/>
                </a:lnTo>
                <a:lnTo>
                  <a:pt x="3298371" y="364671"/>
                </a:lnTo>
                <a:lnTo>
                  <a:pt x="3216728" y="446314"/>
                </a:lnTo>
                <a:lnTo>
                  <a:pt x="3173185" y="489857"/>
                </a:lnTo>
                <a:lnTo>
                  <a:pt x="2909207" y="285750"/>
                </a:lnTo>
                <a:lnTo>
                  <a:pt x="2860221" y="272142"/>
                </a:lnTo>
                <a:lnTo>
                  <a:pt x="2745921" y="263978"/>
                </a:lnTo>
                <a:lnTo>
                  <a:pt x="2596243" y="261257"/>
                </a:lnTo>
                <a:lnTo>
                  <a:pt x="2381250" y="274864"/>
                </a:lnTo>
                <a:lnTo>
                  <a:pt x="2098221" y="302078"/>
                </a:lnTo>
                <a:lnTo>
                  <a:pt x="1714500" y="342900"/>
                </a:lnTo>
                <a:lnTo>
                  <a:pt x="1600200" y="356507"/>
                </a:lnTo>
                <a:lnTo>
                  <a:pt x="1352550" y="397328"/>
                </a:lnTo>
                <a:lnTo>
                  <a:pt x="1295400" y="405492"/>
                </a:lnTo>
                <a:lnTo>
                  <a:pt x="1145721" y="427264"/>
                </a:lnTo>
                <a:lnTo>
                  <a:pt x="966107" y="459921"/>
                </a:lnTo>
                <a:lnTo>
                  <a:pt x="802821" y="500742"/>
                </a:lnTo>
                <a:lnTo>
                  <a:pt x="517071" y="576942"/>
                </a:lnTo>
                <a:lnTo>
                  <a:pt x="318407" y="636814"/>
                </a:lnTo>
                <a:lnTo>
                  <a:pt x="293914" y="639535"/>
                </a:lnTo>
                <a:lnTo>
                  <a:pt x="255814" y="617764"/>
                </a:lnTo>
                <a:lnTo>
                  <a:pt x="193221" y="571500"/>
                </a:lnTo>
                <a:lnTo>
                  <a:pt x="138793" y="525235"/>
                </a:lnTo>
                <a:lnTo>
                  <a:pt x="100693" y="489857"/>
                </a:lnTo>
                <a:lnTo>
                  <a:pt x="68035" y="451757"/>
                </a:lnTo>
                <a:lnTo>
                  <a:pt x="43543" y="413657"/>
                </a:lnTo>
                <a:lnTo>
                  <a:pt x="19050" y="370114"/>
                </a:lnTo>
                <a:lnTo>
                  <a:pt x="5443" y="329292"/>
                </a:lnTo>
                <a:lnTo>
                  <a:pt x="0" y="293914"/>
                </a:lnTo>
                <a:lnTo>
                  <a:pt x="5443" y="266700"/>
                </a:lnTo>
                <a:lnTo>
                  <a:pt x="13607" y="258535"/>
                </a:lnTo>
                <a:lnTo>
                  <a:pt x="24493" y="258535"/>
                </a:lnTo>
                <a:lnTo>
                  <a:pt x="43543" y="266700"/>
                </a:lnTo>
                <a:lnTo>
                  <a:pt x="68035" y="283028"/>
                </a:lnTo>
                <a:lnTo>
                  <a:pt x="125185" y="312964"/>
                </a:lnTo>
                <a:lnTo>
                  <a:pt x="176893" y="332014"/>
                </a:lnTo>
                <a:lnTo>
                  <a:pt x="236764" y="345621"/>
                </a:lnTo>
                <a:lnTo>
                  <a:pt x="302078" y="353785"/>
                </a:lnTo>
                <a:lnTo>
                  <a:pt x="421821" y="348342"/>
                </a:lnTo>
                <a:lnTo>
                  <a:pt x="631371" y="329292"/>
                </a:lnTo>
                <a:lnTo>
                  <a:pt x="832757" y="307521"/>
                </a:lnTo>
                <a:lnTo>
                  <a:pt x="1167493" y="253092"/>
                </a:lnTo>
                <a:lnTo>
                  <a:pt x="1502228" y="190500"/>
                </a:lnTo>
                <a:lnTo>
                  <a:pt x="1744435" y="174171"/>
                </a:lnTo>
                <a:lnTo>
                  <a:pt x="1937657" y="14695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7343682B-BC85-C34D-9435-258CD7A0AB46}"/>
              </a:ext>
            </a:extLst>
          </p:cNvPr>
          <p:cNvSpPr/>
          <p:nvPr/>
        </p:nvSpPr>
        <p:spPr>
          <a:xfrm>
            <a:off x="5056188" y="1646238"/>
            <a:ext cx="1222375" cy="654050"/>
          </a:xfrm>
          <a:custGeom>
            <a:avLst/>
            <a:gdLst>
              <a:gd name="connsiteX0" fmla="*/ 230981 w 1223962"/>
              <a:gd name="connsiteY0" fmla="*/ 442912 h 654844"/>
              <a:gd name="connsiteX1" fmla="*/ 328612 w 1223962"/>
              <a:gd name="connsiteY1" fmla="*/ 366712 h 654844"/>
              <a:gd name="connsiteX2" fmla="*/ 421481 w 1223962"/>
              <a:gd name="connsiteY2" fmla="*/ 290512 h 654844"/>
              <a:gd name="connsiteX3" fmla="*/ 533400 w 1223962"/>
              <a:gd name="connsiteY3" fmla="*/ 192881 h 654844"/>
              <a:gd name="connsiteX4" fmla="*/ 631031 w 1223962"/>
              <a:gd name="connsiteY4" fmla="*/ 95250 h 654844"/>
              <a:gd name="connsiteX5" fmla="*/ 657225 w 1223962"/>
              <a:gd name="connsiteY5" fmla="*/ 61912 h 654844"/>
              <a:gd name="connsiteX6" fmla="*/ 697706 w 1223962"/>
              <a:gd name="connsiteY6" fmla="*/ 0 h 654844"/>
              <a:gd name="connsiteX7" fmla="*/ 1223962 w 1223962"/>
              <a:gd name="connsiteY7" fmla="*/ 102394 h 654844"/>
              <a:gd name="connsiteX8" fmla="*/ 1193006 w 1223962"/>
              <a:gd name="connsiteY8" fmla="*/ 109537 h 654844"/>
              <a:gd name="connsiteX9" fmla="*/ 1135856 w 1223962"/>
              <a:gd name="connsiteY9" fmla="*/ 128587 h 654844"/>
              <a:gd name="connsiteX10" fmla="*/ 1004887 w 1223962"/>
              <a:gd name="connsiteY10" fmla="*/ 190500 h 654844"/>
              <a:gd name="connsiteX11" fmla="*/ 788194 w 1223962"/>
              <a:gd name="connsiteY11" fmla="*/ 295275 h 654844"/>
              <a:gd name="connsiteX12" fmla="*/ 623887 w 1223962"/>
              <a:gd name="connsiteY12" fmla="*/ 376237 h 654844"/>
              <a:gd name="connsiteX13" fmla="*/ 364331 w 1223962"/>
              <a:gd name="connsiteY13" fmla="*/ 507206 h 654844"/>
              <a:gd name="connsiteX14" fmla="*/ 116681 w 1223962"/>
              <a:gd name="connsiteY14" fmla="*/ 631031 h 654844"/>
              <a:gd name="connsiteX15" fmla="*/ 61912 w 1223962"/>
              <a:gd name="connsiteY15" fmla="*/ 654844 h 654844"/>
              <a:gd name="connsiteX16" fmla="*/ 0 w 1223962"/>
              <a:gd name="connsiteY16" fmla="*/ 604837 h 654844"/>
              <a:gd name="connsiteX17" fmla="*/ 92869 w 1223962"/>
              <a:gd name="connsiteY17" fmla="*/ 547687 h 654844"/>
              <a:gd name="connsiteX18" fmla="*/ 230981 w 1223962"/>
              <a:gd name="connsiteY18" fmla="*/ 442912 h 654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23962" h="654844">
                <a:moveTo>
                  <a:pt x="230981" y="442912"/>
                </a:moveTo>
                <a:lnTo>
                  <a:pt x="328612" y="366712"/>
                </a:lnTo>
                <a:lnTo>
                  <a:pt x="421481" y="290512"/>
                </a:lnTo>
                <a:lnTo>
                  <a:pt x="533400" y="192881"/>
                </a:lnTo>
                <a:lnTo>
                  <a:pt x="631031" y="95250"/>
                </a:lnTo>
                <a:lnTo>
                  <a:pt x="657225" y="61912"/>
                </a:lnTo>
                <a:lnTo>
                  <a:pt x="697706" y="0"/>
                </a:lnTo>
                <a:lnTo>
                  <a:pt x="1223962" y="102394"/>
                </a:lnTo>
                <a:lnTo>
                  <a:pt x="1193006" y="109537"/>
                </a:lnTo>
                <a:lnTo>
                  <a:pt x="1135856" y="128587"/>
                </a:lnTo>
                <a:lnTo>
                  <a:pt x="1004887" y="190500"/>
                </a:lnTo>
                <a:lnTo>
                  <a:pt x="788194" y="295275"/>
                </a:lnTo>
                <a:lnTo>
                  <a:pt x="623887" y="376237"/>
                </a:lnTo>
                <a:lnTo>
                  <a:pt x="364331" y="507206"/>
                </a:lnTo>
                <a:lnTo>
                  <a:pt x="116681" y="631031"/>
                </a:lnTo>
                <a:lnTo>
                  <a:pt x="61912" y="654844"/>
                </a:lnTo>
                <a:lnTo>
                  <a:pt x="0" y="604837"/>
                </a:lnTo>
                <a:lnTo>
                  <a:pt x="92869" y="547687"/>
                </a:lnTo>
                <a:lnTo>
                  <a:pt x="230981" y="44291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945B9CE8-B902-8344-91DB-3630599FA005}"/>
              </a:ext>
            </a:extLst>
          </p:cNvPr>
          <p:cNvSpPr/>
          <p:nvPr/>
        </p:nvSpPr>
        <p:spPr>
          <a:xfrm>
            <a:off x="4325938" y="2065338"/>
            <a:ext cx="979487" cy="498475"/>
          </a:xfrm>
          <a:custGeom>
            <a:avLst/>
            <a:gdLst>
              <a:gd name="connsiteX0" fmla="*/ 497682 w 978694"/>
              <a:gd name="connsiteY0" fmla="*/ 269081 h 500062"/>
              <a:gd name="connsiteX1" fmla="*/ 621507 w 978694"/>
              <a:gd name="connsiteY1" fmla="*/ 340519 h 500062"/>
              <a:gd name="connsiteX2" fmla="*/ 742950 w 978694"/>
              <a:gd name="connsiteY2" fmla="*/ 423862 h 500062"/>
              <a:gd name="connsiteX3" fmla="*/ 804863 w 978694"/>
              <a:gd name="connsiteY3" fmla="*/ 471487 h 500062"/>
              <a:gd name="connsiteX4" fmla="*/ 883444 w 978694"/>
              <a:gd name="connsiteY4" fmla="*/ 500062 h 500062"/>
              <a:gd name="connsiteX5" fmla="*/ 978694 w 978694"/>
              <a:gd name="connsiteY5" fmla="*/ 452437 h 500062"/>
              <a:gd name="connsiteX6" fmla="*/ 973932 w 978694"/>
              <a:gd name="connsiteY6" fmla="*/ 385762 h 500062"/>
              <a:gd name="connsiteX7" fmla="*/ 966788 w 978694"/>
              <a:gd name="connsiteY7" fmla="*/ 345281 h 500062"/>
              <a:gd name="connsiteX8" fmla="*/ 947738 w 978694"/>
              <a:gd name="connsiteY8" fmla="*/ 297656 h 500062"/>
              <a:gd name="connsiteX9" fmla="*/ 919163 w 978694"/>
              <a:gd name="connsiteY9" fmla="*/ 252412 h 500062"/>
              <a:gd name="connsiteX10" fmla="*/ 888207 w 978694"/>
              <a:gd name="connsiteY10" fmla="*/ 221456 h 500062"/>
              <a:gd name="connsiteX11" fmla="*/ 850107 w 978694"/>
              <a:gd name="connsiteY11" fmla="*/ 192881 h 500062"/>
              <a:gd name="connsiteX12" fmla="*/ 776288 w 978694"/>
              <a:gd name="connsiteY12" fmla="*/ 159544 h 500062"/>
              <a:gd name="connsiteX13" fmla="*/ 711994 w 978694"/>
              <a:gd name="connsiteY13" fmla="*/ 119062 h 500062"/>
              <a:gd name="connsiteX14" fmla="*/ 657225 w 978694"/>
              <a:gd name="connsiteY14" fmla="*/ 92869 h 500062"/>
              <a:gd name="connsiteX15" fmla="*/ 597694 w 978694"/>
              <a:gd name="connsiteY15" fmla="*/ 69056 h 500062"/>
              <a:gd name="connsiteX16" fmla="*/ 538163 w 978694"/>
              <a:gd name="connsiteY16" fmla="*/ 47625 h 500062"/>
              <a:gd name="connsiteX17" fmla="*/ 473869 w 978694"/>
              <a:gd name="connsiteY17" fmla="*/ 33337 h 500062"/>
              <a:gd name="connsiteX18" fmla="*/ 426244 w 978694"/>
              <a:gd name="connsiteY18" fmla="*/ 28575 h 500062"/>
              <a:gd name="connsiteX19" fmla="*/ 359569 w 978694"/>
              <a:gd name="connsiteY19" fmla="*/ 23812 h 500062"/>
              <a:gd name="connsiteX20" fmla="*/ 302419 w 978694"/>
              <a:gd name="connsiteY20" fmla="*/ 16669 h 500062"/>
              <a:gd name="connsiteX21" fmla="*/ 202407 w 978694"/>
              <a:gd name="connsiteY21" fmla="*/ 4762 h 500062"/>
              <a:gd name="connsiteX22" fmla="*/ 135732 w 978694"/>
              <a:gd name="connsiteY22" fmla="*/ 0 h 500062"/>
              <a:gd name="connsiteX23" fmla="*/ 57150 w 978694"/>
              <a:gd name="connsiteY23" fmla="*/ 4762 h 500062"/>
              <a:gd name="connsiteX24" fmla="*/ 14288 w 978694"/>
              <a:gd name="connsiteY24" fmla="*/ 11906 h 500062"/>
              <a:gd name="connsiteX25" fmla="*/ 2382 w 978694"/>
              <a:gd name="connsiteY25" fmla="*/ 19050 h 500062"/>
              <a:gd name="connsiteX26" fmla="*/ 0 w 978694"/>
              <a:gd name="connsiteY26" fmla="*/ 33337 h 500062"/>
              <a:gd name="connsiteX27" fmla="*/ 16669 w 978694"/>
              <a:gd name="connsiteY27" fmla="*/ 69056 h 500062"/>
              <a:gd name="connsiteX28" fmla="*/ 30957 w 978694"/>
              <a:gd name="connsiteY28" fmla="*/ 76200 h 500062"/>
              <a:gd name="connsiteX29" fmla="*/ 119063 w 978694"/>
              <a:gd name="connsiteY29" fmla="*/ 102394 h 500062"/>
              <a:gd name="connsiteX30" fmla="*/ 233363 w 978694"/>
              <a:gd name="connsiteY30" fmla="*/ 145256 h 500062"/>
              <a:gd name="connsiteX31" fmla="*/ 364332 w 978694"/>
              <a:gd name="connsiteY31" fmla="*/ 200025 h 500062"/>
              <a:gd name="connsiteX32" fmla="*/ 497682 w 978694"/>
              <a:gd name="connsiteY32" fmla="*/ 269081 h 500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978694" h="500062">
                <a:moveTo>
                  <a:pt x="497682" y="269081"/>
                </a:moveTo>
                <a:lnTo>
                  <a:pt x="621507" y="340519"/>
                </a:lnTo>
                <a:lnTo>
                  <a:pt x="742950" y="423862"/>
                </a:lnTo>
                <a:lnTo>
                  <a:pt x="804863" y="471487"/>
                </a:lnTo>
                <a:lnTo>
                  <a:pt x="883444" y="500062"/>
                </a:lnTo>
                <a:lnTo>
                  <a:pt x="978694" y="452437"/>
                </a:lnTo>
                <a:lnTo>
                  <a:pt x="973932" y="385762"/>
                </a:lnTo>
                <a:lnTo>
                  <a:pt x="966788" y="345281"/>
                </a:lnTo>
                <a:lnTo>
                  <a:pt x="947738" y="297656"/>
                </a:lnTo>
                <a:lnTo>
                  <a:pt x="919163" y="252412"/>
                </a:lnTo>
                <a:lnTo>
                  <a:pt x="888207" y="221456"/>
                </a:lnTo>
                <a:lnTo>
                  <a:pt x="850107" y="192881"/>
                </a:lnTo>
                <a:lnTo>
                  <a:pt x="776288" y="159544"/>
                </a:lnTo>
                <a:lnTo>
                  <a:pt x="711994" y="119062"/>
                </a:lnTo>
                <a:lnTo>
                  <a:pt x="657225" y="92869"/>
                </a:lnTo>
                <a:lnTo>
                  <a:pt x="597694" y="69056"/>
                </a:lnTo>
                <a:lnTo>
                  <a:pt x="538163" y="47625"/>
                </a:lnTo>
                <a:lnTo>
                  <a:pt x="473869" y="33337"/>
                </a:lnTo>
                <a:lnTo>
                  <a:pt x="426244" y="28575"/>
                </a:lnTo>
                <a:lnTo>
                  <a:pt x="359569" y="23812"/>
                </a:lnTo>
                <a:lnTo>
                  <a:pt x="302419" y="16669"/>
                </a:lnTo>
                <a:lnTo>
                  <a:pt x="202407" y="4762"/>
                </a:lnTo>
                <a:lnTo>
                  <a:pt x="135732" y="0"/>
                </a:lnTo>
                <a:lnTo>
                  <a:pt x="57150" y="4762"/>
                </a:lnTo>
                <a:lnTo>
                  <a:pt x="14288" y="11906"/>
                </a:lnTo>
                <a:lnTo>
                  <a:pt x="2382" y="19050"/>
                </a:lnTo>
                <a:lnTo>
                  <a:pt x="0" y="33337"/>
                </a:lnTo>
                <a:lnTo>
                  <a:pt x="16669" y="69056"/>
                </a:lnTo>
                <a:lnTo>
                  <a:pt x="30957" y="76200"/>
                </a:lnTo>
                <a:lnTo>
                  <a:pt x="119063" y="102394"/>
                </a:lnTo>
                <a:lnTo>
                  <a:pt x="233363" y="145256"/>
                </a:lnTo>
                <a:lnTo>
                  <a:pt x="364332" y="200025"/>
                </a:lnTo>
                <a:lnTo>
                  <a:pt x="497682" y="2690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2B767EBE-5602-CE44-8DD0-DC75E3FB165A}"/>
              </a:ext>
            </a:extLst>
          </p:cNvPr>
          <p:cNvSpPr/>
          <p:nvPr/>
        </p:nvSpPr>
        <p:spPr>
          <a:xfrm>
            <a:off x="3621088" y="2338388"/>
            <a:ext cx="3117850" cy="1527175"/>
          </a:xfrm>
          <a:custGeom>
            <a:avLst/>
            <a:gdLst>
              <a:gd name="connsiteX0" fmla="*/ 1068947 w 3116687"/>
              <a:gd name="connsiteY0" fmla="*/ 396670 h 1527435"/>
              <a:gd name="connsiteX1" fmla="*/ 646520 w 3116687"/>
              <a:gd name="connsiteY1" fmla="*/ 440458 h 1527435"/>
              <a:gd name="connsiteX2" fmla="*/ 226668 w 3116687"/>
              <a:gd name="connsiteY2" fmla="*/ 484246 h 1527435"/>
              <a:gd name="connsiteX3" fmla="*/ 87576 w 3116687"/>
              <a:gd name="connsiteY3" fmla="*/ 494549 h 1527435"/>
              <a:gd name="connsiteX4" fmla="*/ 0 w 3116687"/>
              <a:gd name="connsiteY4" fmla="*/ 242123 h 1527435"/>
              <a:gd name="connsiteX5" fmla="*/ 46364 w 3116687"/>
              <a:gd name="connsiteY5" fmla="*/ 265305 h 1527435"/>
              <a:gd name="connsiteX6" fmla="*/ 85001 w 3116687"/>
              <a:gd name="connsiteY6" fmla="*/ 280760 h 1527435"/>
              <a:gd name="connsiteX7" fmla="*/ 126213 w 3116687"/>
              <a:gd name="connsiteY7" fmla="*/ 291063 h 1527435"/>
              <a:gd name="connsiteX8" fmla="*/ 172577 w 3116687"/>
              <a:gd name="connsiteY8" fmla="*/ 301366 h 1527435"/>
              <a:gd name="connsiteX9" fmla="*/ 229244 w 3116687"/>
              <a:gd name="connsiteY9" fmla="*/ 309093 h 1527435"/>
              <a:gd name="connsiteX10" fmla="*/ 306517 w 3116687"/>
              <a:gd name="connsiteY10" fmla="*/ 311669 h 1527435"/>
              <a:gd name="connsiteX11" fmla="*/ 378639 w 3116687"/>
              <a:gd name="connsiteY11" fmla="*/ 306518 h 1527435"/>
              <a:gd name="connsiteX12" fmla="*/ 618186 w 3116687"/>
              <a:gd name="connsiteY12" fmla="*/ 280760 h 1527435"/>
              <a:gd name="connsiteX13" fmla="*/ 880915 w 3116687"/>
              <a:gd name="connsiteY13" fmla="*/ 249851 h 1527435"/>
              <a:gd name="connsiteX14" fmla="*/ 1223493 w 3116687"/>
              <a:gd name="connsiteY14" fmla="*/ 208638 h 1527435"/>
              <a:gd name="connsiteX15" fmla="*/ 1517131 w 3116687"/>
              <a:gd name="connsiteY15" fmla="*/ 170002 h 1527435"/>
              <a:gd name="connsiteX16" fmla="*/ 1751527 w 3116687"/>
              <a:gd name="connsiteY16" fmla="*/ 146820 h 1527435"/>
              <a:gd name="connsiteX17" fmla="*/ 1973044 w 3116687"/>
              <a:gd name="connsiteY17" fmla="*/ 126213 h 1527435"/>
              <a:gd name="connsiteX18" fmla="*/ 2240924 w 3116687"/>
              <a:gd name="connsiteY18" fmla="*/ 97880 h 1527435"/>
              <a:gd name="connsiteX19" fmla="*/ 2480471 w 3116687"/>
              <a:gd name="connsiteY19" fmla="*/ 74698 h 1527435"/>
              <a:gd name="connsiteX20" fmla="*/ 2591229 w 3116687"/>
              <a:gd name="connsiteY20" fmla="*/ 61819 h 1527435"/>
              <a:gd name="connsiteX21" fmla="*/ 2647896 w 3116687"/>
              <a:gd name="connsiteY21" fmla="*/ 41213 h 1527435"/>
              <a:gd name="connsiteX22" fmla="*/ 2756079 w 3116687"/>
              <a:gd name="connsiteY22" fmla="*/ 0 h 1527435"/>
              <a:gd name="connsiteX23" fmla="*/ 2776685 w 3116687"/>
              <a:gd name="connsiteY23" fmla="*/ 0 h 1527435"/>
              <a:gd name="connsiteX24" fmla="*/ 2792140 w 3116687"/>
              <a:gd name="connsiteY24" fmla="*/ 2576 h 1527435"/>
              <a:gd name="connsiteX25" fmla="*/ 2843655 w 3116687"/>
              <a:gd name="connsiteY25" fmla="*/ 38637 h 1527435"/>
              <a:gd name="connsiteX26" fmla="*/ 2980171 w 3116687"/>
              <a:gd name="connsiteY26" fmla="*/ 128789 h 1527435"/>
              <a:gd name="connsiteX27" fmla="*/ 3049717 w 3116687"/>
              <a:gd name="connsiteY27" fmla="*/ 170002 h 1527435"/>
              <a:gd name="connsiteX28" fmla="*/ 3090930 w 3116687"/>
              <a:gd name="connsiteY28" fmla="*/ 195759 h 1527435"/>
              <a:gd name="connsiteX29" fmla="*/ 3103809 w 3116687"/>
              <a:gd name="connsiteY29" fmla="*/ 213790 h 1527435"/>
              <a:gd name="connsiteX30" fmla="*/ 3111536 w 3116687"/>
              <a:gd name="connsiteY30" fmla="*/ 229244 h 1527435"/>
              <a:gd name="connsiteX31" fmla="*/ 3116687 w 3116687"/>
              <a:gd name="connsiteY31" fmla="*/ 242123 h 1527435"/>
              <a:gd name="connsiteX32" fmla="*/ 3116687 w 3116687"/>
              <a:gd name="connsiteY32" fmla="*/ 260154 h 1527435"/>
              <a:gd name="connsiteX33" fmla="*/ 3111536 w 3116687"/>
              <a:gd name="connsiteY33" fmla="*/ 283336 h 1527435"/>
              <a:gd name="connsiteX34" fmla="*/ 3093506 w 3116687"/>
              <a:gd name="connsiteY34" fmla="*/ 306518 h 1527435"/>
              <a:gd name="connsiteX35" fmla="*/ 3067748 w 3116687"/>
              <a:gd name="connsiteY35" fmla="*/ 332275 h 1527435"/>
              <a:gd name="connsiteX36" fmla="*/ 3026535 w 3116687"/>
              <a:gd name="connsiteY36" fmla="*/ 479094 h 1527435"/>
              <a:gd name="connsiteX37" fmla="*/ 2956989 w 3116687"/>
              <a:gd name="connsiteY37" fmla="*/ 741823 h 1527435"/>
              <a:gd name="connsiteX38" fmla="*/ 2877140 w 3116687"/>
              <a:gd name="connsiteY38" fmla="*/ 1022583 h 1527435"/>
              <a:gd name="connsiteX39" fmla="*/ 2799867 w 3116687"/>
              <a:gd name="connsiteY39" fmla="*/ 1300767 h 1527435"/>
              <a:gd name="connsiteX40" fmla="*/ 2756079 w 3116687"/>
              <a:gd name="connsiteY40" fmla="*/ 1468192 h 1527435"/>
              <a:gd name="connsiteX41" fmla="*/ 2738049 w 3116687"/>
              <a:gd name="connsiteY41" fmla="*/ 1496525 h 1527435"/>
              <a:gd name="connsiteX42" fmla="*/ 2722594 w 3116687"/>
              <a:gd name="connsiteY42" fmla="*/ 1514556 h 1527435"/>
              <a:gd name="connsiteX43" fmla="*/ 2707139 w 3116687"/>
              <a:gd name="connsiteY43" fmla="*/ 1522283 h 1527435"/>
              <a:gd name="connsiteX44" fmla="*/ 2691685 w 3116687"/>
              <a:gd name="connsiteY44" fmla="*/ 1527435 h 1527435"/>
              <a:gd name="connsiteX45" fmla="*/ 2681382 w 3116687"/>
              <a:gd name="connsiteY45" fmla="*/ 1527435 h 1527435"/>
              <a:gd name="connsiteX46" fmla="*/ 2655624 w 3116687"/>
              <a:gd name="connsiteY46" fmla="*/ 1522283 h 1527435"/>
              <a:gd name="connsiteX47" fmla="*/ 2645321 w 3116687"/>
              <a:gd name="connsiteY47" fmla="*/ 1511980 h 1527435"/>
              <a:gd name="connsiteX48" fmla="*/ 2632442 w 3116687"/>
              <a:gd name="connsiteY48" fmla="*/ 1491374 h 1527435"/>
              <a:gd name="connsiteX49" fmla="*/ 2619563 w 3116687"/>
              <a:gd name="connsiteY49" fmla="*/ 1468192 h 1527435"/>
              <a:gd name="connsiteX50" fmla="*/ 2573199 w 3116687"/>
              <a:gd name="connsiteY50" fmla="*/ 1249251 h 1527435"/>
              <a:gd name="connsiteX51" fmla="*/ 2598957 w 3116687"/>
              <a:gd name="connsiteY51" fmla="*/ 1120462 h 1527435"/>
              <a:gd name="connsiteX52" fmla="*/ 2635018 w 3116687"/>
              <a:gd name="connsiteY52" fmla="*/ 955613 h 1527435"/>
              <a:gd name="connsiteX53" fmla="*/ 2668503 w 3116687"/>
              <a:gd name="connsiteY53" fmla="*/ 795915 h 1527435"/>
              <a:gd name="connsiteX54" fmla="*/ 2686533 w 3116687"/>
              <a:gd name="connsiteY54" fmla="*/ 695460 h 1527435"/>
              <a:gd name="connsiteX55" fmla="*/ 2707139 w 3116687"/>
              <a:gd name="connsiteY55" fmla="*/ 334851 h 1527435"/>
              <a:gd name="connsiteX56" fmla="*/ 2707139 w 3116687"/>
              <a:gd name="connsiteY56" fmla="*/ 309093 h 1527435"/>
              <a:gd name="connsiteX57" fmla="*/ 2699412 w 3116687"/>
              <a:gd name="connsiteY57" fmla="*/ 291063 h 1527435"/>
              <a:gd name="connsiteX58" fmla="*/ 2686533 w 3116687"/>
              <a:gd name="connsiteY58" fmla="*/ 275608 h 1527435"/>
              <a:gd name="connsiteX59" fmla="*/ 2668503 w 3116687"/>
              <a:gd name="connsiteY59" fmla="*/ 267881 h 1527435"/>
              <a:gd name="connsiteX60" fmla="*/ 2601533 w 3116687"/>
              <a:gd name="connsiteY60" fmla="*/ 262729 h 1527435"/>
              <a:gd name="connsiteX61" fmla="*/ 2354258 w 3116687"/>
              <a:gd name="connsiteY61" fmla="*/ 270457 h 1527435"/>
              <a:gd name="connsiteX62" fmla="*/ 2137893 w 3116687"/>
              <a:gd name="connsiteY62" fmla="*/ 280760 h 1527435"/>
              <a:gd name="connsiteX63" fmla="*/ 1813346 w 3116687"/>
              <a:gd name="connsiteY63" fmla="*/ 303942 h 1527435"/>
              <a:gd name="connsiteX64" fmla="*/ 1535162 w 3116687"/>
              <a:gd name="connsiteY64" fmla="*/ 332275 h 1527435"/>
              <a:gd name="connsiteX65" fmla="*/ 1264706 w 3116687"/>
              <a:gd name="connsiteY65" fmla="*/ 376063 h 1527435"/>
              <a:gd name="connsiteX66" fmla="*/ 1068947 w 3116687"/>
              <a:gd name="connsiteY66" fmla="*/ 396670 h 1527435"/>
              <a:gd name="connsiteX0" fmla="*/ 1068947 w 3116687"/>
              <a:gd name="connsiteY0" fmla="*/ 396670 h 1527435"/>
              <a:gd name="connsiteX1" fmla="*/ 646520 w 3116687"/>
              <a:gd name="connsiteY1" fmla="*/ 440458 h 1527435"/>
              <a:gd name="connsiteX2" fmla="*/ 226668 w 3116687"/>
              <a:gd name="connsiteY2" fmla="*/ 484246 h 1527435"/>
              <a:gd name="connsiteX3" fmla="*/ 87576 w 3116687"/>
              <a:gd name="connsiteY3" fmla="*/ 494549 h 1527435"/>
              <a:gd name="connsiteX4" fmla="*/ 0 w 3116687"/>
              <a:gd name="connsiteY4" fmla="*/ 242123 h 1527435"/>
              <a:gd name="connsiteX5" fmla="*/ 46364 w 3116687"/>
              <a:gd name="connsiteY5" fmla="*/ 265305 h 1527435"/>
              <a:gd name="connsiteX6" fmla="*/ 85001 w 3116687"/>
              <a:gd name="connsiteY6" fmla="*/ 280760 h 1527435"/>
              <a:gd name="connsiteX7" fmla="*/ 126213 w 3116687"/>
              <a:gd name="connsiteY7" fmla="*/ 291063 h 1527435"/>
              <a:gd name="connsiteX8" fmla="*/ 172577 w 3116687"/>
              <a:gd name="connsiteY8" fmla="*/ 301366 h 1527435"/>
              <a:gd name="connsiteX9" fmla="*/ 229244 w 3116687"/>
              <a:gd name="connsiteY9" fmla="*/ 309093 h 1527435"/>
              <a:gd name="connsiteX10" fmla="*/ 306517 w 3116687"/>
              <a:gd name="connsiteY10" fmla="*/ 311669 h 1527435"/>
              <a:gd name="connsiteX11" fmla="*/ 378639 w 3116687"/>
              <a:gd name="connsiteY11" fmla="*/ 306518 h 1527435"/>
              <a:gd name="connsiteX12" fmla="*/ 618186 w 3116687"/>
              <a:gd name="connsiteY12" fmla="*/ 280760 h 1527435"/>
              <a:gd name="connsiteX13" fmla="*/ 880915 w 3116687"/>
              <a:gd name="connsiteY13" fmla="*/ 249851 h 1527435"/>
              <a:gd name="connsiteX14" fmla="*/ 1223493 w 3116687"/>
              <a:gd name="connsiteY14" fmla="*/ 208638 h 1527435"/>
              <a:gd name="connsiteX15" fmla="*/ 1517131 w 3116687"/>
              <a:gd name="connsiteY15" fmla="*/ 170002 h 1527435"/>
              <a:gd name="connsiteX16" fmla="*/ 1751527 w 3116687"/>
              <a:gd name="connsiteY16" fmla="*/ 146820 h 1527435"/>
              <a:gd name="connsiteX17" fmla="*/ 1973044 w 3116687"/>
              <a:gd name="connsiteY17" fmla="*/ 126213 h 1527435"/>
              <a:gd name="connsiteX18" fmla="*/ 2240924 w 3116687"/>
              <a:gd name="connsiteY18" fmla="*/ 97880 h 1527435"/>
              <a:gd name="connsiteX19" fmla="*/ 2480471 w 3116687"/>
              <a:gd name="connsiteY19" fmla="*/ 74698 h 1527435"/>
              <a:gd name="connsiteX20" fmla="*/ 2591229 w 3116687"/>
              <a:gd name="connsiteY20" fmla="*/ 61819 h 1527435"/>
              <a:gd name="connsiteX21" fmla="*/ 2647896 w 3116687"/>
              <a:gd name="connsiteY21" fmla="*/ 41213 h 1527435"/>
              <a:gd name="connsiteX22" fmla="*/ 2756079 w 3116687"/>
              <a:gd name="connsiteY22" fmla="*/ 0 h 1527435"/>
              <a:gd name="connsiteX23" fmla="*/ 2776685 w 3116687"/>
              <a:gd name="connsiteY23" fmla="*/ 0 h 1527435"/>
              <a:gd name="connsiteX24" fmla="*/ 2792140 w 3116687"/>
              <a:gd name="connsiteY24" fmla="*/ 2576 h 1527435"/>
              <a:gd name="connsiteX25" fmla="*/ 2843655 w 3116687"/>
              <a:gd name="connsiteY25" fmla="*/ 38637 h 1527435"/>
              <a:gd name="connsiteX26" fmla="*/ 2980171 w 3116687"/>
              <a:gd name="connsiteY26" fmla="*/ 128789 h 1527435"/>
              <a:gd name="connsiteX27" fmla="*/ 3049717 w 3116687"/>
              <a:gd name="connsiteY27" fmla="*/ 170002 h 1527435"/>
              <a:gd name="connsiteX28" fmla="*/ 3090930 w 3116687"/>
              <a:gd name="connsiteY28" fmla="*/ 195759 h 1527435"/>
              <a:gd name="connsiteX29" fmla="*/ 3103809 w 3116687"/>
              <a:gd name="connsiteY29" fmla="*/ 213790 h 1527435"/>
              <a:gd name="connsiteX30" fmla="*/ 3111536 w 3116687"/>
              <a:gd name="connsiteY30" fmla="*/ 229244 h 1527435"/>
              <a:gd name="connsiteX31" fmla="*/ 3116687 w 3116687"/>
              <a:gd name="connsiteY31" fmla="*/ 242123 h 1527435"/>
              <a:gd name="connsiteX32" fmla="*/ 3116687 w 3116687"/>
              <a:gd name="connsiteY32" fmla="*/ 260154 h 1527435"/>
              <a:gd name="connsiteX33" fmla="*/ 3111536 w 3116687"/>
              <a:gd name="connsiteY33" fmla="*/ 283336 h 1527435"/>
              <a:gd name="connsiteX34" fmla="*/ 3093506 w 3116687"/>
              <a:gd name="connsiteY34" fmla="*/ 306518 h 1527435"/>
              <a:gd name="connsiteX35" fmla="*/ 3067748 w 3116687"/>
              <a:gd name="connsiteY35" fmla="*/ 332275 h 1527435"/>
              <a:gd name="connsiteX36" fmla="*/ 3026535 w 3116687"/>
              <a:gd name="connsiteY36" fmla="*/ 479094 h 1527435"/>
              <a:gd name="connsiteX37" fmla="*/ 2956989 w 3116687"/>
              <a:gd name="connsiteY37" fmla="*/ 741823 h 1527435"/>
              <a:gd name="connsiteX38" fmla="*/ 2877140 w 3116687"/>
              <a:gd name="connsiteY38" fmla="*/ 1022583 h 1527435"/>
              <a:gd name="connsiteX39" fmla="*/ 2799867 w 3116687"/>
              <a:gd name="connsiteY39" fmla="*/ 1300767 h 1527435"/>
              <a:gd name="connsiteX40" fmla="*/ 2756079 w 3116687"/>
              <a:gd name="connsiteY40" fmla="*/ 1468192 h 1527435"/>
              <a:gd name="connsiteX41" fmla="*/ 2738049 w 3116687"/>
              <a:gd name="connsiteY41" fmla="*/ 1496525 h 1527435"/>
              <a:gd name="connsiteX42" fmla="*/ 2722594 w 3116687"/>
              <a:gd name="connsiteY42" fmla="*/ 1514556 h 1527435"/>
              <a:gd name="connsiteX43" fmla="*/ 2707139 w 3116687"/>
              <a:gd name="connsiteY43" fmla="*/ 1522283 h 1527435"/>
              <a:gd name="connsiteX44" fmla="*/ 2691685 w 3116687"/>
              <a:gd name="connsiteY44" fmla="*/ 1527435 h 1527435"/>
              <a:gd name="connsiteX45" fmla="*/ 2681382 w 3116687"/>
              <a:gd name="connsiteY45" fmla="*/ 1527435 h 1527435"/>
              <a:gd name="connsiteX46" fmla="*/ 2655624 w 3116687"/>
              <a:gd name="connsiteY46" fmla="*/ 1522283 h 1527435"/>
              <a:gd name="connsiteX47" fmla="*/ 2645321 w 3116687"/>
              <a:gd name="connsiteY47" fmla="*/ 1511980 h 1527435"/>
              <a:gd name="connsiteX48" fmla="*/ 2632442 w 3116687"/>
              <a:gd name="connsiteY48" fmla="*/ 1491374 h 1527435"/>
              <a:gd name="connsiteX49" fmla="*/ 2619563 w 3116687"/>
              <a:gd name="connsiteY49" fmla="*/ 1468192 h 1527435"/>
              <a:gd name="connsiteX50" fmla="*/ 2524597 w 3116687"/>
              <a:gd name="connsiteY50" fmla="*/ 1463790 h 1527435"/>
              <a:gd name="connsiteX51" fmla="*/ 2598957 w 3116687"/>
              <a:gd name="connsiteY51" fmla="*/ 1120462 h 1527435"/>
              <a:gd name="connsiteX52" fmla="*/ 2635018 w 3116687"/>
              <a:gd name="connsiteY52" fmla="*/ 955613 h 1527435"/>
              <a:gd name="connsiteX53" fmla="*/ 2668503 w 3116687"/>
              <a:gd name="connsiteY53" fmla="*/ 795915 h 1527435"/>
              <a:gd name="connsiteX54" fmla="*/ 2686533 w 3116687"/>
              <a:gd name="connsiteY54" fmla="*/ 695460 h 1527435"/>
              <a:gd name="connsiteX55" fmla="*/ 2707139 w 3116687"/>
              <a:gd name="connsiteY55" fmla="*/ 334851 h 1527435"/>
              <a:gd name="connsiteX56" fmla="*/ 2707139 w 3116687"/>
              <a:gd name="connsiteY56" fmla="*/ 309093 h 1527435"/>
              <a:gd name="connsiteX57" fmla="*/ 2699412 w 3116687"/>
              <a:gd name="connsiteY57" fmla="*/ 291063 h 1527435"/>
              <a:gd name="connsiteX58" fmla="*/ 2686533 w 3116687"/>
              <a:gd name="connsiteY58" fmla="*/ 275608 h 1527435"/>
              <a:gd name="connsiteX59" fmla="*/ 2668503 w 3116687"/>
              <a:gd name="connsiteY59" fmla="*/ 267881 h 1527435"/>
              <a:gd name="connsiteX60" fmla="*/ 2601533 w 3116687"/>
              <a:gd name="connsiteY60" fmla="*/ 262729 h 1527435"/>
              <a:gd name="connsiteX61" fmla="*/ 2354258 w 3116687"/>
              <a:gd name="connsiteY61" fmla="*/ 270457 h 1527435"/>
              <a:gd name="connsiteX62" fmla="*/ 2137893 w 3116687"/>
              <a:gd name="connsiteY62" fmla="*/ 280760 h 1527435"/>
              <a:gd name="connsiteX63" fmla="*/ 1813346 w 3116687"/>
              <a:gd name="connsiteY63" fmla="*/ 303942 h 1527435"/>
              <a:gd name="connsiteX64" fmla="*/ 1535162 w 3116687"/>
              <a:gd name="connsiteY64" fmla="*/ 332275 h 1527435"/>
              <a:gd name="connsiteX65" fmla="*/ 1264706 w 3116687"/>
              <a:gd name="connsiteY65" fmla="*/ 376063 h 1527435"/>
              <a:gd name="connsiteX66" fmla="*/ 1068947 w 3116687"/>
              <a:gd name="connsiteY66" fmla="*/ 396670 h 1527435"/>
              <a:gd name="connsiteX0" fmla="*/ 1068947 w 3116687"/>
              <a:gd name="connsiteY0" fmla="*/ 396670 h 1527435"/>
              <a:gd name="connsiteX1" fmla="*/ 646520 w 3116687"/>
              <a:gd name="connsiteY1" fmla="*/ 440458 h 1527435"/>
              <a:gd name="connsiteX2" fmla="*/ 226668 w 3116687"/>
              <a:gd name="connsiteY2" fmla="*/ 484246 h 1527435"/>
              <a:gd name="connsiteX3" fmla="*/ 87576 w 3116687"/>
              <a:gd name="connsiteY3" fmla="*/ 494549 h 1527435"/>
              <a:gd name="connsiteX4" fmla="*/ 0 w 3116687"/>
              <a:gd name="connsiteY4" fmla="*/ 242123 h 1527435"/>
              <a:gd name="connsiteX5" fmla="*/ 46364 w 3116687"/>
              <a:gd name="connsiteY5" fmla="*/ 265305 h 1527435"/>
              <a:gd name="connsiteX6" fmla="*/ 85001 w 3116687"/>
              <a:gd name="connsiteY6" fmla="*/ 280760 h 1527435"/>
              <a:gd name="connsiteX7" fmla="*/ 126213 w 3116687"/>
              <a:gd name="connsiteY7" fmla="*/ 291063 h 1527435"/>
              <a:gd name="connsiteX8" fmla="*/ 172577 w 3116687"/>
              <a:gd name="connsiteY8" fmla="*/ 301366 h 1527435"/>
              <a:gd name="connsiteX9" fmla="*/ 229244 w 3116687"/>
              <a:gd name="connsiteY9" fmla="*/ 309093 h 1527435"/>
              <a:gd name="connsiteX10" fmla="*/ 306517 w 3116687"/>
              <a:gd name="connsiteY10" fmla="*/ 311669 h 1527435"/>
              <a:gd name="connsiteX11" fmla="*/ 378639 w 3116687"/>
              <a:gd name="connsiteY11" fmla="*/ 306518 h 1527435"/>
              <a:gd name="connsiteX12" fmla="*/ 618186 w 3116687"/>
              <a:gd name="connsiteY12" fmla="*/ 280760 h 1527435"/>
              <a:gd name="connsiteX13" fmla="*/ 880915 w 3116687"/>
              <a:gd name="connsiteY13" fmla="*/ 249851 h 1527435"/>
              <a:gd name="connsiteX14" fmla="*/ 1223493 w 3116687"/>
              <a:gd name="connsiteY14" fmla="*/ 208638 h 1527435"/>
              <a:gd name="connsiteX15" fmla="*/ 1517131 w 3116687"/>
              <a:gd name="connsiteY15" fmla="*/ 170002 h 1527435"/>
              <a:gd name="connsiteX16" fmla="*/ 1751527 w 3116687"/>
              <a:gd name="connsiteY16" fmla="*/ 146820 h 1527435"/>
              <a:gd name="connsiteX17" fmla="*/ 1973044 w 3116687"/>
              <a:gd name="connsiteY17" fmla="*/ 126213 h 1527435"/>
              <a:gd name="connsiteX18" fmla="*/ 2240924 w 3116687"/>
              <a:gd name="connsiteY18" fmla="*/ 97880 h 1527435"/>
              <a:gd name="connsiteX19" fmla="*/ 2480471 w 3116687"/>
              <a:gd name="connsiteY19" fmla="*/ 74698 h 1527435"/>
              <a:gd name="connsiteX20" fmla="*/ 2591229 w 3116687"/>
              <a:gd name="connsiteY20" fmla="*/ 61819 h 1527435"/>
              <a:gd name="connsiteX21" fmla="*/ 2647896 w 3116687"/>
              <a:gd name="connsiteY21" fmla="*/ 41213 h 1527435"/>
              <a:gd name="connsiteX22" fmla="*/ 2756079 w 3116687"/>
              <a:gd name="connsiteY22" fmla="*/ 0 h 1527435"/>
              <a:gd name="connsiteX23" fmla="*/ 2776685 w 3116687"/>
              <a:gd name="connsiteY23" fmla="*/ 0 h 1527435"/>
              <a:gd name="connsiteX24" fmla="*/ 2792140 w 3116687"/>
              <a:gd name="connsiteY24" fmla="*/ 2576 h 1527435"/>
              <a:gd name="connsiteX25" fmla="*/ 2843655 w 3116687"/>
              <a:gd name="connsiteY25" fmla="*/ 38637 h 1527435"/>
              <a:gd name="connsiteX26" fmla="*/ 2980171 w 3116687"/>
              <a:gd name="connsiteY26" fmla="*/ 128789 h 1527435"/>
              <a:gd name="connsiteX27" fmla="*/ 3049717 w 3116687"/>
              <a:gd name="connsiteY27" fmla="*/ 170002 h 1527435"/>
              <a:gd name="connsiteX28" fmla="*/ 3090930 w 3116687"/>
              <a:gd name="connsiteY28" fmla="*/ 195759 h 1527435"/>
              <a:gd name="connsiteX29" fmla="*/ 3103809 w 3116687"/>
              <a:gd name="connsiteY29" fmla="*/ 213790 h 1527435"/>
              <a:gd name="connsiteX30" fmla="*/ 3111536 w 3116687"/>
              <a:gd name="connsiteY30" fmla="*/ 229244 h 1527435"/>
              <a:gd name="connsiteX31" fmla="*/ 3116687 w 3116687"/>
              <a:gd name="connsiteY31" fmla="*/ 242123 h 1527435"/>
              <a:gd name="connsiteX32" fmla="*/ 3116687 w 3116687"/>
              <a:gd name="connsiteY32" fmla="*/ 260154 h 1527435"/>
              <a:gd name="connsiteX33" fmla="*/ 3111536 w 3116687"/>
              <a:gd name="connsiteY33" fmla="*/ 283336 h 1527435"/>
              <a:gd name="connsiteX34" fmla="*/ 3093506 w 3116687"/>
              <a:gd name="connsiteY34" fmla="*/ 306518 h 1527435"/>
              <a:gd name="connsiteX35" fmla="*/ 3067748 w 3116687"/>
              <a:gd name="connsiteY35" fmla="*/ 332275 h 1527435"/>
              <a:gd name="connsiteX36" fmla="*/ 3026535 w 3116687"/>
              <a:gd name="connsiteY36" fmla="*/ 479094 h 1527435"/>
              <a:gd name="connsiteX37" fmla="*/ 2956989 w 3116687"/>
              <a:gd name="connsiteY37" fmla="*/ 741823 h 1527435"/>
              <a:gd name="connsiteX38" fmla="*/ 2877140 w 3116687"/>
              <a:gd name="connsiteY38" fmla="*/ 1022583 h 1527435"/>
              <a:gd name="connsiteX39" fmla="*/ 2799867 w 3116687"/>
              <a:gd name="connsiteY39" fmla="*/ 1300767 h 1527435"/>
              <a:gd name="connsiteX40" fmla="*/ 2756079 w 3116687"/>
              <a:gd name="connsiteY40" fmla="*/ 1468192 h 1527435"/>
              <a:gd name="connsiteX41" fmla="*/ 2738049 w 3116687"/>
              <a:gd name="connsiteY41" fmla="*/ 1496525 h 1527435"/>
              <a:gd name="connsiteX42" fmla="*/ 2722594 w 3116687"/>
              <a:gd name="connsiteY42" fmla="*/ 1514556 h 1527435"/>
              <a:gd name="connsiteX43" fmla="*/ 2707139 w 3116687"/>
              <a:gd name="connsiteY43" fmla="*/ 1522283 h 1527435"/>
              <a:gd name="connsiteX44" fmla="*/ 2691685 w 3116687"/>
              <a:gd name="connsiteY44" fmla="*/ 1527435 h 1527435"/>
              <a:gd name="connsiteX45" fmla="*/ 2681382 w 3116687"/>
              <a:gd name="connsiteY45" fmla="*/ 1527435 h 1527435"/>
              <a:gd name="connsiteX46" fmla="*/ 2655624 w 3116687"/>
              <a:gd name="connsiteY46" fmla="*/ 1522283 h 1527435"/>
              <a:gd name="connsiteX47" fmla="*/ 2645321 w 3116687"/>
              <a:gd name="connsiteY47" fmla="*/ 1511980 h 1527435"/>
              <a:gd name="connsiteX48" fmla="*/ 2632442 w 3116687"/>
              <a:gd name="connsiteY48" fmla="*/ 1491374 h 1527435"/>
              <a:gd name="connsiteX49" fmla="*/ 2619563 w 3116687"/>
              <a:gd name="connsiteY49" fmla="*/ 1468192 h 1527435"/>
              <a:gd name="connsiteX50" fmla="*/ 2524597 w 3116687"/>
              <a:gd name="connsiteY50" fmla="*/ 1463790 h 1527435"/>
              <a:gd name="connsiteX51" fmla="*/ 2535879 w 3116687"/>
              <a:gd name="connsiteY51" fmla="*/ 1417084 h 1527435"/>
              <a:gd name="connsiteX52" fmla="*/ 2598957 w 3116687"/>
              <a:gd name="connsiteY52" fmla="*/ 1120462 h 1527435"/>
              <a:gd name="connsiteX53" fmla="*/ 2635018 w 3116687"/>
              <a:gd name="connsiteY53" fmla="*/ 955613 h 1527435"/>
              <a:gd name="connsiteX54" fmla="*/ 2668503 w 3116687"/>
              <a:gd name="connsiteY54" fmla="*/ 795915 h 1527435"/>
              <a:gd name="connsiteX55" fmla="*/ 2686533 w 3116687"/>
              <a:gd name="connsiteY55" fmla="*/ 695460 h 1527435"/>
              <a:gd name="connsiteX56" fmla="*/ 2707139 w 3116687"/>
              <a:gd name="connsiteY56" fmla="*/ 334851 h 1527435"/>
              <a:gd name="connsiteX57" fmla="*/ 2707139 w 3116687"/>
              <a:gd name="connsiteY57" fmla="*/ 309093 h 1527435"/>
              <a:gd name="connsiteX58" fmla="*/ 2699412 w 3116687"/>
              <a:gd name="connsiteY58" fmla="*/ 291063 h 1527435"/>
              <a:gd name="connsiteX59" fmla="*/ 2686533 w 3116687"/>
              <a:gd name="connsiteY59" fmla="*/ 275608 h 1527435"/>
              <a:gd name="connsiteX60" fmla="*/ 2668503 w 3116687"/>
              <a:gd name="connsiteY60" fmla="*/ 267881 h 1527435"/>
              <a:gd name="connsiteX61" fmla="*/ 2601533 w 3116687"/>
              <a:gd name="connsiteY61" fmla="*/ 262729 h 1527435"/>
              <a:gd name="connsiteX62" fmla="*/ 2354258 w 3116687"/>
              <a:gd name="connsiteY62" fmla="*/ 270457 h 1527435"/>
              <a:gd name="connsiteX63" fmla="*/ 2137893 w 3116687"/>
              <a:gd name="connsiteY63" fmla="*/ 280760 h 1527435"/>
              <a:gd name="connsiteX64" fmla="*/ 1813346 w 3116687"/>
              <a:gd name="connsiteY64" fmla="*/ 303942 h 1527435"/>
              <a:gd name="connsiteX65" fmla="*/ 1535162 w 3116687"/>
              <a:gd name="connsiteY65" fmla="*/ 332275 h 1527435"/>
              <a:gd name="connsiteX66" fmla="*/ 1264706 w 3116687"/>
              <a:gd name="connsiteY66" fmla="*/ 376063 h 1527435"/>
              <a:gd name="connsiteX67" fmla="*/ 1068947 w 3116687"/>
              <a:gd name="connsiteY67" fmla="*/ 396670 h 1527435"/>
              <a:gd name="connsiteX0" fmla="*/ 1068947 w 3116687"/>
              <a:gd name="connsiteY0" fmla="*/ 396670 h 1527435"/>
              <a:gd name="connsiteX1" fmla="*/ 646520 w 3116687"/>
              <a:gd name="connsiteY1" fmla="*/ 440458 h 1527435"/>
              <a:gd name="connsiteX2" fmla="*/ 226668 w 3116687"/>
              <a:gd name="connsiteY2" fmla="*/ 484246 h 1527435"/>
              <a:gd name="connsiteX3" fmla="*/ 87576 w 3116687"/>
              <a:gd name="connsiteY3" fmla="*/ 494549 h 1527435"/>
              <a:gd name="connsiteX4" fmla="*/ 0 w 3116687"/>
              <a:gd name="connsiteY4" fmla="*/ 242123 h 1527435"/>
              <a:gd name="connsiteX5" fmla="*/ 46364 w 3116687"/>
              <a:gd name="connsiteY5" fmla="*/ 265305 h 1527435"/>
              <a:gd name="connsiteX6" fmla="*/ 85001 w 3116687"/>
              <a:gd name="connsiteY6" fmla="*/ 280760 h 1527435"/>
              <a:gd name="connsiteX7" fmla="*/ 126213 w 3116687"/>
              <a:gd name="connsiteY7" fmla="*/ 291063 h 1527435"/>
              <a:gd name="connsiteX8" fmla="*/ 172577 w 3116687"/>
              <a:gd name="connsiteY8" fmla="*/ 301366 h 1527435"/>
              <a:gd name="connsiteX9" fmla="*/ 229244 w 3116687"/>
              <a:gd name="connsiteY9" fmla="*/ 309093 h 1527435"/>
              <a:gd name="connsiteX10" fmla="*/ 306517 w 3116687"/>
              <a:gd name="connsiteY10" fmla="*/ 311669 h 1527435"/>
              <a:gd name="connsiteX11" fmla="*/ 378639 w 3116687"/>
              <a:gd name="connsiteY11" fmla="*/ 306518 h 1527435"/>
              <a:gd name="connsiteX12" fmla="*/ 618186 w 3116687"/>
              <a:gd name="connsiteY12" fmla="*/ 280760 h 1527435"/>
              <a:gd name="connsiteX13" fmla="*/ 880915 w 3116687"/>
              <a:gd name="connsiteY13" fmla="*/ 249851 h 1527435"/>
              <a:gd name="connsiteX14" fmla="*/ 1223493 w 3116687"/>
              <a:gd name="connsiteY14" fmla="*/ 208638 h 1527435"/>
              <a:gd name="connsiteX15" fmla="*/ 1517131 w 3116687"/>
              <a:gd name="connsiteY15" fmla="*/ 170002 h 1527435"/>
              <a:gd name="connsiteX16" fmla="*/ 1751527 w 3116687"/>
              <a:gd name="connsiteY16" fmla="*/ 146820 h 1527435"/>
              <a:gd name="connsiteX17" fmla="*/ 1973044 w 3116687"/>
              <a:gd name="connsiteY17" fmla="*/ 126213 h 1527435"/>
              <a:gd name="connsiteX18" fmla="*/ 2240924 w 3116687"/>
              <a:gd name="connsiteY18" fmla="*/ 97880 h 1527435"/>
              <a:gd name="connsiteX19" fmla="*/ 2480471 w 3116687"/>
              <a:gd name="connsiteY19" fmla="*/ 74698 h 1527435"/>
              <a:gd name="connsiteX20" fmla="*/ 2591229 w 3116687"/>
              <a:gd name="connsiteY20" fmla="*/ 61819 h 1527435"/>
              <a:gd name="connsiteX21" fmla="*/ 2647896 w 3116687"/>
              <a:gd name="connsiteY21" fmla="*/ 41213 h 1527435"/>
              <a:gd name="connsiteX22" fmla="*/ 2756079 w 3116687"/>
              <a:gd name="connsiteY22" fmla="*/ 0 h 1527435"/>
              <a:gd name="connsiteX23" fmla="*/ 2776685 w 3116687"/>
              <a:gd name="connsiteY23" fmla="*/ 0 h 1527435"/>
              <a:gd name="connsiteX24" fmla="*/ 2792140 w 3116687"/>
              <a:gd name="connsiteY24" fmla="*/ 2576 h 1527435"/>
              <a:gd name="connsiteX25" fmla="*/ 2843655 w 3116687"/>
              <a:gd name="connsiteY25" fmla="*/ 38637 h 1527435"/>
              <a:gd name="connsiteX26" fmla="*/ 2980171 w 3116687"/>
              <a:gd name="connsiteY26" fmla="*/ 128789 h 1527435"/>
              <a:gd name="connsiteX27" fmla="*/ 3049717 w 3116687"/>
              <a:gd name="connsiteY27" fmla="*/ 170002 h 1527435"/>
              <a:gd name="connsiteX28" fmla="*/ 3090930 w 3116687"/>
              <a:gd name="connsiteY28" fmla="*/ 195759 h 1527435"/>
              <a:gd name="connsiteX29" fmla="*/ 3103809 w 3116687"/>
              <a:gd name="connsiteY29" fmla="*/ 213790 h 1527435"/>
              <a:gd name="connsiteX30" fmla="*/ 3111536 w 3116687"/>
              <a:gd name="connsiteY30" fmla="*/ 229244 h 1527435"/>
              <a:gd name="connsiteX31" fmla="*/ 3116687 w 3116687"/>
              <a:gd name="connsiteY31" fmla="*/ 242123 h 1527435"/>
              <a:gd name="connsiteX32" fmla="*/ 3116687 w 3116687"/>
              <a:gd name="connsiteY32" fmla="*/ 260154 h 1527435"/>
              <a:gd name="connsiteX33" fmla="*/ 3111536 w 3116687"/>
              <a:gd name="connsiteY33" fmla="*/ 283336 h 1527435"/>
              <a:gd name="connsiteX34" fmla="*/ 3093506 w 3116687"/>
              <a:gd name="connsiteY34" fmla="*/ 306518 h 1527435"/>
              <a:gd name="connsiteX35" fmla="*/ 3067748 w 3116687"/>
              <a:gd name="connsiteY35" fmla="*/ 332275 h 1527435"/>
              <a:gd name="connsiteX36" fmla="*/ 3026535 w 3116687"/>
              <a:gd name="connsiteY36" fmla="*/ 479094 h 1527435"/>
              <a:gd name="connsiteX37" fmla="*/ 2956989 w 3116687"/>
              <a:gd name="connsiteY37" fmla="*/ 741823 h 1527435"/>
              <a:gd name="connsiteX38" fmla="*/ 2877140 w 3116687"/>
              <a:gd name="connsiteY38" fmla="*/ 1022583 h 1527435"/>
              <a:gd name="connsiteX39" fmla="*/ 2799867 w 3116687"/>
              <a:gd name="connsiteY39" fmla="*/ 1300767 h 1527435"/>
              <a:gd name="connsiteX40" fmla="*/ 2756079 w 3116687"/>
              <a:gd name="connsiteY40" fmla="*/ 1468192 h 1527435"/>
              <a:gd name="connsiteX41" fmla="*/ 2738049 w 3116687"/>
              <a:gd name="connsiteY41" fmla="*/ 1496525 h 1527435"/>
              <a:gd name="connsiteX42" fmla="*/ 2722594 w 3116687"/>
              <a:gd name="connsiteY42" fmla="*/ 1514556 h 1527435"/>
              <a:gd name="connsiteX43" fmla="*/ 2707139 w 3116687"/>
              <a:gd name="connsiteY43" fmla="*/ 1522283 h 1527435"/>
              <a:gd name="connsiteX44" fmla="*/ 2691685 w 3116687"/>
              <a:gd name="connsiteY44" fmla="*/ 1527435 h 1527435"/>
              <a:gd name="connsiteX45" fmla="*/ 2681382 w 3116687"/>
              <a:gd name="connsiteY45" fmla="*/ 1527435 h 1527435"/>
              <a:gd name="connsiteX46" fmla="*/ 2655624 w 3116687"/>
              <a:gd name="connsiteY46" fmla="*/ 1522283 h 1527435"/>
              <a:gd name="connsiteX47" fmla="*/ 2645321 w 3116687"/>
              <a:gd name="connsiteY47" fmla="*/ 1511980 h 1527435"/>
              <a:gd name="connsiteX48" fmla="*/ 2632442 w 3116687"/>
              <a:gd name="connsiteY48" fmla="*/ 1491374 h 1527435"/>
              <a:gd name="connsiteX49" fmla="*/ 2619563 w 3116687"/>
              <a:gd name="connsiteY49" fmla="*/ 1468192 h 1527435"/>
              <a:gd name="connsiteX50" fmla="*/ 2535879 w 3116687"/>
              <a:gd name="connsiteY50" fmla="*/ 1417084 h 1527435"/>
              <a:gd name="connsiteX51" fmla="*/ 2598957 w 3116687"/>
              <a:gd name="connsiteY51" fmla="*/ 1120462 h 1527435"/>
              <a:gd name="connsiteX52" fmla="*/ 2635018 w 3116687"/>
              <a:gd name="connsiteY52" fmla="*/ 955613 h 1527435"/>
              <a:gd name="connsiteX53" fmla="*/ 2668503 w 3116687"/>
              <a:gd name="connsiteY53" fmla="*/ 795915 h 1527435"/>
              <a:gd name="connsiteX54" fmla="*/ 2686533 w 3116687"/>
              <a:gd name="connsiteY54" fmla="*/ 695460 h 1527435"/>
              <a:gd name="connsiteX55" fmla="*/ 2707139 w 3116687"/>
              <a:gd name="connsiteY55" fmla="*/ 334851 h 1527435"/>
              <a:gd name="connsiteX56" fmla="*/ 2707139 w 3116687"/>
              <a:gd name="connsiteY56" fmla="*/ 309093 h 1527435"/>
              <a:gd name="connsiteX57" fmla="*/ 2699412 w 3116687"/>
              <a:gd name="connsiteY57" fmla="*/ 291063 h 1527435"/>
              <a:gd name="connsiteX58" fmla="*/ 2686533 w 3116687"/>
              <a:gd name="connsiteY58" fmla="*/ 275608 h 1527435"/>
              <a:gd name="connsiteX59" fmla="*/ 2668503 w 3116687"/>
              <a:gd name="connsiteY59" fmla="*/ 267881 h 1527435"/>
              <a:gd name="connsiteX60" fmla="*/ 2601533 w 3116687"/>
              <a:gd name="connsiteY60" fmla="*/ 262729 h 1527435"/>
              <a:gd name="connsiteX61" fmla="*/ 2354258 w 3116687"/>
              <a:gd name="connsiteY61" fmla="*/ 270457 h 1527435"/>
              <a:gd name="connsiteX62" fmla="*/ 2137893 w 3116687"/>
              <a:gd name="connsiteY62" fmla="*/ 280760 h 1527435"/>
              <a:gd name="connsiteX63" fmla="*/ 1813346 w 3116687"/>
              <a:gd name="connsiteY63" fmla="*/ 303942 h 1527435"/>
              <a:gd name="connsiteX64" fmla="*/ 1535162 w 3116687"/>
              <a:gd name="connsiteY64" fmla="*/ 332275 h 1527435"/>
              <a:gd name="connsiteX65" fmla="*/ 1264706 w 3116687"/>
              <a:gd name="connsiteY65" fmla="*/ 376063 h 1527435"/>
              <a:gd name="connsiteX66" fmla="*/ 1068947 w 3116687"/>
              <a:gd name="connsiteY66" fmla="*/ 396670 h 1527435"/>
              <a:gd name="connsiteX0" fmla="*/ 1068947 w 3116687"/>
              <a:gd name="connsiteY0" fmla="*/ 396670 h 1527435"/>
              <a:gd name="connsiteX1" fmla="*/ 646520 w 3116687"/>
              <a:gd name="connsiteY1" fmla="*/ 440458 h 1527435"/>
              <a:gd name="connsiteX2" fmla="*/ 226668 w 3116687"/>
              <a:gd name="connsiteY2" fmla="*/ 484246 h 1527435"/>
              <a:gd name="connsiteX3" fmla="*/ 87576 w 3116687"/>
              <a:gd name="connsiteY3" fmla="*/ 494549 h 1527435"/>
              <a:gd name="connsiteX4" fmla="*/ 0 w 3116687"/>
              <a:gd name="connsiteY4" fmla="*/ 242123 h 1527435"/>
              <a:gd name="connsiteX5" fmla="*/ 46364 w 3116687"/>
              <a:gd name="connsiteY5" fmla="*/ 265305 h 1527435"/>
              <a:gd name="connsiteX6" fmla="*/ 85001 w 3116687"/>
              <a:gd name="connsiteY6" fmla="*/ 280760 h 1527435"/>
              <a:gd name="connsiteX7" fmla="*/ 126213 w 3116687"/>
              <a:gd name="connsiteY7" fmla="*/ 291063 h 1527435"/>
              <a:gd name="connsiteX8" fmla="*/ 172577 w 3116687"/>
              <a:gd name="connsiteY8" fmla="*/ 301366 h 1527435"/>
              <a:gd name="connsiteX9" fmla="*/ 229244 w 3116687"/>
              <a:gd name="connsiteY9" fmla="*/ 309093 h 1527435"/>
              <a:gd name="connsiteX10" fmla="*/ 306517 w 3116687"/>
              <a:gd name="connsiteY10" fmla="*/ 311669 h 1527435"/>
              <a:gd name="connsiteX11" fmla="*/ 378639 w 3116687"/>
              <a:gd name="connsiteY11" fmla="*/ 306518 h 1527435"/>
              <a:gd name="connsiteX12" fmla="*/ 618186 w 3116687"/>
              <a:gd name="connsiteY12" fmla="*/ 280760 h 1527435"/>
              <a:gd name="connsiteX13" fmla="*/ 880915 w 3116687"/>
              <a:gd name="connsiteY13" fmla="*/ 249851 h 1527435"/>
              <a:gd name="connsiteX14" fmla="*/ 1223493 w 3116687"/>
              <a:gd name="connsiteY14" fmla="*/ 208638 h 1527435"/>
              <a:gd name="connsiteX15" fmla="*/ 1517131 w 3116687"/>
              <a:gd name="connsiteY15" fmla="*/ 170002 h 1527435"/>
              <a:gd name="connsiteX16" fmla="*/ 1751527 w 3116687"/>
              <a:gd name="connsiteY16" fmla="*/ 146820 h 1527435"/>
              <a:gd name="connsiteX17" fmla="*/ 1973044 w 3116687"/>
              <a:gd name="connsiteY17" fmla="*/ 126213 h 1527435"/>
              <a:gd name="connsiteX18" fmla="*/ 2240924 w 3116687"/>
              <a:gd name="connsiteY18" fmla="*/ 97880 h 1527435"/>
              <a:gd name="connsiteX19" fmla="*/ 2480471 w 3116687"/>
              <a:gd name="connsiteY19" fmla="*/ 74698 h 1527435"/>
              <a:gd name="connsiteX20" fmla="*/ 2591229 w 3116687"/>
              <a:gd name="connsiteY20" fmla="*/ 61819 h 1527435"/>
              <a:gd name="connsiteX21" fmla="*/ 2647896 w 3116687"/>
              <a:gd name="connsiteY21" fmla="*/ 41213 h 1527435"/>
              <a:gd name="connsiteX22" fmla="*/ 2756079 w 3116687"/>
              <a:gd name="connsiteY22" fmla="*/ 0 h 1527435"/>
              <a:gd name="connsiteX23" fmla="*/ 2776685 w 3116687"/>
              <a:gd name="connsiteY23" fmla="*/ 0 h 1527435"/>
              <a:gd name="connsiteX24" fmla="*/ 2792140 w 3116687"/>
              <a:gd name="connsiteY24" fmla="*/ 2576 h 1527435"/>
              <a:gd name="connsiteX25" fmla="*/ 2843655 w 3116687"/>
              <a:gd name="connsiteY25" fmla="*/ 38637 h 1527435"/>
              <a:gd name="connsiteX26" fmla="*/ 2980171 w 3116687"/>
              <a:gd name="connsiteY26" fmla="*/ 128789 h 1527435"/>
              <a:gd name="connsiteX27" fmla="*/ 3049717 w 3116687"/>
              <a:gd name="connsiteY27" fmla="*/ 170002 h 1527435"/>
              <a:gd name="connsiteX28" fmla="*/ 3090930 w 3116687"/>
              <a:gd name="connsiteY28" fmla="*/ 195759 h 1527435"/>
              <a:gd name="connsiteX29" fmla="*/ 3103809 w 3116687"/>
              <a:gd name="connsiteY29" fmla="*/ 213790 h 1527435"/>
              <a:gd name="connsiteX30" fmla="*/ 3111536 w 3116687"/>
              <a:gd name="connsiteY30" fmla="*/ 229244 h 1527435"/>
              <a:gd name="connsiteX31" fmla="*/ 3116687 w 3116687"/>
              <a:gd name="connsiteY31" fmla="*/ 242123 h 1527435"/>
              <a:gd name="connsiteX32" fmla="*/ 3116687 w 3116687"/>
              <a:gd name="connsiteY32" fmla="*/ 260154 h 1527435"/>
              <a:gd name="connsiteX33" fmla="*/ 3111536 w 3116687"/>
              <a:gd name="connsiteY33" fmla="*/ 283336 h 1527435"/>
              <a:gd name="connsiteX34" fmla="*/ 3093506 w 3116687"/>
              <a:gd name="connsiteY34" fmla="*/ 306518 h 1527435"/>
              <a:gd name="connsiteX35" fmla="*/ 3067748 w 3116687"/>
              <a:gd name="connsiteY35" fmla="*/ 332275 h 1527435"/>
              <a:gd name="connsiteX36" fmla="*/ 3026535 w 3116687"/>
              <a:gd name="connsiteY36" fmla="*/ 479094 h 1527435"/>
              <a:gd name="connsiteX37" fmla="*/ 2956989 w 3116687"/>
              <a:gd name="connsiteY37" fmla="*/ 741823 h 1527435"/>
              <a:gd name="connsiteX38" fmla="*/ 2877140 w 3116687"/>
              <a:gd name="connsiteY38" fmla="*/ 1022583 h 1527435"/>
              <a:gd name="connsiteX39" fmla="*/ 2799867 w 3116687"/>
              <a:gd name="connsiteY39" fmla="*/ 1300767 h 1527435"/>
              <a:gd name="connsiteX40" fmla="*/ 2756079 w 3116687"/>
              <a:gd name="connsiteY40" fmla="*/ 1468192 h 1527435"/>
              <a:gd name="connsiteX41" fmla="*/ 2738049 w 3116687"/>
              <a:gd name="connsiteY41" fmla="*/ 1496525 h 1527435"/>
              <a:gd name="connsiteX42" fmla="*/ 2722594 w 3116687"/>
              <a:gd name="connsiteY42" fmla="*/ 1514556 h 1527435"/>
              <a:gd name="connsiteX43" fmla="*/ 2707139 w 3116687"/>
              <a:gd name="connsiteY43" fmla="*/ 1522283 h 1527435"/>
              <a:gd name="connsiteX44" fmla="*/ 2691685 w 3116687"/>
              <a:gd name="connsiteY44" fmla="*/ 1527435 h 1527435"/>
              <a:gd name="connsiteX45" fmla="*/ 2681382 w 3116687"/>
              <a:gd name="connsiteY45" fmla="*/ 1527435 h 1527435"/>
              <a:gd name="connsiteX46" fmla="*/ 2655624 w 3116687"/>
              <a:gd name="connsiteY46" fmla="*/ 1522283 h 1527435"/>
              <a:gd name="connsiteX47" fmla="*/ 2645321 w 3116687"/>
              <a:gd name="connsiteY47" fmla="*/ 1511980 h 1527435"/>
              <a:gd name="connsiteX48" fmla="*/ 2632442 w 3116687"/>
              <a:gd name="connsiteY48" fmla="*/ 1491374 h 1527435"/>
              <a:gd name="connsiteX49" fmla="*/ 2619563 w 3116687"/>
              <a:gd name="connsiteY49" fmla="*/ 1468192 h 1527435"/>
              <a:gd name="connsiteX50" fmla="*/ 2616811 w 3116687"/>
              <a:gd name="connsiteY50" fmla="*/ 1469481 h 1527435"/>
              <a:gd name="connsiteX51" fmla="*/ 2535879 w 3116687"/>
              <a:gd name="connsiteY51" fmla="*/ 1417084 h 1527435"/>
              <a:gd name="connsiteX52" fmla="*/ 2598957 w 3116687"/>
              <a:gd name="connsiteY52" fmla="*/ 1120462 h 1527435"/>
              <a:gd name="connsiteX53" fmla="*/ 2635018 w 3116687"/>
              <a:gd name="connsiteY53" fmla="*/ 955613 h 1527435"/>
              <a:gd name="connsiteX54" fmla="*/ 2668503 w 3116687"/>
              <a:gd name="connsiteY54" fmla="*/ 795915 h 1527435"/>
              <a:gd name="connsiteX55" fmla="*/ 2686533 w 3116687"/>
              <a:gd name="connsiteY55" fmla="*/ 695460 h 1527435"/>
              <a:gd name="connsiteX56" fmla="*/ 2707139 w 3116687"/>
              <a:gd name="connsiteY56" fmla="*/ 334851 h 1527435"/>
              <a:gd name="connsiteX57" fmla="*/ 2707139 w 3116687"/>
              <a:gd name="connsiteY57" fmla="*/ 309093 h 1527435"/>
              <a:gd name="connsiteX58" fmla="*/ 2699412 w 3116687"/>
              <a:gd name="connsiteY58" fmla="*/ 291063 h 1527435"/>
              <a:gd name="connsiteX59" fmla="*/ 2686533 w 3116687"/>
              <a:gd name="connsiteY59" fmla="*/ 275608 h 1527435"/>
              <a:gd name="connsiteX60" fmla="*/ 2668503 w 3116687"/>
              <a:gd name="connsiteY60" fmla="*/ 267881 h 1527435"/>
              <a:gd name="connsiteX61" fmla="*/ 2601533 w 3116687"/>
              <a:gd name="connsiteY61" fmla="*/ 262729 h 1527435"/>
              <a:gd name="connsiteX62" fmla="*/ 2354258 w 3116687"/>
              <a:gd name="connsiteY62" fmla="*/ 270457 h 1527435"/>
              <a:gd name="connsiteX63" fmla="*/ 2137893 w 3116687"/>
              <a:gd name="connsiteY63" fmla="*/ 280760 h 1527435"/>
              <a:gd name="connsiteX64" fmla="*/ 1813346 w 3116687"/>
              <a:gd name="connsiteY64" fmla="*/ 303942 h 1527435"/>
              <a:gd name="connsiteX65" fmla="*/ 1535162 w 3116687"/>
              <a:gd name="connsiteY65" fmla="*/ 332275 h 1527435"/>
              <a:gd name="connsiteX66" fmla="*/ 1264706 w 3116687"/>
              <a:gd name="connsiteY66" fmla="*/ 376063 h 1527435"/>
              <a:gd name="connsiteX67" fmla="*/ 1068947 w 3116687"/>
              <a:gd name="connsiteY67" fmla="*/ 396670 h 1527435"/>
              <a:gd name="connsiteX0" fmla="*/ 1068947 w 3116687"/>
              <a:gd name="connsiteY0" fmla="*/ 396670 h 1527435"/>
              <a:gd name="connsiteX1" fmla="*/ 646520 w 3116687"/>
              <a:gd name="connsiteY1" fmla="*/ 440458 h 1527435"/>
              <a:gd name="connsiteX2" fmla="*/ 226668 w 3116687"/>
              <a:gd name="connsiteY2" fmla="*/ 484246 h 1527435"/>
              <a:gd name="connsiteX3" fmla="*/ 87576 w 3116687"/>
              <a:gd name="connsiteY3" fmla="*/ 494549 h 1527435"/>
              <a:gd name="connsiteX4" fmla="*/ 0 w 3116687"/>
              <a:gd name="connsiteY4" fmla="*/ 242123 h 1527435"/>
              <a:gd name="connsiteX5" fmla="*/ 46364 w 3116687"/>
              <a:gd name="connsiteY5" fmla="*/ 265305 h 1527435"/>
              <a:gd name="connsiteX6" fmla="*/ 85001 w 3116687"/>
              <a:gd name="connsiteY6" fmla="*/ 280760 h 1527435"/>
              <a:gd name="connsiteX7" fmla="*/ 126213 w 3116687"/>
              <a:gd name="connsiteY7" fmla="*/ 291063 h 1527435"/>
              <a:gd name="connsiteX8" fmla="*/ 172577 w 3116687"/>
              <a:gd name="connsiteY8" fmla="*/ 301366 h 1527435"/>
              <a:gd name="connsiteX9" fmla="*/ 229244 w 3116687"/>
              <a:gd name="connsiteY9" fmla="*/ 309093 h 1527435"/>
              <a:gd name="connsiteX10" fmla="*/ 306517 w 3116687"/>
              <a:gd name="connsiteY10" fmla="*/ 311669 h 1527435"/>
              <a:gd name="connsiteX11" fmla="*/ 378639 w 3116687"/>
              <a:gd name="connsiteY11" fmla="*/ 306518 h 1527435"/>
              <a:gd name="connsiteX12" fmla="*/ 618186 w 3116687"/>
              <a:gd name="connsiteY12" fmla="*/ 280760 h 1527435"/>
              <a:gd name="connsiteX13" fmla="*/ 880915 w 3116687"/>
              <a:gd name="connsiteY13" fmla="*/ 249851 h 1527435"/>
              <a:gd name="connsiteX14" fmla="*/ 1223493 w 3116687"/>
              <a:gd name="connsiteY14" fmla="*/ 208638 h 1527435"/>
              <a:gd name="connsiteX15" fmla="*/ 1517131 w 3116687"/>
              <a:gd name="connsiteY15" fmla="*/ 170002 h 1527435"/>
              <a:gd name="connsiteX16" fmla="*/ 1751527 w 3116687"/>
              <a:gd name="connsiteY16" fmla="*/ 146820 h 1527435"/>
              <a:gd name="connsiteX17" fmla="*/ 1973044 w 3116687"/>
              <a:gd name="connsiteY17" fmla="*/ 126213 h 1527435"/>
              <a:gd name="connsiteX18" fmla="*/ 2240924 w 3116687"/>
              <a:gd name="connsiteY18" fmla="*/ 97880 h 1527435"/>
              <a:gd name="connsiteX19" fmla="*/ 2480471 w 3116687"/>
              <a:gd name="connsiteY19" fmla="*/ 74698 h 1527435"/>
              <a:gd name="connsiteX20" fmla="*/ 2591229 w 3116687"/>
              <a:gd name="connsiteY20" fmla="*/ 61819 h 1527435"/>
              <a:gd name="connsiteX21" fmla="*/ 2647896 w 3116687"/>
              <a:gd name="connsiteY21" fmla="*/ 41213 h 1527435"/>
              <a:gd name="connsiteX22" fmla="*/ 2756079 w 3116687"/>
              <a:gd name="connsiteY22" fmla="*/ 0 h 1527435"/>
              <a:gd name="connsiteX23" fmla="*/ 2776685 w 3116687"/>
              <a:gd name="connsiteY23" fmla="*/ 0 h 1527435"/>
              <a:gd name="connsiteX24" fmla="*/ 2792140 w 3116687"/>
              <a:gd name="connsiteY24" fmla="*/ 2576 h 1527435"/>
              <a:gd name="connsiteX25" fmla="*/ 2843655 w 3116687"/>
              <a:gd name="connsiteY25" fmla="*/ 38637 h 1527435"/>
              <a:gd name="connsiteX26" fmla="*/ 2980171 w 3116687"/>
              <a:gd name="connsiteY26" fmla="*/ 128789 h 1527435"/>
              <a:gd name="connsiteX27" fmla="*/ 3049717 w 3116687"/>
              <a:gd name="connsiteY27" fmla="*/ 170002 h 1527435"/>
              <a:gd name="connsiteX28" fmla="*/ 3090930 w 3116687"/>
              <a:gd name="connsiteY28" fmla="*/ 195759 h 1527435"/>
              <a:gd name="connsiteX29" fmla="*/ 3103809 w 3116687"/>
              <a:gd name="connsiteY29" fmla="*/ 213790 h 1527435"/>
              <a:gd name="connsiteX30" fmla="*/ 3111536 w 3116687"/>
              <a:gd name="connsiteY30" fmla="*/ 229244 h 1527435"/>
              <a:gd name="connsiteX31" fmla="*/ 3116687 w 3116687"/>
              <a:gd name="connsiteY31" fmla="*/ 242123 h 1527435"/>
              <a:gd name="connsiteX32" fmla="*/ 3116687 w 3116687"/>
              <a:gd name="connsiteY32" fmla="*/ 260154 h 1527435"/>
              <a:gd name="connsiteX33" fmla="*/ 3111536 w 3116687"/>
              <a:gd name="connsiteY33" fmla="*/ 283336 h 1527435"/>
              <a:gd name="connsiteX34" fmla="*/ 3093506 w 3116687"/>
              <a:gd name="connsiteY34" fmla="*/ 306518 h 1527435"/>
              <a:gd name="connsiteX35" fmla="*/ 3067748 w 3116687"/>
              <a:gd name="connsiteY35" fmla="*/ 332275 h 1527435"/>
              <a:gd name="connsiteX36" fmla="*/ 3026535 w 3116687"/>
              <a:gd name="connsiteY36" fmla="*/ 479094 h 1527435"/>
              <a:gd name="connsiteX37" fmla="*/ 2956989 w 3116687"/>
              <a:gd name="connsiteY37" fmla="*/ 741823 h 1527435"/>
              <a:gd name="connsiteX38" fmla="*/ 2877140 w 3116687"/>
              <a:gd name="connsiteY38" fmla="*/ 1022583 h 1527435"/>
              <a:gd name="connsiteX39" fmla="*/ 2799867 w 3116687"/>
              <a:gd name="connsiteY39" fmla="*/ 1300767 h 1527435"/>
              <a:gd name="connsiteX40" fmla="*/ 2756079 w 3116687"/>
              <a:gd name="connsiteY40" fmla="*/ 1468192 h 1527435"/>
              <a:gd name="connsiteX41" fmla="*/ 2738049 w 3116687"/>
              <a:gd name="connsiteY41" fmla="*/ 1496525 h 1527435"/>
              <a:gd name="connsiteX42" fmla="*/ 2722594 w 3116687"/>
              <a:gd name="connsiteY42" fmla="*/ 1514556 h 1527435"/>
              <a:gd name="connsiteX43" fmla="*/ 2707139 w 3116687"/>
              <a:gd name="connsiteY43" fmla="*/ 1522283 h 1527435"/>
              <a:gd name="connsiteX44" fmla="*/ 2691685 w 3116687"/>
              <a:gd name="connsiteY44" fmla="*/ 1527435 h 1527435"/>
              <a:gd name="connsiteX45" fmla="*/ 2681382 w 3116687"/>
              <a:gd name="connsiteY45" fmla="*/ 1527435 h 1527435"/>
              <a:gd name="connsiteX46" fmla="*/ 2655624 w 3116687"/>
              <a:gd name="connsiteY46" fmla="*/ 1522283 h 1527435"/>
              <a:gd name="connsiteX47" fmla="*/ 2645321 w 3116687"/>
              <a:gd name="connsiteY47" fmla="*/ 1511980 h 1527435"/>
              <a:gd name="connsiteX48" fmla="*/ 2632442 w 3116687"/>
              <a:gd name="connsiteY48" fmla="*/ 1491374 h 1527435"/>
              <a:gd name="connsiteX49" fmla="*/ 2619563 w 3116687"/>
              <a:gd name="connsiteY49" fmla="*/ 1468192 h 1527435"/>
              <a:gd name="connsiteX50" fmla="*/ 2616811 w 3116687"/>
              <a:gd name="connsiteY50" fmla="*/ 1469481 h 1527435"/>
              <a:gd name="connsiteX51" fmla="*/ 2609669 w 3116687"/>
              <a:gd name="connsiteY51" fmla="*/ 1469481 h 1527435"/>
              <a:gd name="connsiteX52" fmla="*/ 2535879 w 3116687"/>
              <a:gd name="connsiteY52" fmla="*/ 1417084 h 1527435"/>
              <a:gd name="connsiteX53" fmla="*/ 2598957 w 3116687"/>
              <a:gd name="connsiteY53" fmla="*/ 1120462 h 1527435"/>
              <a:gd name="connsiteX54" fmla="*/ 2635018 w 3116687"/>
              <a:gd name="connsiteY54" fmla="*/ 955613 h 1527435"/>
              <a:gd name="connsiteX55" fmla="*/ 2668503 w 3116687"/>
              <a:gd name="connsiteY55" fmla="*/ 795915 h 1527435"/>
              <a:gd name="connsiteX56" fmla="*/ 2686533 w 3116687"/>
              <a:gd name="connsiteY56" fmla="*/ 695460 h 1527435"/>
              <a:gd name="connsiteX57" fmla="*/ 2707139 w 3116687"/>
              <a:gd name="connsiteY57" fmla="*/ 334851 h 1527435"/>
              <a:gd name="connsiteX58" fmla="*/ 2707139 w 3116687"/>
              <a:gd name="connsiteY58" fmla="*/ 309093 h 1527435"/>
              <a:gd name="connsiteX59" fmla="*/ 2699412 w 3116687"/>
              <a:gd name="connsiteY59" fmla="*/ 291063 h 1527435"/>
              <a:gd name="connsiteX60" fmla="*/ 2686533 w 3116687"/>
              <a:gd name="connsiteY60" fmla="*/ 275608 h 1527435"/>
              <a:gd name="connsiteX61" fmla="*/ 2668503 w 3116687"/>
              <a:gd name="connsiteY61" fmla="*/ 267881 h 1527435"/>
              <a:gd name="connsiteX62" fmla="*/ 2601533 w 3116687"/>
              <a:gd name="connsiteY62" fmla="*/ 262729 h 1527435"/>
              <a:gd name="connsiteX63" fmla="*/ 2354258 w 3116687"/>
              <a:gd name="connsiteY63" fmla="*/ 270457 h 1527435"/>
              <a:gd name="connsiteX64" fmla="*/ 2137893 w 3116687"/>
              <a:gd name="connsiteY64" fmla="*/ 280760 h 1527435"/>
              <a:gd name="connsiteX65" fmla="*/ 1813346 w 3116687"/>
              <a:gd name="connsiteY65" fmla="*/ 303942 h 1527435"/>
              <a:gd name="connsiteX66" fmla="*/ 1535162 w 3116687"/>
              <a:gd name="connsiteY66" fmla="*/ 332275 h 1527435"/>
              <a:gd name="connsiteX67" fmla="*/ 1264706 w 3116687"/>
              <a:gd name="connsiteY67" fmla="*/ 376063 h 1527435"/>
              <a:gd name="connsiteX68" fmla="*/ 1068947 w 3116687"/>
              <a:gd name="connsiteY68" fmla="*/ 396670 h 1527435"/>
              <a:gd name="connsiteX0" fmla="*/ 1068947 w 3116687"/>
              <a:gd name="connsiteY0" fmla="*/ 396670 h 1527435"/>
              <a:gd name="connsiteX1" fmla="*/ 646520 w 3116687"/>
              <a:gd name="connsiteY1" fmla="*/ 440458 h 1527435"/>
              <a:gd name="connsiteX2" fmla="*/ 226668 w 3116687"/>
              <a:gd name="connsiteY2" fmla="*/ 484246 h 1527435"/>
              <a:gd name="connsiteX3" fmla="*/ 87576 w 3116687"/>
              <a:gd name="connsiteY3" fmla="*/ 494549 h 1527435"/>
              <a:gd name="connsiteX4" fmla="*/ 0 w 3116687"/>
              <a:gd name="connsiteY4" fmla="*/ 242123 h 1527435"/>
              <a:gd name="connsiteX5" fmla="*/ 46364 w 3116687"/>
              <a:gd name="connsiteY5" fmla="*/ 265305 h 1527435"/>
              <a:gd name="connsiteX6" fmla="*/ 85001 w 3116687"/>
              <a:gd name="connsiteY6" fmla="*/ 280760 h 1527435"/>
              <a:gd name="connsiteX7" fmla="*/ 126213 w 3116687"/>
              <a:gd name="connsiteY7" fmla="*/ 291063 h 1527435"/>
              <a:gd name="connsiteX8" fmla="*/ 172577 w 3116687"/>
              <a:gd name="connsiteY8" fmla="*/ 301366 h 1527435"/>
              <a:gd name="connsiteX9" fmla="*/ 229244 w 3116687"/>
              <a:gd name="connsiteY9" fmla="*/ 309093 h 1527435"/>
              <a:gd name="connsiteX10" fmla="*/ 306517 w 3116687"/>
              <a:gd name="connsiteY10" fmla="*/ 311669 h 1527435"/>
              <a:gd name="connsiteX11" fmla="*/ 378639 w 3116687"/>
              <a:gd name="connsiteY11" fmla="*/ 306518 h 1527435"/>
              <a:gd name="connsiteX12" fmla="*/ 618186 w 3116687"/>
              <a:gd name="connsiteY12" fmla="*/ 280760 h 1527435"/>
              <a:gd name="connsiteX13" fmla="*/ 880915 w 3116687"/>
              <a:gd name="connsiteY13" fmla="*/ 249851 h 1527435"/>
              <a:gd name="connsiteX14" fmla="*/ 1223493 w 3116687"/>
              <a:gd name="connsiteY14" fmla="*/ 208638 h 1527435"/>
              <a:gd name="connsiteX15" fmla="*/ 1517131 w 3116687"/>
              <a:gd name="connsiteY15" fmla="*/ 170002 h 1527435"/>
              <a:gd name="connsiteX16" fmla="*/ 1751527 w 3116687"/>
              <a:gd name="connsiteY16" fmla="*/ 146820 h 1527435"/>
              <a:gd name="connsiteX17" fmla="*/ 1973044 w 3116687"/>
              <a:gd name="connsiteY17" fmla="*/ 126213 h 1527435"/>
              <a:gd name="connsiteX18" fmla="*/ 2240924 w 3116687"/>
              <a:gd name="connsiteY18" fmla="*/ 97880 h 1527435"/>
              <a:gd name="connsiteX19" fmla="*/ 2480471 w 3116687"/>
              <a:gd name="connsiteY19" fmla="*/ 74698 h 1527435"/>
              <a:gd name="connsiteX20" fmla="*/ 2591229 w 3116687"/>
              <a:gd name="connsiteY20" fmla="*/ 61819 h 1527435"/>
              <a:gd name="connsiteX21" fmla="*/ 2647896 w 3116687"/>
              <a:gd name="connsiteY21" fmla="*/ 41213 h 1527435"/>
              <a:gd name="connsiteX22" fmla="*/ 2756079 w 3116687"/>
              <a:gd name="connsiteY22" fmla="*/ 0 h 1527435"/>
              <a:gd name="connsiteX23" fmla="*/ 2776685 w 3116687"/>
              <a:gd name="connsiteY23" fmla="*/ 0 h 1527435"/>
              <a:gd name="connsiteX24" fmla="*/ 2792140 w 3116687"/>
              <a:gd name="connsiteY24" fmla="*/ 2576 h 1527435"/>
              <a:gd name="connsiteX25" fmla="*/ 2843655 w 3116687"/>
              <a:gd name="connsiteY25" fmla="*/ 38637 h 1527435"/>
              <a:gd name="connsiteX26" fmla="*/ 2980171 w 3116687"/>
              <a:gd name="connsiteY26" fmla="*/ 128789 h 1527435"/>
              <a:gd name="connsiteX27" fmla="*/ 3049717 w 3116687"/>
              <a:gd name="connsiteY27" fmla="*/ 170002 h 1527435"/>
              <a:gd name="connsiteX28" fmla="*/ 3090930 w 3116687"/>
              <a:gd name="connsiteY28" fmla="*/ 195759 h 1527435"/>
              <a:gd name="connsiteX29" fmla="*/ 3103809 w 3116687"/>
              <a:gd name="connsiteY29" fmla="*/ 213790 h 1527435"/>
              <a:gd name="connsiteX30" fmla="*/ 3111536 w 3116687"/>
              <a:gd name="connsiteY30" fmla="*/ 229244 h 1527435"/>
              <a:gd name="connsiteX31" fmla="*/ 3116687 w 3116687"/>
              <a:gd name="connsiteY31" fmla="*/ 242123 h 1527435"/>
              <a:gd name="connsiteX32" fmla="*/ 3116687 w 3116687"/>
              <a:gd name="connsiteY32" fmla="*/ 260154 h 1527435"/>
              <a:gd name="connsiteX33" fmla="*/ 3111536 w 3116687"/>
              <a:gd name="connsiteY33" fmla="*/ 283336 h 1527435"/>
              <a:gd name="connsiteX34" fmla="*/ 3093506 w 3116687"/>
              <a:gd name="connsiteY34" fmla="*/ 306518 h 1527435"/>
              <a:gd name="connsiteX35" fmla="*/ 3067748 w 3116687"/>
              <a:gd name="connsiteY35" fmla="*/ 332275 h 1527435"/>
              <a:gd name="connsiteX36" fmla="*/ 3026535 w 3116687"/>
              <a:gd name="connsiteY36" fmla="*/ 479094 h 1527435"/>
              <a:gd name="connsiteX37" fmla="*/ 2956989 w 3116687"/>
              <a:gd name="connsiteY37" fmla="*/ 741823 h 1527435"/>
              <a:gd name="connsiteX38" fmla="*/ 2877140 w 3116687"/>
              <a:gd name="connsiteY38" fmla="*/ 1022583 h 1527435"/>
              <a:gd name="connsiteX39" fmla="*/ 2799867 w 3116687"/>
              <a:gd name="connsiteY39" fmla="*/ 1300767 h 1527435"/>
              <a:gd name="connsiteX40" fmla="*/ 2756079 w 3116687"/>
              <a:gd name="connsiteY40" fmla="*/ 1468192 h 1527435"/>
              <a:gd name="connsiteX41" fmla="*/ 2738049 w 3116687"/>
              <a:gd name="connsiteY41" fmla="*/ 1496525 h 1527435"/>
              <a:gd name="connsiteX42" fmla="*/ 2722594 w 3116687"/>
              <a:gd name="connsiteY42" fmla="*/ 1514556 h 1527435"/>
              <a:gd name="connsiteX43" fmla="*/ 2707139 w 3116687"/>
              <a:gd name="connsiteY43" fmla="*/ 1522283 h 1527435"/>
              <a:gd name="connsiteX44" fmla="*/ 2691685 w 3116687"/>
              <a:gd name="connsiteY44" fmla="*/ 1527435 h 1527435"/>
              <a:gd name="connsiteX45" fmla="*/ 2681382 w 3116687"/>
              <a:gd name="connsiteY45" fmla="*/ 1527435 h 1527435"/>
              <a:gd name="connsiteX46" fmla="*/ 2655624 w 3116687"/>
              <a:gd name="connsiteY46" fmla="*/ 1522283 h 1527435"/>
              <a:gd name="connsiteX47" fmla="*/ 2645321 w 3116687"/>
              <a:gd name="connsiteY47" fmla="*/ 1511980 h 1527435"/>
              <a:gd name="connsiteX48" fmla="*/ 2632442 w 3116687"/>
              <a:gd name="connsiteY48" fmla="*/ 1491374 h 1527435"/>
              <a:gd name="connsiteX49" fmla="*/ 2619563 w 3116687"/>
              <a:gd name="connsiteY49" fmla="*/ 1468192 h 1527435"/>
              <a:gd name="connsiteX50" fmla="*/ 2609669 w 3116687"/>
              <a:gd name="connsiteY50" fmla="*/ 1469481 h 1527435"/>
              <a:gd name="connsiteX51" fmla="*/ 2535879 w 3116687"/>
              <a:gd name="connsiteY51" fmla="*/ 1417084 h 1527435"/>
              <a:gd name="connsiteX52" fmla="*/ 2598957 w 3116687"/>
              <a:gd name="connsiteY52" fmla="*/ 1120462 h 1527435"/>
              <a:gd name="connsiteX53" fmla="*/ 2635018 w 3116687"/>
              <a:gd name="connsiteY53" fmla="*/ 955613 h 1527435"/>
              <a:gd name="connsiteX54" fmla="*/ 2668503 w 3116687"/>
              <a:gd name="connsiteY54" fmla="*/ 795915 h 1527435"/>
              <a:gd name="connsiteX55" fmla="*/ 2686533 w 3116687"/>
              <a:gd name="connsiteY55" fmla="*/ 695460 h 1527435"/>
              <a:gd name="connsiteX56" fmla="*/ 2707139 w 3116687"/>
              <a:gd name="connsiteY56" fmla="*/ 334851 h 1527435"/>
              <a:gd name="connsiteX57" fmla="*/ 2707139 w 3116687"/>
              <a:gd name="connsiteY57" fmla="*/ 309093 h 1527435"/>
              <a:gd name="connsiteX58" fmla="*/ 2699412 w 3116687"/>
              <a:gd name="connsiteY58" fmla="*/ 291063 h 1527435"/>
              <a:gd name="connsiteX59" fmla="*/ 2686533 w 3116687"/>
              <a:gd name="connsiteY59" fmla="*/ 275608 h 1527435"/>
              <a:gd name="connsiteX60" fmla="*/ 2668503 w 3116687"/>
              <a:gd name="connsiteY60" fmla="*/ 267881 h 1527435"/>
              <a:gd name="connsiteX61" fmla="*/ 2601533 w 3116687"/>
              <a:gd name="connsiteY61" fmla="*/ 262729 h 1527435"/>
              <a:gd name="connsiteX62" fmla="*/ 2354258 w 3116687"/>
              <a:gd name="connsiteY62" fmla="*/ 270457 h 1527435"/>
              <a:gd name="connsiteX63" fmla="*/ 2137893 w 3116687"/>
              <a:gd name="connsiteY63" fmla="*/ 280760 h 1527435"/>
              <a:gd name="connsiteX64" fmla="*/ 1813346 w 3116687"/>
              <a:gd name="connsiteY64" fmla="*/ 303942 h 1527435"/>
              <a:gd name="connsiteX65" fmla="*/ 1535162 w 3116687"/>
              <a:gd name="connsiteY65" fmla="*/ 332275 h 1527435"/>
              <a:gd name="connsiteX66" fmla="*/ 1264706 w 3116687"/>
              <a:gd name="connsiteY66" fmla="*/ 376063 h 1527435"/>
              <a:gd name="connsiteX67" fmla="*/ 1068947 w 3116687"/>
              <a:gd name="connsiteY67" fmla="*/ 396670 h 1527435"/>
              <a:gd name="connsiteX0" fmla="*/ 1068947 w 3116687"/>
              <a:gd name="connsiteY0" fmla="*/ 396670 h 1527435"/>
              <a:gd name="connsiteX1" fmla="*/ 646520 w 3116687"/>
              <a:gd name="connsiteY1" fmla="*/ 440458 h 1527435"/>
              <a:gd name="connsiteX2" fmla="*/ 226668 w 3116687"/>
              <a:gd name="connsiteY2" fmla="*/ 484246 h 1527435"/>
              <a:gd name="connsiteX3" fmla="*/ 87576 w 3116687"/>
              <a:gd name="connsiteY3" fmla="*/ 494549 h 1527435"/>
              <a:gd name="connsiteX4" fmla="*/ 0 w 3116687"/>
              <a:gd name="connsiteY4" fmla="*/ 242123 h 1527435"/>
              <a:gd name="connsiteX5" fmla="*/ 46364 w 3116687"/>
              <a:gd name="connsiteY5" fmla="*/ 265305 h 1527435"/>
              <a:gd name="connsiteX6" fmla="*/ 85001 w 3116687"/>
              <a:gd name="connsiteY6" fmla="*/ 280760 h 1527435"/>
              <a:gd name="connsiteX7" fmla="*/ 126213 w 3116687"/>
              <a:gd name="connsiteY7" fmla="*/ 291063 h 1527435"/>
              <a:gd name="connsiteX8" fmla="*/ 172577 w 3116687"/>
              <a:gd name="connsiteY8" fmla="*/ 301366 h 1527435"/>
              <a:gd name="connsiteX9" fmla="*/ 229244 w 3116687"/>
              <a:gd name="connsiteY9" fmla="*/ 309093 h 1527435"/>
              <a:gd name="connsiteX10" fmla="*/ 306517 w 3116687"/>
              <a:gd name="connsiteY10" fmla="*/ 311669 h 1527435"/>
              <a:gd name="connsiteX11" fmla="*/ 378639 w 3116687"/>
              <a:gd name="connsiteY11" fmla="*/ 306518 h 1527435"/>
              <a:gd name="connsiteX12" fmla="*/ 618186 w 3116687"/>
              <a:gd name="connsiteY12" fmla="*/ 280760 h 1527435"/>
              <a:gd name="connsiteX13" fmla="*/ 880915 w 3116687"/>
              <a:gd name="connsiteY13" fmla="*/ 249851 h 1527435"/>
              <a:gd name="connsiteX14" fmla="*/ 1223493 w 3116687"/>
              <a:gd name="connsiteY14" fmla="*/ 208638 h 1527435"/>
              <a:gd name="connsiteX15" fmla="*/ 1517131 w 3116687"/>
              <a:gd name="connsiteY15" fmla="*/ 170002 h 1527435"/>
              <a:gd name="connsiteX16" fmla="*/ 1751527 w 3116687"/>
              <a:gd name="connsiteY16" fmla="*/ 146820 h 1527435"/>
              <a:gd name="connsiteX17" fmla="*/ 1973044 w 3116687"/>
              <a:gd name="connsiteY17" fmla="*/ 126213 h 1527435"/>
              <a:gd name="connsiteX18" fmla="*/ 2240924 w 3116687"/>
              <a:gd name="connsiteY18" fmla="*/ 97880 h 1527435"/>
              <a:gd name="connsiteX19" fmla="*/ 2480471 w 3116687"/>
              <a:gd name="connsiteY19" fmla="*/ 74698 h 1527435"/>
              <a:gd name="connsiteX20" fmla="*/ 2591229 w 3116687"/>
              <a:gd name="connsiteY20" fmla="*/ 61819 h 1527435"/>
              <a:gd name="connsiteX21" fmla="*/ 2647896 w 3116687"/>
              <a:gd name="connsiteY21" fmla="*/ 41213 h 1527435"/>
              <a:gd name="connsiteX22" fmla="*/ 2756079 w 3116687"/>
              <a:gd name="connsiteY22" fmla="*/ 0 h 1527435"/>
              <a:gd name="connsiteX23" fmla="*/ 2776685 w 3116687"/>
              <a:gd name="connsiteY23" fmla="*/ 0 h 1527435"/>
              <a:gd name="connsiteX24" fmla="*/ 2792140 w 3116687"/>
              <a:gd name="connsiteY24" fmla="*/ 2576 h 1527435"/>
              <a:gd name="connsiteX25" fmla="*/ 2843655 w 3116687"/>
              <a:gd name="connsiteY25" fmla="*/ 38637 h 1527435"/>
              <a:gd name="connsiteX26" fmla="*/ 2980171 w 3116687"/>
              <a:gd name="connsiteY26" fmla="*/ 128789 h 1527435"/>
              <a:gd name="connsiteX27" fmla="*/ 3049717 w 3116687"/>
              <a:gd name="connsiteY27" fmla="*/ 170002 h 1527435"/>
              <a:gd name="connsiteX28" fmla="*/ 3090930 w 3116687"/>
              <a:gd name="connsiteY28" fmla="*/ 195759 h 1527435"/>
              <a:gd name="connsiteX29" fmla="*/ 3103809 w 3116687"/>
              <a:gd name="connsiteY29" fmla="*/ 213790 h 1527435"/>
              <a:gd name="connsiteX30" fmla="*/ 3111536 w 3116687"/>
              <a:gd name="connsiteY30" fmla="*/ 229244 h 1527435"/>
              <a:gd name="connsiteX31" fmla="*/ 3116687 w 3116687"/>
              <a:gd name="connsiteY31" fmla="*/ 242123 h 1527435"/>
              <a:gd name="connsiteX32" fmla="*/ 3116687 w 3116687"/>
              <a:gd name="connsiteY32" fmla="*/ 260154 h 1527435"/>
              <a:gd name="connsiteX33" fmla="*/ 3111536 w 3116687"/>
              <a:gd name="connsiteY33" fmla="*/ 283336 h 1527435"/>
              <a:gd name="connsiteX34" fmla="*/ 3093506 w 3116687"/>
              <a:gd name="connsiteY34" fmla="*/ 306518 h 1527435"/>
              <a:gd name="connsiteX35" fmla="*/ 3067748 w 3116687"/>
              <a:gd name="connsiteY35" fmla="*/ 332275 h 1527435"/>
              <a:gd name="connsiteX36" fmla="*/ 3026535 w 3116687"/>
              <a:gd name="connsiteY36" fmla="*/ 479094 h 1527435"/>
              <a:gd name="connsiteX37" fmla="*/ 2956989 w 3116687"/>
              <a:gd name="connsiteY37" fmla="*/ 741823 h 1527435"/>
              <a:gd name="connsiteX38" fmla="*/ 2877140 w 3116687"/>
              <a:gd name="connsiteY38" fmla="*/ 1022583 h 1527435"/>
              <a:gd name="connsiteX39" fmla="*/ 2799867 w 3116687"/>
              <a:gd name="connsiteY39" fmla="*/ 1300767 h 1527435"/>
              <a:gd name="connsiteX40" fmla="*/ 2756079 w 3116687"/>
              <a:gd name="connsiteY40" fmla="*/ 1468192 h 1527435"/>
              <a:gd name="connsiteX41" fmla="*/ 2738049 w 3116687"/>
              <a:gd name="connsiteY41" fmla="*/ 1496525 h 1527435"/>
              <a:gd name="connsiteX42" fmla="*/ 2722594 w 3116687"/>
              <a:gd name="connsiteY42" fmla="*/ 1514556 h 1527435"/>
              <a:gd name="connsiteX43" fmla="*/ 2707139 w 3116687"/>
              <a:gd name="connsiteY43" fmla="*/ 1522283 h 1527435"/>
              <a:gd name="connsiteX44" fmla="*/ 2691685 w 3116687"/>
              <a:gd name="connsiteY44" fmla="*/ 1527435 h 1527435"/>
              <a:gd name="connsiteX45" fmla="*/ 2681382 w 3116687"/>
              <a:gd name="connsiteY45" fmla="*/ 1527435 h 1527435"/>
              <a:gd name="connsiteX46" fmla="*/ 2655624 w 3116687"/>
              <a:gd name="connsiteY46" fmla="*/ 1522283 h 1527435"/>
              <a:gd name="connsiteX47" fmla="*/ 2645321 w 3116687"/>
              <a:gd name="connsiteY47" fmla="*/ 1511980 h 1527435"/>
              <a:gd name="connsiteX48" fmla="*/ 2632442 w 3116687"/>
              <a:gd name="connsiteY48" fmla="*/ 1491374 h 1527435"/>
              <a:gd name="connsiteX49" fmla="*/ 2619563 w 3116687"/>
              <a:gd name="connsiteY49" fmla="*/ 1468192 h 1527435"/>
              <a:gd name="connsiteX50" fmla="*/ 2609669 w 3116687"/>
              <a:gd name="connsiteY50" fmla="*/ 1469481 h 1527435"/>
              <a:gd name="connsiteX51" fmla="*/ 2535879 w 3116687"/>
              <a:gd name="connsiteY51" fmla="*/ 1417084 h 1527435"/>
              <a:gd name="connsiteX52" fmla="*/ 2598957 w 3116687"/>
              <a:gd name="connsiteY52" fmla="*/ 1120462 h 1527435"/>
              <a:gd name="connsiteX53" fmla="*/ 2635018 w 3116687"/>
              <a:gd name="connsiteY53" fmla="*/ 955613 h 1527435"/>
              <a:gd name="connsiteX54" fmla="*/ 2668503 w 3116687"/>
              <a:gd name="connsiteY54" fmla="*/ 795915 h 1527435"/>
              <a:gd name="connsiteX55" fmla="*/ 2686533 w 3116687"/>
              <a:gd name="connsiteY55" fmla="*/ 695460 h 1527435"/>
              <a:gd name="connsiteX56" fmla="*/ 2707139 w 3116687"/>
              <a:gd name="connsiteY56" fmla="*/ 334851 h 1527435"/>
              <a:gd name="connsiteX57" fmla="*/ 2707139 w 3116687"/>
              <a:gd name="connsiteY57" fmla="*/ 309093 h 1527435"/>
              <a:gd name="connsiteX58" fmla="*/ 2699412 w 3116687"/>
              <a:gd name="connsiteY58" fmla="*/ 291063 h 1527435"/>
              <a:gd name="connsiteX59" fmla="*/ 2686533 w 3116687"/>
              <a:gd name="connsiteY59" fmla="*/ 275608 h 1527435"/>
              <a:gd name="connsiteX60" fmla="*/ 2668503 w 3116687"/>
              <a:gd name="connsiteY60" fmla="*/ 267881 h 1527435"/>
              <a:gd name="connsiteX61" fmla="*/ 2601533 w 3116687"/>
              <a:gd name="connsiteY61" fmla="*/ 262729 h 1527435"/>
              <a:gd name="connsiteX62" fmla="*/ 2354258 w 3116687"/>
              <a:gd name="connsiteY62" fmla="*/ 270457 h 1527435"/>
              <a:gd name="connsiteX63" fmla="*/ 2137893 w 3116687"/>
              <a:gd name="connsiteY63" fmla="*/ 280760 h 1527435"/>
              <a:gd name="connsiteX64" fmla="*/ 1813346 w 3116687"/>
              <a:gd name="connsiteY64" fmla="*/ 303942 h 1527435"/>
              <a:gd name="connsiteX65" fmla="*/ 1535162 w 3116687"/>
              <a:gd name="connsiteY65" fmla="*/ 332275 h 1527435"/>
              <a:gd name="connsiteX66" fmla="*/ 1264706 w 3116687"/>
              <a:gd name="connsiteY66" fmla="*/ 376063 h 1527435"/>
              <a:gd name="connsiteX67" fmla="*/ 1068947 w 3116687"/>
              <a:gd name="connsiteY67" fmla="*/ 396670 h 1527435"/>
              <a:gd name="connsiteX0" fmla="*/ 1068947 w 3116687"/>
              <a:gd name="connsiteY0" fmla="*/ 396670 h 1527435"/>
              <a:gd name="connsiteX1" fmla="*/ 646520 w 3116687"/>
              <a:gd name="connsiteY1" fmla="*/ 440458 h 1527435"/>
              <a:gd name="connsiteX2" fmla="*/ 226668 w 3116687"/>
              <a:gd name="connsiteY2" fmla="*/ 484246 h 1527435"/>
              <a:gd name="connsiteX3" fmla="*/ 87576 w 3116687"/>
              <a:gd name="connsiteY3" fmla="*/ 494549 h 1527435"/>
              <a:gd name="connsiteX4" fmla="*/ 0 w 3116687"/>
              <a:gd name="connsiteY4" fmla="*/ 242123 h 1527435"/>
              <a:gd name="connsiteX5" fmla="*/ 46364 w 3116687"/>
              <a:gd name="connsiteY5" fmla="*/ 265305 h 1527435"/>
              <a:gd name="connsiteX6" fmla="*/ 85001 w 3116687"/>
              <a:gd name="connsiteY6" fmla="*/ 280760 h 1527435"/>
              <a:gd name="connsiteX7" fmla="*/ 126213 w 3116687"/>
              <a:gd name="connsiteY7" fmla="*/ 291063 h 1527435"/>
              <a:gd name="connsiteX8" fmla="*/ 172577 w 3116687"/>
              <a:gd name="connsiteY8" fmla="*/ 301366 h 1527435"/>
              <a:gd name="connsiteX9" fmla="*/ 229244 w 3116687"/>
              <a:gd name="connsiteY9" fmla="*/ 309093 h 1527435"/>
              <a:gd name="connsiteX10" fmla="*/ 306517 w 3116687"/>
              <a:gd name="connsiteY10" fmla="*/ 311669 h 1527435"/>
              <a:gd name="connsiteX11" fmla="*/ 378639 w 3116687"/>
              <a:gd name="connsiteY11" fmla="*/ 306518 h 1527435"/>
              <a:gd name="connsiteX12" fmla="*/ 618186 w 3116687"/>
              <a:gd name="connsiteY12" fmla="*/ 280760 h 1527435"/>
              <a:gd name="connsiteX13" fmla="*/ 880915 w 3116687"/>
              <a:gd name="connsiteY13" fmla="*/ 249851 h 1527435"/>
              <a:gd name="connsiteX14" fmla="*/ 1223493 w 3116687"/>
              <a:gd name="connsiteY14" fmla="*/ 208638 h 1527435"/>
              <a:gd name="connsiteX15" fmla="*/ 1517131 w 3116687"/>
              <a:gd name="connsiteY15" fmla="*/ 170002 h 1527435"/>
              <a:gd name="connsiteX16" fmla="*/ 1751527 w 3116687"/>
              <a:gd name="connsiteY16" fmla="*/ 146820 h 1527435"/>
              <a:gd name="connsiteX17" fmla="*/ 1973044 w 3116687"/>
              <a:gd name="connsiteY17" fmla="*/ 126213 h 1527435"/>
              <a:gd name="connsiteX18" fmla="*/ 2240924 w 3116687"/>
              <a:gd name="connsiteY18" fmla="*/ 97880 h 1527435"/>
              <a:gd name="connsiteX19" fmla="*/ 2480471 w 3116687"/>
              <a:gd name="connsiteY19" fmla="*/ 74698 h 1527435"/>
              <a:gd name="connsiteX20" fmla="*/ 2591229 w 3116687"/>
              <a:gd name="connsiteY20" fmla="*/ 61819 h 1527435"/>
              <a:gd name="connsiteX21" fmla="*/ 2647896 w 3116687"/>
              <a:gd name="connsiteY21" fmla="*/ 41213 h 1527435"/>
              <a:gd name="connsiteX22" fmla="*/ 2756079 w 3116687"/>
              <a:gd name="connsiteY22" fmla="*/ 0 h 1527435"/>
              <a:gd name="connsiteX23" fmla="*/ 2776685 w 3116687"/>
              <a:gd name="connsiteY23" fmla="*/ 0 h 1527435"/>
              <a:gd name="connsiteX24" fmla="*/ 2792140 w 3116687"/>
              <a:gd name="connsiteY24" fmla="*/ 2576 h 1527435"/>
              <a:gd name="connsiteX25" fmla="*/ 2843655 w 3116687"/>
              <a:gd name="connsiteY25" fmla="*/ 38637 h 1527435"/>
              <a:gd name="connsiteX26" fmla="*/ 2980171 w 3116687"/>
              <a:gd name="connsiteY26" fmla="*/ 128789 h 1527435"/>
              <a:gd name="connsiteX27" fmla="*/ 3049717 w 3116687"/>
              <a:gd name="connsiteY27" fmla="*/ 170002 h 1527435"/>
              <a:gd name="connsiteX28" fmla="*/ 3090930 w 3116687"/>
              <a:gd name="connsiteY28" fmla="*/ 195759 h 1527435"/>
              <a:gd name="connsiteX29" fmla="*/ 3103809 w 3116687"/>
              <a:gd name="connsiteY29" fmla="*/ 213790 h 1527435"/>
              <a:gd name="connsiteX30" fmla="*/ 3111536 w 3116687"/>
              <a:gd name="connsiteY30" fmla="*/ 229244 h 1527435"/>
              <a:gd name="connsiteX31" fmla="*/ 3116687 w 3116687"/>
              <a:gd name="connsiteY31" fmla="*/ 242123 h 1527435"/>
              <a:gd name="connsiteX32" fmla="*/ 3116687 w 3116687"/>
              <a:gd name="connsiteY32" fmla="*/ 260154 h 1527435"/>
              <a:gd name="connsiteX33" fmla="*/ 3111536 w 3116687"/>
              <a:gd name="connsiteY33" fmla="*/ 283336 h 1527435"/>
              <a:gd name="connsiteX34" fmla="*/ 3093506 w 3116687"/>
              <a:gd name="connsiteY34" fmla="*/ 306518 h 1527435"/>
              <a:gd name="connsiteX35" fmla="*/ 3067748 w 3116687"/>
              <a:gd name="connsiteY35" fmla="*/ 332275 h 1527435"/>
              <a:gd name="connsiteX36" fmla="*/ 3026535 w 3116687"/>
              <a:gd name="connsiteY36" fmla="*/ 479094 h 1527435"/>
              <a:gd name="connsiteX37" fmla="*/ 2956989 w 3116687"/>
              <a:gd name="connsiteY37" fmla="*/ 741823 h 1527435"/>
              <a:gd name="connsiteX38" fmla="*/ 2877140 w 3116687"/>
              <a:gd name="connsiteY38" fmla="*/ 1022583 h 1527435"/>
              <a:gd name="connsiteX39" fmla="*/ 2799867 w 3116687"/>
              <a:gd name="connsiteY39" fmla="*/ 1300767 h 1527435"/>
              <a:gd name="connsiteX40" fmla="*/ 2756079 w 3116687"/>
              <a:gd name="connsiteY40" fmla="*/ 1468192 h 1527435"/>
              <a:gd name="connsiteX41" fmla="*/ 2738049 w 3116687"/>
              <a:gd name="connsiteY41" fmla="*/ 1496525 h 1527435"/>
              <a:gd name="connsiteX42" fmla="*/ 2722594 w 3116687"/>
              <a:gd name="connsiteY42" fmla="*/ 1514556 h 1527435"/>
              <a:gd name="connsiteX43" fmla="*/ 2707139 w 3116687"/>
              <a:gd name="connsiteY43" fmla="*/ 1522283 h 1527435"/>
              <a:gd name="connsiteX44" fmla="*/ 2691685 w 3116687"/>
              <a:gd name="connsiteY44" fmla="*/ 1527435 h 1527435"/>
              <a:gd name="connsiteX45" fmla="*/ 2681382 w 3116687"/>
              <a:gd name="connsiteY45" fmla="*/ 1527435 h 1527435"/>
              <a:gd name="connsiteX46" fmla="*/ 2655624 w 3116687"/>
              <a:gd name="connsiteY46" fmla="*/ 1522283 h 1527435"/>
              <a:gd name="connsiteX47" fmla="*/ 2645321 w 3116687"/>
              <a:gd name="connsiteY47" fmla="*/ 1511980 h 1527435"/>
              <a:gd name="connsiteX48" fmla="*/ 2632442 w 3116687"/>
              <a:gd name="connsiteY48" fmla="*/ 1491374 h 1527435"/>
              <a:gd name="connsiteX49" fmla="*/ 2619563 w 3116687"/>
              <a:gd name="connsiteY49" fmla="*/ 1468192 h 1527435"/>
              <a:gd name="connsiteX50" fmla="*/ 2609669 w 3116687"/>
              <a:gd name="connsiteY50" fmla="*/ 1469481 h 1527435"/>
              <a:gd name="connsiteX51" fmla="*/ 2535879 w 3116687"/>
              <a:gd name="connsiteY51" fmla="*/ 1417084 h 1527435"/>
              <a:gd name="connsiteX52" fmla="*/ 2598957 w 3116687"/>
              <a:gd name="connsiteY52" fmla="*/ 1120462 h 1527435"/>
              <a:gd name="connsiteX53" fmla="*/ 2635018 w 3116687"/>
              <a:gd name="connsiteY53" fmla="*/ 955613 h 1527435"/>
              <a:gd name="connsiteX54" fmla="*/ 2668503 w 3116687"/>
              <a:gd name="connsiteY54" fmla="*/ 795915 h 1527435"/>
              <a:gd name="connsiteX55" fmla="*/ 2686533 w 3116687"/>
              <a:gd name="connsiteY55" fmla="*/ 695460 h 1527435"/>
              <a:gd name="connsiteX56" fmla="*/ 2707139 w 3116687"/>
              <a:gd name="connsiteY56" fmla="*/ 334851 h 1527435"/>
              <a:gd name="connsiteX57" fmla="*/ 2707139 w 3116687"/>
              <a:gd name="connsiteY57" fmla="*/ 309093 h 1527435"/>
              <a:gd name="connsiteX58" fmla="*/ 2699412 w 3116687"/>
              <a:gd name="connsiteY58" fmla="*/ 291063 h 1527435"/>
              <a:gd name="connsiteX59" fmla="*/ 2686533 w 3116687"/>
              <a:gd name="connsiteY59" fmla="*/ 275608 h 1527435"/>
              <a:gd name="connsiteX60" fmla="*/ 2668503 w 3116687"/>
              <a:gd name="connsiteY60" fmla="*/ 267881 h 1527435"/>
              <a:gd name="connsiteX61" fmla="*/ 2601533 w 3116687"/>
              <a:gd name="connsiteY61" fmla="*/ 262729 h 1527435"/>
              <a:gd name="connsiteX62" fmla="*/ 2354258 w 3116687"/>
              <a:gd name="connsiteY62" fmla="*/ 270457 h 1527435"/>
              <a:gd name="connsiteX63" fmla="*/ 2137893 w 3116687"/>
              <a:gd name="connsiteY63" fmla="*/ 280760 h 1527435"/>
              <a:gd name="connsiteX64" fmla="*/ 1813346 w 3116687"/>
              <a:gd name="connsiteY64" fmla="*/ 303942 h 1527435"/>
              <a:gd name="connsiteX65" fmla="*/ 1535162 w 3116687"/>
              <a:gd name="connsiteY65" fmla="*/ 332275 h 1527435"/>
              <a:gd name="connsiteX66" fmla="*/ 1264706 w 3116687"/>
              <a:gd name="connsiteY66" fmla="*/ 376063 h 1527435"/>
              <a:gd name="connsiteX67" fmla="*/ 1068947 w 3116687"/>
              <a:gd name="connsiteY67" fmla="*/ 396670 h 1527435"/>
              <a:gd name="connsiteX0" fmla="*/ 1068947 w 3116687"/>
              <a:gd name="connsiteY0" fmla="*/ 396670 h 1527435"/>
              <a:gd name="connsiteX1" fmla="*/ 646520 w 3116687"/>
              <a:gd name="connsiteY1" fmla="*/ 440458 h 1527435"/>
              <a:gd name="connsiteX2" fmla="*/ 226668 w 3116687"/>
              <a:gd name="connsiteY2" fmla="*/ 484246 h 1527435"/>
              <a:gd name="connsiteX3" fmla="*/ 87576 w 3116687"/>
              <a:gd name="connsiteY3" fmla="*/ 494549 h 1527435"/>
              <a:gd name="connsiteX4" fmla="*/ 0 w 3116687"/>
              <a:gd name="connsiteY4" fmla="*/ 242123 h 1527435"/>
              <a:gd name="connsiteX5" fmla="*/ 46364 w 3116687"/>
              <a:gd name="connsiteY5" fmla="*/ 265305 h 1527435"/>
              <a:gd name="connsiteX6" fmla="*/ 85001 w 3116687"/>
              <a:gd name="connsiteY6" fmla="*/ 280760 h 1527435"/>
              <a:gd name="connsiteX7" fmla="*/ 126213 w 3116687"/>
              <a:gd name="connsiteY7" fmla="*/ 291063 h 1527435"/>
              <a:gd name="connsiteX8" fmla="*/ 172577 w 3116687"/>
              <a:gd name="connsiteY8" fmla="*/ 301366 h 1527435"/>
              <a:gd name="connsiteX9" fmla="*/ 229244 w 3116687"/>
              <a:gd name="connsiteY9" fmla="*/ 309093 h 1527435"/>
              <a:gd name="connsiteX10" fmla="*/ 306517 w 3116687"/>
              <a:gd name="connsiteY10" fmla="*/ 311669 h 1527435"/>
              <a:gd name="connsiteX11" fmla="*/ 378639 w 3116687"/>
              <a:gd name="connsiteY11" fmla="*/ 306518 h 1527435"/>
              <a:gd name="connsiteX12" fmla="*/ 618186 w 3116687"/>
              <a:gd name="connsiteY12" fmla="*/ 280760 h 1527435"/>
              <a:gd name="connsiteX13" fmla="*/ 880915 w 3116687"/>
              <a:gd name="connsiteY13" fmla="*/ 249851 h 1527435"/>
              <a:gd name="connsiteX14" fmla="*/ 1223493 w 3116687"/>
              <a:gd name="connsiteY14" fmla="*/ 208638 h 1527435"/>
              <a:gd name="connsiteX15" fmla="*/ 1517131 w 3116687"/>
              <a:gd name="connsiteY15" fmla="*/ 170002 h 1527435"/>
              <a:gd name="connsiteX16" fmla="*/ 1751527 w 3116687"/>
              <a:gd name="connsiteY16" fmla="*/ 146820 h 1527435"/>
              <a:gd name="connsiteX17" fmla="*/ 1973044 w 3116687"/>
              <a:gd name="connsiteY17" fmla="*/ 126213 h 1527435"/>
              <a:gd name="connsiteX18" fmla="*/ 2240924 w 3116687"/>
              <a:gd name="connsiteY18" fmla="*/ 97880 h 1527435"/>
              <a:gd name="connsiteX19" fmla="*/ 2480471 w 3116687"/>
              <a:gd name="connsiteY19" fmla="*/ 74698 h 1527435"/>
              <a:gd name="connsiteX20" fmla="*/ 2591229 w 3116687"/>
              <a:gd name="connsiteY20" fmla="*/ 61819 h 1527435"/>
              <a:gd name="connsiteX21" fmla="*/ 2647896 w 3116687"/>
              <a:gd name="connsiteY21" fmla="*/ 41213 h 1527435"/>
              <a:gd name="connsiteX22" fmla="*/ 2756079 w 3116687"/>
              <a:gd name="connsiteY22" fmla="*/ 0 h 1527435"/>
              <a:gd name="connsiteX23" fmla="*/ 2776685 w 3116687"/>
              <a:gd name="connsiteY23" fmla="*/ 0 h 1527435"/>
              <a:gd name="connsiteX24" fmla="*/ 2792140 w 3116687"/>
              <a:gd name="connsiteY24" fmla="*/ 2576 h 1527435"/>
              <a:gd name="connsiteX25" fmla="*/ 2843655 w 3116687"/>
              <a:gd name="connsiteY25" fmla="*/ 38637 h 1527435"/>
              <a:gd name="connsiteX26" fmla="*/ 2980171 w 3116687"/>
              <a:gd name="connsiteY26" fmla="*/ 128789 h 1527435"/>
              <a:gd name="connsiteX27" fmla="*/ 3049717 w 3116687"/>
              <a:gd name="connsiteY27" fmla="*/ 170002 h 1527435"/>
              <a:gd name="connsiteX28" fmla="*/ 3090930 w 3116687"/>
              <a:gd name="connsiteY28" fmla="*/ 195759 h 1527435"/>
              <a:gd name="connsiteX29" fmla="*/ 3103809 w 3116687"/>
              <a:gd name="connsiteY29" fmla="*/ 213790 h 1527435"/>
              <a:gd name="connsiteX30" fmla="*/ 3111536 w 3116687"/>
              <a:gd name="connsiteY30" fmla="*/ 229244 h 1527435"/>
              <a:gd name="connsiteX31" fmla="*/ 3116687 w 3116687"/>
              <a:gd name="connsiteY31" fmla="*/ 242123 h 1527435"/>
              <a:gd name="connsiteX32" fmla="*/ 3116687 w 3116687"/>
              <a:gd name="connsiteY32" fmla="*/ 260154 h 1527435"/>
              <a:gd name="connsiteX33" fmla="*/ 3111536 w 3116687"/>
              <a:gd name="connsiteY33" fmla="*/ 283336 h 1527435"/>
              <a:gd name="connsiteX34" fmla="*/ 3093506 w 3116687"/>
              <a:gd name="connsiteY34" fmla="*/ 306518 h 1527435"/>
              <a:gd name="connsiteX35" fmla="*/ 3067748 w 3116687"/>
              <a:gd name="connsiteY35" fmla="*/ 332275 h 1527435"/>
              <a:gd name="connsiteX36" fmla="*/ 3026535 w 3116687"/>
              <a:gd name="connsiteY36" fmla="*/ 479094 h 1527435"/>
              <a:gd name="connsiteX37" fmla="*/ 2956989 w 3116687"/>
              <a:gd name="connsiteY37" fmla="*/ 741823 h 1527435"/>
              <a:gd name="connsiteX38" fmla="*/ 2877140 w 3116687"/>
              <a:gd name="connsiteY38" fmla="*/ 1022583 h 1527435"/>
              <a:gd name="connsiteX39" fmla="*/ 2799867 w 3116687"/>
              <a:gd name="connsiteY39" fmla="*/ 1300767 h 1527435"/>
              <a:gd name="connsiteX40" fmla="*/ 2756079 w 3116687"/>
              <a:gd name="connsiteY40" fmla="*/ 1468192 h 1527435"/>
              <a:gd name="connsiteX41" fmla="*/ 2738049 w 3116687"/>
              <a:gd name="connsiteY41" fmla="*/ 1496525 h 1527435"/>
              <a:gd name="connsiteX42" fmla="*/ 2722594 w 3116687"/>
              <a:gd name="connsiteY42" fmla="*/ 1514556 h 1527435"/>
              <a:gd name="connsiteX43" fmla="*/ 2707139 w 3116687"/>
              <a:gd name="connsiteY43" fmla="*/ 1522283 h 1527435"/>
              <a:gd name="connsiteX44" fmla="*/ 2691685 w 3116687"/>
              <a:gd name="connsiteY44" fmla="*/ 1527435 h 1527435"/>
              <a:gd name="connsiteX45" fmla="*/ 2681382 w 3116687"/>
              <a:gd name="connsiteY45" fmla="*/ 1527435 h 1527435"/>
              <a:gd name="connsiteX46" fmla="*/ 2655624 w 3116687"/>
              <a:gd name="connsiteY46" fmla="*/ 1522283 h 1527435"/>
              <a:gd name="connsiteX47" fmla="*/ 2645321 w 3116687"/>
              <a:gd name="connsiteY47" fmla="*/ 1511980 h 1527435"/>
              <a:gd name="connsiteX48" fmla="*/ 2632442 w 3116687"/>
              <a:gd name="connsiteY48" fmla="*/ 1491374 h 1527435"/>
              <a:gd name="connsiteX49" fmla="*/ 2609669 w 3116687"/>
              <a:gd name="connsiteY49" fmla="*/ 1469481 h 1527435"/>
              <a:gd name="connsiteX50" fmla="*/ 2535879 w 3116687"/>
              <a:gd name="connsiteY50" fmla="*/ 1417084 h 1527435"/>
              <a:gd name="connsiteX51" fmla="*/ 2598957 w 3116687"/>
              <a:gd name="connsiteY51" fmla="*/ 1120462 h 1527435"/>
              <a:gd name="connsiteX52" fmla="*/ 2635018 w 3116687"/>
              <a:gd name="connsiteY52" fmla="*/ 955613 h 1527435"/>
              <a:gd name="connsiteX53" fmla="*/ 2668503 w 3116687"/>
              <a:gd name="connsiteY53" fmla="*/ 795915 h 1527435"/>
              <a:gd name="connsiteX54" fmla="*/ 2686533 w 3116687"/>
              <a:gd name="connsiteY54" fmla="*/ 695460 h 1527435"/>
              <a:gd name="connsiteX55" fmla="*/ 2707139 w 3116687"/>
              <a:gd name="connsiteY55" fmla="*/ 334851 h 1527435"/>
              <a:gd name="connsiteX56" fmla="*/ 2707139 w 3116687"/>
              <a:gd name="connsiteY56" fmla="*/ 309093 h 1527435"/>
              <a:gd name="connsiteX57" fmla="*/ 2699412 w 3116687"/>
              <a:gd name="connsiteY57" fmla="*/ 291063 h 1527435"/>
              <a:gd name="connsiteX58" fmla="*/ 2686533 w 3116687"/>
              <a:gd name="connsiteY58" fmla="*/ 275608 h 1527435"/>
              <a:gd name="connsiteX59" fmla="*/ 2668503 w 3116687"/>
              <a:gd name="connsiteY59" fmla="*/ 267881 h 1527435"/>
              <a:gd name="connsiteX60" fmla="*/ 2601533 w 3116687"/>
              <a:gd name="connsiteY60" fmla="*/ 262729 h 1527435"/>
              <a:gd name="connsiteX61" fmla="*/ 2354258 w 3116687"/>
              <a:gd name="connsiteY61" fmla="*/ 270457 h 1527435"/>
              <a:gd name="connsiteX62" fmla="*/ 2137893 w 3116687"/>
              <a:gd name="connsiteY62" fmla="*/ 280760 h 1527435"/>
              <a:gd name="connsiteX63" fmla="*/ 1813346 w 3116687"/>
              <a:gd name="connsiteY63" fmla="*/ 303942 h 1527435"/>
              <a:gd name="connsiteX64" fmla="*/ 1535162 w 3116687"/>
              <a:gd name="connsiteY64" fmla="*/ 332275 h 1527435"/>
              <a:gd name="connsiteX65" fmla="*/ 1264706 w 3116687"/>
              <a:gd name="connsiteY65" fmla="*/ 376063 h 1527435"/>
              <a:gd name="connsiteX66" fmla="*/ 1068947 w 3116687"/>
              <a:gd name="connsiteY66" fmla="*/ 396670 h 1527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3116687" h="1527435">
                <a:moveTo>
                  <a:pt x="1068947" y="396670"/>
                </a:moveTo>
                <a:lnTo>
                  <a:pt x="646520" y="440458"/>
                </a:lnTo>
                <a:lnTo>
                  <a:pt x="226668" y="484246"/>
                </a:lnTo>
                <a:lnTo>
                  <a:pt x="87576" y="494549"/>
                </a:lnTo>
                <a:lnTo>
                  <a:pt x="0" y="242123"/>
                </a:lnTo>
                <a:lnTo>
                  <a:pt x="46364" y="265305"/>
                </a:lnTo>
                <a:lnTo>
                  <a:pt x="85001" y="280760"/>
                </a:lnTo>
                <a:lnTo>
                  <a:pt x="126213" y="291063"/>
                </a:lnTo>
                <a:lnTo>
                  <a:pt x="172577" y="301366"/>
                </a:lnTo>
                <a:lnTo>
                  <a:pt x="229244" y="309093"/>
                </a:lnTo>
                <a:lnTo>
                  <a:pt x="306517" y="311669"/>
                </a:lnTo>
                <a:lnTo>
                  <a:pt x="378639" y="306518"/>
                </a:lnTo>
                <a:lnTo>
                  <a:pt x="618186" y="280760"/>
                </a:lnTo>
                <a:lnTo>
                  <a:pt x="880915" y="249851"/>
                </a:lnTo>
                <a:lnTo>
                  <a:pt x="1223493" y="208638"/>
                </a:lnTo>
                <a:lnTo>
                  <a:pt x="1517131" y="170002"/>
                </a:lnTo>
                <a:lnTo>
                  <a:pt x="1751527" y="146820"/>
                </a:lnTo>
                <a:lnTo>
                  <a:pt x="1973044" y="126213"/>
                </a:lnTo>
                <a:lnTo>
                  <a:pt x="2240924" y="97880"/>
                </a:lnTo>
                <a:lnTo>
                  <a:pt x="2480471" y="74698"/>
                </a:lnTo>
                <a:lnTo>
                  <a:pt x="2591229" y="61819"/>
                </a:lnTo>
                <a:lnTo>
                  <a:pt x="2647896" y="41213"/>
                </a:lnTo>
                <a:lnTo>
                  <a:pt x="2756079" y="0"/>
                </a:lnTo>
                <a:lnTo>
                  <a:pt x="2776685" y="0"/>
                </a:lnTo>
                <a:lnTo>
                  <a:pt x="2792140" y="2576"/>
                </a:lnTo>
                <a:lnTo>
                  <a:pt x="2843655" y="38637"/>
                </a:lnTo>
                <a:lnTo>
                  <a:pt x="2980171" y="128789"/>
                </a:lnTo>
                <a:lnTo>
                  <a:pt x="3049717" y="170002"/>
                </a:lnTo>
                <a:lnTo>
                  <a:pt x="3090930" y="195759"/>
                </a:lnTo>
                <a:lnTo>
                  <a:pt x="3103809" y="213790"/>
                </a:lnTo>
                <a:lnTo>
                  <a:pt x="3111536" y="229244"/>
                </a:lnTo>
                <a:lnTo>
                  <a:pt x="3116687" y="242123"/>
                </a:lnTo>
                <a:lnTo>
                  <a:pt x="3116687" y="260154"/>
                </a:lnTo>
                <a:lnTo>
                  <a:pt x="3111536" y="283336"/>
                </a:lnTo>
                <a:lnTo>
                  <a:pt x="3093506" y="306518"/>
                </a:lnTo>
                <a:lnTo>
                  <a:pt x="3067748" y="332275"/>
                </a:lnTo>
                <a:lnTo>
                  <a:pt x="3026535" y="479094"/>
                </a:lnTo>
                <a:lnTo>
                  <a:pt x="2956989" y="741823"/>
                </a:lnTo>
                <a:lnTo>
                  <a:pt x="2877140" y="1022583"/>
                </a:lnTo>
                <a:lnTo>
                  <a:pt x="2799867" y="1300767"/>
                </a:lnTo>
                <a:lnTo>
                  <a:pt x="2756079" y="1468192"/>
                </a:lnTo>
                <a:lnTo>
                  <a:pt x="2738049" y="1496525"/>
                </a:lnTo>
                <a:lnTo>
                  <a:pt x="2722594" y="1514556"/>
                </a:lnTo>
                <a:lnTo>
                  <a:pt x="2707139" y="1522283"/>
                </a:lnTo>
                <a:lnTo>
                  <a:pt x="2691685" y="1527435"/>
                </a:lnTo>
                <a:lnTo>
                  <a:pt x="2681382" y="1527435"/>
                </a:lnTo>
                <a:lnTo>
                  <a:pt x="2655624" y="1522283"/>
                </a:lnTo>
                <a:lnTo>
                  <a:pt x="2645321" y="1511980"/>
                </a:lnTo>
                <a:lnTo>
                  <a:pt x="2632442" y="1491374"/>
                </a:lnTo>
                <a:lnTo>
                  <a:pt x="2609669" y="1469481"/>
                </a:lnTo>
                <a:cubicBezTo>
                  <a:pt x="2557915" y="1421298"/>
                  <a:pt x="2560476" y="1434550"/>
                  <a:pt x="2535879" y="1417084"/>
                </a:cubicBezTo>
                <a:lnTo>
                  <a:pt x="2598957" y="1120462"/>
                </a:lnTo>
                <a:lnTo>
                  <a:pt x="2635018" y="955613"/>
                </a:lnTo>
                <a:lnTo>
                  <a:pt x="2668503" y="795915"/>
                </a:lnTo>
                <a:lnTo>
                  <a:pt x="2686533" y="695460"/>
                </a:lnTo>
                <a:lnTo>
                  <a:pt x="2707139" y="334851"/>
                </a:lnTo>
                <a:lnTo>
                  <a:pt x="2707139" y="309093"/>
                </a:lnTo>
                <a:lnTo>
                  <a:pt x="2699412" y="291063"/>
                </a:lnTo>
                <a:lnTo>
                  <a:pt x="2686533" y="275608"/>
                </a:lnTo>
                <a:lnTo>
                  <a:pt x="2668503" y="267881"/>
                </a:lnTo>
                <a:lnTo>
                  <a:pt x="2601533" y="262729"/>
                </a:lnTo>
                <a:lnTo>
                  <a:pt x="2354258" y="270457"/>
                </a:lnTo>
                <a:lnTo>
                  <a:pt x="2137893" y="280760"/>
                </a:lnTo>
                <a:lnTo>
                  <a:pt x="1813346" y="303942"/>
                </a:lnTo>
                <a:lnTo>
                  <a:pt x="1535162" y="332275"/>
                </a:lnTo>
                <a:lnTo>
                  <a:pt x="1264706" y="376063"/>
                </a:lnTo>
                <a:lnTo>
                  <a:pt x="1068947" y="39667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76830B3F-AAA8-D14E-A215-7153B885E441}"/>
              </a:ext>
            </a:extLst>
          </p:cNvPr>
          <p:cNvSpPr/>
          <p:nvPr/>
        </p:nvSpPr>
        <p:spPr>
          <a:xfrm>
            <a:off x="4859338" y="2617788"/>
            <a:ext cx="311150" cy="1077912"/>
          </a:xfrm>
          <a:custGeom>
            <a:avLst/>
            <a:gdLst>
              <a:gd name="connsiteX0" fmla="*/ 285750 w 309563"/>
              <a:gd name="connsiteY0" fmla="*/ 704850 h 1078706"/>
              <a:gd name="connsiteX1" fmla="*/ 285750 w 309563"/>
              <a:gd name="connsiteY1" fmla="*/ 564356 h 1078706"/>
              <a:gd name="connsiteX2" fmla="*/ 283369 w 309563"/>
              <a:gd name="connsiteY2" fmla="*/ 435769 h 1078706"/>
              <a:gd name="connsiteX3" fmla="*/ 297657 w 309563"/>
              <a:gd name="connsiteY3" fmla="*/ 307181 h 1078706"/>
              <a:gd name="connsiteX4" fmla="*/ 304800 w 309563"/>
              <a:gd name="connsiteY4" fmla="*/ 209550 h 1078706"/>
              <a:gd name="connsiteX5" fmla="*/ 309563 w 309563"/>
              <a:gd name="connsiteY5" fmla="*/ 111919 h 1078706"/>
              <a:gd name="connsiteX6" fmla="*/ 309563 w 309563"/>
              <a:gd name="connsiteY6" fmla="*/ 0 h 1078706"/>
              <a:gd name="connsiteX7" fmla="*/ 0 w 309563"/>
              <a:gd name="connsiteY7" fmla="*/ 40481 h 1078706"/>
              <a:gd name="connsiteX8" fmla="*/ 33338 w 309563"/>
              <a:gd name="connsiteY8" fmla="*/ 138112 h 1078706"/>
              <a:gd name="connsiteX9" fmla="*/ 47625 w 309563"/>
              <a:gd name="connsiteY9" fmla="*/ 207169 h 1078706"/>
              <a:gd name="connsiteX10" fmla="*/ 57150 w 309563"/>
              <a:gd name="connsiteY10" fmla="*/ 285750 h 1078706"/>
              <a:gd name="connsiteX11" fmla="*/ 61913 w 309563"/>
              <a:gd name="connsiteY11" fmla="*/ 388144 h 1078706"/>
              <a:gd name="connsiteX12" fmla="*/ 64294 w 309563"/>
              <a:gd name="connsiteY12" fmla="*/ 483394 h 1078706"/>
              <a:gd name="connsiteX13" fmla="*/ 59532 w 309563"/>
              <a:gd name="connsiteY13" fmla="*/ 619125 h 1078706"/>
              <a:gd name="connsiteX14" fmla="*/ 66675 w 309563"/>
              <a:gd name="connsiteY14" fmla="*/ 1038225 h 1078706"/>
              <a:gd name="connsiteX15" fmla="*/ 66675 w 309563"/>
              <a:gd name="connsiteY15" fmla="*/ 1078706 h 1078706"/>
              <a:gd name="connsiteX16" fmla="*/ 285750 w 309563"/>
              <a:gd name="connsiteY16" fmla="*/ 1062037 h 1078706"/>
              <a:gd name="connsiteX17" fmla="*/ 285750 w 309563"/>
              <a:gd name="connsiteY17" fmla="*/ 704850 h 1078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09563" h="1078706">
                <a:moveTo>
                  <a:pt x="285750" y="704850"/>
                </a:moveTo>
                <a:lnTo>
                  <a:pt x="285750" y="564356"/>
                </a:lnTo>
                <a:cubicBezTo>
                  <a:pt x="284956" y="521494"/>
                  <a:pt x="284163" y="478631"/>
                  <a:pt x="283369" y="435769"/>
                </a:cubicBezTo>
                <a:lnTo>
                  <a:pt x="297657" y="307181"/>
                </a:lnTo>
                <a:lnTo>
                  <a:pt x="304800" y="209550"/>
                </a:lnTo>
                <a:lnTo>
                  <a:pt x="309563" y="111919"/>
                </a:lnTo>
                <a:lnTo>
                  <a:pt x="309563" y="0"/>
                </a:lnTo>
                <a:lnTo>
                  <a:pt x="0" y="40481"/>
                </a:lnTo>
                <a:lnTo>
                  <a:pt x="33338" y="138112"/>
                </a:lnTo>
                <a:lnTo>
                  <a:pt x="47625" y="207169"/>
                </a:lnTo>
                <a:lnTo>
                  <a:pt x="57150" y="285750"/>
                </a:lnTo>
                <a:lnTo>
                  <a:pt x="61913" y="388144"/>
                </a:lnTo>
                <a:cubicBezTo>
                  <a:pt x="62707" y="419894"/>
                  <a:pt x="63500" y="451644"/>
                  <a:pt x="64294" y="483394"/>
                </a:cubicBezTo>
                <a:lnTo>
                  <a:pt x="59532" y="619125"/>
                </a:lnTo>
                <a:lnTo>
                  <a:pt x="66675" y="1038225"/>
                </a:lnTo>
                <a:lnTo>
                  <a:pt x="66675" y="1078706"/>
                </a:lnTo>
                <a:lnTo>
                  <a:pt x="285750" y="1062037"/>
                </a:lnTo>
                <a:lnTo>
                  <a:pt x="285750" y="7048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1166F7B3-71E8-2C44-BE20-5790C66DC06A}"/>
              </a:ext>
            </a:extLst>
          </p:cNvPr>
          <p:cNvSpPr/>
          <p:nvPr/>
        </p:nvSpPr>
        <p:spPr>
          <a:xfrm>
            <a:off x="3789363" y="2973388"/>
            <a:ext cx="2565400" cy="396875"/>
          </a:xfrm>
          <a:custGeom>
            <a:avLst/>
            <a:gdLst>
              <a:gd name="connsiteX0" fmla="*/ 959644 w 2566987"/>
              <a:gd name="connsiteY0" fmla="*/ 116682 h 395288"/>
              <a:gd name="connsiteX1" fmla="*/ 1154906 w 2566987"/>
              <a:gd name="connsiteY1" fmla="*/ 97632 h 395288"/>
              <a:gd name="connsiteX2" fmla="*/ 1343025 w 2566987"/>
              <a:gd name="connsiteY2" fmla="*/ 52388 h 395288"/>
              <a:gd name="connsiteX3" fmla="*/ 1612106 w 2566987"/>
              <a:gd name="connsiteY3" fmla="*/ 30957 h 395288"/>
              <a:gd name="connsiteX4" fmla="*/ 1793081 w 2566987"/>
              <a:gd name="connsiteY4" fmla="*/ 16669 h 395288"/>
              <a:gd name="connsiteX5" fmla="*/ 2012156 w 2566987"/>
              <a:gd name="connsiteY5" fmla="*/ 4763 h 395288"/>
              <a:gd name="connsiteX6" fmla="*/ 2159794 w 2566987"/>
              <a:gd name="connsiteY6" fmla="*/ 0 h 395288"/>
              <a:gd name="connsiteX7" fmla="*/ 2293144 w 2566987"/>
              <a:gd name="connsiteY7" fmla="*/ 2382 h 395288"/>
              <a:gd name="connsiteX8" fmla="*/ 2378869 w 2566987"/>
              <a:gd name="connsiteY8" fmla="*/ 7144 h 395288"/>
              <a:gd name="connsiteX9" fmla="*/ 2450306 w 2566987"/>
              <a:gd name="connsiteY9" fmla="*/ 16669 h 395288"/>
              <a:gd name="connsiteX10" fmla="*/ 2562225 w 2566987"/>
              <a:gd name="connsiteY10" fmla="*/ 40482 h 395288"/>
              <a:gd name="connsiteX11" fmla="*/ 2566987 w 2566987"/>
              <a:gd name="connsiteY11" fmla="*/ 188119 h 395288"/>
              <a:gd name="connsiteX12" fmla="*/ 2309812 w 2566987"/>
              <a:gd name="connsiteY12" fmla="*/ 180975 h 395288"/>
              <a:gd name="connsiteX13" fmla="*/ 2140744 w 2566987"/>
              <a:gd name="connsiteY13" fmla="*/ 180975 h 395288"/>
              <a:gd name="connsiteX14" fmla="*/ 1940719 w 2566987"/>
              <a:gd name="connsiteY14" fmla="*/ 185738 h 395288"/>
              <a:gd name="connsiteX15" fmla="*/ 1645444 w 2566987"/>
              <a:gd name="connsiteY15" fmla="*/ 204788 h 395288"/>
              <a:gd name="connsiteX16" fmla="*/ 1454944 w 2566987"/>
              <a:gd name="connsiteY16" fmla="*/ 221457 h 395288"/>
              <a:gd name="connsiteX17" fmla="*/ 1333500 w 2566987"/>
              <a:gd name="connsiteY17" fmla="*/ 235744 h 395288"/>
              <a:gd name="connsiteX18" fmla="*/ 1143000 w 2566987"/>
              <a:gd name="connsiteY18" fmla="*/ 273844 h 395288"/>
              <a:gd name="connsiteX19" fmla="*/ 957262 w 2566987"/>
              <a:gd name="connsiteY19" fmla="*/ 295275 h 395288"/>
              <a:gd name="connsiteX20" fmla="*/ 647700 w 2566987"/>
              <a:gd name="connsiteY20" fmla="*/ 328613 h 395288"/>
              <a:gd name="connsiteX21" fmla="*/ 371475 w 2566987"/>
              <a:gd name="connsiteY21" fmla="*/ 357188 h 395288"/>
              <a:gd name="connsiteX22" fmla="*/ 4762 w 2566987"/>
              <a:gd name="connsiteY22" fmla="*/ 395288 h 395288"/>
              <a:gd name="connsiteX23" fmla="*/ 0 w 2566987"/>
              <a:gd name="connsiteY23" fmla="*/ 214313 h 395288"/>
              <a:gd name="connsiteX24" fmla="*/ 185737 w 2566987"/>
              <a:gd name="connsiteY24" fmla="*/ 195263 h 395288"/>
              <a:gd name="connsiteX25" fmla="*/ 578644 w 2566987"/>
              <a:gd name="connsiteY25" fmla="*/ 154782 h 395288"/>
              <a:gd name="connsiteX26" fmla="*/ 890587 w 2566987"/>
              <a:gd name="connsiteY26" fmla="*/ 123825 h 395288"/>
              <a:gd name="connsiteX27" fmla="*/ 959644 w 2566987"/>
              <a:gd name="connsiteY27" fmla="*/ 116682 h 395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566987" h="395288">
                <a:moveTo>
                  <a:pt x="959644" y="116682"/>
                </a:moveTo>
                <a:lnTo>
                  <a:pt x="1154906" y="97632"/>
                </a:lnTo>
                <a:lnTo>
                  <a:pt x="1343025" y="52388"/>
                </a:lnTo>
                <a:lnTo>
                  <a:pt x="1612106" y="30957"/>
                </a:lnTo>
                <a:lnTo>
                  <a:pt x="1793081" y="16669"/>
                </a:lnTo>
                <a:lnTo>
                  <a:pt x="2012156" y="4763"/>
                </a:lnTo>
                <a:lnTo>
                  <a:pt x="2159794" y="0"/>
                </a:lnTo>
                <a:lnTo>
                  <a:pt x="2293144" y="2382"/>
                </a:lnTo>
                <a:lnTo>
                  <a:pt x="2378869" y="7144"/>
                </a:lnTo>
                <a:lnTo>
                  <a:pt x="2450306" y="16669"/>
                </a:lnTo>
                <a:lnTo>
                  <a:pt x="2562225" y="40482"/>
                </a:lnTo>
                <a:lnTo>
                  <a:pt x="2566987" y="188119"/>
                </a:lnTo>
                <a:lnTo>
                  <a:pt x="2309812" y="180975"/>
                </a:lnTo>
                <a:lnTo>
                  <a:pt x="2140744" y="180975"/>
                </a:lnTo>
                <a:lnTo>
                  <a:pt x="1940719" y="185738"/>
                </a:lnTo>
                <a:lnTo>
                  <a:pt x="1645444" y="204788"/>
                </a:lnTo>
                <a:lnTo>
                  <a:pt x="1454944" y="221457"/>
                </a:lnTo>
                <a:lnTo>
                  <a:pt x="1333500" y="235744"/>
                </a:lnTo>
                <a:lnTo>
                  <a:pt x="1143000" y="273844"/>
                </a:lnTo>
                <a:lnTo>
                  <a:pt x="957262" y="295275"/>
                </a:lnTo>
                <a:lnTo>
                  <a:pt x="647700" y="328613"/>
                </a:lnTo>
                <a:lnTo>
                  <a:pt x="371475" y="357188"/>
                </a:lnTo>
                <a:lnTo>
                  <a:pt x="4762" y="395288"/>
                </a:lnTo>
                <a:lnTo>
                  <a:pt x="0" y="214313"/>
                </a:lnTo>
                <a:lnTo>
                  <a:pt x="185737" y="195263"/>
                </a:lnTo>
                <a:lnTo>
                  <a:pt x="578644" y="154782"/>
                </a:lnTo>
                <a:lnTo>
                  <a:pt x="890587" y="123825"/>
                </a:lnTo>
                <a:lnTo>
                  <a:pt x="959644" y="1166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A47E2C43-4245-BA45-AE47-6D253AEDFA58}"/>
              </a:ext>
            </a:extLst>
          </p:cNvPr>
          <p:cNvSpPr/>
          <p:nvPr/>
        </p:nvSpPr>
        <p:spPr>
          <a:xfrm>
            <a:off x="3841750" y="3540125"/>
            <a:ext cx="2387600" cy="387350"/>
          </a:xfrm>
          <a:custGeom>
            <a:avLst/>
            <a:gdLst>
              <a:gd name="connsiteX0" fmla="*/ 1390650 w 2387600"/>
              <a:gd name="connsiteY0" fmla="*/ 241300 h 387350"/>
              <a:gd name="connsiteX1" fmla="*/ 2047875 w 2387600"/>
              <a:gd name="connsiteY1" fmla="*/ 187325 h 387350"/>
              <a:gd name="connsiteX2" fmla="*/ 2120900 w 2387600"/>
              <a:gd name="connsiteY2" fmla="*/ 180975 h 387350"/>
              <a:gd name="connsiteX3" fmla="*/ 2212975 w 2387600"/>
              <a:gd name="connsiteY3" fmla="*/ 180975 h 387350"/>
              <a:gd name="connsiteX4" fmla="*/ 2254250 w 2387600"/>
              <a:gd name="connsiteY4" fmla="*/ 187325 h 387350"/>
              <a:gd name="connsiteX5" fmla="*/ 2320925 w 2387600"/>
              <a:gd name="connsiteY5" fmla="*/ 215900 h 387350"/>
              <a:gd name="connsiteX6" fmla="*/ 2346325 w 2387600"/>
              <a:gd name="connsiteY6" fmla="*/ 225425 h 387350"/>
              <a:gd name="connsiteX7" fmla="*/ 2387600 w 2387600"/>
              <a:gd name="connsiteY7" fmla="*/ 31750 h 387350"/>
              <a:gd name="connsiteX8" fmla="*/ 2330450 w 2387600"/>
              <a:gd name="connsiteY8" fmla="*/ 15875 h 387350"/>
              <a:gd name="connsiteX9" fmla="*/ 2257425 w 2387600"/>
              <a:gd name="connsiteY9" fmla="*/ 3175 h 387350"/>
              <a:gd name="connsiteX10" fmla="*/ 2174875 w 2387600"/>
              <a:gd name="connsiteY10" fmla="*/ 0 h 387350"/>
              <a:gd name="connsiteX11" fmla="*/ 1984375 w 2387600"/>
              <a:gd name="connsiteY11" fmla="*/ 9525 h 387350"/>
              <a:gd name="connsiteX12" fmla="*/ 1314450 w 2387600"/>
              <a:gd name="connsiteY12" fmla="*/ 60325 h 387350"/>
              <a:gd name="connsiteX13" fmla="*/ 952500 w 2387600"/>
              <a:gd name="connsiteY13" fmla="*/ 104775 h 387350"/>
              <a:gd name="connsiteX14" fmla="*/ 234950 w 2387600"/>
              <a:gd name="connsiteY14" fmla="*/ 200025 h 387350"/>
              <a:gd name="connsiteX15" fmla="*/ 0 w 2387600"/>
              <a:gd name="connsiteY15" fmla="*/ 231775 h 387350"/>
              <a:gd name="connsiteX16" fmla="*/ 47625 w 2387600"/>
              <a:gd name="connsiteY16" fmla="*/ 387350 h 387350"/>
              <a:gd name="connsiteX17" fmla="*/ 234950 w 2387600"/>
              <a:gd name="connsiteY17" fmla="*/ 365125 h 387350"/>
              <a:gd name="connsiteX18" fmla="*/ 882650 w 2387600"/>
              <a:gd name="connsiteY18" fmla="*/ 295275 h 387350"/>
              <a:gd name="connsiteX19" fmla="*/ 1044575 w 2387600"/>
              <a:gd name="connsiteY19" fmla="*/ 273050 h 387350"/>
              <a:gd name="connsiteX20" fmla="*/ 1168400 w 2387600"/>
              <a:gd name="connsiteY20" fmla="*/ 260350 h 387350"/>
              <a:gd name="connsiteX21" fmla="*/ 1390650 w 2387600"/>
              <a:gd name="connsiteY21" fmla="*/ 241300 h 387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387600" h="387350">
                <a:moveTo>
                  <a:pt x="1390650" y="241300"/>
                </a:moveTo>
                <a:lnTo>
                  <a:pt x="2047875" y="187325"/>
                </a:lnTo>
                <a:lnTo>
                  <a:pt x="2120900" y="180975"/>
                </a:lnTo>
                <a:lnTo>
                  <a:pt x="2212975" y="180975"/>
                </a:lnTo>
                <a:lnTo>
                  <a:pt x="2254250" y="187325"/>
                </a:lnTo>
                <a:lnTo>
                  <a:pt x="2320925" y="215900"/>
                </a:lnTo>
                <a:lnTo>
                  <a:pt x="2346325" y="225425"/>
                </a:lnTo>
                <a:lnTo>
                  <a:pt x="2387600" y="31750"/>
                </a:lnTo>
                <a:lnTo>
                  <a:pt x="2330450" y="15875"/>
                </a:lnTo>
                <a:lnTo>
                  <a:pt x="2257425" y="3175"/>
                </a:lnTo>
                <a:lnTo>
                  <a:pt x="2174875" y="0"/>
                </a:lnTo>
                <a:lnTo>
                  <a:pt x="1984375" y="9525"/>
                </a:lnTo>
                <a:lnTo>
                  <a:pt x="1314450" y="60325"/>
                </a:lnTo>
                <a:lnTo>
                  <a:pt x="952500" y="104775"/>
                </a:lnTo>
                <a:lnTo>
                  <a:pt x="234950" y="200025"/>
                </a:lnTo>
                <a:lnTo>
                  <a:pt x="0" y="231775"/>
                </a:lnTo>
                <a:lnTo>
                  <a:pt x="47625" y="387350"/>
                </a:lnTo>
                <a:lnTo>
                  <a:pt x="234950" y="365125"/>
                </a:lnTo>
                <a:lnTo>
                  <a:pt x="882650" y="295275"/>
                </a:lnTo>
                <a:lnTo>
                  <a:pt x="1044575" y="273050"/>
                </a:lnTo>
                <a:lnTo>
                  <a:pt x="1168400" y="260350"/>
                </a:lnTo>
                <a:lnTo>
                  <a:pt x="1390650" y="2413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AF13F0C9-DEDE-FF4E-93E9-C331537B9DEC}"/>
              </a:ext>
            </a:extLst>
          </p:cNvPr>
          <p:cNvSpPr/>
          <p:nvPr/>
        </p:nvSpPr>
        <p:spPr>
          <a:xfrm>
            <a:off x="5391150" y="4395788"/>
            <a:ext cx="1093788" cy="1654175"/>
          </a:xfrm>
          <a:custGeom>
            <a:avLst/>
            <a:gdLst>
              <a:gd name="connsiteX0" fmla="*/ 525236 w 1094014"/>
              <a:gd name="connsiteY0" fmla="*/ 764722 h 1654629"/>
              <a:gd name="connsiteX1" fmla="*/ 557893 w 1094014"/>
              <a:gd name="connsiteY1" fmla="*/ 699407 h 1654629"/>
              <a:gd name="connsiteX2" fmla="*/ 604157 w 1094014"/>
              <a:gd name="connsiteY2" fmla="*/ 606879 h 1654629"/>
              <a:gd name="connsiteX3" fmla="*/ 647700 w 1094014"/>
              <a:gd name="connsiteY3" fmla="*/ 517072 h 1654629"/>
              <a:gd name="connsiteX4" fmla="*/ 710293 w 1094014"/>
              <a:gd name="connsiteY4" fmla="*/ 375557 h 1654629"/>
              <a:gd name="connsiteX5" fmla="*/ 762000 w 1094014"/>
              <a:gd name="connsiteY5" fmla="*/ 244929 h 1654629"/>
              <a:gd name="connsiteX6" fmla="*/ 791936 w 1094014"/>
              <a:gd name="connsiteY6" fmla="*/ 166007 h 1654629"/>
              <a:gd name="connsiteX7" fmla="*/ 805543 w 1094014"/>
              <a:gd name="connsiteY7" fmla="*/ 130629 h 1654629"/>
              <a:gd name="connsiteX8" fmla="*/ 810986 w 1094014"/>
              <a:gd name="connsiteY8" fmla="*/ 111579 h 1654629"/>
              <a:gd name="connsiteX9" fmla="*/ 816429 w 1094014"/>
              <a:gd name="connsiteY9" fmla="*/ 78922 h 1654629"/>
              <a:gd name="connsiteX10" fmla="*/ 816429 w 1094014"/>
              <a:gd name="connsiteY10" fmla="*/ 59872 h 1654629"/>
              <a:gd name="connsiteX11" fmla="*/ 805543 w 1094014"/>
              <a:gd name="connsiteY11" fmla="*/ 0 h 1654629"/>
              <a:gd name="connsiteX12" fmla="*/ 1094014 w 1094014"/>
              <a:gd name="connsiteY12" fmla="*/ 214993 h 1654629"/>
              <a:gd name="connsiteX13" fmla="*/ 1072243 w 1094014"/>
              <a:gd name="connsiteY13" fmla="*/ 244929 h 1654629"/>
              <a:gd name="connsiteX14" fmla="*/ 1045029 w 1094014"/>
              <a:gd name="connsiteY14" fmla="*/ 296636 h 1654629"/>
              <a:gd name="connsiteX15" fmla="*/ 987879 w 1094014"/>
              <a:gd name="connsiteY15" fmla="*/ 421822 h 1654629"/>
              <a:gd name="connsiteX16" fmla="*/ 922564 w 1094014"/>
              <a:gd name="connsiteY16" fmla="*/ 552450 h 1654629"/>
              <a:gd name="connsiteX17" fmla="*/ 835479 w 1094014"/>
              <a:gd name="connsiteY17" fmla="*/ 723900 h 1654629"/>
              <a:gd name="connsiteX18" fmla="*/ 775607 w 1094014"/>
              <a:gd name="connsiteY18" fmla="*/ 835479 h 1654629"/>
              <a:gd name="connsiteX19" fmla="*/ 696686 w 1094014"/>
              <a:gd name="connsiteY19" fmla="*/ 979714 h 1654629"/>
              <a:gd name="connsiteX20" fmla="*/ 625929 w 1094014"/>
              <a:gd name="connsiteY20" fmla="*/ 1104900 h 1654629"/>
              <a:gd name="connsiteX21" fmla="*/ 563336 w 1094014"/>
              <a:gd name="connsiteY21" fmla="*/ 1200150 h 1654629"/>
              <a:gd name="connsiteX22" fmla="*/ 489857 w 1094014"/>
              <a:gd name="connsiteY22" fmla="*/ 1298122 h 1654629"/>
              <a:gd name="connsiteX23" fmla="*/ 419100 w 1094014"/>
              <a:gd name="connsiteY23" fmla="*/ 1379764 h 1654629"/>
              <a:gd name="connsiteX24" fmla="*/ 353786 w 1094014"/>
              <a:gd name="connsiteY24" fmla="*/ 1445079 h 1654629"/>
              <a:gd name="connsiteX25" fmla="*/ 272143 w 1094014"/>
              <a:gd name="connsiteY25" fmla="*/ 1521279 h 1654629"/>
              <a:gd name="connsiteX26" fmla="*/ 187779 w 1094014"/>
              <a:gd name="connsiteY26" fmla="*/ 1586593 h 1654629"/>
              <a:gd name="connsiteX27" fmla="*/ 114300 w 1094014"/>
              <a:gd name="connsiteY27" fmla="*/ 1638300 h 1654629"/>
              <a:gd name="connsiteX28" fmla="*/ 76200 w 1094014"/>
              <a:gd name="connsiteY28" fmla="*/ 1654629 h 1654629"/>
              <a:gd name="connsiteX29" fmla="*/ 48986 w 1094014"/>
              <a:gd name="connsiteY29" fmla="*/ 1651907 h 1654629"/>
              <a:gd name="connsiteX30" fmla="*/ 27214 w 1094014"/>
              <a:gd name="connsiteY30" fmla="*/ 1646464 h 1654629"/>
              <a:gd name="connsiteX31" fmla="*/ 10886 w 1094014"/>
              <a:gd name="connsiteY31" fmla="*/ 1630136 h 1654629"/>
              <a:gd name="connsiteX32" fmla="*/ 2721 w 1094014"/>
              <a:gd name="connsiteY32" fmla="*/ 1605643 h 1654629"/>
              <a:gd name="connsiteX33" fmla="*/ 0 w 1094014"/>
              <a:gd name="connsiteY33" fmla="*/ 1592036 h 1654629"/>
              <a:gd name="connsiteX34" fmla="*/ 228600 w 1094014"/>
              <a:gd name="connsiteY34" fmla="*/ 1221922 h 1654629"/>
              <a:gd name="connsiteX35" fmla="*/ 266700 w 1094014"/>
              <a:gd name="connsiteY35" fmla="*/ 1175657 h 1654629"/>
              <a:gd name="connsiteX36" fmla="*/ 321129 w 1094014"/>
              <a:gd name="connsiteY36" fmla="*/ 1096736 h 1654629"/>
              <a:gd name="connsiteX37" fmla="*/ 408214 w 1094014"/>
              <a:gd name="connsiteY37" fmla="*/ 968829 h 1654629"/>
              <a:gd name="connsiteX38" fmla="*/ 525236 w 1094014"/>
              <a:gd name="connsiteY38" fmla="*/ 764722 h 1654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94014" h="1654629">
                <a:moveTo>
                  <a:pt x="525236" y="764722"/>
                </a:moveTo>
                <a:lnTo>
                  <a:pt x="557893" y="699407"/>
                </a:lnTo>
                <a:lnTo>
                  <a:pt x="604157" y="606879"/>
                </a:lnTo>
                <a:lnTo>
                  <a:pt x="647700" y="517072"/>
                </a:lnTo>
                <a:lnTo>
                  <a:pt x="710293" y="375557"/>
                </a:lnTo>
                <a:lnTo>
                  <a:pt x="762000" y="244929"/>
                </a:lnTo>
                <a:lnTo>
                  <a:pt x="791936" y="166007"/>
                </a:lnTo>
                <a:lnTo>
                  <a:pt x="805543" y="130629"/>
                </a:lnTo>
                <a:lnTo>
                  <a:pt x="810986" y="111579"/>
                </a:lnTo>
                <a:lnTo>
                  <a:pt x="816429" y="78922"/>
                </a:lnTo>
                <a:lnTo>
                  <a:pt x="816429" y="59872"/>
                </a:lnTo>
                <a:lnTo>
                  <a:pt x="805543" y="0"/>
                </a:lnTo>
                <a:lnTo>
                  <a:pt x="1094014" y="214993"/>
                </a:lnTo>
                <a:lnTo>
                  <a:pt x="1072243" y="244929"/>
                </a:lnTo>
                <a:lnTo>
                  <a:pt x="1045029" y="296636"/>
                </a:lnTo>
                <a:lnTo>
                  <a:pt x="987879" y="421822"/>
                </a:lnTo>
                <a:lnTo>
                  <a:pt x="922564" y="552450"/>
                </a:lnTo>
                <a:lnTo>
                  <a:pt x="835479" y="723900"/>
                </a:lnTo>
                <a:lnTo>
                  <a:pt x="775607" y="835479"/>
                </a:lnTo>
                <a:lnTo>
                  <a:pt x="696686" y="979714"/>
                </a:lnTo>
                <a:lnTo>
                  <a:pt x="625929" y="1104900"/>
                </a:lnTo>
                <a:lnTo>
                  <a:pt x="563336" y="1200150"/>
                </a:lnTo>
                <a:lnTo>
                  <a:pt x="489857" y="1298122"/>
                </a:lnTo>
                <a:lnTo>
                  <a:pt x="419100" y="1379764"/>
                </a:lnTo>
                <a:lnTo>
                  <a:pt x="353786" y="1445079"/>
                </a:lnTo>
                <a:lnTo>
                  <a:pt x="272143" y="1521279"/>
                </a:lnTo>
                <a:lnTo>
                  <a:pt x="187779" y="1586593"/>
                </a:lnTo>
                <a:lnTo>
                  <a:pt x="114300" y="1638300"/>
                </a:lnTo>
                <a:lnTo>
                  <a:pt x="76200" y="1654629"/>
                </a:lnTo>
                <a:lnTo>
                  <a:pt x="48986" y="1651907"/>
                </a:lnTo>
                <a:lnTo>
                  <a:pt x="27214" y="1646464"/>
                </a:lnTo>
                <a:lnTo>
                  <a:pt x="10886" y="1630136"/>
                </a:lnTo>
                <a:lnTo>
                  <a:pt x="2721" y="1605643"/>
                </a:lnTo>
                <a:lnTo>
                  <a:pt x="0" y="1592036"/>
                </a:lnTo>
                <a:lnTo>
                  <a:pt x="228600" y="1221922"/>
                </a:lnTo>
                <a:lnTo>
                  <a:pt x="266700" y="1175657"/>
                </a:lnTo>
                <a:lnTo>
                  <a:pt x="321129" y="1096736"/>
                </a:lnTo>
                <a:lnTo>
                  <a:pt x="408214" y="968829"/>
                </a:lnTo>
                <a:lnTo>
                  <a:pt x="525236" y="76472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71A607FB-DCAC-AA42-B555-2F98F15FAE2A}"/>
              </a:ext>
            </a:extLst>
          </p:cNvPr>
          <p:cNvSpPr/>
          <p:nvPr/>
        </p:nvSpPr>
        <p:spPr>
          <a:xfrm>
            <a:off x="4910138" y="5380038"/>
            <a:ext cx="847725" cy="647700"/>
          </a:xfrm>
          <a:custGeom>
            <a:avLst/>
            <a:gdLst>
              <a:gd name="connsiteX0" fmla="*/ 188118 w 847725"/>
              <a:gd name="connsiteY0" fmla="*/ 73819 h 647700"/>
              <a:gd name="connsiteX1" fmla="*/ 352425 w 847725"/>
              <a:gd name="connsiteY1" fmla="*/ 150019 h 647700"/>
              <a:gd name="connsiteX2" fmla="*/ 450056 w 847725"/>
              <a:gd name="connsiteY2" fmla="*/ 192881 h 647700"/>
              <a:gd name="connsiteX3" fmla="*/ 504825 w 847725"/>
              <a:gd name="connsiteY3" fmla="*/ 219075 h 647700"/>
              <a:gd name="connsiteX4" fmla="*/ 540543 w 847725"/>
              <a:gd name="connsiteY4" fmla="*/ 235744 h 647700"/>
              <a:gd name="connsiteX5" fmla="*/ 571500 w 847725"/>
              <a:gd name="connsiteY5" fmla="*/ 250031 h 647700"/>
              <a:gd name="connsiteX6" fmla="*/ 604837 w 847725"/>
              <a:gd name="connsiteY6" fmla="*/ 257175 h 647700"/>
              <a:gd name="connsiteX7" fmla="*/ 628650 w 847725"/>
              <a:gd name="connsiteY7" fmla="*/ 259556 h 647700"/>
              <a:gd name="connsiteX8" fmla="*/ 654843 w 847725"/>
              <a:gd name="connsiteY8" fmla="*/ 257175 h 647700"/>
              <a:gd name="connsiteX9" fmla="*/ 697706 w 847725"/>
              <a:gd name="connsiteY9" fmla="*/ 245269 h 647700"/>
              <a:gd name="connsiteX10" fmla="*/ 731043 w 847725"/>
              <a:gd name="connsiteY10" fmla="*/ 219075 h 647700"/>
              <a:gd name="connsiteX11" fmla="*/ 847725 w 847725"/>
              <a:gd name="connsiteY11" fmla="*/ 152400 h 647700"/>
              <a:gd name="connsiteX12" fmla="*/ 495300 w 847725"/>
              <a:gd name="connsiteY12" fmla="*/ 647700 h 647700"/>
              <a:gd name="connsiteX13" fmla="*/ 481012 w 847725"/>
              <a:gd name="connsiteY13" fmla="*/ 607219 h 647700"/>
              <a:gd name="connsiteX14" fmla="*/ 461962 w 847725"/>
              <a:gd name="connsiteY14" fmla="*/ 531019 h 647700"/>
              <a:gd name="connsiteX15" fmla="*/ 442912 w 847725"/>
              <a:gd name="connsiteY15" fmla="*/ 471487 h 647700"/>
              <a:gd name="connsiteX16" fmla="*/ 421481 w 847725"/>
              <a:gd name="connsiteY16" fmla="*/ 416719 h 647700"/>
              <a:gd name="connsiteX17" fmla="*/ 402431 w 847725"/>
              <a:gd name="connsiteY17" fmla="*/ 381000 h 647700"/>
              <a:gd name="connsiteX18" fmla="*/ 378618 w 847725"/>
              <a:gd name="connsiteY18" fmla="*/ 357187 h 647700"/>
              <a:gd name="connsiteX19" fmla="*/ 297656 w 847725"/>
              <a:gd name="connsiteY19" fmla="*/ 283369 h 647700"/>
              <a:gd name="connsiteX20" fmla="*/ 209550 w 847725"/>
              <a:gd name="connsiteY20" fmla="*/ 211931 h 647700"/>
              <a:gd name="connsiteX21" fmla="*/ 114300 w 847725"/>
              <a:gd name="connsiteY21" fmla="*/ 133350 h 647700"/>
              <a:gd name="connsiteX22" fmla="*/ 35718 w 847725"/>
              <a:gd name="connsiteY22" fmla="*/ 76200 h 647700"/>
              <a:gd name="connsiteX23" fmla="*/ 14287 w 847725"/>
              <a:gd name="connsiteY23" fmla="*/ 57150 h 647700"/>
              <a:gd name="connsiteX24" fmla="*/ 4762 w 847725"/>
              <a:gd name="connsiteY24" fmla="*/ 40481 h 647700"/>
              <a:gd name="connsiteX25" fmla="*/ 0 w 847725"/>
              <a:gd name="connsiteY25" fmla="*/ 23812 h 647700"/>
              <a:gd name="connsiteX26" fmla="*/ 0 w 847725"/>
              <a:gd name="connsiteY26" fmla="*/ 11906 h 647700"/>
              <a:gd name="connsiteX27" fmla="*/ 2381 w 847725"/>
              <a:gd name="connsiteY27" fmla="*/ 2381 h 647700"/>
              <a:gd name="connsiteX28" fmla="*/ 14287 w 847725"/>
              <a:gd name="connsiteY28" fmla="*/ 0 h 647700"/>
              <a:gd name="connsiteX29" fmla="*/ 26193 w 847725"/>
              <a:gd name="connsiteY29" fmla="*/ 2381 h 647700"/>
              <a:gd name="connsiteX30" fmla="*/ 83343 w 847725"/>
              <a:gd name="connsiteY30" fmla="*/ 26194 h 647700"/>
              <a:gd name="connsiteX31" fmla="*/ 188118 w 847725"/>
              <a:gd name="connsiteY31" fmla="*/ 73819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47725" h="647700">
                <a:moveTo>
                  <a:pt x="188118" y="73819"/>
                </a:moveTo>
                <a:lnTo>
                  <a:pt x="352425" y="150019"/>
                </a:lnTo>
                <a:lnTo>
                  <a:pt x="450056" y="192881"/>
                </a:lnTo>
                <a:lnTo>
                  <a:pt x="504825" y="219075"/>
                </a:lnTo>
                <a:lnTo>
                  <a:pt x="540543" y="235744"/>
                </a:lnTo>
                <a:lnTo>
                  <a:pt x="571500" y="250031"/>
                </a:lnTo>
                <a:lnTo>
                  <a:pt x="604837" y="257175"/>
                </a:lnTo>
                <a:lnTo>
                  <a:pt x="628650" y="259556"/>
                </a:lnTo>
                <a:lnTo>
                  <a:pt x="654843" y="257175"/>
                </a:lnTo>
                <a:lnTo>
                  <a:pt x="697706" y="245269"/>
                </a:lnTo>
                <a:lnTo>
                  <a:pt x="731043" y="219075"/>
                </a:lnTo>
                <a:lnTo>
                  <a:pt x="847725" y="152400"/>
                </a:lnTo>
                <a:lnTo>
                  <a:pt x="495300" y="647700"/>
                </a:lnTo>
                <a:lnTo>
                  <a:pt x="481012" y="607219"/>
                </a:lnTo>
                <a:lnTo>
                  <a:pt x="461962" y="531019"/>
                </a:lnTo>
                <a:lnTo>
                  <a:pt x="442912" y="471487"/>
                </a:lnTo>
                <a:lnTo>
                  <a:pt x="421481" y="416719"/>
                </a:lnTo>
                <a:lnTo>
                  <a:pt x="402431" y="381000"/>
                </a:lnTo>
                <a:lnTo>
                  <a:pt x="378618" y="357187"/>
                </a:lnTo>
                <a:lnTo>
                  <a:pt x="297656" y="283369"/>
                </a:lnTo>
                <a:lnTo>
                  <a:pt x="209550" y="211931"/>
                </a:lnTo>
                <a:lnTo>
                  <a:pt x="114300" y="133350"/>
                </a:lnTo>
                <a:lnTo>
                  <a:pt x="35718" y="76200"/>
                </a:lnTo>
                <a:lnTo>
                  <a:pt x="14287" y="57150"/>
                </a:lnTo>
                <a:lnTo>
                  <a:pt x="4762" y="40481"/>
                </a:lnTo>
                <a:lnTo>
                  <a:pt x="0" y="23812"/>
                </a:lnTo>
                <a:lnTo>
                  <a:pt x="0" y="11906"/>
                </a:lnTo>
                <a:lnTo>
                  <a:pt x="2381" y="2381"/>
                </a:lnTo>
                <a:lnTo>
                  <a:pt x="14287" y="0"/>
                </a:lnTo>
                <a:lnTo>
                  <a:pt x="26193" y="2381"/>
                </a:lnTo>
                <a:lnTo>
                  <a:pt x="83343" y="26194"/>
                </a:lnTo>
                <a:lnTo>
                  <a:pt x="188118" y="738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99A71AEF-0D65-B648-BAA1-552698E38CD4}"/>
              </a:ext>
            </a:extLst>
          </p:cNvPr>
          <p:cNvSpPr/>
          <p:nvPr/>
        </p:nvSpPr>
        <p:spPr>
          <a:xfrm>
            <a:off x="3013075" y="3784600"/>
            <a:ext cx="2178050" cy="2292350"/>
          </a:xfrm>
          <a:custGeom>
            <a:avLst/>
            <a:gdLst>
              <a:gd name="connsiteX0" fmla="*/ 1828800 w 2178050"/>
              <a:gd name="connsiteY0" fmla="*/ 844550 h 2292350"/>
              <a:gd name="connsiteX1" fmla="*/ 1917700 w 2178050"/>
              <a:gd name="connsiteY1" fmla="*/ 704850 h 2292350"/>
              <a:gd name="connsiteX2" fmla="*/ 2012950 w 2178050"/>
              <a:gd name="connsiteY2" fmla="*/ 546100 h 2292350"/>
              <a:gd name="connsiteX3" fmla="*/ 2085975 w 2178050"/>
              <a:gd name="connsiteY3" fmla="*/ 463550 h 2292350"/>
              <a:gd name="connsiteX4" fmla="*/ 2152650 w 2178050"/>
              <a:gd name="connsiteY4" fmla="*/ 377825 h 2292350"/>
              <a:gd name="connsiteX5" fmla="*/ 2178050 w 2178050"/>
              <a:gd name="connsiteY5" fmla="*/ 330200 h 2292350"/>
              <a:gd name="connsiteX6" fmla="*/ 2178050 w 2178050"/>
              <a:gd name="connsiteY6" fmla="*/ 320675 h 2292350"/>
              <a:gd name="connsiteX7" fmla="*/ 2171700 w 2178050"/>
              <a:gd name="connsiteY7" fmla="*/ 295275 h 2292350"/>
              <a:gd name="connsiteX8" fmla="*/ 2159000 w 2178050"/>
              <a:gd name="connsiteY8" fmla="*/ 263525 h 2292350"/>
              <a:gd name="connsiteX9" fmla="*/ 2120900 w 2178050"/>
              <a:gd name="connsiteY9" fmla="*/ 215900 h 2292350"/>
              <a:gd name="connsiteX10" fmla="*/ 2073275 w 2178050"/>
              <a:gd name="connsiteY10" fmla="*/ 168275 h 2292350"/>
              <a:gd name="connsiteX11" fmla="*/ 2028825 w 2178050"/>
              <a:gd name="connsiteY11" fmla="*/ 133350 h 2292350"/>
              <a:gd name="connsiteX12" fmla="*/ 1965325 w 2178050"/>
              <a:gd name="connsiteY12" fmla="*/ 88900 h 2292350"/>
              <a:gd name="connsiteX13" fmla="*/ 1908175 w 2178050"/>
              <a:gd name="connsiteY13" fmla="*/ 50800 h 2292350"/>
              <a:gd name="connsiteX14" fmla="*/ 1825625 w 2178050"/>
              <a:gd name="connsiteY14" fmla="*/ 0 h 2292350"/>
              <a:gd name="connsiteX15" fmla="*/ 1727200 w 2178050"/>
              <a:gd name="connsiteY15" fmla="*/ 19050 h 2292350"/>
              <a:gd name="connsiteX16" fmla="*/ 1781175 w 2178050"/>
              <a:gd name="connsiteY16" fmla="*/ 73025 h 2292350"/>
              <a:gd name="connsiteX17" fmla="*/ 1803400 w 2178050"/>
              <a:gd name="connsiteY17" fmla="*/ 101600 h 2292350"/>
              <a:gd name="connsiteX18" fmla="*/ 1835150 w 2178050"/>
              <a:gd name="connsiteY18" fmla="*/ 152400 h 2292350"/>
              <a:gd name="connsiteX19" fmla="*/ 1851025 w 2178050"/>
              <a:gd name="connsiteY19" fmla="*/ 193675 h 2292350"/>
              <a:gd name="connsiteX20" fmla="*/ 1854200 w 2178050"/>
              <a:gd name="connsiteY20" fmla="*/ 225425 h 2292350"/>
              <a:gd name="connsiteX21" fmla="*/ 1851025 w 2178050"/>
              <a:gd name="connsiteY21" fmla="*/ 269875 h 2292350"/>
              <a:gd name="connsiteX22" fmla="*/ 1809750 w 2178050"/>
              <a:gd name="connsiteY22" fmla="*/ 374650 h 2292350"/>
              <a:gd name="connsiteX23" fmla="*/ 1736725 w 2178050"/>
              <a:gd name="connsiteY23" fmla="*/ 542925 h 2292350"/>
              <a:gd name="connsiteX24" fmla="*/ 1711325 w 2178050"/>
              <a:gd name="connsiteY24" fmla="*/ 596900 h 2292350"/>
              <a:gd name="connsiteX25" fmla="*/ 1587500 w 2178050"/>
              <a:gd name="connsiteY25" fmla="*/ 815975 h 2292350"/>
              <a:gd name="connsiteX26" fmla="*/ 1514475 w 2178050"/>
              <a:gd name="connsiteY26" fmla="*/ 933450 h 2292350"/>
              <a:gd name="connsiteX27" fmla="*/ 1431925 w 2178050"/>
              <a:gd name="connsiteY27" fmla="*/ 1050925 h 2292350"/>
              <a:gd name="connsiteX28" fmla="*/ 1320800 w 2178050"/>
              <a:gd name="connsiteY28" fmla="*/ 1193800 h 2292350"/>
              <a:gd name="connsiteX29" fmla="*/ 1190625 w 2178050"/>
              <a:gd name="connsiteY29" fmla="*/ 1346200 h 2292350"/>
              <a:gd name="connsiteX30" fmla="*/ 1069975 w 2178050"/>
              <a:gd name="connsiteY30" fmla="*/ 1470025 h 2292350"/>
              <a:gd name="connsiteX31" fmla="*/ 885825 w 2178050"/>
              <a:gd name="connsiteY31" fmla="*/ 1635125 h 2292350"/>
              <a:gd name="connsiteX32" fmla="*/ 812800 w 2178050"/>
              <a:gd name="connsiteY32" fmla="*/ 1698625 h 2292350"/>
              <a:gd name="connsiteX33" fmla="*/ 638175 w 2178050"/>
              <a:gd name="connsiteY33" fmla="*/ 1828800 h 2292350"/>
              <a:gd name="connsiteX34" fmla="*/ 466725 w 2178050"/>
              <a:gd name="connsiteY34" fmla="*/ 1946275 h 2292350"/>
              <a:gd name="connsiteX35" fmla="*/ 327025 w 2178050"/>
              <a:gd name="connsiteY35" fmla="*/ 2041525 h 2292350"/>
              <a:gd name="connsiteX36" fmla="*/ 47625 w 2178050"/>
              <a:gd name="connsiteY36" fmla="*/ 2212975 h 2292350"/>
              <a:gd name="connsiteX37" fmla="*/ 9525 w 2178050"/>
              <a:gd name="connsiteY37" fmla="*/ 2238375 h 2292350"/>
              <a:gd name="connsiteX38" fmla="*/ 0 w 2178050"/>
              <a:gd name="connsiteY38" fmla="*/ 2263775 h 2292350"/>
              <a:gd name="connsiteX39" fmla="*/ 0 w 2178050"/>
              <a:gd name="connsiteY39" fmla="*/ 2279650 h 2292350"/>
              <a:gd name="connsiteX40" fmla="*/ 3175 w 2178050"/>
              <a:gd name="connsiteY40" fmla="*/ 2286000 h 2292350"/>
              <a:gd name="connsiteX41" fmla="*/ 19050 w 2178050"/>
              <a:gd name="connsiteY41" fmla="*/ 2292350 h 2292350"/>
              <a:gd name="connsiteX42" fmla="*/ 34925 w 2178050"/>
              <a:gd name="connsiteY42" fmla="*/ 2289175 h 2292350"/>
              <a:gd name="connsiteX43" fmla="*/ 234950 w 2178050"/>
              <a:gd name="connsiteY43" fmla="*/ 2200275 h 2292350"/>
              <a:gd name="connsiteX44" fmla="*/ 434975 w 2178050"/>
              <a:gd name="connsiteY44" fmla="*/ 2098675 h 2292350"/>
              <a:gd name="connsiteX45" fmla="*/ 615950 w 2178050"/>
              <a:gd name="connsiteY45" fmla="*/ 2000250 h 2292350"/>
              <a:gd name="connsiteX46" fmla="*/ 793750 w 2178050"/>
              <a:gd name="connsiteY46" fmla="*/ 1892300 h 2292350"/>
              <a:gd name="connsiteX47" fmla="*/ 939800 w 2178050"/>
              <a:gd name="connsiteY47" fmla="*/ 1793875 h 2292350"/>
              <a:gd name="connsiteX48" fmla="*/ 1050925 w 2178050"/>
              <a:gd name="connsiteY48" fmla="*/ 1708150 h 2292350"/>
              <a:gd name="connsiteX49" fmla="*/ 1187450 w 2178050"/>
              <a:gd name="connsiteY49" fmla="*/ 1600200 h 2292350"/>
              <a:gd name="connsiteX50" fmla="*/ 1330325 w 2178050"/>
              <a:gd name="connsiteY50" fmla="*/ 1463675 h 2292350"/>
              <a:gd name="connsiteX51" fmla="*/ 1463675 w 2178050"/>
              <a:gd name="connsiteY51" fmla="*/ 1323975 h 2292350"/>
              <a:gd name="connsiteX52" fmla="*/ 1584325 w 2178050"/>
              <a:gd name="connsiteY52" fmla="*/ 1181100 h 2292350"/>
              <a:gd name="connsiteX53" fmla="*/ 1689100 w 2178050"/>
              <a:gd name="connsiteY53" fmla="*/ 1047750 h 2292350"/>
              <a:gd name="connsiteX54" fmla="*/ 1828800 w 2178050"/>
              <a:gd name="connsiteY54" fmla="*/ 844550 h 2292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178050" h="2292350">
                <a:moveTo>
                  <a:pt x="1828800" y="844550"/>
                </a:moveTo>
                <a:lnTo>
                  <a:pt x="1917700" y="704850"/>
                </a:lnTo>
                <a:lnTo>
                  <a:pt x="2012950" y="546100"/>
                </a:lnTo>
                <a:lnTo>
                  <a:pt x="2085975" y="463550"/>
                </a:lnTo>
                <a:lnTo>
                  <a:pt x="2152650" y="377825"/>
                </a:lnTo>
                <a:lnTo>
                  <a:pt x="2178050" y="330200"/>
                </a:lnTo>
                <a:lnTo>
                  <a:pt x="2178050" y="320675"/>
                </a:lnTo>
                <a:lnTo>
                  <a:pt x="2171700" y="295275"/>
                </a:lnTo>
                <a:lnTo>
                  <a:pt x="2159000" y="263525"/>
                </a:lnTo>
                <a:lnTo>
                  <a:pt x="2120900" y="215900"/>
                </a:lnTo>
                <a:lnTo>
                  <a:pt x="2073275" y="168275"/>
                </a:lnTo>
                <a:lnTo>
                  <a:pt x="2028825" y="133350"/>
                </a:lnTo>
                <a:lnTo>
                  <a:pt x="1965325" y="88900"/>
                </a:lnTo>
                <a:lnTo>
                  <a:pt x="1908175" y="50800"/>
                </a:lnTo>
                <a:lnTo>
                  <a:pt x="1825625" y="0"/>
                </a:lnTo>
                <a:lnTo>
                  <a:pt x="1727200" y="19050"/>
                </a:lnTo>
                <a:lnTo>
                  <a:pt x="1781175" y="73025"/>
                </a:lnTo>
                <a:lnTo>
                  <a:pt x="1803400" y="101600"/>
                </a:lnTo>
                <a:lnTo>
                  <a:pt x="1835150" y="152400"/>
                </a:lnTo>
                <a:lnTo>
                  <a:pt x="1851025" y="193675"/>
                </a:lnTo>
                <a:lnTo>
                  <a:pt x="1854200" y="225425"/>
                </a:lnTo>
                <a:lnTo>
                  <a:pt x="1851025" y="269875"/>
                </a:lnTo>
                <a:lnTo>
                  <a:pt x="1809750" y="374650"/>
                </a:lnTo>
                <a:lnTo>
                  <a:pt x="1736725" y="542925"/>
                </a:lnTo>
                <a:lnTo>
                  <a:pt x="1711325" y="596900"/>
                </a:lnTo>
                <a:lnTo>
                  <a:pt x="1587500" y="815975"/>
                </a:lnTo>
                <a:lnTo>
                  <a:pt x="1514475" y="933450"/>
                </a:lnTo>
                <a:lnTo>
                  <a:pt x="1431925" y="1050925"/>
                </a:lnTo>
                <a:lnTo>
                  <a:pt x="1320800" y="1193800"/>
                </a:lnTo>
                <a:lnTo>
                  <a:pt x="1190625" y="1346200"/>
                </a:lnTo>
                <a:lnTo>
                  <a:pt x="1069975" y="1470025"/>
                </a:lnTo>
                <a:lnTo>
                  <a:pt x="885825" y="1635125"/>
                </a:lnTo>
                <a:lnTo>
                  <a:pt x="812800" y="1698625"/>
                </a:lnTo>
                <a:lnTo>
                  <a:pt x="638175" y="1828800"/>
                </a:lnTo>
                <a:lnTo>
                  <a:pt x="466725" y="1946275"/>
                </a:lnTo>
                <a:lnTo>
                  <a:pt x="327025" y="2041525"/>
                </a:lnTo>
                <a:lnTo>
                  <a:pt x="47625" y="2212975"/>
                </a:lnTo>
                <a:lnTo>
                  <a:pt x="9525" y="2238375"/>
                </a:lnTo>
                <a:lnTo>
                  <a:pt x="0" y="2263775"/>
                </a:lnTo>
                <a:lnTo>
                  <a:pt x="0" y="2279650"/>
                </a:lnTo>
                <a:lnTo>
                  <a:pt x="3175" y="2286000"/>
                </a:lnTo>
                <a:lnTo>
                  <a:pt x="19050" y="2292350"/>
                </a:lnTo>
                <a:lnTo>
                  <a:pt x="34925" y="2289175"/>
                </a:lnTo>
                <a:lnTo>
                  <a:pt x="234950" y="2200275"/>
                </a:lnTo>
                <a:lnTo>
                  <a:pt x="434975" y="2098675"/>
                </a:lnTo>
                <a:lnTo>
                  <a:pt x="615950" y="2000250"/>
                </a:lnTo>
                <a:lnTo>
                  <a:pt x="793750" y="1892300"/>
                </a:lnTo>
                <a:lnTo>
                  <a:pt x="939800" y="1793875"/>
                </a:lnTo>
                <a:lnTo>
                  <a:pt x="1050925" y="1708150"/>
                </a:lnTo>
                <a:lnTo>
                  <a:pt x="1187450" y="1600200"/>
                </a:lnTo>
                <a:lnTo>
                  <a:pt x="1330325" y="1463675"/>
                </a:lnTo>
                <a:lnTo>
                  <a:pt x="1463675" y="1323975"/>
                </a:lnTo>
                <a:lnTo>
                  <a:pt x="1584325" y="1181100"/>
                </a:lnTo>
                <a:lnTo>
                  <a:pt x="1689100" y="1047750"/>
                </a:lnTo>
                <a:lnTo>
                  <a:pt x="1828800" y="8445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C455CE0-5C37-4677-B3E9-B7CD639C63AF}"/>
              </a:ext>
            </a:extLst>
          </p:cNvPr>
          <p:cNvGrpSpPr/>
          <p:nvPr/>
        </p:nvGrpSpPr>
        <p:grpSpPr>
          <a:xfrm>
            <a:off x="3013075" y="1439863"/>
            <a:ext cx="3725863" cy="4637087"/>
            <a:chOff x="3165475" y="1592263"/>
            <a:chExt cx="3725863" cy="4637087"/>
          </a:xfrm>
        </p:grpSpPr>
        <p:sp>
          <p:nvSpPr>
            <p:cNvPr id="14" name="フリーフォーム 86">
              <a:extLst>
                <a:ext uri="{FF2B5EF4-FFF2-40B4-BE49-F238E27FC236}">
                  <a16:creationId xmlns:a16="http://schemas.microsoft.com/office/drawing/2014/main" id="{67175FE1-07F6-418F-84B3-9781347C2623}"/>
                </a:ext>
              </a:extLst>
            </p:cNvPr>
            <p:cNvSpPr/>
            <p:nvPr/>
          </p:nvSpPr>
          <p:spPr>
            <a:xfrm>
              <a:off x="3876675" y="1592263"/>
              <a:ext cx="2589213" cy="555625"/>
            </a:xfrm>
            <a:custGeom>
              <a:avLst/>
              <a:gdLst>
                <a:gd name="connsiteX0" fmla="*/ 1390650 w 2588419"/>
                <a:gd name="connsiteY0" fmla="*/ 140494 h 554832"/>
                <a:gd name="connsiteX1" fmla="*/ 1757363 w 2588419"/>
                <a:gd name="connsiteY1" fmla="*/ 90488 h 554832"/>
                <a:gd name="connsiteX2" fmla="*/ 1995488 w 2588419"/>
                <a:gd name="connsiteY2" fmla="*/ 57150 h 554832"/>
                <a:gd name="connsiteX3" fmla="*/ 2062163 w 2588419"/>
                <a:gd name="connsiteY3" fmla="*/ 47625 h 554832"/>
                <a:gd name="connsiteX4" fmla="*/ 2121694 w 2588419"/>
                <a:gd name="connsiteY4" fmla="*/ 28575 h 554832"/>
                <a:gd name="connsiteX5" fmla="*/ 2190750 w 2588419"/>
                <a:gd name="connsiteY5" fmla="*/ 2382 h 554832"/>
                <a:gd name="connsiteX6" fmla="*/ 2224088 w 2588419"/>
                <a:gd name="connsiteY6" fmla="*/ 0 h 554832"/>
                <a:gd name="connsiteX7" fmla="*/ 2264569 w 2588419"/>
                <a:gd name="connsiteY7" fmla="*/ 7144 h 554832"/>
                <a:gd name="connsiteX8" fmla="*/ 2307431 w 2588419"/>
                <a:gd name="connsiteY8" fmla="*/ 21432 h 554832"/>
                <a:gd name="connsiteX9" fmla="*/ 2345531 w 2588419"/>
                <a:gd name="connsiteY9" fmla="*/ 38100 h 554832"/>
                <a:gd name="connsiteX10" fmla="*/ 2381250 w 2588419"/>
                <a:gd name="connsiteY10" fmla="*/ 59532 h 554832"/>
                <a:gd name="connsiteX11" fmla="*/ 2433638 w 2588419"/>
                <a:gd name="connsiteY11" fmla="*/ 95250 h 554832"/>
                <a:gd name="connsiteX12" fmla="*/ 2478881 w 2588419"/>
                <a:gd name="connsiteY12" fmla="*/ 130969 h 554832"/>
                <a:gd name="connsiteX13" fmla="*/ 2536031 w 2588419"/>
                <a:gd name="connsiteY13" fmla="*/ 178594 h 554832"/>
                <a:gd name="connsiteX14" fmla="*/ 2571750 w 2588419"/>
                <a:gd name="connsiteY14" fmla="*/ 211932 h 554832"/>
                <a:gd name="connsiteX15" fmla="*/ 2583656 w 2588419"/>
                <a:gd name="connsiteY15" fmla="*/ 228600 h 554832"/>
                <a:gd name="connsiteX16" fmla="*/ 2588419 w 2588419"/>
                <a:gd name="connsiteY16" fmla="*/ 250032 h 554832"/>
                <a:gd name="connsiteX17" fmla="*/ 2586038 w 2588419"/>
                <a:gd name="connsiteY17" fmla="*/ 278607 h 554832"/>
                <a:gd name="connsiteX18" fmla="*/ 2574131 w 2588419"/>
                <a:gd name="connsiteY18" fmla="*/ 300038 h 554832"/>
                <a:gd name="connsiteX19" fmla="*/ 2555081 w 2588419"/>
                <a:gd name="connsiteY19" fmla="*/ 309563 h 554832"/>
                <a:gd name="connsiteX20" fmla="*/ 2524125 w 2588419"/>
                <a:gd name="connsiteY20" fmla="*/ 316707 h 554832"/>
                <a:gd name="connsiteX21" fmla="*/ 2019300 w 2588419"/>
                <a:gd name="connsiteY21" fmla="*/ 247650 h 554832"/>
                <a:gd name="connsiteX22" fmla="*/ 1876425 w 2588419"/>
                <a:gd name="connsiteY22" fmla="*/ 261938 h 554832"/>
                <a:gd name="connsiteX23" fmla="*/ 1640681 w 2588419"/>
                <a:gd name="connsiteY23" fmla="*/ 295275 h 554832"/>
                <a:gd name="connsiteX24" fmla="*/ 1457325 w 2588419"/>
                <a:gd name="connsiteY24" fmla="*/ 323850 h 554832"/>
                <a:gd name="connsiteX25" fmla="*/ 1243013 w 2588419"/>
                <a:gd name="connsiteY25" fmla="*/ 364332 h 554832"/>
                <a:gd name="connsiteX26" fmla="*/ 1004888 w 2588419"/>
                <a:gd name="connsiteY26" fmla="*/ 404813 h 554832"/>
                <a:gd name="connsiteX27" fmla="*/ 802481 w 2588419"/>
                <a:gd name="connsiteY27" fmla="*/ 450057 h 554832"/>
                <a:gd name="connsiteX28" fmla="*/ 581025 w 2588419"/>
                <a:gd name="connsiteY28" fmla="*/ 497682 h 554832"/>
                <a:gd name="connsiteX29" fmla="*/ 435769 w 2588419"/>
                <a:gd name="connsiteY29" fmla="*/ 535782 h 554832"/>
                <a:gd name="connsiteX30" fmla="*/ 385763 w 2588419"/>
                <a:gd name="connsiteY30" fmla="*/ 552450 h 554832"/>
                <a:gd name="connsiteX31" fmla="*/ 369094 w 2588419"/>
                <a:gd name="connsiteY31" fmla="*/ 554832 h 554832"/>
                <a:gd name="connsiteX32" fmla="*/ 352425 w 2588419"/>
                <a:gd name="connsiteY32" fmla="*/ 550069 h 554832"/>
                <a:gd name="connsiteX33" fmla="*/ 304800 w 2588419"/>
                <a:gd name="connsiteY33" fmla="*/ 514350 h 554832"/>
                <a:gd name="connsiteX34" fmla="*/ 230981 w 2588419"/>
                <a:gd name="connsiteY34" fmla="*/ 454819 h 554832"/>
                <a:gd name="connsiteX35" fmla="*/ 133350 w 2588419"/>
                <a:gd name="connsiteY35" fmla="*/ 361950 h 554832"/>
                <a:gd name="connsiteX36" fmla="*/ 64294 w 2588419"/>
                <a:gd name="connsiteY36" fmla="*/ 288132 h 554832"/>
                <a:gd name="connsiteX37" fmla="*/ 21431 w 2588419"/>
                <a:gd name="connsiteY37" fmla="*/ 230982 h 554832"/>
                <a:gd name="connsiteX38" fmla="*/ 4763 w 2588419"/>
                <a:gd name="connsiteY38" fmla="*/ 202407 h 554832"/>
                <a:gd name="connsiteX39" fmla="*/ 0 w 2588419"/>
                <a:gd name="connsiteY39" fmla="*/ 180975 h 554832"/>
                <a:gd name="connsiteX40" fmla="*/ 7144 w 2588419"/>
                <a:gd name="connsiteY40" fmla="*/ 166688 h 554832"/>
                <a:gd name="connsiteX41" fmla="*/ 21431 w 2588419"/>
                <a:gd name="connsiteY41" fmla="*/ 164307 h 554832"/>
                <a:gd name="connsiteX42" fmla="*/ 42863 w 2588419"/>
                <a:gd name="connsiteY42" fmla="*/ 171450 h 554832"/>
                <a:gd name="connsiteX43" fmla="*/ 95250 w 2588419"/>
                <a:gd name="connsiteY43" fmla="*/ 200025 h 554832"/>
                <a:gd name="connsiteX44" fmla="*/ 157163 w 2588419"/>
                <a:gd name="connsiteY44" fmla="*/ 228600 h 554832"/>
                <a:gd name="connsiteX45" fmla="*/ 211931 w 2588419"/>
                <a:gd name="connsiteY45" fmla="*/ 247650 h 554832"/>
                <a:gd name="connsiteX46" fmla="*/ 285750 w 2588419"/>
                <a:gd name="connsiteY46" fmla="*/ 264319 h 554832"/>
                <a:gd name="connsiteX47" fmla="*/ 359569 w 2588419"/>
                <a:gd name="connsiteY47" fmla="*/ 273844 h 554832"/>
                <a:gd name="connsiteX48" fmla="*/ 416719 w 2588419"/>
                <a:gd name="connsiteY48" fmla="*/ 273844 h 554832"/>
                <a:gd name="connsiteX49" fmla="*/ 561975 w 2588419"/>
                <a:gd name="connsiteY49" fmla="*/ 254794 h 554832"/>
                <a:gd name="connsiteX50" fmla="*/ 797719 w 2588419"/>
                <a:gd name="connsiteY50" fmla="*/ 223838 h 554832"/>
                <a:gd name="connsiteX51" fmla="*/ 1100138 w 2588419"/>
                <a:gd name="connsiteY51" fmla="*/ 183357 h 554832"/>
                <a:gd name="connsiteX52" fmla="*/ 1390650 w 2588419"/>
                <a:gd name="connsiteY52" fmla="*/ 140494 h 5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588419" h="554832">
                  <a:moveTo>
                    <a:pt x="1390650" y="140494"/>
                  </a:moveTo>
                  <a:lnTo>
                    <a:pt x="1757363" y="90488"/>
                  </a:lnTo>
                  <a:lnTo>
                    <a:pt x="1995488" y="57150"/>
                  </a:lnTo>
                  <a:lnTo>
                    <a:pt x="2062163" y="47625"/>
                  </a:lnTo>
                  <a:lnTo>
                    <a:pt x="2121694" y="28575"/>
                  </a:lnTo>
                  <a:lnTo>
                    <a:pt x="2190750" y="2382"/>
                  </a:lnTo>
                  <a:lnTo>
                    <a:pt x="2224088" y="0"/>
                  </a:lnTo>
                  <a:lnTo>
                    <a:pt x="2264569" y="7144"/>
                  </a:lnTo>
                  <a:lnTo>
                    <a:pt x="2307431" y="21432"/>
                  </a:lnTo>
                  <a:lnTo>
                    <a:pt x="2345531" y="38100"/>
                  </a:lnTo>
                  <a:lnTo>
                    <a:pt x="2381250" y="59532"/>
                  </a:lnTo>
                  <a:lnTo>
                    <a:pt x="2433638" y="95250"/>
                  </a:lnTo>
                  <a:lnTo>
                    <a:pt x="2478881" y="130969"/>
                  </a:lnTo>
                  <a:lnTo>
                    <a:pt x="2536031" y="178594"/>
                  </a:lnTo>
                  <a:lnTo>
                    <a:pt x="2571750" y="211932"/>
                  </a:lnTo>
                  <a:lnTo>
                    <a:pt x="2583656" y="228600"/>
                  </a:lnTo>
                  <a:lnTo>
                    <a:pt x="2588419" y="250032"/>
                  </a:lnTo>
                  <a:lnTo>
                    <a:pt x="2586038" y="278607"/>
                  </a:lnTo>
                  <a:lnTo>
                    <a:pt x="2574131" y="300038"/>
                  </a:lnTo>
                  <a:lnTo>
                    <a:pt x="2555081" y="309563"/>
                  </a:lnTo>
                  <a:lnTo>
                    <a:pt x="2524125" y="316707"/>
                  </a:lnTo>
                  <a:lnTo>
                    <a:pt x="2019300" y="247650"/>
                  </a:lnTo>
                  <a:lnTo>
                    <a:pt x="1876425" y="261938"/>
                  </a:lnTo>
                  <a:lnTo>
                    <a:pt x="1640681" y="295275"/>
                  </a:lnTo>
                  <a:lnTo>
                    <a:pt x="1457325" y="323850"/>
                  </a:lnTo>
                  <a:lnTo>
                    <a:pt x="1243013" y="364332"/>
                  </a:lnTo>
                  <a:lnTo>
                    <a:pt x="1004888" y="404813"/>
                  </a:lnTo>
                  <a:lnTo>
                    <a:pt x="802481" y="450057"/>
                  </a:lnTo>
                  <a:lnTo>
                    <a:pt x="581025" y="497682"/>
                  </a:lnTo>
                  <a:lnTo>
                    <a:pt x="435769" y="535782"/>
                  </a:lnTo>
                  <a:lnTo>
                    <a:pt x="385763" y="552450"/>
                  </a:lnTo>
                  <a:lnTo>
                    <a:pt x="369094" y="554832"/>
                  </a:lnTo>
                  <a:lnTo>
                    <a:pt x="352425" y="550069"/>
                  </a:lnTo>
                  <a:lnTo>
                    <a:pt x="304800" y="514350"/>
                  </a:lnTo>
                  <a:lnTo>
                    <a:pt x="230981" y="454819"/>
                  </a:lnTo>
                  <a:lnTo>
                    <a:pt x="133350" y="361950"/>
                  </a:lnTo>
                  <a:lnTo>
                    <a:pt x="64294" y="288132"/>
                  </a:lnTo>
                  <a:lnTo>
                    <a:pt x="21431" y="230982"/>
                  </a:lnTo>
                  <a:lnTo>
                    <a:pt x="4763" y="202407"/>
                  </a:lnTo>
                  <a:lnTo>
                    <a:pt x="0" y="180975"/>
                  </a:lnTo>
                  <a:lnTo>
                    <a:pt x="7144" y="166688"/>
                  </a:lnTo>
                  <a:lnTo>
                    <a:pt x="21431" y="164307"/>
                  </a:lnTo>
                  <a:lnTo>
                    <a:pt x="42863" y="171450"/>
                  </a:lnTo>
                  <a:lnTo>
                    <a:pt x="95250" y="200025"/>
                  </a:lnTo>
                  <a:lnTo>
                    <a:pt x="157163" y="228600"/>
                  </a:lnTo>
                  <a:lnTo>
                    <a:pt x="211931" y="247650"/>
                  </a:lnTo>
                  <a:lnTo>
                    <a:pt x="285750" y="264319"/>
                  </a:lnTo>
                  <a:lnTo>
                    <a:pt x="359569" y="273844"/>
                  </a:lnTo>
                  <a:lnTo>
                    <a:pt x="416719" y="273844"/>
                  </a:lnTo>
                  <a:lnTo>
                    <a:pt x="561975" y="254794"/>
                  </a:lnTo>
                  <a:lnTo>
                    <a:pt x="797719" y="223838"/>
                  </a:lnTo>
                  <a:lnTo>
                    <a:pt x="1100138" y="183357"/>
                  </a:lnTo>
                  <a:lnTo>
                    <a:pt x="1390650" y="1404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89">
              <a:extLst>
                <a:ext uri="{FF2B5EF4-FFF2-40B4-BE49-F238E27FC236}">
                  <a16:creationId xmlns:a16="http://schemas.microsoft.com/office/drawing/2014/main" id="{8A3F8D1D-5BD2-4BA1-AF20-0EA985D0A19A}"/>
                </a:ext>
              </a:extLst>
            </p:cNvPr>
            <p:cNvSpPr/>
            <p:nvPr/>
          </p:nvSpPr>
          <p:spPr>
            <a:xfrm>
              <a:off x="3505200" y="2646363"/>
              <a:ext cx="566738" cy="1543050"/>
            </a:xfrm>
            <a:custGeom>
              <a:avLst/>
              <a:gdLst>
                <a:gd name="connsiteX0" fmla="*/ 509588 w 566738"/>
                <a:gd name="connsiteY0" fmla="*/ 950119 h 1543050"/>
                <a:gd name="connsiteX1" fmla="*/ 497681 w 566738"/>
                <a:gd name="connsiteY1" fmla="*/ 842962 h 1543050"/>
                <a:gd name="connsiteX2" fmla="*/ 478631 w 566738"/>
                <a:gd name="connsiteY2" fmla="*/ 711994 h 1543050"/>
                <a:gd name="connsiteX3" fmla="*/ 452438 w 566738"/>
                <a:gd name="connsiteY3" fmla="*/ 304800 h 1543050"/>
                <a:gd name="connsiteX4" fmla="*/ 316706 w 566738"/>
                <a:gd name="connsiteY4" fmla="*/ 109537 h 1543050"/>
                <a:gd name="connsiteX5" fmla="*/ 259556 w 566738"/>
                <a:gd name="connsiteY5" fmla="*/ 80962 h 1543050"/>
                <a:gd name="connsiteX6" fmla="*/ 161925 w 566738"/>
                <a:gd name="connsiteY6" fmla="*/ 38100 h 1543050"/>
                <a:gd name="connsiteX7" fmla="*/ 95250 w 566738"/>
                <a:gd name="connsiteY7" fmla="*/ 14287 h 1543050"/>
                <a:gd name="connsiteX8" fmla="*/ 61913 w 566738"/>
                <a:gd name="connsiteY8" fmla="*/ 2381 h 1543050"/>
                <a:gd name="connsiteX9" fmla="*/ 30956 w 566738"/>
                <a:gd name="connsiteY9" fmla="*/ 0 h 1543050"/>
                <a:gd name="connsiteX10" fmla="*/ 11906 w 566738"/>
                <a:gd name="connsiteY10" fmla="*/ 4762 h 1543050"/>
                <a:gd name="connsiteX11" fmla="*/ 4763 w 566738"/>
                <a:gd name="connsiteY11" fmla="*/ 11906 h 1543050"/>
                <a:gd name="connsiteX12" fmla="*/ 0 w 566738"/>
                <a:gd name="connsiteY12" fmla="*/ 23812 h 1543050"/>
                <a:gd name="connsiteX13" fmla="*/ 9525 w 566738"/>
                <a:gd name="connsiteY13" fmla="*/ 45244 h 1543050"/>
                <a:gd name="connsiteX14" fmla="*/ 26194 w 566738"/>
                <a:gd name="connsiteY14" fmla="*/ 61912 h 1543050"/>
                <a:gd name="connsiteX15" fmla="*/ 54769 w 566738"/>
                <a:gd name="connsiteY15" fmla="*/ 90487 h 1543050"/>
                <a:gd name="connsiteX16" fmla="*/ 85725 w 566738"/>
                <a:gd name="connsiteY16" fmla="*/ 128587 h 1543050"/>
                <a:gd name="connsiteX17" fmla="*/ 128588 w 566738"/>
                <a:gd name="connsiteY17" fmla="*/ 204787 h 1543050"/>
                <a:gd name="connsiteX18" fmla="*/ 161925 w 566738"/>
                <a:gd name="connsiteY18" fmla="*/ 290512 h 1543050"/>
                <a:gd name="connsiteX19" fmla="*/ 200025 w 566738"/>
                <a:gd name="connsiteY19" fmla="*/ 411956 h 1543050"/>
                <a:gd name="connsiteX20" fmla="*/ 228600 w 566738"/>
                <a:gd name="connsiteY20" fmla="*/ 528637 h 1543050"/>
                <a:gd name="connsiteX21" fmla="*/ 252413 w 566738"/>
                <a:gd name="connsiteY21" fmla="*/ 647700 h 1543050"/>
                <a:gd name="connsiteX22" fmla="*/ 259556 w 566738"/>
                <a:gd name="connsiteY22" fmla="*/ 752475 h 1543050"/>
                <a:gd name="connsiteX23" fmla="*/ 273844 w 566738"/>
                <a:gd name="connsiteY23" fmla="*/ 1004887 h 1543050"/>
                <a:gd name="connsiteX24" fmla="*/ 278606 w 566738"/>
                <a:gd name="connsiteY24" fmla="*/ 1131094 h 1543050"/>
                <a:gd name="connsiteX25" fmla="*/ 280988 w 566738"/>
                <a:gd name="connsiteY25" fmla="*/ 1185862 h 1543050"/>
                <a:gd name="connsiteX26" fmla="*/ 290513 w 566738"/>
                <a:gd name="connsiteY26" fmla="*/ 1262062 h 1543050"/>
                <a:gd name="connsiteX27" fmla="*/ 307181 w 566738"/>
                <a:gd name="connsiteY27" fmla="*/ 1335881 h 1543050"/>
                <a:gd name="connsiteX28" fmla="*/ 323850 w 566738"/>
                <a:gd name="connsiteY28" fmla="*/ 1390650 h 1543050"/>
                <a:gd name="connsiteX29" fmla="*/ 364331 w 566738"/>
                <a:gd name="connsiteY29" fmla="*/ 1454944 h 1543050"/>
                <a:gd name="connsiteX30" fmla="*/ 402431 w 566738"/>
                <a:gd name="connsiteY30" fmla="*/ 1500187 h 1543050"/>
                <a:gd name="connsiteX31" fmla="*/ 431006 w 566738"/>
                <a:gd name="connsiteY31" fmla="*/ 1526381 h 1543050"/>
                <a:gd name="connsiteX32" fmla="*/ 454819 w 566738"/>
                <a:gd name="connsiteY32" fmla="*/ 1535906 h 1543050"/>
                <a:gd name="connsiteX33" fmla="*/ 492919 w 566738"/>
                <a:gd name="connsiteY33" fmla="*/ 1543050 h 1543050"/>
                <a:gd name="connsiteX34" fmla="*/ 511969 w 566738"/>
                <a:gd name="connsiteY34" fmla="*/ 1540669 h 1543050"/>
                <a:gd name="connsiteX35" fmla="*/ 535781 w 566738"/>
                <a:gd name="connsiteY35" fmla="*/ 1533525 h 1543050"/>
                <a:gd name="connsiteX36" fmla="*/ 552450 w 566738"/>
                <a:gd name="connsiteY36" fmla="*/ 1519237 h 1543050"/>
                <a:gd name="connsiteX37" fmla="*/ 559594 w 566738"/>
                <a:gd name="connsiteY37" fmla="*/ 1502569 h 1543050"/>
                <a:gd name="connsiteX38" fmla="*/ 564356 w 566738"/>
                <a:gd name="connsiteY38" fmla="*/ 1476375 h 1543050"/>
                <a:gd name="connsiteX39" fmla="*/ 566738 w 566738"/>
                <a:gd name="connsiteY39" fmla="*/ 1445419 h 1543050"/>
                <a:gd name="connsiteX40" fmla="*/ 566738 w 566738"/>
                <a:gd name="connsiteY40" fmla="*/ 1407319 h 1543050"/>
                <a:gd name="connsiteX41" fmla="*/ 545306 w 566738"/>
                <a:gd name="connsiteY41" fmla="*/ 1293019 h 1543050"/>
                <a:gd name="connsiteX42" fmla="*/ 509588 w 566738"/>
                <a:gd name="connsiteY42" fmla="*/ 950119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66738" h="1543050">
                  <a:moveTo>
                    <a:pt x="509588" y="950119"/>
                  </a:moveTo>
                  <a:lnTo>
                    <a:pt x="497681" y="842962"/>
                  </a:lnTo>
                  <a:lnTo>
                    <a:pt x="478631" y="711994"/>
                  </a:lnTo>
                  <a:lnTo>
                    <a:pt x="452438" y="304800"/>
                  </a:lnTo>
                  <a:lnTo>
                    <a:pt x="316706" y="109537"/>
                  </a:lnTo>
                  <a:lnTo>
                    <a:pt x="259556" y="80962"/>
                  </a:lnTo>
                  <a:lnTo>
                    <a:pt x="161925" y="38100"/>
                  </a:lnTo>
                  <a:lnTo>
                    <a:pt x="95250" y="14287"/>
                  </a:lnTo>
                  <a:lnTo>
                    <a:pt x="61913" y="2381"/>
                  </a:lnTo>
                  <a:lnTo>
                    <a:pt x="30956" y="0"/>
                  </a:lnTo>
                  <a:lnTo>
                    <a:pt x="11906" y="4762"/>
                  </a:lnTo>
                  <a:lnTo>
                    <a:pt x="4763" y="11906"/>
                  </a:lnTo>
                  <a:lnTo>
                    <a:pt x="0" y="23812"/>
                  </a:lnTo>
                  <a:lnTo>
                    <a:pt x="9525" y="45244"/>
                  </a:lnTo>
                  <a:lnTo>
                    <a:pt x="26194" y="61912"/>
                  </a:lnTo>
                  <a:lnTo>
                    <a:pt x="54769" y="90487"/>
                  </a:lnTo>
                  <a:lnTo>
                    <a:pt x="85725" y="128587"/>
                  </a:lnTo>
                  <a:lnTo>
                    <a:pt x="128588" y="204787"/>
                  </a:lnTo>
                  <a:lnTo>
                    <a:pt x="161925" y="290512"/>
                  </a:lnTo>
                  <a:lnTo>
                    <a:pt x="200025" y="411956"/>
                  </a:lnTo>
                  <a:lnTo>
                    <a:pt x="228600" y="528637"/>
                  </a:lnTo>
                  <a:lnTo>
                    <a:pt x="252413" y="647700"/>
                  </a:lnTo>
                  <a:lnTo>
                    <a:pt x="259556" y="752475"/>
                  </a:lnTo>
                  <a:lnTo>
                    <a:pt x="273844" y="1004887"/>
                  </a:lnTo>
                  <a:lnTo>
                    <a:pt x="278606" y="1131094"/>
                  </a:lnTo>
                  <a:lnTo>
                    <a:pt x="280988" y="1185862"/>
                  </a:lnTo>
                  <a:lnTo>
                    <a:pt x="290513" y="1262062"/>
                  </a:lnTo>
                  <a:lnTo>
                    <a:pt x="307181" y="1335881"/>
                  </a:lnTo>
                  <a:lnTo>
                    <a:pt x="323850" y="1390650"/>
                  </a:lnTo>
                  <a:lnTo>
                    <a:pt x="364331" y="1454944"/>
                  </a:lnTo>
                  <a:lnTo>
                    <a:pt x="402431" y="1500187"/>
                  </a:lnTo>
                  <a:lnTo>
                    <a:pt x="431006" y="1526381"/>
                  </a:lnTo>
                  <a:lnTo>
                    <a:pt x="454819" y="1535906"/>
                  </a:lnTo>
                  <a:lnTo>
                    <a:pt x="492919" y="1543050"/>
                  </a:lnTo>
                  <a:lnTo>
                    <a:pt x="511969" y="1540669"/>
                  </a:lnTo>
                  <a:lnTo>
                    <a:pt x="535781" y="1533525"/>
                  </a:lnTo>
                  <a:lnTo>
                    <a:pt x="552450" y="1519237"/>
                  </a:lnTo>
                  <a:lnTo>
                    <a:pt x="559594" y="1502569"/>
                  </a:lnTo>
                  <a:lnTo>
                    <a:pt x="564356" y="1476375"/>
                  </a:lnTo>
                  <a:lnTo>
                    <a:pt x="566738" y="1445419"/>
                  </a:lnTo>
                  <a:lnTo>
                    <a:pt x="566738" y="1407319"/>
                  </a:lnTo>
                  <a:lnTo>
                    <a:pt x="545306" y="1293019"/>
                  </a:lnTo>
                  <a:lnTo>
                    <a:pt x="509588" y="9501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94">
              <a:extLst>
                <a:ext uri="{FF2B5EF4-FFF2-40B4-BE49-F238E27FC236}">
                  <a16:creationId xmlns:a16="http://schemas.microsoft.com/office/drawing/2014/main" id="{C9A70FB3-E65A-4CB7-8ABF-211DEB4A2333}"/>
                </a:ext>
              </a:extLst>
            </p:cNvPr>
            <p:cNvSpPr/>
            <p:nvPr/>
          </p:nvSpPr>
          <p:spPr>
            <a:xfrm>
              <a:off x="3440113" y="4302125"/>
              <a:ext cx="3338512" cy="639763"/>
            </a:xfrm>
            <a:custGeom>
              <a:avLst/>
              <a:gdLst>
                <a:gd name="connsiteX0" fmla="*/ 1937657 w 3339193"/>
                <a:gd name="connsiteY0" fmla="*/ 146957 h 639535"/>
                <a:gd name="connsiteX1" fmla="*/ 2163535 w 3339193"/>
                <a:gd name="connsiteY1" fmla="*/ 117021 h 639535"/>
                <a:gd name="connsiteX2" fmla="*/ 2403021 w 3339193"/>
                <a:gd name="connsiteY2" fmla="*/ 89807 h 639535"/>
                <a:gd name="connsiteX3" fmla="*/ 2647950 w 3339193"/>
                <a:gd name="connsiteY3" fmla="*/ 62592 h 639535"/>
                <a:gd name="connsiteX4" fmla="*/ 2805793 w 3339193"/>
                <a:gd name="connsiteY4" fmla="*/ 46264 h 639535"/>
                <a:gd name="connsiteX5" fmla="*/ 2887435 w 3339193"/>
                <a:gd name="connsiteY5" fmla="*/ 38100 h 639535"/>
                <a:gd name="connsiteX6" fmla="*/ 2925535 w 3339193"/>
                <a:gd name="connsiteY6" fmla="*/ 19050 h 639535"/>
                <a:gd name="connsiteX7" fmla="*/ 2960914 w 3339193"/>
                <a:gd name="connsiteY7" fmla="*/ 0 h 639535"/>
                <a:gd name="connsiteX8" fmla="*/ 2974521 w 3339193"/>
                <a:gd name="connsiteY8" fmla="*/ 0 h 639535"/>
                <a:gd name="connsiteX9" fmla="*/ 2990850 w 3339193"/>
                <a:gd name="connsiteY9" fmla="*/ 5442 h 639535"/>
                <a:gd name="connsiteX10" fmla="*/ 3053443 w 3339193"/>
                <a:gd name="connsiteY10" fmla="*/ 40821 h 639535"/>
                <a:gd name="connsiteX11" fmla="*/ 3129643 w 3339193"/>
                <a:gd name="connsiteY11" fmla="*/ 92528 h 639535"/>
                <a:gd name="connsiteX12" fmla="*/ 3203121 w 3339193"/>
                <a:gd name="connsiteY12" fmla="*/ 144235 h 639535"/>
                <a:gd name="connsiteX13" fmla="*/ 3265714 w 3339193"/>
                <a:gd name="connsiteY13" fmla="*/ 195942 h 639535"/>
                <a:gd name="connsiteX14" fmla="*/ 3306535 w 3339193"/>
                <a:gd name="connsiteY14" fmla="*/ 236764 h 639535"/>
                <a:gd name="connsiteX15" fmla="*/ 3331028 w 3339193"/>
                <a:gd name="connsiteY15" fmla="*/ 266700 h 639535"/>
                <a:gd name="connsiteX16" fmla="*/ 3339193 w 3339193"/>
                <a:gd name="connsiteY16" fmla="*/ 285750 h 639535"/>
                <a:gd name="connsiteX17" fmla="*/ 3339193 w 3339193"/>
                <a:gd name="connsiteY17" fmla="*/ 310242 h 639535"/>
                <a:gd name="connsiteX18" fmla="*/ 3328307 w 3339193"/>
                <a:gd name="connsiteY18" fmla="*/ 334735 h 639535"/>
                <a:gd name="connsiteX19" fmla="*/ 3298371 w 3339193"/>
                <a:gd name="connsiteY19" fmla="*/ 364671 h 639535"/>
                <a:gd name="connsiteX20" fmla="*/ 3216728 w 3339193"/>
                <a:gd name="connsiteY20" fmla="*/ 446314 h 639535"/>
                <a:gd name="connsiteX21" fmla="*/ 3173185 w 3339193"/>
                <a:gd name="connsiteY21" fmla="*/ 489857 h 639535"/>
                <a:gd name="connsiteX22" fmla="*/ 2909207 w 3339193"/>
                <a:gd name="connsiteY22" fmla="*/ 285750 h 639535"/>
                <a:gd name="connsiteX23" fmla="*/ 2860221 w 3339193"/>
                <a:gd name="connsiteY23" fmla="*/ 272142 h 639535"/>
                <a:gd name="connsiteX24" fmla="*/ 2745921 w 3339193"/>
                <a:gd name="connsiteY24" fmla="*/ 263978 h 639535"/>
                <a:gd name="connsiteX25" fmla="*/ 2596243 w 3339193"/>
                <a:gd name="connsiteY25" fmla="*/ 261257 h 639535"/>
                <a:gd name="connsiteX26" fmla="*/ 2381250 w 3339193"/>
                <a:gd name="connsiteY26" fmla="*/ 274864 h 639535"/>
                <a:gd name="connsiteX27" fmla="*/ 2098221 w 3339193"/>
                <a:gd name="connsiteY27" fmla="*/ 302078 h 639535"/>
                <a:gd name="connsiteX28" fmla="*/ 1714500 w 3339193"/>
                <a:gd name="connsiteY28" fmla="*/ 342900 h 639535"/>
                <a:gd name="connsiteX29" fmla="*/ 1600200 w 3339193"/>
                <a:gd name="connsiteY29" fmla="*/ 356507 h 639535"/>
                <a:gd name="connsiteX30" fmla="*/ 1352550 w 3339193"/>
                <a:gd name="connsiteY30" fmla="*/ 397328 h 639535"/>
                <a:gd name="connsiteX31" fmla="*/ 1295400 w 3339193"/>
                <a:gd name="connsiteY31" fmla="*/ 405492 h 639535"/>
                <a:gd name="connsiteX32" fmla="*/ 1145721 w 3339193"/>
                <a:gd name="connsiteY32" fmla="*/ 427264 h 639535"/>
                <a:gd name="connsiteX33" fmla="*/ 966107 w 3339193"/>
                <a:gd name="connsiteY33" fmla="*/ 459921 h 639535"/>
                <a:gd name="connsiteX34" fmla="*/ 802821 w 3339193"/>
                <a:gd name="connsiteY34" fmla="*/ 500742 h 639535"/>
                <a:gd name="connsiteX35" fmla="*/ 517071 w 3339193"/>
                <a:gd name="connsiteY35" fmla="*/ 576942 h 639535"/>
                <a:gd name="connsiteX36" fmla="*/ 318407 w 3339193"/>
                <a:gd name="connsiteY36" fmla="*/ 636814 h 639535"/>
                <a:gd name="connsiteX37" fmla="*/ 293914 w 3339193"/>
                <a:gd name="connsiteY37" fmla="*/ 639535 h 639535"/>
                <a:gd name="connsiteX38" fmla="*/ 255814 w 3339193"/>
                <a:gd name="connsiteY38" fmla="*/ 617764 h 639535"/>
                <a:gd name="connsiteX39" fmla="*/ 193221 w 3339193"/>
                <a:gd name="connsiteY39" fmla="*/ 571500 h 639535"/>
                <a:gd name="connsiteX40" fmla="*/ 138793 w 3339193"/>
                <a:gd name="connsiteY40" fmla="*/ 525235 h 639535"/>
                <a:gd name="connsiteX41" fmla="*/ 100693 w 3339193"/>
                <a:gd name="connsiteY41" fmla="*/ 489857 h 639535"/>
                <a:gd name="connsiteX42" fmla="*/ 68035 w 3339193"/>
                <a:gd name="connsiteY42" fmla="*/ 451757 h 639535"/>
                <a:gd name="connsiteX43" fmla="*/ 43543 w 3339193"/>
                <a:gd name="connsiteY43" fmla="*/ 413657 h 639535"/>
                <a:gd name="connsiteX44" fmla="*/ 19050 w 3339193"/>
                <a:gd name="connsiteY44" fmla="*/ 370114 h 639535"/>
                <a:gd name="connsiteX45" fmla="*/ 5443 w 3339193"/>
                <a:gd name="connsiteY45" fmla="*/ 329292 h 639535"/>
                <a:gd name="connsiteX46" fmla="*/ 0 w 3339193"/>
                <a:gd name="connsiteY46" fmla="*/ 293914 h 639535"/>
                <a:gd name="connsiteX47" fmla="*/ 5443 w 3339193"/>
                <a:gd name="connsiteY47" fmla="*/ 266700 h 639535"/>
                <a:gd name="connsiteX48" fmla="*/ 13607 w 3339193"/>
                <a:gd name="connsiteY48" fmla="*/ 258535 h 639535"/>
                <a:gd name="connsiteX49" fmla="*/ 24493 w 3339193"/>
                <a:gd name="connsiteY49" fmla="*/ 258535 h 639535"/>
                <a:gd name="connsiteX50" fmla="*/ 43543 w 3339193"/>
                <a:gd name="connsiteY50" fmla="*/ 266700 h 639535"/>
                <a:gd name="connsiteX51" fmla="*/ 68035 w 3339193"/>
                <a:gd name="connsiteY51" fmla="*/ 283028 h 639535"/>
                <a:gd name="connsiteX52" fmla="*/ 125185 w 3339193"/>
                <a:gd name="connsiteY52" fmla="*/ 312964 h 639535"/>
                <a:gd name="connsiteX53" fmla="*/ 176893 w 3339193"/>
                <a:gd name="connsiteY53" fmla="*/ 332014 h 639535"/>
                <a:gd name="connsiteX54" fmla="*/ 236764 w 3339193"/>
                <a:gd name="connsiteY54" fmla="*/ 345621 h 639535"/>
                <a:gd name="connsiteX55" fmla="*/ 302078 w 3339193"/>
                <a:gd name="connsiteY55" fmla="*/ 353785 h 639535"/>
                <a:gd name="connsiteX56" fmla="*/ 421821 w 3339193"/>
                <a:gd name="connsiteY56" fmla="*/ 348342 h 639535"/>
                <a:gd name="connsiteX57" fmla="*/ 631371 w 3339193"/>
                <a:gd name="connsiteY57" fmla="*/ 329292 h 639535"/>
                <a:gd name="connsiteX58" fmla="*/ 832757 w 3339193"/>
                <a:gd name="connsiteY58" fmla="*/ 307521 h 639535"/>
                <a:gd name="connsiteX59" fmla="*/ 1167493 w 3339193"/>
                <a:gd name="connsiteY59" fmla="*/ 253092 h 639535"/>
                <a:gd name="connsiteX60" fmla="*/ 1502228 w 3339193"/>
                <a:gd name="connsiteY60" fmla="*/ 190500 h 639535"/>
                <a:gd name="connsiteX61" fmla="*/ 1744435 w 3339193"/>
                <a:gd name="connsiteY61" fmla="*/ 174171 h 639535"/>
                <a:gd name="connsiteX62" fmla="*/ 1937657 w 3339193"/>
                <a:gd name="connsiteY62" fmla="*/ 146957 h 63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339193" h="639535">
                  <a:moveTo>
                    <a:pt x="1937657" y="146957"/>
                  </a:moveTo>
                  <a:lnTo>
                    <a:pt x="2163535" y="117021"/>
                  </a:lnTo>
                  <a:lnTo>
                    <a:pt x="2403021" y="89807"/>
                  </a:lnTo>
                  <a:lnTo>
                    <a:pt x="2647950" y="62592"/>
                  </a:lnTo>
                  <a:lnTo>
                    <a:pt x="2805793" y="46264"/>
                  </a:lnTo>
                  <a:lnTo>
                    <a:pt x="2887435" y="38100"/>
                  </a:lnTo>
                  <a:lnTo>
                    <a:pt x="2925535" y="19050"/>
                  </a:lnTo>
                  <a:lnTo>
                    <a:pt x="2960914" y="0"/>
                  </a:lnTo>
                  <a:lnTo>
                    <a:pt x="2974521" y="0"/>
                  </a:lnTo>
                  <a:lnTo>
                    <a:pt x="2990850" y="5442"/>
                  </a:lnTo>
                  <a:lnTo>
                    <a:pt x="3053443" y="40821"/>
                  </a:lnTo>
                  <a:lnTo>
                    <a:pt x="3129643" y="92528"/>
                  </a:lnTo>
                  <a:lnTo>
                    <a:pt x="3203121" y="144235"/>
                  </a:lnTo>
                  <a:lnTo>
                    <a:pt x="3265714" y="195942"/>
                  </a:lnTo>
                  <a:lnTo>
                    <a:pt x="3306535" y="236764"/>
                  </a:lnTo>
                  <a:lnTo>
                    <a:pt x="3331028" y="266700"/>
                  </a:lnTo>
                  <a:lnTo>
                    <a:pt x="3339193" y="285750"/>
                  </a:lnTo>
                  <a:lnTo>
                    <a:pt x="3339193" y="310242"/>
                  </a:lnTo>
                  <a:lnTo>
                    <a:pt x="3328307" y="334735"/>
                  </a:lnTo>
                  <a:lnTo>
                    <a:pt x="3298371" y="364671"/>
                  </a:lnTo>
                  <a:lnTo>
                    <a:pt x="3216728" y="446314"/>
                  </a:lnTo>
                  <a:lnTo>
                    <a:pt x="3173185" y="489857"/>
                  </a:lnTo>
                  <a:lnTo>
                    <a:pt x="2909207" y="285750"/>
                  </a:lnTo>
                  <a:lnTo>
                    <a:pt x="2860221" y="272142"/>
                  </a:lnTo>
                  <a:lnTo>
                    <a:pt x="2745921" y="263978"/>
                  </a:lnTo>
                  <a:lnTo>
                    <a:pt x="2596243" y="261257"/>
                  </a:lnTo>
                  <a:lnTo>
                    <a:pt x="2381250" y="274864"/>
                  </a:lnTo>
                  <a:lnTo>
                    <a:pt x="2098221" y="302078"/>
                  </a:lnTo>
                  <a:lnTo>
                    <a:pt x="1714500" y="342900"/>
                  </a:lnTo>
                  <a:lnTo>
                    <a:pt x="1600200" y="356507"/>
                  </a:lnTo>
                  <a:lnTo>
                    <a:pt x="1352550" y="397328"/>
                  </a:lnTo>
                  <a:lnTo>
                    <a:pt x="1295400" y="405492"/>
                  </a:lnTo>
                  <a:lnTo>
                    <a:pt x="1145721" y="427264"/>
                  </a:lnTo>
                  <a:lnTo>
                    <a:pt x="966107" y="459921"/>
                  </a:lnTo>
                  <a:lnTo>
                    <a:pt x="802821" y="500742"/>
                  </a:lnTo>
                  <a:lnTo>
                    <a:pt x="517071" y="576942"/>
                  </a:lnTo>
                  <a:lnTo>
                    <a:pt x="318407" y="636814"/>
                  </a:lnTo>
                  <a:lnTo>
                    <a:pt x="293914" y="639535"/>
                  </a:lnTo>
                  <a:lnTo>
                    <a:pt x="255814" y="617764"/>
                  </a:lnTo>
                  <a:lnTo>
                    <a:pt x="193221" y="571500"/>
                  </a:lnTo>
                  <a:lnTo>
                    <a:pt x="138793" y="525235"/>
                  </a:lnTo>
                  <a:lnTo>
                    <a:pt x="100693" y="489857"/>
                  </a:lnTo>
                  <a:lnTo>
                    <a:pt x="68035" y="451757"/>
                  </a:lnTo>
                  <a:lnTo>
                    <a:pt x="43543" y="413657"/>
                  </a:lnTo>
                  <a:lnTo>
                    <a:pt x="19050" y="370114"/>
                  </a:lnTo>
                  <a:lnTo>
                    <a:pt x="5443" y="329292"/>
                  </a:lnTo>
                  <a:lnTo>
                    <a:pt x="0" y="293914"/>
                  </a:lnTo>
                  <a:lnTo>
                    <a:pt x="5443" y="266700"/>
                  </a:lnTo>
                  <a:lnTo>
                    <a:pt x="13607" y="258535"/>
                  </a:lnTo>
                  <a:lnTo>
                    <a:pt x="24493" y="258535"/>
                  </a:lnTo>
                  <a:lnTo>
                    <a:pt x="43543" y="266700"/>
                  </a:lnTo>
                  <a:lnTo>
                    <a:pt x="68035" y="283028"/>
                  </a:lnTo>
                  <a:lnTo>
                    <a:pt x="125185" y="312964"/>
                  </a:lnTo>
                  <a:lnTo>
                    <a:pt x="176893" y="332014"/>
                  </a:lnTo>
                  <a:lnTo>
                    <a:pt x="236764" y="345621"/>
                  </a:lnTo>
                  <a:lnTo>
                    <a:pt x="302078" y="353785"/>
                  </a:lnTo>
                  <a:lnTo>
                    <a:pt x="421821" y="348342"/>
                  </a:lnTo>
                  <a:lnTo>
                    <a:pt x="631371" y="329292"/>
                  </a:lnTo>
                  <a:lnTo>
                    <a:pt x="832757" y="307521"/>
                  </a:lnTo>
                  <a:lnTo>
                    <a:pt x="1167493" y="253092"/>
                  </a:lnTo>
                  <a:lnTo>
                    <a:pt x="1502228" y="190500"/>
                  </a:lnTo>
                  <a:lnTo>
                    <a:pt x="1744435" y="174171"/>
                  </a:lnTo>
                  <a:lnTo>
                    <a:pt x="1937657" y="14695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7">
              <a:extLst>
                <a:ext uri="{FF2B5EF4-FFF2-40B4-BE49-F238E27FC236}">
                  <a16:creationId xmlns:a16="http://schemas.microsoft.com/office/drawing/2014/main" id="{348641C5-78F7-47FA-AC86-166F04B08C64}"/>
                </a:ext>
              </a:extLst>
            </p:cNvPr>
            <p:cNvSpPr/>
            <p:nvPr/>
          </p:nvSpPr>
          <p:spPr>
            <a:xfrm>
              <a:off x="5208588" y="1798638"/>
              <a:ext cx="1222375" cy="654050"/>
            </a:xfrm>
            <a:custGeom>
              <a:avLst/>
              <a:gdLst>
                <a:gd name="connsiteX0" fmla="*/ 230981 w 1223962"/>
                <a:gd name="connsiteY0" fmla="*/ 442912 h 654844"/>
                <a:gd name="connsiteX1" fmla="*/ 328612 w 1223962"/>
                <a:gd name="connsiteY1" fmla="*/ 366712 h 654844"/>
                <a:gd name="connsiteX2" fmla="*/ 421481 w 1223962"/>
                <a:gd name="connsiteY2" fmla="*/ 290512 h 654844"/>
                <a:gd name="connsiteX3" fmla="*/ 533400 w 1223962"/>
                <a:gd name="connsiteY3" fmla="*/ 192881 h 654844"/>
                <a:gd name="connsiteX4" fmla="*/ 631031 w 1223962"/>
                <a:gd name="connsiteY4" fmla="*/ 95250 h 654844"/>
                <a:gd name="connsiteX5" fmla="*/ 657225 w 1223962"/>
                <a:gd name="connsiteY5" fmla="*/ 61912 h 654844"/>
                <a:gd name="connsiteX6" fmla="*/ 697706 w 1223962"/>
                <a:gd name="connsiteY6" fmla="*/ 0 h 654844"/>
                <a:gd name="connsiteX7" fmla="*/ 1223962 w 1223962"/>
                <a:gd name="connsiteY7" fmla="*/ 102394 h 654844"/>
                <a:gd name="connsiteX8" fmla="*/ 1193006 w 1223962"/>
                <a:gd name="connsiteY8" fmla="*/ 109537 h 654844"/>
                <a:gd name="connsiteX9" fmla="*/ 1135856 w 1223962"/>
                <a:gd name="connsiteY9" fmla="*/ 128587 h 654844"/>
                <a:gd name="connsiteX10" fmla="*/ 1004887 w 1223962"/>
                <a:gd name="connsiteY10" fmla="*/ 190500 h 654844"/>
                <a:gd name="connsiteX11" fmla="*/ 788194 w 1223962"/>
                <a:gd name="connsiteY11" fmla="*/ 295275 h 654844"/>
                <a:gd name="connsiteX12" fmla="*/ 623887 w 1223962"/>
                <a:gd name="connsiteY12" fmla="*/ 376237 h 654844"/>
                <a:gd name="connsiteX13" fmla="*/ 364331 w 1223962"/>
                <a:gd name="connsiteY13" fmla="*/ 507206 h 654844"/>
                <a:gd name="connsiteX14" fmla="*/ 116681 w 1223962"/>
                <a:gd name="connsiteY14" fmla="*/ 631031 h 654844"/>
                <a:gd name="connsiteX15" fmla="*/ 61912 w 1223962"/>
                <a:gd name="connsiteY15" fmla="*/ 654844 h 654844"/>
                <a:gd name="connsiteX16" fmla="*/ 0 w 1223962"/>
                <a:gd name="connsiteY16" fmla="*/ 604837 h 654844"/>
                <a:gd name="connsiteX17" fmla="*/ 92869 w 1223962"/>
                <a:gd name="connsiteY17" fmla="*/ 547687 h 654844"/>
                <a:gd name="connsiteX18" fmla="*/ 230981 w 1223962"/>
                <a:gd name="connsiteY18" fmla="*/ 442912 h 65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962" h="654844">
                  <a:moveTo>
                    <a:pt x="230981" y="442912"/>
                  </a:moveTo>
                  <a:lnTo>
                    <a:pt x="328612" y="366712"/>
                  </a:lnTo>
                  <a:lnTo>
                    <a:pt x="421481" y="290512"/>
                  </a:lnTo>
                  <a:lnTo>
                    <a:pt x="533400" y="192881"/>
                  </a:lnTo>
                  <a:lnTo>
                    <a:pt x="631031" y="95250"/>
                  </a:lnTo>
                  <a:lnTo>
                    <a:pt x="657225" y="61912"/>
                  </a:lnTo>
                  <a:lnTo>
                    <a:pt x="697706" y="0"/>
                  </a:lnTo>
                  <a:lnTo>
                    <a:pt x="1223962" y="102394"/>
                  </a:lnTo>
                  <a:lnTo>
                    <a:pt x="1193006" y="109537"/>
                  </a:lnTo>
                  <a:lnTo>
                    <a:pt x="1135856" y="128587"/>
                  </a:lnTo>
                  <a:lnTo>
                    <a:pt x="1004887" y="190500"/>
                  </a:lnTo>
                  <a:lnTo>
                    <a:pt x="788194" y="295275"/>
                  </a:lnTo>
                  <a:lnTo>
                    <a:pt x="623887" y="376237"/>
                  </a:lnTo>
                  <a:lnTo>
                    <a:pt x="364331" y="507206"/>
                  </a:lnTo>
                  <a:lnTo>
                    <a:pt x="116681" y="631031"/>
                  </a:lnTo>
                  <a:lnTo>
                    <a:pt x="61912" y="654844"/>
                  </a:lnTo>
                  <a:lnTo>
                    <a:pt x="0" y="604837"/>
                  </a:lnTo>
                  <a:lnTo>
                    <a:pt x="92869" y="547687"/>
                  </a:lnTo>
                  <a:lnTo>
                    <a:pt x="230981" y="44291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88">
              <a:extLst>
                <a:ext uri="{FF2B5EF4-FFF2-40B4-BE49-F238E27FC236}">
                  <a16:creationId xmlns:a16="http://schemas.microsoft.com/office/drawing/2014/main" id="{7DA94BA1-323A-4D5D-AB6B-D2F0BC4D54C2}"/>
                </a:ext>
              </a:extLst>
            </p:cNvPr>
            <p:cNvSpPr/>
            <p:nvPr/>
          </p:nvSpPr>
          <p:spPr>
            <a:xfrm>
              <a:off x="4478338" y="2217738"/>
              <a:ext cx="979487" cy="498475"/>
            </a:xfrm>
            <a:custGeom>
              <a:avLst/>
              <a:gdLst>
                <a:gd name="connsiteX0" fmla="*/ 497682 w 978694"/>
                <a:gd name="connsiteY0" fmla="*/ 269081 h 500062"/>
                <a:gd name="connsiteX1" fmla="*/ 621507 w 978694"/>
                <a:gd name="connsiteY1" fmla="*/ 340519 h 500062"/>
                <a:gd name="connsiteX2" fmla="*/ 742950 w 978694"/>
                <a:gd name="connsiteY2" fmla="*/ 423862 h 500062"/>
                <a:gd name="connsiteX3" fmla="*/ 804863 w 978694"/>
                <a:gd name="connsiteY3" fmla="*/ 471487 h 500062"/>
                <a:gd name="connsiteX4" fmla="*/ 883444 w 978694"/>
                <a:gd name="connsiteY4" fmla="*/ 500062 h 500062"/>
                <a:gd name="connsiteX5" fmla="*/ 978694 w 978694"/>
                <a:gd name="connsiteY5" fmla="*/ 452437 h 500062"/>
                <a:gd name="connsiteX6" fmla="*/ 973932 w 978694"/>
                <a:gd name="connsiteY6" fmla="*/ 385762 h 500062"/>
                <a:gd name="connsiteX7" fmla="*/ 966788 w 978694"/>
                <a:gd name="connsiteY7" fmla="*/ 345281 h 500062"/>
                <a:gd name="connsiteX8" fmla="*/ 947738 w 978694"/>
                <a:gd name="connsiteY8" fmla="*/ 297656 h 500062"/>
                <a:gd name="connsiteX9" fmla="*/ 919163 w 978694"/>
                <a:gd name="connsiteY9" fmla="*/ 252412 h 500062"/>
                <a:gd name="connsiteX10" fmla="*/ 888207 w 978694"/>
                <a:gd name="connsiteY10" fmla="*/ 221456 h 500062"/>
                <a:gd name="connsiteX11" fmla="*/ 850107 w 978694"/>
                <a:gd name="connsiteY11" fmla="*/ 192881 h 500062"/>
                <a:gd name="connsiteX12" fmla="*/ 776288 w 978694"/>
                <a:gd name="connsiteY12" fmla="*/ 159544 h 500062"/>
                <a:gd name="connsiteX13" fmla="*/ 711994 w 978694"/>
                <a:gd name="connsiteY13" fmla="*/ 119062 h 500062"/>
                <a:gd name="connsiteX14" fmla="*/ 657225 w 978694"/>
                <a:gd name="connsiteY14" fmla="*/ 92869 h 500062"/>
                <a:gd name="connsiteX15" fmla="*/ 597694 w 978694"/>
                <a:gd name="connsiteY15" fmla="*/ 69056 h 500062"/>
                <a:gd name="connsiteX16" fmla="*/ 538163 w 978694"/>
                <a:gd name="connsiteY16" fmla="*/ 47625 h 500062"/>
                <a:gd name="connsiteX17" fmla="*/ 473869 w 978694"/>
                <a:gd name="connsiteY17" fmla="*/ 33337 h 500062"/>
                <a:gd name="connsiteX18" fmla="*/ 426244 w 978694"/>
                <a:gd name="connsiteY18" fmla="*/ 28575 h 500062"/>
                <a:gd name="connsiteX19" fmla="*/ 359569 w 978694"/>
                <a:gd name="connsiteY19" fmla="*/ 23812 h 500062"/>
                <a:gd name="connsiteX20" fmla="*/ 302419 w 978694"/>
                <a:gd name="connsiteY20" fmla="*/ 16669 h 500062"/>
                <a:gd name="connsiteX21" fmla="*/ 202407 w 978694"/>
                <a:gd name="connsiteY21" fmla="*/ 4762 h 500062"/>
                <a:gd name="connsiteX22" fmla="*/ 135732 w 978694"/>
                <a:gd name="connsiteY22" fmla="*/ 0 h 500062"/>
                <a:gd name="connsiteX23" fmla="*/ 57150 w 978694"/>
                <a:gd name="connsiteY23" fmla="*/ 4762 h 500062"/>
                <a:gd name="connsiteX24" fmla="*/ 14288 w 978694"/>
                <a:gd name="connsiteY24" fmla="*/ 11906 h 500062"/>
                <a:gd name="connsiteX25" fmla="*/ 2382 w 978694"/>
                <a:gd name="connsiteY25" fmla="*/ 19050 h 500062"/>
                <a:gd name="connsiteX26" fmla="*/ 0 w 978694"/>
                <a:gd name="connsiteY26" fmla="*/ 33337 h 500062"/>
                <a:gd name="connsiteX27" fmla="*/ 16669 w 978694"/>
                <a:gd name="connsiteY27" fmla="*/ 69056 h 500062"/>
                <a:gd name="connsiteX28" fmla="*/ 30957 w 978694"/>
                <a:gd name="connsiteY28" fmla="*/ 76200 h 500062"/>
                <a:gd name="connsiteX29" fmla="*/ 119063 w 978694"/>
                <a:gd name="connsiteY29" fmla="*/ 102394 h 500062"/>
                <a:gd name="connsiteX30" fmla="*/ 233363 w 978694"/>
                <a:gd name="connsiteY30" fmla="*/ 145256 h 500062"/>
                <a:gd name="connsiteX31" fmla="*/ 364332 w 978694"/>
                <a:gd name="connsiteY31" fmla="*/ 200025 h 500062"/>
                <a:gd name="connsiteX32" fmla="*/ 497682 w 978694"/>
                <a:gd name="connsiteY32" fmla="*/ 269081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78694" h="500062">
                  <a:moveTo>
                    <a:pt x="497682" y="269081"/>
                  </a:moveTo>
                  <a:lnTo>
                    <a:pt x="621507" y="340519"/>
                  </a:lnTo>
                  <a:lnTo>
                    <a:pt x="742950" y="423862"/>
                  </a:lnTo>
                  <a:lnTo>
                    <a:pt x="804863" y="471487"/>
                  </a:lnTo>
                  <a:lnTo>
                    <a:pt x="883444" y="500062"/>
                  </a:lnTo>
                  <a:lnTo>
                    <a:pt x="978694" y="452437"/>
                  </a:lnTo>
                  <a:lnTo>
                    <a:pt x="973932" y="385762"/>
                  </a:lnTo>
                  <a:lnTo>
                    <a:pt x="966788" y="345281"/>
                  </a:lnTo>
                  <a:lnTo>
                    <a:pt x="947738" y="297656"/>
                  </a:lnTo>
                  <a:lnTo>
                    <a:pt x="919163" y="252412"/>
                  </a:lnTo>
                  <a:lnTo>
                    <a:pt x="888207" y="221456"/>
                  </a:lnTo>
                  <a:lnTo>
                    <a:pt x="850107" y="192881"/>
                  </a:lnTo>
                  <a:lnTo>
                    <a:pt x="776288" y="159544"/>
                  </a:lnTo>
                  <a:lnTo>
                    <a:pt x="711994" y="119062"/>
                  </a:lnTo>
                  <a:lnTo>
                    <a:pt x="657225" y="92869"/>
                  </a:lnTo>
                  <a:lnTo>
                    <a:pt x="597694" y="69056"/>
                  </a:lnTo>
                  <a:lnTo>
                    <a:pt x="538163" y="47625"/>
                  </a:lnTo>
                  <a:lnTo>
                    <a:pt x="473869" y="33337"/>
                  </a:lnTo>
                  <a:lnTo>
                    <a:pt x="426244" y="28575"/>
                  </a:lnTo>
                  <a:lnTo>
                    <a:pt x="359569" y="23812"/>
                  </a:lnTo>
                  <a:lnTo>
                    <a:pt x="302419" y="16669"/>
                  </a:lnTo>
                  <a:lnTo>
                    <a:pt x="202407" y="4762"/>
                  </a:lnTo>
                  <a:lnTo>
                    <a:pt x="135732" y="0"/>
                  </a:lnTo>
                  <a:lnTo>
                    <a:pt x="57150" y="4762"/>
                  </a:lnTo>
                  <a:lnTo>
                    <a:pt x="14288" y="11906"/>
                  </a:lnTo>
                  <a:lnTo>
                    <a:pt x="2382" y="19050"/>
                  </a:lnTo>
                  <a:lnTo>
                    <a:pt x="0" y="33337"/>
                  </a:lnTo>
                  <a:lnTo>
                    <a:pt x="16669" y="69056"/>
                  </a:lnTo>
                  <a:lnTo>
                    <a:pt x="30957" y="76200"/>
                  </a:lnTo>
                  <a:lnTo>
                    <a:pt x="119063" y="102394"/>
                  </a:lnTo>
                  <a:lnTo>
                    <a:pt x="233363" y="145256"/>
                  </a:lnTo>
                  <a:lnTo>
                    <a:pt x="364332" y="200025"/>
                  </a:lnTo>
                  <a:lnTo>
                    <a:pt x="497682" y="2690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90">
              <a:extLst>
                <a:ext uri="{FF2B5EF4-FFF2-40B4-BE49-F238E27FC236}">
                  <a16:creationId xmlns:a16="http://schemas.microsoft.com/office/drawing/2014/main" id="{3D3A3E12-A8E3-4F75-8304-77E7DE0DF894}"/>
                </a:ext>
              </a:extLst>
            </p:cNvPr>
            <p:cNvSpPr/>
            <p:nvPr/>
          </p:nvSpPr>
          <p:spPr>
            <a:xfrm>
              <a:off x="3773488" y="2490788"/>
              <a:ext cx="3117850" cy="1527175"/>
            </a:xfrm>
            <a:custGeom>
              <a:avLst/>
              <a:gdLst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573199 w 3116687"/>
                <a:gd name="connsiteY50" fmla="*/ 1249251 h 1527435"/>
                <a:gd name="connsiteX51" fmla="*/ 2598957 w 3116687"/>
                <a:gd name="connsiteY51" fmla="*/ 1120462 h 1527435"/>
                <a:gd name="connsiteX52" fmla="*/ 2635018 w 3116687"/>
                <a:gd name="connsiteY52" fmla="*/ 955613 h 1527435"/>
                <a:gd name="connsiteX53" fmla="*/ 2668503 w 3116687"/>
                <a:gd name="connsiteY53" fmla="*/ 795915 h 1527435"/>
                <a:gd name="connsiteX54" fmla="*/ 2686533 w 3116687"/>
                <a:gd name="connsiteY54" fmla="*/ 695460 h 1527435"/>
                <a:gd name="connsiteX55" fmla="*/ 2707139 w 3116687"/>
                <a:gd name="connsiteY55" fmla="*/ 334851 h 1527435"/>
                <a:gd name="connsiteX56" fmla="*/ 2707139 w 3116687"/>
                <a:gd name="connsiteY56" fmla="*/ 309093 h 1527435"/>
                <a:gd name="connsiteX57" fmla="*/ 2699412 w 3116687"/>
                <a:gd name="connsiteY57" fmla="*/ 291063 h 1527435"/>
                <a:gd name="connsiteX58" fmla="*/ 2686533 w 3116687"/>
                <a:gd name="connsiteY58" fmla="*/ 275608 h 1527435"/>
                <a:gd name="connsiteX59" fmla="*/ 2668503 w 3116687"/>
                <a:gd name="connsiteY59" fmla="*/ 267881 h 1527435"/>
                <a:gd name="connsiteX60" fmla="*/ 2601533 w 3116687"/>
                <a:gd name="connsiteY60" fmla="*/ 262729 h 1527435"/>
                <a:gd name="connsiteX61" fmla="*/ 2354258 w 3116687"/>
                <a:gd name="connsiteY61" fmla="*/ 270457 h 1527435"/>
                <a:gd name="connsiteX62" fmla="*/ 2137893 w 3116687"/>
                <a:gd name="connsiteY62" fmla="*/ 280760 h 1527435"/>
                <a:gd name="connsiteX63" fmla="*/ 1813346 w 3116687"/>
                <a:gd name="connsiteY63" fmla="*/ 303942 h 1527435"/>
                <a:gd name="connsiteX64" fmla="*/ 1535162 w 3116687"/>
                <a:gd name="connsiteY64" fmla="*/ 332275 h 1527435"/>
                <a:gd name="connsiteX65" fmla="*/ 1264706 w 3116687"/>
                <a:gd name="connsiteY65" fmla="*/ 376063 h 1527435"/>
                <a:gd name="connsiteX66" fmla="*/ 1068947 w 3116687"/>
                <a:gd name="connsiteY66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524597 w 3116687"/>
                <a:gd name="connsiteY50" fmla="*/ 1463790 h 1527435"/>
                <a:gd name="connsiteX51" fmla="*/ 2598957 w 3116687"/>
                <a:gd name="connsiteY51" fmla="*/ 1120462 h 1527435"/>
                <a:gd name="connsiteX52" fmla="*/ 2635018 w 3116687"/>
                <a:gd name="connsiteY52" fmla="*/ 955613 h 1527435"/>
                <a:gd name="connsiteX53" fmla="*/ 2668503 w 3116687"/>
                <a:gd name="connsiteY53" fmla="*/ 795915 h 1527435"/>
                <a:gd name="connsiteX54" fmla="*/ 2686533 w 3116687"/>
                <a:gd name="connsiteY54" fmla="*/ 695460 h 1527435"/>
                <a:gd name="connsiteX55" fmla="*/ 2707139 w 3116687"/>
                <a:gd name="connsiteY55" fmla="*/ 334851 h 1527435"/>
                <a:gd name="connsiteX56" fmla="*/ 2707139 w 3116687"/>
                <a:gd name="connsiteY56" fmla="*/ 309093 h 1527435"/>
                <a:gd name="connsiteX57" fmla="*/ 2699412 w 3116687"/>
                <a:gd name="connsiteY57" fmla="*/ 291063 h 1527435"/>
                <a:gd name="connsiteX58" fmla="*/ 2686533 w 3116687"/>
                <a:gd name="connsiteY58" fmla="*/ 275608 h 1527435"/>
                <a:gd name="connsiteX59" fmla="*/ 2668503 w 3116687"/>
                <a:gd name="connsiteY59" fmla="*/ 267881 h 1527435"/>
                <a:gd name="connsiteX60" fmla="*/ 2601533 w 3116687"/>
                <a:gd name="connsiteY60" fmla="*/ 262729 h 1527435"/>
                <a:gd name="connsiteX61" fmla="*/ 2354258 w 3116687"/>
                <a:gd name="connsiteY61" fmla="*/ 270457 h 1527435"/>
                <a:gd name="connsiteX62" fmla="*/ 2137893 w 3116687"/>
                <a:gd name="connsiteY62" fmla="*/ 280760 h 1527435"/>
                <a:gd name="connsiteX63" fmla="*/ 1813346 w 3116687"/>
                <a:gd name="connsiteY63" fmla="*/ 303942 h 1527435"/>
                <a:gd name="connsiteX64" fmla="*/ 1535162 w 3116687"/>
                <a:gd name="connsiteY64" fmla="*/ 332275 h 1527435"/>
                <a:gd name="connsiteX65" fmla="*/ 1264706 w 3116687"/>
                <a:gd name="connsiteY65" fmla="*/ 376063 h 1527435"/>
                <a:gd name="connsiteX66" fmla="*/ 1068947 w 3116687"/>
                <a:gd name="connsiteY66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524597 w 3116687"/>
                <a:gd name="connsiteY50" fmla="*/ 1463790 h 1527435"/>
                <a:gd name="connsiteX51" fmla="*/ 2535879 w 3116687"/>
                <a:gd name="connsiteY51" fmla="*/ 1417084 h 1527435"/>
                <a:gd name="connsiteX52" fmla="*/ 2598957 w 3116687"/>
                <a:gd name="connsiteY52" fmla="*/ 1120462 h 1527435"/>
                <a:gd name="connsiteX53" fmla="*/ 2635018 w 3116687"/>
                <a:gd name="connsiteY53" fmla="*/ 955613 h 1527435"/>
                <a:gd name="connsiteX54" fmla="*/ 2668503 w 3116687"/>
                <a:gd name="connsiteY54" fmla="*/ 795915 h 1527435"/>
                <a:gd name="connsiteX55" fmla="*/ 2686533 w 3116687"/>
                <a:gd name="connsiteY55" fmla="*/ 695460 h 1527435"/>
                <a:gd name="connsiteX56" fmla="*/ 2707139 w 3116687"/>
                <a:gd name="connsiteY56" fmla="*/ 334851 h 1527435"/>
                <a:gd name="connsiteX57" fmla="*/ 2707139 w 3116687"/>
                <a:gd name="connsiteY57" fmla="*/ 309093 h 1527435"/>
                <a:gd name="connsiteX58" fmla="*/ 2699412 w 3116687"/>
                <a:gd name="connsiteY58" fmla="*/ 291063 h 1527435"/>
                <a:gd name="connsiteX59" fmla="*/ 2686533 w 3116687"/>
                <a:gd name="connsiteY59" fmla="*/ 275608 h 1527435"/>
                <a:gd name="connsiteX60" fmla="*/ 2668503 w 3116687"/>
                <a:gd name="connsiteY60" fmla="*/ 267881 h 1527435"/>
                <a:gd name="connsiteX61" fmla="*/ 2601533 w 3116687"/>
                <a:gd name="connsiteY61" fmla="*/ 262729 h 1527435"/>
                <a:gd name="connsiteX62" fmla="*/ 2354258 w 3116687"/>
                <a:gd name="connsiteY62" fmla="*/ 270457 h 1527435"/>
                <a:gd name="connsiteX63" fmla="*/ 2137893 w 3116687"/>
                <a:gd name="connsiteY63" fmla="*/ 280760 h 1527435"/>
                <a:gd name="connsiteX64" fmla="*/ 1813346 w 3116687"/>
                <a:gd name="connsiteY64" fmla="*/ 303942 h 1527435"/>
                <a:gd name="connsiteX65" fmla="*/ 1535162 w 3116687"/>
                <a:gd name="connsiteY65" fmla="*/ 332275 h 1527435"/>
                <a:gd name="connsiteX66" fmla="*/ 1264706 w 3116687"/>
                <a:gd name="connsiteY66" fmla="*/ 376063 h 1527435"/>
                <a:gd name="connsiteX67" fmla="*/ 1068947 w 3116687"/>
                <a:gd name="connsiteY67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535879 w 3116687"/>
                <a:gd name="connsiteY50" fmla="*/ 1417084 h 1527435"/>
                <a:gd name="connsiteX51" fmla="*/ 2598957 w 3116687"/>
                <a:gd name="connsiteY51" fmla="*/ 1120462 h 1527435"/>
                <a:gd name="connsiteX52" fmla="*/ 2635018 w 3116687"/>
                <a:gd name="connsiteY52" fmla="*/ 955613 h 1527435"/>
                <a:gd name="connsiteX53" fmla="*/ 2668503 w 3116687"/>
                <a:gd name="connsiteY53" fmla="*/ 795915 h 1527435"/>
                <a:gd name="connsiteX54" fmla="*/ 2686533 w 3116687"/>
                <a:gd name="connsiteY54" fmla="*/ 695460 h 1527435"/>
                <a:gd name="connsiteX55" fmla="*/ 2707139 w 3116687"/>
                <a:gd name="connsiteY55" fmla="*/ 334851 h 1527435"/>
                <a:gd name="connsiteX56" fmla="*/ 2707139 w 3116687"/>
                <a:gd name="connsiteY56" fmla="*/ 309093 h 1527435"/>
                <a:gd name="connsiteX57" fmla="*/ 2699412 w 3116687"/>
                <a:gd name="connsiteY57" fmla="*/ 291063 h 1527435"/>
                <a:gd name="connsiteX58" fmla="*/ 2686533 w 3116687"/>
                <a:gd name="connsiteY58" fmla="*/ 275608 h 1527435"/>
                <a:gd name="connsiteX59" fmla="*/ 2668503 w 3116687"/>
                <a:gd name="connsiteY59" fmla="*/ 267881 h 1527435"/>
                <a:gd name="connsiteX60" fmla="*/ 2601533 w 3116687"/>
                <a:gd name="connsiteY60" fmla="*/ 262729 h 1527435"/>
                <a:gd name="connsiteX61" fmla="*/ 2354258 w 3116687"/>
                <a:gd name="connsiteY61" fmla="*/ 270457 h 1527435"/>
                <a:gd name="connsiteX62" fmla="*/ 2137893 w 3116687"/>
                <a:gd name="connsiteY62" fmla="*/ 280760 h 1527435"/>
                <a:gd name="connsiteX63" fmla="*/ 1813346 w 3116687"/>
                <a:gd name="connsiteY63" fmla="*/ 303942 h 1527435"/>
                <a:gd name="connsiteX64" fmla="*/ 1535162 w 3116687"/>
                <a:gd name="connsiteY64" fmla="*/ 332275 h 1527435"/>
                <a:gd name="connsiteX65" fmla="*/ 1264706 w 3116687"/>
                <a:gd name="connsiteY65" fmla="*/ 376063 h 1527435"/>
                <a:gd name="connsiteX66" fmla="*/ 1068947 w 3116687"/>
                <a:gd name="connsiteY66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616811 w 3116687"/>
                <a:gd name="connsiteY50" fmla="*/ 1469481 h 1527435"/>
                <a:gd name="connsiteX51" fmla="*/ 2535879 w 3116687"/>
                <a:gd name="connsiteY51" fmla="*/ 1417084 h 1527435"/>
                <a:gd name="connsiteX52" fmla="*/ 2598957 w 3116687"/>
                <a:gd name="connsiteY52" fmla="*/ 1120462 h 1527435"/>
                <a:gd name="connsiteX53" fmla="*/ 2635018 w 3116687"/>
                <a:gd name="connsiteY53" fmla="*/ 955613 h 1527435"/>
                <a:gd name="connsiteX54" fmla="*/ 2668503 w 3116687"/>
                <a:gd name="connsiteY54" fmla="*/ 795915 h 1527435"/>
                <a:gd name="connsiteX55" fmla="*/ 2686533 w 3116687"/>
                <a:gd name="connsiteY55" fmla="*/ 695460 h 1527435"/>
                <a:gd name="connsiteX56" fmla="*/ 2707139 w 3116687"/>
                <a:gd name="connsiteY56" fmla="*/ 334851 h 1527435"/>
                <a:gd name="connsiteX57" fmla="*/ 2707139 w 3116687"/>
                <a:gd name="connsiteY57" fmla="*/ 309093 h 1527435"/>
                <a:gd name="connsiteX58" fmla="*/ 2699412 w 3116687"/>
                <a:gd name="connsiteY58" fmla="*/ 291063 h 1527435"/>
                <a:gd name="connsiteX59" fmla="*/ 2686533 w 3116687"/>
                <a:gd name="connsiteY59" fmla="*/ 275608 h 1527435"/>
                <a:gd name="connsiteX60" fmla="*/ 2668503 w 3116687"/>
                <a:gd name="connsiteY60" fmla="*/ 267881 h 1527435"/>
                <a:gd name="connsiteX61" fmla="*/ 2601533 w 3116687"/>
                <a:gd name="connsiteY61" fmla="*/ 262729 h 1527435"/>
                <a:gd name="connsiteX62" fmla="*/ 2354258 w 3116687"/>
                <a:gd name="connsiteY62" fmla="*/ 270457 h 1527435"/>
                <a:gd name="connsiteX63" fmla="*/ 2137893 w 3116687"/>
                <a:gd name="connsiteY63" fmla="*/ 280760 h 1527435"/>
                <a:gd name="connsiteX64" fmla="*/ 1813346 w 3116687"/>
                <a:gd name="connsiteY64" fmla="*/ 303942 h 1527435"/>
                <a:gd name="connsiteX65" fmla="*/ 1535162 w 3116687"/>
                <a:gd name="connsiteY65" fmla="*/ 332275 h 1527435"/>
                <a:gd name="connsiteX66" fmla="*/ 1264706 w 3116687"/>
                <a:gd name="connsiteY66" fmla="*/ 376063 h 1527435"/>
                <a:gd name="connsiteX67" fmla="*/ 1068947 w 3116687"/>
                <a:gd name="connsiteY67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616811 w 3116687"/>
                <a:gd name="connsiteY50" fmla="*/ 1469481 h 1527435"/>
                <a:gd name="connsiteX51" fmla="*/ 2609669 w 3116687"/>
                <a:gd name="connsiteY51" fmla="*/ 1469481 h 1527435"/>
                <a:gd name="connsiteX52" fmla="*/ 2535879 w 3116687"/>
                <a:gd name="connsiteY52" fmla="*/ 1417084 h 1527435"/>
                <a:gd name="connsiteX53" fmla="*/ 2598957 w 3116687"/>
                <a:gd name="connsiteY53" fmla="*/ 1120462 h 1527435"/>
                <a:gd name="connsiteX54" fmla="*/ 2635018 w 3116687"/>
                <a:gd name="connsiteY54" fmla="*/ 955613 h 1527435"/>
                <a:gd name="connsiteX55" fmla="*/ 2668503 w 3116687"/>
                <a:gd name="connsiteY55" fmla="*/ 795915 h 1527435"/>
                <a:gd name="connsiteX56" fmla="*/ 2686533 w 3116687"/>
                <a:gd name="connsiteY56" fmla="*/ 695460 h 1527435"/>
                <a:gd name="connsiteX57" fmla="*/ 2707139 w 3116687"/>
                <a:gd name="connsiteY57" fmla="*/ 334851 h 1527435"/>
                <a:gd name="connsiteX58" fmla="*/ 2707139 w 3116687"/>
                <a:gd name="connsiteY58" fmla="*/ 309093 h 1527435"/>
                <a:gd name="connsiteX59" fmla="*/ 2699412 w 3116687"/>
                <a:gd name="connsiteY59" fmla="*/ 291063 h 1527435"/>
                <a:gd name="connsiteX60" fmla="*/ 2686533 w 3116687"/>
                <a:gd name="connsiteY60" fmla="*/ 275608 h 1527435"/>
                <a:gd name="connsiteX61" fmla="*/ 2668503 w 3116687"/>
                <a:gd name="connsiteY61" fmla="*/ 267881 h 1527435"/>
                <a:gd name="connsiteX62" fmla="*/ 2601533 w 3116687"/>
                <a:gd name="connsiteY62" fmla="*/ 262729 h 1527435"/>
                <a:gd name="connsiteX63" fmla="*/ 2354258 w 3116687"/>
                <a:gd name="connsiteY63" fmla="*/ 270457 h 1527435"/>
                <a:gd name="connsiteX64" fmla="*/ 2137893 w 3116687"/>
                <a:gd name="connsiteY64" fmla="*/ 280760 h 1527435"/>
                <a:gd name="connsiteX65" fmla="*/ 1813346 w 3116687"/>
                <a:gd name="connsiteY65" fmla="*/ 303942 h 1527435"/>
                <a:gd name="connsiteX66" fmla="*/ 1535162 w 3116687"/>
                <a:gd name="connsiteY66" fmla="*/ 332275 h 1527435"/>
                <a:gd name="connsiteX67" fmla="*/ 1264706 w 3116687"/>
                <a:gd name="connsiteY67" fmla="*/ 376063 h 1527435"/>
                <a:gd name="connsiteX68" fmla="*/ 1068947 w 3116687"/>
                <a:gd name="connsiteY68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609669 w 3116687"/>
                <a:gd name="connsiteY50" fmla="*/ 1469481 h 1527435"/>
                <a:gd name="connsiteX51" fmla="*/ 2535879 w 3116687"/>
                <a:gd name="connsiteY51" fmla="*/ 1417084 h 1527435"/>
                <a:gd name="connsiteX52" fmla="*/ 2598957 w 3116687"/>
                <a:gd name="connsiteY52" fmla="*/ 1120462 h 1527435"/>
                <a:gd name="connsiteX53" fmla="*/ 2635018 w 3116687"/>
                <a:gd name="connsiteY53" fmla="*/ 955613 h 1527435"/>
                <a:gd name="connsiteX54" fmla="*/ 2668503 w 3116687"/>
                <a:gd name="connsiteY54" fmla="*/ 795915 h 1527435"/>
                <a:gd name="connsiteX55" fmla="*/ 2686533 w 3116687"/>
                <a:gd name="connsiteY55" fmla="*/ 695460 h 1527435"/>
                <a:gd name="connsiteX56" fmla="*/ 2707139 w 3116687"/>
                <a:gd name="connsiteY56" fmla="*/ 334851 h 1527435"/>
                <a:gd name="connsiteX57" fmla="*/ 2707139 w 3116687"/>
                <a:gd name="connsiteY57" fmla="*/ 309093 h 1527435"/>
                <a:gd name="connsiteX58" fmla="*/ 2699412 w 3116687"/>
                <a:gd name="connsiteY58" fmla="*/ 291063 h 1527435"/>
                <a:gd name="connsiteX59" fmla="*/ 2686533 w 3116687"/>
                <a:gd name="connsiteY59" fmla="*/ 275608 h 1527435"/>
                <a:gd name="connsiteX60" fmla="*/ 2668503 w 3116687"/>
                <a:gd name="connsiteY60" fmla="*/ 267881 h 1527435"/>
                <a:gd name="connsiteX61" fmla="*/ 2601533 w 3116687"/>
                <a:gd name="connsiteY61" fmla="*/ 262729 h 1527435"/>
                <a:gd name="connsiteX62" fmla="*/ 2354258 w 3116687"/>
                <a:gd name="connsiteY62" fmla="*/ 270457 h 1527435"/>
                <a:gd name="connsiteX63" fmla="*/ 2137893 w 3116687"/>
                <a:gd name="connsiteY63" fmla="*/ 280760 h 1527435"/>
                <a:gd name="connsiteX64" fmla="*/ 1813346 w 3116687"/>
                <a:gd name="connsiteY64" fmla="*/ 303942 h 1527435"/>
                <a:gd name="connsiteX65" fmla="*/ 1535162 w 3116687"/>
                <a:gd name="connsiteY65" fmla="*/ 332275 h 1527435"/>
                <a:gd name="connsiteX66" fmla="*/ 1264706 w 3116687"/>
                <a:gd name="connsiteY66" fmla="*/ 376063 h 1527435"/>
                <a:gd name="connsiteX67" fmla="*/ 1068947 w 3116687"/>
                <a:gd name="connsiteY67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609669 w 3116687"/>
                <a:gd name="connsiteY50" fmla="*/ 1469481 h 1527435"/>
                <a:gd name="connsiteX51" fmla="*/ 2535879 w 3116687"/>
                <a:gd name="connsiteY51" fmla="*/ 1417084 h 1527435"/>
                <a:gd name="connsiteX52" fmla="*/ 2598957 w 3116687"/>
                <a:gd name="connsiteY52" fmla="*/ 1120462 h 1527435"/>
                <a:gd name="connsiteX53" fmla="*/ 2635018 w 3116687"/>
                <a:gd name="connsiteY53" fmla="*/ 955613 h 1527435"/>
                <a:gd name="connsiteX54" fmla="*/ 2668503 w 3116687"/>
                <a:gd name="connsiteY54" fmla="*/ 795915 h 1527435"/>
                <a:gd name="connsiteX55" fmla="*/ 2686533 w 3116687"/>
                <a:gd name="connsiteY55" fmla="*/ 695460 h 1527435"/>
                <a:gd name="connsiteX56" fmla="*/ 2707139 w 3116687"/>
                <a:gd name="connsiteY56" fmla="*/ 334851 h 1527435"/>
                <a:gd name="connsiteX57" fmla="*/ 2707139 w 3116687"/>
                <a:gd name="connsiteY57" fmla="*/ 309093 h 1527435"/>
                <a:gd name="connsiteX58" fmla="*/ 2699412 w 3116687"/>
                <a:gd name="connsiteY58" fmla="*/ 291063 h 1527435"/>
                <a:gd name="connsiteX59" fmla="*/ 2686533 w 3116687"/>
                <a:gd name="connsiteY59" fmla="*/ 275608 h 1527435"/>
                <a:gd name="connsiteX60" fmla="*/ 2668503 w 3116687"/>
                <a:gd name="connsiteY60" fmla="*/ 267881 h 1527435"/>
                <a:gd name="connsiteX61" fmla="*/ 2601533 w 3116687"/>
                <a:gd name="connsiteY61" fmla="*/ 262729 h 1527435"/>
                <a:gd name="connsiteX62" fmla="*/ 2354258 w 3116687"/>
                <a:gd name="connsiteY62" fmla="*/ 270457 h 1527435"/>
                <a:gd name="connsiteX63" fmla="*/ 2137893 w 3116687"/>
                <a:gd name="connsiteY63" fmla="*/ 280760 h 1527435"/>
                <a:gd name="connsiteX64" fmla="*/ 1813346 w 3116687"/>
                <a:gd name="connsiteY64" fmla="*/ 303942 h 1527435"/>
                <a:gd name="connsiteX65" fmla="*/ 1535162 w 3116687"/>
                <a:gd name="connsiteY65" fmla="*/ 332275 h 1527435"/>
                <a:gd name="connsiteX66" fmla="*/ 1264706 w 3116687"/>
                <a:gd name="connsiteY66" fmla="*/ 376063 h 1527435"/>
                <a:gd name="connsiteX67" fmla="*/ 1068947 w 3116687"/>
                <a:gd name="connsiteY67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609669 w 3116687"/>
                <a:gd name="connsiteY50" fmla="*/ 1469481 h 1527435"/>
                <a:gd name="connsiteX51" fmla="*/ 2535879 w 3116687"/>
                <a:gd name="connsiteY51" fmla="*/ 1417084 h 1527435"/>
                <a:gd name="connsiteX52" fmla="*/ 2598957 w 3116687"/>
                <a:gd name="connsiteY52" fmla="*/ 1120462 h 1527435"/>
                <a:gd name="connsiteX53" fmla="*/ 2635018 w 3116687"/>
                <a:gd name="connsiteY53" fmla="*/ 955613 h 1527435"/>
                <a:gd name="connsiteX54" fmla="*/ 2668503 w 3116687"/>
                <a:gd name="connsiteY54" fmla="*/ 795915 h 1527435"/>
                <a:gd name="connsiteX55" fmla="*/ 2686533 w 3116687"/>
                <a:gd name="connsiteY55" fmla="*/ 695460 h 1527435"/>
                <a:gd name="connsiteX56" fmla="*/ 2707139 w 3116687"/>
                <a:gd name="connsiteY56" fmla="*/ 334851 h 1527435"/>
                <a:gd name="connsiteX57" fmla="*/ 2707139 w 3116687"/>
                <a:gd name="connsiteY57" fmla="*/ 309093 h 1527435"/>
                <a:gd name="connsiteX58" fmla="*/ 2699412 w 3116687"/>
                <a:gd name="connsiteY58" fmla="*/ 291063 h 1527435"/>
                <a:gd name="connsiteX59" fmla="*/ 2686533 w 3116687"/>
                <a:gd name="connsiteY59" fmla="*/ 275608 h 1527435"/>
                <a:gd name="connsiteX60" fmla="*/ 2668503 w 3116687"/>
                <a:gd name="connsiteY60" fmla="*/ 267881 h 1527435"/>
                <a:gd name="connsiteX61" fmla="*/ 2601533 w 3116687"/>
                <a:gd name="connsiteY61" fmla="*/ 262729 h 1527435"/>
                <a:gd name="connsiteX62" fmla="*/ 2354258 w 3116687"/>
                <a:gd name="connsiteY62" fmla="*/ 270457 h 1527435"/>
                <a:gd name="connsiteX63" fmla="*/ 2137893 w 3116687"/>
                <a:gd name="connsiteY63" fmla="*/ 280760 h 1527435"/>
                <a:gd name="connsiteX64" fmla="*/ 1813346 w 3116687"/>
                <a:gd name="connsiteY64" fmla="*/ 303942 h 1527435"/>
                <a:gd name="connsiteX65" fmla="*/ 1535162 w 3116687"/>
                <a:gd name="connsiteY65" fmla="*/ 332275 h 1527435"/>
                <a:gd name="connsiteX66" fmla="*/ 1264706 w 3116687"/>
                <a:gd name="connsiteY66" fmla="*/ 376063 h 1527435"/>
                <a:gd name="connsiteX67" fmla="*/ 1068947 w 3116687"/>
                <a:gd name="connsiteY67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09669 w 3116687"/>
                <a:gd name="connsiteY49" fmla="*/ 1469481 h 1527435"/>
                <a:gd name="connsiteX50" fmla="*/ 2535879 w 3116687"/>
                <a:gd name="connsiteY50" fmla="*/ 1417084 h 1527435"/>
                <a:gd name="connsiteX51" fmla="*/ 2598957 w 3116687"/>
                <a:gd name="connsiteY51" fmla="*/ 1120462 h 1527435"/>
                <a:gd name="connsiteX52" fmla="*/ 2635018 w 3116687"/>
                <a:gd name="connsiteY52" fmla="*/ 955613 h 1527435"/>
                <a:gd name="connsiteX53" fmla="*/ 2668503 w 3116687"/>
                <a:gd name="connsiteY53" fmla="*/ 795915 h 1527435"/>
                <a:gd name="connsiteX54" fmla="*/ 2686533 w 3116687"/>
                <a:gd name="connsiteY54" fmla="*/ 695460 h 1527435"/>
                <a:gd name="connsiteX55" fmla="*/ 2707139 w 3116687"/>
                <a:gd name="connsiteY55" fmla="*/ 334851 h 1527435"/>
                <a:gd name="connsiteX56" fmla="*/ 2707139 w 3116687"/>
                <a:gd name="connsiteY56" fmla="*/ 309093 h 1527435"/>
                <a:gd name="connsiteX57" fmla="*/ 2699412 w 3116687"/>
                <a:gd name="connsiteY57" fmla="*/ 291063 h 1527435"/>
                <a:gd name="connsiteX58" fmla="*/ 2686533 w 3116687"/>
                <a:gd name="connsiteY58" fmla="*/ 275608 h 1527435"/>
                <a:gd name="connsiteX59" fmla="*/ 2668503 w 3116687"/>
                <a:gd name="connsiteY59" fmla="*/ 267881 h 1527435"/>
                <a:gd name="connsiteX60" fmla="*/ 2601533 w 3116687"/>
                <a:gd name="connsiteY60" fmla="*/ 262729 h 1527435"/>
                <a:gd name="connsiteX61" fmla="*/ 2354258 w 3116687"/>
                <a:gd name="connsiteY61" fmla="*/ 270457 h 1527435"/>
                <a:gd name="connsiteX62" fmla="*/ 2137893 w 3116687"/>
                <a:gd name="connsiteY62" fmla="*/ 280760 h 1527435"/>
                <a:gd name="connsiteX63" fmla="*/ 1813346 w 3116687"/>
                <a:gd name="connsiteY63" fmla="*/ 303942 h 1527435"/>
                <a:gd name="connsiteX64" fmla="*/ 1535162 w 3116687"/>
                <a:gd name="connsiteY64" fmla="*/ 332275 h 1527435"/>
                <a:gd name="connsiteX65" fmla="*/ 1264706 w 3116687"/>
                <a:gd name="connsiteY65" fmla="*/ 376063 h 1527435"/>
                <a:gd name="connsiteX66" fmla="*/ 1068947 w 3116687"/>
                <a:gd name="connsiteY66" fmla="*/ 396670 h 1527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116687" h="1527435">
                  <a:moveTo>
                    <a:pt x="1068947" y="396670"/>
                  </a:moveTo>
                  <a:lnTo>
                    <a:pt x="646520" y="440458"/>
                  </a:lnTo>
                  <a:lnTo>
                    <a:pt x="226668" y="484246"/>
                  </a:lnTo>
                  <a:lnTo>
                    <a:pt x="87576" y="494549"/>
                  </a:lnTo>
                  <a:lnTo>
                    <a:pt x="0" y="242123"/>
                  </a:lnTo>
                  <a:lnTo>
                    <a:pt x="46364" y="265305"/>
                  </a:lnTo>
                  <a:lnTo>
                    <a:pt x="85001" y="280760"/>
                  </a:lnTo>
                  <a:lnTo>
                    <a:pt x="126213" y="291063"/>
                  </a:lnTo>
                  <a:lnTo>
                    <a:pt x="172577" y="301366"/>
                  </a:lnTo>
                  <a:lnTo>
                    <a:pt x="229244" y="309093"/>
                  </a:lnTo>
                  <a:lnTo>
                    <a:pt x="306517" y="311669"/>
                  </a:lnTo>
                  <a:lnTo>
                    <a:pt x="378639" y="306518"/>
                  </a:lnTo>
                  <a:lnTo>
                    <a:pt x="618186" y="280760"/>
                  </a:lnTo>
                  <a:lnTo>
                    <a:pt x="880915" y="249851"/>
                  </a:lnTo>
                  <a:lnTo>
                    <a:pt x="1223493" y="208638"/>
                  </a:lnTo>
                  <a:lnTo>
                    <a:pt x="1517131" y="170002"/>
                  </a:lnTo>
                  <a:lnTo>
                    <a:pt x="1751527" y="146820"/>
                  </a:lnTo>
                  <a:lnTo>
                    <a:pt x="1973044" y="126213"/>
                  </a:lnTo>
                  <a:lnTo>
                    <a:pt x="2240924" y="97880"/>
                  </a:lnTo>
                  <a:lnTo>
                    <a:pt x="2480471" y="74698"/>
                  </a:lnTo>
                  <a:lnTo>
                    <a:pt x="2591229" y="61819"/>
                  </a:lnTo>
                  <a:lnTo>
                    <a:pt x="2647896" y="41213"/>
                  </a:lnTo>
                  <a:lnTo>
                    <a:pt x="2756079" y="0"/>
                  </a:lnTo>
                  <a:lnTo>
                    <a:pt x="2776685" y="0"/>
                  </a:lnTo>
                  <a:lnTo>
                    <a:pt x="2792140" y="2576"/>
                  </a:lnTo>
                  <a:lnTo>
                    <a:pt x="2843655" y="38637"/>
                  </a:lnTo>
                  <a:lnTo>
                    <a:pt x="2980171" y="128789"/>
                  </a:lnTo>
                  <a:lnTo>
                    <a:pt x="3049717" y="170002"/>
                  </a:lnTo>
                  <a:lnTo>
                    <a:pt x="3090930" y="195759"/>
                  </a:lnTo>
                  <a:lnTo>
                    <a:pt x="3103809" y="213790"/>
                  </a:lnTo>
                  <a:lnTo>
                    <a:pt x="3111536" y="229244"/>
                  </a:lnTo>
                  <a:lnTo>
                    <a:pt x="3116687" y="242123"/>
                  </a:lnTo>
                  <a:lnTo>
                    <a:pt x="3116687" y="260154"/>
                  </a:lnTo>
                  <a:lnTo>
                    <a:pt x="3111536" y="283336"/>
                  </a:lnTo>
                  <a:lnTo>
                    <a:pt x="3093506" y="306518"/>
                  </a:lnTo>
                  <a:lnTo>
                    <a:pt x="3067748" y="332275"/>
                  </a:lnTo>
                  <a:lnTo>
                    <a:pt x="3026535" y="479094"/>
                  </a:lnTo>
                  <a:lnTo>
                    <a:pt x="2956989" y="741823"/>
                  </a:lnTo>
                  <a:lnTo>
                    <a:pt x="2877140" y="1022583"/>
                  </a:lnTo>
                  <a:lnTo>
                    <a:pt x="2799867" y="1300767"/>
                  </a:lnTo>
                  <a:lnTo>
                    <a:pt x="2756079" y="1468192"/>
                  </a:lnTo>
                  <a:lnTo>
                    <a:pt x="2738049" y="1496525"/>
                  </a:lnTo>
                  <a:lnTo>
                    <a:pt x="2722594" y="1514556"/>
                  </a:lnTo>
                  <a:lnTo>
                    <a:pt x="2707139" y="1522283"/>
                  </a:lnTo>
                  <a:lnTo>
                    <a:pt x="2691685" y="1527435"/>
                  </a:lnTo>
                  <a:lnTo>
                    <a:pt x="2681382" y="1527435"/>
                  </a:lnTo>
                  <a:lnTo>
                    <a:pt x="2655624" y="1522283"/>
                  </a:lnTo>
                  <a:lnTo>
                    <a:pt x="2645321" y="1511980"/>
                  </a:lnTo>
                  <a:lnTo>
                    <a:pt x="2632442" y="1491374"/>
                  </a:lnTo>
                  <a:lnTo>
                    <a:pt x="2609669" y="1469481"/>
                  </a:lnTo>
                  <a:cubicBezTo>
                    <a:pt x="2557915" y="1421298"/>
                    <a:pt x="2560476" y="1434550"/>
                    <a:pt x="2535879" y="1417084"/>
                  </a:cubicBezTo>
                  <a:lnTo>
                    <a:pt x="2598957" y="1120462"/>
                  </a:lnTo>
                  <a:lnTo>
                    <a:pt x="2635018" y="955613"/>
                  </a:lnTo>
                  <a:lnTo>
                    <a:pt x="2668503" y="795915"/>
                  </a:lnTo>
                  <a:lnTo>
                    <a:pt x="2686533" y="695460"/>
                  </a:lnTo>
                  <a:lnTo>
                    <a:pt x="2707139" y="334851"/>
                  </a:lnTo>
                  <a:lnTo>
                    <a:pt x="2707139" y="309093"/>
                  </a:lnTo>
                  <a:lnTo>
                    <a:pt x="2699412" y="291063"/>
                  </a:lnTo>
                  <a:lnTo>
                    <a:pt x="2686533" y="275608"/>
                  </a:lnTo>
                  <a:lnTo>
                    <a:pt x="2668503" y="267881"/>
                  </a:lnTo>
                  <a:lnTo>
                    <a:pt x="2601533" y="262729"/>
                  </a:lnTo>
                  <a:lnTo>
                    <a:pt x="2354258" y="270457"/>
                  </a:lnTo>
                  <a:lnTo>
                    <a:pt x="2137893" y="280760"/>
                  </a:lnTo>
                  <a:lnTo>
                    <a:pt x="1813346" y="303942"/>
                  </a:lnTo>
                  <a:lnTo>
                    <a:pt x="1535162" y="332275"/>
                  </a:lnTo>
                  <a:lnTo>
                    <a:pt x="1264706" y="376063"/>
                  </a:lnTo>
                  <a:lnTo>
                    <a:pt x="1068947" y="39667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1">
              <a:extLst>
                <a:ext uri="{FF2B5EF4-FFF2-40B4-BE49-F238E27FC236}">
                  <a16:creationId xmlns:a16="http://schemas.microsoft.com/office/drawing/2014/main" id="{FB0F7CAE-E4B4-42CF-A9E3-7035F461112C}"/>
                </a:ext>
              </a:extLst>
            </p:cNvPr>
            <p:cNvSpPr/>
            <p:nvPr/>
          </p:nvSpPr>
          <p:spPr>
            <a:xfrm>
              <a:off x="5011738" y="2770188"/>
              <a:ext cx="311150" cy="1077912"/>
            </a:xfrm>
            <a:custGeom>
              <a:avLst/>
              <a:gdLst>
                <a:gd name="connsiteX0" fmla="*/ 285750 w 309563"/>
                <a:gd name="connsiteY0" fmla="*/ 704850 h 1078706"/>
                <a:gd name="connsiteX1" fmla="*/ 285750 w 309563"/>
                <a:gd name="connsiteY1" fmla="*/ 564356 h 1078706"/>
                <a:gd name="connsiteX2" fmla="*/ 283369 w 309563"/>
                <a:gd name="connsiteY2" fmla="*/ 435769 h 1078706"/>
                <a:gd name="connsiteX3" fmla="*/ 297657 w 309563"/>
                <a:gd name="connsiteY3" fmla="*/ 307181 h 1078706"/>
                <a:gd name="connsiteX4" fmla="*/ 304800 w 309563"/>
                <a:gd name="connsiteY4" fmla="*/ 209550 h 1078706"/>
                <a:gd name="connsiteX5" fmla="*/ 309563 w 309563"/>
                <a:gd name="connsiteY5" fmla="*/ 111919 h 1078706"/>
                <a:gd name="connsiteX6" fmla="*/ 309563 w 309563"/>
                <a:gd name="connsiteY6" fmla="*/ 0 h 1078706"/>
                <a:gd name="connsiteX7" fmla="*/ 0 w 309563"/>
                <a:gd name="connsiteY7" fmla="*/ 40481 h 1078706"/>
                <a:gd name="connsiteX8" fmla="*/ 33338 w 309563"/>
                <a:gd name="connsiteY8" fmla="*/ 138112 h 1078706"/>
                <a:gd name="connsiteX9" fmla="*/ 47625 w 309563"/>
                <a:gd name="connsiteY9" fmla="*/ 207169 h 1078706"/>
                <a:gd name="connsiteX10" fmla="*/ 57150 w 309563"/>
                <a:gd name="connsiteY10" fmla="*/ 285750 h 1078706"/>
                <a:gd name="connsiteX11" fmla="*/ 61913 w 309563"/>
                <a:gd name="connsiteY11" fmla="*/ 388144 h 1078706"/>
                <a:gd name="connsiteX12" fmla="*/ 64294 w 309563"/>
                <a:gd name="connsiteY12" fmla="*/ 483394 h 1078706"/>
                <a:gd name="connsiteX13" fmla="*/ 59532 w 309563"/>
                <a:gd name="connsiteY13" fmla="*/ 619125 h 1078706"/>
                <a:gd name="connsiteX14" fmla="*/ 66675 w 309563"/>
                <a:gd name="connsiteY14" fmla="*/ 1038225 h 1078706"/>
                <a:gd name="connsiteX15" fmla="*/ 66675 w 309563"/>
                <a:gd name="connsiteY15" fmla="*/ 1078706 h 1078706"/>
                <a:gd name="connsiteX16" fmla="*/ 285750 w 309563"/>
                <a:gd name="connsiteY16" fmla="*/ 1062037 h 1078706"/>
                <a:gd name="connsiteX17" fmla="*/ 285750 w 309563"/>
                <a:gd name="connsiteY17" fmla="*/ 704850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9563" h="1078706">
                  <a:moveTo>
                    <a:pt x="285750" y="704850"/>
                  </a:moveTo>
                  <a:lnTo>
                    <a:pt x="285750" y="564356"/>
                  </a:lnTo>
                  <a:cubicBezTo>
                    <a:pt x="284956" y="521494"/>
                    <a:pt x="284163" y="478631"/>
                    <a:pt x="283369" y="435769"/>
                  </a:cubicBezTo>
                  <a:lnTo>
                    <a:pt x="297657" y="307181"/>
                  </a:lnTo>
                  <a:lnTo>
                    <a:pt x="304800" y="209550"/>
                  </a:lnTo>
                  <a:lnTo>
                    <a:pt x="309563" y="111919"/>
                  </a:lnTo>
                  <a:lnTo>
                    <a:pt x="309563" y="0"/>
                  </a:lnTo>
                  <a:lnTo>
                    <a:pt x="0" y="40481"/>
                  </a:lnTo>
                  <a:lnTo>
                    <a:pt x="33338" y="138112"/>
                  </a:lnTo>
                  <a:lnTo>
                    <a:pt x="47625" y="207169"/>
                  </a:lnTo>
                  <a:lnTo>
                    <a:pt x="57150" y="285750"/>
                  </a:lnTo>
                  <a:lnTo>
                    <a:pt x="61913" y="388144"/>
                  </a:lnTo>
                  <a:cubicBezTo>
                    <a:pt x="62707" y="419894"/>
                    <a:pt x="63500" y="451644"/>
                    <a:pt x="64294" y="483394"/>
                  </a:cubicBezTo>
                  <a:lnTo>
                    <a:pt x="59532" y="619125"/>
                  </a:lnTo>
                  <a:lnTo>
                    <a:pt x="66675" y="1038225"/>
                  </a:lnTo>
                  <a:lnTo>
                    <a:pt x="66675" y="1078706"/>
                  </a:lnTo>
                  <a:lnTo>
                    <a:pt x="285750" y="1062037"/>
                  </a:lnTo>
                  <a:lnTo>
                    <a:pt x="285750" y="7048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92">
              <a:extLst>
                <a:ext uri="{FF2B5EF4-FFF2-40B4-BE49-F238E27FC236}">
                  <a16:creationId xmlns:a16="http://schemas.microsoft.com/office/drawing/2014/main" id="{8BA32F8E-D15B-467A-B5E1-E2D68FCB5AB7}"/>
                </a:ext>
              </a:extLst>
            </p:cNvPr>
            <p:cNvSpPr/>
            <p:nvPr/>
          </p:nvSpPr>
          <p:spPr>
            <a:xfrm>
              <a:off x="3941763" y="3125788"/>
              <a:ext cx="2565400" cy="396875"/>
            </a:xfrm>
            <a:custGeom>
              <a:avLst/>
              <a:gdLst>
                <a:gd name="connsiteX0" fmla="*/ 959644 w 2566987"/>
                <a:gd name="connsiteY0" fmla="*/ 116682 h 395288"/>
                <a:gd name="connsiteX1" fmla="*/ 1154906 w 2566987"/>
                <a:gd name="connsiteY1" fmla="*/ 97632 h 395288"/>
                <a:gd name="connsiteX2" fmla="*/ 1343025 w 2566987"/>
                <a:gd name="connsiteY2" fmla="*/ 52388 h 395288"/>
                <a:gd name="connsiteX3" fmla="*/ 1612106 w 2566987"/>
                <a:gd name="connsiteY3" fmla="*/ 30957 h 395288"/>
                <a:gd name="connsiteX4" fmla="*/ 1793081 w 2566987"/>
                <a:gd name="connsiteY4" fmla="*/ 16669 h 395288"/>
                <a:gd name="connsiteX5" fmla="*/ 2012156 w 2566987"/>
                <a:gd name="connsiteY5" fmla="*/ 4763 h 395288"/>
                <a:gd name="connsiteX6" fmla="*/ 2159794 w 2566987"/>
                <a:gd name="connsiteY6" fmla="*/ 0 h 395288"/>
                <a:gd name="connsiteX7" fmla="*/ 2293144 w 2566987"/>
                <a:gd name="connsiteY7" fmla="*/ 2382 h 395288"/>
                <a:gd name="connsiteX8" fmla="*/ 2378869 w 2566987"/>
                <a:gd name="connsiteY8" fmla="*/ 7144 h 395288"/>
                <a:gd name="connsiteX9" fmla="*/ 2450306 w 2566987"/>
                <a:gd name="connsiteY9" fmla="*/ 16669 h 395288"/>
                <a:gd name="connsiteX10" fmla="*/ 2562225 w 2566987"/>
                <a:gd name="connsiteY10" fmla="*/ 40482 h 395288"/>
                <a:gd name="connsiteX11" fmla="*/ 2566987 w 2566987"/>
                <a:gd name="connsiteY11" fmla="*/ 188119 h 395288"/>
                <a:gd name="connsiteX12" fmla="*/ 2309812 w 2566987"/>
                <a:gd name="connsiteY12" fmla="*/ 180975 h 395288"/>
                <a:gd name="connsiteX13" fmla="*/ 2140744 w 2566987"/>
                <a:gd name="connsiteY13" fmla="*/ 180975 h 395288"/>
                <a:gd name="connsiteX14" fmla="*/ 1940719 w 2566987"/>
                <a:gd name="connsiteY14" fmla="*/ 185738 h 395288"/>
                <a:gd name="connsiteX15" fmla="*/ 1645444 w 2566987"/>
                <a:gd name="connsiteY15" fmla="*/ 204788 h 395288"/>
                <a:gd name="connsiteX16" fmla="*/ 1454944 w 2566987"/>
                <a:gd name="connsiteY16" fmla="*/ 221457 h 395288"/>
                <a:gd name="connsiteX17" fmla="*/ 1333500 w 2566987"/>
                <a:gd name="connsiteY17" fmla="*/ 235744 h 395288"/>
                <a:gd name="connsiteX18" fmla="*/ 1143000 w 2566987"/>
                <a:gd name="connsiteY18" fmla="*/ 273844 h 395288"/>
                <a:gd name="connsiteX19" fmla="*/ 957262 w 2566987"/>
                <a:gd name="connsiteY19" fmla="*/ 295275 h 395288"/>
                <a:gd name="connsiteX20" fmla="*/ 647700 w 2566987"/>
                <a:gd name="connsiteY20" fmla="*/ 328613 h 395288"/>
                <a:gd name="connsiteX21" fmla="*/ 371475 w 2566987"/>
                <a:gd name="connsiteY21" fmla="*/ 357188 h 395288"/>
                <a:gd name="connsiteX22" fmla="*/ 4762 w 2566987"/>
                <a:gd name="connsiteY22" fmla="*/ 395288 h 395288"/>
                <a:gd name="connsiteX23" fmla="*/ 0 w 2566987"/>
                <a:gd name="connsiteY23" fmla="*/ 214313 h 395288"/>
                <a:gd name="connsiteX24" fmla="*/ 185737 w 2566987"/>
                <a:gd name="connsiteY24" fmla="*/ 195263 h 395288"/>
                <a:gd name="connsiteX25" fmla="*/ 578644 w 2566987"/>
                <a:gd name="connsiteY25" fmla="*/ 154782 h 395288"/>
                <a:gd name="connsiteX26" fmla="*/ 890587 w 2566987"/>
                <a:gd name="connsiteY26" fmla="*/ 123825 h 395288"/>
                <a:gd name="connsiteX27" fmla="*/ 959644 w 2566987"/>
                <a:gd name="connsiteY27" fmla="*/ 116682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566987" h="395288">
                  <a:moveTo>
                    <a:pt x="959644" y="116682"/>
                  </a:moveTo>
                  <a:lnTo>
                    <a:pt x="1154906" y="97632"/>
                  </a:lnTo>
                  <a:lnTo>
                    <a:pt x="1343025" y="52388"/>
                  </a:lnTo>
                  <a:lnTo>
                    <a:pt x="1612106" y="30957"/>
                  </a:lnTo>
                  <a:lnTo>
                    <a:pt x="1793081" y="16669"/>
                  </a:lnTo>
                  <a:lnTo>
                    <a:pt x="2012156" y="4763"/>
                  </a:lnTo>
                  <a:lnTo>
                    <a:pt x="2159794" y="0"/>
                  </a:lnTo>
                  <a:lnTo>
                    <a:pt x="2293144" y="2382"/>
                  </a:lnTo>
                  <a:lnTo>
                    <a:pt x="2378869" y="7144"/>
                  </a:lnTo>
                  <a:lnTo>
                    <a:pt x="2450306" y="16669"/>
                  </a:lnTo>
                  <a:lnTo>
                    <a:pt x="2562225" y="40482"/>
                  </a:lnTo>
                  <a:lnTo>
                    <a:pt x="2566987" y="188119"/>
                  </a:lnTo>
                  <a:lnTo>
                    <a:pt x="2309812" y="180975"/>
                  </a:lnTo>
                  <a:lnTo>
                    <a:pt x="2140744" y="180975"/>
                  </a:lnTo>
                  <a:lnTo>
                    <a:pt x="1940719" y="185738"/>
                  </a:lnTo>
                  <a:lnTo>
                    <a:pt x="1645444" y="204788"/>
                  </a:lnTo>
                  <a:lnTo>
                    <a:pt x="1454944" y="221457"/>
                  </a:lnTo>
                  <a:lnTo>
                    <a:pt x="1333500" y="235744"/>
                  </a:lnTo>
                  <a:lnTo>
                    <a:pt x="1143000" y="273844"/>
                  </a:lnTo>
                  <a:lnTo>
                    <a:pt x="957262" y="295275"/>
                  </a:lnTo>
                  <a:lnTo>
                    <a:pt x="647700" y="328613"/>
                  </a:lnTo>
                  <a:lnTo>
                    <a:pt x="371475" y="357188"/>
                  </a:lnTo>
                  <a:lnTo>
                    <a:pt x="4762" y="395288"/>
                  </a:lnTo>
                  <a:lnTo>
                    <a:pt x="0" y="214313"/>
                  </a:lnTo>
                  <a:lnTo>
                    <a:pt x="185737" y="195263"/>
                  </a:lnTo>
                  <a:lnTo>
                    <a:pt x="578644" y="154782"/>
                  </a:lnTo>
                  <a:lnTo>
                    <a:pt x="890587" y="123825"/>
                  </a:lnTo>
                  <a:lnTo>
                    <a:pt x="959644" y="1166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4">
              <a:extLst>
                <a:ext uri="{FF2B5EF4-FFF2-40B4-BE49-F238E27FC236}">
                  <a16:creationId xmlns:a16="http://schemas.microsoft.com/office/drawing/2014/main" id="{91048BAA-04E1-4558-9063-8420C28F3C09}"/>
                </a:ext>
              </a:extLst>
            </p:cNvPr>
            <p:cNvSpPr/>
            <p:nvPr/>
          </p:nvSpPr>
          <p:spPr>
            <a:xfrm>
              <a:off x="3994150" y="3692525"/>
              <a:ext cx="2387600" cy="387350"/>
            </a:xfrm>
            <a:custGeom>
              <a:avLst/>
              <a:gdLst>
                <a:gd name="connsiteX0" fmla="*/ 1390650 w 2387600"/>
                <a:gd name="connsiteY0" fmla="*/ 241300 h 387350"/>
                <a:gd name="connsiteX1" fmla="*/ 2047875 w 2387600"/>
                <a:gd name="connsiteY1" fmla="*/ 187325 h 387350"/>
                <a:gd name="connsiteX2" fmla="*/ 2120900 w 2387600"/>
                <a:gd name="connsiteY2" fmla="*/ 180975 h 387350"/>
                <a:gd name="connsiteX3" fmla="*/ 2212975 w 2387600"/>
                <a:gd name="connsiteY3" fmla="*/ 180975 h 387350"/>
                <a:gd name="connsiteX4" fmla="*/ 2254250 w 2387600"/>
                <a:gd name="connsiteY4" fmla="*/ 187325 h 387350"/>
                <a:gd name="connsiteX5" fmla="*/ 2320925 w 2387600"/>
                <a:gd name="connsiteY5" fmla="*/ 215900 h 387350"/>
                <a:gd name="connsiteX6" fmla="*/ 2346325 w 2387600"/>
                <a:gd name="connsiteY6" fmla="*/ 225425 h 387350"/>
                <a:gd name="connsiteX7" fmla="*/ 2387600 w 2387600"/>
                <a:gd name="connsiteY7" fmla="*/ 31750 h 387350"/>
                <a:gd name="connsiteX8" fmla="*/ 2330450 w 2387600"/>
                <a:gd name="connsiteY8" fmla="*/ 15875 h 387350"/>
                <a:gd name="connsiteX9" fmla="*/ 2257425 w 2387600"/>
                <a:gd name="connsiteY9" fmla="*/ 3175 h 387350"/>
                <a:gd name="connsiteX10" fmla="*/ 2174875 w 2387600"/>
                <a:gd name="connsiteY10" fmla="*/ 0 h 387350"/>
                <a:gd name="connsiteX11" fmla="*/ 1984375 w 2387600"/>
                <a:gd name="connsiteY11" fmla="*/ 9525 h 387350"/>
                <a:gd name="connsiteX12" fmla="*/ 1314450 w 2387600"/>
                <a:gd name="connsiteY12" fmla="*/ 60325 h 387350"/>
                <a:gd name="connsiteX13" fmla="*/ 952500 w 2387600"/>
                <a:gd name="connsiteY13" fmla="*/ 104775 h 387350"/>
                <a:gd name="connsiteX14" fmla="*/ 234950 w 2387600"/>
                <a:gd name="connsiteY14" fmla="*/ 200025 h 387350"/>
                <a:gd name="connsiteX15" fmla="*/ 0 w 2387600"/>
                <a:gd name="connsiteY15" fmla="*/ 231775 h 387350"/>
                <a:gd name="connsiteX16" fmla="*/ 47625 w 2387600"/>
                <a:gd name="connsiteY16" fmla="*/ 387350 h 387350"/>
                <a:gd name="connsiteX17" fmla="*/ 234950 w 2387600"/>
                <a:gd name="connsiteY17" fmla="*/ 365125 h 387350"/>
                <a:gd name="connsiteX18" fmla="*/ 882650 w 2387600"/>
                <a:gd name="connsiteY18" fmla="*/ 295275 h 387350"/>
                <a:gd name="connsiteX19" fmla="*/ 1044575 w 2387600"/>
                <a:gd name="connsiteY19" fmla="*/ 273050 h 387350"/>
                <a:gd name="connsiteX20" fmla="*/ 1168400 w 2387600"/>
                <a:gd name="connsiteY20" fmla="*/ 260350 h 387350"/>
                <a:gd name="connsiteX21" fmla="*/ 1390650 w 2387600"/>
                <a:gd name="connsiteY21" fmla="*/ 241300 h 38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387600" h="387350">
                  <a:moveTo>
                    <a:pt x="1390650" y="241300"/>
                  </a:moveTo>
                  <a:lnTo>
                    <a:pt x="2047875" y="187325"/>
                  </a:lnTo>
                  <a:lnTo>
                    <a:pt x="2120900" y="180975"/>
                  </a:lnTo>
                  <a:lnTo>
                    <a:pt x="2212975" y="180975"/>
                  </a:lnTo>
                  <a:lnTo>
                    <a:pt x="2254250" y="187325"/>
                  </a:lnTo>
                  <a:lnTo>
                    <a:pt x="2320925" y="215900"/>
                  </a:lnTo>
                  <a:lnTo>
                    <a:pt x="2346325" y="225425"/>
                  </a:lnTo>
                  <a:lnTo>
                    <a:pt x="2387600" y="31750"/>
                  </a:lnTo>
                  <a:lnTo>
                    <a:pt x="2330450" y="15875"/>
                  </a:lnTo>
                  <a:lnTo>
                    <a:pt x="2257425" y="3175"/>
                  </a:lnTo>
                  <a:lnTo>
                    <a:pt x="2174875" y="0"/>
                  </a:lnTo>
                  <a:lnTo>
                    <a:pt x="1984375" y="9525"/>
                  </a:lnTo>
                  <a:lnTo>
                    <a:pt x="1314450" y="60325"/>
                  </a:lnTo>
                  <a:lnTo>
                    <a:pt x="952500" y="104775"/>
                  </a:lnTo>
                  <a:lnTo>
                    <a:pt x="234950" y="200025"/>
                  </a:lnTo>
                  <a:lnTo>
                    <a:pt x="0" y="231775"/>
                  </a:lnTo>
                  <a:lnTo>
                    <a:pt x="47625" y="387350"/>
                  </a:lnTo>
                  <a:lnTo>
                    <a:pt x="234950" y="365125"/>
                  </a:lnTo>
                  <a:lnTo>
                    <a:pt x="882650" y="295275"/>
                  </a:lnTo>
                  <a:lnTo>
                    <a:pt x="1044575" y="273050"/>
                  </a:lnTo>
                  <a:lnTo>
                    <a:pt x="1168400" y="260350"/>
                  </a:lnTo>
                  <a:lnTo>
                    <a:pt x="1390650" y="2413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95">
              <a:extLst>
                <a:ext uri="{FF2B5EF4-FFF2-40B4-BE49-F238E27FC236}">
                  <a16:creationId xmlns:a16="http://schemas.microsoft.com/office/drawing/2014/main" id="{2FDFF258-E4F8-411B-9A5B-481C1A71CE5D}"/>
                </a:ext>
              </a:extLst>
            </p:cNvPr>
            <p:cNvSpPr/>
            <p:nvPr/>
          </p:nvSpPr>
          <p:spPr>
            <a:xfrm>
              <a:off x="5543550" y="4548188"/>
              <a:ext cx="1093788" cy="1654175"/>
            </a:xfrm>
            <a:custGeom>
              <a:avLst/>
              <a:gdLst>
                <a:gd name="connsiteX0" fmla="*/ 525236 w 1094014"/>
                <a:gd name="connsiteY0" fmla="*/ 764722 h 1654629"/>
                <a:gd name="connsiteX1" fmla="*/ 557893 w 1094014"/>
                <a:gd name="connsiteY1" fmla="*/ 699407 h 1654629"/>
                <a:gd name="connsiteX2" fmla="*/ 604157 w 1094014"/>
                <a:gd name="connsiteY2" fmla="*/ 606879 h 1654629"/>
                <a:gd name="connsiteX3" fmla="*/ 647700 w 1094014"/>
                <a:gd name="connsiteY3" fmla="*/ 517072 h 1654629"/>
                <a:gd name="connsiteX4" fmla="*/ 710293 w 1094014"/>
                <a:gd name="connsiteY4" fmla="*/ 375557 h 1654629"/>
                <a:gd name="connsiteX5" fmla="*/ 762000 w 1094014"/>
                <a:gd name="connsiteY5" fmla="*/ 244929 h 1654629"/>
                <a:gd name="connsiteX6" fmla="*/ 791936 w 1094014"/>
                <a:gd name="connsiteY6" fmla="*/ 166007 h 1654629"/>
                <a:gd name="connsiteX7" fmla="*/ 805543 w 1094014"/>
                <a:gd name="connsiteY7" fmla="*/ 130629 h 1654629"/>
                <a:gd name="connsiteX8" fmla="*/ 810986 w 1094014"/>
                <a:gd name="connsiteY8" fmla="*/ 111579 h 1654629"/>
                <a:gd name="connsiteX9" fmla="*/ 816429 w 1094014"/>
                <a:gd name="connsiteY9" fmla="*/ 78922 h 1654629"/>
                <a:gd name="connsiteX10" fmla="*/ 816429 w 1094014"/>
                <a:gd name="connsiteY10" fmla="*/ 59872 h 1654629"/>
                <a:gd name="connsiteX11" fmla="*/ 805543 w 1094014"/>
                <a:gd name="connsiteY11" fmla="*/ 0 h 1654629"/>
                <a:gd name="connsiteX12" fmla="*/ 1094014 w 1094014"/>
                <a:gd name="connsiteY12" fmla="*/ 214993 h 1654629"/>
                <a:gd name="connsiteX13" fmla="*/ 1072243 w 1094014"/>
                <a:gd name="connsiteY13" fmla="*/ 244929 h 1654629"/>
                <a:gd name="connsiteX14" fmla="*/ 1045029 w 1094014"/>
                <a:gd name="connsiteY14" fmla="*/ 296636 h 1654629"/>
                <a:gd name="connsiteX15" fmla="*/ 987879 w 1094014"/>
                <a:gd name="connsiteY15" fmla="*/ 421822 h 1654629"/>
                <a:gd name="connsiteX16" fmla="*/ 922564 w 1094014"/>
                <a:gd name="connsiteY16" fmla="*/ 552450 h 1654629"/>
                <a:gd name="connsiteX17" fmla="*/ 835479 w 1094014"/>
                <a:gd name="connsiteY17" fmla="*/ 723900 h 1654629"/>
                <a:gd name="connsiteX18" fmla="*/ 775607 w 1094014"/>
                <a:gd name="connsiteY18" fmla="*/ 835479 h 1654629"/>
                <a:gd name="connsiteX19" fmla="*/ 696686 w 1094014"/>
                <a:gd name="connsiteY19" fmla="*/ 979714 h 1654629"/>
                <a:gd name="connsiteX20" fmla="*/ 625929 w 1094014"/>
                <a:gd name="connsiteY20" fmla="*/ 1104900 h 1654629"/>
                <a:gd name="connsiteX21" fmla="*/ 563336 w 1094014"/>
                <a:gd name="connsiteY21" fmla="*/ 1200150 h 1654629"/>
                <a:gd name="connsiteX22" fmla="*/ 489857 w 1094014"/>
                <a:gd name="connsiteY22" fmla="*/ 1298122 h 1654629"/>
                <a:gd name="connsiteX23" fmla="*/ 419100 w 1094014"/>
                <a:gd name="connsiteY23" fmla="*/ 1379764 h 1654629"/>
                <a:gd name="connsiteX24" fmla="*/ 353786 w 1094014"/>
                <a:gd name="connsiteY24" fmla="*/ 1445079 h 1654629"/>
                <a:gd name="connsiteX25" fmla="*/ 272143 w 1094014"/>
                <a:gd name="connsiteY25" fmla="*/ 1521279 h 1654629"/>
                <a:gd name="connsiteX26" fmla="*/ 187779 w 1094014"/>
                <a:gd name="connsiteY26" fmla="*/ 1586593 h 1654629"/>
                <a:gd name="connsiteX27" fmla="*/ 114300 w 1094014"/>
                <a:gd name="connsiteY27" fmla="*/ 1638300 h 1654629"/>
                <a:gd name="connsiteX28" fmla="*/ 76200 w 1094014"/>
                <a:gd name="connsiteY28" fmla="*/ 1654629 h 1654629"/>
                <a:gd name="connsiteX29" fmla="*/ 48986 w 1094014"/>
                <a:gd name="connsiteY29" fmla="*/ 1651907 h 1654629"/>
                <a:gd name="connsiteX30" fmla="*/ 27214 w 1094014"/>
                <a:gd name="connsiteY30" fmla="*/ 1646464 h 1654629"/>
                <a:gd name="connsiteX31" fmla="*/ 10886 w 1094014"/>
                <a:gd name="connsiteY31" fmla="*/ 1630136 h 1654629"/>
                <a:gd name="connsiteX32" fmla="*/ 2721 w 1094014"/>
                <a:gd name="connsiteY32" fmla="*/ 1605643 h 1654629"/>
                <a:gd name="connsiteX33" fmla="*/ 0 w 1094014"/>
                <a:gd name="connsiteY33" fmla="*/ 1592036 h 1654629"/>
                <a:gd name="connsiteX34" fmla="*/ 228600 w 1094014"/>
                <a:gd name="connsiteY34" fmla="*/ 1221922 h 1654629"/>
                <a:gd name="connsiteX35" fmla="*/ 266700 w 1094014"/>
                <a:gd name="connsiteY35" fmla="*/ 1175657 h 1654629"/>
                <a:gd name="connsiteX36" fmla="*/ 321129 w 1094014"/>
                <a:gd name="connsiteY36" fmla="*/ 1096736 h 1654629"/>
                <a:gd name="connsiteX37" fmla="*/ 408214 w 1094014"/>
                <a:gd name="connsiteY37" fmla="*/ 968829 h 1654629"/>
                <a:gd name="connsiteX38" fmla="*/ 525236 w 1094014"/>
                <a:gd name="connsiteY38" fmla="*/ 764722 h 1654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94014" h="1654629">
                  <a:moveTo>
                    <a:pt x="525236" y="764722"/>
                  </a:moveTo>
                  <a:lnTo>
                    <a:pt x="557893" y="699407"/>
                  </a:lnTo>
                  <a:lnTo>
                    <a:pt x="604157" y="606879"/>
                  </a:lnTo>
                  <a:lnTo>
                    <a:pt x="647700" y="517072"/>
                  </a:lnTo>
                  <a:lnTo>
                    <a:pt x="710293" y="375557"/>
                  </a:lnTo>
                  <a:lnTo>
                    <a:pt x="762000" y="244929"/>
                  </a:lnTo>
                  <a:lnTo>
                    <a:pt x="791936" y="166007"/>
                  </a:lnTo>
                  <a:lnTo>
                    <a:pt x="805543" y="130629"/>
                  </a:lnTo>
                  <a:lnTo>
                    <a:pt x="810986" y="111579"/>
                  </a:lnTo>
                  <a:lnTo>
                    <a:pt x="816429" y="78922"/>
                  </a:lnTo>
                  <a:lnTo>
                    <a:pt x="816429" y="59872"/>
                  </a:lnTo>
                  <a:lnTo>
                    <a:pt x="805543" y="0"/>
                  </a:lnTo>
                  <a:lnTo>
                    <a:pt x="1094014" y="214993"/>
                  </a:lnTo>
                  <a:lnTo>
                    <a:pt x="1072243" y="244929"/>
                  </a:lnTo>
                  <a:lnTo>
                    <a:pt x="1045029" y="296636"/>
                  </a:lnTo>
                  <a:lnTo>
                    <a:pt x="987879" y="421822"/>
                  </a:lnTo>
                  <a:lnTo>
                    <a:pt x="922564" y="552450"/>
                  </a:lnTo>
                  <a:lnTo>
                    <a:pt x="835479" y="723900"/>
                  </a:lnTo>
                  <a:lnTo>
                    <a:pt x="775607" y="835479"/>
                  </a:lnTo>
                  <a:lnTo>
                    <a:pt x="696686" y="979714"/>
                  </a:lnTo>
                  <a:lnTo>
                    <a:pt x="625929" y="1104900"/>
                  </a:lnTo>
                  <a:lnTo>
                    <a:pt x="563336" y="1200150"/>
                  </a:lnTo>
                  <a:lnTo>
                    <a:pt x="489857" y="1298122"/>
                  </a:lnTo>
                  <a:lnTo>
                    <a:pt x="419100" y="1379764"/>
                  </a:lnTo>
                  <a:lnTo>
                    <a:pt x="353786" y="1445079"/>
                  </a:lnTo>
                  <a:lnTo>
                    <a:pt x="272143" y="1521279"/>
                  </a:lnTo>
                  <a:lnTo>
                    <a:pt x="187779" y="1586593"/>
                  </a:lnTo>
                  <a:lnTo>
                    <a:pt x="114300" y="1638300"/>
                  </a:lnTo>
                  <a:lnTo>
                    <a:pt x="76200" y="1654629"/>
                  </a:lnTo>
                  <a:lnTo>
                    <a:pt x="48986" y="1651907"/>
                  </a:lnTo>
                  <a:lnTo>
                    <a:pt x="27214" y="1646464"/>
                  </a:lnTo>
                  <a:lnTo>
                    <a:pt x="10886" y="1630136"/>
                  </a:lnTo>
                  <a:lnTo>
                    <a:pt x="2721" y="1605643"/>
                  </a:lnTo>
                  <a:lnTo>
                    <a:pt x="0" y="1592036"/>
                  </a:lnTo>
                  <a:lnTo>
                    <a:pt x="228600" y="1221922"/>
                  </a:lnTo>
                  <a:lnTo>
                    <a:pt x="266700" y="1175657"/>
                  </a:lnTo>
                  <a:lnTo>
                    <a:pt x="321129" y="1096736"/>
                  </a:lnTo>
                  <a:lnTo>
                    <a:pt x="408214" y="968829"/>
                  </a:lnTo>
                  <a:lnTo>
                    <a:pt x="525236" y="76472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96">
              <a:extLst>
                <a:ext uri="{FF2B5EF4-FFF2-40B4-BE49-F238E27FC236}">
                  <a16:creationId xmlns:a16="http://schemas.microsoft.com/office/drawing/2014/main" id="{A1483EB8-E3F3-42ED-9C47-EC1BE1DBCCE5}"/>
                </a:ext>
              </a:extLst>
            </p:cNvPr>
            <p:cNvSpPr/>
            <p:nvPr/>
          </p:nvSpPr>
          <p:spPr>
            <a:xfrm>
              <a:off x="5062538" y="5532438"/>
              <a:ext cx="847725" cy="647700"/>
            </a:xfrm>
            <a:custGeom>
              <a:avLst/>
              <a:gdLst>
                <a:gd name="connsiteX0" fmla="*/ 188118 w 847725"/>
                <a:gd name="connsiteY0" fmla="*/ 73819 h 647700"/>
                <a:gd name="connsiteX1" fmla="*/ 352425 w 847725"/>
                <a:gd name="connsiteY1" fmla="*/ 150019 h 647700"/>
                <a:gd name="connsiteX2" fmla="*/ 450056 w 847725"/>
                <a:gd name="connsiteY2" fmla="*/ 192881 h 647700"/>
                <a:gd name="connsiteX3" fmla="*/ 504825 w 847725"/>
                <a:gd name="connsiteY3" fmla="*/ 219075 h 647700"/>
                <a:gd name="connsiteX4" fmla="*/ 540543 w 847725"/>
                <a:gd name="connsiteY4" fmla="*/ 235744 h 647700"/>
                <a:gd name="connsiteX5" fmla="*/ 571500 w 847725"/>
                <a:gd name="connsiteY5" fmla="*/ 250031 h 647700"/>
                <a:gd name="connsiteX6" fmla="*/ 604837 w 847725"/>
                <a:gd name="connsiteY6" fmla="*/ 257175 h 647700"/>
                <a:gd name="connsiteX7" fmla="*/ 628650 w 847725"/>
                <a:gd name="connsiteY7" fmla="*/ 259556 h 647700"/>
                <a:gd name="connsiteX8" fmla="*/ 654843 w 847725"/>
                <a:gd name="connsiteY8" fmla="*/ 257175 h 647700"/>
                <a:gd name="connsiteX9" fmla="*/ 697706 w 847725"/>
                <a:gd name="connsiteY9" fmla="*/ 245269 h 647700"/>
                <a:gd name="connsiteX10" fmla="*/ 731043 w 847725"/>
                <a:gd name="connsiteY10" fmla="*/ 219075 h 647700"/>
                <a:gd name="connsiteX11" fmla="*/ 847725 w 847725"/>
                <a:gd name="connsiteY11" fmla="*/ 152400 h 647700"/>
                <a:gd name="connsiteX12" fmla="*/ 495300 w 847725"/>
                <a:gd name="connsiteY12" fmla="*/ 647700 h 647700"/>
                <a:gd name="connsiteX13" fmla="*/ 481012 w 847725"/>
                <a:gd name="connsiteY13" fmla="*/ 607219 h 647700"/>
                <a:gd name="connsiteX14" fmla="*/ 461962 w 847725"/>
                <a:gd name="connsiteY14" fmla="*/ 531019 h 647700"/>
                <a:gd name="connsiteX15" fmla="*/ 442912 w 847725"/>
                <a:gd name="connsiteY15" fmla="*/ 471487 h 647700"/>
                <a:gd name="connsiteX16" fmla="*/ 421481 w 847725"/>
                <a:gd name="connsiteY16" fmla="*/ 416719 h 647700"/>
                <a:gd name="connsiteX17" fmla="*/ 402431 w 847725"/>
                <a:gd name="connsiteY17" fmla="*/ 381000 h 647700"/>
                <a:gd name="connsiteX18" fmla="*/ 378618 w 847725"/>
                <a:gd name="connsiteY18" fmla="*/ 357187 h 647700"/>
                <a:gd name="connsiteX19" fmla="*/ 297656 w 847725"/>
                <a:gd name="connsiteY19" fmla="*/ 283369 h 647700"/>
                <a:gd name="connsiteX20" fmla="*/ 209550 w 847725"/>
                <a:gd name="connsiteY20" fmla="*/ 211931 h 647700"/>
                <a:gd name="connsiteX21" fmla="*/ 114300 w 847725"/>
                <a:gd name="connsiteY21" fmla="*/ 133350 h 647700"/>
                <a:gd name="connsiteX22" fmla="*/ 35718 w 847725"/>
                <a:gd name="connsiteY22" fmla="*/ 76200 h 647700"/>
                <a:gd name="connsiteX23" fmla="*/ 14287 w 847725"/>
                <a:gd name="connsiteY23" fmla="*/ 57150 h 647700"/>
                <a:gd name="connsiteX24" fmla="*/ 4762 w 847725"/>
                <a:gd name="connsiteY24" fmla="*/ 40481 h 647700"/>
                <a:gd name="connsiteX25" fmla="*/ 0 w 847725"/>
                <a:gd name="connsiteY25" fmla="*/ 23812 h 647700"/>
                <a:gd name="connsiteX26" fmla="*/ 0 w 847725"/>
                <a:gd name="connsiteY26" fmla="*/ 11906 h 647700"/>
                <a:gd name="connsiteX27" fmla="*/ 2381 w 847725"/>
                <a:gd name="connsiteY27" fmla="*/ 2381 h 647700"/>
                <a:gd name="connsiteX28" fmla="*/ 14287 w 847725"/>
                <a:gd name="connsiteY28" fmla="*/ 0 h 647700"/>
                <a:gd name="connsiteX29" fmla="*/ 26193 w 847725"/>
                <a:gd name="connsiteY29" fmla="*/ 2381 h 647700"/>
                <a:gd name="connsiteX30" fmla="*/ 83343 w 847725"/>
                <a:gd name="connsiteY30" fmla="*/ 26194 h 647700"/>
                <a:gd name="connsiteX31" fmla="*/ 188118 w 847725"/>
                <a:gd name="connsiteY31" fmla="*/ 73819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47725" h="647700">
                  <a:moveTo>
                    <a:pt x="188118" y="73819"/>
                  </a:moveTo>
                  <a:lnTo>
                    <a:pt x="352425" y="150019"/>
                  </a:lnTo>
                  <a:lnTo>
                    <a:pt x="450056" y="192881"/>
                  </a:lnTo>
                  <a:lnTo>
                    <a:pt x="504825" y="219075"/>
                  </a:lnTo>
                  <a:lnTo>
                    <a:pt x="540543" y="235744"/>
                  </a:lnTo>
                  <a:lnTo>
                    <a:pt x="571500" y="250031"/>
                  </a:lnTo>
                  <a:lnTo>
                    <a:pt x="604837" y="257175"/>
                  </a:lnTo>
                  <a:lnTo>
                    <a:pt x="628650" y="259556"/>
                  </a:lnTo>
                  <a:lnTo>
                    <a:pt x="654843" y="257175"/>
                  </a:lnTo>
                  <a:lnTo>
                    <a:pt x="697706" y="245269"/>
                  </a:lnTo>
                  <a:lnTo>
                    <a:pt x="731043" y="219075"/>
                  </a:lnTo>
                  <a:lnTo>
                    <a:pt x="847725" y="152400"/>
                  </a:lnTo>
                  <a:lnTo>
                    <a:pt x="495300" y="647700"/>
                  </a:lnTo>
                  <a:lnTo>
                    <a:pt x="481012" y="607219"/>
                  </a:lnTo>
                  <a:lnTo>
                    <a:pt x="461962" y="531019"/>
                  </a:lnTo>
                  <a:lnTo>
                    <a:pt x="442912" y="471487"/>
                  </a:lnTo>
                  <a:lnTo>
                    <a:pt x="421481" y="416719"/>
                  </a:lnTo>
                  <a:lnTo>
                    <a:pt x="402431" y="381000"/>
                  </a:lnTo>
                  <a:lnTo>
                    <a:pt x="378618" y="357187"/>
                  </a:lnTo>
                  <a:lnTo>
                    <a:pt x="297656" y="283369"/>
                  </a:lnTo>
                  <a:lnTo>
                    <a:pt x="209550" y="211931"/>
                  </a:lnTo>
                  <a:lnTo>
                    <a:pt x="114300" y="133350"/>
                  </a:lnTo>
                  <a:lnTo>
                    <a:pt x="35718" y="76200"/>
                  </a:lnTo>
                  <a:lnTo>
                    <a:pt x="14287" y="57150"/>
                  </a:lnTo>
                  <a:lnTo>
                    <a:pt x="4762" y="40481"/>
                  </a:lnTo>
                  <a:lnTo>
                    <a:pt x="0" y="23812"/>
                  </a:lnTo>
                  <a:lnTo>
                    <a:pt x="0" y="11906"/>
                  </a:lnTo>
                  <a:lnTo>
                    <a:pt x="2381" y="2381"/>
                  </a:lnTo>
                  <a:lnTo>
                    <a:pt x="14287" y="0"/>
                  </a:lnTo>
                  <a:lnTo>
                    <a:pt x="26193" y="2381"/>
                  </a:lnTo>
                  <a:lnTo>
                    <a:pt x="83343" y="26194"/>
                  </a:lnTo>
                  <a:lnTo>
                    <a:pt x="188118" y="738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97">
              <a:extLst>
                <a:ext uri="{FF2B5EF4-FFF2-40B4-BE49-F238E27FC236}">
                  <a16:creationId xmlns:a16="http://schemas.microsoft.com/office/drawing/2014/main" id="{4EA19524-5819-49D8-A7EE-36878D58CBBB}"/>
                </a:ext>
              </a:extLst>
            </p:cNvPr>
            <p:cNvSpPr/>
            <p:nvPr/>
          </p:nvSpPr>
          <p:spPr>
            <a:xfrm>
              <a:off x="3165475" y="3937000"/>
              <a:ext cx="2178050" cy="2292350"/>
            </a:xfrm>
            <a:custGeom>
              <a:avLst/>
              <a:gdLst>
                <a:gd name="connsiteX0" fmla="*/ 1828800 w 2178050"/>
                <a:gd name="connsiteY0" fmla="*/ 844550 h 2292350"/>
                <a:gd name="connsiteX1" fmla="*/ 1917700 w 2178050"/>
                <a:gd name="connsiteY1" fmla="*/ 704850 h 2292350"/>
                <a:gd name="connsiteX2" fmla="*/ 2012950 w 2178050"/>
                <a:gd name="connsiteY2" fmla="*/ 546100 h 2292350"/>
                <a:gd name="connsiteX3" fmla="*/ 2085975 w 2178050"/>
                <a:gd name="connsiteY3" fmla="*/ 463550 h 2292350"/>
                <a:gd name="connsiteX4" fmla="*/ 2152650 w 2178050"/>
                <a:gd name="connsiteY4" fmla="*/ 377825 h 2292350"/>
                <a:gd name="connsiteX5" fmla="*/ 2178050 w 2178050"/>
                <a:gd name="connsiteY5" fmla="*/ 330200 h 2292350"/>
                <a:gd name="connsiteX6" fmla="*/ 2178050 w 2178050"/>
                <a:gd name="connsiteY6" fmla="*/ 320675 h 2292350"/>
                <a:gd name="connsiteX7" fmla="*/ 2171700 w 2178050"/>
                <a:gd name="connsiteY7" fmla="*/ 295275 h 2292350"/>
                <a:gd name="connsiteX8" fmla="*/ 2159000 w 2178050"/>
                <a:gd name="connsiteY8" fmla="*/ 263525 h 2292350"/>
                <a:gd name="connsiteX9" fmla="*/ 2120900 w 2178050"/>
                <a:gd name="connsiteY9" fmla="*/ 215900 h 2292350"/>
                <a:gd name="connsiteX10" fmla="*/ 2073275 w 2178050"/>
                <a:gd name="connsiteY10" fmla="*/ 168275 h 2292350"/>
                <a:gd name="connsiteX11" fmla="*/ 2028825 w 2178050"/>
                <a:gd name="connsiteY11" fmla="*/ 133350 h 2292350"/>
                <a:gd name="connsiteX12" fmla="*/ 1965325 w 2178050"/>
                <a:gd name="connsiteY12" fmla="*/ 88900 h 2292350"/>
                <a:gd name="connsiteX13" fmla="*/ 1908175 w 2178050"/>
                <a:gd name="connsiteY13" fmla="*/ 50800 h 2292350"/>
                <a:gd name="connsiteX14" fmla="*/ 1825625 w 2178050"/>
                <a:gd name="connsiteY14" fmla="*/ 0 h 2292350"/>
                <a:gd name="connsiteX15" fmla="*/ 1727200 w 2178050"/>
                <a:gd name="connsiteY15" fmla="*/ 19050 h 2292350"/>
                <a:gd name="connsiteX16" fmla="*/ 1781175 w 2178050"/>
                <a:gd name="connsiteY16" fmla="*/ 73025 h 2292350"/>
                <a:gd name="connsiteX17" fmla="*/ 1803400 w 2178050"/>
                <a:gd name="connsiteY17" fmla="*/ 101600 h 2292350"/>
                <a:gd name="connsiteX18" fmla="*/ 1835150 w 2178050"/>
                <a:gd name="connsiteY18" fmla="*/ 152400 h 2292350"/>
                <a:gd name="connsiteX19" fmla="*/ 1851025 w 2178050"/>
                <a:gd name="connsiteY19" fmla="*/ 193675 h 2292350"/>
                <a:gd name="connsiteX20" fmla="*/ 1854200 w 2178050"/>
                <a:gd name="connsiteY20" fmla="*/ 225425 h 2292350"/>
                <a:gd name="connsiteX21" fmla="*/ 1851025 w 2178050"/>
                <a:gd name="connsiteY21" fmla="*/ 269875 h 2292350"/>
                <a:gd name="connsiteX22" fmla="*/ 1809750 w 2178050"/>
                <a:gd name="connsiteY22" fmla="*/ 374650 h 2292350"/>
                <a:gd name="connsiteX23" fmla="*/ 1736725 w 2178050"/>
                <a:gd name="connsiteY23" fmla="*/ 542925 h 2292350"/>
                <a:gd name="connsiteX24" fmla="*/ 1711325 w 2178050"/>
                <a:gd name="connsiteY24" fmla="*/ 596900 h 2292350"/>
                <a:gd name="connsiteX25" fmla="*/ 1587500 w 2178050"/>
                <a:gd name="connsiteY25" fmla="*/ 815975 h 2292350"/>
                <a:gd name="connsiteX26" fmla="*/ 1514475 w 2178050"/>
                <a:gd name="connsiteY26" fmla="*/ 933450 h 2292350"/>
                <a:gd name="connsiteX27" fmla="*/ 1431925 w 2178050"/>
                <a:gd name="connsiteY27" fmla="*/ 1050925 h 2292350"/>
                <a:gd name="connsiteX28" fmla="*/ 1320800 w 2178050"/>
                <a:gd name="connsiteY28" fmla="*/ 1193800 h 2292350"/>
                <a:gd name="connsiteX29" fmla="*/ 1190625 w 2178050"/>
                <a:gd name="connsiteY29" fmla="*/ 1346200 h 2292350"/>
                <a:gd name="connsiteX30" fmla="*/ 1069975 w 2178050"/>
                <a:gd name="connsiteY30" fmla="*/ 1470025 h 2292350"/>
                <a:gd name="connsiteX31" fmla="*/ 885825 w 2178050"/>
                <a:gd name="connsiteY31" fmla="*/ 1635125 h 2292350"/>
                <a:gd name="connsiteX32" fmla="*/ 812800 w 2178050"/>
                <a:gd name="connsiteY32" fmla="*/ 1698625 h 2292350"/>
                <a:gd name="connsiteX33" fmla="*/ 638175 w 2178050"/>
                <a:gd name="connsiteY33" fmla="*/ 1828800 h 2292350"/>
                <a:gd name="connsiteX34" fmla="*/ 466725 w 2178050"/>
                <a:gd name="connsiteY34" fmla="*/ 1946275 h 2292350"/>
                <a:gd name="connsiteX35" fmla="*/ 327025 w 2178050"/>
                <a:gd name="connsiteY35" fmla="*/ 2041525 h 2292350"/>
                <a:gd name="connsiteX36" fmla="*/ 47625 w 2178050"/>
                <a:gd name="connsiteY36" fmla="*/ 2212975 h 2292350"/>
                <a:gd name="connsiteX37" fmla="*/ 9525 w 2178050"/>
                <a:gd name="connsiteY37" fmla="*/ 2238375 h 2292350"/>
                <a:gd name="connsiteX38" fmla="*/ 0 w 2178050"/>
                <a:gd name="connsiteY38" fmla="*/ 2263775 h 2292350"/>
                <a:gd name="connsiteX39" fmla="*/ 0 w 2178050"/>
                <a:gd name="connsiteY39" fmla="*/ 2279650 h 2292350"/>
                <a:gd name="connsiteX40" fmla="*/ 3175 w 2178050"/>
                <a:gd name="connsiteY40" fmla="*/ 2286000 h 2292350"/>
                <a:gd name="connsiteX41" fmla="*/ 19050 w 2178050"/>
                <a:gd name="connsiteY41" fmla="*/ 2292350 h 2292350"/>
                <a:gd name="connsiteX42" fmla="*/ 34925 w 2178050"/>
                <a:gd name="connsiteY42" fmla="*/ 2289175 h 2292350"/>
                <a:gd name="connsiteX43" fmla="*/ 234950 w 2178050"/>
                <a:gd name="connsiteY43" fmla="*/ 2200275 h 2292350"/>
                <a:gd name="connsiteX44" fmla="*/ 434975 w 2178050"/>
                <a:gd name="connsiteY44" fmla="*/ 2098675 h 2292350"/>
                <a:gd name="connsiteX45" fmla="*/ 615950 w 2178050"/>
                <a:gd name="connsiteY45" fmla="*/ 2000250 h 2292350"/>
                <a:gd name="connsiteX46" fmla="*/ 793750 w 2178050"/>
                <a:gd name="connsiteY46" fmla="*/ 1892300 h 2292350"/>
                <a:gd name="connsiteX47" fmla="*/ 939800 w 2178050"/>
                <a:gd name="connsiteY47" fmla="*/ 1793875 h 2292350"/>
                <a:gd name="connsiteX48" fmla="*/ 1050925 w 2178050"/>
                <a:gd name="connsiteY48" fmla="*/ 1708150 h 2292350"/>
                <a:gd name="connsiteX49" fmla="*/ 1187450 w 2178050"/>
                <a:gd name="connsiteY49" fmla="*/ 1600200 h 2292350"/>
                <a:gd name="connsiteX50" fmla="*/ 1330325 w 2178050"/>
                <a:gd name="connsiteY50" fmla="*/ 1463675 h 2292350"/>
                <a:gd name="connsiteX51" fmla="*/ 1463675 w 2178050"/>
                <a:gd name="connsiteY51" fmla="*/ 1323975 h 2292350"/>
                <a:gd name="connsiteX52" fmla="*/ 1584325 w 2178050"/>
                <a:gd name="connsiteY52" fmla="*/ 1181100 h 2292350"/>
                <a:gd name="connsiteX53" fmla="*/ 1689100 w 2178050"/>
                <a:gd name="connsiteY53" fmla="*/ 1047750 h 2292350"/>
                <a:gd name="connsiteX54" fmla="*/ 1828800 w 2178050"/>
                <a:gd name="connsiteY54" fmla="*/ 844550 h 229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78050" h="2292350">
                  <a:moveTo>
                    <a:pt x="1828800" y="844550"/>
                  </a:moveTo>
                  <a:lnTo>
                    <a:pt x="1917700" y="704850"/>
                  </a:lnTo>
                  <a:lnTo>
                    <a:pt x="2012950" y="546100"/>
                  </a:lnTo>
                  <a:lnTo>
                    <a:pt x="2085975" y="463550"/>
                  </a:lnTo>
                  <a:lnTo>
                    <a:pt x="2152650" y="377825"/>
                  </a:lnTo>
                  <a:lnTo>
                    <a:pt x="2178050" y="330200"/>
                  </a:lnTo>
                  <a:lnTo>
                    <a:pt x="2178050" y="320675"/>
                  </a:lnTo>
                  <a:lnTo>
                    <a:pt x="2171700" y="295275"/>
                  </a:lnTo>
                  <a:lnTo>
                    <a:pt x="2159000" y="263525"/>
                  </a:lnTo>
                  <a:lnTo>
                    <a:pt x="2120900" y="215900"/>
                  </a:lnTo>
                  <a:lnTo>
                    <a:pt x="2073275" y="168275"/>
                  </a:lnTo>
                  <a:lnTo>
                    <a:pt x="2028825" y="133350"/>
                  </a:lnTo>
                  <a:lnTo>
                    <a:pt x="1965325" y="88900"/>
                  </a:lnTo>
                  <a:lnTo>
                    <a:pt x="1908175" y="50800"/>
                  </a:lnTo>
                  <a:lnTo>
                    <a:pt x="1825625" y="0"/>
                  </a:lnTo>
                  <a:lnTo>
                    <a:pt x="1727200" y="19050"/>
                  </a:lnTo>
                  <a:lnTo>
                    <a:pt x="1781175" y="73025"/>
                  </a:lnTo>
                  <a:lnTo>
                    <a:pt x="1803400" y="101600"/>
                  </a:lnTo>
                  <a:lnTo>
                    <a:pt x="1835150" y="152400"/>
                  </a:lnTo>
                  <a:lnTo>
                    <a:pt x="1851025" y="193675"/>
                  </a:lnTo>
                  <a:lnTo>
                    <a:pt x="1854200" y="225425"/>
                  </a:lnTo>
                  <a:lnTo>
                    <a:pt x="1851025" y="269875"/>
                  </a:lnTo>
                  <a:lnTo>
                    <a:pt x="1809750" y="374650"/>
                  </a:lnTo>
                  <a:lnTo>
                    <a:pt x="1736725" y="542925"/>
                  </a:lnTo>
                  <a:lnTo>
                    <a:pt x="1711325" y="596900"/>
                  </a:lnTo>
                  <a:lnTo>
                    <a:pt x="1587500" y="815975"/>
                  </a:lnTo>
                  <a:lnTo>
                    <a:pt x="1514475" y="933450"/>
                  </a:lnTo>
                  <a:lnTo>
                    <a:pt x="1431925" y="1050925"/>
                  </a:lnTo>
                  <a:lnTo>
                    <a:pt x="1320800" y="1193800"/>
                  </a:lnTo>
                  <a:lnTo>
                    <a:pt x="1190625" y="1346200"/>
                  </a:lnTo>
                  <a:lnTo>
                    <a:pt x="1069975" y="1470025"/>
                  </a:lnTo>
                  <a:lnTo>
                    <a:pt x="885825" y="1635125"/>
                  </a:lnTo>
                  <a:lnTo>
                    <a:pt x="812800" y="1698625"/>
                  </a:lnTo>
                  <a:lnTo>
                    <a:pt x="638175" y="1828800"/>
                  </a:lnTo>
                  <a:lnTo>
                    <a:pt x="466725" y="1946275"/>
                  </a:lnTo>
                  <a:lnTo>
                    <a:pt x="327025" y="2041525"/>
                  </a:lnTo>
                  <a:lnTo>
                    <a:pt x="47625" y="2212975"/>
                  </a:lnTo>
                  <a:lnTo>
                    <a:pt x="9525" y="2238375"/>
                  </a:lnTo>
                  <a:lnTo>
                    <a:pt x="0" y="2263775"/>
                  </a:lnTo>
                  <a:lnTo>
                    <a:pt x="0" y="2279650"/>
                  </a:lnTo>
                  <a:lnTo>
                    <a:pt x="3175" y="2286000"/>
                  </a:lnTo>
                  <a:lnTo>
                    <a:pt x="19050" y="2292350"/>
                  </a:lnTo>
                  <a:lnTo>
                    <a:pt x="34925" y="2289175"/>
                  </a:lnTo>
                  <a:lnTo>
                    <a:pt x="234950" y="2200275"/>
                  </a:lnTo>
                  <a:lnTo>
                    <a:pt x="434975" y="2098675"/>
                  </a:lnTo>
                  <a:lnTo>
                    <a:pt x="615950" y="2000250"/>
                  </a:lnTo>
                  <a:lnTo>
                    <a:pt x="793750" y="1892300"/>
                  </a:lnTo>
                  <a:lnTo>
                    <a:pt x="939800" y="1793875"/>
                  </a:lnTo>
                  <a:lnTo>
                    <a:pt x="1050925" y="1708150"/>
                  </a:lnTo>
                  <a:lnTo>
                    <a:pt x="1187450" y="1600200"/>
                  </a:lnTo>
                  <a:lnTo>
                    <a:pt x="1330325" y="1463675"/>
                  </a:lnTo>
                  <a:lnTo>
                    <a:pt x="1463675" y="1323975"/>
                  </a:lnTo>
                  <a:lnTo>
                    <a:pt x="1584325" y="1181100"/>
                  </a:lnTo>
                  <a:lnTo>
                    <a:pt x="1689100" y="1047750"/>
                  </a:lnTo>
                  <a:lnTo>
                    <a:pt x="1828800" y="8445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7D6192DB-01CB-4F5F-A87D-6739A2829C59}"/>
              </a:ext>
            </a:extLst>
          </p:cNvPr>
          <p:cNvGrpSpPr/>
          <p:nvPr/>
        </p:nvGrpSpPr>
        <p:grpSpPr>
          <a:xfrm>
            <a:off x="2996406" y="1439863"/>
            <a:ext cx="3725863" cy="4637087"/>
            <a:chOff x="3013075" y="1439863"/>
            <a:chExt cx="3725863" cy="4637087"/>
          </a:xfrm>
        </p:grpSpPr>
        <p:sp>
          <p:nvSpPr>
            <p:cNvPr id="28" name="フリーフォーム 86">
              <a:extLst>
                <a:ext uri="{FF2B5EF4-FFF2-40B4-BE49-F238E27FC236}">
                  <a16:creationId xmlns:a16="http://schemas.microsoft.com/office/drawing/2014/main" id="{1152DCEB-9D0F-4A78-9493-086889730727}"/>
                </a:ext>
              </a:extLst>
            </p:cNvPr>
            <p:cNvSpPr/>
            <p:nvPr/>
          </p:nvSpPr>
          <p:spPr>
            <a:xfrm>
              <a:off x="3724275" y="1439863"/>
              <a:ext cx="2589213" cy="555625"/>
            </a:xfrm>
            <a:custGeom>
              <a:avLst/>
              <a:gdLst>
                <a:gd name="connsiteX0" fmla="*/ 1390650 w 2588419"/>
                <a:gd name="connsiteY0" fmla="*/ 140494 h 554832"/>
                <a:gd name="connsiteX1" fmla="*/ 1757363 w 2588419"/>
                <a:gd name="connsiteY1" fmla="*/ 90488 h 554832"/>
                <a:gd name="connsiteX2" fmla="*/ 1995488 w 2588419"/>
                <a:gd name="connsiteY2" fmla="*/ 57150 h 554832"/>
                <a:gd name="connsiteX3" fmla="*/ 2062163 w 2588419"/>
                <a:gd name="connsiteY3" fmla="*/ 47625 h 554832"/>
                <a:gd name="connsiteX4" fmla="*/ 2121694 w 2588419"/>
                <a:gd name="connsiteY4" fmla="*/ 28575 h 554832"/>
                <a:gd name="connsiteX5" fmla="*/ 2190750 w 2588419"/>
                <a:gd name="connsiteY5" fmla="*/ 2382 h 554832"/>
                <a:gd name="connsiteX6" fmla="*/ 2224088 w 2588419"/>
                <a:gd name="connsiteY6" fmla="*/ 0 h 554832"/>
                <a:gd name="connsiteX7" fmla="*/ 2264569 w 2588419"/>
                <a:gd name="connsiteY7" fmla="*/ 7144 h 554832"/>
                <a:gd name="connsiteX8" fmla="*/ 2307431 w 2588419"/>
                <a:gd name="connsiteY8" fmla="*/ 21432 h 554832"/>
                <a:gd name="connsiteX9" fmla="*/ 2345531 w 2588419"/>
                <a:gd name="connsiteY9" fmla="*/ 38100 h 554832"/>
                <a:gd name="connsiteX10" fmla="*/ 2381250 w 2588419"/>
                <a:gd name="connsiteY10" fmla="*/ 59532 h 554832"/>
                <a:gd name="connsiteX11" fmla="*/ 2433638 w 2588419"/>
                <a:gd name="connsiteY11" fmla="*/ 95250 h 554832"/>
                <a:gd name="connsiteX12" fmla="*/ 2478881 w 2588419"/>
                <a:gd name="connsiteY12" fmla="*/ 130969 h 554832"/>
                <a:gd name="connsiteX13" fmla="*/ 2536031 w 2588419"/>
                <a:gd name="connsiteY13" fmla="*/ 178594 h 554832"/>
                <a:gd name="connsiteX14" fmla="*/ 2571750 w 2588419"/>
                <a:gd name="connsiteY14" fmla="*/ 211932 h 554832"/>
                <a:gd name="connsiteX15" fmla="*/ 2583656 w 2588419"/>
                <a:gd name="connsiteY15" fmla="*/ 228600 h 554832"/>
                <a:gd name="connsiteX16" fmla="*/ 2588419 w 2588419"/>
                <a:gd name="connsiteY16" fmla="*/ 250032 h 554832"/>
                <a:gd name="connsiteX17" fmla="*/ 2586038 w 2588419"/>
                <a:gd name="connsiteY17" fmla="*/ 278607 h 554832"/>
                <a:gd name="connsiteX18" fmla="*/ 2574131 w 2588419"/>
                <a:gd name="connsiteY18" fmla="*/ 300038 h 554832"/>
                <a:gd name="connsiteX19" fmla="*/ 2555081 w 2588419"/>
                <a:gd name="connsiteY19" fmla="*/ 309563 h 554832"/>
                <a:gd name="connsiteX20" fmla="*/ 2524125 w 2588419"/>
                <a:gd name="connsiteY20" fmla="*/ 316707 h 554832"/>
                <a:gd name="connsiteX21" fmla="*/ 2019300 w 2588419"/>
                <a:gd name="connsiteY21" fmla="*/ 247650 h 554832"/>
                <a:gd name="connsiteX22" fmla="*/ 1876425 w 2588419"/>
                <a:gd name="connsiteY22" fmla="*/ 261938 h 554832"/>
                <a:gd name="connsiteX23" fmla="*/ 1640681 w 2588419"/>
                <a:gd name="connsiteY23" fmla="*/ 295275 h 554832"/>
                <a:gd name="connsiteX24" fmla="*/ 1457325 w 2588419"/>
                <a:gd name="connsiteY24" fmla="*/ 323850 h 554832"/>
                <a:gd name="connsiteX25" fmla="*/ 1243013 w 2588419"/>
                <a:gd name="connsiteY25" fmla="*/ 364332 h 554832"/>
                <a:gd name="connsiteX26" fmla="*/ 1004888 w 2588419"/>
                <a:gd name="connsiteY26" fmla="*/ 404813 h 554832"/>
                <a:gd name="connsiteX27" fmla="*/ 802481 w 2588419"/>
                <a:gd name="connsiteY27" fmla="*/ 450057 h 554832"/>
                <a:gd name="connsiteX28" fmla="*/ 581025 w 2588419"/>
                <a:gd name="connsiteY28" fmla="*/ 497682 h 554832"/>
                <a:gd name="connsiteX29" fmla="*/ 435769 w 2588419"/>
                <a:gd name="connsiteY29" fmla="*/ 535782 h 554832"/>
                <a:gd name="connsiteX30" fmla="*/ 385763 w 2588419"/>
                <a:gd name="connsiteY30" fmla="*/ 552450 h 554832"/>
                <a:gd name="connsiteX31" fmla="*/ 369094 w 2588419"/>
                <a:gd name="connsiteY31" fmla="*/ 554832 h 554832"/>
                <a:gd name="connsiteX32" fmla="*/ 352425 w 2588419"/>
                <a:gd name="connsiteY32" fmla="*/ 550069 h 554832"/>
                <a:gd name="connsiteX33" fmla="*/ 304800 w 2588419"/>
                <a:gd name="connsiteY33" fmla="*/ 514350 h 554832"/>
                <a:gd name="connsiteX34" fmla="*/ 230981 w 2588419"/>
                <a:gd name="connsiteY34" fmla="*/ 454819 h 554832"/>
                <a:gd name="connsiteX35" fmla="*/ 133350 w 2588419"/>
                <a:gd name="connsiteY35" fmla="*/ 361950 h 554832"/>
                <a:gd name="connsiteX36" fmla="*/ 64294 w 2588419"/>
                <a:gd name="connsiteY36" fmla="*/ 288132 h 554832"/>
                <a:gd name="connsiteX37" fmla="*/ 21431 w 2588419"/>
                <a:gd name="connsiteY37" fmla="*/ 230982 h 554832"/>
                <a:gd name="connsiteX38" fmla="*/ 4763 w 2588419"/>
                <a:gd name="connsiteY38" fmla="*/ 202407 h 554832"/>
                <a:gd name="connsiteX39" fmla="*/ 0 w 2588419"/>
                <a:gd name="connsiteY39" fmla="*/ 180975 h 554832"/>
                <a:gd name="connsiteX40" fmla="*/ 7144 w 2588419"/>
                <a:gd name="connsiteY40" fmla="*/ 166688 h 554832"/>
                <a:gd name="connsiteX41" fmla="*/ 21431 w 2588419"/>
                <a:gd name="connsiteY41" fmla="*/ 164307 h 554832"/>
                <a:gd name="connsiteX42" fmla="*/ 42863 w 2588419"/>
                <a:gd name="connsiteY42" fmla="*/ 171450 h 554832"/>
                <a:gd name="connsiteX43" fmla="*/ 95250 w 2588419"/>
                <a:gd name="connsiteY43" fmla="*/ 200025 h 554832"/>
                <a:gd name="connsiteX44" fmla="*/ 157163 w 2588419"/>
                <a:gd name="connsiteY44" fmla="*/ 228600 h 554832"/>
                <a:gd name="connsiteX45" fmla="*/ 211931 w 2588419"/>
                <a:gd name="connsiteY45" fmla="*/ 247650 h 554832"/>
                <a:gd name="connsiteX46" fmla="*/ 285750 w 2588419"/>
                <a:gd name="connsiteY46" fmla="*/ 264319 h 554832"/>
                <a:gd name="connsiteX47" fmla="*/ 359569 w 2588419"/>
                <a:gd name="connsiteY47" fmla="*/ 273844 h 554832"/>
                <a:gd name="connsiteX48" fmla="*/ 416719 w 2588419"/>
                <a:gd name="connsiteY48" fmla="*/ 273844 h 554832"/>
                <a:gd name="connsiteX49" fmla="*/ 561975 w 2588419"/>
                <a:gd name="connsiteY49" fmla="*/ 254794 h 554832"/>
                <a:gd name="connsiteX50" fmla="*/ 797719 w 2588419"/>
                <a:gd name="connsiteY50" fmla="*/ 223838 h 554832"/>
                <a:gd name="connsiteX51" fmla="*/ 1100138 w 2588419"/>
                <a:gd name="connsiteY51" fmla="*/ 183357 h 554832"/>
                <a:gd name="connsiteX52" fmla="*/ 1390650 w 2588419"/>
                <a:gd name="connsiteY52" fmla="*/ 140494 h 5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588419" h="554832">
                  <a:moveTo>
                    <a:pt x="1390650" y="140494"/>
                  </a:moveTo>
                  <a:lnTo>
                    <a:pt x="1757363" y="90488"/>
                  </a:lnTo>
                  <a:lnTo>
                    <a:pt x="1995488" y="57150"/>
                  </a:lnTo>
                  <a:lnTo>
                    <a:pt x="2062163" y="47625"/>
                  </a:lnTo>
                  <a:lnTo>
                    <a:pt x="2121694" y="28575"/>
                  </a:lnTo>
                  <a:lnTo>
                    <a:pt x="2190750" y="2382"/>
                  </a:lnTo>
                  <a:lnTo>
                    <a:pt x="2224088" y="0"/>
                  </a:lnTo>
                  <a:lnTo>
                    <a:pt x="2264569" y="7144"/>
                  </a:lnTo>
                  <a:lnTo>
                    <a:pt x="2307431" y="21432"/>
                  </a:lnTo>
                  <a:lnTo>
                    <a:pt x="2345531" y="38100"/>
                  </a:lnTo>
                  <a:lnTo>
                    <a:pt x="2381250" y="59532"/>
                  </a:lnTo>
                  <a:lnTo>
                    <a:pt x="2433638" y="95250"/>
                  </a:lnTo>
                  <a:lnTo>
                    <a:pt x="2478881" y="130969"/>
                  </a:lnTo>
                  <a:lnTo>
                    <a:pt x="2536031" y="178594"/>
                  </a:lnTo>
                  <a:lnTo>
                    <a:pt x="2571750" y="211932"/>
                  </a:lnTo>
                  <a:lnTo>
                    <a:pt x="2583656" y="228600"/>
                  </a:lnTo>
                  <a:lnTo>
                    <a:pt x="2588419" y="250032"/>
                  </a:lnTo>
                  <a:lnTo>
                    <a:pt x="2586038" y="278607"/>
                  </a:lnTo>
                  <a:lnTo>
                    <a:pt x="2574131" y="300038"/>
                  </a:lnTo>
                  <a:lnTo>
                    <a:pt x="2555081" y="309563"/>
                  </a:lnTo>
                  <a:lnTo>
                    <a:pt x="2524125" y="316707"/>
                  </a:lnTo>
                  <a:lnTo>
                    <a:pt x="2019300" y="247650"/>
                  </a:lnTo>
                  <a:lnTo>
                    <a:pt x="1876425" y="261938"/>
                  </a:lnTo>
                  <a:lnTo>
                    <a:pt x="1640681" y="295275"/>
                  </a:lnTo>
                  <a:lnTo>
                    <a:pt x="1457325" y="323850"/>
                  </a:lnTo>
                  <a:lnTo>
                    <a:pt x="1243013" y="364332"/>
                  </a:lnTo>
                  <a:lnTo>
                    <a:pt x="1004888" y="404813"/>
                  </a:lnTo>
                  <a:lnTo>
                    <a:pt x="802481" y="450057"/>
                  </a:lnTo>
                  <a:lnTo>
                    <a:pt x="581025" y="497682"/>
                  </a:lnTo>
                  <a:lnTo>
                    <a:pt x="435769" y="535782"/>
                  </a:lnTo>
                  <a:lnTo>
                    <a:pt x="385763" y="552450"/>
                  </a:lnTo>
                  <a:lnTo>
                    <a:pt x="369094" y="554832"/>
                  </a:lnTo>
                  <a:lnTo>
                    <a:pt x="352425" y="550069"/>
                  </a:lnTo>
                  <a:lnTo>
                    <a:pt x="304800" y="514350"/>
                  </a:lnTo>
                  <a:lnTo>
                    <a:pt x="230981" y="454819"/>
                  </a:lnTo>
                  <a:lnTo>
                    <a:pt x="133350" y="361950"/>
                  </a:lnTo>
                  <a:lnTo>
                    <a:pt x="64294" y="288132"/>
                  </a:lnTo>
                  <a:lnTo>
                    <a:pt x="21431" y="230982"/>
                  </a:lnTo>
                  <a:lnTo>
                    <a:pt x="4763" y="202407"/>
                  </a:lnTo>
                  <a:lnTo>
                    <a:pt x="0" y="180975"/>
                  </a:lnTo>
                  <a:lnTo>
                    <a:pt x="7144" y="166688"/>
                  </a:lnTo>
                  <a:lnTo>
                    <a:pt x="21431" y="164307"/>
                  </a:lnTo>
                  <a:lnTo>
                    <a:pt x="42863" y="171450"/>
                  </a:lnTo>
                  <a:lnTo>
                    <a:pt x="95250" y="200025"/>
                  </a:lnTo>
                  <a:lnTo>
                    <a:pt x="157163" y="228600"/>
                  </a:lnTo>
                  <a:lnTo>
                    <a:pt x="211931" y="247650"/>
                  </a:lnTo>
                  <a:lnTo>
                    <a:pt x="285750" y="264319"/>
                  </a:lnTo>
                  <a:lnTo>
                    <a:pt x="359569" y="273844"/>
                  </a:lnTo>
                  <a:lnTo>
                    <a:pt x="416719" y="273844"/>
                  </a:lnTo>
                  <a:lnTo>
                    <a:pt x="561975" y="254794"/>
                  </a:lnTo>
                  <a:lnTo>
                    <a:pt x="797719" y="223838"/>
                  </a:lnTo>
                  <a:lnTo>
                    <a:pt x="1100138" y="183357"/>
                  </a:lnTo>
                  <a:lnTo>
                    <a:pt x="1390650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89">
              <a:extLst>
                <a:ext uri="{FF2B5EF4-FFF2-40B4-BE49-F238E27FC236}">
                  <a16:creationId xmlns:a16="http://schemas.microsoft.com/office/drawing/2014/main" id="{A2313707-0A1F-471F-9DBF-F4EABBF97D97}"/>
                </a:ext>
              </a:extLst>
            </p:cNvPr>
            <p:cNvSpPr/>
            <p:nvPr/>
          </p:nvSpPr>
          <p:spPr>
            <a:xfrm>
              <a:off x="3352800" y="2493963"/>
              <a:ext cx="566738" cy="1543050"/>
            </a:xfrm>
            <a:custGeom>
              <a:avLst/>
              <a:gdLst>
                <a:gd name="connsiteX0" fmla="*/ 509588 w 566738"/>
                <a:gd name="connsiteY0" fmla="*/ 950119 h 1543050"/>
                <a:gd name="connsiteX1" fmla="*/ 497681 w 566738"/>
                <a:gd name="connsiteY1" fmla="*/ 842962 h 1543050"/>
                <a:gd name="connsiteX2" fmla="*/ 478631 w 566738"/>
                <a:gd name="connsiteY2" fmla="*/ 711994 h 1543050"/>
                <a:gd name="connsiteX3" fmla="*/ 452438 w 566738"/>
                <a:gd name="connsiteY3" fmla="*/ 304800 h 1543050"/>
                <a:gd name="connsiteX4" fmla="*/ 316706 w 566738"/>
                <a:gd name="connsiteY4" fmla="*/ 109537 h 1543050"/>
                <a:gd name="connsiteX5" fmla="*/ 259556 w 566738"/>
                <a:gd name="connsiteY5" fmla="*/ 80962 h 1543050"/>
                <a:gd name="connsiteX6" fmla="*/ 161925 w 566738"/>
                <a:gd name="connsiteY6" fmla="*/ 38100 h 1543050"/>
                <a:gd name="connsiteX7" fmla="*/ 95250 w 566738"/>
                <a:gd name="connsiteY7" fmla="*/ 14287 h 1543050"/>
                <a:gd name="connsiteX8" fmla="*/ 61913 w 566738"/>
                <a:gd name="connsiteY8" fmla="*/ 2381 h 1543050"/>
                <a:gd name="connsiteX9" fmla="*/ 30956 w 566738"/>
                <a:gd name="connsiteY9" fmla="*/ 0 h 1543050"/>
                <a:gd name="connsiteX10" fmla="*/ 11906 w 566738"/>
                <a:gd name="connsiteY10" fmla="*/ 4762 h 1543050"/>
                <a:gd name="connsiteX11" fmla="*/ 4763 w 566738"/>
                <a:gd name="connsiteY11" fmla="*/ 11906 h 1543050"/>
                <a:gd name="connsiteX12" fmla="*/ 0 w 566738"/>
                <a:gd name="connsiteY12" fmla="*/ 23812 h 1543050"/>
                <a:gd name="connsiteX13" fmla="*/ 9525 w 566738"/>
                <a:gd name="connsiteY13" fmla="*/ 45244 h 1543050"/>
                <a:gd name="connsiteX14" fmla="*/ 26194 w 566738"/>
                <a:gd name="connsiteY14" fmla="*/ 61912 h 1543050"/>
                <a:gd name="connsiteX15" fmla="*/ 54769 w 566738"/>
                <a:gd name="connsiteY15" fmla="*/ 90487 h 1543050"/>
                <a:gd name="connsiteX16" fmla="*/ 85725 w 566738"/>
                <a:gd name="connsiteY16" fmla="*/ 128587 h 1543050"/>
                <a:gd name="connsiteX17" fmla="*/ 128588 w 566738"/>
                <a:gd name="connsiteY17" fmla="*/ 204787 h 1543050"/>
                <a:gd name="connsiteX18" fmla="*/ 161925 w 566738"/>
                <a:gd name="connsiteY18" fmla="*/ 290512 h 1543050"/>
                <a:gd name="connsiteX19" fmla="*/ 200025 w 566738"/>
                <a:gd name="connsiteY19" fmla="*/ 411956 h 1543050"/>
                <a:gd name="connsiteX20" fmla="*/ 228600 w 566738"/>
                <a:gd name="connsiteY20" fmla="*/ 528637 h 1543050"/>
                <a:gd name="connsiteX21" fmla="*/ 252413 w 566738"/>
                <a:gd name="connsiteY21" fmla="*/ 647700 h 1543050"/>
                <a:gd name="connsiteX22" fmla="*/ 259556 w 566738"/>
                <a:gd name="connsiteY22" fmla="*/ 752475 h 1543050"/>
                <a:gd name="connsiteX23" fmla="*/ 273844 w 566738"/>
                <a:gd name="connsiteY23" fmla="*/ 1004887 h 1543050"/>
                <a:gd name="connsiteX24" fmla="*/ 278606 w 566738"/>
                <a:gd name="connsiteY24" fmla="*/ 1131094 h 1543050"/>
                <a:gd name="connsiteX25" fmla="*/ 280988 w 566738"/>
                <a:gd name="connsiteY25" fmla="*/ 1185862 h 1543050"/>
                <a:gd name="connsiteX26" fmla="*/ 290513 w 566738"/>
                <a:gd name="connsiteY26" fmla="*/ 1262062 h 1543050"/>
                <a:gd name="connsiteX27" fmla="*/ 307181 w 566738"/>
                <a:gd name="connsiteY27" fmla="*/ 1335881 h 1543050"/>
                <a:gd name="connsiteX28" fmla="*/ 323850 w 566738"/>
                <a:gd name="connsiteY28" fmla="*/ 1390650 h 1543050"/>
                <a:gd name="connsiteX29" fmla="*/ 364331 w 566738"/>
                <a:gd name="connsiteY29" fmla="*/ 1454944 h 1543050"/>
                <a:gd name="connsiteX30" fmla="*/ 402431 w 566738"/>
                <a:gd name="connsiteY30" fmla="*/ 1500187 h 1543050"/>
                <a:gd name="connsiteX31" fmla="*/ 431006 w 566738"/>
                <a:gd name="connsiteY31" fmla="*/ 1526381 h 1543050"/>
                <a:gd name="connsiteX32" fmla="*/ 454819 w 566738"/>
                <a:gd name="connsiteY32" fmla="*/ 1535906 h 1543050"/>
                <a:gd name="connsiteX33" fmla="*/ 492919 w 566738"/>
                <a:gd name="connsiteY33" fmla="*/ 1543050 h 1543050"/>
                <a:gd name="connsiteX34" fmla="*/ 511969 w 566738"/>
                <a:gd name="connsiteY34" fmla="*/ 1540669 h 1543050"/>
                <a:gd name="connsiteX35" fmla="*/ 535781 w 566738"/>
                <a:gd name="connsiteY35" fmla="*/ 1533525 h 1543050"/>
                <a:gd name="connsiteX36" fmla="*/ 552450 w 566738"/>
                <a:gd name="connsiteY36" fmla="*/ 1519237 h 1543050"/>
                <a:gd name="connsiteX37" fmla="*/ 559594 w 566738"/>
                <a:gd name="connsiteY37" fmla="*/ 1502569 h 1543050"/>
                <a:gd name="connsiteX38" fmla="*/ 564356 w 566738"/>
                <a:gd name="connsiteY38" fmla="*/ 1476375 h 1543050"/>
                <a:gd name="connsiteX39" fmla="*/ 566738 w 566738"/>
                <a:gd name="connsiteY39" fmla="*/ 1445419 h 1543050"/>
                <a:gd name="connsiteX40" fmla="*/ 566738 w 566738"/>
                <a:gd name="connsiteY40" fmla="*/ 1407319 h 1543050"/>
                <a:gd name="connsiteX41" fmla="*/ 545306 w 566738"/>
                <a:gd name="connsiteY41" fmla="*/ 1293019 h 1543050"/>
                <a:gd name="connsiteX42" fmla="*/ 509588 w 566738"/>
                <a:gd name="connsiteY42" fmla="*/ 950119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66738" h="1543050">
                  <a:moveTo>
                    <a:pt x="509588" y="950119"/>
                  </a:moveTo>
                  <a:lnTo>
                    <a:pt x="497681" y="842962"/>
                  </a:lnTo>
                  <a:lnTo>
                    <a:pt x="478631" y="711994"/>
                  </a:lnTo>
                  <a:lnTo>
                    <a:pt x="452438" y="304800"/>
                  </a:lnTo>
                  <a:lnTo>
                    <a:pt x="316706" y="109537"/>
                  </a:lnTo>
                  <a:lnTo>
                    <a:pt x="259556" y="80962"/>
                  </a:lnTo>
                  <a:lnTo>
                    <a:pt x="161925" y="38100"/>
                  </a:lnTo>
                  <a:lnTo>
                    <a:pt x="95250" y="14287"/>
                  </a:lnTo>
                  <a:lnTo>
                    <a:pt x="61913" y="2381"/>
                  </a:lnTo>
                  <a:lnTo>
                    <a:pt x="30956" y="0"/>
                  </a:lnTo>
                  <a:lnTo>
                    <a:pt x="11906" y="4762"/>
                  </a:lnTo>
                  <a:lnTo>
                    <a:pt x="4763" y="11906"/>
                  </a:lnTo>
                  <a:lnTo>
                    <a:pt x="0" y="23812"/>
                  </a:lnTo>
                  <a:lnTo>
                    <a:pt x="9525" y="45244"/>
                  </a:lnTo>
                  <a:lnTo>
                    <a:pt x="26194" y="61912"/>
                  </a:lnTo>
                  <a:lnTo>
                    <a:pt x="54769" y="90487"/>
                  </a:lnTo>
                  <a:lnTo>
                    <a:pt x="85725" y="128587"/>
                  </a:lnTo>
                  <a:lnTo>
                    <a:pt x="128588" y="204787"/>
                  </a:lnTo>
                  <a:lnTo>
                    <a:pt x="161925" y="290512"/>
                  </a:lnTo>
                  <a:lnTo>
                    <a:pt x="200025" y="411956"/>
                  </a:lnTo>
                  <a:lnTo>
                    <a:pt x="228600" y="528637"/>
                  </a:lnTo>
                  <a:lnTo>
                    <a:pt x="252413" y="647700"/>
                  </a:lnTo>
                  <a:lnTo>
                    <a:pt x="259556" y="752475"/>
                  </a:lnTo>
                  <a:lnTo>
                    <a:pt x="273844" y="1004887"/>
                  </a:lnTo>
                  <a:lnTo>
                    <a:pt x="278606" y="1131094"/>
                  </a:lnTo>
                  <a:lnTo>
                    <a:pt x="280988" y="1185862"/>
                  </a:lnTo>
                  <a:lnTo>
                    <a:pt x="290513" y="1262062"/>
                  </a:lnTo>
                  <a:lnTo>
                    <a:pt x="307181" y="1335881"/>
                  </a:lnTo>
                  <a:lnTo>
                    <a:pt x="323850" y="1390650"/>
                  </a:lnTo>
                  <a:lnTo>
                    <a:pt x="364331" y="1454944"/>
                  </a:lnTo>
                  <a:lnTo>
                    <a:pt x="402431" y="1500187"/>
                  </a:lnTo>
                  <a:lnTo>
                    <a:pt x="431006" y="1526381"/>
                  </a:lnTo>
                  <a:lnTo>
                    <a:pt x="454819" y="1535906"/>
                  </a:lnTo>
                  <a:lnTo>
                    <a:pt x="492919" y="1543050"/>
                  </a:lnTo>
                  <a:lnTo>
                    <a:pt x="511969" y="1540669"/>
                  </a:lnTo>
                  <a:lnTo>
                    <a:pt x="535781" y="1533525"/>
                  </a:lnTo>
                  <a:lnTo>
                    <a:pt x="552450" y="1519237"/>
                  </a:lnTo>
                  <a:lnTo>
                    <a:pt x="559594" y="1502569"/>
                  </a:lnTo>
                  <a:lnTo>
                    <a:pt x="564356" y="1476375"/>
                  </a:lnTo>
                  <a:lnTo>
                    <a:pt x="566738" y="1445419"/>
                  </a:lnTo>
                  <a:lnTo>
                    <a:pt x="566738" y="1407319"/>
                  </a:lnTo>
                  <a:lnTo>
                    <a:pt x="545306" y="1293019"/>
                  </a:lnTo>
                  <a:lnTo>
                    <a:pt x="509588" y="950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94">
              <a:extLst>
                <a:ext uri="{FF2B5EF4-FFF2-40B4-BE49-F238E27FC236}">
                  <a16:creationId xmlns:a16="http://schemas.microsoft.com/office/drawing/2014/main" id="{BADABF4B-0FF5-4BCB-816B-A423322CCE8E}"/>
                </a:ext>
              </a:extLst>
            </p:cNvPr>
            <p:cNvSpPr/>
            <p:nvPr/>
          </p:nvSpPr>
          <p:spPr>
            <a:xfrm>
              <a:off x="3287713" y="4149725"/>
              <a:ext cx="3338512" cy="639763"/>
            </a:xfrm>
            <a:custGeom>
              <a:avLst/>
              <a:gdLst>
                <a:gd name="connsiteX0" fmla="*/ 1937657 w 3339193"/>
                <a:gd name="connsiteY0" fmla="*/ 146957 h 639535"/>
                <a:gd name="connsiteX1" fmla="*/ 2163535 w 3339193"/>
                <a:gd name="connsiteY1" fmla="*/ 117021 h 639535"/>
                <a:gd name="connsiteX2" fmla="*/ 2403021 w 3339193"/>
                <a:gd name="connsiteY2" fmla="*/ 89807 h 639535"/>
                <a:gd name="connsiteX3" fmla="*/ 2647950 w 3339193"/>
                <a:gd name="connsiteY3" fmla="*/ 62592 h 639535"/>
                <a:gd name="connsiteX4" fmla="*/ 2805793 w 3339193"/>
                <a:gd name="connsiteY4" fmla="*/ 46264 h 639535"/>
                <a:gd name="connsiteX5" fmla="*/ 2887435 w 3339193"/>
                <a:gd name="connsiteY5" fmla="*/ 38100 h 639535"/>
                <a:gd name="connsiteX6" fmla="*/ 2925535 w 3339193"/>
                <a:gd name="connsiteY6" fmla="*/ 19050 h 639535"/>
                <a:gd name="connsiteX7" fmla="*/ 2960914 w 3339193"/>
                <a:gd name="connsiteY7" fmla="*/ 0 h 639535"/>
                <a:gd name="connsiteX8" fmla="*/ 2974521 w 3339193"/>
                <a:gd name="connsiteY8" fmla="*/ 0 h 639535"/>
                <a:gd name="connsiteX9" fmla="*/ 2990850 w 3339193"/>
                <a:gd name="connsiteY9" fmla="*/ 5442 h 639535"/>
                <a:gd name="connsiteX10" fmla="*/ 3053443 w 3339193"/>
                <a:gd name="connsiteY10" fmla="*/ 40821 h 639535"/>
                <a:gd name="connsiteX11" fmla="*/ 3129643 w 3339193"/>
                <a:gd name="connsiteY11" fmla="*/ 92528 h 639535"/>
                <a:gd name="connsiteX12" fmla="*/ 3203121 w 3339193"/>
                <a:gd name="connsiteY12" fmla="*/ 144235 h 639535"/>
                <a:gd name="connsiteX13" fmla="*/ 3265714 w 3339193"/>
                <a:gd name="connsiteY13" fmla="*/ 195942 h 639535"/>
                <a:gd name="connsiteX14" fmla="*/ 3306535 w 3339193"/>
                <a:gd name="connsiteY14" fmla="*/ 236764 h 639535"/>
                <a:gd name="connsiteX15" fmla="*/ 3331028 w 3339193"/>
                <a:gd name="connsiteY15" fmla="*/ 266700 h 639535"/>
                <a:gd name="connsiteX16" fmla="*/ 3339193 w 3339193"/>
                <a:gd name="connsiteY16" fmla="*/ 285750 h 639535"/>
                <a:gd name="connsiteX17" fmla="*/ 3339193 w 3339193"/>
                <a:gd name="connsiteY17" fmla="*/ 310242 h 639535"/>
                <a:gd name="connsiteX18" fmla="*/ 3328307 w 3339193"/>
                <a:gd name="connsiteY18" fmla="*/ 334735 h 639535"/>
                <a:gd name="connsiteX19" fmla="*/ 3298371 w 3339193"/>
                <a:gd name="connsiteY19" fmla="*/ 364671 h 639535"/>
                <a:gd name="connsiteX20" fmla="*/ 3216728 w 3339193"/>
                <a:gd name="connsiteY20" fmla="*/ 446314 h 639535"/>
                <a:gd name="connsiteX21" fmla="*/ 3173185 w 3339193"/>
                <a:gd name="connsiteY21" fmla="*/ 489857 h 639535"/>
                <a:gd name="connsiteX22" fmla="*/ 2909207 w 3339193"/>
                <a:gd name="connsiteY22" fmla="*/ 285750 h 639535"/>
                <a:gd name="connsiteX23" fmla="*/ 2860221 w 3339193"/>
                <a:gd name="connsiteY23" fmla="*/ 272142 h 639535"/>
                <a:gd name="connsiteX24" fmla="*/ 2745921 w 3339193"/>
                <a:gd name="connsiteY24" fmla="*/ 263978 h 639535"/>
                <a:gd name="connsiteX25" fmla="*/ 2596243 w 3339193"/>
                <a:gd name="connsiteY25" fmla="*/ 261257 h 639535"/>
                <a:gd name="connsiteX26" fmla="*/ 2381250 w 3339193"/>
                <a:gd name="connsiteY26" fmla="*/ 274864 h 639535"/>
                <a:gd name="connsiteX27" fmla="*/ 2098221 w 3339193"/>
                <a:gd name="connsiteY27" fmla="*/ 302078 h 639535"/>
                <a:gd name="connsiteX28" fmla="*/ 1714500 w 3339193"/>
                <a:gd name="connsiteY28" fmla="*/ 342900 h 639535"/>
                <a:gd name="connsiteX29" fmla="*/ 1600200 w 3339193"/>
                <a:gd name="connsiteY29" fmla="*/ 356507 h 639535"/>
                <a:gd name="connsiteX30" fmla="*/ 1352550 w 3339193"/>
                <a:gd name="connsiteY30" fmla="*/ 397328 h 639535"/>
                <a:gd name="connsiteX31" fmla="*/ 1295400 w 3339193"/>
                <a:gd name="connsiteY31" fmla="*/ 405492 h 639535"/>
                <a:gd name="connsiteX32" fmla="*/ 1145721 w 3339193"/>
                <a:gd name="connsiteY32" fmla="*/ 427264 h 639535"/>
                <a:gd name="connsiteX33" fmla="*/ 966107 w 3339193"/>
                <a:gd name="connsiteY33" fmla="*/ 459921 h 639535"/>
                <a:gd name="connsiteX34" fmla="*/ 802821 w 3339193"/>
                <a:gd name="connsiteY34" fmla="*/ 500742 h 639535"/>
                <a:gd name="connsiteX35" fmla="*/ 517071 w 3339193"/>
                <a:gd name="connsiteY35" fmla="*/ 576942 h 639535"/>
                <a:gd name="connsiteX36" fmla="*/ 318407 w 3339193"/>
                <a:gd name="connsiteY36" fmla="*/ 636814 h 639535"/>
                <a:gd name="connsiteX37" fmla="*/ 293914 w 3339193"/>
                <a:gd name="connsiteY37" fmla="*/ 639535 h 639535"/>
                <a:gd name="connsiteX38" fmla="*/ 255814 w 3339193"/>
                <a:gd name="connsiteY38" fmla="*/ 617764 h 639535"/>
                <a:gd name="connsiteX39" fmla="*/ 193221 w 3339193"/>
                <a:gd name="connsiteY39" fmla="*/ 571500 h 639535"/>
                <a:gd name="connsiteX40" fmla="*/ 138793 w 3339193"/>
                <a:gd name="connsiteY40" fmla="*/ 525235 h 639535"/>
                <a:gd name="connsiteX41" fmla="*/ 100693 w 3339193"/>
                <a:gd name="connsiteY41" fmla="*/ 489857 h 639535"/>
                <a:gd name="connsiteX42" fmla="*/ 68035 w 3339193"/>
                <a:gd name="connsiteY42" fmla="*/ 451757 h 639535"/>
                <a:gd name="connsiteX43" fmla="*/ 43543 w 3339193"/>
                <a:gd name="connsiteY43" fmla="*/ 413657 h 639535"/>
                <a:gd name="connsiteX44" fmla="*/ 19050 w 3339193"/>
                <a:gd name="connsiteY44" fmla="*/ 370114 h 639535"/>
                <a:gd name="connsiteX45" fmla="*/ 5443 w 3339193"/>
                <a:gd name="connsiteY45" fmla="*/ 329292 h 639535"/>
                <a:gd name="connsiteX46" fmla="*/ 0 w 3339193"/>
                <a:gd name="connsiteY46" fmla="*/ 293914 h 639535"/>
                <a:gd name="connsiteX47" fmla="*/ 5443 w 3339193"/>
                <a:gd name="connsiteY47" fmla="*/ 266700 h 639535"/>
                <a:gd name="connsiteX48" fmla="*/ 13607 w 3339193"/>
                <a:gd name="connsiteY48" fmla="*/ 258535 h 639535"/>
                <a:gd name="connsiteX49" fmla="*/ 24493 w 3339193"/>
                <a:gd name="connsiteY49" fmla="*/ 258535 h 639535"/>
                <a:gd name="connsiteX50" fmla="*/ 43543 w 3339193"/>
                <a:gd name="connsiteY50" fmla="*/ 266700 h 639535"/>
                <a:gd name="connsiteX51" fmla="*/ 68035 w 3339193"/>
                <a:gd name="connsiteY51" fmla="*/ 283028 h 639535"/>
                <a:gd name="connsiteX52" fmla="*/ 125185 w 3339193"/>
                <a:gd name="connsiteY52" fmla="*/ 312964 h 639535"/>
                <a:gd name="connsiteX53" fmla="*/ 176893 w 3339193"/>
                <a:gd name="connsiteY53" fmla="*/ 332014 h 639535"/>
                <a:gd name="connsiteX54" fmla="*/ 236764 w 3339193"/>
                <a:gd name="connsiteY54" fmla="*/ 345621 h 639535"/>
                <a:gd name="connsiteX55" fmla="*/ 302078 w 3339193"/>
                <a:gd name="connsiteY55" fmla="*/ 353785 h 639535"/>
                <a:gd name="connsiteX56" fmla="*/ 421821 w 3339193"/>
                <a:gd name="connsiteY56" fmla="*/ 348342 h 639535"/>
                <a:gd name="connsiteX57" fmla="*/ 631371 w 3339193"/>
                <a:gd name="connsiteY57" fmla="*/ 329292 h 639535"/>
                <a:gd name="connsiteX58" fmla="*/ 832757 w 3339193"/>
                <a:gd name="connsiteY58" fmla="*/ 307521 h 639535"/>
                <a:gd name="connsiteX59" fmla="*/ 1167493 w 3339193"/>
                <a:gd name="connsiteY59" fmla="*/ 253092 h 639535"/>
                <a:gd name="connsiteX60" fmla="*/ 1502228 w 3339193"/>
                <a:gd name="connsiteY60" fmla="*/ 190500 h 639535"/>
                <a:gd name="connsiteX61" fmla="*/ 1744435 w 3339193"/>
                <a:gd name="connsiteY61" fmla="*/ 174171 h 639535"/>
                <a:gd name="connsiteX62" fmla="*/ 1937657 w 3339193"/>
                <a:gd name="connsiteY62" fmla="*/ 146957 h 63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339193" h="639535">
                  <a:moveTo>
                    <a:pt x="1937657" y="146957"/>
                  </a:moveTo>
                  <a:lnTo>
                    <a:pt x="2163535" y="117021"/>
                  </a:lnTo>
                  <a:lnTo>
                    <a:pt x="2403021" y="89807"/>
                  </a:lnTo>
                  <a:lnTo>
                    <a:pt x="2647950" y="62592"/>
                  </a:lnTo>
                  <a:lnTo>
                    <a:pt x="2805793" y="46264"/>
                  </a:lnTo>
                  <a:lnTo>
                    <a:pt x="2887435" y="38100"/>
                  </a:lnTo>
                  <a:lnTo>
                    <a:pt x="2925535" y="19050"/>
                  </a:lnTo>
                  <a:lnTo>
                    <a:pt x="2960914" y="0"/>
                  </a:lnTo>
                  <a:lnTo>
                    <a:pt x="2974521" y="0"/>
                  </a:lnTo>
                  <a:lnTo>
                    <a:pt x="2990850" y="5442"/>
                  </a:lnTo>
                  <a:lnTo>
                    <a:pt x="3053443" y="40821"/>
                  </a:lnTo>
                  <a:lnTo>
                    <a:pt x="3129643" y="92528"/>
                  </a:lnTo>
                  <a:lnTo>
                    <a:pt x="3203121" y="144235"/>
                  </a:lnTo>
                  <a:lnTo>
                    <a:pt x="3265714" y="195942"/>
                  </a:lnTo>
                  <a:lnTo>
                    <a:pt x="3306535" y="236764"/>
                  </a:lnTo>
                  <a:lnTo>
                    <a:pt x="3331028" y="266700"/>
                  </a:lnTo>
                  <a:lnTo>
                    <a:pt x="3339193" y="285750"/>
                  </a:lnTo>
                  <a:lnTo>
                    <a:pt x="3339193" y="310242"/>
                  </a:lnTo>
                  <a:lnTo>
                    <a:pt x="3328307" y="334735"/>
                  </a:lnTo>
                  <a:lnTo>
                    <a:pt x="3298371" y="364671"/>
                  </a:lnTo>
                  <a:lnTo>
                    <a:pt x="3216728" y="446314"/>
                  </a:lnTo>
                  <a:lnTo>
                    <a:pt x="3173185" y="489857"/>
                  </a:lnTo>
                  <a:lnTo>
                    <a:pt x="2909207" y="285750"/>
                  </a:lnTo>
                  <a:lnTo>
                    <a:pt x="2860221" y="272142"/>
                  </a:lnTo>
                  <a:lnTo>
                    <a:pt x="2745921" y="263978"/>
                  </a:lnTo>
                  <a:lnTo>
                    <a:pt x="2596243" y="261257"/>
                  </a:lnTo>
                  <a:lnTo>
                    <a:pt x="2381250" y="274864"/>
                  </a:lnTo>
                  <a:lnTo>
                    <a:pt x="2098221" y="302078"/>
                  </a:lnTo>
                  <a:lnTo>
                    <a:pt x="1714500" y="342900"/>
                  </a:lnTo>
                  <a:lnTo>
                    <a:pt x="1600200" y="356507"/>
                  </a:lnTo>
                  <a:lnTo>
                    <a:pt x="1352550" y="397328"/>
                  </a:lnTo>
                  <a:lnTo>
                    <a:pt x="1295400" y="405492"/>
                  </a:lnTo>
                  <a:lnTo>
                    <a:pt x="1145721" y="427264"/>
                  </a:lnTo>
                  <a:lnTo>
                    <a:pt x="966107" y="459921"/>
                  </a:lnTo>
                  <a:lnTo>
                    <a:pt x="802821" y="500742"/>
                  </a:lnTo>
                  <a:lnTo>
                    <a:pt x="517071" y="576942"/>
                  </a:lnTo>
                  <a:lnTo>
                    <a:pt x="318407" y="636814"/>
                  </a:lnTo>
                  <a:lnTo>
                    <a:pt x="293914" y="639535"/>
                  </a:lnTo>
                  <a:lnTo>
                    <a:pt x="255814" y="617764"/>
                  </a:lnTo>
                  <a:lnTo>
                    <a:pt x="193221" y="571500"/>
                  </a:lnTo>
                  <a:lnTo>
                    <a:pt x="138793" y="525235"/>
                  </a:lnTo>
                  <a:lnTo>
                    <a:pt x="100693" y="489857"/>
                  </a:lnTo>
                  <a:lnTo>
                    <a:pt x="68035" y="451757"/>
                  </a:lnTo>
                  <a:lnTo>
                    <a:pt x="43543" y="413657"/>
                  </a:lnTo>
                  <a:lnTo>
                    <a:pt x="19050" y="370114"/>
                  </a:lnTo>
                  <a:lnTo>
                    <a:pt x="5443" y="329292"/>
                  </a:lnTo>
                  <a:lnTo>
                    <a:pt x="0" y="293914"/>
                  </a:lnTo>
                  <a:lnTo>
                    <a:pt x="5443" y="266700"/>
                  </a:lnTo>
                  <a:lnTo>
                    <a:pt x="13607" y="258535"/>
                  </a:lnTo>
                  <a:lnTo>
                    <a:pt x="24493" y="258535"/>
                  </a:lnTo>
                  <a:lnTo>
                    <a:pt x="43543" y="266700"/>
                  </a:lnTo>
                  <a:lnTo>
                    <a:pt x="68035" y="283028"/>
                  </a:lnTo>
                  <a:lnTo>
                    <a:pt x="125185" y="312964"/>
                  </a:lnTo>
                  <a:lnTo>
                    <a:pt x="176893" y="332014"/>
                  </a:lnTo>
                  <a:lnTo>
                    <a:pt x="236764" y="345621"/>
                  </a:lnTo>
                  <a:lnTo>
                    <a:pt x="302078" y="353785"/>
                  </a:lnTo>
                  <a:lnTo>
                    <a:pt x="421821" y="348342"/>
                  </a:lnTo>
                  <a:lnTo>
                    <a:pt x="631371" y="329292"/>
                  </a:lnTo>
                  <a:lnTo>
                    <a:pt x="832757" y="307521"/>
                  </a:lnTo>
                  <a:lnTo>
                    <a:pt x="1167493" y="253092"/>
                  </a:lnTo>
                  <a:lnTo>
                    <a:pt x="1502228" y="190500"/>
                  </a:lnTo>
                  <a:lnTo>
                    <a:pt x="1744435" y="174171"/>
                  </a:lnTo>
                  <a:lnTo>
                    <a:pt x="1937657" y="1469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87">
              <a:extLst>
                <a:ext uri="{FF2B5EF4-FFF2-40B4-BE49-F238E27FC236}">
                  <a16:creationId xmlns:a16="http://schemas.microsoft.com/office/drawing/2014/main" id="{865181A6-CC89-47E4-91FF-20457FC8C641}"/>
                </a:ext>
              </a:extLst>
            </p:cNvPr>
            <p:cNvSpPr/>
            <p:nvPr/>
          </p:nvSpPr>
          <p:spPr>
            <a:xfrm>
              <a:off x="5056188" y="1646238"/>
              <a:ext cx="1222375" cy="654050"/>
            </a:xfrm>
            <a:custGeom>
              <a:avLst/>
              <a:gdLst>
                <a:gd name="connsiteX0" fmla="*/ 230981 w 1223962"/>
                <a:gd name="connsiteY0" fmla="*/ 442912 h 654844"/>
                <a:gd name="connsiteX1" fmla="*/ 328612 w 1223962"/>
                <a:gd name="connsiteY1" fmla="*/ 366712 h 654844"/>
                <a:gd name="connsiteX2" fmla="*/ 421481 w 1223962"/>
                <a:gd name="connsiteY2" fmla="*/ 290512 h 654844"/>
                <a:gd name="connsiteX3" fmla="*/ 533400 w 1223962"/>
                <a:gd name="connsiteY3" fmla="*/ 192881 h 654844"/>
                <a:gd name="connsiteX4" fmla="*/ 631031 w 1223962"/>
                <a:gd name="connsiteY4" fmla="*/ 95250 h 654844"/>
                <a:gd name="connsiteX5" fmla="*/ 657225 w 1223962"/>
                <a:gd name="connsiteY5" fmla="*/ 61912 h 654844"/>
                <a:gd name="connsiteX6" fmla="*/ 697706 w 1223962"/>
                <a:gd name="connsiteY6" fmla="*/ 0 h 654844"/>
                <a:gd name="connsiteX7" fmla="*/ 1223962 w 1223962"/>
                <a:gd name="connsiteY7" fmla="*/ 102394 h 654844"/>
                <a:gd name="connsiteX8" fmla="*/ 1193006 w 1223962"/>
                <a:gd name="connsiteY8" fmla="*/ 109537 h 654844"/>
                <a:gd name="connsiteX9" fmla="*/ 1135856 w 1223962"/>
                <a:gd name="connsiteY9" fmla="*/ 128587 h 654844"/>
                <a:gd name="connsiteX10" fmla="*/ 1004887 w 1223962"/>
                <a:gd name="connsiteY10" fmla="*/ 190500 h 654844"/>
                <a:gd name="connsiteX11" fmla="*/ 788194 w 1223962"/>
                <a:gd name="connsiteY11" fmla="*/ 295275 h 654844"/>
                <a:gd name="connsiteX12" fmla="*/ 623887 w 1223962"/>
                <a:gd name="connsiteY12" fmla="*/ 376237 h 654844"/>
                <a:gd name="connsiteX13" fmla="*/ 364331 w 1223962"/>
                <a:gd name="connsiteY13" fmla="*/ 507206 h 654844"/>
                <a:gd name="connsiteX14" fmla="*/ 116681 w 1223962"/>
                <a:gd name="connsiteY14" fmla="*/ 631031 h 654844"/>
                <a:gd name="connsiteX15" fmla="*/ 61912 w 1223962"/>
                <a:gd name="connsiteY15" fmla="*/ 654844 h 654844"/>
                <a:gd name="connsiteX16" fmla="*/ 0 w 1223962"/>
                <a:gd name="connsiteY16" fmla="*/ 604837 h 654844"/>
                <a:gd name="connsiteX17" fmla="*/ 92869 w 1223962"/>
                <a:gd name="connsiteY17" fmla="*/ 547687 h 654844"/>
                <a:gd name="connsiteX18" fmla="*/ 230981 w 1223962"/>
                <a:gd name="connsiteY18" fmla="*/ 442912 h 65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962" h="654844">
                  <a:moveTo>
                    <a:pt x="230981" y="442912"/>
                  </a:moveTo>
                  <a:lnTo>
                    <a:pt x="328612" y="366712"/>
                  </a:lnTo>
                  <a:lnTo>
                    <a:pt x="421481" y="290512"/>
                  </a:lnTo>
                  <a:lnTo>
                    <a:pt x="533400" y="192881"/>
                  </a:lnTo>
                  <a:lnTo>
                    <a:pt x="631031" y="95250"/>
                  </a:lnTo>
                  <a:lnTo>
                    <a:pt x="657225" y="61912"/>
                  </a:lnTo>
                  <a:lnTo>
                    <a:pt x="697706" y="0"/>
                  </a:lnTo>
                  <a:lnTo>
                    <a:pt x="1223962" y="102394"/>
                  </a:lnTo>
                  <a:lnTo>
                    <a:pt x="1193006" y="109537"/>
                  </a:lnTo>
                  <a:lnTo>
                    <a:pt x="1135856" y="128587"/>
                  </a:lnTo>
                  <a:lnTo>
                    <a:pt x="1004887" y="190500"/>
                  </a:lnTo>
                  <a:lnTo>
                    <a:pt x="788194" y="295275"/>
                  </a:lnTo>
                  <a:lnTo>
                    <a:pt x="623887" y="376237"/>
                  </a:lnTo>
                  <a:lnTo>
                    <a:pt x="364331" y="507206"/>
                  </a:lnTo>
                  <a:lnTo>
                    <a:pt x="116681" y="631031"/>
                  </a:lnTo>
                  <a:lnTo>
                    <a:pt x="61912" y="654844"/>
                  </a:lnTo>
                  <a:lnTo>
                    <a:pt x="0" y="604837"/>
                  </a:lnTo>
                  <a:lnTo>
                    <a:pt x="92869" y="547687"/>
                  </a:lnTo>
                  <a:lnTo>
                    <a:pt x="230981" y="442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88">
              <a:extLst>
                <a:ext uri="{FF2B5EF4-FFF2-40B4-BE49-F238E27FC236}">
                  <a16:creationId xmlns:a16="http://schemas.microsoft.com/office/drawing/2014/main" id="{7DCF70BF-0B30-4A25-9650-DA02C5574FA0}"/>
                </a:ext>
              </a:extLst>
            </p:cNvPr>
            <p:cNvSpPr/>
            <p:nvPr/>
          </p:nvSpPr>
          <p:spPr>
            <a:xfrm>
              <a:off x="4325938" y="2065338"/>
              <a:ext cx="979487" cy="498475"/>
            </a:xfrm>
            <a:custGeom>
              <a:avLst/>
              <a:gdLst>
                <a:gd name="connsiteX0" fmla="*/ 497682 w 978694"/>
                <a:gd name="connsiteY0" fmla="*/ 269081 h 500062"/>
                <a:gd name="connsiteX1" fmla="*/ 621507 w 978694"/>
                <a:gd name="connsiteY1" fmla="*/ 340519 h 500062"/>
                <a:gd name="connsiteX2" fmla="*/ 742950 w 978694"/>
                <a:gd name="connsiteY2" fmla="*/ 423862 h 500062"/>
                <a:gd name="connsiteX3" fmla="*/ 804863 w 978694"/>
                <a:gd name="connsiteY3" fmla="*/ 471487 h 500062"/>
                <a:gd name="connsiteX4" fmla="*/ 883444 w 978694"/>
                <a:gd name="connsiteY4" fmla="*/ 500062 h 500062"/>
                <a:gd name="connsiteX5" fmla="*/ 978694 w 978694"/>
                <a:gd name="connsiteY5" fmla="*/ 452437 h 500062"/>
                <a:gd name="connsiteX6" fmla="*/ 973932 w 978694"/>
                <a:gd name="connsiteY6" fmla="*/ 385762 h 500062"/>
                <a:gd name="connsiteX7" fmla="*/ 966788 w 978694"/>
                <a:gd name="connsiteY7" fmla="*/ 345281 h 500062"/>
                <a:gd name="connsiteX8" fmla="*/ 947738 w 978694"/>
                <a:gd name="connsiteY8" fmla="*/ 297656 h 500062"/>
                <a:gd name="connsiteX9" fmla="*/ 919163 w 978694"/>
                <a:gd name="connsiteY9" fmla="*/ 252412 h 500062"/>
                <a:gd name="connsiteX10" fmla="*/ 888207 w 978694"/>
                <a:gd name="connsiteY10" fmla="*/ 221456 h 500062"/>
                <a:gd name="connsiteX11" fmla="*/ 850107 w 978694"/>
                <a:gd name="connsiteY11" fmla="*/ 192881 h 500062"/>
                <a:gd name="connsiteX12" fmla="*/ 776288 w 978694"/>
                <a:gd name="connsiteY12" fmla="*/ 159544 h 500062"/>
                <a:gd name="connsiteX13" fmla="*/ 711994 w 978694"/>
                <a:gd name="connsiteY13" fmla="*/ 119062 h 500062"/>
                <a:gd name="connsiteX14" fmla="*/ 657225 w 978694"/>
                <a:gd name="connsiteY14" fmla="*/ 92869 h 500062"/>
                <a:gd name="connsiteX15" fmla="*/ 597694 w 978694"/>
                <a:gd name="connsiteY15" fmla="*/ 69056 h 500062"/>
                <a:gd name="connsiteX16" fmla="*/ 538163 w 978694"/>
                <a:gd name="connsiteY16" fmla="*/ 47625 h 500062"/>
                <a:gd name="connsiteX17" fmla="*/ 473869 w 978694"/>
                <a:gd name="connsiteY17" fmla="*/ 33337 h 500062"/>
                <a:gd name="connsiteX18" fmla="*/ 426244 w 978694"/>
                <a:gd name="connsiteY18" fmla="*/ 28575 h 500062"/>
                <a:gd name="connsiteX19" fmla="*/ 359569 w 978694"/>
                <a:gd name="connsiteY19" fmla="*/ 23812 h 500062"/>
                <a:gd name="connsiteX20" fmla="*/ 302419 w 978694"/>
                <a:gd name="connsiteY20" fmla="*/ 16669 h 500062"/>
                <a:gd name="connsiteX21" fmla="*/ 202407 w 978694"/>
                <a:gd name="connsiteY21" fmla="*/ 4762 h 500062"/>
                <a:gd name="connsiteX22" fmla="*/ 135732 w 978694"/>
                <a:gd name="connsiteY22" fmla="*/ 0 h 500062"/>
                <a:gd name="connsiteX23" fmla="*/ 57150 w 978694"/>
                <a:gd name="connsiteY23" fmla="*/ 4762 h 500062"/>
                <a:gd name="connsiteX24" fmla="*/ 14288 w 978694"/>
                <a:gd name="connsiteY24" fmla="*/ 11906 h 500062"/>
                <a:gd name="connsiteX25" fmla="*/ 2382 w 978694"/>
                <a:gd name="connsiteY25" fmla="*/ 19050 h 500062"/>
                <a:gd name="connsiteX26" fmla="*/ 0 w 978694"/>
                <a:gd name="connsiteY26" fmla="*/ 33337 h 500062"/>
                <a:gd name="connsiteX27" fmla="*/ 16669 w 978694"/>
                <a:gd name="connsiteY27" fmla="*/ 69056 h 500062"/>
                <a:gd name="connsiteX28" fmla="*/ 30957 w 978694"/>
                <a:gd name="connsiteY28" fmla="*/ 76200 h 500062"/>
                <a:gd name="connsiteX29" fmla="*/ 119063 w 978694"/>
                <a:gd name="connsiteY29" fmla="*/ 102394 h 500062"/>
                <a:gd name="connsiteX30" fmla="*/ 233363 w 978694"/>
                <a:gd name="connsiteY30" fmla="*/ 145256 h 500062"/>
                <a:gd name="connsiteX31" fmla="*/ 364332 w 978694"/>
                <a:gd name="connsiteY31" fmla="*/ 200025 h 500062"/>
                <a:gd name="connsiteX32" fmla="*/ 497682 w 978694"/>
                <a:gd name="connsiteY32" fmla="*/ 269081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78694" h="500062">
                  <a:moveTo>
                    <a:pt x="497682" y="269081"/>
                  </a:moveTo>
                  <a:lnTo>
                    <a:pt x="621507" y="340519"/>
                  </a:lnTo>
                  <a:lnTo>
                    <a:pt x="742950" y="423862"/>
                  </a:lnTo>
                  <a:lnTo>
                    <a:pt x="804863" y="471487"/>
                  </a:lnTo>
                  <a:lnTo>
                    <a:pt x="883444" y="500062"/>
                  </a:lnTo>
                  <a:lnTo>
                    <a:pt x="978694" y="452437"/>
                  </a:lnTo>
                  <a:lnTo>
                    <a:pt x="973932" y="385762"/>
                  </a:lnTo>
                  <a:lnTo>
                    <a:pt x="966788" y="345281"/>
                  </a:lnTo>
                  <a:lnTo>
                    <a:pt x="947738" y="297656"/>
                  </a:lnTo>
                  <a:lnTo>
                    <a:pt x="919163" y="252412"/>
                  </a:lnTo>
                  <a:lnTo>
                    <a:pt x="888207" y="221456"/>
                  </a:lnTo>
                  <a:lnTo>
                    <a:pt x="850107" y="192881"/>
                  </a:lnTo>
                  <a:lnTo>
                    <a:pt x="776288" y="159544"/>
                  </a:lnTo>
                  <a:lnTo>
                    <a:pt x="711994" y="119062"/>
                  </a:lnTo>
                  <a:lnTo>
                    <a:pt x="657225" y="92869"/>
                  </a:lnTo>
                  <a:lnTo>
                    <a:pt x="597694" y="69056"/>
                  </a:lnTo>
                  <a:lnTo>
                    <a:pt x="538163" y="47625"/>
                  </a:lnTo>
                  <a:lnTo>
                    <a:pt x="473869" y="33337"/>
                  </a:lnTo>
                  <a:lnTo>
                    <a:pt x="426244" y="28575"/>
                  </a:lnTo>
                  <a:lnTo>
                    <a:pt x="359569" y="23812"/>
                  </a:lnTo>
                  <a:lnTo>
                    <a:pt x="302419" y="16669"/>
                  </a:lnTo>
                  <a:lnTo>
                    <a:pt x="202407" y="4762"/>
                  </a:lnTo>
                  <a:lnTo>
                    <a:pt x="135732" y="0"/>
                  </a:lnTo>
                  <a:lnTo>
                    <a:pt x="57150" y="4762"/>
                  </a:lnTo>
                  <a:lnTo>
                    <a:pt x="14288" y="11906"/>
                  </a:lnTo>
                  <a:lnTo>
                    <a:pt x="2382" y="19050"/>
                  </a:lnTo>
                  <a:lnTo>
                    <a:pt x="0" y="33337"/>
                  </a:lnTo>
                  <a:lnTo>
                    <a:pt x="16669" y="69056"/>
                  </a:lnTo>
                  <a:lnTo>
                    <a:pt x="30957" y="76200"/>
                  </a:lnTo>
                  <a:lnTo>
                    <a:pt x="119063" y="102394"/>
                  </a:lnTo>
                  <a:lnTo>
                    <a:pt x="233363" y="145256"/>
                  </a:lnTo>
                  <a:lnTo>
                    <a:pt x="364332" y="200025"/>
                  </a:lnTo>
                  <a:lnTo>
                    <a:pt x="497682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90">
              <a:extLst>
                <a:ext uri="{FF2B5EF4-FFF2-40B4-BE49-F238E27FC236}">
                  <a16:creationId xmlns:a16="http://schemas.microsoft.com/office/drawing/2014/main" id="{461E6EEE-B4BD-4FC7-BB26-6FE9AAE61F81}"/>
                </a:ext>
              </a:extLst>
            </p:cNvPr>
            <p:cNvSpPr/>
            <p:nvPr/>
          </p:nvSpPr>
          <p:spPr>
            <a:xfrm>
              <a:off x="3621088" y="2338388"/>
              <a:ext cx="3117850" cy="1527175"/>
            </a:xfrm>
            <a:custGeom>
              <a:avLst/>
              <a:gdLst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573199 w 3116687"/>
                <a:gd name="connsiteY50" fmla="*/ 1249251 h 1527435"/>
                <a:gd name="connsiteX51" fmla="*/ 2598957 w 3116687"/>
                <a:gd name="connsiteY51" fmla="*/ 1120462 h 1527435"/>
                <a:gd name="connsiteX52" fmla="*/ 2635018 w 3116687"/>
                <a:gd name="connsiteY52" fmla="*/ 955613 h 1527435"/>
                <a:gd name="connsiteX53" fmla="*/ 2668503 w 3116687"/>
                <a:gd name="connsiteY53" fmla="*/ 795915 h 1527435"/>
                <a:gd name="connsiteX54" fmla="*/ 2686533 w 3116687"/>
                <a:gd name="connsiteY54" fmla="*/ 695460 h 1527435"/>
                <a:gd name="connsiteX55" fmla="*/ 2707139 w 3116687"/>
                <a:gd name="connsiteY55" fmla="*/ 334851 h 1527435"/>
                <a:gd name="connsiteX56" fmla="*/ 2707139 w 3116687"/>
                <a:gd name="connsiteY56" fmla="*/ 309093 h 1527435"/>
                <a:gd name="connsiteX57" fmla="*/ 2699412 w 3116687"/>
                <a:gd name="connsiteY57" fmla="*/ 291063 h 1527435"/>
                <a:gd name="connsiteX58" fmla="*/ 2686533 w 3116687"/>
                <a:gd name="connsiteY58" fmla="*/ 275608 h 1527435"/>
                <a:gd name="connsiteX59" fmla="*/ 2668503 w 3116687"/>
                <a:gd name="connsiteY59" fmla="*/ 267881 h 1527435"/>
                <a:gd name="connsiteX60" fmla="*/ 2601533 w 3116687"/>
                <a:gd name="connsiteY60" fmla="*/ 262729 h 1527435"/>
                <a:gd name="connsiteX61" fmla="*/ 2354258 w 3116687"/>
                <a:gd name="connsiteY61" fmla="*/ 270457 h 1527435"/>
                <a:gd name="connsiteX62" fmla="*/ 2137893 w 3116687"/>
                <a:gd name="connsiteY62" fmla="*/ 280760 h 1527435"/>
                <a:gd name="connsiteX63" fmla="*/ 1813346 w 3116687"/>
                <a:gd name="connsiteY63" fmla="*/ 303942 h 1527435"/>
                <a:gd name="connsiteX64" fmla="*/ 1535162 w 3116687"/>
                <a:gd name="connsiteY64" fmla="*/ 332275 h 1527435"/>
                <a:gd name="connsiteX65" fmla="*/ 1264706 w 3116687"/>
                <a:gd name="connsiteY65" fmla="*/ 376063 h 1527435"/>
                <a:gd name="connsiteX66" fmla="*/ 1068947 w 3116687"/>
                <a:gd name="connsiteY66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524597 w 3116687"/>
                <a:gd name="connsiteY50" fmla="*/ 1463790 h 1527435"/>
                <a:gd name="connsiteX51" fmla="*/ 2598957 w 3116687"/>
                <a:gd name="connsiteY51" fmla="*/ 1120462 h 1527435"/>
                <a:gd name="connsiteX52" fmla="*/ 2635018 w 3116687"/>
                <a:gd name="connsiteY52" fmla="*/ 955613 h 1527435"/>
                <a:gd name="connsiteX53" fmla="*/ 2668503 w 3116687"/>
                <a:gd name="connsiteY53" fmla="*/ 795915 h 1527435"/>
                <a:gd name="connsiteX54" fmla="*/ 2686533 w 3116687"/>
                <a:gd name="connsiteY54" fmla="*/ 695460 h 1527435"/>
                <a:gd name="connsiteX55" fmla="*/ 2707139 w 3116687"/>
                <a:gd name="connsiteY55" fmla="*/ 334851 h 1527435"/>
                <a:gd name="connsiteX56" fmla="*/ 2707139 w 3116687"/>
                <a:gd name="connsiteY56" fmla="*/ 309093 h 1527435"/>
                <a:gd name="connsiteX57" fmla="*/ 2699412 w 3116687"/>
                <a:gd name="connsiteY57" fmla="*/ 291063 h 1527435"/>
                <a:gd name="connsiteX58" fmla="*/ 2686533 w 3116687"/>
                <a:gd name="connsiteY58" fmla="*/ 275608 h 1527435"/>
                <a:gd name="connsiteX59" fmla="*/ 2668503 w 3116687"/>
                <a:gd name="connsiteY59" fmla="*/ 267881 h 1527435"/>
                <a:gd name="connsiteX60" fmla="*/ 2601533 w 3116687"/>
                <a:gd name="connsiteY60" fmla="*/ 262729 h 1527435"/>
                <a:gd name="connsiteX61" fmla="*/ 2354258 w 3116687"/>
                <a:gd name="connsiteY61" fmla="*/ 270457 h 1527435"/>
                <a:gd name="connsiteX62" fmla="*/ 2137893 w 3116687"/>
                <a:gd name="connsiteY62" fmla="*/ 280760 h 1527435"/>
                <a:gd name="connsiteX63" fmla="*/ 1813346 w 3116687"/>
                <a:gd name="connsiteY63" fmla="*/ 303942 h 1527435"/>
                <a:gd name="connsiteX64" fmla="*/ 1535162 w 3116687"/>
                <a:gd name="connsiteY64" fmla="*/ 332275 h 1527435"/>
                <a:gd name="connsiteX65" fmla="*/ 1264706 w 3116687"/>
                <a:gd name="connsiteY65" fmla="*/ 376063 h 1527435"/>
                <a:gd name="connsiteX66" fmla="*/ 1068947 w 3116687"/>
                <a:gd name="connsiteY66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524597 w 3116687"/>
                <a:gd name="connsiteY50" fmla="*/ 1463790 h 1527435"/>
                <a:gd name="connsiteX51" fmla="*/ 2535879 w 3116687"/>
                <a:gd name="connsiteY51" fmla="*/ 1417084 h 1527435"/>
                <a:gd name="connsiteX52" fmla="*/ 2598957 w 3116687"/>
                <a:gd name="connsiteY52" fmla="*/ 1120462 h 1527435"/>
                <a:gd name="connsiteX53" fmla="*/ 2635018 w 3116687"/>
                <a:gd name="connsiteY53" fmla="*/ 955613 h 1527435"/>
                <a:gd name="connsiteX54" fmla="*/ 2668503 w 3116687"/>
                <a:gd name="connsiteY54" fmla="*/ 795915 h 1527435"/>
                <a:gd name="connsiteX55" fmla="*/ 2686533 w 3116687"/>
                <a:gd name="connsiteY55" fmla="*/ 695460 h 1527435"/>
                <a:gd name="connsiteX56" fmla="*/ 2707139 w 3116687"/>
                <a:gd name="connsiteY56" fmla="*/ 334851 h 1527435"/>
                <a:gd name="connsiteX57" fmla="*/ 2707139 w 3116687"/>
                <a:gd name="connsiteY57" fmla="*/ 309093 h 1527435"/>
                <a:gd name="connsiteX58" fmla="*/ 2699412 w 3116687"/>
                <a:gd name="connsiteY58" fmla="*/ 291063 h 1527435"/>
                <a:gd name="connsiteX59" fmla="*/ 2686533 w 3116687"/>
                <a:gd name="connsiteY59" fmla="*/ 275608 h 1527435"/>
                <a:gd name="connsiteX60" fmla="*/ 2668503 w 3116687"/>
                <a:gd name="connsiteY60" fmla="*/ 267881 h 1527435"/>
                <a:gd name="connsiteX61" fmla="*/ 2601533 w 3116687"/>
                <a:gd name="connsiteY61" fmla="*/ 262729 h 1527435"/>
                <a:gd name="connsiteX62" fmla="*/ 2354258 w 3116687"/>
                <a:gd name="connsiteY62" fmla="*/ 270457 h 1527435"/>
                <a:gd name="connsiteX63" fmla="*/ 2137893 w 3116687"/>
                <a:gd name="connsiteY63" fmla="*/ 280760 h 1527435"/>
                <a:gd name="connsiteX64" fmla="*/ 1813346 w 3116687"/>
                <a:gd name="connsiteY64" fmla="*/ 303942 h 1527435"/>
                <a:gd name="connsiteX65" fmla="*/ 1535162 w 3116687"/>
                <a:gd name="connsiteY65" fmla="*/ 332275 h 1527435"/>
                <a:gd name="connsiteX66" fmla="*/ 1264706 w 3116687"/>
                <a:gd name="connsiteY66" fmla="*/ 376063 h 1527435"/>
                <a:gd name="connsiteX67" fmla="*/ 1068947 w 3116687"/>
                <a:gd name="connsiteY67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535879 w 3116687"/>
                <a:gd name="connsiteY50" fmla="*/ 1417084 h 1527435"/>
                <a:gd name="connsiteX51" fmla="*/ 2598957 w 3116687"/>
                <a:gd name="connsiteY51" fmla="*/ 1120462 h 1527435"/>
                <a:gd name="connsiteX52" fmla="*/ 2635018 w 3116687"/>
                <a:gd name="connsiteY52" fmla="*/ 955613 h 1527435"/>
                <a:gd name="connsiteX53" fmla="*/ 2668503 w 3116687"/>
                <a:gd name="connsiteY53" fmla="*/ 795915 h 1527435"/>
                <a:gd name="connsiteX54" fmla="*/ 2686533 w 3116687"/>
                <a:gd name="connsiteY54" fmla="*/ 695460 h 1527435"/>
                <a:gd name="connsiteX55" fmla="*/ 2707139 w 3116687"/>
                <a:gd name="connsiteY55" fmla="*/ 334851 h 1527435"/>
                <a:gd name="connsiteX56" fmla="*/ 2707139 w 3116687"/>
                <a:gd name="connsiteY56" fmla="*/ 309093 h 1527435"/>
                <a:gd name="connsiteX57" fmla="*/ 2699412 w 3116687"/>
                <a:gd name="connsiteY57" fmla="*/ 291063 h 1527435"/>
                <a:gd name="connsiteX58" fmla="*/ 2686533 w 3116687"/>
                <a:gd name="connsiteY58" fmla="*/ 275608 h 1527435"/>
                <a:gd name="connsiteX59" fmla="*/ 2668503 w 3116687"/>
                <a:gd name="connsiteY59" fmla="*/ 267881 h 1527435"/>
                <a:gd name="connsiteX60" fmla="*/ 2601533 w 3116687"/>
                <a:gd name="connsiteY60" fmla="*/ 262729 h 1527435"/>
                <a:gd name="connsiteX61" fmla="*/ 2354258 w 3116687"/>
                <a:gd name="connsiteY61" fmla="*/ 270457 h 1527435"/>
                <a:gd name="connsiteX62" fmla="*/ 2137893 w 3116687"/>
                <a:gd name="connsiteY62" fmla="*/ 280760 h 1527435"/>
                <a:gd name="connsiteX63" fmla="*/ 1813346 w 3116687"/>
                <a:gd name="connsiteY63" fmla="*/ 303942 h 1527435"/>
                <a:gd name="connsiteX64" fmla="*/ 1535162 w 3116687"/>
                <a:gd name="connsiteY64" fmla="*/ 332275 h 1527435"/>
                <a:gd name="connsiteX65" fmla="*/ 1264706 w 3116687"/>
                <a:gd name="connsiteY65" fmla="*/ 376063 h 1527435"/>
                <a:gd name="connsiteX66" fmla="*/ 1068947 w 3116687"/>
                <a:gd name="connsiteY66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616811 w 3116687"/>
                <a:gd name="connsiteY50" fmla="*/ 1469481 h 1527435"/>
                <a:gd name="connsiteX51" fmla="*/ 2535879 w 3116687"/>
                <a:gd name="connsiteY51" fmla="*/ 1417084 h 1527435"/>
                <a:gd name="connsiteX52" fmla="*/ 2598957 w 3116687"/>
                <a:gd name="connsiteY52" fmla="*/ 1120462 h 1527435"/>
                <a:gd name="connsiteX53" fmla="*/ 2635018 w 3116687"/>
                <a:gd name="connsiteY53" fmla="*/ 955613 h 1527435"/>
                <a:gd name="connsiteX54" fmla="*/ 2668503 w 3116687"/>
                <a:gd name="connsiteY54" fmla="*/ 795915 h 1527435"/>
                <a:gd name="connsiteX55" fmla="*/ 2686533 w 3116687"/>
                <a:gd name="connsiteY55" fmla="*/ 695460 h 1527435"/>
                <a:gd name="connsiteX56" fmla="*/ 2707139 w 3116687"/>
                <a:gd name="connsiteY56" fmla="*/ 334851 h 1527435"/>
                <a:gd name="connsiteX57" fmla="*/ 2707139 w 3116687"/>
                <a:gd name="connsiteY57" fmla="*/ 309093 h 1527435"/>
                <a:gd name="connsiteX58" fmla="*/ 2699412 w 3116687"/>
                <a:gd name="connsiteY58" fmla="*/ 291063 h 1527435"/>
                <a:gd name="connsiteX59" fmla="*/ 2686533 w 3116687"/>
                <a:gd name="connsiteY59" fmla="*/ 275608 h 1527435"/>
                <a:gd name="connsiteX60" fmla="*/ 2668503 w 3116687"/>
                <a:gd name="connsiteY60" fmla="*/ 267881 h 1527435"/>
                <a:gd name="connsiteX61" fmla="*/ 2601533 w 3116687"/>
                <a:gd name="connsiteY61" fmla="*/ 262729 h 1527435"/>
                <a:gd name="connsiteX62" fmla="*/ 2354258 w 3116687"/>
                <a:gd name="connsiteY62" fmla="*/ 270457 h 1527435"/>
                <a:gd name="connsiteX63" fmla="*/ 2137893 w 3116687"/>
                <a:gd name="connsiteY63" fmla="*/ 280760 h 1527435"/>
                <a:gd name="connsiteX64" fmla="*/ 1813346 w 3116687"/>
                <a:gd name="connsiteY64" fmla="*/ 303942 h 1527435"/>
                <a:gd name="connsiteX65" fmla="*/ 1535162 w 3116687"/>
                <a:gd name="connsiteY65" fmla="*/ 332275 h 1527435"/>
                <a:gd name="connsiteX66" fmla="*/ 1264706 w 3116687"/>
                <a:gd name="connsiteY66" fmla="*/ 376063 h 1527435"/>
                <a:gd name="connsiteX67" fmla="*/ 1068947 w 3116687"/>
                <a:gd name="connsiteY67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616811 w 3116687"/>
                <a:gd name="connsiteY50" fmla="*/ 1469481 h 1527435"/>
                <a:gd name="connsiteX51" fmla="*/ 2609669 w 3116687"/>
                <a:gd name="connsiteY51" fmla="*/ 1469481 h 1527435"/>
                <a:gd name="connsiteX52" fmla="*/ 2535879 w 3116687"/>
                <a:gd name="connsiteY52" fmla="*/ 1417084 h 1527435"/>
                <a:gd name="connsiteX53" fmla="*/ 2598957 w 3116687"/>
                <a:gd name="connsiteY53" fmla="*/ 1120462 h 1527435"/>
                <a:gd name="connsiteX54" fmla="*/ 2635018 w 3116687"/>
                <a:gd name="connsiteY54" fmla="*/ 955613 h 1527435"/>
                <a:gd name="connsiteX55" fmla="*/ 2668503 w 3116687"/>
                <a:gd name="connsiteY55" fmla="*/ 795915 h 1527435"/>
                <a:gd name="connsiteX56" fmla="*/ 2686533 w 3116687"/>
                <a:gd name="connsiteY56" fmla="*/ 695460 h 1527435"/>
                <a:gd name="connsiteX57" fmla="*/ 2707139 w 3116687"/>
                <a:gd name="connsiteY57" fmla="*/ 334851 h 1527435"/>
                <a:gd name="connsiteX58" fmla="*/ 2707139 w 3116687"/>
                <a:gd name="connsiteY58" fmla="*/ 309093 h 1527435"/>
                <a:gd name="connsiteX59" fmla="*/ 2699412 w 3116687"/>
                <a:gd name="connsiteY59" fmla="*/ 291063 h 1527435"/>
                <a:gd name="connsiteX60" fmla="*/ 2686533 w 3116687"/>
                <a:gd name="connsiteY60" fmla="*/ 275608 h 1527435"/>
                <a:gd name="connsiteX61" fmla="*/ 2668503 w 3116687"/>
                <a:gd name="connsiteY61" fmla="*/ 267881 h 1527435"/>
                <a:gd name="connsiteX62" fmla="*/ 2601533 w 3116687"/>
                <a:gd name="connsiteY62" fmla="*/ 262729 h 1527435"/>
                <a:gd name="connsiteX63" fmla="*/ 2354258 w 3116687"/>
                <a:gd name="connsiteY63" fmla="*/ 270457 h 1527435"/>
                <a:gd name="connsiteX64" fmla="*/ 2137893 w 3116687"/>
                <a:gd name="connsiteY64" fmla="*/ 280760 h 1527435"/>
                <a:gd name="connsiteX65" fmla="*/ 1813346 w 3116687"/>
                <a:gd name="connsiteY65" fmla="*/ 303942 h 1527435"/>
                <a:gd name="connsiteX66" fmla="*/ 1535162 w 3116687"/>
                <a:gd name="connsiteY66" fmla="*/ 332275 h 1527435"/>
                <a:gd name="connsiteX67" fmla="*/ 1264706 w 3116687"/>
                <a:gd name="connsiteY67" fmla="*/ 376063 h 1527435"/>
                <a:gd name="connsiteX68" fmla="*/ 1068947 w 3116687"/>
                <a:gd name="connsiteY68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609669 w 3116687"/>
                <a:gd name="connsiteY50" fmla="*/ 1469481 h 1527435"/>
                <a:gd name="connsiteX51" fmla="*/ 2535879 w 3116687"/>
                <a:gd name="connsiteY51" fmla="*/ 1417084 h 1527435"/>
                <a:gd name="connsiteX52" fmla="*/ 2598957 w 3116687"/>
                <a:gd name="connsiteY52" fmla="*/ 1120462 h 1527435"/>
                <a:gd name="connsiteX53" fmla="*/ 2635018 w 3116687"/>
                <a:gd name="connsiteY53" fmla="*/ 955613 h 1527435"/>
                <a:gd name="connsiteX54" fmla="*/ 2668503 w 3116687"/>
                <a:gd name="connsiteY54" fmla="*/ 795915 h 1527435"/>
                <a:gd name="connsiteX55" fmla="*/ 2686533 w 3116687"/>
                <a:gd name="connsiteY55" fmla="*/ 695460 h 1527435"/>
                <a:gd name="connsiteX56" fmla="*/ 2707139 w 3116687"/>
                <a:gd name="connsiteY56" fmla="*/ 334851 h 1527435"/>
                <a:gd name="connsiteX57" fmla="*/ 2707139 w 3116687"/>
                <a:gd name="connsiteY57" fmla="*/ 309093 h 1527435"/>
                <a:gd name="connsiteX58" fmla="*/ 2699412 w 3116687"/>
                <a:gd name="connsiteY58" fmla="*/ 291063 h 1527435"/>
                <a:gd name="connsiteX59" fmla="*/ 2686533 w 3116687"/>
                <a:gd name="connsiteY59" fmla="*/ 275608 h 1527435"/>
                <a:gd name="connsiteX60" fmla="*/ 2668503 w 3116687"/>
                <a:gd name="connsiteY60" fmla="*/ 267881 h 1527435"/>
                <a:gd name="connsiteX61" fmla="*/ 2601533 w 3116687"/>
                <a:gd name="connsiteY61" fmla="*/ 262729 h 1527435"/>
                <a:gd name="connsiteX62" fmla="*/ 2354258 w 3116687"/>
                <a:gd name="connsiteY62" fmla="*/ 270457 h 1527435"/>
                <a:gd name="connsiteX63" fmla="*/ 2137893 w 3116687"/>
                <a:gd name="connsiteY63" fmla="*/ 280760 h 1527435"/>
                <a:gd name="connsiteX64" fmla="*/ 1813346 w 3116687"/>
                <a:gd name="connsiteY64" fmla="*/ 303942 h 1527435"/>
                <a:gd name="connsiteX65" fmla="*/ 1535162 w 3116687"/>
                <a:gd name="connsiteY65" fmla="*/ 332275 h 1527435"/>
                <a:gd name="connsiteX66" fmla="*/ 1264706 w 3116687"/>
                <a:gd name="connsiteY66" fmla="*/ 376063 h 1527435"/>
                <a:gd name="connsiteX67" fmla="*/ 1068947 w 3116687"/>
                <a:gd name="connsiteY67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609669 w 3116687"/>
                <a:gd name="connsiteY50" fmla="*/ 1469481 h 1527435"/>
                <a:gd name="connsiteX51" fmla="*/ 2535879 w 3116687"/>
                <a:gd name="connsiteY51" fmla="*/ 1417084 h 1527435"/>
                <a:gd name="connsiteX52" fmla="*/ 2598957 w 3116687"/>
                <a:gd name="connsiteY52" fmla="*/ 1120462 h 1527435"/>
                <a:gd name="connsiteX53" fmla="*/ 2635018 w 3116687"/>
                <a:gd name="connsiteY53" fmla="*/ 955613 h 1527435"/>
                <a:gd name="connsiteX54" fmla="*/ 2668503 w 3116687"/>
                <a:gd name="connsiteY54" fmla="*/ 795915 h 1527435"/>
                <a:gd name="connsiteX55" fmla="*/ 2686533 w 3116687"/>
                <a:gd name="connsiteY55" fmla="*/ 695460 h 1527435"/>
                <a:gd name="connsiteX56" fmla="*/ 2707139 w 3116687"/>
                <a:gd name="connsiteY56" fmla="*/ 334851 h 1527435"/>
                <a:gd name="connsiteX57" fmla="*/ 2707139 w 3116687"/>
                <a:gd name="connsiteY57" fmla="*/ 309093 h 1527435"/>
                <a:gd name="connsiteX58" fmla="*/ 2699412 w 3116687"/>
                <a:gd name="connsiteY58" fmla="*/ 291063 h 1527435"/>
                <a:gd name="connsiteX59" fmla="*/ 2686533 w 3116687"/>
                <a:gd name="connsiteY59" fmla="*/ 275608 h 1527435"/>
                <a:gd name="connsiteX60" fmla="*/ 2668503 w 3116687"/>
                <a:gd name="connsiteY60" fmla="*/ 267881 h 1527435"/>
                <a:gd name="connsiteX61" fmla="*/ 2601533 w 3116687"/>
                <a:gd name="connsiteY61" fmla="*/ 262729 h 1527435"/>
                <a:gd name="connsiteX62" fmla="*/ 2354258 w 3116687"/>
                <a:gd name="connsiteY62" fmla="*/ 270457 h 1527435"/>
                <a:gd name="connsiteX63" fmla="*/ 2137893 w 3116687"/>
                <a:gd name="connsiteY63" fmla="*/ 280760 h 1527435"/>
                <a:gd name="connsiteX64" fmla="*/ 1813346 w 3116687"/>
                <a:gd name="connsiteY64" fmla="*/ 303942 h 1527435"/>
                <a:gd name="connsiteX65" fmla="*/ 1535162 w 3116687"/>
                <a:gd name="connsiteY65" fmla="*/ 332275 h 1527435"/>
                <a:gd name="connsiteX66" fmla="*/ 1264706 w 3116687"/>
                <a:gd name="connsiteY66" fmla="*/ 376063 h 1527435"/>
                <a:gd name="connsiteX67" fmla="*/ 1068947 w 3116687"/>
                <a:gd name="connsiteY67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609669 w 3116687"/>
                <a:gd name="connsiteY50" fmla="*/ 1469481 h 1527435"/>
                <a:gd name="connsiteX51" fmla="*/ 2535879 w 3116687"/>
                <a:gd name="connsiteY51" fmla="*/ 1417084 h 1527435"/>
                <a:gd name="connsiteX52" fmla="*/ 2598957 w 3116687"/>
                <a:gd name="connsiteY52" fmla="*/ 1120462 h 1527435"/>
                <a:gd name="connsiteX53" fmla="*/ 2635018 w 3116687"/>
                <a:gd name="connsiteY53" fmla="*/ 955613 h 1527435"/>
                <a:gd name="connsiteX54" fmla="*/ 2668503 w 3116687"/>
                <a:gd name="connsiteY54" fmla="*/ 795915 h 1527435"/>
                <a:gd name="connsiteX55" fmla="*/ 2686533 w 3116687"/>
                <a:gd name="connsiteY55" fmla="*/ 695460 h 1527435"/>
                <a:gd name="connsiteX56" fmla="*/ 2707139 w 3116687"/>
                <a:gd name="connsiteY56" fmla="*/ 334851 h 1527435"/>
                <a:gd name="connsiteX57" fmla="*/ 2707139 w 3116687"/>
                <a:gd name="connsiteY57" fmla="*/ 309093 h 1527435"/>
                <a:gd name="connsiteX58" fmla="*/ 2699412 w 3116687"/>
                <a:gd name="connsiteY58" fmla="*/ 291063 h 1527435"/>
                <a:gd name="connsiteX59" fmla="*/ 2686533 w 3116687"/>
                <a:gd name="connsiteY59" fmla="*/ 275608 h 1527435"/>
                <a:gd name="connsiteX60" fmla="*/ 2668503 w 3116687"/>
                <a:gd name="connsiteY60" fmla="*/ 267881 h 1527435"/>
                <a:gd name="connsiteX61" fmla="*/ 2601533 w 3116687"/>
                <a:gd name="connsiteY61" fmla="*/ 262729 h 1527435"/>
                <a:gd name="connsiteX62" fmla="*/ 2354258 w 3116687"/>
                <a:gd name="connsiteY62" fmla="*/ 270457 h 1527435"/>
                <a:gd name="connsiteX63" fmla="*/ 2137893 w 3116687"/>
                <a:gd name="connsiteY63" fmla="*/ 280760 h 1527435"/>
                <a:gd name="connsiteX64" fmla="*/ 1813346 w 3116687"/>
                <a:gd name="connsiteY64" fmla="*/ 303942 h 1527435"/>
                <a:gd name="connsiteX65" fmla="*/ 1535162 w 3116687"/>
                <a:gd name="connsiteY65" fmla="*/ 332275 h 1527435"/>
                <a:gd name="connsiteX66" fmla="*/ 1264706 w 3116687"/>
                <a:gd name="connsiteY66" fmla="*/ 376063 h 1527435"/>
                <a:gd name="connsiteX67" fmla="*/ 1068947 w 3116687"/>
                <a:gd name="connsiteY67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09669 w 3116687"/>
                <a:gd name="connsiteY49" fmla="*/ 1469481 h 1527435"/>
                <a:gd name="connsiteX50" fmla="*/ 2535879 w 3116687"/>
                <a:gd name="connsiteY50" fmla="*/ 1417084 h 1527435"/>
                <a:gd name="connsiteX51" fmla="*/ 2598957 w 3116687"/>
                <a:gd name="connsiteY51" fmla="*/ 1120462 h 1527435"/>
                <a:gd name="connsiteX52" fmla="*/ 2635018 w 3116687"/>
                <a:gd name="connsiteY52" fmla="*/ 955613 h 1527435"/>
                <a:gd name="connsiteX53" fmla="*/ 2668503 w 3116687"/>
                <a:gd name="connsiteY53" fmla="*/ 795915 h 1527435"/>
                <a:gd name="connsiteX54" fmla="*/ 2686533 w 3116687"/>
                <a:gd name="connsiteY54" fmla="*/ 695460 h 1527435"/>
                <a:gd name="connsiteX55" fmla="*/ 2707139 w 3116687"/>
                <a:gd name="connsiteY55" fmla="*/ 334851 h 1527435"/>
                <a:gd name="connsiteX56" fmla="*/ 2707139 w 3116687"/>
                <a:gd name="connsiteY56" fmla="*/ 309093 h 1527435"/>
                <a:gd name="connsiteX57" fmla="*/ 2699412 w 3116687"/>
                <a:gd name="connsiteY57" fmla="*/ 291063 h 1527435"/>
                <a:gd name="connsiteX58" fmla="*/ 2686533 w 3116687"/>
                <a:gd name="connsiteY58" fmla="*/ 275608 h 1527435"/>
                <a:gd name="connsiteX59" fmla="*/ 2668503 w 3116687"/>
                <a:gd name="connsiteY59" fmla="*/ 267881 h 1527435"/>
                <a:gd name="connsiteX60" fmla="*/ 2601533 w 3116687"/>
                <a:gd name="connsiteY60" fmla="*/ 262729 h 1527435"/>
                <a:gd name="connsiteX61" fmla="*/ 2354258 w 3116687"/>
                <a:gd name="connsiteY61" fmla="*/ 270457 h 1527435"/>
                <a:gd name="connsiteX62" fmla="*/ 2137893 w 3116687"/>
                <a:gd name="connsiteY62" fmla="*/ 280760 h 1527435"/>
                <a:gd name="connsiteX63" fmla="*/ 1813346 w 3116687"/>
                <a:gd name="connsiteY63" fmla="*/ 303942 h 1527435"/>
                <a:gd name="connsiteX64" fmla="*/ 1535162 w 3116687"/>
                <a:gd name="connsiteY64" fmla="*/ 332275 h 1527435"/>
                <a:gd name="connsiteX65" fmla="*/ 1264706 w 3116687"/>
                <a:gd name="connsiteY65" fmla="*/ 376063 h 1527435"/>
                <a:gd name="connsiteX66" fmla="*/ 1068947 w 3116687"/>
                <a:gd name="connsiteY66" fmla="*/ 396670 h 1527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116687" h="1527435">
                  <a:moveTo>
                    <a:pt x="1068947" y="396670"/>
                  </a:moveTo>
                  <a:lnTo>
                    <a:pt x="646520" y="440458"/>
                  </a:lnTo>
                  <a:lnTo>
                    <a:pt x="226668" y="484246"/>
                  </a:lnTo>
                  <a:lnTo>
                    <a:pt x="87576" y="494549"/>
                  </a:lnTo>
                  <a:lnTo>
                    <a:pt x="0" y="242123"/>
                  </a:lnTo>
                  <a:lnTo>
                    <a:pt x="46364" y="265305"/>
                  </a:lnTo>
                  <a:lnTo>
                    <a:pt x="85001" y="280760"/>
                  </a:lnTo>
                  <a:lnTo>
                    <a:pt x="126213" y="291063"/>
                  </a:lnTo>
                  <a:lnTo>
                    <a:pt x="172577" y="301366"/>
                  </a:lnTo>
                  <a:lnTo>
                    <a:pt x="229244" y="309093"/>
                  </a:lnTo>
                  <a:lnTo>
                    <a:pt x="306517" y="311669"/>
                  </a:lnTo>
                  <a:lnTo>
                    <a:pt x="378639" y="306518"/>
                  </a:lnTo>
                  <a:lnTo>
                    <a:pt x="618186" y="280760"/>
                  </a:lnTo>
                  <a:lnTo>
                    <a:pt x="880915" y="249851"/>
                  </a:lnTo>
                  <a:lnTo>
                    <a:pt x="1223493" y="208638"/>
                  </a:lnTo>
                  <a:lnTo>
                    <a:pt x="1517131" y="170002"/>
                  </a:lnTo>
                  <a:lnTo>
                    <a:pt x="1751527" y="146820"/>
                  </a:lnTo>
                  <a:lnTo>
                    <a:pt x="1973044" y="126213"/>
                  </a:lnTo>
                  <a:lnTo>
                    <a:pt x="2240924" y="97880"/>
                  </a:lnTo>
                  <a:lnTo>
                    <a:pt x="2480471" y="74698"/>
                  </a:lnTo>
                  <a:lnTo>
                    <a:pt x="2591229" y="61819"/>
                  </a:lnTo>
                  <a:lnTo>
                    <a:pt x="2647896" y="41213"/>
                  </a:lnTo>
                  <a:lnTo>
                    <a:pt x="2756079" y="0"/>
                  </a:lnTo>
                  <a:lnTo>
                    <a:pt x="2776685" y="0"/>
                  </a:lnTo>
                  <a:lnTo>
                    <a:pt x="2792140" y="2576"/>
                  </a:lnTo>
                  <a:lnTo>
                    <a:pt x="2843655" y="38637"/>
                  </a:lnTo>
                  <a:lnTo>
                    <a:pt x="2980171" y="128789"/>
                  </a:lnTo>
                  <a:lnTo>
                    <a:pt x="3049717" y="170002"/>
                  </a:lnTo>
                  <a:lnTo>
                    <a:pt x="3090930" y="195759"/>
                  </a:lnTo>
                  <a:lnTo>
                    <a:pt x="3103809" y="213790"/>
                  </a:lnTo>
                  <a:lnTo>
                    <a:pt x="3111536" y="229244"/>
                  </a:lnTo>
                  <a:lnTo>
                    <a:pt x="3116687" y="242123"/>
                  </a:lnTo>
                  <a:lnTo>
                    <a:pt x="3116687" y="260154"/>
                  </a:lnTo>
                  <a:lnTo>
                    <a:pt x="3111536" y="283336"/>
                  </a:lnTo>
                  <a:lnTo>
                    <a:pt x="3093506" y="306518"/>
                  </a:lnTo>
                  <a:lnTo>
                    <a:pt x="3067748" y="332275"/>
                  </a:lnTo>
                  <a:lnTo>
                    <a:pt x="3026535" y="479094"/>
                  </a:lnTo>
                  <a:lnTo>
                    <a:pt x="2956989" y="741823"/>
                  </a:lnTo>
                  <a:lnTo>
                    <a:pt x="2877140" y="1022583"/>
                  </a:lnTo>
                  <a:lnTo>
                    <a:pt x="2799867" y="1300767"/>
                  </a:lnTo>
                  <a:lnTo>
                    <a:pt x="2756079" y="1468192"/>
                  </a:lnTo>
                  <a:lnTo>
                    <a:pt x="2738049" y="1496525"/>
                  </a:lnTo>
                  <a:lnTo>
                    <a:pt x="2722594" y="1514556"/>
                  </a:lnTo>
                  <a:lnTo>
                    <a:pt x="2707139" y="1522283"/>
                  </a:lnTo>
                  <a:lnTo>
                    <a:pt x="2691685" y="1527435"/>
                  </a:lnTo>
                  <a:lnTo>
                    <a:pt x="2681382" y="1527435"/>
                  </a:lnTo>
                  <a:lnTo>
                    <a:pt x="2655624" y="1522283"/>
                  </a:lnTo>
                  <a:lnTo>
                    <a:pt x="2645321" y="1511980"/>
                  </a:lnTo>
                  <a:lnTo>
                    <a:pt x="2632442" y="1491374"/>
                  </a:lnTo>
                  <a:lnTo>
                    <a:pt x="2609669" y="1469481"/>
                  </a:lnTo>
                  <a:cubicBezTo>
                    <a:pt x="2557915" y="1421298"/>
                    <a:pt x="2560476" y="1434550"/>
                    <a:pt x="2535879" y="1417084"/>
                  </a:cubicBezTo>
                  <a:lnTo>
                    <a:pt x="2598957" y="1120462"/>
                  </a:lnTo>
                  <a:lnTo>
                    <a:pt x="2635018" y="955613"/>
                  </a:lnTo>
                  <a:lnTo>
                    <a:pt x="2668503" y="795915"/>
                  </a:lnTo>
                  <a:lnTo>
                    <a:pt x="2686533" y="695460"/>
                  </a:lnTo>
                  <a:lnTo>
                    <a:pt x="2707139" y="334851"/>
                  </a:lnTo>
                  <a:lnTo>
                    <a:pt x="2707139" y="309093"/>
                  </a:lnTo>
                  <a:lnTo>
                    <a:pt x="2699412" y="291063"/>
                  </a:lnTo>
                  <a:lnTo>
                    <a:pt x="2686533" y="275608"/>
                  </a:lnTo>
                  <a:lnTo>
                    <a:pt x="2668503" y="267881"/>
                  </a:lnTo>
                  <a:lnTo>
                    <a:pt x="2601533" y="262729"/>
                  </a:lnTo>
                  <a:lnTo>
                    <a:pt x="2354258" y="270457"/>
                  </a:lnTo>
                  <a:lnTo>
                    <a:pt x="2137893" y="280760"/>
                  </a:lnTo>
                  <a:lnTo>
                    <a:pt x="1813346" y="303942"/>
                  </a:lnTo>
                  <a:lnTo>
                    <a:pt x="1535162" y="332275"/>
                  </a:lnTo>
                  <a:lnTo>
                    <a:pt x="1264706" y="376063"/>
                  </a:lnTo>
                  <a:lnTo>
                    <a:pt x="1068947" y="39667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91">
              <a:extLst>
                <a:ext uri="{FF2B5EF4-FFF2-40B4-BE49-F238E27FC236}">
                  <a16:creationId xmlns:a16="http://schemas.microsoft.com/office/drawing/2014/main" id="{9D5E16EA-AD00-400D-B05F-C59F9A78C458}"/>
                </a:ext>
              </a:extLst>
            </p:cNvPr>
            <p:cNvSpPr/>
            <p:nvPr/>
          </p:nvSpPr>
          <p:spPr>
            <a:xfrm>
              <a:off x="4859338" y="2617788"/>
              <a:ext cx="311150" cy="1077912"/>
            </a:xfrm>
            <a:custGeom>
              <a:avLst/>
              <a:gdLst>
                <a:gd name="connsiteX0" fmla="*/ 285750 w 309563"/>
                <a:gd name="connsiteY0" fmla="*/ 704850 h 1078706"/>
                <a:gd name="connsiteX1" fmla="*/ 285750 w 309563"/>
                <a:gd name="connsiteY1" fmla="*/ 564356 h 1078706"/>
                <a:gd name="connsiteX2" fmla="*/ 283369 w 309563"/>
                <a:gd name="connsiteY2" fmla="*/ 435769 h 1078706"/>
                <a:gd name="connsiteX3" fmla="*/ 297657 w 309563"/>
                <a:gd name="connsiteY3" fmla="*/ 307181 h 1078706"/>
                <a:gd name="connsiteX4" fmla="*/ 304800 w 309563"/>
                <a:gd name="connsiteY4" fmla="*/ 209550 h 1078706"/>
                <a:gd name="connsiteX5" fmla="*/ 309563 w 309563"/>
                <a:gd name="connsiteY5" fmla="*/ 111919 h 1078706"/>
                <a:gd name="connsiteX6" fmla="*/ 309563 w 309563"/>
                <a:gd name="connsiteY6" fmla="*/ 0 h 1078706"/>
                <a:gd name="connsiteX7" fmla="*/ 0 w 309563"/>
                <a:gd name="connsiteY7" fmla="*/ 40481 h 1078706"/>
                <a:gd name="connsiteX8" fmla="*/ 33338 w 309563"/>
                <a:gd name="connsiteY8" fmla="*/ 138112 h 1078706"/>
                <a:gd name="connsiteX9" fmla="*/ 47625 w 309563"/>
                <a:gd name="connsiteY9" fmla="*/ 207169 h 1078706"/>
                <a:gd name="connsiteX10" fmla="*/ 57150 w 309563"/>
                <a:gd name="connsiteY10" fmla="*/ 285750 h 1078706"/>
                <a:gd name="connsiteX11" fmla="*/ 61913 w 309563"/>
                <a:gd name="connsiteY11" fmla="*/ 388144 h 1078706"/>
                <a:gd name="connsiteX12" fmla="*/ 64294 w 309563"/>
                <a:gd name="connsiteY12" fmla="*/ 483394 h 1078706"/>
                <a:gd name="connsiteX13" fmla="*/ 59532 w 309563"/>
                <a:gd name="connsiteY13" fmla="*/ 619125 h 1078706"/>
                <a:gd name="connsiteX14" fmla="*/ 66675 w 309563"/>
                <a:gd name="connsiteY14" fmla="*/ 1038225 h 1078706"/>
                <a:gd name="connsiteX15" fmla="*/ 66675 w 309563"/>
                <a:gd name="connsiteY15" fmla="*/ 1078706 h 1078706"/>
                <a:gd name="connsiteX16" fmla="*/ 285750 w 309563"/>
                <a:gd name="connsiteY16" fmla="*/ 1062037 h 1078706"/>
                <a:gd name="connsiteX17" fmla="*/ 285750 w 309563"/>
                <a:gd name="connsiteY17" fmla="*/ 704850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9563" h="1078706">
                  <a:moveTo>
                    <a:pt x="285750" y="704850"/>
                  </a:moveTo>
                  <a:lnTo>
                    <a:pt x="285750" y="564356"/>
                  </a:lnTo>
                  <a:cubicBezTo>
                    <a:pt x="284956" y="521494"/>
                    <a:pt x="284163" y="478631"/>
                    <a:pt x="283369" y="435769"/>
                  </a:cubicBezTo>
                  <a:lnTo>
                    <a:pt x="297657" y="307181"/>
                  </a:lnTo>
                  <a:lnTo>
                    <a:pt x="304800" y="209550"/>
                  </a:lnTo>
                  <a:lnTo>
                    <a:pt x="309563" y="111919"/>
                  </a:lnTo>
                  <a:lnTo>
                    <a:pt x="309563" y="0"/>
                  </a:lnTo>
                  <a:lnTo>
                    <a:pt x="0" y="40481"/>
                  </a:lnTo>
                  <a:lnTo>
                    <a:pt x="33338" y="138112"/>
                  </a:lnTo>
                  <a:lnTo>
                    <a:pt x="47625" y="207169"/>
                  </a:lnTo>
                  <a:lnTo>
                    <a:pt x="57150" y="285750"/>
                  </a:lnTo>
                  <a:lnTo>
                    <a:pt x="61913" y="388144"/>
                  </a:lnTo>
                  <a:cubicBezTo>
                    <a:pt x="62707" y="419894"/>
                    <a:pt x="63500" y="451644"/>
                    <a:pt x="64294" y="483394"/>
                  </a:cubicBezTo>
                  <a:lnTo>
                    <a:pt x="59532" y="619125"/>
                  </a:lnTo>
                  <a:lnTo>
                    <a:pt x="66675" y="1038225"/>
                  </a:lnTo>
                  <a:lnTo>
                    <a:pt x="66675" y="1078706"/>
                  </a:lnTo>
                  <a:lnTo>
                    <a:pt x="285750" y="1062037"/>
                  </a:lnTo>
                  <a:lnTo>
                    <a:pt x="285750" y="704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92">
              <a:extLst>
                <a:ext uri="{FF2B5EF4-FFF2-40B4-BE49-F238E27FC236}">
                  <a16:creationId xmlns:a16="http://schemas.microsoft.com/office/drawing/2014/main" id="{DD7ACD94-6641-4B6B-9300-93A4BD75F003}"/>
                </a:ext>
              </a:extLst>
            </p:cNvPr>
            <p:cNvSpPr/>
            <p:nvPr/>
          </p:nvSpPr>
          <p:spPr>
            <a:xfrm>
              <a:off x="3789363" y="2973388"/>
              <a:ext cx="2565400" cy="396875"/>
            </a:xfrm>
            <a:custGeom>
              <a:avLst/>
              <a:gdLst>
                <a:gd name="connsiteX0" fmla="*/ 959644 w 2566987"/>
                <a:gd name="connsiteY0" fmla="*/ 116682 h 395288"/>
                <a:gd name="connsiteX1" fmla="*/ 1154906 w 2566987"/>
                <a:gd name="connsiteY1" fmla="*/ 97632 h 395288"/>
                <a:gd name="connsiteX2" fmla="*/ 1343025 w 2566987"/>
                <a:gd name="connsiteY2" fmla="*/ 52388 h 395288"/>
                <a:gd name="connsiteX3" fmla="*/ 1612106 w 2566987"/>
                <a:gd name="connsiteY3" fmla="*/ 30957 h 395288"/>
                <a:gd name="connsiteX4" fmla="*/ 1793081 w 2566987"/>
                <a:gd name="connsiteY4" fmla="*/ 16669 h 395288"/>
                <a:gd name="connsiteX5" fmla="*/ 2012156 w 2566987"/>
                <a:gd name="connsiteY5" fmla="*/ 4763 h 395288"/>
                <a:gd name="connsiteX6" fmla="*/ 2159794 w 2566987"/>
                <a:gd name="connsiteY6" fmla="*/ 0 h 395288"/>
                <a:gd name="connsiteX7" fmla="*/ 2293144 w 2566987"/>
                <a:gd name="connsiteY7" fmla="*/ 2382 h 395288"/>
                <a:gd name="connsiteX8" fmla="*/ 2378869 w 2566987"/>
                <a:gd name="connsiteY8" fmla="*/ 7144 h 395288"/>
                <a:gd name="connsiteX9" fmla="*/ 2450306 w 2566987"/>
                <a:gd name="connsiteY9" fmla="*/ 16669 h 395288"/>
                <a:gd name="connsiteX10" fmla="*/ 2562225 w 2566987"/>
                <a:gd name="connsiteY10" fmla="*/ 40482 h 395288"/>
                <a:gd name="connsiteX11" fmla="*/ 2566987 w 2566987"/>
                <a:gd name="connsiteY11" fmla="*/ 188119 h 395288"/>
                <a:gd name="connsiteX12" fmla="*/ 2309812 w 2566987"/>
                <a:gd name="connsiteY12" fmla="*/ 180975 h 395288"/>
                <a:gd name="connsiteX13" fmla="*/ 2140744 w 2566987"/>
                <a:gd name="connsiteY13" fmla="*/ 180975 h 395288"/>
                <a:gd name="connsiteX14" fmla="*/ 1940719 w 2566987"/>
                <a:gd name="connsiteY14" fmla="*/ 185738 h 395288"/>
                <a:gd name="connsiteX15" fmla="*/ 1645444 w 2566987"/>
                <a:gd name="connsiteY15" fmla="*/ 204788 h 395288"/>
                <a:gd name="connsiteX16" fmla="*/ 1454944 w 2566987"/>
                <a:gd name="connsiteY16" fmla="*/ 221457 h 395288"/>
                <a:gd name="connsiteX17" fmla="*/ 1333500 w 2566987"/>
                <a:gd name="connsiteY17" fmla="*/ 235744 h 395288"/>
                <a:gd name="connsiteX18" fmla="*/ 1143000 w 2566987"/>
                <a:gd name="connsiteY18" fmla="*/ 273844 h 395288"/>
                <a:gd name="connsiteX19" fmla="*/ 957262 w 2566987"/>
                <a:gd name="connsiteY19" fmla="*/ 295275 h 395288"/>
                <a:gd name="connsiteX20" fmla="*/ 647700 w 2566987"/>
                <a:gd name="connsiteY20" fmla="*/ 328613 h 395288"/>
                <a:gd name="connsiteX21" fmla="*/ 371475 w 2566987"/>
                <a:gd name="connsiteY21" fmla="*/ 357188 h 395288"/>
                <a:gd name="connsiteX22" fmla="*/ 4762 w 2566987"/>
                <a:gd name="connsiteY22" fmla="*/ 395288 h 395288"/>
                <a:gd name="connsiteX23" fmla="*/ 0 w 2566987"/>
                <a:gd name="connsiteY23" fmla="*/ 214313 h 395288"/>
                <a:gd name="connsiteX24" fmla="*/ 185737 w 2566987"/>
                <a:gd name="connsiteY24" fmla="*/ 195263 h 395288"/>
                <a:gd name="connsiteX25" fmla="*/ 578644 w 2566987"/>
                <a:gd name="connsiteY25" fmla="*/ 154782 h 395288"/>
                <a:gd name="connsiteX26" fmla="*/ 890587 w 2566987"/>
                <a:gd name="connsiteY26" fmla="*/ 123825 h 395288"/>
                <a:gd name="connsiteX27" fmla="*/ 959644 w 2566987"/>
                <a:gd name="connsiteY27" fmla="*/ 116682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566987" h="395288">
                  <a:moveTo>
                    <a:pt x="959644" y="116682"/>
                  </a:moveTo>
                  <a:lnTo>
                    <a:pt x="1154906" y="97632"/>
                  </a:lnTo>
                  <a:lnTo>
                    <a:pt x="1343025" y="52388"/>
                  </a:lnTo>
                  <a:lnTo>
                    <a:pt x="1612106" y="30957"/>
                  </a:lnTo>
                  <a:lnTo>
                    <a:pt x="1793081" y="16669"/>
                  </a:lnTo>
                  <a:lnTo>
                    <a:pt x="2012156" y="4763"/>
                  </a:lnTo>
                  <a:lnTo>
                    <a:pt x="2159794" y="0"/>
                  </a:lnTo>
                  <a:lnTo>
                    <a:pt x="2293144" y="2382"/>
                  </a:lnTo>
                  <a:lnTo>
                    <a:pt x="2378869" y="7144"/>
                  </a:lnTo>
                  <a:lnTo>
                    <a:pt x="2450306" y="16669"/>
                  </a:lnTo>
                  <a:lnTo>
                    <a:pt x="2562225" y="40482"/>
                  </a:lnTo>
                  <a:lnTo>
                    <a:pt x="2566987" y="188119"/>
                  </a:lnTo>
                  <a:lnTo>
                    <a:pt x="2309812" y="180975"/>
                  </a:lnTo>
                  <a:lnTo>
                    <a:pt x="2140744" y="180975"/>
                  </a:lnTo>
                  <a:lnTo>
                    <a:pt x="1940719" y="185738"/>
                  </a:lnTo>
                  <a:lnTo>
                    <a:pt x="1645444" y="204788"/>
                  </a:lnTo>
                  <a:lnTo>
                    <a:pt x="1454944" y="221457"/>
                  </a:lnTo>
                  <a:lnTo>
                    <a:pt x="1333500" y="235744"/>
                  </a:lnTo>
                  <a:lnTo>
                    <a:pt x="1143000" y="273844"/>
                  </a:lnTo>
                  <a:lnTo>
                    <a:pt x="957262" y="295275"/>
                  </a:lnTo>
                  <a:lnTo>
                    <a:pt x="647700" y="328613"/>
                  </a:lnTo>
                  <a:lnTo>
                    <a:pt x="371475" y="357188"/>
                  </a:lnTo>
                  <a:lnTo>
                    <a:pt x="4762" y="395288"/>
                  </a:lnTo>
                  <a:lnTo>
                    <a:pt x="0" y="214313"/>
                  </a:lnTo>
                  <a:lnTo>
                    <a:pt x="185737" y="195263"/>
                  </a:lnTo>
                  <a:lnTo>
                    <a:pt x="578644" y="154782"/>
                  </a:lnTo>
                  <a:lnTo>
                    <a:pt x="890587" y="123825"/>
                  </a:lnTo>
                  <a:lnTo>
                    <a:pt x="959644" y="1166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4">
              <a:extLst>
                <a:ext uri="{FF2B5EF4-FFF2-40B4-BE49-F238E27FC236}">
                  <a16:creationId xmlns:a16="http://schemas.microsoft.com/office/drawing/2014/main" id="{64ED61E2-23B8-403E-A81F-C9061E9319D1}"/>
                </a:ext>
              </a:extLst>
            </p:cNvPr>
            <p:cNvSpPr/>
            <p:nvPr/>
          </p:nvSpPr>
          <p:spPr>
            <a:xfrm>
              <a:off x="3841750" y="3540125"/>
              <a:ext cx="2387600" cy="387350"/>
            </a:xfrm>
            <a:custGeom>
              <a:avLst/>
              <a:gdLst>
                <a:gd name="connsiteX0" fmla="*/ 1390650 w 2387600"/>
                <a:gd name="connsiteY0" fmla="*/ 241300 h 387350"/>
                <a:gd name="connsiteX1" fmla="*/ 2047875 w 2387600"/>
                <a:gd name="connsiteY1" fmla="*/ 187325 h 387350"/>
                <a:gd name="connsiteX2" fmla="*/ 2120900 w 2387600"/>
                <a:gd name="connsiteY2" fmla="*/ 180975 h 387350"/>
                <a:gd name="connsiteX3" fmla="*/ 2212975 w 2387600"/>
                <a:gd name="connsiteY3" fmla="*/ 180975 h 387350"/>
                <a:gd name="connsiteX4" fmla="*/ 2254250 w 2387600"/>
                <a:gd name="connsiteY4" fmla="*/ 187325 h 387350"/>
                <a:gd name="connsiteX5" fmla="*/ 2320925 w 2387600"/>
                <a:gd name="connsiteY5" fmla="*/ 215900 h 387350"/>
                <a:gd name="connsiteX6" fmla="*/ 2346325 w 2387600"/>
                <a:gd name="connsiteY6" fmla="*/ 225425 h 387350"/>
                <a:gd name="connsiteX7" fmla="*/ 2387600 w 2387600"/>
                <a:gd name="connsiteY7" fmla="*/ 31750 h 387350"/>
                <a:gd name="connsiteX8" fmla="*/ 2330450 w 2387600"/>
                <a:gd name="connsiteY8" fmla="*/ 15875 h 387350"/>
                <a:gd name="connsiteX9" fmla="*/ 2257425 w 2387600"/>
                <a:gd name="connsiteY9" fmla="*/ 3175 h 387350"/>
                <a:gd name="connsiteX10" fmla="*/ 2174875 w 2387600"/>
                <a:gd name="connsiteY10" fmla="*/ 0 h 387350"/>
                <a:gd name="connsiteX11" fmla="*/ 1984375 w 2387600"/>
                <a:gd name="connsiteY11" fmla="*/ 9525 h 387350"/>
                <a:gd name="connsiteX12" fmla="*/ 1314450 w 2387600"/>
                <a:gd name="connsiteY12" fmla="*/ 60325 h 387350"/>
                <a:gd name="connsiteX13" fmla="*/ 952500 w 2387600"/>
                <a:gd name="connsiteY13" fmla="*/ 104775 h 387350"/>
                <a:gd name="connsiteX14" fmla="*/ 234950 w 2387600"/>
                <a:gd name="connsiteY14" fmla="*/ 200025 h 387350"/>
                <a:gd name="connsiteX15" fmla="*/ 0 w 2387600"/>
                <a:gd name="connsiteY15" fmla="*/ 231775 h 387350"/>
                <a:gd name="connsiteX16" fmla="*/ 47625 w 2387600"/>
                <a:gd name="connsiteY16" fmla="*/ 387350 h 387350"/>
                <a:gd name="connsiteX17" fmla="*/ 234950 w 2387600"/>
                <a:gd name="connsiteY17" fmla="*/ 365125 h 387350"/>
                <a:gd name="connsiteX18" fmla="*/ 882650 w 2387600"/>
                <a:gd name="connsiteY18" fmla="*/ 295275 h 387350"/>
                <a:gd name="connsiteX19" fmla="*/ 1044575 w 2387600"/>
                <a:gd name="connsiteY19" fmla="*/ 273050 h 387350"/>
                <a:gd name="connsiteX20" fmla="*/ 1168400 w 2387600"/>
                <a:gd name="connsiteY20" fmla="*/ 260350 h 387350"/>
                <a:gd name="connsiteX21" fmla="*/ 1390650 w 2387600"/>
                <a:gd name="connsiteY21" fmla="*/ 241300 h 38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387600" h="387350">
                  <a:moveTo>
                    <a:pt x="1390650" y="241300"/>
                  </a:moveTo>
                  <a:lnTo>
                    <a:pt x="2047875" y="187325"/>
                  </a:lnTo>
                  <a:lnTo>
                    <a:pt x="2120900" y="180975"/>
                  </a:lnTo>
                  <a:lnTo>
                    <a:pt x="2212975" y="180975"/>
                  </a:lnTo>
                  <a:lnTo>
                    <a:pt x="2254250" y="187325"/>
                  </a:lnTo>
                  <a:lnTo>
                    <a:pt x="2320925" y="215900"/>
                  </a:lnTo>
                  <a:lnTo>
                    <a:pt x="2346325" y="225425"/>
                  </a:lnTo>
                  <a:lnTo>
                    <a:pt x="2387600" y="31750"/>
                  </a:lnTo>
                  <a:lnTo>
                    <a:pt x="2330450" y="15875"/>
                  </a:lnTo>
                  <a:lnTo>
                    <a:pt x="2257425" y="3175"/>
                  </a:lnTo>
                  <a:lnTo>
                    <a:pt x="2174875" y="0"/>
                  </a:lnTo>
                  <a:lnTo>
                    <a:pt x="1984375" y="9525"/>
                  </a:lnTo>
                  <a:lnTo>
                    <a:pt x="1314450" y="60325"/>
                  </a:lnTo>
                  <a:lnTo>
                    <a:pt x="952500" y="104775"/>
                  </a:lnTo>
                  <a:lnTo>
                    <a:pt x="234950" y="200025"/>
                  </a:lnTo>
                  <a:lnTo>
                    <a:pt x="0" y="231775"/>
                  </a:lnTo>
                  <a:lnTo>
                    <a:pt x="47625" y="387350"/>
                  </a:lnTo>
                  <a:lnTo>
                    <a:pt x="234950" y="365125"/>
                  </a:lnTo>
                  <a:lnTo>
                    <a:pt x="882650" y="295275"/>
                  </a:lnTo>
                  <a:lnTo>
                    <a:pt x="1044575" y="273050"/>
                  </a:lnTo>
                  <a:lnTo>
                    <a:pt x="1168400" y="260350"/>
                  </a:lnTo>
                  <a:lnTo>
                    <a:pt x="1390650" y="241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95">
              <a:extLst>
                <a:ext uri="{FF2B5EF4-FFF2-40B4-BE49-F238E27FC236}">
                  <a16:creationId xmlns:a16="http://schemas.microsoft.com/office/drawing/2014/main" id="{223B8FE4-6058-40CD-A670-750689CD0FC2}"/>
                </a:ext>
              </a:extLst>
            </p:cNvPr>
            <p:cNvSpPr/>
            <p:nvPr/>
          </p:nvSpPr>
          <p:spPr>
            <a:xfrm>
              <a:off x="5391150" y="4395788"/>
              <a:ext cx="1093788" cy="1654175"/>
            </a:xfrm>
            <a:custGeom>
              <a:avLst/>
              <a:gdLst>
                <a:gd name="connsiteX0" fmla="*/ 525236 w 1094014"/>
                <a:gd name="connsiteY0" fmla="*/ 764722 h 1654629"/>
                <a:gd name="connsiteX1" fmla="*/ 557893 w 1094014"/>
                <a:gd name="connsiteY1" fmla="*/ 699407 h 1654629"/>
                <a:gd name="connsiteX2" fmla="*/ 604157 w 1094014"/>
                <a:gd name="connsiteY2" fmla="*/ 606879 h 1654629"/>
                <a:gd name="connsiteX3" fmla="*/ 647700 w 1094014"/>
                <a:gd name="connsiteY3" fmla="*/ 517072 h 1654629"/>
                <a:gd name="connsiteX4" fmla="*/ 710293 w 1094014"/>
                <a:gd name="connsiteY4" fmla="*/ 375557 h 1654629"/>
                <a:gd name="connsiteX5" fmla="*/ 762000 w 1094014"/>
                <a:gd name="connsiteY5" fmla="*/ 244929 h 1654629"/>
                <a:gd name="connsiteX6" fmla="*/ 791936 w 1094014"/>
                <a:gd name="connsiteY6" fmla="*/ 166007 h 1654629"/>
                <a:gd name="connsiteX7" fmla="*/ 805543 w 1094014"/>
                <a:gd name="connsiteY7" fmla="*/ 130629 h 1654629"/>
                <a:gd name="connsiteX8" fmla="*/ 810986 w 1094014"/>
                <a:gd name="connsiteY8" fmla="*/ 111579 h 1654629"/>
                <a:gd name="connsiteX9" fmla="*/ 816429 w 1094014"/>
                <a:gd name="connsiteY9" fmla="*/ 78922 h 1654629"/>
                <a:gd name="connsiteX10" fmla="*/ 816429 w 1094014"/>
                <a:gd name="connsiteY10" fmla="*/ 59872 h 1654629"/>
                <a:gd name="connsiteX11" fmla="*/ 805543 w 1094014"/>
                <a:gd name="connsiteY11" fmla="*/ 0 h 1654629"/>
                <a:gd name="connsiteX12" fmla="*/ 1094014 w 1094014"/>
                <a:gd name="connsiteY12" fmla="*/ 214993 h 1654629"/>
                <a:gd name="connsiteX13" fmla="*/ 1072243 w 1094014"/>
                <a:gd name="connsiteY13" fmla="*/ 244929 h 1654629"/>
                <a:gd name="connsiteX14" fmla="*/ 1045029 w 1094014"/>
                <a:gd name="connsiteY14" fmla="*/ 296636 h 1654629"/>
                <a:gd name="connsiteX15" fmla="*/ 987879 w 1094014"/>
                <a:gd name="connsiteY15" fmla="*/ 421822 h 1654629"/>
                <a:gd name="connsiteX16" fmla="*/ 922564 w 1094014"/>
                <a:gd name="connsiteY16" fmla="*/ 552450 h 1654629"/>
                <a:gd name="connsiteX17" fmla="*/ 835479 w 1094014"/>
                <a:gd name="connsiteY17" fmla="*/ 723900 h 1654629"/>
                <a:gd name="connsiteX18" fmla="*/ 775607 w 1094014"/>
                <a:gd name="connsiteY18" fmla="*/ 835479 h 1654629"/>
                <a:gd name="connsiteX19" fmla="*/ 696686 w 1094014"/>
                <a:gd name="connsiteY19" fmla="*/ 979714 h 1654629"/>
                <a:gd name="connsiteX20" fmla="*/ 625929 w 1094014"/>
                <a:gd name="connsiteY20" fmla="*/ 1104900 h 1654629"/>
                <a:gd name="connsiteX21" fmla="*/ 563336 w 1094014"/>
                <a:gd name="connsiteY21" fmla="*/ 1200150 h 1654629"/>
                <a:gd name="connsiteX22" fmla="*/ 489857 w 1094014"/>
                <a:gd name="connsiteY22" fmla="*/ 1298122 h 1654629"/>
                <a:gd name="connsiteX23" fmla="*/ 419100 w 1094014"/>
                <a:gd name="connsiteY23" fmla="*/ 1379764 h 1654629"/>
                <a:gd name="connsiteX24" fmla="*/ 353786 w 1094014"/>
                <a:gd name="connsiteY24" fmla="*/ 1445079 h 1654629"/>
                <a:gd name="connsiteX25" fmla="*/ 272143 w 1094014"/>
                <a:gd name="connsiteY25" fmla="*/ 1521279 h 1654629"/>
                <a:gd name="connsiteX26" fmla="*/ 187779 w 1094014"/>
                <a:gd name="connsiteY26" fmla="*/ 1586593 h 1654629"/>
                <a:gd name="connsiteX27" fmla="*/ 114300 w 1094014"/>
                <a:gd name="connsiteY27" fmla="*/ 1638300 h 1654629"/>
                <a:gd name="connsiteX28" fmla="*/ 76200 w 1094014"/>
                <a:gd name="connsiteY28" fmla="*/ 1654629 h 1654629"/>
                <a:gd name="connsiteX29" fmla="*/ 48986 w 1094014"/>
                <a:gd name="connsiteY29" fmla="*/ 1651907 h 1654629"/>
                <a:gd name="connsiteX30" fmla="*/ 27214 w 1094014"/>
                <a:gd name="connsiteY30" fmla="*/ 1646464 h 1654629"/>
                <a:gd name="connsiteX31" fmla="*/ 10886 w 1094014"/>
                <a:gd name="connsiteY31" fmla="*/ 1630136 h 1654629"/>
                <a:gd name="connsiteX32" fmla="*/ 2721 w 1094014"/>
                <a:gd name="connsiteY32" fmla="*/ 1605643 h 1654629"/>
                <a:gd name="connsiteX33" fmla="*/ 0 w 1094014"/>
                <a:gd name="connsiteY33" fmla="*/ 1592036 h 1654629"/>
                <a:gd name="connsiteX34" fmla="*/ 228600 w 1094014"/>
                <a:gd name="connsiteY34" fmla="*/ 1221922 h 1654629"/>
                <a:gd name="connsiteX35" fmla="*/ 266700 w 1094014"/>
                <a:gd name="connsiteY35" fmla="*/ 1175657 h 1654629"/>
                <a:gd name="connsiteX36" fmla="*/ 321129 w 1094014"/>
                <a:gd name="connsiteY36" fmla="*/ 1096736 h 1654629"/>
                <a:gd name="connsiteX37" fmla="*/ 408214 w 1094014"/>
                <a:gd name="connsiteY37" fmla="*/ 968829 h 1654629"/>
                <a:gd name="connsiteX38" fmla="*/ 525236 w 1094014"/>
                <a:gd name="connsiteY38" fmla="*/ 764722 h 1654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94014" h="1654629">
                  <a:moveTo>
                    <a:pt x="525236" y="764722"/>
                  </a:moveTo>
                  <a:lnTo>
                    <a:pt x="557893" y="699407"/>
                  </a:lnTo>
                  <a:lnTo>
                    <a:pt x="604157" y="606879"/>
                  </a:lnTo>
                  <a:lnTo>
                    <a:pt x="647700" y="517072"/>
                  </a:lnTo>
                  <a:lnTo>
                    <a:pt x="710293" y="375557"/>
                  </a:lnTo>
                  <a:lnTo>
                    <a:pt x="762000" y="244929"/>
                  </a:lnTo>
                  <a:lnTo>
                    <a:pt x="791936" y="166007"/>
                  </a:lnTo>
                  <a:lnTo>
                    <a:pt x="805543" y="130629"/>
                  </a:lnTo>
                  <a:lnTo>
                    <a:pt x="810986" y="111579"/>
                  </a:lnTo>
                  <a:lnTo>
                    <a:pt x="816429" y="78922"/>
                  </a:lnTo>
                  <a:lnTo>
                    <a:pt x="816429" y="59872"/>
                  </a:lnTo>
                  <a:lnTo>
                    <a:pt x="805543" y="0"/>
                  </a:lnTo>
                  <a:lnTo>
                    <a:pt x="1094014" y="214993"/>
                  </a:lnTo>
                  <a:lnTo>
                    <a:pt x="1072243" y="244929"/>
                  </a:lnTo>
                  <a:lnTo>
                    <a:pt x="1045029" y="296636"/>
                  </a:lnTo>
                  <a:lnTo>
                    <a:pt x="987879" y="421822"/>
                  </a:lnTo>
                  <a:lnTo>
                    <a:pt x="922564" y="552450"/>
                  </a:lnTo>
                  <a:lnTo>
                    <a:pt x="835479" y="723900"/>
                  </a:lnTo>
                  <a:lnTo>
                    <a:pt x="775607" y="835479"/>
                  </a:lnTo>
                  <a:lnTo>
                    <a:pt x="696686" y="979714"/>
                  </a:lnTo>
                  <a:lnTo>
                    <a:pt x="625929" y="1104900"/>
                  </a:lnTo>
                  <a:lnTo>
                    <a:pt x="563336" y="1200150"/>
                  </a:lnTo>
                  <a:lnTo>
                    <a:pt x="489857" y="1298122"/>
                  </a:lnTo>
                  <a:lnTo>
                    <a:pt x="419100" y="1379764"/>
                  </a:lnTo>
                  <a:lnTo>
                    <a:pt x="353786" y="1445079"/>
                  </a:lnTo>
                  <a:lnTo>
                    <a:pt x="272143" y="1521279"/>
                  </a:lnTo>
                  <a:lnTo>
                    <a:pt x="187779" y="1586593"/>
                  </a:lnTo>
                  <a:lnTo>
                    <a:pt x="114300" y="1638300"/>
                  </a:lnTo>
                  <a:lnTo>
                    <a:pt x="76200" y="1654629"/>
                  </a:lnTo>
                  <a:lnTo>
                    <a:pt x="48986" y="1651907"/>
                  </a:lnTo>
                  <a:lnTo>
                    <a:pt x="27214" y="1646464"/>
                  </a:lnTo>
                  <a:lnTo>
                    <a:pt x="10886" y="1630136"/>
                  </a:lnTo>
                  <a:lnTo>
                    <a:pt x="2721" y="1605643"/>
                  </a:lnTo>
                  <a:lnTo>
                    <a:pt x="0" y="1592036"/>
                  </a:lnTo>
                  <a:lnTo>
                    <a:pt x="228600" y="1221922"/>
                  </a:lnTo>
                  <a:lnTo>
                    <a:pt x="266700" y="1175657"/>
                  </a:lnTo>
                  <a:lnTo>
                    <a:pt x="321129" y="1096736"/>
                  </a:lnTo>
                  <a:lnTo>
                    <a:pt x="408214" y="968829"/>
                  </a:lnTo>
                  <a:lnTo>
                    <a:pt x="525236" y="7647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96">
              <a:extLst>
                <a:ext uri="{FF2B5EF4-FFF2-40B4-BE49-F238E27FC236}">
                  <a16:creationId xmlns:a16="http://schemas.microsoft.com/office/drawing/2014/main" id="{8B93ED1A-6356-4302-BFA6-5E6F1C568832}"/>
                </a:ext>
              </a:extLst>
            </p:cNvPr>
            <p:cNvSpPr/>
            <p:nvPr/>
          </p:nvSpPr>
          <p:spPr>
            <a:xfrm>
              <a:off x="4910138" y="5380038"/>
              <a:ext cx="847725" cy="647700"/>
            </a:xfrm>
            <a:custGeom>
              <a:avLst/>
              <a:gdLst>
                <a:gd name="connsiteX0" fmla="*/ 188118 w 847725"/>
                <a:gd name="connsiteY0" fmla="*/ 73819 h 647700"/>
                <a:gd name="connsiteX1" fmla="*/ 352425 w 847725"/>
                <a:gd name="connsiteY1" fmla="*/ 150019 h 647700"/>
                <a:gd name="connsiteX2" fmla="*/ 450056 w 847725"/>
                <a:gd name="connsiteY2" fmla="*/ 192881 h 647700"/>
                <a:gd name="connsiteX3" fmla="*/ 504825 w 847725"/>
                <a:gd name="connsiteY3" fmla="*/ 219075 h 647700"/>
                <a:gd name="connsiteX4" fmla="*/ 540543 w 847725"/>
                <a:gd name="connsiteY4" fmla="*/ 235744 h 647700"/>
                <a:gd name="connsiteX5" fmla="*/ 571500 w 847725"/>
                <a:gd name="connsiteY5" fmla="*/ 250031 h 647700"/>
                <a:gd name="connsiteX6" fmla="*/ 604837 w 847725"/>
                <a:gd name="connsiteY6" fmla="*/ 257175 h 647700"/>
                <a:gd name="connsiteX7" fmla="*/ 628650 w 847725"/>
                <a:gd name="connsiteY7" fmla="*/ 259556 h 647700"/>
                <a:gd name="connsiteX8" fmla="*/ 654843 w 847725"/>
                <a:gd name="connsiteY8" fmla="*/ 257175 h 647700"/>
                <a:gd name="connsiteX9" fmla="*/ 697706 w 847725"/>
                <a:gd name="connsiteY9" fmla="*/ 245269 h 647700"/>
                <a:gd name="connsiteX10" fmla="*/ 731043 w 847725"/>
                <a:gd name="connsiteY10" fmla="*/ 219075 h 647700"/>
                <a:gd name="connsiteX11" fmla="*/ 847725 w 847725"/>
                <a:gd name="connsiteY11" fmla="*/ 152400 h 647700"/>
                <a:gd name="connsiteX12" fmla="*/ 495300 w 847725"/>
                <a:gd name="connsiteY12" fmla="*/ 647700 h 647700"/>
                <a:gd name="connsiteX13" fmla="*/ 481012 w 847725"/>
                <a:gd name="connsiteY13" fmla="*/ 607219 h 647700"/>
                <a:gd name="connsiteX14" fmla="*/ 461962 w 847725"/>
                <a:gd name="connsiteY14" fmla="*/ 531019 h 647700"/>
                <a:gd name="connsiteX15" fmla="*/ 442912 w 847725"/>
                <a:gd name="connsiteY15" fmla="*/ 471487 h 647700"/>
                <a:gd name="connsiteX16" fmla="*/ 421481 w 847725"/>
                <a:gd name="connsiteY16" fmla="*/ 416719 h 647700"/>
                <a:gd name="connsiteX17" fmla="*/ 402431 w 847725"/>
                <a:gd name="connsiteY17" fmla="*/ 381000 h 647700"/>
                <a:gd name="connsiteX18" fmla="*/ 378618 w 847725"/>
                <a:gd name="connsiteY18" fmla="*/ 357187 h 647700"/>
                <a:gd name="connsiteX19" fmla="*/ 297656 w 847725"/>
                <a:gd name="connsiteY19" fmla="*/ 283369 h 647700"/>
                <a:gd name="connsiteX20" fmla="*/ 209550 w 847725"/>
                <a:gd name="connsiteY20" fmla="*/ 211931 h 647700"/>
                <a:gd name="connsiteX21" fmla="*/ 114300 w 847725"/>
                <a:gd name="connsiteY21" fmla="*/ 133350 h 647700"/>
                <a:gd name="connsiteX22" fmla="*/ 35718 w 847725"/>
                <a:gd name="connsiteY22" fmla="*/ 76200 h 647700"/>
                <a:gd name="connsiteX23" fmla="*/ 14287 w 847725"/>
                <a:gd name="connsiteY23" fmla="*/ 57150 h 647700"/>
                <a:gd name="connsiteX24" fmla="*/ 4762 w 847725"/>
                <a:gd name="connsiteY24" fmla="*/ 40481 h 647700"/>
                <a:gd name="connsiteX25" fmla="*/ 0 w 847725"/>
                <a:gd name="connsiteY25" fmla="*/ 23812 h 647700"/>
                <a:gd name="connsiteX26" fmla="*/ 0 w 847725"/>
                <a:gd name="connsiteY26" fmla="*/ 11906 h 647700"/>
                <a:gd name="connsiteX27" fmla="*/ 2381 w 847725"/>
                <a:gd name="connsiteY27" fmla="*/ 2381 h 647700"/>
                <a:gd name="connsiteX28" fmla="*/ 14287 w 847725"/>
                <a:gd name="connsiteY28" fmla="*/ 0 h 647700"/>
                <a:gd name="connsiteX29" fmla="*/ 26193 w 847725"/>
                <a:gd name="connsiteY29" fmla="*/ 2381 h 647700"/>
                <a:gd name="connsiteX30" fmla="*/ 83343 w 847725"/>
                <a:gd name="connsiteY30" fmla="*/ 26194 h 647700"/>
                <a:gd name="connsiteX31" fmla="*/ 188118 w 847725"/>
                <a:gd name="connsiteY31" fmla="*/ 73819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47725" h="647700">
                  <a:moveTo>
                    <a:pt x="188118" y="73819"/>
                  </a:moveTo>
                  <a:lnTo>
                    <a:pt x="352425" y="150019"/>
                  </a:lnTo>
                  <a:lnTo>
                    <a:pt x="450056" y="192881"/>
                  </a:lnTo>
                  <a:lnTo>
                    <a:pt x="504825" y="219075"/>
                  </a:lnTo>
                  <a:lnTo>
                    <a:pt x="540543" y="235744"/>
                  </a:lnTo>
                  <a:lnTo>
                    <a:pt x="571500" y="250031"/>
                  </a:lnTo>
                  <a:lnTo>
                    <a:pt x="604837" y="257175"/>
                  </a:lnTo>
                  <a:lnTo>
                    <a:pt x="628650" y="259556"/>
                  </a:lnTo>
                  <a:lnTo>
                    <a:pt x="654843" y="257175"/>
                  </a:lnTo>
                  <a:lnTo>
                    <a:pt x="697706" y="245269"/>
                  </a:lnTo>
                  <a:lnTo>
                    <a:pt x="731043" y="219075"/>
                  </a:lnTo>
                  <a:lnTo>
                    <a:pt x="847725" y="152400"/>
                  </a:lnTo>
                  <a:lnTo>
                    <a:pt x="495300" y="647700"/>
                  </a:lnTo>
                  <a:lnTo>
                    <a:pt x="481012" y="607219"/>
                  </a:lnTo>
                  <a:lnTo>
                    <a:pt x="461962" y="531019"/>
                  </a:lnTo>
                  <a:lnTo>
                    <a:pt x="442912" y="471487"/>
                  </a:lnTo>
                  <a:lnTo>
                    <a:pt x="421481" y="416719"/>
                  </a:lnTo>
                  <a:lnTo>
                    <a:pt x="402431" y="381000"/>
                  </a:lnTo>
                  <a:lnTo>
                    <a:pt x="378618" y="357187"/>
                  </a:lnTo>
                  <a:lnTo>
                    <a:pt x="297656" y="283369"/>
                  </a:lnTo>
                  <a:lnTo>
                    <a:pt x="209550" y="211931"/>
                  </a:lnTo>
                  <a:lnTo>
                    <a:pt x="114300" y="133350"/>
                  </a:lnTo>
                  <a:lnTo>
                    <a:pt x="35718" y="76200"/>
                  </a:lnTo>
                  <a:lnTo>
                    <a:pt x="14287" y="57150"/>
                  </a:lnTo>
                  <a:lnTo>
                    <a:pt x="4762" y="40481"/>
                  </a:lnTo>
                  <a:lnTo>
                    <a:pt x="0" y="23812"/>
                  </a:lnTo>
                  <a:lnTo>
                    <a:pt x="0" y="11906"/>
                  </a:lnTo>
                  <a:lnTo>
                    <a:pt x="2381" y="2381"/>
                  </a:lnTo>
                  <a:lnTo>
                    <a:pt x="14287" y="0"/>
                  </a:lnTo>
                  <a:lnTo>
                    <a:pt x="26193" y="2381"/>
                  </a:lnTo>
                  <a:lnTo>
                    <a:pt x="83343" y="26194"/>
                  </a:lnTo>
                  <a:lnTo>
                    <a:pt x="188118" y="73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97">
              <a:extLst>
                <a:ext uri="{FF2B5EF4-FFF2-40B4-BE49-F238E27FC236}">
                  <a16:creationId xmlns:a16="http://schemas.microsoft.com/office/drawing/2014/main" id="{FAA52A00-6C66-4049-9609-4BBBDC5631B1}"/>
                </a:ext>
              </a:extLst>
            </p:cNvPr>
            <p:cNvSpPr/>
            <p:nvPr/>
          </p:nvSpPr>
          <p:spPr>
            <a:xfrm>
              <a:off x="3013075" y="3784600"/>
              <a:ext cx="2178050" cy="2292350"/>
            </a:xfrm>
            <a:custGeom>
              <a:avLst/>
              <a:gdLst>
                <a:gd name="connsiteX0" fmla="*/ 1828800 w 2178050"/>
                <a:gd name="connsiteY0" fmla="*/ 844550 h 2292350"/>
                <a:gd name="connsiteX1" fmla="*/ 1917700 w 2178050"/>
                <a:gd name="connsiteY1" fmla="*/ 704850 h 2292350"/>
                <a:gd name="connsiteX2" fmla="*/ 2012950 w 2178050"/>
                <a:gd name="connsiteY2" fmla="*/ 546100 h 2292350"/>
                <a:gd name="connsiteX3" fmla="*/ 2085975 w 2178050"/>
                <a:gd name="connsiteY3" fmla="*/ 463550 h 2292350"/>
                <a:gd name="connsiteX4" fmla="*/ 2152650 w 2178050"/>
                <a:gd name="connsiteY4" fmla="*/ 377825 h 2292350"/>
                <a:gd name="connsiteX5" fmla="*/ 2178050 w 2178050"/>
                <a:gd name="connsiteY5" fmla="*/ 330200 h 2292350"/>
                <a:gd name="connsiteX6" fmla="*/ 2178050 w 2178050"/>
                <a:gd name="connsiteY6" fmla="*/ 320675 h 2292350"/>
                <a:gd name="connsiteX7" fmla="*/ 2171700 w 2178050"/>
                <a:gd name="connsiteY7" fmla="*/ 295275 h 2292350"/>
                <a:gd name="connsiteX8" fmla="*/ 2159000 w 2178050"/>
                <a:gd name="connsiteY8" fmla="*/ 263525 h 2292350"/>
                <a:gd name="connsiteX9" fmla="*/ 2120900 w 2178050"/>
                <a:gd name="connsiteY9" fmla="*/ 215900 h 2292350"/>
                <a:gd name="connsiteX10" fmla="*/ 2073275 w 2178050"/>
                <a:gd name="connsiteY10" fmla="*/ 168275 h 2292350"/>
                <a:gd name="connsiteX11" fmla="*/ 2028825 w 2178050"/>
                <a:gd name="connsiteY11" fmla="*/ 133350 h 2292350"/>
                <a:gd name="connsiteX12" fmla="*/ 1965325 w 2178050"/>
                <a:gd name="connsiteY12" fmla="*/ 88900 h 2292350"/>
                <a:gd name="connsiteX13" fmla="*/ 1908175 w 2178050"/>
                <a:gd name="connsiteY13" fmla="*/ 50800 h 2292350"/>
                <a:gd name="connsiteX14" fmla="*/ 1825625 w 2178050"/>
                <a:gd name="connsiteY14" fmla="*/ 0 h 2292350"/>
                <a:gd name="connsiteX15" fmla="*/ 1727200 w 2178050"/>
                <a:gd name="connsiteY15" fmla="*/ 19050 h 2292350"/>
                <a:gd name="connsiteX16" fmla="*/ 1781175 w 2178050"/>
                <a:gd name="connsiteY16" fmla="*/ 73025 h 2292350"/>
                <a:gd name="connsiteX17" fmla="*/ 1803400 w 2178050"/>
                <a:gd name="connsiteY17" fmla="*/ 101600 h 2292350"/>
                <a:gd name="connsiteX18" fmla="*/ 1835150 w 2178050"/>
                <a:gd name="connsiteY18" fmla="*/ 152400 h 2292350"/>
                <a:gd name="connsiteX19" fmla="*/ 1851025 w 2178050"/>
                <a:gd name="connsiteY19" fmla="*/ 193675 h 2292350"/>
                <a:gd name="connsiteX20" fmla="*/ 1854200 w 2178050"/>
                <a:gd name="connsiteY20" fmla="*/ 225425 h 2292350"/>
                <a:gd name="connsiteX21" fmla="*/ 1851025 w 2178050"/>
                <a:gd name="connsiteY21" fmla="*/ 269875 h 2292350"/>
                <a:gd name="connsiteX22" fmla="*/ 1809750 w 2178050"/>
                <a:gd name="connsiteY22" fmla="*/ 374650 h 2292350"/>
                <a:gd name="connsiteX23" fmla="*/ 1736725 w 2178050"/>
                <a:gd name="connsiteY23" fmla="*/ 542925 h 2292350"/>
                <a:gd name="connsiteX24" fmla="*/ 1711325 w 2178050"/>
                <a:gd name="connsiteY24" fmla="*/ 596900 h 2292350"/>
                <a:gd name="connsiteX25" fmla="*/ 1587500 w 2178050"/>
                <a:gd name="connsiteY25" fmla="*/ 815975 h 2292350"/>
                <a:gd name="connsiteX26" fmla="*/ 1514475 w 2178050"/>
                <a:gd name="connsiteY26" fmla="*/ 933450 h 2292350"/>
                <a:gd name="connsiteX27" fmla="*/ 1431925 w 2178050"/>
                <a:gd name="connsiteY27" fmla="*/ 1050925 h 2292350"/>
                <a:gd name="connsiteX28" fmla="*/ 1320800 w 2178050"/>
                <a:gd name="connsiteY28" fmla="*/ 1193800 h 2292350"/>
                <a:gd name="connsiteX29" fmla="*/ 1190625 w 2178050"/>
                <a:gd name="connsiteY29" fmla="*/ 1346200 h 2292350"/>
                <a:gd name="connsiteX30" fmla="*/ 1069975 w 2178050"/>
                <a:gd name="connsiteY30" fmla="*/ 1470025 h 2292350"/>
                <a:gd name="connsiteX31" fmla="*/ 885825 w 2178050"/>
                <a:gd name="connsiteY31" fmla="*/ 1635125 h 2292350"/>
                <a:gd name="connsiteX32" fmla="*/ 812800 w 2178050"/>
                <a:gd name="connsiteY32" fmla="*/ 1698625 h 2292350"/>
                <a:gd name="connsiteX33" fmla="*/ 638175 w 2178050"/>
                <a:gd name="connsiteY33" fmla="*/ 1828800 h 2292350"/>
                <a:gd name="connsiteX34" fmla="*/ 466725 w 2178050"/>
                <a:gd name="connsiteY34" fmla="*/ 1946275 h 2292350"/>
                <a:gd name="connsiteX35" fmla="*/ 327025 w 2178050"/>
                <a:gd name="connsiteY35" fmla="*/ 2041525 h 2292350"/>
                <a:gd name="connsiteX36" fmla="*/ 47625 w 2178050"/>
                <a:gd name="connsiteY36" fmla="*/ 2212975 h 2292350"/>
                <a:gd name="connsiteX37" fmla="*/ 9525 w 2178050"/>
                <a:gd name="connsiteY37" fmla="*/ 2238375 h 2292350"/>
                <a:gd name="connsiteX38" fmla="*/ 0 w 2178050"/>
                <a:gd name="connsiteY38" fmla="*/ 2263775 h 2292350"/>
                <a:gd name="connsiteX39" fmla="*/ 0 w 2178050"/>
                <a:gd name="connsiteY39" fmla="*/ 2279650 h 2292350"/>
                <a:gd name="connsiteX40" fmla="*/ 3175 w 2178050"/>
                <a:gd name="connsiteY40" fmla="*/ 2286000 h 2292350"/>
                <a:gd name="connsiteX41" fmla="*/ 19050 w 2178050"/>
                <a:gd name="connsiteY41" fmla="*/ 2292350 h 2292350"/>
                <a:gd name="connsiteX42" fmla="*/ 34925 w 2178050"/>
                <a:gd name="connsiteY42" fmla="*/ 2289175 h 2292350"/>
                <a:gd name="connsiteX43" fmla="*/ 234950 w 2178050"/>
                <a:gd name="connsiteY43" fmla="*/ 2200275 h 2292350"/>
                <a:gd name="connsiteX44" fmla="*/ 434975 w 2178050"/>
                <a:gd name="connsiteY44" fmla="*/ 2098675 h 2292350"/>
                <a:gd name="connsiteX45" fmla="*/ 615950 w 2178050"/>
                <a:gd name="connsiteY45" fmla="*/ 2000250 h 2292350"/>
                <a:gd name="connsiteX46" fmla="*/ 793750 w 2178050"/>
                <a:gd name="connsiteY46" fmla="*/ 1892300 h 2292350"/>
                <a:gd name="connsiteX47" fmla="*/ 939800 w 2178050"/>
                <a:gd name="connsiteY47" fmla="*/ 1793875 h 2292350"/>
                <a:gd name="connsiteX48" fmla="*/ 1050925 w 2178050"/>
                <a:gd name="connsiteY48" fmla="*/ 1708150 h 2292350"/>
                <a:gd name="connsiteX49" fmla="*/ 1187450 w 2178050"/>
                <a:gd name="connsiteY49" fmla="*/ 1600200 h 2292350"/>
                <a:gd name="connsiteX50" fmla="*/ 1330325 w 2178050"/>
                <a:gd name="connsiteY50" fmla="*/ 1463675 h 2292350"/>
                <a:gd name="connsiteX51" fmla="*/ 1463675 w 2178050"/>
                <a:gd name="connsiteY51" fmla="*/ 1323975 h 2292350"/>
                <a:gd name="connsiteX52" fmla="*/ 1584325 w 2178050"/>
                <a:gd name="connsiteY52" fmla="*/ 1181100 h 2292350"/>
                <a:gd name="connsiteX53" fmla="*/ 1689100 w 2178050"/>
                <a:gd name="connsiteY53" fmla="*/ 1047750 h 2292350"/>
                <a:gd name="connsiteX54" fmla="*/ 1828800 w 2178050"/>
                <a:gd name="connsiteY54" fmla="*/ 844550 h 229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78050" h="2292350">
                  <a:moveTo>
                    <a:pt x="1828800" y="844550"/>
                  </a:moveTo>
                  <a:lnTo>
                    <a:pt x="1917700" y="704850"/>
                  </a:lnTo>
                  <a:lnTo>
                    <a:pt x="2012950" y="546100"/>
                  </a:lnTo>
                  <a:lnTo>
                    <a:pt x="2085975" y="463550"/>
                  </a:lnTo>
                  <a:lnTo>
                    <a:pt x="2152650" y="377825"/>
                  </a:lnTo>
                  <a:lnTo>
                    <a:pt x="2178050" y="330200"/>
                  </a:lnTo>
                  <a:lnTo>
                    <a:pt x="2178050" y="320675"/>
                  </a:lnTo>
                  <a:lnTo>
                    <a:pt x="2171700" y="295275"/>
                  </a:lnTo>
                  <a:lnTo>
                    <a:pt x="2159000" y="263525"/>
                  </a:lnTo>
                  <a:lnTo>
                    <a:pt x="2120900" y="215900"/>
                  </a:lnTo>
                  <a:lnTo>
                    <a:pt x="2073275" y="168275"/>
                  </a:lnTo>
                  <a:lnTo>
                    <a:pt x="2028825" y="133350"/>
                  </a:lnTo>
                  <a:lnTo>
                    <a:pt x="1965325" y="88900"/>
                  </a:lnTo>
                  <a:lnTo>
                    <a:pt x="1908175" y="50800"/>
                  </a:lnTo>
                  <a:lnTo>
                    <a:pt x="1825625" y="0"/>
                  </a:lnTo>
                  <a:lnTo>
                    <a:pt x="1727200" y="19050"/>
                  </a:lnTo>
                  <a:lnTo>
                    <a:pt x="1781175" y="73025"/>
                  </a:lnTo>
                  <a:lnTo>
                    <a:pt x="1803400" y="101600"/>
                  </a:lnTo>
                  <a:lnTo>
                    <a:pt x="1835150" y="152400"/>
                  </a:lnTo>
                  <a:lnTo>
                    <a:pt x="1851025" y="193675"/>
                  </a:lnTo>
                  <a:lnTo>
                    <a:pt x="1854200" y="225425"/>
                  </a:lnTo>
                  <a:lnTo>
                    <a:pt x="1851025" y="269875"/>
                  </a:lnTo>
                  <a:lnTo>
                    <a:pt x="1809750" y="374650"/>
                  </a:lnTo>
                  <a:lnTo>
                    <a:pt x="1736725" y="542925"/>
                  </a:lnTo>
                  <a:lnTo>
                    <a:pt x="1711325" y="596900"/>
                  </a:lnTo>
                  <a:lnTo>
                    <a:pt x="1587500" y="815975"/>
                  </a:lnTo>
                  <a:lnTo>
                    <a:pt x="1514475" y="933450"/>
                  </a:lnTo>
                  <a:lnTo>
                    <a:pt x="1431925" y="1050925"/>
                  </a:lnTo>
                  <a:lnTo>
                    <a:pt x="1320800" y="1193800"/>
                  </a:lnTo>
                  <a:lnTo>
                    <a:pt x="1190625" y="1346200"/>
                  </a:lnTo>
                  <a:lnTo>
                    <a:pt x="1069975" y="1470025"/>
                  </a:lnTo>
                  <a:lnTo>
                    <a:pt x="885825" y="1635125"/>
                  </a:lnTo>
                  <a:lnTo>
                    <a:pt x="812800" y="1698625"/>
                  </a:lnTo>
                  <a:lnTo>
                    <a:pt x="638175" y="1828800"/>
                  </a:lnTo>
                  <a:lnTo>
                    <a:pt x="466725" y="1946275"/>
                  </a:lnTo>
                  <a:lnTo>
                    <a:pt x="327025" y="2041525"/>
                  </a:lnTo>
                  <a:lnTo>
                    <a:pt x="47625" y="2212975"/>
                  </a:lnTo>
                  <a:lnTo>
                    <a:pt x="9525" y="2238375"/>
                  </a:lnTo>
                  <a:lnTo>
                    <a:pt x="0" y="2263775"/>
                  </a:lnTo>
                  <a:lnTo>
                    <a:pt x="0" y="2279650"/>
                  </a:lnTo>
                  <a:lnTo>
                    <a:pt x="3175" y="2286000"/>
                  </a:lnTo>
                  <a:lnTo>
                    <a:pt x="19050" y="2292350"/>
                  </a:lnTo>
                  <a:lnTo>
                    <a:pt x="34925" y="2289175"/>
                  </a:lnTo>
                  <a:lnTo>
                    <a:pt x="234950" y="2200275"/>
                  </a:lnTo>
                  <a:lnTo>
                    <a:pt x="434975" y="2098675"/>
                  </a:lnTo>
                  <a:lnTo>
                    <a:pt x="615950" y="2000250"/>
                  </a:lnTo>
                  <a:lnTo>
                    <a:pt x="793750" y="1892300"/>
                  </a:lnTo>
                  <a:lnTo>
                    <a:pt x="939800" y="1793875"/>
                  </a:lnTo>
                  <a:lnTo>
                    <a:pt x="1050925" y="1708150"/>
                  </a:lnTo>
                  <a:lnTo>
                    <a:pt x="1187450" y="1600200"/>
                  </a:lnTo>
                  <a:lnTo>
                    <a:pt x="1330325" y="1463675"/>
                  </a:lnTo>
                  <a:lnTo>
                    <a:pt x="1463675" y="1323975"/>
                  </a:lnTo>
                  <a:lnTo>
                    <a:pt x="1584325" y="1181100"/>
                  </a:lnTo>
                  <a:lnTo>
                    <a:pt x="1689100" y="1047750"/>
                  </a:lnTo>
                  <a:lnTo>
                    <a:pt x="1828800" y="844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31296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000"/>
                            </p:stCondLst>
                            <p:childTnLst>
                              <p:par>
                                <p:cTn id="6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4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0F9879F-46B1-492B-BFA0-488EAB8080A9}"/>
              </a:ext>
            </a:extLst>
          </p:cNvPr>
          <p:cNvGrpSpPr/>
          <p:nvPr/>
        </p:nvGrpSpPr>
        <p:grpSpPr>
          <a:xfrm>
            <a:off x="3013075" y="1439863"/>
            <a:ext cx="3725863" cy="4637087"/>
            <a:chOff x="3013075" y="1439863"/>
            <a:chExt cx="3725863" cy="4637087"/>
          </a:xfrm>
        </p:grpSpPr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5AB02D99-C7ED-8143-9671-6337D6381B1A}"/>
                </a:ext>
              </a:extLst>
            </p:cNvPr>
            <p:cNvSpPr/>
            <p:nvPr/>
          </p:nvSpPr>
          <p:spPr>
            <a:xfrm>
              <a:off x="3724275" y="1439863"/>
              <a:ext cx="2589213" cy="555625"/>
            </a:xfrm>
            <a:custGeom>
              <a:avLst/>
              <a:gdLst>
                <a:gd name="connsiteX0" fmla="*/ 1390650 w 2588419"/>
                <a:gd name="connsiteY0" fmla="*/ 140494 h 554832"/>
                <a:gd name="connsiteX1" fmla="*/ 1757363 w 2588419"/>
                <a:gd name="connsiteY1" fmla="*/ 90488 h 554832"/>
                <a:gd name="connsiteX2" fmla="*/ 1995488 w 2588419"/>
                <a:gd name="connsiteY2" fmla="*/ 57150 h 554832"/>
                <a:gd name="connsiteX3" fmla="*/ 2062163 w 2588419"/>
                <a:gd name="connsiteY3" fmla="*/ 47625 h 554832"/>
                <a:gd name="connsiteX4" fmla="*/ 2121694 w 2588419"/>
                <a:gd name="connsiteY4" fmla="*/ 28575 h 554832"/>
                <a:gd name="connsiteX5" fmla="*/ 2190750 w 2588419"/>
                <a:gd name="connsiteY5" fmla="*/ 2382 h 554832"/>
                <a:gd name="connsiteX6" fmla="*/ 2224088 w 2588419"/>
                <a:gd name="connsiteY6" fmla="*/ 0 h 554832"/>
                <a:gd name="connsiteX7" fmla="*/ 2264569 w 2588419"/>
                <a:gd name="connsiteY7" fmla="*/ 7144 h 554832"/>
                <a:gd name="connsiteX8" fmla="*/ 2307431 w 2588419"/>
                <a:gd name="connsiteY8" fmla="*/ 21432 h 554832"/>
                <a:gd name="connsiteX9" fmla="*/ 2345531 w 2588419"/>
                <a:gd name="connsiteY9" fmla="*/ 38100 h 554832"/>
                <a:gd name="connsiteX10" fmla="*/ 2381250 w 2588419"/>
                <a:gd name="connsiteY10" fmla="*/ 59532 h 554832"/>
                <a:gd name="connsiteX11" fmla="*/ 2433638 w 2588419"/>
                <a:gd name="connsiteY11" fmla="*/ 95250 h 554832"/>
                <a:gd name="connsiteX12" fmla="*/ 2478881 w 2588419"/>
                <a:gd name="connsiteY12" fmla="*/ 130969 h 554832"/>
                <a:gd name="connsiteX13" fmla="*/ 2536031 w 2588419"/>
                <a:gd name="connsiteY13" fmla="*/ 178594 h 554832"/>
                <a:gd name="connsiteX14" fmla="*/ 2571750 w 2588419"/>
                <a:gd name="connsiteY14" fmla="*/ 211932 h 554832"/>
                <a:gd name="connsiteX15" fmla="*/ 2583656 w 2588419"/>
                <a:gd name="connsiteY15" fmla="*/ 228600 h 554832"/>
                <a:gd name="connsiteX16" fmla="*/ 2588419 w 2588419"/>
                <a:gd name="connsiteY16" fmla="*/ 250032 h 554832"/>
                <a:gd name="connsiteX17" fmla="*/ 2586038 w 2588419"/>
                <a:gd name="connsiteY17" fmla="*/ 278607 h 554832"/>
                <a:gd name="connsiteX18" fmla="*/ 2574131 w 2588419"/>
                <a:gd name="connsiteY18" fmla="*/ 300038 h 554832"/>
                <a:gd name="connsiteX19" fmla="*/ 2555081 w 2588419"/>
                <a:gd name="connsiteY19" fmla="*/ 309563 h 554832"/>
                <a:gd name="connsiteX20" fmla="*/ 2524125 w 2588419"/>
                <a:gd name="connsiteY20" fmla="*/ 316707 h 554832"/>
                <a:gd name="connsiteX21" fmla="*/ 2019300 w 2588419"/>
                <a:gd name="connsiteY21" fmla="*/ 247650 h 554832"/>
                <a:gd name="connsiteX22" fmla="*/ 1876425 w 2588419"/>
                <a:gd name="connsiteY22" fmla="*/ 261938 h 554832"/>
                <a:gd name="connsiteX23" fmla="*/ 1640681 w 2588419"/>
                <a:gd name="connsiteY23" fmla="*/ 295275 h 554832"/>
                <a:gd name="connsiteX24" fmla="*/ 1457325 w 2588419"/>
                <a:gd name="connsiteY24" fmla="*/ 323850 h 554832"/>
                <a:gd name="connsiteX25" fmla="*/ 1243013 w 2588419"/>
                <a:gd name="connsiteY25" fmla="*/ 364332 h 554832"/>
                <a:gd name="connsiteX26" fmla="*/ 1004888 w 2588419"/>
                <a:gd name="connsiteY26" fmla="*/ 404813 h 554832"/>
                <a:gd name="connsiteX27" fmla="*/ 802481 w 2588419"/>
                <a:gd name="connsiteY27" fmla="*/ 450057 h 554832"/>
                <a:gd name="connsiteX28" fmla="*/ 581025 w 2588419"/>
                <a:gd name="connsiteY28" fmla="*/ 497682 h 554832"/>
                <a:gd name="connsiteX29" fmla="*/ 435769 w 2588419"/>
                <a:gd name="connsiteY29" fmla="*/ 535782 h 554832"/>
                <a:gd name="connsiteX30" fmla="*/ 385763 w 2588419"/>
                <a:gd name="connsiteY30" fmla="*/ 552450 h 554832"/>
                <a:gd name="connsiteX31" fmla="*/ 369094 w 2588419"/>
                <a:gd name="connsiteY31" fmla="*/ 554832 h 554832"/>
                <a:gd name="connsiteX32" fmla="*/ 352425 w 2588419"/>
                <a:gd name="connsiteY32" fmla="*/ 550069 h 554832"/>
                <a:gd name="connsiteX33" fmla="*/ 304800 w 2588419"/>
                <a:gd name="connsiteY33" fmla="*/ 514350 h 554832"/>
                <a:gd name="connsiteX34" fmla="*/ 230981 w 2588419"/>
                <a:gd name="connsiteY34" fmla="*/ 454819 h 554832"/>
                <a:gd name="connsiteX35" fmla="*/ 133350 w 2588419"/>
                <a:gd name="connsiteY35" fmla="*/ 361950 h 554832"/>
                <a:gd name="connsiteX36" fmla="*/ 64294 w 2588419"/>
                <a:gd name="connsiteY36" fmla="*/ 288132 h 554832"/>
                <a:gd name="connsiteX37" fmla="*/ 21431 w 2588419"/>
                <a:gd name="connsiteY37" fmla="*/ 230982 h 554832"/>
                <a:gd name="connsiteX38" fmla="*/ 4763 w 2588419"/>
                <a:gd name="connsiteY38" fmla="*/ 202407 h 554832"/>
                <a:gd name="connsiteX39" fmla="*/ 0 w 2588419"/>
                <a:gd name="connsiteY39" fmla="*/ 180975 h 554832"/>
                <a:gd name="connsiteX40" fmla="*/ 7144 w 2588419"/>
                <a:gd name="connsiteY40" fmla="*/ 166688 h 554832"/>
                <a:gd name="connsiteX41" fmla="*/ 21431 w 2588419"/>
                <a:gd name="connsiteY41" fmla="*/ 164307 h 554832"/>
                <a:gd name="connsiteX42" fmla="*/ 42863 w 2588419"/>
                <a:gd name="connsiteY42" fmla="*/ 171450 h 554832"/>
                <a:gd name="connsiteX43" fmla="*/ 95250 w 2588419"/>
                <a:gd name="connsiteY43" fmla="*/ 200025 h 554832"/>
                <a:gd name="connsiteX44" fmla="*/ 157163 w 2588419"/>
                <a:gd name="connsiteY44" fmla="*/ 228600 h 554832"/>
                <a:gd name="connsiteX45" fmla="*/ 211931 w 2588419"/>
                <a:gd name="connsiteY45" fmla="*/ 247650 h 554832"/>
                <a:gd name="connsiteX46" fmla="*/ 285750 w 2588419"/>
                <a:gd name="connsiteY46" fmla="*/ 264319 h 554832"/>
                <a:gd name="connsiteX47" fmla="*/ 359569 w 2588419"/>
                <a:gd name="connsiteY47" fmla="*/ 273844 h 554832"/>
                <a:gd name="connsiteX48" fmla="*/ 416719 w 2588419"/>
                <a:gd name="connsiteY48" fmla="*/ 273844 h 554832"/>
                <a:gd name="connsiteX49" fmla="*/ 561975 w 2588419"/>
                <a:gd name="connsiteY49" fmla="*/ 254794 h 554832"/>
                <a:gd name="connsiteX50" fmla="*/ 797719 w 2588419"/>
                <a:gd name="connsiteY50" fmla="*/ 223838 h 554832"/>
                <a:gd name="connsiteX51" fmla="*/ 1100138 w 2588419"/>
                <a:gd name="connsiteY51" fmla="*/ 183357 h 554832"/>
                <a:gd name="connsiteX52" fmla="*/ 1390650 w 2588419"/>
                <a:gd name="connsiteY52" fmla="*/ 140494 h 5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588419" h="554832">
                  <a:moveTo>
                    <a:pt x="1390650" y="140494"/>
                  </a:moveTo>
                  <a:lnTo>
                    <a:pt x="1757363" y="90488"/>
                  </a:lnTo>
                  <a:lnTo>
                    <a:pt x="1995488" y="57150"/>
                  </a:lnTo>
                  <a:lnTo>
                    <a:pt x="2062163" y="47625"/>
                  </a:lnTo>
                  <a:lnTo>
                    <a:pt x="2121694" y="28575"/>
                  </a:lnTo>
                  <a:lnTo>
                    <a:pt x="2190750" y="2382"/>
                  </a:lnTo>
                  <a:lnTo>
                    <a:pt x="2224088" y="0"/>
                  </a:lnTo>
                  <a:lnTo>
                    <a:pt x="2264569" y="7144"/>
                  </a:lnTo>
                  <a:lnTo>
                    <a:pt x="2307431" y="21432"/>
                  </a:lnTo>
                  <a:lnTo>
                    <a:pt x="2345531" y="38100"/>
                  </a:lnTo>
                  <a:lnTo>
                    <a:pt x="2381250" y="59532"/>
                  </a:lnTo>
                  <a:lnTo>
                    <a:pt x="2433638" y="95250"/>
                  </a:lnTo>
                  <a:lnTo>
                    <a:pt x="2478881" y="130969"/>
                  </a:lnTo>
                  <a:lnTo>
                    <a:pt x="2536031" y="178594"/>
                  </a:lnTo>
                  <a:lnTo>
                    <a:pt x="2571750" y="211932"/>
                  </a:lnTo>
                  <a:lnTo>
                    <a:pt x="2583656" y="228600"/>
                  </a:lnTo>
                  <a:lnTo>
                    <a:pt x="2588419" y="250032"/>
                  </a:lnTo>
                  <a:lnTo>
                    <a:pt x="2586038" y="278607"/>
                  </a:lnTo>
                  <a:lnTo>
                    <a:pt x="2574131" y="300038"/>
                  </a:lnTo>
                  <a:lnTo>
                    <a:pt x="2555081" y="309563"/>
                  </a:lnTo>
                  <a:lnTo>
                    <a:pt x="2524125" y="316707"/>
                  </a:lnTo>
                  <a:lnTo>
                    <a:pt x="2019300" y="247650"/>
                  </a:lnTo>
                  <a:lnTo>
                    <a:pt x="1876425" y="261938"/>
                  </a:lnTo>
                  <a:lnTo>
                    <a:pt x="1640681" y="295275"/>
                  </a:lnTo>
                  <a:lnTo>
                    <a:pt x="1457325" y="323850"/>
                  </a:lnTo>
                  <a:lnTo>
                    <a:pt x="1243013" y="364332"/>
                  </a:lnTo>
                  <a:lnTo>
                    <a:pt x="1004888" y="404813"/>
                  </a:lnTo>
                  <a:lnTo>
                    <a:pt x="802481" y="450057"/>
                  </a:lnTo>
                  <a:lnTo>
                    <a:pt x="581025" y="497682"/>
                  </a:lnTo>
                  <a:lnTo>
                    <a:pt x="435769" y="535782"/>
                  </a:lnTo>
                  <a:lnTo>
                    <a:pt x="385763" y="552450"/>
                  </a:lnTo>
                  <a:lnTo>
                    <a:pt x="369094" y="554832"/>
                  </a:lnTo>
                  <a:lnTo>
                    <a:pt x="352425" y="550069"/>
                  </a:lnTo>
                  <a:lnTo>
                    <a:pt x="304800" y="514350"/>
                  </a:lnTo>
                  <a:lnTo>
                    <a:pt x="230981" y="454819"/>
                  </a:lnTo>
                  <a:lnTo>
                    <a:pt x="133350" y="361950"/>
                  </a:lnTo>
                  <a:lnTo>
                    <a:pt x="64294" y="288132"/>
                  </a:lnTo>
                  <a:lnTo>
                    <a:pt x="21431" y="230982"/>
                  </a:lnTo>
                  <a:lnTo>
                    <a:pt x="4763" y="202407"/>
                  </a:lnTo>
                  <a:lnTo>
                    <a:pt x="0" y="180975"/>
                  </a:lnTo>
                  <a:lnTo>
                    <a:pt x="7144" y="166688"/>
                  </a:lnTo>
                  <a:lnTo>
                    <a:pt x="21431" y="164307"/>
                  </a:lnTo>
                  <a:lnTo>
                    <a:pt x="42863" y="171450"/>
                  </a:lnTo>
                  <a:lnTo>
                    <a:pt x="95250" y="200025"/>
                  </a:lnTo>
                  <a:lnTo>
                    <a:pt x="157163" y="228600"/>
                  </a:lnTo>
                  <a:lnTo>
                    <a:pt x="211931" y="247650"/>
                  </a:lnTo>
                  <a:lnTo>
                    <a:pt x="285750" y="264319"/>
                  </a:lnTo>
                  <a:lnTo>
                    <a:pt x="359569" y="273844"/>
                  </a:lnTo>
                  <a:lnTo>
                    <a:pt x="416719" y="273844"/>
                  </a:lnTo>
                  <a:lnTo>
                    <a:pt x="561975" y="254794"/>
                  </a:lnTo>
                  <a:lnTo>
                    <a:pt x="797719" y="223838"/>
                  </a:lnTo>
                  <a:lnTo>
                    <a:pt x="1100138" y="183357"/>
                  </a:lnTo>
                  <a:lnTo>
                    <a:pt x="1390650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0" name="フリーフォーム 89">
              <a:extLst>
                <a:ext uri="{FF2B5EF4-FFF2-40B4-BE49-F238E27FC236}">
                  <a16:creationId xmlns:a16="http://schemas.microsoft.com/office/drawing/2014/main" id="{3D6E7B99-706B-824E-80CA-2BC0C00184AB}"/>
                </a:ext>
              </a:extLst>
            </p:cNvPr>
            <p:cNvSpPr/>
            <p:nvPr/>
          </p:nvSpPr>
          <p:spPr>
            <a:xfrm>
              <a:off x="3352800" y="2493963"/>
              <a:ext cx="566738" cy="1543050"/>
            </a:xfrm>
            <a:custGeom>
              <a:avLst/>
              <a:gdLst>
                <a:gd name="connsiteX0" fmla="*/ 509588 w 566738"/>
                <a:gd name="connsiteY0" fmla="*/ 950119 h 1543050"/>
                <a:gd name="connsiteX1" fmla="*/ 497681 w 566738"/>
                <a:gd name="connsiteY1" fmla="*/ 842962 h 1543050"/>
                <a:gd name="connsiteX2" fmla="*/ 478631 w 566738"/>
                <a:gd name="connsiteY2" fmla="*/ 711994 h 1543050"/>
                <a:gd name="connsiteX3" fmla="*/ 452438 w 566738"/>
                <a:gd name="connsiteY3" fmla="*/ 304800 h 1543050"/>
                <a:gd name="connsiteX4" fmla="*/ 316706 w 566738"/>
                <a:gd name="connsiteY4" fmla="*/ 109537 h 1543050"/>
                <a:gd name="connsiteX5" fmla="*/ 259556 w 566738"/>
                <a:gd name="connsiteY5" fmla="*/ 80962 h 1543050"/>
                <a:gd name="connsiteX6" fmla="*/ 161925 w 566738"/>
                <a:gd name="connsiteY6" fmla="*/ 38100 h 1543050"/>
                <a:gd name="connsiteX7" fmla="*/ 95250 w 566738"/>
                <a:gd name="connsiteY7" fmla="*/ 14287 h 1543050"/>
                <a:gd name="connsiteX8" fmla="*/ 61913 w 566738"/>
                <a:gd name="connsiteY8" fmla="*/ 2381 h 1543050"/>
                <a:gd name="connsiteX9" fmla="*/ 30956 w 566738"/>
                <a:gd name="connsiteY9" fmla="*/ 0 h 1543050"/>
                <a:gd name="connsiteX10" fmla="*/ 11906 w 566738"/>
                <a:gd name="connsiteY10" fmla="*/ 4762 h 1543050"/>
                <a:gd name="connsiteX11" fmla="*/ 4763 w 566738"/>
                <a:gd name="connsiteY11" fmla="*/ 11906 h 1543050"/>
                <a:gd name="connsiteX12" fmla="*/ 0 w 566738"/>
                <a:gd name="connsiteY12" fmla="*/ 23812 h 1543050"/>
                <a:gd name="connsiteX13" fmla="*/ 9525 w 566738"/>
                <a:gd name="connsiteY13" fmla="*/ 45244 h 1543050"/>
                <a:gd name="connsiteX14" fmla="*/ 26194 w 566738"/>
                <a:gd name="connsiteY14" fmla="*/ 61912 h 1543050"/>
                <a:gd name="connsiteX15" fmla="*/ 54769 w 566738"/>
                <a:gd name="connsiteY15" fmla="*/ 90487 h 1543050"/>
                <a:gd name="connsiteX16" fmla="*/ 85725 w 566738"/>
                <a:gd name="connsiteY16" fmla="*/ 128587 h 1543050"/>
                <a:gd name="connsiteX17" fmla="*/ 128588 w 566738"/>
                <a:gd name="connsiteY17" fmla="*/ 204787 h 1543050"/>
                <a:gd name="connsiteX18" fmla="*/ 161925 w 566738"/>
                <a:gd name="connsiteY18" fmla="*/ 290512 h 1543050"/>
                <a:gd name="connsiteX19" fmla="*/ 200025 w 566738"/>
                <a:gd name="connsiteY19" fmla="*/ 411956 h 1543050"/>
                <a:gd name="connsiteX20" fmla="*/ 228600 w 566738"/>
                <a:gd name="connsiteY20" fmla="*/ 528637 h 1543050"/>
                <a:gd name="connsiteX21" fmla="*/ 252413 w 566738"/>
                <a:gd name="connsiteY21" fmla="*/ 647700 h 1543050"/>
                <a:gd name="connsiteX22" fmla="*/ 259556 w 566738"/>
                <a:gd name="connsiteY22" fmla="*/ 752475 h 1543050"/>
                <a:gd name="connsiteX23" fmla="*/ 273844 w 566738"/>
                <a:gd name="connsiteY23" fmla="*/ 1004887 h 1543050"/>
                <a:gd name="connsiteX24" fmla="*/ 278606 w 566738"/>
                <a:gd name="connsiteY24" fmla="*/ 1131094 h 1543050"/>
                <a:gd name="connsiteX25" fmla="*/ 280988 w 566738"/>
                <a:gd name="connsiteY25" fmla="*/ 1185862 h 1543050"/>
                <a:gd name="connsiteX26" fmla="*/ 290513 w 566738"/>
                <a:gd name="connsiteY26" fmla="*/ 1262062 h 1543050"/>
                <a:gd name="connsiteX27" fmla="*/ 307181 w 566738"/>
                <a:gd name="connsiteY27" fmla="*/ 1335881 h 1543050"/>
                <a:gd name="connsiteX28" fmla="*/ 323850 w 566738"/>
                <a:gd name="connsiteY28" fmla="*/ 1390650 h 1543050"/>
                <a:gd name="connsiteX29" fmla="*/ 364331 w 566738"/>
                <a:gd name="connsiteY29" fmla="*/ 1454944 h 1543050"/>
                <a:gd name="connsiteX30" fmla="*/ 402431 w 566738"/>
                <a:gd name="connsiteY30" fmla="*/ 1500187 h 1543050"/>
                <a:gd name="connsiteX31" fmla="*/ 431006 w 566738"/>
                <a:gd name="connsiteY31" fmla="*/ 1526381 h 1543050"/>
                <a:gd name="connsiteX32" fmla="*/ 454819 w 566738"/>
                <a:gd name="connsiteY32" fmla="*/ 1535906 h 1543050"/>
                <a:gd name="connsiteX33" fmla="*/ 492919 w 566738"/>
                <a:gd name="connsiteY33" fmla="*/ 1543050 h 1543050"/>
                <a:gd name="connsiteX34" fmla="*/ 511969 w 566738"/>
                <a:gd name="connsiteY34" fmla="*/ 1540669 h 1543050"/>
                <a:gd name="connsiteX35" fmla="*/ 535781 w 566738"/>
                <a:gd name="connsiteY35" fmla="*/ 1533525 h 1543050"/>
                <a:gd name="connsiteX36" fmla="*/ 552450 w 566738"/>
                <a:gd name="connsiteY36" fmla="*/ 1519237 h 1543050"/>
                <a:gd name="connsiteX37" fmla="*/ 559594 w 566738"/>
                <a:gd name="connsiteY37" fmla="*/ 1502569 h 1543050"/>
                <a:gd name="connsiteX38" fmla="*/ 564356 w 566738"/>
                <a:gd name="connsiteY38" fmla="*/ 1476375 h 1543050"/>
                <a:gd name="connsiteX39" fmla="*/ 566738 w 566738"/>
                <a:gd name="connsiteY39" fmla="*/ 1445419 h 1543050"/>
                <a:gd name="connsiteX40" fmla="*/ 566738 w 566738"/>
                <a:gd name="connsiteY40" fmla="*/ 1407319 h 1543050"/>
                <a:gd name="connsiteX41" fmla="*/ 545306 w 566738"/>
                <a:gd name="connsiteY41" fmla="*/ 1293019 h 1543050"/>
                <a:gd name="connsiteX42" fmla="*/ 509588 w 566738"/>
                <a:gd name="connsiteY42" fmla="*/ 950119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66738" h="1543050">
                  <a:moveTo>
                    <a:pt x="509588" y="950119"/>
                  </a:moveTo>
                  <a:lnTo>
                    <a:pt x="497681" y="842962"/>
                  </a:lnTo>
                  <a:lnTo>
                    <a:pt x="478631" y="711994"/>
                  </a:lnTo>
                  <a:lnTo>
                    <a:pt x="452438" y="304800"/>
                  </a:lnTo>
                  <a:lnTo>
                    <a:pt x="316706" y="109537"/>
                  </a:lnTo>
                  <a:lnTo>
                    <a:pt x="259556" y="80962"/>
                  </a:lnTo>
                  <a:lnTo>
                    <a:pt x="161925" y="38100"/>
                  </a:lnTo>
                  <a:lnTo>
                    <a:pt x="95250" y="14287"/>
                  </a:lnTo>
                  <a:lnTo>
                    <a:pt x="61913" y="2381"/>
                  </a:lnTo>
                  <a:lnTo>
                    <a:pt x="30956" y="0"/>
                  </a:lnTo>
                  <a:lnTo>
                    <a:pt x="11906" y="4762"/>
                  </a:lnTo>
                  <a:lnTo>
                    <a:pt x="4763" y="11906"/>
                  </a:lnTo>
                  <a:lnTo>
                    <a:pt x="0" y="23812"/>
                  </a:lnTo>
                  <a:lnTo>
                    <a:pt x="9525" y="45244"/>
                  </a:lnTo>
                  <a:lnTo>
                    <a:pt x="26194" y="61912"/>
                  </a:lnTo>
                  <a:lnTo>
                    <a:pt x="54769" y="90487"/>
                  </a:lnTo>
                  <a:lnTo>
                    <a:pt x="85725" y="128587"/>
                  </a:lnTo>
                  <a:lnTo>
                    <a:pt x="128588" y="204787"/>
                  </a:lnTo>
                  <a:lnTo>
                    <a:pt x="161925" y="290512"/>
                  </a:lnTo>
                  <a:lnTo>
                    <a:pt x="200025" y="411956"/>
                  </a:lnTo>
                  <a:lnTo>
                    <a:pt x="228600" y="528637"/>
                  </a:lnTo>
                  <a:lnTo>
                    <a:pt x="252413" y="647700"/>
                  </a:lnTo>
                  <a:lnTo>
                    <a:pt x="259556" y="752475"/>
                  </a:lnTo>
                  <a:lnTo>
                    <a:pt x="273844" y="1004887"/>
                  </a:lnTo>
                  <a:lnTo>
                    <a:pt x="278606" y="1131094"/>
                  </a:lnTo>
                  <a:lnTo>
                    <a:pt x="280988" y="1185862"/>
                  </a:lnTo>
                  <a:lnTo>
                    <a:pt x="290513" y="1262062"/>
                  </a:lnTo>
                  <a:lnTo>
                    <a:pt x="307181" y="1335881"/>
                  </a:lnTo>
                  <a:lnTo>
                    <a:pt x="323850" y="1390650"/>
                  </a:lnTo>
                  <a:lnTo>
                    <a:pt x="364331" y="1454944"/>
                  </a:lnTo>
                  <a:lnTo>
                    <a:pt x="402431" y="1500187"/>
                  </a:lnTo>
                  <a:lnTo>
                    <a:pt x="431006" y="1526381"/>
                  </a:lnTo>
                  <a:lnTo>
                    <a:pt x="454819" y="1535906"/>
                  </a:lnTo>
                  <a:lnTo>
                    <a:pt x="492919" y="1543050"/>
                  </a:lnTo>
                  <a:lnTo>
                    <a:pt x="511969" y="1540669"/>
                  </a:lnTo>
                  <a:lnTo>
                    <a:pt x="535781" y="1533525"/>
                  </a:lnTo>
                  <a:lnTo>
                    <a:pt x="552450" y="1519237"/>
                  </a:lnTo>
                  <a:lnTo>
                    <a:pt x="559594" y="1502569"/>
                  </a:lnTo>
                  <a:lnTo>
                    <a:pt x="564356" y="1476375"/>
                  </a:lnTo>
                  <a:lnTo>
                    <a:pt x="566738" y="1445419"/>
                  </a:lnTo>
                  <a:lnTo>
                    <a:pt x="566738" y="1407319"/>
                  </a:lnTo>
                  <a:lnTo>
                    <a:pt x="545306" y="1293019"/>
                  </a:lnTo>
                  <a:lnTo>
                    <a:pt x="509588" y="950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5" name="フリーフォーム 94">
              <a:extLst>
                <a:ext uri="{FF2B5EF4-FFF2-40B4-BE49-F238E27FC236}">
                  <a16:creationId xmlns:a16="http://schemas.microsoft.com/office/drawing/2014/main" id="{5B2EEFE9-D399-8E43-B8C6-B41E651FAAC3}"/>
                </a:ext>
              </a:extLst>
            </p:cNvPr>
            <p:cNvSpPr/>
            <p:nvPr/>
          </p:nvSpPr>
          <p:spPr>
            <a:xfrm>
              <a:off x="3287713" y="4149725"/>
              <a:ext cx="3338512" cy="639763"/>
            </a:xfrm>
            <a:custGeom>
              <a:avLst/>
              <a:gdLst>
                <a:gd name="connsiteX0" fmla="*/ 1937657 w 3339193"/>
                <a:gd name="connsiteY0" fmla="*/ 146957 h 639535"/>
                <a:gd name="connsiteX1" fmla="*/ 2163535 w 3339193"/>
                <a:gd name="connsiteY1" fmla="*/ 117021 h 639535"/>
                <a:gd name="connsiteX2" fmla="*/ 2403021 w 3339193"/>
                <a:gd name="connsiteY2" fmla="*/ 89807 h 639535"/>
                <a:gd name="connsiteX3" fmla="*/ 2647950 w 3339193"/>
                <a:gd name="connsiteY3" fmla="*/ 62592 h 639535"/>
                <a:gd name="connsiteX4" fmla="*/ 2805793 w 3339193"/>
                <a:gd name="connsiteY4" fmla="*/ 46264 h 639535"/>
                <a:gd name="connsiteX5" fmla="*/ 2887435 w 3339193"/>
                <a:gd name="connsiteY5" fmla="*/ 38100 h 639535"/>
                <a:gd name="connsiteX6" fmla="*/ 2925535 w 3339193"/>
                <a:gd name="connsiteY6" fmla="*/ 19050 h 639535"/>
                <a:gd name="connsiteX7" fmla="*/ 2960914 w 3339193"/>
                <a:gd name="connsiteY7" fmla="*/ 0 h 639535"/>
                <a:gd name="connsiteX8" fmla="*/ 2974521 w 3339193"/>
                <a:gd name="connsiteY8" fmla="*/ 0 h 639535"/>
                <a:gd name="connsiteX9" fmla="*/ 2990850 w 3339193"/>
                <a:gd name="connsiteY9" fmla="*/ 5442 h 639535"/>
                <a:gd name="connsiteX10" fmla="*/ 3053443 w 3339193"/>
                <a:gd name="connsiteY10" fmla="*/ 40821 h 639535"/>
                <a:gd name="connsiteX11" fmla="*/ 3129643 w 3339193"/>
                <a:gd name="connsiteY11" fmla="*/ 92528 h 639535"/>
                <a:gd name="connsiteX12" fmla="*/ 3203121 w 3339193"/>
                <a:gd name="connsiteY12" fmla="*/ 144235 h 639535"/>
                <a:gd name="connsiteX13" fmla="*/ 3265714 w 3339193"/>
                <a:gd name="connsiteY13" fmla="*/ 195942 h 639535"/>
                <a:gd name="connsiteX14" fmla="*/ 3306535 w 3339193"/>
                <a:gd name="connsiteY14" fmla="*/ 236764 h 639535"/>
                <a:gd name="connsiteX15" fmla="*/ 3331028 w 3339193"/>
                <a:gd name="connsiteY15" fmla="*/ 266700 h 639535"/>
                <a:gd name="connsiteX16" fmla="*/ 3339193 w 3339193"/>
                <a:gd name="connsiteY16" fmla="*/ 285750 h 639535"/>
                <a:gd name="connsiteX17" fmla="*/ 3339193 w 3339193"/>
                <a:gd name="connsiteY17" fmla="*/ 310242 h 639535"/>
                <a:gd name="connsiteX18" fmla="*/ 3328307 w 3339193"/>
                <a:gd name="connsiteY18" fmla="*/ 334735 h 639535"/>
                <a:gd name="connsiteX19" fmla="*/ 3298371 w 3339193"/>
                <a:gd name="connsiteY19" fmla="*/ 364671 h 639535"/>
                <a:gd name="connsiteX20" fmla="*/ 3216728 w 3339193"/>
                <a:gd name="connsiteY20" fmla="*/ 446314 h 639535"/>
                <a:gd name="connsiteX21" fmla="*/ 3173185 w 3339193"/>
                <a:gd name="connsiteY21" fmla="*/ 489857 h 639535"/>
                <a:gd name="connsiteX22" fmla="*/ 2909207 w 3339193"/>
                <a:gd name="connsiteY22" fmla="*/ 285750 h 639535"/>
                <a:gd name="connsiteX23" fmla="*/ 2860221 w 3339193"/>
                <a:gd name="connsiteY23" fmla="*/ 272142 h 639535"/>
                <a:gd name="connsiteX24" fmla="*/ 2745921 w 3339193"/>
                <a:gd name="connsiteY24" fmla="*/ 263978 h 639535"/>
                <a:gd name="connsiteX25" fmla="*/ 2596243 w 3339193"/>
                <a:gd name="connsiteY25" fmla="*/ 261257 h 639535"/>
                <a:gd name="connsiteX26" fmla="*/ 2381250 w 3339193"/>
                <a:gd name="connsiteY26" fmla="*/ 274864 h 639535"/>
                <a:gd name="connsiteX27" fmla="*/ 2098221 w 3339193"/>
                <a:gd name="connsiteY27" fmla="*/ 302078 h 639535"/>
                <a:gd name="connsiteX28" fmla="*/ 1714500 w 3339193"/>
                <a:gd name="connsiteY28" fmla="*/ 342900 h 639535"/>
                <a:gd name="connsiteX29" fmla="*/ 1600200 w 3339193"/>
                <a:gd name="connsiteY29" fmla="*/ 356507 h 639535"/>
                <a:gd name="connsiteX30" fmla="*/ 1352550 w 3339193"/>
                <a:gd name="connsiteY30" fmla="*/ 397328 h 639535"/>
                <a:gd name="connsiteX31" fmla="*/ 1295400 w 3339193"/>
                <a:gd name="connsiteY31" fmla="*/ 405492 h 639535"/>
                <a:gd name="connsiteX32" fmla="*/ 1145721 w 3339193"/>
                <a:gd name="connsiteY32" fmla="*/ 427264 h 639535"/>
                <a:gd name="connsiteX33" fmla="*/ 966107 w 3339193"/>
                <a:gd name="connsiteY33" fmla="*/ 459921 h 639535"/>
                <a:gd name="connsiteX34" fmla="*/ 802821 w 3339193"/>
                <a:gd name="connsiteY34" fmla="*/ 500742 h 639535"/>
                <a:gd name="connsiteX35" fmla="*/ 517071 w 3339193"/>
                <a:gd name="connsiteY35" fmla="*/ 576942 h 639535"/>
                <a:gd name="connsiteX36" fmla="*/ 318407 w 3339193"/>
                <a:gd name="connsiteY36" fmla="*/ 636814 h 639535"/>
                <a:gd name="connsiteX37" fmla="*/ 293914 w 3339193"/>
                <a:gd name="connsiteY37" fmla="*/ 639535 h 639535"/>
                <a:gd name="connsiteX38" fmla="*/ 255814 w 3339193"/>
                <a:gd name="connsiteY38" fmla="*/ 617764 h 639535"/>
                <a:gd name="connsiteX39" fmla="*/ 193221 w 3339193"/>
                <a:gd name="connsiteY39" fmla="*/ 571500 h 639535"/>
                <a:gd name="connsiteX40" fmla="*/ 138793 w 3339193"/>
                <a:gd name="connsiteY40" fmla="*/ 525235 h 639535"/>
                <a:gd name="connsiteX41" fmla="*/ 100693 w 3339193"/>
                <a:gd name="connsiteY41" fmla="*/ 489857 h 639535"/>
                <a:gd name="connsiteX42" fmla="*/ 68035 w 3339193"/>
                <a:gd name="connsiteY42" fmla="*/ 451757 h 639535"/>
                <a:gd name="connsiteX43" fmla="*/ 43543 w 3339193"/>
                <a:gd name="connsiteY43" fmla="*/ 413657 h 639535"/>
                <a:gd name="connsiteX44" fmla="*/ 19050 w 3339193"/>
                <a:gd name="connsiteY44" fmla="*/ 370114 h 639535"/>
                <a:gd name="connsiteX45" fmla="*/ 5443 w 3339193"/>
                <a:gd name="connsiteY45" fmla="*/ 329292 h 639535"/>
                <a:gd name="connsiteX46" fmla="*/ 0 w 3339193"/>
                <a:gd name="connsiteY46" fmla="*/ 293914 h 639535"/>
                <a:gd name="connsiteX47" fmla="*/ 5443 w 3339193"/>
                <a:gd name="connsiteY47" fmla="*/ 266700 h 639535"/>
                <a:gd name="connsiteX48" fmla="*/ 13607 w 3339193"/>
                <a:gd name="connsiteY48" fmla="*/ 258535 h 639535"/>
                <a:gd name="connsiteX49" fmla="*/ 24493 w 3339193"/>
                <a:gd name="connsiteY49" fmla="*/ 258535 h 639535"/>
                <a:gd name="connsiteX50" fmla="*/ 43543 w 3339193"/>
                <a:gd name="connsiteY50" fmla="*/ 266700 h 639535"/>
                <a:gd name="connsiteX51" fmla="*/ 68035 w 3339193"/>
                <a:gd name="connsiteY51" fmla="*/ 283028 h 639535"/>
                <a:gd name="connsiteX52" fmla="*/ 125185 w 3339193"/>
                <a:gd name="connsiteY52" fmla="*/ 312964 h 639535"/>
                <a:gd name="connsiteX53" fmla="*/ 176893 w 3339193"/>
                <a:gd name="connsiteY53" fmla="*/ 332014 h 639535"/>
                <a:gd name="connsiteX54" fmla="*/ 236764 w 3339193"/>
                <a:gd name="connsiteY54" fmla="*/ 345621 h 639535"/>
                <a:gd name="connsiteX55" fmla="*/ 302078 w 3339193"/>
                <a:gd name="connsiteY55" fmla="*/ 353785 h 639535"/>
                <a:gd name="connsiteX56" fmla="*/ 421821 w 3339193"/>
                <a:gd name="connsiteY56" fmla="*/ 348342 h 639535"/>
                <a:gd name="connsiteX57" fmla="*/ 631371 w 3339193"/>
                <a:gd name="connsiteY57" fmla="*/ 329292 h 639535"/>
                <a:gd name="connsiteX58" fmla="*/ 832757 w 3339193"/>
                <a:gd name="connsiteY58" fmla="*/ 307521 h 639535"/>
                <a:gd name="connsiteX59" fmla="*/ 1167493 w 3339193"/>
                <a:gd name="connsiteY59" fmla="*/ 253092 h 639535"/>
                <a:gd name="connsiteX60" fmla="*/ 1502228 w 3339193"/>
                <a:gd name="connsiteY60" fmla="*/ 190500 h 639535"/>
                <a:gd name="connsiteX61" fmla="*/ 1744435 w 3339193"/>
                <a:gd name="connsiteY61" fmla="*/ 174171 h 639535"/>
                <a:gd name="connsiteX62" fmla="*/ 1937657 w 3339193"/>
                <a:gd name="connsiteY62" fmla="*/ 146957 h 63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339193" h="639535">
                  <a:moveTo>
                    <a:pt x="1937657" y="146957"/>
                  </a:moveTo>
                  <a:lnTo>
                    <a:pt x="2163535" y="117021"/>
                  </a:lnTo>
                  <a:lnTo>
                    <a:pt x="2403021" y="89807"/>
                  </a:lnTo>
                  <a:lnTo>
                    <a:pt x="2647950" y="62592"/>
                  </a:lnTo>
                  <a:lnTo>
                    <a:pt x="2805793" y="46264"/>
                  </a:lnTo>
                  <a:lnTo>
                    <a:pt x="2887435" y="38100"/>
                  </a:lnTo>
                  <a:lnTo>
                    <a:pt x="2925535" y="19050"/>
                  </a:lnTo>
                  <a:lnTo>
                    <a:pt x="2960914" y="0"/>
                  </a:lnTo>
                  <a:lnTo>
                    <a:pt x="2974521" y="0"/>
                  </a:lnTo>
                  <a:lnTo>
                    <a:pt x="2990850" y="5442"/>
                  </a:lnTo>
                  <a:lnTo>
                    <a:pt x="3053443" y="40821"/>
                  </a:lnTo>
                  <a:lnTo>
                    <a:pt x="3129643" y="92528"/>
                  </a:lnTo>
                  <a:lnTo>
                    <a:pt x="3203121" y="144235"/>
                  </a:lnTo>
                  <a:lnTo>
                    <a:pt x="3265714" y="195942"/>
                  </a:lnTo>
                  <a:lnTo>
                    <a:pt x="3306535" y="236764"/>
                  </a:lnTo>
                  <a:lnTo>
                    <a:pt x="3331028" y="266700"/>
                  </a:lnTo>
                  <a:lnTo>
                    <a:pt x="3339193" y="285750"/>
                  </a:lnTo>
                  <a:lnTo>
                    <a:pt x="3339193" y="310242"/>
                  </a:lnTo>
                  <a:lnTo>
                    <a:pt x="3328307" y="334735"/>
                  </a:lnTo>
                  <a:lnTo>
                    <a:pt x="3298371" y="364671"/>
                  </a:lnTo>
                  <a:lnTo>
                    <a:pt x="3216728" y="446314"/>
                  </a:lnTo>
                  <a:lnTo>
                    <a:pt x="3173185" y="489857"/>
                  </a:lnTo>
                  <a:lnTo>
                    <a:pt x="2909207" y="285750"/>
                  </a:lnTo>
                  <a:lnTo>
                    <a:pt x="2860221" y="272142"/>
                  </a:lnTo>
                  <a:lnTo>
                    <a:pt x="2745921" y="263978"/>
                  </a:lnTo>
                  <a:lnTo>
                    <a:pt x="2596243" y="261257"/>
                  </a:lnTo>
                  <a:lnTo>
                    <a:pt x="2381250" y="274864"/>
                  </a:lnTo>
                  <a:lnTo>
                    <a:pt x="2098221" y="302078"/>
                  </a:lnTo>
                  <a:lnTo>
                    <a:pt x="1714500" y="342900"/>
                  </a:lnTo>
                  <a:lnTo>
                    <a:pt x="1600200" y="356507"/>
                  </a:lnTo>
                  <a:lnTo>
                    <a:pt x="1352550" y="397328"/>
                  </a:lnTo>
                  <a:lnTo>
                    <a:pt x="1295400" y="405492"/>
                  </a:lnTo>
                  <a:lnTo>
                    <a:pt x="1145721" y="427264"/>
                  </a:lnTo>
                  <a:lnTo>
                    <a:pt x="966107" y="459921"/>
                  </a:lnTo>
                  <a:lnTo>
                    <a:pt x="802821" y="500742"/>
                  </a:lnTo>
                  <a:lnTo>
                    <a:pt x="517071" y="576942"/>
                  </a:lnTo>
                  <a:lnTo>
                    <a:pt x="318407" y="636814"/>
                  </a:lnTo>
                  <a:lnTo>
                    <a:pt x="293914" y="639535"/>
                  </a:lnTo>
                  <a:lnTo>
                    <a:pt x="255814" y="617764"/>
                  </a:lnTo>
                  <a:lnTo>
                    <a:pt x="193221" y="571500"/>
                  </a:lnTo>
                  <a:lnTo>
                    <a:pt x="138793" y="525235"/>
                  </a:lnTo>
                  <a:lnTo>
                    <a:pt x="100693" y="489857"/>
                  </a:lnTo>
                  <a:lnTo>
                    <a:pt x="68035" y="451757"/>
                  </a:lnTo>
                  <a:lnTo>
                    <a:pt x="43543" y="413657"/>
                  </a:lnTo>
                  <a:lnTo>
                    <a:pt x="19050" y="370114"/>
                  </a:lnTo>
                  <a:lnTo>
                    <a:pt x="5443" y="329292"/>
                  </a:lnTo>
                  <a:lnTo>
                    <a:pt x="0" y="293914"/>
                  </a:lnTo>
                  <a:lnTo>
                    <a:pt x="5443" y="266700"/>
                  </a:lnTo>
                  <a:lnTo>
                    <a:pt x="13607" y="258535"/>
                  </a:lnTo>
                  <a:lnTo>
                    <a:pt x="24493" y="258535"/>
                  </a:lnTo>
                  <a:lnTo>
                    <a:pt x="43543" y="266700"/>
                  </a:lnTo>
                  <a:lnTo>
                    <a:pt x="68035" y="283028"/>
                  </a:lnTo>
                  <a:lnTo>
                    <a:pt x="125185" y="312964"/>
                  </a:lnTo>
                  <a:lnTo>
                    <a:pt x="176893" y="332014"/>
                  </a:lnTo>
                  <a:lnTo>
                    <a:pt x="236764" y="345621"/>
                  </a:lnTo>
                  <a:lnTo>
                    <a:pt x="302078" y="353785"/>
                  </a:lnTo>
                  <a:lnTo>
                    <a:pt x="421821" y="348342"/>
                  </a:lnTo>
                  <a:lnTo>
                    <a:pt x="631371" y="329292"/>
                  </a:lnTo>
                  <a:lnTo>
                    <a:pt x="832757" y="307521"/>
                  </a:lnTo>
                  <a:lnTo>
                    <a:pt x="1167493" y="253092"/>
                  </a:lnTo>
                  <a:lnTo>
                    <a:pt x="1502228" y="190500"/>
                  </a:lnTo>
                  <a:lnTo>
                    <a:pt x="1744435" y="174171"/>
                  </a:lnTo>
                  <a:lnTo>
                    <a:pt x="1937657" y="1469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4DCEA5D8-56F7-A140-8965-E7AEFF4DFC58}"/>
                </a:ext>
              </a:extLst>
            </p:cNvPr>
            <p:cNvSpPr/>
            <p:nvPr/>
          </p:nvSpPr>
          <p:spPr>
            <a:xfrm>
              <a:off x="5056188" y="1646238"/>
              <a:ext cx="1222375" cy="654050"/>
            </a:xfrm>
            <a:custGeom>
              <a:avLst/>
              <a:gdLst>
                <a:gd name="connsiteX0" fmla="*/ 230981 w 1223962"/>
                <a:gd name="connsiteY0" fmla="*/ 442912 h 654844"/>
                <a:gd name="connsiteX1" fmla="*/ 328612 w 1223962"/>
                <a:gd name="connsiteY1" fmla="*/ 366712 h 654844"/>
                <a:gd name="connsiteX2" fmla="*/ 421481 w 1223962"/>
                <a:gd name="connsiteY2" fmla="*/ 290512 h 654844"/>
                <a:gd name="connsiteX3" fmla="*/ 533400 w 1223962"/>
                <a:gd name="connsiteY3" fmla="*/ 192881 h 654844"/>
                <a:gd name="connsiteX4" fmla="*/ 631031 w 1223962"/>
                <a:gd name="connsiteY4" fmla="*/ 95250 h 654844"/>
                <a:gd name="connsiteX5" fmla="*/ 657225 w 1223962"/>
                <a:gd name="connsiteY5" fmla="*/ 61912 h 654844"/>
                <a:gd name="connsiteX6" fmla="*/ 697706 w 1223962"/>
                <a:gd name="connsiteY6" fmla="*/ 0 h 654844"/>
                <a:gd name="connsiteX7" fmla="*/ 1223962 w 1223962"/>
                <a:gd name="connsiteY7" fmla="*/ 102394 h 654844"/>
                <a:gd name="connsiteX8" fmla="*/ 1193006 w 1223962"/>
                <a:gd name="connsiteY8" fmla="*/ 109537 h 654844"/>
                <a:gd name="connsiteX9" fmla="*/ 1135856 w 1223962"/>
                <a:gd name="connsiteY9" fmla="*/ 128587 h 654844"/>
                <a:gd name="connsiteX10" fmla="*/ 1004887 w 1223962"/>
                <a:gd name="connsiteY10" fmla="*/ 190500 h 654844"/>
                <a:gd name="connsiteX11" fmla="*/ 788194 w 1223962"/>
                <a:gd name="connsiteY11" fmla="*/ 295275 h 654844"/>
                <a:gd name="connsiteX12" fmla="*/ 623887 w 1223962"/>
                <a:gd name="connsiteY12" fmla="*/ 376237 h 654844"/>
                <a:gd name="connsiteX13" fmla="*/ 364331 w 1223962"/>
                <a:gd name="connsiteY13" fmla="*/ 507206 h 654844"/>
                <a:gd name="connsiteX14" fmla="*/ 116681 w 1223962"/>
                <a:gd name="connsiteY14" fmla="*/ 631031 h 654844"/>
                <a:gd name="connsiteX15" fmla="*/ 61912 w 1223962"/>
                <a:gd name="connsiteY15" fmla="*/ 654844 h 654844"/>
                <a:gd name="connsiteX16" fmla="*/ 0 w 1223962"/>
                <a:gd name="connsiteY16" fmla="*/ 604837 h 654844"/>
                <a:gd name="connsiteX17" fmla="*/ 92869 w 1223962"/>
                <a:gd name="connsiteY17" fmla="*/ 547687 h 654844"/>
                <a:gd name="connsiteX18" fmla="*/ 230981 w 1223962"/>
                <a:gd name="connsiteY18" fmla="*/ 442912 h 65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962" h="654844">
                  <a:moveTo>
                    <a:pt x="230981" y="442912"/>
                  </a:moveTo>
                  <a:lnTo>
                    <a:pt x="328612" y="366712"/>
                  </a:lnTo>
                  <a:lnTo>
                    <a:pt x="421481" y="290512"/>
                  </a:lnTo>
                  <a:lnTo>
                    <a:pt x="533400" y="192881"/>
                  </a:lnTo>
                  <a:lnTo>
                    <a:pt x="631031" y="95250"/>
                  </a:lnTo>
                  <a:lnTo>
                    <a:pt x="657225" y="61912"/>
                  </a:lnTo>
                  <a:lnTo>
                    <a:pt x="697706" y="0"/>
                  </a:lnTo>
                  <a:lnTo>
                    <a:pt x="1223962" y="102394"/>
                  </a:lnTo>
                  <a:lnTo>
                    <a:pt x="1193006" y="109537"/>
                  </a:lnTo>
                  <a:lnTo>
                    <a:pt x="1135856" y="128587"/>
                  </a:lnTo>
                  <a:lnTo>
                    <a:pt x="1004887" y="190500"/>
                  </a:lnTo>
                  <a:lnTo>
                    <a:pt x="788194" y="295275"/>
                  </a:lnTo>
                  <a:lnTo>
                    <a:pt x="623887" y="376237"/>
                  </a:lnTo>
                  <a:lnTo>
                    <a:pt x="364331" y="507206"/>
                  </a:lnTo>
                  <a:lnTo>
                    <a:pt x="116681" y="631031"/>
                  </a:lnTo>
                  <a:lnTo>
                    <a:pt x="61912" y="654844"/>
                  </a:lnTo>
                  <a:lnTo>
                    <a:pt x="0" y="604837"/>
                  </a:lnTo>
                  <a:lnTo>
                    <a:pt x="92869" y="547687"/>
                  </a:lnTo>
                  <a:lnTo>
                    <a:pt x="230981" y="442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9" name="フリーフォーム 88">
              <a:extLst>
                <a:ext uri="{FF2B5EF4-FFF2-40B4-BE49-F238E27FC236}">
                  <a16:creationId xmlns:a16="http://schemas.microsoft.com/office/drawing/2014/main" id="{75C3DCB2-1681-7540-941B-776E504EEEF8}"/>
                </a:ext>
              </a:extLst>
            </p:cNvPr>
            <p:cNvSpPr/>
            <p:nvPr/>
          </p:nvSpPr>
          <p:spPr>
            <a:xfrm>
              <a:off x="4325938" y="2065338"/>
              <a:ext cx="979487" cy="498475"/>
            </a:xfrm>
            <a:custGeom>
              <a:avLst/>
              <a:gdLst>
                <a:gd name="connsiteX0" fmla="*/ 497682 w 978694"/>
                <a:gd name="connsiteY0" fmla="*/ 269081 h 500062"/>
                <a:gd name="connsiteX1" fmla="*/ 621507 w 978694"/>
                <a:gd name="connsiteY1" fmla="*/ 340519 h 500062"/>
                <a:gd name="connsiteX2" fmla="*/ 742950 w 978694"/>
                <a:gd name="connsiteY2" fmla="*/ 423862 h 500062"/>
                <a:gd name="connsiteX3" fmla="*/ 804863 w 978694"/>
                <a:gd name="connsiteY3" fmla="*/ 471487 h 500062"/>
                <a:gd name="connsiteX4" fmla="*/ 883444 w 978694"/>
                <a:gd name="connsiteY4" fmla="*/ 500062 h 500062"/>
                <a:gd name="connsiteX5" fmla="*/ 978694 w 978694"/>
                <a:gd name="connsiteY5" fmla="*/ 452437 h 500062"/>
                <a:gd name="connsiteX6" fmla="*/ 973932 w 978694"/>
                <a:gd name="connsiteY6" fmla="*/ 385762 h 500062"/>
                <a:gd name="connsiteX7" fmla="*/ 966788 w 978694"/>
                <a:gd name="connsiteY7" fmla="*/ 345281 h 500062"/>
                <a:gd name="connsiteX8" fmla="*/ 947738 w 978694"/>
                <a:gd name="connsiteY8" fmla="*/ 297656 h 500062"/>
                <a:gd name="connsiteX9" fmla="*/ 919163 w 978694"/>
                <a:gd name="connsiteY9" fmla="*/ 252412 h 500062"/>
                <a:gd name="connsiteX10" fmla="*/ 888207 w 978694"/>
                <a:gd name="connsiteY10" fmla="*/ 221456 h 500062"/>
                <a:gd name="connsiteX11" fmla="*/ 850107 w 978694"/>
                <a:gd name="connsiteY11" fmla="*/ 192881 h 500062"/>
                <a:gd name="connsiteX12" fmla="*/ 776288 w 978694"/>
                <a:gd name="connsiteY12" fmla="*/ 159544 h 500062"/>
                <a:gd name="connsiteX13" fmla="*/ 711994 w 978694"/>
                <a:gd name="connsiteY13" fmla="*/ 119062 h 500062"/>
                <a:gd name="connsiteX14" fmla="*/ 657225 w 978694"/>
                <a:gd name="connsiteY14" fmla="*/ 92869 h 500062"/>
                <a:gd name="connsiteX15" fmla="*/ 597694 w 978694"/>
                <a:gd name="connsiteY15" fmla="*/ 69056 h 500062"/>
                <a:gd name="connsiteX16" fmla="*/ 538163 w 978694"/>
                <a:gd name="connsiteY16" fmla="*/ 47625 h 500062"/>
                <a:gd name="connsiteX17" fmla="*/ 473869 w 978694"/>
                <a:gd name="connsiteY17" fmla="*/ 33337 h 500062"/>
                <a:gd name="connsiteX18" fmla="*/ 426244 w 978694"/>
                <a:gd name="connsiteY18" fmla="*/ 28575 h 500062"/>
                <a:gd name="connsiteX19" fmla="*/ 359569 w 978694"/>
                <a:gd name="connsiteY19" fmla="*/ 23812 h 500062"/>
                <a:gd name="connsiteX20" fmla="*/ 302419 w 978694"/>
                <a:gd name="connsiteY20" fmla="*/ 16669 h 500062"/>
                <a:gd name="connsiteX21" fmla="*/ 202407 w 978694"/>
                <a:gd name="connsiteY21" fmla="*/ 4762 h 500062"/>
                <a:gd name="connsiteX22" fmla="*/ 135732 w 978694"/>
                <a:gd name="connsiteY22" fmla="*/ 0 h 500062"/>
                <a:gd name="connsiteX23" fmla="*/ 57150 w 978694"/>
                <a:gd name="connsiteY23" fmla="*/ 4762 h 500062"/>
                <a:gd name="connsiteX24" fmla="*/ 14288 w 978694"/>
                <a:gd name="connsiteY24" fmla="*/ 11906 h 500062"/>
                <a:gd name="connsiteX25" fmla="*/ 2382 w 978694"/>
                <a:gd name="connsiteY25" fmla="*/ 19050 h 500062"/>
                <a:gd name="connsiteX26" fmla="*/ 0 w 978694"/>
                <a:gd name="connsiteY26" fmla="*/ 33337 h 500062"/>
                <a:gd name="connsiteX27" fmla="*/ 16669 w 978694"/>
                <a:gd name="connsiteY27" fmla="*/ 69056 h 500062"/>
                <a:gd name="connsiteX28" fmla="*/ 30957 w 978694"/>
                <a:gd name="connsiteY28" fmla="*/ 76200 h 500062"/>
                <a:gd name="connsiteX29" fmla="*/ 119063 w 978694"/>
                <a:gd name="connsiteY29" fmla="*/ 102394 h 500062"/>
                <a:gd name="connsiteX30" fmla="*/ 233363 w 978694"/>
                <a:gd name="connsiteY30" fmla="*/ 145256 h 500062"/>
                <a:gd name="connsiteX31" fmla="*/ 364332 w 978694"/>
                <a:gd name="connsiteY31" fmla="*/ 200025 h 500062"/>
                <a:gd name="connsiteX32" fmla="*/ 497682 w 978694"/>
                <a:gd name="connsiteY32" fmla="*/ 269081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78694" h="500062">
                  <a:moveTo>
                    <a:pt x="497682" y="269081"/>
                  </a:moveTo>
                  <a:lnTo>
                    <a:pt x="621507" y="340519"/>
                  </a:lnTo>
                  <a:lnTo>
                    <a:pt x="742950" y="423862"/>
                  </a:lnTo>
                  <a:lnTo>
                    <a:pt x="804863" y="471487"/>
                  </a:lnTo>
                  <a:lnTo>
                    <a:pt x="883444" y="500062"/>
                  </a:lnTo>
                  <a:lnTo>
                    <a:pt x="978694" y="452437"/>
                  </a:lnTo>
                  <a:lnTo>
                    <a:pt x="973932" y="385762"/>
                  </a:lnTo>
                  <a:lnTo>
                    <a:pt x="966788" y="345281"/>
                  </a:lnTo>
                  <a:lnTo>
                    <a:pt x="947738" y="297656"/>
                  </a:lnTo>
                  <a:lnTo>
                    <a:pt x="919163" y="252412"/>
                  </a:lnTo>
                  <a:lnTo>
                    <a:pt x="888207" y="221456"/>
                  </a:lnTo>
                  <a:lnTo>
                    <a:pt x="850107" y="192881"/>
                  </a:lnTo>
                  <a:lnTo>
                    <a:pt x="776288" y="159544"/>
                  </a:lnTo>
                  <a:lnTo>
                    <a:pt x="711994" y="119062"/>
                  </a:lnTo>
                  <a:lnTo>
                    <a:pt x="657225" y="92869"/>
                  </a:lnTo>
                  <a:lnTo>
                    <a:pt x="597694" y="69056"/>
                  </a:lnTo>
                  <a:lnTo>
                    <a:pt x="538163" y="47625"/>
                  </a:lnTo>
                  <a:lnTo>
                    <a:pt x="473869" y="33337"/>
                  </a:lnTo>
                  <a:lnTo>
                    <a:pt x="426244" y="28575"/>
                  </a:lnTo>
                  <a:lnTo>
                    <a:pt x="359569" y="23812"/>
                  </a:lnTo>
                  <a:lnTo>
                    <a:pt x="302419" y="16669"/>
                  </a:lnTo>
                  <a:lnTo>
                    <a:pt x="202407" y="4762"/>
                  </a:lnTo>
                  <a:lnTo>
                    <a:pt x="135732" y="0"/>
                  </a:lnTo>
                  <a:lnTo>
                    <a:pt x="57150" y="4762"/>
                  </a:lnTo>
                  <a:lnTo>
                    <a:pt x="14288" y="11906"/>
                  </a:lnTo>
                  <a:lnTo>
                    <a:pt x="2382" y="19050"/>
                  </a:lnTo>
                  <a:lnTo>
                    <a:pt x="0" y="33337"/>
                  </a:lnTo>
                  <a:lnTo>
                    <a:pt x="16669" y="69056"/>
                  </a:lnTo>
                  <a:lnTo>
                    <a:pt x="30957" y="76200"/>
                  </a:lnTo>
                  <a:lnTo>
                    <a:pt x="119063" y="102394"/>
                  </a:lnTo>
                  <a:lnTo>
                    <a:pt x="233363" y="145256"/>
                  </a:lnTo>
                  <a:lnTo>
                    <a:pt x="364332" y="200025"/>
                  </a:lnTo>
                  <a:lnTo>
                    <a:pt x="497682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1" name="フリーフォーム 90">
              <a:extLst>
                <a:ext uri="{FF2B5EF4-FFF2-40B4-BE49-F238E27FC236}">
                  <a16:creationId xmlns:a16="http://schemas.microsoft.com/office/drawing/2014/main" id="{53E82A32-8F4F-5A40-A0AD-5EB926AF5755}"/>
                </a:ext>
              </a:extLst>
            </p:cNvPr>
            <p:cNvSpPr/>
            <p:nvPr/>
          </p:nvSpPr>
          <p:spPr>
            <a:xfrm>
              <a:off x="3621088" y="2338388"/>
              <a:ext cx="3117850" cy="1527175"/>
            </a:xfrm>
            <a:custGeom>
              <a:avLst/>
              <a:gdLst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573199 w 3116687"/>
                <a:gd name="connsiteY50" fmla="*/ 1249251 h 1527435"/>
                <a:gd name="connsiteX51" fmla="*/ 2598957 w 3116687"/>
                <a:gd name="connsiteY51" fmla="*/ 1120462 h 1527435"/>
                <a:gd name="connsiteX52" fmla="*/ 2635018 w 3116687"/>
                <a:gd name="connsiteY52" fmla="*/ 955613 h 1527435"/>
                <a:gd name="connsiteX53" fmla="*/ 2668503 w 3116687"/>
                <a:gd name="connsiteY53" fmla="*/ 795915 h 1527435"/>
                <a:gd name="connsiteX54" fmla="*/ 2686533 w 3116687"/>
                <a:gd name="connsiteY54" fmla="*/ 695460 h 1527435"/>
                <a:gd name="connsiteX55" fmla="*/ 2707139 w 3116687"/>
                <a:gd name="connsiteY55" fmla="*/ 334851 h 1527435"/>
                <a:gd name="connsiteX56" fmla="*/ 2707139 w 3116687"/>
                <a:gd name="connsiteY56" fmla="*/ 309093 h 1527435"/>
                <a:gd name="connsiteX57" fmla="*/ 2699412 w 3116687"/>
                <a:gd name="connsiteY57" fmla="*/ 291063 h 1527435"/>
                <a:gd name="connsiteX58" fmla="*/ 2686533 w 3116687"/>
                <a:gd name="connsiteY58" fmla="*/ 275608 h 1527435"/>
                <a:gd name="connsiteX59" fmla="*/ 2668503 w 3116687"/>
                <a:gd name="connsiteY59" fmla="*/ 267881 h 1527435"/>
                <a:gd name="connsiteX60" fmla="*/ 2601533 w 3116687"/>
                <a:gd name="connsiteY60" fmla="*/ 262729 h 1527435"/>
                <a:gd name="connsiteX61" fmla="*/ 2354258 w 3116687"/>
                <a:gd name="connsiteY61" fmla="*/ 270457 h 1527435"/>
                <a:gd name="connsiteX62" fmla="*/ 2137893 w 3116687"/>
                <a:gd name="connsiteY62" fmla="*/ 280760 h 1527435"/>
                <a:gd name="connsiteX63" fmla="*/ 1813346 w 3116687"/>
                <a:gd name="connsiteY63" fmla="*/ 303942 h 1527435"/>
                <a:gd name="connsiteX64" fmla="*/ 1535162 w 3116687"/>
                <a:gd name="connsiteY64" fmla="*/ 332275 h 1527435"/>
                <a:gd name="connsiteX65" fmla="*/ 1264706 w 3116687"/>
                <a:gd name="connsiteY65" fmla="*/ 376063 h 1527435"/>
                <a:gd name="connsiteX66" fmla="*/ 1068947 w 3116687"/>
                <a:gd name="connsiteY66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524597 w 3116687"/>
                <a:gd name="connsiteY50" fmla="*/ 1463790 h 1527435"/>
                <a:gd name="connsiteX51" fmla="*/ 2598957 w 3116687"/>
                <a:gd name="connsiteY51" fmla="*/ 1120462 h 1527435"/>
                <a:gd name="connsiteX52" fmla="*/ 2635018 w 3116687"/>
                <a:gd name="connsiteY52" fmla="*/ 955613 h 1527435"/>
                <a:gd name="connsiteX53" fmla="*/ 2668503 w 3116687"/>
                <a:gd name="connsiteY53" fmla="*/ 795915 h 1527435"/>
                <a:gd name="connsiteX54" fmla="*/ 2686533 w 3116687"/>
                <a:gd name="connsiteY54" fmla="*/ 695460 h 1527435"/>
                <a:gd name="connsiteX55" fmla="*/ 2707139 w 3116687"/>
                <a:gd name="connsiteY55" fmla="*/ 334851 h 1527435"/>
                <a:gd name="connsiteX56" fmla="*/ 2707139 w 3116687"/>
                <a:gd name="connsiteY56" fmla="*/ 309093 h 1527435"/>
                <a:gd name="connsiteX57" fmla="*/ 2699412 w 3116687"/>
                <a:gd name="connsiteY57" fmla="*/ 291063 h 1527435"/>
                <a:gd name="connsiteX58" fmla="*/ 2686533 w 3116687"/>
                <a:gd name="connsiteY58" fmla="*/ 275608 h 1527435"/>
                <a:gd name="connsiteX59" fmla="*/ 2668503 w 3116687"/>
                <a:gd name="connsiteY59" fmla="*/ 267881 h 1527435"/>
                <a:gd name="connsiteX60" fmla="*/ 2601533 w 3116687"/>
                <a:gd name="connsiteY60" fmla="*/ 262729 h 1527435"/>
                <a:gd name="connsiteX61" fmla="*/ 2354258 w 3116687"/>
                <a:gd name="connsiteY61" fmla="*/ 270457 h 1527435"/>
                <a:gd name="connsiteX62" fmla="*/ 2137893 w 3116687"/>
                <a:gd name="connsiteY62" fmla="*/ 280760 h 1527435"/>
                <a:gd name="connsiteX63" fmla="*/ 1813346 w 3116687"/>
                <a:gd name="connsiteY63" fmla="*/ 303942 h 1527435"/>
                <a:gd name="connsiteX64" fmla="*/ 1535162 w 3116687"/>
                <a:gd name="connsiteY64" fmla="*/ 332275 h 1527435"/>
                <a:gd name="connsiteX65" fmla="*/ 1264706 w 3116687"/>
                <a:gd name="connsiteY65" fmla="*/ 376063 h 1527435"/>
                <a:gd name="connsiteX66" fmla="*/ 1068947 w 3116687"/>
                <a:gd name="connsiteY66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524597 w 3116687"/>
                <a:gd name="connsiteY50" fmla="*/ 1463790 h 1527435"/>
                <a:gd name="connsiteX51" fmla="*/ 2535879 w 3116687"/>
                <a:gd name="connsiteY51" fmla="*/ 1417084 h 1527435"/>
                <a:gd name="connsiteX52" fmla="*/ 2598957 w 3116687"/>
                <a:gd name="connsiteY52" fmla="*/ 1120462 h 1527435"/>
                <a:gd name="connsiteX53" fmla="*/ 2635018 w 3116687"/>
                <a:gd name="connsiteY53" fmla="*/ 955613 h 1527435"/>
                <a:gd name="connsiteX54" fmla="*/ 2668503 w 3116687"/>
                <a:gd name="connsiteY54" fmla="*/ 795915 h 1527435"/>
                <a:gd name="connsiteX55" fmla="*/ 2686533 w 3116687"/>
                <a:gd name="connsiteY55" fmla="*/ 695460 h 1527435"/>
                <a:gd name="connsiteX56" fmla="*/ 2707139 w 3116687"/>
                <a:gd name="connsiteY56" fmla="*/ 334851 h 1527435"/>
                <a:gd name="connsiteX57" fmla="*/ 2707139 w 3116687"/>
                <a:gd name="connsiteY57" fmla="*/ 309093 h 1527435"/>
                <a:gd name="connsiteX58" fmla="*/ 2699412 w 3116687"/>
                <a:gd name="connsiteY58" fmla="*/ 291063 h 1527435"/>
                <a:gd name="connsiteX59" fmla="*/ 2686533 w 3116687"/>
                <a:gd name="connsiteY59" fmla="*/ 275608 h 1527435"/>
                <a:gd name="connsiteX60" fmla="*/ 2668503 w 3116687"/>
                <a:gd name="connsiteY60" fmla="*/ 267881 h 1527435"/>
                <a:gd name="connsiteX61" fmla="*/ 2601533 w 3116687"/>
                <a:gd name="connsiteY61" fmla="*/ 262729 h 1527435"/>
                <a:gd name="connsiteX62" fmla="*/ 2354258 w 3116687"/>
                <a:gd name="connsiteY62" fmla="*/ 270457 h 1527435"/>
                <a:gd name="connsiteX63" fmla="*/ 2137893 w 3116687"/>
                <a:gd name="connsiteY63" fmla="*/ 280760 h 1527435"/>
                <a:gd name="connsiteX64" fmla="*/ 1813346 w 3116687"/>
                <a:gd name="connsiteY64" fmla="*/ 303942 h 1527435"/>
                <a:gd name="connsiteX65" fmla="*/ 1535162 w 3116687"/>
                <a:gd name="connsiteY65" fmla="*/ 332275 h 1527435"/>
                <a:gd name="connsiteX66" fmla="*/ 1264706 w 3116687"/>
                <a:gd name="connsiteY66" fmla="*/ 376063 h 1527435"/>
                <a:gd name="connsiteX67" fmla="*/ 1068947 w 3116687"/>
                <a:gd name="connsiteY67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535879 w 3116687"/>
                <a:gd name="connsiteY50" fmla="*/ 1417084 h 1527435"/>
                <a:gd name="connsiteX51" fmla="*/ 2598957 w 3116687"/>
                <a:gd name="connsiteY51" fmla="*/ 1120462 h 1527435"/>
                <a:gd name="connsiteX52" fmla="*/ 2635018 w 3116687"/>
                <a:gd name="connsiteY52" fmla="*/ 955613 h 1527435"/>
                <a:gd name="connsiteX53" fmla="*/ 2668503 w 3116687"/>
                <a:gd name="connsiteY53" fmla="*/ 795915 h 1527435"/>
                <a:gd name="connsiteX54" fmla="*/ 2686533 w 3116687"/>
                <a:gd name="connsiteY54" fmla="*/ 695460 h 1527435"/>
                <a:gd name="connsiteX55" fmla="*/ 2707139 w 3116687"/>
                <a:gd name="connsiteY55" fmla="*/ 334851 h 1527435"/>
                <a:gd name="connsiteX56" fmla="*/ 2707139 w 3116687"/>
                <a:gd name="connsiteY56" fmla="*/ 309093 h 1527435"/>
                <a:gd name="connsiteX57" fmla="*/ 2699412 w 3116687"/>
                <a:gd name="connsiteY57" fmla="*/ 291063 h 1527435"/>
                <a:gd name="connsiteX58" fmla="*/ 2686533 w 3116687"/>
                <a:gd name="connsiteY58" fmla="*/ 275608 h 1527435"/>
                <a:gd name="connsiteX59" fmla="*/ 2668503 w 3116687"/>
                <a:gd name="connsiteY59" fmla="*/ 267881 h 1527435"/>
                <a:gd name="connsiteX60" fmla="*/ 2601533 w 3116687"/>
                <a:gd name="connsiteY60" fmla="*/ 262729 h 1527435"/>
                <a:gd name="connsiteX61" fmla="*/ 2354258 w 3116687"/>
                <a:gd name="connsiteY61" fmla="*/ 270457 h 1527435"/>
                <a:gd name="connsiteX62" fmla="*/ 2137893 w 3116687"/>
                <a:gd name="connsiteY62" fmla="*/ 280760 h 1527435"/>
                <a:gd name="connsiteX63" fmla="*/ 1813346 w 3116687"/>
                <a:gd name="connsiteY63" fmla="*/ 303942 h 1527435"/>
                <a:gd name="connsiteX64" fmla="*/ 1535162 w 3116687"/>
                <a:gd name="connsiteY64" fmla="*/ 332275 h 1527435"/>
                <a:gd name="connsiteX65" fmla="*/ 1264706 w 3116687"/>
                <a:gd name="connsiteY65" fmla="*/ 376063 h 1527435"/>
                <a:gd name="connsiteX66" fmla="*/ 1068947 w 3116687"/>
                <a:gd name="connsiteY66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616811 w 3116687"/>
                <a:gd name="connsiteY50" fmla="*/ 1469481 h 1527435"/>
                <a:gd name="connsiteX51" fmla="*/ 2535879 w 3116687"/>
                <a:gd name="connsiteY51" fmla="*/ 1417084 h 1527435"/>
                <a:gd name="connsiteX52" fmla="*/ 2598957 w 3116687"/>
                <a:gd name="connsiteY52" fmla="*/ 1120462 h 1527435"/>
                <a:gd name="connsiteX53" fmla="*/ 2635018 w 3116687"/>
                <a:gd name="connsiteY53" fmla="*/ 955613 h 1527435"/>
                <a:gd name="connsiteX54" fmla="*/ 2668503 w 3116687"/>
                <a:gd name="connsiteY54" fmla="*/ 795915 h 1527435"/>
                <a:gd name="connsiteX55" fmla="*/ 2686533 w 3116687"/>
                <a:gd name="connsiteY55" fmla="*/ 695460 h 1527435"/>
                <a:gd name="connsiteX56" fmla="*/ 2707139 w 3116687"/>
                <a:gd name="connsiteY56" fmla="*/ 334851 h 1527435"/>
                <a:gd name="connsiteX57" fmla="*/ 2707139 w 3116687"/>
                <a:gd name="connsiteY57" fmla="*/ 309093 h 1527435"/>
                <a:gd name="connsiteX58" fmla="*/ 2699412 w 3116687"/>
                <a:gd name="connsiteY58" fmla="*/ 291063 h 1527435"/>
                <a:gd name="connsiteX59" fmla="*/ 2686533 w 3116687"/>
                <a:gd name="connsiteY59" fmla="*/ 275608 h 1527435"/>
                <a:gd name="connsiteX60" fmla="*/ 2668503 w 3116687"/>
                <a:gd name="connsiteY60" fmla="*/ 267881 h 1527435"/>
                <a:gd name="connsiteX61" fmla="*/ 2601533 w 3116687"/>
                <a:gd name="connsiteY61" fmla="*/ 262729 h 1527435"/>
                <a:gd name="connsiteX62" fmla="*/ 2354258 w 3116687"/>
                <a:gd name="connsiteY62" fmla="*/ 270457 h 1527435"/>
                <a:gd name="connsiteX63" fmla="*/ 2137893 w 3116687"/>
                <a:gd name="connsiteY63" fmla="*/ 280760 h 1527435"/>
                <a:gd name="connsiteX64" fmla="*/ 1813346 w 3116687"/>
                <a:gd name="connsiteY64" fmla="*/ 303942 h 1527435"/>
                <a:gd name="connsiteX65" fmla="*/ 1535162 w 3116687"/>
                <a:gd name="connsiteY65" fmla="*/ 332275 h 1527435"/>
                <a:gd name="connsiteX66" fmla="*/ 1264706 w 3116687"/>
                <a:gd name="connsiteY66" fmla="*/ 376063 h 1527435"/>
                <a:gd name="connsiteX67" fmla="*/ 1068947 w 3116687"/>
                <a:gd name="connsiteY67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616811 w 3116687"/>
                <a:gd name="connsiteY50" fmla="*/ 1469481 h 1527435"/>
                <a:gd name="connsiteX51" fmla="*/ 2609669 w 3116687"/>
                <a:gd name="connsiteY51" fmla="*/ 1469481 h 1527435"/>
                <a:gd name="connsiteX52" fmla="*/ 2535879 w 3116687"/>
                <a:gd name="connsiteY52" fmla="*/ 1417084 h 1527435"/>
                <a:gd name="connsiteX53" fmla="*/ 2598957 w 3116687"/>
                <a:gd name="connsiteY53" fmla="*/ 1120462 h 1527435"/>
                <a:gd name="connsiteX54" fmla="*/ 2635018 w 3116687"/>
                <a:gd name="connsiteY54" fmla="*/ 955613 h 1527435"/>
                <a:gd name="connsiteX55" fmla="*/ 2668503 w 3116687"/>
                <a:gd name="connsiteY55" fmla="*/ 795915 h 1527435"/>
                <a:gd name="connsiteX56" fmla="*/ 2686533 w 3116687"/>
                <a:gd name="connsiteY56" fmla="*/ 695460 h 1527435"/>
                <a:gd name="connsiteX57" fmla="*/ 2707139 w 3116687"/>
                <a:gd name="connsiteY57" fmla="*/ 334851 h 1527435"/>
                <a:gd name="connsiteX58" fmla="*/ 2707139 w 3116687"/>
                <a:gd name="connsiteY58" fmla="*/ 309093 h 1527435"/>
                <a:gd name="connsiteX59" fmla="*/ 2699412 w 3116687"/>
                <a:gd name="connsiteY59" fmla="*/ 291063 h 1527435"/>
                <a:gd name="connsiteX60" fmla="*/ 2686533 w 3116687"/>
                <a:gd name="connsiteY60" fmla="*/ 275608 h 1527435"/>
                <a:gd name="connsiteX61" fmla="*/ 2668503 w 3116687"/>
                <a:gd name="connsiteY61" fmla="*/ 267881 h 1527435"/>
                <a:gd name="connsiteX62" fmla="*/ 2601533 w 3116687"/>
                <a:gd name="connsiteY62" fmla="*/ 262729 h 1527435"/>
                <a:gd name="connsiteX63" fmla="*/ 2354258 w 3116687"/>
                <a:gd name="connsiteY63" fmla="*/ 270457 h 1527435"/>
                <a:gd name="connsiteX64" fmla="*/ 2137893 w 3116687"/>
                <a:gd name="connsiteY64" fmla="*/ 280760 h 1527435"/>
                <a:gd name="connsiteX65" fmla="*/ 1813346 w 3116687"/>
                <a:gd name="connsiteY65" fmla="*/ 303942 h 1527435"/>
                <a:gd name="connsiteX66" fmla="*/ 1535162 w 3116687"/>
                <a:gd name="connsiteY66" fmla="*/ 332275 h 1527435"/>
                <a:gd name="connsiteX67" fmla="*/ 1264706 w 3116687"/>
                <a:gd name="connsiteY67" fmla="*/ 376063 h 1527435"/>
                <a:gd name="connsiteX68" fmla="*/ 1068947 w 3116687"/>
                <a:gd name="connsiteY68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609669 w 3116687"/>
                <a:gd name="connsiteY50" fmla="*/ 1469481 h 1527435"/>
                <a:gd name="connsiteX51" fmla="*/ 2535879 w 3116687"/>
                <a:gd name="connsiteY51" fmla="*/ 1417084 h 1527435"/>
                <a:gd name="connsiteX52" fmla="*/ 2598957 w 3116687"/>
                <a:gd name="connsiteY52" fmla="*/ 1120462 h 1527435"/>
                <a:gd name="connsiteX53" fmla="*/ 2635018 w 3116687"/>
                <a:gd name="connsiteY53" fmla="*/ 955613 h 1527435"/>
                <a:gd name="connsiteX54" fmla="*/ 2668503 w 3116687"/>
                <a:gd name="connsiteY54" fmla="*/ 795915 h 1527435"/>
                <a:gd name="connsiteX55" fmla="*/ 2686533 w 3116687"/>
                <a:gd name="connsiteY55" fmla="*/ 695460 h 1527435"/>
                <a:gd name="connsiteX56" fmla="*/ 2707139 w 3116687"/>
                <a:gd name="connsiteY56" fmla="*/ 334851 h 1527435"/>
                <a:gd name="connsiteX57" fmla="*/ 2707139 w 3116687"/>
                <a:gd name="connsiteY57" fmla="*/ 309093 h 1527435"/>
                <a:gd name="connsiteX58" fmla="*/ 2699412 w 3116687"/>
                <a:gd name="connsiteY58" fmla="*/ 291063 h 1527435"/>
                <a:gd name="connsiteX59" fmla="*/ 2686533 w 3116687"/>
                <a:gd name="connsiteY59" fmla="*/ 275608 h 1527435"/>
                <a:gd name="connsiteX60" fmla="*/ 2668503 w 3116687"/>
                <a:gd name="connsiteY60" fmla="*/ 267881 h 1527435"/>
                <a:gd name="connsiteX61" fmla="*/ 2601533 w 3116687"/>
                <a:gd name="connsiteY61" fmla="*/ 262729 h 1527435"/>
                <a:gd name="connsiteX62" fmla="*/ 2354258 w 3116687"/>
                <a:gd name="connsiteY62" fmla="*/ 270457 h 1527435"/>
                <a:gd name="connsiteX63" fmla="*/ 2137893 w 3116687"/>
                <a:gd name="connsiteY63" fmla="*/ 280760 h 1527435"/>
                <a:gd name="connsiteX64" fmla="*/ 1813346 w 3116687"/>
                <a:gd name="connsiteY64" fmla="*/ 303942 h 1527435"/>
                <a:gd name="connsiteX65" fmla="*/ 1535162 w 3116687"/>
                <a:gd name="connsiteY65" fmla="*/ 332275 h 1527435"/>
                <a:gd name="connsiteX66" fmla="*/ 1264706 w 3116687"/>
                <a:gd name="connsiteY66" fmla="*/ 376063 h 1527435"/>
                <a:gd name="connsiteX67" fmla="*/ 1068947 w 3116687"/>
                <a:gd name="connsiteY67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609669 w 3116687"/>
                <a:gd name="connsiteY50" fmla="*/ 1469481 h 1527435"/>
                <a:gd name="connsiteX51" fmla="*/ 2535879 w 3116687"/>
                <a:gd name="connsiteY51" fmla="*/ 1417084 h 1527435"/>
                <a:gd name="connsiteX52" fmla="*/ 2598957 w 3116687"/>
                <a:gd name="connsiteY52" fmla="*/ 1120462 h 1527435"/>
                <a:gd name="connsiteX53" fmla="*/ 2635018 w 3116687"/>
                <a:gd name="connsiteY53" fmla="*/ 955613 h 1527435"/>
                <a:gd name="connsiteX54" fmla="*/ 2668503 w 3116687"/>
                <a:gd name="connsiteY54" fmla="*/ 795915 h 1527435"/>
                <a:gd name="connsiteX55" fmla="*/ 2686533 w 3116687"/>
                <a:gd name="connsiteY55" fmla="*/ 695460 h 1527435"/>
                <a:gd name="connsiteX56" fmla="*/ 2707139 w 3116687"/>
                <a:gd name="connsiteY56" fmla="*/ 334851 h 1527435"/>
                <a:gd name="connsiteX57" fmla="*/ 2707139 w 3116687"/>
                <a:gd name="connsiteY57" fmla="*/ 309093 h 1527435"/>
                <a:gd name="connsiteX58" fmla="*/ 2699412 w 3116687"/>
                <a:gd name="connsiteY58" fmla="*/ 291063 h 1527435"/>
                <a:gd name="connsiteX59" fmla="*/ 2686533 w 3116687"/>
                <a:gd name="connsiteY59" fmla="*/ 275608 h 1527435"/>
                <a:gd name="connsiteX60" fmla="*/ 2668503 w 3116687"/>
                <a:gd name="connsiteY60" fmla="*/ 267881 h 1527435"/>
                <a:gd name="connsiteX61" fmla="*/ 2601533 w 3116687"/>
                <a:gd name="connsiteY61" fmla="*/ 262729 h 1527435"/>
                <a:gd name="connsiteX62" fmla="*/ 2354258 w 3116687"/>
                <a:gd name="connsiteY62" fmla="*/ 270457 h 1527435"/>
                <a:gd name="connsiteX63" fmla="*/ 2137893 w 3116687"/>
                <a:gd name="connsiteY63" fmla="*/ 280760 h 1527435"/>
                <a:gd name="connsiteX64" fmla="*/ 1813346 w 3116687"/>
                <a:gd name="connsiteY64" fmla="*/ 303942 h 1527435"/>
                <a:gd name="connsiteX65" fmla="*/ 1535162 w 3116687"/>
                <a:gd name="connsiteY65" fmla="*/ 332275 h 1527435"/>
                <a:gd name="connsiteX66" fmla="*/ 1264706 w 3116687"/>
                <a:gd name="connsiteY66" fmla="*/ 376063 h 1527435"/>
                <a:gd name="connsiteX67" fmla="*/ 1068947 w 3116687"/>
                <a:gd name="connsiteY67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19563 w 3116687"/>
                <a:gd name="connsiteY49" fmla="*/ 1468192 h 1527435"/>
                <a:gd name="connsiteX50" fmla="*/ 2609669 w 3116687"/>
                <a:gd name="connsiteY50" fmla="*/ 1469481 h 1527435"/>
                <a:gd name="connsiteX51" fmla="*/ 2535879 w 3116687"/>
                <a:gd name="connsiteY51" fmla="*/ 1417084 h 1527435"/>
                <a:gd name="connsiteX52" fmla="*/ 2598957 w 3116687"/>
                <a:gd name="connsiteY52" fmla="*/ 1120462 h 1527435"/>
                <a:gd name="connsiteX53" fmla="*/ 2635018 w 3116687"/>
                <a:gd name="connsiteY53" fmla="*/ 955613 h 1527435"/>
                <a:gd name="connsiteX54" fmla="*/ 2668503 w 3116687"/>
                <a:gd name="connsiteY54" fmla="*/ 795915 h 1527435"/>
                <a:gd name="connsiteX55" fmla="*/ 2686533 w 3116687"/>
                <a:gd name="connsiteY55" fmla="*/ 695460 h 1527435"/>
                <a:gd name="connsiteX56" fmla="*/ 2707139 w 3116687"/>
                <a:gd name="connsiteY56" fmla="*/ 334851 h 1527435"/>
                <a:gd name="connsiteX57" fmla="*/ 2707139 w 3116687"/>
                <a:gd name="connsiteY57" fmla="*/ 309093 h 1527435"/>
                <a:gd name="connsiteX58" fmla="*/ 2699412 w 3116687"/>
                <a:gd name="connsiteY58" fmla="*/ 291063 h 1527435"/>
                <a:gd name="connsiteX59" fmla="*/ 2686533 w 3116687"/>
                <a:gd name="connsiteY59" fmla="*/ 275608 h 1527435"/>
                <a:gd name="connsiteX60" fmla="*/ 2668503 w 3116687"/>
                <a:gd name="connsiteY60" fmla="*/ 267881 h 1527435"/>
                <a:gd name="connsiteX61" fmla="*/ 2601533 w 3116687"/>
                <a:gd name="connsiteY61" fmla="*/ 262729 h 1527435"/>
                <a:gd name="connsiteX62" fmla="*/ 2354258 w 3116687"/>
                <a:gd name="connsiteY62" fmla="*/ 270457 h 1527435"/>
                <a:gd name="connsiteX63" fmla="*/ 2137893 w 3116687"/>
                <a:gd name="connsiteY63" fmla="*/ 280760 h 1527435"/>
                <a:gd name="connsiteX64" fmla="*/ 1813346 w 3116687"/>
                <a:gd name="connsiteY64" fmla="*/ 303942 h 1527435"/>
                <a:gd name="connsiteX65" fmla="*/ 1535162 w 3116687"/>
                <a:gd name="connsiteY65" fmla="*/ 332275 h 1527435"/>
                <a:gd name="connsiteX66" fmla="*/ 1264706 w 3116687"/>
                <a:gd name="connsiteY66" fmla="*/ 376063 h 1527435"/>
                <a:gd name="connsiteX67" fmla="*/ 1068947 w 3116687"/>
                <a:gd name="connsiteY67" fmla="*/ 396670 h 1527435"/>
                <a:gd name="connsiteX0" fmla="*/ 1068947 w 3116687"/>
                <a:gd name="connsiteY0" fmla="*/ 396670 h 1527435"/>
                <a:gd name="connsiteX1" fmla="*/ 646520 w 3116687"/>
                <a:gd name="connsiteY1" fmla="*/ 440458 h 1527435"/>
                <a:gd name="connsiteX2" fmla="*/ 226668 w 3116687"/>
                <a:gd name="connsiteY2" fmla="*/ 484246 h 1527435"/>
                <a:gd name="connsiteX3" fmla="*/ 87576 w 3116687"/>
                <a:gd name="connsiteY3" fmla="*/ 494549 h 1527435"/>
                <a:gd name="connsiteX4" fmla="*/ 0 w 3116687"/>
                <a:gd name="connsiteY4" fmla="*/ 242123 h 1527435"/>
                <a:gd name="connsiteX5" fmla="*/ 46364 w 3116687"/>
                <a:gd name="connsiteY5" fmla="*/ 265305 h 1527435"/>
                <a:gd name="connsiteX6" fmla="*/ 85001 w 3116687"/>
                <a:gd name="connsiteY6" fmla="*/ 280760 h 1527435"/>
                <a:gd name="connsiteX7" fmla="*/ 126213 w 3116687"/>
                <a:gd name="connsiteY7" fmla="*/ 291063 h 1527435"/>
                <a:gd name="connsiteX8" fmla="*/ 172577 w 3116687"/>
                <a:gd name="connsiteY8" fmla="*/ 301366 h 1527435"/>
                <a:gd name="connsiteX9" fmla="*/ 229244 w 3116687"/>
                <a:gd name="connsiteY9" fmla="*/ 309093 h 1527435"/>
                <a:gd name="connsiteX10" fmla="*/ 306517 w 3116687"/>
                <a:gd name="connsiteY10" fmla="*/ 311669 h 1527435"/>
                <a:gd name="connsiteX11" fmla="*/ 378639 w 3116687"/>
                <a:gd name="connsiteY11" fmla="*/ 306518 h 1527435"/>
                <a:gd name="connsiteX12" fmla="*/ 618186 w 3116687"/>
                <a:gd name="connsiteY12" fmla="*/ 280760 h 1527435"/>
                <a:gd name="connsiteX13" fmla="*/ 880915 w 3116687"/>
                <a:gd name="connsiteY13" fmla="*/ 249851 h 1527435"/>
                <a:gd name="connsiteX14" fmla="*/ 1223493 w 3116687"/>
                <a:gd name="connsiteY14" fmla="*/ 208638 h 1527435"/>
                <a:gd name="connsiteX15" fmla="*/ 1517131 w 3116687"/>
                <a:gd name="connsiteY15" fmla="*/ 170002 h 1527435"/>
                <a:gd name="connsiteX16" fmla="*/ 1751527 w 3116687"/>
                <a:gd name="connsiteY16" fmla="*/ 146820 h 1527435"/>
                <a:gd name="connsiteX17" fmla="*/ 1973044 w 3116687"/>
                <a:gd name="connsiteY17" fmla="*/ 126213 h 1527435"/>
                <a:gd name="connsiteX18" fmla="*/ 2240924 w 3116687"/>
                <a:gd name="connsiteY18" fmla="*/ 97880 h 1527435"/>
                <a:gd name="connsiteX19" fmla="*/ 2480471 w 3116687"/>
                <a:gd name="connsiteY19" fmla="*/ 74698 h 1527435"/>
                <a:gd name="connsiteX20" fmla="*/ 2591229 w 3116687"/>
                <a:gd name="connsiteY20" fmla="*/ 61819 h 1527435"/>
                <a:gd name="connsiteX21" fmla="*/ 2647896 w 3116687"/>
                <a:gd name="connsiteY21" fmla="*/ 41213 h 1527435"/>
                <a:gd name="connsiteX22" fmla="*/ 2756079 w 3116687"/>
                <a:gd name="connsiteY22" fmla="*/ 0 h 1527435"/>
                <a:gd name="connsiteX23" fmla="*/ 2776685 w 3116687"/>
                <a:gd name="connsiteY23" fmla="*/ 0 h 1527435"/>
                <a:gd name="connsiteX24" fmla="*/ 2792140 w 3116687"/>
                <a:gd name="connsiteY24" fmla="*/ 2576 h 1527435"/>
                <a:gd name="connsiteX25" fmla="*/ 2843655 w 3116687"/>
                <a:gd name="connsiteY25" fmla="*/ 38637 h 1527435"/>
                <a:gd name="connsiteX26" fmla="*/ 2980171 w 3116687"/>
                <a:gd name="connsiteY26" fmla="*/ 128789 h 1527435"/>
                <a:gd name="connsiteX27" fmla="*/ 3049717 w 3116687"/>
                <a:gd name="connsiteY27" fmla="*/ 170002 h 1527435"/>
                <a:gd name="connsiteX28" fmla="*/ 3090930 w 3116687"/>
                <a:gd name="connsiteY28" fmla="*/ 195759 h 1527435"/>
                <a:gd name="connsiteX29" fmla="*/ 3103809 w 3116687"/>
                <a:gd name="connsiteY29" fmla="*/ 213790 h 1527435"/>
                <a:gd name="connsiteX30" fmla="*/ 3111536 w 3116687"/>
                <a:gd name="connsiteY30" fmla="*/ 229244 h 1527435"/>
                <a:gd name="connsiteX31" fmla="*/ 3116687 w 3116687"/>
                <a:gd name="connsiteY31" fmla="*/ 242123 h 1527435"/>
                <a:gd name="connsiteX32" fmla="*/ 3116687 w 3116687"/>
                <a:gd name="connsiteY32" fmla="*/ 260154 h 1527435"/>
                <a:gd name="connsiteX33" fmla="*/ 3111536 w 3116687"/>
                <a:gd name="connsiteY33" fmla="*/ 283336 h 1527435"/>
                <a:gd name="connsiteX34" fmla="*/ 3093506 w 3116687"/>
                <a:gd name="connsiteY34" fmla="*/ 306518 h 1527435"/>
                <a:gd name="connsiteX35" fmla="*/ 3067748 w 3116687"/>
                <a:gd name="connsiteY35" fmla="*/ 332275 h 1527435"/>
                <a:gd name="connsiteX36" fmla="*/ 3026535 w 3116687"/>
                <a:gd name="connsiteY36" fmla="*/ 479094 h 1527435"/>
                <a:gd name="connsiteX37" fmla="*/ 2956989 w 3116687"/>
                <a:gd name="connsiteY37" fmla="*/ 741823 h 1527435"/>
                <a:gd name="connsiteX38" fmla="*/ 2877140 w 3116687"/>
                <a:gd name="connsiteY38" fmla="*/ 1022583 h 1527435"/>
                <a:gd name="connsiteX39" fmla="*/ 2799867 w 3116687"/>
                <a:gd name="connsiteY39" fmla="*/ 1300767 h 1527435"/>
                <a:gd name="connsiteX40" fmla="*/ 2756079 w 3116687"/>
                <a:gd name="connsiteY40" fmla="*/ 1468192 h 1527435"/>
                <a:gd name="connsiteX41" fmla="*/ 2738049 w 3116687"/>
                <a:gd name="connsiteY41" fmla="*/ 1496525 h 1527435"/>
                <a:gd name="connsiteX42" fmla="*/ 2722594 w 3116687"/>
                <a:gd name="connsiteY42" fmla="*/ 1514556 h 1527435"/>
                <a:gd name="connsiteX43" fmla="*/ 2707139 w 3116687"/>
                <a:gd name="connsiteY43" fmla="*/ 1522283 h 1527435"/>
                <a:gd name="connsiteX44" fmla="*/ 2691685 w 3116687"/>
                <a:gd name="connsiteY44" fmla="*/ 1527435 h 1527435"/>
                <a:gd name="connsiteX45" fmla="*/ 2681382 w 3116687"/>
                <a:gd name="connsiteY45" fmla="*/ 1527435 h 1527435"/>
                <a:gd name="connsiteX46" fmla="*/ 2655624 w 3116687"/>
                <a:gd name="connsiteY46" fmla="*/ 1522283 h 1527435"/>
                <a:gd name="connsiteX47" fmla="*/ 2645321 w 3116687"/>
                <a:gd name="connsiteY47" fmla="*/ 1511980 h 1527435"/>
                <a:gd name="connsiteX48" fmla="*/ 2632442 w 3116687"/>
                <a:gd name="connsiteY48" fmla="*/ 1491374 h 1527435"/>
                <a:gd name="connsiteX49" fmla="*/ 2609669 w 3116687"/>
                <a:gd name="connsiteY49" fmla="*/ 1469481 h 1527435"/>
                <a:gd name="connsiteX50" fmla="*/ 2535879 w 3116687"/>
                <a:gd name="connsiteY50" fmla="*/ 1417084 h 1527435"/>
                <a:gd name="connsiteX51" fmla="*/ 2598957 w 3116687"/>
                <a:gd name="connsiteY51" fmla="*/ 1120462 h 1527435"/>
                <a:gd name="connsiteX52" fmla="*/ 2635018 w 3116687"/>
                <a:gd name="connsiteY52" fmla="*/ 955613 h 1527435"/>
                <a:gd name="connsiteX53" fmla="*/ 2668503 w 3116687"/>
                <a:gd name="connsiteY53" fmla="*/ 795915 h 1527435"/>
                <a:gd name="connsiteX54" fmla="*/ 2686533 w 3116687"/>
                <a:gd name="connsiteY54" fmla="*/ 695460 h 1527435"/>
                <a:gd name="connsiteX55" fmla="*/ 2707139 w 3116687"/>
                <a:gd name="connsiteY55" fmla="*/ 334851 h 1527435"/>
                <a:gd name="connsiteX56" fmla="*/ 2707139 w 3116687"/>
                <a:gd name="connsiteY56" fmla="*/ 309093 h 1527435"/>
                <a:gd name="connsiteX57" fmla="*/ 2699412 w 3116687"/>
                <a:gd name="connsiteY57" fmla="*/ 291063 h 1527435"/>
                <a:gd name="connsiteX58" fmla="*/ 2686533 w 3116687"/>
                <a:gd name="connsiteY58" fmla="*/ 275608 h 1527435"/>
                <a:gd name="connsiteX59" fmla="*/ 2668503 w 3116687"/>
                <a:gd name="connsiteY59" fmla="*/ 267881 h 1527435"/>
                <a:gd name="connsiteX60" fmla="*/ 2601533 w 3116687"/>
                <a:gd name="connsiteY60" fmla="*/ 262729 h 1527435"/>
                <a:gd name="connsiteX61" fmla="*/ 2354258 w 3116687"/>
                <a:gd name="connsiteY61" fmla="*/ 270457 h 1527435"/>
                <a:gd name="connsiteX62" fmla="*/ 2137893 w 3116687"/>
                <a:gd name="connsiteY62" fmla="*/ 280760 h 1527435"/>
                <a:gd name="connsiteX63" fmla="*/ 1813346 w 3116687"/>
                <a:gd name="connsiteY63" fmla="*/ 303942 h 1527435"/>
                <a:gd name="connsiteX64" fmla="*/ 1535162 w 3116687"/>
                <a:gd name="connsiteY64" fmla="*/ 332275 h 1527435"/>
                <a:gd name="connsiteX65" fmla="*/ 1264706 w 3116687"/>
                <a:gd name="connsiteY65" fmla="*/ 376063 h 1527435"/>
                <a:gd name="connsiteX66" fmla="*/ 1068947 w 3116687"/>
                <a:gd name="connsiteY66" fmla="*/ 396670 h 1527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116687" h="1527435">
                  <a:moveTo>
                    <a:pt x="1068947" y="396670"/>
                  </a:moveTo>
                  <a:lnTo>
                    <a:pt x="646520" y="440458"/>
                  </a:lnTo>
                  <a:lnTo>
                    <a:pt x="226668" y="484246"/>
                  </a:lnTo>
                  <a:lnTo>
                    <a:pt x="87576" y="494549"/>
                  </a:lnTo>
                  <a:lnTo>
                    <a:pt x="0" y="242123"/>
                  </a:lnTo>
                  <a:lnTo>
                    <a:pt x="46364" y="265305"/>
                  </a:lnTo>
                  <a:lnTo>
                    <a:pt x="85001" y="280760"/>
                  </a:lnTo>
                  <a:lnTo>
                    <a:pt x="126213" y="291063"/>
                  </a:lnTo>
                  <a:lnTo>
                    <a:pt x="172577" y="301366"/>
                  </a:lnTo>
                  <a:lnTo>
                    <a:pt x="229244" y="309093"/>
                  </a:lnTo>
                  <a:lnTo>
                    <a:pt x="306517" y="311669"/>
                  </a:lnTo>
                  <a:lnTo>
                    <a:pt x="378639" y="306518"/>
                  </a:lnTo>
                  <a:lnTo>
                    <a:pt x="618186" y="280760"/>
                  </a:lnTo>
                  <a:lnTo>
                    <a:pt x="880915" y="249851"/>
                  </a:lnTo>
                  <a:lnTo>
                    <a:pt x="1223493" y="208638"/>
                  </a:lnTo>
                  <a:lnTo>
                    <a:pt x="1517131" y="170002"/>
                  </a:lnTo>
                  <a:lnTo>
                    <a:pt x="1751527" y="146820"/>
                  </a:lnTo>
                  <a:lnTo>
                    <a:pt x="1973044" y="126213"/>
                  </a:lnTo>
                  <a:lnTo>
                    <a:pt x="2240924" y="97880"/>
                  </a:lnTo>
                  <a:lnTo>
                    <a:pt x="2480471" y="74698"/>
                  </a:lnTo>
                  <a:lnTo>
                    <a:pt x="2591229" y="61819"/>
                  </a:lnTo>
                  <a:lnTo>
                    <a:pt x="2647896" y="41213"/>
                  </a:lnTo>
                  <a:lnTo>
                    <a:pt x="2756079" y="0"/>
                  </a:lnTo>
                  <a:lnTo>
                    <a:pt x="2776685" y="0"/>
                  </a:lnTo>
                  <a:lnTo>
                    <a:pt x="2792140" y="2576"/>
                  </a:lnTo>
                  <a:lnTo>
                    <a:pt x="2843655" y="38637"/>
                  </a:lnTo>
                  <a:lnTo>
                    <a:pt x="2980171" y="128789"/>
                  </a:lnTo>
                  <a:lnTo>
                    <a:pt x="3049717" y="170002"/>
                  </a:lnTo>
                  <a:lnTo>
                    <a:pt x="3090930" y="195759"/>
                  </a:lnTo>
                  <a:lnTo>
                    <a:pt x="3103809" y="213790"/>
                  </a:lnTo>
                  <a:lnTo>
                    <a:pt x="3111536" y="229244"/>
                  </a:lnTo>
                  <a:lnTo>
                    <a:pt x="3116687" y="242123"/>
                  </a:lnTo>
                  <a:lnTo>
                    <a:pt x="3116687" y="260154"/>
                  </a:lnTo>
                  <a:lnTo>
                    <a:pt x="3111536" y="283336"/>
                  </a:lnTo>
                  <a:lnTo>
                    <a:pt x="3093506" y="306518"/>
                  </a:lnTo>
                  <a:lnTo>
                    <a:pt x="3067748" y="332275"/>
                  </a:lnTo>
                  <a:lnTo>
                    <a:pt x="3026535" y="479094"/>
                  </a:lnTo>
                  <a:lnTo>
                    <a:pt x="2956989" y="741823"/>
                  </a:lnTo>
                  <a:lnTo>
                    <a:pt x="2877140" y="1022583"/>
                  </a:lnTo>
                  <a:lnTo>
                    <a:pt x="2799867" y="1300767"/>
                  </a:lnTo>
                  <a:lnTo>
                    <a:pt x="2756079" y="1468192"/>
                  </a:lnTo>
                  <a:lnTo>
                    <a:pt x="2738049" y="1496525"/>
                  </a:lnTo>
                  <a:lnTo>
                    <a:pt x="2722594" y="1514556"/>
                  </a:lnTo>
                  <a:lnTo>
                    <a:pt x="2707139" y="1522283"/>
                  </a:lnTo>
                  <a:lnTo>
                    <a:pt x="2691685" y="1527435"/>
                  </a:lnTo>
                  <a:lnTo>
                    <a:pt x="2681382" y="1527435"/>
                  </a:lnTo>
                  <a:lnTo>
                    <a:pt x="2655624" y="1522283"/>
                  </a:lnTo>
                  <a:lnTo>
                    <a:pt x="2645321" y="1511980"/>
                  </a:lnTo>
                  <a:lnTo>
                    <a:pt x="2632442" y="1491374"/>
                  </a:lnTo>
                  <a:lnTo>
                    <a:pt x="2609669" y="1469481"/>
                  </a:lnTo>
                  <a:cubicBezTo>
                    <a:pt x="2557915" y="1421298"/>
                    <a:pt x="2560476" y="1434550"/>
                    <a:pt x="2535879" y="1417084"/>
                  </a:cubicBezTo>
                  <a:lnTo>
                    <a:pt x="2598957" y="1120462"/>
                  </a:lnTo>
                  <a:lnTo>
                    <a:pt x="2635018" y="955613"/>
                  </a:lnTo>
                  <a:lnTo>
                    <a:pt x="2668503" y="795915"/>
                  </a:lnTo>
                  <a:lnTo>
                    <a:pt x="2686533" y="695460"/>
                  </a:lnTo>
                  <a:lnTo>
                    <a:pt x="2707139" y="334851"/>
                  </a:lnTo>
                  <a:lnTo>
                    <a:pt x="2707139" y="309093"/>
                  </a:lnTo>
                  <a:lnTo>
                    <a:pt x="2699412" y="291063"/>
                  </a:lnTo>
                  <a:lnTo>
                    <a:pt x="2686533" y="275608"/>
                  </a:lnTo>
                  <a:lnTo>
                    <a:pt x="2668503" y="267881"/>
                  </a:lnTo>
                  <a:lnTo>
                    <a:pt x="2601533" y="262729"/>
                  </a:lnTo>
                  <a:lnTo>
                    <a:pt x="2354258" y="270457"/>
                  </a:lnTo>
                  <a:lnTo>
                    <a:pt x="2137893" y="280760"/>
                  </a:lnTo>
                  <a:lnTo>
                    <a:pt x="1813346" y="303942"/>
                  </a:lnTo>
                  <a:lnTo>
                    <a:pt x="1535162" y="332275"/>
                  </a:lnTo>
                  <a:lnTo>
                    <a:pt x="1264706" y="376063"/>
                  </a:lnTo>
                  <a:lnTo>
                    <a:pt x="1068947" y="39667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2" name="フリーフォーム 91">
              <a:extLst>
                <a:ext uri="{FF2B5EF4-FFF2-40B4-BE49-F238E27FC236}">
                  <a16:creationId xmlns:a16="http://schemas.microsoft.com/office/drawing/2014/main" id="{AC97C9AF-D565-B24B-B805-BF2076FB50A2}"/>
                </a:ext>
              </a:extLst>
            </p:cNvPr>
            <p:cNvSpPr/>
            <p:nvPr/>
          </p:nvSpPr>
          <p:spPr>
            <a:xfrm>
              <a:off x="4859338" y="2617788"/>
              <a:ext cx="311150" cy="1077912"/>
            </a:xfrm>
            <a:custGeom>
              <a:avLst/>
              <a:gdLst>
                <a:gd name="connsiteX0" fmla="*/ 285750 w 309563"/>
                <a:gd name="connsiteY0" fmla="*/ 704850 h 1078706"/>
                <a:gd name="connsiteX1" fmla="*/ 285750 w 309563"/>
                <a:gd name="connsiteY1" fmla="*/ 564356 h 1078706"/>
                <a:gd name="connsiteX2" fmla="*/ 283369 w 309563"/>
                <a:gd name="connsiteY2" fmla="*/ 435769 h 1078706"/>
                <a:gd name="connsiteX3" fmla="*/ 297657 w 309563"/>
                <a:gd name="connsiteY3" fmla="*/ 307181 h 1078706"/>
                <a:gd name="connsiteX4" fmla="*/ 304800 w 309563"/>
                <a:gd name="connsiteY4" fmla="*/ 209550 h 1078706"/>
                <a:gd name="connsiteX5" fmla="*/ 309563 w 309563"/>
                <a:gd name="connsiteY5" fmla="*/ 111919 h 1078706"/>
                <a:gd name="connsiteX6" fmla="*/ 309563 w 309563"/>
                <a:gd name="connsiteY6" fmla="*/ 0 h 1078706"/>
                <a:gd name="connsiteX7" fmla="*/ 0 w 309563"/>
                <a:gd name="connsiteY7" fmla="*/ 40481 h 1078706"/>
                <a:gd name="connsiteX8" fmla="*/ 33338 w 309563"/>
                <a:gd name="connsiteY8" fmla="*/ 138112 h 1078706"/>
                <a:gd name="connsiteX9" fmla="*/ 47625 w 309563"/>
                <a:gd name="connsiteY9" fmla="*/ 207169 h 1078706"/>
                <a:gd name="connsiteX10" fmla="*/ 57150 w 309563"/>
                <a:gd name="connsiteY10" fmla="*/ 285750 h 1078706"/>
                <a:gd name="connsiteX11" fmla="*/ 61913 w 309563"/>
                <a:gd name="connsiteY11" fmla="*/ 388144 h 1078706"/>
                <a:gd name="connsiteX12" fmla="*/ 64294 w 309563"/>
                <a:gd name="connsiteY12" fmla="*/ 483394 h 1078706"/>
                <a:gd name="connsiteX13" fmla="*/ 59532 w 309563"/>
                <a:gd name="connsiteY13" fmla="*/ 619125 h 1078706"/>
                <a:gd name="connsiteX14" fmla="*/ 66675 w 309563"/>
                <a:gd name="connsiteY14" fmla="*/ 1038225 h 1078706"/>
                <a:gd name="connsiteX15" fmla="*/ 66675 w 309563"/>
                <a:gd name="connsiteY15" fmla="*/ 1078706 h 1078706"/>
                <a:gd name="connsiteX16" fmla="*/ 285750 w 309563"/>
                <a:gd name="connsiteY16" fmla="*/ 1062037 h 1078706"/>
                <a:gd name="connsiteX17" fmla="*/ 285750 w 309563"/>
                <a:gd name="connsiteY17" fmla="*/ 704850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9563" h="1078706">
                  <a:moveTo>
                    <a:pt x="285750" y="704850"/>
                  </a:moveTo>
                  <a:lnTo>
                    <a:pt x="285750" y="564356"/>
                  </a:lnTo>
                  <a:cubicBezTo>
                    <a:pt x="284956" y="521494"/>
                    <a:pt x="284163" y="478631"/>
                    <a:pt x="283369" y="435769"/>
                  </a:cubicBezTo>
                  <a:lnTo>
                    <a:pt x="297657" y="307181"/>
                  </a:lnTo>
                  <a:lnTo>
                    <a:pt x="304800" y="209550"/>
                  </a:lnTo>
                  <a:lnTo>
                    <a:pt x="309563" y="111919"/>
                  </a:lnTo>
                  <a:lnTo>
                    <a:pt x="309563" y="0"/>
                  </a:lnTo>
                  <a:lnTo>
                    <a:pt x="0" y="40481"/>
                  </a:lnTo>
                  <a:lnTo>
                    <a:pt x="33338" y="138112"/>
                  </a:lnTo>
                  <a:lnTo>
                    <a:pt x="47625" y="207169"/>
                  </a:lnTo>
                  <a:lnTo>
                    <a:pt x="57150" y="285750"/>
                  </a:lnTo>
                  <a:lnTo>
                    <a:pt x="61913" y="388144"/>
                  </a:lnTo>
                  <a:cubicBezTo>
                    <a:pt x="62707" y="419894"/>
                    <a:pt x="63500" y="451644"/>
                    <a:pt x="64294" y="483394"/>
                  </a:cubicBezTo>
                  <a:lnTo>
                    <a:pt x="59532" y="619125"/>
                  </a:lnTo>
                  <a:lnTo>
                    <a:pt x="66675" y="1038225"/>
                  </a:lnTo>
                  <a:lnTo>
                    <a:pt x="66675" y="1078706"/>
                  </a:lnTo>
                  <a:lnTo>
                    <a:pt x="285750" y="1062037"/>
                  </a:lnTo>
                  <a:lnTo>
                    <a:pt x="285750" y="704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3" name="フリーフォーム 92">
              <a:extLst>
                <a:ext uri="{FF2B5EF4-FFF2-40B4-BE49-F238E27FC236}">
                  <a16:creationId xmlns:a16="http://schemas.microsoft.com/office/drawing/2014/main" id="{F450AEF8-9BE5-6142-976F-28A82E9233D0}"/>
                </a:ext>
              </a:extLst>
            </p:cNvPr>
            <p:cNvSpPr/>
            <p:nvPr/>
          </p:nvSpPr>
          <p:spPr>
            <a:xfrm>
              <a:off x="3789363" y="2973388"/>
              <a:ext cx="2565400" cy="396875"/>
            </a:xfrm>
            <a:custGeom>
              <a:avLst/>
              <a:gdLst>
                <a:gd name="connsiteX0" fmla="*/ 959644 w 2566987"/>
                <a:gd name="connsiteY0" fmla="*/ 116682 h 395288"/>
                <a:gd name="connsiteX1" fmla="*/ 1154906 w 2566987"/>
                <a:gd name="connsiteY1" fmla="*/ 97632 h 395288"/>
                <a:gd name="connsiteX2" fmla="*/ 1343025 w 2566987"/>
                <a:gd name="connsiteY2" fmla="*/ 52388 h 395288"/>
                <a:gd name="connsiteX3" fmla="*/ 1612106 w 2566987"/>
                <a:gd name="connsiteY3" fmla="*/ 30957 h 395288"/>
                <a:gd name="connsiteX4" fmla="*/ 1793081 w 2566987"/>
                <a:gd name="connsiteY4" fmla="*/ 16669 h 395288"/>
                <a:gd name="connsiteX5" fmla="*/ 2012156 w 2566987"/>
                <a:gd name="connsiteY5" fmla="*/ 4763 h 395288"/>
                <a:gd name="connsiteX6" fmla="*/ 2159794 w 2566987"/>
                <a:gd name="connsiteY6" fmla="*/ 0 h 395288"/>
                <a:gd name="connsiteX7" fmla="*/ 2293144 w 2566987"/>
                <a:gd name="connsiteY7" fmla="*/ 2382 h 395288"/>
                <a:gd name="connsiteX8" fmla="*/ 2378869 w 2566987"/>
                <a:gd name="connsiteY8" fmla="*/ 7144 h 395288"/>
                <a:gd name="connsiteX9" fmla="*/ 2450306 w 2566987"/>
                <a:gd name="connsiteY9" fmla="*/ 16669 h 395288"/>
                <a:gd name="connsiteX10" fmla="*/ 2562225 w 2566987"/>
                <a:gd name="connsiteY10" fmla="*/ 40482 h 395288"/>
                <a:gd name="connsiteX11" fmla="*/ 2566987 w 2566987"/>
                <a:gd name="connsiteY11" fmla="*/ 188119 h 395288"/>
                <a:gd name="connsiteX12" fmla="*/ 2309812 w 2566987"/>
                <a:gd name="connsiteY12" fmla="*/ 180975 h 395288"/>
                <a:gd name="connsiteX13" fmla="*/ 2140744 w 2566987"/>
                <a:gd name="connsiteY13" fmla="*/ 180975 h 395288"/>
                <a:gd name="connsiteX14" fmla="*/ 1940719 w 2566987"/>
                <a:gd name="connsiteY14" fmla="*/ 185738 h 395288"/>
                <a:gd name="connsiteX15" fmla="*/ 1645444 w 2566987"/>
                <a:gd name="connsiteY15" fmla="*/ 204788 h 395288"/>
                <a:gd name="connsiteX16" fmla="*/ 1454944 w 2566987"/>
                <a:gd name="connsiteY16" fmla="*/ 221457 h 395288"/>
                <a:gd name="connsiteX17" fmla="*/ 1333500 w 2566987"/>
                <a:gd name="connsiteY17" fmla="*/ 235744 h 395288"/>
                <a:gd name="connsiteX18" fmla="*/ 1143000 w 2566987"/>
                <a:gd name="connsiteY18" fmla="*/ 273844 h 395288"/>
                <a:gd name="connsiteX19" fmla="*/ 957262 w 2566987"/>
                <a:gd name="connsiteY19" fmla="*/ 295275 h 395288"/>
                <a:gd name="connsiteX20" fmla="*/ 647700 w 2566987"/>
                <a:gd name="connsiteY20" fmla="*/ 328613 h 395288"/>
                <a:gd name="connsiteX21" fmla="*/ 371475 w 2566987"/>
                <a:gd name="connsiteY21" fmla="*/ 357188 h 395288"/>
                <a:gd name="connsiteX22" fmla="*/ 4762 w 2566987"/>
                <a:gd name="connsiteY22" fmla="*/ 395288 h 395288"/>
                <a:gd name="connsiteX23" fmla="*/ 0 w 2566987"/>
                <a:gd name="connsiteY23" fmla="*/ 214313 h 395288"/>
                <a:gd name="connsiteX24" fmla="*/ 185737 w 2566987"/>
                <a:gd name="connsiteY24" fmla="*/ 195263 h 395288"/>
                <a:gd name="connsiteX25" fmla="*/ 578644 w 2566987"/>
                <a:gd name="connsiteY25" fmla="*/ 154782 h 395288"/>
                <a:gd name="connsiteX26" fmla="*/ 890587 w 2566987"/>
                <a:gd name="connsiteY26" fmla="*/ 123825 h 395288"/>
                <a:gd name="connsiteX27" fmla="*/ 959644 w 2566987"/>
                <a:gd name="connsiteY27" fmla="*/ 116682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566987" h="395288">
                  <a:moveTo>
                    <a:pt x="959644" y="116682"/>
                  </a:moveTo>
                  <a:lnTo>
                    <a:pt x="1154906" y="97632"/>
                  </a:lnTo>
                  <a:lnTo>
                    <a:pt x="1343025" y="52388"/>
                  </a:lnTo>
                  <a:lnTo>
                    <a:pt x="1612106" y="30957"/>
                  </a:lnTo>
                  <a:lnTo>
                    <a:pt x="1793081" y="16669"/>
                  </a:lnTo>
                  <a:lnTo>
                    <a:pt x="2012156" y="4763"/>
                  </a:lnTo>
                  <a:lnTo>
                    <a:pt x="2159794" y="0"/>
                  </a:lnTo>
                  <a:lnTo>
                    <a:pt x="2293144" y="2382"/>
                  </a:lnTo>
                  <a:lnTo>
                    <a:pt x="2378869" y="7144"/>
                  </a:lnTo>
                  <a:lnTo>
                    <a:pt x="2450306" y="16669"/>
                  </a:lnTo>
                  <a:lnTo>
                    <a:pt x="2562225" y="40482"/>
                  </a:lnTo>
                  <a:lnTo>
                    <a:pt x="2566987" y="188119"/>
                  </a:lnTo>
                  <a:lnTo>
                    <a:pt x="2309812" y="180975"/>
                  </a:lnTo>
                  <a:lnTo>
                    <a:pt x="2140744" y="180975"/>
                  </a:lnTo>
                  <a:lnTo>
                    <a:pt x="1940719" y="185738"/>
                  </a:lnTo>
                  <a:lnTo>
                    <a:pt x="1645444" y="204788"/>
                  </a:lnTo>
                  <a:lnTo>
                    <a:pt x="1454944" y="221457"/>
                  </a:lnTo>
                  <a:lnTo>
                    <a:pt x="1333500" y="235744"/>
                  </a:lnTo>
                  <a:lnTo>
                    <a:pt x="1143000" y="273844"/>
                  </a:lnTo>
                  <a:lnTo>
                    <a:pt x="957262" y="295275"/>
                  </a:lnTo>
                  <a:lnTo>
                    <a:pt x="647700" y="328613"/>
                  </a:lnTo>
                  <a:lnTo>
                    <a:pt x="371475" y="357188"/>
                  </a:lnTo>
                  <a:lnTo>
                    <a:pt x="4762" y="395288"/>
                  </a:lnTo>
                  <a:lnTo>
                    <a:pt x="0" y="214313"/>
                  </a:lnTo>
                  <a:lnTo>
                    <a:pt x="185737" y="195263"/>
                  </a:lnTo>
                  <a:lnTo>
                    <a:pt x="578644" y="154782"/>
                  </a:lnTo>
                  <a:lnTo>
                    <a:pt x="890587" y="123825"/>
                  </a:lnTo>
                  <a:lnTo>
                    <a:pt x="959644" y="1166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A0C08B59-F50F-1148-968B-78AB1D775ABD}"/>
                </a:ext>
              </a:extLst>
            </p:cNvPr>
            <p:cNvSpPr/>
            <p:nvPr/>
          </p:nvSpPr>
          <p:spPr>
            <a:xfrm>
              <a:off x="3841750" y="3540125"/>
              <a:ext cx="2387600" cy="387350"/>
            </a:xfrm>
            <a:custGeom>
              <a:avLst/>
              <a:gdLst>
                <a:gd name="connsiteX0" fmla="*/ 1390650 w 2387600"/>
                <a:gd name="connsiteY0" fmla="*/ 241300 h 387350"/>
                <a:gd name="connsiteX1" fmla="*/ 2047875 w 2387600"/>
                <a:gd name="connsiteY1" fmla="*/ 187325 h 387350"/>
                <a:gd name="connsiteX2" fmla="*/ 2120900 w 2387600"/>
                <a:gd name="connsiteY2" fmla="*/ 180975 h 387350"/>
                <a:gd name="connsiteX3" fmla="*/ 2212975 w 2387600"/>
                <a:gd name="connsiteY3" fmla="*/ 180975 h 387350"/>
                <a:gd name="connsiteX4" fmla="*/ 2254250 w 2387600"/>
                <a:gd name="connsiteY4" fmla="*/ 187325 h 387350"/>
                <a:gd name="connsiteX5" fmla="*/ 2320925 w 2387600"/>
                <a:gd name="connsiteY5" fmla="*/ 215900 h 387350"/>
                <a:gd name="connsiteX6" fmla="*/ 2346325 w 2387600"/>
                <a:gd name="connsiteY6" fmla="*/ 225425 h 387350"/>
                <a:gd name="connsiteX7" fmla="*/ 2387600 w 2387600"/>
                <a:gd name="connsiteY7" fmla="*/ 31750 h 387350"/>
                <a:gd name="connsiteX8" fmla="*/ 2330450 w 2387600"/>
                <a:gd name="connsiteY8" fmla="*/ 15875 h 387350"/>
                <a:gd name="connsiteX9" fmla="*/ 2257425 w 2387600"/>
                <a:gd name="connsiteY9" fmla="*/ 3175 h 387350"/>
                <a:gd name="connsiteX10" fmla="*/ 2174875 w 2387600"/>
                <a:gd name="connsiteY10" fmla="*/ 0 h 387350"/>
                <a:gd name="connsiteX11" fmla="*/ 1984375 w 2387600"/>
                <a:gd name="connsiteY11" fmla="*/ 9525 h 387350"/>
                <a:gd name="connsiteX12" fmla="*/ 1314450 w 2387600"/>
                <a:gd name="connsiteY12" fmla="*/ 60325 h 387350"/>
                <a:gd name="connsiteX13" fmla="*/ 952500 w 2387600"/>
                <a:gd name="connsiteY13" fmla="*/ 104775 h 387350"/>
                <a:gd name="connsiteX14" fmla="*/ 234950 w 2387600"/>
                <a:gd name="connsiteY14" fmla="*/ 200025 h 387350"/>
                <a:gd name="connsiteX15" fmla="*/ 0 w 2387600"/>
                <a:gd name="connsiteY15" fmla="*/ 231775 h 387350"/>
                <a:gd name="connsiteX16" fmla="*/ 47625 w 2387600"/>
                <a:gd name="connsiteY16" fmla="*/ 387350 h 387350"/>
                <a:gd name="connsiteX17" fmla="*/ 234950 w 2387600"/>
                <a:gd name="connsiteY17" fmla="*/ 365125 h 387350"/>
                <a:gd name="connsiteX18" fmla="*/ 882650 w 2387600"/>
                <a:gd name="connsiteY18" fmla="*/ 295275 h 387350"/>
                <a:gd name="connsiteX19" fmla="*/ 1044575 w 2387600"/>
                <a:gd name="connsiteY19" fmla="*/ 273050 h 387350"/>
                <a:gd name="connsiteX20" fmla="*/ 1168400 w 2387600"/>
                <a:gd name="connsiteY20" fmla="*/ 260350 h 387350"/>
                <a:gd name="connsiteX21" fmla="*/ 1390650 w 2387600"/>
                <a:gd name="connsiteY21" fmla="*/ 241300 h 38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387600" h="387350">
                  <a:moveTo>
                    <a:pt x="1390650" y="241300"/>
                  </a:moveTo>
                  <a:lnTo>
                    <a:pt x="2047875" y="187325"/>
                  </a:lnTo>
                  <a:lnTo>
                    <a:pt x="2120900" y="180975"/>
                  </a:lnTo>
                  <a:lnTo>
                    <a:pt x="2212975" y="180975"/>
                  </a:lnTo>
                  <a:lnTo>
                    <a:pt x="2254250" y="187325"/>
                  </a:lnTo>
                  <a:lnTo>
                    <a:pt x="2320925" y="215900"/>
                  </a:lnTo>
                  <a:lnTo>
                    <a:pt x="2346325" y="225425"/>
                  </a:lnTo>
                  <a:lnTo>
                    <a:pt x="2387600" y="31750"/>
                  </a:lnTo>
                  <a:lnTo>
                    <a:pt x="2330450" y="15875"/>
                  </a:lnTo>
                  <a:lnTo>
                    <a:pt x="2257425" y="3175"/>
                  </a:lnTo>
                  <a:lnTo>
                    <a:pt x="2174875" y="0"/>
                  </a:lnTo>
                  <a:lnTo>
                    <a:pt x="1984375" y="9525"/>
                  </a:lnTo>
                  <a:lnTo>
                    <a:pt x="1314450" y="60325"/>
                  </a:lnTo>
                  <a:lnTo>
                    <a:pt x="952500" y="104775"/>
                  </a:lnTo>
                  <a:lnTo>
                    <a:pt x="234950" y="200025"/>
                  </a:lnTo>
                  <a:lnTo>
                    <a:pt x="0" y="231775"/>
                  </a:lnTo>
                  <a:lnTo>
                    <a:pt x="47625" y="387350"/>
                  </a:lnTo>
                  <a:lnTo>
                    <a:pt x="234950" y="365125"/>
                  </a:lnTo>
                  <a:lnTo>
                    <a:pt x="882650" y="295275"/>
                  </a:lnTo>
                  <a:lnTo>
                    <a:pt x="1044575" y="273050"/>
                  </a:lnTo>
                  <a:lnTo>
                    <a:pt x="1168400" y="260350"/>
                  </a:lnTo>
                  <a:lnTo>
                    <a:pt x="1390650" y="241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6" name="フリーフォーム 95">
              <a:extLst>
                <a:ext uri="{FF2B5EF4-FFF2-40B4-BE49-F238E27FC236}">
                  <a16:creationId xmlns:a16="http://schemas.microsoft.com/office/drawing/2014/main" id="{6E033D4E-C9D7-864F-A596-65D49D2E69F5}"/>
                </a:ext>
              </a:extLst>
            </p:cNvPr>
            <p:cNvSpPr/>
            <p:nvPr/>
          </p:nvSpPr>
          <p:spPr>
            <a:xfrm>
              <a:off x="5391150" y="4395788"/>
              <a:ext cx="1093788" cy="1654175"/>
            </a:xfrm>
            <a:custGeom>
              <a:avLst/>
              <a:gdLst>
                <a:gd name="connsiteX0" fmla="*/ 525236 w 1094014"/>
                <a:gd name="connsiteY0" fmla="*/ 764722 h 1654629"/>
                <a:gd name="connsiteX1" fmla="*/ 557893 w 1094014"/>
                <a:gd name="connsiteY1" fmla="*/ 699407 h 1654629"/>
                <a:gd name="connsiteX2" fmla="*/ 604157 w 1094014"/>
                <a:gd name="connsiteY2" fmla="*/ 606879 h 1654629"/>
                <a:gd name="connsiteX3" fmla="*/ 647700 w 1094014"/>
                <a:gd name="connsiteY3" fmla="*/ 517072 h 1654629"/>
                <a:gd name="connsiteX4" fmla="*/ 710293 w 1094014"/>
                <a:gd name="connsiteY4" fmla="*/ 375557 h 1654629"/>
                <a:gd name="connsiteX5" fmla="*/ 762000 w 1094014"/>
                <a:gd name="connsiteY5" fmla="*/ 244929 h 1654629"/>
                <a:gd name="connsiteX6" fmla="*/ 791936 w 1094014"/>
                <a:gd name="connsiteY6" fmla="*/ 166007 h 1654629"/>
                <a:gd name="connsiteX7" fmla="*/ 805543 w 1094014"/>
                <a:gd name="connsiteY7" fmla="*/ 130629 h 1654629"/>
                <a:gd name="connsiteX8" fmla="*/ 810986 w 1094014"/>
                <a:gd name="connsiteY8" fmla="*/ 111579 h 1654629"/>
                <a:gd name="connsiteX9" fmla="*/ 816429 w 1094014"/>
                <a:gd name="connsiteY9" fmla="*/ 78922 h 1654629"/>
                <a:gd name="connsiteX10" fmla="*/ 816429 w 1094014"/>
                <a:gd name="connsiteY10" fmla="*/ 59872 h 1654629"/>
                <a:gd name="connsiteX11" fmla="*/ 805543 w 1094014"/>
                <a:gd name="connsiteY11" fmla="*/ 0 h 1654629"/>
                <a:gd name="connsiteX12" fmla="*/ 1094014 w 1094014"/>
                <a:gd name="connsiteY12" fmla="*/ 214993 h 1654629"/>
                <a:gd name="connsiteX13" fmla="*/ 1072243 w 1094014"/>
                <a:gd name="connsiteY13" fmla="*/ 244929 h 1654629"/>
                <a:gd name="connsiteX14" fmla="*/ 1045029 w 1094014"/>
                <a:gd name="connsiteY14" fmla="*/ 296636 h 1654629"/>
                <a:gd name="connsiteX15" fmla="*/ 987879 w 1094014"/>
                <a:gd name="connsiteY15" fmla="*/ 421822 h 1654629"/>
                <a:gd name="connsiteX16" fmla="*/ 922564 w 1094014"/>
                <a:gd name="connsiteY16" fmla="*/ 552450 h 1654629"/>
                <a:gd name="connsiteX17" fmla="*/ 835479 w 1094014"/>
                <a:gd name="connsiteY17" fmla="*/ 723900 h 1654629"/>
                <a:gd name="connsiteX18" fmla="*/ 775607 w 1094014"/>
                <a:gd name="connsiteY18" fmla="*/ 835479 h 1654629"/>
                <a:gd name="connsiteX19" fmla="*/ 696686 w 1094014"/>
                <a:gd name="connsiteY19" fmla="*/ 979714 h 1654629"/>
                <a:gd name="connsiteX20" fmla="*/ 625929 w 1094014"/>
                <a:gd name="connsiteY20" fmla="*/ 1104900 h 1654629"/>
                <a:gd name="connsiteX21" fmla="*/ 563336 w 1094014"/>
                <a:gd name="connsiteY21" fmla="*/ 1200150 h 1654629"/>
                <a:gd name="connsiteX22" fmla="*/ 489857 w 1094014"/>
                <a:gd name="connsiteY22" fmla="*/ 1298122 h 1654629"/>
                <a:gd name="connsiteX23" fmla="*/ 419100 w 1094014"/>
                <a:gd name="connsiteY23" fmla="*/ 1379764 h 1654629"/>
                <a:gd name="connsiteX24" fmla="*/ 353786 w 1094014"/>
                <a:gd name="connsiteY24" fmla="*/ 1445079 h 1654629"/>
                <a:gd name="connsiteX25" fmla="*/ 272143 w 1094014"/>
                <a:gd name="connsiteY25" fmla="*/ 1521279 h 1654629"/>
                <a:gd name="connsiteX26" fmla="*/ 187779 w 1094014"/>
                <a:gd name="connsiteY26" fmla="*/ 1586593 h 1654629"/>
                <a:gd name="connsiteX27" fmla="*/ 114300 w 1094014"/>
                <a:gd name="connsiteY27" fmla="*/ 1638300 h 1654629"/>
                <a:gd name="connsiteX28" fmla="*/ 76200 w 1094014"/>
                <a:gd name="connsiteY28" fmla="*/ 1654629 h 1654629"/>
                <a:gd name="connsiteX29" fmla="*/ 48986 w 1094014"/>
                <a:gd name="connsiteY29" fmla="*/ 1651907 h 1654629"/>
                <a:gd name="connsiteX30" fmla="*/ 27214 w 1094014"/>
                <a:gd name="connsiteY30" fmla="*/ 1646464 h 1654629"/>
                <a:gd name="connsiteX31" fmla="*/ 10886 w 1094014"/>
                <a:gd name="connsiteY31" fmla="*/ 1630136 h 1654629"/>
                <a:gd name="connsiteX32" fmla="*/ 2721 w 1094014"/>
                <a:gd name="connsiteY32" fmla="*/ 1605643 h 1654629"/>
                <a:gd name="connsiteX33" fmla="*/ 0 w 1094014"/>
                <a:gd name="connsiteY33" fmla="*/ 1592036 h 1654629"/>
                <a:gd name="connsiteX34" fmla="*/ 228600 w 1094014"/>
                <a:gd name="connsiteY34" fmla="*/ 1221922 h 1654629"/>
                <a:gd name="connsiteX35" fmla="*/ 266700 w 1094014"/>
                <a:gd name="connsiteY35" fmla="*/ 1175657 h 1654629"/>
                <a:gd name="connsiteX36" fmla="*/ 321129 w 1094014"/>
                <a:gd name="connsiteY36" fmla="*/ 1096736 h 1654629"/>
                <a:gd name="connsiteX37" fmla="*/ 408214 w 1094014"/>
                <a:gd name="connsiteY37" fmla="*/ 968829 h 1654629"/>
                <a:gd name="connsiteX38" fmla="*/ 525236 w 1094014"/>
                <a:gd name="connsiteY38" fmla="*/ 764722 h 1654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94014" h="1654629">
                  <a:moveTo>
                    <a:pt x="525236" y="764722"/>
                  </a:moveTo>
                  <a:lnTo>
                    <a:pt x="557893" y="699407"/>
                  </a:lnTo>
                  <a:lnTo>
                    <a:pt x="604157" y="606879"/>
                  </a:lnTo>
                  <a:lnTo>
                    <a:pt x="647700" y="517072"/>
                  </a:lnTo>
                  <a:lnTo>
                    <a:pt x="710293" y="375557"/>
                  </a:lnTo>
                  <a:lnTo>
                    <a:pt x="762000" y="244929"/>
                  </a:lnTo>
                  <a:lnTo>
                    <a:pt x="791936" y="166007"/>
                  </a:lnTo>
                  <a:lnTo>
                    <a:pt x="805543" y="130629"/>
                  </a:lnTo>
                  <a:lnTo>
                    <a:pt x="810986" y="111579"/>
                  </a:lnTo>
                  <a:lnTo>
                    <a:pt x="816429" y="78922"/>
                  </a:lnTo>
                  <a:lnTo>
                    <a:pt x="816429" y="59872"/>
                  </a:lnTo>
                  <a:lnTo>
                    <a:pt x="805543" y="0"/>
                  </a:lnTo>
                  <a:lnTo>
                    <a:pt x="1094014" y="214993"/>
                  </a:lnTo>
                  <a:lnTo>
                    <a:pt x="1072243" y="244929"/>
                  </a:lnTo>
                  <a:lnTo>
                    <a:pt x="1045029" y="296636"/>
                  </a:lnTo>
                  <a:lnTo>
                    <a:pt x="987879" y="421822"/>
                  </a:lnTo>
                  <a:lnTo>
                    <a:pt x="922564" y="552450"/>
                  </a:lnTo>
                  <a:lnTo>
                    <a:pt x="835479" y="723900"/>
                  </a:lnTo>
                  <a:lnTo>
                    <a:pt x="775607" y="835479"/>
                  </a:lnTo>
                  <a:lnTo>
                    <a:pt x="696686" y="979714"/>
                  </a:lnTo>
                  <a:lnTo>
                    <a:pt x="625929" y="1104900"/>
                  </a:lnTo>
                  <a:lnTo>
                    <a:pt x="563336" y="1200150"/>
                  </a:lnTo>
                  <a:lnTo>
                    <a:pt x="489857" y="1298122"/>
                  </a:lnTo>
                  <a:lnTo>
                    <a:pt x="419100" y="1379764"/>
                  </a:lnTo>
                  <a:lnTo>
                    <a:pt x="353786" y="1445079"/>
                  </a:lnTo>
                  <a:lnTo>
                    <a:pt x="272143" y="1521279"/>
                  </a:lnTo>
                  <a:lnTo>
                    <a:pt x="187779" y="1586593"/>
                  </a:lnTo>
                  <a:lnTo>
                    <a:pt x="114300" y="1638300"/>
                  </a:lnTo>
                  <a:lnTo>
                    <a:pt x="76200" y="1654629"/>
                  </a:lnTo>
                  <a:lnTo>
                    <a:pt x="48986" y="1651907"/>
                  </a:lnTo>
                  <a:lnTo>
                    <a:pt x="27214" y="1646464"/>
                  </a:lnTo>
                  <a:lnTo>
                    <a:pt x="10886" y="1630136"/>
                  </a:lnTo>
                  <a:lnTo>
                    <a:pt x="2721" y="1605643"/>
                  </a:lnTo>
                  <a:lnTo>
                    <a:pt x="0" y="1592036"/>
                  </a:lnTo>
                  <a:lnTo>
                    <a:pt x="228600" y="1221922"/>
                  </a:lnTo>
                  <a:lnTo>
                    <a:pt x="266700" y="1175657"/>
                  </a:lnTo>
                  <a:lnTo>
                    <a:pt x="321129" y="1096736"/>
                  </a:lnTo>
                  <a:lnTo>
                    <a:pt x="408214" y="968829"/>
                  </a:lnTo>
                  <a:lnTo>
                    <a:pt x="525236" y="7647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7" name="フリーフォーム 96">
              <a:extLst>
                <a:ext uri="{FF2B5EF4-FFF2-40B4-BE49-F238E27FC236}">
                  <a16:creationId xmlns:a16="http://schemas.microsoft.com/office/drawing/2014/main" id="{87BD05FF-C461-AF44-81A4-94292ADA7688}"/>
                </a:ext>
              </a:extLst>
            </p:cNvPr>
            <p:cNvSpPr/>
            <p:nvPr/>
          </p:nvSpPr>
          <p:spPr>
            <a:xfrm>
              <a:off x="4910138" y="5380038"/>
              <a:ext cx="847725" cy="647700"/>
            </a:xfrm>
            <a:custGeom>
              <a:avLst/>
              <a:gdLst>
                <a:gd name="connsiteX0" fmla="*/ 188118 w 847725"/>
                <a:gd name="connsiteY0" fmla="*/ 73819 h 647700"/>
                <a:gd name="connsiteX1" fmla="*/ 352425 w 847725"/>
                <a:gd name="connsiteY1" fmla="*/ 150019 h 647700"/>
                <a:gd name="connsiteX2" fmla="*/ 450056 w 847725"/>
                <a:gd name="connsiteY2" fmla="*/ 192881 h 647700"/>
                <a:gd name="connsiteX3" fmla="*/ 504825 w 847725"/>
                <a:gd name="connsiteY3" fmla="*/ 219075 h 647700"/>
                <a:gd name="connsiteX4" fmla="*/ 540543 w 847725"/>
                <a:gd name="connsiteY4" fmla="*/ 235744 h 647700"/>
                <a:gd name="connsiteX5" fmla="*/ 571500 w 847725"/>
                <a:gd name="connsiteY5" fmla="*/ 250031 h 647700"/>
                <a:gd name="connsiteX6" fmla="*/ 604837 w 847725"/>
                <a:gd name="connsiteY6" fmla="*/ 257175 h 647700"/>
                <a:gd name="connsiteX7" fmla="*/ 628650 w 847725"/>
                <a:gd name="connsiteY7" fmla="*/ 259556 h 647700"/>
                <a:gd name="connsiteX8" fmla="*/ 654843 w 847725"/>
                <a:gd name="connsiteY8" fmla="*/ 257175 h 647700"/>
                <a:gd name="connsiteX9" fmla="*/ 697706 w 847725"/>
                <a:gd name="connsiteY9" fmla="*/ 245269 h 647700"/>
                <a:gd name="connsiteX10" fmla="*/ 731043 w 847725"/>
                <a:gd name="connsiteY10" fmla="*/ 219075 h 647700"/>
                <a:gd name="connsiteX11" fmla="*/ 847725 w 847725"/>
                <a:gd name="connsiteY11" fmla="*/ 152400 h 647700"/>
                <a:gd name="connsiteX12" fmla="*/ 495300 w 847725"/>
                <a:gd name="connsiteY12" fmla="*/ 647700 h 647700"/>
                <a:gd name="connsiteX13" fmla="*/ 481012 w 847725"/>
                <a:gd name="connsiteY13" fmla="*/ 607219 h 647700"/>
                <a:gd name="connsiteX14" fmla="*/ 461962 w 847725"/>
                <a:gd name="connsiteY14" fmla="*/ 531019 h 647700"/>
                <a:gd name="connsiteX15" fmla="*/ 442912 w 847725"/>
                <a:gd name="connsiteY15" fmla="*/ 471487 h 647700"/>
                <a:gd name="connsiteX16" fmla="*/ 421481 w 847725"/>
                <a:gd name="connsiteY16" fmla="*/ 416719 h 647700"/>
                <a:gd name="connsiteX17" fmla="*/ 402431 w 847725"/>
                <a:gd name="connsiteY17" fmla="*/ 381000 h 647700"/>
                <a:gd name="connsiteX18" fmla="*/ 378618 w 847725"/>
                <a:gd name="connsiteY18" fmla="*/ 357187 h 647700"/>
                <a:gd name="connsiteX19" fmla="*/ 297656 w 847725"/>
                <a:gd name="connsiteY19" fmla="*/ 283369 h 647700"/>
                <a:gd name="connsiteX20" fmla="*/ 209550 w 847725"/>
                <a:gd name="connsiteY20" fmla="*/ 211931 h 647700"/>
                <a:gd name="connsiteX21" fmla="*/ 114300 w 847725"/>
                <a:gd name="connsiteY21" fmla="*/ 133350 h 647700"/>
                <a:gd name="connsiteX22" fmla="*/ 35718 w 847725"/>
                <a:gd name="connsiteY22" fmla="*/ 76200 h 647700"/>
                <a:gd name="connsiteX23" fmla="*/ 14287 w 847725"/>
                <a:gd name="connsiteY23" fmla="*/ 57150 h 647700"/>
                <a:gd name="connsiteX24" fmla="*/ 4762 w 847725"/>
                <a:gd name="connsiteY24" fmla="*/ 40481 h 647700"/>
                <a:gd name="connsiteX25" fmla="*/ 0 w 847725"/>
                <a:gd name="connsiteY25" fmla="*/ 23812 h 647700"/>
                <a:gd name="connsiteX26" fmla="*/ 0 w 847725"/>
                <a:gd name="connsiteY26" fmla="*/ 11906 h 647700"/>
                <a:gd name="connsiteX27" fmla="*/ 2381 w 847725"/>
                <a:gd name="connsiteY27" fmla="*/ 2381 h 647700"/>
                <a:gd name="connsiteX28" fmla="*/ 14287 w 847725"/>
                <a:gd name="connsiteY28" fmla="*/ 0 h 647700"/>
                <a:gd name="connsiteX29" fmla="*/ 26193 w 847725"/>
                <a:gd name="connsiteY29" fmla="*/ 2381 h 647700"/>
                <a:gd name="connsiteX30" fmla="*/ 83343 w 847725"/>
                <a:gd name="connsiteY30" fmla="*/ 26194 h 647700"/>
                <a:gd name="connsiteX31" fmla="*/ 188118 w 847725"/>
                <a:gd name="connsiteY31" fmla="*/ 73819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47725" h="647700">
                  <a:moveTo>
                    <a:pt x="188118" y="73819"/>
                  </a:moveTo>
                  <a:lnTo>
                    <a:pt x="352425" y="150019"/>
                  </a:lnTo>
                  <a:lnTo>
                    <a:pt x="450056" y="192881"/>
                  </a:lnTo>
                  <a:lnTo>
                    <a:pt x="504825" y="219075"/>
                  </a:lnTo>
                  <a:lnTo>
                    <a:pt x="540543" y="235744"/>
                  </a:lnTo>
                  <a:lnTo>
                    <a:pt x="571500" y="250031"/>
                  </a:lnTo>
                  <a:lnTo>
                    <a:pt x="604837" y="257175"/>
                  </a:lnTo>
                  <a:lnTo>
                    <a:pt x="628650" y="259556"/>
                  </a:lnTo>
                  <a:lnTo>
                    <a:pt x="654843" y="257175"/>
                  </a:lnTo>
                  <a:lnTo>
                    <a:pt x="697706" y="245269"/>
                  </a:lnTo>
                  <a:lnTo>
                    <a:pt x="731043" y="219075"/>
                  </a:lnTo>
                  <a:lnTo>
                    <a:pt x="847725" y="152400"/>
                  </a:lnTo>
                  <a:lnTo>
                    <a:pt x="495300" y="647700"/>
                  </a:lnTo>
                  <a:lnTo>
                    <a:pt x="481012" y="607219"/>
                  </a:lnTo>
                  <a:lnTo>
                    <a:pt x="461962" y="531019"/>
                  </a:lnTo>
                  <a:lnTo>
                    <a:pt x="442912" y="471487"/>
                  </a:lnTo>
                  <a:lnTo>
                    <a:pt x="421481" y="416719"/>
                  </a:lnTo>
                  <a:lnTo>
                    <a:pt x="402431" y="381000"/>
                  </a:lnTo>
                  <a:lnTo>
                    <a:pt x="378618" y="357187"/>
                  </a:lnTo>
                  <a:lnTo>
                    <a:pt x="297656" y="283369"/>
                  </a:lnTo>
                  <a:lnTo>
                    <a:pt x="209550" y="211931"/>
                  </a:lnTo>
                  <a:lnTo>
                    <a:pt x="114300" y="133350"/>
                  </a:lnTo>
                  <a:lnTo>
                    <a:pt x="35718" y="76200"/>
                  </a:lnTo>
                  <a:lnTo>
                    <a:pt x="14287" y="57150"/>
                  </a:lnTo>
                  <a:lnTo>
                    <a:pt x="4762" y="40481"/>
                  </a:lnTo>
                  <a:lnTo>
                    <a:pt x="0" y="23812"/>
                  </a:lnTo>
                  <a:lnTo>
                    <a:pt x="0" y="11906"/>
                  </a:lnTo>
                  <a:lnTo>
                    <a:pt x="2381" y="2381"/>
                  </a:lnTo>
                  <a:lnTo>
                    <a:pt x="14287" y="0"/>
                  </a:lnTo>
                  <a:lnTo>
                    <a:pt x="26193" y="2381"/>
                  </a:lnTo>
                  <a:lnTo>
                    <a:pt x="83343" y="26194"/>
                  </a:lnTo>
                  <a:lnTo>
                    <a:pt x="188118" y="73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8" name="フリーフォーム 97">
              <a:extLst>
                <a:ext uri="{FF2B5EF4-FFF2-40B4-BE49-F238E27FC236}">
                  <a16:creationId xmlns:a16="http://schemas.microsoft.com/office/drawing/2014/main" id="{79A9E1FF-1662-0944-8D71-4F130542FC6A}"/>
                </a:ext>
              </a:extLst>
            </p:cNvPr>
            <p:cNvSpPr/>
            <p:nvPr/>
          </p:nvSpPr>
          <p:spPr>
            <a:xfrm>
              <a:off x="3013075" y="3784600"/>
              <a:ext cx="2178050" cy="2292350"/>
            </a:xfrm>
            <a:custGeom>
              <a:avLst/>
              <a:gdLst>
                <a:gd name="connsiteX0" fmla="*/ 1828800 w 2178050"/>
                <a:gd name="connsiteY0" fmla="*/ 844550 h 2292350"/>
                <a:gd name="connsiteX1" fmla="*/ 1917700 w 2178050"/>
                <a:gd name="connsiteY1" fmla="*/ 704850 h 2292350"/>
                <a:gd name="connsiteX2" fmla="*/ 2012950 w 2178050"/>
                <a:gd name="connsiteY2" fmla="*/ 546100 h 2292350"/>
                <a:gd name="connsiteX3" fmla="*/ 2085975 w 2178050"/>
                <a:gd name="connsiteY3" fmla="*/ 463550 h 2292350"/>
                <a:gd name="connsiteX4" fmla="*/ 2152650 w 2178050"/>
                <a:gd name="connsiteY4" fmla="*/ 377825 h 2292350"/>
                <a:gd name="connsiteX5" fmla="*/ 2178050 w 2178050"/>
                <a:gd name="connsiteY5" fmla="*/ 330200 h 2292350"/>
                <a:gd name="connsiteX6" fmla="*/ 2178050 w 2178050"/>
                <a:gd name="connsiteY6" fmla="*/ 320675 h 2292350"/>
                <a:gd name="connsiteX7" fmla="*/ 2171700 w 2178050"/>
                <a:gd name="connsiteY7" fmla="*/ 295275 h 2292350"/>
                <a:gd name="connsiteX8" fmla="*/ 2159000 w 2178050"/>
                <a:gd name="connsiteY8" fmla="*/ 263525 h 2292350"/>
                <a:gd name="connsiteX9" fmla="*/ 2120900 w 2178050"/>
                <a:gd name="connsiteY9" fmla="*/ 215900 h 2292350"/>
                <a:gd name="connsiteX10" fmla="*/ 2073275 w 2178050"/>
                <a:gd name="connsiteY10" fmla="*/ 168275 h 2292350"/>
                <a:gd name="connsiteX11" fmla="*/ 2028825 w 2178050"/>
                <a:gd name="connsiteY11" fmla="*/ 133350 h 2292350"/>
                <a:gd name="connsiteX12" fmla="*/ 1965325 w 2178050"/>
                <a:gd name="connsiteY12" fmla="*/ 88900 h 2292350"/>
                <a:gd name="connsiteX13" fmla="*/ 1908175 w 2178050"/>
                <a:gd name="connsiteY13" fmla="*/ 50800 h 2292350"/>
                <a:gd name="connsiteX14" fmla="*/ 1825625 w 2178050"/>
                <a:gd name="connsiteY14" fmla="*/ 0 h 2292350"/>
                <a:gd name="connsiteX15" fmla="*/ 1727200 w 2178050"/>
                <a:gd name="connsiteY15" fmla="*/ 19050 h 2292350"/>
                <a:gd name="connsiteX16" fmla="*/ 1781175 w 2178050"/>
                <a:gd name="connsiteY16" fmla="*/ 73025 h 2292350"/>
                <a:gd name="connsiteX17" fmla="*/ 1803400 w 2178050"/>
                <a:gd name="connsiteY17" fmla="*/ 101600 h 2292350"/>
                <a:gd name="connsiteX18" fmla="*/ 1835150 w 2178050"/>
                <a:gd name="connsiteY18" fmla="*/ 152400 h 2292350"/>
                <a:gd name="connsiteX19" fmla="*/ 1851025 w 2178050"/>
                <a:gd name="connsiteY19" fmla="*/ 193675 h 2292350"/>
                <a:gd name="connsiteX20" fmla="*/ 1854200 w 2178050"/>
                <a:gd name="connsiteY20" fmla="*/ 225425 h 2292350"/>
                <a:gd name="connsiteX21" fmla="*/ 1851025 w 2178050"/>
                <a:gd name="connsiteY21" fmla="*/ 269875 h 2292350"/>
                <a:gd name="connsiteX22" fmla="*/ 1809750 w 2178050"/>
                <a:gd name="connsiteY22" fmla="*/ 374650 h 2292350"/>
                <a:gd name="connsiteX23" fmla="*/ 1736725 w 2178050"/>
                <a:gd name="connsiteY23" fmla="*/ 542925 h 2292350"/>
                <a:gd name="connsiteX24" fmla="*/ 1711325 w 2178050"/>
                <a:gd name="connsiteY24" fmla="*/ 596900 h 2292350"/>
                <a:gd name="connsiteX25" fmla="*/ 1587500 w 2178050"/>
                <a:gd name="connsiteY25" fmla="*/ 815975 h 2292350"/>
                <a:gd name="connsiteX26" fmla="*/ 1514475 w 2178050"/>
                <a:gd name="connsiteY26" fmla="*/ 933450 h 2292350"/>
                <a:gd name="connsiteX27" fmla="*/ 1431925 w 2178050"/>
                <a:gd name="connsiteY27" fmla="*/ 1050925 h 2292350"/>
                <a:gd name="connsiteX28" fmla="*/ 1320800 w 2178050"/>
                <a:gd name="connsiteY28" fmla="*/ 1193800 h 2292350"/>
                <a:gd name="connsiteX29" fmla="*/ 1190625 w 2178050"/>
                <a:gd name="connsiteY29" fmla="*/ 1346200 h 2292350"/>
                <a:gd name="connsiteX30" fmla="*/ 1069975 w 2178050"/>
                <a:gd name="connsiteY30" fmla="*/ 1470025 h 2292350"/>
                <a:gd name="connsiteX31" fmla="*/ 885825 w 2178050"/>
                <a:gd name="connsiteY31" fmla="*/ 1635125 h 2292350"/>
                <a:gd name="connsiteX32" fmla="*/ 812800 w 2178050"/>
                <a:gd name="connsiteY32" fmla="*/ 1698625 h 2292350"/>
                <a:gd name="connsiteX33" fmla="*/ 638175 w 2178050"/>
                <a:gd name="connsiteY33" fmla="*/ 1828800 h 2292350"/>
                <a:gd name="connsiteX34" fmla="*/ 466725 w 2178050"/>
                <a:gd name="connsiteY34" fmla="*/ 1946275 h 2292350"/>
                <a:gd name="connsiteX35" fmla="*/ 327025 w 2178050"/>
                <a:gd name="connsiteY35" fmla="*/ 2041525 h 2292350"/>
                <a:gd name="connsiteX36" fmla="*/ 47625 w 2178050"/>
                <a:gd name="connsiteY36" fmla="*/ 2212975 h 2292350"/>
                <a:gd name="connsiteX37" fmla="*/ 9525 w 2178050"/>
                <a:gd name="connsiteY37" fmla="*/ 2238375 h 2292350"/>
                <a:gd name="connsiteX38" fmla="*/ 0 w 2178050"/>
                <a:gd name="connsiteY38" fmla="*/ 2263775 h 2292350"/>
                <a:gd name="connsiteX39" fmla="*/ 0 w 2178050"/>
                <a:gd name="connsiteY39" fmla="*/ 2279650 h 2292350"/>
                <a:gd name="connsiteX40" fmla="*/ 3175 w 2178050"/>
                <a:gd name="connsiteY40" fmla="*/ 2286000 h 2292350"/>
                <a:gd name="connsiteX41" fmla="*/ 19050 w 2178050"/>
                <a:gd name="connsiteY41" fmla="*/ 2292350 h 2292350"/>
                <a:gd name="connsiteX42" fmla="*/ 34925 w 2178050"/>
                <a:gd name="connsiteY42" fmla="*/ 2289175 h 2292350"/>
                <a:gd name="connsiteX43" fmla="*/ 234950 w 2178050"/>
                <a:gd name="connsiteY43" fmla="*/ 2200275 h 2292350"/>
                <a:gd name="connsiteX44" fmla="*/ 434975 w 2178050"/>
                <a:gd name="connsiteY44" fmla="*/ 2098675 h 2292350"/>
                <a:gd name="connsiteX45" fmla="*/ 615950 w 2178050"/>
                <a:gd name="connsiteY45" fmla="*/ 2000250 h 2292350"/>
                <a:gd name="connsiteX46" fmla="*/ 793750 w 2178050"/>
                <a:gd name="connsiteY46" fmla="*/ 1892300 h 2292350"/>
                <a:gd name="connsiteX47" fmla="*/ 939800 w 2178050"/>
                <a:gd name="connsiteY47" fmla="*/ 1793875 h 2292350"/>
                <a:gd name="connsiteX48" fmla="*/ 1050925 w 2178050"/>
                <a:gd name="connsiteY48" fmla="*/ 1708150 h 2292350"/>
                <a:gd name="connsiteX49" fmla="*/ 1187450 w 2178050"/>
                <a:gd name="connsiteY49" fmla="*/ 1600200 h 2292350"/>
                <a:gd name="connsiteX50" fmla="*/ 1330325 w 2178050"/>
                <a:gd name="connsiteY50" fmla="*/ 1463675 h 2292350"/>
                <a:gd name="connsiteX51" fmla="*/ 1463675 w 2178050"/>
                <a:gd name="connsiteY51" fmla="*/ 1323975 h 2292350"/>
                <a:gd name="connsiteX52" fmla="*/ 1584325 w 2178050"/>
                <a:gd name="connsiteY52" fmla="*/ 1181100 h 2292350"/>
                <a:gd name="connsiteX53" fmla="*/ 1689100 w 2178050"/>
                <a:gd name="connsiteY53" fmla="*/ 1047750 h 2292350"/>
                <a:gd name="connsiteX54" fmla="*/ 1828800 w 2178050"/>
                <a:gd name="connsiteY54" fmla="*/ 844550 h 229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78050" h="2292350">
                  <a:moveTo>
                    <a:pt x="1828800" y="844550"/>
                  </a:moveTo>
                  <a:lnTo>
                    <a:pt x="1917700" y="704850"/>
                  </a:lnTo>
                  <a:lnTo>
                    <a:pt x="2012950" y="546100"/>
                  </a:lnTo>
                  <a:lnTo>
                    <a:pt x="2085975" y="463550"/>
                  </a:lnTo>
                  <a:lnTo>
                    <a:pt x="2152650" y="377825"/>
                  </a:lnTo>
                  <a:lnTo>
                    <a:pt x="2178050" y="330200"/>
                  </a:lnTo>
                  <a:lnTo>
                    <a:pt x="2178050" y="320675"/>
                  </a:lnTo>
                  <a:lnTo>
                    <a:pt x="2171700" y="295275"/>
                  </a:lnTo>
                  <a:lnTo>
                    <a:pt x="2159000" y="263525"/>
                  </a:lnTo>
                  <a:lnTo>
                    <a:pt x="2120900" y="215900"/>
                  </a:lnTo>
                  <a:lnTo>
                    <a:pt x="2073275" y="168275"/>
                  </a:lnTo>
                  <a:lnTo>
                    <a:pt x="2028825" y="133350"/>
                  </a:lnTo>
                  <a:lnTo>
                    <a:pt x="1965325" y="88900"/>
                  </a:lnTo>
                  <a:lnTo>
                    <a:pt x="1908175" y="50800"/>
                  </a:lnTo>
                  <a:lnTo>
                    <a:pt x="1825625" y="0"/>
                  </a:lnTo>
                  <a:lnTo>
                    <a:pt x="1727200" y="19050"/>
                  </a:lnTo>
                  <a:lnTo>
                    <a:pt x="1781175" y="73025"/>
                  </a:lnTo>
                  <a:lnTo>
                    <a:pt x="1803400" y="101600"/>
                  </a:lnTo>
                  <a:lnTo>
                    <a:pt x="1835150" y="152400"/>
                  </a:lnTo>
                  <a:lnTo>
                    <a:pt x="1851025" y="193675"/>
                  </a:lnTo>
                  <a:lnTo>
                    <a:pt x="1854200" y="225425"/>
                  </a:lnTo>
                  <a:lnTo>
                    <a:pt x="1851025" y="269875"/>
                  </a:lnTo>
                  <a:lnTo>
                    <a:pt x="1809750" y="374650"/>
                  </a:lnTo>
                  <a:lnTo>
                    <a:pt x="1736725" y="542925"/>
                  </a:lnTo>
                  <a:lnTo>
                    <a:pt x="1711325" y="596900"/>
                  </a:lnTo>
                  <a:lnTo>
                    <a:pt x="1587500" y="815975"/>
                  </a:lnTo>
                  <a:lnTo>
                    <a:pt x="1514475" y="933450"/>
                  </a:lnTo>
                  <a:lnTo>
                    <a:pt x="1431925" y="1050925"/>
                  </a:lnTo>
                  <a:lnTo>
                    <a:pt x="1320800" y="1193800"/>
                  </a:lnTo>
                  <a:lnTo>
                    <a:pt x="1190625" y="1346200"/>
                  </a:lnTo>
                  <a:lnTo>
                    <a:pt x="1069975" y="1470025"/>
                  </a:lnTo>
                  <a:lnTo>
                    <a:pt x="885825" y="1635125"/>
                  </a:lnTo>
                  <a:lnTo>
                    <a:pt x="812800" y="1698625"/>
                  </a:lnTo>
                  <a:lnTo>
                    <a:pt x="638175" y="1828800"/>
                  </a:lnTo>
                  <a:lnTo>
                    <a:pt x="466725" y="1946275"/>
                  </a:lnTo>
                  <a:lnTo>
                    <a:pt x="327025" y="2041525"/>
                  </a:lnTo>
                  <a:lnTo>
                    <a:pt x="47625" y="2212975"/>
                  </a:lnTo>
                  <a:lnTo>
                    <a:pt x="9525" y="2238375"/>
                  </a:lnTo>
                  <a:lnTo>
                    <a:pt x="0" y="2263775"/>
                  </a:lnTo>
                  <a:lnTo>
                    <a:pt x="0" y="2279650"/>
                  </a:lnTo>
                  <a:lnTo>
                    <a:pt x="3175" y="2286000"/>
                  </a:lnTo>
                  <a:lnTo>
                    <a:pt x="19050" y="2292350"/>
                  </a:lnTo>
                  <a:lnTo>
                    <a:pt x="34925" y="2289175"/>
                  </a:lnTo>
                  <a:lnTo>
                    <a:pt x="234950" y="2200275"/>
                  </a:lnTo>
                  <a:lnTo>
                    <a:pt x="434975" y="2098675"/>
                  </a:lnTo>
                  <a:lnTo>
                    <a:pt x="615950" y="2000250"/>
                  </a:lnTo>
                  <a:lnTo>
                    <a:pt x="793750" y="1892300"/>
                  </a:lnTo>
                  <a:lnTo>
                    <a:pt x="939800" y="1793875"/>
                  </a:lnTo>
                  <a:lnTo>
                    <a:pt x="1050925" y="1708150"/>
                  </a:lnTo>
                  <a:lnTo>
                    <a:pt x="1187450" y="1600200"/>
                  </a:lnTo>
                  <a:lnTo>
                    <a:pt x="1330325" y="1463675"/>
                  </a:lnTo>
                  <a:lnTo>
                    <a:pt x="1463675" y="1323975"/>
                  </a:lnTo>
                  <a:lnTo>
                    <a:pt x="1584325" y="1181100"/>
                  </a:lnTo>
                  <a:lnTo>
                    <a:pt x="1689100" y="1047750"/>
                  </a:lnTo>
                  <a:lnTo>
                    <a:pt x="1828800" y="844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91568772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6AB1F810-31D6-C443-AC6A-475A1C9CF7FF}"/>
              </a:ext>
            </a:extLst>
          </p:cNvPr>
          <p:cNvSpPr/>
          <p:nvPr/>
        </p:nvSpPr>
        <p:spPr>
          <a:xfrm>
            <a:off x="3009900" y="1582738"/>
            <a:ext cx="393700" cy="1150937"/>
          </a:xfrm>
          <a:custGeom>
            <a:avLst/>
            <a:gdLst>
              <a:gd name="connsiteX0" fmla="*/ 57150 w 392906"/>
              <a:gd name="connsiteY0" fmla="*/ 695325 h 1150144"/>
              <a:gd name="connsiteX1" fmla="*/ 114300 w 392906"/>
              <a:gd name="connsiteY1" fmla="*/ 576263 h 1150144"/>
              <a:gd name="connsiteX2" fmla="*/ 152400 w 392906"/>
              <a:gd name="connsiteY2" fmla="*/ 488157 h 1150144"/>
              <a:gd name="connsiteX3" fmla="*/ 178594 w 392906"/>
              <a:gd name="connsiteY3" fmla="*/ 407194 h 1150144"/>
              <a:gd name="connsiteX4" fmla="*/ 197644 w 392906"/>
              <a:gd name="connsiteY4" fmla="*/ 316707 h 1150144"/>
              <a:gd name="connsiteX5" fmla="*/ 202406 w 392906"/>
              <a:gd name="connsiteY5" fmla="*/ 250032 h 1150144"/>
              <a:gd name="connsiteX6" fmla="*/ 200025 w 392906"/>
              <a:gd name="connsiteY6" fmla="*/ 195263 h 1150144"/>
              <a:gd name="connsiteX7" fmla="*/ 188119 w 392906"/>
              <a:gd name="connsiteY7" fmla="*/ 133350 h 1150144"/>
              <a:gd name="connsiteX8" fmla="*/ 180975 w 392906"/>
              <a:gd name="connsiteY8" fmla="*/ 83344 h 1150144"/>
              <a:gd name="connsiteX9" fmla="*/ 180975 w 392906"/>
              <a:gd name="connsiteY9" fmla="*/ 38100 h 1150144"/>
              <a:gd name="connsiteX10" fmla="*/ 185738 w 392906"/>
              <a:gd name="connsiteY10" fmla="*/ 14288 h 1150144"/>
              <a:gd name="connsiteX11" fmla="*/ 192881 w 392906"/>
              <a:gd name="connsiteY11" fmla="*/ 2382 h 1150144"/>
              <a:gd name="connsiteX12" fmla="*/ 204788 w 392906"/>
              <a:gd name="connsiteY12" fmla="*/ 0 h 1150144"/>
              <a:gd name="connsiteX13" fmla="*/ 228600 w 392906"/>
              <a:gd name="connsiteY13" fmla="*/ 7144 h 1150144"/>
              <a:gd name="connsiteX14" fmla="*/ 266700 w 392906"/>
              <a:gd name="connsiteY14" fmla="*/ 38100 h 1150144"/>
              <a:gd name="connsiteX15" fmla="*/ 297656 w 392906"/>
              <a:gd name="connsiteY15" fmla="*/ 78582 h 1150144"/>
              <a:gd name="connsiteX16" fmla="*/ 323850 w 392906"/>
              <a:gd name="connsiteY16" fmla="*/ 119063 h 1150144"/>
              <a:gd name="connsiteX17" fmla="*/ 338138 w 392906"/>
              <a:gd name="connsiteY17" fmla="*/ 157163 h 1150144"/>
              <a:gd name="connsiteX18" fmla="*/ 350044 w 392906"/>
              <a:gd name="connsiteY18" fmla="*/ 219075 h 1150144"/>
              <a:gd name="connsiteX19" fmla="*/ 392906 w 392906"/>
              <a:gd name="connsiteY19" fmla="*/ 421482 h 1150144"/>
              <a:gd name="connsiteX20" fmla="*/ 366713 w 392906"/>
              <a:gd name="connsiteY20" fmla="*/ 631032 h 1150144"/>
              <a:gd name="connsiteX21" fmla="*/ 345281 w 392906"/>
              <a:gd name="connsiteY21" fmla="*/ 731044 h 1150144"/>
              <a:gd name="connsiteX22" fmla="*/ 319088 w 392906"/>
              <a:gd name="connsiteY22" fmla="*/ 826294 h 1150144"/>
              <a:gd name="connsiteX23" fmla="*/ 285750 w 392906"/>
              <a:gd name="connsiteY23" fmla="*/ 916782 h 1150144"/>
              <a:gd name="connsiteX24" fmla="*/ 247650 w 392906"/>
              <a:gd name="connsiteY24" fmla="*/ 995363 h 1150144"/>
              <a:gd name="connsiteX25" fmla="*/ 204788 w 392906"/>
              <a:gd name="connsiteY25" fmla="*/ 1076325 h 1150144"/>
              <a:gd name="connsiteX26" fmla="*/ 169069 w 392906"/>
              <a:gd name="connsiteY26" fmla="*/ 1112044 h 1150144"/>
              <a:gd name="connsiteX27" fmla="*/ 133350 w 392906"/>
              <a:gd name="connsiteY27" fmla="*/ 1143000 h 1150144"/>
              <a:gd name="connsiteX28" fmla="*/ 109538 w 392906"/>
              <a:gd name="connsiteY28" fmla="*/ 1150144 h 1150144"/>
              <a:gd name="connsiteX29" fmla="*/ 80963 w 392906"/>
              <a:gd name="connsiteY29" fmla="*/ 1143000 h 1150144"/>
              <a:gd name="connsiteX30" fmla="*/ 64294 w 392906"/>
              <a:gd name="connsiteY30" fmla="*/ 1128713 h 1150144"/>
              <a:gd name="connsiteX31" fmla="*/ 42863 w 392906"/>
              <a:gd name="connsiteY31" fmla="*/ 1085850 h 1150144"/>
              <a:gd name="connsiteX32" fmla="*/ 19050 w 392906"/>
              <a:gd name="connsiteY32" fmla="*/ 1004888 h 1150144"/>
              <a:gd name="connsiteX33" fmla="*/ 0 w 392906"/>
              <a:gd name="connsiteY33" fmla="*/ 892969 h 1150144"/>
              <a:gd name="connsiteX34" fmla="*/ 0 w 392906"/>
              <a:gd name="connsiteY34" fmla="*/ 842963 h 1150144"/>
              <a:gd name="connsiteX35" fmla="*/ 7144 w 392906"/>
              <a:gd name="connsiteY35" fmla="*/ 804863 h 1150144"/>
              <a:gd name="connsiteX36" fmla="*/ 57150 w 392906"/>
              <a:gd name="connsiteY36" fmla="*/ 695325 h 11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392906" h="1150144">
                <a:moveTo>
                  <a:pt x="57150" y="695325"/>
                </a:moveTo>
                <a:lnTo>
                  <a:pt x="114300" y="576263"/>
                </a:lnTo>
                <a:lnTo>
                  <a:pt x="152400" y="488157"/>
                </a:lnTo>
                <a:lnTo>
                  <a:pt x="178594" y="407194"/>
                </a:lnTo>
                <a:lnTo>
                  <a:pt x="197644" y="316707"/>
                </a:lnTo>
                <a:lnTo>
                  <a:pt x="202406" y="250032"/>
                </a:lnTo>
                <a:cubicBezTo>
                  <a:pt x="201612" y="231776"/>
                  <a:pt x="200819" y="213519"/>
                  <a:pt x="200025" y="195263"/>
                </a:cubicBezTo>
                <a:lnTo>
                  <a:pt x="188119" y="133350"/>
                </a:lnTo>
                <a:lnTo>
                  <a:pt x="180975" y="83344"/>
                </a:lnTo>
                <a:lnTo>
                  <a:pt x="180975" y="38100"/>
                </a:lnTo>
                <a:lnTo>
                  <a:pt x="185738" y="14288"/>
                </a:lnTo>
                <a:lnTo>
                  <a:pt x="192881" y="2382"/>
                </a:lnTo>
                <a:lnTo>
                  <a:pt x="204788" y="0"/>
                </a:lnTo>
                <a:lnTo>
                  <a:pt x="228600" y="7144"/>
                </a:lnTo>
                <a:lnTo>
                  <a:pt x="266700" y="38100"/>
                </a:lnTo>
                <a:lnTo>
                  <a:pt x="297656" y="78582"/>
                </a:lnTo>
                <a:lnTo>
                  <a:pt x="323850" y="119063"/>
                </a:lnTo>
                <a:lnTo>
                  <a:pt x="338138" y="157163"/>
                </a:lnTo>
                <a:lnTo>
                  <a:pt x="350044" y="219075"/>
                </a:lnTo>
                <a:lnTo>
                  <a:pt x="392906" y="421482"/>
                </a:lnTo>
                <a:lnTo>
                  <a:pt x="366713" y="631032"/>
                </a:lnTo>
                <a:lnTo>
                  <a:pt x="345281" y="731044"/>
                </a:lnTo>
                <a:lnTo>
                  <a:pt x="319088" y="826294"/>
                </a:lnTo>
                <a:lnTo>
                  <a:pt x="285750" y="916782"/>
                </a:lnTo>
                <a:lnTo>
                  <a:pt x="247650" y="995363"/>
                </a:lnTo>
                <a:lnTo>
                  <a:pt x="204788" y="1076325"/>
                </a:lnTo>
                <a:lnTo>
                  <a:pt x="169069" y="1112044"/>
                </a:lnTo>
                <a:lnTo>
                  <a:pt x="133350" y="1143000"/>
                </a:lnTo>
                <a:lnTo>
                  <a:pt x="109538" y="1150144"/>
                </a:lnTo>
                <a:lnTo>
                  <a:pt x="80963" y="1143000"/>
                </a:lnTo>
                <a:lnTo>
                  <a:pt x="64294" y="1128713"/>
                </a:lnTo>
                <a:lnTo>
                  <a:pt x="42863" y="1085850"/>
                </a:lnTo>
                <a:lnTo>
                  <a:pt x="19050" y="1004888"/>
                </a:lnTo>
                <a:lnTo>
                  <a:pt x="0" y="892969"/>
                </a:lnTo>
                <a:lnTo>
                  <a:pt x="0" y="842963"/>
                </a:lnTo>
                <a:lnTo>
                  <a:pt x="7144" y="804863"/>
                </a:lnTo>
                <a:lnTo>
                  <a:pt x="57150" y="6953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AFD12652-F1A0-7A4F-8783-8340BDE04F75}"/>
              </a:ext>
            </a:extLst>
          </p:cNvPr>
          <p:cNvSpPr/>
          <p:nvPr/>
        </p:nvSpPr>
        <p:spPr>
          <a:xfrm>
            <a:off x="3419475" y="2981325"/>
            <a:ext cx="590550" cy="1458913"/>
          </a:xfrm>
          <a:custGeom>
            <a:avLst/>
            <a:gdLst>
              <a:gd name="connsiteX0" fmla="*/ 259556 w 590550"/>
              <a:gd name="connsiteY0" fmla="*/ 728663 h 1459706"/>
              <a:gd name="connsiteX1" fmla="*/ 223838 w 590550"/>
              <a:gd name="connsiteY1" fmla="*/ 454819 h 1459706"/>
              <a:gd name="connsiteX2" fmla="*/ 192881 w 590550"/>
              <a:gd name="connsiteY2" fmla="*/ 271463 h 1459706"/>
              <a:gd name="connsiteX3" fmla="*/ 173831 w 590550"/>
              <a:gd name="connsiteY3" fmla="*/ 214313 h 1459706"/>
              <a:gd name="connsiteX4" fmla="*/ 154781 w 590550"/>
              <a:gd name="connsiteY4" fmla="*/ 173831 h 1459706"/>
              <a:gd name="connsiteX5" fmla="*/ 123825 w 590550"/>
              <a:gd name="connsiteY5" fmla="*/ 133350 h 1459706"/>
              <a:gd name="connsiteX6" fmla="*/ 88106 w 590550"/>
              <a:gd name="connsiteY6" fmla="*/ 104775 h 1459706"/>
              <a:gd name="connsiteX7" fmla="*/ 57150 w 590550"/>
              <a:gd name="connsiteY7" fmla="*/ 85725 h 1459706"/>
              <a:gd name="connsiteX8" fmla="*/ 30956 w 590550"/>
              <a:gd name="connsiteY8" fmla="*/ 69056 h 1459706"/>
              <a:gd name="connsiteX9" fmla="*/ 4763 w 590550"/>
              <a:gd name="connsiteY9" fmla="*/ 45244 h 1459706"/>
              <a:gd name="connsiteX10" fmla="*/ 0 w 590550"/>
              <a:gd name="connsiteY10" fmla="*/ 28575 h 1459706"/>
              <a:gd name="connsiteX11" fmla="*/ 2381 w 590550"/>
              <a:gd name="connsiteY11" fmla="*/ 11906 h 1459706"/>
              <a:gd name="connsiteX12" fmla="*/ 14288 w 590550"/>
              <a:gd name="connsiteY12" fmla="*/ 0 h 1459706"/>
              <a:gd name="connsiteX13" fmla="*/ 80963 w 590550"/>
              <a:gd name="connsiteY13" fmla="*/ 0 h 1459706"/>
              <a:gd name="connsiteX14" fmla="*/ 200025 w 590550"/>
              <a:gd name="connsiteY14" fmla="*/ 7144 h 1459706"/>
              <a:gd name="connsiteX15" fmla="*/ 378619 w 590550"/>
              <a:gd name="connsiteY15" fmla="*/ 19050 h 1459706"/>
              <a:gd name="connsiteX16" fmla="*/ 409575 w 590550"/>
              <a:gd name="connsiteY16" fmla="*/ 209550 h 1459706"/>
              <a:gd name="connsiteX17" fmla="*/ 457200 w 590550"/>
              <a:gd name="connsiteY17" fmla="*/ 616744 h 1459706"/>
              <a:gd name="connsiteX18" fmla="*/ 500063 w 590550"/>
              <a:gd name="connsiteY18" fmla="*/ 769144 h 1459706"/>
              <a:gd name="connsiteX19" fmla="*/ 547688 w 590550"/>
              <a:gd name="connsiteY19" fmla="*/ 1166813 h 1459706"/>
              <a:gd name="connsiteX20" fmla="*/ 590550 w 590550"/>
              <a:gd name="connsiteY20" fmla="*/ 1285875 h 1459706"/>
              <a:gd name="connsiteX21" fmla="*/ 576263 w 590550"/>
              <a:gd name="connsiteY21" fmla="*/ 1354931 h 1459706"/>
              <a:gd name="connsiteX22" fmla="*/ 557213 w 590550"/>
              <a:gd name="connsiteY22" fmla="*/ 1409700 h 1459706"/>
              <a:gd name="connsiteX23" fmla="*/ 531019 w 590550"/>
              <a:gd name="connsiteY23" fmla="*/ 1447800 h 1459706"/>
              <a:gd name="connsiteX24" fmla="*/ 509588 w 590550"/>
              <a:gd name="connsiteY24" fmla="*/ 1459706 h 1459706"/>
              <a:gd name="connsiteX25" fmla="*/ 490538 w 590550"/>
              <a:gd name="connsiteY25" fmla="*/ 1459706 h 1459706"/>
              <a:gd name="connsiteX26" fmla="*/ 466725 w 590550"/>
              <a:gd name="connsiteY26" fmla="*/ 1452563 h 1459706"/>
              <a:gd name="connsiteX27" fmla="*/ 421481 w 590550"/>
              <a:gd name="connsiteY27" fmla="*/ 1426369 h 1459706"/>
              <a:gd name="connsiteX28" fmla="*/ 397669 w 590550"/>
              <a:gd name="connsiteY28" fmla="*/ 1407319 h 1459706"/>
              <a:gd name="connsiteX29" fmla="*/ 364331 w 590550"/>
              <a:gd name="connsiteY29" fmla="*/ 1364456 h 1459706"/>
              <a:gd name="connsiteX30" fmla="*/ 338138 w 590550"/>
              <a:gd name="connsiteY30" fmla="*/ 1326356 h 1459706"/>
              <a:gd name="connsiteX31" fmla="*/ 314325 w 590550"/>
              <a:gd name="connsiteY31" fmla="*/ 1273969 h 1459706"/>
              <a:gd name="connsiteX32" fmla="*/ 300038 w 590550"/>
              <a:gd name="connsiteY32" fmla="*/ 1202531 h 1459706"/>
              <a:gd name="connsiteX33" fmla="*/ 292894 w 590550"/>
              <a:gd name="connsiteY33" fmla="*/ 1126331 h 1459706"/>
              <a:gd name="connsiteX34" fmla="*/ 259556 w 590550"/>
              <a:gd name="connsiteY34" fmla="*/ 728663 h 1459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90550" h="1459706">
                <a:moveTo>
                  <a:pt x="259556" y="728663"/>
                </a:moveTo>
                <a:lnTo>
                  <a:pt x="223838" y="454819"/>
                </a:lnTo>
                <a:lnTo>
                  <a:pt x="192881" y="271463"/>
                </a:lnTo>
                <a:lnTo>
                  <a:pt x="173831" y="214313"/>
                </a:lnTo>
                <a:lnTo>
                  <a:pt x="154781" y="173831"/>
                </a:lnTo>
                <a:lnTo>
                  <a:pt x="123825" y="133350"/>
                </a:lnTo>
                <a:lnTo>
                  <a:pt x="88106" y="104775"/>
                </a:lnTo>
                <a:lnTo>
                  <a:pt x="57150" y="85725"/>
                </a:lnTo>
                <a:lnTo>
                  <a:pt x="30956" y="69056"/>
                </a:lnTo>
                <a:lnTo>
                  <a:pt x="4763" y="45244"/>
                </a:lnTo>
                <a:lnTo>
                  <a:pt x="0" y="28575"/>
                </a:lnTo>
                <a:lnTo>
                  <a:pt x="2381" y="11906"/>
                </a:lnTo>
                <a:lnTo>
                  <a:pt x="14288" y="0"/>
                </a:lnTo>
                <a:lnTo>
                  <a:pt x="80963" y="0"/>
                </a:lnTo>
                <a:lnTo>
                  <a:pt x="200025" y="7144"/>
                </a:lnTo>
                <a:lnTo>
                  <a:pt x="378619" y="19050"/>
                </a:lnTo>
                <a:lnTo>
                  <a:pt x="409575" y="209550"/>
                </a:lnTo>
                <a:lnTo>
                  <a:pt x="457200" y="616744"/>
                </a:lnTo>
                <a:lnTo>
                  <a:pt x="500063" y="769144"/>
                </a:lnTo>
                <a:lnTo>
                  <a:pt x="547688" y="1166813"/>
                </a:lnTo>
                <a:lnTo>
                  <a:pt x="590550" y="1285875"/>
                </a:lnTo>
                <a:lnTo>
                  <a:pt x="576263" y="1354931"/>
                </a:lnTo>
                <a:lnTo>
                  <a:pt x="557213" y="1409700"/>
                </a:lnTo>
                <a:lnTo>
                  <a:pt x="531019" y="1447800"/>
                </a:lnTo>
                <a:lnTo>
                  <a:pt x="509588" y="1459706"/>
                </a:lnTo>
                <a:lnTo>
                  <a:pt x="490538" y="1459706"/>
                </a:lnTo>
                <a:lnTo>
                  <a:pt x="466725" y="1452563"/>
                </a:lnTo>
                <a:lnTo>
                  <a:pt x="421481" y="1426369"/>
                </a:lnTo>
                <a:lnTo>
                  <a:pt x="397669" y="1407319"/>
                </a:lnTo>
                <a:lnTo>
                  <a:pt x="364331" y="1364456"/>
                </a:lnTo>
                <a:lnTo>
                  <a:pt x="338138" y="1326356"/>
                </a:lnTo>
                <a:lnTo>
                  <a:pt x="314325" y="1273969"/>
                </a:lnTo>
                <a:lnTo>
                  <a:pt x="300038" y="1202531"/>
                </a:lnTo>
                <a:lnTo>
                  <a:pt x="292894" y="1126331"/>
                </a:lnTo>
                <a:lnTo>
                  <a:pt x="259556" y="7286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197CA3B6-F6E1-EE44-9AED-0461191FF5D5}"/>
              </a:ext>
            </a:extLst>
          </p:cNvPr>
          <p:cNvSpPr/>
          <p:nvPr/>
        </p:nvSpPr>
        <p:spPr>
          <a:xfrm>
            <a:off x="3292475" y="1485900"/>
            <a:ext cx="3797300" cy="523875"/>
          </a:xfrm>
          <a:custGeom>
            <a:avLst/>
            <a:gdLst>
              <a:gd name="connsiteX0" fmla="*/ 2352675 w 3797300"/>
              <a:gd name="connsiteY0" fmla="*/ 320675 h 523875"/>
              <a:gd name="connsiteX1" fmla="*/ 1641475 w 3797300"/>
              <a:gd name="connsiteY1" fmla="*/ 381000 h 523875"/>
              <a:gd name="connsiteX2" fmla="*/ 1327150 w 3797300"/>
              <a:gd name="connsiteY2" fmla="*/ 403225 h 523875"/>
              <a:gd name="connsiteX3" fmla="*/ 990600 w 3797300"/>
              <a:gd name="connsiteY3" fmla="*/ 434975 h 523875"/>
              <a:gd name="connsiteX4" fmla="*/ 441325 w 3797300"/>
              <a:gd name="connsiteY4" fmla="*/ 485775 h 523875"/>
              <a:gd name="connsiteX5" fmla="*/ 28575 w 3797300"/>
              <a:gd name="connsiteY5" fmla="*/ 523875 h 523875"/>
              <a:gd name="connsiteX6" fmla="*/ 0 w 3797300"/>
              <a:gd name="connsiteY6" fmla="*/ 314325 h 523875"/>
              <a:gd name="connsiteX7" fmla="*/ 327025 w 3797300"/>
              <a:gd name="connsiteY7" fmla="*/ 301625 h 523875"/>
              <a:gd name="connsiteX8" fmla="*/ 1092200 w 3797300"/>
              <a:gd name="connsiteY8" fmla="*/ 257175 h 523875"/>
              <a:gd name="connsiteX9" fmla="*/ 1631950 w 3797300"/>
              <a:gd name="connsiteY9" fmla="*/ 215900 h 523875"/>
              <a:gd name="connsiteX10" fmla="*/ 2070100 w 3797300"/>
              <a:gd name="connsiteY10" fmla="*/ 177800 h 523875"/>
              <a:gd name="connsiteX11" fmla="*/ 2549525 w 3797300"/>
              <a:gd name="connsiteY11" fmla="*/ 133350 h 523875"/>
              <a:gd name="connsiteX12" fmla="*/ 2914650 w 3797300"/>
              <a:gd name="connsiteY12" fmla="*/ 88900 h 523875"/>
              <a:gd name="connsiteX13" fmla="*/ 3146425 w 3797300"/>
              <a:gd name="connsiteY13" fmla="*/ 47625 h 523875"/>
              <a:gd name="connsiteX14" fmla="*/ 3295650 w 3797300"/>
              <a:gd name="connsiteY14" fmla="*/ 6350 h 523875"/>
              <a:gd name="connsiteX15" fmla="*/ 3321050 w 3797300"/>
              <a:gd name="connsiteY15" fmla="*/ 0 h 523875"/>
              <a:gd name="connsiteX16" fmla="*/ 3362325 w 3797300"/>
              <a:gd name="connsiteY16" fmla="*/ 6350 h 523875"/>
              <a:gd name="connsiteX17" fmla="*/ 3435350 w 3797300"/>
              <a:gd name="connsiteY17" fmla="*/ 31750 h 523875"/>
              <a:gd name="connsiteX18" fmla="*/ 3479800 w 3797300"/>
              <a:gd name="connsiteY18" fmla="*/ 57150 h 523875"/>
              <a:gd name="connsiteX19" fmla="*/ 3546475 w 3797300"/>
              <a:gd name="connsiteY19" fmla="*/ 107950 h 523875"/>
              <a:gd name="connsiteX20" fmla="*/ 3629025 w 3797300"/>
              <a:gd name="connsiteY20" fmla="*/ 184150 h 523875"/>
              <a:gd name="connsiteX21" fmla="*/ 3692525 w 3797300"/>
              <a:gd name="connsiteY21" fmla="*/ 250825 h 523875"/>
              <a:gd name="connsiteX22" fmla="*/ 3743325 w 3797300"/>
              <a:gd name="connsiteY22" fmla="*/ 314325 h 523875"/>
              <a:gd name="connsiteX23" fmla="*/ 3775075 w 3797300"/>
              <a:gd name="connsiteY23" fmla="*/ 358775 h 523875"/>
              <a:gd name="connsiteX24" fmla="*/ 3790950 w 3797300"/>
              <a:gd name="connsiteY24" fmla="*/ 393700 h 523875"/>
              <a:gd name="connsiteX25" fmla="*/ 3797300 w 3797300"/>
              <a:gd name="connsiteY25" fmla="*/ 422275 h 523875"/>
              <a:gd name="connsiteX26" fmla="*/ 3790950 w 3797300"/>
              <a:gd name="connsiteY26" fmla="*/ 457200 h 523875"/>
              <a:gd name="connsiteX27" fmla="*/ 3781425 w 3797300"/>
              <a:gd name="connsiteY27" fmla="*/ 476250 h 523875"/>
              <a:gd name="connsiteX28" fmla="*/ 3762375 w 3797300"/>
              <a:gd name="connsiteY28" fmla="*/ 488950 h 523875"/>
              <a:gd name="connsiteX29" fmla="*/ 3714750 w 3797300"/>
              <a:gd name="connsiteY29" fmla="*/ 492125 h 523875"/>
              <a:gd name="connsiteX30" fmla="*/ 3654425 w 3797300"/>
              <a:gd name="connsiteY30" fmla="*/ 492125 h 523875"/>
              <a:gd name="connsiteX31" fmla="*/ 3629025 w 3797300"/>
              <a:gd name="connsiteY31" fmla="*/ 492125 h 523875"/>
              <a:gd name="connsiteX32" fmla="*/ 3213100 w 3797300"/>
              <a:gd name="connsiteY32" fmla="*/ 288925 h 523875"/>
              <a:gd name="connsiteX33" fmla="*/ 3159125 w 3797300"/>
              <a:gd name="connsiteY33" fmla="*/ 269875 h 523875"/>
              <a:gd name="connsiteX34" fmla="*/ 3041650 w 3797300"/>
              <a:gd name="connsiteY34" fmla="*/ 266700 h 523875"/>
              <a:gd name="connsiteX35" fmla="*/ 2784475 w 3797300"/>
              <a:gd name="connsiteY35" fmla="*/ 282575 h 523875"/>
              <a:gd name="connsiteX36" fmla="*/ 2352675 w 3797300"/>
              <a:gd name="connsiteY36" fmla="*/ 320675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3797300" h="523875">
                <a:moveTo>
                  <a:pt x="2352675" y="320675"/>
                </a:moveTo>
                <a:lnTo>
                  <a:pt x="1641475" y="381000"/>
                </a:lnTo>
                <a:lnTo>
                  <a:pt x="1327150" y="403225"/>
                </a:lnTo>
                <a:lnTo>
                  <a:pt x="990600" y="434975"/>
                </a:lnTo>
                <a:lnTo>
                  <a:pt x="441325" y="485775"/>
                </a:lnTo>
                <a:lnTo>
                  <a:pt x="28575" y="523875"/>
                </a:lnTo>
                <a:lnTo>
                  <a:pt x="0" y="314325"/>
                </a:lnTo>
                <a:lnTo>
                  <a:pt x="327025" y="301625"/>
                </a:lnTo>
                <a:lnTo>
                  <a:pt x="1092200" y="257175"/>
                </a:lnTo>
                <a:lnTo>
                  <a:pt x="1631950" y="215900"/>
                </a:lnTo>
                <a:lnTo>
                  <a:pt x="2070100" y="177800"/>
                </a:lnTo>
                <a:lnTo>
                  <a:pt x="2549525" y="133350"/>
                </a:lnTo>
                <a:lnTo>
                  <a:pt x="2914650" y="88900"/>
                </a:lnTo>
                <a:lnTo>
                  <a:pt x="3146425" y="47625"/>
                </a:lnTo>
                <a:lnTo>
                  <a:pt x="3295650" y="6350"/>
                </a:lnTo>
                <a:lnTo>
                  <a:pt x="3321050" y="0"/>
                </a:lnTo>
                <a:lnTo>
                  <a:pt x="3362325" y="6350"/>
                </a:lnTo>
                <a:lnTo>
                  <a:pt x="3435350" y="31750"/>
                </a:lnTo>
                <a:lnTo>
                  <a:pt x="3479800" y="57150"/>
                </a:lnTo>
                <a:lnTo>
                  <a:pt x="3546475" y="107950"/>
                </a:lnTo>
                <a:lnTo>
                  <a:pt x="3629025" y="184150"/>
                </a:lnTo>
                <a:lnTo>
                  <a:pt x="3692525" y="250825"/>
                </a:lnTo>
                <a:lnTo>
                  <a:pt x="3743325" y="314325"/>
                </a:lnTo>
                <a:lnTo>
                  <a:pt x="3775075" y="358775"/>
                </a:lnTo>
                <a:lnTo>
                  <a:pt x="3790950" y="393700"/>
                </a:lnTo>
                <a:lnTo>
                  <a:pt x="3797300" y="422275"/>
                </a:lnTo>
                <a:lnTo>
                  <a:pt x="3790950" y="457200"/>
                </a:lnTo>
                <a:lnTo>
                  <a:pt x="3781425" y="476250"/>
                </a:lnTo>
                <a:lnTo>
                  <a:pt x="3762375" y="488950"/>
                </a:lnTo>
                <a:lnTo>
                  <a:pt x="3714750" y="492125"/>
                </a:lnTo>
                <a:lnTo>
                  <a:pt x="3654425" y="492125"/>
                </a:lnTo>
                <a:lnTo>
                  <a:pt x="3629025" y="492125"/>
                </a:lnTo>
                <a:lnTo>
                  <a:pt x="3213100" y="288925"/>
                </a:lnTo>
                <a:lnTo>
                  <a:pt x="3159125" y="269875"/>
                </a:lnTo>
                <a:lnTo>
                  <a:pt x="3041650" y="266700"/>
                </a:lnTo>
                <a:lnTo>
                  <a:pt x="2784475" y="282575"/>
                </a:lnTo>
                <a:lnTo>
                  <a:pt x="2352675" y="3206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3BFFE821-922A-454F-8074-2AD4790A6794}"/>
              </a:ext>
            </a:extLst>
          </p:cNvPr>
          <p:cNvSpPr/>
          <p:nvPr/>
        </p:nvSpPr>
        <p:spPr>
          <a:xfrm>
            <a:off x="6038850" y="1697038"/>
            <a:ext cx="933450" cy="750887"/>
          </a:xfrm>
          <a:custGeom>
            <a:avLst/>
            <a:gdLst>
              <a:gd name="connsiteX0" fmla="*/ 271463 w 933450"/>
              <a:gd name="connsiteY0" fmla="*/ 440532 h 750094"/>
              <a:gd name="connsiteX1" fmla="*/ 383381 w 933450"/>
              <a:gd name="connsiteY1" fmla="*/ 314325 h 750094"/>
              <a:gd name="connsiteX2" fmla="*/ 435769 w 933450"/>
              <a:gd name="connsiteY2" fmla="*/ 250032 h 750094"/>
              <a:gd name="connsiteX3" fmla="*/ 461963 w 933450"/>
              <a:gd name="connsiteY3" fmla="*/ 214313 h 750094"/>
              <a:gd name="connsiteX4" fmla="*/ 476250 w 933450"/>
              <a:gd name="connsiteY4" fmla="*/ 188119 h 750094"/>
              <a:gd name="connsiteX5" fmla="*/ 488156 w 933450"/>
              <a:gd name="connsiteY5" fmla="*/ 154782 h 750094"/>
              <a:gd name="connsiteX6" fmla="*/ 490538 w 933450"/>
              <a:gd name="connsiteY6" fmla="*/ 128588 h 750094"/>
              <a:gd name="connsiteX7" fmla="*/ 485775 w 933450"/>
              <a:gd name="connsiteY7" fmla="*/ 104775 h 750094"/>
              <a:gd name="connsiteX8" fmla="*/ 433388 w 933450"/>
              <a:gd name="connsiteY8" fmla="*/ 0 h 750094"/>
              <a:gd name="connsiteX9" fmla="*/ 933450 w 933450"/>
              <a:gd name="connsiteY9" fmla="*/ 230982 h 750094"/>
              <a:gd name="connsiteX10" fmla="*/ 897731 w 933450"/>
              <a:gd name="connsiteY10" fmla="*/ 278607 h 750094"/>
              <a:gd name="connsiteX11" fmla="*/ 842963 w 933450"/>
              <a:gd name="connsiteY11" fmla="*/ 285750 h 750094"/>
              <a:gd name="connsiteX12" fmla="*/ 747713 w 933450"/>
              <a:gd name="connsiteY12" fmla="*/ 304800 h 750094"/>
              <a:gd name="connsiteX13" fmla="*/ 688181 w 933450"/>
              <a:gd name="connsiteY13" fmla="*/ 321469 h 750094"/>
              <a:gd name="connsiteX14" fmla="*/ 635794 w 933450"/>
              <a:gd name="connsiteY14" fmla="*/ 345282 h 750094"/>
              <a:gd name="connsiteX15" fmla="*/ 559594 w 933450"/>
              <a:gd name="connsiteY15" fmla="*/ 400050 h 750094"/>
              <a:gd name="connsiteX16" fmla="*/ 397669 w 933450"/>
              <a:gd name="connsiteY16" fmla="*/ 514350 h 750094"/>
              <a:gd name="connsiteX17" fmla="*/ 257175 w 933450"/>
              <a:gd name="connsiteY17" fmla="*/ 607219 h 750094"/>
              <a:gd name="connsiteX18" fmla="*/ 78581 w 933450"/>
              <a:gd name="connsiteY18" fmla="*/ 709613 h 750094"/>
              <a:gd name="connsiteX19" fmla="*/ 16669 w 933450"/>
              <a:gd name="connsiteY19" fmla="*/ 750094 h 750094"/>
              <a:gd name="connsiteX20" fmla="*/ 0 w 933450"/>
              <a:gd name="connsiteY20" fmla="*/ 678657 h 750094"/>
              <a:gd name="connsiteX21" fmla="*/ 90488 w 933450"/>
              <a:gd name="connsiteY21" fmla="*/ 609600 h 750094"/>
              <a:gd name="connsiteX22" fmla="*/ 154781 w 933450"/>
              <a:gd name="connsiteY22" fmla="*/ 557213 h 750094"/>
              <a:gd name="connsiteX23" fmla="*/ 271463 w 933450"/>
              <a:gd name="connsiteY23" fmla="*/ 440532 h 750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933450" h="750094">
                <a:moveTo>
                  <a:pt x="271463" y="440532"/>
                </a:moveTo>
                <a:lnTo>
                  <a:pt x="383381" y="314325"/>
                </a:lnTo>
                <a:lnTo>
                  <a:pt x="435769" y="250032"/>
                </a:lnTo>
                <a:lnTo>
                  <a:pt x="461963" y="214313"/>
                </a:lnTo>
                <a:lnTo>
                  <a:pt x="476250" y="188119"/>
                </a:lnTo>
                <a:lnTo>
                  <a:pt x="488156" y="154782"/>
                </a:lnTo>
                <a:lnTo>
                  <a:pt x="490538" y="128588"/>
                </a:lnTo>
                <a:lnTo>
                  <a:pt x="485775" y="104775"/>
                </a:lnTo>
                <a:lnTo>
                  <a:pt x="433388" y="0"/>
                </a:lnTo>
                <a:lnTo>
                  <a:pt x="933450" y="230982"/>
                </a:lnTo>
                <a:lnTo>
                  <a:pt x="897731" y="278607"/>
                </a:lnTo>
                <a:lnTo>
                  <a:pt x="842963" y="285750"/>
                </a:lnTo>
                <a:lnTo>
                  <a:pt x="747713" y="304800"/>
                </a:lnTo>
                <a:lnTo>
                  <a:pt x="688181" y="321469"/>
                </a:lnTo>
                <a:lnTo>
                  <a:pt x="635794" y="345282"/>
                </a:lnTo>
                <a:lnTo>
                  <a:pt x="559594" y="400050"/>
                </a:lnTo>
                <a:lnTo>
                  <a:pt x="397669" y="514350"/>
                </a:lnTo>
                <a:lnTo>
                  <a:pt x="257175" y="607219"/>
                </a:lnTo>
                <a:lnTo>
                  <a:pt x="78581" y="709613"/>
                </a:lnTo>
                <a:lnTo>
                  <a:pt x="16669" y="750094"/>
                </a:lnTo>
                <a:lnTo>
                  <a:pt x="0" y="678657"/>
                </a:lnTo>
                <a:lnTo>
                  <a:pt x="90488" y="609600"/>
                </a:lnTo>
                <a:lnTo>
                  <a:pt x="154781" y="557213"/>
                </a:lnTo>
                <a:lnTo>
                  <a:pt x="271463" y="4405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CAD2DDA5-8DBC-144C-930B-AF4590024316}"/>
              </a:ext>
            </a:extLst>
          </p:cNvPr>
          <p:cNvSpPr/>
          <p:nvPr/>
        </p:nvSpPr>
        <p:spPr>
          <a:xfrm>
            <a:off x="3481388" y="2217738"/>
            <a:ext cx="2600325" cy="482600"/>
          </a:xfrm>
          <a:custGeom>
            <a:avLst/>
            <a:gdLst>
              <a:gd name="connsiteX0" fmla="*/ 1104900 w 2600325"/>
              <a:gd name="connsiteY0" fmla="*/ 366712 h 483394"/>
              <a:gd name="connsiteX1" fmla="*/ 721518 w 2600325"/>
              <a:gd name="connsiteY1" fmla="*/ 431006 h 483394"/>
              <a:gd name="connsiteX2" fmla="*/ 521493 w 2600325"/>
              <a:gd name="connsiteY2" fmla="*/ 471487 h 483394"/>
              <a:gd name="connsiteX3" fmla="*/ 476250 w 2600325"/>
              <a:gd name="connsiteY3" fmla="*/ 481012 h 483394"/>
              <a:gd name="connsiteX4" fmla="*/ 442912 w 2600325"/>
              <a:gd name="connsiteY4" fmla="*/ 483394 h 483394"/>
              <a:gd name="connsiteX5" fmla="*/ 390525 w 2600325"/>
              <a:gd name="connsiteY5" fmla="*/ 478631 h 483394"/>
              <a:gd name="connsiteX6" fmla="*/ 342900 w 2600325"/>
              <a:gd name="connsiteY6" fmla="*/ 471487 h 483394"/>
              <a:gd name="connsiteX7" fmla="*/ 290512 w 2600325"/>
              <a:gd name="connsiteY7" fmla="*/ 450056 h 483394"/>
              <a:gd name="connsiteX8" fmla="*/ 245268 w 2600325"/>
              <a:gd name="connsiteY8" fmla="*/ 426244 h 483394"/>
              <a:gd name="connsiteX9" fmla="*/ 180975 w 2600325"/>
              <a:gd name="connsiteY9" fmla="*/ 385762 h 483394"/>
              <a:gd name="connsiteX10" fmla="*/ 107156 w 2600325"/>
              <a:gd name="connsiteY10" fmla="*/ 321469 h 483394"/>
              <a:gd name="connsiteX11" fmla="*/ 54768 w 2600325"/>
              <a:gd name="connsiteY11" fmla="*/ 259556 h 483394"/>
              <a:gd name="connsiteX12" fmla="*/ 26193 w 2600325"/>
              <a:gd name="connsiteY12" fmla="*/ 226219 h 483394"/>
              <a:gd name="connsiteX13" fmla="*/ 7143 w 2600325"/>
              <a:gd name="connsiteY13" fmla="*/ 185737 h 483394"/>
              <a:gd name="connsiteX14" fmla="*/ 0 w 2600325"/>
              <a:gd name="connsiteY14" fmla="*/ 157162 h 483394"/>
              <a:gd name="connsiteX15" fmla="*/ 0 w 2600325"/>
              <a:gd name="connsiteY15" fmla="*/ 135731 h 483394"/>
              <a:gd name="connsiteX16" fmla="*/ 4762 w 2600325"/>
              <a:gd name="connsiteY16" fmla="*/ 121444 h 483394"/>
              <a:gd name="connsiteX17" fmla="*/ 19050 w 2600325"/>
              <a:gd name="connsiteY17" fmla="*/ 116681 h 483394"/>
              <a:gd name="connsiteX18" fmla="*/ 35718 w 2600325"/>
              <a:gd name="connsiteY18" fmla="*/ 119062 h 483394"/>
              <a:gd name="connsiteX19" fmla="*/ 85725 w 2600325"/>
              <a:gd name="connsiteY19" fmla="*/ 145256 h 483394"/>
              <a:gd name="connsiteX20" fmla="*/ 138112 w 2600325"/>
              <a:gd name="connsiteY20" fmla="*/ 183356 h 483394"/>
              <a:gd name="connsiteX21" fmla="*/ 207168 w 2600325"/>
              <a:gd name="connsiteY21" fmla="*/ 216694 h 483394"/>
              <a:gd name="connsiteX22" fmla="*/ 290512 w 2600325"/>
              <a:gd name="connsiteY22" fmla="*/ 235744 h 483394"/>
              <a:gd name="connsiteX23" fmla="*/ 392906 w 2600325"/>
              <a:gd name="connsiteY23" fmla="*/ 247650 h 483394"/>
              <a:gd name="connsiteX24" fmla="*/ 481012 w 2600325"/>
              <a:gd name="connsiteY24" fmla="*/ 245269 h 483394"/>
              <a:gd name="connsiteX25" fmla="*/ 633412 w 2600325"/>
              <a:gd name="connsiteY25" fmla="*/ 230981 h 483394"/>
              <a:gd name="connsiteX26" fmla="*/ 938212 w 2600325"/>
              <a:gd name="connsiteY26" fmla="*/ 202406 h 483394"/>
              <a:gd name="connsiteX27" fmla="*/ 1273968 w 2600325"/>
              <a:gd name="connsiteY27" fmla="*/ 161925 h 483394"/>
              <a:gd name="connsiteX28" fmla="*/ 1564481 w 2600325"/>
              <a:gd name="connsiteY28" fmla="*/ 116681 h 483394"/>
              <a:gd name="connsiteX29" fmla="*/ 1824037 w 2600325"/>
              <a:gd name="connsiteY29" fmla="*/ 90487 h 483394"/>
              <a:gd name="connsiteX30" fmla="*/ 1945481 w 2600325"/>
              <a:gd name="connsiteY30" fmla="*/ 71437 h 483394"/>
              <a:gd name="connsiteX31" fmla="*/ 2043112 w 2600325"/>
              <a:gd name="connsiteY31" fmla="*/ 42862 h 483394"/>
              <a:gd name="connsiteX32" fmla="*/ 2121693 w 2600325"/>
              <a:gd name="connsiteY32" fmla="*/ 9525 h 483394"/>
              <a:gd name="connsiteX33" fmla="*/ 2159793 w 2600325"/>
              <a:gd name="connsiteY33" fmla="*/ 0 h 483394"/>
              <a:gd name="connsiteX34" fmla="*/ 2207418 w 2600325"/>
              <a:gd name="connsiteY34" fmla="*/ 0 h 483394"/>
              <a:gd name="connsiteX35" fmla="*/ 2266950 w 2600325"/>
              <a:gd name="connsiteY35" fmla="*/ 9525 h 483394"/>
              <a:gd name="connsiteX36" fmla="*/ 2386012 w 2600325"/>
              <a:gd name="connsiteY36" fmla="*/ 50006 h 483394"/>
              <a:gd name="connsiteX37" fmla="*/ 2593181 w 2600325"/>
              <a:gd name="connsiteY37" fmla="*/ 145256 h 483394"/>
              <a:gd name="connsiteX38" fmla="*/ 2600325 w 2600325"/>
              <a:gd name="connsiteY38" fmla="*/ 209550 h 483394"/>
              <a:gd name="connsiteX39" fmla="*/ 2574131 w 2600325"/>
              <a:gd name="connsiteY39" fmla="*/ 235744 h 483394"/>
              <a:gd name="connsiteX40" fmla="*/ 2526506 w 2600325"/>
              <a:gd name="connsiteY40" fmla="*/ 252412 h 483394"/>
              <a:gd name="connsiteX41" fmla="*/ 2466975 w 2600325"/>
              <a:gd name="connsiteY41" fmla="*/ 257175 h 483394"/>
              <a:gd name="connsiteX42" fmla="*/ 2402681 w 2600325"/>
              <a:gd name="connsiteY42" fmla="*/ 257175 h 483394"/>
              <a:gd name="connsiteX43" fmla="*/ 2231231 w 2600325"/>
              <a:gd name="connsiteY43" fmla="*/ 252412 h 483394"/>
              <a:gd name="connsiteX44" fmla="*/ 2081212 w 2600325"/>
              <a:gd name="connsiteY44" fmla="*/ 254794 h 483394"/>
              <a:gd name="connsiteX45" fmla="*/ 1845468 w 2600325"/>
              <a:gd name="connsiteY45" fmla="*/ 264319 h 483394"/>
              <a:gd name="connsiteX46" fmla="*/ 1550193 w 2600325"/>
              <a:gd name="connsiteY46" fmla="*/ 297656 h 483394"/>
              <a:gd name="connsiteX47" fmla="*/ 1281112 w 2600325"/>
              <a:gd name="connsiteY47" fmla="*/ 345281 h 483394"/>
              <a:gd name="connsiteX48" fmla="*/ 1104900 w 2600325"/>
              <a:gd name="connsiteY48" fmla="*/ 366712 h 483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600325" h="483394">
                <a:moveTo>
                  <a:pt x="1104900" y="366712"/>
                </a:moveTo>
                <a:lnTo>
                  <a:pt x="721518" y="431006"/>
                </a:lnTo>
                <a:lnTo>
                  <a:pt x="521493" y="471487"/>
                </a:lnTo>
                <a:lnTo>
                  <a:pt x="476250" y="481012"/>
                </a:lnTo>
                <a:lnTo>
                  <a:pt x="442912" y="483394"/>
                </a:lnTo>
                <a:lnTo>
                  <a:pt x="390525" y="478631"/>
                </a:lnTo>
                <a:lnTo>
                  <a:pt x="342900" y="471487"/>
                </a:lnTo>
                <a:lnTo>
                  <a:pt x="290512" y="450056"/>
                </a:lnTo>
                <a:lnTo>
                  <a:pt x="245268" y="426244"/>
                </a:lnTo>
                <a:lnTo>
                  <a:pt x="180975" y="385762"/>
                </a:lnTo>
                <a:lnTo>
                  <a:pt x="107156" y="321469"/>
                </a:lnTo>
                <a:lnTo>
                  <a:pt x="54768" y="259556"/>
                </a:lnTo>
                <a:lnTo>
                  <a:pt x="26193" y="226219"/>
                </a:lnTo>
                <a:lnTo>
                  <a:pt x="7143" y="185737"/>
                </a:lnTo>
                <a:lnTo>
                  <a:pt x="0" y="157162"/>
                </a:lnTo>
                <a:lnTo>
                  <a:pt x="0" y="135731"/>
                </a:lnTo>
                <a:lnTo>
                  <a:pt x="4762" y="121444"/>
                </a:lnTo>
                <a:lnTo>
                  <a:pt x="19050" y="116681"/>
                </a:lnTo>
                <a:lnTo>
                  <a:pt x="35718" y="119062"/>
                </a:lnTo>
                <a:lnTo>
                  <a:pt x="85725" y="145256"/>
                </a:lnTo>
                <a:lnTo>
                  <a:pt x="138112" y="183356"/>
                </a:lnTo>
                <a:lnTo>
                  <a:pt x="207168" y="216694"/>
                </a:lnTo>
                <a:lnTo>
                  <a:pt x="290512" y="235744"/>
                </a:lnTo>
                <a:lnTo>
                  <a:pt x="392906" y="247650"/>
                </a:lnTo>
                <a:lnTo>
                  <a:pt x="481012" y="245269"/>
                </a:lnTo>
                <a:lnTo>
                  <a:pt x="633412" y="230981"/>
                </a:lnTo>
                <a:lnTo>
                  <a:pt x="938212" y="202406"/>
                </a:lnTo>
                <a:lnTo>
                  <a:pt x="1273968" y="161925"/>
                </a:lnTo>
                <a:lnTo>
                  <a:pt x="1564481" y="116681"/>
                </a:lnTo>
                <a:lnTo>
                  <a:pt x="1824037" y="90487"/>
                </a:lnTo>
                <a:lnTo>
                  <a:pt x="1945481" y="71437"/>
                </a:lnTo>
                <a:lnTo>
                  <a:pt x="2043112" y="42862"/>
                </a:lnTo>
                <a:lnTo>
                  <a:pt x="2121693" y="9525"/>
                </a:lnTo>
                <a:lnTo>
                  <a:pt x="2159793" y="0"/>
                </a:lnTo>
                <a:lnTo>
                  <a:pt x="2207418" y="0"/>
                </a:lnTo>
                <a:lnTo>
                  <a:pt x="2266950" y="9525"/>
                </a:lnTo>
                <a:lnTo>
                  <a:pt x="2386012" y="50006"/>
                </a:lnTo>
                <a:lnTo>
                  <a:pt x="2593181" y="145256"/>
                </a:lnTo>
                <a:lnTo>
                  <a:pt x="2600325" y="209550"/>
                </a:lnTo>
                <a:lnTo>
                  <a:pt x="2574131" y="235744"/>
                </a:lnTo>
                <a:lnTo>
                  <a:pt x="2526506" y="252412"/>
                </a:lnTo>
                <a:lnTo>
                  <a:pt x="2466975" y="257175"/>
                </a:lnTo>
                <a:lnTo>
                  <a:pt x="2402681" y="257175"/>
                </a:lnTo>
                <a:lnTo>
                  <a:pt x="2231231" y="252412"/>
                </a:lnTo>
                <a:lnTo>
                  <a:pt x="2081212" y="254794"/>
                </a:lnTo>
                <a:lnTo>
                  <a:pt x="1845468" y="264319"/>
                </a:lnTo>
                <a:lnTo>
                  <a:pt x="1550193" y="297656"/>
                </a:lnTo>
                <a:lnTo>
                  <a:pt x="1281112" y="345281"/>
                </a:lnTo>
                <a:lnTo>
                  <a:pt x="1104900" y="3667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204633C8-97E8-9346-B7CC-66D3A5DAC41E}"/>
              </a:ext>
            </a:extLst>
          </p:cNvPr>
          <p:cNvSpPr/>
          <p:nvPr/>
        </p:nvSpPr>
        <p:spPr>
          <a:xfrm>
            <a:off x="3689350" y="2773363"/>
            <a:ext cx="2762250" cy="1431925"/>
          </a:xfrm>
          <a:custGeom>
            <a:avLst/>
            <a:gdLst>
              <a:gd name="connsiteX0" fmla="*/ 711994 w 2762250"/>
              <a:gd name="connsiteY0" fmla="*/ 371475 h 1431132"/>
              <a:gd name="connsiteX1" fmla="*/ 69057 w 2762250"/>
              <a:gd name="connsiteY1" fmla="*/ 419100 h 1431132"/>
              <a:gd name="connsiteX2" fmla="*/ 0 w 2762250"/>
              <a:gd name="connsiteY2" fmla="*/ 230982 h 1431132"/>
              <a:gd name="connsiteX3" fmla="*/ 111919 w 2762250"/>
              <a:gd name="connsiteY3" fmla="*/ 223838 h 1431132"/>
              <a:gd name="connsiteX4" fmla="*/ 373857 w 2762250"/>
              <a:gd name="connsiteY4" fmla="*/ 214313 h 1431132"/>
              <a:gd name="connsiteX5" fmla="*/ 735807 w 2762250"/>
              <a:gd name="connsiteY5" fmla="*/ 190500 h 1431132"/>
              <a:gd name="connsiteX6" fmla="*/ 1081088 w 2762250"/>
              <a:gd name="connsiteY6" fmla="*/ 159544 h 1431132"/>
              <a:gd name="connsiteX7" fmla="*/ 1343025 w 2762250"/>
              <a:gd name="connsiteY7" fmla="*/ 119063 h 1431132"/>
              <a:gd name="connsiteX8" fmla="*/ 1616869 w 2762250"/>
              <a:gd name="connsiteY8" fmla="*/ 102394 h 1431132"/>
              <a:gd name="connsiteX9" fmla="*/ 1804988 w 2762250"/>
              <a:gd name="connsiteY9" fmla="*/ 88107 h 1431132"/>
              <a:gd name="connsiteX10" fmla="*/ 1993107 w 2762250"/>
              <a:gd name="connsiteY10" fmla="*/ 64294 h 1431132"/>
              <a:gd name="connsiteX11" fmla="*/ 2195513 w 2762250"/>
              <a:gd name="connsiteY11" fmla="*/ 35719 h 1431132"/>
              <a:gd name="connsiteX12" fmla="*/ 2386013 w 2762250"/>
              <a:gd name="connsiteY12" fmla="*/ 2382 h 1431132"/>
              <a:gd name="connsiteX13" fmla="*/ 2412207 w 2762250"/>
              <a:gd name="connsiteY13" fmla="*/ 0 h 1431132"/>
              <a:gd name="connsiteX14" fmla="*/ 2438400 w 2762250"/>
              <a:gd name="connsiteY14" fmla="*/ 7144 h 1431132"/>
              <a:gd name="connsiteX15" fmla="*/ 2497932 w 2762250"/>
              <a:gd name="connsiteY15" fmla="*/ 42863 h 1431132"/>
              <a:gd name="connsiteX16" fmla="*/ 2597944 w 2762250"/>
              <a:gd name="connsiteY16" fmla="*/ 126207 h 1431132"/>
              <a:gd name="connsiteX17" fmla="*/ 2686050 w 2762250"/>
              <a:gd name="connsiteY17" fmla="*/ 209550 h 1431132"/>
              <a:gd name="connsiteX18" fmla="*/ 2724150 w 2762250"/>
              <a:gd name="connsiteY18" fmla="*/ 245269 h 1431132"/>
              <a:gd name="connsiteX19" fmla="*/ 2745582 w 2762250"/>
              <a:gd name="connsiteY19" fmla="*/ 273844 h 1431132"/>
              <a:gd name="connsiteX20" fmla="*/ 2755107 w 2762250"/>
              <a:gd name="connsiteY20" fmla="*/ 290513 h 1431132"/>
              <a:gd name="connsiteX21" fmla="*/ 2762250 w 2762250"/>
              <a:gd name="connsiteY21" fmla="*/ 321469 h 1431132"/>
              <a:gd name="connsiteX22" fmla="*/ 2759869 w 2762250"/>
              <a:gd name="connsiteY22" fmla="*/ 342900 h 1431132"/>
              <a:gd name="connsiteX23" fmla="*/ 2750344 w 2762250"/>
              <a:gd name="connsiteY23" fmla="*/ 359569 h 1431132"/>
              <a:gd name="connsiteX24" fmla="*/ 2719388 w 2762250"/>
              <a:gd name="connsiteY24" fmla="*/ 381000 h 1431132"/>
              <a:gd name="connsiteX25" fmla="*/ 2690813 w 2762250"/>
              <a:gd name="connsiteY25" fmla="*/ 395288 h 1431132"/>
              <a:gd name="connsiteX26" fmla="*/ 2657475 w 2762250"/>
              <a:gd name="connsiteY26" fmla="*/ 454819 h 1431132"/>
              <a:gd name="connsiteX27" fmla="*/ 2609850 w 2762250"/>
              <a:gd name="connsiteY27" fmla="*/ 557213 h 1431132"/>
              <a:gd name="connsiteX28" fmla="*/ 2555082 w 2762250"/>
              <a:gd name="connsiteY28" fmla="*/ 731044 h 1431132"/>
              <a:gd name="connsiteX29" fmla="*/ 2490788 w 2762250"/>
              <a:gd name="connsiteY29" fmla="*/ 959644 h 1431132"/>
              <a:gd name="connsiteX30" fmla="*/ 2452688 w 2762250"/>
              <a:gd name="connsiteY30" fmla="*/ 1119188 h 1431132"/>
              <a:gd name="connsiteX31" fmla="*/ 2431257 w 2762250"/>
              <a:gd name="connsiteY31" fmla="*/ 1243013 h 1431132"/>
              <a:gd name="connsiteX32" fmla="*/ 2412207 w 2762250"/>
              <a:gd name="connsiteY32" fmla="*/ 1312069 h 1431132"/>
              <a:gd name="connsiteX33" fmla="*/ 2395538 w 2762250"/>
              <a:gd name="connsiteY33" fmla="*/ 1350169 h 1431132"/>
              <a:gd name="connsiteX34" fmla="*/ 2357438 w 2762250"/>
              <a:gd name="connsiteY34" fmla="*/ 1395413 h 1431132"/>
              <a:gd name="connsiteX35" fmla="*/ 2324100 w 2762250"/>
              <a:gd name="connsiteY35" fmla="*/ 1419225 h 1431132"/>
              <a:gd name="connsiteX36" fmla="*/ 2297907 w 2762250"/>
              <a:gd name="connsiteY36" fmla="*/ 1428750 h 1431132"/>
              <a:gd name="connsiteX37" fmla="*/ 2271713 w 2762250"/>
              <a:gd name="connsiteY37" fmla="*/ 1431132 h 1431132"/>
              <a:gd name="connsiteX38" fmla="*/ 2238375 w 2762250"/>
              <a:gd name="connsiteY38" fmla="*/ 1428750 h 1431132"/>
              <a:gd name="connsiteX39" fmla="*/ 2193132 w 2762250"/>
              <a:gd name="connsiteY39" fmla="*/ 1416844 h 1431132"/>
              <a:gd name="connsiteX40" fmla="*/ 2188369 w 2762250"/>
              <a:gd name="connsiteY40" fmla="*/ 1390650 h 1431132"/>
              <a:gd name="connsiteX41" fmla="*/ 2221707 w 2762250"/>
              <a:gd name="connsiteY41" fmla="*/ 1178719 h 1431132"/>
              <a:gd name="connsiteX42" fmla="*/ 2305050 w 2762250"/>
              <a:gd name="connsiteY42" fmla="*/ 816769 h 1431132"/>
              <a:gd name="connsiteX43" fmla="*/ 2328863 w 2762250"/>
              <a:gd name="connsiteY43" fmla="*/ 619125 h 1431132"/>
              <a:gd name="connsiteX44" fmla="*/ 2371725 w 2762250"/>
              <a:gd name="connsiteY44" fmla="*/ 354807 h 1431132"/>
              <a:gd name="connsiteX45" fmla="*/ 2374107 w 2762250"/>
              <a:gd name="connsiteY45" fmla="*/ 304800 h 1431132"/>
              <a:gd name="connsiteX46" fmla="*/ 2366963 w 2762250"/>
              <a:gd name="connsiteY46" fmla="*/ 280988 h 1431132"/>
              <a:gd name="connsiteX47" fmla="*/ 2355057 w 2762250"/>
              <a:gd name="connsiteY47" fmla="*/ 264319 h 1431132"/>
              <a:gd name="connsiteX48" fmla="*/ 2321719 w 2762250"/>
              <a:gd name="connsiteY48" fmla="*/ 242888 h 1431132"/>
              <a:gd name="connsiteX49" fmla="*/ 2288382 w 2762250"/>
              <a:gd name="connsiteY49" fmla="*/ 230982 h 1431132"/>
              <a:gd name="connsiteX50" fmla="*/ 2214563 w 2762250"/>
              <a:gd name="connsiteY50" fmla="*/ 233363 h 1431132"/>
              <a:gd name="connsiteX51" fmla="*/ 1966913 w 2762250"/>
              <a:gd name="connsiteY51" fmla="*/ 257175 h 1431132"/>
              <a:gd name="connsiteX52" fmla="*/ 1345407 w 2762250"/>
              <a:gd name="connsiteY52" fmla="*/ 292894 h 1431132"/>
              <a:gd name="connsiteX53" fmla="*/ 1054894 w 2762250"/>
              <a:gd name="connsiteY53" fmla="*/ 345282 h 1431132"/>
              <a:gd name="connsiteX54" fmla="*/ 711994 w 2762250"/>
              <a:gd name="connsiteY54" fmla="*/ 371475 h 1431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762250" h="1431132">
                <a:moveTo>
                  <a:pt x="711994" y="371475"/>
                </a:moveTo>
                <a:lnTo>
                  <a:pt x="69057" y="419100"/>
                </a:lnTo>
                <a:lnTo>
                  <a:pt x="0" y="230982"/>
                </a:lnTo>
                <a:lnTo>
                  <a:pt x="111919" y="223838"/>
                </a:lnTo>
                <a:lnTo>
                  <a:pt x="373857" y="214313"/>
                </a:lnTo>
                <a:lnTo>
                  <a:pt x="735807" y="190500"/>
                </a:lnTo>
                <a:lnTo>
                  <a:pt x="1081088" y="159544"/>
                </a:lnTo>
                <a:lnTo>
                  <a:pt x="1343025" y="119063"/>
                </a:lnTo>
                <a:lnTo>
                  <a:pt x="1616869" y="102394"/>
                </a:lnTo>
                <a:lnTo>
                  <a:pt x="1804988" y="88107"/>
                </a:lnTo>
                <a:lnTo>
                  <a:pt x="1993107" y="64294"/>
                </a:lnTo>
                <a:lnTo>
                  <a:pt x="2195513" y="35719"/>
                </a:lnTo>
                <a:lnTo>
                  <a:pt x="2386013" y="2382"/>
                </a:lnTo>
                <a:lnTo>
                  <a:pt x="2412207" y="0"/>
                </a:lnTo>
                <a:lnTo>
                  <a:pt x="2438400" y="7144"/>
                </a:lnTo>
                <a:lnTo>
                  <a:pt x="2497932" y="42863"/>
                </a:lnTo>
                <a:lnTo>
                  <a:pt x="2597944" y="126207"/>
                </a:lnTo>
                <a:lnTo>
                  <a:pt x="2686050" y="209550"/>
                </a:lnTo>
                <a:lnTo>
                  <a:pt x="2724150" y="245269"/>
                </a:lnTo>
                <a:lnTo>
                  <a:pt x="2745582" y="273844"/>
                </a:lnTo>
                <a:lnTo>
                  <a:pt x="2755107" y="290513"/>
                </a:lnTo>
                <a:lnTo>
                  <a:pt x="2762250" y="321469"/>
                </a:lnTo>
                <a:lnTo>
                  <a:pt x="2759869" y="342900"/>
                </a:lnTo>
                <a:lnTo>
                  <a:pt x="2750344" y="359569"/>
                </a:lnTo>
                <a:lnTo>
                  <a:pt x="2719388" y="381000"/>
                </a:lnTo>
                <a:lnTo>
                  <a:pt x="2690813" y="395288"/>
                </a:lnTo>
                <a:lnTo>
                  <a:pt x="2657475" y="454819"/>
                </a:lnTo>
                <a:lnTo>
                  <a:pt x="2609850" y="557213"/>
                </a:lnTo>
                <a:lnTo>
                  <a:pt x="2555082" y="731044"/>
                </a:lnTo>
                <a:lnTo>
                  <a:pt x="2490788" y="959644"/>
                </a:lnTo>
                <a:lnTo>
                  <a:pt x="2452688" y="1119188"/>
                </a:lnTo>
                <a:lnTo>
                  <a:pt x="2431257" y="1243013"/>
                </a:lnTo>
                <a:lnTo>
                  <a:pt x="2412207" y="1312069"/>
                </a:lnTo>
                <a:lnTo>
                  <a:pt x="2395538" y="1350169"/>
                </a:lnTo>
                <a:lnTo>
                  <a:pt x="2357438" y="1395413"/>
                </a:lnTo>
                <a:lnTo>
                  <a:pt x="2324100" y="1419225"/>
                </a:lnTo>
                <a:lnTo>
                  <a:pt x="2297907" y="1428750"/>
                </a:lnTo>
                <a:lnTo>
                  <a:pt x="2271713" y="1431132"/>
                </a:lnTo>
                <a:lnTo>
                  <a:pt x="2238375" y="1428750"/>
                </a:lnTo>
                <a:lnTo>
                  <a:pt x="2193132" y="1416844"/>
                </a:lnTo>
                <a:lnTo>
                  <a:pt x="2188369" y="1390650"/>
                </a:lnTo>
                <a:lnTo>
                  <a:pt x="2221707" y="1178719"/>
                </a:lnTo>
                <a:lnTo>
                  <a:pt x="2305050" y="816769"/>
                </a:lnTo>
                <a:lnTo>
                  <a:pt x="2328863" y="619125"/>
                </a:lnTo>
                <a:lnTo>
                  <a:pt x="2371725" y="354807"/>
                </a:lnTo>
                <a:lnTo>
                  <a:pt x="2374107" y="304800"/>
                </a:lnTo>
                <a:lnTo>
                  <a:pt x="2366963" y="280988"/>
                </a:lnTo>
                <a:lnTo>
                  <a:pt x="2355057" y="264319"/>
                </a:lnTo>
                <a:lnTo>
                  <a:pt x="2321719" y="242888"/>
                </a:lnTo>
                <a:lnTo>
                  <a:pt x="2288382" y="230982"/>
                </a:lnTo>
                <a:lnTo>
                  <a:pt x="2214563" y="233363"/>
                </a:lnTo>
                <a:lnTo>
                  <a:pt x="1966913" y="257175"/>
                </a:lnTo>
                <a:lnTo>
                  <a:pt x="1345407" y="292894"/>
                </a:lnTo>
                <a:lnTo>
                  <a:pt x="1054894" y="345282"/>
                </a:lnTo>
                <a:lnTo>
                  <a:pt x="711994" y="3714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62F2C104-64F8-FA4F-9B97-5DF282A4BC80}"/>
              </a:ext>
            </a:extLst>
          </p:cNvPr>
          <p:cNvSpPr/>
          <p:nvPr/>
        </p:nvSpPr>
        <p:spPr>
          <a:xfrm>
            <a:off x="3798888" y="3381375"/>
            <a:ext cx="2259012" cy="373063"/>
          </a:xfrm>
          <a:custGeom>
            <a:avLst/>
            <a:gdLst>
              <a:gd name="connsiteX0" fmla="*/ 488156 w 2259806"/>
              <a:gd name="connsiteY0" fmla="*/ 333375 h 373856"/>
              <a:gd name="connsiteX1" fmla="*/ 47625 w 2259806"/>
              <a:gd name="connsiteY1" fmla="*/ 373856 h 373856"/>
              <a:gd name="connsiteX2" fmla="*/ 0 w 2259806"/>
              <a:gd name="connsiteY2" fmla="*/ 211931 h 373856"/>
              <a:gd name="connsiteX3" fmla="*/ 242887 w 2259806"/>
              <a:gd name="connsiteY3" fmla="*/ 192881 h 373856"/>
              <a:gd name="connsiteX4" fmla="*/ 483394 w 2259806"/>
              <a:gd name="connsiteY4" fmla="*/ 169069 h 373856"/>
              <a:gd name="connsiteX5" fmla="*/ 738187 w 2259806"/>
              <a:gd name="connsiteY5" fmla="*/ 142875 h 373856"/>
              <a:gd name="connsiteX6" fmla="*/ 962025 w 2259806"/>
              <a:gd name="connsiteY6" fmla="*/ 116681 h 373856"/>
              <a:gd name="connsiteX7" fmla="*/ 1254919 w 2259806"/>
              <a:gd name="connsiteY7" fmla="*/ 92869 h 373856"/>
              <a:gd name="connsiteX8" fmla="*/ 1521619 w 2259806"/>
              <a:gd name="connsiteY8" fmla="*/ 54769 h 373856"/>
              <a:gd name="connsiteX9" fmla="*/ 1714500 w 2259806"/>
              <a:gd name="connsiteY9" fmla="*/ 28575 h 373856"/>
              <a:gd name="connsiteX10" fmla="*/ 1897856 w 2259806"/>
              <a:gd name="connsiteY10" fmla="*/ 0 h 373856"/>
              <a:gd name="connsiteX11" fmla="*/ 2047875 w 2259806"/>
              <a:gd name="connsiteY11" fmla="*/ 4763 h 373856"/>
              <a:gd name="connsiteX12" fmla="*/ 2252662 w 2259806"/>
              <a:gd name="connsiteY12" fmla="*/ 26194 h 373856"/>
              <a:gd name="connsiteX13" fmla="*/ 2259806 w 2259806"/>
              <a:gd name="connsiteY13" fmla="*/ 202406 h 373856"/>
              <a:gd name="connsiteX14" fmla="*/ 1978819 w 2259806"/>
              <a:gd name="connsiteY14" fmla="*/ 204788 h 373856"/>
              <a:gd name="connsiteX15" fmla="*/ 1671637 w 2259806"/>
              <a:gd name="connsiteY15" fmla="*/ 216694 h 373856"/>
              <a:gd name="connsiteX16" fmla="*/ 1364456 w 2259806"/>
              <a:gd name="connsiteY16" fmla="*/ 235744 h 373856"/>
              <a:gd name="connsiteX17" fmla="*/ 1235869 w 2259806"/>
              <a:gd name="connsiteY17" fmla="*/ 250031 h 373856"/>
              <a:gd name="connsiteX18" fmla="*/ 954881 w 2259806"/>
              <a:gd name="connsiteY18" fmla="*/ 295275 h 373856"/>
              <a:gd name="connsiteX19" fmla="*/ 488156 w 2259806"/>
              <a:gd name="connsiteY19" fmla="*/ 333375 h 373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259806" h="373856">
                <a:moveTo>
                  <a:pt x="488156" y="333375"/>
                </a:moveTo>
                <a:lnTo>
                  <a:pt x="47625" y="373856"/>
                </a:lnTo>
                <a:lnTo>
                  <a:pt x="0" y="211931"/>
                </a:lnTo>
                <a:lnTo>
                  <a:pt x="242887" y="192881"/>
                </a:lnTo>
                <a:lnTo>
                  <a:pt x="483394" y="169069"/>
                </a:lnTo>
                <a:lnTo>
                  <a:pt x="738187" y="142875"/>
                </a:lnTo>
                <a:lnTo>
                  <a:pt x="962025" y="116681"/>
                </a:lnTo>
                <a:lnTo>
                  <a:pt x="1254919" y="92869"/>
                </a:lnTo>
                <a:lnTo>
                  <a:pt x="1521619" y="54769"/>
                </a:lnTo>
                <a:lnTo>
                  <a:pt x="1714500" y="28575"/>
                </a:lnTo>
                <a:lnTo>
                  <a:pt x="1897856" y="0"/>
                </a:lnTo>
                <a:lnTo>
                  <a:pt x="2047875" y="4763"/>
                </a:lnTo>
                <a:lnTo>
                  <a:pt x="2252662" y="26194"/>
                </a:lnTo>
                <a:lnTo>
                  <a:pt x="2259806" y="202406"/>
                </a:lnTo>
                <a:lnTo>
                  <a:pt x="1978819" y="204788"/>
                </a:lnTo>
                <a:lnTo>
                  <a:pt x="1671637" y="216694"/>
                </a:lnTo>
                <a:lnTo>
                  <a:pt x="1364456" y="235744"/>
                </a:lnTo>
                <a:lnTo>
                  <a:pt x="1235869" y="250031"/>
                </a:lnTo>
                <a:lnTo>
                  <a:pt x="954881" y="295275"/>
                </a:lnTo>
                <a:lnTo>
                  <a:pt x="488156" y="3333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A767BDD4-4181-784D-B69A-7F6A359CDEB7}"/>
              </a:ext>
            </a:extLst>
          </p:cNvPr>
          <p:cNvSpPr/>
          <p:nvPr/>
        </p:nvSpPr>
        <p:spPr>
          <a:xfrm>
            <a:off x="3900488" y="3960813"/>
            <a:ext cx="2066925" cy="352425"/>
          </a:xfrm>
          <a:custGeom>
            <a:avLst/>
            <a:gdLst>
              <a:gd name="connsiteX0" fmla="*/ 533400 w 2066925"/>
              <a:gd name="connsiteY0" fmla="*/ 295275 h 352425"/>
              <a:gd name="connsiteX1" fmla="*/ 40481 w 2066925"/>
              <a:gd name="connsiteY1" fmla="*/ 352425 h 352425"/>
              <a:gd name="connsiteX2" fmla="*/ 0 w 2066925"/>
              <a:gd name="connsiteY2" fmla="*/ 183356 h 352425"/>
              <a:gd name="connsiteX3" fmla="*/ 280987 w 2066925"/>
              <a:gd name="connsiteY3" fmla="*/ 157162 h 352425"/>
              <a:gd name="connsiteX4" fmla="*/ 566737 w 2066925"/>
              <a:gd name="connsiteY4" fmla="*/ 133350 h 352425"/>
              <a:gd name="connsiteX5" fmla="*/ 881062 w 2066925"/>
              <a:gd name="connsiteY5" fmla="*/ 111919 h 352425"/>
              <a:gd name="connsiteX6" fmla="*/ 1159668 w 2066925"/>
              <a:gd name="connsiteY6" fmla="*/ 92869 h 352425"/>
              <a:gd name="connsiteX7" fmla="*/ 1359693 w 2066925"/>
              <a:gd name="connsiteY7" fmla="*/ 80962 h 352425"/>
              <a:gd name="connsiteX8" fmla="*/ 1571625 w 2066925"/>
              <a:gd name="connsiteY8" fmla="*/ 61912 h 352425"/>
              <a:gd name="connsiteX9" fmla="*/ 1802606 w 2066925"/>
              <a:gd name="connsiteY9" fmla="*/ 33337 h 352425"/>
              <a:gd name="connsiteX10" fmla="*/ 2066925 w 2066925"/>
              <a:gd name="connsiteY10" fmla="*/ 0 h 352425"/>
              <a:gd name="connsiteX11" fmla="*/ 2064543 w 2066925"/>
              <a:gd name="connsiteY11" fmla="*/ 226219 h 352425"/>
              <a:gd name="connsiteX12" fmla="*/ 1981200 w 2066925"/>
              <a:gd name="connsiteY12" fmla="*/ 230981 h 352425"/>
              <a:gd name="connsiteX13" fmla="*/ 1966912 w 2066925"/>
              <a:gd name="connsiteY13" fmla="*/ 223837 h 352425"/>
              <a:gd name="connsiteX14" fmla="*/ 1950243 w 2066925"/>
              <a:gd name="connsiteY14" fmla="*/ 214312 h 352425"/>
              <a:gd name="connsiteX15" fmla="*/ 1933575 w 2066925"/>
              <a:gd name="connsiteY15" fmla="*/ 207169 h 352425"/>
              <a:gd name="connsiteX16" fmla="*/ 1714500 w 2066925"/>
              <a:gd name="connsiteY16" fmla="*/ 214312 h 352425"/>
              <a:gd name="connsiteX17" fmla="*/ 1140618 w 2066925"/>
              <a:gd name="connsiteY17" fmla="*/ 250031 h 352425"/>
              <a:gd name="connsiteX18" fmla="*/ 857250 w 2066925"/>
              <a:gd name="connsiteY18" fmla="*/ 271462 h 352425"/>
              <a:gd name="connsiteX19" fmla="*/ 533400 w 2066925"/>
              <a:gd name="connsiteY19" fmla="*/ 295275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066925" h="352425">
                <a:moveTo>
                  <a:pt x="533400" y="295275"/>
                </a:moveTo>
                <a:lnTo>
                  <a:pt x="40481" y="352425"/>
                </a:lnTo>
                <a:lnTo>
                  <a:pt x="0" y="183356"/>
                </a:lnTo>
                <a:lnTo>
                  <a:pt x="280987" y="157162"/>
                </a:lnTo>
                <a:lnTo>
                  <a:pt x="566737" y="133350"/>
                </a:lnTo>
                <a:lnTo>
                  <a:pt x="881062" y="111919"/>
                </a:lnTo>
                <a:lnTo>
                  <a:pt x="1159668" y="92869"/>
                </a:lnTo>
                <a:lnTo>
                  <a:pt x="1359693" y="80962"/>
                </a:lnTo>
                <a:lnTo>
                  <a:pt x="1571625" y="61912"/>
                </a:lnTo>
                <a:lnTo>
                  <a:pt x="1802606" y="33337"/>
                </a:lnTo>
                <a:lnTo>
                  <a:pt x="2066925" y="0"/>
                </a:lnTo>
                <a:lnTo>
                  <a:pt x="2064543" y="226219"/>
                </a:lnTo>
                <a:lnTo>
                  <a:pt x="1981200" y="230981"/>
                </a:lnTo>
                <a:lnTo>
                  <a:pt x="1966912" y="223837"/>
                </a:lnTo>
                <a:lnTo>
                  <a:pt x="1950243" y="214312"/>
                </a:lnTo>
                <a:lnTo>
                  <a:pt x="1933575" y="207169"/>
                </a:lnTo>
                <a:lnTo>
                  <a:pt x="1714500" y="214312"/>
                </a:lnTo>
                <a:lnTo>
                  <a:pt x="1140618" y="250031"/>
                </a:lnTo>
                <a:lnTo>
                  <a:pt x="857250" y="271462"/>
                </a:lnTo>
                <a:lnTo>
                  <a:pt x="533400" y="2952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34D76D24-09BC-AA45-946B-EBD4E335A03E}"/>
              </a:ext>
            </a:extLst>
          </p:cNvPr>
          <p:cNvSpPr/>
          <p:nvPr/>
        </p:nvSpPr>
        <p:spPr>
          <a:xfrm>
            <a:off x="2703513" y="4429125"/>
            <a:ext cx="4424362" cy="636588"/>
          </a:xfrm>
          <a:custGeom>
            <a:avLst/>
            <a:gdLst>
              <a:gd name="connsiteX0" fmla="*/ 2655418 w 4425696"/>
              <a:gd name="connsiteY0" fmla="*/ 332841 h 636422"/>
              <a:gd name="connsiteX1" fmla="*/ 2337207 w 4425696"/>
              <a:gd name="connsiteY1" fmla="*/ 358444 h 636422"/>
              <a:gd name="connsiteX2" fmla="*/ 1971447 w 4425696"/>
              <a:gd name="connsiteY2" fmla="*/ 387705 h 636422"/>
              <a:gd name="connsiteX3" fmla="*/ 1708100 w 4425696"/>
              <a:gd name="connsiteY3" fmla="*/ 413308 h 636422"/>
              <a:gd name="connsiteX4" fmla="*/ 1386231 w 4425696"/>
              <a:gd name="connsiteY4" fmla="*/ 449884 h 636422"/>
              <a:gd name="connsiteX5" fmla="*/ 1141172 w 4425696"/>
              <a:gd name="connsiteY5" fmla="*/ 486460 h 636422"/>
              <a:gd name="connsiteX6" fmla="*/ 892455 w 4425696"/>
              <a:gd name="connsiteY6" fmla="*/ 537667 h 636422"/>
              <a:gd name="connsiteX7" fmla="*/ 618135 w 4425696"/>
              <a:gd name="connsiteY7" fmla="*/ 603504 h 636422"/>
              <a:gd name="connsiteX8" fmla="*/ 504749 w 4425696"/>
              <a:gd name="connsiteY8" fmla="*/ 636422 h 636422"/>
              <a:gd name="connsiteX9" fmla="*/ 464516 w 4425696"/>
              <a:gd name="connsiteY9" fmla="*/ 632764 h 636422"/>
              <a:gd name="connsiteX10" fmla="*/ 413309 w 4425696"/>
              <a:gd name="connsiteY10" fmla="*/ 618134 h 636422"/>
              <a:gd name="connsiteX11" fmla="*/ 336500 w 4425696"/>
              <a:gd name="connsiteY11" fmla="*/ 574243 h 636422"/>
              <a:gd name="connsiteX12" fmla="*/ 197511 w 4425696"/>
              <a:gd name="connsiteY12" fmla="*/ 468172 h 636422"/>
              <a:gd name="connsiteX13" fmla="*/ 80468 w 4425696"/>
              <a:gd name="connsiteY13" fmla="*/ 369417 h 636422"/>
              <a:gd name="connsiteX14" fmla="*/ 51207 w 4425696"/>
              <a:gd name="connsiteY14" fmla="*/ 343814 h 636422"/>
              <a:gd name="connsiteX15" fmla="*/ 18288 w 4425696"/>
              <a:gd name="connsiteY15" fmla="*/ 299923 h 636422"/>
              <a:gd name="connsiteX16" fmla="*/ 0 w 4425696"/>
              <a:gd name="connsiteY16" fmla="*/ 248716 h 636422"/>
              <a:gd name="connsiteX17" fmla="*/ 3658 w 4425696"/>
              <a:gd name="connsiteY17" fmla="*/ 226771 h 636422"/>
              <a:gd name="connsiteX18" fmla="*/ 25604 w 4425696"/>
              <a:gd name="connsiteY18" fmla="*/ 219456 h 636422"/>
              <a:gd name="connsiteX19" fmla="*/ 69495 w 4425696"/>
              <a:gd name="connsiteY19" fmla="*/ 223113 h 636422"/>
              <a:gd name="connsiteX20" fmla="*/ 138989 w 4425696"/>
              <a:gd name="connsiteY20" fmla="*/ 252374 h 636422"/>
              <a:gd name="connsiteX21" fmla="*/ 197511 w 4425696"/>
              <a:gd name="connsiteY21" fmla="*/ 288950 h 636422"/>
              <a:gd name="connsiteX22" fmla="*/ 252375 w 4425696"/>
              <a:gd name="connsiteY22" fmla="*/ 307238 h 636422"/>
              <a:gd name="connsiteX23" fmla="*/ 310896 w 4425696"/>
              <a:gd name="connsiteY23" fmla="*/ 325526 h 636422"/>
              <a:gd name="connsiteX24" fmla="*/ 405994 w 4425696"/>
              <a:gd name="connsiteY24" fmla="*/ 343814 h 636422"/>
              <a:gd name="connsiteX25" fmla="*/ 486461 w 4425696"/>
              <a:gd name="connsiteY25" fmla="*/ 343814 h 636422"/>
              <a:gd name="connsiteX26" fmla="*/ 683972 w 4425696"/>
              <a:gd name="connsiteY26" fmla="*/ 336499 h 636422"/>
              <a:gd name="connsiteX27" fmla="*/ 1298448 w 4425696"/>
              <a:gd name="connsiteY27" fmla="*/ 281635 h 636422"/>
              <a:gd name="connsiteX28" fmla="*/ 2055572 w 4425696"/>
              <a:gd name="connsiteY28" fmla="*/ 204825 h 636422"/>
              <a:gd name="connsiteX29" fmla="*/ 2340864 w 4425696"/>
              <a:gd name="connsiteY29" fmla="*/ 182880 h 636422"/>
              <a:gd name="connsiteX30" fmla="*/ 2728570 w 4425696"/>
              <a:gd name="connsiteY30" fmla="*/ 146304 h 636422"/>
              <a:gd name="connsiteX31" fmla="*/ 3171140 w 4425696"/>
              <a:gd name="connsiteY31" fmla="*/ 113385 h 636422"/>
              <a:gd name="connsiteX32" fmla="*/ 3456432 w 4425696"/>
              <a:gd name="connsiteY32" fmla="*/ 91440 h 636422"/>
              <a:gd name="connsiteX33" fmla="*/ 3602736 w 4425696"/>
              <a:gd name="connsiteY33" fmla="*/ 65836 h 636422"/>
              <a:gd name="connsiteX34" fmla="*/ 3774644 w 4425696"/>
              <a:gd name="connsiteY34" fmla="*/ 29260 h 636422"/>
              <a:gd name="connsiteX35" fmla="*/ 3888029 w 4425696"/>
              <a:gd name="connsiteY35" fmla="*/ 0 h 636422"/>
              <a:gd name="connsiteX36" fmla="*/ 3953866 w 4425696"/>
              <a:gd name="connsiteY36" fmla="*/ 7315 h 636422"/>
              <a:gd name="connsiteX37" fmla="*/ 4063594 w 4425696"/>
              <a:gd name="connsiteY37" fmla="*/ 40233 h 636422"/>
              <a:gd name="connsiteX38" fmla="*/ 4187952 w 4425696"/>
              <a:gd name="connsiteY38" fmla="*/ 95097 h 636422"/>
              <a:gd name="connsiteX39" fmla="*/ 4268420 w 4425696"/>
              <a:gd name="connsiteY39" fmla="*/ 135331 h 636422"/>
              <a:gd name="connsiteX40" fmla="*/ 4334256 w 4425696"/>
              <a:gd name="connsiteY40" fmla="*/ 179222 h 636422"/>
              <a:gd name="connsiteX41" fmla="*/ 4389120 w 4425696"/>
              <a:gd name="connsiteY41" fmla="*/ 219456 h 636422"/>
              <a:gd name="connsiteX42" fmla="*/ 4414724 w 4425696"/>
              <a:gd name="connsiteY42" fmla="*/ 252374 h 636422"/>
              <a:gd name="connsiteX43" fmla="*/ 4425696 w 4425696"/>
              <a:gd name="connsiteY43" fmla="*/ 277977 h 636422"/>
              <a:gd name="connsiteX44" fmla="*/ 4414724 w 4425696"/>
              <a:gd name="connsiteY44" fmla="*/ 307238 h 636422"/>
              <a:gd name="connsiteX45" fmla="*/ 4381805 w 4425696"/>
              <a:gd name="connsiteY45" fmla="*/ 329184 h 636422"/>
              <a:gd name="connsiteX46" fmla="*/ 4257447 w 4425696"/>
              <a:gd name="connsiteY46" fmla="*/ 340156 h 636422"/>
              <a:gd name="connsiteX47" fmla="*/ 3972154 w 4425696"/>
              <a:gd name="connsiteY47" fmla="*/ 314553 h 636422"/>
              <a:gd name="connsiteX48" fmla="*/ 3595421 w 4425696"/>
              <a:gd name="connsiteY48" fmla="*/ 307238 h 636422"/>
              <a:gd name="connsiteX49" fmla="*/ 3171140 w 4425696"/>
              <a:gd name="connsiteY49" fmla="*/ 314553 h 636422"/>
              <a:gd name="connsiteX50" fmla="*/ 2655418 w 4425696"/>
              <a:gd name="connsiteY50" fmla="*/ 332841 h 636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4425696" h="636422">
                <a:moveTo>
                  <a:pt x="2655418" y="332841"/>
                </a:moveTo>
                <a:lnTo>
                  <a:pt x="2337207" y="358444"/>
                </a:lnTo>
                <a:lnTo>
                  <a:pt x="1971447" y="387705"/>
                </a:lnTo>
                <a:lnTo>
                  <a:pt x="1708100" y="413308"/>
                </a:lnTo>
                <a:lnTo>
                  <a:pt x="1386231" y="449884"/>
                </a:lnTo>
                <a:lnTo>
                  <a:pt x="1141172" y="486460"/>
                </a:lnTo>
                <a:lnTo>
                  <a:pt x="892455" y="537667"/>
                </a:lnTo>
                <a:lnTo>
                  <a:pt x="618135" y="603504"/>
                </a:lnTo>
                <a:lnTo>
                  <a:pt x="504749" y="636422"/>
                </a:lnTo>
                <a:lnTo>
                  <a:pt x="464516" y="632764"/>
                </a:lnTo>
                <a:lnTo>
                  <a:pt x="413309" y="618134"/>
                </a:lnTo>
                <a:lnTo>
                  <a:pt x="336500" y="574243"/>
                </a:lnTo>
                <a:lnTo>
                  <a:pt x="197511" y="468172"/>
                </a:lnTo>
                <a:lnTo>
                  <a:pt x="80468" y="369417"/>
                </a:lnTo>
                <a:lnTo>
                  <a:pt x="51207" y="343814"/>
                </a:lnTo>
                <a:lnTo>
                  <a:pt x="18288" y="299923"/>
                </a:lnTo>
                <a:lnTo>
                  <a:pt x="0" y="248716"/>
                </a:lnTo>
                <a:lnTo>
                  <a:pt x="3658" y="226771"/>
                </a:lnTo>
                <a:lnTo>
                  <a:pt x="25604" y="219456"/>
                </a:lnTo>
                <a:lnTo>
                  <a:pt x="69495" y="223113"/>
                </a:lnTo>
                <a:lnTo>
                  <a:pt x="138989" y="252374"/>
                </a:lnTo>
                <a:lnTo>
                  <a:pt x="197511" y="288950"/>
                </a:lnTo>
                <a:lnTo>
                  <a:pt x="252375" y="307238"/>
                </a:lnTo>
                <a:lnTo>
                  <a:pt x="310896" y="325526"/>
                </a:lnTo>
                <a:lnTo>
                  <a:pt x="405994" y="343814"/>
                </a:lnTo>
                <a:lnTo>
                  <a:pt x="486461" y="343814"/>
                </a:lnTo>
                <a:lnTo>
                  <a:pt x="683972" y="336499"/>
                </a:lnTo>
                <a:lnTo>
                  <a:pt x="1298448" y="281635"/>
                </a:lnTo>
                <a:lnTo>
                  <a:pt x="2055572" y="204825"/>
                </a:lnTo>
                <a:lnTo>
                  <a:pt x="2340864" y="182880"/>
                </a:lnTo>
                <a:lnTo>
                  <a:pt x="2728570" y="146304"/>
                </a:lnTo>
                <a:lnTo>
                  <a:pt x="3171140" y="113385"/>
                </a:lnTo>
                <a:lnTo>
                  <a:pt x="3456432" y="91440"/>
                </a:lnTo>
                <a:lnTo>
                  <a:pt x="3602736" y="65836"/>
                </a:lnTo>
                <a:lnTo>
                  <a:pt x="3774644" y="29260"/>
                </a:lnTo>
                <a:lnTo>
                  <a:pt x="3888029" y="0"/>
                </a:lnTo>
                <a:lnTo>
                  <a:pt x="3953866" y="7315"/>
                </a:lnTo>
                <a:lnTo>
                  <a:pt x="4063594" y="40233"/>
                </a:lnTo>
                <a:lnTo>
                  <a:pt x="4187952" y="95097"/>
                </a:lnTo>
                <a:lnTo>
                  <a:pt x="4268420" y="135331"/>
                </a:lnTo>
                <a:lnTo>
                  <a:pt x="4334256" y="179222"/>
                </a:lnTo>
                <a:lnTo>
                  <a:pt x="4389120" y="219456"/>
                </a:lnTo>
                <a:lnTo>
                  <a:pt x="4414724" y="252374"/>
                </a:lnTo>
                <a:lnTo>
                  <a:pt x="4425696" y="277977"/>
                </a:lnTo>
                <a:lnTo>
                  <a:pt x="4414724" y="307238"/>
                </a:lnTo>
                <a:lnTo>
                  <a:pt x="4381805" y="329184"/>
                </a:lnTo>
                <a:lnTo>
                  <a:pt x="4257447" y="340156"/>
                </a:lnTo>
                <a:lnTo>
                  <a:pt x="3972154" y="314553"/>
                </a:lnTo>
                <a:lnTo>
                  <a:pt x="3595421" y="307238"/>
                </a:lnTo>
                <a:lnTo>
                  <a:pt x="3171140" y="314553"/>
                </a:lnTo>
                <a:lnTo>
                  <a:pt x="2655418" y="33284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91B2370C-E828-C748-B4E3-A6663C798E8F}"/>
              </a:ext>
            </a:extLst>
          </p:cNvPr>
          <p:cNvSpPr/>
          <p:nvPr/>
        </p:nvSpPr>
        <p:spPr>
          <a:xfrm rot="16200000">
            <a:off x="2713832" y="3701256"/>
            <a:ext cx="4297362" cy="498475"/>
          </a:xfrm>
          <a:custGeom>
            <a:avLst/>
            <a:gdLst>
              <a:gd name="connsiteX0" fmla="*/ 2181850 w 4296621"/>
              <a:gd name="connsiteY0" fmla="*/ 420129 h 497800"/>
              <a:gd name="connsiteX1" fmla="*/ 1472220 w 4296621"/>
              <a:gd name="connsiteY1" fmla="*/ 423660 h 497800"/>
              <a:gd name="connsiteX2" fmla="*/ 1274511 w 4296621"/>
              <a:gd name="connsiteY2" fmla="*/ 420129 h 497800"/>
              <a:gd name="connsiteX3" fmla="*/ 995602 w 4296621"/>
              <a:gd name="connsiteY3" fmla="*/ 409538 h 497800"/>
              <a:gd name="connsiteX4" fmla="*/ 790833 w 4296621"/>
              <a:gd name="connsiteY4" fmla="*/ 402477 h 497800"/>
              <a:gd name="connsiteX5" fmla="*/ 614308 w 4296621"/>
              <a:gd name="connsiteY5" fmla="*/ 395416 h 497800"/>
              <a:gd name="connsiteX6" fmla="*/ 356581 w 4296621"/>
              <a:gd name="connsiteY6" fmla="*/ 384824 h 497800"/>
              <a:gd name="connsiteX7" fmla="*/ 204769 w 4296621"/>
              <a:gd name="connsiteY7" fmla="*/ 367172 h 497800"/>
              <a:gd name="connsiteX8" fmla="*/ 123568 w 4296621"/>
              <a:gd name="connsiteY8" fmla="*/ 353050 h 497800"/>
              <a:gd name="connsiteX9" fmla="*/ 63549 w 4296621"/>
              <a:gd name="connsiteY9" fmla="*/ 335397 h 497800"/>
              <a:gd name="connsiteX10" fmla="*/ 28244 w 4296621"/>
              <a:gd name="connsiteY10" fmla="*/ 321275 h 497800"/>
              <a:gd name="connsiteX11" fmla="*/ 10592 w 4296621"/>
              <a:gd name="connsiteY11" fmla="*/ 307153 h 497800"/>
              <a:gd name="connsiteX12" fmla="*/ 0 w 4296621"/>
              <a:gd name="connsiteY12" fmla="*/ 289501 h 497800"/>
              <a:gd name="connsiteX13" fmla="*/ 3531 w 4296621"/>
              <a:gd name="connsiteY13" fmla="*/ 268318 h 497800"/>
              <a:gd name="connsiteX14" fmla="*/ 21183 w 4296621"/>
              <a:gd name="connsiteY14" fmla="*/ 247135 h 497800"/>
              <a:gd name="connsiteX15" fmla="*/ 60019 w 4296621"/>
              <a:gd name="connsiteY15" fmla="*/ 222421 h 497800"/>
              <a:gd name="connsiteX16" fmla="*/ 127098 w 4296621"/>
              <a:gd name="connsiteY16" fmla="*/ 190647 h 497800"/>
              <a:gd name="connsiteX17" fmla="*/ 183586 w 4296621"/>
              <a:gd name="connsiteY17" fmla="*/ 176525 h 497800"/>
              <a:gd name="connsiteX18" fmla="*/ 310684 w 4296621"/>
              <a:gd name="connsiteY18" fmla="*/ 162403 h 497800"/>
              <a:gd name="connsiteX19" fmla="*/ 653143 w 4296621"/>
              <a:gd name="connsiteY19" fmla="*/ 151811 h 497800"/>
              <a:gd name="connsiteX20" fmla="*/ 1292164 w 4296621"/>
              <a:gd name="connsiteY20" fmla="*/ 151811 h 497800"/>
              <a:gd name="connsiteX21" fmla="*/ 1482811 w 4296621"/>
              <a:gd name="connsiteY21" fmla="*/ 158872 h 497800"/>
              <a:gd name="connsiteX22" fmla="*/ 1864105 w 4296621"/>
              <a:gd name="connsiteY22" fmla="*/ 151811 h 497800"/>
              <a:gd name="connsiteX23" fmla="*/ 2022978 w 4296621"/>
              <a:gd name="connsiteY23" fmla="*/ 155342 h 497800"/>
              <a:gd name="connsiteX24" fmla="*/ 2418394 w 4296621"/>
              <a:gd name="connsiteY24" fmla="*/ 155342 h 497800"/>
              <a:gd name="connsiteX25" fmla="*/ 2619633 w 4296621"/>
              <a:gd name="connsiteY25" fmla="*/ 151811 h 497800"/>
              <a:gd name="connsiteX26" fmla="*/ 2983274 w 4296621"/>
              <a:gd name="connsiteY26" fmla="*/ 148281 h 497800"/>
              <a:gd name="connsiteX27" fmla="*/ 3159799 w 4296621"/>
              <a:gd name="connsiteY27" fmla="*/ 155342 h 497800"/>
              <a:gd name="connsiteX28" fmla="*/ 3541094 w 4296621"/>
              <a:gd name="connsiteY28" fmla="*/ 155342 h 497800"/>
              <a:gd name="connsiteX29" fmla="*/ 3699966 w 4296621"/>
              <a:gd name="connsiteY29" fmla="*/ 155342 h 497800"/>
              <a:gd name="connsiteX30" fmla="*/ 4035364 w 4296621"/>
              <a:gd name="connsiteY30" fmla="*/ 155342 h 497800"/>
              <a:gd name="connsiteX31" fmla="*/ 4081260 w 4296621"/>
              <a:gd name="connsiteY31" fmla="*/ 151811 h 497800"/>
              <a:gd name="connsiteX32" fmla="*/ 4130687 w 4296621"/>
              <a:gd name="connsiteY32" fmla="*/ 130628 h 497800"/>
              <a:gd name="connsiteX33" fmla="*/ 4180115 w 4296621"/>
              <a:gd name="connsiteY33" fmla="*/ 81201 h 497800"/>
              <a:gd name="connsiteX34" fmla="*/ 4247194 w 4296621"/>
              <a:gd name="connsiteY34" fmla="*/ 0 h 497800"/>
              <a:gd name="connsiteX35" fmla="*/ 4296621 w 4296621"/>
              <a:gd name="connsiteY35" fmla="*/ 261257 h 497800"/>
              <a:gd name="connsiteX36" fmla="*/ 4190706 w 4296621"/>
              <a:gd name="connsiteY36" fmla="*/ 391885 h 497800"/>
              <a:gd name="connsiteX37" fmla="*/ 4158931 w 4296621"/>
              <a:gd name="connsiteY37" fmla="*/ 441312 h 497800"/>
              <a:gd name="connsiteX38" fmla="*/ 4127157 w 4296621"/>
              <a:gd name="connsiteY38" fmla="*/ 487209 h 497800"/>
              <a:gd name="connsiteX39" fmla="*/ 4098913 w 4296621"/>
              <a:gd name="connsiteY39" fmla="*/ 497800 h 497800"/>
              <a:gd name="connsiteX40" fmla="*/ 4070669 w 4296621"/>
              <a:gd name="connsiteY40" fmla="*/ 494270 h 497800"/>
              <a:gd name="connsiteX41" fmla="*/ 4045955 w 4296621"/>
              <a:gd name="connsiteY41" fmla="*/ 483678 h 497800"/>
              <a:gd name="connsiteX42" fmla="*/ 4003589 w 4296621"/>
              <a:gd name="connsiteY42" fmla="*/ 462495 h 497800"/>
              <a:gd name="connsiteX43" fmla="*/ 3975345 w 4296621"/>
              <a:gd name="connsiteY43" fmla="*/ 437782 h 497800"/>
              <a:gd name="connsiteX44" fmla="*/ 3880022 w 4296621"/>
              <a:gd name="connsiteY44" fmla="*/ 427190 h 497800"/>
              <a:gd name="connsiteX45" fmla="*/ 3742332 w 4296621"/>
              <a:gd name="connsiteY45" fmla="*/ 420129 h 497800"/>
              <a:gd name="connsiteX46" fmla="*/ 3597582 w 4296621"/>
              <a:gd name="connsiteY46" fmla="*/ 420129 h 497800"/>
              <a:gd name="connsiteX47" fmla="*/ 3184513 w 4296621"/>
              <a:gd name="connsiteY47" fmla="*/ 420129 h 497800"/>
              <a:gd name="connsiteX48" fmla="*/ 3025640 w 4296621"/>
              <a:gd name="connsiteY48" fmla="*/ 423660 h 497800"/>
              <a:gd name="connsiteX49" fmla="*/ 2619633 w 4296621"/>
              <a:gd name="connsiteY49" fmla="*/ 420129 h 497800"/>
              <a:gd name="connsiteX50" fmla="*/ 2181850 w 4296621"/>
              <a:gd name="connsiteY50" fmla="*/ 420129 h 49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4296621" h="497800">
                <a:moveTo>
                  <a:pt x="2181850" y="420129"/>
                </a:moveTo>
                <a:lnTo>
                  <a:pt x="1472220" y="423660"/>
                </a:lnTo>
                <a:lnTo>
                  <a:pt x="1274511" y="420129"/>
                </a:lnTo>
                <a:lnTo>
                  <a:pt x="995602" y="409538"/>
                </a:lnTo>
                <a:lnTo>
                  <a:pt x="790833" y="402477"/>
                </a:lnTo>
                <a:lnTo>
                  <a:pt x="614308" y="395416"/>
                </a:lnTo>
                <a:lnTo>
                  <a:pt x="356581" y="384824"/>
                </a:lnTo>
                <a:lnTo>
                  <a:pt x="204769" y="367172"/>
                </a:lnTo>
                <a:lnTo>
                  <a:pt x="123568" y="353050"/>
                </a:lnTo>
                <a:lnTo>
                  <a:pt x="63549" y="335397"/>
                </a:lnTo>
                <a:lnTo>
                  <a:pt x="28244" y="321275"/>
                </a:lnTo>
                <a:lnTo>
                  <a:pt x="10592" y="307153"/>
                </a:lnTo>
                <a:lnTo>
                  <a:pt x="0" y="289501"/>
                </a:lnTo>
                <a:lnTo>
                  <a:pt x="3531" y="268318"/>
                </a:lnTo>
                <a:lnTo>
                  <a:pt x="21183" y="247135"/>
                </a:lnTo>
                <a:lnTo>
                  <a:pt x="60019" y="222421"/>
                </a:lnTo>
                <a:lnTo>
                  <a:pt x="127098" y="190647"/>
                </a:lnTo>
                <a:lnTo>
                  <a:pt x="183586" y="176525"/>
                </a:lnTo>
                <a:lnTo>
                  <a:pt x="310684" y="162403"/>
                </a:lnTo>
                <a:lnTo>
                  <a:pt x="653143" y="151811"/>
                </a:lnTo>
                <a:lnTo>
                  <a:pt x="1292164" y="151811"/>
                </a:lnTo>
                <a:lnTo>
                  <a:pt x="1482811" y="158872"/>
                </a:lnTo>
                <a:lnTo>
                  <a:pt x="1864105" y="151811"/>
                </a:lnTo>
                <a:lnTo>
                  <a:pt x="2022978" y="155342"/>
                </a:lnTo>
                <a:lnTo>
                  <a:pt x="2418394" y="155342"/>
                </a:lnTo>
                <a:lnTo>
                  <a:pt x="2619633" y="151811"/>
                </a:lnTo>
                <a:lnTo>
                  <a:pt x="2983274" y="148281"/>
                </a:lnTo>
                <a:lnTo>
                  <a:pt x="3159799" y="155342"/>
                </a:lnTo>
                <a:lnTo>
                  <a:pt x="3541094" y="155342"/>
                </a:lnTo>
                <a:lnTo>
                  <a:pt x="3699966" y="155342"/>
                </a:lnTo>
                <a:lnTo>
                  <a:pt x="4035364" y="155342"/>
                </a:lnTo>
                <a:lnTo>
                  <a:pt x="4081260" y="151811"/>
                </a:lnTo>
                <a:lnTo>
                  <a:pt x="4130687" y="130628"/>
                </a:lnTo>
                <a:lnTo>
                  <a:pt x="4180115" y="81201"/>
                </a:lnTo>
                <a:lnTo>
                  <a:pt x="4247194" y="0"/>
                </a:lnTo>
                <a:lnTo>
                  <a:pt x="4296621" y="261257"/>
                </a:lnTo>
                <a:lnTo>
                  <a:pt x="4190706" y="391885"/>
                </a:lnTo>
                <a:lnTo>
                  <a:pt x="4158931" y="441312"/>
                </a:lnTo>
                <a:lnTo>
                  <a:pt x="4127157" y="487209"/>
                </a:lnTo>
                <a:lnTo>
                  <a:pt x="4098913" y="497800"/>
                </a:lnTo>
                <a:lnTo>
                  <a:pt x="4070669" y="494270"/>
                </a:lnTo>
                <a:lnTo>
                  <a:pt x="4045955" y="483678"/>
                </a:lnTo>
                <a:lnTo>
                  <a:pt x="4003589" y="462495"/>
                </a:lnTo>
                <a:lnTo>
                  <a:pt x="3975345" y="437782"/>
                </a:lnTo>
                <a:lnTo>
                  <a:pt x="3880022" y="427190"/>
                </a:lnTo>
                <a:lnTo>
                  <a:pt x="3742332" y="420129"/>
                </a:lnTo>
                <a:lnTo>
                  <a:pt x="3597582" y="420129"/>
                </a:lnTo>
                <a:lnTo>
                  <a:pt x="3184513" y="420129"/>
                </a:lnTo>
                <a:lnTo>
                  <a:pt x="3025640" y="423660"/>
                </a:lnTo>
                <a:lnTo>
                  <a:pt x="2619633" y="420129"/>
                </a:lnTo>
                <a:lnTo>
                  <a:pt x="2181850" y="42012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9ADAA0A-9918-4134-952E-0BFB0434F821}"/>
              </a:ext>
            </a:extLst>
          </p:cNvPr>
          <p:cNvGrpSpPr/>
          <p:nvPr/>
        </p:nvGrpSpPr>
        <p:grpSpPr>
          <a:xfrm>
            <a:off x="2700338" y="1447800"/>
            <a:ext cx="4424362" cy="4613275"/>
            <a:chOff x="2855913" y="1638300"/>
            <a:chExt cx="4424362" cy="4613275"/>
          </a:xfrm>
        </p:grpSpPr>
        <p:sp>
          <p:nvSpPr>
            <p:cNvPr id="38" name="フリーフォーム 6">
              <a:extLst>
                <a:ext uri="{FF2B5EF4-FFF2-40B4-BE49-F238E27FC236}">
                  <a16:creationId xmlns:a16="http://schemas.microsoft.com/office/drawing/2014/main" id="{B8F8F857-C5A1-41BE-B669-CEC17FC8DB00}"/>
                </a:ext>
              </a:extLst>
            </p:cNvPr>
            <p:cNvSpPr/>
            <p:nvPr/>
          </p:nvSpPr>
          <p:spPr>
            <a:xfrm>
              <a:off x="3162300" y="1735138"/>
              <a:ext cx="393700" cy="1150937"/>
            </a:xfrm>
            <a:custGeom>
              <a:avLst/>
              <a:gdLst>
                <a:gd name="connsiteX0" fmla="*/ 57150 w 392906"/>
                <a:gd name="connsiteY0" fmla="*/ 695325 h 1150144"/>
                <a:gd name="connsiteX1" fmla="*/ 114300 w 392906"/>
                <a:gd name="connsiteY1" fmla="*/ 576263 h 1150144"/>
                <a:gd name="connsiteX2" fmla="*/ 152400 w 392906"/>
                <a:gd name="connsiteY2" fmla="*/ 488157 h 1150144"/>
                <a:gd name="connsiteX3" fmla="*/ 178594 w 392906"/>
                <a:gd name="connsiteY3" fmla="*/ 407194 h 1150144"/>
                <a:gd name="connsiteX4" fmla="*/ 197644 w 392906"/>
                <a:gd name="connsiteY4" fmla="*/ 316707 h 1150144"/>
                <a:gd name="connsiteX5" fmla="*/ 202406 w 392906"/>
                <a:gd name="connsiteY5" fmla="*/ 250032 h 1150144"/>
                <a:gd name="connsiteX6" fmla="*/ 200025 w 392906"/>
                <a:gd name="connsiteY6" fmla="*/ 195263 h 1150144"/>
                <a:gd name="connsiteX7" fmla="*/ 188119 w 392906"/>
                <a:gd name="connsiteY7" fmla="*/ 133350 h 1150144"/>
                <a:gd name="connsiteX8" fmla="*/ 180975 w 392906"/>
                <a:gd name="connsiteY8" fmla="*/ 83344 h 1150144"/>
                <a:gd name="connsiteX9" fmla="*/ 180975 w 392906"/>
                <a:gd name="connsiteY9" fmla="*/ 38100 h 1150144"/>
                <a:gd name="connsiteX10" fmla="*/ 185738 w 392906"/>
                <a:gd name="connsiteY10" fmla="*/ 14288 h 1150144"/>
                <a:gd name="connsiteX11" fmla="*/ 192881 w 392906"/>
                <a:gd name="connsiteY11" fmla="*/ 2382 h 1150144"/>
                <a:gd name="connsiteX12" fmla="*/ 204788 w 392906"/>
                <a:gd name="connsiteY12" fmla="*/ 0 h 1150144"/>
                <a:gd name="connsiteX13" fmla="*/ 228600 w 392906"/>
                <a:gd name="connsiteY13" fmla="*/ 7144 h 1150144"/>
                <a:gd name="connsiteX14" fmla="*/ 266700 w 392906"/>
                <a:gd name="connsiteY14" fmla="*/ 38100 h 1150144"/>
                <a:gd name="connsiteX15" fmla="*/ 297656 w 392906"/>
                <a:gd name="connsiteY15" fmla="*/ 78582 h 1150144"/>
                <a:gd name="connsiteX16" fmla="*/ 323850 w 392906"/>
                <a:gd name="connsiteY16" fmla="*/ 119063 h 1150144"/>
                <a:gd name="connsiteX17" fmla="*/ 338138 w 392906"/>
                <a:gd name="connsiteY17" fmla="*/ 157163 h 1150144"/>
                <a:gd name="connsiteX18" fmla="*/ 350044 w 392906"/>
                <a:gd name="connsiteY18" fmla="*/ 219075 h 1150144"/>
                <a:gd name="connsiteX19" fmla="*/ 392906 w 392906"/>
                <a:gd name="connsiteY19" fmla="*/ 421482 h 1150144"/>
                <a:gd name="connsiteX20" fmla="*/ 366713 w 392906"/>
                <a:gd name="connsiteY20" fmla="*/ 631032 h 1150144"/>
                <a:gd name="connsiteX21" fmla="*/ 345281 w 392906"/>
                <a:gd name="connsiteY21" fmla="*/ 731044 h 1150144"/>
                <a:gd name="connsiteX22" fmla="*/ 319088 w 392906"/>
                <a:gd name="connsiteY22" fmla="*/ 826294 h 1150144"/>
                <a:gd name="connsiteX23" fmla="*/ 285750 w 392906"/>
                <a:gd name="connsiteY23" fmla="*/ 916782 h 1150144"/>
                <a:gd name="connsiteX24" fmla="*/ 247650 w 392906"/>
                <a:gd name="connsiteY24" fmla="*/ 995363 h 1150144"/>
                <a:gd name="connsiteX25" fmla="*/ 204788 w 392906"/>
                <a:gd name="connsiteY25" fmla="*/ 1076325 h 1150144"/>
                <a:gd name="connsiteX26" fmla="*/ 169069 w 392906"/>
                <a:gd name="connsiteY26" fmla="*/ 1112044 h 1150144"/>
                <a:gd name="connsiteX27" fmla="*/ 133350 w 392906"/>
                <a:gd name="connsiteY27" fmla="*/ 1143000 h 1150144"/>
                <a:gd name="connsiteX28" fmla="*/ 109538 w 392906"/>
                <a:gd name="connsiteY28" fmla="*/ 1150144 h 1150144"/>
                <a:gd name="connsiteX29" fmla="*/ 80963 w 392906"/>
                <a:gd name="connsiteY29" fmla="*/ 1143000 h 1150144"/>
                <a:gd name="connsiteX30" fmla="*/ 64294 w 392906"/>
                <a:gd name="connsiteY30" fmla="*/ 1128713 h 1150144"/>
                <a:gd name="connsiteX31" fmla="*/ 42863 w 392906"/>
                <a:gd name="connsiteY31" fmla="*/ 1085850 h 1150144"/>
                <a:gd name="connsiteX32" fmla="*/ 19050 w 392906"/>
                <a:gd name="connsiteY32" fmla="*/ 1004888 h 1150144"/>
                <a:gd name="connsiteX33" fmla="*/ 0 w 392906"/>
                <a:gd name="connsiteY33" fmla="*/ 892969 h 1150144"/>
                <a:gd name="connsiteX34" fmla="*/ 0 w 392906"/>
                <a:gd name="connsiteY34" fmla="*/ 842963 h 1150144"/>
                <a:gd name="connsiteX35" fmla="*/ 7144 w 392906"/>
                <a:gd name="connsiteY35" fmla="*/ 804863 h 1150144"/>
                <a:gd name="connsiteX36" fmla="*/ 57150 w 392906"/>
                <a:gd name="connsiteY36" fmla="*/ 695325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92906" h="1150144">
                  <a:moveTo>
                    <a:pt x="57150" y="695325"/>
                  </a:moveTo>
                  <a:lnTo>
                    <a:pt x="114300" y="576263"/>
                  </a:lnTo>
                  <a:lnTo>
                    <a:pt x="152400" y="488157"/>
                  </a:lnTo>
                  <a:lnTo>
                    <a:pt x="178594" y="407194"/>
                  </a:lnTo>
                  <a:lnTo>
                    <a:pt x="197644" y="316707"/>
                  </a:lnTo>
                  <a:lnTo>
                    <a:pt x="202406" y="250032"/>
                  </a:lnTo>
                  <a:cubicBezTo>
                    <a:pt x="201612" y="231776"/>
                    <a:pt x="200819" y="213519"/>
                    <a:pt x="200025" y="195263"/>
                  </a:cubicBezTo>
                  <a:lnTo>
                    <a:pt x="188119" y="133350"/>
                  </a:lnTo>
                  <a:lnTo>
                    <a:pt x="180975" y="83344"/>
                  </a:lnTo>
                  <a:lnTo>
                    <a:pt x="180975" y="38100"/>
                  </a:lnTo>
                  <a:lnTo>
                    <a:pt x="185738" y="14288"/>
                  </a:lnTo>
                  <a:lnTo>
                    <a:pt x="192881" y="2382"/>
                  </a:lnTo>
                  <a:lnTo>
                    <a:pt x="204788" y="0"/>
                  </a:lnTo>
                  <a:lnTo>
                    <a:pt x="228600" y="7144"/>
                  </a:lnTo>
                  <a:lnTo>
                    <a:pt x="266700" y="38100"/>
                  </a:lnTo>
                  <a:lnTo>
                    <a:pt x="297656" y="78582"/>
                  </a:lnTo>
                  <a:lnTo>
                    <a:pt x="323850" y="119063"/>
                  </a:lnTo>
                  <a:lnTo>
                    <a:pt x="338138" y="157163"/>
                  </a:lnTo>
                  <a:lnTo>
                    <a:pt x="350044" y="219075"/>
                  </a:lnTo>
                  <a:lnTo>
                    <a:pt x="392906" y="421482"/>
                  </a:lnTo>
                  <a:lnTo>
                    <a:pt x="366713" y="631032"/>
                  </a:lnTo>
                  <a:lnTo>
                    <a:pt x="345281" y="731044"/>
                  </a:lnTo>
                  <a:lnTo>
                    <a:pt x="319088" y="826294"/>
                  </a:lnTo>
                  <a:lnTo>
                    <a:pt x="285750" y="916782"/>
                  </a:lnTo>
                  <a:lnTo>
                    <a:pt x="247650" y="995363"/>
                  </a:lnTo>
                  <a:lnTo>
                    <a:pt x="204788" y="1076325"/>
                  </a:lnTo>
                  <a:lnTo>
                    <a:pt x="169069" y="1112044"/>
                  </a:lnTo>
                  <a:lnTo>
                    <a:pt x="133350" y="1143000"/>
                  </a:lnTo>
                  <a:lnTo>
                    <a:pt x="109538" y="1150144"/>
                  </a:lnTo>
                  <a:lnTo>
                    <a:pt x="80963" y="1143000"/>
                  </a:lnTo>
                  <a:lnTo>
                    <a:pt x="64294" y="1128713"/>
                  </a:lnTo>
                  <a:lnTo>
                    <a:pt x="42863" y="1085850"/>
                  </a:lnTo>
                  <a:lnTo>
                    <a:pt x="19050" y="1004888"/>
                  </a:lnTo>
                  <a:lnTo>
                    <a:pt x="0" y="892969"/>
                  </a:lnTo>
                  <a:lnTo>
                    <a:pt x="0" y="842963"/>
                  </a:lnTo>
                  <a:lnTo>
                    <a:pt x="7144" y="804863"/>
                  </a:lnTo>
                  <a:lnTo>
                    <a:pt x="57150" y="6953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1">
              <a:extLst>
                <a:ext uri="{FF2B5EF4-FFF2-40B4-BE49-F238E27FC236}">
                  <a16:creationId xmlns:a16="http://schemas.microsoft.com/office/drawing/2014/main" id="{5D90CA9E-E27B-4F68-8F65-A5B1CBBFD839}"/>
                </a:ext>
              </a:extLst>
            </p:cNvPr>
            <p:cNvSpPr/>
            <p:nvPr/>
          </p:nvSpPr>
          <p:spPr>
            <a:xfrm>
              <a:off x="3571875" y="3133725"/>
              <a:ext cx="590550" cy="1458913"/>
            </a:xfrm>
            <a:custGeom>
              <a:avLst/>
              <a:gdLst>
                <a:gd name="connsiteX0" fmla="*/ 259556 w 590550"/>
                <a:gd name="connsiteY0" fmla="*/ 728663 h 1459706"/>
                <a:gd name="connsiteX1" fmla="*/ 223838 w 590550"/>
                <a:gd name="connsiteY1" fmla="*/ 454819 h 1459706"/>
                <a:gd name="connsiteX2" fmla="*/ 192881 w 590550"/>
                <a:gd name="connsiteY2" fmla="*/ 271463 h 1459706"/>
                <a:gd name="connsiteX3" fmla="*/ 173831 w 590550"/>
                <a:gd name="connsiteY3" fmla="*/ 214313 h 1459706"/>
                <a:gd name="connsiteX4" fmla="*/ 154781 w 590550"/>
                <a:gd name="connsiteY4" fmla="*/ 173831 h 1459706"/>
                <a:gd name="connsiteX5" fmla="*/ 123825 w 590550"/>
                <a:gd name="connsiteY5" fmla="*/ 133350 h 1459706"/>
                <a:gd name="connsiteX6" fmla="*/ 88106 w 590550"/>
                <a:gd name="connsiteY6" fmla="*/ 104775 h 1459706"/>
                <a:gd name="connsiteX7" fmla="*/ 57150 w 590550"/>
                <a:gd name="connsiteY7" fmla="*/ 85725 h 1459706"/>
                <a:gd name="connsiteX8" fmla="*/ 30956 w 590550"/>
                <a:gd name="connsiteY8" fmla="*/ 69056 h 1459706"/>
                <a:gd name="connsiteX9" fmla="*/ 4763 w 590550"/>
                <a:gd name="connsiteY9" fmla="*/ 45244 h 1459706"/>
                <a:gd name="connsiteX10" fmla="*/ 0 w 590550"/>
                <a:gd name="connsiteY10" fmla="*/ 28575 h 1459706"/>
                <a:gd name="connsiteX11" fmla="*/ 2381 w 590550"/>
                <a:gd name="connsiteY11" fmla="*/ 11906 h 1459706"/>
                <a:gd name="connsiteX12" fmla="*/ 14288 w 590550"/>
                <a:gd name="connsiteY12" fmla="*/ 0 h 1459706"/>
                <a:gd name="connsiteX13" fmla="*/ 80963 w 590550"/>
                <a:gd name="connsiteY13" fmla="*/ 0 h 1459706"/>
                <a:gd name="connsiteX14" fmla="*/ 200025 w 590550"/>
                <a:gd name="connsiteY14" fmla="*/ 7144 h 1459706"/>
                <a:gd name="connsiteX15" fmla="*/ 378619 w 590550"/>
                <a:gd name="connsiteY15" fmla="*/ 19050 h 1459706"/>
                <a:gd name="connsiteX16" fmla="*/ 409575 w 590550"/>
                <a:gd name="connsiteY16" fmla="*/ 209550 h 1459706"/>
                <a:gd name="connsiteX17" fmla="*/ 457200 w 590550"/>
                <a:gd name="connsiteY17" fmla="*/ 616744 h 1459706"/>
                <a:gd name="connsiteX18" fmla="*/ 500063 w 590550"/>
                <a:gd name="connsiteY18" fmla="*/ 769144 h 1459706"/>
                <a:gd name="connsiteX19" fmla="*/ 547688 w 590550"/>
                <a:gd name="connsiteY19" fmla="*/ 1166813 h 1459706"/>
                <a:gd name="connsiteX20" fmla="*/ 590550 w 590550"/>
                <a:gd name="connsiteY20" fmla="*/ 1285875 h 1459706"/>
                <a:gd name="connsiteX21" fmla="*/ 576263 w 590550"/>
                <a:gd name="connsiteY21" fmla="*/ 1354931 h 1459706"/>
                <a:gd name="connsiteX22" fmla="*/ 557213 w 590550"/>
                <a:gd name="connsiteY22" fmla="*/ 1409700 h 1459706"/>
                <a:gd name="connsiteX23" fmla="*/ 531019 w 590550"/>
                <a:gd name="connsiteY23" fmla="*/ 1447800 h 1459706"/>
                <a:gd name="connsiteX24" fmla="*/ 509588 w 590550"/>
                <a:gd name="connsiteY24" fmla="*/ 1459706 h 1459706"/>
                <a:gd name="connsiteX25" fmla="*/ 490538 w 590550"/>
                <a:gd name="connsiteY25" fmla="*/ 1459706 h 1459706"/>
                <a:gd name="connsiteX26" fmla="*/ 466725 w 590550"/>
                <a:gd name="connsiteY26" fmla="*/ 1452563 h 1459706"/>
                <a:gd name="connsiteX27" fmla="*/ 421481 w 590550"/>
                <a:gd name="connsiteY27" fmla="*/ 1426369 h 1459706"/>
                <a:gd name="connsiteX28" fmla="*/ 397669 w 590550"/>
                <a:gd name="connsiteY28" fmla="*/ 1407319 h 1459706"/>
                <a:gd name="connsiteX29" fmla="*/ 364331 w 590550"/>
                <a:gd name="connsiteY29" fmla="*/ 1364456 h 1459706"/>
                <a:gd name="connsiteX30" fmla="*/ 338138 w 590550"/>
                <a:gd name="connsiteY30" fmla="*/ 1326356 h 1459706"/>
                <a:gd name="connsiteX31" fmla="*/ 314325 w 590550"/>
                <a:gd name="connsiteY31" fmla="*/ 1273969 h 1459706"/>
                <a:gd name="connsiteX32" fmla="*/ 300038 w 590550"/>
                <a:gd name="connsiteY32" fmla="*/ 1202531 h 1459706"/>
                <a:gd name="connsiteX33" fmla="*/ 292894 w 590550"/>
                <a:gd name="connsiteY33" fmla="*/ 1126331 h 1459706"/>
                <a:gd name="connsiteX34" fmla="*/ 259556 w 590550"/>
                <a:gd name="connsiteY34" fmla="*/ 728663 h 145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550" h="1459706">
                  <a:moveTo>
                    <a:pt x="259556" y="728663"/>
                  </a:moveTo>
                  <a:lnTo>
                    <a:pt x="223838" y="454819"/>
                  </a:lnTo>
                  <a:lnTo>
                    <a:pt x="192881" y="271463"/>
                  </a:lnTo>
                  <a:lnTo>
                    <a:pt x="173831" y="214313"/>
                  </a:lnTo>
                  <a:lnTo>
                    <a:pt x="154781" y="173831"/>
                  </a:lnTo>
                  <a:lnTo>
                    <a:pt x="123825" y="133350"/>
                  </a:lnTo>
                  <a:lnTo>
                    <a:pt x="88106" y="104775"/>
                  </a:lnTo>
                  <a:lnTo>
                    <a:pt x="57150" y="85725"/>
                  </a:lnTo>
                  <a:lnTo>
                    <a:pt x="30956" y="69056"/>
                  </a:lnTo>
                  <a:lnTo>
                    <a:pt x="4763" y="45244"/>
                  </a:lnTo>
                  <a:lnTo>
                    <a:pt x="0" y="28575"/>
                  </a:lnTo>
                  <a:lnTo>
                    <a:pt x="2381" y="11906"/>
                  </a:lnTo>
                  <a:lnTo>
                    <a:pt x="14288" y="0"/>
                  </a:lnTo>
                  <a:lnTo>
                    <a:pt x="80963" y="0"/>
                  </a:lnTo>
                  <a:lnTo>
                    <a:pt x="200025" y="7144"/>
                  </a:lnTo>
                  <a:lnTo>
                    <a:pt x="378619" y="19050"/>
                  </a:lnTo>
                  <a:lnTo>
                    <a:pt x="409575" y="209550"/>
                  </a:lnTo>
                  <a:lnTo>
                    <a:pt x="457200" y="616744"/>
                  </a:lnTo>
                  <a:lnTo>
                    <a:pt x="500063" y="769144"/>
                  </a:lnTo>
                  <a:lnTo>
                    <a:pt x="547688" y="1166813"/>
                  </a:lnTo>
                  <a:lnTo>
                    <a:pt x="590550" y="1285875"/>
                  </a:lnTo>
                  <a:lnTo>
                    <a:pt x="576263" y="1354931"/>
                  </a:lnTo>
                  <a:lnTo>
                    <a:pt x="557213" y="1409700"/>
                  </a:lnTo>
                  <a:lnTo>
                    <a:pt x="531019" y="1447800"/>
                  </a:lnTo>
                  <a:lnTo>
                    <a:pt x="509588" y="1459706"/>
                  </a:lnTo>
                  <a:lnTo>
                    <a:pt x="490538" y="1459706"/>
                  </a:lnTo>
                  <a:lnTo>
                    <a:pt x="466725" y="1452563"/>
                  </a:lnTo>
                  <a:lnTo>
                    <a:pt x="421481" y="1426369"/>
                  </a:lnTo>
                  <a:lnTo>
                    <a:pt x="397669" y="1407319"/>
                  </a:lnTo>
                  <a:lnTo>
                    <a:pt x="364331" y="1364456"/>
                  </a:lnTo>
                  <a:lnTo>
                    <a:pt x="338138" y="1326356"/>
                  </a:lnTo>
                  <a:lnTo>
                    <a:pt x="314325" y="1273969"/>
                  </a:lnTo>
                  <a:lnTo>
                    <a:pt x="300038" y="1202531"/>
                  </a:lnTo>
                  <a:lnTo>
                    <a:pt x="292894" y="1126331"/>
                  </a:lnTo>
                  <a:lnTo>
                    <a:pt x="259556" y="7286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7">
              <a:extLst>
                <a:ext uri="{FF2B5EF4-FFF2-40B4-BE49-F238E27FC236}">
                  <a16:creationId xmlns:a16="http://schemas.microsoft.com/office/drawing/2014/main" id="{E0AAE8EE-D3F6-4F4F-855E-BDB3B005C396}"/>
                </a:ext>
              </a:extLst>
            </p:cNvPr>
            <p:cNvSpPr/>
            <p:nvPr/>
          </p:nvSpPr>
          <p:spPr>
            <a:xfrm>
              <a:off x="3444875" y="1638300"/>
              <a:ext cx="3797300" cy="523875"/>
            </a:xfrm>
            <a:custGeom>
              <a:avLst/>
              <a:gdLst>
                <a:gd name="connsiteX0" fmla="*/ 2352675 w 3797300"/>
                <a:gd name="connsiteY0" fmla="*/ 320675 h 523875"/>
                <a:gd name="connsiteX1" fmla="*/ 1641475 w 3797300"/>
                <a:gd name="connsiteY1" fmla="*/ 381000 h 523875"/>
                <a:gd name="connsiteX2" fmla="*/ 1327150 w 3797300"/>
                <a:gd name="connsiteY2" fmla="*/ 403225 h 523875"/>
                <a:gd name="connsiteX3" fmla="*/ 990600 w 3797300"/>
                <a:gd name="connsiteY3" fmla="*/ 434975 h 523875"/>
                <a:gd name="connsiteX4" fmla="*/ 441325 w 3797300"/>
                <a:gd name="connsiteY4" fmla="*/ 485775 h 523875"/>
                <a:gd name="connsiteX5" fmla="*/ 28575 w 3797300"/>
                <a:gd name="connsiteY5" fmla="*/ 523875 h 523875"/>
                <a:gd name="connsiteX6" fmla="*/ 0 w 3797300"/>
                <a:gd name="connsiteY6" fmla="*/ 314325 h 523875"/>
                <a:gd name="connsiteX7" fmla="*/ 327025 w 3797300"/>
                <a:gd name="connsiteY7" fmla="*/ 301625 h 523875"/>
                <a:gd name="connsiteX8" fmla="*/ 1092200 w 3797300"/>
                <a:gd name="connsiteY8" fmla="*/ 257175 h 523875"/>
                <a:gd name="connsiteX9" fmla="*/ 1631950 w 3797300"/>
                <a:gd name="connsiteY9" fmla="*/ 215900 h 523875"/>
                <a:gd name="connsiteX10" fmla="*/ 2070100 w 3797300"/>
                <a:gd name="connsiteY10" fmla="*/ 177800 h 523875"/>
                <a:gd name="connsiteX11" fmla="*/ 2549525 w 3797300"/>
                <a:gd name="connsiteY11" fmla="*/ 133350 h 523875"/>
                <a:gd name="connsiteX12" fmla="*/ 2914650 w 3797300"/>
                <a:gd name="connsiteY12" fmla="*/ 88900 h 523875"/>
                <a:gd name="connsiteX13" fmla="*/ 3146425 w 3797300"/>
                <a:gd name="connsiteY13" fmla="*/ 47625 h 523875"/>
                <a:gd name="connsiteX14" fmla="*/ 3295650 w 3797300"/>
                <a:gd name="connsiteY14" fmla="*/ 6350 h 523875"/>
                <a:gd name="connsiteX15" fmla="*/ 3321050 w 3797300"/>
                <a:gd name="connsiteY15" fmla="*/ 0 h 523875"/>
                <a:gd name="connsiteX16" fmla="*/ 3362325 w 3797300"/>
                <a:gd name="connsiteY16" fmla="*/ 6350 h 523875"/>
                <a:gd name="connsiteX17" fmla="*/ 3435350 w 3797300"/>
                <a:gd name="connsiteY17" fmla="*/ 31750 h 523875"/>
                <a:gd name="connsiteX18" fmla="*/ 3479800 w 3797300"/>
                <a:gd name="connsiteY18" fmla="*/ 57150 h 523875"/>
                <a:gd name="connsiteX19" fmla="*/ 3546475 w 3797300"/>
                <a:gd name="connsiteY19" fmla="*/ 107950 h 523875"/>
                <a:gd name="connsiteX20" fmla="*/ 3629025 w 3797300"/>
                <a:gd name="connsiteY20" fmla="*/ 184150 h 523875"/>
                <a:gd name="connsiteX21" fmla="*/ 3692525 w 3797300"/>
                <a:gd name="connsiteY21" fmla="*/ 250825 h 523875"/>
                <a:gd name="connsiteX22" fmla="*/ 3743325 w 3797300"/>
                <a:gd name="connsiteY22" fmla="*/ 314325 h 523875"/>
                <a:gd name="connsiteX23" fmla="*/ 3775075 w 3797300"/>
                <a:gd name="connsiteY23" fmla="*/ 358775 h 523875"/>
                <a:gd name="connsiteX24" fmla="*/ 3790950 w 3797300"/>
                <a:gd name="connsiteY24" fmla="*/ 393700 h 523875"/>
                <a:gd name="connsiteX25" fmla="*/ 3797300 w 3797300"/>
                <a:gd name="connsiteY25" fmla="*/ 422275 h 523875"/>
                <a:gd name="connsiteX26" fmla="*/ 3790950 w 3797300"/>
                <a:gd name="connsiteY26" fmla="*/ 457200 h 523875"/>
                <a:gd name="connsiteX27" fmla="*/ 3781425 w 3797300"/>
                <a:gd name="connsiteY27" fmla="*/ 476250 h 523875"/>
                <a:gd name="connsiteX28" fmla="*/ 3762375 w 3797300"/>
                <a:gd name="connsiteY28" fmla="*/ 488950 h 523875"/>
                <a:gd name="connsiteX29" fmla="*/ 3714750 w 3797300"/>
                <a:gd name="connsiteY29" fmla="*/ 492125 h 523875"/>
                <a:gd name="connsiteX30" fmla="*/ 3654425 w 3797300"/>
                <a:gd name="connsiteY30" fmla="*/ 492125 h 523875"/>
                <a:gd name="connsiteX31" fmla="*/ 3629025 w 3797300"/>
                <a:gd name="connsiteY31" fmla="*/ 492125 h 523875"/>
                <a:gd name="connsiteX32" fmla="*/ 3213100 w 3797300"/>
                <a:gd name="connsiteY32" fmla="*/ 288925 h 523875"/>
                <a:gd name="connsiteX33" fmla="*/ 3159125 w 3797300"/>
                <a:gd name="connsiteY33" fmla="*/ 269875 h 523875"/>
                <a:gd name="connsiteX34" fmla="*/ 3041650 w 3797300"/>
                <a:gd name="connsiteY34" fmla="*/ 266700 h 523875"/>
                <a:gd name="connsiteX35" fmla="*/ 2784475 w 3797300"/>
                <a:gd name="connsiteY35" fmla="*/ 282575 h 523875"/>
                <a:gd name="connsiteX36" fmla="*/ 2352675 w 3797300"/>
                <a:gd name="connsiteY36" fmla="*/ 32067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797300" h="523875">
                  <a:moveTo>
                    <a:pt x="2352675" y="320675"/>
                  </a:moveTo>
                  <a:lnTo>
                    <a:pt x="1641475" y="381000"/>
                  </a:lnTo>
                  <a:lnTo>
                    <a:pt x="1327150" y="403225"/>
                  </a:lnTo>
                  <a:lnTo>
                    <a:pt x="990600" y="434975"/>
                  </a:lnTo>
                  <a:lnTo>
                    <a:pt x="441325" y="485775"/>
                  </a:lnTo>
                  <a:lnTo>
                    <a:pt x="28575" y="523875"/>
                  </a:lnTo>
                  <a:lnTo>
                    <a:pt x="0" y="314325"/>
                  </a:lnTo>
                  <a:lnTo>
                    <a:pt x="327025" y="301625"/>
                  </a:lnTo>
                  <a:lnTo>
                    <a:pt x="1092200" y="257175"/>
                  </a:lnTo>
                  <a:lnTo>
                    <a:pt x="1631950" y="215900"/>
                  </a:lnTo>
                  <a:lnTo>
                    <a:pt x="2070100" y="177800"/>
                  </a:lnTo>
                  <a:lnTo>
                    <a:pt x="2549525" y="133350"/>
                  </a:lnTo>
                  <a:lnTo>
                    <a:pt x="2914650" y="88900"/>
                  </a:lnTo>
                  <a:lnTo>
                    <a:pt x="3146425" y="47625"/>
                  </a:lnTo>
                  <a:lnTo>
                    <a:pt x="3295650" y="6350"/>
                  </a:lnTo>
                  <a:lnTo>
                    <a:pt x="3321050" y="0"/>
                  </a:lnTo>
                  <a:lnTo>
                    <a:pt x="3362325" y="6350"/>
                  </a:lnTo>
                  <a:lnTo>
                    <a:pt x="3435350" y="31750"/>
                  </a:lnTo>
                  <a:lnTo>
                    <a:pt x="3479800" y="57150"/>
                  </a:lnTo>
                  <a:lnTo>
                    <a:pt x="3546475" y="107950"/>
                  </a:lnTo>
                  <a:lnTo>
                    <a:pt x="3629025" y="184150"/>
                  </a:lnTo>
                  <a:lnTo>
                    <a:pt x="3692525" y="250825"/>
                  </a:lnTo>
                  <a:lnTo>
                    <a:pt x="3743325" y="314325"/>
                  </a:lnTo>
                  <a:lnTo>
                    <a:pt x="3775075" y="358775"/>
                  </a:lnTo>
                  <a:lnTo>
                    <a:pt x="3790950" y="393700"/>
                  </a:lnTo>
                  <a:lnTo>
                    <a:pt x="3797300" y="422275"/>
                  </a:lnTo>
                  <a:lnTo>
                    <a:pt x="3790950" y="457200"/>
                  </a:lnTo>
                  <a:lnTo>
                    <a:pt x="3781425" y="476250"/>
                  </a:lnTo>
                  <a:lnTo>
                    <a:pt x="3762375" y="488950"/>
                  </a:lnTo>
                  <a:lnTo>
                    <a:pt x="3714750" y="492125"/>
                  </a:lnTo>
                  <a:lnTo>
                    <a:pt x="3654425" y="492125"/>
                  </a:lnTo>
                  <a:lnTo>
                    <a:pt x="3629025" y="492125"/>
                  </a:lnTo>
                  <a:lnTo>
                    <a:pt x="3213100" y="288925"/>
                  </a:lnTo>
                  <a:lnTo>
                    <a:pt x="3159125" y="269875"/>
                  </a:lnTo>
                  <a:lnTo>
                    <a:pt x="3041650" y="266700"/>
                  </a:lnTo>
                  <a:lnTo>
                    <a:pt x="2784475" y="282575"/>
                  </a:lnTo>
                  <a:lnTo>
                    <a:pt x="2352675" y="3206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9">
              <a:extLst>
                <a:ext uri="{FF2B5EF4-FFF2-40B4-BE49-F238E27FC236}">
                  <a16:creationId xmlns:a16="http://schemas.microsoft.com/office/drawing/2014/main" id="{187EF91F-CE60-453D-9411-2523F390D018}"/>
                </a:ext>
              </a:extLst>
            </p:cNvPr>
            <p:cNvSpPr/>
            <p:nvPr/>
          </p:nvSpPr>
          <p:spPr>
            <a:xfrm>
              <a:off x="6191250" y="1849438"/>
              <a:ext cx="933450" cy="750887"/>
            </a:xfrm>
            <a:custGeom>
              <a:avLst/>
              <a:gdLst>
                <a:gd name="connsiteX0" fmla="*/ 271463 w 933450"/>
                <a:gd name="connsiteY0" fmla="*/ 440532 h 750094"/>
                <a:gd name="connsiteX1" fmla="*/ 383381 w 933450"/>
                <a:gd name="connsiteY1" fmla="*/ 314325 h 750094"/>
                <a:gd name="connsiteX2" fmla="*/ 435769 w 933450"/>
                <a:gd name="connsiteY2" fmla="*/ 250032 h 750094"/>
                <a:gd name="connsiteX3" fmla="*/ 461963 w 933450"/>
                <a:gd name="connsiteY3" fmla="*/ 214313 h 750094"/>
                <a:gd name="connsiteX4" fmla="*/ 476250 w 933450"/>
                <a:gd name="connsiteY4" fmla="*/ 188119 h 750094"/>
                <a:gd name="connsiteX5" fmla="*/ 488156 w 933450"/>
                <a:gd name="connsiteY5" fmla="*/ 154782 h 750094"/>
                <a:gd name="connsiteX6" fmla="*/ 490538 w 933450"/>
                <a:gd name="connsiteY6" fmla="*/ 128588 h 750094"/>
                <a:gd name="connsiteX7" fmla="*/ 485775 w 933450"/>
                <a:gd name="connsiteY7" fmla="*/ 104775 h 750094"/>
                <a:gd name="connsiteX8" fmla="*/ 433388 w 933450"/>
                <a:gd name="connsiteY8" fmla="*/ 0 h 750094"/>
                <a:gd name="connsiteX9" fmla="*/ 933450 w 933450"/>
                <a:gd name="connsiteY9" fmla="*/ 230982 h 750094"/>
                <a:gd name="connsiteX10" fmla="*/ 897731 w 933450"/>
                <a:gd name="connsiteY10" fmla="*/ 278607 h 750094"/>
                <a:gd name="connsiteX11" fmla="*/ 842963 w 933450"/>
                <a:gd name="connsiteY11" fmla="*/ 285750 h 750094"/>
                <a:gd name="connsiteX12" fmla="*/ 747713 w 933450"/>
                <a:gd name="connsiteY12" fmla="*/ 304800 h 750094"/>
                <a:gd name="connsiteX13" fmla="*/ 688181 w 933450"/>
                <a:gd name="connsiteY13" fmla="*/ 321469 h 750094"/>
                <a:gd name="connsiteX14" fmla="*/ 635794 w 933450"/>
                <a:gd name="connsiteY14" fmla="*/ 345282 h 750094"/>
                <a:gd name="connsiteX15" fmla="*/ 559594 w 933450"/>
                <a:gd name="connsiteY15" fmla="*/ 400050 h 750094"/>
                <a:gd name="connsiteX16" fmla="*/ 397669 w 933450"/>
                <a:gd name="connsiteY16" fmla="*/ 514350 h 750094"/>
                <a:gd name="connsiteX17" fmla="*/ 257175 w 933450"/>
                <a:gd name="connsiteY17" fmla="*/ 607219 h 750094"/>
                <a:gd name="connsiteX18" fmla="*/ 78581 w 933450"/>
                <a:gd name="connsiteY18" fmla="*/ 709613 h 750094"/>
                <a:gd name="connsiteX19" fmla="*/ 16669 w 933450"/>
                <a:gd name="connsiteY19" fmla="*/ 750094 h 750094"/>
                <a:gd name="connsiteX20" fmla="*/ 0 w 933450"/>
                <a:gd name="connsiteY20" fmla="*/ 678657 h 750094"/>
                <a:gd name="connsiteX21" fmla="*/ 90488 w 933450"/>
                <a:gd name="connsiteY21" fmla="*/ 609600 h 750094"/>
                <a:gd name="connsiteX22" fmla="*/ 154781 w 933450"/>
                <a:gd name="connsiteY22" fmla="*/ 557213 h 750094"/>
                <a:gd name="connsiteX23" fmla="*/ 271463 w 933450"/>
                <a:gd name="connsiteY23" fmla="*/ 440532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33450" h="750094">
                  <a:moveTo>
                    <a:pt x="271463" y="440532"/>
                  </a:moveTo>
                  <a:lnTo>
                    <a:pt x="383381" y="314325"/>
                  </a:lnTo>
                  <a:lnTo>
                    <a:pt x="435769" y="250032"/>
                  </a:lnTo>
                  <a:lnTo>
                    <a:pt x="461963" y="214313"/>
                  </a:lnTo>
                  <a:lnTo>
                    <a:pt x="476250" y="188119"/>
                  </a:lnTo>
                  <a:lnTo>
                    <a:pt x="488156" y="154782"/>
                  </a:lnTo>
                  <a:lnTo>
                    <a:pt x="490538" y="128588"/>
                  </a:lnTo>
                  <a:lnTo>
                    <a:pt x="485775" y="104775"/>
                  </a:lnTo>
                  <a:lnTo>
                    <a:pt x="433388" y="0"/>
                  </a:lnTo>
                  <a:lnTo>
                    <a:pt x="933450" y="230982"/>
                  </a:lnTo>
                  <a:lnTo>
                    <a:pt x="897731" y="278607"/>
                  </a:lnTo>
                  <a:lnTo>
                    <a:pt x="842963" y="285750"/>
                  </a:lnTo>
                  <a:lnTo>
                    <a:pt x="747713" y="304800"/>
                  </a:lnTo>
                  <a:lnTo>
                    <a:pt x="688181" y="321469"/>
                  </a:lnTo>
                  <a:lnTo>
                    <a:pt x="635794" y="345282"/>
                  </a:lnTo>
                  <a:lnTo>
                    <a:pt x="559594" y="400050"/>
                  </a:lnTo>
                  <a:lnTo>
                    <a:pt x="397669" y="514350"/>
                  </a:lnTo>
                  <a:lnTo>
                    <a:pt x="257175" y="607219"/>
                  </a:lnTo>
                  <a:lnTo>
                    <a:pt x="78581" y="709613"/>
                  </a:lnTo>
                  <a:lnTo>
                    <a:pt x="16669" y="750094"/>
                  </a:lnTo>
                  <a:lnTo>
                    <a:pt x="0" y="678657"/>
                  </a:lnTo>
                  <a:lnTo>
                    <a:pt x="90488" y="609600"/>
                  </a:lnTo>
                  <a:lnTo>
                    <a:pt x="154781" y="557213"/>
                  </a:lnTo>
                  <a:lnTo>
                    <a:pt x="271463" y="4405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0">
              <a:extLst>
                <a:ext uri="{FF2B5EF4-FFF2-40B4-BE49-F238E27FC236}">
                  <a16:creationId xmlns:a16="http://schemas.microsoft.com/office/drawing/2014/main" id="{2D0A17C0-8E7D-4211-87F8-B89EB5833E37}"/>
                </a:ext>
              </a:extLst>
            </p:cNvPr>
            <p:cNvSpPr/>
            <p:nvPr/>
          </p:nvSpPr>
          <p:spPr>
            <a:xfrm>
              <a:off x="3633788" y="2370138"/>
              <a:ext cx="2600325" cy="482600"/>
            </a:xfrm>
            <a:custGeom>
              <a:avLst/>
              <a:gdLst>
                <a:gd name="connsiteX0" fmla="*/ 1104900 w 2600325"/>
                <a:gd name="connsiteY0" fmla="*/ 366712 h 483394"/>
                <a:gd name="connsiteX1" fmla="*/ 721518 w 2600325"/>
                <a:gd name="connsiteY1" fmla="*/ 431006 h 483394"/>
                <a:gd name="connsiteX2" fmla="*/ 521493 w 2600325"/>
                <a:gd name="connsiteY2" fmla="*/ 471487 h 483394"/>
                <a:gd name="connsiteX3" fmla="*/ 476250 w 2600325"/>
                <a:gd name="connsiteY3" fmla="*/ 481012 h 483394"/>
                <a:gd name="connsiteX4" fmla="*/ 442912 w 2600325"/>
                <a:gd name="connsiteY4" fmla="*/ 483394 h 483394"/>
                <a:gd name="connsiteX5" fmla="*/ 390525 w 2600325"/>
                <a:gd name="connsiteY5" fmla="*/ 478631 h 483394"/>
                <a:gd name="connsiteX6" fmla="*/ 342900 w 2600325"/>
                <a:gd name="connsiteY6" fmla="*/ 471487 h 483394"/>
                <a:gd name="connsiteX7" fmla="*/ 290512 w 2600325"/>
                <a:gd name="connsiteY7" fmla="*/ 450056 h 483394"/>
                <a:gd name="connsiteX8" fmla="*/ 245268 w 2600325"/>
                <a:gd name="connsiteY8" fmla="*/ 426244 h 483394"/>
                <a:gd name="connsiteX9" fmla="*/ 180975 w 2600325"/>
                <a:gd name="connsiteY9" fmla="*/ 385762 h 483394"/>
                <a:gd name="connsiteX10" fmla="*/ 107156 w 2600325"/>
                <a:gd name="connsiteY10" fmla="*/ 321469 h 483394"/>
                <a:gd name="connsiteX11" fmla="*/ 54768 w 2600325"/>
                <a:gd name="connsiteY11" fmla="*/ 259556 h 483394"/>
                <a:gd name="connsiteX12" fmla="*/ 26193 w 2600325"/>
                <a:gd name="connsiteY12" fmla="*/ 226219 h 483394"/>
                <a:gd name="connsiteX13" fmla="*/ 7143 w 2600325"/>
                <a:gd name="connsiteY13" fmla="*/ 185737 h 483394"/>
                <a:gd name="connsiteX14" fmla="*/ 0 w 2600325"/>
                <a:gd name="connsiteY14" fmla="*/ 157162 h 483394"/>
                <a:gd name="connsiteX15" fmla="*/ 0 w 2600325"/>
                <a:gd name="connsiteY15" fmla="*/ 135731 h 483394"/>
                <a:gd name="connsiteX16" fmla="*/ 4762 w 2600325"/>
                <a:gd name="connsiteY16" fmla="*/ 121444 h 483394"/>
                <a:gd name="connsiteX17" fmla="*/ 19050 w 2600325"/>
                <a:gd name="connsiteY17" fmla="*/ 116681 h 483394"/>
                <a:gd name="connsiteX18" fmla="*/ 35718 w 2600325"/>
                <a:gd name="connsiteY18" fmla="*/ 119062 h 483394"/>
                <a:gd name="connsiteX19" fmla="*/ 85725 w 2600325"/>
                <a:gd name="connsiteY19" fmla="*/ 145256 h 483394"/>
                <a:gd name="connsiteX20" fmla="*/ 138112 w 2600325"/>
                <a:gd name="connsiteY20" fmla="*/ 183356 h 483394"/>
                <a:gd name="connsiteX21" fmla="*/ 207168 w 2600325"/>
                <a:gd name="connsiteY21" fmla="*/ 216694 h 483394"/>
                <a:gd name="connsiteX22" fmla="*/ 290512 w 2600325"/>
                <a:gd name="connsiteY22" fmla="*/ 235744 h 483394"/>
                <a:gd name="connsiteX23" fmla="*/ 392906 w 2600325"/>
                <a:gd name="connsiteY23" fmla="*/ 247650 h 483394"/>
                <a:gd name="connsiteX24" fmla="*/ 481012 w 2600325"/>
                <a:gd name="connsiteY24" fmla="*/ 245269 h 483394"/>
                <a:gd name="connsiteX25" fmla="*/ 633412 w 2600325"/>
                <a:gd name="connsiteY25" fmla="*/ 230981 h 483394"/>
                <a:gd name="connsiteX26" fmla="*/ 938212 w 2600325"/>
                <a:gd name="connsiteY26" fmla="*/ 202406 h 483394"/>
                <a:gd name="connsiteX27" fmla="*/ 1273968 w 2600325"/>
                <a:gd name="connsiteY27" fmla="*/ 161925 h 483394"/>
                <a:gd name="connsiteX28" fmla="*/ 1564481 w 2600325"/>
                <a:gd name="connsiteY28" fmla="*/ 116681 h 483394"/>
                <a:gd name="connsiteX29" fmla="*/ 1824037 w 2600325"/>
                <a:gd name="connsiteY29" fmla="*/ 90487 h 483394"/>
                <a:gd name="connsiteX30" fmla="*/ 1945481 w 2600325"/>
                <a:gd name="connsiteY30" fmla="*/ 71437 h 483394"/>
                <a:gd name="connsiteX31" fmla="*/ 2043112 w 2600325"/>
                <a:gd name="connsiteY31" fmla="*/ 42862 h 483394"/>
                <a:gd name="connsiteX32" fmla="*/ 2121693 w 2600325"/>
                <a:gd name="connsiteY32" fmla="*/ 9525 h 483394"/>
                <a:gd name="connsiteX33" fmla="*/ 2159793 w 2600325"/>
                <a:gd name="connsiteY33" fmla="*/ 0 h 483394"/>
                <a:gd name="connsiteX34" fmla="*/ 2207418 w 2600325"/>
                <a:gd name="connsiteY34" fmla="*/ 0 h 483394"/>
                <a:gd name="connsiteX35" fmla="*/ 2266950 w 2600325"/>
                <a:gd name="connsiteY35" fmla="*/ 9525 h 483394"/>
                <a:gd name="connsiteX36" fmla="*/ 2386012 w 2600325"/>
                <a:gd name="connsiteY36" fmla="*/ 50006 h 483394"/>
                <a:gd name="connsiteX37" fmla="*/ 2593181 w 2600325"/>
                <a:gd name="connsiteY37" fmla="*/ 145256 h 483394"/>
                <a:gd name="connsiteX38" fmla="*/ 2600325 w 2600325"/>
                <a:gd name="connsiteY38" fmla="*/ 209550 h 483394"/>
                <a:gd name="connsiteX39" fmla="*/ 2574131 w 2600325"/>
                <a:gd name="connsiteY39" fmla="*/ 235744 h 483394"/>
                <a:gd name="connsiteX40" fmla="*/ 2526506 w 2600325"/>
                <a:gd name="connsiteY40" fmla="*/ 252412 h 483394"/>
                <a:gd name="connsiteX41" fmla="*/ 2466975 w 2600325"/>
                <a:gd name="connsiteY41" fmla="*/ 257175 h 483394"/>
                <a:gd name="connsiteX42" fmla="*/ 2402681 w 2600325"/>
                <a:gd name="connsiteY42" fmla="*/ 257175 h 483394"/>
                <a:gd name="connsiteX43" fmla="*/ 2231231 w 2600325"/>
                <a:gd name="connsiteY43" fmla="*/ 252412 h 483394"/>
                <a:gd name="connsiteX44" fmla="*/ 2081212 w 2600325"/>
                <a:gd name="connsiteY44" fmla="*/ 254794 h 483394"/>
                <a:gd name="connsiteX45" fmla="*/ 1845468 w 2600325"/>
                <a:gd name="connsiteY45" fmla="*/ 264319 h 483394"/>
                <a:gd name="connsiteX46" fmla="*/ 1550193 w 2600325"/>
                <a:gd name="connsiteY46" fmla="*/ 297656 h 483394"/>
                <a:gd name="connsiteX47" fmla="*/ 1281112 w 2600325"/>
                <a:gd name="connsiteY47" fmla="*/ 345281 h 483394"/>
                <a:gd name="connsiteX48" fmla="*/ 1104900 w 2600325"/>
                <a:gd name="connsiteY48" fmla="*/ 366712 h 48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600325" h="483394">
                  <a:moveTo>
                    <a:pt x="1104900" y="366712"/>
                  </a:moveTo>
                  <a:lnTo>
                    <a:pt x="721518" y="431006"/>
                  </a:lnTo>
                  <a:lnTo>
                    <a:pt x="521493" y="471487"/>
                  </a:lnTo>
                  <a:lnTo>
                    <a:pt x="476250" y="481012"/>
                  </a:lnTo>
                  <a:lnTo>
                    <a:pt x="442912" y="483394"/>
                  </a:lnTo>
                  <a:lnTo>
                    <a:pt x="390525" y="478631"/>
                  </a:lnTo>
                  <a:lnTo>
                    <a:pt x="342900" y="471487"/>
                  </a:lnTo>
                  <a:lnTo>
                    <a:pt x="290512" y="450056"/>
                  </a:lnTo>
                  <a:lnTo>
                    <a:pt x="245268" y="426244"/>
                  </a:lnTo>
                  <a:lnTo>
                    <a:pt x="180975" y="385762"/>
                  </a:lnTo>
                  <a:lnTo>
                    <a:pt x="107156" y="321469"/>
                  </a:lnTo>
                  <a:lnTo>
                    <a:pt x="54768" y="259556"/>
                  </a:lnTo>
                  <a:lnTo>
                    <a:pt x="26193" y="226219"/>
                  </a:lnTo>
                  <a:lnTo>
                    <a:pt x="7143" y="185737"/>
                  </a:lnTo>
                  <a:lnTo>
                    <a:pt x="0" y="157162"/>
                  </a:lnTo>
                  <a:lnTo>
                    <a:pt x="0" y="135731"/>
                  </a:lnTo>
                  <a:lnTo>
                    <a:pt x="4762" y="121444"/>
                  </a:lnTo>
                  <a:lnTo>
                    <a:pt x="19050" y="116681"/>
                  </a:lnTo>
                  <a:lnTo>
                    <a:pt x="35718" y="119062"/>
                  </a:lnTo>
                  <a:lnTo>
                    <a:pt x="85725" y="145256"/>
                  </a:lnTo>
                  <a:lnTo>
                    <a:pt x="138112" y="183356"/>
                  </a:lnTo>
                  <a:lnTo>
                    <a:pt x="207168" y="216694"/>
                  </a:lnTo>
                  <a:lnTo>
                    <a:pt x="290512" y="235744"/>
                  </a:lnTo>
                  <a:lnTo>
                    <a:pt x="392906" y="247650"/>
                  </a:lnTo>
                  <a:lnTo>
                    <a:pt x="481012" y="245269"/>
                  </a:lnTo>
                  <a:lnTo>
                    <a:pt x="633412" y="230981"/>
                  </a:lnTo>
                  <a:lnTo>
                    <a:pt x="938212" y="202406"/>
                  </a:lnTo>
                  <a:lnTo>
                    <a:pt x="1273968" y="161925"/>
                  </a:lnTo>
                  <a:lnTo>
                    <a:pt x="1564481" y="116681"/>
                  </a:lnTo>
                  <a:lnTo>
                    <a:pt x="1824037" y="90487"/>
                  </a:lnTo>
                  <a:lnTo>
                    <a:pt x="1945481" y="71437"/>
                  </a:lnTo>
                  <a:lnTo>
                    <a:pt x="2043112" y="42862"/>
                  </a:lnTo>
                  <a:lnTo>
                    <a:pt x="2121693" y="9525"/>
                  </a:lnTo>
                  <a:lnTo>
                    <a:pt x="2159793" y="0"/>
                  </a:lnTo>
                  <a:lnTo>
                    <a:pt x="2207418" y="0"/>
                  </a:lnTo>
                  <a:lnTo>
                    <a:pt x="2266950" y="9525"/>
                  </a:lnTo>
                  <a:lnTo>
                    <a:pt x="2386012" y="50006"/>
                  </a:lnTo>
                  <a:lnTo>
                    <a:pt x="2593181" y="145256"/>
                  </a:lnTo>
                  <a:lnTo>
                    <a:pt x="2600325" y="209550"/>
                  </a:lnTo>
                  <a:lnTo>
                    <a:pt x="2574131" y="235744"/>
                  </a:lnTo>
                  <a:lnTo>
                    <a:pt x="2526506" y="252412"/>
                  </a:lnTo>
                  <a:lnTo>
                    <a:pt x="2466975" y="257175"/>
                  </a:lnTo>
                  <a:lnTo>
                    <a:pt x="2402681" y="257175"/>
                  </a:lnTo>
                  <a:lnTo>
                    <a:pt x="2231231" y="252412"/>
                  </a:lnTo>
                  <a:lnTo>
                    <a:pt x="2081212" y="254794"/>
                  </a:lnTo>
                  <a:lnTo>
                    <a:pt x="1845468" y="264319"/>
                  </a:lnTo>
                  <a:lnTo>
                    <a:pt x="1550193" y="297656"/>
                  </a:lnTo>
                  <a:lnTo>
                    <a:pt x="1281112" y="345281"/>
                  </a:lnTo>
                  <a:lnTo>
                    <a:pt x="1104900" y="3667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2">
              <a:extLst>
                <a:ext uri="{FF2B5EF4-FFF2-40B4-BE49-F238E27FC236}">
                  <a16:creationId xmlns:a16="http://schemas.microsoft.com/office/drawing/2014/main" id="{82C0C2C1-1384-424D-8C72-817E6435325C}"/>
                </a:ext>
              </a:extLst>
            </p:cNvPr>
            <p:cNvSpPr/>
            <p:nvPr/>
          </p:nvSpPr>
          <p:spPr>
            <a:xfrm>
              <a:off x="3841750" y="2925763"/>
              <a:ext cx="2762250" cy="1431925"/>
            </a:xfrm>
            <a:custGeom>
              <a:avLst/>
              <a:gdLst>
                <a:gd name="connsiteX0" fmla="*/ 711994 w 2762250"/>
                <a:gd name="connsiteY0" fmla="*/ 371475 h 1431132"/>
                <a:gd name="connsiteX1" fmla="*/ 69057 w 2762250"/>
                <a:gd name="connsiteY1" fmla="*/ 419100 h 1431132"/>
                <a:gd name="connsiteX2" fmla="*/ 0 w 2762250"/>
                <a:gd name="connsiteY2" fmla="*/ 230982 h 1431132"/>
                <a:gd name="connsiteX3" fmla="*/ 111919 w 2762250"/>
                <a:gd name="connsiteY3" fmla="*/ 223838 h 1431132"/>
                <a:gd name="connsiteX4" fmla="*/ 373857 w 2762250"/>
                <a:gd name="connsiteY4" fmla="*/ 214313 h 1431132"/>
                <a:gd name="connsiteX5" fmla="*/ 735807 w 2762250"/>
                <a:gd name="connsiteY5" fmla="*/ 190500 h 1431132"/>
                <a:gd name="connsiteX6" fmla="*/ 1081088 w 2762250"/>
                <a:gd name="connsiteY6" fmla="*/ 159544 h 1431132"/>
                <a:gd name="connsiteX7" fmla="*/ 1343025 w 2762250"/>
                <a:gd name="connsiteY7" fmla="*/ 119063 h 1431132"/>
                <a:gd name="connsiteX8" fmla="*/ 1616869 w 2762250"/>
                <a:gd name="connsiteY8" fmla="*/ 102394 h 1431132"/>
                <a:gd name="connsiteX9" fmla="*/ 1804988 w 2762250"/>
                <a:gd name="connsiteY9" fmla="*/ 88107 h 1431132"/>
                <a:gd name="connsiteX10" fmla="*/ 1993107 w 2762250"/>
                <a:gd name="connsiteY10" fmla="*/ 64294 h 1431132"/>
                <a:gd name="connsiteX11" fmla="*/ 2195513 w 2762250"/>
                <a:gd name="connsiteY11" fmla="*/ 35719 h 1431132"/>
                <a:gd name="connsiteX12" fmla="*/ 2386013 w 2762250"/>
                <a:gd name="connsiteY12" fmla="*/ 2382 h 1431132"/>
                <a:gd name="connsiteX13" fmla="*/ 2412207 w 2762250"/>
                <a:gd name="connsiteY13" fmla="*/ 0 h 1431132"/>
                <a:gd name="connsiteX14" fmla="*/ 2438400 w 2762250"/>
                <a:gd name="connsiteY14" fmla="*/ 7144 h 1431132"/>
                <a:gd name="connsiteX15" fmla="*/ 2497932 w 2762250"/>
                <a:gd name="connsiteY15" fmla="*/ 42863 h 1431132"/>
                <a:gd name="connsiteX16" fmla="*/ 2597944 w 2762250"/>
                <a:gd name="connsiteY16" fmla="*/ 126207 h 1431132"/>
                <a:gd name="connsiteX17" fmla="*/ 2686050 w 2762250"/>
                <a:gd name="connsiteY17" fmla="*/ 209550 h 1431132"/>
                <a:gd name="connsiteX18" fmla="*/ 2724150 w 2762250"/>
                <a:gd name="connsiteY18" fmla="*/ 245269 h 1431132"/>
                <a:gd name="connsiteX19" fmla="*/ 2745582 w 2762250"/>
                <a:gd name="connsiteY19" fmla="*/ 273844 h 1431132"/>
                <a:gd name="connsiteX20" fmla="*/ 2755107 w 2762250"/>
                <a:gd name="connsiteY20" fmla="*/ 290513 h 1431132"/>
                <a:gd name="connsiteX21" fmla="*/ 2762250 w 2762250"/>
                <a:gd name="connsiteY21" fmla="*/ 321469 h 1431132"/>
                <a:gd name="connsiteX22" fmla="*/ 2759869 w 2762250"/>
                <a:gd name="connsiteY22" fmla="*/ 342900 h 1431132"/>
                <a:gd name="connsiteX23" fmla="*/ 2750344 w 2762250"/>
                <a:gd name="connsiteY23" fmla="*/ 359569 h 1431132"/>
                <a:gd name="connsiteX24" fmla="*/ 2719388 w 2762250"/>
                <a:gd name="connsiteY24" fmla="*/ 381000 h 1431132"/>
                <a:gd name="connsiteX25" fmla="*/ 2690813 w 2762250"/>
                <a:gd name="connsiteY25" fmla="*/ 395288 h 1431132"/>
                <a:gd name="connsiteX26" fmla="*/ 2657475 w 2762250"/>
                <a:gd name="connsiteY26" fmla="*/ 454819 h 1431132"/>
                <a:gd name="connsiteX27" fmla="*/ 2609850 w 2762250"/>
                <a:gd name="connsiteY27" fmla="*/ 557213 h 1431132"/>
                <a:gd name="connsiteX28" fmla="*/ 2555082 w 2762250"/>
                <a:gd name="connsiteY28" fmla="*/ 731044 h 1431132"/>
                <a:gd name="connsiteX29" fmla="*/ 2490788 w 2762250"/>
                <a:gd name="connsiteY29" fmla="*/ 959644 h 1431132"/>
                <a:gd name="connsiteX30" fmla="*/ 2452688 w 2762250"/>
                <a:gd name="connsiteY30" fmla="*/ 1119188 h 1431132"/>
                <a:gd name="connsiteX31" fmla="*/ 2431257 w 2762250"/>
                <a:gd name="connsiteY31" fmla="*/ 1243013 h 1431132"/>
                <a:gd name="connsiteX32" fmla="*/ 2412207 w 2762250"/>
                <a:gd name="connsiteY32" fmla="*/ 1312069 h 1431132"/>
                <a:gd name="connsiteX33" fmla="*/ 2395538 w 2762250"/>
                <a:gd name="connsiteY33" fmla="*/ 1350169 h 1431132"/>
                <a:gd name="connsiteX34" fmla="*/ 2357438 w 2762250"/>
                <a:gd name="connsiteY34" fmla="*/ 1395413 h 1431132"/>
                <a:gd name="connsiteX35" fmla="*/ 2324100 w 2762250"/>
                <a:gd name="connsiteY35" fmla="*/ 1419225 h 1431132"/>
                <a:gd name="connsiteX36" fmla="*/ 2297907 w 2762250"/>
                <a:gd name="connsiteY36" fmla="*/ 1428750 h 1431132"/>
                <a:gd name="connsiteX37" fmla="*/ 2271713 w 2762250"/>
                <a:gd name="connsiteY37" fmla="*/ 1431132 h 1431132"/>
                <a:gd name="connsiteX38" fmla="*/ 2238375 w 2762250"/>
                <a:gd name="connsiteY38" fmla="*/ 1428750 h 1431132"/>
                <a:gd name="connsiteX39" fmla="*/ 2193132 w 2762250"/>
                <a:gd name="connsiteY39" fmla="*/ 1416844 h 1431132"/>
                <a:gd name="connsiteX40" fmla="*/ 2188369 w 2762250"/>
                <a:gd name="connsiteY40" fmla="*/ 1390650 h 1431132"/>
                <a:gd name="connsiteX41" fmla="*/ 2221707 w 2762250"/>
                <a:gd name="connsiteY41" fmla="*/ 1178719 h 1431132"/>
                <a:gd name="connsiteX42" fmla="*/ 2305050 w 2762250"/>
                <a:gd name="connsiteY42" fmla="*/ 816769 h 1431132"/>
                <a:gd name="connsiteX43" fmla="*/ 2328863 w 2762250"/>
                <a:gd name="connsiteY43" fmla="*/ 619125 h 1431132"/>
                <a:gd name="connsiteX44" fmla="*/ 2371725 w 2762250"/>
                <a:gd name="connsiteY44" fmla="*/ 354807 h 1431132"/>
                <a:gd name="connsiteX45" fmla="*/ 2374107 w 2762250"/>
                <a:gd name="connsiteY45" fmla="*/ 304800 h 1431132"/>
                <a:gd name="connsiteX46" fmla="*/ 2366963 w 2762250"/>
                <a:gd name="connsiteY46" fmla="*/ 280988 h 1431132"/>
                <a:gd name="connsiteX47" fmla="*/ 2355057 w 2762250"/>
                <a:gd name="connsiteY47" fmla="*/ 264319 h 1431132"/>
                <a:gd name="connsiteX48" fmla="*/ 2321719 w 2762250"/>
                <a:gd name="connsiteY48" fmla="*/ 242888 h 1431132"/>
                <a:gd name="connsiteX49" fmla="*/ 2288382 w 2762250"/>
                <a:gd name="connsiteY49" fmla="*/ 230982 h 1431132"/>
                <a:gd name="connsiteX50" fmla="*/ 2214563 w 2762250"/>
                <a:gd name="connsiteY50" fmla="*/ 233363 h 1431132"/>
                <a:gd name="connsiteX51" fmla="*/ 1966913 w 2762250"/>
                <a:gd name="connsiteY51" fmla="*/ 257175 h 1431132"/>
                <a:gd name="connsiteX52" fmla="*/ 1345407 w 2762250"/>
                <a:gd name="connsiteY52" fmla="*/ 292894 h 1431132"/>
                <a:gd name="connsiteX53" fmla="*/ 1054894 w 2762250"/>
                <a:gd name="connsiteY53" fmla="*/ 345282 h 1431132"/>
                <a:gd name="connsiteX54" fmla="*/ 711994 w 2762250"/>
                <a:gd name="connsiteY54" fmla="*/ 371475 h 1431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62250" h="1431132">
                  <a:moveTo>
                    <a:pt x="711994" y="371475"/>
                  </a:moveTo>
                  <a:lnTo>
                    <a:pt x="69057" y="419100"/>
                  </a:lnTo>
                  <a:lnTo>
                    <a:pt x="0" y="230982"/>
                  </a:lnTo>
                  <a:lnTo>
                    <a:pt x="111919" y="223838"/>
                  </a:lnTo>
                  <a:lnTo>
                    <a:pt x="373857" y="214313"/>
                  </a:lnTo>
                  <a:lnTo>
                    <a:pt x="735807" y="190500"/>
                  </a:lnTo>
                  <a:lnTo>
                    <a:pt x="1081088" y="159544"/>
                  </a:lnTo>
                  <a:lnTo>
                    <a:pt x="1343025" y="119063"/>
                  </a:lnTo>
                  <a:lnTo>
                    <a:pt x="1616869" y="102394"/>
                  </a:lnTo>
                  <a:lnTo>
                    <a:pt x="1804988" y="88107"/>
                  </a:lnTo>
                  <a:lnTo>
                    <a:pt x="1993107" y="64294"/>
                  </a:lnTo>
                  <a:lnTo>
                    <a:pt x="2195513" y="35719"/>
                  </a:lnTo>
                  <a:lnTo>
                    <a:pt x="2386013" y="2382"/>
                  </a:lnTo>
                  <a:lnTo>
                    <a:pt x="2412207" y="0"/>
                  </a:lnTo>
                  <a:lnTo>
                    <a:pt x="2438400" y="7144"/>
                  </a:lnTo>
                  <a:lnTo>
                    <a:pt x="2497932" y="42863"/>
                  </a:lnTo>
                  <a:lnTo>
                    <a:pt x="2597944" y="126207"/>
                  </a:lnTo>
                  <a:lnTo>
                    <a:pt x="2686050" y="209550"/>
                  </a:lnTo>
                  <a:lnTo>
                    <a:pt x="2724150" y="245269"/>
                  </a:lnTo>
                  <a:lnTo>
                    <a:pt x="2745582" y="273844"/>
                  </a:lnTo>
                  <a:lnTo>
                    <a:pt x="2755107" y="290513"/>
                  </a:lnTo>
                  <a:lnTo>
                    <a:pt x="2762250" y="321469"/>
                  </a:lnTo>
                  <a:lnTo>
                    <a:pt x="2759869" y="342900"/>
                  </a:lnTo>
                  <a:lnTo>
                    <a:pt x="2750344" y="359569"/>
                  </a:lnTo>
                  <a:lnTo>
                    <a:pt x="2719388" y="381000"/>
                  </a:lnTo>
                  <a:lnTo>
                    <a:pt x="2690813" y="395288"/>
                  </a:lnTo>
                  <a:lnTo>
                    <a:pt x="2657475" y="454819"/>
                  </a:lnTo>
                  <a:lnTo>
                    <a:pt x="2609850" y="557213"/>
                  </a:lnTo>
                  <a:lnTo>
                    <a:pt x="2555082" y="731044"/>
                  </a:lnTo>
                  <a:lnTo>
                    <a:pt x="2490788" y="959644"/>
                  </a:lnTo>
                  <a:lnTo>
                    <a:pt x="2452688" y="1119188"/>
                  </a:lnTo>
                  <a:lnTo>
                    <a:pt x="2431257" y="1243013"/>
                  </a:lnTo>
                  <a:lnTo>
                    <a:pt x="2412207" y="1312069"/>
                  </a:lnTo>
                  <a:lnTo>
                    <a:pt x="2395538" y="1350169"/>
                  </a:lnTo>
                  <a:lnTo>
                    <a:pt x="2357438" y="1395413"/>
                  </a:lnTo>
                  <a:lnTo>
                    <a:pt x="2324100" y="1419225"/>
                  </a:lnTo>
                  <a:lnTo>
                    <a:pt x="2297907" y="1428750"/>
                  </a:lnTo>
                  <a:lnTo>
                    <a:pt x="2271713" y="1431132"/>
                  </a:lnTo>
                  <a:lnTo>
                    <a:pt x="2238375" y="1428750"/>
                  </a:lnTo>
                  <a:lnTo>
                    <a:pt x="2193132" y="1416844"/>
                  </a:lnTo>
                  <a:lnTo>
                    <a:pt x="2188369" y="1390650"/>
                  </a:lnTo>
                  <a:lnTo>
                    <a:pt x="2221707" y="1178719"/>
                  </a:lnTo>
                  <a:lnTo>
                    <a:pt x="2305050" y="816769"/>
                  </a:lnTo>
                  <a:lnTo>
                    <a:pt x="2328863" y="619125"/>
                  </a:lnTo>
                  <a:lnTo>
                    <a:pt x="2371725" y="354807"/>
                  </a:lnTo>
                  <a:lnTo>
                    <a:pt x="2374107" y="304800"/>
                  </a:lnTo>
                  <a:lnTo>
                    <a:pt x="2366963" y="280988"/>
                  </a:lnTo>
                  <a:lnTo>
                    <a:pt x="2355057" y="264319"/>
                  </a:lnTo>
                  <a:lnTo>
                    <a:pt x="2321719" y="242888"/>
                  </a:lnTo>
                  <a:lnTo>
                    <a:pt x="2288382" y="230982"/>
                  </a:lnTo>
                  <a:lnTo>
                    <a:pt x="2214563" y="233363"/>
                  </a:lnTo>
                  <a:lnTo>
                    <a:pt x="1966913" y="257175"/>
                  </a:lnTo>
                  <a:lnTo>
                    <a:pt x="1345407" y="292894"/>
                  </a:lnTo>
                  <a:lnTo>
                    <a:pt x="1054894" y="345282"/>
                  </a:lnTo>
                  <a:lnTo>
                    <a:pt x="711994" y="3714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3">
              <a:extLst>
                <a:ext uri="{FF2B5EF4-FFF2-40B4-BE49-F238E27FC236}">
                  <a16:creationId xmlns:a16="http://schemas.microsoft.com/office/drawing/2014/main" id="{0F4E16F4-0BFE-4386-BFBF-EF12301A00D6}"/>
                </a:ext>
              </a:extLst>
            </p:cNvPr>
            <p:cNvSpPr/>
            <p:nvPr/>
          </p:nvSpPr>
          <p:spPr>
            <a:xfrm>
              <a:off x="3951288" y="3533775"/>
              <a:ext cx="2259012" cy="373063"/>
            </a:xfrm>
            <a:custGeom>
              <a:avLst/>
              <a:gdLst>
                <a:gd name="connsiteX0" fmla="*/ 488156 w 2259806"/>
                <a:gd name="connsiteY0" fmla="*/ 333375 h 373856"/>
                <a:gd name="connsiteX1" fmla="*/ 47625 w 2259806"/>
                <a:gd name="connsiteY1" fmla="*/ 373856 h 373856"/>
                <a:gd name="connsiteX2" fmla="*/ 0 w 2259806"/>
                <a:gd name="connsiteY2" fmla="*/ 211931 h 373856"/>
                <a:gd name="connsiteX3" fmla="*/ 242887 w 2259806"/>
                <a:gd name="connsiteY3" fmla="*/ 192881 h 373856"/>
                <a:gd name="connsiteX4" fmla="*/ 483394 w 2259806"/>
                <a:gd name="connsiteY4" fmla="*/ 169069 h 373856"/>
                <a:gd name="connsiteX5" fmla="*/ 738187 w 2259806"/>
                <a:gd name="connsiteY5" fmla="*/ 142875 h 373856"/>
                <a:gd name="connsiteX6" fmla="*/ 962025 w 2259806"/>
                <a:gd name="connsiteY6" fmla="*/ 116681 h 373856"/>
                <a:gd name="connsiteX7" fmla="*/ 1254919 w 2259806"/>
                <a:gd name="connsiteY7" fmla="*/ 92869 h 373856"/>
                <a:gd name="connsiteX8" fmla="*/ 1521619 w 2259806"/>
                <a:gd name="connsiteY8" fmla="*/ 54769 h 373856"/>
                <a:gd name="connsiteX9" fmla="*/ 1714500 w 2259806"/>
                <a:gd name="connsiteY9" fmla="*/ 28575 h 373856"/>
                <a:gd name="connsiteX10" fmla="*/ 1897856 w 2259806"/>
                <a:gd name="connsiteY10" fmla="*/ 0 h 373856"/>
                <a:gd name="connsiteX11" fmla="*/ 2047875 w 2259806"/>
                <a:gd name="connsiteY11" fmla="*/ 4763 h 373856"/>
                <a:gd name="connsiteX12" fmla="*/ 2252662 w 2259806"/>
                <a:gd name="connsiteY12" fmla="*/ 26194 h 373856"/>
                <a:gd name="connsiteX13" fmla="*/ 2259806 w 2259806"/>
                <a:gd name="connsiteY13" fmla="*/ 202406 h 373856"/>
                <a:gd name="connsiteX14" fmla="*/ 1978819 w 2259806"/>
                <a:gd name="connsiteY14" fmla="*/ 204788 h 373856"/>
                <a:gd name="connsiteX15" fmla="*/ 1671637 w 2259806"/>
                <a:gd name="connsiteY15" fmla="*/ 216694 h 373856"/>
                <a:gd name="connsiteX16" fmla="*/ 1364456 w 2259806"/>
                <a:gd name="connsiteY16" fmla="*/ 235744 h 373856"/>
                <a:gd name="connsiteX17" fmla="*/ 1235869 w 2259806"/>
                <a:gd name="connsiteY17" fmla="*/ 250031 h 373856"/>
                <a:gd name="connsiteX18" fmla="*/ 954881 w 2259806"/>
                <a:gd name="connsiteY18" fmla="*/ 295275 h 373856"/>
                <a:gd name="connsiteX19" fmla="*/ 488156 w 2259806"/>
                <a:gd name="connsiteY19" fmla="*/ 333375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259806" h="373856">
                  <a:moveTo>
                    <a:pt x="488156" y="333375"/>
                  </a:moveTo>
                  <a:lnTo>
                    <a:pt x="47625" y="373856"/>
                  </a:lnTo>
                  <a:lnTo>
                    <a:pt x="0" y="211931"/>
                  </a:lnTo>
                  <a:lnTo>
                    <a:pt x="242887" y="192881"/>
                  </a:lnTo>
                  <a:lnTo>
                    <a:pt x="483394" y="169069"/>
                  </a:lnTo>
                  <a:lnTo>
                    <a:pt x="738187" y="142875"/>
                  </a:lnTo>
                  <a:lnTo>
                    <a:pt x="962025" y="116681"/>
                  </a:lnTo>
                  <a:lnTo>
                    <a:pt x="1254919" y="92869"/>
                  </a:lnTo>
                  <a:lnTo>
                    <a:pt x="1521619" y="54769"/>
                  </a:lnTo>
                  <a:lnTo>
                    <a:pt x="1714500" y="28575"/>
                  </a:lnTo>
                  <a:lnTo>
                    <a:pt x="1897856" y="0"/>
                  </a:lnTo>
                  <a:lnTo>
                    <a:pt x="2047875" y="4763"/>
                  </a:lnTo>
                  <a:lnTo>
                    <a:pt x="2252662" y="26194"/>
                  </a:lnTo>
                  <a:lnTo>
                    <a:pt x="2259806" y="202406"/>
                  </a:lnTo>
                  <a:lnTo>
                    <a:pt x="1978819" y="204788"/>
                  </a:lnTo>
                  <a:lnTo>
                    <a:pt x="1671637" y="216694"/>
                  </a:lnTo>
                  <a:lnTo>
                    <a:pt x="1364456" y="235744"/>
                  </a:lnTo>
                  <a:lnTo>
                    <a:pt x="1235869" y="250031"/>
                  </a:lnTo>
                  <a:lnTo>
                    <a:pt x="954881" y="295275"/>
                  </a:lnTo>
                  <a:lnTo>
                    <a:pt x="488156" y="3333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9">
              <a:extLst>
                <a:ext uri="{FF2B5EF4-FFF2-40B4-BE49-F238E27FC236}">
                  <a16:creationId xmlns:a16="http://schemas.microsoft.com/office/drawing/2014/main" id="{CABD895B-8295-4CE4-85A8-C349481DD1F1}"/>
                </a:ext>
              </a:extLst>
            </p:cNvPr>
            <p:cNvSpPr/>
            <p:nvPr/>
          </p:nvSpPr>
          <p:spPr>
            <a:xfrm>
              <a:off x="4052888" y="4113213"/>
              <a:ext cx="2066925" cy="352425"/>
            </a:xfrm>
            <a:custGeom>
              <a:avLst/>
              <a:gdLst>
                <a:gd name="connsiteX0" fmla="*/ 533400 w 2066925"/>
                <a:gd name="connsiteY0" fmla="*/ 295275 h 352425"/>
                <a:gd name="connsiteX1" fmla="*/ 40481 w 2066925"/>
                <a:gd name="connsiteY1" fmla="*/ 352425 h 352425"/>
                <a:gd name="connsiteX2" fmla="*/ 0 w 2066925"/>
                <a:gd name="connsiteY2" fmla="*/ 183356 h 352425"/>
                <a:gd name="connsiteX3" fmla="*/ 280987 w 2066925"/>
                <a:gd name="connsiteY3" fmla="*/ 157162 h 352425"/>
                <a:gd name="connsiteX4" fmla="*/ 566737 w 2066925"/>
                <a:gd name="connsiteY4" fmla="*/ 133350 h 352425"/>
                <a:gd name="connsiteX5" fmla="*/ 881062 w 2066925"/>
                <a:gd name="connsiteY5" fmla="*/ 111919 h 352425"/>
                <a:gd name="connsiteX6" fmla="*/ 1159668 w 2066925"/>
                <a:gd name="connsiteY6" fmla="*/ 92869 h 352425"/>
                <a:gd name="connsiteX7" fmla="*/ 1359693 w 2066925"/>
                <a:gd name="connsiteY7" fmla="*/ 80962 h 352425"/>
                <a:gd name="connsiteX8" fmla="*/ 1571625 w 2066925"/>
                <a:gd name="connsiteY8" fmla="*/ 61912 h 352425"/>
                <a:gd name="connsiteX9" fmla="*/ 1802606 w 2066925"/>
                <a:gd name="connsiteY9" fmla="*/ 33337 h 352425"/>
                <a:gd name="connsiteX10" fmla="*/ 2066925 w 2066925"/>
                <a:gd name="connsiteY10" fmla="*/ 0 h 352425"/>
                <a:gd name="connsiteX11" fmla="*/ 2064543 w 2066925"/>
                <a:gd name="connsiteY11" fmla="*/ 226219 h 352425"/>
                <a:gd name="connsiteX12" fmla="*/ 1981200 w 2066925"/>
                <a:gd name="connsiteY12" fmla="*/ 230981 h 352425"/>
                <a:gd name="connsiteX13" fmla="*/ 1966912 w 2066925"/>
                <a:gd name="connsiteY13" fmla="*/ 223837 h 352425"/>
                <a:gd name="connsiteX14" fmla="*/ 1950243 w 2066925"/>
                <a:gd name="connsiteY14" fmla="*/ 214312 h 352425"/>
                <a:gd name="connsiteX15" fmla="*/ 1933575 w 2066925"/>
                <a:gd name="connsiteY15" fmla="*/ 207169 h 352425"/>
                <a:gd name="connsiteX16" fmla="*/ 1714500 w 2066925"/>
                <a:gd name="connsiteY16" fmla="*/ 214312 h 352425"/>
                <a:gd name="connsiteX17" fmla="*/ 1140618 w 2066925"/>
                <a:gd name="connsiteY17" fmla="*/ 250031 h 352425"/>
                <a:gd name="connsiteX18" fmla="*/ 857250 w 2066925"/>
                <a:gd name="connsiteY18" fmla="*/ 271462 h 352425"/>
                <a:gd name="connsiteX19" fmla="*/ 533400 w 2066925"/>
                <a:gd name="connsiteY19" fmla="*/ 295275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66925" h="352425">
                  <a:moveTo>
                    <a:pt x="533400" y="295275"/>
                  </a:moveTo>
                  <a:lnTo>
                    <a:pt x="40481" y="352425"/>
                  </a:lnTo>
                  <a:lnTo>
                    <a:pt x="0" y="183356"/>
                  </a:lnTo>
                  <a:lnTo>
                    <a:pt x="280987" y="157162"/>
                  </a:lnTo>
                  <a:lnTo>
                    <a:pt x="566737" y="133350"/>
                  </a:lnTo>
                  <a:lnTo>
                    <a:pt x="881062" y="111919"/>
                  </a:lnTo>
                  <a:lnTo>
                    <a:pt x="1159668" y="92869"/>
                  </a:lnTo>
                  <a:lnTo>
                    <a:pt x="1359693" y="80962"/>
                  </a:lnTo>
                  <a:lnTo>
                    <a:pt x="1571625" y="61912"/>
                  </a:lnTo>
                  <a:lnTo>
                    <a:pt x="1802606" y="33337"/>
                  </a:lnTo>
                  <a:lnTo>
                    <a:pt x="2066925" y="0"/>
                  </a:lnTo>
                  <a:lnTo>
                    <a:pt x="2064543" y="226219"/>
                  </a:lnTo>
                  <a:lnTo>
                    <a:pt x="1981200" y="230981"/>
                  </a:lnTo>
                  <a:lnTo>
                    <a:pt x="1966912" y="223837"/>
                  </a:lnTo>
                  <a:lnTo>
                    <a:pt x="1950243" y="214312"/>
                  </a:lnTo>
                  <a:lnTo>
                    <a:pt x="1933575" y="207169"/>
                  </a:lnTo>
                  <a:lnTo>
                    <a:pt x="1714500" y="214312"/>
                  </a:lnTo>
                  <a:lnTo>
                    <a:pt x="1140618" y="250031"/>
                  </a:lnTo>
                  <a:lnTo>
                    <a:pt x="857250" y="271462"/>
                  </a:lnTo>
                  <a:lnTo>
                    <a:pt x="533400" y="2952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1">
              <a:extLst>
                <a:ext uri="{FF2B5EF4-FFF2-40B4-BE49-F238E27FC236}">
                  <a16:creationId xmlns:a16="http://schemas.microsoft.com/office/drawing/2014/main" id="{DF014BF9-AE91-4D5F-9445-CEF8ABE56E17}"/>
                </a:ext>
              </a:extLst>
            </p:cNvPr>
            <p:cNvSpPr/>
            <p:nvPr/>
          </p:nvSpPr>
          <p:spPr>
            <a:xfrm>
              <a:off x="2855913" y="4581525"/>
              <a:ext cx="4424362" cy="636588"/>
            </a:xfrm>
            <a:custGeom>
              <a:avLst/>
              <a:gdLst>
                <a:gd name="connsiteX0" fmla="*/ 2655418 w 4425696"/>
                <a:gd name="connsiteY0" fmla="*/ 332841 h 636422"/>
                <a:gd name="connsiteX1" fmla="*/ 2337207 w 4425696"/>
                <a:gd name="connsiteY1" fmla="*/ 358444 h 636422"/>
                <a:gd name="connsiteX2" fmla="*/ 1971447 w 4425696"/>
                <a:gd name="connsiteY2" fmla="*/ 387705 h 636422"/>
                <a:gd name="connsiteX3" fmla="*/ 1708100 w 4425696"/>
                <a:gd name="connsiteY3" fmla="*/ 413308 h 636422"/>
                <a:gd name="connsiteX4" fmla="*/ 1386231 w 4425696"/>
                <a:gd name="connsiteY4" fmla="*/ 449884 h 636422"/>
                <a:gd name="connsiteX5" fmla="*/ 1141172 w 4425696"/>
                <a:gd name="connsiteY5" fmla="*/ 486460 h 636422"/>
                <a:gd name="connsiteX6" fmla="*/ 892455 w 4425696"/>
                <a:gd name="connsiteY6" fmla="*/ 537667 h 636422"/>
                <a:gd name="connsiteX7" fmla="*/ 618135 w 4425696"/>
                <a:gd name="connsiteY7" fmla="*/ 603504 h 636422"/>
                <a:gd name="connsiteX8" fmla="*/ 504749 w 4425696"/>
                <a:gd name="connsiteY8" fmla="*/ 636422 h 636422"/>
                <a:gd name="connsiteX9" fmla="*/ 464516 w 4425696"/>
                <a:gd name="connsiteY9" fmla="*/ 632764 h 636422"/>
                <a:gd name="connsiteX10" fmla="*/ 413309 w 4425696"/>
                <a:gd name="connsiteY10" fmla="*/ 618134 h 636422"/>
                <a:gd name="connsiteX11" fmla="*/ 336500 w 4425696"/>
                <a:gd name="connsiteY11" fmla="*/ 574243 h 636422"/>
                <a:gd name="connsiteX12" fmla="*/ 197511 w 4425696"/>
                <a:gd name="connsiteY12" fmla="*/ 468172 h 636422"/>
                <a:gd name="connsiteX13" fmla="*/ 80468 w 4425696"/>
                <a:gd name="connsiteY13" fmla="*/ 369417 h 636422"/>
                <a:gd name="connsiteX14" fmla="*/ 51207 w 4425696"/>
                <a:gd name="connsiteY14" fmla="*/ 343814 h 636422"/>
                <a:gd name="connsiteX15" fmla="*/ 18288 w 4425696"/>
                <a:gd name="connsiteY15" fmla="*/ 299923 h 636422"/>
                <a:gd name="connsiteX16" fmla="*/ 0 w 4425696"/>
                <a:gd name="connsiteY16" fmla="*/ 248716 h 636422"/>
                <a:gd name="connsiteX17" fmla="*/ 3658 w 4425696"/>
                <a:gd name="connsiteY17" fmla="*/ 226771 h 636422"/>
                <a:gd name="connsiteX18" fmla="*/ 25604 w 4425696"/>
                <a:gd name="connsiteY18" fmla="*/ 219456 h 636422"/>
                <a:gd name="connsiteX19" fmla="*/ 69495 w 4425696"/>
                <a:gd name="connsiteY19" fmla="*/ 223113 h 636422"/>
                <a:gd name="connsiteX20" fmla="*/ 138989 w 4425696"/>
                <a:gd name="connsiteY20" fmla="*/ 252374 h 636422"/>
                <a:gd name="connsiteX21" fmla="*/ 197511 w 4425696"/>
                <a:gd name="connsiteY21" fmla="*/ 288950 h 636422"/>
                <a:gd name="connsiteX22" fmla="*/ 252375 w 4425696"/>
                <a:gd name="connsiteY22" fmla="*/ 307238 h 636422"/>
                <a:gd name="connsiteX23" fmla="*/ 310896 w 4425696"/>
                <a:gd name="connsiteY23" fmla="*/ 325526 h 636422"/>
                <a:gd name="connsiteX24" fmla="*/ 405994 w 4425696"/>
                <a:gd name="connsiteY24" fmla="*/ 343814 h 636422"/>
                <a:gd name="connsiteX25" fmla="*/ 486461 w 4425696"/>
                <a:gd name="connsiteY25" fmla="*/ 343814 h 636422"/>
                <a:gd name="connsiteX26" fmla="*/ 683972 w 4425696"/>
                <a:gd name="connsiteY26" fmla="*/ 336499 h 636422"/>
                <a:gd name="connsiteX27" fmla="*/ 1298448 w 4425696"/>
                <a:gd name="connsiteY27" fmla="*/ 281635 h 636422"/>
                <a:gd name="connsiteX28" fmla="*/ 2055572 w 4425696"/>
                <a:gd name="connsiteY28" fmla="*/ 204825 h 636422"/>
                <a:gd name="connsiteX29" fmla="*/ 2340864 w 4425696"/>
                <a:gd name="connsiteY29" fmla="*/ 182880 h 636422"/>
                <a:gd name="connsiteX30" fmla="*/ 2728570 w 4425696"/>
                <a:gd name="connsiteY30" fmla="*/ 146304 h 636422"/>
                <a:gd name="connsiteX31" fmla="*/ 3171140 w 4425696"/>
                <a:gd name="connsiteY31" fmla="*/ 113385 h 636422"/>
                <a:gd name="connsiteX32" fmla="*/ 3456432 w 4425696"/>
                <a:gd name="connsiteY32" fmla="*/ 91440 h 636422"/>
                <a:gd name="connsiteX33" fmla="*/ 3602736 w 4425696"/>
                <a:gd name="connsiteY33" fmla="*/ 65836 h 636422"/>
                <a:gd name="connsiteX34" fmla="*/ 3774644 w 4425696"/>
                <a:gd name="connsiteY34" fmla="*/ 29260 h 636422"/>
                <a:gd name="connsiteX35" fmla="*/ 3888029 w 4425696"/>
                <a:gd name="connsiteY35" fmla="*/ 0 h 636422"/>
                <a:gd name="connsiteX36" fmla="*/ 3953866 w 4425696"/>
                <a:gd name="connsiteY36" fmla="*/ 7315 h 636422"/>
                <a:gd name="connsiteX37" fmla="*/ 4063594 w 4425696"/>
                <a:gd name="connsiteY37" fmla="*/ 40233 h 636422"/>
                <a:gd name="connsiteX38" fmla="*/ 4187952 w 4425696"/>
                <a:gd name="connsiteY38" fmla="*/ 95097 h 636422"/>
                <a:gd name="connsiteX39" fmla="*/ 4268420 w 4425696"/>
                <a:gd name="connsiteY39" fmla="*/ 135331 h 636422"/>
                <a:gd name="connsiteX40" fmla="*/ 4334256 w 4425696"/>
                <a:gd name="connsiteY40" fmla="*/ 179222 h 636422"/>
                <a:gd name="connsiteX41" fmla="*/ 4389120 w 4425696"/>
                <a:gd name="connsiteY41" fmla="*/ 219456 h 636422"/>
                <a:gd name="connsiteX42" fmla="*/ 4414724 w 4425696"/>
                <a:gd name="connsiteY42" fmla="*/ 252374 h 636422"/>
                <a:gd name="connsiteX43" fmla="*/ 4425696 w 4425696"/>
                <a:gd name="connsiteY43" fmla="*/ 277977 h 636422"/>
                <a:gd name="connsiteX44" fmla="*/ 4414724 w 4425696"/>
                <a:gd name="connsiteY44" fmla="*/ 307238 h 636422"/>
                <a:gd name="connsiteX45" fmla="*/ 4381805 w 4425696"/>
                <a:gd name="connsiteY45" fmla="*/ 329184 h 636422"/>
                <a:gd name="connsiteX46" fmla="*/ 4257447 w 4425696"/>
                <a:gd name="connsiteY46" fmla="*/ 340156 h 636422"/>
                <a:gd name="connsiteX47" fmla="*/ 3972154 w 4425696"/>
                <a:gd name="connsiteY47" fmla="*/ 314553 h 636422"/>
                <a:gd name="connsiteX48" fmla="*/ 3595421 w 4425696"/>
                <a:gd name="connsiteY48" fmla="*/ 307238 h 636422"/>
                <a:gd name="connsiteX49" fmla="*/ 3171140 w 4425696"/>
                <a:gd name="connsiteY49" fmla="*/ 314553 h 636422"/>
                <a:gd name="connsiteX50" fmla="*/ 2655418 w 4425696"/>
                <a:gd name="connsiteY50" fmla="*/ 332841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425696" h="636422">
                  <a:moveTo>
                    <a:pt x="2655418" y="332841"/>
                  </a:moveTo>
                  <a:lnTo>
                    <a:pt x="2337207" y="358444"/>
                  </a:lnTo>
                  <a:lnTo>
                    <a:pt x="1971447" y="387705"/>
                  </a:lnTo>
                  <a:lnTo>
                    <a:pt x="1708100" y="413308"/>
                  </a:lnTo>
                  <a:lnTo>
                    <a:pt x="1386231" y="449884"/>
                  </a:lnTo>
                  <a:lnTo>
                    <a:pt x="1141172" y="486460"/>
                  </a:lnTo>
                  <a:lnTo>
                    <a:pt x="892455" y="537667"/>
                  </a:lnTo>
                  <a:lnTo>
                    <a:pt x="618135" y="603504"/>
                  </a:lnTo>
                  <a:lnTo>
                    <a:pt x="504749" y="636422"/>
                  </a:lnTo>
                  <a:lnTo>
                    <a:pt x="464516" y="632764"/>
                  </a:lnTo>
                  <a:lnTo>
                    <a:pt x="413309" y="618134"/>
                  </a:lnTo>
                  <a:lnTo>
                    <a:pt x="336500" y="574243"/>
                  </a:lnTo>
                  <a:lnTo>
                    <a:pt x="197511" y="468172"/>
                  </a:lnTo>
                  <a:lnTo>
                    <a:pt x="80468" y="369417"/>
                  </a:lnTo>
                  <a:lnTo>
                    <a:pt x="51207" y="343814"/>
                  </a:lnTo>
                  <a:lnTo>
                    <a:pt x="18288" y="299923"/>
                  </a:lnTo>
                  <a:lnTo>
                    <a:pt x="0" y="248716"/>
                  </a:lnTo>
                  <a:lnTo>
                    <a:pt x="3658" y="226771"/>
                  </a:lnTo>
                  <a:lnTo>
                    <a:pt x="25604" y="219456"/>
                  </a:lnTo>
                  <a:lnTo>
                    <a:pt x="69495" y="223113"/>
                  </a:lnTo>
                  <a:lnTo>
                    <a:pt x="138989" y="252374"/>
                  </a:lnTo>
                  <a:lnTo>
                    <a:pt x="197511" y="288950"/>
                  </a:lnTo>
                  <a:lnTo>
                    <a:pt x="252375" y="307238"/>
                  </a:lnTo>
                  <a:lnTo>
                    <a:pt x="310896" y="325526"/>
                  </a:lnTo>
                  <a:lnTo>
                    <a:pt x="405994" y="343814"/>
                  </a:lnTo>
                  <a:lnTo>
                    <a:pt x="486461" y="343814"/>
                  </a:lnTo>
                  <a:lnTo>
                    <a:pt x="683972" y="336499"/>
                  </a:lnTo>
                  <a:lnTo>
                    <a:pt x="1298448" y="281635"/>
                  </a:lnTo>
                  <a:lnTo>
                    <a:pt x="2055572" y="204825"/>
                  </a:lnTo>
                  <a:lnTo>
                    <a:pt x="2340864" y="182880"/>
                  </a:lnTo>
                  <a:lnTo>
                    <a:pt x="2728570" y="146304"/>
                  </a:lnTo>
                  <a:lnTo>
                    <a:pt x="3171140" y="113385"/>
                  </a:lnTo>
                  <a:lnTo>
                    <a:pt x="3456432" y="91440"/>
                  </a:lnTo>
                  <a:lnTo>
                    <a:pt x="3602736" y="65836"/>
                  </a:lnTo>
                  <a:lnTo>
                    <a:pt x="3774644" y="29260"/>
                  </a:lnTo>
                  <a:lnTo>
                    <a:pt x="3888029" y="0"/>
                  </a:lnTo>
                  <a:lnTo>
                    <a:pt x="3953866" y="7315"/>
                  </a:lnTo>
                  <a:lnTo>
                    <a:pt x="4063594" y="40233"/>
                  </a:lnTo>
                  <a:lnTo>
                    <a:pt x="4187952" y="95097"/>
                  </a:lnTo>
                  <a:lnTo>
                    <a:pt x="4268420" y="135331"/>
                  </a:lnTo>
                  <a:lnTo>
                    <a:pt x="4334256" y="179222"/>
                  </a:lnTo>
                  <a:lnTo>
                    <a:pt x="4389120" y="219456"/>
                  </a:lnTo>
                  <a:lnTo>
                    <a:pt x="4414724" y="252374"/>
                  </a:lnTo>
                  <a:lnTo>
                    <a:pt x="4425696" y="277977"/>
                  </a:lnTo>
                  <a:lnTo>
                    <a:pt x="4414724" y="307238"/>
                  </a:lnTo>
                  <a:lnTo>
                    <a:pt x="4381805" y="329184"/>
                  </a:lnTo>
                  <a:lnTo>
                    <a:pt x="4257447" y="340156"/>
                  </a:lnTo>
                  <a:lnTo>
                    <a:pt x="3972154" y="314553"/>
                  </a:lnTo>
                  <a:lnTo>
                    <a:pt x="3595421" y="307238"/>
                  </a:lnTo>
                  <a:lnTo>
                    <a:pt x="3171140" y="314553"/>
                  </a:lnTo>
                  <a:lnTo>
                    <a:pt x="2655418" y="33284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3">
              <a:extLst>
                <a:ext uri="{FF2B5EF4-FFF2-40B4-BE49-F238E27FC236}">
                  <a16:creationId xmlns:a16="http://schemas.microsoft.com/office/drawing/2014/main" id="{1844FCFF-0197-47EA-B2FA-2857FF0D445F}"/>
                </a:ext>
              </a:extLst>
            </p:cNvPr>
            <p:cNvSpPr/>
            <p:nvPr/>
          </p:nvSpPr>
          <p:spPr>
            <a:xfrm rot="16200000">
              <a:off x="2866232" y="3853656"/>
              <a:ext cx="4297362" cy="498475"/>
            </a:xfrm>
            <a:custGeom>
              <a:avLst/>
              <a:gdLst>
                <a:gd name="connsiteX0" fmla="*/ 2181850 w 4296621"/>
                <a:gd name="connsiteY0" fmla="*/ 420129 h 497800"/>
                <a:gd name="connsiteX1" fmla="*/ 1472220 w 4296621"/>
                <a:gd name="connsiteY1" fmla="*/ 423660 h 497800"/>
                <a:gd name="connsiteX2" fmla="*/ 1274511 w 4296621"/>
                <a:gd name="connsiteY2" fmla="*/ 420129 h 497800"/>
                <a:gd name="connsiteX3" fmla="*/ 995602 w 4296621"/>
                <a:gd name="connsiteY3" fmla="*/ 409538 h 497800"/>
                <a:gd name="connsiteX4" fmla="*/ 790833 w 4296621"/>
                <a:gd name="connsiteY4" fmla="*/ 402477 h 497800"/>
                <a:gd name="connsiteX5" fmla="*/ 614308 w 4296621"/>
                <a:gd name="connsiteY5" fmla="*/ 395416 h 497800"/>
                <a:gd name="connsiteX6" fmla="*/ 356581 w 4296621"/>
                <a:gd name="connsiteY6" fmla="*/ 384824 h 497800"/>
                <a:gd name="connsiteX7" fmla="*/ 204769 w 4296621"/>
                <a:gd name="connsiteY7" fmla="*/ 367172 h 497800"/>
                <a:gd name="connsiteX8" fmla="*/ 123568 w 4296621"/>
                <a:gd name="connsiteY8" fmla="*/ 353050 h 497800"/>
                <a:gd name="connsiteX9" fmla="*/ 63549 w 4296621"/>
                <a:gd name="connsiteY9" fmla="*/ 335397 h 497800"/>
                <a:gd name="connsiteX10" fmla="*/ 28244 w 4296621"/>
                <a:gd name="connsiteY10" fmla="*/ 321275 h 497800"/>
                <a:gd name="connsiteX11" fmla="*/ 10592 w 4296621"/>
                <a:gd name="connsiteY11" fmla="*/ 307153 h 497800"/>
                <a:gd name="connsiteX12" fmla="*/ 0 w 4296621"/>
                <a:gd name="connsiteY12" fmla="*/ 289501 h 497800"/>
                <a:gd name="connsiteX13" fmla="*/ 3531 w 4296621"/>
                <a:gd name="connsiteY13" fmla="*/ 268318 h 497800"/>
                <a:gd name="connsiteX14" fmla="*/ 21183 w 4296621"/>
                <a:gd name="connsiteY14" fmla="*/ 247135 h 497800"/>
                <a:gd name="connsiteX15" fmla="*/ 60019 w 4296621"/>
                <a:gd name="connsiteY15" fmla="*/ 222421 h 497800"/>
                <a:gd name="connsiteX16" fmla="*/ 127098 w 4296621"/>
                <a:gd name="connsiteY16" fmla="*/ 190647 h 497800"/>
                <a:gd name="connsiteX17" fmla="*/ 183586 w 4296621"/>
                <a:gd name="connsiteY17" fmla="*/ 176525 h 497800"/>
                <a:gd name="connsiteX18" fmla="*/ 310684 w 4296621"/>
                <a:gd name="connsiteY18" fmla="*/ 162403 h 497800"/>
                <a:gd name="connsiteX19" fmla="*/ 653143 w 4296621"/>
                <a:gd name="connsiteY19" fmla="*/ 151811 h 497800"/>
                <a:gd name="connsiteX20" fmla="*/ 1292164 w 4296621"/>
                <a:gd name="connsiteY20" fmla="*/ 151811 h 497800"/>
                <a:gd name="connsiteX21" fmla="*/ 1482811 w 4296621"/>
                <a:gd name="connsiteY21" fmla="*/ 158872 h 497800"/>
                <a:gd name="connsiteX22" fmla="*/ 1864105 w 4296621"/>
                <a:gd name="connsiteY22" fmla="*/ 151811 h 497800"/>
                <a:gd name="connsiteX23" fmla="*/ 2022978 w 4296621"/>
                <a:gd name="connsiteY23" fmla="*/ 155342 h 497800"/>
                <a:gd name="connsiteX24" fmla="*/ 2418394 w 4296621"/>
                <a:gd name="connsiteY24" fmla="*/ 155342 h 497800"/>
                <a:gd name="connsiteX25" fmla="*/ 2619633 w 4296621"/>
                <a:gd name="connsiteY25" fmla="*/ 151811 h 497800"/>
                <a:gd name="connsiteX26" fmla="*/ 2983274 w 4296621"/>
                <a:gd name="connsiteY26" fmla="*/ 148281 h 497800"/>
                <a:gd name="connsiteX27" fmla="*/ 3159799 w 4296621"/>
                <a:gd name="connsiteY27" fmla="*/ 155342 h 497800"/>
                <a:gd name="connsiteX28" fmla="*/ 3541094 w 4296621"/>
                <a:gd name="connsiteY28" fmla="*/ 155342 h 497800"/>
                <a:gd name="connsiteX29" fmla="*/ 3699966 w 4296621"/>
                <a:gd name="connsiteY29" fmla="*/ 155342 h 497800"/>
                <a:gd name="connsiteX30" fmla="*/ 4035364 w 4296621"/>
                <a:gd name="connsiteY30" fmla="*/ 155342 h 497800"/>
                <a:gd name="connsiteX31" fmla="*/ 4081260 w 4296621"/>
                <a:gd name="connsiteY31" fmla="*/ 151811 h 497800"/>
                <a:gd name="connsiteX32" fmla="*/ 4130687 w 4296621"/>
                <a:gd name="connsiteY32" fmla="*/ 130628 h 497800"/>
                <a:gd name="connsiteX33" fmla="*/ 4180115 w 4296621"/>
                <a:gd name="connsiteY33" fmla="*/ 81201 h 497800"/>
                <a:gd name="connsiteX34" fmla="*/ 4247194 w 4296621"/>
                <a:gd name="connsiteY34" fmla="*/ 0 h 497800"/>
                <a:gd name="connsiteX35" fmla="*/ 4296621 w 4296621"/>
                <a:gd name="connsiteY35" fmla="*/ 261257 h 497800"/>
                <a:gd name="connsiteX36" fmla="*/ 4190706 w 4296621"/>
                <a:gd name="connsiteY36" fmla="*/ 391885 h 497800"/>
                <a:gd name="connsiteX37" fmla="*/ 4158931 w 4296621"/>
                <a:gd name="connsiteY37" fmla="*/ 441312 h 497800"/>
                <a:gd name="connsiteX38" fmla="*/ 4127157 w 4296621"/>
                <a:gd name="connsiteY38" fmla="*/ 487209 h 497800"/>
                <a:gd name="connsiteX39" fmla="*/ 4098913 w 4296621"/>
                <a:gd name="connsiteY39" fmla="*/ 497800 h 497800"/>
                <a:gd name="connsiteX40" fmla="*/ 4070669 w 4296621"/>
                <a:gd name="connsiteY40" fmla="*/ 494270 h 497800"/>
                <a:gd name="connsiteX41" fmla="*/ 4045955 w 4296621"/>
                <a:gd name="connsiteY41" fmla="*/ 483678 h 497800"/>
                <a:gd name="connsiteX42" fmla="*/ 4003589 w 4296621"/>
                <a:gd name="connsiteY42" fmla="*/ 462495 h 497800"/>
                <a:gd name="connsiteX43" fmla="*/ 3975345 w 4296621"/>
                <a:gd name="connsiteY43" fmla="*/ 437782 h 497800"/>
                <a:gd name="connsiteX44" fmla="*/ 3880022 w 4296621"/>
                <a:gd name="connsiteY44" fmla="*/ 427190 h 497800"/>
                <a:gd name="connsiteX45" fmla="*/ 3742332 w 4296621"/>
                <a:gd name="connsiteY45" fmla="*/ 420129 h 497800"/>
                <a:gd name="connsiteX46" fmla="*/ 3597582 w 4296621"/>
                <a:gd name="connsiteY46" fmla="*/ 420129 h 497800"/>
                <a:gd name="connsiteX47" fmla="*/ 3184513 w 4296621"/>
                <a:gd name="connsiteY47" fmla="*/ 420129 h 497800"/>
                <a:gd name="connsiteX48" fmla="*/ 3025640 w 4296621"/>
                <a:gd name="connsiteY48" fmla="*/ 423660 h 497800"/>
                <a:gd name="connsiteX49" fmla="*/ 2619633 w 4296621"/>
                <a:gd name="connsiteY49" fmla="*/ 420129 h 497800"/>
                <a:gd name="connsiteX50" fmla="*/ 2181850 w 4296621"/>
                <a:gd name="connsiteY50" fmla="*/ 420129 h 49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296621" h="497800">
                  <a:moveTo>
                    <a:pt x="2181850" y="420129"/>
                  </a:moveTo>
                  <a:lnTo>
                    <a:pt x="1472220" y="423660"/>
                  </a:lnTo>
                  <a:lnTo>
                    <a:pt x="1274511" y="420129"/>
                  </a:lnTo>
                  <a:lnTo>
                    <a:pt x="995602" y="409538"/>
                  </a:lnTo>
                  <a:lnTo>
                    <a:pt x="790833" y="402477"/>
                  </a:lnTo>
                  <a:lnTo>
                    <a:pt x="614308" y="395416"/>
                  </a:lnTo>
                  <a:lnTo>
                    <a:pt x="356581" y="384824"/>
                  </a:lnTo>
                  <a:lnTo>
                    <a:pt x="204769" y="367172"/>
                  </a:lnTo>
                  <a:lnTo>
                    <a:pt x="123568" y="353050"/>
                  </a:lnTo>
                  <a:lnTo>
                    <a:pt x="63549" y="335397"/>
                  </a:lnTo>
                  <a:lnTo>
                    <a:pt x="28244" y="321275"/>
                  </a:lnTo>
                  <a:lnTo>
                    <a:pt x="10592" y="307153"/>
                  </a:lnTo>
                  <a:lnTo>
                    <a:pt x="0" y="289501"/>
                  </a:lnTo>
                  <a:lnTo>
                    <a:pt x="3531" y="268318"/>
                  </a:lnTo>
                  <a:lnTo>
                    <a:pt x="21183" y="247135"/>
                  </a:lnTo>
                  <a:lnTo>
                    <a:pt x="60019" y="222421"/>
                  </a:lnTo>
                  <a:lnTo>
                    <a:pt x="127098" y="190647"/>
                  </a:lnTo>
                  <a:lnTo>
                    <a:pt x="183586" y="176525"/>
                  </a:lnTo>
                  <a:lnTo>
                    <a:pt x="310684" y="162403"/>
                  </a:lnTo>
                  <a:lnTo>
                    <a:pt x="653143" y="151811"/>
                  </a:lnTo>
                  <a:lnTo>
                    <a:pt x="1292164" y="151811"/>
                  </a:lnTo>
                  <a:lnTo>
                    <a:pt x="1482811" y="158872"/>
                  </a:lnTo>
                  <a:lnTo>
                    <a:pt x="1864105" y="151811"/>
                  </a:lnTo>
                  <a:lnTo>
                    <a:pt x="2022978" y="155342"/>
                  </a:lnTo>
                  <a:lnTo>
                    <a:pt x="2418394" y="155342"/>
                  </a:lnTo>
                  <a:lnTo>
                    <a:pt x="2619633" y="151811"/>
                  </a:lnTo>
                  <a:lnTo>
                    <a:pt x="2983274" y="148281"/>
                  </a:lnTo>
                  <a:lnTo>
                    <a:pt x="3159799" y="155342"/>
                  </a:lnTo>
                  <a:lnTo>
                    <a:pt x="3541094" y="155342"/>
                  </a:lnTo>
                  <a:lnTo>
                    <a:pt x="3699966" y="155342"/>
                  </a:lnTo>
                  <a:lnTo>
                    <a:pt x="4035364" y="155342"/>
                  </a:lnTo>
                  <a:lnTo>
                    <a:pt x="4081260" y="151811"/>
                  </a:lnTo>
                  <a:lnTo>
                    <a:pt x="4130687" y="130628"/>
                  </a:lnTo>
                  <a:lnTo>
                    <a:pt x="4180115" y="81201"/>
                  </a:lnTo>
                  <a:lnTo>
                    <a:pt x="4247194" y="0"/>
                  </a:lnTo>
                  <a:lnTo>
                    <a:pt x="4296621" y="261257"/>
                  </a:lnTo>
                  <a:lnTo>
                    <a:pt x="4190706" y="391885"/>
                  </a:lnTo>
                  <a:lnTo>
                    <a:pt x="4158931" y="441312"/>
                  </a:lnTo>
                  <a:lnTo>
                    <a:pt x="4127157" y="487209"/>
                  </a:lnTo>
                  <a:lnTo>
                    <a:pt x="4098913" y="497800"/>
                  </a:lnTo>
                  <a:lnTo>
                    <a:pt x="4070669" y="494270"/>
                  </a:lnTo>
                  <a:lnTo>
                    <a:pt x="4045955" y="483678"/>
                  </a:lnTo>
                  <a:lnTo>
                    <a:pt x="4003589" y="462495"/>
                  </a:lnTo>
                  <a:lnTo>
                    <a:pt x="3975345" y="437782"/>
                  </a:lnTo>
                  <a:lnTo>
                    <a:pt x="3880022" y="427190"/>
                  </a:lnTo>
                  <a:lnTo>
                    <a:pt x="3742332" y="420129"/>
                  </a:lnTo>
                  <a:lnTo>
                    <a:pt x="3597582" y="420129"/>
                  </a:lnTo>
                  <a:lnTo>
                    <a:pt x="3184513" y="420129"/>
                  </a:lnTo>
                  <a:lnTo>
                    <a:pt x="3025640" y="423660"/>
                  </a:lnTo>
                  <a:lnTo>
                    <a:pt x="2619633" y="420129"/>
                  </a:lnTo>
                  <a:lnTo>
                    <a:pt x="2181850" y="42012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8" name="グループ化 47">
            <a:extLst>
              <a:ext uri="{FF2B5EF4-FFF2-40B4-BE49-F238E27FC236}">
                <a16:creationId xmlns:a16="http://schemas.microsoft.com/office/drawing/2014/main" id="{0FB79136-F035-4353-8854-DE39E76F7DC1}"/>
              </a:ext>
            </a:extLst>
          </p:cNvPr>
          <p:cNvGrpSpPr/>
          <p:nvPr/>
        </p:nvGrpSpPr>
        <p:grpSpPr>
          <a:xfrm>
            <a:off x="2703513" y="1485900"/>
            <a:ext cx="4424362" cy="4613275"/>
            <a:chOff x="2703513" y="1485900"/>
            <a:chExt cx="4424362" cy="4613275"/>
          </a:xfrm>
        </p:grpSpPr>
        <p:sp>
          <p:nvSpPr>
            <p:cNvPr id="49" name="フリーフォーム 6">
              <a:extLst>
                <a:ext uri="{FF2B5EF4-FFF2-40B4-BE49-F238E27FC236}">
                  <a16:creationId xmlns:a16="http://schemas.microsoft.com/office/drawing/2014/main" id="{B86B1EF1-4863-47B5-883D-E3A5A12FA5A1}"/>
                </a:ext>
              </a:extLst>
            </p:cNvPr>
            <p:cNvSpPr/>
            <p:nvPr/>
          </p:nvSpPr>
          <p:spPr>
            <a:xfrm>
              <a:off x="3009900" y="1582738"/>
              <a:ext cx="393700" cy="1150937"/>
            </a:xfrm>
            <a:custGeom>
              <a:avLst/>
              <a:gdLst>
                <a:gd name="connsiteX0" fmla="*/ 57150 w 392906"/>
                <a:gd name="connsiteY0" fmla="*/ 695325 h 1150144"/>
                <a:gd name="connsiteX1" fmla="*/ 114300 w 392906"/>
                <a:gd name="connsiteY1" fmla="*/ 576263 h 1150144"/>
                <a:gd name="connsiteX2" fmla="*/ 152400 w 392906"/>
                <a:gd name="connsiteY2" fmla="*/ 488157 h 1150144"/>
                <a:gd name="connsiteX3" fmla="*/ 178594 w 392906"/>
                <a:gd name="connsiteY3" fmla="*/ 407194 h 1150144"/>
                <a:gd name="connsiteX4" fmla="*/ 197644 w 392906"/>
                <a:gd name="connsiteY4" fmla="*/ 316707 h 1150144"/>
                <a:gd name="connsiteX5" fmla="*/ 202406 w 392906"/>
                <a:gd name="connsiteY5" fmla="*/ 250032 h 1150144"/>
                <a:gd name="connsiteX6" fmla="*/ 200025 w 392906"/>
                <a:gd name="connsiteY6" fmla="*/ 195263 h 1150144"/>
                <a:gd name="connsiteX7" fmla="*/ 188119 w 392906"/>
                <a:gd name="connsiteY7" fmla="*/ 133350 h 1150144"/>
                <a:gd name="connsiteX8" fmla="*/ 180975 w 392906"/>
                <a:gd name="connsiteY8" fmla="*/ 83344 h 1150144"/>
                <a:gd name="connsiteX9" fmla="*/ 180975 w 392906"/>
                <a:gd name="connsiteY9" fmla="*/ 38100 h 1150144"/>
                <a:gd name="connsiteX10" fmla="*/ 185738 w 392906"/>
                <a:gd name="connsiteY10" fmla="*/ 14288 h 1150144"/>
                <a:gd name="connsiteX11" fmla="*/ 192881 w 392906"/>
                <a:gd name="connsiteY11" fmla="*/ 2382 h 1150144"/>
                <a:gd name="connsiteX12" fmla="*/ 204788 w 392906"/>
                <a:gd name="connsiteY12" fmla="*/ 0 h 1150144"/>
                <a:gd name="connsiteX13" fmla="*/ 228600 w 392906"/>
                <a:gd name="connsiteY13" fmla="*/ 7144 h 1150144"/>
                <a:gd name="connsiteX14" fmla="*/ 266700 w 392906"/>
                <a:gd name="connsiteY14" fmla="*/ 38100 h 1150144"/>
                <a:gd name="connsiteX15" fmla="*/ 297656 w 392906"/>
                <a:gd name="connsiteY15" fmla="*/ 78582 h 1150144"/>
                <a:gd name="connsiteX16" fmla="*/ 323850 w 392906"/>
                <a:gd name="connsiteY16" fmla="*/ 119063 h 1150144"/>
                <a:gd name="connsiteX17" fmla="*/ 338138 w 392906"/>
                <a:gd name="connsiteY17" fmla="*/ 157163 h 1150144"/>
                <a:gd name="connsiteX18" fmla="*/ 350044 w 392906"/>
                <a:gd name="connsiteY18" fmla="*/ 219075 h 1150144"/>
                <a:gd name="connsiteX19" fmla="*/ 392906 w 392906"/>
                <a:gd name="connsiteY19" fmla="*/ 421482 h 1150144"/>
                <a:gd name="connsiteX20" fmla="*/ 366713 w 392906"/>
                <a:gd name="connsiteY20" fmla="*/ 631032 h 1150144"/>
                <a:gd name="connsiteX21" fmla="*/ 345281 w 392906"/>
                <a:gd name="connsiteY21" fmla="*/ 731044 h 1150144"/>
                <a:gd name="connsiteX22" fmla="*/ 319088 w 392906"/>
                <a:gd name="connsiteY22" fmla="*/ 826294 h 1150144"/>
                <a:gd name="connsiteX23" fmla="*/ 285750 w 392906"/>
                <a:gd name="connsiteY23" fmla="*/ 916782 h 1150144"/>
                <a:gd name="connsiteX24" fmla="*/ 247650 w 392906"/>
                <a:gd name="connsiteY24" fmla="*/ 995363 h 1150144"/>
                <a:gd name="connsiteX25" fmla="*/ 204788 w 392906"/>
                <a:gd name="connsiteY25" fmla="*/ 1076325 h 1150144"/>
                <a:gd name="connsiteX26" fmla="*/ 169069 w 392906"/>
                <a:gd name="connsiteY26" fmla="*/ 1112044 h 1150144"/>
                <a:gd name="connsiteX27" fmla="*/ 133350 w 392906"/>
                <a:gd name="connsiteY27" fmla="*/ 1143000 h 1150144"/>
                <a:gd name="connsiteX28" fmla="*/ 109538 w 392906"/>
                <a:gd name="connsiteY28" fmla="*/ 1150144 h 1150144"/>
                <a:gd name="connsiteX29" fmla="*/ 80963 w 392906"/>
                <a:gd name="connsiteY29" fmla="*/ 1143000 h 1150144"/>
                <a:gd name="connsiteX30" fmla="*/ 64294 w 392906"/>
                <a:gd name="connsiteY30" fmla="*/ 1128713 h 1150144"/>
                <a:gd name="connsiteX31" fmla="*/ 42863 w 392906"/>
                <a:gd name="connsiteY31" fmla="*/ 1085850 h 1150144"/>
                <a:gd name="connsiteX32" fmla="*/ 19050 w 392906"/>
                <a:gd name="connsiteY32" fmla="*/ 1004888 h 1150144"/>
                <a:gd name="connsiteX33" fmla="*/ 0 w 392906"/>
                <a:gd name="connsiteY33" fmla="*/ 892969 h 1150144"/>
                <a:gd name="connsiteX34" fmla="*/ 0 w 392906"/>
                <a:gd name="connsiteY34" fmla="*/ 842963 h 1150144"/>
                <a:gd name="connsiteX35" fmla="*/ 7144 w 392906"/>
                <a:gd name="connsiteY35" fmla="*/ 804863 h 1150144"/>
                <a:gd name="connsiteX36" fmla="*/ 57150 w 392906"/>
                <a:gd name="connsiteY36" fmla="*/ 695325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92906" h="1150144">
                  <a:moveTo>
                    <a:pt x="57150" y="695325"/>
                  </a:moveTo>
                  <a:lnTo>
                    <a:pt x="114300" y="576263"/>
                  </a:lnTo>
                  <a:lnTo>
                    <a:pt x="152400" y="488157"/>
                  </a:lnTo>
                  <a:lnTo>
                    <a:pt x="178594" y="407194"/>
                  </a:lnTo>
                  <a:lnTo>
                    <a:pt x="197644" y="316707"/>
                  </a:lnTo>
                  <a:lnTo>
                    <a:pt x="202406" y="250032"/>
                  </a:lnTo>
                  <a:cubicBezTo>
                    <a:pt x="201612" y="231776"/>
                    <a:pt x="200819" y="213519"/>
                    <a:pt x="200025" y="195263"/>
                  </a:cubicBezTo>
                  <a:lnTo>
                    <a:pt x="188119" y="133350"/>
                  </a:lnTo>
                  <a:lnTo>
                    <a:pt x="180975" y="83344"/>
                  </a:lnTo>
                  <a:lnTo>
                    <a:pt x="180975" y="38100"/>
                  </a:lnTo>
                  <a:lnTo>
                    <a:pt x="185738" y="14288"/>
                  </a:lnTo>
                  <a:lnTo>
                    <a:pt x="192881" y="2382"/>
                  </a:lnTo>
                  <a:lnTo>
                    <a:pt x="204788" y="0"/>
                  </a:lnTo>
                  <a:lnTo>
                    <a:pt x="228600" y="7144"/>
                  </a:lnTo>
                  <a:lnTo>
                    <a:pt x="266700" y="38100"/>
                  </a:lnTo>
                  <a:lnTo>
                    <a:pt x="297656" y="78582"/>
                  </a:lnTo>
                  <a:lnTo>
                    <a:pt x="323850" y="119063"/>
                  </a:lnTo>
                  <a:lnTo>
                    <a:pt x="338138" y="157163"/>
                  </a:lnTo>
                  <a:lnTo>
                    <a:pt x="350044" y="219075"/>
                  </a:lnTo>
                  <a:lnTo>
                    <a:pt x="392906" y="421482"/>
                  </a:lnTo>
                  <a:lnTo>
                    <a:pt x="366713" y="631032"/>
                  </a:lnTo>
                  <a:lnTo>
                    <a:pt x="345281" y="731044"/>
                  </a:lnTo>
                  <a:lnTo>
                    <a:pt x="319088" y="826294"/>
                  </a:lnTo>
                  <a:lnTo>
                    <a:pt x="285750" y="916782"/>
                  </a:lnTo>
                  <a:lnTo>
                    <a:pt x="247650" y="995363"/>
                  </a:lnTo>
                  <a:lnTo>
                    <a:pt x="204788" y="1076325"/>
                  </a:lnTo>
                  <a:lnTo>
                    <a:pt x="169069" y="1112044"/>
                  </a:lnTo>
                  <a:lnTo>
                    <a:pt x="133350" y="1143000"/>
                  </a:lnTo>
                  <a:lnTo>
                    <a:pt x="109538" y="1150144"/>
                  </a:lnTo>
                  <a:lnTo>
                    <a:pt x="80963" y="1143000"/>
                  </a:lnTo>
                  <a:lnTo>
                    <a:pt x="64294" y="1128713"/>
                  </a:lnTo>
                  <a:lnTo>
                    <a:pt x="42863" y="1085850"/>
                  </a:lnTo>
                  <a:lnTo>
                    <a:pt x="19050" y="1004888"/>
                  </a:lnTo>
                  <a:lnTo>
                    <a:pt x="0" y="892969"/>
                  </a:lnTo>
                  <a:lnTo>
                    <a:pt x="0" y="842963"/>
                  </a:lnTo>
                  <a:lnTo>
                    <a:pt x="7144" y="804863"/>
                  </a:lnTo>
                  <a:lnTo>
                    <a:pt x="57150" y="695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1">
              <a:extLst>
                <a:ext uri="{FF2B5EF4-FFF2-40B4-BE49-F238E27FC236}">
                  <a16:creationId xmlns:a16="http://schemas.microsoft.com/office/drawing/2014/main" id="{339A3201-6D9A-4C48-8AAF-29A59AADB943}"/>
                </a:ext>
              </a:extLst>
            </p:cNvPr>
            <p:cNvSpPr/>
            <p:nvPr/>
          </p:nvSpPr>
          <p:spPr>
            <a:xfrm>
              <a:off x="3419475" y="2981325"/>
              <a:ext cx="590550" cy="1458913"/>
            </a:xfrm>
            <a:custGeom>
              <a:avLst/>
              <a:gdLst>
                <a:gd name="connsiteX0" fmla="*/ 259556 w 590550"/>
                <a:gd name="connsiteY0" fmla="*/ 728663 h 1459706"/>
                <a:gd name="connsiteX1" fmla="*/ 223838 w 590550"/>
                <a:gd name="connsiteY1" fmla="*/ 454819 h 1459706"/>
                <a:gd name="connsiteX2" fmla="*/ 192881 w 590550"/>
                <a:gd name="connsiteY2" fmla="*/ 271463 h 1459706"/>
                <a:gd name="connsiteX3" fmla="*/ 173831 w 590550"/>
                <a:gd name="connsiteY3" fmla="*/ 214313 h 1459706"/>
                <a:gd name="connsiteX4" fmla="*/ 154781 w 590550"/>
                <a:gd name="connsiteY4" fmla="*/ 173831 h 1459706"/>
                <a:gd name="connsiteX5" fmla="*/ 123825 w 590550"/>
                <a:gd name="connsiteY5" fmla="*/ 133350 h 1459706"/>
                <a:gd name="connsiteX6" fmla="*/ 88106 w 590550"/>
                <a:gd name="connsiteY6" fmla="*/ 104775 h 1459706"/>
                <a:gd name="connsiteX7" fmla="*/ 57150 w 590550"/>
                <a:gd name="connsiteY7" fmla="*/ 85725 h 1459706"/>
                <a:gd name="connsiteX8" fmla="*/ 30956 w 590550"/>
                <a:gd name="connsiteY8" fmla="*/ 69056 h 1459706"/>
                <a:gd name="connsiteX9" fmla="*/ 4763 w 590550"/>
                <a:gd name="connsiteY9" fmla="*/ 45244 h 1459706"/>
                <a:gd name="connsiteX10" fmla="*/ 0 w 590550"/>
                <a:gd name="connsiteY10" fmla="*/ 28575 h 1459706"/>
                <a:gd name="connsiteX11" fmla="*/ 2381 w 590550"/>
                <a:gd name="connsiteY11" fmla="*/ 11906 h 1459706"/>
                <a:gd name="connsiteX12" fmla="*/ 14288 w 590550"/>
                <a:gd name="connsiteY12" fmla="*/ 0 h 1459706"/>
                <a:gd name="connsiteX13" fmla="*/ 80963 w 590550"/>
                <a:gd name="connsiteY13" fmla="*/ 0 h 1459706"/>
                <a:gd name="connsiteX14" fmla="*/ 200025 w 590550"/>
                <a:gd name="connsiteY14" fmla="*/ 7144 h 1459706"/>
                <a:gd name="connsiteX15" fmla="*/ 378619 w 590550"/>
                <a:gd name="connsiteY15" fmla="*/ 19050 h 1459706"/>
                <a:gd name="connsiteX16" fmla="*/ 409575 w 590550"/>
                <a:gd name="connsiteY16" fmla="*/ 209550 h 1459706"/>
                <a:gd name="connsiteX17" fmla="*/ 457200 w 590550"/>
                <a:gd name="connsiteY17" fmla="*/ 616744 h 1459706"/>
                <a:gd name="connsiteX18" fmla="*/ 500063 w 590550"/>
                <a:gd name="connsiteY18" fmla="*/ 769144 h 1459706"/>
                <a:gd name="connsiteX19" fmla="*/ 547688 w 590550"/>
                <a:gd name="connsiteY19" fmla="*/ 1166813 h 1459706"/>
                <a:gd name="connsiteX20" fmla="*/ 590550 w 590550"/>
                <a:gd name="connsiteY20" fmla="*/ 1285875 h 1459706"/>
                <a:gd name="connsiteX21" fmla="*/ 576263 w 590550"/>
                <a:gd name="connsiteY21" fmla="*/ 1354931 h 1459706"/>
                <a:gd name="connsiteX22" fmla="*/ 557213 w 590550"/>
                <a:gd name="connsiteY22" fmla="*/ 1409700 h 1459706"/>
                <a:gd name="connsiteX23" fmla="*/ 531019 w 590550"/>
                <a:gd name="connsiteY23" fmla="*/ 1447800 h 1459706"/>
                <a:gd name="connsiteX24" fmla="*/ 509588 w 590550"/>
                <a:gd name="connsiteY24" fmla="*/ 1459706 h 1459706"/>
                <a:gd name="connsiteX25" fmla="*/ 490538 w 590550"/>
                <a:gd name="connsiteY25" fmla="*/ 1459706 h 1459706"/>
                <a:gd name="connsiteX26" fmla="*/ 466725 w 590550"/>
                <a:gd name="connsiteY26" fmla="*/ 1452563 h 1459706"/>
                <a:gd name="connsiteX27" fmla="*/ 421481 w 590550"/>
                <a:gd name="connsiteY27" fmla="*/ 1426369 h 1459706"/>
                <a:gd name="connsiteX28" fmla="*/ 397669 w 590550"/>
                <a:gd name="connsiteY28" fmla="*/ 1407319 h 1459706"/>
                <a:gd name="connsiteX29" fmla="*/ 364331 w 590550"/>
                <a:gd name="connsiteY29" fmla="*/ 1364456 h 1459706"/>
                <a:gd name="connsiteX30" fmla="*/ 338138 w 590550"/>
                <a:gd name="connsiteY30" fmla="*/ 1326356 h 1459706"/>
                <a:gd name="connsiteX31" fmla="*/ 314325 w 590550"/>
                <a:gd name="connsiteY31" fmla="*/ 1273969 h 1459706"/>
                <a:gd name="connsiteX32" fmla="*/ 300038 w 590550"/>
                <a:gd name="connsiteY32" fmla="*/ 1202531 h 1459706"/>
                <a:gd name="connsiteX33" fmla="*/ 292894 w 590550"/>
                <a:gd name="connsiteY33" fmla="*/ 1126331 h 1459706"/>
                <a:gd name="connsiteX34" fmla="*/ 259556 w 590550"/>
                <a:gd name="connsiteY34" fmla="*/ 728663 h 145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550" h="1459706">
                  <a:moveTo>
                    <a:pt x="259556" y="728663"/>
                  </a:moveTo>
                  <a:lnTo>
                    <a:pt x="223838" y="454819"/>
                  </a:lnTo>
                  <a:lnTo>
                    <a:pt x="192881" y="271463"/>
                  </a:lnTo>
                  <a:lnTo>
                    <a:pt x="173831" y="214313"/>
                  </a:lnTo>
                  <a:lnTo>
                    <a:pt x="154781" y="173831"/>
                  </a:lnTo>
                  <a:lnTo>
                    <a:pt x="123825" y="133350"/>
                  </a:lnTo>
                  <a:lnTo>
                    <a:pt x="88106" y="104775"/>
                  </a:lnTo>
                  <a:lnTo>
                    <a:pt x="57150" y="85725"/>
                  </a:lnTo>
                  <a:lnTo>
                    <a:pt x="30956" y="69056"/>
                  </a:lnTo>
                  <a:lnTo>
                    <a:pt x="4763" y="45244"/>
                  </a:lnTo>
                  <a:lnTo>
                    <a:pt x="0" y="28575"/>
                  </a:lnTo>
                  <a:lnTo>
                    <a:pt x="2381" y="11906"/>
                  </a:lnTo>
                  <a:lnTo>
                    <a:pt x="14288" y="0"/>
                  </a:lnTo>
                  <a:lnTo>
                    <a:pt x="80963" y="0"/>
                  </a:lnTo>
                  <a:lnTo>
                    <a:pt x="200025" y="7144"/>
                  </a:lnTo>
                  <a:lnTo>
                    <a:pt x="378619" y="19050"/>
                  </a:lnTo>
                  <a:lnTo>
                    <a:pt x="409575" y="209550"/>
                  </a:lnTo>
                  <a:lnTo>
                    <a:pt x="457200" y="616744"/>
                  </a:lnTo>
                  <a:lnTo>
                    <a:pt x="500063" y="769144"/>
                  </a:lnTo>
                  <a:lnTo>
                    <a:pt x="547688" y="1166813"/>
                  </a:lnTo>
                  <a:lnTo>
                    <a:pt x="590550" y="1285875"/>
                  </a:lnTo>
                  <a:lnTo>
                    <a:pt x="576263" y="1354931"/>
                  </a:lnTo>
                  <a:lnTo>
                    <a:pt x="557213" y="1409700"/>
                  </a:lnTo>
                  <a:lnTo>
                    <a:pt x="531019" y="1447800"/>
                  </a:lnTo>
                  <a:lnTo>
                    <a:pt x="509588" y="1459706"/>
                  </a:lnTo>
                  <a:lnTo>
                    <a:pt x="490538" y="1459706"/>
                  </a:lnTo>
                  <a:lnTo>
                    <a:pt x="466725" y="1452563"/>
                  </a:lnTo>
                  <a:lnTo>
                    <a:pt x="421481" y="1426369"/>
                  </a:lnTo>
                  <a:lnTo>
                    <a:pt x="397669" y="1407319"/>
                  </a:lnTo>
                  <a:lnTo>
                    <a:pt x="364331" y="1364456"/>
                  </a:lnTo>
                  <a:lnTo>
                    <a:pt x="338138" y="1326356"/>
                  </a:lnTo>
                  <a:lnTo>
                    <a:pt x="314325" y="1273969"/>
                  </a:lnTo>
                  <a:lnTo>
                    <a:pt x="300038" y="1202531"/>
                  </a:lnTo>
                  <a:lnTo>
                    <a:pt x="292894" y="1126331"/>
                  </a:lnTo>
                  <a:lnTo>
                    <a:pt x="259556" y="728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7">
              <a:extLst>
                <a:ext uri="{FF2B5EF4-FFF2-40B4-BE49-F238E27FC236}">
                  <a16:creationId xmlns:a16="http://schemas.microsoft.com/office/drawing/2014/main" id="{238E752D-87A2-4B24-AB10-7B8BD2DB2727}"/>
                </a:ext>
              </a:extLst>
            </p:cNvPr>
            <p:cNvSpPr/>
            <p:nvPr/>
          </p:nvSpPr>
          <p:spPr>
            <a:xfrm>
              <a:off x="3292475" y="1485900"/>
              <a:ext cx="3797300" cy="523875"/>
            </a:xfrm>
            <a:custGeom>
              <a:avLst/>
              <a:gdLst>
                <a:gd name="connsiteX0" fmla="*/ 2352675 w 3797300"/>
                <a:gd name="connsiteY0" fmla="*/ 320675 h 523875"/>
                <a:gd name="connsiteX1" fmla="*/ 1641475 w 3797300"/>
                <a:gd name="connsiteY1" fmla="*/ 381000 h 523875"/>
                <a:gd name="connsiteX2" fmla="*/ 1327150 w 3797300"/>
                <a:gd name="connsiteY2" fmla="*/ 403225 h 523875"/>
                <a:gd name="connsiteX3" fmla="*/ 990600 w 3797300"/>
                <a:gd name="connsiteY3" fmla="*/ 434975 h 523875"/>
                <a:gd name="connsiteX4" fmla="*/ 441325 w 3797300"/>
                <a:gd name="connsiteY4" fmla="*/ 485775 h 523875"/>
                <a:gd name="connsiteX5" fmla="*/ 28575 w 3797300"/>
                <a:gd name="connsiteY5" fmla="*/ 523875 h 523875"/>
                <a:gd name="connsiteX6" fmla="*/ 0 w 3797300"/>
                <a:gd name="connsiteY6" fmla="*/ 314325 h 523875"/>
                <a:gd name="connsiteX7" fmla="*/ 327025 w 3797300"/>
                <a:gd name="connsiteY7" fmla="*/ 301625 h 523875"/>
                <a:gd name="connsiteX8" fmla="*/ 1092200 w 3797300"/>
                <a:gd name="connsiteY8" fmla="*/ 257175 h 523875"/>
                <a:gd name="connsiteX9" fmla="*/ 1631950 w 3797300"/>
                <a:gd name="connsiteY9" fmla="*/ 215900 h 523875"/>
                <a:gd name="connsiteX10" fmla="*/ 2070100 w 3797300"/>
                <a:gd name="connsiteY10" fmla="*/ 177800 h 523875"/>
                <a:gd name="connsiteX11" fmla="*/ 2549525 w 3797300"/>
                <a:gd name="connsiteY11" fmla="*/ 133350 h 523875"/>
                <a:gd name="connsiteX12" fmla="*/ 2914650 w 3797300"/>
                <a:gd name="connsiteY12" fmla="*/ 88900 h 523875"/>
                <a:gd name="connsiteX13" fmla="*/ 3146425 w 3797300"/>
                <a:gd name="connsiteY13" fmla="*/ 47625 h 523875"/>
                <a:gd name="connsiteX14" fmla="*/ 3295650 w 3797300"/>
                <a:gd name="connsiteY14" fmla="*/ 6350 h 523875"/>
                <a:gd name="connsiteX15" fmla="*/ 3321050 w 3797300"/>
                <a:gd name="connsiteY15" fmla="*/ 0 h 523875"/>
                <a:gd name="connsiteX16" fmla="*/ 3362325 w 3797300"/>
                <a:gd name="connsiteY16" fmla="*/ 6350 h 523875"/>
                <a:gd name="connsiteX17" fmla="*/ 3435350 w 3797300"/>
                <a:gd name="connsiteY17" fmla="*/ 31750 h 523875"/>
                <a:gd name="connsiteX18" fmla="*/ 3479800 w 3797300"/>
                <a:gd name="connsiteY18" fmla="*/ 57150 h 523875"/>
                <a:gd name="connsiteX19" fmla="*/ 3546475 w 3797300"/>
                <a:gd name="connsiteY19" fmla="*/ 107950 h 523875"/>
                <a:gd name="connsiteX20" fmla="*/ 3629025 w 3797300"/>
                <a:gd name="connsiteY20" fmla="*/ 184150 h 523875"/>
                <a:gd name="connsiteX21" fmla="*/ 3692525 w 3797300"/>
                <a:gd name="connsiteY21" fmla="*/ 250825 h 523875"/>
                <a:gd name="connsiteX22" fmla="*/ 3743325 w 3797300"/>
                <a:gd name="connsiteY22" fmla="*/ 314325 h 523875"/>
                <a:gd name="connsiteX23" fmla="*/ 3775075 w 3797300"/>
                <a:gd name="connsiteY23" fmla="*/ 358775 h 523875"/>
                <a:gd name="connsiteX24" fmla="*/ 3790950 w 3797300"/>
                <a:gd name="connsiteY24" fmla="*/ 393700 h 523875"/>
                <a:gd name="connsiteX25" fmla="*/ 3797300 w 3797300"/>
                <a:gd name="connsiteY25" fmla="*/ 422275 h 523875"/>
                <a:gd name="connsiteX26" fmla="*/ 3790950 w 3797300"/>
                <a:gd name="connsiteY26" fmla="*/ 457200 h 523875"/>
                <a:gd name="connsiteX27" fmla="*/ 3781425 w 3797300"/>
                <a:gd name="connsiteY27" fmla="*/ 476250 h 523875"/>
                <a:gd name="connsiteX28" fmla="*/ 3762375 w 3797300"/>
                <a:gd name="connsiteY28" fmla="*/ 488950 h 523875"/>
                <a:gd name="connsiteX29" fmla="*/ 3714750 w 3797300"/>
                <a:gd name="connsiteY29" fmla="*/ 492125 h 523875"/>
                <a:gd name="connsiteX30" fmla="*/ 3654425 w 3797300"/>
                <a:gd name="connsiteY30" fmla="*/ 492125 h 523875"/>
                <a:gd name="connsiteX31" fmla="*/ 3629025 w 3797300"/>
                <a:gd name="connsiteY31" fmla="*/ 492125 h 523875"/>
                <a:gd name="connsiteX32" fmla="*/ 3213100 w 3797300"/>
                <a:gd name="connsiteY32" fmla="*/ 288925 h 523875"/>
                <a:gd name="connsiteX33" fmla="*/ 3159125 w 3797300"/>
                <a:gd name="connsiteY33" fmla="*/ 269875 h 523875"/>
                <a:gd name="connsiteX34" fmla="*/ 3041650 w 3797300"/>
                <a:gd name="connsiteY34" fmla="*/ 266700 h 523875"/>
                <a:gd name="connsiteX35" fmla="*/ 2784475 w 3797300"/>
                <a:gd name="connsiteY35" fmla="*/ 282575 h 523875"/>
                <a:gd name="connsiteX36" fmla="*/ 2352675 w 3797300"/>
                <a:gd name="connsiteY36" fmla="*/ 32067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797300" h="523875">
                  <a:moveTo>
                    <a:pt x="2352675" y="320675"/>
                  </a:moveTo>
                  <a:lnTo>
                    <a:pt x="1641475" y="381000"/>
                  </a:lnTo>
                  <a:lnTo>
                    <a:pt x="1327150" y="403225"/>
                  </a:lnTo>
                  <a:lnTo>
                    <a:pt x="990600" y="434975"/>
                  </a:lnTo>
                  <a:lnTo>
                    <a:pt x="441325" y="485775"/>
                  </a:lnTo>
                  <a:lnTo>
                    <a:pt x="28575" y="523875"/>
                  </a:lnTo>
                  <a:lnTo>
                    <a:pt x="0" y="314325"/>
                  </a:lnTo>
                  <a:lnTo>
                    <a:pt x="327025" y="301625"/>
                  </a:lnTo>
                  <a:lnTo>
                    <a:pt x="1092200" y="257175"/>
                  </a:lnTo>
                  <a:lnTo>
                    <a:pt x="1631950" y="215900"/>
                  </a:lnTo>
                  <a:lnTo>
                    <a:pt x="2070100" y="177800"/>
                  </a:lnTo>
                  <a:lnTo>
                    <a:pt x="2549525" y="133350"/>
                  </a:lnTo>
                  <a:lnTo>
                    <a:pt x="2914650" y="88900"/>
                  </a:lnTo>
                  <a:lnTo>
                    <a:pt x="3146425" y="47625"/>
                  </a:lnTo>
                  <a:lnTo>
                    <a:pt x="3295650" y="6350"/>
                  </a:lnTo>
                  <a:lnTo>
                    <a:pt x="3321050" y="0"/>
                  </a:lnTo>
                  <a:lnTo>
                    <a:pt x="3362325" y="6350"/>
                  </a:lnTo>
                  <a:lnTo>
                    <a:pt x="3435350" y="31750"/>
                  </a:lnTo>
                  <a:lnTo>
                    <a:pt x="3479800" y="57150"/>
                  </a:lnTo>
                  <a:lnTo>
                    <a:pt x="3546475" y="107950"/>
                  </a:lnTo>
                  <a:lnTo>
                    <a:pt x="3629025" y="184150"/>
                  </a:lnTo>
                  <a:lnTo>
                    <a:pt x="3692525" y="250825"/>
                  </a:lnTo>
                  <a:lnTo>
                    <a:pt x="3743325" y="314325"/>
                  </a:lnTo>
                  <a:lnTo>
                    <a:pt x="3775075" y="358775"/>
                  </a:lnTo>
                  <a:lnTo>
                    <a:pt x="3790950" y="393700"/>
                  </a:lnTo>
                  <a:lnTo>
                    <a:pt x="3797300" y="422275"/>
                  </a:lnTo>
                  <a:lnTo>
                    <a:pt x="3790950" y="457200"/>
                  </a:lnTo>
                  <a:lnTo>
                    <a:pt x="3781425" y="476250"/>
                  </a:lnTo>
                  <a:lnTo>
                    <a:pt x="3762375" y="488950"/>
                  </a:lnTo>
                  <a:lnTo>
                    <a:pt x="3714750" y="492125"/>
                  </a:lnTo>
                  <a:lnTo>
                    <a:pt x="3654425" y="492125"/>
                  </a:lnTo>
                  <a:lnTo>
                    <a:pt x="3629025" y="492125"/>
                  </a:lnTo>
                  <a:lnTo>
                    <a:pt x="3213100" y="288925"/>
                  </a:lnTo>
                  <a:lnTo>
                    <a:pt x="3159125" y="269875"/>
                  </a:lnTo>
                  <a:lnTo>
                    <a:pt x="3041650" y="266700"/>
                  </a:lnTo>
                  <a:lnTo>
                    <a:pt x="2784475" y="282575"/>
                  </a:lnTo>
                  <a:lnTo>
                    <a:pt x="2352675" y="320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9">
              <a:extLst>
                <a:ext uri="{FF2B5EF4-FFF2-40B4-BE49-F238E27FC236}">
                  <a16:creationId xmlns:a16="http://schemas.microsoft.com/office/drawing/2014/main" id="{2BF758C4-E90D-4D16-B526-08BEADD6E3F8}"/>
                </a:ext>
              </a:extLst>
            </p:cNvPr>
            <p:cNvSpPr/>
            <p:nvPr/>
          </p:nvSpPr>
          <p:spPr>
            <a:xfrm>
              <a:off x="6038850" y="1697038"/>
              <a:ext cx="933450" cy="750887"/>
            </a:xfrm>
            <a:custGeom>
              <a:avLst/>
              <a:gdLst>
                <a:gd name="connsiteX0" fmla="*/ 271463 w 933450"/>
                <a:gd name="connsiteY0" fmla="*/ 440532 h 750094"/>
                <a:gd name="connsiteX1" fmla="*/ 383381 w 933450"/>
                <a:gd name="connsiteY1" fmla="*/ 314325 h 750094"/>
                <a:gd name="connsiteX2" fmla="*/ 435769 w 933450"/>
                <a:gd name="connsiteY2" fmla="*/ 250032 h 750094"/>
                <a:gd name="connsiteX3" fmla="*/ 461963 w 933450"/>
                <a:gd name="connsiteY3" fmla="*/ 214313 h 750094"/>
                <a:gd name="connsiteX4" fmla="*/ 476250 w 933450"/>
                <a:gd name="connsiteY4" fmla="*/ 188119 h 750094"/>
                <a:gd name="connsiteX5" fmla="*/ 488156 w 933450"/>
                <a:gd name="connsiteY5" fmla="*/ 154782 h 750094"/>
                <a:gd name="connsiteX6" fmla="*/ 490538 w 933450"/>
                <a:gd name="connsiteY6" fmla="*/ 128588 h 750094"/>
                <a:gd name="connsiteX7" fmla="*/ 485775 w 933450"/>
                <a:gd name="connsiteY7" fmla="*/ 104775 h 750094"/>
                <a:gd name="connsiteX8" fmla="*/ 433388 w 933450"/>
                <a:gd name="connsiteY8" fmla="*/ 0 h 750094"/>
                <a:gd name="connsiteX9" fmla="*/ 933450 w 933450"/>
                <a:gd name="connsiteY9" fmla="*/ 230982 h 750094"/>
                <a:gd name="connsiteX10" fmla="*/ 897731 w 933450"/>
                <a:gd name="connsiteY10" fmla="*/ 278607 h 750094"/>
                <a:gd name="connsiteX11" fmla="*/ 842963 w 933450"/>
                <a:gd name="connsiteY11" fmla="*/ 285750 h 750094"/>
                <a:gd name="connsiteX12" fmla="*/ 747713 w 933450"/>
                <a:gd name="connsiteY12" fmla="*/ 304800 h 750094"/>
                <a:gd name="connsiteX13" fmla="*/ 688181 w 933450"/>
                <a:gd name="connsiteY13" fmla="*/ 321469 h 750094"/>
                <a:gd name="connsiteX14" fmla="*/ 635794 w 933450"/>
                <a:gd name="connsiteY14" fmla="*/ 345282 h 750094"/>
                <a:gd name="connsiteX15" fmla="*/ 559594 w 933450"/>
                <a:gd name="connsiteY15" fmla="*/ 400050 h 750094"/>
                <a:gd name="connsiteX16" fmla="*/ 397669 w 933450"/>
                <a:gd name="connsiteY16" fmla="*/ 514350 h 750094"/>
                <a:gd name="connsiteX17" fmla="*/ 257175 w 933450"/>
                <a:gd name="connsiteY17" fmla="*/ 607219 h 750094"/>
                <a:gd name="connsiteX18" fmla="*/ 78581 w 933450"/>
                <a:gd name="connsiteY18" fmla="*/ 709613 h 750094"/>
                <a:gd name="connsiteX19" fmla="*/ 16669 w 933450"/>
                <a:gd name="connsiteY19" fmla="*/ 750094 h 750094"/>
                <a:gd name="connsiteX20" fmla="*/ 0 w 933450"/>
                <a:gd name="connsiteY20" fmla="*/ 678657 h 750094"/>
                <a:gd name="connsiteX21" fmla="*/ 90488 w 933450"/>
                <a:gd name="connsiteY21" fmla="*/ 609600 h 750094"/>
                <a:gd name="connsiteX22" fmla="*/ 154781 w 933450"/>
                <a:gd name="connsiteY22" fmla="*/ 557213 h 750094"/>
                <a:gd name="connsiteX23" fmla="*/ 271463 w 933450"/>
                <a:gd name="connsiteY23" fmla="*/ 440532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33450" h="750094">
                  <a:moveTo>
                    <a:pt x="271463" y="440532"/>
                  </a:moveTo>
                  <a:lnTo>
                    <a:pt x="383381" y="314325"/>
                  </a:lnTo>
                  <a:lnTo>
                    <a:pt x="435769" y="250032"/>
                  </a:lnTo>
                  <a:lnTo>
                    <a:pt x="461963" y="214313"/>
                  </a:lnTo>
                  <a:lnTo>
                    <a:pt x="476250" y="188119"/>
                  </a:lnTo>
                  <a:lnTo>
                    <a:pt x="488156" y="154782"/>
                  </a:lnTo>
                  <a:lnTo>
                    <a:pt x="490538" y="128588"/>
                  </a:lnTo>
                  <a:lnTo>
                    <a:pt x="485775" y="104775"/>
                  </a:lnTo>
                  <a:lnTo>
                    <a:pt x="433388" y="0"/>
                  </a:lnTo>
                  <a:lnTo>
                    <a:pt x="933450" y="230982"/>
                  </a:lnTo>
                  <a:lnTo>
                    <a:pt x="897731" y="278607"/>
                  </a:lnTo>
                  <a:lnTo>
                    <a:pt x="842963" y="285750"/>
                  </a:lnTo>
                  <a:lnTo>
                    <a:pt x="747713" y="304800"/>
                  </a:lnTo>
                  <a:lnTo>
                    <a:pt x="688181" y="321469"/>
                  </a:lnTo>
                  <a:lnTo>
                    <a:pt x="635794" y="345282"/>
                  </a:lnTo>
                  <a:lnTo>
                    <a:pt x="559594" y="400050"/>
                  </a:lnTo>
                  <a:lnTo>
                    <a:pt x="397669" y="514350"/>
                  </a:lnTo>
                  <a:lnTo>
                    <a:pt x="257175" y="607219"/>
                  </a:lnTo>
                  <a:lnTo>
                    <a:pt x="78581" y="709613"/>
                  </a:lnTo>
                  <a:lnTo>
                    <a:pt x="16669" y="750094"/>
                  </a:lnTo>
                  <a:lnTo>
                    <a:pt x="0" y="678657"/>
                  </a:lnTo>
                  <a:lnTo>
                    <a:pt x="90488" y="609600"/>
                  </a:lnTo>
                  <a:lnTo>
                    <a:pt x="154781" y="557213"/>
                  </a:lnTo>
                  <a:lnTo>
                    <a:pt x="271463" y="4405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0">
              <a:extLst>
                <a:ext uri="{FF2B5EF4-FFF2-40B4-BE49-F238E27FC236}">
                  <a16:creationId xmlns:a16="http://schemas.microsoft.com/office/drawing/2014/main" id="{DADE6B00-8205-4062-B4B4-8073F9BB0A52}"/>
                </a:ext>
              </a:extLst>
            </p:cNvPr>
            <p:cNvSpPr/>
            <p:nvPr/>
          </p:nvSpPr>
          <p:spPr>
            <a:xfrm>
              <a:off x="3481388" y="2217738"/>
              <a:ext cx="2600325" cy="482600"/>
            </a:xfrm>
            <a:custGeom>
              <a:avLst/>
              <a:gdLst>
                <a:gd name="connsiteX0" fmla="*/ 1104900 w 2600325"/>
                <a:gd name="connsiteY0" fmla="*/ 366712 h 483394"/>
                <a:gd name="connsiteX1" fmla="*/ 721518 w 2600325"/>
                <a:gd name="connsiteY1" fmla="*/ 431006 h 483394"/>
                <a:gd name="connsiteX2" fmla="*/ 521493 w 2600325"/>
                <a:gd name="connsiteY2" fmla="*/ 471487 h 483394"/>
                <a:gd name="connsiteX3" fmla="*/ 476250 w 2600325"/>
                <a:gd name="connsiteY3" fmla="*/ 481012 h 483394"/>
                <a:gd name="connsiteX4" fmla="*/ 442912 w 2600325"/>
                <a:gd name="connsiteY4" fmla="*/ 483394 h 483394"/>
                <a:gd name="connsiteX5" fmla="*/ 390525 w 2600325"/>
                <a:gd name="connsiteY5" fmla="*/ 478631 h 483394"/>
                <a:gd name="connsiteX6" fmla="*/ 342900 w 2600325"/>
                <a:gd name="connsiteY6" fmla="*/ 471487 h 483394"/>
                <a:gd name="connsiteX7" fmla="*/ 290512 w 2600325"/>
                <a:gd name="connsiteY7" fmla="*/ 450056 h 483394"/>
                <a:gd name="connsiteX8" fmla="*/ 245268 w 2600325"/>
                <a:gd name="connsiteY8" fmla="*/ 426244 h 483394"/>
                <a:gd name="connsiteX9" fmla="*/ 180975 w 2600325"/>
                <a:gd name="connsiteY9" fmla="*/ 385762 h 483394"/>
                <a:gd name="connsiteX10" fmla="*/ 107156 w 2600325"/>
                <a:gd name="connsiteY10" fmla="*/ 321469 h 483394"/>
                <a:gd name="connsiteX11" fmla="*/ 54768 w 2600325"/>
                <a:gd name="connsiteY11" fmla="*/ 259556 h 483394"/>
                <a:gd name="connsiteX12" fmla="*/ 26193 w 2600325"/>
                <a:gd name="connsiteY12" fmla="*/ 226219 h 483394"/>
                <a:gd name="connsiteX13" fmla="*/ 7143 w 2600325"/>
                <a:gd name="connsiteY13" fmla="*/ 185737 h 483394"/>
                <a:gd name="connsiteX14" fmla="*/ 0 w 2600325"/>
                <a:gd name="connsiteY14" fmla="*/ 157162 h 483394"/>
                <a:gd name="connsiteX15" fmla="*/ 0 w 2600325"/>
                <a:gd name="connsiteY15" fmla="*/ 135731 h 483394"/>
                <a:gd name="connsiteX16" fmla="*/ 4762 w 2600325"/>
                <a:gd name="connsiteY16" fmla="*/ 121444 h 483394"/>
                <a:gd name="connsiteX17" fmla="*/ 19050 w 2600325"/>
                <a:gd name="connsiteY17" fmla="*/ 116681 h 483394"/>
                <a:gd name="connsiteX18" fmla="*/ 35718 w 2600325"/>
                <a:gd name="connsiteY18" fmla="*/ 119062 h 483394"/>
                <a:gd name="connsiteX19" fmla="*/ 85725 w 2600325"/>
                <a:gd name="connsiteY19" fmla="*/ 145256 h 483394"/>
                <a:gd name="connsiteX20" fmla="*/ 138112 w 2600325"/>
                <a:gd name="connsiteY20" fmla="*/ 183356 h 483394"/>
                <a:gd name="connsiteX21" fmla="*/ 207168 w 2600325"/>
                <a:gd name="connsiteY21" fmla="*/ 216694 h 483394"/>
                <a:gd name="connsiteX22" fmla="*/ 290512 w 2600325"/>
                <a:gd name="connsiteY22" fmla="*/ 235744 h 483394"/>
                <a:gd name="connsiteX23" fmla="*/ 392906 w 2600325"/>
                <a:gd name="connsiteY23" fmla="*/ 247650 h 483394"/>
                <a:gd name="connsiteX24" fmla="*/ 481012 w 2600325"/>
                <a:gd name="connsiteY24" fmla="*/ 245269 h 483394"/>
                <a:gd name="connsiteX25" fmla="*/ 633412 w 2600325"/>
                <a:gd name="connsiteY25" fmla="*/ 230981 h 483394"/>
                <a:gd name="connsiteX26" fmla="*/ 938212 w 2600325"/>
                <a:gd name="connsiteY26" fmla="*/ 202406 h 483394"/>
                <a:gd name="connsiteX27" fmla="*/ 1273968 w 2600325"/>
                <a:gd name="connsiteY27" fmla="*/ 161925 h 483394"/>
                <a:gd name="connsiteX28" fmla="*/ 1564481 w 2600325"/>
                <a:gd name="connsiteY28" fmla="*/ 116681 h 483394"/>
                <a:gd name="connsiteX29" fmla="*/ 1824037 w 2600325"/>
                <a:gd name="connsiteY29" fmla="*/ 90487 h 483394"/>
                <a:gd name="connsiteX30" fmla="*/ 1945481 w 2600325"/>
                <a:gd name="connsiteY30" fmla="*/ 71437 h 483394"/>
                <a:gd name="connsiteX31" fmla="*/ 2043112 w 2600325"/>
                <a:gd name="connsiteY31" fmla="*/ 42862 h 483394"/>
                <a:gd name="connsiteX32" fmla="*/ 2121693 w 2600325"/>
                <a:gd name="connsiteY32" fmla="*/ 9525 h 483394"/>
                <a:gd name="connsiteX33" fmla="*/ 2159793 w 2600325"/>
                <a:gd name="connsiteY33" fmla="*/ 0 h 483394"/>
                <a:gd name="connsiteX34" fmla="*/ 2207418 w 2600325"/>
                <a:gd name="connsiteY34" fmla="*/ 0 h 483394"/>
                <a:gd name="connsiteX35" fmla="*/ 2266950 w 2600325"/>
                <a:gd name="connsiteY35" fmla="*/ 9525 h 483394"/>
                <a:gd name="connsiteX36" fmla="*/ 2386012 w 2600325"/>
                <a:gd name="connsiteY36" fmla="*/ 50006 h 483394"/>
                <a:gd name="connsiteX37" fmla="*/ 2593181 w 2600325"/>
                <a:gd name="connsiteY37" fmla="*/ 145256 h 483394"/>
                <a:gd name="connsiteX38" fmla="*/ 2600325 w 2600325"/>
                <a:gd name="connsiteY38" fmla="*/ 209550 h 483394"/>
                <a:gd name="connsiteX39" fmla="*/ 2574131 w 2600325"/>
                <a:gd name="connsiteY39" fmla="*/ 235744 h 483394"/>
                <a:gd name="connsiteX40" fmla="*/ 2526506 w 2600325"/>
                <a:gd name="connsiteY40" fmla="*/ 252412 h 483394"/>
                <a:gd name="connsiteX41" fmla="*/ 2466975 w 2600325"/>
                <a:gd name="connsiteY41" fmla="*/ 257175 h 483394"/>
                <a:gd name="connsiteX42" fmla="*/ 2402681 w 2600325"/>
                <a:gd name="connsiteY42" fmla="*/ 257175 h 483394"/>
                <a:gd name="connsiteX43" fmla="*/ 2231231 w 2600325"/>
                <a:gd name="connsiteY43" fmla="*/ 252412 h 483394"/>
                <a:gd name="connsiteX44" fmla="*/ 2081212 w 2600325"/>
                <a:gd name="connsiteY44" fmla="*/ 254794 h 483394"/>
                <a:gd name="connsiteX45" fmla="*/ 1845468 w 2600325"/>
                <a:gd name="connsiteY45" fmla="*/ 264319 h 483394"/>
                <a:gd name="connsiteX46" fmla="*/ 1550193 w 2600325"/>
                <a:gd name="connsiteY46" fmla="*/ 297656 h 483394"/>
                <a:gd name="connsiteX47" fmla="*/ 1281112 w 2600325"/>
                <a:gd name="connsiteY47" fmla="*/ 345281 h 483394"/>
                <a:gd name="connsiteX48" fmla="*/ 1104900 w 2600325"/>
                <a:gd name="connsiteY48" fmla="*/ 366712 h 48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600325" h="483394">
                  <a:moveTo>
                    <a:pt x="1104900" y="366712"/>
                  </a:moveTo>
                  <a:lnTo>
                    <a:pt x="721518" y="431006"/>
                  </a:lnTo>
                  <a:lnTo>
                    <a:pt x="521493" y="471487"/>
                  </a:lnTo>
                  <a:lnTo>
                    <a:pt x="476250" y="481012"/>
                  </a:lnTo>
                  <a:lnTo>
                    <a:pt x="442912" y="483394"/>
                  </a:lnTo>
                  <a:lnTo>
                    <a:pt x="390525" y="478631"/>
                  </a:lnTo>
                  <a:lnTo>
                    <a:pt x="342900" y="471487"/>
                  </a:lnTo>
                  <a:lnTo>
                    <a:pt x="290512" y="450056"/>
                  </a:lnTo>
                  <a:lnTo>
                    <a:pt x="245268" y="426244"/>
                  </a:lnTo>
                  <a:lnTo>
                    <a:pt x="180975" y="385762"/>
                  </a:lnTo>
                  <a:lnTo>
                    <a:pt x="107156" y="321469"/>
                  </a:lnTo>
                  <a:lnTo>
                    <a:pt x="54768" y="259556"/>
                  </a:lnTo>
                  <a:lnTo>
                    <a:pt x="26193" y="226219"/>
                  </a:lnTo>
                  <a:lnTo>
                    <a:pt x="7143" y="185737"/>
                  </a:lnTo>
                  <a:lnTo>
                    <a:pt x="0" y="157162"/>
                  </a:lnTo>
                  <a:lnTo>
                    <a:pt x="0" y="135731"/>
                  </a:lnTo>
                  <a:lnTo>
                    <a:pt x="4762" y="121444"/>
                  </a:lnTo>
                  <a:lnTo>
                    <a:pt x="19050" y="116681"/>
                  </a:lnTo>
                  <a:lnTo>
                    <a:pt x="35718" y="119062"/>
                  </a:lnTo>
                  <a:lnTo>
                    <a:pt x="85725" y="145256"/>
                  </a:lnTo>
                  <a:lnTo>
                    <a:pt x="138112" y="183356"/>
                  </a:lnTo>
                  <a:lnTo>
                    <a:pt x="207168" y="216694"/>
                  </a:lnTo>
                  <a:lnTo>
                    <a:pt x="290512" y="235744"/>
                  </a:lnTo>
                  <a:lnTo>
                    <a:pt x="392906" y="247650"/>
                  </a:lnTo>
                  <a:lnTo>
                    <a:pt x="481012" y="245269"/>
                  </a:lnTo>
                  <a:lnTo>
                    <a:pt x="633412" y="230981"/>
                  </a:lnTo>
                  <a:lnTo>
                    <a:pt x="938212" y="202406"/>
                  </a:lnTo>
                  <a:lnTo>
                    <a:pt x="1273968" y="161925"/>
                  </a:lnTo>
                  <a:lnTo>
                    <a:pt x="1564481" y="116681"/>
                  </a:lnTo>
                  <a:lnTo>
                    <a:pt x="1824037" y="90487"/>
                  </a:lnTo>
                  <a:lnTo>
                    <a:pt x="1945481" y="71437"/>
                  </a:lnTo>
                  <a:lnTo>
                    <a:pt x="2043112" y="42862"/>
                  </a:lnTo>
                  <a:lnTo>
                    <a:pt x="2121693" y="9525"/>
                  </a:lnTo>
                  <a:lnTo>
                    <a:pt x="2159793" y="0"/>
                  </a:lnTo>
                  <a:lnTo>
                    <a:pt x="2207418" y="0"/>
                  </a:lnTo>
                  <a:lnTo>
                    <a:pt x="2266950" y="9525"/>
                  </a:lnTo>
                  <a:lnTo>
                    <a:pt x="2386012" y="50006"/>
                  </a:lnTo>
                  <a:lnTo>
                    <a:pt x="2593181" y="145256"/>
                  </a:lnTo>
                  <a:lnTo>
                    <a:pt x="2600325" y="209550"/>
                  </a:lnTo>
                  <a:lnTo>
                    <a:pt x="2574131" y="235744"/>
                  </a:lnTo>
                  <a:lnTo>
                    <a:pt x="2526506" y="252412"/>
                  </a:lnTo>
                  <a:lnTo>
                    <a:pt x="2466975" y="257175"/>
                  </a:lnTo>
                  <a:lnTo>
                    <a:pt x="2402681" y="257175"/>
                  </a:lnTo>
                  <a:lnTo>
                    <a:pt x="2231231" y="252412"/>
                  </a:lnTo>
                  <a:lnTo>
                    <a:pt x="2081212" y="254794"/>
                  </a:lnTo>
                  <a:lnTo>
                    <a:pt x="1845468" y="264319"/>
                  </a:lnTo>
                  <a:lnTo>
                    <a:pt x="1550193" y="297656"/>
                  </a:lnTo>
                  <a:lnTo>
                    <a:pt x="1281112" y="345281"/>
                  </a:lnTo>
                  <a:lnTo>
                    <a:pt x="1104900" y="366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2">
              <a:extLst>
                <a:ext uri="{FF2B5EF4-FFF2-40B4-BE49-F238E27FC236}">
                  <a16:creationId xmlns:a16="http://schemas.microsoft.com/office/drawing/2014/main" id="{FCB3ED98-BFB6-4549-9D71-363ACB87497E}"/>
                </a:ext>
              </a:extLst>
            </p:cNvPr>
            <p:cNvSpPr/>
            <p:nvPr/>
          </p:nvSpPr>
          <p:spPr>
            <a:xfrm>
              <a:off x="3689350" y="2773363"/>
              <a:ext cx="2762250" cy="1431925"/>
            </a:xfrm>
            <a:custGeom>
              <a:avLst/>
              <a:gdLst>
                <a:gd name="connsiteX0" fmla="*/ 711994 w 2762250"/>
                <a:gd name="connsiteY0" fmla="*/ 371475 h 1431132"/>
                <a:gd name="connsiteX1" fmla="*/ 69057 w 2762250"/>
                <a:gd name="connsiteY1" fmla="*/ 419100 h 1431132"/>
                <a:gd name="connsiteX2" fmla="*/ 0 w 2762250"/>
                <a:gd name="connsiteY2" fmla="*/ 230982 h 1431132"/>
                <a:gd name="connsiteX3" fmla="*/ 111919 w 2762250"/>
                <a:gd name="connsiteY3" fmla="*/ 223838 h 1431132"/>
                <a:gd name="connsiteX4" fmla="*/ 373857 w 2762250"/>
                <a:gd name="connsiteY4" fmla="*/ 214313 h 1431132"/>
                <a:gd name="connsiteX5" fmla="*/ 735807 w 2762250"/>
                <a:gd name="connsiteY5" fmla="*/ 190500 h 1431132"/>
                <a:gd name="connsiteX6" fmla="*/ 1081088 w 2762250"/>
                <a:gd name="connsiteY6" fmla="*/ 159544 h 1431132"/>
                <a:gd name="connsiteX7" fmla="*/ 1343025 w 2762250"/>
                <a:gd name="connsiteY7" fmla="*/ 119063 h 1431132"/>
                <a:gd name="connsiteX8" fmla="*/ 1616869 w 2762250"/>
                <a:gd name="connsiteY8" fmla="*/ 102394 h 1431132"/>
                <a:gd name="connsiteX9" fmla="*/ 1804988 w 2762250"/>
                <a:gd name="connsiteY9" fmla="*/ 88107 h 1431132"/>
                <a:gd name="connsiteX10" fmla="*/ 1993107 w 2762250"/>
                <a:gd name="connsiteY10" fmla="*/ 64294 h 1431132"/>
                <a:gd name="connsiteX11" fmla="*/ 2195513 w 2762250"/>
                <a:gd name="connsiteY11" fmla="*/ 35719 h 1431132"/>
                <a:gd name="connsiteX12" fmla="*/ 2386013 w 2762250"/>
                <a:gd name="connsiteY12" fmla="*/ 2382 h 1431132"/>
                <a:gd name="connsiteX13" fmla="*/ 2412207 w 2762250"/>
                <a:gd name="connsiteY13" fmla="*/ 0 h 1431132"/>
                <a:gd name="connsiteX14" fmla="*/ 2438400 w 2762250"/>
                <a:gd name="connsiteY14" fmla="*/ 7144 h 1431132"/>
                <a:gd name="connsiteX15" fmla="*/ 2497932 w 2762250"/>
                <a:gd name="connsiteY15" fmla="*/ 42863 h 1431132"/>
                <a:gd name="connsiteX16" fmla="*/ 2597944 w 2762250"/>
                <a:gd name="connsiteY16" fmla="*/ 126207 h 1431132"/>
                <a:gd name="connsiteX17" fmla="*/ 2686050 w 2762250"/>
                <a:gd name="connsiteY17" fmla="*/ 209550 h 1431132"/>
                <a:gd name="connsiteX18" fmla="*/ 2724150 w 2762250"/>
                <a:gd name="connsiteY18" fmla="*/ 245269 h 1431132"/>
                <a:gd name="connsiteX19" fmla="*/ 2745582 w 2762250"/>
                <a:gd name="connsiteY19" fmla="*/ 273844 h 1431132"/>
                <a:gd name="connsiteX20" fmla="*/ 2755107 w 2762250"/>
                <a:gd name="connsiteY20" fmla="*/ 290513 h 1431132"/>
                <a:gd name="connsiteX21" fmla="*/ 2762250 w 2762250"/>
                <a:gd name="connsiteY21" fmla="*/ 321469 h 1431132"/>
                <a:gd name="connsiteX22" fmla="*/ 2759869 w 2762250"/>
                <a:gd name="connsiteY22" fmla="*/ 342900 h 1431132"/>
                <a:gd name="connsiteX23" fmla="*/ 2750344 w 2762250"/>
                <a:gd name="connsiteY23" fmla="*/ 359569 h 1431132"/>
                <a:gd name="connsiteX24" fmla="*/ 2719388 w 2762250"/>
                <a:gd name="connsiteY24" fmla="*/ 381000 h 1431132"/>
                <a:gd name="connsiteX25" fmla="*/ 2690813 w 2762250"/>
                <a:gd name="connsiteY25" fmla="*/ 395288 h 1431132"/>
                <a:gd name="connsiteX26" fmla="*/ 2657475 w 2762250"/>
                <a:gd name="connsiteY26" fmla="*/ 454819 h 1431132"/>
                <a:gd name="connsiteX27" fmla="*/ 2609850 w 2762250"/>
                <a:gd name="connsiteY27" fmla="*/ 557213 h 1431132"/>
                <a:gd name="connsiteX28" fmla="*/ 2555082 w 2762250"/>
                <a:gd name="connsiteY28" fmla="*/ 731044 h 1431132"/>
                <a:gd name="connsiteX29" fmla="*/ 2490788 w 2762250"/>
                <a:gd name="connsiteY29" fmla="*/ 959644 h 1431132"/>
                <a:gd name="connsiteX30" fmla="*/ 2452688 w 2762250"/>
                <a:gd name="connsiteY30" fmla="*/ 1119188 h 1431132"/>
                <a:gd name="connsiteX31" fmla="*/ 2431257 w 2762250"/>
                <a:gd name="connsiteY31" fmla="*/ 1243013 h 1431132"/>
                <a:gd name="connsiteX32" fmla="*/ 2412207 w 2762250"/>
                <a:gd name="connsiteY32" fmla="*/ 1312069 h 1431132"/>
                <a:gd name="connsiteX33" fmla="*/ 2395538 w 2762250"/>
                <a:gd name="connsiteY33" fmla="*/ 1350169 h 1431132"/>
                <a:gd name="connsiteX34" fmla="*/ 2357438 w 2762250"/>
                <a:gd name="connsiteY34" fmla="*/ 1395413 h 1431132"/>
                <a:gd name="connsiteX35" fmla="*/ 2324100 w 2762250"/>
                <a:gd name="connsiteY35" fmla="*/ 1419225 h 1431132"/>
                <a:gd name="connsiteX36" fmla="*/ 2297907 w 2762250"/>
                <a:gd name="connsiteY36" fmla="*/ 1428750 h 1431132"/>
                <a:gd name="connsiteX37" fmla="*/ 2271713 w 2762250"/>
                <a:gd name="connsiteY37" fmla="*/ 1431132 h 1431132"/>
                <a:gd name="connsiteX38" fmla="*/ 2238375 w 2762250"/>
                <a:gd name="connsiteY38" fmla="*/ 1428750 h 1431132"/>
                <a:gd name="connsiteX39" fmla="*/ 2193132 w 2762250"/>
                <a:gd name="connsiteY39" fmla="*/ 1416844 h 1431132"/>
                <a:gd name="connsiteX40" fmla="*/ 2188369 w 2762250"/>
                <a:gd name="connsiteY40" fmla="*/ 1390650 h 1431132"/>
                <a:gd name="connsiteX41" fmla="*/ 2221707 w 2762250"/>
                <a:gd name="connsiteY41" fmla="*/ 1178719 h 1431132"/>
                <a:gd name="connsiteX42" fmla="*/ 2305050 w 2762250"/>
                <a:gd name="connsiteY42" fmla="*/ 816769 h 1431132"/>
                <a:gd name="connsiteX43" fmla="*/ 2328863 w 2762250"/>
                <a:gd name="connsiteY43" fmla="*/ 619125 h 1431132"/>
                <a:gd name="connsiteX44" fmla="*/ 2371725 w 2762250"/>
                <a:gd name="connsiteY44" fmla="*/ 354807 h 1431132"/>
                <a:gd name="connsiteX45" fmla="*/ 2374107 w 2762250"/>
                <a:gd name="connsiteY45" fmla="*/ 304800 h 1431132"/>
                <a:gd name="connsiteX46" fmla="*/ 2366963 w 2762250"/>
                <a:gd name="connsiteY46" fmla="*/ 280988 h 1431132"/>
                <a:gd name="connsiteX47" fmla="*/ 2355057 w 2762250"/>
                <a:gd name="connsiteY47" fmla="*/ 264319 h 1431132"/>
                <a:gd name="connsiteX48" fmla="*/ 2321719 w 2762250"/>
                <a:gd name="connsiteY48" fmla="*/ 242888 h 1431132"/>
                <a:gd name="connsiteX49" fmla="*/ 2288382 w 2762250"/>
                <a:gd name="connsiteY49" fmla="*/ 230982 h 1431132"/>
                <a:gd name="connsiteX50" fmla="*/ 2214563 w 2762250"/>
                <a:gd name="connsiteY50" fmla="*/ 233363 h 1431132"/>
                <a:gd name="connsiteX51" fmla="*/ 1966913 w 2762250"/>
                <a:gd name="connsiteY51" fmla="*/ 257175 h 1431132"/>
                <a:gd name="connsiteX52" fmla="*/ 1345407 w 2762250"/>
                <a:gd name="connsiteY52" fmla="*/ 292894 h 1431132"/>
                <a:gd name="connsiteX53" fmla="*/ 1054894 w 2762250"/>
                <a:gd name="connsiteY53" fmla="*/ 345282 h 1431132"/>
                <a:gd name="connsiteX54" fmla="*/ 711994 w 2762250"/>
                <a:gd name="connsiteY54" fmla="*/ 371475 h 1431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62250" h="1431132">
                  <a:moveTo>
                    <a:pt x="711994" y="371475"/>
                  </a:moveTo>
                  <a:lnTo>
                    <a:pt x="69057" y="419100"/>
                  </a:lnTo>
                  <a:lnTo>
                    <a:pt x="0" y="230982"/>
                  </a:lnTo>
                  <a:lnTo>
                    <a:pt x="111919" y="223838"/>
                  </a:lnTo>
                  <a:lnTo>
                    <a:pt x="373857" y="214313"/>
                  </a:lnTo>
                  <a:lnTo>
                    <a:pt x="735807" y="190500"/>
                  </a:lnTo>
                  <a:lnTo>
                    <a:pt x="1081088" y="159544"/>
                  </a:lnTo>
                  <a:lnTo>
                    <a:pt x="1343025" y="119063"/>
                  </a:lnTo>
                  <a:lnTo>
                    <a:pt x="1616869" y="102394"/>
                  </a:lnTo>
                  <a:lnTo>
                    <a:pt x="1804988" y="88107"/>
                  </a:lnTo>
                  <a:lnTo>
                    <a:pt x="1993107" y="64294"/>
                  </a:lnTo>
                  <a:lnTo>
                    <a:pt x="2195513" y="35719"/>
                  </a:lnTo>
                  <a:lnTo>
                    <a:pt x="2386013" y="2382"/>
                  </a:lnTo>
                  <a:lnTo>
                    <a:pt x="2412207" y="0"/>
                  </a:lnTo>
                  <a:lnTo>
                    <a:pt x="2438400" y="7144"/>
                  </a:lnTo>
                  <a:lnTo>
                    <a:pt x="2497932" y="42863"/>
                  </a:lnTo>
                  <a:lnTo>
                    <a:pt x="2597944" y="126207"/>
                  </a:lnTo>
                  <a:lnTo>
                    <a:pt x="2686050" y="209550"/>
                  </a:lnTo>
                  <a:lnTo>
                    <a:pt x="2724150" y="245269"/>
                  </a:lnTo>
                  <a:lnTo>
                    <a:pt x="2745582" y="273844"/>
                  </a:lnTo>
                  <a:lnTo>
                    <a:pt x="2755107" y="290513"/>
                  </a:lnTo>
                  <a:lnTo>
                    <a:pt x="2762250" y="321469"/>
                  </a:lnTo>
                  <a:lnTo>
                    <a:pt x="2759869" y="342900"/>
                  </a:lnTo>
                  <a:lnTo>
                    <a:pt x="2750344" y="359569"/>
                  </a:lnTo>
                  <a:lnTo>
                    <a:pt x="2719388" y="381000"/>
                  </a:lnTo>
                  <a:lnTo>
                    <a:pt x="2690813" y="395288"/>
                  </a:lnTo>
                  <a:lnTo>
                    <a:pt x="2657475" y="454819"/>
                  </a:lnTo>
                  <a:lnTo>
                    <a:pt x="2609850" y="557213"/>
                  </a:lnTo>
                  <a:lnTo>
                    <a:pt x="2555082" y="731044"/>
                  </a:lnTo>
                  <a:lnTo>
                    <a:pt x="2490788" y="959644"/>
                  </a:lnTo>
                  <a:lnTo>
                    <a:pt x="2452688" y="1119188"/>
                  </a:lnTo>
                  <a:lnTo>
                    <a:pt x="2431257" y="1243013"/>
                  </a:lnTo>
                  <a:lnTo>
                    <a:pt x="2412207" y="1312069"/>
                  </a:lnTo>
                  <a:lnTo>
                    <a:pt x="2395538" y="1350169"/>
                  </a:lnTo>
                  <a:lnTo>
                    <a:pt x="2357438" y="1395413"/>
                  </a:lnTo>
                  <a:lnTo>
                    <a:pt x="2324100" y="1419225"/>
                  </a:lnTo>
                  <a:lnTo>
                    <a:pt x="2297907" y="1428750"/>
                  </a:lnTo>
                  <a:lnTo>
                    <a:pt x="2271713" y="1431132"/>
                  </a:lnTo>
                  <a:lnTo>
                    <a:pt x="2238375" y="1428750"/>
                  </a:lnTo>
                  <a:lnTo>
                    <a:pt x="2193132" y="1416844"/>
                  </a:lnTo>
                  <a:lnTo>
                    <a:pt x="2188369" y="1390650"/>
                  </a:lnTo>
                  <a:lnTo>
                    <a:pt x="2221707" y="1178719"/>
                  </a:lnTo>
                  <a:lnTo>
                    <a:pt x="2305050" y="816769"/>
                  </a:lnTo>
                  <a:lnTo>
                    <a:pt x="2328863" y="619125"/>
                  </a:lnTo>
                  <a:lnTo>
                    <a:pt x="2371725" y="354807"/>
                  </a:lnTo>
                  <a:lnTo>
                    <a:pt x="2374107" y="304800"/>
                  </a:lnTo>
                  <a:lnTo>
                    <a:pt x="2366963" y="280988"/>
                  </a:lnTo>
                  <a:lnTo>
                    <a:pt x="2355057" y="264319"/>
                  </a:lnTo>
                  <a:lnTo>
                    <a:pt x="2321719" y="242888"/>
                  </a:lnTo>
                  <a:lnTo>
                    <a:pt x="2288382" y="230982"/>
                  </a:lnTo>
                  <a:lnTo>
                    <a:pt x="2214563" y="233363"/>
                  </a:lnTo>
                  <a:lnTo>
                    <a:pt x="1966913" y="257175"/>
                  </a:lnTo>
                  <a:lnTo>
                    <a:pt x="1345407" y="292894"/>
                  </a:lnTo>
                  <a:lnTo>
                    <a:pt x="1054894" y="345282"/>
                  </a:lnTo>
                  <a:lnTo>
                    <a:pt x="711994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3">
              <a:extLst>
                <a:ext uri="{FF2B5EF4-FFF2-40B4-BE49-F238E27FC236}">
                  <a16:creationId xmlns:a16="http://schemas.microsoft.com/office/drawing/2014/main" id="{A7A7BC6D-E608-4563-94CC-C1754BEF2150}"/>
                </a:ext>
              </a:extLst>
            </p:cNvPr>
            <p:cNvSpPr/>
            <p:nvPr/>
          </p:nvSpPr>
          <p:spPr>
            <a:xfrm>
              <a:off x="3798888" y="3381375"/>
              <a:ext cx="2259012" cy="373063"/>
            </a:xfrm>
            <a:custGeom>
              <a:avLst/>
              <a:gdLst>
                <a:gd name="connsiteX0" fmla="*/ 488156 w 2259806"/>
                <a:gd name="connsiteY0" fmla="*/ 333375 h 373856"/>
                <a:gd name="connsiteX1" fmla="*/ 47625 w 2259806"/>
                <a:gd name="connsiteY1" fmla="*/ 373856 h 373856"/>
                <a:gd name="connsiteX2" fmla="*/ 0 w 2259806"/>
                <a:gd name="connsiteY2" fmla="*/ 211931 h 373856"/>
                <a:gd name="connsiteX3" fmla="*/ 242887 w 2259806"/>
                <a:gd name="connsiteY3" fmla="*/ 192881 h 373856"/>
                <a:gd name="connsiteX4" fmla="*/ 483394 w 2259806"/>
                <a:gd name="connsiteY4" fmla="*/ 169069 h 373856"/>
                <a:gd name="connsiteX5" fmla="*/ 738187 w 2259806"/>
                <a:gd name="connsiteY5" fmla="*/ 142875 h 373856"/>
                <a:gd name="connsiteX6" fmla="*/ 962025 w 2259806"/>
                <a:gd name="connsiteY6" fmla="*/ 116681 h 373856"/>
                <a:gd name="connsiteX7" fmla="*/ 1254919 w 2259806"/>
                <a:gd name="connsiteY7" fmla="*/ 92869 h 373856"/>
                <a:gd name="connsiteX8" fmla="*/ 1521619 w 2259806"/>
                <a:gd name="connsiteY8" fmla="*/ 54769 h 373856"/>
                <a:gd name="connsiteX9" fmla="*/ 1714500 w 2259806"/>
                <a:gd name="connsiteY9" fmla="*/ 28575 h 373856"/>
                <a:gd name="connsiteX10" fmla="*/ 1897856 w 2259806"/>
                <a:gd name="connsiteY10" fmla="*/ 0 h 373856"/>
                <a:gd name="connsiteX11" fmla="*/ 2047875 w 2259806"/>
                <a:gd name="connsiteY11" fmla="*/ 4763 h 373856"/>
                <a:gd name="connsiteX12" fmla="*/ 2252662 w 2259806"/>
                <a:gd name="connsiteY12" fmla="*/ 26194 h 373856"/>
                <a:gd name="connsiteX13" fmla="*/ 2259806 w 2259806"/>
                <a:gd name="connsiteY13" fmla="*/ 202406 h 373856"/>
                <a:gd name="connsiteX14" fmla="*/ 1978819 w 2259806"/>
                <a:gd name="connsiteY14" fmla="*/ 204788 h 373856"/>
                <a:gd name="connsiteX15" fmla="*/ 1671637 w 2259806"/>
                <a:gd name="connsiteY15" fmla="*/ 216694 h 373856"/>
                <a:gd name="connsiteX16" fmla="*/ 1364456 w 2259806"/>
                <a:gd name="connsiteY16" fmla="*/ 235744 h 373856"/>
                <a:gd name="connsiteX17" fmla="*/ 1235869 w 2259806"/>
                <a:gd name="connsiteY17" fmla="*/ 250031 h 373856"/>
                <a:gd name="connsiteX18" fmla="*/ 954881 w 2259806"/>
                <a:gd name="connsiteY18" fmla="*/ 295275 h 373856"/>
                <a:gd name="connsiteX19" fmla="*/ 488156 w 2259806"/>
                <a:gd name="connsiteY19" fmla="*/ 333375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259806" h="373856">
                  <a:moveTo>
                    <a:pt x="488156" y="333375"/>
                  </a:moveTo>
                  <a:lnTo>
                    <a:pt x="47625" y="373856"/>
                  </a:lnTo>
                  <a:lnTo>
                    <a:pt x="0" y="211931"/>
                  </a:lnTo>
                  <a:lnTo>
                    <a:pt x="242887" y="192881"/>
                  </a:lnTo>
                  <a:lnTo>
                    <a:pt x="483394" y="169069"/>
                  </a:lnTo>
                  <a:lnTo>
                    <a:pt x="738187" y="142875"/>
                  </a:lnTo>
                  <a:lnTo>
                    <a:pt x="962025" y="116681"/>
                  </a:lnTo>
                  <a:lnTo>
                    <a:pt x="1254919" y="92869"/>
                  </a:lnTo>
                  <a:lnTo>
                    <a:pt x="1521619" y="54769"/>
                  </a:lnTo>
                  <a:lnTo>
                    <a:pt x="1714500" y="28575"/>
                  </a:lnTo>
                  <a:lnTo>
                    <a:pt x="1897856" y="0"/>
                  </a:lnTo>
                  <a:lnTo>
                    <a:pt x="2047875" y="4763"/>
                  </a:lnTo>
                  <a:lnTo>
                    <a:pt x="2252662" y="26194"/>
                  </a:lnTo>
                  <a:lnTo>
                    <a:pt x="2259806" y="202406"/>
                  </a:lnTo>
                  <a:lnTo>
                    <a:pt x="1978819" y="204788"/>
                  </a:lnTo>
                  <a:lnTo>
                    <a:pt x="1671637" y="216694"/>
                  </a:lnTo>
                  <a:lnTo>
                    <a:pt x="1364456" y="235744"/>
                  </a:lnTo>
                  <a:lnTo>
                    <a:pt x="1235869" y="250031"/>
                  </a:lnTo>
                  <a:lnTo>
                    <a:pt x="954881" y="295275"/>
                  </a:lnTo>
                  <a:lnTo>
                    <a:pt x="488156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9">
              <a:extLst>
                <a:ext uri="{FF2B5EF4-FFF2-40B4-BE49-F238E27FC236}">
                  <a16:creationId xmlns:a16="http://schemas.microsoft.com/office/drawing/2014/main" id="{12DFF0FE-3BED-4340-88FE-B7984E7D6D78}"/>
                </a:ext>
              </a:extLst>
            </p:cNvPr>
            <p:cNvSpPr/>
            <p:nvPr/>
          </p:nvSpPr>
          <p:spPr>
            <a:xfrm>
              <a:off x="3900488" y="3960813"/>
              <a:ext cx="2066925" cy="352425"/>
            </a:xfrm>
            <a:custGeom>
              <a:avLst/>
              <a:gdLst>
                <a:gd name="connsiteX0" fmla="*/ 533400 w 2066925"/>
                <a:gd name="connsiteY0" fmla="*/ 295275 h 352425"/>
                <a:gd name="connsiteX1" fmla="*/ 40481 w 2066925"/>
                <a:gd name="connsiteY1" fmla="*/ 352425 h 352425"/>
                <a:gd name="connsiteX2" fmla="*/ 0 w 2066925"/>
                <a:gd name="connsiteY2" fmla="*/ 183356 h 352425"/>
                <a:gd name="connsiteX3" fmla="*/ 280987 w 2066925"/>
                <a:gd name="connsiteY3" fmla="*/ 157162 h 352425"/>
                <a:gd name="connsiteX4" fmla="*/ 566737 w 2066925"/>
                <a:gd name="connsiteY4" fmla="*/ 133350 h 352425"/>
                <a:gd name="connsiteX5" fmla="*/ 881062 w 2066925"/>
                <a:gd name="connsiteY5" fmla="*/ 111919 h 352425"/>
                <a:gd name="connsiteX6" fmla="*/ 1159668 w 2066925"/>
                <a:gd name="connsiteY6" fmla="*/ 92869 h 352425"/>
                <a:gd name="connsiteX7" fmla="*/ 1359693 w 2066925"/>
                <a:gd name="connsiteY7" fmla="*/ 80962 h 352425"/>
                <a:gd name="connsiteX8" fmla="*/ 1571625 w 2066925"/>
                <a:gd name="connsiteY8" fmla="*/ 61912 h 352425"/>
                <a:gd name="connsiteX9" fmla="*/ 1802606 w 2066925"/>
                <a:gd name="connsiteY9" fmla="*/ 33337 h 352425"/>
                <a:gd name="connsiteX10" fmla="*/ 2066925 w 2066925"/>
                <a:gd name="connsiteY10" fmla="*/ 0 h 352425"/>
                <a:gd name="connsiteX11" fmla="*/ 2064543 w 2066925"/>
                <a:gd name="connsiteY11" fmla="*/ 226219 h 352425"/>
                <a:gd name="connsiteX12" fmla="*/ 1981200 w 2066925"/>
                <a:gd name="connsiteY12" fmla="*/ 230981 h 352425"/>
                <a:gd name="connsiteX13" fmla="*/ 1966912 w 2066925"/>
                <a:gd name="connsiteY13" fmla="*/ 223837 h 352425"/>
                <a:gd name="connsiteX14" fmla="*/ 1950243 w 2066925"/>
                <a:gd name="connsiteY14" fmla="*/ 214312 h 352425"/>
                <a:gd name="connsiteX15" fmla="*/ 1933575 w 2066925"/>
                <a:gd name="connsiteY15" fmla="*/ 207169 h 352425"/>
                <a:gd name="connsiteX16" fmla="*/ 1714500 w 2066925"/>
                <a:gd name="connsiteY16" fmla="*/ 214312 h 352425"/>
                <a:gd name="connsiteX17" fmla="*/ 1140618 w 2066925"/>
                <a:gd name="connsiteY17" fmla="*/ 250031 h 352425"/>
                <a:gd name="connsiteX18" fmla="*/ 857250 w 2066925"/>
                <a:gd name="connsiteY18" fmla="*/ 271462 h 352425"/>
                <a:gd name="connsiteX19" fmla="*/ 533400 w 2066925"/>
                <a:gd name="connsiteY19" fmla="*/ 295275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66925" h="352425">
                  <a:moveTo>
                    <a:pt x="533400" y="295275"/>
                  </a:moveTo>
                  <a:lnTo>
                    <a:pt x="40481" y="352425"/>
                  </a:lnTo>
                  <a:lnTo>
                    <a:pt x="0" y="183356"/>
                  </a:lnTo>
                  <a:lnTo>
                    <a:pt x="280987" y="157162"/>
                  </a:lnTo>
                  <a:lnTo>
                    <a:pt x="566737" y="133350"/>
                  </a:lnTo>
                  <a:lnTo>
                    <a:pt x="881062" y="111919"/>
                  </a:lnTo>
                  <a:lnTo>
                    <a:pt x="1159668" y="92869"/>
                  </a:lnTo>
                  <a:lnTo>
                    <a:pt x="1359693" y="80962"/>
                  </a:lnTo>
                  <a:lnTo>
                    <a:pt x="1571625" y="61912"/>
                  </a:lnTo>
                  <a:lnTo>
                    <a:pt x="1802606" y="33337"/>
                  </a:lnTo>
                  <a:lnTo>
                    <a:pt x="2066925" y="0"/>
                  </a:lnTo>
                  <a:lnTo>
                    <a:pt x="2064543" y="226219"/>
                  </a:lnTo>
                  <a:lnTo>
                    <a:pt x="1981200" y="230981"/>
                  </a:lnTo>
                  <a:lnTo>
                    <a:pt x="1966912" y="223837"/>
                  </a:lnTo>
                  <a:lnTo>
                    <a:pt x="1950243" y="214312"/>
                  </a:lnTo>
                  <a:lnTo>
                    <a:pt x="1933575" y="207169"/>
                  </a:lnTo>
                  <a:lnTo>
                    <a:pt x="1714500" y="214312"/>
                  </a:lnTo>
                  <a:lnTo>
                    <a:pt x="1140618" y="250031"/>
                  </a:lnTo>
                  <a:lnTo>
                    <a:pt x="857250" y="271462"/>
                  </a:lnTo>
                  <a:lnTo>
                    <a:pt x="533400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21">
              <a:extLst>
                <a:ext uri="{FF2B5EF4-FFF2-40B4-BE49-F238E27FC236}">
                  <a16:creationId xmlns:a16="http://schemas.microsoft.com/office/drawing/2014/main" id="{582AA514-C6AA-4F24-BDCD-AAF6B663EF31}"/>
                </a:ext>
              </a:extLst>
            </p:cNvPr>
            <p:cNvSpPr/>
            <p:nvPr/>
          </p:nvSpPr>
          <p:spPr>
            <a:xfrm>
              <a:off x="2703513" y="4429125"/>
              <a:ext cx="4424362" cy="636588"/>
            </a:xfrm>
            <a:custGeom>
              <a:avLst/>
              <a:gdLst>
                <a:gd name="connsiteX0" fmla="*/ 2655418 w 4425696"/>
                <a:gd name="connsiteY0" fmla="*/ 332841 h 636422"/>
                <a:gd name="connsiteX1" fmla="*/ 2337207 w 4425696"/>
                <a:gd name="connsiteY1" fmla="*/ 358444 h 636422"/>
                <a:gd name="connsiteX2" fmla="*/ 1971447 w 4425696"/>
                <a:gd name="connsiteY2" fmla="*/ 387705 h 636422"/>
                <a:gd name="connsiteX3" fmla="*/ 1708100 w 4425696"/>
                <a:gd name="connsiteY3" fmla="*/ 413308 h 636422"/>
                <a:gd name="connsiteX4" fmla="*/ 1386231 w 4425696"/>
                <a:gd name="connsiteY4" fmla="*/ 449884 h 636422"/>
                <a:gd name="connsiteX5" fmla="*/ 1141172 w 4425696"/>
                <a:gd name="connsiteY5" fmla="*/ 486460 h 636422"/>
                <a:gd name="connsiteX6" fmla="*/ 892455 w 4425696"/>
                <a:gd name="connsiteY6" fmla="*/ 537667 h 636422"/>
                <a:gd name="connsiteX7" fmla="*/ 618135 w 4425696"/>
                <a:gd name="connsiteY7" fmla="*/ 603504 h 636422"/>
                <a:gd name="connsiteX8" fmla="*/ 504749 w 4425696"/>
                <a:gd name="connsiteY8" fmla="*/ 636422 h 636422"/>
                <a:gd name="connsiteX9" fmla="*/ 464516 w 4425696"/>
                <a:gd name="connsiteY9" fmla="*/ 632764 h 636422"/>
                <a:gd name="connsiteX10" fmla="*/ 413309 w 4425696"/>
                <a:gd name="connsiteY10" fmla="*/ 618134 h 636422"/>
                <a:gd name="connsiteX11" fmla="*/ 336500 w 4425696"/>
                <a:gd name="connsiteY11" fmla="*/ 574243 h 636422"/>
                <a:gd name="connsiteX12" fmla="*/ 197511 w 4425696"/>
                <a:gd name="connsiteY12" fmla="*/ 468172 h 636422"/>
                <a:gd name="connsiteX13" fmla="*/ 80468 w 4425696"/>
                <a:gd name="connsiteY13" fmla="*/ 369417 h 636422"/>
                <a:gd name="connsiteX14" fmla="*/ 51207 w 4425696"/>
                <a:gd name="connsiteY14" fmla="*/ 343814 h 636422"/>
                <a:gd name="connsiteX15" fmla="*/ 18288 w 4425696"/>
                <a:gd name="connsiteY15" fmla="*/ 299923 h 636422"/>
                <a:gd name="connsiteX16" fmla="*/ 0 w 4425696"/>
                <a:gd name="connsiteY16" fmla="*/ 248716 h 636422"/>
                <a:gd name="connsiteX17" fmla="*/ 3658 w 4425696"/>
                <a:gd name="connsiteY17" fmla="*/ 226771 h 636422"/>
                <a:gd name="connsiteX18" fmla="*/ 25604 w 4425696"/>
                <a:gd name="connsiteY18" fmla="*/ 219456 h 636422"/>
                <a:gd name="connsiteX19" fmla="*/ 69495 w 4425696"/>
                <a:gd name="connsiteY19" fmla="*/ 223113 h 636422"/>
                <a:gd name="connsiteX20" fmla="*/ 138989 w 4425696"/>
                <a:gd name="connsiteY20" fmla="*/ 252374 h 636422"/>
                <a:gd name="connsiteX21" fmla="*/ 197511 w 4425696"/>
                <a:gd name="connsiteY21" fmla="*/ 288950 h 636422"/>
                <a:gd name="connsiteX22" fmla="*/ 252375 w 4425696"/>
                <a:gd name="connsiteY22" fmla="*/ 307238 h 636422"/>
                <a:gd name="connsiteX23" fmla="*/ 310896 w 4425696"/>
                <a:gd name="connsiteY23" fmla="*/ 325526 h 636422"/>
                <a:gd name="connsiteX24" fmla="*/ 405994 w 4425696"/>
                <a:gd name="connsiteY24" fmla="*/ 343814 h 636422"/>
                <a:gd name="connsiteX25" fmla="*/ 486461 w 4425696"/>
                <a:gd name="connsiteY25" fmla="*/ 343814 h 636422"/>
                <a:gd name="connsiteX26" fmla="*/ 683972 w 4425696"/>
                <a:gd name="connsiteY26" fmla="*/ 336499 h 636422"/>
                <a:gd name="connsiteX27" fmla="*/ 1298448 w 4425696"/>
                <a:gd name="connsiteY27" fmla="*/ 281635 h 636422"/>
                <a:gd name="connsiteX28" fmla="*/ 2055572 w 4425696"/>
                <a:gd name="connsiteY28" fmla="*/ 204825 h 636422"/>
                <a:gd name="connsiteX29" fmla="*/ 2340864 w 4425696"/>
                <a:gd name="connsiteY29" fmla="*/ 182880 h 636422"/>
                <a:gd name="connsiteX30" fmla="*/ 2728570 w 4425696"/>
                <a:gd name="connsiteY30" fmla="*/ 146304 h 636422"/>
                <a:gd name="connsiteX31" fmla="*/ 3171140 w 4425696"/>
                <a:gd name="connsiteY31" fmla="*/ 113385 h 636422"/>
                <a:gd name="connsiteX32" fmla="*/ 3456432 w 4425696"/>
                <a:gd name="connsiteY32" fmla="*/ 91440 h 636422"/>
                <a:gd name="connsiteX33" fmla="*/ 3602736 w 4425696"/>
                <a:gd name="connsiteY33" fmla="*/ 65836 h 636422"/>
                <a:gd name="connsiteX34" fmla="*/ 3774644 w 4425696"/>
                <a:gd name="connsiteY34" fmla="*/ 29260 h 636422"/>
                <a:gd name="connsiteX35" fmla="*/ 3888029 w 4425696"/>
                <a:gd name="connsiteY35" fmla="*/ 0 h 636422"/>
                <a:gd name="connsiteX36" fmla="*/ 3953866 w 4425696"/>
                <a:gd name="connsiteY36" fmla="*/ 7315 h 636422"/>
                <a:gd name="connsiteX37" fmla="*/ 4063594 w 4425696"/>
                <a:gd name="connsiteY37" fmla="*/ 40233 h 636422"/>
                <a:gd name="connsiteX38" fmla="*/ 4187952 w 4425696"/>
                <a:gd name="connsiteY38" fmla="*/ 95097 h 636422"/>
                <a:gd name="connsiteX39" fmla="*/ 4268420 w 4425696"/>
                <a:gd name="connsiteY39" fmla="*/ 135331 h 636422"/>
                <a:gd name="connsiteX40" fmla="*/ 4334256 w 4425696"/>
                <a:gd name="connsiteY40" fmla="*/ 179222 h 636422"/>
                <a:gd name="connsiteX41" fmla="*/ 4389120 w 4425696"/>
                <a:gd name="connsiteY41" fmla="*/ 219456 h 636422"/>
                <a:gd name="connsiteX42" fmla="*/ 4414724 w 4425696"/>
                <a:gd name="connsiteY42" fmla="*/ 252374 h 636422"/>
                <a:gd name="connsiteX43" fmla="*/ 4425696 w 4425696"/>
                <a:gd name="connsiteY43" fmla="*/ 277977 h 636422"/>
                <a:gd name="connsiteX44" fmla="*/ 4414724 w 4425696"/>
                <a:gd name="connsiteY44" fmla="*/ 307238 h 636422"/>
                <a:gd name="connsiteX45" fmla="*/ 4381805 w 4425696"/>
                <a:gd name="connsiteY45" fmla="*/ 329184 h 636422"/>
                <a:gd name="connsiteX46" fmla="*/ 4257447 w 4425696"/>
                <a:gd name="connsiteY46" fmla="*/ 340156 h 636422"/>
                <a:gd name="connsiteX47" fmla="*/ 3972154 w 4425696"/>
                <a:gd name="connsiteY47" fmla="*/ 314553 h 636422"/>
                <a:gd name="connsiteX48" fmla="*/ 3595421 w 4425696"/>
                <a:gd name="connsiteY48" fmla="*/ 307238 h 636422"/>
                <a:gd name="connsiteX49" fmla="*/ 3171140 w 4425696"/>
                <a:gd name="connsiteY49" fmla="*/ 314553 h 636422"/>
                <a:gd name="connsiteX50" fmla="*/ 2655418 w 4425696"/>
                <a:gd name="connsiteY50" fmla="*/ 332841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425696" h="636422">
                  <a:moveTo>
                    <a:pt x="2655418" y="332841"/>
                  </a:moveTo>
                  <a:lnTo>
                    <a:pt x="2337207" y="358444"/>
                  </a:lnTo>
                  <a:lnTo>
                    <a:pt x="1971447" y="387705"/>
                  </a:lnTo>
                  <a:lnTo>
                    <a:pt x="1708100" y="413308"/>
                  </a:lnTo>
                  <a:lnTo>
                    <a:pt x="1386231" y="449884"/>
                  </a:lnTo>
                  <a:lnTo>
                    <a:pt x="1141172" y="486460"/>
                  </a:lnTo>
                  <a:lnTo>
                    <a:pt x="892455" y="537667"/>
                  </a:lnTo>
                  <a:lnTo>
                    <a:pt x="618135" y="603504"/>
                  </a:lnTo>
                  <a:lnTo>
                    <a:pt x="504749" y="636422"/>
                  </a:lnTo>
                  <a:lnTo>
                    <a:pt x="464516" y="632764"/>
                  </a:lnTo>
                  <a:lnTo>
                    <a:pt x="413309" y="618134"/>
                  </a:lnTo>
                  <a:lnTo>
                    <a:pt x="336500" y="574243"/>
                  </a:lnTo>
                  <a:lnTo>
                    <a:pt x="197511" y="468172"/>
                  </a:lnTo>
                  <a:lnTo>
                    <a:pt x="80468" y="369417"/>
                  </a:lnTo>
                  <a:lnTo>
                    <a:pt x="51207" y="343814"/>
                  </a:lnTo>
                  <a:lnTo>
                    <a:pt x="18288" y="299923"/>
                  </a:lnTo>
                  <a:lnTo>
                    <a:pt x="0" y="248716"/>
                  </a:lnTo>
                  <a:lnTo>
                    <a:pt x="3658" y="226771"/>
                  </a:lnTo>
                  <a:lnTo>
                    <a:pt x="25604" y="219456"/>
                  </a:lnTo>
                  <a:lnTo>
                    <a:pt x="69495" y="223113"/>
                  </a:lnTo>
                  <a:lnTo>
                    <a:pt x="138989" y="252374"/>
                  </a:lnTo>
                  <a:lnTo>
                    <a:pt x="197511" y="288950"/>
                  </a:lnTo>
                  <a:lnTo>
                    <a:pt x="252375" y="307238"/>
                  </a:lnTo>
                  <a:lnTo>
                    <a:pt x="310896" y="325526"/>
                  </a:lnTo>
                  <a:lnTo>
                    <a:pt x="405994" y="343814"/>
                  </a:lnTo>
                  <a:lnTo>
                    <a:pt x="486461" y="343814"/>
                  </a:lnTo>
                  <a:lnTo>
                    <a:pt x="683972" y="336499"/>
                  </a:lnTo>
                  <a:lnTo>
                    <a:pt x="1298448" y="281635"/>
                  </a:lnTo>
                  <a:lnTo>
                    <a:pt x="2055572" y="204825"/>
                  </a:lnTo>
                  <a:lnTo>
                    <a:pt x="2340864" y="182880"/>
                  </a:lnTo>
                  <a:lnTo>
                    <a:pt x="2728570" y="146304"/>
                  </a:lnTo>
                  <a:lnTo>
                    <a:pt x="3171140" y="113385"/>
                  </a:lnTo>
                  <a:lnTo>
                    <a:pt x="3456432" y="91440"/>
                  </a:lnTo>
                  <a:lnTo>
                    <a:pt x="3602736" y="65836"/>
                  </a:lnTo>
                  <a:lnTo>
                    <a:pt x="3774644" y="29260"/>
                  </a:lnTo>
                  <a:lnTo>
                    <a:pt x="3888029" y="0"/>
                  </a:lnTo>
                  <a:lnTo>
                    <a:pt x="3953866" y="7315"/>
                  </a:lnTo>
                  <a:lnTo>
                    <a:pt x="4063594" y="40233"/>
                  </a:lnTo>
                  <a:lnTo>
                    <a:pt x="4187952" y="95097"/>
                  </a:lnTo>
                  <a:lnTo>
                    <a:pt x="4268420" y="135331"/>
                  </a:lnTo>
                  <a:lnTo>
                    <a:pt x="4334256" y="179222"/>
                  </a:lnTo>
                  <a:lnTo>
                    <a:pt x="4389120" y="219456"/>
                  </a:lnTo>
                  <a:lnTo>
                    <a:pt x="4414724" y="252374"/>
                  </a:lnTo>
                  <a:lnTo>
                    <a:pt x="4425696" y="277977"/>
                  </a:lnTo>
                  <a:lnTo>
                    <a:pt x="4414724" y="307238"/>
                  </a:lnTo>
                  <a:lnTo>
                    <a:pt x="4381805" y="329184"/>
                  </a:lnTo>
                  <a:lnTo>
                    <a:pt x="4257447" y="340156"/>
                  </a:lnTo>
                  <a:lnTo>
                    <a:pt x="3972154" y="314553"/>
                  </a:lnTo>
                  <a:lnTo>
                    <a:pt x="3595421" y="307238"/>
                  </a:lnTo>
                  <a:lnTo>
                    <a:pt x="3171140" y="314553"/>
                  </a:lnTo>
                  <a:lnTo>
                    <a:pt x="2655418" y="33284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23">
              <a:extLst>
                <a:ext uri="{FF2B5EF4-FFF2-40B4-BE49-F238E27FC236}">
                  <a16:creationId xmlns:a16="http://schemas.microsoft.com/office/drawing/2014/main" id="{16B5D2A5-DD01-4BE9-839A-A874589A5DF2}"/>
                </a:ext>
              </a:extLst>
            </p:cNvPr>
            <p:cNvSpPr/>
            <p:nvPr/>
          </p:nvSpPr>
          <p:spPr>
            <a:xfrm rot="16200000">
              <a:off x="2713832" y="3701256"/>
              <a:ext cx="4297362" cy="498475"/>
            </a:xfrm>
            <a:custGeom>
              <a:avLst/>
              <a:gdLst>
                <a:gd name="connsiteX0" fmla="*/ 2181850 w 4296621"/>
                <a:gd name="connsiteY0" fmla="*/ 420129 h 497800"/>
                <a:gd name="connsiteX1" fmla="*/ 1472220 w 4296621"/>
                <a:gd name="connsiteY1" fmla="*/ 423660 h 497800"/>
                <a:gd name="connsiteX2" fmla="*/ 1274511 w 4296621"/>
                <a:gd name="connsiteY2" fmla="*/ 420129 h 497800"/>
                <a:gd name="connsiteX3" fmla="*/ 995602 w 4296621"/>
                <a:gd name="connsiteY3" fmla="*/ 409538 h 497800"/>
                <a:gd name="connsiteX4" fmla="*/ 790833 w 4296621"/>
                <a:gd name="connsiteY4" fmla="*/ 402477 h 497800"/>
                <a:gd name="connsiteX5" fmla="*/ 614308 w 4296621"/>
                <a:gd name="connsiteY5" fmla="*/ 395416 h 497800"/>
                <a:gd name="connsiteX6" fmla="*/ 356581 w 4296621"/>
                <a:gd name="connsiteY6" fmla="*/ 384824 h 497800"/>
                <a:gd name="connsiteX7" fmla="*/ 204769 w 4296621"/>
                <a:gd name="connsiteY7" fmla="*/ 367172 h 497800"/>
                <a:gd name="connsiteX8" fmla="*/ 123568 w 4296621"/>
                <a:gd name="connsiteY8" fmla="*/ 353050 h 497800"/>
                <a:gd name="connsiteX9" fmla="*/ 63549 w 4296621"/>
                <a:gd name="connsiteY9" fmla="*/ 335397 h 497800"/>
                <a:gd name="connsiteX10" fmla="*/ 28244 w 4296621"/>
                <a:gd name="connsiteY10" fmla="*/ 321275 h 497800"/>
                <a:gd name="connsiteX11" fmla="*/ 10592 w 4296621"/>
                <a:gd name="connsiteY11" fmla="*/ 307153 h 497800"/>
                <a:gd name="connsiteX12" fmla="*/ 0 w 4296621"/>
                <a:gd name="connsiteY12" fmla="*/ 289501 h 497800"/>
                <a:gd name="connsiteX13" fmla="*/ 3531 w 4296621"/>
                <a:gd name="connsiteY13" fmla="*/ 268318 h 497800"/>
                <a:gd name="connsiteX14" fmla="*/ 21183 w 4296621"/>
                <a:gd name="connsiteY14" fmla="*/ 247135 h 497800"/>
                <a:gd name="connsiteX15" fmla="*/ 60019 w 4296621"/>
                <a:gd name="connsiteY15" fmla="*/ 222421 h 497800"/>
                <a:gd name="connsiteX16" fmla="*/ 127098 w 4296621"/>
                <a:gd name="connsiteY16" fmla="*/ 190647 h 497800"/>
                <a:gd name="connsiteX17" fmla="*/ 183586 w 4296621"/>
                <a:gd name="connsiteY17" fmla="*/ 176525 h 497800"/>
                <a:gd name="connsiteX18" fmla="*/ 310684 w 4296621"/>
                <a:gd name="connsiteY18" fmla="*/ 162403 h 497800"/>
                <a:gd name="connsiteX19" fmla="*/ 653143 w 4296621"/>
                <a:gd name="connsiteY19" fmla="*/ 151811 h 497800"/>
                <a:gd name="connsiteX20" fmla="*/ 1292164 w 4296621"/>
                <a:gd name="connsiteY20" fmla="*/ 151811 h 497800"/>
                <a:gd name="connsiteX21" fmla="*/ 1482811 w 4296621"/>
                <a:gd name="connsiteY21" fmla="*/ 158872 h 497800"/>
                <a:gd name="connsiteX22" fmla="*/ 1864105 w 4296621"/>
                <a:gd name="connsiteY22" fmla="*/ 151811 h 497800"/>
                <a:gd name="connsiteX23" fmla="*/ 2022978 w 4296621"/>
                <a:gd name="connsiteY23" fmla="*/ 155342 h 497800"/>
                <a:gd name="connsiteX24" fmla="*/ 2418394 w 4296621"/>
                <a:gd name="connsiteY24" fmla="*/ 155342 h 497800"/>
                <a:gd name="connsiteX25" fmla="*/ 2619633 w 4296621"/>
                <a:gd name="connsiteY25" fmla="*/ 151811 h 497800"/>
                <a:gd name="connsiteX26" fmla="*/ 2983274 w 4296621"/>
                <a:gd name="connsiteY26" fmla="*/ 148281 h 497800"/>
                <a:gd name="connsiteX27" fmla="*/ 3159799 w 4296621"/>
                <a:gd name="connsiteY27" fmla="*/ 155342 h 497800"/>
                <a:gd name="connsiteX28" fmla="*/ 3541094 w 4296621"/>
                <a:gd name="connsiteY28" fmla="*/ 155342 h 497800"/>
                <a:gd name="connsiteX29" fmla="*/ 3699966 w 4296621"/>
                <a:gd name="connsiteY29" fmla="*/ 155342 h 497800"/>
                <a:gd name="connsiteX30" fmla="*/ 4035364 w 4296621"/>
                <a:gd name="connsiteY30" fmla="*/ 155342 h 497800"/>
                <a:gd name="connsiteX31" fmla="*/ 4081260 w 4296621"/>
                <a:gd name="connsiteY31" fmla="*/ 151811 h 497800"/>
                <a:gd name="connsiteX32" fmla="*/ 4130687 w 4296621"/>
                <a:gd name="connsiteY32" fmla="*/ 130628 h 497800"/>
                <a:gd name="connsiteX33" fmla="*/ 4180115 w 4296621"/>
                <a:gd name="connsiteY33" fmla="*/ 81201 h 497800"/>
                <a:gd name="connsiteX34" fmla="*/ 4247194 w 4296621"/>
                <a:gd name="connsiteY34" fmla="*/ 0 h 497800"/>
                <a:gd name="connsiteX35" fmla="*/ 4296621 w 4296621"/>
                <a:gd name="connsiteY35" fmla="*/ 261257 h 497800"/>
                <a:gd name="connsiteX36" fmla="*/ 4190706 w 4296621"/>
                <a:gd name="connsiteY36" fmla="*/ 391885 h 497800"/>
                <a:gd name="connsiteX37" fmla="*/ 4158931 w 4296621"/>
                <a:gd name="connsiteY37" fmla="*/ 441312 h 497800"/>
                <a:gd name="connsiteX38" fmla="*/ 4127157 w 4296621"/>
                <a:gd name="connsiteY38" fmla="*/ 487209 h 497800"/>
                <a:gd name="connsiteX39" fmla="*/ 4098913 w 4296621"/>
                <a:gd name="connsiteY39" fmla="*/ 497800 h 497800"/>
                <a:gd name="connsiteX40" fmla="*/ 4070669 w 4296621"/>
                <a:gd name="connsiteY40" fmla="*/ 494270 h 497800"/>
                <a:gd name="connsiteX41" fmla="*/ 4045955 w 4296621"/>
                <a:gd name="connsiteY41" fmla="*/ 483678 h 497800"/>
                <a:gd name="connsiteX42" fmla="*/ 4003589 w 4296621"/>
                <a:gd name="connsiteY42" fmla="*/ 462495 h 497800"/>
                <a:gd name="connsiteX43" fmla="*/ 3975345 w 4296621"/>
                <a:gd name="connsiteY43" fmla="*/ 437782 h 497800"/>
                <a:gd name="connsiteX44" fmla="*/ 3880022 w 4296621"/>
                <a:gd name="connsiteY44" fmla="*/ 427190 h 497800"/>
                <a:gd name="connsiteX45" fmla="*/ 3742332 w 4296621"/>
                <a:gd name="connsiteY45" fmla="*/ 420129 h 497800"/>
                <a:gd name="connsiteX46" fmla="*/ 3597582 w 4296621"/>
                <a:gd name="connsiteY46" fmla="*/ 420129 h 497800"/>
                <a:gd name="connsiteX47" fmla="*/ 3184513 w 4296621"/>
                <a:gd name="connsiteY47" fmla="*/ 420129 h 497800"/>
                <a:gd name="connsiteX48" fmla="*/ 3025640 w 4296621"/>
                <a:gd name="connsiteY48" fmla="*/ 423660 h 497800"/>
                <a:gd name="connsiteX49" fmla="*/ 2619633 w 4296621"/>
                <a:gd name="connsiteY49" fmla="*/ 420129 h 497800"/>
                <a:gd name="connsiteX50" fmla="*/ 2181850 w 4296621"/>
                <a:gd name="connsiteY50" fmla="*/ 420129 h 49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296621" h="497800">
                  <a:moveTo>
                    <a:pt x="2181850" y="420129"/>
                  </a:moveTo>
                  <a:lnTo>
                    <a:pt x="1472220" y="423660"/>
                  </a:lnTo>
                  <a:lnTo>
                    <a:pt x="1274511" y="420129"/>
                  </a:lnTo>
                  <a:lnTo>
                    <a:pt x="995602" y="409538"/>
                  </a:lnTo>
                  <a:lnTo>
                    <a:pt x="790833" y="402477"/>
                  </a:lnTo>
                  <a:lnTo>
                    <a:pt x="614308" y="395416"/>
                  </a:lnTo>
                  <a:lnTo>
                    <a:pt x="356581" y="384824"/>
                  </a:lnTo>
                  <a:lnTo>
                    <a:pt x="204769" y="367172"/>
                  </a:lnTo>
                  <a:lnTo>
                    <a:pt x="123568" y="353050"/>
                  </a:lnTo>
                  <a:lnTo>
                    <a:pt x="63549" y="335397"/>
                  </a:lnTo>
                  <a:lnTo>
                    <a:pt x="28244" y="321275"/>
                  </a:lnTo>
                  <a:lnTo>
                    <a:pt x="10592" y="307153"/>
                  </a:lnTo>
                  <a:lnTo>
                    <a:pt x="0" y="289501"/>
                  </a:lnTo>
                  <a:lnTo>
                    <a:pt x="3531" y="268318"/>
                  </a:lnTo>
                  <a:lnTo>
                    <a:pt x="21183" y="247135"/>
                  </a:lnTo>
                  <a:lnTo>
                    <a:pt x="60019" y="222421"/>
                  </a:lnTo>
                  <a:lnTo>
                    <a:pt x="127098" y="190647"/>
                  </a:lnTo>
                  <a:lnTo>
                    <a:pt x="183586" y="176525"/>
                  </a:lnTo>
                  <a:lnTo>
                    <a:pt x="310684" y="162403"/>
                  </a:lnTo>
                  <a:lnTo>
                    <a:pt x="653143" y="151811"/>
                  </a:lnTo>
                  <a:lnTo>
                    <a:pt x="1292164" y="151811"/>
                  </a:lnTo>
                  <a:lnTo>
                    <a:pt x="1482811" y="158872"/>
                  </a:lnTo>
                  <a:lnTo>
                    <a:pt x="1864105" y="151811"/>
                  </a:lnTo>
                  <a:lnTo>
                    <a:pt x="2022978" y="155342"/>
                  </a:lnTo>
                  <a:lnTo>
                    <a:pt x="2418394" y="155342"/>
                  </a:lnTo>
                  <a:lnTo>
                    <a:pt x="2619633" y="151811"/>
                  </a:lnTo>
                  <a:lnTo>
                    <a:pt x="2983274" y="148281"/>
                  </a:lnTo>
                  <a:lnTo>
                    <a:pt x="3159799" y="155342"/>
                  </a:lnTo>
                  <a:lnTo>
                    <a:pt x="3541094" y="155342"/>
                  </a:lnTo>
                  <a:lnTo>
                    <a:pt x="3699966" y="155342"/>
                  </a:lnTo>
                  <a:lnTo>
                    <a:pt x="4035364" y="155342"/>
                  </a:lnTo>
                  <a:lnTo>
                    <a:pt x="4081260" y="151811"/>
                  </a:lnTo>
                  <a:lnTo>
                    <a:pt x="4130687" y="130628"/>
                  </a:lnTo>
                  <a:lnTo>
                    <a:pt x="4180115" y="81201"/>
                  </a:lnTo>
                  <a:lnTo>
                    <a:pt x="4247194" y="0"/>
                  </a:lnTo>
                  <a:lnTo>
                    <a:pt x="4296621" y="261257"/>
                  </a:lnTo>
                  <a:lnTo>
                    <a:pt x="4190706" y="391885"/>
                  </a:lnTo>
                  <a:lnTo>
                    <a:pt x="4158931" y="441312"/>
                  </a:lnTo>
                  <a:lnTo>
                    <a:pt x="4127157" y="487209"/>
                  </a:lnTo>
                  <a:lnTo>
                    <a:pt x="4098913" y="497800"/>
                  </a:lnTo>
                  <a:lnTo>
                    <a:pt x="4070669" y="494270"/>
                  </a:lnTo>
                  <a:lnTo>
                    <a:pt x="4045955" y="483678"/>
                  </a:lnTo>
                  <a:lnTo>
                    <a:pt x="4003589" y="462495"/>
                  </a:lnTo>
                  <a:lnTo>
                    <a:pt x="3975345" y="437782"/>
                  </a:lnTo>
                  <a:lnTo>
                    <a:pt x="3880022" y="427190"/>
                  </a:lnTo>
                  <a:lnTo>
                    <a:pt x="3742332" y="420129"/>
                  </a:lnTo>
                  <a:lnTo>
                    <a:pt x="3597582" y="420129"/>
                  </a:lnTo>
                  <a:lnTo>
                    <a:pt x="3184513" y="420129"/>
                  </a:lnTo>
                  <a:lnTo>
                    <a:pt x="3025640" y="423660"/>
                  </a:lnTo>
                  <a:lnTo>
                    <a:pt x="2619633" y="420129"/>
                  </a:lnTo>
                  <a:lnTo>
                    <a:pt x="2181850" y="4201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467509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2312636-1B4D-4C37-A541-F6B0CE08058E}"/>
              </a:ext>
            </a:extLst>
          </p:cNvPr>
          <p:cNvGrpSpPr/>
          <p:nvPr/>
        </p:nvGrpSpPr>
        <p:grpSpPr>
          <a:xfrm>
            <a:off x="2703513" y="1485900"/>
            <a:ext cx="4424362" cy="4613275"/>
            <a:chOff x="2703513" y="1485900"/>
            <a:chExt cx="4424362" cy="46132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19BDDE85-5AC3-EE47-A532-7B9D7F697905}"/>
                </a:ext>
              </a:extLst>
            </p:cNvPr>
            <p:cNvSpPr/>
            <p:nvPr/>
          </p:nvSpPr>
          <p:spPr>
            <a:xfrm>
              <a:off x="3009900" y="1582738"/>
              <a:ext cx="393700" cy="1150937"/>
            </a:xfrm>
            <a:custGeom>
              <a:avLst/>
              <a:gdLst>
                <a:gd name="connsiteX0" fmla="*/ 57150 w 392906"/>
                <a:gd name="connsiteY0" fmla="*/ 695325 h 1150144"/>
                <a:gd name="connsiteX1" fmla="*/ 114300 w 392906"/>
                <a:gd name="connsiteY1" fmla="*/ 576263 h 1150144"/>
                <a:gd name="connsiteX2" fmla="*/ 152400 w 392906"/>
                <a:gd name="connsiteY2" fmla="*/ 488157 h 1150144"/>
                <a:gd name="connsiteX3" fmla="*/ 178594 w 392906"/>
                <a:gd name="connsiteY3" fmla="*/ 407194 h 1150144"/>
                <a:gd name="connsiteX4" fmla="*/ 197644 w 392906"/>
                <a:gd name="connsiteY4" fmla="*/ 316707 h 1150144"/>
                <a:gd name="connsiteX5" fmla="*/ 202406 w 392906"/>
                <a:gd name="connsiteY5" fmla="*/ 250032 h 1150144"/>
                <a:gd name="connsiteX6" fmla="*/ 200025 w 392906"/>
                <a:gd name="connsiteY6" fmla="*/ 195263 h 1150144"/>
                <a:gd name="connsiteX7" fmla="*/ 188119 w 392906"/>
                <a:gd name="connsiteY7" fmla="*/ 133350 h 1150144"/>
                <a:gd name="connsiteX8" fmla="*/ 180975 w 392906"/>
                <a:gd name="connsiteY8" fmla="*/ 83344 h 1150144"/>
                <a:gd name="connsiteX9" fmla="*/ 180975 w 392906"/>
                <a:gd name="connsiteY9" fmla="*/ 38100 h 1150144"/>
                <a:gd name="connsiteX10" fmla="*/ 185738 w 392906"/>
                <a:gd name="connsiteY10" fmla="*/ 14288 h 1150144"/>
                <a:gd name="connsiteX11" fmla="*/ 192881 w 392906"/>
                <a:gd name="connsiteY11" fmla="*/ 2382 h 1150144"/>
                <a:gd name="connsiteX12" fmla="*/ 204788 w 392906"/>
                <a:gd name="connsiteY12" fmla="*/ 0 h 1150144"/>
                <a:gd name="connsiteX13" fmla="*/ 228600 w 392906"/>
                <a:gd name="connsiteY13" fmla="*/ 7144 h 1150144"/>
                <a:gd name="connsiteX14" fmla="*/ 266700 w 392906"/>
                <a:gd name="connsiteY14" fmla="*/ 38100 h 1150144"/>
                <a:gd name="connsiteX15" fmla="*/ 297656 w 392906"/>
                <a:gd name="connsiteY15" fmla="*/ 78582 h 1150144"/>
                <a:gd name="connsiteX16" fmla="*/ 323850 w 392906"/>
                <a:gd name="connsiteY16" fmla="*/ 119063 h 1150144"/>
                <a:gd name="connsiteX17" fmla="*/ 338138 w 392906"/>
                <a:gd name="connsiteY17" fmla="*/ 157163 h 1150144"/>
                <a:gd name="connsiteX18" fmla="*/ 350044 w 392906"/>
                <a:gd name="connsiteY18" fmla="*/ 219075 h 1150144"/>
                <a:gd name="connsiteX19" fmla="*/ 392906 w 392906"/>
                <a:gd name="connsiteY19" fmla="*/ 421482 h 1150144"/>
                <a:gd name="connsiteX20" fmla="*/ 366713 w 392906"/>
                <a:gd name="connsiteY20" fmla="*/ 631032 h 1150144"/>
                <a:gd name="connsiteX21" fmla="*/ 345281 w 392906"/>
                <a:gd name="connsiteY21" fmla="*/ 731044 h 1150144"/>
                <a:gd name="connsiteX22" fmla="*/ 319088 w 392906"/>
                <a:gd name="connsiteY22" fmla="*/ 826294 h 1150144"/>
                <a:gd name="connsiteX23" fmla="*/ 285750 w 392906"/>
                <a:gd name="connsiteY23" fmla="*/ 916782 h 1150144"/>
                <a:gd name="connsiteX24" fmla="*/ 247650 w 392906"/>
                <a:gd name="connsiteY24" fmla="*/ 995363 h 1150144"/>
                <a:gd name="connsiteX25" fmla="*/ 204788 w 392906"/>
                <a:gd name="connsiteY25" fmla="*/ 1076325 h 1150144"/>
                <a:gd name="connsiteX26" fmla="*/ 169069 w 392906"/>
                <a:gd name="connsiteY26" fmla="*/ 1112044 h 1150144"/>
                <a:gd name="connsiteX27" fmla="*/ 133350 w 392906"/>
                <a:gd name="connsiteY27" fmla="*/ 1143000 h 1150144"/>
                <a:gd name="connsiteX28" fmla="*/ 109538 w 392906"/>
                <a:gd name="connsiteY28" fmla="*/ 1150144 h 1150144"/>
                <a:gd name="connsiteX29" fmla="*/ 80963 w 392906"/>
                <a:gd name="connsiteY29" fmla="*/ 1143000 h 1150144"/>
                <a:gd name="connsiteX30" fmla="*/ 64294 w 392906"/>
                <a:gd name="connsiteY30" fmla="*/ 1128713 h 1150144"/>
                <a:gd name="connsiteX31" fmla="*/ 42863 w 392906"/>
                <a:gd name="connsiteY31" fmla="*/ 1085850 h 1150144"/>
                <a:gd name="connsiteX32" fmla="*/ 19050 w 392906"/>
                <a:gd name="connsiteY32" fmla="*/ 1004888 h 1150144"/>
                <a:gd name="connsiteX33" fmla="*/ 0 w 392906"/>
                <a:gd name="connsiteY33" fmla="*/ 892969 h 1150144"/>
                <a:gd name="connsiteX34" fmla="*/ 0 w 392906"/>
                <a:gd name="connsiteY34" fmla="*/ 842963 h 1150144"/>
                <a:gd name="connsiteX35" fmla="*/ 7144 w 392906"/>
                <a:gd name="connsiteY35" fmla="*/ 804863 h 1150144"/>
                <a:gd name="connsiteX36" fmla="*/ 57150 w 392906"/>
                <a:gd name="connsiteY36" fmla="*/ 695325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92906" h="1150144">
                  <a:moveTo>
                    <a:pt x="57150" y="695325"/>
                  </a:moveTo>
                  <a:lnTo>
                    <a:pt x="114300" y="576263"/>
                  </a:lnTo>
                  <a:lnTo>
                    <a:pt x="152400" y="488157"/>
                  </a:lnTo>
                  <a:lnTo>
                    <a:pt x="178594" y="407194"/>
                  </a:lnTo>
                  <a:lnTo>
                    <a:pt x="197644" y="316707"/>
                  </a:lnTo>
                  <a:lnTo>
                    <a:pt x="202406" y="250032"/>
                  </a:lnTo>
                  <a:cubicBezTo>
                    <a:pt x="201612" y="231776"/>
                    <a:pt x="200819" y="213519"/>
                    <a:pt x="200025" y="195263"/>
                  </a:cubicBezTo>
                  <a:lnTo>
                    <a:pt x="188119" y="133350"/>
                  </a:lnTo>
                  <a:lnTo>
                    <a:pt x="180975" y="83344"/>
                  </a:lnTo>
                  <a:lnTo>
                    <a:pt x="180975" y="38100"/>
                  </a:lnTo>
                  <a:lnTo>
                    <a:pt x="185738" y="14288"/>
                  </a:lnTo>
                  <a:lnTo>
                    <a:pt x="192881" y="2382"/>
                  </a:lnTo>
                  <a:lnTo>
                    <a:pt x="204788" y="0"/>
                  </a:lnTo>
                  <a:lnTo>
                    <a:pt x="228600" y="7144"/>
                  </a:lnTo>
                  <a:lnTo>
                    <a:pt x="266700" y="38100"/>
                  </a:lnTo>
                  <a:lnTo>
                    <a:pt x="297656" y="78582"/>
                  </a:lnTo>
                  <a:lnTo>
                    <a:pt x="323850" y="119063"/>
                  </a:lnTo>
                  <a:lnTo>
                    <a:pt x="338138" y="157163"/>
                  </a:lnTo>
                  <a:lnTo>
                    <a:pt x="350044" y="219075"/>
                  </a:lnTo>
                  <a:lnTo>
                    <a:pt x="392906" y="421482"/>
                  </a:lnTo>
                  <a:lnTo>
                    <a:pt x="366713" y="631032"/>
                  </a:lnTo>
                  <a:lnTo>
                    <a:pt x="345281" y="731044"/>
                  </a:lnTo>
                  <a:lnTo>
                    <a:pt x="319088" y="826294"/>
                  </a:lnTo>
                  <a:lnTo>
                    <a:pt x="285750" y="916782"/>
                  </a:lnTo>
                  <a:lnTo>
                    <a:pt x="247650" y="995363"/>
                  </a:lnTo>
                  <a:lnTo>
                    <a:pt x="204788" y="1076325"/>
                  </a:lnTo>
                  <a:lnTo>
                    <a:pt x="169069" y="1112044"/>
                  </a:lnTo>
                  <a:lnTo>
                    <a:pt x="133350" y="1143000"/>
                  </a:lnTo>
                  <a:lnTo>
                    <a:pt x="109538" y="1150144"/>
                  </a:lnTo>
                  <a:lnTo>
                    <a:pt x="80963" y="1143000"/>
                  </a:lnTo>
                  <a:lnTo>
                    <a:pt x="64294" y="1128713"/>
                  </a:lnTo>
                  <a:lnTo>
                    <a:pt x="42863" y="1085850"/>
                  </a:lnTo>
                  <a:lnTo>
                    <a:pt x="19050" y="1004888"/>
                  </a:lnTo>
                  <a:lnTo>
                    <a:pt x="0" y="892969"/>
                  </a:lnTo>
                  <a:lnTo>
                    <a:pt x="0" y="842963"/>
                  </a:lnTo>
                  <a:lnTo>
                    <a:pt x="7144" y="804863"/>
                  </a:lnTo>
                  <a:lnTo>
                    <a:pt x="57150" y="695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747A1973-8CFC-E246-ACA1-ABFE549A4BFA}"/>
                </a:ext>
              </a:extLst>
            </p:cNvPr>
            <p:cNvSpPr/>
            <p:nvPr/>
          </p:nvSpPr>
          <p:spPr>
            <a:xfrm>
              <a:off x="3419475" y="2981325"/>
              <a:ext cx="590550" cy="1458913"/>
            </a:xfrm>
            <a:custGeom>
              <a:avLst/>
              <a:gdLst>
                <a:gd name="connsiteX0" fmla="*/ 259556 w 590550"/>
                <a:gd name="connsiteY0" fmla="*/ 728663 h 1459706"/>
                <a:gd name="connsiteX1" fmla="*/ 223838 w 590550"/>
                <a:gd name="connsiteY1" fmla="*/ 454819 h 1459706"/>
                <a:gd name="connsiteX2" fmla="*/ 192881 w 590550"/>
                <a:gd name="connsiteY2" fmla="*/ 271463 h 1459706"/>
                <a:gd name="connsiteX3" fmla="*/ 173831 w 590550"/>
                <a:gd name="connsiteY3" fmla="*/ 214313 h 1459706"/>
                <a:gd name="connsiteX4" fmla="*/ 154781 w 590550"/>
                <a:gd name="connsiteY4" fmla="*/ 173831 h 1459706"/>
                <a:gd name="connsiteX5" fmla="*/ 123825 w 590550"/>
                <a:gd name="connsiteY5" fmla="*/ 133350 h 1459706"/>
                <a:gd name="connsiteX6" fmla="*/ 88106 w 590550"/>
                <a:gd name="connsiteY6" fmla="*/ 104775 h 1459706"/>
                <a:gd name="connsiteX7" fmla="*/ 57150 w 590550"/>
                <a:gd name="connsiteY7" fmla="*/ 85725 h 1459706"/>
                <a:gd name="connsiteX8" fmla="*/ 30956 w 590550"/>
                <a:gd name="connsiteY8" fmla="*/ 69056 h 1459706"/>
                <a:gd name="connsiteX9" fmla="*/ 4763 w 590550"/>
                <a:gd name="connsiteY9" fmla="*/ 45244 h 1459706"/>
                <a:gd name="connsiteX10" fmla="*/ 0 w 590550"/>
                <a:gd name="connsiteY10" fmla="*/ 28575 h 1459706"/>
                <a:gd name="connsiteX11" fmla="*/ 2381 w 590550"/>
                <a:gd name="connsiteY11" fmla="*/ 11906 h 1459706"/>
                <a:gd name="connsiteX12" fmla="*/ 14288 w 590550"/>
                <a:gd name="connsiteY12" fmla="*/ 0 h 1459706"/>
                <a:gd name="connsiteX13" fmla="*/ 80963 w 590550"/>
                <a:gd name="connsiteY13" fmla="*/ 0 h 1459706"/>
                <a:gd name="connsiteX14" fmla="*/ 200025 w 590550"/>
                <a:gd name="connsiteY14" fmla="*/ 7144 h 1459706"/>
                <a:gd name="connsiteX15" fmla="*/ 378619 w 590550"/>
                <a:gd name="connsiteY15" fmla="*/ 19050 h 1459706"/>
                <a:gd name="connsiteX16" fmla="*/ 409575 w 590550"/>
                <a:gd name="connsiteY16" fmla="*/ 209550 h 1459706"/>
                <a:gd name="connsiteX17" fmla="*/ 457200 w 590550"/>
                <a:gd name="connsiteY17" fmla="*/ 616744 h 1459706"/>
                <a:gd name="connsiteX18" fmla="*/ 500063 w 590550"/>
                <a:gd name="connsiteY18" fmla="*/ 769144 h 1459706"/>
                <a:gd name="connsiteX19" fmla="*/ 547688 w 590550"/>
                <a:gd name="connsiteY19" fmla="*/ 1166813 h 1459706"/>
                <a:gd name="connsiteX20" fmla="*/ 590550 w 590550"/>
                <a:gd name="connsiteY20" fmla="*/ 1285875 h 1459706"/>
                <a:gd name="connsiteX21" fmla="*/ 576263 w 590550"/>
                <a:gd name="connsiteY21" fmla="*/ 1354931 h 1459706"/>
                <a:gd name="connsiteX22" fmla="*/ 557213 w 590550"/>
                <a:gd name="connsiteY22" fmla="*/ 1409700 h 1459706"/>
                <a:gd name="connsiteX23" fmla="*/ 531019 w 590550"/>
                <a:gd name="connsiteY23" fmla="*/ 1447800 h 1459706"/>
                <a:gd name="connsiteX24" fmla="*/ 509588 w 590550"/>
                <a:gd name="connsiteY24" fmla="*/ 1459706 h 1459706"/>
                <a:gd name="connsiteX25" fmla="*/ 490538 w 590550"/>
                <a:gd name="connsiteY25" fmla="*/ 1459706 h 1459706"/>
                <a:gd name="connsiteX26" fmla="*/ 466725 w 590550"/>
                <a:gd name="connsiteY26" fmla="*/ 1452563 h 1459706"/>
                <a:gd name="connsiteX27" fmla="*/ 421481 w 590550"/>
                <a:gd name="connsiteY27" fmla="*/ 1426369 h 1459706"/>
                <a:gd name="connsiteX28" fmla="*/ 397669 w 590550"/>
                <a:gd name="connsiteY28" fmla="*/ 1407319 h 1459706"/>
                <a:gd name="connsiteX29" fmla="*/ 364331 w 590550"/>
                <a:gd name="connsiteY29" fmla="*/ 1364456 h 1459706"/>
                <a:gd name="connsiteX30" fmla="*/ 338138 w 590550"/>
                <a:gd name="connsiteY30" fmla="*/ 1326356 h 1459706"/>
                <a:gd name="connsiteX31" fmla="*/ 314325 w 590550"/>
                <a:gd name="connsiteY31" fmla="*/ 1273969 h 1459706"/>
                <a:gd name="connsiteX32" fmla="*/ 300038 w 590550"/>
                <a:gd name="connsiteY32" fmla="*/ 1202531 h 1459706"/>
                <a:gd name="connsiteX33" fmla="*/ 292894 w 590550"/>
                <a:gd name="connsiteY33" fmla="*/ 1126331 h 1459706"/>
                <a:gd name="connsiteX34" fmla="*/ 259556 w 590550"/>
                <a:gd name="connsiteY34" fmla="*/ 728663 h 145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550" h="1459706">
                  <a:moveTo>
                    <a:pt x="259556" y="728663"/>
                  </a:moveTo>
                  <a:lnTo>
                    <a:pt x="223838" y="454819"/>
                  </a:lnTo>
                  <a:lnTo>
                    <a:pt x="192881" y="271463"/>
                  </a:lnTo>
                  <a:lnTo>
                    <a:pt x="173831" y="214313"/>
                  </a:lnTo>
                  <a:lnTo>
                    <a:pt x="154781" y="173831"/>
                  </a:lnTo>
                  <a:lnTo>
                    <a:pt x="123825" y="133350"/>
                  </a:lnTo>
                  <a:lnTo>
                    <a:pt x="88106" y="104775"/>
                  </a:lnTo>
                  <a:lnTo>
                    <a:pt x="57150" y="85725"/>
                  </a:lnTo>
                  <a:lnTo>
                    <a:pt x="30956" y="69056"/>
                  </a:lnTo>
                  <a:lnTo>
                    <a:pt x="4763" y="45244"/>
                  </a:lnTo>
                  <a:lnTo>
                    <a:pt x="0" y="28575"/>
                  </a:lnTo>
                  <a:lnTo>
                    <a:pt x="2381" y="11906"/>
                  </a:lnTo>
                  <a:lnTo>
                    <a:pt x="14288" y="0"/>
                  </a:lnTo>
                  <a:lnTo>
                    <a:pt x="80963" y="0"/>
                  </a:lnTo>
                  <a:lnTo>
                    <a:pt x="200025" y="7144"/>
                  </a:lnTo>
                  <a:lnTo>
                    <a:pt x="378619" y="19050"/>
                  </a:lnTo>
                  <a:lnTo>
                    <a:pt x="409575" y="209550"/>
                  </a:lnTo>
                  <a:lnTo>
                    <a:pt x="457200" y="616744"/>
                  </a:lnTo>
                  <a:lnTo>
                    <a:pt x="500063" y="769144"/>
                  </a:lnTo>
                  <a:lnTo>
                    <a:pt x="547688" y="1166813"/>
                  </a:lnTo>
                  <a:lnTo>
                    <a:pt x="590550" y="1285875"/>
                  </a:lnTo>
                  <a:lnTo>
                    <a:pt x="576263" y="1354931"/>
                  </a:lnTo>
                  <a:lnTo>
                    <a:pt x="557213" y="1409700"/>
                  </a:lnTo>
                  <a:lnTo>
                    <a:pt x="531019" y="1447800"/>
                  </a:lnTo>
                  <a:lnTo>
                    <a:pt x="509588" y="1459706"/>
                  </a:lnTo>
                  <a:lnTo>
                    <a:pt x="490538" y="1459706"/>
                  </a:lnTo>
                  <a:lnTo>
                    <a:pt x="466725" y="1452563"/>
                  </a:lnTo>
                  <a:lnTo>
                    <a:pt x="421481" y="1426369"/>
                  </a:lnTo>
                  <a:lnTo>
                    <a:pt x="397669" y="1407319"/>
                  </a:lnTo>
                  <a:lnTo>
                    <a:pt x="364331" y="1364456"/>
                  </a:lnTo>
                  <a:lnTo>
                    <a:pt x="338138" y="1326356"/>
                  </a:lnTo>
                  <a:lnTo>
                    <a:pt x="314325" y="1273969"/>
                  </a:lnTo>
                  <a:lnTo>
                    <a:pt x="300038" y="1202531"/>
                  </a:lnTo>
                  <a:lnTo>
                    <a:pt x="292894" y="1126331"/>
                  </a:lnTo>
                  <a:lnTo>
                    <a:pt x="259556" y="728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26A1612B-27EC-534C-953B-8E2F15CE491E}"/>
                </a:ext>
              </a:extLst>
            </p:cNvPr>
            <p:cNvSpPr/>
            <p:nvPr/>
          </p:nvSpPr>
          <p:spPr>
            <a:xfrm>
              <a:off x="3292475" y="1485900"/>
              <a:ext cx="3797300" cy="523875"/>
            </a:xfrm>
            <a:custGeom>
              <a:avLst/>
              <a:gdLst>
                <a:gd name="connsiteX0" fmla="*/ 2352675 w 3797300"/>
                <a:gd name="connsiteY0" fmla="*/ 320675 h 523875"/>
                <a:gd name="connsiteX1" fmla="*/ 1641475 w 3797300"/>
                <a:gd name="connsiteY1" fmla="*/ 381000 h 523875"/>
                <a:gd name="connsiteX2" fmla="*/ 1327150 w 3797300"/>
                <a:gd name="connsiteY2" fmla="*/ 403225 h 523875"/>
                <a:gd name="connsiteX3" fmla="*/ 990600 w 3797300"/>
                <a:gd name="connsiteY3" fmla="*/ 434975 h 523875"/>
                <a:gd name="connsiteX4" fmla="*/ 441325 w 3797300"/>
                <a:gd name="connsiteY4" fmla="*/ 485775 h 523875"/>
                <a:gd name="connsiteX5" fmla="*/ 28575 w 3797300"/>
                <a:gd name="connsiteY5" fmla="*/ 523875 h 523875"/>
                <a:gd name="connsiteX6" fmla="*/ 0 w 3797300"/>
                <a:gd name="connsiteY6" fmla="*/ 314325 h 523875"/>
                <a:gd name="connsiteX7" fmla="*/ 327025 w 3797300"/>
                <a:gd name="connsiteY7" fmla="*/ 301625 h 523875"/>
                <a:gd name="connsiteX8" fmla="*/ 1092200 w 3797300"/>
                <a:gd name="connsiteY8" fmla="*/ 257175 h 523875"/>
                <a:gd name="connsiteX9" fmla="*/ 1631950 w 3797300"/>
                <a:gd name="connsiteY9" fmla="*/ 215900 h 523875"/>
                <a:gd name="connsiteX10" fmla="*/ 2070100 w 3797300"/>
                <a:gd name="connsiteY10" fmla="*/ 177800 h 523875"/>
                <a:gd name="connsiteX11" fmla="*/ 2549525 w 3797300"/>
                <a:gd name="connsiteY11" fmla="*/ 133350 h 523875"/>
                <a:gd name="connsiteX12" fmla="*/ 2914650 w 3797300"/>
                <a:gd name="connsiteY12" fmla="*/ 88900 h 523875"/>
                <a:gd name="connsiteX13" fmla="*/ 3146425 w 3797300"/>
                <a:gd name="connsiteY13" fmla="*/ 47625 h 523875"/>
                <a:gd name="connsiteX14" fmla="*/ 3295650 w 3797300"/>
                <a:gd name="connsiteY14" fmla="*/ 6350 h 523875"/>
                <a:gd name="connsiteX15" fmla="*/ 3321050 w 3797300"/>
                <a:gd name="connsiteY15" fmla="*/ 0 h 523875"/>
                <a:gd name="connsiteX16" fmla="*/ 3362325 w 3797300"/>
                <a:gd name="connsiteY16" fmla="*/ 6350 h 523875"/>
                <a:gd name="connsiteX17" fmla="*/ 3435350 w 3797300"/>
                <a:gd name="connsiteY17" fmla="*/ 31750 h 523875"/>
                <a:gd name="connsiteX18" fmla="*/ 3479800 w 3797300"/>
                <a:gd name="connsiteY18" fmla="*/ 57150 h 523875"/>
                <a:gd name="connsiteX19" fmla="*/ 3546475 w 3797300"/>
                <a:gd name="connsiteY19" fmla="*/ 107950 h 523875"/>
                <a:gd name="connsiteX20" fmla="*/ 3629025 w 3797300"/>
                <a:gd name="connsiteY20" fmla="*/ 184150 h 523875"/>
                <a:gd name="connsiteX21" fmla="*/ 3692525 w 3797300"/>
                <a:gd name="connsiteY21" fmla="*/ 250825 h 523875"/>
                <a:gd name="connsiteX22" fmla="*/ 3743325 w 3797300"/>
                <a:gd name="connsiteY22" fmla="*/ 314325 h 523875"/>
                <a:gd name="connsiteX23" fmla="*/ 3775075 w 3797300"/>
                <a:gd name="connsiteY23" fmla="*/ 358775 h 523875"/>
                <a:gd name="connsiteX24" fmla="*/ 3790950 w 3797300"/>
                <a:gd name="connsiteY24" fmla="*/ 393700 h 523875"/>
                <a:gd name="connsiteX25" fmla="*/ 3797300 w 3797300"/>
                <a:gd name="connsiteY25" fmla="*/ 422275 h 523875"/>
                <a:gd name="connsiteX26" fmla="*/ 3790950 w 3797300"/>
                <a:gd name="connsiteY26" fmla="*/ 457200 h 523875"/>
                <a:gd name="connsiteX27" fmla="*/ 3781425 w 3797300"/>
                <a:gd name="connsiteY27" fmla="*/ 476250 h 523875"/>
                <a:gd name="connsiteX28" fmla="*/ 3762375 w 3797300"/>
                <a:gd name="connsiteY28" fmla="*/ 488950 h 523875"/>
                <a:gd name="connsiteX29" fmla="*/ 3714750 w 3797300"/>
                <a:gd name="connsiteY29" fmla="*/ 492125 h 523875"/>
                <a:gd name="connsiteX30" fmla="*/ 3654425 w 3797300"/>
                <a:gd name="connsiteY30" fmla="*/ 492125 h 523875"/>
                <a:gd name="connsiteX31" fmla="*/ 3629025 w 3797300"/>
                <a:gd name="connsiteY31" fmla="*/ 492125 h 523875"/>
                <a:gd name="connsiteX32" fmla="*/ 3213100 w 3797300"/>
                <a:gd name="connsiteY32" fmla="*/ 288925 h 523875"/>
                <a:gd name="connsiteX33" fmla="*/ 3159125 w 3797300"/>
                <a:gd name="connsiteY33" fmla="*/ 269875 h 523875"/>
                <a:gd name="connsiteX34" fmla="*/ 3041650 w 3797300"/>
                <a:gd name="connsiteY34" fmla="*/ 266700 h 523875"/>
                <a:gd name="connsiteX35" fmla="*/ 2784475 w 3797300"/>
                <a:gd name="connsiteY35" fmla="*/ 282575 h 523875"/>
                <a:gd name="connsiteX36" fmla="*/ 2352675 w 3797300"/>
                <a:gd name="connsiteY36" fmla="*/ 32067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797300" h="523875">
                  <a:moveTo>
                    <a:pt x="2352675" y="320675"/>
                  </a:moveTo>
                  <a:lnTo>
                    <a:pt x="1641475" y="381000"/>
                  </a:lnTo>
                  <a:lnTo>
                    <a:pt x="1327150" y="403225"/>
                  </a:lnTo>
                  <a:lnTo>
                    <a:pt x="990600" y="434975"/>
                  </a:lnTo>
                  <a:lnTo>
                    <a:pt x="441325" y="485775"/>
                  </a:lnTo>
                  <a:lnTo>
                    <a:pt x="28575" y="523875"/>
                  </a:lnTo>
                  <a:lnTo>
                    <a:pt x="0" y="314325"/>
                  </a:lnTo>
                  <a:lnTo>
                    <a:pt x="327025" y="301625"/>
                  </a:lnTo>
                  <a:lnTo>
                    <a:pt x="1092200" y="257175"/>
                  </a:lnTo>
                  <a:lnTo>
                    <a:pt x="1631950" y="215900"/>
                  </a:lnTo>
                  <a:lnTo>
                    <a:pt x="2070100" y="177800"/>
                  </a:lnTo>
                  <a:lnTo>
                    <a:pt x="2549525" y="133350"/>
                  </a:lnTo>
                  <a:lnTo>
                    <a:pt x="2914650" y="88900"/>
                  </a:lnTo>
                  <a:lnTo>
                    <a:pt x="3146425" y="47625"/>
                  </a:lnTo>
                  <a:lnTo>
                    <a:pt x="3295650" y="6350"/>
                  </a:lnTo>
                  <a:lnTo>
                    <a:pt x="3321050" y="0"/>
                  </a:lnTo>
                  <a:lnTo>
                    <a:pt x="3362325" y="6350"/>
                  </a:lnTo>
                  <a:lnTo>
                    <a:pt x="3435350" y="31750"/>
                  </a:lnTo>
                  <a:lnTo>
                    <a:pt x="3479800" y="57150"/>
                  </a:lnTo>
                  <a:lnTo>
                    <a:pt x="3546475" y="107950"/>
                  </a:lnTo>
                  <a:lnTo>
                    <a:pt x="3629025" y="184150"/>
                  </a:lnTo>
                  <a:lnTo>
                    <a:pt x="3692525" y="250825"/>
                  </a:lnTo>
                  <a:lnTo>
                    <a:pt x="3743325" y="314325"/>
                  </a:lnTo>
                  <a:lnTo>
                    <a:pt x="3775075" y="358775"/>
                  </a:lnTo>
                  <a:lnTo>
                    <a:pt x="3790950" y="393700"/>
                  </a:lnTo>
                  <a:lnTo>
                    <a:pt x="3797300" y="422275"/>
                  </a:lnTo>
                  <a:lnTo>
                    <a:pt x="3790950" y="457200"/>
                  </a:lnTo>
                  <a:lnTo>
                    <a:pt x="3781425" y="476250"/>
                  </a:lnTo>
                  <a:lnTo>
                    <a:pt x="3762375" y="488950"/>
                  </a:lnTo>
                  <a:lnTo>
                    <a:pt x="3714750" y="492125"/>
                  </a:lnTo>
                  <a:lnTo>
                    <a:pt x="3654425" y="492125"/>
                  </a:lnTo>
                  <a:lnTo>
                    <a:pt x="3629025" y="492125"/>
                  </a:lnTo>
                  <a:lnTo>
                    <a:pt x="3213100" y="288925"/>
                  </a:lnTo>
                  <a:lnTo>
                    <a:pt x="3159125" y="269875"/>
                  </a:lnTo>
                  <a:lnTo>
                    <a:pt x="3041650" y="266700"/>
                  </a:lnTo>
                  <a:lnTo>
                    <a:pt x="2784475" y="282575"/>
                  </a:lnTo>
                  <a:lnTo>
                    <a:pt x="2352675" y="320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7F14DC88-9476-034F-9742-AF564153A48F}"/>
                </a:ext>
              </a:extLst>
            </p:cNvPr>
            <p:cNvSpPr/>
            <p:nvPr/>
          </p:nvSpPr>
          <p:spPr>
            <a:xfrm>
              <a:off x="6038850" y="1697038"/>
              <a:ext cx="933450" cy="750887"/>
            </a:xfrm>
            <a:custGeom>
              <a:avLst/>
              <a:gdLst>
                <a:gd name="connsiteX0" fmla="*/ 271463 w 933450"/>
                <a:gd name="connsiteY0" fmla="*/ 440532 h 750094"/>
                <a:gd name="connsiteX1" fmla="*/ 383381 w 933450"/>
                <a:gd name="connsiteY1" fmla="*/ 314325 h 750094"/>
                <a:gd name="connsiteX2" fmla="*/ 435769 w 933450"/>
                <a:gd name="connsiteY2" fmla="*/ 250032 h 750094"/>
                <a:gd name="connsiteX3" fmla="*/ 461963 w 933450"/>
                <a:gd name="connsiteY3" fmla="*/ 214313 h 750094"/>
                <a:gd name="connsiteX4" fmla="*/ 476250 w 933450"/>
                <a:gd name="connsiteY4" fmla="*/ 188119 h 750094"/>
                <a:gd name="connsiteX5" fmla="*/ 488156 w 933450"/>
                <a:gd name="connsiteY5" fmla="*/ 154782 h 750094"/>
                <a:gd name="connsiteX6" fmla="*/ 490538 w 933450"/>
                <a:gd name="connsiteY6" fmla="*/ 128588 h 750094"/>
                <a:gd name="connsiteX7" fmla="*/ 485775 w 933450"/>
                <a:gd name="connsiteY7" fmla="*/ 104775 h 750094"/>
                <a:gd name="connsiteX8" fmla="*/ 433388 w 933450"/>
                <a:gd name="connsiteY8" fmla="*/ 0 h 750094"/>
                <a:gd name="connsiteX9" fmla="*/ 933450 w 933450"/>
                <a:gd name="connsiteY9" fmla="*/ 230982 h 750094"/>
                <a:gd name="connsiteX10" fmla="*/ 897731 w 933450"/>
                <a:gd name="connsiteY10" fmla="*/ 278607 h 750094"/>
                <a:gd name="connsiteX11" fmla="*/ 842963 w 933450"/>
                <a:gd name="connsiteY11" fmla="*/ 285750 h 750094"/>
                <a:gd name="connsiteX12" fmla="*/ 747713 w 933450"/>
                <a:gd name="connsiteY12" fmla="*/ 304800 h 750094"/>
                <a:gd name="connsiteX13" fmla="*/ 688181 w 933450"/>
                <a:gd name="connsiteY13" fmla="*/ 321469 h 750094"/>
                <a:gd name="connsiteX14" fmla="*/ 635794 w 933450"/>
                <a:gd name="connsiteY14" fmla="*/ 345282 h 750094"/>
                <a:gd name="connsiteX15" fmla="*/ 559594 w 933450"/>
                <a:gd name="connsiteY15" fmla="*/ 400050 h 750094"/>
                <a:gd name="connsiteX16" fmla="*/ 397669 w 933450"/>
                <a:gd name="connsiteY16" fmla="*/ 514350 h 750094"/>
                <a:gd name="connsiteX17" fmla="*/ 257175 w 933450"/>
                <a:gd name="connsiteY17" fmla="*/ 607219 h 750094"/>
                <a:gd name="connsiteX18" fmla="*/ 78581 w 933450"/>
                <a:gd name="connsiteY18" fmla="*/ 709613 h 750094"/>
                <a:gd name="connsiteX19" fmla="*/ 16669 w 933450"/>
                <a:gd name="connsiteY19" fmla="*/ 750094 h 750094"/>
                <a:gd name="connsiteX20" fmla="*/ 0 w 933450"/>
                <a:gd name="connsiteY20" fmla="*/ 678657 h 750094"/>
                <a:gd name="connsiteX21" fmla="*/ 90488 w 933450"/>
                <a:gd name="connsiteY21" fmla="*/ 609600 h 750094"/>
                <a:gd name="connsiteX22" fmla="*/ 154781 w 933450"/>
                <a:gd name="connsiteY22" fmla="*/ 557213 h 750094"/>
                <a:gd name="connsiteX23" fmla="*/ 271463 w 933450"/>
                <a:gd name="connsiteY23" fmla="*/ 440532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33450" h="750094">
                  <a:moveTo>
                    <a:pt x="271463" y="440532"/>
                  </a:moveTo>
                  <a:lnTo>
                    <a:pt x="383381" y="314325"/>
                  </a:lnTo>
                  <a:lnTo>
                    <a:pt x="435769" y="250032"/>
                  </a:lnTo>
                  <a:lnTo>
                    <a:pt x="461963" y="214313"/>
                  </a:lnTo>
                  <a:lnTo>
                    <a:pt x="476250" y="188119"/>
                  </a:lnTo>
                  <a:lnTo>
                    <a:pt x="488156" y="154782"/>
                  </a:lnTo>
                  <a:lnTo>
                    <a:pt x="490538" y="128588"/>
                  </a:lnTo>
                  <a:lnTo>
                    <a:pt x="485775" y="104775"/>
                  </a:lnTo>
                  <a:lnTo>
                    <a:pt x="433388" y="0"/>
                  </a:lnTo>
                  <a:lnTo>
                    <a:pt x="933450" y="230982"/>
                  </a:lnTo>
                  <a:lnTo>
                    <a:pt x="897731" y="278607"/>
                  </a:lnTo>
                  <a:lnTo>
                    <a:pt x="842963" y="285750"/>
                  </a:lnTo>
                  <a:lnTo>
                    <a:pt x="747713" y="304800"/>
                  </a:lnTo>
                  <a:lnTo>
                    <a:pt x="688181" y="321469"/>
                  </a:lnTo>
                  <a:lnTo>
                    <a:pt x="635794" y="345282"/>
                  </a:lnTo>
                  <a:lnTo>
                    <a:pt x="559594" y="400050"/>
                  </a:lnTo>
                  <a:lnTo>
                    <a:pt x="397669" y="514350"/>
                  </a:lnTo>
                  <a:lnTo>
                    <a:pt x="257175" y="607219"/>
                  </a:lnTo>
                  <a:lnTo>
                    <a:pt x="78581" y="709613"/>
                  </a:lnTo>
                  <a:lnTo>
                    <a:pt x="16669" y="750094"/>
                  </a:lnTo>
                  <a:lnTo>
                    <a:pt x="0" y="678657"/>
                  </a:lnTo>
                  <a:lnTo>
                    <a:pt x="90488" y="609600"/>
                  </a:lnTo>
                  <a:lnTo>
                    <a:pt x="154781" y="557213"/>
                  </a:lnTo>
                  <a:lnTo>
                    <a:pt x="271463" y="4405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73F2F413-F79D-EA41-8DF4-B3C09CE9E855}"/>
                </a:ext>
              </a:extLst>
            </p:cNvPr>
            <p:cNvSpPr/>
            <p:nvPr/>
          </p:nvSpPr>
          <p:spPr>
            <a:xfrm>
              <a:off x="3481388" y="2217738"/>
              <a:ext cx="2600325" cy="482600"/>
            </a:xfrm>
            <a:custGeom>
              <a:avLst/>
              <a:gdLst>
                <a:gd name="connsiteX0" fmla="*/ 1104900 w 2600325"/>
                <a:gd name="connsiteY0" fmla="*/ 366712 h 483394"/>
                <a:gd name="connsiteX1" fmla="*/ 721518 w 2600325"/>
                <a:gd name="connsiteY1" fmla="*/ 431006 h 483394"/>
                <a:gd name="connsiteX2" fmla="*/ 521493 w 2600325"/>
                <a:gd name="connsiteY2" fmla="*/ 471487 h 483394"/>
                <a:gd name="connsiteX3" fmla="*/ 476250 w 2600325"/>
                <a:gd name="connsiteY3" fmla="*/ 481012 h 483394"/>
                <a:gd name="connsiteX4" fmla="*/ 442912 w 2600325"/>
                <a:gd name="connsiteY4" fmla="*/ 483394 h 483394"/>
                <a:gd name="connsiteX5" fmla="*/ 390525 w 2600325"/>
                <a:gd name="connsiteY5" fmla="*/ 478631 h 483394"/>
                <a:gd name="connsiteX6" fmla="*/ 342900 w 2600325"/>
                <a:gd name="connsiteY6" fmla="*/ 471487 h 483394"/>
                <a:gd name="connsiteX7" fmla="*/ 290512 w 2600325"/>
                <a:gd name="connsiteY7" fmla="*/ 450056 h 483394"/>
                <a:gd name="connsiteX8" fmla="*/ 245268 w 2600325"/>
                <a:gd name="connsiteY8" fmla="*/ 426244 h 483394"/>
                <a:gd name="connsiteX9" fmla="*/ 180975 w 2600325"/>
                <a:gd name="connsiteY9" fmla="*/ 385762 h 483394"/>
                <a:gd name="connsiteX10" fmla="*/ 107156 w 2600325"/>
                <a:gd name="connsiteY10" fmla="*/ 321469 h 483394"/>
                <a:gd name="connsiteX11" fmla="*/ 54768 w 2600325"/>
                <a:gd name="connsiteY11" fmla="*/ 259556 h 483394"/>
                <a:gd name="connsiteX12" fmla="*/ 26193 w 2600325"/>
                <a:gd name="connsiteY12" fmla="*/ 226219 h 483394"/>
                <a:gd name="connsiteX13" fmla="*/ 7143 w 2600325"/>
                <a:gd name="connsiteY13" fmla="*/ 185737 h 483394"/>
                <a:gd name="connsiteX14" fmla="*/ 0 w 2600325"/>
                <a:gd name="connsiteY14" fmla="*/ 157162 h 483394"/>
                <a:gd name="connsiteX15" fmla="*/ 0 w 2600325"/>
                <a:gd name="connsiteY15" fmla="*/ 135731 h 483394"/>
                <a:gd name="connsiteX16" fmla="*/ 4762 w 2600325"/>
                <a:gd name="connsiteY16" fmla="*/ 121444 h 483394"/>
                <a:gd name="connsiteX17" fmla="*/ 19050 w 2600325"/>
                <a:gd name="connsiteY17" fmla="*/ 116681 h 483394"/>
                <a:gd name="connsiteX18" fmla="*/ 35718 w 2600325"/>
                <a:gd name="connsiteY18" fmla="*/ 119062 h 483394"/>
                <a:gd name="connsiteX19" fmla="*/ 85725 w 2600325"/>
                <a:gd name="connsiteY19" fmla="*/ 145256 h 483394"/>
                <a:gd name="connsiteX20" fmla="*/ 138112 w 2600325"/>
                <a:gd name="connsiteY20" fmla="*/ 183356 h 483394"/>
                <a:gd name="connsiteX21" fmla="*/ 207168 w 2600325"/>
                <a:gd name="connsiteY21" fmla="*/ 216694 h 483394"/>
                <a:gd name="connsiteX22" fmla="*/ 290512 w 2600325"/>
                <a:gd name="connsiteY22" fmla="*/ 235744 h 483394"/>
                <a:gd name="connsiteX23" fmla="*/ 392906 w 2600325"/>
                <a:gd name="connsiteY23" fmla="*/ 247650 h 483394"/>
                <a:gd name="connsiteX24" fmla="*/ 481012 w 2600325"/>
                <a:gd name="connsiteY24" fmla="*/ 245269 h 483394"/>
                <a:gd name="connsiteX25" fmla="*/ 633412 w 2600325"/>
                <a:gd name="connsiteY25" fmla="*/ 230981 h 483394"/>
                <a:gd name="connsiteX26" fmla="*/ 938212 w 2600325"/>
                <a:gd name="connsiteY26" fmla="*/ 202406 h 483394"/>
                <a:gd name="connsiteX27" fmla="*/ 1273968 w 2600325"/>
                <a:gd name="connsiteY27" fmla="*/ 161925 h 483394"/>
                <a:gd name="connsiteX28" fmla="*/ 1564481 w 2600325"/>
                <a:gd name="connsiteY28" fmla="*/ 116681 h 483394"/>
                <a:gd name="connsiteX29" fmla="*/ 1824037 w 2600325"/>
                <a:gd name="connsiteY29" fmla="*/ 90487 h 483394"/>
                <a:gd name="connsiteX30" fmla="*/ 1945481 w 2600325"/>
                <a:gd name="connsiteY30" fmla="*/ 71437 h 483394"/>
                <a:gd name="connsiteX31" fmla="*/ 2043112 w 2600325"/>
                <a:gd name="connsiteY31" fmla="*/ 42862 h 483394"/>
                <a:gd name="connsiteX32" fmla="*/ 2121693 w 2600325"/>
                <a:gd name="connsiteY32" fmla="*/ 9525 h 483394"/>
                <a:gd name="connsiteX33" fmla="*/ 2159793 w 2600325"/>
                <a:gd name="connsiteY33" fmla="*/ 0 h 483394"/>
                <a:gd name="connsiteX34" fmla="*/ 2207418 w 2600325"/>
                <a:gd name="connsiteY34" fmla="*/ 0 h 483394"/>
                <a:gd name="connsiteX35" fmla="*/ 2266950 w 2600325"/>
                <a:gd name="connsiteY35" fmla="*/ 9525 h 483394"/>
                <a:gd name="connsiteX36" fmla="*/ 2386012 w 2600325"/>
                <a:gd name="connsiteY36" fmla="*/ 50006 h 483394"/>
                <a:gd name="connsiteX37" fmla="*/ 2593181 w 2600325"/>
                <a:gd name="connsiteY37" fmla="*/ 145256 h 483394"/>
                <a:gd name="connsiteX38" fmla="*/ 2600325 w 2600325"/>
                <a:gd name="connsiteY38" fmla="*/ 209550 h 483394"/>
                <a:gd name="connsiteX39" fmla="*/ 2574131 w 2600325"/>
                <a:gd name="connsiteY39" fmla="*/ 235744 h 483394"/>
                <a:gd name="connsiteX40" fmla="*/ 2526506 w 2600325"/>
                <a:gd name="connsiteY40" fmla="*/ 252412 h 483394"/>
                <a:gd name="connsiteX41" fmla="*/ 2466975 w 2600325"/>
                <a:gd name="connsiteY41" fmla="*/ 257175 h 483394"/>
                <a:gd name="connsiteX42" fmla="*/ 2402681 w 2600325"/>
                <a:gd name="connsiteY42" fmla="*/ 257175 h 483394"/>
                <a:gd name="connsiteX43" fmla="*/ 2231231 w 2600325"/>
                <a:gd name="connsiteY43" fmla="*/ 252412 h 483394"/>
                <a:gd name="connsiteX44" fmla="*/ 2081212 w 2600325"/>
                <a:gd name="connsiteY44" fmla="*/ 254794 h 483394"/>
                <a:gd name="connsiteX45" fmla="*/ 1845468 w 2600325"/>
                <a:gd name="connsiteY45" fmla="*/ 264319 h 483394"/>
                <a:gd name="connsiteX46" fmla="*/ 1550193 w 2600325"/>
                <a:gd name="connsiteY46" fmla="*/ 297656 h 483394"/>
                <a:gd name="connsiteX47" fmla="*/ 1281112 w 2600325"/>
                <a:gd name="connsiteY47" fmla="*/ 345281 h 483394"/>
                <a:gd name="connsiteX48" fmla="*/ 1104900 w 2600325"/>
                <a:gd name="connsiteY48" fmla="*/ 366712 h 48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600325" h="483394">
                  <a:moveTo>
                    <a:pt x="1104900" y="366712"/>
                  </a:moveTo>
                  <a:lnTo>
                    <a:pt x="721518" y="431006"/>
                  </a:lnTo>
                  <a:lnTo>
                    <a:pt x="521493" y="471487"/>
                  </a:lnTo>
                  <a:lnTo>
                    <a:pt x="476250" y="481012"/>
                  </a:lnTo>
                  <a:lnTo>
                    <a:pt x="442912" y="483394"/>
                  </a:lnTo>
                  <a:lnTo>
                    <a:pt x="390525" y="478631"/>
                  </a:lnTo>
                  <a:lnTo>
                    <a:pt x="342900" y="471487"/>
                  </a:lnTo>
                  <a:lnTo>
                    <a:pt x="290512" y="450056"/>
                  </a:lnTo>
                  <a:lnTo>
                    <a:pt x="245268" y="426244"/>
                  </a:lnTo>
                  <a:lnTo>
                    <a:pt x="180975" y="385762"/>
                  </a:lnTo>
                  <a:lnTo>
                    <a:pt x="107156" y="321469"/>
                  </a:lnTo>
                  <a:lnTo>
                    <a:pt x="54768" y="259556"/>
                  </a:lnTo>
                  <a:lnTo>
                    <a:pt x="26193" y="226219"/>
                  </a:lnTo>
                  <a:lnTo>
                    <a:pt x="7143" y="185737"/>
                  </a:lnTo>
                  <a:lnTo>
                    <a:pt x="0" y="157162"/>
                  </a:lnTo>
                  <a:lnTo>
                    <a:pt x="0" y="135731"/>
                  </a:lnTo>
                  <a:lnTo>
                    <a:pt x="4762" y="121444"/>
                  </a:lnTo>
                  <a:lnTo>
                    <a:pt x="19050" y="116681"/>
                  </a:lnTo>
                  <a:lnTo>
                    <a:pt x="35718" y="119062"/>
                  </a:lnTo>
                  <a:lnTo>
                    <a:pt x="85725" y="145256"/>
                  </a:lnTo>
                  <a:lnTo>
                    <a:pt x="138112" y="183356"/>
                  </a:lnTo>
                  <a:lnTo>
                    <a:pt x="207168" y="216694"/>
                  </a:lnTo>
                  <a:lnTo>
                    <a:pt x="290512" y="235744"/>
                  </a:lnTo>
                  <a:lnTo>
                    <a:pt x="392906" y="247650"/>
                  </a:lnTo>
                  <a:lnTo>
                    <a:pt x="481012" y="245269"/>
                  </a:lnTo>
                  <a:lnTo>
                    <a:pt x="633412" y="230981"/>
                  </a:lnTo>
                  <a:lnTo>
                    <a:pt x="938212" y="202406"/>
                  </a:lnTo>
                  <a:lnTo>
                    <a:pt x="1273968" y="161925"/>
                  </a:lnTo>
                  <a:lnTo>
                    <a:pt x="1564481" y="116681"/>
                  </a:lnTo>
                  <a:lnTo>
                    <a:pt x="1824037" y="90487"/>
                  </a:lnTo>
                  <a:lnTo>
                    <a:pt x="1945481" y="71437"/>
                  </a:lnTo>
                  <a:lnTo>
                    <a:pt x="2043112" y="42862"/>
                  </a:lnTo>
                  <a:lnTo>
                    <a:pt x="2121693" y="9525"/>
                  </a:lnTo>
                  <a:lnTo>
                    <a:pt x="2159793" y="0"/>
                  </a:lnTo>
                  <a:lnTo>
                    <a:pt x="2207418" y="0"/>
                  </a:lnTo>
                  <a:lnTo>
                    <a:pt x="2266950" y="9525"/>
                  </a:lnTo>
                  <a:lnTo>
                    <a:pt x="2386012" y="50006"/>
                  </a:lnTo>
                  <a:lnTo>
                    <a:pt x="2593181" y="145256"/>
                  </a:lnTo>
                  <a:lnTo>
                    <a:pt x="2600325" y="209550"/>
                  </a:lnTo>
                  <a:lnTo>
                    <a:pt x="2574131" y="235744"/>
                  </a:lnTo>
                  <a:lnTo>
                    <a:pt x="2526506" y="252412"/>
                  </a:lnTo>
                  <a:lnTo>
                    <a:pt x="2466975" y="257175"/>
                  </a:lnTo>
                  <a:lnTo>
                    <a:pt x="2402681" y="257175"/>
                  </a:lnTo>
                  <a:lnTo>
                    <a:pt x="2231231" y="252412"/>
                  </a:lnTo>
                  <a:lnTo>
                    <a:pt x="2081212" y="254794"/>
                  </a:lnTo>
                  <a:lnTo>
                    <a:pt x="1845468" y="264319"/>
                  </a:lnTo>
                  <a:lnTo>
                    <a:pt x="1550193" y="297656"/>
                  </a:lnTo>
                  <a:lnTo>
                    <a:pt x="1281112" y="345281"/>
                  </a:lnTo>
                  <a:lnTo>
                    <a:pt x="1104900" y="366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A053A76D-8DA5-F041-A22E-B2C6466A27E9}"/>
                </a:ext>
              </a:extLst>
            </p:cNvPr>
            <p:cNvSpPr/>
            <p:nvPr/>
          </p:nvSpPr>
          <p:spPr>
            <a:xfrm>
              <a:off x="3689350" y="2773363"/>
              <a:ext cx="2762250" cy="1431925"/>
            </a:xfrm>
            <a:custGeom>
              <a:avLst/>
              <a:gdLst>
                <a:gd name="connsiteX0" fmla="*/ 711994 w 2762250"/>
                <a:gd name="connsiteY0" fmla="*/ 371475 h 1431132"/>
                <a:gd name="connsiteX1" fmla="*/ 69057 w 2762250"/>
                <a:gd name="connsiteY1" fmla="*/ 419100 h 1431132"/>
                <a:gd name="connsiteX2" fmla="*/ 0 w 2762250"/>
                <a:gd name="connsiteY2" fmla="*/ 230982 h 1431132"/>
                <a:gd name="connsiteX3" fmla="*/ 111919 w 2762250"/>
                <a:gd name="connsiteY3" fmla="*/ 223838 h 1431132"/>
                <a:gd name="connsiteX4" fmla="*/ 373857 w 2762250"/>
                <a:gd name="connsiteY4" fmla="*/ 214313 h 1431132"/>
                <a:gd name="connsiteX5" fmla="*/ 735807 w 2762250"/>
                <a:gd name="connsiteY5" fmla="*/ 190500 h 1431132"/>
                <a:gd name="connsiteX6" fmla="*/ 1081088 w 2762250"/>
                <a:gd name="connsiteY6" fmla="*/ 159544 h 1431132"/>
                <a:gd name="connsiteX7" fmla="*/ 1343025 w 2762250"/>
                <a:gd name="connsiteY7" fmla="*/ 119063 h 1431132"/>
                <a:gd name="connsiteX8" fmla="*/ 1616869 w 2762250"/>
                <a:gd name="connsiteY8" fmla="*/ 102394 h 1431132"/>
                <a:gd name="connsiteX9" fmla="*/ 1804988 w 2762250"/>
                <a:gd name="connsiteY9" fmla="*/ 88107 h 1431132"/>
                <a:gd name="connsiteX10" fmla="*/ 1993107 w 2762250"/>
                <a:gd name="connsiteY10" fmla="*/ 64294 h 1431132"/>
                <a:gd name="connsiteX11" fmla="*/ 2195513 w 2762250"/>
                <a:gd name="connsiteY11" fmla="*/ 35719 h 1431132"/>
                <a:gd name="connsiteX12" fmla="*/ 2386013 w 2762250"/>
                <a:gd name="connsiteY12" fmla="*/ 2382 h 1431132"/>
                <a:gd name="connsiteX13" fmla="*/ 2412207 w 2762250"/>
                <a:gd name="connsiteY13" fmla="*/ 0 h 1431132"/>
                <a:gd name="connsiteX14" fmla="*/ 2438400 w 2762250"/>
                <a:gd name="connsiteY14" fmla="*/ 7144 h 1431132"/>
                <a:gd name="connsiteX15" fmla="*/ 2497932 w 2762250"/>
                <a:gd name="connsiteY15" fmla="*/ 42863 h 1431132"/>
                <a:gd name="connsiteX16" fmla="*/ 2597944 w 2762250"/>
                <a:gd name="connsiteY16" fmla="*/ 126207 h 1431132"/>
                <a:gd name="connsiteX17" fmla="*/ 2686050 w 2762250"/>
                <a:gd name="connsiteY17" fmla="*/ 209550 h 1431132"/>
                <a:gd name="connsiteX18" fmla="*/ 2724150 w 2762250"/>
                <a:gd name="connsiteY18" fmla="*/ 245269 h 1431132"/>
                <a:gd name="connsiteX19" fmla="*/ 2745582 w 2762250"/>
                <a:gd name="connsiteY19" fmla="*/ 273844 h 1431132"/>
                <a:gd name="connsiteX20" fmla="*/ 2755107 w 2762250"/>
                <a:gd name="connsiteY20" fmla="*/ 290513 h 1431132"/>
                <a:gd name="connsiteX21" fmla="*/ 2762250 w 2762250"/>
                <a:gd name="connsiteY21" fmla="*/ 321469 h 1431132"/>
                <a:gd name="connsiteX22" fmla="*/ 2759869 w 2762250"/>
                <a:gd name="connsiteY22" fmla="*/ 342900 h 1431132"/>
                <a:gd name="connsiteX23" fmla="*/ 2750344 w 2762250"/>
                <a:gd name="connsiteY23" fmla="*/ 359569 h 1431132"/>
                <a:gd name="connsiteX24" fmla="*/ 2719388 w 2762250"/>
                <a:gd name="connsiteY24" fmla="*/ 381000 h 1431132"/>
                <a:gd name="connsiteX25" fmla="*/ 2690813 w 2762250"/>
                <a:gd name="connsiteY25" fmla="*/ 395288 h 1431132"/>
                <a:gd name="connsiteX26" fmla="*/ 2657475 w 2762250"/>
                <a:gd name="connsiteY26" fmla="*/ 454819 h 1431132"/>
                <a:gd name="connsiteX27" fmla="*/ 2609850 w 2762250"/>
                <a:gd name="connsiteY27" fmla="*/ 557213 h 1431132"/>
                <a:gd name="connsiteX28" fmla="*/ 2555082 w 2762250"/>
                <a:gd name="connsiteY28" fmla="*/ 731044 h 1431132"/>
                <a:gd name="connsiteX29" fmla="*/ 2490788 w 2762250"/>
                <a:gd name="connsiteY29" fmla="*/ 959644 h 1431132"/>
                <a:gd name="connsiteX30" fmla="*/ 2452688 w 2762250"/>
                <a:gd name="connsiteY30" fmla="*/ 1119188 h 1431132"/>
                <a:gd name="connsiteX31" fmla="*/ 2431257 w 2762250"/>
                <a:gd name="connsiteY31" fmla="*/ 1243013 h 1431132"/>
                <a:gd name="connsiteX32" fmla="*/ 2412207 w 2762250"/>
                <a:gd name="connsiteY32" fmla="*/ 1312069 h 1431132"/>
                <a:gd name="connsiteX33" fmla="*/ 2395538 w 2762250"/>
                <a:gd name="connsiteY33" fmla="*/ 1350169 h 1431132"/>
                <a:gd name="connsiteX34" fmla="*/ 2357438 w 2762250"/>
                <a:gd name="connsiteY34" fmla="*/ 1395413 h 1431132"/>
                <a:gd name="connsiteX35" fmla="*/ 2324100 w 2762250"/>
                <a:gd name="connsiteY35" fmla="*/ 1419225 h 1431132"/>
                <a:gd name="connsiteX36" fmla="*/ 2297907 w 2762250"/>
                <a:gd name="connsiteY36" fmla="*/ 1428750 h 1431132"/>
                <a:gd name="connsiteX37" fmla="*/ 2271713 w 2762250"/>
                <a:gd name="connsiteY37" fmla="*/ 1431132 h 1431132"/>
                <a:gd name="connsiteX38" fmla="*/ 2238375 w 2762250"/>
                <a:gd name="connsiteY38" fmla="*/ 1428750 h 1431132"/>
                <a:gd name="connsiteX39" fmla="*/ 2193132 w 2762250"/>
                <a:gd name="connsiteY39" fmla="*/ 1416844 h 1431132"/>
                <a:gd name="connsiteX40" fmla="*/ 2188369 w 2762250"/>
                <a:gd name="connsiteY40" fmla="*/ 1390650 h 1431132"/>
                <a:gd name="connsiteX41" fmla="*/ 2221707 w 2762250"/>
                <a:gd name="connsiteY41" fmla="*/ 1178719 h 1431132"/>
                <a:gd name="connsiteX42" fmla="*/ 2305050 w 2762250"/>
                <a:gd name="connsiteY42" fmla="*/ 816769 h 1431132"/>
                <a:gd name="connsiteX43" fmla="*/ 2328863 w 2762250"/>
                <a:gd name="connsiteY43" fmla="*/ 619125 h 1431132"/>
                <a:gd name="connsiteX44" fmla="*/ 2371725 w 2762250"/>
                <a:gd name="connsiteY44" fmla="*/ 354807 h 1431132"/>
                <a:gd name="connsiteX45" fmla="*/ 2374107 w 2762250"/>
                <a:gd name="connsiteY45" fmla="*/ 304800 h 1431132"/>
                <a:gd name="connsiteX46" fmla="*/ 2366963 w 2762250"/>
                <a:gd name="connsiteY46" fmla="*/ 280988 h 1431132"/>
                <a:gd name="connsiteX47" fmla="*/ 2355057 w 2762250"/>
                <a:gd name="connsiteY47" fmla="*/ 264319 h 1431132"/>
                <a:gd name="connsiteX48" fmla="*/ 2321719 w 2762250"/>
                <a:gd name="connsiteY48" fmla="*/ 242888 h 1431132"/>
                <a:gd name="connsiteX49" fmla="*/ 2288382 w 2762250"/>
                <a:gd name="connsiteY49" fmla="*/ 230982 h 1431132"/>
                <a:gd name="connsiteX50" fmla="*/ 2214563 w 2762250"/>
                <a:gd name="connsiteY50" fmla="*/ 233363 h 1431132"/>
                <a:gd name="connsiteX51" fmla="*/ 1966913 w 2762250"/>
                <a:gd name="connsiteY51" fmla="*/ 257175 h 1431132"/>
                <a:gd name="connsiteX52" fmla="*/ 1345407 w 2762250"/>
                <a:gd name="connsiteY52" fmla="*/ 292894 h 1431132"/>
                <a:gd name="connsiteX53" fmla="*/ 1054894 w 2762250"/>
                <a:gd name="connsiteY53" fmla="*/ 345282 h 1431132"/>
                <a:gd name="connsiteX54" fmla="*/ 711994 w 2762250"/>
                <a:gd name="connsiteY54" fmla="*/ 371475 h 1431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62250" h="1431132">
                  <a:moveTo>
                    <a:pt x="711994" y="371475"/>
                  </a:moveTo>
                  <a:lnTo>
                    <a:pt x="69057" y="419100"/>
                  </a:lnTo>
                  <a:lnTo>
                    <a:pt x="0" y="230982"/>
                  </a:lnTo>
                  <a:lnTo>
                    <a:pt x="111919" y="223838"/>
                  </a:lnTo>
                  <a:lnTo>
                    <a:pt x="373857" y="214313"/>
                  </a:lnTo>
                  <a:lnTo>
                    <a:pt x="735807" y="190500"/>
                  </a:lnTo>
                  <a:lnTo>
                    <a:pt x="1081088" y="159544"/>
                  </a:lnTo>
                  <a:lnTo>
                    <a:pt x="1343025" y="119063"/>
                  </a:lnTo>
                  <a:lnTo>
                    <a:pt x="1616869" y="102394"/>
                  </a:lnTo>
                  <a:lnTo>
                    <a:pt x="1804988" y="88107"/>
                  </a:lnTo>
                  <a:lnTo>
                    <a:pt x="1993107" y="64294"/>
                  </a:lnTo>
                  <a:lnTo>
                    <a:pt x="2195513" y="35719"/>
                  </a:lnTo>
                  <a:lnTo>
                    <a:pt x="2386013" y="2382"/>
                  </a:lnTo>
                  <a:lnTo>
                    <a:pt x="2412207" y="0"/>
                  </a:lnTo>
                  <a:lnTo>
                    <a:pt x="2438400" y="7144"/>
                  </a:lnTo>
                  <a:lnTo>
                    <a:pt x="2497932" y="42863"/>
                  </a:lnTo>
                  <a:lnTo>
                    <a:pt x="2597944" y="126207"/>
                  </a:lnTo>
                  <a:lnTo>
                    <a:pt x="2686050" y="209550"/>
                  </a:lnTo>
                  <a:lnTo>
                    <a:pt x="2724150" y="245269"/>
                  </a:lnTo>
                  <a:lnTo>
                    <a:pt x="2745582" y="273844"/>
                  </a:lnTo>
                  <a:lnTo>
                    <a:pt x="2755107" y="290513"/>
                  </a:lnTo>
                  <a:lnTo>
                    <a:pt x="2762250" y="321469"/>
                  </a:lnTo>
                  <a:lnTo>
                    <a:pt x="2759869" y="342900"/>
                  </a:lnTo>
                  <a:lnTo>
                    <a:pt x="2750344" y="359569"/>
                  </a:lnTo>
                  <a:lnTo>
                    <a:pt x="2719388" y="381000"/>
                  </a:lnTo>
                  <a:lnTo>
                    <a:pt x="2690813" y="395288"/>
                  </a:lnTo>
                  <a:lnTo>
                    <a:pt x="2657475" y="454819"/>
                  </a:lnTo>
                  <a:lnTo>
                    <a:pt x="2609850" y="557213"/>
                  </a:lnTo>
                  <a:lnTo>
                    <a:pt x="2555082" y="731044"/>
                  </a:lnTo>
                  <a:lnTo>
                    <a:pt x="2490788" y="959644"/>
                  </a:lnTo>
                  <a:lnTo>
                    <a:pt x="2452688" y="1119188"/>
                  </a:lnTo>
                  <a:lnTo>
                    <a:pt x="2431257" y="1243013"/>
                  </a:lnTo>
                  <a:lnTo>
                    <a:pt x="2412207" y="1312069"/>
                  </a:lnTo>
                  <a:lnTo>
                    <a:pt x="2395538" y="1350169"/>
                  </a:lnTo>
                  <a:lnTo>
                    <a:pt x="2357438" y="1395413"/>
                  </a:lnTo>
                  <a:lnTo>
                    <a:pt x="2324100" y="1419225"/>
                  </a:lnTo>
                  <a:lnTo>
                    <a:pt x="2297907" y="1428750"/>
                  </a:lnTo>
                  <a:lnTo>
                    <a:pt x="2271713" y="1431132"/>
                  </a:lnTo>
                  <a:lnTo>
                    <a:pt x="2238375" y="1428750"/>
                  </a:lnTo>
                  <a:lnTo>
                    <a:pt x="2193132" y="1416844"/>
                  </a:lnTo>
                  <a:lnTo>
                    <a:pt x="2188369" y="1390650"/>
                  </a:lnTo>
                  <a:lnTo>
                    <a:pt x="2221707" y="1178719"/>
                  </a:lnTo>
                  <a:lnTo>
                    <a:pt x="2305050" y="816769"/>
                  </a:lnTo>
                  <a:lnTo>
                    <a:pt x="2328863" y="619125"/>
                  </a:lnTo>
                  <a:lnTo>
                    <a:pt x="2371725" y="354807"/>
                  </a:lnTo>
                  <a:lnTo>
                    <a:pt x="2374107" y="304800"/>
                  </a:lnTo>
                  <a:lnTo>
                    <a:pt x="2366963" y="280988"/>
                  </a:lnTo>
                  <a:lnTo>
                    <a:pt x="2355057" y="264319"/>
                  </a:lnTo>
                  <a:lnTo>
                    <a:pt x="2321719" y="242888"/>
                  </a:lnTo>
                  <a:lnTo>
                    <a:pt x="2288382" y="230982"/>
                  </a:lnTo>
                  <a:lnTo>
                    <a:pt x="2214563" y="233363"/>
                  </a:lnTo>
                  <a:lnTo>
                    <a:pt x="1966913" y="257175"/>
                  </a:lnTo>
                  <a:lnTo>
                    <a:pt x="1345407" y="292894"/>
                  </a:lnTo>
                  <a:lnTo>
                    <a:pt x="1054894" y="345282"/>
                  </a:lnTo>
                  <a:lnTo>
                    <a:pt x="711994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57657CB4-AA48-BD4A-8BDD-B72AF89CE768}"/>
                </a:ext>
              </a:extLst>
            </p:cNvPr>
            <p:cNvSpPr/>
            <p:nvPr/>
          </p:nvSpPr>
          <p:spPr>
            <a:xfrm>
              <a:off x="3798888" y="3381375"/>
              <a:ext cx="2259012" cy="373063"/>
            </a:xfrm>
            <a:custGeom>
              <a:avLst/>
              <a:gdLst>
                <a:gd name="connsiteX0" fmla="*/ 488156 w 2259806"/>
                <a:gd name="connsiteY0" fmla="*/ 333375 h 373856"/>
                <a:gd name="connsiteX1" fmla="*/ 47625 w 2259806"/>
                <a:gd name="connsiteY1" fmla="*/ 373856 h 373856"/>
                <a:gd name="connsiteX2" fmla="*/ 0 w 2259806"/>
                <a:gd name="connsiteY2" fmla="*/ 211931 h 373856"/>
                <a:gd name="connsiteX3" fmla="*/ 242887 w 2259806"/>
                <a:gd name="connsiteY3" fmla="*/ 192881 h 373856"/>
                <a:gd name="connsiteX4" fmla="*/ 483394 w 2259806"/>
                <a:gd name="connsiteY4" fmla="*/ 169069 h 373856"/>
                <a:gd name="connsiteX5" fmla="*/ 738187 w 2259806"/>
                <a:gd name="connsiteY5" fmla="*/ 142875 h 373856"/>
                <a:gd name="connsiteX6" fmla="*/ 962025 w 2259806"/>
                <a:gd name="connsiteY6" fmla="*/ 116681 h 373856"/>
                <a:gd name="connsiteX7" fmla="*/ 1254919 w 2259806"/>
                <a:gd name="connsiteY7" fmla="*/ 92869 h 373856"/>
                <a:gd name="connsiteX8" fmla="*/ 1521619 w 2259806"/>
                <a:gd name="connsiteY8" fmla="*/ 54769 h 373856"/>
                <a:gd name="connsiteX9" fmla="*/ 1714500 w 2259806"/>
                <a:gd name="connsiteY9" fmla="*/ 28575 h 373856"/>
                <a:gd name="connsiteX10" fmla="*/ 1897856 w 2259806"/>
                <a:gd name="connsiteY10" fmla="*/ 0 h 373856"/>
                <a:gd name="connsiteX11" fmla="*/ 2047875 w 2259806"/>
                <a:gd name="connsiteY11" fmla="*/ 4763 h 373856"/>
                <a:gd name="connsiteX12" fmla="*/ 2252662 w 2259806"/>
                <a:gd name="connsiteY12" fmla="*/ 26194 h 373856"/>
                <a:gd name="connsiteX13" fmla="*/ 2259806 w 2259806"/>
                <a:gd name="connsiteY13" fmla="*/ 202406 h 373856"/>
                <a:gd name="connsiteX14" fmla="*/ 1978819 w 2259806"/>
                <a:gd name="connsiteY14" fmla="*/ 204788 h 373856"/>
                <a:gd name="connsiteX15" fmla="*/ 1671637 w 2259806"/>
                <a:gd name="connsiteY15" fmla="*/ 216694 h 373856"/>
                <a:gd name="connsiteX16" fmla="*/ 1364456 w 2259806"/>
                <a:gd name="connsiteY16" fmla="*/ 235744 h 373856"/>
                <a:gd name="connsiteX17" fmla="*/ 1235869 w 2259806"/>
                <a:gd name="connsiteY17" fmla="*/ 250031 h 373856"/>
                <a:gd name="connsiteX18" fmla="*/ 954881 w 2259806"/>
                <a:gd name="connsiteY18" fmla="*/ 295275 h 373856"/>
                <a:gd name="connsiteX19" fmla="*/ 488156 w 2259806"/>
                <a:gd name="connsiteY19" fmla="*/ 333375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259806" h="373856">
                  <a:moveTo>
                    <a:pt x="488156" y="333375"/>
                  </a:moveTo>
                  <a:lnTo>
                    <a:pt x="47625" y="373856"/>
                  </a:lnTo>
                  <a:lnTo>
                    <a:pt x="0" y="211931"/>
                  </a:lnTo>
                  <a:lnTo>
                    <a:pt x="242887" y="192881"/>
                  </a:lnTo>
                  <a:lnTo>
                    <a:pt x="483394" y="169069"/>
                  </a:lnTo>
                  <a:lnTo>
                    <a:pt x="738187" y="142875"/>
                  </a:lnTo>
                  <a:lnTo>
                    <a:pt x="962025" y="116681"/>
                  </a:lnTo>
                  <a:lnTo>
                    <a:pt x="1254919" y="92869"/>
                  </a:lnTo>
                  <a:lnTo>
                    <a:pt x="1521619" y="54769"/>
                  </a:lnTo>
                  <a:lnTo>
                    <a:pt x="1714500" y="28575"/>
                  </a:lnTo>
                  <a:lnTo>
                    <a:pt x="1897856" y="0"/>
                  </a:lnTo>
                  <a:lnTo>
                    <a:pt x="2047875" y="4763"/>
                  </a:lnTo>
                  <a:lnTo>
                    <a:pt x="2252662" y="26194"/>
                  </a:lnTo>
                  <a:lnTo>
                    <a:pt x="2259806" y="202406"/>
                  </a:lnTo>
                  <a:lnTo>
                    <a:pt x="1978819" y="204788"/>
                  </a:lnTo>
                  <a:lnTo>
                    <a:pt x="1671637" y="216694"/>
                  </a:lnTo>
                  <a:lnTo>
                    <a:pt x="1364456" y="235744"/>
                  </a:lnTo>
                  <a:lnTo>
                    <a:pt x="1235869" y="250031"/>
                  </a:lnTo>
                  <a:lnTo>
                    <a:pt x="954881" y="295275"/>
                  </a:lnTo>
                  <a:lnTo>
                    <a:pt x="488156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E67BE19A-AC4B-5847-A164-055B01BB4AE7}"/>
                </a:ext>
              </a:extLst>
            </p:cNvPr>
            <p:cNvSpPr/>
            <p:nvPr/>
          </p:nvSpPr>
          <p:spPr>
            <a:xfrm>
              <a:off x="3900488" y="3960813"/>
              <a:ext cx="2066925" cy="352425"/>
            </a:xfrm>
            <a:custGeom>
              <a:avLst/>
              <a:gdLst>
                <a:gd name="connsiteX0" fmla="*/ 533400 w 2066925"/>
                <a:gd name="connsiteY0" fmla="*/ 295275 h 352425"/>
                <a:gd name="connsiteX1" fmla="*/ 40481 w 2066925"/>
                <a:gd name="connsiteY1" fmla="*/ 352425 h 352425"/>
                <a:gd name="connsiteX2" fmla="*/ 0 w 2066925"/>
                <a:gd name="connsiteY2" fmla="*/ 183356 h 352425"/>
                <a:gd name="connsiteX3" fmla="*/ 280987 w 2066925"/>
                <a:gd name="connsiteY3" fmla="*/ 157162 h 352425"/>
                <a:gd name="connsiteX4" fmla="*/ 566737 w 2066925"/>
                <a:gd name="connsiteY4" fmla="*/ 133350 h 352425"/>
                <a:gd name="connsiteX5" fmla="*/ 881062 w 2066925"/>
                <a:gd name="connsiteY5" fmla="*/ 111919 h 352425"/>
                <a:gd name="connsiteX6" fmla="*/ 1159668 w 2066925"/>
                <a:gd name="connsiteY6" fmla="*/ 92869 h 352425"/>
                <a:gd name="connsiteX7" fmla="*/ 1359693 w 2066925"/>
                <a:gd name="connsiteY7" fmla="*/ 80962 h 352425"/>
                <a:gd name="connsiteX8" fmla="*/ 1571625 w 2066925"/>
                <a:gd name="connsiteY8" fmla="*/ 61912 h 352425"/>
                <a:gd name="connsiteX9" fmla="*/ 1802606 w 2066925"/>
                <a:gd name="connsiteY9" fmla="*/ 33337 h 352425"/>
                <a:gd name="connsiteX10" fmla="*/ 2066925 w 2066925"/>
                <a:gd name="connsiteY10" fmla="*/ 0 h 352425"/>
                <a:gd name="connsiteX11" fmla="*/ 2064543 w 2066925"/>
                <a:gd name="connsiteY11" fmla="*/ 226219 h 352425"/>
                <a:gd name="connsiteX12" fmla="*/ 1981200 w 2066925"/>
                <a:gd name="connsiteY12" fmla="*/ 230981 h 352425"/>
                <a:gd name="connsiteX13" fmla="*/ 1966912 w 2066925"/>
                <a:gd name="connsiteY13" fmla="*/ 223837 h 352425"/>
                <a:gd name="connsiteX14" fmla="*/ 1950243 w 2066925"/>
                <a:gd name="connsiteY14" fmla="*/ 214312 h 352425"/>
                <a:gd name="connsiteX15" fmla="*/ 1933575 w 2066925"/>
                <a:gd name="connsiteY15" fmla="*/ 207169 h 352425"/>
                <a:gd name="connsiteX16" fmla="*/ 1714500 w 2066925"/>
                <a:gd name="connsiteY16" fmla="*/ 214312 h 352425"/>
                <a:gd name="connsiteX17" fmla="*/ 1140618 w 2066925"/>
                <a:gd name="connsiteY17" fmla="*/ 250031 h 352425"/>
                <a:gd name="connsiteX18" fmla="*/ 857250 w 2066925"/>
                <a:gd name="connsiteY18" fmla="*/ 271462 h 352425"/>
                <a:gd name="connsiteX19" fmla="*/ 533400 w 2066925"/>
                <a:gd name="connsiteY19" fmla="*/ 295275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66925" h="352425">
                  <a:moveTo>
                    <a:pt x="533400" y="295275"/>
                  </a:moveTo>
                  <a:lnTo>
                    <a:pt x="40481" y="352425"/>
                  </a:lnTo>
                  <a:lnTo>
                    <a:pt x="0" y="183356"/>
                  </a:lnTo>
                  <a:lnTo>
                    <a:pt x="280987" y="157162"/>
                  </a:lnTo>
                  <a:lnTo>
                    <a:pt x="566737" y="133350"/>
                  </a:lnTo>
                  <a:lnTo>
                    <a:pt x="881062" y="111919"/>
                  </a:lnTo>
                  <a:lnTo>
                    <a:pt x="1159668" y="92869"/>
                  </a:lnTo>
                  <a:lnTo>
                    <a:pt x="1359693" y="80962"/>
                  </a:lnTo>
                  <a:lnTo>
                    <a:pt x="1571625" y="61912"/>
                  </a:lnTo>
                  <a:lnTo>
                    <a:pt x="1802606" y="33337"/>
                  </a:lnTo>
                  <a:lnTo>
                    <a:pt x="2066925" y="0"/>
                  </a:lnTo>
                  <a:lnTo>
                    <a:pt x="2064543" y="226219"/>
                  </a:lnTo>
                  <a:lnTo>
                    <a:pt x="1981200" y="230981"/>
                  </a:lnTo>
                  <a:lnTo>
                    <a:pt x="1966912" y="223837"/>
                  </a:lnTo>
                  <a:lnTo>
                    <a:pt x="1950243" y="214312"/>
                  </a:lnTo>
                  <a:lnTo>
                    <a:pt x="1933575" y="207169"/>
                  </a:lnTo>
                  <a:lnTo>
                    <a:pt x="1714500" y="214312"/>
                  </a:lnTo>
                  <a:lnTo>
                    <a:pt x="1140618" y="250031"/>
                  </a:lnTo>
                  <a:lnTo>
                    <a:pt x="857250" y="271462"/>
                  </a:lnTo>
                  <a:lnTo>
                    <a:pt x="533400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BCF2EC0E-AA24-3F4C-93FF-2C83E127942F}"/>
                </a:ext>
              </a:extLst>
            </p:cNvPr>
            <p:cNvSpPr/>
            <p:nvPr/>
          </p:nvSpPr>
          <p:spPr>
            <a:xfrm>
              <a:off x="2703513" y="4429125"/>
              <a:ext cx="4424362" cy="636588"/>
            </a:xfrm>
            <a:custGeom>
              <a:avLst/>
              <a:gdLst>
                <a:gd name="connsiteX0" fmla="*/ 2655418 w 4425696"/>
                <a:gd name="connsiteY0" fmla="*/ 332841 h 636422"/>
                <a:gd name="connsiteX1" fmla="*/ 2337207 w 4425696"/>
                <a:gd name="connsiteY1" fmla="*/ 358444 h 636422"/>
                <a:gd name="connsiteX2" fmla="*/ 1971447 w 4425696"/>
                <a:gd name="connsiteY2" fmla="*/ 387705 h 636422"/>
                <a:gd name="connsiteX3" fmla="*/ 1708100 w 4425696"/>
                <a:gd name="connsiteY3" fmla="*/ 413308 h 636422"/>
                <a:gd name="connsiteX4" fmla="*/ 1386231 w 4425696"/>
                <a:gd name="connsiteY4" fmla="*/ 449884 h 636422"/>
                <a:gd name="connsiteX5" fmla="*/ 1141172 w 4425696"/>
                <a:gd name="connsiteY5" fmla="*/ 486460 h 636422"/>
                <a:gd name="connsiteX6" fmla="*/ 892455 w 4425696"/>
                <a:gd name="connsiteY6" fmla="*/ 537667 h 636422"/>
                <a:gd name="connsiteX7" fmla="*/ 618135 w 4425696"/>
                <a:gd name="connsiteY7" fmla="*/ 603504 h 636422"/>
                <a:gd name="connsiteX8" fmla="*/ 504749 w 4425696"/>
                <a:gd name="connsiteY8" fmla="*/ 636422 h 636422"/>
                <a:gd name="connsiteX9" fmla="*/ 464516 w 4425696"/>
                <a:gd name="connsiteY9" fmla="*/ 632764 h 636422"/>
                <a:gd name="connsiteX10" fmla="*/ 413309 w 4425696"/>
                <a:gd name="connsiteY10" fmla="*/ 618134 h 636422"/>
                <a:gd name="connsiteX11" fmla="*/ 336500 w 4425696"/>
                <a:gd name="connsiteY11" fmla="*/ 574243 h 636422"/>
                <a:gd name="connsiteX12" fmla="*/ 197511 w 4425696"/>
                <a:gd name="connsiteY12" fmla="*/ 468172 h 636422"/>
                <a:gd name="connsiteX13" fmla="*/ 80468 w 4425696"/>
                <a:gd name="connsiteY13" fmla="*/ 369417 h 636422"/>
                <a:gd name="connsiteX14" fmla="*/ 51207 w 4425696"/>
                <a:gd name="connsiteY14" fmla="*/ 343814 h 636422"/>
                <a:gd name="connsiteX15" fmla="*/ 18288 w 4425696"/>
                <a:gd name="connsiteY15" fmla="*/ 299923 h 636422"/>
                <a:gd name="connsiteX16" fmla="*/ 0 w 4425696"/>
                <a:gd name="connsiteY16" fmla="*/ 248716 h 636422"/>
                <a:gd name="connsiteX17" fmla="*/ 3658 w 4425696"/>
                <a:gd name="connsiteY17" fmla="*/ 226771 h 636422"/>
                <a:gd name="connsiteX18" fmla="*/ 25604 w 4425696"/>
                <a:gd name="connsiteY18" fmla="*/ 219456 h 636422"/>
                <a:gd name="connsiteX19" fmla="*/ 69495 w 4425696"/>
                <a:gd name="connsiteY19" fmla="*/ 223113 h 636422"/>
                <a:gd name="connsiteX20" fmla="*/ 138989 w 4425696"/>
                <a:gd name="connsiteY20" fmla="*/ 252374 h 636422"/>
                <a:gd name="connsiteX21" fmla="*/ 197511 w 4425696"/>
                <a:gd name="connsiteY21" fmla="*/ 288950 h 636422"/>
                <a:gd name="connsiteX22" fmla="*/ 252375 w 4425696"/>
                <a:gd name="connsiteY22" fmla="*/ 307238 h 636422"/>
                <a:gd name="connsiteX23" fmla="*/ 310896 w 4425696"/>
                <a:gd name="connsiteY23" fmla="*/ 325526 h 636422"/>
                <a:gd name="connsiteX24" fmla="*/ 405994 w 4425696"/>
                <a:gd name="connsiteY24" fmla="*/ 343814 h 636422"/>
                <a:gd name="connsiteX25" fmla="*/ 486461 w 4425696"/>
                <a:gd name="connsiteY25" fmla="*/ 343814 h 636422"/>
                <a:gd name="connsiteX26" fmla="*/ 683972 w 4425696"/>
                <a:gd name="connsiteY26" fmla="*/ 336499 h 636422"/>
                <a:gd name="connsiteX27" fmla="*/ 1298448 w 4425696"/>
                <a:gd name="connsiteY27" fmla="*/ 281635 h 636422"/>
                <a:gd name="connsiteX28" fmla="*/ 2055572 w 4425696"/>
                <a:gd name="connsiteY28" fmla="*/ 204825 h 636422"/>
                <a:gd name="connsiteX29" fmla="*/ 2340864 w 4425696"/>
                <a:gd name="connsiteY29" fmla="*/ 182880 h 636422"/>
                <a:gd name="connsiteX30" fmla="*/ 2728570 w 4425696"/>
                <a:gd name="connsiteY30" fmla="*/ 146304 h 636422"/>
                <a:gd name="connsiteX31" fmla="*/ 3171140 w 4425696"/>
                <a:gd name="connsiteY31" fmla="*/ 113385 h 636422"/>
                <a:gd name="connsiteX32" fmla="*/ 3456432 w 4425696"/>
                <a:gd name="connsiteY32" fmla="*/ 91440 h 636422"/>
                <a:gd name="connsiteX33" fmla="*/ 3602736 w 4425696"/>
                <a:gd name="connsiteY33" fmla="*/ 65836 h 636422"/>
                <a:gd name="connsiteX34" fmla="*/ 3774644 w 4425696"/>
                <a:gd name="connsiteY34" fmla="*/ 29260 h 636422"/>
                <a:gd name="connsiteX35" fmla="*/ 3888029 w 4425696"/>
                <a:gd name="connsiteY35" fmla="*/ 0 h 636422"/>
                <a:gd name="connsiteX36" fmla="*/ 3953866 w 4425696"/>
                <a:gd name="connsiteY36" fmla="*/ 7315 h 636422"/>
                <a:gd name="connsiteX37" fmla="*/ 4063594 w 4425696"/>
                <a:gd name="connsiteY37" fmla="*/ 40233 h 636422"/>
                <a:gd name="connsiteX38" fmla="*/ 4187952 w 4425696"/>
                <a:gd name="connsiteY38" fmla="*/ 95097 h 636422"/>
                <a:gd name="connsiteX39" fmla="*/ 4268420 w 4425696"/>
                <a:gd name="connsiteY39" fmla="*/ 135331 h 636422"/>
                <a:gd name="connsiteX40" fmla="*/ 4334256 w 4425696"/>
                <a:gd name="connsiteY40" fmla="*/ 179222 h 636422"/>
                <a:gd name="connsiteX41" fmla="*/ 4389120 w 4425696"/>
                <a:gd name="connsiteY41" fmla="*/ 219456 h 636422"/>
                <a:gd name="connsiteX42" fmla="*/ 4414724 w 4425696"/>
                <a:gd name="connsiteY42" fmla="*/ 252374 h 636422"/>
                <a:gd name="connsiteX43" fmla="*/ 4425696 w 4425696"/>
                <a:gd name="connsiteY43" fmla="*/ 277977 h 636422"/>
                <a:gd name="connsiteX44" fmla="*/ 4414724 w 4425696"/>
                <a:gd name="connsiteY44" fmla="*/ 307238 h 636422"/>
                <a:gd name="connsiteX45" fmla="*/ 4381805 w 4425696"/>
                <a:gd name="connsiteY45" fmla="*/ 329184 h 636422"/>
                <a:gd name="connsiteX46" fmla="*/ 4257447 w 4425696"/>
                <a:gd name="connsiteY46" fmla="*/ 340156 h 636422"/>
                <a:gd name="connsiteX47" fmla="*/ 3972154 w 4425696"/>
                <a:gd name="connsiteY47" fmla="*/ 314553 h 636422"/>
                <a:gd name="connsiteX48" fmla="*/ 3595421 w 4425696"/>
                <a:gd name="connsiteY48" fmla="*/ 307238 h 636422"/>
                <a:gd name="connsiteX49" fmla="*/ 3171140 w 4425696"/>
                <a:gd name="connsiteY49" fmla="*/ 314553 h 636422"/>
                <a:gd name="connsiteX50" fmla="*/ 2655418 w 4425696"/>
                <a:gd name="connsiteY50" fmla="*/ 332841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425696" h="636422">
                  <a:moveTo>
                    <a:pt x="2655418" y="332841"/>
                  </a:moveTo>
                  <a:lnTo>
                    <a:pt x="2337207" y="358444"/>
                  </a:lnTo>
                  <a:lnTo>
                    <a:pt x="1971447" y="387705"/>
                  </a:lnTo>
                  <a:lnTo>
                    <a:pt x="1708100" y="413308"/>
                  </a:lnTo>
                  <a:lnTo>
                    <a:pt x="1386231" y="449884"/>
                  </a:lnTo>
                  <a:lnTo>
                    <a:pt x="1141172" y="486460"/>
                  </a:lnTo>
                  <a:lnTo>
                    <a:pt x="892455" y="537667"/>
                  </a:lnTo>
                  <a:lnTo>
                    <a:pt x="618135" y="603504"/>
                  </a:lnTo>
                  <a:lnTo>
                    <a:pt x="504749" y="636422"/>
                  </a:lnTo>
                  <a:lnTo>
                    <a:pt x="464516" y="632764"/>
                  </a:lnTo>
                  <a:lnTo>
                    <a:pt x="413309" y="618134"/>
                  </a:lnTo>
                  <a:lnTo>
                    <a:pt x="336500" y="574243"/>
                  </a:lnTo>
                  <a:lnTo>
                    <a:pt x="197511" y="468172"/>
                  </a:lnTo>
                  <a:lnTo>
                    <a:pt x="80468" y="369417"/>
                  </a:lnTo>
                  <a:lnTo>
                    <a:pt x="51207" y="343814"/>
                  </a:lnTo>
                  <a:lnTo>
                    <a:pt x="18288" y="299923"/>
                  </a:lnTo>
                  <a:lnTo>
                    <a:pt x="0" y="248716"/>
                  </a:lnTo>
                  <a:lnTo>
                    <a:pt x="3658" y="226771"/>
                  </a:lnTo>
                  <a:lnTo>
                    <a:pt x="25604" y="219456"/>
                  </a:lnTo>
                  <a:lnTo>
                    <a:pt x="69495" y="223113"/>
                  </a:lnTo>
                  <a:lnTo>
                    <a:pt x="138989" y="252374"/>
                  </a:lnTo>
                  <a:lnTo>
                    <a:pt x="197511" y="288950"/>
                  </a:lnTo>
                  <a:lnTo>
                    <a:pt x="252375" y="307238"/>
                  </a:lnTo>
                  <a:lnTo>
                    <a:pt x="310896" y="325526"/>
                  </a:lnTo>
                  <a:lnTo>
                    <a:pt x="405994" y="343814"/>
                  </a:lnTo>
                  <a:lnTo>
                    <a:pt x="486461" y="343814"/>
                  </a:lnTo>
                  <a:lnTo>
                    <a:pt x="683972" y="336499"/>
                  </a:lnTo>
                  <a:lnTo>
                    <a:pt x="1298448" y="281635"/>
                  </a:lnTo>
                  <a:lnTo>
                    <a:pt x="2055572" y="204825"/>
                  </a:lnTo>
                  <a:lnTo>
                    <a:pt x="2340864" y="182880"/>
                  </a:lnTo>
                  <a:lnTo>
                    <a:pt x="2728570" y="146304"/>
                  </a:lnTo>
                  <a:lnTo>
                    <a:pt x="3171140" y="113385"/>
                  </a:lnTo>
                  <a:lnTo>
                    <a:pt x="3456432" y="91440"/>
                  </a:lnTo>
                  <a:lnTo>
                    <a:pt x="3602736" y="65836"/>
                  </a:lnTo>
                  <a:lnTo>
                    <a:pt x="3774644" y="29260"/>
                  </a:lnTo>
                  <a:lnTo>
                    <a:pt x="3888029" y="0"/>
                  </a:lnTo>
                  <a:lnTo>
                    <a:pt x="3953866" y="7315"/>
                  </a:lnTo>
                  <a:lnTo>
                    <a:pt x="4063594" y="40233"/>
                  </a:lnTo>
                  <a:lnTo>
                    <a:pt x="4187952" y="95097"/>
                  </a:lnTo>
                  <a:lnTo>
                    <a:pt x="4268420" y="135331"/>
                  </a:lnTo>
                  <a:lnTo>
                    <a:pt x="4334256" y="179222"/>
                  </a:lnTo>
                  <a:lnTo>
                    <a:pt x="4389120" y="219456"/>
                  </a:lnTo>
                  <a:lnTo>
                    <a:pt x="4414724" y="252374"/>
                  </a:lnTo>
                  <a:lnTo>
                    <a:pt x="4425696" y="277977"/>
                  </a:lnTo>
                  <a:lnTo>
                    <a:pt x="4414724" y="307238"/>
                  </a:lnTo>
                  <a:lnTo>
                    <a:pt x="4381805" y="329184"/>
                  </a:lnTo>
                  <a:lnTo>
                    <a:pt x="4257447" y="340156"/>
                  </a:lnTo>
                  <a:lnTo>
                    <a:pt x="3972154" y="314553"/>
                  </a:lnTo>
                  <a:lnTo>
                    <a:pt x="3595421" y="307238"/>
                  </a:lnTo>
                  <a:lnTo>
                    <a:pt x="3171140" y="314553"/>
                  </a:lnTo>
                  <a:lnTo>
                    <a:pt x="2655418" y="33284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485AA741-C94E-9941-9788-1C8FF2897547}"/>
                </a:ext>
              </a:extLst>
            </p:cNvPr>
            <p:cNvSpPr/>
            <p:nvPr/>
          </p:nvSpPr>
          <p:spPr>
            <a:xfrm rot="16200000">
              <a:off x="2713832" y="3701256"/>
              <a:ext cx="4297362" cy="498475"/>
            </a:xfrm>
            <a:custGeom>
              <a:avLst/>
              <a:gdLst>
                <a:gd name="connsiteX0" fmla="*/ 2181850 w 4296621"/>
                <a:gd name="connsiteY0" fmla="*/ 420129 h 497800"/>
                <a:gd name="connsiteX1" fmla="*/ 1472220 w 4296621"/>
                <a:gd name="connsiteY1" fmla="*/ 423660 h 497800"/>
                <a:gd name="connsiteX2" fmla="*/ 1274511 w 4296621"/>
                <a:gd name="connsiteY2" fmla="*/ 420129 h 497800"/>
                <a:gd name="connsiteX3" fmla="*/ 995602 w 4296621"/>
                <a:gd name="connsiteY3" fmla="*/ 409538 h 497800"/>
                <a:gd name="connsiteX4" fmla="*/ 790833 w 4296621"/>
                <a:gd name="connsiteY4" fmla="*/ 402477 h 497800"/>
                <a:gd name="connsiteX5" fmla="*/ 614308 w 4296621"/>
                <a:gd name="connsiteY5" fmla="*/ 395416 h 497800"/>
                <a:gd name="connsiteX6" fmla="*/ 356581 w 4296621"/>
                <a:gd name="connsiteY6" fmla="*/ 384824 h 497800"/>
                <a:gd name="connsiteX7" fmla="*/ 204769 w 4296621"/>
                <a:gd name="connsiteY7" fmla="*/ 367172 h 497800"/>
                <a:gd name="connsiteX8" fmla="*/ 123568 w 4296621"/>
                <a:gd name="connsiteY8" fmla="*/ 353050 h 497800"/>
                <a:gd name="connsiteX9" fmla="*/ 63549 w 4296621"/>
                <a:gd name="connsiteY9" fmla="*/ 335397 h 497800"/>
                <a:gd name="connsiteX10" fmla="*/ 28244 w 4296621"/>
                <a:gd name="connsiteY10" fmla="*/ 321275 h 497800"/>
                <a:gd name="connsiteX11" fmla="*/ 10592 w 4296621"/>
                <a:gd name="connsiteY11" fmla="*/ 307153 h 497800"/>
                <a:gd name="connsiteX12" fmla="*/ 0 w 4296621"/>
                <a:gd name="connsiteY12" fmla="*/ 289501 h 497800"/>
                <a:gd name="connsiteX13" fmla="*/ 3531 w 4296621"/>
                <a:gd name="connsiteY13" fmla="*/ 268318 h 497800"/>
                <a:gd name="connsiteX14" fmla="*/ 21183 w 4296621"/>
                <a:gd name="connsiteY14" fmla="*/ 247135 h 497800"/>
                <a:gd name="connsiteX15" fmla="*/ 60019 w 4296621"/>
                <a:gd name="connsiteY15" fmla="*/ 222421 h 497800"/>
                <a:gd name="connsiteX16" fmla="*/ 127098 w 4296621"/>
                <a:gd name="connsiteY16" fmla="*/ 190647 h 497800"/>
                <a:gd name="connsiteX17" fmla="*/ 183586 w 4296621"/>
                <a:gd name="connsiteY17" fmla="*/ 176525 h 497800"/>
                <a:gd name="connsiteX18" fmla="*/ 310684 w 4296621"/>
                <a:gd name="connsiteY18" fmla="*/ 162403 h 497800"/>
                <a:gd name="connsiteX19" fmla="*/ 653143 w 4296621"/>
                <a:gd name="connsiteY19" fmla="*/ 151811 h 497800"/>
                <a:gd name="connsiteX20" fmla="*/ 1292164 w 4296621"/>
                <a:gd name="connsiteY20" fmla="*/ 151811 h 497800"/>
                <a:gd name="connsiteX21" fmla="*/ 1482811 w 4296621"/>
                <a:gd name="connsiteY21" fmla="*/ 158872 h 497800"/>
                <a:gd name="connsiteX22" fmla="*/ 1864105 w 4296621"/>
                <a:gd name="connsiteY22" fmla="*/ 151811 h 497800"/>
                <a:gd name="connsiteX23" fmla="*/ 2022978 w 4296621"/>
                <a:gd name="connsiteY23" fmla="*/ 155342 h 497800"/>
                <a:gd name="connsiteX24" fmla="*/ 2418394 w 4296621"/>
                <a:gd name="connsiteY24" fmla="*/ 155342 h 497800"/>
                <a:gd name="connsiteX25" fmla="*/ 2619633 w 4296621"/>
                <a:gd name="connsiteY25" fmla="*/ 151811 h 497800"/>
                <a:gd name="connsiteX26" fmla="*/ 2983274 w 4296621"/>
                <a:gd name="connsiteY26" fmla="*/ 148281 h 497800"/>
                <a:gd name="connsiteX27" fmla="*/ 3159799 w 4296621"/>
                <a:gd name="connsiteY27" fmla="*/ 155342 h 497800"/>
                <a:gd name="connsiteX28" fmla="*/ 3541094 w 4296621"/>
                <a:gd name="connsiteY28" fmla="*/ 155342 h 497800"/>
                <a:gd name="connsiteX29" fmla="*/ 3699966 w 4296621"/>
                <a:gd name="connsiteY29" fmla="*/ 155342 h 497800"/>
                <a:gd name="connsiteX30" fmla="*/ 4035364 w 4296621"/>
                <a:gd name="connsiteY30" fmla="*/ 155342 h 497800"/>
                <a:gd name="connsiteX31" fmla="*/ 4081260 w 4296621"/>
                <a:gd name="connsiteY31" fmla="*/ 151811 h 497800"/>
                <a:gd name="connsiteX32" fmla="*/ 4130687 w 4296621"/>
                <a:gd name="connsiteY32" fmla="*/ 130628 h 497800"/>
                <a:gd name="connsiteX33" fmla="*/ 4180115 w 4296621"/>
                <a:gd name="connsiteY33" fmla="*/ 81201 h 497800"/>
                <a:gd name="connsiteX34" fmla="*/ 4247194 w 4296621"/>
                <a:gd name="connsiteY34" fmla="*/ 0 h 497800"/>
                <a:gd name="connsiteX35" fmla="*/ 4296621 w 4296621"/>
                <a:gd name="connsiteY35" fmla="*/ 261257 h 497800"/>
                <a:gd name="connsiteX36" fmla="*/ 4190706 w 4296621"/>
                <a:gd name="connsiteY36" fmla="*/ 391885 h 497800"/>
                <a:gd name="connsiteX37" fmla="*/ 4158931 w 4296621"/>
                <a:gd name="connsiteY37" fmla="*/ 441312 h 497800"/>
                <a:gd name="connsiteX38" fmla="*/ 4127157 w 4296621"/>
                <a:gd name="connsiteY38" fmla="*/ 487209 h 497800"/>
                <a:gd name="connsiteX39" fmla="*/ 4098913 w 4296621"/>
                <a:gd name="connsiteY39" fmla="*/ 497800 h 497800"/>
                <a:gd name="connsiteX40" fmla="*/ 4070669 w 4296621"/>
                <a:gd name="connsiteY40" fmla="*/ 494270 h 497800"/>
                <a:gd name="connsiteX41" fmla="*/ 4045955 w 4296621"/>
                <a:gd name="connsiteY41" fmla="*/ 483678 h 497800"/>
                <a:gd name="connsiteX42" fmla="*/ 4003589 w 4296621"/>
                <a:gd name="connsiteY42" fmla="*/ 462495 h 497800"/>
                <a:gd name="connsiteX43" fmla="*/ 3975345 w 4296621"/>
                <a:gd name="connsiteY43" fmla="*/ 437782 h 497800"/>
                <a:gd name="connsiteX44" fmla="*/ 3880022 w 4296621"/>
                <a:gd name="connsiteY44" fmla="*/ 427190 h 497800"/>
                <a:gd name="connsiteX45" fmla="*/ 3742332 w 4296621"/>
                <a:gd name="connsiteY45" fmla="*/ 420129 h 497800"/>
                <a:gd name="connsiteX46" fmla="*/ 3597582 w 4296621"/>
                <a:gd name="connsiteY46" fmla="*/ 420129 h 497800"/>
                <a:gd name="connsiteX47" fmla="*/ 3184513 w 4296621"/>
                <a:gd name="connsiteY47" fmla="*/ 420129 h 497800"/>
                <a:gd name="connsiteX48" fmla="*/ 3025640 w 4296621"/>
                <a:gd name="connsiteY48" fmla="*/ 423660 h 497800"/>
                <a:gd name="connsiteX49" fmla="*/ 2619633 w 4296621"/>
                <a:gd name="connsiteY49" fmla="*/ 420129 h 497800"/>
                <a:gd name="connsiteX50" fmla="*/ 2181850 w 4296621"/>
                <a:gd name="connsiteY50" fmla="*/ 420129 h 49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296621" h="497800">
                  <a:moveTo>
                    <a:pt x="2181850" y="420129"/>
                  </a:moveTo>
                  <a:lnTo>
                    <a:pt x="1472220" y="423660"/>
                  </a:lnTo>
                  <a:lnTo>
                    <a:pt x="1274511" y="420129"/>
                  </a:lnTo>
                  <a:lnTo>
                    <a:pt x="995602" y="409538"/>
                  </a:lnTo>
                  <a:lnTo>
                    <a:pt x="790833" y="402477"/>
                  </a:lnTo>
                  <a:lnTo>
                    <a:pt x="614308" y="395416"/>
                  </a:lnTo>
                  <a:lnTo>
                    <a:pt x="356581" y="384824"/>
                  </a:lnTo>
                  <a:lnTo>
                    <a:pt x="204769" y="367172"/>
                  </a:lnTo>
                  <a:lnTo>
                    <a:pt x="123568" y="353050"/>
                  </a:lnTo>
                  <a:lnTo>
                    <a:pt x="63549" y="335397"/>
                  </a:lnTo>
                  <a:lnTo>
                    <a:pt x="28244" y="321275"/>
                  </a:lnTo>
                  <a:lnTo>
                    <a:pt x="10592" y="307153"/>
                  </a:lnTo>
                  <a:lnTo>
                    <a:pt x="0" y="289501"/>
                  </a:lnTo>
                  <a:lnTo>
                    <a:pt x="3531" y="268318"/>
                  </a:lnTo>
                  <a:lnTo>
                    <a:pt x="21183" y="247135"/>
                  </a:lnTo>
                  <a:lnTo>
                    <a:pt x="60019" y="222421"/>
                  </a:lnTo>
                  <a:lnTo>
                    <a:pt x="127098" y="190647"/>
                  </a:lnTo>
                  <a:lnTo>
                    <a:pt x="183586" y="176525"/>
                  </a:lnTo>
                  <a:lnTo>
                    <a:pt x="310684" y="162403"/>
                  </a:lnTo>
                  <a:lnTo>
                    <a:pt x="653143" y="151811"/>
                  </a:lnTo>
                  <a:lnTo>
                    <a:pt x="1292164" y="151811"/>
                  </a:lnTo>
                  <a:lnTo>
                    <a:pt x="1482811" y="158872"/>
                  </a:lnTo>
                  <a:lnTo>
                    <a:pt x="1864105" y="151811"/>
                  </a:lnTo>
                  <a:lnTo>
                    <a:pt x="2022978" y="155342"/>
                  </a:lnTo>
                  <a:lnTo>
                    <a:pt x="2418394" y="155342"/>
                  </a:lnTo>
                  <a:lnTo>
                    <a:pt x="2619633" y="151811"/>
                  </a:lnTo>
                  <a:lnTo>
                    <a:pt x="2983274" y="148281"/>
                  </a:lnTo>
                  <a:lnTo>
                    <a:pt x="3159799" y="155342"/>
                  </a:lnTo>
                  <a:lnTo>
                    <a:pt x="3541094" y="155342"/>
                  </a:lnTo>
                  <a:lnTo>
                    <a:pt x="3699966" y="155342"/>
                  </a:lnTo>
                  <a:lnTo>
                    <a:pt x="4035364" y="155342"/>
                  </a:lnTo>
                  <a:lnTo>
                    <a:pt x="4081260" y="151811"/>
                  </a:lnTo>
                  <a:lnTo>
                    <a:pt x="4130687" y="130628"/>
                  </a:lnTo>
                  <a:lnTo>
                    <a:pt x="4180115" y="81201"/>
                  </a:lnTo>
                  <a:lnTo>
                    <a:pt x="4247194" y="0"/>
                  </a:lnTo>
                  <a:lnTo>
                    <a:pt x="4296621" y="261257"/>
                  </a:lnTo>
                  <a:lnTo>
                    <a:pt x="4190706" y="391885"/>
                  </a:lnTo>
                  <a:lnTo>
                    <a:pt x="4158931" y="441312"/>
                  </a:lnTo>
                  <a:lnTo>
                    <a:pt x="4127157" y="487209"/>
                  </a:lnTo>
                  <a:lnTo>
                    <a:pt x="4098913" y="497800"/>
                  </a:lnTo>
                  <a:lnTo>
                    <a:pt x="4070669" y="494270"/>
                  </a:lnTo>
                  <a:lnTo>
                    <a:pt x="4045955" y="483678"/>
                  </a:lnTo>
                  <a:lnTo>
                    <a:pt x="4003589" y="462495"/>
                  </a:lnTo>
                  <a:lnTo>
                    <a:pt x="3975345" y="437782"/>
                  </a:lnTo>
                  <a:lnTo>
                    <a:pt x="3880022" y="427190"/>
                  </a:lnTo>
                  <a:lnTo>
                    <a:pt x="3742332" y="420129"/>
                  </a:lnTo>
                  <a:lnTo>
                    <a:pt x="3597582" y="420129"/>
                  </a:lnTo>
                  <a:lnTo>
                    <a:pt x="3184513" y="420129"/>
                  </a:lnTo>
                  <a:lnTo>
                    <a:pt x="3025640" y="423660"/>
                  </a:lnTo>
                  <a:lnTo>
                    <a:pt x="2619633" y="420129"/>
                  </a:lnTo>
                  <a:lnTo>
                    <a:pt x="2181850" y="4201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8222914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642816C4-ADCE-B649-B4ED-6DDACE4D66AB}"/>
              </a:ext>
            </a:extLst>
          </p:cNvPr>
          <p:cNvSpPr/>
          <p:nvPr/>
        </p:nvSpPr>
        <p:spPr>
          <a:xfrm>
            <a:off x="3790950" y="1428750"/>
            <a:ext cx="1912938" cy="1181100"/>
          </a:xfrm>
          <a:custGeom>
            <a:avLst/>
            <a:gdLst>
              <a:gd name="connsiteX0" fmla="*/ 821531 w 1912144"/>
              <a:gd name="connsiteY0" fmla="*/ 631031 h 1181100"/>
              <a:gd name="connsiteX1" fmla="*/ 1219200 w 1912144"/>
              <a:gd name="connsiteY1" fmla="*/ 364331 h 1181100"/>
              <a:gd name="connsiteX2" fmla="*/ 1319213 w 1912144"/>
              <a:gd name="connsiteY2" fmla="*/ 295275 h 1181100"/>
              <a:gd name="connsiteX3" fmla="*/ 1340644 w 1912144"/>
              <a:gd name="connsiteY3" fmla="*/ 273844 h 1181100"/>
              <a:gd name="connsiteX4" fmla="*/ 1354931 w 1912144"/>
              <a:gd name="connsiteY4" fmla="*/ 242888 h 1181100"/>
              <a:gd name="connsiteX5" fmla="*/ 1362075 w 1912144"/>
              <a:gd name="connsiteY5" fmla="*/ 221456 h 1181100"/>
              <a:gd name="connsiteX6" fmla="*/ 1364456 w 1912144"/>
              <a:gd name="connsiteY6" fmla="*/ 195263 h 1181100"/>
              <a:gd name="connsiteX7" fmla="*/ 1364456 w 1912144"/>
              <a:gd name="connsiteY7" fmla="*/ 180975 h 1181100"/>
              <a:gd name="connsiteX8" fmla="*/ 1359694 w 1912144"/>
              <a:gd name="connsiteY8" fmla="*/ 150019 h 1181100"/>
              <a:gd name="connsiteX9" fmla="*/ 1347788 w 1912144"/>
              <a:gd name="connsiteY9" fmla="*/ 128588 h 1181100"/>
              <a:gd name="connsiteX10" fmla="*/ 1328738 w 1912144"/>
              <a:gd name="connsiteY10" fmla="*/ 107156 h 1181100"/>
              <a:gd name="connsiteX11" fmla="*/ 1307306 w 1912144"/>
              <a:gd name="connsiteY11" fmla="*/ 88106 h 1181100"/>
              <a:gd name="connsiteX12" fmla="*/ 1283494 w 1912144"/>
              <a:gd name="connsiteY12" fmla="*/ 69056 h 1181100"/>
              <a:gd name="connsiteX13" fmla="*/ 1269206 w 1912144"/>
              <a:gd name="connsiteY13" fmla="*/ 59531 h 1181100"/>
              <a:gd name="connsiteX14" fmla="*/ 1259681 w 1912144"/>
              <a:gd name="connsiteY14" fmla="*/ 45244 h 1181100"/>
              <a:gd name="connsiteX15" fmla="*/ 1254919 w 1912144"/>
              <a:gd name="connsiteY15" fmla="*/ 23813 h 1181100"/>
              <a:gd name="connsiteX16" fmla="*/ 1254919 w 1912144"/>
              <a:gd name="connsiteY16" fmla="*/ 11906 h 1181100"/>
              <a:gd name="connsiteX17" fmla="*/ 1262063 w 1912144"/>
              <a:gd name="connsiteY17" fmla="*/ 0 h 1181100"/>
              <a:gd name="connsiteX18" fmla="*/ 1273969 w 1912144"/>
              <a:gd name="connsiteY18" fmla="*/ 0 h 1181100"/>
              <a:gd name="connsiteX19" fmla="*/ 1297781 w 1912144"/>
              <a:gd name="connsiteY19" fmla="*/ 9525 h 1181100"/>
              <a:gd name="connsiteX20" fmla="*/ 1333500 w 1912144"/>
              <a:gd name="connsiteY20" fmla="*/ 16669 h 1181100"/>
              <a:gd name="connsiteX21" fmla="*/ 1404938 w 1912144"/>
              <a:gd name="connsiteY21" fmla="*/ 26194 h 1181100"/>
              <a:gd name="connsiteX22" fmla="*/ 1485900 w 1912144"/>
              <a:gd name="connsiteY22" fmla="*/ 45244 h 1181100"/>
              <a:gd name="connsiteX23" fmla="*/ 1550194 w 1912144"/>
              <a:gd name="connsiteY23" fmla="*/ 64294 h 1181100"/>
              <a:gd name="connsiteX24" fmla="*/ 1600200 w 1912144"/>
              <a:gd name="connsiteY24" fmla="*/ 85725 h 1181100"/>
              <a:gd name="connsiteX25" fmla="*/ 1635919 w 1912144"/>
              <a:gd name="connsiteY25" fmla="*/ 104775 h 1181100"/>
              <a:gd name="connsiteX26" fmla="*/ 1695450 w 1912144"/>
              <a:gd name="connsiteY26" fmla="*/ 142875 h 1181100"/>
              <a:gd name="connsiteX27" fmla="*/ 1785938 w 1912144"/>
              <a:gd name="connsiteY27" fmla="*/ 211931 h 1181100"/>
              <a:gd name="connsiteX28" fmla="*/ 1878806 w 1912144"/>
              <a:gd name="connsiteY28" fmla="*/ 290513 h 1181100"/>
              <a:gd name="connsiteX29" fmla="*/ 1900238 w 1912144"/>
              <a:gd name="connsiteY29" fmla="*/ 309563 h 1181100"/>
              <a:gd name="connsiteX30" fmla="*/ 1909763 w 1912144"/>
              <a:gd name="connsiteY30" fmla="*/ 326231 h 1181100"/>
              <a:gd name="connsiteX31" fmla="*/ 1912144 w 1912144"/>
              <a:gd name="connsiteY31" fmla="*/ 345281 h 1181100"/>
              <a:gd name="connsiteX32" fmla="*/ 1907381 w 1912144"/>
              <a:gd name="connsiteY32" fmla="*/ 359569 h 1181100"/>
              <a:gd name="connsiteX33" fmla="*/ 1890713 w 1912144"/>
              <a:gd name="connsiteY33" fmla="*/ 376238 h 1181100"/>
              <a:gd name="connsiteX34" fmla="*/ 1850231 w 1912144"/>
              <a:gd name="connsiteY34" fmla="*/ 388144 h 1181100"/>
              <a:gd name="connsiteX35" fmla="*/ 1809750 w 1912144"/>
              <a:gd name="connsiteY35" fmla="*/ 397669 h 1181100"/>
              <a:gd name="connsiteX36" fmla="*/ 1666875 w 1912144"/>
              <a:gd name="connsiteY36" fmla="*/ 457200 h 1181100"/>
              <a:gd name="connsiteX37" fmla="*/ 1445419 w 1912144"/>
              <a:gd name="connsiteY37" fmla="*/ 550069 h 1181100"/>
              <a:gd name="connsiteX38" fmla="*/ 1169194 w 1912144"/>
              <a:gd name="connsiteY38" fmla="*/ 671513 h 1181100"/>
              <a:gd name="connsiteX39" fmla="*/ 892969 w 1912144"/>
              <a:gd name="connsiteY39" fmla="*/ 795338 h 1181100"/>
              <a:gd name="connsiteX40" fmla="*/ 526256 w 1912144"/>
              <a:gd name="connsiteY40" fmla="*/ 959644 h 1181100"/>
              <a:gd name="connsiteX41" fmla="*/ 185738 w 1912144"/>
              <a:gd name="connsiteY41" fmla="*/ 1116806 h 1181100"/>
              <a:gd name="connsiteX42" fmla="*/ 57150 w 1912144"/>
              <a:gd name="connsiteY42" fmla="*/ 1181100 h 1181100"/>
              <a:gd name="connsiteX43" fmla="*/ 0 w 1912144"/>
              <a:gd name="connsiteY43" fmla="*/ 1131094 h 1181100"/>
              <a:gd name="connsiteX44" fmla="*/ 164306 w 1912144"/>
              <a:gd name="connsiteY44" fmla="*/ 1031081 h 1181100"/>
              <a:gd name="connsiteX45" fmla="*/ 388144 w 1912144"/>
              <a:gd name="connsiteY45" fmla="*/ 900113 h 1181100"/>
              <a:gd name="connsiteX46" fmla="*/ 654844 w 1912144"/>
              <a:gd name="connsiteY46" fmla="*/ 735806 h 1181100"/>
              <a:gd name="connsiteX47" fmla="*/ 821531 w 1912144"/>
              <a:gd name="connsiteY47" fmla="*/ 631031 h 1181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912144" h="1181100">
                <a:moveTo>
                  <a:pt x="821531" y="631031"/>
                </a:moveTo>
                <a:lnTo>
                  <a:pt x="1219200" y="364331"/>
                </a:lnTo>
                <a:lnTo>
                  <a:pt x="1319213" y="295275"/>
                </a:lnTo>
                <a:lnTo>
                  <a:pt x="1340644" y="273844"/>
                </a:lnTo>
                <a:lnTo>
                  <a:pt x="1354931" y="242888"/>
                </a:lnTo>
                <a:lnTo>
                  <a:pt x="1362075" y="221456"/>
                </a:lnTo>
                <a:lnTo>
                  <a:pt x="1364456" y="195263"/>
                </a:lnTo>
                <a:lnTo>
                  <a:pt x="1364456" y="180975"/>
                </a:lnTo>
                <a:lnTo>
                  <a:pt x="1359694" y="150019"/>
                </a:lnTo>
                <a:lnTo>
                  <a:pt x="1347788" y="128588"/>
                </a:lnTo>
                <a:lnTo>
                  <a:pt x="1328738" y="107156"/>
                </a:lnTo>
                <a:lnTo>
                  <a:pt x="1307306" y="88106"/>
                </a:lnTo>
                <a:lnTo>
                  <a:pt x="1283494" y="69056"/>
                </a:lnTo>
                <a:lnTo>
                  <a:pt x="1269206" y="59531"/>
                </a:lnTo>
                <a:lnTo>
                  <a:pt x="1259681" y="45244"/>
                </a:lnTo>
                <a:lnTo>
                  <a:pt x="1254919" y="23813"/>
                </a:lnTo>
                <a:lnTo>
                  <a:pt x="1254919" y="11906"/>
                </a:lnTo>
                <a:lnTo>
                  <a:pt x="1262063" y="0"/>
                </a:lnTo>
                <a:lnTo>
                  <a:pt x="1273969" y="0"/>
                </a:lnTo>
                <a:lnTo>
                  <a:pt x="1297781" y="9525"/>
                </a:lnTo>
                <a:lnTo>
                  <a:pt x="1333500" y="16669"/>
                </a:lnTo>
                <a:lnTo>
                  <a:pt x="1404938" y="26194"/>
                </a:lnTo>
                <a:lnTo>
                  <a:pt x="1485900" y="45244"/>
                </a:lnTo>
                <a:lnTo>
                  <a:pt x="1550194" y="64294"/>
                </a:lnTo>
                <a:lnTo>
                  <a:pt x="1600200" y="85725"/>
                </a:lnTo>
                <a:lnTo>
                  <a:pt x="1635919" y="104775"/>
                </a:lnTo>
                <a:lnTo>
                  <a:pt x="1695450" y="142875"/>
                </a:lnTo>
                <a:lnTo>
                  <a:pt x="1785938" y="211931"/>
                </a:lnTo>
                <a:lnTo>
                  <a:pt x="1878806" y="290513"/>
                </a:lnTo>
                <a:lnTo>
                  <a:pt x="1900238" y="309563"/>
                </a:lnTo>
                <a:lnTo>
                  <a:pt x="1909763" y="326231"/>
                </a:lnTo>
                <a:lnTo>
                  <a:pt x="1912144" y="345281"/>
                </a:lnTo>
                <a:lnTo>
                  <a:pt x="1907381" y="359569"/>
                </a:lnTo>
                <a:lnTo>
                  <a:pt x="1890713" y="376238"/>
                </a:lnTo>
                <a:lnTo>
                  <a:pt x="1850231" y="388144"/>
                </a:lnTo>
                <a:lnTo>
                  <a:pt x="1809750" y="397669"/>
                </a:lnTo>
                <a:lnTo>
                  <a:pt x="1666875" y="457200"/>
                </a:lnTo>
                <a:lnTo>
                  <a:pt x="1445419" y="550069"/>
                </a:lnTo>
                <a:lnTo>
                  <a:pt x="1169194" y="671513"/>
                </a:lnTo>
                <a:lnTo>
                  <a:pt x="892969" y="795338"/>
                </a:lnTo>
                <a:lnTo>
                  <a:pt x="526256" y="959644"/>
                </a:lnTo>
                <a:lnTo>
                  <a:pt x="185738" y="1116806"/>
                </a:lnTo>
                <a:lnTo>
                  <a:pt x="57150" y="1181100"/>
                </a:lnTo>
                <a:lnTo>
                  <a:pt x="0" y="1131094"/>
                </a:lnTo>
                <a:lnTo>
                  <a:pt x="164306" y="1031081"/>
                </a:lnTo>
                <a:lnTo>
                  <a:pt x="388144" y="900113"/>
                </a:lnTo>
                <a:lnTo>
                  <a:pt x="654844" y="735806"/>
                </a:lnTo>
                <a:lnTo>
                  <a:pt x="821531" y="6310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3611C676-41B1-1C42-B793-6489217ABC5E}"/>
              </a:ext>
            </a:extLst>
          </p:cNvPr>
          <p:cNvSpPr/>
          <p:nvPr/>
        </p:nvSpPr>
        <p:spPr>
          <a:xfrm>
            <a:off x="5430838" y="4741863"/>
            <a:ext cx="1603375" cy="1325562"/>
          </a:xfrm>
          <a:custGeom>
            <a:avLst/>
            <a:gdLst>
              <a:gd name="connsiteX0" fmla="*/ 602457 w 1602582"/>
              <a:gd name="connsiteY0" fmla="*/ 557212 h 1326356"/>
              <a:gd name="connsiteX1" fmla="*/ 352425 w 1602582"/>
              <a:gd name="connsiteY1" fmla="*/ 350044 h 1326356"/>
              <a:gd name="connsiteX2" fmla="*/ 171450 w 1602582"/>
              <a:gd name="connsiteY2" fmla="*/ 207169 h 1326356"/>
              <a:gd name="connsiteX3" fmla="*/ 14288 w 1602582"/>
              <a:gd name="connsiteY3" fmla="*/ 80962 h 1326356"/>
              <a:gd name="connsiteX4" fmla="*/ 2382 w 1602582"/>
              <a:gd name="connsiteY4" fmla="*/ 69056 h 1326356"/>
              <a:gd name="connsiteX5" fmla="*/ 0 w 1602582"/>
              <a:gd name="connsiteY5" fmla="*/ 50006 h 1326356"/>
              <a:gd name="connsiteX6" fmla="*/ 0 w 1602582"/>
              <a:gd name="connsiteY6" fmla="*/ 28575 h 1326356"/>
              <a:gd name="connsiteX7" fmla="*/ 7144 w 1602582"/>
              <a:gd name="connsiteY7" fmla="*/ 9525 h 1326356"/>
              <a:gd name="connsiteX8" fmla="*/ 26194 w 1602582"/>
              <a:gd name="connsiteY8" fmla="*/ 0 h 1326356"/>
              <a:gd name="connsiteX9" fmla="*/ 52388 w 1602582"/>
              <a:gd name="connsiteY9" fmla="*/ 2381 h 1326356"/>
              <a:gd name="connsiteX10" fmla="*/ 83344 w 1602582"/>
              <a:gd name="connsiteY10" fmla="*/ 9525 h 1326356"/>
              <a:gd name="connsiteX11" fmla="*/ 154782 w 1602582"/>
              <a:gd name="connsiteY11" fmla="*/ 47625 h 1326356"/>
              <a:gd name="connsiteX12" fmla="*/ 309563 w 1602582"/>
              <a:gd name="connsiteY12" fmla="*/ 135731 h 1326356"/>
              <a:gd name="connsiteX13" fmla="*/ 504825 w 1602582"/>
              <a:gd name="connsiteY13" fmla="*/ 240506 h 1326356"/>
              <a:gd name="connsiteX14" fmla="*/ 673894 w 1602582"/>
              <a:gd name="connsiteY14" fmla="*/ 335756 h 1326356"/>
              <a:gd name="connsiteX15" fmla="*/ 883444 w 1602582"/>
              <a:gd name="connsiteY15" fmla="*/ 454819 h 1326356"/>
              <a:gd name="connsiteX16" fmla="*/ 978694 w 1602582"/>
              <a:gd name="connsiteY16" fmla="*/ 511969 h 1326356"/>
              <a:gd name="connsiteX17" fmla="*/ 1112044 w 1602582"/>
              <a:gd name="connsiteY17" fmla="*/ 595312 h 1326356"/>
              <a:gd name="connsiteX18" fmla="*/ 1169194 w 1602582"/>
              <a:gd name="connsiteY18" fmla="*/ 635794 h 1326356"/>
              <a:gd name="connsiteX19" fmla="*/ 1209675 w 1602582"/>
              <a:gd name="connsiteY19" fmla="*/ 666750 h 1326356"/>
              <a:gd name="connsiteX20" fmla="*/ 1245394 w 1602582"/>
              <a:gd name="connsiteY20" fmla="*/ 692944 h 1326356"/>
              <a:gd name="connsiteX21" fmla="*/ 1304925 w 1602582"/>
              <a:gd name="connsiteY21" fmla="*/ 747712 h 1326356"/>
              <a:gd name="connsiteX22" fmla="*/ 1364457 w 1602582"/>
              <a:gd name="connsiteY22" fmla="*/ 812006 h 1326356"/>
              <a:gd name="connsiteX23" fmla="*/ 1409700 w 1602582"/>
              <a:gd name="connsiteY23" fmla="*/ 864394 h 1326356"/>
              <a:gd name="connsiteX24" fmla="*/ 1466850 w 1602582"/>
              <a:gd name="connsiteY24" fmla="*/ 938212 h 1326356"/>
              <a:gd name="connsiteX25" fmla="*/ 1516857 w 1602582"/>
              <a:gd name="connsiteY25" fmla="*/ 1007269 h 1326356"/>
              <a:gd name="connsiteX26" fmla="*/ 1552575 w 1602582"/>
              <a:gd name="connsiteY26" fmla="*/ 1059656 h 1326356"/>
              <a:gd name="connsiteX27" fmla="*/ 1581150 w 1602582"/>
              <a:gd name="connsiteY27" fmla="*/ 1102519 h 1326356"/>
              <a:gd name="connsiteX28" fmla="*/ 1593057 w 1602582"/>
              <a:gd name="connsiteY28" fmla="*/ 1126331 h 1326356"/>
              <a:gd name="connsiteX29" fmla="*/ 1600200 w 1602582"/>
              <a:gd name="connsiteY29" fmla="*/ 1152525 h 1326356"/>
              <a:gd name="connsiteX30" fmla="*/ 1602582 w 1602582"/>
              <a:gd name="connsiteY30" fmla="*/ 1195387 h 1326356"/>
              <a:gd name="connsiteX31" fmla="*/ 1602582 w 1602582"/>
              <a:gd name="connsiteY31" fmla="*/ 1216819 h 1326356"/>
              <a:gd name="connsiteX32" fmla="*/ 1595438 w 1602582"/>
              <a:gd name="connsiteY32" fmla="*/ 1250156 h 1326356"/>
              <a:gd name="connsiteX33" fmla="*/ 1578769 w 1602582"/>
              <a:gd name="connsiteY33" fmla="*/ 1281112 h 1326356"/>
              <a:gd name="connsiteX34" fmla="*/ 1559719 w 1602582"/>
              <a:gd name="connsiteY34" fmla="*/ 1302544 h 1326356"/>
              <a:gd name="connsiteX35" fmla="*/ 1533525 w 1602582"/>
              <a:gd name="connsiteY35" fmla="*/ 1319212 h 1326356"/>
              <a:gd name="connsiteX36" fmla="*/ 1509713 w 1602582"/>
              <a:gd name="connsiteY36" fmla="*/ 1326356 h 1326356"/>
              <a:gd name="connsiteX37" fmla="*/ 1485900 w 1602582"/>
              <a:gd name="connsiteY37" fmla="*/ 1326356 h 1326356"/>
              <a:gd name="connsiteX38" fmla="*/ 1447800 w 1602582"/>
              <a:gd name="connsiteY38" fmla="*/ 1312069 h 1326356"/>
              <a:gd name="connsiteX39" fmla="*/ 1390650 w 1602582"/>
              <a:gd name="connsiteY39" fmla="*/ 1271587 h 1326356"/>
              <a:gd name="connsiteX40" fmla="*/ 1309688 w 1602582"/>
              <a:gd name="connsiteY40" fmla="*/ 1197769 h 1326356"/>
              <a:gd name="connsiteX41" fmla="*/ 1178719 w 1602582"/>
              <a:gd name="connsiteY41" fmla="*/ 1069181 h 1326356"/>
              <a:gd name="connsiteX42" fmla="*/ 1007269 w 1602582"/>
              <a:gd name="connsiteY42" fmla="*/ 909637 h 1326356"/>
              <a:gd name="connsiteX43" fmla="*/ 819150 w 1602582"/>
              <a:gd name="connsiteY43" fmla="*/ 745331 h 1326356"/>
              <a:gd name="connsiteX44" fmla="*/ 602457 w 1602582"/>
              <a:gd name="connsiteY44" fmla="*/ 557212 h 1326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602582" h="1326356">
                <a:moveTo>
                  <a:pt x="602457" y="557212"/>
                </a:moveTo>
                <a:lnTo>
                  <a:pt x="352425" y="350044"/>
                </a:lnTo>
                <a:lnTo>
                  <a:pt x="171450" y="207169"/>
                </a:lnTo>
                <a:lnTo>
                  <a:pt x="14288" y="80962"/>
                </a:lnTo>
                <a:lnTo>
                  <a:pt x="2382" y="69056"/>
                </a:lnTo>
                <a:lnTo>
                  <a:pt x="0" y="50006"/>
                </a:lnTo>
                <a:lnTo>
                  <a:pt x="0" y="28575"/>
                </a:lnTo>
                <a:lnTo>
                  <a:pt x="7144" y="9525"/>
                </a:lnTo>
                <a:lnTo>
                  <a:pt x="26194" y="0"/>
                </a:lnTo>
                <a:lnTo>
                  <a:pt x="52388" y="2381"/>
                </a:lnTo>
                <a:lnTo>
                  <a:pt x="83344" y="9525"/>
                </a:lnTo>
                <a:lnTo>
                  <a:pt x="154782" y="47625"/>
                </a:lnTo>
                <a:lnTo>
                  <a:pt x="309563" y="135731"/>
                </a:lnTo>
                <a:lnTo>
                  <a:pt x="504825" y="240506"/>
                </a:lnTo>
                <a:lnTo>
                  <a:pt x="673894" y="335756"/>
                </a:lnTo>
                <a:lnTo>
                  <a:pt x="883444" y="454819"/>
                </a:lnTo>
                <a:lnTo>
                  <a:pt x="978694" y="511969"/>
                </a:lnTo>
                <a:lnTo>
                  <a:pt x="1112044" y="595312"/>
                </a:lnTo>
                <a:lnTo>
                  <a:pt x="1169194" y="635794"/>
                </a:lnTo>
                <a:lnTo>
                  <a:pt x="1209675" y="666750"/>
                </a:lnTo>
                <a:lnTo>
                  <a:pt x="1245394" y="692944"/>
                </a:lnTo>
                <a:lnTo>
                  <a:pt x="1304925" y="747712"/>
                </a:lnTo>
                <a:lnTo>
                  <a:pt x="1364457" y="812006"/>
                </a:lnTo>
                <a:lnTo>
                  <a:pt x="1409700" y="864394"/>
                </a:lnTo>
                <a:lnTo>
                  <a:pt x="1466850" y="938212"/>
                </a:lnTo>
                <a:lnTo>
                  <a:pt x="1516857" y="1007269"/>
                </a:lnTo>
                <a:lnTo>
                  <a:pt x="1552575" y="1059656"/>
                </a:lnTo>
                <a:lnTo>
                  <a:pt x="1581150" y="1102519"/>
                </a:lnTo>
                <a:lnTo>
                  <a:pt x="1593057" y="1126331"/>
                </a:lnTo>
                <a:lnTo>
                  <a:pt x="1600200" y="1152525"/>
                </a:lnTo>
                <a:lnTo>
                  <a:pt x="1602582" y="1195387"/>
                </a:lnTo>
                <a:lnTo>
                  <a:pt x="1602582" y="1216819"/>
                </a:lnTo>
                <a:lnTo>
                  <a:pt x="1595438" y="1250156"/>
                </a:lnTo>
                <a:lnTo>
                  <a:pt x="1578769" y="1281112"/>
                </a:lnTo>
                <a:lnTo>
                  <a:pt x="1559719" y="1302544"/>
                </a:lnTo>
                <a:lnTo>
                  <a:pt x="1533525" y="1319212"/>
                </a:lnTo>
                <a:lnTo>
                  <a:pt x="1509713" y="1326356"/>
                </a:lnTo>
                <a:lnTo>
                  <a:pt x="1485900" y="1326356"/>
                </a:lnTo>
                <a:lnTo>
                  <a:pt x="1447800" y="1312069"/>
                </a:lnTo>
                <a:lnTo>
                  <a:pt x="1390650" y="1271587"/>
                </a:lnTo>
                <a:lnTo>
                  <a:pt x="1309688" y="1197769"/>
                </a:lnTo>
                <a:lnTo>
                  <a:pt x="1178719" y="1069181"/>
                </a:lnTo>
                <a:lnTo>
                  <a:pt x="1007269" y="909637"/>
                </a:lnTo>
                <a:lnTo>
                  <a:pt x="819150" y="745331"/>
                </a:lnTo>
                <a:lnTo>
                  <a:pt x="602457" y="557212"/>
                </a:lnTo>
                <a:close/>
              </a:path>
            </a:pathLst>
          </a:custGeom>
          <a:solidFill>
            <a:srgbClr val="2247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D550306B-5F67-FC44-80FF-EF8F47625A29}"/>
              </a:ext>
            </a:extLst>
          </p:cNvPr>
          <p:cNvSpPr/>
          <p:nvPr/>
        </p:nvSpPr>
        <p:spPr>
          <a:xfrm>
            <a:off x="2786063" y="4887913"/>
            <a:ext cx="1774825" cy="1168400"/>
          </a:xfrm>
          <a:custGeom>
            <a:avLst/>
            <a:gdLst>
              <a:gd name="connsiteX0" fmla="*/ 1040606 w 1774031"/>
              <a:gd name="connsiteY0" fmla="*/ 473869 h 1166813"/>
              <a:gd name="connsiteX1" fmla="*/ 1107281 w 1774031"/>
              <a:gd name="connsiteY1" fmla="*/ 411957 h 1166813"/>
              <a:gd name="connsiteX2" fmla="*/ 1166812 w 1774031"/>
              <a:gd name="connsiteY2" fmla="*/ 347663 h 1166813"/>
              <a:gd name="connsiteX3" fmla="*/ 1238250 w 1774031"/>
              <a:gd name="connsiteY3" fmla="*/ 259557 h 1166813"/>
              <a:gd name="connsiteX4" fmla="*/ 1285875 w 1774031"/>
              <a:gd name="connsiteY4" fmla="*/ 197644 h 1166813"/>
              <a:gd name="connsiteX5" fmla="*/ 1288256 w 1774031"/>
              <a:gd name="connsiteY5" fmla="*/ 190500 h 1166813"/>
              <a:gd name="connsiteX6" fmla="*/ 1288256 w 1774031"/>
              <a:gd name="connsiteY6" fmla="*/ 190500 h 1166813"/>
              <a:gd name="connsiteX7" fmla="*/ 1281112 w 1774031"/>
              <a:gd name="connsiteY7" fmla="*/ 159544 h 1166813"/>
              <a:gd name="connsiteX8" fmla="*/ 1264443 w 1774031"/>
              <a:gd name="connsiteY8" fmla="*/ 128588 h 1166813"/>
              <a:gd name="connsiteX9" fmla="*/ 1238250 w 1774031"/>
              <a:gd name="connsiteY9" fmla="*/ 102394 h 1166813"/>
              <a:gd name="connsiteX10" fmla="*/ 1204912 w 1774031"/>
              <a:gd name="connsiteY10" fmla="*/ 78582 h 1166813"/>
              <a:gd name="connsiteX11" fmla="*/ 1188243 w 1774031"/>
              <a:gd name="connsiteY11" fmla="*/ 66675 h 1166813"/>
              <a:gd name="connsiteX12" fmla="*/ 1176337 w 1774031"/>
              <a:gd name="connsiteY12" fmla="*/ 59532 h 1166813"/>
              <a:gd name="connsiteX13" fmla="*/ 1166812 w 1774031"/>
              <a:gd name="connsiteY13" fmla="*/ 40482 h 1166813"/>
              <a:gd name="connsiteX14" fmla="*/ 1166812 w 1774031"/>
              <a:gd name="connsiteY14" fmla="*/ 23813 h 1166813"/>
              <a:gd name="connsiteX15" fmla="*/ 1166812 w 1774031"/>
              <a:gd name="connsiteY15" fmla="*/ 11907 h 1166813"/>
              <a:gd name="connsiteX16" fmla="*/ 1173956 w 1774031"/>
              <a:gd name="connsiteY16" fmla="*/ 2382 h 1166813"/>
              <a:gd name="connsiteX17" fmla="*/ 1185862 w 1774031"/>
              <a:gd name="connsiteY17" fmla="*/ 0 h 1166813"/>
              <a:gd name="connsiteX18" fmla="*/ 1202531 w 1774031"/>
              <a:gd name="connsiteY18" fmla="*/ 0 h 1166813"/>
              <a:gd name="connsiteX19" fmla="*/ 1243012 w 1774031"/>
              <a:gd name="connsiteY19" fmla="*/ 14288 h 1166813"/>
              <a:gd name="connsiteX20" fmla="*/ 1314450 w 1774031"/>
              <a:gd name="connsiteY20" fmla="*/ 30957 h 1166813"/>
              <a:gd name="connsiteX21" fmla="*/ 1388268 w 1774031"/>
              <a:gd name="connsiteY21" fmla="*/ 50007 h 1166813"/>
              <a:gd name="connsiteX22" fmla="*/ 1464468 w 1774031"/>
              <a:gd name="connsiteY22" fmla="*/ 76200 h 1166813"/>
              <a:gd name="connsiteX23" fmla="*/ 1524000 w 1774031"/>
              <a:gd name="connsiteY23" fmla="*/ 100013 h 1166813"/>
              <a:gd name="connsiteX24" fmla="*/ 1576387 w 1774031"/>
              <a:gd name="connsiteY24" fmla="*/ 123825 h 1166813"/>
              <a:gd name="connsiteX25" fmla="*/ 1631156 w 1774031"/>
              <a:gd name="connsiteY25" fmla="*/ 152400 h 1166813"/>
              <a:gd name="connsiteX26" fmla="*/ 1676400 w 1774031"/>
              <a:gd name="connsiteY26" fmla="*/ 185738 h 1166813"/>
              <a:gd name="connsiteX27" fmla="*/ 1733550 w 1774031"/>
              <a:gd name="connsiteY27" fmla="*/ 235744 h 1166813"/>
              <a:gd name="connsiteX28" fmla="*/ 1762125 w 1774031"/>
              <a:gd name="connsiteY28" fmla="*/ 252413 h 1166813"/>
              <a:gd name="connsiteX29" fmla="*/ 1771650 w 1774031"/>
              <a:gd name="connsiteY29" fmla="*/ 261938 h 1166813"/>
              <a:gd name="connsiteX30" fmla="*/ 1774031 w 1774031"/>
              <a:gd name="connsiteY30" fmla="*/ 271463 h 1166813"/>
              <a:gd name="connsiteX31" fmla="*/ 1771650 w 1774031"/>
              <a:gd name="connsiteY31" fmla="*/ 285750 h 1166813"/>
              <a:gd name="connsiteX32" fmla="*/ 1762125 w 1774031"/>
              <a:gd name="connsiteY32" fmla="*/ 300038 h 1166813"/>
              <a:gd name="connsiteX33" fmla="*/ 1728787 w 1774031"/>
              <a:gd name="connsiteY33" fmla="*/ 319088 h 1166813"/>
              <a:gd name="connsiteX34" fmla="*/ 1690687 w 1774031"/>
              <a:gd name="connsiteY34" fmla="*/ 333375 h 1166813"/>
              <a:gd name="connsiteX35" fmla="*/ 1633537 w 1774031"/>
              <a:gd name="connsiteY35" fmla="*/ 352425 h 1166813"/>
              <a:gd name="connsiteX36" fmla="*/ 1581150 w 1774031"/>
              <a:gd name="connsiteY36" fmla="*/ 369094 h 1166813"/>
              <a:gd name="connsiteX37" fmla="*/ 1528762 w 1774031"/>
              <a:gd name="connsiteY37" fmla="*/ 404813 h 1166813"/>
              <a:gd name="connsiteX38" fmla="*/ 1416843 w 1774031"/>
              <a:gd name="connsiteY38" fmla="*/ 481013 h 1166813"/>
              <a:gd name="connsiteX39" fmla="*/ 1257300 w 1774031"/>
              <a:gd name="connsiteY39" fmla="*/ 583407 h 1166813"/>
              <a:gd name="connsiteX40" fmla="*/ 1126331 w 1774031"/>
              <a:gd name="connsiteY40" fmla="*/ 661988 h 1166813"/>
              <a:gd name="connsiteX41" fmla="*/ 1012031 w 1774031"/>
              <a:gd name="connsiteY41" fmla="*/ 728663 h 1166813"/>
              <a:gd name="connsiteX42" fmla="*/ 840581 w 1774031"/>
              <a:gd name="connsiteY42" fmla="*/ 826294 h 1166813"/>
              <a:gd name="connsiteX43" fmla="*/ 692943 w 1774031"/>
              <a:gd name="connsiteY43" fmla="*/ 904875 h 1166813"/>
              <a:gd name="connsiteX44" fmla="*/ 511968 w 1774031"/>
              <a:gd name="connsiteY44" fmla="*/ 988219 h 1166813"/>
              <a:gd name="connsiteX45" fmla="*/ 357187 w 1774031"/>
              <a:gd name="connsiteY45" fmla="*/ 1054894 h 1166813"/>
              <a:gd name="connsiteX46" fmla="*/ 228600 w 1774031"/>
              <a:gd name="connsiteY46" fmla="*/ 1102519 h 1166813"/>
              <a:gd name="connsiteX47" fmla="*/ 109537 w 1774031"/>
              <a:gd name="connsiteY47" fmla="*/ 1145382 h 1166813"/>
              <a:gd name="connsiteX48" fmla="*/ 35718 w 1774031"/>
              <a:gd name="connsiteY48" fmla="*/ 1166813 h 1166813"/>
              <a:gd name="connsiteX49" fmla="*/ 19050 w 1774031"/>
              <a:gd name="connsiteY49" fmla="*/ 1166813 h 1166813"/>
              <a:gd name="connsiteX50" fmla="*/ 2381 w 1774031"/>
              <a:gd name="connsiteY50" fmla="*/ 1162050 h 1166813"/>
              <a:gd name="connsiteX51" fmla="*/ 0 w 1774031"/>
              <a:gd name="connsiteY51" fmla="*/ 1154907 h 1166813"/>
              <a:gd name="connsiteX52" fmla="*/ 4762 w 1774031"/>
              <a:gd name="connsiteY52" fmla="*/ 1135857 h 1166813"/>
              <a:gd name="connsiteX53" fmla="*/ 9525 w 1774031"/>
              <a:gd name="connsiteY53" fmla="*/ 1116807 h 1166813"/>
              <a:gd name="connsiteX54" fmla="*/ 19050 w 1774031"/>
              <a:gd name="connsiteY54" fmla="*/ 1102519 h 1166813"/>
              <a:gd name="connsiteX55" fmla="*/ 83343 w 1774031"/>
              <a:gd name="connsiteY55" fmla="*/ 1073944 h 1166813"/>
              <a:gd name="connsiteX56" fmla="*/ 250031 w 1774031"/>
              <a:gd name="connsiteY56" fmla="*/ 992982 h 1166813"/>
              <a:gd name="connsiteX57" fmla="*/ 357187 w 1774031"/>
              <a:gd name="connsiteY57" fmla="*/ 938213 h 1166813"/>
              <a:gd name="connsiteX58" fmla="*/ 485775 w 1774031"/>
              <a:gd name="connsiteY58" fmla="*/ 866775 h 1166813"/>
              <a:gd name="connsiteX59" fmla="*/ 602456 w 1774031"/>
              <a:gd name="connsiteY59" fmla="*/ 797719 h 1166813"/>
              <a:gd name="connsiteX60" fmla="*/ 697706 w 1774031"/>
              <a:gd name="connsiteY60" fmla="*/ 735807 h 1166813"/>
              <a:gd name="connsiteX61" fmla="*/ 833437 w 1774031"/>
              <a:gd name="connsiteY61" fmla="*/ 642938 h 1166813"/>
              <a:gd name="connsiteX62" fmla="*/ 969168 w 1774031"/>
              <a:gd name="connsiteY62" fmla="*/ 535782 h 1166813"/>
              <a:gd name="connsiteX63" fmla="*/ 1040606 w 1774031"/>
              <a:gd name="connsiteY63" fmla="*/ 473869 h 1166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1774031" h="1166813">
                <a:moveTo>
                  <a:pt x="1040606" y="473869"/>
                </a:moveTo>
                <a:lnTo>
                  <a:pt x="1107281" y="411957"/>
                </a:lnTo>
                <a:lnTo>
                  <a:pt x="1166812" y="347663"/>
                </a:lnTo>
                <a:lnTo>
                  <a:pt x="1238250" y="259557"/>
                </a:lnTo>
                <a:lnTo>
                  <a:pt x="1285875" y="197644"/>
                </a:lnTo>
                <a:lnTo>
                  <a:pt x="1288256" y="190500"/>
                </a:lnTo>
                <a:lnTo>
                  <a:pt x="1288256" y="190500"/>
                </a:lnTo>
                <a:lnTo>
                  <a:pt x="1281112" y="159544"/>
                </a:lnTo>
                <a:lnTo>
                  <a:pt x="1264443" y="128588"/>
                </a:lnTo>
                <a:lnTo>
                  <a:pt x="1238250" y="102394"/>
                </a:lnTo>
                <a:lnTo>
                  <a:pt x="1204912" y="78582"/>
                </a:lnTo>
                <a:lnTo>
                  <a:pt x="1188243" y="66675"/>
                </a:lnTo>
                <a:lnTo>
                  <a:pt x="1176337" y="59532"/>
                </a:lnTo>
                <a:lnTo>
                  <a:pt x="1166812" y="40482"/>
                </a:lnTo>
                <a:lnTo>
                  <a:pt x="1166812" y="23813"/>
                </a:lnTo>
                <a:lnTo>
                  <a:pt x="1166812" y="11907"/>
                </a:lnTo>
                <a:lnTo>
                  <a:pt x="1173956" y="2382"/>
                </a:lnTo>
                <a:lnTo>
                  <a:pt x="1185862" y="0"/>
                </a:lnTo>
                <a:lnTo>
                  <a:pt x="1202531" y="0"/>
                </a:lnTo>
                <a:lnTo>
                  <a:pt x="1243012" y="14288"/>
                </a:lnTo>
                <a:lnTo>
                  <a:pt x="1314450" y="30957"/>
                </a:lnTo>
                <a:lnTo>
                  <a:pt x="1388268" y="50007"/>
                </a:lnTo>
                <a:lnTo>
                  <a:pt x="1464468" y="76200"/>
                </a:lnTo>
                <a:lnTo>
                  <a:pt x="1524000" y="100013"/>
                </a:lnTo>
                <a:lnTo>
                  <a:pt x="1576387" y="123825"/>
                </a:lnTo>
                <a:lnTo>
                  <a:pt x="1631156" y="152400"/>
                </a:lnTo>
                <a:lnTo>
                  <a:pt x="1676400" y="185738"/>
                </a:lnTo>
                <a:lnTo>
                  <a:pt x="1733550" y="235744"/>
                </a:lnTo>
                <a:lnTo>
                  <a:pt x="1762125" y="252413"/>
                </a:lnTo>
                <a:lnTo>
                  <a:pt x="1771650" y="261938"/>
                </a:lnTo>
                <a:lnTo>
                  <a:pt x="1774031" y="271463"/>
                </a:lnTo>
                <a:lnTo>
                  <a:pt x="1771650" y="285750"/>
                </a:lnTo>
                <a:lnTo>
                  <a:pt x="1762125" y="300038"/>
                </a:lnTo>
                <a:lnTo>
                  <a:pt x="1728787" y="319088"/>
                </a:lnTo>
                <a:lnTo>
                  <a:pt x="1690687" y="333375"/>
                </a:lnTo>
                <a:lnTo>
                  <a:pt x="1633537" y="352425"/>
                </a:lnTo>
                <a:lnTo>
                  <a:pt x="1581150" y="369094"/>
                </a:lnTo>
                <a:lnTo>
                  <a:pt x="1528762" y="404813"/>
                </a:lnTo>
                <a:lnTo>
                  <a:pt x="1416843" y="481013"/>
                </a:lnTo>
                <a:lnTo>
                  <a:pt x="1257300" y="583407"/>
                </a:lnTo>
                <a:lnTo>
                  <a:pt x="1126331" y="661988"/>
                </a:lnTo>
                <a:lnTo>
                  <a:pt x="1012031" y="728663"/>
                </a:lnTo>
                <a:lnTo>
                  <a:pt x="840581" y="826294"/>
                </a:lnTo>
                <a:lnTo>
                  <a:pt x="692943" y="904875"/>
                </a:lnTo>
                <a:lnTo>
                  <a:pt x="511968" y="988219"/>
                </a:lnTo>
                <a:lnTo>
                  <a:pt x="357187" y="1054894"/>
                </a:lnTo>
                <a:lnTo>
                  <a:pt x="228600" y="1102519"/>
                </a:lnTo>
                <a:lnTo>
                  <a:pt x="109537" y="1145382"/>
                </a:lnTo>
                <a:lnTo>
                  <a:pt x="35718" y="1166813"/>
                </a:lnTo>
                <a:lnTo>
                  <a:pt x="19050" y="1166813"/>
                </a:lnTo>
                <a:lnTo>
                  <a:pt x="2381" y="1162050"/>
                </a:lnTo>
                <a:lnTo>
                  <a:pt x="0" y="1154907"/>
                </a:lnTo>
                <a:lnTo>
                  <a:pt x="4762" y="1135857"/>
                </a:lnTo>
                <a:lnTo>
                  <a:pt x="9525" y="1116807"/>
                </a:lnTo>
                <a:lnTo>
                  <a:pt x="19050" y="1102519"/>
                </a:lnTo>
                <a:lnTo>
                  <a:pt x="83343" y="1073944"/>
                </a:lnTo>
                <a:lnTo>
                  <a:pt x="250031" y="992982"/>
                </a:lnTo>
                <a:lnTo>
                  <a:pt x="357187" y="938213"/>
                </a:lnTo>
                <a:lnTo>
                  <a:pt x="485775" y="866775"/>
                </a:lnTo>
                <a:lnTo>
                  <a:pt x="602456" y="797719"/>
                </a:lnTo>
                <a:lnTo>
                  <a:pt x="697706" y="735807"/>
                </a:lnTo>
                <a:lnTo>
                  <a:pt x="833437" y="642938"/>
                </a:lnTo>
                <a:lnTo>
                  <a:pt x="969168" y="535782"/>
                </a:lnTo>
                <a:lnTo>
                  <a:pt x="1040606" y="473869"/>
                </a:lnTo>
                <a:close/>
              </a:path>
            </a:pathLst>
          </a:custGeom>
          <a:solidFill>
            <a:srgbClr val="2247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CDC37805-4197-E54D-9A98-6F42F120185F}"/>
              </a:ext>
            </a:extLst>
          </p:cNvPr>
          <p:cNvSpPr/>
          <p:nvPr/>
        </p:nvSpPr>
        <p:spPr>
          <a:xfrm>
            <a:off x="3570288" y="2444750"/>
            <a:ext cx="550862" cy="1909763"/>
          </a:xfrm>
          <a:custGeom>
            <a:avLst/>
            <a:gdLst>
              <a:gd name="connsiteX0" fmla="*/ 280583 w 551145"/>
              <a:gd name="connsiteY0" fmla="*/ 1012103 h 1908966"/>
              <a:gd name="connsiteX1" fmla="*/ 280583 w 551145"/>
              <a:gd name="connsiteY1" fmla="*/ 538619 h 1908966"/>
              <a:gd name="connsiteX2" fmla="*/ 280583 w 551145"/>
              <a:gd name="connsiteY2" fmla="*/ 508556 h 1908966"/>
              <a:gd name="connsiteX3" fmla="*/ 275572 w 551145"/>
              <a:gd name="connsiteY3" fmla="*/ 478494 h 1908966"/>
              <a:gd name="connsiteX4" fmla="*/ 265552 w 551145"/>
              <a:gd name="connsiteY4" fmla="*/ 425884 h 1908966"/>
              <a:gd name="connsiteX5" fmla="*/ 245510 w 551145"/>
              <a:gd name="connsiteY5" fmla="*/ 375780 h 1908966"/>
              <a:gd name="connsiteX6" fmla="*/ 215447 w 551145"/>
              <a:gd name="connsiteY6" fmla="*/ 320666 h 1908966"/>
              <a:gd name="connsiteX7" fmla="*/ 187890 w 551145"/>
              <a:gd name="connsiteY7" fmla="*/ 273067 h 1908966"/>
              <a:gd name="connsiteX8" fmla="*/ 155323 w 551145"/>
              <a:gd name="connsiteY8" fmla="*/ 230478 h 1908966"/>
              <a:gd name="connsiteX9" fmla="*/ 120250 w 551145"/>
              <a:gd name="connsiteY9" fmla="*/ 187890 h 1908966"/>
              <a:gd name="connsiteX10" fmla="*/ 70146 w 551145"/>
              <a:gd name="connsiteY10" fmla="*/ 130270 h 1908966"/>
              <a:gd name="connsiteX11" fmla="*/ 27557 w 551145"/>
              <a:gd name="connsiteY11" fmla="*/ 87682 h 1908966"/>
              <a:gd name="connsiteX12" fmla="*/ 15031 w 551145"/>
              <a:gd name="connsiteY12" fmla="*/ 72651 h 1908966"/>
              <a:gd name="connsiteX13" fmla="*/ 2505 w 551145"/>
              <a:gd name="connsiteY13" fmla="*/ 50104 h 1908966"/>
              <a:gd name="connsiteX14" fmla="*/ 0 w 551145"/>
              <a:gd name="connsiteY14" fmla="*/ 27557 h 1908966"/>
              <a:gd name="connsiteX15" fmla="*/ 0 w 551145"/>
              <a:gd name="connsiteY15" fmla="*/ 12526 h 1908966"/>
              <a:gd name="connsiteX16" fmla="*/ 7515 w 551145"/>
              <a:gd name="connsiteY16" fmla="*/ 0 h 1908966"/>
              <a:gd name="connsiteX17" fmla="*/ 32567 w 551145"/>
              <a:gd name="connsiteY17" fmla="*/ 0 h 1908966"/>
              <a:gd name="connsiteX18" fmla="*/ 70146 w 551145"/>
              <a:gd name="connsiteY18" fmla="*/ 10020 h 1908966"/>
              <a:gd name="connsiteX19" fmla="*/ 142797 w 551145"/>
              <a:gd name="connsiteY19" fmla="*/ 45093 h 1908966"/>
              <a:gd name="connsiteX20" fmla="*/ 243005 w 551145"/>
              <a:gd name="connsiteY20" fmla="*/ 90187 h 1908966"/>
              <a:gd name="connsiteX21" fmla="*/ 273067 w 551145"/>
              <a:gd name="connsiteY21" fmla="*/ 95197 h 1908966"/>
              <a:gd name="connsiteX22" fmla="*/ 363255 w 551145"/>
              <a:gd name="connsiteY22" fmla="*/ 167848 h 1908966"/>
              <a:gd name="connsiteX23" fmla="*/ 433400 w 551145"/>
              <a:gd name="connsiteY23" fmla="*/ 232984 h 1908966"/>
              <a:gd name="connsiteX24" fmla="*/ 468473 w 551145"/>
              <a:gd name="connsiteY24" fmla="*/ 273067 h 1908966"/>
              <a:gd name="connsiteX25" fmla="*/ 488515 w 551145"/>
              <a:gd name="connsiteY25" fmla="*/ 298119 h 1908966"/>
              <a:gd name="connsiteX26" fmla="*/ 501041 w 551145"/>
              <a:gd name="connsiteY26" fmla="*/ 318161 h 1908966"/>
              <a:gd name="connsiteX27" fmla="*/ 521083 w 551145"/>
              <a:gd name="connsiteY27" fmla="*/ 348223 h 1908966"/>
              <a:gd name="connsiteX28" fmla="*/ 533609 w 551145"/>
              <a:gd name="connsiteY28" fmla="*/ 373275 h 1908966"/>
              <a:gd name="connsiteX29" fmla="*/ 543629 w 551145"/>
              <a:gd name="connsiteY29" fmla="*/ 403338 h 1908966"/>
              <a:gd name="connsiteX30" fmla="*/ 551145 w 551145"/>
              <a:gd name="connsiteY30" fmla="*/ 453442 h 1908966"/>
              <a:gd name="connsiteX31" fmla="*/ 551145 w 551145"/>
              <a:gd name="connsiteY31" fmla="*/ 608764 h 1908966"/>
              <a:gd name="connsiteX32" fmla="*/ 526093 w 551145"/>
              <a:gd name="connsiteY32" fmla="*/ 698952 h 1908966"/>
              <a:gd name="connsiteX33" fmla="*/ 513567 w 551145"/>
              <a:gd name="connsiteY33" fmla="*/ 1352811 h 1908966"/>
              <a:gd name="connsiteX34" fmla="*/ 503546 w 551145"/>
              <a:gd name="connsiteY34" fmla="*/ 1873893 h 1908966"/>
              <a:gd name="connsiteX35" fmla="*/ 280583 w 551145"/>
              <a:gd name="connsiteY35" fmla="*/ 1908966 h 1908966"/>
              <a:gd name="connsiteX36" fmla="*/ 280583 w 551145"/>
              <a:gd name="connsiteY36" fmla="*/ 1012103 h 1908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51145" h="1908966">
                <a:moveTo>
                  <a:pt x="280583" y="1012103"/>
                </a:moveTo>
                <a:lnTo>
                  <a:pt x="280583" y="538619"/>
                </a:lnTo>
                <a:lnTo>
                  <a:pt x="280583" y="508556"/>
                </a:lnTo>
                <a:lnTo>
                  <a:pt x="275572" y="478494"/>
                </a:lnTo>
                <a:lnTo>
                  <a:pt x="265552" y="425884"/>
                </a:lnTo>
                <a:lnTo>
                  <a:pt x="245510" y="375780"/>
                </a:lnTo>
                <a:lnTo>
                  <a:pt x="215447" y="320666"/>
                </a:lnTo>
                <a:lnTo>
                  <a:pt x="187890" y="273067"/>
                </a:lnTo>
                <a:lnTo>
                  <a:pt x="155323" y="230478"/>
                </a:lnTo>
                <a:lnTo>
                  <a:pt x="120250" y="187890"/>
                </a:lnTo>
                <a:lnTo>
                  <a:pt x="70146" y="130270"/>
                </a:lnTo>
                <a:lnTo>
                  <a:pt x="27557" y="87682"/>
                </a:lnTo>
                <a:lnTo>
                  <a:pt x="15031" y="72651"/>
                </a:lnTo>
                <a:lnTo>
                  <a:pt x="2505" y="50104"/>
                </a:lnTo>
                <a:lnTo>
                  <a:pt x="0" y="27557"/>
                </a:lnTo>
                <a:lnTo>
                  <a:pt x="0" y="12526"/>
                </a:lnTo>
                <a:lnTo>
                  <a:pt x="7515" y="0"/>
                </a:lnTo>
                <a:lnTo>
                  <a:pt x="32567" y="0"/>
                </a:lnTo>
                <a:lnTo>
                  <a:pt x="70146" y="10020"/>
                </a:lnTo>
                <a:lnTo>
                  <a:pt x="142797" y="45093"/>
                </a:lnTo>
                <a:lnTo>
                  <a:pt x="243005" y="90187"/>
                </a:lnTo>
                <a:lnTo>
                  <a:pt x="273067" y="95197"/>
                </a:lnTo>
                <a:lnTo>
                  <a:pt x="363255" y="167848"/>
                </a:lnTo>
                <a:lnTo>
                  <a:pt x="433400" y="232984"/>
                </a:lnTo>
                <a:lnTo>
                  <a:pt x="468473" y="273067"/>
                </a:lnTo>
                <a:lnTo>
                  <a:pt x="488515" y="298119"/>
                </a:lnTo>
                <a:lnTo>
                  <a:pt x="501041" y="318161"/>
                </a:lnTo>
                <a:lnTo>
                  <a:pt x="521083" y="348223"/>
                </a:lnTo>
                <a:lnTo>
                  <a:pt x="533609" y="373275"/>
                </a:lnTo>
                <a:lnTo>
                  <a:pt x="543629" y="403338"/>
                </a:lnTo>
                <a:lnTo>
                  <a:pt x="551145" y="453442"/>
                </a:lnTo>
                <a:lnTo>
                  <a:pt x="551145" y="608764"/>
                </a:lnTo>
                <a:lnTo>
                  <a:pt x="526093" y="698952"/>
                </a:lnTo>
                <a:lnTo>
                  <a:pt x="513567" y="1352811"/>
                </a:lnTo>
                <a:lnTo>
                  <a:pt x="503546" y="1873893"/>
                </a:lnTo>
                <a:lnTo>
                  <a:pt x="280583" y="1908966"/>
                </a:lnTo>
                <a:lnTo>
                  <a:pt x="280583" y="101210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F522551D-03AB-594C-AC3D-C4A278945997}"/>
              </a:ext>
            </a:extLst>
          </p:cNvPr>
          <p:cNvSpPr/>
          <p:nvPr/>
        </p:nvSpPr>
        <p:spPr>
          <a:xfrm>
            <a:off x="4059238" y="2581275"/>
            <a:ext cx="2470150" cy="588963"/>
          </a:xfrm>
          <a:custGeom>
            <a:avLst/>
            <a:gdLst>
              <a:gd name="connsiteX0" fmla="*/ 947738 w 2469357"/>
              <a:gd name="connsiteY0" fmla="*/ 271463 h 588169"/>
              <a:gd name="connsiteX1" fmla="*/ 1459707 w 2469357"/>
              <a:gd name="connsiteY1" fmla="*/ 157163 h 588169"/>
              <a:gd name="connsiteX2" fmla="*/ 1771650 w 2469357"/>
              <a:gd name="connsiteY2" fmla="*/ 85725 h 588169"/>
              <a:gd name="connsiteX3" fmla="*/ 1847850 w 2469357"/>
              <a:gd name="connsiteY3" fmla="*/ 59531 h 588169"/>
              <a:gd name="connsiteX4" fmla="*/ 1928813 w 2469357"/>
              <a:gd name="connsiteY4" fmla="*/ 30956 h 588169"/>
              <a:gd name="connsiteX5" fmla="*/ 1988344 w 2469357"/>
              <a:gd name="connsiteY5" fmla="*/ 4763 h 588169"/>
              <a:gd name="connsiteX6" fmla="*/ 1997869 w 2469357"/>
              <a:gd name="connsiteY6" fmla="*/ 2381 h 588169"/>
              <a:gd name="connsiteX7" fmla="*/ 2021682 w 2469357"/>
              <a:gd name="connsiteY7" fmla="*/ 0 h 588169"/>
              <a:gd name="connsiteX8" fmla="*/ 2121694 w 2469357"/>
              <a:gd name="connsiteY8" fmla="*/ 2381 h 588169"/>
              <a:gd name="connsiteX9" fmla="*/ 2231232 w 2469357"/>
              <a:gd name="connsiteY9" fmla="*/ 9525 h 588169"/>
              <a:gd name="connsiteX10" fmla="*/ 2324100 w 2469357"/>
              <a:gd name="connsiteY10" fmla="*/ 19050 h 588169"/>
              <a:gd name="connsiteX11" fmla="*/ 2371725 w 2469357"/>
              <a:gd name="connsiteY11" fmla="*/ 28575 h 588169"/>
              <a:gd name="connsiteX12" fmla="*/ 2402682 w 2469357"/>
              <a:gd name="connsiteY12" fmla="*/ 42863 h 588169"/>
              <a:gd name="connsiteX13" fmla="*/ 2424113 w 2469357"/>
              <a:gd name="connsiteY13" fmla="*/ 54769 h 588169"/>
              <a:gd name="connsiteX14" fmla="*/ 2440782 w 2469357"/>
              <a:gd name="connsiteY14" fmla="*/ 69056 h 588169"/>
              <a:gd name="connsiteX15" fmla="*/ 2455069 w 2469357"/>
              <a:gd name="connsiteY15" fmla="*/ 90488 h 588169"/>
              <a:gd name="connsiteX16" fmla="*/ 2464594 w 2469357"/>
              <a:gd name="connsiteY16" fmla="*/ 114300 h 588169"/>
              <a:gd name="connsiteX17" fmla="*/ 2469357 w 2469357"/>
              <a:gd name="connsiteY17" fmla="*/ 135731 h 588169"/>
              <a:gd name="connsiteX18" fmla="*/ 2469357 w 2469357"/>
              <a:gd name="connsiteY18" fmla="*/ 159544 h 588169"/>
              <a:gd name="connsiteX19" fmla="*/ 2459832 w 2469357"/>
              <a:gd name="connsiteY19" fmla="*/ 188119 h 588169"/>
              <a:gd name="connsiteX20" fmla="*/ 2436019 w 2469357"/>
              <a:gd name="connsiteY20" fmla="*/ 219075 h 588169"/>
              <a:gd name="connsiteX21" fmla="*/ 2402682 w 2469357"/>
              <a:gd name="connsiteY21" fmla="*/ 245269 h 588169"/>
              <a:gd name="connsiteX22" fmla="*/ 2333625 w 2469357"/>
              <a:gd name="connsiteY22" fmla="*/ 259556 h 588169"/>
              <a:gd name="connsiteX23" fmla="*/ 2124075 w 2469357"/>
              <a:gd name="connsiteY23" fmla="*/ 278606 h 588169"/>
              <a:gd name="connsiteX24" fmla="*/ 1971675 w 2469357"/>
              <a:gd name="connsiteY24" fmla="*/ 290513 h 588169"/>
              <a:gd name="connsiteX25" fmla="*/ 1757363 w 2469357"/>
              <a:gd name="connsiteY25" fmla="*/ 316706 h 588169"/>
              <a:gd name="connsiteX26" fmla="*/ 1471613 w 2469357"/>
              <a:gd name="connsiteY26" fmla="*/ 361950 h 588169"/>
              <a:gd name="connsiteX27" fmla="*/ 1340644 w 2469357"/>
              <a:gd name="connsiteY27" fmla="*/ 383381 h 588169"/>
              <a:gd name="connsiteX28" fmla="*/ 1143000 w 2469357"/>
              <a:gd name="connsiteY28" fmla="*/ 407194 h 588169"/>
              <a:gd name="connsiteX29" fmla="*/ 819150 w 2469357"/>
              <a:gd name="connsiteY29" fmla="*/ 450056 h 588169"/>
              <a:gd name="connsiteX30" fmla="*/ 557213 w 2469357"/>
              <a:gd name="connsiteY30" fmla="*/ 490538 h 588169"/>
              <a:gd name="connsiteX31" fmla="*/ 276225 w 2469357"/>
              <a:gd name="connsiteY31" fmla="*/ 538163 h 588169"/>
              <a:gd name="connsiteX32" fmla="*/ 0 w 2469357"/>
              <a:gd name="connsiteY32" fmla="*/ 588169 h 588169"/>
              <a:gd name="connsiteX33" fmla="*/ 19050 w 2469357"/>
              <a:gd name="connsiteY33" fmla="*/ 454819 h 588169"/>
              <a:gd name="connsiteX34" fmla="*/ 283369 w 2469357"/>
              <a:gd name="connsiteY34" fmla="*/ 409575 h 588169"/>
              <a:gd name="connsiteX35" fmla="*/ 476250 w 2469357"/>
              <a:gd name="connsiteY35" fmla="*/ 369094 h 588169"/>
              <a:gd name="connsiteX36" fmla="*/ 709613 w 2469357"/>
              <a:gd name="connsiteY36" fmla="*/ 321469 h 588169"/>
              <a:gd name="connsiteX37" fmla="*/ 947738 w 2469357"/>
              <a:gd name="connsiteY37" fmla="*/ 271463 h 588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469357" h="588169">
                <a:moveTo>
                  <a:pt x="947738" y="271463"/>
                </a:moveTo>
                <a:lnTo>
                  <a:pt x="1459707" y="157163"/>
                </a:lnTo>
                <a:lnTo>
                  <a:pt x="1771650" y="85725"/>
                </a:lnTo>
                <a:lnTo>
                  <a:pt x="1847850" y="59531"/>
                </a:lnTo>
                <a:lnTo>
                  <a:pt x="1928813" y="30956"/>
                </a:lnTo>
                <a:lnTo>
                  <a:pt x="1988344" y="4763"/>
                </a:lnTo>
                <a:lnTo>
                  <a:pt x="1997869" y="2381"/>
                </a:lnTo>
                <a:lnTo>
                  <a:pt x="2021682" y="0"/>
                </a:lnTo>
                <a:lnTo>
                  <a:pt x="2121694" y="2381"/>
                </a:lnTo>
                <a:lnTo>
                  <a:pt x="2231232" y="9525"/>
                </a:lnTo>
                <a:lnTo>
                  <a:pt x="2324100" y="19050"/>
                </a:lnTo>
                <a:lnTo>
                  <a:pt x="2371725" y="28575"/>
                </a:lnTo>
                <a:lnTo>
                  <a:pt x="2402682" y="42863"/>
                </a:lnTo>
                <a:lnTo>
                  <a:pt x="2424113" y="54769"/>
                </a:lnTo>
                <a:lnTo>
                  <a:pt x="2440782" y="69056"/>
                </a:lnTo>
                <a:lnTo>
                  <a:pt x="2455069" y="90488"/>
                </a:lnTo>
                <a:lnTo>
                  <a:pt x="2464594" y="114300"/>
                </a:lnTo>
                <a:lnTo>
                  <a:pt x="2469357" y="135731"/>
                </a:lnTo>
                <a:lnTo>
                  <a:pt x="2469357" y="159544"/>
                </a:lnTo>
                <a:lnTo>
                  <a:pt x="2459832" y="188119"/>
                </a:lnTo>
                <a:lnTo>
                  <a:pt x="2436019" y="219075"/>
                </a:lnTo>
                <a:lnTo>
                  <a:pt x="2402682" y="245269"/>
                </a:lnTo>
                <a:lnTo>
                  <a:pt x="2333625" y="259556"/>
                </a:lnTo>
                <a:lnTo>
                  <a:pt x="2124075" y="278606"/>
                </a:lnTo>
                <a:lnTo>
                  <a:pt x="1971675" y="290513"/>
                </a:lnTo>
                <a:lnTo>
                  <a:pt x="1757363" y="316706"/>
                </a:lnTo>
                <a:lnTo>
                  <a:pt x="1471613" y="361950"/>
                </a:lnTo>
                <a:lnTo>
                  <a:pt x="1340644" y="383381"/>
                </a:lnTo>
                <a:lnTo>
                  <a:pt x="1143000" y="407194"/>
                </a:lnTo>
                <a:lnTo>
                  <a:pt x="819150" y="450056"/>
                </a:lnTo>
                <a:lnTo>
                  <a:pt x="557213" y="490538"/>
                </a:lnTo>
                <a:lnTo>
                  <a:pt x="276225" y="538163"/>
                </a:lnTo>
                <a:lnTo>
                  <a:pt x="0" y="588169"/>
                </a:lnTo>
                <a:lnTo>
                  <a:pt x="19050" y="454819"/>
                </a:lnTo>
                <a:lnTo>
                  <a:pt x="283369" y="409575"/>
                </a:lnTo>
                <a:lnTo>
                  <a:pt x="476250" y="369094"/>
                </a:lnTo>
                <a:lnTo>
                  <a:pt x="709613" y="321469"/>
                </a:lnTo>
                <a:lnTo>
                  <a:pt x="947738" y="2714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2CCEA26D-7EF0-DF44-AB9D-B568AD1E5FBE}"/>
              </a:ext>
            </a:extLst>
          </p:cNvPr>
          <p:cNvSpPr/>
          <p:nvPr/>
        </p:nvSpPr>
        <p:spPr>
          <a:xfrm>
            <a:off x="5329238" y="2906713"/>
            <a:ext cx="536575" cy="1298575"/>
          </a:xfrm>
          <a:custGeom>
            <a:avLst/>
            <a:gdLst>
              <a:gd name="connsiteX0" fmla="*/ 400050 w 535781"/>
              <a:gd name="connsiteY0" fmla="*/ 564357 h 1297782"/>
              <a:gd name="connsiteX1" fmla="*/ 454818 w 535781"/>
              <a:gd name="connsiteY1" fmla="*/ 354807 h 1297782"/>
              <a:gd name="connsiteX2" fmla="*/ 464343 w 535781"/>
              <a:gd name="connsiteY2" fmla="*/ 323850 h 1297782"/>
              <a:gd name="connsiteX3" fmla="*/ 473868 w 535781"/>
              <a:gd name="connsiteY3" fmla="*/ 314325 h 1297782"/>
              <a:gd name="connsiteX4" fmla="*/ 495300 w 535781"/>
              <a:gd name="connsiteY4" fmla="*/ 302419 h 1297782"/>
              <a:gd name="connsiteX5" fmla="*/ 521493 w 535781"/>
              <a:gd name="connsiteY5" fmla="*/ 278607 h 1297782"/>
              <a:gd name="connsiteX6" fmla="*/ 531018 w 535781"/>
              <a:gd name="connsiteY6" fmla="*/ 261938 h 1297782"/>
              <a:gd name="connsiteX7" fmla="*/ 535781 w 535781"/>
              <a:gd name="connsiteY7" fmla="*/ 242888 h 1297782"/>
              <a:gd name="connsiteX8" fmla="*/ 531018 w 535781"/>
              <a:gd name="connsiteY8" fmla="*/ 228600 h 1297782"/>
              <a:gd name="connsiteX9" fmla="*/ 514350 w 535781"/>
              <a:gd name="connsiteY9" fmla="*/ 211932 h 1297782"/>
              <a:gd name="connsiteX10" fmla="*/ 459581 w 535781"/>
              <a:gd name="connsiteY10" fmla="*/ 169069 h 1297782"/>
              <a:gd name="connsiteX11" fmla="*/ 388143 w 535781"/>
              <a:gd name="connsiteY11" fmla="*/ 119063 h 1297782"/>
              <a:gd name="connsiteX12" fmla="*/ 307181 w 535781"/>
              <a:gd name="connsiteY12" fmla="*/ 69057 h 1297782"/>
              <a:gd name="connsiteX13" fmla="*/ 230981 w 535781"/>
              <a:gd name="connsiteY13" fmla="*/ 21432 h 1297782"/>
              <a:gd name="connsiteX14" fmla="*/ 197643 w 535781"/>
              <a:gd name="connsiteY14" fmla="*/ 0 h 1297782"/>
              <a:gd name="connsiteX15" fmla="*/ 69056 w 535781"/>
              <a:gd name="connsiteY15" fmla="*/ 30957 h 1297782"/>
              <a:gd name="connsiteX16" fmla="*/ 107156 w 535781"/>
              <a:gd name="connsiteY16" fmla="*/ 78582 h 1297782"/>
              <a:gd name="connsiteX17" fmla="*/ 123825 w 535781"/>
              <a:gd name="connsiteY17" fmla="*/ 102394 h 1297782"/>
              <a:gd name="connsiteX18" fmla="*/ 150018 w 535781"/>
              <a:gd name="connsiteY18" fmla="*/ 147638 h 1297782"/>
              <a:gd name="connsiteX19" fmla="*/ 166687 w 535781"/>
              <a:gd name="connsiteY19" fmla="*/ 183357 h 1297782"/>
              <a:gd name="connsiteX20" fmla="*/ 183356 w 535781"/>
              <a:gd name="connsiteY20" fmla="*/ 233363 h 1297782"/>
              <a:gd name="connsiteX21" fmla="*/ 192881 w 535781"/>
              <a:gd name="connsiteY21" fmla="*/ 285750 h 1297782"/>
              <a:gd name="connsiteX22" fmla="*/ 195262 w 535781"/>
              <a:gd name="connsiteY22" fmla="*/ 340519 h 1297782"/>
              <a:gd name="connsiteX23" fmla="*/ 188118 w 535781"/>
              <a:gd name="connsiteY23" fmla="*/ 452438 h 1297782"/>
              <a:gd name="connsiteX24" fmla="*/ 161925 w 535781"/>
              <a:gd name="connsiteY24" fmla="*/ 661988 h 1297782"/>
              <a:gd name="connsiteX25" fmla="*/ 152400 w 535781"/>
              <a:gd name="connsiteY25" fmla="*/ 726282 h 1297782"/>
              <a:gd name="connsiteX26" fmla="*/ 135731 w 535781"/>
              <a:gd name="connsiteY26" fmla="*/ 804863 h 1297782"/>
              <a:gd name="connsiteX27" fmla="*/ 102393 w 535781"/>
              <a:gd name="connsiteY27" fmla="*/ 938213 h 1297782"/>
              <a:gd name="connsiteX28" fmla="*/ 30956 w 535781"/>
              <a:gd name="connsiteY28" fmla="*/ 1193007 h 1297782"/>
              <a:gd name="connsiteX29" fmla="*/ 0 w 535781"/>
              <a:gd name="connsiteY29" fmla="*/ 1297782 h 1297782"/>
              <a:gd name="connsiteX30" fmla="*/ 228600 w 535781"/>
              <a:gd name="connsiteY30" fmla="*/ 1264444 h 1297782"/>
              <a:gd name="connsiteX31" fmla="*/ 400050 w 535781"/>
              <a:gd name="connsiteY31" fmla="*/ 564357 h 1297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35781" h="1297782">
                <a:moveTo>
                  <a:pt x="400050" y="564357"/>
                </a:moveTo>
                <a:lnTo>
                  <a:pt x="454818" y="354807"/>
                </a:lnTo>
                <a:lnTo>
                  <a:pt x="464343" y="323850"/>
                </a:lnTo>
                <a:lnTo>
                  <a:pt x="473868" y="314325"/>
                </a:lnTo>
                <a:lnTo>
                  <a:pt x="495300" y="302419"/>
                </a:lnTo>
                <a:lnTo>
                  <a:pt x="521493" y="278607"/>
                </a:lnTo>
                <a:lnTo>
                  <a:pt x="531018" y="261938"/>
                </a:lnTo>
                <a:lnTo>
                  <a:pt x="535781" y="242888"/>
                </a:lnTo>
                <a:lnTo>
                  <a:pt x="531018" y="228600"/>
                </a:lnTo>
                <a:lnTo>
                  <a:pt x="514350" y="211932"/>
                </a:lnTo>
                <a:lnTo>
                  <a:pt x="459581" y="169069"/>
                </a:lnTo>
                <a:lnTo>
                  <a:pt x="388143" y="119063"/>
                </a:lnTo>
                <a:lnTo>
                  <a:pt x="307181" y="69057"/>
                </a:lnTo>
                <a:lnTo>
                  <a:pt x="230981" y="21432"/>
                </a:lnTo>
                <a:lnTo>
                  <a:pt x="197643" y="0"/>
                </a:lnTo>
                <a:lnTo>
                  <a:pt x="69056" y="30957"/>
                </a:lnTo>
                <a:lnTo>
                  <a:pt x="107156" y="78582"/>
                </a:lnTo>
                <a:lnTo>
                  <a:pt x="123825" y="102394"/>
                </a:lnTo>
                <a:lnTo>
                  <a:pt x="150018" y="147638"/>
                </a:lnTo>
                <a:lnTo>
                  <a:pt x="166687" y="183357"/>
                </a:lnTo>
                <a:lnTo>
                  <a:pt x="183356" y="233363"/>
                </a:lnTo>
                <a:lnTo>
                  <a:pt x="192881" y="285750"/>
                </a:lnTo>
                <a:cubicBezTo>
                  <a:pt x="193675" y="304006"/>
                  <a:pt x="194468" y="322263"/>
                  <a:pt x="195262" y="340519"/>
                </a:cubicBezTo>
                <a:lnTo>
                  <a:pt x="188118" y="452438"/>
                </a:lnTo>
                <a:lnTo>
                  <a:pt x="161925" y="661988"/>
                </a:lnTo>
                <a:lnTo>
                  <a:pt x="152400" y="726282"/>
                </a:lnTo>
                <a:lnTo>
                  <a:pt x="135731" y="804863"/>
                </a:lnTo>
                <a:lnTo>
                  <a:pt x="102393" y="938213"/>
                </a:lnTo>
                <a:lnTo>
                  <a:pt x="30956" y="1193007"/>
                </a:lnTo>
                <a:lnTo>
                  <a:pt x="0" y="1297782"/>
                </a:lnTo>
                <a:lnTo>
                  <a:pt x="228600" y="1264444"/>
                </a:lnTo>
                <a:lnTo>
                  <a:pt x="400050" y="56435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9B2B9130-5C5F-4B47-84AB-DDE9524DE768}"/>
              </a:ext>
            </a:extLst>
          </p:cNvPr>
          <p:cNvSpPr/>
          <p:nvPr/>
        </p:nvSpPr>
        <p:spPr>
          <a:xfrm>
            <a:off x="2616200" y="4038600"/>
            <a:ext cx="4541838" cy="663575"/>
          </a:xfrm>
          <a:custGeom>
            <a:avLst/>
            <a:gdLst>
              <a:gd name="connsiteX0" fmla="*/ 1996751 w 4542142"/>
              <a:gd name="connsiteY0" fmla="*/ 160487 h 664340"/>
              <a:gd name="connsiteX1" fmla="*/ 2202024 w 4542142"/>
              <a:gd name="connsiteY1" fmla="*/ 138093 h 664340"/>
              <a:gd name="connsiteX2" fmla="*/ 2433423 w 4542142"/>
              <a:gd name="connsiteY2" fmla="*/ 123164 h 664340"/>
              <a:gd name="connsiteX3" fmla="*/ 2664823 w 4542142"/>
              <a:gd name="connsiteY3" fmla="*/ 108235 h 664340"/>
              <a:gd name="connsiteX4" fmla="*/ 2739467 w 4542142"/>
              <a:gd name="connsiteY4" fmla="*/ 104503 h 664340"/>
              <a:gd name="connsiteX5" fmla="*/ 2948473 w 4542142"/>
              <a:gd name="connsiteY5" fmla="*/ 82109 h 664340"/>
              <a:gd name="connsiteX6" fmla="*/ 3179872 w 4542142"/>
              <a:gd name="connsiteY6" fmla="*/ 82109 h 664340"/>
              <a:gd name="connsiteX7" fmla="*/ 3362752 w 4542142"/>
              <a:gd name="connsiteY7" fmla="*/ 78377 h 664340"/>
              <a:gd name="connsiteX8" fmla="*/ 3564294 w 4542142"/>
              <a:gd name="connsiteY8" fmla="*/ 70913 h 664340"/>
              <a:gd name="connsiteX9" fmla="*/ 3691190 w 4542142"/>
              <a:gd name="connsiteY9" fmla="*/ 63448 h 664340"/>
              <a:gd name="connsiteX10" fmla="*/ 3788228 w 4542142"/>
              <a:gd name="connsiteY10" fmla="*/ 44787 h 664340"/>
              <a:gd name="connsiteX11" fmla="*/ 3888999 w 4542142"/>
              <a:gd name="connsiteY11" fmla="*/ 14929 h 664340"/>
              <a:gd name="connsiteX12" fmla="*/ 3948715 w 4542142"/>
              <a:gd name="connsiteY12" fmla="*/ 0 h 664340"/>
              <a:gd name="connsiteX13" fmla="*/ 3971108 w 4542142"/>
              <a:gd name="connsiteY13" fmla="*/ 0 h 664340"/>
              <a:gd name="connsiteX14" fmla="*/ 4083076 w 4542142"/>
              <a:gd name="connsiteY14" fmla="*/ 26126 h 664340"/>
              <a:gd name="connsiteX15" fmla="*/ 4232365 w 4542142"/>
              <a:gd name="connsiteY15" fmla="*/ 52251 h 664340"/>
              <a:gd name="connsiteX16" fmla="*/ 4318207 w 4542142"/>
              <a:gd name="connsiteY16" fmla="*/ 85842 h 664340"/>
              <a:gd name="connsiteX17" fmla="*/ 4377923 w 4542142"/>
              <a:gd name="connsiteY17" fmla="*/ 115700 h 664340"/>
              <a:gd name="connsiteX18" fmla="*/ 4422710 w 4542142"/>
              <a:gd name="connsiteY18" fmla="*/ 141825 h 664340"/>
              <a:gd name="connsiteX19" fmla="*/ 4474961 w 4542142"/>
              <a:gd name="connsiteY19" fmla="*/ 179148 h 664340"/>
              <a:gd name="connsiteX20" fmla="*/ 4504819 w 4542142"/>
              <a:gd name="connsiteY20" fmla="*/ 205273 h 664340"/>
              <a:gd name="connsiteX21" fmla="*/ 4527213 w 4542142"/>
              <a:gd name="connsiteY21" fmla="*/ 231399 h 664340"/>
              <a:gd name="connsiteX22" fmla="*/ 4538409 w 4542142"/>
              <a:gd name="connsiteY22" fmla="*/ 257525 h 664340"/>
              <a:gd name="connsiteX23" fmla="*/ 4542142 w 4542142"/>
              <a:gd name="connsiteY23" fmla="*/ 279918 h 664340"/>
              <a:gd name="connsiteX24" fmla="*/ 4534677 w 4542142"/>
              <a:gd name="connsiteY24" fmla="*/ 306044 h 664340"/>
              <a:gd name="connsiteX25" fmla="*/ 4516016 w 4542142"/>
              <a:gd name="connsiteY25" fmla="*/ 328438 h 664340"/>
              <a:gd name="connsiteX26" fmla="*/ 4478694 w 4542142"/>
              <a:gd name="connsiteY26" fmla="*/ 339634 h 664340"/>
              <a:gd name="connsiteX27" fmla="*/ 4381655 w 4542142"/>
              <a:gd name="connsiteY27" fmla="*/ 350831 h 664340"/>
              <a:gd name="connsiteX28" fmla="*/ 4314475 w 4542142"/>
              <a:gd name="connsiteY28" fmla="*/ 350831 h 664340"/>
              <a:gd name="connsiteX29" fmla="*/ 4079343 w 4542142"/>
              <a:gd name="connsiteY29" fmla="*/ 324705 h 664340"/>
              <a:gd name="connsiteX30" fmla="*/ 3750906 w 4542142"/>
              <a:gd name="connsiteY30" fmla="*/ 302312 h 664340"/>
              <a:gd name="connsiteX31" fmla="*/ 3426200 w 4542142"/>
              <a:gd name="connsiteY31" fmla="*/ 291115 h 664340"/>
              <a:gd name="connsiteX32" fmla="*/ 3052976 w 4542142"/>
              <a:gd name="connsiteY32" fmla="*/ 283651 h 664340"/>
              <a:gd name="connsiteX33" fmla="*/ 2735735 w 4542142"/>
              <a:gd name="connsiteY33" fmla="*/ 287383 h 664340"/>
              <a:gd name="connsiteX34" fmla="*/ 2444620 w 4542142"/>
              <a:gd name="connsiteY34" fmla="*/ 298580 h 664340"/>
              <a:gd name="connsiteX35" fmla="*/ 2168434 w 4542142"/>
              <a:gd name="connsiteY35" fmla="*/ 317241 h 664340"/>
              <a:gd name="connsiteX36" fmla="*/ 1903445 w 4542142"/>
              <a:gd name="connsiteY36" fmla="*/ 339634 h 664340"/>
              <a:gd name="connsiteX37" fmla="*/ 1634723 w 4542142"/>
              <a:gd name="connsiteY37" fmla="*/ 369492 h 664340"/>
              <a:gd name="connsiteX38" fmla="*/ 1362269 w 4542142"/>
              <a:gd name="connsiteY38" fmla="*/ 410547 h 664340"/>
              <a:gd name="connsiteX39" fmla="*/ 1123405 w 4542142"/>
              <a:gd name="connsiteY39" fmla="*/ 459066 h 664340"/>
              <a:gd name="connsiteX40" fmla="*/ 918132 w 4542142"/>
              <a:gd name="connsiteY40" fmla="*/ 507585 h 664340"/>
              <a:gd name="connsiteX41" fmla="*/ 701662 w 4542142"/>
              <a:gd name="connsiteY41" fmla="*/ 563569 h 664340"/>
              <a:gd name="connsiteX42" fmla="*/ 649410 w 4542142"/>
              <a:gd name="connsiteY42" fmla="*/ 582230 h 664340"/>
              <a:gd name="connsiteX43" fmla="*/ 612088 w 4542142"/>
              <a:gd name="connsiteY43" fmla="*/ 604624 h 664340"/>
              <a:gd name="connsiteX44" fmla="*/ 529978 w 4542142"/>
              <a:gd name="connsiteY44" fmla="*/ 634482 h 664340"/>
              <a:gd name="connsiteX45" fmla="*/ 462798 w 4542142"/>
              <a:gd name="connsiteY45" fmla="*/ 656875 h 664340"/>
              <a:gd name="connsiteX46" fmla="*/ 421743 w 4542142"/>
              <a:gd name="connsiteY46" fmla="*/ 664340 h 664340"/>
              <a:gd name="connsiteX47" fmla="*/ 391885 w 4542142"/>
              <a:gd name="connsiteY47" fmla="*/ 664340 h 664340"/>
              <a:gd name="connsiteX48" fmla="*/ 350831 w 4542142"/>
              <a:gd name="connsiteY48" fmla="*/ 653143 h 664340"/>
              <a:gd name="connsiteX49" fmla="*/ 287383 w 4542142"/>
              <a:gd name="connsiteY49" fmla="*/ 627017 h 664340"/>
              <a:gd name="connsiteX50" fmla="*/ 190344 w 4542142"/>
              <a:gd name="connsiteY50" fmla="*/ 563569 h 664340"/>
              <a:gd name="connsiteX51" fmla="*/ 130628 w 4542142"/>
              <a:gd name="connsiteY51" fmla="*/ 518782 h 664340"/>
              <a:gd name="connsiteX52" fmla="*/ 100770 w 4542142"/>
              <a:gd name="connsiteY52" fmla="*/ 492656 h 664340"/>
              <a:gd name="connsiteX53" fmla="*/ 74645 w 4542142"/>
              <a:gd name="connsiteY53" fmla="*/ 462798 h 664340"/>
              <a:gd name="connsiteX54" fmla="*/ 48519 w 4542142"/>
              <a:gd name="connsiteY54" fmla="*/ 425476 h 664340"/>
              <a:gd name="connsiteX55" fmla="*/ 33590 w 4542142"/>
              <a:gd name="connsiteY55" fmla="*/ 395618 h 664340"/>
              <a:gd name="connsiteX56" fmla="*/ 22393 w 4542142"/>
              <a:gd name="connsiteY56" fmla="*/ 365760 h 664340"/>
              <a:gd name="connsiteX57" fmla="*/ 7464 w 4542142"/>
              <a:gd name="connsiteY57" fmla="*/ 317241 h 664340"/>
              <a:gd name="connsiteX58" fmla="*/ 0 w 4542142"/>
              <a:gd name="connsiteY58" fmla="*/ 272454 h 664340"/>
              <a:gd name="connsiteX59" fmla="*/ 3732 w 4542142"/>
              <a:gd name="connsiteY59" fmla="*/ 257525 h 664340"/>
              <a:gd name="connsiteX60" fmla="*/ 7464 w 4542142"/>
              <a:gd name="connsiteY60" fmla="*/ 246328 h 664340"/>
              <a:gd name="connsiteX61" fmla="*/ 22393 w 4542142"/>
              <a:gd name="connsiteY61" fmla="*/ 235131 h 664340"/>
              <a:gd name="connsiteX62" fmla="*/ 52251 w 4542142"/>
              <a:gd name="connsiteY62" fmla="*/ 242596 h 664340"/>
              <a:gd name="connsiteX63" fmla="*/ 82109 w 4542142"/>
              <a:gd name="connsiteY63" fmla="*/ 268722 h 664340"/>
              <a:gd name="connsiteX64" fmla="*/ 108235 w 4542142"/>
              <a:gd name="connsiteY64" fmla="*/ 302312 h 664340"/>
              <a:gd name="connsiteX65" fmla="*/ 134360 w 4542142"/>
              <a:gd name="connsiteY65" fmla="*/ 328438 h 664340"/>
              <a:gd name="connsiteX66" fmla="*/ 179147 w 4542142"/>
              <a:gd name="connsiteY66" fmla="*/ 358295 h 664340"/>
              <a:gd name="connsiteX67" fmla="*/ 227667 w 4542142"/>
              <a:gd name="connsiteY67" fmla="*/ 376957 h 664340"/>
              <a:gd name="connsiteX68" fmla="*/ 283650 w 4542142"/>
              <a:gd name="connsiteY68" fmla="*/ 391886 h 664340"/>
              <a:gd name="connsiteX69" fmla="*/ 343366 w 4542142"/>
              <a:gd name="connsiteY69" fmla="*/ 395618 h 664340"/>
              <a:gd name="connsiteX70" fmla="*/ 388153 w 4542142"/>
              <a:gd name="connsiteY70" fmla="*/ 395618 h 664340"/>
              <a:gd name="connsiteX71" fmla="*/ 485192 w 4542142"/>
              <a:gd name="connsiteY71" fmla="*/ 380689 h 664340"/>
              <a:gd name="connsiteX72" fmla="*/ 813629 w 4542142"/>
              <a:gd name="connsiteY72" fmla="*/ 328438 h 664340"/>
              <a:gd name="connsiteX73" fmla="*/ 1257766 w 4542142"/>
              <a:gd name="connsiteY73" fmla="*/ 257525 h 664340"/>
              <a:gd name="connsiteX74" fmla="*/ 1451843 w 4542142"/>
              <a:gd name="connsiteY74" fmla="*/ 220202 h 664340"/>
              <a:gd name="connsiteX75" fmla="*/ 1795209 w 4542142"/>
              <a:gd name="connsiteY75" fmla="*/ 179148 h 664340"/>
              <a:gd name="connsiteX76" fmla="*/ 1996751 w 4542142"/>
              <a:gd name="connsiteY76" fmla="*/ 160487 h 664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4542142" h="664340">
                <a:moveTo>
                  <a:pt x="1996751" y="160487"/>
                </a:moveTo>
                <a:lnTo>
                  <a:pt x="2202024" y="138093"/>
                </a:lnTo>
                <a:lnTo>
                  <a:pt x="2433423" y="123164"/>
                </a:lnTo>
                <a:lnTo>
                  <a:pt x="2664823" y="108235"/>
                </a:lnTo>
                <a:lnTo>
                  <a:pt x="2739467" y="104503"/>
                </a:lnTo>
                <a:lnTo>
                  <a:pt x="2948473" y="82109"/>
                </a:lnTo>
                <a:lnTo>
                  <a:pt x="3179872" y="82109"/>
                </a:lnTo>
                <a:lnTo>
                  <a:pt x="3362752" y="78377"/>
                </a:lnTo>
                <a:lnTo>
                  <a:pt x="3564294" y="70913"/>
                </a:lnTo>
                <a:lnTo>
                  <a:pt x="3691190" y="63448"/>
                </a:lnTo>
                <a:lnTo>
                  <a:pt x="3788228" y="44787"/>
                </a:lnTo>
                <a:lnTo>
                  <a:pt x="3888999" y="14929"/>
                </a:lnTo>
                <a:lnTo>
                  <a:pt x="3948715" y="0"/>
                </a:lnTo>
                <a:lnTo>
                  <a:pt x="3971108" y="0"/>
                </a:lnTo>
                <a:lnTo>
                  <a:pt x="4083076" y="26126"/>
                </a:lnTo>
                <a:lnTo>
                  <a:pt x="4232365" y="52251"/>
                </a:lnTo>
                <a:lnTo>
                  <a:pt x="4318207" y="85842"/>
                </a:lnTo>
                <a:lnTo>
                  <a:pt x="4377923" y="115700"/>
                </a:lnTo>
                <a:lnTo>
                  <a:pt x="4422710" y="141825"/>
                </a:lnTo>
                <a:lnTo>
                  <a:pt x="4474961" y="179148"/>
                </a:lnTo>
                <a:lnTo>
                  <a:pt x="4504819" y="205273"/>
                </a:lnTo>
                <a:lnTo>
                  <a:pt x="4527213" y="231399"/>
                </a:lnTo>
                <a:lnTo>
                  <a:pt x="4538409" y="257525"/>
                </a:lnTo>
                <a:lnTo>
                  <a:pt x="4542142" y="279918"/>
                </a:lnTo>
                <a:lnTo>
                  <a:pt x="4534677" y="306044"/>
                </a:lnTo>
                <a:lnTo>
                  <a:pt x="4516016" y="328438"/>
                </a:lnTo>
                <a:lnTo>
                  <a:pt x="4478694" y="339634"/>
                </a:lnTo>
                <a:lnTo>
                  <a:pt x="4381655" y="350831"/>
                </a:lnTo>
                <a:lnTo>
                  <a:pt x="4314475" y="350831"/>
                </a:lnTo>
                <a:lnTo>
                  <a:pt x="4079343" y="324705"/>
                </a:lnTo>
                <a:lnTo>
                  <a:pt x="3750906" y="302312"/>
                </a:lnTo>
                <a:lnTo>
                  <a:pt x="3426200" y="291115"/>
                </a:lnTo>
                <a:lnTo>
                  <a:pt x="3052976" y="283651"/>
                </a:lnTo>
                <a:lnTo>
                  <a:pt x="2735735" y="287383"/>
                </a:lnTo>
                <a:lnTo>
                  <a:pt x="2444620" y="298580"/>
                </a:lnTo>
                <a:lnTo>
                  <a:pt x="2168434" y="317241"/>
                </a:lnTo>
                <a:lnTo>
                  <a:pt x="1903445" y="339634"/>
                </a:lnTo>
                <a:lnTo>
                  <a:pt x="1634723" y="369492"/>
                </a:lnTo>
                <a:lnTo>
                  <a:pt x="1362269" y="410547"/>
                </a:lnTo>
                <a:lnTo>
                  <a:pt x="1123405" y="459066"/>
                </a:lnTo>
                <a:lnTo>
                  <a:pt x="918132" y="507585"/>
                </a:lnTo>
                <a:lnTo>
                  <a:pt x="701662" y="563569"/>
                </a:lnTo>
                <a:lnTo>
                  <a:pt x="649410" y="582230"/>
                </a:lnTo>
                <a:lnTo>
                  <a:pt x="612088" y="604624"/>
                </a:lnTo>
                <a:lnTo>
                  <a:pt x="529978" y="634482"/>
                </a:lnTo>
                <a:lnTo>
                  <a:pt x="462798" y="656875"/>
                </a:lnTo>
                <a:lnTo>
                  <a:pt x="421743" y="664340"/>
                </a:lnTo>
                <a:lnTo>
                  <a:pt x="391885" y="664340"/>
                </a:lnTo>
                <a:lnTo>
                  <a:pt x="350831" y="653143"/>
                </a:lnTo>
                <a:lnTo>
                  <a:pt x="287383" y="627017"/>
                </a:lnTo>
                <a:lnTo>
                  <a:pt x="190344" y="563569"/>
                </a:lnTo>
                <a:lnTo>
                  <a:pt x="130628" y="518782"/>
                </a:lnTo>
                <a:lnTo>
                  <a:pt x="100770" y="492656"/>
                </a:lnTo>
                <a:lnTo>
                  <a:pt x="74645" y="462798"/>
                </a:lnTo>
                <a:lnTo>
                  <a:pt x="48519" y="425476"/>
                </a:lnTo>
                <a:lnTo>
                  <a:pt x="33590" y="395618"/>
                </a:lnTo>
                <a:lnTo>
                  <a:pt x="22393" y="365760"/>
                </a:lnTo>
                <a:lnTo>
                  <a:pt x="7464" y="317241"/>
                </a:lnTo>
                <a:lnTo>
                  <a:pt x="0" y="272454"/>
                </a:lnTo>
                <a:lnTo>
                  <a:pt x="3732" y="257525"/>
                </a:lnTo>
                <a:lnTo>
                  <a:pt x="7464" y="246328"/>
                </a:lnTo>
                <a:lnTo>
                  <a:pt x="22393" y="235131"/>
                </a:lnTo>
                <a:lnTo>
                  <a:pt x="52251" y="242596"/>
                </a:lnTo>
                <a:lnTo>
                  <a:pt x="82109" y="268722"/>
                </a:lnTo>
                <a:lnTo>
                  <a:pt x="108235" y="302312"/>
                </a:lnTo>
                <a:lnTo>
                  <a:pt x="134360" y="328438"/>
                </a:lnTo>
                <a:lnTo>
                  <a:pt x="179147" y="358295"/>
                </a:lnTo>
                <a:lnTo>
                  <a:pt x="227667" y="376957"/>
                </a:lnTo>
                <a:lnTo>
                  <a:pt x="283650" y="391886"/>
                </a:lnTo>
                <a:lnTo>
                  <a:pt x="343366" y="395618"/>
                </a:lnTo>
                <a:lnTo>
                  <a:pt x="388153" y="395618"/>
                </a:lnTo>
                <a:lnTo>
                  <a:pt x="485192" y="380689"/>
                </a:lnTo>
                <a:lnTo>
                  <a:pt x="813629" y="328438"/>
                </a:lnTo>
                <a:lnTo>
                  <a:pt x="1257766" y="257525"/>
                </a:lnTo>
                <a:lnTo>
                  <a:pt x="1451843" y="220202"/>
                </a:lnTo>
                <a:lnTo>
                  <a:pt x="1795209" y="179148"/>
                </a:lnTo>
                <a:lnTo>
                  <a:pt x="1996751" y="16048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B4C2AFD-61A8-407D-A76F-837EEABCCDE9}"/>
              </a:ext>
            </a:extLst>
          </p:cNvPr>
          <p:cNvGrpSpPr/>
          <p:nvPr/>
        </p:nvGrpSpPr>
        <p:grpSpPr>
          <a:xfrm>
            <a:off x="2616200" y="1405457"/>
            <a:ext cx="4541838" cy="4638675"/>
            <a:chOff x="2768600" y="1581150"/>
            <a:chExt cx="4541838" cy="4638675"/>
          </a:xfrm>
        </p:grpSpPr>
        <p:sp>
          <p:nvSpPr>
            <p:cNvPr id="10" name="フリーフォーム 69">
              <a:extLst>
                <a:ext uri="{FF2B5EF4-FFF2-40B4-BE49-F238E27FC236}">
                  <a16:creationId xmlns:a16="http://schemas.microsoft.com/office/drawing/2014/main" id="{4452B2AB-3D04-4131-A981-E4B58FF226A7}"/>
                </a:ext>
              </a:extLst>
            </p:cNvPr>
            <p:cNvSpPr/>
            <p:nvPr/>
          </p:nvSpPr>
          <p:spPr>
            <a:xfrm>
              <a:off x="3943350" y="1581150"/>
              <a:ext cx="1912938" cy="1181100"/>
            </a:xfrm>
            <a:custGeom>
              <a:avLst/>
              <a:gdLst>
                <a:gd name="connsiteX0" fmla="*/ 821531 w 1912144"/>
                <a:gd name="connsiteY0" fmla="*/ 631031 h 1181100"/>
                <a:gd name="connsiteX1" fmla="*/ 1219200 w 1912144"/>
                <a:gd name="connsiteY1" fmla="*/ 364331 h 1181100"/>
                <a:gd name="connsiteX2" fmla="*/ 1319213 w 1912144"/>
                <a:gd name="connsiteY2" fmla="*/ 295275 h 1181100"/>
                <a:gd name="connsiteX3" fmla="*/ 1340644 w 1912144"/>
                <a:gd name="connsiteY3" fmla="*/ 273844 h 1181100"/>
                <a:gd name="connsiteX4" fmla="*/ 1354931 w 1912144"/>
                <a:gd name="connsiteY4" fmla="*/ 242888 h 1181100"/>
                <a:gd name="connsiteX5" fmla="*/ 1362075 w 1912144"/>
                <a:gd name="connsiteY5" fmla="*/ 221456 h 1181100"/>
                <a:gd name="connsiteX6" fmla="*/ 1364456 w 1912144"/>
                <a:gd name="connsiteY6" fmla="*/ 195263 h 1181100"/>
                <a:gd name="connsiteX7" fmla="*/ 1364456 w 1912144"/>
                <a:gd name="connsiteY7" fmla="*/ 180975 h 1181100"/>
                <a:gd name="connsiteX8" fmla="*/ 1359694 w 1912144"/>
                <a:gd name="connsiteY8" fmla="*/ 150019 h 1181100"/>
                <a:gd name="connsiteX9" fmla="*/ 1347788 w 1912144"/>
                <a:gd name="connsiteY9" fmla="*/ 128588 h 1181100"/>
                <a:gd name="connsiteX10" fmla="*/ 1328738 w 1912144"/>
                <a:gd name="connsiteY10" fmla="*/ 107156 h 1181100"/>
                <a:gd name="connsiteX11" fmla="*/ 1307306 w 1912144"/>
                <a:gd name="connsiteY11" fmla="*/ 88106 h 1181100"/>
                <a:gd name="connsiteX12" fmla="*/ 1283494 w 1912144"/>
                <a:gd name="connsiteY12" fmla="*/ 69056 h 1181100"/>
                <a:gd name="connsiteX13" fmla="*/ 1269206 w 1912144"/>
                <a:gd name="connsiteY13" fmla="*/ 59531 h 1181100"/>
                <a:gd name="connsiteX14" fmla="*/ 1259681 w 1912144"/>
                <a:gd name="connsiteY14" fmla="*/ 45244 h 1181100"/>
                <a:gd name="connsiteX15" fmla="*/ 1254919 w 1912144"/>
                <a:gd name="connsiteY15" fmla="*/ 23813 h 1181100"/>
                <a:gd name="connsiteX16" fmla="*/ 1254919 w 1912144"/>
                <a:gd name="connsiteY16" fmla="*/ 11906 h 1181100"/>
                <a:gd name="connsiteX17" fmla="*/ 1262063 w 1912144"/>
                <a:gd name="connsiteY17" fmla="*/ 0 h 1181100"/>
                <a:gd name="connsiteX18" fmla="*/ 1273969 w 1912144"/>
                <a:gd name="connsiteY18" fmla="*/ 0 h 1181100"/>
                <a:gd name="connsiteX19" fmla="*/ 1297781 w 1912144"/>
                <a:gd name="connsiteY19" fmla="*/ 9525 h 1181100"/>
                <a:gd name="connsiteX20" fmla="*/ 1333500 w 1912144"/>
                <a:gd name="connsiteY20" fmla="*/ 16669 h 1181100"/>
                <a:gd name="connsiteX21" fmla="*/ 1404938 w 1912144"/>
                <a:gd name="connsiteY21" fmla="*/ 26194 h 1181100"/>
                <a:gd name="connsiteX22" fmla="*/ 1485900 w 1912144"/>
                <a:gd name="connsiteY22" fmla="*/ 45244 h 1181100"/>
                <a:gd name="connsiteX23" fmla="*/ 1550194 w 1912144"/>
                <a:gd name="connsiteY23" fmla="*/ 64294 h 1181100"/>
                <a:gd name="connsiteX24" fmla="*/ 1600200 w 1912144"/>
                <a:gd name="connsiteY24" fmla="*/ 85725 h 1181100"/>
                <a:gd name="connsiteX25" fmla="*/ 1635919 w 1912144"/>
                <a:gd name="connsiteY25" fmla="*/ 104775 h 1181100"/>
                <a:gd name="connsiteX26" fmla="*/ 1695450 w 1912144"/>
                <a:gd name="connsiteY26" fmla="*/ 142875 h 1181100"/>
                <a:gd name="connsiteX27" fmla="*/ 1785938 w 1912144"/>
                <a:gd name="connsiteY27" fmla="*/ 211931 h 1181100"/>
                <a:gd name="connsiteX28" fmla="*/ 1878806 w 1912144"/>
                <a:gd name="connsiteY28" fmla="*/ 290513 h 1181100"/>
                <a:gd name="connsiteX29" fmla="*/ 1900238 w 1912144"/>
                <a:gd name="connsiteY29" fmla="*/ 309563 h 1181100"/>
                <a:gd name="connsiteX30" fmla="*/ 1909763 w 1912144"/>
                <a:gd name="connsiteY30" fmla="*/ 326231 h 1181100"/>
                <a:gd name="connsiteX31" fmla="*/ 1912144 w 1912144"/>
                <a:gd name="connsiteY31" fmla="*/ 345281 h 1181100"/>
                <a:gd name="connsiteX32" fmla="*/ 1907381 w 1912144"/>
                <a:gd name="connsiteY32" fmla="*/ 359569 h 1181100"/>
                <a:gd name="connsiteX33" fmla="*/ 1890713 w 1912144"/>
                <a:gd name="connsiteY33" fmla="*/ 376238 h 1181100"/>
                <a:gd name="connsiteX34" fmla="*/ 1850231 w 1912144"/>
                <a:gd name="connsiteY34" fmla="*/ 388144 h 1181100"/>
                <a:gd name="connsiteX35" fmla="*/ 1809750 w 1912144"/>
                <a:gd name="connsiteY35" fmla="*/ 397669 h 1181100"/>
                <a:gd name="connsiteX36" fmla="*/ 1666875 w 1912144"/>
                <a:gd name="connsiteY36" fmla="*/ 457200 h 1181100"/>
                <a:gd name="connsiteX37" fmla="*/ 1445419 w 1912144"/>
                <a:gd name="connsiteY37" fmla="*/ 550069 h 1181100"/>
                <a:gd name="connsiteX38" fmla="*/ 1169194 w 1912144"/>
                <a:gd name="connsiteY38" fmla="*/ 671513 h 1181100"/>
                <a:gd name="connsiteX39" fmla="*/ 892969 w 1912144"/>
                <a:gd name="connsiteY39" fmla="*/ 795338 h 1181100"/>
                <a:gd name="connsiteX40" fmla="*/ 526256 w 1912144"/>
                <a:gd name="connsiteY40" fmla="*/ 959644 h 1181100"/>
                <a:gd name="connsiteX41" fmla="*/ 185738 w 1912144"/>
                <a:gd name="connsiteY41" fmla="*/ 1116806 h 1181100"/>
                <a:gd name="connsiteX42" fmla="*/ 57150 w 1912144"/>
                <a:gd name="connsiteY42" fmla="*/ 1181100 h 1181100"/>
                <a:gd name="connsiteX43" fmla="*/ 0 w 1912144"/>
                <a:gd name="connsiteY43" fmla="*/ 1131094 h 1181100"/>
                <a:gd name="connsiteX44" fmla="*/ 164306 w 1912144"/>
                <a:gd name="connsiteY44" fmla="*/ 1031081 h 1181100"/>
                <a:gd name="connsiteX45" fmla="*/ 388144 w 1912144"/>
                <a:gd name="connsiteY45" fmla="*/ 900113 h 1181100"/>
                <a:gd name="connsiteX46" fmla="*/ 654844 w 1912144"/>
                <a:gd name="connsiteY46" fmla="*/ 735806 h 1181100"/>
                <a:gd name="connsiteX47" fmla="*/ 821531 w 1912144"/>
                <a:gd name="connsiteY47" fmla="*/ 631031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12144" h="1181100">
                  <a:moveTo>
                    <a:pt x="821531" y="631031"/>
                  </a:moveTo>
                  <a:lnTo>
                    <a:pt x="1219200" y="364331"/>
                  </a:lnTo>
                  <a:lnTo>
                    <a:pt x="1319213" y="295275"/>
                  </a:lnTo>
                  <a:lnTo>
                    <a:pt x="1340644" y="273844"/>
                  </a:lnTo>
                  <a:lnTo>
                    <a:pt x="1354931" y="242888"/>
                  </a:lnTo>
                  <a:lnTo>
                    <a:pt x="1362075" y="221456"/>
                  </a:lnTo>
                  <a:lnTo>
                    <a:pt x="1364456" y="195263"/>
                  </a:lnTo>
                  <a:lnTo>
                    <a:pt x="1364456" y="180975"/>
                  </a:lnTo>
                  <a:lnTo>
                    <a:pt x="1359694" y="150019"/>
                  </a:lnTo>
                  <a:lnTo>
                    <a:pt x="1347788" y="128588"/>
                  </a:lnTo>
                  <a:lnTo>
                    <a:pt x="1328738" y="107156"/>
                  </a:lnTo>
                  <a:lnTo>
                    <a:pt x="1307306" y="88106"/>
                  </a:lnTo>
                  <a:lnTo>
                    <a:pt x="1283494" y="69056"/>
                  </a:lnTo>
                  <a:lnTo>
                    <a:pt x="1269206" y="59531"/>
                  </a:lnTo>
                  <a:lnTo>
                    <a:pt x="1259681" y="45244"/>
                  </a:lnTo>
                  <a:lnTo>
                    <a:pt x="1254919" y="23813"/>
                  </a:lnTo>
                  <a:lnTo>
                    <a:pt x="1254919" y="11906"/>
                  </a:lnTo>
                  <a:lnTo>
                    <a:pt x="1262063" y="0"/>
                  </a:lnTo>
                  <a:lnTo>
                    <a:pt x="1273969" y="0"/>
                  </a:lnTo>
                  <a:lnTo>
                    <a:pt x="1297781" y="9525"/>
                  </a:lnTo>
                  <a:lnTo>
                    <a:pt x="1333500" y="16669"/>
                  </a:lnTo>
                  <a:lnTo>
                    <a:pt x="1404938" y="26194"/>
                  </a:lnTo>
                  <a:lnTo>
                    <a:pt x="1485900" y="45244"/>
                  </a:lnTo>
                  <a:lnTo>
                    <a:pt x="1550194" y="64294"/>
                  </a:lnTo>
                  <a:lnTo>
                    <a:pt x="1600200" y="85725"/>
                  </a:lnTo>
                  <a:lnTo>
                    <a:pt x="1635919" y="104775"/>
                  </a:lnTo>
                  <a:lnTo>
                    <a:pt x="1695450" y="142875"/>
                  </a:lnTo>
                  <a:lnTo>
                    <a:pt x="1785938" y="211931"/>
                  </a:lnTo>
                  <a:lnTo>
                    <a:pt x="1878806" y="290513"/>
                  </a:lnTo>
                  <a:lnTo>
                    <a:pt x="1900238" y="309563"/>
                  </a:lnTo>
                  <a:lnTo>
                    <a:pt x="1909763" y="326231"/>
                  </a:lnTo>
                  <a:lnTo>
                    <a:pt x="1912144" y="345281"/>
                  </a:lnTo>
                  <a:lnTo>
                    <a:pt x="1907381" y="359569"/>
                  </a:lnTo>
                  <a:lnTo>
                    <a:pt x="1890713" y="376238"/>
                  </a:lnTo>
                  <a:lnTo>
                    <a:pt x="1850231" y="388144"/>
                  </a:lnTo>
                  <a:lnTo>
                    <a:pt x="1809750" y="397669"/>
                  </a:lnTo>
                  <a:lnTo>
                    <a:pt x="1666875" y="457200"/>
                  </a:lnTo>
                  <a:lnTo>
                    <a:pt x="1445419" y="550069"/>
                  </a:lnTo>
                  <a:lnTo>
                    <a:pt x="1169194" y="671513"/>
                  </a:lnTo>
                  <a:lnTo>
                    <a:pt x="892969" y="795338"/>
                  </a:lnTo>
                  <a:lnTo>
                    <a:pt x="526256" y="959644"/>
                  </a:lnTo>
                  <a:lnTo>
                    <a:pt x="185738" y="1116806"/>
                  </a:lnTo>
                  <a:lnTo>
                    <a:pt x="57150" y="1181100"/>
                  </a:lnTo>
                  <a:lnTo>
                    <a:pt x="0" y="1131094"/>
                  </a:lnTo>
                  <a:lnTo>
                    <a:pt x="164306" y="1031081"/>
                  </a:lnTo>
                  <a:lnTo>
                    <a:pt x="388144" y="900113"/>
                  </a:lnTo>
                  <a:lnTo>
                    <a:pt x="654844" y="735806"/>
                  </a:lnTo>
                  <a:lnTo>
                    <a:pt x="821531" y="6310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74">
              <a:extLst>
                <a:ext uri="{FF2B5EF4-FFF2-40B4-BE49-F238E27FC236}">
                  <a16:creationId xmlns:a16="http://schemas.microsoft.com/office/drawing/2014/main" id="{7E034D85-AF9E-40F9-BDC2-7E7E74551AC4}"/>
                </a:ext>
              </a:extLst>
            </p:cNvPr>
            <p:cNvSpPr/>
            <p:nvPr/>
          </p:nvSpPr>
          <p:spPr>
            <a:xfrm>
              <a:off x="5583238" y="4894263"/>
              <a:ext cx="1603375" cy="1325562"/>
            </a:xfrm>
            <a:custGeom>
              <a:avLst/>
              <a:gdLst>
                <a:gd name="connsiteX0" fmla="*/ 602457 w 1602582"/>
                <a:gd name="connsiteY0" fmla="*/ 557212 h 1326356"/>
                <a:gd name="connsiteX1" fmla="*/ 352425 w 1602582"/>
                <a:gd name="connsiteY1" fmla="*/ 350044 h 1326356"/>
                <a:gd name="connsiteX2" fmla="*/ 171450 w 1602582"/>
                <a:gd name="connsiteY2" fmla="*/ 207169 h 1326356"/>
                <a:gd name="connsiteX3" fmla="*/ 14288 w 1602582"/>
                <a:gd name="connsiteY3" fmla="*/ 80962 h 1326356"/>
                <a:gd name="connsiteX4" fmla="*/ 2382 w 1602582"/>
                <a:gd name="connsiteY4" fmla="*/ 69056 h 1326356"/>
                <a:gd name="connsiteX5" fmla="*/ 0 w 1602582"/>
                <a:gd name="connsiteY5" fmla="*/ 50006 h 1326356"/>
                <a:gd name="connsiteX6" fmla="*/ 0 w 1602582"/>
                <a:gd name="connsiteY6" fmla="*/ 28575 h 1326356"/>
                <a:gd name="connsiteX7" fmla="*/ 7144 w 1602582"/>
                <a:gd name="connsiteY7" fmla="*/ 9525 h 1326356"/>
                <a:gd name="connsiteX8" fmla="*/ 26194 w 1602582"/>
                <a:gd name="connsiteY8" fmla="*/ 0 h 1326356"/>
                <a:gd name="connsiteX9" fmla="*/ 52388 w 1602582"/>
                <a:gd name="connsiteY9" fmla="*/ 2381 h 1326356"/>
                <a:gd name="connsiteX10" fmla="*/ 83344 w 1602582"/>
                <a:gd name="connsiteY10" fmla="*/ 9525 h 1326356"/>
                <a:gd name="connsiteX11" fmla="*/ 154782 w 1602582"/>
                <a:gd name="connsiteY11" fmla="*/ 47625 h 1326356"/>
                <a:gd name="connsiteX12" fmla="*/ 309563 w 1602582"/>
                <a:gd name="connsiteY12" fmla="*/ 135731 h 1326356"/>
                <a:gd name="connsiteX13" fmla="*/ 504825 w 1602582"/>
                <a:gd name="connsiteY13" fmla="*/ 240506 h 1326356"/>
                <a:gd name="connsiteX14" fmla="*/ 673894 w 1602582"/>
                <a:gd name="connsiteY14" fmla="*/ 335756 h 1326356"/>
                <a:gd name="connsiteX15" fmla="*/ 883444 w 1602582"/>
                <a:gd name="connsiteY15" fmla="*/ 454819 h 1326356"/>
                <a:gd name="connsiteX16" fmla="*/ 978694 w 1602582"/>
                <a:gd name="connsiteY16" fmla="*/ 511969 h 1326356"/>
                <a:gd name="connsiteX17" fmla="*/ 1112044 w 1602582"/>
                <a:gd name="connsiteY17" fmla="*/ 595312 h 1326356"/>
                <a:gd name="connsiteX18" fmla="*/ 1169194 w 1602582"/>
                <a:gd name="connsiteY18" fmla="*/ 635794 h 1326356"/>
                <a:gd name="connsiteX19" fmla="*/ 1209675 w 1602582"/>
                <a:gd name="connsiteY19" fmla="*/ 666750 h 1326356"/>
                <a:gd name="connsiteX20" fmla="*/ 1245394 w 1602582"/>
                <a:gd name="connsiteY20" fmla="*/ 692944 h 1326356"/>
                <a:gd name="connsiteX21" fmla="*/ 1304925 w 1602582"/>
                <a:gd name="connsiteY21" fmla="*/ 747712 h 1326356"/>
                <a:gd name="connsiteX22" fmla="*/ 1364457 w 1602582"/>
                <a:gd name="connsiteY22" fmla="*/ 812006 h 1326356"/>
                <a:gd name="connsiteX23" fmla="*/ 1409700 w 1602582"/>
                <a:gd name="connsiteY23" fmla="*/ 864394 h 1326356"/>
                <a:gd name="connsiteX24" fmla="*/ 1466850 w 1602582"/>
                <a:gd name="connsiteY24" fmla="*/ 938212 h 1326356"/>
                <a:gd name="connsiteX25" fmla="*/ 1516857 w 1602582"/>
                <a:gd name="connsiteY25" fmla="*/ 1007269 h 1326356"/>
                <a:gd name="connsiteX26" fmla="*/ 1552575 w 1602582"/>
                <a:gd name="connsiteY26" fmla="*/ 1059656 h 1326356"/>
                <a:gd name="connsiteX27" fmla="*/ 1581150 w 1602582"/>
                <a:gd name="connsiteY27" fmla="*/ 1102519 h 1326356"/>
                <a:gd name="connsiteX28" fmla="*/ 1593057 w 1602582"/>
                <a:gd name="connsiteY28" fmla="*/ 1126331 h 1326356"/>
                <a:gd name="connsiteX29" fmla="*/ 1600200 w 1602582"/>
                <a:gd name="connsiteY29" fmla="*/ 1152525 h 1326356"/>
                <a:gd name="connsiteX30" fmla="*/ 1602582 w 1602582"/>
                <a:gd name="connsiteY30" fmla="*/ 1195387 h 1326356"/>
                <a:gd name="connsiteX31" fmla="*/ 1602582 w 1602582"/>
                <a:gd name="connsiteY31" fmla="*/ 1216819 h 1326356"/>
                <a:gd name="connsiteX32" fmla="*/ 1595438 w 1602582"/>
                <a:gd name="connsiteY32" fmla="*/ 1250156 h 1326356"/>
                <a:gd name="connsiteX33" fmla="*/ 1578769 w 1602582"/>
                <a:gd name="connsiteY33" fmla="*/ 1281112 h 1326356"/>
                <a:gd name="connsiteX34" fmla="*/ 1559719 w 1602582"/>
                <a:gd name="connsiteY34" fmla="*/ 1302544 h 1326356"/>
                <a:gd name="connsiteX35" fmla="*/ 1533525 w 1602582"/>
                <a:gd name="connsiteY35" fmla="*/ 1319212 h 1326356"/>
                <a:gd name="connsiteX36" fmla="*/ 1509713 w 1602582"/>
                <a:gd name="connsiteY36" fmla="*/ 1326356 h 1326356"/>
                <a:gd name="connsiteX37" fmla="*/ 1485900 w 1602582"/>
                <a:gd name="connsiteY37" fmla="*/ 1326356 h 1326356"/>
                <a:gd name="connsiteX38" fmla="*/ 1447800 w 1602582"/>
                <a:gd name="connsiteY38" fmla="*/ 1312069 h 1326356"/>
                <a:gd name="connsiteX39" fmla="*/ 1390650 w 1602582"/>
                <a:gd name="connsiteY39" fmla="*/ 1271587 h 1326356"/>
                <a:gd name="connsiteX40" fmla="*/ 1309688 w 1602582"/>
                <a:gd name="connsiteY40" fmla="*/ 1197769 h 1326356"/>
                <a:gd name="connsiteX41" fmla="*/ 1178719 w 1602582"/>
                <a:gd name="connsiteY41" fmla="*/ 1069181 h 1326356"/>
                <a:gd name="connsiteX42" fmla="*/ 1007269 w 1602582"/>
                <a:gd name="connsiteY42" fmla="*/ 909637 h 1326356"/>
                <a:gd name="connsiteX43" fmla="*/ 819150 w 1602582"/>
                <a:gd name="connsiteY43" fmla="*/ 745331 h 1326356"/>
                <a:gd name="connsiteX44" fmla="*/ 602457 w 1602582"/>
                <a:gd name="connsiteY44" fmla="*/ 557212 h 132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02582" h="1326356">
                  <a:moveTo>
                    <a:pt x="602457" y="557212"/>
                  </a:moveTo>
                  <a:lnTo>
                    <a:pt x="352425" y="350044"/>
                  </a:lnTo>
                  <a:lnTo>
                    <a:pt x="171450" y="207169"/>
                  </a:lnTo>
                  <a:lnTo>
                    <a:pt x="14288" y="80962"/>
                  </a:lnTo>
                  <a:lnTo>
                    <a:pt x="2382" y="69056"/>
                  </a:lnTo>
                  <a:lnTo>
                    <a:pt x="0" y="50006"/>
                  </a:lnTo>
                  <a:lnTo>
                    <a:pt x="0" y="28575"/>
                  </a:lnTo>
                  <a:lnTo>
                    <a:pt x="7144" y="9525"/>
                  </a:lnTo>
                  <a:lnTo>
                    <a:pt x="26194" y="0"/>
                  </a:lnTo>
                  <a:lnTo>
                    <a:pt x="52388" y="2381"/>
                  </a:lnTo>
                  <a:lnTo>
                    <a:pt x="83344" y="9525"/>
                  </a:lnTo>
                  <a:lnTo>
                    <a:pt x="154782" y="47625"/>
                  </a:lnTo>
                  <a:lnTo>
                    <a:pt x="309563" y="135731"/>
                  </a:lnTo>
                  <a:lnTo>
                    <a:pt x="504825" y="240506"/>
                  </a:lnTo>
                  <a:lnTo>
                    <a:pt x="673894" y="335756"/>
                  </a:lnTo>
                  <a:lnTo>
                    <a:pt x="883444" y="454819"/>
                  </a:lnTo>
                  <a:lnTo>
                    <a:pt x="978694" y="511969"/>
                  </a:lnTo>
                  <a:lnTo>
                    <a:pt x="1112044" y="595312"/>
                  </a:lnTo>
                  <a:lnTo>
                    <a:pt x="1169194" y="635794"/>
                  </a:lnTo>
                  <a:lnTo>
                    <a:pt x="1209675" y="666750"/>
                  </a:lnTo>
                  <a:lnTo>
                    <a:pt x="1245394" y="692944"/>
                  </a:lnTo>
                  <a:lnTo>
                    <a:pt x="1304925" y="747712"/>
                  </a:lnTo>
                  <a:lnTo>
                    <a:pt x="1364457" y="812006"/>
                  </a:lnTo>
                  <a:lnTo>
                    <a:pt x="1409700" y="864394"/>
                  </a:lnTo>
                  <a:lnTo>
                    <a:pt x="1466850" y="938212"/>
                  </a:lnTo>
                  <a:lnTo>
                    <a:pt x="1516857" y="1007269"/>
                  </a:lnTo>
                  <a:lnTo>
                    <a:pt x="1552575" y="1059656"/>
                  </a:lnTo>
                  <a:lnTo>
                    <a:pt x="1581150" y="1102519"/>
                  </a:lnTo>
                  <a:lnTo>
                    <a:pt x="1593057" y="1126331"/>
                  </a:lnTo>
                  <a:lnTo>
                    <a:pt x="1600200" y="1152525"/>
                  </a:lnTo>
                  <a:lnTo>
                    <a:pt x="1602582" y="1195387"/>
                  </a:lnTo>
                  <a:lnTo>
                    <a:pt x="1602582" y="1216819"/>
                  </a:lnTo>
                  <a:lnTo>
                    <a:pt x="1595438" y="1250156"/>
                  </a:lnTo>
                  <a:lnTo>
                    <a:pt x="1578769" y="1281112"/>
                  </a:lnTo>
                  <a:lnTo>
                    <a:pt x="1559719" y="1302544"/>
                  </a:lnTo>
                  <a:lnTo>
                    <a:pt x="1533525" y="1319212"/>
                  </a:lnTo>
                  <a:lnTo>
                    <a:pt x="1509713" y="1326356"/>
                  </a:lnTo>
                  <a:lnTo>
                    <a:pt x="1485900" y="1326356"/>
                  </a:lnTo>
                  <a:lnTo>
                    <a:pt x="1447800" y="1312069"/>
                  </a:lnTo>
                  <a:lnTo>
                    <a:pt x="1390650" y="1271587"/>
                  </a:lnTo>
                  <a:lnTo>
                    <a:pt x="1309688" y="1197769"/>
                  </a:lnTo>
                  <a:lnTo>
                    <a:pt x="1178719" y="1069181"/>
                  </a:lnTo>
                  <a:lnTo>
                    <a:pt x="1007269" y="909637"/>
                  </a:lnTo>
                  <a:lnTo>
                    <a:pt x="819150" y="745331"/>
                  </a:lnTo>
                  <a:lnTo>
                    <a:pt x="602457" y="557212"/>
                  </a:lnTo>
                  <a:close/>
                </a:path>
              </a:pathLst>
            </a:custGeom>
            <a:solidFill>
              <a:srgbClr val="2247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75">
              <a:extLst>
                <a:ext uri="{FF2B5EF4-FFF2-40B4-BE49-F238E27FC236}">
                  <a16:creationId xmlns:a16="http://schemas.microsoft.com/office/drawing/2014/main" id="{74EB9A65-E78B-4909-8873-85A3DDC69BA0}"/>
                </a:ext>
              </a:extLst>
            </p:cNvPr>
            <p:cNvSpPr/>
            <p:nvPr/>
          </p:nvSpPr>
          <p:spPr>
            <a:xfrm>
              <a:off x="2938463" y="5040313"/>
              <a:ext cx="1774825" cy="1168400"/>
            </a:xfrm>
            <a:custGeom>
              <a:avLst/>
              <a:gdLst>
                <a:gd name="connsiteX0" fmla="*/ 1040606 w 1774031"/>
                <a:gd name="connsiteY0" fmla="*/ 473869 h 1166813"/>
                <a:gd name="connsiteX1" fmla="*/ 1107281 w 1774031"/>
                <a:gd name="connsiteY1" fmla="*/ 411957 h 1166813"/>
                <a:gd name="connsiteX2" fmla="*/ 1166812 w 1774031"/>
                <a:gd name="connsiteY2" fmla="*/ 347663 h 1166813"/>
                <a:gd name="connsiteX3" fmla="*/ 1238250 w 1774031"/>
                <a:gd name="connsiteY3" fmla="*/ 259557 h 1166813"/>
                <a:gd name="connsiteX4" fmla="*/ 1285875 w 1774031"/>
                <a:gd name="connsiteY4" fmla="*/ 197644 h 1166813"/>
                <a:gd name="connsiteX5" fmla="*/ 1288256 w 1774031"/>
                <a:gd name="connsiteY5" fmla="*/ 190500 h 1166813"/>
                <a:gd name="connsiteX6" fmla="*/ 1288256 w 1774031"/>
                <a:gd name="connsiteY6" fmla="*/ 190500 h 1166813"/>
                <a:gd name="connsiteX7" fmla="*/ 1281112 w 1774031"/>
                <a:gd name="connsiteY7" fmla="*/ 159544 h 1166813"/>
                <a:gd name="connsiteX8" fmla="*/ 1264443 w 1774031"/>
                <a:gd name="connsiteY8" fmla="*/ 128588 h 1166813"/>
                <a:gd name="connsiteX9" fmla="*/ 1238250 w 1774031"/>
                <a:gd name="connsiteY9" fmla="*/ 102394 h 1166813"/>
                <a:gd name="connsiteX10" fmla="*/ 1204912 w 1774031"/>
                <a:gd name="connsiteY10" fmla="*/ 78582 h 1166813"/>
                <a:gd name="connsiteX11" fmla="*/ 1188243 w 1774031"/>
                <a:gd name="connsiteY11" fmla="*/ 66675 h 1166813"/>
                <a:gd name="connsiteX12" fmla="*/ 1176337 w 1774031"/>
                <a:gd name="connsiteY12" fmla="*/ 59532 h 1166813"/>
                <a:gd name="connsiteX13" fmla="*/ 1166812 w 1774031"/>
                <a:gd name="connsiteY13" fmla="*/ 40482 h 1166813"/>
                <a:gd name="connsiteX14" fmla="*/ 1166812 w 1774031"/>
                <a:gd name="connsiteY14" fmla="*/ 23813 h 1166813"/>
                <a:gd name="connsiteX15" fmla="*/ 1166812 w 1774031"/>
                <a:gd name="connsiteY15" fmla="*/ 11907 h 1166813"/>
                <a:gd name="connsiteX16" fmla="*/ 1173956 w 1774031"/>
                <a:gd name="connsiteY16" fmla="*/ 2382 h 1166813"/>
                <a:gd name="connsiteX17" fmla="*/ 1185862 w 1774031"/>
                <a:gd name="connsiteY17" fmla="*/ 0 h 1166813"/>
                <a:gd name="connsiteX18" fmla="*/ 1202531 w 1774031"/>
                <a:gd name="connsiteY18" fmla="*/ 0 h 1166813"/>
                <a:gd name="connsiteX19" fmla="*/ 1243012 w 1774031"/>
                <a:gd name="connsiteY19" fmla="*/ 14288 h 1166813"/>
                <a:gd name="connsiteX20" fmla="*/ 1314450 w 1774031"/>
                <a:gd name="connsiteY20" fmla="*/ 30957 h 1166813"/>
                <a:gd name="connsiteX21" fmla="*/ 1388268 w 1774031"/>
                <a:gd name="connsiteY21" fmla="*/ 50007 h 1166813"/>
                <a:gd name="connsiteX22" fmla="*/ 1464468 w 1774031"/>
                <a:gd name="connsiteY22" fmla="*/ 76200 h 1166813"/>
                <a:gd name="connsiteX23" fmla="*/ 1524000 w 1774031"/>
                <a:gd name="connsiteY23" fmla="*/ 100013 h 1166813"/>
                <a:gd name="connsiteX24" fmla="*/ 1576387 w 1774031"/>
                <a:gd name="connsiteY24" fmla="*/ 123825 h 1166813"/>
                <a:gd name="connsiteX25" fmla="*/ 1631156 w 1774031"/>
                <a:gd name="connsiteY25" fmla="*/ 152400 h 1166813"/>
                <a:gd name="connsiteX26" fmla="*/ 1676400 w 1774031"/>
                <a:gd name="connsiteY26" fmla="*/ 185738 h 1166813"/>
                <a:gd name="connsiteX27" fmla="*/ 1733550 w 1774031"/>
                <a:gd name="connsiteY27" fmla="*/ 235744 h 1166813"/>
                <a:gd name="connsiteX28" fmla="*/ 1762125 w 1774031"/>
                <a:gd name="connsiteY28" fmla="*/ 252413 h 1166813"/>
                <a:gd name="connsiteX29" fmla="*/ 1771650 w 1774031"/>
                <a:gd name="connsiteY29" fmla="*/ 261938 h 1166813"/>
                <a:gd name="connsiteX30" fmla="*/ 1774031 w 1774031"/>
                <a:gd name="connsiteY30" fmla="*/ 271463 h 1166813"/>
                <a:gd name="connsiteX31" fmla="*/ 1771650 w 1774031"/>
                <a:gd name="connsiteY31" fmla="*/ 285750 h 1166813"/>
                <a:gd name="connsiteX32" fmla="*/ 1762125 w 1774031"/>
                <a:gd name="connsiteY32" fmla="*/ 300038 h 1166813"/>
                <a:gd name="connsiteX33" fmla="*/ 1728787 w 1774031"/>
                <a:gd name="connsiteY33" fmla="*/ 319088 h 1166813"/>
                <a:gd name="connsiteX34" fmla="*/ 1690687 w 1774031"/>
                <a:gd name="connsiteY34" fmla="*/ 333375 h 1166813"/>
                <a:gd name="connsiteX35" fmla="*/ 1633537 w 1774031"/>
                <a:gd name="connsiteY35" fmla="*/ 352425 h 1166813"/>
                <a:gd name="connsiteX36" fmla="*/ 1581150 w 1774031"/>
                <a:gd name="connsiteY36" fmla="*/ 369094 h 1166813"/>
                <a:gd name="connsiteX37" fmla="*/ 1528762 w 1774031"/>
                <a:gd name="connsiteY37" fmla="*/ 404813 h 1166813"/>
                <a:gd name="connsiteX38" fmla="*/ 1416843 w 1774031"/>
                <a:gd name="connsiteY38" fmla="*/ 481013 h 1166813"/>
                <a:gd name="connsiteX39" fmla="*/ 1257300 w 1774031"/>
                <a:gd name="connsiteY39" fmla="*/ 583407 h 1166813"/>
                <a:gd name="connsiteX40" fmla="*/ 1126331 w 1774031"/>
                <a:gd name="connsiteY40" fmla="*/ 661988 h 1166813"/>
                <a:gd name="connsiteX41" fmla="*/ 1012031 w 1774031"/>
                <a:gd name="connsiteY41" fmla="*/ 728663 h 1166813"/>
                <a:gd name="connsiteX42" fmla="*/ 840581 w 1774031"/>
                <a:gd name="connsiteY42" fmla="*/ 826294 h 1166813"/>
                <a:gd name="connsiteX43" fmla="*/ 692943 w 1774031"/>
                <a:gd name="connsiteY43" fmla="*/ 904875 h 1166813"/>
                <a:gd name="connsiteX44" fmla="*/ 511968 w 1774031"/>
                <a:gd name="connsiteY44" fmla="*/ 988219 h 1166813"/>
                <a:gd name="connsiteX45" fmla="*/ 357187 w 1774031"/>
                <a:gd name="connsiteY45" fmla="*/ 1054894 h 1166813"/>
                <a:gd name="connsiteX46" fmla="*/ 228600 w 1774031"/>
                <a:gd name="connsiteY46" fmla="*/ 1102519 h 1166813"/>
                <a:gd name="connsiteX47" fmla="*/ 109537 w 1774031"/>
                <a:gd name="connsiteY47" fmla="*/ 1145382 h 1166813"/>
                <a:gd name="connsiteX48" fmla="*/ 35718 w 1774031"/>
                <a:gd name="connsiteY48" fmla="*/ 1166813 h 1166813"/>
                <a:gd name="connsiteX49" fmla="*/ 19050 w 1774031"/>
                <a:gd name="connsiteY49" fmla="*/ 1166813 h 1166813"/>
                <a:gd name="connsiteX50" fmla="*/ 2381 w 1774031"/>
                <a:gd name="connsiteY50" fmla="*/ 1162050 h 1166813"/>
                <a:gd name="connsiteX51" fmla="*/ 0 w 1774031"/>
                <a:gd name="connsiteY51" fmla="*/ 1154907 h 1166813"/>
                <a:gd name="connsiteX52" fmla="*/ 4762 w 1774031"/>
                <a:gd name="connsiteY52" fmla="*/ 1135857 h 1166813"/>
                <a:gd name="connsiteX53" fmla="*/ 9525 w 1774031"/>
                <a:gd name="connsiteY53" fmla="*/ 1116807 h 1166813"/>
                <a:gd name="connsiteX54" fmla="*/ 19050 w 1774031"/>
                <a:gd name="connsiteY54" fmla="*/ 1102519 h 1166813"/>
                <a:gd name="connsiteX55" fmla="*/ 83343 w 1774031"/>
                <a:gd name="connsiteY55" fmla="*/ 1073944 h 1166813"/>
                <a:gd name="connsiteX56" fmla="*/ 250031 w 1774031"/>
                <a:gd name="connsiteY56" fmla="*/ 992982 h 1166813"/>
                <a:gd name="connsiteX57" fmla="*/ 357187 w 1774031"/>
                <a:gd name="connsiteY57" fmla="*/ 938213 h 1166813"/>
                <a:gd name="connsiteX58" fmla="*/ 485775 w 1774031"/>
                <a:gd name="connsiteY58" fmla="*/ 866775 h 1166813"/>
                <a:gd name="connsiteX59" fmla="*/ 602456 w 1774031"/>
                <a:gd name="connsiteY59" fmla="*/ 797719 h 1166813"/>
                <a:gd name="connsiteX60" fmla="*/ 697706 w 1774031"/>
                <a:gd name="connsiteY60" fmla="*/ 735807 h 1166813"/>
                <a:gd name="connsiteX61" fmla="*/ 833437 w 1774031"/>
                <a:gd name="connsiteY61" fmla="*/ 642938 h 1166813"/>
                <a:gd name="connsiteX62" fmla="*/ 969168 w 1774031"/>
                <a:gd name="connsiteY62" fmla="*/ 535782 h 1166813"/>
                <a:gd name="connsiteX63" fmla="*/ 1040606 w 1774031"/>
                <a:gd name="connsiteY63" fmla="*/ 473869 h 1166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774031" h="1166813">
                  <a:moveTo>
                    <a:pt x="1040606" y="473869"/>
                  </a:moveTo>
                  <a:lnTo>
                    <a:pt x="1107281" y="411957"/>
                  </a:lnTo>
                  <a:lnTo>
                    <a:pt x="1166812" y="347663"/>
                  </a:lnTo>
                  <a:lnTo>
                    <a:pt x="1238250" y="259557"/>
                  </a:lnTo>
                  <a:lnTo>
                    <a:pt x="1285875" y="197644"/>
                  </a:lnTo>
                  <a:lnTo>
                    <a:pt x="1288256" y="190500"/>
                  </a:lnTo>
                  <a:lnTo>
                    <a:pt x="1288256" y="190500"/>
                  </a:lnTo>
                  <a:lnTo>
                    <a:pt x="1281112" y="159544"/>
                  </a:lnTo>
                  <a:lnTo>
                    <a:pt x="1264443" y="128588"/>
                  </a:lnTo>
                  <a:lnTo>
                    <a:pt x="1238250" y="102394"/>
                  </a:lnTo>
                  <a:lnTo>
                    <a:pt x="1204912" y="78582"/>
                  </a:lnTo>
                  <a:lnTo>
                    <a:pt x="1188243" y="66675"/>
                  </a:lnTo>
                  <a:lnTo>
                    <a:pt x="1176337" y="59532"/>
                  </a:lnTo>
                  <a:lnTo>
                    <a:pt x="1166812" y="40482"/>
                  </a:lnTo>
                  <a:lnTo>
                    <a:pt x="1166812" y="23813"/>
                  </a:lnTo>
                  <a:lnTo>
                    <a:pt x="1166812" y="11907"/>
                  </a:lnTo>
                  <a:lnTo>
                    <a:pt x="1173956" y="2382"/>
                  </a:lnTo>
                  <a:lnTo>
                    <a:pt x="1185862" y="0"/>
                  </a:lnTo>
                  <a:lnTo>
                    <a:pt x="1202531" y="0"/>
                  </a:lnTo>
                  <a:lnTo>
                    <a:pt x="1243012" y="14288"/>
                  </a:lnTo>
                  <a:lnTo>
                    <a:pt x="1314450" y="30957"/>
                  </a:lnTo>
                  <a:lnTo>
                    <a:pt x="1388268" y="50007"/>
                  </a:lnTo>
                  <a:lnTo>
                    <a:pt x="1464468" y="76200"/>
                  </a:lnTo>
                  <a:lnTo>
                    <a:pt x="1524000" y="100013"/>
                  </a:lnTo>
                  <a:lnTo>
                    <a:pt x="1576387" y="123825"/>
                  </a:lnTo>
                  <a:lnTo>
                    <a:pt x="1631156" y="152400"/>
                  </a:lnTo>
                  <a:lnTo>
                    <a:pt x="1676400" y="185738"/>
                  </a:lnTo>
                  <a:lnTo>
                    <a:pt x="1733550" y="235744"/>
                  </a:lnTo>
                  <a:lnTo>
                    <a:pt x="1762125" y="252413"/>
                  </a:lnTo>
                  <a:lnTo>
                    <a:pt x="1771650" y="261938"/>
                  </a:lnTo>
                  <a:lnTo>
                    <a:pt x="1774031" y="271463"/>
                  </a:lnTo>
                  <a:lnTo>
                    <a:pt x="1771650" y="285750"/>
                  </a:lnTo>
                  <a:lnTo>
                    <a:pt x="1762125" y="300038"/>
                  </a:lnTo>
                  <a:lnTo>
                    <a:pt x="1728787" y="319088"/>
                  </a:lnTo>
                  <a:lnTo>
                    <a:pt x="1690687" y="333375"/>
                  </a:lnTo>
                  <a:lnTo>
                    <a:pt x="1633537" y="352425"/>
                  </a:lnTo>
                  <a:lnTo>
                    <a:pt x="1581150" y="369094"/>
                  </a:lnTo>
                  <a:lnTo>
                    <a:pt x="1528762" y="404813"/>
                  </a:lnTo>
                  <a:lnTo>
                    <a:pt x="1416843" y="481013"/>
                  </a:lnTo>
                  <a:lnTo>
                    <a:pt x="1257300" y="583407"/>
                  </a:lnTo>
                  <a:lnTo>
                    <a:pt x="1126331" y="661988"/>
                  </a:lnTo>
                  <a:lnTo>
                    <a:pt x="1012031" y="728663"/>
                  </a:lnTo>
                  <a:lnTo>
                    <a:pt x="840581" y="826294"/>
                  </a:lnTo>
                  <a:lnTo>
                    <a:pt x="692943" y="904875"/>
                  </a:lnTo>
                  <a:lnTo>
                    <a:pt x="511968" y="988219"/>
                  </a:lnTo>
                  <a:lnTo>
                    <a:pt x="357187" y="1054894"/>
                  </a:lnTo>
                  <a:lnTo>
                    <a:pt x="228600" y="1102519"/>
                  </a:lnTo>
                  <a:lnTo>
                    <a:pt x="109537" y="1145382"/>
                  </a:lnTo>
                  <a:lnTo>
                    <a:pt x="35718" y="1166813"/>
                  </a:lnTo>
                  <a:lnTo>
                    <a:pt x="19050" y="1166813"/>
                  </a:lnTo>
                  <a:lnTo>
                    <a:pt x="2381" y="1162050"/>
                  </a:lnTo>
                  <a:lnTo>
                    <a:pt x="0" y="1154907"/>
                  </a:lnTo>
                  <a:lnTo>
                    <a:pt x="4762" y="1135857"/>
                  </a:lnTo>
                  <a:lnTo>
                    <a:pt x="9525" y="1116807"/>
                  </a:lnTo>
                  <a:lnTo>
                    <a:pt x="19050" y="1102519"/>
                  </a:lnTo>
                  <a:lnTo>
                    <a:pt x="83343" y="1073944"/>
                  </a:lnTo>
                  <a:lnTo>
                    <a:pt x="250031" y="992982"/>
                  </a:lnTo>
                  <a:lnTo>
                    <a:pt x="357187" y="938213"/>
                  </a:lnTo>
                  <a:lnTo>
                    <a:pt x="485775" y="866775"/>
                  </a:lnTo>
                  <a:lnTo>
                    <a:pt x="602456" y="797719"/>
                  </a:lnTo>
                  <a:lnTo>
                    <a:pt x="697706" y="735807"/>
                  </a:lnTo>
                  <a:lnTo>
                    <a:pt x="833437" y="642938"/>
                  </a:lnTo>
                  <a:lnTo>
                    <a:pt x="969168" y="535782"/>
                  </a:lnTo>
                  <a:lnTo>
                    <a:pt x="1040606" y="473869"/>
                  </a:lnTo>
                  <a:close/>
                </a:path>
              </a:pathLst>
            </a:custGeom>
            <a:solidFill>
              <a:srgbClr val="2247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70">
              <a:extLst>
                <a:ext uri="{FF2B5EF4-FFF2-40B4-BE49-F238E27FC236}">
                  <a16:creationId xmlns:a16="http://schemas.microsoft.com/office/drawing/2014/main" id="{2AF954CC-832E-412A-BDCB-F9F7683E30DB}"/>
                </a:ext>
              </a:extLst>
            </p:cNvPr>
            <p:cNvSpPr/>
            <p:nvPr/>
          </p:nvSpPr>
          <p:spPr>
            <a:xfrm>
              <a:off x="3722688" y="2597150"/>
              <a:ext cx="550862" cy="1909763"/>
            </a:xfrm>
            <a:custGeom>
              <a:avLst/>
              <a:gdLst>
                <a:gd name="connsiteX0" fmla="*/ 280583 w 551145"/>
                <a:gd name="connsiteY0" fmla="*/ 1012103 h 1908966"/>
                <a:gd name="connsiteX1" fmla="*/ 280583 w 551145"/>
                <a:gd name="connsiteY1" fmla="*/ 538619 h 1908966"/>
                <a:gd name="connsiteX2" fmla="*/ 280583 w 551145"/>
                <a:gd name="connsiteY2" fmla="*/ 508556 h 1908966"/>
                <a:gd name="connsiteX3" fmla="*/ 275572 w 551145"/>
                <a:gd name="connsiteY3" fmla="*/ 478494 h 1908966"/>
                <a:gd name="connsiteX4" fmla="*/ 265552 w 551145"/>
                <a:gd name="connsiteY4" fmla="*/ 425884 h 1908966"/>
                <a:gd name="connsiteX5" fmla="*/ 245510 w 551145"/>
                <a:gd name="connsiteY5" fmla="*/ 375780 h 1908966"/>
                <a:gd name="connsiteX6" fmla="*/ 215447 w 551145"/>
                <a:gd name="connsiteY6" fmla="*/ 320666 h 1908966"/>
                <a:gd name="connsiteX7" fmla="*/ 187890 w 551145"/>
                <a:gd name="connsiteY7" fmla="*/ 273067 h 1908966"/>
                <a:gd name="connsiteX8" fmla="*/ 155323 w 551145"/>
                <a:gd name="connsiteY8" fmla="*/ 230478 h 1908966"/>
                <a:gd name="connsiteX9" fmla="*/ 120250 w 551145"/>
                <a:gd name="connsiteY9" fmla="*/ 187890 h 1908966"/>
                <a:gd name="connsiteX10" fmla="*/ 70146 w 551145"/>
                <a:gd name="connsiteY10" fmla="*/ 130270 h 1908966"/>
                <a:gd name="connsiteX11" fmla="*/ 27557 w 551145"/>
                <a:gd name="connsiteY11" fmla="*/ 87682 h 1908966"/>
                <a:gd name="connsiteX12" fmla="*/ 15031 w 551145"/>
                <a:gd name="connsiteY12" fmla="*/ 72651 h 1908966"/>
                <a:gd name="connsiteX13" fmla="*/ 2505 w 551145"/>
                <a:gd name="connsiteY13" fmla="*/ 50104 h 1908966"/>
                <a:gd name="connsiteX14" fmla="*/ 0 w 551145"/>
                <a:gd name="connsiteY14" fmla="*/ 27557 h 1908966"/>
                <a:gd name="connsiteX15" fmla="*/ 0 w 551145"/>
                <a:gd name="connsiteY15" fmla="*/ 12526 h 1908966"/>
                <a:gd name="connsiteX16" fmla="*/ 7515 w 551145"/>
                <a:gd name="connsiteY16" fmla="*/ 0 h 1908966"/>
                <a:gd name="connsiteX17" fmla="*/ 32567 w 551145"/>
                <a:gd name="connsiteY17" fmla="*/ 0 h 1908966"/>
                <a:gd name="connsiteX18" fmla="*/ 70146 w 551145"/>
                <a:gd name="connsiteY18" fmla="*/ 10020 h 1908966"/>
                <a:gd name="connsiteX19" fmla="*/ 142797 w 551145"/>
                <a:gd name="connsiteY19" fmla="*/ 45093 h 1908966"/>
                <a:gd name="connsiteX20" fmla="*/ 243005 w 551145"/>
                <a:gd name="connsiteY20" fmla="*/ 90187 h 1908966"/>
                <a:gd name="connsiteX21" fmla="*/ 273067 w 551145"/>
                <a:gd name="connsiteY21" fmla="*/ 95197 h 1908966"/>
                <a:gd name="connsiteX22" fmla="*/ 363255 w 551145"/>
                <a:gd name="connsiteY22" fmla="*/ 167848 h 1908966"/>
                <a:gd name="connsiteX23" fmla="*/ 433400 w 551145"/>
                <a:gd name="connsiteY23" fmla="*/ 232984 h 1908966"/>
                <a:gd name="connsiteX24" fmla="*/ 468473 w 551145"/>
                <a:gd name="connsiteY24" fmla="*/ 273067 h 1908966"/>
                <a:gd name="connsiteX25" fmla="*/ 488515 w 551145"/>
                <a:gd name="connsiteY25" fmla="*/ 298119 h 1908966"/>
                <a:gd name="connsiteX26" fmla="*/ 501041 w 551145"/>
                <a:gd name="connsiteY26" fmla="*/ 318161 h 1908966"/>
                <a:gd name="connsiteX27" fmla="*/ 521083 w 551145"/>
                <a:gd name="connsiteY27" fmla="*/ 348223 h 1908966"/>
                <a:gd name="connsiteX28" fmla="*/ 533609 w 551145"/>
                <a:gd name="connsiteY28" fmla="*/ 373275 h 1908966"/>
                <a:gd name="connsiteX29" fmla="*/ 543629 w 551145"/>
                <a:gd name="connsiteY29" fmla="*/ 403338 h 1908966"/>
                <a:gd name="connsiteX30" fmla="*/ 551145 w 551145"/>
                <a:gd name="connsiteY30" fmla="*/ 453442 h 1908966"/>
                <a:gd name="connsiteX31" fmla="*/ 551145 w 551145"/>
                <a:gd name="connsiteY31" fmla="*/ 608764 h 1908966"/>
                <a:gd name="connsiteX32" fmla="*/ 526093 w 551145"/>
                <a:gd name="connsiteY32" fmla="*/ 698952 h 1908966"/>
                <a:gd name="connsiteX33" fmla="*/ 513567 w 551145"/>
                <a:gd name="connsiteY33" fmla="*/ 1352811 h 1908966"/>
                <a:gd name="connsiteX34" fmla="*/ 503546 w 551145"/>
                <a:gd name="connsiteY34" fmla="*/ 1873893 h 1908966"/>
                <a:gd name="connsiteX35" fmla="*/ 280583 w 551145"/>
                <a:gd name="connsiteY35" fmla="*/ 1908966 h 1908966"/>
                <a:gd name="connsiteX36" fmla="*/ 280583 w 551145"/>
                <a:gd name="connsiteY36" fmla="*/ 1012103 h 190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51145" h="1908966">
                  <a:moveTo>
                    <a:pt x="280583" y="1012103"/>
                  </a:moveTo>
                  <a:lnTo>
                    <a:pt x="280583" y="538619"/>
                  </a:lnTo>
                  <a:lnTo>
                    <a:pt x="280583" y="508556"/>
                  </a:lnTo>
                  <a:lnTo>
                    <a:pt x="275572" y="478494"/>
                  </a:lnTo>
                  <a:lnTo>
                    <a:pt x="265552" y="425884"/>
                  </a:lnTo>
                  <a:lnTo>
                    <a:pt x="245510" y="375780"/>
                  </a:lnTo>
                  <a:lnTo>
                    <a:pt x="215447" y="320666"/>
                  </a:lnTo>
                  <a:lnTo>
                    <a:pt x="187890" y="273067"/>
                  </a:lnTo>
                  <a:lnTo>
                    <a:pt x="155323" y="230478"/>
                  </a:lnTo>
                  <a:lnTo>
                    <a:pt x="120250" y="187890"/>
                  </a:lnTo>
                  <a:lnTo>
                    <a:pt x="70146" y="130270"/>
                  </a:lnTo>
                  <a:lnTo>
                    <a:pt x="27557" y="87682"/>
                  </a:lnTo>
                  <a:lnTo>
                    <a:pt x="15031" y="72651"/>
                  </a:lnTo>
                  <a:lnTo>
                    <a:pt x="2505" y="50104"/>
                  </a:lnTo>
                  <a:lnTo>
                    <a:pt x="0" y="27557"/>
                  </a:lnTo>
                  <a:lnTo>
                    <a:pt x="0" y="12526"/>
                  </a:lnTo>
                  <a:lnTo>
                    <a:pt x="7515" y="0"/>
                  </a:lnTo>
                  <a:lnTo>
                    <a:pt x="32567" y="0"/>
                  </a:lnTo>
                  <a:lnTo>
                    <a:pt x="70146" y="10020"/>
                  </a:lnTo>
                  <a:lnTo>
                    <a:pt x="142797" y="45093"/>
                  </a:lnTo>
                  <a:lnTo>
                    <a:pt x="243005" y="90187"/>
                  </a:lnTo>
                  <a:lnTo>
                    <a:pt x="273067" y="95197"/>
                  </a:lnTo>
                  <a:lnTo>
                    <a:pt x="363255" y="167848"/>
                  </a:lnTo>
                  <a:lnTo>
                    <a:pt x="433400" y="232984"/>
                  </a:lnTo>
                  <a:lnTo>
                    <a:pt x="468473" y="273067"/>
                  </a:lnTo>
                  <a:lnTo>
                    <a:pt x="488515" y="298119"/>
                  </a:lnTo>
                  <a:lnTo>
                    <a:pt x="501041" y="318161"/>
                  </a:lnTo>
                  <a:lnTo>
                    <a:pt x="521083" y="348223"/>
                  </a:lnTo>
                  <a:lnTo>
                    <a:pt x="533609" y="373275"/>
                  </a:lnTo>
                  <a:lnTo>
                    <a:pt x="543629" y="403338"/>
                  </a:lnTo>
                  <a:lnTo>
                    <a:pt x="551145" y="453442"/>
                  </a:lnTo>
                  <a:lnTo>
                    <a:pt x="551145" y="608764"/>
                  </a:lnTo>
                  <a:lnTo>
                    <a:pt x="526093" y="698952"/>
                  </a:lnTo>
                  <a:lnTo>
                    <a:pt x="513567" y="1352811"/>
                  </a:lnTo>
                  <a:lnTo>
                    <a:pt x="503546" y="1873893"/>
                  </a:lnTo>
                  <a:lnTo>
                    <a:pt x="280583" y="1908966"/>
                  </a:lnTo>
                  <a:lnTo>
                    <a:pt x="280583" y="101210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71">
              <a:extLst>
                <a:ext uri="{FF2B5EF4-FFF2-40B4-BE49-F238E27FC236}">
                  <a16:creationId xmlns:a16="http://schemas.microsoft.com/office/drawing/2014/main" id="{38AC2725-E7AE-40C4-A53E-F16699C040B5}"/>
                </a:ext>
              </a:extLst>
            </p:cNvPr>
            <p:cNvSpPr/>
            <p:nvPr/>
          </p:nvSpPr>
          <p:spPr>
            <a:xfrm>
              <a:off x="4211638" y="2733675"/>
              <a:ext cx="2470150" cy="588963"/>
            </a:xfrm>
            <a:custGeom>
              <a:avLst/>
              <a:gdLst>
                <a:gd name="connsiteX0" fmla="*/ 947738 w 2469357"/>
                <a:gd name="connsiteY0" fmla="*/ 271463 h 588169"/>
                <a:gd name="connsiteX1" fmla="*/ 1459707 w 2469357"/>
                <a:gd name="connsiteY1" fmla="*/ 157163 h 588169"/>
                <a:gd name="connsiteX2" fmla="*/ 1771650 w 2469357"/>
                <a:gd name="connsiteY2" fmla="*/ 85725 h 588169"/>
                <a:gd name="connsiteX3" fmla="*/ 1847850 w 2469357"/>
                <a:gd name="connsiteY3" fmla="*/ 59531 h 588169"/>
                <a:gd name="connsiteX4" fmla="*/ 1928813 w 2469357"/>
                <a:gd name="connsiteY4" fmla="*/ 30956 h 588169"/>
                <a:gd name="connsiteX5" fmla="*/ 1988344 w 2469357"/>
                <a:gd name="connsiteY5" fmla="*/ 4763 h 588169"/>
                <a:gd name="connsiteX6" fmla="*/ 1997869 w 2469357"/>
                <a:gd name="connsiteY6" fmla="*/ 2381 h 588169"/>
                <a:gd name="connsiteX7" fmla="*/ 2021682 w 2469357"/>
                <a:gd name="connsiteY7" fmla="*/ 0 h 588169"/>
                <a:gd name="connsiteX8" fmla="*/ 2121694 w 2469357"/>
                <a:gd name="connsiteY8" fmla="*/ 2381 h 588169"/>
                <a:gd name="connsiteX9" fmla="*/ 2231232 w 2469357"/>
                <a:gd name="connsiteY9" fmla="*/ 9525 h 588169"/>
                <a:gd name="connsiteX10" fmla="*/ 2324100 w 2469357"/>
                <a:gd name="connsiteY10" fmla="*/ 19050 h 588169"/>
                <a:gd name="connsiteX11" fmla="*/ 2371725 w 2469357"/>
                <a:gd name="connsiteY11" fmla="*/ 28575 h 588169"/>
                <a:gd name="connsiteX12" fmla="*/ 2402682 w 2469357"/>
                <a:gd name="connsiteY12" fmla="*/ 42863 h 588169"/>
                <a:gd name="connsiteX13" fmla="*/ 2424113 w 2469357"/>
                <a:gd name="connsiteY13" fmla="*/ 54769 h 588169"/>
                <a:gd name="connsiteX14" fmla="*/ 2440782 w 2469357"/>
                <a:gd name="connsiteY14" fmla="*/ 69056 h 588169"/>
                <a:gd name="connsiteX15" fmla="*/ 2455069 w 2469357"/>
                <a:gd name="connsiteY15" fmla="*/ 90488 h 588169"/>
                <a:gd name="connsiteX16" fmla="*/ 2464594 w 2469357"/>
                <a:gd name="connsiteY16" fmla="*/ 114300 h 588169"/>
                <a:gd name="connsiteX17" fmla="*/ 2469357 w 2469357"/>
                <a:gd name="connsiteY17" fmla="*/ 135731 h 588169"/>
                <a:gd name="connsiteX18" fmla="*/ 2469357 w 2469357"/>
                <a:gd name="connsiteY18" fmla="*/ 159544 h 588169"/>
                <a:gd name="connsiteX19" fmla="*/ 2459832 w 2469357"/>
                <a:gd name="connsiteY19" fmla="*/ 188119 h 588169"/>
                <a:gd name="connsiteX20" fmla="*/ 2436019 w 2469357"/>
                <a:gd name="connsiteY20" fmla="*/ 219075 h 588169"/>
                <a:gd name="connsiteX21" fmla="*/ 2402682 w 2469357"/>
                <a:gd name="connsiteY21" fmla="*/ 245269 h 588169"/>
                <a:gd name="connsiteX22" fmla="*/ 2333625 w 2469357"/>
                <a:gd name="connsiteY22" fmla="*/ 259556 h 588169"/>
                <a:gd name="connsiteX23" fmla="*/ 2124075 w 2469357"/>
                <a:gd name="connsiteY23" fmla="*/ 278606 h 588169"/>
                <a:gd name="connsiteX24" fmla="*/ 1971675 w 2469357"/>
                <a:gd name="connsiteY24" fmla="*/ 290513 h 588169"/>
                <a:gd name="connsiteX25" fmla="*/ 1757363 w 2469357"/>
                <a:gd name="connsiteY25" fmla="*/ 316706 h 588169"/>
                <a:gd name="connsiteX26" fmla="*/ 1471613 w 2469357"/>
                <a:gd name="connsiteY26" fmla="*/ 361950 h 588169"/>
                <a:gd name="connsiteX27" fmla="*/ 1340644 w 2469357"/>
                <a:gd name="connsiteY27" fmla="*/ 383381 h 588169"/>
                <a:gd name="connsiteX28" fmla="*/ 1143000 w 2469357"/>
                <a:gd name="connsiteY28" fmla="*/ 407194 h 588169"/>
                <a:gd name="connsiteX29" fmla="*/ 819150 w 2469357"/>
                <a:gd name="connsiteY29" fmla="*/ 450056 h 588169"/>
                <a:gd name="connsiteX30" fmla="*/ 557213 w 2469357"/>
                <a:gd name="connsiteY30" fmla="*/ 490538 h 588169"/>
                <a:gd name="connsiteX31" fmla="*/ 276225 w 2469357"/>
                <a:gd name="connsiteY31" fmla="*/ 538163 h 588169"/>
                <a:gd name="connsiteX32" fmla="*/ 0 w 2469357"/>
                <a:gd name="connsiteY32" fmla="*/ 588169 h 588169"/>
                <a:gd name="connsiteX33" fmla="*/ 19050 w 2469357"/>
                <a:gd name="connsiteY33" fmla="*/ 454819 h 588169"/>
                <a:gd name="connsiteX34" fmla="*/ 283369 w 2469357"/>
                <a:gd name="connsiteY34" fmla="*/ 409575 h 588169"/>
                <a:gd name="connsiteX35" fmla="*/ 476250 w 2469357"/>
                <a:gd name="connsiteY35" fmla="*/ 369094 h 588169"/>
                <a:gd name="connsiteX36" fmla="*/ 709613 w 2469357"/>
                <a:gd name="connsiteY36" fmla="*/ 321469 h 588169"/>
                <a:gd name="connsiteX37" fmla="*/ 947738 w 2469357"/>
                <a:gd name="connsiteY37" fmla="*/ 271463 h 58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469357" h="588169">
                  <a:moveTo>
                    <a:pt x="947738" y="271463"/>
                  </a:moveTo>
                  <a:lnTo>
                    <a:pt x="1459707" y="157163"/>
                  </a:lnTo>
                  <a:lnTo>
                    <a:pt x="1771650" y="85725"/>
                  </a:lnTo>
                  <a:lnTo>
                    <a:pt x="1847850" y="59531"/>
                  </a:lnTo>
                  <a:lnTo>
                    <a:pt x="1928813" y="30956"/>
                  </a:lnTo>
                  <a:lnTo>
                    <a:pt x="1988344" y="4763"/>
                  </a:lnTo>
                  <a:lnTo>
                    <a:pt x="1997869" y="2381"/>
                  </a:lnTo>
                  <a:lnTo>
                    <a:pt x="2021682" y="0"/>
                  </a:lnTo>
                  <a:lnTo>
                    <a:pt x="2121694" y="2381"/>
                  </a:lnTo>
                  <a:lnTo>
                    <a:pt x="2231232" y="9525"/>
                  </a:lnTo>
                  <a:lnTo>
                    <a:pt x="2324100" y="19050"/>
                  </a:lnTo>
                  <a:lnTo>
                    <a:pt x="2371725" y="28575"/>
                  </a:lnTo>
                  <a:lnTo>
                    <a:pt x="2402682" y="42863"/>
                  </a:lnTo>
                  <a:lnTo>
                    <a:pt x="2424113" y="54769"/>
                  </a:lnTo>
                  <a:lnTo>
                    <a:pt x="2440782" y="69056"/>
                  </a:lnTo>
                  <a:lnTo>
                    <a:pt x="2455069" y="90488"/>
                  </a:lnTo>
                  <a:lnTo>
                    <a:pt x="2464594" y="114300"/>
                  </a:lnTo>
                  <a:lnTo>
                    <a:pt x="2469357" y="135731"/>
                  </a:lnTo>
                  <a:lnTo>
                    <a:pt x="2469357" y="159544"/>
                  </a:lnTo>
                  <a:lnTo>
                    <a:pt x="2459832" y="188119"/>
                  </a:lnTo>
                  <a:lnTo>
                    <a:pt x="2436019" y="219075"/>
                  </a:lnTo>
                  <a:lnTo>
                    <a:pt x="2402682" y="245269"/>
                  </a:lnTo>
                  <a:lnTo>
                    <a:pt x="2333625" y="259556"/>
                  </a:lnTo>
                  <a:lnTo>
                    <a:pt x="2124075" y="278606"/>
                  </a:lnTo>
                  <a:lnTo>
                    <a:pt x="1971675" y="290513"/>
                  </a:lnTo>
                  <a:lnTo>
                    <a:pt x="1757363" y="316706"/>
                  </a:lnTo>
                  <a:lnTo>
                    <a:pt x="1471613" y="361950"/>
                  </a:lnTo>
                  <a:lnTo>
                    <a:pt x="1340644" y="383381"/>
                  </a:lnTo>
                  <a:lnTo>
                    <a:pt x="1143000" y="407194"/>
                  </a:lnTo>
                  <a:lnTo>
                    <a:pt x="819150" y="450056"/>
                  </a:lnTo>
                  <a:lnTo>
                    <a:pt x="557213" y="490538"/>
                  </a:lnTo>
                  <a:lnTo>
                    <a:pt x="276225" y="538163"/>
                  </a:lnTo>
                  <a:lnTo>
                    <a:pt x="0" y="588169"/>
                  </a:lnTo>
                  <a:lnTo>
                    <a:pt x="19050" y="454819"/>
                  </a:lnTo>
                  <a:lnTo>
                    <a:pt x="283369" y="409575"/>
                  </a:lnTo>
                  <a:lnTo>
                    <a:pt x="476250" y="369094"/>
                  </a:lnTo>
                  <a:lnTo>
                    <a:pt x="709613" y="321469"/>
                  </a:lnTo>
                  <a:lnTo>
                    <a:pt x="947738" y="2714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72">
              <a:extLst>
                <a:ext uri="{FF2B5EF4-FFF2-40B4-BE49-F238E27FC236}">
                  <a16:creationId xmlns:a16="http://schemas.microsoft.com/office/drawing/2014/main" id="{A71ED727-1792-4AD8-A3C1-6F761062519A}"/>
                </a:ext>
              </a:extLst>
            </p:cNvPr>
            <p:cNvSpPr/>
            <p:nvPr/>
          </p:nvSpPr>
          <p:spPr>
            <a:xfrm>
              <a:off x="5481638" y="3059113"/>
              <a:ext cx="536575" cy="1298575"/>
            </a:xfrm>
            <a:custGeom>
              <a:avLst/>
              <a:gdLst>
                <a:gd name="connsiteX0" fmla="*/ 400050 w 535781"/>
                <a:gd name="connsiteY0" fmla="*/ 564357 h 1297782"/>
                <a:gd name="connsiteX1" fmla="*/ 454818 w 535781"/>
                <a:gd name="connsiteY1" fmla="*/ 354807 h 1297782"/>
                <a:gd name="connsiteX2" fmla="*/ 464343 w 535781"/>
                <a:gd name="connsiteY2" fmla="*/ 323850 h 1297782"/>
                <a:gd name="connsiteX3" fmla="*/ 473868 w 535781"/>
                <a:gd name="connsiteY3" fmla="*/ 314325 h 1297782"/>
                <a:gd name="connsiteX4" fmla="*/ 495300 w 535781"/>
                <a:gd name="connsiteY4" fmla="*/ 302419 h 1297782"/>
                <a:gd name="connsiteX5" fmla="*/ 521493 w 535781"/>
                <a:gd name="connsiteY5" fmla="*/ 278607 h 1297782"/>
                <a:gd name="connsiteX6" fmla="*/ 531018 w 535781"/>
                <a:gd name="connsiteY6" fmla="*/ 261938 h 1297782"/>
                <a:gd name="connsiteX7" fmla="*/ 535781 w 535781"/>
                <a:gd name="connsiteY7" fmla="*/ 242888 h 1297782"/>
                <a:gd name="connsiteX8" fmla="*/ 531018 w 535781"/>
                <a:gd name="connsiteY8" fmla="*/ 228600 h 1297782"/>
                <a:gd name="connsiteX9" fmla="*/ 514350 w 535781"/>
                <a:gd name="connsiteY9" fmla="*/ 211932 h 1297782"/>
                <a:gd name="connsiteX10" fmla="*/ 459581 w 535781"/>
                <a:gd name="connsiteY10" fmla="*/ 169069 h 1297782"/>
                <a:gd name="connsiteX11" fmla="*/ 388143 w 535781"/>
                <a:gd name="connsiteY11" fmla="*/ 119063 h 1297782"/>
                <a:gd name="connsiteX12" fmla="*/ 307181 w 535781"/>
                <a:gd name="connsiteY12" fmla="*/ 69057 h 1297782"/>
                <a:gd name="connsiteX13" fmla="*/ 230981 w 535781"/>
                <a:gd name="connsiteY13" fmla="*/ 21432 h 1297782"/>
                <a:gd name="connsiteX14" fmla="*/ 197643 w 535781"/>
                <a:gd name="connsiteY14" fmla="*/ 0 h 1297782"/>
                <a:gd name="connsiteX15" fmla="*/ 69056 w 535781"/>
                <a:gd name="connsiteY15" fmla="*/ 30957 h 1297782"/>
                <a:gd name="connsiteX16" fmla="*/ 107156 w 535781"/>
                <a:gd name="connsiteY16" fmla="*/ 78582 h 1297782"/>
                <a:gd name="connsiteX17" fmla="*/ 123825 w 535781"/>
                <a:gd name="connsiteY17" fmla="*/ 102394 h 1297782"/>
                <a:gd name="connsiteX18" fmla="*/ 150018 w 535781"/>
                <a:gd name="connsiteY18" fmla="*/ 147638 h 1297782"/>
                <a:gd name="connsiteX19" fmla="*/ 166687 w 535781"/>
                <a:gd name="connsiteY19" fmla="*/ 183357 h 1297782"/>
                <a:gd name="connsiteX20" fmla="*/ 183356 w 535781"/>
                <a:gd name="connsiteY20" fmla="*/ 233363 h 1297782"/>
                <a:gd name="connsiteX21" fmla="*/ 192881 w 535781"/>
                <a:gd name="connsiteY21" fmla="*/ 285750 h 1297782"/>
                <a:gd name="connsiteX22" fmla="*/ 195262 w 535781"/>
                <a:gd name="connsiteY22" fmla="*/ 340519 h 1297782"/>
                <a:gd name="connsiteX23" fmla="*/ 188118 w 535781"/>
                <a:gd name="connsiteY23" fmla="*/ 452438 h 1297782"/>
                <a:gd name="connsiteX24" fmla="*/ 161925 w 535781"/>
                <a:gd name="connsiteY24" fmla="*/ 661988 h 1297782"/>
                <a:gd name="connsiteX25" fmla="*/ 152400 w 535781"/>
                <a:gd name="connsiteY25" fmla="*/ 726282 h 1297782"/>
                <a:gd name="connsiteX26" fmla="*/ 135731 w 535781"/>
                <a:gd name="connsiteY26" fmla="*/ 804863 h 1297782"/>
                <a:gd name="connsiteX27" fmla="*/ 102393 w 535781"/>
                <a:gd name="connsiteY27" fmla="*/ 938213 h 1297782"/>
                <a:gd name="connsiteX28" fmla="*/ 30956 w 535781"/>
                <a:gd name="connsiteY28" fmla="*/ 1193007 h 1297782"/>
                <a:gd name="connsiteX29" fmla="*/ 0 w 535781"/>
                <a:gd name="connsiteY29" fmla="*/ 1297782 h 1297782"/>
                <a:gd name="connsiteX30" fmla="*/ 228600 w 535781"/>
                <a:gd name="connsiteY30" fmla="*/ 1264444 h 1297782"/>
                <a:gd name="connsiteX31" fmla="*/ 400050 w 535781"/>
                <a:gd name="connsiteY31" fmla="*/ 564357 h 12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35781" h="1297782">
                  <a:moveTo>
                    <a:pt x="400050" y="564357"/>
                  </a:moveTo>
                  <a:lnTo>
                    <a:pt x="454818" y="354807"/>
                  </a:lnTo>
                  <a:lnTo>
                    <a:pt x="464343" y="323850"/>
                  </a:lnTo>
                  <a:lnTo>
                    <a:pt x="473868" y="314325"/>
                  </a:lnTo>
                  <a:lnTo>
                    <a:pt x="495300" y="302419"/>
                  </a:lnTo>
                  <a:lnTo>
                    <a:pt x="521493" y="278607"/>
                  </a:lnTo>
                  <a:lnTo>
                    <a:pt x="531018" y="261938"/>
                  </a:lnTo>
                  <a:lnTo>
                    <a:pt x="535781" y="242888"/>
                  </a:lnTo>
                  <a:lnTo>
                    <a:pt x="531018" y="228600"/>
                  </a:lnTo>
                  <a:lnTo>
                    <a:pt x="514350" y="211932"/>
                  </a:lnTo>
                  <a:lnTo>
                    <a:pt x="459581" y="169069"/>
                  </a:lnTo>
                  <a:lnTo>
                    <a:pt x="388143" y="119063"/>
                  </a:lnTo>
                  <a:lnTo>
                    <a:pt x="307181" y="69057"/>
                  </a:lnTo>
                  <a:lnTo>
                    <a:pt x="230981" y="21432"/>
                  </a:lnTo>
                  <a:lnTo>
                    <a:pt x="197643" y="0"/>
                  </a:lnTo>
                  <a:lnTo>
                    <a:pt x="69056" y="30957"/>
                  </a:lnTo>
                  <a:lnTo>
                    <a:pt x="107156" y="78582"/>
                  </a:lnTo>
                  <a:lnTo>
                    <a:pt x="123825" y="102394"/>
                  </a:lnTo>
                  <a:lnTo>
                    <a:pt x="150018" y="147638"/>
                  </a:lnTo>
                  <a:lnTo>
                    <a:pt x="166687" y="183357"/>
                  </a:lnTo>
                  <a:lnTo>
                    <a:pt x="183356" y="233363"/>
                  </a:lnTo>
                  <a:lnTo>
                    <a:pt x="192881" y="285750"/>
                  </a:lnTo>
                  <a:cubicBezTo>
                    <a:pt x="193675" y="304006"/>
                    <a:pt x="194468" y="322263"/>
                    <a:pt x="195262" y="340519"/>
                  </a:cubicBezTo>
                  <a:lnTo>
                    <a:pt x="188118" y="452438"/>
                  </a:lnTo>
                  <a:lnTo>
                    <a:pt x="161925" y="661988"/>
                  </a:lnTo>
                  <a:lnTo>
                    <a:pt x="152400" y="726282"/>
                  </a:lnTo>
                  <a:lnTo>
                    <a:pt x="135731" y="804863"/>
                  </a:lnTo>
                  <a:lnTo>
                    <a:pt x="102393" y="938213"/>
                  </a:lnTo>
                  <a:lnTo>
                    <a:pt x="30956" y="1193007"/>
                  </a:lnTo>
                  <a:lnTo>
                    <a:pt x="0" y="1297782"/>
                  </a:lnTo>
                  <a:lnTo>
                    <a:pt x="228600" y="1264444"/>
                  </a:lnTo>
                  <a:lnTo>
                    <a:pt x="400050" y="5643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73">
              <a:extLst>
                <a:ext uri="{FF2B5EF4-FFF2-40B4-BE49-F238E27FC236}">
                  <a16:creationId xmlns:a16="http://schemas.microsoft.com/office/drawing/2014/main" id="{1047FEAA-4952-4C44-BE4D-90121FB77ACF}"/>
                </a:ext>
              </a:extLst>
            </p:cNvPr>
            <p:cNvSpPr/>
            <p:nvPr/>
          </p:nvSpPr>
          <p:spPr>
            <a:xfrm>
              <a:off x="2768600" y="4191000"/>
              <a:ext cx="4541838" cy="663575"/>
            </a:xfrm>
            <a:custGeom>
              <a:avLst/>
              <a:gdLst>
                <a:gd name="connsiteX0" fmla="*/ 1996751 w 4542142"/>
                <a:gd name="connsiteY0" fmla="*/ 160487 h 664340"/>
                <a:gd name="connsiteX1" fmla="*/ 2202024 w 4542142"/>
                <a:gd name="connsiteY1" fmla="*/ 138093 h 664340"/>
                <a:gd name="connsiteX2" fmla="*/ 2433423 w 4542142"/>
                <a:gd name="connsiteY2" fmla="*/ 123164 h 664340"/>
                <a:gd name="connsiteX3" fmla="*/ 2664823 w 4542142"/>
                <a:gd name="connsiteY3" fmla="*/ 108235 h 664340"/>
                <a:gd name="connsiteX4" fmla="*/ 2739467 w 4542142"/>
                <a:gd name="connsiteY4" fmla="*/ 104503 h 664340"/>
                <a:gd name="connsiteX5" fmla="*/ 2948473 w 4542142"/>
                <a:gd name="connsiteY5" fmla="*/ 82109 h 664340"/>
                <a:gd name="connsiteX6" fmla="*/ 3179872 w 4542142"/>
                <a:gd name="connsiteY6" fmla="*/ 82109 h 664340"/>
                <a:gd name="connsiteX7" fmla="*/ 3362752 w 4542142"/>
                <a:gd name="connsiteY7" fmla="*/ 78377 h 664340"/>
                <a:gd name="connsiteX8" fmla="*/ 3564294 w 4542142"/>
                <a:gd name="connsiteY8" fmla="*/ 70913 h 664340"/>
                <a:gd name="connsiteX9" fmla="*/ 3691190 w 4542142"/>
                <a:gd name="connsiteY9" fmla="*/ 63448 h 664340"/>
                <a:gd name="connsiteX10" fmla="*/ 3788228 w 4542142"/>
                <a:gd name="connsiteY10" fmla="*/ 44787 h 664340"/>
                <a:gd name="connsiteX11" fmla="*/ 3888999 w 4542142"/>
                <a:gd name="connsiteY11" fmla="*/ 14929 h 664340"/>
                <a:gd name="connsiteX12" fmla="*/ 3948715 w 4542142"/>
                <a:gd name="connsiteY12" fmla="*/ 0 h 664340"/>
                <a:gd name="connsiteX13" fmla="*/ 3971108 w 4542142"/>
                <a:gd name="connsiteY13" fmla="*/ 0 h 664340"/>
                <a:gd name="connsiteX14" fmla="*/ 4083076 w 4542142"/>
                <a:gd name="connsiteY14" fmla="*/ 26126 h 664340"/>
                <a:gd name="connsiteX15" fmla="*/ 4232365 w 4542142"/>
                <a:gd name="connsiteY15" fmla="*/ 52251 h 664340"/>
                <a:gd name="connsiteX16" fmla="*/ 4318207 w 4542142"/>
                <a:gd name="connsiteY16" fmla="*/ 85842 h 664340"/>
                <a:gd name="connsiteX17" fmla="*/ 4377923 w 4542142"/>
                <a:gd name="connsiteY17" fmla="*/ 115700 h 664340"/>
                <a:gd name="connsiteX18" fmla="*/ 4422710 w 4542142"/>
                <a:gd name="connsiteY18" fmla="*/ 141825 h 664340"/>
                <a:gd name="connsiteX19" fmla="*/ 4474961 w 4542142"/>
                <a:gd name="connsiteY19" fmla="*/ 179148 h 664340"/>
                <a:gd name="connsiteX20" fmla="*/ 4504819 w 4542142"/>
                <a:gd name="connsiteY20" fmla="*/ 205273 h 664340"/>
                <a:gd name="connsiteX21" fmla="*/ 4527213 w 4542142"/>
                <a:gd name="connsiteY21" fmla="*/ 231399 h 664340"/>
                <a:gd name="connsiteX22" fmla="*/ 4538409 w 4542142"/>
                <a:gd name="connsiteY22" fmla="*/ 257525 h 664340"/>
                <a:gd name="connsiteX23" fmla="*/ 4542142 w 4542142"/>
                <a:gd name="connsiteY23" fmla="*/ 279918 h 664340"/>
                <a:gd name="connsiteX24" fmla="*/ 4534677 w 4542142"/>
                <a:gd name="connsiteY24" fmla="*/ 306044 h 664340"/>
                <a:gd name="connsiteX25" fmla="*/ 4516016 w 4542142"/>
                <a:gd name="connsiteY25" fmla="*/ 328438 h 664340"/>
                <a:gd name="connsiteX26" fmla="*/ 4478694 w 4542142"/>
                <a:gd name="connsiteY26" fmla="*/ 339634 h 664340"/>
                <a:gd name="connsiteX27" fmla="*/ 4381655 w 4542142"/>
                <a:gd name="connsiteY27" fmla="*/ 350831 h 664340"/>
                <a:gd name="connsiteX28" fmla="*/ 4314475 w 4542142"/>
                <a:gd name="connsiteY28" fmla="*/ 350831 h 664340"/>
                <a:gd name="connsiteX29" fmla="*/ 4079343 w 4542142"/>
                <a:gd name="connsiteY29" fmla="*/ 324705 h 664340"/>
                <a:gd name="connsiteX30" fmla="*/ 3750906 w 4542142"/>
                <a:gd name="connsiteY30" fmla="*/ 302312 h 664340"/>
                <a:gd name="connsiteX31" fmla="*/ 3426200 w 4542142"/>
                <a:gd name="connsiteY31" fmla="*/ 291115 h 664340"/>
                <a:gd name="connsiteX32" fmla="*/ 3052976 w 4542142"/>
                <a:gd name="connsiteY32" fmla="*/ 283651 h 664340"/>
                <a:gd name="connsiteX33" fmla="*/ 2735735 w 4542142"/>
                <a:gd name="connsiteY33" fmla="*/ 287383 h 664340"/>
                <a:gd name="connsiteX34" fmla="*/ 2444620 w 4542142"/>
                <a:gd name="connsiteY34" fmla="*/ 298580 h 664340"/>
                <a:gd name="connsiteX35" fmla="*/ 2168434 w 4542142"/>
                <a:gd name="connsiteY35" fmla="*/ 317241 h 664340"/>
                <a:gd name="connsiteX36" fmla="*/ 1903445 w 4542142"/>
                <a:gd name="connsiteY36" fmla="*/ 339634 h 664340"/>
                <a:gd name="connsiteX37" fmla="*/ 1634723 w 4542142"/>
                <a:gd name="connsiteY37" fmla="*/ 369492 h 664340"/>
                <a:gd name="connsiteX38" fmla="*/ 1362269 w 4542142"/>
                <a:gd name="connsiteY38" fmla="*/ 410547 h 664340"/>
                <a:gd name="connsiteX39" fmla="*/ 1123405 w 4542142"/>
                <a:gd name="connsiteY39" fmla="*/ 459066 h 664340"/>
                <a:gd name="connsiteX40" fmla="*/ 918132 w 4542142"/>
                <a:gd name="connsiteY40" fmla="*/ 507585 h 664340"/>
                <a:gd name="connsiteX41" fmla="*/ 701662 w 4542142"/>
                <a:gd name="connsiteY41" fmla="*/ 563569 h 664340"/>
                <a:gd name="connsiteX42" fmla="*/ 649410 w 4542142"/>
                <a:gd name="connsiteY42" fmla="*/ 582230 h 664340"/>
                <a:gd name="connsiteX43" fmla="*/ 612088 w 4542142"/>
                <a:gd name="connsiteY43" fmla="*/ 604624 h 664340"/>
                <a:gd name="connsiteX44" fmla="*/ 529978 w 4542142"/>
                <a:gd name="connsiteY44" fmla="*/ 634482 h 664340"/>
                <a:gd name="connsiteX45" fmla="*/ 462798 w 4542142"/>
                <a:gd name="connsiteY45" fmla="*/ 656875 h 664340"/>
                <a:gd name="connsiteX46" fmla="*/ 421743 w 4542142"/>
                <a:gd name="connsiteY46" fmla="*/ 664340 h 664340"/>
                <a:gd name="connsiteX47" fmla="*/ 391885 w 4542142"/>
                <a:gd name="connsiteY47" fmla="*/ 664340 h 664340"/>
                <a:gd name="connsiteX48" fmla="*/ 350831 w 4542142"/>
                <a:gd name="connsiteY48" fmla="*/ 653143 h 664340"/>
                <a:gd name="connsiteX49" fmla="*/ 287383 w 4542142"/>
                <a:gd name="connsiteY49" fmla="*/ 627017 h 664340"/>
                <a:gd name="connsiteX50" fmla="*/ 190344 w 4542142"/>
                <a:gd name="connsiteY50" fmla="*/ 563569 h 664340"/>
                <a:gd name="connsiteX51" fmla="*/ 130628 w 4542142"/>
                <a:gd name="connsiteY51" fmla="*/ 518782 h 664340"/>
                <a:gd name="connsiteX52" fmla="*/ 100770 w 4542142"/>
                <a:gd name="connsiteY52" fmla="*/ 492656 h 664340"/>
                <a:gd name="connsiteX53" fmla="*/ 74645 w 4542142"/>
                <a:gd name="connsiteY53" fmla="*/ 462798 h 664340"/>
                <a:gd name="connsiteX54" fmla="*/ 48519 w 4542142"/>
                <a:gd name="connsiteY54" fmla="*/ 425476 h 664340"/>
                <a:gd name="connsiteX55" fmla="*/ 33590 w 4542142"/>
                <a:gd name="connsiteY55" fmla="*/ 395618 h 664340"/>
                <a:gd name="connsiteX56" fmla="*/ 22393 w 4542142"/>
                <a:gd name="connsiteY56" fmla="*/ 365760 h 664340"/>
                <a:gd name="connsiteX57" fmla="*/ 7464 w 4542142"/>
                <a:gd name="connsiteY57" fmla="*/ 317241 h 664340"/>
                <a:gd name="connsiteX58" fmla="*/ 0 w 4542142"/>
                <a:gd name="connsiteY58" fmla="*/ 272454 h 664340"/>
                <a:gd name="connsiteX59" fmla="*/ 3732 w 4542142"/>
                <a:gd name="connsiteY59" fmla="*/ 257525 h 664340"/>
                <a:gd name="connsiteX60" fmla="*/ 7464 w 4542142"/>
                <a:gd name="connsiteY60" fmla="*/ 246328 h 664340"/>
                <a:gd name="connsiteX61" fmla="*/ 22393 w 4542142"/>
                <a:gd name="connsiteY61" fmla="*/ 235131 h 664340"/>
                <a:gd name="connsiteX62" fmla="*/ 52251 w 4542142"/>
                <a:gd name="connsiteY62" fmla="*/ 242596 h 664340"/>
                <a:gd name="connsiteX63" fmla="*/ 82109 w 4542142"/>
                <a:gd name="connsiteY63" fmla="*/ 268722 h 664340"/>
                <a:gd name="connsiteX64" fmla="*/ 108235 w 4542142"/>
                <a:gd name="connsiteY64" fmla="*/ 302312 h 664340"/>
                <a:gd name="connsiteX65" fmla="*/ 134360 w 4542142"/>
                <a:gd name="connsiteY65" fmla="*/ 328438 h 664340"/>
                <a:gd name="connsiteX66" fmla="*/ 179147 w 4542142"/>
                <a:gd name="connsiteY66" fmla="*/ 358295 h 664340"/>
                <a:gd name="connsiteX67" fmla="*/ 227667 w 4542142"/>
                <a:gd name="connsiteY67" fmla="*/ 376957 h 664340"/>
                <a:gd name="connsiteX68" fmla="*/ 283650 w 4542142"/>
                <a:gd name="connsiteY68" fmla="*/ 391886 h 664340"/>
                <a:gd name="connsiteX69" fmla="*/ 343366 w 4542142"/>
                <a:gd name="connsiteY69" fmla="*/ 395618 h 664340"/>
                <a:gd name="connsiteX70" fmla="*/ 388153 w 4542142"/>
                <a:gd name="connsiteY70" fmla="*/ 395618 h 664340"/>
                <a:gd name="connsiteX71" fmla="*/ 485192 w 4542142"/>
                <a:gd name="connsiteY71" fmla="*/ 380689 h 664340"/>
                <a:gd name="connsiteX72" fmla="*/ 813629 w 4542142"/>
                <a:gd name="connsiteY72" fmla="*/ 328438 h 664340"/>
                <a:gd name="connsiteX73" fmla="*/ 1257766 w 4542142"/>
                <a:gd name="connsiteY73" fmla="*/ 257525 h 664340"/>
                <a:gd name="connsiteX74" fmla="*/ 1451843 w 4542142"/>
                <a:gd name="connsiteY74" fmla="*/ 220202 h 664340"/>
                <a:gd name="connsiteX75" fmla="*/ 1795209 w 4542142"/>
                <a:gd name="connsiteY75" fmla="*/ 179148 h 664340"/>
                <a:gd name="connsiteX76" fmla="*/ 1996751 w 4542142"/>
                <a:gd name="connsiteY76" fmla="*/ 160487 h 664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4542142" h="664340">
                  <a:moveTo>
                    <a:pt x="1996751" y="160487"/>
                  </a:moveTo>
                  <a:lnTo>
                    <a:pt x="2202024" y="138093"/>
                  </a:lnTo>
                  <a:lnTo>
                    <a:pt x="2433423" y="123164"/>
                  </a:lnTo>
                  <a:lnTo>
                    <a:pt x="2664823" y="108235"/>
                  </a:lnTo>
                  <a:lnTo>
                    <a:pt x="2739467" y="104503"/>
                  </a:lnTo>
                  <a:lnTo>
                    <a:pt x="2948473" y="82109"/>
                  </a:lnTo>
                  <a:lnTo>
                    <a:pt x="3179872" y="82109"/>
                  </a:lnTo>
                  <a:lnTo>
                    <a:pt x="3362752" y="78377"/>
                  </a:lnTo>
                  <a:lnTo>
                    <a:pt x="3564294" y="70913"/>
                  </a:lnTo>
                  <a:lnTo>
                    <a:pt x="3691190" y="63448"/>
                  </a:lnTo>
                  <a:lnTo>
                    <a:pt x="3788228" y="44787"/>
                  </a:lnTo>
                  <a:lnTo>
                    <a:pt x="3888999" y="14929"/>
                  </a:lnTo>
                  <a:lnTo>
                    <a:pt x="3948715" y="0"/>
                  </a:lnTo>
                  <a:lnTo>
                    <a:pt x="3971108" y="0"/>
                  </a:lnTo>
                  <a:lnTo>
                    <a:pt x="4083076" y="26126"/>
                  </a:lnTo>
                  <a:lnTo>
                    <a:pt x="4232365" y="52251"/>
                  </a:lnTo>
                  <a:lnTo>
                    <a:pt x="4318207" y="85842"/>
                  </a:lnTo>
                  <a:lnTo>
                    <a:pt x="4377923" y="115700"/>
                  </a:lnTo>
                  <a:lnTo>
                    <a:pt x="4422710" y="141825"/>
                  </a:lnTo>
                  <a:lnTo>
                    <a:pt x="4474961" y="179148"/>
                  </a:lnTo>
                  <a:lnTo>
                    <a:pt x="4504819" y="205273"/>
                  </a:lnTo>
                  <a:lnTo>
                    <a:pt x="4527213" y="231399"/>
                  </a:lnTo>
                  <a:lnTo>
                    <a:pt x="4538409" y="257525"/>
                  </a:lnTo>
                  <a:lnTo>
                    <a:pt x="4542142" y="279918"/>
                  </a:lnTo>
                  <a:lnTo>
                    <a:pt x="4534677" y="306044"/>
                  </a:lnTo>
                  <a:lnTo>
                    <a:pt x="4516016" y="328438"/>
                  </a:lnTo>
                  <a:lnTo>
                    <a:pt x="4478694" y="339634"/>
                  </a:lnTo>
                  <a:lnTo>
                    <a:pt x="4381655" y="350831"/>
                  </a:lnTo>
                  <a:lnTo>
                    <a:pt x="4314475" y="350831"/>
                  </a:lnTo>
                  <a:lnTo>
                    <a:pt x="4079343" y="324705"/>
                  </a:lnTo>
                  <a:lnTo>
                    <a:pt x="3750906" y="302312"/>
                  </a:lnTo>
                  <a:lnTo>
                    <a:pt x="3426200" y="291115"/>
                  </a:lnTo>
                  <a:lnTo>
                    <a:pt x="3052976" y="283651"/>
                  </a:lnTo>
                  <a:lnTo>
                    <a:pt x="2735735" y="287383"/>
                  </a:lnTo>
                  <a:lnTo>
                    <a:pt x="2444620" y="298580"/>
                  </a:lnTo>
                  <a:lnTo>
                    <a:pt x="2168434" y="317241"/>
                  </a:lnTo>
                  <a:lnTo>
                    <a:pt x="1903445" y="339634"/>
                  </a:lnTo>
                  <a:lnTo>
                    <a:pt x="1634723" y="369492"/>
                  </a:lnTo>
                  <a:lnTo>
                    <a:pt x="1362269" y="410547"/>
                  </a:lnTo>
                  <a:lnTo>
                    <a:pt x="1123405" y="459066"/>
                  </a:lnTo>
                  <a:lnTo>
                    <a:pt x="918132" y="507585"/>
                  </a:lnTo>
                  <a:lnTo>
                    <a:pt x="701662" y="563569"/>
                  </a:lnTo>
                  <a:lnTo>
                    <a:pt x="649410" y="582230"/>
                  </a:lnTo>
                  <a:lnTo>
                    <a:pt x="612088" y="604624"/>
                  </a:lnTo>
                  <a:lnTo>
                    <a:pt x="529978" y="634482"/>
                  </a:lnTo>
                  <a:lnTo>
                    <a:pt x="462798" y="656875"/>
                  </a:lnTo>
                  <a:lnTo>
                    <a:pt x="421743" y="664340"/>
                  </a:lnTo>
                  <a:lnTo>
                    <a:pt x="391885" y="664340"/>
                  </a:lnTo>
                  <a:lnTo>
                    <a:pt x="350831" y="653143"/>
                  </a:lnTo>
                  <a:lnTo>
                    <a:pt x="287383" y="627017"/>
                  </a:lnTo>
                  <a:lnTo>
                    <a:pt x="190344" y="563569"/>
                  </a:lnTo>
                  <a:lnTo>
                    <a:pt x="130628" y="518782"/>
                  </a:lnTo>
                  <a:lnTo>
                    <a:pt x="100770" y="492656"/>
                  </a:lnTo>
                  <a:lnTo>
                    <a:pt x="74645" y="462798"/>
                  </a:lnTo>
                  <a:lnTo>
                    <a:pt x="48519" y="425476"/>
                  </a:lnTo>
                  <a:lnTo>
                    <a:pt x="33590" y="395618"/>
                  </a:lnTo>
                  <a:lnTo>
                    <a:pt x="22393" y="365760"/>
                  </a:lnTo>
                  <a:lnTo>
                    <a:pt x="7464" y="317241"/>
                  </a:lnTo>
                  <a:lnTo>
                    <a:pt x="0" y="272454"/>
                  </a:lnTo>
                  <a:lnTo>
                    <a:pt x="3732" y="257525"/>
                  </a:lnTo>
                  <a:lnTo>
                    <a:pt x="7464" y="246328"/>
                  </a:lnTo>
                  <a:lnTo>
                    <a:pt x="22393" y="235131"/>
                  </a:lnTo>
                  <a:lnTo>
                    <a:pt x="52251" y="242596"/>
                  </a:lnTo>
                  <a:lnTo>
                    <a:pt x="82109" y="268722"/>
                  </a:lnTo>
                  <a:lnTo>
                    <a:pt x="108235" y="302312"/>
                  </a:lnTo>
                  <a:lnTo>
                    <a:pt x="134360" y="328438"/>
                  </a:lnTo>
                  <a:lnTo>
                    <a:pt x="179147" y="358295"/>
                  </a:lnTo>
                  <a:lnTo>
                    <a:pt x="227667" y="376957"/>
                  </a:lnTo>
                  <a:lnTo>
                    <a:pt x="283650" y="391886"/>
                  </a:lnTo>
                  <a:lnTo>
                    <a:pt x="343366" y="395618"/>
                  </a:lnTo>
                  <a:lnTo>
                    <a:pt x="388153" y="395618"/>
                  </a:lnTo>
                  <a:lnTo>
                    <a:pt x="485192" y="380689"/>
                  </a:lnTo>
                  <a:lnTo>
                    <a:pt x="813629" y="328438"/>
                  </a:lnTo>
                  <a:lnTo>
                    <a:pt x="1257766" y="257525"/>
                  </a:lnTo>
                  <a:lnTo>
                    <a:pt x="1451843" y="220202"/>
                  </a:lnTo>
                  <a:lnTo>
                    <a:pt x="1795209" y="179148"/>
                  </a:lnTo>
                  <a:lnTo>
                    <a:pt x="1996751" y="16048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3848DFFC-A4EE-4BE4-80E1-11027EB24F70}"/>
              </a:ext>
            </a:extLst>
          </p:cNvPr>
          <p:cNvGrpSpPr/>
          <p:nvPr/>
        </p:nvGrpSpPr>
        <p:grpSpPr>
          <a:xfrm>
            <a:off x="2616200" y="1428750"/>
            <a:ext cx="4541838" cy="4638675"/>
            <a:chOff x="2616200" y="1428750"/>
            <a:chExt cx="4541838" cy="4638675"/>
          </a:xfrm>
        </p:grpSpPr>
        <p:sp>
          <p:nvSpPr>
            <p:cNvPr id="19" name="フリーフォーム 69">
              <a:extLst>
                <a:ext uri="{FF2B5EF4-FFF2-40B4-BE49-F238E27FC236}">
                  <a16:creationId xmlns:a16="http://schemas.microsoft.com/office/drawing/2014/main" id="{DD6078F4-6AFC-4DC1-A673-7435CA46BB09}"/>
                </a:ext>
              </a:extLst>
            </p:cNvPr>
            <p:cNvSpPr/>
            <p:nvPr/>
          </p:nvSpPr>
          <p:spPr>
            <a:xfrm>
              <a:off x="3790950" y="1428750"/>
              <a:ext cx="1912938" cy="1181100"/>
            </a:xfrm>
            <a:custGeom>
              <a:avLst/>
              <a:gdLst>
                <a:gd name="connsiteX0" fmla="*/ 821531 w 1912144"/>
                <a:gd name="connsiteY0" fmla="*/ 631031 h 1181100"/>
                <a:gd name="connsiteX1" fmla="*/ 1219200 w 1912144"/>
                <a:gd name="connsiteY1" fmla="*/ 364331 h 1181100"/>
                <a:gd name="connsiteX2" fmla="*/ 1319213 w 1912144"/>
                <a:gd name="connsiteY2" fmla="*/ 295275 h 1181100"/>
                <a:gd name="connsiteX3" fmla="*/ 1340644 w 1912144"/>
                <a:gd name="connsiteY3" fmla="*/ 273844 h 1181100"/>
                <a:gd name="connsiteX4" fmla="*/ 1354931 w 1912144"/>
                <a:gd name="connsiteY4" fmla="*/ 242888 h 1181100"/>
                <a:gd name="connsiteX5" fmla="*/ 1362075 w 1912144"/>
                <a:gd name="connsiteY5" fmla="*/ 221456 h 1181100"/>
                <a:gd name="connsiteX6" fmla="*/ 1364456 w 1912144"/>
                <a:gd name="connsiteY6" fmla="*/ 195263 h 1181100"/>
                <a:gd name="connsiteX7" fmla="*/ 1364456 w 1912144"/>
                <a:gd name="connsiteY7" fmla="*/ 180975 h 1181100"/>
                <a:gd name="connsiteX8" fmla="*/ 1359694 w 1912144"/>
                <a:gd name="connsiteY8" fmla="*/ 150019 h 1181100"/>
                <a:gd name="connsiteX9" fmla="*/ 1347788 w 1912144"/>
                <a:gd name="connsiteY9" fmla="*/ 128588 h 1181100"/>
                <a:gd name="connsiteX10" fmla="*/ 1328738 w 1912144"/>
                <a:gd name="connsiteY10" fmla="*/ 107156 h 1181100"/>
                <a:gd name="connsiteX11" fmla="*/ 1307306 w 1912144"/>
                <a:gd name="connsiteY11" fmla="*/ 88106 h 1181100"/>
                <a:gd name="connsiteX12" fmla="*/ 1283494 w 1912144"/>
                <a:gd name="connsiteY12" fmla="*/ 69056 h 1181100"/>
                <a:gd name="connsiteX13" fmla="*/ 1269206 w 1912144"/>
                <a:gd name="connsiteY13" fmla="*/ 59531 h 1181100"/>
                <a:gd name="connsiteX14" fmla="*/ 1259681 w 1912144"/>
                <a:gd name="connsiteY14" fmla="*/ 45244 h 1181100"/>
                <a:gd name="connsiteX15" fmla="*/ 1254919 w 1912144"/>
                <a:gd name="connsiteY15" fmla="*/ 23813 h 1181100"/>
                <a:gd name="connsiteX16" fmla="*/ 1254919 w 1912144"/>
                <a:gd name="connsiteY16" fmla="*/ 11906 h 1181100"/>
                <a:gd name="connsiteX17" fmla="*/ 1262063 w 1912144"/>
                <a:gd name="connsiteY17" fmla="*/ 0 h 1181100"/>
                <a:gd name="connsiteX18" fmla="*/ 1273969 w 1912144"/>
                <a:gd name="connsiteY18" fmla="*/ 0 h 1181100"/>
                <a:gd name="connsiteX19" fmla="*/ 1297781 w 1912144"/>
                <a:gd name="connsiteY19" fmla="*/ 9525 h 1181100"/>
                <a:gd name="connsiteX20" fmla="*/ 1333500 w 1912144"/>
                <a:gd name="connsiteY20" fmla="*/ 16669 h 1181100"/>
                <a:gd name="connsiteX21" fmla="*/ 1404938 w 1912144"/>
                <a:gd name="connsiteY21" fmla="*/ 26194 h 1181100"/>
                <a:gd name="connsiteX22" fmla="*/ 1485900 w 1912144"/>
                <a:gd name="connsiteY22" fmla="*/ 45244 h 1181100"/>
                <a:gd name="connsiteX23" fmla="*/ 1550194 w 1912144"/>
                <a:gd name="connsiteY23" fmla="*/ 64294 h 1181100"/>
                <a:gd name="connsiteX24" fmla="*/ 1600200 w 1912144"/>
                <a:gd name="connsiteY24" fmla="*/ 85725 h 1181100"/>
                <a:gd name="connsiteX25" fmla="*/ 1635919 w 1912144"/>
                <a:gd name="connsiteY25" fmla="*/ 104775 h 1181100"/>
                <a:gd name="connsiteX26" fmla="*/ 1695450 w 1912144"/>
                <a:gd name="connsiteY26" fmla="*/ 142875 h 1181100"/>
                <a:gd name="connsiteX27" fmla="*/ 1785938 w 1912144"/>
                <a:gd name="connsiteY27" fmla="*/ 211931 h 1181100"/>
                <a:gd name="connsiteX28" fmla="*/ 1878806 w 1912144"/>
                <a:gd name="connsiteY28" fmla="*/ 290513 h 1181100"/>
                <a:gd name="connsiteX29" fmla="*/ 1900238 w 1912144"/>
                <a:gd name="connsiteY29" fmla="*/ 309563 h 1181100"/>
                <a:gd name="connsiteX30" fmla="*/ 1909763 w 1912144"/>
                <a:gd name="connsiteY30" fmla="*/ 326231 h 1181100"/>
                <a:gd name="connsiteX31" fmla="*/ 1912144 w 1912144"/>
                <a:gd name="connsiteY31" fmla="*/ 345281 h 1181100"/>
                <a:gd name="connsiteX32" fmla="*/ 1907381 w 1912144"/>
                <a:gd name="connsiteY32" fmla="*/ 359569 h 1181100"/>
                <a:gd name="connsiteX33" fmla="*/ 1890713 w 1912144"/>
                <a:gd name="connsiteY33" fmla="*/ 376238 h 1181100"/>
                <a:gd name="connsiteX34" fmla="*/ 1850231 w 1912144"/>
                <a:gd name="connsiteY34" fmla="*/ 388144 h 1181100"/>
                <a:gd name="connsiteX35" fmla="*/ 1809750 w 1912144"/>
                <a:gd name="connsiteY35" fmla="*/ 397669 h 1181100"/>
                <a:gd name="connsiteX36" fmla="*/ 1666875 w 1912144"/>
                <a:gd name="connsiteY36" fmla="*/ 457200 h 1181100"/>
                <a:gd name="connsiteX37" fmla="*/ 1445419 w 1912144"/>
                <a:gd name="connsiteY37" fmla="*/ 550069 h 1181100"/>
                <a:gd name="connsiteX38" fmla="*/ 1169194 w 1912144"/>
                <a:gd name="connsiteY38" fmla="*/ 671513 h 1181100"/>
                <a:gd name="connsiteX39" fmla="*/ 892969 w 1912144"/>
                <a:gd name="connsiteY39" fmla="*/ 795338 h 1181100"/>
                <a:gd name="connsiteX40" fmla="*/ 526256 w 1912144"/>
                <a:gd name="connsiteY40" fmla="*/ 959644 h 1181100"/>
                <a:gd name="connsiteX41" fmla="*/ 185738 w 1912144"/>
                <a:gd name="connsiteY41" fmla="*/ 1116806 h 1181100"/>
                <a:gd name="connsiteX42" fmla="*/ 57150 w 1912144"/>
                <a:gd name="connsiteY42" fmla="*/ 1181100 h 1181100"/>
                <a:gd name="connsiteX43" fmla="*/ 0 w 1912144"/>
                <a:gd name="connsiteY43" fmla="*/ 1131094 h 1181100"/>
                <a:gd name="connsiteX44" fmla="*/ 164306 w 1912144"/>
                <a:gd name="connsiteY44" fmla="*/ 1031081 h 1181100"/>
                <a:gd name="connsiteX45" fmla="*/ 388144 w 1912144"/>
                <a:gd name="connsiteY45" fmla="*/ 900113 h 1181100"/>
                <a:gd name="connsiteX46" fmla="*/ 654844 w 1912144"/>
                <a:gd name="connsiteY46" fmla="*/ 735806 h 1181100"/>
                <a:gd name="connsiteX47" fmla="*/ 821531 w 1912144"/>
                <a:gd name="connsiteY47" fmla="*/ 631031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12144" h="1181100">
                  <a:moveTo>
                    <a:pt x="821531" y="631031"/>
                  </a:moveTo>
                  <a:lnTo>
                    <a:pt x="1219200" y="364331"/>
                  </a:lnTo>
                  <a:lnTo>
                    <a:pt x="1319213" y="295275"/>
                  </a:lnTo>
                  <a:lnTo>
                    <a:pt x="1340644" y="273844"/>
                  </a:lnTo>
                  <a:lnTo>
                    <a:pt x="1354931" y="242888"/>
                  </a:lnTo>
                  <a:lnTo>
                    <a:pt x="1362075" y="221456"/>
                  </a:lnTo>
                  <a:lnTo>
                    <a:pt x="1364456" y="195263"/>
                  </a:lnTo>
                  <a:lnTo>
                    <a:pt x="1364456" y="180975"/>
                  </a:lnTo>
                  <a:lnTo>
                    <a:pt x="1359694" y="150019"/>
                  </a:lnTo>
                  <a:lnTo>
                    <a:pt x="1347788" y="128588"/>
                  </a:lnTo>
                  <a:lnTo>
                    <a:pt x="1328738" y="107156"/>
                  </a:lnTo>
                  <a:lnTo>
                    <a:pt x="1307306" y="88106"/>
                  </a:lnTo>
                  <a:lnTo>
                    <a:pt x="1283494" y="69056"/>
                  </a:lnTo>
                  <a:lnTo>
                    <a:pt x="1269206" y="59531"/>
                  </a:lnTo>
                  <a:lnTo>
                    <a:pt x="1259681" y="45244"/>
                  </a:lnTo>
                  <a:lnTo>
                    <a:pt x="1254919" y="23813"/>
                  </a:lnTo>
                  <a:lnTo>
                    <a:pt x="1254919" y="11906"/>
                  </a:lnTo>
                  <a:lnTo>
                    <a:pt x="1262063" y="0"/>
                  </a:lnTo>
                  <a:lnTo>
                    <a:pt x="1273969" y="0"/>
                  </a:lnTo>
                  <a:lnTo>
                    <a:pt x="1297781" y="9525"/>
                  </a:lnTo>
                  <a:lnTo>
                    <a:pt x="1333500" y="16669"/>
                  </a:lnTo>
                  <a:lnTo>
                    <a:pt x="1404938" y="26194"/>
                  </a:lnTo>
                  <a:lnTo>
                    <a:pt x="1485900" y="45244"/>
                  </a:lnTo>
                  <a:lnTo>
                    <a:pt x="1550194" y="64294"/>
                  </a:lnTo>
                  <a:lnTo>
                    <a:pt x="1600200" y="85725"/>
                  </a:lnTo>
                  <a:lnTo>
                    <a:pt x="1635919" y="104775"/>
                  </a:lnTo>
                  <a:lnTo>
                    <a:pt x="1695450" y="142875"/>
                  </a:lnTo>
                  <a:lnTo>
                    <a:pt x="1785938" y="211931"/>
                  </a:lnTo>
                  <a:lnTo>
                    <a:pt x="1878806" y="290513"/>
                  </a:lnTo>
                  <a:lnTo>
                    <a:pt x="1900238" y="309563"/>
                  </a:lnTo>
                  <a:lnTo>
                    <a:pt x="1909763" y="326231"/>
                  </a:lnTo>
                  <a:lnTo>
                    <a:pt x="1912144" y="345281"/>
                  </a:lnTo>
                  <a:lnTo>
                    <a:pt x="1907381" y="359569"/>
                  </a:lnTo>
                  <a:lnTo>
                    <a:pt x="1890713" y="376238"/>
                  </a:lnTo>
                  <a:lnTo>
                    <a:pt x="1850231" y="388144"/>
                  </a:lnTo>
                  <a:lnTo>
                    <a:pt x="1809750" y="397669"/>
                  </a:lnTo>
                  <a:lnTo>
                    <a:pt x="1666875" y="457200"/>
                  </a:lnTo>
                  <a:lnTo>
                    <a:pt x="1445419" y="550069"/>
                  </a:lnTo>
                  <a:lnTo>
                    <a:pt x="1169194" y="671513"/>
                  </a:lnTo>
                  <a:lnTo>
                    <a:pt x="892969" y="795338"/>
                  </a:lnTo>
                  <a:lnTo>
                    <a:pt x="526256" y="959644"/>
                  </a:lnTo>
                  <a:lnTo>
                    <a:pt x="185738" y="1116806"/>
                  </a:lnTo>
                  <a:lnTo>
                    <a:pt x="57150" y="1181100"/>
                  </a:lnTo>
                  <a:lnTo>
                    <a:pt x="0" y="1131094"/>
                  </a:lnTo>
                  <a:lnTo>
                    <a:pt x="164306" y="1031081"/>
                  </a:lnTo>
                  <a:lnTo>
                    <a:pt x="388144" y="900113"/>
                  </a:lnTo>
                  <a:lnTo>
                    <a:pt x="654844" y="735806"/>
                  </a:lnTo>
                  <a:lnTo>
                    <a:pt x="821531" y="631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74">
              <a:extLst>
                <a:ext uri="{FF2B5EF4-FFF2-40B4-BE49-F238E27FC236}">
                  <a16:creationId xmlns:a16="http://schemas.microsoft.com/office/drawing/2014/main" id="{01A1D93F-2B31-4B99-B602-8F12157649AD}"/>
                </a:ext>
              </a:extLst>
            </p:cNvPr>
            <p:cNvSpPr/>
            <p:nvPr/>
          </p:nvSpPr>
          <p:spPr>
            <a:xfrm>
              <a:off x="5430838" y="4741863"/>
              <a:ext cx="1603375" cy="1325562"/>
            </a:xfrm>
            <a:custGeom>
              <a:avLst/>
              <a:gdLst>
                <a:gd name="connsiteX0" fmla="*/ 602457 w 1602582"/>
                <a:gd name="connsiteY0" fmla="*/ 557212 h 1326356"/>
                <a:gd name="connsiteX1" fmla="*/ 352425 w 1602582"/>
                <a:gd name="connsiteY1" fmla="*/ 350044 h 1326356"/>
                <a:gd name="connsiteX2" fmla="*/ 171450 w 1602582"/>
                <a:gd name="connsiteY2" fmla="*/ 207169 h 1326356"/>
                <a:gd name="connsiteX3" fmla="*/ 14288 w 1602582"/>
                <a:gd name="connsiteY3" fmla="*/ 80962 h 1326356"/>
                <a:gd name="connsiteX4" fmla="*/ 2382 w 1602582"/>
                <a:gd name="connsiteY4" fmla="*/ 69056 h 1326356"/>
                <a:gd name="connsiteX5" fmla="*/ 0 w 1602582"/>
                <a:gd name="connsiteY5" fmla="*/ 50006 h 1326356"/>
                <a:gd name="connsiteX6" fmla="*/ 0 w 1602582"/>
                <a:gd name="connsiteY6" fmla="*/ 28575 h 1326356"/>
                <a:gd name="connsiteX7" fmla="*/ 7144 w 1602582"/>
                <a:gd name="connsiteY7" fmla="*/ 9525 h 1326356"/>
                <a:gd name="connsiteX8" fmla="*/ 26194 w 1602582"/>
                <a:gd name="connsiteY8" fmla="*/ 0 h 1326356"/>
                <a:gd name="connsiteX9" fmla="*/ 52388 w 1602582"/>
                <a:gd name="connsiteY9" fmla="*/ 2381 h 1326356"/>
                <a:gd name="connsiteX10" fmla="*/ 83344 w 1602582"/>
                <a:gd name="connsiteY10" fmla="*/ 9525 h 1326356"/>
                <a:gd name="connsiteX11" fmla="*/ 154782 w 1602582"/>
                <a:gd name="connsiteY11" fmla="*/ 47625 h 1326356"/>
                <a:gd name="connsiteX12" fmla="*/ 309563 w 1602582"/>
                <a:gd name="connsiteY12" fmla="*/ 135731 h 1326356"/>
                <a:gd name="connsiteX13" fmla="*/ 504825 w 1602582"/>
                <a:gd name="connsiteY13" fmla="*/ 240506 h 1326356"/>
                <a:gd name="connsiteX14" fmla="*/ 673894 w 1602582"/>
                <a:gd name="connsiteY14" fmla="*/ 335756 h 1326356"/>
                <a:gd name="connsiteX15" fmla="*/ 883444 w 1602582"/>
                <a:gd name="connsiteY15" fmla="*/ 454819 h 1326356"/>
                <a:gd name="connsiteX16" fmla="*/ 978694 w 1602582"/>
                <a:gd name="connsiteY16" fmla="*/ 511969 h 1326356"/>
                <a:gd name="connsiteX17" fmla="*/ 1112044 w 1602582"/>
                <a:gd name="connsiteY17" fmla="*/ 595312 h 1326356"/>
                <a:gd name="connsiteX18" fmla="*/ 1169194 w 1602582"/>
                <a:gd name="connsiteY18" fmla="*/ 635794 h 1326356"/>
                <a:gd name="connsiteX19" fmla="*/ 1209675 w 1602582"/>
                <a:gd name="connsiteY19" fmla="*/ 666750 h 1326356"/>
                <a:gd name="connsiteX20" fmla="*/ 1245394 w 1602582"/>
                <a:gd name="connsiteY20" fmla="*/ 692944 h 1326356"/>
                <a:gd name="connsiteX21" fmla="*/ 1304925 w 1602582"/>
                <a:gd name="connsiteY21" fmla="*/ 747712 h 1326356"/>
                <a:gd name="connsiteX22" fmla="*/ 1364457 w 1602582"/>
                <a:gd name="connsiteY22" fmla="*/ 812006 h 1326356"/>
                <a:gd name="connsiteX23" fmla="*/ 1409700 w 1602582"/>
                <a:gd name="connsiteY23" fmla="*/ 864394 h 1326356"/>
                <a:gd name="connsiteX24" fmla="*/ 1466850 w 1602582"/>
                <a:gd name="connsiteY24" fmla="*/ 938212 h 1326356"/>
                <a:gd name="connsiteX25" fmla="*/ 1516857 w 1602582"/>
                <a:gd name="connsiteY25" fmla="*/ 1007269 h 1326356"/>
                <a:gd name="connsiteX26" fmla="*/ 1552575 w 1602582"/>
                <a:gd name="connsiteY26" fmla="*/ 1059656 h 1326356"/>
                <a:gd name="connsiteX27" fmla="*/ 1581150 w 1602582"/>
                <a:gd name="connsiteY27" fmla="*/ 1102519 h 1326356"/>
                <a:gd name="connsiteX28" fmla="*/ 1593057 w 1602582"/>
                <a:gd name="connsiteY28" fmla="*/ 1126331 h 1326356"/>
                <a:gd name="connsiteX29" fmla="*/ 1600200 w 1602582"/>
                <a:gd name="connsiteY29" fmla="*/ 1152525 h 1326356"/>
                <a:gd name="connsiteX30" fmla="*/ 1602582 w 1602582"/>
                <a:gd name="connsiteY30" fmla="*/ 1195387 h 1326356"/>
                <a:gd name="connsiteX31" fmla="*/ 1602582 w 1602582"/>
                <a:gd name="connsiteY31" fmla="*/ 1216819 h 1326356"/>
                <a:gd name="connsiteX32" fmla="*/ 1595438 w 1602582"/>
                <a:gd name="connsiteY32" fmla="*/ 1250156 h 1326356"/>
                <a:gd name="connsiteX33" fmla="*/ 1578769 w 1602582"/>
                <a:gd name="connsiteY33" fmla="*/ 1281112 h 1326356"/>
                <a:gd name="connsiteX34" fmla="*/ 1559719 w 1602582"/>
                <a:gd name="connsiteY34" fmla="*/ 1302544 h 1326356"/>
                <a:gd name="connsiteX35" fmla="*/ 1533525 w 1602582"/>
                <a:gd name="connsiteY35" fmla="*/ 1319212 h 1326356"/>
                <a:gd name="connsiteX36" fmla="*/ 1509713 w 1602582"/>
                <a:gd name="connsiteY36" fmla="*/ 1326356 h 1326356"/>
                <a:gd name="connsiteX37" fmla="*/ 1485900 w 1602582"/>
                <a:gd name="connsiteY37" fmla="*/ 1326356 h 1326356"/>
                <a:gd name="connsiteX38" fmla="*/ 1447800 w 1602582"/>
                <a:gd name="connsiteY38" fmla="*/ 1312069 h 1326356"/>
                <a:gd name="connsiteX39" fmla="*/ 1390650 w 1602582"/>
                <a:gd name="connsiteY39" fmla="*/ 1271587 h 1326356"/>
                <a:gd name="connsiteX40" fmla="*/ 1309688 w 1602582"/>
                <a:gd name="connsiteY40" fmla="*/ 1197769 h 1326356"/>
                <a:gd name="connsiteX41" fmla="*/ 1178719 w 1602582"/>
                <a:gd name="connsiteY41" fmla="*/ 1069181 h 1326356"/>
                <a:gd name="connsiteX42" fmla="*/ 1007269 w 1602582"/>
                <a:gd name="connsiteY42" fmla="*/ 909637 h 1326356"/>
                <a:gd name="connsiteX43" fmla="*/ 819150 w 1602582"/>
                <a:gd name="connsiteY43" fmla="*/ 745331 h 1326356"/>
                <a:gd name="connsiteX44" fmla="*/ 602457 w 1602582"/>
                <a:gd name="connsiteY44" fmla="*/ 557212 h 132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02582" h="1326356">
                  <a:moveTo>
                    <a:pt x="602457" y="557212"/>
                  </a:moveTo>
                  <a:lnTo>
                    <a:pt x="352425" y="350044"/>
                  </a:lnTo>
                  <a:lnTo>
                    <a:pt x="171450" y="207169"/>
                  </a:lnTo>
                  <a:lnTo>
                    <a:pt x="14288" y="80962"/>
                  </a:lnTo>
                  <a:lnTo>
                    <a:pt x="2382" y="69056"/>
                  </a:lnTo>
                  <a:lnTo>
                    <a:pt x="0" y="50006"/>
                  </a:lnTo>
                  <a:lnTo>
                    <a:pt x="0" y="28575"/>
                  </a:lnTo>
                  <a:lnTo>
                    <a:pt x="7144" y="9525"/>
                  </a:lnTo>
                  <a:lnTo>
                    <a:pt x="26194" y="0"/>
                  </a:lnTo>
                  <a:lnTo>
                    <a:pt x="52388" y="2381"/>
                  </a:lnTo>
                  <a:lnTo>
                    <a:pt x="83344" y="9525"/>
                  </a:lnTo>
                  <a:lnTo>
                    <a:pt x="154782" y="47625"/>
                  </a:lnTo>
                  <a:lnTo>
                    <a:pt x="309563" y="135731"/>
                  </a:lnTo>
                  <a:lnTo>
                    <a:pt x="504825" y="240506"/>
                  </a:lnTo>
                  <a:lnTo>
                    <a:pt x="673894" y="335756"/>
                  </a:lnTo>
                  <a:lnTo>
                    <a:pt x="883444" y="454819"/>
                  </a:lnTo>
                  <a:lnTo>
                    <a:pt x="978694" y="511969"/>
                  </a:lnTo>
                  <a:lnTo>
                    <a:pt x="1112044" y="595312"/>
                  </a:lnTo>
                  <a:lnTo>
                    <a:pt x="1169194" y="635794"/>
                  </a:lnTo>
                  <a:lnTo>
                    <a:pt x="1209675" y="666750"/>
                  </a:lnTo>
                  <a:lnTo>
                    <a:pt x="1245394" y="692944"/>
                  </a:lnTo>
                  <a:lnTo>
                    <a:pt x="1304925" y="747712"/>
                  </a:lnTo>
                  <a:lnTo>
                    <a:pt x="1364457" y="812006"/>
                  </a:lnTo>
                  <a:lnTo>
                    <a:pt x="1409700" y="864394"/>
                  </a:lnTo>
                  <a:lnTo>
                    <a:pt x="1466850" y="938212"/>
                  </a:lnTo>
                  <a:lnTo>
                    <a:pt x="1516857" y="1007269"/>
                  </a:lnTo>
                  <a:lnTo>
                    <a:pt x="1552575" y="1059656"/>
                  </a:lnTo>
                  <a:lnTo>
                    <a:pt x="1581150" y="1102519"/>
                  </a:lnTo>
                  <a:lnTo>
                    <a:pt x="1593057" y="1126331"/>
                  </a:lnTo>
                  <a:lnTo>
                    <a:pt x="1600200" y="1152525"/>
                  </a:lnTo>
                  <a:lnTo>
                    <a:pt x="1602582" y="1195387"/>
                  </a:lnTo>
                  <a:lnTo>
                    <a:pt x="1602582" y="1216819"/>
                  </a:lnTo>
                  <a:lnTo>
                    <a:pt x="1595438" y="1250156"/>
                  </a:lnTo>
                  <a:lnTo>
                    <a:pt x="1578769" y="1281112"/>
                  </a:lnTo>
                  <a:lnTo>
                    <a:pt x="1559719" y="1302544"/>
                  </a:lnTo>
                  <a:lnTo>
                    <a:pt x="1533525" y="1319212"/>
                  </a:lnTo>
                  <a:lnTo>
                    <a:pt x="1509713" y="1326356"/>
                  </a:lnTo>
                  <a:lnTo>
                    <a:pt x="1485900" y="1326356"/>
                  </a:lnTo>
                  <a:lnTo>
                    <a:pt x="1447800" y="1312069"/>
                  </a:lnTo>
                  <a:lnTo>
                    <a:pt x="1390650" y="1271587"/>
                  </a:lnTo>
                  <a:lnTo>
                    <a:pt x="1309688" y="1197769"/>
                  </a:lnTo>
                  <a:lnTo>
                    <a:pt x="1178719" y="1069181"/>
                  </a:lnTo>
                  <a:lnTo>
                    <a:pt x="1007269" y="909637"/>
                  </a:lnTo>
                  <a:lnTo>
                    <a:pt x="819150" y="745331"/>
                  </a:lnTo>
                  <a:lnTo>
                    <a:pt x="602457" y="557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75">
              <a:extLst>
                <a:ext uri="{FF2B5EF4-FFF2-40B4-BE49-F238E27FC236}">
                  <a16:creationId xmlns:a16="http://schemas.microsoft.com/office/drawing/2014/main" id="{737B1F90-A864-47D1-BD2D-1E66B6E237F8}"/>
                </a:ext>
              </a:extLst>
            </p:cNvPr>
            <p:cNvSpPr/>
            <p:nvPr/>
          </p:nvSpPr>
          <p:spPr>
            <a:xfrm>
              <a:off x="2786063" y="4887913"/>
              <a:ext cx="1774825" cy="1168400"/>
            </a:xfrm>
            <a:custGeom>
              <a:avLst/>
              <a:gdLst>
                <a:gd name="connsiteX0" fmla="*/ 1040606 w 1774031"/>
                <a:gd name="connsiteY0" fmla="*/ 473869 h 1166813"/>
                <a:gd name="connsiteX1" fmla="*/ 1107281 w 1774031"/>
                <a:gd name="connsiteY1" fmla="*/ 411957 h 1166813"/>
                <a:gd name="connsiteX2" fmla="*/ 1166812 w 1774031"/>
                <a:gd name="connsiteY2" fmla="*/ 347663 h 1166813"/>
                <a:gd name="connsiteX3" fmla="*/ 1238250 w 1774031"/>
                <a:gd name="connsiteY3" fmla="*/ 259557 h 1166813"/>
                <a:gd name="connsiteX4" fmla="*/ 1285875 w 1774031"/>
                <a:gd name="connsiteY4" fmla="*/ 197644 h 1166813"/>
                <a:gd name="connsiteX5" fmla="*/ 1288256 w 1774031"/>
                <a:gd name="connsiteY5" fmla="*/ 190500 h 1166813"/>
                <a:gd name="connsiteX6" fmla="*/ 1288256 w 1774031"/>
                <a:gd name="connsiteY6" fmla="*/ 190500 h 1166813"/>
                <a:gd name="connsiteX7" fmla="*/ 1281112 w 1774031"/>
                <a:gd name="connsiteY7" fmla="*/ 159544 h 1166813"/>
                <a:gd name="connsiteX8" fmla="*/ 1264443 w 1774031"/>
                <a:gd name="connsiteY8" fmla="*/ 128588 h 1166813"/>
                <a:gd name="connsiteX9" fmla="*/ 1238250 w 1774031"/>
                <a:gd name="connsiteY9" fmla="*/ 102394 h 1166813"/>
                <a:gd name="connsiteX10" fmla="*/ 1204912 w 1774031"/>
                <a:gd name="connsiteY10" fmla="*/ 78582 h 1166813"/>
                <a:gd name="connsiteX11" fmla="*/ 1188243 w 1774031"/>
                <a:gd name="connsiteY11" fmla="*/ 66675 h 1166813"/>
                <a:gd name="connsiteX12" fmla="*/ 1176337 w 1774031"/>
                <a:gd name="connsiteY12" fmla="*/ 59532 h 1166813"/>
                <a:gd name="connsiteX13" fmla="*/ 1166812 w 1774031"/>
                <a:gd name="connsiteY13" fmla="*/ 40482 h 1166813"/>
                <a:gd name="connsiteX14" fmla="*/ 1166812 w 1774031"/>
                <a:gd name="connsiteY14" fmla="*/ 23813 h 1166813"/>
                <a:gd name="connsiteX15" fmla="*/ 1166812 w 1774031"/>
                <a:gd name="connsiteY15" fmla="*/ 11907 h 1166813"/>
                <a:gd name="connsiteX16" fmla="*/ 1173956 w 1774031"/>
                <a:gd name="connsiteY16" fmla="*/ 2382 h 1166813"/>
                <a:gd name="connsiteX17" fmla="*/ 1185862 w 1774031"/>
                <a:gd name="connsiteY17" fmla="*/ 0 h 1166813"/>
                <a:gd name="connsiteX18" fmla="*/ 1202531 w 1774031"/>
                <a:gd name="connsiteY18" fmla="*/ 0 h 1166813"/>
                <a:gd name="connsiteX19" fmla="*/ 1243012 w 1774031"/>
                <a:gd name="connsiteY19" fmla="*/ 14288 h 1166813"/>
                <a:gd name="connsiteX20" fmla="*/ 1314450 w 1774031"/>
                <a:gd name="connsiteY20" fmla="*/ 30957 h 1166813"/>
                <a:gd name="connsiteX21" fmla="*/ 1388268 w 1774031"/>
                <a:gd name="connsiteY21" fmla="*/ 50007 h 1166813"/>
                <a:gd name="connsiteX22" fmla="*/ 1464468 w 1774031"/>
                <a:gd name="connsiteY22" fmla="*/ 76200 h 1166813"/>
                <a:gd name="connsiteX23" fmla="*/ 1524000 w 1774031"/>
                <a:gd name="connsiteY23" fmla="*/ 100013 h 1166813"/>
                <a:gd name="connsiteX24" fmla="*/ 1576387 w 1774031"/>
                <a:gd name="connsiteY24" fmla="*/ 123825 h 1166813"/>
                <a:gd name="connsiteX25" fmla="*/ 1631156 w 1774031"/>
                <a:gd name="connsiteY25" fmla="*/ 152400 h 1166813"/>
                <a:gd name="connsiteX26" fmla="*/ 1676400 w 1774031"/>
                <a:gd name="connsiteY26" fmla="*/ 185738 h 1166813"/>
                <a:gd name="connsiteX27" fmla="*/ 1733550 w 1774031"/>
                <a:gd name="connsiteY27" fmla="*/ 235744 h 1166813"/>
                <a:gd name="connsiteX28" fmla="*/ 1762125 w 1774031"/>
                <a:gd name="connsiteY28" fmla="*/ 252413 h 1166813"/>
                <a:gd name="connsiteX29" fmla="*/ 1771650 w 1774031"/>
                <a:gd name="connsiteY29" fmla="*/ 261938 h 1166813"/>
                <a:gd name="connsiteX30" fmla="*/ 1774031 w 1774031"/>
                <a:gd name="connsiteY30" fmla="*/ 271463 h 1166813"/>
                <a:gd name="connsiteX31" fmla="*/ 1771650 w 1774031"/>
                <a:gd name="connsiteY31" fmla="*/ 285750 h 1166813"/>
                <a:gd name="connsiteX32" fmla="*/ 1762125 w 1774031"/>
                <a:gd name="connsiteY32" fmla="*/ 300038 h 1166813"/>
                <a:gd name="connsiteX33" fmla="*/ 1728787 w 1774031"/>
                <a:gd name="connsiteY33" fmla="*/ 319088 h 1166813"/>
                <a:gd name="connsiteX34" fmla="*/ 1690687 w 1774031"/>
                <a:gd name="connsiteY34" fmla="*/ 333375 h 1166813"/>
                <a:gd name="connsiteX35" fmla="*/ 1633537 w 1774031"/>
                <a:gd name="connsiteY35" fmla="*/ 352425 h 1166813"/>
                <a:gd name="connsiteX36" fmla="*/ 1581150 w 1774031"/>
                <a:gd name="connsiteY36" fmla="*/ 369094 h 1166813"/>
                <a:gd name="connsiteX37" fmla="*/ 1528762 w 1774031"/>
                <a:gd name="connsiteY37" fmla="*/ 404813 h 1166813"/>
                <a:gd name="connsiteX38" fmla="*/ 1416843 w 1774031"/>
                <a:gd name="connsiteY38" fmla="*/ 481013 h 1166813"/>
                <a:gd name="connsiteX39" fmla="*/ 1257300 w 1774031"/>
                <a:gd name="connsiteY39" fmla="*/ 583407 h 1166813"/>
                <a:gd name="connsiteX40" fmla="*/ 1126331 w 1774031"/>
                <a:gd name="connsiteY40" fmla="*/ 661988 h 1166813"/>
                <a:gd name="connsiteX41" fmla="*/ 1012031 w 1774031"/>
                <a:gd name="connsiteY41" fmla="*/ 728663 h 1166813"/>
                <a:gd name="connsiteX42" fmla="*/ 840581 w 1774031"/>
                <a:gd name="connsiteY42" fmla="*/ 826294 h 1166813"/>
                <a:gd name="connsiteX43" fmla="*/ 692943 w 1774031"/>
                <a:gd name="connsiteY43" fmla="*/ 904875 h 1166813"/>
                <a:gd name="connsiteX44" fmla="*/ 511968 w 1774031"/>
                <a:gd name="connsiteY44" fmla="*/ 988219 h 1166813"/>
                <a:gd name="connsiteX45" fmla="*/ 357187 w 1774031"/>
                <a:gd name="connsiteY45" fmla="*/ 1054894 h 1166813"/>
                <a:gd name="connsiteX46" fmla="*/ 228600 w 1774031"/>
                <a:gd name="connsiteY46" fmla="*/ 1102519 h 1166813"/>
                <a:gd name="connsiteX47" fmla="*/ 109537 w 1774031"/>
                <a:gd name="connsiteY47" fmla="*/ 1145382 h 1166813"/>
                <a:gd name="connsiteX48" fmla="*/ 35718 w 1774031"/>
                <a:gd name="connsiteY48" fmla="*/ 1166813 h 1166813"/>
                <a:gd name="connsiteX49" fmla="*/ 19050 w 1774031"/>
                <a:gd name="connsiteY49" fmla="*/ 1166813 h 1166813"/>
                <a:gd name="connsiteX50" fmla="*/ 2381 w 1774031"/>
                <a:gd name="connsiteY50" fmla="*/ 1162050 h 1166813"/>
                <a:gd name="connsiteX51" fmla="*/ 0 w 1774031"/>
                <a:gd name="connsiteY51" fmla="*/ 1154907 h 1166813"/>
                <a:gd name="connsiteX52" fmla="*/ 4762 w 1774031"/>
                <a:gd name="connsiteY52" fmla="*/ 1135857 h 1166813"/>
                <a:gd name="connsiteX53" fmla="*/ 9525 w 1774031"/>
                <a:gd name="connsiteY53" fmla="*/ 1116807 h 1166813"/>
                <a:gd name="connsiteX54" fmla="*/ 19050 w 1774031"/>
                <a:gd name="connsiteY54" fmla="*/ 1102519 h 1166813"/>
                <a:gd name="connsiteX55" fmla="*/ 83343 w 1774031"/>
                <a:gd name="connsiteY55" fmla="*/ 1073944 h 1166813"/>
                <a:gd name="connsiteX56" fmla="*/ 250031 w 1774031"/>
                <a:gd name="connsiteY56" fmla="*/ 992982 h 1166813"/>
                <a:gd name="connsiteX57" fmla="*/ 357187 w 1774031"/>
                <a:gd name="connsiteY57" fmla="*/ 938213 h 1166813"/>
                <a:gd name="connsiteX58" fmla="*/ 485775 w 1774031"/>
                <a:gd name="connsiteY58" fmla="*/ 866775 h 1166813"/>
                <a:gd name="connsiteX59" fmla="*/ 602456 w 1774031"/>
                <a:gd name="connsiteY59" fmla="*/ 797719 h 1166813"/>
                <a:gd name="connsiteX60" fmla="*/ 697706 w 1774031"/>
                <a:gd name="connsiteY60" fmla="*/ 735807 h 1166813"/>
                <a:gd name="connsiteX61" fmla="*/ 833437 w 1774031"/>
                <a:gd name="connsiteY61" fmla="*/ 642938 h 1166813"/>
                <a:gd name="connsiteX62" fmla="*/ 969168 w 1774031"/>
                <a:gd name="connsiteY62" fmla="*/ 535782 h 1166813"/>
                <a:gd name="connsiteX63" fmla="*/ 1040606 w 1774031"/>
                <a:gd name="connsiteY63" fmla="*/ 473869 h 1166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774031" h="1166813">
                  <a:moveTo>
                    <a:pt x="1040606" y="473869"/>
                  </a:moveTo>
                  <a:lnTo>
                    <a:pt x="1107281" y="411957"/>
                  </a:lnTo>
                  <a:lnTo>
                    <a:pt x="1166812" y="347663"/>
                  </a:lnTo>
                  <a:lnTo>
                    <a:pt x="1238250" y="259557"/>
                  </a:lnTo>
                  <a:lnTo>
                    <a:pt x="1285875" y="197644"/>
                  </a:lnTo>
                  <a:lnTo>
                    <a:pt x="1288256" y="190500"/>
                  </a:lnTo>
                  <a:lnTo>
                    <a:pt x="1288256" y="190500"/>
                  </a:lnTo>
                  <a:lnTo>
                    <a:pt x="1281112" y="159544"/>
                  </a:lnTo>
                  <a:lnTo>
                    <a:pt x="1264443" y="128588"/>
                  </a:lnTo>
                  <a:lnTo>
                    <a:pt x="1238250" y="102394"/>
                  </a:lnTo>
                  <a:lnTo>
                    <a:pt x="1204912" y="78582"/>
                  </a:lnTo>
                  <a:lnTo>
                    <a:pt x="1188243" y="66675"/>
                  </a:lnTo>
                  <a:lnTo>
                    <a:pt x="1176337" y="59532"/>
                  </a:lnTo>
                  <a:lnTo>
                    <a:pt x="1166812" y="40482"/>
                  </a:lnTo>
                  <a:lnTo>
                    <a:pt x="1166812" y="23813"/>
                  </a:lnTo>
                  <a:lnTo>
                    <a:pt x="1166812" y="11907"/>
                  </a:lnTo>
                  <a:lnTo>
                    <a:pt x="1173956" y="2382"/>
                  </a:lnTo>
                  <a:lnTo>
                    <a:pt x="1185862" y="0"/>
                  </a:lnTo>
                  <a:lnTo>
                    <a:pt x="1202531" y="0"/>
                  </a:lnTo>
                  <a:lnTo>
                    <a:pt x="1243012" y="14288"/>
                  </a:lnTo>
                  <a:lnTo>
                    <a:pt x="1314450" y="30957"/>
                  </a:lnTo>
                  <a:lnTo>
                    <a:pt x="1388268" y="50007"/>
                  </a:lnTo>
                  <a:lnTo>
                    <a:pt x="1464468" y="76200"/>
                  </a:lnTo>
                  <a:lnTo>
                    <a:pt x="1524000" y="100013"/>
                  </a:lnTo>
                  <a:lnTo>
                    <a:pt x="1576387" y="123825"/>
                  </a:lnTo>
                  <a:lnTo>
                    <a:pt x="1631156" y="152400"/>
                  </a:lnTo>
                  <a:lnTo>
                    <a:pt x="1676400" y="185738"/>
                  </a:lnTo>
                  <a:lnTo>
                    <a:pt x="1733550" y="235744"/>
                  </a:lnTo>
                  <a:lnTo>
                    <a:pt x="1762125" y="252413"/>
                  </a:lnTo>
                  <a:lnTo>
                    <a:pt x="1771650" y="261938"/>
                  </a:lnTo>
                  <a:lnTo>
                    <a:pt x="1774031" y="271463"/>
                  </a:lnTo>
                  <a:lnTo>
                    <a:pt x="1771650" y="285750"/>
                  </a:lnTo>
                  <a:lnTo>
                    <a:pt x="1762125" y="300038"/>
                  </a:lnTo>
                  <a:lnTo>
                    <a:pt x="1728787" y="319088"/>
                  </a:lnTo>
                  <a:lnTo>
                    <a:pt x="1690687" y="333375"/>
                  </a:lnTo>
                  <a:lnTo>
                    <a:pt x="1633537" y="352425"/>
                  </a:lnTo>
                  <a:lnTo>
                    <a:pt x="1581150" y="369094"/>
                  </a:lnTo>
                  <a:lnTo>
                    <a:pt x="1528762" y="404813"/>
                  </a:lnTo>
                  <a:lnTo>
                    <a:pt x="1416843" y="481013"/>
                  </a:lnTo>
                  <a:lnTo>
                    <a:pt x="1257300" y="583407"/>
                  </a:lnTo>
                  <a:lnTo>
                    <a:pt x="1126331" y="661988"/>
                  </a:lnTo>
                  <a:lnTo>
                    <a:pt x="1012031" y="728663"/>
                  </a:lnTo>
                  <a:lnTo>
                    <a:pt x="840581" y="826294"/>
                  </a:lnTo>
                  <a:lnTo>
                    <a:pt x="692943" y="904875"/>
                  </a:lnTo>
                  <a:lnTo>
                    <a:pt x="511968" y="988219"/>
                  </a:lnTo>
                  <a:lnTo>
                    <a:pt x="357187" y="1054894"/>
                  </a:lnTo>
                  <a:lnTo>
                    <a:pt x="228600" y="1102519"/>
                  </a:lnTo>
                  <a:lnTo>
                    <a:pt x="109537" y="1145382"/>
                  </a:lnTo>
                  <a:lnTo>
                    <a:pt x="35718" y="1166813"/>
                  </a:lnTo>
                  <a:lnTo>
                    <a:pt x="19050" y="1166813"/>
                  </a:lnTo>
                  <a:lnTo>
                    <a:pt x="2381" y="1162050"/>
                  </a:lnTo>
                  <a:lnTo>
                    <a:pt x="0" y="1154907"/>
                  </a:lnTo>
                  <a:lnTo>
                    <a:pt x="4762" y="1135857"/>
                  </a:lnTo>
                  <a:lnTo>
                    <a:pt x="9525" y="1116807"/>
                  </a:lnTo>
                  <a:lnTo>
                    <a:pt x="19050" y="1102519"/>
                  </a:lnTo>
                  <a:lnTo>
                    <a:pt x="83343" y="1073944"/>
                  </a:lnTo>
                  <a:lnTo>
                    <a:pt x="250031" y="992982"/>
                  </a:lnTo>
                  <a:lnTo>
                    <a:pt x="357187" y="938213"/>
                  </a:lnTo>
                  <a:lnTo>
                    <a:pt x="485775" y="866775"/>
                  </a:lnTo>
                  <a:lnTo>
                    <a:pt x="602456" y="797719"/>
                  </a:lnTo>
                  <a:lnTo>
                    <a:pt x="697706" y="735807"/>
                  </a:lnTo>
                  <a:lnTo>
                    <a:pt x="833437" y="642938"/>
                  </a:lnTo>
                  <a:lnTo>
                    <a:pt x="969168" y="535782"/>
                  </a:lnTo>
                  <a:lnTo>
                    <a:pt x="1040606" y="473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70">
              <a:extLst>
                <a:ext uri="{FF2B5EF4-FFF2-40B4-BE49-F238E27FC236}">
                  <a16:creationId xmlns:a16="http://schemas.microsoft.com/office/drawing/2014/main" id="{C53D63CA-E2EE-41F5-8102-62224B3F1EB5}"/>
                </a:ext>
              </a:extLst>
            </p:cNvPr>
            <p:cNvSpPr/>
            <p:nvPr/>
          </p:nvSpPr>
          <p:spPr>
            <a:xfrm>
              <a:off x="3570288" y="2444750"/>
              <a:ext cx="550862" cy="1909763"/>
            </a:xfrm>
            <a:custGeom>
              <a:avLst/>
              <a:gdLst>
                <a:gd name="connsiteX0" fmla="*/ 280583 w 551145"/>
                <a:gd name="connsiteY0" fmla="*/ 1012103 h 1908966"/>
                <a:gd name="connsiteX1" fmla="*/ 280583 w 551145"/>
                <a:gd name="connsiteY1" fmla="*/ 538619 h 1908966"/>
                <a:gd name="connsiteX2" fmla="*/ 280583 w 551145"/>
                <a:gd name="connsiteY2" fmla="*/ 508556 h 1908966"/>
                <a:gd name="connsiteX3" fmla="*/ 275572 w 551145"/>
                <a:gd name="connsiteY3" fmla="*/ 478494 h 1908966"/>
                <a:gd name="connsiteX4" fmla="*/ 265552 w 551145"/>
                <a:gd name="connsiteY4" fmla="*/ 425884 h 1908966"/>
                <a:gd name="connsiteX5" fmla="*/ 245510 w 551145"/>
                <a:gd name="connsiteY5" fmla="*/ 375780 h 1908966"/>
                <a:gd name="connsiteX6" fmla="*/ 215447 w 551145"/>
                <a:gd name="connsiteY6" fmla="*/ 320666 h 1908966"/>
                <a:gd name="connsiteX7" fmla="*/ 187890 w 551145"/>
                <a:gd name="connsiteY7" fmla="*/ 273067 h 1908966"/>
                <a:gd name="connsiteX8" fmla="*/ 155323 w 551145"/>
                <a:gd name="connsiteY8" fmla="*/ 230478 h 1908966"/>
                <a:gd name="connsiteX9" fmla="*/ 120250 w 551145"/>
                <a:gd name="connsiteY9" fmla="*/ 187890 h 1908966"/>
                <a:gd name="connsiteX10" fmla="*/ 70146 w 551145"/>
                <a:gd name="connsiteY10" fmla="*/ 130270 h 1908966"/>
                <a:gd name="connsiteX11" fmla="*/ 27557 w 551145"/>
                <a:gd name="connsiteY11" fmla="*/ 87682 h 1908966"/>
                <a:gd name="connsiteX12" fmla="*/ 15031 w 551145"/>
                <a:gd name="connsiteY12" fmla="*/ 72651 h 1908966"/>
                <a:gd name="connsiteX13" fmla="*/ 2505 w 551145"/>
                <a:gd name="connsiteY13" fmla="*/ 50104 h 1908966"/>
                <a:gd name="connsiteX14" fmla="*/ 0 w 551145"/>
                <a:gd name="connsiteY14" fmla="*/ 27557 h 1908966"/>
                <a:gd name="connsiteX15" fmla="*/ 0 w 551145"/>
                <a:gd name="connsiteY15" fmla="*/ 12526 h 1908966"/>
                <a:gd name="connsiteX16" fmla="*/ 7515 w 551145"/>
                <a:gd name="connsiteY16" fmla="*/ 0 h 1908966"/>
                <a:gd name="connsiteX17" fmla="*/ 32567 w 551145"/>
                <a:gd name="connsiteY17" fmla="*/ 0 h 1908966"/>
                <a:gd name="connsiteX18" fmla="*/ 70146 w 551145"/>
                <a:gd name="connsiteY18" fmla="*/ 10020 h 1908966"/>
                <a:gd name="connsiteX19" fmla="*/ 142797 w 551145"/>
                <a:gd name="connsiteY19" fmla="*/ 45093 h 1908966"/>
                <a:gd name="connsiteX20" fmla="*/ 243005 w 551145"/>
                <a:gd name="connsiteY20" fmla="*/ 90187 h 1908966"/>
                <a:gd name="connsiteX21" fmla="*/ 273067 w 551145"/>
                <a:gd name="connsiteY21" fmla="*/ 95197 h 1908966"/>
                <a:gd name="connsiteX22" fmla="*/ 363255 w 551145"/>
                <a:gd name="connsiteY22" fmla="*/ 167848 h 1908966"/>
                <a:gd name="connsiteX23" fmla="*/ 433400 w 551145"/>
                <a:gd name="connsiteY23" fmla="*/ 232984 h 1908966"/>
                <a:gd name="connsiteX24" fmla="*/ 468473 w 551145"/>
                <a:gd name="connsiteY24" fmla="*/ 273067 h 1908966"/>
                <a:gd name="connsiteX25" fmla="*/ 488515 w 551145"/>
                <a:gd name="connsiteY25" fmla="*/ 298119 h 1908966"/>
                <a:gd name="connsiteX26" fmla="*/ 501041 w 551145"/>
                <a:gd name="connsiteY26" fmla="*/ 318161 h 1908966"/>
                <a:gd name="connsiteX27" fmla="*/ 521083 w 551145"/>
                <a:gd name="connsiteY27" fmla="*/ 348223 h 1908966"/>
                <a:gd name="connsiteX28" fmla="*/ 533609 w 551145"/>
                <a:gd name="connsiteY28" fmla="*/ 373275 h 1908966"/>
                <a:gd name="connsiteX29" fmla="*/ 543629 w 551145"/>
                <a:gd name="connsiteY29" fmla="*/ 403338 h 1908966"/>
                <a:gd name="connsiteX30" fmla="*/ 551145 w 551145"/>
                <a:gd name="connsiteY30" fmla="*/ 453442 h 1908966"/>
                <a:gd name="connsiteX31" fmla="*/ 551145 w 551145"/>
                <a:gd name="connsiteY31" fmla="*/ 608764 h 1908966"/>
                <a:gd name="connsiteX32" fmla="*/ 526093 w 551145"/>
                <a:gd name="connsiteY32" fmla="*/ 698952 h 1908966"/>
                <a:gd name="connsiteX33" fmla="*/ 513567 w 551145"/>
                <a:gd name="connsiteY33" fmla="*/ 1352811 h 1908966"/>
                <a:gd name="connsiteX34" fmla="*/ 503546 w 551145"/>
                <a:gd name="connsiteY34" fmla="*/ 1873893 h 1908966"/>
                <a:gd name="connsiteX35" fmla="*/ 280583 w 551145"/>
                <a:gd name="connsiteY35" fmla="*/ 1908966 h 1908966"/>
                <a:gd name="connsiteX36" fmla="*/ 280583 w 551145"/>
                <a:gd name="connsiteY36" fmla="*/ 1012103 h 190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51145" h="1908966">
                  <a:moveTo>
                    <a:pt x="280583" y="1012103"/>
                  </a:moveTo>
                  <a:lnTo>
                    <a:pt x="280583" y="538619"/>
                  </a:lnTo>
                  <a:lnTo>
                    <a:pt x="280583" y="508556"/>
                  </a:lnTo>
                  <a:lnTo>
                    <a:pt x="275572" y="478494"/>
                  </a:lnTo>
                  <a:lnTo>
                    <a:pt x="265552" y="425884"/>
                  </a:lnTo>
                  <a:lnTo>
                    <a:pt x="245510" y="375780"/>
                  </a:lnTo>
                  <a:lnTo>
                    <a:pt x="215447" y="320666"/>
                  </a:lnTo>
                  <a:lnTo>
                    <a:pt x="187890" y="273067"/>
                  </a:lnTo>
                  <a:lnTo>
                    <a:pt x="155323" y="230478"/>
                  </a:lnTo>
                  <a:lnTo>
                    <a:pt x="120250" y="187890"/>
                  </a:lnTo>
                  <a:lnTo>
                    <a:pt x="70146" y="130270"/>
                  </a:lnTo>
                  <a:lnTo>
                    <a:pt x="27557" y="87682"/>
                  </a:lnTo>
                  <a:lnTo>
                    <a:pt x="15031" y="72651"/>
                  </a:lnTo>
                  <a:lnTo>
                    <a:pt x="2505" y="50104"/>
                  </a:lnTo>
                  <a:lnTo>
                    <a:pt x="0" y="27557"/>
                  </a:lnTo>
                  <a:lnTo>
                    <a:pt x="0" y="12526"/>
                  </a:lnTo>
                  <a:lnTo>
                    <a:pt x="7515" y="0"/>
                  </a:lnTo>
                  <a:lnTo>
                    <a:pt x="32567" y="0"/>
                  </a:lnTo>
                  <a:lnTo>
                    <a:pt x="70146" y="10020"/>
                  </a:lnTo>
                  <a:lnTo>
                    <a:pt x="142797" y="45093"/>
                  </a:lnTo>
                  <a:lnTo>
                    <a:pt x="243005" y="90187"/>
                  </a:lnTo>
                  <a:lnTo>
                    <a:pt x="273067" y="95197"/>
                  </a:lnTo>
                  <a:lnTo>
                    <a:pt x="363255" y="167848"/>
                  </a:lnTo>
                  <a:lnTo>
                    <a:pt x="433400" y="232984"/>
                  </a:lnTo>
                  <a:lnTo>
                    <a:pt x="468473" y="273067"/>
                  </a:lnTo>
                  <a:lnTo>
                    <a:pt x="488515" y="298119"/>
                  </a:lnTo>
                  <a:lnTo>
                    <a:pt x="501041" y="318161"/>
                  </a:lnTo>
                  <a:lnTo>
                    <a:pt x="521083" y="348223"/>
                  </a:lnTo>
                  <a:lnTo>
                    <a:pt x="533609" y="373275"/>
                  </a:lnTo>
                  <a:lnTo>
                    <a:pt x="543629" y="403338"/>
                  </a:lnTo>
                  <a:lnTo>
                    <a:pt x="551145" y="453442"/>
                  </a:lnTo>
                  <a:lnTo>
                    <a:pt x="551145" y="608764"/>
                  </a:lnTo>
                  <a:lnTo>
                    <a:pt x="526093" y="698952"/>
                  </a:lnTo>
                  <a:lnTo>
                    <a:pt x="513567" y="1352811"/>
                  </a:lnTo>
                  <a:lnTo>
                    <a:pt x="503546" y="1873893"/>
                  </a:lnTo>
                  <a:lnTo>
                    <a:pt x="280583" y="1908966"/>
                  </a:lnTo>
                  <a:lnTo>
                    <a:pt x="280583" y="10121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71">
              <a:extLst>
                <a:ext uri="{FF2B5EF4-FFF2-40B4-BE49-F238E27FC236}">
                  <a16:creationId xmlns:a16="http://schemas.microsoft.com/office/drawing/2014/main" id="{AB2C1B47-C816-4F26-A3F5-B1D3CE276844}"/>
                </a:ext>
              </a:extLst>
            </p:cNvPr>
            <p:cNvSpPr/>
            <p:nvPr/>
          </p:nvSpPr>
          <p:spPr>
            <a:xfrm>
              <a:off x="4059238" y="2581275"/>
              <a:ext cx="2470150" cy="588963"/>
            </a:xfrm>
            <a:custGeom>
              <a:avLst/>
              <a:gdLst>
                <a:gd name="connsiteX0" fmla="*/ 947738 w 2469357"/>
                <a:gd name="connsiteY0" fmla="*/ 271463 h 588169"/>
                <a:gd name="connsiteX1" fmla="*/ 1459707 w 2469357"/>
                <a:gd name="connsiteY1" fmla="*/ 157163 h 588169"/>
                <a:gd name="connsiteX2" fmla="*/ 1771650 w 2469357"/>
                <a:gd name="connsiteY2" fmla="*/ 85725 h 588169"/>
                <a:gd name="connsiteX3" fmla="*/ 1847850 w 2469357"/>
                <a:gd name="connsiteY3" fmla="*/ 59531 h 588169"/>
                <a:gd name="connsiteX4" fmla="*/ 1928813 w 2469357"/>
                <a:gd name="connsiteY4" fmla="*/ 30956 h 588169"/>
                <a:gd name="connsiteX5" fmla="*/ 1988344 w 2469357"/>
                <a:gd name="connsiteY5" fmla="*/ 4763 h 588169"/>
                <a:gd name="connsiteX6" fmla="*/ 1997869 w 2469357"/>
                <a:gd name="connsiteY6" fmla="*/ 2381 h 588169"/>
                <a:gd name="connsiteX7" fmla="*/ 2021682 w 2469357"/>
                <a:gd name="connsiteY7" fmla="*/ 0 h 588169"/>
                <a:gd name="connsiteX8" fmla="*/ 2121694 w 2469357"/>
                <a:gd name="connsiteY8" fmla="*/ 2381 h 588169"/>
                <a:gd name="connsiteX9" fmla="*/ 2231232 w 2469357"/>
                <a:gd name="connsiteY9" fmla="*/ 9525 h 588169"/>
                <a:gd name="connsiteX10" fmla="*/ 2324100 w 2469357"/>
                <a:gd name="connsiteY10" fmla="*/ 19050 h 588169"/>
                <a:gd name="connsiteX11" fmla="*/ 2371725 w 2469357"/>
                <a:gd name="connsiteY11" fmla="*/ 28575 h 588169"/>
                <a:gd name="connsiteX12" fmla="*/ 2402682 w 2469357"/>
                <a:gd name="connsiteY12" fmla="*/ 42863 h 588169"/>
                <a:gd name="connsiteX13" fmla="*/ 2424113 w 2469357"/>
                <a:gd name="connsiteY13" fmla="*/ 54769 h 588169"/>
                <a:gd name="connsiteX14" fmla="*/ 2440782 w 2469357"/>
                <a:gd name="connsiteY14" fmla="*/ 69056 h 588169"/>
                <a:gd name="connsiteX15" fmla="*/ 2455069 w 2469357"/>
                <a:gd name="connsiteY15" fmla="*/ 90488 h 588169"/>
                <a:gd name="connsiteX16" fmla="*/ 2464594 w 2469357"/>
                <a:gd name="connsiteY16" fmla="*/ 114300 h 588169"/>
                <a:gd name="connsiteX17" fmla="*/ 2469357 w 2469357"/>
                <a:gd name="connsiteY17" fmla="*/ 135731 h 588169"/>
                <a:gd name="connsiteX18" fmla="*/ 2469357 w 2469357"/>
                <a:gd name="connsiteY18" fmla="*/ 159544 h 588169"/>
                <a:gd name="connsiteX19" fmla="*/ 2459832 w 2469357"/>
                <a:gd name="connsiteY19" fmla="*/ 188119 h 588169"/>
                <a:gd name="connsiteX20" fmla="*/ 2436019 w 2469357"/>
                <a:gd name="connsiteY20" fmla="*/ 219075 h 588169"/>
                <a:gd name="connsiteX21" fmla="*/ 2402682 w 2469357"/>
                <a:gd name="connsiteY21" fmla="*/ 245269 h 588169"/>
                <a:gd name="connsiteX22" fmla="*/ 2333625 w 2469357"/>
                <a:gd name="connsiteY22" fmla="*/ 259556 h 588169"/>
                <a:gd name="connsiteX23" fmla="*/ 2124075 w 2469357"/>
                <a:gd name="connsiteY23" fmla="*/ 278606 h 588169"/>
                <a:gd name="connsiteX24" fmla="*/ 1971675 w 2469357"/>
                <a:gd name="connsiteY24" fmla="*/ 290513 h 588169"/>
                <a:gd name="connsiteX25" fmla="*/ 1757363 w 2469357"/>
                <a:gd name="connsiteY25" fmla="*/ 316706 h 588169"/>
                <a:gd name="connsiteX26" fmla="*/ 1471613 w 2469357"/>
                <a:gd name="connsiteY26" fmla="*/ 361950 h 588169"/>
                <a:gd name="connsiteX27" fmla="*/ 1340644 w 2469357"/>
                <a:gd name="connsiteY27" fmla="*/ 383381 h 588169"/>
                <a:gd name="connsiteX28" fmla="*/ 1143000 w 2469357"/>
                <a:gd name="connsiteY28" fmla="*/ 407194 h 588169"/>
                <a:gd name="connsiteX29" fmla="*/ 819150 w 2469357"/>
                <a:gd name="connsiteY29" fmla="*/ 450056 h 588169"/>
                <a:gd name="connsiteX30" fmla="*/ 557213 w 2469357"/>
                <a:gd name="connsiteY30" fmla="*/ 490538 h 588169"/>
                <a:gd name="connsiteX31" fmla="*/ 276225 w 2469357"/>
                <a:gd name="connsiteY31" fmla="*/ 538163 h 588169"/>
                <a:gd name="connsiteX32" fmla="*/ 0 w 2469357"/>
                <a:gd name="connsiteY32" fmla="*/ 588169 h 588169"/>
                <a:gd name="connsiteX33" fmla="*/ 19050 w 2469357"/>
                <a:gd name="connsiteY33" fmla="*/ 454819 h 588169"/>
                <a:gd name="connsiteX34" fmla="*/ 283369 w 2469357"/>
                <a:gd name="connsiteY34" fmla="*/ 409575 h 588169"/>
                <a:gd name="connsiteX35" fmla="*/ 476250 w 2469357"/>
                <a:gd name="connsiteY35" fmla="*/ 369094 h 588169"/>
                <a:gd name="connsiteX36" fmla="*/ 709613 w 2469357"/>
                <a:gd name="connsiteY36" fmla="*/ 321469 h 588169"/>
                <a:gd name="connsiteX37" fmla="*/ 947738 w 2469357"/>
                <a:gd name="connsiteY37" fmla="*/ 271463 h 58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469357" h="588169">
                  <a:moveTo>
                    <a:pt x="947738" y="271463"/>
                  </a:moveTo>
                  <a:lnTo>
                    <a:pt x="1459707" y="157163"/>
                  </a:lnTo>
                  <a:lnTo>
                    <a:pt x="1771650" y="85725"/>
                  </a:lnTo>
                  <a:lnTo>
                    <a:pt x="1847850" y="59531"/>
                  </a:lnTo>
                  <a:lnTo>
                    <a:pt x="1928813" y="30956"/>
                  </a:lnTo>
                  <a:lnTo>
                    <a:pt x="1988344" y="4763"/>
                  </a:lnTo>
                  <a:lnTo>
                    <a:pt x="1997869" y="2381"/>
                  </a:lnTo>
                  <a:lnTo>
                    <a:pt x="2021682" y="0"/>
                  </a:lnTo>
                  <a:lnTo>
                    <a:pt x="2121694" y="2381"/>
                  </a:lnTo>
                  <a:lnTo>
                    <a:pt x="2231232" y="9525"/>
                  </a:lnTo>
                  <a:lnTo>
                    <a:pt x="2324100" y="19050"/>
                  </a:lnTo>
                  <a:lnTo>
                    <a:pt x="2371725" y="28575"/>
                  </a:lnTo>
                  <a:lnTo>
                    <a:pt x="2402682" y="42863"/>
                  </a:lnTo>
                  <a:lnTo>
                    <a:pt x="2424113" y="54769"/>
                  </a:lnTo>
                  <a:lnTo>
                    <a:pt x="2440782" y="69056"/>
                  </a:lnTo>
                  <a:lnTo>
                    <a:pt x="2455069" y="90488"/>
                  </a:lnTo>
                  <a:lnTo>
                    <a:pt x="2464594" y="114300"/>
                  </a:lnTo>
                  <a:lnTo>
                    <a:pt x="2469357" y="135731"/>
                  </a:lnTo>
                  <a:lnTo>
                    <a:pt x="2469357" y="159544"/>
                  </a:lnTo>
                  <a:lnTo>
                    <a:pt x="2459832" y="188119"/>
                  </a:lnTo>
                  <a:lnTo>
                    <a:pt x="2436019" y="219075"/>
                  </a:lnTo>
                  <a:lnTo>
                    <a:pt x="2402682" y="245269"/>
                  </a:lnTo>
                  <a:lnTo>
                    <a:pt x="2333625" y="259556"/>
                  </a:lnTo>
                  <a:lnTo>
                    <a:pt x="2124075" y="278606"/>
                  </a:lnTo>
                  <a:lnTo>
                    <a:pt x="1971675" y="290513"/>
                  </a:lnTo>
                  <a:lnTo>
                    <a:pt x="1757363" y="316706"/>
                  </a:lnTo>
                  <a:lnTo>
                    <a:pt x="1471613" y="361950"/>
                  </a:lnTo>
                  <a:lnTo>
                    <a:pt x="1340644" y="383381"/>
                  </a:lnTo>
                  <a:lnTo>
                    <a:pt x="1143000" y="407194"/>
                  </a:lnTo>
                  <a:lnTo>
                    <a:pt x="819150" y="450056"/>
                  </a:lnTo>
                  <a:lnTo>
                    <a:pt x="557213" y="490538"/>
                  </a:lnTo>
                  <a:lnTo>
                    <a:pt x="276225" y="538163"/>
                  </a:lnTo>
                  <a:lnTo>
                    <a:pt x="0" y="588169"/>
                  </a:lnTo>
                  <a:lnTo>
                    <a:pt x="19050" y="454819"/>
                  </a:lnTo>
                  <a:lnTo>
                    <a:pt x="283369" y="409575"/>
                  </a:lnTo>
                  <a:lnTo>
                    <a:pt x="476250" y="369094"/>
                  </a:lnTo>
                  <a:lnTo>
                    <a:pt x="709613" y="321469"/>
                  </a:lnTo>
                  <a:lnTo>
                    <a:pt x="947738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72">
              <a:extLst>
                <a:ext uri="{FF2B5EF4-FFF2-40B4-BE49-F238E27FC236}">
                  <a16:creationId xmlns:a16="http://schemas.microsoft.com/office/drawing/2014/main" id="{D0869AC0-2F50-4537-8D60-1A0C139ECE62}"/>
                </a:ext>
              </a:extLst>
            </p:cNvPr>
            <p:cNvSpPr/>
            <p:nvPr/>
          </p:nvSpPr>
          <p:spPr>
            <a:xfrm>
              <a:off x="5329238" y="2906713"/>
              <a:ext cx="536575" cy="1298575"/>
            </a:xfrm>
            <a:custGeom>
              <a:avLst/>
              <a:gdLst>
                <a:gd name="connsiteX0" fmla="*/ 400050 w 535781"/>
                <a:gd name="connsiteY0" fmla="*/ 564357 h 1297782"/>
                <a:gd name="connsiteX1" fmla="*/ 454818 w 535781"/>
                <a:gd name="connsiteY1" fmla="*/ 354807 h 1297782"/>
                <a:gd name="connsiteX2" fmla="*/ 464343 w 535781"/>
                <a:gd name="connsiteY2" fmla="*/ 323850 h 1297782"/>
                <a:gd name="connsiteX3" fmla="*/ 473868 w 535781"/>
                <a:gd name="connsiteY3" fmla="*/ 314325 h 1297782"/>
                <a:gd name="connsiteX4" fmla="*/ 495300 w 535781"/>
                <a:gd name="connsiteY4" fmla="*/ 302419 h 1297782"/>
                <a:gd name="connsiteX5" fmla="*/ 521493 w 535781"/>
                <a:gd name="connsiteY5" fmla="*/ 278607 h 1297782"/>
                <a:gd name="connsiteX6" fmla="*/ 531018 w 535781"/>
                <a:gd name="connsiteY6" fmla="*/ 261938 h 1297782"/>
                <a:gd name="connsiteX7" fmla="*/ 535781 w 535781"/>
                <a:gd name="connsiteY7" fmla="*/ 242888 h 1297782"/>
                <a:gd name="connsiteX8" fmla="*/ 531018 w 535781"/>
                <a:gd name="connsiteY8" fmla="*/ 228600 h 1297782"/>
                <a:gd name="connsiteX9" fmla="*/ 514350 w 535781"/>
                <a:gd name="connsiteY9" fmla="*/ 211932 h 1297782"/>
                <a:gd name="connsiteX10" fmla="*/ 459581 w 535781"/>
                <a:gd name="connsiteY10" fmla="*/ 169069 h 1297782"/>
                <a:gd name="connsiteX11" fmla="*/ 388143 w 535781"/>
                <a:gd name="connsiteY11" fmla="*/ 119063 h 1297782"/>
                <a:gd name="connsiteX12" fmla="*/ 307181 w 535781"/>
                <a:gd name="connsiteY12" fmla="*/ 69057 h 1297782"/>
                <a:gd name="connsiteX13" fmla="*/ 230981 w 535781"/>
                <a:gd name="connsiteY13" fmla="*/ 21432 h 1297782"/>
                <a:gd name="connsiteX14" fmla="*/ 197643 w 535781"/>
                <a:gd name="connsiteY14" fmla="*/ 0 h 1297782"/>
                <a:gd name="connsiteX15" fmla="*/ 69056 w 535781"/>
                <a:gd name="connsiteY15" fmla="*/ 30957 h 1297782"/>
                <a:gd name="connsiteX16" fmla="*/ 107156 w 535781"/>
                <a:gd name="connsiteY16" fmla="*/ 78582 h 1297782"/>
                <a:gd name="connsiteX17" fmla="*/ 123825 w 535781"/>
                <a:gd name="connsiteY17" fmla="*/ 102394 h 1297782"/>
                <a:gd name="connsiteX18" fmla="*/ 150018 w 535781"/>
                <a:gd name="connsiteY18" fmla="*/ 147638 h 1297782"/>
                <a:gd name="connsiteX19" fmla="*/ 166687 w 535781"/>
                <a:gd name="connsiteY19" fmla="*/ 183357 h 1297782"/>
                <a:gd name="connsiteX20" fmla="*/ 183356 w 535781"/>
                <a:gd name="connsiteY20" fmla="*/ 233363 h 1297782"/>
                <a:gd name="connsiteX21" fmla="*/ 192881 w 535781"/>
                <a:gd name="connsiteY21" fmla="*/ 285750 h 1297782"/>
                <a:gd name="connsiteX22" fmla="*/ 195262 w 535781"/>
                <a:gd name="connsiteY22" fmla="*/ 340519 h 1297782"/>
                <a:gd name="connsiteX23" fmla="*/ 188118 w 535781"/>
                <a:gd name="connsiteY23" fmla="*/ 452438 h 1297782"/>
                <a:gd name="connsiteX24" fmla="*/ 161925 w 535781"/>
                <a:gd name="connsiteY24" fmla="*/ 661988 h 1297782"/>
                <a:gd name="connsiteX25" fmla="*/ 152400 w 535781"/>
                <a:gd name="connsiteY25" fmla="*/ 726282 h 1297782"/>
                <a:gd name="connsiteX26" fmla="*/ 135731 w 535781"/>
                <a:gd name="connsiteY26" fmla="*/ 804863 h 1297782"/>
                <a:gd name="connsiteX27" fmla="*/ 102393 w 535781"/>
                <a:gd name="connsiteY27" fmla="*/ 938213 h 1297782"/>
                <a:gd name="connsiteX28" fmla="*/ 30956 w 535781"/>
                <a:gd name="connsiteY28" fmla="*/ 1193007 h 1297782"/>
                <a:gd name="connsiteX29" fmla="*/ 0 w 535781"/>
                <a:gd name="connsiteY29" fmla="*/ 1297782 h 1297782"/>
                <a:gd name="connsiteX30" fmla="*/ 228600 w 535781"/>
                <a:gd name="connsiteY30" fmla="*/ 1264444 h 1297782"/>
                <a:gd name="connsiteX31" fmla="*/ 400050 w 535781"/>
                <a:gd name="connsiteY31" fmla="*/ 564357 h 12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35781" h="1297782">
                  <a:moveTo>
                    <a:pt x="400050" y="564357"/>
                  </a:moveTo>
                  <a:lnTo>
                    <a:pt x="454818" y="354807"/>
                  </a:lnTo>
                  <a:lnTo>
                    <a:pt x="464343" y="323850"/>
                  </a:lnTo>
                  <a:lnTo>
                    <a:pt x="473868" y="314325"/>
                  </a:lnTo>
                  <a:lnTo>
                    <a:pt x="495300" y="302419"/>
                  </a:lnTo>
                  <a:lnTo>
                    <a:pt x="521493" y="278607"/>
                  </a:lnTo>
                  <a:lnTo>
                    <a:pt x="531018" y="261938"/>
                  </a:lnTo>
                  <a:lnTo>
                    <a:pt x="535781" y="242888"/>
                  </a:lnTo>
                  <a:lnTo>
                    <a:pt x="531018" y="228600"/>
                  </a:lnTo>
                  <a:lnTo>
                    <a:pt x="514350" y="211932"/>
                  </a:lnTo>
                  <a:lnTo>
                    <a:pt x="459581" y="169069"/>
                  </a:lnTo>
                  <a:lnTo>
                    <a:pt x="388143" y="119063"/>
                  </a:lnTo>
                  <a:lnTo>
                    <a:pt x="307181" y="69057"/>
                  </a:lnTo>
                  <a:lnTo>
                    <a:pt x="230981" y="21432"/>
                  </a:lnTo>
                  <a:lnTo>
                    <a:pt x="197643" y="0"/>
                  </a:lnTo>
                  <a:lnTo>
                    <a:pt x="69056" y="30957"/>
                  </a:lnTo>
                  <a:lnTo>
                    <a:pt x="107156" y="78582"/>
                  </a:lnTo>
                  <a:lnTo>
                    <a:pt x="123825" y="102394"/>
                  </a:lnTo>
                  <a:lnTo>
                    <a:pt x="150018" y="147638"/>
                  </a:lnTo>
                  <a:lnTo>
                    <a:pt x="166687" y="183357"/>
                  </a:lnTo>
                  <a:lnTo>
                    <a:pt x="183356" y="233363"/>
                  </a:lnTo>
                  <a:lnTo>
                    <a:pt x="192881" y="285750"/>
                  </a:lnTo>
                  <a:cubicBezTo>
                    <a:pt x="193675" y="304006"/>
                    <a:pt x="194468" y="322263"/>
                    <a:pt x="195262" y="340519"/>
                  </a:cubicBezTo>
                  <a:lnTo>
                    <a:pt x="188118" y="452438"/>
                  </a:lnTo>
                  <a:lnTo>
                    <a:pt x="161925" y="661988"/>
                  </a:lnTo>
                  <a:lnTo>
                    <a:pt x="152400" y="726282"/>
                  </a:lnTo>
                  <a:lnTo>
                    <a:pt x="135731" y="804863"/>
                  </a:lnTo>
                  <a:lnTo>
                    <a:pt x="102393" y="938213"/>
                  </a:lnTo>
                  <a:lnTo>
                    <a:pt x="30956" y="1193007"/>
                  </a:lnTo>
                  <a:lnTo>
                    <a:pt x="0" y="1297782"/>
                  </a:lnTo>
                  <a:lnTo>
                    <a:pt x="228600" y="1264444"/>
                  </a:lnTo>
                  <a:lnTo>
                    <a:pt x="400050" y="5643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73">
              <a:extLst>
                <a:ext uri="{FF2B5EF4-FFF2-40B4-BE49-F238E27FC236}">
                  <a16:creationId xmlns:a16="http://schemas.microsoft.com/office/drawing/2014/main" id="{255A7393-A054-4160-BF8D-325EE56B5A7F}"/>
                </a:ext>
              </a:extLst>
            </p:cNvPr>
            <p:cNvSpPr/>
            <p:nvPr/>
          </p:nvSpPr>
          <p:spPr>
            <a:xfrm>
              <a:off x="2616200" y="4038600"/>
              <a:ext cx="4541838" cy="663575"/>
            </a:xfrm>
            <a:custGeom>
              <a:avLst/>
              <a:gdLst>
                <a:gd name="connsiteX0" fmla="*/ 1996751 w 4542142"/>
                <a:gd name="connsiteY0" fmla="*/ 160487 h 664340"/>
                <a:gd name="connsiteX1" fmla="*/ 2202024 w 4542142"/>
                <a:gd name="connsiteY1" fmla="*/ 138093 h 664340"/>
                <a:gd name="connsiteX2" fmla="*/ 2433423 w 4542142"/>
                <a:gd name="connsiteY2" fmla="*/ 123164 h 664340"/>
                <a:gd name="connsiteX3" fmla="*/ 2664823 w 4542142"/>
                <a:gd name="connsiteY3" fmla="*/ 108235 h 664340"/>
                <a:gd name="connsiteX4" fmla="*/ 2739467 w 4542142"/>
                <a:gd name="connsiteY4" fmla="*/ 104503 h 664340"/>
                <a:gd name="connsiteX5" fmla="*/ 2948473 w 4542142"/>
                <a:gd name="connsiteY5" fmla="*/ 82109 h 664340"/>
                <a:gd name="connsiteX6" fmla="*/ 3179872 w 4542142"/>
                <a:gd name="connsiteY6" fmla="*/ 82109 h 664340"/>
                <a:gd name="connsiteX7" fmla="*/ 3362752 w 4542142"/>
                <a:gd name="connsiteY7" fmla="*/ 78377 h 664340"/>
                <a:gd name="connsiteX8" fmla="*/ 3564294 w 4542142"/>
                <a:gd name="connsiteY8" fmla="*/ 70913 h 664340"/>
                <a:gd name="connsiteX9" fmla="*/ 3691190 w 4542142"/>
                <a:gd name="connsiteY9" fmla="*/ 63448 h 664340"/>
                <a:gd name="connsiteX10" fmla="*/ 3788228 w 4542142"/>
                <a:gd name="connsiteY10" fmla="*/ 44787 h 664340"/>
                <a:gd name="connsiteX11" fmla="*/ 3888999 w 4542142"/>
                <a:gd name="connsiteY11" fmla="*/ 14929 h 664340"/>
                <a:gd name="connsiteX12" fmla="*/ 3948715 w 4542142"/>
                <a:gd name="connsiteY12" fmla="*/ 0 h 664340"/>
                <a:gd name="connsiteX13" fmla="*/ 3971108 w 4542142"/>
                <a:gd name="connsiteY13" fmla="*/ 0 h 664340"/>
                <a:gd name="connsiteX14" fmla="*/ 4083076 w 4542142"/>
                <a:gd name="connsiteY14" fmla="*/ 26126 h 664340"/>
                <a:gd name="connsiteX15" fmla="*/ 4232365 w 4542142"/>
                <a:gd name="connsiteY15" fmla="*/ 52251 h 664340"/>
                <a:gd name="connsiteX16" fmla="*/ 4318207 w 4542142"/>
                <a:gd name="connsiteY16" fmla="*/ 85842 h 664340"/>
                <a:gd name="connsiteX17" fmla="*/ 4377923 w 4542142"/>
                <a:gd name="connsiteY17" fmla="*/ 115700 h 664340"/>
                <a:gd name="connsiteX18" fmla="*/ 4422710 w 4542142"/>
                <a:gd name="connsiteY18" fmla="*/ 141825 h 664340"/>
                <a:gd name="connsiteX19" fmla="*/ 4474961 w 4542142"/>
                <a:gd name="connsiteY19" fmla="*/ 179148 h 664340"/>
                <a:gd name="connsiteX20" fmla="*/ 4504819 w 4542142"/>
                <a:gd name="connsiteY20" fmla="*/ 205273 h 664340"/>
                <a:gd name="connsiteX21" fmla="*/ 4527213 w 4542142"/>
                <a:gd name="connsiteY21" fmla="*/ 231399 h 664340"/>
                <a:gd name="connsiteX22" fmla="*/ 4538409 w 4542142"/>
                <a:gd name="connsiteY22" fmla="*/ 257525 h 664340"/>
                <a:gd name="connsiteX23" fmla="*/ 4542142 w 4542142"/>
                <a:gd name="connsiteY23" fmla="*/ 279918 h 664340"/>
                <a:gd name="connsiteX24" fmla="*/ 4534677 w 4542142"/>
                <a:gd name="connsiteY24" fmla="*/ 306044 h 664340"/>
                <a:gd name="connsiteX25" fmla="*/ 4516016 w 4542142"/>
                <a:gd name="connsiteY25" fmla="*/ 328438 h 664340"/>
                <a:gd name="connsiteX26" fmla="*/ 4478694 w 4542142"/>
                <a:gd name="connsiteY26" fmla="*/ 339634 h 664340"/>
                <a:gd name="connsiteX27" fmla="*/ 4381655 w 4542142"/>
                <a:gd name="connsiteY27" fmla="*/ 350831 h 664340"/>
                <a:gd name="connsiteX28" fmla="*/ 4314475 w 4542142"/>
                <a:gd name="connsiteY28" fmla="*/ 350831 h 664340"/>
                <a:gd name="connsiteX29" fmla="*/ 4079343 w 4542142"/>
                <a:gd name="connsiteY29" fmla="*/ 324705 h 664340"/>
                <a:gd name="connsiteX30" fmla="*/ 3750906 w 4542142"/>
                <a:gd name="connsiteY30" fmla="*/ 302312 h 664340"/>
                <a:gd name="connsiteX31" fmla="*/ 3426200 w 4542142"/>
                <a:gd name="connsiteY31" fmla="*/ 291115 h 664340"/>
                <a:gd name="connsiteX32" fmla="*/ 3052976 w 4542142"/>
                <a:gd name="connsiteY32" fmla="*/ 283651 h 664340"/>
                <a:gd name="connsiteX33" fmla="*/ 2735735 w 4542142"/>
                <a:gd name="connsiteY33" fmla="*/ 287383 h 664340"/>
                <a:gd name="connsiteX34" fmla="*/ 2444620 w 4542142"/>
                <a:gd name="connsiteY34" fmla="*/ 298580 h 664340"/>
                <a:gd name="connsiteX35" fmla="*/ 2168434 w 4542142"/>
                <a:gd name="connsiteY35" fmla="*/ 317241 h 664340"/>
                <a:gd name="connsiteX36" fmla="*/ 1903445 w 4542142"/>
                <a:gd name="connsiteY36" fmla="*/ 339634 h 664340"/>
                <a:gd name="connsiteX37" fmla="*/ 1634723 w 4542142"/>
                <a:gd name="connsiteY37" fmla="*/ 369492 h 664340"/>
                <a:gd name="connsiteX38" fmla="*/ 1362269 w 4542142"/>
                <a:gd name="connsiteY38" fmla="*/ 410547 h 664340"/>
                <a:gd name="connsiteX39" fmla="*/ 1123405 w 4542142"/>
                <a:gd name="connsiteY39" fmla="*/ 459066 h 664340"/>
                <a:gd name="connsiteX40" fmla="*/ 918132 w 4542142"/>
                <a:gd name="connsiteY40" fmla="*/ 507585 h 664340"/>
                <a:gd name="connsiteX41" fmla="*/ 701662 w 4542142"/>
                <a:gd name="connsiteY41" fmla="*/ 563569 h 664340"/>
                <a:gd name="connsiteX42" fmla="*/ 649410 w 4542142"/>
                <a:gd name="connsiteY42" fmla="*/ 582230 h 664340"/>
                <a:gd name="connsiteX43" fmla="*/ 612088 w 4542142"/>
                <a:gd name="connsiteY43" fmla="*/ 604624 h 664340"/>
                <a:gd name="connsiteX44" fmla="*/ 529978 w 4542142"/>
                <a:gd name="connsiteY44" fmla="*/ 634482 h 664340"/>
                <a:gd name="connsiteX45" fmla="*/ 462798 w 4542142"/>
                <a:gd name="connsiteY45" fmla="*/ 656875 h 664340"/>
                <a:gd name="connsiteX46" fmla="*/ 421743 w 4542142"/>
                <a:gd name="connsiteY46" fmla="*/ 664340 h 664340"/>
                <a:gd name="connsiteX47" fmla="*/ 391885 w 4542142"/>
                <a:gd name="connsiteY47" fmla="*/ 664340 h 664340"/>
                <a:gd name="connsiteX48" fmla="*/ 350831 w 4542142"/>
                <a:gd name="connsiteY48" fmla="*/ 653143 h 664340"/>
                <a:gd name="connsiteX49" fmla="*/ 287383 w 4542142"/>
                <a:gd name="connsiteY49" fmla="*/ 627017 h 664340"/>
                <a:gd name="connsiteX50" fmla="*/ 190344 w 4542142"/>
                <a:gd name="connsiteY50" fmla="*/ 563569 h 664340"/>
                <a:gd name="connsiteX51" fmla="*/ 130628 w 4542142"/>
                <a:gd name="connsiteY51" fmla="*/ 518782 h 664340"/>
                <a:gd name="connsiteX52" fmla="*/ 100770 w 4542142"/>
                <a:gd name="connsiteY52" fmla="*/ 492656 h 664340"/>
                <a:gd name="connsiteX53" fmla="*/ 74645 w 4542142"/>
                <a:gd name="connsiteY53" fmla="*/ 462798 h 664340"/>
                <a:gd name="connsiteX54" fmla="*/ 48519 w 4542142"/>
                <a:gd name="connsiteY54" fmla="*/ 425476 h 664340"/>
                <a:gd name="connsiteX55" fmla="*/ 33590 w 4542142"/>
                <a:gd name="connsiteY55" fmla="*/ 395618 h 664340"/>
                <a:gd name="connsiteX56" fmla="*/ 22393 w 4542142"/>
                <a:gd name="connsiteY56" fmla="*/ 365760 h 664340"/>
                <a:gd name="connsiteX57" fmla="*/ 7464 w 4542142"/>
                <a:gd name="connsiteY57" fmla="*/ 317241 h 664340"/>
                <a:gd name="connsiteX58" fmla="*/ 0 w 4542142"/>
                <a:gd name="connsiteY58" fmla="*/ 272454 h 664340"/>
                <a:gd name="connsiteX59" fmla="*/ 3732 w 4542142"/>
                <a:gd name="connsiteY59" fmla="*/ 257525 h 664340"/>
                <a:gd name="connsiteX60" fmla="*/ 7464 w 4542142"/>
                <a:gd name="connsiteY60" fmla="*/ 246328 h 664340"/>
                <a:gd name="connsiteX61" fmla="*/ 22393 w 4542142"/>
                <a:gd name="connsiteY61" fmla="*/ 235131 h 664340"/>
                <a:gd name="connsiteX62" fmla="*/ 52251 w 4542142"/>
                <a:gd name="connsiteY62" fmla="*/ 242596 h 664340"/>
                <a:gd name="connsiteX63" fmla="*/ 82109 w 4542142"/>
                <a:gd name="connsiteY63" fmla="*/ 268722 h 664340"/>
                <a:gd name="connsiteX64" fmla="*/ 108235 w 4542142"/>
                <a:gd name="connsiteY64" fmla="*/ 302312 h 664340"/>
                <a:gd name="connsiteX65" fmla="*/ 134360 w 4542142"/>
                <a:gd name="connsiteY65" fmla="*/ 328438 h 664340"/>
                <a:gd name="connsiteX66" fmla="*/ 179147 w 4542142"/>
                <a:gd name="connsiteY66" fmla="*/ 358295 h 664340"/>
                <a:gd name="connsiteX67" fmla="*/ 227667 w 4542142"/>
                <a:gd name="connsiteY67" fmla="*/ 376957 h 664340"/>
                <a:gd name="connsiteX68" fmla="*/ 283650 w 4542142"/>
                <a:gd name="connsiteY68" fmla="*/ 391886 h 664340"/>
                <a:gd name="connsiteX69" fmla="*/ 343366 w 4542142"/>
                <a:gd name="connsiteY69" fmla="*/ 395618 h 664340"/>
                <a:gd name="connsiteX70" fmla="*/ 388153 w 4542142"/>
                <a:gd name="connsiteY70" fmla="*/ 395618 h 664340"/>
                <a:gd name="connsiteX71" fmla="*/ 485192 w 4542142"/>
                <a:gd name="connsiteY71" fmla="*/ 380689 h 664340"/>
                <a:gd name="connsiteX72" fmla="*/ 813629 w 4542142"/>
                <a:gd name="connsiteY72" fmla="*/ 328438 h 664340"/>
                <a:gd name="connsiteX73" fmla="*/ 1257766 w 4542142"/>
                <a:gd name="connsiteY73" fmla="*/ 257525 h 664340"/>
                <a:gd name="connsiteX74" fmla="*/ 1451843 w 4542142"/>
                <a:gd name="connsiteY74" fmla="*/ 220202 h 664340"/>
                <a:gd name="connsiteX75" fmla="*/ 1795209 w 4542142"/>
                <a:gd name="connsiteY75" fmla="*/ 179148 h 664340"/>
                <a:gd name="connsiteX76" fmla="*/ 1996751 w 4542142"/>
                <a:gd name="connsiteY76" fmla="*/ 160487 h 664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4542142" h="664340">
                  <a:moveTo>
                    <a:pt x="1996751" y="160487"/>
                  </a:moveTo>
                  <a:lnTo>
                    <a:pt x="2202024" y="138093"/>
                  </a:lnTo>
                  <a:lnTo>
                    <a:pt x="2433423" y="123164"/>
                  </a:lnTo>
                  <a:lnTo>
                    <a:pt x="2664823" y="108235"/>
                  </a:lnTo>
                  <a:lnTo>
                    <a:pt x="2739467" y="104503"/>
                  </a:lnTo>
                  <a:lnTo>
                    <a:pt x="2948473" y="82109"/>
                  </a:lnTo>
                  <a:lnTo>
                    <a:pt x="3179872" y="82109"/>
                  </a:lnTo>
                  <a:lnTo>
                    <a:pt x="3362752" y="78377"/>
                  </a:lnTo>
                  <a:lnTo>
                    <a:pt x="3564294" y="70913"/>
                  </a:lnTo>
                  <a:lnTo>
                    <a:pt x="3691190" y="63448"/>
                  </a:lnTo>
                  <a:lnTo>
                    <a:pt x="3788228" y="44787"/>
                  </a:lnTo>
                  <a:lnTo>
                    <a:pt x="3888999" y="14929"/>
                  </a:lnTo>
                  <a:lnTo>
                    <a:pt x="3948715" y="0"/>
                  </a:lnTo>
                  <a:lnTo>
                    <a:pt x="3971108" y="0"/>
                  </a:lnTo>
                  <a:lnTo>
                    <a:pt x="4083076" y="26126"/>
                  </a:lnTo>
                  <a:lnTo>
                    <a:pt x="4232365" y="52251"/>
                  </a:lnTo>
                  <a:lnTo>
                    <a:pt x="4318207" y="85842"/>
                  </a:lnTo>
                  <a:lnTo>
                    <a:pt x="4377923" y="115700"/>
                  </a:lnTo>
                  <a:lnTo>
                    <a:pt x="4422710" y="141825"/>
                  </a:lnTo>
                  <a:lnTo>
                    <a:pt x="4474961" y="179148"/>
                  </a:lnTo>
                  <a:lnTo>
                    <a:pt x="4504819" y="205273"/>
                  </a:lnTo>
                  <a:lnTo>
                    <a:pt x="4527213" y="231399"/>
                  </a:lnTo>
                  <a:lnTo>
                    <a:pt x="4538409" y="257525"/>
                  </a:lnTo>
                  <a:lnTo>
                    <a:pt x="4542142" y="279918"/>
                  </a:lnTo>
                  <a:lnTo>
                    <a:pt x="4534677" y="306044"/>
                  </a:lnTo>
                  <a:lnTo>
                    <a:pt x="4516016" y="328438"/>
                  </a:lnTo>
                  <a:lnTo>
                    <a:pt x="4478694" y="339634"/>
                  </a:lnTo>
                  <a:lnTo>
                    <a:pt x="4381655" y="350831"/>
                  </a:lnTo>
                  <a:lnTo>
                    <a:pt x="4314475" y="350831"/>
                  </a:lnTo>
                  <a:lnTo>
                    <a:pt x="4079343" y="324705"/>
                  </a:lnTo>
                  <a:lnTo>
                    <a:pt x="3750906" y="302312"/>
                  </a:lnTo>
                  <a:lnTo>
                    <a:pt x="3426200" y="291115"/>
                  </a:lnTo>
                  <a:lnTo>
                    <a:pt x="3052976" y="283651"/>
                  </a:lnTo>
                  <a:lnTo>
                    <a:pt x="2735735" y="287383"/>
                  </a:lnTo>
                  <a:lnTo>
                    <a:pt x="2444620" y="298580"/>
                  </a:lnTo>
                  <a:lnTo>
                    <a:pt x="2168434" y="317241"/>
                  </a:lnTo>
                  <a:lnTo>
                    <a:pt x="1903445" y="339634"/>
                  </a:lnTo>
                  <a:lnTo>
                    <a:pt x="1634723" y="369492"/>
                  </a:lnTo>
                  <a:lnTo>
                    <a:pt x="1362269" y="410547"/>
                  </a:lnTo>
                  <a:lnTo>
                    <a:pt x="1123405" y="459066"/>
                  </a:lnTo>
                  <a:lnTo>
                    <a:pt x="918132" y="507585"/>
                  </a:lnTo>
                  <a:lnTo>
                    <a:pt x="701662" y="563569"/>
                  </a:lnTo>
                  <a:lnTo>
                    <a:pt x="649410" y="582230"/>
                  </a:lnTo>
                  <a:lnTo>
                    <a:pt x="612088" y="604624"/>
                  </a:lnTo>
                  <a:lnTo>
                    <a:pt x="529978" y="634482"/>
                  </a:lnTo>
                  <a:lnTo>
                    <a:pt x="462798" y="656875"/>
                  </a:lnTo>
                  <a:lnTo>
                    <a:pt x="421743" y="664340"/>
                  </a:lnTo>
                  <a:lnTo>
                    <a:pt x="391885" y="664340"/>
                  </a:lnTo>
                  <a:lnTo>
                    <a:pt x="350831" y="653143"/>
                  </a:lnTo>
                  <a:lnTo>
                    <a:pt x="287383" y="627017"/>
                  </a:lnTo>
                  <a:lnTo>
                    <a:pt x="190344" y="563569"/>
                  </a:lnTo>
                  <a:lnTo>
                    <a:pt x="130628" y="518782"/>
                  </a:lnTo>
                  <a:lnTo>
                    <a:pt x="100770" y="492656"/>
                  </a:lnTo>
                  <a:lnTo>
                    <a:pt x="74645" y="462798"/>
                  </a:lnTo>
                  <a:lnTo>
                    <a:pt x="48519" y="425476"/>
                  </a:lnTo>
                  <a:lnTo>
                    <a:pt x="33590" y="395618"/>
                  </a:lnTo>
                  <a:lnTo>
                    <a:pt x="22393" y="365760"/>
                  </a:lnTo>
                  <a:lnTo>
                    <a:pt x="7464" y="317241"/>
                  </a:lnTo>
                  <a:lnTo>
                    <a:pt x="0" y="272454"/>
                  </a:lnTo>
                  <a:lnTo>
                    <a:pt x="3732" y="257525"/>
                  </a:lnTo>
                  <a:lnTo>
                    <a:pt x="7464" y="246328"/>
                  </a:lnTo>
                  <a:lnTo>
                    <a:pt x="22393" y="235131"/>
                  </a:lnTo>
                  <a:lnTo>
                    <a:pt x="52251" y="242596"/>
                  </a:lnTo>
                  <a:lnTo>
                    <a:pt x="82109" y="268722"/>
                  </a:lnTo>
                  <a:lnTo>
                    <a:pt x="108235" y="302312"/>
                  </a:lnTo>
                  <a:lnTo>
                    <a:pt x="134360" y="328438"/>
                  </a:lnTo>
                  <a:lnTo>
                    <a:pt x="179147" y="358295"/>
                  </a:lnTo>
                  <a:lnTo>
                    <a:pt x="227667" y="376957"/>
                  </a:lnTo>
                  <a:lnTo>
                    <a:pt x="283650" y="391886"/>
                  </a:lnTo>
                  <a:lnTo>
                    <a:pt x="343366" y="395618"/>
                  </a:lnTo>
                  <a:lnTo>
                    <a:pt x="388153" y="395618"/>
                  </a:lnTo>
                  <a:lnTo>
                    <a:pt x="485192" y="380689"/>
                  </a:lnTo>
                  <a:lnTo>
                    <a:pt x="813629" y="328438"/>
                  </a:lnTo>
                  <a:lnTo>
                    <a:pt x="1257766" y="257525"/>
                  </a:lnTo>
                  <a:lnTo>
                    <a:pt x="1451843" y="220202"/>
                  </a:lnTo>
                  <a:lnTo>
                    <a:pt x="1795209" y="179148"/>
                  </a:lnTo>
                  <a:lnTo>
                    <a:pt x="1996751" y="160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302144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1B5D3CA2-6ADF-8341-B655-FBDC0C6E9A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1C29A62-58F5-4682-A1A5-F89C5F07218C}"/>
              </a:ext>
            </a:extLst>
          </p:cNvPr>
          <p:cNvGrpSpPr/>
          <p:nvPr/>
        </p:nvGrpSpPr>
        <p:grpSpPr>
          <a:xfrm>
            <a:off x="2616200" y="1428750"/>
            <a:ext cx="4541838" cy="4638675"/>
            <a:chOff x="2616200" y="1428750"/>
            <a:chExt cx="4541838" cy="4638675"/>
          </a:xfrm>
        </p:grpSpPr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C61F9371-8F2F-2744-BD86-1FB8A8FA8DA6}"/>
                </a:ext>
              </a:extLst>
            </p:cNvPr>
            <p:cNvSpPr/>
            <p:nvPr/>
          </p:nvSpPr>
          <p:spPr>
            <a:xfrm>
              <a:off x="3790950" y="1428750"/>
              <a:ext cx="1912938" cy="1181100"/>
            </a:xfrm>
            <a:custGeom>
              <a:avLst/>
              <a:gdLst>
                <a:gd name="connsiteX0" fmla="*/ 821531 w 1912144"/>
                <a:gd name="connsiteY0" fmla="*/ 631031 h 1181100"/>
                <a:gd name="connsiteX1" fmla="*/ 1219200 w 1912144"/>
                <a:gd name="connsiteY1" fmla="*/ 364331 h 1181100"/>
                <a:gd name="connsiteX2" fmla="*/ 1319213 w 1912144"/>
                <a:gd name="connsiteY2" fmla="*/ 295275 h 1181100"/>
                <a:gd name="connsiteX3" fmla="*/ 1340644 w 1912144"/>
                <a:gd name="connsiteY3" fmla="*/ 273844 h 1181100"/>
                <a:gd name="connsiteX4" fmla="*/ 1354931 w 1912144"/>
                <a:gd name="connsiteY4" fmla="*/ 242888 h 1181100"/>
                <a:gd name="connsiteX5" fmla="*/ 1362075 w 1912144"/>
                <a:gd name="connsiteY5" fmla="*/ 221456 h 1181100"/>
                <a:gd name="connsiteX6" fmla="*/ 1364456 w 1912144"/>
                <a:gd name="connsiteY6" fmla="*/ 195263 h 1181100"/>
                <a:gd name="connsiteX7" fmla="*/ 1364456 w 1912144"/>
                <a:gd name="connsiteY7" fmla="*/ 180975 h 1181100"/>
                <a:gd name="connsiteX8" fmla="*/ 1359694 w 1912144"/>
                <a:gd name="connsiteY8" fmla="*/ 150019 h 1181100"/>
                <a:gd name="connsiteX9" fmla="*/ 1347788 w 1912144"/>
                <a:gd name="connsiteY9" fmla="*/ 128588 h 1181100"/>
                <a:gd name="connsiteX10" fmla="*/ 1328738 w 1912144"/>
                <a:gd name="connsiteY10" fmla="*/ 107156 h 1181100"/>
                <a:gd name="connsiteX11" fmla="*/ 1307306 w 1912144"/>
                <a:gd name="connsiteY11" fmla="*/ 88106 h 1181100"/>
                <a:gd name="connsiteX12" fmla="*/ 1283494 w 1912144"/>
                <a:gd name="connsiteY12" fmla="*/ 69056 h 1181100"/>
                <a:gd name="connsiteX13" fmla="*/ 1269206 w 1912144"/>
                <a:gd name="connsiteY13" fmla="*/ 59531 h 1181100"/>
                <a:gd name="connsiteX14" fmla="*/ 1259681 w 1912144"/>
                <a:gd name="connsiteY14" fmla="*/ 45244 h 1181100"/>
                <a:gd name="connsiteX15" fmla="*/ 1254919 w 1912144"/>
                <a:gd name="connsiteY15" fmla="*/ 23813 h 1181100"/>
                <a:gd name="connsiteX16" fmla="*/ 1254919 w 1912144"/>
                <a:gd name="connsiteY16" fmla="*/ 11906 h 1181100"/>
                <a:gd name="connsiteX17" fmla="*/ 1262063 w 1912144"/>
                <a:gd name="connsiteY17" fmla="*/ 0 h 1181100"/>
                <a:gd name="connsiteX18" fmla="*/ 1273969 w 1912144"/>
                <a:gd name="connsiteY18" fmla="*/ 0 h 1181100"/>
                <a:gd name="connsiteX19" fmla="*/ 1297781 w 1912144"/>
                <a:gd name="connsiteY19" fmla="*/ 9525 h 1181100"/>
                <a:gd name="connsiteX20" fmla="*/ 1333500 w 1912144"/>
                <a:gd name="connsiteY20" fmla="*/ 16669 h 1181100"/>
                <a:gd name="connsiteX21" fmla="*/ 1404938 w 1912144"/>
                <a:gd name="connsiteY21" fmla="*/ 26194 h 1181100"/>
                <a:gd name="connsiteX22" fmla="*/ 1485900 w 1912144"/>
                <a:gd name="connsiteY22" fmla="*/ 45244 h 1181100"/>
                <a:gd name="connsiteX23" fmla="*/ 1550194 w 1912144"/>
                <a:gd name="connsiteY23" fmla="*/ 64294 h 1181100"/>
                <a:gd name="connsiteX24" fmla="*/ 1600200 w 1912144"/>
                <a:gd name="connsiteY24" fmla="*/ 85725 h 1181100"/>
                <a:gd name="connsiteX25" fmla="*/ 1635919 w 1912144"/>
                <a:gd name="connsiteY25" fmla="*/ 104775 h 1181100"/>
                <a:gd name="connsiteX26" fmla="*/ 1695450 w 1912144"/>
                <a:gd name="connsiteY26" fmla="*/ 142875 h 1181100"/>
                <a:gd name="connsiteX27" fmla="*/ 1785938 w 1912144"/>
                <a:gd name="connsiteY27" fmla="*/ 211931 h 1181100"/>
                <a:gd name="connsiteX28" fmla="*/ 1878806 w 1912144"/>
                <a:gd name="connsiteY28" fmla="*/ 290513 h 1181100"/>
                <a:gd name="connsiteX29" fmla="*/ 1900238 w 1912144"/>
                <a:gd name="connsiteY29" fmla="*/ 309563 h 1181100"/>
                <a:gd name="connsiteX30" fmla="*/ 1909763 w 1912144"/>
                <a:gd name="connsiteY30" fmla="*/ 326231 h 1181100"/>
                <a:gd name="connsiteX31" fmla="*/ 1912144 w 1912144"/>
                <a:gd name="connsiteY31" fmla="*/ 345281 h 1181100"/>
                <a:gd name="connsiteX32" fmla="*/ 1907381 w 1912144"/>
                <a:gd name="connsiteY32" fmla="*/ 359569 h 1181100"/>
                <a:gd name="connsiteX33" fmla="*/ 1890713 w 1912144"/>
                <a:gd name="connsiteY33" fmla="*/ 376238 h 1181100"/>
                <a:gd name="connsiteX34" fmla="*/ 1850231 w 1912144"/>
                <a:gd name="connsiteY34" fmla="*/ 388144 h 1181100"/>
                <a:gd name="connsiteX35" fmla="*/ 1809750 w 1912144"/>
                <a:gd name="connsiteY35" fmla="*/ 397669 h 1181100"/>
                <a:gd name="connsiteX36" fmla="*/ 1666875 w 1912144"/>
                <a:gd name="connsiteY36" fmla="*/ 457200 h 1181100"/>
                <a:gd name="connsiteX37" fmla="*/ 1445419 w 1912144"/>
                <a:gd name="connsiteY37" fmla="*/ 550069 h 1181100"/>
                <a:gd name="connsiteX38" fmla="*/ 1169194 w 1912144"/>
                <a:gd name="connsiteY38" fmla="*/ 671513 h 1181100"/>
                <a:gd name="connsiteX39" fmla="*/ 892969 w 1912144"/>
                <a:gd name="connsiteY39" fmla="*/ 795338 h 1181100"/>
                <a:gd name="connsiteX40" fmla="*/ 526256 w 1912144"/>
                <a:gd name="connsiteY40" fmla="*/ 959644 h 1181100"/>
                <a:gd name="connsiteX41" fmla="*/ 185738 w 1912144"/>
                <a:gd name="connsiteY41" fmla="*/ 1116806 h 1181100"/>
                <a:gd name="connsiteX42" fmla="*/ 57150 w 1912144"/>
                <a:gd name="connsiteY42" fmla="*/ 1181100 h 1181100"/>
                <a:gd name="connsiteX43" fmla="*/ 0 w 1912144"/>
                <a:gd name="connsiteY43" fmla="*/ 1131094 h 1181100"/>
                <a:gd name="connsiteX44" fmla="*/ 164306 w 1912144"/>
                <a:gd name="connsiteY44" fmla="*/ 1031081 h 1181100"/>
                <a:gd name="connsiteX45" fmla="*/ 388144 w 1912144"/>
                <a:gd name="connsiteY45" fmla="*/ 900113 h 1181100"/>
                <a:gd name="connsiteX46" fmla="*/ 654844 w 1912144"/>
                <a:gd name="connsiteY46" fmla="*/ 735806 h 1181100"/>
                <a:gd name="connsiteX47" fmla="*/ 821531 w 1912144"/>
                <a:gd name="connsiteY47" fmla="*/ 631031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12144" h="1181100">
                  <a:moveTo>
                    <a:pt x="821531" y="631031"/>
                  </a:moveTo>
                  <a:lnTo>
                    <a:pt x="1219200" y="364331"/>
                  </a:lnTo>
                  <a:lnTo>
                    <a:pt x="1319213" y="295275"/>
                  </a:lnTo>
                  <a:lnTo>
                    <a:pt x="1340644" y="273844"/>
                  </a:lnTo>
                  <a:lnTo>
                    <a:pt x="1354931" y="242888"/>
                  </a:lnTo>
                  <a:lnTo>
                    <a:pt x="1362075" y="221456"/>
                  </a:lnTo>
                  <a:lnTo>
                    <a:pt x="1364456" y="195263"/>
                  </a:lnTo>
                  <a:lnTo>
                    <a:pt x="1364456" y="180975"/>
                  </a:lnTo>
                  <a:lnTo>
                    <a:pt x="1359694" y="150019"/>
                  </a:lnTo>
                  <a:lnTo>
                    <a:pt x="1347788" y="128588"/>
                  </a:lnTo>
                  <a:lnTo>
                    <a:pt x="1328738" y="107156"/>
                  </a:lnTo>
                  <a:lnTo>
                    <a:pt x="1307306" y="88106"/>
                  </a:lnTo>
                  <a:lnTo>
                    <a:pt x="1283494" y="69056"/>
                  </a:lnTo>
                  <a:lnTo>
                    <a:pt x="1269206" y="59531"/>
                  </a:lnTo>
                  <a:lnTo>
                    <a:pt x="1259681" y="45244"/>
                  </a:lnTo>
                  <a:lnTo>
                    <a:pt x="1254919" y="23813"/>
                  </a:lnTo>
                  <a:lnTo>
                    <a:pt x="1254919" y="11906"/>
                  </a:lnTo>
                  <a:lnTo>
                    <a:pt x="1262063" y="0"/>
                  </a:lnTo>
                  <a:lnTo>
                    <a:pt x="1273969" y="0"/>
                  </a:lnTo>
                  <a:lnTo>
                    <a:pt x="1297781" y="9525"/>
                  </a:lnTo>
                  <a:lnTo>
                    <a:pt x="1333500" y="16669"/>
                  </a:lnTo>
                  <a:lnTo>
                    <a:pt x="1404938" y="26194"/>
                  </a:lnTo>
                  <a:lnTo>
                    <a:pt x="1485900" y="45244"/>
                  </a:lnTo>
                  <a:lnTo>
                    <a:pt x="1550194" y="64294"/>
                  </a:lnTo>
                  <a:lnTo>
                    <a:pt x="1600200" y="85725"/>
                  </a:lnTo>
                  <a:lnTo>
                    <a:pt x="1635919" y="104775"/>
                  </a:lnTo>
                  <a:lnTo>
                    <a:pt x="1695450" y="142875"/>
                  </a:lnTo>
                  <a:lnTo>
                    <a:pt x="1785938" y="211931"/>
                  </a:lnTo>
                  <a:lnTo>
                    <a:pt x="1878806" y="290513"/>
                  </a:lnTo>
                  <a:lnTo>
                    <a:pt x="1900238" y="309563"/>
                  </a:lnTo>
                  <a:lnTo>
                    <a:pt x="1909763" y="326231"/>
                  </a:lnTo>
                  <a:lnTo>
                    <a:pt x="1912144" y="345281"/>
                  </a:lnTo>
                  <a:lnTo>
                    <a:pt x="1907381" y="359569"/>
                  </a:lnTo>
                  <a:lnTo>
                    <a:pt x="1890713" y="376238"/>
                  </a:lnTo>
                  <a:lnTo>
                    <a:pt x="1850231" y="388144"/>
                  </a:lnTo>
                  <a:lnTo>
                    <a:pt x="1809750" y="397669"/>
                  </a:lnTo>
                  <a:lnTo>
                    <a:pt x="1666875" y="457200"/>
                  </a:lnTo>
                  <a:lnTo>
                    <a:pt x="1445419" y="550069"/>
                  </a:lnTo>
                  <a:lnTo>
                    <a:pt x="1169194" y="671513"/>
                  </a:lnTo>
                  <a:lnTo>
                    <a:pt x="892969" y="795338"/>
                  </a:lnTo>
                  <a:lnTo>
                    <a:pt x="526256" y="959644"/>
                  </a:lnTo>
                  <a:lnTo>
                    <a:pt x="185738" y="1116806"/>
                  </a:lnTo>
                  <a:lnTo>
                    <a:pt x="57150" y="1181100"/>
                  </a:lnTo>
                  <a:lnTo>
                    <a:pt x="0" y="1131094"/>
                  </a:lnTo>
                  <a:lnTo>
                    <a:pt x="164306" y="1031081"/>
                  </a:lnTo>
                  <a:lnTo>
                    <a:pt x="388144" y="900113"/>
                  </a:lnTo>
                  <a:lnTo>
                    <a:pt x="654844" y="735806"/>
                  </a:lnTo>
                  <a:lnTo>
                    <a:pt x="821531" y="631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6647D3E4-3F16-4949-8B39-CB08805CE8CB}"/>
                </a:ext>
              </a:extLst>
            </p:cNvPr>
            <p:cNvSpPr/>
            <p:nvPr/>
          </p:nvSpPr>
          <p:spPr>
            <a:xfrm>
              <a:off x="5430838" y="4741863"/>
              <a:ext cx="1603375" cy="1325562"/>
            </a:xfrm>
            <a:custGeom>
              <a:avLst/>
              <a:gdLst>
                <a:gd name="connsiteX0" fmla="*/ 602457 w 1602582"/>
                <a:gd name="connsiteY0" fmla="*/ 557212 h 1326356"/>
                <a:gd name="connsiteX1" fmla="*/ 352425 w 1602582"/>
                <a:gd name="connsiteY1" fmla="*/ 350044 h 1326356"/>
                <a:gd name="connsiteX2" fmla="*/ 171450 w 1602582"/>
                <a:gd name="connsiteY2" fmla="*/ 207169 h 1326356"/>
                <a:gd name="connsiteX3" fmla="*/ 14288 w 1602582"/>
                <a:gd name="connsiteY3" fmla="*/ 80962 h 1326356"/>
                <a:gd name="connsiteX4" fmla="*/ 2382 w 1602582"/>
                <a:gd name="connsiteY4" fmla="*/ 69056 h 1326356"/>
                <a:gd name="connsiteX5" fmla="*/ 0 w 1602582"/>
                <a:gd name="connsiteY5" fmla="*/ 50006 h 1326356"/>
                <a:gd name="connsiteX6" fmla="*/ 0 w 1602582"/>
                <a:gd name="connsiteY6" fmla="*/ 28575 h 1326356"/>
                <a:gd name="connsiteX7" fmla="*/ 7144 w 1602582"/>
                <a:gd name="connsiteY7" fmla="*/ 9525 h 1326356"/>
                <a:gd name="connsiteX8" fmla="*/ 26194 w 1602582"/>
                <a:gd name="connsiteY8" fmla="*/ 0 h 1326356"/>
                <a:gd name="connsiteX9" fmla="*/ 52388 w 1602582"/>
                <a:gd name="connsiteY9" fmla="*/ 2381 h 1326356"/>
                <a:gd name="connsiteX10" fmla="*/ 83344 w 1602582"/>
                <a:gd name="connsiteY10" fmla="*/ 9525 h 1326356"/>
                <a:gd name="connsiteX11" fmla="*/ 154782 w 1602582"/>
                <a:gd name="connsiteY11" fmla="*/ 47625 h 1326356"/>
                <a:gd name="connsiteX12" fmla="*/ 309563 w 1602582"/>
                <a:gd name="connsiteY12" fmla="*/ 135731 h 1326356"/>
                <a:gd name="connsiteX13" fmla="*/ 504825 w 1602582"/>
                <a:gd name="connsiteY13" fmla="*/ 240506 h 1326356"/>
                <a:gd name="connsiteX14" fmla="*/ 673894 w 1602582"/>
                <a:gd name="connsiteY14" fmla="*/ 335756 h 1326356"/>
                <a:gd name="connsiteX15" fmla="*/ 883444 w 1602582"/>
                <a:gd name="connsiteY15" fmla="*/ 454819 h 1326356"/>
                <a:gd name="connsiteX16" fmla="*/ 978694 w 1602582"/>
                <a:gd name="connsiteY16" fmla="*/ 511969 h 1326356"/>
                <a:gd name="connsiteX17" fmla="*/ 1112044 w 1602582"/>
                <a:gd name="connsiteY17" fmla="*/ 595312 h 1326356"/>
                <a:gd name="connsiteX18" fmla="*/ 1169194 w 1602582"/>
                <a:gd name="connsiteY18" fmla="*/ 635794 h 1326356"/>
                <a:gd name="connsiteX19" fmla="*/ 1209675 w 1602582"/>
                <a:gd name="connsiteY19" fmla="*/ 666750 h 1326356"/>
                <a:gd name="connsiteX20" fmla="*/ 1245394 w 1602582"/>
                <a:gd name="connsiteY20" fmla="*/ 692944 h 1326356"/>
                <a:gd name="connsiteX21" fmla="*/ 1304925 w 1602582"/>
                <a:gd name="connsiteY21" fmla="*/ 747712 h 1326356"/>
                <a:gd name="connsiteX22" fmla="*/ 1364457 w 1602582"/>
                <a:gd name="connsiteY22" fmla="*/ 812006 h 1326356"/>
                <a:gd name="connsiteX23" fmla="*/ 1409700 w 1602582"/>
                <a:gd name="connsiteY23" fmla="*/ 864394 h 1326356"/>
                <a:gd name="connsiteX24" fmla="*/ 1466850 w 1602582"/>
                <a:gd name="connsiteY24" fmla="*/ 938212 h 1326356"/>
                <a:gd name="connsiteX25" fmla="*/ 1516857 w 1602582"/>
                <a:gd name="connsiteY25" fmla="*/ 1007269 h 1326356"/>
                <a:gd name="connsiteX26" fmla="*/ 1552575 w 1602582"/>
                <a:gd name="connsiteY26" fmla="*/ 1059656 h 1326356"/>
                <a:gd name="connsiteX27" fmla="*/ 1581150 w 1602582"/>
                <a:gd name="connsiteY27" fmla="*/ 1102519 h 1326356"/>
                <a:gd name="connsiteX28" fmla="*/ 1593057 w 1602582"/>
                <a:gd name="connsiteY28" fmla="*/ 1126331 h 1326356"/>
                <a:gd name="connsiteX29" fmla="*/ 1600200 w 1602582"/>
                <a:gd name="connsiteY29" fmla="*/ 1152525 h 1326356"/>
                <a:gd name="connsiteX30" fmla="*/ 1602582 w 1602582"/>
                <a:gd name="connsiteY30" fmla="*/ 1195387 h 1326356"/>
                <a:gd name="connsiteX31" fmla="*/ 1602582 w 1602582"/>
                <a:gd name="connsiteY31" fmla="*/ 1216819 h 1326356"/>
                <a:gd name="connsiteX32" fmla="*/ 1595438 w 1602582"/>
                <a:gd name="connsiteY32" fmla="*/ 1250156 h 1326356"/>
                <a:gd name="connsiteX33" fmla="*/ 1578769 w 1602582"/>
                <a:gd name="connsiteY33" fmla="*/ 1281112 h 1326356"/>
                <a:gd name="connsiteX34" fmla="*/ 1559719 w 1602582"/>
                <a:gd name="connsiteY34" fmla="*/ 1302544 h 1326356"/>
                <a:gd name="connsiteX35" fmla="*/ 1533525 w 1602582"/>
                <a:gd name="connsiteY35" fmla="*/ 1319212 h 1326356"/>
                <a:gd name="connsiteX36" fmla="*/ 1509713 w 1602582"/>
                <a:gd name="connsiteY36" fmla="*/ 1326356 h 1326356"/>
                <a:gd name="connsiteX37" fmla="*/ 1485900 w 1602582"/>
                <a:gd name="connsiteY37" fmla="*/ 1326356 h 1326356"/>
                <a:gd name="connsiteX38" fmla="*/ 1447800 w 1602582"/>
                <a:gd name="connsiteY38" fmla="*/ 1312069 h 1326356"/>
                <a:gd name="connsiteX39" fmla="*/ 1390650 w 1602582"/>
                <a:gd name="connsiteY39" fmla="*/ 1271587 h 1326356"/>
                <a:gd name="connsiteX40" fmla="*/ 1309688 w 1602582"/>
                <a:gd name="connsiteY40" fmla="*/ 1197769 h 1326356"/>
                <a:gd name="connsiteX41" fmla="*/ 1178719 w 1602582"/>
                <a:gd name="connsiteY41" fmla="*/ 1069181 h 1326356"/>
                <a:gd name="connsiteX42" fmla="*/ 1007269 w 1602582"/>
                <a:gd name="connsiteY42" fmla="*/ 909637 h 1326356"/>
                <a:gd name="connsiteX43" fmla="*/ 819150 w 1602582"/>
                <a:gd name="connsiteY43" fmla="*/ 745331 h 1326356"/>
                <a:gd name="connsiteX44" fmla="*/ 602457 w 1602582"/>
                <a:gd name="connsiteY44" fmla="*/ 557212 h 132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02582" h="1326356">
                  <a:moveTo>
                    <a:pt x="602457" y="557212"/>
                  </a:moveTo>
                  <a:lnTo>
                    <a:pt x="352425" y="350044"/>
                  </a:lnTo>
                  <a:lnTo>
                    <a:pt x="171450" y="207169"/>
                  </a:lnTo>
                  <a:lnTo>
                    <a:pt x="14288" y="80962"/>
                  </a:lnTo>
                  <a:lnTo>
                    <a:pt x="2382" y="69056"/>
                  </a:lnTo>
                  <a:lnTo>
                    <a:pt x="0" y="50006"/>
                  </a:lnTo>
                  <a:lnTo>
                    <a:pt x="0" y="28575"/>
                  </a:lnTo>
                  <a:lnTo>
                    <a:pt x="7144" y="9525"/>
                  </a:lnTo>
                  <a:lnTo>
                    <a:pt x="26194" y="0"/>
                  </a:lnTo>
                  <a:lnTo>
                    <a:pt x="52388" y="2381"/>
                  </a:lnTo>
                  <a:lnTo>
                    <a:pt x="83344" y="9525"/>
                  </a:lnTo>
                  <a:lnTo>
                    <a:pt x="154782" y="47625"/>
                  </a:lnTo>
                  <a:lnTo>
                    <a:pt x="309563" y="135731"/>
                  </a:lnTo>
                  <a:lnTo>
                    <a:pt x="504825" y="240506"/>
                  </a:lnTo>
                  <a:lnTo>
                    <a:pt x="673894" y="335756"/>
                  </a:lnTo>
                  <a:lnTo>
                    <a:pt x="883444" y="454819"/>
                  </a:lnTo>
                  <a:lnTo>
                    <a:pt x="978694" y="511969"/>
                  </a:lnTo>
                  <a:lnTo>
                    <a:pt x="1112044" y="595312"/>
                  </a:lnTo>
                  <a:lnTo>
                    <a:pt x="1169194" y="635794"/>
                  </a:lnTo>
                  <a:lnTo>
                    <a:pt x="1209675" y="666750"/>
                  </a:lnTo>
                  <a:lnTo>
                    <a:pt x="1245394" y="692944"/>
                  </a:lnTo>
                  <a:lnTo>
                    <a:pt x="1304925" y="747712"/>
                  </a:lnTo>
                  <a:lnTo>
                    <a:pt x="1364457" y="812006"/>
                  </a:lnTo>
                  <a:lnTo>
                    <a:pt x="1409700" y="864394"/>
                  </a:lnTo>
                  <a:lnTo>
                    <a:pt x="1466850" y="938212"/>
                  </a:lnTo>
                  <a:lnTo>
                    <a:pt x="1516857" y="1007269"/>
                  </a:lnTo>
                  <a:lnTo>
                    <a:pt x="1552575" y="1059656"/>
                  </a:lnTo>
                  <a:lnTo>
                    <a:pt x="1581150" y="1102519"/>
                  </a:lnTo>
                  <a:lnTo>
                    <a:pt x="1593057" y="1126331"/>
                  </a:lnTo>
                  <a:lnTo>
                    <a:pt x="1600200" y="1152525"/>
                  </a:lnTo>
                  <a:lnTo>
                    <a:pt x="1602582" y="1195387"/>
                  </a:lnTo>
                  <a:lnTo>
                    <a:pt x="1602582" y="1216819"/>
                  </a:lnTo>
                  <a:lnTo>
                    <a:pt x="1595438" y="1250156"/>
                  </a:lnTo>
                  <a:lnTo>
                    <a:pt x="1578769" y="1281112"/>
                  </a:lnTo>
                  <a:lnTo>
                    <a:pt x="1559719" y="1302544"/>
                  </a:lnTo>
                  <a:lnTo>
                    <a:pt x="1533525" y="1319212"/>
                  </a:lnTo>
                  <a:lnTo>
                    <a:pt x="1509713" y="1326356"/>
                  </a:lnTo>
                  <a:lnTo>
                    <a:pt x="1485900" y="1326356"/>
                  </a:lnTo>
                  <a:lnTo>
                    <a:pt x="1447800" y="1312069"/>
                  </a:lnTo>
                  <a:lnTo>
                    <a:pt x="1390650" y="1271587"/>
                  </a:lnTo>
                  <a:lnTo>
                    <a:pt x="1309688" y="1197769"/>
                  </a:lnTo>
                  <a:lnTo>
                    <a:pt x="1178719" y="1069181"/>
                  </a:lnTo>
                  <a:lnTo>
                    <a:pt x="1007269" y="909637"/>
                  </a:lnTo>
                  <a:lnTo>
                    <a:pt x="819150" y="745331"/>
                  </a:lnTo>
                  <a:lnTo>
                    <a:pt x="602457" y="557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3F672B4C-9628-DC4F-BAC3-0C048B125F93}"/>
                </a:ext>
              </a:extLst>
            </p:cNvPr>
            <p:cNvSpPr/>
            <p:nvPr/>
          </p:nvSpPr>
          <p:spPr>
            <a:xfrm>
              <a:off x="2786063" y="4887913"/>
              <a:ext cx="1774825" cy="1168400"/>
            </a:xfrm>
            <a:custGeom>
              <a:avLst/>
              <a:gdLst>
                <a:gd name="connsiteX0" fmla="*/ 1040606 w 1774031"/>
                <a:gd name="connsiteY0" fmla="*/ 473869 h 1166813"/>
                <a:gd name="connsiteX1" fmla="*/ 1107281 w 1774031"/>
                <a:gd name="connsiteY1" fmla="*/ 411957 h 1166813"/>
                <a:gd name="connsiteX2" fmla="*/ 1166812 w 1774031"/>
                <a:gd name="connsiteY2" fmla="*/ 347663 h 1166813"/>
                <a:gd name="connsiteX3" fmla="*/ 1238250 w 1774031"/>
                <a:gd name="connsiteY3" fmla="*/ 259557 h 1166813"/>
                <a:gd name="connsiteX4" fmla="*/ 1285875 w 1774031"/>
                <a:gd name="connsiteY4" fmla="*/ 197644 h 1166813"/>
                <a:gd name="connsiteX5" fmla="*/ 1288256 w 1774031"/>
                <a:gd name="connsiteY5" fmla="*/ 190500 h 1166813"/>
                <a:gd name="connsiteX6" fmla="*/ 1288256 w 1774031"/>
                <a:gd name="connsiteY6" fmla="*/ 190500 h 1166813"/>
                <a:gd name="connsiteX7" fmla="*/ 1281112 w 1774031"/>
                <a:gd name="connsiteY7" fmla="*/ 159544 h 1166813"/>
                <a:gd name="connsiteX8" fmla="*/ 1264443 w 1774031"/>
                <a:gd name="connsiteY8" fmla="*/ 128588 h 1166813"/>
                <a:gd name="connsiteX9" fmla="*/ 1238250 w 1774031"/>
                <a:gd name="connsiteY9" fmla="*/ 102394 h 1166813"/>
                <a:gd name="connsiteX10" fmla="*/ 1204912 w 1774031"/>
                <a:gd name="connsiteY10" fmla="*/ 78582 h 1166813"/>
                <a:gd name="connsiteX11" fmla="*/ 1188243 w 1774031"/>
                <a:gd name="connsiteY11" fmla="*/ 66675 h 1166813"/>
                <a:gd name="connsiteX12" fmla="*/ 1176337 w 1774031"/>
                <a:gd name="connsiteY12" fmla="*/ 59532 h 1166813"/>
                <a:gd name="connsiteX13" fmla="*/ 1166812 w 1774031"/>
                <a:gd name="connsiteY13" fmla="*/ 40482 h 1166813"/>
                <a:gd name="connsiteX14" fmla="*/ 1166812 w 1774031"/>
                <a:gd name="connsiteY14" fmla="*/ 23813 h 1166813"/>
                <a:gd name="connsiteX15" fmla="*/ 1166812 w 1774031"/>
                <a:gd name="connsiteY15" fmla="*/ 11907 h 1166813"/>
                <a:gd name="connsiteX16" fmla="*/ 1173956 w 1774031"/>
                <a:gd name="connsiteY16" fmla="*/ 2382 h 1166813"/>
                <a:gd name="connsiteX17" fmla="*/ 1185862 w 1774031"/>
                <a:gd name="connsiteY17" fmla="*/ 0 h 1166813"/>
                <a:gd name="connsiteX18" fmla="*/ 1202531 w 1774031"/>
                <a:gd name="connsiteY18" fmla="*/ 0 h 1166813"/>
                <a:gd name="connsiteX19" fmla="*/ 1243012 w 1774031"/>
                <a:gd name="connsiteY19" fmla="*/ 14288 h 1166813"/>
                <a:gd name="connsiteX20" fmla="*/ 1314450 w 1774031"/>
                <a:gd name="connsiteY20" fmla="*/ 30957 h 1166813"/>
                <a:gd name="connsiteX21" fmla="*/ 1388268 w 1774031"/>
                <a:gd name="connsiteY21" fmla="*/ 50007 h 1166813"/>
                <a:gd name="connsiteX22" fmla="*/ 1464468 w 1774031"/>
                <a:gd name="connsiteY22" fmla="*/ 76200 h 1166813"/>
                <a:gd name="connsiteX23" fmla="*/ 1524000 w 1774031"/>
                <a:gd name="connsiteY23" fmla="*/ 100013 h 1166813"/>
                <a:gd name="connsiteX24" fmla="*/ 1576387 w 1774031"/>
                <a:gd name="connsiteY24" fmla="*/ 123825 h 1166813"/>
                <a:gd name="connsiteX25" fmla="*/ 1631156 w 1774031"/>
                <a:gd name="connsiteY25" fmla="*/ 152400 h 1166813"/>
                <a:gd name="connsiteX26" fmla="*/ 1676400 w 1774031"/>
                <a:gd name="connsiteY26" fmla="*/ 185738 h 1166813"/>
                <a:gd name="connsiteX27" fmla="*/ 1733550 w 1774031"/>
                <a:gd name="connsiteY27" fmla="*/ 235744 h 1166813"/>
                <a:gd name="connsiteX28" fmla="*/ 1762125 w 1774031"/>
                <a:gd name="connsiteY28" fmla="*/ 252413 h 1166813"/>
                <a:gd name="connsiteX29" fmla="*/ 1771650 w 1774031"/>
                <a:gd name="connsiteY29" fmla="*/ 261938 h 1166813"/>
                <a:gd name="connsiteX30" fmla="*/ 1774031 w 1774031"/>
                <a:gd name="connsiteY30" fmla="*/ 271463 h 1166813"/>
                <a:gd name="connsiteX31" fmla="*/ 1771650 w 1774031"/>
                <a:gd name="connsiteY31" fmla="*/ 285750 h 1166813"/>
                <a:gd name="connsiteX32" fmla="*/ 1762125 w 1774031"/>
                <a:gd name="connsiteY32" fmla="*/ 300038 h 1166813"/>
                <a:gd name="connsiteX33" fmla="*/ 1728787 w 1774031"/>
                <a:gd name="connsiteY33" fmla="*/ 319088 h 1166813"/>
                <a:gd name="connsiteX34" fmla="*/ 1690687 w 1774031"/>
                <a:gd name="connsiteY34" fmla="*/ 333375 h 1166813"/>
                <a:gd name="connsiteX35" fmla="*/ 1633537 w 1774031"/>
                <a:gd name="connsiteY35" fmla="*/ 352425 h 1166813"/>
                <a:gd name="connsiteX36" fmla="*/ 1581150 w 1774031"/>
                <a:gd name="connsiteY36" fmla="*/ 369094 h 1166813"/>
                <a:gd name="connsiteX37" fmla="*/ 1528762 w 1774031"/>
                <a:gd name="connsiteY37" fmla="*/ 404813 h 1166813"/>
                <a:gd name="connsiteX38" fmla="*/ 1416843 w 1774031"/>
                <a:gd name="connsiteY38" fmla="*/ 481013 h 1166813"/>
                <a:gd name="connsiteX39" fmla="*/ 1257300 w 1774031"/>
                <a:gd name="connsiteY39" fmla="*/ 583407 h 1166813"/>
                <a:gd name="connsiteX40" fmla="*/ 1126331 w 1774031"/>
                <a:gd name="connsiteY40" fmla="*/ 661988 h 1166813"/>
                <a:gd name="connsiteX41" fmla="*/ 1012031 w 1774031"/>
                <a:gd name="connsiteY41" fmla="*/ 728663 h 1166813"/>
                <a:gd name="connsiteX42" fmla="*/ 840581 w 1774031"/>
                <a:gd name="connsiteY42" fmla="*/ 826294 h 1166813"/>
                <a:gd name="connsiteX43" fmla="*/ 692943 w 1774031"/>
                <a:gd name="connsiteY43" fmla="*/ 904875 h 1166813"/>
                <a:gd name="connsiteX44" fmla="*/ 511968 w 1774031"/>
                <a:gd name="connsiteY44" fmla="*/ 988219 h 1166813"/>
                <a:gd name="connsiteX45" fmla="*/ 357187 w 1774031"/>
                <a:gd name="connsiteY45" fmla="*/ 1054894 h 1166813"/>
                <a:gd name="connsiteX46" fmla="*/ 228600 w 1774031"/>
                <a:gd name="connsiteY46" fmla="*/ 1102519 h 1166813"/>
                <a:gd name="connsiteX47" fmla="*/ 109537 w 1774031"/>
                <a:gd name="connsiteY47" fmla="*/ 1145382 h 1166813"/>
                <a:gd name="connsiteX48" fmla="*/ 35718 w 1774031"/>
                <a:gd name="connsiteY48" fmla="*/ 1166813 h 1166813"/>
                <a:gd name="connsiteX49" fmla="*/ 19050 w 1774031"/>
                <a:gd name="connsiteY49" fmla="*/ 1166813 h 1166813"/>
                <a:gd name="connsiteX50" fmla="*/ 2381 w 1774031"/>
                <a:gd name="connsiteY50" fmla="*/ 1162050 h 1166813"/>
                <a:gd name="connsiteX51" fmla="*/ 0 w 1774031"/>
                <a:gd name="connsiteY51" fmla="*/ 1154907 h 1166813"/>
                <a:gd name="connsiteX52" fmla="*/ 4762 w 1774031"/>
                <a:gd name="connsiteY52" fmla="*/ 1135857 h 1166813"/>
                <a:gd name="connsiteX53" fmla="*/ 9525 w 1774031"/>
                <a:gd name="connsiteY53" fmla="*/ 1116807 h 1166813"/>
                <a:gd name="connsiteX54" fmla="*/ 19050 w 1774031"/>
                <a:gd name="connsiteY54" fmla="*/ 1102519 h 1166813"/>
                <a:gd name="connsiteX55" fmla="*/ 83343 w 1774031"/>
                <a:gd name="connsiteY55" fmla="*/ 1073944 h 1166813"/>
                <a:gd name="connsiteX56" fmla="*/ 250031 w 1774031"/>
                <a:gd name="connsiteY56" fmla="*/ 992982 h 1166813"/>
                <a:gd name="connsiteX57" fmla="*/ 357187 w 1774031"/>
                <a:gd name="connsiteY57" fmla="*/ 938213 h 1166813"/>
                <a:gd name="connsiteX58" fmla="*/ 485775 w 1774031"/>
                <a:gd name="connsiteY58" fmla="*/ 866775 h 1166813"/>
                <a:gd name="connsiteX59" fmla="*/ 602456 w 1774031"/>
                <a:gd name="connsiteY59" fmla="*/ 797719 h 1166813"/>
                <a:gd name="connsiteX60" fmla="*/ 697706 w 1774031"/>
                <a:gd name="connsiteY60" fmla="*/ 735807 h 1166813"/>
                <a:gd name="connsiteX61" fmla="*/ 833437 w 1774031"/>
                <a:gd name="connsiteY61" fmla="*/ 642938 h 1166813"/>
                <a:gd name="connsiteX62" fmla="*/ 969168 w 1774031"/>
                <a:gd name="connsiteY62" fmla="*/ 535782 h 1166813"/>
                <a:gd name="connsiteX63" fmla="*/ 1040606 w 1774031"/>
                <a:gd name="connsiteY63" fmla="*/ 473869 h 1166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774031" h="1166813">
                  <a:moveTo>
                    <a:pt x="1040606" y="473869"/>
                  </a:moveTo>
                  <a:lnTo>
                    <a:pt x="1107281" y="411957"/>
                  </a:lnTo>
                  <a:lnTo>
                    <a:pt x="1166812" y="347663"/>
                  </a:lnTo>
                  <a:lnTo>
                    <a:pt x="1238250" y="259557"/>
                  </a:lnTo>
                  <a:lnTo>
                    <a:pt x="1285875" y="197644"/>
                  </a:lnTo>
                  <a:lnTo>
                    <a:pt x="1288256" y="190500"/>
                  </a:lnTo>
                  <a:lnTo>
                    <a:pt x="1288256" y="190500"/>
                  </a:lnTo>
                  <a:lnTo>
                    <a:pt x="1281112" y="159544"/>
                  </a:lnTo>
                  <a:lnTo>
                    <a:pt x="1264443" y="128588"/>
                  </a:lnTo>
                  <a:lnTo>
                    <a:pt x="1238250" y="102394"/>
                  </a:lnTo>
                  <a:lnTo>
                    <a:pt x="1204912" y="78582"/>
                  </a:lnTo>
                  <a:lnTo>
                    <a:pt x="1188243" y="66675"/>
                  </a:lnTo>
                  <a:lnTo>
                    <a:pt x="1176337" y="59532"/>
                  </a:lnTo>
                  <a:lnTo>
                    <a:pt x="1166812" y="40482"/>
                  </a:lnTo>
                  <a:lnTo>
                    <a:pt x="1166812" y="23813"/>
                  </a:lnTo>
                  <a:lnTo>
                    <a:pt x="1166812" y="11907"/>
                  </a:lnTo>
                  <a:lnTo>
                    <a:pt x="1173956" y="2382"/>
                  </a:lnTo>
                  <a:lnTo>
                    <a:pt x="1185862" y="0"/>
                  </a:lnTo>
                  <a:lnTo>
                    <a:pt x="1202531" y="0"/>
                  </a:lnTo>
                  <a:lnTo>
                    <a:pt x="1243012" y="14288"/>
                  </a:lnTo>
                  <a:lnTo>
                    <a:pt x="1314450" y="30957"/>
                  </a:lnTo>
                  <a:lnTo>
                    <a:pt x="1388268" y="50007"/>
                  </a:lnTo>
                  <a:lnTo>
                    <a:pt x="1464468" y="76200"/>
                  </a:lnTo>
                  <a:lnTo>
                    <a:pt x="1524000" y="100013"/>
                  </a:lnTo>
                  <a:lnTo>
                    <a:pt x="1576387" y="123825"/>
                  </a:lnTo>
                  <a:lnTo>
                    <a:pt x="1631156" y="152400"/>
                  </a:lnTo>
                  <a:lnTo>
                    <a:pt x="1676400" y="185738"/>
                  </a:lnTo>
                  <a:lnTo>
                    <a:pt x="1733550" y="235744"/>
                  </a:lnTo>
                  <a:lnTo>
                    <a:pt x="1762125" y="252413"/>
                  </a:lnTo>
                  <a:lnTo>
                    <a:pt x="1771650" y="261938"/>
                  </a:lnTo>
                  <a:lnTo>
                    <a:pt x="1774031" y="271463"/>
                  </a:lnTo>
                  <a:lnTo>
                    <a:pt x="1771650" y="285750"/>
                  </a:lnTo>
                  <a:lnTo>
                    <a:pt x="1762125" y="300038"/>
                  </a:lnTo>
                  <a:lnTo>
                    <a:pt x="1728787" y="319088"/>
                  </a:lnTo>
                  <a:lnTo>
                    <a:pt x="1690687" y="333375"/>
                  </a:lnTo>
                  <a:lnTo>
                    <a:pt x="1633537" y="352425"/>
                  </a:lnTo>
                  <a:lnTo>
                    <a:pt x="1581150" y="369094"/>
                  </a:lnTo>
                  <a:lnTo>
                    <a:pt x="1528762" y="404813"/>
                  </a:lnTo>
                  <a:lnTo>
                    <a:pt x="1416843" y="481013"/>
                  </a:lnTo>
                  <a:lnTo>
                    <a:pt x="1257300" y="583407"/>
                  </a:lnTo>
                  <a:lnTo>
                    <a:pt x="1126331" y="661988"/>
                  </a:lnTo>
                  <a:lnTo>
                    <a:pt x="1012031" y="728663"/>
                  </a:lnTo>
                  <a:lnTo>
                    <a:pt x="840581" y="826294"/>
                  </a:lnTo>
                  <a:lnTo>
                    <a:pt x="692943" y="904875"/>
                  </a:lnTo>
                  <a:lnTo>
                    <a:pt x="511968" y="988219"/>
                  </a:lnTo>
                  <a:lnTo>
                    <a:pt x="357187" y="1054894"/>
                  </a:lnTo>
                  <a:lnTo>
                    <a:pt x="228600" y="1102519"/>
                  </a:lnTo>
                  <a:lnTo>
                    <a:pt x="109537" y="1145382"/>
                  </a:lnTo>
                  <a:lnTo>
                    <a:pt x="35718" y="1166813"/>
                  </a:lnTo>
                  <a:lnTo>
                    <a:pt x="19050" y="1166813"/>
                  </a:lnTo>
                  <a:lnTo>
                    <a:pt x="2381" y="1162050"/>
                  </a:lnTo>
                  <a:lnTo>
                    <a:pt x="0" y="1154907"/>
                  </a:lnTo>
                  <a:lnTo>
                    <a:pt x="4762" y="1135857"/>
                  </a:lnTo>
                  <a:lnTo>
                    <a:pt x="9525" y="1116807"/>
                  </a:lnTo>
                  <a:lnTo>
                    <a:pt x="19050" y="1102519"/>
                  </a:lnTo>
                  <a:lnTo>
                    <a:pt x="83343" y="1073944"/>
                  </a:lnTo>
                  <a:lnTo>
                    <a:pt x="250031" y="992982"/>
                  </a:lnTo>
                  <a:lnTo>
                    <a:pt x="357187" y="938213"/>
                  </a:lnTo>
                  <a:lnTo>
                    <a:pt x="485775" y="866775"/>
                  </a:lnTo>
                  <a:lnTo>
                    <a:pt x="602456" y="797719"/>
                  </a:lnTo>
                  <a:lnTo>
                    <a:pt x="697706" y="735807"/>
                  </a:lnTo>
                  <a:lnTo>
                    <a:pt x="833437" y="642938"/>
                  </a:lnTo>
                  <a:lnTo>
                    <a:pt x="969168" y="535782"/>
                  </a:lnTo>
                  <a:lnTo>
                    <a:pt x="1040606" y="473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7C698DA6-2703-9546-A1E2-30C06FEA5DF9}"/>
                </a:ext>
              </a:extLst>
            </p:cNvPr>
            <p:cNvSpPr/>
            <p:nvPr/>
          </p:nvSpPr>
          <p:spPr>
            <a:xfrm>
              <a:off x="3570288" y="2444750"/>
              <a:ext cx="550862" cy="1909763"/>
            </a:xfrm>
            <a:custGeom>
              <a:avLst/>
              <a:gdLst>
                <a:gd name="connsiteX0" fmla="*/ 280583 w 551145"/>
                <a:gd name="connsiteY0" fmla="*/ 1012103 h 1908966"/>
                <a:gd name="connsiteX1" fmla="*/ 280583 w 551145"/>
                <a:gd name="connsiteY1" fmla="*/ 538619 h 1908966"/>
                <a:gd name="connsiteX2" fmla="*/ 280583 w 551145"/>
                <a:gd name="connsiteY2" fmla="*/ 508556 h 1908966"/>
                <a:gd name="connsiteX3" fmla="*/ 275572 w 551145"/>
                <a:gd name="connsiteY3" fmla="*/ 478494 h 1908966"/>
                <a:gd name="connsiteX4" fmla="*/ 265552 w 551145"/>
                <a:gd name="connsiteY4" fmla="*/ 425884 h 1908966"/>
                <a:gd name="connsiteX5" fmla="*/ 245510 w 551145"/>
                <a:gd name="connsiteY5" fmla="*/ 375780 h 1908966"/>
                <a:gd name="connsiteX6" fmla="*/ 215447 w 551145"/>
                <a:gd name="connsiteY6" fmla="*/ 320666 h 1908966"/>
                <a:gd name="connsiteX7" fmla="*/ 187890 w 551145"/>
                <a:gd name="connsiteY7" fmla="*/ 273067 h 1908966"/>
                <a:gd name="connsiteX8" fmla="*/ 155323 w 551145"/>
                <a:gd name="connsiteY8" fmla="*/ 230478 h 1908966"/>
                <a:gd name="connsiteX9" fmla="*/ 120250 w 551145"/>
                <a:gd name="connsiteY9" fmla="*/ 187890 h 1908966"/>
                <a:gd name="connsiteX10" fmla="*/ 70146 w 551145"/>
                <a:gd name="connsiteY10" fmla="*/ 130270 h 1908966"/>
                <a:gd name="connsiteX11" fmla="*/ 27557 w 551145"/>
                <a:gd name="connsiteY11" fmla="*/ 87682 h 1908966"/>
                <a:gd name="connsiteX12" fmla="*/ 15031 w 551145"/>
                <a:gd name="connsiteY12" fmla="*/ 72651 h 1908966"/>
                <a:gd name="connsiteX13" fmla="*/ 2505 w 551145"/>
                <a:gd name="connsiteY13" fmla="*/ 50104 h 1908966"/>
                <a:gd name="connsiteX14" fmla="*/ 0 w 551145"/>
                <a:gd name="connsiteY14" fmla="*/ 27557 h 1908966"/>
                <a:gd name="connsiteX15" fmla="*/ 0 w 551145"/>
                <a:gd name="connsiteY15" fmla="*/ 12526 h 1908966"/>
                <a:gd name="connsiteX16" fmla="*/ 7515 w 551145"/>
                <a:gd name="connsiteY16" fmla="*/ 0 h 1908966"/>
                <a:gd name="connsiteX17" fmla="*/ 32567 w 551145"/>
                <a:gd name="connsiteY17" fmla="*/ 0 h 1908966"/>
                <a:gd name="connsiteX18" fmla="*/ 70146 w 551145"/>
                <a:gd name="connsiteY18" fmla="*/ 10020 h 1908966"/>
                <a:gd name="connsiteX19" fmla="*/ 142797 w 551145"/>
                <a:gd name="connsiteY19" fmla="*/ 45093 h 1908966"/>
                <a:gd name="connsiteX20" fmla="*/ 243005 w 551145"/>
                <a:gd name="connsiteY20" fmla="*/ 90187 h 1908966"/>
                <a:gd name="connsiteX21" fmla="*/ 273067 w 551145"/>
                <a:gd name="connsiteY21" fmla="*/ 95197 h 1908966"/>
                <a:gd name="connsiteX22" fmla="*/ 363255 w 551145"/>
                <a:gd name="connsiteY22" fmla="*/ 167848 h 1908966"/>
                <a:gd name="connsiteX23" fmla="*/ 433400 w 551145"/>
                <a:gd name="connsiteY23" fmla="*/ 232984 h 1908966"/>
                <a:gd name="connsiteX24" fmla="*/ 468473 w 551145"/>
                <a:gd name="connsiteY24" fmla="*/ 273067 h 1908966"/>
                <a:gd name="connsiteX25" fmla="*/ 488515 w 551145"/>
                <a:gd name="connsiteY25" fmla="*/ 298119 h 1908966"/>
                <a:gd name="connsiteX26" fmla="*/ 501041 w 551145"/>
                <a:gd name="connsiteY26" fmla="*/ 318161 h 1908966"/>
                <a:gd name="connsiteX27" fmla="*/ 521083 w 551145"/>
                <a:gd name="connsiteY27" fmla="*/ 348223 h 1908966"/>
                <a:gd name="connsiteX28" fmla="*/ 533609 w 551145"/>
                <a:gd name="connsiteY28" fmla="*/ 373275 h 1908966"/>
                <a:gd name="connsiteX29" fmla="*/ 543629 w 551145"/>
                <a:gd name="connsiteY29" fmla="*/ 403338 h 1908966"/>
                <a:gd name="connsiteX30" fmla="*/ 551145 w 551145"/>
                <a:gd name="connsiteY30" fmla="*/ 453442 h 1908966"/>
                <a:gd name="connsiteX31" fmla="*/ 551145 w 551145"/>
                <a:gd name="connsiteY31" fmla="*/ 608764 h 1908966"/>
                <a:gd name="connsiteX32" fmla="*/ 526093 w 551145"/>
                <a:gd name="connsiteY32" fmla="*/ 698952 h 1908966"/>
                <a:gd name="connsiteX33" fmla="*/ 513567 w 551145"/>
                <a:gd name="connsiteY33" fmla="*/ 1352811 h 1908966"/>
                <a:gd name="connsiteX34" fmla="*/ 503546 w 551145"/>
                <a:gd name="connsiteY34" fmla="*/ 1873893 h 1908966"/>
                <a:gd name="connsiteX35" fmla="*/ 280583 w 551145"/>
                <a:gd name="connsiteY35" fmla="*/ 1908966 h 1908966"/>
                <a:gd name="connsiteX36" fmla="*/ 280583 w 551145"/>
                <a:gd name="connsiteY36" fmla="*/ 1012103 h 190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51145" h="1908966">
                  <a:moveTo>
                    <a:pt x="280583" y="1012103"/>
                  </a:moveTo>
                  <a:lnTo>
                    <a:pt x="280583" y="538619"/>
                  </a:lnTo>
                  <a:lnTo>
                    <a:pt x="280583" y="508556"/>
                  </a:lnTo>
                  <a:lnTo>
                    <a:pt x="275572" y="478494"/>
                  </a:lnTo>
                  <a:lnTo>
                    <a:pt x="265552" y="425884"/>
                  </a:lnTo>
                  <a:lnTo>
                    <a:pt x="245510" y="375780"/>
                  </a:lnTo>
                  <a:lnTo>
                    <a:pt x="215447" y="320666"/>
                  </a:lnTo>
                  <a:lnTo>
                    <a:pt x="187890" y="273067"/>
                  </a:lnTo>
                  <a:lnTo>
                    <a:pt x="155323" y="230478"/>
                  </a:lnTo>
                  <a:lnTo>
                    <a:pt x="120250" y="187890"/>
                  </a:lnTo>
                  <a:lnTo>
                    <a:pt x="70146" y="130270"/>
                  </a:lnTo>
                  <a:lnTo>
                    <a:pt x="27557" y="87682"/>
                  </a:lnTo>
                  <a:lnTo>
                    <a:pt x="15031" y="72651"/>
                  </a:lnTo>
                  <a:lnTo>
                    <a:pt x="2505" y="50104"/>
                  </a:lnTo>
                  <a:lnTo>
                    <a:pt x="0" y="27557"/>
                  </a:lnTo>
                  <a:lnTo>
                    <a:pt x="0" y="12526"/>
                  </a:lnTo>
                  <a:lnTo>
                    <a:pt x="7515" y="0"/>
                  </a:lnTo>
                  <a:lnTo>
                    <a:pt x="32567" y="0"/>
                  </a:lnTo>
                  <a:lnTo>
                    <a:pt x="70146" y="10020"/>
                  </a:lnTo>
                  <a:lnTo>
                    <a:pt x="142797" y="45093"/>
                  </a:lnTo>
                  <a:lnTo>
                    <a:pt x="243005" y="90187"/>
                  </a:lnTo>
                  <a:lnTo>
                    <a:pt x="273067" y="95197"/>
                  </a:lnTo>
                  <a:lnTo>
                    <a:pt x="363255" y="167848"/>
                  </a:lnTo>
                  <a:lnTo>
                    <a:pt x="433400" y="232984"/>
                  </a:lnTo>
                  <a:lnTo>
                    <a:pt x="468473" y="273067"/>
                  </a:lnTo>
                  <a:lnTo>
                    <a:pt x="488515" y="298119"/>
                  </a:lnTo>
                  <a:lnTo>
                    <a:pt x="501041" y="318161"/>
                  </a:lnTo>
                  <a:lnTo>
                    <a:pt x="521083" y="348223"/>
                  </a:lnTo>
                  <a:lnTo>
                    <a:pt x="533609" y="373275"/>
                  </a:lnTo>
                  <a:lnTo>
                    <a:pt x="543629" y="403338"/>
                  </a:lnTo>
                  <a:lnTo>
                    <a:pt x="551145" y="453442"/>
                  </a:lnTo>
                  <a:lnTo>
                    <a:pt x="551145" y="608764"/>
                  </a:lnTo>
                  <a:lnTo>
                    <a:pt x="526093" y="698952"/>
                  </a:lnTo>
                  <a:lnTo>
                    <a:pt x="513567" y="1352811"/>
                  </a:lnTo>
                  <a:lnTo>
                    <a:pt x="503546" y="1873893"/>
                  </a:lnTo>
                  <a:lnTo>
                    <a:pt x="280583" y="1908966"/>
                  </a:lnTo>
                  <a:lnTo>
                    <a:pt x="280583" y="10121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71">
              <a:extLst>
                <a:ext uri="{FF2B5EF4-FFF2-40B4-BE49-F238E27FC236}">
                  <a16:creationId xmlns:a16="http://schemas.microsoft.com/office/drawing/2014/main" id="{31627B18-85CC-AC4E-8DC4-5CD9A34811B9}"/>
                </a:ext>
              </a:extLst>
            </p:cNvPr>
            <p:cNvSpPr/>
            <p:nvPr/>
          </p:nvSpPr>
          <p:spPr>
            <a:xfrm>
              <a:off x="4059238" y="2581275"/>
              <a:ext cx="2470150" cy="588963"/>
            </a:xfrm>
            <a:custGeom>
              <a:avLst/>
              <a:gdLst>
                <a:gd name="connsiteX0" fmla="*/ 947738 w 2469357"/>
                <a:gd name="connsiteY0" fmla="*/ 271463 h 588169"/>
                <a:gd name="connsiteX1" fmla="*/ 1459707 w 2469357"/>
                <a:gd name="connsiteY1" fmla="*/ 157163 h 588169"/>
                <a:gd name="connsiteX2" fmla="*/ 1771650 w 2469357"/>
                <a:gd name="connsiteY2" fmla="*/ 85725 h 588169"/>
                <a:gd name="connsiteX3" fmla="*/ 1847850 w 2469357"/>
                <a:gd name="connsiteY3" fmla="*/ 59531 h 588169"/>
                <a:gd name="connsiteX4" fmla="*/ 1928813 w 2469357"/>
                <a:gd name="connsiteY4" fmla="*/ 30956 h 588169"/>
                <a:gd name="connsiteX5" fmla="*/ 1988344 w 2469357"/>
                <a:gd name="connsiteY5" fmla="*/ 4763 h 588169"/>
                <a:gd name="connsiteX6" fmla="*/ 1997869 w 2469357"/>
                <a:gd name="connsiteY6" fmla="*/ 2381 h 588169"/>
                <a:gd name="connsiteX7" fmla="*/ 2021682 w 2469357"/>
                <a:gd name="connsiteY7" fmla="*/ 0 h 588169"/>
                <a:gd name="connsiteX8" fmla="*/ 2121694 w 2469357"/>
                <a:gd name="connsiteY8" fmla="*/ 2381 h 588169"/>
                <a:gd name="connsiteX9" fmla="*/ 2231232 w 2469357"/>
                <a:gd name="connsiteY9" fmla="*/ 9525 h 588169"/>
                <a:gd name="connsiteX10" fmla="*/ 2324100 w 2469357"/>
                <a:gd name="connsiteY10" fmla="*/ 19050 h 588169"/>
                <a:gd name="connsiteX11" fmla="*/ 2371725 w 2469357"/>
                <a:gd name="connsiteY11" fmla="*/ 28575 h 588169"/>
                <a:gd name="connsiteX12" fmla="*/ 2402682 w 2469357"/>
                <a:gd name="connsiteY12" fmla="*/ 42863 h 588169"/>
                <a:gd name="connsiteX13" fmla="*/ 2424113 w 2469357"/>
                <a:gd name="connsiteY13" fmla="*/ 54769 h 588169"/>
                <a:gd name="connsiteX14" fmla="*/ 2440782 w 2469357"/>
                <a:gd name="connsiteY14" fmla="*/ 69056 h 588169"/>
                <a:gd name="connsiteX15" fmla="*/ 2455069 w 2469357"/>
                <a:gd name="connsiteY15" fmla="*/ 90488 h 588169"/>
                <a:gd name="connsiteX16" fmla="*/ 2464594 w 2469357"/>
                <a:gd name="connsiteY16" fmla="*/ 114300 h 588169"/>
                <a:gd name="connsiteX17" fmla="*/ 2469357 w 2469357"/>
                <a:gd name="connsiteY17" fmla="*/ 135731 h 588169"/>
                <a:gd name="connsiteX18" fmla="*/ 2469357 w 2469357"/>
                <a:gd name="connsiteY18" fmla="*/ 159544 h 588169"/>
                <a:gd name="connsiteX19" fmla="*/ 2459832 w 2469357"/>
                <a:gd name="connsiteY19" fmla="*/ 188119 h 588169"/>
                <a:gd name="connsiteX20" fmla="*/ 2436019 w 2469357"/>
                <a:gd name="connsiteY20" fmla="*/ 219075 h 588169"/>
                <a:gd name="connsiteX21" fmla="*/ 2402682 w 2469357"/>
                <a:gd name="connsiteY21" fmla="*/ 245269 h 588169"/>
                <a:gd name="connsiteX22" fmla="*/ 2333625 w 2469357"/>
                <a:gd name="connsiteY22" fmla="*/ 259556 h 588169"/>
                <a:gd name="connsiteX23" fmla="*/ 2124075 w 2469357"/>
                <a:gd name="connsiteY23" fmla="*/ 278606 h 588169"/>
                <a:gd name="connsiteX24" fmla="*/ 1971675 w 2469357"/>
                <a:gd name="connsiteY24" fmla="*/ 290513 h 588169"/>
                <a:gd name="connsiteX25" fmla="*/ 1757363 w 2469357"/>
                <a:gd name="connsiteY25" fmla="*/ 316706 h 588169"/>
                <a:gd name="connsiteX26" fmla="*/ 1471613 w 2469357"/>
                <a:gd name="connsiteY26" fmla="*/ 361950 h 588169"/>
                <a:gd name="connsiteX27" fmla="*/ 1340644 w 2469357"/>
                <a:gd name="connsiteY27" fmla="*/ 383381 h 588169"/>
                <a:gd name="connsiteX28" fmla="*/ 1143000 w 2469357"/>
                <a:gd name="connsiteY28" fmla="*/ 407194 h 588169"/>
                <a:gd name="connsiteX29" fmla="*/ 819150 w 2469357"/>
                <a:gd name="connsiteY29" fmla="*/ 450056 h 588169"/>
                <a:gd name="connsiteX30" fmla="*/ 557213 w 2469357"/>
                <a:gd name="connsiteY30" fmla="*/ 490538 h 588169"/>
                <a:gd name="connsiteX31" fmla="*/ 276225 w 2469357"/>
                <a:gd name="connsiteY31" fmla="*/ 538163 h 588169"/>
                <a:gd name="connsiteX32" fmla="*/ 0 w 2469357"/>
                <a:gd name="connsiteY32" fmla="*/ 588169 h 588169"/>
                <a:gd name="connsiteX33" fmla="*/ 19050 w 2469357"/>
                <a:gd name="connsiteY33" fmla="*/ 454819 h 588169"/>
                <a:gd name="connsiteX34" fmla="*/ 283369 w 2469357"/>
                <a:gd name="connsiteY34" fmla="*/ 409575 h 588169"/>
                <a:gd name="connsiteX35" fmla="*/ 476250 w 2469357"/>
                <a:gd name="connsiteY35" fmla="*/ 369094 h 588169"/>
                <a:gd name="connsiteX36" fmla="*/ 709613 w 2469357"/>
                <a:gd name="connsiteY36" fmla="*/ 321469 h 588169"/>
                <a:gd name="connsiteX37" fmla="*/ 947738 w 2469357"/>
                <a:gd name="connsiteY37" fmla="*/ 271463 h 58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469357" h="588169">
                  <a:moveTo>
                    <a:pt x="947738" y="271463"/>
                  </a:moveTo>
                  <a:lnTo>
                    <a:pt x="1459707" y="157163"/>
                  </a:lnTo>
                  <a:lnTo>
                    <a:pt x="1771650" y="85725"/>
                  </a:lnTo>
                  <a:lnTo>
                    <a:pt x="1847850" y="59531"/>
                  </a:lnTo>
                  <a:lnTo>
                    <a:pt x="1928813" y="30956"/>
                  </a:lnTo>
                  <a:lnTo>
                    <a:pt x="1988344" y="4763"/>
                  </a:lnTo>
                  <a:lnTo>
                    <a:pt x="1997869" y="2381"/>
                  </a:lnTo>
                  <a:lnTo>
                    <a:pt x="2021682" y="0"/>
                  </a:lnTo>
                  <a:lnTo>
                    <a:pt x="2121694" y="2381"/>
                  </a:lnTo>
                  <a:lnTo>
                    <a:pt x="2231232" y="9525"/>
                  </a:lnTo>
                  <a:lnTo>
                    <a:pt x="2324100" y="19050"/>
                  </a:lnTo>
                  <a:lnTo>
                    <a:pt x="2371725" y="28575"/>
                  </a:lnTo>
                  <a:lnTo>
                    <a:pt x="2402682" y="42863"/>
                  </a:lnTo>
                  <a:lnTo>
                    <a:pt x="2424113" y="54769"/>
                  </a:lnTo>
                  <a:lnTo>
                    <a:pt x="2440782" y="69056"/>
                  </a:lnTo>
                  <a:lnTo>
                    <a:pt x="2455069" y="90488"/>
                  </a:lnTo>
                  <a:lnTo>
                    <a:pt x="2464594" y="114300"/>
                  </a:lnTo>
                  <a:lnTo>
                    <a:pt x="2469357" y="135731"/>
                  </a:lnTo>
                  <a:lnTo>
                    <a:pt x="2469357" y="159544"/>
                  </a:lnTo>
                  <a:lnTo>
                    <a:pt x="2459832" y="188119"/>
                  </a:lnTo>
                  <a:lnTo>
                    <a:pt x="2436019" y="219075"/>
                  </a:lnTo>
                  <a:lnTo>
                    <a:pt x="2402682" y="245269"/>
                  </a:lnTo>
                  <a:lnTo>
                    <a:pt x="2333625" y="259556"/>
                  </a:lnTo>
                  <a:lnTo>
                    <a:pt x="2124075" y="278606"/>
                  </a:lnTo>
                  <a:lnTo>
                    <a:pt x="1971675" y="290513"/>
                  </a:lnTo>
                  <a:lnTo>
                    <a:pt x="1757363" y="316706"/>
                  </a:lnTo>
                  <a:lnTo>
                    <a:pt x="1471613" y="361950"/>
                  </a:lnTo>
                  <a:lnTo>
                    <a:pt x="1340644" y="383381"/>
                  </a:lnTo>
                  <a:lnTo>
                    <a:pt x="1143000" y="407194"/>
                  </a:lnTo>
                  <a:lnTo>
                    <a:pt x="819150" y="450056"/>
                  </a:lnTo>
                  <a:lnTo>
                    <a:pt x="557213" y="490538"/>
                  </a:lnTo>
                  <a:lnTo>
                    <a:pt x="276225" y="538163"/>
                  </a:lnTo>
                  <a:lnTo>
                    <a:pt x="0" y="588169"/>
                  </a:lnTo>
                  <a:lnTo>
                    <a:pt x="19050" y="454819"/>
                  </a:lnTo>
                  <a:lnTo>
                    <a:pt x="283369" y="409575"/>
                  </a:lnTo>
                  <a:lnTo>
                    <a:pt x="476250" y="369094"/>
                  </a:lnTo>
                  <a:lnTo>
                    <a:pt x="709613" y="321469"/>
                  </a:lnTo>
                  <a:lnTo>
                    <a:pt x="947738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3DB83784-E16F-D94C-A917-7509B693E61B}"/>
                </a:ext>
              </a:extLst>
            </p:cNvPr>
            <p:cNvSpPr/>
            <p:nvPr/>
          </p:nvSpPr>
          <p:spPr>
            <a:xfrm>
              <a:off x="5329238" y="2906713"/>
              <a:ext cx="536575" cy="1298575"/>
            </a:xfrm>
            <a:custGeom>
              <a:avLst/>
              <a:gdLst>
                <a:gd name="connsiteX0" fmla="*/ 400050 w 535781"/>
                <a:gd name="connsiteY0" fmla="*/ 564357 h 1297782"/>
                <a:gd name="connsiteX1" fmla="*/ 454818 w 535781"/>
                <a:gd name="connsiteY1" fmla="*/ 354807 h 1297782"/>
                <a:gd name="connsiteX2" fmla="*/ 464343 w 535781"/>
                <a:gd name="connsiteY2" fmla="*/ 323850 h 1297782"/>
                <a:gd name="connsiteX3" fmla="*/ 473868 w 535781"/>
                <a:gd name="connsiteY3" fmla="*/ 314325 h 1297782"/>
                <a:gd name="connsiteX4" fmla="*/ 495300 w 535781"/>
                <a:gd name="connsiteY4" fmla="*/ 302419 h 1297782"/>
                <a:gd name="connsiteX5" fmla="*/ 521493 w 535781"/>
                <a:gd name="connsiteY5" fmla="*/ 278607 h 1297782"/>
                <a:gd name="connsiteX6" fmla="*/ 531018 w 535781"/>
                <a:gd name="connsiteY6" fmla="*/ 261938 h 1297782"/>
                <a:gd name="connsiteX7" fmla="*/ 535781 w 535781"/>
                <a:gd name="connsiteY7" fmla="*/ 242888 h 1297782"/>
                <a:gd name="connsiteX8" fmla="*/ 531018 w 535781"/>
                <a:gd name="connsiteY8" fmla="*/ 228600 h 1297782"/>
                <a:gd name="connsiteX9" fmla="*/ 514350 w 535781"/>
                <a:gd name="connsiteY9" fmla="*/ 211932 h 1297782"/>
                <a:gd name="connsiteX10" fmla="*/ 459581 w 535781"/>
                <a:gd name="connsiteY10" fmla="*/ 169069 h 1297782"/>
                <a:gd name="connsiteX11" fmla="*/ 388143 w 535781"/>
                <a:gd name="connsiteY11" fmla="*/ 119063 h 1297782"/>
                <a:gd name="connsiteX12" fmla="*/ 307181 w 535781"/>
                <a:gd name="connsiteY12" fmla="*/ 69057 h 1297782"/>
                <a:gd name="connsiteX13" fmla="*/ 230981 w 535781"/>
                <a:gd name="connsiteY13" fmla="*/ 21432 h 1297782"/>
                <a:gd name="connsiteX14" fmla="*/ 197643 w 535781"/>
                <a:gd name="connsiteY14" fmla="*/ 0 h 1297782"/>
                <a:gd name="connsiteX15" fmla="*/ 69056 w 535781"/>
                <a:gd name="connsiteY15" fmla="*/ 30957 h 1297782"/>
                <a:gd name="connsiteX16" fmla="*/ 107156 w 535781"/>
                <a:gd name="connsiteY16" fmla="*/ 78582 h 1297782"/>
                <a:gd name="connsiteX17" fmla="*/ 123825 w 535781"/>
                <a:gd name="connsiteY17" fmla="*/ 102394 h 1297782"/>
                <a:gd name="connsiteX18" fmla="*/ 150018 w 535781"/>
                <a:gd name="connsiteY18" fmla="*/ 147638 h 1297782"/>
                <a:gd name="connsiteX19" fmla="*/ 166687 w 535781"/>
                <a:gd name="connsiteY19" fmla="*/ 183357 h 1297782"/>
                <a:gd name="connsiteX20" fmla="*/ 183356 w 535781"/>
                <a:gd name="connsiteY20" fmla="*/ 233363 h 1297782"/>
                <a:gd name="connsiteX21" fmla="*/ 192881 w 535781"/>
                <a:gd name="connsiteY21" fmla="*/ 285750 h 1297782"/>
                <a:gd name="connsiteX22" fmla="*/ 195262 w 535781"/>
                <a:gd name="connsiteY22" fmla="*/ 340519 h 1297782"/>
                <a:gd name="connsiteX23" fmla="*/ 188118 w 535781"/>
                <a:gd name="connsiteY23" fmla="*/ 452438 h 1297782"/>
                <a:gd name="connsiteX24" fmla="*/ 161925 w 535781"/>
                <a:gd name="connsiteY24" fmla="*/ 661988 h 1297782"/>
                <a:gd name="connsiteX25" fmla="*/ 152400 w 535781"/>
                <a:gd name="connsiteY25" fmla="*/ 726282 h 1297782"/>
                <a:gd name="connsiteX26" fmla="*/ 135731 w 535781"/>
                <a:gd name="connsiteY26" fmla="*/ 804863 h 1297782"/>
                <a:gd name="connsiteX27" fmla="*/ 102393 w 535781"/>
                <a:gd name="connsiteY27" fmla="*/ 938213 h 1297782"/>
                <a:gd name="connsiteX28" fmla="*/ 30956 w 535781"/>
                <a:gd name="connsiteY28" fmla="*/ 1193007 h 1297782"/>
                <a:gd name="connsiteX29" fmla="*/ 0 w 535781"/>
                <a:gd name="connsiteY29" fmla="*/ 1297782 h 1297782"/>
                <a:gd name="connsiteX30" fmla="*/ 228600 w 535781"/>
                <a:gd name="connsiteY30" fmla="*/ 1264444 h 1297782"/>
                <a:gd name="connsiteX31" fmla="*/ 400050 w 535781"/>
                <a:gd name="connsiteY31" fmla="*/ 564357 h 12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35781" h="1297782">
                  <a:moveTo>
                    <a:pt x="400050" y="564357"/>
                  </a:moveTo>
                  <a:lnTo>
                    <a:pt x="454818" y="354807"/>
                  </a:lnTo>
                  <a:lnTo>
                    <a:pt x="464343" y="323850"/>
                  </a:lnTo>
                  <a:lnTo>
                    <a:pt x="473868" y="314325"/>
                  </a:lnTo>
                  <a:lnTo>
                    <a:pt x="495300" y="302419"/>
                  </a:lnTo>
                  <a:lnTo>
                    <a:pt x="521493" y="278607"/>
                  </a:lnTo>
                  <a:lnTo>
                    <a:pt x="531018" y="261938"/>
                  </a:lnTo>
                  <a:lnTo>
                    <a:pt x="535781" y="242888"/>
                  </a:lnTo>
                  <a:lnTo>
                    <a:pt x="531018" y="228600"/>
                  </a:lnTo>
                  <a:lnTo>
                    <a:pt x="514350" y="211932"/>
                  </a:lnTo>
                  <a:lnTo>
                    <a:pt x="459581" y="169069"/>
                  </a:lnTo>
                  <a:lnTo>
                    <a:pt x="388143" y="119063"/>
                  </a:lnTo>
                  <a:lnTo>
                    <a:pt x="307181" y="69057"/>
                  </a:lnTo>
                  <a:lnTo>
                    <a:pt x="230981" y="21432"/>
                  </a:lnTo>
                  <a:lnTo>
                    <a:pt x="197643" y="0"/>
                  </a:lnTo>
                  <a:lnTo>
                    <a:pt x="69056" y="30957"/>
                  </a:lnTo>
                  <a:lnTo>
                    <a:pt x="107156" y="78582"/>
                  </a:lnTo>
                  <a:lnTo>
                    <a:pt x="123825" y="102394"/>
                  </a:lnTo>
                  <a:lnTo>
                    <a:pt x="150018" y="147638"/>
                  </a:lnTo>
                  <a:lnTo>
                    <a:pt x="166687" y="183357"/>
                  </a:lnTo>
                  <a:lnTo>
                    <a:pt x="183356" y="233363"/>
                  </a:lnTo>
                  <a:lnTo>
                    <a:pt x="192881" y="285750"/>
                  </a:lnTo>
                  <a:cubicBezTo>
                    <a:pt x="193675" y="304006"/>
                    <a:pt x="194468" y="322263"/>
                    <a:pt x="195262" y="340519"/>
                  </a:cubicBezTo>
                  <a:lnTo>
                    <a:pt x="188118" y="452438"/>
                  </a:lnTo>
                  <a:lnTo>
                    <a:pt x="161925" y="661988"/>
                  </a:lnTo>
                  <a:lnTo>
                    <a:pt x="152400" y="726282"/>
                  </a:lnTo>
                  <a:lnTo>
                    <a:pt x="135731" y="804863"/>
                  </a:lnTo>
                  <a:lnTo>
                    <a:pt x="102393" y="938213"/>
                  </a:lnTo>
                  <a:lnTo>
                    <a:pt x="30956" y="1193007"/>
                  </a:lnTo>
                  <a:lnTo>
                    <a:pt x="0" y="1297782"/>
                  </a:lnTo>
                  <a:lnTo>
                    <a:pt x="228600" y="1264444"/>
                  </a:lnTo>
                  <a:lnTo>
                    <a:pt x="400050" y="5643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9C220A1F-3437-004D-A869-3B6DCEBE0617}"/>
                </a:ext>
              </a:extLst>
            </p:cNvPr>
            <p:cNvSpPr/>
            <p:nvPr/>
          </p:nvSpPr>
          <p:spPr>
            <a:xfrm>
              <a:off x="2616200" y="4038600"/>
              <a:ext cx="4541838" cy="663575"/>
            </a:xfrm>
            <a:custGeom>
              <a:avLst/>
              <a:gdLst>
                <a:gd name="connsiteX0" fmla="*/ 1996751 w 4542142"/>
                <a:gd name="connsiteY0" fmla="*/ 160487 h 664340"/>
                <a:gd name="connsiteX1" fmla="*/ 2202024 w 4542142"/>
                <a:gd name="connsiteY1" fmla="*/ 138093 h 664340"/>
                <a:gd name="connsiteX2" fmla="*/ 2433423 w 4542142"/>
                <a:gd name="connsiteY2" fmla="*/ 123164 h 664340"/>
                <a:gd name="connsiteX3" fmla="*/ 2664823 w 4542142"/>
                <a:gd name="connsiteY3" fmla="*/ 108235 h 664340"/>
                <a:gd name="connsiteX4" fmla="*/ 2739467 w 4542142"/>
                <a:gd name="connsiteY4" fmla="*/ 104503 h 664340"/>
                <a:gd name="connsiteX5" fmla="*/ 2948473 w 4542142"/>
                <a:gd name="connsiteY5" fmla="*/ 82109 h 664340"/>
                <a:gd name="connsiteX6" fmla="*/ 3179872 w 4542142"/>
                <a:gd name="connsiteY6" fmla="*/ 82109 h 664340"/>
                <a:gd name="connsiteX7" fmla="*/ 3362752 w 4542142"/>
                <a:gd name="connsiteY7" fmla="*/ 78377 h 664340"/>
                <a:gd name="connsiteX8" fmla="*/ 3564294 w 4542142"/>
                <a:gd name="connsiteY8" fmla="*/ 70913 h 664340"/>
                <a:gd name="connsiteX9" fmla="*/ 3691190 w 4542142"/>
                <a:gd name="connsiteY9" fmla="*/ 63448 h 664340"/>
                <a:gd name="connsiteX10" fmla="*/ 3788228 w 4542142"/>
                <a:gd name="connsiteY10" fmla="*/ 44787 h 664340"/>
                <a:gd name="connsiteX11" fmla="*/ 3888999 w 4542142"/>
                <a:gd name="connsiteY11" fmla="*/ 14929 h 664340"/>
                <a:gd name="connsiteX12" fmla="*/ 3948715 w 4542142"/>
                <a:gd name="connsiteY12" fmla="*/ 0 h 664340"/>
                <a:gd name="connsiteX13" fmla="*/ 3971108 w 4542142"/>
                <a:gd name="connsiteY13" fmla="*/ 0 h 664340"/>
                <a:gd name="connsiteX14" fmla="*/ 4083076 w 4542142"/>
                <a:gd name="connsiteY14" fmla="*/ 26126 h 664340"/>
                <a:gd name="connsiteX15" fmla="*/ 4232365 w 4542142"/>
                <a:gd name="connsiteY15" fmla="*/ 52251 h 664340"/>
                <a:gd name="connsiteX16" fmla="*/ 4318207 w 4542142"/>
                <a:gd name="connsiteY16" fmla="*/ 85842 h 664340"/>
                <a:gd name="connsiteX17" fmla="*/ 4377923 w 4542142"/>
                <a:gd name="connsiteY17" fmla="*/ 115700 h 664340"/>
                <a:gd name="connsiteX18" fmla="*/ 4422710 w 4542142"/>
                <a:gd name="connsiteY18" fmla="*/ 141825 h 664340"/>
                <a:gd name="connsiteX19" fmla="*/ 4474961 w 4542142"/>
                <a:gd name="connsiteY19" fmla="*/ 179148 h 664340"/>
                <a:gd name="connsiteX20" fmla="*/ 4504819 w 4542142"/>
                <a:gd name="connsiteY20" fmla="*/ 205273 h 664340"/>
                <a:gd name="connsiteX21" fmla="*/ 4527213 w 4542142"/>
                <a:gd name="connsiteY21" fmla="*/ 231399 h 664340"/>
                <a:gd name="connsiteX22" fmla="*/ 4538409 w 4542142"/>
                <a:gd name="connsiteY22" fmla="*/ 257525 h 664340"/>
                <a:gd name="connsiteX23" fmla="*/ 4542142 w 4542142"/>
                <a:gd name="connsiteY23" fmla="*/ 279918 h 664340"/>
                <a:gd name="connsiteX24" fmla="*/ 4534677 w 4542142"/>
                <a:gd name="connsiteY24" fmla="*/ 306044 h 664340"/>
                <a:gd name="connsiteX25" fmla="*/ 4516016 w 4542142"/>
                <a:gd name="connsiteY25" fmla="*/ 328438 h 664340"/>
                <a:gd name="connsiteX26" fmla="*/ 4478694 w 4542142"/>
                <a:gd name="connsiteY26" fmla="*/ 339634 h 664340"/>
                <a:gd name="connsiteX27" fmla="*/ 4381655 w 4542142"/>
                <a:gd name="connsiteY27" fmla="*/ 350831 h 664340"/>
                <a:gd name="connsiteX28" fmla="*/ 4314475 w 4542142"/>
                <a:gd name="connsiteY28" fmla="*/ 350831 h 664340"/>
                <a:gd name="connsiteX29" fmla="*/ 4079343 w 4542142"/>
                <a:gd name="connsiteY29" fmla="*/ 324705 h 664340"/>
                <a:gd name="connsiteX30" fmla="*/ 3750906 w 4542142"/>
                <a:gd name="connsiteY30" fmla="*/ 302312 h 664340"/>
                <a:gd name="connsiteX31" fmla="*/ 3426200 w 4542142"/>
                <a:gd name="connsiteY31" fmla="*/ 291115 h 664340"/>
                <a:gd name="connsiteX32" fmla="*/ 3052976 w 4542142"/>
                <a:gd name="connsiteY32" fmla="*/ 283651 h 664340"/>
                <a:gd name="connsiteX33" fmla="*/ 2735735 w 4542142"/>
                <a:gd name="connsiteY33" fmla="*/ 287383 h 664340"/>
                <a:gd name="connsiteX34" fmla="*/ 2444620 w 4542142"/>
                <a:gd name="connsiteY34" fmla="*/ 298580 h 664340"/>
                <a:gd name="connsiteX35" fmla="*/ 2168434 w 4542142"/>
                <a:gd name="connsiteY35" fmla="*/ 317241 h 664340"/>
                <a:gd name="connsiteX36" fmla="*/ 1903445 w 4542142"/>
                <a:gd name="connsiteY36" fmla="*/ 339634 h 664340"/>
                <a:gd name="connsiteX37" fmla="*/ 1634723 w 4542142"/>
                <a:gd name="connsiteY37" fmla="*/ 369492 h 664340"/>
                <a:gd name="connsiteX38" fmla="*/ 1362269 w 4542142"/>
                <a:gd name="connsiteY38" fmla="*/ 410547 h 664340"/>
                <a:gd name="connsiteX39" fmla="*/ 1123405 w 4542142"/>
                <a:gd name="connsiteY39" fmla="*/ 459066 h 664340"/>
                <a:gd name="connsiteX40" fmla="*/ 918132 w 4542142"/>
                <a:gd name="connsiteY40" fmla="*/ 507585 h 664340"/>
                <a:gd name="connsiteX41" fmla="*/ 701662 w 4542142"/>
                <a:gd name="connsiteY41" fmla="*/ 563569 h 664340"/>
                <a:gd name="connsiteX42" fmla="*/ 649410 w 4542142"/>
                <a:gd name="connsiteY42" fmla="*/ 582230 h 664340"/>
                <a:gd name="connsiteX43" fmla="*/ 612088 w 4542142"/>
                <a:gd name="connsiteY43" fmla="*/ 604624 h 664340"/>
                <a:gd name="connsiteX44" fmla="*/ 529978 w 4542142"/>
                <a:gd name="connsiteY44" fmla="*/ 634482 h 664340"/>
                <a:gd name="connsiteX45" fmla="*/ 462798 w 4542142"/>
                <a:gd name="connsiteY45" fmla="*/ 656875 h 664340"/>
                <a:gd name="connsiteX46" fmla="*/ 421743 w 4542142"/>
                <a:gd name="connsiteY46" fmla="*/ 664340 h 664340"/>
                <a:gd name="connsiteX47" fmla="*/ 391885 w 4542142"/>
                <a:gd name="connsiteY47" fmla="*/ 664340 h 664340"/>
                <a:gd name="connsiteX48" fmla="*/ 350831 w 4542142"/>
                <a:gd name="connsiteY48" fmla="*/ 653143 h 664340"/>
                <a:gd name="connsiteX49" fmla="*/ 287383 w 4542142"/>
                <a:gd name="connsiteY49" fmla="*/ 627017 h 664340"/>
                <a:gd name="connsiteX50" fmla="*/ 190344 w 4542142"/>
                <a:gd name="connsiteY50" fmla="*/ 563569 h 664340"/>
                <a:gd name="connsiteX51" fmla="*/ 130628 w 4542142"/>
                <a:gd name="connsiteY51" fmla="*/ 518782 h 664340"/>
                <a:gd name="connsiteX52" fmla="*/ 100770 w 4542142"/>
                <a:gd name="connsiteY52" fmla="*/ 492656 h 664340"/>
                <a:gd name="connsiteX53" fmla="*/ 74645 w 4542142"/>
                <a:gd name="connsiteY53" fmla="*/ 462798 h 664340"/>
                <a:gd name="connsiteX54" fmla="*/ 48519 w 4542142"/>
                <a:gd name="connsiteY54" fmla="*/ 425476 h 664340"/>
                <a:gd name="connsiteX55" fmla="*/ 33590 w 4542142"/>
                <a:gd name="connsiteY55" fmla="*/ 395618 h 664340"/>
                <a:gd name="connsiteX56" fmla="*/ 22393 w 4542142"/>
                <a:gd name="connsiteY56" fmla="*/ 365760 h 664340"/>
                <a:gd name="connsiteX57" fmla="*/ 7464 w 4542142"/>
                <a:gd name="connsiteY57" fmla="*/ 317241 h 664340"/>
                <a:gd name="connsiteX58" fmla="*/ 0 w 4542142"/>
                <a:gd name="connsiteY58" fmla="*/ 272454 h 664340"/>
                <a:gd name="connsiteX59" fmla="*/ 3732 w 4542142"/>
                <a:gd name="connsiteY59" fmla="*/ 257525 h 664340"/>
                <a:gd name="connsiteX60" fmla="*/ 7464 w 4542142"/>
                <a:gd name="connsiteY60" fmla="*/ 246328 h 664340"/>
                <a:gd name="connsiteX61" fmla="*/ 22393 w 4542142"/>
                <a:gd name="connsiteY61" fmla="*/ 235131 h 664340"/>
                <a:gd name="connsiteX62" fmla="*/ 52251 w 4542142"/>
                <a:gd name="connsiteY62" fmla="*/ 242596 h 664340"/>
                <a:gd name="connsiteX63" fmla="*/ 82109 w 4542142"/>
                <a:gd name="connsiteY63" fmla="*/ 268722 h 664340"/>
                <a:gd name="connsiteX64" fmla="*/ 108235 w 4542142"/>
                <a:gd name="connsiteY64" fmla="*/ 302312 h 664340"/>
                <a:gd name="connsiteX65" fmla="*/ 134360 w 4542142"/>
                <a:gd name="connsiteY65" fmla="*/ 328438 h 664340"/>
                <a:gd name="connsiteX66" fmla="*/ 179147 w 4542142"/>
                <a:gd name="connsiteY66" fmla="*/ 358295 h 664340"/>
                <a:gd name="connsiteX67" fmla="*/ 227667 w 4542142"/>
                <a:gd name="connsiteY67" fmla="*/ 376957 h 664340"/>
                <a:gd name="connsiteX68" fmla="*/ 283650 w 4542142"/>
                <a:gd name="connsiteY68" fmla="*/ 391886 h 664340"/>
                <a:gd name="connsiteX69" fmla="*/ 343366 w 4542142"/>
                <a:gd name="connsiteY69" fmla="*/ 395618 h 664340"/>
                <a:gd name="connsiteX70" fmla="*/ 388153 w 4542142"/>
                <a:gd name="connsiteY70" fmla="*/ 395618 h 664340"/>
                <a:gd name="connsiteX71" fmla="*/ 485192 w 4542142"/>
                <a:gd name="connsiteY71" fmla="*/ 380689 h 664340"/>
                <a:gd name="connsiteX72" fmla="*/ 813629 w 4542142"/>
                <a:gd name="connsiteY72" fmla="*/ 328438 h 664340"/>
                <a:gd name="connsiteX73" fmla="*/ 1257766 w 4542142"/>
                <a:gd name="connsiteY73" fmla="*/ 257525 h 664340"/>
                <a:gd name="connsiteX74" fmla="*/ 1451843 w 4542142"/>
                <a:gd name="connsiteY74" fmla="*/ 220202 h 664340"/>
                <a:gd name="connsiteX75" fmla="*/ 1795209 w 4542142"/>
                <a:gd name="connsiteY75" fmla="*/ 179148 h 664340"/>
                <a:gd name="connsiteX76" fmla="*/ 1996751 w 4542142"/>
                <a:gd name="connsiteY76" fmla="*/ 160487 h 664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4542142" h="664340">
                  <a:moveTo>
                    <a:pt x="1996751" y="160487"/>
                  </a:moveTo>
                  <a:lnTo>
                    <a:pt x="2202024" y="138093"/>
                  </a:lnTo>
                  <a:lnTo>
                    <a:pt x="2433423" y="123164"/>
                  </a:lnTo>
                  <a:lnTo>
                    <a:pt x="2664823" y="108235"/>
                  </a:lnTo>
                  <a:lnTo>
                    <a:pt x="2739467" y="104503"/>
                  </a:lnTo>
                  <a:lnTo>
                    <a:pt x="2948473" y="82109"/>
                  </a:lnTo>
                  <a:lnTo>
                    <a:pt x="3179872" y="82109"/>
                  </a:lnTo>
                  <a:lnTo>
                    <a:pt x="3362752" y="78377"/>
                  </a:lnTo>
                  <a:lnTo>
                    <a:pt x="3564294" y="70913"/>
                  </a:lnTo>
                  <a:lnTo>
                    <a:pt x="3691190" y="63448"/>
                  </a:lnTo>
                  <a:lnTo>
                    <a:pt x="3788228" y="44787"/>
                  </a:lnTo>
                  <a:lnTo>
                    <a:pt x="3888999" y="14929"/>
                  </a:lnTo>
                  <a:lnTo>
                    <a:pt x="3948715" y="0"/>
                  </a:lnTo>
                  <a:lnTo>
                    <a:pt x="3971108" y="0"/>
                  </a:lnTo>
                  <a:lnTo>
                    <a:pt x="4083076" y="26126"/>
                  </a:lnTo>
                  <a:lnTo>
                    <a:pt x="4232365" y="52251"/>
                  </a:lnTo>
                  <a:lnTo>
                    <a:pt x="4318207" y="85842"/>
                  </a:lnTo>
                  <a:lnTo>
                    <a:pt x="4377923" y="115700"/>
                  </a:lnTo>
                  <a:lnTo>
                    <a:pt x="4422710" y="141825"/>
                  </a:lnTo>
                  <a:lnTo>
                    <a:pt x="4474961" y="179148"/>
                  </a:lnTo>
                  <a:lnTo>
                    <a:pt x="4504819" y="205273"/>
                  </a:lnTo>
                  <a:lnTo>
                    <a:pt x="4527213" y="231399"/>
                  </a:lnTo>
                  <a:lnTo>
                    <a:pt x="4538409" y="257525"/>
                  </a:lnTo>
                  <a:lnTo>
                    <a:pt x="4542142" y="279918"/>
                  </a:lnTo>
                  <a:lnTo>
                    <a:pt x="4534677" y="306044"/>
                  </a:lnTo>
                  <a:lnTo>
                    <a:pt x="4516016" y="328438"/>
                  </a:lnTo>
                  <a:lnTo>
                    <a:pt x="4478694" y="339634"/>
                  </a:lnTo>
                  <a:lnTo>
                    <a:pt x="4381655" y="350831"/>
                  </a:lnTo>
                  <a:lnTo>
                    <a:pt x="4314475" y="350831"/>
                  </a:lnTo>
                  <a:lnTo>
                    <a:pt x="4079343" y="324705"/>
                  </a:lnTo>
                  <a:lnTo>
                    <a:pt x="3750906" y="302312"/>
                  </a:lnTo>
                  <a:lnTo>
                    <a:pt x="3426200" y="291115"/>
                  </a:lnTo>
                  <a:lnTo>
                    <a:pt x="3052976" y="283651"/>
                  </a:lnTo>
                  <a:lnTo>
                    <a:pt x="2735735" y="287383"/>
                  </a:lnTo>
                  <a:lnTo>
                    <a:pt x="2444620" y="298580"/>
                  </a:lnTo>
                  <a:lnTo>
                    <a:pt x="2168434" y="317241"/>
                  </a:lnTo>
                  <a:lnTo>
                    <a:pt x="1903445" y="339634"/>
                  </a:lnTo>
                  <a:lnTo>
                    <a:pt x="1634723" y="369492"/>
                  </a:lnTo>
                  <a:lnTo>
                    <a:pt x="1362269" y="410547"/>
                  </a:lnTo>
                  <a:lnTo>
                    <a:pt x="1123405" y="459066"/>
                  </a:lnTo>
                  <a:lnTo>
                    <a:pt x="918132" y="507585"/>
                  </a:lnTo>
                  <a:lnTo>
                    <a:pt x="701662" y="563569"/>
                  </a:lnTo>
                  <a:lnTo>
                    <a:pt x="649410" y="582230"/>
                  </a:lnTo>
                  <a:lnTo>
                    <a:pt x="612088" y="604624"/>
                  </a:lnTo>
                  <a:lnTo>
                    <a:pt x="529978" y="634482"/>
                  </a:lnTo>
                  <a:lnTo>
                    <a:pt x="462798" y="656875"/>
                  </a:lnTo>
                  <a:lnTo>
                    <a:pt x="421743" y="664340"/>
                  </a:lnTo>
                  <a:lnTo>
                    <a:pt x="391885" y="664340"/>
                  </a:lnTo>
                  <a:lnTo>
                    <a:pt x="350831" y="653143"/>
                  </a:lnTo>
                  <a:lnTo>
                    <a:pt x="287383" y="627017"/>
                  </a:lnTo>
                  <a:lnTo>
                    <a:pt x="190344" y="563569"/>
                  </a:lnTo>
                  <a:lnTo>
                    <a:pt x="130628" y="518782"/>
                  </a:lnTo>
                  <a:lnTo>
                    <a:pt x="100770" y="492656"/>
                  </a:lnTo>
                  <a:lnTo>
                    <a:pt x="74645" y="462798"/>
                  </a:lnTo>
                  <a:lnTo>
                    <a:pt x="48519" y="425476"/>
                  </a:lnTo>
                  <a:lnTo>
                    <a:pt x="33590" y="395618"/>
                  </a:lnTo>
                  <a:lnTo>
                    <a:pt x="22393" y="365760"/>
                  </a:lnTo>
                  <a:lnTo>
                    <a:pt x="7464" y="317241"/>
                  </a:lnTo>
                  <a:lnTo>
                    <a:pt x="0" y="272454"/>
                  </a:lnTo>
                  <a:lnTo>
                    <a:pt x="3732" y="257525"/>
                  </a:lnTo>
                  <a:lnTo>
                    <a:pt x="7464" y="246328"/>
                  </a:lnTo>
                  <a:lnTo>
                    <a:pt x="22393" y="235131"/>
                  </a:lnTo>
                  <a:lnTo>
                    <a:pt x="52251" y="242596"/>
                  </a:lnTo>
                  <a:lnTo>
                    <a:pt x="82109" y="268722"/>
                  </a:lnTo>
                  <a:lnTo>
                    <a:pt x="108235" y="302312"/>
                  </a:lnTo>
                  <a:lnTo>
                    <a:pt x="134360" y="328438"/>
                  </a:lnTo>
                  <a:lnTo>
                    <a:pt x="179147" y="358295"/>
                  </a:lnTo>
                  <a:lnTo>
                    <a:pt x="227667" y="376957"/>
                  </a:lnTo>
                  <a:lnTo>
                    <a:pt x="283650" y="391886"/>
                  </a:lnTo>
                  <a:lnTo>
                    <a:pt x="343366" y="395618"/>
                  </a:lnTo>
                  <a:lnTo>
                    <a:pt x="388153" y="395618"/>
                  </a:lnTo>
                  <a:lnTo>
                    <a:pt x="485192" y="380689"/>
                  </a:lnTo>
                  <a:lnTo>
                    <a:pt x="813629" y="328438"/>
                  </a:lnTo>
                  <a:lnTo>
                    <a:pt x="1257766" y="257525"/>
                  </a:lnTo>
                  <a:lnTo>
                    <a:pt x="1451843" y="220202"/>
                  </a:lnTo>
                  <a:lnTo>
                    <a:pt x="1795209" y="179148"/>
                  </a:lnTo>
                  <a:lnTo>
                    <a:pt x="1996751" y="160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0111850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リーフォーム 2">
            <a:extLst>
              <a:ext uri="{FF2B5EF4-FFF2-40B4-BE49-F238E27FC236}">
                <a16:creationId xmlns:a16="http://schemas.microsoft.com/office/drawing/2014/main" id="{16D65BAF-E83F-5442-B628-D6BD9C257FAB}"/>
              </a:ext>
            </a:extLst>
          </p:cNvPr>
          <p:cNvSpPr/>
          <p:nvPr/>
        </p:nvSpPr>
        <p:spPr>
          <a:xfrm>
            <a:off x="3059113" y="1800225"/>
            <a:ext cx="1217612" cy="385763"/>
          </a:xfrm>
          <a:custGeom>
            <a:avLst/>
            <a:gdLst>
              <a:gd name="connsiteX0" fmla="*/ 297657 w 1216819"/>
              <a:gd name="connsiteY0" fmla="*/ 335756 h 385763"/>
              <a:gd name="connsiteX1" fmla="*/ 400050 w 1216819"/>
              <a:gd name="connsiteY1" fmla="*/ 314325 h 385763"/>
              <a:gd name="connsiteX2" fmla="*/ 528638 w 1216819"/>
              <a:gd name="connsiteY2" fmla="*/ 283369 h 385763"/>
              <a:gd name="connsiteX3" fmla="*/ 654844 w 1216819"/>
              <a:gd name="connsiteY3" fmla="*/ 250031 h 385763"/>
              <a:gd name="connsiteX4" fmla="*/ 742950 w 1216819"/>
              <a:gd name="connsiteY4" fmla="*/ 223838 h 385763"/>
              <a:gd name="connsiteX5" fmla="*/ 764382 w 1216819"/>
              <a:gd name="connsiteY5" fmla="*/ 228600 h 385763"/>
              <a:gd name="connsiteX6" fmla="*/ 778669 w 1216819"/>
              <a:gd name="connsiteY6" fmla="*/ 238125 h 385763"/>
              <a:gd name="connsiteX7" fmla="*/ 785813 w 1216819"/>
              <a:gd name="connsiteY7" fmla="*/ 247650 h 385763"/>
              <a:gd name="connsiteX8" fmla="*/ 795338 w 1216819"/>
              <a:gd name="connsiteY8" fmla="*/ 261938 h 385763"/>
              <a:gd name="connsiteX9" fmla="*/ 1131094 w 1216819"/>
              <a:gd name="connsiteY9" fmla="*/ 328613 h 385763"/>
              <a:gd name="connsiteX10" fmla="*/ 1171575 w 1216819"/>
              <a:gd name="connsiteY10" fmla="*/ 292894 h 385763"/>
              <a:gd name="connsiteX11" fmla="*/ 1197769 w 1216819"/>
              <a:gd name="connsiteY11" fmla="*/ 264319 h 385763"/>
              <a:gd name="connsiteX12" fmla="*/ 1212057 w 1216819"/>
              <a:gd name="connsiteY12" fmla="*/ 240506 h 385763"/>
              <a:gd name="connsiteX13" fmla="*/ 1216819 w 1216819"/>
              <a:gd name="connsiteY13" fmla="*/ 221456 h 385763"/>
              <a:gd name="connsiteX14" fmla="*/ 1216819 w 1216819"/>
              <a:gd name="connsiteY14" fmla="*/ 207169 h 385763"/>
              <a:gd name="connsiteX15" fmla="*/ 1209675 w 1216819"/>
              <a:gd name="connsiteY15" fmla="*/ 190500 h 385763"/>
              <a:gd name="connsiteX16" fmla="*/ 1193007 w 1216819"/>
              <a:gd name="connsiteY16" fmla="*/ 176213 h 385763"/>
              <a:gd name="connsiteX17" fmla="*/ 1121569 w 1216819"/>
              <a:gd name="connsiteY17" fmla="*/ 130969 h 385763"/>
              <a:gd name="connsiteX18" fmla="*/ 1021557 w 1216819"/>
              <a:gd name="connsiteY18" fmla="*/ 73819 h 385763"/>
              <a:gd name="connsiteX19" fmla="*/ 907257 w 1216819"/>
              <a:gd name="connsiteY19" fmla="*/ 14288 h 385763"/>
              <a:gd name="connsiteX20" fmla="*/ 885825 w 1216819"/>
              <a:gd name="connsiteY20" fmla="*/ 2381 h 385763"/>
              <a:gd name="connsiteX21" fmla="*/ 864394 w 1216819"/>
              <a:gd name="connsiteY21" fmla="*/ 0 h 385763"/>
              <a:gd name="connsiteX22" fmla="*/ 831057 w 1216819"/>
              <a:gd name="connsiteY22" fmla="*/ 9525 h 385763"/>
              <a:gd name="connsiteX23" fmla="*/ 800100 w 1216819"/>
              <a:gd name="connsiteY23" fmla="*/ 35719 h 385763"/>
              <a:gd name="connsiteX24" fmla="*/ 783432 w 1216819"/>
              <a:gd name="connsiteY24" fmla="*/ 47625 h 385763"/>
              <a:gd name="connsiteX25" fmla="*/ 697707 w 1216819"/>
              <a:gd name="connsiteY25" fmla="*/ 78581 h 385763"/>
              <a:gd name="connsiteX26" fmla="*/ 509588 w 1216819"/>
              <a:gd name="connsiteY26" fmla="*/ 140494 h 385763"/>
              <a:gd name="connsiteX27" fmla="*/ 373857 w 1216819"/>
              <a:gd name="connsiteY27" fmla="*/ 169069 h 385763"/>
              <a:gd name="connsiteX28" fmla="*/ 230982 w 1216819"/>
              <a:gd name="connsiteY28" fmla="*/ 195263 h 385763"/>
              <a:gd name="connsiteX29" fmla="*/ 150019 w 1216819"/>
              <a:gd name="connsiteY29" fmla="*/ 200025 h 385763"/>
              <a:gd name="connsiteX30" fmla="*/ 64294 w 1216819"/>
              <a:gd name="connsiteY30" fmla="*/ 202406 h 385763"/>
              <a:gd name="connsiteX31" fmla="*/ 0 w 1216819"/>
              <a:gd name="connsiteY31" fmla="*/ 202406 h 385763"/>
              <a:gd name="connsiteX32" fmla="*/ 59532 w 1216819"/>
              <a:gd name="connsiteY32" fmla="*/ 385763 h 385763"/>
              <a:gd name="connsiteX33" fmla="*/ 297657 w 1216819"/>
              <a:gd name="connsiteY33" fmla="*/ 335756 h 385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216819" h="385763">
                <a:moveTo>
                  <a:pt x="297657" y="335756"/>
                </a:moveTo>
                <a:lnTo>
                  <a:pt x="400050" y="314325"/>
                </a:lnTo>
                <a:lnTo>
                  <a:pt x="528638" y="283369"/>
                </a:lnTo>
                <a:lnTo>
                  <a:pt x="654844" y="250031"/>
                </a:lnTo>
                <a:lnTo>
                  <a:pt x="742950" y="223838"/>
                </a:lnTo>
                <a:lnTo>
                  <a:pt x="764382" y="228600"/>
                </a:lnTo>
                <a:lnTo>
                  <a:pt x="778669" y="238125"/>
                </a:lnTo>
                <a:lnTo>
                  <a:pt x="785813" y="247650"/>
                </a:lnTo>
                <a:lnTo>
                  <a:pt x="795338" y="261938"/>
                </a:lnTo>
                <a:lnTo>
                  <a:pt x="1131094" y="328613"/>
                </a:lnTo>
                <a:lnTo>
                  <a:pt x="1171575" y="292894"/>
                </a:lnTo>
                <a:lnTo>
                  <a:pt x="1197769" y="264319"/>
                </a:lnTo>
                <a:lnTo>
                  <a:pt x="1212057" y="240506"/>
                </a:lnTo>
                <a:lnTo>
                  <a:pt x="1216819" y="221456"/>
                </a:lnTo>
                <a:lnTo>
                  <a:pt x="1216819" y="207169"/>
                </a:lnTo>
                <a:lnTo>
                  <a:pt x="1209675" y="190500"/>
                </a:lnTo>
                <a:lnTo>
                  <a:pt x="1193007" y="176213"/>
                </a:lnTo>
                <a:lnTo>
                  <a:pt x="1121569" y="130969"/>
                </a:lnTo>
                <a:lnTo>
                  <a:pt x="1021557" y="73819"/>
                </a:lnTo>
                <a:lnTo>
                  <a:pt x="907257" y="14288"/>
                </a:lnTo>
                <a:lnTo>
                  <a:pt x="885825" y="2381"/>
                </a:lnTo>
                <a:lnTo>
                  <a:pt x="864394" y="0"/>
                </a:lnTo>
                <a:lnTo>
                  <a:pt x="831057" y="9525"/>
                </a:lnTo>
                <a:lnTo>
                  <a:pt x="800100" y="35719"/>
                </a:lnTo>
                <a:lnTo>
                  <a:pt x="783432" y="47625"/>
                </a:lnTo>
                <a:lnTo>
                  <a:pt x="697707" y="78581"/>
                </a:lnTo>
                <a:lnTo>
                  <a:pt x="509588" y="140494"/>
                </a:lnTo>
                <a:lnTo>
                  <a:pt x="373857" y="169069"/>
                </a:lnTo>
                <a:lnTo>
                  <a:pt x="230982" y="195263"/>
                </a:lnTo>
                <a:lnTo>
                  <a:pt x="150019" y="200025"/>
                </a:lnTo>
                <a:lnTo>
                  <a:pt x="64294" y="202406"/>
                </a:lnTo>
                <a:lnTo>
                  <a:pt x="0" y="202406"/>
                </a:lnTo>
                <a:lnTo>
                  <a:pt x="59532" y="385763"/>
                </a:lnTo>
                <a:lnTo>
                  <a:pt x="297657" y="335756"/>
                </a:lnTo>
                <a:close/>
              </a:path>
            </a:pathLst>
          </a:custGeom>
          <a:solidFill>
            <a:srgbClr val="2247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947E8B21-1CE5-A94F-864F-53F7B824B7ED}"/>
              </a:ext>
            </a:extLst>
          </p:cNvPr>
          <p:cNvSpPr/>
          <p:nvPr/>
        </p:nvSpPr>
        <p:spPr>
          <a:xfrm>
            <a:off x="4529138" y="1519238"/>
            <a:ext cx="690562" cy="823912"/>
          </a:xfrm>
          <a:custGeom>
            <a:avLst/>
            <a:gdLst>
              <a:gd name="connsiteX0" fmla="*/ 192881 w 690562"/>
              <a:gd name="connsiteY0" fmla="*/ 321468 h 823912"/>
              <a:gd name="connsiteX1" fmla="*/ 116681 w 690562"/>
              <a:gd name="connsiteY1" fmla="*/ 209550 h 823912"/>
              <a:gd name="connsiteX2" fmla="*/ 61912 w 690562"/>
              <a:gd name="connsiteY2" fmla="*/ 128587 h 823912"/>
              <a:gd name="connsiteX3" fmla="*/ 23812 w 690562"/>
              <a:gd name="connsiteY3" fmla="*/ 73818 h 823912"/>
              <a:gd name="connsiteX4" fmla="*/ 11906 w 690562"/>
              <a:gd name="connsiteY4" fmla="*/ 54768 h 823912"/>
              <a:gd name="connsiteX5" fmla="*/ 0 w 690562"/>
              <a:gd name="connsiteY5" fmla="*/ 28575 h 823912"/>
              <a:gd name="connsiteX6" fmla="*/ 0 w 690562"/>
              <a:gd name="connsiteY6" fmla="*/ 11906 h 823912"/>
              <a:gd name="connsiteX7" fmla="*/ 4762 w 690562"/>
              <a:gd name="connsiteY7" fmla="*/ 0 h 823912"/>
              <a:gd name="connsiteX8" fmla="*/ 4762 w 690562"/>
              <a:gd name="connsiteY8" fmla="*/ 0 h 823912"/>
              <a:gd name="connsiteX9" fmla="*/ 35718 w 690562"/>
              <a:gd name="connsiteY9" fmla="*/ 2381 h 823912"/>
              <a:gd name="connsiteX10" fmla="*/ 64293 w 690562"/>
              <a:gd name="connsiteY10" fmla="*/ 14287 h 823912"/>
              <a:gd name="connsiteX11" fmla="*/ 104775 w 690562"/>
              <a:gd name="connsiteY11" fmla="*/ 45243 h 823912"/>
              <a:gd name="connsiteX12" fmla="*/ 190500 w 690562"/>
              <a:gd name="connsiteY12" fmla="*/ 111918 h 823912"/>
              <a:gd name="connsiteX13" fmla="*/ 309562 w 690562"/>
              <a:gd name="connsiteY13" fmla="*/ 211931 h 823912"/>
              <a:gd name="connsiteX14" fmla="*/ 388143 w 690562"/>
              <a:gd name="connsiteY14" fmla="*/ 273843 h 823912"/>
              <a:gd name="connsiteX15" fmla="*/ 433387 w 690562"/>
              <a:gd name="connsiteY15" fmla="*/ 307181 h 823912"/>
              <a:gd name="connsiteX16" fmla="*/ 521493 w 690562"/>
              <a:gd name="connsiteY16" fmla="*/ 366712 h 823912"/>
              <a:gd name="connsiteX17" fmla="*/ 588168 w 690562"/>
              <a:gd name="connsiteY17" fmla="*/ 411956 h 823912"/>
              <a:gd name="connsiteX18" fmla="*/ 619125 w 690562"/>
              <a:gd name="connsiteY18" fmla="*/ 435768 h 823912"/>
              <a:gd name="connsiteX19" fmla="*/ 640556 w 690562"/>
              <a:gd name="connsiteY19" fmla="*/ 478631 h 823912"/>
              <a:gd name="connsiteX20" fmla="*/ 661987 w 690562"/>
              <a:gd name="connsiteY20" fmla="*/ 547687 h 823912"/>
              <a:gd name="connsiteX21" fmla="*/ 678656 w 690562"/>
              <a:gd name="connsiteY21" fmla="*/ 602456 h 823912"/>
              <a:gd name="connsiteX22" fmla="*/ 688181 w 690562"/>
              <a:gd name="connsiteY22" fmla="*/ 650081 h 823912"/>
              <a:gd name="connsiteX23" fmla="*/ 690562 w 690562"/>
              <a:gd name="connsiteY23" fmla="*/ 692943 h 823912"/>
              <a:gd name="connsiteX24" fmla="*/ 685800 w 690562"/>
              <a:gd name="connsiteY24" fmla="*/ 731043 h 823912"/>
              <a:gd name="connsiteX25" fmla="*/ 673893 w 690562"/>
              <a:gd name="connsiteY25" fmla="*/ 771525 h 823912"/>
              <a:gd name="connsiteX26" fmla="*/ 650081 w 690562"/>
              <a:gd name="connsiteY26" fmla="*/ 812006 h 823912"/>
              <a:gd name="connsiteX27" fmla="*/ 633412 w 690562"/>
              <a:gd name="connsiteY27" fmla="*/ 821531 h 823912"/>
              <a:gd name="connsiteX28" fmla="*/ 609600 w 690562"/>
              <a:gd name="connsiteY28" fmla="*/ 823912 h 823912"/>
              <a:gd name="connsiteX29" fmla="*/ 583406 w 690562"/>
              <a:gd name="connsiteY29" fmla="*/ 819150 h 823912"/>
              <a:gd name="connsiteX30" fmla="*/ 547687 w 690562"/>
              <a:gd name="connsiteY30" fmla="*/ 802481 h 823912"/>
              <a:gd name="connsiteX31" fmla="*/ 521493 w 690562"/>
              <a:gd name="connsiteY31" fmla="*/ 785812 h 823912"/>
              <a:gd name="connsiteX32" fmla="*/ 485775 w 690562"/>
              <a:gd name="connsiteY32" fmla="*/ 754856 h 823912"/>
              <a:gd name="connsiteX33" fmla="*/ 457200 w 690562"/>
              <a:gd name="connsiteY33" fmla="*/ 711993 h 823912"/>
              <a:gd name="connsiteX34" fmla="*/ 383381 w 690562"/>
              <a:gd name="connsiteY34" fmla="*/ 602456 h 823912"/>
              <a:gd name="connsiteX35" fmla="*/ 309562 w 690562"/>
              <a:gd name="connsiteY35" fmla="*/ 492918 h 823912"/>
              <a:gd name="connsiteX36" fmla="*/ 192881 w 690562"/>
              <a:gd name="connsiteY36" fmla="*/ 321468 h 823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690562" h="823912">
                <a:moveTo>
                  <a:pt x="192881" y="321468"/>
                </a:moveTo>
                <a:lnTo>
                  <a:pt x="116681" y="209550"/>
                </a:lnTo>
                <a:lnTo>
                  <a:pt x="61912" y="128587"/>
                </a:lnTo>
                <a:lnTo>
                  <a:pt x="23812" y="73818"/>
                </a:lnTo>
                <a:lnTo>
                  <a:pt x="11906" y="54768"/>
                </a:lnTo>
                <a:lnTo>
                  <a:pt x="0" y="28575"/>
                </a:lnTo>
                <a:lnTo>
                  <a:pt x="0" y="11906"/>
                </a:lnTo>
                <a:lnTo>
                  <a:pt x="4762" y="0"/>
                </a:lnTo>
                <a:lnTo>
                  <a:pt x="4762" y="0"/>
                </a:lnTo>
                <a:lnTo>
                  <a:pt x="35718" y="2381"/>
                </a:lnTo>
                <a:lnTo>
                  <a:pt x="64293" y="14287"/>
                </a:lnTo>
                <a:lnTo>
                  <a:pt x="104775" y="45243"/>
                </a:lnTo>
                <a:lnTo>
                  <a:pt x="190500" y="111918"/>
                </a:lnTo>
                <a:lnTo>
                  <a:pt x="309562" y="211931"/>
                </a:lnTo>
                <a:lnTo>
                  <a:pt x="388143" y="273843"/>
                </a:lnTo>
                <a:lnTo>
                  <a:pt x="433387" y="307181"/>
                </a:lnTo>
                <a:lnTo>
                  <a:pt x="521493" y="366712"/>
                </a:lnTo>
                <a:lnTo>
                  <a:pt x="588168" y="411956"/>
                </a:lnTo>
                <a:lnTo>
                  <a:pt x="619125" y="435768"/>
                </a:lnTo>
                <a:lnTo>
                  <a:pt x="640556" y="478631"/>
                </a:lnTo>
                <a:lnTo>
                  <a:pt x="661987" y="547687"/>
                </a:lnTo>
                <a:lnTo>
                  <a:pt x="678656" y="602456"/>
                </a:lnTo>
                <a:lnTo>
                  <a:pt x="688181" y="650081"/>
                </a:lnTo>
                <a:lnTo>
                  <a:pt x="690562" y="692943"/>
                </a:lnTo>
                <a:lnTo>
                  <a:pt x="685800" y="731043"/>
                </a:lnTo>
                <a:lnTo>
                  <a:pt x="673893" y="771525"/>
                </a:lnTo>
                <a:lnTo>
                  <a:pt x="650081" y="812006"/>
                </a:lnTo>
                <a:lnTo>
                  <a:pt x="633412" y="821531"/>
                </a:lnTo>
                <a:lnTo>
                  <a:pt x="609600" y="823912"/>
                </a:lnTo>
                <a:lnTo>
                  <a:pt x="583406" y="819150"/>
                </a:lnTo>
                <a:lnTo>
                  <a:pt x="547687" y="802481"/>
                </a:lnTo>
                <a:lnTo>
                  <a:pt x="521493" y="785812"/>
                </a:lnTo>
                <a:lnTo>
                  <a:pt x="485775" y="754856"/>
                </a:lnTo>
                <a:lnTo>
                  <a:pt x="457200" y="711993"/>
                </a:lnTo>
                <a:lnTo>
                  <a:pt x="383381" y="602456"/>
                </a:lnTo>
                <a:lnTo>
                  <a:pt x="309562" y="492918"/>
                </a:lnTo>
                <a:lnTo>
                  <a:pt x="192881" y="3214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D5421A66-34C8-3745-B04A-E37C04EA787D}"/>
              </a:ext>
            </a:extLst>
          </p:cNvPr>
          <p:cNvSpPr/>
          <p:nvPr/>
        </p:nvSpPr>
        <p:spPr>
          <a:xfrm>
            <a:off x="5548313" y="1350963"/>
            <a:ext cx="974725" cy="1173162"/>
          </a:xfrm>
          <a:custGeom>
            <a:avLst/>
            <a:gdLst>
              <a:gd name="connsiteX0" fmla="*/ 257175 w 973931"/>
              <a:gd name="connsiteY0" fmla="*/ 795337 h 1173956"/>
              <a:gd name="connsiteX1" fmla="*/ 383381 w 973931"/>
              <a:gd name="connsiteY1" fmla="*/ 607219 h 1173956"/>
              <a:gd name="connsiteX2" fmla="*/ 452437 w 973931"/>
              <a:gd name="connsiteY2" fmla="*/ 497681 h 1173956"/>
              <a:gd name="connsiteX3" fmla="*/ 533400 w 973931"/>
              <a:gd name="connsiteY3" fmla="*/ 359569 h 1173956"/>
              <a:gd name="connsiteX4" fmla="*/ 559593 w 973931"/>
              <a:gd name="connsiteY4" fmla="*/ 311944 h 1173956"/>
              <a:gd name="connsiteX5" fmla="*/ 566737 w 973931"/>
              <a:gd name="connsiteY5" fmla="*/ 288131 h 1173956"/>
              <a:gd name="connsiteX6" fmla="*/ 569118 w 973931"/>
              <a:gd name="connsiteY6" fmla="*/ 266700 h 1173956"/>
              <a:gd name="connsiteX7" fmla="*/ 569118 w 973931"/>
              <a:gd name="connsiteY7" fmla="*/ 242887 h 1173956"/>
              <a:gd name="connsiteX8" fmla="*/ 559593 w 973931"/>
              <a:gd name="connsiteY8" fmla="*/ 202406 h 1173956"/>
              <a:gd name="connsiteX9" fmla="*/ 542925 w 973931"/>
              <a:gd name="connsiteY9" fmla="*/ 178594 h 1173956"/>
              <a:gd name="connsiteX10" fmla="*/ 497681 w 973931"/>
              <a:gd name="connsiteY10" fmla="*/ 130969 h 1173956"/>
              <a:gd name="connsiteX11" fmla="*/ 471487 w 973931"/>
              <a:gd name="connsiteY11" fmla="*/ 104775 h 1173956"/>
              <a:gd name="connsiteX12" fmla="*/ 447675 w 973931"/>
              <a:gd name="connsiteY12" fmla="*/ 85725 h 1173956"/>
              <a:gd name="connsiteX13" fmla="*/ 428625 w 973931"/>
              <a:gd name="connsiteY13" fmla="*/ 76200 h 1173956"/>
              <a:gd name="connsiteX14" fmla="*/ 414337 w 973931"/>
              <a:gd name="connsiteY14" fmla="*/ 57150 h 1173956"/>
              <a:gd name="connsiteX15" fmla="*/ 402431 w 973931"/>
              <a:gd name="connsiteY15" fmla="*/ 28575 h 1173956"/>
              <a:gd name="connsiteX16" fmla="*/ 402431 w 973931"/>
              <a:gd name="connsiteY16" fmla="*/ 9525 h 1173956"/>
              <a:gd name="connsiteX17" fmla="*/ 414337 w 973931"/>
              <a:gd name="connsiteY17" fmla="*/ 0 h 1173956"/>
              <a:gd name="connsiteX18" fmla="*/ 435768 w 973931"/>
              <a:gd name="connsiteY18" fmla="*/ 0 h 1173956"/>
              <a:gd name="connsiteX19" fmla="*/ 464343 w 973931"/>
              <a:gd name="connsiteY19" fmla="*/ 4762 h 1173956"/>
              <a:gd name="connsiteX20" fmla="*/ 578643 w 973931"/>
              <a:gd name="connsiteY20" fmla="*/ 40481 h 1173956"/>
              <a:gd name="connsiteX21" fmla="*/ 697706 w 973931"/>
              <a:gd name="connsiteY21" fmla="*/ 88106 h 1173956"/>
              <a:gd name="connsiteX22" fmla="*/ 788193 w 973931"/>
              <a:gd name="connsiteY22" fmla="*/ 130969 h 1173956"/>
              <a:gd name="connsiteX23" fmla="*/ 862012 w 973931"/>
              <a:gd name="connsiteY23" fmla="*/ 171450 h 1173956"/>
              <a:gd name="connsiteX24" fmla="*/ 907256 w 973931"/>
              <a:gd name="connsiteY24" fmla="*/ 204787 h 1173956"/>
              <a:gd name="connsiteX25" fmla="*/ 945356 w 973931"/>
              <a:gd name="connsiteY25" fmla="*/ 238125 h 1173956"/>
              <a:gd name="connsiteX26" fmla="*/ 957262 w 973931"/>
              <a:gd name="connsiteY26" fmla="*/ 252412 h 1173956"/>
              <a:gd name="connsiteX27" fmla="*/ 966787 w 973931"/>
              <a:gd name="connsiteY27" fmla="*/ 269081 h 1173956"/>
              <a:gd name="connsiteX28" fmla="*/ 973931 w 973931"/>
              <a:gd name="connsiteY28" fmla="*/ 285750 h 1173956"/>
              <a:gd name="connsiteX29" fmla="*/ 973931 w 973931"/>
              <a:gd name="connsiteY29" fmla="*/ 307181 h 1173956"/>
              <a:gd name="connsiteX30" fmla="*/ 964406 w 973931"/>
              <a:gd name="connsiteY30" fmla="*/ 333375 h 1173956"/>
              <a:gd name="connsiteX31" fmla="*/ 942975 w 973931"/>
              <a:gd name="connsiteY31" fmla="*/ 359569 h 1173956"/>
              <a:gd name="connsiteX32" fmla="*/ 890587 w 973931"/>
              <a:gd name="connsiteY32" fmla="*/ 400050 h 1173956"/>
              <a:gd name="connsiteX33" fmla="*/ 826293 w 973931"/>
              <a:gd name="connsiteY33" fmla="*/ 447675 h 1173956"/>
              <a:gd name="connsiteX34" fmla="*/ 747712 w 973931"/>
              <a:gd name="connsiteY34" fmla="*/ 514350 h 1173956"/>
              <a:gd name="connsiteX35" fmla="*/ 607218 w 973931"/>
              <a:gd name="connsiteY35" fmla="*/ 633412 h 1173956"/>
              <a:gd name="connsiteX36" fmla="*/ 416718 w 973931"/>
              <a:gd name="connsiteY36" fmla="*/ 819150 h 1173956"/>
              <a:gd name="connsiteX37" fmla="*/ 233362 w 973931"/>
              <a:gd name="connsiteY37" fmla="*/ 1014412 h 1173956"/>
              <a:gd name="connsiteX38" fmla="*/ 85725 w 973931"/>
              <a:gd name="connsiteY38" fmla="*/ 1173956 h 1173956"/>
              <a:gd name="connsiteX39" fmla="*/ 0 w 973931"/>
              <a:gd name="connsiteY39" fmla="*/ 1171575 h 1173956"/>
              <a:gd name="connsiteX40" fmla="*/ 83343 w 973931"/>
              <a:gd name="connsiteY40" fmla="*/ 1042987 h 1173956"/>
              <a:gd name="connsiteX41" fmla="*/ 223837 w 973931"/>
              <a:gd name="connsiteY41" fmla="*/ 842962 h 1173956"/>
              <a:gd name="connsiteX42" fmla="*/ 257175 w 973931"/>
              <a:gd name="connsiteY42" fmla="*/ 795337 h 1173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973931" h="1173956">
                <a:moveTo>
                  <a:pt x="257175" y="795337"/>
                </a:moveTo>
                <a:lnTo>
                  <a:pt x="383381" y="607219"/>
                </a:lnTo>
                <a:lnTo>
                  <a:pt x="452437" y="497681"/>
                </a:lnTo>
                <a:lnTo>
                  <a:pt x="533400" y="359569"/>
                </a:lnTo>
                <a:lnTo>
                  <a:pt x="559593" y="311944"/>
                </a:lnTo>
                <a:lnTo>
                  <a:pt x="566737" y="288131"/>
                </a:lnTo>
                <a:lnTo>
                  <a:pt x="569118" y="266700"/>
                </a:lnTo>
                <a:lnTo>
                  <a:pt x="569118" y="242887"/>
                </a:lnTo>
                <a:lnTo>
                  <a:pt x="559593" y="202406"/>
                </a:lnTo>
                <a:lnTo>
                  <a:pt x="542925" y="178594"/>
                </a:lnTo>
                <a:lnTo>
                  <a:pt x="497681" y="130969"/>
                </a:lnTo>
                <a:lnTo>
                  <a:pt x="471487" y="104775"/>
                </a:lnTo>
                <a:lnTo>
                  <a:pt x="447675" y="85725"/>
                </a:lnTo>
                <a:lnTo>
                  <a:pt x="428625" y="76200"/>
                </a:lnTo>
                <a:lnTo>
                  <a:pt x="414337" y="57150"/>
                </a:lnTo>
                <a:lnTo>
                  <a:pt x="402431" y="28575"/>
                </a:lnTo>
                <a:lnTo>
                  <a:pt x="402431" y="9525"/>
                </a:lnTo>
                <a:lnTo>
                  <a:pt x="414337" y="0"/>
                </a:lnTo>
                <a:lnTo>
                  <a:pt x="435768" y="0"/>
                </a:lnTo>
                <a:lnTo>
                  <a:pt x="464343" y="4762"/>
                </a:lnTo>
                <a:lnTo>
                  <a:pt x="578643" y="40481"/>
                </a:lnTo>
                <a:lnTo>
                  <a:pt x="697706" y="88106"/>
                </a:lnTo>
                <a:lnTo>
                  <a:pt x="788193" y="130969"/>
                </a:lnTo>
                <a:lnTo>
                  <a:pt x="862012" y="171450"/>
                </a:lnTo>
                <a:lnTo>
                  <a:pt x="907256" y="204787"/>
                </a:lnTo>
                <a:lnTo>
                  <a:pt x="945356" y="238125"/>
                </a:lnTo>
                <a:lnTo>
                  <a:pt x="957262" y="252412"/>
                </a:lnTo>
                <a:lnTo>
                  <a:pt x="966787" y="269081"/>
                </a:lnTo>
                <a:lnTo>
                  <a:pt x="973931" y="285750"/>
                </a:lnTo>
                <a:lnTo>
                  <a:pt x="973931" y="307181"/>
                </a:lnTo>
                <a:lnTo>
                  <a:pt x="964406" y="333375"/>
                </a:lnTo>
                <a:lnTo>
                  <a:pt x="942975" y="359569"/>
                </a:lnTo>
                <a:lnTo>
                  <a:pt x="890587" y="400050"/>
                </a:lnTo>
                <a:lnTo>
                  <a:pt x="826293" y="447675"/>
                </a:lnTo>
                <a:lnTo>
                  <a:pt x="747712" y="514350"/>
                </a:lnTo>
                <a:lnTo>
                  <a:pt x="607218" y="633412"/>
                </a:lnTo>
                <a:lnTo>
                  <a:pt x="416718" y="819150"/>
                </a:lnTo>
                <a:lnTo>
                  <a:pt x="233362" y="1014412"/>
                </a:lnTo>
                <a:lnTo>
                  <a:pt x="85725" y="1173956"/>
                </a:lnTo>
                <a:lnTo>
                  <a:pt x="0" y="1171575"/>
                </a:lnTo>
                <a:lnTo>
                  <a:pt x="83343" y="1042987"/>
                </a:lnTo>
                <a:lnTo>
                  <a:pt x="223837" y="842962"/>
                </a:lnTo>
                <a:lnTo>
                  <a:pt x="257175" y="7953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9CA303E1-2B87-6F46-992D-EEB9E7B765F1}"/>
              </a:ext>
            </a:extLst>
          </p:cNvPr>
          <p:cNvSpPr/>
          <p:nvPr/>
        </p:nvSpPr>
        <p:spPr>
          <a:xfrm>
            <a:off x="5956300" y="2914650"/>
            <a:ext cx="882650" cy="773113"/>
          </a:xfrm>
          <a:custGeom>
            <a:avLst/>
            <a:gdLst>
              <a:gd name="connsiteX0" fmla="*/ 342900 w 883444"/>
              <a:gd name="connsiteY0" fmla="*/ 616744 h 773906"/>
              <a:gd name="connsiteX1" fmla="*/ 559594 w 883444"/>
              <a:gd name="connsiteY1" fmla="*/ 509588 h 773906"/>
              <a:gd name="connsiteX2" fmla="*/ 611982 w 883444"/>
              <a:gd name="connsiteY2" fmla="*/ 488156 h 773906"/>
              <a:gd name="connsiteX3" fmla="*/ 711994 w 883444"/>
              <a:gd name="connsiteY3" fmla="*/ 428625 h 773906"/>
              <a:gd name="connsiteX4" fmla="*/ 790575 w 883444"/>
              <a:gd name="connsiteY4" fmla="*/ 385763 h 773906"/>
              <a:gd name="connsiteX5" fmla="*/ 859632 w 883444"/>
              <a:gd name="connsiteY5" fmla="*/ 347663 h 773906"/>
              <a:gd name="connsiteX6" fmla="*/ 878682 w 883444"/>
              <a:gd name="connsiteY6" fmla="*/ 328613 h 773906"/>
              <a:gd name="connsiteX7" fmla="*/ 883444 w 883444"/>
              <a:gd name="connsiteY7" fmla="*/ 311944 h 773906"/>
              <a:gd name="connsiteX8" fmla="*/ 873919 w 883444"/>
              <a:gd name="connsiteY8" fmla="*/ 280988 h 773906"/>
              <a:gd name="connsiteX9" fmla="*/ 847725 w 883444"/>
              <a:gd name="connsiteY9" fmla="*/ 235744 h 773906"/>
              <a:gd name="connsiteX10" fmla="*/ 812007 w 883444"/>
              <a:gd name="connsiteY10" fmla="*/ 192881 h 773906"/>
              <a:gd name="connsiteX11" fmla="*/ 788194 w 883444"/>
              <a:gd name="connsiteY11" fmla="*/ 171450 h 773906"/>
              <a:gd name="connsiteX12" fmla="*/ 714375 w 883444"/>
              <a:gd name="connsiteY12" fmla="*/ 121444 h 773906"/>
              <a:gd name="connsiteX13" fmla="*/ 650082 w 883444"/>
              <a:gd name="connsiteY13" fmla="*/ 85725 h 773906"/>
              <a:gd name="connsiteX14" fmla="*/ 573882 w 883444"/>
              <a:gd name="connsiteY14" fmla="*/ 47625 h 773906"/>
              <a:gd name="connsiteX15" fmla="*/ 483394 w 883444"/>
              <a:gd name="connsiteY15" fmla="*/ 14288 h 773906"/>
              <a:gd name="connsiteX16" fmla="*/ 416719 w 883444"/>
              <a:gd name="connsiteY16" fmla="*/ 0 h 773906"/>
              <a:gd name="connsiteX17" fmla="*/ 390525 w 883444"/>
              <a:gd name="connsiteY17" fmla="*/ 0 h 773906"/>
              <a:gd name="connsiteX18" fmla="*/ 373857 w 883444"/>
              <a:gd name="connsiteY18" fmla="*/ 4763 h 773906"/>
              <a:gd name="connsiteX19" fmla="*/ 371475 w 883444"/>
              <a:gd name="connsiteY19" fmla="*/ 16669 h 773906"/>
              <a:gd name="connsiteX20" fmla="*/ 373857 w 883444"/>
              <a:gd name="connsiteY20" fmla="*/ 33338 h 773906"/>
              <a:gd name="connsiteX21" fmla="*/ 397669 w 883444"/>
              <a:gd name="connsiteY21" fmla="*/ 64294 h 773906"/>
              <a:gd name="connsiteX22" fmla="*/ 433388 w 883444"/>
              <a:gd name="connsiteY22" fmla="*/ 104775 h 773906"/>
              <a:gd name="connsiteX23" fmla="*/ 447675 w 883444"/>
              <a:gd name="connsiteY23" fmla="*/ 126206 h 773906"/>
              <a:gd name="connsiteX24" fmla="*/ 457200 w 883444"/>
              <a:gd name="connsiteY24" fmla="*/ 154781 h 773906"/>
              <a:gd name="connsiteX25" fmla="*/ 457200 w 883444"/>
              <a:gd name="connsiteY25" fmla="*/ 180975 h 773906"/>
              <a:gd name="connsiteX26" fmla="*/ 445294 w 883444"/>
              <a:gd name="connsiteY26" fmla="*/ 216694 h 773906"/>
              <a:gd name="connsiteX27" fmla="*/ 390525 w 883444"/>
              <a:gd name="connsiteY27" fmla="*/ 304800 h 773906"/>
              <a:gd name="connsiteX28" fmla="*/ 307182 w 883444"/>
              <a:gd name="connsiteY28" fmla="*/ 421481 h 773906"/>
              <a:gd name="connsiteX29" fmla="*/ 216694 w 883444"/>
              <a:gd name="connsiteY29" fmla="*/ 528638 h 773906"/>
              <a:gd name="connsiteX30" fmla="*/ 90488 w 883444"/>
              <a:gd name="connsiteY30" fmla="*/ 654844 h 773906"/>
              <a:gd name="connsiteX31" fmla="*/ 21432 w 883444"/>
              <a:gd name="connsiteY31" fmla="*/ 716756 h 773906"/>
              <a:gd name="connsiteX32" fmla="*/ 9525 w 883444"/>
              <a:gd name="connsiteY32" fmla="*/ 733425 h 773906"/>
              <a:gd name="connsiteX33" fmla="*/ 0 w 883444"/>
              <a:gd name="connsiteY33" fmla="*/ 750094 h 773906"/>
              <a:gd name="connsiteX34" fmla="*/ 2382 w 883444"/>
              <a:gd name="connsiteY34" fmla="*/ 764381 h 773906"/>
              <a:gd name="connsiteX35" fmla="*/ 9525 w 883444"/>
              <a:gd name="connsiteY35" fmla="*/ 771525 h 773906"/>
              <a:gd name="connsiteX36" fmla="*/ 21432 w 883444"/>
              <a:gd name="connsiteY36" fmla="*/ 773906 h 773906"/>
              <a:gd name="connsiteX37" fmla="*/ 59532 w 883444"/>
              <a:gd name="connsiteY37" fmla="*/ 762000 h 773906"/>
              <a:gd name="connsiteX38" fmla="*/ 176213 w 883444"/>
              <a:gd name="connsiteY38" fmla="*/ 700088 h 773906"/>
              <a:gd name="connsiteX39" fmla="*/ 342900 w 883444"/>
              <a:gd name="connsiteY39" fmla="*/ 616744 h 773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883444" h="773906">
                <a:moveTo>
                  <a:pt x="342900" y="616744"/>
                </a:moveTo>
                <a:lnTo>
                  <a:pt x="559594" y="509588"/>
                </a:lnTo>
                <a:lnTo>
                  <a:pt x="611982" y="488156"/>
                </a:lnTo>
                <a:lnTo>
                  <a:pt x="711994" y="428625"/>
                </a:lnTo>
                <a:lnTo>
                  <a:pt x="790575" y="385763"/>
                </a:lnTo>
                <a:lnTo>
                  <a:pt x="859632" y="347663"/>
                </a:lnTo>
                <a:lnTo>
                  <a:pt x="878682" y="328613"/>
                </a:lnTo>
                <a:lnTo>
                  <a:pt x="883444" y="311944"/>
                </a:lnTo>
                <a:lnTo>
                  <a:pt x="873919" y="280988"/>
                </a:lnTo>
                <a:lnTo>
                  <a:pt x="847725" y="235744"/>
                </a:lnTo>
                <a:lnTo>
                  <a:pt x="812007" y="192881"/>
                </a:lnTo>
                <a:lnTo>
                  <a:pt x="788194" y="171450"/>
                </a:lnTo>
                <a:lnTo>
                  <a:pt x="714375" y="121444"/>
                </a:lnTo>
                <a:lnTo>
                  <a:pt x="650082" y="85725"/>
                </a:lnTo>
                <a:lnTo>
                  <a:pt x="573882" y="47625"/>
                </a:lnTo>
                <a:lnTo>
                  <a:pt x="483394" y="14288"/>
                </a:lnTo>
                <a:lnTo>
                  <a:pt x="416719" y="0"/>
                </a:lnTo>
                <a:lnTo>
                  <a:pt x="390525" y="0"/>
                </a:lnTo>
                <a:lnTo>
                  <a:pt x="373857" y="4763"/>
                </a:lnTo>
                <a:lnTo>
                  <a:pt x="371475" y="16669"/>
                </a:lnTo>
                <a:lnTo>
                  <a:pt x="373857" y="33338"/>
                </a:lnTo>
                <a:lnTo>
                  <a:pt x="397669" y="64294"/>
                </a:lnTo>
                <a:lnTo>
                  <a:pt x="433388" y="104775"/>
                </a:lnTo>
                <a:lnTo>
                  <a:pt x="447675" y="126206"/>
                </a:lnTo>
                <a:lnTo>
                  <a:pt x="457200" y="154781"/>
                </a:lnTo>
                <a:lnTo>
                  <a:pt x="457200" y="180975"/>
                </a:lnTo>
                <a:lnTo>
                  <a:pt x="445294" y="216694"/>
                </a:lnTo>
                <a:lnTo>
                  <a:pt x="390525" y="304800"/>
                </a:lnTo>
                <a:lnTo>
                  <a:pt x="307182" y="421481"/>
                </a:lnTo>
                <a:lnTo>
                  <a:pt x="216694" y="528638"/>
                </a:lnTo>
                <a:lnTo>
                  <a:pt x="90488" y="654844"/>
                </a:lnTo>
                <a:lnTo>
                  <a:pt x="21432" y="716756"/>
                </a:lnTo>
                <a:lnTo>
                  <a:pt x="9525" y="733425"/>
                </a:lnTo>
                <a:lnTo>
                  <a:pt x="0" y="750094"/>
                </a:lnTo>
                <a:lnTo>
                  <a:pt x="2382" y="764381"/>
                </a:lnTo>
                <a:lnTo>
                  <a:pt x="9525" y="771525"/>
                </a:lnTo>
                <a:lnTo>
                  <a:pt x="21432" y="773906"/>
                </a:lnTo>
                <a:lnTo>
                  <a:pt x="59532" y="762000"/>
                </a:lnTo>
                <a:lnTo>
                  <a:pt x="176213" y="700088"/>
                </a:lnTo>
                <a:lnTo>
                  <a:pt x="342900" y="61674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" name="フリーフォーム 3">
            <a:extLst>
              <a:ext uri="{FF2B5EF4-FFF2-40B4-BE49-F238E27FC236}">
                <a16:creationId xmlns:a16="http://schemas.microsoft.com/office/drawing/2014/main" id="{79350CD7-853E-D943-A2B3-BCD81C9E1D8A}"/>
              </a:ext>
            </a:extLst>
          </p:cNvPr>
          <p:cNvSpPr/>
          <p:nvPr/>
        </p:nvSpPr>
        <p:spPr>
          <a:xfrm>
            <a:off x="3592513" y="2028825"/>
            <a:ext cx="636587" cy="1084263"/>
          </a:xfrm>
          <a:custGeom>
            <a:avLst/>
            <a:gdLst>
              <a:gd name="connsiteX0" fmla="*/ 223838 w 635794"/>
              <a:gd name="connsiteY0" fmla="*/ 254794 h 1083469"/>
              <a:gd name="connsiteX1" fmla="*/ 254794 w 635794"/>
              <a:gd name="connsiteY1" fmla="*/ 111919 h 1083469"/>
              <a:gd name="connsiteX2" fmla="*/ 264319 w 635794"/>
              <a:gd name="connsiteY2" fmla="*/ 50006 h 1083469"/>
              <a:gd name="connsiteX3" fmla="*/ 261938 w 635794"/>
              <a:gd name="connsiteY3" fmla="*/ 30956 h 1083469"/>
              <a:gd name="connsiteX4" fmla="*/ 242888 w 635794"/>
              <a:gd name="connsiteY4" fmla="*/ 0 h 1083469"/>
              <a:gd name="connsiteX5" fmla="*/ 635794 w 635794"/>
              <a:gd name="connsiteY5" fmla="*/ 59531 h 1083469"/>
              <a:gd name="connsiteX6" fmla="*/ 600075 w 635794"/>
              <a:gd name="connsiteY6" fmla="*/ 97631 h 1083469"/>
              <a:gd name="connsiteX7" fmla="*/ 566738 w 635794"/>
              <a:gd name="connsiteY7" fmla="*/ 135731 h 1083469"/>
              <a:gd name="connsiteX8" fmla="*/ 528638 w 635794"/>
              <a:gd name="connsiteY8" fmla="*/ 190500 h 1083469"/>
              <a:gd name="connsiteX9" fmla="*/ 488157 w 635794"/>
              <a:gd name="connsiteY9" fmla="*/ 269081 h 1083469"/>
              <a:gd name="connsiteX10" fmla="*/ 402432 w 635794"/>
              <a:gd name="connsiteY10" fmla="*/ 423863 h 1083469"/>
              <a:gd name="connsiteX11" fmla="*/ 273844 w 635794"/>
              <a:gd name="connsiteY11" fmla="*/ 657225 h 1083469"/>
              <a:gd name="connsiteX12" fmla="*/ 157163 w 635794"/>
              <a:gd name="connsiteY12" fmla="*/ 873919 h 1083469"/>
              <a:gd name="connsiteX13" fmla="*/ 69057 w 635794"/>
              <a:gd name="connsiteY13" fmla="*/ 1040606 h 1083469"/>
              <a:gd name="connsiteX14" fmla="*/ 50007 w 635794"/>
              <a:gd name="connsiteY14" fmla="*/ 1066800 h 1083469"/>
              <a:gd name="connsiteX15" fmla="*/ 9525 w 635794"/>
              <a:gd name="connsiteY15" fmla="*/ 1083469 h 1083469"/>
              <a:gd name="connsiteX16" fmla="*/ 0 w 635794"/>
              <a:gd name="connsiteY16" fmla="*/ 1059656 h 1083469"/>
              <a:gd name="connsiteX17" fmla="*/ 2382 w 635794"/>
              <a:gd name="connsiteY17" fmla="*/ 1016794 h 1083469"/>
              <a:gd name="connsiteX18" fmla="*/ 11907 w 635794"/>
              <a:gd name="connsiteY18" fmla="*/ 973931 h 1083469"/>
              <a:gd name="connsiteX19" fmla="*/ 42863 w 635794"/>
              <a:gd name="connsiteY19" fmla="*/ 885825 h 1083469"/>
              <a:gd name="connsiteX20" fmla="*/ 85725 w 635794"/>
              <a:gd name="connsiteY20" fmla="*/ 752475 h 1083469"/>
              <a:gd name="connsiteX21" fmla="*/ 138113 w 635794"/>
              <a:gd name="connsiteY21" fmla="*/ 581025 h 1083469"/>
              <a:gd name="connsiteX22" fmla="*/ 178594 w 635794"/>
              <a:gd name="connsiteY22" fmla="*/ 438150 h 1083469"/>
              <a:gd name="connsiteX23" fmla="*/ 223838 w 635794"/>
              <a:gd name="connsiteY23" fmla="*/ 254794 h 1083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635794" h="1083469">
                <a:moveTo>
                  <a:pt x="223838" y="254794"/>
                </a:moveTo>
                <a:lnTo>
                  <a:pt x="254794" y="111919"/>
                </a:lnTo>
                <a:lnTo>
                  <a:pt x="264319" y="50006"/>
                </a:lnTo>
                <a:lnTo>
                  <a:pt x="261938" y="30956"/>
                </a:lnTo>
                <a:lnTo>
                  <a:pt x="242888" y="0"/>
                </a:lnTo>
                <a:lnTo>
                  <a:pt x="635794" y="59531"/>
                </a:lnTo>
                <a:lnTo>
                  <a:pt x="600075" y="97631"/>
                </a:lnTo>
                <a:lnTo>
                  <a:pt x="566738" y="135731"/>
                </a:lnTo>
                <a:lnTo>
                  <a:pt x="528638" y="190500"/>
                </a:lnTo>
                <a:lnTo>
                  <a:pt x="488157" y="269081"/>
                </a:lnTo>
                <a:lnTo>
                  <a:pt x="402432" y="423863"/>
                </a:lnTo>
                <a:lnTo>
                  <a:pt x="273844" y="657225"/>
                </a:lnTo>
                <a:lnTo>
                  <a:pt x="157163" y="873919"/>
                </a:lnTo>
                <a:lnTo>
                  <a:pt x="69057" y="1040606"/>
                </a:lnTo>
                <a:lnTo>
                  <a:pt x="50007" y="1066800"/>
                </a:lnTo>
                <a:lnTo>
                  <a:pt x="9525" y="1083469"/>
                </a:lnTo>
                <a:lnTo>
                  <a:pt x="0" y="1059656"/>
                </a:lnTo>
                <a:lnTo>
                  <a:pt x="2382" y="1016794"/>
                </a:lnTo>
                <a:lnTo>
                  <a:pt x="11907" y="973931"/>
                </a:lnTo>
                <a:lnTo>
                  <a:pt x="42863" y="885825"/>
                </a:lnTo>
                <a:lnTo>
                  <a:pt x="85725" y="752475"/>
                </a:lnTo>
                <a:lnTo>
                  <a:pt x="138113" y="581025"/>
                </a:lnTo>
                <a:lnTo>
                  <a:pt x="178594" y="438150"/>
                </a:lnTo>
                <a:lnTo>
                  <a:pt x="223838" y="254794"/>
                </a:lnTo>
                <a:close/>
              </a:path>
            </a:pathLst>
          </a:custGeom>
          <a:solidFill>
            <a:srgbClr val="2247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" name="フリーフォーム 4">
            <a:extLst>
              <a:ext uri="{FF2B5EF4-FFF2-40B4-BE49-F238E27FC236}">
                <a16:creationId xmlns:a16="http://schemas.microsoft.com/office/drawing/2014/main" id="{3611695F-B93C-5147-8E12-9EE6C2A3FA88}"/>
              </a:ext>
            </a:extLst>
          </p:cNvPr>
          <p:cNvSpPr/>
          <p:nvPr/>
        </p:nvSpPr>
        <p:spPr>
          <a:xfrm>
            <a:off x="3592513" y="3038475"/>
            <a:ext cx="438150" cy="960438"/>
          </a:xfrm>
          <a:custGeom>
            <a:avLst/>
            <a:gdLst>
              <a:gd name="connsiteX0" fmla="*/ 278607 w 438150"/>
              <a:gd name="connsiteY0" fmla="*/ 311944 h 959644"/>
              <a:gd name="connsiteX1" fmla="*/ 209550 w 438150"/>
              <a:gd name="connsiteY1" fmla="*/ 197644 h 959644"/>
              <a:gd name="connsiteX2" fmla="*/ 123825 w 438150"/>
              <a:gd name="connsiteY2" fmla="*/ 73819 h 959644"/>
              <a:gd name="connsiteX3" fmla="*/ 71438 w 438150"/>
              <a:gd name="connsiteY3" fmla="*/ 0 h 959644"/>
              <a:gd name="connsiteX4" fmla="*/ 4763 w 438150"/>
              <a:gd name="connsiteY4" fmla="*/ 7144 h 959644"/>
              <a:gd name="connsiteX5" fmla="*/ 0 w 438150"/>
              <a:gd name="connsiteY5" fmla="*/ 52388 h 959644"/>
              <a:gd name="connsiteX6" fmla="*/ 7144 w 438150"/>
              <a:gd name="connsiteY6" fmla="*/ 90488 h 959644"/>
              <a:gd name="connsiteX7" fmla="*/ 30957 w 438150"/>
              <a:gd name="connsiteY7" fmla="*/ 142875 h 959644"/>
              <a:gd name="connsiteX8" fmla="*/ 54769 w 438150"/>
              <a:gd name="connsiteY8" fmla="*/ 195263 h 959644"/>
              <a:gd name="connsiteX9" fmla="*/ 80963 w 438150"/>
              <a:gd name="connsiteY9" fmla="*/ 261938 h 959644"/>
              <a:gd name="connsiteX10" fmla="*/ 104775 w 438150"/>
              <a:gd name="connsiteY10" fmla="*/ 328613 h 959644"/>
              <a:gd name="connsiteX11" fmla="*/ 128588 w 438150"/>
              <a:gd name="connsiteY11" fmla="*/ 392906 h 959644"/>
              <a:gd name="connsiteX12" fmla="*/ 154782 w 438150"/>
              <a:gd name="connsiteY12" fmla="*/ 478631 h 959644"/>
              <a:gd name="connsiteX13" fmla="*/ 166688 w 438150"/>
              <a:gd name="connsiteY13" fmla="*/ 531019 h 959644"/>
              <a:gd name="connsiteX14" fmla="*/ 178594 w 438150"/>
              <a:gd name="connsiteY14" fmla="*/ 588169 h 959644"/>
              <a:gd name="connsiteX15" fmla="*/ 185738 w 438150"/>
              <a:gd name="connsiteY15" fmla="*/ 650081 h 959644"/>
              <a:gd name="connsiteX16" fmla="*/ 192882 w 438150"/>
              <a:gd name="connsiteY16" fmla="*/ 735806 h 959644"/>
              <a:gd name="connsiteX17" fmla="*/ 195263 w 438150"/>
              <a:gd name="connsiteY17" fmla="*/ 833438 h 959644"/>
              <a:gd name="connsiteX18" fmla="*/ 435769 w 438150"/>
              <a:gd name="connsiteY18" fmla="*/ 959644 h 959644"/>
              <a:gd name="connsiteX19" fmla="*/ 438150 w 438150"/>
              <a:gd name="connsiteY19" fmla="*/ 890588 h 959644"/>
              <a:gd name="connsiteX20" fmla="*/ 435769 w 438150"/>
              <a:gd name="connsiteY20" fmla="*/ 816769 h 959644"/>
              <a:gd name="connsiteX21" fmla="*/ 428625 w 438150"/>
              <a:gd name="connsiteY21" fmla="*/ 742950 h 959644"/>
              <a:gd name="connsiteX22" fmla="*/ 421482 w 438150"/>
              <a:gd name="connsiteY22" fmla="*/ 681038 h 959644"/>
              <a:gd name="connsiteX23" fmla="*/ 411957 w 438150"/>
              <a:gd name="connsiteY23" fmla="*/ 619125 h 959644"/>
              <a:gd name="connsiteX24" fmla="*/ 390525 w 438150"/>
              <a:gd name="connsiteY24" fmla="*/ 535781 h 959644"/>
              <a:gd name="connsiteX25" fmla="*/ 366713 w 438150"/>
              <a:gd name="connsiteY25" fmla="*/ 473869 h 959644"/>
              <a:gd name="connsiteX26" fmla="*/ 333375 w 438150"/>
              <a:gd name="connsiteY26" fmla="*/ 402431 h 959644"/>
              <a:gd name="connsiteX27" fmla="*/ 278607 w 438150"/>
              <a:gd name="connsiteY27" fmla="*/ 311944 h 959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38150" h="959644">
                <a:moveTo>
                  <a:pt x="278607" y="311944"/>
                </a:moveTo>
                <a:lnTo>
                  <a:pt x="209550" y="197644"/>
                </a:lnTo>
                <a:lnTo>
                  <a:pt x="123825" y="73819"/>
                </a:lnTo>
                <a:lnTo>
                  <a:pt x="71438" y="0"/>
                </a:lnTo>
                <a:lnTo>
                  <a:pt x="4763" y="7144"/>
                </a:lnTo>
                <a:lnTo>
                  <a:pt x="0" y="52388"/>
                </a:lnTo>
                <a:lnTo>
                  <a:pt x="7144" y="90488"/>
                </a:lnTo>
                <a:lnTo>
                  <a:pt x="30957" y="142875"/>
                </a:lnTo>
                <a:lnTo>
                  <a:pt x="54769" y="195263"/>
                </a:lnTo>
                <a:lnTo>
                  <a:pt x="80963" y="261938"/>
                </a:lnTo>
                <a:lnTo>
                  <a:pt x="104775" y="328613"/>
                </a:lnTo>
                <a:lnTo>
                  <a:pt x="128588" y="392906"/>
                </a:lnTo>
                <a:lnTo>
                  <a:pt x="154782" y="478631"/>
                </a:lnTo>
                <a:lnTo>
                  <a:pt x="166688" y="531019"/>
                </a:lnTo>
                <a:lnTo>
                  <a:pt x="178594" y="588169"/>
                </a:lnTo>
                <a:lnTo>
                  <a:pt x="185738" y="650081"/>
                </a:lnTo>
                <a:lnTo>
                  <a:pt x="192882" y="735806"/>
                </a:lnTo>
                <a:cubicBezTo>
                  <a:pt x="193676" y="768350"/>
                  <a:pt x="194469" y="800894"/>
                  <a:pt x="195263" y="833438"/>
                </a:cubicBezTo>
                <a:lnTo>
                  <a:pt x="435769" y="959644"/>
                </a:lnTo>
                <a:cubicBezTo>
                  <a:pt x="436563" y="936625"/>
                  <a:pt x="437356" y="913607"/>
                  <a:pt x="438150" y="890588"/>
                </a:cubicBezTo>
                <a:cubicBezTo>
                  <a:pt x="437356" y="865982"/>
                  <a:pt x="436563" y="841375"/>
                  <a:pt x="435769" y="816769"/>
                </a:cubicBezTo>
                <a:lnTo>
                  <a:pt x="428625" y="742950"/>
                </a:lnTo>
                <a:lnTo>
                  <a:pt x="421482" y="681038"/>
                </a:lnTo>
                <a:lnTo>
                  <a:pt x="411957" y="619125"/>
                </a:lnTo>
                <a:lnTo>
                  <a:pt x="390525" y="535781"/>
                </a:lnTo>
                <a:lnTo>
                  <a:pt x="366713" y="473869"/>
                </a:lnTo>
                <a:lnTo>
                  <a:pt x="333375" y="402431"/>
                </a:lnTo>
                <a:lnTo>
                  <a:pt x="278607" y="311944"/>
                </a:lnTo>
                <a:close/>
              </a:path>
            </a:pathLst>
          </a:custGeom>
          <a:solidFill>
            <a:srgbClr val="2247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" name="フリーフォーム 5">
            <a:extLst>
              <a:ext uri="{FF2B5EF4-FFF2-40B4-BE49-F238E27FC236}">
                <a16:creationId xmlns:a16="http://schemas.microsoft.com/office/drawing/2014/main" id="{9622299A-8123-514B-BA9A-EFB816F29700}"/>
              </a:ext>
            </a:extLst>
          </p:cNvPr>
          <p:cNvSpPr/>
          <p:nvPr/>
        </p:nvSpPr>
        <p:spPr>
          <a:xfrm>
            <a:off x="3543300" y="3808413"/>
            <a:ext cx="485775" cy="869950"/>
          </a:xfrm>
          <a:custGeom>
            <a:avLst/>
            <a:gdLst>
              <a:gd name="connsiteX0" fmla="*/ 233363 w 485775"/>
              <a:gd name="connsiteY0" fmla="*/ 233362 h 871537"/>
              <a:gd name="connsiteX1" fmla="*/ 242888 w 485775"/>
              <a:gd name="connsiteY1" fmla="*/ 145256 h 871537"/>
              <a:gd name="connsiteX2" fmla="*/ 245269 w 485775"/>
              <a:gd name="connsiteY2" fmla="*/ 104775 h 871537"/>
              <a:gd name="connsiteX3" fmla="*/ 245269 w 485775"/>
              <a:gd name="connsiteY3" fmla="*/ 59531 h 871537"/>
              <a:gd name="connsiteX4" fmla="*/ 245269 w 485775"/>
              <a:gd name="connsiteY4" fmla="*/ 0 h 871537"/>
              <a:gd name="connsiteX5" fmla="*/ 485775 w 485775"/>
              <a:gd name="connsiteY5" fmla="*/ 107156 h 871537"/>
              <a:gd name="connsiteX6" fmla="*/ 483394 w 485775"/>
              <a:gd name="connsiteY6" fmla="*/ 188119 h 871537"/>
              <a:gd name="connsiteX7" fmla="*/ 478631 w 485775"/>
              <a:gd name="connsiteY7" fmla="*/ 259556 h 871537"/>
              <a:gd name="connsiteX8" fmla="*/ 464344 w 485775"/>
              <a:gd name="connsiteY8" fmla="*/ 340519 h 871537"/>
              <a:gd name="connsiteX9" fmla="*/ 438150 w 485775"/>
              <a:gd name="connsiteY9" fmla="*/ 433387 h 871537"/>
              <a:gd name="connsiteX10" fmla="*/ 409575 w 485775"/>
              <a:gd name="connsiteY10" fmla="*/ 516731 h 871537"/>
              <a:gd name="connsiteX11" fmla="*/ 383381 w 485775"/>
              <a:gd name="connsiteY11" fmla="*/ 583406 h 871537"/>
              <a:gd name="connsiteX12" fmla="*/ 366713 w 485775"/>
              <a:gd name="connsiteY12" fmla="*/ 614362 h 871537"/>
              <a:gd name="connsiteX13" fmla="*/ 338138 w 485775"/>
              <a:gd name="connsiteY13" fmla="*/ 657225 h 871537"/>
              <a:gd name="connsiteX14" fmla="*/ 304800 w 485775"/>
              <a:gd name="connsiteY14" fmla="*/ 702469 h 871537"/>
              <a:gd name="connsiteX15" fmla="*/ 271463 w 485775"/>
              <a:gd name="connsiteY15" fmla="*/ 738187 h 871537"/>
              <a:gd name="connsiteX16" fmla="*/ 226219 w 485775"/>
              <a:gd name="connsiteY16" fmla="*/ 781050 h 871537"/>
              <a:gd name="connsiteX17" fmla="*/ 185738 w 485775"/>
              <a:gd name="connsiteY17" fmla="*/ 809625 h 871537"/>
              <a:gd name="connsiteX18" fmla="*/ 147638 w 485775"/>
              <a:gd name="connsiteY18" fmla="*/ 831056 h 871537"/>
              <a:gd name="connsiteX19" fmla="*/ 102394 w 485775"/>
              <a:gd name="connsiteY19" fmla="*/ 852487 h 871537"/>
              <a:gd name="connsiteX20" fmla="*/ 57150 w 485775"/>
              <a:gd name="connsiteY20" fmla="*/ 869156 h 871537"/>
              <a:gd name="connsiteX21" fmla="*/ 38100 w 485775"/>
              <a:gd name="connsiteY21" fmla="*/ 871537 h 871537"/>
              <a:gd name="connsiteX22" fmla="*/ 21431 w 485775"/>
              <a:gd name="connsiteY22" fmla="*/ 866775 h 871537"/>
              <a:gd name="connsiteX23" fmla="*/ 9525 w 485775"/>
              <a:gd name="connsiteY23" fmla="*/ 852487 h 871537"/>
              <a:gd name="connsiteX24" fmla="*/ 0 w 485775"/>
              <a:gd name="connsiteY24" fmla="*/ 823912 h 871537"/>
              <a:gd name="connsiteX25" fmla="*/ 164306 w 485775"/>
              <a:gd name="connsiteY25" fmla="*/ 447675 h 871537"/>
              <a:gd name="connsiteX26" fmla="*/ 176213 w 485775"/>
              <a:gd name="connsiteY26" fmla="*/ 421481 h 871537"/>
              <a:gd name="connsiteX27" fmla="*/ 200025 w 485775"/>
              <a:gd name="connsiteY27" fmla="*/ 369094 h 871537"/>
              <a:gd name="connsiteX28" fmla="*/ 216694 w 485775"/>
              <a:gd name="connsiteY28" fmla="*/ 321469 h 871537"/>
              <a:gd name="connsiteX29" fmla="*/ 233363 w 485775"/>
              <a:gd name="connsiteY29" fmla="*/ 233362 h 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85775" h="871537">
                <a:moveTo>
                  <a:pt x="233363" y="233362"/>
                </a:moveTo>
                <a:lnTo>
                  <a:pt x="242888" y="145256"/>
                </a:lnTo>
                <a:lnTo>
                  <a:pt x="245269" y="104775"/>
                </a:lnTo>
                <a:lnTo>
                  <a:pt x="245269" y="59531"/>
                </a:lnTo>
                <a:lnTo>
                  <a:pt x="245269" y="0"/>
                </a:lnTo>
                <a:lnTo>
                  <a:pt x="485775" y="107156"/>
                </a:lnTo>
                <a:cubicBezTo>
                  <a:pt x="484981" y="134144"/>
                  <a:pt x="484188" y="161131"/>
                  <a:pt x="483394" y="188119"/>
                </a:cubicBezTo>
                <a:lnTo>
                  <a:pt x="478631" y="259556"/>
                </a:lnTo>
                <a:lnTo>
                  <a:pt x="464344" y="340519"/>
                </a:lnTo>
                <a:lnTo>
                  <a:pt x="438150" y="433387"/>
                </a:lnTo>
                <a:lnTo>
                  <a:pt x="409575" y="516731"/>
                </a:lnTo>
                <a:lnTo>
                  <a:pt x="383381" y="583406"/>
                </a:lnTo>
                <a:lnTo>
                  <a:pt x="366713" y="614362"/>
                </a:lnTo>
                <a:lnTo>
                  <a:pt x="338138" y="657225"/>
                </a:lnTo>
                <a:lnTo>
                  <a:pt x="304800" y="702469"/>
                </a:lnTo>
                <a:lnTo>
                  <a:pt x="271463" y="738187"/>
                </a:lnTo>
                <a:lnTo>
                  <a:pt x="226219" y="781050"/>
                </a:lnTo>
                <a:lnTo>
                  <a:pt x="185738" y="809625"/>
                </a:lnTo>
                <a:lnTo>
                  <a:pt x="147638" y="831056"/>
                </a:lnTo>
                <a:lnTo>
                  <a:pt x="102394" y="852487"/>
                </a:lnTo>
                <a:lnTo>
                  <a:pt x="57150" y="869156"/>
                </a:lnTo>
                <a:lnTo>
                  <a:pt x="38100" y="871537"/>
                </a:lnTo>
                <a:lnTo>
                  <a:pt x="21431" y="866775"/>
                </a:lnTo>
                <a:lnTo>
                  <a:pt x="9525" y="852487"/>
                </a:lnTo>
                <a:lnTo>
                  <a:pt x="0" y="823912"/>
                </a:lnTo>
                <a:lnTo>
                  <a:pt x="164306" y="447675"/>
                </a:lnTo>
                <a:lnTo>
                  <a:pt x="176213" y="421481"/>
                </a:lnTo>
                <a:lnTo>
                  <a:pt x="200025" y="369094"/>
                </a:lnTo>
                <a:lnTo>
                  <a:pt x="216694" y="321469"/>
                </a:lnTo>
                <a:lnTo>
                  <a:pt x="233363" y="233362"/>
                </a:lnTo>
                <a:close/>
              </a:path>
            </a:pathLst>
          </a:custGeom>
          <a:solidFill>
            <a:srgbClr val="2247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82B31269-71C4-DB43-AEB6-8AB6B83060D7}"/>
              </a:ext>
            </a:extLst>
          </p:cNvPr>
          <p:cNvSpPr/>
          <p:nvPr/>
        </p:nvSpPr>
        <p:spPr>
          <a:xfrm>
            <a:off x="3209925" y="4167188"/>
            <a:ext cx="541338" cy="508000"/>
          </a:xfrm>
          <a:custGeom>
            <a:avLst/>
            <a:gdLst>
              <a:gd name="connsiteX0" fmla="*/ 178594 w 540544"/>
              <a:gd name="connsiteY0" fmla="*/ 95250 h 507206"/>
              <a:gd name="connsiteX1" fmla="*/ 278606 w 540544"/>
              <a:gd name="connsiteY1" fmla="*/ 116681 h 507206"/>
              <a:gd name="connsiteX2" fmla="*/ 350044 w 540544"/>
              <a:gd name="connsiteY2" fmla="*/ 133350 h 507206"/>
              <a:gd name="connsiteX3" fmla="*/ 388144 w 540544"/>
              <a:gd name="connsiteY3" fmla="*/ 138112 h 507206"/>
              <a:gd name="connsiteX4" fmla="*/ 409575 w 540544"/>
              <a:gd name="connsiteY4" fmla="*/ 138112 h 507206"/>
              <a:gd name="connsiteX5" fmla="*/ 450056 w 540544"/>
              <a:gd name="connsiteY5" fmla="*/ 130968 h 507206"/>
              <a:gd name="connsiteX6" fmla="*/ 478631 w 540544"/>
              <a:gd name="connsiteY6" fmla="*/ 114300 h 507206"/>
              <a:gd name="connsiteX7" fmla="*/ 502444 w 540544"/>
              <a:gd name="connsiteY7" fmla="*/ 88106 h 507206"/>
              <a:gd name="connsiteX8" fmla="*/ 540544 w 540544"/>
              <a:gd name="connsiteY8" fmla="*/ 0 h 507206"/>
              <a:gd name="connsiteX9" fmla="*/ 383381 w 540544"/>
              <a:gd name="connsiteY9" fmla="*/ 507206 h 507206"/>
              <a:gd name="connsiteX10" fmla="*/ 352425 w 540544"/>
              <a:gd name="connsiteY10" fmla="*/ 502443 h 507206"/>
              <a:gd name="connsiteX11" fmla="*/ 333375 w 540544"/>
              <a:gd name="connsiteY11" fmla="*/ 464343 h 507206"/>
              <a:gd name="connsiteX12" fmla="*/ 326231 w 540544"/>
              <a:gd name="connsiteY12" fmla="*/ 411956 h 507206"/>
              <a:gd name="connsiteX13" fmla="*/ 314325 w 540544"/>
              <a:gd name="connsiteY13" fmla="*/ 364331 h 507206"/>
              <a:gd name="connsiteX14" fmla="*/ 292894 w 540544"/>
              <a:gd name="connsiteY14" fmla="*/ 321468 h 507206"/>
              <a:gd name="connsiteX15" fmla="*/ 269081 w 540544"/>
              <a:gd name="connsiteY15" fmla="*/ 288131 h 507206"/>
              <a:gd name="connsiteX16" fmla="*/ 233363 w 540544"/>
              <a:gd name="connsiteY16" fmla="*/ 250031 h 507206"/>
              <a:gd name="connsiteX17" fmla="*/ 195263 w 540544"/>
              <a:gd name="connsiteY17" fmla="*/ 216693 h 507206"/>
              <a:gd name="connsiteX18" fmla="*/ 150019 w 540544"/>
              <a:gd name="connsiteY18" fmla="*/ 183356 h 507206"/>
              <a:gd name="connsiteX19" fmla="*/ 90488 w 540544"/>
              <a:gd name="connsiteY19" fmla="*/ 150018 h 507206"/>
              <a:gd name="connsiteX20" fmla="*/ 40481 w 540544"/>
              <a:gd name="connsiteY20" fmla="*/ 123825 h 507206"/>
              <a:gd name="connsiteX21" fmla="*/ 9525 w 540544"/>
              <a:gd name="connsiteY21" fmla="*/ 102393 h 507206"/>
              <a:gd name="connsiteX22" fmla="*/ 0 w 540544"/>
              <a:gd name="connsiteY22" fmla="*/ 80962 h 507206"/>
              <a:gd name="connsiteX23" fmla="*/ 2381 w 540544"/>
              <a:gd name="connsiteY23" fmla="*/ 64293 h 507206"/>
              <a:gd name="connsiteX24" fmla="*/ 11906 w 540544"/>
              <a:gd name="connsiteY24" fmla="*/ 54768 h 507206"/>
              <a:gd name="connsiteX25" fmla="*/ 26194 w 540544"/>
              <a:gd name="connsiteY25" fmla="*/ 52387 h 507206"/>
              <a:gd name="connsiteX26" fmla="*/ 45244 w 540544"/>
              <a:gd name="connsiteY26" fmla="*/ 59531 h 507206"/>
              <a:gd name="connsiteX27" fmla="*/ 83344 w 540544"/>
              <a:gd name="connsiteY27" fmla="*/ 71437 h 507206"/>
              <a:gd name="connsiteX28" fmla="*/ 178594 w 540544"/>
              <a:gd name="connsiteY28" fmla="*/ 95250 h 507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40544" h="507206">
                <a:moveTo>
                  <a:pt x="178594" y="95250"/>
                </a:moveTo>
                <a:lnTo>
                  <a:pt x="278606" y="116681"/>
                </a:lnTo>
                <a:lnTo>
                  <a:pt x="350044" y="133350"/>
                </a:lnTo>
                <a:lnTo>
                  <a:pt x="388144" y="138112"/>
                </a:lnTo>
                <a:lnTo>
                  <a:pt x="409575" y="138112"/>
                </a:lnTo>
                <a:lnTo>
                  <a:pt x="450056" y="130968"/>
                </a:lnTo>
                <a:lnTo>
                  <a:pt x="478631" y="114300"/>
                </a:lnTo>
                <a:lnTo>
                  <a:pt x="502444" y="88106"/>
                </a:lnTo>
                <a:lnTo>
                  <a:pt x="540544" y="0"/>
                </a:lnTo>
                <a:lnTo>
                  <a:pt x="383381" y="507206"/>
                </a:lnTo>
                <a:lnTo>
                  <a:pt x="352425" y="502443"/>
                </a:lnTo>
                <a:lnTo>
                  <a:pt x="333375" y="464343"/>
                </a:lnTo>
                <a:lnTo>
                  <a:pt x="326231" y="411956"/>
                </a:lnTo>
                <a:lnTo>
                  <a:pt x="314325" y="364331"/>
                </a:lnTo>
                <a:lnTo>
                  <a:pt x="292894" y="321468"/>
                </a:lnTo>
                <a:lnTo>
                  <a:pt x="269081" y="288131"/>
                </a:lnTo>
                <a:lnTo>
                  <a:pt x="233363" y="250031"/>
                </a:lnTo>
                <a:lnTo>
                  <a:pt x="195263" y="216693"/>
                </a:lnTo>
                <a:lnTo>
                  <a:pt x="150019" y="183356"/>
                </a:lnTo>
                <a:lnTo>
                  <a:pt x="90488" y="150018"/>
                </a:lnTo>
                <a:lnTo>
                  <a:pt x="40481" y="123825"/>
                </a:lnTo>
                <a:lnTo>
                  <a:pt x="9525" y="102393"/>
                </a:lnTo>
                <a:lnTo>
                  <a:pt x="0" y="80962"/>
                </a:lnTo>
                <a:lnTo>
                  <a:pt x="2381" y="64293"/>
                </a:lnTo>
                <a:lnTo>
                  <a:pt x="11906" y="54768"/>
                </a:lnTo>
                <a:lnTo>
                  <a:pt x="26194" y="52387"/>
                </a:lnTo>
                <a:lnTo>
                  <a:pt x="45244" y="59531"/>
                </a:lnTo>
                <a:lnTo>
                  <a:pt x="83344" y="71437"/>
                </a:lnTo>
                <a:lnTo>
                  <a:pt x="178594" y="95250"/>
                </a:lnTo>
                <a:close/>
              </a:path>
            </a:pathLst>
          </a:custGeom>
          <a:solidFill>
            <a:srgbClr val="2247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3E371CA9-8D05-F64F-8985-8EF68CC92606}"/>
              </a:ext>
            </a:extLst>
          </p:cNvPr>
          <p:cNvSpPr/>
          <p:nvPr/>
        </p:nvSpPr>
        <p:spPr>
          <a:xfrm rot="16200000">
            <a:off x="1023938" y="3657600"/>
            <a:ext cx="4052887" cy="404813"/>
          </a:xfrm>
          <a:custGeom>
            <a:avLst/>
            <a:gdLst>
              <a:gd name="connsiteX0" fmla="*/ 1861692 w 4052305"/>
              <a:gd name="connsiteY0" fmla="*/ 128279 h 404573"/>
              <a:gd name="connsiteX1" fmla="*/ 2361652 w 4052305"/>
              <a:gd name="connsiteY1" fmla="*/ 141436 h 404573"/>
              <a:gd name="connsiteX2" fmla="*/ 2868190 w 4052305"/>
              <a:gd name="connsiteY2" fmla="*/ 151304 h 404573"/>
              <a:gd name="connsiteX3" fmla="*/ 3318812 w 4052305"/>
              <a:gd name="connsiteY3" fmla="*/ 154593 h 404573"/>
              <a:gd name="connsiteX4" fmla="*/ 3588527 w 4052305"/>
              <a:gd name="connsiteY4" fmla="*/ 154593 h 404573"/>
              <a:gd name="connsiteX5" fmla="*/ 3644443 w 4052305"/>
              <a:gd name="connsiteY5" fmla="*/ 154593 h 404573"/>
              <a:gd name="connsiteX6" fmla="*/ 3700360 w 4052305"/>
              <a:gd name="connsiteY6" fmla="*/ 148015 h 404573"/>
              <a:gd name="connsiteX7" fmla="*/ 3756276 w 4052305"/>
              <a:gd name="connsiteY7" fmla="*/ 138147 h 404573"/>
              <a:gd name="connsiteX8" fmla="*/ 3805614 w 4052305"/>
              <a:gd name="connsiteY8" fmla="*/ 124990 h 404573"/>
              <a:gd name="connsiteX9" fmla="*/ 3851663 w 4052305"/>
              <a:gd name="connsiteY9" fmla="*/ 108544 h 404573"/>
              <a:gd name="connsiteX10" fmla="*/ 3897712 w 4052305"/>
              <a:gd name="connsiteY10" fmla="*/ 88809 h 404573"/>
              <a:gd name="connsiteX11" fmla="*/ 3933894 w 4052305"/>
              <a:gd name="connsiteY11" fmla="*/ 62495 h 404573"/>
              <a:gd name="connsiteX12" fmla="*/ 3960207 w 4052305"/>
              <a:gd name="connsiteY12" fmla="*/ 36182 h 404573"/>
              <a:gd name="connsiteX13" fmla="*/ 3976653 w 4052305"/>
              <a:gd name="connsiteY13" fmla="*/ 19736 h 404573"/>
              <a:gd name="connsiteX14" fmla="*/ 3996389 w 4052305"/>
              <a:gd name="connsiteY14" fmla="*/ 6579 h 404573"/>
              <a:gd name="connsiteX15" fmla="*/ 4025991 w 4052305"/>
              <a:gd name="connsiteY15" fmla="*/ 0 h 404573"/>
              <a:gd name="connsiteX16" fmla="*/ 4035859 w 4052305"/>
              <a:gd name="connsiteY16" fmla="*/ 0 h 404573"/>
              <a:gd name="connsiteX17" fmla="*/ 4042437 w 4052305"/>
              <a:gd name="connsiteY17" fmla="*/ 3289 h 404573"/>
              <a:gd name="connsiteX18" fmla="*/ 4049016 w 4052305"/>
              <a:gd name="connsiteY18" fmla="*/ 6579 h 404573"/>
              <a:gd name="connsiteX19" fmla="*/ 4052305 w 4052305"/>
              <a:gd name="connsiteY19" fmla="*/ 19736 h 404573"/>
              <a:gd name="connsiteX20" fmla="*/ 4052305 w 4052305"/>
              <a:gd name="connsiteY20" fmla="*/ 39471 h 404573"/>
              <a:gd name="connsiteX21" fmla="*/ 4042437 w 4052305"/>
              <a:gd name="connsiteY21" fmla="*/ 85520 h 404573"/>
              <a:gd name="connsiteX22" fmla="*/ 4009545 w 4052305"/>
              <a:gd name="connsiteY22" fmla="*/ 144725 h 404573"/>
              <a:gd name="connsiteX23" fmla="*/ 3940472 w 4052305"/>
              <a:gd name="connsiteY23" fmla="*/ 243402 h 404573"/>
              <a:gd name="connsiteX24" fmla="*/ 3868109 w 4052305"/>
              <a:gd name="connsiteY24" fmla="*/ 332210 h 404573"/>
              <a:gd name="connsiteX25" fmla="*/ 3736541 w 4052305"/>
              <a:gd name="connsiteY25" fmla="*/ 404573 h 404573"/>
              <a:gd name="connsiteX26" fmla="*/ 3634576 w 4052305"/>
              <a:gd name="connsiteY26" fmla="*/ 394705 h 404573"/>
              <a:gd name="connsiteX27" fmla="*/ 3460247 w 4052305"/>
              <a:gd name="connsiteY27" fmla="*/ 384838 h 404573"/>
              <a:gd name="connsiteX28" fmla="*/ 3174086 w 4052305"/>
              <a:gd name="connsiteY28" fmla="*/ 371681 h 404573"/>
              <a:gd name="connsiteX29" fmla="*/ 2855033 w 4052305"/>
              <a:gd name="connsiteY29" fmla="*/ 361813 h 404573"/>
              <a:gd name="connsiteX30" fmla="*/ 2516245 w 4052305"/>
              <a:gd name="connsiteY30" fmla="*/ 351946 h 404573"/>
              <a:gd name="connsiteX31" fmla="*/ 2157721 w 4052305"/>
              <a:gd name="connsiteY31" fmla="*/ 342078 h 404573"/>
              <a:gd name="connsiteX32" fmla="*/ 1822222 w 4052305"/>
              <a:gd name="connsiteY32" fmla="*/ 332210 h 404573"/>
              <a:gd name="connsiteX33" fmla="*/ 1473565 w 4052305"/>
              <a:gd name="connsiteY33" fmla="*/ 332210 h 404573"/>
              <a:gd name="connsiteX34" fmla="*/ 1184115 w 4052305"/>
              <a:gd name="connsiteY34" fmla="*/ 332210 h 404573"/>
              <a:gd name="connsiteX35" fmla="*/ 924268 w 4052305"/>
              <a:gd name="connsiteY35" fmla="*/ 325632 h 404573"/>
              <a:gd name="connsiteX36" fmla="*/ 700601 w 4052305"/>
              <a:gd name="connsiteY36" fmla="*/ 325632 h 404573"/>
              <a:gd name="connsiteX37" fmla="*/ 496671 w 4052305"/>
              <a:gd name="connsiteY37" fmla="*/ 315764 h 404573"/>
              <a:gd name="connsiteX38" fmla="*/ 286161 w 4052305"/>
              <a:gd name="connsiteY38" fmla="*/ 305897 h 404573"/>
              <a:gd name="connsiteX39" fmla="*/ 124990 w 4052305"/>
              <a:gd name="connsiteY39" fmla="*/ 286161 h 404573"/>
              <a:gd name="connsiteX40" fmla="*/ 59206 w 4052305"/>
              <a:gd name="connsiteY40" fmla="*/ 273005 h 404573"/>
              <a:gd name="connsiteX41" fmla="*/ 19735 w 4052305"/>
              <a:gd name="connsiteY41" fmla="*/ 253269 h 404573"/>
              <a:gd name="connsiteX42" fmla="*/ 6578 w 4052305"/>
              <a:gd name="connsiteY42" fmla="*/ 240113 h 404573"/>
              <a:gd name="connsiteX43" fmla="*/ 0 w 4052305"/>
              <a:gd name="connsiteY43" fmla="*/ 223666 h 404573"/>
              <a:gd name="connsiteX44" fmla="*/ 3289 w 4052305"/>
              <a:gd name="connsiteY44" fmla="*/ 207220 h 404573"/>
              <a:gd name="connsiteX45" fmla="*/ 16446 w 4052305"/>
              <a:gd name="connsiteY45" fmla="*/ 184196 h 404573"/>
              <a:gd name="connsiteX46" fmla="*/ 39471 w 4052305"/>
              <a:gd name="connsiteY46" fmla="*/ 154593 h 404573"/>
              <a:gd name="connsiteX47" fmla="*/ 62495 w 4052305"/>
              <a:gd name="connsiteY47" fmla="*/ 138147 h 404573"/>
              <a:gd name="connsiteX48" fmla="*/ 95387 w 4052305"/>
              <a:gd name="connsiteY48" fmla="*/ 121701 h 404573"/>
              <a:gd name="connsiteX49" fmla="*/ 184196 w 4052305"/>
              <a:gd name="connsiteY49" fmla="*/ 85520 h 404573"/>
              <a:gd name="connsiteX50" fmla="*/ 282872 w 4052305"/>
              <a:gd name="connsiteY50" fmla="*/ 52628 h 404573"/>
              <a:gd name="connsiteX51" fmla="*/ 404573 w 4052305"/>
              <a:gd name="connsiteY51" fmla="*/ 26314 h 404573"/>
              <a:gd name="connsiteX52" fmla="*/ 467068 w 4052305"/>
              <a:gd name="connsiteY52" fmla="*/ 19736 h 404573"/>
              <a:gd name="connsiteX53" fmla="*/ 519695 w 4052305"/>
              <a:gd name="connsiteY53" fmla="*/ 26314 h 404573"/>
              <a:gd name="connsiteX54" fmla="*/ 582190 w 4052305"/>
              <a:gd name="connsiteY54" fmla="*/ 46049 h 404573"/>
              <a:gd name="connsiteX55" fmla="*/ 700601 w 4052305"/>
              <a:gd name="connsiteY55" fmla="*/ 72363 h 404573"/>
              <a:gd name="connsiteX56" fmla="*/ 855194 w 4052305"/>
              <a:gd name="connsiteY56" fmla="*/ 92098 h 404573"/>
              <a:gd name="connsiteX57" fmla="*/ 1016365 w 4052305"/>
              <a:gd name="connsiteY57" fmla="*/ 95387 h 404573"/>
              <a:gd name="connsiteX58" fmla="*/ 1282791 w 4052305"/>
              <a:gd name="connsiteY58" fmla="*/ 108544 h 404573"/>
              <a:gd name="connsiteX59" fmla="*/ 1532771 w 4052305"/>
              <a:gd name="connsiteY59" fmla="*/ 118412 h 404573"/>
              <a:gd name="connsiteX60" fmla="*/ 1861692 w 4052305"/>
              <a:gd name="connsiteY60" fmla="*/ 128279 h 404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4052305" h="404573">
                <a:moveTo>
                  <a:pt x="1861692" y="128279"/>
                </a:moveTo>
                <a:lnTo>
                  <a:pt x="2361652" y="141436"/>
                </a:lnTo>
                <a:lnTo>
                  <a:pt x="2868190" y="151304"/>
                </a:lnTo>
                <a:lnTo>
                  <a:pt x="3318812" y="154593"/>
                </a:lnTo>
                <a:lnTo>
                  <a:pt x="3588527" y="154593"/>
                </a:lnTo>
                <a:lnTo>
                  <a:pt x="3644443" y="154593"/>
                </a:lnTo>
                <a:lnTo>
                  <a:pt x="3700360" y="148015"/>
                </a:lnTo>
                <a:lnTo>
                  <a:pt x="3756276" y="138147"/>
                </a:lnTo>
                <a:lnTo>
                  <a:pt x="3805614" y="124990"/>
                </a:lnTo>
                <a:lnTo>
                  <a:pt x="3851663" y="108544"/>
                </a:lnTo>
                <a:lnTo>
                  <a:pt x="3897712" y="88809"/>
                </a:lnTo>
                <a:lnTo>
                  <a:pt x="3933894" y="62495"/>
                </a:lnTo>
                <a:lnTo>
                  <a:pt x="3960207" y="36182"/>
                </a:lnTo>
                <a:lnTo>
                  <a:pt x="3976653" y="19736"/>
                </a:lnTo>
                <a:lnTo>
                  <a:pt x="3996389" y="6579"/>
                </a:lnTo>
                <a:lnTo>
                  <a:pt x="4025991" y="0"/>
                </a:lnTo>
                <a:lnTo>
                  <a:pt x="4035859" y="0"/>
                </a:lnTo>
                <a:lnTo>
                  <a:pt x="4042437" y="3289"/>
                </a:lnTo>
                <a:lnTo>
                  <a:pt x="4049016" y="6579"/>
                </a:lnTo>
                <a:lnTo>
                  <a:pt x="4052305" y="19736"/>
                </a:lnTo>
                <a:lnTo>
                  <a:pt x="4052305" y="39471"/>
                </a:lnTo>
                <a:lnTo>
                  <a:pt x="4042437" y="85520"/>
                </a:lnTo>
                <a:lnTo>
                  <a:pt x="4009545" y="144725"/>
                </a:lnTo>
                <a:lnTo>
                  <a:pt x="3940472" y="243402"/>
                </a:lnTo>
                <a:lnTo>
                  <a:pt x="3868109" y="332210"/>
                </a:lnTo>
                <a:lnTo>
                  <a:pt x="3736541" y="404573"/>
                </a:lnTo>
                <a:lnTo>
                  <a:pt x="3634576" y="394705"/>
                </a:lnTo>
                <a:lnTo>
                  <a:pt x="3460247" y="384838"/>
                </a:lnTo>
                <a:lnTo>
                  <a:pt x="3174086" y="371681"/>
                </a:lnTo>
                <a:lnTo>
                  <a:pt x="2855033" y="361813"/>
                </a:lnTo>
                <a:lnTo>
                  <a:pt x="2516245" y="351946"/>
                </a:lnTo>
                <a:lnTo>
                  <a:pt x="2157721" y="342078"/>
                </a:lnTo>
                <a:lnTo>
                  <a:pt x="1822222" y="332210"/>
                </a:lnTo>
                <a:lnTo>
                  <a:pt x="1473565" y="332210"/>
                </a:lnTo>
                <a:lnTo>
                  <a:pt x="1184115" y="332210"/>
                </a:lnTo>
                <a:lnTo>
                  <a:pt x="924268" y="325632"/>
                </a:lnTo>
                <a:lnTo>
                  <a:pt x="700601" y="325632"/>
                </a:lnTo>
                <a:lnTo>
                  <a:pt x="496671" y="315764"/>
                </a:lnTo>
                <a:lnTo>
                  <a:pt x="286161" y="305897"/>
                </a:lnTo>
                <a:lnTo>
                  <a:pt x="124990" y="286161"/>
                </a:lnTo>
                <a:lnTo>
                  <a:pt x="59206" y="273005"/>
                </a:lnTo>
                <a:lnTo>
                  <a:pt x="19735" y="253269"/>
                </a:lnTo>
                <a:lnTo>
                  <a:pt x="6578" y="240113"/>
                </a:lnTo>
                <a:lnTo>
                  <a:pt x="0" y="223666"/>
                </a:lnTo>
                <a:lnTo>
                  <a:pt x="3289" y="207220"/>
                </a:lnTo>
                <a:lnTo>
                  <a:pt x="16446" y="184196"/>
                </a:lnTo>
                <a:lnTo>
                  <a:pt x="39471" y="154593"/>
                </a:lnTo>
                <a:lnTo>
                  <a:pt x="62495" y="138147"/>
                </a:lnTo>
                <a:lnTo>
                  <a:pt x="95387" y="121701"/>
                </a:lnTo>
                <a:lnTo>
                  <a:pt x="184196" y="85520"/>
                </a:lnTo>
                <a:lnTo>
                  <a:pt x="282872" y="52628"/>
                </a:lnTo>
                <a:lnTo>
                  <a:pt x="404573" y="26314"/>
                </a:lnTo>
                <a:lnTo>
                  <a:pt x="467068" y="19736"/>
                </a:lnTo>
                <a:lnTo>
                  <a:pt x="519695" y="26314"/>
                </a:lnTo>
                <a:lnTo>
                  <a:pt x="582190" y="46049"/>
                </a:lnTo>
                <a:lnTo>
                  <a:pt x="700601" y="72363"/>
                </a:lnTo>
                <a:lnTo>
                  <a:pt x="855194" y="92098"/>
                </a:lnTo>
                <a:lnTo>
                  <a:pt x="1016365" y="95387"/>
                </a:lnTo>
                <a:lnTo>
                  <a:pt x="1282791" y="108544"/>
                </a:lnTo>
                <a:lnTo>
                  <a:pt x="1532771" y="118412"/>
                </a:lnTo>
                <a:lnTo>
                  <a:pt x="1861692" y="128279"/>
                </a:lnTo>
                <a:close/>
              </a:path>
            </a:pathLst>
          </a:custGeom>
          <a:solidFill>
            <a:srgbClr val="2247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7B8569A9-8E18-4F47-A9D5-FC527EBB4522}"/>
              </a:ext>
            </a:extLst>
          </p:cNvPr>
          <p:cNvSpPr/>
          <p:nvPr/>
        </p:nvSpPr>
        <p:spPr>
          <a:xfrm>
            <a:off x="4238625" y="2312988"/>
            <a:ext cx="2651125" cy="515937"/>
          </a:xfrm>
          <a:custGeom>
            <a:avLst/>
            <a:gdLst>
              <a:gd name="connsiteX0" fmla="*/ 945356 w 2650331"/>
              <a:gd name="connsiteY0" fmla="*/ 197644 h 516731"/>
              <a:gd name="connsiteX1" fmla="*/ 1364456 w 2650331"/>
              <a:gd name="connsiteY1" fmla="*/ 133350 h 516731"/>
              <a:gd name="connsiteX2" fmla="*/ 1466850 w 2650331"/>
              <a:gd name="connsiteY2" fmla="*/ 135731 h 516731"/>
              <a:gd name="connsiteX3" fmla="*/ 1659731 w 2650331"/>
              <a:gd name="connsiteY3" fmla="*/ 107156 h 516731"/>
              <a:gd name="connsiteX4" fmla="*/ 1890713 w 2650331"/>
              <a:gd name="connsiteY4" fmla="*/ 73819 h 516731"/>
              <a:gd name="connsiteX5" fmla="*/ 2059781 w 2650331"/>
              <a:gd name="connsiteY5" fmla="*/ 52387 h 516731"/>
              <a:gd name="connsiteX6" fmla="*/ 2097881 w 2650331"/>
              <a:gd name="connsiteY6" fmla="*/ 47625 h 516731"/>
              <a:gd name="connsiteX7" fmla="*/ 2131219 w 2650331"/>
              <a:gd name="connsiteY7" fmla="*/ 35719 h 516731"/>
              <a:gd name="connsiteX8" fmla="*/ 2185988 w 2650331"/>
              <a:gd name="connsiteY8" fmla="*/ 11906 h 516731"/>
              <a:gd name="connsiteX9" fmla="*/ 2233613 w 2650331"/>
              <a:gd name="connsiteY9" fmla="*/ 0 h 516731"/>
              <a:gd name="connsiteX10" fmla="*/ 2271713 w 2650331"/>
              <a:gd name="connsiteY10" fmla="*/ 4762 h 516731"/>
              <a:gd name="connsiteX11" fmla="*/ 2324100 w 2650331"/>
              <a:gd name="connsiteY11" fmla="*/ 16669 h 516731"/>
              <a:gd name="connsiteX12" fmla="*/ 2390775 w 2650331"/>
              <a:gd name="connsiteY12" fmla="*/ 40481 h 516731"/>
              <a:gd name="connsiteX13" fmla="*/ 2445544 w 2650331"/>
              <a:gd name="connsiteY13" fmla="*/ 66675 h 516731"/>
              <a:gd name="connsiteX14" fmla="*/ 2502694 w 2650331"/>
              <a:gd name="connsiteY14" fmla="*/ 97631 h 516731"/>
              <a:gd name="connsiteX15" fmla="*/ 2552700 w 2650331"/>
              <a:gd name="connsiteY15" fmla="*/ 128587 h 516731"/>
              <a:gd name="connsiteX16" fmla="*/ 2576513 w 2650331"/>
              <a:gd name="connsiteY16" fmla="*/ 147637 h 516731"/>
              <a:gd name="connsiteX17" fmla="*/ 2609850 w 2650331"/>
              <a:gd name="connsiteY17" fmla="*/ 180975 h 516731"/>
              <a:gd name="connsiteX18" fmla="*/ 2631281 w 2650331"/>
              <a:gd name="connsiteY18" fmla="*/ 207169 h 516731"/>
              <a:gd name="connsiteX19" fmla="*/ 2643188 w 2650331"/>
              <a:gd name="connsiteY19" fmla="*/ 228600 h 516731"/>
              <a:gd name="connsiteX20" fmla="*/ 2650331 w 2650331"/>
              <a:gd name="connsiteY20" fmla="*/ 247650 h 516731"/>
              <a:gd name="connsiteX21" fmla="*/ 2650331 w 2650331"/>
              <a:gd name="connsiteY21" fmla="*/ 259556 h 516731"/>
              <a:gd name="connsiteX22" fmla="*/ 2647950 w 2650331"/>
              <a:gd name="connsiteY22" fmla="*/ 278606 h 516731"/>
              <a:gd name="connsiteX23" fmla="*/ 2631281 w 2650331"/>
              <a:gd name="connsiteY23" fmla="*/ 292894 h 516731"/>
              <a:gd name="connsiteX24" fmla="*/ 2605088 w 2650331"/>
              <a:gd name="connsiteY24" fmla="*/ 304800 h 516731"/>
              <a:gd name="connsiteX25" fmla="*/ 2562225 w 2650331"/>
              <a:gd name="connsiteY25" fmla="*/ 316706 h 516731"/>
              <a:gd name="connsiteX26" fmla="*/ 2531269 w 2650331"/>
              <a:gd name="connsiteY26" fmla="*/ 309562 h 516731"/>
              <a:gd name="connsiteX27" fmla="*/ 2436019 w 2650331"/>
              <a:gd name="connsiteY27" fmla="*/ 292894 h 516731"/>
              <a:gd name="connsiteX28" fmla="*/ 2328863 w 2650331"/>
              <a:gd name="connsiteY28" fmla="*/ 280987 h 516731"/>
              <a:gd name="connsiteX29" fmla="*/ 2178844 w 2650331"/>
              <a:gd name="connsiteY29" fmla="*/ 273844 h 516731"/>
              <a:gd name="connsiteX30" fmla="*/ 1983581 w 2650331"/>
              <a:gd name="connsiteY30" fmla="*/ 276225 h 516731"/>
              <a:gd name="connsiteX31" fmla="*/ 1757363 w 2650331"/>
              <a:gd name="connsiteY31" fmla="*/ 288131 h 516731"/>
              <a:gd name="connsiteX32" fmla="*/ 1414463 w 2650331"/>
              <a:gd name="connsiteY32" fmla="*/ 316706 h 516731"/>
              <a:gd name="connsiteX33" fmla="*/ 1271588 w 2650331"/>
              <a:gd name="connsiteY33" fmla="*/ 330994 h 516731"/>
              <a:gd name="connsiteX34" fmla="*/ 1128713 w 2650331"/>
              <a:gd name="connsiteY34" fmla="*/ 350044 h 516731"/>
              <a:gd name="connsiteX35" fmla="*/ 1059656 w 2650331"/>
              <a:gd name="connsiteY35" fmla="*/ 361950 h 516731"/>
              <a:gd name="connsiteX36" fmla="*/ 900113 w 2650331"/>
              <a:gd name="connsiteY36" fmla="*/ 392906 h 516731"/>
              <a:gd name="connsiteX37" fmla="*/ 735806 w 2650331"/>
              <a:gd name="connsiteY37" fmla="*/ 421481 h 516731"/>
              <a:gd name="connsiteX38" fmla="*/ 583406 w 2650331"/>
              <a:gd name="connsiteY38" fmla="*/ 447675 h 516731"/>
              <a:gd name="connsiteX39" fmla="*/ 488156 w 2650331"/>
              <a:gd name="connsiteY39" fmla="*/ 469106 h 516731"/>
              <a:gd name="connsiteX40" fmla="*/ 409575 w 2650331"/>
              <a:gd name="connsiteY40" fmla="*/ 490537 h 516731"/>
              <a:gd name="connsiteX41" fmla="*/ 366713 w 2650331"/>
              <a:gd name="connsiteY41" fmla="*/ 509587 h 516731"/>
              <a:gd name="connsiteX42" fmla="*/ 342900 w 2650331"/>
              <a:gd name="connsiteY42" fmla="*/ 516731 h 516731"/>
              <a:gd name="connsiteX43" fmla="*/ 314325 w 2650331"/>
              <a:gd name="connsiteY43" fmla="*/ 514350 h 516731"/>
              <a:gd name="connsiteX44" fmla="*/ 271463 w 2650331"/>
              <a:gd name="connsiteY44" fmla="*/ 504825 h 516731"/>
              <a:gd name="connsiteX45" fmla="*/ 223838 w 2650331"/>
              <a:gd name="connsiteY45" fmla="*/ 483394 h 516731"/>
              <a:gd name="connsiteX46" fmla="*/ 178594 w 2650331"/>
              <a:gd name="connsiteY46" fmla="*/ 459581 h 516731"/>
              <a:gd name="connsiteX47" fmla="*/ 130969 w 2650331"/>
              <a:gd name="connsiteY47" fmla="*/ 428625 h 516731"/>
              <a:gd name="connsiteX48" fmla="*/ 95250 w 2650331"/>
              <a:gd name="connsiteY48" fmla="*/ 397669 h 516731"/>
              <a:gd name="connsiteX49" fmla="*/ 59531 w 2650331"/>
              <a:gd name="connsiteY49" fmla="*/ 364331 h 516731"/>
              <a:gd name="connsiteX50" fmla="*/ 21431 w 2650331"/>
              <a:gd name="connsiteY50" fmla="*/ 323850 h 516731"/>
              <a:gd name="connsiteX51" fmla="*/ 7144 w 2650331"/>
              <a:gd name="connsiteY51" fmla="*/ 304800 h 516731"/>
              <a:gd name="connsiteX52" fmla="*/ 0 w 2650331"/>
              <a:gd name="connsiteY52" fmla="*/ 288131 h 516731"/>
              <a:gd name="connsiteX53" fmla="*/ 0 w 2650331"/>
              <a:gd name="connsiteY53" fmla="*/ 266700 h 516731"/>
              <a:gd name="connsiteX54" fmla="*/ 4763 w 2650331"/>
              <a:gd name="connsiteY54" fmla="*/ 257175 h 516731"/>
              <a:gd name="connsiteX55" fmla="*/ 16669 w 2650331"/>
              <a:gd name="connsiteY55" fmla="*/ 257175 h 516731"/>
              <a:gd name="connsiteX56" fmla="*/ 45244 w 2650331"/>
              <a:gd name="connsiteY56" fmla="*/ 266700 h 516731"/>
              <a:gd name="connsiteX57" fmla="*/ 107156 w 2650331"/>
              <a:gd name="connsiteY57" fmla="*/ 283369 h 516731"/>
              <a:gd name="connsiteX58" fmla="*/ 180975 w 2650331"/>
              <a:gd name="connsiteY58" fmla="*/ 295275 h 516731"/>
              <a:gd name="connsiteX59" fmla="*/ 242888 w 2650331"/>
              <a:gd name="connsiteY59" fmla="*/ 300037 h 516731"/>
              <a:gd name="connsiteX60" fmla="*/ 311944 w 2650331"/>
              <a:gd name="connsiteY60" fmla="*/ 297656 h 516731"/>
              <a:gd name="connsiteX61" fmla="*/ 442913 w 2650331"/>
              <a:gd name="connsiteY61" fmla="*/ 278606 h 516731"/>
              <a:gd name="connsiteX62" fmla="*/ 778669 w 2650331"/>
              <a:gd name="connsiteY62" fmla="*/ 223837 h 516731"/>
              <a:gd name="connsiteX63" fmla="*/ 945356 w 2650331"/>
              <a:gd name="connsiteY63" fmla="*/ 197644 h 516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650331" h="516731">
                <a:moveTo>
                  <a:pt x="945356" y="197644"/>
                </a:moveTo>
                <a:lnTo>
                  <a:pt x="1364456" y="133350"/>
                </a:lnTo>
                <a:lnTo>
                  <a:pt x="1466850" y="135731"/>
                </a:lnTo>
                <a:lnTo>
                  <a:pt x="1659731" y="107156"/>
                </a:lnTo>
                <a:lnTo>
                  <a:pt x="1890713" y="73819"/>
                </a:lnTo>
                <a:lnTo>
                  <a:pt x="2059781" y="52387"/>
                </a:lnTo>
                <a:lnTo>
                  <a:pt x="2097881" y="47625"/>
                </a:lnTo>
                <a:lnTo>
                  <a:pt x="2131219" y="35719"/>
                </a:lnTo>
                <a:lnTo>
                  <a:pt x="2185988" y="11906"/>
                </a:lnTo>
                <a:lnTo>
                  <a:pt x="2233613" y="0"/>
                </a:lnTo>
                <a:lnTo>
                  <a:pt x="2271713" y="4762"/>
                </a:lnTo>
                <a:lnTo>
                  <a:pt x="2324100" y="16669"/>
                </a:lnTo>
                <a:lnTo>
                  <a:pt x="2390775" y="40481"/>
                </a:lnTo>
                <a:lnTo>
                  <a:pt x="2445544" y="66675"/>
                </a:lnTo>
                <a:lnTo>
                  <a:pt x="2502694" y="97631"/>
                </a:lnTo>
                <a:lnTo>
                  <a:pt x="2552700" y="128587"/>
                </a:lnTo>
                <a:lnTo>
                  <a:pt x="2576513" y="147637"/>
                </a:lnTo>
                <a:lnTo>
                  <a:pt x="2609850" y="180975"/>
                </a:lnTo>
                <a:lnTo>
                  <a:pt x="2631281" y="207169"/>
                </a:lnTo>
                <a:lnTo>
                  <a:pt x="2643188" y="228600"/>
                </a:lnTo>
                <a:lnTo>
                  <a:pt x="2650331" y="247650"/>
                </a:lnTo>
                <a:lnTo>
                  <a:pt x="2650331" y="259556"/>
                </a:lnTo>
                <a:lnTo>
                  <a:pt x="2647950" y="278606"/>
                </a:lnTo>
                <a:lnTo>
                  <a:pt x="2631281" y="292894"/>
                </a:lnTo>
                <a:lnTo>
                  <a:pt x="2605088" y="304800"/>
                </a:lnTo>
                <a:lnTo>
                  <a:pt x="2562225" y="316706"/>
                </a:lnTo>
                <a:lnTo>
                  <a:pt x="2531269" y="309562"/>
                </a:lnTo>
                <a:lnTo>
                  <a:pt x="2436019" y="292894"/>
                </a:lnTo>
                <a:lnTo>
                  <a:pt x="2328863" y="280987"/>
                </a:lnTo>
                <a:lnTo>
                  <a:pt x="2178844" y="273844"/>
                </a:lnTo>
                <a:lnTo>
                  <a:pt x="1983581" y="276225"/>
                </a:lnTo>
                <a:lnTo>
                  <a:pt x="1757363" y="288131"/>
                </a:lnTo>
                <a:lnTo>
                  <a:pt x="1414463" y="316706"/>
                </a:lnTo>
                <a:lnTo>
                  <a:pt x="1271588" y="330994"/>
                </a:lnTo>
                <a:lnTo>
                  <a:pt x="1128713" y="350044"/>
                </a:lnTo>
                <a:lnTo>
                  <a:pt x="1059656" y="361950"/>
                </a:lnTo>
                <a:lnTo>
                  <a:pt x="900113" y="392906"/>
                </a:lnTo>
                <a:lnTo>
                  <a:pt x="735806" y="421481"/>
                </a:lnTo>
                <a:lnTo>
                  <a:pt x="583406" y="447675"/>
                </a:lnTo>
                <a:lnTo>
                  <a:pt x="488156" y="469106"/>
                </a:lnTo>
                <a:lnTo>
                  <a:pt x="409575" y="490537"/>
                </a:lnTo>
                <a:lnTo>
                  <a:pt x="366713" y="509587"/>
                </a:lnTo>
                <a:lnTo>
                  <a:pt x="342900" y="516731"/>
                </a:lnTo>
                <a:lnTo>
                  <a:pt x="314325" y="514350"/>
                </a:lnTo>
                <a:lnTo>
                  <a:pt x="271463" y="504825"/>
                </a:lnTo>
                <a:lnTo>
                  <a:pt x="223838" y="483394"/>
                </a:lnTo>
                <a:lnTo>
                  <a:pt x="178594" y="459581"/>
                </a:lnTo>
                <a:lnTo>
                  <a:pt x="130969" y="428625"/>
                </a:lnTo>
                <a:lnTo>
                  <a:pt x="95250" y="397669"/>
                </a:lnTo>
                <a:lnTo>
                  <a:pt x="59531" y="364331"/>
                </a:lnTo>
                <a:lnTo>
                  <a:pt x="21431" y="323850"/>
                </a:lnTo>
                <a:lnTo>
                  <a:pt x="7144" y="304800"/>
                </a:lnTo>
                <a:lnTo>
                  <a:pt x="0" y="288131"/>
                </a:lnTo>
                <a:lnTo>
                  <a:pt x="0" y="266700"/>
                </a:lnTo>
                <a:lnTo>
                  <a:pt x="4763" y="257175"/>
                </a:lnTo>
                <a:lnTo>
                  <a:pt x="16669" y="257175"/>
                </a:lnTo>
                <a:lnTo>
                  <a:pt x="45244" y="266700"/>
                </a:lnTo>
                <a:lnTo>
                  <a:pt x="107156" y="283369"/>
                </a:lnTo>
                <a:lnTo>
                  <a:pt x="180975" y="295275"/>
                </a:lnTo>
                <a:lnTo>
                  <a:pt x="242888" y="300037"/>
                </a:lnTo>
                <a:lnTo>
                  <a:pt x="311944" y="297656"/>
                </a:lnTo>
                <a:lnTo>
                  <a:pt x="442913" y="278606"/>
                </a:lnTo>
                <a:lnTo>
                  <a:pt x="778669" y="223837"/>
                </a:lnTo>
                <a:lnTo>
                  <a:pt x="945356" y="19764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D9CA19B8-4773-804C-A924-9EB84A27E41A}"/>
              </a:ext>
            </a:extLst>
          </p:cNvPr>
          <p:cNvSpPr/>
          <p:nvPr/>
        </p:nvSpPr>
        <p:spPr>
          <a:xfrm>
            <a:off x="4167188" y="2652713"/>
            <a:ext cx="1436687" cy="1009650"/>
          </a:xfrm>
          <a:custGeom>
            <a:avLst/>
            <a:gdLst>
              <a:gd name="connsiteX0" fmla="*/ 821531 w 1435893"/>
              <a:gd name="connsiteY0" fmla="*/ 323850 h 1009650"/>
              <a:gd name="connsiteX1" fmla="*/ 909637 w 1435893"/>
              <a:gd name="connsiteY1" fmla="*/ 223837 h 1009650"/>
              <a:gd name="connsiteX2" fmla="*/ 985837 w 1435893"/>
              <a:gd name="connsiteY2" fmla="*/ 123825 h 1009650"/>
              <a:gd name="connsiteX3" fmla="*/ 1073943 w 1435893"/>
              <a:gd name="connsiteY3" fmla="*/ 0 h 1009650"/>
              <a:gd name="connsiteX4" fmla="*/ 1150143 w 1435893"/>
              <a:gd name="connsiteY4" fmla="*/ 14287 h 1009650"/>
              <a:gd name="connsiteX5" fmla="*/ 1257300 w 1435893"/>
              <a:gd name="connsiteY5" fmla="*/ 50006 h 1009650"/>
              <a:gd name="connsiteX6" fmla="*/ 1312068 w 1435893"/>
              <a:gd name="connsiteY6" fmla="*/ 69056 h 1009650"/>
              <a:gd name="connsiteX7" fmla="*/ 1362075 w 1435893"/>
              <a:gd name="connsiteY7" fmla="*/ 92868 h 1009650"/>
              <a:gd name="connsiteX8" fmla="*/ 1400175 w 1435893"/>
              <a:gd name="connsiteY8" fmla="*/ 114300 h 1009650"/>
              <a:gd name="connsiteX9" fmla="*/ 1409700 w 1435893"/>
              <a:gd name="connsiteY9" fmla="*/ 123825 h 1009650"/>
              <a:gd name="connsiteX10" fmla="*/ 1416843 w 1435893"/>
              <a:gd name="connsiteY10" fmla="*/ 130968 h 1009650"/>
              <a:gd name="connsiteX11" fmla="*/ 1431131 w 1435893"/>
              <a:gd name="connsiteY11" fmla="*/ 150018 h 1009650"/>
              <a:gd name="connsiteX12" fmla="*/ 1435893 w 1435893"/>
              <a:gd name="connsiteY12" fmla="*/ 166687 h 1009650"/>
              <a:gd name="connsiteX13" fmla="*/ 1431131 w 1435893"/>
              <a:gd name="connsiteY13" fmla="*/ 185737 h 1009650"/>
              <a:gd name="connsiteX14" fmla="*/ 1416843 w 1435893"/>
              <a:gd name="connsiteY14" fmla="*/ 202406 h 1009650"/>
              <a:gd name="connsiteX15" fmla="*/ 1378743 w 1435893"/>
              <a:gd name="connsiteY15" fmla="*/ 223837 h 1009650"/>
              <a:gd name="connsiteX16" fmla="*/ 1331118 w 1435893"/>
              <a:gd name="connsiteY16" fmla="*/ 240506 h 1009650"/>
              <a:gd name="connsiteX17" fmla="*/ 1295400 w 1435893"/>
              <a:gd name="connsiteY17" fmla="*/ 247650 h 1009650"/>
              <a:gd name="connsiteX18" fmla="*/ 1262062 w 1435893"/>
              <a:gd name="connsiteY18" fmla="*/ 261937 h 1009650"/>
              <a:gd name="connsiteX19" fmla="*/ 1207293 w 1435893"/>
              <a:gd name="connsiteY19" fmla="*/ 297656 h 1009650"/>
              <a:gd name="connsiteX20" fmla="*/ 1138237 w 1435893"/>
              <a:gd name="connsiteY20" fmla="*/ 352425 h 1009650"/>
              <a:gd name="connsiteX21" fmla="*/ 1057275 w 1435893"/>
              <a:gd name="connsiteY21" fmla="*/ 409575 h 1009650"/>
              <a:gd name="connsiteX22" fmla="*/ 966787 w 1435893"/>
              <a:gd name="connsiteY22" fmla="*/ 473868 h 1009650"/>
              <a:gd name="connsiteX23" fmla="*/ 854868 w 1435893"/>
              <a:gd name="connsiteY23" fmla="*/ 557212 h 1009650"/>
              <a:gd name="connsiteX24" fmla="*/ 750093 w 1435893"/>
              <a:gd name="connsiteY24" fmla="*/ 628650 h 1009650"/>
              <a:gd name="connsiteX25" fmla="*/ 638175 w 1435893"/>
              <a:gd name="connsiteY25" fmla="*/ 700087 h 1009650"/>
              <a:gd name="connsiteX26" fmla="*/ 485775 w 1435893"/>
              <a:gd name="connsiteY26" fmla="*/ 790575 h 1009650"/>
              <a:gd name="connsiteX27" fmla="*/ 361950 w 1435893"/>
              <a:gd name="connsiteY27" fmla="*/ 859631 h 1009650"/>
              <a:gd name="connsiteX28" fmla="*/ 245268 w 1435893"/>
              <a:gd name="connsiteY28" fmla="*/ 919162 h 1009650"/>
              <a:gd name="connsiteX29" fmla="*/ 159543 w 1435893"/>
              <a:gd name="connsiteY29" fmla="*/ 957262 h 1009650"/>
              <a:gd name="connsiteX30" fmla="*/ 57150 w 1435893"/>
              <a:gd name="connsiteY30" fmla="*/ 1002506 h 1009650"/>
              <a:gd name="connsiteX31" fmla="*/ 19050 w 1435893"/>
              <a:gd name="connsiteY31" fmla="*/ 1009650 h 1009650"/>
              <a:gd name="connsiteX32" fmla="*/ 2381 w 1435893"/>
              <a:gd name="connsiteY32" fmla="*/ 1004887 h 1009650"/>
              <a:gd name="connsiteX33" fmla="*/ 0 w 1435893"/>
              <a:gd name="connsiteY33" fmla="*/ 997743 h 1009650"/>
              <a:gd name="connsiteX34" fmla="*/ 0 w 1435893"/>
              <a:gd name="connsiteY34" fmla="*/ 983456 h 1009650"/>
              <a:gd name="connsiteX35" fmla="*/ 11906 w 1435893"/>
              <a:gd name="connsiteY35" fmla="*/ 959643 h 1009650"/>
              <a:gd name="connsiteX36" fmla="*/ 47625 w 1435893"/>
              <a:gd name="connsiteY36" fmla="*/ 935831 h 1009650"/>
              <a:gd name="connsiteX37" fmla="*/ 176212 w 1435893"/>
              <a:gd name="connsiteY37" fmla="*/ 854868 h 1009650"/>
              <a:gd name="connsiteX38" fmla="*/ 340518 w 1435893"/>
              <a:gd name="connsiteY38" fmla="*/ 740568 h 1009650"/>
              <a:gd name="connsiteX39" fmla="*/ 488156 w 1435893"/>
              <a:gd name="connsiteY39" fmla="*/ 628650 h 1009650"/>
              <a:gd name="connsiteX40" fmla="*/ 619125 w 1435893"/>
              <a:gd name="connsiteY40" fmla="*/ 511968 h 1009650"/>
              <a:gd name="connsiteX41" fmla="*/ 681037 w 1435893"/>
              <a:gd name="connsiteY41" fmla="*/ 452437 h 1009650"/>
              <a:gd name="connsiteX42" fmla="*/ 738187 w 1435893"/>
              <a:gd name="connsiteY42" fmla="*/ 404812 h 1009650"/>
              <a:gd name="connsiteX43" fmla="*/ 821531 w 1435893"/>
              <a:gd name="connsiteY43" fmla="*/ 323850 h 1009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435893" h="1009650">
                <a:moveTo>
                  <a:pt x="821531" y="323850"/>
                </a:moveTo>
                <a:lnTo>
                  <a:pt x="909637" y="223837"/>
                </a:lnTo>
                <a:lnTo>
                  <a:pt x="985837" y="123825"/>
                </a:lnTo>
                <a:lnTo>
                  <a:pt x="1073943" y="0"/>
                </a:lnTo>
                <a:lnTo>
                  <a:pt x="1150143" y="14287"/>
                </a:lnTo>
                <a:lnTo>
                  <a:pt x="1257300" y="50006"/>
                </a:lnTo>
                <a:lnTo>
                  <a:pt x="1312068" y="69056"/>
                </a:lnTo>
                <a:lnTo>
                  <a:pt x="1362075" y="92868"/>
                </a:lnTo>
                <a:lnTo>
                  <a:pt x="1400175" y="114300"/>
                </a:lnTo>
                <a:lnTo>
                  <a:pt x="1409700" y="123825"/>
                </a:lnTo>
                <a:lnTo>
                  <a:pt x="1416843" y="130968"/>
                </a:lnTo>
                <a:lnTo>
                  <a:pt x="1431131" y="150018"/>
                </a:lnTo>
                <a:lnTo>
                  <a:pt x="1435893" y="166687"/>
                </a:lnTo>
                <a:lnTo>
                  <a:pt x="1431131" y="185737"/>
                </a:lnTo>
                <a:lnTo>
                  <a:pt x="1416843" y="202406"/>
                </a:lnTo>
                <a:lnTo>
                  <a:pt x="1378743" y="223837"/>
                </a:lnTo>
                <a:lnTo>
                  <a:pt x="1331118" y="240506"/>
                </a:lnTo>
                <a:lnTo>
                  <a:pt x="1295400" y="247650"/>
                </a:lnTo>
                <a:lnTo>
                  <a:pt x="1262062" y="261937"/>
                </a:lnTo>
                <a:lnTo>
                  <a:pt x="1207293" y="297656"/>
                </a:lnTo>
                <a:lnTo>
                  <a:pt x="1138237" y="352425"/>
                </a:lnTo>
                <a:lnTo>
                  <a:pt x="1057275" y="409575"/>
                </a:lnTo>
                <a:lnTo>
                  <a:pt x="966787" y="473868"/>
                </a:lnTo>
                <a:lnTo>
                  <a:pt x="854868" y="557212"/>
                </a:lnTo>
                <a:lnTo>
                  <a:pt x="750093" y="628650"/>
                </a:lnTo>
                <a:lnTo>
                  <a:pt x="638175" y="700087"/>
                </a:lnTo>
                <a:lnTo>
                  <a:pt x="485775" y="790575"/>
                </a:lnTo>
                <a:lnTo>
                  <a:pt x="361950" y="859631"/>
                </a:lnTo>
                <a:lnTo>
                  <a:pt x="245268" y="919162"/>
                </a:lnTo>
                <a:lnTo>
                  <a:pt x="159543" y="957262"/>
                </a:lnTo>
                <a:lnTo>
                  <a:pt x="57150" y="1002506"/>
                </a:lnTo>
                <a:lnTo>
                  <a:pt x="19050" y="1009650"/>
                </a:lnTo>
                <a:lnTo>
                  <a:pt x="2381" y="1004887"/>
                </a:lnTo>
                <a:lnTo>
                  <a:pt x="0" y="997743"/>
                </a:lnTo>
                <a:lnTo>
                  <a:pt x="0" y="983456"/>
                </a:lnTo>
                <a:lnTo>
                  <a:pt x="11906" y="959643"/>
                </a:lnTo>
                <a:lnTo>
                  <a:pt x="47625" y="935831"/>
                </a:lnTo>
                <a:lnTo>
                  <a:pt x="176212" y="854868"/>
                </a:lnTo>
                <a:lnTo>
                  <a:pt x="340518" y="740568"/>
                </a:lnTo>
                <a:lnTo>
                  <a:pt x="488156" y="628650"/>
                </a:lnTo>
                <a:lnTo>
                  <a:pt x="619125" y="511968"/>
                </a:lnTo>
                <a:lnTo>
                  <a:pt x="681037" y="452437"/>
                </a:lnTo>
                <a:lnTo>
                  <a:pt x="738187" y="404812"/>
                </a:lnTo>
                <a:lnTo>
                  <a:pt x="821531" y="3238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DD76AB2F-AD72-F447-93BC-FAC5FDC1FAAE}"/>
              </a:ext>
            </a:extLst>
          </p:cNvPr>
          <p:cNvSpPr/>
          <p:nvPr/>
        </p:nvSpPr>
        <p:spPr>
          <a:xfrm>
            <a:off x="5010150" y="3097213"/>
            <a:ext cx="896938" cy="1482725"/>
          </a:xfrm>
          <a:custGeom>
            <a:avLst/>
            <a:gdLst>
              <a:gd name="connsiteX0" fmla="*/ 638175 w 897731"/>
              <a:gd name="connsiteY0" fmla="*/ 1138238 h 1481138"/>
              <a:gd name="connsiteX1" fmla="*/ 626269 w 897731"/>
              <a:gd name="connsiteY1" fmla="*/ 1009650 h 1481138"/>
              <a:gd name="connsiteX2" fmla="*/ 564356 w 897731"/>
              <a:gd name="connsiteY2" fmla="*/ 747713 h 1481138"/>
              <a:gd name="connsiteX3" fmla="*/ 547688 w 897731"/>
              <a:gd name="connsiteY3" fmla="*/ 654844 h 1481138"/>
              <a:gd name="connsiteX4" fmla="*/ 531019 w 897731"/>
              <a:gd name="connsiteY4" fmla="*/ 600075 h 1481138"/>
              <a:gd name="connsiteX5" fmla="*/ 509588 w 897731"/>
              <a:gd name="connsiteY5" fmla="*/ 542925 h 1481138"/>
              <a:gd name="connsiteX6" fmla="*/ 490538 w 897731"/>
              <a:gd name="connsiteY6" fmla="*/ 507207 h 1481138"/>
              <a:gd name="connsiteX7" fmla="*/ 473869 w 897731"/>
              <a:gd name="connsiteY7" fmla="*/ 478632 h 1481138"/>
              <a:gd name="connsiteX8" fmla="*/ 461963 w 897731"/>
              <a:gd name="connsiteY8" fmla="*/ 457200 h 1481138"/>
              <a:gd name="connsiteX9" fmla="*/ 419100 w 897731"/>
              <a:gd name="connsiteY9" fmla="*/ 414338 h 1481138"/>
              <a:gd name="connsiteX10" fmla="*/ 221456 w 897731"/>
              <a:gd name="connsiteY10" fmla="*/ 216694 h 1481138"/>
              <a:gd name="connsiteX11" fmla="*/ 166688 w 897731"/>
              <a:gd name="connsiteY11" fmla="*/ 173832 h 1481138"/>
              <a:gd name="connsiteX12" fmla="*/ 123825 w 897731"/>
              <a:gd name="connsiteY12" fmla="*/ 140494 h 1481138"/>
              <a:gd name="connsiteX13" fmla="*/ 71438 w 897731"/>
              <a:gd name="connsiteY13" fmla="*/ 102394 h 1481138"/>
              <a:gd name="connsiteX14" fmla="*/ 0 w 897731"/>
              <a:gd name="connsiteY14" fmla="*/ 50007 h 1481138"/>
              <a:gd name="connsiteX15" fmla="*/ 90488 w 897731"/>
              <a:gd name="connsiteY15" fmla="*/ 0 h 1481138"/>
              <a:gd name="connsiteX16" fmla="*/ 176213 w 897731"/>
              <a:gd name="connsiteY16" fmla="*/ 35719 h 1481138"/>
              <a:gd name="connsiteX17" fmla="*/ 216694 w 897731"/>
              <a:gd name="connsiteY17" fmla="*/ 54769 h 1481138"/>
              <a:gd name="connsiteX18" fmla="*/ 292894 w 897731"/>
              <a:gd name="connsiteY18" fmla="*/ 97632 h 1481138"/>
              <a:gd name="connsiteX19" fmla="*/ 364331 w 897731"/>
              <a:gd name="connsiteY19" fmla="*/ 140494 h 1481138"/>
              <a:gd name="connsiteX20" fmla="*/ 421481 w 897731"/>
              <a:gd name="connsiteY20" fmla="*/ 180975 h 1481138"/>
              <a:gd name="connsiteX21" fmla="*/ 485775 w 897731"/>
              <a:gd name="connsiteY21" fmla="*/ 230982 h 1481138"/>
              <a:gd name="connsiteX22" fmla="*/ 526256 w 897731"/>
              <a:gd name="connsiteY22" fmla="*/ 269082 h 1481138"/>
              <a:gd name="connsiteX23" fmla="*/ 573881 w 897731"/>
              <a:gd name="connsiteY23" fmla="*/ 319088 h 1481138"/>
              <a:gd name="connsiteX24" fmla="*/ 619125 w 897731"/>
              <a:gd name="connsiteY24" fmla="*/ 371475 h 1481138"/>
              <a:gd name="connsiteX25" fmla="*/ 654844 w 897731"/>
              <a:gd name="connsiteY25" fmla="*/ 419100 h 1481138"/>
              <a:gd name="connsiteX26" fmla="*/ 678656 w 897731"/>
              <a:gd name="connsiteY26" fmla="*/ 457200 h 1481138"/>
              <a:gd name="connsiteX27" fmla="*/ 707231 w 897731"/>
              <a:gd name="connsiteY27" fmla="*/ 507207 h 1481138"/>
              <a:gd name="connsiteX28" fmla="*/ 735806 w 897731"/>
              <a:gd name="connsiteY28" fmla="*/ 566738 h 1481138"/>
              <a:gd name="connsiteX29" fmla="*/ 757238 w 897731"/>
              <a:gd name="connsiteY29" fmla="*/ 614363 h 1481138"/>
              <a:gd name="connsiteX30" fmla="*/ 778669 w 897731"/>
              <a:gd name="connsiteY30" fmla="*/ 678657 h 1481138"/>
              <a:gd name="connsiteX31" fmla="*/ 795338 w 897731"/>
              <a:gd name="connsiteY31" fmla="*/ 735807 h 1481138"/>
              <a:gd name="connsiteX32" fmla="*/ 807244 w 897731"/>
              <a:gd name="connsiteY32" fmla="*/ 788194 h 1481138"/>
              <a:gd name="connsiteX33" fmla="*/ 852488 w 897731"/>
              <a:gd name="connsiteY33" fmla="*/ 959644 h 1481138"/>
              <a:gd name="connsiteX34" fmla="*/ 871538 w 897731"/>
              <a:gd name="connsiteY34" fmla="*/ 1114425 h 1481138"/>
              <a:gd name="connsiteX35" fmla="*/ 883444 w 897731"/>
              <a:gd name="connsiteY35" fmla="*/ 1219200 h 1481138"/>
              <a:gd name="connsiteX36" fmla="*/ 890588 w 897731"/>
              <a:gd name="connsiteY36" fmla="*/ 1288257 h 1481138"/>
              <a:gd name="connsiteX37" fmla="*/ 895350 w 897731"/>
              <a:gd name="connsiteY37" fmla="*/ 1366838 h 1481138"/>
              <a:gd name="connsiteX38" fmla="*/ 897731 w 897731"/>
              <a:gd name="connsiteY38" fmla="*/ 1421607 h 1481138"/>
              <a:gd name="connsiteX39" fmla="*/ 895350 w 897731"/>
              <a:gd name="connsiteY39" fmla="*/ 1481138 h 1481138"/>
              <a:gd name="connsiteX40" fmla="*/ 647700 w 897731"/>
              <a:gd name="connsiteY40" fmla="*/ 1454944 h 1481138"/>
              <a:gd name="connsiteX41" fmla="*/ 650081 w 897731"/>
              <a:gd name="connsiteY41" fmla="*/ 1402557 h 1481138"/>
              <a:gd name="connsiteX42" fmla="*/ 647700 w 897731"/>
              <a:gd name="connsiteY42" fmla="*/ 1297782 h 1481138"/>
              <a:gd name="connsiteX43" fmla="*/ 640556 w 897731"/>
              <a:gd name="connsiteY43" fmla="*/ 1190625 h 1481138"/>
              <a:gd name="connsiteX44" fmla="*/ 638175 w 897731"/>
              <a:gd name="connsiteY44" fmla="*/ 1138238 h 1481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897731" h="1481138">
                <a:moveTo>
                  <a:pt x="638175" y="1138238"/>
                </a:moveTo>
                <a:lnTo>
                  <a:pt x="626269" y="1009650"/>
                </a:lnTo>
                <a:lnTo>
                  <a:pt x="564356" y="747713"/>
                </a:lnTo>
                <a:lnTo>
                  <a:pt x="547688" y="654844"/>
                </a:lnTo>
                <a:lnTo>
                  <a:pt x="531019" y="600075"/>
                </a:lnTo>
                <a:lnTo>
                  <a:pt x="509588" y="542925"/>
                </a:lnTo>
                <a:lnTo>
                  <a:pt x="490538" y="507207"/>
                </a:lnTo>
                <a:lnTo>
                  <a:pt x="473869" y="478632"/>
                </a:lnTo>
                <a:lnTo>
                  <a:pt x="461963" y="457200"/>
                </a:lnTo>
                <a:lnTo>
                  <a:pt x="419100" y="414338"/>
                </a:lnTo>
                <a:lnTo>
                  <a:pt x="221456" y="216694"/>
                </a:lnTo>
                <a:lnTo>
                  <a:pt x="166688" y="173832"/>
                </a:lnTo>
                <a:lnTo>
                  <a:pt x="123825" y="140494"/>
                </a:lnTo>
                <a:lnTo>
                  <a:pt x="71438" y="102394"/>
                </a:lnTo>
                <a:lnTo>
                  <a:pt x="0" y="50007"/>
                </a:lnTo>
                <a:lnTo>
                  <a:pt x="90488" y="0"/>
                </a:lnTo>
                <a:lnTo>
                  <a:pt x="176213" y="35719"/>
                </a:lnTo>
                <a:lnTo>
                  <a:pt x="216694" y="54769"/>
                </a:lnTo>
                <a:lnTo>
                  <a:pt x="292894" y="97632"/>
                </a:lnTo>
                <a:lnTo>
                  <a:pt x="364331" y="140494"/>
                </a:lnTo>
                <a:lnTo>
                  <a:pt x="421481" y="180975"/>
                </a:lnTo>
                <a:lnTo>
                  <a:pt x="485775" y="230982"/>
                </a:lnTo>
                <a:lnTo>
                  <a:pt x="526256" y="269082"/>
                </a:lnTo>
                <a:lnTo>
                  <a:pt x="573881" y="319088"/>
                </a:lnTo>
                <a:lnTo>
                  <a:pt x="619125" y="371475"/>
                </a:lnTo>
                <a:lnTo>
                  <a:pt x="654844" y="419100"/>
                </a:lnTo>
                <a:lnTo>
                  <a:pt x="678656" y="457200"/>
                </a:lnTo>
                <a:lnTo>
                  <a:pt x="707231" y="507207"/>
                </a:lnTo>
                <a:lnTo>
                  <a:pt x="735806" y="566738"/>
                </a:lnTo>
                <a:lnTo>
                  <a:pt x="757238" y="614363"/>
                </a:lnTo>
                <a:lnTo>
                  <a:pt x="778669" y="678657"/>
                </a:lnTo>
                <a:lnTo>
                  <a:pt x="795338" y="735807"/>
                </a:lnTo>
                <a:lnTo>
                  <a:pt x="807244" y="788194"/>
                </a:lnTo>
                <a:lnTo>
                  <a:pt x="852488" y="959644"/>
                </a:lnTo>
                <a:lnTo>
                  <a:pt x="871538" y="1114425"/>
                </a:lnTo>
                <a:lnTo>
                  <a:pt x="883444" y="1219200"/>
                </a:lnTo>
                <a:lnTo>
                  <a:pt x="890588" y="1288257"/>
                </a:lnTo>
                <a:lnTo>
                  <a:pt x="895350" y="1366838"/>
                </a:lnTo>
                <a:cubicBezTo>
                  <a:pt x="896144" y="1385094"/>
                  <a:pt x="896937" y="1403351"/>
                  <a:pt x="897731" y="1421607"/>
                </a:cubicBezTo>
                <a:cubicBezTo>
                  <a:pt x="896937" y="1441451"/>
                  <a:pt x="896144" y="1461294"/>
                  <a:pt x="895350" y="1481138"/>
                </a:cubicBezTo>
                <a:lnTo>
                  <a:pt x="647700" y="1454944"/>
                </a:lnTo>
                <a:lnTo>
                  <a:pt x="650081" y="1402557"/>
                </a:lnTo>
                <a:cubicBezTo>
                  <a:pt x="649287" y="1367632"/>
                  <a:pt x="648494" y="1332707"/>
                  <a:pt x="647700" y="1297782"/>
                </a:cubicBezTo>
                <a:lnTo>
                  <a:pt x="640556" y="1190625"/>
                </a:lnTo>
                <a:lnTo>
                  <a:pt x="638175" y="113823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AC5AAADE-7B48-AC46-B4A1-488B5C358F5A}"/>
              </a:ext>
            </a:extLst>
          </p:cNvPr>
          <p:cNvSpPr/>
          <p:nvPr/>
        </p:nvSpPr>
        <p:spPr>
          <a:xfrm>
            <a:off x="5154613" y="4478338"/>
            <a:ext cx="750887" cy="1436687"/>
          </a:xfrm>
          <a:custGeom>
            <a:avLst/>
            <a:gdLst>
              <a:gd name="connsiteX0" fmla="*/ 464344 w 750094"/>
              <a:gd name="connsiteY0" fmla="*/ 364332 h 1435894"/>
              <a:gd name="connsiteX1" fmla="*/ 483394 w 750094"/>
              <a:gd name="connsiteY1" fmla="*/ 240507 h 1435894"/>
              <a:gd name="connsiteX2" fmla="*/ 495300 w 750094"/>
              <a:gd name="connsiteY2" fmla="*/ 150019 h 1435894"/>
              <a:gd name="connsiteX3" fmla="*/ 500063 w 750094"/>
              <a:gd name="connsiteY3" fmla="*/ 92869 h 1435894"/>
              <a:gd name="connsiteX4" fmla="*/ 502444 w 750094"/>
              <a:gd name="connsiteY4" fmla="*/ 71438 h 1435894"/>
              <a:gd name="connsiteX5" fmla="*/ 507207 w 750094"/>
              <a:gd name="connsiteY5" fmla="*/ 0 h 1435894"/>
              <a:gd name="connsiteX6" fmla="*/ 747713 w 750094"/>
              <a:gd name="connsiteY6" fmla="*/ 16669 h 1435894"/>
              <a:gd name="connsiteX7" fmla="*/ 750094 w 750094"/>
              <a:gd name="connsiteY7" fmla="*/ 100013 h 1435894"/>
              <a:gd name="connsiteX8" fmla="*/ 745332 w 750094"/>
              <a:gd name="connsiteY8" fmla="*/ 152400 h 1435894"/>
              <a:gd name="connsiteX9" fmla="*/ 735807 w 750094"/>
              <a:gd name="connsiteY9" fmla="*/ 238125 h 1435894"/>
              <a:gd name="connsiteX10" fmla="*/ 723900 w 750094"/>
              <a:gd name="connsiteY10" fmla="*/ 333375 h 1435894"/>
              <a:gd name="connsiteX11" fmla="*/ 700088 w 750094"/>
              <a:gd name="connsiteY11" fmla="*/ 452438 h 1435894"/>
              <a:gd name="connsiteX12" fmla="*/ 671513 w 750094"/>
              <a:gd name="connsiteY12" fmla="*/ 576263 h 1435894"/>
              <a:gd name="connsiteX13" fmla="*/ 640557 w 750094"/>
              <a:gd name="connsiteY13" fmla="*/ 669132 h 1435894"/>
              <a:gd name="connsiteX14" fmla="*/ 604838 w 750094"/>
              <a:gd name="connsiteY14" fmla="*/ 769144 h 1435894"/>
              <a:gd name="connsiteX15" fmla="*/ 576263 w 750094"/>
              <a:gd name="connsiteY15" fmla="*/ 838200 h 1435894"/>
              <a:gd name="connsiteX16" fmla="*/ 533400 w 750094"/>
              <a:gd name="connsiteY16" fmla="*/ 931069 h 1435894"/>
              <a:gd name="connsiteX17" fmla="*/ 485775 w 750094"/>
              <a:gd name="connsiteY17" fmla="*/ 1012032 h 1435894"/>
              <a:gd name="connsiteX18" fmla="*/ 438150 w 750094"/>
              <a:gd name="connsiteY18" fmla="*/ 1083469 h 1435894"/>
              <a:gd name="connsiteX19" fmla="*/ 366713 w 750094"/>
              <a:gd name="connsiteY19" fmla="*/ 1173957 h 1435894"/>
              <a:gd name="connsiteX20" fmla="*/ 314325 w 750094"/>
              <a:gd name="connsiteY20" fmla="*/ 1240632 h 1435894"/>
              <a:gd name="connsiteX21" fmla="*/ 245269 w 750094"/>
              <a:gd name="connsiteY21" fmla="*/ 1312069 h 1435894"/>
              <a:gd name="connsiteX22" fmla="*/ 176213 w 750094"/>
              <a:gd name="connsiteY22" fmla="*/ 1369219 h 1435894"/>
              <a:gd name="connsiteX23" fmla="*/ 119063 w 750094"/>
              <a:gd name="connsiteY23" fmla="*/ 1412082 h 1435894"/>
              <a:gd name="connsiteX24" fmla="*/ 88107 w 750094"/>
              <a:gd name="connsiteY24" fmla="*/ 1428750 h 1435894"/>
              <a:gd name="connsiteX25" fmla="*/ 59532 w 750094"/>
              <a:gd name="connsiteY25" fmla="*/ 1435894 h 1435894"/>
              <a:gd name="connsiteX26" fmla="*/ 45244 w 750094"/>
              <a:gd name="connsiteY26" fmla="*/ 1435894 h 1435894"/>
              <a:gd name="connsiteX27" fmla="*/ 21432 w 750094"/>
              <a:gd name="connsiteY27" fmla="*/ 1428750 h 1435894"/>
              <a:gd name="connsiteX28" fmla="*/ 4763 w 750094"/>
              <a:gd name="connsiteY28" fmla="*/ 1412082 h 1435894"/>
              <a:gd name="connsiteX29" fmla="*/ 0 w 750094"/>
              <a:gd name="connsiteY29" fmla="*/ 1402557 h 1435894"/>
              <a:gd name="connsiteX30" fmla="*/ 214313 w 750094"/>
              <a:gd name="connsiteY30" fmla="*/ 945357 h 1435894"/>
              <a:gd name="connsiteX31" fmla="*/ 228600 w 750094"/>
              <a:gd name="connsiteY31" fmla="*/ 923925 h 1435894"/>
              <a:gd name="connsiteX32" fmla="*/ 259557 w 750094"/>
              <a:gd name="connsiteY32" fmla="*/ 890588 h 1435894"/>
              <a:gd name="connsiteX33" fmla="*/ 295275 w 750094"/>
              <a:gd name="connsiteY33" fmla="*/ 838200 h 1435894"/>
              <a:gd name="connsiteX34" fmla="*/ 328613 w 750094"/>
              <a:gd name="connsiteY34" fmla="*/ 781050 h 1435894"/>
              <a:gd name="connsiteX35" fmla="*/ 364332 w 750094"/>
              <a:gd name="connsiteY35" fmla="*/ 707232 h 1435894"/>
              <a:gd name="connsiteX36" fmla="*/ 395288 w 750094"/>
              <a:gd name="connsiteY36" fmla="*/ 623888 h 1435894"/>
              <a:gd name="connsiteX37" fmla="*/ 421482 w 750094"/>
              <a:gd name="connsiteY37" fmla="*/ 542925 h 1435894"/>
              <a:gd name="connsiteX38" fmla="*/ 447675 w 750094"/>
              <a:gd name="connsiteY38" fmla="*/ 438150 h 1435894"/>
              <a:gd name="connsiteX39" fmla="*/ 464344 w 750094"/>
              <a:gd name="connsiteY39" fmla="*/ 364332 h 1435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750094" h="1435894">
                <a:moveTo>
                  <a:pt x="464344" y="364332"/>
                </a:moveTo>
                <a:lnTo>
                  <a:pt x="483394" y="240507"/>
                </a:lnTo>
                <a:lnTo>
                  <a:pt x="495300" y="150019"/>
                </a:lnTo>
                <a:lnTo>
                  <a:pt x="500063" y="92869"/>
                </a:lnTo>
                <a:lnTo>
                  <a:pt x="502444" y="71438"/>
                </a:lnTo>
                <a:lnTo>
                  <a:pt x="507207" y="0"/>
                </a:lnTo>
                <a:lnTo>
                  <a:pt x="747713" y="16669"/>
                </a:lnTo>
                <a:cubicBezTo>
                  <a:pt x="748507" y="44450"/>
                  <a:pt x="749300" y="72232"/>
                  <a:pt x="750094" y="100013"/>
                </a:cubicBezTo>
                <a:lnTo>
                  <a:pt x="745332" y="152400"/>
                </a:lnTo>
                <a:lnTo>
                  <a:pt x="735807" y="238125"/>
                </a:lnTo>
                <a:lnTo>
                  <a:pt x="723900" y="333375"/>
                </a:lnTo>
                <a:lnTo>
                  <a:pt x="700088" y="452438"/>
                </a:lnTo>
                <a:lnTo>
                  <a:pt x="671513" y="576263"/>
                </a:lnTo>
                <a:lnTo>
                  <a:pt x="640557" y="669132"/>
                </a:lnTo>
                <a:lnTo>
                  <a:pt x="604838" y="769144"/>
                </a:lnTo>
                <a:lnTo>
                  <a:pt x="576263" y="838200"/>
                </a:lnTo>
                <a:lnTo>
                  <a:pt x="533400" y="931069"/>
                </a:lnTo>
                <a:lnTo>
                  <a:pt x="485775" y="1012032"/>
                </a:lnTo>
                <a:lnTo>
                  <a:pt x="438150" y="1083469"/>
                </a:lnTo>
                <a:lnTo>
                  <a:pt x="366713" y="1173957"/>
                </a:lnTo>
                <a:lnTo>
                  <a:pt x="314325" y="1240632"/>
                </a:lnTo>
                <a:lnTo>
                  <a:pt x="245269" y="1312069"/>
                </a:lnTo>
                <a:lnTo>
                  <a:pt x="176213" y="1369219"/>
                </a:lnTo>
                <a:lnTo>
                  <a:pt x="119063" y="1412082"/>
                </a:lnTo>
                <a:lnTo>
                  <a:pt x="88107" y="1428750"/>
                </a:lnTo>
                <a:lnTo>
                  <a:pt x="59532" y="1435894"/>
                </a:lnTo>
                <a:lnTo>
                  <a:pt x="45244" y="1435894"/>
                </a:lnTo>
                <a:lnTo>
                  <a:pt x="21432" y="1428750"/>
                </a:lnTo>
                <a:lnTo>
                  <a:pt x="4763" y="1412082"/>
                </a:lnTo>
                <a:lnTo>
                  <a:pt x="0" y="1402557"/>
                </a:lnTo>
                <a:lnTo>
                  <a:pt x="214313" y="945357"/>
                </a:lnTo>
                <a:lnTo>
                  <a:pt x="228600" y="923925"/>
                </a:lnTo>
                <a:lnTo>
                  <a:pt x="259557" y="890588"/>
                </a:lnTo>
                <a:lnTo>
                  <a:pt x="295275" y="838200"/>
                </a:lnTo>
                <a:lnTo>
                  <a:pt x="328613" y="781050"/>
                </a:lnTo>
                <a:lnTo>
                  <a:pt x="364332" y="707232"/>
                </a:lnTo>
                <a:lnTo>
                  <a:pt x="395288" y="623888"/>
                </a:lnTo>
                <a:lnTo>
                  <a:pt x="421482" y="542925"/>
                </a:lnTo>
                <a:lnTo>
                  <a:pt x="447675" y="438150"/>
                </a:lnTo>
                <a:lnTo>
                  <a:pt x="464344" y="36433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ACD1103A-EEC4-8B44-91EC-9F2B817FA50E}"/>
              </a:ext>
            </a:extLst>
          </p:cNvPr>
          <p:cNvSpPr/>
          <p:nvPr/>
        </p:nvSpPr>
        <p:spPr>
          <a:xfrm>
            <a:off x="4545013" y="5334000"/>
            <a:ext cx="898525" cy="579438"/>
          </a:xfrm>
          <a:custGeom>
            <a:avLst/>
            <a:gdLst>
              <a:gd name="connsiteX0" fmla="*/ 214313 w 897732"/>
              <a:gd name="connsiteY0" fmla="*/ 78581 h 578644"/>
              <a:gd name="connsiteX1" fmla="*/ 359569 w 897732"/>
              <a:gd name="connsiteY1" fmla="*/ 119063 h 578644"/>
              <a:gd name="connsiteX2" fmla="*/ 483394 w 897732"/>
              <a:gd name="connsiteY2" fmla="*/ 152400 h 578644"/>
              <a:gd name="connsiteX3" fmla="*/ 550069 w 897732"/>
              <a:gd name="connsiteY3" fmla="*/ 171450 h 578644"/>
              <a:gd name="connsiteX4" fmla="*/ 566738 w 897732"/>
              <a:gd name="connsiteY4" fmla="*/ 173831 h 578644"/>
              <a:gd name="connsiteX5" fmla="*/ 592932 w 897732"/>
              <a:gd name="connsiteY5" fmla="*/ 173831 h 578644"/>
              <a:gd name="connsiteX6" fmla="*/ 633413 w 897732"/>
              <a:gd name="connsiteY6" fmla="*/ 171450 h 578644"/>
              <a:gd name="connsiteX7" fmla="*/ 664369 w 897732"/>
              <a:gd name="connsiteY7" fmla="*/ 166688 h 578644"/>
              <a:gd name="connsiteX8" fmla="*/ 695325 w 897732"/>
              <a:gd name="connsiteY8" fmla="*/ 159544 h 578644"/>
              <a:gd name="connsiteX9" fmla="*/ 742950 w 897732"/>
              <a:gd name="connsiteY9" fmla="*/ 140494 h 578644"/>
              <a:gd name="connsiteX10" fmla="*/ 788194 w 897732"/>
              <a:gd name="connsiteY10" fmla="*/ 114300 h 578644"/>
              <a:gd name="connsiteX11" fmla="*/ 821532 w 897732"/>
              <a:gd name="connsiteY11" fmla="*/ 88106 h 578644"/>
              <a:gd name="connsiteX12" fmla="*/ 838200 w 897732"/>
              <a:gd name="connsiteY12" fmla="*/ 69056 h 578644"/>
              <a:gd name="connsiteX13" fmla="*/ 869157 w 897732"/>
              <a:gd name="connsiteY13" fmla="*/ 38100 h 578644"/>
              <a:gd name="connsiteX14" fmla="*/ 897732 w 897732"/>
              <a:gd name="connsiteY14" fmla="*/ 0 h 578644"/>
              <a:gd name="connsiteX15" fmla="*/ 666750 w 897732"/>
              <a:gd name="connsiteY15" fmla="*/ 578644 h 578644"/>
              <a:gd name="connsiteX16" fmla="*/ 633413 w 897732"/>
              <a:gd name="connsiteY16" fmla="*/ 569119 h 578644"/>
              <a:gd name="connsiteX17" fmla="*/ 609600 w 897732"/>
              <a:gd name="connsiteY17" fmla="*/ 542925 h 578644"/>
              <a:gd name="connsiteX18" fmla="*/ 592932 w 897732"/>
              <a:gd name="connsiteY18" fmla="*/ 507206 h 578644"/>
              <a:gd name="connsiteX19" fmla="*/ 576263 w 897732"/>
              <a:gd name="connsiteY19" fmla="*/ 473869 h 578644"/>
              <a:gd name="connsiteX20" fmla="*/ 547688 w 897732"/>
              <a:gd name="connsiteY20" fmla="*/ 428625 h 578644"/>
              <a:gd name="connsiteX21" fmla="*/ 516732 w 897732"/>
              <a:gd name="connsiteY21" fmla="*/ 388144 h 578644"/>
              <a:gd name="connsiteX22" fmla="*/ 488157 w 897732"/>
              <a:gd name="connsiteY22" fmla="*/ 350044 h 578644"/>
              <a:gd name="connsiteX23" fmla="*/ 457200 w 897732"/>
              <a:gd name="connsiteY23" fmla="*/ 321469 h 578644"/>
              <a:gd name="connsiteX24" fmla="*/ 407194 w 897732"/>
              <a:gd name="connsiteY24" fmla="*/ 285750 h 578644"/>
              <a:gd name="connsiteX25" fmla="*/ 335757 w 897732"/>
              <a:gd name="connsiteY25" fmla="*/ 242888 h 578644"/>
              <a:gd name="connsiteX26" fmla="*/ 247650 w 897732"/>
              <a:gd name="connsiteY26" fmla="*/ 192881 h 578644"/>
              <a:gd name="connsiteX27" fmla="*/ 140494 w 897732"/>
              <a:gd name="connsiteY27" fmla="*/ 140494 h 578644"/>
              <a:gd name="connsiteX28" fmla="*/ 40482 w 897732"/>
              <a:gd name="connsiteY28" fmla="*/ 92869 h 578644"/>
              <a:gd name="connsiteX29" fmla="*/ 21432 w 897732"/>
              <a:gd name="connsiteY29" fmla="*/ 83344 h 578644"/>
              <a:gd name="connsiteX30" fmla="*/ 7144 w 897732"/>
              <a:gd name="connsiteY30" fmla="*/ 66675 h 578644"/>
              <a:gd name="connsiteX31" fmla="*/ 0 w 897732"/>
              <a:gd name="connsiteY31" fmla="*/ 45244 h 578644"/>
              <a:gd name="connsiteX32" fmla="*/ 0 w 897732"/>
              <a:gd name="connsiteY32" fmla="*/ 35719 h 578644"/>
              <a:gd name="connsiteX33" fmla="*/ 7144 w 897732"/>
              <a:gd name="connsiteY33" fmla="*/ 28575 h 578644"/>
              <a:gd name="connsiteX34" fmla="*/ 30957 w 897732"/>
              <a:gd name="connsiteY34" fmla="*/ 30956 h 578644"/>
              <a:gd name="connsiteX35" fmla="*/ 73819 w 897732"/>
              <a:gd name="connsiteY35" fmla="*/ 40481 h 578644"/>
              <a:gd name="connsiteX36" fmla="*/ 161925 w 897732"/>
              <a:gd name="connsiteY36" fmla="*/ 64294 h 578644"/>
              <a:gd name="connsiteX37" fmla="*/ 214313 w 897732"/>
              <a:gd name="connsiteY37" fmla="*/ 78581 h 578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897732" h="578644">
                <a:moveTo>
                  <a:pt x="214313" y="78581"/>
                </a:moveTo>
                <a:lnTo>
                  <a:pt x="359569" y="119063"/>
                </a:lnTo>
                <a:lnTo>
                  <a:pt x="483394" y="152400"/>
                </a:lnTo>
                <a:lnTo>
                  <a:pt x="550069" y="171450"/>
                </a:lnTo>
                <a:lnTo>
                  <a:pt x="566738" y="173831"/>
                </a:lnTo>
                <a:lnTo>
                  <a:pt x="592932" y="173831"/>
                </a:lnTo>
                <a:lnTo>
                  <a:pt x="633413" y="171450"/>
                </a:lnTo>
                <a:lnTo>
                  <a:pt x="664369" y="166688"/>
                </a:lnTo>
                <a:lnTo>
                  <a:pt x="695325" y="159544"/>
                </a:lnTo>
                <a:lnTo>
                  <a:pt x="742950" y="140494"/>
                </a:lnTo>
                <a:lnTo>
                  <a:pt x="788194" y="114300"/>
                </a:lnTo>
                <a:lnTo>
                  <a:pt x="821532" y="88106"/>
                </a:lnTo>
                <a:lnTo>
                  <a:pt x="838200" y="69056"/>
                </a:lnTo>
                <a:lnTo>
                  <a:pt x="869157" y="38100"/>
                </a:lnTo>
                <a:lnTo>
                  <a:pt x="897732" y="0"/>
                </a:lnTo>
                <a:lnTo>
                  <a:pt x="666750" y="578644"/>
                </a:lnTo>
                <a:lnTo>
                  <a:pt x="633413" y="569119"/>
                </a:lnTo>
                <a:lnTo>
                  <a:pt x="609600" y="542925"/>
                </a:lnTo>
                <a:lnTo>
                  <a:pt x="592932" y="507206"/>
                </a:lnTo>
                <a:lnTo>
                  <a:pt x="576263" y="473869"/>
                </a:lnTo>
                <a:lnTo>
                  <a:pt x="547688" y="428625"/>
                </a:lnTo>
                <a:lnTo>
                  <a:pt x="516732" y="388144"/>
                </a:lnTo>
                <a:lnTo>
                  <a:pt x="488157" y="350044"/>
                </a:lnTo>
                <a:lnTo>
                  <a:pt x="457200" y="321469"/>
                </a:lnTo>
                <a:lnTo>
                  <a:pt x="407194" y="285750"/>
                </a:lnTo>
                <a:lnTo>
                  <a:pt x="335757" y="242888"/>
                </a:lnTo>
                <a:lnTo>
                  <a:pt x="247650" y="192881"/>
                </a:lnTo>
                <a:lnTo>
                  <a:pt x="140494" y="140494"/>
                </a:lnTo>
                <a:lnTo>
                  <a:pt x="40482" y="92869"/>
                </a:lnTo>
                <a:lnTo>
                  <a:pt x="21432" y="83344"/>
                </a:lnTo>
                <a:lnTo>
                  <a:pt x="7144" y="66675"/>
                </a:lnTo>
                <a:lnTo>
                  <a:pt x="0" y="45244"/>
                </a:lnTo>
                <a:lnTo>
                  <a:pt x="0" y="35719"/>
                </a:lnTo>
                <a:lnTo>
                  <a:pt x="7144" y="28575"/>
                </a:lnTo>
                <a:lnTo>
                  <a:pt x="30957" y="30956"/>
                </a:lnTo>
                <a:lnTo>
                  <a:pt x="73819" y="40481"/>
                </a:lnTo>
                <a:lnTo>
                  <a:pt x="161925" y="64294"/>
                </a:lnTo>
                <a:lnTo>
                  <a:pt x="214313" y="785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99767C9D-8FAB-9843-8EDB-58F500F0A5C4}"/>
              </a:ext>
            </a:extLst>
          </p:cNvPr>
          <p:cNvSpPr/>
          <p:nvPr/>
        </p:nvSpPr>
        <p:spPr>
          <a:xfrm>
            <a:off x="4148138" y="3314700"/>
            <a:ext cx="1360487" cy="1066800"/>
          </a:xfrm>
          <a:custGeom>
            <a:avLst/>
            <a:gdLst>
              <a:gd name="connsiteX0" fmla="*/ 742950 w 1359693"/>
              <a:gd name="connsiteY0" fmla="*/ 431006 h 1066800"/>
              <a:gd name="connsiteX1" fmla="*/ 866775 w 1359693"/>
              <a:gd name="connsiteY1" fmla="*/ 316706 h 1066800"/>
              <a:gd name="connsiteX2" fmla="*/ 992981 w 1359693"/>
              <a:gd name="connsiteY2" fmla="*/ 192881 h 1066800"/>
              <a:gd name="connsiteX3" fmla="*/ 1095375 w 1359693"/>
              <a:gd name="connsiteY3" fmla="*/ 88106 h 1066800"/>
              <a:gd name="connsiteX4" fmla="*/ 1169193 w 1359693"/>
              <a:gd name="connsiteY4" fmla="*/ 0 h 1066800"/>
              <a:gd name="connsiteX5" fmla="*/ 1359693 w 1359693"/>
              <a:gd name="connsiteY5" fmla="*/ 197644 h 1066800"/>
              <a:gd name="connsiteX6" fmla="*/ 1250156 w 1359693"/>
              <a:gd name="connsiteY6" fmla="*/ 280988 h 1066800"/>
              <a:gd name="connsiteX7" fmla="*/ 1119187 w 1359693"/>
              <a:gd name="connsiteY7" fmla="*/ 383381 h 1066800"/>
              <a:gd name="connsiteX8" fmla="*/ 1009650 w 1359693"/>
              <a:gd name="connsiteY8" fmla="*/ 473869 h 1066800"/>
              <a:gd name="connsiteX9" fmla="*/ 871537 w 1359693"/>
              <a:gd name="connsiteY9" fmla="*/ 571500 h 1066800"/>
              <a:gd name="connsiteX10" fmla="*/ 714375 w 1359693"/>
              <a:gd name="connsiteY10" fmla="*/ 681038 h 1066800"/>
              <a:gd name="connsiteX11" fmla="*/ 578643 w 1359693"/>
              <a:gd name="connsiteY11" fmla="*/ 766763 h 1066800"/>
              <a:gd name="connsiteX12" fmla="*/ 438150 w 1359693"/>
              <a:gd name="connsiteY12" fmla="*/ 852488 h 1066800"/>
              <a:gd name="connsiteX13" fmla="*/ 254793 w 1359693"/>
              <a:gd name="connsiteY13" fmla="*/ 954881 h 1066800"/>
              <a:gd name="connsiteX14" fmla="*/ 114300 w 1359693"/>
              <a:gd name="connsiteY14" fmla="*/ 1026319 h 1066800"/>
              <a:gd name="connsiteX15" fmla="*/ 33337 w 1359693"/>
              <a:gd name="connsiteY15" fmla="*/ 1064419 h 1066800"/>
              <a:gd name="connsiteX16" fmla="*/ 11906 w 1359693"/>
              <a:gd name="connsiteY16" fmla="*/ 1066800 h 1066800"/>
              <a:gd name="connsiteX17" fmla="*/ 2381 w 1359693"/>
              <a:gd name="connsiteY17" fmla="*/ 1062038 h 1066800"/>
              <a:gd name="connsiteX18" fmla="*/ 0 w 1359693"/>
              <a:gd name="connsiteY18" fmla="*/ 1054894 h 1066800"/>
              <a:gd name="connsiteX19" fmla="*/ 4762 w 1359693"/>
              <a:gd name="connsiteY19" fmla="*/ 1031081 h 1066800"/>
              <a:gd name="connsiteX20" fmla="*/ 16668 w 1359693"/>
              <a:gd name="connsiteY20" fmla="*/ 1007269 h 1066800"/>
              <a:gd name="connsiteX21" fmla="*/ 107156 w 1359693"/>
              <a:gd name="connsiteY21" fmla="*/ 945356 h 1066800"/>
              <a:gd name="connsiteX22" fmla="*/ 350043 w 1359693"/>
              <a:gd name="connsiteY22" fmla="*/ 762000 h 1066800"/>
              <a:gd name="connsiteX23" fmla="*/ 609600 w 1359693"/>
              <a:gd name="connsiteY23" fmla="*/ 552450 h 1066800"/>
              <a:gd name="connsiteX24" fmla="*/ 742950 w 1359693"/>
              <a:gd name="connsiteY24" fmla="*/ 431006 h 106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59693" h="1066800">
                <a:moveTo>
                  <a:pt x="742950" y="431006"/>
                </a:moveTo>
                <a:lnTo>
                  <a:pt x="866775" y="316706"/>
                </a:lnTo>
                <a:lnTo>
                  <a:pt x="992981" y="192881"/>
                </a:lnTo>
                <a:lnTo>
                  <a:pt x="1095375" y="88106"/>
                </a:lnTo>
                <a:lnTo>
                  <a:pt x="1169193" y="0"/>
                </a:lnTo>
                <a:lnTo>
                  <a:pt x="1359693" y="197644"/>
                </a:lnTo>
                <a:lnTo>
                  <a:pt x="1250156" y="280988"/>
                </a:lnTo>
                <a:lnTo>
                  <a:pt x="1119187" y="383381"/>
                </a:lnTo>
                <a:lnTo>
                  <a:pt x="1009650" y="473869"/>
                </a:lnTo>
                <a:lnTo>
                  <a:pt x="871537" y="571500"/>
                </a:lnTo>
                <a:lnTo>
                  <a:pt x="714375" y="681038"/>
                </a:lnTo>
                <a:lnTo>
                  <a:pt x="578643" y="766763"/>
                </a:lnTo>
                <a:lnTo>
                  <a:pt x="438150" y="852488"/>
                </a:lnTo>
                <a:lnTo>
                  <a:pt x="254793" y="954881"/>
                </a:lnTo>
                <a:lnTo>
                  <a:pt x="114300" y="1026319"/>
                </a:lnTo>
                <a:lnTo>
                  <a:pt x="33337" y="1064419"/>
                </a:lnTo>
                <a:lnTo>
                  <a:pt x="11906" y="1066800"/>
                </a:lnTo>
                <a:lnTo>
                  <a:pt x="2381" y="1062038"/>
                </a:lnTo>
                <a:lnTo>
                  <a:pt x="0" y="1054894"/>
                </a:lnTo>
                <a:lnTo>
                  <a:pt x="4762" y="1031081"/>
                </a:lnTo>
                <a:lnTo>
                  <a:pt x="16668" y="1007269"/>
                </a:lnTo>
                <a:lnTo>
                  <a:pt x="107156" y="945356"/>
                </a:lnTo>
                <a:lnTo>
                  <a:pt x="350043" y="762000"/>
                </a:lnTo>
                <a:lnTo>
                  <a:pt x="609600" y="552450"/>
                </a:lnTo>
                <a:lnTo>
                  <a:pt x="742950" y="4310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9D47C43B-AA7F-D84B-8959-E03C3ECBA73E}"/>
              </a:ext>
            </a:extLst>
          </p:cNvPr>
          <p:cNvSpPr/>
          <p:nvPr/>
        </p:nvSpPr>
        <p:spPr>
          <a:xfrm>
            <a:off x="3767138" y="3752850"/>
            <a:ext cx="1941512" cy="1657350"/>
          </a:xfrm>
          <a:custGeom>
            <a:avLst/>
            <a:gdLst>
              <a:gd name="connsiteX0" fmla="*/ 1328737 w 1940718"/>
              <a:gd name="connsiteY0" fmla="*/ 595313 h 1657350"/>
              <a:gd name="connsiteX1" fmla="*/ 1495425 w 1940718"/>
              <a:gd name="connsiteY1" fmla="*/ 426244 h 1657350"/>
              <a:gd name="connsiteX2" fmla="*/ 1654968 w 1940718"/>
              <a:gd name="connsiteY2" fmla="*/ 254794 h 1657350"/>
              <a:gd name="connsiteX3" fmla="*/ 1874043 w 1940718"/>
              <a:gd name="connsiteY3" fmla="*/ 0 h 1657350"/>
              <a:gd name="connsiteX4" fmla="*/ 1940718 w 1940718"/>
              <a:gd name="connsiteY4" fmla="*/ 311944 h 1657350"/>
              <a:gd name="connsiteX5" fmla="*/ 1809750 w 1940718"/>
              <a:gd name="connsiteY5" fmla="*/ 428625 h 1657350"/>
              <a:gd name="connsiteX6" fmla="*/ 1635918 w 1940718"/>
              <a:gd name="connsiteY6" fmla="*/ 595313 h 1657350"/>
              <a:gd name="connsiteX7" fmla="*/ 1443037 w 1940718"/>
              <a:gd name="connsiteY7" fmla="*/ 757238 h 1657350"/>
              <a:gd name="connsiteX8" fmla="*/ 1243012 w 1940718"/>
              <a:gd name="connsiteY8" fmla="*/ 919163 h 1657350"/>
              <a:gd name="connsiteX9" fmla="*/ 1004887 w 1940718"/>
              <a:gd name="connsiteY9" fmla="*/ 1090613 h 1657350"/>
              <a:gd name="connsiteX10" fmla="*/ 790575 w 1940718"/>
              <a:gd name="connsiteY10" fmla="*/ 1233488 h 1657350"/>
              <a:gd name="connsiteX11" fmla="*/ 547687 w 1940718"/>
              <a:gd name="connsiteY11" fmla="*/ 1383506 h 1657350"/>
              <a:gd name="connsiteX12" fmla="*/ 321468 w 1940718"/>
              <a:gd name="connsiteY12" fmla="*/ 1509713 h 1657350"/>
              <a:gd name="connsiteX13" fmla="*/ 107156 w 1940718"/>
              <a:gd name="connsiteY13" fmla="*/ 1616869 h 1657350"/>
              <a:gd name="connsiteX14" fmla="*/ 30956 w 1940718"/>
              <a:gd name="connsiteY14" fmla="*/ 1654969 h 1657350"/>
              <a:gd name="connsiteX15" fmla="*/ 16668 w 1940718"/>
              <a:gd name="connsiteY15" fmla="*/ 1657350 h 1657350"/>
              <a:gd name="connsiteX16" fmla="*/ 9525 w 1940718"/>
              <a:gd name="connsiteY16" fmla="*/ 1654969 h 1657350"/>
              <a:gd name="connsiteX17" fmla="*/ 2381 w 1940718"/>
              <a:gd name="connsiteY17" fmla="*/ 1650206 h 1657350"/>
              <a:gd name="connsiteX18" fmla="*/ 0 w 1940718"/>
              <a:gd name="connsiteY18" fmla="*/ 1635919 h 1657350"/>
              <a:gd name="connsiteX19" fmla="*/ 7143 w 1940718"/>
              <a:gd name="connsiteY19" fmla="*/ 1607344 h 1657350"/>
              <a:gd name="connsiteX20" fmla="*/ 14287 w 1940718"/>
              <a:gd name="connsiteY20" fmla="*/ 1595438 h 1657350"/>
              <a:gd name="connsiteX21" fmla="*/ 114300 w 1940718"/>
              <a:gd name="connsiteY21" fmla="*/ 1533525 h 1657350"/>
              <a:gd name="connsiteX22" fmla="*/ 304800 w 1940718"/>
              <a:gd name="connsiteY22" fmla="*/ 1412081 h 1657350"/>
              <a:gd name="connsiteX23" fmla="*/ 466725 w 1940718"/>
              <a:gd name="connsiteY23" fmla="*/ 1300163 h 1657350"/>
              <a:gd name="connsiteX24" fmla="*/ 688181 w 1940718"/>
              <a:gd name="connsiteY24" fmla="*/ 1140619 h 1657350"/>
              <a:gd name="connsiteX25" fmla="*/ 852487 w 1940718"/>
              <a:gd name="connsiteY25" fmla="*/ 1012031 h 1657350"/>
              <a:gd name="connsiteX26" fmla="*/ 1021556 w 1940718"/>
              <a:gd name="connsiteY26" fmla="*/ 873919 h 1657350"/>
              <a:gd name="connsiteX27" fmla="*/ 1157287 w 1940718"/>
              <a:gd name="connsiteY27" fmla="*/ 754856 h 1657350"/>
              <a:gd name="connsiteX28" fmla="*/ 1328737 w 1940718"/>
              <a:gd name="connsiteY28" fmla="*/ 595313 h 1657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940718" h="1657350">
                <a:moveTo>
                  <a:pt x="1328737" y="595313"/>
                </a:moveTo>
                <a:lnTo>
                  <a:pt x="1495425" y="426244"/>
                </a:lnTo>
                <a:lnTo>
                  <a:pt x="1654968" y="254794"/>
                </a:lnTo>
                <a:lnTo>
                  <a:pt x="1874043" y="0"/>
                </a:lnTo>
                <a:lnTo>
                  <a:pt x="1940718" y="311944"/>
                </a:lnTo>
                <a:lnTo>
                  <a:pt x="1809750" y="428625"/>
                </a:lnTo>
                <a:lnTo>
                  <a:pt x="1635918" y="595313"/>
                </a:lnTo>
                <a:lnTo>
                  <a:pt x="1443037" y="757238"/>
                </a:lnTo>
                <a:lnTo>
                  <a:pt x="1243012" y="919163"/>
                </a:lnTo>
                <a:lnTo>
                  <a:pt x="1004887" y="1090613"/>
                </a:lnTo>
                <a:lnTo>
                  <a:pt x="790575" y="1233488"/>
                </a:lnTo>
                <a:lnTo>
                  <a:pt x="547687" y="1383506"/>
                </a:lnTo>
                <a:lnTo>
                  <a:pt x="321468" y="1509713"/>
                </a:lnTo>
                <a:lnTo>
                  <a:pt x="107156" y="1616869"/>
                </a:lnTo>
                <a:lnTo>
                  <a:pt x="30956" y="1654969"/>
                </a:lnTo>
                <a:lnTo>
                  <a:pt x="16668" y="1657350"/>
                </a:lnTo>
                <a:lnTo>
                  <a:pt x="9525" y="1654969"/>
                </a:lnTo>
                <a:lnTo>
                  <a:pt x="2381" y="1650206"/>
                </a:lnTo>
                <a:lnTo>
                  <a:pt x="0" y="1635919"/>
                </a:lnTo>
                <a:lnTo>
                  <a:pt x="7143" y="1607344"/>
                </a:lnTo>
                <a:lnTo>
                  <a:pt x="14287" y="1595438"/>
                </a:lnTo>
                <a:lnTo>
                  <a:pt x="114300" y="1533525"/>
                </a:lnTo>
                <a:lnTo>
                  <a:pt x="304800" y="1412081"/>
                </a:lnTo>
                <a:lnTo>
                  <a:pt x="466725" y="1300163"/>
                </a:lnTo>
                <a:lnTo>
                  <a:pt x="688181" y="1140619"/>
                </a:lnTo>
                <a:lnTo>
                  <a:pt x="852487" y="1012031"/>
                </a:lnTo>
                <a:lnTo>
                  <a:pt x="1021556" y="873919"/>
                </a:lnTo>
                <a:lnTo>
                  <a:pt x="1157287" y="754856"/>
                </a:lnTo>
                <a:lnTo>
                  <a:pt x="1328737" y="59531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154F739C-B4B1-F840-99B1-12A1544A3F77}"/>
              </a:ext>
            </a:extLst>
          </p:cNvPr>
          <p:cNvSpPr/>
          <p:nvPr/>
        </p:nvSpPr>
        <p:spPr>
          <a:xfrm>
            <a:off x="5746750" y="3827463"/>
            <a:ext cx="1757363" cy="1544637"/>
          </a:xfrm>
          <a:custGeom>
            <a:avLst/>
            <a:gdLst>
              <a:gd name="connsiteX0" fmla="*/ 423863 w 1757363"/>
              <a:gd name="connsiteY0" fmla="*/ 621506 h 1545431"/>
              <a:gd name="connsiteX1" fmla="*/ 357188 w 1757363"/>
              <a:gd name="connsiteY1" fmla="*/ 533400 h 1545431"/>
              <a:gd name="connsiteX2" fmla="*/ 302419 w 1757363"/>
              <a:gd name="connsiteY2" fmla="*/ 461962 h 1545431"/>
              <a:gd name="connsiteX3" fmla="*/ 250032 w 1757363"/>
              <a:gd name="connsiteY3" fmla="*/ 400050 h 1545431"/>
              <a:gd name="connsiteX4" fmla="*/ 209550 w 1757363"/>
              <a:gd name="connsiteY4" fmla="*/ 352425 h 1545431"/>
              <a:gd name="connsiteX5" fmla="*/ 145257 w 1757363"/>
              <a:gd name="connsiteY5" fmla="*/ 280987 h 1545431"/>
              <a:gd name="connsiteX6" fmla="*/ 57150 w 1757363"/>
              <a:gd name="connsiteY6" fmla="*/ 200025 h 1545431"/>
              <a:gd name="connsiteX7" fmla="*/ 0 w 1757363"/>
              <a:gd name="connsiteY7" fmla="*/ 0 h 1545431"/>
              <a:gd name="connsiteX8" fmla="*/ 71438 w 1757363"/>
              <a:gd name="connsiteY8" fmla="*/ 50006 h 1545431"/>
              <a:gd name="connsiteX9" fmla="*/ 130969 w 1757363"/>
              <a:gd name="connsiteY9" fmla="*/ 111919 h 1545431"/>
              <a:gd name="connsiteX10" fmla="*/ 280988 w 1757363"/>
              <a:gd name="connsiteY10" fmla="*/ 271462 h 1545431"/>
              <a:gd name="connsiteX11" fmla="*/ 428625 w 1757363"/>
              <a:gd name="connsiteY11" fmla="*/ 423862 h 1545431"/>
              <a:gd name="connsiteX12" fmla="*/ 583407 w 1757363"/>
              <a:gd name="connsiteY12" fmla="*/ 578644 h 1545431"/>
              <a:gd name="connsiteX13" fmla="*/ 704850 w 1757363"/>
              <a:gd name="connsiteY13" fmla="*/ 700087 h 1545431"/>
              <a:gd name="connsiteX14" fmla="*/ 847725 w 1757363"/>
              <a:gd name="connsiteY14" fmla="*/ 835819 h 1545431"/>
              <a:gd name="connsiteX15" fmla="*/ 1031082 w 1757363"/>
              <a:gd name="connsiteY15" fmla="*/ 1002506 h 1545431"/>
              <a:gd name="connsiteX16" fmla="*/ 1181100 w 1757363"/>
              <a:gd name="connsiteY16" fmla="*/ 1119187 h 1545431"/>
              <a:gd name="connsiteX17" fmla="*/ 1376363 w 1757363"/>
              <a:gd name="connsiteY17" fmla="*/ 1257300 h 1545431"/>
              <a:gd name="connsiteX18" fmla="*/ 1550194 w 1757363"/>
              <a:gd name="connsiteY18" fmla="*/ 1369219 h 1545431"/>
              <a:gd name="connsiteX19" fmla="*/ 1714500 w 1757363"/>
              <a:gd name="connsiteY19" fmla="*/ 1471612 h 1545431"/>
              <a:gd name="connsiteX20" fmla="*/ 1733550 w 1757363"/>
              <a:gd name="connsiteY20" fmla="*/ 1483519 h 1545431"/>
              <a:gd name="connsiteX21" fmla="*/ 1743075 w 1757363"/>
              <a:gd name="connsiteY21" fmla="*/ 1490662 h 1545431"/>
              <a:gd name="connsiteX22" fmla="*/ 1752600 w 1757363"/>
              <a:gd name="connsiteY22" fmla="*/ 1500187 h 1545431"/>
              <a:gd name="connsiteX23" fmla="*/ 1757363 w 1757363"/>
              <a:gd name="connsiteY23" fmla="*/ 1509712 h 1545431"/>
              <a:gd name="connsiteX24" fmla="*/ 1757363 w 1757363"/>
              <a:gd name="connsiteY24" fmla="*/ 1521619 h 1545431"/>
              <a:gd name="connsiteX25" fmla="*/ 1747838 w 1757363"/>
              <a:gd name="connsiteY25" fmla="*/ 1535906 h 1545431"/>
              <a:gd name="connsiteX26" fmla="*/ 1721644 w 1757363"/>
              <a:gd name="connsiteY26" fmla="*/ 1545431 h 1545431"/>
              <a:gd name="connsiteX27" fmla="*/ 1669257 w 1757363"/>
              <a:gd name="connsiteY27" fmla="*/ 1543050 h 1545431"/>
              <a:gd name="connsiteX28" fmla="*/ 1554957 w 1757363"/>
              <a:gd name="connsiteY28" fmla="*/ 1531144 h 1545431"/>
              <a:gd name="connsiteX29" fmla="*/ 1338263 w 1757363"/>
              <a:gd name="connsiteY29" fmla="*/ 1507331 h 1545431"/>
              <a:gd name="connsiteX30" fmla="*/ 1071563 w 1757363"/>
              <a:gd name="connsiteY30" fmla="*/ 1478756 h 1545431"/>
              <a:gd name="connsiteX31" fmla="*/ 1016794 w 1757363"/>
              <a:gd name="connsiteY31" fmla="*/ 1471612 h 1545431"/>
              <a:gd name="connsiteX32" fmla="*/ 985838 w 1757363"/>
              <a:gd name="connsiteY32" fmla="*/ 1462087 h 1545431"/>
              <a:gd name="connsiteX33" fmla="*/ 952500 w 1757363"/>
              <a:gd name="connsiteY33" fmla="*/ 1440656 h 1545431"/>
              <a:gd name="connsiteX34" fmla="*/ 931069 w 1757363"/>
              <a:gd name="connsiteY34" fmla="*/ 1416844 h 1545431"/>
              <a:gd name="connsiteX35" fmla="*/ 907257 w 1757363"/>
              <a:gd name="connsiteY35" fmla="*/ 1373981 h 1545431"/>
              <a:gd name="connsiteX36" fmla="*/ 892969 w 1757363"/>
              <a:gd name="connsiteY36" fmla="*/ 1340644 h 1545431"/>
              <a:gd name="connsiteX37" fmla="*/ 807244 w 1757363"/>
              <a:gd name="connsiteY37" fmla="*/ 1197769 h 1545431"/>
              <a:gd name="connsiteX38" fmla="*/ 714375 w 1757363"/>
              <a:gd name="connsiteY38" fmla="*/ 1047750 h 1545431"/>
              <a:gd name="connsiteX39" fmla="*/ 607219 w 1757363"/>
              <a:gd name="connsiteY39" fmla="*/ 881062 h 1545431"/>
              <a:gd name="connsiteX40" fmla="*/ 492919 w 1757363"/>
              <a:gd name="connsiteY40" fmla="*/ 716756 h 1545431"/>
              <a:gd name="connsiteX41" fmla="*/ 423863 w 1757363"/>
              <a:gd name="connsiteY41" fmla="*/ 621506 h 1545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757363" h="1545431">
                <a:moveTo>
                  <a:pt x="423863" y="621506"/>
                </a:moveTo>
                <a:lnTo>
                  <a:pt x="357188" y="533400"/>
                </a:lnTo>
                <a:lnTo>
                  <a:pt x="302419" y="461962"/>
                </a:lnTo>
                <a:lnTo>
                  <a:pt x="250032" y="400050"/>
                </a:lnTo>
                <a:lnTo>
                  <a:pt x="209550" y="352425"/>
                </a:lnTo>
                <a:lnTo>
                  <a:pt x="145257" y="280987"/>
                </a:lnTo>
                <a:lnTo>
                  <a:pt x="57150" y="200025"/>
                </a:lnTo>
                <a:lnTo>
                  <a:pt x="0" y="0"/>
                </a:lnTo>
                <a:lnTo>
                  <a:pt x="71438" y="50006"/>
                </a:lnTo>
                <a:lnTo>
                  <a:pt x="130969" y="111919"/>
                </a:lnTo>
                <a:lnTo>
                  <a:pt x="280988" y="271462"/>
                </a:lnTo>
                <a:lnTo>
                  <a:pt x="428625" y="423862"/>
                </a:lnTo>
                <a:lnTo>
                  <a:pt x="583407" y="578644"/>
                </a:lnTo>
                <a:lnTo>
                  <a:pt x="704850" y="700087"/>
                </a:lnTo>
                <a:lnTo>
                  <a:pt x="847725" y="835819"/>
                </a:lnTo>
                <a:lnTo>
                  <a:pt x="1031082" y="1002506"/>
                </a:lnTo>
                <a:lnTo>
                  <a:pt x="1181100" y="1119187"/>
                </a:lnTo>
                <a:lnTo>
                  <a:pt x="1376363" y="1257300"/>
                </a:lnTo>
                <a:lnTo>
                  <a:pt x="1550194" y="1369219"/>
                </a:lnTo>
                <a:lnTo>
                  <a:pt x="1714500" y="1471612"/>
                </a:lnTo>
                <a:lnTo>
                  <a:pt x="1733550" y="1483519"/>
                </a:lnTo>
                <a:lnTo>
                  <a:pt x="1743075" y="1490662"/>
                </a:lnTo>
                <a:lnTo>
                  <a:pt x="1752600" y="1500187"/>
                </a:lnTo>
                <a:lnTo>
                  <a:pt x="1757363" y="1509712"/>
                </a:lnTo>
                <a:lnTo>
                  <a:pt x="1757363" y="1521619"/>
                </a:lnTo>
                <a:lnTo>
                  <a:pt x="1747838" y="1535906"/>
                </a:lnTo>
                <a:lnTo>
                  <a:pt x="1721644" y="1545431"/>
                </a:lnTo>
                <a:lnTo>
                  <a:pt x="1669257" y="1543050"/>
                </a:lnTo>
                <a:lnTo>
                  <a:pt x="1554957" y="1531144"/>
                </a:lnTo>
                <a:lnTo>
                  <a:pt x="1338263" y="1507331"/>
                </a:lnTo>
                <a:lnTo>
                  <a:pt x="1071563" y="1478756"/>
                </a:lnTo>
                <a:lnTo>
                  <a:pt x="1016794" y="1471612"/>
                </a:lnTo>
                <a:lnTo>
                  <a:pt x="985838" y="1462087"/>
                </a:lnTo>
                <a:lnTo>
                  <a:pt x="952500" y="1440656"/>
                </a:lnTo>
                <a:lnTo>
                  <a:pt x="931069" y="1416844"/>
                </a:lnTo>
                <a:lnTo>
                  <a:pt x="907257" y="1373981"/>
                </a:lnTo>
                <a:lnTo>
                  <a:pt x="892969" y="1340644"/>
                </a:lnTo>
                <a:lnTo>
                  <a:pt x="807244" y="1197769"/>
                </a:lnTo>
                <a:lnTo>
                  <a:pt x="714375" y="1047750"/>
                </a:lnTo>
                <a:lnTo>
                  <a:pt x="607219" y="881062"/>
                </a:lnTo>
                <a:lnTo>
                  <a:pt x="492919" y="716756"/>
                </a:lnTo>
                <a:lnTo>
                  <a:pt x="423863" y="6215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D77BC79-C2B1-4763-BD8A-DD2531E2E3DF}"/>
              </a:ext>
            </a:extLst>
          </p:cNvPr>
          <p:cNvGrpSpPr/>
          <p:nvPr/>
        </p:nvGrpSpPr>
        <p:grpSpPr>
          <a:xfrm>
            <a:off x="2870200" y="1357906"/>
            <a:ext cx="4656138" cy="4564062"/>
            <a:chOff x="3000375" y="1503363"/>
            <a:chExt cx="4656138" cy="4564062"/>
          </a:xfrm>
        </p:grpSpPr>
        <p:sp>
          <p:nvSpPr>
            <p:cNvPr id="21" name="フリーフォーム 2">
              <a:extLst>
                <a:ext uri="{FF2B5EF4-FFF2-40B4-BE49-F238E27FC236}">
                  <a16:creationId xmlns:a16="http://schemas.microsoft.com/office/drawing/2014/main" id="{5998012B-1A3D-41B9-89A9-A0369A5A87B5}"/>
                </a:ext>
              </a:extLst>
            </p:cNvPr>
            <p:cNvSpPr/>
            <p:nvPr/>
          </p:nvSpPr>
          <p:spPr>
            <a:xfrm>
              <a:off x="3211513" y="1952625"/>
              <a:ext cx="1217612" cy="385763"/>
            </a:xfrm>
            <a:custGeom>
              <a:avLst/>
              <a:gdLst>
                <a:gd name="connsiteX0" fmla="*/ 297657 w 1216819"/>
                <a:gd name="connsiteY0" fmla="*/ 335756 h 385763"/>
                <a:gd name="connsiteX1" fmla="*/ 400050 w 1216819"/>
                <a:gd name="connsiteY1" fmla="*/ 314325 h 385763"/>
                <a:gd name="connsiteX2" fmla="*/ 528638 w 1216819"/>
                <a:gd name="connsiteY2" fmla="*/ 283369 h 385763"/>
                <a:gd name="connsiteX3" fmla="*/ 654844 w 1216819"/>
                <a:gd name="connsiteY3" fmla="*/ 250031 h 385763"/>
                <a:gd name="connsiteX4" fmla="*/ 742950 w 1216819"/>
                <a:gd name="connsiteY4" fmla="*/ 223838 h 385763"/>
                <a:gd name="connsiteX5" fmla="*/ 764382 w 1216819"/>
                <a:gd name="connsiteY5" fmla="*/ 228600 h 385763"/>
                <a:gd name="connsiteX6" fmla="*/ 778669 w 1216819"/>
                <a:gd name="connsiteY6" fmla="*/ 238125 h 385763"/>
                <a:gd name="connsiteX7" fmla="*/ 785813 w 1216819"/>
                <a:gd name="connsiteY7" fmla="*/ 247650 h 385763"/>
                <a:gd name="connsiteX8" fmla="*/ 795338 w 1216819"/>
                <a:gd name="connsiteY8" fmla="*/ 261938 h 385763"/>
                <a:gd name="connsiteX9" fmla="*/ 1131094 w 1216819"/>
                <a:gd name="connsiteY9" fmla="*/ 328613 h 385763"/>
                <a:gd name="connsiteX10" fmla="*/ 1171575 w 1216819"/>
                <a:gd name="connsiteY10" fmla="*/ 292894 h 385763"/>
                <a:gd name="connsiteX11" fmla="*/ 1197769 w 1216819"/>
                <a:gd name="connsiteY11" fmla="*/ 264319 h 385763"/>
                <a:gd name="connsiteX12" fmla="*/ 1212057 w 1216819"/>
                <a:gd name="connsiteY12" fmla="*/ 240506 h 385763"/>
                <a:gd name="connsiteX13" fmla="*/ 1216819 w 1216819"/>
                <a:gd name="connsiteY13" fmla="*/ 221456 h 385763"/>
                <a:gd name="connsiteX14" fmla="*/ 1216819 w 1216819"/>
                <a:gd name="connsiteY14" fmla="*/ 207169 h 385763"/>
                <a:gd name="connsiteX15" fmla="*/ 1209675 w 1216819"/>
                <a:gd name="connsiteY15" fmla="*/ 190500 h 385763"/>
                <a:gd name="connsiteX16" fmla="*/ 1193007 w 1216819"/>
                <a:gd name="connsiteY16" fmla="*/ 176213 h 385763"/>
                <a:gd name="connsiteX17" fmla="*/ 1121569 w 1216819"/>
                <a:gd name="connsiteY17" fmla="*/ 130969 h 385763"/>
                <a:gd name="connsiteX18" fmla="*/ 1021557 w 1216819"/>
                <a:gd name="connsiteY18" fmla="*/ 73819 h 385763"/>
                <a:gd name="connsiteX19" fmla="*/ 907257 w 1216819"/>
                <a:gd name="connsiteY19" fmla="*/ 14288 h 385763"/>
                <a:gd name="connsiteX20" fmla="*/ 885825 w 1216819"/>
                <a:gd name="connsiteY20" fmla="*/ 2381 h 385763"/>
                <a:gd name="connsiteX21" fmla="*/ 864394 w 1216819"/>
                <a:gd name="connsiteY21" fmla="*/ 0 h 385763"/>
                <a:gd name="connsiteX22" fmla="*/ 831057 w 1216819"/>
                <a:gd name="connsiteY22" fmla="*/ 9525 h 385763"/>
                <a:gd name="connsiteX23" fmla="*/ 800100 w 1216819"/>
                <a:gd name="connsiteY23" fmla="*/ 35719 h 385763"/>
                <a:gd name="connsiteX24" fmla="*/ 783432 w 1216819"/>
                <a:gd name="connsiteY24" fmla="*/ 47625 h 385763"/>
                <a:gd name="connsiteX25" fmla="*/ 697707 w 1216819"/>
                <a:gd name="connsiteY25" fmla="*/ 78581 h 385763"/>
                <a:gd name="connsiteX26" fmla="*/ 509588 w 1216819"/>
                <a:gd name="connsiteY26" fmla="*/ 140494 h 385763"/>
                <a:gd name="connsiteX27" fmla="*/ 373857 w 1216819"/>
                <a:gd name="connsiteY27" fmla="*/ 169069 h 385763"/>
                <a:gd name="connsiteX28" fmla="*/ 230982 w 1216819"/>
                <a:gd name="connsiteY28" fmla="*/ 195263 h 385763"/>
                <a:gd name="connsiteX29" fmla="*/ 150019 w 1216819"/>
                <a:gd name="connsiteY29" fmla="*/ 200025 h 385763"/>
                <a:gd name="connsiteX30" fmla="*/ 64294 w 1216819"/>
                <a:gd name="connsiteY30" fmla="*/ 202406 h 385763"/>
                <a:gd name="connsiteX31" fmla="*/ 0 w 1216819"/>
                <a:gd name="connsiteY31" fmla="*/ 202406 h 385763"/>
                <a:gd name="connsiteX32" fmla="*/ 59532 w 1216819"/>
                <a:gd name="connsiteY32" fmla="*/ 385763 h 385763"/>
                <a:gd name="connsiteX33" fmla="*/ 297657 w 1216819"/>
                <a:gd name="connsiteY33" fmla="*/ 335756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16819" h="385763">
                  <a:moveTo>
                    <a:pt x="297657" y="335756"/>
                  </a:moveTo>
                  <a:lnTo>
                    <a:pt x="400050" y="314325"/>
                  </a:lnTo>
                  <a:lnTo>
                    <a:pt x="528638" y="283369"/>
                  </a:lnTo>
                  <a:lnTo>
                    <a:pt x="654844" y="250031"/>
                  </a:lnTo>
                  <a:lnTo>
                    <a:pt x="742950" y="223838"/>
                  </a:lnTo>
                  <a:lnTo>
                    <a:pt x="764382" y="228600"/>
                  </a:lnTo>
                  <a:lnTo>
                    <a:pt x="778669" y="238125"/>
                  </a:lnTo>
                  <a:lnTo>
                    <a:pt x="785813" y="247650"/>
                  </a:lnTo>
                  <a:lnTo>
                    <a:pt x="795338" y="261938"/>
                  </a:lnTo>
                  <a:lnTo>
                    <a:pt x="1131094" y="328613"/>
                  </a:lnTo>
                  <a:lnTo>
                    <a:pt x="1171575" y="292894"/>
                  </a:lnTo>
                  <a:lnTo>
                    <a:pt x="1197769" y="264319"/>
                  </a:lnTo>
                  <a:lnTo>
                    <a:pt x="1212057" y="240506"/>
                  </a:lnTo>
                  <a:lnTo>
                    <a:pt x="1216819" y="221456"/>
                  </a:lnTo>
                  <a:lnTo>
                    <a:pt x="1216819" y="207169"/>
                  </a:lnTo>
                  <a:lnTo>
                    <a:pt x="1209675" y="190500"/>
                  </a:lnTo>
                  <a:lnTo>
                    <a:pt x="1193007" y="176213"/>
                  </a:lnTo>
                  <a:lnTo>
                    <a:pt x="1121569" y="130969"/>
                  </a:lnTo>
                  <a:lnTo>
                    <a:pt x="1021557" y="73819"/>
                  </a:lnTo>
                  <a:lnTo>
                    <a:pt x="907257" y="14288"/>
                  </a:lnTo>
                  <a:lnTo>
                    <a:pt x="885825" y="2381"/>
                  </a:lnTo>
                  <a:lnTo>
                    <a:pt x="864394" y="0"/>
                  </a:lnTo>
                  <a:lnTo>
                    <a:pt x="831057" y="9525"/>
                  </a:lnTo>
                  <a:lnTo>
                    <a:pt x="800100" y="35719"/>
                  </a:lnTo>
                  <a:lnTo>
                    <a:pt x="783432" y="47625"/>
                  </a:lnTo>
                  <a:lnTo>
                    <a:pt x="697707" y="78581"/>
                  </a:lnTo>
                  <a:lnTo>
                    <a:pt x="509588" y="140494"/>
                  </a:lnTo>
                  <a:lnTo>
                    <a:pt x="373857" y="169069"/>
                  </a:lnTo>
                  <a:lnTo>
                    <a:pt x="230982" y="195263"/>
                  </a:lnTo>
                  <a:lnTo>
                    <a:pt x="150019" y="200025"/>
                  </a:lnTo>
                  <a:lnTo>
                    <a:pt x="64294" y="202406"/>
                  </a:lnTo>
                  <a:lnTo>
                    <a:pt x="0" y="202406"/>
                  </a:lnTo>
                  <a:lnTo>
                    <a:pt x="59532" y="385763"/>
                  </a:lnTo>
                  <a:lnTo>
                    <a:pt x="297657" y="335756"/>
                  </a:lnTo>
                  <a:close/>
                </a:path>
              </a:pathLst>
            </a:custGeom>
            <a:solidFill>
              <a:srgbClr val="2247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7">
              <a:extLst>
                <a:ext uri="{FF2B5EF4-FFF2-40B4-BE49-F238E27FC236}">
                  <a16:creationId xmlns:a16="http://schemas.microsoft.com/office/drawing/2014/main" id="{8A544D3F-CA53-4F43-A870-A08374191A2D}"/>
                </a:ext>
              </a:extLst>
            </p:cNvPr>
            <p:cNvSpPr/>
            <p:nvPr/>
          </p:nvSpPr>
          <p:spPr>
            <a:xfrm>
              <a:off x="4681538" y="1671638"/>
              <a:ext cx="690562" cy="823912"/>
            </a:xfrm>
            <a:custGeom>
              <a:avLst/>
              <a:gdLst>
                <a:gd name="connsiteX0" fmla="*/ 192881 w 690562"/>
                <a:gd name="connsiteY0" fmla="*/ 321468 h 823912"/>
                <a:gd name="connsiteX1" fmla="*/ 116681 w 690562"/>
                <a:gd name="connsiteY1" fmla="*/ 209550 h 823912"/>
                <a:gd name="connsiteX2" fmla="*/ 61912 w 690562"/>
                <a:gd name="connsiteY2" fmla="*/ 128587 h 823912"/>
                <a:gd name="connsiteX3" fmla="*/ 23812 w 690562"/>
                <a:gd name="connsiteY3" fmla="*/ 73818 h 823912"/>
                <a:gd name="connsiteX4" fmla="*/ 11906 w 690562"/>
                <a:gd name="connsiteY4" fmla="*/ 54768 h 823912"/>
                <a:gd name="connsiteX5" fmla="*/ 0 w 690562"/>
                <a:gd name="connsiteY5" fmla="*/ 28575 h 823912"/>
                <a:gd name="connsiteX6" fmla="*/ 0 w 690562"/>
                <a:gd name="connsiteY6" fmla="*/ 11906 h 823912"/>
                <a:gd name="connsiteX7" fmla="*/ 4762 w 690562"/>
                <a:gd name="connsiteY7" fmla="*/ 0 h 823912"/>
                <a:gd name="connsiteX8" fmla="*/ 4762 w 690562"/>
                <a:gd name="connsiteY8" fmla="*/ 0 h 823912"/>
                <a:gd name="connsiteX9" fmla="*/ 35718 w 690562"/>
                <a:gd name="connsiteY9" fmla="*/ 2381 h 823912"/>
                <a:gd name="connsiteX10" fmla="*/ 64293 w 690562"/>
                <a:gd name="connsiteY10" fmla="*/ 14287 h 823912"/>
                <a:gd name="connsiteX11" fmla="*/ 104775 w 690562"/>
                <a:gd name="connsiteY11" fmla="*/ 45243 h 823912"/>
                <a:gd name="connsiteX12" fmla="*/ 190500 w 690562"/>
                <a:gd name="connsiteY12" fmla="*/ 111918 h 823912"/>
                <a:gd name="connsiteX13" fmla="*/ 309562 w 690562"/>
                <a:gd name="connsiteY13" fmla="*/ 211931 h 823912"/>
                <a:gd name="connsiteX14" fmla="*/ 388143 w 690562"/>
                <a:gd name="connsiteY14" fmla="*/ 273843 h 823912"/>
                <a:gd name="connsiteX15" fmla="*/ 433387 w 690562"/>
                <a:gd name="connsiteY15" fmla="*/ 307181 h 823912"/>
                <a:gd name="connsiteX16" fmla="*/ 521493 w 690562"/>
                <a:gd name="connsiteY16" fmla="*/ 366712 h 823912"/>
                <a:gd name="connsiteX17" fmla="*/ 588168 w 690562"/>
                <a:gd name="connsiteY17" fmla="*/ 411956 h 823912"/>
                <a:gd name="connsiteX18" fmla="*/ 619125 w 690562"/>
                <a:gd name="connsiteY18" fmla="*/ 435768 h 823912"/>
                <a:gd name="connsiteX19" fmla="*/ 640556 w 690562"/>
                <a:gd name="connsiteY19" fmla="*/ 478631 h 823912"/>
                <a:gd name="connsiteX20" fmla="*/ 661987 w 690562"/>
                <a:gd name="connsiteY20" fmla="*/ 547687 h 823912"/>
                <a:gd name="connsiteX21" fmla="*/ 678656 w 690562"/>
                <a:gd name="connsiteY21" fmla="*/ 602456 h 823912"/>
                <a:gd name="connsiteX22" fmla="*/ 688181 w 690562"/>
                <a:gd name="connsiteY22" fmla="*/ 650081 h 823912"/>
                <a:gd name="connsiteX23" fmla="*/ 690562 w 690562"/>
                <a:gd name="connsiteY23" fmla="*/ 692943 h 823912"/>
                <a:gd name="connsiteX24" fmla="*/ 685800 w 690562"/>
                <a:gd name="connsiteY24" fmla="*/ 731043 h 823912"/>
                <a:gd name="connsiteX25" fmla="*/ 673893 w 690562"/>
                <a:gd name="connsiteY25" fmla="*/ 771525 h 823912"/>
                <a:gd name="connsiteX26" fmla="*/ 650081 w 690562"/>
                <a:gd name="connsiteY26" fmla="*/ 812006 h 823912"/>
                <a:gd name="connsiteX27" fmla="*/ 633412 w 690562"/>
                <a:gd name="connsiteY27" fmla="*/ 821531 h 823912"/>
                <a:gd name="connsiteX28" fmla="*/ 609600 w 690562"/>
                <a:gd name="connsiteY28" fmla="*/ 823912 h 823912"/>
                <a:gd name="connsiteX29" fmla="*/ 583406 w 690562"/>
                <a:gd name="connsiteY29" fmla="*/ 819150 h 823912"/>
                <a:gd name="connsiteX30" fmla="*/ 547687 w 690562"/>
                <a:gd name="connsiteY30" fmla="*/ 802481 h 823912"/>
                <a:gd name="connsiteX31" fmla="*/ 521493 w 690562"/>
                <a:gd name="connsiteY31" fmla="*/ 785812 h 823912"/>
                <a:gd name="connsiteX32" fmla="*/ 485775 w 690562"/>
                <a:gd name="connsiteY32" fmla="*/ 754856 h 823912"/>
                <a:gd name="connsiteX33" fmla="*/ 457200 w 690562"/>
                <a:gd name="connsiteY33" fmla="*/ 711993 h 823912"/>
                <a:gd name="connsiteX34" fmla="*/ 383381 w 690562"/>
                <a:gd name="connsiteY34" fmla="*/ 602456 h 823912"/>
                <a:gd name="connsiteX35" fmla="*/ 309562 w 690562"/>
                <a:gd name="connsiteY35" fmla="*/ 492918 h 823912"/>
                <a:gd name="connsiteX36" fmla="*/ 192881 w 690562"/>
                <a:gd name="connsiteY36" fmla="*/ 321468 h 823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90562" h="823912">
                  <a:moveTo>
                    <a:pt x="192881" y="321468"/>
                  </a:moveTo>
                  <a:lnTo>
                    <a:pt x="116681" y="209550"/>
                  </a:lnTo>
                  <a:lnTo>
                    <a:pt x="61912" y="128587"/>
                  </a:lnTo>
                  <a:lnTo>
                    <a:pt x="23812" y="73818"/>
                  </a:lnTo>
                  <a:lnTo>
                    <a:pt x="11906" y="54768"/>
                  </a:lnTo>
                  <a:lnTo>
                    <a:pt x="0" y="28575"/>
                  </a:lnTo>
                  <a:lnTo>
                    <a:pt x="0" y="11906"/>
                  </a:lnTo>
                  <a:lnTo>
                    <a:pt x="4762" y="0"/>
                  </a:lnTo>
                  <a:lnTo>
                    <a:pt x="4762" y="0"/>
                  </a:lnTo>
                  <a:lnTo>
                    <a:pt x="35718" y="2381"/>
                  </a:lnTo>
                  <a:lnTo>
                    <a:pt x="64293" y="14287"/>
                  </a:lnTo>
                  <a:lnTo>
                    <a:pt x="104775" y="45243"/>
                  </a:lnTo>
                  <a:lnTo>
                    <a:pt x="190500" y="111918"/>
                  </a:lnTo>
                  <a:lnTo>
                    <a:pt x="309562" y="211931"/>
                  </a:lnTo>
                  <a:lnTo>
                    <a:pt x="388143" y="273843"/>
                  </a:lnTo>
                  <a:lnTo>
                    <a:pt x="433387" y="307181"/>
                  </a:lnTo>
                  <a:lnTo>
                    <a:pt x="521493" y="366712"/>
                  </a:lnTo>
                  <a:lnTo>
                    <a:pt x="588168" y="411956"/>
                  </a:lnTo>
                  <a:lnTo>
                    <a:pt x="619125" y="435768"/>
                  </a:lnTo>
                  <a:lnTo>
                    <a:pt x="640556" y="478631"/>
                  </a:lnTo>
                  <a:lnTo>
                    <a:pt x="661987" y="547687"/>
                  </a:lnTo>
                  <a:lnTo>
                    <a:pt x="678656" y="602456"/>
                  </a:lnTo>
                  <a:lnTo>
                    <a:pt x="688181" y="650081"/>
                  </a:lnTo>
                  <a:lnTo>
                    <a:pt x="690562" y="692943"/>
                  </a:lnTo>
                  <a:lnTo>
                    <a:pt x="685800" y="731043"/>
                  </a:lnTo>
                  <a:lnTo>
                    <a:pt x="673893" y="771525"/>
                  </a:lnTo>
                  <a:lnTo>
                    <a:pt x="650081" y="812006"/>
                  </a:lnTo>
                  <a:lnTo>
                    <a:pt x="633412" y="821531"/>
                  </a:lnTo>
                  <a:lnTo>
                    <a:pt x="609600" y="823912"/>
                  </a:lnTo>
                  <a:lnTo>
                    <a:pt x="583406" y="819150"/>
                  </a:lnTo>
                  <a:lnTo>
                    <a:pt x="547687" y="802481"/>
                  </a:lnTo>
                  <a:lnTo>
                    <a:pt x="521493" y="785812"/>
                  </a:lnTo>
                  <a:lnTo>
                    <a:pt x="485775" y="754856"/>
                  </a:lnTo>
                  <a:lnTo>
                    <a:pt x="457200" y="711993"/>
                  </a:lnTo>
                  <a:lnTo>
                    <a:pt x="383381" y="602456"/>
                  </a:lnTo>
                  <a:lnTo>
                    <a:pt x="309562" y="492918"/>
                  </a:lnTo>
                  <a:lnTo>
                    <a:pt x="192881" y="3214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8">
              <a:extLst>
                <a:ext uri="{FF2B5EF4-FFF2-40B4-BE49-F238E27FC236}">
                  <a16:creationId xmlns:a16="http://schemas.microsoft.com/office/drawing/2014/main" id="{A2891936-0815-46BF-832E-C7812A2F3B08}"/>
                </a:ext>
              </a:extLst>
            </p:cNvPr>
            <p:cNvSpPr/>
            <p:nvPr/>
          </p:nvSpPr>
          <p:spPr>
            <a:xfrm>
              <a:off x="5700713" y="1503363"/>
              <a:ext cx="974725" cy="1173162"/>
            </a:xfrm>
            <a:custGeom>
              <a:avLst/>
              <a:gdLst>
                <a:gd name="connsiteX0" fmla="*/ 257175 w 973931"/>
                <a:gd name="connsiteY0" fmla="*/ 795337 h 1173956"/>
                <a:gd name="connsiteX1" fmla="*/ 383381 w 973931"/>
                <a:gd name="connsiteY1" fmla="*/ 607219 h 1173956"/>
                <a:gd name="connsiteX2" fmla="*/ 452437 w 973931"/>
                <a:gd name="connsiteY2" fmla="*/ 497681 h 1173956"/>
                <a:gd name="connsiteX3" fmla="*/ 533400 w 973931"/>
                <a:gd name="connsiteY3" fmla="*/ 359569 h 1173956"/>
                <a:gd name="connsiteX4" fmla="*/ 559593 w 973931"/>
                <a:gd name="connsiteY4" fmla="*/ 311944 h 1173956"/>
                <a:gd name="connsiteX5" fmla="*/ 566737 w 973931"/>
                <a:gd name="connsiteY5" fmla="*/ 288131 h 1173956"/>
                <a:gd name="connsiteX6" fmla="*/ 569118 w 973931"/>
                <a:gd name="connsiteY6" fmla="*/ 266700 h 1173956"/>
                <a:gd name="connsiteX7" fmla="*/ 569118 w 973931"/>
                <a:gd name="connsiteY7" fmla="*/ 242887 h 1173956"/>
                <a:gd name="connsiteX8" fmla="*/ 559593 w 973931"/>
                <a:gd name="connsiteY8" fmla="*/ 202406 h 1173956"/>
                <a:gd name="connsiteX9" fmla="*/ 542925 w 973931"/>
                <a:gd name="connsiteY9" fmla="*/ 178594 h 1173956"/>
                <a:gd name="connsiteX10" fmla="*/ 497681 w 973931"/>
                <a:gd name="connsiteY10" fmla="*/ 130969 h 1173956"/>
                <a:gd name="connsiteX11" fmla="*/ 471487 w 973931"/>
                <a:gd name="connsiteY11" fmla="*/ 104775 h 1173956"/>
                <a:gd name="connsiteX12" fmla="*/ 447675 w 973931"/>
                <a:gd name="connsiteY12" fmla="*/ 85725 h 1173956"/>
                <a:gd name="connsiteX13" fmla="*/ 428625 w 973931"/>
                <a:gd name="connsiteY13" fmla="*/ 76200 h 1173956"/>
                <a:gd name="connsiteX14" fmla="*/ 414337 w 973931"/>
                <a:gd name="connsiteY14" fmla="*/ 57150 h 1173956"/>
                <a:gd name="connsiteX15" fmla="*/ 402431 w 973931"/>
                <a:gd name="connsiteY15" fmla="*/ 28575 h 1173956"/>
                <a:gd name="connsiteX16" fmla="*/ 402431 w 973931"/>
                <a:gd name="connsiteY16" fmla="*/ 9525 h 1173956"/>
                <a:gd name="connsiteX17" fmla="*/ 414337 w 973931"/>
                <a:gd name="connsiteY17" fmla="*/ 0 h 1173956"/>
                <a:gd name="connsiteX18" fmla="*/ 435768 w 973931"/>
                <a:gd name="connsiteY18" fmla="*/ 0 h 1173956"/>
                <a:gd name="connsiteX19" fmla="*/ 464343 w 973931"/>
                <a:gd name="connsiteY19" fmla="*/ 4762 h 1173956"/>
                <a:gd name="connsiteX20" fmla="*/ 578643 w 973931"/>
                <a:gd name="connsiteY20" fmla="*/ 40481 h 1173956"/>
                <a:gd name="connsiteX21" fmla="*/ 697706 w 973931"/>
                <a:gd name="connsiteY21" fmla="*/ 88106 h 1173956"/>
                <a:gd name="connsiteX22" fmla="*/ 788193 w 973931"/>
                <a:gd name="connsiteY22" fmla="*/ 130969 h 1173956"/>
                <a:gd name="connsiteX23" fmla="*/ 862012 w 973931"/>
                <a:gd name="connsiteY23" fmla="*/ 171450 h 1173956"/>
                <a:gd name="connsiteX24" fmla="*/ 907256 w 973931"/>
                <a:gd name="connsiteY24" fmla="*/ 204787 h 1173956"/>
                <a:gd name="connsiteX25" fmla="*/ 945356 w 973931"/>
                <a:gd name="connsiteY25" fmla="*/ 238125 h 1173956"/>
                <a:gd name="connsiteX26" fmla="*/ 957262 w 973931"/>
                <a:gd name="connsiteY26" fmla="*/ 252412 h 1173956"/>
                <a:gd name="connsiteX27" fmla="*/ 966787 w 973931"/>
                <a:gd name="connsiteY27" fmla="*/ 269081 h 1173956"/>
                <a:gd name="connsiteX28" fmla="*/ 973931 w 973931"/>
                <a:gd name="connsiteY28" fmla="*/ 285750 h 1173956"/>
                <a:gd name="connsiteX29" fmla="*/ 973931 w 973931"/>
                <a:gd name="connsiteY29" fmla="*/ 307181 h 1173956"/>
                <a:gd name="connsiteX30" fmla="*/ 964406 w 973931"/>
                <a:gd name="connsiteY30" fmla="*/ 333375 h 1173956"/>
                <a:gd name="connsiteX31" fmla="*/ 942975 w 973931"/>
                <a:gd name="connsiteY31" fmla="*/ 359569 h 1173956"/>
                <a:gd name="connsiteX32" fmla="*/ 890587 w 973931"/>
                <a:gd name="connsiteY32" fmla="*/ 400050 h 1173956"/>
                <a:gd name="connsiteX33" fmla="*/ 826293 w 973931"/>
                <a:gd name="connsiteY33" fmla="*/ 447675 h 1173956"/>
                <a:gd name="connsiteX34" fmla="*/ 747712 w 973931"/>
                <a:gd name="connsiteY34" fmla="*/ 514350 h 1173956"/>
                <a:gd name="connsiteX35" fmla="*/ 607218 w 973931"/>
                <a:gd name="connsiteY35" fmla="*/ 633412 h 1173956"/>
                <a:gd name="connsiteX36" fmla="*/ 416718 w 973931"/>
                <a:gd name="connsiteY36" fmla="*/ 819150 h 1173956"/>
                <a:gd name="connsiteX37" fmla="*/ 233362 w 973931"/>
                <a:gd name="connsiteY37" fmla="*/ 1014412 h 1173956"/>
                <a:gd name="connsiteX38" fmla="*/ 85725 w 973931"/>
                <a:gd name="connsiteY38" fmla="*/ 1173956 h 1173956"/>
                <a:gd name="connsiteX39" fmla="*/ 0 w 973931"/>
                <a:gd name="connsiteY39" fmla="*/ 1171575 h 1173956"/>
                <a:gd name="connsiteX40" fmla="*/ 83343 w 973931"/>
                <a:gd name="connsiteY40" fmla="*/ 1042987 h 1173956"/>
                <a:gd name="connsiteX41" fmla="*/ 223837 w 973931"/>
                <a:gd name="connsiteY41" fmla="*/ 842962 h 1173956"/>
                <a:gd name="connsiteX42" fmla="*/ 257175 w 973931"/>
                <a:gd name="connsiteY42" fmla="*/ 795337 h 117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73931" h="1173956">
                  <a:moveTo>
                    <a:pt x="257175" y="795337"/>
                  </a:moveTo>
                  <a:lnTo>
                    <a:pt x="383381" y="607219"/>
                  </a:lnTo>
                  <a:lnTo>
                    <a:pt x="452437" y="497681"/>
                  </a:lnTo>
                  <a:lnTo>
                    <a:pt x="533400" y="359569"/>
                  </a:lnTo>
                  <a:lnTo>
                    <a:pt x="559593" y="311944"/>
                  </a:lnTo>
                  <a:lnTo>
                    <a:pt x="566737" y="288131"/>
                  </a:lnTo>
                  <a:lnTo>
                    <a:pt x="569118" y="266700"/>
                  </a:lnTo>
                  <a:lnTo>
                    <a:pt x="569118" y="242887"/>
                  </a:lnTo>
                  <a:lnTo>
                    <a:pt x="559593" y="202406"/>
                  </a:lnTo>
                  <a:lnTo>
                    <a:pt x="542925" y="178594"/>
                  </a:lnTo>
                  <a:lnTo>
                    <a:pt x="497681" y="130969"/>
                  </a:lnTo>
                  <a:lnTo>
                    <a:pt x="471487" y="104775"/>
                  </a:lnTo>
                  <a:lnTo>
                    <a:pt x="447675" y="85725"/>
                  </a:lnTo>
                  <a:lnTo>
                    <a:pt x="428625" y="76200"/>
                  </a:lnTo>
                  <a:lnTo>
                    <a:pt x="414337" y="57150"/>
                  </a:lnTo>
                  <a:lnTo>
                    <a:pt x="402431" y="28575"/>
                  </a:lnTo>
                  <a:lnTo>
                    <a:pt x="402431" y="9525"/>
                  </a:lnTo>
                  <a:lnTo>
                    <a:pt x="414337" y="0"/>
                  </a:lnTo>
                  <a:lnTo>
                    <a:pt x="435768" y="0"/>
                  </a:lnTo>
                  <a:lnTo>
                    <a:pt x="464343" y="4762"/>
                  </a:lnTo>
                  <a:lnTo>
                    <a:pt x="578643" y="40481"/>
                  </a:lnTo>
                  <a:lnTo>
                    <a:pt x="697706" y="88106"/>
                  </a:lnTo>
                  <a:lnTo>
                    <a:pt x="788193" y="130969"/>
                  </a:lnTo>
                  <a:lnTo>
                    <a:pt x="862012" y="171450"/>
                  </a:lnTo>
                  <a:lnTo>
                    <a:pt x="907256" y="204787"/>
                  </a:lnTo>
                  <a:lnTo>
                    <a:pt x="945356" y="238125"/>
                  </a:lnTo>
                  <a:lnTo>
                    <a:pt x="957262" y="252412"/>
                  </a:lnTo>
                  <a:lnTo>
                    <a:pt x="966787" y="269081"/>
                  </a:lnTo>
                  <a:lnTo>
                    <a:pt x="973931" y="285750"/>
                  </a:lnTo>
                  <a:lnTo>
                    <a:pt x="973931" y="307181"/>
                  </a:lnTo>
                  <a:lnTo>
                    <a:pt x="964406" y="333375"/>
                  </a:lnTo>
                  <a:lnTo>
                    <a:pt x="942975" y="359569"/>
                  </a:lnTo>
                  <a:lnTo>
                    <a:pt x="890587" y="400050"/>
                  </a:lnTo>
                  <a:lnTo>
                    <a:pt x="826293" y="447675"/>
                  </a:lnTo>
                  <a:lnTo>
                    <a:pt x="747712" y="514350"/>
                  </a:lnTo>
                  <a:lnTo>
                    <a:pt x="607218" y="633412"/>
                  </a:lnTo>
                  <a:lnTo>
                    <a:pt x="416718" y="819150"/>
                  </a:lnTo>
                  <a:lnTo>
                    <a:pt x="233362" y="1014412"/>
                  </a:lnTo>
                  <a:lnTo>
                    <a:pt x="85725" y="1173956"/>
                  </a:lnTo>
                  <a:lnTo>
                    <a:pt x="0" y="1171575"/>
                  </a:lnTo>
                  <a:lnTo>
                    <a:pt x="83343" y="1042987"/>
                  </a:lnTo>
                  <a:lnTo>
                    <a:pt x="223837" y="842962"/>
                  </a:lnTo>
                  <a:lnTo>
                    <a:pt x="257175" y="7953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1">
              <a:extLst>
                <a:ext uri="{FF2B5EF4-FFF2-40B4-BE49-F238E27FC236}">
                  <a16:creationId xmlns:a16="http://schemas.microsoft.com/office/drawing/2014/main" id="{094F52CA-CC65-4E77-A6DE-72A881F19F62}"/>
                </a:ext>
              </a:extLst>
            </p:cNvPr>
            <p:cNvSpPr/>
            <p:nvPr/>
          </p:nvSpPr>
          <p:spPr>
            <a:xfrm>
              <a:off x="6108700" y="3067050"/>
              <a:ext cx="882650" cy="773113"/>
            </a:xfrm>
            <a:custGeom>
              <a:avLst/>
              <a:gdLst>
                <a:gd name="connsiteX0" fmla="*/ 342900 w 883444"/>
                <a:gd name="connsiteY0" fmla="*/ 616744 h 773906"/>
                <a:gd name="connsiteX1" fmla="*/ 559594 w 883444"/>
                <a:gd name="connsiteY1" fmla="*/ 509588 h 773906"/>
                <a:gd name="connsiteX2" fmla="*/ 611982 w 883444"/>
                <a:gd name="connsiteY2" fmla="*/ 488156 h 773906"/>
                <a:gd name="connsiteX3" fmla="*/ 711994 w 883444"/>
                <a:gd name="connsiteY3" fmla="*/ 428625 h 773906"/>
                <a:gd name="connsiteX4" fmla="*/ 790575 w 883444"/>
                <a:gd name="connsiteY4" fmla="*/ 385763 h 773906"/>
                <a:gd name="connsiteX5" fmla="*/ 859632 w 883444"/>
                <a:gd name="connsiteY5" fmla="*/ 347663 h 773906"/>
                <a:gd name="connsiteX6" fmla="*/ 878682 w 883444"/>
                <a:gd name="connsiteY6" fmla="*/ 328613 h 773906"/>
                <a:gd name="connsiteX7" fmla="*/ 883444 w 883444"/>
                <a:gd name="connsiteY7" fmla="*/ 311944 h 773906"/>
                <a:gd name="connsiteX8" fmla="*/ 873919 w 883444"/>
                <a:gd name="connsiteY8" fmla="*/ 280988 h 773906"/>
                <a:gd name="connsiteX9" fmla="*/ 847725 w 883444"/>
                <a:gd name="connsiteY9" fmla="*/ 235744 h 773906"/>
                <a:gd name="connsiteX10" fmla="*/ 812007 w 883444"/>
                <a:gd name="connsiteY10" fmla="*/ 192881 h 773906"/>
                <a:gd name="connsiteX11" fmla="*/ 788194 w 883444"/>
                <a:gd name="connsiteY11" fmla="*/ 171450 h 773906"/>
                <a:gd name="connsiteX12" fmla="*/ 714375 w 883444"/>
                <a:gd name="connsiteY12" fmla="*/ 121444 h 773906"/>
                <a:gd name="connsiteX13" fmla="*/ 650082 w 883444"/>
                <a:gd name="connsiteY13" fmla="*/ 85725 h 773906"/>
                <a:gd name="connsiteX14" fmla="*/ 573882 w 883444"/>
                <a:gd name="connsiteY14" fmla="*/ 47625 h 773906"/>
                <a:gd name="connsiteX15" fmla="*/ 483394 w 883444"/>
                <a:gd name="connsiteY15" fmla="*/ 14288 h 773906"/>
                <a:gd name="connsiteX16" fmla="*/ 416719 w 883444"/>
                <a:gd name="connsiteY16" fmla="*/ 0 h 773906"/>
                <a:gd name="connsiteX17" fmla="*/ 390525 w 883444"/>
                <a:gd name="connsiteY17" fmla="*/ 0 h 773906"/>
                <a:gd name="connsiteX18" fmla="*/ 373857 w 883444"/>
                <a:gd name="connsiteY18" fmla="*/ 4763 h 773906"/>
                <a:gd name="connsiteX19" fmla="*/ 371475 w 883444"/>
                <a:gd name="connsiteY19" fmla="*/ 16669 h 773906"/>
                <a:gd name="connsiteX20" fmla="*/ 373857 w 883444"/>
                <a:gd name="connsiteY20" fmla="*/ 33338 h 773906"/>
                <a:gd name="connsiteX21" fmla="*/ 397669 w 883444"/>
                <a:gd name="connsiteY21" fmla="*/ 64294 h 773906"/>
                <a:gd name="connsiteX22" fmla="*/ 433388 w 883444"/>
                <a:gd name="connsiteY22" fmla="*/ 104775 h 773906"/>
                <a:gd name="connsiteX23" fmla="*/ 447675 w 883444"/>
                <a:gd name="connsiteY23" fmla="*/ 126206 h 773906"/>
                <a:gd name="connsiteX24" fmla="*/ 457200 w 883444"/>
                <a:gd name="connsiteY24" fmla="*/ 154781 h 773906"/>
                <a:gd name="connsiteX25" fmla="*/ 457200 w 883444"/>
                <a:gd name="connsiteY25" fmla="*/ 180975 h 773906"/>
                <a:gd name="connsiteX26" fmla="*/ 445294 w 883444"/>
                <a:gd name="connsiteY26" fmla="*/ 216694 h 773906"/>
                <a:gd name="connsiteX27" fmla="*/ 390525 w 883444"/>
                <a:gd name="connsiteY27" fmla="*/ 304800 h 773906"/>
                <a:gd name="connsiteX28" fmla="*/ 307182 w 883444"/>
                <a:gd name="connsiteY28" fmla="*/ 421481 h 773906"/>
                <a:gd name="connsiteX29" fmla="*/ 216694 w 883444"/>
                <a:gd name="connsiteY29" fmla="*/ 528638 h 773906"/>
                <a:gd name="connsiteX30" fmla="*/ 90488 w 883444"/>
                <a:gd name="connsiteY30" fmla="*/ 654844 h 773906"/>
                <a:gd name="connsiteX31" fmla="*/ 21432 w 883444"/>
                <a:gd name="connsiteY31" fmla="*/ 716756 h 773906"/>
                <a:gd name="connsiteX32" fmla="*/ 9525 w 883444"/>
                <a:gd name="connsiteY32" fmla="*/ 733425 h 773906"/>
                <a:gd name="connsiteX33" fmla="*/ 0 w 883444"/>
                <a:gd name="connsiteY33" fmla="*/ 750094 h 773906"/>
                <a:gd name="connsiteX34" fmla="*/ 2382 w 883444"/>
                <a:gd name="connsiteY34" fmla="*/ 764381 h 773906"/>
                <a:gd name="connsiteX35" fmla="*/ 9525 w 883444"/>
                <a:gd name="connsiteY35" fmla="*/ 771525 h 773906"/>
                <a:gd name="connsiteX36" fmla="*/ 21432 w 883444"/>
                <a:gd name="connsiteY36" fmla="*/ 773906 h 773906"/>
                <a:gd name="connsiteX37" fmla="*/ 59532 w 883444"/>
                <a:gd name="connsiteY37" fmla="*/ 762000 h 773906"/>
                <a:gd name="connsiteX38" fmla="*/ 176213 w 883444"/>
                <a:gd name="connsiteY38" fmla="*/ 700088 h 773906"/>
                <a:gd name="connsiteX39" fmla="*/ 342900 w 883444"/>
                <a:gd name="connsiteY39" fmla="*/ 616744 h 77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83444" h="773906">
                  <a:moveTo>
                    <a:pt x="342900" y="616744"/>
                  </a:moveTo>
                  <a:lnTo>
                    <a:pt x="559594" y="509588"/>
                  </a:lnTo>
                  <a:lnTo>
                    <a:pt x="611982" y="488156"/>
                  </a:lnTo>
                  <a:lnTo>
                    <a:pt x="711994" y="428625"/>
                  </a:lnTo>
                  <a:lnTo>
                    <a:pt x="790575" y="385763"/>
                  </a:lnTo>
                  <a:lnTo>
                    <a:pt x="859632" y="347663"/>
                  </a:lnTo>
                  <a:lnTo>
                    <a:pt x="878682" y="328613"/>
                  </a:lnTo>
                  <a:lnTo>
                    <a:pt x="883444" y="311944"/>
                  </a:lnTo>
                  <a:lnTo>
                    <a:pt x="873919" y="280988"/>
                  </a:lnTo>
                  <a:lnTo>
                    <a:pt x="847725" y="235744"/>
                  </a:lnTo>
                  <a:lnTo>
                    <a:pt x="812007" y="192881"/>
                  </a:lnTo>
                  <a:lnTo>
                    <a:pt x="788194" y="171450"/>
                  </a:lnTo>
                  <a:lnTo>
                    <a:pt x="714375" y="121444"/>
                  </a:lnTo>
                  <a:lnTo>
                    <a:pt x="650082" y="85725"/>
                  </a:lnTo>
                  <a:lnTo>
                    <a:pt x="573882" y="47625"/>
                  </a:lnTo>
                  <a:lnTo>
                    <a:pt x="483394" y="14288"/>
                  </a:lnTo>
                  <a:lnTo>
                    <a:pt x="416719" y="0"/>
                  </a:lnTo>
                  <a:lnTo>
                    <a:pt x="390525" y="0"/>
                  </a:lnTo>
                  <a:lnTo>
                    <a:pt x="373857" y="4763"/>
                  </a:lnTo>
                  <a:lnTo>
                    <a:pt x="371475" y="16669"/>
                  </a:lnTo>
                  <a:lnTo>
                    <a:pt x="373857" y="33338"/>
                  </a:lnTo>
                  <a:lnTo>
                    <a:pt x="397669" y="64294"/>
                  </a:lnTo>
                  <a:lnTo>
                    <a:pt x="433388" y="104775"/>
                  </a:lnTo>
                  <a:lnTo>
                    <a:pt x="447675" y="126206"/>
                  </a:lnTo>
                  <a:lnTo>
                    <a:pt x="457200" y="154781"/>
                  </a:lnTo>
                  <a:lnTo>
                    <a:pt x="457200" y="180975"/>
                  </a:lnTo>
                  <a:lnTo>
                    <a:pt x="445294" y="216694"/>
                  </a:lnTo>
                  <a:lnTo>
                    <a:pt x="390525" y="304800"/>
                  </a:lnTo>
                  <a:lnTo>
                    <a:pt x="307182" y="421481"/>
                  </a:lnTo>
                  <a:lnTo>
                    <a:pt x="216694" y="528638"/>
                  </a:lnTo>
                  <a:lnTo>
                    <a:pt x="90488" y="654844"/>
                  </a:lnTo>
                  <a:lnTo>
                    <a:pt x="21432" y="716756"/>
                  </a:lnTo>
                  <a:lnTo>
                    <a:pt x="9525" y="733425"/>
                  </a:lnTo>
                  <a:lnTo>
                    <a:pt x="0" y="750094"/>
                  </a:lnTo>
                  <a:lnTo>
                    <a:pt x="2382" y="764381"/>
                  </a:lnTo>
                  <a:lnTo>
                    <a:pt x="9525" y="771525"/>
                  </a:lnTo>
                  <a:lnTo>
                    <a:pt x="21432" y="773906"/>
                  </a:lnTo>
                  <a:lnTo>
                    <a:pt x="59532" y="762000"/>
                  </a:lnTo>
                  <a:lnTo>
                    <a:pt x="176213" y="700088"/>
                  </a:lnTo>
                  <a:lnTo>
                    <a:pt x="342900" y="61674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3">
              <a:extLst>
                <a:ext uri="{FF2B5EF4-FFF2-40B4-BE49-F238E27FC236}">
                  <a16:creationId xmlns:a16="http://schemas.microsoft.com/office/drawing/2014/main" id="{4824798C-F129-40A6-AAD9-312BC9FF6A6A}"/>
                </a:ext>
              </a:extLst>
            </p:cNvPr>
            <p:cNvSpPr/>
            <p:nvPr/>
          </p:nvSpPr>
          <p:spPr>
            <a:xfrm>
              <a:off x="3744913" y="2181225"/>
              <a:ext cx="636587" cy="1084263"/>
            </a:xfrm>
            <a:custGeom>
              <a:avLst/>
              <a:gdLst>
                <a:gd name="connsiteX0" fmla="*/ 223838 w 635794"/>
                <a:gd name="connsiteY0" fmla="*/ 254794 h 1083469"/>
                <a:gd name="connsiteX1" fmla="*/ 254794 w 635794"/>
                <a:gd name="connsiteY1" fmla="*/ 111919 h 1083469"/>
                <a:gd name="connsiteX2" fmla="*/ 264319 w 635794"/>
                <a:gd name="connsiteY2" fmla="*/ 50006 h 1083469"/>
                <a:gd name="connsiteX3" fmla="*/ 261938 w 635794"/>
                <a:gd name="connsiteY3" fmla="*/ 30956 h 1083469"/>
                <a:gd name="connsiteX4" fmla="*/ 242888 w 635794"/>
                <a:gd name="connsiteY4" fmla="*/ 0 h 1083469"/>
                <a:gd name="connsiteX5" fmla="*/ 635794 w 635794"/>
                <a:gd name="connsiteY5" fmla="*/ 59531 h 1083469"/>
                <a:gd name="connsiteX6" fmla="*/ 600075 w 635794"/>
                <a:gd name="connsiteY6" fmla="*/ 97631 h 1083469"/>
                <a:gd name="connsiteX7" fmla="*/ 566738 w 635794"/>
                <a:gd name="connsiteY7" fmla="*/ 135731 h 1083469"/>
                <a:gd name="connsiteX8" fmla="*/ 528638 w 635794"/>
                <a:gd name="connsiteY8" fmla="*/ 190500 h 1083469"/>
                <a:gd name="connsiteX9" fmla="*/ 488157 w 635794"/>
                <a:gd name="connsiteY9" fmla="*/ 269081 h 1083469"/>
                <a:gd name="connsiteX10" fmla="*/ 402432 w 635794"/>
                <a:gd name="connsiteY10" fmla="*/ 423863 h 1083469"/>
                <a:gd name="connsiteX11" fmla="*/ 273844 w 635794"/>
                <a:gd name="connsiteY11" fmla="*/ 657225 h 1083469"/>
                <a:gd name="connsiteX12" fmla="*/ 157163 w 635794"/>
                <a:gd name="connsiteY12" fmla="*/ 873919 h 1083469"/>
                <a:gd name="connsiteX13" fmla="*/ 69057 w 635794"/>
                <a:gd name="connsiteY13" fmla="*/ 1040606 h 1083469"/>
                <a:gd name="connsiteX14" fmla="*/ 50007 w 635794"/>
                <a:gd name="connsiteY14" fmla="*/ 1066800 h 1083469"/>
                <a:gd name="connsiteX15" fmla="*/ 9525 w 635794"/>
                <a:gd name="connsiteY15" fmla="*/ 1083469 h 1083469"/>
                <a:gd name="connsiteX16" fmla="*/ 0 w 635794"/>
                <a:gd name="connsiteY16" fmla="*/ 1059656 h 1083469"/>
                <a:gd name="connsiteX17" fmla="*/ 2382 w 635794"/>
                <a:gd name="connsiteY17" fmla="*/ 1016794 h 1083469"/>
                <a:gd name="connsiteX18" fmla="*/ 11907 w 635794"/>
                <a:gd name="connsiteY18" fmla="*/ 973931 h 1083469"/>
                <a:gd name="connsiteX19" fmla="*/ 42863 w 635794"/>
                <a:gd name="connsiteY19" fmla="*/ 885825 h 1083469"/>
                <a:gd name="connsiteX20" fmla="*/ 85725 w 635794"/>
                <a:gd name="connsiteY20" fmla="*/ 752475 h 1083469"/>
                <a:gd name="connsiteX21" fmla="*/ 138113 w 635794"/>
                <a:gd name="connsiteY21" fmla="*/ 581025 h 1083469"/>
                <a:gd name="connsiteX22" fmla="*/ 178594 w 635794"/>
                <a:gd name="connsiteY22" fmla="*/ 438150 h 1083469"/>
                <a:gd name="connsiteX23" fmla="*/ 223838 w 635794"/>
                <a:gd name="connsiteY23" fmla="*/ 254794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35794" h="1083469">
                  <a:moveTo>
                    <a:pt x="223838" y="254794"/>
                  </a:moveTo>
                  <a:lnTo>
                    <a:pt x="254794" y="111919"/>
                  </a:lnTo>
                  <a:lnTo>
                    <a:pt x="264319" y="50006"/>
                  </a:lnTo>
                  <a:lnTo>
                    <a:pt x="261938" y="30956"/>
                  </a:lnTo>
                  <a:lnTo>
                    <a:pt x="242888" y="0"/>
                  </a:lnTo>
                  <a:lnTo>
                    <a:pt x="635794" y="59531"/>
                  </a:lnTo>
                  <a:lnTo>
                    <a:pt x="600075" y="97631"/>
                  </a:lnTo>
                  <a:lnTo>
                    <a:pt x="566738" y="135731"/>
                  </a:lnTo>
                  <a:lnTo>
                    <a:pt x="528638" y="190500"/>
                  </a:lnTo>
                  <a:lnTo>
                    <a:pt x="488157" y="269081"/>
                  </a:lnTo>
                  <a:lnTo>
                    <a:pt x="402432" y="423863"/>
                  </a:lnTo>
                  <a:lnTo>
                    <a:pt x="273844" y="657225"/>
                  </a:lnTo>
                  <a:lnTo>
                    <a:pt x="157163" y="873919"/>
                  </a:lnTo>
                  <a:lnTo>
                    <a:pt x="69057" y="1040606"/>
                  </a:lnTo>
                  <a:lnTo>
                    <a:pt x="50007" y="1066800"/>
                  </a:lnTo>
                  <a:lnTo>
                    <a:pt x="9525" y="1083469"/>
                  </a:lnTo>
                  <a:lnTo>
                    <a:pt x="0" y="1059656"/>
                  </a:lnTo>
                  <a:lnTo>
                    <a:pt x="2382" y="1016794"/>
                  </a:lnTo>
                  <a:lnTo>
                    <a:pt x="11907" y="973931"/>
                  </a:lnTo>
                  <a:lnTo>
                    <a:pt x="42863" y="885825"/>
                  </a:lnTo>
                  <a:lnTo>
                    <a:pt x="85725" y="752475"/>
                  </a:lnTo>
                  <a:lnTo>
                    <a:pt x="138113" y="581025"/>
                  </a:lnTo>
                  <a:lnTo>
                    <a:pt x="178594" y="438150"/>
                  </a:lnTo>
                  <a:lnTo>
                    <a:pt x="223838" y="254794"/>
                  </a:lnTo>
                  <a:close/>
                </a:path>
              </a:pathLst>
            </a:custGeom>
            <a:solidFill>
              <a:srgbClr val="2247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4">
              <a:extLst>
                <a:ext uri="{FF2B5EF4-FFF2-40B4-BE49-F238E27FC236}">
                  <a16:creationId xmlns:a16="http://schemas.microsoft.com/office/drawing/2014/main" id="{4D2BD280-1C3D-4279-BAA4-C539019231BE}"/>
                </a:ext>
              </a:extLst>
            </p:cNvPr>
            <p:cNvSpPr/>
            <p:nvPr/>
          </p:nvSpPr>
          <p:spPr>
            <a:xfrm>
              <a:off x="3744913" y="3190875"/>
              <a:ext cx="438150" cy="960438"/>
            </a:xfrm>
            <a:custGeom>
              <a:avLst/>
              <a:gdLst>
                <a:gd name="connsiteX0" fmla="*/ 278607 w 438150"/>
                <a:gd name="connsiteY0" fmla="*/ 311944 h 959644"/>
                <a:gd name="connsiteX1" fmla="*/ 209550 w 438150"/>
                <a:gd name="connsiteY1" fmla="*/ 197644 h 959644"/>
                <a:gd name="connsiteX2" fmla="*/ 123825 w 438150"/>
                <a:gd name="connsiteY2" fmla="*/ 73819 h 959644"/>
                <a:gd name="connsiteX3" fmla="*/ 71438 w 438150"/>
                <a:gd name="connsiteY3" fmla="*/ 0 h 959644"/>
                <a:gd name="connsiteX4" fmla="*/ 4763 w 438150"/>
                <a:gd name="connsiteY4" fmla="*/ 7144 h 959644"/>
                <a:gd name="connsiteX5" fmla="*/ 0 w 438150"/>
                <a:gd name="connsiteY5" fmla="*/ 52388 h 959644"/>
                <a:gd name="connsiteX6" fmla="*/ 7144 w 438150"/>
                <a:gd name="connsiteY6" fmla="*/ 90488 h 959644"/>
                <a:gd name="connsiteX7" fmla="*/ 30957 w 438150"/>
                <a:gd name="connsiteY7" fmla="*/ 142875 h 959644"/>
                <a:gd name="connsiteX8" fmla="*/ 54769 w 438150"/>
                <a:gd name="connsiteY8" fmla="*/ 195263 h 959644"/>
                <a:gd name="connsiteX9" fmla="*/ 80963 w 438150"/>
                <a:gd name="connsiteY9" fmla="*/ 261938 h 959644"/>
                <a:gd name="connsiteX10" fmla="*/ 104775 w 438150"/>
                <a:gd name="connsiteY10" fmla="*/ 328613 h 959644"/>
                <a:gd name="connsiteX11" fmla="*/ 128588 w 438150"/>
                <a:gd name="connsiteY11" fmla="*/ 392906 h 959644"/>
                <a:gd name="connsiteX12" fmla="*/ 154782 w 438150"/>
                <a:gd name="connsiteY12" fmla="*/ 478631 h 959644"/>
                <a:gd name="connsiteX13" fmla="*/ 166688 w 438150"/>
                <a:gd name="connsiteY13" fmla="*/ 531019 h 959644"/>
                <a:gd name="connsiteX14" fmla="*/ 178594 w 438150"/>
                <a:gd name="connsiteY14" fmla="*/ 588169 h 959644"/>
                <a:gd name="connsiteX15" fmla="*/ 185738 w 438150"/>
                <a:gd name="connsiteY15" fmla="*/ 650081 h 959644"/>
                <a:gd name="connsiteX16" fmla="*/ 192882 w 438150"/>
                <a:gd name="connsiteY16" fmla="*/ 735806 h 959644"/>
                <a:gd name="connsiteX17" fmla="*/ 195263 w 438150"/>
                <a:gd name="connsiteY17" fmla="*/ 833438 h 959644"/>
                <a:gd name="connsiteX18" fmla="*/ 435769 w 438150"/>
                <a:gd name="connsiteY18" fmla="*/ 959644 h 959644"/>
                <a:gd name="connsiteX19" fmla="*/ 438150 w 438150"/>
                <a:gd name="connsiteY19" fmla="*/ 890588 h 959644"/>
                <a:gd name="connsiteX20" fmla="*/ 435769 w 438150"/>
                <a:gd name="connsiteY20" fmla="*/ 816769 h 959644"/>
                <a:gd name="connsiteX21" fmla="*/ 428625 w 438150"/>
                <a:gd name="connsiteY21" fmla="*/ 742950 h 959644"/>
                <a:gd name="connsiteX22" fmla="*/ 421482 w 438150"/>
                <a:gd name="connsiteY22" fmla="*/ 681038 h 959644"/>
                <a:gd name="connsiteX23" fmla="*/ 411957 w 438150"/>
                <a:gd name="connsiteY23" fmla="*/ 619125 h 959644"/>
                <a:gd name="connsiteX24" fmla="*/ 390525 w 438150"/>
                <a:gd name="connsiteY24" fmla="*/ 535781 h 959644"/>
                <a:gd name="connsiteX25" fmla="*/ 366713 w 438150"/>
                <a:gd name="connsiteY25" fmla="*/ 473869 h 959644"/>
                <a:gd name="connsiteX26" fmla="*/ 333375 w 438150"/>
                <a:gd name="connsiteY26" fmla="*/ 402431 h 959644"/>
                <a:gd name="connsiteX27" fmla="*/ 278607 w 438150"/>
                <a:gd name="connsiteY27" fmla="*/ 311944 h 959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38150" h="959644">
                  <a:moveTo>
                    <a:pt x="278607" y="311944"/>
                  </a:moveTo>
                  <a:lnTo>
                    <a:pt x="209550" y="197644"/>
                  </a:lnTo>
                  <a:lnTo>
                    <a:pt x="123825" y="73819"/>
                  </a:lnTo>
                  <a:lnTo>
                    <a:pt x="71438" y="0"/>
                  </a:lnTo>
                  <a:lnTo>
                    <a:pt x="4763" y="7144"/>
                  </a:lnTo>
                  <a:lnTo>
                    <a:pt x="0" y="52388"/>
                  </a:lnTo>
                  <a:lnTo>
                    <a:pt x="7144" y="90488"/>
                  </a:lnTo>
                  <a:lnTo>
                    <a:pt x="30957" y="142875"/>
                  </a:lnTo>
                  <a:lnTo>
                    <a:pt x="54769" y="195263"/>
                  </a:lnTo>
                  <a:lnTo>
                    <a:pt x="80963" y="261938"/>
                  </a:lnTo>
                  <a:lnTo>
                    <a:pt x="104775" y="328613"/>
                  </a:lnTo>
                  <a:lnTo>
                    <a:pt x="128588" y="392906"/>
                  </a:lnTo>
                  <a:lnTo>
                    <a:pt x="154782" y="478631"/>
                  </a:lnTo>
                  <a:lnTo>
                    <a:pt x="166688" y="531019"/>
                  </a:lnTo>
                  <a:lnTo>
                    <a:pt x="178594" y="588169"/>
                  </a:lnTo>
                  <a:lnTo>
                    <a:pt x="185738" y="650081"/>
                  </a:lnTo>
                  <a:lnTo>
                    <a:pt x="192882" y="735806"/>
                  </a:lnTo>
                  <a:cubicBezTo>
                    <a:pt x="193676" y="768350"/>
                    <a:pt x="194469" y="800894"/>
                    <a:pt x="195263" y="833438"/>
                  </a:cubicBezTo>
                  <a:lnTo>
                    <a:pt x="435769" y="959644"/>
                  </a:lnTo>
                  <a:cubicBezTo>
                    <a:pt x="436563" y="936625"/>
                    <a:pt x="437356" y="913607"/>
                    <a:pt x="438150" y="890588"/>
                  </a:cubicBezTo>
                  <a:cubicBezTo>
                    <a:pt x="437356" y="865982"/>
                    <a:pt x="436563" y="841375"/>
                    <a:pt x="435769" y="816769"/>
                  </a:cubicBezTo>
                  <a:lnTo>
                    <a:pt x="428625" y="742950"/>
                  </a:lnTo>
                  <a:lnTo>
                    <a:pt x="421482" y="681038"/>
                  </a:lnTo>
                  <a:lnTo>
                    <a:pt x="411957" y="619125"/>
                  </a:lnTo>
                  <a:lnTo>
                    <a:pt x="390525" y="535781"/>
                  </a:lnTo>
                  <a:lnTo>
                    <a:pt x="366713" y="473869"/>
                  </a:lnTo>
                  <a:lnTo>
                    <a:pt x="333375" y="402431"/>
                  </a:lnTo>
                  <a:lnTo>
                    <a:pt x="278607" y="311944"/>
                  </a:lnTo>
                  <a:close/>
                </a:path>
              </a:pathLst>
            </a:custGeom>
            <a:solidFill>
              <a:srgbClr val="2247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5">
              <a:extLst>
                <a:ext uri="{FF2B5EF4-FFF2-40B4-BE49-F238E27FC236}">
                  <a16:creationId xmlns:a16="http://schemas.microsoft.com/office/drawing/2014/main" id="{00A8FC5F-1560-4F21-B047-ADEAAE43237E}"/>
                </a:ext>
              </a:extLst>
            </p:cNvPr>
            <p:cNvSpPr/>
            <p:nvPr/>
          </p:nvSpPr>
          <p:spPr>
            <a:xfrm>
              <a:off x="3695700" y="3960813"/>
              <a:ext cx="485775" cy="869950"/>
            </a:xfrm>
            <a:custGeom>
              <a:avLst/>
              <a:gdLst>
                <a:gd name="connsiteX0" fmla="*/ 233363 w 485775"/>
                <a:gd name="connsiteY0" fmla="*/ 233362 h 871537"/>
                <a:gd name="connsiteX1" fmla="*/ 242888 w 485775"/>
                <a:gd name="connsiteY1" fmla="*/ 145256 h 871537"/>
                <a:gd name="connsiteX2" fmla="*/ 245269 w 485775"/>
                <a:gd name="connsiteY2" fmla="*/ 104775 h 871537"/>
                <a:gd name="connsiteX3" fmla="*/ 245269 w 485775"/>
                <a:gd name="connsiteY3" fmla="*/ 59531 h 871537"/>
                <a:gd name="connsiteX4" fmla="*/ 245269 w 485775"/>
                <a:gd name="connsiteY4" fmla="*/ 0 h 871537"/>
                <a:gd name="connsiteX5" fmla="*/ 485775 w 485775"/>
                <a:gd name="connsiteY5" fmla="*/ 107156 h 871537"/>
                <a:gd name="connsiteX6" fmla="*/ 483394 w 485775"/>
                <a:gd name="connsiteY6" fmla="*/ 188119 h 871537"/>
                <a:gd name="connsiteX7" fmla="*/ 478631 w 485775"/>
                <a:gd name="connsiteY7" fmla="*/ 259556 h 871537"/>
                <a:gd name="connsiteX8" fmla="*/ 464344 w 485775"/>
                <a:gd name="connsiteY8" fmla="*/ 340519 h 871537"/>
                <a:gd name="connsiteX9" fmla="*/ 438150 w 485775"/>
                <a:gd name="connsiteY9" fmla="*/ 433387 h 871537"/>
                <a:gd name="connsiteX10" fmla="*/ 409575 w 485775"/>
                <a:gd name="connsiteY10" fmla="*/ 516731 h 871537"/>
                <a:gd name="connsiteX11" fmla="*/ 383381 w 485775"/>
                <a:gd name="connsiteY11" fmla="*/ 583406 h 871537"/>
                <a:gd name="connsiteX12" fmla="*/ 366713 w 485775"/>
                <a:gd name="connsiteY12" fmla="*/ 614362 h 871537"/>
                <a:gd name="connsiteX13" fmla="*/ 338138 w 485775"/>
                <a:gd name="connsiteY13" fmla="*/ 657225 h 871537"/>
                <a:gd name="connsiteX14" fmla="*/ 304800 w 485775"/>
                <a:gd name="connsiteY14" fmla="*/ 702469 h 871537"/>
                <a:gd name="connsiteX15" fmla="*/ 271463 w 485775"/>
                <a:gd name="connsiteY15" fmla="*/ 738187 h 871537"/>
                <a:gd name="connsiteX16" fmla="*/ 226219 w 485775"/>
                <a:gd name="connsiteY16" fmla="*/ 781050 h 871537"/>
                <a:gd name="connsiteX17" fmla="*/ 185738 w 485775"/>
                <a:gd name="connsiteY17" fmla="*/ 809625 h 871537"/>
                <a:gd name="connsiteX18" fmla="*/ 147638 w 485775"/>
                <a:gd name="connsiteY18" fmla="*/ 831056 h 871537"/>
                <a:gd name="connsiteX19" fmla="*/ 102394 w 485775"/>
                <a:gd name="connsiteY19" fmla="*/ 852487 h 871537"/>
                <a:gd name="connsiteX20" fmla="*/ 57150 w 485775"/>
                <a:gd name="connsiteY20" fmla="*/ 869156 h 871537"/>
                <a:gd name="connsiteX21" fmla="*/ 38100 w 485775"/>
                <a:gd name="connsiteY21" fmla="*/ 871537 h 871537"/>
                <a:gd name="connsiteX22" fmla="*/ 21431 w 485775"/>
                <a:gd name="connsiteY22" fmla="*/ 866775 h 871537"/>
                <a:gd name="connsiteX23" fmla="*/ 9525 w 485775"/>
                <a:gd name="connsiteY23" fmla="*/ 852487 h 871537"/>
                <a:gd name="connsiteX24" fmla="*/ 0 w 485775"/>
                <a:gd name="connsiteY24" fmla="*/ 823912 h 871537"/>
                <a:gd name="connsiteX25" fmla="*/ 164306 w 485775"/>
                <a:gd name="connsiteY25" fmla="*/ 447675 h 871537"/>
                <a:gd name="connsiteX26" fmla="*/ 176213 w 485775"/>
                <a:gd name="connsiteY26" fmla="*/ 421481 h 871537"/>
                <a:gd name="connsiteX27" fmla="*/ 200025 w 485775"/>
                <a:gd name="connsiteY27" fmla="*/ 369094 h 871537"/>
                <a:gd name="connsiteX28" fmla="*/ 216694 w 485775"/>
                <a:gd name="connsiteY28" fmla="*/ 321469 h 871537"/>
                <a:gd name="connsiteX29" fmla="*/ 233363 w 485775"/>
                <a:gd name="connsiteY29" fmla="*/ 233362 h 87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85775" h="871537">
                  <a:moveTo>
                    <a:pt x="233363" y="233362"/>
                  </a:moveTo>
                  <a:lnTo>
                    <a:pt x="242888" y="145256"/>
                  </a:lnTo>
                  <a:lnTo>
                    <a:pt x="245269" y="104775"/>
                  </a:lnTo>
                  <a:lnTo>
                    <a:pt x="245269" y="59531"/>
                  </a:lnTo>
                  <a:lnTo>
                    <a:pt x="245269" y="0"/>
                  </a:lnTo>
                  <a:lnTo>
                    <a:pt x="485775" y="107156"/>
                  </a:lnTo>
                  <a:cubicBezTo>
                    <a:pt x="484981" y="134144"/>
                    <a:pt x="484188" y="161131"/>
                    <a:pt x="483394" y="188119"/>
                  </a:cubicBezTo>
                  <a:lnTo>
                    <a:pt x="478631" y="259556"/>
                  </a:lnTo>
                  <a:lnTo>
                    <a:pt x="464344" y="340519"/>
                  </a:lnTo>
                  <a:lnTo>
                    <a:pt x="438150" y="433387"/>
                  </a:lnTo>
                  <a:lnTo>
                    <a:pt x="409575" y="516731"/>
                  </a:lnTo>
                  <a:lnTo>
                    <a:pt x="383381" y="583406"/>
                  </a:lnTo>
                  <a:lnTo>
                    <a:pt x="366713" y="614362"/>
                  </a:lnTo>
                  <a:lnTo>
                    <a:pt x="338138" y="657225"/>
                  </a:lnTo>
                  <a:lnTo>
                    <a:pt x="304800" y="702469"/>
                  </a:lnTo>
                  <a:lnTo>
                    <a:pt x="271463" y="738187"/>
                  </a:lnTo>
                  <a:lnTo>
                    <a:pt x="226219" y="781050"/>
                  </a:lnTo>
                  <a:lnTo>
                    <a:pt x="185738" y="809625"/>
                  </a:lnTo>
                  <a:lnTo>
                    <a:pt x="147638" y="831056"/>
                  </a:lnTo>
                  <a:lnTo>
                    <a:pt x="102394" y="852487"/>
                  </a:lnTo>
                  <a:lnTo>
                    <a:pt x="57150" y="869156"/>
                  </a:lnTo>
                  <a:lnTo>
                    <a:pt x="38100" y="871537"/>
                  </a:lnTo>
                  <a:lnTo>
                    <a:pt x="21431" y="866775"/>
                  </a:lnTo>
                  <a:lnTo>
                    <a:pt x="9525" y="852487"/>
                  </a:lnTo>
                  <a:lnTo>
                    <a:pt x="0" y="823912"/>
                  </a:lnTo>
                  <a:lnTo>
                    <a:pt x="164306" y="447675"/>
                  </a:lnTo>
                  <a:lnTo>
                    <a:pt x="176213" y="421481"/>
                  </a:lnTo>
                  <a:lnTo>
                    <a:pt x="200025" y="369094"/>
                  </a:lnTo>
                  <a:lnTo>
                    <a:pt x="216694" y="321469"/>
                  </a:lnTo>
                  <a:lnTo>
                    <a:pt x="233363" y="233362"/>
                  </a:lnTo>
                  <a:close/>
                </a:path>
              </a:pathLst>
            </a:custGeom>
            <a:solidFill>
              <a:srgbClr val="2247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6">
              <a:extLst>
                <a:ext uri="{FF2B5EF4-FFF2-40B4-BE49-F238E27FC236}">
                  <a16:creationId xmlns:a16="http://schemas.microsoft.com/office/drawing/2014/main" id="{3A704DDF-CA7E-4E60-B535-12D5620D661F}"/>
                </a:ext>
              </a:extLst>
            </p:cNvPr>
            <p:cNvSpPr/>
            <p:nvPr/>
          </p:nvSpPr>
          <p:spPr>
            <a:xfrm>
              <a:off x="3362325" y="4319588"/>
              <a:ext cx="541338" cy="508000"/>
            </a:xfrm>
            <a:custGeom>
              <a:avLst/>
              <a:gdLst>
                <a:gd name="connsiteX0" fmla="*/ 178594 w 540544"/>
                <a:gd name="connsiteY0" fmla="*/ 95250 h 507206"/>
                <a:gd name="connsiteX1" fmla="*/ 278606 w 540544"/>
                <a:gd name="connsiteY1" fmla="*/ 116681 h 507206"/>
                <a:gd name="connsiteX2" fmla="*/ 350044 w 540544"/>
                <a:gd name="connsiteY2" fmla="*/ 133350 h 507206"/>
                <a:gd name="connsiteX3" fmla="*/ 388144 w 540544"/>
                <a:gd name="connsiteY3" fmla="*/ 138112 h 507206"/>
                <a:gd name="connsiteX4" fmla="*/ 409575 w 540544"/>
                <a:gd name="connsiteY4" fmla="*/ 138112 h 507206"/>
                <a:gd name="connsiteX5" fmla="*/ 450056 w 540544"/>
                <a:gd name="connsiteY5" fmla="*/ 130968 h 507206"/>
                <a:gd name="connsiteX6" fmla="*/ 478631 w 540544"/>
                <a:gd name="connsiteY6" fmla="*/ 114300 h 507206"/>
                <a:gd name="connsiteX7" fmla="*/ 502444 w 540544"/>
                <a:gd name="connsiteY7" fmla="*/ 88106 h 507206"/>
                <a:gd name="connsiteX8" fmla="*/ 540544 w 540544"/>
                <a:gd name="connsiteY8" fmla="*/ 0 h 507206"/>
                <a:gd name="connsiteX9" fmla="*/ 383381 w 540544"/>
                <a:gd name="connsiteY9" fmla="*/ 507206 h 507206"/>
                <a:gd name="connsiteX10" fmla="*/ 352425 w 540544"/>
                <a:gd name="connsiteY10" fmla="*/ 502443 h 507206"/>
                <a:gd name="connsiteX11" fmla="*/ 333375 w 540544"/>
                <a:gd name="connsiteY11" fmla="*/ 464343 h 507206"/>
                <a:gd name="connsiteX12" fmla="*/ 326231 w 540544"/>
                <a:gd name="connsiteY12" fmla="*/ 411956 h 507206"/>
                <a:gd name="connsiteX13" fmla="*/ 314325 w 540544"/>
                <a:gd name="connsiteY13" fmla="*/ 364331 h 507206"/>
                <a:gd name="connsiteX14" fmla="*/ 292894 w 540544"/>
                <a:gd name="connsiteY14" fmla="*/ 321468 h 507206"/>
                <a:gd name="connsiteX15" fmla="*/ 269081 w 540544"/>
                <a:gd name="connsiteY15" fmla="*/ 288131 h 507206"/>
                <a:gd name="connsiteX16" fmla="*/ 233363 w 540544"/>
                <a:gd name="connsiteY16" fmla="*/ 250031 h 507206"/>
                <a:gd name="connsiteX17" fmla="*/ 195263 w 540544"/>
                <a:gd name="connsiteY17" fmla="*/ 216693 h 507206"/>
                <a:gd name="connsiteX18" fmla="*/ 150019 w 540544"/>
                <a:gd name="connsiteY18" fmla="*/ 183356 h 507206"/>
                <a:gd name="connsiteX19" fmla="*/ 90488 w 540544"/>
                <a:gd name="connsiteY19" fmla="*/ 150018 h 507206"/>
                <a:gd name="connsiteX20" fmla="*/ 40481 w 540544"/>
                <a:gd name="connsiteY20" fmla="*/ 123825 h 507206"/>
                <a:gd name="connsiteX21" fmla="*/ 9525 w 540544"/>
                <a:gd name="connsiteY21" fmla="*/ 102393 h 507206"/>
                <a:gd name="connsiteX22" fmla="*/ 0 w 540544"/>
                <a:gd name="connsiteY22" fmla="*/ 80962 h 507206"/>
                <a:gd name="connsiteX23" fmla="*/ 2381 w 540544"/>
                <a:gd name="connsiteY23" fmla="*/ 64293 h 507206"/>
                <a:gd name="connsiteX24" fmla="*/ 11906 w 540544"/>
                <a:gd name="connsiteY24" fmla="*/ 54768 h 507206"/>
                <a:gd name="connsiteX25" fmla="*/ 26194 w 540544"/>
                <a:gd name="connsiteY25" fmla="*/ 52387 h 507206"/>
                <a:gd name="connsiteX26" fmla="*/ 45244 w 540544"/>
                <a:gd name="connsiteY26" fmla="*/ 59531 h 507206"/>
                <a:gd name="connsiteX27" fmla="*/ 83344 w 540544"/>
                <a:gd name="connsiteY27" fmla="*/ 71437 h 507206"/>
                <a:gd name="connsiteX28" fmla="*/ 178594 w 540544"/>
                <a:gd name="connsiteY28" fmla="*/ 95250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40544" h="507206">
                  <a:moveTo>
                    <a:pt x="178594" y="95250"/>
                  </a:moveTo>
                  <a:lnTo>
                    <a:pt x="278606" y="116681"/>
                  </a:lnTo>
                  <a:lnTo>
                    <a:pt x="350044" y="133350"/>
                  </a:lnTo>
                  <a:lnTo>
                    <a:pt x="388144" y="138112"/>
                  </a:lnTo>
                  <a:lnTo>
                    <a:pt x="409575" y="138112"/>
                  </a:lnTo>
                  <a:lnTo>
                    <a:pt x="450056" y="130968"/>
                  </a:lnTo>
                  <a:lnTo>
                    <a:pt x="478631" y="114300"/>
                  </a:lnTo>
                  <a:lnTo>
                    <a:pt x="502444" y="88106"/>
                  </a:lnTo>
                  <a:lnTo>
                    <a:pt x="540544" y="0"/>
                  </a:lnTo>
                  <a:lnTo>
                    <a:pt x="383381" y="507206"/>
                  </a:lnTo>
                  <a:lnTo>
                    <a:pt x="352425" y="502443"/>
                  </a:lnTo>
                  <a:lnTo>
                    <a:pt x="333375" y="464343"/>
                  </a:lnTo>
                  <a:lnTo>
                    <a:pt x="326231" y="411956"/>
                  </a:lnTo>
                  <a:lnTo>
                    <a:pt x="314325" y="364331"/>
                  </a:lnTo>
                  <a:lnTo>
                    <a:pt x="292894" y="321468"/>
                  </a:lnTo>
                  <a:lnTo>
                    <a:pt x="269081" y="288131"/>
                  </a:lnTo>
                  <a:lnTo>
                    <a:pt x="233363" y="250031"/>
                  </a:lnTo>
                  <a:lnTo>
                    <a:pt x="195263" y="216693"/>
                  </a:lnTo>
                  <a:lnTo>
                    <a:pt x="150019" y="183356"/>
                  </a:lnTo>
                  <a:lnTo>
                    <a:pt x="90488" y="150018"/>
                  </a:lnTo>
                  <a:lnTo>
                    <a:pt x="40481" y="123825"/>
                  </a:lnTo>
                  <a:lnTo>
                    <a:pt x="9525" y="102393"/>
                  </a:lnTo>
                  <a:lnTo>
                    <a:pt x="0" y="80962"/>
                  </a:lnTo>
                  <a:lnTo>
                    <a:pt x="2381" y="64293"/>
                  </a:lnTo>
                  <a:lnTo>
                    <a:pt x="11906" y="54768"/>
                  </a:lnTo>
                  <a:lnTo>
                    <a:pt x="26194" y="52387"/>
                  </a:lnTo>
                  <a:lnTo>
                    <a:pt x="45244" y="59531"/>
                  </a:lnTo>
                  <a:lnTo>
                    <a:pt x="83344" y="71437"/>
                  </a:lnTo>
                  <a:lnTo>
                    <a:pt x="178594" y="95250"/>
                  </a:lnTo>
                  <a:close/>
                </a:path>
              </a:pathLst>
            </a:custGeom>
            <a:solidFill>
              <a:srgbClr val="2247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6">
              <a:extLst>
                <a:ext uri="{FF2B5EF4-FFF2-40B4-BE49-F238E27FC236}">
                  <a16:creationId xmlns:a16="http://schemas.microsoft.com/office/drawing/2014/main" id="{FBAE5D3A-B738-42FE-AE6A-A5A85612984E}"/>
                </a:ext>
              </a:extLst>
            </p:cNvPr>
            <p:cNvSpPr/>
            <p:nvPr/>
          </p:nvSpPr>
          <p:spPr>
            <a:xfrm rot="16200000">
              <a:off x="1176338" y="3810000"/>
              <a:ext cx="4052887" cy="404813"/>
            </a:xfrm>
            <a:custGeom>
              <a:avLst/>
              <a:gdLst>
                <a:gd name="connsiteX0" fmla="*/ 1861692 w 4052305"/>
                <a:gd name="connsiteY0" fmla="*/ 128279 h 404573"/>
                <a:gd name="connsiteX1" fmla="*/ 2361652 w 4052305"/>
                <a:gd name="connsiteY1" fmla="*/ 141436 h 404573"/>
                <a:gd name="connsiteX2" fmla="*/ 2868190 w 4052305"/>
                <a:gd name="connsiteY2" fmla="*/ 151304 h 404573"/>
                <a:gd name="connsiteX3" fmla="*/ 3318812 w 4052305"/>
                <a:gd name="connsiteY3" fmla="*/ 154593 h 404573"/>
                <a:gd name="connsiteX4" fmla="*/ 3588527 w 4052305"/>
                <a:gd name="connsiteY4" fmla="*/ 154593 h 404573"/>
                <a:gd name="connsiteX5" fmla="*/ 3644443 w 4052305"/>
                <a:gd name="connsiteY5" fmla="*/ 154593 h 404573"/>
                <a:gd name="connsiteX6" fmla="*/ 3700360 w 4052305"/>
                <a:gd name="connsiteY6" fmla="*/ 148015 h 404573"/>
                <a:gd name="connsiteX7" fmla="*/ 3756276 w 4052305"/>
                <a:gd name="connsiteY7" fmla="*/ 138147 h 404573"/>
                <a:gd name="connsiteX8" fmla="*/ 3805614 w 4052305"/>
                <a:gd name="connsiteY8" fmla="*/ 124990 h 404573"/>
                <a:gd name="connsiteX9" fmla="*/ 3851663 w 4052305"/>
                <a:gd name="connsiteY9" fmla="*/ 108544 h 404573"/>
                <a:gd name="connsiteX10" fmla="*/ 3897712 w 4052305"/>
                <a:gd name="connsiteY10" fmla="*/ 88809 h 404573"/>
                <a:gd name="connsiteX11" fmla="*/ 3933894 w 4052305"/>
                <a:gd name="connsiteY11" fmla="*/ 62495 h 404573"/>
                <a:gd name="connsiteX12" fmla="*/ 3960207 w 4052305"/>
                <a:gd name="connsiteY12" fmla="*/ 36182 h 404573"/>
                <a:gd name="connsiteX13" fmla="*/ 3976653 w 4052305"/>
                <a:gd name="connsiteY13" fmla="*/ 19736 h 404573"/>
                <a:gd name="connsiteX14" fmla="*/ 3996389 w 4052305"/>
                <a:gd name="connsiteY14" fmla="*/ 6579 h 404573"/>
                <a:gd name="connsiteX15" fmla="*/ 4025991 w 4052305"/>
                <a:gd name="connsiteY15" fmla="*/ 0 h 404573"/>
                <a:gd name="connsiteX16" fmla="*/ 4035859 w 4052305"/>
                <a:gd name="connsiteY16" fmla="*/ 0 h 404573"/>
                <a:gd name="connsiteX17" fmla="*/ 4042437 w 4052305"/>
                <a:gd name="connsiteY17" fmla="*/ 3289 h 404573"/>
                <a:gd name="connsiteX18" fmla="*/ 4049016 w 4052305"/>
                <a:gd name="connsiteY18" fmla="*/ 6579 h 404573"/>
                <a:gd name="connsiteX19" fmla="*/ 4052305 w 4052305"/>
                <a:gd name="connsiteY19" fmla="*/ 19736 h 404573"/>
                <a:gd name="connsiteX20" fmla="*/ 4052305 w 4052305"/>
                <a:gd name="connsiteY20" fmla="*/ 39471 h 404573"/>
                <a:gd name="connsiteX21" fmla="*/ 4042437 w 4052305"/>
                <a:gd name="connsiteY21" fmla="*/ 85520 h 404573"/>
                <a:gd name="connsiteX22" fmla="*/ 4009545 w 4052305"/>
                <a:gd name="connsiteY22" fmla="*/ 144725 h 404573"/>
                <a:gd name="connsiteX23" fmla="*/ 3940472 w 4052305"/>
                <a:gd name="connsiteY23" fmla="*/ 243402 h 404573"/>
                <a:gd name="connsiteX24" fmla="*/ 3868109 w 4052305"/>
                <a:gd name="connsiteY24" fmla="*/ 332210 h 404573"/>
                <a:gd name="connsiteX25" fmla="*/ 3736541 w 4052305"/>
                <a:gd name="connsiteY25" fmla="*/ 404573 h 404573"/>
                <a:gd name="connsiteX26" fmla="*/ 3634576 w 4052305"/>
                <a:gd name="connsiteY26" fmla="*/ 394705 h 404573"/>
                <a:gd name="connsiteX27" fmla="*/ 3460247 w 4052305"/>
                <a:gd name="connsiteY27" fmla="*/ 384838 h 404573"/>
                <a:gd name="connsiteX28" fmla="*/ 3174086 w 4052305"/>
                <a:gd name="connsiteY28" fmla="*/ 371681 h 404573"/>
                <a:gd name="connsiteX29" fmla="*/ 2855033 w 4052305"/>
                <a:gd name="connsiteY29" fmla="*/ 361813 h 404573"/>
                <a:gd name="connsiteX30" fmla="*/ 2516245 w 4052305"/>
                <a:gd name="connsiteY30" fmla="*/ 351946 h 404573"/>
                <a:gd name="connsiteX31" fmla="*/ 2157721 w 4052305"/>
                <a:gd name="connsiteY31" fmla="*/ 342078 h 404573"/>
                <a:gd name="connsiteX32" fmla="*/ 1822222 w 4052305"/>
                <a:gd name="connsiteY32" fmla="*/ 332210 h 404573"/>
                <a:gd name="connsiteX33" fmla="*/ 1473565 w 4052305"/>
                <a:gd name="connsiteY33" fmla="*/ 332210 h 404573"/>
                <a:gd name="connsiteX34" fmla="*/ 1184115 w 4052305"/>
                <a:gd name="connsiteY34" fmla="*/ 332210 h 404573"/>
                <a:gd name="connsiteX35" fmla="*/ 924268 w 4052305"/>
                <a:gd name="connsiteY35" fmla="*/ 325632 h 404573"/>
                <a:gd name="connsiteX36" fmla="*/ 700601 w 4052305"/>
                <a:gd name="connsiteY36" fmla="*/ 325632 h 404573"/>
                <a:gd name="connsiteX37" fmla="*/ 496671 w 4052305"/>
                <a:gd name="connsiteY37" fmla="*/ 315764 h 404573"/>
                <a:gd name="connsiteX38" fmla="*/ 286161 w 4052305"/>
                <a:gd name="connsiteY38" fmla="*/ 305897 h 404573"/>
                <a:gd name="connsiteX39" fmla="*/ 124990 w 4052305"/>
                <a:gd name="connsiteY39" fmla="*/ 286161 h 404573"/>
                <a:gd name="connsiteX40" fmla="*/ 59206 w 4052305"/>
                <a:gd name="connsiteY40" fmla="*/ 273005 h 404573"/>
                <a:gd name="connsiteX41" fmla="*/ 19735 w 4052305"/>
                <a:gd name="connsiteY41" fmla="*/ 253269 h 404573"/>
                <a:gd name="connsiteX42" fmla="*/ 6578 w 4052305"/>
                <a:gd name="connsiteY42" fmla="*/ 240113 h 404573"/>
                <a:gd name="connsiteX43" fmla="*/ 0 w 4052305"/>
                <a:gd name="connsiteY43" fmla="*/ 223666 h 404573"/>
                <a:gd name="connsiteX44" fmla="*/ 3289 w 4052305"/>
                <a:gd name="connsiteY44" fmla="*/ 207220 h 404573"/>
                <a:gd name="connsiteX45" fmla="*/ 16446 w 4052305"/>
                <a:gd name="connsiteY45" fmla="*/ 184196 h 404573"/>
                <a:gd name="connsiteX46" fmla="*/ 39471 w 4052305"/>
                <a:gd name="connsiteY46" fmla="*/ 154593 h 404573"/>
                <a:gd name="connsiteX47" fmla="*/ 62495 w 4052305"/>
                <a:gd name="connsiteY47" fmla="*/ 138147 h 404573"/>
                <a:gd name="connsiteX48" fmla="*/ 95387 w 4052305"/>
                <a:gd name="connsiteY48" fmla="*/ 121701 h 404573"/>
                <a:gd name="connsiteX49" fmla="*/ 184196 w 4052305"/>
                <a:gd name="connsiteY49" fmla="*/ 85520 h 404573"/>
                <a:gd name="connsiteX50" fmla="*/ 282872 w 4052305"/>
                <a:gd name="connsiteY50" fmla="*/ 52628 h 404573"/>
                <a:gd name="connsiteX51" fmla="*/ 404573 w 4052305"/>
                <a:gd name="connsiteY51" fmla="*/ 26314 h 404573"/>
                <a:gd name="connsiteX52" fmla="*/ 467068 w 4052305"/>
                <a:gd name="connsiteY52" fmla="*/ 19736 h 404573"/>
                <a:gd name="connsiteX53" fmla="*/ 519695 w 4052305"/>
                <a:gd name="connsiteY53" fmla="*/ 26314 h 404573"/>
                <a:gd name="connsiteX54" fmla="*/ 582190 w 4052305"/>
                <a:gd name="connsiteY54" fmla="*/ 46049 h 404573"/>
                <a:gd name="connsiteX55" fmla="*/ 700601 w 4052305"/>
                <a:gd name="connsiteY55" fmla="*/ 72363 h 404573"/>
                <a:gd name="connsiteX56" fmla="*/ 855194 w 4052305"/>
                <a:gd name="connsiteY56" fmla="*/ 92098 h 404573"/>
                <a:gd name="connsiteX57" fmla="*/ 1016365 w 4052305"/>
                <a:gd name="connsiteY57" fmla="*/ 95387 h 404573"/>
                <a:gd name="connsiteX58" fmla="*/ 1282791 w 4052305"/>
                <a:gd name="connsiteY58" fmla="*/ 108544 h 404573"/>
                <a:gd name="connsiteX59" fmla="*/ 1532771 w 4052305"/>
                <a:gd name="connsiteY59" fmla="*/ 118412 h 404573"/>
                <a:gd name="connsiteX60" fmla="*/ 1861692 w 4052305"/>
                <a:gd name="connsiteY60" fmla="*/ 128279 h 404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052305" h="404573">
                  <a:moveTo>
                    <a:pt x="1861692" y="128279"/>
                  </a:moveTo>
                  <a:lnTo>
                    <a:pt x="2361652" y="141436"/>
                  </a:lnTo>
                  <a:lnTo>
                    <a:pt x="2868190" y="151304"/>
                  </a:lnTo>
                  <a:lnTo>
                    <a:pt x="3318812" y="154593"/>
                  </a:lnTo>
                  <a:lnTo>
                    <a:pt x="3588527" y="154593"/>
                  </a:lnTo>
                  <a:lnTo>
                    <a:pt x="3644443" y="154593"/>
                  </a:lnTo>
                  <a:lnTo>
                    <a:pt x="3700360" y="148015"/>
                  </a:lnTo>
                  <a:lnTo>
                    <a:pt x="3756276" y="138147"/>
                  </a:lnTo>
                  <a:lnTo>
                    <a:pt x="3805614" y="124990"/>
                  </a:lnTo>
                  <a:lnTo>
                    <a:pt x="3851663" y="108544"/>
                  </a:lnTo>
                  <a:lnTo>
                    <a:pt x="3897712" y="88809"/>
                  </a:lnTo>
                  <a:lnTo>
                    <a:pt x="3933894" y="62495"/>
                  </a:lnTo>
                  <a:lnTo>
                    <a:pt x="3960207" y="36182"/>
                  </a:lnTo>
                  <a:lnTo>
                    <a:pt x="3976653" y="19736"/>
                  </a:lnTo>
                  <a:lnTo>
                    <a:pt x="3996389" y="6579"/>
                  </a:lnTo>
                  <a:lnTo>
                    <a:pt x="4025991" y="0"/>
                  </a:lnTo>
                  <a:lnTo>
                    <a:pt x="4035859" y="0"/>
                  </a:lnTo>
                  <a:lnTo>
                    <a:pt x="4042437" y="3289"/>
                  </a:lnTo>
                  <a:lnTo>
                    <a:pt x="4049016" y="6579"/>
                  </a:lnTo>
                  <a:lnTo>
                    <a:pt x="4052305" y="19736"/>
                  </a:lnTo>
                  <a:lnTo>
                    <a:pt x="4052305" y="39471"/>
                  </a:lnTo>
                  <a:lnTo>
                    <a:pt x="4042437" y="85520"/>
                  </a:lnTo>
                  <a:lnTo>
                    <a:pt x="4009545" y="144725"/>
                  </a:lnTo>
                  <a:lnTo>
                    <a:pt x="3940472" y="243402"/>
                  </a:lnTo>
                  <a:lnTo>
                    <a:pt x="3868109" y="332210"/>
                  </a:lnTo>
                  <a:lnTo>
                    <a:pt x="3736541" y="404573"/>
                  </a:lnTo>
                  <a:lnTo>
                    <a:pt x="3634576" y="394705"/>
                  </a:lnTo>
                  <a:lnTo>
                    <a:pt x="3460247" y="384838"/>
                  </a:lnTo>
                  <a:lnTo>
                    <a:pt x="3174086" y="371681"/>
                  </a:lnTo>
                  <a:lnTo>
                    <a:pt x="2855033" y="361813"/>
                  </a:lnTo>
                  <a:lnTo>
                    <a:pt x="2516245" y="351946"/>
                  </a:lnTo>
                  <a:lnTo>
                    <a:pt x="2157721" y="342078"/>
                  </a:lnTo>
                  <a:lnTo>
                    <a:pt x="1822222" y="332210"/>
                  </a:lnTo>
                  <a:lnTo>
                    <a:pt x="1473565" y="332210"/>
                  </a:lnTo>
                  <a:lnTo>
                    <a:pt x="1184115" y="332210"/>
                  </a:lnTo>
                  <a:lnTo>
                    <a:pt x="924268" y="325632"/>
                  </a:lnTo>
                  <a:lnTo>
                    <a:pt x="700601" y="325632"/>
                  </a:lnTo>
                  <a:lnTo>
                    <a:pt x="496671" y="315764"/>
                  </a:lnTo>
                  <a:lnTo>
                    <a:pt x="286161" y="305897"/>
                  </a:lnTo>
                  <a:lnTo>
                    <a:pt x="124990" y="286161"/>
                  </a:lnTo>
                  <a:lnTo>
                    <a:pt x="59206" y="273005"/>
                  </a:lnTo>
                  <a:lnTo>
                    <a:pt x="19735" y="253269"/>
                  </a:lnTo>
                  <a:lnTo>
                    <a:pt x="6578" y="240113"/>
                  </a:lnTo>
                  <a:lnTo>
                    <a:pt x="0" y="223666"/>
                  </a:lnTo>
                  <a:lnTo>
                    <a:pt x="3289" y="207220"/>
                  </a:lnTo>
                  <a:lnTo>
                    <a:pt x="16446" y="184196"/>
                  </a:lnTo>
                  <a:lnTo>
                    <a:pt x="39471" y="154593"/>
                  </a:lnTo>
                  <a:lnTo>
                    <a:pt x="62495" y="138147"/>
                  </a:lnTo>
                  <a:lnTo>
                    <a:pt x="95387" y="121701"/>
                  </a:lnTo>
                  <a:lnTo>
                    <a:pt x="184196" y="85520"/>
                  </a:lnTo>
                  <a:lnTo>
                    <a:pt x="282872" y="52628"/>
                  </a:lnTo>
                  <a:lnTo>
                    <a:pt x="404573" y="26314"/>
                  </a:lnTo>
                  <a:lnTo>
                    <a:pt x="467068" y="19736"/>
                  </a:lnTo>
                  <a:lnTo>
                    <a:pt x="519695" y="26314"/>
                  </a:lnTo>
                  <a:lnTo>
                    <a:pt x="582190" y="46049"/>
                  </a:lnTo>
                  <a:lnTo>
                    <a:pt x="700601" y="72363"/>
                  </a:lnTo>
                  <a:lnTo>
                    <a:pt x="855194" y="92098"/>
                  </a:lnTo>
                  <a:lnTo>
                    <a:pt x="1016365" y="95387"/>
                  </a:lnTo>
                  <a:lnTo>
                    <a:pt x="1282791" y="108544"/>
                  </a:lnTo>
                  <a:lnTo>
                    <a:pt x="1532771" y="118412"/>
                  </a:lnTo>
                  <a:lnTo>
                    <a:pt x="1861692" y="128279"/>
                  </a:lnTo>
                  <a:close/>
                </a:path>
              </a:pathLst>
            </a:custGeom>
            <a:solidFill>
              <a:srgbClr val="2247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9">
              <a:extLst>
                <a:ext uri="{FF2B5EF4-FFF2-40B4-BE49-F238E27FC236}">
                  <a16:creationId xmlns:a16="http://schemas.microsoft.com/office/drawing/2014/main" id="{BAC8D31C-3D2E-4518-A9AB-DC8E6571D9AF}"/>
                </a:ext>
              </a:extLst>
            </p:cNvPr>
            <p:cNvSpPr/>
            <p:nvPr/>
          </p:nvSpPr>
          <p:spPr>
            <a:xfrm>
              <a:off x="4391025" y="2465388"/>
              <a:ext cx="2651125" cy="515937"/>
            </a:xfrm>
            <a:custGeom>
              <a:avLst/>
              <a:gdLst>
                <a:gd name="connsiteX0" fmla="*/ 945356 w 2650331"/>
                <a:gd name="connsiteY0" fmla="*/ 197644 h 516731"/>
                <a:gd name="connsiteX1" fmla="*/ 1364456 w 2650331"/>
                <a:gd name="connsiteY1" fmla="*/ 133350 h 516731"/>
                <a:gd name="connsiteX2" fmla="*/ 1466850 w 2650331"/>
                <a:gd name="connsiteY2" fmla="*/ 135731 h 516731"/>
                <a:gd name="connsiteX3" fmla="*/ 1659731 w 2650331"/>
                <a:gd name="connsiteY3" fmla="*/ 107156 h 516731"/>
                <a:gd name="connsiteX4" fmla="*/ 1890713 w 2650331"/>
                <a:gd name="connsiteY4" fmla="*/ 73819 h 516731"/>
                <a:gd name="connsiteX5" fmla="*/ 2059781 w 2650331"/>
                <a:gd name="connsiteY5" fmla="*/ 52387 h 516731"/>
                <a:gd name="connsiteX6" fmla="*/ 2097881 w 2650331"/>
                <a:gd name="connsiteY6" fmla="*/ 47625 h 516731"/>
                <a:gd name="connsiteX7" fmla="*/ 2131219 w 2650331"/>
                <a:gd name="connsiteY7" fmla="*/ 35719 h 516731"/>
                <a:gd name="connsiteX8" fmla="*/ 2185988 w 2650331"/>
                <a:gd name="connsiteY8" fmla="*/ 11906 h 516731"/>
                <a:gd name="connsiteX9" fmla="*/ 2233613 w 2650331"/>
                <a:gd name="connsiteY9" fmla="*/ 0 h 516731"/>
                <a:gd name="connsiteX10" fmla="*/ 2271713 w 2650331"/>
                <a:gd name="connsiteY10" fmla="*/ 4762 h 516731"/>
                <a:gd name="connsiteX11" fmla="*/ 2324100 w 2650331"/>
                <a:gd name="connsiteY11" fmla="*/ 16669 h 516731"/>
                <a:gd name="connsiteX12" fmla="*/ 2390775 w 2650331"/>
                <a:gd name="connsiteY12" fmla="*/ 40481 h 516731"/>
                <a:gd name="connsiteX13" fmla="*/ 2445544 w 2650331"/>
                <a:gd name="connsiteY13" fmla="*/ 66675 h 516731"/>
                <a:gd name="connsiteX14" fmla="*/ 2502694 w 2650331"/>
                <a:gd name="connsiteY14" fmla="*/ 97631 h 516731"/>
                <a:gd name="connsiteX15" fmla="*/ 2552700 w 2650331"/>
                <a:gd name="connsiteY15" fmla="*/ 128587 h 516731"/>
                <a:gd name="connsiteX16" fmla="*/ 2576513 w 2650331"/>
                <a:gd name="connsiteY16" fmla="*/ 147637 h 516731"/>
                <a:gd name="connsiteX17" fmla="*/ 2609850 w 2650331"/>
                <a:gd name="connsiteY17" fmla="*/ 180975 h 516731"/>
                <a:gd name="connsiteX18" fmla="*/ 2631281 w 2650331"/>
                <a:gd name="connsiteY18" fmla="*/ 207169 h 516731"/>
                <a:gd name="connsiteX19" fmla="*/ 2643188 w 2650331"/>
                <a:gd name="connsiteY19" fmla="*/ 228600 h 516731"/>
                <a:gd name="connsiteX20" fmla="*/ 2650331 w 2650331"/>
                <a:gd name="connsiteY20" fmla="*/ 247650 h 516731"/>
                <a:gd name="connsiteX21" fmla="*/ 2650331 w 2650331"/>
                <a:gd name="connsiteY21" fmla="*/ 259556 h 516731"/>
                <a:gd name="connsiteX22" fmla="*/ 2647950 w 2650331"/>
                <a:gd name="connsiteY22" fmla="*/ 278606 h 516731"/>
                <a:gd name="connsiteX23" fmla="*/ 2631281 w 2650331"/>
                <a:gd name="connsiteY23" fmla="*/ 292894 h 516731"/>
                <a:gd name="connsiteX24" fmla="*/ 2605088 w 2650331"/>
                <a:gd name="connsiteY24" fmla="*/ 304800 h 516731"/>
                <a:gd name="connsiteX25" fmla="*/ 2562225 w 2650331"/>
                <a:gd name="connsiteY25" fmla="*/ 316706 h 516731"/>
                <a:gd name="connsiteX26" fmla="*/ 2531269 w 2650331"/>
                <a:gd name="connsiteY26" fmla="*/ 309562 h 516731"/>
                <a:gd name="connsiteX27" fmla="*/ 2436019 w 2650331"/>
                <a:gd name="connsiteY27" fmla="*/ 292894 h 516731"/>
                <a:gd name="connsiteX28" fmla="*/ 2328863 w 2650331"/>
                <a:gd name="connsiteY28" fmla="*/ 280987 h 516731"/>
                <a:gd name="connsiteX29" fmla="*/ 2178844 w 2650331"/>
                <a:gd name="connsiteY29" fmla="*/ 273844 h 516731"/>
                <a:gd name="connsiteX30" fmla="*/ 1983581 w 2650331"/>
                <a:gd name="connsiteY30" fmla="*/ 276225 h 516731"/>
                <a:gd name="connsiteX31" fmla="*/ 1757363 w 2650331"/>
                <a:gd name="connsiteY31" fmla="*/ 288131 h 516731"/>
                <a:gd name="connsiteX32" fmla="*/ 1414463 w 2650331"/>
                <a:gd name="connsiteY32" fmla="*/ 316706 h 516731"/>
                <a:gd name="connsiteX33" fmla="*/ 1271588 w 2650331"/>
                <a:gd name="connsiteY33" fmla="*/ 330994 h 516731"/>
                <a:gd name="connsiteX34" fmla="*/ 1128713 w 2650331"/>
                <a:gd name="connsiteY34" fmla="*/ 350044 h 516731"/>
                <a:gd name="connsiteX35" fmla="*/ 1059656 w 2650331"/>
                <a:gd name="connsiteY35" fmla="*/ 361950 h 516731"/>
                <a:gd name="connsiteX36" fmla="*/ 900113 w 2650331"/>
                <a:gd name="connsiteY36" fmla="*/ 392906 h 516731"/>
                <a:gd name="connsiteX37" fmla="*/ 735806 w 2650331"/>
                <a:gd name="connsiteY37" fmla="*/ 421481 h 516731"/>
                <a:gd name="connsiteX38" fmla="*/ 583406 w 2650331"/>
                <a:gd name="connsiteY38" fmla="*/ 447675 h 516731"/>
                <a:gd name="connsiteX39" fmla="*/ 488156 w 2650331"/>
                <a:gd name="connsiteY39" fmla="*/ 469106 h 516731"/>
                <a:gd name="connsiteX40" fmla="*/ 409575 w 2650331"/>
                <a:gd name="connsiteY40" fmla="*/ 490537 h 516731"/>
                <a:gd name="connsiteX41" fmla="*/ 366713 w 2650331"/>
                <a:gd name="connsiteY41" fmla="*/ 509587 h 516731"/>
                <a:gd name="connsiteX42" fmla="*/ 342900 w 2650331"/>
                <a:gd name="connsiteY42" fmla="*/ 516731 h 516731"/>
                <a:gd name="connsiteX43" fmla="*/ 314325 w 2650331"/>
                <a:gd name="connsiteY43" fmla="*/ 514350 h 516731"/>
                <a:gd name="connsiteX44" fmla="*/ 271463 w 2650331"/>
                <a:gd name="connsiteY44" fmla="*/ 504825 h 516731"/>
                <a:gd name="connsiteX45" fmla="*/ 223838 w 2650331"/>
                <a:gd name="connsiteY45" fmla="*/ 483394 h 516731"/>
                <a:gd name="connsiteX46" fmla="*/ 178594 w 2650331"/>
                <a:gd name="connsiteY46" fmla="*/ 459581 h 516731"/>
                <a:gd name="connsiteX47" fmla="*/ 130969 w 2650331"/>
                <a:gd name="connsiteY47" fmla="*/ 428625 h 516731"/>
                <a:gd name="connsiteX48" fmla="*/ 95250 w 2650331"/>
                <a:gd name="connsiteY48" fmla="*/ 397669 h 516731"/>
                <a:gd name="connsiteX49" fmla="*/ 59531 w 2650331"/>
                <a:gd name="connsiteY49" fmla="*/ 364331 h 516731"/>
                <a:gd name="connsiteX50" fmla="*/ 21431 w 2650331"/>
                <a:gd name="connsiteY50" fmla="*/ 323850 h 516731"/>
                <a:gd name="connsiteX51" fmla="*/ 7144 w 2650331"/>
                <a:gd name="connsiteY51" fmla="*/ 304800 h 516731"/>
                <a:gd name="connsiteX52" fmla="*/ 0 w 2650331"/>
                <a:gd name="connsiteY52" fmla="*/ 288131 h 516731"/>
                <a:gd name="connsiteX53" fmla="*/ 0 w 2650331"/>
                <a:gd name="connsiteY53" fmla="*/ 266700 h 516731"/>
                <a:gd name="connsiteX54" fmla="*/ 4763 w 2650331"/>
                <a:gd name="connsiteY54" fmla="*/ 257175 h 516731"/>
                <a:gd name="connsiteX55" fmla="*/ 16669 w 2650331"/>
                <a:gd name="connsiteY55" fmla="*/ 257175 h 516731"/>
                <a:gd name="connsiteX56" fmla="*/ 45244 w 2650331"/>
                <a:gd name="connsiteY56" fmla="*/ 266700 h 516731"/>
                <a:gd name="connsiteX57" fmla="*/ 107156 w 2650331"/>
                <a:gd name="connsiteY57" fmla="*/ 283369 h 516731"/>
                <a:gd name="connsiteX58" fmla="*/ 180975 w 2650331"/>
                <a:gd name="connsiteY58" fmla="*/ 295275 h 516731"/>
                <a:gd name="connsiteX59" fmla="*/ 242888 w 2650331"/>
                <a:gd name="connsiteY59" fmla="*/ 300037 h 516731"/>
                <a:gd name="connsiteX60" fmla="*/ 311944 w 2650331"/>
                <a:gd name="connsiteY60" fmla="*/ 297656 h 516731"/>
                <a:gd name="connsiteX61" fmla="*/ 442913 w 2650331"/>
                <a:gd name="connsiteY61" fmla="*/ 278606 h 516731"/>
                <a:gd name="connsiteX62" fmla="*/ 778669 w 2650331"/>
                <a:gd name="connsiteY62" fmla="*/ 223837 h 516731"/>
                <a:gd name="connsiteX63" fmla="*/ 945356 w 2650331"/>
                <a:gd name="connsiteY63" fmla="*/ 197644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650331" h="516731">
                  <a:moveTo>
                    <a:pt x="945356" y="197644"/>
                  </a:moveTo>
                  <a:lnTo>
                    <a:pt x="1364456" y="133350"/>
                  </a:lnTo>
                  <a:lnTo>
                    <a:pt x="1466850" y="135731"/>
                  </a:lnTo>
                  <a:lnTo>
                    <a:pt x="1659731" y="107156"/>
                  </a:lnTo>
                  <a:lnTo>
                    <a:pt x="1890713" y="73819"/>
                  </a:lnTo>
                  <a:lnTo>
                    <a:pt x="2059781" y="52387"/>
                  </a:lnTo>
                  <a:lnTo>
                    <a:pt x="2097881" y="47625"/>
                  </a:lnTo>
                  <a:lnTo>
                    <a:pt x="2131219" y="35719"/>
                  </a:lnTo>
                  <a:lnTo>
                    <a:pt x="2185988" y="11906"/>
                  </a:lnTo>
                  <a:lnTo>
                    <a:pt x="2233613" y="0"/>
                  </a:lnTo>
                  <a:lnTo>
                    <a:pt x="2271713" y="4762"/>
                  </a:lnTo>
                  <a:lnTo>
                    <a:pt x="2324100" y="16669"/>
                  </a:lnTo>
                  <a:lnTo>
                    <a:pt x="2390775" y="40481"/>
                  </a:lnTo>
                  <a:lnTo>
                    <a:pt x="2445544" y="66675"/>
                  </a:lnTo>
                  <a:lnTo>
                    <a:pt x="2502694" y="97631"/>
                  </a:lnTo>
                  <a:lnTo>
                    <a:pt x="2552700" y="128587"/>
                  </a:lnTo>
                  <a:lnTo>
                    <a:pt x="2576513" y="147637"/>
                  </a:lnTo>
                  <a:lnTo>
                    <a:pt x="2609850" y="180975"/>
                  </a:lnTo>
                  <a:lnTo>
                    <a:pt x="2631281" y="207169"/>
                  </a:lnTo>
                  <a:lnTo>
                    <a:pt x="2643188" y="228600"/>
                  </a:lnTo>
                  <a:lnTo>
                    <a:pt x="2650331" y="247650"/>
                  </a:lnTo>
                  <a:lnTo>
                    <a:pt x="2650331" y="259556"/>
                  </a:lnTo>
                  <a:lnTo>
                    <a:pt x="2647950" y="278606"/>
                  </a:lnTo>
                  <a:lnTo>
                    <a:pt x="2631281" y="292894"/>
                  </a:lnTo>
                  <a:lnTo>
                    <a:pt x="2605088" y="304800"/>
                  </a:lnTo>
                  <a:lnTo>
                    <a:pt x="2562225" y="316706"/>
                  </a:lnTo>
                  <a:lnTo>
                    <a:pt x="2531269" y="309562"/>
                  </a:lnTo>
                  <a:lnTo>
                    <a:pt x="2436019" y="292894"/>
                  </a:lnTo>
                  <a:lnTo>
                    <a:pt x="2328863" y="280987"/>
                  </a:lnTo>
                  <a:lnTo>
                    <a:pt x="2178844" y="273844"/>
                  </a:lnTo>
                  <a:lnTo>
                    <a:pt x="1983581" y="276225"/>
                  </a:lnTo>
                  <a:lnTo>
                    <a:pt x="1757363" y="288131"/>
                  </a:lnTo>
                  <a:lnTo>
                    <a:pt x="1414463" y="316706"/>
                  </a:lnTo>
                  <a:lnTo>
                    <a:pt x="1271588" y="330994"/>
                  </a:lnTo>
                  <a:lnTo>
                    <a:pt x="1128713" y="350044"/>
                  </a:lnTo>
                  <a:lnTo>
                    <a:pt x="1059656" y="361950"/>
                  </a:lnTo>
                  <a:lnTo>
                    <a:pt x="900113" y="392906"/>
                  </a:lnTo>
                  <a:lnTo>
                    <a:pt x="735806" y="421481"/>
                  </a:lnTo>
                  <a:lnTo>
                    <a:pt x="583406" y="447675"/>
                  </a:lnTo>
                  <a:lnTo>
                    <a:pt x="488156" y="469106"/>
                  </a:lnTo>
                  <a:lnTo>
                    <a:pt x="409575" y="490537"/>
                  </a:lnTo>
                  <a:lnTo>
                    <a:pt x="366713" y="509587"/>
                  </a:lnTo>
                  <a:lnTo>
                    <a:pt x="342900" y="516731"/>
                  </a:lnTo>
                  <a:lnTo>
                    <a:pt x="314325" y="514350"/>
                  </a:lnTo>
                  <a:lnTo>
                    <a:pt x="271463" y="504825"/>
                  </a:lnTo>
                  <a:lnTo>
                    <a:pt x="223838" y="483394"/>
                  </a:lnTo>
                  <a:lnTo>
                    <a:pt x="178594" y="459581"/>
                  </a:lnTo>
                  <a:lnTo>
                    <a:pt x="130969" y="428625"/>
                  </a:lnTo>
                  <a:lnTo>
                    <a:pt x="95250" y="397669"/>
                  </a:lnTo>
                  <a:lnTo>
                    <a:pt x="59531" y="364331"/>
                  </a:lnTo>
                  <a:lnTo>
                    <a:pt x="21431" y="323850"/>
                  </a:lnTo>
                  <a:lnTo>
                    <a:pt x="7144" y="304800"/>
                  </a:lnTo>
                  <a:lnTo>
                    <a:pt x="0" y="288131"/>
                  </a:lnTo>
                  <a:lnTo>
                    <a:pt x="0" y="266700"/>
                  </a:lnTo>
                  <a:lnTo>
                    <a:pt x="4763" y="257175"/>
                  </a:lnTo>
                  <a:lnTo>
                    <a:pt x="16669" y="257175"/>
                  </a:lnTo>
                  <a:lnTo>
                    <a:pt x="45244" y="266700"/>
                  </a:lnTo>
                  <a:lnTo>
                    <a:pt x="107156" y="283369"/>
                  </a:lnTo>
                  <a:lnTo>
                    <a:pt x="180975" y="295275"/>
                  </a:lnTo>
                  <a:lnTo>
                    <a:pt x="242888" y="300037"/>
                  </a:lnTo>
                  <a:lnTo>
                    <a:pt x="311944" y="297656"/>
                  </a:lnTo>
                  <a:lnTo>
                    <a:pt x="442913" y="278606"/>
                  </a:lnTo>
                  <a:lnTo>
                    <a:pt x="778669" y="223837"/>
                  </a:lnTo>
                  <a:lnTo>
                    <a:pt x="945356" y="19764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0">
              <a:extLst>
                <a:ext uri="{FF2B5EF4-FFF2-40B4-BE49-F238E27FC236}">
                  <a16:creationId xmlns:a16="http://schemas.microsoft.com/office/drawing/2014/main" id="{953F76C0-B4AE-4D7B-8BE9-24F8105A9606}"/>
                </a:ext>
              </a:extLst>
            </p:cNvPr>
            <p:cNvSpPr/>
            <p:nvPr/>
          </p:nvSpPr>
          <p:spPr>
            <a:xfrm>
              <a:off x="4319588" y="2805113"/>
              <a:ext cx="1436687" cy="1009650"/>
            </a:xfrm>
            <a:custGeom>
              <a:avLst/>
              <a:gdLst>
                <a:gd name="connsiteX0" fmla="*/ 821531 w 1435893"/>
                <a:gd name="connsiteY0" fmla="*/ 323850 h 1009650"/>
                <a:gd name="connsiteX1" fmla="*/ 909637 w 1435893"/>
                <a:gd name="connsiteY1" fmla="*/ 223837 h 1009650"/>
                <a:gd name="connsiteX2" fmla="*/ 985837 w 1435893"/>
                <a:gd name="connsiteY2" fmla="*/ 123825 h 1009650"/>
                <a:gd name="connsiteX3" fmla="*/ 1073943 w 1435893"/>
                <a:gd name="connsiteY3" fmla="*/ 0 h 1009650"/>
                <a:gd name="connsiteX4" fmla="*/ 1150143 w 1435893"/>
                <a:gd name="connsiteY4" fmla="*/ 14287 h 1009650"/>
                <a:gd name="connsiteX5" fmla="*/ 1257300 w 1435893"/>
                <a:gd name="connsiteY5" fmla="*/ 50006 h 1009650"/>
                <a:gd name="connsiteX6" fmla="*/ 1312068 w 1435893"/>
                <a:gd name="connsiteY6" fmla="*/ 69056 h 1009650"/>
                <a:gd name="connsiteX7" fmla="*/ 1362075 w 1435893"/>
                <a:gd name="connsiteY7" fmla="*/ 92868 h 1009650"/>
                <a:gd name="connsiteX8" fmla="*/ 1400175 w 1435893"/>
                <a:gd name="connsiteY8" fmla="*/ 114300 h 1009650"/>
                <a:gd name="connsiteX9" fmla="*/ 1409700 w 1435893"/>
                <a:gd name="connsiteY9" fmla="*/ 123825 h 1009650"/>
                <a:gd name="connsiteX10" fmla="*/ 1416843 w 1435893"/>
                <a:gd name="connsiteY10" fmla="*/ 130968 h 1009650"/>
                <a:gd name="connsiteX11" fmla="*/ 1431131 w 1435893"/>
                <a:gd name="connsiteY11" fmla="*/ 150018 h 1009650"/>
                <a:gd name="connsiteX12" fmla="*/ 1435893 w 1435893"/>
                <a:gd name="connsiteY12" fmla="*/ 166687 h 1009650"/>
                <a:gd name="connsiteX13" fmla="*/ 1431131 w 1435893"/>
                <a:gd name="connsiteY13" fmla="*/ 185737 h 1009650"/>
                <a:gd name="connsiteX14" fmla="*/ 1416843 w 1435893"/>
                <a:gd name="connsiteY14" fmla="*/ 202406 h 1009650"/>
                <a:gd name="connsiteX15" fmla="*/ 1378743 w 1435893"/>
                <a:gd name="connsiteY15" fmla="*/ 223837 h 1009650"/>
                <a:gd name="connsiteX16" fmla="*/ 1331118 w 1435893"/>
                <a:gd name="connsiteY16" fmla="*/ 240506 h 1009650"/>
                <a:gd name="connsiteX17" fmla="*/ 1295400 w 1435893"/>
                <a:gd name="connsiteY17" fmla="*/ 247650 h 1009650"/>
                <a:gd name="connsiteX18" fmla="*/ 1262062 w 1435893"/>
                <a:gd name="connsiteY18" fmla="*/ 261937 h 1009650"/>
                <a:gd name="connsiteX19" fmla="*/ 1207293 w 1435893"/>
                <a:gd name="connsiteY19" fmla="*/ 297656 h 1009650"/>
                <a:gd name="connsiteX20" fmla="*/ 1138237 w 1435893"/>
                <a:gd name="connsiteY20" fmla="*/ 352425 h 1009650"/>
                <a:gd name="connsiteX21" fmla="*/ 1057275 w 1435893"/>
                <a:gd name="connsiteY21" fmla="*/ 409575 h 1009650"/>
                <a:gd name="connsiteX22" fmla="*/ 966787 w 1435893"/>
                <a:gd name="connsiteY22" fmla="*/ 473868 h 1009650"/>
                <a:gd name="connsiteX23" fmla="*/ 854868 w 1435893"/>
                <a:gd name="connsiteY23" fmla="*/ 557212 h 1009650"/>
                <a:gd name="connsiteX24" fmla="*/ 750093 w 1435893"/>
                <a:gd name="connsiteY24" fmla="*/ 628650 h 1009650"/>
                <a:gd name="connsiteX25" fmla="*/ 638175 w 1435893"/>
                <a:gd name="connsiteY25" fmla="*/ 700087 h 1009650"/>
                <a:gd name="connsiteX26" fmla="*/ 485775 w 1435893"/>
                <a:gd name="connsiteY26" fmla="*/ 790575 h 1009650"/>
                <a:gd name="connsiteX27" fmla="*/ 361950 w 1435893"/>
                <a:gd name="connsiteY27" fmla="*/ 859631 h 1009650"/>
                <a:gd name="connsiteX28" fmla="*/ 245268 w 1435893"/>
                <a:gd name="connsiteY28" fmla="*/ 919162 h 1009650"/>
                <a:gd name="connsiteX29" fmla="*/ 159543 w 1435893"/>
                <a:gd name="connsiteY29" fmla="*/ 957262 h 1009650"/>
                <a:gd name="connsiteX30" fmla="*/ 57150 w 1435893"/>
                <a:gd name="connsiteY30" fmla="*/ 1002506 h 1009650"/>
                <a:gd name="connsiteX31" fmla="*/ 19050 w 1435893"/>
                <a:gd name="connsiteY31" fmla="*/ 1009650 h 1009650"/>
                <a:gd name="connsiteX32" fmla="*/ 2381 w 1435893"/>
                <a:gd name="connsiteY32" fmla="*/ 1004887 h 1009650"/>
                <a:gd name="connsiteX33" fmla="*/ 0 w 1435893"/>
                <a:gd name="connsiteY33" fmla="*/ 997743 h 1009650"/>
                <a:gd name="connsiteX34" fmla="*/ 0 w 1435893"/>
                <a:gd name="connsiteY34" fmla="*/ 983456 h 1009650"/>
                <a:gd name="connsiteX35" fmla="*/ 11906 w 1435893"/>
                <a:gd name="connsiteY35" fmla="*/ 959643 h 1009650"/>
                <a:gd name="connsiteX36" fmla="*/ 47625 w 1435893"/>
                <a:gd name="connsiteY36" fmla="*/ 935831 h 1009650"/>
                <a:gd name="connsiteX37" fmla="*/ 176212 w 1435893"/>
                <a:gd name="connsiteY37" fmla="*/ 854868 h 1009650"/>
                <a:gd name="connsiteX38" fmla="*/ 340518 w 1435893"/>
                <a:gd name="connsiteY38" fmla="*/ 740568 h 1009650"/>
                <a:gd name="connsiteX39" fmla="*/ 488156 w 1435893"/>
                <a:gd name="connsiteY39" fmla="*/ 628650 h 1009650"/>
                <a:gd name="connsiteX40" fmla="*/ 619125 w 1435893"/>
                <a:gd name="connsiteY40" fmla="*/ 511968 h 1009650"/>
                <a:gd name="connsiteX41" fmla="*/ 681037 w 1435893"/>
                <a:gd name="connsiteY41" fmla="*/ 452437 h 1009650"/>
                <a:gd name="connsiteX42" fmla="*/ 738187 w 1435893"/>
                <a:gd name="connsiteY42" fmla="*/ 404812 h 1009650"/>
                <a:gd name="connsiteX43" fmla="*/ 821531 w 1435893"/>
                <a:gd name="connsiteY43" fmla="*/ 323850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435893" h="1009650">
                  <a:moveTo>
                    <a:pt x="821531" y="323850"/>
                  </a:moveTo>
                  <a:lnTo>
                    <a:pt x="909637" y="223837"/>
                  </a:lnTo>
                  <a:lnTo>
                    <a:pt x="985837" y="123825"/>
                  </a:lnTo>
                  <a:lnTo>
                    <a:pt x="1073943" y="0"/>
                  </a:lnTo>
                  <a:lnTo>
                    <a:pt x="1150143" y="14287"/>
                  </a:lnTo>
                  <a:lnTo>
                    <a:pt x="1257300" y="50006"/>
                  </a:lnTo>
                  <a:lnTo>
                    <a:pt x="1312068" y="69056"/>
                  </a:lnTo>
                  <a:lnTo>
                    <a:pt x="1362075" y="92868"/>
                  </a:lnTo>
                  <a:lnTo>
                    <a:pt x="1400175" y="114300"/>
                  </a:lnTo>
                  <a:lnTo>
                    <a:pt x="1409700" y="123825"/>
                  </a:lnTo>
                  <a:lnTo>
                    <a:pt x="1416843" y="130968"/>
                  </a:lnTo>
                  <a:lnTo>
                    <a:pt x="1431131" y="150018"/>
                  </a:lnTo>
                  <a:lnTo>
                    <a:pt x="1435893" y="166687"/>
                  </a:lnTo>
                  <a:lnTo>
                    <a:pt x="1431131" y="185737"/>
                  </a:lnTo>
                  <a:lnTo>
                    <a:pt x="1416843" y="202406"/>
                  </a:lnTo>
                  <a:lnTo>
                    <a:pt x="1378743" y="223837"/>
                  </a:lnTo>
                  <a:lnTo>
                    <a:pt x="1331118" y="240506"/>
                  </a:lnTo>
                  <a:lnTo>
                    <a:pt x="1295400" y="247650"/>
                  </a:lnTo>
                  <a:lnTo>
                    <a:pt x="1262062" y="261937"/>
                  </a:lnTo>
                  <a:lnTo>
                    <a:pt x="1207293" y="297656"/>
                  </a:lnTo>
                  <a:lnTo>
                    <a:pt x="1138237" y="352425"/>
                  </a:lnTo>
                  <a:lnTo>
                    <a:pt x="1057275" y="409575"/>
                  </a:lnTo>
                  <a:lnTo>
                    <a:pt x="966787" y="473868"/>
                  </a:lnTo>
                  <a:lnTo>
                    <a:pt x="854868" y="557212"/>
                  </a:lnTo>
                  <a:lnTo>
                    <a:pt x="750093" y="628650"/>
                  </a:lnTo>
                  <a:lnTo>
                    <a:pt x="638175" y="700087"/>
                  </a:lnTo>
                  <a:lnTo>
                    <a:pt x="485775" y="790575"/>
                  </a:lnTo>
                  <a:lnTo>
                    <a:pt x="361950" y="859631"/>
                  </a:lnTo>
                  <a:lnTo>
                    <a:pt x="245268" y="919162"/>
                  </a:lnTo>
                  <a:lnTo>
                    <a:pt x="159543" y="957262"/>
                  </a:lnTo>
                  <a:lnTo>
                    <a:pt x="57150" y="1002506"/>
                  </a:lnTo>
                  <a:lnTo>
                    <a:pt x="19050" y="1009650"/>
                  </a:lnTo>
                  <a:lnTo>
                    <a:pt x="2381" y="1004887"/>
                  </a:lnTo>
                  <a:lnTo>
                    <a:pt x="0" y="997743"/>
                  </a:lnTo>
                  <a:lnTo>
                    <a:pt x="0" y="983456"/>
                  </a:lnTo>
                  <a:lnTo>
                    <a:pt x="11906" y="959643"/>
                  </a:lnTo>
                  <a:lnTo>
                    <a:pt x="47625" y="935831"/>
                  </a:lnTo>
                  <a:lnTo>
                    <a:pt x="176212" y="854868"/>
                  </a:lnTo>
                  <a:lnTo>
                    <a:pt x="340518" y="740568"/>
                  </a:lnTo>
                  <a:lnTo>
                    <a:pt x="488156" y="628650"/>
                  </a:lnTo>
                  <a:lnTo>
                    <a:pt x="619125" y="511968"/>
                  </a:lnTo>
                  <a:lnTo>
                    <a:pt x="681037" y="452437"/>
                  </a:lnTo>
                  <a:lnTo>
                    <a:pt x="738187" y="404812"/>
                  </a:lnTo>
                  <a:lnTo>
                    <a:pt x="821531" y="3238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8">
              <a:extLst>
                <a:ext uri="{FF2B5EF4-FFF2-40B4-BE49-F238E27FC236}">
                  <a16:creationId xmlns:a16="http://schemas.microsoft.com/office/drawing/2014/main" id="{4ACCFC75-18A3-498E-AA73-203A2AB1973E}"/>
                </a:ext>
              </a:extLst>
            </p:cNvPr>
            <p:cNvSpPr/>
            <p:nvPr/>
          </p:nvSpPr>
          <p:spPr>
            <a:xfrm>
              <a:off x="5162550" y="3249613"/>
              <a:ext cx="896938" cy="1482725"/>
            </a:xfrm>
            <a:custGeom>
              <a:avLst/>
              <a:gdLst>
                <a:gd name="connsiteX0" fmla="*/ 638175 w 897731"/>
                <a:gd name="connsiteY0" fmla="*/ 1138238 h 1481138"/>
                <a:gd name="connsiteX1" fmla="*/ 626269 w 897731"/>
                <a:gd name="connsiteY1" fmla="*/ 1009650 h 1481138"/>
                <a:gd name="connsiteX2" fmla="*/ 564356 w 897731"/>
                <a:gd name="connsiteY2" fmla="*/ 747713 h 1481138"/>
                <a:gd name="connsiteX3" fmla="*/ 547688 w 897731"/>
                <a:gd name="connsiteY3" fmla="*/ 654844 h 1481138"/>
                <a:gd name="connsiteX4" fmla="*/ 531019 w 897731"/>
                <a:gd name="connsiteY4" fmla="*/ 600075 h 1481138"/>
                <a:gd name="connsiteX5" fmla="*/ 509588 w 897731"/>
                <a:gd name="connsiteY5" fmla="*/ 542925 h 1481138"/>
                <a:gd name="connsiteX6" fmla="*/ 490538 w 897731"/>
                <a:gd name="connsiteY6" fmla="*/ 507207 h 1481138"/>
                <a:gd name="connsiteX7" fmla="*/ 473869 w 897731"/>
                <a:gd name="connsiteY7" fmla="*/ 478632 h 1481138"/>
                <a:gd name="connsiteX8" fmla="*/ 461963 w 897731"/>
                <a:gd name="connsiteY8" fmla="*/ 457200 h 1481138"/>
                <a:gd name="connsiteX9" fmla="*/ 419100 w 897731"/>
                <a:gd name="connsiteY9" fmla="*/ 414338 h 1481138"/>
                <a:gd name="connsiteX10" fmla="*/ 221456 w 897731"/>
                <a:gd name="connsiteY10" fmla="*/ 216694 h 1481138"/>
                <a:gd name="connsiteX11" fmla="*/ 166688 w 897731"/>
                <a:gd name="connsiteY11" fmla="*/ 173832 h 1481138"/>
                <a:gd name="connsiteX12" fmla="*/ 123825 w 897731"/>
                <a:gd name="connsiteY12" fmla="*/ 140494 h 1481138"/>
                <a:gd name="connsiteX13" fmla="*/ 71438 w 897731"/>
                <a:gd name="connsiteY13" fmla="*/ 102394 h 1481138"/>
                <a:gd name="connsiteX14" fmla="*/ 0 w 897731"/>
                <a:gd name="connsiteY14" fmla="*/ 50007 h 1481138"/>
                <a:gd name="connsiteX15" fmla="*/ 90488 w 897731"/>
                <a:gd name="connsiteY15" fmla="*/ 0 h 1481138"/>
                <a:gd name="connsiteX16" fmla="*/ 176213 w 897731"/>
                <a:gd name="connsiteY16" fmla="*/ 35719 h 1481138"/>
                <a:gd name="connsiteX17" fmla="*/ 216694 w 897731"/>
                <a:gd name="connsiteY17" fmla="*/ 54769 h 1481138"/>
                <a:gd name="connsiteX18" fmla="*/ 292894 w 897731"/>
                <a:gd name="connsiteY18" fmla="*/ 97632 h 1481138"/>
                <a:gd name="connsiteX19" fmla="*/ 364331 w 897731"/>
                <a:gd name="connsiteY19" fmla="*/ 140494 h 1481138"/>
                <a:gd name="connsiteX20" fmla="*/ 421481 w 897731"/>
                <a:gd name="connsiteY20" fmla="*/ 180975 h 1481138"/>
                <a:gd name="connsiteX21" fmla="*/ 485775 w 897731"/>
                <a:gd name="connsiteY21" fmla="*/ 230982 h 1481138"/>
                <a:gd name="connsiteX22" fmla="*/ 526256 w 897731"/>
                <a:gd name="connsiteY22" fmla="*/ 269082 h 1481138"/>
                <a:gd name="connsiteX23" fmla="*/ 573881 w 897731"/>
                <a:gd name="connsiteY23" fmla="*/ 319088 h 1481138"/>
                <a:gd name="connsiteX24" fmla="*/ 619125 w 897731"/>
                <a:gd name="connsiteY24" fmla="*/ 371475 h 1481138"/>
                <a:gd name="connsiteX25" fmla="*/ 654844 w 897731"/>
                <a:gd name="connsiteY25" fmla="*/ 419100 h 1481138"/>
                <a:gd name="connsiteX26" fmla="*/ 678656 w 897731"/>
                <a:gd name="connsiteY26" fmla="*/ 457200 h 1481138"/>
                <a:gd name="connsiteX27" fmla="*/ 707231 w 897731"/>
                <a:gd name="connsiteY27" fmla="*/ 507207 h 1481138"/>
                <a:gd name="connsiteX28" fmla="*/ 735806 w 897731"/>
                <a:gd name="connsiteY28" fmla="*/ 566738 h 1481138"/>
                <a:gd name="connsiteX29" fmla="*/ 757238 w 897731"/>
                <a:gd name="connsiteY29" fmla="*/ 614363 h 1481138"/>
                <a:gd name="connsiteX30" fmla="*/ 778669 w 897731"/>
                <a:gd name="connsiteY30" fmla="*/ 678657 h 1481138"/>
                <a:gd name="connsiteX31" fmla="*/ 795338 w 897731"/>
                <a:gd name="connsiteY31" fmla="*/ 735807 h 1481138"/>
                <a:gd name="connsiteX32" fmla="*/ 807244 w 897731"/>
                <a:gd name="connsiteY32" fmla="*/ 788194 h 1481138"/>
                <a:gd name="connsiteX33" fmla="*/ 852488 w 897731"/>
                <a:gd name="connsiteY33" fmla="*/ 959644 h 1481138"/>
                <a:gd name="connsiteX34" fmla="*/ 871538 w 897731"/>
                <a:gd name="connsiteY34" fmla="*/ 1114425 h 1481138"/>
                <a:gd name="connsiteX35" fmla="*/ 883444 w 897731"/>
                <a:gd name="connsiteY35" fmla="*/ 1219200 h 1481138"/>
                <a:gd name="connsiteX36" fmla="*/ 890588 w 897731"/>
                <a:gd name="connsiteY36" fmla="*/ 1288257 h 1481138"/>
                <a:gd name="connsiteX37" fmla="*/ 895350 w 897731"/>
                <a:gd name="connsiteY37" fmla="*/ 1366838 h 1481138"/>
                <a:gd name="connsiteX38" fmla="*/ 897731 w 897731"/>
                <a:gd name="connsiteY38" fmla="*/ 1421607 h 1481138"/>
                <a:gd name="connsiteX39" fmla="*/ 895350 w 897731"/>
                <a:gd name="connsiteY39" fmla="*/ 1481138 h 1481138"/>
                <a:gd name="connsiteX40" fmla="*/ 647700 w 897731"/>
                <a:gd name="connsiteY40" fmla="*/ 1454944 h 1481138"/>
                <a:gd name="connsiteX41" fmla="*/ 650081 w 897731"/>
                <a:gd name="connsiteY41" fmla="*/ 1402557 h 1481138"/>
                <a:gd name="connsiteX42" fmla="*/ 647700 w 897731"/>
                <a:gd name="connsiteY42" fmla="*/ 1297782 h 1481138"/>
                <a:gd name="connsiteX43" fmla="*/ 640556 w 897731"/>
                <a:gd name="connsiteY43" fmla="*/ 1190625 h 1481138"/>
                <a:gd name="connsiteX44" fmla="*/ 638175 w 897731"/>
                <a:gd name="connsiteY44" fmla="*/ 1138238 h 1481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97731" h="1481138">
                  <a:moveTo>
                    <a:pt x="638175" y="1138238"/>
                  </a:moveTo>
                  <a:lnTo>
                    <a:pt x="626269" y="1009650"/>
                  </a:lnTo>
                  <a:lnTo>
                    <a:pt x="564356" y="747713"/>
                  </a:lnTo>
                  <a:lnTo>
                    <a:pt x="547688" y="654844"/>
                  </a:lnTo>
                  <a:lnTo>
                    <a:pt x="531019" y="600075"/>
                  </a:lnTo>
                  <a:lnTo>
                    <a:pt x="509588" y="542925"/>
                  </a:lnTo>
                  <a:lnTo>
                    <a:pt x="490538" y="507207"/>
                  </a:lnTo>
                  <a:lnTo>
                    <a:pt x="473869" y="478632"/>
                  </a:lnTo>
                  <a:lnTo>
                    <a:pt x="461963" y="457200"/>
                  </a:lnTo>
                  <a:lnTo>
                    <a:pt x="419100" y="414338"/>
                  </a:lnTo>
                  <a:lnTo>
                    <a:pt x="221456" y="216694"/>
                  </a:lnTo>
                  <a:lnTo>
                    <a:pt x="166688" y="173832"/>
                  </a:lnTo>
                  <a:lnTo>
                    <a:pt x="123825" y="140494"/>
                  </a:lnTo>
                  <a:lnTo>
                    <a:pt x="71438" y="102394"/>
                  </a:lnTo>
                  <a:lnTo>
                    <a:pt x="0" y="50007"/>
                  </a:lnTo>
                  <a:lnTo>
                    <a:pt x="90488" y="0"/>
                  </a:lnTo>
                  <a:lnTo>
                    <a:pt x="176213" y="35719"/>
                  </a:lnTo>
                  <a:lnTo>
                    <a:pt x="216694" y="54769"/>
                  </a:lnTo>
                  <a:lnTo>
                    <a:pt x="292894" y="97632"/>
                  </a:lnTo>
                  <a:lnTo>
                    <a:pt x="364331" y="140494"/>
                  </a:lnTo>
                  <a:lnTo>
                    <a:pt x="421481" y="180975"/>
                  </a:lnTo>
                  <a:lnTo>
                    <a:pt x="485775" y="230982"/>
                  </a:lnTo>
                  <a:lnTo>
                    <a:pt x="526256" y="269082"/>
                  </a:lnTo>
                  <a:lnTo>
                    <a:pt x="573881" y="319088"/>
                  </a:lnTo>
                  <a:lnTo>
                    <a:pt x="619125" y="371475"/>
                  </a:lnTo>
                  <a:lnTo>
                    <a:pt x="654844" y="419100"/>
                  </a:lnTo>
                  <a:lnTo>
                    <a:pt x="678656" y="457200"/>
                  </a:lnTo>
                  <a:lnTo>
                    <a:pt x="707231" y="507207"/>
                  </a:lnTo>
                  <a:lnTo>
                    <a:pt x="735806" y="566738"/>
                  </a:lnTo>
                  <a:lnTo>
                    <a:pt x="757238" y="614363"/>
                  </a:lnTo>
                  <a:lnTo>
                    <a:pt x="778669" y="678657"/>
                  </a:lnTo>
                  <a:lnTo>
                    <a:pt x="795338" y="735807"/>
                  </a:lnTo>
                  <a:lnTo>
                    <a:pt x="807244" y="788194"/>
                  </a:lnTo>
                  <a:lnTo>
                    <a:pt x="852488" y="959644"/>
                  </a:lnTo>
                  <a:lnTo>
                    <a:pt x="871538" y="1114425"/>
                  </a:lnTo>
                  <a:lnTo>
                    <a:pt x="883444" y="1219200"/>
                  </a:lnTo>
                  <a:lnTo>
                    <a:pt x="890588" y="1288257"/>
                  </a:lnTo>
                  <a:lnTo>
                    <a:pt x="895350" y="1366838"/>
                  </a:lnTo>
                  <a:cubicBezTo>
                    <a:pt x="896144" y="1385094"/>
                    <a:pt x="896937" y="1403351"/>
                    <a:pt x="897731" y="1421607"/>
                  </a:cubicBezTo>
                  <a:cubicBezTo>
                    <a:pt x="896937" y="1441451"/>
                    <a:pt x="896144" y="1461294"/>
                    <a:pt x="895350" y="1481138"/>
                  </a:cubicBezTo>
                  <a:lnTo>
                    <a:pt x="647700" y="1454944"/>
                  </a:lnTo>
                  <a:lnTo>
                    <a:pt x="650081" y="1402557"/>
                  </a:lnTo>
                  <a:cubicBezTo>
                    <a:pt x="649287" y="1367632"/>
                    <a:pt x="648494" y="1332707"/>
                    <a:pt x="647700" y="1297782"/>
                  </a:cubicBezTo>
                  <a:lnTo>
                    <a:pt x="640556" y="1190625"/>
                  </a:lnTo>
                  <a:lnTo>
                    <a:pt x="638175" y="113823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9">
              <a:extLst>
                <a:ext uri="{FF2B5EF4-FFF2-40B4-BE49-F238E27FC236}">
                  <a16:creationId xmlns:a16="http://schemas.microsoft.com/office/drawing/2014/main" id="{A5820DFE-B63C-485A-9ABC-E402D4C1E094}"/>
                </a:ext>
              </a:extLst>
            </p:cNvPr>
            <p:cNvSpPr/>
            <p:nvPr/>
          </p:nvSpPr>
          <p:spPr>
            <a:xfrm>
              <a:off x="5307013" y="4630738"/>
              <a:ext cx="750887" cy="1436687"/>
            </a:xfrm>
            <a:custGeom>
              <a:avLst/>
              <a:gdLst>
                <a:gd name="connsiteX0" fmla="*/ 464344 w 750094"/>
                <a:gd name="connsiteY0" fmla="*/ 364332 h 1435894"/>
                <a:gd name="connsiteX1" fmla="*/ 483394 w 750094"/>
                <a:gd name="connsiteY1" fmla="*/ 240507 h 1435894"/>
                <a:gd name="connsiteX2" fmla="*/ 495300 w 750094"/>
                <a:gd name="connsiteY2" fmla="*/ 150019 h 1435894"/>
                <a:gd name="connsiteX3" fmla="*/ 500063 w 750094"/>
                <a:gd name="connsiteY3" fmla="*/ 92869 h 1435894"/>
                <a:gd name="connsiteX4" fmla="*/ 502444 w 750094"/>
                <a:gd name="connsiteY4" fmla="*/ 71438 h 1435894"/>
                <a:gd name="connsiteX5" fmla="*/ 507207 w 750094"/>
                <a:gd name="connsiteY5" fmla="*/ 0 h 1435894"/>
                <a:gd name="connsiteX6" fmla="*/ 747713 w 750094"/>
                <a:gd name="connsiteY6" fmla="*/ 16669 h 1435894"/>
                <a:gd name="connsiteX7" fmla="*/ 750094 w 750094"/>
                <a:gd name="connsiteY7" fmla="*/ 100013 h 1435894"/>
                <a:gd name="connsiteX8" fmla="*/ 745332 w 750094"/>
                <a:gd name="connsiteY8" fmla="*/ 152400 h 1435894"/>
                <a:gd name="connsiteX9" fmla="*/ 735807 w 750094"/>
                <a:gd name="connsiteY9" fmla="*/ 238125 h 1435894"/>
                <a:gd name="connsiteX10" fmla="*/ 723900 w 750094"/>
                <a:gd name="connsiteY10" fmla="*/ 333375 h 1435894"/>
                <a:gd name="connsiteX11" fmla="*/ 700088 w 750094"/>
                <a:gd name="connsiteY11" fmla="*/ 452438 h 1435894"/>
                <a:gd name="connsiteX12" fmla="*/ 671513 w 750094"/>
                <a:gd name="connsiteY12" fmla="*/ 576263 h 1435894"/>
                <a:gd name="connsiteX13" fmla="*/ 640557 w 750094"/>
                <a:gd name="connsiteY13" fmla="*/ 669132 h 1435894"/>
                <a:gd name="connsiteX14" fmla="*/ 604838 w 750094"/>
                <a:gd name="connsiteY14" fmla="*/ 769144 h 1435894"/>
                <a:gd name="connsiteX15" fmla="*/ 576263 w 750094"/>
                <a:gd name="connsiteY15" fmla="*/ 838200 h 1435894"/>
                <a:gd name="connsiteX16" fmla="*/ 533400 w 750094"/>
                <a:gd name="connsiteY16" fmla="*/ 931069 h 1435894"/>
                <a:gd name="connsiteX17" fmla="*/ 485775 w 750094"/>
                <a:gd name="connsiteY17" fmla="*/ 1012032 h 1435894"/>
                <a:gd name="connsiteX18" fmla="*/ 438150 w 750094"/>
                <a:gd name="connsiteY18" fmla="*/ 1083469 h 1435894"/>
                <a:gd name="connsiteX19" fmla="*/ 366713 w 750094"/>
                <a:gd name="connsiteY19" fmla="*/ 1173957 h 1435894"/>
                <a:gd name="connsiteX20" fmla="*/ 314325 w 750094"/>
                <a:gd name="connsiteY20" fmla="*/ 1240632 h 1435894"/>
                <a:gd name="connsiteX21" fmla="*/ 245269 w 750094"/>
                <a:gd name="connsiteY21" fmla="*/ 1312069 h 1435894"/>
                <a:gd name="connsiteX22" fmla="*/ 176213 w 750094"/>
                <a:gd name="connsiteY22" fmla="*/ 1369219 h 1435894"/>
                <a:gd name="connsiteX23" fmla="*/ 119063 w 750094"/>
                <a:gd name="connsiteY23" fmla="*/ 1412082 h 1435894"/>
                <a:gd name="connsiteX24" fmla="*/ 88107 w 750094"/>
                <a:gd name="connsiteY24" fmla="*/ 1428750 h 1435894"/>
                <a:gd name="connsiteX25" fmla="*/ 59532 w 750094"/>
                <a:gd name="connsiteY25" fmla="*/ 1435894 h 1435894"/>
                <a:gd name="connsiteX26" fmla="*/ 45244 w 750094"/>
                <a:gd name="connsiteY26" fmla="*/ 1435894 h 1435894"/>
                <a:gd name="connsiteX27" fmla="*/ 21432 w 750094"/>
                <a:gd name="connsiteY27" fmla="*/ 1428750 h 1435894"/>
                <a:gd name="connsiteX28" fmla="*/ 4763 w 750094"/>
                <a:gd name="connsiteY28" fmla="*/ 1412082 h 1435894"/>
                <a:gd name="connsiteX29" fmla="*/ 0 w 750094"/>
                <a:gd name="connsiteY29" fmla="*/ 1402557 h 1435894"/>
                <a:gd name="connsiteX30" fmla="*/ 214313 w 750094"/>
                <a:gd name="connsiteY30" fmla="*/ 945357 h 1435894"/>
                <a:gd name="connsiteX31" fmla="*/ 228600 w 750094"/>
                <a:gd name="connsiteY31" fmla="*/ 923925 h 1435894"/>
                <a:gd name="connsiteX32" fmla="*/ 259557 w 750094"/>
                <a:gd name="connsiteY32" fmla="*/ 890588 h 1435894"/>
                <a:gd name="connsiteX33" fmla="*/ 295275 w 750094"/>
                <a:gd name="connsiteY33" fmla="*/ 838200 h 1435894"/>
                <a:gd name="connsiteX34" fmla="*/ 328613 w 750094"/>
                <a:gd name="connsiteY34" fmla="*/ 781050 h 1435894"/>
                <a:gd name="connsiteX35" fmla="*/ 364332 w 750094"/>
                <a:gd name="connsiteY35" fmla="*/ 707232 h 1435894"/>
                <a:gd name="connsiteX36" fmla="*/ 395288 w 750094"/>
                <a:gd name="connsiteY36" fmla="*/ 623888 h 1435894"/>
                <a:gd name="connsiteX37" fmla="*/ 421482 w 750094"/>
                <a:gd name="connsiteY37" fmla="*/ 542925 h 1435894"/>
                <a:gd name="connsiteX38" fmla="*/ 447675 w 750094"/>
                <a:gd name="connsiteY38" fmla="*/ 438150 h 1435894"/>
                <a:gd name="connsiteX39" fmla="*/ 464344 w 750094"/>
                <a:gd name="connsiteY39" fmla="*/ 364332 h 143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50094" h="1435894">
                  <a:moveTo>
                    <a:pt x="464344" y="364332"/>
                  </a:moveTo>
                  <a:lnTo>
                    <a:pt x="483394" y="240507"/>
                  </a:lnTo>
                  <a:lnTo>
                    <a:pt x="495300" y="150019"/>
                  </a:lnTo>
                  <a:lnTo>
                    <a:pt x="500063" y="92869"/>
                  </a:lnTo>
                  <a:lnTo>
                    <a:pt x="502444" y="71438"/>
                  </a:lnTo>
                  <a:lnTo>
                    <a:pt x="507207" y="0"/>
                  </a:lnTo>
                  <a:lnTo>
                    <a:pt x="747713" y="16669"/>
                  </a:lnTo>
                  <a:cubicBezTo>
                    <a:pt x="748507" y="44450"/>
                    <a:pt x="749300" y="72232"/>
                    <a:pt x="750094" y="100013"/>
                  </a:cubicBezTo>
                  <a:lnTo>
                    <a:pt x="745332" y="152400"/>
                  </a:lnTo>
                  <a:lnTo>
                    <a:pt x="735807" y="238125"/>
                  </a:lnTo>
                  <a:lnTo>
                    <a:pt x="723900" y="333375"/>
                  </a:lnTo>
                  <a:lnTo>
                    <a:pt x="700088" y="452438"/>
                  </a:lnTo>
                  <a:lnTo>
                    <a:pt x="671513" y="576263"/>
                  </a:lnTo>
                  <a:lnTo>
                    <a:pt x="640557" y="669132"/>
                  </a:lnTo>
                  <a:lnTo>
                    <a:pt x="604838" y="769144"/>
                  </a:lnTo>
                  <a:lnTo>
                    <a:pt x="576263" y="838200"/>
                  </a:lnTo>
                  <a:lnTo>
                    <a:pt x="533400" y="931069"/>
                  </a:lnTo>
                  <a:lnTo>
                    <a:pt x="485775" y="1012032"/>
                  </a:lnTo>
                  <a:lnTo>
                    <a:pt x="438150" y="1083469"/>
                  </a:lnTo>
                  <a:lnTo>
                    <a:pt x="366713" y="1173957"/>
                  </a:lnTo>
                  <a:lnTo>
                    <a:pt x="314325" y="1240632"/>
                  </a:lnTo>
                  <a:lnTo>
                    <a:pt x="245269" y="1312069"/>
                  </a:lnTo>
                  <a:lnTo>
                    <a:pt x="176213" y="1369219"/>
                  </a:lnTo>
                  <a:lnTo>
                    <a:pt x="119063" y="1412082"/>
                  </a:lnTo>
                  <a:lnTo>
                    <a:pt x="88107" y="1428750"/>
                  </a:lnTo>
                  <a:lnTo>
                    <a:pt x="59532" y="1435894"/>
                  </a:lnTo>
                  <a:lnTo>
                    <a:pt x="45244" y="1435894"/>
                  </a:lnTo>
                  <a:lnTo>
                    <a:pt x="21432" y="1428750"/>
                  </a:lnTo>
                  <a:lnTo>
                    <a:pt x="4763" y="1412082"/>
                  </a:lnTo>
                  <a:lnTo>
                    <a:pt x="0" y="1402557"/>
                  </a:lnTo>
                  <a:lnTo>
                    <a:pt x="214313" y="945357"/>
                  </a:lnTo>
                  <a:lnTo>
                    <a:pt x="228600" y="923925"/>
                  </a:lnTo>
                  <a:lnTo>
                    <a:pt x="259557" y="890588"/>
                  </a:lnTo>
                  <a:lnTo>
                    <a:pt x="295275" y="838200"/>
                  </a:lnTo>
                  <a:lnTo>
                    <a:pt x="328613" y="781050"/>
                  </a:lnTo>
                  <a:lnTo>
                    <a:pt x="364332" y="707232"/>
                  </a:lnTo>
                  <a:lnTo>
                    <a:pt x="395288" y="623888"/>
                  </a:lnTo>
                  <a:lnTo>
                    <a:pt x="421482" y="542925"/>
                  </a:lnTo>
                  <a:lnTo>
                    <a:pt x="447675" y="438150"/>
                  </a:lnTo>
                  <a:lnTo>
                    <a:pt x="464344" y="36433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1">
              <a:extLst>
                <a:ext uri="{FF2B5EF4-FFF2-40B4-BE49-F238E27FC236}">
                  <a16:creationId xmlns:a16="http://schemas.microsoft.com/office/drawing/2014/main" id="{A5DC3E35-C70F-46CC-897F-E11F204AB898}"/>
                </a:ext>
              </a:extLst>
            </p:cNvPr>
            <p:cNvSpPr/>
            <p:nvPr/>
          </p:nvSpPr>
          <p:spPr>
            <a:xfrm>
              <a:off x="4697413" y="5486400"/>
              <a:ext cx="898525" cy="579438"/>
            </a:xfrm>
            <a:custGeom>
              <a:avLst/>
              <a:gdLst>
                <a:gd name="connsiteX0" fmla="*/ 214313 w 897732"/>
                <a:gd name="connsiteY0" fmla="*/ 78581 h 578644"/>
                <a:gd name="connsiteX1" fmla="*/ 359569 w 897732"/>
                <a:gd name="connsiteY1" fmla="*/ 119063 h 578644"/>
                <a:gd name="connsiteX2" fmla="*/ 483394 w 897732"/>
                <a:gd name="connsiteY2" fmla="*/ 152400 h 578644"/>
                <a:gd name="connsiteX3" fmla="*/ 550069 w 897732"/>
                <a:gd name="connsiteY3" fmla="*/ 171450 h 578644"/>
                <a:gd name="connsiteX4" fmla="*/ 566738 w 897732"/>
                <a:gd name="connsiteY4" fmla="*/ 173831 h 578644"/>
                <a:gd name="connsiteX5" fmla="*/ 592932 w 897732"/>
                <a:gd name="connsiteY5" fmla="*/ 173831 h 578644"/>
                <a:gd name="connsiteX6" fmla="*/ 633413 w 897732"/>
                <a:gd name="connsiteY6" fmla="*/ 171450 h 578644"/>
                <a:gd name="connsiteX7" fmla="*/ 664369 w 897732"/>
                <a:gd name="connsiteY7" fmla="*/ 166688 h 578644"/>
                <a:gd name="connsiteX8" fmla="*/ 695325 w 897732"/>
                <a:gd name="connsiteY8" fmla="*/ 159544 h 578644"/>
                <a:gd name="connsiteX9" fmla="*/ 742950 w 897732"/>
                <a:gd name="connsiteY9" fmla="*/ 140494 h 578644"/>
                <a:gd name="connsiteX10" fmla="*/ 788194 w 897732"/>
                <a:gd name="connsiteY10" fmla="*/ 114300 h 578644"/>
                <a:gd name="connsiteX11" fmla="*/ 821532 w 897732"/>
                <a:gd name="connsiteY11" fmla="*/ 88106 h 578644"/>
                <a:gd name="connsiteX12" fmla="*/ 838200 w 897732"/>
                <a:gd name="connsiteY12" fmla="*/ 69056 h 578644"/>
                <a:gd name="connsiteX13" fmla="*/ 869157 w 897732"/>
                <a:gd name="connsiteY13" fmla="*/ 38100 h 578644"/>
                <a:gd name="connsiteX14" fmla="*/ 897732 w 897732"/>
                <a:gd name="connsiteY14" fmla="*/ 0 h 578644"/>
                <a:gd name="connsiteX15" fmla="*/ 666750 w 897732"/>
                <a:gd name="connsiteY15" fmla="*/ 578644 h 578644"/>
                <a:gd name="connsiteX16" fmla="*/ 633413 w 897732"/>
                <a:gd name="connsiteY16" fmla="*/ 569119 h 578644"/>
                <a:gd name="connsiteX17" fmla="*/ 609600 w 897732"/>
                <a:gd name="connsiteY17" fmla="*/ 542925 h 578644"/>
                <a:gd name="connsiteX18" fmla="*/ 592932 w 897732"/>
                <a:gd name="connsiteY18" fmla="*/ 507206 h 578644"/>
                <a:gd name="connsiteX19" fmla="*/ 576263 w 897732"/>
                <a:gd name="connsiteY19" fmla="*/ 473869 h 578644"/>
                <a:gd name="connsiteX20" fmla="*/ 547688 w 897732"/>
                <a:gd name="connsiteY20" fmla="*/ 428625 h 578644"/>
                <a:gd name="connsiteX21" fmla="*/ 516732 w 897732"/>
                <a:gd name="connsiteY21" fmla="*/ 388144 h 578644"/>
                <a:gd name="connsiteX22" fmla="*/ 488157 w 897732"/>
                <a:gd name="connsiteY22" fmla="*/ 350044 h 578644"/>
                <a:gd name="connsiteX23" fmla="*/ 457200 w 897732"/>
                <a:gd name="connsiteY23" fmla="*/ 321469 h 578644"/>
                <a:gd name="connsiteX24" fmla="*/ 407194 w 897732"/>
                <a:gd name="connsiteY24" fmla="*/ 285750 h 578644"/>
                <a:gd name="connsiteX25" fmla="*/ 335757 w 897732"/>
                <a:gd name="connsiteY25" fmla="*/ 242888 h 578644"/>
                <a:gd name="connsiteX26" fmla="*/ 247650 w 897732"/>
                <a:gd name="connsiteY26" fmla="*/ 192881 h 578644"/>
                <a:gd name="connsiteX27" fmla="*/ 140494 w 897732"/>
                <a:gd name="connsiteY27" fmla="*/ 140494 h 578644"/>
                <a:gd name="connsiteX28" fmla="*/ 40482 w 897732"/>
                <a:gd name="connsiteY28" fmla="*/ 92869 h 578644"/>
                <a:gd name="connsiteX29" fmla="*/ 21432 w 897732"/>
                <a:gd name="connsiteY29" fmla="*/ 83344 h 578644"/>
                <a:gd name="connsiteX30" fmla="*/ 7144 w 897732"/>
                <a:gd name="connsiteY30" fmla="*/ 66675 h 578644"/>
                <a:gd name="connsiteX31" fmla="*/ 0 w 897732"/>
                <a:gd name="connsiteY31" fmla="*/ 45244 h 578644"/>
                <a:gd name="connsiteX32" fmla="*/ 0 w 897732"/>
                <a:gd name="connsiteY32" fmla="*/ 35719 h 578644"/>
                <a:gd name="connsiteX33" fmla="*/ 7144 w 897732"/>
                <a:gd name="connsiteY33" fmla="*/ 28575 h 578644"/>
                <a:gd name="connsiteX34" fmla="*/ 30957 w 897732"/>
                <a:gd name="connsiteY34" fmla="*/ 30956 h 578644"/>
                <a:gd name="connsiteX35" fmla="*/ 73819 w 897732"/>
                <a:gd name="connsiteY35" fmla="*/ 40481 h 578644"/>
                <a:gd name="connsiteX36" fmla="*/ 161925 w 897732"/>
                <a:gd name="connsiteY36" fmla="*/ 64294 h 578644"/>
                <a:gd name="connsiteX37" fmla="*/ 214313 w 897732"/>
                <a:gd name="connsiteY37" fmla="*/ 78581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97732" h="578644">
                  <a:moveTo>
                    <a:pt x="214313" y="78581"/>
                  </a:moveTo>
                  <a:lnTo>
                    <a:pt x="359569" y="119063"/>
                  </a:lnTo>
                  <a:lnTo>
                    <a:pt x="483394" y="152400"/>
                  </a:lnTo>
                  <a:lnTo>
                    <a:pt x="550069" y="171450"/>
                  </a:lnTo>
                  <a:lnTo>
                    <a:pt x="566738" y="173831"/>
                  </a:lnTo>
                  <a:lnTo>
                    <a:pt x="592932" y="173831"/>
                  </a:lnTo>
                  <a:lnTo>
                    <a:pt x="633413" y="171450"/>
                  </a:lnTo>
                  <a:lnTo>
                    <a:pt x="664369" y="166688"/>
                  </a:lnTo>
                  <a:lnTo>
                    <a:pt x="695325" y="159544"/>
                  </a:lnTo>
                  <a:lnTo>
                    <a:pt x="742950" y="140494"/>
                  </a:lnTo>
                  <a:lnTo>
                    <a:pt x="788194" y="114300"/>
                  </a:lnTo>
                  <a:lnTo>
                    <a:pt x="821532" y="88106"/>
                  </a:lnTo>
                  <a:lnTo>
                    <a:pt x="838200" y="69056"/>
                  </a:lnTo>
                  <a:lnTo>
                    <a:pt x="869157" y="38100"/>
                  </a:lnTo>
                  <a:lnTo>
                    <a:pt x="897732" y="0"/>
                  </a:lnTo>
                  <a:lnTo>
                    <a:pt x="666750" y="578644"/>
                  </a:lnTo>
                  <a:lnTo>
                    <a:pt x="633413" y="569119"/>
                  </a:lnTo>
                  <a:lnTo>
                    <a:pt x="609600" y="542925"/>
                  </a:lnTo>
                  <a:lnTo>
                    <a:pt x="592932" y="507206"/>
                  </a:lnTo>
                  <a:lnTo>
                    <a:pt x="576263" y="473869"/>
                  </a:lnTo>
                  <a:lnTo>
                    <a:pt x="547688" y="428625"/>
                  </a:lnTo>
                  <a:lnTo>
                    <a:pt x="516732" y="388144"/>
                  </a:lnTo>
                  <a:lnTo>
                    <a:pt x="488157" y="350044"/>
                  </a:lnTo>
                  <a:lnTo>
                    <a:pt x="457200" y="321469"/>
                  </a:lnTo>
                  <a:lnTo>
                    <a:pt x="407194" y="285750"/>
                  </a:lnTo>
                  <a:lnTo>
                    <a:pt x="335757" y="242888"/>
                  </a:lnTo>
                  <a:lnTo>
                    <a:pt x="247650" y="192881"/>
                  </a:lnTo>
                  <a:lnTo>
                    <a:pt x="140494" y="140494"/>
                  </a:lnTo>
                  <a:lnTo>
                    <a:pt x="40482" y="92869"/>
                  </a:lnTo>
                  <a:lnTo>
                    <a:pt x="21432" y="83344"/>
                  </a:lnTo>
                  <a:lnTo>
                    <a:pt x="7144" y="66675"/>
                  </a:lnTo>
                  <a:lnTo>
                    <a:pt x="0" y="45244"/>
                  </a:lnTo>
                  <a:lnTo>
                    <a:pt x="0" y="35719"/>
                  </a:lnTo>
                  <a:lnTo>
                    <a:pt x="7144" y="28575"/>
                  </a:lnTo>
                  <a:lnTo>
                    <a:pt x="30957" y="30956"/>
                  </a:lnTo>
                  <a:lnTo>
                    <a:pt x="73819" y="40481"/>
                  </a:lnTo>
                  <a:lnTo>
                    <a:pt x="161925" y="64294"/>
                  </a:lnTo>
                  <a:lnTo>
                    <a:pt x="214313" y="785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2">
              <a:extLst>
                <a:ext uri="{FF2B5EF4-FFF2-40B4-BE49-F238E27FC236}">
                  <a16:creationId xmlns:a16="http://schemas.microsoft.com/office/drawing/2014/main" id="{63213BA1-71B1-4A9D-9839-DB66698E4963}"/>
                </a:ext>
              </a:extLst>
            </p:cNvPr>
            <p:cNvSpPr/>
            <p:nvPr/>
          </p:nvSpPr>
          <p:spPr>
            <a:xfrm>
              <a:off x="4300538" y="3467100"/>
              <a:ext cx="1360487" cy="1066800"/>
            </a:xfrm>
            <a:custGeom>
              <a:avLst/>
              <a:gdLst>
                <a:gd name="connsiteX0" fmla="*/ 742950 w 1359693"/>
                <a:gd name="connsiteY0" fmla="*/ 431006 h 1066800"/>
                <a:gd name="connsiteX1" fmla="*/ 866775 w 1359693"/>
                <a:gd name="connsiteY1" fmla="*/ 316706 h 1066800"/>
                <a:gd name="connsiteX2" fmla="*/ 992981 w 1359693"/>
                <a:gd name="connsiteY2" fmla="*/ 192881 h 1066800"/>
                <a:gd name="connsiteX3" fmla="*/ 1095375 w 1359693"/>
                <a:gd name="connsiteY3" fmla="*/ 88106 h 1066800"/>
                <a:gd name="connsiteX4" fmla="*/ 1169193 w 1359693"/>
                <a:gd name="connsiteY4" fmla="*/ 0 h 1066800"/>
                <a:gd name="connsiteX5" fmla="*/ 1359693 w 1359693"/>
                <a:gd name="connsiteY5" fmla="*/ 197644 h 1066800"/>
                <a:gd name="connsiteX6" fmla="*/ 1250156 w 1359693"/>
                <a:gd name="connsiteY6" fmla="*/ 280988 h 1066800"/>
                <a:gd name="connsiteX7" fmla="*/ 1119187 w 1359693"/>
                <a:gd name="connsiteY7" fmla="*/ 383381 h 1066800"/>
                <a:gd name="connsiteX8" fmla="*/ 1009650 w 1359693"/>
                <a:gd name="connsiteY8" fmla="*/ 473869 h 1066800"/>
                <a:gd name="connsiteX9" fmla="*/ 871537 w 1359693"/>
                <a:gd name="connsiteY9" fmla="*/ 571500 h 1066800"/>
                <a:gd name="connsiteX10" fmla="*/ 714375 w 1359693"/>
                <a:gd name="connsiteY10" fmla="*/ 681038 h 1066800"/>
                <a:gd name="connsiteX11" fmla="*/ 578643 w 1359693"/>
                <a:gd name="connsiteY11" fmla="*/ 766763 h 1066800"/>
                <a:gd name="connsiteX12" fmla="*/ 438150 w 1359693"/>
                <a:gd name="connsiteY12" fmla="*/ 852488 h 1066800"/>
                <a:gd name="connsiteX13" fmla="*/ 254793 w 1359693"/>
                <a:gd name="connsiteY13" fmla="*/ 954881 h 1066800"/>
                <a:gd name="connsiteX14" fmla="*/ 114300 w 1359693"/>
                <a:gd name="connsiteY14" fmla="*/ 1026319 h 1066800"/>
                <a:gd name="connsiteX15" fmla="*/ 33337 w 1359693"/>
                <a:gd name="connsiteY15" fmla="*/ 1064419 h 1066800"/>
                <a:gd name="connsiteX16" fmla="*/ 11906 w 1359693"/>
                <a:gd name="connsiteY16" fmla="*/ 1066800 h 1066800"/>
                <a:gd name="connsiteX17" fmla="*/ 2381 w 1359693"/>
                <a:gd name="connsiteY17" fmla="*/ 1062038 h 1066800"/>
                <a:gd name="connsiteX18" fmla="*/ 0 w 1359693"/>
                <a:gd name="connsiteY18" fmla="*/ 1054894 h 1066800"/>
                <a:gd name="connsiteX19" fmla="*/ 4762 w 1359693"/>
                <a:gd name="connsiteY19" fmla="*/ 1031081 h 1066800"/>
                <a:gd name="connsiteX20" fmla="*/ 16668 w 1359693"/>
                <a:gd name="connsiteY20" fmla="*/ 1007269 h 1066800"/>
                <a:gd name="connsiteX21" fmla="*/ 107156 w 1359693"/>
                <a:gd name="connsiteY21" fmla="*/ 945356 h 1066800"/>
                <a:gd name="connsiteX22" fmla="*/ 350043 w 1359693"/>
                <a:gd name="connsiteY22" fmla="*/ 762000 h 1066800"/>
                <a:gd name="connsiteX23" fmla="*/ 609600 w 1359693"/>
                <a:gd name="connsiteY23" fmla="*/ 552450 h 1066800"/>
                <a:gd name="connsiteX24" fmla="*/ 742950 w 1359693"/>
                <a:gd name="connsiteY24" fmla="*/ 43100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9693" h="1066800">
                  <a:moveTo>
                    <a:pt x="742950" y="431006"/>
                  </a:moveTo>
                  <a:lnTo>
                    <a:pt x="866775" y="316706"/>
                  </a:lnTo>
                  <a:lnTo>
                    <a:pt x="992981" y="192881"/>
                  </a:lnTo>
                  <a:lnTo>
                    <a:pt x="1095375" y="88106"/>
                  </a:lnTo>
                  <a:lnTo>
                    <a:pt x="1169193" y="0"/>
                  </a:lnTo>
                  <a:lnTo>
                    <a:pt x="1359693" y="197644"/>
                  </a:lnTo>
                  <a:lnTo>
                    <a:pt x="1250156" y="280988"/>
                  </a:lnTo>
                  <a:lnTo>
                    <a:pt x="1119187" y="383381"/>
                  </a:lnTo>
                  <a:lnTo>
                    <a:pt x="1009650" y="473869"/>
                  </a:lnTo>
                  <a:lnTo>
                    <a:pt x="871537" y="571500"/>
                  </a:lnTo>
                  <a:lnTo>
                    <a:pt x="714375" y="681038"/>
                  </a:lnTo>
                  <a:lnTo>
                    <a:pt x="578643" y="766763"/>
                  </a:lnTo>
                  <a:lnTo>
                    <a:pt x="438150" y="852488"/>
                  </a:lnTo>
                  <a:lnTo>
                    <a:pt x="254793" y="954881"/>
                  </a:lnTo>
                  <a:lnTo>
                    <a:pt x="114300" y="1026319"/>
                  </a:lnTo>
                  <a:lnTo>
                    <a:pt x="33337" y="1064419"/>
                  </a:lnTo>
                  <a:lnTo>
                    <a:pt x="11906" y="1066800"/>
                  </a:lnTo>
                  <a:lnTo>
                    <a:pt x="2381" y="1062038"/>
                  </a:lnTo>
                  <a:lnTo>
                    <a:pt x="0" y="1054894"/>
                  </a:lnTo>
                  <a:lnTo>
                    <a:pt x="4762" y="1031081"/>
                  </a:lnTo>
                  <a:lnTo>
                    <a:pt x="16668" y="1007269"/>
                  </a:lnTo>
                  <a:lnTo>
                    <a:pt x="107156" y="945356"/>
                  </a:lnTo>
                  <a:lnTo>
                    <a:pt x="350043" y="762000"/>
                  </a:lnTo>
                  <a:lnTo>
                    <a:pt x="609600" y="552450"/>
                  </a:lnTo>
                  <a:lnTo>
                    <a:pt x="742950" y="4310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3">
              <a:extLst>
                <a:ext uri="{FF2B5EF4-FFF2-40B4-BE49-F238E27FC236}">
                  <a16:creationId xmlns:a16="http://schemas.microsoft.com/office/drawing/2014/main" id="{DAE4A140-0D8A-4DE1-A5DC-16C3C5803118}"/>
                </a:ext>
              </a:extLst>
            </p:cNvPr>
            <p:cNvSpPr/>
            <p:nvPr/>
          </p:nvSpPr>
          <p:spPr>
            <a:xfrm>
              <a:off x="3919538" y="3905250"/>
              <a:ext cx="1941512" cy="1657350"/>
            </a:xfrm>
            <a:custGeom>
              <a:avLst/>
              <a:gdLst>
                <a:gd name="connsiteX0" fmla="*/ 1328737 w 1940718"/>
                <a:gd name="connsiteY0" fmla="*/ 595313 h 1657350"/>
                <a:gd name="connsiteX1" fmla="*/ 1495425 w 1940718"/>
                <a:gd name="connsiteY1" fmla="*/ 426244 h 1657350"/>
                <a:gd name="connsiteX2" fmla="*/ 1654968 w 1940718"/>
                <a:gd name="connsiteY2" fmla="*/ 254794 h 1657350"/>
                <a:gd name="connsiteX3" fmla="*/ 1874043 w 1940718"/>
                <a:gd name="connsiteY3" fmla="*/ 0 h 1657350"/>
                <a:gd name="connsiteX4" fmla="*/ 1940718 w 1940718"/>
                <a:gd name="connsiteY4" fmla="*/ 311944 h 1657350"/>
                <a:gd name="connsiteX5" fmla="*/ 1809750 w 1940718"/>
                <a:gd name="connsiteY5" fmla="*/ 428625 h 1657350"/>
                <a:gd name="connsiteX6" fmla="*/ 1635918 w 1940718"/>
                <a:gd name="connsiteY6" fmla="*/ 595313 h 1657350"/>
                <a:gd name="connsiteX7" fmla="*/ 1443037 w 1940718"/>
                <a:gd name="connsiteY7" fmla="*/ 757238 h 1657350"/>
                <a:gd name="connsiteX8" fmla="*/ 1243012 w 1940718"/>
                <a:gd name="connsiteY8" fmla="*/ 919163 h 1657350"/>
                <a:gd name="connsiteX9" fmla="*/ 1004887 w 1940718"/>
                <a:gd name="connsiteY9" fmla="*/ 1090613 h 1657350"/>
                <a:gd name="connsiteX10" fmla="*/ 790575 w 1940718"/>
                <a:gd name="connsiteY10" fmla="*/ 1233488 h 1657350"/>
                <a:gd name="connsiteX11" fmla="*/ 547687 w 1940718"/>
                <a:gd name="connsiteY11" fmla="*/ 1383506 h 1657350"/>
                <a:gd name="connsiteX12" fmla="*/ 321468 w 1940718"/>
                <a:gd name="connsiteY12" fmla="*/ 1509713 h 1657350"/>
                <a:gd name="connsiteX13" fmla="*/ 107156 w 1940718"/>
                <a:gd name="connsiteY13" fmla="*/ 1616869 h 1657350"/>
                <a:gd name="connsiteX14" fmla="*/ 30956 w 1940718"/>
                <a:gd name="connsiteY14" fmla="*/ 1654969 h 1657350"/>
                <a:gd name="connsiteX15" fmla="*/ 16668 w 1940718"/>
                <a:gd name="connsiteY15" fmla="*/ 1657350 h 1657350"/>
                <a:gd name="connsiteX16" fmla="*/ 9525 w 1940718"/>
                <a:gd name="connsiteY16" fmla="*/ 1654969 h 1657350"/>
                <a:gd name="connsiteX17" fmla="*/ 2381 w 1940718"/>
                <a:gd name="connsiteY17" fmla="*/ 1650206 h 1657350"/>
                <a:gd name="connsiteX18" fmla="*/ 0 w 1940718"/>
                <a:gd name="connsiteY18" fmla="*/ 1635919 h 1657350"/>
                <a:gd name="connsiteX19" fmla="*/ 7143 w 1940718"/>
                <a:gd name="connsiteY19" fmla="*/ 1607344 h 1657350"/>
                <a:gd name="connsiteX20" fmla="*/ 14287 w 1940718"/>
                <a:gd name="connsiteY20" fmla="*/ 1595438 h 1657350"/>
                <a:gd name="connsiteX21" fmla="*/ 114300 w 1940718"/>
                <a:gd name="connsiteY21" fmla="*/ 1533525 h 1657350"/>
                <a:gd name="connsiteX22" fmla="*/ 304800 w 1940718"/>
                <a:gd name="connsiteY22" fmla="*/ 1412081 h 1657350"/>
                <a:gd name="connsiteX23" fmla="*/ 466725 w 1940718"/>
                <a:gd name="connsiteY23" fmla="*/ 1300163 h 1657350"/>
                <a:gd name="connsiteX24" fmla="*/ 688181 w 1940718"/>
                <a:gd name="connsiteY24" fmla="*/ 1140619 h 1657350"/>
                <a:gd name="connsiteX25" fmla="*/ 852487 w 1940718"/>
                <a:gd name="connsiteY25" fmla="*/ 1012031 h 1657350"/>
                <a:gd name="connsiteX26" fmla="*/ 1021556 w 1940718"/>
                <a:gd name="connsiteY26" fmla="*/ 873919 h 1657350"/>
                <a:gd name="connsiteX27" fmla="*/ 1157287 w 1940718"/>
                <a:gd name="connsiteY27" fmla="*/ 754856 h 1657350"/>
                <a:gd name="connsiteX28" fmla="*/ 1328737 w 1940718"/>
                <a:gd name="connsiteY28" fmla="*/ 595313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940718" h="1657350">
                  <a:moveTo>
                    <a:pt x="1328737" y="595313"/>
                  </a:moveTo>
                  <a:lnTo>
                    <a:pt x="1495425" y="426244"/>
                  </a:lnTo>
                  <a:lnTo>
                    <a:pt x="1654968" y="254794"/>
                  </a:lnTo>
                  <a:lnTo>
                    <a:pt x="1874043" y="0"/>
                  </a:lnTo>
                  <a:lnTo>
                    <a:pt x="1940718" y="311944"/>
                  </a:lnTo>
                  <a:lnTo>
                    <a:pt x="1809750" y="428625"/>
                  </a:lnTo>
                  <a:lnTo>
                    <a:pt x="1635918" y="595313"/>
                  </a:lnTo>
                  <a:lnTo>
                    <a:pt x="1443037" y="757238"/>
                  </a:lnTo>
                  <a:lnTo>
                    <a:pt x="1243012" y="919163"/>
                  </a:lnTo>
                  <a:lnTo>
                    <a:pt x="1004887" y="1090613"/>
                  </a:lnTo>
                  <a:lnTo>
                    <a:pt x="790575" y="1233488"/>
                  </a:lnTo>
                  <a:lnTo>
                    <a:pt x="547687" y="1383506"/>
                  </a:lnTo>
                  <a:lnTo>
                    <a:pt x="321468" y="1509713"/>
                  </a:lnTo>
                  <a:lnTo>
                    <a:pt x="107156" y="1616869"/>
                  </a:lnTo>
                  <a:lnTo>
                    <a:pt x="30956" y="1654969"/>
                  </a:lnTo>
                  <a:lnTo>
                    <a:pt x="16668" y="1657350"/>
                  </a:lnTo>
                  <a:lnTo>
                    <a:pt x="9525" y="1654969"/>
                  </a:lnTo>
                  <a:lnTo>
                    <a:pt x="2381" y="1650206"/>
                  </a:lnTo>
                  <a:lnTo>
                    <a:pt x="0" y="1635919"/>
                  </a:lnTo>
                  <a:lnTo>
                    <a:pt x="7143" y="1607344"/>
                  </a:lnTo>
                  <a:lnTo>
                    <a:pt x="14287" y="1595438"/>
                  </a:lnTo>
                  <a:lnTo>
                    <a:pt x="114300" y="1533525"/>
                  </a:lnTo>
                  <a:lnTo>
                    <a:pt x="304800" y="1412081"/>
                  </a:lnTo>
                  <a:lnTo>
                    <a:pt x="466725" y="1300163"/>
                  </a:lnTo>
                  <a:lnTo>
                    <a:pt x="688181" y="1140619"/>
                  </a:lnTo>
                  <a:lnTo>
                    <a:pt x="852487" y="1012031"/>
                  </a:lnTo>
                  <a:lnTo>
                    <a:pt x="1021556" y="873919"/>
                  </a:lnTo>
                  <a:lnTo>
                    <a:pt x="1157287" y="754856"/>
                  </a:lnTo>
                  <a:lnTo>
                    <a:pt x="1328737" y="59531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4">
              <a:extLst>
                <a:ext uri="{FF2B5EF4-FFF2-40B4-BE49-F238E27FC236}">
                  <a16:creationId xmlns:a16="http://schemas.microsoft.com/office/drawing/2014/main" id="{DD7B2C39-FD08-408D-B46A-CFB3BE98C128}"/>
                </a:ext>
              </a:extLst>
            </p:cNvPr>
            <p:cNvSpPr/>
            <p:nvPr/>
          </p:nvSpPr>
          <p:spPr>
            <a:xfrm>
              <a:off x="5899150" y="3979863"/>
              <a:ext cx="1757363" cy="1544637"/>
            </a:xfrm>
            <a:custGeom>
              <a:avLst/>
              <a:gdLst>
                <a:gd name="connsiteX0" fmla="*/ 423863 w 1757363"/>
                <a:gd name="connsiteY0" fmla="*/ 621506 h 1545431"/>
                <a:gd name="connsiteX1" fmla="*/ 357188 w 1757363"/>
                <a:gd name="connsiteY1" fmla="*/ 533400 h 1545431"/>
                <a:gd name="connsiteX2" fmla="*/ 302419 w 1757363"/>
                <a:gd name="connsiteY2" fmla="*/ 461962 h 1545431"/>
                <a:gd name="connsiteX3" fmla="*/ 250032 w 1757363"/>
                <a:gd name="connsiteY3" fmla="*/ 400050 h 1545431"/>
                <a:gd name="connsiteX4" fmla="*/ 209550 w 1757363"/>
                <a:gd name="connsiteY4" fmla="*/ 352425 h 1545431"/>
                <a:gd name="connsiteX5" fmla="*/ 145257 w 1757363"/>
                <a:gd name="connsiteY5" fmla="*/ 280987 h 1545431"/>
                <a:gd name="connsiteX6" fmla="*/ 57150 w 1757363"/>
                <a:gd name="connsiteY6" fmla="*/ 200025 h 1545431"/>
                <a:gd name="connsiteX7" fmla="*/ 0 w 1757363"/>
                <a:gd name="connsiteY7" fmla="*/ 0 h 1545431"/>
                <a:gd name="connsiteX8" fmla="*/ 71438 w 1757363"/>
                <a:gd name="connsiteY8" fmla="*/ 50006 h 1545431"/>
                <a:gd name="connsiteX9" fmla="*/ 130969 w 1757363"/>
                <a:gd name="connsiteY9" fmla="*/ 111919 h 1545431"/>
                <a:gd name="connsiteX10" fmla="*/ 280988 w 1757363"/>
                <a:gd name="connsiteY10" fmla="*/ 271462 h 1545431"/>
                <a:gd name="connsiteX11" fmla="*/ 428625 w 1757363"/>
                <a:gd name="connsiteY11" fmla="*/ 423862 h 1545431"/>
                <a:gd name="connsiteX12" fmla="*/ 583407 w 1757363"/>
                <a:gd name="connsiteY12" fmla="*/ 578644 h 1545431"/>
                <a:gd name="connsiteX13" fmla="*/ 704850 w 1757363"/>
                <a:gd name="connsiteY13" fmla="*/ 700087 h 1545431"/>
                <a:gd name="connsiteX14" fmla="*/ 847725 w 1757363"/>
                <a:gd name="connsiteY14" fmla="*/ 835819 h 1545431"/>
                <a:gd name="connsiteX15" fmla="*/ 1031082 w 1757363"/>
                <a:gd name="connsiteY15" fmla="*/ 1002506 h 1545431"/>
                <a:gd name="connsiteX16" fmla="*/ 1181100 w 1757363"/>
                <a:gd name="connsiteY16" fmla="*/ 1119187 h 1545431"/>
                <a:gd name="connsiteX17" fmla="*/ 1376363 w 1757363"/>
                <a:gd name="connsiteY17" fmla="*/ 1257300 h 1545431"/>
                <a:gd name="connsiteX18" fmla="*/ 1550194 w 1757363"/>
                <a:gd name="connsiteY18" fmla="*/ 1369219 h 1545431"/>
                <a:gd name="connsiteX19" fmla="*/ 1714500 w 1757363"/>
                <a:gd name="connsiteY19" fmla="*/ 1471612 h 1545431"/>
                <a:gd name="connsiteX20" fmla="*/ 1733550 w 1757363"/>
                <a:gd name="connsiteY20" fmla="*/ 1483519 h 1545431"/>
                <a:gd name="connsiteX21" fmla="*/ 1743075 w 1757363"/>
                <a:gd name="connsiteY21" fmla="*/ 1490662 h 1545431"/>
                <a:gd name="connsiteX22" fmla="*/ 1752600 w 1757363"/>
                <a:gd name="connsiteY22" fmla="*/ 1500187 h 1545431"/>
                <a:gd name="connsiteX23" fmla="*/ 1757363 w 1757363"/>
                <a:gd name="connsiteY23" fmla="*/ 1509712 h 1545431"/>
                <a:gd name="connsiteX24" fmla="*/ 1757363 w 1757363"/>
                <a:gd name="connsiteY24" fmla="*/ 1521619 h 1545431"/>
                <a:gd name="connsiteX25" fmla="*/ 1747838 w 1757363"/>
                <a:gd name="connsiteY25" fmla="*/ 1535906 h 1545431"/>
                <a:gd name="connsiteX26" fmla="*/ 1721644 w 1757363"/>
                <a:gd name="connsiteY26" fmla="*/ 1545431 h 1545431"/>
                <a:gd name="connsiteX27" fmla="*/ 1669257 w 1757363"/>
                <a:gd name="connsiteY27" fmla="*/ 1543050 h 1545431"/>
                <a:gd name="connsiteX28" fmla="*/ 1554957 w 1757363"/>
                <a:gd name="connsiteY28" fmla="*/ 1531144 h 1545431"/>
                <a:gd name="connsiteX29" fmla="*/ 1338263 w 1757363"/>
                <a:gd name="connsiteY29" fmla="*/ 1507331 h 1545431"/>
                <a:gd name="connsiteX30" fmla="*/ 1071563 w 1757363"/>
                <a:gd name="connsiteY30" fmla="*/ 1478756 h 1545431"/>
                <a:gd name="connsiteX31" fmla="*/ 1016794 w 1757363"/>
                <a:gd name="connsiteY31" fmla="*/ 1471612 h 1545431"/>
                <a:gd name="connsiteX32" fmla="*/ 985838 w 1757363"/>
                <a:gd name="connsiteY32" fmla="*/ 1462087 h 1545431"/>
                <a:gd name="connsiteX33" fmla="*/ 952500 w 1757363"/>
                <a:gd name="connsiteY33" fmla="*/ 1440656 h 1545431"/>
                <a:gd name="connsiteX34" fmla="*/ 931069 w 1757363"/>
                <a:gd name="connsiteY34" fmla="*/ 1416844 h 1545431"/>
                <a:gd name="connsiteX35" fmla="*/ 907257 w 1757363"/>
                <a:gd name="connsiteY35" fmla="*/ 1373981 h 1545431"/>
                <a:gd name="connsiteX36" fmla="*/ 892969 w 1757363"/>
                <a:gd name="connsiteY36" fmla="*/ 1340644 h 1545431"/>
                <a:gd name="connsiteX37" fmla="*/ 807244 w 1757363"/>
                <a:gd name="connsiteY37" fmla="*/ 1197769 h 1545431"/>
                <a:gd name="connsiteX38" fmla="*/ 714375 w 1757363"/>
                <a:gd name="connsiteY38" fmla="*/ 1047750 h 1545431"/>
                <a:gd name="connsiteX39" fmla="*/ 607219 w 1757363"/>
                <a:gd name="connsiteY39" fmla="*/ 881062 h 1545431"/>
                <a:gd name="connsiteX40" fmla="*/ 492919 w 1757363"/>
                <a:gd name="connsiteY40" fmla="*/ 716756 h 1545431"/>
                <a:gd name="connsiteX41" fmla="*/ 423863 w 1757363"/>
                <a:gd name="connsiteY41" fmla="*/ 621506 h 1545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757363" h="1545431">
                  <a:moveTo>
                    <a:pt x="423863" y="621506"/>
                  </a:moveTo>
                  <a:lnTo>
                    <a:pt x="357188" y="533400"/>
                  </a:lnTo>
                  <a:lnTo>
                    <a:pt x="302419" y="461962"/>
                  </a:lnTo>
                  <a:lnTo>
                    <a:pt x="250032" y="400050"/>
                  </a:lnTo>
                  <a:lnTo>
                    <a:pt x="209550" y="352425"/>
                  </a:lnTo>
                  <a:lnTo>
                    <a:pt x="145257" y="280987"/>
                  </a:lnTo>
                  <a:lnTo>
                    <a:pt x="57150" y="200025"/>
                  </a:lnTo>
                  <a:lnTo>
                    <a:pt x="0" y="0"/>
                  </a:lnTo>
                  <a:lnTo>
                    <a:pt x="71438" y="50006"/>
                  </a:lnTo>
                  <a:lnTo>
                    <a:pt x="130969" y="111919"/>
                  </a:lnTo>
                  <a:lnTo>
                    <a:pt x="280988" y="271462"/>
                  </a:lnTo>
                  <a:lnTo>
                    <a:pt x="428625" y="423862"/>
                  </a:lnTo>
                  <a:lnTo>
                    <a:pt x="583407" y="578644"/>
                  </a:lnTo>
                  <a:lnTo>
                    <a:pt x="704850" y="700087"/>
                  </a:lnTo>
                  <a:lnTo>
                    <a:pt x="847725" y="835819"/>
                  </a:lnTo>
                  <a:lnTo>
                    <a:pt x="1031082" y="1002506"/>
                  </a:lnTo>
                  <a:lnTo>
                    <a:pt x="1181100" y="1119187"/>
                  </a:lnTo>
                  <a:lnTo>
                    <a:pt x="1376363" y="1257300"/>
                  </a:lnTo>
                  <a:lnTo>
                    <a:pt x="1550194" y="1369219"/>
                  </a:lnTo>
                  <a:lnTo>
                    <a:pt x="1714500" y="1471612"/>
                  </a:lnTo>
                  <a:lnTo>
                    <a:pt x="1733550" y="1483519"/>
                  </a:lnTo>
                  <a:lnTo>
                    <a:pt x="1743075" y="1490662"/>
                  </a:lnTo>
                  <a:lnTo>
                    <a:pt x="1752600" y="1500187"/>
                  </a:lnTo>
                  <a:lnTo>
                    <a:pt x="1757363" y="1509712"/>
                  </a:lnTo>
                  <a:lnTo>
                    <a:pt x="1757363" y="1521619"/>
                  </a:lnTo>
                  <a:lnTo>
                    <a:pt x="1747838" y="1535906"/>
                  </a:lnTo>
                  <a:lnTo>
                    <a:pt x="1721644" y="1545431"/>
                  </a:lnTo>
                  <a:lnTo>
                    <a:pt x="1669257" y="1543050"/>
                  </a:lnTo>
                  <a:lnTo>
                    <a:pt x="1554957" y="1531144"/>
                  </a:lnTo>
                  <a:lnTo>
                    <a:pt x="1338263" y="1507331"/>
                  </a:lnTo>
                  <a:lnTo>
                    <a:pt x="1071563" y="1478756"/>
                  </a:lnTo>
                  <a:lnTo>
                    <a:pt x="1016794" y="1471612"/>
                  </a:lnTo>
                  <a:lnTo>
                    <a:pt x="985838" y="1462087"/>
                  </a:lnTo>
                  <a:lnTo>
                    <a:pt x="952500" y="1440656"/>
                  </a:lnTo>
                  <a:lnTo>
                    <a:pt x="931069" y="1416844"/>
                  </a:lnTo>
                  <a:lnTo>
                    <a:pt x="907257" y="1373981"/>
                  </a:lnTo>
                  <a:lnTo>
                    <a:pt x="892969" y="1340644"/>
                  </a:lnTo>
                  <a:lnTo>
                    <a:pt x="807244" y="1197769"/>
                  </a:lnTo>
                  <a:lnTo>
                    <a:pt x="714375" y="1047750"/>
                  </a:lnTo>
                  <a:lnTo>
                    <a:pt x="607219" y="881062"/>
                  </a:lnTo>
                  <a:lnTo>
                    <a:pt x="492919" y="716756"/>
                  </a:lnTo>
                  <a:lnTo>
                    <a:pt x="423863" y="6215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C938D943-6055-4A41-B62E-8738B1A367A2}"/>
              </a:ext>
            </a:extLst>
          </p:cNvPr>
          <p:cNvGrpSpPr/>
          <p:nvPr/>
        </p:nvGrpSpPr>
        <p:grpSpPr>
          <a:xfrm>
            <a:off x="2847975" y="1350963"/>
            <a:ext cx="4656138" cy="4564062"/>
            <a:chOff x="2847975" y="1350963"/>
            <a:chExt cx="4656138" cy="4564062"/>
          </a:xfrm>
        </p:grpSpPr>
        <p:sp>
          <p:nvSpPr>
            <p:cNvPr id="40" name="フリーフォーム 2">
              <a:extLst>
                <a:ext uri="{FF2B5EF4-FFF2-40B4-BE49-F238E27FC236}">
                  <a16:creationId xmlns:a16="http://schemas.microsoft.com/office/drawing/2014/main" id="{99A38369-EFF8-433F-95C4-15F5947F3287}"/>
                </a:ext>
              </a:extLst>
            </p:cNvPr>
            <p:cNvSpPr/>
            <p:nvPr/>
          </p:nvSpPr>
          <p:spPr>
            <a:xfrm>
              <a:off x="3059113" y="1800225"/>
              <a:ext cx="1217612" cy="385763"/>
            </a:xfrm>
            <a:custGeom>
              <a:avLst/>
              <a:gdLst>
                <a:gd name="connsiteX0" fmla="*/ 297657 w 1216819"/>
                <a:gd name="connsiteY0" fmla="*/ 335756 h 385763"/>
                <a:gd name="connsiteX1" fmla="*/ 400050 w 1216819"/>
                <a:gd name="connsiteY1" fmla="*/ 314325 h 385763"/>
                <a:gd name="connsiteX2" fmla="*/ 528638 w 1216819"/>
                <a:gd name="connsiteY2" fmla="*/ 283369 h 385763"/>
                <a:gd name="connsiteX3" fmla="*/ 654844 w 1216819"/>
                <a:gd name="connsiteY3" fmla="*/ 250031 h 385763"/>
                <a:gd name="connsiteX4" fmla="*/ 742950 w 1216819"/>
                <a:gd name="connsiteY4" fmla="*/ 223838 h 385763"/>
                <a:gd name="connsiteX5" fmla="*/ 764382 w 1216819"/>
                <a:gd name="connsiteY5" fmla="*/ 228600 h 385763"/>
                <a:gd name="connsiteX6" fmla="*/ 778669 w 1216819"/>
                <a:gd name="connsiteY6" fmla="*/ 238125 h 385763"/>
                <a:gd name="connsiteX7" fmla="*/ 785813 w 1216819"/>
                <a:gd name="connsiteY7" fmla="*/ 247650 h 385763"/>
                <a:gd name="connsiteX8" fmla="*/ 795338 w 1216819"/>
                <a:gd name="connsiteY8" fmla="*/ 261938 h 385763"/>
                <a:gd name="connsiteX9" fmla="*/ 1131094 w 1216819"/>
                <a:gd name="connsiteY9" fmla="*/ 328613 h 385763"/>
                <a:gd name="connsiteX10" fmla="*/ 1171575 w 1216819"/>
                <a:gd name="connsiteY10" fmla="*/ 292894 h 385763"/>
                <a:gd name="connsiteX11" fmla="*/ 1197769 w 1216819"/>
                <a:gd name="connsiteY11" fmla="*/ 264319 h 385763"/>
                <a:gd name="connsiteX12" fmla="*/ 1212057 w 1216819"/>
                <a:gd name="connsiteY12" fmla="*/ 240506 h 385763"/>
                <a:gd name="connsiteX13" fmla="*/ 1216819 w 1216819"/>
                <a:gd name="connsiteY13" fmla="*/ 221456 h 385763"/>
                <a:gd name="connsiteX14" fmla="*/ 1216819 w 1216819"/>
                <a:gd name="connsiteY14" fmla="*/ 207169 h 385763"/>
                <a:gd name="connsiteX15" fmla="*/ 1209675 w 1216819"/>
                <a:gd name="connsiteY15" fmla="*/ 190500 h 385763"/>
                <a:gd name="connsiteX16" fmla="*/ 1193007 w 1216819"/>
                <a:gd name="connsiteY16" fmla="*/ 176213 h 385763"/>
                <a:gd name="connsiteX17" fmla="*/ 1121569 w 1216819"/>
                <a:gd name="connsiteY17" fmla="*/ 130969 h 385763"/>
                <a:gd name="connsiteX18" fmla="*/ 1021557 w 1216819"/>
                <a:gd name="connsiteY18" fmla="*/ 73819 h 385763"/>
                <a:gd name="connsiteX19" fmla="*/ 907257 w 1216819"/>
                <a:gd name="connsiteY19" fmla="*/ 14288 h 385763"/>
                <a:gd name="connsiteX20" fmla="*/ 885825 w 1216819"/>
                <a:gd name="connsiteY20" fmla="*/ 2381 h 385763"/>
                <a:gd name="connsiteX21" fmla="*/ 864394 w 1216819"/>
                <a:gd name="connsiteY21" fmla="*/ 0 h 385763"/>
                <a:gd name="connsiteX22" fmla="*/ 831057 w 1216819"/>
                <a:gd name="connsiteY22" fmla="*/ 9525 h 385763"/>
                <a:gd name="connsiteX23" fmla="*/ 800100 w 1216819"/>
                <a:gd name="connsiteY23" fmla="*/ 35719 h 385763"/>
                <a:gd name="connsiteX24" fmla="*/ 783432 w 1216819"/>
                <a:gd name="connsiteY24" fmla="*/ 47625 h 385763"/>
                <a:gd name="connsiteX25" fmla="*/ 697707 w 1216819"/>
                <a:gd name="connsiteY25" fmla="*/ 78581 h 385763"/>
                <a:gd name="connsiteX26" fmla="*/ 509588 w 1216819"/>
                <a:gd name="connsiteY26" fmla="*/ 140494 h 385763"/>
                <a:gd name="connsiteX27" fmla="*/ 373857 w 1216819"/>
                <a:gd name="connsiteY27" fmla="*/ 169069 h 385763"/>
                <a:gd name="connsiteX28" fmla="*/ 230982 w 1216819"/>
                <a:gd name="connsiteY28" fmla="*/ 195263 h 385763"/>
                <a:gd name="connsiteX29" fmla="*/ 150019 w 1216819"/>
                <a:gd name="connsiteY29" fmla="*/ 200025 h 385763"/>
                <a:gd name="connsiteX30" fmla="*/ 64294 w 1216819"/>
                <a:gd name="connsiteY30" fmla="*/ 202406 h 385763"/>
                <a:gd name="connsiteX31" fmla="*/ 0 w 1216819"/>
                <a:gd name="connsiteY31" fmla="*/ 202406 h 385763"/>
                <a:gd name="connsiteX32" fmla="*/ 59532 w 1216819"/>
                <a:gd name="connsiteY32" fmla="*/ 385763 h 385763"/>
                <a:gd name="connsiteX33" fmla="*/ 297657 w 1216819"/>
                <a:gd name="connsiteY33" fmla="*/ 335756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16819" h="385763">
                  <a:moveTo>
                    <a:pt x="297657" y="335756"/>
                  </a:moveTo>
                  <a:lnTo>
                    <a:pt x="400050" y="314325"/>
                  </a:lnTo>
                  <a:lnTo>
                    <a:pt x="528638" y="283369"/>
                  </a:lnTo>
                  <a:lnTo>
                    <a:pt x="654844" y="250031"/>
                  </a:lnTo>
                  <a:lnTo>
                    <a:pt x="742950" y="223838"/>
                  </a:lnTo>
                  <a:lnTo>
                    <a:pt x="764382" y="228600"/>
                  </a:lnTo>
                  <a:lnTo>
                    <a:pt x="778669" y="238125"/>
                  </a:lnTo>
                  <a:lnTo>
                    <a:pt x="785813" y="247650"/>
                  </a:lnTo>
                  <a:lnTo>
                    <a:pt x="795338" y="261938"/>
                  </a:lnTo>
                  <a:lnTo>
                    <a:pt x="1131094" y="328613"/>
                  </a:lnTo>
                  <a:lnTo>
                    <a:pt x="1171575" y="292894"/>
                  </a:lnTo>
                  <a:lnTo>
                    <a:pt x="1197769" y="264319"/>
                  </a:lnTo>
                  <a:lnTo>
                    <a:pt x="1212057" y="240506"/>
                  </a:lnTo>
                  <a:lnTo>
                    <a:pt x="1216819" y="221456"/>
                  </a:lnTo>
                  <a:lnTo>
                    <a:pt x="1216819" y="207169"/>
                  </a:lnTo>
                  <a:lnTo>
                    <a:pt x="1209675" y="190500"/>
                  </a:lnTo>
                  <a:lnTo>
                    <a:pt x="1193007" y="176213"/>
                  </a:lnTo>
                  <a:lnTo>
                    <a:pt x="1121569" y="130969"/>
                  </a:lnTo>
                  <a:lnTo>
                    <a:pt x="1021557" y="73819"/>
                  </a:lnTo>
                  <a:lnTo>
                    <a:pt x="907257" y="14288"/>
                  </a:lnTo>
                  <a:lnTo>
                    <a:pt x="885825" y="2381"/>
                  </a:lnTo>
                  <a:lnTo>
                    <a:pt x="864394" y="0"/>
                  </a:lnTo>
                  <a:lnTo>
                    <a:pt x="831057" y="9525"/>
                  </a:lnTo>
                  <a:lnTo>
                    <a:pt x="800100" y="35719"/>
                  </a:lnTo>
                  <a:lnTo>
                    <a:pt x="783432" y="47625"/>
                  </a:lnTo>
                  <a:lnTo>
                    <a:pt x="697707" y="78581"/>
                  </a:lnTo>
                  <a:lnTo>
                    <a:pt x="509588" y="140494"/>
                  </a:lnTo>
                  <a:lnTo>
                    <a:pt x="373857" y="169069"/>
                  </a:lnTo>
                  <a:lnTo>
                    <a:pt x="230982" y="195263"/>
                  </a:lnTo>
                  <a:lnTo>
                    <a:pt x="150019" y="200025"/>
                  </a:lnTo>
                  <a:lnTo>
                    <a:pt x="64294" y="202406"/>
                  </a:lnTo>
                  <a:lnTo>
                    <a:pt x="0" y="202406"/>
                  </a:lnTo>
                  <a:lnTo>
                    <a:pt x="59532" y="385763"/>
                  </a:lnTo>
                  <a:lnTo>
                    <a:pt x="297657" y="335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7">
              <a:extLst>
                <a:ext uri="{FF2B5EF4-FFF2-40B4-BE49-F238E27FC236}">
                  <a16:creationId xmlns:a16="http://schemas.microsoft.com/office/drawing/2014/main" id="{42F615B6-41A3-4C84-9E7A-04D4017477DE}"/>
                </a:ext>
              </a:extLst>
            </p:cNvPr>
            <p:cNvSpPr/>
            <p:nvPr/>
          </p:nvSpPr>
          <p:spPr>
            <a:xfrm>
              <a:off x="4529138" y="1519238"/>
              <a:ext cx="690562" cy="823912"/>
            </a:xfrm>
            <a:custGeom>
              <a:avLst/>
              <a:gdLst>
                <a:gd name="connsiteX0" fmla="*/ 192881 w 690562"/>
                <a:gd name="connsiteY0" fmla="*/ 321468 h 823912"/>
                <a:gd name="connsiteX1" fmla="*/ 116681 w 690562"/>
                <a:gd name="connsiteY1" fmla="*/ 209550 h 823912"/>
                <a:gd name="connsiteX2" fmla="*/ 61912 w 690562"/>
                <a:gd name="connsiteY2" fmla="*/ 128587 h 823912"/>
                <a:gd name="connsiteX3" fmla="*/ 23812 w 690562"/>
                <a:gd name="connsiteY3" fmla="*/ 73818 h 823912"/>
                <a:gd name="connsiteX4" fmla="*/ 11906 w 690562"/>
                <a:gd name="connsiteY4" fmla="*/ 54768 h 823912"/>
                <a:gd name="connsiteX5" fmla="*/ 0 w 690562"/>
                <a:gd name="connsiteY5" fmla="*/ 28575 h 823912"/>
                <a:gd name="connsiteX6" fmla="*/ 0 w 690562"/>
                <a:gd name="connsiteY6" fmla="*/ 11906 h 823912"/>
                <a:gd name="connsiteX7" fmla="*/ 4762 w 690562"/>
                <a:gd name="connsiteY7" fmla="*/ 0 h 823912"/>
                <a:gd name="connsiteX8" fmla="*/ 4762 w 690562"/>
                <a:gd name="connsiteY8" fmla="*/ 0 h 823912"/>
                <a:gd name="connsiteX9" fmla="*/ 35718 w 690562"/>
                <a:gd name="connsiteY9" fmla="*/ 2381 h 823912"/>
                <a:gd name="connsiteX10" fmla="*/ 64293 w 690562"/>
                <a:gd name="connsiteY10" fmla="*/ 14287 h 823912"/>
                <a:gd name="connsiteX11" fmla="*/ 104775 w 690562"/>
                <a:gd name="connsiteY11" fmla="*/ 45243 h 823912"/>
                <a:gd name="connsiteX12" fmla="*/ 190500 w 690562"/>
                <a:gd name="connsiteY12" fmla="*/ 111918 h 823912"/>
                <a:gd name="connsiteX13" fmla="*/ 309562 w 690562"/>
                <a:gd name="connsiteY13" fmla="*/ 211931 h 823912"/>
                <a:gd name="connsiteX14" fmla="*/ 388143 w 690562"/>
                <a:gd name="connsiteY14" fmla="*/ 273843 h 823912"/>
                <a:gd name="connsiteX15" fmla="*/ 433387 w 690562"/>
                <a:gd name="connsiteY15" fmla="*/ 307181 h 823912"/>
                <a:gd name="connsiteX16" fmla="*/ 521493 w 690562"/>
                <a:gd name="connsiteY16" fmla="*/ 366712 h 823912"/>
                <a:gd name="connsiteX17" fmla="*/ 588168 w 690562"/>
                <a:gd name="connsiteY17" fmla="*/ 411956 h 823912"/>
                <a:gd name="connsiteX18" fmla="*/ 619125 w 690562"/>
                <a:gd name="connsiteY18" fmla="*/ 435768 h 823912"/>
                <a:gd name="connsiteX19" fmla="*/ 640556 w 690562"/>
                <a:gd name="connsiteY19" fmla="*/ 478631 h 823912"/>
                <a:gd name="connsiteX20" fmla="*/ 661987 w 690562"/>
                <a:gd name="connsiteY20" fmla="*/ 547687 h 823912"/>
                <a:gd name="connsiteX21" fmla="*/ 678656 w 690562"/>
                <a:gd name="connsiteY21" fmla="*/ 602456 h 823912"/>
                <a:gd name="connsiteX22" fmla="*/ 688181 w 690562"/>
                <a:gd name="connsiteY22" fmla="*/ 650081 h 823912"/>
                <a:gd name="connsiteX23" fmla="*/ 690562 w 690562"/>
                <a:gd name="connsiteY23" fmla="*/ 692943 h 823912"/>
                <a:gd name="connsiteX24" fmla="*/ 685800 w 690562"/>
                <a:gd name="connsiteY24" fmla="*/ 731043 h 823912"/>
                <a:gd name="connsiteX25" fmla="*/ 673893 w 690562"/>
                <a:gd name="connsiteY25" fmla="*/ 771525 h 823912"/>
                <a:gd name="connsiteX26" fmla="*/ 650081 w 690562"/>
                <a:gd name="connsiteY26" fmla="*/ 812006 h 823912"/>
                <a:gd name="connsiteX27" fmla="*/ 633412 w 690562"/>
                <a:gd name="connsiteY27" fmla="*/ 821531 h 823912"/>
                <a:gd name="connsiteX28" fmla="*/ 609600 w 690562"/>
                <a:gd name="connsiteY28" fmla="*/ 823912 h 823912"/>
                <a:gd name="connsiteX29" fmla="*/ 583406 w 690562"/>
                <a:gd name="connsiteY29" fmla="*/ 819150 h 823912"/>
                <a:gd name="connsiteX30" fmla="*/ 547687 w 690562"/>
                <a:gd name="connsiteY30" fmla="*/ 802481 h 823912"/>
                <a:gd name="connsiteX31" fmla="*/ 521493 w 690562"/>
                <a:gd name="connsiteY31" fmla="*/ 785812 h 823912"/>
                <a:gd name="connsiteX32" fmla="*/ 485775 w 690562"/>
                <a:gd name="connsiteY32" fmla="*/ 754856 h 823912"/>
                <a:gd name="connsiteX33" fmla="*/ 457200 w 690562"/>
                <a:gd name="connsiteY33" fmla="*/ 711993 h 823912"/>
                <a:gd name="connsiteX34" fmla="*/ 383381 w 690562"/>
                <a:gd name="connsiteY34" fmla="*/ 602456 h 823912"/>
                <a:gd name="connsiteX35" fmla="*/ 309562 w 690562"/>
                <a:gd name="connsiteY35" fmla="*/ 492918 h 823912"/>
                <a:gd name="connsiteX36" fmla="*/ 192881 w 690562"/>
                <a:gd name="connsiteY36" fmla="*/ 321468 h 823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90562" h="823912">
                  <a:moveTo>
                    <a:pt x="192881" y="321468"/>
                  </a:moveTo>
                  <a:lnTo>
                    <a:pt x="116681" y="209550"/>
                  </a:lnTo>
                  <a:lnTo>
                    <a:pt x="61912" y="128587"/>
                  </a:lnTo>
                  <a:lnTo>
                    <a:pt x="23812" y="73818"/>
                  </a:lnTo>
                  <a:lnTo>
                    <a:pt x="11906" y="54768"/>
                  </a:lnTo>
                  <a:lnTo>
                    <a:pt x="0" y="28575"/>
                  </a:lnTo>
                  <a:lnTo>
                    <a:pt x="0" y="11906"/>
                  </a:lnTo>
                  <a:lnTo>
                    <a:pt x="4762" y="0"/>
                  </a:lnTo>
                  <a:lnTo>
                    <a:pt x="4762" y="0"/>
                  </a:lnTo>
                  <a:lnTo>
                    <a:pt x="35718" y="2381"/>
                  </a:lnTo>
                  <a:lnTo>
                    <a:pt x="64293" y="14287"/>
                  </a:lnTo>
                  <a:lnTo>
                    <a:pt x="104775" y="45243"/>
                  </a:lnTo>
                  <a:lnTo>
                    <a:pt x="190500" y="111918"/>
                  </a:lnTo>
                  <a:lnTo>
                    <a:pt x="309562" y="211931"/>
                  </a:lnTo>
                  <a:lnTo>
                    <a:pt x="388143" y="273843"/>
                  </a:lnTo>
                  <a:lnTo>
                    <a:pt x="433387" y="307181"/>
                  </a:lnTo>
                  <a:lnTo>
                    <a:pt x="521493" y="366712"/>
                  </a:lnTo>
                  <a:lnTo>
                    <a:pt x="588168" y="411956"/>
                  </a:lnTo>
                  <a:lnTo>
                    <a:pt x="619125" y="435768"/>
                  </a:lnTo>
                  <a:lnTo>
                    <a:pt x="640556" y="478631"/>
                  </a:lnTo>
                  <a:lnTo>
                    <a:pt x="661987" y="547687"/>
                  </a:lnTo>
                  <a:lnTo>
                    <a:pt x="678656" y="602456"/>
                  </a:lnTo>
                  <a:lnTo>
                    <a:pt x="688181" y="650081"/>
                  </a:lnTo>
                  <a:lnTo>
                    <a:pt x="690562" y="692943"/>
                  </a:lnTo>
                  <a:lnTo>
                    <a:pt x="685800" y="731043"/>
                  </a:lnTo>
                  <a:lnTo>
                    <a:pt x="673893" y="771525"/>
                  </a:lnTo>
                  <a:lnTo>
                    <a:pt x="650081" y="812006"/>
                  </a:lnTo>
                  <a:lnTo>
                    <a:pt x="633412" y="821531"/>
                  </a:lnTo>
                  <a:lnTo>
                    <a:pt x="609600" y="823912"/>
                  </a:lnTo>
                  <a:lnTo>
                    <a:pt x="583406" y="819150"/>
                  </a:lnTo>
                  <a:lnTo>
                    <a:pt x="547687" y="802481"/>
                  </a:lnTo>
                  <a:lnTo>
                    <a:pt x="521493" y="785812"/>
                  </a:lnTo>
                  <a:lnTo>
                    <a:pt x="485775" y="754856"/>
                  </a:lnTo>
                  <a:lnTo>
                    <a:pt x="457200" y="711993"/>
                  </a:lnTo>
                  <a:lnTo>
                    <a:pt x="383381" y="602456"/>
                  </a:lnTo>
                  <a:lnTo>
                    <a:pt x="309562" y="492918"/>
                  </a:lnTo>
                  <a:lnTo>
                    <a:pt x="192881" y="3214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8">
              <a:extLst>
                <a:ext uri="{FF2B5EF4-FFF2-40B4-BE49-F238E27FC236}">
                  <a16:creationId xmlns:a16="http://schemas.microsoft.com/office/drawing/2014/main" id="{3409C64B-649B-482E-88E2-AB78F55DA3B6}"/>
                </a:ext>
              </a:extLst>
            </p:cNvPr>
            <p:cNvSpPr/>
            <p:nvPr/>
          </p:nvSpPr>
          <p:spPr>
            <a:xfrm>
              <a:off x="5548313" y="1350963"/>
              <a:ext cx="974725" cy="1173162"/>
            </a:xfrm>
            <a:custGeom>
              <a:avLst/>
              <a:gdLst>
                <a:gd name="connsiteX0" fmla="*/ 257175 w 973931"/>
                <a:gd name="connsiteY0" fmla="*/ 795337 h 1173956"/>
                <a:gd name="connsiteX1" fmla="*/ 383381 w 973931"/>
                <a:gd name="connsiteY1" fmla="*/ 607219 h 1173956"/>
                <a:gd name="connsiteX2" fmla="*/ 452437 w 973931"/>
                <a:gd name="connsiteY2" fmla="*/ 497681 h 1173956"/>
                <a:gd name="connsiteX3" fmla="*/ 533400 w 973931"/>
                <a:gd name="connsiteY3" fmla="*/ 359569 h 1173956"/>
                <a:gd name="connsiteX4" fmla="*/ 559593 w 973931"/>
                <a:gd name="connsiteY4" fmla="*/ 311944 h 1173956"/>
                <a:gd name="connsiteX5" fmla="*/ 566737 w 973931"/>
                <a:gd name="connsiteY5" fmla="*/ 288131 h 1173956"/>
                <a:gd name="connsiteX6" fmla="*/ 569118 w 973931"/>
                <a:gd name="connsiteY6" fmla="*/ 266700 h 1173956"/>
                <a:gd name="connsiteX7" fmla="*/ 569118 w 973931"/>
                <a:gd name="connsiteY7" fmla="*/ 242887 h 1173956"/>
                <a:gd name="connsiteX8" fmla="*/ 559593 w 973931"/>
                <a:gd name="connsiteY8" fmla="*/ 202406 h 1173956"/>
                <a:gd name="connsiteX9" fmla="*/ 542925 w 973931"/>
                <a:gd name="connsiteY9" fmla="*/ 178594 h 1173956"/>
                <a:gd name="connsiteX10" fmla="*/ 497681 w 973931"/>
                <a:gd name="connsiteY10" fmla="*/ 130969 h 1173956"/>
                <a:gd name="connsiteX11" fmla="*/ 471487 w 973931"/>
                <a:gd name="connsiteY11" fmla="*/ 104775 h 1173956"/>
                <a:gd name="connsiteX12" fmla="*/ 447675 w 973931"/>
                <a:gd name="connsiteY12" fmla="*/ 85725 h 1173956"/>
                <a:gd name="connsiteX13" fmla="*/ 428625 w 973931"/>
                <a:gd name="connsiteY13" fmla="*/ 76200 h 1173956"/>
                <a:gd name="connsiteX14" fmla="*/ 414337 w 973931"/>
                <a:gd name="connsiteY14" fmla="*/ 57150 h 1173956"/>
                <a:gd name="connsiteX15" fmla="*/ 402431 w 973931"/>
                <a:gd name="connsiteY15" fmla="*/ 28575 h 1173956"/>
                <a:gd name="connsiteX16" fmla="*/ 402431 w 973931"/>
                <a:gd name="connsiteY16" fmla="*/ 9525 h 1173956"/>
                <a:gd name="connsiteX17" fmla="*/ 414337 w 973931"/>
                <a:gd name="connsiteY17" fmla="*/ 0 h 1173956"/>
                <a:gd name="connsiteX18" fmla="*/ 435768 w 973931"/>
                <a:gd name="connsiteY18" fmla="*/ 0 h 1173956"/>
                <a:gd name="connsiteX19" fmla="*/ 464343 w 973931"/>
                <a:gd name="connsiteY19" fmla="*/ 4762 h 1173956"/>
                <a:gd name="connsiteX20" fmla="*/ 578643 w 973931"/>
                <a:gd name="connsiteY20" fmla="*/ 40481 h 1173956"/>
                <a:gd name="connsiteX21" fmla="*/ 697706 w 973931"/>
                <a:gd name="connsiteY21" fmla="*/ 88106 h 1173956"/>
                <a:gd name="connsiteX22" fmla="*/ 788193 w 973931"/>
                <a:gd name="connsiteY22" fmla="*/ 130969 h 1173956"/>
                <a:gd name="connsiteX23" fmla="*/ 862012 w 973931"/>
                <a:gd name="connsiteY23" fmla="*/ 171450 h 1173956"/>
                <a:gd name="connsiteX24" fmla="*/ 907256 w 973931"/>
                <a:gd name="connsiteY24" fmla="*/ 204787 h 1173956"/>
                <a:gd name="connsiteX25" fmla="*/ 945356 w 973931"/>
                <a:gd name="connsiteY25" fmla="*/ 238125 h 1173956"/>
                <a:gd name="connsiteX26" fmla="*/ 957262 w 973931"/>
                <a:gd name="connsiteY26" fmla="*/ 252412 h 1173956"/>
                <a:gd name="connsiteX27" fmla="*/ 966787 w 973931"/>
                <a:gd name="connsiteY27" fmla="*/ 269081 h 1173956"/>
                <a:gd name="connsiteX28" fmla="*/ 973931 w 973931"/>
                <a:gd name="connsiteY28" fmla="*/ 285750 h 1173956"/>
                <a:gd name="connsiteX29" fmla="*/ 973931 w 973931"/>
                <a:gd name="connsiteY29" fmla="*/ 307181 h 1173956"/>
                <a:gd name="connsiteX30" fmla="*/ 964406 w 973931"/>
                <a:gd name="connsiteY30" fmla="*/ 333375 h 1173956"/>
                <a:gd name="connsiteX31" fmla="*/ 942975 w 973931"/>
                <a:gd name="connsiteY31" fmla="*/ 359569 h 1173956"/>
                <a:gd name="connsiteX32" fmla="*/ 890587 w 973931"/>
                <a:gd name="connsiteY32" fmla="*/ 400050 h 1173956"/>
                <a:gd name="connsiteX33" fmla="*/ 826293 w 973931"/>
                <a:gd name="connsiteY33" fmla="*/ 447675 h 1173956"/>
                <a:gd name="connsiteX34" fmla="*/ 747712 w 973931"/>
                <a:gd name="connsiteY34" fmla="*/ 514350 h 1173956"/>
                <a:gd name="connsiteX35" fmla="*/ 607218 w 973931"/>
                <a:gd name="connsiteY35" fmla="*/ 633412 h 1173956"/>
                <a:gd name="connsiteX36" fmla="*/ 416718 w 973931"/>
                <a:gd name="connsiteY36" fmla="*/ 819150 h 1173956"/>
                <a:gd name="connsiteX37" fmla="*/ 233362 w 973931"/>
                <a:gd name="connsiteY37" fmla="*/ 1014412 h 1173956"/>
                <a:gd name="connsiteX38" fmla="*/ 85725 w 973931"/>
                <a:gd name="connsiteY38" fmla="*/ 1173956 h 1173956"/>
                <a:gd name="connsiteX39" fmla="*/ 0 w 973931"/>
                <a:gd name="connsiteY39" fmla="*/ 1171575 h 1173956"/>
                <a:gd name="connsiteX40" fmla="*/ 83343 w 973931"/>
                <a:gd name="connsiteY40" fmla="*/ 1042987 h 1173956"/>
                <a:gd name="connsiteX41" fmla="*/ 223837 w 973931"/>
                <a:gd name="connsiteY41" fmla="*/ 842962 h 1173956"/>
                <a:gd name="connsiteX42" fmla="*/ 257175 w 973931"/>
                <a:gd name="connsiteY42" fmla="*/ 795337 h 117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73931" h="1173956">
                  <a:moveTo>
                    <a:pt x="257175" y="795337"/>
                  </a:moveTo>
                  <a:lnTo>
                    <a:pt x="383381" y="607219"/>
                  </a:lnTo>
                  <a:lnTo>
                    <a:pt x="452437" y="497681"/>
                  </a:lnTo>
                  <a:lnTo>
                    <a:pt x="533400" y="359569"/>
                  </a:lnTo>
                  <a:lnTo>
                    <a:pt x="559593" y="311944"/>
                  </a:lnTo>
                  <a:lnTo>
                    <a:pt x="566737" y="288131"/>
                  </a:lnTo>
                  <a:lnTo>
                    <a:pt x="569118" y="266700"/>
                  </a:lnTo>
                  <a:lnTo>
                    <a:pt x="569118" y="242887"/>
                  </a:lnTo>
                  <a:lnTo>
                    <a:pt x="559593" y="202406"/>
                  </a:lnTo>
                  <a:lnTo>
                    <a:pt x="542925" y="178594"/>
                  </a:lnTo>
                  <a:lnTo>
                    <a:pt x="497681" y="130969"/>
                  </a:lnTo>
                  <a:lnTo>
                    <a:pt x="471487" y="104775"/>
                  </a:lnTo>
                  <a:lnTo>
                    <a:pt x="447675" y="85725"/>
                  </a:lnTo>
                  <a:lnTo>
                    <a:pt x="428625" y="76200"/>
                  </a:lnTo>
                  <a:lnTo>
                    <a:pt x="414337" y="57150"/>
                  </a:lnTo>
                  <a:lnTo>
                    <a:pt x="402431" y="28575"/>
                  </a:lnTo>
                  <a:lnTo>
                    <a:pt x="402431" y="9525"/>
                  </a:lnTo>
                  <a:lnTo>
                    <a:pt x="414337" y="0"/>
                  </a:lnTo>
                  <a:lnTo>
                    <a:pt x="435768" y="0"/>
                  </a:lnTo>
                  <a:lnTo>
                    <a:pt x="464343" y="4762"/>
                  </a:lnTo>
                  <a:lnTo>
                    <a:pt x="578643" y="40481"/>
                  </a:lnTo>
                  <a:lnTo>
                    <a:pt x="697706" y="88106"/>
                  </a:lnTo>
                  <a:lnTo>
                    <a:pt x="788193" y="130969"/>
                  </a:lnTo>
                  <a:lnTo>
                    <a:pt x="862012" y="171450"/>
                  </a:lnTo>
                  <a:lnTo>
                    <a:pt x="907256" y="204787"/>
                  </a:lnTo>
                  <a:lnTo>
                    <a:pt x="945356" y="238125"/>
                  </a:lnTo>
                  <a:lnTo>
                    <a:pt x="957262" y="252412"/>
                  </a:lnTo>
                  <a:lnTo>
                    <a:pt x="966787" y="269081"/>
                  </a:lnTo>
                  <a:lnTo>
                    <a:pt x="973931" y="285750"/>
                  </a:lnTo>
                  <a:lnTo>
                    <a:pt x="973931" y="307181"/>
                  </a:lnTo>
                  <a:lnTo>
                    <a:pt x="964406" y="333375"/>
                  </a:lnTo>
                  <a:lnTo>
                    <a:pt x="942975" y="359569"/>
                  </a:lnTo>
                  <a:lnTo>
                    <a:pt x="890587" y="400050"/>
                  </a:lnTo>
                  <a:lnTo>
                    <a:pt x="826293" y="447675"/>
                  </a:lnTo>
                  <a:lnTo>
                    <a:pt x="747712" y="514350"/>
                  </a:lnTo>
                  <a:lnTo>
                    <a:pt x="607218" y="633412"/>
                  </a:lnTo>
                  <a:lnTo>
                    <a:pt x="416718" y="819150"/>
                  </a:lnTo>
                  <a:lnTo>
                    <a:pt x="233362" y="1014412"/>
                  </a:lnTo>
                  <a:lnTo>
                    <a:pt x="85725" y="1173956"/>
                  </a:lnTo>
                  <a:lnTo>
                    <a:pt x="0" y="1171575"/>
                  </a:lnTo>
                  <a:lnTo>
                    <a:pt x="83343" y="1042987"/>
                  </a:lnTo>
                  <a:lnTo>
                    <a:pt x="223837" y="842962"/>
                  </a:lnTo>
                  <a:lnTo>
                    <a:pt x="257175" y="795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1">
              <a:extLst>
                <a:ext uri="{FF2B5EF4-FFF2-40B4-BE49-F238E27FC236}">
                  <a16:creationId xmlns:a16="http://schemas.microsoft.com/office/drawing/2014/main" id="{00AC0997-61FA-49AC-9318-49DE3B10C600}"/>
                </a:ext>
              </a:extLst>
            </p:cNvPr>
            <p:cNvSpPr/>
            <p:nvPr/>
          </p:nvSpPr>
          <p:spPr>
            <a:xfrm>
              <a:off x="5956300" y="2914650"/>
              <a:ext cx="882650" cy="773113"/>
            </a:xfrm>
            <a:custGeom>
              <a:avLst/>
              <a:gdLst>
                <a:gd name="connsiteX0" fmla="*/ 342900 w 883444"/>
                <a:gd name="connsiteY0" fmla="*/ 616744 h 773906"/>
                <a:gd name="connsiteX1" fmla="*/ 559594 w 883444"/>
                <a:gd name="connsiteY1" fmla="*/ 509588 h 773906"/>
                <a:gd name="connsiteX2" fmla="*/ 611982 w 883444"/>
                <a:gd name="connsiteY2" fmla="*/ 488156 h 773906"/>
                <a:gd name="connsiteX3" fmla="*/ 711994 w 883444"/>
                <a:gd name="connsiteY3" fmla="*/ 428625 h 773906"/>
                <a:gd name="connsiteX4" fmla="*/ 790575 w 883444"/>
                <a:gd name="connsiteY4" fmla="*/ 385763 h 773906"/>
                <a:gd name="connsiteX5" fmla="*/ 859632 w 883444"/>
                <a:gd name="connsiteY5" fmla="*/ 347663 h 773906"/>
                <a:gd name="connsiteX6" fmla="*/ 878682 w 883444"/>
                <a:gd name="connsiteY6" fmla="*/ 328613 h 773906"/>
                <a:gd name="connsiteX7" fmla="*/ 883444 w 883444"/>
                <a:gd name="connsiteY7" fmla="*/ 311944 h 773906"/>
                <a:gd name="connsiteX8" fmla="*/ 873919 w 883444"/>
                <a:gd name="connsiteY8" fmla="*/ 280988 h 773906"/>
                <a:gd name="connsiteX9" fmla="*/ 847725 w 883444"/>
                <a:gd name="connsiteY9" fmla="*/ 235744 h 773906"/>
                <a:gd name="connsiteX10" fmla="*/ 812007 w 883444"/>
                <a:gd name="connsiteY10" fmla="*/ 192881 h 773906"/>
                <a:gd name="connsiteX11" fmla="*/ 788194 w 883444"/>
                <a:gd name="connsiteY11" fmla="*/ 171450 h 773906"/>
                <a:gd name="connsiteX12" fmla="*/ 714375 w 883444"/>
                <a:gd name="connsiteY12" fmla="*/ 121444 h 773906"/>
                <a:gd name="connsiteX13" fmla="*/ 650082 w 883444"/>
                <a:gd name="connsiteY13" fmla="*/ 85725 h 773906"/>
                <a:gd name="connsiteX14" fmla="*/ 573882 w 883444"/>
                <a:gd name="connsiteY14" fmla="*/ 47625 h 773906"/>
                <a:gd name="connsiteX15" fmla="*/ 483394 w 883444"/>
                <a:gd name="connsiteY15" fmla="*/ 14288 h 773906"/>
                <a:gd name="connsiteX16" fmla="*/ 416719 w 883444"/>
                <a:gd name="connsiteY16" fmla="*/ 0 h 773906"/>
                <a:gd name="connsiteX17" fmla="*/ 390525 w 883444"/>
                <a:gd name="connsiteY17" fmla="*/ 0 h 773906"/>
                <a:gd name="connsiteX18" fmla="*/ 373857 w 883444"/>
                <a:gd name="connsiteY18" fmla="*/ 4763 h 773906"/>
                <a:gd name="connsiteX19" fmla="*/ 371475 w 883444"/>
                <a:gd name="connsiteY19" fmla="*/ 16669 h 773906"/>
                <a:gd name="connsiteX20" fmla="*/ 373857 w 883444"/>
                <a:gd name="connsiteY20" fmla="*/ 33338 h 773906"/>
                <a:gd name="connsiteX21" fmla="*/ 397669 w 883444"/>
                <a:gd name="connsiteY21" fmla="*/ 64294 h 773906"/>
                <a:gd name="connsiteX22" fmla="*/ 433388 w 883444"/>
                <a:gd name="connsiteY22" fmla="*/ 104775 h 773906"/>
                <a:gd name="connsiteX23" fmla="*/ 447675 w 883444"/>
                <a:gd name="connsiteY23" fmla="*/ 126206 h 773906"/>
                <a:gd name="connsiteX24" fmla="*/ 457200 w 883444"/>
                <a:gd name="connsiteY24" fmla="*/ 154781 h 773906"/>
                <a:gd name="connsiteX25" fmla="*/ 457200 w 883444"/>
                <a:gd name="connsiteY25" fmla="*/ 180975 h 773906"/>
                <a:gd name="connsiteX26" fmla="*/ 445294 w 883444"/>
                <a:gd name="connsiteY26" fmla="*/ 216694 h 773906"/>
                <a:gd name="connsiteX27" fmla="*/ 390525 w 883444"/>
                <a:gd name="connsiteY27" fmla="*/ 304800 h 773906"/>
                <a:gd name="connsiteX28" fmla="*/ 307182 w 883444"/>
                <a:gd name="connsiteY28" fmla="*/ 421481 h 773906"/>
                <a:gd name="connsiteX29" fmla="*/ 216694 w 883444"/>
                <a:gd name="connsiteY29" fmla="*/ 528638 h 773906"/>
                <a:gd name="connsiteX30" fmla="*/ 90488 w 883444"/>
                <a:gd name="connsiteY30" fmla="*/ 654844 h 773906"/>
                <a:gd name="connsiteX31" fmla="*/ 21432 w 883444"/>
                <a:gd name="connsiteY31" fmla="*/ 716756 h 773906"/>
                <a:gd name="connsiteX32" fmla="*/ 9525 w 883444"/>
                <a:gd name="connsiteY32" fmla="*/ 733425 h 773906"/>
                <a:gd name="connsiteX33" fmla="*/ 0 w 883444"/>
                <a:gd name="connsiteY33" fmla="*/ 750094 h 773906"/>
                <a:gd name="connsiteX34" fmla="*/ 2382 w 883444"/>
                <a:gd name="connsiteY34" fmla="*/ 764381 h 773906"/>
                <a:gd name="connsiteX35" fmla="*/ 9525 w 883444"/>
                <a:gd name="connsiteY35" fmla="*/ 771525 h 773906"/>
                <a:gd name="connsiteX36" fmla="*/ 21432 w 883444"/>
                <a:gd name="connsiteY36" fmla="*/ 773906 h 773906"/>
                <a:gd name="connsiteX37" fmla="*/ 59532 w 883444"/>
                <a:gd name="connsiteY37" fmla="*/ 762000 h 773906"/>
                <a:gd name="connsiteX38" fmla="*/ 176213 w 883444"/>
                <a:gd name="connsiteY38" fmla="*/ 700088 h 773906"/>
                <a:gd name="connsiteX39" fmla="*/ 342900 w 883444"/>
                <a:gd name="connsiteY39" fmla="*/ 616744 h 77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83444" h="773906">
                  <a:moveTo>
                    <a:pt x="342900" y="616744"/>
                  </a:moveTo>
                  <a:lnTo>
                    <a:pt x="559594" y="509588"/>
                  </a:lnTo>
                  <a:lnTo>
                    <a:pt x="611982" y="488156"/>
                  </a:lnTo>
                  <a:lnTo>
                    <a:pt x="711994" y="428625"/>
                  </a:lnTo>
                  <a:lnTo>
                    <a:pt x="790575" y="385763"/>
                  </a:lnTo>
                  <a:lnTo>
                    <a:pt x="859632" y="347663"/>
                  </a:lnTo>
                  <a:lnTo>
                    <a:pt x="878682" y="328613"/>
                  </a:lnTo>
                  <a:lnTo>
                    <a:pt x="883444" y="311944"/>
                  </a:lnTo>
                  <a:lnTo>
                    <a:pt x="873919" y="280988"/>
                  </a:lnTo>
                  <a:lnTo>
                    <a:pt x="847725" y="235744"/>
                  </a:lnTo>
                  <a:lnTo>
                    <a:pt x="812007" y="192881"/>
                  </a:lnTo>
                  <a:lnTo>
                    <a:pt x="788194" y="171450"/>
                  </a:lnTo>
                  <a:lnTo>
                    <a:pt x="714375" y="121444"/>
                  </a:lnTo>
                  <a:lnTo>
                    <a:pt x="650082" y="85725"/>
                  </a:lnTo>
                  <a:lnTo>
                    <a:pt x="573882" y="47625"/>
                  </a:lnTo>
                  <a:lnTo>
                    <a:pt x="483394" y="14288"/>
                  </a:lnTo>
                  <a:lnTo>
                    <a:pt x="416719" y="0"/>
                  </a:lnTo>
                  <a:lnTo>
                    <a:pt x="390525" y="0"/>
                  </a:lnTo>
                  <a:lnTo>
                    <a:pt x="373857" y="4763"/>
                  </a:lnTo>
                  <a:lnTo>
                    <a:pt x="371475" y="16669"/>
                  </a:lnTo>
                  <a:lnTo>
                    <a:pt x="373857" y="33338"/>
                  </a:lnTo>
                  <a:lnTo>
                    <a:pt x="397669" y="64294"/>
                  </a:lnTo>
                  <a:lnTo>
                    <a:pt x="433388" y="104775"/>
                  </a:lnTo>
                  <a:lnTo>
                    <a:pt x="447675" y="126206"/>
                  </a:lnTo>
                  <a:lnTo>
                    <a:pt x="457200" y="154781"/>
                  </a:lnTo>
                  <a:lnTo>
                    <a:pt x="457200" y="180975"/>
                  </a:lnTo>
                  <a:lnTo>
                    <a:pt x="445294" y="216694"/>
                  </a:lnTo>
                  <a:lnTo>
                    <a:pt x="390525" y="304800"/>
                  </a:lnTo>
                  <a:lnTo>
                    <a:pt x="307182" y="421481"/>
                  </a:lnTo>
                  <a:lnTo>
                    <a:pt x="216694" y="528638"/>
                  </a:lnTo>
                  <a:lnTo>
                    <a:pt x="90488" y="654844"/>
                  </a:lnTo>
                  <a:lnTo>
                    <a:pt x="21432" y="716756"/>
                  </a:lnTo>
                  <a:lnTo>
                    <a:pt x="9525" y="733425"/>
                  </a:lnTo>
                  <a:lnTo>
                    <a:pt x="0" y="750094"/>
                  </a:lnTo>
                  <a:lnTo>
                    <a:pt x="2382" y="764381"/>
                  </a:lnTo>
                  <a:lnTo>
                    <a:pt x="9525" y="771525"/>
                  </a:lnTo>
                  <a:lnTo>
                    <a:pt x="21432" y="773906"/>
                  </a:lnTo>
                  <a:lnTo>
                    <a:pt x="59532" y="762000"/>
                  </a:lnTo>
                  <a:lnTo>
                    <a:pt x="176213" y="700088"/>
                  </a:lnTo>
                  <a:lnTo>
                    <a:pt x="342900" y="616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3">
              <a:extLst>
                <a:ext uri="{FF2B5EF4-FFF2-40B4-BE49-F238E27FC236}">
                  <a16:creationId xmlns:a16="http://schemas.microsoft.com/office/drawing/2014/main" id="{B323B116-FBC0-4237-924A-13D9DD172175}"/>
                </a:ext>
              </a:extLst>
            </p:cNvPr>
            <p:cNvSpPr/>
            <p:nvPr/>
          </p:nvSpPr>
          <p:spPr>
            <a:xfrm>
              <a:off x="3592513" y="2028825"/>
              <a:ext cx="636587" cy="1084263"/>
            </a:xfrm>
            <a:custGeom>
              <a:avLst/>
              <a:gdLst>
                <a:gd name="connsiteX0" fmla="*/ 223838 w 635794"/>
                <a:gd name="connsiteY0" fmla="*/ 254794 h 1083469"/>
                <a:gd name="connsiteX1" fmla="*/ 254794 w 635794"/>
                <a:gd name="connsiteY1" fmla="*/ 111919 h 1083469"/>
                <a:gd name="connsiteX2" fmla="*/ 264319 w 635794"/>
                <a:gd name="connsiteY2" fmla="*/ 50006 h 1083469"/>
                <a:gd name="connsiteX3" fmla="*/ 261938 w 635794"/>
                <a:gd name="connsiteY3" fmla="*/ 30956 h 1083469"/>
                <a:gd name="connsiteX4" fmla="*/ 242888 w 635794"/>
                <a:gd name="connsiteY4" fmla="*/ 0 h 1083469"/>
                <a:gd name="connsiteX5" fmla="*/ 635794 w 635794"/>
                <a:gd name="connsiteY5" fmla="*/ 59531 h 1083469"/>
                <a:gd name="connsiteX6" fmla="*/ 600075 w 635794"/>
                <a:gd name="connsiteY6" fmla="*/ 97631 h 1083469"/>
                <a:gd name="connsiteX7" fmla="*/ 566738 w 635794"/>
                <a:gd name="connsiteY7" fmla="*/ 135731 h 1083469"/>
                <a:gd name="connsiteX8" fmla="*/ 528638 w 635794"/>
                <a:gd name="connsiteY8" fmla="*/ 190500 h 1083469"/>
                <a:gd name="connsiteX9" fmla="*/ 488157 w 635794"/>
                <a:gd name="connsiteY9" fmla="*/ 269081 h 1083469"/>
                <a:gd name="connsiteX10" fmla="*/ 402432 w 635794"/>
                <a:gd name="connsiteY10" fmla="*/ 423863 h 1083469"/>
                <a:gd name="connsiteX11" fmla="*/ 273844 w 635794"/>
                <a:gd name="connsiteY11" fmla="*/ 657225 h 1083469"/>
                <a:gd name="connsiteX12" fmla="*/ 157163 w 635794"/>
                <a:gd name="connsiteY12" fmla="*/ 873919 h 1083469"/>
                <a:gd name="connsiteX13" fmla="*/ 69057 w 635794"/>
                <a:gd name="connsiteY13" fmla="*/ 1040606 h 1083469"/>
                <a:gd name="connsiteX14" fmla="*/ 50007 w 635794"/>
                <a:gd name="connsiteY14" fmla="*/ 1066800 h 1083469"/>
                <a:gd name="connsiteX15" fmla="*/ 9525 w 635794"/>
                <a:gd name="connsiteY15" fmla="*/ 1083469 h 1083469"/>
                <a:gd name="connsiteX16" fmla="*/ 0 w 635794"/>
                <a:gd name="connsiteY16" fmla="*/ 1059656 h 1083469"/>
                <a:gd name="connsiteX17" fmla="*/ 2382 w 635794"/>
                <a:gd name="connsiteY17" fmla="*/ 1016794 h 1083469"/>
                <a:gd name="connsiteX18" fmla="*/ 11907 w 635794"/>
                <a:gd name="connsiteY18" fmla="*/ 973931 h 1083469"/>
                <a:gd name="connsiteX19" fmla="*/ 42863 w 635794"/>
                <a:gd name="connsiteY19" fmla="*/ 885825 h 1083469"/>
                <a:gd name="connsiteX20" fmla="*/ 85725 w 635794"/>
                <a:gd name="connsiteY20" fmla="*/ 752475 h 1083469"/>
                <a:gd name="connsiteX21" fmla="*/ 138113 w 635794"/>
                <a:gd name="connsiteY21" fmla="*/ 581025 h 1083469"/>
                <a:gd name="connsiteX22" fmla="*/ 178594 w 635794"/>
                <a:gd name="connsiteY22" fmla="*/ 438150 h 1083469"/>
                <a:gd name="connsiteX23" fmla="*/ 223838 w 635794"/>
                <a:gd name="connsiteY23" fmla="*/ 254794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35794" h="1083469">
                  <a:moveTo>
                    <a:pt x="223838" y="254794"/>
                  </a:moveTo>
                  <a:lnTo>
                    <a:pt x="254794" y="111919"/>
                  </a:lnTo>
                  <a:lnTo>
                    <a:pt x="264319" y="50006"/>
                  </a:lnTo>
                  <a:lnTo>
                    <a:pt x="261938" y="30956"/>
                  </a:lnTo>
                  <a:lnTo>
                    <a:pt x="242888" y="0"/>
                  </a:lnTo>
                  <a:lnTo>
                    <a:pt x="635794" y="59531"/>
                  </a:lnTo>
                  <a:lnTo>
                    <a:pt x="600075" y="97631"/>
                  </a:lnTo>
                  <a:lnTo>
                    <a:pt x="566738" y="135731"/>
                  </a:lnTo>
                  <a:lnTo>
                    <a:pt x="528638" y="190500"/>
                  </a:lnTo>
                  <a:lnTo>
                    <a:pt x="488157" y="269081"/>
                  </a:lnTo>
                  <a:lnTo>
                    <a:pt x="402432" y="423863"/>
                  </a:lnTo>
                  <a:lnTo>
                    <a:pt x="273844" y="657225"/>
                  </a:lnTo>
                  <a:lnTo>
                    <a:pt x="157163" y="873919"/>
                  </a:lnTo>
                  <a:lnTo>
                    <a:pt x="69057" y="1040606"/>
                  </a:lnTo>
                  <a:lnTo>
                    <a:pt x="50007" y="1066800"/>
                  </a:lnTo>
                  <a:lnTo>
                    <a:pt x="9525" y="1083469"/>
                  </a:lnTo>
                  <a:lnTo>
                    <a:pt x="0" y="1059656"/>
                  </a:lnTo>
                  <a:lnTo>
                    <a:pt x="2382" y="1016794"/>
                  </a:lnTo>
                  <a:lnTo>
                    <a:pt x="11907" y="973931"/>
                  </a:lnTo>
                  <a:lnTo>
                    <a:pt x="42863" y="885825"/>
                  </a:lnTo>
                  <a:lnTo>
                    <a:pt x="85725" y="752475"/>
                  </a:lnTo>
                  <a:lnTo>
                    <a:pt x="138113" y="581025"/>
                  </a:lnTo>
                  <a:lnTo>
                    <a:pt x="178594" y="438150"/>
                  </a:lnTo>
                  <a:lnTo>
                    <a:pt x="223838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4">
              <a:extLst>
                <a:ext uri="{FF2B5EF4-FFF2-40B4-BE49-F238E27FC236}">
                  <a16:creationId xmlns:a16="http://schemas.microsoft.com/office/drawing/2014/main" id="{037D7096-9AEA-4E98-A510-D61E658924F0}"/>
                </a:ext>
              </a:extLst>
            </p:cNvPr>
            <p:cNvSpPr/>
            <p:nvPr/>
          </p:nvSpPr>
          <p:spPr>
            <a:xfrm>
              <a:off x="3592513" y="3038475"/>
              <a:ext cx="438150" cy="960438"/>
            </a:xfrm>
            <a:custGeom>
              <a:avLst/>
              <a:gdLst>
                <a:gd name="connsiteX0" fmla="*/ 278607 w 438150"/>
                <a:gd name="connsiteY0" fmla="*/ 311944 h 959644"/>
                <a:gd name="connsiteX1" fmla="*/ 209550 w 438150"/>
                <a:gd name="connsiteY1" fmla="*/ 197644 h 959644"/>
                <a:gd name="connsiteX2" fmla="*/ 123825 w 438150"/>
                <a:gd name="connsiteY2" fmla="*/ 73819 h 959644"/>
                <a:gd name="connsiteX3" fmla="*/ 71438 w 438150"/>
                <a:gd name="connsiteY3" fmla="*/ 0 h 959644"/>
                <a:gd name="connsiteX4" fmla="*/ 4763 w 438150"/>
                <a:gd name="connsiteY4" fmla="*/ 7144 h 959644"/>
                <a:gd name="connsiteX5" fmla="*/ 0 w 438150"/>
                <a:gd name="connsiteY5" fmla="*/ 52388 h 959644"/>
                <a:gd name="connsiteX6" fmla="*/ 7144 w 438150"/>
                <a:gd name="connsiteY6" fmla="*/ 90488 h 959644"/>
                <a:gd name="connsiteX7" fmla="*/ 30957 w 438150"/>
                <a:gd name="connsiteY7" fmla="*/ 142875 h 959644"/>
                <a:gd name="connsiteX8" fmla="*/ 54769 w 438150"/>
                <a:gd name="connsiteY8" fmla="*/ 195263 h 959644"/>
                <a:gd name="connsiteX9" fmla="*/ 80963 w 438150"/>
                <a:gd name="connsiteY9" fmla="*/ 261938 h 959644"/>
                <a:gd name="connsiteX10" fmla="*/ 104775 w 438150"/>
                <a:gd name="connsiteY10" fmla="*/ 328613 h 959644"/>
                <a:gd name="connsiteX11" fmla="*/ 128588 w 438150"/>
                <a:gd name="connsiteY11" fmla="*/ 392906 h 959644"/>
                <a:gd name="connsiteX12" fmla="*/ 154782 w 438150"/>
                <a:gd name="connsiteY12" fmla="*/ 478631 h 959644"/>
                <a:gd name="connsiteX13" fmla="*/ 166688 w 438150"/>
                <a:gd name="connsiteY13" fmla="*/ 531019 h 959644"/>
                <a:gd name="connsiteX14" fmla="*/ 178594 w 438150"/>
                <a:gd name="connsiteY14" fmla="*/ 588169 h 959644"/>
                <a:gd name="connsiteX15" fmla="*/ 185738 w 438150"/>
                <a:gd name="connsiteY15" fmla="*/ 650081 h 959644"/>
                <a:gd name="connsiteX16" fmla="*/ 192882 w 438150"/>
                <a:gd name="connsiteY16" fmla="*/ 735806 h 959644"/>
                <a:gd name="connsiteX17" fmla="*/ 195263 w 438150"/>
                <a:gd name="connsiteY17" fmla="*/ 833438 h 959644"/>
                <a:gd name="connsiteX18" fmla="*/ 435769 w 438150"/>
                <a:gd name="connsiteY18" fmla="*/ 959644 h 959644"/>
                <a:gd name="connsiteX19" fmla="*/ 438150 w 438150"/>
                <a:gd name="connsiteY19" fmla="*/ 890588 h 959644"/>
                <a:gd name="connsiteX20" fmla="*/ 435769 w 438150"/>
                <a:gd name="connsiteY20" fmla="*/ 816769 h 959644"/>
                <a:gd name="connsiteX21" fmla="*/ 428625 w 438150"/>
                <a:gd name="connsiteY21" fmla="*/ 742950 h 959644"/>
                <a:gd name="connsiteX22" fmla="*/ 421482 w 438150"/>
                <a:gd name="connsiteY22" fmla="*/ 681038 h 959644"/>
                <a:gd name="connsiteX23" fmla="*/ 411957 w 438150"/>
                <a:gd name="connsiteY23" fmla="*/ 619125 h 959644"/>
                <a:gd name="connsiteX24" fmla="*/ 390525 w 438150"/>
                <a:gd name="connsiteY24" fmla="*/ 535781 h 959644"/>
                <a:gd name="connsiteX25" fmla="*/ 366713 w 438150"/>
                <a:gd name="connsiteY25" fmla="*/ 473869 h 959644"/>
                <a:gd name="connsiteX26" fmla="*/ 333375 w 438150"/>
                <a:gd name="connsiteY26" fmla="*/ 402431 h 959644"/>
                <a:gd name="connsiteX27" fmla="*/ 278607 w 438150"/>
                <a:gd name="connsiteY27" fmla="*/ 311944 h 959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38150" h="959644">
                  <a:moveTo>
                    <a:pt x="278607" y="311944"/>
                  </a:moveTo>
                  <a:lnTo>
                    <a:pt x="209550" y="197644"/>
                  </a:lnTo>
                  <a:lnTo>
                    <a:pt x="123825" y="73819"/>
                  </a:lnTo>
                  <a:lnTo>
                    <a:pt x="71438" y="0"/>
                  </a:lnTo>
                  <a:lnTo>
                    <a:pt x="4763" y="7144"/>
                  </a:lnTo>
                  <a:lnTo>
                    <a:pt x="0" y="52388"/>
                  </a:lnTo>
                  <a:lnTo>
                    <a:pt x="7144" y="90488"/>
                  </a:lnTo>
                  <a:lnTo>
                    <a:pt x="30957" y="142875"/>
                  </a:lnTo>
                  <a:lnTo>
                    <a:pt x="54769" y="195263"/>
                  </a:lnTo>
                  <a:lnTo>
                    <a:pt x="80963" y="261938"/>
                  </a:lnTo>
                  <a:lnTo>
                    <a:pt x="104775" y="328613"/>
                  </a:lnTo>
                  <a:lnTo>
                    <a:pt x="128588" y="392906"/>
                  </a:lnTo>
                  <a:lnTo>
                    <a:pt x="154782" y="478631"/>
                  </a:lnTo>
                  <a:lnTo>
                    <a:pt x="166688" y="531019"/>
                  </a:lnTo>
                  <a:lnTo>
                    <a:pt x="178594" y="588169"/>
                  </a:lnTo>
                  <a:lnTo>
                    <a:pt x="185738" y="650081"/>
                  </a:lnTo>
                  <a:lnTo>
                    <a:pt x="192882" y="735806"/>
                  </a:lnTo>
                  <a:cubicBezTo>
                    <a:pt x="193676" y="768350"/>
                    <a:pt x="194469" y="800894"/>
                    <a:pt x="195263" y="833438"/>
                  </a:cubicBezTo>
                  <a:lnTo>
                    <a:pt x="435769" y="959644"/>
                  </a:lnTo>
                  <a:cubicBezTo>
                    <a:pt x="436563" y="936625"/>
                    <a:pt x="437356" y="913607"/>
                    <a:pt x="438150" y="890588"/>
                  </a:cubicBezTo>
                  <a:cubicBezTo>
                    <a:pt x="437356" y="865982"/>
                    <a:pt x="436563" y="841375"/>
                    <a:pt x="435769" y="816769"/>
                  </a:cubicBezTo>
                  <a:lnTo>
                    <a:pt x="428625" y="742950"/>
                  </a:lnTo>
                  <a:lnTo>
                    <a:pt x="421482" y="681038"/>
                  </a:lnTo>
                  <a:lnTo>
                    <a:pt x="411957" y="619125"/>
                  </a:lnTo>
                  <a:lnTo>
                    <a:pt x="390525" y="535781"/>
                  </a:lnTo>
                  <a:lnTo>
                    <a:pt x="366713" y="473869"/>
                  </a:lnTo>
                  <a:lnTo>
                    <a:pt x="333375" y="402431"/>
                  </a:lnTo>
                  <a:lnTo>
                    <a:pt x="278607" y="3119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5">
              <a:extLst>
                <a:ext uri="{FF2B5EF4-FFF2-40B4-BE49-F238E27FC236}">
                  <a16:creationId xmlns:a16="http://schemas.microsoft.com/office/drawing/2014/main" id="{9FE7F69D-3F42-4999-A554-0F6847473B38}"/>
                </a:ext>
              </a:extLst>
            </p:cNvPr>
            <p:cNvSpPr/>
            <p:nvPr/>
          </p:nvSpPr>
          <p:spPr>
            <a:xfrm>
              <a:off x="3543300" y="3808413"/>
              <a:ext cx="485775" cy="869950"/>
            </a:xfrm>
            <a:custGeom>
              <a:avLst/>
              <a:gdLst>
                <a:gd name="connsiteX0" fmla="*/ 233363 w 485775"/>
                <a:gd name="connsiteY0" fmla="*/ 233362 h 871537"/>
                <a:gd name="connsiteX1" fmla="*/ 242888 w 485775"/>
                <a:gd name="connsiteY1" fmla="*/ 145256 h 871537"/>
                <a:gd name="connsiteX2" fmla="*/ 245269 w 485775"/>
                <a:gd name="connsiteY2" fmla="*/ 104775 h 871537"/>
                <a:gd name="connsiteX3" fmla="*/ 245269 w 485775"/>
                <a:gd name="connsiteY3" fmla="*/ 59531 h 871537"/>
                <a:gd name="connsiteX4" fmla="*/ 245269 w 485775"/>
                <a:gd name="connsiteY4" fmla="*/ 0 h 871537"/>
                <a:gd name="connsiteX5" fmla="*/ 485775 w 485775"/>
                <a:gd name="connsiteY5" fmla="*/ 107156 h 871537"/>
                <a:gd name="connsiteX6" fmla="*/ 483394 w 485775"/>
                <a:gd name="connsiteY6" fmla="*/ 188119 h 871537"/>
                <a:gd name="connsiteX7" fmla="*/ 478631 w 485775"/>
                <a:gd name="connsiteY7" fmla="*/ 259556 h 871537"/>
                <a:gd name="connsiteX8" fmla="*/ 464344 w 485775"/>
                <a:gd name="connsiteY8" fmla="*/ 340519 h 871537"/>
                <a:gd name="connsiteX9" fmla="*/ 438150 w 485775"/>
                <a:gd name="connsiteY9" fmla="*/ 433387 h 871537"/>
                <a:gd name="connsiteX10" fmla="*/ 409575 w 485775"/>
                <a:gd name="connsiteY10" fmla="*/ 516731 h 871537"/>
                <a:gd name="connsiteX11" fmla="*/ 383381 w 485775"/>
                <a:gd name="connsiteY11" fmla="*/ 583406 h 871537"/>
                <a:gd name="connsiteX12" fmla="*/ 366713 w 485775"/>
                <a:gd name="connsiteY12" fmla="*/ 614362 h 871537"/>
                <a:gd name="connsiteX13" fmla="*/ 338138 w 485775"/>
                <a:gd name="connsiteY13" fmla="*/ 657225 h 871537"/>
                <a:gd name="connsiteX14" fmla="*/ 304800 w 485775"/>
                <a:gd name="connsiteY14" fmla="*/ 702469 h 871537"/>
                <a:gd name="connsiteX15" fmla="*/ 271463 w 485775"/>
                <a:gd name="connsiteY15" fmla="*/ 738187 h 871537"/>
                <a:gd name="connsiteX16" fmla="*/ 226219 w 485775"/>
                <a:gd name="connsiteY16" fmla="*/ 781050 h 871537"/>
                <a:gd name="connsiteX17" fmla="*/ 185738 w 485775"/>
                <a:gd name="connsiteY17" fmla="*/ 809625 h 871537"/>
                <a:gd name="connsiteX18" fmla="*/ 147638 w 485775"/>
                <a:gd name="connsiteY18" fmla="*/ 831056 h 871537"/>
                <a:gd name="connsiteX19" fmla="*/ 102394 w 485775"/>
                <a:gd name="connsiteY19" fmla="*/ 852487 h 871537"/>
                <a:gd name="connsiteX20" fmla="*/ 57150 w 485775"/>
                <a:gd name="connsiteY20" fmla="*/ 869156 h 871537"/>
                <a:gd name="connsiteX21" fmla="*/ 38100 w 485775"/>
                <a:gd name="connsiteY21" fmla="*/ 871537 h 871537"/>
                <a:gd name="connsiteX22" fmla="*/ 21431 w 485775"/>
                <a:gd name="connsiteY22" fmla="*/ 866775 h 871537"/>
                <a:gd name="connsiteX23" fmla="*/ 9525 w 485775"/>
                <a:gd name="connsiteY23" fmla="*/ 852487 h 871537"/>
                <a:gd name="connsiteX24" fmla="*/ 0 w 485775"/>
                <a:gd name="connsiteY24" fmla="*/ 823912 h 871537"/>
                <a:gd name="connsiteX25" fmla="*/ 164306 w 485775"/>
                <a:gd name="connsiteY25" fmla="*/ 447675 h 871537"/>
                <a:gd name="connsiteX26" fmla="*/ 176213 w 485775"/>
                <a:gd name="connsiteY26" fmla="*/ 421481 h 871537"/>
                <a:gd name="connsiteX27" fmla="*/ 200025 w 485775"/>
                <a:gd name="connsiteY27" fmla="*/ 369094 h 871537"/>
                <a:gd name="connsiteX28" fmla="*/ 216694 w 485775"/>
                <a:gd name="connsiteY28" fmla="*/ 321469 h 871537"/>
                <a:gd name="connsiteX29" fmla="*/ 233363 w 485775"/>
                <a:gd name="connsiteY29" fmla="*/ 233362 h 87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85775" h="871537">
                  <a:moveTo>
                    <a:pt x="233363" y="233362"/>
                  </a:moveTo>
                  <a:lnTo>
                    <a:pt x="242888" y="145256"/>
                  </a:lnTo>
                  <a:lnTo>
                    <a:pt x="245269" y="104775"/>
                  </a:lnTo>
                  <a:lnTo>
                    <a:pt x="245269" y="59531"/>
                  </a:lnTo>
                  <a:lnTo>
                    <a:pt x="245269" y="0"/>
                  </a:lnTo>
                  <a:lnTo>
                    <a:pt x="485775" y="107156"/>
                  </a:lnTo>
                  <a:cubicBezTo>
                    <a:pt x="484981" y="134144"/>
                    <a:pt x="484188" y="161131"/>
                    <a:pt x="483394" y="188119"/>
                  </a:cubicBezTo>
                  <a:lnTo>
                    <a:pt x="478631" y="259556"/>
                  </a:lnTo>
                  <a:lnTo>
                    <a:pt x="464344" y="340519"/>
                  </a:lnTo>
                  <a:lnTo>
                    <a:pt x="438150" y="433387"/>
                  </a:lnTo>
                  <a:lnTo>
                    <a:pt x="409575" y="516731"/>
                  </a:lnTo>
                  <a:lnTo>
                    <a:pt x="383381" y="583406"/>
                  </a:lnTo>
                  <a:lnTo>
                    <a:pt x="366713" y="614362"/>
                  </a:lnTo>
                  <a:lnTo>
                    <a:pt x="338138" y="657225"/>
                  </a:lnTo>
                  <a:lnTo>
                    <a:pt x="304800" y="702469"/>
                  </a:lnTo>
                  <a:lnTo>
                    <a:pt x="271463" y="738187"/>
                  </a:lnTo>
                  <a:lnTo>
                    <a:pt x="226219" y="781050"/>
                  </a:lnTo>
                  <a:lnTo>
                    <a:pt x="185738" y="809625"/>
                  </a:lnTo>
                  <a:lnTo>
                    <a:pt x="147638" y="831056"/>
                  </a:lnTo>
                  <a:lnTo>
                    <a:pt x="102394" y="852487"/>
                  </a:lnTo>
                  <a:lnTo>
                    <a:pt x="57150" y="869156"/>
                  </a:lnTo>
                  <a:lnTo>
                    <a:pt x="38100" y="871537"/>
                  </a:lnTo>
                  <a:lnTo>
                    <a:pt x="21431" y="866775"/>
                  </a:lnTo>
                  <a:lnTo>
                    <a:pt x="9525" y="852487"/>
                  </a:lnTo>
                  <a:lnTo>
                    <a:pt x="0" y="823912"/>
                  </a:lnTo>
                  <a:lnTo>
                    <a:pt x="164306" y="447675"/>
                  </a:lnTo>
                  <a:lnTo>
                    <a:pt x="176213" y="421481"/>
                  </a:lnTo>
                  <a:lnTo>
                    <a:pt x="200025" y="369094"/>
                  </a:lnTo>
                  <a:lnTo>
                    <a:pt x="216694" y="321469"/>
                  </a:lnTo>
                  <a:lnTo>
                    <a:pt x="233363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6">
              <a:extLst>
                <a:ext uri="{FF2B5EF4-FFF2-40B4-BE49-F238E27FC236}">
                  <a16:creationId xmlns:a16="http://schemas.microsoft.com/office/drawing/2014/main" id="{8519A934-BAC8-4255-9501-D34EF4977FF6}"/>
                </a:ext>
              </a:extLst>
            </p:cNvPr>
            <p:cNvSpPr/>
            <p:nvPr/>
          </p:nvSpPr>
          <p:spPr>
            <a:xfrm>
              <a:off x="3209925" y="4167188"/>
              <a:ext cx="541338" cy="508000"/>
            </a:xfrm>
            <a:custGeom>
              <a:avLst/>
              <a:gdLst>
                <a:gd name="connsiteX0" fmla="*/ 178594 w 540544"/>
                <a:gd name="connsiteY0" fmla="*/ 95250 h 507206"/>
                <a:gd name="connsiteX1" fmla="*/ 278606 w 540544"/>
                <a:gd name="connsiteY1" fmla="*/ 116681 h 507206"/>
                <a:gd name="connsiteX2" fmla="*/ 350044 w 540544"/>
                <a:gd name="connsiteY2" fmla="*/ 133350 h 507206"/>
                <a:gd name="connsiteX3" fmla="*/ 388144 w 540544"/>
                <a:gd name="connsiteY3" fmla="*/ 138112 h 507206"/>
                <a:gd name="connsiteX4" fmla="*/ 409575 w 540544"/>
                <a:gd name="connsiteY4" fmla="*/ 138112 h 507206"/>
                <a:gd name="connsiteX5" fmla="*/ 450056 w 540544"/>
                <a:gd name="connsiteY5" fmla="*/ 130968 h 507206"/>
                <a:gd name="connsiteX6" fmla="*/ 478631 w 540544"/>
                <a:gd name="connsiteY6" fmla="*/ 114300 h 507206"/>
                <a:gd name="connsiteX7" fmla="*/ 502444 w 540544"/>
                <a:gd name="connsiteY7" fmla="*/ 88106 h 507206"/>
                <a:gd name="connsiteX8" fmla="*/ 540544 w 540544"/>
                <a:gd name="connsiteY8" fmla="*/ 0 h 507206"/>
                <a:gd name="connsiteX9" fmla="*/ 383381 w 540544"/>
                <a:gd name="connsiteY9" fmla="*/ 507206 h 507206"/>
                <a:gd name="connsiteX10" fmla="*/ 352425 w 540544"/>
                <a:gd name="connsiteY10" fmla="*/ 502443 h 507206"/>
                <a:gd name="connsiteX11" fmla="*/ 333375 w 540544"/>
                <a:gd name="connsiteY11" fmla="*/ 464343 h 507206"/>
                <a:gd name="connsiteX12" fmla="*/ 326231 w 540544"/>
                <a:gd name="connsiteY12" fmla="*/ 411956 h 507206"/>
                <a:gd name="connsiteX13" fmla="*/ 314325 w 540544"/>
                <a:gd name="connsiteY13" fmla="*/ 364331 h 507206"/>
                <a:gd name="connsiteX14" fmla="*/ 292894 w 540544"/>
                <a:gd name="connsiteY14" fmla="*/ 321468 h 507206"/>
                <a:gd name="connsiteX15" fmla="*/ 269081 w 540544"/>
                <a:gd name="connsiteY15" fmla="*/ 288131 h 507206"/>
                <a:gd name="connsiteX16" fmla="*/ 233363 w 540544"/>
                <a:gd name="connsiteY16" fmla="*/ 250031 h 507206"/>
                <a:gd name="connsiteX17" fmla="*/ 195263 w 540544"/>
                <a:gd name="connsiteY17" fmla="*/ 216693 h 507206"/>
                <a:gd name="connsiteX18" fmla="*/ 150019 w 540544"/>
                <a:gd name="connsiteY18" fmla="*/ 183356 h 507206"/>
                <a:gd name="connsiteX19" fmla="*/ 90488 w 540544"/>
                <a:gd name="connsiteY19" fmla="*/ 150018 h 507206"/>
                <a:gd name="connsiteX20" fmla="*/ 40481 w 540544"/>
                <a:gd name="connsiteY20" fmla="*/ 123825 h 507206"/>
                <a:gd name="connsiteX21" fmla="*/ 9525 w 540544"/>
                <a:gd name="connsiteY21" fmla="*/ 102393 h 507206"/>
                <a:gd name="connsiteX22" fmla="*/ 0 w 540544"/>
                <a:gd name="connsiteY22" fmla="*/ 80962 h 507206"/>
                <a:gd name="connsiteX23" fmla="*/ 2381 w 540544"/>
                <a:gd name="connsiteY23" fmla="*/ 64293 h 507206"/>
                <a:gd name="connsiteX24" fmla="*/ 11906 w 540544"/>
                <a:gd name="connsiteY24" fmla="*/ 54768 h 507206"/>
                <a:gd name="connsiteX25" fmla="*/ 26194 w 540544"/>
                <a:gd name="connsiteY25" fmla="*/ 52387 h 507206"/>
                <a:gd name="connsiteX26" fmla="*/ 45244 w 540544"/>
                <a:gd name="connsiteY26" fmla="*/ 59531 h 507206"/>
                <a:gd name="connsiteX27" fmla="*/ 83344 w 540544"/>
                <a:gd name="connsiteY27" fmla="*/ 71437 h 507206"/>
                <a:gd name="connsiteX28" fmla="*/ 178594 w 540544"/>
                <a:gd name="connsiteY28" fmla="*/ 95250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40544" h="507206">
                  <a:moveTo>
                    <a:pt x="178594" y="95250"/>
                  </a:moveTo>
                  <a:lnTo>
                    <a:pt x="278606" y="116681"/>
                  </a:lnTo>
                  <a:lnTo>
                    <a:pt x="350044" y="133350"/>
                  </a:lnTo>
                  <a:lnTo>
                    <a:pt x="388144" y="138112"/>
                  </a:lnTo>
                  <a:lnTo>
                    <a:pt x="409575" y="138112"/>
                  </a:lnTo>
                  <a:lnTo>
                    <a:pt x="450056" y="130968"/>
                  </a:lnTo>
                  <a:lnTo>
                    <a:pt x="478631" y="114300"/>
                  </a:lnTo>
                  <a:lnTo>
                    <a:pt x="502444" y="88106"/>
                  </a:lnTo>
                  <a:lnTo>
                    <a:pt x="540544" y="0"/>
                  </a:lnTo>
                  <a:lnTo>
                    <a:pt x="383381" y="507206"/>
                  </a:lnTo>
                  <a:lnTo>
                    <a:pt x="352425" y="502443"/>
                  </a:lnTo>
                  <a:lnTo>
                    <a:pt x="333375" y="464343"/>
                  </a:lnTo>
                  <a:lnTo>
                    <a:pt x="326231" y="411956"/>
                  </a:lnTo>
                  <a:lnTo>
                    <a:pt x="314325" y="364331"/>
                  </a:lnTo>
                  <a:lnTo>
                    <a:pt x="292894" y="321468"/>
                  </a:lnTo>
                  <a:lnTo>
                    <a:pt x="269081" y="288131"/>
                  </a:lnTo>
                  <a:lnTo>
                    <a:pt x="233363" y="250031"/>
                  </a:lnTo>
                  <a:lnTo>
                    <a:pt x="195263" y="216693"/>
                  </a:lnTo>
                  <a:lnTo>
                    <a:pt x="150019" y="183356"/>
                  </a:lnTo>
                  <a:lnTo>
                    <a:pt x="90488" y="150018"/>
                  </a:lnTo>
                  <a:lnTo>
                    <a:pt x="40481" y="123825"/>
                  </a:lnTo>
                  <a:lnTo>
                    <a:pt x="9525" y="102393"/>
                  </a:lnTo>
                  <a:lnTo>
                    <a:pt x="0" y="80962"/>
                  </a:lnTo>
                  <a:lnTo>
                    <a:pt x="2381" y="64293"/>
                  </a:lnTo>
                  <a:lnTo>
                    <a:pt x="11906" y="54768"/>
                  </a:lnTo>
                  <a:lnTo>
                    <a:pt x="26194" y="52387"/>
                  </a:lnTo>
                  <a:lnTo>
                    <a:pt x="45244" y="59531"/>
                  </a:lnTo>
                  <a:lnTo>
                    <a:pt x="83344" y="71437"/>
                  </a:lnTo>
                  <a:lnTo>
                    <a:pt x="178594" y="95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6">
              <a:extLst>
                <a:ext uri="{FF2B5EF4-FFF2-40B4-BE49-F238E27FC236}">
                  <a16:creationId xmlns:a16="http://schemas.microsoft.com/office/drawing/2014/main" id="{F751FBE6-373F-4818-9622-A62ABABEBBF3}"/>
                </a:ext>
              </a:extLst>
            </p:cNvPr>
            <p:cNvSpPr/>
            <p:nvPr/>
          </p:nvSpPr>
          <p:spPr>
            <a:xfrm rot="16200000">
              <a:off x="1023938" y="3657600"/>
              <a:ext cx="4052887" cy="404813"/>
            </a:xfrm>
            <a:custGeom>
              <a:avLst/>
              <a:gdLst>
                <a:gd name="connsiteX0" fmla="*/ 1861692 w 4052305"/>
                <a:gd name="connsiteY0" fmla="*/ 128279 h 404573"/>
                <a:gd name="connsiteX1" fmla="*/ 2361652 w 4052305"/>
                <a:gd name="connsiteY1" fmla="*/ 141436 h 404573"/>
                <a:gd name="connsiteX2" fmla="*/ 2868190 w 4052305"/>
                <a:gd name="connsiteY2" fmla="*/ 151304 h 404573"/>
                <a:gd name="connsiteX3" fmla="*/ 3318812 w 4052305"/>
                <a:gd name="connsiteY3" fmla="*/ 154593 h 404573"/>
                <a:gd name="connsiteX4" fmla="*/ 3588527 w 4052305"/>
                <a:gd name="connsiteY4" fmla="*/ 154593 h 404573"/>
                <a:gd name="connsiteX5" fmla="*/ 3644443 w 4052305"/>
                <a:gd name="connsiteY5" fmla="*/ 154593 h 404573"/>
                <a:gd name="connsiteX6" fmla="*/ 3700360 w 4052305"/>
                <a:gd name="connsiteY6" fmla="*/ 148015 h 404573"/>
                <a:gd name="connsiteX7" fmla="*/ 3756276 w 4052305"/>
                <a:gd name="connsiteY7" fmla="*/ 138147 h 404573"/>
                <a:gd name="connsiteX8" fmla="*/ 3805614 w 4052305"/>
                <a:gd name="connsiteY8" fmla="*/ 124990 h 404573"/>
                <a:gd name="connsiteX9" fmla="*/ 3851663 w 4052305"/>
                <a:gd name="connsiteY9" fmla="*/ 108544 h 404573"/>
                <a:gd name="connsiteX10" fmla="*/ 3897712 w 4052305"/>
                <a:gd name="connsiteY10" fmla="*/ 88809 h 404573"/>
                <a:gd name="connsiteX11" fmla="*/ 3933894 w 4052305"/>
                <a:gd name="connsiteY11" fmla="*/ 62495 h 404573"/>
                <a:gd name="connsiteX12" fmla="*/ 3960207 w 4052305"/>
                <a:gd name="connsiteY12" fmla="*/ 36182 h 404573"/>
                <a:gd name="connsiteX13" fmla="*/ 3976653 w 4052305"/>
                <a:gd name="connsiteY13" fmla="*/ 19736 h 404573"/>
                <a:gd name="connsiteX14" fmla="*/ 3996389 w 4052305"/>
                <a:gd name="connsiteY14" fmla="*/ 6579 h 404573"/>
                <a:gd name="connsiteX15" fmla="*/ 4025991 w 4052305"/>
                <a:gd name="connsiteY15" fmla="*/ 0 h 404573"/>
                <a:gd name="connsiteX16" fmla="*/ 4035859 w 4052305"/>
                <a:gd name="connsiteY16" fmla="*/ 0 h 404573"/>
                <a:gd name="connsiteX17" fmla="*/ 4042437 w 4052305"/>
                <a:gd name="connsiteY17" fmla="*/ 3289 h 404573"/>
                <a:gd name="connsiteX18" fmla="*/ 4049016 w 4052305"/>
                <a:gd name="connsiteY18" fmla="*/ 6579 h 404573"/>
                <a:gd name="connsiteX19" fmla="*/ 4052305 w 4052305"/>
                <a:gd name="connsiteY19" fmla="*/ 19736 h 404573"/>
                <a:gd name="connsiteX20" fmla="*/ 4052305 w 4052305"/>
                <a:gd name="connsiteY20" fmla="*/ 39471 h 404573"/>
                <a:gd name="connsiteX21" fmla="*/ 4042437 w 4052305"/>
                <a:gd name="connsiteY21" fmla="*/ 85520 h 404573"/>
                <a:gd name="connsiteX22" fmla="*/ 4009545 w 4052305"/>
                <a:gd name="connsiteY22" fmla="*/ 144725 h 404573"/>
                <a:gd name="connsiteX23" fmla="*/ 3940472 w 4052305"/>
                <a:gd name="connsiteY23" fmla="*/ 243402 h 404573"/>
                <a:gd name="connsiteX24" fmla="*/ 3868109 w 4052305"/>
                <a:gd name="connsiteY24" fmla="*/ 332210 h 404573"/>
                <a:gd name="connsiteX25" fmla="*/ 3736541 w 4052305"/>
                <a:gd name="connsiteY25" fmla="*/ 404573 h 404573"/>
                <a:gd name="connsiteX26" fmla="*/ 3634576 w 4052305"/>
                <a:gd name="connsiteY26" fmla="*/ 394705 h 404573"/>
                <a:gd name="connsiteX27" fmla="*/ 3460247 w 4052305"/>
                <a:gd name="connsiteY27" fmla="*/ 384838 h 404573"/>
                <a:gd name="connsiteX28" fmla="*/ 3174086 w 4052305"/>
                <a:gd name="connsiteY28" fmla="*/ 371681 h 404573"/>
                <a:gd name="connsiteX29" fmla="*/ 2855033 w 4052305"/>
                <a:gd name="connsiteY29" fmla="*/ 361813 h 404573"/>
                <a:gd name="connsiteX30" fmla="*/ 2516245 w 4052305"/>
                <a:gd name="connsiteY30" fmla="*/ 351946 h 404573"/>
                <a:gd name="connsiteX31" fmla="*/ 2157721 w 4052305"/>
                <a:gd name="connsiteY31" fmla="*/ 342078 h 404573"/>
                <a:gd name="connsiteX32" fmla="*/ 1822222 w 4052305"/>
                <a:gd name="connsiteY32" fmla="*/ 332210 h 404573"/>
                <a:gd name="connsiteX33" fmla="*/ 1473565 w 4052305"/>
                <a:gd name="connsiteY33" fmla="*/ 332210 h 404573"/>
                <a:gd name="connsiteX34" fmla="*/ 1184115 w 4052305"/>
                <a:gd name="connsiteY34" fmla="*/ 332210 h 404573"/>
                <a:gd name="connsiteX35" fmla="*/ 924268 w 4052305"/>
                <a:gd name="connsiteY35" fmla="*/ 325632 h 404573"/>
                <a:gd name="connsiteX36" fmla="*/ 700601 w 4052305"/>
                <a:gd name="connsiteY36" fmla="*/ 325632 h 404573"/>
                <a:gd name="connsiteX37" fmla="*/ 496671 w 4052305"/>
                <a:gd name="connsiteY37" fmla="*/ 315764 h 404573"/>
                <a:gd name="connsiteX38" fmla="*/ 286161 w 4052305"/>
                <a:gd name="connsiteY38" fmla="*/ 305897 h 404573"/>
                <a:gd name="connsiteX39" fmla="*/ 124990 w 4052305"/>
                <a:gd name="connsiteY39" fmla="*/ 286161 h 404573"/>
                <a:gd name="connsiteX40" fmla="*/ 59206 w 4052305"/>
                <a:gd name="connsiteY40" fmla="*/ 273005 h 404573"/>
                <a:gd name="connsiteX41" fmla="*/ 19735 w 4052305"/>
                <a:gd name="connsiteY41" fmla="*/ 253269 h 404573"/>
                <a:gd name="connsiteX42" fmla="*/ 6578 w 4052305"/>
                <a:gd name="connsiteY42" fmla="*/ 240113 h 404573"/>
                <a:gd name="connsiteX43" fmla="*/ 0 w 4052305"/>
                <a:gd name="connsiteY43" fmla="*/ 223666 h 404573"/>
                <a:gd name="connsiteX44" fmla="*/ 3289 w 4052305"/>
                <a:gd name="connsiteY44" fmla="*/ 207220 h 404573"/>
                <a:gd name="connsiteX45" fmla="*/ 16446 w 4052305"/>
                <a:gd name="connsiteY45" fmla="*/ 184196 h 404573"/>
                <a:gd name="connsiteX46" fmla="*/ 39471 w 4052305"/>
                <a:gd name="connsiteY46" fmla="*/ 154593 h 404573"/>
                <a:gd name="connsiteX47" fmla="*/ 62495 w 4052305"/>
                <a:gd name="connsiteY47" fmla="*/ 138147 h 404573"/>
                <a:gd name="connsiteX48" fmla="*/ 95387 w 4052305"/>
                <a:gd name="connsiteY48" fmla="*/ 121701 h 404573"/>
                <a:gd name="connsiteX49" fmla="*/ 184196 w 4052305"/>
                <a:gd name="connsiteY49" fmla="*/ 85520 h 404573"/>
                <a:gd name="connsiteX50" fmla="*/ 282872 w 4052305"/>
                <a:gd name="connsiteY50" fmla="*/ 52628 h 404573"/>
                <a:gd name="connsiteX51" fmla="*/ 404573 w 4052305"/>
                <a:gd name="connsiteY51" fmla="*/ 26314 h 404573"/>
                <a:gd name="connsiteX52" fmla="*/ 467068 w 4052305"/>
                <a:gd name="connsiteY52" fmla="*/ 19736 h 404573"/>
                <a:gd name="connsiteX53" fmla="*/ 519695 w 4052305"/>
                <a:gd name="connsiteY53" fmla="*/ 26314 h 404573"/>
                <a:gd name="connsiteX54" fmla="*/ 582190 w 4052305"/>
                <a:gd name="connsiteY54" fmla="*/ 46049 h 404573"/>
                <a:gd name="connsiteX55" fmla="*/ 700601 w 4052305"/>
                <a:gd name="connsiteY55" fmla="*/ 72363 h 404573"/>
                <a:gd name="connsiteX56" fmla="*/ 855194 w 4052305"/>
                <a:gd name="connsiteY56" fmla="*/ 92098 h 404573"/>
                <a:gd name="connsiteX57" fmla="*/ 1016365 w 4052305"/>
                <a:gd name="connsiteY57" fmla="*/ 95387 h 404573"/>
                <a:gd name="connsiteX58" fmla="*/ 1282791 w 4052305"/>
                <a:gd name="connsiteY58" fmla="*/ 108544 h 404573"/>
                <a:gd name="connsiteX59" fmla="*/ 1532771 w 4052305"/>
                <a:gd name="connsiteY59" fmla="*/ 118412 h 404573"/>
                <a:gd name="connsiteX60" fmla="*/ 1861692 w 4052305"/>
                <a:gd name="connsiteY60" fmla="*/ 128279 h 404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052305" h="404573">
                  <a:moveTo>
                    <a:pt x="1861692" y="128279"/>
                  </a:moveTo>
                  <a:lnTo>
                    <a:pt x="2361652" y="141436"/>
                  </a:lnTo>
                  <a:lnTo>
                    <a:pt x="2868190" y="151304"/>
                  </a:lnTo>
                  <a:lnTo>
                    <a:pt x="3318812" y="154593"/>
                  </a:lnTo>
                  <a:lnTo>
                    <a:pt x="3588527" y="154593"/>
                  </a:lnTo>
                  <a:lnTo>
                    <a:pt x="3644443" y="154593"/>
                  </a:lnTo>
                  <a:lnTo>
                    <a:pt x="3700360" y="148015"/>
                  </a:lnTo>
                  <a:lnTo>
                    <a:pt x="3756276" y="138147"/>
                  </a:lnTo>
                  <a:lnTo>
                    <a:pt x="3805614" y="124990"/>
                  </a:lnTo>
                  <a:lnTo>
                    <a:pt x="3851663" y="108544"/>
                  </a:lnTo>
                  <a:lnTo>
                    <a:pt x="3897712" y="88809"/>
                  </a:lnTo>
                  <a:lnTo>
                    <a:pt x="3933894" y="62495"/>
                  </a:lnTo>
                  <a:lnTo>
                    <a:pt x="3960207" y="36182"/>
                  </a:lnTo>
                  <a:lnTo>
                    <a:pt x="3976653" y="19736"/>
                  </a:lnTo>
                  <a:lnTo>
                    <a:pt x="3996389" y="6579"/>
                  </a:lnTo>
                  <a:lnTo>
                    <a:pt x="4025991" y="0"/>
                  </a:lnTo>
                  <a:lnTo>
                    <a:pt x="4035859" y="0"/>
                  </a:lnTo>
                  <a:lnTo>
                    <a:pt x="4042437" y="3289"/>
                  </a:lnTo>
                  <a:lnTo>
                    <a:pt x="4049016" y="6579"/>
                  </a:lnTo>
                  <a:lnTo>
                    <a:pt x="4052305" y="19736"/>
                  </a:lnTo>
                  <a:lnTo>
                    <a:pt x="4052305" y="39471"/>
                  </a:lnTo>
                  <a:lnTo>
                    <a:pt x="4042437" y="85520"/>
                  </a:lnTo>
                  <a:lnTo>
                    <a:pt x="4009545" y="144725"/>
                  </a:lnTo>
                  <a:lnTo>
                    <a:pt x="3940472" y="243402"/>
                  </a:lnTo>
                  <a:lnTo>
                    <a:pt x="3868109" y="332210"/>
                  </a:lnTo>
                  <a:lnTo>
                    <a:pt x="3736541" y="404573"/>
                  </a:lnTo>
                  <a:lnTo>
                    <a:pt x="3634576" y="394705"/>
                  </a:lnTo>
                  <a:lnTo>
                    <a:pt x="3460247" y="384838"/>
                  </a:lnTo>
                  <a:lnTo>
                    <a:pt x="3174086" y="371681"/>
                  </a:lnTo>
                  <a:lnTo>
                    <a:pt x="2855033" y="361813"/>
                  </a:lnTo>
                  <a:lnTo>
                    <a:pt x="2516245" y="351946"/>
                  </a:lnTo>
                  <a:lnTo>
                    <a:pt x="2157721" y="342078"/>
                  </a:lnTo>
                  <a:lnTo>
                    <a:pt x="1822222" y="332210"/>
                  </a:lnTo>
                  <a:lnTo>
                    <a:pt x="1473565" y="332210"/>
                  </a:lnTo>
                  <a:lnTo>
                    <a:pt x="1184115" y="332210"/>
                  </a:lnTo>
                  <a:lnTo>
                    <a:pt x="924268" y="325632"/>
                  </a:lnTo>
                  <a:lnTo>
                    <a:pt x="700601" y="325632"/>
                  </a:lnTo>
                  <a:lnTo>
                    <a:pt x="496671" y="315764"/>
                  </a:lnTo>
                  <a:lnTo>
                    <a:pt x="286161" y="305897"/>
                  </a:lnTo>
                  <a:lnTo>
                    <a:pt x="124990" y="286161"/>
                  </a:lnTo>
                  <a:lnTo>
                    <a:pt x="59206" y="273005"/>
                  </a:lnTo>
                  <a:lnTo>
                    <a:pt x="19735" y="253269"/>
                  </a:lnTo>
                  <a:lnTo>
                    <a:pt x="6578" y="240113"/>
                  </a:lnTo>
                  <a:lnTo>
                    <a:pt x="0" y="223666"/>
                  </a:lnTo>
                  <a:lnTo>
                    <a:pt x="3289" y="207220"/>
                  </a:lnTo>
                  <a:lnTo>
                    <a:pt x="16446" y="184196"/>
                  </a:lnTo>
                  <a:lnTo>
                    <a:pt x="39471" y="154593"/>
                  </a:lnTo>
                  <a:lnTo>
                    <a:pt x="62495" y="138147"/>
                  </a:lnTo>
                  <a:lnTo>
                    <a:pt x="95387" y="121701"/>
                  </a:lnTo>
                  <a:lnTo>
                    <a:pt x="184196" y="85520"/>
                  </a:lnTo>
                  <a:lnTo>
                    <a:pt x="282872" y="52628"/>
                  </a:lnTo>
                  <a:lnTo>
                    <a:pt x="404573" y="26314"/>
                  </a:lnTo>
                  <a:lnTo>
                    <a:pt x="467068" y="19736"/>
                  </a:lnTo>
                  <a:lnTo>
                    <a:pt x="519695" y="26314"/>
                  </a:lnTo>
                  <a:lnTo>
                    <a:pt x="582190" y="46049"/>
                  </a:lnTo>
                  <a:lnTo>
                    <a:pt x="700601" y="72363"/>
                  </a:lnTo>
                  <a:lnTo>
                    <a:pt x="855194" y="92098"/>
                  </a:lnTo>
                  <a:lnTo>
                    <a:pt x="1016365" y="95387"/>
                  </a:lnTo>
                  <a:lnTo>
                    <a:pt x="1282791" y="108544"/>
                  </a:lnTo>
                  <a:lnTo>
                    <a:pt x="1532771" y="118412"/>
                  </a:lnTo>
                  <a:lnTo>
                    <a:pt x="1861692" y="1282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9">
              <a:extLst>
                <a:ext uri="{FF2B5EF4-FFF2-40B4-BE49-F238E27FC236}">
                  <a16:creationId xmlns:a16="http://schemas.microsoft.com/office/drawing/2014/main" id="{D33C86E9-E93D-4CCE-B8A9-E7F392B6642A}"/>
                </a:ext>
              </a:extLst>
            </p:cNvPr>
            <p:cNvSpPr/>
            <p:nvPr/>
          </p:nvSpPr>
          <p:spPr>
            <a:xfrm>
              <a:off x="4238625" y="2312988"/>
              <a:ext cx="2651125" cy="515937"/>
            </a:xfrm>
            <a:custGeom>
              <a:avLst/>
              <a:gdLst>
                <a:gd name="connsiteX0" fmla="*/ 945356 w 2650331"/>
                <a:gd name="connsiteY0" fmla="*/ 197644 h 516731"/>
                <a:gd name="connsiteX1" fmla="*/ 1364456 w 2650331"/>
                <a:gd name="connsiteY1" fmla="*/ 133350 h 516731"/>
                <a:gd name="connsiteX2" fmla="*/ 1466850 w 2650331"/>
                <a:gd name="connsiteY2" fmla="*/ 135731 h 516731"/>
                <a:gd name="connsiteX3" fmla="*/ 1659731 w 2650331"/>
                <a:gd name="connsiteY3" fmla="*/ 107156 h 516731"/>
                <a:gd name="connsiteX4" fmla="*/ 1890713 w 2650331"/>
                <a:gd name="connsiteY4" fmla="*/ 73819 h 516731"/>
                <a:gd name="connsiteX5" fmla="*/ 2059781 w 2650331"/>
                <a:gd name="connsiteY5" fmla="*/ 52387 h 516731"/>
                <a:gd name="connsiteX6" fmla="*/ 2097881 w 2650331"/>
                <a:gd name="connsiteY6" fmla="*/ 47625 h 516731"/>
                <a:gd name="connsiteX7" fmla="*/ 2131219 w 2650331"/>
                <a:gd name="connsiteY7" fmla="*/ 35719 h 516731"/>
                <a:gd name="connsiteX8" fmla="*/ 2185988 w 2650331"/>
                <a:gd name="connsiteY8" fmla="*/ 11906 h 516731"/>
                <a:gd name="connsiteX9" fmla="*/ 2233613 w 2650331"/>
                <a:gd name="connsiteY9" fmla="*/ 0 h 516731"/>
                <a:gd name="connsiteX10" fmla="*/ 2271713 w 2650331"/>
                <a:gd name="connsiteY10" fmla="*/ 4762 h 516731"/>
                <a:gd name="connsiteX11" fmla="*/ 2324100 w 2650331"/>
                <a:gd name="connsiteY11" fmla="*/ 16669 h 516731"/>
                <a:gd name="connsiteX12" fmla="*/ 2390775 w 2650331"/>
                <a:gd name="connsiteY12" fmla="*/ 40481 h 516731"/>
                <a:gd name="connsiteX13" fmla="*/ 2445544 w 2650331"/>
                <a:gd name="connsiteY13" fmla="*/ 66675 h 516731"/>
                <a:gd name="connsiteX14" fmla="*/ 2502694 w 2650331"/>
                <a:gd name="connsiteY14" fmla="*/ 97631 h 516731"/>
                <a:gd name="connsiteX15" fmla="*/ 2552700 w 2650331"/>
                <a:gd name="connsiteY15" fmla="*/ 128587 h 516731"/>
                <a:gd name="connsiteX16" fmla="*/ 2576513 w 2650331"/>
                <a:gd name="connsiteY16" fmla="*/ 147637 h 516731"/>
                <a:gd name="connsiteX17" fmla="*/ 2609850 w 2650331"/>
                <a:gd name="connsiteY17" fmla="*/ 180975 h 516731"/>
                <a:gd name="connsiteX18" fmla="*/ 2631281 w 2650331"/>
                <a:gd name="connsiteY18" fmla="*/ 207169 h 516731"/>
                <a:gd name="connsiteX19" fmla="*/ 2643188 w 2650331"/>
                <a:gd name="connsiteY19" fmla="*/ 228600 h 516731"/>
                <a:gd name="connsiteX20" fmla="*/ 2650331 w 2650331"/>
                <a:gd name="connsiteY20" fmla="*/ 247650 h 516731"/>
                <a:gd name="connsiteX21" fmla="*/ 2650331 w 2650331"/>
                <a:gd name="connsiteY21" fmla="*/ 259556 h 516731"/>
                <a:gd name="connsiteX22" fmla="*/ 2647950 w 2650331"/>
                <a:gd name="connsiteY22" fmla="*/ 278606 h 516731"/>
                <a:gd name="connsiteX23" fmla="*/ 2631281 w 2650331"/>
                <a:gd name="connsiteY23" fmla="*/ 292894 h 516731"/>
                <a:gd name="connsiteX24" fmla="*/ 2605088 w 2650331"/>
                <a:gd name="connsiteY24" fmla="*/ 304800 h 516731"/>
                <a:gd name="connsiteX25" fmla="*/ 2562225 w 2650331"/>
                <a:gd name="connsiteY25" fmla="*/ 316706 h 516731"/>
                <a:gd name="connsiteX26" fmla="*/ 2531269 w 2650331"/>
                <a:gd name="connsiteY26" fmla="*/ 309562 h 516731"/>
                <a:gd name="connsiteX27" fmla="*/ 2436019 w 2650331"/>
                <a:gd name="connsiteY27" fmla="*/ 292894 h 516731"/>
                <a:gd name="connsiteX28" fmla="*/ 2328863 w 2650331"/>
                <a:gd name="connsiteY28" fmla="*/ 280987 h 516731"/>
                <a:gd name="connsiteX29" fmla="*/ 2178844 w 2650331"/>
                <a:gd name="connsiteY29" fmla="*/ 273844 h 516731"/>
                <a:gd name="connsiteX30" fmla="*/ 1983581 w 2650331"/>
                <a:gd name="connsiteY30" fmla="*/ 276225 h 516731"/>
                <a:gd name="connsiteX31" fmla="*/ 1757363 w 2650331"/>
                <a:gd name="connsiteY31" fmla="*/ 288131 h 516731"/>
                <a:gd name="connsiteX32" fmla="*/ 1414463 w 2650331"/>
                <a:gd name="connsiteY32" fmla="*/ 316706 h 516731"/>
                <a:gd name="connsiteX33" fmla="*/ 1271588 w 2650331"/>
                <a:gd name="connsiteY33" fmla="*/ 330994 h 516731"/>
                <a:gd name="connsiteX34" fmla="*/ 1128713 w 2650331"/>
                <a:gd name="connsiteY34" fmla="*/ 350044 h 516731"/>
                <a:gd name="connsiteX35" fmla="*/ 1059656 w 2650331"/>
                <a:gd name="connsiteY35" fmla="*/ 361950 h 516731"/>
                <a:gd name="connsiteX36" fmla="*/ 900113 w 2650331"/>
                <a:gd name="connsiteY36" fmla="*/ 392906 h 516731"/>
                <a:gd name="connsiteX37" fmla="*/ 735806 w 2650331"/>
                <a:gd name="connsiteY37" fmla="*/ 421481 h 516731"/>
                <a:gd name="connsiteX38" fmla="*/ 583406 w 2650331"/>
                <a:gd name="connsiteY38" fmla="*/ 447675 h 516731"/>
                <a:gd name="connsiteX39" fmla="*/ 488156 w 2650331"/>
                <a:gd name="connsiteY39" fmla="*/ 469106 h 516731"/>
                <a:gd name="connsiteX40" fmla="*/ 409575 w 2650331"/>
                <a:gd name="connsiteY40" fmla="*/ 490537 h 516731"/>
                <a:gd name="connsiteX41" fmla="*/ 366713 w 2650331"/>
                <a:gd name="connsiteY41" fmla="*/ 509587 h 516731"/>
                <a:gd name="connsiteX42" fmla="*/ 342900 w 2650331"/>
                <a:gd name="connsiteY42" fmla="*/ 516731 h 516731"/>
                <a:gd name="connsiteX43" fmla="*/ 314325 w 2650331"/>
                <a:gd name="connsiteY43" fmla="*/ 514350 h 516731"/>
                <a:gd name="connsiteX44" fmla="*/ 271463 w 2650331"/>
                <a:gd name="connsiteY44" fmla="*/ 504825 h 516731"/>
                <a:gd name="connsiteX45" fmla="*/ 223838 w 2650331"/>
                <a:gd name="connsiteY45" fmla="*/ 483394 h 516731"/>
                <a:gd name="connsiteX46" fmla="*/ 178594 w 2650331"/>
                <a:gd name="connsiteY46" fmla="*/ 459581 h 516731"/>
                <a:gd name="connsiteX47" fmla="*/ 130969 w 2650331"/>
                <a:gd name="connsiteY47" fmla="*/ 428625 h 516731"/>
                <a:gd name="connsiteX48" fmla="*/ 95250 w 2650331"/>
                <a:gd name="connsiteY48" fmla="*/ 397669 h 516731"/>
                <a:gd name="connsiteX49" fmla="*/ 59531 w 2650331"/>
                <a:gd name="connsiteY49" fmla="*/ 364331 h 516731"/>
                <a:gd name="connsiteX50" fmla="*/ 21431 w 2650331"/>
                <a:gd name="connsiteY50" fmla="*/ 323850 h 516731"/>
                <a:gd name="connsiteX51" fmla="*/ 7144 w 2650331"/>
                <a:gd name="connsiteY51" fmla="*/ 304800 h 516731"/>
                <a:gd name="connsiteX52" fmla="*/ 0 w 2650331"/>
                <a:gd name="connsiteY52" fmla="*/ 288131 h 516731"/>
                <a:gd name="connsiteX53" fmla="*/ 0 w 2650331"/>
                <a:gd name="connsiteY53" fmla="*/ 266700 h 516731"/>
                <a:gd name="connsiteX54" fmla="*/ 4763 w 2650331"/>
                <a:gd name="connsiteY54" fmla="*/ 257175 h 516731"/>
                <a:gd name="connsiteX55" fmla="*/ 16669 w 2650331"/>
                <a:gd name="connsiteY55" fmla="*/ 257175 h 516731"/>
                <a:gd name="connsiteX56" fmla="*/ 45244 w 2650331"/>
                <a:gd name="connsiteY56" fmla="*/ 266700 h 516731"/>
                <a:gd name="connsiteX57" fmla="*/ 107156 w 2650331"/>
                <a:gd name="connsiteY57" fmla="*/ 283369 h 516731"/>
                <a:gd name="connsiteX58" fmla="*/ 180975 w 2650331"/>
                <a:gd name="connsiteY58" fmla="*/ 295275 h 516731"/>
                <a:gd name="connsiteX59" fmla="*/ 242888 w 2650331"/>
                <a:gd name="connsiteY59" fmla="*/ 300037 h 516731"/>
                <a:gd name="connsiteX60" fmla="*/ 311944 w 2650331"/>
                <a:gd name="connsiteY60" fmla="*/ 297656 h 516731"/>
                <a:gd name="connsiteX61" fmla="*/ 442913 w 2650331"/>
                <a:gd name="connsiteY61" fmla="*/ 278606 h 516731"/>
                <a:gd name="connsiteX62" fmla="*/ 778669 w 2650331"/>
                <a:gd name="connsiteY62" fmla="*/ 223837 h 516731"/>
                <a:gd name="connsiteX63" fmla="*/ 945356 w 2650331"/>
                <a:gd name="connsiteY63" fmla="*/ 197644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650331" h="516731">
                  <a:moveTo>
                    <a:pt x="945356" y="197644"/>
                  </a:moveTo>
                  <a:lnTo>
                    <a:pt x="1364456" y="133350"/>
                  </a:lnTo>
                  <a:lnTo>
                    <a:pt x="1466850" y="135731"/>
                  </a:lnTo>
                  <a:lnTo>
                    <a:pt x="1659731" y="107156"/>
                  </a:lnTo>
                  <a:lnTo>
                    <a:pt x="1890713" y="73819"/>
                  </a:lnTo>
                  <a:lnTo>
                    <a:pt x="2059781" y="52387"/>
                  </a:lnTo>
                  <a:lnTo>
                    <a:pt x="2097881" y="47625"/>
                  </a:lnTo>
                  <a:lnTo>
                    <a:pt x="2131219" y="35719"/>
                  </a:lnTo>
                  <a:lnTo>
                    <a:pt x="2185988" y="11906"/>
                  </a:lnTo>
                  <a:lnTo>
                    <a:pt x="2233613" y="0"/>
                  </a:lnTo>
                  <a:lnTo>
                    <a:pt x="2271713" y="4762"/>
                  </a:lnTo>
                  <a:lnTo>
                    <a:pt x="2324100" y="16669"/>
                  </a:lnTo>
                  <a:lnTo>
                    <a:pt x="2390775" y="40481"/>
                  </a:lnTo>
                  <a:lnTo>
                    <a:pt x="2445544" y="66675"/>
                  </a:lnTo>
                  <a:lnTo>
                    <a:pt x="2502694" y="97631"/>
                  </a:lnTo>
                  <a:lnTo>
                    <a:pt x="2552700" y="128587"/>
                  </a:lnTo>
                  <a:lnTo>
                    <a:pt x="2576513" y="147637"/>
                  </a:lnTo>
                  <a:lnTo>
                    <a:pt x="2609850" y="180975"/>
                  </a:lnTo>
                  <a:lnTo>
                    <a:pt x="2631281" y="207169"/>
                  </a:lnTo>
                  <a:lnTo>
                    <a:pt x="2643188" y="228600"/>
                  </a:lnTo>
                  <a:lnTo>
                    <a:pt x="2650331" y="247650"/>
                  </a:lnTo>
                  <a:lnTo>
                    <a:pt x="2650331" y="259556"/>
                  </a:lnTo>
                  <a:lnTo>
                    <a:pt x="2647950" y="278606"/>
                  </a:lnTo>
                  <a:lnTo>
                    <a:pt x="2631281" y="292894"/>
                  </a:lnTo>
                  <a:lnTo>
                    <a:pt x="2605088" y="304800"/>
                  </a:lnTo>
                  <a:lnTo>
                    <a:pt x="2562225" y="316706"/>
                  </a:lnTo>
                  <a:lnTo>
                    <a:pt x="2531269" y="309562"/>
                  </a:lnTo>
                  <a:lnTo>
                    <a:pt x="2436019" y="292894"/>
                  </a:lnTo>
                  <a:lnTo>
                    <a:pt x="2328863" y="280987"/>
                  </a:lnTo>
                  <a:lnTo>
                    <a:pt x="2178844" y="273844"/>
                  </a:lnTo>
                  <a:lnTo>
                    <a:pt x="1983581" y="276225"/>
                  </a:lnTo>
                  <a:lnTo>
                    <a:pt x="1757363" y="288131"/>
                  </a:lnTo>
                  <a:lnTo>
                    <a:pt x="1414463" y="316706"/>
                  </a:lnTo>
                  <a:lnTo>
                    <a:pt x="1271588" y="330994"/>
                  </a:lnTo>
                  <a:lnTo>
                    <a:pt x="1128713" y="350044"/>
                  </a:lnTo>
                  <a:lnTo>
                    <a:pt x="1059656" y="361950"/>
                  </a:lnTo>
                  <a:lnTo>
                    <a:pt x="900113" y="392906"/>
                  </a:lnTo>
                  <a:lnTo>
                    <a:pt x="735806" y="421481"/>
                  </a:lnTo>
                  <a:lnTo>
                    <a:pt x="583406" y="447675"/>
                  </a:lnTo>
                  <a:lnTo>
                    <a:pt x="488156" y="469106"/>
                  </a:lnTo>
                  <a:lnTo>
                    <a:pt x="409575" y="490537"/>
                  </a:lnTo>
                  <a:lnTo>
                    <a:pt x="366713" y="509587"/>
                  </a:lnTo>
                  <a:lnTo>
                    <a:pt x="342900" y="516731"/>
                  </a:lnTo>
                  <a:lnTo>
                    <a:pt x="314325" y="514350"/>
                  </a:lnTo>
                  <a:lnTo>
                    <a:pt x="271463" y="504825"/>
                  </a:lnTo>
                  <a:lnTo>
                    <a:pt x="223838" y="483394"/>
                  </a:lnTo>
                  <a:lnTo>
                    <a:pt x="178594" y="459581"/>
                  </a:lnTo>
                  <a:lnTo>
                    <a:pt x="130969" y="428625"/>
                  </a:lnTo>
                  <a:lnTo>
                    <a:pt x="95250" y="397669"/>
                  </a:lnTo>
                  <a:lnTo>
                    <a:pt x="59531" y="364331"/>
                  </a:lnTo>
                  <a:lnTo>
                    <a:pt x="21431" y="323850"/>
                  </a:lnTo>
                  <a:lnTo>
                    <a:pt x="7144" y="304800"/>
                  </a:lnTo>
                  <a:lnTo>
                    <a:pt x="0" y="288131"/>
                  </a:lnTo>
                  <a:lnTo>
                    <a:pt x="0" y="266700"/>
                  </a:lnTo>
                  <a:lnTo>
                    <a:pt x="4763" y="257175"/>
                  </a:lnTo>
                  <a:lnTo>
                    <a:pt x="16669" y="257175"/>
                  </a:lnTo>
                  <a:lnTo>
                    <a:pt x="45244" y="266700"/>
                  </a:lnTo>
                  <a:lnTo>
                    <a:pt x="107156" y="283369"/>
                  </a:lnTo>
                  <a:lnTo>
                    <a:pt x="180975" y="295275"/>
                  </a:lnTo>
                  <a:lnTo>
                    <a:pt x="242888" y="300037"/>
                  </a:lnTo>
                  <a:lnTo>
                    <a:pt x="311944" y="297656"/>
                  </a:lnTo>
                  <a:lnTo>
                    <a:pt x="442913" y="278606"/>
                  </a:lnTo>
                  <a:lnTo>
                    <a:pt x="778669" y="223837"/>
                  </a:lnTo>
                  <a:lnTo>
                    <a:pt x="945356" y="197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0">
              <a:extLst>
                <a:ext uri="{FF2B5EF4-FFF2-40B4-BE49-F238E27FC236}">
                  <a16:creationId xmlns:a16="http://schemas.microsoft.com/office/drawing/2014/main" id="{14A7C068-049C-4AB4-B5B0-80D9478DA21F}"/>
                </a:ext>
              </a:extLst>
            </p:cNvPr>
            <p:cNvSpPr/>
            <p:nvPr/>
          </p:nvSpPr>
          <p:spPr>
            <a:xfrm>
              <a:off x="4167188" y="2652713"/>
              <a:ext cx="1436687" cy="1009650"/>
            </a:xfrm>
            <a:custGeom>
              <a:avLst/>
              <a:gdLst>
                <a:gd name="connsiteX0" fmla="*/ 821531 w 1435893"/>
                <a:gd name="connsiteY0" fmla="*/ 323850 h 1009650"/>
                <a:gd name="connsiteX1" fmla="*/ 909637 w 1435893"/>
                <a:gd name="connsiteY1" fmla="*/ 223837 h 1009650"/>
                <a:gd name="connsiteX2" fmla="*/ 985837 w 1435893"/>
                <a:gd name="connsiteY2" fmla="*/ 123825 h 1009650"/>
                <a:gd name="connsiteX3" fmla="*/ 1073943 w 1435893"/>
                <a:gd name="connsiteY3" fmla="*/ 0 h 1009650"/>
                <a:gd name="connsiteX4" fmla="*/ 1150143 w 1435893"/>
                <a:gd name="connsiteY4" fmla="*/ 14287 h 1009650"/>
                <a:gd name="connsiteX5" fmla="*/ 1257300 w 1435893"/>
                <a:gd name="connsiteY5" fmla="*/ 50006 h 1009650"/>
                <a:gd name="connsiteX6" fmla="*/ 1312068 w 1435893"/>
                <a:gd name="connsiteY6" fmla="*/ 69056 h 1009650"/>
                <a:gd name="connsiteX7" fmla="*/ 1362075 w 1435893"/>
                <a:gd name="connsiteY7" fmla="*/ 92868 h 1009650"/>
                <a:gd name="connsiteX8" fmla="*/ 1400175 w 1435893"/>
                <a:gd name="connsiteY8" fmla="*/ 114300 h 1009650"/>
                <a:gd name="connsiteX9" fmla="*/ 1409700 w 1435893"/>
                <a:gd name="connsiteY9" fmla="*/ 123825 h 1009650"/>
                <a:gd name="connsiteX10" fmla="*/ 1416843 w 1435893"/>
                <a:gd name="connsiteY10" fmla="*/ 130968 h 1009650"/>
                <a:gd name="connsiteX11" fmla="*/ 1431131 w 1435893"/>
                <a:gd name="connsiteY11" fmla="*/ 150018 h 1009650"/>
                <a:gd name="connsiteX12" fmla="*/ 1435893 w 1435893"/>
                <a:gd name="connsiteY12" fmla="*/ 166687 h 1009650"/>
                <a:gd name="connsiteX13" fmla="*/ 1431131 w 1435893"/>
                <a:gd name="connsiteY13" fmla="*/ 185737 h 1009650"/>
                <a:gd name="connsiteX14" fmla="*/ 1416843 w 1435893"/>
                <a:gd name="connsiteY14" fmla="*/ 202406 h 1009650"/>
                <a:gd name="connsiteX15" fmla="*/ 1378743 w 1435893"/>
                <a:gd name="connsiteY15" fmla="*/ 223837 h 1009650"/>
                <a:gd name="connsiteX16" fmla="*/ 1331118 w 1435893"/>
                <a:gd name="connsiteY16" fmla="*/ 240506 h 1009650"/>
                <a:gd name="connsiteX17" fmla="*/ 1295400 w 1435893"/>
                <a:gd name="connsiteY17" fmla="*/ 247650 h 1009650"/>
                <a:gd name="connsiteX18" fmla="*/ 1262062 w 1435893"/>
                <a:gd name="connsiteY18" fmla="*/ 261937 h 1009650"/>
                <a:gd name="connsiteX19" fmla="*/ 1207293 w 1435893"/>
                <a:gd name="connsiteY19" fmla="*/ 297656 h 1009650"/>
                <a:gd name="connsiteX20" fmla="*/ 1138237 w 1435893"/>
                <a:gd name="connsiteY20" fmla="*/ 352425 h 1009650"/>
                <a:gd name="connsiteX21" fmla="*/ 1057275 w 1435893"/>
                <a:gd name="connsiteY21" fmla="*/ 409575 h 1009650"/>
                <a:gd name="connsiteX22" fmla="*/ 966787 w 1435893"/>
                <a:gd name="connsiteY22" fmla="*/ 473868 h 1009650"/>
                <a:gd name="connsiteX23" fmla="*/ 854868 w 1435893"/>
                <a:gd name="connsiteY23" fmla="*/ 557212 h 1009650"/>
                <a:gd name="connsiteX24" fmla="*/ 750093 w 1435893"/>
                <a:gd name="connsiteY24" fmla="*/ 628650 h 1009650"/>
                <a:gd name="connsiteX25" fmla="*/ 638175 w 1435893"/>
                <a:gd name="connsiteY25" fmla="*/ 700087 h 1009650"/>
                <a:gd name="connsiteX26" fmla="*/ 485775 w 1435893"/>
                <a:gd name="connsiteY26" fmla="*/ 790575 h 1009650"/>
                <a:gd name="connsiteX27" fmla="*/ 361950 w 1435893"/>
                <a:gd name="connsiteY27" fmla="*/ 859631 h 1009650"/>
                <a:gd name="connsiteX28" fmla="*/ 245268 w 1435893"/>
                <a:gd name="connsiteY28" fmla="*/ 919162 h 1009650"/>
                <a:gd name="connsiteX29" fmla="*/ 159543 w 1435893"/>
                <a:gd name="connsiteY29" fmla="*/ 957262 h 1009650"/>
                <a:gd name="connsiteX30" fmla="*/ 57150 w 1435893"/>
                <a:gd name="connsiteY30" fmla="*/ 1002506 h 1009650"/>
                <a:gd name="connsiteX31" fmla="*/ 19050 w 1435893"/>
                <a:gd name="connsiteY31" fmla="*/ 1009650 h 1009650"/>
                <a:gd name="connsiteX32" fmla="*/ 2381 w 1435893"/>
                <a:gd name="connsiteY32" fmla="*/ 1004887 h 1009650"/>
                <a:gd name="connsiteX33" fmla="*/ 0 w 1435893"/>
                <a:gd name="connsiteY33" fmla="*/ 997743 h 1009650"/>
                <a:gd name="connsiteX34" fmla="*/ 0 w 1435893"/>
                <a:gd name="connsiteY34" fmla="*/ 983456 h 1009650"/>
                <a:gd name="connsiteX35" fmla="*/ 11906 w 1435893"/>
                <a:gd name="connsiteY35" fmla="*/ 959643 h 1009650"/>
                <a:gd name="connsiteX36" fmla="*/ 47625 w 1435893"/>
                <a:gd name="connsiteY36" fmla="*/ 935831 h 1009650"/>
                <a:gd name="connsiteX37" fmla="*/ 176212 w 1435893"/>
                <a:gd name="connsiteY37" fmla="*/ 854868 h 1009650"/>
                <a:gd name="connsiteX38" fmla="*/ 340518 w 1435893"/>
                <a:gd name="connsiteY38" fmla="*/ 740568 h 1009650"/>
                <a:gd name="connsiteX39" fmla="*/ 488156 w 1435893"/>
                <a:gd name="connsiteY39" fmla="*/ 628650 h 1009650"/>
                <a:gd name="connsiteX40" fmla="*/ 619125 w 1435893"/>
                <a:gd name="connsiteY40" fmla="*/ 511968 h 1009650"/>
                <a:gd name="connsiteX41" fmla="*/ 681037 w 1435893"/>
                <a:gd name="connsiteY41" fmla="*/ 452437 h 1009650"/>
                <a:gd name="connsiteX42" fmla="*/ 738187 w 1435893"/>
                <a:gd name="connsiteY42" fmla="*/ 404812 h 1009650"/>
                <a:gd name="connsiteX43" fmla="*/ 821531 w 1435893"/>
                <a:gd name="connsiteY43" fmla="*/ 323850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435893" h="1009650">
                  <a:moveTo>
                    <a:pt x="821531" y="323850"/>
                  </a:moveTo>
                  <a:lnTo>
                    <a:pt x="909637" y="223837"/>
                  </a:lnTo>
                  <a:lnTo>
                    <a:pt x="985837" y="123825"/>
                  </a:lnTo>
                  <a:lnTo>
                    <a:pt x="1073943" y="0"/>
                  </a:lnTo>
                  <a:lnTo>
                    <a:pt x="1150143" y="14287"/>
                  </a:lnTo>
                  <a:lnTo>
                    <a:pt x="1257300" y="50006"/>
                  </a:lnTo>
                  <a:lnTo>
                    <a:pt x="1312068" y="69056"/>
                  </a:lnTo>
                  <a:lnTo>
                    <a:pt x="1362075" y="92868"/>
                  </a:lnTo>
                  <a:lnTo>
                    <a:pt x="1400175" y="114300"/>
                  </a:lnTo>
                  <a:lnTo>
                    <a:pt x="1409700" y="123825"/>
                  </a:lnTo>
                  <a:lnTo>
                    <a:pt x="1416843" y="130968"/>
                  </a:lnTo>
                  <a:lnTo>
                    <a:pt x="1431131" y="150018"/>
                  </a:lnTo>
                  <a:lnTo>
                    <a:pt x="1435893" y="166687"/>
                  </a:lnTo>
                  <a:lnTo>
                    <a:pt x="1431131" y="185737"/>
                  </a:lnTo>
                  <a:lnTo>
                    <a:pt x="1416843" y="202406"/>
                  </a:lnTo>
                  <a:lnTo>
                    <a:pt x="1378743" y="223837"/>
                  </a:lnTo>
                  <a:lnTo>
                    <a:pt x="1331118" y="240506"/>
                  </a:lnTo>
                  <a:lnTo>
                    <a:pt x="1295400" y="247650"/>
                  </a:lnTo>
                  <a:lnTo>
                    <a:pt x="1262062" y="261937"/>
                  </a:lnTo>
                  <a:lnTo>
                    <a:pt x="1207293" y="297656"/>
                  </a:lnTo>
                  <a:lnTo>
                    <a:pt x="1138237" y="352425"/>
                  </a:lnTo>
                  <a:lnTo>
                    <a:pt x="1057275" y="409575"/>
                  </a:lnTo>
                  <a:lnTo>
                    <a:pt x="966787" y="473868"/>
                  </a:lnTo>
                  <a:lnTo>
                    <a:pt x="854868" y="557212"/>
                  </a:lnTo>
                  <a:lnTo>
                    <a:pt x="750093" y="628650"/>
                  </a:lnTo>
                  <a:lnTo>
                    <a:pt x="638175" y="700087"/>
                  </a:lnTo>
                  <a:lnTo>
                    <a:pt x="485775" y="790575"/>
                  </a:lnTo>
                  <a:lnTo>
                    <a:pt x="361950" y="859631"/>
                  </a:lnTo>
                  <a:lnTo>
                    <a:pt x="245268" y="919162"/>
                  </a:lnTo>
                  <a:lnTo>
                    <a:pt x="159543" y="957262"/>
                  </a:lnTo>
                  <a:lnTo>
                    <a:pt x="57150" y="1002506"/>
                  </a:lnTo>
                  <a:lnTo>
                    <a:pt x="19050" y="1009650"/>
                  </a:lnTo>
                  <a:lnTo>
                    <a:pt x="2381" y="1004887"/>
                  </a:lnTo>
                  <a:lnTo>
                    <a:pt x="0" y="997743"/>
                  </a:lnTo>
                  <a:lnTo>
                    <a:pt x="0" y="983456"/>
                  </a:lnTo>
                  <a:lnTo>
                    <a:pt x="11906" y="959643"/>
                  </a:lnTo>
                  <a:lnTo>
                    <a:pt x="47625" y="935831"/>
                  </a:lnTo>
                  <a:lnTo>
                    <a:pt x="176212" y="854868"/>
                  </a:lnTo>
                  <a:lnTo>
                    <a:pt x="340518" y="740568"/>
                  </a:lnTo>
                  <a:lnTo>
                    <a:pt x="488156" y="628650"/>
                  </a:lnTo>
                  <a:lnTo>
                    <a:pt x="619125" y="511968"/>
                  </a:lnTo>
                  <a:lnTo>
                    <a:pt x="681037" y="452437"/>
                  </a:lnTo>
                  <a:lnTo>
                    <a:pt x="738187" y="404812"/>
                  </a:lnTo>
                  <a:lnTo>
                    <a:pt x="821531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8">
              <a:extLst>
                <a:ext uri="{FF2B5EF4-FFF2-40B4-BE49-F238E27FC236}">
                  <a16:creationId xmlns:a16="http://schemas.microsoft.com/office/drawing/2014/main" id="{98E000FB-4CC9-468D-9491-D97D22BE9447}"/>
                </a:ext>
              </a:extLst>
            </p:cNvPr>
            <p:cNvSpPr/>
            <p:nvPr/>
          </p:nvSpPr>
          <p:spPr>
            <a:xfrm>
              <a:off x="5010150" y="3097213"/>
              <a:ext cx="896938" cy="1482725"/>
            </a:xfrm>
            <a:custGeom>
              <a:avLst/>
              <a:gdLst>
                <a:gd name="connsiteX0" fmla="*/ 638175 w 897731"/>
                <a:gd name="connsiteY0" fmla="*/ 1138238 h 1481138"/>
                <a:gd name="connsiteX1" fmla="*/ 626269 w 897731"/>
                <a:gd name="connsiteY1" fmla="*/ 1009650 h 1481138"/>
                <a:gd name="connsiteX2" fmla="*/ 564356 w 897731"/>
                <a:gd name="connsiteY2" fmla="*/ 747713 h 1481138"/>
                <a:gd name="connsiteX3" fmla="*/ 547688 w 897731"/>
                <a:gd name="connsiteY3" fmla="*/ 654844 h 1481138"/>
                <a:gd name="connsiteX4" fmla="*/ 531019 w 897731"/>
                <a:gd name="connsiteY4" fmla="*/ 600075 h 1481138"/>
                <a:gd name="connsiteX5" fmla="*/ 509588 w 897731"/>
                <a:gd name="connsiteY5" fmla="*/ 542925 h 1481138"/>
                <a:gd name="connsiteX6" fmla="*/ 490538 w 897731"/>
                <a:gd name="connsiteY6" fmla="*/ 507207 h 1481138"/>
                <a:gd name="connsiteX7" fmla="*/ 473869 w 897731"/>
                <a:gd name="connsiteY7" fmla="*/ 478632 h 1481138"/>
                <a:gd name="connsiteX8" fmla="*/ 461963 w 897731"/>
                <a:gd name="connsiteY8" fmla="*/ 457200 h 1481138"/>
                <a:gd name="connsiteX9" fmla="*/ 419100 w 897731"/>
                <a:gd name="connsiteY9" fmla="*/ 414338 h 1481138"/>
                <a:gd name="connsiteX10" fmla="*/ 221456 w 897731"/>
                <a:gd name="connsiteY10" fmla="*/ 216694 h 1481138"/>
                <a:gd name="connsiteX11" fmla="*/ 166688 w 897731"/>
                <a:gd name="connsiteY11" fmla="*/ 173832 h 1481138"/>
                <a:gd name="connsiteX12" fmla="*/ 123825 w 897731"/>
                <a:gd name="connsiteY12" fmla="*/ 140494 h 1481138"/>
                <a:gd name="connsiteX13" fmla="*/ 71438 w 897731"/>
                <a:gd name="connsiteY13" fmla="*/ 102394 h 1481138"/>
                <a:gd name="connsiteX14" fmla="*/ 0 w 897731"/>
                <a:gd name="connsiteY14" fmla="*/ 50007 h 1481138"/>
                <a:gd name="connsiteX15" fmla="*/ 90488 w 897731"/>
                <a:gd name="connsiteY15" fmla="*/ 0 h 1481138"/>
                <a:gd name="connsiteX16" fmla="*/ 176213 w 897731"/>
                <a:gd name="connsiteY16" fmla="*/ 35719 h 1481138"/>
                <a:gd name="connsiteX17" fmla="*/ 216694 w 897731"/>
                <a:gd name="connsiteY17" fmla="*/ 54769 h 1481138"/>
                <a:gd name="connsiteX18" fmla="*/ 292894 w 897731"/>
                <a:gd name="connsiteY18" fmla="*/ 97632 h 1481138"/>
                <a:gd name="connsiteX19" fmla="*/ 364331 w 897731"/>
                <a:gd name="connsiteY19" fmla="*/ 140494 h 1481138"/>
                <a:gd name="connsiteX20" fmla="*/ 421481 w 897731"/>
                <a:gd name="connsiteY20" fmla="*/ 180975 h 1481138"/>
                <a:gd name="connsiteX21" fmla="*/ 485775 w 897731"/>
                <a:gd name="connsiteY21" fmla="*/ 230982 h 1481138"/>
                <a:gd name="connsiteX22" fmla="*/ 526256 w 897731"/>
                <a:gd name="connsiteY22" fmla="*/ 269082 h 1481138"/>
                <a:gd name="connsiteX23" fmla="*/ 573881 w 897731"/>
                <a:gd name="connsiteY23" fmla="*/ 319088 h 1481138"/>
                <a:gd name="connsiteX24" fmla="*/ 619125 w 897731"/>
                <a:gd name="connsiteY24" fmla="*/ 371475 h 1481138"/>
                <a:gd name="connsiteX25" fmla="*/ 654844 w 897731"/>
                <a:gd name="connsiteY25" fmla="*/ 419100 h 1481138"/>
                <a:gd name="connsiteX26" fmla="*/ 678656 w 897731"/>
                <a:gd name="connsiteY26" fmla="*/ 457200 h 1481138"/>
                <a:gd name="connsiteX27" fmla="*/ 707231 w 897731"/>
                <a:gd name="connsiteY27" fmla="*/ 507207 h 1481138"/>
                <a:gd name="connsiteX28" fmla="*/ 735806 w 897731"/>
                <a:gd name="connsiteY28" fmla="*/ 566738 h 1481138"/>
                <a:gd name="connsiteX29" fmla="*/ 757238 w 897731"/>
                <a:gd name="connsiteY29" fmla="*/ 614363 h 1481138"/>
                <a:gd name="connsiteX30" fmla="*/ 778669 w 897731"/>
                <a:gd name="connsiteY30" fmla="*/ 678657 h 1481138"/>
                <a:gd name="connsiteX31" fmla="*/ 795338 w 897731"/>
                <a:gd name="connsiteY31" fmla="*/ 735807 h 1481138"/>
                <a:gd name="connsiteX32" fmla="*/ 807244 w 897731"/>
                <a:gd name="connsiteY32" fmla="*/ 788194 h 1481138"/>
                <a:gd name="connsiteX33" fmla="*/ 852488 w 897731"/>
                <a:gd name="connsiteY33" fmla="*/ 959644 h 1481138"/>
                <a:gd name="connsiteX34" fmla="*/ 871538 w 897731"/>
                <a:gd name="connsiteY34" fmla="*/ 1114425 h 1481138"/>
                <a:gd name="connsiteX35" fmla="*/ 883444 w 897731"/>
                <a:gd name="connsiteY35" fmla="*/ 1219200 h 1481138"/>
                <a:gd name="connsiteX36" fmla="*/ 890588 w 897731"/>
                <a:gd name="connsiteY36" fmla="*/ 1288257 h 1481138"/>
                <a:gd name="connsiteX37" fmla="*/ 895350 w 897731"/>
                <a:gd name="connsiteY37" fmla="*/ 1366838 h 1481138"/>
                <a:gd name="connsiteX38" fmla="*/ 897731 w 897731"/>
                <a:gd name="connsiteY38" fmla="*/ 1421607 h 1481138"/>
                <a:gd name="connsiteX39" fmla="*/ 895350 w 897731"/>
                <a:gd name="connsiteY39" fmla="*/ 1481138 h 1481138"/>
                <a:gd name="connsiteX40" fmla="*/ 647700 w 897731"/>
                <a:gd name="connsiteY40" fmla="*/ 1454944 h 1481138"/>
                <a:gd name="connsiteX41" fmla="*/ 650081 w 897731"/>
                <a:gd name="connsiteY41" fmla="*/ 1402557 h 1481138"/>
                <a:gd name="connsiteX42" fmla="*/ 647700 w 897731"/>
                <a:gd name="connsiteY42" fmla="*/ 1297782 h 1481138"/>
                <a:gd name="connsiteX43" fmla="*/ 640556 w 897731"/>
                <a:gd name="connsiteY43" fmla="*/ 1190625 h 1481138"/>
                <a:gd name="connsiteX44" fmla="*/ 638175 w 897731"/>
                <a:gd name="connsiteY44" fmla="*/ 1138238 h 1481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97731" h="1481138">
                  <a:moveTo>
                    <a:pt x="638175" y="1138238"/>
                  </a:moveTo>
                  <a:lnTo>
                    <a:pt x="626269" y="1009650"/>
                  </a:lnTo>
                  <a:lnTo>
                    <a:pt x="564356" y="747713"/>
                  </a:lnTo>
                  <a:lnTo>
                    <a:pt x="547688" y="654844"/>
                  </a:lnTo>
                  <a:lnTo>
                    <a:pt x="531019" y="600075"/>
                  </a:lnTo>
                  <a:lnTo>
                    <a:pt x="509588" y="542925"/>
                  </a:lnTo>
                  <a:lnTo>
                    <a:pt x="490538" y="507207"/>
                  </a:lnTo>
                  <a:lnTo>
                    <a:pt x="473869" y="478632"/>
                  </a:lnTo>
                  <a:lnTo>
                    <a:pt x="461963" y="457200"/>
                  </a:lnTo>
                  <a:lnTo>
                    <a:pt x="419100" y="414338"/>
                  </a:lnTo>
                  <a:lnTo>
                    <a:pt x="221456" y="216694"/>
                  </a:lnTo>
                  <a:lnTo>
                    <a:pt x="166688" y="173832"/>
                  </a:lnTo>
                  <a:lnTo>
                    <a:pt x="123825" y="140494"/>
                  </a:lnTo>
                  <a:lnTo>
                    <a:pt x="71438" y="102394"/>
                  </a:lnTo>
                  <a:lnTo>
                    <a:pt x="0" y="50007"/>
                  </a:lnTo>
                  <a:lnTo>
                    <a:pt x="90488" y="0"/>
                  </a:lnTo>
                  <a:lnTo>
                    <a:pt x="176213" y="35719"/>
                  </a:lnTo>
                  <a:lnTo>
                    <a:pt x="216694" y="54769"/>
                  </a:lnTo>
                  <a:lnTo>
                    <a:pt x="292894" y="97632"/>
                  </a:lnTo>
                  <a:lnTo>
                    <a:pt x="364331" y="140494"/>
                  </a:lnTo>
                  <a:lnTo>
                    <a:pt x="421481" y="180975"/>
                  </a:lnTo>
                  <a:lnTo>
                    <a:pt x="485775" y="230982"/>
                  </a:lnTo>
                  <a:lnTo>
                    <a:pt x="526256" y="269082"/>
                  </a:lnTo>
                  <a:lnTo>
                    <a:pt x="573881" y="319088"/>
                  </a:lnTo>
                  <a:lnTo>
                    <a:pt x="619125" y="371475"/>
                  </a:lnTo>
                  <a:lnTo>
                    <a:pt x="654844" y="419100"/>
                  </a:lnTo>
                  <a:lnTo>
                    <a:pt x="678656" y="457200"/>
                  </a:lnTo>
                  <a:lnTo>
                    <a:pt x="707231" y="507207"/>
                  </a:lnTo>
                  <a:lnTo>
                    <a:pt x="735806" y="566738"/>
                  </a:lnTo>
                  <a:lnTo>
                    <a:pt x="757238" y="614363"/>
                  </a:lnTo>
                  <a:lnTo>
                    <a:pt x="778669" y="678657"/>
                  </a:lnTo>
                  <a:lnTo>
                    <a:pt x="795338" y="735807"/>
                  </a:lnTo>
                  <a:lnTo>
                    <a:pt x="807244" y="788194"/>
                  </a:lnTo>
                  <a:lnTo>
                    <a:pt x="852488" y="959644"/>
                  </a:lnTo>
                  <a:lnTo>
                    <a:pt x="871538" y="1114425"/>
                  </a:lnTo>
                  <a:lnTo>
                    <a:pt x="883444" y="1219200"/>
                  </a:lnTo>
                  <a:lnTo>
                    <a:pt x="890588" y="1288257"/>
                  </a:lnTo>
                  <a:lnTo>
                    <a:pt x="895350" y="1366838"/>
                  </a:lnTo>
                  <a:cubicBezTo>
                    <a:pt x="896144" y="1385094"/>
                    <a:pt x="896937" y="1403351"/>
                    <a:pt x="897731" y="1421607"/>
                  </a:cubicBezTo>
                  <a:cubicBezTo>
                    <a:pt x="896937" y="1441451"/>
                    <a:pt x="896144" y="1461294"/>
                    <a:pt x="895350" y="1481138"/>
                  </a:cubicBezTo>
                  <a:lnTo>
                    <a:pt x="647700" y="1454944"/>
                  </a:lnTo>
                  <a:lnTo>
                    <a:pt x="650081" y="1402557"/>
                  </a:lnTo>
                  <a:cubicBezTo>
                    <a:pt x="649287" y="1367632"/>
                    <a:pt x="648494" y="1332707"/>
                    <a:pt x="647700" y="1297782"/>
                  </a:cubicBezTo>
                  <a:lnTo>
                    <a:pt x="640556" y="1190625"/>
                  </a:lnTo>
                  <a:lnTo>
                    <a:pt x="638175" y="11382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9">
              <a:extLst>
                <a:ext uri="{FF2B5EF4-FFF2-40B4-BE49-F238E27FC236}">
                  <a16:creationId xmlns:a16="http://schemas.microsoft.com/office/drawing/2014/main" id="{84E593BF-7BA5-4495-8C89-A350D72A619A}"/>
                </a:ext>
              </a:extLst>
            </p:cNvPr>
            <p:cNvSpPr/>
            <p:nvPr/>
          </p:nvSpPr>
          <p:spPr>
            <a:xfrm>
              <a:off x="5154613" y="4478338"/>
              <a:ext cx="750887" cy="1436687"/>
            </a:xfrm>
            <a:custGeom>
              <a:avLst/>
              <a:gdLst>
                <a:gd name="connsiteX0" fmla="*/ 464344 w 750094"/>
                <a:gd name="connsiteY0" fmla="*/ 364332 h 1435894"/>
                <a:gd name="connsiteX1" fmla="*/ 483394 w 750094"/>
                <a:gd name="connsiteY1" fmla="*/ 240507 h 1435894"/>
                <a:gd name="connsiteX2" fmla="*/ 495300 w 750094"/>
                <a:gd name="connsiteY2" fmla="*/ 150019 h 1435894"/>
                <a:gd name="connsiteX3" fmla="*/ 500063 w 750094"/>
                <a:gd name="connsiteY3" fmla="*/ 92869 h 1435894"/>
                <a:gd name="connsiteX4" fmla="*/ 502444 w 750094"/>
                <a:gd name="connsiteY4" fmla="*/ 71438 h 1435894"/>
                <a:gd name="connsiteX5" fmla="*/ 507207 w 750094"/>
                <a:gd name="connsiteY5" fmla="*/ 0 h 1435894"/>
                <a:gd name="connsiteX6" fmla="*/ 747713 w 750094"/>
                <a:gd name="connsiteY6" fmla="*/ 16669 h 1435894"/>
                <a:gd name="connsiteX7" fmla="*/ 750094 w 750094"/>
                <a:gd name="connsiteY7" fmla="*/ 100013 h 1435894"/>
                <a:gd name="connsiteX8" fmla="*/ 745332 w 750094"/>
                <a:gd name="connsiteY8" fmla="*/ 152400 h 1435894"/>
                <a:gd name="connsiteX9" fmla="*/ 735807 w 750094"/>
                <a:gd name="connsiteY9" fmla="*/ 238125 h 1435894"/>
                <a:gd name="connsiteX10" fmla="*/ 723900 w 750094"/>
                <a:gd name="connsiteY10" fmla="*/ 333375 h 1435894"/>
                <a:gd name="connsiteX11" fmla="*/ 700088 w 750094"/>
                <a:gd name="connsiteY11" fmla="*/ 452438 h 1435894"/>
                <a:gd name="connsiteX12" fmla="*/ 671513 w 750094"/>
                <a:gd name="connsiteY12" fmla="*/ 576263 h 1435894"/>
                <a:gd name="connsiteX13" fmla="*/ 640557 w 750094"/>
                <a:gd name="connsiteY13" fmla="*/ 669132 h 1435894"/>
                <a:gd name="connsiteX14" fmla="*/ 604838 w 750094"/>
                <a:gd name="connsiteY14" fmla="*/ 769144 h 1435894"/>
                <a:gd name="connsiteX15" fmla="*/ 576263 w 750094"/>
                <a:gd name="connsiteY15" fmla="*/ 838200 h 1435894"/>
                <a:gd name="connsiteX16" fmla="*/ 533400 w 750094"/>
                <a:gd name="connsiteY16" fmla="*/ 931069 h 1435894"/>
                <a:gd name="connsiteX17" fmla="*/ 485775 w 750094"/>
                <a:gd name="connsiteY17" fmla="*/ 1012032 h 1435894"/>
                <a:gd name="connsiteX18" fmla="*/ 438150 w 750094"/>
                <a:gd name="connsiteY18" fmla="*/ 1083469 h 1435894"/>
                <a:gd name="connsiteX19" fmla="*/ 366713 w 750094"/>
                <a:gd name="connsiteY19" fmla="*/ 1173957 h 1435894"/>
                <a:gd name="connsiteX20" fmla="*/ 314325 w 750094"/>
                <a:gd name="connsiteY20" fmla="*/ 1240632 h 1435894"/>
                <a:gd name="connsiteX21" fmla="*/ 245269 w 750094"/>
                <a:gd name="connsiteY21" fmla="*/ 1312069 h 1435894"/>
                <a:gd name="connsiteX22" fmla="*/ 176213 w 750094"/>
                <a:gd name="connsiteY22" fmla="*/ 1369219 h 1435894"/>
                <a:gd name="connsiteX23" fmla="*/ 119063 w 750094"/>
                <a:gd name="connsiteY23" fmla="*/ 1412082 h 1435894"/>
                <a:gd name="connsiteX24" fmla="*/ 88107 w 750094"/>
                <a:gd name="connsiteY24" fmla="*/ 1428750 h 1435894"/>
                <a:gd name="connsiteX25" fmla="*/ 59532 w 750094"/>
                <a:gd name="connsiteY25" fmla="*/ 1435894 h 1435894"/>
                <a:gd name="connsiteX26" fmla="*/ 45244 w 750094"/>
                <a:gd name="connsiteY26" fmla="*/ 1435894 h 1435894"/>
                <a:gd name="connsiteX27" fmla="*/ 21432 w 750094"/>
                <a:gd name="connsiteY27" fmla="*/ 1428750 h 1435894"/>
                <a:gd name="connsiteX28" fmla="*/ 4763 w 750094"/>
                <a:gd name="connsiteY28" fmla="*/ 1412082 h 1435894"/>
                <a:gd name="connsiteX29" fmla="*/ 0 w 750094"/>
                <a:gd name="connsiteY29" fmla="*/ 1402557 h 1435894"/>
                <a:gd name="connsiteX30" fmla="*/ 214313 w 750094"/>
                <a:gd name="connsiteY30" fmla="*/ 945357 h 1435894"/>
                <a:gd name="connsiteX31" fmla="*/ 228600 w 750094"/>
                <a:gd name="connsiteY31" fmla="*/ 923925 h 1435894"/>
                <a:gd name="connsiteX32" fmla="*/ 259557 w 750094"/>
                <a:gd name="connsiteY32" fmla="*/ 890588 h 1435894"/>
                <a:gd name="connsiteX33" fmla="*/ 295275 w 750094"/>
                <a:gd name="connsiteY33" fmla="*/ 838200 h 1435894"/>
                <a:gd name="connsiteX34" fmla="*/ 328613 w 750094"/>
                <a:gd name="connsiteY34" fmla="*/ 781050 h 1435894"/>
                <a:gd name="connsiteX35" fmla="*/ 364332 w 750094"/>
                <a:gd name="connsiteY35" fmla="*/ 707232 h 1435894"/>
                <a:gd name="connsiteX36" fmla="*/ 395288 w 750094"/>
                <a:gd name="connsiteY36" fmla="*/ 623888 h 1435894"/>
                <a:gd name="connsiteX37" fmla="*/ 421482 w 750094"/>
                <a:gd name="connsiteY37" fmla="*/ 542925 h 1435894"/>
                <a:gd name="connsiteX38" fmla="*/ 447675 w 750094"/>
                <a:gd name="connsiteY38" fmla="*/ 438150 h 1435894"/>
                <a:gd name="connsiteX39" fmla="*/ 464344 w 750094"/>
                <a:gd name="connsiteY39" fmla="*/ 364332 h 143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50094" h="1435894">
                  <a:moveTo>
                    <a:pt x="464344" y="364332"/>
                  </a:moveTo>
                  <a:lnTo>
                    <a:pt x="483394" y="240507"/>
                  </a:lnTo>
                  <a:lnTo>
                    <a:pt x="495300" y="150019"/>
                  </a:lnTo>
                  <a:lnTo>
                    <a:pt x="500063" y="92869"/>
                  </a:lnTo>
                  <a:lnTo>
                    <a:pt x="502444" y="71438"/>
                  </a:lnTo>
                  <a:lnTo>
                    <a:pt x="507207" y="0"/>
                  </a:lnTo>
                  <a:lnTo>
                    <a:pt x="747713" y="16669"/>
                  </a:lnTo>
                  <a:cubicBezTo>
                    <a:pt x="748507" y="44450"/>
                    <a:pt x="749300" y="72232"/>
                    <a:pt x="750094" y="100013"/>
                  </a:cubicBezTo>
                  <a:lnTo>
                    <a:pt x="745332" y="152400"/>
                  </a:lnTo>
                  <a:lnTo>
                    <a:pt x="735807" y="238125"/>
                  </a:lnTo>
                  <a:lnTo>
                    <a:pt x="723900" y="333375"/>
                  </a:lnTo>
                  <a:lnTo>
                    <a:pt x="700088" y="452438"/>
                  </a:lnTo>
                  <a:lnTo>
                    <a:pt x="671513" y="576263"/>
                  </a:lnTo>
                  <a:lnTo>
                    <a:pt x="640557" y="669132"/>
                  </a:lnTo>
                  <a:lnTo>
                    <a:pt x="604838" y="769144"/>
                  </a:lnTo>
                  <a:lnTo>
                    <a:pt x="576263" y="838200"/>
                  </a:lnTo>
                  <a:lnTo>
                    <a:pt x="533400" y="931069"/>
                  </a:lnTo>
                  <a:lnTo>
                    <a:pt x="485775" y="1012032"/>
                  </a:lnTo>
                  <a:lnTo>
                    <a:pt x="438150" y="1083469"/>
                  </a:lnTo>
                  <a:lnTo>
                    <a:pt x="366713" y="1173957"/>
                  </a:lnTo>
                  <a:lnTo>
                    <a:pt x="314325" y="1240632"/>
                  </a:lnTo>
                  <a:lnTo>
                    <a:pt x="245269" y="1312069"/>
                  </a:lnTo>
                  <a:lnTo>
                    <a:pt x="176213" y="1369219"/>
                  </a:lnTo>
                  <a:lnTo>
                    <a:pt x="119063" y="1412082"/>
                  </a:lnTo>
                  <a:lnTo>
                    <a:pt x="88107" y="1428750"/>
                  </a:lnTo>
                  <a:lnTo>
                    <a:pt x="59532" y="1435894"/>
                  </a:lnTo>
                  <a:lnTo>
                    <a:pt x="45244" y="1435894"/>
                  </a:lnTo>
                  <a:lnTo>
                    <a:pt x="21432" y="1428750"/>
                  </a:lnTo>
                  <a:lnTo>
                    <a:pt x="4763" y="1412082"/>
                  </a:lnTo>
                  <a:lnTo>
                    <a:pt x="0" y="1402557"/>
                  </a:lnTo>
                  <a:lnTo>
                    <a:pt x="214313" y="945357"/>
                  </a:lnTo>
                  <a:lnTo>
                    <a:pt x="228600" y="923925"/>
                  </a:lnTo>
                  <a:lnTo>
                    <a:pt x="259557" y="890588"/>
                  </a:lnTo>
                  <a:lnTo>
                    <a:pt x="295275" y="838200"/>
                  </a:lnTo>
                  <a:lnTo>
                    <a:pt x="328613" y="781050"/>
                  </a:lnTo>
                  <a:lnTo>
                    <a:pt x="364332" y="707232"/>
                  </a:lnTo>
                  <a:lnTo>
                    <a:pt x="395288" y="623888"/>
                  </a:lnTo>
                  <a:lnTo>
                    <a:pt x="421482" y="542925"/>
                  </a:lnTo>
                  <a:lnTo>
                    <a:pt x="447675" y="438150"/>
                  </a:lnTo>
                  <a:lnTo>
                    <a:pt x="464344" y="3643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21">
              <a:extLst>
                <a:ext uri="{FF2B5EF4-FFF2-40B4-BE49-F238E27FC236}">
                  <a16:creationId xmlns:a16="http://schemas.microsoft.com/office/drawing/2014/main" id="{B1411C9D-8703-4D33-B538-B23C57041CC6}"/>
                </a:ext>
              </a:extLst>
            </p:cNvPr>
            <p:cNvSpPr/>
            <p:nvPr/>
          </p:nvSpPr>
          <p:spPr>
            <a:xfrm>
              <a:off x="4545013" y="5334000"/>
              <a:ext cx="898525" cy="579438"/>
            </a:xfrm>
            <a:custGeom>
              <a:avLst/>
              <a:gdLst>
                <a:gd name="connsiteX0" fmla="*/ 214313 w 897732"/>
                <a:gd name="connsiteY0" fmla="*/ 78581 h 578644"/>
                <a:gd name="connsiteX1" fmla="*/ 359569 w 897732"/>
                <a:gd name="connsiteY1" fmla="*/ 119063 h 578644"/>
                <a:gd name="connsiteX2" fmla="*/ 483394 w 897732"/>
                <a:gd name="connsiteY2" fmla="*/ 152400 h 578644"/>
                <a:gd name="connsiteX3" fmla="*/ 550069 w 897732"/>
                <a:gd name="connsiteY3" fmla="*/ 171450 h 578644"/>
                <a:gd name="connsiteX4" fmla="*/ 566738 w 897732"/>
                <a:gd name="connsiteY4" fmla="*/ 173831 h 578644"/>
                <a:gd name="connsiteX5" fmla="*/ 592932 w 897732"/>
                <a:gd name="connsiteY5" fmla="*/ 173831 h 578644"/>
                <a:gd name="connsiteX6" fmla="*/ 633413 w 897732"/>
                <a:gd name="connsiteY6" fmla="*/ 171450 h 578644"/>
                <a:gd name="connsiteX7" fmla="*/ 664369 w 897732"/>
                <a:gd name="connsiteY7" fmla="*/ 166688 h 578644"/>
                <a:gd name="connsiteX8" fmla="*/ 695325 w 897732"/>
                <a:gd name="connsiteY8" fmla="*/ 159544 h 578644"/>
                <a:gd name="connsiteX9" fmla="*/ 742950 w 897732"/>
                <a:gd name="connsiteY9" fmla="*/ 140494 h 578644"/>
                <a:gd name="connsiteX10" fmla="*/ 788194 w 897732"/>
                <a:gd name="connsiteY10" fmla="*/ 114300 h 578644"/>
                <a:gd name="connsiteX11" fmla="*/ 821532 w 897732"/>
                <a:gd name="connsiteY11" fmla="*/ 88106 h 578644"/>
                <a:gd name="connsiteX12" fmla="*/ 838200 w 897732"/>
                <a:gd name="connsiteY12" fmla="*/ 69056 h 578644"/>
                <a:gd name="connsiteX13" fmla="*/ 869157 w 897732"/>
                <a:gd name="connsiteY13" fmla="*/ 38100 h 578644"/>
                <a:gd name="connsiteX14" fmla="*/ 897732 w 897732"/>
                <a:gd name="connsiteY14" fmla="*/ 0 h 578644"/>
                <a:gd name="connsiteX15" fmla="*/ 666750 w 897732"/>
                <a:gd name="connsiteY15" fmla="*/ 578644 h 578644"/>
                <a:gd name="connsiteX16" fmla="*/ 633413 w 897732"/>
                <a:gd name="connsiteY16" fmla="*/ 569119 h 578644"/>
                <a:gd name="connsiteX17" fmla="*/ 609600 w 897732"/>
                <a:gd name="connsiteY17" fmla="*/ 542925 h 578644"/>
                <a:gd name="connsiteX18" fmla="*/ 592932 w 897732"/>
                <a:gd name="connsiteY18" fmla="*/ 507206 h 578644"/>
                <a:gd name="connsiteX19" fmla="*/ 576263 w 897732"/>
                <a:gd name="connsiteY19" fmla="*/ 473869 h 578644"/>
                <a:gd name="connsiteX20" fmla="*/ 547688 w 897732"/>
                <a:gd name="connsiteY20" fmla="*/ 428625 h 578644"/>
                <a:gd name="connsiteX21" fmla="*/ 516732 w 897732"/>
                <a:gd name="connsiteY21" fmla="*/ 388144 h 578644"/>
                <a:gd name="connsiteX22" fmla="*/ 488157 w 897732"/>
                <a:gd name="connsiteY22" fmla="*/ 350044 h 578644"/>
                <a:gd name="connsiteX23" fmla="*/ 457200 w 897732"/>
                <a:gd name="connsiteY23" fmla="*/ 321469 h 578644"/>
                <a:gd name="connsiteX24" fmla="*/ 407194 w 897732"/>
                <a:gd name="connsiteY24" fmla="*/ 285750 h 578644"/>
                <a:gd name="connsiteX25" fmla="*/ 335757 w 897732"/>
                <a:gd name="connsiteY25" fmla="*/ 242888 h 578644"/>
                <a:gd name="connsiteX26" fmla="*/ 247650 w 897732"/>
                <a:gd name="connsiteY26" fmla="*/ 192881 h 578644"/>
                <a:gd name="connsiteX27" fmla="*/ 140494 w 897732"/>
                <a:gd name="connsiteY27" fmla="*/ 140494 h 578644"/>
                <a:gd name="connsiteX28" fmla="*/ 40482 w 897732"/>
                <a:gd name="connsiteY28" fmla="*/ 92869 h 578644"/>
                <a:gd name="connsiteX29" fmla="*/ 21432 w 897732"/>
                <a:gd name="connsiteY29" fmla="*/ 83344 h 578644"/>
                <a:gd name="connsiteX30" fmla="*/ 7144 w 897732"/>
                <a:gd name="connsiteY30" fmla="*/ 66675 h 578644"/>
                <a:gd name="connsiteX31" fmla="*/ 0 w 897732"/>
                <a:gd name="connsiteY31" fmla="*/ 45244 h 578644"/>
                <a:gd name="connsiteX32" fmla="*/ 0 w 897732"/>
                <a:gd name="connsiteY32" fmla="*/ 35719 h 578644"/>
                <a:gd name="connsiteX33" fmla="*/ 7144 w 897732"/>
                <a:gd name="connsiteY33" fmla="*/ 28575 h 578644"/>
                <a:gd name="connsiteX34" fmla="*/ 30957 w 897732"/>
                <a:gd name="connsiteY34" fmla="*/ 30956 h 578644"/>
                <a:gd name="connsiteX35" fmla="*/ 73819 w 897732"/>
                <a:gd name="connsiteY35" fmla="*/ 40481 h 578644"/>
                <a:gd name="connsiteX36" fmla="*/ 161925 w 897732"/>
                <a:gd name="connsiteY36" fmla="*/ 64294 h 578644"/>
                <a:gd name="connsiteX37" fmla="*/ 214313 w 897732"/>
                <a:gd name="connsiteY37" fmla="*/ 78581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97732" h="578644">
                  <a:moveTo>
                    <a:pt x="214313" y="78581"/>
                  </a:moveTo>
                  <a:lnTo>
                    <a:pt x="359569" y="119063"/>
                  </a:lnTo>
                  <a:lnTo>
                    <a:pt x="483394" y="152400"/>
                  </a:lnTo>
                  <a:lnTo>
                    <a:pt x="550069" y="171450"/>
                  </a:lnTo>
                  <a:lnTo>
                    <a:pt x="566738" y="173831"/>
                  </a:lnTo>
                  <a:lnTo>
                    <a:pt x="592932" y="173831"/>
                  </a:lnTo>
                  <a:lnTo>
                    <a:pt x="633413" y="171450"/>
                  </a:lnTo>
                  <a:lnTo>
                    <a:pt x="664369" y="166688"/>
                  </a:lnTo>
                  <a:lnTo>
                    <a:pt x="695325" y="159544"/>
                  </a:lnTo>
                  <a:lnTo>
                    <a:pt x="742950" y="140494"/>
                  </a:lnTo>
                  <a:lnTo>
                    <a:pt x="788194" y="114300"/>
                  </a:lnTo>
                  <a:lnTo>
                    <a:pt x="821532" y="88106"/>
                  </a:lnTo>
                  <a:lnTo>
                    <a:pt x="838200" y="69056"/>
                  </a:lnTo>
                  <a:lnTo>
                    <a:pt x="869157" y="38100"/>
                  </a:lnTo>
                  <a:lnTo>
                    <a:pt x="897732" y="0"/>
                  </a:lnTo>
                  <a:lnTo>
                    <a:pt x="666750" y="578644"/>
                  </a:lnTo>
                  <a:lnTo>
                    <a:pt x="633413" y="569119"/>
                  </a:lnTo>
                  <a:lnTo>
                    <a:pt x="609600" y="542925"/>
                  </a:lnTo>
                  <a:lnTo>
                    <a:pt x="592932" y="507206"/>
                  </a:lnTo>
                  <a:lnTo>
                    <a:pt x="576263" y="473869"/>
                  </a:lnTo>
                  <a:lnTo>
                    <a:pt x="547688" y="428625"/>
                  </a:lnTo>
                  <a:lnTo>
                    <a:pt x="516732" y="388144"/>
                  </a:lnTo>
                  <a:lnTo>
                    <a:pt x="488157" y="350044"/>
                  </a:lnTo>
                  <a:lnTo>
                    <a:pt x="457200" y="321469"/>
                  </a:lnTo>
                  <a:lnTo>
                    <a:pt x="407194" y="285750"/>
                  </a:lnTo>
                  <a:lnTo>
                    <a:pt x="335757" y="242888"/>
                  </a:lnTo>
                  <a:lnTo>
                    <a:pt x="247650" y="192881"/>
                  </a:lnTo>
                  <a:lnTo>
                    <a:pt x="140494" y="140494"/>
                  </a:lnTo>
                  <a:lnTo>
                    <a:pt x="40482" y="92869"/>
                  </a:lnTo>
                  <a:lnTo>
                    <a:pt x="21432" y="83344"/>
                  </a:lnTo>
                  <a:lnTo>
                    <a:pt x="7144" y="66675"/>
                  </a:lnTo>
                  <a:lnTo>
                    <a:pt x="0" y="45244"/>
                  </a:lnTo>
                  <a:lnTo>
                    <a:pt x="0" y="35719"/>
                  </a:lnTo>
                  <a:lnTo>
                    <a:pt x="7144" y="28575"/>
                  </a:lnTo>
                  <a:lnTo>
                    <a:pt x="30957" y="30956"/>
                  </a:lnTo>
                  <a:lnTo>
                    <a:pt x="73819" y="40481"/>
                  </a:lnTo>
                  <a:lnTo>
                    <a:pt x="161925" y="64294"/>
                  </a:lnTo>
                  <a:lnTo>
                    <a:pt x="214313" y="78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2">
              <a:extLst>
                <a:ext uri="{FF2B5EF4-FFF2-40B4-BE49-F238E27FC236}">
                  <a16:creationId xmlns:a16="http://schemas.microsoft.com/office/drawing/2014/main" id="{4BD4F225-167E-4C61-B91F-FBDD38B0BBF3}"/>
                </a:ext>
              </a:extLst>
            </p:cNvPr>
            <p:cNvSpPr/>
            <p:nvPr/>
          </p:nvSpPr>
          <p:spPr>
            <a:xfrm>
              <a:off x="4148138" y="3314700"/>
              <a:ext cx="1360487" cy="1066800"/>
            </a:xfrm>
            <a:custGeom>
              <a:avLst/>
              <a:gdLst>
                <a:gd name="connsiteX0" fmla="*/ 742950 w 1359693"/>
                <a:gd name="connsiteY0" fmla="*/ 431006 h 1066800"/>
                <a:gd name="connsiteX1" fmla="*/ 866775 w 1359693"/>
                <a:gd name="connsiteY1" fmla="*/ 316706 h 1066800"/>
                <a:gd name="connsiteX2" fmla="*/ 992981 w 1359693"/>
                <a:gd name="connsiteY2" fmla="*/ 192881 h 1066800"/>
                <a:gd name="connsiteX3" fmla="*/ 1095375 w 1359693"/>
                <a:gd name="connsiteY3" fmla="*/ 88106 h 1066800"/>
                <a:gd name="connsiteX4" fmla="*/ 1169193 w 1359693"/>
                <a:gd name="connsiteY4" fmla="*/ 0 h 1066800"/>
                <a:gd name="connsiteX5" fmla="*/ 1359693 w 1359693"/>
                <a:gd name="connsiteY5" fmla="*/ 197644 h 1066800"/>
                <a:gd name="connsiteX6" fmla="*/ 1250156 w 1359693"/>
                <a:gd name="connsiteY6" fmla="*/ 280988 h 1066800"/>
                <a:gd name="connsiteX7" fmla="*/ 1119187 w 1359693"/>
                <a:gd name="connsiteY7" fmla="*/ 383381 h 1066800"/>
                <a:gd name="connsiteX8" fmla="*/ 1009650 w 1359693"/>
                <a:gd name="connsiteY8" fmla="*/ 473869 h 1066800"/>
                <a:gd name="connsiteX9" fmla="*/ 871537 w 1359693"/>
                <a:gd name="connsiteY9" fmla="*/ 571500 h 1066800"/>
                <a:gd name="connsiteX10" fmla="*/ 714375 w 1359693"/>
                <a:gd name="connsiteY10" fmla="*/ 681038 h 1066800"/>
                <a:gd name="connsiteX11" fmla="*/ 578643 w 1359693"/>
                <a:gd name="connsiteY11" fmla="*/ 766763 h 1066800"/>
                <a:gd name="connsiteX12" fmla="*/ 438150 w 1359693"/>
                <a:gd name="connsiteY12" fmla="*/ 852488 h 1066800"/>
                <a:gd name="connsiteX13" fmla="*/ 254793 w 1359693"/>
                <a:gd name="connsiteY13" fmla="*/ 954881 h 1066800"/>
                <a:gd name="connsiteX14" fmla="*/ 114300 w 1359693"/>
                <a:gd name="connsiteY14" fmla="*/ 1026319 h 1066800"/>
                <a:gd name="connsiteX15" fmla="*/ 33337 w 1359693"/>
                <a:gd name="connsiteY15" fmla="*/ 1064419 h 1066800"/>
                <a:gd name="connsiteX16" fmla="*/ 11906 w 1359693"/>
                <a:gd name="connsiteY16" fmla="*/ 1066800 h 1066800"/>
                <a:gd name="connsiteX17" fmla="*/ 2381 w 1359693"/>
                <a:gd name="connsiteY17" fmla="*/ 1062038 h 1066800"/>
                <a:gd name="connsiteX18" fmla="*/ 0 w 1359693"/>
                <a:gd name="connsiteY18" fmla="*/ 1054894 h 1066800"/>
                <a:gd name="connsiteX19" fmla="*/ 4762 w 1359693"/>
                <a:gd name="connsiteY19" fmla="*/ 1031081 h 1066800"/>
                <a:gd name="connsiteX20" fmla="*/ 16668 w 1359693"/>
                <a:gd name="connsiteY20" fmla="*/ 1007269 h 1066800"/>
                <a:gd name="connsiteX21" fmla="*/ 107156 w 1359693"/>
                <a:gd name="connsiteY21" fmla="*/ 945356 h 1066800"/>
                <a:gd name="connsiteX22" fmla="*/ 350043 w 1359693"/>
                <a:gd name="connsiteY22" fmla="*/ 762000 h 1066800"/>
                <a:gd name="connsiteX23" fmla="*/ 609600 w 1359693"/>
                <a:gd name="connsiteY23" fmla="*/ 552450 h 1066800"/>
                <a:gd name="connsiteX24" fmla="*/ 742950 w 1359693"/>
                <a:gd name="connsiteY24" fmla="*/ 43100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9693" h="1066800">
                  <a:moveTo>
                    <a:pt x="742950" y="431006"/>
                  </a:moveTo>
                  <a:lnTo>
                    <a:pt x="866775" y="316706"/>
                  </a:lnTo>
                  <a:lnTo>
                    <a:pt x="992981" y="192881"/>
                  </a:lnTo>
                  <a:lnTo>
                    <a:pt x="1095375" y="88106"/>
                  </a:lnTo>
                  <a:lnTo>
                    <a:pt x="1169193" y="0"/>
                  </a:lnTo>
                  <a:lnTo>
                    <a:pt x="1359693" y="197644"/>
                  </a:lnTo>
                  <a:lnTo>
                    <a:pt x="1250156" y="280988"/>
                  </a:lnTo>
                  <a:lnTo>
                    <a:pt x="1119187" y="383381"/>
                  </a:lnTo>
                  <a:lnTo>
                    <a:pt x="1009650" y="473869"/>
                  </a:lnTo>
                  <a:lnTo>
                    <a:pt x="871537" y="571500"/>
                  </a:lnTo>
                  <a:lnTo>
                    <a:pt x="714375" y="681038"/>
                  </a:lnTo>
                  <a:lnTo>
                    <a:pt x="578643" y="766763"/>
                  </a:lnTo>
                  <a:lnTo>
                    <a:pt x="438150" y="852488"/>
                  </a:lnTo>
                  <a:lnTo>
                    <a:pt x="254793" y="954881"/>
                  </a:lnTo>
                  <a:lnTo>
                    <a:pt x="114300" y="1026319"/>
                  </a:lnTo>
                  <a:lnTo>
                    <a:pt x="33337" y="1064419"/>
                  </a:lnTo>
                  <a:lnTo>
                    <a:pt x="11906" y="1066800"/>
                  </a:lnTo>
                  <a:lnTo>
                    <a:pt x="2381" y="1062038"/>
                  </a:lnTo>
                  <a:lnTo>
                    <a:pt x="0" y="1054894"/>
                  </a:lnTo>
                  <a:lnTo>
                    <a:pt x="4762" y="1031081"/>
                  </a:lnTo>
                  <a:lnTo>
                    <a:pt x="16668" y="1007269"/>
                  </a:lnTo>
                  <a:lnTo>
                    <a:pt x="107156" y="945356"/>
                  </a:lnTo>
                  <a:lnTo>
                    <a:pt x="350043" y="762000"/>
                  </a:lnTo>
                  <a:lnTo>
                    <a:pt x="609600" y="552450"/>
                  </a:lnTo>
                  <a:lnTo>
                    <a:pt x="742950" y="431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3">
              <a:extLst>
                <a:ext uri="{FF2B5EF4-FFF2-40B4-BE49-F238E27FC236}">
                  <a16:creationId xmlns:a16="http://schemas.microsoft.com/office/drawing/2014/main" id="{3BACEEDC-0E50-43C5-B1D0-BF79ECBF3C7E}"/>
                </a:ext>
              </a:extLst>
            </p:cNvPr>
            <p:cNvSpPr/>
            <p:nvPr/>
          </p:nvSpPr>
          <p:spPr>
            <a:xfrm>
              <a:off x="3767138" y="3752850"/>
              <a:ext cx="1941512" cy="1657350"/>
            </a:xfrm>
            <a:custGeom>
              <a:avLst/>
              <a:gdLst>
                <a:gd name="connsiteX0" fmla="*/ 1328737 w 1940718"/>
                <a:gd name="connsiteY0" fmla="*/ 595313 h 1657350"/>
                <a:gd name="connsiteX1" fmla="*/ 1495425 w 1940718"/>
                <a:gd name="connsiteY1" fmla="*/ 426244 h 1657350"/>
                <a:gd name="connsiteX2" fmla="*/ 1654968 w 1940718"/>
                <a:gd name="connsiteY2" fmla="*/ 254794 h 1657350"/>
                <a:gd name="connsiteX3" fmla="*/ 1874043 w 1940718"/>
                <a:gd name="connsiteY3" fmla="*/ 0 h 1657350"/>
                <a:gd name="connsiteX4" fmla="*/ 1940718 w 1940718"/>
                <a:gd name="connsiteY4" fmla="*/ 311944 h 1657350"/>
                <a:gd name="connsiteX5" fmla="*/ 1809750 w 1940718"/>
                <a:gd name="connsiteY5" fmla="*/ 428625 h 1657350"/>
                <a:gd name="connsiteX6" fmla="*/ 1635918 w 1940718"/>
                <a:gd name="connsiteY6" fmla="*/ 595313 h 1657350"/>
                <a:gd name="connsiteX7" fmla="*/ 1443037 w 1940718"/>
                <a:gd name="connsiteY7" fmla="*/ 757238 h 1657350"/>
                <a:gd name="connsiteX8" fmla="*/ 1243012 w 1940718"/>
                <a:gd name="connsiteY8" fmla="*/ 919163 h 1657350"/>
                <a:gd name="connsiteX9" fmla="*/ 1004887 w 1940718"/>
                <a:gd name="connsiteY9" fmla="*/ 1090613 h 1657350"/>
                <a:gd name="connsiteX10" fmla="*/ 790575 w 1940718"/>
                <a:gd name="connsiteY10" fmla="*/ 1233488 h 1657350"/>
                <a:gd name="connsiteX11" fmla="*/ 547687 w 1940718"/>
                <a:gd name="connsiteY11" fmla="*/ 1383506 h 1657350"/>
                <a:gd name="connsiteX12" fmla="*/ 321468 w 1940718"/>
                <a:gd name="connsiteY12" fmla="*/ 1509713 h 1657350"/>
                <a:gd name="connsiteX13" fmla="*/ 107156 w 1940718"/>
                <a:gd name="connsiteY13" fmla="*/ 1616869 h 1657350"/>
                <a:gd name="connsiteX14" fmla="*/ 30956 w 1940718"/>
                <a:gd name="connsiteY14" fmla="*/ 1654969 h 1657350"/>
                <a:gd name="connsiteX15" fmla="*/ 16668 w 1940718"/>
                <a:gd name="connsiteY15" fmla="*/ 1657350 h 1657350"/>
                <a:gd name="connsiteX16" fmla="*/ 9525 w 1940718"/>
                <a:gd name="connsiteY16" fmla="*/ 1654969 h 1657350"/>
                <a:gd name="connsiteX17" fmla="*/ 2381 w 1940718"/>
                <a:gd name="connsiteY17" fmla="*/ 1650206 h 1657350"/>
                <a:gd name="connsiteX18" fmla="*/ 0 w 1940718"/>
                <a:gd name="connsiteY18" fmla="*/ 1635919 h 1657350"/>
                <a:gd name="connsiteX19" fmla="*/ 7143 w 1940718"/>
                <a:gd name="connsiteY19" fmla="*/ 1607344 h 1657350"/>
                <a:gd name="connsiteX20" fmla="*/ 14287 w 1940718"/>
                <a:gd name="connsiteY20" fmla="*/ 1595438 h 1657350"/>
                <a:gd name="connsiteX21" fmla="*/ 114300 w 1940718"/>
                <a:gd name="connsiteY21" fmla="*/ 1533525 h 1657350"/>
                <a:gd name="connsiteX22" fmla="*/ 304800 w 1940718"/>
                <a:gd name="connsiteY22" fmla="*/ 1412081 h 1657350"/>
                <a:gd name="connsiteX23" fmla="*/ 466725 w 1940718"/>
                <a:gd name="connsiteY23" fmla="*/ 1300163 h 1657350"/>
                <a:gd name="connsiteX24" fmla="*/ 688181 w 1940718"/>
                <a:gd name="connsiteY24" fmla="*/ 1140619 h 1657350"/>
                <a:gd name="connsiteX25" fmla="*/ 852487 w 1940718"/>
                <a:gd name="connsiteY25" fmla="*/ 1012031 h 1657350"/>
                <a:gd name="connsiteX26" fmla="*/ 1021556 w 1940718"/>
                <a:gd name="connsiteY26" fmla="*/ 873919 h 1657350"/>
                <a:gd name="connsiteX27" fmla="*/ 1157287 w 1940718"/>
                <a:gd name="connsiteY27" fmla="*/ 754856 h 1657350"/>
                <a:gd name="connsiteX28" fmla="*/ 1328737 w 1940718"/>
                <a:gd name="connsiteY28" fmla="*/ 595313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940718" h="1657350">
                  <a:moveTo>
                    <a:pt x="1328737" y="595313"/>
                  </a:moveTo>
                  <a:lnTo>
                    <a:pt x="1495425" y="426244"/>
                  </a:lnTo>
                  <a:lnTo>
                    <a:pt x="1654968" y="254794"/>
                  </a:lnTo>
                  <a:lnTo>
                    <a:pt x="1874043" y="0"/>
                  </a:lnTo>
                  <a:lnTo>
                    <a:pt x="1940718" y="311944"/>
                  </a:lnTo>
                  <a:lnTo>
                    <a:pt x="1809750" y="428625"/>
                  </a:lnTo>
                  <a:lnTo>
                    <a:pt x="1635918" y="595313"/>
                  </a:lnTo>
                  <a:lnTo>
                    <a:pt x="1443037" y="757238"/>
                  </a:lnTo>
                  <a:lnTo>
                    <a:pt x="1243012" y="919163"/>
                  </a:lnTo>
                  <a:lnTo>
                    <a:pt x="1004887" y="1090613"/>
                  </a:lnTo>
                  <a:lnTo>
                    <a:pt x="790575" y="1233488"/>
                  </a:lnTo>
                  <a:lnTo>
                    <a:pt x="547687" y="1383506"/>
                  </a:lnTo>
                  <a:lnTo>
                    <a:pt x="321468" y="1509713"/>
                  </a:lnTo>
                  <a:lnTo>
                    <a:pt x="107156" y="1616869"/>
                  </a:lnTo>
                  <a:lnTo>
                    <a:pt x="30956" y="1654969"/>
                  </a:lnTo>
                  <a:lnTo>
                    <a:pt x="16668" y="1657350"/>
                  </a:lnTo>
                  <a:lnTo>
                    <a:pt x="9525" y="1654969"/>
                  </a:lnTo>
                  <a:lnTo>
                    <a:pt x="2381" y="1650206"/>
                  </a:lnTo>
                  <a:lnTo>
                    <a:pt x="0" y="1635919"/>
                  </a:lnTo>
                  <a:lnTo>
                    <a:pt x="7143" y="1607344"/>
                  </a:lnTo>
                  <a:lnTo>
                    <a:pt x="14287" y="1595438"/>
                  </a:lnTo>
                  <a:lnTo>
                    <a:pt x="114300" y="1533525"/>
                  </a:lnTo>
                  <a:lnTo>
                    <a:pt x="304800" y="1412081"/>
                  </a:lnTo>
                  <a:lnTo>
                    <a:pt x="466725" y="1300163"/>
                  </a:lnTo>
                  <a:lnTo>
                    <a:pt x="688181" y="1140619"/>
                  </a:lnTo>
                  <a:lnTo>
                    <a:pt x="852487" y="1012031"/>
                  </a:lnTo>
                  <a:lnTo>
                    <a:pt x="1021556" y="873919"/>
                  </a:lnTo>
                  <a:lnTo>
                    <a:pt x="1157287" y="754856"/>
                  </a:lnTo>
                  <a:lnTo>
                    <a:pt x="1328737" y="595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4">
              <a:extLst>
                <a:ext uri="{FF2B5EF4-FFF2-40B4-BE49-F238E27FC236}">
                  <a16:creationId xmlns:a16="http://schemas.microsoft.com/office/drawing/2014/main" id="{01F37115-E9C2-4AB2-8C4D-90E95607B339}"/>
                </a:ext>
              </a:extLst>
            </p:cNvPr>
            <p:cNvSpPr/>
            <p:nvPr/>
          </p:nvSpPr>
          <p:spPr>
            <a:xfrm>
              <a:off x="5746750" y="3827463"/>
              <a:ext cx="1757363" cy="1544637"/>
            </a:xfrm>
            <a:custGeom>
              <a:avLst/>
              <a:gdLst>
                <a:gd name="connsiteX0" fmla="*/ 423863 w 1757363"/>
                <a:gd name="connsiteY0" fmla="*/ 621506 h 1545431"/>
                <a:gd name="connsiteX1" fmla="*/ 357188 w 1757363"/>
                <a:gd name="connsiteY1" fmla="*/ 533400 h 1545431"/>
                <a:gd name="connsiteX2" fmla="*/ 302419 w 1757363"/>
                <a:gd name="connsiteY2" fmla="*/ 461962 h 1545431"/>
                <a:gd name="connsiteX3" fmla="*/ 250032 w 1757363"/>
                <a:gd name="connsiteY3" fmla="*/ 400050 h 1545431"/>
                <a:gd name="connsiteX4" fmla="*/ 209550 w 1757363"/>
                <a:gd name="connsiteY4" fmla="*/ 352425 h 1545431"/>
                <a:gd name="connsiteX5" fmla="*/ 145257 w 1757363"/>
                <a:gd name="connsiteY5" fmla="*/ 280987 h 1545431"/>
                <a:gd name="connsiteX6" fmla="*/ 57150 w 1757363"/>
                <a:gd name="connsiteY6" fmla="*/ 200025 h 1545431"/>
                <a:gd name="connsiteX7" fmla="*/ 0 w 1757363"/>
                <a:gd name="connsiteY7" fmla="*/ 0 h 1545431"/>
                <a:gd name="connsiteX8" fmla="*/ 71438 w 1757363"/>
                <a:gd name="connsiteY8" fmla="*/ 50006 h 1545431"/>
                <a:gd name="connsiteX9" fmla="*/ 130969 w 1757363"/>
                <a:gd name="connsiteY9" fmla="*/ 111919 h 1545431"/>
                <a:gd name="connsiteX10" fmla="*/ 280988 w 1757363"/>
                <a:gd name="connsiteY10" fmla="*/ 271462 h 1545431"/>
                <a:gd name="connsiteX11" fmla="*/ 428625 w 1757363"/>
                <a:gd name="connsiteY11" fmla="*/ 423862 h 1545431"/>
                <a:gd name="connsiteX12" fmla="*/ 583407 w 1757363"/>
                <a:gd name="connsiteY12" fmla="*/ 578644 h 1545431"/>
                <a:gd name="connsiteX13" fmla="*/ 704850 w 1757363"/>
                <a:gd name="connsiteY13" fmla="*/ 700087 h 1545431"/>
                <a:gd name="connsiteX14" fmla="*/ 847725 w 1757363"/>
                <a:gd name="connsiteY14" fmla="*/ 835819 h 1545431"/>
                <a:gd name="connsiteX15" fmla="*/ 1031082 w 1757363"/>
                <a:gd name="connsiteY15" fmla="*/ 1002506 h 1545431"/>
                <a:gd name="connsiteX16" fmla="*/ 1181100 w 1757363"/>
                <a:gd name="connsiteY16" fmla="*/ 1119187 h 1545431"/>
                <a:gd name="connsiteX17" fmla="*/ 1376363 w 1757363"/>
                <a:gd name="connsiteY17" fmla="*/ 1257300 h 1545431"/>
                <a:gd name="connsiteX18" fmla="*/ 1550194 w 1757363"/>
                <a:gd name="connsiteY18" fmla="*/ 1369219 h 1545431"/>
                <a:gd name="connsiteX19" fmla="*/ 1714500 w 1757363"/>
                <a:gd name="connsiteY19" fmla="*/ 1471612 h 1545431"/>
                <a:gd name="connsiteX20" fmla="*/ 1733550 w 1757363"/>
                <a:gd name="connsiteY20" fmla="*/ 1483519 h 1545431"/>
                <a:gd name="connsiteX21" fmla="*/ 1743075 w 1757363"/>
                <a:gd name="connsiteY21" fmla="*/ 1490662 h 1545431"/>
                <a:gd name="connsiteX22" fmla="*/ 1752600 w 1757363"/>
                <a:gd name="connsiteY22" fmla="*/ 1500187 h 1545431"/>
                <a:gd name="connsiteX23" fmla="*/ 1757363 w 1757363"/>
                <a:gd name="connsiteY23" fmla="*/ 1509712 h 1545431"/>
                <a:gd name="connsiteX24" fmla="*/ 1757363 w 1757363"/>
                <a:gd name="connsiteY24" fmla="*/ 1521619 h 1545431"/>
                <a:gd name="connsiteX25" fmla="*/ 1747838 w 1757363"/>
                <a:gd name="connsiteY25" fmla="*/ 1535906 h 1545431"/>
                <a:gd name="connsiteX26" fmla="*/ 1721644 w 1757363"/>
                <a:gd name="connsiteY26" fmla="*/ 1545431 h 1545431"/>
                <a:gd name="connsiteX27" fmla="*/ 1669257 w 1757363"/>
                <a:gd name="connsiteY27" fmla="*/ 1543050 h 1545431"/>
                <a:gd name="connsiteX28" fmla="*/ 1554957 w 1757363"/>
                <a:gd name="connsiteY28" fmla="*/ 1531144 h 1545431"/>
                <a:gd name="connsiteX29" fmla="*/ 1338263 w 1757363"/>
                <a:gd name="connsiteY29" fmla="*/ 1507331 h 1545431"/>
                <a:gd name="connsiteX30" fmla="*/ 1071563 w 1757363"/>
                <a:gd name="connsiteY30" fmla="*/ 1478756 h 1545431"/>
                <a:gd name="connsiteX31" fmla="*/ 1016794 w 1757363"/>
                <a:gd name="connsiteY31" fmla="*/ 1471612 h 1545431"/>
                <a:gd name="connsiteX32" fmla="*/ 985838 w 1757363"/>
                <a:gd name="connsiteY32" fmla="*/ 1462087 h 1545431"/>
                <a:gd name="connsiteX33" fmla="*/ 952500 w 1757363"/>
                <a:gd name="connsiteY33" fmla="*/ 1440656 h 1545431"/>
                <a:gd name="connsiteX34" fmla="*/ 931069 w 1757363"/>
                <a:gd name="connsiteY34" fmla="*/ 1416844 h 1545431"/>
                <a:gd name="connsiteX35" fmla="*/ 907257 w 1757363"/>
                <a:gd name="connsiteY35" fmla="*/ 1373981 h 1545431"/>
                <a:gd name="connsiteX36" fmla="*/ 892969 w 1757363"/>
                <a:gd name="connsiteY36" fmla="*/ 1340644 h 1545431"/>
                <a:gd name="connsiteX37" fmla="*/ 807244 w 1757363"/>
                <a:gd name="connsiteY37" fmla="*/ 1197769 h 1545431"/>
                <a:gd name="connsiteX38" fmla="*/ 714375 w 1757363"/>
                <a:gd name="connsiteY38" fmla="*/ 1047750 h 1545431"/>
                <a:gd name="connsiteX39" fmla="*/ 607219 w 1757363"/>
                <a:gd name="connsiteY39" fmla="*/ 881062 h 1545431"/>
                <a:gd name="connsiteX40" fmla="*/ 492919 w 1757363"/>
                <a:gd name="connsiteY40" fmla="*/ 716756 h 1545431"/>
                <a:gd name="connsiteX41" fmla="*/ 423863 w 1757363"/>
                <a:gd name="connsiteY41" fmla="*/ 621506 h 1545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757363" h="1545431">
                  <a:moveTo>
                    <a:pt x="423863" y="621506"/>
                  </a:moveTo>
                  <a:lnTo>
                    <a:pt x="357188" y="533400"/>
                  </a:lnTo>
                  <a:lnTo>
                    <a:pt x="302419" y="461962"/>
                  </a:lnTo>
                  <a:lnTo>
                    <a:pt x="250032" y="400050"/>
                  </a:lnTo>
                  <a:lnTo>
                    <a:pt x="209550" y="352425"/>
                  </a:lnTo>
                  <a:lnTo>
                    <a:pt x="145257" y="280987"/>
                  </a:lnTo>
                  <a:lnTo>
                    <a:pt x="57150" y="200025"/>
                  </a:lnTo>
                  <a:lnTo>
                    <a:pt x="0" y="0"/>
                  </a:lnTo>
                  <a:lnTo>
                    <a:pt x="71438" y="50006"/>
                  </a:lnTo>
                  <a:lnTo>
                    <a:pt x="130969" y="111919"/>
                  </a:lnTo>
                  <a:lnTo>
                    <a:pt x="280988" y="271462"/>
                  </a:lnTo>
                  <a:lnTo>
                    <a:pt x="428625" y="423862"/>
                  </a:lnTo>
                  <a:lnTo>
                    <a:pt x="583407" y="578644"/>
                  </a:lnTo>
                  <a:lnTo>
                    <a:pt x="704850" y="700087"/>
                  </a:lnTo>
                  <a:lnTo>
                    <a:pt x="847725" y="835819"/>
                  </a:lnTo>
                  <a:lnTo>
                    <a:pt x="1031082" y="1002506"/>
                  </a:lnTo>
                  <a:lnTo>
                    <a:pt x="1181100" y="1119187"/>
                  </a:lnTo>
                  <a:lnTo>
                    <a:pt x="1376363" y="1257300"/>
                  </a:lnTo>
                  <a:lnTo>
                    <a:pt x="1550194" y="1369219"/>
                  </a:lnTo>
                  <a:lnTo>
                    <a:pt x="1714500" y="1471612"/>
                  </a:lnTo>
                  <a:lnTo>
                    <a:pt x="1733550" y="1483519"/>
                  </a:lnTo>
                  <a:lnTo>
                    <a:pt x="1743075" y="1490662"/>
                  </a:lnTo>
                  <a:lnTo>
                    <a:pt x="1752600" y="1500187"/>
                  </a:lnTo>
                  <a:lnTo>
                    <a:pt x="1757363" y="1509712"/>
                  </a:lnTo>
                  <a:lnTo>
                    <a:pt x="1757363" y="1521619"/>
                  </a:lnTo>
                  <a:lnTo>
                    <a:pt x="1747838" y="1535906"/>
                  </a:lnTo>
                  <a:lnTo>
                    <a:pt x="1721644" y="1545431"/>
                  </a:lnTo>
                  <a:lnTo>
                    <a:pt x="1669257" y="1543050"/>
                  </a:lnTo>
                  <a:lnTo>
                    <a:pt x="1554957" y="1531144"/>
                  </a:lnTo>
                  <a:lnTo>
                    <a:pt x="1338263" y="1507331"/>
                  </a:lnTo>
                  <a:lnTo>
                    <a:pt x="1071563" y="1478756"/>
                  </a:lnTo>
                  <a:lnTo>
                    <a:pt x="1016794" y="1471612"/>
                  </a:lnTo>
                  <a:lnTo>
                    <a:pt x="985838" y="1462087"/>
                  </a:lnTo>
                  <a:lnTo>
                    <a:pt x="952500" y="1440656"/>
                  </a:lnTo>
                  <a:lnTo>
                    <a:pt x="931069" y="1416844"/>
                  </a:lnTo>
                  <a:lnTo>
                    <a:pt x="907257" y="1373981"/>
                  </a:lnTo>
                  <a:lnTo>
                    <a:pt x="892969" y="1340644"/>
                  </a:lnTo>
                  <a:lnTo>
                    <a:pt x="807244" y="1197769"/>
                  </a:lnTo>
                  <a:lnTo>
                    <a:pt x="714375" y="1047750"/>
                  </a:lnTo>
                  <a:lnTo>
                    <a:pt x="607219" y="881062"/>
                  </a:lnTo>
                  <a:lnTo>
                    <a:pt x="492919" y="716756"/>
                  </a:lnTo>
                  <a:lnTo>
                    <a:pt x="423863" y="621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485225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00"/>
                            </p:stCondLst>
                            <p:childTnLst>
                              <p:par>
                                <p:cTn id="66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1000"/>
                            </p:stCondLst>
                            <p:childTnLst>
                              <p:par>
                                <p:cTn id="70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C3F37A0-BD41-4A4A-842F-41AC1F69844A}"/>
              </a:ext>
            </a:extLst>
          </p:cNvPr>
          <p:cNvGrpSpPr/>
          <p:nvPr/>
        </p:nvGrpSpPr>
        <p:grpSpPr>
          <a:xfrm>
            <a:off x="2847975" y="1350963"/>
            <a:ext cx="4656138" cy="4564062"/>
            <a:chOff x="2847975" y="1350963"/>
            <a:chExt cx="4656138" cy="4564062"/>
          </a:xfrm>
        </p:grpSpPr>
        <p:sp>
          <p:nvSpPr>
            <p:cNvPr id="3" name="フリーフォーム 2">
              <a:extLst>
                <a:ext uri="{FF2B5EF4-FFF2-40B4-BE49-F238E27FC236}">
                  <a16:creationId xmlns:a16="http://schemas.microsoft.com/office/drawing/2014/main" id="{D8F956A8-F626-AF48-8308-2FEF78E34A52}"/>
                </a:ext>
              </a:extLst>
            </p:cNvPr>
            <p:cNvSpPr/>
            <p:nvPr/>
          </p:nvSpPr>
          <p:spPr>
            <a:xfrm>
              <a:off x="3059113" y="1800225"/>
              <a:ext cx="1217612" cy="385763"/>
            </a:xfrm>
            <a:custGeom>
              <a:avLst/>
              <a:gdLst>
                <a:gd name="connsiteX0" fmla="*/ 297657 w 1216819"/>
                <a:gd name="connsiteY0" fmla="*/ 335756 h 385763"/>
                <a:gd name="connsiteX1" fmla="*/ 400050 w 1216819"/>
                <a:gd name="connsiteY1" fmla="*/ 314325 h 385763"/>
                <a:gd name="connsiteX2" fmla="*/ 528638 w 1216819"/>
                <a:gd name="connsiteY2" fmla="*/ 283369 h 385763"/>
                <a:gd name="connsiteX3" fmla="*/ 654844 w 1216819"/>
                <a:gd name="connsiteY3" fmla="*/ 250031 h 385763"/>
                <a:gd name="connsiteX4" fmla="*/ 742950 w 1216819"/>
                <a:gd name="connsiteY4" fmla="*/ 223838 h 385763"/>
                <a:gd name="connsiteX5" fmla="*/ 764382 w 1216819"/>
                <a:gd name="connsiteY5" fmla="*/ 228600 h 385763"/>
                <a:gd name="connsiteX6" fmla="*/ 778669 w 1216819"/>
                <a:gd name="connsiteY6" fmla="*/ 238125 h 385763"/>
                <a:gd name="connsiteX7" fmla="*/ 785813 w 1216819"/>
                <a:gd name="connsiteY7" fmla="*/ 247650 h 385763"/>
                <a:gd name="connsiteX8" fmla="*/ 795338 w 1216819"/>
                <a:gd name="connsiteY8" fmla="*/ 261938 h 385763"/>
                <a:gd name="connsiteX9" fmla="*/ 1131094 w 1216819"/>
                <a:gd name="connsiteY9" fmla="*/ 328613 h 385763"/>
                <a:gd name="connsiteX10" fmla="*/ 1171575 w 1216819"/>
                <a:gd name="connsiteY10" fmla="*/ 292894 h 385763"/>
                <a:gd name="connsiteX11" fmla="*/ 1197769 w 1216819"/>
                <a:gd name="connsiteY11" fmla="*/ 264319 h 385763"/>
                <a:gd name="connsiteX12" fmla="*/ 1212057 w 1216819"/>
                <a:gd name="connsiteY12" fmla="*/ 240506 h 385763"/>
                <a:gd name="connsiteX13" fmla="*/ 1216819 w 1216819"/>
                <a:gd name="connsiteY13" fmla="*/ 221456 h 385763"/>
                <a:gd name="connsiteX14" fmla="*/ 1216819 w 1216819"/>
                <a:gd name="connsiteY14" fmla="*/ 207169 h 385763"/>
                <a:gd name="connsiteX15" fmla="*/ 1209675 w 1216819"/>
                <a:gd name="connsiteY15" fmla="*/ 190500 h 385763"/>
                <a:gd name="connsiteX16" fmla="*/ 1193007 w 1216819"/>
                <a:gd name="connsiteY16" fmla="*/ 176213 h 385763"/>
                <a:gd name="connsiteX17" fmla="*/ 1121569 w 1216819"/>
                <a:gd name="connsiteY17" fmla="*/ 130969 h 385763"/>
                <a:gd name="connsiteX18" fmla="*/ 1021557 w 1216819"/>
                <a:gd name="connsiteY18" fmla="*/ 73819 h 385763"/>
                <a:gd name="connsiteX19" fmla="*/ 907257 w 1216819"/>
                <a:gd name="connsiteY19" fmla="*/ 14288 h 385763"/>
                <a:gd name="connsiteX20" fmla="*/ 885825 w 1216819"/>
                <a:gd name="connsiteY20" fmla="*/ 2381 h 385763"/>
                <a:gd name="connsiteX21" fmla="*/ 864394 w 1216819"/>
                <a:gd name="connsiteY21" fmla="*/ 0 h 385763"/>
                <a:gd name="connsiteX22" fmla="*/ 831057 w 1216819"/>
                <a:gd name="connsiteY22" fmla="*/ 9525 h 385763"/>
                <a:gd name="connsiteX23" fmla="*/ 800100 w 1216819"/>
                <a:gd name="connsiteY23" fmla="*/ 35719 h 385763"/>
                <a:gd name="connsiteX24" fmla="*/ 783432 w 1216819"/>
                <a:gd name="connsiteY24" fmla="*/ 47625 h 385763"/>
                <a:gd name="connsiteX25" fmla="*/ 697707 w 1216819"/>
                <a:gd name="connsiteY25" fmla="*/ 78581 h 385763"/>
                <a:gd name="connsiteX26" fmla="*/ 509588 w 1216819"/>
                <a:gd name="connsiteY26" fmla="*/ 140494 h 385763"/>
                <a:gd name="connsiteX27" fmla="*/ 373857 w 1216819"/>
                <a:gd name="connsiteY27" fmla="*/ 169069 h 385763"/>
                <a:gd name="connsiteX28" fmla="*/ 230982 w 1216819"/>
                <a:gd name="connsiteY28" fmla="*/ 195263 h 385763"/>
                <a:gd name="connsiteX29" fmla="*/ 150019 w 1216819"/>
                <a:gd name="connsiteY29" fmla="*/ 200025 h 385763"/>
                <a:gd name="connsiteX30" fmla="*/ 64294 w 1216819"/>
                <a:gd name="connsiteY30" fmla="*/ 202406 h 385763"/>
                <a:gd name="connsiteX31" fmla="*/ 0 w 1216819"/>
                <a:gd name="connsiteY31" fmla="*/ 202406 h 385763"/>
                <a:gd name="connsiteX32" fmla="*/ 59532 w 1216819"/>
                <a:gd name="connsiteY32" fmla="*/ 385763 h 385763"/>
                <a:gd name="connsiteX33" fmla="*/ 297657 w 1216819"/>
                <a:gd name="connsiteY33" fmla="*/ 335756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16819" h="385763">
                  <a:moveTo>
                    <a:pt x="297657" y="335756"/>
                  </a:moveTo>
                  <a:lnTo>
                    <a:pt x="400050" y="314325"/>
                  </a:lnTo>
                  <a:lnTo>
                    <a:pt x="528638" y="283369"/>
                  </a:lnTo>
                  <a:lnTo>
                    <a:pt x="654844" y="250031"/>
                  </a:lnTo>
                  <a:lnTo>
                    <a:pt x="742950" y="223838"/>
                  </a:lnTo>
                  <a:lnTo>
                    <a:pt x="764382" y="228600"/>
                  </a:lnTo>
                  <a:lnTo>
                    <a:pt x="778669" y="238125"/>
                  </a:lnTo>
                  <a:lnTo>
                    <a:pt x="785813" y="247650"/>
                  </a:lnTo>
                  <a:lnTo>
                    <a:pt x="795338" y="261938"/>
                  </a:lnTo>
                  <a:lnTo>
                    <a:pt x="1131094" y="328613"/>
                  </a:lnTo>
                  <a:lnTo>
                    <a:pt x="1171575" y="292894"/>
                  </a:lnTo>
                  <a:lnTo>
                    <a:pt x="1197769" y="264319"/>
                  </a:lnTo>
                  <a:lnTo>
                    <a:pt x="1212057" y="240506"/>
                  </a:lnTo>
                  <a:lnTo>
                    <a:pt x="1216819" y="221456"/>
                  </a:lnTo>
                  <a:lnTo>
                    <a:pt x="1216819" y="207169"/>
                  </a:lnTo>
                  <a:lnTo>
                    <a:pt x="1209675" y="190500"/>
                  </a:lnTo>
                  <a:lnTo>
                    <a:pt x="1193007" y="176213"/>
                  </a:lnTo>
                  <a:lnTo>
                    <a:pt x="1121569" y="130969"/>
                  </a:lnTo>
                  <a:lnTo>
                    <a:pt x="1021557" y="73819"/>
                  </a:lnTo>
                  <a:lnTo>
                    <a:pt x="907257" y="14288"/>
                  </a:lnTo>
                  <a:lnTo>
                    <a:pt x="885825" y="2381"/>
                  </a:lnTo>
                  <a:lnTo>
                    <a:pt x="864394" y="0"/>
                  </a:lnTo>
                  <a:lnTo>
                    <a:pt x="831057" y="9525"/>
                  </a:lnTo>
                  <a:lnTo>
                    <a:pt x="800100" y="35719"/>
                  </a:lnTo>
                  <a:lnTo>
                    <a:pt x="783432" y="47625"/>
                  </a:lnTo>
                  <a:lnTo>
                    <a:pt x="697707" y="78581"/>
                  </a:lnTo>
                  <a:lnTo>
                    <a:pt x="509588" y="140494"/>
                  </a:lnTo>
                  <a:lnTo>
                    <a:pt x="373857" y="169069"/>
                  </a:lnTo>
                  <a:lnTo>
                    <a:pt x="230982" y="195263"/>
                  </a:lnTo>
                  <a:lnTo>
                    <a:pt x="150019" y="200025"/>
                  </a:lnTo>
                  <a:lnTo>
                    <a:pt x="64294" y="202406"/>
                  </a:lnTo>
                  <a:lnTo>
                    <a:pt x="0" y="202406"/>
                  </a:lnTo>
                  <a:lnTo>
                    <a:pt x="59532" y="385763"/>
                  </a:lnTo>
                  <a:lnTo>
                    <a:pt x="297657" y="335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47B55AB1-DC53-E642-8781-C9D5CFC53312}"/>
                </a:ext>
              </a:extLst>
            </p:cNvPr>
            <p:cNvSpPr/>
            <p:nvPr/>
          </p:nvSpPr>
          <p:spPr>
            <a:xfrm>
              <a:off x="4529138" y="1519238"/>
              <a:ext cx="690562" cy="823912"/>
            </a:xfrm>
            <a:custGeom>
              <a:avLst/>
              <a:gdLst>
                <a:gd name="connsiteX0" fmla="*/ 192881 w 690562"/>
                <a:gd name="connsiteY0" fmla="*/ 321468 h 823912"/>
                <a:gd name="connsiteX1" fmla="*/ 116681 w 690562"/>
                <a:gd name="connsiteY1" fmla="*/ 209550 h 823912"/>
                <a:gd name="connsiteX2" fmla="*/ 61912 w 690562"/>
                <a:gd name="connsiteY2" fmla="*/ 128587 h 823912"/>
                <a:gd name="connsiteX3" fmla="*/ 23812 w 690562"/>
                <a:gd name="connsiteY3" fmla="*/ 73818 h 823912"/>
                <a:gd name="connsiteX4" fmla="*/ 11906 w 690562"/>
                <a:gd name="connsiteY4" fmla="*/ 54768 h 823912"/>
                <a:gd name="connsiteX5" fmla="*/ 0 w 690562"/>
                <a:gd name="connsiteY5" fmla="*/ 28575 h 823912"/>
                <a:gd name="connsiteX6" fmla="*/ 0 w 690562"/>
                <a:gd name="connsiteY6" fmla="*/ 11906 h 823912"/>
                <a:gd name="connsiteX7" fmla="*/ 4762 w 690562"/>
                <a:gd name="connsiteY7" fmla="*/ 0 h 823912"/>
                <a:gd name="connsiteX8" fmla="*/ 4762 w 690562"/>
                <a:gd name="connsiteY8" fmla="*/ 0 h 823912"/>
                <a:gd name="connsiteX9" fmla="*/ 35718 w 690562"/>
                <a:gd name="connsiteY9" fmla="*/ 2381 h 823912"/>
                <a:gd name="connsiteX10" fmla="*/ 64293 w 690562"/>
                <a:gd name="connsiteY10" fmla="*/ 14287 h 823912"/>
                <a:gd name="connsiteX11" fmla="*/ 104775 w 690562"/>
                <a:gd name="connsiteY11" fmla="*/ 45243 h 823912"/>
                <a:gd name="connsiteX12" fmla="*/ 190500 w 690562"/>
                <a:gd name="connsiteY12" fmla="*/ 111918 h 823912"/>
                <a:gd name="connsiteX13" fmla="*/ 309562 w 690562"/>
                <a:gd name="connsiteY13" fmla="*/ 211931 h 823912"/>
                <a:gd name="connsiteX14" fmla="*/ 388143 w 690562"/>
                <a:gd name="connsiteY14" fmla="*/ 273843 h 823912"/>
                <a:gd name="connsiteX15" fmla="*/ 433387 w 690562"/>
                <a:gd name="connsiteY15" fmla="*/ 307181 h 823912"/>
                <a:gd name="connsiteX16" fmla="*/ 521493 w 690562"/>
                <a:gd name="connsiteY16" fmla="*/ 366712 h 823912"/>
                <a:gd name="connsiteX17" fmla="*/ 588168 w 690562"/>
                <a:gd name="connsiteY17" fmla="*/ 411956 h 823912"/>
                <a:gd name="connsiteX18" fmla="*/ 619125 w 690562"/>
                <a:gd name="connsiteY18" fmla="*/ 435768 h 823912"/>
                <a:gd name="connsiteX19" fmla="*/ 640556 w 690562"/>
                <a:gd name="connsiteY19" fmla="*/ 478631 h 823912"/>
                <a:gd name="connsiteX20" fmla="*/ 661987 w 690562"/>
                <a:gd name="connsiteY20" fmla="*/ 547687 h 823912"/>
                <a:gd name="connsiteX21" fmla="*/ 678656 w 690562"/>
                <a:gd name="connsiteY21" fmla="*/ 602456 h 823912"/>
                <a:gd name="connsiteX22" fmla="*/ 688181 w 690562"/>
                <a:gd name="connsiteY22" fmla="*/ 650081 h 823912"/>
                <a:gd name="connsiteX23" fmla="*/ 690562 w 690562"/>
                <a:gd name="connsiteY23" fmla="*/ 692943 h 823912"/>
                <a:gd name="connsiteX24" fmla="*/ 685800 w 690562"/>
                <a:gd name="connsiteY24" fmla="*/ 731043 h 823912"/>
                <a:gd name="connsiteX25" fmla="*/ 673893 w 690562"/>
                <a:gd name="connsiteY25" fmla="*/ 771525 h 823912"/>
                <a:gd name="connsiteX26" fmla="*/ 650081 w 690562"/>
                <a:gd name="connsiteY26" fmla="*/ 812006 h 823912"/>
                <a:gd name="connsiteX27" fmla="*/ 633412 w 690562"/>
                <a:gd name="connsiteY27" fmla="*/ 821531 h 823912"/>
                <a:gd name="connsiteX28" fmla="*/ 609600 w 690562"/>
                <a:gd name="connsiteY28" fmla="*/ 823912 h 823912"/>
                <a:gd name="connsiteX29" fmla="*/ 583406 w 690562"/>
                <a:gd name="connsiteY29" fmla="*/ 819150 h 823912"/>
                <a:gd name="connsiteX30" fmla="*/ 547687 w 690562"/>
                <a:gd name="connsiteY30" fmla="*/ 802481 h 823912"/>
                <a:gd name="connsiteX31" fmla="*/ 521493 w 690562"/>
                <a:gd name="connsiteY31" fmla="*/ 785812 h 823912"/>
                <a:gd name="connsiteX32" fmla="*/ 485775 w 690562"/>
                <a:gd name="connsiteY32" fmla="*/ 754856 h 823912"/>
                <a:gd name="connsiteX33" fmla="*/ 457200 w 690562"/>
                <a:gd name="connsiteY33" fmla="*/ 711993 h 823912"/>
                <a:gd name="connsiteX34" fmla="*/ 383381 w 690562"/>
                <a:gd name="connsiteY34" fmla="*/ 602456 h 823912"/>
                <a:gd name="connsiteX35" fmla="*/ 309562 w 690562"/>
                <a:gd name="connsiteY35" fmla="*/ 492918 h 823912"/>
                <a:gd name="connsiteX36" fmla="*/ 192881 w 690562"/>
                <a:gd name="connsiteY36" fmla="*/ 321468 h 823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90562" h="823912">
                  <a:moveTo>
                    <a:pt x="192881" y="321468"/>
                  </a:moveTo>
                  <a:lnTo>
                    <a:pt x="116681" y="209550"/>
                  </a:lnTo>
                  <a:lnTo>
                    <a:pt x="61912" y="128587"/>
                  </a:lnTo>
                  <a:lnTo>
                    <a:pt x="23812" y="73818"/>
                  </a:lnTo>
                  <a:lnTo>
                    <a:pt x="11906" y="54768"/>
                  </a:lnTo>
                  <a:lnTo>
                    <a:pt x="0" y="28575"/>
                  </a:lnTo>
                  <a:lnTo>
                    <a:pt x="0" y="11906"/>
                  </a:lnTo>
                  <a:lnTo>
                    <a:pt x="4762" y="0"/>
                  </a:lnTo>
                  <a:lnTo>
                    <a:pt x="4762" y="0"/>
                  </a:lnTo>
                  <a:lnTo>
                    <a:pt x="35718" y="2381"/>
                  </a:lnTo>
                  <a:lnTo>
                    <a:pt x="64293" y="14287"/>
                  </a:lnTo>
                  <a:lnTo>
                    <a:pt x="104775" y="45243"/>
                  </a:lnTo>
                  <a:lnTo>
                    <a:pt x="190500" y="111918"/>
                  </a:lnTo>
                  <a:lnTo>
                    <a:pt x="309562" y="211931"/>
                  </a:lnTo>
                  <a:lnTo>
                    <a:pt x="388143" y="273843"/>
                  </a:lnTo>
                  <a:lnTo>
                    <a:pt x="433387" y="307181"/>
                  </a:lnTo>
                  <a:lnTo>
                    <a:pt x="521493" y="366712"/>
                  </a:lnTo>
                  <a:lnTo>
                    <a:pt x="588168" y="411956"/>
                  </a:lnTo>
                  <a:lnTo>
                    <a:pt x="619125" y="435768"/>
                  </a:lnTo>
                  <a:lnTo>
                    <a:pt x="640556" y="478631"/>
                  </a:lnTo>
                  <a:lnTo>
                    <a:pt x="661987" y="547687"/>
                  </a:lnTo>
                  <a:lnTo>
                    <a:pt x="678656" y="602456"/>
                  </a:lnTo>
                  <a:lnTo>
                    <a:pt x="688181" y="650081"/>
                  </a:lnTo>
                  <a:lnTo>
                    <a:pt x="690562" y="692943"/>
                  </a:lnTo>
                  <a:lnTo>
                    <a:pt x="685800" y="731043"/>
                  </a:lnTo>
                  <a:lnTo>
                    <a:pt x="673893" y="771525"/>
                  </a:lnTo>
                  <a:lnTo>
                    <a:pt x="650081" y="812006"/>
                  </a:lnTo>
                  <a:lnTo>
                    <a:pt x="633412" y="821531"/>
                  </a:lnTo>
                  <a:lnTo>
                    <a:pt x="609600" y="823912"/>
                  </a:lnTo>
                  <a:lnTo>
                    <a:pt x="583406" y="819150"/>
                  </a:lnTo>
                  <a:lnTo>
                    <a:pt x="547687" y="802481"/>
                  </a:lnTo>
                  <a:lnTo>
                    <a:pt x="521493" y="785812"/>
                  </a:lnTo>
                  <a:lnTo>
                    <a:pt x="485775" y="754856"/>
                  </a:lnTo>
                  <a:lnTo>
                    <a:pt x="457200" y="711993"/>
                  </a:lnTo>
                  <a:lnTo>
                    <a:pt x="383381" y="602456"/>
                  </a:lnTo>
                  <a:lnTo>
                    <a:pt x="309562" y="492918"/>
                  </a:lnTo>
                  <a:lnTo>
                    <a:pt x="192881" y="3214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3593A567-50E4-2D48-B1CE-377E3084937C}"/>
                </a:ext>
              </a:extLst>
            </p:cNvPr>
            <p:cNvSpPr/>
            <p:nvPr/>
          </p:nvSpPr>
          <p:spPr>
            <a:xfrm>
              <a:off x="5548313" y="1350963"/>
              <a:ext cx="974725" cy="1173162"/>
            </a:xfrm>
            <a:custGeom>
              <a:avLst/>
              <a:gdLst>
                <a:gd name="connsiteX0" fmla="*/ 257175 w 973931"/>
                <a:gd name="connsiteY0" fmla="*/ 795337 h 1173956"/>
                <a:gd name="connsiteX1" fmla="*/ 383381 w 973931"/>
                <a:gd name="connsiteY1" fmla="*/ 607219 h 1173956"/>
                <a:gd name="connsiteX2" fmla="*/ 452437 w 973931"/>
                <a:gd name="connsiteY2" fmla="*/ 497681 h 1173956"/>
                <a:gd name="connsiteX3" fmla="*/ 533400 w 973931"/>
                <a:gd name="connsiteY3" fmla="*/ 359569 h 1173956"/>
                <a:gd name="connsiteX4" fmla="*/ 559593 w 973931"/>
                <a:gd name="connsiteY4" fmla="*/ 311944 h 1173956"/>
                <a:gd name="connsiteX5" fmla="*/ 566737 w 973931"/>
                <a:gd name="connsiteY5" fmla="*/ 288131 h 1173956"/>
                <a:gd name="connsiteX6" fmla="*/ 569118 w 973931"/>
                <a:gd name="connsiteY6" fmla="*/ 266700 h 1173956"/>
                <a:gd name="connsiteX7" fmla="*/ 569118 w 973931"/>
                <a:gd name="connsiteY7" fmla="*/ 242887 h 1173956"/>
                <a:gd name="connsiteX8" fmla="*/ 559593 w 973931"/>
                <a:gd name="connsiteY8" fmla="*/ 202406 h 1173956"/>
                <a:gd name="connsiteX9" fmla="*/ 542925 w 973931"/>
                <a:gd name="connsiteY9" fmla="*/ 178594 h 1173956"/>
                <a:gd name="connsiteX10" fmla="*/ 497681 w 973931"/>
                <a:gd name="connsiteY10" fmla="*/ 130969 h 1173956"/>
                <a:gd name="connsiteX11" fmla="*/ 471487 w 973931"/>
                <a:gd name="connsiteY11" fmla="*/ 104775 h 1173956"/>
                <a:gd name="connsiteX12" fmla="*/ 447675 w 973931"/>
                <a:gd name="connsiteY12" fmla="*/ 85725 h 1173956"/>
                <a:gd name="connsiteX13" fmla="*/ 428625 w 973931"/>
                <a:gd name="connsiteY13" fmla="*/ 76200 h 1173956"/>
                <a:gd name="connsiteX14" fmla="*/ 414337 w 973931"/>
                <a:gd name="connsiteY14" fmla="*/ 57150 h 1173956"/>
                <a:gd name="connsiteX15" fmla="*/ 402431 w 973931"/>
                <a:gd name="connsiteY15" fmla="*/ 28575 h 1173956"/>
                <a:gd name="connsiteX16" fmla="*/ 402431 w 973931"/>
                <a:gd name="connsiteY16" fmla="*/ 9525 h 1173956"/>
                <a:gd name="connsiteX17" fmla="*/ 414337 w 973931"/>
                <a:gd name="connsiteY17" fmla="*/ 0 h 1173956"/>
                <a:gd name="connsiteX18" fmla="*/ 435768 w 973931"/>
                <a:gd name="connsiteY18" fmla="*/ 0 h 1173956"/>
                <a:gd name="connsiteX19" fmla="*/ 464343 w 973931"/>
                <a:gd name="connsiteY19" fmla="*/ 4762 h 1173956"/>
                <a:gd name="connsiteX20" fmla="*/ 578643 w 973931"/>
                <a:gd name="connsiteY20" fmla="*/ 40481 h 1173956"/>
                <a:gd name="connsiteX21" fmla="*/ 697706 w 973931"/>
                <a:gd name="connsiteY21" fmla="*/ 88106 h 1173956"/>
                <a:gd name="connsiteX22" fmla="*/ 788193 w 973931"/>
                <a:gd name="connsiteY22" fmla="*/ 130969 h 1173956"/>
                <a:gd name="connsiteX23" fmla="*/ 862012 w 973931"/>
                <a:gd name="connsiteY23" fmla="*/ 171450 h 1173956"/>
                <a:gd name="connsiteX24" fmla="*/ 907256 w 973931"/>
                <a:gd name="connsiteY24" fmla="*/ 204787 h 1173956"/>
                <a:gd name="connsiteX25" fmla="*/ 945356 w 973931"/>
                <a:gd name="connsiteY25" fmla="*/ 238125 h 1173956"/>
                <a:gd name="connsiteX26" fmla="*/ 957262 w 973931"/>
                <a:gd name="connsiteY26" fmla="*/ 252412 h 1173956"/>
                <a:gd name="connsiteX27" fmla="*/ 966787 w 973931"/>
                <a:gd name="connsiteY27" fmla="*/ 269081 h 1173956"/>
                <a:gd name="connsiteX28" fmla="*/ 973931 w 973931"/>
                <a:gd name="connsiteY28" fmla="*/ 285750 h 1173956"/>
                <a:gd name="connsiteX29" fmla="*/ 973931 w 973931"/>
                <a:gd name="connsiteY29" fmla="*/ 307181 h 1173956"/>
                <a:gd name="connsiteX30" fmla="*/ 964406 w 973931"/>
                <a:gd name="connsiteY30" fmla="*/ 333375 h 1173956"/>
                <a:gd name="connsiteX31" fmla="*/ 942975 w 973931"/>
                <a:gd name="connsiteY31" fmla="*/ 359569 h 1173956"/>
                <a:gd name="connsiteX32" fmla="*/ 890587 w 973931"/>
                <a:gd name="connsiteY32" fmla="*/ 400050 h 1173956"/>
                <a:gd name="connsiteX33" fmla="*/ 826293 w 973931"/>
                <a:gd name="connsiteY33" fmla="*/ 447675 h 1173956"/>
                <a:gd name="connsiteX34" fmla="*/ 747712 w 973931"/>
                <a:gd name="connsiteY34" fmla="*/ 514350 h 1173956"/>
                <a:gd name="connsiteX35" fmla="*/ 607218 w 973931"/>
                <a:gd name="connsiteY35" fmla="*/ 633412 h 1173956"/>
                <a:gd name="connsiteX36" fmla="*/ 416718 w 973931"/>
                <a:gd name="connsiteY36" fmla="*/ 819150 h 1173956"/>
                <a:gd name="connsiteX37" fmla="*/ 233362 w 973931"/>
                <a:gd name="connsiteY37" fmla="*/ 1014412 h 1173956"/>
                <a:gd name="connsiteX38" fmla="*/ 85725 w 973931"/>
                <a:gd name="connsiteY38" fmla="*/ 1173956 h 1173956"/>
                <a:gd name="connsiteX39" fmla="*/ 0 w 973931"/>
                <a:gd name="connsiteY39" fmla="*/ 1171575 h 1173956"/>
                <a:gd name="connsiteX40" fmla="*/ 83343 w 973931"/>
                <a:gd name="connsiteY40" fmla="*/ 1042987 h 1173956"/>
                <a:gd name="connsiteX41" fmla="*/ 223837 w 973931"/>
                <a:gd name="connsiteY41" fmla="*/ 842962 h 1173956"/>
                <a:gd name="connsiteX42" fmla="*/ 257175 w 973931"/>
                <a:gd name="connsiteY42" fmla="*/ 795337 h 117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73931" h="1173956">
                  <a:moveTo>
                    <a:pt x="257175" y="795337"/>
                  </a:moveTo>
                  <a:lnTo>
                    <a:pt x="383381" y="607219"/>
                  </a:lnTo>
                  <a:lnTo>
                    <a:pt x="452437" y="497681"/>
                  </a:lnTo>
                  <a:lnTo>
                    <a:pt x="533400" y="359569"/>
                  </a:lnTo>
                  <a:lnTo>
                    <a:pt x="559593" y="311944"/>
                  </a:lnTo>
                  <a:lnTo>
                    <a:pt x="566737" y="288131"/>
                  </a:lnTo>
                  <a:lnTo>
                    <a:pt x="569118" y="266700"/>
                  </a:lnTo>
                  <a:lnTo>
                    <a:pt x="569118" y="242887"/>
                  </a:lnTo>
                  <a:lnTo>
                    <a:pt x="559593" y="202406"/>
                  </a:lnTo>
                  <a:lnTo>
                    <a:pt x="542925" y="178594"/>
                  </a:lnTo>
                  <a:lnTo>
                    <a:pt x="497681" y="130969"/>
                  </a:lnTo>
                  <a:lnTo>
                    <a:pt x="471487" y="104775"/>
                  </a:lnTo>
                  <a:lnTo>
                    <a:pt x="447675" y="85725"/>
                  </a:lnTo>
                  <a:lnTo>
                    <a:pt x="428625" y="76200"/>
                  </a:lnTo>
                  <a:lnTo>
                    <a:pt x="414337" y="57150"/>
                  </a:lnTo>
                  <a:lnTo>
                    <a:pt x="402431" y="28575"/>
                  </a:lnTo>
                  <a:lnTo>
                    <a:pt x="402431" y="9525"/>
                  </a:lnTo>
                  <a:lnTo>
                    <a:pt x="414337" y="0"/>
                  </a:lnTo>
                  <a:lnTo>
                    <a:pt x="435768" y="0"/>
                  </a:lnTo>
                  <a:lnTo>
                    <a:pt x="464343" y="4762"/>
                  </a:lnTo>
                  <a:lnTo>
                    <a:pt x="578643" y="40481"/>
                  </a:lnTo>
                  <a:lnTo>
                    <a:pt x="697706" y="88106"/>
                  </a:lnTo>
                  <a:lnTo>
                    <a:pt x="788193" y="130969"/>
                  </a:lnTo>
                  <a:lnTo>
                    <a:pt x="862012" y="171450"/>
                  </a:lnTo>
                  <a:lnTo>
                    <a:pt x="907256" y="204787"/>
                  </a:lnTo>
                  <a:lnTo>
                    <a:pt x="945356" y="238125"/>
                  </a:lnTo>
                  <a:lnTo>
                    <a:pt x="957262" y="252412"/>
                  </a:lnTo>
                  <a:lnTo>
                    <a:pt x="966787" y="269081"/>
                  </a:lnTo>
                  <a:lnTo>
                    <a:pt x="973931" y="285750"/>
                  </a:lnTo>
                  <a:lnTo>
                    <a:pt x="973931" y="307181"/>
                  </a:lnTo>
                  <a:lnTo>
                    <a:pt x="964406" y="333375"/>
                  </a:lnTo>
                  <a:lnTo>
                    <a:pt x="942975" y="359569"/>
                  </a:lnTo>
                  <a:lnTo>
                    <a:pt x="890587" y="400050"/>
                  </a:lnTo>
                  <a:lnTo>
                    <a:pt x="826293" y="447675"/>
                  </a:lnTo>
                  <a:lnTo>
                    <a:pt x="747712" y="514350"/>
                  </a:lnTo>
                  <a:lnTo>
                    <a:pt x="607218" y="633412"/>
                  </a:lnTo>
                  <a:lnTo>
                    <a:pt x="416718" y="819150"/>
                  </a:lnTo>
                  <a:lnTo>
                    <a:pt x="233362" y="1014412"/>
                  </a:lnTo>
                  <a:lnTo>
                    <a:pt x="85725" y="1173956"/>
                  </a:lnTo>
                  <a:lnTo>
                    <a:pt x="0" y="1171575"/>
                  </a:lnTo>
                  <a:lnTo>
                    <a:pt x="83343" y="1042987"/>
                  </a:lnTo>
                  <a:lnTo>
                    <a:pt x="223837" y="842962"/>
                  </a:lnTo>
                  <a:lnTo>
                    <a:pt x="257175" y="795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EEB4E1F1-1C5D-154D-899D-336998524678}"/>
                </a:ext>
              </a:extLst>
            </p:cNvPr>
            <p:cNvSpPr/>
            <p:nvPr/>
          </p:nvSpPr>
          <p:spPr>
            <a:xfrm>
              <a:off x="5956300" y="2914650"/>
              <a:ext cx="882650" cy="773113"/>
            </a:xfrm>
            <a:custGeom>
              <a:avLst/>
              <a:gdLst>
                <a:gd name="connsiteX0" fmla="*/ 342900 w 883444"/>
                <a:gd name="connsiteY0" fmla="*/ 616744 h 773906"/>
                <a:gd name="connsiteX1" fmla="*/ 559594 w 883444"/>
                <a:gd name="connsiteY1" fmla="*/ 509588 h 773906"/>
                <a:gd name="connsiteX2" fmla="*/ 611982 w 883444"/>
                <a:gd name="connsiteY2" fmla="*/ 488156 h 773906"/>
                <a:gd name="connsiteX3" fmla="*/ 711994 w 883444"/>
                <a:gd name="connsiteY3" fmla="*/ 428625 h 773906"/>
                <a:gd name="connsiteX4" fmla="*/ 790575 w 883444"/>
                <a:gd name="connsiteY4" fmla="*/ 385763 h 773906"/>
                <a:gd name="connsiteX5" fmla="*/ 859632 w 883444"/>
                <a:gd name="connsiteY5" fmla="*/ 347663 h 773906"/>
                <a:gd name="connsiteX6" fmla="*/ 878682 w 883444"/>
                <a:gd name="connsiteY6" fmla="*/ 328613 h 773906"/>
                <a:gd name="connsiteX7" fmla="*/ 883444 w 883444"/>
                <a:gd name="connsiteY7" fmla="*/ 311944 h 773906"/>
                <a:gd name="connsiteX8" fmla="*/ 873919 w 883444"/>
                <a:gd name="connsiteY8" fmla="*/ 280988 h 773906"/>
                <a:gd name="connsiteX9" fmla="*/ 847725 w 883444"/>
                <a:gd name="connsiteY9" fmla="*/ 235744 h 773906"/>
                <a:gd name="connsiteX10" fmla="*/ 812007 w 883444"/>
                <a:gd name="connsiteY10" fmla="*/ 192881 h 773906"/>
                <a:gd name="connsiteX11" fmla="*/ 788194 w 883444"/>
                <a:gd name="connsiteY11" fmla="*/ 171450 h 773906"/>
                <a:gd name="connsiteX12" fmla="*/ 714375 w 883444"/>
                <a:gd name="connsiteY12" fmla="*/ 121444 h 773906"/>
                <a:gd name="connsiteX13" fmla="*/ 650082 w 883444"/>
                <a:gd name="connsiteY13" fmla="*/ 85725 h 773906"/>
                <a:gd name="connsiteX14" fmla="*/ 573882 w 883444"/>
                <a:gd name="connsiteY14" fmla="*/ 47625 h 773906"/>
                <a:gd name="connsiteX15" fmla="*/ 483394 w 883444"/>
                <a:gd name="connsiteY15" fmla="*/ 14288 h 773906"/>
                <a:gd name="connsiteX16" fmla="*/ 416719 w 883444"/>
                <a:gd name="connsiteY16" fmla="*/ 0 h 773906"/>
                <a:gd name="connsiteX17" fmla="*/ 390525 w 883444"/>
                <a:gd name="connsiteY17" fmla="*/ 0 h 773906"/>
                <a:gd name="connsiteX18" fmla="*/ 373857 w 883444"/>
                <a:gd name="connsiteY18" fmla="*/ 4763 h 773906"/>
                <a:gd name="connsiteX19" fmla="*/ 371475 w 883444"/>
                <a:gd name="connsiteY19" fmla="*/ 16669 h 773906"/>
                <a:gd name="connsiteX20" fmla="*/ 373857 w 883444"/>
                <a:gd name="connsiteY20" fmla="*/ 33338 h 773906"/>
                <a:gd name="connsiteX21" fmla="*/ 397669 w 883444"/>
                <a:gd name="connsiteY21" fmla="*/ 64294 h 773906"/>
                <a:gd name="connsiteX22" fmla="*/ 433388 w 883444"/>
                <a:gd name="connsiteY22" fmla="*/ 104775 h 773906"/>
                <a:gd name="connsiteX23" fmla="*/ 447675 w 883444"/>
                <a:gd name="connsiteY23" fmla="*/ 126206 h 773906"/>
                <a:gd name="connsiteX24" fmla="*/ 457200 w 883444"/>
                <a:gd name="connsiteY24" fmla="*/ 154781 h 773906"/>
                <a:gd name="connsiteX25" fmla="*/ 457200 w 883444"/>
                <a:gd name="connsiteY25" fmla="*/ 180975 h 773906"/>
                <a:gd name="connsiteX26" fmla="*/ 445294 w 883444"/>
                <a:gd name="connsiteY26" fmla="*/ 216694 h 773906"/>
                <a:gd name="connsiteX27" fmla="*/ 390525 w 883444"/>
                <a:gd name="connsiteY27" fmla="*/ 304800 h 773906"/>
                <a:gd name="connsiteX28" fmla="*/ 307182 w 883444"/>
                <a:gd name="connsiteY28" fmla="*/ 421481 h 773906"/>
                <a:gd name="connsiteX29" fmla="*/ 216694 w 883444"/>
                <a:gd name="connsiteY29" fmla="*/ 528638 h 773906"/>
                <a:gd name="connsiteX30" fmla="*/ 90488 w 883444"/>
                <a:gd name="connsiteY30" fmla="*/ 654844 h 773906"/>
                <a:gd name="connsiteX31" fmla="*/ 21432 w 883444"/>
                <a:gd name="connsiteY31" fmla="*/ 716756 h 773906"/>
                <a:gd name="connsiteX32" fmla="*/ 9525 w 883444"/>
                <a:gd name="connsiteY32" fmla="*/ 733425 h 773906"/>
                <a:gd name="connsiteX33" fmla="*/ 0 w 883444"/>
                <a:gd name="connsiteY33" fmla="*/ 750094 h 773906"/>
                <a:gd name="connsiteX34" fmla="*/ 2382 w 883444"/>
                <a:gd name="connsiteY34" fmla="*/ 764381 h 773906"/>
                <a:gd name="connsiteX35" fmla="*/ 9525 w 883444"/>
                <a:gd name="connsiteY35" fmla="*/ 771525 h 773906"/>
                <a:gd name="connsiteX36" fmla="*/ 21432 w 883444"/>
                <a:gd name="connsiteY36" fmla="*/ 773906 h 773906"/>
                <a:gd name="connsiteX37" fmla="*/ 59532 w 883444"/>
                <a:gd name="connsiteY37" fmla="*/ 762000 h 773906"/>
                <a:gd name="connsiteX38" fmla="*/ 176213 w 883444"/>
                <a:gd name="connsiteY38" fmla="*/ 700088 h 773906"/>
                <a:gd name="connsiteX39" fmla="*/ 342900 w 883444"/>
                <a:gd name="connsiteY39" fmla="*/ 616744 h 77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83444" h="773906">
                  <a:moveTo>
                    <a:pt x="342900" y="616744"/>
                  </a:moveTo>
                  <a:lnTo>
                    <a:pt x="559594" y="509588"/>
                  </a:lnTo>
                  <a:lnTo>
                    <a:pt x="611982" y="488156"/>
                  </a:lnTo>
                  <a:lnTo>
                    <a:pt x="711994" y="428625"/>
                  </a:lnTo>
                  <a:lnTo>
                    <a:pt x="790575" y="385763"/>
                  </a:lnTo>
                  <a:lnTo>
                    <a:pt x="859632" y="347663"/>
                  </a:lnTo>
                  <a:lnTo>
                    <a:pt x="878682" y="328613"/>
                  </a:lnTo>
                  <a:lnTo>
                    <a:pt x="883444" y="311944"/>
                  </a:lnTo>
                  <a:lnTo>
                    <a:pt x="873919" y="280988"/>
                  </a:lnTo>
                  <a:lnTo>
                    <a:pt x="847725" y="235744"/>
                  </a:lnTo>
                  <a:lnTo>
                    <a:pt x="812007" y="192881"/>
                  </a:lnTo>
                  <a:lnTo>
                    <a:pt x="788194" y="171450"/>
                  </a:lnTo>
                  <a:lnTo>
                    <a:pt x="714375" y="121444"/>
                  </a:lnTo>
                  <a:lnTo>
                    <a:pt x="650082" y="85725"/>
                  </a:lnTo>
                  <a:lnTo>
                    <a:pt x="573882" y="47625"/>
                  </a:lnTo>
                  <a:lnTo>
                    <a:pt x="483394" y="14288"/>
                  </a:lnTo>
                  <a:lnTo>
                    <a:pt x="416719" y="0"/>
                  </a:lnTo>
                  <a:lnTo>
                    <a:pt x="390525" y="0"/>
                  </a:lnTo>
                  <a:lnTo>
                    <a:pt x="373857" y="4763"/>
                  </a:lnTo>
                  <a:lnTo>
                    <a:pt x="371475" y="16669"/>
                  </a:lnTo>
                  <a:lnTo>
                    <a:pt x="373857" y="33338"/>
                  </a:lnTo>
                  <a:lnTo>
                    <a:pt x="397669" y="64294"/>
                  </a:lnTo>
                  <a:lnTo>
                    <a:pt x="433388" y="104775"/>
                  </a:lnTo>
                  <a:lnTo>
                    <a:pt x="447675" y="126206"/>
                  </a:lnTo>
                  <a:lnTo>
                    <a:pt x="457200" y="154781"/>
                  </a:lnTo>
                  <a:lnTo>
                    <a:pt x="457200" y="180975"/>
                  </a:lnTo>
                  <a:lnTo>
                    <a:pt x="445294" y="216694"/>
                  </a:lnTo>
                  <a:lnTo>
                    <a:pt x="390525" y="304800"/>
                  </a:lnTo>
                  <a:lnTo>
                    <a:pt x="307182" y="421481"/>
                  </a:lnTo>
                  <a:lnTo>
                    <a:pt x="216694" y="528638"/>
                  </a:lnTo>
                  <a:lnTo>
                    <a:pt x="90488" y="654844"/>
                  </a:lnTo>
                  <a:lnTo>
                    <a:pt x="21432" y="716756"/>
                  </a:lnTo>
                  <a:lnTo>
                    <a:pt x="9525" y="733425"/>
                  </a:lnTo>
                  <a:lnTo>
                    <a:pt x="0" y="750094"/>
                  </a:lnTo>
                  <a:lnTo>
                    <a:pt x="2382" y="764381"/>
                  </a:lnTo>
                  <a:lnTo>
                    <a:pt x="9525" y="771525"/>
                  </a:lnTo>
                  <a:lnTo>
                    <a:pt x="21432" y="773906"/>
                  </a:lnTo>
                  <a:lnTo>
                    <a:pt x="59532" y="762000"/>
                  </a:lnTo>
                  <a:lnTo>
                    <a:pt x="176213" y="700088"/>
                  </a:lnTo>
                  <a:lnTo>
                    <a:pt x="342900" y="616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3">
              <a:extLst>
                <a:ext uri="{FF2B5EF4-FFF2-40B4-BE49-F238E27FC236}">
                  <a16:creationId xmlns:a16="http://schemas.microsoft.com/office/drawing/2014/main" id="{9878E749-FE26-0D41-997A-9367F324C7A0}"/>
                </a:ext>
              </a:extLst>
            </p:cNvPr>
            <p:cNvSpPr/>
            <p:nvPr/>
          </p:nvSpPr>
          <p:spPr>
            <a:xfrm>
              <a:off x="3592513" y="2028825"/>
              <a:ext cx="636587" cy="1084263"/>
            </a:xfrm>
            <a:custGeom>
              <a:avLst/>
              <a:gdLst>
                <a:gd name="connsiteX0" fmla="*/ 223838 w 635794"/>
                <a:gd name="connsiteY0" fmla="*/ 254794 h 1083469"/>
                <a:gd name="connsiteX1" fmla="*/ 254794 w 635794"/>
                <a:gd name="connsiteY1" fmla="*/ 111919 h 1083469"/>
                <a:gd name="connsiteX2" fmla="*/ 264319 w 635794"/>
                <a:gd name="connsiteY2" fmla="*/ 50006 h 1083469"/>
                <a:gd name="connsiteX3" fmla="*/ 261938 w 635794"/>
                <a:gd name="connsiteY3" fmla="*/ 30956 h 1083469"/>
                <a:gd name="connsiteX4" fmla="*/ 242888 w 635794"/>
                <a:gd name="connsiteY4" fmla="*/ 0 h 1083469"/>
                <a:gd name="connsiteX5" fmla="*/ 635794 w 635794"/>
                <a:gd name="connsiteY5" fmla="*/ 59531 h 1083469"/>
                <a:gd name="connsiteX6" fmla="*/ 600075 w 635794"/>
                <a:gd name="connsiteY6" fmla="*/ 97631 h 1083469"/>
                <a:gd name="connsiteX7" fmla="*/ 566738 w 635794"/>
                <a:gd name="connsiteY7" fmla="*/ 135731 h 1083469"/>
                <a:gd name="connsiteX8" fmla="*/ 528638 w 635794"/>
                <a:gd name="connsiteY8" fmla="*/ 190500 h 1083469"/>
                <a:gd name="connsiteX9" fmla="*/ 488157 w 635794"/>
                <a:gd name="connsiteY9" fmla="*/ 269081 h 1083469"/>
                <a:gd name="connsiteX10" fmla="*/ 402432 w 635794"/>
                <a:gd name="connsiteY10" fmla="*/ 423863 h 1083469"/>
                <a:gd name="connsiteX11" fmla="*/ 273844 w 635794"/>
                <a:gd name="connsiteY11" fmla="*/ 657225 h 1083469"/>
                <a:gd name="connsiteX12" fmla="*/ 157163 w 635794"/>
                <a:gd name="connsiteY12" fmla="*/ 873919 h 1083469"/>
                <a:gd name="connsiteX13" fmla="*/ 69057 w 635794"/>
                <a:gd name="connsiteY13" fmla="*/ 1040606 h 1083469"/>
                <a:gd name="connsiteX14" fmla="*/ 50007 w 635794"/>
                <a:gd name="connsiteY14" fmla="*/ 1066800 h 1083469"/>
                <a:gd name="connsiteX15" fmla="*/ 9525 w 635794"/>
                <a:gd name="connsiteY15" fmla="*/ 1083469 h 1083469"/>
                <a:gd name="connsiteX16" fmla="*/ 0 w 635794"/>
                <a:gd name="connsiteY16" fmla="*/ 1059656 h 1083469"/>
                <a:gd name="connsiteX17" fmla="*/ 2382 w 635794"/>
                <a:gd name="connsiteY17" fmla="*/ 1016794 h 1083469"/>
                <a:gd name="connsiteX18" fmla="*/ 11907 w 635794"/>
                <a:gd name="connsiteY18" fmla="*/ 973931 h 1083469"/>
                <a:gd name="connsiteX19" fmla="*/ 42863 w 635794"/>
                <a:gd name="connsiteY19" fmla="*/ 885825 h 1083469"/>
                <a:gd name="connsiteX20" fmla="*/ 85725 w 635794"/>
                <a:gd name="connsiteY20" fmla="*/ 752475 h 1083469"/>
                <a:gd name="connsiteX21" fmla="*/ 138113 w 635794"/>
                <a:gd name="connsiteY21" fmla="*/ 581025 h 1083469"/>
                <a:gd name="connsiteX22" fmla="*/ 178594 w 635794"/>
                <a:gd name="connsiteY22" fmla="*/ 438150 h 1083469"/>
                <a:gd name="connsiteX23" fmla="*/ 223838 w 635794"/>
                <a:gd name="connsiteY23" fmla="*/ 254794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35794" h="1083469">
                  <a:moveTo>
                    <a:pt x="223838" y="254794"/>
                  </a:moveTo>
                  <a:lnTo>
                    <a:pt x="254794" y="111919"/>
                  </a:lnTo>
                  <a:lnTo>
                    <a:pt x="264319" y="50006"/>
                  </a:lnTo>
                  <a:lnTo>
                    <a:pt x="261938" y="30956"/>
                  </a:lnTo>
                  <a:lnTo>
                    <a:pt x="242888" y="0"/>
                  </a:lnTo>
                  <a:lnTo>
                    <a:pt x="635794" y="59531"/>
                  </a:lnTo>
                  <a:lnTo>
                    <a:pt x="600075" y="97631"/>
                  </a:lnTo>
                  <a:lnTo>
                    <a:pt x="566738" y="135731"/>
                  </a:lnTo>
                  <a:lnTo>
                    <a:pt x="528638" y="190500"/>
                  </a:lnTo>
                  <a:lnTo>
                    <a:pt x="488157" y="269081"/>
                  </a:lnTo>
                  <a:lnTo>
                    <a:pt x="402432" y="423863"/>
                  </a:lnTo>
                  <a:lnTo>
                    <a:pt x="273844" y="657225"/>
                  </a:lnTo>
                  <a:lnTo>
                    <a:pt x="157163" y="873919"/>
                  </a:lnTo>
                  <a:lnTo>
                    <a:pt x="69057" y="1040606"/>
                  </a:lnTo>
                  <a:lnTo>
                    <a:pt x="50007" y="1066800"/>
                  </a:lnTo>
                  <a:lnTo>
                    <a:pt x="9525" y="1083469"/>
                  </a:lnTo>
                  <a:lnTo>
                    <a:pt x="0" y="1059656"/>
                  </a:lnTo>
                  <a:lnTo>
                    <a:pt x="2382" y="1016794"/>
                  </a:lnTo>
                  <a:lnTo>
                    <a:pt x="11907" y="973931"/>
                  </a:lnTo>
                  <a:lnTo>
                    <a:pt x="42863" y="885825"/>
                  </a:lnTo>
                  <a:lnTo>
                    <a:pt x="85725" y="752475"/>
                  </a:lnTo>
                  <a:lnTo>
                    <a:pt x="138113" y="581025"/>
                  </a:lnTo>
                  <a:lnTo>
                    <a:pt x="178594" y="438150"/>
                  </a:lnTo>
                  <a:lnTo>
                    <a:pt x="223838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4">
              <a:extLst>
                <a:ext uri="{FF2B5EF4-FFF2-40B4-BE49-F238E27FC236}">
                  <a16:creationId xmlns:a16="http://schemas.microsoft.com/office/drawing/2014/main" id="{A39D6531-A1A8-1248-BD70-9771D446D5B8}"/>
                </a:ext>
              </a:extLst>
            </p:cNvPr>
            <p:cNvSpPr/>
            <p:nvPr/>
          </p:nvSpPr>
          <p:spPr>
            <a:xfrm>
              <a:off x="3592513" y="3038475"/>
              <a:ext cx="438150" cy="960438"/>
            </a:xfrm>
            <a:custGeom>
              <a:avLst/>
              <a:gdLst>
                <a:gd name="connsiteX0" fmla="*/ 278607 w 438150"/>
                <a:gd name="connsiteY0" fmla="*/ 311944 h 959644"/>
                <a:gd name="connsiteX1" fmla="*/ 209550 w 438150"/>
                <a:gd name="connsiteY1" fmla="*/ 197644 h 959644"/>
                <a:gd name="connsiteX2" fmla="*/ 123825 w 438150"/>
                <a:gd name="connsiteY2" fmla="*/ 73819 h 959644"/>
                <a:gd name="connsiteX3" fmla="*/ 71438 w 438150"/>
                <a:gd name="connsiteY3" fmla="*/ 0 h 959644"/>
                <a:gd name="connsiteX4" fmla="*/ 4763 w 438150"/>
                <a:gd name="connsiteY4" fmla="*/ 7144 h 959644"/>
                <a:gd name="connsiteX5" fmla="*/ 0 w 438150"/>
                <a:gd name="connsiteY5" fmla="*/ 52388 h 959644"/>
                <a:gd name="connsiteX6" fmla="*/ 7144 w 438150"/>
                <a:gd name="connsiteY6" fmla="*/ 90488 h 959644"/>
                <a:gd name="connsiteX7" fmla="*/ 30957 w 438150"/>
                <a:gd name="connsiteY7" fmla="*/ 142875 h 959644"/>
                <a:gd name="connsiteX8" fmla="*/ 54769 w 438150"/>
                <a:gd name="connsiteY8" fmla="*/ 195263 h 959644"/>
                <a:gd name="connsiteX9" fmla="*/ 80963 w 438150"/>
                <a:gd name="connsiteY9" fmla="*/ 261938 h 959644"/>
                <a:gd name="connsiteX10" fmla="*/ 104775 w 438150"/>
                <a:gd name="connsiteY10" fmla="*/ 328613 h 959644"/>
                <a:gd name="connsiteX11" fmla="*/ 128588 w 438150"/>
                <a:gd name="connsiteY11" fmla="*/ 392906 h 959644"/>
                <a:gd name="connsiteX12" fmla="*/ 154782 w 438150"/>
                <a:gd name="connsiteY12" fmla="*/ 478631 h 959644"/>
                <a:gd name="connsiteX13" fmla="*/ 166688 w 438150"/>
                <a:gd name="connsiteY13" fmla="*/ 531019 h 959644"/>
                <a:gd name="connsiteX14" fmla="*/ 178594 w 438150"/>
                <a:gd name="connsiteY14" fmla="*/ 588169 h 959644"/>
                <a:gd name="connsiteX15" fmla="*/ 185738 w 438150"/>
                <a:gd name="connsiteY15" fmla="*/ 650081 h 959644"/>
                <a:gd name="connsiteX16" fmla="*/ 192882 w 438150"/>
                <a:gd name="connsiteY16" fmla="*/ 735806 h 959644"/>
                <a:gd name="connsiteX17" fmla="*/ 195263 w 438150"/>
                <a:gd name="connsiteY17" fmla="*/ 833438 h 959644"/>
                <a:gd name="connsiteX18" fmla="*/ 435769 w 438150"/>
                <a:gd name="connsiteY18" fmla="*/ 959644 h 959644"/>
                <a:gd name="connsiteX19" fmla="*/ 438150 w 438150"/>
                <a:gd name="connsiteY19" fmla="*/ 890588 h 959644"/>
                <a:gd name="connsiteX20" fmla="*/ 435769 w 438150"/>
                <a:gd name="connsiteY20" fmla="*/ 816769 h 959644"/>
                <a:gd name="connsiteX21" fmla="*/ 428625 w 438150"/>
                <a:gd name="connsiteY21" fmla="*/ 742950 h 959644"/>
                <a:gd name="connsiteX22" fmla="*/ 421482 w 438150"/>
                <a:gd name="connsiteY22" fmla="*/ 681038 h 959644"/>
                <a:gd name="connsiteX23" fmla="*/ 411957 w 438150"/>
                <a:gd name="connsiteY23" fmla="*/ 619125 h 959644"/>
                <a:gd name="connsiteX24" fmla="*/ 390525 w 438150"/>
                <a:gd name="connsiteY24" fmla="*/ 535781 h 959644"/>
                <a:gd name="connsiteX25" fmla="*/ 366713 w 438150"/>
                <a:gd name="connsiteY25" fmla="*/ 473869 h 959644"/>
                <a:gd name="connsiteX26" fmla="*/ 333375 w 438150"/>
                <a:gd name="connsiteY26" fmla="*/ 402431 h 959644"/>
                <a:gd name="connsiteX27" fmla="*/ 278607 w 438150"/>
                <a:gd name="connsiteY27" fmla="*/ 311944 h 959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38150" h="959644">
                  <a:moveTo>
                    <a:pt x="278607" y="311944"/>
                  </a:moveTo>
                  <a:lnTo>
                    <a:pt x="209550" y="197644"/>
                  </a:lnTo>
                  <a:lnTo>
                    <a:pt x="123825" y="73819"/>
                  </a:lnTo>
                  <a:lnTo>
                    <a:pt x="71438" y="0"/>
                  </a:lnTo>
                  <a:lnTo>
                    <a:pt x="4763" y="7144"/>
                  </a:lnTo>
                  <a:lnTo>
                    <a:pt x="0" y="52388"/>
                  </a:lnTo>
                  <a:lnTo>
                    <a:pt x="7144" y="90488"/>
                  </a:lnTo>
                  <a:lnTo>
                    <a:pt x="30957" y="142875"/>
                  </a:lnTo>
                  <a:lnTo>
                    <a:pt x="54769" y="195263"/>
                  </a:lnTo>
                  <a:lnTo>
                    <a:pt x="80963" y="261938"/>
                  </a:lnTo>
                  <a:lnTo>
                    <a:pt x="104775" y="328613"/>
                  </a:lnTo>
                  <a:lnTo>
                    <a:pt x="128588" y="392906"/>
                  </a:lnTo>
                  <a:lnTo>
                    <a:pt x="154782" y="478631"/>
                  </a:lnTo>
                  <a:lnTo>
                    <a:pt x="166688" y="531019"/>
                  </a:lnTo>
                  <a:lnTo>
                    <a:pt x="178594" y="588169"/>
                  </a:lnTo>
                  <a:lnTo>
                    <a:pt x="185738" y="650081"/>
                  </a:lnTo>
                  <a:lnTo>
                    <a:pt x="192882" y="735806"/>
                  </a:lnTo>
                  <a:cubicBezTo>
                    <a:pt x="193676" y="768350"/>
                    <a:pt x="194469" y="800894"/>
                    <a:pt x="195263" y="833438"/>
                  </a:cubicBezTo>
                  <a:lnTo>
                    <a:pt x="435769" y="959644"/>
                  </a:lnTo>
                  <a:cubicBezTo>
                    <a:pt x="436563" y="936625"/>
                    <a:pt x="437356" y="913607"/>
                    <a:pt x="438150" y="890588"/>
                  </a:cubicBezTo>
                  <a:cubicBezTo>
                    <a:pt x="437356" y="865982"/>
                    <a:pt x="436563" y="841375"/>
                    <a:pt x="435769" y="816769"/>
                  </a:cubicBezTo>
                  <a:lnTo>
                    <a:pt x="428625" y="742950"/>
                  </a:lnTo>
                  <a:lnTo>
                    <a:pt x="421482" y="681038"/>
                  </a:lnTo>
                  <a:lnTo>
                    <a:pt x="411957" y="619125"/>
                  </a:lnTo>
                  <a:lnTo>
                    <a:pt x="390525" y="535781"/>
                  </a:lnTo>
                  <a:lnTo>
                    <a:pt x="366713" y="473869"/>
                  </a:lnTo>
                  <a:lnTo>
                    <a:pt x="333375" y="402431"/>
                  </a:lnTo>
                  <a:lnTo>
                    <a:pt x="278607" y="3119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5">
              <a:extLst>
                <a:ext uri="{FF2B5EF4-FFF2-40B4-BE49-F238E27FC236}">
                  <a16:creationId xmlns:a16="http://schemas.microsoft.com/office/drawing/2014/main" id="{7585A9CA-B511-8F49-A8B8-1E7DDE9B8400}"/>
                </a:ext>
              </a:extLst>
            </p:cNvPr>
            <p:cNvSpPr/>
            <p:nvPr/>
          </p:nvSpPr>
          <p:spPr>
            <a:xfrm>
              <a:off x="3543300" y="3808413"/>
              <a:ext cx="485775" cy="869950"/>
            </a:xfrm>
            <a:custGeom>
              <a:avLst/>
              <a:gdLst>
                <a:gd name="connsiteX0" fmla="*/ 233363 w 485775"/>
                <a:gd name="connsiteY0" fmla="*/ 233362 h 871537"/>
                <a:gd name="connsiteX1" fmla="*/ 242888 w 485775"/>
                <a:gd name="connsiteY1" fmla="*/ 145256 h 871537"/>
                <a:gd name="connsiteX2" fmla="*/ 245269 w 485775"/>
                <a:gd name="connsiteY2" fmla="*/ 104775 h 871537"/>
                <a:gd name="connsiteX3" fmla="*/ 245269 w 485775"/>
                <a:gd name="connsiteY3" fmla="*/ 59531 h 871537"/>
                <a:gd name="connsiteX4" fmla="*/ 245269 w 485775"/>
                <a:gd name="connsiteY4" fmla="*/ 0 h 871537"/>
                <a:gd name="connsiteX5" fmla="*/ 485775 w 485775"/>
                <a:gd name="connsiteY5" fmla="*/ 107156 h 871537"/>
                <a:gd name="connsiteX6" fmla="*/ 483394 w 485775"/>
                <a:gd name="connsiteY6" fmla="*/ 188119 h 871537"/>
                <a:gd name="connsiteX7" fmla="*/ 478631 w 485775"/>
                <a:gd name="connsiteY7" fmla="*/ 259556 h 871537"/>
                <a:gd name="connsiteX8" fmla="*/ 464344 w 485775"/>
                <a:gd name="connsiteY8" fmla="*/ 340519 h 871537"/>
                <a:gd name="connsiteX9" fmla="*/ 438150 w 485775"/>
                <a:gd name="connsiteY9" fmla="*/ 433387 h 871537"/>
                <a:gd name="connsiteX10" fmla="*/ 409575 w 485775"/>
                <a:gd name="connsiteY10" fmla="*/ 516731 h 871537"/>
                <a:gd name="connsiteX11" fmla="*/ 383381 w 485775"/>
                <a:gd name="connsiteY11" fmla="*/ 583406 h 871537"/>
                <a:gd name="connsiteX12" fmla="*/ 366713 w 485775"/>
                <a:gd name="connsiteY12" fmla="*/ 614362 h 871537"/>
                <a:gd name="connsiteX13" fmla="*/ 338138 w 485775"/>
                <a:gd name="connsiteY13" fmla="*/ 657225 h 871537"/>
                <a:gd name="connsiteX14" fmla="*/ 304800 w 485775"/>
                <a:gd name="connsiteY14" fmla="*/ 702469 h 871537"/>
                <a:gd name="connsiteX15" fmla="*/ 271463 w 485775"/>
                <a:gd name="connsiteY15" fmla="*/ 738187 h 871537"/>
                <a:gd name="connsiteX16" fmla="*/ 226219 w 485775"/>
                <a:gd name="connsiteY16" fmla="*/ 781050 h 871537"/>
                <a:gd name="connsiteX17" fmla="*/ 185738 w 485775"/>
                <a:gd name="connsiteY17" fmla="*/ 809625 h 871537"/>
                <a:gd name="connsiteX18" fmla="*/ 147638 w 485775"/>
                <a:gd name="connsiteY18" fmla="*/ 831056 h 871537"/>
                <a:gd name="connsiteX19" fmla="*/ 102394 w 485775"/>
                <a:gd name="connsiteY19" fmla="*/ 852487 h 871537"/>
                <a:gd name="connsiteX20" fmla="*/ 57150 w 485775"/>
                <a:gd name="connsiteY20" fmla="*/ 869156 h 871537"/>
                <a:gd name="connsiteX21" fmla="*/ 38100 w 485775"/>
                <a:gd name="connsiteY21" fmla="*/ 871537 h 871537"/>
                <a:gd name="connsiteX22" fmla="*/ 21431 w 485775"/>
                <a:gd name="connsiteY22" fmla="*/ 866775 h 871537"/>
                <a:gd name="connsiteX23" fmla="*/ 9525 w 485775"/>
                <a:gd name="connsiteY23" fmla="*/ 852487 h 871537"/>
                <a:gd name="connsiteX24" fmla="*/ 0 w 485775"/>
                <a:gd name="connsiteY24" fmla="*/ 823912 h 871537"/>
                <a:gd name="connsiteX25" fmla="*/ 164306 w 485775"/>
                <a:gd name="connsiteY25" fmla="*/ 447675 h 871537"/>
                <a:gd name="connsiteX26" fmla="*/ 176213 w 485775"/>
                <a:gd name="connsiteY26" fmla="*/ 421481 h 871537"/>
                <a:gd name="connsiteX27" fmla="*/ 200025 w 485775"/>
                <a:gd name="connsiteY27" fmla="*/ 369094 h 871537"/>
                <a:gd name="connsiteX28" fmla="*/ 216694 w 485775"/>
                <a:gd name="connsiteY28" fmla="*/ 321469 h 871537"/>
                <a:gd name="connsiteX29" fmla="*/ 233363 w 485775"/>
                <a:gd name="connsiteY29" fmla="*/ 233362 h 87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85775" h="871537">
                  <a:moveTo>
                    <a:pt x="233363" y="233362"/>
                  </a:moveTo>
                  <a:lnTo>
                    <a:pt x="242888" y="145256"/>
                  </a:lnTo>
                  <a:lnTo>
                    <a:pt x="245269" y="104775"/>
                  </a:lnTo>
                  <a:lnTo>
                    <a:pt x="245269" y="59531"/>
                  </a:lnTo>
                  <a:lnTo>
                    <a:pt x="245269" y="0"/>
                  </a:lnTo>
                  <a:lnTo>
                    <a:pt x="485775" y="107156"/>
                  </a:lnTo>
                  <a:cubicBezTo>
                    <a:pt x="484981" y="134144"/>
                    <a:pt x="484188" y="161131"/>
                    <a:pt x="483394" y="188119"/>
                  </a:cubicBezTo>
                  <a:lnTo>
                    <a:pt x="478631" y="259556"/>
                  </a:lnTo>
                  <a:lnTo>
                    <a:pt x="464344" y="340519"/>
                  </a:lnTo>
                  <a:lnTo>
                    <a:pt x="438150" y="433387"/>
                  </a:lnTo>
                  <a:lnTo>
                    <a:pt x="409575" y="516731"/>
                  </a:lnTo>
                  <a:lnTo>
                    <a:pt x="383381" y="583406"/>
                  </a:lnTo>
                  <a:lnTo>
                    <a:pt x="366713" y="614362"/>
                  </a:lnTo>
                  <a:lnTo>
                    <a:pt x="338138" y="657225"/>
                  </a:lnTo>
                  <a:lnTo>
                    <a:pt x="304800" y="702469"/>
                  </a:lnTo>
                  <a:lnTo>
                    <a:pt x="271463" y="738187"/>
                  </a:lnTo>
                  <a:lnTo>
                    <a:pt x="226219" y="781050"/>
                  </a:lnTo>
                  <a:lnTo>
                    <a:pt x="185738" y="809625"/>
                  </a:lnTo>
                  <a:lnTo>
                    <a:pt x="147638" y="831056"/>
                  </a:lnTo>
                  <a:lnTo>
                    <a:pt x="102394" y="852487"/>
                  </a:lnTo>
                  <a:lnTo>
                    <a:pt x="57150" y="869156"/>
                  </a:lnTo>
                  <a:lnTo>
                    <a:pt x="38100" y="871537"/>
                  </a:lnTo>
                  <a:lnTo>
                    <a:pt x="21431" y="866775"/>
                  </a:lnTo>
                  <a:lnTo>
                    <a:pt x="9525" y="852487"/>
                  </a:lnTo>
                  <a:lnTo>
                    <a:pt x="0" y="823912"/>
                  </a:lnTo>
                  <a:lnTo>
                    <a:pt x="164306" y="447675"/>
                  </a:lnTo>
                  <a:lnTo>
                    <a:pt x="176213" y="421481"/>
                  </a:lnTo>
                  <a:lnTo>
                    <a:pt x="200025" y="369094"/>
                  </a:lnTo>
                  <a:lnTo>
                    <a:pt x="216694" y="321469"/>
                  </a:lnTo>
                  <a:lnTo>
                    <a:pt x="233363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8448307E-2461-4045-A5FD-9830BC6AC706}"/>
                </a:ext>
              </a:extLst>
            </p:cNvPr>
            <p:cNvSpPr/>
            <p:nvPr/>
          </p:nvSpPr>
          <p:spPr>
            <a:xfrm>
              <a:off x="3209925" y="4167188"/>
              <a:ext cx="541338" cy="508000"/>
            </a:xfrm>
            <a:custGeom>
              <a:avLst/>
              <a:gdLst>
                <a:gd name="connsiteX0" fmla="*/ 178594 w 540544"/>
                <a:gd name="connsiteY0" fmla="*/ 95250 h 507206"/>
                <a:gd name="connsiteX1" fmla="*/ 278606 w 540544"/>
                <a:gd name="connsiteY1" fmla="*/ 116681 h 507206"/>
                <a:gd name="connsiteX2" fmla="*/ 350044 w 540544"/>
                <a:gd name="connsiteY2" fmla="*/ 133350 h 507206"/>
                <a:gd name="connsiteX3" fmla="*/ 388144 w 540544"/>
                <a:gd name="connsiteY3" fmla="*/ 138112 h 507206"/>
                <a:gd name="connsiteX4" fmla="*/ 409575 w 540544"/>
                <a:gd name="connsiteY4" fmla="*/ 138112 h 507206"/>
                <a:gd name="connsiteX5" fmla="*/ 450056 w 540544"/>
                <a:gd name="connsiteY5" fmla="*/ 130968 h 507206"/>
                <a:gd name="connsiteX6" fmla="*/ 478631 w 540544"/>
                <a:gd name="connsiteY6" fmla="*/ 114300 h 507206"/>
                <a:gd name="connsiteX7" fmla="*/ 502444 w 540544"/>
                <a:gd name="connsiteY7" fmla="*/ 88106 h 507206"/>
                <a:gd name="connsiteX8" fmla="*/ 540544 w 540544"/>
                <a:gd name="connsiteY8" fmla="*/ 0 h 507206"/>
                <a:gd name="connsiteX9" fmla="*/ 383381 w 540544"/>
                <a:gd name="connsiteY9" fmla="*/ 507206 h 507206"/>
                <a:gd name="connsiteX10" fmla="*/ 352425 w 540544"/>
                <a:gd name="connsiteY10" fmla="*/ 502443 h 507206"/>
                <a:gd name="connsiteX11" fmla="*/ 333375 w 540544"/>
                <a:gd name="connsiteY11" fmla="*/ 464343 h 507206"/>
                <a:gd name="connsiteX12" fmla="*/ 326231 w 540544"/>
                <a:gd name="connsiteY12" fmla="*/ 411956 h 507206"/>
                <a:gd name="connsiteX13" fmla="*/ 314325 w 540544"/>
                <a:gd name="connsiteY13" fmla="*/ 364331 h 507206"/>
                <a:gd name="connsiteX14" fmla="*/ 292894 w 540544"/>
                <a:gd name="connsiteY14" fmla="*/ 321468 h 507206"/>
                <a:gd name="connsiteX15" fmla="*/ 269081 w 540544"/>
                <a:gd name="connsiteY15" fmla="*/ 288131 h 507206"/>
                <a:gd name="connsiteX16" fmla="*/ 233363 w 540544"/>
                <a:gd name="connsiteY16" fmla="*/ 250031 h 507206"/>
                <a:gd name="connsiteX17" fmla="*/ 195263 w 540544"/>
                <a:gd name="connsiteY17" fmla="*/ 216693 h 507206"/>
                <a:gd name="connsiteX18" fmla="*/ 150019 w 540544"/>
                <a:gd name="connsiteY18" fmla="*/ 183356 h 507206"/>
                <a:gd name="connsiteX19" fmla="*/ 90488 w 540544"/>
                <a:gd name="connsiteY19" fmla="*/ 150018 h 507206"/>
                <a:gd name="connsiteX20" fmla="*/ 40481 w 540544"/>
                <a:gd name="connsiteY20" fmla="*/ 123825 h 507206"/>
                <a:gd name="connsiteX21" fmla="*/ 9525 w 540544"/>
                <a:gd name="connsiteY21" fmla="*/ 102393 h 507206"/>
                <a:gd name="connsiteX22" fmla="*/ 0 w 540544"/>
                <a:gd name="connsiteY22" fmla="*/ 80962 h 507206"/>
                <a:gd name="connsiteX23" fmla="*/ 2381 w 540544"/>
                <a:gd name="connsiteY23" fmla="*/ 64293 h 507206"/>
                <a:gd name="connsiteX24" fmla="*/ 11906 w 540544"/>
                <a:gd name="connsiteY24" fmla="*/ 54768 h 507206"/>
                <a:gd name="connsiteX25" fmla="*/ 26194 w 540544"/>
                <a:gd name="connsiteY25" fmla="*/ 52387 h 507206"/>
                <a:gd name="connsiteX26" fmla="*/ 45244 w 540544"/>
                <a:gd name="connsiteY26" fmla="*/ 59531 h 507206"/>
                <a:gd name="connsiteX27" fmla="*/ 83344 w 540544"/>
                <a:gd name="connsiteY27" fmla="*/ 71437 h 507206"/>
                <a:gd name="connsiteX28" fmla="*/ 178594 w 540544"/>
                <a:gd name="connsiteY28" fmla="*/ 95250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40544" h="507206">
                  <a:moveTo>
                    <a:pt x="178594" y="95250"/>
                  </a:moveTo>
                  <a:lnTo>
                    <a:pt x="278606" y="116681"/>
                  </a:lnTo>
                  <a:lnTo>
                    <a:pt x="350044" y="133350"/>
                  </a:lnTo>
                  <a:lnTo>
                    <a:pt x="388144" y="138112"/>
                  </a:lnTo>
                  <a:lnTo>
                    <a:pt x="409575" y="138112"/>
                  </a:lnTo>
                  <a:lnTo>
                    <a:pt x="450056" y="130968"/>
                  </a:lnTo>
                  <a:lnTo>
                    <a:pt x="478631" y="114300"/>
                  </a:lnTo>
                  <a:lnTo>
                    <a:pt x="502444" y="88106"/>
                  </a:lnTo>
                  <a:lnTo>
                    <a:pt x="540544" y="0"/>
                  </a:lnTo>
                  <a:lnTo>
                    <a:pt x="383381" y="507206"/>
                  </a:lnTo>
                  <a:lnTo>
                    <a:pt x="352425" y="502443"/>
                  </a:lnTo>
                  <a:lnTo>
                    <a:pt x="333375" y="464343"/>
                  </a:lnTo>
                  <a:lnTo>
                    <a:pt x="326231" y="411956"/>
                  </a:lnTo>
                  <a:lnTo>
                    <a:pt x="314325" y="364331"/>
                  </a:lnTo>
                  <a:lnTo>
                    <a:pt x="292894" y="321468"/>
                  </a:lnTo>
                  <a:lnTo>
                    <a:pt x="269081" y="288131"/>
                  </a:lnTo>
                  <a:lnTo>
                    <a:pt x="233363" y="250031"/>
                  </a:lnTo>
                  <a:lnTo>
                    <a:pt x="195263" y="216693"/>
                  </a:lnTo>
                  <a:lnTo>
                    <a:pt x="150019" y="183356"/>
                  </a:lnTo>
                  <a:lnTo>
                    <a:pt x="90488" y="150018"/>
                  </a:lnTo>
                  <a:lnTo>
                    <a:pt x="40481" y="123825"/>
                  </a:lnTo>
                  <a:lnTo>
                    <a:pt x="9525" y="102393"/>
                  </a:lnTo>
                  <a:lnTo>
                    <a:pt x="0" y="80962"/>
                  </a:lnTo>
                  <a:lnTo>
                    <a:pt x="2381" y="64293"/>
                  </a:lnTo>
                  <a:lnTo>
                    <a:pt x="11906" y="54768"/>
                  </a:lnTo>
                  <a:lnTo>
                    <a:pt x="26194" y="52387"/>
                  </a:lnTo>
                  <a:lnTo>
                    <a:pt x="45244" y="59531"/>
                  </a:lnTo>
                  <a:lnTo>
                    <a:pt x="83344" y="71437"/>
                  </a:lnTo>
                  <a:lnTo>
                    <a:pt x="178594" y="95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A7C81722-E31A-8D44-815D-E7D659651F58}"/>
                </a:ext>
              </a:extLst>
            </p:cNvPr>
            <p:cNvSpPr/>
            <p:nvPr/>
          </p:nvSpPr>
          <p:spPr>
            <a:xfrm rot="16200000">
              <a:off x="1023938" y="3657600"/>
              <a:ext cx="4052887" cy="404813"/>
            </a:xfrm>
            <a:custGeom>
              <a:avLst/>
              <a:gdLst>
                <a:gd name="connsiteX0" fmla="*/ 1861692 w 4052305"/>
                <a:gd name="connsiteY0" fmla="*/ 128279 h 404573"/>
                <a:gd name="connsiteX1" fmla="*/ 2361652 w 4052305"/>
                <a:gd name="connsiteY1" fmla="*/ 141436 h 404573"/>
                <a:gd name="connsiteX2" fmla="*/ 2868190 w 4052305"/>
                <a:gd name="connsiteY2" fmla="*/ 151304 h 404573"/>
                <a:gd name="connsiteX3" fmla="*/ 3318812 w 4052305"/>
                <a:gd name="connsiteY3" fmla="*/ 154593 h 404573"/>
                <a:gd name="connsiteX4" fmla="*/ 3588527 w 4052305"/>
                <a:gd name="connsiteY4" fmla="*/ 154593 h 404573"/>
                <a:gd name="connsiteX5" fmla="*/ 3644443 w 4052305"/>
                <a:gd name="connsiteY5" fmla="*/ 154593 h 404573"/>
                <a:gd name="connsiteX6" fmla="*/ 3700360 w 4052305"/>
                <a:gd name="connsiteY6" fmla="*/ 148015 h 404573"/>
                <a:gd name="connsiteX7" fmla="*/ 3756276 w 4052305"/>
                <a:gd name="connsiteY7" fmla="*/ 138147 h 404573"/>
                <a:gd name="connsiteX8" fmla="*/ 3805614 w 4052305"/>
                <a:gd name="connsiteY8" fmla="*/ 124990 h 404573"/>
                <a:gd name="connsiteX9" fmla="*/ 3851663 w 4052305"/>
                <a:gd name="connsiteY9" fmla="*/ 108544 h 404573"/>
                <a:gd name="connsiteX10" fmla="*/ 3897712 w 4052305"/>
                <a:gd name="connsiteY10" fmla="*/ 88809 h 404573"/>
                <a:gd name="connsiteX11" fmla="*/ 3933894 w 4052305"/>
                <a:gd name="connsiteY11" fmla="*/ 62495 h 404573"/>
                <a:gd name="connsiteX12" fmla="*/ 3960207 w 4052305"/>
                <a:gd name="connsiteY12" fmla="*/ 36182 h 404573"/>
                <a:gd name="connsiteX13" fmla="*/ 3976653 w 4052305"/>
                <a:gd name="connsiteY13" fmla="*/ 19736 h 404573"/>
                <a:gd name="connsiteX14" fmla="*/ 3996389 w 4052305"/>
                <a:gd name="connsiteY14" fmla="*/ 6579 h 404573"/>
                <a:gd name="connsiteX15" fmla="*/ 4025991 w 4052305"/>
                <a:gd name="connsiteY15" fmla="*/ 0 h 404573"/>
                <a:gd name="connsiteX16" fmla="*/ 4035859 w 4052305"/>
                <a:gd name="connsiteY16" fmla="*/ 0 h 404573"/>
                <a:gd name="connsiteX17" fmla="*/ 4042437 w 4052305"/>
                <a:gd name="connsiteY17" fmla="*/ 3289 h 404573"/>
                <a:gd name="connsiteX18" fmla="*/ 4049016 w 4052305"/>
                <a:gd name="connsiteY18" fmla="*/ 6579 h 404573"/>
                <a:gd name="connsiteX19" fmla="*/ 4052305 w 4052305"/>
                <a:gd name="connsiteY19" fmla="*/ 19736 h 404573"/>
                <a:gd name="connsiteX20" fmla="*/ 4052305 w 4052305"/>
                <a:gd name="connsiteY20" fmla="*/ 39471 h 404573"/>
                <a:gd name="connsiteX21" fmla="*/ 4042437 w 4052305"/>
                <a:gd name="connsiteY21" fmla="*/ 85520 h 404573"/>
                <a:gd name="connsiteX22" fmla="*/ 4009545 w 4052305"/>
                <a:gd name="connsiteY22" fmla="*/ 144725 h 404573"/>
                <a:gd name="connsiteX23" fmla="*/ 3940472 w 4052305"/>
                <a:gd name="connsiteY23" fmla="*/ 243402 h 404573"/>
                <a:gd name="connsiteX24" fmla="*/ 3868109 w 4052305"/>
                <a:gd name="connsiteY24" fmla="*/ 332210 h 404573"/>
                <a:gd name="connsiteX25" fmla="*/ 3736541 w 4052305"/>
                <a:gd name="connsiteY25" fmla="*/ 404573 h 404573"/>
                <a:gd name="connsiteX26" fmla="*/ 3634576 w 4052305"/>
                <a:gd name="connsiteY26" fmla="*/ 394705 h 404573"/>
                <a:gd name="connsiteX27" fmla="*/ 3460247 w 4052305"/>
                <a:gd name="connsiteY27" fmla="*/ 384838 h 404573"/>
                <a:gd name="connsiteX28" fmla="*/ 3174086 w 4052305"/>
                <a:gd name="connsiteY28" fmla="*/ 371681 h 404573"/>
                <a:gd name="connsiteX29" fmla="*/ 2855033 w 4052305"/>
                <a:gd name="connsiteY29" fmla="*/ 361813 h 404573"/>
                <a:gd name="connsiteX30" fmla="*/ 2516245 w 4052305"/>
                <a:gd name="connsiteY30" fmla="*/ 351946 h 404573"/>
                <a:gd name="connsiteX31" fmla="*/ 2157721 w 4052305"/>
                <a:gd name="connsiteY31" fmla="*/ 342078 h 404573"/>
                <a:gd name="connsiteX32" fmla="*/ 1822222 w 4052305"/>
                <a:gd name="connsiteY32" fmla="*/ 332210 h 404573"/>
                <a:gd name="connsiteX33" fmla="*/ 1473565 w 4052305"/>
                <a:gd name="connsiteY33" fmla="*/ 332210 h 404573"/>
                <a:gd name="connsiteX34" fmla="*/ 1184115 w 4052305"/>
                <a:gd name="connsiteY34" fmla="*/ 332210 h 404573"/>
                <a:gd name="connsiteX35" fmla="*/ 924268 w 4052305"/>
                <a:gd name="connsiteY35" fmla="*/ 325632 h 404573"/>
                <a:gd name="connsiteX36" fmla="*/ 700601 w 4052305"/>
                <a:gd name="connsiteY36" fmla="*/ 325632 h 404573"/>
                <a:gd name="connsiteX37" fmla="*/ 496671 w 4052305"/>
                <a:gd name="connsiteY37" fmla="*/ 315764 h 404573"/>
                <a:gd name="connsiteX38" fmla="*/ 286161 w 4052305"/>
                <a:gd name="connsiteY38" fmla="*/ 305897 h 404573"/>
                <a:gd name="connsiteX39" fmla="*/ 124990 w 4052305"/>
                <a:gd name="connsiteY39" fmla="*/ 286161 h 404573"/>
                <a:gd name="connsiteX40" fmla="*/ 59206 w 4052305"/>
                <a:gd name="connsiteY40" fmla="*/ 273005 h 404573"/>
                <a:gd name="connsiteX41" fmla="*/ 19735 w 4052305"/>
                <a:gd name="connsiteY41" fmla="*/ 253269 h 404573"/>
                <a:gd name="connsiteX42" fmla="*/ 6578 w 4052305"/>
                <a:gd name="connsiteY42" fmla="*/ 240113 h 404573"/>
                <a:gd name="connsiteX43" fmla="*/ 0 w 4052305"/>
                <a:gd name="connsiteY43" fmla="*/ 223666 h 404573"/>
                <a:gd name="connsiteX44" fmla="*/ 3289 w 4052305"/>
                <a:gd name="connsiteY44" fmla="*/ 207220 h 404573"/>
                <a:gd name="connsiteX45" fmla="*/ 16446 w 4052305"/>
                <a:gd name="connsiteY45" fmla="*/ 184196 h 404573"/>
                <a:gd name="connsiteX46" fmla="*/ 39471 w 4052305"/>
                <a:gd name="connsiteY46" fmla="*/ 154593 h 404573"/>
                <a:gd name="connsiteX47" fmla="*/ 62495 w 4052305"/>
                <a:gd name="connsiteY47" fmla="*/ 138147 h 404573"/>
                <a:gd name="connsiteX48" fmla="*/ 95387 w 4052305"/>
                <a:gd name="connsiteY48" fmla="*/ 121701 h 404573"/>
                <a:gd name="connsiteX49" fmla="*/ 184196 w 4052305"/>
                <a:gd name="connsiteY49" fmla="*/ 85520 h 404573"/>
                <a:gd name="connsiteX50" fmla="*/ 282872 w 4052305"/>
                <a:gd name="connsiteY50" fmla="*/ 52628 h 404573"/>
                <a:gd name="connsiteX51" fmla="*/ 404573 w 4052305"/>
                <a:gd name="connsiteY51" fmla="*/ 26314 h 404573"/>
                <a:gd name="connsiteX52" fmla="*/ 467068 w 4052305"/>
                <a:gd name="connsiteY52" fmla="*/ 19736 h 404573"/>
                <a:gd name="connsiteX53" fmla="*/ 519695 w 4052305"/>
                <a:gd name="connsiteY53" fmla="*/ 26314 h 404573"/>
                <a:gd name="connsiteX54" fmla="*/ 582190 w 4052305"/>
                <a:gd name="connsiteY54" fmla="*/ 46049 h 404573"/>
                <a:gd name="connsiteX55" fmla="*/ 700601 w 4052305"/>
                <a:gd name="connsiteY55" fmla="*/ 72363 h 404573"/>
                <a:gd name="connsiteX56" fmla="*/ 855194 w 4052305"/>
                <a:gd name="connsiteY56" fmla="*/ 92098 h 404573"/>
                <a:gd name="connsiteX57" fmla="*/ 1016365 w 4052305"/>
                <a:gd name="connsiteY57" fmla="*/ 95387 h 404573"/>
                <a:gd name="connsiteX58" fmla="*/ 1282791 w 4052305"/>
                <a:gd name="connsiteY58" fmla="*/ 108544 h 404573"/>
                <a:gd name="connsiteX59" fmla="*/ 1532771 w 4052305"/>
                <a:gd name="connsiteY59" fmla="*/ 118412 h 404573"/>
                <a:gd name="connsiteX60" fmla="*/ 1861692 w 4052305"/>
                <a:gd name="connsiteY60" fmla="*/ 128279 h 404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052305" h="404573">
                  <a:moveTo>
                    <a:pt x="1861692" y="128279"/>
                  </a:moveTo>
                  <a:lnTo>
                    <a:pt x="2361652" y="141436"/>
                  </a:lnTo>
                  <a:lnTo>
                    <a:pt x="2868190" y="151304"/>
                  </a:lnTo>
                  <a:lnTo>
                    <a:pt x="3318812" y="154593"/>
                  </a:lnTo>
                  <a:lnTo>
                    <a:pt x="3588527" y="154593"/>
                  </a:lnTo>
                  <a:lnTo>
                    <a:pt x="3644443" y="154593"/>
                  </a:lnTo>
                  <a:lnTo>
                    <a:pt x="3700360" y="148015"/>
                  </a:lnTo>
                  <a:lnTo>
                    <a:pt x="3756276" y="138147"/>
                  </a:lnTo>
                  <a:lnTo>
                    <a:pt x="3805614" y="124990"/>
                  </a:lnTo>
                  <a:lnTo>
                    <a:pt x="3851663" y="108544"/>
                  </a:lnTo>
                  <a:lnTo>
                    <a:pt x="3897712" y="88809"/>
                  </a:lnTo>
                  <a:lnTo>
                    <a:pt x="3933894" y="62495"/>
                  </a:lnTo>
                  <a:lnTo>
                    <a:pt x="3960207" y="36182"/>
                  </a:lnTo>
                  <a:lnTo>
                    <a:pt x="3976653" y="19736"/>
                  </a:lnTo>
                  <a:lnTo>
                    <a:pt x="3996389" y="6579"/>
                  </a:lnTo>
                  <a:lnTo>
                    <a:pt x="4025991" y="0"/>
                  </a:lnTo>
                  <a:lnTo>
                    <a:pt x="4035859" y="0"/>
                  </a:lnTo>
                  <a:lnTo>
                    <a:pt x="4042437" y="3289"/>
                  </a:lnTo>
                  <a:lnTo>
                    <a:pt x="4049016" y="6579"/>
                  </a:lnTo>
                  <a:lnTo>
                    <a:pt x="4052305" y="19736"/>
                  </a:lnTo>
                  <a:lnTo>
                    <a:pt x="4052305" y="39471"/>
                  </a:lnTo>
                  <a:lnTo>
                    <a:pt x="4042437" y="85520"/>
                  </a:lnTo>
                  <a:lnTo>
                    <a:pt x="4009545" y="144725"/>
                  </a:lnTo>
                  <a:lnTo>
                    <a:pt x="3940472" y="243402"/>
                  </a:lnTo>
                  <a:lnTo>
                    <a:pt x="3868109" y="332210"/>
                  </a:lnTo>
                  <a:lnTo>
                    <a:pt x="3736541" y="404573"/>
                  </a:lnTo>
                  <a:lnTo>
                    <a:pt x="3634576" y="394705"/>
                  </a:lnTo>
                  <a:lnTo>
                    <a:pt x="3460247" y="384838"/>
                  </a:lnTo>
                  <a:lnTo>
                    <a:pt x="3174086" y="371681"/>
                  </a:lnTo>
                  <a:lnTo>
                    <a:pt x="2855033" y="361813"/>
                  </a:lnTo>
                  <a:lnTo>
                    <a:pt x="2516245" y="351946"/>
                  </a:lnTo>
                  <a:lnTo>
                    <a:pt x="2157721" y="342078"/>
                  </a:lnTo>
                  <a:lnTo>
                    <a:pt x="1822222" y="332210"/>
                  </a:lnTo>
                  <a:lnTo>
                    <a:pt x="1473565" y="332210"/>
                  </a:lnTo>
                  <a:lnTo>
                    <a:pt x="1184115" y="332210"/>
                  </a:lnTo>
                  <a:lnTo>
                    <a:pt x="924268" y="325632"/>
                  </a:lnTo>
                  <a:lnTo>
                    <a:pt x="700601" y="325632"/>
                  </a:lnTo>
                  <a:lnTo>
                    <a:pt x="496671" y="315764"/>
                  </a:lnTo>
                  <a:lnTo>
                    <a:pt x="286161" y="305897"/>
                  </a:lnTo>
                  <a:lnTo>
                    <a:pt x="124990" y="286161"/>
                  </a:lnTo>
                  <a:lnTo>
                    <a:pt x="59206" y="273005"/>
                  </a:lnTo>
                  <a:lnTo>
                    <a:pt x="19735" y="253269"/>
                  </a:lnTo>
                  <a:lnTo>
                    <a:pt x="6578" y="240113"/>
                  </a:lnTo>
                  <a:lnTo>
                    <a:pt x="0" y="223666"/>
                  </a:lnTo>
                  <a:lnTo>
                    <a:pt x="3289" y="207220"/>
                  </a:lnTo>
                  <a:lnTo>
                    <a:pt x="16446" y="184196"/>
                  </a:lnTo>
                  <a:lnTo>
                    <a:pt x="39471" y="154593"/>
                  </a:lnTo>
                  <a:lnTo>
                    <a:pt x="62495" y="138147"/>
                  </a:lnTo>
                  <a:lnTo>
                    <a:pt x="95387" y="121701"/>
                  </a:lnTo>
                  <a:lnTo>
                    <a:pt x="184196" y="85520"/>
                  </a:lnTo>
                  <a:lnTo>
                    <a:pt x="282872" y="52628"/>
                  </a:lnTo>
                  <a:lnTo>
                    <a:pt x="404573" y="26314"/>
                  </a:lnTo>
                  <a:lnTo>
                    <a:pt x="467068" y="19736"/>
                  </a:lnTo>
                  <a:lnTo>
                    <a:pt x="519695" y="26314"/>
                  </a:lnTo>
                  <a:lnTo>
                    <a:pt x="582190" y="46049"/>
                  </a:lnTo>
                  <a:lnTo>
                    <a:pt x="700601" y="72363"/>
                  </a:lnTo>
                  <a:lnTo>
                    <a:pt x="855194" y="92098"/>
                  </a:lnTo>
                  <a:lnTo>
                    <a:pt x="1016365" y="95387"/>
                  </a:lnTo>
                  <a:lnTo>
                    <a:pt x="1282791" y="108544"/>
                  </a:lnTo>
                  <a:lnTo>
                    <a:pt x="1532771" y="118412"/>
                  </a:lnTo>
                  <a:lnTo>
                    <a:pt x="1861692" y="1282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C929BFE8-421B-2E40-9944-C74F90B1D03A}"/>
                </a:ext>
              </a:extLst>
            </p:cNvPr>
            <p:cNvSpPr/>
            <p:nvPr/>
          </p:nvSpPr>
          <p:spPr>
            <a:xfrm>
              <a:off x="4238625" y="2312988"/>
              <a:ext cx="2651125" cy="515937"/>
            </a:xfrm>
            <a:custGeom>
              <a:avLst/>
              <a:gdLst>
                <a:gd name="connsiteX0" fmla="*/ 945356 w 2650331"/>
                <a:gd name="connsiteY0" fmla="*/ 197644 h 516731"/>
                <a:gd name="connsiteX1" fmla="*/ 1364456 w 2650331"/>
                <a:gd name="connsiteY1" fmla="*/ 133350 h 516731"/>
                <a:gd name="connsiteX2" fmla="*/ 1466850 w 2650331"/>
                <a:gd name="connsiteY2" fmla="*/ 135731 h 516731"/>
                <a:gd name="connsiteX3" fmla="*/ 1659731 w 2650331"/>
                <a:gd name="connsiteY3" fmla="*/ 107156 h 516731"/>
                <a:gd name="connsiteX4" fmla="*/ 1890713 w 2650331"/>
                <a:gd name="connsiteY4" fmla="*/ 73819 h 516731"/>
                <a:gd name="connsiteX5" fmla="*/ 2059781 w 2650331"/>
                <a:gd name="connsiteY5" fmla="*/ 52387 h 516731"/>
                <a:gd name="connsiteX6" fmla="*/ 2097881 w 2650331"/>
                <a:gd name="connsiteY6" fmla="*/ 47625 h 516731"/>
                <a:gd name="connsiteX7" fmla="*/ 2131219 w 2650331"/>
                <a:gd name="connsiteY7" fmla="*/ 35719 h 516731"/>
                <a:gd name="connsiteX8" fmla="*/ 2185988 w 2650331"/>
                <a:gd name="connsiteY8" fmla="*/ 11906 h 516731"/>
                <a:gd name="connsiteX9" fmla="*/ 2233613 w 2650331"/>
                <a:gd name="connsiteY9" fmla="*/ 0 h 516731"/>
                <a:gd name="connsiteX10" fmla="*/ 2271713 w 2650331"/>
                <a:gd name="connsiteY10" fmla="*/ 4762 h 516731"/>
                <a:gd name="connsiteX11" fmla="*/ 2324100 w 2650331"/>
                <a:gd name="connsiteY11" fmla="*/ 16669 h 516731"/>
                <a:gd name="connsiteX12" fmla="*/ 2390775 w 2650331"/>
                <a:gd name="connsiteY12" fmla="*/ 40481 h 516731"/>
                <a:gd name="connsiteX13" fmla="*/ 2445544 w 2650331"/>
                <a:gd name="connsiteY13" fmla="*/ 66675 h 516731"/>
                <a:gd name="connsiteX14" fmla="*/ 2502694 w 2650331"/>
                <a:gd name="connsiteY14" fmla="*/ 97631 h 516731"/>
                <a:gd name="connsiteX15" fmla="*/ 2552700 w 2650331"/>
                <a:gd name="connsiteY15" fmla="*/ 128587 h 516731"/>
                <a:gd name="connsiteX16" fmla="*/ 2576513 w 2650331"/>
                <a:gd name="connsiteY16" fmla="*/ 147637 h 516731"/>
                <a:gd name="connsiteX17" fmla="*/ 2609850 w 2650331"/>
                <a:gd name="connsiteY17" fmla="*/ 180975 h 516731"/>
                <a:gd name="connsiteX18" fmla="*/ 2631281 w 2650331"/>
                <a:gd name="connsiteY18" fmla="*/ 207169 h 516731"/>
                <a:gd name="connsiteX19" fmla="*/ 2643188 w 2650331"/>
                <a:gd name="connsiteY19" fmla="*/ 228600 h 516731"/>
                <a:gd name="connsiteX20" fmla="*/ 2650331 w 2650331"/>
                <a:gd name="connsiteY20" fmla="*/ 247650 h 516731"/>
                <a:gd name="connsiteX21" fmla="*/ 2650331 w 2650331"/>
                <a:gd name="connsiteY21" fmla="*/ 259556 h 516731"/>
                <a:gd name="connsiteX22" fmla="*/ 2647950 w 2650331"/>
                <a:gd name="connsiteY22" fmla="*/ 278606 h 516731"/>
                <a:gd name="connsiteX23" fmla="*/ 2631281 w 2650331"/>
                <a:gd name="connsiteY23" fmla="*/ 292894 h 516731"/>
                <a:gd name="connsiteX24" fmla="*/ 2605088 w 2650331"/>
                <a:gd name="connsiteY24" fmla="*/ 304800 h 516731"/>
                <a:gd name="connsiteX25" fmla="*/ 2562225 w 2650331"/>
                <a:gd name="connsiteY25" fmla="*/ 316706 h 516731"/>
                <a:gd name="connsiteX26" fmla="*/ 2531269 w 2650331"/>
                <a:gd name="connsiteY26" fmla="*/ 309562 h 516731"/>
                <a:gd name="connsiteX27" fmla="*/ 2436019 w 2650331"/>
                <a:gd name="connsiteY27" fmla="*/ 292894 h 516731"/>
                <a:gd name="connsiteX28" fmla="*/ 2328863 w 2650331"/>
                <a:gd name="connsiteY28" fmla="*/ 280987 h 516731"/>
                <a:gd name="connsiteX29" fmla="*/ 2178844 w 2650331"/>
                <a:gd name="connsiteY29" fmla="*/ 273844 h 516731"/>
                <a:gd name="connsiteX30" fmla="*/ 1983581 w 2650331"/>
                <a:gd name="connsiteY30" fmla="*/ 276225 h 516731"/>
                <a:gd name="connsiteX31" fmla="*/ 1757363 w 2650331"/>
                <a:gd name="connsiteY31" fmla="*/ 288131 h 516731"/>
                <a:gd name="connsiteX32" fmla="*/ 1414463 w 2650331"/>
                <a:gd name="connsiteY32" fmla="*/ 316706 h 516731"/>
                <a:gd name="connsiteX33" fmla="*/ 1271588 w 2650331"/>
                <a:gd name="connsiteY33" fmla="*/ 330994 h 516731"/>
                <a:gd name="connsiteX34" fmla="*/ 1128713 w 2650331"/>
                <a:gd name="connsiteY34" fmla="*/ 350044 h 516731"/>
                <a:gd name="connsiteX35" fmla="*/ 1059656 w 2650331"/>
                <a:gd name="connsiteY35" fmla="*/ 361950 h 516731"/>
                <a:gd name="connsiteX36" fmla="*/ 900113 w 2650331"/>
                <a:gd name="connsiteY36" fmla="*/ 392906 h 516731"/>
                <a:gd name="connsiteX37" fmla="*/ 735806 w 2650331"/>
                <a:gd name="connsiteY37" fmla="*/ 421481 h 516731"/>
                <a:gd name="connsiteX38" fmla="*/ 583406 w 2650331"/>
                <a:gd name="connsiteY38" fmla="*/ 447675 h 516731"/>
                <a:gd name="connsiteX39" fmla="*/ 488156 w 2650331"/>
                <a:gd name="connsiteY39" fmla="*/ 469106 h 516731"/>
                <a:gd name="connsiteX40" fmla="*/ 409575 w 2650331"/>
                <a:gd name="connsiteY40" fmla="*/ 490537 h 516731"/>
                <a:gd name="connsiteX41" fmla="*/ 366713 w 2650331"/>
                <a:gd name="connsiteY41" fmla="*/ 509587 h 516731"/>
                <a:gd name="connsiteX42" fmla="*/ 342900 w 2650331"/>
                <a:gd name="connsiteY42" fmla="*/ 516731 h 516731"/>
                <a:gd name="connsiteX43" fmla="*/ 314325 w 2650331"/>
                <a:gd name="connsiteY43" fmla="*/ 514350 h 516731"/>
                <a:gd name="connsiteX44" fmla="*/ 271463 w 2650331"/>
                <a:gd name="connsiteY44" fmla="*/ 504825 h 516731"/>
                <a:gd name="connsiteX45" fmla="*/ 223838 w 2650331"/>
                <a:gd name="connsiteY45" fmla="*/ 483394 h 516731"/>
                <a:gd name="connsiteX46" fmla="*/ 178594 w 2650331"/>
                <a:gd name="connsiteY46" fmla="*/ 459581 h 516731"/>
                <a:gd name="connsiteX47" fmla="*/ 130969 w 2650331"/>
                <a:gd name="connsiteY47" fmla="*/ 428625 h 516731"/>
                <a:gd name="connsiteX48" fmla="*/ 95250 w 2650331"/>
                <a:gd name="connsiteY48" fmla="*/ 397669 h 516731"/>
                <a:gd name="connsiteX49" fmla="*/ 59531 w 2650331"/>
                <a:gd name="connsiteY49" fmla="*/ 364331 h 516731"/>
                <a:gd name="connsiteX50" fmla="*/ 21431 w 2650331"/>
                <a:gd name="connsiteY50" fmla="*/ 323850 h 516731"/>
                <a:gd name="connsiteX51" fmla="*/ 7144 w 2650331"/>
                <a:gd name="connsiteY51" fmla="*/ 304800 h 516731"/>
                <a:gd name="connsiteX52" fmla="*/ 0 w 2650331"/>
                <a:gd name="connsiteY52" fmla="*/ 288131 h 516731"/>
                <a:gd name="connsiteX53" fmla="*/ 0 w 2650331"/>
                <a:gd name="connsiteY53" fmla="*/ 266700 h 516731"/>
                <a:gd name="connsiteX54" fmla="*/ 4763 w 2650331"/>
                <a:gd name="connsiteY54" fmla="*/ 257175 h 516731"/>
                <a:gd name="connsiteX55" fmla="*/ 16669 w 2650331"/>
                <a:gd name="connsiteY55" fmla="*/ 257175 h 516731"/>
                <a:gd name="connsiteX56" fmla="*/ 45244 w 2650331"/>
                <a:gd name="connsiteY56" fmla="*/ 266700 h 516731"/>
                <a:gd name="connsiteX57" fmla="*/ 107156 w 2650331"/>
                <a:gd name="connsiteY57" fmla="*/ 283369 h 516731"/>
                <a:gd name="connsiteX58" fmla="*/ 180975 w 2650331"/>
                <a:gd name="connsiteY58" fmla="*/ 295275 h 516731"/>
                <a:gd name="connsiteX59" fmla="*/ 242888 w 2650331"/>
                <a:gd name="connsiteY59" fmla="*/ 300037 h 516731"/>
                <a:gd name="connsiteX60" fmla="*/ 311944 w 2650331"/>
                <a:gd name="connsiteY60" fmla="*/ 297656 h 516731"/>
                <a:gd name="connsiteX61" fmla="*/ 442913 w 2650331"/>
                <a:gd name="connsiteY61" fmla="*/ 278606 h 516731"/>
                <a:gd name="connsiteX62" fmla="*/ 778669 w 2650331"/>
                <a:gd name="connsiteY62" fmla="*/ 223837 h 516731"/>
                <a:gd name="connsiteX63" fmla="*/ 945356 w 2650331"/>
                <a:gd name="connsiteY63" fmla="*/ 197644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650331" h="516731">
                  <a:moveTo>
                    <a:pt x="945356" y="197644"/>
                  </a:moveTo>
                  <a:lnTo>
                    <a:pt x="1364456" y="133350"/>
                  </a:lnTo>
                  <a:lnTo>
                    <a:pt x="1466850" y="135731"/>
                  </a:lnTo>
                  <a:lnTo>
                    <a:pt x="1659731" y="107156"/>
                  </a:lnTo>
                  <a:lnTo>
                    <a:pt x="1890713" y="73819"/>
                  </a:lnTo>
                  <a:lnTo>
                    <a:pt x="2059781" y="52387"/>
                  </a:lnTo>
                  <a:lnTo>
                    <a:pt x="2097881" y="47625"/>
                  </a:lnTo>
                  <a:lnTo>
                    <a:pt x="2131219" y="35719"/>
                  </a:lnTo>
                  <a:lnTo>
                    <a:pt x="2185988" y="11906"/>
                  </a:lnTo>
                  <a:lnTo>
                    <a:pt x="2233613" y="0"/>
                  </a:lnTo>
                  <a:lnTo>
                    <a:pt x="2271713" y="4762"/>
                  </a:lnTo>
                  <a:lnTo>
                    <a:pt x="2324100" y="16669"/>
                  </a:lnTo>
                  <a:lnTo>
                    <a:pt x="2390775" y="40481"/>
                  </a:lnTo>
                  <a:lnTo>
                    <a:pt x="2445544" y="66675"/>
                  </a:lnTo>
                  <a:lnTo>
                    <a:pt x="2502694" y="97631"/>
                  </a:lnTo>
                  <a:lnTo>
                    <a:pt x="2552700" y="128587"/>
                  </a:lnTo>
                  <a:lnTo>
                    <a:pt x="2576513" y="147637"/>
                  </a:lnTo>
                  <a:lnTo>
                    <a:pt x="2609850" y="180975"/>
                  </a:lnTo>
                  <a:lnTo>
                    <a:pt x="2631281" y="207169"/>
                  </a:lnTo>
                  <a:lnTo>
                    <a:pt x="2643188" y="228600"/>
                  </a:lnTo>
                  <a:lnTo>
                    <a:pt x="2650331" y="247650"/>
                  </a:lnTo>
                  <a:lnTo>
                    <a:pt x="2650331" y="259556"/>
                  </a:lnTo>
                  <a:lnTo>
                    <a:pt x="2647950" y="278606"/>
                  </a:lnTo>
                  <a:lnTo>
                    <a:pt x="2631281" y="292894"/>
                  </a:lnTo>
                  <a:lnTo>
                    <a:pt x="2605088" y="304800"/>
                  </a:lnTo>
                  <a:lnTo>
                    <a:pt x="2562225" y="316706"/>
                  </a:lnTo>
                  <a:lnTo>
                    <a:pt x="2531269" y="309562"/>
                  </a:lnTo>
                  <a:lnTo>
                    <a:pt x="2436019" y="292894"/>
                  </a:lnTo>
                  <a:lnTo>
                    <a:pt x="2328863" y="280987"/>
                  </a:lnTo>
                  <a:lnTo>
                    <a:pt x="2178844" y="273844"/>
                  </a:lnTo>
                  <a:lnTo>
                    <a:pt x="1983581" y="276225"/>
                  </a:lnTo>
                  <a:lnTo>
                    <a:pt x="1757363" y="288131"/>
                  </a:lnTo>
                  <a:lnTo>
                    <a:pt x="1414463" y="316706"/>
                  </a:lnTo>
                  <a:lnTo>
                    <a:pt x="1271588" y="330994"/>
                  </a:lnTo>
                  <a:lnTo>
                    <a:pt x="1128713" y="350044"/>
                  </a:lnTo>
                  <a:lnTo>
                    <a:pt x="1059656" y="361950"/>
                  </a:lnTo>
                  <a:lnTo>
                    <a:pt x="900113" y="392906"/>
                  </a:lnTo>
                  <a:lnTo>
                    <a:pt x="735806" y="421481"/>
                  </a:lnTo>
                  <a:lnTo>
                    <a:pt x="583406" y="447675"/>
                  </a:lnTo>
                  <a:lnTo>
                    <a:pt x="488156" y="469106"/>
                  </a:lnTo>
                  <a:lnTo>
                    <a:pt x="409575" y="490537"/>
                  </a:lnTo>
                  <a:lnTo>
                    <a:pt x="366713" y="509587"/>
                  </a:lnTo>
                  <a:lnTo>
                    <a:pt x="342900" y="516731"/>
                  </a:lnTo>
                  <a:lnTo>
                    <a:pt x="314325" y="514350"/>
                  </a:lnTo>
                  <a:lnTo>
                    <a:pt x="271463" y="504825"/>
                  </a:lnTo>
                  <a:lnTo>
                    <a:pt x="223838" y="483394"/>
                  </a:lnTo>
                  <a:lnTo>
                    <a:pt x="178594" y="459581"/>
                  </a:lnTo>
                  <a:lnTo>
                    <a:pt x="130969" y="428625"/>
                  </a:lnTo>
                  <a:lnTo>
                    <a:pt x="95250" y="397669"/>
                  </a:lnTo>
                  <a:lnTo>
                    <a:pt x="59531" y="364331"/>
                  </a:lnTo>
                  <a:lnTo>
                    <a:pt x="21431" y="323850"/>
                  </a:lnTo>
                  <a:lnTo>
                    <a:pt x="7144" y="304800"/>
                  </a:lnTo>
                  <a:lnTo>
                    <a:pt x="0" y="288131"/>
                  </a:lnTo>
                  <a:lnTo>
                    <a:pt x="0" y="266700"/>
                  </a:lnTo>
                  <a:lnTo>
                    <a:pt x="4763" y="257175"/>
                  </a:lnTo>
                  <a:lnTo>
                    <a:pt x="16669" y="257175"/>
                  </a:lnTo>
                  <a:lnTo>
                    <a:pt x="45244" y="266700"/>
                  </a:lnTo>
                  <a:lnTo>
                    <a:pt x="107156" y="283369"/>
                  </a:lnTo>
                  <a:lnTo>
                    <a:pt x="180975" y="295275"/>
                  </a:lnTo>
                  <a:lnTo>
                    <a:pt x="242888" y="300037"/>
                  </a:lnTo>
                  <a:lnTo>
                    <a:pt x="311944" y="297656"/>
                  </a:lnTo>
                  <a:lnTo>
                    <a:pt x="442913" y="278606"/>
                  </a:lnTo>
                  <a:lnTo>
                    <a:pt x="778669" y="223837"/>
                  </a:lnTo>
                  <a:lnTo>
                    <a:pt x="945356" y="197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A68BBD9D-A746-374E-B43D-966CF9D17515}"/>
                </a:ext>
              </a:extLst>
            </p:cNvPr>
            <p:cNvSpPr/>
            <p:nvPr/>
          </p:nvSpPr>
          <p:spPr>
            <a:xfrm>
              <a:off x="4167188" y="2652713"/>
              <a:ext cx="1436687" cy="1009650"/>
            </a:xfrm>
            <a:custGeom>
              <a:avLst/>
              <a:gdLst>
                <a:gd name="connsiteX0" fmla="*/ 821531 w 1435893"/>
                <a:gd name="connsiteY0" fmla="*/ 323850 h 1009650"/>
                <a:gd name="connsiteX1" fmla="*/ 909637 w 1435893"/>
                <a:gd name="connsiteY1" fmla="*/ 223837 h 1009650"/>
                <a:gd name="connsiteX2" fmla="*/ 985837 w 1435893"/>
                <a:gd name="connsiteY2" fmla="*/ 123825 h 1009650"/>
                <a:gd name="connsiteX3" fmla="*/ 1073943 w 1435893"/>
                <a:gd name="connsiteY3" fmla="*/ 0 h 1009650"/>
                <a:gd name="connsiteX4" fmla="*/ 1150143 w 1435893"/>
                <a:gd name="connsiteY4" fmla="*/ 14287 h 1009650"/>
                <a:gd name="connsiteX5" fmla="*/ 1257300 w 1435893"/>
                <a:gd name="connsiteY5" fmla="*/ 50006 h 1009650"/>
                <a:gd name="connsiteX6" fmla="*/ 1312068 w 1435893"/>
                <a:gd name="connsiteY6" fmla="*/ 69056 h 1009650"/>
                <a:gd name="connsiteX7" fmla="*/ 1362075 w 1435893"/>
                <a:gd name="connsiteY7" fmla="*/ 92868 h 1009650"/>
                <a:gd name="connsiteX8" fmla="*/ 1400175 w 1435893"/>
                <a:gd name="connsiteY8" fmla="*/ 114300 h 1009650"/>
                <a:gd name="connsiteX9" fmla="*/ 1409700 w 1435893"/>
                <a:gd name="connsiteY9" fmla="*/ 123825 h 1009650"/>
                <a:gd name="connsiteX10" fmla="*/ 1416843 w 1435893"/>
                <a:gd name="connsiteY10" fmla="*/ 130968 h 1009650"/>
                <a:gd name="connsiteX11" fmla="*/ 1431131 w 1435893"/>
                <a:gd name="connsiteY11" fmla="*/ 150018 h 1009650"/>
                <a:gd name="connsiteX12" fmla="*/ 1435893 w 1435893"/>
                <a:gd name="connsiteY12" fmla="*/ 166687 h 1009650"/>
                <a:gd name="connsiteX13" fmla="*/ 1431131 w 1435893"/>
                <a:gd name="connsiteY13" fmla="*/ 185737 h 1009650"/>
                <a:gd name="connsiteX14" fmla="*/ 1416843 w 1435893"/>
                <a:gd name="connsiteY14" fmla="*/ 202406 h 1009650"/>
                <a:gd name="connsiteX15" fmla="*/ 1378743 w 1435893"/>
                <a:gd name="connsiteY15" fmla="*/ 223837 h 1009650"/>
                <a:gd name="connsiteX16" fmla="*/ 1331118 w 1435893"/>
                <a:gd name="connsiteY16" fmla="*/ 240506 h 1009650"/>
                <a:gd name="connsiteX17" fmla="*/ 1295400 w 1435893"/>
                <a:gd name="connsiteY17" fmla="*/ 247650 h 1009650"/>
                <a:gd name="connsiteX18" fmla="*/ 1262062 w 1435893"/>
                <a:gd name="connsiteY18" fmla="*/ 261937 h 1009650"/>
                <a:gd name="connsiteX19" fmla="*/ 1207293 w 1435893"/>
                <a:gd name="connsiteY19" fmla="*/ 297656 h 1009650"/>
                <a:gd name="connsiteX20" fmla="*/ 1138237 w 1435893"/>
                <a:gd name="connsiteY20" fmla="*/ 352425 h 1009650"/>
                <a:gd name="connsiteX21" fmla="*/ 1057275 w 1435893"/>
                <a:gd name="connsiteY21" fmla="*/ 409575 h 1009650"/>
                <a:gd name="connsiteX22" fmla="*/ 966787 w 1435893"/>
                <a:gd name="connsiteY22" fmla="*/ 473868 h 1009650"/>
                <a:gd name="connsiteX23" fmla="*/ 854868 w 1435893"/>
                <a:gd name="connsiteY23" fmla="*/ 557212 h 1009650"/>
                <a:gd name="connsiteX24" fmla="*/ 750093 w 1435893"/>
                <a:gd name="connsiteY24" fmla="*/ 628650 h 1009650"/>
                <a:gd name="connsiteX25" fmla="*/ 638175 w 1435893"/>
                <a:gd name="connsiteY25" fmla="*/ 700087 h 1009650"/>
                <a:gd name="connsiteX26" fmla="*/ 485775 w 1435893"/>
                <a:gd name="connsiteY26" fmla="*/ 790575 h 1009650"/>
                <a:gd name="connsiteX27" fmla="*/ 361950 w 1435893"/>
                <a:gd name="connsiteY27" fmla="*/ 859631 h 1009650"/>
                <a:gd name="connsiteX28" fmla="*/ 245268 w 1435893"/>
                <a:gd name="connsiteY28" fmla="*/ 919162 h 1009650"/>
                <a:gd name="connsiteX29" fmla="*/ 159543 w 1435893"/>
                <a:gd name="connsiteY29" fmla="*/ 957262 h 1009650"/>
                <a:gd name="connsiteX30" fmla="*/ 57150 w 1435893"/>
                <a:gd name="connsiteY30" fmla="*/ 1002506 h 1009650"/>
                <a:gd name="connsiteX31" fmla="*/ 19050 w 1435893"/>
                <a:gd name="connsiteY31" fmla="*/ 1009650 h 1009650"/>
                <a:gd name="connsiteX32" fmla="*/ 2381 w 1435893"/>
                <a:gd name="connsiteY32" fmla="*/ 1004887 h 1009650"/>
                <a:gd name="connsiteX33" fmla="*/ 0 w 1435893"/>
                <a:gd name="connsiteY33" fmla="*/ 997743 h 1009650"/>
                <a:gd name="connsiteX34" fmla="*/ 0 w 1435893"/>
                <a:gd name="connsiteY34" fmla="*/ 983456 h 1009650"/>
                <a:gd name="connsiteX35" fmla="*/ 11906 w 1435893"/>
                <a:gd name="connsiteY35" fmla="*/ 959643 h 1009650"/>
                <a:gd name="connsiteX36" fmla="*/ 47625 w 1435893"/>
                <a:gd name="connsiteY36" fmla="*/ 935831 h 1009650"/>
                <a:gd name="connsiteX37" fmla="*/ 176212 w 1435893"/>
                <a:gd name="connsiteY37" fmla="*/ 854868 h 1009650"/>
                <a:gd name="connsiteX38" fmla="*/ 340518 w 1435893"/>
                <a:gd name="connsiteY38" fmla="*/ 740568 h 1009650"/>
                <a:gd name="connsiteX39" fmla="*/ 488156 w 1435893"/>
                <a:gd name="connsiteY39" fmla="*/ 628650 h 1009650"/>
                <a:gd name="connsiteX40" fmla="*/ 619125 w 1435893"/>
                <a:gd name="connsiteY40" fmla="*/ 511968 h 1009650"/>
                <a:gd name="connsiteX41" fmla="*/ 681037 w 1435893"/>
                <a:gd name="connsiteY41" fmla="*/ 452437 h 1009650"/>
                <a:gd name="connsiteX42" fmla="*/ 738187 w 1435893"/>
                <a:gd name="connsiteY42" fmla="*/ 404812 h 1009650"/>
                <a:gd name="connsiteX43" fmla="*/ 821531 w 1435893"/>
                <a:gd name="connsiteY43" fmla="*/ 323850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435893" h="1009650">
                  <a:moveTo>
                    <a:pt x="821531" y="323850"/>
                  </a:moveTo>
                  <a:lnTo>
                    <a:pt x="909637" y="223837"/>
                  </a:lnTo>
                  <a:lnTo>
                    <a:pt x="985837" y="123825"/>
                  </a:lnTo>
                  <a:lnTo>
                    <a:pt x="1073943" y="0"/>
                  </a:lnTo>
                  <a:lnTo>
                    <a:pt x="1150143" y="14287"/>
                  </a:lnTo>
                  <a:lnTo>
                    <a:pt x="1257300" y="50006"/>
                  </a:lnTo>
                  <a:lnTo>
                    <a:pt x="1312068" y="69056"/>
                  </a:lnTo>
                  <a:lnTo>
                    <a:pt x="1362075" y="92868"/>
                  </a:lnTo>
                  <a:lnTo>
                    <a:pt x="1400175" y="114300"/>
                  </a:lnTo>
                  <a:lnTo>
                    <a:pt x="1409700" y="123825"/>
                  </a:lnTo>
                  <a:lnTo>
                    <a:pt x="1416843" y="130968"/>
                  </a:lnTo>
                  <a:lnTo>
                    <a:pt x="1431131" y="150018"/>
                  </a:lnTo>
                  <a:lnTo>
                    <a:pt x="1435893" y="166687"/>
                  </a:lnTo>
                  <a:lnTo>
                    <a:pt x="1431131" y="185737"/>
                  </a:lnTo>
                  <a:lnTo>
                    <a:pt x="1416843" y="202406"/>
                  </a:lnTo>
                  <a:lnTo>
                    <a:pt x="1378743" y="223837"/>
                  </a:lnTo>
                  <a:lnTo>
                    <a:pt x="1331118" y="240506"/>
                  </a:lnTo>
                  <a:lnTo>
                    <a:pt x="1295400" y="247650"/>
                  </a:lnTo>
                  <a:lnTo>
                    <a:pt x="1262062" y="261937"/>
                  </a:lnTo>
                  <a:lnTo>
                    <a:pt x="1207293" y="297656"/>
                  </a:lnTo>
                  <a:lnTo>
                    <a:pt x="1138237" y="352425"/>
                  </a:lnTo>
                  <a:lnTo>
                    <a:pt x="1057275" y="409575"/>
                  </a:lnTo>
                  <a:lnTo>
                    <a:pt x="966787" y="473868"/>
                  </a:lnTo>
                  <a:lnTo>
                    <a:pt x="854868" y="557212"/>
                  </a:lnTo>
                  <a:lnTo>
                    <a:pt x="750093" y="628650"/>
                  </a:lnTo>
                  <a:lnTo>
                    <a:pt x="638175" y="700087"/>
                  </a:lnTo>
                  <a:lnTo>
                    <a:pt x="485775" y="790575"/>
                  </a:lnTo>
                  <a:lnTo>
                    <a:pt x="361950" y="859631"/>
                  </a:lnTo>
                  <a:lnTo>
                    <a:pt x="245268" y="919162"/>
                  </a:lnTo>
                  <a:lnTo>
                    <a:pt x="159543" y="957262"/>
                  </a:lnTo>
                  <a:lnTo>
                    <a:pt x="57150" y="1002506"/>
                  </a:lnTo>
                  <a:lnTo>
                    <a:pt x="19050" y="1009650"/>
                  </a:lnTo>
                  <a:lnTo>
                    <a:pt x="2381" y="1004887"/>
                  </a:lnTo>
                  <a:lnTo>
                    <a:pt x="0" y="997743"/>
                  </a:lnTo>
                  <a:lnTo>
                    <a:pt x="0" y="983456"/>
                  </a:lnTo>
                  <a:lnTo>
                    <a:pt x="11906" y="959643"/>
                  </a:lnTo>
                  <a:lnTo>
                    <a:pt x="47625" y="935831"/>
                  </a:lnTo>
                  <a:lnTo>
                    <a:pt x="176212" y="854868"/>
                  </a:lnTo>
                  <a:lnTo>
                    <a:pt x="340518" y="740568"/>
                  </a:lnTo>
                  <a:lnTo>
                    <a:pt x="488156" y="628650"/>
                  </a:lnTo>
                  <a:lnTo>
                    <a:pt x="619125" y="511968"/>
                  </a:lnTo>
                  <a:lnTo>
                    <a:pt x="681037" y="452437"/>
                  </a:lnTo>
                  <a:lnTo>
                    <a:pt x="738187" y="404812"/>
                  </a:lnTo>
                  <a:lnTo>
                    <a:pt x="821531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D22F3055-E7EF-6843-B21D-11B34E02D61D}"/>
                </a:ext>
              </a:extLst>
            </p:cNvPr>
            <p:cNvSpPr/>
            <p:nvPr/>
          </p:nvSpPr>
          <p:spPr>
            <a:xfrm>
              <a:off x="5010150" y="3097213"/>
              <a:ext cx="896938" cy="1482725"/>
            </a:xfrm>
            <a:custGeom>
              <a:avLst/>
              <a:gdLst>
                <a:gd name="connsiteX0" fmla="*/ 638175 w 897731"/>
                <a:gd name="connsiteY0" fmla="*/ 1138238 h 1481138"/>
                <a:gd name="connsiteX1" fmla="*/ 626269 w 897731"/>
                <a:gd name="connsiteY1" fmla="*/ 1009650 h 1481138"/>
                <a:gd name="connsiteX2" fmla="*/ 564356 w 897731"/>
                <a:gd name="connsiteY2" fmla="*/ 747713 h 1481138"/>
                <a:gd name="connsiteX3" fmla="*/ 547688 w 897731"/>
                <a:gd name="connsiteY3" fmla="*/ 654844 h 1481138"/>
                <a:gd name="connsiteX4" fmla="*/ 531019 w 897731"/>
                <a:gd name="connsiteY4" fmla="*/ 600075 h 1481138"/>
                <a:gd name="connsiteX5" fmla="*/ 509588 w 897731"/>
                <a:gd name="connsiteY5" fmla="*/ 542925 h 1481138"/>
                <a:gd name="connsiteX6" fmla="*/ 490538 w 897731"/>
                <a:gd name="connsiteY6" fmla="*/ 507207 h 1481138"/>
                <a:gd name="connsiteX7" fmla="*/ 473869 w 897731"/>
                <a:gd name="connsiteY7" fmla="*/ 478632 h 1481138"/>
                <a:gd name="connsiteX8" fmla="*/ 461963 w 897731"/>
                <a:gd name="connsiteY8" fmla="*/ 457200 h 1481138"/>
                <a:gd name="connsiteX9" fmla="*/ 419100 w 897731"/>
                <a:gd name="connsiteY9" fmla="*/ 414338 h 1481138"/>
                <a:gd name="connsiteX10" fmla="*/ 221456 w 897731"/>
                <a:gd name="connsiteY10" fmla="*/ 216694 h 1481138"/>
                <a:gd name="connsiteX11" fmla="*/ 166688 w 897731"/>
                <a:gd name="connsiteY11" fmla="*/ 173832 h 1481138"/>
                <a:gd name="connsiteX12" fmla="*/ 123825 w 897731"/>
                <a:gd name="connsiteY12" fmla="*/ 140494 h 1481138"/>
                <a:gd name="connsiteX13" fmla="*/ 71438 w 897731"/>
                <a:gd name="connsiteY13" fmla="*/ 102394 h 1481138"/>
                <a:gd name="connsiteX14" fmla="*/ 0 w 897731"/>
                <a:gd name="connsiteY14" fmla="*/ 50007 h 1481138"/>
                <a:gd name="connsiteX15" fmla="*/ 90488 w 897731"/>
                <a:gd name="connsiteY15" fmla="*/ 0 h 1481138"/>
                <a:gd name="connsiteX16" fmla="*/ 176213 w 897731"/>
                <a:gd name="connsiteY16" fmla="*/ 35719 h 1481138"/>
                <a:gd name="connsiteX17" fmla="*/ 216694 w 897731"/>
                <a:gd name="connsiteY17" fmla="*/ 54769 h 1481138"/>
                <a:gd name="connsiteX18" fmla="*/ 292894 w 897731"/>
                <a:gd name="connsiteY18" fmla="*/ 97632 h 1481138"/>
                <a:gd name="connsiteX19" fmla="*/ 364331 w 897731"/>
                <a:gd name="connsiteY19" fmla="*/ 140494 h 1481138"/>
                <a:gd name="connsiteX20" fmla="*/ 421481 w 897731"/>
                <a:gd name="connsiteY20" fmla="*/ 180975 h 1481138"/>
                <a:gd name="connsiteX21" fmla="*/ 485775 w 897731"/>
                <a:gd name="connsiteY21" fmla="*/ 230982 h 1481138"/>
                <a:gd name="connsiteX22" fmla="*/ 526256 w 897731"/>
                <a:gd name="connsiteY22" fmla="*/ 269082 h 1481138"/>
                <a:gd name="connsiteX23" fmla="*/ 573881 w 897731"/>
                <a:gd name="connsiteY23" fmla="*/ 319088 h 1481138"/>
                <a:gd name="connsiteX24" fmla="*/ 619125 w 897731"/>
                <a:gd name="connsiteY24" fmla="*/ 371475 h 1481138"/>
                <a:gd name="connsiteX25" fmla="*/ 654844 w 897731"/>
                <a:gd name="connsiteY25" fmla="*/ 419100 h 1481138"/>
                <a:gd name="connsiteX26" fmla="*/ 678656 w 897731"/>
                <a:gd name="connsiteY26" fmla="*/ 457200 h 1481138"/>
                <a:gd name="connsiteX27" fmla="*/ 707231 w 897731"/>
                <a:gd name="connsiteY27" fmla="*/ 507207 h 1481138"/>
                <a:gd name="connsiteX28" fmla="*/ 735806 w 897731"/>
                <a:gd name="connsiteY28" fmla="*/ 566738 h 1481138"/>
                <a:gd name="connsiteX29" fmla="*/ 757238 w 897731"/>
                <a:gd name="connsiteY29" fmla="*/ 614363 h 1481138"/>
                <a:gd name="connsiteX30" fmla="*/ 778669 w 897731"/>
                <a:gd name="connsiteY30" fmla="*/ 678657 h 1481138"/>
                <a:gd name="connsiteX31" fmla="*/ 795338 w 897731"/>
                <a:gd name="connsiteY31" fmla="*/ 735807 h 1481138"/>
                <a:gd name="connsiteX32" fmla="*/ 807244 w 897731"/>
                <a:gd name="connsiteY32" fmla="*/ 788194 h 1481138"/>
                <a:gd name="connsiteX33" fmla="*/ 852488 w 897731"/>
                <a:gd name="connsiteY33" fmla="*/ 959644 h 1481138"/>
                <a:gd name="connsiteX34" fmla="*/ 871538 w 897731"/>
                <a:gd name="connsiteY34" fmla="*/ 1114425 h 1481138"/>
                <a:gd name="connsiteX35" fmla="*/ 883444 w 897731"/>
                <a:gd name="connsiteY35" fmla="*/ 1219200 h 1481138"/>
                <a:gd name="connsiteX36" fmla="*/ 890588 w 897731"/>
                <a:gd name="connsiteY36" fmla="*/ 1288257 h 1481138"/>
                <a:gd name="connsiteX37" fmla="*/ 895350 w 897731"/>
                <a:gd name="connsiteY37" fmla="*/ 1366838 h 1481138"/>
                <a:gd name="connsiteX38" fmla="*/ 897731 w 897731"/>
                <a:gd name="connsiteY38" fmla="*/ 1421607 h 1481138"/>
                <a:gd name="connsiteX39" fmla="*/ 895350 w 897731"/>
                <a:gd name="connsiteY39" fmla="*/ 1481138 h 1481138"/>
                <a:gd name="connsiteX40" fmla="*/ 647700 w 897731"/>
                <a:gd name="connsiteY40" fmla="*/ 1454944 h 1481138"/>
                <a:gd name="connsiteX41" fmla="*/ 650081 w 897731"/>
                <a:gd name="connsiteY41" fmla="*/ 1402557 h 1481138"/>
                <a:gd name="connsiteX42" fmla="*/ 647700 w 897731"/>
                <a:gd name="connsiteY42" fmla="*/ 1297782 h 1481138"/>
                <a:gd name="connsiteX43" fmla="*/ 640556 w 897731"/>
                <a:gd name="connsiteY43" fmla="*/ 1190625 h 1481138"/>
                <a:gd name="connsiteX44" fmla="*/ 638175 w 897731"/>
                <a:gd name="connsiteY44" fmla="*/ 1138238 h 1481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97731" h="1481138">
                  <a:moveTo>
                    <a:pt x="638175" y="1138238"/>
                  </a:moveTo>
                  <a:lnTo>
                    <a:pt x="626269" y="1009650"/>
                  </a:lnTo>
                  <a:lnTo>
                    <a:pt x="564356" y="747713"/>
                  </a:lnTo>
                  <a:lnTo>
                    <a:pt x="547688" y="654844"/>
                  </a:lnTo>
                  <a:lnTo>
                    <a:pt x="531019" y="600075"/>
                  </a:lnTo>
                  <a:lnTo>
                    <a:pt x="509588" y="542925"/>
                  </a:lnTo>
                  <a:lnTo>
                    <a:pt x="490538" y="507207"/>
                  </a:lnTo>
                  <a:lnTo>
                    <a:pt x="473869" y="478632"/>
                  </a:lnTo>
                  <a:lnTo>
                    <a:pt x="461963" y="457200"/>
                  </a:lnTo>
                  <a:lnTo>
                    <a:pt x="419100" y="414338"/>
                  </a:lnTo>
                  <a:lnTo>
                    <a:pt x="221456" y="216694"/>
                  </a:lnTo>
                  <a:lnTo>
                    <a:pt x="166688" y="173832"/>
                  </a:lnTo>
                  <a:lnTo>
                    <a:pt x="123825" y="140494"/>
                  </a:lnTo>
                  <a:lnTo>
                    <a:pt x="71438" y="102394"/>
                  </a:lnTo>
                  <a:lnTo>
                    <a:pt x="0" y="50007"/>
                  </a:lnTo>
                  <a:lnTo>
                    <a:pt x="90488" y="0"/>
                  </a:lnTo>
                  <a:lnTo>
                    <a:pt x="176213" y="35719"/>
                  </a:lnTo>
                  <a:lnTo>
                    <a:pt x="216694" y="54769"/>
                  </a:lnTo>
                  <a:lnTo>
                    <a:pt x="292894" y="97632"/>
                  </a:lnTo>
                  <a:lnTo>
                    <a:pt x="364331" y="140494"/>
                  </a:lnTo>
                  <a:lnTo>
                    <a:pt x="421481" y="180975"/>
                  </a:lnTo>
                  <a:lnTo>
                    <a:pt x="485775" y="230982"/>
                  </a:lnTo>
                  <a:lnTo>
                    <a:pt x="526256" y="269082"/>
                  </a:lnTo>
                  <a:lnTo>
                    <a:pt x="573881" y="319088"/>
                  </a:lnTo>
                  <a:lnTo>
                    <a:pt x="619125" y="371475"/>
                  </a:lnTo>
                  <a:lnTo>
                    <a:pt x="654844" y="419100"/>
                  </a:lnTo>
                  <a:lnTo>
                    <a:pt x="678656" y="457200"/>
                  </a:lnTo>
                  <a:lnTo>
                    <a:pt x="707231" y="507207"/>
                  </a:lnTo>
                  <a:lnTo>
                    <a:pt x="735806" y="566738"/>
                  </a:lnTo>
                  <a:lnTo>
                    <a:pt x="757238" y="614363"/>
                  </a:lnTo>
                  <a:lnTo>
                    <a:pt x="778669" y="678657"/>
                  </a:lnTo>
                  <a:lnTo>
                    <a:pt x="795338" y="735807"/>
                  </a:lnTo>
                  <a:lnTo>
                    <a:pt x="807244" y="788194"/>
                  </a:lnTo>
                  <a:lnTo>
                    <a:pt x="852488" y="959644"/>
                  </a:lnTo>
                  <a:lnTo>
                    <a:pt x="871538" y="1114425"/>
                  </a:lnTo>
                  <a:lnTo>
                    <a:pt x="883444" y="1219200"/>
                  </a:lnTo>
                  <a:lnTo>
                    <a:pt x="890588" y="1288257"/>
                  </a:lnTo>
                  <a:lnTo>
                    <a:pt x="895350" y="1366838"/>
                  </a:lnTo>
                  <a:cubicBezTo>
                    <a:pt x="896144" y="1385094"/>
                    <a:pt x="896937" y="1403351"/>
                    <a:pt x="897731" y="1421607"/>
                  </a:cubicBezTo>
                  <a:cubicBezTo>
                    <a:pt x="896937" y="1441451"/>
                    <a:pt x="896144" y="1461294"/>
                    <a:pt x="895350" y="1481138"/>
                  </a:cubicBezTo>
                  <a:lnTo>
                    <a:pt x="647700" y="1454944"/>
                  </a:lnTo>
                  <a:lnTo>
                    <a:pt x="650081" y="1402557"/>
                  </a:lnTo>
                  <a:cubicBezTo>
                    <a:pt x="649287" y="1367632"/>
                    <a:pt x="648494" y="1332707"/>
                    <a:pt x="647700" y="1297782"/>
                  </a:cubicBezTo>
                  <a:lnTo>
                    <a:pt x="640556" y="1190625"/>
                  </a:lnTo>
                  <a:lnTo>
                    <a:pt x="638175" y="11382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ECF153B1-D0DC-AA44-8D9B-A537FA9E0EC6}"/>
                </a:ext>
              </a:extLst>
            </p:cNvPr>
            <p:cNvSpPr/>
            <p:nvPr/>
          </p:nvSpPr>
          <p:spPr>
            <a:xfrm>
              <a:off x="5154613" y="4478338"/>
              <a:ext cx="750887" cy="1436687"/>
            </a:xfrm>
            <a:custGeom>
              <a:avLst/>
              <a:gdLst>
                <a:gd name="connsiteX0" fmla="*/ 464344 w 750094"/>
                <a:gd name="connsiteY0" fmla="*/ 364332 h 1435894"/>
                <a:gd name="connsiteX1" fmla="*/ 483394 w 750094"/>
                <a:gd name="connsiteY1" fmla="*/ 240507 h 1435894"/>
                <a:gd name="connsiteX2" fmla="*/ 495300 w 750094"/>
                <a:gd name="connsiteY2" fmla="*/ 150019 h 1435894"/>
                <a:gd name="connsiteX3" fmla="*/ 500063 w 750094"/>
                <a:gd name="connsiteY3" fmla="*/ 92869 h 1435894"/>
                <a:gd name="connsiteX4" fmla="*/ 502444 w 750094"/>
                <a:gd name="connsiteY4" fmla="*/ 71438 h 1435894"/>
                <a:gd name="connsiteX5" fmla="*/ 507207 w 750094"/>
                <a:gd name="connsiteY5" fmla="*/ 0 h 1435894"/>
                <a:gd name="connsiteX6" fmla="*/ 747713 w 750094"/>
                <a:gd name="connsiteY6" fmla="*/ 16669 h 1435894"/>
                <a:gd name="connsiteX7" fmla="*/ 750094 w 750094"/>
                <a:gd name="connsiteY7" fmla="*/ 100013 h 1435894"/>
                <a:gd name="connsiteX8" fmla="*/ 745332 w 750094"/>
                <a:gd name="connsiteY8" fmla="*/ 152400 h 1435894"/>
                <a:gd name="connsiteX9" fmla="*/ 735807 w 750094"/>
                <a:gd name="connsiteY9" fmla="*/ 238125 h 1435894"/>
                <a:gd name="connsiteX10" fmla="*/ 723900 w 750094"/>
                <a:gd name="connsiteY10" fmla="*/ 333375 h 1435894"/>
                <a:gd name="connsiteX11" fmla="*/ 700088 w 750094"/>
                <a:gd name="connsiteY11" fmla="*/ 452438 h 1435894"/>
                <a:gd name="connsiteX12" fmla="*/ 671513 w 750094"/>
                <a:gd name="connsiteY12" fmla="*/ 576263 h 1435894"/>
                <a:gd name="connsiteX13" fmla="*/ 640557 w 750094"/>
                <a:gd name="connsiteY13" fmla="*/ 669132 h 1435894"/>
                <a:gd name="connsiteX14" fmla="*/ 604838 w 750094"/>
                <a:gd name="connsiteY14" fmla="*/ 769144 h 1435894"/>
                <a:gd name="connsiteX15" fmla="*/ 576263 w 750094"/>
                <a:gd name="connsiteY15" fmla="*/ 838200 h 1435894"/>
                <a:gd name="connsiteX16" fmla="*/ 533400 w 750094"/>
                <a:gd name="connsiteY16" fmla="*/ 931069 h 1435894"/>
                <a:gd name="connsiteX17" fmla="*/ 485775 w 750094"/>
                <a:gd name="connsiteY17" fmla="*/ 1012032 h 1435894"/>
                <a:gd name="connsiteX18" fmla="*/ 438150 w 750094"/>
                <a:gd name="connsiteY18" fmla="*/ 1083469 h 1435894"/>
                <a:gd name="connsiteX19" fmla="*/ 366713 w 750094"/>
                <a:gd name="connsiteY19" fmla="*/ 1173957 h 1435894"/>
                <a:gd name="connsiteX20" fmla="*/ 314325 w 750094"/>
                <a:gd name="connsiteY20" fmla="*/ 1240632 h 1435894"/>
                <a:gd name="connsiteX21" fmla="*/ 245269 w 750094"/>
                <a:gd name="connsiteY21" fmla="*/ 1312069 h 1435894"/>
                <a:gd name="connsiteX22" fmla="*/ 176213 w 750094"/>
                <a:gd name="connsiteY22" fmla="*/ 1369219 h 1435894"/>
                <a:gd name="connsiteX23" fmla="*/ 119063 w 750094"/>
                <a:gd name="connsiteY23" fmla="*/ 1412082 h 1435894"/>
                <a:gd name="connsiteX24" fmla="*/ 88107 w 750094"/>
                <a:gd name="connsiteY24" fmla="*/ 1428750 h 1435894"/>
                <a:gd name="connsiteX25" fmla="*/ 59532 w 750094"/>
                <a:gd name="connsiteY25" fmla="*/ 1435894 h 1435894"/>
                <a:gd name="connsiteX26" fmla="*/ 45244 w 750094"/>
                <a:gd name="connsiteY26" fmla="*/ 1435894 h 1435894"/>
                <a:gd name="connsiteX27" fmla="*/ 21432 w 750094"/>
                <a:gd name="connsiteY27" fmla="*/ 1428750 h 1435894"/>
                <a:gd name="connsiteX28" fmla="*/ 4763 w 750094"/>
                <a:gd name="connsiteY28" fmla="*/ 1412082 h 1435894"/>
                <a:gd name="connsiteX29" fmla="*/ 0 w 750094"/>
                <a:gd name="connsiteY29" fmla="*/ 1402557 h 1435894"/>
                <a:gd name="connsiteX30" fmla="*/ 214313 w 750094"/>
                <a:gd name="connsiteY30" fmla="*/ 945357 h 1435894"/>
                <a:gd name="connsiteX31" fmla="*/ 228600 w 750094"/>
                <a:gd name="connsiteY31" fmla="*/ 923925 h 1435894"/>
                <a:gd name="connsiteX32" fmla="*/ 259557 w 750094"/>
                <a:gd name="connsiteY32" fmla="*/ 890588 h 1435894"/>
                <a:gd name="connsiteX33" fmla="*/ 295275 w 750094"/>
                <a:gd name="connsiteY33" fmla="*/ 838200 h 1435894"/>
                <a:gd name="connsiteX34" fmla="*/ 328613 w 750094"/>
                <a:gd name="connsiteY34" fmla="*/ 781050 h 1435894"/>
                <a:gd name="connsiteX35" fmla="*/ 364332 w 750094"/>
                <a:gd name="connsiteY35" fmla="*/ 707232 h 1435894"/>
                <a:gd name="connsiteX36" fmla="*/ 395288 w 750094"/>
                <a:gd name="connsiteY36" fmla="*/ 623888 h 1435894"/>
                <a:gd name="connsiteX37" fmla="*/ 421482 w 750094"/>
                <a:gd name="connsiteY37" fmla="*/ 542925 h 1435894"/>
                <a:gd name="connsiteX38" fmla="*/ 447675 w 750094"/>
                <a:gd name="connsiteY38" fmla="*/ 438150 h 1435894"/>
                <a:gd name="connsiteX39" fmla="*/ 464344 w 750094"/>
                <a:gd name="connsiteY39" fmla="*/ 364332 h 143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50094" h="1435894">
                  <a:moveTo>
                    <a:pt x="464344" y="364332"/>
                  </a:moveTo>
                  <a:lnTo>
                    <a:pt x="483394" y="240507"/>
                  </a:lnTo>
                  <a:lnTo>
                    <a:pt x="495300" y="150019"/>
                  </a:lnTo>
                  <a:lnTo>
                    <a:pt x="500063" y="92869"/>
                  </a:lnTo>
                  <a:lnTo>
                    <a:pt x="502444" y="71438"/>
                  </a:lnTo>
                  <a:lnTo>
                    <a:pt x="507207" y="0"/>
                  </a:lnTo>
                  <a:lnTo>
                    <a:pt x="747713" y="16669"/>
                  </a:lnTo>
                  <a:cubicBezTo>
                    <a:pt x="748507" y="44450"/>
                    <a:pt x="749300" y="72232"/>
                    <a:pt x="750094" y="100013"/>
                  </a:cubicBezTo>
                  <a:lnTo>
                    <a:pt x="745332" y="152400"/>
                  </a:lnTo>
                  <a:lnTo>
                    <a:pt x="735807" y="238125"/>
                  </a:lnTo>
                  <a:lnTo>
                    <a:pt x="723900" y="333375"/>
                  </a:lnTo>
                  <a:lnTo>
                    <a:pt x="700088" y="452438"/>
                  </a:lnTo>
                  <a:lnTo>
                    <a:pt x="671513" y="576263"/>
                  </a:lnTo>
                  <a:lnTo>
                    <a:pt x="640557" y="669132"/>
                  </a:lnTo>
                  <a:lnTo>
                    <a:pt x="604838" y="769144"/>
                  </a:lnTo>
                  <a:lnTo>
                    <a:pt x="576263" y="838200"/>
                  </a:lnTo>
                  <a:lnTo>
                    <a:pt x="533400" y="931069"/>
                  </a:lnTo>
                  <a:lnTo>
                    <a:pt x="485775" y="1012032"/>
                  </a:lnTo>
                  <a:lnTo>
                    <a:pt x="438150" y="1083469"/>
                  </a:lnTo>
                  <a:lnTo>
                    <a:pt x="366713" y="1173957"/>
                  </a:lnTo>
                  <a:lnTo>
                    <a:pt x="314325" y="1240632"/>
                  </a:lnTo>
                  <a:lnTo>
                    <a:pt x="245269" y="1312069"/>
                  </a:lnTo>
                  <a:lnTo>
                    <a:pt x="176213" y="1369219"/>
                  </a:lnTo>
                  <a:lnTo>
                    <a:pt x="119063" y="1412082"/>
                  </a:lnTo>
                  <a:lnTo>
                    <a:pt x="88107" y="1428750"/>
                  </a:lnTo>
                  <a:lnTo>
                    <a:pt x="59532" y="1435894"/>
                  </a:lnTo>
                  <a:lnTo>
                    <a:pt x="45244" y="1435894"/>
                  </a:lnTo>
                  <a:lnTo>
                    <a:pt x="21432" y="1428750"/>
                  </a:lnTo>
                  <a:lnTo>
                    <a:pt x="4763" y="1412082"/>
                  </a:lnTo>
                  <a:lnTo>
                    <a:pt x="0" y="1402557"/>
                  </a:lnTo>
                  <a:lnTo>
                    <a:pt x="214313" y="945357"/>
                  </a:lnTo>
                  <a:lnTo>
                    <a:pt x="228600" y="923925"/>
                  </a:lnTo>
                  <a:lnTo>
                    <a:pt x="259557" y="890588"/>
                  </a:lnTo>
                  <a:lnTo>
                    <a:pt x="295275" y="838200"/>
                  </a:lnTo>
                  <a:lnTo>
                    <a:pt x="328613" y="781050"/>
                  </a:lnTo>
                  <a:lnTo>
                    <a:pt x="364332" y="707232"/>
                  </a:lnTo>
                  <a:lnTo>
                    <a:pt x="395288" y="623888"/>
                  </a:lnTo>
                  <a:lnTo>
                    <a:pt x="421482" y="542925"/>
                  </a:lnTo>
                  <a:lnTo>
                    <a:pt x="447675" y="438150"/>
                  </a:lnTo>
                  <a:lnTo>
                    <a:pt x="464344" y="3643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6693B3A5-A876-3E4B-B8E9-6D58A9C00D80}"/>
                </a:ext>
              </a:extLst>
            </p:cNvPr>
            <p:cNvSpPr/>
            <p:nvPr/>
          </p:nvSpPr>
          <p:spPr>
            <a:xfrm>
              <a:off x="4545013" y="5334000"/>
              <a:ext cx="898525" cy="579438"/>
            </a:xfrm>
            <a:custGeom>
              <a:avLst/>
              <a:gdLst>
                <a:gd name="connsiteX0" fmla="*/ 214313 w 897732"/>
                <a:gd name="connsiteY0" fmla="*/ 78581 h 578644"/>
                <a:gd name="connsiteX1" fmla="*/ 359569 w 897732"/>
                <a:gd name="connsiteY1" fmla="*/ 119063 h 578644"/>
                <a:gd name="connsiteX2" fmla="*/ 483394 w 897732"/>
                <a:gd name="connsiteY2" fmla="*/ 152400 h 578644"/>
                <a:gd name="connsiteX3" fmla="*/ 550069 w 897732"/>
                <a:gd name="connsiteY3" fmla="*/ 171450 h 578644"/>
                <a:gd name="connsiteX4" fmla="*/ 566738 w 897732"/>
                <a:gd name="connsiteY4" fmla="*/ 173831 h 578644"/>
                <a:gd name="connsiteX5" fmla="*/ 592932 w 897732"/>
                <a:gd name="connsiteY5" fmla="*/ 173831 h 578644"/>
                <a:gd name="connsiteX6" fmla="*/ 633413 w 897732"/>
                <a:gd name="connsiteY6" fmla="*/ 171450 h 578644"/>
                <a:gd name="connsiteX7" fmla="*/ 664369 w 897732"/>
                <a:gd name="connsiteY7" fmla="*/ 166688 h 578644"/>
                <a:gd name="connsiteX8" fmla="*/ 695325 w 897732"/>
                <a:gd name="connsiteY8" fmla="*/ 159544 h 578644"/>
                <a:gd name="connsiteX9" fmla="*/ 742950 w 897732"/>
                <a:gd name="connsiteY9" fmla="*/ 140494 h 578644"/>
                <a:gd name="connsiteX10" fmla="*/ 788194 w 897732"/>
                <a:gd name="connsiteY10" fmla="*/ 114300 h 578644"/>
                <a:gd name="connsiteX11" fmla="*/ 821532 w 897732"/>
                <a:gd name="connsiteY11" fmla="*/ 88106 h 578644"/>
                <a:gd name="connsiteX12" fmla="*/ 838200 w 897732"/>
                <a:gd name="connsiteY12" fmla="*/ 69056 h 578644"/>
                <a:gd name="connsiteX13" fmla="*/ 869157 w 897732"/>
                <a:gd name="connsiteY13" fmla="*/ 38100 h 578644"/>
                <a:gd name="connsiteX14" fmla="*/ 897732 w 897732"/>
                <a:gd name="connsiteY14" fmla="*/ 0 h 578644"/>
                <a:gd name="connsiteX15" fmla="*/ 666750 w 897732"/>
                <a:gd name="connsiteY15" fmla="*/ 578644 h 578644"/>
                <a:gd name="connsiteX16" fmla="*/ 633413 w 897732"/>
                <a:gd name="connsiteY16" fmla="*/ 569119 h 578644"/>
                <a:gd name="connsiteX17" fmla="*/ 609600 w 897732"/>
                <a:gd name="connsiteY17" fmla="*/ 542925 h 578644"/>
                <a:gd name="connsiteX18" fmla="*/ 592932 w 897732"/>
                <a:gd name="connsiteY18" fmla="*/ 507206 h 578644"/>
                <a:gd name="connsiteX19" fmla="*/ 576263 w 897732"/>
                <a:gd name="connsiteY19" fmla="*/ 473869 h 578644"/>
                <a:gd name="connsiteX20" fmla="*/ 547688 w 897732"/>
                <a:gd name="connsiteY20" fmla="*/ 428625 h 578644"/>
                <a:gd name="connsiteX21" fmla="*/ 516732 w 897732"/>
                <a:gd name="connsiteY21" fmla="*/ 388144 h 578644"/>
                <a:gd name="connsiteX22" fmla="*/ 488157 w 897732"/>
                <a:gd name="connsiteY22" fmla="*/ 350044 h 578644"/>
                <a:gd name="connsiteX23" fmla="*/ 457200 w 897732"/>
                <a:gd name="connsiteY23" fmla="*/ 321469 h 578644"/>
                <a:gd name="connsiteX24" fmla="*/ 407194 w 897732"/>
                <a:gd name="connsiteY24" fmla="*/ 285750 h 578644"/>
                <a:gd name="connsiteX25" fmla="*/ 335757 w 897732"/>
                <a:gd name="connsiteY25" fmla="*/ 242888 h 578644"/>
                <a:gd name="connsiteX26" fmla="*/ 247650 w 897732"/>
                <a:gd name="connsiteY26" fmla="*/ 192881 h 578644"/>
                <a:gd name="connsiteX27" fmla="*/ 140494 w 897732"/>
                <a:gd name="connsiteY27" fmla="*/ 140494 h 578644"/>
                <a:gd name="connsiteX28" fmla="*/ 40482 w 897732"/>
                <a:gd name="connsiteY28" fmla="*/ 92869 h 578644"/>
                <a:gd name="connsiteX29" fmla="*/ 21432 w 897732"/>
                <a:gd name="connsiteY29" fmla="*/ 83344 h 578644"/>
                <a:gd name="connsiteX30" fmla="*/ 7144 w 897732"/>
                <a:gd name="connsiteY30" fmla="*/ 66675 h 578644"/>
                <a:gd name="connsiteX31" fmla="*/ 0 w 897732"/>
                <a:gd name="connsiteY31" fmla="*/ 45244 h 578644"/>
                <a:gd name="connsiteX32" fmla="*/ 0 w 897732"/>
                <a:gd name="connsiteY32" fmla="*/ 35719 h 578644"/>
                <a:gd name="connsiteX33" fmla="*/ 7144 w 897732"/>
                <a:gd name="connsiteY33" fmla="*/ 28575 h 578644"/>
                <a:gd name="connsiteX34" fmla="*/ 30957 w 897732"/>
                <a:gd name="connsiteY34" fmla="*/ 30956 h 578644"/>
                <a:gd name="connsiteX35" fmla="*/ 73819 w 897732"/>
                <a:gd name="connsiteY35" fmla="*/ 40481 h 578644"/>
                <a:gd name="connsiteX36" fmla="*/ 161925 w 897732"/>
                <a:gd name="connsiteY36" fmla="*/ 64294 h 578644"/>
                <a:gd name="connsiteX37" fmla="*/ 214313 w 897732"/>
                <a:gd name="connsiteY37" fmla="*/ 78581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97732" h="578644">
                  <a:moveTo>
                    <a:pt x="214313" y="78581"/>
                  </a:moveTo>
                  <a:lnTo>
                    <a:pt x="359569" y="119063"/>
                  </a:lnTo>
                  <a:lnTo>
                    <a:pt x="483394" y="152400"/>
                  </a:lnTo>
                  <a:lnTo>
                    <a:pt x="550069" y="171450"/>
                  </a:lnTo>
                  <a:lnTo>
                    <a:pt x="566738" y="173831"/>
                  </a:lnTo>
                  <a:lnTo>
                    <a:pt x="592932" y="173831"/>
                  </a:lnTo>
                  <a:lnTo>
                    <a:pt x="633413" y="171450"/>
                  </a:lnTo>
                  <a:lnTo>
                    <a:pt x="664369" y="166688"/>
                  </a:lnTo>
                  <a:lnTo>
                    <a:pt x="695325" y="159544"/>
                  </a:lnTo>
                  <a:lnTo>
                    <a:pt x="742950" y="140494"/>
                  </a:lnTo>
                  <a:lnTo>
                    <a:pt x="788194" y="114300"/>
                  </a:lnTo>
                  <a:lnTo>
                    <a:pt x="821532" y="88106"/>
                  </a:lnTo>
                  <a:lnTo>
                    <a:pt x="838200" y="69056"/>
                  </a:lnTo>
                  <a:lnTo>
                    <a:pt x="869157" y="38100"/>
                  </a:lnTo>
                  <a:lnTo>
                    <a:pt x="897732" y="0"/>
                  </a:lnTo>
                  <a:lnTo>
                    <a:pt x="666750" y="578644"/>
                  </a:lnTo>
                  <a:lnTo>
                    <a:pt x="633413" y="569119"/>
                  </a:lnTo>
                  <a:lnTo>
                    <a:pt x="609600" y="542925"/>
                  </a:lnTo>
                  <a:lnTo>
                    <a:pt x="592932" y="507206"/>
                  </a:lnTo>
                  <a:lnTo>
                    <a:pt x="576263" y="473869"/>
                  </a:lnTo>
                  <a:lnTo>
                    <a:pt x="547688" y="428625"/>
                  </a:lnTo>
                  <a:lnTo>
                    <a:pt x="516732" y="388144"/>
                  </a:lnTo>
                  <a:lnTo>
                    <a:pt x="488157" y="350044"/>
                  </a:lnTo>
                  <a:lnTo>
                    <a:pt x="457200" y="321469"/>
                  </a:lnTo>
                  <a:lnTo>
                    <a:pt x="407194" y="285750"/>
                  </a:lnTo>
                  <a:lnTo>
                    <a:pt x="335757" y="242888"/>
                  </a:lnTo>
                  <a:lnTo>
                    <a:pt x="247650" y="192881"/>
                  </a:lnTo>
                  <a:lnTo>
                    <a:pt x="140494" y="140494"/>
                  </a:lnTo>
                  <a:lnTo>
                    <a:pt x="40482" y="92869"/>
                  </a:lnTo>
                  <a:lnTo>
                    <a:pt x="21432" y="83344"/>
                  </a:lnTo>
                  <a:lnTo>
                    <a:pt x="7144" y="66675"/>
                  </a:lnTo>
                  <a:lnTo>
                    <a:pt x="0" y="45244"/>
                  </a:lnTo>
                  <a:lnTo>
                    <a:pt x="0" y="35719"/>
                  </a:lnTo>
                  <a:lnTo>
                    <a:pt x="7144" y="28575"/>
                  </a:lnTo>
                  <a:lnTo>
                    <a:pt x="30957" y="30956"/>
                  </a:lnTo>
                  <a:lnTo>
                    <a:pt x="73819" y="40481"/>
                  </a:lnTo>
                  <a:lnTo>
                    <a:pt x="161925" y="64294"/>
                  </a:lnTo>
                  <a:lnTo>
                    <a:pt x="214313" y="78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76BEC050-A828-3549-9C35-03C81D171B64}"/>
                </a:ext>
              </a:extLst>
            </p:cNvPr>
            <p:cNvSpPr/>
            <p:nvPr/>
          </p:nvSpPr>
          <p:spPr>
            <a:xfrm>
              <a:off x="4148138" y="3314700"/>
              <a:ext cx="1360487" cy="1066800"/>
            </a:xfrm>
            <a:custGeom>
              <a:avLst/>
              <a:gdLst>
                <a:gd name="connsiteX0" fmla="*/ 742950 w 1359693"/>
                <a:gd name="connsiteY0" fmla="*/ 431006 h 1066800"/>
                <a:gd name="connsiteX1" fmla="*/ 866775 w 1359693"/>
                <a:gd name="connsiteY1" fmla="*/ 316706 h 1066800"/>
                <a:gd name="connsiteX2" fmla="*/ 992981 w 1359693"/>
                <a:gd name="connsiteY2" fmla="*/ 192881 h 1066800"/>
                <a:gd name="connsiteX3" fmla="*/ 1095375 w 1359693"/>
                <a:gd name="connsiteY3" fmla="*/ 88106 h 1066800"/>
                <a:gd name="connsiteX4" fmla="*/ 1169193 w 1359693"/>
                <a:gd name="connsiteY4" fmla="*/ 0 h 1066800"/>
                <a:gd name="connsiteX5" fmla="*/ 1359693 w 1359693"/>
                <a:gd name="connsiteY5" fmla="*/ 197644 h 1066800"/>
                <a:gd name="connsiteX6" fmla="*/ 1250156 w 1359693"/>
                <a:gd name="connsiteY6" fmla="*/ 280988 h 1066800"/>
                <a:gd name="connsiteX7" fmla="*/ 1119187 w 1359693"/>
                <a:gd name="connsiteY7" fmla="*/ 383381 h 1066800"/>
                <a:gd name="connsiteX8" fmla="*/ 1009650 w 1359693"/>
                <a:gd name="connsiteY8" fmla="*/ 473869 h 1066800"/>
                <a:gd name="connsiteX9" fmla="*/ 871537 w 1359693"/>
                <a:gd name="connsiteY9" fmla="*/ 571500 h 1066800"/>
                <a:gd name="connsiteX10" fmla="*/ 714375 w 1359693"/>
                <a:gd name="connsiteY10" fmla="*/ 681038 h 1066800"/>
                <a:gd name="connsiteX11" fmla="*/ 578643 w 1359693"/>
                <a:gd name="connsiteY11" fmla="*/ 766763 h 1066800"/>
                <a:gd name="connsiteX12" fmla="*/ 438150 w 1359693"/>
                <a:gd name="connsiteY12" fmla="*/ 852488 h 1066800"/>
                <a:gd name="connsiteX13" fmla="*/ 254793 w 1359693"/>
                <a:gd name="connsiteY13" fmla="*/ 954881 h 1066800"/>
                <a:gd name="connsiteX14" fmla="*/ 114300 w 1359693"/>
                <a:gd name="connsiteY14" fmla="*/ 1026319 h 1066800"/>
                <a:gd name="connsiteX15" fmla="*/ 33337 w 1359693"/>
                <a:gd name="connsiteY15" fmla="*/ 1064419 h 1066800"/>
                <a:gd name="connsiteX16" fmla="*/ 11906 w 1359693"/>
                <a:gd name="connsiteY16" fmla="*/ 1066800 h 1066800"/>
                <a:gd name="connsiteX17" fmla="*/ 2381 w 1359693"/>
                <a:gd name="connsiteY17" fmla="*/ 1062038 h 1066800"/>
                <a:gd name="connsiteX18" fmla="*/ 0 w 1359693"/>
                <a:gd name="connsiteY18" fmla="*/ 1054894 h 1066800"/>
                <a:gd name="connsiteX19" fmla="*/ 4762 w 1359693"/>
                <a:gd name="connsiteY19" fmla="*/ 1031081 h 1066800"/>
                <a:gd name="connsiteX20" fmla="*/ 16668 w 1359693"/>
                <a:gd name="connsiteY20" fmla="*/ 1007269 h 1066800"/>
                <a:gd name="connsiteX21" fmla="*/ 107156 w 1359693"/>
                <a:gd name="connsiteY21" fmla="*/ 945356 h 1066800"/>
                <a:gd name="connsiteX22" fmla="*/ 350043 w 1359693"/>
                <a:gd name="connsiteY22" fmla="*/ 762000 h 1066800"/>
                <a:gd name="connsiteX23" fmla="*/ 609600 w 1359693"/>
                <a:gd name="connsiteY23" fmla="*/ 552450 h 1066800"/>
                <a:gd name="connsiteX24" fmla="*/ 742950 w 1359693"/>
                <a:gd name="connsiteY24" fmla="*/ 43100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9693" h="1066800">
                  <a:moveTo>
                    <a:pt x="742950" y="431006"/>
                  </a:moveTo>
                  <a:lnTo>
                    <a:pt x="866775" y="316706"/>
                  </a:lnTo>
                  <a:lnTo>
                    <a:pt x="992981" y="192881"/>
                  </a:lnTo>
                  <a:lnTo>
                    <a:pt x="1095375" y="88106"/>
                  </a:lnTo>
                  <a:lnTo>
                    <a:pt x="1169193" y="0"/>
                  </a:lnTo>
                  <a:lnTo>
                    <a:pt x="1359693" y="197644"/>
                  </a:lnTo>
                  <a:lnTo>
                    <a:pt x="1250156" y="280988"/>
                  </a:lnTo>
                  <a:lnTo>
                    <a:pt x="1119187" y="383381"/>
                  </a:lnTo>
                  <a:lnTo>
                    <a:pt x="1009650" y="473869"/>
                  </a:lnTo>
                  <a:lnTo>
                    <a:pt x="871537" y="571500"/>
                  </a:lnTo>
                  <a:lnTo>
                    <a:pt x="714375" y="681038"/>
                  </a:lnTo>
                  <a:lnTo>
                    <a:pt x="578643" y="766763"/>
                  </a:lnTo>
                  <a:lnTo>
                    <a:pt x="438150" y="852488"/>
                  </a:lnTo>
                  <a:lnTo>
                    <a:pt x="254793" y="954881"/>
                  </a:lnTo>
                  <a:lnTo>
                    <a:pt x="114300" y="1026319"/>
                  </a:lnTo>
                  <a:lnTo>
                    <a:pt x="33337" y="1064419"/>
                  </a:lnTo>
                  <a:lnTo>
                    <a:pt x="11906" y="1066800"/>
                  </a:lnTo>
                  <a:lnTo>
                    <a:pt x="2381" y="1062038"/>
                  </a:lnTo>
                  <a:lnTo>
                    <a:pt x="0" y="1054894"/>
                  </a:lnTo>
                  <a:lnTo>
                    <a:pt x="4762" y="1031081"/>
                  </a:lnTo>
                  <a:lnTo>
                    <a:pt x="16668" y="1007269"/>
                  </a:lnTo>
                  <a:lnTo>
                    <a:pt x="107156" y="945356"/>
                  </a:lnTo>
                  <a:lnTo>
                    <a:pt x="350043" y="762000"/>
                  </a:lnTo>
                  <a:lnTo>
                    <a:pt x="609600" y="552450"/>
                  </a:lnTo>
                  <a:lnTo>
                    <a:pt x="742950" y="431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3F98C5F8-0454-1849-B1F9-42F05F69EE77}"/>
                </a:ext>
              </a:extLst>
            </p:cNvPr>
            <p:cNvSpPr/>
            <p:nvPr/>
          </p:nvSpPr>
          <p:spPr>
            <a:xfrm>
              <a:off x="3767138" y="3752850"/>
              <a:ext cx="1941512" cy="1657350"/>
            </a:xfrm>
            <a:custGeom>
              <a:avLst/>
              <a:gdLst>
                <a:gd name="connsiteX0" fmla="*/ 1328737 w 1940718"/>
                <a:gd name="connsiteY0" fmla="*/ 595313 h 1657350"/>
                <a:gd name="connsiteX1" fmla="*/ 1495425 w 1940718"/>
                <a:gd name="connsiteY1" fmla="*/ 426244 h 1657350"/>
                <a:gd name="connsiteX2" fmla="*/ 1654968 w 1940718"/>
                <a:gd name="connsiteY2" fmla="*/ 254794 h 1657350"/>
                <a:gd name="connsiteX3" fmla="*/ 1874043 w 1940718"/>
                <a:gd name="connsiteY3" fmla="*/ 0 h 1657350"/>
                <a:gd name="connsiteX4" fmla="*/ 1940718 w 1940718"/>
                <a:gd name="connsiteY4" fmla="*/ 311944 h 1657350"/>
                <a:gd name="connsiteX5" fmla="*/ 1809750 w 1940718"/>
                <a:gd name="connsiteY5" fmla="*/ 428625 h 1657350"/>
                <a:gd name="connsiteX6" fmla="*/ 1635918 w 1940718"/>
                <a:gd name="connsiteY6" fmla="*/ 595313 h 1657350"/>
                <a:gd name="connsiteX7" fmla="*/ 1443037 w 1940718"/>
                <a:gd name="connsiteY7" fmla="*/ 757238 h 1657350"/>
                <a:gd name="connsiteX8" fmla="*/ 1243012 w 1940718"/>
                <a:gd name="connsiteY8" fmla="*/ 919163 h 1657350"/>
                <a:gd name="connsiteX9" fmla="*/ 1004887 w 1940718"/>
                <a:gd name="connsiteY9" fmla="*/ 1090613 h 1657350"/>
                <a:gd name="connsiteX10" fmla="*/ 790575 w 1940718"/>
                <a:gd name="connsiteY10" fmla="*/ 1233488 h 1657350"/>
                <a:gd name="connsiteX11" fmla="*/ 547687 w 1940718"/>
                <a:gd name="connsiteY11" fmla="*/ 1383506 h 1657350"/>
                <a:gd name="connsiteX12" fmla="*/ 321468 w 1940718"/>
                <a:gd name="connsiteY12" fmla="*/ 1509713 h 1657350"/>
                <a:gd name="connsiteX13" fmla="*/ 107156 w 1940718"/>
                <a:gd name="connsiteY13" fmla="*/ 1616869 h 1657350"/>
                <a:gd name="connsiteX14" fmla="*/ 30956 w 1940718"/>
                <a:gd name="connsiteY14" fmla="*/ 1654969 h 1657350"/>
                <a:gd name="connsiteX15" fmla="*/ 16668 w 1940718"/>
                <a:gd name="connsiteY15" fmla="*/ 1657350 h 1657350"/>
                <a:gd name="connsiteX16" fmla="*/ 9525 w 1940718"/>
                <a:gd name="connsiteY16" fmla="*/ 1654969 h 1657350"/>
                <a:gd name="connsiteX17" fmla="*/ 2381 w 1940718"/>
                <a:gd name="connsiteY17" fmla="*/ 1650206 h 1657350"/>
                <a:gd name="connsiteX18" fmla="*/ 0 w 1940718"/>
                <a:gd name="connsiteY18" fmla="*/ 1635919 h 1657350"/>
                <a:gd name="connsiteX19" fmla="*/ 7143 w 1940718"/>
                <a:gd name="connsiteY19" fmla="*/ 1607344 h 1657350"/>
                <a:gd name="connsiteX20" fmla="*/ 14287 w 1940718"/>
                <a:gd name="connsiteY20" fmla="*/ 1595438 h 1657350"/>
                <a:gd name="connsiteX21" fmla="*/ 114300 w 1940718"/>
                <a:gd name="connsiteY21" fmla="*/ 1533525 h 1657350"/>
                <a:gd name="connsiteX22" fmla="*/ 304800 w 1940718"/>
                <a:gd name="connsiteY22" fmla="*/ 1412081 h 1657350"/>
                <a:gd name="connsiteX23" fmla="*/ 466725 w 1940718"/>
                <a:gd name="connsiteY23" fmla="*/ 1300163 h 1657350"/>
                <a:gd name="connsiteX24" fmla="*/ 688181 w 1940718"/>
                <a:gd name="connsiteY24" fmla="*/ 1140619 h 1657350"/>
                <a:gd name="connsiteX25" fmla="*/ 852487 w 1940718"/>
                <a:gd name="connsiteY25" fmla="*/ 1012031 h 1657350"/>
                <a:gd name="connsiteX26" fmla="*/ 1021556 w 1940718"/>
                <a:gd name="connsiteY26" fmla="*/ 873919 h 1657350"/>
                <a:gd name="connsiteX27" fmla="*/ 1157287 w 1940718"/>
                <a:gd name="connsiteY27" fmla="*/ 754856 h 1657350"/>
                <a:gd name="connsiteX28" fmla="*/ 1328737 w 1940718"/>
                <a:gd name="connsiteY28" fmla="*/ 595313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940718" h="1657350">
                  <a:moveTo>
                    <a:pt x="1328737" y="595313"/>
                  </a:moveTo>
                  <a:lnTo>
                    <a:pt x="1495425" y="426244"/>
                  </a:lnTo>
                  <a:lnTo>
                    <a:pt x="1654968" y="254794"/>
                  </a:lnTo>
                  <a:lnTo>
                    <a:pt x="1874043" y="0"/>
                  </a:lnTo>
                  <a:lnTo>
                    <a:pt x="1940718" y="311944"/>
                  </a:lnTo>
                  <a:lnTo>
                    <a:pt x="1809750" y="428625"/>
                  </a:lnTo>
                  <a:lnTo>
                    <a:pt x="1635918" y="595313"/>
                  </a:lnTo>
                  <a:lnTo>
                    <a:pt x="1443037" y="757238"/>
                  </a:lnTo>
                  <a:lnTo>
                    <a:pt x="1243012" y="919163"/>
                  </a:lnTo>
                  <a:lnTo>
                    <a:pt x="1004887" y="1090613"/>
                  </a:lnTo>
                  <a:lnTo>
                    <a:pt x="790575" y="1233488"/>
                  </a:lnTo>
                  <a:lnTo>
                    <a:pt x="547687" y="1383506"/>
                  </a:lnTo>
                  <a:lnTo>
                    <a:pt x="321468" y="1509713"/>
                  </a:lnTo>
                  <a:lnTo>
                    <a:pt x="107156" y="1616869"/>
                  </a:lnTo>
                  <a:lnTo>
                    <a:pt x="30956" y="1654969"/>
                  </a:lnTo>
                  <a:lnTo>
                    <a:pt x="16668" y="1657350"/>
                  </a:lnTo>
                  <a:lnTo>
                    <a:pt x="9525" y="1654969"/>
                  </a:lnTo>
                  <a:lnTo>
                    <a:pt x="2381" y="1650206"/>
                  </a:lnTo>
                  <a:lnTo>
                    <a:pt x="0" y="1635919"/>
                  </a:lnTo>
                  <a:lnTo>
                    <a:pt x="7143" y="1607344"/>
                  </a:lnTo>
                  <a:lnTo>
                    <a:pt x="14287" y="1595438"/>
                  </a:lnTo>
                  <a:lnTo>
                    <a:pt x="114300" y="1533525"/>
                  </a:lnTo>
                  <a:lnTo>
                    <a:pt x="304800" y="1412081"/>
                  </a:lnTo>
                  <a:lnTo>
                    <a:pt x="466725" y="1300163"/>
                  </a:lnTo>
                  <a:lnTo>
                    <a:pt x="688181" y="1140619"/>
                  </a:lnTo>
                  <a:lnTo>
                    <a:pt x="852487" y="1012031"/>
                  </a:lnTo>
                  <a:lnTo>
                    <a:pt x="1021556" y="873919"/>
                  </a:lnTo>
                  <a:lnTo>
                    <a:pt x="1157287" y="754856"/>
                  </a:lnTo>
                  <a:lnTo>
                    <a:pt x="1328737" y="595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39E873E6-4FCB-B64F-94F8-FCE53F0DA830}"/>
                </a:ext>
              </a:extLst>
            </p:cNvPr>
            <p:cNvSpPr/>
            <p:nvPr/>
          </p:nvSpPr>
          <p:spPr>
            <a:xfrm>
              <a:off x="5746750" y="3827463"/>
              <a:ext cx="1757363" cy="1544637"/>
            </a:xfrm>
            <a:custGeom>
              <a:avLst/>
              <a:gdLst>
                <a:gd name="connsiteX0" fmla="*/ 423863 w 1757363"/>
                <a:gd name="connsiteY0" fmla="*/ 621506 h 1545431"/>
                <a:gd name="connsiteX1" fmla="*/ 357188 w 1757363"/>
                <a:gd name="connsiteY1" fmla="*/ 533400 h 1545431"/>
                <a:gd name="connsiteX2" fmla="*/ 302419 w 1757363"/>
                <a:gd name="connsiteY2" fmla="*/ 461962 h 1545431"/>
                <a:gd name="connsiteX3" fmla="*/ 250032 w 1757363"/>
                <a:gd name="connsiteY3" fmla="*/ 400050 h 1545431"/>
                <a:gd name="connsiteX4" fmla="*/ 209550 w 1757363"/>
                <a:gd name="connsiteY4" fmla="*/ 352425 h 1545431"/>
                <a:gd name="connsiteX5" fmla="*/ 145257 w 1757363"/>
                <a:gd name="connsiteY5" fmla="*/ 280987 h 1545431"/>
                <a:gd name="connsiteX6" fmla="*/ 57150 w 1757363"/>
                <a:gd name="connsiteY6" fmla="*/ 200025 h 1545431"/>
                <a:gd name="connsiteX7" fmla="*/ 0 w 1757363"/>
                <a:gd name="connsiteY7" fmla="*/ 0 h 1545431"/>
                <a:gd name="connsiteX8" fmla="*/ 71438 w 1757363"/>
                <a:gd name="connsiteY8" fmla="*/ 50006 h 1545431"/>
                <a:gd name="connsiteX9" fmla="*/ 130969 w 1757363"/>
                <a:gd name="connsiteY9" fmla="*/ 111919 h 1545431"/>
                <a:gd name="connsiteX10" fmla="*/ 280988 w 1757363"/>
                <a:gd name="connsiteY10" fmla="*/ 271462 h 1545431"/>
                <a:gd name="connsiteX11" fmla="*/ 428625 w 1757363"/>
                <a:gd name="connsiteY11" fmla="*/ 423862 h 1545431"/>
                <a:gd name="connsiteX12" fmla="*/ 583407 w 1757363"/>
                <a:gd name="connsiteY12" fmla="*/ 578644 h 1545431"/>
                <a:gd name="connsiteX13" fmla="*/ 704850 w 1757363"/>
                <a:gd name="connsiteY13" fmla="*/ 700087 h 1545431"/>
                <a:gd name="connsiteX14" fmla="*/ 847725 w 1757363"/>
                <a:gd name="connsiteY14" fmla="*/ 835819 h 1545431"/>
                <a:gd name="connsiteX15" fmla="*/ 1031082 w 1757363"/>
                <a:gd name="connsiteY15" fmla="*/ 1002506 h 1545431"/>
                <a:gd name="connsiteX16" fmla="*/ 1181100 w 1757363"/>
                <a:gd name="connsiteY16" fmla="*/ 1119187 h 1545431"/>
                <a:gd name="connsiteX17" fmla="*/ 1376363 w 1757363"/>
                <a:gd name="connsiteY17" fmla="*/ 1257300 h 1545431"/>
                <a:gd name="connsiteX18" fmla="*/ 1550194 w 1757363"/>
                <a:gd name="connsiteY18" fmla="*/ 1369219 h 1545431"/>
                <a:gd name="connsiteX19" fmla="*/ 1714500 w 1757363"/>
                <a:gd name="connsiteY19" fmla="*/ 1471612 h 1545431"/>
                <a:gd name="connsiteX20" fmla="*/ 1733550 w 1757363"/>
                <a:gd name="connsiteY20" fmla="*/ 1483519 h 1545431"/>
                <a:gd name="connsiteX21" fmla="*/ 1743075 w 1757363"/>
                <a:gd name="connsiteY21" fmla="*/ 1490662 h 1545431"/>
                <a:gd name="connsiteX22" fmla="*/ 1752600 w 1757363"/>
                <a:gd name="connsiteY22" fmla="*/ 1500187 h 1545431"/>
                <a:gd name="connsiteX23" fmla="*/ 1757363 w 1757363"/>
                <a:gd name="connsiteY23" fmla="*/ 1509712 h 1545431"/>
                <a:gd name="connsiteX24" fmla="*/ 1757363 w 1757363"/>
                <a:gd name="connsiteY24" fmla="*/ 1521619 h 1545431"/>
                <a:gd name="connsiteX25" fmla="*/ 1747838 w 1757363"/>
                <a:gd name="connsiteY25" fmla="*/ 1535906 h 1545431"/>
                <a:gd name="connsiteX26" fmla="*/ 1721644 w 1757363"/>
                <a:gd name="connsiteY26" fmla="*/ 1545431 h 1545431"/>
                <a:gd name="connsiteX27" fmla="*/ 1669257 w 1757363"/>
                <a:gd name="connsiteY27" fmla="*/ 1543050 h 1545431"/>
                <a:gd name="connsiteX28" fmla="*/ 1554957 w 1757363"/>
                <a:gd name="connsiteY28" fmla="*/ 1531144 h 1545431"/>
                <a:gd name="connsiteX29" fmla="*/ 1338263 w 1757363"/>
                <a:gd name="connsiteY29" fmla="*/ 1507331 h 1545431"/>
                <a:gd name="connsiteX30" fmla="*/ 1071563 w 1757363"/>
                <a:gd name="connsiteY30" fmla="*/ 1478756 h 1545431"/>
                <a:gd name="connsiteX31" fmla="*/ 1016794 w 1757363"/>
                <a:gd name="connsiteY31" fmla="*/ 1471612 h 1545431"/>
                <a:gd name="connsiteX32" fmla="*/ 985838 w 1757363"/>
                <a:gd name="connsiteY32" fmla="*/ 1462087 h 1545431"/>
                <a:gd name="connsiteX33" fmla="*/ 952500 w 1757363"/>
                <a:gd name="connsiteY33" fmla="*/ 1440656 h 1545431"/>
                <a:gd name="connsiteX34" fmla="*/ 931069 w 1757363"/>
                <a:gd name="connsiteY34" fmla="*/ 1416844 h 1545431"/>
                <a:gd name="connsiteX35" fmla="*/ 907257 w 1757363"/>
                <a:gd name="connsiteY35" fmla="*/ 1373981 h 1545431"/>
                <a:gd name="connsiteX36" fmla="*/ 892969 w 1757363"/>
                <a:gd name="connsiteY36" fmla="*/ 1340644 h 1545431"/>
                <a:gd name="connsiteX37" fmla="*/ 807244 w 1757363"/>
                <a:gd name="connsiteY37" fmla="*/ 1197769 h 1545431"/>
                <a:gd name="connsiteX38" fmla="*/ 714375 w 1757363"/>
                <a:gd name="connsiteY38" fmla="*/ 1047750 h 1545431"/>
                <a:gd name="connsiteX39" fmla="*/ 607219 w 1757363"/>
                <a:gd name="connsiteY39" fmla="*/ 881062 h 1545431"/>
                <a:gd name="connsiteX40" fmla="*/ 492919 w 1757363"/>
                <a:gd name="connsiteY40" fmla="*/ 716756 h 1545431"/>
                <a:gd name="connsiteX41" fmla="*/ 423863 w 1757363"/>
                <a:gd name="connsiteY41" fmla="*/ 621506 h 1545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757363" h="1545431">
                  <a:moveTo>
                    <a:pt x="423863" y="621506"/>
                  </a:moveTo>
                  <a:lnTo>
                    <a:pt x="357188" y="533400"/>
                  </a:lnTo>
                  <a:lnTo>
                    <a:pt x="302419" y="461962"/>
                  </a:lnTo>
                  <a:lnTo>
                    <a:pt x="250032" y="400050"/>
                  </a:lnTo>
                  <a:lnTo>
                    <a:pt x="209550" y="352425"/>
                  </a:lnTo>
                  <a:lnTo>
                    <a:pt x="145257" y="280987"/>
                  </a:lnTo>
                  <a:lnTo>
                    <a:pt x="57150" y="200025"/>
                  </a:lnTo>
                  <a:lnTo>
                    <a:pt x="0" y="0"/>
                  </a:lnTo>
                  <a:lnTo>
                    <a:pt x="71438" y="50006"/>
                  </a:lnTo>
                  <a:lnTo>
                    <a:pt x="130969" y="111919"/>
                  </a:lnTo>
                  <a:lnTo>
                    <a:pt x="280988" y="271462"/>
                  </a:lnTo>
                  <a:lnTo>
                    <a:pt x="428625" y="423862"/>
                  </a:lnTo>
                  <a:lnTo>
                    <a:pt x="583407" y="578644"/>
                  </a:lnTo>
                  <a:lnTo>
                    <a:pt x="704850" y="700087"/>
                  </a:lnTo>
                  <a:lnTo>
                    <a:pt x="847725" y="835819"/>
                  </a:lnTo>
                  <a:lnTo>
                    <a:pt x="1031082" y="1002506"/>
                  </a:lnTo>
                  <a:lnTo>
                    <a:pt x="1181100" y="1119187"/>
                  </a:lnTo>
                  <a:lnTo>
                    <a:pt x="1376363" y="1257300"/>
                  </a:lnTo>
                  <a:lnTo>
                    <a:pt x="1550194" y="1369219"/>
                  </a:lnTo>
                  <a:lnTo>
                    <a:pt x="1714500" y="1471612"/>
                  </a:lnTo>
                  <a:lnTo>
                    <a:pt x="1733550" y="1483519"/>
                  </a:lnTo>
                  <a:lnTo>
                    <a:pt x="1743075" y="1490662"/>
                  </a:lnTo>
                  <a:lnTo>
                    <a:pt x="1752600" y="1500187"/>
                  </a:lnTo>
                  <a:lnTo>
                    <a:pt x="1757363" y="1509712"/>
                  </a:lnTo>
                  <a:lnTo>
                    <a:pt x="1757363" y="1521619"/>
                  </a:lnTo>
                  <a:lnTo>
                    <a:pt x="1747838" y="1535906"/>
                  </a:lnTo>
                  <a:lnTo>
                    <a:pt x="1721644" y="1545431"/>
                  </a:lnTo>
                  <a:lnTo>
                    <a:pt x="1669257" y="1543050"/>
                  </a:lnTo>
                  <a:lnTo>
                    <a:pt x="1554957" y="1531144"/>
                  </a:lnTo>
                  <a:lnTo>
                    <a:pt x="1338263" y="1507331"/>
                  </a:lnTo>
                  <a:lnTo>
                    <a:pt x="1071563" y="1478756"/>
                  </a:lnTo>
                  <a:lnTo>
                    <a:pt x="1016794" y="1471612"/>
                  </a:lnTo>
                  <a:lnTo>
                    <a:pt x="985838" y="1462087"/>
                  </a:lnTo>
                  <a:lnTo>
                    <a:pt x="952500" y="1440656"/>
                  </a:lnTo>
                  <a:lnTo>
                    <a:pt x="931069" y="1416844"/>
                  </a:lnTo>
                  <a:lnTo>
                    <a:pt x="907257" y="1373981"/>
                  </a:lnTo>
                  <a:lnTo>
                    <a:pt x="892969" y="1340644"/>
                  </a:lnTo>
                  <a:lnTo>
                    <a:pt x="807244" y="1197769"/>
                  </a:lnTo>
                  <a:lnTo>
                    <a:pt x="714375" y="1047750"/>
                  </a:lnTo>
                  <a:lnTo>
                    <a:pt x="607219" y="881062"/>
                  </a:lnTo>
                  <a:lnTo>
                    <a:pt x="492919" y="716756"/>
                  </a:lnTo>
                  <a:lnTo>
                    <a:pt x="423863" y="621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2735387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" name="フリーフォーム 117">
            <a:extLst>
              <a:ext uri="{FF2B5EF4-FFF2-40B4-BE49-F238E27FC236}">
                <a16:creationId xmlns:a16="http://schemas.microsoft.com/office/drawing/2014/main" id="{017C414D-717F-184C-87BB-959E02411086}"/>
              </a:ext>
            </a:extLst>
          </p:cNvPr>
          <p:cNvSpPr/>
          <p:nvPr/>
        </p:nvSpPr>
        <p:spPr>
          <a:xfrm>
            <a:off x="2570163" y="2068513"/>
            <a:ext cx="1849437" cy="450850"/>
          </a:xfrm>
          <a:custGeom>
            <a:avLst/>
            <a:gdLst>
              <a:gd name="connsiteX0" fmla="*/ 704850 w 1850231"/>
              <a:gd name="connsiteY0" fmla="*/ 223838 h 450057"/>
              <a:gd name="connsiteX1" fmla="*/ 862012 w 1850231"/>
              <a:gd name="connsiteY1" fmla="*/ 195263 h 450057"/>
              <a:gd name="connsiteX2" fmla="*/ 966787 w 1850231"/>
              <a:gd name="connsiteY2" fmla="*/ 173832 h 450057"/>
              <a:gd name="connsiteX3" fmla="*/ 1169194 w 1850231"/>
              <a:gd name="connsiteY3" fmla="*/ 135732 h 450057"/>
              <a:gd name="connsiteX4" fmla="*/ 1357312 w 1850231"/>
              <a:gd name="connsiteY4" fmla="*/ 90488 h 450057"/>
              <a:gd name="connsiteX5" fmla="*/ 1457325 w 1850231"/>
              <a:gd name="connsiteY5" fmla="*/ 61913 h 450057"/>
              <a:gd name="connsiteX6" fmla="*/ 1533525 w 1850231"/>
              <a:gd name="connsiteY6" fmla="*/ 33338 h 450057"/>
              <a:gd name="connsiteX7" fmla="*/ 1585912 w 1850231"/>
              <a:gd name="connsiteY7" fmla="*/ 7144 h 450057"/>
              <a:gd name="connsiteX8" fmla="*/ 1595437 w 1850231"/>
              <a:gd name="connsiteY8" fmla="*/ 0 h 450057"/>
              <a:gd name="connsiteX9" fmla="*/ 1607344 w 1850231"/>
              <a:gd name="connsiteY9" fmla="*/ 0 h 450057"/>
              <a:gd name="connsiteX10" fmla="*/ 1654969 w 1850231"/>
              <a:gd name="connsiteY10" fmla="*/ 9525 h 450057"/>
              <a:gd name="connsiteX11" fmla="*/ 1738312 w 1850231"/>
              <a:gd name="connsiteY11" fmla="*/ 38100 h 450057"/>
              <a:gd name="connsiteX12" fmla="*/ 1812131 w 1850231"/>
              <a:gd name="connsiteY12" fmla="*/ 73819 h 450057"/>
              <a:gd name="connsiteX13" fmla="*/ 1838325 w 1850231"/>
              <a:gd name="connsiteY13" fmla="*/ 88107 h 450057"/>
              <a:gd name="connsiteX14" fmla="*/ 1843087 w 1850231"/>
              <a:gd name="connsiteY14" fmla="*/ 92869 h 450057"/>
              <a:gd name="connsiteX15" fmla="*/ 1847850 w 1850231"/>
              <a:gd name="connsiteY15" fmla="*/ 100013 h 450057"/>
              <a:gd name="connsiteX16" fmla="*/ 1850231 w 1850231"/>
              <a:gd name="connsiteY16" fmla="*/ 109538 h 450057"/>
              <a:gd name="connsiteX17" fmla="*/ 1845469 w 1850231"/>
              <a:gd name="connsiteY17" fmla="*/ 133350 h 450057"/>
              <a:gd name="connsiteX18" fmla="*/ 1826419 w 1850231"/>
              <a:gd name="connsiteY18" fmla="*/ 154782 h 450057"/>
              <a:gd name="connsiteX19" fmla="*/ 1802606 w 1850231"/>
              <a:gd name="connsiteY19" fmla="*/ 173832 h 450057"/>
              <a:gd name="connsiteX20" fmla="*/ 1754981 w 1850231"/>
              <a:gd name="connsiteY20" fmla="*/ 188119 h 450057"/>
              <a:gd name="connsiteX21" fmla="*/ 1638300 w 1850231"/>
              <a:gd name="connsiteY21" fmla="*/ 214313 h 450057"/>
              <a:gd name="connsiteX22" fmla="*/ 1409700 w 1850231"/>
              <a:gd name="connsiteY22" fmla="*/ 264319 h 450057"/>
              <a:gd name="connsiteX23" fmla="*/ 1157287 w 1850231"/>
              <a:gd name="connsiteY23" fmla="*/ 314325 h 450057"/>
              <a:gd name="connsiteX24" fmla="*/ 907256 w 1850231"/>
              <a:gd name="connsiteY24" fmla="*/ 361950 h 450057"/>
              <a:gd name="connsiteX25" fmla="*/ 702469 w 1850231"/>
              <a:gd name="connsiteY25" fmla="*/ 400050 h 450057"/>
              <a:gd name="connsiteX26" fmla="*/ 607219 w 1850231"/>
              <a:gd name="connsiteY26" fmla="*/ 416719 h 450057"/>
              <a:gd name="connsiteX27" fmla="*/ 464344 w 1850231"/>
              <a:gd name="connsiteY27" fmla="*/ 438150 h 450057"/>
              <a:gd name="connsiteX28" fmla="*/ 369094 w 1850231"/>
              <a:gd name="connsiteY28" fmla="*/ 450057 h 450057"/>
              <a:gd name="connsiteX29" fmla="*/ 330994 w 1850231"/>
              <a:gd name="connsiteY29" fmla="*/ 450057 h 450057"/>
              <a:gd name="connsiteX30" fmla="*/ 276225 w 1850231"/>
              <a:gd name="connsiteY30" fmla="*/ 438150 h 450057"/>
              <a:gd name="connsiteX31" fmla="*/ 226219 w 1850231"/>
              <a:gd name="connsiteY31" fmla="*/ 419100 h 450057"/>
              <a:gd name="connsiteX32" fmla="*/ 188119 w 1850231"/>
              <a:gd name="connsiteY32" fmla="*/ 400050 h 450057"/>
              <a:gd name="connsiteX33" fmla="*/ 142875 w 1850231"/>
              <a:gd name="connsiteY33" fmla="*/ 371475 h 450057"/>
              <a:gd name="connsiteX34" fmla="*/ 83344 w 1850231"/>
              <a:gd name="connsiteY34" fmla="*/ 321469 h 450057"/>
              <a:gd name="connsiteX35" fmla="*/ 23812 w 1850231"/>
              <a:gd name="connsiteY35" fmla="*/ 261938 h 450057"/>
              <a:gd name="connsiteX36" fmla="*/ 9525 w 1850231"/>
              <a:gd name="connsiteY36" fmla="*/ 240507 h 450057"/>
              <a:gd name="connsiteX37" fmla="*/ 2381 w 1850231"/>
              <a:gd name="connsiteY37" fmla="*/ 226219 h 450057"/>
              <a:gd name="connsiteX38" fmla="*/ 0 w 1850231"/>
              <a:gd name="connsiteY38" fmla="*/ 211932 h 450057"/>
              <a:gd name="connsiteX39" fmla="*/ 0 w 1850231"/>
              <a:gd name="connsiteY39" fmla="*/ 202407 h 450057"/>
              <a:gd name="connsiteX40" fmla="*/ 2381 w 1850231"/>
              <a:gd name="connsiteY40" fmla="*/ 192882 h 450057"/>
              <a:gd name="connsiteX41" fmla="*/ 16669 w 1850231"/>
              <a:gd name="connsiteY41" fmla="*/ 190500 h 450057"/>
              <a:gd name="connsiteX42" fmla="*/ 50006 w 1850231"/>
              <a:gd name="connsiteY42" fmla="*/ 202407 h 450057"/>
              <a:gd name="connsiteX43" fmla="*/ 111919 w 1850231"/>
              <a:gd name="connsiteY43" fmla="*/ 221457 h 450057"/>
              <a:gd name="connsiteX44" fmla="*/ 235744 w 1850231"/>
              <a:gd name="connsiteY44" fmla="*/ 247650 h 450057"/>
              <a:gd name="connsiteX45" fmla="*/ 364331 w 1850231"/>
              <a:gd name="connsiteY45" fmla="*/ 266700 h 450057"/>
              <a:gd name="connsiteX46" fmla="*/ 414337 w 1850231"/>
              <a:gd name="connsiteY46" fmla="*/ 266700 h 450057"/>
              <a:gd name="connsiteX47" fmla="*/ 597694 w 1850231"/>
              <a:gd name="connsiteY47" fmla="*/ 242888 h 450057"/>
              <a:gd name="connsiteX48" fmla="*/ 704850 w 1850231"/>
              <a:gd name="connsiteY48" fmla="*/ 223838 h 450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850231" h="450057">
                <a:moveTo>
                  <a:pt x="704850" y="223838"/>
                </a:moveTo>
                <a:lnTo>
                  <a:pt x="862012" y="195263"/>
                </a:lnTo>
                <a:lnTo>
                  <a:pt x="966787" y="173832"/>
                </a:lnTo>
                <a:lnTo>
                  <a:pt x="1169194" y="135732"/>
                </a:lnTo>
                <a:lnTo>
                  <a:pt x="1357312" y="90488"/>
                </a:lnTo>
                <a:lnTo>
                  <a:pt x="1457325" y="61913"/>
                </a:lnTo>
                <a:lnTo>
                  <a:pt x="1533525" y="33338"/>
                </a:lnTo>
                <a:lnTo>
                  <a:pt x="1585912" y="7144"/>
                </a:lnTo>
                <a:lnTo>
                  <a:pt x="1595437" y="0"/>
                </a:lnTo>
                <a:lnTo>
                  <a:pt x="1607344" y="0"/>
                </a:lnTo>
                <a:lnTo>
                  <a:pt x="1654969" y="9525"/>
                </a:lnTo>
                <a:lnTo>
                  <a:pt x="1738312" y="38100"/>
                </a:lnTo>
                <a:lnTo>
                  <a:pt x="1812131" y="73819"/>
                </a:lnTo>
                <a:lnTo>
                  <a:pt x="1838325" y="88107"/>
                </a:lnTo>
                <a:lnTo>
                  <a:pt x="1843087" y="92869"/>
                </a:lnTo>
                <a:lnTo>
                  <a:pt x="1847850" y="100013"/>
                </a:lnTo>
                <a:lnTo>
                  <a:pt x="1850231" y="109538"/>
                </a:lnTo>
                <a:lnTo>
                  <a:pt x="1845469" y="133350"/>
                </a:lnTo>
                <a:lnTo>
                  <a:pt x="1826419" y="154782"/>
                </a:lnTo>
                <a:lnTo>
                  <a:pt x="1802606" y="173832"/>
                </a:lnTo>
                <a:lnTo>
                  <a:pt x="1754981" y="188119"/>
                </a:lnTo>
                <a:lnTo>
                  <a:pt x="1638300" y="214313"/>
                </a:lnTo>
                <a:lnTo>
                  <a:pt x="1409700" y="264319"/>
                </a:lnTo>
                <a:lnTo>
                  <a:pt x="1157287" y="314325"/>
                </a:lnTo>
                <a:lnTo>
                  <a:pt x="907256" y="361950"/>
                </a:lnTo>
                <a:lnTo>
                  <a:pt x="702469" y="400050"/>
                </a:lnTo>
                <a:lnTo>
                  <a:pt x="607219" y="416719"/>
                </a:lnTo>
                <a:lnTo>
                  <a:pt x="464344" y="438150"/>
                </a:lnTo>
                <a:lnTo>
                  <a:pt x="369094" y="450057"/>
                </a:lnTo>
                <a:lnTo>
                  <a:pt x="330994" y="450057"/>
                </a:lnTo>
                <a:lnTo>
                  <a:pt x="276225" y="438150"/>
                </a:lnTo>
                <a:lnTo>
                  <a:pt x="226219" y="419100"/>
                </a:lnTo>
                <a:lnTo>
                  <a:pt x="188119" y="400050"/>
                </a:lnTo>
                <a:lnTo>
                  <a:pt x="142875" y="371475"/>
                </a:lnTo>
                <a:lnTo>
                  <a:pt x="83344" y="321469"/>
                </a:lnTo>
                <a:lnTo>
                  <a:pt x="23812" y="261938"/>
                </a:lnTo>
                <a:lnTo>
                  <a:pt x="9525" y="240507"/>
                </a:lnTo>
                <a:lnTo>
                  <a:pt x="2381" y="226219"/>
                </a:lnTo>
                <a:lnTo>
                  <a:pt x="0" y="211932"/>
                </a:lnTo>
                <a:lnTo>
                  <a:pt x="0" y="202407"/>
                </a:lnTo>
                <a:lnTo>
                  <a:pt x="2381" y="192882"/>
                </a:lnTo>
                <a:lnTo>
                  <a:pt x="16669" y="190500"/>
                </a:lnTo>
                <a:lnTo>
                  <a:pt x="50006" y="202407"/>
                </a:lnTo>
                <a:lnTo>
                  <a:pt x="111919" y="221457"/>
                </a:lnTo>
                <a:lnTo>
                  <a:pt x="235744" y="247650"/>
                </a:lnTo>
                <a:lnTo>
                  <a:pt x="364331" y="266700"/>
                </a:lnTo>
                <a:lnTo>
                  <a:pt x="414337" y="266700"/>
                </a:lnTo>
                <a:lnTo>
                  <a:pt x="597694" y="242888"/>
                </a:lnTo>
                <a:lnTo>
                  <a:pt x="704850" y="223838"/>
                </a:lnTo>
                <a:close/>
              </a:path>
            </a:pathLst>
          </a:custGeom>
          <a:solidFill>
            <a:srgbClr val="202B3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9" name="フリーフォーム 118">
            <a:extLst>
              <a:ext uri="{FF2B5EF4-FFF2-40B4-BE49-F238E27FC236}">
                <a16:creationId xmlns:a16="http://schemas.microsoft.com/office/drawing/2014/main" id="{9D812622-F024-E944-9A74-2F3FAED83587}"/>
              </a:ext>
            </a:extLst>
          </p:cNvPr>
          <p:cNvSpPr/>
          <p:nvPr/>
        </p:nvSpPr>
        <p:spPr>
          <a:xfrm>
            <a:off x="2498725" y="2897188"/>
            <a:ext cx="533400" cy="1473200"/>
          </a:xfrm>
          <a:custGeom>
            <a:avLst/>
            <a:gdLst>
              <a:gd name="connsiteX0" fmla="*/ 426244 w 533400"/>
              <a:gd name="connsiteY0" fmla="*/ 314325 h 1471613"/>
              <a:gd name="connsiteX1" fmla="*/ 411957 w 533400"/>
              <a:gd name="connsiteY1" fmla="*/ 219075 h 1471613"/>
              <a:gd name="connsiteX2" fmla="*/ 330994 w 533400"/>
              <a:gd name="connsiteY2" fmla="*/ 107157 h 1471613"/>
              <a:gd name="connsiteX3" fmla="*/ 302419 w 533400"/>
              <a:gd name="connsiteY3" fmla="*/ 92869 h 1471613"/>
              <a:gd name="connsiteX4" fmla="*/ 235744 w 533400"/>
              <a:gd name="connsiteY4" fmla="*/ 66675 h 1471613"/>
              <a:gd name="connsiteX5" fmla="*/ 176213 w 533400"/>
              <a:gd name="connsiteY5" fmla="*/ 47625 h 1471613"/>
              <a:gd name="connsiteX6" fmla="*/ 126207 w 533400"/>
              <a:gd name="connsiteY6" fmla="*/ 30957 h 1471613"/>
              <a:gd name="connsiteX7" fmla="*/ 64294 w 533400"/>
              <a:gd name="connsiteY7" fmla="*/ 16669 h 1471613"/>
              <a:gd name="connsiteX8" fmla="*/ 45244 w 533400"/>
              <a:gd name="connsiteY8" fmla="*/ 9525 h 1471613"/>
              <a:gd name="connsiteX9" fmla="*/ 21432 w 533400"/>
              <a:gd name="connsiteY9" fmla="*/ 0 h 1471613"/>
              <a:gd name="connsiteX10" fmla="*/ 2382 w 533400"/>
              <a:gd name="connsiteY10" fmla="*/ 4763 h 1471613"/>
              <a:gd name="connsiteX11" fmla="*/ 0 w 533400"/>
              <a:gd name="connsiteY11" fmla="*/ 19050 h 1471613"/>
              <a:gd name="connsiteX12" fmla="*/ 4763 w 533400"/>
              <a:gd name="connsiteY12" fmla="*/ 45244 h 1471613"/>
              <a:gd name="connsiteX13" fmla="*/ 14288 w 533400"/>
              <a:gd name="connsiteY13" fmla="*/ 64294 h 1471613"/>
              <a:gd name="connsiteX14" fmla="*/ 28575 w 533400"/>
              <a:gd name="connsiteY14" fmla="*/ 76200 h 1471613"/>
              <a:gd name="connsiteX15" fmla="*/ 69057 w 533400"/>
              <a:gd name="connsiteY15" fmla="*/ 114300 h 1471613"/>
              <a:gd name="connsiteX16" fmla="*/ 104775 w 533400"/>
              <a:gd name="connsiteY16" fmla="*/ 159544 h 1471613"/>
              <a:gd name="connsiteX17" fmla="*/ 138113 w 533400"/>
              <a:gd name="connsiteY17" fmla="*/ 209550 h 1471613"/>
              <a:gd name="connsiteX18" fmla="*/ 161925 w 533400"/>
              <a:gd name="connsiteY18" fmla="*/ 259557 h 1471613"/>
              <a:gd name="connsiteX19" fmla="*/ 190500 w 533400"/>
              <a:gd name="connsiteY19" fmla="*/ 338138 h 1471613"/>
              <a:gd name="connsiteX20" fmla="*/ 216694 w 533400"/>
              <a:gd name="connsiteY20" fmla="*/ 450057 h 1471613"/>
              <a:gd name="connsiteX21" fmla="*/ 247650 w 533400"/>
              <a:gd name="connsiteY21" fmla="*/ 590550 h 1471613"/>
              <a:gd name="connsiteX22" fmla="*/ 266700 w 533400"/>
              <a:gd name="connsiteY22" fmla="*/ 697707 h 1471613"/>
              <a:gd name="connsiteX23" fmla="*/ 278607 w 533400"/>
              <a:gd name="connsiteY23" fmla="*/ 792957 h 1471613"/>
              <a:gd name="connsiteX24" fmla="*/ 283369 w 533400"/>
              <a:gd name="connsiteY24" fmla="*/ 883444 h 1471613"/>
              <a:gd name="connsiteX25" fmla="*/ 283369 w 533400"/>
              <a:gd name="connsiteY25" fmla="*/ 1014413 h 1471613"/>
              <a:gd name="connsiteX26" fmla="*/ 285750 w 533400"/>
              <a:gd name="connsiteY26" fmla="*/ 1083469 h 1471613"/>
              <a:gd name="connsiteX27" fmla="*/ 290513 w 533400"/>
              <a:gd name="connsiteY27" fmla="*/ 1166813 h 1471613"/>
              <a:gd name="connsiteX28" fmla="*/ 304800 w 533400"/>
              <a:gd name="connsiteY28" fmla="*/ 1281113 h 1471613"/>
              <a:gd name="connsiteX29" fmla="*/ 319088 w 533400"/>
              <a:gd name="connsiteY29" fmla="*/ 1359694 h 1471613"/>
              <a:gd name="connsiteX30" fmla="*/ 333375 w 533400"/>
              <a:gd name="connsiteY30" fmla="*/ 1390650 h 1471613"/>
              <a:gd name="connsiteX31" fmla="*/ 354807 w 533400"/>
              <a:gd name="connsiteY31" fmla="*/ 1421607 h 1471613"/>
              <a:gd name="connsiteX32" fmla="*/ 371475 w 533400"/>
              <a:gd name="connsiteY32" fmla="*/ 1443038 h 1471613"/>
              <a:gd name="connsiteX33" fmla="*/ 395288 w 533400"/>
              <a:gd name="connsiteY33" fmla="*/ 1462088 h 1471613"/>
              <a:gd name="connsiteX34" fmla="*/ 421482 w 533400"/>
              <a:gd name="connsiteY34" fmla="*/ 1471613 h 1471613"/>
              <a:gd name="connsiteX35" fmla="*/ 452438 w 533400"/>
              <a:gd name="connsiteY35" fmla="*/ 1464469 h 1471613"/>
              <a:gd name="connsiteX36" fmla="*/ 476250 w 533400"/>
              <a:gd name="connsiteY36" fmla="*/ 1440657 h 1471613"/>
              <a:gd name="connsiteX37" fmla="*/ 492919 w 533400"/>
              <a:gd name="connsiteY37" fmla="*/ 1414463 h 1471613"/>
              <a:gd name="connsiteX38" fmla="*/ 509588 w 533400"/>
              <a:gd name="connsiteY38" fmla="*/ 1371600 h 1471613"/>
              <a:gd name="connsiteX39" fmla="*/ 526257 w 533400"/>
              <a:gd name="connsiteY39" fmla="*/ 1302544 h 1471613"/>
              <a:gd name="connsiteX40" fmla="*/ 533400 w 533400"/>
              <a:gd name="connsiteY40" fmla="*/ 1266825 h 1471613"/>
              <a:gd name="connsiteX41" fmla="*/ 533400 w 533400"/>
              <a:gd name="connsiteY41" fmla="*/ 1128713 h 1471613"/>
              <a:gd name="connsiteX42" fmla="*/ 481013 w 533400"/>
              <a:gd name="connsiteY42" fmla="*/ 735807 h 1471613"/>
              <a:gd name="connsiteX43" fmla="*/ 426244 w 533400"/>
              <a:gd name="connsiteY43" fmla="*/ 314325 h 1471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33400" h="1471613">
                <a:moveTo>
                  <a:pt x="426244" y="314325"/>
                </a:moveTo>
                <a:lnTo>
                  <a:pt x="411957" y="219075"/>
                </a:lnTo>
                <a:lnTo>
                  <a:pt x="330994" y="107157"/>
                </a:lnTo>
                <a:lnTo>
                  <a:pt x="302419" y="92869"/>
                </a:lnTo>
                <a:lnTo>
                  <a:pt x="235744" y="66675"/>
                </a:lnTo>
                <a:lnTo>
                  <a:pt x="176213" y="47625"/>
                </a:lnTo>
                <a:lnTo>
                  <a:pt x="126207" y="30957"/>
                </a:lnTo>
                <a:lnTo>
                  <a:pt x="64294" y="16669"/>
                </a:lnTo>
                <a:lnTo>
                  <a:pt x="45244" y="9525"/>
                </a:lnTo>
                <a:lnTo>
                  <a:pt x="21432" y="0"/>
                </a:lnTo>
                <a:lnTo>
                  <a:pt x="2382" y="4763"/>
                </a:lnTo>
                <a:lnTo>
                  <a:pt x="0" y="19050"/>
                </a:lnTo>
                <a:lnTo>
                  <a:pt x="4763" y="45244"/>
                </a:lnTo>
                <a:lnTo>
                  <a:pt x="14288" y="64294"/>
                </a:lnTo>
                <a:lnTo>
                  <a:pt x="28575" y="76200"/>
                </a:lnTo>
                <a:lnTo>
                  <a:pt x="69057" y="114300"/>
                </a:lnTo>
                <a:lnTo>
                  <a:pt x="104775" y="159544"/>
                </a:lnTo>
                <a:lnTo>
                  <a:pt x="138113" y="209550"/>
                </a:lnTo>
                <a:lnTo>
                  <a:pt x="161925" y="259557"/>
                </a:lnTo>
                <a:lnTo>
                  <a:pt x="190500" y="338138"/>
                </a:lnTo>
                <a:lnTo>
                  <a:pt x="216694" y="450057"/>
                </a:lnTo>
                <a:lnTo>
                  <a:pt x="247650" y="590550"/>
                </a:lnTo>
                <a:lnTo>
                  <a:pt x="266700" y="697707"/>
                </a:lnTo>
                <a:lnTo>
                  <a:pt x="278607" y="792957"/>
                </a:lnTo>
                <a:lnTo>
                  <a:pt x="283369" y="883444"/>
                </a:lnTo>
                <a:lnTo>
                  <a:pt x="283369" y="1014413"/>
                </a:lnTo>
                <a:cubicBezTo>
                  <a:pt x="284163" y="1037432"/>
                  <a:pt x="284956" y="1060450"/>
                  <a:pt x="285750" y="1083469"/>
                </a:cubicBezTo>
                <a:lnTo>
                  <a:pt x="290513" y="1166813"/>
                </a:lnTo>
                <a:lnTo>
                  <a:pt x="304800" y="1281113"/>
                </a:lnTo>
                <a:lnTo>
                  <a:pt x="319088" y="1359694"/>
                </a:lnTo>
                <a:lnTo>
                  <a:pt x="333375" y="1390650"/>
                </a:lnTo>
                <a:lnTo>
                  <a:pt x="354807" y="1421607"/>
                </a:lnTo>
                <a:lnTo>
                  <a:pt x="371475" y="1443038"/>
                </a:lnTo>
                <a:lnTo>
                  <a:pt x="395288" y="1462088"/>
                </a:lnTo>
                <a:lnTo>
                  <a:pt x="421482" y="1471613"/>
                </a:lnTo>
                <a:lnTo>
                  <a:pt x="452438" y="1464469"/>
                </a:lnTo>
                <a:lnTo>
                  <a:pt x="476250" y="1440657"/>
                </a:lnTo>
                <a:lnTo>
                  <a:pt x="492919" y="1414463"/>
                </a:lnTo>
                <a:lnTo>
                  <a:pt x="509588" y="1371600"/>
                </a:lnTo>
                <a:lnTo>
                  <a:pt x="526257" y="1302544"/>
                </a:lnTo>
                <a:lnTo>
                  <a:pt x="533400" y="1266825"/>
                </a:lnTo>
                <a:lnTo>
                  <a:pt x="533400" y="1128713"/>
                </a:lnTo>
                <a:lnTo>
                  <a:pt x="481013" y="735807"/>
                </a:lnTo>
                <a:lnTo>
                  <a:pt x="426244" y="314325"/>
                </a:lnTo>
                <a:close/>
              </a:path>
            </a:pathLst>
          </a:custGeom>
          <a:solidFill>
            <a:srgbClr val="202B3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0" name="フリーフォーム 119">
            <a:extLst>
              <a:ext uri="{FF2B5EF4-FFF2-40B4-BE49-F238E27FC236}">
                <a16:creationId xmlns:a16="http://schemas.microsoft.com/office/drawing/2014/main" id="{90A9F797-BF3A-5A44-981F-CED3AF3CAFC8}"/>
              </a:ext>
            </a:extLst>
          </p:cNvPr>
          <p:cNvSpPr/>
          <p:nvPr/>
        </p:nvSpPr>
        <p:spPr>
          <a:xfrm>
            <a:off x="2781300" y="2687638"/>
            <a:ext cx="1817688" cy="1371600"/>
          </a:xfrm>
          <a:custGeom>
            <a:avLst/>
            <a:gdLst>
              <a:gd name="connsiteX0" fmla="*/ 528638 w 1816894"/>
              <a:gd name="connsiteY0" fmla="*/ 378619 h 1371600"/>
              <a:gd name="connsiteX1" fmla="*/ 83344 w 1816894"/>
              <a:gd name="connsiteY1" fmla="*/ 461963 h 1371600"/>
              <a:gd name="connsiteX2" fmla="*/ 0 w 1816894"/>
              <a:gd name="connsiteY2" fmla="*/ 328613 h 1371600"/>
              <a:gd name="connsiteX3" fmla="*/ 142875 w 1816894"/>
              <a:gd name="connsiteY3" fmla="*/ 300038 h 1371600"/>
              <a:gd name="connsiteX4" fmla="*/ 340519 w 1816894"/>
              <a:gd name="connsiteY4" fmla="*/ 259557 h 1371600"/>
              <a:gd name="connsiteX5" fmla="*/ 766763 w 1816894"/>
              <a:gd name="connsiteY5" fmla="*/ 178594 h 1371600"/>
              <a:gd name="connsiteX6" fmla="*/ 931069 w 1816894"/>
              <a:gd name="connsiteY6" fmla="*/ 121444 h 1371600"/>
              <a:gd name="connsiteX7" fmla="*/ 1104900 w 1816894"/>
              <a:gd name="connsiteY7" fmla="*/ 97632 h 1371600"/>
              <a:gd name="connsiteX8" fmla="*/ 1200150 w 1816894"/>
              <a:gd name="connsiteY8" fmla="*/ 78582 h 1371600"/>
              <a:gd name="connsiteX9" fmla="*/ 1273969 w 1816894"/>
              <a:gd name="connsiteY9" fmla="*/ 61913 h 1371600"/>
              <a:gd name="connsiteX10" fmla="*/ 1364456 w 1816894"/>
              <a:gd name="connsiteY10" fmla="*/ 35719 h 1371600"/>
              <a:gd name="connsiteX11" fmla="*/ 1414463 w 1816894"/>
              <a:gd name="connsiteY11" fmla="*/ 19050 h 1371600"/>
              <a:gd name="connsiteX12" fmla="*/ 1454944 w 1816894"/>
              <a:gd name="connsiteY12" fmla="*/ 4763 h 1371600"/>
              <a:gd name="connsiteX13" fmla="*/ 1471613 w 1816894"/>
              <a:gd name="connsiteY13" fmla="*/ 0 h 1371600"/>
              <a:gd name="connsiteX14" fmla="*/ 1490663 w 1816894"/>
              <a:gd name="connsiteY14" fmla="*/ 0 h 1371600"/>
              <a:gd name="connsiteX15" fmla="*/ 1500188 w 1816894"/>
              <a:gd name="connsiteY15" fmla="*/ 0 h 1371600"/>
              <a:gd name="connsiteX16" fmla="*/ 1521619 w 1816894"/>
              <a:gd name="connsiteY16" fmla="*/ 2382 h 1371600"/>
              <a:gd name="connsiteX17" fmla="*/ 1535906 w 1816894"/>
              <a:gd name="connsiteY17" fmla="*/ 9525 h 1371600"/>
              <a:gd name="connsiteX18" fmla="*/ 1564481 w 1816894"/>
              <a:gd name="connsiteY18" fmla="*/ 23813 h 1371600"/>
              <a:gd name="connsiteX19" fmla="*/ 1597819 w 1816894"/>
              <a:gd name="connsiteY19" fmla="*/ 42863 h 1371600"/>
              <a:gd name="connsiteX20" fmla="*/ 1624013 w 1816894"/>
              <a:gd name="connsiteY20" fmla="*/ 54769 h 1371600"/>
              <a:gd name="connsiteX21" fmla="*/ 1659731 w 1816894"/>
              <a:gd name="connsiteY21" fmla="*/ 73819 h 1371600"/>
              <a:gd name="connsiteX22" fmla="*/ 1712119 w 1816894"/>
              <a:gd name="connsiteY22" fmla="*/ 102394 h 1371600"/>
              <a:gd name="connsiteX23" fmla="*/ 1759744 w 1816894"/>
              <a:gd name="connsiteY23" fmla="*/ 130969 h 1371600"/>
              <a:gd name="connsiteX24" fmla="*/ 1783556 w 1816894"/>
              <a:gd name="connsiteY24" fmla="*/ 150019 h 1371600"/>
              <a:gd name="connsiteX25" fmla="*/ 1797844 w 1816894"/>
              <a:gd name="connsiteY25" fmla="*/ 164307 h 1371600"/>
              <a:gd name="connsiteX26" fmla="*/ 1804988 w 1816894"/>
              <a:gd name="connsiteY26" fmla="*/ 173832 h 1371600"/>
              <a:gd name="connsiteX27" fmla="*/ 1812131 w 1816894"/>
              <a:gd name="connsiteY27" fmla="*/ 185738 h 1371600"/>
              <a:gd name="connsiteX28" fmla="*/ 1814513 w 1816894"/>
              <a:gd name="connsiteY28" fmla="*/ 192882 h 1371600"/>
              <a:gd name="connsiteX29" fmla="*/ 1816894 w 1816894"/>
              <a:gd name="connsiteY29" fmla="*/ 204788 h 1371600"/>
              <a:gd name="connsiteX30" fmla="*/ 1812131 w 1816894"/>
              <a:gd name="connsiteY30" fmla="*/ 226219 h 1371600"/>
              <a:gd name="connsiteX31" fmla="*/ 1797844 w 1816894"/>
              <a:gd name="connsiteY31" fmla="*/ 330994 h 1371600"/>
              <a:gd name="connsiteX32" fmla="*/ 1781175 w 1816894"/>
              <a:gd name="connsiteY32" fmla="*/ 411957 h 1371600"/>
              <a:gd name="connsiteX33" fmla="*/ 1759744 w 1816894"/>
              <a:gd name="connsiteY33" fmla="*/ 557213 h 1371600"/>
              <a:gd name="connsiteX34" fmla="*/ 1726406 w 1816894"/>
              <a:gd name="connsiteY34" fmla="*/ 719138 h 1371600"/>
              <a:gd name="connsiteX35" fmla="*/ 1690688 w 1816894"/>
              <a:gd name="connsiteY35" fmla="*/ 890588 h 1371600"/>
              <a:gd name="connsiteX36" fmla="*/ 1664494 w 1816894"/>
              <a:gd name="connsiteY36" fmla="*/ 1038225 h 1371600"/>
              <a:gd name="connsiteX37" fmla="*/ 1652588 w 1816894"/>
              <a:gd name="connsiteY37" fmla="*/ 1126332 h 1371600"/>
              <a:gd name="connsiteX38" fmla="*/ 1643063 w 1816894"/>
              <a:gd name="connsiteY38" fmla="*/ 1204913 h 1371600"/>
              <a:gd name="connsiteX39" fmla="*/ 1628775 w 1816894"/>
              <a:gd name="connsiteY39" fmla="*/ 1266825 h 1371600"/>
              <a:gd name="connsiteX40" fmla="*/ 1609725 w 1816894"/>
              <a:gd name="connsiteY40" fmla="*/ 1312069 h 1371600"/>
              <a:gd name="connsiteX41" fmla="*/ 1593056 w 1816894"/>
              <a:gd name="connsiteY41" fmla="*/ 1340644 h 1371600"/>
              <a:gd name="connsiteX42" fmla="*/ 1574006 w 1816894"/>
              <a:gd name="connsiteY42" fmla="*/ 1362075 h 1371600"/>
              <a:gd name="connsiteX43" fmla="*/ 1547813 w 1816894"/>
              <a:gd name="connsiteY43" fmla="*/ 1371600 h 1371600"/>
              <a:gd name="connsiteX44" fmla="*/ 1512094 w 1816894"/>
              <a:gd name="connsiteY44" fmla="*/ 1371600 h 1371600"/>
              <a:gd name="connsiteX45" fmla="*/ 1481138 w 1816894"/>
              <a:gd name="connsiteY45" fmla="*/ 1364457 h 1371600"/>
              <a:gd name="connsiteX46" fmla="*/ 1462088 w 1816894"/>
              <a:gd name="connsiteY46" fmla="*/ 1352550 h 1371600"/>
              <a:gd name="connsiteX47" fmla="*/ 1435894 w 1816894"/>
              <a:gd name="connsiteY47" fmla="*/ 1333500 h 1371600"/>
              <a:gd name="connsiteX48" fmla="*/ 1419225 w 1816894"/>
              <a:gd name="connsiteY48" fmla="*/ 1316832 h 1371600"/>
              <a:gd name="connsiteX49" fmla="*/ 1407319 w 1816894"/>
              <a:gd name="connsiteY49" fmla="*/ 1300163 h 1371600"/>
              <a:gd name="connsiteX50" fmla="*/ 1435894 w 1816894"/>
              <a:gd name="connsiteY50" fmla="*/ 1047750 h 1371600"/>
              <a:gd name="connsiteX51" fmla="*/ 1473994 w 1816894"/>
              <a:gd name="connsiteY51" fmla="*/ 695325 h 1371600"/>
              <a:gd name="connsiteX52" fmla="*/ 1493044 w 1816894"/>
              <a:gd name="connsiteY52" fmla="*/ 585788 h 1371600"/>
              <a:gd name="connsiteX53" fmla="*/ 1502569 w 1816894"/>
              <a:gd name="connsiteY53" fmla="*/ 488157 h 1371600"/>
              <a:gd name="connsiteX54" fmla="*/ 1512094 w 1816894"/>
              <a:gd name="connsiteY54" fmla="*/ 402432 h 1371600"/>
              <a:gd name="connsiteX55" fmla="*/ 1514475 w 1816894"/>
              <a:gd name="connsiteY55" fmla="*/ 333375 h 1371600"/>
              <a:gd name="connsiteX56" fmla="*/ 1516856 w 1816894"/>
              <a:gd name="connsiteY56" fmla="*/ 280988 h 1371600"/>
              <a:gd name="connsiteX57" fmla="*/ 1509713 w 1816894"/>
              <a:gd name="connsiteY57" fmla="*/ 247650 h 1371600"/>
              <a:gd name="connsiteX58" fmla="*/ 1493044 w 1816894"/>
              <a:gd name="connsiteY58" fmla="*/ 230982 h 1371600"/>
              <a:gd name="connsiteX59" fmla="*/ 1459706 w 1816894"/>
              <a:gd name="connsiteY59" fmla="*/ 221457 h 1371600"/>
              <a:gd name="connsiteX60" fmla="*/ 1431131 w 1816894"/>
              <a:gd name="connsiteY60" fmla="*/ 223838 h 1371600"/>
              <a:gd name="connsiteX61" fmla="*/ 1338263 w 1816894"/>
              <a:gd name="connsiteY61" fmla="*/ 238125 h 1371600"/>
              <a:gd name="connsiteX62" fmla="*/ 1073944 w 1816894"/>
              <a:gd name="connsiteY62" fmla="*/ 278607 h 1371600"/>
              <a:gd name="connsiteX63" fmla="*/ 921544 w 1816894"/>
              <a:gd name="connsiteY63" fmla="*/ 302419 h 1371600"/>
              <a:gd name="connsiteX64" fmla="*/ 757238 w 1816894"/>
              <a:gd name="connsiteY64" fmla="*/ 338138 h 1371600"/>
              <a:gd name="connsiteX65" fmla="*/ 528638 w 1816894"/>
              <a:gd name="connsiteY65" fmla="*/ 378619 h 137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1816894" h="1371600">
                <a:moveTo>
                  <a:pt x="528638" y="378619"/>
                </a:moveTo>
                <a:lnTo>
                  <a:pt x="83344" y="461963"/>
                </a:lnTo>
                <a:lnTo>
                  <a:pt x="0" y="328613"/>
                </a:lnTo>
                <a:lnTo>
                  <a:pt x="142875" y="300038"/>
                </a:lnTo>
                <a:lnTo>
                  <a:pt x="340519" y="259557"/>
                </a:lnTo>
                <a:lnTo>
                  <a:pt x="766763" y="178594"/>
                </a:lnTo>
                <a:lnTo>
                  <a:pt x="931069" y="121444"/>
                </a:lnTo>
                <a:lnTo>
                  <a:pt x="1104900" y="97632"/>
                </a:lnTo>
                <a:lnTo>
                  <a:pt x="1200150" y="78582"/>
                </a:lnTo>
                <a:lnTo>
                  <a:pt x="1273969" y="61913"/>
                </a:lnTo>
                <a:lnTo>
                  <a:pt x="1364456" y="35719"/>
                </a:lnTo>
                <a:lnTo>
                  <a:pt x="1414463" y="19050"/>
                </a:lnTo>
                <a:lnTo>
                  <a:pt x="1454944" y="4763"/>
                </a:lnTo>
                <a:lnTo>
                  <a:pt x="1471613" y="0"/>
                </a:lnTo>
                <a:lnTo>
                  <a:pt x="1490663" y="0"/>
                </a:lnTo>
                <a:lnTo>
                  <a:pt x="1500188" y="0"/>
                </a:lnTo>
                <a:lnTo>
                  <a:pt x="1521619" y="2382"/>
                </a:lnTo>
                <a:lnTo>
                  <a:pt x="1535906" y="9525"/>
                </a:lnTo>
                <a:lnTo>
                  <a:pt x="1564481" y="23813"/>
                </a:lnTo>
                <a:lnTo>
                  <a:pt x="1597819" y="42863"/>
                </a:lnTo>
                <a:lnTo>
                  <a:pt x="1624013" y="54769"/>
                </a:lnTo>
                <a:lnTo>
                  <a:pt x="1659731" y="73819"/>
                </a:lnTo>
                <a:lnTo>
                  <a:pt x="1712119" y="102394"/>
                </a:lnTo>
                <a:lnTo>
                  <a:pt x="1759744" y="130969"/>
                </a:lnTo>
                <a:lnTo>
                  <a:pt x="1783556" y="150019"/>
                </a:lnTo>
                <a:lnTo>
                  <a:pt x="1797844" y="164307"/>
                </a:lnTo>
                <a:lnTo>
                  <a:pt x="1804988" y="173832"/>
                </a:lnTo>
                <a:lnTo>
                  <a:pt x="1812131" y="185738"/>
                </a:lnTo>
                <a:lnTo>
                  <a:pt x="1814513" y="192882"/>
                </a:lnTo>
                <a:lnTo>
                  <a:pt x="1816894" y="204788"/>
                </a:lnTo>
                <a:lnTo>
                  <a:pt x="1812131" y="226219"/>
                </a:lnTo>
                <a:lnTo>
                  <a:pt x="1797844" y="330994"/>
                </a:lnTo>
                <a:lnTo>
                  <a:pt x="1781175" y="411957"/>
                </a:lnTo>
                <a:lnTo>
                  <a:pt x="1759744" y="557213"/>
                </a:lnTo>
                <a:lnTo>
                  <a:pt x="1726406" y="719138"/>
                </a:lnTo>
                <a:lnTo>
                  <a:pt x="1690688" y="890588"/>
                </a:lnTo>
                <a:lnTo>
                  <a:pt x="1664494" y="1038225"/>
                </a:lnTo>
                <a:lnTo>
                  <a:pt x="1652588" y="1126332"/>
                </a:lnTo>
                <a:lnTo>
                  <a:pt x="1643063" y="1204913"/>
                </a:lnTo>
                <a:lnTo>
                  <a:pt x="1628775" y="1266825"/>
                </a:lnTo>
                <a:lnTo>
                  <a:pt x="1609725" y="1312069"/>
                </a:lnTo>
                <a:lnTo>
                  <a:pt x="1593056" y="1340644"/>
                </a:lnTo>
                <a:lnTo>
                  <a:pt x="1574006" y="1362075"/>
                </a:lnTo>
                <a:lnTo>
                  <a:pt x="1547813" y="1371600"/>
                </a:lnTo>
                <a:lnTo>
                  <a:pt x="1512094" y="1371600"/>
                </a:lnTo>
                <a:lnTo>
                  <a:pt x="1481138" y="1364457"/>
                </a:lnTo>
                <a:lnTo>
                  <a:pt x="1462088" y="1352550"/>
                </a:lnTo>
                <a:lnTo>
                  <a:pt x="1435894" y="1333500"/>
                </a:lnTo>
                <a:lnTo>
                  <a:pt x="1419225" y="1316832"/>
                </a:lnTo>
                <a:lnTo>
                  <a:pt x="1407319" y="1300163"/>
                </a:lnTo>
                <a:lnTo>
                  <a:pt x="1435894" y="1047750"/>
                </a:lnTo>
                <a:lnTo>
                  <a:pt x="1473994" y="695325"/>
                </a:lnTo>
                <a:lnTo>
                  <a:pt x="1493044" y="585788"/>
                </a:lnTo>
                <a:lnTo>
                  <a:pt x="1502569" y="488157"/>
                </a:lnTo>
                <a:lnTo>
                  <a:pt x="1512094" y="402432"/>
                </a:lnTo>
                <a:cubicBezTo>
                  <a:pt x="1512888" y="379413"/>
                  <a:pt x="1513681" y="356394"/>
                  <a:pt x="1514475" y="333375"/>
                </a:cubicBezTo>
                <a:lnTo>
                  <a:pt x="1516856" y="280988"/>
                </a:lnTo>
                <a:lnTo>
                  <a:pt x="1509713" y="247650"/>
                </a:lnTo>
                <a:lnTo>
                  <a:pt x="1493044" y="230982"/>
                </a:lnTo>
                <a:lnTo>
                  <a:pt x="1459706" y="221457"/>
                </a:lnTo>
                <a:lnTo>
                  <a:pt x="1431131" y="223838"/>
                </a:lnTo>
                <a:lnTo>
                  <a:pt x="1338263" y="238125"/>
                </a:lnTo>
                <a:lnTo>
                  <a:pt x="1073944" y="278607"/>
                </a:lnTo>
                <a:lnTo>
                  <a:pt x="921544" y="302419"/>
                </a:lnTo>
                <a:lnTo>
                  <a:pt x="757238" y="338138"/>
                </a:lnTo>
                <a:lnTo>
                  <a:pt x="528638" y="378619"/>
                </a:lnTo>
                <a:close/>
              </a:path>
            </a:pathLst>
          </a:custGeom>
          <a:solidFill>
            <a:srgbClr val="202B3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1" name="フリーフォーム 120">
            <a:extLst>
              <a:ext uri="{FF2B5EF4-FFF2-40B4-BE49-F238E27FC236}">
                <a16:creationId xmlns:a16="http://schemas.microsoft.com/office/drawing/2014/main" id="{5956BEBA-5559-754A-B33E-E884DF1F9A85}"/>
              </a:ext>
            </a:extLst>
          </p:cNvPr>
          <p:cNvSpPr/>
          <p:nvPr/>
        </p:nvSpPr>
        <p:spPr>
          <a:xfrm>
            <a:off x="2922588" y="3243263"/>
            <a:ext cx="1406525" cy="415925"/>
          </a:xfrm>
          <a:custGeom>
            <a:avLst/>
            <a:gdLst>
              <a:gd name="connsiteX0" fmla="*/ 288131 w 1407319"/>
              <a:gd name="connsiteY0" fmla="*/ 204787 h 416718"/>
              <a:gd name="connsiteX1" fmla="*/ 621506 w 1407319"/>
              <a:gd name="connsiteY1" fmla="*/ 138112 h 416718"/>
              <a:gd name="connsiteX2" fmla="*/ 797719 w 1407319"/>
              <a:gd name="connsiteY2" fmla="*/ 102393 h 416718"/>
              <a:gd name="connsiteX3" fmla="*/ 1126331 w 1407319"/>
              <a:gd name="connsiteY3" fmla="*/ 47625 h 416718"/>
              <a:gd name="connsiteX4" fmla="*/ 1407319 w 1407319"/>
              <a:gd name="connsiteY4" fmla="*/ 0 h 416718"/>
              <a:gd name="connsiteX5" fmla="*/ 1381125 w 1407319"/>
              <a:gd name="connsiteY5" fmla="*/ 152400 h 416718"/>
              <a:gd name="connsiteX6" fmla="*/ 1240631 w 1407319"/>
              <a:gd name="connsiteY6" fmla="*/ 180975 h 416718"/>
              <a:gd name="connsiteX7" fmla="*/ 1007269 w 1407319"/>
              <a:gd name="connsiteY7" fmla="*/ 221456 h 416718"/>
              <a:gd name="connsiteX8" fmla="*/ 790575 w 1407319"/>
              <a:gd name="connsiteY8" fmla="*/ 259556 h 416718"/>
              <a:gd name="connsiteX9" fmla="*/ 464344 w 1407319"/>
              <a:gd name="connsiteY9" fmla="*/ 326231 h 416718"/>
              <a:gd name="connsiteX10" fmla="*/ 107156 w 1407319"/>
              <a:gd name="connsiteY10" fmla="*/ 400050 h 416718"/>
              <a:gd name="connsiteX11" fmla="*/ 16669 w 1407319"/>
              <a:gd name="connsiteY11" fmla="*/ 416718 h 416718"/>
              <a:gd name="connsiteX12" fmla="*/ 0 w 1407319"/>
              <a:gd name="connsiteY12" fmla="*/ 259556 h 416718"/>
              <a:gd name="connsiteX13" fmla="*/ 288131 w 1407319"/>
              <a:gd name="connsiteY13" fmla="*/ 204787 h 416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407319" h="416718">
                <a:moveTo>
                  <a:pt x="288131" y="204787"/>
                </a:moveTo>
                <a:lnTo>
                  <a:pt x="621506" y="138112"/>
                </a:lnTo>
                <a:lnTo>
                  <a:pt x="797719" y="102393"/>
                </a:lnTo>
                <a:lnTo>
                  <a:pt x="1126331" y="47625"/>
                </a:lnTo>
                <a:lnTo>
                  <a:pt x="1407319" y="0"/>
                </a:lnTo>
                <a:lnTo>
                  <a:pt x="1381125" y="152400"/>
                </a:lnTo>
                <a:lnTo>
                  <a:pt x="1240631" y="180975"/>
                </a:lnTo>
                <a:lnTo>
                  <a:pt x="1007269" y="221456"/>
                </a:lnTo>
                <a:lnTo>
                  <a:pt x="790575" y="259556"/>
                </a:lnTo>
                <a:lnTo>
                  <a:pt x="464344" y="326231"/>
                </a:lnTo>
                <a:lnTo>
                  <a:pt x="107156" y="400050"/>
                </a:lnTo>
                <a:lnTo>
                  <a:pt x="16669" y="416718"/>
                </a:lnTo>
                <a:lnTo>
                  <a:pt x="0" y="259556"/>
                </a:lnTo>
                <a:lnTo>
                  <a:pt x="288131" y="204787"/>
                </a:lnTo>
                <a:close/>
              </a:path>
            </a:pathLst>
          </a:custGeom>
          <a:solidFill>
            <a:srgbClr val="202B3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2" name="フリーフォーム 121">
            <a:extLst>
              <a:ext uri="{FF2B5EF4-FFF2-40B4-BE49-F238E27FC236}">
                <a16:creationId xmlns:a16="http://schemas.microsoft.com/office/drawing/2014/main" id="{72FE58CC-391B-3843-B1BB-A50B6EB1DDE4}"/>
              </a:ext>
            </a:extLst>
          </p:cNvPr>
          <p:cNvSpPr/>
          <p:nvPr/>
        </p:nvSpPr>
        <p:spPr>
          <a:xfrm>
            <a:off x="2989263" y="3800475"/>
            <a:ext cx="1285875" cy="395288"/>
          </a:xfrm>
          <a:custGeom>
            <a:avLst/>
            <a:gdLst>
              <a:gd name="connsiteX0" fmla="*/ 276225 w 1285875"/>
              <a:gd name="connsiteY0" fmla="*/ 178594 h 395288"/>
              <a:gd name="connsiteX1" fmla="*/ 554831 w 1285875"/>
              <a:gd name="connsiteY1" fmla="*/ 140494 h 395288"/>
              <a:gd name="connsiteX2" fmla="*/ 723900 w 1285875"/>
              <a:gd name="connsiteY2" fmla="*/ 78581 h 395288"/>
              <a:gd name="connsiteX3" fmla="*/ 1285875 w 1285875"/>
              <a:gd name="connsiteY3" fmla="*/ 0 h 395288"/>
              <a:gd name="connsiteX4" fmla="*/ 1243012 w 1285875"/>
              <a:gd name="connsiteY4" fmla="*/ 180975 h 395288"/>
              <a:gd name="connsiteX5" fmla="*/ 969169 w 1285875"/>
              <a:gd name="connsiteY5" fmla="*/ 221456 h 395288"/>
              <a:gd name="connsiteX6" fmla="*/ 723900 w 1285875"/>
              <a:gd name="connsiteY6" fmla="*/ 259556 h 395288"/>
              <a:gd name="connsiteX7" fmla="*/ 554831 w 1285875"/>
              <a:gd name="connsiteY7" fmla="*/ 295275 h 395288"/>
              <a:gd name="connsiteX8" fmla="*/ 314325 w 1285875"/>
              <a:gd name="connsiteY8" fmla="*/ 338138 h 395288"/>
              <a:gd name="connsiteX9" fmla="*/ 0 w 1285875"/>
              <a:gd name="connsiteY9" fmla="*/ 395288 h 395288"/>
              <a:gd name="connsiteX10" fmla="*/ 0 w 1285875"/>
              <a:gd name="connsiteY10" fmla="*/ 211931 h 395288"/>
              <a:gd name="connsiteX11" fmla="*/ 276225 w 1285875"/>
              <a:gd name="connsiteY11" fmla="*/ 178594 h 395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85875" h="395288">
                <a:moveTo>
                  <a:pt x="276225" y="178594"/>
                </a:moveTo>
                <a:lnTo>
                  <a:pt x="554831" y="140494"/>
                </a:lnTo>
                <a:lnTo>
                  <a:pt x="723900" y="78581"/>
                </a:lnTo>
                <a:lnTo>
                  <a:pt x="1285875" y="0"/>
                </a:lnTo>
                <a:lnTo>
                  <a:pt x="1243012" y="180975"/>
                </a:lnTo>
                <a:lnTo>
                  <a:pt x="969169" y="221456"/>
                </a:lnTo>
                <a:lnTo>
                  <a:pt x="723900" y="259556"/>
                </a:lnTo>
                <a:lnTo>
                  <a:pt x="554831" y="295275"/>
                </a:lnTo>
                <a:lnTo>
                  <a:pt x="314325" y="338138"/>
                </a:lnTo>
                <a:lnTo>
                  <a:pt x="0" y="395288"/>
                </a:lnTo>
                <a:lnTo>
                  <a:pt x="0" y="211931"/>
                </a:lnTo>
                <a:lnTo>
                  <a:pt x="276225" y="178594"/>
                </a:lnTo>
                <a:close/>
              </a:path>
            </a:pathLst>
          </a:custGeom>
          <a:solidFill>
            <a:srgbClr val="202B3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3" name="フリーフォーム 122">
            <a:extLst>
              <a:ext uri="{FF2B5EF4-FFF2-40B4-BE49-F238E27FC236}">
                <a16:creationId xmlns:a16="http://schemas.microsoft.com/office/drawing/2014/main" id="{D057BBC1-0C36-6C42-9BB5-54BDEEE2636B}"/>
              </a:ext>
            </a:extLst>
          </p:cNvPr>
          <p:cNvSpPr/>
          <p:nvPr/>
        </p:nvSpPr>
        <p:spPr>
          <a:xfrm>
            <a:off x="2427288" y="4414838"/>
            <a:ext cx="2139950" cy="600075"/>
          </a:xfrm>
          <a:custGeom>
            <a:avLst/>
            <a:gdLst>
              <a:gd name="connsiteX0" fmla="*/ 783431 w 2140744"/>
              <a:gd name="connsiteY0" fmla="*/ 266700 h 600075"/>
              <a:gd name="connsiteX1" fmla="*/ 1121569 w 2140744"/>
              <a:gd name="connsiteY1" fmla="*/ 166687 h 600075"/>
              <a:gd name="connsiteX2" fmla="*/ 1288256 w 2140744"/>
              <a:gd name="connsiteY2" fmla="*/ 135731 h 600075"/>
              <a:gd name="connsiteX3" fmla="*/ 1485900 w 2140744"/>
              <a:gd name="connsiteY3" fmla="*/ 97631 h 600075"/>
              <a:gd name="connsiteX4" fmla="*/ 1707356 w 2140744"/>
              <a:gd name="connsiteY4" fmla="*/ 42862 h 600075"/>
              <a:gd name="connsiteX5" fmla="*/ 1843087 w 2140744"/>
              <a:gd name="connsiteY5" fmla="*/ 0 h 600075"/>
              <a:gd name="connsiteX6" fmla="*/ 1874044 w 2140744"/>
              <a:gd name="connsiteY6" fmla="*/ 0 h 600075"/>
              <a:gd name="connsiteX7" fmla="*/ 1914525 w 2140744"/>
              <a:gd name="connsiteY7" fmla="*/ 2381 h 600075"/>
              <a:gd name="connsiteX8" fmla="*/ 1971675 w 2140744"/>
              <a:gd name="connsiteY8" fmla="*/ 14287 h 600075"/>
              <a:gd name="connsiteX9" fmla="*/ 2009775 w 2140744"/>
              <a:gd name="connsiteY9" fmla="*/ 28575 h 600075"/>
              <a:gd name="connsiteX10" fmla="*/ 2043112 w 2140744"/>
              <a:gd name="connsiteY10" fmla="*/ 45243 h 600075"/>
              <a:gd name="connsiteX11" fmla="*/ 2066925 w 2140744"/>
              <a:gd name="connsiteY11" fmla="*/ 59531 h 600075"/>
              <a:gd name="connsiteX12" fmla="*/ 2097881 w 2140744"/>
              <a:gd name="connsiteY12" fmla="*/ 85725 h 600075"/>
              <a:gd name="connsiteX13" fmla="*/ 2124075 w 2140744"/>
              <a:gd name="connsiteY13" fmla="*/ 111918 h 600075"/>
              <a:gd name="connsiteX14" fmla="*/ 2135981 w 2140744"/>
              <a:gd name="connsiteY14" fmla="*/ 128587 h 600075"/>
              <a:gd name="connsiteX15" fmla="*/ 2140744 w 2140744"/>
              <a:gd name="connsiteY15" fmla="*/ 147637 h 600075"/>
              <a:gd name="connsiteX16" fmla="*/ 2135981 w 2140744"/>
              <a:gd name="connsiteY16" fmla="*/ 173831 h 600075"/>
              <a:gd name="connsiteX17" fmla="*/ 2121694 w 2140744"/>
              <a:gd name="connsiteY17" fmla="*/ 190500 h 600075"/>
              <a:gd name="connsiteX18" fmla="*/ 2081212 w 2140744"/>
              <a:gd name="connsiteY18" fmla="*/ 211931 h 600075"/>
              <a:gd name="connsiteX19" fmla="*/ 2050256 w 2140744"/>
              <a:gd name="connsiteY19" fmla="*/ 221456 h 600075"/>
              <a:gd name="connsiteX20" fmla="*/ 2000250 w 2140744"/>
              <a:gd name="connsiteY20" fmla="*/ 223837 h 600075"/>
              <a:gd name="connsiteX21" fmla="*/ 1843087 w 2140744"/>
              <a:gd name="connsiteY21" fmla="*/ 230981 h 600075"/>
              <a:gd name="connsiteX22" fmla="*/ 1664494 w 2140744"/>
              <a:gd name="connsiteY22" fmla="*/ 247650 h 600075"/>
              <a:gd name="connsiteX23" fmla="*/ 1507331 w 2140744"/>
              <a:gd name="connsiteY23" fmla="*/ 269081 h 600075"/>
              <a:gd name="connsiteX24" fmla="*/ 1390650 w 2140744"/>
              <a:gd name="connsiteY24" fmla="*/ 290512 h 600075"/>
              <a:gd name="connsiteX25" fmla="*/ 1283494 w 2140744"/>
              <a:gd name="connsiteY25" fmla="*/ 316706 h 600075"/>
              <a:gd name="connsiteX26" fmla="*/ 1073944 w 2140744"/>
              <a:gd name="connsiteY26" fmla="*/ 359568 h 600075"/>
              <a:gd name="connsiteX27" fmla="*/ 847725 w 2140744"/>
              <a:gd name="connsiteY27" fmla="*/ 433387 h 600075"/>
              <a:gd name="connsiteX28" fmla="*/ 640556 w 2140744"/>
              <a:gd name="connsiteY28" fmla="*/ 511968 h 600075"/>
              <a:gd name="connsiteX29" fmla="*/ 523875 w 2140744"/>
              <a:gd name="connsiteY29" fmla="*/ 557212 h 600075"/>
              <a:gd name="connsiteX30" fmla="*/ 442912 w 2140744"/>
              <a:gd name="connsiteY30" fmla="*/ 585787 h 600075"/>
              <a:gd name="connsiteX31" fmla="*/ 397669 w 2140744"/>
              <a:gd name="connsiteY31" fmla="*/ 597693 h 600075"/>
              <a:gd name="connsiteX32" fmla="*/ 376237 w 2140744"/>
              <a:gd name="connsiteY32" fmla="*/ 600075 h 600075"/>
              <a:gd name="connsiteX33" fmla="*/ 338137 w 2140744"/>
              <a:gd name="connsiteY33" fmla="*/ 600075 h 600075"/>
              <a:gd name="connsiteX34" fmla="*/ 311944 w 2140744"/>
              <a:gd name="connsiteY34" fmla="*/ 595312 h 600075"/>
              <a:gd name="connsiteX35" fmla="*/ 266700 w 2140744"/>
              <a:gd name="connsiteY35" fmla="*/ 585787 h 600075"/>
              <a:gd name="connsiteX36" fmla="*/ 190500 w 2140744"/>
              <a:gd name="connsiteY36" fmla="*/ 557212 h 600075"/>
              <a:gd name="connsiteX37" fmla="*/ 121444 w 2140744"/>
              <a:gd name="connsiteY37" fmla="*/ 519112 h 600075"/>
              <a:gd name="connsiteX38" fmla="*/ 88106 w 2140744"/>
              <a:gd name="connsiteY38" fmla="*/ 497681 h 600075"/>
              <a:gd name="connsiteX39" fmla="*/ 52387 w 2140744"/>
              <a:gd name="connsiteY39" fmla="*/ 466725 h 600075"/>
              <a:gd name="connsiteX40" fmla="*/ 26194 w 2140744"/>
              <a:gd name="connsiteY40" fmla="*/ 440531 h 600075"/>
              <a:gd name="connsiteX41" fmla="*/ 14287 w 2140744"/>
              <a:gd name="connsiteY41" fmla="*/ 423862 h 600075"/>
              <a:gd name="connsiteX42" fmla="*/ 7144 w 2140744"/>
              <a:gd name="connsiteY42" fmla="*/ 411956 h 600075"/>
              <a:gd name="connsiteX43" fmla="*/ 0 w 2140744"/>
              <a:gd name="connsiteY43" fmla="*/ 390525 h 600075"/>
              <a:gd name="connsiteX44" fmla="*/ 4762 w 2140744"/>
              <a:gd name="connsiteY44" fmla="*/ 378618 h 600075"/>
              <a:gd name="connsiteX45" fmla="*/ 23812 w 2140744"/>
              <a:gd name="connsiteY45" fmla="*/ 373856 h 600075"/>
              <a:gd name="connsiteX46" fmla="*/ 47625 w 2140744"/>
              <a:gd name="connsiteY46" fmla="*/ 373856 h 600075"/>
              <a:gd name="connsiteX47" fmla="*/ 71437 w 2140744"/>
              <a:gd name="connsiteY47" fmla="*/ 376237 h 600075"/>
              <a:gd name="connsiteX48" fmla="*/ 107156 w 2140744"/>
              <a:gd name="connsiteY48" fmla="*/ 381000 h 600075"/>
              <a:gd name="connsiteX49" fmla="*/ 140494 w 2140744"/>
              <a:gd name="connsiteY49" fmla="*/ 390525 h 600075"/>
              <a:gd name="connsiteX50" fmla="*/ 197644 w 2140744"/>
              <a:gd name="connsiteY50" fmla="*/ 395287 h 600075"/>
              <a:gd name="connsiteX51" fmla="*/ 269081 w 2140744"/>
              <a:gd name="connsiteY51" fmla="*/ 395287 h 600075"/>
              <a:gd name="connsiteX52" fmla="*/ 350044 w 2140744"/>
              <a:gd name="connsiteY52" fmla="*/ 385762 h 600075"/>
              <a:gd name="connsiteX53" fmla="*/ 466725 w 2140744"/>
              <a:gd name="connsiteY53" fmla="*/ 359568 h 600075"/>
              <a:gd name="connsiteX54" fmla="*/ 783431 w 2140744"/>
              <a:gd name="connsiteY54" fmla="*/ 266700 h 60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140744" h="600075">
                <a:moveTo>
                  <a:pt x="783431" y="266700"/>
                </a:moveTo>
                <a:lnTo>
                  <a:pt x="1121569" y="166687"/>
                </a:lnTo>
                <a:lnTo>
                  <a:pt x="1288256" y="135731"/>
                </a:lnTo>
                <a:lnTo>
                  <a:pt x="1485900" y="97631"/>
                </a:lnTo>
                <a:lnTo>
                  <a:pt x="1707356" y="42862"/>
                </a:lnTo>
                <a:lnTo>
                  <a:pt x="1843087" y="0"/>
                </a:lnTo>
                <a:lnTo>
                  <a:pt x="1874044" y="0"/>
                </a:lnTo>
                <a:lnTo>
                  <a:pt x="1914525" y="2381"/>
                </a:lnTo>
                <a:lnTo>
                  <a:pt x="1971675" y="14287"/>
                </a:lnTo>
                <a:lnTo>
                  <a:pt x="2009775" y="28575"/>
                </a:lnTo>
                <a:lnTo>
                  <a:pt x="2043112" y="45243"/>
                </a:lnTo>
                <a:lnTo>
                  <a:pt x="2066925" y="59531"/>
                </a:lnTo>
                <a:lnTo>
                  <a:pt x="2097881" y="85725"/>
                </a:lnTo>
                <a:lnTo>
                  <a:pt x="2124075" y="111918"/>
                </a:lnTo>
                <a:lnTo>
                  <a:pt x="2135981" y="128587"/>
                </a:lnTo>
                <a:lnTo>
                  <a:pt x="2140744" y="147637"/>
                </a:lnTo>
                <a:lnTo>
                  <a:pt x="2135981" y="173831"/>
                </a:lnTo>
                <a:lnTo>
                  <a:pt x="2121694" y="190500"/>
                </a:lnTo>
                <a:lnTo>
                  <a:pt x="2081212" y="211931"/>
                </a:lnTo>
                <a:lnTo>
                  <a:pt x="2050256" y="221456"/>
                </a:lnTo>
                <a:lnTo>
                  <a:pt x="2000250" y="223837"/>
                </a:lnTo>
                <a:lnTo>
                  <a:pt x="1843087" y="230981"/>
                </a:lnTo>
                <a:lnTo>
                  <a:pt x="1664494" y="247650"/>
                </a:lnTo>
                <a:lnTo>
                  <a:pt x="1507331" y="269081"/>
                </a:lnTo>
                <a:lnTo>
                  <a:pt x="1390650" y="290512"/>
                </a:lnTo>
                <a:lnTo>
                  <a:pt x="1283494" y="316706"/>
                </a:lnTo>
                <a:lnTo>
                  <a:pt x="1073944" y="359568"/>
                </a:lnTo>
                <a:lnTo>
                  <a:pt x="847725" y="433387"/>
                </a:lnTo>
                <a:lnTo>
                  <a:pt x="640556" y="511968"/>
                </a:lnTo>
                <a:lnTo>
                  <a:pt x="523875" y="557212"/>
                </a:lnTo>
                <a:lnTo>
                  <a:pt x="442912" y="585787"/>
                </a:lnTo>
                <a:lnTo>
                  <a:pt x="397669" y="597693"/>
                </a:lnTo>
                <a:lnTo>
                  <a:pt x="376237" y="600075"/>
                </a:lnTo>
                <a:lnTo>
                  <a:pt x="338137" y="600075"/>
                </a:lnTo>
                <a:lnTo>
                  <a:pt x="311944" y="595312"/>
                </a:lnTo>
                <a:lnTo>
                  <a:pt x="266700" y="585787"/>
                </a:lnTo>
                <a:lnTo>
                  <a:pt x="190500" y="557212"/>
                </a:lnTo>
                <a:lnTo>
                  <a:pt x="121444" y="519112"/>
                </a:lnTo>
                <a:lnTo>
                  <a:pt x="88106" y="497681"/>
                </a:lnTo>
                <a:lnTo>
                  <a:pt x="52387" y="466725"/>
                </a:lnTo>
                <a:lnTo>
                  <a:pt x="26194" y="440531"/>
                </a:lnTo>
                <a:lnTo>
                  <a:pt x="14287" y="423862"/>
                </a:lnTo>
                <a:lnTo>
                  <a:pt x="7144" y="411956"/>
                </a:lnTo>
                <a:lnTo>
                  <a:pt x="0" y="390525"/>
                </a:lnTo>
                <a:lnTo>
                  <a:pt x="4762" y="378618"/>
                </a:lnTo>
                <a:lnTo>
                  <a:pt x="23812" y="373856"/>
                </a:lnTo>
                <a:lnTo>
                  <a:pt x="47625" y="373856"/>
                </a:lnTo>
                <a:lnTo>
                  <a:pt x="71437" y="376237"/>
                </a:lnTo>
                <a:lnTo>
                  <a:pt x="107156" y="381000"/>
                </a:lnTo>
                <a:lnTo>
                  <a:pt x="140494" y="390525"/>
                </a:lnTo>
                <a:lnTo>
                  <a:pt x="197644" y="395287"/>
                </a:lnTo>
                <a:lnTo>
                  <a:pt x="269081" y="395287"/>
                </a:lnTo>
                <a:lnTo>
                  <a:pt x="350044" y="385762"/>
                </a:lnTo>
                <a:lnTo>
                  <a:pt x="466725" y="359568"/>
                </a:lnTo>
                <a:lnTo>
                  <a:pt x="783431" y="266700"/>
                </a:lnTo>
                <a:close/>
              </a:path>
            </a:pathLst>
          </a:custGeom>
          <a:solidFill>
            <a:srgbClr val="202B3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4" name="フリーフォーム 133">
            <a:extLst>
              <a:ext uri="{FF2B5EF4-FFF2-40B4-BE49-F238E27FC236}">
                <a16:creationId xmlns:a16="http://schemas.microsoft.com/office/drawing/2014/main" id="{6ADCF10D-CB30-734E-AD2E-A452867E274F}"/>
              </a:ext>
            </a:extLst>
          </p:cNvPr>
          <p:cNvSpPr/>
          <p:nvPr/>
        </p:nvSpPr>
        <p:spPr>
          <a:xfrm rot="16200000">
            <a:off x="1370807" y="3466306"/>
            <a:ext cx="4395788" cy="473075"/>
          </a:xfrm>
          <a:custGeom>
            <a:avLst/>
            <a:gdLst>
              <a:gd name="connsiteX0" fmla="*/ 2072405 w 4395475"/>
              <a:gd name="connsiteY0" fmla="*/ 187117 h 473088"/>
              <a:gd name="connsiteX1" fmla="*/ 3488136 w 4395475"/>
              <a:gd name="connsiteY1" fmla="*/ 187117 h 473088"/>
              <a:gd name="connsiteX2" fmla="*/ 3968284 w 4395475"/>
              <a:gd name="connsiteY2" fmla="*/ 180056 h 473088"/>
              <a:gd name="connsiteX3" fmla="*/ 4042425 w 4395475"/>
              <a:gd name="connsiteY3" fmla="*/ 172995 h 473088"/>
              <a:gd name="connsiteX4" fmla="*/ 4113035 w 4395475"/>
              <a:gd name="connsiteY4" fmla="*/ 165934 h 473088"/>
              <a:gd name="connsiteX5" fmla="*/ 4158932 w 4395475"/>
              <a:gd name="connsiteY5" fmla="*/ 158873 h 473088"/>
              <a:gd name="connsiteX6" fmla="*/ 4233072 w 4395475"/>
              <a:gd name="connsiteY6" fmla="*/ 116507 h 473088"/>
              <a:gd name="connsiteX7" fmla="*/ 4271908 w 4395475"/>
              <a:gd name="connsiteY7" fmla="*/ 88263 h 473088"/>
              <a:gd name="connsiteX8" fmla="*/ 4300152 w 4395475"/>
              <a:gd name="connsiteY8" fmla="*/ 63549 h 473088"/>
              <a:gd name="connsiteX9" fmla="*/ 4324865 w 4395475"/>
              <a:gd name="connsiteY9" fmla="*/ 35305 h 473088"/>
              <a:gd name="connsiteX10" fmla="*/ 4342518 w 4395475"/>
              <a:gd name="connsiteY10" fmla="*/ 14122 h 473088"/>
              <a:gd name="connsiteX11" fmla="*/ 4360170 w 4395475"/>
              <a:gd name="connsiteY11" fmla="*/ 0 h 473088"/>
              <a:gd name="connsiteX12" fmla="*/ 4381353 w 4395475"/>
              <a:gd name="connsiteY12" fmla="*/ 0 h 473088"/>
              <a:gd name="connsiteX13" fmla="*/ 4391945 w 4395475"/>
              <a:gd name="connsiteY13" fmla="*/ 10592 h 473088"/>
              <a:gd name="connsiteX14" fmla="*/ 4395475 w 4395475"/>
              <a:gd name="connsiteY14" fmla="*/ 28244 h 473088"/>
              <a:gd name="connsiteX15" fmla="*/ 4395475 w 4395475"/>
              <a:gd name="connsiteY15" fmla="*/ 56488 h 473088"/>
              <a:gd name="connsiteX16" fmla="*/ 4388414 w 4395475"/>
              <a:gd name="connsiteY16" fmla="*/ 102385 h 473088"/>
              <a:gd name="connsiteX17" fmla="*/ 4363701 w 4395475"/>
              <a:gd name="connsiteY17" fmla="*/ 169465 h 473088"/>
              <a:gd name="connsiteX18" fmla="*/ 4314274 w 4395475"/>
              <a:gd name="connsiteY18" fmla="*/ 264788 h 473088"/>
              <a:gd name="connsiteX19" fmla="*/ 4257786 w 4395475"/>
              <a:gd name="connsiteY19" fmla="*/ 345990 h 473088"/>
              <a:gd name="connsiteX20" fmla="*/ 4215420 w 4395475"/>
              <a:gd name="connsiteY20" fmla="*/ 395417 h 473088"/>
              <a:gd name="connsiteX21" fmla="*/ 4151871 w 4395475"/>
              <a:gd name="connsiteY21" fmla="*/ 451905 h 473088"/>
              <a:gd name="connsiteX22" fmla="*/ 4134218 w 4395475"/>
              <a:gd name="connsiteY22" fmla="*/ 466027 h 473088"/>
              <a:gd name="connsiteX23" fmla="*/ 4105974 w 4395475"/>
              <a:gd name="connsiteY23" fmla="*/ 473088 h 473088"/>
              <a:gd name="connsiteX24" fmla="*/ 4056547 w 4395475"/>
              <a:gd name="connsiteY24" fmla="*/ 469557 h 473088"/>
              <a:gd name="connsiteX25" fmla="*/ 4014181 w 4395475"/>
              <a:gd name="connsiteY25" fmla="*/ 458966 h 473088"/>
              <a:gd name="connsiteX26" fmla="*/ 3978876 w 4395475"/>
              <a:gd name="connsiteY26" fmla="*/ 441313 h 473088"/>
              <a:gd name="connsiteX27" fmla="*/ 3961223 w 4395475"/>
              <a:gd name="connsiteY27" fmla="*/ 430722 h 473088"/>
              <a:gd name="connsiteX28" fmla="*/ 3876491 w 4395475"/>
              <a:gd name="connsiteY28" fmla="*/ 416600 h 473088"/>
              <a:gd name="connsiteX29" fmla="*/ 3678783 w 4395475"/>
              <a:gd name="connsiteY29" fmla="*/ 406008 h 473088"/>
              <a:gd name="connsiteX30" fmla="*/ 3071537 w 4395475"/>
              <a:gd name="connsiteY30" fmla="*/ 409539 h 473088"/>
              <a:gd name="connsiteX31" fmla="*/ 766119 w 4395475"/>
              <a:gd name="connsiteY31" fmla="*/ 406008 h 473088"/>
              <a:gd name="connsiteX32" fmla="*/ 434252 w 4395475"/>
              <a:gd name="connsiteY32" fmla="*/ 409539 h 473088"/>
              <a:gd name="connsiteX33" fmla="*/ 275379 w 4395475"/>
              <a:gd name="connsiteY33" fmla="*/ 406008 h 473088"/>
              <a:gd name="connsiteX34" fmla="*/ 236544 w 4395475"/>
              <a:gd name="connsiteY34" fmla="*/ 406008 h 473088"/>
              <a:gd name="connsiteX35" fmla="*/ 144751 w 4395475"/>
              <a:gd name="connsiteY35" fmla="*/ 384825 h 473088"/>
              <a:gd name="connsiteX36" fmla="*/ 98854 w 4395475"/>
              <a:gd name="connsiteY36" fmla="*/ 370703 h 473088"/>
              <a:gd name="connsiteX37" fmla="*/ 38836 w 4395475"/>
              <a:gd name="connsiteY37" fmla="*/ 345990 h 473088"/>
              <a:gd name="connsiteX38" fmla="*/ 14122 w 4395475"/>
              <a:gd name="connsiteY38" fmla="*/ 328337 h 473088"/>
              <a:gd name="connsiteX39" fmla="*/ 3531 w 4395475"/>
              <a:gd name="connsiteY39" fmla="*/ 314215 h 473088"/>
              <a:gd name="connsiteX40" fmla="*/ 0 w 4395475"/>
              <a:gd name="connsiteY40" fmla="*/ 303624 h 473088"/>
              <a:gd name="connsiteX41" fmla="*/ 3531 w 4395475"/>
              <a:gd name="connsiteY41" fmla="*/ 278910 h 473088"/>
              <a:gd name="connsiteX42" fmla="*/ 14122 w 4395475"/>
              <a:gd name="connsiteY42" fmla="*/ 264788 h 473088"/>
              <a:gd name="connsiteX43" fmla="*/ 45897 w 4395475"/>
              <a:gd name="connsiteY43" fmla="*/ 236544 h 473088"/>
              <a:gd name="connsiteX44" fmla="*/ 77671 w 4395475"/>
              <a:gd name="connsiteY44" fmla="*/ 218892 h 473088"/>
              <a:gd name="connsiteX45" fmla="*/ 137690 w 4395475"/>
              <a:gd name="connsiteY45" fmla="*/ 187117 h 473088"/>
              <a:gd name="connsiteX46" fmla="*/ 201239 w 4395475"/>
              <a:gd name="connsiteY46" fmla="*/ 165934 h 473088"/>
              <a:gd name="connsiteX47" fmla="*/ 289501 w 4395475"/>
              <a:gd name="connsiteY47" fmla="*/ 144751 h 473088"/>
              <a:gd name="connsiteX48" fmla="*/ 370703 w 4395475"/>
              <a:gd name="connsiteY48" fmla="*/ 137690 h 473088"/>
              <a:gd name="connsiteX49" fmla="*/ 427191 w 4395475"/>
              <a:gd name="connsiteY49" fmla="*/ 158873 h 473088"/>
              <a:gd name="connsiteX50" fmla="*/ 501332 w 4395475"/>
              <a:gd name="connsiteY50" fmla="*/ 172995 h 473088"/>
              <a:gd name="connsiteX51" fmla="*/ 642552 w 4395475"/>
              <a:gd name="connsiteY51" fmla="*/ 187117 h 473088"/>
              <a:gd name="connsiteX52" fmla="*/ 864973 w 4395475"/>
              <a:gd name="connsiteY52" fmla="*/ 187117 h 473088"/>
              <a:gd name="connsiteX53" fmla="*/ 2072405 w 4395475"/>
              <a:gd name="connsiteY53" fmla="*/ 187117 h 473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4395475" h="473088">
                <a:moveTo>
                  <a:pt x="2072405" y="187117"/>
                </a:moveTo>
                <a:lnTo>
                  <a:pt x="3488136" y="187117"/>
                </a:lnTo>
                <a:lnTo>
                  <a:pt x="3968284" y="180056"/>
                </a:lnTo>
                <a:lnTo>
                  <a:pt x="4042425" y="172995"/>
                </a:lnTo>
                <a:lnTo>
                  <a:pt x="4113035" y="165934"/>
                </a:lnTo>
                <a:lnTo>
                  <a:pt x="4158932" y="158873"/>
                </a:lnTo>
                <a:lnTo>
                  <a:pt x="4233072" y="116507"/>
                </a:lnTo>
                <a:lnTo>
                  <a:pt x="4271908" y="88263"/>
                </a:lnTo>
                <a:lnTo>
                  <a:pt x="4300152" y="63549"/>
                </a:lnTo>
                <a:lnTo>
                  <a:pt x="4324865" y="35305"/>
                </a:lnTo>
                <a:lnTo>
                  <a:pt x="4342518" y="14122"/>
                </a:lnTo>
                <a:lnTo>
                  <a:pt x="4360170" y="0"/>
                </a:lnTo>
                <a:lnTo>
                  <a:pt x="4381353" y="0"/>
                </a:lnTo>
                <a:lnTo>
                  <a:pt x="4391945" y="10592"/>
                </a:lnTo>
                <a:lnTo>
                  <a:pt x="4395475" y="28244"/>
                </a:lnTo>
                <a:lnTo>
                  <a:pt x="4395475" y="56488"/>
                </a:lnTo>
                <a:lnTo>
                  <a:pt x="4388414" y="102385"/>
                </a:lnTo>
                <a:lnTo>
                  <a:pt x="4363701" y="169465"/>
                </a:lnTo>
                <a:lnTo>
                  <a:pt x="4314274" y="264788"/>
                </a:lnTo>
                <a:lnTo>
                  <a:pt x="4257786" y="345990"/>
                </a:lnTo>
                <a:lnTo>
                  <a:pt x="4215420" y="395417"/>
                </a:lnTo>
                <a:lnTo>
                  <a:pt x="4151871" y="451905"/>
                </a:lnTo>
                <a:lnTo>
                  <a:pt x="4134218" y="466027"/>
                </a:lnTo>
                <a:lnTo>
                  <a:pt x="4105974" y="473088"/>
                </a:lnTo>
                <a:lnTo>
                  <a:pt x="4056547" y="469557"/>
                </a:lnTo>
                <a:lnTo>
                  <a:pt x="4014181" y="458966"/>
                </a:lnTo>
                <a:lnTo>
                  <a:pt x="3978876" y="441313"/>
                </a:lnTo>
                <a:lnTo>
                  <a:pt x="3961223" y="430722"/>
                </a:lnTo>
                <a:lnTo>
                  <a:pt x="3876491" y="416600"/>
                </a:lnTo>
                <a:lnTo>
                  <a:pt x="3678783" y="406008"/>
                </a:lnTo>
                <a:lnTo>
                  <a:pt x="3071537" y="409539"/>
                </a:lnTo>
                <a:lnTo>
                  <a:pt x="766119" y="406008"/>
                </a:lnTo>
                <a:lnTo>
                  <a:pt x="434252" y="409539"/>
                </a:lnTo>
                <a:lnTo>
                  <a:pt x="275379" y="406008"/>
                </a:lnTo>
                <a:lnTo>
                  <a:pt x="236544" y="406008"/>
                </a:lnTo>
                <a:lnTo>
                  <a:pt x="144751" y="384825"/>
                </a:lnTo>
                <a:lnTo>
                  <a:pt x="98854" y="370703"/>
                </a:lnTo>
                <a:lnTo>
                  <a:pt x="38836" y="345990"/>
                </a:lnTo>
                <a:lnTo>
                  <a:pt x="14122" y="328337"/>
                </a:lnTo>
                <a:lnTo>
                  <a:pt x="3531" y="314215"/>
                </a:lnTo>
                <a:lnTo>
                  <a:pt x="0" y="303624"/>
                </a:lnTo>
                <a:lnTo>
                  <a:pt x="3531" y="278910"/>
                </a:lnTo>
                <a:lnTo>
                  <a:pt x="14122" y="264788"/>
                </a:lnTo>
                <a:lnTo>
                  <a:pt x="45897" y="236544"/>
                </a:lnTo>
                <a:lnTo>
                  <a:pt x="77671" y="218892"/>
                </a:lnTo>
                <a:lnTo>
                  <a:pt x="137690" y="187117"/>
                </a:lnTo>
                <a:lnTo>
                  <a:pt x="201239" y="165934"/>
                </a:lnTo>
                <a:lnTo>
                  <a:pt x="289501" y="144751"/>
                </a:lnTo>
                <a:lnTo>
                  <a:pt x="370703" y="137690"/>
                </a:lnTo>
                <a:lnTo>
                  <a:pt x="427191" y="158873"/>
                </a:lnTo>
                <a:lnTo>
                  <a:pt x="501332" y="172995"/>
                </a:lnTo>
                <a:lnTo>
                  <a:pt x="642552" y="187117"/>
                </a:lnTo>
                <a:lnTo>
                  <a:pt x="864973" y="187117"/>
                </a:lnTo>
                <a:lnTo>
                  <a:pt x="2072405" y="187117"/>
                </a:lnTo>
                <a:close/>
              </a:path>
            </a:pathLst>
          </a:custGeom>
          <a:solidFill>
            <a:srgbClr val="202B3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4" name="フリーフォーム 123">
            <a:extLst>
              <a:ext uri="{FF2B5EF4-FFF2-40B4-BE49-F238E27FC236}">
                <a16:creationId xmlns:a16="http://schemas.microsoft.com/office/drawing/2014/main" id="{ADE0BB76-8978-E246-9C9F-21CB577A5154}"/>
              </a:ext>
            </a:extLst>
          </p:cNvPr>
          <p:cNvSpPr/>
          <p:nvPr/>
        </p:nvSpPr>
        <p:spPr>
          <a:xfrm>
            <a:off x="4475163" y="1560513"/>
            <a:ext cx="1387475" cy="1701800"/>
          </a:xfrm>
          <a:custGeom>
            <a:avLst/>
            <a:gdLst>
              <a:gd name="connsiteX0" fmla="*/ 878681 w 1388269"/>
              <a:gd name="connsiteY0" fmla="*/ 916781 h 1702594"/>
              <a:gd name="connsiteX1" fmla="*/ 1133475 w 1388269"/>
              <a:gd name="connsiteY1" fmla="*/ 614362 h 1702594"/>
              <a:gd name="connsiteX2" fmla="*/ 1271587 w 1388269"/>
              <a:gd name="connsiteY2" fmla="*/ 440531 h 1702594"/>
              <a:gd name="connsiteX3" fmla="*/ 1335881 w 1388269"/>
              <a:gd name="connsiteY3" fmla="*/ 357187 h 1702594"/>
              <a:gd name="connsiteX4" fmla="*/ 1354931 w 1388269"/>
              <a:gd name="connsiteY4" fmla="*/ 340519 h 1702594"/>
              <a:gd name="connsiteX5" fmla="*/ 1373981 w 1388269"/>
              <a:gd name="connsiteY5" fmla="*/ 314325 h 1702594"/>
              <a:gd name="connsiteX6" fmla="*/ 1385887 w 1388269"/>
              <a:gd name="connsiteY6" fmla="*/ 290512 h 1702594"/>
              <a:gd name="connsiteX7" fmla="*/ 1388269 w 1388269"/>
              <a:gd name="connsiteY7" fmla="*/ 271462 h 1702594"/>
              <a:gd name="connsiteX8" fmla="*/ 1388269 w 1388269"/>
              <a:gd name="connsiteY8" fmla="*/ 259556 h 1702594"/>
              <a:gd name="connsiteX9" fmla="*/ 1381125 w 1388269"/>
              <a:gd name="connsiteY9" fmla="*/ 235744 h 1702594"/>
              <a:gd name="connsiteX10" fmla="*/ 1371600 w 1388269"/>
              <a:gd name="connsiteY10" fmla="*/ 219075 h 1702594"/>
              <a:gd name="connsiteX11" fmla="*/ 1359694 w 1388269"/>
              <a:gd name="connsiteY11" fmla="*/ 209550 h 1702594"/>
              <a:gd name="connsiteX12" fmla="*/ 1314450 w 1388269"/>
              <a:gd name="connsiteY12" fmla="*/ 173831 h 1702594"/>
              <a:gd name="connsiteX13" fmla="*/ 1247775 w 1388269"/>
              <a:gd name="connsiteY13" fmla="*/ 130969 h 1702594"/>
              <a:gd name="connsiteX14" fmla="*/ 1195387 w 1388269"/>
              <a:gd name="connsiteY14" fmla="*/ 100012 h 1702594"/>
              <a:gd name="connsiteX15" fmla="*/ 1143000 w 1388269"/>
              <a:gd name="connsiteY15" fmla="*/ 71437 h 1702594"/>
              <a:gd name="connsiteX16" fmla="*/ 1085850 w 1388269"/>
              <a:gd name="connsiteY16" fmla="*/ 42862 h 1702594"/>
              <a:gd name="connsiteX17" fmla="*/ 1021556 w 1388269"/>
              <a:gd name="connsiteY17" fmla="*/ 16669 h 1702594"/>
              <a:gd name="connsiteX18" fmla="*/ 964406 w 1388269"/>
              <a:gd name="connsiteY18" fmla="*/ 0 h 1702594"/>
              <a:gd name="connsiteX19" fmla="*/ 947737 w 1388269"/>
              <a:gd name="connsiteY19" fmla="*/ 0 h 1702594"/>
              <a:gd name="connsiteX20" fmla="*/ 931069 w 1388269"/>
              <a:gd name="connsiteY20" fmla="*/ 4762 h 1702594"/>
              <a:gd name="connsiteX21" fmla="*/ 926306 w 1388269"/>
              <a:gd name="connsiteY21" fmla="*/ 14287 h 1702594"/>
              <a:gd name="connsiteX22" fmla="*/ 928687 w 1388269"/>
              <a:gd name="connsiteY22" fmla="*/ 35719 h 1702594"/>
              <a:gd name="connsiteX23" fmla="*/ 938212 w 1388269"/>
              <a:gd name="connsiteY23" fmla="*/ 54769 h 1702594"/>
              <a:gd name="connsiteX24" fmla="*/ 952500 w 1388269"/>
              <a:gd name="connsiteY24" fmla="*/ 73819 h 1702594"/>
              <a:gd name="connsiteX25" fmla="*/ 973931 w 1388269"/>
              <a:gd name="connsiteY25" fmla="*/ 100012 h 1702594"/>
              <a:gd name="connsiteX26" fmla="*/ 983456 w 1388269"/>
              <a:gd name="connsiteY26" fmla="*/ 114300 h 1702594"/>
              <a:gd name="connsiteX27" fmla="*/ 1000125 w 1388269"/>
              <a:gd name="connsiteY27" fmla="*/ 152400 h 1702594"/>
              <a:gd name="connsiteX28" fmla="*/ 1007269 w 1388269"/>
              <a:gd name="connsiteY28" fmla="*/ 197644 h 1702594"/>
              <a:gd name="connsiteX29" fmla="*/ 1009650 w 1388269"/>
              <a:gd name="connsiteY29" fmla="*/ 250031 h 1702594"/>
              <a:gd name="connsiteX30" fmla="*/ 1002506 w 1388269"/>
              <a:gd name="connsiteY30" fmla="*/ 295275 h 1702594"/>
              <a:gd name="connsiteX31" fmla="*/ 952500 w 1388269"/>
              <a:gd name="connsiteY31" fmla="*/ 411956 h 1702594"/>
              <a:gd name="connsiteX32" fmla="*/ 873919 w 1388269"/>
              <a:gd name="connsiteY32" fmla="*/ 564356 h 1702594"/>
              <a:gd name="connsiteX33" fmla="*/ 759619 w 1388269"/>
              <a:gd name="connsiteY33" fmla="*/ 747712 h 1702594"/>
              <a:gd name="connsiteX34" fmla="*/ 616744 w 1388269"/>
              <a:gd name="connsiteY34" fmla="*/ 938212 h 1702594"/>
              <a:gd name="connsiteX35" fmla="*/ 459581 w 1388269"/>
              <a:gd name="connsiteY35" fmla="*/ 1133475 h 1702594"/>
              <a:gd name="connsiteX36" fmla="*/ 321469 w 1388269"/>
              <a:gd name="connsiteY36" fmla="*/ 1283494 h 1702594"/>
              <a:gd name="connsiteX37" fmla="*/ 219075 w 1388269"/>
              <a:gd name="connsiteY37" fmla="*/ 1390650 h 1702594"/>
              <a:gd name="connsiteX38" fmla="*/ 100012 w 1388269"/>
              <a:gd name="connsiteY38" fmla="*/ 1500187 h 1702594"/>
              <a:gd name="connsiteX39" fmla="*/ 0 w 1388269"/>
              <a:gd name="connsiteY39" fmla="*/ 1600200 h 1702594"/>
              <a:gd name="connsiteX40" fmla="*/ 19050 w 1388269"/>
              <a:gd name="connsiteY40" fmla="*/ 1702594 h 1702594"/>
              <a:gd name="connsiteX41" fmla="*/ 161925 w 1388269"/>
              <a:gd name="connsiteY41" fmla="*/ 1602581 h 1702594"/>
              <a:gd name="connsiteX42" fmla="*/ 309562 w 1388269"/>
              <a:gd name="connsiteY42" fmla="*/ 1488281 h 1702594"/>
              <a:gd name="connsiteX43" fmla="*/ 488156 w 1388269"/>
              <a:gd name="connsiteY43" fmla="*/ 1333500 h 1702594"/>
              <a:gd name="connsiteX44" fmla="*/ 614362 w 1388269"/>
              <a:gd name="connsiteY44" fmla="*/ 1212056 h 1702594"/>
              <a:gd name="connsiteX45" fmla="*/ 752475 w 1388269"/>
              <a:gd name="connsiteY45" fmla="*/ 1064419 h 1702594"/>
              <a:gd name="connsiteX46" fmla="*/ 878681 w 1388269"/>
              <a:gd name="connsiteY46" fmla="*/ 916781 h 1702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388269" h="1702594">
                <a:moveTo>
                  <a:pt x="878681" y="916781"/>
                </a:moveTo>
                <a:lnTo>
                  <a:pt x="1133475" y="614362"/>
                </a:lnTo>
                <a:lnTo>
                  <a:pt x="1271587" y="440531"/>
                </a:lnTo>
                <a:lnTo>
                  <a:pt x="1335881" y="357187"/>
                </a:lnTo>
                <a:lnTo>
                  <a:pt x="1354931" y="340519"/>
                </a:lnTo>
                <a:lnTo>
                  <a:pt x="1373981" y="314325"/>
                </a:lnTo>
                <a:lnTo>
                  <a:pt x="1385887" y="290512"/>
                </a:lnTo>
                <a:lnTo>
                  <a:pt x="1388269" y="271462"/>
                </a:lnTo>
                <a:lnTo>
                  <a:pt x="1388269" y="259556"/>
                </a:lnTo>
                <a:lnTo>
                  <a:pt x="1381125" y="235744"/>
                </a:lnTo>
                <a:lnTo>
                  <a:pt x="1371600" y="219075"/>
                </a:lnTo>
                <a:lnTo>
                  <a:pt x="1359694" y="209550"/>
                </a:lnTo>
                <a:lnTo>
                  <a:pt x="1314450" y="173831"/>
                </a:lnTo>
                <a:lnTo>
                  <a:pt x="1247775" y="130969"/>
                </a:lnTo>
                <a:lnTo>
                  <a:pt x="1195387" y="100012"/>
                </a:lnTo>
                <a:lnTo>
                  <a:pt x="1143000" y="71437"/>
                </a:lnTo>
                <a:lnTo>
                  <a:pt x="1085850" y="42862"/>
                </a:lnTo>
                <a:lnTo>
                  <a:pt x="1021556" y="16669"/>
                </a:lnTo>
                <a:lnTo>
                  <a:pt x="964406" y="0"/>
                </a:lnTo>
                <a:lnTo>
                  <a:pt x="947737" y="0"/>
                </a:lnTo>
                <a:lnTo>
                  <a:pt x="931069" y="4762"/>
                </a:lnTo>
                <a:lnTo>
                  <a:pt x="926306" y="14287"/>
                </a:lnTo>
                <a:lnTo>
                  <a:pt x="928687" y="35719"/>
                </a:lnTo>
                <a:lnTo>
                  <a:pt x="938212" y="54769"/>
                </a:lnTo>
                <a:lnTo>
                  <a:pt x="952500" y="73819"/>
                </a:lnTo>
                <a:lnTo>
                  <a:pt x="973931" y="100012"/>
                </a:lnTo>
                <a:lnTo>
                  <a:pt x="983456" y="114300"/>
                </a:lnTo>
                <a:lnTo>
                  <a:pt x="1000125" y="152400"/>
                </a:lnTo>
                <a:lnTo>
                  <a:pt x="1007269" y="197644"/>
                </a:lnTo>
                <a:lnTo>
                  <a:pt x="1009650" y="250031"/>
                </a:lnTo>
                <a:lnTo>
                  <a:pt x="1002506" y="295275"/>
                </a:lnTo>
                <a:lnTo>
                  <a:pt x="952500" y="411956"/>
                </a:lnTo>
                <a:lnTo>
                  <a:pt x="873919" y="564356"/>
                </a:lnTo>
                <a:lnTo>
                  <a:pt x="759619" y="747712"/>
                </a:lnTo>
                <a:lnTo>
                  <a:pt x="616744" y="938212"/>
                </a:lnTo>
                <a:lnTo>
                  <a:pt x="459581" y="1133475"/>
                </a:lnTo>
                <a:lnTo>
                  <a:pt x="321469" y="1283494"/>
                </a:lnTo>
                <a:lnTo>
                  <a:pt x="219075" y="1390650"/>
                </a:lnTo>
                <a:lnTo>
                  <a:pt x="100012" y="1500187"/>
                </a:lnTo>
                <a:lnTo>
                  <a:pt x="0" y="1600200"/>
                </a:lnTo>
                <a:lnTo>
                  <a:pt x="19050" y="1702594"/>
                </a:lnTo>
                <a:lnTo>
                  <a:pt x="161925" y="1602581"/>
                </a:lnTo>
                <a:lnTo>
                  <a:pt x="309562" y="1488281"/>
                </a:lnTo>
                <a:lnTo>
                  <a:pt x="488156" y="1333500"/>
                </a:lnTo>
                <a:lnTo>
                  <a:pt x="614362" y="1212056"/>
                </a:lnTo>
                <a:lnTo>
                  <a:pt x="752475" y="1064419"/>
                </a:lnTo>
                <a:lnTo>
                  <a:pt x="878681" y="9167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6" name="フリーフォーム 125">
            <a:extLst>
              <a:ext uri="{FF2B5EF4-FFF2-40B4-BE49-F238E27FC236}">
                <a16:creationId xmlns:a16="http://schemas.microsoft.com/office/drawing/2014/main" id="{02495A94-9B7C-614A-961C-9E7586F0EDD7}"/>
              </a:ext>
            </a:extLst>
          </p:cNvPr>
          <p:cNvSpPr/>
          <p:nvPr/>
        </p:nvSpPr>
        <p:spPr>
          <a:xfrm>
            <a:off x="5667375" y="1874838"/>
            <a:ext cx="1836738" cy="1196975"/>
          </a:xfrm>
          <a:custGeom>
            <a:avLst/>
            <a:gdLst>
              <a:gd name="connsiteX0" fmla="*/ 500063 w 1835944"/>
              <a:gd name="connsiteY0" fmla="*/ 566737 h 1197769"/>
              <a:gd name="connsiteX1" fmla="*/ 357188 w 1835944"/>
              <a:gd name="connsiteY1" fmla="*/ 433387 h 1197769"/>
              <a:gd name="connsiteX2" fmla="*/ 238125 w 1835944"/>
              <a:gd name="connsiteY2" fmla="*/ 323850 h 1197769"/>
              <a:gd name="connsiteX3" fmla="*/ 107156 w 1835944"/>
              <a:gd name="connsiteY3" fmla="*/ 197644 h 1197769"/>
              <a:gd name="connsiteX4" fmla="*/ 0 w 1835944"/>
              <a:gd name="connsiteY4" fmla="*/ 97631 h 1197769"/>
              <a:gd name="connsiteX5" fmla="*/ 104775 w 1835944"/>
              <a:gd name="connsiteY5" fmla="*/ 0 h 1197769"/>
              <a:gd name="connsiteX6" fmla="*/ 233363 w 1835944"/>
              <a:gd name="connsiteY6" fmla="*/ 109537 h 1197769"/>
              <a:gd name="connsiteX7" fmla="*/ 392906 w 1835944"/>
              <a:gd name="connsiteY7" fmla="*/ 240506 h 1197769"/>
              <a:gd name="connsiteX8" fmla="*/ 571500 w 1835944"/>
              <a:gd name="connsiteY8" fmla="*/ 383381 h 1197769"/>
              <a:gd name="connsiteX9" fmla="*/ 740569 w 1835944"/>
              <a:gd name="connsiteY9" fmla="*/ 514350 h 1197769"/>
              <a:gd name="connsiteX10" fmla="*/ 895350 w 1835944"/>
              <a:gd name="connsiteY10" fmla="*/ 631031 h 1197769"/>
              <a:gd name="connsiteX11" fmla="*/ 1007269 w 1835944"/>
              <a:gd name="connsiteY11" fmla="*/ 707231 h 1197769"/>
              <a:gd name="connsiteX12" fmla="*/ 1159669 w 1835944"/>
              <a:gd name="connsiteY12" fmla="*/ 802481 h 1197769"/>
              <a:gd name="connsiteX13" fmla="*/ 1364456 w 1835944"/>
              <a:gd name="connsiteY13" fmla="*/ 914400 h 1197769"/>
              <a:gd name="connsiteX14" fmla="*/ 1593056 w 1835944"/>
              <a:gd name="connsiteY14" fmla="*/ 1019175 h 1197769"/>
              <a:gd name="connsiteX15" fmla="*/ 1785938 w 1835944"/>
              <a:gd name="connsiteY15" fmla="*/ 1090612 h 1197769"/>
              <a:gd name="connsiteX16" fmla="*/ 1821656 w 1835944"/>
              <a:gd name="connsiteY16" fmla="*/ 1102519 h 1197769"/>
              <a:gd name="connsiteX17" fmla="*/ 1833563 w 1835944"/>
              <a:gd name="connsiteY17" fmla="*/ 1112044 h 1197769"/>
              <a:gd name="connsiteX18" fmla="*/ 1835944 w 1835944"/>
              <a:gd name="connsiteY18" fmla="*/ 1119187 h 1197769"/>
              <a:gd name="connsiteX19" fmla="*/ 1828800 w 1835944"/>
              <a:gd name="connsiteY19" fmla="*/ 1133475 h 1197769"/>
              <a:gd name="connsiteX20" fmla="*/ 1812131 w 1835944"/>
              <a:gd name="connsiteY20" fmla="*/ 1147762 h 1197769"/>
              <a:gd name="connsiteX21" fmla="*/ 1771650 w 1835944"/>
              <a:gd name="connsiteY21" fmla="*/ 1154906 h 1197769"/>
              <a:gd name="connsiteX22" fmla="*/ 1643063 w 1835944"/>
              <a:gd name="connsiteY22" fmla="*/ 1164431 h 1197769"/>
              <a:gd name="connsiteX23" fmla="*/ 1383506 w 1835944"/>
              <a:gd name="connsiteY23" fmla="*/ 1183481 h 1197769"/>
              <a:gd name="connsiteX24" fmla="*/ 1209675 w 1835944"/>
              <a:gd name="connsiteY24" fmla="*/ 1197769 h 1197769"/>
              <a:gd name="connsiteX25" fmla="*/ 1183481 w 1835944"/>
              <a:gd name="connsiteY25" fmla="*/ 1197769 h 1197769"/>
              <a:gd name="connsiteX26" fmla="*/ 1150144 w 1835944"/>
              <a:gd name="connsiteY26" fmla="*/ 1190625 h 1197769"/>
              <a:gd name="connsiteX27" fmla="*/ 1119188 w 1835944"/>
              <a:gd name="connsiteY27" fmla="*/ 1181100 h 1197769"/>
              <a:gd name="connsiteX28" fmla="*/ 1092994 w 1835944"/>
              <a:gd name="connsiteY28" fmla="*/ 1164431 h 1197769"/>
              <a:gd name="connsiteX29" fmla="*/ 1066800 w 1835944"/>
              <a:gd name="connsiteY29" fmla="*/ 1138237 h 1197769"/>
              <a:gd name="connsiteX30" fmla="*/ 964406 w 1835944"/>
              <a:gd name="connsiteY30" fmla="*/ 1031081 h 1197769"/>
              <a:gd name="connsiteX31" fmla="*/ 845344 w 1835944"/>
              <a:gd name="connsiteY31" fmla="*/ 912019 h 1197769"/>
              <a:gd name="connsiteX32" fmla="*/ 671513 w 1835944"/>
              <a:gd name="connsiteY32" fmla="*/ 738187 h 1197769"/>
              <a:gd name="connsiteX33" fmla="*/ 500063 w 1835944"/>
              <a:gd name="connsiteY33" fmla="*/ 566737 h 1197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835944" h="1197769">
                <a:moveTo>
                  <a:pt x="500063" y="566737"/>
                </a:moveTo>
                <a:lnTo>
                  <a:pt x="357188" y="433387"/>
                </a:lnTo>
                <a:lnTo>
                  <a:pt x="238125" y="323850"/>
                </a:lnTo>
                <a:lnTo>
                  <a:pt x="107156" y="197644"/>
                </a:lnTo>
                <a:lnTo>
                  <a:pt x="0" y="97631"/>
                </a:lnTo>
                <a:lnTo>
                  <a:pt x="104775" y="0"/>
                </a:lnTo>
                <a:lnTo>
                  <a:pt x="233363" y="109537"/>
                </a:lnTo>
                <a:lnTo>
                  <a:pt x="392906" y="240506"/>
                </a:lnTo>
                <a:lnTo>
                  <a:pt x="571500" y="383381"/>
                </a:lnTo>
                <a:lnTo>
                  <a:pt x="740569" y="514350"/>
                </a:lnTo>
                <a:lnTo>
                  <a:pt x="895350" y="631031"/>
                </a:lnTo>
                <a:lnTo>
                  <a:pt x="1007269" y="707231"/>
                </a:lnTo>
                <a:lnTo>
                  <a:pt x="1159669" y="802481"/>
                </a:lnTo>
                <a:lnTo>
                  <a:pt x="1364456" y="914400"/>
                </a:lnTo>
                <a:lnTo>
                  <a:pt x="1593056" y="1019175"/>
                </a:lnTo>
                <a:lnTo>
                  <a:pt x="1785938" y="1090612"/>
                </a:lnTo>
                <a:lnTo>
                  <a:pt x="1821656" y="1102519"/>
                </a:lnTo>
                <a:lnTo>
                  <a:pt x="1833563" y="1112044"/>
                </a:lnTo>
                <a:lnTo>
                  <a:pt x="1835944" y="1119187"/>
                </a:lnTo>
                <a:lnTo>
                  <a:pt x="1828800" y="1133475"/>
                </a:lnTo>
                <a:lnTo>
                  <a:pt x="1812131" y="1147762"/>
                </a:lnTo>
                <a:lnTo>
                  <a:pt x="1771650" y="1154906"/>
                </a:lnTo>
                <a:lnTo>
                  <a:pt x="1643063" y="1164431"/>
                </a:lnTo>
                <a:lnTo>
                  <a:pt x="1383506" y="1183481"/>
                </a:lnTo>
                <a:lnTo>
                  <a:pt x="1209675" y="1197769"/>
                </a:lnTo>
                <a:lnTo>
                  <a:pt x="1183481" y="1197769"/>
                </a:lnTo>
                <a:lnTo>
                  <a:pt x="1150144" y="1190625"/>
                </a:lnTo>
                <a:lnTo>
                  <a:pt x="1119188" y="1181100"/>
                </a:lnTo>
                <a:lnTo>
                  <a:pt x="1092994" y="1164431"/>
                </a:lnTo>
                <a:lnTo>
                  <a:pt x="1066800" y="1138237"/>
                </a:lnTo>
                <a:lnTo>
                  <a:pt x="964406" y="1031081"/>
                </a:lnTo>
                <a:lnTo>
                  <a:pt x="845344" y="912019"/>
                </a:lnTo>
                <a:lnTo>
                  <a:pt x="671513" y="738187"/>
                </a:lnTo>
                <a:lnTo>
                  <a:pt x="500063" y="5667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5" name="フリーフォーム 124">
            <a:extLst>
              <a:ext uri="{FF2B5EF4-FFF2-40B4-BE49-F238E27FC236}">
                <a16:creationId xmlns:a16="http://schemas.microsoft.com/office/drawing/2014/main" id="{3663C3D5-7CC3-E842-BCD9-F1A637929636}"/>
              </a:ext>
            </a:extLst>
          </p:cNvPr>
          <p:cNvSpPr/>
          <p:nvPr/>
        </p:nvSpPr>
        <p:spPr>
          <a:xfrm>
            <a:off x="4862513" y="2871788"/>
            <a:ext cx="1489075" cy="357187"/>
          </a:xfrm>
          <a:custGeom>
            <a:avLst/>
            <a:gdLst>
              <a:gd name="connsiteX0" fmla="*/ 645318 w 1488281"/>
              <a:gd name="connsiteY0" fmla="*/ 140493 h 357187"/>
              <a:gd name="connsiteX1" fmla="*/ 773906 w 1488281"/>
              <a:gd name="connsiteY1" fmla="*/ 114300 h 357187"/>
              <a:gd name="connsiteX2" fmla="*/ 959643 w 1488281"/>
              <a:gd name="connsiteY2" fmla="*/ 69056 h 357187"/>
              <a:gd name="connsiteX3" fmla="*/ 1097756 w 1488281"/>
              <a:gd name="connsiteY3" fmla="*/ 30956 h 357187"/>
              <a:gd name="connsiteX4" fmla="*/ 1183481 w 1488281"/>
              <a:gd name="connsiteY4" fmla="*/ 4762 h 357187"/>
              <a:gd name="connsiteX5" fmla="*/ 1197768 w 1488281"/>
              <a:gd name="connsiteY5" fmla="*/ 0 h 357187"/>
              <a:gd name="connsiteX6" fmla="*/ 1226343 w 1488281"/>
              <a:gd name="connsiteY6" fmla="*/ 4762 h 357187"/>
              <a:gd name="connsiteX7" fmla="*/ 1271587 w 1488281"/>
              <a:gd name="connsiteY7" fmla="*/ 16668 h 357187"/>
              <a:gd name="connsiteX8" fmla="*/ 1326356 w 1488281"/>
              <a:gd name="connsiteY8" fmla="*/ 33337 h 357187"/>
              <a:gd name="connsiteX9" fmla="*/ 1366837 w 1488281"/>
              <a:gd name="connsiteY9" fmla="*/ 47625 h 357187"/>
              <a:gd name="connsiteX10" fmla="*/ 1409700 w 1488281"/>
              <a:gd name="connsiteY10" fmla="*/ 66675 h 357187"/>
              <a:gd name="connsiteX11" fmla="*/ 1435893 w 1488281"/>
              <a:gd name="connsiteY11" fmla="*/ 80962 h 357187"/>
              <a:gd name="connsiteX12" fmla="*/ 1452562 w 1488281"/>
              <a:gd name="connsiteY12" fmla="*/ 90487 h 357187"/>
              <a:gd name="connsiteX13" fmla="*/ 1466850 w 1488281"/>
              <a:gd name="connsiteY13" fmla="*/ 104775 h 357187"/>
              <a:gd name="connsiteX14" fmla="*/ 1481137 w 1488281"/>
              <a:gd name="connsiteY14" fmla="*/ 128587 h 357187"/>
              <a:gd name="connsiteX15" fmla="*/ 1488281 w 1488281"/>
              <a:gd name="connsiteY15" fmla="*/ 142875 h 357187"/>
              <a:gd name="connsiteX16" fmla="*/ 1481137 w 1488281"/>
              <a:gd name="connsiteY16" fmla="*/ 161925 h 357187"/>
              <a:gd name="connsiteX17" fmla="*/ 1471612 w 1488281"/>
              <a:gd name="connsiteY17" fmla="*/ 176212 h 357187"/>
              <a:gd name="connsiteX18" fmla="*/ 1438275 w 1488281"/>
              <a:gd name="connsiteY18" fmla="*/ 197643 h 357187"/>
              <a:gd name="connsiteX19" fmla="*/ 1376362 w 1488281"/>
              <a:gd name="connsiteY19" fmla="*/ 219075 h 357187"/>
              <a:gd name="connsiteX20" fmla="*/ 1307306 w 1488281"/>
              <a:gd name="connsiteY20" fmla="*/ 230981 h 357187"/>
              <a:gd name="connsiteX21" fmla="*/ 1159668 w 1488281"/>
              <a:gd name="connsiteY21" fmla="*/ 254793 h 357187"/>
              <a:gd name="connsiteX22" fmla="*/ 988218 w 1488281"/>
              <a:gd name="connsiteY22" fmla="*/ 285750 h 357187"/>
              <a:gd name="connsiteX23" fmla="*/ 738187 w 1488281"/>
              <a:gd name="connsiteY23" fmla="*/ 326231 h 357187"/>
              <a:gd name="connsiteX24" fmla="*/ 595312 w 1488281"/>
              <a:gd name="connsiteY24" fmla="*/ 347662 h 357187"/>
              <a:gd name="connsiteX25" fmla="*/ 485775 w 1488281"/>
              <a:gd name="connsiteY25" fmla="*/ 354806 h 357187"/>
              <a:gd name="connsiteX26" fmla="*/ 397668 w 1488281"/>
              <a:gd name="connsiteY26" fmla="*/ 357187 h 357187"/>
              <a:gd name="connsiteX27" fmla="*/ 295275 w 1488281"/>
              <a:gd name="connsiteY27" fmla="*/ 354806 h 357187"/>
              <a:gd name="connsiteX28" fmla="*/ 233362 w 1488281"/>
              <a:gd name="connsiteY28" fmla="*/ 350043 h 357187"/>
              <a:gd name="connsiteX29" fmla="*/ 180975 w 1488281"/>
              <a:gd name="connsiteY29" fmla="*/ 338137 h 357187"/>
              <a:gd name="connsiteX30" fmla="*/ 145256 w 1488281"/>
              <a:gd name="connsiteY30" fmla="*/ 323850 h 357187"/>
              <a:gd name="connsiteX31" fmla="*/ 102393 w 1488281"/>
              <a:gd name="connsiteY31" fmla="*/ 295275 h 357187"/>
              <a:gd name="connsiteX32" fmla="*/ 76200 w 1488281"/>
              <a:gd name="connsiteY32" fmla="*/ 273843 h 357187"/>
              <a:gd name="connsiteX33" fmla="*/ 52387 w 1488281"/>
              <a:gd name="connsiteY33" fmla="*/ 247650 h 357187"/>
              <a:gd name="connsiteX34" fmla="*/ 33337 w 1488281"/>
              <a:gd name="connsiteY34" fmla="*/ 221456 h 357187"/>
              <a:gd name="connsiteX35" fmla="*/ 14287 w 1488281"/>
              <a:gd name="connsiteY35" fmla="*/ 180975 h 357187"/>
              <a:gd name="connsiteX36" fmla="*/ 0 w 1488281"/>
              <a:gd name="connsiteY36" fmla="*/ 135731 h 357187"/>
              <a:gd name="connsiteX37" fmla="*/ 0 w 1488281"/>
              <a:gd name="connsiteY37" fmla="*/ 114300 h 357187"/>
              <a:gd name="connsiteX38" fmla="*/ 61912 w 1488281"/>
              <a:gd name="connsiteY38" fmla="*/ 135731 h 357187"/>
              <a:gd name="connsiteX39" fmla="*/ 116681 w 1488281"/>
              <a:gd name="connsiteY39" fmla="*/ 152400 h 357187"/>
              <a:gd name="connsiteX40" fmla="*/ 176212 w 1488281"/>
              <a:gd name="connsiteY40" fmla="*/ 166687 h 357187"/>
              <a:gd name="connsiteX41" fmla="*/ 257175 w 1488281"/>
              <a:gd name="connsiteY41" fmla="*/ 176212 h 357187"/>
              <a:gd name="connsiteX42" fmla="*/ 340518 w 1488281"/>
              <a:gd name="connsiteY42" fmla="*/ 180975 h 357187"/>
              <a:gd name="connsiteX43" fmla="*/ 507206 w 1488281"/>
              <a:gd name="connsiteY43" fmla="*/ 164306 h 357187"/>
              <a:gd name="connsiteX44" fmla="*/ 645318 w 1488281"/>
              <a:gd name="connsiteY44" fmla="*/ 140493 h 357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488281" h="357187">
                <a:moveTo>
                  <a:pt x="645318" y="140493"/>
                </a:moveTo>
                <a:lnTo>
                  <a:pt x="773906" y="114300"/>
                </a:lnTo>
                <a:lnTo>
                  <a:pt x="959643" y="69056"/>
                </a:lnTo>
                <a:lnTo>
                  <a:pt x="1097756" y="30956"/>
                </a:lnTo>
                <a:lnTo>
                  <a:pt x="1183481" y="4762"/>
                </a:lnTo>
                <a:lnTo>
                  <a:pt x="1197768" y="0"/>
                </a:lnTo>
                <a:lnTo>
                  <a:pt x="1226343" y="4762"/>
                </a:lnTo>
                <a:lnTo>
                  <a:pt x="1271587" y="16668"/>
                </a:lnTo>
                <a:lnTo>
                  <a:pt x="1326356" y="33337"/>
                </a:lnTo>
                <a:lnTo>
                  <a:pt x="1366837" y="47625"/>
                </a:lnTo>
                <a:lnTo>
                  <a:pt x="1409700" y="66675"/>
                </a:lnTo>
                <a:lnTo>
                  <a:pt x="1435893" y="80962"/>
                </a:lnTo>
                <a:lnTo>
                  <a:pt x="1452562" y="90487"/>
                </a:lnTo>
                <a:lnTo>
                  <a:pt x="1466850" y="104775"/>
                </a:lnTo>
                <a:lnTo>
                  <a:pt x="1481137" y="128587"/>
                </a:lnTo>
                <a:lnTo>
                  <a:pt x="1488281" y="142875"/>
                </a:lnTo>
                <a:lnTo>
                  <a:pt x="1481137" y="161925"/>
                </a:lnTo>
                <a:lnTo>
                  <a:pt x="1471612" y="176212"/>
                </a:lnTo>
                <a:lnTo>
                  <a:pt x="1438275" y="197643"/>
                </a:lnTo>
                <a:lnTo>
                  <a:pt x="1376362" y="219075"/>
                </a:lnTo>
                <a:lnTo>
                  <a:pt x="1307306" y="230981"/>
                </a:lnTo>
                <a:lnTo>
                  <a:pt x="1159668" y="254793"/>
                </a:lnTo>
                <a:lnTo>
                  <a:pt x="988218" y="285750"/>
                </a:lnTo>
                <a:lnTo>
                  <a:pt x="738187" y="326231"/>
                </a:lnTo>
                <a:lnTo>
                  <a:pt x="595312" y="347662"/>
                </a:lnTo>
                <a:lnTo>
                  <a:pt x="485775" y="354806"/>
                </a:lnTo>
                <a:lnTo>
                  <a:pt x="397668" y="357187"/>
                </a:lnTo>
                <a:lnTo>
                  <a:pt x="295275" y="354806"/>
                </a:lnTo>
                <a:lnTo>
                  <a:pt x="233362" y="350043"/>
                </a:lnTo>
                <a:lnTo>
                  <a:pt x="180975" y="338137"/>
                </a:lnTo>
                <a:lnTo>
                  <a:pt x="145256" y="323850"/>
                </a:lnTo>
                <a:lnTo>
                  <a:pt x="102393" y="295275"/>
                </a:lnTo>
                <a:lnTo>
                  <a:pt x="76200" y="273843"/>
                </a:lnTo>
                <a:lnTo>
                  <a:pt x="52387" y="247650"/>
                </a:lnTo>
                <a:lnTo>
                  <a:pt x="33337" y="221456"/>
                </a:lnTo>
                <a:lnTo>
                  <a:pt x="14287" y="180975"/>
                </a:lnTo>
                <a:lnTo>
                  <a:pt x="0" y="135731"/>
                </a:lnTo>
                <a:lnTo>
                  <a:pt x="0" y="114300"/>
                </a:lnTo>
                <a:lnTo>
                  <a:pt x="61912" y="135731"/>
                </a:lnTo>
                <a:lnTo>
                  <a:pt x="116681" y="152400"/>
                </a:lnTo>
                <a:lnTo>
                  <a:pt x="176212" y="166687"/>
                </a:lnTo>
                <a:lnTo>
                  <a:pt x="257175" y="176212"/>
                </a:lnTo>
                <a:lnTo>
                  <a:pt x="340518" y="180975"/>
                </a:lnTo>
                <a:lnTo>
                  <a:pt x="507206" y="164306"/>
                </a:lnTo>
                <a:lnTo>
                  <a:pt x="645318" y="14049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7" name="フリーフォーム 126">
            <a:extLst>
              <a:ext uri="{FF2B5EF4-FFF2-40B4-BE49-F238E27FC236}">
                <a16:creationId xmlns:a16="http://schemas.microsoft.com/office/drawing/2014/main" id="{04A75230-D282-7048-BD01-A07F5B623CDB}"/>
              </a:ext>
            </a:extLst>
          </p:cNvPr>
          <p:cNvSpPr/>
          <p:nvPr/>
        </p:nvSpPr>
        <p:spPr>
          <a:xfrm>
            <a:off x="4527550" y="3827463"/>
            <a:ext cx="420688" cy="1908175"/>
          </a:xfrm>
          <a:custGeom>
            <a:avLst/>
            <a:gdLst>
              <a:gd name="connsiteX0" fmla="*/ 401821 w 419851"/>
              <a:gd name="connsiteY0" fmla="*/ 396669 h 1908649"/>
              <a:gd name="connsiteX1" fmla="*/ 394093 w 419851"/>
              <a:gd name="connsiteY1" fmla="*/ 224093 h 1908649"/>
              <a:gd name="connsiteX2" fmla="*/ 301365 w 419851"/>
              <a:gd name="connsiteY2" fmla="*/ 69546 h 1908649"/>
              <a:gd name="connsiteX3" fmla="*/ 229244 w 419851"/>
              <a:gd name="connsiteY3" fmla="*/ 48940 h 1908649"/>
              <a:gd name="connsiteX4" fmla="*/ 108182 w 419851"/>
              <a:gd name="connsiteY4" fmla="*/ 12879 h 1908649"/>
              <a:gd name="connsiteX5" fmla="*/ 54091 w 419851"/>
              <a:gd name="connsiteY5" fmla="*/ 0 h 1908649"/>
              <a:gd name="connsiteX6" fmla="*/ 30909 w 419851"/>
              <a:gd name="connsiteY6" fmla="*/ 0 h 1908649"/>
              <a:gd name="connsiteX7" fmla="*/ 10303 w 419851"/>
              <a:gd name="connsiteY7" fmla="*/ 2576 h 1908649"/>
              <a:gd name="connsiteX8" fmla="*/ 0 w 419851"/>
              <a:gd name="connsiteY8" fmla="*/ 10303 h 1908649"/>
              <a:gd name="connsiteX9" fmla="*/ 0 w 419851"/>
              <a:gd name="connsiteY9" fmla="*/ 23182 h 1908649"/>
              <a:gd name="connsiteX10" fmla="*/ 12879 w 419851"/>
              <a:gd name="connsiteY10" fmla="*/ 46364 h 1908649"/>
              <a:gd name="connsiteX11" fmla="*/ 30909 w 419851"/>
              <a:gd name="connsiteY11" fmla="*/ 61819 h 1908649"/>
              <a:gd name="connsiteX12" fmla="*/ 61818 w 419851"/>
              <a:gd name="connsiteY12" fmla="*/ 90152 h 1908649"/>
              <a:gd name="connsiteX13" fmla="*/ 85000 w 419851"/>
              <a:gd name="connsiteY13" fmla="*/ 115910 h 1908649"/>
              <a:gd name="connsiteX14" fmla="*/ 115910 w 419851"/>
              <a:gd name="connsiteY14" fmla="*/ 157122 h 1908649"/>
              <a:gd name="connsiteX15" fmla="*/ 136516 w 419851"/>
              <a:gd name="connsiteY15" fmla="*/ 198335 h 1908649"/>
              <a:gd name="connsiteX16" fmla="*/ 154546 w 419851"/>
              <a:gd name="connsiteY16" fmla="*/ 247274 h 1908649"/>
              <a:gd name="connsiteX17" fmla="*/ 172577 w 419851"/>
              <a:gd name="connsiteY17" fmla="*/ 324548 h 1908649"/>
              <a:gd name="connsiteX18" fmla="*/ 182880 w 419851"/>
              <a:gd name="connsiteY18" fmla="*/ 401821 h 1908649"/>
              <a:gd name="connsiteX19" fmla="*/ 193183 w 419851"/>
              <a:gd name="connsiteY19" fmla="*/ 517731 h 1908649"/>
              <a:gd name="connsiteX20" fmla="*/ 198334 w 419851"/>
              <a:gd name="connsiteY20" fmla="*/ 638792 h 1908649"/>
              <a:gd name="connsiteX21" fmla="*/ 200910 w 419851"/>
              <a:gd name="connsiteY21" fmla="*/ 819096 h 1908649"/>
              <a:gd name="connsiteX22" fmla="*/ 198334 w 419851"/>
              <a:gd name="connsiteY22" fmla="*/ 953037 h 1908649"/>
              <a:gd name="connsiteX23" fmla="*/ 195759 w 419851"/>
              <a:gd name="connsiteY23" fmla="*/ 1107583 h 1908649"/>
              <a:gd name="connsiteX24" fmla="*/ 195759 w 419851"/>
              <a:gd name="connsiteY24" fmla="*/ 1151371 h 1908649"/>
              <a:gd name="connsiteX25" fmla="*/ 188031 w 419851"/>
              <a:gd name="connsiteY25" fmla="*/ 1287887 h 1908649"/>
              <a:gd name="connsiteX26" fmla="*/ 182880 w 419851"/>
              <a:gd name="connsiteY26" fmla="*/ 1349706 h 1908649"/>
              <a:gd name="connsiteX27" fmla="*/ 164849 w 419851"/>
              <a:gd name="connsiteY27" fmla="*/ 1457889 h 1908649"/>
              <a:gd name="connsiteX28" fmla="*/ 136516 w 419851"/>
              <a:gd name="connsiteY28" fmla="*/ 1563495 h 1908649"/>
              <a:gd name="connsiteX29" fmla="*/ 126213 w 419851"/>
              <a:gd name="connsiteY29" fmla="*/ 1596980 h 1908649"/>
              <a:gd name="connsiteX30" fmla="*/ 128789 w 419851"/>
              <a:gd name="connsiteY30" fmla="*/ 1653647 h 1908649"/>
              <a:gd name="connsiteX31" fmla="*/ 146819 w 419851"/>
              <a:gd name="connsiteY31" fmla="*/ 1756678 h 1908649"/>
              <a:gd name="connsiteX32" fmla="*/ 164849 w 419851"/>
              <a:gd name="connsiteY32" fmla="*/ 1810770 h 1908649"/>
              <a:gd name="connsiteX33" fmla="*/ 188031 w 419851"/>
              <a:gd name="connsiteY33" fmla="*/ 1864861 h 1908649"/>
              <a:gd name="connsiteX34" fmla="*/ 203486 w 419851"/>
              <a:gd name="connsiteY34" fmla="*/ 1888043 h 1908649"/>
              <a:gd name="connsiteX35" fmla="*/ 218941 w 419851"/>
              <a:gd name="connsiteY35" fmla="*/ 1900922 h 1908649"/>
              <a:gd name="connsiteX36" fmla="*/ 234395 w 419851"/>
              <a:gd name="connsiteY36" fmla="*/ 1908649 h 1908649"/>
              <a:gd name="connsiteX37" fmla="*/ 249850 w 419851"/>
              <a:gd name="connsiteY37" fmla="*/ 1908649 h 1908649"/>
              <a:gd name="connsiteX38" fmla="*/ 275608 w 419851"/>
              <a:gd name="connsiteY38" fmla="*/ 1893194 h 1908649"/>
              <a:gd name="connsiteX39" fmla="*/ 293638 w 419851"/>
              <a:gd name="connsiteY39" fmla="*/ 1870013 h 1908649"/>
              <a:gd name="connsiteX40" fmla="*/ 314244 w 419851"/>
              <a:gd name="connsiteY40" fmla="*/ 1839103 h 1908649"/>
              <a:gd name="connsiteX41" fmla="*/ 340002 w 419851"/>
              <a:gd name="connsiteY41" fmla="*/ 1779860 h 1908649"/>
              <a:gd name="connsiteX42" fmla="*/ 350305 w 419851"/>
              <a:gd name="connsiteY42" fmla="*/ 1746375 h 1908649"/>
              <a:gd name="connsiteX43" fmla="*/ 358033 w 419851"/>
              <a:gd name="connsiteY43" fmla="*/ 1658799 h 1908649"/>
              <a:gd name="connsiteX44" fmla="*/ 373487 w 419851"/>
              <a:gd name="connsiteY44" fmla="*/ 1393494 h 1908649"/>
              <a:gd name="connsiteX45" fmla="*/ 391518 w 419851"/>
              <a:gd name="connsiteY45" fmla="*/ 1040613 h 1908649"/>
              <a:gd name="connsiteX46" fmla="*/ 399245 w 419851"/>
              <a:gd name="connsiteY46" fmla="*/ 963340 h 1908649"/>
              <a:gd name="connsiteX47" fmla="*/ 419851 w 419851"/>
              <a:gd name="connsiteY47" fmla="*/ 829400 h 1908649"/>
              <a:gd name="connsiteX48" fmla="*/ 401821 w 419851"/>
              <a:gd name="connsiteY48" fmla="*/ 396669 h 1908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19851" h="1908649">
                <a:moveTo>
                  <a:pt x="401821" y="396669"/>
                </a:moveTo>
                <a:lnTo>
                  <a:pt x="394093" y="224093"/>
                </a:lnTo>
                <a:lnTo>
                  <a:pt x="301365" y="69546"/>
                </a:lnTo>
                <a:lnTo>
                  <a:pt x="229244" y="48940"/>
                </a:lnTo>
                <a:lnTo>
                  <a:pt x="108182" y="12879"/>
                </a:lnTo>
                <a:lnTo>
                  <a:pt x="54091" y="0"/>
                </a:lnTo>
                <a:lnTo>
                  <a:pt x="30909" y="0"/>
                </a:lnTo>
                <a:lnTo>
                  <a:pt x="10303" y="2576"/>
                </a:lnTo>
                <a:lnTo>
                  <a:pt x="0" y="10303"/>
                </a:lnTo>
                <a:lnTo>
                  <a:pt x="0" y="23182"/>
                </a:lnTo>
                <a:lnTo>
                  <a:pt x="12879" y="46364"/>
                </a:lnTo>
                <a:lnTo>
                  <a:pt x="30909" y="61819"/>
                </a:lnTo>
                <a:lnTo>
                  <a:pt x="61818" y="90152"/>
                </a:lnTo>
                <a:lnTo>
                  <a:pt x="85000" y="115910"/>
                </a:lnTo>
                <a:lnTo>
                  <a:pt x="115910" y="157122"/>
                </a:lnTo>
                <a:lnTo>
                  <a:pt x="136516" y="198335"/>
                </a:lnTo>
                <a:lnTo>
                  <a:pt x="154546" y="247274"/>
                </a:lnTo>
                <a:lnTo>
                  <a:pt x="172577" y="324548"/>
                </a:lnTo>
                <a:lnTo>
                  <a:pt x="182880" y="401821"/>
                </a:lnTo>
                <a:lnTo>
                  <a:pt x="193183" y="517731"/>
                </a:lnTo>
                <a:lnTo>
                  <a:pt x="198334" y="638792"/>
                </a:lnTo>
                <a:cubicBezTo>
                  <a:pt x="199193" y="698893"/>
                  <a:pt x="200051" y="758995"/>
                  <a:pt x="200910" y="819096"/>
                </a:cubicBezTo>
                <a:cubicBezTo>
                  <a:pt x="200051" y="863743"/>
                  <a:pt x="199193" y="908390"/>
                  <a:pt x="198334" y="953037"/>
                </a:cubicBezTo>
                <a:cubicBezTo>
                  <a:pt x="197476" y="1004552"/>
                  <a:pt x="196617" y="1056068"/>
                  <a:pt x="195759" y="1107583"/>
                </a:cubicBezTo>
                <a:lnTo>
                  <a:pt x="195759" y="1151371"/>
                </a:lnTo>
                <a:lnTo>
                  <a:pt x="188031" y="1287887"/>
                </a:lnTo>
                <a:lnTo>
                  <a:pt x="182880" y="1349706"/>
                </a:lnTo>
                <a:lnTo>
                  <a:pt x="164849" y="1457889"/>
                </a:lnTo>
                <a:lnTo>
                  <a:pt x="136516" y="1563495"/>
                </a:lnTo>
                <a:lnTo>
                  <a:pt x="126213" y="1596980"/>
                </a:lnTo>
                <a:lnTo>
                  <a:pt x="128789" y="1653647"/>
                </a:lnTo>
                <a:lnTo>
                  <a:pt x="146819" y="1756678"/>
                </a:lnTo>
                <a:lnTo>
                  <a:pt x="164849" y="1810770"/>
                </a:lnTo>
                <a:lnTo>
                  <a:pt x="188031" y="1864861"/>
                </a:lnTo>
                <a:lnTo>
                  <a:pt x="203486" y="1888043"/>
                </a:lnTo>
                <a:lnTo>
                  <a:pt x="218941" y="1900922"/>
                </a:lnTo>
                <a:lnTo>
                  <a:pt x="234395" y="1908649"/>
                </a:lnTo>
                <a:lnTo>
                  <a:pt x="249850" y="1908649"/>
                </a:lnTo>
                <a:lnTo>
                  <a:pt x="275608" y="1893194"/>
                </a:lnTo>
                <a:lnTo>
                  <a:pt x="293638" y="1870013"/>
                </a:lnTo>
                <a:lnTo>
                  <a:pt x="314244" y="1839103"/>
                </a:lnTo>
                <a:lnTo>
                  <a:pt x="340002" y="1779860"/>
                </a:lnTo>
                <a:lnTo>
                  <a:pt x="350305" y="1746375"/>
                </a:lnTo>
                <a:lnTo>
                  <a:pt x="358033" y="1658799"/>
                </a:lnTo>
                <a:lnTo>
                  <a:pt x="373487" y="1393494"/>
                </a:lnTo>
                <a:lnTo>
                  <a:pt x="391518" y="1040613"/>
                </a:lnTo>
                <a:lnTo>
                  <a:pt x="399245" y="963340"/>
                </a:lnTo>
                <a:lnTo>
                  <a:pt x="419851" y="829400"/>
                </a:lnTo>
                <a:lnTo>
                  <a:pt x="401821" y="3966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8" name="フリーフォーム 127">
            <a:extLst>
              <a:ext uri="{FF2B5EF4-FFF2-40B4-BE49-F238E27FC236}">
                <a16:creationId xmlns:a16="http://schemas.microsoft.com/office/drawing/2014/main" id="{B72E57A1-6F40-7F45-8AC3-4F6035D63A7F}"/>
              </a:ext>
            </a:extLst>
          </p:cNvPr>
          <p:cNvSpPr/>
          <p:nvPr/>
        </p:nvSpPr>
        <p:spPr>
          <a:xfrm>
            <a:off x="4768850" y="3627438"/>
            <a:ext cx="2319338" cy="2351087"/>
          </a:xfrm>
          <a:custGeom>
            <a:avLst/>
            <a:gdLst>
              <a:gd name="connsiteX0" fmla="*/ 816110 w 2320253"/>
              <a:gd name="connsiteY0" fmla="*/ 151904 h 2350038"/>
              <a:gd name="connsiteX1" fmla="*/ 539109 w 2320253"/>
              <a:gd name="connsiteY1" fmla="*/ 193603 h 2350038"/>
              <a:gd name="connsiteX2" fmla="*/ 321678 w 2320253"/>
              <a:gd name="connsiteY2" fmla="*/ 229345 h 2350038"/>
              <a:gd name="connsiteX3" fmla="*/ 47656 w 2320253"/>
              <a:gd name="connsiteY3" fmla="*/ 277001 h 2350038"/>
              <a:gd name="connsiteX4" fmla="*/ 0 w 2320253"/>
              <a:gd name="connsiteY4" fmla="*/ 288915 h 2350038"/>
              <a:gd name="connsiteX5" fmla="*/ 98291 w 2320253"/>
              <a:gd name="connsiteY5" fmla="*/ 464646 h 2350038"/>
              <a:gd name="connsiteX6" fmla="*/ 282958 w 2320253"/>
              <a:gd name="connsiteY6" fmla="*/ 422947 h 2350038"/>
              <a:gd name="connsiteX7" fmla="*/ 449754 w 2320253"/>
              <a:gd name="connsiteY7" fmla="*/ 387205 h 2350038"/>
              <a:gd name="connsiteX8" fmla="*/ 741647 w 2320253"/>
              <a:gd name="connsiteY8" fmla="*/ 333592 h 2350038"/>
              <a:gd name="connsiteX9" fmla="*/ 917379 w 2320253"/>
              <a:gd name="connsiteY9" fmla="*/ 303807 h 2350038"/>
              <a:gd name="connsiteX10" fmla="*/ 1113960 w 2320253"/>
              <a:gd name="connsiteY10" fmla="*/ 271044 h 2350038"/>
              <a:gd name="connsiteX11" fmla="*/ 1277777 w 2320253"/>
              <a:gd name="connsiteY11" fmla="*/ 250194 h 2350038"/>
              <a:gd name="connsiteX12" fmla="*/ 1489251 w 2320253"/>
              <a:gd name="connsiteY12" fmla="*/ 241259 h 2350038"/>
              <a:gd name="connsiteX13" fmla="*/ 1709660 w 2320253"/>
              <a:gd name="connsiteY13" fmla="*/ 232323 h 2350038"/>
              <a:gd name="connsiteX14" fmla="*/ 1813908 w 2320253"/>
              <a:gd name="connsiteY14" fmla="*/ 229345 h 2350038"/>
              <a:gd name="connsiteX15" fmla="*/ 1876456 w 2320253"/>
              <a:gd name="connsiteY15" fmla="*/ 223388 h 2350038"/>
              <a:gd name="connsiteX16" fmla="*/ 1891349 w 2320253"/>
              <a:gd name="connsiteY16" fmla="*/ 223388 h 2350038"/>
              <a:gd name="connsiteX17" fmla="*/ 1912198 w 2320253"/>
              <a:gd name="connsiteY17" fmla="*/ 226366 h 2350038"/>
              <a:gd name="connsiteX18" fmla="*/ 1933048 w 2320253"/>
              <a:gd name="connsiteY18" fmla="*/ 235302 h 2350038"/>
              <a:gd name="connsiteX19" fmla="*/ 1950919 w 2320253"/>
              <a:gd name="connsiteY19" fmla="*/ 250194 h 2350038"/>
              <a:gd name="connsiteX20" fmla="*/ 1962833 w 2320253"/>
              <a:gd name="connsiteY20" fmla="*/ 268065 h 2350038"/>
              <a:gd name="connsiteX21" fmla="*/ 1977725 w 2320253"/>
              <a:gd name="connsiteY21" fmla="*/ 297850 h 2350038"/>
              <a:gd name="connsiteX22" fmla="*/ 1983682 w 2320253"/>
              <a:gd name="connsiteY22" fmla="*/ 330614 h 2350038"/>
              <a:gd name="connsiteX23" fmla="*/ 1986661 w 2320253"/>
              <a:gd name="connsiteY23" fmla="*/ 813131 h 2350038"/>
              <a:gd name="connsiteX24" fmla="*/ 1962833 w 2320253"/>
              <a:gd name="connsiteY24" fmla="*/ 968013 h 2350038"/>
              <a:gd name="connsiteX25" fmla="*/ 1939005 w 2320253"/>
              <a:gd name="connsiteY25" fmla="*/ 1760294 h 2350038"/>
              <a:gd name="connsiteX26" fmla="*/ 1933048 w 2320253"/>
              <a:gd name="connsiteY26" fmla="*/ 1793058 h 2350038"/>
              <a:gd name="connsiteX27" fmla="*/ 1921134 w 2320253"/>
              <a:gd name="connsiteY27" fmla="*/ 1819864 h 2350038"/>
              <a:gd name="connsiteX28" fmla="*/ 1903263 w 2320253"/>
              <a:gd name="connsiteY28" fmla="*/ 1843692 h 2350038"/>
              <a:gd name="connsiteX29" fmla="*/ 1936026 w 2320253"/>
              <a:gd name="connsiteY29" fmla="*/ 2341102 h 2350038"/>
              <a:gd name="connsiteX30" fmla="*/ 1959854 w 2320253"/>
              <a:gd name="connsiteY30" fmla="*/ 2350038 h 2350038"/>
              <a:gd name="connsiteX31" fmla="*/ 1983682 w 2320253"/>
              <a:gd name="connsiteY31" fmla="*/ 2344081 h 2350038"/>
              <a:gd name="connsiteX32" fmla="*/ 2007510 w 2320253"/>
              <a:gd name="connsiteY32" fmla="*/ 2329188 h 2350038"/>
              <a:gd name="connsiteX33" fmla="*/ 2019424 w 2320253"/>
              <a:gd name="connsiteY33" fmla="*/ 2314296 h 2350038"/>
              <a:gd name="connsiteX34" fmla="*/ 2040274 w 2320253"/>
              <a:gd name="connsiteY34" fmla="*/ 2287489 h 2350038"/>
              <a:gd name="connsiteX35" fmla="*/ 2064102 w 2320253"/>
              <a:gd name="connsiteY35" fmla="*/ 2239833 h 2350038"/>
              <a:gd name="connsiteX36" fmla="*/ 2087930 w 2320253"/>
              <a:gd name="connsiteY36" fmla="*/ 2186220 h 2350038"/>
              <a:gd name="connsiteX37" fmla="*/ 2114736 w 2320253"/>
              <a:gd name="connsiteY37" fmla="*/ 2117715 h 2350038"/>
              <a:gd name="connsiteX38" fmla="*/ 2138564 w 2320253"/>
              <a:gd name="connsiteY38" fmla="*/ 2043252 h 2350038"/>
              <a:gd name="connsiteX39" fmla="*/ 2156435 w 2320253"/>
              <a:gd name="connsiteY39" fmla="*/ 1980704 h 2350038"/>
              <a:gd name="connsiteX40" fmla="*/ 2174306 w 2320253"/>
              <a:gd name="connsiteY40" fmla="*/ 1912198 h 2350038"/>
              <a:gd name="connsiteX41" fmla="*/ 2189199 w 2320253"/>
              <a:gd name="connsiteY41" fmla="*/ 1855606 h 2350038"/>
              <a:gd name="connsiteX42" fmla="*/ 2198134 w 2320253"/>
              <a:gd name="connsiteY42" fmla="*/ 1730509 h 2350038"/>
              <a:gd name="connsiteX43" fmla="*/ 2216005 w 2320253"/>
              <a:gd name="connsiteY43" fmla="*/ 1349261 h 2350038"/>
              <a:gd name="connsiteX44" fmla="*/ 2236855 w 2320253"/>
              <a:gd name="connsiteY44" fmla="*/ 890572 h 2350038"/>
              <a:gd name="connsiteX45" fmla="*/ 2254726 w 2320253"/>
              <a:gd name="connsiteY45" fmla="*/ 473582 h 2350038"/>
              <a:gd name="connsiteX46" fmla="*/ 2257704 w 2320253"/>
              <a:gd name="connsiteY46" fmla="*/ 390184 h 2350038"/>
              <a:gd name="connsiteX47" fmla="*/ 2263661 w 2320253"/>
              <a:gd name="connsiteY47" fmla="*/ 348485 h 2350038"/>
              <a:gd name="connsiteX48" fmla="*/ 2275575 w 2320253"/>
              <a:gd name="connsiteY48" fmla="*/ 321678 h 2350038"/>
              <a:gd name="connsiteX49" fmla="*/ 2287489 w 2320253"/>
              <a:gd name="connsiteY49" fmla="*/ 306786 h 2350038"/>
              <a:gd name="connsiteX50" fmla="*/ 2302382 w 2320253"/>
              <a:gd name="connsiteY50" fmla="*/ 291893 h 2350038"/>
              <a:gd name="connsiteX51" fmla="*/ 2311317 w 2320253"/>
              <a:gd name="connsiteY51" fmla="*/ 279979 h 2350038"/>
              <a:gd name="connsiteX52" fmla="*/ 2320253 w 2320253"/>
              <a:gd name="connsiteY52" fmla="*/ 256151 h 2350038"/>
              <a:gd name="connsiteX53" fmla="*/ 2317274 w 2320253"/>
              <a:gd name="connsiteY53" fmla="*/ 235302 h 2350038"/>
              <a:gd name="connsiteX54" fmla="*/ 2305360 w 2320253"/>
              <a:gd name="connsiteY54" fmla="*/ 205517 h 2350038"/>
              <a:gd name="connsiteX55" fmla="*/ 2281532 w 2320253"/>
              <a:gd name="connsiteY55" fmla="*/ 178710 h 2350038"/>
              <a:gd name="connsiteX56" fmla="*/ 2198134 w 2320253"/>
              <a:gd name="connsiteY56" fmla="*/ 107226 h 2350038"/>
              <a:gd name="connsiteX57" fmla="*/ 2141543 w 2320253"/>
              <a:gd name="connsiteY57" fmla="*/ 56592 h 2350038"/>
              <a:gd name="connsiteX58" fmla="*/ 2081973 w 2320253"/>
              <a:gd name="connsiteY58" fmla="*/ 17871 h 2350038"/>
              <a:gd name="connsiteX59" fmla="*/ 2055166 w 2320253"/>
              <a:gd name="connsiteY59" fmla="*/ 5957 h 2350038"/>
              <a:gd name="connsiteX60" fmla="*/ 2028360 w 2320253"/>
              <a:gd name="connsiteY60" fmla="*/ 0 h 2350038"/>
              <a:gd name="connsiteX61" fmla="*/ 1980704 w 2320253"/>
              <a:gd name="connsiteY61" fmla="*/ 8935 h 2350038"/>
              <a:gd name="connsiteX62" fmla="*/ 1775187 w 2320253"/>
              <a:gd name="connsiteY62" fmla="*/ 41699 h 2350038"/>
              <a:gd name="connsiteX63" fmla="*/ 1736467 w 2320253"/>
              <a:gd name="connsiteY63" fmla="*/ 44678 h 2350038"/>
              <a:gd name="connsiteX64" fmla="*/ 1632219 w 2320253"/>
              <a:gd name="connsiteY64" fmla="*/ 47656 h 2350038"/>
              <a:gd name="connsiteX65" fmla="*/ 1453509 w 2320253"/>
              <a:gd name="connsiteY65" fmla="*/ 62549 h 2350038"/>
              <a:gd name="connsiteX66" fmla="*/ 1191401 w 2320253"/>
              <a:gd name="connsiteY66" fmla="*/ 95312 h 2350038"/>
              <a:gd name="connsiteX67" fmla="*/ 816110 w 2320253"/>
              <a:gd name="connsiteY67" fmla="*/ 151904 h 235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320253" h="2350038">
                <a:moveTo>
                  <a:pt x="816110" y="151904"/>
                </a:moveTo>
                <a:lnTo>
                  <a:pt x="539109" y="193603"/>
                </a:lnTo>
                <a:lnTo>
                  <a:pt x="321678" y="229345"/>
                </a:lnTo>
                <a:lnTo>
                  <a:pt x="47656" y="277001"/>
                </a:lnTo>
                <a:lnTo>
                  <a:pt x="0" y="288915"/>
                </a:lnTo>
                <a:lnTo>
                  <a:pt x="98291" y="464646"/>
                </a:lnTo>
                <a:lnTo>
                  <a:pt x="282958" y="422947"/>
                </a:lnTo>
                <a:lnTo>
                  <a:pt x="449754" y="387205"/>
                </a:lnTo>
                <a:lnTo>
                  <a:pt x="741647" y="333592"/>
                </a:lnTo>
                <a:lnTo>
                  <a:pt x="917379" y="303807"/>
                </a:lnTo>
                <a:lnTo>
                  <a:pt x="1113960" y="271044"/>
                </a:lnTo>
                <a:lnTo>
                  <a:pt x="1277777" y="250194"/>
                </a:lnTo>
                <a:lnTo>
                  <a:pt x="1489251" y="241259"/>
                </a:lnTo>
                <a:lnTo>
                  <a:pt x="1709660" y="232323"/>
                </a:lnTo>
                <a:lnTo>
                  <a:pt x="1813908" y="229345"/>
                </a:lnTo>
                <a:lnTo>
                  <a:pt x="1876456" y="223388"/>
                </a:lnTo>
                <a:lnTo>
                  <a:pt x="1891349" y="223388"/>
                </a:lnTo>
                <a:lnTo>
                  <a:pt x="1912198" y="226366"/>
                </a:lnTo>
                <a:lnTo>
                  <a:pt x="1933048" y="235302"/>
                </a:lnTo>
                <a:lnTo>
                  <a:pt x="1950919" y="250194"/>
                </a:lnTo>
                <a:lnTo>
                  <a:pt x="1962833" y="268065"/>
                </a:lnTo>
                <a:lnTo>
                  <a:pt x="1977725" y="297850"/>
                </a:lnTo>
                <a:lnTo>
                  <a:pt x="1983682" y="330614"/>
                </a:lnTo>
                <a:lnTo>
                  <a:pt x="1986661" y="813131"/>
                </a:lnTo>
                <a:lnTo>
                  <a:pt x="1962833" y="968013"/>
                </a:lnTo>
                <a:lnTo>
                  <a:pt x="1939005" y="1760294"/>
                </a:lnTo>
                <a:lnTo>
                  <a:pt x="1933048" y="1793058"/>
                </a:lnTo>
                <a:lnTo>
                  <a:pt x="1921134" y="1819864"/>
                </a:lnTo>
                <a:lnTo>
                  <a:pt x="1903263" y="1843692"/>
                </a:lnTo>
                <a:lnTo>
                  <a:pt x="1936026" y="2341102"/>
                </a:lnTo>
                <a:lnTo>
                  <a:pt x="1959854" y="2350038"/>
                </a:lnTo>
                <a:lnTo>
                  <a:pt x="1983682" y="2344081"/>
                </a:lnTo>
                <a:lnTo>
                  <a:pt x="2007510" y="2329188"/>
                </a:lnTo>
                <a:lnTo>
                  <a:pt x="2019424" y="2314296"/>
                </a:lnTo>
                <a:lnTo>
                  <a:pt x="2040274" y="2287489"/>
                </a:lnTo>
                <a:lnTo>
                  <a:pt x="2064102" y="2239833"/>
                </a:lnTo>
                <a:lnTo>
                  <a:pt x="2087930" y="2186220"/>
                </a:lnTo>
                <a:lnTo>
                  <a:pt x="2114736" y="2117715"/>
                </a:lnTo>
                <a:lnTo>
                  <a:pt x="2138564" y="2043252"/>
                </a:lnTo>
                <a:lnTo>
                  <a:pt x="2156435" y="1980704"/>
                </a:lnTo>
                <a:lnTo>
                  <a:pt x="2174306" y="1912198"/>
                </a:lnTo>
                <a:lnTo>
                  <a:pt x="2189199" y="1855606"/>
                </a:lnTo>
                <a:lnTo>
                  <a:pt x="2198134" y="1730509"/>
                </a:lnTo>
                <a:lnTo>
                  <a:pt x="2216005" y="1349261"/>
                </a:lnTo>
                <a:lnTo>
                  <a:pt x="2236855" y="890572"/>
                </a:lnTo>
                <a:lnTo>
                  <a:pt x="2254726" y="473582"/>
                </a:lnTo>
                <a:lnTo>
                  <a:pt x="2257704" y="390184"/>
                </a:lnTo>
                <a:lnTo>
                  <a:pt x="2263661" y="348485"/>
                </a:lnTo>
                <a:lnTo>
                  <a:pt x="2275575" y="321678"/>
                </a:lnTo>
                <a:lnTo>
                  <a:pt x="2287489" y="306786"/>
                </a:lnTo>
                <a:lnTo>
                  <a:pt x="2302382" y="291893"/>
                </a:lnTo>
                <a:lnTo>
                  <a:pt x="2311317" y="279979"/>
                </a:lnTo>
                <a:lnTo>
                  <a:pt x="2320253" y="256151"/>
                </a:lnTo>
                <a:lnTo>
                  <a:pt x="2317274" y="235302"/>
                </a:lnTo>
                <a:lnTo>
                  <a:pt x="2305360" y="205517"/>
                </a:lnTo>
                <a:lnTo>
                  <a:pt x="2281532" y="178710"/>
                </a:lnTo>
                <a:lnTo>
                  <a:pt x="2198134" y="107226"/>
                </a:lnTo>
                <a:lnTo>
                  <a:pt x="2141543" y="56592"/>
                </a:lnTo>
                <a:lnTo>
                  <a:pt x="2081973" y="17871"/>
                </a:lnTo>
                <a:lnTo>
                  <a:pt x="2055166" y="5957"/>
                </a:lnTo>
                <a:lnTo>
                  <a:pt x="2028360" y="0"/>
                </a:lnTo>
                <a:lnTo>
                  <a:pt x="1980704" y="8935"/>
                </a:lnTo>
                <a:lnTo>
                  <a:pt x="1775187" y="41699"/>
                </a:lnTo>
                <a:lnTo>
                  <a:pt x="1736467" y="44678"/>
                </a:lnTo>
                <a:lnTo>
                  <a:pt x="1632219" y="47656"/>
                </a:lnTo>
                <a:lnTo>
                  <a:pt x="1453509" y="62549"/>
                </a:lnTo>
                <a:lnTo>
                  <a:pt x="1191401" y="95312"/>
                </a:lnTo>
                <a:lnTo>
                  <a:pt x="816110" y="15190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9" name="フリーフォーム 128">
            <a:extLst>
              <a:ext uri="{FF2B5EF4-FFF2-40B4-BE49-F238E27FC236}">
                <a16:creationId xmlns:a16="http://schemas.microsoft.com/office/drawing/2014/main" id="{CFC72678-36E4-DC47-A02F-107B0A3AACAB}"/>
              </a:ext>
            </a:extLst>
          </p:cNvPr>
          <p:cNvSpPr/>
          <p:nvPr/>
        </p:nvSpPr>
        <p:spPr>
          <a:xfrm>
            <a:off x="6200775" y="5434013"/>
            <a:ext cx="531813" cy="539750"/>
          </a:xfrm>
          <a:custGeom>
            <a:avLst/>
            <a:gdLst>
              <a:gd name="connsiteX0" fmla="*/ 164306 w 531019"/>
              <a:gd name="connsiteY0" fmla="*/ 50006 h 540543"/>
              <a:gd name="connsiteX1" fmla="*/ 271463 w 531019"/>
              <a:gd name="connsiteY1" fmla="*/ 66675 h 540543"/>
              <a:gd name="connsiteX2" fmla="*/ 340519 w 531019"/>
              <a:gd name="connsiteY2" fmla="*/ 71437 h 540543"/>
              <a:gd name="connsiteX3" fmla="*/ 366713 w 531019"/>
              <a:gd name="connsiteY3" fmla="*/ 71437 h 540543"/>
              <a:gd name="connsiteX4" fmla="*/ 404813 w 531019"/>
              <a:gd name="connsiteY4" fmla="*/ 69056 h 540543"/>
              <a:gd name="connsiteX5" fmla="*/ 431006 w 531019"/>
              <a:gd name="connsiteY5" fmla="*/ 61912 h 540543"/>
              <a:gd name="connsiteX6" fmla="*/ 447675 w 531019"/>
              <a:gd name="connsiteY6" fmla="*/ 54768 h 540543"/>
              <a:gd name="connsiteX7" fmla="*/ 473869 w 531019"/>
              <a:gd name="connsiteY7" fmla="*/ 38100 h 540543"/>
              <a:gd name="connsiteX8" fmla="*/ 500063 w 531019"/>
              <a:gd name="connsiteY8" fmla="*/ 0 h 540543"/>
              <a:gd name="connsiteX9" fmla="*/ 531019 w 531019"/>
              <a:gd name="connsiteY9" fmla="*/ 540543 h 540543"/>
              <a:gd name="connsiteX10" fmla="*/ 502444 w 531019"/>
              <a:gd name="connsiteY10" fmla="*/ 533400 h 540543"/>
              <a:gd name="connsiteX11" fmla="*/ 485775 w 531019"/>
              <a:gd name="connsiteY11" fmla="*/ 523875 h 540543"/>
              <a:gd name="connsiteX12" fmla="*/ 459581 w 531019"/>
              <a:gd name="connsiteY12" fmla="*/ 502443 h 540543"/>
              <a:gd name="connsiteX13" fmla="*/ 442913 w 531019"/>
              <a:gd name="connsiteY13" fmla="*/ 485775 h 540543"/>
              <a:gd name="connsiteX14" fmla="*/ 423863 w 531019"/>
              <a:gd name="connsiteY14" fmla="*/ 461962 h 540543"/>
              <a:gd name="connsiteX15" fmla="*/ 402431 w 531019"/>
              <a:gd name="connsiteY15" fmla="*/ 428625 h 540543"/>
              <a:gd name="connsiteX16" fmla="*/ 383381 w 531019"/>
              <a:gd name="connsiteY16" fmla="*/ 400050 h 540543"/>
              <a:gd name="connsiteX17" fmla="*/ 352425 w 531019"/>
              <a:gd name="connsiteY17" fmla="*/ 347662 h 540543"/>
              <a:gd name="connsiteX18" fmla="*/ 321469 w 531019"/>
              <a:gd name="connsiteY18" fmla="*/ 302418 h 540543"/>
              <a:gd name="connsiteX19" fmla="*/ 288131 w 531019"/>
              <a:gd name="connsiteY19" fmla="*/ 261937 h 540543"/>
              <a:gd name="connsiteX20" fmla="*/ 254794 w 531019"/>
              <a:gd name="connsiteY20" fmla="*/ 226218 h 540543"/>
              <a:gd name="connsiteX21" fmla="*/ 207169 w 531019"/>
              <a:gd name="connsiteY21" fmla="*/ 180975 h 540543"/>
              <a:gd name="connsiteX22" fmla="*/ 176213 w 531019"/>
              <a:gd name="connsiteY22" fmla="*/ 152400 h 540543"/>
              <a:gd name="connsiteX23" fmla="*/ 130969 w 531019"/>
              <a:gd name="connsiteY23" fmla="*/ 121443 h 540543"/>
              <a:gd name="connsiteX24" fmla="*/ 59531 w 531019"/>
              <a:gd name="connsiteY24" fmla="*/ 80962 h 540543"/>
              <a:gd name="connsiteX25" fmla="*/ 35719 w 531019"/>
              <a:gd name="connsiteY25" fmla="*/ 66675 h 540543"/>
              <a:gd name="connsiteX26" fmla="*/ 19050 w 531019"/>
              <a:gd name="connsiteY26" fmla="*/ 54768 h 540543"/>
              <a:gd name="connsiteX27" fmla="*/ 7144 w 531019"/>
              <a:gd name="connsiteY27" fmla="*/ 40481 h 540543"/>
              <a:gd name="connsiteX28" fmla="*/ 0 w 531019"/>
              <a:gd name="connsiteY28" fmla="*/ 28575 h 540543"/>
              <a:gd name="connsiteX29" fmla="*/ 0 w 531019"/>
              <a:gd name="connsiteY29" fmla="*/ 21431 h 540543"/>
              <a:gd name="connsiteX30" fmla="*/ 4763 w 531019"/>
              <a:gd name="connsiteY30" fmla="*/ 11906 h 540543"/>
              <a:gd name="connsiteX31" fmla="*/ 14288 w 531019"/>
              <a:gd name="connsiteY31" fmla="*/ 11906 h 540543"/>
              <a:gd name="connsiteX32" fmla="*/ 33338 w 531019"/>
              <a:gd name="connsiteY32" fmla="*/ 14287 h 540543"/>
              <a:gd name="connsiteX33" fmla="*/ 71438 w 531019"/>
              <a:gd name="connsiteY33" fmla="*/ 23812 h 540543"/>
              <a:gd name="connsiteX34" fmla="*/ 107156 w 531019"/>
              <a:gd name="connsiteY34" fmla="*/ 33337 h 540543"/>
              <a:gd name="connsiteX35" fmla="*/ 164306 w 531019"/>
              <a:gd name="connsiteY35" fmla="*/ 50006 h 540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31019" h="540543">
                <a:moveTo>
                  <a:pt x="164306" y="50006"/>
                </a:moveTo>
                <a:lnTo>
                  <a:pt x="271463" y="66675"/>
                </a:lnTo>
                <a:lnTo>
                  <a:pt x="340519" y="71437"/>
                </a:lnTo>
                <a:lnTo>
                  <a:pt x="366713" y="71437"/>
                </a:lnTo>
                <a:lnTo>
                  <a:pt x="404813" y="69056"/>
                </a:lnTo>
                <a:lnTo>
                  <a:pt x="431006" y="61912"/>
                </a:lnTo>
                <a:lnTo>
                  <a:pt x="447675" y="54768"/>
                </a:lnTo>
                <a:lnTo>
                  <a:pt x="473869" y="38100"/>
                </a:lnTo>
                <a:lnTo>
                  <a:pt x="500063" y="0"/>
                </a:lnTo>
                <a:lnTo>
                  <a:pt x="531019" y="540543"/>
                </a:lnTo>
                <a:lnTo>
                  <a:pt x="502444" y="533400"/>
                </a:lnTo>
                <a:lnTo>
                  <a:pt x="485775" y="523875"/>
                </a:lnTo>
                <a:lnTo>
                  <a:pt x="459581" y="502443"/>
                </a:lnTo>
                <a:lnTo>
                  <a:pt x="442913" y="485775"/>
                </a:lnTo>
                <a:lnTo>
                  <a:pt x="423863" y="461962"/>
                </a:lnTo>
                <a:lnTo>
                  <a:pt x="402431" y="428625"/>
                </a:lnTo>
                <a:lnTo>
                  <a:pt x="383381" y="400050"/>
                </a:lnTo>
                <a:lnTo>
                  <a:pt x="352425" y="347662"/>
                </a:lnTo>
                <a:lnTo>
                  <a:pt x="321469" y="302418"/>
                </a:lnTo>
                <a:lnTo>
                  <a:pt x="288131" y="261937"/>
                </a:lnTo>
                <a:lnTo>
                  <a:pt x="254794" y="226218"/>
                </a:lnTo>
                <a:lnTo>
                  <a:pt x="207169" y="180975"/>
                </a:lnTo>
                <a:lnTo>
                  <a:pt x="176213" y="152400"/>
                </a:lnTo>
                <a:lnTo>
                  <a:pt x="130969" y="121443"/>
                </a:lnTo>
                <a:lnTo>
                  <a:pt x="59531" y="80962"/>
                </a:lnTo>
                <a:lnTo>
                  <a:pt x="35719" y="66675"/>
                </a:lnTo>
                <a:lnTo>
                  <a:pt x="19050" y="54768"/>
                </a:lnTo>
                <a:lnTo>
                  <a:pt x="7144" y="40481"/>
                </a:lnTo>
                <a:lnTo>
                  <a:pt x="0" y="28575"/>
                </a:lnTo>
                <a:lnTo>
                  <a:pt x="0" y="21431"/>
                </a:lnTo>
                <a:lnTo>
                  <a:pt x="4763" y="11906"/>
                </a:lnTo>
                <a:lnTo>
                  <a:pt x="14288" y="11906"/>
                </a:lnTo>
                <a:lnTo>
                  <a:pt x="33338" y="14287"/>
                </a:lnTo>
                <a:lnTo>
                  <a:pt x="71438" y="23812"/>
                </a:lnTo>
                <a:lnTo>
                  <a:pt x="107156" y="33337"/>
                </a:lnTo>
                <a:lnTo>
                  <a:pt x="164306" y="500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0" name="フリーフォーム 129">
            <a:extLst>
              <a:ext uri="{FF2B5EF4-FFF2-40B4-BE49-F238E27FC236}">
                <a16:creationId xmlns:a16="http://schemas.microsoft.com/office/drawing/2014/main" id="{BC2D6295-ED18-9649-947E-57239F695103}"/>
              </a:ext>
            </a:extLst>
          </p:cNvPr>
          <p:cNvSpPr/>
          <p:nvPr/>
        </p:nvSpPr>
        <p:spPr>
          <a:xfrm>
            <a:off x="4872038" y="4410075"/>
            <a:ext cx="1938337" cy="414338"/>
          </a:xfrm>
          <a:custGeom>
            <a:avLst/>
            <a:gdLst>
              <a:gd name="connsiteX0" fmla="*/ 795337 w 1938337"/>
              <a:gd name="connsiteY0" fmla="*/ 102394 h 414338"/>
              <a:gd name="connsiteX1" fmla="*/ 647700 w 1938337"/>
              <a:gd name="connsiteY1" fmla="*/ 116681 h 414338"/>
              <a:gd name="connsiteX2" fmla="*/ 473868 w 1938337"/>
              <a:gd name="connsiteY2" fmla="*/ 154781 h 414338"/>
              <a:gd name="connsiteX3" fmla="*/ 319087 w 1938337"/>
              <a:gd name="connsiteY3" fmla="*/ 180975 h 414338"/>
              <a:gd name="connsiteX4" fmla="*/ 0 w 1938337"/>
              <a:gd name="connsiteY4" fmla="*/ 240506 h 414338"/>
              <a:gd name="connsiteX5" fmla="*/ 4762 w 1938337"/>
              <a:gd name="connsiteY5" fmla="*/ 414338 h 414338"/>
              <a:gd name="connsiteX6" fmla="*/ 261937 w 1938337"/>
              <a:gd name="connsiteY6" fmla="*/ 369094 h 414338"/>
              <a:gd name="connsiteX7" fmla="*/ 483393 w 1938337"/>
              <a:gd name="connsiteY7" fmla="*/ 330994 h 414338"/>
              <a:gd name="connsiteX8" fmla="*/ 647700 w 1938337"/>
              <a:gd name="connsiteY8" fmla="*/ 295275 h 414338"/>
              <a:gd name="connsiteX9" fmla="*/ 1126331 w 1938337"/>
              <a:gd name="connsiteY9" fmla="*/ 245269 h 414338"/>
              <a:gd name="connsiteX10" fmla="*/ 1276350 w 1938337"/>
              <a:gd name="connsiteY10" fmla="*/ 226219 h 414338"/>
              <a:gd name="connsiteX11" fmla="*/ 1938337 w 1938337"/>
              <a:gd name="connsiteY11" fmla="*/ 197644 h 414338"/>
              <a:gd name="connsiteX12" fmla="*/ 1912143 w 1938337"/>
              <a:gd name="connsiteY12" fmla="*/ 0 h 414338"/>
              <a:gd name="connsiteX13" fmla="*/ 1652587 w 1938337"/>
              <a:gd name="connsiteY13" fmla="*/ 21431 h 414338"/>
              <a:gd name="connsiteX14" fmla="*/ 1293018 w 1938337"/>
              <a:gd name="connsiteY14" fmla="*/ 50006 h 414338"/>
              <a:gd name="connsiteX15" fmla="*/ 795337 w 1938337"/>
              <a:gd name="connsiteY15" fmla="*/ 102394 h 414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938337" h="414338">
                <a:moveTo>
                  <a:pt x="795337" y="102394"/>
                </a:moveTo>
                <a:lnTo>
                  <a:pt x="647700" y="116681"/>
                </a:lnTo>
                <a:lnTo>
                  <a:pt x="473868" y="154781"/>
                </a:lnTo>
                <a:lnTo>
                  <a:pt x="319087" y="180975"/>
                </a:lnTo>
                <a:lnTo>
                  <a:pt x="0" y="240506"/>
                </a:lnTo>
                <a:lnTo>
                  <a:pt x="4762" y="414338"/>
                </a:lnTo>
                <a:lnTo>
                  <a:pt x="261937" y="369094"/>
                </a:lnTo>
                <a:lnTo>
                  <a:pt x="483393" y="330994"/>
                </a:lnTo>
                <a:lnTo>
                  <a:pt x="647700" y="295275"/>
                </a:lnTo>
                <a:lnTo>
                  <a:pt x="1126331" y="245269"/>
                </a:lnTo>
                <a:lnTo>
                  <a:pt x="1276350" y="226219"/>
                </a:lnTo>
                <a:lnTo>
                  <a:pt x="1938337" y="197644"/>
                </a:lnTo>
                <a:lnTo>
                  <a:pt x="1912143" y="0"/>
                </a:lnTo>
                <a:lnTo>
                  <a:pt x="1652587" y="21431"/>
                </a:lnTo>
                <a:lnTo>
                  <a:pt x="1293018" y="50006"/>
                </a:lnTo>
                <a:lnTo>
                  <a:pt x="795337" y="1023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2" name="フリーフォーム 131">
            <a:extLst>
              <a:ext uri="{FF2B5EF4-FFF2-40B4-BE49-F238E27FC236}">
                <a16:creationId xmlns:a16="http://schemas.microsoft.com/office/drawing/2014/main" id="{594C4798-3669-D348-AECC-0530A0F99005}"/>
              </a:ext>
            </a:extLst>
          </p:cNvPr>
          <p:cNvSpPr/>
          <p:nvPr/>
        </p:nvSpPr>
        <p:spPr>
          <a:xfrm>
            <a:off x="5195888" y="3913188"/>
            <a:ext cx="352425" cy="1666875"/>
          </a:xfrm>
          <a:custGeom>
            <a:avLst/>
            <a:gdLst>
              <a:gd name="connsiteX0" fmla="*/ 352425 w 352425"/>
              <a:gd name="connsiteY0" fmla="*/ 395287 h 1666875"/>
              <a:gd name="connsiteX1" fmla="*/ 352425 w 352425"/>
              <a:gd name="connsiteY1" fmla="*/ 226219 h 1666875"/>
              <a:gd name="connsiteX2" fmla="*/ 350043 w 352425"/>
              <a:gd name="connsiteY2" fmla="*/ 209550 h 1666875"/>
              <a:gd name="connsiteX3" fmla="*/ 340518 w 352425"/>
              <a:gd name="connsiteY3" fmla="*/ 166687 h 1666875"/>
              <a:gd name="connsiteX4" fmla="*/ 319087 w 352425"/>
              <a:gd name="connsiteY4" fmla="*/ 111919 h 1666875"/>
              <a:gd name="connsiteX5" fmla="*/ 254793 w 352425"/>
              <a:gd name="connsiteY5" fmla="*/ 0 h 1666875"/>
              <a:gd name="connsiteX6" fmla="*/ 0 w 352425"/>
              <a:gd name="connsiteY6" fmla="*/ 57150 h 1666875"/>
              <a:gd name="connsiteX7" fmla="*/ 69056 w 352425"/>
              <a:gd name="connsiteY7" fmla="*/ 121444 h 1666875"/>
              <a:gd name="connsiteX8" fmla="*/ 85725 w 352425"/>
              <a:gd name="connsiteY8" fmla="*/ 142875 h 1666875"/>
              <a:gd name="connsiteX9" fmla="*/ 100012 w 352425"/>
              <a:gd name="connsiteY9" fmla="*/ 166687 h 1666875"/>
              <a:gd name="connsiteX10" fmla="*/ 116681 w 352425"/>
              <a:gd name="connsiteY10" fmla="*/ 204787 h 1666875"/>
              <a:gd name="connsiteX11" fmla="*/ 128587 w 352425"/>
              <a:gd name="connsiteY11" fmla="*/ 245269 h 1666875"/>
              <a:gd name="connsiteX12" fmla="*/ 128587 w 352425"/>
              <a:gd name="connsiteY12" fmla="*/ 695325 h 1666875"/>
              <a:gd name="connsiteX13" fmla="*/ 128587 w 352425"/>
              <a:gd name="connsiteY13" fmla="*/ 1247775 h 1666875"/>
              <a:gd name="connsiteX14" fmla="*/ 121443 w 352425"/>
              <a:gd name="connsiteY14" fmla="*/ 1347787 h 1666875"/>
              <a:gd name="connsiteX15" fmla="*/ 109537 w 352425"/>
              <a:gd name="connsiteY15" fmla="*/ 1440656 h 1666875"/>
              <a:gd name="connsiteX16" fmla="*/ 107156 w 352425"/>
              <a:gd name="connsiteY16" fmla="*/ 1462087 h 1666875"/>
              <a:gd name="connsiteX17" fmla="*/ 116681 w 352425"/>
              <a:gd name="connsiteY17" fmla="*/ 1502569 h 1666875"/>
              <a:gd name="connsiteX18" fmla="*/ 128587 w 352425"/>
              <a:gd name="connsiteY18" fmla="*/ 1545431 h 1666875"/>
              <a:gd name="connsiteX19" fmla="*/ 142875 w 352425"/>
              <a:gd name="connsiteY19" fmla="*/ 1588294 h 1666875"/>
              <a:gd name="connsiteX20" fmla="*/ 157162 w 352425"/>
              <a:gd name="connsiteY20" fmla="*/ 1619250 h 1666875"/>
              <a:gd name="connsiteX21" fmla="*/ 176212 w 352425"/>
              <a:gd name="connsiteY21" fmla="*/ 1645444 h 1666875"/>
              <a:gd name="connsiteX22" fmla="*/ 192881 w 352425"/>
              <a:gd name="connsiteY22" fmla="*/ 1659731 h 1666875"/>
              <a:gd name="connsiteX23" fmla="*/ 207168 w 352425"/>
              <a:gd name="connsiteY23" fmla="*/ 1666875 h 1666875"/>
              <a:gd name="connsiteX24" fmla="*/ 219075 w 352425"/>
              <a:gd name="connsiteY24" fmla="*/ 1666875 h 1666875"/>
              <a:gd name="connsiteX25" fmla="*/ 242887 w 352425"/>
              <a:gd name="connsiteY25" fmla="*/ 1662112 h 1666875"/>
              <a:gd name="connsiteX26" fmla="*/ 264318 w 352425"/>
              <a:gd name="connsiteY26" fmla="*/ 1645444 h 1666875"/>
              <a:gd name="connsiteX27" fmla="*/ 290512 w 352425"/>
              <a:gd name="connsiteY27" fmla="*/ 1609725 h 1666875"/>
              <a:gd name="connsiteX28" fmla="*/ 314325 w 352425"/>
              <a:gd name="connsiteY28" fmla="*/ 1564481 h 1666875"/>
              <a:gd name="connsiteX29" fmla="*/ 330993 w 352425"/>
              <a:gd name="connsiteY29" fmla="*/ 1524000 h 1666875"/>
              <a:gd name="connsiteX30" fmla="*/ 335756 w 352425"/>
              <a:gd name="connsiteY30" fmla="*/ 1469231 h 1666875"/>
              <a:gd name="connsiteX31" fmla="*/ 347662 w 352425"/>
              <a:gd name="connsiteY31" fmla="*/ 1276350 h 1666875"/>
              <a:gd name="connsiteX32" fmla="*/ 352425 w 352425"/>
              <a:gd name="connsiteY32" fmla="*/ 1121569 h 1666875"/>
              <a:gd name="connsiteX33" fmla="*/ 352425 w 352425"/>
              <a:gd name="connsiteY33" fmla="*/ 395287 h 1666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52425" h="1666875">
                <a:moveTo>
                  <a:pt x="352425" y="395287"/>
                </a:moveTo>
                <a:lnTo>
                  <a:pt x="352425" y="226219"/>
                </a:lnTo>
                <a:lnTo>
                  <a:pt x="350043" y="209550"/>
                </a:lnTo>
                <a:lnTo>
                  <a:pt x="340518" y="166687"/>
                </a:lnTo>
                <a:lnTo>
                  <a:pt x="319087" y="111919"/>
                </a:lnTo>
                <a:lnTo>
                  <a:pt x="254793" y="0"/>
                </a:lnTo>
                <a:lnTo>
                  <a:pt x="0" y="57150"/>
                </a:lnTo>
                <a:lnTo>
                  <a:pt x="69056" y="121444"/>
                </a:lnTo>
                <a:lnTo>
                  <a:pt x="85725" y="142875"/>
                </a:lnTo>
                <a:lnTo>
                  <a:pt x="100012" y="166687"/>
                </a:lnTo>
                <a:lnTo>
                  <a:pt x="116681" y="204787"/>
                </a:lnTo>
                <a:lnTo>
                  <a:pt x="128587" y="245269"/>
                </a:lnTo>
                <a:lnTo>
                  <a:pt x="128587" y="695325"/>
                </a:lnTo>
                <a:lnTo>
                  <a:pt x="128587" y="1247775"/>
                </a:lnTo>
                <a:lnTo>
                  <a:pt x="121443" y="1347787"/>
                </a:lnTo>
                <a:lnTo>
                  <a:pt x="109537" y="1440656"/>
                </a:lnTo>
                <a:lnTo>
                  <a:pt x="107156" y="1462087"/>
                </a:lnTo>
                <a:lnTo>
                  <a:pt x="116681" y="1502569"/>
                </a:lnTo>
                <a:lnTo>
                  <a:pt x="128587" y="1545431"/>
                </a:lnTo>
                <a:lnTo>
                  <a:pt x="142875" y="1588294"/>
                </a:lnTo>
                <a:lnTo>
                  <a:pt x="157162" y="1619250"/>
                </a:lnTo>
                <a:lnTo>
                  <a:pt x="176212" y="1645444"/>
                </a:lnTo>
                <a:lnTo>
                  <a:pt x="192881" y="1659731"/>
                </a:lnTo>
                <a:lnTo>
                  <a:pt x="207168" y="1666875"/>
                </a:lnTo>
                <a:lnTo>
                  <a:pt x="219075" y="1666875"/>
                </a:lnTo>
                <a:lnTo>
                  <a:pt x="242887" y="1662112"/>
                </a:lnTo>
                <a:lnTo>
                  <a:pt x="264318" y="1645444"/>
                </a:lnTo>
                <a:lnTo>
                  <a:pt x="290512" y="1609725"/>
                </a:lnTo>
                <a:lnTo>
                  <a:pt x="314325" y="1564481"/>
                </a:lnTo>
                <a:lnTo>
                  <a:pt x="330993" y="1524000"/>
                </a:lnTo>
                <a:lnTo>
                  <a:pt x="335756" y="1469231"/>
                </a:lnTo>
                <a:lnTo>
                  <a:pt x="347662" y="1276350"/>
                </a:lnTo>
                <a:lnTo>
                  <a:pt x="352425" y="1121569"/>
                </a:lnTo>
                <a:lnTo>
                  <a:pt x="352425" y="39528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1" name="フリーフォーム 130">
            <a:extLst>
              <a:ext uri="{FF2B5EF4-FFF2-40B4-BE49-F238E27FC236}">
                <a16:creationId xmlns:a16="http://schemas.microsoft.com/office/drawing/2014/main" id="{5ECC7D07-69FD-5D44-BA05-9DF93924216C}"/>
              </a:ext>
            </a:extLst>
          </p:cNvPr>
          <p:cNvSpPr/>
          <p:nvPr/>
        </p:nvSpPr>
        <p:spPr>
          <a:xfrm>
            <a:off x="5846763" y="3829050"/>
            <a:ext cx="401637" cy="1738313"/>
          </a:xfrm>
          <a:custGeom>
            <a:avLst/>
            <a:gdLst>
              <a:gd name="connsiteX0" fmla="*/ 126206 w 402431"/>
              <a:gd name="connsiteY0" fmla="*/ 1095375 h 1738313"/>
              <a:gd name="connsiteX1" fmla="*/ 126206 w 402431"/>
              <a:gd name="connsiteY1" fmla="*/ 823913 h 1738313"/>
              <a:gd name="connsiteX2" fmla="*/ 126206 w 402431"/>
              <a:gd name="connsiteY2" fmla="*/ 657225 h 1738313"/>
              <a:gd name="connsiteX3" fmla="*/ 133350 w 402431"/>
              <a:gd name="connsiteY3" fmla="*/ 585788 h 1738313"/>
              <a:gd name="connsiteX4" fmla="*/ 138112 w 402431"/>
              <a:gd name="connsiteY4" fmla="*/ 504825 h 1738313"/>
              <a:gd name="connsiteX5" fmla="*/ 138112 w 402431"/>
              <a:gd name="connsiteY5" fmla="*/ 452438 h 1738313"/>
              <a:gd name="connsiteX6" fmla="*/ 135731 w 402431"/>
              <a:gd name="connsiteY6" fmla="*/ 366713 h 1738313"/>
              <a:gd name="connsiteX7" fmla="*/ 128587 w 402431"/>
              <a:gd name="connsiteY7" fmla="*/ 297656 h 1738313"/>
              <a:gd name="connsiteX8" fmla="*/ 116681 w 402431"/>
              <a:gd name="connsiteY8" fmla="*/ 216694 h 1738313"/>
              <a:gd name="connsiteX9" fmla="*/ 107156 w 402431"/>
              <a:gd name="connsiteY9" fmla="*/ 183356 h 1738313"/>
              <a:gd name="connsiteX10" fmla="*/ 85725 w 402431"/>
              <a:gd name="connsiteY10" fmla="*/ 126206 h 1738313"/>
              <a:gd name="connsiteX11" fmla="*/ 64294 w 402431"/>
              <a:gd name="connsiteY11" fmla="*/ 95250 h 1738313"/>
              <a:gd name="connsiteX12" fmla="*/ 0 w 402431"/>
              <a:gd name="connsiteY12" fmla="*/ 16669 h 1738313"/>
              <a:gd name="connsiteX13" fmla="*/ 150019 w 402431"/>
              <a:gd name="connsiteY13" fmla="*/ 0 h 1738313"/>
              <a:gd name="connsiteX14" fmla="*/ 297656 w 402431"/>
              <a:gd name="connsiteY14" fmla="*/ 88106 h 1738313"/>
              <a:gd name="connsiteX15" fmla="*/ 328612 w 402431"/>
              <a:gd name="connsiteY15" fmla="*/ 104775 h 1738313"/>
              <a:gd name="connsiteX16" fmla="*/ 352425 w 402431"/>
              <a:gd name="connsiteY16" fmla="*/ 119063 h 1738313"/>
              <a:gd name="connsiteX17" fmla="*/ 371475 w 402431"/>
              <a:gd name="connsiteY17" fmla="*/ 135731 h 1738313"/>
              <a:gd name="connsiteX18" fmla="*/ 388144 w 402431"/>
              <a:gd name="connsiteY18" fmla="*/ 157163 h 1738313"/>
              <a:gd name="connsiteX19" fmla="*/ 400050 w 402431"/>
              <a:gd name="connsiteY19" fmla="*/ 180975 h 1738313"/>
              <a:gd name="connsiteX20" fmla="*/ 402431 w 402431"/>
              <a:gd name="connsiteY20" fmla="*/ 195263 h 1738313"/>
              <a:gd name="connsiteX21" fmla="*/ 402431 w 402431"/>
              <a:gd name="connsiteY21" fmla="*/ 223838 h 1738313"/>
              <a:gd name="connsiteX22" fmla="*/ 390525 w 402431"/>
              <a:gd name="connsiteY22" fmla="*/ 252413 h 1738313"/>
              <a:gd name="connsiteX23" fmla="*/ 376237 w 402431"/>
              <a:gd name="connsiteY23" fmla="*/ 271463 h 1738313"/>
              <a:gd name="connsiteX24" fmla="*/ 359569 w 402431"/>
              <a:gd name="connsiteY24" fmla="*/ 304800 h 1738313"/>
              <a:gd name="connsiteX25" fmla="*/ 350044 w 402431"/>
              <a:gd name="connsiteY25" fmla="*/ 357188 h 1738313"/>
              <a:gd name="connsiteX26" fmla="*/ 350044 w 402431"/>
              <a:gd name="connsiteY26" fmla="*/ 635794 h 1738313"/>
              <a:gd name="connsiteX27" fmla="*/ 326231 w 402431"/>
              <a:gd name="connsiteY27" fmla="*/ 802481 h 1738313"/>
              <a:gd name="connsiteX28" fmla="*/ 326231 w 402431"/>
              <a:gd name="connsiteY28" fmla="*/ 1588294 h 1738313"/>
              <a:gd name="connsiteX29" fmla="*/ 323850 w 402431"/>
              <a:gd name="connsiteY29" fmla="*/ 1631156 h 1738313"/>
              <a:gd name="connsiteX30" fmla="*/ 311944 w 402431"/>
              <a:gd name="connsiteY30" fmla="*/ 1662113 h 1738313"/>
              <a:gd name="connsiteX31" fmla="*/ 292894 w 402431"/>
              <a:gd name="connsiteY31" fmla="*/ 1688306 h 1738313"/>
              <a:gd name="connsiteX32" fmla="*/ 261937 w 402431"/>
              <a:gd name="connsiteY32" fmla="*/ 1719263 h 1738313"/>
              <a:gd name="connsiteX33" fmla="*/ 240506 w 402431"/>
              <a:gd name="connsiteY33" fmla="*/ 1731169 h 1738313"/>
              <a:gd name="connsiteX34" fmla="*/ 221456 w 402431"/>
              <a:gd name="connsiteY34" fmla="*/ 1738313 h 1738313"/>
              <a:gd name="connsiteX35" fmla="*/ 202406 w 402431"/>
              <a:gd name="connsiteY35" fmla="*/ 1738313 h 1738313"/>
              <a:gd name="connsiteX36" fmla="*/ 180975 w 402431"/>
              <a:gd name="connsiteY36" fmla="*/ 1726406 h 1738313"/>
              <a:gd name="connsiteX37" fmla="*/ 169069 w 402431"/>
              <a:gd name="connsiteY37" fmla="*/ 1714500 h 1738313"/>
              <a:gd name="connsiteX38" fmla="*/ 157162 w 402431"/>
              <a:gd name="connsiteY38" fmla="*/ 1697831 h 1738313"/>
              <a:gd name="connsiteX39" fmla="*/ 142875 w 402431"/>
              <a:gd name="connsiteY39" fmla="*/ 1662113 h 1738313"/>
              <a:gd name="connsiteX40" fmla="*/ 133350 w 402431"/>
              <a:gd name="connsiteY40" fmla="*/ 1621631 h 1738313"/>
              <a:gd name="connsiteX41" fmla="*/ 126206 w 402431"/>
              <a:gd name="connsiteY41" fmla="*/ 1562100 h 1738313"/>
              <a:gd name="connsiteX42" fmla="*/ 126206 w 402431"/>
              <a:gd name="connsiteY42" fmla="*/ 1095375 h 1738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02431" h="1738313">
                <a:moveTo>
                  <a:pt x="126206" y="1095375"/>
                </a:moveTo>
                <a:lnTo>
                  <a:pt x="126206" y="823913"/>
                </a:lnTo>
                <a:lnTo>
                  <a:pt x="126206" y="657225"/>
                </a:lnTo>
                <a:lnTo>
                  <a:pt x="133350" y="585788"/>
                </a:lnTo>
                <a:lnTo>
                  <a:pt x="138112" y="504825"/>
                </a:lnTo>
                <a:lnTo>
                  <a:pt x="138112" y="452438"/>
                </a:lnTo>
                <a:cubicBezTo>
                  <a:pt x="137318" y="423863"/>
                  <a:pt x="136525" y="395288"/>
                  <a:pt x="135731" y="366713"/>
                </a:cubicBezTo>
                <a:lnTo>
                  <a:pt x="128587" y="297656"/>
                </a:lnTo>
                <a:lnTo>
                  <a:pt x="116681" y="216694"/>
                </a:lnTo>
                <a:lnTo>
                  <a:pt x="107156" y="183356"/>
                </a:lnTo>
                <a:lnTo>
                  <a:pt x="85725" y="126206"/>
                </a:lnTo>
                <a:lnTo>
                  <a:pt x="64294" y="95250"/>
                </a:lnTo>
                <a:lnTo>
                  <a:pt x="0" y="16669"/>
                </a:lnTo>
                <a:lnTo>
                  <a:pt x="150019" y="0"/>
                </a:lnTo>
                <a:lnTo>
                  <a:pt x="297656" y="88106"/>
                </a:lnTo>
                <a:lnTo>
                  <a:pt x="328612" y="104775"/>
                </a:lnTo>
                <a:lnTo>
                  <a:pt x="352425" y="119063"/>
                </a:lnTo>
                <a:lnTo>
                  <a:pt x="371475" y="135731"/>
                </a:lnTo>
                <a:lnTo>
                  <a:pt x="388144" y="157163"/>
                </a:lnTo>
                <a:lnTo>
                  <a:pt x="400050" y="180975"/>
                </a:lnTo>
                <a:lnTo>
                  <a:pt x="402431" y="195263"/>
                </a:lnTo>
                <a:lnTo>
                  <a:pt x="402431" y="223838"/>
                </a:lnTo>
                <a:lnTo>
                  <a:pt x="390525" y="252413"/>
                </a:lnTo>
                <a:lnTo>
                  <a:pt x="376237" y="271463"/>
                </a:lnTo>
                <a:lnTo>
                  <a:pt x="359569" y="304800"/>
                </a:lnTo>
                <a:lnTo>
                  <a:pt x="350044" y="357188"/>
                </a:lnTo>
                <a:lnTo>
                  <a:pt x="350044" y="635794"/>
                </a:lnTo>
                <a:lnTo>
                  <a:pt x="326231" y="802481"/>
                </a:lnTo>
                <a:lnTo>
                  <a:pt x="326231" y="1588294"/>
                </a:lnTo>
                <a:lnTo>
                  <a:pt x="323850" y="1631156"/>
                </a:lnTo>
                <a:lnTo>
                  <a:pt x="311944" y="1662113"/>
                </a:lnTo>
                <a:lnTo>
                  <a:pt x="292894" y="1688306"/>
                </a:lnTo>
                <a:lnTo>
                  <a:pt x="261937" y="1719263"/>
                </a:lnTo>
                <a:lnTo>
                  <a:pt x="240506" y="1731169"/>
                </a:lnTo>
                <a:lnTo>
                  <a:pt x="221456" y="1738313"/>
                </a:lnTo>
                <a:lnTo>
                  <a:pt x="202406" y="1738313"/>
                </a:lnTo>
                <a:lnTo>
                  <a:pt x="180975" y="1726406"/>
                </a:lnTo>
                <a:lnTo>
                  <a:pt x="169069" y="1714500"/>
                </a:lnTo>
                <a:lnTo>
                  <a:pt x="157162" y="1697831"/>
                </a:lnTo>
                <a:lnTo>
                  <a:pt x="142875" y="1662113"/>
                </a:lnTo>
                <a:lnTo>
                  <a:pt x="133350" y="1621631"/>
                </a:lnTo>
                <a:lnTo>
                  <a:pt x="126206" y="1562100"/>
                </a:lnTo>
                <a:lnTo>
                  <a:pt x="126206" y="109537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52719F5-18CC-4EC4-B56D-E6C2C1A9839B}"/>
              </a:ext>
            </a:extLst>
          </p:cNvPr>
          <p:cNvGrpSpPr/>
          <p:nvPr/>
        </p:nvGrpSpPr>
        <p:grpSpPr>
          <a:xfrm>
            <a:off x="2476500" y="1504949"/>
            <a:ext cx="5076825" cy="4473575"/>
            <a:chOff x="2579688" y="1657350"/>
            <a:chExt cx="5076825" cy="4473575"/>
          </a:xfrm>
        </p:grpSpPr>
        <p:sp>
          <p:nvSpPr>
            <p:cNvPr id="18" name="フリーフォーム 117">
              <a:extLst>
                <a:ext uri="{FF2B5EF4-FFF2-40B4-BE49-F238E27FC236}">
                  <a16:creationId xmlns:a16="http://schemas.microsoft.com/office/drawing/2014/main" id="{AEEE2137-6426-43BA-93C1-B6499FF53EA0}"/>
                </a:ext>
              </a:extLst>
            </p:cNvPr>
            <p:cNvSpPr/>
            <p:nvPr/>
          </p:nvSpPr>
          <p:spPr>
            <a:xfrm>
              <a:off x="2722563" y="2220913"/>
              <a:ext cx="1849437" cy="450850"/>
            </a:xfrm>
            <a:custGeom>
              <a:avLst/>
              <a:gdLst>
                <a:gd name="connsiteX0" fmla="*/ 704850 w 1850231"/>
                <a:gd name="connsiteY0" fmla="*/ 223838 h 450057"/>
                <a:gd name="connsiteX1" fmla="*/ 862012 w 1850231"/>
                <a:gd name="connsiteY1" fmla="*/ 195263 h 450057"/>
                <a:gd name="connsiteX2" fmla="*/ 966787 w 1850231"/>
                <a:gd name="connsiteY2" fmla="*/ 173832 h 450057"/>
                <a:gd name="connsiteX3" fmla="*/ 1169194 w 1850231"/>
                <a:gd name="connsiteY3" fmla="*/ 135732 h 450057"/>
                <a:gd name="connsiteX4" fmla="*/ 1357312 w 1850231"/>
                <a:gd name="connsiteY4" fmla="*/ 90488 h 450057"/>
                <a:gd name="connsiteX5" fmla="*/ 1457325 w 1850231"/>
                <a:gd name="connsiteY5" fmla="*/ 61913 h 450057"/>
                <a:gd name="connsiteX6" fmla="*/ 1533525 w 1850231"/>
                <a:gd name="connsiteY6" fmla="*/ 33338 h 450057"/>
                <a:gd name="connsiteX7" fmla="*/ 1585912 w 1850231"/>
                <a:gd name="connsiteY7" fmla="*/ 7144 h 450057"/>
                <a:gd name="connsiteX8" fmla="*/ 1595437 w 1850231"/>
                <a:gd name="connsiteY8" fmla="*/ 0 h 450057"/>
                <a:gd name="connsiteX9" fmla="*/ 1607344 w 1850231"/>
                <a:gd name="connsiteY9" fmla="*/ 0 h 450057"/>
                <a:gd name="connsiteX10" fmla="*/ 1654969 w 1850231"/>
                <a:gd name="connsiteY10" fmla="*/ 9525 h 450057"/>
                <a:gd name="connsiteX11" fmla="*/ 1738312 w 1850231"/>
                <a:gd name="connsiteY11" fmla="*/ 38100 h 450057"/>
                <a:gd name="connsiteX12" fmla="*/ 1812131 w 1850231"/>
                <a:gd name="connsiteY12" fmla="*/ 73819 h 450057"/>
                <a:gd name="connsiteX13" fmla="*/ 1838325 w 1850231"/>
                <a:gd name="connsiteY13" fmla="*/ 88107 h 450057"/>
                <a:gd name="connsiteX14" fmla="*/ 1843087 w 1850231"/>
                <a:gd name="connsiteY14" fmla="*/ 92869 h 450057"/>
                <a:gd name="connsiteX15" fmla="*/ 1847850 w 1850231"/>
                <a:gd name="connsiteY15" fmla="*/ 100013 h 450057"/>
                <a:gd name="connsiteX16" fmla="*/ 1850231 w 1850231"/>
                <a:gd name="connsiteY16" fmla="*/ 109538 h 450057"/>
                <a:gd name="connsiteX17" fmla="*/ 1845469 w 1850231"/>
                <a:gd name="connsiteY17" fmla="*/ 133350 h 450057"/>
                <a:gd name="connsiteX18" fmla="*/ 1826419 w 1850231"/>
                <a:gd name="connsiteY18" fmla="*/ 154782 h 450057"/>
                <a:gd name="connsiteX19" fmla="*/ 1802606 w 1850231"/>
                <a:gd name="connsiteY19" fmla="*/ 173832 h 450057"/>
                <a:gd name="connsiteX20" fmla="*/ 1754981 w 1850231"/>
                <a:gd name="connsiteY20" fmla="*/ 188119 h 450057"/>
                <a:gd name="connsiteX21" fmla="*/ 1638300 w 1850231"/>
                <a:gd name="connsiteY21" fmla="*/ 214313 h 450057"/>
                <a:gd name="connsiteX22" fmla="*/ 1409700 w 1850231"/>
                <a:gd name="connsiteY22" fmla="*/ 264319 h 450057"/>
                <a:gd name="connsiteX23" fmla="*/ 1157287 w 1850231"/>
                <a:gd name="connsiteY23" fmla="*/ 314325 h 450057"/>
                <a:gd name="connsiteX24" fmla="*/ 907256 w 1850231"/>
                <a:gd name="connsiteY24" fmla="*/ 361950 h 450057"/>
                <a:gd name="connsiteX25" fmla="*/ 702469 w 1850231"/>
                <a:gd name="connsiteY25" fmla="*/ 400050 h 450057"/>
                <a:gd name="connsiteX26" fmla="*/ 607219 w 1850231"/>
                <a:gd name="connsiteY26" fmla="*/ 416719 h 450057"/>
                <a:gd name="connsiteX27" fmla="*/ 464344 w 1850231"/>
                <a:gd name="connsiteY27" fmla="*/ 438150 h 450057"/>
                <a:gd name="connsiteX28" fmla="*/ 369094 w 1850231"/>
                <a:gd name="connsiteY28" fmla="*/ 450057 h 450057"/>
                <a:gd name="connsiteX29" fmla="*/ 330994 w 1850231"/>
                <a:gd name="connsiteY29" fmla="*/ 450057 h 450057"/>
                <a:gd name="connsiteX30" fmla="*/ 276225 w 1850231"/>
                <a:gd name="connsiteY30" fmla="*/ 438150 h 450057"/>
                <a:gd name="connsiteX31" fmla="*/ 226219 w 1850231"/>
                <a:gd name="connsiteY31" fmla="*/ 419100 h 450057"/>
                <a:gd name="connsiteX32" fmla="*/ 188119 w 1850231"/>
                <a:gd name="connsiteY32" fmla="*/ 400050 h 450057"/>
                <a:gd name="connsiteX33" fmla="*/ 142875 w 1850231"/>
                <a:gd name="connsiteY33" fmla="*/ 371475 h 450057"/>
                <a:gd name="connsiteX34" fmla="*/ 83344 w 1850231"/>
                <a:gd name="connsiteY34" fmla="*/ 321469 h 450057"/>
                <a:gd name="connsiteX35" fmla="*/ 23812 w 1850231"/>
                <a:gd name="connsiteY35" fmla="*/ 261938 h 450057"/>
                <a:gd name="connsiteX36" fmla="*/ 9525 w 1850231"/>
                <a:gd name="connsiteY36" fmla="*/ 240507 h 450057"/>
                <a:gd name="connsiteX37" fmla="*/ 2381 w 1850231"/>
                <a:gd name="connsiteY37" fmla="*/ 226219 h 450057"/>
                <a:gd name="connsiteX38" fmla="*/ 0 w 1850231"/>
                <a:gd name="connsiteY38" fmla="*/ 211932 h 450057"/>
                <a:gd name="connsiteX39" fmla="*/ 0 w 1850231"/>
                <a:gd name="connsiteY39" fmla="*/ 202407 h 450057"/>
                <a:gd name="connsiteX40" fmla="*/ 2381 w 1850231"/>
                <a:gd name="connsiteY40" fmla="*/ 192882 h 450057"/>
                <a:gd name="connsiteX41" fmla="*/ 16669 w 1850231"/>
                <a:gd name="connsiteY41" fmla="*/ 190500 h 450057"/>
                <a:gd name="connsiteX42" fmla="*/ 50006 w 1850231"/>
                <a:gd name="connsiteY42" fmla="*/ 202407 h 450057"/>
                <a:gd name="connsiteX43" fmla="*/ 111919 w 1850231"/>
                <a:gd name="connsiteY43" fmla="*/ 221457 h 450057"/>
                <a:gd name="connsiteX44" fmla="*/ 235744 w 1850231"/>
                <a:gd name="connsiteY44" fmla="*/ 247650 h 450057"/>
                <a:gd name="connsiteX45" fmla="*/ 364331 w 1850231"/>
                <a:gd name="connsiteY45" fmla="*/ 266700 h 450057"/>
                <a:gd name="connsiteX46" fmla="*/ 414337 w 1850231"/>
                <a:gd name="connsiteY46" fmla="*/ 266700 h 450057"/>
                <a:gd name="connsiteX47" fmla="*/ 597694 w 1850231"/>
                <a:gd name="connsiteY47" fmla="*/ 242888 h 450057"/>
                <a:gd name="connsiteX48" fmla="*/ 704850 w 1850231"/>
                <a:gd name="connsiteY48" fmla="*/ 223838 h 450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50231" h="450057">
                  <a:moveTo>
                    <a:pt x="704850" y="223838"/>
                  </a:moveTo>
                  <a:lnTo>
                    <a:pt x="862012" y="195263"/>
                  </a:lnTo>
                  <a:lnTo>
                    <a:pt x="966787" y="173832"/>
                  </a:lnTo>
                  <a:lnTo>
                    <a:pt x="1169194" y="135732"/>
                  </a:lnTo>
                  <a:lnTo>
                    <a:pt x="1357312" y="90488"/>
                  </a:lnTo>
                  <a:lnTo>
                    <a:pt x="1457325" y="61913"/>
                  </a:lnTo>
                  <a:lnTo>
                    <a:pt x="1533525" y="33338"/>
                  </a:lnTo>
                  <a:lnTo>
                    <a:pt x="1585912" y="7144"/>
                  </a:lnTo>
                  <a:lnTo>
                    <a:pt x="1595437" y="0"/>
                  </a:lnTo>
                  <a:lnTo>
                    <a:pt x="1607344" y="0"/>
                  </a:lnTo>
                  <a:lnTo>
                    <a:pt x="1654969" y="9525"/>
                  </a:lnTo>
                  <a:lnTo>
                    <a:pt x="1738312" y="38100"/>
                  </a:lnTo>
                  <a:lnTo>
                    <a:pt x="1812131" y="73819"/>
                  </a:lnTo>
                  <a:lnTo>
                    <a:pt x="1838325" y="88107"/>
                  </a:lnTo>
                  <a:lnTo>
                    <a:pt x="1843087" y="92869"/>
                  </a:lnTo>
                  <a:lnTo>
                    <a:pt x="1847850" y="100013"/>
                  </a:lnTo>
                  <a:lnTo>
                    <a:pt x="1850231" y="109538"/>
                  </a:lnTo>
                  <a:lnTo>
                    <a:pt x="1845469" y="133350"/>
                  </a:lnTo>
                  <a:lnTo>
                    <a:pt x="1826419" y="154782"/>
                  </a:lnTo>
                  <a:lnTo>
                    <a:pt x="1802606" y="173832"/>
                  </a:lnTo>
                  <a:lnTo>
                    <a:pt x="1754981" y="188119"/>
                  </a:lnTo>
                  <a:lnTo>
                    <a:pt x="1638300" y="214313"/>
                  </a:lnTo>
                  <a:lnTo>
                    <a:pt x="1409700" y="264319"/>
                  </a:lnTo>
                  <a:lnTo>
                    <a:pt x="1157287" y="314325"/>
                  </a:lnTo>
                  <a:lnTo>
                    <a:pt x="907256" y="361950"/>
                  </a:lnTo>
                  <a:lnTo>
                    <a:pt x="702469" y="400050"/>
                  </a:lnTo>
                  <a:lnTo>
                    <a:pt x="607219" y="416719"/>
                  </a:lnTo>
                  <a:lnTo>
                    <a:pt x="464344" y="438150"/>
                  </a:lnTo>
                  <a:lnTo>
                    <a:pt x="369094" y="450057"/>
                  </a:lnTo>
                  <a:lnTo>
                    <a:pt x="330994" y="450057"/>
                  </a:lnTo>
                  <a:lnTo>
                    <a:pt x="276225" y="438150"/>
                  </a:lnTo>
                  <a:lnTo>
                    <a:pt x="226219" y="419100"/>
                  </a:lnTo>
                  <a:lnTo>
                    <a:pt x="188119" y="400050"/>
                  </a:lnTo>
                  <a:lnTo>
                    <a:pt x="142875" y="371475"/>
                  </a:lnTo>
                  <a:lnTo>
                    <a:pt x="83344" y="321469"/>
                  </a:lnTo>
                  <a:lnTo>
                    <a:pt x="23812" y="261938"/>
                  </a:lnTo>
                  <a:lnTo>
                    <a:pt x="9525" y="240507"/>
                  </a:lnTo>
                  <a:lnTo>
                    <a:pt x="2381" y="226219"/>
                  </a:lnTo>
                  <a:lnTo>
                    <a:pt x="0" y="211932"/>
                  </a:lnTo>
                  <a:lnTo>
                    <a:pt x="0" y="202407"/>
                  </a:lnTo>
                  <a:lnTo>
                    <a:pt x="2381" y="192882"/>
                  </a:lnTo>
                  <a:lnTo>
                    <a:pt x="16669" y="190500"/>
                  </a:lnTo>
                  <a:lnTo>
                    <a:pt x="50006" y="202407"/>
                  </a:lnTo>
                  <a:lnTo>
                    <a:pt x="111919" y="221457"/>
                  </a:lnTo>
                  <a:lnTo>
                    <a:pt x="235744" y="247650"/>
                  </a:lnTo>
                  <a:lnTo>
                    <a:pt x="364331" y="266700"/>
                  </a:lnTo>
                  <a:lnTo>
                    <a:pt x="414337" y="266700"/>
                  </a:lnTo>
                  <a:lnTo>
                    <a:pt x="597694" y="242888"/>
                  </a:lnTo>
                  <a:lnTo>
                    <a:pt x="704850" y="223838"/>
                  </a:lnTo>
                  <a:close/>
                </a:path>
              </a:pathLst>
            </a:custGeom>
            <a:solidFill>
              <a:srgbClr val="202B3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18">
              <a:extLst>
                <a:ext uri="{FF2B5EF4-FFF2-40B4-BE49-F238E27FC236}">
                  <a16:creationId xmlns:a16="http://schemas.microsoft.com/office/drawing/2014/main" id="{54C78F45-4F76-4EBE-A1EE-B6945EA2480F}"/>
                </a:ext>
              </a:extLst>
            </p:cNvPr>
            <p:cNvSpPr/>
            <p:nvPr/>
          </p:nvSpPr>
          <p:spPr>
            <a:xfrm>
              <a:off x="2651125" y="3049588"/>
              <a:ext cx="533400" cy="1473200"/>
            </a:xfrm>
            <a:custGeom>
              <a:avLst/>
              <a:gdLst>
                <a:gd name="connsiteX0" fmla="*/ 426244 w 533400"/>
                <a:gd name="connsiteY0" fmla="*/ 314325 h 1471613"/>
                <a:gd name="connsiteX1" fmla="*/ 411957 w 533400"/>
                <a:gd name="connsiteY1" fmla="*/ 219075 h 1471613"/>
                <a:gd name="connsiteX2" fmla="*/ 330994 w 533400"/>
                <a:gd name="connsiteY2" fmla="*/ 107157 h 1471613"/>
                <a:gd name="connsiteX3" fmla="*/ 302419 w 533400"/>
                <a:gd name="connsiteY3" fmla="*/ 92869 h 1471613"/>
                <a:gd name="connsiteX4" fmla="*/ 235744 w 533400"/>
                <a:gd name="connsiteY4" fmla="*/ 66675 h 1471613"/>
                <a:gd name="connsiteX5" fmla="*/ 176213 w 533400"/>
                <a:gd name="connsiteY5" fmla="*/ 47625 h 1471613"/>
                <a:gd name="connsiteX6" fmla="*/ 126207 w 533400"/>
                <a:gd name="connsiteY6" fmla="*/ 30957 h 1471613"/>
                <a:gd name="connsiteX7" fmla="*/ 64294 w 533400"/>
                <a:gd name="connsiteY7" fmla="*/ 16669 h 1471613"/>
                <a:gd name="connsiteX8" fmla="*/ 45244 w 533400"/>
                <a:gd name="connsiteY8" fmla="*/ 9525 h 1471613"/>
                <a:gd name="connsiteX9" fmla="*/ 21432 w 533400"/>
                <a:gd name="connsiteY9" fmla="*/ 0 h 1471613"/>
                <a:gd name="connsiteX10" fmla="*/ 2382 w 533400"/>
                <a:gd name="connsiteY10" fmla="*/ 4763 h 1471613"/>
                <a:gd name="connsiteX11" fmla="*/ 0 w 533400"/>
                <a:gd name="connsiteY11" fmla="*/ 19050 h 1471613"/>
                <a:gd name="connsiteX12" fmla="*/ 4763 w 533400"/>
                <a:gd name="connsiteY12" fmla="*/ 45244 h 1471613"/>
                <a:gd name="connsiteX13" fmla="*/ 14288 w 533400"/>
                <a:gd name="connsiteY13" fmla="*/ 64294 h 1471613"/>
                <a:gd name="connsiteX14" fmla="*/ 28575 w 533400"/>
                <a:gd name="connsiteY14" fmla="*/ 76200 h 1471613"/>
                <a:gd name="connsiteX15" fmla="*/ 69057 w 533400"/>
                <a:gd name="connsiteY15" fmla="*/ 114300 h 1471613"/>
                <a:gd name="connsiteX16" fmla="*/ 104775 w 533400"/>
                <a:gd name="connsiteY16" fmla="*/ 159544 h 1471613"/>
                <a:gd name="connsiteX17" fmla="*/ 138113 w 533400"/>
                <a:gd name="connsiteY17" fmla="*/ 209550 h 1471613"/>
                <a:gd name="connsiteX18" fmla="*/ 161925 w 533400"/>
                <a:gd name="connsiteY18" fmla="*/ 259557 h 1471613"/>
                <a:gd name="connsiteX19" fmla="*/ 190500 w 533400"/>
                <a:gd name="connsiteY19" fmla="*/ 338138 h 1471613"/>
                <a:gd name="connsiteX20" fmla="*/ 216694 w 533400"/>
                <a:gd name="connsiteY20" fmla="*/ 450057 h 1471613"/>
                <a:gd name="connsiteX21" fmla="*/ 247650 w 533400"/>
                <a:gd name="connsiteY21" fmla="*/ 590550 h 1471613"/>
                <a:gd name="connsiteX22" fmla="*/ 266700 w 533400"/>
                <a:gd name="connsiteY22" fmla="*/ 697707 h 1471613"/>
                <a:gd name="connsiteX23" fmla="*/ 278607 w 533400"/>
                <a:gd name="connsiteY23" fmla="*/ 792957 h 1471613"/>
                <a:gd name="connsiteX24" fmla="*/ 283369 w 533400"/>
                <a:gd name="connsiteY24" fmla="*/ 883444 h 1471613"/>
                <a:gd name="connsiteX25" fmla="*/ 283369 w 533400"/>
                <a:gd name="connsiteY25" fmla="*/ 1014413 h 1471613"/>
                <a:gd name="connsiteX26" fmla="*/ 285750 w 533400"/>
                <a:gd name="connsiteY26" fmla="*/ 1083469 h 1471613"/>
                <a:gd name="connsiteX27" fmla="*/ 290513 w 533400"/>
                <a:gd name="connsiteY27" fmla="*/ 1166813 h 1471613"/>
                <a:gd name="connsiteX28" fmla="*/ 304800 w 533400"/>
                <a:gd name="connsiteY28" fmla="*/ 1281113 h 1471613"/>
                <a:gd name="connsiteX29" fmla="*/ 319088 w 533400"/>
                <a:gd name="connsiteY29" fmla="*/ 1359694 h 1471613"/>
                <a:gd name="connsiteX30" fmla="*/ 333375 w 533400"/>
                <a:gd name="connsiteY30" fmla="*/ 1390650 h 1471613"/>
                <a:gd name="connsiteX31" fmla="*/ 354807 w 533400"/>
                <a:gd name="connsiteY31" fmla="*/ 1421607 h 1471613"/>
                <a:gd name="connsiteX32" fmla="*/ 371475 w 533400"/>
                <a:gd name="connsiteY32" fmla="*/ 1443038 h 1471613"/>
                <a:gd name="connsiteX33" fmla="*/ 395288 w 533400"/>
                <a:gd name="connsiteY33" fmla="*/ 1462088 h 1471613"/>
                <a:gd name="connsiteX34" fmla="*/ 421482 w 533400"/>
                <a:gd name="connsiteY34" fmla="*/ 1471613 h 1471613"/>
                <a:gd name="connsiteX35" fmla="*/ 452438 w 533400"/>
                <a:gd name="connsiteY35" fmla="*/ 1464469 h 1471613"/>
                <a:gd name="connsiteX36" fmla="*/ 476250 w 533400"/>
                <a:gd name="connsiteY36" fmla="*/ 1440657 h 1471613"/>
                <a:gd name="connsiteX37" fmla="*/ 492919 w 533400"/>
                <a:gd name="connsiteY37" fmla="*/ 1414463 h 1471613"/>
                <a:gd name="connsiteX38" fmla="*/ 509588 w 533400"/>
                <a:gd name="connsiteY38" fmla="*/ 1371600 h 1471613"/>
                <a:gd name="connsiteX39" fmla="*/ 526257 w 533400"/>
                <a:gd name="connsiteY39" fmla="*/ 1302544 h 1471613"/>
                <a:gd name="connsiteX40" fmla="*/ 533400 w 533400"/>
                <a:gd name="connsiteY40" fmla="*/ 1266825 h 1471613"/>
                <a:gd name="connsiteX41" fmla="*/ 533400 w 533400"/>
                <a:gd name="connsiteY41" fmla="*/ 1128713 h 1471613"/>
                <a:gd name="connsiteX42" fmla="*/ 481013 w 533400"/>
                <a:gd name="connsiteY42" fmla="*/ 735807 h 1471613"/>
                <a:gd name="connsiteX43" fmla="*/ 426244 w 533400"/>
                <a:gd name="connsiteY43" fmla="*/ 314325 h 1471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33400" h="1471613">
                  <a:moveTo>
                    <a:pt x="426244" y="314325"/>
                  </a:moveTo>
                  <a:lnTo>
                    <a:pt x="411957" y="219075"/>
                  </a:lnTo>
                  <a:lnTo>
                    <a:pt x="330994" y="107157"/>
                  </a:lnTo>
                  <a:lnTo>
                    <a:pt x="302419" y="92869"/>
                  </a:lnTo>
                  <a:lnTo>
                    <a:pt x="235744" y="66675"/>
                  </a:lnTo>
                  <a:lnTo>
                    <a:pt x="176213" y="47625"/>
                  </a:lnTo>
                  <a:lnTo>
                    <a:pt x="126207" y="30957"/>
                  </a:lnTo>
                  <a:lnTo>
                    <a:pt x="64294" y="16669"/>
                  </a:lnTo>
                  <a:lnTo>
                    <a:pt x="45244" y="9525"/>
                  </a:lnTo>
                  <a:lnTo>
                    <a:pt x="21432" y="0"/>
                  </a:lnTo>
                  <a:lnTo>
                    <a:pt x="2382" y="4763"/>
                  </a:lnTo>
                  <a:lnTo>
                    <a:pt x="0" y="19050"/>
                  </a:lnTo>
                  <a:lnTo>
                    <a:pt x="4763" y="45244"/>
                  </a:lnTo>
                  <a:lnTo>
                    <a:pt x="14288" y="64294"/>
                  </a:lnTo>
                  <a:lnTo>
                    <a:pt x="28575" y="76200"/>
                  </a:lnTo>
                  <a:lnTo>
                    <a:pt x="69057" y="114300"/>
                  </a:lnTo>
                  <a:lnTo>
                    <a:pt x="104775" y="159544"/>
                  </a:lnTo>
                  <a:lnTo>
                    <a:pt x="138113" y="209550"/>
                  </a:lnTo>
                  <a:lnTo>
                    <a:pt x="161925" y="259557"/>
                  </a:lnTo>
                  <a:lnTo>
                    <a:pt x="190500" y="338138"/>
                  </a:lnTo>
                  <a:lnTo>
                    <a:pt x="216694" y="450057"/>
                  </a:lnTo>
                  <a:lnTo>
                    <a:pt x="247650" y="590550"/>
                  </a:lnTo>
                  <a:lnTo>
                    <a:pt x="266700" y="697707"/>
                  </a:lnTo>
                  <a:lnTo>
                    <a:pt x="278607" y="792957"/>
                  </a:lnTo>
                  <a:lnTo>
                    <a:pt x="283369" y="883444"/>
                  </a:lnTo>
                  <a:lnTo>
                    <a:pt x="283369" y="1014413"/>
                  </a:lnTo>
                  <a:cubicBezTo>
                    <a:pt x="284163" y="1037432"/>
                    <a:pt x="284956" y="1060450"/>
                    <a:pt x="285750" y="1083469"/>
                  </a:cubicBezTo>
                  <a:lnTo>
                    <a:pt x="290513" y="1166813"/>
                  </a:lnTo>
                  <a:lnTo>
                    <a:pt x="304800" y="1281113"/>
                  </a:lnTo>
                  <a:lnTo>
                    <a:pt x="319088" y="1359694"/>
                  </a:lnTo>
                  <a:lnTo>
                    <a:pt x="333375" y="1390650"/>
                  </a:lnTo>
                  <a:lnTo>
                    <a:pt x="354807" y="1421607"/>
                  </a:lnTo>
                  <a:lnTo>
                    <a:pt x="371475" y="1443038"/>
                  </a:lnTo>
                  <a:lnTo>
                    <a:pt x="395288" y="1462088"/>
                  </a:lnTo>
                  <a:lnTo>
                    <a:pt x="421482" y="1471613"/>
                  </a:lnTo>
                  <a:lnTo>
                    <a:pt x="452438" y="1464469"/>
                  </a:lnTo>
                  <a:lnTo>
                    <a:pt x="476250" y="1440657"/>
                  </a:lnTo>
                  <a:lnTo>
                    <a:pt x="492919" y="1414463"/>
                  </a:lnTo>
                  <a:lnTo>
                    <a:pt x="509588" y="1371600"/>
                  </a:lnTo>
                  <a:lnTo>
                    <a:pt x="526257" y="1302544"/>
                  </a:lnTo>
                  <a:lnTo>
                    <a:pt x="533400" y="1266825"/>
                  </a:lnTo>
                  <a:lnTo>
                    <a:pt x="533400" y="1128713"/>
                  </a:lnTo>
                  <a:lnTo>
                    <a:pt x="481013" y="735807"/>
                  </a:lnTo>
                  <a:lnTo>
                    <a:pt x="426244" y="314325"/>
                  </a:lnTo>
                  <a:close/>
                </a:path>
              </a:pathLst>
            </a:custGeom>
            <a:solidFill>
              <a:srgbClr val="202B3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19">
              <a:extLst>
                <a:ext uri="{FF2B5EF4-FFF2-40B4-BE49-F238E27FC236}">
                  <a16:creationId xmlns:a16="http://schemas.microsoft.com/office/drawing/2014/main" id="{F5BDB99C-450F-412E-8C71-27FCCE96CCC7}"/>
                </a:ext>
              </a:extLst>
            </p:cNvPr>
            <p:cNvSpPr/>
            <p:nvPr/>
          </p:nvSpPr>
          <p:spPr>
            <a:xfrm>
              <a:off x="2933700" y="2840038"/>
              <a:ext cx="1817688" cy="1371600"/>
            </a:xfrm>
            <a:custGeom>
              <a:avLst/>
              <a:gdLst>
                <a:gd name="connsiteX0" fmla="*/ 528638 w 1816894"/>
                <a:gd name="connsiteY0" fmla="*/ 378619 h 1371600"/>
                <a:gd name="connsiteX1" fmla="*/ 83344 w 1816894"/>
                <a:gd name="connsiteY1" fmla="*/ 461963 h 1371600"/>
                <a:gd name="connsiteX2" fmla="*/ 0 w 1816894"/>
                <a:gd name="connsiteY2" fmla="*/ 328613 h 1371600"/>
                <a:gd name="connsiteX3" fmla="*/ 142875 w 1816894"/>
                <a:gd name="connsiteY3" fmla="*/ 300038 h 1371600"/>
                <a:gd name="connsiteX4" fmla="*/ 340519 w 1816894"/>
                <a:gd name="connsiteY4" fmla="*/ 259557 h 1371600"/>
                <a:gd name="connsiteX5" fmla="*/ 766763 w 1816894"/>
                <a:gd name="connsiteY5" fmla="*/ 178594 h 1371600"/>
                <a:gd name="connsiteX6" fmla="*/ 931069 w 1816894"/>
                <a:gd name="connsiteY6" fmla="*/ 121444 h 1371600"/>
                <a:gd name="connsiteX7" fmla="*/ 1104900 w 1816894"/>
                <a:gd name="connsiteY7" fmla="*/ 97632 h 1371600"/>
                <a:gd name="connsiteX8" fmla="*/ 1200150 w 1816894"/>
                <a:gd name="connsiteY8" fmla="*/ 78582 h 1371600"/>
                <a:gd name="connsiteX9" fmla="*/ 1273969 w 1816894"/>
                <a:gd name="connsiteY9" fmla="*/ 61913 h 1371600"/>
                <a:gd name="connsiteX10" fmla="*/ 1364456 w 1816894"/>
                <a:gd name="connsiteY10" fmla="*/ 35719 h 1371600"/>
                <a:gd name="connsiteX11" fmla="*/ 1414463 w 1816894"/>
                <a:gd name="connsiteY11" fmla="*/ 19050 h 1371600"/>
                <a:gd name="connsiteX12" fmla="*/ 1454944 w 1816894"/>
                <a:gd name="connsiteY12" fmla="*/ 4763 h 1371600"/>
                <a:gd name="connsiteX13" fmla="*/ 1471613 w 1816894"/>
                <a:gd name="connsiteY13" fmla="*/ 0 h 1371600"/>
                <a:gd name="connsiteX14" fmla="*/ 1490663 w 1816894"/>
                <a:gd name="connsiteY14" fmla="*/ 0 h 1371600"/>
                <a:gd name="connsiteX15" fmla="*/ 1500188 w 1816894"/>
                <a:gd name="connsiteY15" fmla="*/ 0 h 1371600"/>
                <a:gd name="connsiteX16" fmla="*/ 1521619 w 1816894"/>
                <a:gd name="connsiteY16" fmla="*/ 2382 h 1371600"/>
                <a:gd name="connsiteX17" fmla="*/ 1535906 w 1816894"/>
                <a:gd name="connsiteY17" fmla="*/ 9525 h 1371600"/>
                <a:gd name="connsiteX18" fmla="*/ 1564481 w 1816894"/>
                <a:gd name="connsiteY18" fmla="*/ 23813 h 1371600"/>
                <a:gd name="connsiteX19" fmla="*/ 1597819 w 1816894"/>
                <a:gd name="connsiteY19" fmla="*/ 42863 h 1371600"/>
                <a:gd name="connsiteX20" fmla="*/ 1624013 w 1816894"/>
                <a:gd name="connsiteY20" fmla="*/ 54769 h 1371600"/>
                <a:gd name="connsiteX21" fmla="*/ 1659731 w 1816894"/>
                <a:gd name="connsiteY21" fmla="*/ 73819 h 1371600"/>
                <a:gd name="connsiteX22" fmla="*/ 1712119 w 1816894"/>
                <a:gd name="connsiteY22" fmla="*/ 102394 h 1371600"/>
                <a:gd name="connsiteX23" fmla="*/ 1759744 w 1816894"/>
                <a:gd name="connsiteY23" fmla="*/ 130969 h 1371600"/>
                <a:gd name="connsiteX24" fmla="*/ 1783556 w 1816894"/>
                <a:gd name="connsiteY24" fmla="*/ 150019 h 1371600"/>
                <a:gd name="connsiteX25" fmla="*/ 1797844 w 1816894"/>
                <a:gd name="connsiteY25" fmla="*/ 164307 h 1371600"/>
                <a:gd name="connsiteX26" fmla="*/ 1804988 w 1816894"/>
                <a:gd name="connsiteY26" fmla="*/ 173832 h 1371600"/>
                <a:gd name="connsiteX27" fmla="*/ 1812131 w 1816894"/>
                <a:gd name="connsiteY27" fmla="*/ 185738 h 1371600"/>
                <a:gd name="connsiteX28" fmla="*/ 1814513 w 1816894"/>
                <a:gd name="connsiteY28" fmla="*/ 192882 h 1371600"/>
                <a:gd name="connsiteX29" fmla="*/ 1816894 w 1816894"/>
                <a:gd name="connsiteY29" fmla="*/ 204788 h 1371600"/>
                <a:gd name="connsiteX30" fmla="*/ 1812131 w 1816894"/>
                <a:gd name="connsiteY30" fmla="*/ 226219 h 1371600"/>
                <a:gd name="connsiteX31" fmla="*/ 1797844 w 1816894"/>
                <a:gd name="connsiteY31" fmla="*/ 330994 h 1371600"/>
                <a:gd name="connsiteX32" fmla="*/ 1781175 w 1816894"/>
                <a:gd name="connsiteY32" fmla="*/ 411957 h 1371600"/>
                <a:gd name="connsiteX33" fmla="*/ 1759744 w 1816894"/>
                <a:gd name="connsiteY33" fmla="*/ 557213 h 1371600"/>
                <a:gd name="connsiteX34" fmla="*/ 1726406 w 1816894"/>
                <a:gd name="connsiteY34" fmla="*/ 719138 h 1371600"/>
                <a:gd name="connsiteX35" fmla="*/ 1690688 w 1816894"/>
                <a:gd name="connsiteY35" fmla="*/ 890588 h 1371600"/>
                <a:gd name="connsiteX36" fmla="*/ 1664494 w 1816894"/>
                <a:gd name="connsiteY36" fmla="*/ 1038225 h 1371600"/>
                <a:gd name="connsiteX37" fmla="*/ 1652588 w 1816894"/>
                <a:gd name="connsiteY37" fmla="*/ 1126332 h 1371600"/>
                <a:gd name="connsiteX38" fmla="*/ 1643063 w 1816894"/>
                <a:gd name="connsiteY38" fmla="*/ 1204913 h 1371600"/>
                <a:gd name="connsiteX39" fmla="*/ 1628775 w 1816894"/>
                <a:gd name="connsiteY39" fmla="*/ 1266825 h 1371600"/>
                <a:gd name="connsiteX40" fmla="*/ 1609725 w 1816894"/>
                <a:gd name="connsiteY40" fmla="*/ 1312069 h 1371600"/>
                <a:gd name="connsiteX41" fmla="*/ 1593056 w 1816894"/>
                <a:gd name="connsiteY41" fmla="*/ 1340644 h 1371600"/>
                <a:gd name="connsiteX42" fmla="*/ 1574006 w 1816894"/>
                <a:gd name="connsiteY42" fmla="*/ 1362075 h 1371600"/>
                <a:gd name="connsiteX43" fmla="*/ 1547813 w 1816894"/>
                <a:gd name="connsiteY43" fmla="*/ 1371600 h 1371600"/>
                <a:gd name="connsiteX44" fmla="*/ 1512094 w 1816894"/>
                <a:gd name="connsiteY44" fmla="*/ 1371600 h 1371600"/>
                <a:gd name="connsiteX45" fmla="*/ 1481138 w 1816894"/>
                <a:gd name="connsiteY45" fmla="*/ 1364457 h 1371600"/>
                <a:gd name="connsiteX46" fmla="*/ 1462088 w 1816894"/>
                <a:gd name="connsiteY46" fmla="*/ 1352550 h 1371600"/>
                <a:gd name="connsiteX47" fmla="*/ 1435894 w 1816894"/>
                <a:gd name="connsiteY47" fmla="*/ 1333500 h 1371600"/>
                <a:gd name="connsiteX48" fmla="*/ 1419225 w 1816894"/>
                <a:gd name="connsiteY48" fmla="*/ 1316832 h 1371600"/>
                <a:gd name="connsiteX49" fmla="*/ 1407319 w 1816894"/>
                <a:gd name="connsiteY49" fmla="*/ 1300163 h 1371600"/>
                <a:gd name="connsiteX50" fmla="*/ 1435894 w 1816894"/>
                <a:gd name="connsiteY50" fmla="*/ 1047750 h 1371600"/>
                <a:gd name="connsiteX51" fmla="*/ 1473994 w 1816894"/>
                <a:gd name="connsiteY51" fmla="*/ 695325 h 1371600"/>
                <a:gd name="connsiteX52" fmla="*/ 1493044 w 1816894"/>
                <a:gd name="connsiteY52" fmla="*/ 585788 h 1371600"/>
                <a:gd name="connsiteX53" fmla="*/ 1502569 w 1816894"/>
                <a:gd name="connsiteY53" fmla="*/ 488157 h 1371600"/>
                <a:gd name="connsiteX54" fmla="*/ 1512094 w 1816894"/>
                <a:gd name="connsiteY54" fmla="*/ 402432 h 1371600"/>
                <a:gd name="connsiteX55" fmla="*/ 1514475 w 1816894"/>
                <a:gd name="connsiteY55" fmla="*/ 333375 h 1371600"/>
                <a:gd name="connsiteX56" fmla="*/ 1516856 w 1816894"/>
                <a:gd name="connsiteY56" fmla="*/ 280988 h 1371600"/>
                <a:gd name="connsiteX57" fmla="*/ 1509713 w 1816894"/>
                <a:gd name="connsiteY57" fmla="*/ 247650 h 1371600"/>
                <a:gd name="connsiteX58" fmla="*/ 1493044 w 1816894"/>
                <a:gd name="connsiteY58" fmla="*/ 230982 h 1371600"/>
                <a:gd name="connsiteX59" fmla="*/ 1459706 w 1816894"/>
                <a:gd name="connsiteY59" fmla="*/ 221457 h 1371600"/>
                <a:gd name="connsiteX60" fmla="*/ 1431131 w 1816894"/>
                <a:gd name="connsiteY60" fmla="*/ 223838 h 1371600"/>
                <a:gd name="connsiteX61" fmla="*/ 1338263 w 1816894"/>
                <a:gd name="connsiteY61" fmla="*/ 238125 h 1371600"/>
                <a:gd name="connsiteX62" fmla="*/ 1073944 w 1816894"/>
                <a:gd name="connsiteY62" fmla="*/ 278607 h 1371600"/>
                <a:gd name="connsiteX63" fmla="*/ 921544 w 1816894"/>
                <a:gd name="connsiteY63" fmla="*/ 302419 h 1371600"/>
                <a:gd name="connsiteX64" fmla="*/ 757238 w 1816894"/>
                <a:gd name="connsiteY64" fmla="*/ 338138 h 1371600"/>
                <a:gd name="connsiteX65" fmla="*/ 528638 w 1816894"/>
                <a:gd name="connsiteY65" fmla="*/ 378619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816894" h="1371600">
                  <a:moveTo>
                    <a:pt x="528638" y="378619"/>
                  </a:moveTo>
                  <a:lnTo>
                    <a:pt x="83344" y="461963"/>
                  </a:lnTo>
                  <a:lnTo>
                    <a:pt x="0" y="328613"/>
                  </a:lnTo>
                  <a:lnTo>
                    <a:pt x="142875" y="300038"/>
                  </a:lnTo>
                  <a:lnTo>
                    <a:pt x="340519" y="259557"/>
                  </a:lnTo>
                  <a:lnTo>
                    <a:pt x="766763" y="178594"/>
                  </a:lnTo>
                  <a:lnTo>
                    <a:pt x="931069" y="121444"/>
                  </a:lnTo>
                  <a:lnTo>
                    <a:pt x="1104900" y="97632"/>
                  </a:lnTo>
                  <a:lnTo>
                    <a:pt x="1200150" y="78582"/>
                  </a:lnTo>
                  <a:lnTo>
                    <a:pt x="1273969" y="61913"/>
                  </a:lnTo>
                  <a:lnTo>
                    <a:pt x="1364456" y="35719"/>
                  </a:lnTo>
                  <a:lnTo>
                    <a:pt x="1414463" y="19050"/>
                  </a:lnTo>
                  <a:lnTo>
                    <a:pt x="1454944" y="4763"/>
                  </a:lnTo>
                  <a:lnTo>
                    <a:pt x="1471613" y="0"/>
                  </a:lnTo>
                  <a:lnTo>
                    <a:pt x="1490663" y="0"/>
                  </a:lnTo>
                  <a:lnTo>
                    <a:pt x="1500188" y="0"/>
                  </a:lnTo>
                  <a:lnTo>
                    <a:pt x="1521619" y="2382"/>
                  </a:lnTo>
                  <a:lnTo>
                    <a:pt x="1535906" y="9525"/>
                  </a:lnTo>
                  <a:lnTo>
                    <a:pt x="1564481" y="23813"/>
                  </a:lnTo>
                  <a:lnTo>
                    <a:pt x="1597819" y="42863"/>
                  </a:lnTo>
                  <a:lnTo>
                    <a:pt x="1624013" y="54769"/>
                  </a:lnTo>
                  <a:lnTo>
                    <a:pt x="1659731" y="73819"/>
                  </a:lnTo>
                  <a:lnTo>
                    <a:pt x="1712119" y="102394"/>
                  </a:lnTo>
                  <a:lnTo>
                    <a:pt x="1759744" y="130969"/>
                  </a:lnTo>
                  <a:lnTo>
                    <a:pt x="1783556" y="150019"/>
                  </a:lnTo>
                  <a:lnTo>
                    <a:pt x="1797844" y="164307"/>
                  </a:lnTo>
                  <a:lnTo>
                    <a:pt x="1804988" y="173832"/>
                  </a:lnTo>
                  <a:lnTo>
                    <a:pt x="1812131" y="185738"/>
                  </a:lnTo>
                  <a:lnTo>
                    <a:pt x="1814513" y="192882"/>
                  </a:lnTo>
                  <a:lnTo>
                    <a:pt x="1816894" y="204788"/>
                  </a:lnTo>
                  <a:lnTo>
                    <a:pt x="1812131" y="226219"/>
                  </a:lnTo>
                  <a:lnTo>
                    <a:pt x="1797844" y="330994"/>
                  </a:lnTo>
                  <a:lnTo>
                    <a:pt x="1781175" y="411957"/>
                  </a:lnTo>
                  <a:lnTo>
                    <a:pt x="1759744" y="557213"/>
                  </a:lnTo>
                  <a:lnTo>
                    <a:pt x="1726406" y="719138"/>
                  </a:lnTo>
                  <a:lnTo>
                    <a:pt x="1690688" y="890588"/>
                  </a:lnTo>
                  <a:lnTo>
                    <a:pt x="1664494" y="1038225"/>
                  </a:lnTo>
                  <a:lnTo>
                    <a:pt x="1652588" y="1126332"/>
                  </a:lnTo>
                  <a:lnTo>
                    <a:pt x="1643063" y="1204913"/>
                  </a:lnTo>
                  <a:lnTo>
                    <a:pt x="1628775" y="1266825"/>
                  </a:lnTo>
                  <a:lnTo>
                    <a:pt x="1609725" y="1312069"/>
                  </a:lnTo>
                  <a:lnTo>
                    <a:pt x="1593056" y="1340644"/>
                  </a:lnTo>
                  <a:lnTo>
                    <a:pt x="1574006" y="1362075"/>
                  </a:lnTo>
                  <a:lnTo>
                    <a:pt x="1547813" y="1371600"/>
                  </a:lnTo>
                  <a:lnTo>
                    <a:pt x="1512094" y="1371600"/>
                  </a:lnTo>
                  <a:lnTo>
                    <a:pt x="1481138" y="1364457"/>
                  </a:lnTo>
                  <a:lnTo>
                    <a:pt x="1462088" y="1352550"/>
                  </a:lnTo>
                  <a:lnTo>
                    <a:pt x="1435894" y="1333500"/>
                  </a:lnTo>
                  <a:lnTo>
                    <a:pt x="1419225" y="1316832"/>
                  </a:lnTo>
                  <a:lnTo>
                    <a:pt x="1407319" y="1300163"/>
                  </a:lnTo>
                  <a:lnTo>
                    <a:pt x="1435894" y="1047750"/>
                  </a:lnTo>
                  <a:lnTo>
                    <a:pt x="1473994" y="695325"/>
                  </a:lnTo>
                  <a:lnTo>
                    <a:pt x="1493044" y="585788"/>
                  </a:lnTo>
                  <a:lnTo>
                    <a:pt x="1502569" y="488157"/>
                  </a:lnTo>
                  <a:lnTo>
                    <a:pt x="1512094" y="402432"/>
                  </a:lnTo>
                  <a:cubicBezTo>
                    <a:pt x="1512888" y="379413"/>
                    <a:pt x="1513681" y="356394"/>
                    <a:pt x="1514475" y="333375"/>
                  </a:cubicBezTo>
                  <a:lnTo>
                    <a:pt x="1516856" y="280988"/>
                  </a:lnTo>
                  <a:lnTo>
                    <a:pt x="1509713" y="247650"/>
                  </a:lnTo>
                  <a:lnTo>
                    <a:pt x="1493044" y="230982"/>
                  </a:lnTo>
                  <a:lnTo>
                    <a:pt x="1459706" y="221457"/>
                  </a:lnTo>
                  <a:lnTo>
                    <a:pt x="1431131" y="223838"/>
                  </a:lnTo>
                  <a:lnTo>
                    <a:pt x="1338263" y="238125"/>
                  </a:lnTo>
                  <a:lnTo>
                    <a:pt x="1073944" y="278607"/>
                  </a:lnTo>
                  <a:lnTo>
                    <a:pt x="921544" y="302419"/>
                  </a:lnTo>
                  <a:lnTo>
                    <a:pt x="757238" y="338138"/>
                  </a:lnTo>
                  <a:lnTo>
                    <a:pt x="528638" y="378619"/>
                  </a:lnTo>
                  <a:close/>
                </a:path>
              </a:pathLst>
            </a:custGeom>
            <a:solidFill>
              <a:srgbClr val="202B3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20">
              <a:extLst>
                <a:ext uri="{FF2B5EF4-FFF2-40B4-BE49-F238E27FC236}">
                  <a16:creationId xmlns:a16="http://schemas.microsoft.com/office/drawing/2014/main" id="{633D7A90-6A9E-469B-8098-AB422CBF3612}"/>
                </a:ext>
              </a:extLst>
            </p:cNvPr>
            <p:cNvSpPr/>
            <p:nvPr/>
          </p:nvSpPr>
          <p:spPr>
            <a:xfrm>
              <a:off x="3074988" y="3395663"/>
              <a:ext cx="1406525" cy="415925"/>
            </a:xfrm>
            <a:custGeom>
              <a:avLst/>
              <a:gdLst>
                <a:gd name="connsiteX0" fmla="*/ 288131 w 1407319"/>
                <a:gd name="connsiteY0" fmla="*/ 204787 h 416718"/>
                <a:gd name="connsiteX1" fmla="*/ 621506 w 1407319"/>
                <a:gd name="connsiteY1" fmla="*/ 138112 h 416718"/>
                <a:gd name="connsiteX2" fmla="*/ 797719 w 1407319"/>
                <a:gd name="connsiteY2" fmla="*/ 102393 h 416718"/>
                <a:gd name="connsiteX3" fmla="*/ 1126331 w 1407319"/>
                <a:gd name="connsiteY3" fmla="*/ 47625 h 416718"/>
                <a:gd name="connsiteX4" fmla="*/ 1407319 w 1407319"/>
                <a:gd name="connsiteY4" fmla="*/ 0 h 416718"/>
                <a:gd name="connsiteX5" fmla="*/ 1381125 w 1407319"/>
                <a:gd name="connsiteY5" fmla="*/ 152400 h 416718"/>
                <a:gd name="connsiteX6" fmla="*/ 1240631 w 1407319"/>
                <a:gd name="connsiteY6" fmla="*/ 180975 h 416718"/>
                <a:gd name="connsiteX7" fmla="*/ 1007269 w 1407319"/>
                <a:gd name="connsiteY7" fmla="*/ 221456 h 416718"/>
                <a:gd name="connsiteX8" fmla="*/ 790575 w 1407319"/>
                <a:gd name="connsiteY8" fmla="*/ 259556 h 416718"/>
                <a:gd name="connsiteX9" fmla="*/ 464344 w 1407319"/>
                <a:gd name="connsiteY9" fmla="*/ 326231 h 416718"/>
                <a:gd name="connsiteX10" fmla="*/ 107156 w 1407319"/>
                <a:gd name="connsiteY10" fmla="*/ 400050 h 416718"/>
                <a:gd name="connsiteX11" fmla="*/ 16669 w 1407319"/>
                <a:gd name="connsiteY11" fmla="*/ 416718 h 416718"/>
                <a:gd name="connsiteX12" fmla="*/ 0 w 1407319"/>
                <a:gd name="connsiteY12" fmla="*/ 259556 h 416718"/>
                <a:gd name="connsiteX13" fmla="*/ 288131 w 1407319"/>
                <a:gd name="connsiteY13" fmla="*/ 204787 h 41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7319" h="416718">
                  <a:moveTo>
                    <a:pt x="288131" y="204787"/>
                  </a:moveTo>
                  <a:lnTo>
                    <a:pt x="621506" y="138112"/>
                  </a:lnTo>
                  <a:lnTo>
                    <a:pt x="797719" y="102393"/>
                  </a:lnTo>
                  <a:lnTo>
                    <a:pt x="1126331" y="47625"/>
                  </a:lnTo>
                  <a:lnTo>
                    <a:pt x="1407319" y="0"/>
                  </a:lnTo>
                  <a:lnTo>
                    <a:pt x="1381125" y="152400"/>
                  </a:lnTo>
                  <a:lnTo>
                    <a:pt x="1240631" y="180975"/>
                  </a:lnTo>
                  <a:lnTo>
                    <a:pt x="1007269" y="221456"/>
                  </a:lnTo>
                  <a:lnTo>
                    <a:pt x="790575" y="259556"/>
                  </a:lnTo>
                  <a:lnTo>
                    <a:pt x="464344" y="326231"/>
                  </a:lnTo>
                  <a:lnTo>
                    <a:pt x="107156" y="400050"/>
                  </a:lnTo>
                  <a:lnTo>
                    <a:pt x="16669" y="416718"/>
                  </a:lnTo>
                  <a:lnTo>
                    <a:pt x="0" y="259556"/>
                  </a:lnTo>
                  <a:lnTo>
                    <a:pt x="288131" y="204787"/>
                  </a:lnTo>
                  <a:close/>
                </a:path>
              </a:pathLst>
            </a:custGeom>
            <a:solidFill>
              <a:srgbClr val="202B3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21">
              <a:extLst>
                <a:ext uri="{FF2B5EF4-FFF2-40B4-BE49-F238E27FC236}">
                  <a16:creationId xmlns:a16="http://schemas.microsoft.com/office/drawing/2014/main" id="{B3282ECD-03E8-4BF7-AF42-E71DCCE8B965}"/>
                </a:ext>
              </a:extLst>
            </p:cNvPr>
            <p:cNvSpPr/>
            <p:nvPr/>
          </p:nvSpPr>
          <p:spPr>
            <a:xfrm>
              <a:off x="3141663" y="3952875"/>
              <a:ext cx="1285875" cy="395288"/>
            </a:xfrm>
            <a:custGeom>
              <a:avLst/>
              <a:gdLst>
                <a:gd name="connsiteX0" fmla="*/ 276225 w 1285875"/>
                <a:gd name="connsiteY0" fmla="*/ 178594 h 395288"/>
                <a:gd name="connsiteX1" fmla="*/ 554831 w 1285875"/>
                <a:gd name="connsiteY1" fmla="*/ 140494 h 395288"/>
                <a:gd name="connsiteX2" fmla="*/ 723900 w 1285875"/>
                <a:gd name="connsiteY2" fmla="*/ 78581 h 395288"/>
                <a:gd name="connsiteX3" fmla="*/ 1285875 w 1285875"/>
                <a:gd name="connsiteY3" fmla="*/ 0 h 395288"/>
                <a:gd name="connsiteX4" fmla="*/ 1243012 w 1285875"/>
                <a:gd name="connsiteY4" fmla="*/ 180975 h 395288"/>
                <a:gd name="connsiteX5" fmla="*/ 969169 w 1285875"/>
                <a:gd name="connsiteY5" fmla="*/ 221456 h 395288"/>
                <a:gd name="connsiteX6" fmla="*/ 723900 w 1285875"/>
                <a:gd name="connsiteY6" fmla="*/ 259556 h 395288"/>
                <a:gd name="connsiteX7" fmla="*/ 554831 w 1285875"/>
                <a:gd name="connsiteY7" fmla="*/ 295275 h 395288"/>
                <a:gd name="connsiteX8" fmla="*/ 314325 w 1285875"/>
                <a:gd name="connsiteY8" fmla="*/ 338138 h 395288"/>
                <a:gd name="connsiteX9" fmla="*/ 0 w 1285875"/>
                <a:gd name="connsiteY9" fmla="*/ 395288 h 395288"/>
                <a:gd name="connsiteX10" fmla="*/ 0 w 1285875"/>
                <a:gd name="connsiteY10" fmla="*/ 211931 h 395288"/>
                <a:gd name="connsiteX11" fmla="*/ 276225 w 1285875"/>
                <a:gd name="connsiteY11" fmla="*/ 178594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5875" h="395288">
                  <a:moveTo>
                    <a:pt x="276225" y="178594"/>
                  </a:moveTo>
                  <a:lnTo>
                    <a:pt x="554831" y="140494"/>
                  </a:lnTo>
                  <a:lnTo>
                    <a:pt x="723900" y="78581"/>
                  </a:lnTo>
                  <a:lnTo>
                    <a:pt x="1285875" y="0"/>
                  </a:lnTo>
                  <a:lnTo>
                    <a:pt x="1243012" y="180975"/>
                  </a:lnTo>
                  <a:lnTo>
                    <a:pt x="969169" y="221456"/>
                  </a:lnTo>
                  <a:lnTo>
                    <a:pt x="723900" y="259556"/>
                  </a:lnTo>
                  <a:lnTo>
                    <a:pt x="554831" y="295275"/>
                  </a:lnTo>
                  <a:lnTo>
                    <a:pt x="314325" y="338138"/>
                  </a:lnTo>
                  <a:lnTo>
                    <a:pt x="0" y="395288"/>
                  </a:lnTo>
                  <a:lnTo>
                    <a:pt x="0" y="211931"/>
                  </a:lnTo>
                  <a:lnTo>
                    <a:pt x="276225" y="178594"/>
                  </a:lnTo>
                  <a:close/>
                </a:path>
              </a:pathLst>
            </a:custGeom>
            <a:solidFill>
              <a:srgbClr val="202B3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22">
              <a:extLst>
                <a:ext uri="{FF2B5EF4-FFF2-40B4-BE49-F238E27FC236}">
                  <a16:creationId xmlns:a16="http://schemas.microsoft.com/office/drawing/2014/main" id="{9E425EE7-3FF4-4058-AD2F-00AC23BC8D2C}"/>
                </a:ext>
              </a:extLst>
            </p:cNvPr>
            <p:cNvSpPr/>
            <p:nvPr/>
          </p:nvSpPr>
          <p:spPr>
            <a:xfrm>
              <a:off x="2579688" y="4567238"/>
              <a:ext cx="2139950" cy="600075"/>
            </a:xfrm>
            <a:custGeom>
              <a:avLst/>
              <a:gdLst>
                <a:gd name="connsiteX0" fmla="*/ 783431 w 2140744"/>
                <a:gd name="connsiteY0" fmla="*/ 266700 h 600075"/>
                <a:gd name="connsiteX1" fmla="*/ 1121569 w 2140744"/>
                <a:gd name="connsiteY1" fmla="*/ 166687 h 600075"/>
                <a:gd name="connsiteX2" fmla="*/ 1288256 w 2140744"/>
                <a:gd name="connsiteY2" fmla="*/ 135731 h 600075"/>
                <a:gd name="connsiteX3" fmla="*/ 1485900 w 2140744"/>
                <a:gd name="connsiteY3" fmla="*/ 97631 h 600075"/>
                <a:gd name="connsiteX4" fmla="*/ 1707356 w 2140744"/>
                <a:gd name="connsiteY4" fmla="*/ 42862 h 600075"/>
                <a:gd name="connsiteX5" fmla="*/ 1843087 w 2140744"/>
                <a:gd name="connsiteY5" fmla="*/ 0 h 600075"/>
                <a:gd name="connsiteX6" fmla="*/ 1874044 w 2140744"/>
                <a:gd name="connsiteY6" fmla="*/ 0 h 600075"/>
                <a:gd name="connsiteX7" fmla="*/ 1914525 w 2140744"/>
                <a:gd name="connsiteY7" fmla="*/ 2381 h 600075"/>
                <a:gd name="connsiteX8" fmla="*/ 1971675 w 2140744"/>
                <a:gd name="connsiteY8" fmla="*/ 14287 h 600075"/>
                <a:gd name="connsiteX9" fmla="*/ 2009775 w 2140744"/>
                <a:gd name="connsiteY9" fmla="*/ 28575 h 600075"/>
                <a:gd name="connsiteX10" fmla="*/ 2043112 w 2140744"/>
                <a:gd name="connsiteY10" fmla="*/ 45243 h 600075"/>
                <a:gd name="connsiteX11" fmla="*/ 2066925 w 2140744"/>
                <a:gd name="connsiteY11" fmla="*/ 59531 h 600075"/>
                <a:gd name="connsiteX12" fmla="*/ 2097881 w 2140744"/>
                <a:gd name="connsiteY12" fmla="*/ 85725 h 600075"/>
                <a:gd name="connsiteX13" fmla="*/ 2124075 w 2140744"/>
                <a:gd name="connsiteY13" fmla="*/ 111918 h 600075"/>
                <a:gd name="connsiteX14" fmla="*/ 2135981 w 2140744"/>
                <a:gd name="connsiteY14" fmla="*/ 128587 h 600075"/>
                <a:gd name="connsiteX15" fmla="*/ 2140744 w 2140744"/>
                <a:gd name="connsiteY15" fmla="*/ 147637 h 600075"/>
                <a:gd name="connsiteX16" fmla="*/ 2135981 w 2140744"/>
                <a:gd name="connsiteY16" fmla="*/ 173831 h 600075"/>
                <a:gd name="connsiteX17" fmla="*/ 2121694 w 2140744"/>
                <a:gd name="connsiteY17" fmla="*/ 190500 h 600075"/>
                <a:gd name="connsiteX18" fmla="*/ 2081212 w 2140744"/>
                <a:gd name="connsiteY18" fmla="*/ 211931 h 600075"/>
                <a:gd name="connsiteX19" fmla="*/ 2050256 w 2140744"/>
                <a:gd name="connsiteY19" fmla="*/ 221456 h 600075"/>
                <a:gd name="connsiteX20" fmla="*/ 2000250 w 2140744"/>
                <a:gd name="connsiteY20" fmla="*/ 223837 h 600075"/>
                <a:gd name="connsiteX21" fmla="*/ 1843087 w 2140744"/>
                <a:gd name="connsiteY21" fmla="*/ 230981 h 600075"/>
                <a:gd name="connsiteX22" fmla="*/ 1664494 w 2140744"/>
                <a:gd name="connsiteY22" fmla="*/ 247650 h 600075"/>
                <a:gd name="connsiteX23" fmla="*/ 1507331 w 2140744"/>
                <a:gd name="connsiteY23" fmla="*/ 269081 h 600075"/>
                <a:gd name="connsiteX24" fmla="*/ 1390650 w 2140744"/>
                <a:gd name="connsiteY24" fmla="*/ 290512 h 600075"/>
                <a:gd name="connsiteX25" fmla="*/ 1283494 w 2140744"/>
                <a:gd name="connsiteY25" fmla="*/ 316706 h 600075"/>
                <a:gd name="connsiteX26" fmla="*/ 1073944 w 2140744"/>
                <a:gd name="connsiteY26" fmla="*/ 359568 h 600075"/>
                <a:gd name="connsiteX27" fmla="*/ 847725 w 2140744"/>
                <a:gd name="connsiteY27" fmla="*/ 433387 h 600075"/>
                <a:gd name="connsiteX28" fmla="*/ 640556 w 2140744"/>
                <a:gd name="connsiteY28" fmla="*/ 511968 h 600075"/>
                <a:gd name="connsiteX29" fmla="*/ 523875 w 2140744"/>
                <a:gd name="connsiteY29" fmla="*/ 557212 h 600075"/>
                <a:gd name="connsiteX30" fmla="*/ 442912 w 2140744"/>
                <a:gd name="connsiteY30" fmla="*/ 585787 h 600075"/>
                <a:gd name="connsiteX31" fmla="*/ 397669 w 2140744"/>
                <a:gd name="connsiteY31" fmla="*/ 597693 h 600075"/>
                <a:gd name="connsiteX32" fmla="*/ 376237 w 2140744"/>
                <a:gd name="connsiteY32" fmla="*/ 600075 h 600075"/>
                <a:gd name="connsiteX33" fmla="*/ 338137 w 2140744"/>
                <a:gd name="connsiteY33" fmla="*/ 600075 h 600075"/>
                <a:gd name="connsiteX34" fmla="*/ 311944 w 2140744"/>
                <a:gd name="connsiteY34" fmla="*/ 595312 h 600075"/>
                <a:gd name="connsiteX35" fmla="*/ 266700 w 2140744"/>
                <a:gd name="connsiteY35" fmla="*/ 585787 h 600075"/>
                <a:gd name="connsiteX36" fmla="*/ 190500 w 2140744"/>
                <a:gd name="connsiteY36" fmla="*/ 557212 h 600075"/>
                <a:gd name="connsiteX37" fmla="*/ 121444 w 2140744"/>
                <a:gd name="connsiteY37" fmla="*/ 519112 h 600075"/>
                <a:gd name="connsiteX38" fmla="*/ 88106 w 2140744"/>
                <a:gd name="connsiteY38" fmla="*/ 497681 h 600075"/>
                <a:gd name="connsiteX39" fmla="*/ 52387 w 2140744"/>
                <a:gd name="connsiteY39" fmla="*/ 466725 h 600075"/>
                <a:gd name="connsiteX40" fmla="*/ 26194 w 2140744"/>
                <a:gd name="connsiteY40" fmla="*/ 440531 h 600075"/>
                <a:gd name="connsiteX41" fmla="*/ 14287 w 2140744"/>
                <a:gd name="connsiteY41" fmla="*/ 423862 h 600075"/>
                <a:gd name="connsiteX42" fmla="*/ 7144 w 2140744"/>
                <a:gd name="connsiteY42" fmla="*/ 411956 h 600075"/>
                <a:gd name="connsiteX43" fmla="*/ 0 w 2140744"/>
                <a:gd name="connsiteY43" fmla="*/ 390525 h 600075"/>
                <a:gd name="connsiteX44" fmla="*/ 4762 w 2140744"/>
                <a:gd name="connsiteY44" fmla="*/ 378618 h 600075"/>
                <a:gd name="connsiteX45" fmla="*/ 23812 w 2140744"/>
                <a:gd name="connsiteY45" fmla="*/ 373856 h 600075"/>
                <a:gd name="connsiteX46" fmla="*/ 47625 w 2140744"/>
                <a:gd name="connsiteY46" fmla="*/ 373856 h 600075"/>
                <a:gd name="connsiteX47" fmla="*/ 71437 w 2140744"/>
                <a:gd name="connsiteY47" fmla="*/ 376237 h 600075"/>
                <a:gd name="connsiteX48" fmla="*/ 107156 w 2140744"/>
                <a:gd name="connsiteY48" fmla="*/ 381000 h 600075"/>
                <a:gd name="connsiteX49" fmla="*/ 140494 w 2140744"/>
                <a:gd name="connsiteY49" fmla="*/ 390525 h 600075"/>
                <a:gd name="connsiteX50" fmla="*/ 197644 w 2140744"/>
                <a:gd name="connsiteY50" fmla="*/ 395287 h 600075"/>
                <a:gd name="connsiteX51" fmla="*/ 269081 w 2140744"/>
                <a:gd name="connsiteY51" fmla="*/ 395287 h 600075"/>
                <a:gd name="connsiteX52" fmla="*/ 350044 w 2140744"/>
                <a:gd name="connsiteY52" fmla="*/ 385762 h 600075"/>
                <a:gd name="connsiteX53" fmla="*/ 466725 w 2140744"/>
                <a:gd name="connsiteY53" fmla="*/ 359568 h 600075"/>
                <a:gd name="connsiteX54" fmla="*/ 783431 w 2140744"/>
                <a:gd name="connsiteY54" fmla="*/ 266700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40744" h="600075">
                  <a:moveTo>
                    <a:pt x="783431" y="266700"/>
                  </a:moveTo>
                  <a:lnTo>
                    <a:pt x="1121569" y="166687"/>
                  </a:lnTo>
                  <a:lnTo>
                    <a:pt x="1288256" y="135731"/>
                  </a:lnTo>
                  <a:lnTo>
                    <a:pt x="1485900" y="97631"/>
                  </a:lnTo>
                  <a:lnTo>
                    <a:pt x="1707356" y="42862"/>
                  </a:lnTo>
                  <a:lnTo>
                    <a:pt x="1843087" y="0"/>
                  </a:lnTo>
                  <a:lnTo>
                    <a:pt x="1874044" y="0"/>
                  </a:lnTo>
                  <a:lnTo>
                    <a:pt x="1914525" y="2381"/>
                  </a:lnTo>
                  <a:lnTo>
                    <a:pt x="1971675" y="14287"/>
                  </a:lnTo>
                  <a:lnTo>
                    <a:pt x="2009775" y="28575"/>
                  </a:lnTo>
                  <a:lnTo>
                    <a:pt x="2043112" y="45243"/>
                  </a:lnTo>
                  <a:lnTo>
                    <a:pt x="2066925" y="59531"/>
                  </a:lnTo>
                  <a:lnTo>
                    <a:pt x="2097881" y="85725"/>
                  </a:lnTo>
                  <a:lnTo>
                    <a:pt x="2124075" y="111918"/>
                  </a:lnTo>
                  <a:lnTo>
                    <a:pt x="2135981" y="128587"/>
                  </a:lnTo>
                  <a:lnTo>
                    <a:pt x="2140744" y="147637"/>
                  </a:lnTo>
                  <a:lnTo>
                    <a:pt x="2135981" y="173831"/>
                  </a:lnTo>
                  <a:lnTo>
                    <a:pt x="2121694" y="190500"/>
                  </a:lnTo>
                  <a:lnTo>
                    <a:pt x="2081212" y="211931"/>
                  </a:lnTo>
                  <a:lnTo>
                    <a:pt x="2050256" y="221456"/>
                  </a:lnTo>
                  <a:lnTo>
                    <a:pt x="2000250" y="223837"/>
                  </a:lnTo>
                  <a:lnTo>
                    <a:pt x="1843087" y="230981"/>
                  </a:lnTo>
                  <a:lnTo>
                    <a:pt x="1664494" y="247650"/>
                  </a:lnTo>
                  <a:lnTo>
                    <a:pt x="1507331" y="269081"/>
                  </a:lnTo>
                  <a:lnTo>
                    <a:pt x="1390650" y="290512"/>
                  </a:lnTo>
                  <a:lnTo>
                    <a:pt x="1283494" y="316706"/>
                  </a:lnTo>
                  <a:lnTo>
                    <a:pt x="1073944" y="359568"/>
                  </a:lnTo>
                  <a:lnTo>
                    <a:pt x="847725" y="433387"/>
                  </a:lnTo>
                  <a:lnTo>
                    <a:pt x="640556" y="511968"/>
                  </a:lnTo>
                  <a:lnTo>
                    <a:pt x="523875" y="557212"/>
                  </a:lnTo>
                  <a:lnTo>
                    <a:pt x="442912" y="585787"/>
                  </a:lnTo>
                  <a:lnTo>
                    <a:pt x="397669" y="597693"/>
                  </a:lnTo>
                  <a:lnTo>
                    <a:pt x="376237" y="600075"/>
                  </a:lnTo>
                  <a:lnTo>
                    <a:pt x="338137" y="600075"/>
                  </a:lnTo>
                  <a:lnTo>
                    <a:pt x="311944" y="595312"/>
                  </a:lnTo>
                  <a:lnTo>
                    <a:pt x="266700" y="585787"/>
                  </a:lnTo>
                  <a:lnTo>
                    <a:pt x="190500" y="557212"/>
                  </a:lnTo>
                  <a:lnTo>
                    <a:pt x="121444" y="519112"/>
                  </a:lnTo>
                  <a:lnTo>
                    <a:pt x="88106" y="497681"/>
                  </a:lnTo>
                  <a:lnTo>
                    <a:pt x="52387" y="466725"/>
                  </a:lnTo>
                  <a:lnTo>
                    <a:pt x="26194" y="440531"/>
                  </a:lnTo>
                  <a:lnTo>
                    <a:pt x="14287" y="423862"/>
                  </a:lnTo>
                  <a:lnTo>
                    <a:pt x="7144" y="411956"/>
                  </a:lnTo>
                  <a:lnTo>
                    <a:pt x="0" y="390525"/>
                  </a:lnTo>
                  <a:lnTo>
                    <a:pt x="4762" y="378618"/>
                  </a:lnTo>
                  <a:lnTo>
                    <a:pt x="23812" y="373856"/>
                  </a:lnTo>
                  <a:lnTo>
                    <a:pt x="47625" y="373856"/>
                  </a:lnTo>
                  <a:lnTo>
                    <a:pt x="71437" y="376237"/>
                  </a:lnTo>
                  <a:lnTo>
                    <a:pt x="107156" y="381000"/>
                  </a:lnTo>
                  <a:lnTo>
                    <a:pt x="140494" y="390525"/>
                  </a:lnTo>
                  <a:lnTo>
                    <a:pt x="197644" y="395287"/>
                  </a:lnTo>
                  <a:lnTo>
                    <a:pt x="269081" y="395287"/>
                  </a:lnTo>
                  <a:lnTo>
                    <a:pt x="350044" y="385762"/>
                  </a:lnTo>
                  <a:lnTo>
                    <a:pt x="466725" y="359568"/>
                  </a:lnTo>
                  <a:lnTo>
                    <a:pt x="783431" y="266700"/>
                  </a:lnTo>
                  <a:close/>
                </a:path>
              </a:pathLst>
            </a:custGeom>
            <a:solidFill>
              <a:srgbClr val="202B3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33">
              <a:extLst>
                <a:ext uri="{FF2B5EF4-FFF2-40B4-BE49-F238E27FC236}">
                  <a16:creationId xmlns:a16="http://schemas.microsoft.com/office/drawing/2014/main" id="{1ADF9D81-D0E0-48B8-BDCD-8A3AABA687CB}"/>
                </a:ext>
              </a:extLst>
            </p:cNvPr>
            <p:cNvSpPr/>
            <p:nvPr/>
          </p:nvSpPr>
          <p:spPr>
            <a:xfrm rot="16200000">
              <a:off x="1523207" y="3618706"/>
              <a:ext cx="4395788" cy="473075"/>
            </a:xfrm>
            <a:custGeom>
              <a:avLst/>
              <a:gdLst>
                <a:gd name="connsiteX0" fmla="*/ 2072405 w 4395475"/>
                <a:gd name="connsiteY0" fmla="*/ 187117 h 473088"/>
                <a:gd name="connsiteX1" fmla="*/ 3488136 w 4395475"/>
                <a:gd name="connsiteY1" fmla="*/ 187117 h 473088"/>
                <a:gd name="connsiteX2" fmla="*/ 3968284 w 4395475"/>
                <a:gd name="connsiteY2" fmla="*/ 180056 h 473088"/>
                <a:gd name="connsiteX3" fmla="*/ 4042425 w 4395475"/>
                <a:gd name="connsiteY3" fmla="*/ 172995 h 473088"/>
                <a:gd name="connsiteX4" fmla="*/ 4113035 w 4395475"/>
                <a:gd name="connsiteY4" fmla="*/ 165934 h 473088"/>
                <a:gd name="connsiteX5" fmla="*/ 4158932 w 4395475"/>
                <a:gd name="connsiteY5" fmla="*/ 158873 h 473088"/>
                <a:gd name="connsiteX6" fmla="*/ 4233072 w 4395475"/>
                <a:gd name="connsiteY6" fmla="*/ 116507 h 473088"/>
                <a:gd name="connsiteX7" fmla="*/ 4271908 w 4395475"/>
                <a:gd name="connsiteY7" fmla="*/ 88263 h 473088"/>
                <a:gd name="connsiteX8" fmla="*/ 4300152 w 4395475"/>
                <a:gd name="connsiteY8" fmla="*/ 63549 h 473088"/>
                <a:gd name="connsiteX9" fmla="*/ 4324865 w 4395475"/>
                <a:gd name="connsiteY9" fmla="*/ 35305 h 473088"/>
                <a:gd name="connsiteX10" fmla="*/ 4342518 w 4395475"/>
                <a:gd name="connsiteY10" fmla="*/ 14122 h 473088"/>
                <a:gd name="connsiteX11" fmla="*/ 4360170 w 4395475"/>
                <a:gd name="connsiteY11" fmla="*/ 0 h 473088"/>
                <a:gd name="connsiteX12" fmla="*/ 4381353 w 4395475"/>
                <a:gd name="connsiteY12" fmla="*/ 0 h 473088"/>
                <a:gd name="connsiteX13" fmla="*/ 4391945 w 4395475"/>
                <a:gd name="connsiteY13" fmla="*/ 10592 h 473088"/>
                <a:gd name="connsiteX14" fmla="*/ 4395475 w 4395475"/>
                <a:gd name="connsiteY14" fmla="*/ 28244 h 473088"/>
                <a:gd name="connsiteX15" fmla="*/ 4395475 w 4395475"/>
                <a:gd name="connsiteY15" fmla="*/ 56488 h 473088"/>
                <a:gd name="connsiteX16" fmla="*/ 4388414 w 4395475"/>
                <a:gd name="connsiteY16" fmla="*/ 102385 h 473088"/>
                <a:gd name="connsiteX17" fmla="*/ 4363701 w 4395475"/>
                <a:gd name="connsiteY17" fmla="*/ 169465 h 473088"/>
                <a:gd name="connsiteX18" fmla="*/ 4314274 w 4395475"/>
                <a:gd name="connsiteY18" fmla="*/ 264788 h 473088"/>
                <a:gd name="connsiteX19" fmla="*/ 4257786 w 4395475"/>
                <a:gd name="connsiteY19" fmla="*/ 345990 h 473088"/>
                <a:gd name="connsiteX20" fmla="*/ 4215420 w 4395475"/>
                <a:gd name="connsiteY20" fmla="*/ 395417 h 473088"/>
                <a:gd name="connsiteX21" fmla="*/ 4151871 w 4395475"/>
                <a:gd name="connsiteY21" fmla="*/ 451905 h 473088"/>
                <a:gd name="connsiteX22" fmla="*/ 4134218 w 4395475"/>
                <a:gd name="connsiteY22" fmla="*/ 466027 h 473088"/>
                <a:gd name="connsiteX23" fmla="*/ 4105974 w 4395475"/>
                <a:gd name="connsiteY23" fmla="*/ 473088 h 473088"/>
                <a:gd name="connsiteX24" fmla="*/ 4056547 w 4395475"/>
                <a:gd name="connsiteY24" fmla="*/ 469557 h 473088"/>
                <a:gd name="connsiteX25" fmla="*/ 4014181 w 4395475"/>
                <a:gd name="connsiteY25" fmla="*/ 458966 h 473088"/>
                <a:gd name="connsiteX26" fmla="*/ 3978876 w 4395475"/>
                <a:gd name="connsiteY26" fmla="*/ 441313 h 473088"/>
                <a:gd name="connsiteX27" fmla="*/ 3961223 w 4395475"/>
                <a:gd name="connsiteY27" fmla="*/ 430722 h 473088"/>
                <a:gd name="connsiteX28" fmla="*/ 3876491 w 4395475"/>
                <a:gd name="connsiteY28" fmla="*/ 416600 h 473088"/>
                <a:gd name="connsiteX29" fmla="*/ 3678783 w 4395475"/>
                <a:gd name="connsiteY29" fmla="*/ 406008 h 473088"/>
                <a:gd name="connsiteX30" fmla="*/ 3071537 w 4395475"/>
                <a:gd name="connsiteY30" fmla="*/ 409539 h 473088"/>
                <a:gd name="connsiteX31" fmla="*/ 766119 w 4395475"/>
                <a:gd name="connsiteY31" fmla="*/ 406008 h 473088"/>
                <a:gd name="connsiteX32" fmla="*/ 434252 w 4395475"/>
                <a:gd name="connsiteY32" fmla="*/ 409539 h 473088"/>
                <a:gd name="connsiteX33" fmla="*/ 275379 w 4395475"/>
                <a:gd name="connsiteY33" fmla="*/ 406008 h 473088"/>
                <a:gd name="connsiteX34" fmla="*/ 236544 w 4395475"/>
                <a:gd name="connsiteY34" fmla="*/ 406008 h 473088"/>
                <a:gd name="connsiteX35" fmla="*/ 144751 w 4395475"/>
                <a:gd name="connsiteY35" fmla="*/ 384825 h 473088"/>
                <a:gd name="connsiteX36" fmla="*/ 98854 w 4395475"/>
                <a:gd name="connsiteY36" fmla="*/ 370703 h 473088"/>
                <a:gd name="connsiteX37" fmla="*/ 38836 w 4395475"/>
                <a:gd name="connsiteY37" fmla="*/ 345990 h 473088"/>
                <a:gd name="connsiteX38" fmla="*/ 14122 w 4395475"/>
                <a:gd name="connsiteY38" fmla="*/ 328337 h 473088"/>
                <a:gd name="connsiteX39" fmla="*/ 3531 w 4395475"/>
                <a:gd name="connsiteY39" fmla="*/ 314215 h 473088"/>
                <a:gd name="connsiteX40" fmla="*/ 0 w 4395475"/>
                <a:gd name="connsiteY40" fmla="*/ 303624 h 473088"/>
                <a:gd name="connsiteX41" fmla="*/ 3531 w 4395475"/>
                <a:gd name="connsiteY41" fmla="*/ 278910 h 473088"/>
                <a:gd name="connsiteX42" fmla="*/ 14122 w 4395475"/>
                <a:gd name="connsiteY42" fmla="*/ 264788 h 473088"/>
                <a:gd name="connsiteX43" fmla="*/ 45897 w 4395475"/>
                <a:gd name="connsiteY43" fmla="*/ 236544 h 473088"/>
                <a:gd name="connsiteX44" fmla="*/ 77671 w 4395475"/>
                <a:gd name="connsiteY44" fmla="*/ 218892 h 473088"/>
                <a:gd name="connsiteX45" fmla="*/ 137690 w 4395475"/>
                <a:gd name="connsiteY45" fmla="*/ 187117 h 473088"/>
                <a:gd name="connsiteX46" fmla="*/ 201239 w 4395475"/>
                <a:gd name="connsiteY46" fmla="*/ 165934 h 473088"/>
                <a:gd name="connsiteX47" fmla="*/ 289501 w 4395475"/>
                <a:gd name="connsiteY47" fmla="*/ 144751 h 473088"/>
                <a:gd name="connsiteX48" fmla="*/ 370703 w 4395475"/>
                <a:gd name="connsiteY48" fmla="*/ 137690 h 473088"/>
                <a:gd name="connsiteX49" fmla="*/ 427191 w 4395475"/>
                <a:gd name="connsiteY49" fmla="*/ 158873 h 473088"/>
                <a:gd name="connsiteX50" fmla="*/ 501332 w 4395475"/>
                <a:gd name="connsiteY50" fmla="*/ 172995 h 473088"/>
                <a:gd name="connsiteX51" fmla="*/ 642552 w 4395475"/>
                <a:gd name="connsiteY51" fmla="*/ 187117 h 473088"/>
                <a:gd name="connsiteX52" fmla="*/ 864973 w 4395475"/>
                <a:gd name="connsiteY52" fmla="*/ 187117 h 473088"/>
                <a:gd name="connsiteX53" fmla="*/ 2072405 w 4395475"/>
                <a:gd name="connsiteY53" fmla="*/ 187117 h 47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395475" h="473088">
                  <a:moveTo>
                    <a:pt x="2072405" y="187117"/>
                  </a:moveTo>
                  <a:lnTo>
                    <a:pt x="3488136" y="187117"/>
                  </a:lnTo>
                  <a:lnTo>
                    <a:pt x="3968284" y="180056"/>
                  </a:lnTo>
                  <a:lnTo>
                    <a:pt x="4042425" y="172995"/>
                  </a:lnTo>
                  <a:lnTo>
                    <a:pt x="4113035" y="165934"/>
                  </a:lnTo>
                  <a:lnTo>
                    <a:pt x="4158932" y="158873"/>
                  </a:lnTo>
                  <a:lnTo>
                    <a:pt x="4233072" y="116507"/>
                  </a:lnTo>
                  <a:lnTo>
                    <a:pt x="4271908" y="88263"/>
                  </a:lnTo>
                  <a:lnTo>
                    <a:pt x="4300152" y="63549"/>
                  </a:lnTo>
                  <a:lnTo>
                    <a:pt x="4324865" y="35305"/>
                  </a:lnTo>
                  <a:lnTo>
                    <a:pt x="4342518" y="14122"/>
                  </a:lnTo>
                  <a:lnTo>
                    <a:pt x="4360170" y="0"/>
                  </a:lnTo>
                  <a:lnTo>
                    <a:pt x="4381353" y="0"/>
                  </a:lnTo>
                  <a:lnTo>
                    <a:pt x="4391945" y="10592"/>
                  </a:lnTo>
                  <a:lnTo>
                    <a:pt x="4395475" y="28244"/>
                  </a:lnTo>
                  <a:lnTo>
                    <a:pt x="4395475" y="56488"/>
                  </a:lnTo>
                  <a:lnTo>
                    <a:pt x="4388414" y="102385"/>
                  </a:lnTo>
                  <a:lnTo>
                    <a:pt x="4363701" y="169465"/>
                  </a:lnTo>
                  <a:lnTo>
                    <a:pt x="4314274" y="264788"/>
                  </a:lnTo>
                  <a:lnTo>
                    <a:pt x="4257786" y="345990"/>
                  </a:lnTo>
                  <a:lnTo>
                    <a:pt x="4215420" y="395417"/>
                  </a:lnTo>
                  <a:lnTo>
                    <a:pt x="4151871" y="451905"/>
                  </a:lnTo>
                  <a:lnTo>
                    <a:pt x="4134218" y="466027"/>
                  </a:lnTo>
                  <a:lnTo>
                    <a:pt x="4105974" y="473088"/>
                  </a:lnTo>
                  <a:lnTo>
                    <a:pt x="4056547" y="469557"/>
                  </a:lnTo>
                  <a:lnTo>
                    <a:pt x="4014181" y="458966"/>
                  </a:lnTo>
                  <a:lnTo>
                    <a:pt x="3978876" y="441313"/>
                  </a:lnTo>
                  <a:lnTo>
                    <a:pt x="3961223" y="430722"/>
                  </a:lnTo>
                  <a:lnTo>
                    <a:pt x="3876491" y="416600"/>
                  </a:lnTo>
                  <a:lnTo>
                    <a:pt x="3678783" y="406008"/>
                  </a:lnTo>
                  <a:lnTo>
                    <a:pt x="3071537" y="409539"/>
                  </a:lnTo>
                  <a:lnTo>
                    <a:pt x="766119" y="406008"/>
                  </a:lnTo>
                  <a:lnTo>
                    <a:pt x="434252" y="409539"/>
                  </a:lnTo>
                  <a:lnTo>
                    <a:pt x="275379" y="406008"/>
                  </a:lnTo>
                  <a:lnTo>
                    <a:pt x="236544" y="406008"/>
                  </a:lnTo>
                  <a:lnTo>
                    <a:pt x="144751" y="384825"/>
                  </a:lnTo>
                  <a:lnTo>
                    <a:pt x="98854" y="370703"/>
                  </a:lnTo>
                  <a:lnTo>
                    <a:pt x="38836" y="345990"/>
                  </a:lnTo>
                  <a:lnTo>
                    <a:pt x="14122" y="328337"/>
                  </a:lnTo>
                  <a:lnTo>
                    <a:pt x="3531" y="314215"/>
                  </a:lnTo>
                  <a:lnTo>
                    <a:pt x="0" y="303624"/>
                  </a:lnTo>
                  <a:lnTo>
                    <a:pt x="3531" y="278910"/>
                  </a:lnTo>
                  <a:lnTo>
                    <a:pt x="14122" y="264788"/>
                  </a:lnTo>
                  <a:lnTo>
                    <a:pt x="45897" y="236544"/>
                  </a:lnTo>
                  <a:lnTo>
                    <a:pt x="77671" y="218892"/>
                  </a:lnTo>
                  <a:lnTo>
                    <a:pt x="137690" y="187117"/>
                  </a:lnTo>
                  <a:lnTo>
                    <a:pt x="201239" y="165934"/>
                  </a:lnTo>
                  <a:lnTo>
                    <a:pt x="289501" y="144751"/>
                  </a:lnTo>
                  <a:lnTo>
                    <a:pt x="370703" y="137690"/>
                  </a:lnTo>
                  <a:lnTo>
                    <a:pt x="427191" y="158873"/>
                  </a:lnTo>
                  <a:lnTo>
                    <a:pt x="501332" y="172995"/>
                  </a:lnTo>
                  <a:lnTo>
                    <a:pt x="642552" y="187117"/>
                  </a:lnTo>
                  <a:lnTo>
                    <a:pt x="864973" y="187117"/>
                  </a:lnTo>
                  <a:lnTo>
                    <a:pt x="2072405" y="187117"/>
                  </a:lnTo>
                  <a:close/>
                </a:path>
              </a:pathLst>
            </a:custGeom>
            <a:solidFill>
              <a:srgbClr val="202B3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23">
              <a:extLst>
                <a:ext uri="{FF2B5EF4-FFF2-40B4-BE49-F238E27FC236}">
                  <a16:creationId xmlns:a16="http://schemas.microsoft.com/office/drawing/2014/main" id="{F8660F81-AF97-46F3-8784-317672EFE20F}"/>
                </a:ext>
              </a:extLst>
            </p:cNvPr>
            <p:cNvSpPr/>
            <p:nvPr/>
          </p:nvSpPr>
          <p:spPr>
            <a:xfrm>
              <a:off x="4627563" y="1712913"/>
              <a:ext cx="1387475" cy="1701800"/>
            </a:xfrm>
            <a:custGeom>
              <a:avLst/>
              <a:gdLst>
                <a:gd name="connsiteX0" fmla="*/ 878681 w 1388269"/>
                <a:gd name="connsiteY0" fmla="*/ 916781 h 1702594"/>
                <a:gd name="connsiteX1" fmla="*/ 1133475 w 1388269"/>
                <a:gd name="connsiteY1" fmla="*/ 614362 h 1702594"/>
                <a:gd name="connsiteX2" fmla="*/ 1271587 w 1388269"/>
                <a:gd name="connsiteY2" fmla="*/ 440531 h 1702594"/>
                <a:gd name="connsiteX3" fmla="*/ 1335881 w 1388269"/>
                <a:gd name="connsiteY3" fmla="*/ 357187 h 1702594"/>
                <a:gd name="connsiteX4" fmla="*/ 1354931 w 1388269"/>
                <a:gd name="connsiteY4" fmla="*/ 340519 h 1702594"/>
                <a:gd name="connsiteX5" fmla="*/ 1373981 w 1388269"/>
                <a:gd name="connsiteY5" fmla="*/ 314325 h 1702594"/>
                <a:gd name="connsiteX6" fmla="*/ 1385887 w 1388269"/>
                <a:gd name="connsiteY6" fmla="*/ 290512 h 1702594"/>
                <a:gd name="connsiteX7" fmla="*/ 1388269 w 1388269"/>
                <a:gd name="connsiteY7" fmla="*/ 271462 h 1702594"/>
                <a:gd name="connsiteX8" fmla="*/ 1388269 w 1388269"/>
                <a:gd name="connsiteY8" fmla="*/ 259556 h 1702594"/>
                <a:gd name="connsiteX9" fmla="*/ 1381125 w 1388269"/>
                <a:gd name="connsiteY9" fmla="*/ 235744 h 1702594"/>
                <a:gd name="connsiteX10" fmla="*/ 1371600 w 1388269"/>
                <a:gd name="connsiteY10" fmla="*/ 219075 h 1702594"/>
                <a:gd name="connsiteX11" fmla="*/ 1359694 w 1388269"/>
                <a:gd name="connsiteY11" fmla="*/ 209550 h 1702594"/>
                <a:gd name="connsiteX12" fmla="*/ 1314450 w 1388269"/>
                <a:gd name="connsiteY12" fmla="*/ 173831 h 1702594"/>
                <a:gd name="connsiteX13" fmla="*/ 1247775 w 1388269"/>
                <a:gd name="connsiteY13" fmla="*/ 130969 h 1702594"/>
                <a:gd name="connsiteX14" fmla="*/ 1195387 w 1388269"/>
                <a:gd name="connsiteY14" fmla="*/ 100012 h 1702594"/>
                <a:gd name="connsiteX15" fmla="*/ 1143000 w 1388269"/>
                <a:gd name="connsiteY15" fmla="*/ 71437 h 1702594"/>
                <a:gd name="connsiteX16" fmla="*/ 1085850 w 1388269"/>
                <a:gd name="connsiteY16" fmla="*/ 42862 h 1702594"/>
                <a:gd name="connsiteX17" fmla="*/ 1021556 w 1388269"/>
                <a:gd name="connsiteY17" fmla="*/ 16669 h 1702594"/>
                <a:gd name="connsiteX18" fmla="*/ 964406 w 1388269"/>
                <a:gd name="connsiteY18" fmla="*/ 0 h 1702594"/>
                <a:gd name="connsiteX19" fmla="*/ 947737 w 1388269"/>
                <a:gd name="connsiteY19" fmla="*/ 0 h 1702594"/>
                <a:gd name="connsiteX20" fmla="*/ 931069 w 1388269"/>
                <a:gd name="connsiteY20" fmla="*/ 4762 h 1702594"/>
                <a:gd name="connsiteX21" fmla="*/ 926306 w 1388269"/>
                <a:gd name="connsiteY21" fmla="*/ 14287 h 1702594"/>
                <a:gd name="connsiteX22" fmla="*/ 928687 w 1388269"/>
                <a:gd name="connsiteY22" fmla="*/ 35719 h 1702594"/>
                <a:gd name="connsiteX23" fmla="*/ 938212 w 1388269"/>
                <a:gd name="connsiteY23" fmla="*/ 54769 h 1702594"/>
                <a:gd name="connsiteX24" fmla="*/ 952500 w 1388269"/>
                <a:gd name="connsiteY24" fmla="*/ 73819 h 1702594"/>
                <a:gd name="connsiteX25" fmla="*/ 973931 w 1388269"/>
                <a:gd name="connsiteY25" fmla="*/ 100012 h 1702594"/>
                <a:gd name="connsiteX26" fmla="*/ 983456 w 1388269"/>
                <a:gd name="connsiteY26" fmla="*/ 114300 h 1702594"/>
                <a:gd name="connsiteX27" fmla="*/ 1000125 w 1388269"/>
                <a:gd name="connsiteY27" fmla="*/ 152400 h 1702594"/>
                <a:gd name="connsiteX28" fmla="*/ 1007269 w 1388269"/>
                <a:gd name="connsiteY28" fmla="*/ 197644 h 1702594"/>
                <a:gd name="connsiteX29" fmla="*/ 1009650 w 1388269"/>
                <a:gd name="connsiteY29" fmla="*/ 250031 h 1702594"/>
                <a:gd name="connsiteX30" fmla="*/ 1002506 w 1388269"/>
                <a:gd name="connsiteY30" fmla="*/ 295275 h 1702594"/>
                <a:gd name="connsiteX31" fmla="*/ 952500 w 1388269"/>
                <a:gd name="connsiteY31" fmla="*/ 411956 h 1702594"/>
                <a:gd name="connsiteX32" fmla="*/ 873919 w 1388269"/>
                <a:gd name="connsiteY32" fmla="*/ 564356 h 1702594"/>
                <a:gd name="connsiteX33" fmla="*/ 759619 w 1388269"/>
                <a:gd name="connsiteY33" fmla="*/ 747712 h 1702594"/>
                <a:gd name="connsiteX34" fmla="*/ 616744 w 1388269"/>
                <a:gd name="connsiteY34" fmla="*/ 938212 h 1702594"/>
                <a:gd name="connsiteX35" fmla="*/ 459581 w 1388269"/>
                <a:gd name="connsiteY35" fmla="*/ 1133475 h 1702594"/>
                <a:gd name="connsiteX36" fmla="*/ 321469 w 1388269"/>
                <a:gd name="connsiteY36" fmla="*/ 1283494 h 1702594"/>
                <a:gd name="connsiteX37" fmla="*/ 219075 w 1388269"/>
                <a:gd name="connsiteY37" fmla="*/ 1390650 h 1702594"/>
                <a:gd name="connsiteX38" fmla="*/ 100012 w 1388269"/>
                <a:gd name="connsiteY38" fmla="*/ 1500187 h 1702594"/>
                <a:gd name="connsiteX39" fmla="*/ 0 w 1388269"/>
                <a:gd name="connsiteY39" fmla="*/ 1600200 h 1702594"/>
                <a:gd name="connsiteX40" fmla="*/ 19050 w 1388269"/>
                <a:gd name="connsiteY40" fmla="*/ 1702594 h 1702594"/>
                <a:gd name="connsiteX41" fmla="*/ 161925 w 1388269"/>
                <a:gd name="connsiteY41" fmla="*/ 1602581 h 1702594"/>
                <a:gd name="connsiteX42" fmla="*/ 309562 w 1388269"/>
                <a:gd name="connsiteY42" fmla="*/ 1488281 h 1702594"/>
                <a:gd name="connsiteX43" fmla="*/ 488156 w 1388269"/>
                <a:gd name="connsiteY43" fmla="*/ 1333500 h 1702594"/>
                <a:gd name="connsiteX44" fmla="*/ 614362 w 1388269"/>
                <a:gd name="connsiteY44" fmla="*/ 1212056 h 1702594"/>
                <a:gd name="connsiteX45" fmla="*/ 752475 w 1388269"/>
                <a:gd name="connsiteY45" fmla="*/ 1064419 h 1702594"/>
                <a:gd name="connsiteX46" fmla="*/ 878681 w 1388269"/>
                <a:gd name="connsiteY46" fmla="*/ 916781 h 170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388269" h="1702594">
                  <a:moveTo>
                    <a:pt x="878681" y="916781"/>
                  </a:moveTo>
                  <a:lnTo>
                    <a:pt x="1133475" y="614362"/>
                  </a:lnTo>
                  <a:lnTo>
                    <a:pt x="1271587" y="440531"/>
                  </a:lnTo>
                  <a:lnTo>
                    <a:pt x="1335881" y="357187"/>
                  </a:lnTo>
                  <a:lnTo>
                    <a:pt x="1354931" y="340519"/>
                  </a:lnTo>
                  <a:lnTo>
                    <a:pt x="1373981" y="314325"/>
                  </a:lnTo>
                  <a:lnTo>
                    <a:pt x="1385887" y="290512"/>
                  </a:lnTo>
                  <a:lnTo>
                    <a:pt x="1388269" y="271462"/>
                  </a:lnTo>
                  <a:lnTo>
                    <a:pt x="1388269" y="259556"/>
                  </a:lnTo>
                  <a:lnTo>
                    <a:pt x="1381125" y="235744"/>
                  </a:lnTo>
                  <a:lnTo>
                    <a:pt x="1371600" y="219075"/>
                  </a:lnTo>
                  <a:lnTo>
                    <a:pt x="1359694" y="209550"/>
                  </a:lnTo>
                  <a:lnTo>
                    <a:pt x="1314450" y="173831"/>
                  </a:lnTo>
                  <a:lnTo>
                    <a:pt x="1247775" y="130969"/>
                  </a:lnTo>
                  <a:lnTo>
                    <a:pt x="1195387" y="100012"/>
                  </a:lnTo>
                  <a:lnTo>
                    <a:pt x="1143000" y="71437"/>
                  </a:lnTo>
                  <a:lnTo>
                    <a:pt x="1085850" y="42862"/>
                  </a:lnTo>
                  <a:lnTo>
                    <a:pt x="1021556" y="16669"/>
                  </a:lnTo>
                  <a:lnTo>
                    <a:pt x="964406" y="0"/>
                  </a:lnTo>
                  <a:lnTo>
                    <a:pt x="947737" y="0"/>
                  </a:lnTo>
                  <a:lnTo>
                    <a:pt x="931069" y="4762"/>
                  </a:lnTo>
                  <a:lnTo>
                    <a:pt x="926306" y="14287"/>
                  </a:lnTo>
                  <a:lnTo>
                    <a:pt x="928687" y="35719"/>
                  </a:lnTo>
                  <a:lnTo>
                    <a:pt x="938212" y="54769"/>
                  </a:lnTo>
                  <a:lnTo>
                    <a:pt x="952500" y="73819"/>
                  </a:lnTo>
                  <a:lnTo>
                    <a:pt x="973931" y="100012"/>
                  </a:lnTo>
                  <a:lnTo>
                    <a:pt x="983456" y="114300"/>
                  </a:lnTo>
                  <a:lnTo>
                    <a:pt x="1000125" y="152400"/>
                  </a:lnTo>
                  <a:lnTo>
                    <a:pt x="1007269" y="197644"/>
                  </a:lnTo>
                  <a:lnTo>
                    <a:pt x="1009650" y="250031"/>
                  </a:lnTo>
                  <a:lnTo>
                    <a:pt x="1002506" y="295275"/>
                  </a:lnTo>
                  <a:lnTo>
                    <a:pt x="952500" y="411956"/>
                  </a:lnTo>
                  <a:lnTo>
                    <a:pt x="873919" y="564356"/>
                  </a:lnTo>
                  <a:lnTo>
                    <a:pt x="759619" y="747712"/>
                  </a:lnTo>
                  <a:lnTo>
                    <a:pt x="616744" y="938212"/>
                  </a:lnTo>
                  <a:lnTo>
                    <a:pt x="459581" y="1133475"/>
                  </a:lnTo>
                  <a:lnTo>
                    <a:pt x="321469" y="1283494"/>
                  </a:lnTo>
                  <a:lnTo>
                    <a:pt x="219075" y="1390650"/>
                  </a:lnTo>
                  <a:lnTo>
                    <a:pt x="100012" y="1500187"/>
                  </a:lnTo>
                  <a:lnTo>
                    <a:pt x="0" y="1600200"/>
                  </a:lnTo>
                  <a:lnTo>
                    <a:pt x="19050" y="1702594"/>
                  </a:lnTo>
                  <a:lnTo>
                    <a:pt x="161925" y="1602581"/>
                  </a:lnTo>
                  <a:lnTo>
                    <a:pt x="309562" y="1488281"/>
                  </a:lnTo>
                  <a:lnTo>
                    <a:pt x="488156" y="1333500"/>
                  </a:lnTo>
                  <a:lnTo>
                    <a:pt x="614362" y="1212056"/>
                  </a:lnTo>
                  <a:lnTo>
                    <a:pt x="752475" y="1064419"/>
                  </a:lnTo>
                  <a:lnTo>
                    <a:pt x="878681" y="9167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25">
              <a:extLst>
                <a:ext uri="{FF2B5EF4-FFF2-40B4-BE49-F238E27FC236}">
                  <a16:creationId xmlns:a16="http://schemas.microsoft.com/office/drawing/2014/main" id="{524CCCB0-2A9F-46C0-8F26-8DCE8D95E3BC}"/>
                </a:ext>
              </a:extLst>
            </p:cNvPr>
            <p:cNvSpPr/>
            <p:nvPr/>
          </p:nvSpPr>
          <p:spPr>
            <a:xfrm>
              <a:off x="5819775" y="2027238"/>
              <a:ext cx="1836738" cy="1196975"/>
            </a:xfrm>
            <a:custGeom>
              <a:avLst/>
              <a:gdLst>
                <a:gd name="connsiteX0" fmla="*/ 500063 w 1835944"/>
                <a:gd name="connsiteY0" fmla="*/ 566737 h 1197769"/>
                <a:gd name="connsiteX1" fmla="*/ 357188 w 1835944"/>
                <a:gd name="connsiteY1" fmla="*/ 433387 h 1197769"/>
                <a:gd name="connsiteX2" fmla="*/ 238125 w 1835944"/>
                <a:gd name="connsiteY2" fmla="*/ 323850 h 1197769"/>
                <a:gd name="connsiteX3" fmla="*/ 107156 w 1835944"/>
                <a:gd name="connsiteY3" fmla="*/ 197644 h 1197769"/>
                <a:gd name="connsiteX4" fmla="*/ 0 w 1835944"/>
                <a:gd name="connsiteY4" fmla="*/ 97631 h 1197769"/>
                <a:gd name="connsiteX5" fmla="*/ 104775 w 1835944"/>
                <a:gd name="connsiteY5" fmla="*/ 0 h 1197769"/>
                <a:gd name="connsiteX6" fmla="*/ 233363 w 1835944"/>
                <a:gd name="connsiteY6" fmla="*/ 109537 h 1197769"/>
                <a:gd name="connsiteX7" fmla="*/ 392906 w 1835944"/>
                <a:gd name="connsiteY7" fmla="*/ 240506 h 1197769"/>
                <a:gd name="connsiteX8" fmla="*/ 571500 w 1835944"/>
                <a:gd name="connsiteY8" fmla="*/ 383381 h 1197769"/>
                <a:gd name="connsiteX9" fmla="*/ 740569 w 1835944"/>
                <a:gd name="connsiteY9" fmla="*/ 514350 h 1197769"/>
                <a:gd name="connsiteX10" fmla="*/ 895350 w 1835944"/>
                <a:gd name="connsiteY10" fmla="*/ 631031 h 1197769"/>
                <a:gd name="connsiteX11" fmla="*/ 1007269 w 1835944"/>
                <a:gd name="connsiteY11" fmla="*/ 707231 h 1197769"/>
                <a:gd name="connsiteX12" fmla="*/ 1159669 w 1835944"/>
                <a:gd name="connsiteY12" fmla="*/ 802481 h 1197769"/>
                <a:gd name="connsiteX13" fmla="*/ 1364456 w 1835944"/>
                <a:gd name="connsiteY13" fmla="*/ 914400 h 1197769"/>
                <a:gd name="connsiteX14" fmla="*/ 1593056 w 1835944"/>
                <a:gd name="connsiteY14" fmla="*/ 1019175 h 1197769"/>
                <a:gd name="connsiteX15" fmla="*/ 1785938 w 1835944"/>
                <a:gd name="connsiteY15" fmla="*/ 1090612 h 1197769"/>
                <a:gd name="connsiteX16" fmla="*/ 1821656 w 1835944"/>
                <a:gd name="connsiteY16" fmla="*/ 1102519 h 1197769"/>
                <a:gd name="connsiteX17" fmla="*/ 1833563 w 1835944"/>
                <a:gd name="connsiteY17" fmla="*/ 1112044 h 1197769"/>
                <a:gd name="connsiteX18" fmla="*/ 1835944 w 1835944"/>
                <a:gd name="connsiteY18" fmla="*/ 1119187 h 1197769"/>
                <a:gd name="connsiteX19" fmla="*/ 1828800 w 1835944"/>
                <a:gd name="connsiteY19" fmla="*/ 1133475 h 1197769"/>
                <a:gd name="connsiteX20" fmla="*/ 1812131 w 1835944"/>
                <a:gd name="connsiteY20" fmla="*/ 1147762 h 1197769"/>
                <a:gd name="connsiteX21" fmla="*/ 1771650 w 1835944"/>
                <a:gd name="connsiteY21" fmla="*/ 1154906 h 1197769"/>
                <a:gd name="connsiteX22" fmla="*/ 1643063 w 1835944"/>
                <a:gd name="connsiteY22" fmla="*/ 1164431 h 1197769"/>
                <a:gd name="connsiteX23" fmla="*/ 1383506 w 1835944"/>
                <a:gd name="connsiteY23" fmla="*/ 1183481 h 1197769"/>
                <a:gd name="connsiteX24" fmla="*/ 1209675 w 1835944"/>
                <a:gd name="connsiteY24" fmla="*/ 1197769 h 1197769"/>
                <a:gd name="connsiteX25" fmla="*/ 1183481 w 1835944"/>
                <a:gd name="connsiteY25" fmla="*/ 1197769 h 1197769"/>
                <a:gd name="connsiteX26" fmla="*/ 1150144 w 1835944"/>
                <a:gd name="connsiteY26" fmla="*/ 1190625 h 1197769"/>
                <a:gd name="connsiteX27" fmla="*/ 1119188 w 1835944"/>
                <a:gd name="connsiteY27" fmla="*/ 1181100 h 1197769"/>
                <a:gd name="connsiteX28" fmla="*/ 1092994 w 1835944"/>
                <a:gd name="connsiteY28" fmla="*/ 1164431 h 1197769"/>
                <a:gd name="connsiteX29" fmla="*/ 1066800 w 1835944"/>
                <a:gd name="connsiteY29" fmla="*/ 1138237 h 1197769"/>
                <a:gd name="connsiteX30" fmla="*/ 964406 w 1835944"/>
                <a:gd name="connsiteY30" fmla="*/ 1031081 h 1197769"/>
                <a:gd name="connsiteX31" fmla="*/ 845344 w 1835944"/>
                <a:gd name="connsiteY31" fmla="*/ 912019 h 1197769"/>
                <a:gd name="connsiteX32" fmla="*/ 671513 w 1835944"/>
                <a:gd name="connsiteY32" fmla="*/ 738187 h 1197769"/>
                <a:gd name="connsiteX33" fmla="*/ 500063 w 1835944"/>
                <a:gd name="connsiteY33" fmla="*/ 566737 h 119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835944" h="1197769">
                  <a:moveTo>
                    <a:pt x="500063" y="566737"/>
                  </a:moveTo>
                  <a:lnTo>
                    <a:pt x="357188" y="433387"/>
                  </a:lnTo>
                  <a:lnTo>
                    <a:pt x="238125" y="323850"/>
                  </a:lnTo>
                  <a:lnTo>
                    <a:pt x="107156" y="197644"/>
                  </a:lnTo>
                  <a:lnTo>
                    <a:pt x="0" y="97631"/>
                  </a:lnTo>
                  <a:lnTo>
                    <a:pt x="104775" y="0"/>
                  </a:lnTo>
                  <a:lnTo>
                    <a:pt x="233363" y="109537"/>
                  </a:lnTo>
                  <a:lnTo>
                    <a:pt x="392906" y="240506"/>
                  </a:lnTo>
                  <a:lnTo>
                    <a:pt x="571500" y="383381"/>
                  </a:lnTo>
                  <a:lnTo>
                    <a:pt x="740569" y="514350"/>
                  </a:lnTo>
                  <a:lnTo>
                    <a:pt x="895350" y="631031"/>
                  </a:lnTo>
                  <a:lnTo>
                    <a:pt x="1007269" y="707231"/>
                  </a:lnTo>
                  <a:lnTo>
                    <a:pt x="1159669" y="802481"/>
                  </a:lnTo>
                  <a:lnTo>
                    <a:pt x="1364456" y="914400"/>
                  </a:lnTo>
                  <a:lnTo>
                    <a:pt x="1593056" y="1019175"/>
                  </a:lnTo>
                  <a:lnTo>
                    <a:pt x="1785938" y="1090612"/>
                  </a:lnTo>
                  <a:lnTo>
                    <a:pt x="1821656" y="1102519"/>
                  </a:lnTo>
                  <a:lnTo>
                    <a:pt x="1833563" y="1112044"/>
                  </a:lnTo>
                  <a:lnTo>
                    <a:pt x="1835944" y="1119187"/>
                  </a:lnTo>
                  <a:lnTo>
                    <a:pt x="1828800" y="1133475"/>
                  </a:lnTo>
                  <a:lnTo>
                    <a:pt x="1812131" y="1147762"/>
                  </a:lnTo>
                  <a:lnTo>
                    <a:pt x="1771650" y="1154906"/>
                  </a:lnTo>
                  <a:lnTo>
                    <a:pt x="1643063" y="1164431"/>
                  </a:lnTo>
                  <a:lnTo>
                    <a:pt x="1383506" y="1183481"/>
                  </a:lnTo>
                  <a:lnTo>
                    <a:pt x="1209675" y="1197769"/>
                  </a:lnTo>
                  <a:lnTo>
                    <a:pt x="1183481" y="1197769"/>
                  </a:lnTo>
                  <a:lnTo>
                    <a:pt x="1150144" y="1190625"/>
                  </a:lnTo>
                  <a:lnTo>
                    <a:pt x="1119188" y="1181100"/>
                  </a:lnTo>
                  <a:lnTo>
                    <a:pt x="1092994" y="1164431"/>
                  </a:lnTo>
                  <a:lnTo>
                    <a:pt x="1066800" y="1138237"/>
                  </a:lnTo>
                  <a:lnTo>
                    <a:pt x="964406" y="1031081"/>
                  </a:lnTo>
                  <a:lnTo>
                    <a:pt x="845344" y="912019"/>
                  </a:lnTo>
                  <a:lnTo>
                    <a:pt x="671513" y="738187"/>
                  </a:lnTo>
                  <a:lnTo>
                    <a:pt x="500063" y="5667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24">
              <a:extLst>
                <a:ext uri="{FF2B5EF4-FFF2-40B4-BE49-F238E27FC236}">
                  <a16:creationId xmlns:a16="http://schemas.microsoft.com/office/drawing/2014/main" id="{0C33E856-143C-4163-B3C8-F4CE027863E3}"/>
                </a:ext>
              </a:extLst>
            </p:cNvPr>
            <p:cNvSpPr/>
            <p:nvPr/>
          </p:nvSpPr>
          <p:spPr>
            <a:xfrm>
              <a:off x="5014913" y="3024188"/>
              <a:ext cx="1489075" cy="357187"/>
            </a:xfrm>
            <a:custGeom>
              <a:avLst/>
              <a:gdLst>
                <a:gd name="connsiteX0" fmla="*/ 645318 w 1488281"/>
                <a:gd name="connsiteY0" fmla="*/ 140493 h 357187"/>
                <a:gd name="connsiteX1" fmla="*/ 773906 w 1488281"/>
                <a:gd name="connsiteY1" fmla="*/ 114300 h 357187"/>
                <a:gd name="connsiteX2" fmla="*/ 959643 w 1488281"/>
                <a:gd name="connsiteY2" fmla="*/ 69056 h 357187"/>
                <a:gd name="connsiteX3" fmla="*/ 1097756 w 1488281"/>
                <a:gd name="connsiteY3" fmla="*/ 30956 h 357187"/>
                <a:gd name="connsiteX4" fmla="*/ 1183481 w 1488281"/>
                <a:gd name="connsiteY4" fmla="*/ 4762 h 357187"/>
                <a:gd name="connsiteX5" fmla="*/ 1197768 w 1488281"/>
                <a:gd name="connsiteY5" fmla="*/ 0 h 357187"/>
                <a:gd name="connsiteX6" fmla="*/ 1226343 w 1488281"/>
                <a:gd name="connsiteY6" fmla="*/ 4762 h 357187"/>
                <a:gd name="connsiteX7" fmla="*/ 1271587 w 1488281"/>
                <a:gd name="connsiteY7" fmla="*/ 16668 h 357187"/>
                <a:gd name="connsiteX8" fmla="*/ 1326356 w 1488281"/>
                <a:gd name="connsiteY8" fmla="*/ 33337 h 357187"/>
                <a:gd name="connsiteX9" fmla="*/ 1366837 w 1488281"/>
                <a:gd name="connsiteY9" fmla="*/ 47625 h 357187"/>
                <a:gd name="connsiteX10" fmla="*/ 1409700 w 1488281"/>
                <a:gd name="connsiteY10" fmla="*/ 66675 h 357187"/>
                <a:gd name="connsiteX11" fmla="*/ 1435893 w 1488281"/>
                <a:gd name="connsiteY11" fmla="*/ 80962 h 357187"/>
                <a:gd name="connsiteX12" fmla="*/ 1452562 w 1488281"/>
                <a:gd name="connsiteY12" fmla="*/ 90487 h 357187"/>
                <a:gd name="connsiteX13" fmla="*/ 1466850 w 1488281"/>
                <a:gd name="connsiteY13" fmla="*/ 104775 h 357187"/>
                <a:gd name="connsiteX14" fmla="*/ 1481137 w 1488281"/>
                <a:gd name="connsiteY14" fmla="*/ 128587 h 357187"/>
                <a:gd name="connsiteX15" fmla="*/ 1488281 w 1488281"/>
                <a:gd name="connsiteY15" fmla="*/ 142875 h 357187"/>
                <a:gd name="connsiteX16" fmla="*/ 1481137 w 1488281"/>
                <a:gd name="connsiteY16" fmla="*/ 161925 h 357187"/>
                <a:gd name="connsiteX17" fmla="*/ 1471612 w 1488281"/>
                <a:gd name="connsiteY17" fmla="*/ 176212 h 357187"/>
                <a:gd name="connsiteX18" fmla="*/ 1438275 w 1488281"/>
                <a:gd name="connsiteY18" fmla="*/ 197643 h 357187"/>
                <a:gd name="connsiteX19" fmla="*/ 1376362 w 1488281"/>
                <a:gd name="connsiteY19" fmla="*/ 219075 h 357187"/>
                <a:gd name="connsiteX20" fmla="*/ 1307306 w 1488281"/>
                <a:gd name="connsiteY20" fmla="*/ 230981 h 357187"/>
                <a:gd name="connsiteX21" fmla="*/ 1159668 w 1488281"/>
                <a:gd name="connsiteY21" fmla="*/ 254793 h 357187"/>
                <a:gd name="connsiteX22" fmla="*/ 988218 w 1488281"/>
                <a:gd name="connsiteY22" fmla="*/ 285750 h 357187"/>
                <a:gd name="connsiteX23" fmla="*/ 738187 w 1488281"/>
                <a:gd name="connsiteY23" fmla="*/ 326231 h 357187"/>
                <a:gd name="connsiteX24" fmla="*/ 595312 w 1488281"/>
                <a:gd name="connsiteY24" fmla="*/ 347662 h 357187"/>
                <a:gd name="connsiteX25" fmla="*/ 485775 w 1488281"/>
                <a:gd name="connsiteY25" fmla="*/ 354806 h 357187"/>
                <a:gd name="connsiteX26" fmla="*/ 397668 w 1488281"/>
                <a:gd name="connsiteY26" fmla="*/ 357187 h 357187"/>
                <a:gd name="connsiteX27" fmla="*/ 295275 w 1488281"/>
                <a:gd name="connsiteY27" fmla="*/ 354806 h 357187"/>
                <a:gd name="connsiteX28" fmla="*/ 233362 w 1488281"/>
                <a:gd name="connsiteY28" fmla="*/ 350043 h 357187"/>
                <a:gd name="connsiteX29" fmla="*/ 180975 w 1488281"/>
                <a:gd name="connsiteY29" fmla="*/ 338137 h 357187"/>
                <a:gd name="connsiteX30" fmla="*/ 145256 w 1488281"/>
                <a:gd name="connsiteY30" fmla="*/ 323850 h 357187"/>
                <a:gd name="connsiteX31" fmla="*/ 102393 w 1488281"/>
                <a:gd name="connsiteY31" fmla="*/ 295275 h 357187"/>
                <a:gd name="connsiteX32" fmla="*/ 76200 w 1488281"/>
                <a:gd name="connsiteY32" fmla="*/ 273843 h 357187"/>
                <a:gd name="connsiteX33" fmla="*/ 52387 w 1488281"/>
                <a:gd name="connsiteY33" fmla="*/ 247650 h 357187"/>
                <a:gd name="connsiteX34" fmla="*/ 33337 w 1488281"/>
                <a:gd name="connsiteY34" fmla="*/ 221456 h 357187"/>
                <a:gd name="connsiteX35" fmla="*/ 14287 w 1488281"/>
                <a:gd name="connsiteY35" fmla="*/ 180975 h 357187"/>
                <a:gd name="connsiteX36" fmla="*/ 0 w 1488281"/>
                <a:gd name="connsiteY36" fmla="*/ 135731 h 357187"/>
                <a:gd name="connsiteX37" fmla="*/ 0 w 1488281"/>
                <a:gd name="connsiteY37" fmla="*/ 114300 h 357187"/>
                <a:gd name="connsiteX38" fmla="*/ 61912 w 1488281"/>
                <a:gd name="connsiteY38" fmla="*/ 135731 h 357187"/>
                <a:gd name="connsiteX39" fmla="*/ 116681 w 1488281"/>
                <a:gd name="connsiteY39" fmla="*/ 152400 h 357187"/>
                <a:gd name="connsiteX40" fmla="*/ 176212 w 1488281"/>
                <a:gd name="connsiteY40" fmla="*/ 166687 h 357187"/>
                <a:gd name="connsiteX41" fmla="*/ 257175 w 1488281"/>
                <a:gd name="connsiteY41" fmla="*/ 176212 h 357187"/>
                <a:gd name="connsiteX42" fmla="*/ 340518 w 1488281"/>
                <a:gd name="connsiteY42" fmla="*/ 180975 h 357187"/>
                <a:gd name="connsiteX43" fmla="*/ 507206 w 1488281"/>
                <a:gd name="connsiteY43" fmla="*/ 164306 h 357187"/>
                <a:gd name="connsiteX44" fmla="*/ 645318 w 1488281"/>
                <a:gd name="connsiteY44" fmla="*/ 140493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88281" h="357187">
                  <a:moveTo>
                    <a:pt x="645318" y="140493"/>
                  </a:moveTo>
                  <a:lnTo>
                    <a:pt x="773906" y="114300"/>
                  </a:lnTo>
                  <a:lnTo>
                    <a:pt x="959643" y="69056"/>
                  </a:lnTo>
                  <a:lnTo>
                    <a:pt x="1097756" y="30956"/>
                  </a:lnTo>
                  <a:lnTo>
                    <a:pt x="1183481" y="4762"/>
                  </a:lnTo>
                  <a:lnTo>
                    <a:pt x="1197768" y="0"/>
                  </a:lnTo>
                  <a:lnTo>
                    <a:pt x="1226343" y="4762"/>
                  </a:lnTo>
                  <a:lnTo>
                    <a:pt x="1271587" y="16668"/>
                  </a:lnTo>
                  <a:lnTo>
                    <a:pt x="1326356" y="33337"/>
                  </a:lnTo>
                  <a:lnTo>
                    <a:pt x="1366837" y="47625"/>
                  </a:lnTo>
                  <a:lnTo>
                    <a:pt x="1409700" y="66675"/>
                  </a:lnTo>
                  <a:lnTo>
                    <a:pt x="1435893" y="80962"/>
                  </a:lnTo>
                  <a:lnTo>
                    <a:pt x="1452562" y="90487"/>
                  </a:lnTo>
                  <a:lnTo>
                    <a:pt x="1466850" y="104775"/>
                  </a:lnTo>
                  <a:lnTo>
                    <a:pt x="1481137" y="128587"/>
                  </a:lnTo>
                  <a:lnTo>
                    <a:pt x="1488281" y="142875"/>
                  </a:lnTo>
                  <a:lnTo>
                    <a:pt x="1481137" y="161925"/>
                  </a:lnTo>
                  <a:lnTo>
                    <a:pt x="1471612" y="176212"/>
                  </a:lnTo>
                  <a:lnTo>
                    <a:pt x="1438275" y="197643"/>
                  </a:lnTo>
                  <a:lnTo>
                    <a:pt x="1376362" y="219075"/>
                  </a:lnTo>
                  <a:lnTo>
                    <a:pt x="1307306" y="230981"/>
                  </a:lnTo>
                  <a:lnTo>
                    <a:pt x="1159668" y="254793"/>
                  </a:lnTo>
                  <a:lnTo>
                    <a:pt x="988218" y="285750"/>
                  </a:lnTo>
                  <a:lnTo>
                    <a:pt x="738187" y="326231"/>
                  </a:lnTo>
                  <a:lnTo>
                    <a:pt x="595312" y="347662"/>
                  </a:lnTo>
                  <a:lnTo>
                    <a:pt x="485775" y="354806"/>
                  </a:lnTo>
                  <a:lnTo>
                    <a:pt x="397668" y="357187"/>
                  </a:lnTo>
                  <a:lnTo>
                    <a:pt x="295275" y="354806"/>
                  </a:lnTo>
                  <a:lnTo>
                    <a:pt x="233362" y="350043"/>
                  </a:lnTo>
                  <a:lnTo>
                    <a:pt x="180975" y="338137"/>
                  </a:lnTo>
                  <a:lnTo>
                    <a:pt x="145256" y="323850"/>
                  </a:lnTo>
                  <a:lnTo>
                    <a:pt x="102393" y="295275"/>
                  </a:lnTo>
                  <a:lnTo>
                    <a:pt x="76200" y="273843"/>
                  </a:lnTo>
                  <a:lnTo>
                    <a:pt x="52387" y="247650"/>
                  </a:lnTo>
                  <a:lnTo>
                    <a:pt x="33337" y="221456"/>
                  </a:lnTo>
                  <a:lnTo>
                    <a:pt x="14287" y="180975"/>
                  </a:lnTo>
                  <a:lnTo>
                    <a:pt x="0" y="135731"/>
                  </a:lnTo>
                  <a:lnTo>
                    <a:pt x="0" y="114300"/>
                  </a:lnTo>
                  <a:lnTo>
                    <a:pt x="61912" y="135731"/>
                  </a:lnTo>
                  <a:lnTo>
                    <a:pt x="116681" y="152400"/>
                  </a:lnTo>
                  <a:lnTo>
                    <a:pt x="176212" y="166687"/>
                  </a:lnTo>
                  <a:lnTo>
                    <a:pt x="257175" y="176212"/>
                  </a:lnTo>
                  <a:lnTo>
                    <a:pt x="340518" y="180975"/>
                  </a:lnTo>
                  <a:lnTo>
                    <a:pt x="507206" y="164306"/>
                  </a:lnTo>
                  <a:lnTo>
                    <a:pt x="645318" y="14049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26">
              <a:extLst>
                <a:ext uri="{FF2B5EF4-FFF2-40B4-BE49-F238E27FC236}">
                  <a16:creationId xmlns:a16="http://schemas.microsoft.com/office/drawing/2014/main" id="{98B635B5-616E-40AB-B5A9-32E970F5C19F}"/>
                </a:ext>
              </a:extLst>
            </p:cNvPr>
            <p:cNvSpPr/>
            <p:nvPr/>
          </p:nvSpPr>
          <p:spPr>
            <a:xfrm>
              <a:off x="4679950" y="3979863"/>
              <a:ext cx="420688" cy="1908175"/>
            </a:xfrm>
            <a:custGeom>
              <a:avLst/>
              <a:gdLst>
                <a:gd name="connsiteX0" fmla="*/ 401821 w 419851"/>
                <a:gd name="connsiteY0" fmla="*/ 396669 h 1908649"/>
                <a:gd name="connsiteX1" fmla="*/ 394093 w 419851"/>
                <a:gd name="connsiteY1" fmla="*/ 224093 h 1908649"/>
                <a:gd name="connsiteX2" fmla="*/ 301365 w 419851"/>
                <a:gd name="connsiteY2" fmla="*/ 69546 h 1908649"/>
                <a:gd name="connsiteX3" fmla="*/ 229244 w 419851"/>
                <a:gd name="connsiteY3" fmla="*/ 48940 h 1908649"/>
                <a:gd name="connsiteX4" fmla="*/ 108182 w 419851"/>
                <a:gd name="connsiteY4" fmla="*/ 12879 h 1908649"/>
                <a:gd name="connsiteX5" fmla="*/ 54091 w 419851"/>
                <a:gd name="connsiteY5" fmla="*/ 0 h 1908649"/>
                <a:gd name="connsiteX6" fmla="*/ 30909 w 419851"/>
                <a:gd name="connsiteY6" fmla="*/ 0 h 1908649"/>
                <a:gd name="connsiteX7" fmla="*/ 10303 w 419851"/>
                <a:gd name="connsiteY7" fmla="*/ 2576 h 1908649"/>
                <a:gd name="connsiteX8" fmla="*/ 0 w 419851"/>
                <a:gd name="connsiteY8" fmla="*/ 10303 h 1908649"/>
                <a:gd name="connsiteX9" fmla="*/ 0 w 419851"/>
                <a:gd name="connsiteY9" fmla="*/ 23182 h 1908649"/>
                <a:gd name="connsiteX10" fmla="*/ 12879 w 419851"/>
                <a:gd name="connsiteY10" fmla="*/ 46364 h 1908649"/>
                <a:gd name="connsiteX11" fmla="*/ 30909 w 419851"/>
                <a:gd name="connsiteY11" fmla="*/ 61819 h 1908649"/>
                <a:gd name="connsiteX12" fmla="*/ 61818 w 419851"/>
                <a:gd name="connsiteY12" fmla="*/ 90152 h 1908649"/>
                <a:gd name="connsiteX13" fmla="*/ 85000 w 419851"/>
                <a:gd name="connsiteY13" fmla="*/ 115910 h 1908649"/>
                <a:gd name="connsiteX14" fmla="*/ 115910 w 419851"/>
                <a:gd name="connsiteY14" fmla="*/ 157122 h 1908649"/>
                <a:gd name="connsiteX15" fmla="*/ 136516 w 419851"/>
                <a:gd name="connsiteY15" fmla="*/ 198335 h 1908649"/>
                <a:gd name="connsiteX16" fmla="*/ 154546 w 419851"/>
                <a:gd name="connsiteY16" fmla="*/ 247274 h 1908649"/>
                <a:gd name="connsiteX17" fmla="*/ 172577 w 419851"/>
                <a:gd name="connsiteY17" fmla="*/ 324548 h 1908649"/>
                <a:gd name="connsiteX18" fmla="*/ 182880 w 419851"/>
                <a:gd name="connsiteY18" fmla="*/ 401821 h 1908649"/>
                <a:gd name="connsiteX19" fmla="*/ 193183 w 419851"/>
                <a:gd name="connsiteY19" fmla="*/ 517731 h 1908649"/>
                <a:gd name="connsiteX20" fmla="*/ 198334 w 419851"/>
                <a:gd name="connsiteY20" fmla="*/ 638792 h 1908649"/>
                <a:gd name="connsiteX21" fmla="*/ 200910 w 419851"/>
                <a:gd name="connsiteY21" fmla="*/ 819096 h 1908649"/>
                <a:gd name="connsiteX22" fmla="*/ 198334 w 419851"/>
                <a:gd name="connsiteY22" fmla="*/ 953037 h 1908649"/>
                <a:gd name="connsiteX23" fmla="*/ 195759 w 419851"/>
                <a:gd name="connsiteY23" fmla="*/ 1107583 h 1908649"/>
                <a:gd name="connsiteX24" fmla="*/ 195759 w 419851"/>
                <a:gd name="connsiteY24" fmla="*/ 1151371 h 1908649"/>
                <a:gd name="connsiteX25" fmla="*/ 188031 w 419851"/>
                <a:gd name="connsiteY25" fmla="*/ 1287887 h 1908649"/>
                <a:gd name="connsiteX26" fmla="*/ 182880 w 419851"/>
                <a:gd name="connsiteY26" fmla="*/ 1349706 h 1908649"/>
                <a:gd name="connsiteX27" fmla="*/ 164849 w 419851"/>
                <a:gd name="connsiteY27" fmla="*/ 1457889 h 1908649"/>
                <a:gd name="connsiteX28" fmla="*/ 136516 w 419851"/>
                <a:gd name="connsiteY28" fmla="*/ 1563495 h 1908649"/>
                <a:gd name="connsiteX29" fmla="*/ 126213 w 419851"/>
                <a:gd name="connsiteY29" fmla="*/ 1596980 h 1908649"/>
                <a:gd name="connsiteX30" fmla="*/ 128789 w 419851"/>
                <a:gd name="connsiteY30" fmla="*/ 1653647 h 1908649"/>
                <a:gd name="connsiteX31" fmla="*/ 146819 w 419851"/>
                <a:gd name="connsiteY31" fmla="*/ 1756678 h 1908649"/>
                <a:gd name="connsiteX32" fmla="*/ 164849 w 419851"/>
                <a:gd name="connsiteY32" fmla="*/ 1810770 h 1908649"/>
                <a:gd name="connsiteX33" fmla="*/ 188031 w 419851"/>
                <a:gd name="connsiteY33" fmla="*/ 1864861 h 1908649"/>
                <a:gd name="connsiteX34" fmla="*/ 203486 w 419851"/>
                <a:gd name="connsiteY34" fmla="*/ 1888043 h 1908649"/>
                <a:gd name="connsiteX35" fmla="*/ 218941 w 419851"/>
                <a:gd name="connsiteY35" fmla="*/ 1900922 h 1908649"/>
                <a:gd name="connsiteX36" fmla="*/ 234395 w 419851"/>
                <a:gd name="connsiteY36" fmla="*/ 1908649 h 1908649"/>
                <a:gd name="connsiteX37" fmla="*/ 249850 w 419851"/>
                <a:gd name="connsiteY37" fmla="*/ 1908649 h 1908649"/>
                <a:gd name="connsiteX38" fmla="*/ 275608 w 419851"/>
                <a:gd name="connsiteY38" fmla="*/ 1893194 h 1908649"/>
                <a:gd name="connsiteX39" fmla="*/ 293638 w 419851"/>
                <a:gd name="connsiteY39" fmla="*/ 1870013 h 1908649"/>
                <a:gd name="connsiteX40" fmla="*/ 314244 w 419851"/>
                <a:gd name="connsiteY40" fmla="*/ 1839103 h 1908649"/>
                <a:gd name="connsiteX41" fmla="*/ 340002 w 419851"/>
                <a:gd name="connsiteY41" fmla="*/ 1779860 h 1908649"/>
                <a:gd name="connsiteX42" fmla="*/ 350305 w 419851"/>
                <a:gd name="connsiteY42" fmla="*/ 1746375 h 1908649"/>
                <a:gd name="connsiteX43" fmla="*/ 358033 w 419851"/>
                <a:gd name="connsiteY43" fmla="*/ 1658799 h 1908649"/>
                <a:gd name="connsiteX44" fmla="*/ 373487 w 419851"/>
                <a:gd name="connsiteY44" fmla="*/ 1393494 h 1908649"/>
                <a:gd name="connsiteX45" fmla="*/ 391518 w 419851"/>
                <a:gd name="connsiteY45" fmla="*/ 1040613 h 1908649"/>
                <a:gd name="connsiteX46" fmla="*/ 399245 w 419851"/>
                <a:gd name="connsiteY46" fmla="*/ 963340 h 1908649"/>
                <a:gd name="connsiteX47" fmla="*/ 419851 w 419851"/>
                <a:gd name="connsiteY47" fmla="*/ 829400 h 1908649"/>
                <a:gd name="connsiteX48" fmla="*/ 401821 w 419851"/>
                <a:gd name="connsiteY48" fmla="*/ 396669 h 1908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19851" h="1908649">
                  <a:moveTo>
                    <a:pt x="401821" y="396669"/>
                  </a:moveTo>
                  <a:lnTo>
                    <a:pt x="394093" y="224093"/>
                  </a:lnTo>
                  <a:lnTo>
                    <a:pt x="301365" y="69546"/>
                  </a:lnTo>
                  <a:lnTo>
                    <a:pt x="229244" y="48940"/>
                  </a:lnTo>
                  <a:lnTo>
                    <a:pt x="108182" y="12879"/>
                  </a:lnTo>
                  <a:lnTo>
                    <a:pt x="54091" y="0"/>
                  </a:lnTo>
                  <a:lnTo>
                    <a:pt x="30909" y="0"/>
                  </a:lnTo>
                  <a:lnTo>
                    <a:pt x="10303" y="2576"/>
                  </a:lnTo>
                  <a:lnTo>
                    <a:pt x="0" y="10303"/>
                  </a:lnTo>
                  <a:lnTo>
                    <a:pt x="0" y="23182"/>
                  </a:lnTo>
                  <a:lnTo>
                    <a:pt x="12879" y="46364"/>
                  </a:lnTo>
                  <a:lnTo>
                    <a:pt x="30909" y="61819"/>
                  </a:lnTo>
                  <a:lnTo>
                    <a:pt x="61818" y="90152"/>
                  </a:lnTo>
                  <a:lnTo>
                    <a:pt x="85000" y="115910"/>
                  </a:lnTo>
                  <a:lnTo>
                    <a:pt x="115910" y="157122"/>
                  </a:lnTo>
                  <a:lnTo>
                    <a:pt x="136516" y="198335"/>
                  </a:lnTo>
                  <a:lnTo>
                    <a:pt x="154546" y="247274"/>
                  </a:lnTo>
                  <a:lnTo>
                    <a:pt x="172577" y="324548"/>
                  </a:lnTo>
                  <a:lnTo>
                    <a:pt x="182880" y="401821"/>
                  </a:lnTo>
                  <a:lnTo>
                    <a:pt x="193183" y="517731"/>
                  </a:lnTo>
                  <a:lnTo>
                    <a:pt x="198334" y="638792"/>
                  </a:lnTo>
                  <a:cubicBezTo>
                    <a:pt x="199193" y="698893"/>
                    <a:pt x="200051" y="758995"/>
                    <a:pt x="200910" y="819096"/>
                  </a:cubicBezTo>
                  <a:cubicBezTo>
                    <a:pt x="200051" y="863743"/>
                    <a:pt x="199193" y="908390"/>
                    <a:pt x="198334" y="953037"/>
                  </a:cubicBezTo>
                  <a:cubicBezTo>
                    <a:pt x="197476" y="1004552"/>
                    <a:pt x="196617" y="1056068"/>
                    <a:pt x="195759" y="1107583"/>
                  </a:cubicBezTo>
                  <a:lnTo>
                    <a:pt x="195759" y="1151371"/>
                  </a:lnTo>
                  <a:lnTo>
                    <a:pt x="188031" y="1287887"/>
                  </a:lnTo>
                  <a:lnTo>
                    <a:pt x="182880" y="1349706"/>
                  </a:lnTo>
                  <a:lnTo>
                    <a:pt x="164849" y="1457889"/>
                  </a:lnTo>
                  <a:lnTo>
                    <a:pt x="136516" y="1563495"/>
                  </a:lnTo>
                  <a:lnTo>
                    <a:pt x="126213" y="1596980"/>
                  </a:lnTo>
                  <a:lnTo>
                    <a:pt x="128789" y="1653647"/>
                  </a:lnTo>
                  <a:lnTo>
                    <a:pt x="146819" y="1756678"/>
                  </a:lnTo>
                  <a:lnTo>
                    <a:pt x="164849" y="1810770"/>
                  </a:lnTo>
                  <a:lnTo>
                    <a:pt x="188031" y="1864861"/>
                  </a:lnTo>
                  <a:lnTo>
                    <a:pt x="203486" y="1888043"/>
                  </a:lnTo>
                  <a:lnTo>
                    <a:pt x="218941" y="1900922"/>
                  </a:lnTo>
                  <a:lnTo>
                    <a:pt x="234395" y="1908649"/>
                  </a:lnTo>
                  <a:lnTo>
                    <a:pt x="249850" y="1908649"/>
                  </a:lnTo>
                  <a:lnTo>
                    <a:pt x="275608" y="1893194"/>
                  </a:lnTo>
                  <a:lnTo>
                    <a:pt x="293638" y="1870013"/>
                  </a:lnTo>
                  <a:lnTo>
                    <a:pt x="314244" y="1839103"/>
                  </a:lnTo>
                  <a:lnTo>
                    <a:pt x="340002" y="1779860"/>
                  </a:lnTo>
                  <a:lnTo>
                    <a:pt x="350305" y="1746375"/>
                  </a:lnTo>
                  <a:lnTo>
                    <a:pt x="358033" y="1658799"/>
                  </a:lnTo>
                  <a:lnTo>
                    <a:pt x="373487" y="1393494"/>
                  </a:lnTo>
                  <a:lnTo>
                    <a:pt x="391518" y="1040613"/>
                  </a:lnTo>
                  <a:lnTo>
                    <a:pt x="399245" y="963340"/>
                  </a:lnTo>
                  <a:lnTo>
                    <a:pt x="419851" y="829400"/>
                  </a:lnTo>
                  <a:lnTo>
                    <a:pt x="401821" y="3966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27">
              <a:extLst>
                <a:ext uri="{FF2B5EF4-FFF2-40B4-BE49-F238E27FC236}">
                  <a16:creationId xmlns:a16="http://schemas.microsoft.com/office/drawing/2014/main" id="{8A34C293-95F3-4731-B67E-433ED7E50689}"/>
                </a:ext>
              </a:extLst>
            </p:cNvPr>
            <p:cNvSpPr/>
            <p:nvPr/>
          </p:nvSpPr>
          <p:spPr>
            <a:xfrm>
              <a:off x="4921250" y="3779838"/>
              <a:ext cx="2319338" cy="2351087"/>
            </a:xfrm>
            <a:custGeom>
              <a:avLst/>
              <a:gdLst>
                <a:gd name="connsiteX0" fmla="*/ 816110 w 2320253"/>
                <a:gd name="connsiteY0" fmla="*/ 151904 h 2350038"/>
                <a:gd name="connsiteX1" fmla="*/ 539109 w 2320253"/>
                <a:gd name="connsiteY1" fmla="*/ 193603 h 2350038"/>
                <a:gd name="connsiteX2" fmla="*/ 321678 w 2320253"/>
                <a:gd name="connsiteY2" fmla="*/ 229345 h 2350038"/>
                <a:gd name="connsiteX3" fmla="*/ 47656 w 2320253"/>
                <a:gd name="connsiteY3" fmla="*/ 277001 h 2350038"/>
                <a:gd name="connsiteX4" fmla="*/ 0 w 2320253"/>
                <a:gd name="connsiteY4" fmla="*/ 288915 h 2350038"/>
                <a:gd name="connsiteX5" fmla="*/ 98291 w 2320253"/>
                <a:gd name="connsiteY5" fmla="*/ 464646 h 2350038"/>
                <a:gd name="connsiteX6" fmla="*/ 282958 w 2320253"/>
                <a:gd name="connsiteY6" fmla="*/ 422947 h 2350038"/>
                <a:gd name="connsiteX7" fmla="*/ 449754 w 2320253"/>
                <a:gd name="connsiteY7" fmla="*/ 387205 h 2350038"/>
                <a:gd name="connsiteX8" fmla="*/ 741647 w 2320253"/>
                <a:gd name="connsiteY8" fmla="*/ 333592 h 2350038"/>
                <a:gd name="connsiteX9" fmla="*/ 917379 w 2320253"/>
                <a:gd name="connsiteY9" fmla="*/ 303807 h 2350038"/>
                <a:gd name="connsiteX10" fmla="*/ 1113960 w 2320253"/>
                <a:gd name="connsiteY10" fmla="*/ 271044 h 2350038"/>
                <a:gd name="connsiteX11" fmla="*/ 1277777 w 2320253"/>
                <a:gd name="connsiteY11" fmla="*/ 250194 h 2350038"/>
                <a:gd name="connsiteX12" fmla="*/ 1489251 w 2320253"/>
                <a:gd name="connsiteY12" fmla="*/ 241259 h 2350038"/>
                <a:gd name="connsiteX13" fmla="*/ 1709660 w 2320253"/>
                <a:gd name="connsiteY13" fmla="*/ 232323 h 2350038"/>
                <a:gd name="connsiteX14" fmla="*/ 1813908 w 2320253"/>
                <a:gd name="connsiteY14" fmla="*/ 229345 h 2350038"/>
                <a:gd name="connsiteX15" fmla="*/ 1876456 w 2320253"/>
                <a:gd name="connsiteY15" fmla="*/ 223388 h 2350038"/>
                <a:gd name="connsiteX16" fmla="*/ 1891349 w 2320253"/>
                <a:gd name="connsiteY16" fmla="*/ 223388 h 2350038"/>
                <a:gd name="connsiteX17" fmla="*/ 1912198 w 2320253"/>
                <a:gd name="connsiteY17" fmla="*/ 226366 h 2350038"/>
                <a:gd name="connsiteX18" fmla="*/ 1933048 w 2320253"/>
                <a:gd name="connsiteY18" fmla="*/ 235302 h 2350038"/>
                <a:gd name="connsiteX19" fmla="*/ 1950919 w 2320253"/>
                <a:gd name="connsiteY19" fmla="*/ 250194 h 2350038"/>
                <a:gd name="connsiteX20" fmla="*/ 1962833 w 2320253"/>
                <a:gd name="connsiteY20" fmla="*/ 268065 h 2350038"/>
                <a:gd name="connsiteX21" fmla="*/ 1977725 w 2320253"/>
                <a:gd name="connsiteY21" fmla="*/ 297850 h 2350038"/>
                <a:gd name="connsiteX22" fmla="*/ 1983682 w 2320253"/>
                <a:gd name="connsiteY22" fmla="*/ 330614 h 2350038"/>
                <a:gd name="connsiteX23" fmla="*/ 1986661 w 2320253"/>
                <a:gd name="connsiteY23" fmla="*/ 813131 h 2350038"/>
                <a:gd name="connsiteX24" fmla="*/ 1962833 w 2320253"/>
                <a:gd name="connsiteY24" fmla="*/ 968013 h 2350038"/>
                <a:gd name="connsiteX25" fmla="*/ 1939005 w 2320253"/>
                <a:gd name="connsiteY25" fmla="*/ 1760294 h 2350038"/>
                <a:gd name="connsiteX26" fmla="*/ 1933048 w 2320253"/>
                <a:gd name="connsiteY26" fmla="*/ 1793058 h 2350038"/>
                <a:gd name="connsiteX27" fmla="*/ 1921134 w 2320253"/>
                <a:gd name="connsiteY27" fmla="*/ 1819864 h 2350038"/>
                <a:gd name="connsiteX28" fmla="*/ 1903263 w 2320253"/>
                <a:gd name="connsiteY28" fmla="*/ 1843692 h 2350038"/>
                <a:gd name="connsiteX29" fmla="*/ 1936026 w 2320253"/>
                <a:gd name="connsiteY29" fmla="*/ 2341102 h 2350038"/>
                <a:gd name="connsiteX30" fmla="*/ 1959854 w 2320253"/>
                <a:gd name="connsiteY30" fmla="*/ 2350038 h 2350038"/>
                <a:gd name="connsiteX31" fmla="*/ 1983682 w 2320253"/>
                <a:gd name="connsiteY31" fmla="*/ 2344081 h 2350038"/>
                <a:gd name="connsiteX32" fmla="*/ 2007510 w 2320253"/>
                <a:gd name="connsiteY32" fmla="*/ 2329188 h 2350038"/>
                <a:gd name="connsiteX33" fmla="*/ 2019424 w 2320253"/>
                <a:gd name="connsiteY33" fmla="*/ 2314296 h 2350038"/>
                <a:gd name="connsiteX34" fmla="*/ 2040274 w 2320253"/>
                <a:gd name="connsiteY34" fmla="*/ 2287489 h 2350038"/>
                <a:gd name="connsiteX35" fmla="*/ 2064102 w 2320253"/>
                <a:gd name="connsiteY35" fmla="*/ 2239833 h 2350038"/>
                <a:gd name="connsiteX36" fmla="*/ 2087930 w 2320253"/>
                <a:gd name="connsiteY36" fmla="*/ 2186220 h 2350038"/>
                <a:gd name="connsiteX37" fmla="*/ 2114736 w 2320253"/>
                <a:gd name="connsiteY37" fmla="*/ 2117715 h 2350038"/>
                <a:gd name="connsiteX38" fmla="*/ 2138564 w 2320253"/>
                <a:gd name="connsiteY38" fmla="*/ 2043252 h 2350038"/>
                <a:gd name="connsiteX39" fmla="*/ 2156435 w 2320253"/>
                <a:gd name="connsiteY39" fmla="*/ 1980704 h 2350038"/>
                <a:gd name="connsiteX40" fmla="*/ 2174306 w 2320253"/>
                <a:gd name="connsiteY40" fmla="*/ 1912198 h 2350038"/>
                <a:gd name="connsiteX41" fmla="*/ 2189199 w 2320253"/>
                <a:gd name="connsiteY41" fmla="*/ 1855606 h 2350038"/>
                <a:gd name="connsiteX42" fmla="*/ 2198134 w 2320253"/>
                <a:gd name="connsiteY42" fmla="*/ 1730509 h 2350038"/>
                <a:gd name="connsiteX43" fmla="*/ 2216005 w 2320253"/>
                <a:gd name="connsiteY43" fmla="*/ 1349261 h 2350038"/>
                <a:gd name="connsiteX44" fmla="*/ 2236855 w 2320253"/>
                <a:gd name="connsiteY44" fmla="*/ 890572 h 2350038"/>
                <a:gd name="connsiteX45" fmla="*/ 2254726 w 2320253"/>
                <a:gd name="connsiteY45" fmla="*/ 473582 h 2350038"/>
                <a:gd name="connsiteX46" fmla="*/ 2257704 w 2320253"/>
                <a:gd name="connsiteY46" fmla="*/ 390184 h 2350038"/>
                <a:gd name="connsiteX47" fmla="*/ 2263661 w 2320253"/>
                <a:gd name="connsiteY47" fmla="*/ 348485 h 2350038"/>
                <a:gd name="connsiteX48" fmla="*/ 2275575 w 2320253"/>
                <a:gd name="connsiteY48" fmla="*/ 321678 h 2350038"/>
                <a:gd name="connsiteX49" fmla="*/ 2287489 w 2320253"/>
                <a:gd name="connsiteY49" fmla="*/ 306786 h 2350038"/>
                <a:gd name="connsiteX50" fmla="*/ 2302382 w 2320253"/>
                <a:gd name="connsiteY50" fmla="*/ 291893 h 2350038"/>
                <a:gd name="connsiteX51" fmla="*/ 2311317 w 2320253"/>
                <a:gd name="connsiteY51" fmla="*/ 279979 h 2350038"/>
                <a:gd name="connsiteX52" fmla="*/ 2320253 w 2320253"/>
                <a:gd name="connsiteY52" fmla="*/ 256151 h 2350038"/>
                <a:gd name="connsiteX53" fmla="*/ 2317274 w 2320253"/>
                <a:gd name="connsiteY53" fmla="*/ 235302 h 2350038"/>
                <a:gd name="connsiteX54" fmla="*/ 2305360 w 2320253"/>
                <a:gd name="connsiteY54" fmla="*/ 205517 h 2350038"/>
                <a:gd name="connsiteX55" fmla="*/ 2281532 w 2320253"/>
                <a:gd name="connsiteY55" fmla="*/ 178710 h 2350038"/>
                <a:gd name="connsiteX56" fmla="*/ 2198134 w 2320253"/>
                <a:gd name="connsiteY56" fmla="*/ 107226 h 2350038"/>
                <a:gd name="connsiteX57" fmla="*/ 2141543 w 2320253"/>
                <a:gd name="connsiteY57" fmla="*/ 56592 h 2350038"/>
                <a:gd name="connsiteX58" fmla="*/ 2081973 w 2320253"/>
                <a:gd name="connsiteY58" fmla="*/ 17871 h 2350038"/>
                <a:gd name="connsiteX59" fmla="*/ 2055166 w 2320253"/>
                <a:gd name="connsiteY59" fmla="*/ 5957 h 2350038"/>
                <a:gd name="connsiteX60" fmla="*/ 2028360 w 2320253"/>
                <a:gd name="connsiteY60" fmla="*/ 0 h 2350038"/>
                <a:gd name="connsiteX61" fmla="*/ 1980704 w 2320253"/>
                <a:gd name="connsiteY61" fmla="*/ 8935 h 2350038"/>
                <a:gd name="connsiteX62" fmla="*/ 1775187 w 2320253"/>
                <a:gd name="connsiteY62" fmla="*/ 41699 h 2350038"/>
                <a:gd name="connsiteX63" fmla="*/ 1736467 w 2320253"/>
                <a:gd name="connsiteY63" fmla="*/ 44678 h 2350038"/>
                <a:gd name="connsiteX64" fmla="*/ 1632219 w 2320253"/>
                <a:gd name="connsiteY64" fmla="*/ 47656 h 2350038"/>
                <a:gd name="connsiteX65" fmla="*/ 1453509 w 2320253"/>
                <a:gd name="connsiteY65" fmla="*/ 62549 h 2350038"/>
                <a:gd name="connsiteX66" fmla="*/ 1191401 w 2320253"/>
                <a:gd name="connsiteY66" fmla="*/ 95312 h 2350038"/>
                <a:gd name="connsiteX67" fmla="*/ 816110 w 2320253"/>
                <a:gd name="connsiteY67" fmla="*/ 151904 h 235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320253" h="2350038">
                  <a:moveTo>
                    <a:pt x="816110" y="151904"/>
                  </a:moveTo>
                  <a:lnTo>
                    <a:pt x="539109" y="193603"/>
                  </a:lnTo>
                  <a:lnTo>
                    <a:pt x="321678" y="229345"/>
                  </a:lnTo>
                  <a:lnTo>
                    <a:pt x="47656" y="277001"/>
                  </a:lnTo>
                  <a:lnTo>
                    <a:pt x="0" y="288915"/>
                  </a:lnTo>
                  <a:lnTo>
                    <a:pt x="98291" y="464646"/>
                  </a:lnTo>
                  <a:lnTo>
                    <a:pt x="282958" y="422947"/>
                  </a:lnTo>
                  <a:lnTo>
                    <a:pt x="449754" y="387205"/>
                  </a:lnTo>
                  <a:lnTo>
                    <a:pt x="741647" y="333592"/>
                  </a:lnTo>
                  <a:lnTo>
                    <a:pt x="917379" y="303807"/>
                  </a:lnTo>
                  <a:lnTo>
                    <a:pt x="1113960" y="271044"/>
                  </a:lnTo>
                  <a:lnTo>
                    <a:pt x="1277777" y="250194"/>
                  </a:lnTo>
                  <a:lnTo>
                    <a:pt x="1489251" y="241259"/>
                  </a:lnTo>
                  <a:lnTo>
                    <a:pt x="1709660" y="232323"/>
                  </a:lnTo>
                  <a:lnTo>
                    <a:pt x="1813908" y="229345"/>
                  </a:lnTo>
                  <a:lnTo>
                    <a:pt x="1876456" y="223388"/>
                  </a:lnTo>
                  <a:lnTo>
                    <a:pt x="1891349" y="223388"/>
                  </a:lnTo>
                  <a:lnTo>
                    <a:pt x="1912198" y="226366"/>
                  </a:lnTo>
                  <a:lnTo>
                    <a:pt x="1933048" y="235302"/>
                  </a:lnTo>
                  <a:lnTo>
                    <a:pt x="1950919" y="250194"/>
                  </a:lnTo>
                  <a:lnTo>
                    <a:pt x="1962833" y="268065"/>
                  </a:lnTo>
                  <a:lnTo>
                    <a:pt x="1977725" y="297850"/>
                  </a:lnTo>
                  <a:lnTo>
                    <a:pt x="1983682" y="330614"/>
                  </a:lnTo>
                  <a:lnTo>
                    <a:pt x="1986661" y="813131"/>
                  </a:lnTo>
                  <a:lnTo>
                    <a:pt x="1962833" y="968013"/>
                  </a:lnTo>
                  <a:lnTo>
                    <a:pt x="1939005" y="1760294"/>
                  </a:lnTo>
                  <a:lnTo>
                    <a:pt x="1933048" y="1793058"/>
                  </a:lnTo>
                  <a:lnTo>
                    <a:pt x="1921134" y="1819864"/>
                  </a:lnTo>
                  <a:lnTo>
                    <a:pt x="1903263" y="1843692"/>
                  </a:lnTo>
                  <a:lnTo>
                    <a:pt x="1936026" y="2341102"/>
                  </a:lnTo>
                  <a:lnTo>
                    <a:pt x="1959854" y="2350038"/>
                  </a:lnTo>
                  <a:lnTo>
                    <a:pt x="1983682" y="2344081"/>
                  </a:lnTo>
                  <a:lnTo>
                    <a:pt x="2007510" y="2329188"/>
                  </a:lnTo>
                  <a:lnTo>
                    <a:pt x="2019424" y="2314296"/>
                  </a:lnTo>
                  <a:lnTo>
                    <a:pt x="2040274" y="2287489"/>
                  </a:lnTo>
                  <a:lnTo>
                    <a:pt x="2064102" y="2239833"/>
                  </a:lnTo>
                  <a:lnTo>
                    <a:pt x="2087930" y="2186220"/>
                  </a:lnTo>
                  <a:lnTo>
                    <a:pt x="2114736" y="2117715"/>
                  </a:lnTo>
                  <a:lnTo>
                    <a:pt x="2138564" y="2043252"/>
                  </a:lnTo>
                  <a:lnTo>
                    <a:pt x="2156435" y="1980704"/>
                  </a:lnTo>
                  <a:lnTo>
                    <a:pt x="2174306" y="1912198"/>
                  </a:lnTo>
                  <a:lnTo>
                    <a:pt x="2189199" y="1855606"/>
                  </a:lnTo>
                  <a:lnTo>
                    <a:pt x="2198134" y="1730509"/>
                  </a:lnTo>
                  <a:lnTo>
                    <a:pt x="2216005" y="1349261"/>
                  </a:lnTo>
                  <a:lnTo>
                    <a:pt x="2236855" y="890572"/>
                  </a:lnTo>
                  <a:lnTo>
                    <a:pt x="2254726" y="473582"/>
                  </a:lnTo>
                  <a:lnTo>
                    <a:pt x="2257704" y="390184"/>
                  </a:lnTo>
                  <a:lnTo>
                    <a:pt x="2263661" y="348485"/>
                  </a:lnTo>
                  <a:lnTo>
                    <a:pt x="2275575" y="321678"/>
                  </a:lnTo>
                  <a:lnTo>
                    <a:pt x="2287489" y="306786"/>
                  </a:lnTo>
                  <a:lnTo>
                    <a:pt x="2302382" y="291893"/>
                  </a:lnTo>
                  <a:lnTo>
                    <a:pt x="2311317" y="279979"/>
                  </a:lnTo>
                  <a:lnTo>
                    <a:pt x="2320253" y="256151"/>
                  </a:lnTo>
                  <a:lnTo>
                    <a:pt x="2317274" y="235302"/>
                  </a:lnTo>
                  <a:lnTo>
                    <a:pt x="2305360" y="205517"/>
                  </a:lnTo>
                  <a:lnTo>
                    <a:pt x="2281532" y="178710"/>
                  </a:lnTo>
                  <a:lnTo>
                    <a:pt x="2198134" y="107226"/>
                  </a:lnTo>
                  <a:lnTo>
                    <a:pt x="2141543" y="56592"/>
                  </a:lnTo>
                  <a:lnTo>
                    <a:pt x="2081973" y="17871"/>
                  </a:lnTo>
                  <a:lnTo>
                    <a:pt x="2055166" y="5957"/>
                  </a:lnTo>
                  <a:lnTo>
                    <a:pt x="2028360" y="0"/>
                  </a:lnTo>
                  <a:lnTo>
                    <a:pt x="1980704" y="8935"/>
                  </a:lnTo>
                  <a:lnTo>
                    <a:pt x="1775187" y="41699"/>
                  </a:lnTo>
                  <a:lnTo>
                    <a:pt x="1736467" y="44678"/>
                  </a:lnTo>
                  <a:lnTo>
                    <a:pt x="1632219" y="47656"/>
                  </a:lnTo>
                  <a:lnTo>
                    <a:pt x="1453509" y="62549"/>
                  </a:lnTo>
                  <a:lnTo>
                    <a:pt x="1191401" y="95312"/>
                  </a:lnTo>
                  <a:lnTo>
                    <a:pt x="816110" y="15190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28">
              <a:extLst>
                <a:ext uri="{FF2B5EF4-FFF2-40B4-BE49-F238E27FC236}">
                  <a16:creationId xmlns:a16="http://schemas.microsoft.com/office/drawing/2014/main" id="{BDD8DB1C-58DB-48F6-9074-5B6BB8B31AB0}"/>
                </a:ext>
              </a:extLst>
            </p:cNvPr>
            <p:cNvSpPr/>
            <p:nvPr/>
          </p:nvSpPr>
          <p:spPr>
            <a:xfrm>
              <a:off x="6353175" y="5586413"/>
              <a:ext cx="531813" cy="539750"/>
            </a:xfrm>
            <a:custGeom>
              <a:avLst/>
              <a:gdLst>
                <a:gd name="connsiteX0" fmla="*/ 164306 w 531019"/>
                <a:gd name="connsiteY0" fmla="*/ 50006 h 540543"/>
                <a:gd name="connsiteX1" fmla="*/ 271463 w 531019"/>
                <a:gd name="connsiteY1" fmla="*/ 66675 h 540543"/>
                <a:gd name="connsiteX2" fmla="*/ 340519 w 531019"/>
                <a:gd name="connsiteY2" fmla="*/ 71437 h 540543"/>
                <a:gd name="connsiteX3" fmla="*/ 366713 w 531019"/>
                <a:gd name="connsiteY3" fmla="*/ 71437 h 540543"/>
                <a:gd name="connsiteX4" fmla="*/ 404813 w 531019"/>
                <a:gd name="connsiteY4" fmla="*/ 69056 h 540543"/>
                <a:gd name="connsiteX5" fmla="*/ 431006 w 531019"/>
                <a:gd name="connsiteY5" fmla="*/ 61912 h 540543"/>
                <a:gd name="connsiteX6" fmla="*/ 447675 w 531019"/>
                <a:gd name="connsiteY6" fmla="*/ 54768 h 540543"/>
                <a:gd name="connsiteX7" fmla="*/ 473869 w 531019"/>
                <a:gd name="connsiteY7" fmla="*/ 38100 h 540543"/>
                <a:gd name="connsiteX8" fmla="*/ 500063 w 531019"/>
                <a:gd name="connsiteY8" fmla="*/ 0 h 540543"/>
                <a:gd name="connsiteX9" fmla="*/ 531019 w 531019"/>
                <a:gd name="connsiteY9" fmla="*/ 540543 h 540543"/>
                <a:gd name="connsiteX10" fmla="*/ 502444 w 531019"/>
                <a:gd name="connsiteY10" fmla="*/ 533400 h 540543"/>
                <a:gd name="connsiteX11" fmla="*/ 485775 w 531019"/>
                <a:gd name="connsiteY11" fmla="*/ 523875 h 540543"/>
                <a:gd name="connsiteX12" fmla="*/ 459581 w 531019"/>
                <a:gd name="connsiteY12" fmla="*/ 502443 h 540543"/>
                <a:gd name="connsiteX13" fmla="*/ 442913 w 531019"/>
                <a:gd name="connsiteY13" fmla="*/ 485775 h 540543"/>
                <a:gd name="connsiteX14" fmla="*/ 423863 w 531019"/>
                <a:gd name="connsiteY14" fmla="*/ 461962 h 540543"/>
                <a:gd name="connsiteX15" fmla="*/ 402431 w 531019"/>
                <a:gd name="connsiteY15" fmla="*/ 428625 h 540543"/>
                <a:gd name="connsiteX16" fmla="*/ 383381 w 531019"/>
                <a:gd name="connsiteY16" fmla="*/ 400050 h 540543"/>
                <a:gd name="connsiteX17" fmla="*/ 352425 w 531019"/>
                <a:gd name="connsiteY17" fmla="*/ 347662 h 540543"/>
                <a:gd name="connsiteX18" fmla="*/ 321469 w 531019"/>
                <a:gd name="connsiteY18" fmla="*/ 302418 h 540543"/>
                <a:gd name="connsiteX19" fmla="*/ 288131 w 531019"/>
                <a:gd name="connsiteY19" fmla="*/ 261937 h 540543"/>
                <a:gd name="connsiteX20" fmla="*/ 254794 w 531019"/>
                <a:gd name="connsiteY20" fmla="*/ 226218 h 540543"/>
                <a:gd name="connsiteX21" fmla="*/ 207169 w 531019"/>
                <a:gd name="connsiteY21" fmla="*/ 180975 h 540543"/>
                <a:gd name="connsiteX22" fmla="*/ 176213 w 531019"/>
                <a:gd name="connsiteY22" fmla="*/ 152400 h 540543"/>
                <a:gd name="connsiteX23" fmla="*/ 130969 w 531019"/>
                <a:gd name="connsiteY23" fmla="*/ 121443 h 540543"/>
                <a:gd name="connsiteX24" fmla="*/ 59531 w 531019"/>
                <a:gd name="connsiteY24" fmla="*/ 80962 h 540543"/>
                <a:gd name="connsiteX25" fmla="*/ 35719 w 531019"/>
                <a:gd name="connsiteY25" fmla="*/ 66675 h 540543"/>
                <a:gd name="connsiteX26" fmla="*/ 19050 w 531019"/>
                <a:gd name="connsiteY26" fmla="*/ 54768 h 540543"/>
                <a:gd name="connsiteX27" fmla="*/ 7144 w 531019"/>
                <a:gd name="connsiteY27" fmla="*/ 40481 h 540543"/>
                <a:gd name="connsiteX28" fmla="*/ 0 w 531019"/>
                <a:gd name="connsiteY28" fmla="*/ 28575 h 540543"/>
                <a:gd name="connsiteX29" fmla="*/ 0 w 531019"/>
                <a:gd name="connsiteY29" fmla="*/ 21431 h 540543"/>
                <a:gd name="connsiteX30" fmla="*/ 4763 w 531019"/>
                <a:gd name="connsiteY30" fmla="*/ 11906 h 540543"/>
                <a:gd name="connsiteX31" fmla="*/ 14288 w 531019"/>
                <a:gd name="connsiteY31" fmla="*/ 11906 h 540543"/>
                <a:gd name="connsiteX32" fmla="*/ 33338 w 531019"/>
                <a:gd name="connsiteY32" fmla="*/ 14287 h 540543"/>
                <a:gd name="connsiteX33" fmla="*/ 71438 w 531019"/>
                <a:gd name="connsiteY33" fmla="*/ 23812 h 540543"/>
                <a:gd name="connsiteX34" fmla="*/ 107156 w 531019"/>
                <a:gd name="connsiteY34" fmla="*/ 33337 h 540543"/>
                <a:gd name="connsiteX35" fmla="*/ 164306 w 531019"/>
                <a:gd name="connsiteY35" fmla="*/ 50006 h 54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31019" h="540543">
                  <a:moveTo>
                    <a:pt x="164306" y="50006"/>
                  </a:moveTo>
                  <a:lnTo>
                    <a:pt x="271463" y="66675"/>
                  </a:lnTo>
                  <a:lnTo>
                    <a:pt x="340519" y="71437"/>
                  </a:lnTo>
                  <a:lnTo>
                    <a:pt x="366713" y="71437"/>
                  </a:lnTo>
                  <a:lnTo>
                    <a:pt x="404813" y="69056"/>
                  </a:lnTo>
                  <a:lnTo>
                    <a:pt x="431006" y="61912"/>
                  </a:lnTo>
                  <a:lnTo>
                    <a:pt x="447675" y="54768"/>
                  </a:lnTo>
                  <a:lnTo>
                    <a:pt x="473869" y="38100"/>
                  </a:lnTo>
                  <a:lnTo>
                    <a:pt x="500063" y="0"/>
                  </a:lnTo>
                  <a:lnTo>
                    <a:pt x="531019" y="540543"/>
                  </a:lnTo>
                  <a:lnTo>
                    <a:pt x="502444" y="533400"/>
                  </a:lnTo>
                  <a:lnTo>
                    <a:pt x="485775" y="523875"/>
                  </a:lnTo>
                  <a:lnTo>
                    <a:pt x="459581" y="502443"/>
                  </a:lnTo>
                  <a:lnTo>
                    <a:pt x="442913" y="485775"/>
                  </a:lnTo>
                  <a:lnTo>
                    <a:pt x="423863" y="461962"/>
                  </a:lnTo>
                  <a:lnTo>
                    <a:pt x="402431" y="428625"/>
                  </a:lnTo>
                  <a:lnTo>
                    <a:pt x="383381" y="400050"/>
                  </a:lnTo>
                  <a:lnTo>
                    <a:pt x="352425" y="347662"/>
                  </a:lnTo>
                  <a:lnTo>
                    <a:pt x="321469" y="302418"/>
                  </a:lnTo>
                  <a:lnTo>
                    <a:pt x="288131" y="261937"/>
                  </a:lnTo>
                  <a:lnTo>
                    <a:pt x="254794" y="226218"/>
                  </a:lnTo>
                  <a:lnTo>
                    <a:pt x="207169" y="180975"/>
                  </a:lnTo>
                  <a:lnTo>
                    <a:pt x="176213" y="152400"/>
                  </a:lnTo>
                  <a:lnTo>
                    <a:pt x="130969" y="121443"/>
                  </a:lnTo>
                  <a:lnTo>
                    <a:pt x="59531" y="80962"/>
                  </a:lnTo>
                  <a:lnTo>
                    <a:pt x="35719" y="66675"/>
                  </a:lnTo>
                  <a:lnTo>
                    <a:pt x="19050" y="54768"/>
                  </a:lnTo>
                  <a:lnTo>
                    <a:pt x="7144" y="40481"/>
                  </a:lnTo>
                  <a:lnTo>
                    <a:pt x="0" y="28575"/>
                  </a:lnTo>
                  <a:lnTo>
                    <a:pt x="0" y="21431"/>
                  </a:lnTo>
                  <a:lnTo>
                    <a:pt x="4763" y="11906"/>
                  </a:lnTo>
                  <a:lnTo>
                    <a:pt x="14288" y="11906"/>
                  </a:lnTo>
                  <a:lnTo>
                    <a:pt x="33338" y="14287"/>
                  </a:lnTo>
                  <a:lnTo>
                    <a:pt x="71438" y="23812"/>
                  </a:lnTo>
                  <a:lnTo>
                    <a:pt x="107156" y="33337"/>
                  </a:lnTo>
                  <a:lnTo>
                    <a:pt x="164306" y="500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29">
              <a:extLst>
                <a:ext uri="{FF2B5EF4-FFF2-40B4-BE49-F238E27FC236}">
                  <a16:creationId xmlns:a16="http://schemas.microsoft.com/office/drawing/2014/main" id="{D744A5AF-B729-4878-83F4-477CBDE18105}"/>
                </a:ext>
              </a:extLst>
            </p:cNvPr>
            <p:cNvSpPr/>
            <p:nvPr/>
          </p:nvSpPr>
          <p:spPr>
            <a:xfrm>
              <a:off x="5024438" y="4562475"/>
              <a:ext cx="1938337" cy="414338"/>
            </a:xfrm>
            <a:custGeom>
              <a:avLst/>
              <a:gdLst>
                <a:gd name="connsiteX0" fmla="*/ 795337 w 1938337"/>
                <a:gd name="connsiteY0" fmla="*/ 102394 h 414338"/>
                <a:gd name="connsiteX1" fmla="*/ 647700 w 1938337"/>
                <a:gd name="connsiteY1" fmla="*/ 116681 h 414338"/>
                <a:gd name="connsiteX2" fmla="*/ 473868 w 1938337"/>
                <a:gd name="connsiteY2" fmla="*/ 154781 h 414338"/>
                <a:gd name="connsiteX3" fmla="*/ 319087 w 1938337"/>
                <a:gd name="connsiteY3" fmla="*/ 180975 h 414338"/>
                <a:gd name="connsiteX4" fmla="*/ 0 w 1938337"/>
                <a:gd name="connsiteY4" fmla="*/ 240506 h 414338"/>
                <a:gd name="connsiteX5" fmla="*/ 4762 w 1938337"/>
                <a:gd name="connsiteY5" fmla="*/ 414338 h 414338"/>
                <a:gd name="connsiteX6" fmla="*/ 261937 w 1938337"/>
                <a:gd name="connsiteY6" fmla="*/ 369094 h 414338"/>
                <a:gd name="connsiteX7" fmla="*/ 483393 w 1938337"/>
                <a:gd name="connsiteY7" fmla="*/ 330994 h 414338"/>
                <a:gd name="connsiteX8" fmla="*/ 647700 w 1938337"/>
                <a:gd name="connsiteY8" fmla="*/ 295275 h 414338"/>
                <a:gd name="connsiteX9" fmla="*/ 1126331 w 1938337"/>
                <a:gd name="connsiteY9" fmla="*/ 245269 h 414338"/>
                <a:gd name="connsiteX10" fmla="*/ 1276350 w 1938337"/>
                <a:gd name="connsiteY10" fmla="*/ 226219 h 414338"/>
                <a:gd name="connsiteX11" fmla="*/ 1938337 w 1938337"/>
                <a:gd name="connsiteY11" fmla="*/ 197644 h 414338"/>
                <a:gd name="connsiteX12" fmla="*/ 1912143 w 1938337"/>
                <a:gd name="connsiteY12" fmla="*/ 0 h 414338"/>
                <a:gd name="connsiteX13" fmla="*/ 1652587 w 1938337"/>
                <a:gd name="connsiteY13" fmla="*/ 21431 h 414338"/>
                <a:gd name="connsiteX14" fmla="*/ 1293018 w 1938337"/>
                <a:gd name="connsiteY14" fmla="*/ 50006 h 414338"/>
                <a:gd name="connsiteX15" fmla="*/ 795337 w 1938337"/>
                <a:gd name="connsiteY15" fmla="*/ 102394 h 4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8337" h="414338">
                  <a:moveTo>
                    <a:pt x="795337" y="102394"/>
                  </a:moveTo>
                  <a:lnTo>
                    <a:pt x="647700" y="116681"/>
                  </a:lnTo>
                  <a:lnTo>
                    <a:pt x="473868" y="154781"/>
                  </a:lnTo>
                  <a:lnTo>
                    <a:pt x="319087" y="180975"/>
                  </a:lnTo>
                  <a:lnTo>
                    <a:pt x="0" y="240506"/>
                  </a:lnTo>
                  <a:lnTo>
                    <a:pt x="4762" y="414338"/>
                  </a:lnTo>
                  <a:lnTo>
                    <a:pt x="261937" y="369094"/>
                  </a:lnTo>
                  <a:lnTo>
                    <a:pt x="483393" y="330994"/>
                  </a:lnTo>
                  <a:lnTo>
                    <a:pt x="647700" y="295275"/>
                  </a:lnTo>
                  <a:lnTo>
                    <a:pt x="1126331" y="245269"/>
                  </a:lnTo>
                  <a:lnTo>
                    <a:pt x="1276350" y="226219"/>
                  </a:lnTo>
                  <a:lnTo>
                    <a:pt x="1938337" y="197644"/>
                  </a:lnTo>
                  <a:lnTo>
                    <a:pt x="1912143" y="0"/>
                  </a:lnTo>
                  <a:lnTo>
                    <a:pt x="1652587" y="21431"/>
                  </a:lnTo>
                  <a:lnTo>
                    <a:pt x="1293018" y="50006"/>
                  </a:lnTo>
                  <a:lnTo>
                    <a:pt x="795337" y="1023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31">
              <a:extLst>
                <a:ext uri="{FF2B5EF4-FFF2-40B4-BE49-F238E27FC236}">
                  <a16:creationId xmlns:a16="http://schemas.microsoft.com/office/drawing/2014/main" id="{236CC2B4-A38F-41FB-AACA-F36D90C527E6}"/>
                </a:ext>
              </a:extLst>
            </p:cNvPr>
            <p:cNvSpPr/>
            <p:nvPr/>
          </p:nvSpPr>
          <p:spPr>
            <a:xfrm>
              <a:off x="5348288" y="4065588"/>
              <a:ext cx="352425" cy="1666875"/>
            </a:xfrm>
            <a:custGeom>
              <a:avLst/>
              <a:gdLst>
                <a:gd name="connsiteX0" fmla="*/ 352425 w 352425"/>
                <a:gd name="connsiteY0" fmla="*/ 395287 h 1666875"/>
                <a:gd name="connsiteX1" fmla="*/ 352425 w 352425"/>
                <a:gd name="connsiteY1" fmla="*/ 226219 h 1666875"/>
                <a:gd name="connsiteX2" fmla="*/ 350043 w 352425"/>
                <a:gd name="connsiteY2" fmla="*/ 209550 h 1666875"/>
                <a:gd name="connsiteX3" fmla="*/ 340518 w 352425"/>
                <a:gd name="connsiteY3" fmla="*/ 166687 h 1666875"/>
                <a:gd name="connsiteX4" fmla="*/ 319087 w 352425"/>
                <a:gd name="connsiteY4" fmla="*/ 111919 h 1666875"/>
                <a:gd name="connsiteX5" fmla="*/ 254793 w 352425"/>
                <a:gd name="connsiteY5" fmla="*/ 0 h 1666875"/>
                <a:gd name="connsiteX6" fmla="*/ 0 w 352425"/>
                <a:gd name="connsiteY6" fmla="*/ 57150 h 1666875"/>
                <a:gd name="connsiteX7" fmla="*/ 69056 w 352425"/>
                <a:gd name="connsiteY7" fmla="*/ 121444 h 1666875"/>
                <a:gd name="connsiteX8" fmla="*/ 85725 w 352425"/>
                <a:gd name="connsiteY8" fmla="*/ 142875 h 1666875"/>
                <a:gd name="connsiteX9" fmla="*/ 100012 w 352425"/>
                <a:gd name="connsiteY9" fmla="*/ 166687 h 1666875"/>
                <a:gd name="connsiteX10" fmla="*/ 116681 w 352425"/>
                <a:gd name="connsiteY10" fmla="*/ 204787 h 1666875"/>
                <a:gd name="connsiteX11" fmla="*/ 128587 w 352425"/>
                <a:gd name="connsiteY11" fmla="*/ 245269 h 1666875"/>
                <a:gd name="connsiteX12" fmla="*/ 128587 w 352425"/>
                <a:gd name="connsiteY12" fmla="*/ 695325 h 1666875"/>
                <a:gd name="connsiteX13" fmla="*/ 128587 w 352425"/>
                <a:gd name="connsiteY13" fmla="*/ 1247775 h 1666875"/>
                <a:gd name="connsiteX14" fmla="*/ 121443 w 352425"/>
                <a:gd name="connsiteY14" fmla="*/ 1347787 h 1666875"/>
                <a:gd name="connsiteX15" fmla="*/ 109537 w 352425"/>
                <a:gd name="connsiteY15" fmla="*/ 1440656 h 1666875"/>
                <a:gd name="connsiteX16" fmla="*/ 107156 w 352425"/>
                <a:gd name="connsiteY16" fmla="*/ 1462087 h 1666875"/>
                <a:gd name="connsiteX17" fmla="*/ 116681 w 352425"/>
                <a:gd name="connsiteY17" fmla="*/ 1502569 h 1666875"/>
                <a:gd name="connsiteX18" fmla="*/ 128587 w 352425"/>
                <a:gd name="connsiteY18" fmla="*/ 1545431 h 1666875"/>
                <a:gd name="connsiteX19" fmla="*/ 142875 w 352425"/>
                <a:gd name="connsiteY19" fmla="*/ 1588294 h 1666875"/>
                <a:gd name="connsiteX20" fmla="*/ 157162 w 352425"/>
                <a:gd name="connsiteY20" fmla="*/ 1619250 h 1666875"/>
                <a:gd name="connsiteX21" fmla="*/ 176212 w 352425"/>
                <a:gd name="connsiteY21" fmla="*/ 1645444 h 1666875"/>
                <a:gd name="connsiteX22" fmla="*/ 192881 w 352425"/>
                <a:gd name="connsiteY22" fmla="*/ 1659731 h 1666875"/>
                <a:gd name="connsiteX23" fmla="*/ 207168 w 352425"/>
                <a:gd name="connsiteY23" fmla="*/ 1666875 h 1666875"/>
                <a:gd name="connsiteX24" fmla="*/ 219075 w 352425"/>
                <a:gd name="connsiteY24" fmla="*/ 1666875 h 1666875"/>
                <a:gd name="connsiteX25" fmla="*/ 242887 w 352425"/>
                <a:gd name="connsiteY25" fmla="*/ 1662112 h 1666875"/>
                <a:gd name="connsiteX26" fmla="*/ 264318 w 352425"/>
                <a:gd name="connsiteY26" fmla="*/ 1645444 h 1666875"/>
                <a:gd name="connsiteX27" fmla="*/ 290512 w 352425"/>
                <a:gd name="connsiteY27" fmla="*/ 1609725 h 1666875"/>
                <a:gd name="connsiteX28" fmla="*/ 314325 w 352425"/>
                <a:gd name="connsiteY28" fmla="*/ 1564481 h 1666875"/>
                <a:gd name="connsiteX29" fmla="*/ 330993 w 352425"/>
                <a:gd name="connsiteY29" fmla="*/ 1524000 h 1666875"/>
                <a:gd name="connsiteX30" fmla="*/ 335756 w 352425"/>
                <a:gd name="connsiteY30" fmla="*/ 1469231 h 1666875"/>
                <a:gd name="connsiteX31" fmla="*/ 347662 w 352425"/>
                <a:gd name="connsiteY31" fmla="*/ 1276350 h 1666875"/>
                <a:gd name="connsiteX32" fmla="*/ 352425 w 352425"/>
                <a:gd name="connsiteY32" fmla="*/ 1121569 h 1666875"/>
                <a:gd name="connsiteX33" fmla="*/ 352425 w 352425"/>
                <a:gd name="connsiteY33" fmla="*/ 395287 h 166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52425" h="1666875">
                  <a:moveTo>
                    <a:pt x="352425" y="395287"/>
                  </a:moveTo>
                  <a:lnTo>
                    <a:pt x="352425" y="226219"/>
                  </a:lnTo>
                  <a:lnTo>
                    <a:pt x="350043" y="209550"/>
                  </a:lnTo>
                  <a:lnTo>
                    <a:pt x="340518" y="166687"/>
                  </a:lnTo>
                  <a:lnTo>
                    <a:pt x="319087" y="111919"/>
                  </a:lnTo>
                  <a:lnTo>
                    <a:pt x="254793" y="0"/>
                  </a:lnTo>
                  <a:lnTo>
                    <a:pt x="0" y="57150"/>
                  </a:lnTo>
                  <a:lnTo>
                    <a:pt x="69056" y="121444"/>
                  </a:lnTo>
                  <a:lnTo>
                    <a:pt x="85725" y="142875"/>
                  </a:lnTo>
                  <a:lnTo>
                    <a:pt x="100012" y="166687"/>
                  </a:lnTo>
                  <a:lnTo>
                    <a:pt x="116681" y="204787"/>
                  </a:lnTo>
                  <a:lnTo>
                    <a:pt x="128587" y="245269"/>
                  </a:lnTo>
                  <a:lnTo>
                    <a:pt x="128587" y="695325"/>
                  </a:lnTo>
                  <a:lnTo>
                    <a:pt x="128587" y="1247775"/>
                  </a:lnTo>
                  <a:lnTo>
                    <a:pt x="121443" y="1347787"/>
                  </a:lnTo>
                  <a:lnTo>
                    <a:pt x="109537" y="1440656"/>
                  </a:lnTo>
                  <a:lnTo>
                    <a:pt x="107156" y="1462087"/>
                  </a:lnTo>
                  <a:lnTo>
                    <a:pt x="116681" y="1502569"/>
                  </a:lnTo>
                  <a:lnTo>
                    <a:pt x="128587" y="1545431"/>
                  </a:lnTo>
                  <a:lnTo>
                    <a:pt x="142875" y="1588294"/>
                  </a:lnTo>
                  <a:lnTo>
                    <a:pt x="157162" y="1619250"/>
                  </a:lnTo>
                  <a:lnTo>
                    <a:pt x="176212" y="1645444"/>
                  </a:lnTo>
                  <a:lnTo>
                    <a:pt x="192881" y="1659731"/>
                  </a:lnTo>
                  <a:lnTo>
                    <a:pt x="207168" y="1666875"/>
                  </a:lnTo>
                  <a:lnTo>
                    <a:pt x="219075" y="1666875"/>
                  </a:lnTo>
                  <a:lnTo>
                    <a:pt x="242887" y="1662112"/>
                  </a:lnTo>
                  <a:lnTo>
                    <a:pt x="264318" y="1645444"/>
                  </a:lnTo>
                  <a:lnTo>
                    <a:pt x="290512" y="1609725"/>
                  </a:lnTo>
                  <a:lnTo>
                    <a:pt x="314325" y="1564481"/>
                  </a:lnTo>
                  <a:lnTo>
                    <a:pt x="330993" y="1524000"/>
                  </a:lnTo>
                  <a:lnTo>
                    <a:pt x="335756" y="1469231"/>
                  </a:lnTo>
                  <a:lnTo>
                    <a:pt x="347662" y="1276350"/>
                  </a:lnTo>
                  <a:lnTo>
                    <a:pt x="352425" y="1121569"/>
                  </a:lnTo>
                  <a:lnTo>
                    <a:pt x="352425" y="39528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30">
              <a:extLst>
                <a:ext uri="{FF2B5EF4-FFF2-40B4-BE49-F238E27FC236}">
                  <a16:creationId xmlns:a16="http://schemas.microsoft.com/office/drawing/2014/main" id="{65C4AFE0-4941-4A52-B13F-D0B0CBFDDABF}"/>
                </a:ext>
              </a:extLst>
            </p:cNvPr>
            <p:cNvSpPr/>
            <p:nvPr/>
          </p:nvSpPr>
          <p:spPr>
            <a:xfrm>
              <a:off x="5999163" y="3981450"/>
              <a:ext cx="401637" cy="1738313"/>
            </a:xfrm>
            <a:custGeom>
              <a:avLst/>
              <a:gdLst>
                <a:gd name="connsiteX0" fmla="*/ 126206 w 402431"/>
                <a:gd name="connsiteY0" fmla="*/ 1095375 h 1738313"/>
                <a:gd name="connsiteX1" fmla="*/ 126206 w 402431"/>
                <a:gd name="connsiteY1" fmla="*/ 823913 h 1738313"/>
                <a:gd name="connsiteX2" fmla="*/ 126206 w 402431"/>
                <a:gd name="connsiteY2" fmla="*/ 657225 h 1738313"/>
                <a:gd name="connsiteX3" fmla="*/ 133350 w 402431"/>
                <a:gd name="connsiteY3" fmla="*/ 585788 h 1738313"/>
                <a:gd name="connsiteX4" fmla="*/ 138112 w 402431"/>
                <a:gd name="connsiteY4" fmla="*/ 504825 h 1738313"/>
                <a:gd name="connsiteX5" fmla="*/ 138112 w 402431"/>
                <a:gd name="connsiteY5" fmla="*/ 452438 h 1738313"/>
                <a:gd name="connsiteX6" fmla="*/ 135731 w 402431"/>
                <a:gd name="connsiteY6" fmla="*/ 366713 h 1738313"/>
                <a:gd name="connsiteX7" fmla="*/ 128587 w 402431"/>
                <a:gd name="connsiteY7" fmla="*/ 297656 h 1738313"/>
                <a:gd name="connsiteX8" fmla="*/ 116681 w 402431"/>
                <a:gd name="connsiteY8" fmla="*/ 216694 h 1738313"/>
                <a:gd name="connsiteX9" fmla="*/ 107156 w 402431"/>
                <a:gd name="connsiteY9" fmla="*/ 183356 h 1738313"/>
                <a:gd name="connsiteX10" fmla="*/ 85725 w 402431"/>
                <a:gd name="connsiteY10" fmla="*/ 126206 h 1738313"/>
                <a:gd name="connsiteX11" fmla="*/ 64294 w 402431"/>
                <a:gd name="connsiteY11" fmla="*/ 95250 h 1738313"/>
                <a:gd name="connsiteX12" fmla="*/ 0 w 402431"/>
                <a:gd name="connsiteY12" fmla="*/ 16669 h 1738313"/>
                <a:gd name="connsiteX13" fmla="*/ 150019 w 402431"/>
                <a:gd name="connsiteY13" fmla="*/ 0 h 1738313"/>
                <a:gd name="connsiteX14" fmla="*/ 297656 w 402431"/>
                <a:gd name="connsiteY14" fmla="*/ 88106 h 1738313"/>
                <a:gd name="connsiteX15" fmla="*/ 328612 w 402431"/>
                <a:gd name="connsiteY15" fmla="*/ 104775 h 1738313"/>
                <a:gd name="connsiteX16" fmla="*/ 352425 w 402431"/>
                <a:gd name="connsiteY16" fmla="*/ 119063 h 1738313"/>
                <a:gd name="connsiteX17" fmla="*/ 371475 w 402431"/>
                <a:gd name="connsiteY17" fmla="*/ 135731 h 1738313"/>
                <a:gd name="connsiteX18" fmla="*/ 388144 w 402431"/>
                <a:gd name="connsiteY18" fmla="*/ 157163 h 1738313"/>
                <a:gd name="connsiteX19" fmla="*/ 400050 w 402431"/>
                <a:gd name="connsiteY19" fmla="*/ 180975 h 1738313"/>
                <a:gd name="connsiteX20" fmla="*/ 402431 w 402431"/>
                <a:gd name="connsiteY20" fmla="*/ 195263 h 1738313"/>
                <a:gd name="connsiteX21" fmla="*/ 402431 w 402431"/>
                <a:gd name="connsiteY21" fmla="*/ 223838 h 1738313"/>
                <a:gd name="connsiteX22" fmla="*/ 390525 w 402431"/>
                <a:gd name="connsiteY22" fmla="*/ 252413 h 1738313"/>
                <a:gd name="connsiteX23" fmla="*/ 376237 w 402431"/>
                <a:gd name="connsiteY23" fmla="*/ 271463 h 1738313"/>
                <a:gd name="connsiteX24" fmla="*/ 359569 w 402431"/>
                <a:gd name="connsiteY24" fmla="*/ 304800 h 1738313"/>
                <a:gd name="connsiteX25" fmla="*/ 350044 w 402431"/>
                <a:gd name="connsiteY25" fmla="*/ 357188 h 1738313"/>
                <a:gd name="connsiteX26" fmla="*/ 350044 w 402431"/>
                <a:gd name="connsiteY26" fmla="*/ 635794 h 1738313"/>
                <a:gd name="connsiteX27" fmla="*/ 326231 w 402431"/>
                <a:gd name="connsiteY27" fmla="*/ 802481 h 1738313"/>
                <a:gd name="connsiteX28" fmla="*/ 326231 w 402431"/>
                <a:gd name="connsiteY28" fmla="*/ 1588294 h 1738313"/>
                <a:gd name="connsiteX29" fmla="*/ 323850 w 402431"/>
                <a:gd name="connsiteY29" fmla="*/ 1631156 h 1738313"/>
                <a:gd name="connsiteX30" fmla="*/ 311944 w 402431"/>
                <a:gd name="connsiteY30" fmla="*/ 1662113 h 1738313"/>
                <a:gd name="connsiteX31" fmla="*/ 292894 w 402431"/>
                <a:gd name="connsiteY31" fmla="*/ 1688306 h 1738313"/>
                <a:gd name="connsiteX32" fmla="*/ 261937 w 402431"/>
                <a:gd name="connsiteY32" fmla="*/ 1719263 h 1738313"/>
                <a:gd name="connsiteX33" fmla="*/ 240506 w 402431"/>
                <a:gd name="connsiteY33" fmla="*/ 1731169 h 1738313"/>
                <a:gd name="connsiteX34" fmla="*/ 221456 w 402431"/>
                <a:gd name="connsiteY34" fmla="*/ 1738313 h 1738313"/>
                <a:gd name="connsiteX35" fmla="*/ 202406 w 402431"/>
                <a:gd name="connsiteY35" fmla="*/ 1738313 h 1738313"/>
                <a:gd name="connsiteX36" fmla="*/ 180975 w 402431"/>
                <a:gd name="connsiteY36" fmla="*/ 1726406 h 1738313"/>
                <a:gd name="connsiteX37" fmla="*/ 169069 w 402431"/>
                <a:gd name="connsiteY37" fmla="*/ 1714500 h 1738313"/>
                <a:gd name="connsiteX38" fmla="*/ 157162 w 402431"/>
                <a:gd name="connsiteY38" fmla="*/ 1697831 h 1738313"/>
                <a:gd name="connsiteX39" fmla="*/ 142875 w 402431"/>
                <a:gd name="connsiteY39" fmla="*/ 1662113 h 1738313"/>
                <a:gd name="connsiteX40" fmla="*/ 133350 w 402431"/>
                <a:gd name="connsiteY40" fmla="*/ 1621631 h 1738313"/>
                <a:gd name="connsiteX41" fmla="*/ 126206 w 402431"/>
                <a:gd name="connsiteY41" fmla="*/ 1562100 h 1738313"/>
                <a:gd name="connsiteX42" fmla="*/ 126206 w 402431"/>
                <a:gd name="connsiteY42" fmla="*/ 1095375 h 1738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02431" h="1738313">
                  <a:moveTo>
                    <a:pt x="126206" y="1095375"/>
                  </a:moveTo>
                  <a:lnTo>
                    <a:pt x="126206" y="823913"/>
                  </a:lnTo>
                  <a:lnTo>
                    <a:pt x="126206" y="657225"/>
                  </a:lnTo>
                  <a:lnTo>
                    <a:pt x="133350" y="585788"/>
                  </a:lnTo>
                  <a:lnTo>
                    <a:pt x="138112" y="504825"/>
                  </a:lnTo>
                  <a:lnTo>
                    <a:pt x="138112" y="452438"/>
                  </a:lnTo>
                  <a:cubicBezTo>
                    <a:pt x="137318" y="423863"/>
                    <a:pt x="136525" y="395288"/>
                    <a:pt x="135731" y="366713"/>
                  </a:cubicBezTo>
                  <a:lnTo>
                    <a:pt x="128587" y="297656"/>
                  </a:lnTo>
                  <a:lnTo>
                    <a:pt x="116681" y="216694"/>
                  </a:lnTo>
                  <a:lnTo>
                    <a:pt x="107156" y="183356"/>
                  </a:lnTo>
                  <a:lnTo>
                    <a:pt x="85725" y="126206"/>
                  </a:lnTo>
                  <a:lnTo>
                    <a:pt x="64294" y="95250"/>
                  </a:lnTo>
                  <a:lnTo>
                    <a:pt x="0" y="16669"/>
                  </a:lnTo>
                  <a:lnTo>
                    <a:pt x="150019" y="0"/>
                  </a:lnTo>
                  <a:lnTo>
                    <a:pt x="297656" y="88106"/>
                  </a:lnTo>
                  <a:lnTo>
                    <a:pt x="328612" y="104775"/>
                  </a:lnTo>
                  <a:lnTo>
                    <a:pt x="352425" y="119063"/>
                  </a:lnTo>
                  <a:lnTo>
                    <a:pt x="371475" y="135731"/>
                  </a:lnTo>
                  <a:lnTo>
                    <a:pt x="388144" y="157163"/>
                  </a:lnTo>
                  <a:lnTo>
                    <a:pt x="400050" y="180975"/>
                  </a:lnTo>
                  <a:lnTo>
                    <a:pt x="402431" y="195263"/>
                  </a:lnTo>
                  <a:lnTo>
                    <a:pt x="402431" y="223838"/>
                  </a:lnTo>
                  <a:lnTo>
                    <a:pt x="390525" y="252413"/>
                  </a:lnTo>
                  <a:lnTo>
                    <a:pt x="376237" y="271463"/>
                  </a:lnTo>
                  <a:lnTo>
                    <a:pt x="359569" y="304800"/>
                  </a:lnTo>
                  <a:lnTo>
                    <a:pt x="350044" y="357188"/>
                  </a:lnTo>
                  <a:lnTo>
                    <a:pt x="350044" y="635794"/>
                  </a:lnTo>
                  <a:lnTo>
                    <a:pt x="326231" y="802481"/>
                  </a:lnTo>
                  <a:lnTo>
                    <a:pt x="326231" y="1588294"/>
                  </a:lnTo>
                  <a:lnTo>
                    <a:pt x="323850" y="1631156"/>
                  </a:lnTo>
                  <a:lnTo>
                    <a:pt x="311944" y="1662113"/>
                  </a:lnTo>
                  <a:lnTo>
                    <a:pt x="292894" y="1688306"/>
                  </a:lnTo>
                  <a:lnTo>
                    <a:pt x="261937" y="1719263"/>
                  </a:lnTo>
                  <a:lnTo>
                    <a:pt x="240506" y="1731169"/>
                  </a:lnTo>
                  <a:lnTo>
                    <a:pt x="221456" y="1738313"/>
                  </a:lnTo>
                  <a:lnTo>
                    <a:pt x="202406" y="1738313"/>
                  </a:lnTo>
                  <a:lnTo>
                    <a:pt x="180975" y="1726406"/>
                  </a:lnTo>
                  <a:lnTo>
                    <a:pt x="169069" y="1714500"/>
                  </a:lnTo>
                  <a:lnTo>
                    <a:pt x="157162" y="1697831"/>
                  </a:lnTo>
                  <a:lnTo>
                    <a:pt x="142875" y="1662113"/>
                  </a:lnTo>
                  <a:lnTo>
                    <a:pt x="133350" y="1621631"/>
                  </a:lnTo>
                  <a:lnTo>
                    <a:pt x="126206" y="1562100"/>
                  </a:lnTo>
                  <a:lnTo>
                    <a:pt x="126206" y="109537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6241B504-AF8C-4B90-8B4A-88A0208500EF}"/>
              </a:ext>
            </a:extLst>
          </p:cNvPr>
          <p:cNvGrpSpPr/>
          <p:nvPr/>
        </p:nvGrpSpPr>
        <p:grpSpPr>
          <a:xfrm>
            <a:off x="2427288" y="1504950"/>
            <a:ext cx="5076825" cy="4473575"/>
            <a:chOff x="2427288" y="1504950"/>
            <a:chExt cx="5076825" cy="4473575"/>
          </a:xfrm>
        </p:grpSpPr>
        <p:sp>
          <p:nvSpPr>
            <p:cNvPr id="36" name="フリーフォーム 117">
              <a:extLst>
                <a:ext uri="{FF2B5EF4-FFF2-40B4-BE49-F238E27FC236}">
                  <a16:creationId xmlns:a16="http://schemas.microsoft.com/office/drawing/2014/main" id="{C0E0F1C0-5B81-4570-B36C-8BBC15361970}"/>
                </a:ext>
              </a:extLst>
            </p:cNvPr>
            <p:cNvSpPr/>
            <p:nvPr/>
          </p:nvSpPr>
          <p:spPr>
            <a:xfrm>
              <a:off x="2570163" y="2068513"/>
              <a:ext cx="1849437" cy="450850"/>
            </a:xfrm>
            <a:custGeom>
              <a:avLst/>
              <a:gdLst>
                <a:gd name="connsiteX0" fmla="*/ 704850 w 1850231"/>
                <a:gd name="connsiteY0" fmla="*/ 223838 h 450057"/>
                <a:gd name="connsiteX1" fmla="*/ 862012 w 1850231"/>
                <a:gd name="connsiteY1" fmla="*/ 195263 h 450057"/>
                <a:gd name="connsiteX2" fmla="*/ 966787 w 1850231"/>
                <a:gd name="connsiteY2" fmla="*/ 173832 h 450057"/>
                <a:gd name="connsiteX3" fmla="*/ 1169194 w 1850231"/>
                <a:gd name="connsiteY3" fmla="*/ 135732 h 450057"/>
                <a:gd name="connsiteX4" fmla="*/ 1357312 w 1850231"/>
                <a:gd name="connsiteY4" fmla="*/ 90488 h 450057"/>
                <a:gd name="connsiteX5" fmla="*/ 1457325 w 1850231"/>
                <a:gd name="connsiteY5" fmla="*/ 61913 h 450057"/>
                <a:gd name="connsiteX6" fmla="*/ 1533525 w 1850231"/>
                <a:gd name="connsiteY6" fmla="*/ 33338 h 450057"/>
                <a:gd name="connsiteX7" fmla="*/ 1585912 w 1850231"/>
                <a:gd name="connsiteY7" fmla="*/ 7144 h 450057"/>
                <a:gd name="connsiteX8" fmla="*/ 1595437 w 1850231"/>
                <a:gd name="connsiteY8" fmla="*/ 0 h 450057"/>
                <a:gd name="connsiteX9" fmla="*/ 1607344 w 1850231"/>
                <a:gd name="connsiteY9" fmla="*/ 0 h 450057"/>
                <a:gd name="connsiteX10" fmla="*/ 1654969 w 1850231"/>
                <a:gd name="connsiteY10" fmla="*/ 9525 h 450057"/>
                <a:gd name="connsiteX11" fmla="*/ 1738312 w 1850231"/>
                <a:gd name="connsiteY11" fmla="*/ 38100 h 450057"/>
                <a:gd name="connsiteX12" fmla="*/ 1812131 w 1850231"/>
                <a:gd name="connsiteY12" fmla="*/ 73819 h 450057"/>
                <a:gd name="connsiteX13" fmla="*/ 1838325 w 1850231"/>
                <a:gd name="connsiteY13" fmla="*/ 88107 h 450057"/>
                <a:gd name="connsiteX14" fmla="*/ 1843087 w 1850231"/>
                <a:gd name="connsiteY14" fmla="*/ 92869 h 450057"/>
                <a:gd name="connsiteX15" fmla="*/ 1847850 w 1850231"/>
                <a:gd name="connsiteY15" fmla="*/ 100013 h 450057"/>
                <a:gd name="connsiteX16" fmla="*/ 1850231 w 1850231"/>
                <a:gd name="connsiteY16" fmla="*/ 109538 h 450057"/>
                <a:gd name="connsiteX17" fmla="*/ 1845469 w 1850231"/>
                <a:gd name="connsiteY17" fmla="*/ 133350 h 450057"/>
                <a:gd name="connsiteX18" fmla="*/ 1826419 w 1850231"/>
                <a:gd name="connsiteY18" fmla="*/ 154782 h 450057"/>
                <a:gd name="connsiteX19" fmla="*/ 1802606 w 1850231"/>
                <a:gd name="connsiteY19" fmla="*/ 173832 h 450057"/>
                <a:gd name="connsiteX20" fmla="*/ 1754981 w 1850231"/>
                <a:gd name="connsiteY20" fmla="*/ 188119 h 450057"/>
                <a:gd name="connsiteX21" fmla="*/ 1638300 w 1850231"/>
                <a:gd name="connsiteY21" fmla="*/ 214313 h 450057"/>
                <a:gd name="connsiteX22" fmla="*/ 1409700 w 1850231"/>
                <a:gd name="connsiteY22" fmla="*/ 264319 h 450057"/>
                <a:gd name="connsiteX23" fmla="*/ 1157287 w 1850231"/>
                <a:gd name="connsiteY23" fmla="*/ 314325 h 450057"/>
                <a:gd name="connsiteX24" fmla="*/ 907256 w 1850231"/>
                <a:gd name="connsiteY24" fmla="*/ 361950 h 450057"/>
                <a:gd name="connsiteX25" fmla="*/ 702469 w 1850231"/>
                <a:gd name="connsiteY25" fmla="*/ 400050 h 450057"/>
                <a:gd name="connsiteX26" fmla="*/ 607219 w 1850231"/>
                <a:gd name="connsiteY26" fmla="*/ 416719 h 450057"/>
                <a:gd name="connsiteX27" fmla="*/ 464344 w 1850231"/>
                <a:gd name="connsiteY27" fmla="*/ 438150 h 450057"/>
                <a:gd name="connsiteX28" fmla="*/ 369094 w 1850231"/>
                <a:gd name="connsiteY28" fmla="*/ 450057 h 450057"/>
                <a:gd name="connsiteX29" fmla="*/ 330994 w 1850231"/>
                <a:gd name="connsiteY29" fmla="*/ 450057 h 450057"/>
                <a:gd name="connsiteX30" fmla="*/ 276225 w 1850231"/>
                <a:gd name="connsiteY30" fmla="*/ 438150 h 450057"/>
                <a:gd name="connsiteX31" fmla="*/ 226219 w 1850231"/>
                <a:gd name="connsiteY31" fmla="*/ 419100 h 450057"/>
                <a:gd name="connsiteX32" fmla="*/ 188119 w 1850231"/>
                <a:gd name="connsiteY32" fmla="*/ 400050 h 450057"/>
                <a:gd name="connsiteX33" fmla="*/ 142875 w 1850231"/>
                <a:gd name="connsiteY33" fmla="*/ 371475 h 450057"/>
                <a:gd name="connsiteX34" fmla="*/ 83344 w 1850231"/>
                <a:gd name="connsiteY34" fmla="*/ 321469 h 450057"/>
                <a:gd name="connsiteX35" fmla="*/ 23812 w 1850231"/>
                <a:gd name="connsiteY35" fmla="*/ 261938 h 450057"/>
                <a:gd name="connsiteX36" fmla="*/ 9525 w 1850231"/>
                <a:gd name="connsiteY36" fmla="*/ 240507 h 450057"/>
                <a:gd name="connsiteX37" fmla="*/ 2381 w 1850231"/>
                <a:gd name="connsiteY37" fmla="*/ 226219 h 450057"/>
                <a:gd name="connsiteX38" fmla="*/ 0 w 1850231"/>
                <a:gd name="connsiteY38" fmla="*/ 211932 h 450057"/>
                <a:gd name="connsiteX39" fmla="*/ 0 w 1850231"/>
                <a:gd name="connsiteY39" fmla="*/ 202407 h 450057"/>
                <a:gd name="connsiteX40" fmla="*/ 2381 w 1850231"/>
                <a:gd name="connsiteY40" fmla="*/ 192882 h 450057"/>
                <a:gd name="connsiteX41" fmla="*/ 16669 w 1850231"/>
                <a:gd name="connsiteY41" fmla="*/ 190500 h 450057"/>
                <a:gd name="connsiteX42" fmla="*/ 50006 w 1850231"/>
                <a:gd name="connsiteY42" fmla="*/ 202407 h 450057"/>
                <a:gd name="connsiteX43" fmla="*/ 111919 w 1850231"/>
                <a:gd name="connsiteY43" fmla="*/ 221457 h 450057"/>
                <a:gd name="connsiteX44" fmla="*/ 235744 w 1850231"/>
                <a:gd name="connsiteY44" fmla="*/ 247650 h 450057"/>
                <a:gd name="connsiteX45" fmla="*/ 364331 w 1850231"/>
                <a:gd name="connsiteY45" fmla="*/ 266700 h 450057"/>
                <a:gd name="connsiteX46" fmla="*/ 414337 w 1850231"/>
                <a:gd name="connsiteY46" fmla="*/ 266700 h 450057"/>
                <a:gd name="connsiteX47" fmla="*/ 597694 w 1850231"/>
                <a:gd name="connsiteY47" fmla="*/ 242888 h 450057"/>
                <a:gd name="connsiteX48" fmla="*/ 704850 w 1850231"/>
                <a:gd name="connsiteY48" fmla="*/ 223838 h 450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50231" h="450057">
                  <a:moveTo>
                    <a:pt x="704850" y="223838"/>
                  </a:moveTo>
                  <a:lnTo>
                    <a:pt x="862012" y="195263"/>
                  </a:lnTo>
                  <a:lnTo>
                    <a:pt x="966787" y="173832"/>
                  </a:lnTo>
                  <a:lnTo>
                    <a:pt x="1169194" y="135732"/>
                  </a:lnTo>
                  <a:lnTo>
                    <a:pt x="1357312" y="90488"/>
                  </a:lnTo>
                  <a:lnTo>
                    <a:pt x="1457325" y="61913"/>
                  </a:lnTo>
                  <a:lnTo>
                    <a:pt x="1533525" y="33338"/>
                  </a:lnTo>
                  <a:lnTo>
                    <a:pt x="1585912" y="7144"/>
                  </a:lnTo>
                  <a:lnTo>
                    <a:pt x="1595437" y="0"/>
                  </a:lnTo>
                  <a:lnTo>
                    <a:pt x="1607344" y="0"/>
                  </a:lnTo>
                  <a:lnTo>
                    <a:pt x="1654969" y="9525"/>
                  </a:lnTo>
                  <a:lnTo>
                    <a:pt x="1738312" y="38100"/>
                  </a:lnTo>
                  <a:lnTo>
                    <a:pt x="1812131" y="73819"/>
                  </a:lnTo>
                  <a:lnTo>
                    <a:pt x="1838325" y="88107"/>
                  </a:lnTo>
                  <a:lnTo>
                    <a:pt x="1843087" y="92869"/>
                  </a:lnTo>
                  <a:lnTo>
                    <a:pt x="1847850" y="100013"/>
                  </a:lnTo>
                  <a:lnTo>
                    <a:pt x="1850231" y="109538"/>
                  </a:lnTo>
                  <a:lnTo>
                    <a:pt x="1845469" y="133350"/>
                  </a:lnTo>
                  <a:lnTo>
                    <a:pt x="1826419" y="154782"/>
                  </a:lnTo>
                  <a:lnTo>
                    <a:pt x="1802606" y="173832"/>
                  </a:lnTo>
                  <a:lnTo>
                    <a:pt x="1754981" y="188119"/>
                  </a:lnTo>
                  <a:lnTo>
                    <a:pt x="1638300" y="214313"/>
                  </a:lnTo>
                  <a:lnTo>
                    <a:pt x="1409700" y="264319"/>
                  </a:lnTo>
                  <a:lnTo>
                    <a:pt x="1157287" y="314325"/>
                  </a:lnTo>
                  <a:lnTo>
                    <a:pt x="907256" y="361950"/>
                  </a:lnTo>
                  <a:lnTo>
                    <a:pt x="702469" y="400050"/>
                  </a:lnTo>
                  <a:lnTo>
                    <a:pt x="607219" y="416719"/>
                  </a:lnTo>
                  <a:lnTo>
                    <a:pt x="464344" y="438150"/>
                  </a:lnTo>
                  <a:lnTo>
                    <a:pt x="369094" y="450057"/>
                  </a:lnTo>
                  <a:lnTo>
                    <a:pt x="330994" y="450057"/>
                  </a:lnTo>
                  <a:lnTo>
                    <a:pt x="276225" y="438150"/>
                  </a:lnTo>
                  <a:lnTo>
                    <a:pt x="226219" y="419100"/>
                  </a:lnTo>
                  <a:lnTo>
                    <a:pt x="188119" y="400050"/>
                  </a:lnTo>
                  <a:lnTo>
                    <a:pt x="142875" y="371475"/>
                  </a:lnTo>
                  <a:lnTo>
                    <a:pt x="83344" y="321469"/>
                  </a:lnTo>
                  <a:lnTo>
                    <a:pt x="23812" y="261938"/>
                  </a:lnTo>
                  <a:lnTo>
                    <a:pt x="9525" y="240507"/>
                  </a:lnTo>
                  <a:lnTo>
                    <a:pt x="2381" y="226219"/>
                  </a:lnTo>
                  <a:lnTo>
                    <a:pt x="0" y="211932"/>
                  </a:lnTo>
                  <a:lnTo>
                    <a:pt x="0" y="202407"/>
                  </a:lnTo>
                  <a:lnTo>
                    <a:pt x="2381" y="192882"/>
                  </a:lnTo>
                  <a:lnTo>
                    <a:pt x="16669" y="190500"/>
                  </a:lnTo>
                  <a:lnTo>
                    <a:pt x="50006" y="202407"/>
                  </a:lnTo>
                  <a:lnTo>
                    <a:pt x="111919" y="221457"/>
                  </a:lnTo>
                  <a:lnTo>
                    <a:pt x="235744" y="247650"/>
                  </a:lnTo>
                  <a:lnTo>
                    <a:pt x="364331" y="266700"/>
                  </a:lnTo>
                  <a:lnTo>
                    <a:pt x="414337" y="266700"/>
                  </a:lnTo>
                  <a:lnTo>
                    <a:pt x="597694" y="242888"/>
                  </a:lnTo>
                  <a:lnTo>
                    <a:pt x="704850" y="2238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18">
              <a:extLst>
                <a:ext uri="{FF2B5EF4-FFF2-40B4-BE49-F238E27FC236}">
                  <a16:creationId xmlns:a16="http://schemas.microsoft.com/office/drawing/2014/main" id="{9ED4AC28-792F-418C-B3E8-CB7EC1E30ED4}"/>
                </a:ext>
              </a:extLst>
            </p:cNvPr>
            <p:cNvSpPr/>
            <p:nvPr/>
          </p:nvSpPr>
          <p:spPr>
            <a:xfrm>
              <a:off x="2498725" y="2897188"/>
              <a:ext cx="533400" cy="1473200"/>
            </a:xfrm>
            <a:custGeom>
              <a:avLst/>
              <a:gdLst>
                <a:gd name="connsiteX0" fmla="*/ 426244 w 533400"/>
                <a:gd name="connsiteY0" fmla="*/ 314325 h 1471613"/>
                <a:gd name="connsiteX1" fmla="*/ 411957 w 533400"/>
                <a:gd name="connsiteY1" fmla="*/ 219075 h 1471613"/>
                <a:gd name="connsiteX2" fmla="*/ 330994 w 533400"/>
                <a:gd name="connsiteY2" fmla="*/ 107157 h 1471613"/>
                <a:gd name="connsiteX3" fmla="*/ 302419 w 533400"/>
                <a:gd name="connsiteY3" fmla="*/ 92869 h 1471613"/>
                <a:gd name="connsiteX4" fmla="*/ 235744 w 533400"/>
                <a:gd name="connsiteY4" fmla="*/ 66675 h 1471613"/>
                <a:gd name="connsiteX5" fmla="*/ 176213 w 533400"/>
                <a:gd name="connsiteY5" fmla="*/ 47625 h 1471613"/>
                <a:gd name="connsiteX6" fmla="*/ 126207 w 533400"/>
                <a:gd name="connsiteY6" fmla="*/ 30957 h 1471613"/>
                <a:gd name="connsiteX7" fmla="*/ 64294 w 533400"/>
                <a:gd name="connsiteY7" fmla="*/ 16669 h 1471613"/>
                <a:gd name="connsiteX8" fmla="*/ 45244 w 533400"/>
                <a:gd name="connsiteY8" fmla="*/ 9525 h 1471613"/>
                <a:gd name="connsiteX9" fmla="*/ 21432 w 533400"/>
                <a:gd name="connsiteY9" fmla="*/ 0 h 1471613"/>
                <a:gd name="connsiteX10" fmla="*/ 2382 w 533400"/>
                <a:gd name="connsiteY10" fmla="*/ 4763 h 1471613"/>
                <a:gd name="connsiteX11" fmla="*/ 0 w 533400"/>
                <a:gd name="connsiteY11" fmla="*/ 19050 h 1471613"/>
                <a:gd name="connsiteX12" fmla="*/ 4763 w 533400"/>
                <a:gd name="connsiteY12" fmla="*/ 45244 h 1471613"/>
                <a:gd name="connsiteX13" fmla="*/ 14288 w 533400"/>
                <a:gd name="connsiteY13" fmla="*/ 64294 h 1471613"/>
                <a:gd name="connsiteX14" fmla="*/ 28575 w 533400"/>
                <a:gd name="connsiteY14" fmla="*/ 76200 h 1471613"/>
                <a:gd name="connsiteX15" fmla="*/ 69057 w 533400"/>
                <a:gd name="connsiteY15" fmla="*/ 114300 h 1471613"/>
                <a:gd name="connsiteX16" fmla="*/ 104775 w 533400"/>
                <a:gd name="connsiteY16" fmla="*/ 159544 h 1471613"/>
                <a:gd name="connsiteX17" fmla="*/ 138113 w 533400"/>
                <a:gd name="connsiteY17" fmla="*/ 209550 h 1471613"/>
                <a:gd name="connsiteX18" fmla="*/ 161925 w 533400"/>
                <a:gd name="connsiteY18" fmla="*/ 259557 h 1471613"/>
                <a:gd name="connsiteX19" fmla="*/ 190500 w 533400"/>
                <a:gd name="connsiteY19" fmla="*/ 338138 h 1471613"/>
                <a:gd name="connsiteX20" fmla="*/ 216694 w 533400"/>
                <a:gd name="connsiteY20" fmla="*/ 450057 h 1471613"/>
                <a:gd name="connsiteX21" fmla="*/ 247650 w 533400"/>
                <a:gd name="connsiteY21" fmla="*/ 590550 h 1471613"/>
                <a:gd name="connsiteX22" fmla="*/ 266700 w 533400"/>
                <a:gd name="connsiteY22" fmla="*/ 697707 h 1471613"/>
                <a:gd name="connsiteX23" fmla="*/ 278607 w 533400"/>
                <a:gd name="connsiteY23" fmla="*/ 792957 h 1471613"/>
                <a:gd name="connsiteX24" fmla="*/ 283369 w 533400"/>
                <a:gd name="connsiteY24" fmla="*/ 883444 h 1471613"/>
                <a:gd name="connsiteX25" fmla="*/ 283369 w 533400"/>
                <a:gd name="connsiteY25" fmla="*/ 1014413 h 1471613"/>
                <a:gd name="connsiteX26" fmla="*/ 285750 w 533400"/>
                <a:gd name="connsiteY26" fmla="*/ 1083469 h 1471613"/>
                <a:gd name="connsiteX27" fmla="*/ 290513 w 533400"/>
                <a:gd name="connsiteY27" fmla="*/ 1166813 h 1471613"/>
                <a:gd name="connsiteX28" fmla="*/ 304800 w 533400"/>
                <a:gd name="connsiteY28" fmla="*/ 1281113 h 1471613"/>
                <a:gd name="connsiteX29" fmla="*/ 319088 w 533400"/>
                <a:gd name="connsiteY29" fmla="*/ 1359694 h 1471613"/>
                <a:gd name="connsiteX30" fmla="*/ 333375 w 533400"/>
                <a:gd name="connsiteY30" fmla="*/ 1390650 h 1471613"/>
                <a:gd name="connsiteX31" fmla="*/ 354807 w 533400"/>
                <a:gd name="connsiteY31" fmla="*/ 1421607 h 1471613"/>
                <a:gd name="connsiteX32" fmla="*/ 371475 w 533400"/>
                <a:gd name="connsiteY32" fmla="*/ 1443038 h 1471613"/>
                <a:gd name="connsiteX33" fmla="*/ 395288 w 533400"/>
                <a:gd name="connsiteY33" fmla="*/ 1462088 h 1471613"/>
                <a:gd name="connsiteX34" fmla="*/ 421482 w 533400"/>
                <a:gd name="connsiteY34" fmla="*/ 1471613 h 1471613"/>
                <a:gd name="connsiteX35" fmla="*/ 452438 w 533400"/>
                <a:gd name="connsiteY35" fmla="*/ 1464469 h 1471613"/>
                <a:gd name="connsiteX36" fmla="*/ 476250 w 533400"/>
                <a:gd name="connsiteY36" fmla="*/ 1440657 h 1471613"/>
                <a:gd name="connsiteX37" fmla="*/ 492919 w 533400"/>
                <a:gd name="connsiteY37" fmla="*/ 1414463 h 1471613"/>
                <a:gd name="connsiteX38" fmla="*/ 509588 w 533400"/>
                <a:gd name="connsiteY38" fmla="*/ 1371600 h 1471613"/>
                <a:gd name="connsiteX39" fmla="*/ 526257 w 533400"/>
                <a:gd name="connsiteY39" fmla="*/ 1302544 h 1471613"/>
                <a:gd name="connsiteX40" fmla="*/ 533400 w 533400"/>
                <a:gd name="connsiteY40" fmla="*/ 1266825 h 1471613"/>
                <a:gd name="connsiteX41" fmla="*/ 533400 w 533400"/>
                <a:gd name="connsiteY41" fmla="*/ 1128713 h 1471613"/>
                <a:gd name="connsiteX42" fmla="*/ 481013 w 533400"/>
                <a:gd name="connsiteY42" fmla="*/ 735807 h 1471613"/>
                <a:gd name="connsiteX43" fmla="*/ 426244 w 533400"/>
                <a:gd name="connsiteY43" fmla="*/ 314325 h 1471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33400" h="1471613">
                  <a:moveTo>
                    <a:pt x="426244" y="314325"/>
                  </a:moveTo>
                  <a:lnTo>
                    <a:pt x="411957" y="219075"/>
                  </a:lnTo>
                  <a:lnTo>
                    <a:pt x="330994" y="107157"/>
                  </a:lnTo>
                  <a:lnTo>
                    <a:pt x="302419" y="92869"/>
                  </a:lnTo>
                  <a:lnTo>
                    <a:pt x="235744" y="66675"/>
                  </a:lnTo>
                  <a:lnTo>
                    <a:pt x="176213" y="47625"/>
                  </a:lnTo>
                  <a:lnTo>
                    <a:pt x="126207" y="30957"/>
                  </a:lnTo>
                  <a:lnTo>
                    <a:pt x="64294" y="16669"/>
                  </a:lnTo>
                  <a:lnTo>
                    <a:pt x="45244" y="9525"/>
                  </a:lnTo>
                  <a:lnTo>
                    <a:pt x="21432" y="0"/>
                  </a:lnTo>
                  <a:lnTo>
                    <a:pt x="2382" y="4763"/>
                  </a:lnTo>
                  <a:lnTo>
                    <a:pt x="0" y="19050"/>
                  </a:lnTo>
                  <a:lnTo>
                    <a:pt x="4763" y="45244"/>
                  </a:lnTo>
                  <a:lnTo>
                    <a:pt x="14288" y="64294"/>
                  </a:lnTo>
                  <a:lnTo>
                    <a:pt x="28575" y="76200"/>
                  </a:lnTo>
                  <a:lnTo>
                    <a:pt x="69057" y="114300"/>
                  </a:lnTo>
                  <a:lnTo>
                    <a:pt x="104775" y="159544"/>
                  </a:lnTo>
                  <a:lnTo>
                    <a:pt x="138113" y="209550"/>
                  </a:lnTo>
                  <a:lnTo>
                    <a:pt x="161925" y="259557"/>
                  </a:lnTo>
                  <a:lnTo>
                    <a:pt x="190500" y="338138"/>
                  </a:lnTo>
                  <a:lnTo>
                    <a:pt x="216694" y="450057"/>
                  </a:lnTo>
                  <a:lnTo>
                    <a:pt x="247650" y="590550"/>
                  </a:lnTo>
                  <a:lnTo>
                    <a:pt x="266700" y="697707"/>
                  </a:lnTo>
                  <a:lnTo>
                    <a:pt x="278607" y="792957"/>
                  </a:lnTo>
                  <a:lnTo>
                    <a:pt x="283369" y="883444"/>
                  </a:lnTo>
                  <a:lnTo>
                    <a:pt x="283369" y="1014413"/>
                  </a:lnTo>
                  <a:cubicBezTo>
                    <a:pt x="284163" y="1037432"/>
                    <a:pt x="284956" y="1060450"/>
                    <a:pt x="285750" y="1083469"/>
                  </a:cubicBezTo>
                  <a:lnTo>
                    <a:pt x="290513" y="1166813"/>
                  </a:lnTo>
                  <a:lnTo>
                    <a:pt x="304800" y="1281113"/>
                  </a:lnTo>
                  <a:lnTo>
                    <a:pt x="319088" y="1359694"/>
                  </a:lnTo>
                  <a:lnTo>
                    <a:pt x="333375" y="1390650"/>
                  </a:lnTo>
                  <a:lnTo>
                    <a:pt x="354807" y="1421607"/>
                  </a:lnTo>
                  <a:lnTo>
                    <a:pt x="371475" y="1443038"/>
                  </a:lnTo>
                  <a:lnTo>
                    <a:pt x="395288" y="1462088"/>
                  </a:lnTo>
                  <a:lnTo>
                    <a:pt x="421482" y="1471613"/>
                  </a:lnTo>
                  <a:lnTo>
                    <a:pt x="452438" y="1464469"/>
                  </a:lnTo>
                  <a:lnTo>
                    <a:pt x="476250" y="1440657"/>
                  </a:lnTo>
                  <a:lnTo>
                    <a:pt x="492919" y="1414463"/>
                  </a:lnTo>
                  <a:lnTo>
                    <a:pt x="509588" y="1371600"/>
                  </a:lnTo>
                  <a:lnTo>
                    <a:pt x="526257" y="1302544"/>
                  </a:lnTo>
                  <a:lnTo>
                    <a:pt x="533400" y="1266825"/>
                  </a:lnTo>
                  <a:lnTo>
                    <a:pt x="533400" y="1128713"/>
                  </a:lnTo>
                  <a:lnTo>
                    <a:pt x="481013" y="735807"/>
                  </a:lnTo>
                  <a:lnTo>
                    <a:pt x="426244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19">
              <a:extLst>
                <a:ext uri="{FF2B5EF4-FFF2-40B4-BE49-F238E27FC236}">
                  <a16:creationId xmlns:a16="http://schemas.microsoft.com/office/drawing/2014/main" id="{E0EA10F8-7461-4782-9A56-9CBDCA9E0CC0}"/>
                </a:ext>
              </a:extLst>
            </p:cNvPr>
            <p:cNvSpPr/>
            <p:nvPr/>
          </p:nvSpPr>
          <p:spPr>
            <a:xfrm>
              <a:off x="2781300" y="2687638"/>
              <a:ext cx="1817688" cy="1371600"/>
            </a:xfrm>
            <a:custGeom>
              <a:avLst/>
              <a:gdLst>
                <a:gd name="connsiteX0" fmla="*/ 528638 w 1816894"/>
                <a:gd name="connsiteY0" fmla="*/ 378619 h 1371600"/>
                <a:gd name="connsiteX1" fmla="*/ 83344 w 1816894"/>
                <a:gd name="connsiteY1" fmla="*/ 461963 h 1371600"/>
                <a:gd name="connsiteX2" fmla="*/ 0 w 1816894"/>
                <a:gd name="connsiteY2" fmla="*/ 328613 h 1371600"/>
                <a:gd name="connsiteX3" fmla="*/ 142875 w 1816894"/>
                <a:gd name="connsiteY3" fmla="*/ 300038 h 1371600"/>
                <a:gd name="connsiteX4" fmla="*/ 340519 w 1816894"/>
                <a:gd name="connsiteY4" fmla="*/ 259557 h 1371600"/>
                <a:gd name="connsiteX5" fmla="*/ 766763 w 1816894"/>
                <a:gd name="connsiteY5" fmla="*/ 178594 h 1371600"/>
                <a:gd name="connsiteX6" fmla="*/ 931069 w 1816894"/>
                <a:gd name="connsiteY6" fmla="*/ 121444 h 1371600"/>
                <a:gd name="connsiteX7" fmla="*/ 1104900 w 1816894"/>
                <a:gd name="connsiteY7" fmla="*/ 97632 h 1371600"/>
                <a:gd name="connsiteX8" fmla="*/ 1200150 w 1816894"/>
                <a:gd name="connsiteY8" fmla="*/ 78582 h 1371600"/>
                <a:gd name="connsiteX9" fmla="*/ 1273969 w 1816894"/>
                <a:gd name="connsiteY9" fmla="*/ 61913 h 1371600"/>
                <a:gd name="connsiteX10" fmla="*/ 1364456 w 1816894"/>
                <a:gd name="connsiteY10" fmla="*/ 35719 h 1371600"/>
                <a:gd name="connsiteX11" fmla="*/ 1414463 w 1816894"/>
                <a:gd name="connsiteY11" fmla="*/ 19050 h 1371600"/>
                <a:gd name="connsiteX12" fmla="*/ 1454944 w 1816894"/>
                <a:gd name="connsiteY12" fmla="*/ 4763 h 1371600"/>
                <a:gd name="connsiteX13" fmla="*/ 1471613 w 1816894"/>
                <a:gd name="connsiteY13" fmla="*/ 0 h 1371600"/>
                <a:gd name="connsiteX14" fmla="*/ 1490663 w 1816894"/>
                <a:gd name="connsiteY14" fmla="*/ 0 h 1371600"/>
                <a:gd name="connsiteX15" fmla="*/ 1500188 w 1816894"/>
                <a:gd name="connsiteY15" fmla="*/ 0 h 1371600"/>
                <a:gd name="connsiteX16" fmla="*/ 1521619 w 1816894"/>
                <a:gd name="connsiteY16" fmla="*/ 2382 h 1371600"/>
                <a:gd name="connsiteX17" fmla="*/ 1535906 w 1816894"/>
                <a:gd name="connsiteY17" fmla="*/ 9525 h 1371600"/>
                <a:gd name="connsiteX18" fmla="*/ 1564481 w 1816894"/>
                <a:gd name="connsiteY18" fmla="*/ 23813 h 1371600"/>
                <a:gd name="connsiteX19" fmla="*/ 1597819 w 1816894"/>
                <a:gd name="connsiteY19" fmla="*/ 42863 h 1371600"/>
                <a:gd name="connsiteX20" fmla="*/ 1624013 w 1816894"/>
                <a:gd name="connsiteY20" fmla="*/ 54769 h 1371600"/>
                <a:gd name="connsiteX21" fmla="*/ 1659731 w 1816894"/>
                <a:gd name="connsiteY21" fmla="*/ 73819 h 1371600"/>
                <a:gd name="connsiteX22" fmla="*/ 1712119 w 1816894"/>
                <a:gd name="connsiteY22" fmla="*/ 102394 h 1371600"/>
                <a:gd name="connsiteX23" fmla="*/ 1759744 w 1816894"/>
                <a:gd name="connsiteY23" fmla="*/ 130969 h 1371600"/>
                <a:gd name="connsiteX24" fmla="*/ 1783556 w 1816894"/>
                <a:gd name="connsiteY24" fmla="*/ 150019 h 1371600"/>
                <a:gd name="connsiteX25" fmla="*/ 1797844 w 1816894"/>
                <a:gd name="connsiteY25" fmla="*/ 164307 h 1371600"/>
                <a:gd name="connsiteX26" fmla="*/ 1804988 w 1816894"/>
                <a:gd name="connsiteY26" fmla="*/ 173832 h 1371600"/>
                <a:gd name="connsiteX27" fmla="*/ 1812131 w 1816894"/>
                <a:gd name="connsiteY27" fmla="*/ 185738 h 1371600"/>
                <a:gd name="connsiteX28" fmla="*/ 1814513 w 1816894"/>
                <a:gd name="connsiteY28" fmla="*/ 192882 h 1371600"/>
                <a:gd name="connsiteX29" fmla="*/ 1816894 w 1816894"/>
                <a:gd name="connsiteY29" fmla="*/ 204788 h 1371600"/>
                <a:gd name="connsiteX30" fmla="*/ 1812131 w 1816894"/>
                <a:gd name="connsiteY30" fmla="*/ 226219 h 1371600"/>
                <a:gd name="connsiteX31" fmla="*/ 1797844 w 1816894"/>
                <a:gd name="connsiteY31" fmla="*/ 330994 h 1371600"/>
                <a:gd name="connsiteX32" fmla="*/ 1781175 w 1816894"/>
                <a:gd name="connsiteY32" fmla="*/ 411957 h 1371600"/>
                <a:gd name="connsiteX33" fmla="*/ 1759744 w 1816894"/>
                <a:gd name="connsiteY33" fmla="*/ 557213 h 1371600"/>
                <a:gd name="connsiteX34" fmla="*/ 1726406 w 1816894"/>
                <a:gd name="connsiteY34" fmla="*/ 719138 h 1371600"/>
                <a:gd name="connsiteX35" fmla="*/ 1690688 w 1816894"/>
                <a:gd name="connsiteY35" fmla="*/ 890588 h 1371600"/>
                <a:gd name="connsiteX36" fmla="*/ 1664494 w 1816894"/>
                <a:gd name="connsiteY36" fmla="*/ 1038225 h 1371600"/>
                <a:gd name="connsiteX37" fmla="*/ 1652588 w 1816894"/>
                <a:gd name="connsiteY37" fmla="*/ 1126332 h 1371600"/>
                <a:gd name="connsiteX38" fmla="*/ 1643063 w 1816894"/>
                <a:gd name="connsiteY38" fmla="*/ 1204913 h 1371600"/>
                <a:gd name="connsiteX39" fmla="*/ 1628775 w 1816894"/>
                <a:gd name="connsiteY39" fmla="*/ 1266825 h 1371600"/>
                <a:gd name="connsiteX40" fmla="*/ 1609725 w 1816894"/>
                <a:gd name="connsiteY40" fmla="*/ 1312069 h 1371600"/>
                <a:gd name="connsiteX41" fmla="*/ 1593056 w 1816894"/>
                <a:gd name="connsiteY41" fmla="*/ 1340644 h 1371600"/>
                <a:gd name="connsiteX42" fmla="*/ 1574006 w 1816894"/>
                <a:gd name="connsiteY42" fmla="*/ 1362075 h 1371600"/>
                <a:gd name="connsiteX43" fmla="*/ 1547813 w 1816894"/>
                <a:gd name="connsiteY43" fmla="*/ 1371600 h 1371600"/>
                <a:gd name="connsiteX44" fmla="*/ 1512094 w 1816894"/>
                <a:gd name="connsiteY44" fmla="*/ 1371600 h 1371600"/>
                <a:gd name="connsiteX45" fmla="*/ 1481138 w 1816894"/>
                <a:gd name="connsiteY45" fmla="*/ 1364457 h 1371600"/>
                <a:gd name="connsiteX46" fmla="*/ 1462088 w 1816894"/>
                <a:gd name="connsiteY46" fmla="*/ 1352550 h 1371600"/>
                <a:gd name="connsiteX47" fmla="*/ 1435894 w 1816894"/>
                <a:gd name="connsiteY47" fmla="*/ 1333500 h 1371600"/>
                <a:gd name="connsiteX48" fmla="*/ 1419225 w 1816894"/>
                <a:gd name="connsiteY48" fmla="*/ 1316832 h 1371600"/>
                <a:gd name="connsiteX49" fmla="*/ 1407319 w 1816894"/>
                <a:gd name="connsiteY49" fmla="*/ 1300163 h 1371600"/>
                <a:gd name="connsiteX50" fmla="*/ 1435894 w 1816894"/>
                <a:gd name="connsiteY50" fmla="*/ 1047750 h 1371600"/>
                <a:gd name="connsiteX51" fmla="*/ 1473994 w 1816894"/>
                <a:gd name="connsiteY51" fmla="*/ 695325 h 1371600"/>
                <a:gd name="connsiteX52" fmla="*/ 1493044 w 1816894"/>
                <a:gd name="connsiteY52" fmla="*/ 585788 h 1371600"/>
                <a:gd name="connsiteX53" fmla="*/ 1502569 w 1816894"/>
                <a:gd name="connsiteY53" fmla="*/ 488157 h 1371600"/>
                <a:gd name="connsiteX54" fmla="*/ 1512094 w 1816894"/>
                <a:gd name="connsiteY54" fmla="*/ 402432 h 1371600"/>
                <a:gd name="connsiteX55" fmla="*/ 1514475 w 1816894"/>
                <a:gd name="connsiteY55" fmla="*/ 333375 h 1371600"/>
                <a:gd name="connsiteX56" fmla="*/ 1516856 w 1816894"/>
                <a:gd name="connsiteY56" fmla="*/ 280988 h 1371600"/>
                <a:gd name="connsiteX57" fmla="*/ 1509713 w 1816894"/>
                <a:gd name="connsiteY57" fmla="*/ 247650 h 1371600"/>
                <a:gd name="connsiteX58" fmla="*/ 1493044 w 1816894"/>
                <a:gd name="connsiteY58" fmla="*/ 230982 h 1371600"/>
                <a:gd name="connsiteX59" fmla="*/ 1459706 w 1816894"/>
                <a:gd name="connsiteY59" fmla="*/ 221457 h 1371600"/>
                <a:gd name="connsiteX60" fmla="*/ 1431131 w 1816894"/>
                <a:gd name="connsiteY60" fmla="*/ 223838 h 1371600"/>
                <a:gd name="connsiteX61" fmla="*/ 1338263 w 1816894"/>
                <a:gd name="connsiteY61" fmla="*/ 238125 h 1371600"/>
                <a:gd name="connsiteX62" fmla="*/ 1073944 w 1816894"/>
                <a:gd name="connsiteY62" fmla="*/ 278607 h 1371600"/>
                <a:gd name="connsiteX63" fmla="*/ 921544 w 1816894"/>
                <a:gd name="connsiteY63" fmla="*/ 302419 h 1371600"/>
                <a:gd name="connsiteX64" fmla="*/ 757238 w 1816894"/>
                <a:gd name="connsiteY64" fmla="*/ 338138 h 1371600"/>
                <a:gd name="connsiteX65" fmla="*/ 528638 w 1816894"/>
                <a:gd name="connsiteY65" fmla="*/ 378619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816894" h="1371600">
                  <a:moveTo>
                    <a:pt x="528638" y="378619"/>
                  </a:moveTo>
                  <a:lnTo>
                    <a:pt x="83344" y="461963"/>
                  </a:lnTo>
                  <a:lnTo>
                    <a:pt x="0" y="328613"/>
                  </a:lnTo>
                  <a:lnTo>
                    <a:pt x="142875" y="300038"/>
                  </a:lnTo>
                  <a:lnTo>
                    <a:pt x="340519" y="259557"/>
                  </a:lnTo>
                  <a:lnTo>
                    <a:pt x="766763" y="178594"/>
                  </a:lnTo>
                  <a:lnTo>
                    <a:pt x="931069" y="121444"/>
                  </a:lnTo>
                  <a:lnTo>
                    <a:pt x="1104900" y="97632"/>
                  </a:lnTo>
                  <a:lnTo>
                    <a:pt x="1200150" y="78582"/>
                  </a:lnTo>
                  <a:lnTo>
                    <a:pt x="1273969" y="61913"/>
                  </a:lnTo>
                  <a:lnTo>
                    <a:pt x="1364456" y="35719"/>
                  </a:lnTo>
                  <a:lnTo>
                    <a:pt x="1414463" y="19050"/>
                  </a:lnTo>
                  <a:lnTo>
                    <a:pt x="1454944" y="4763"/>
                  </a:lnTo>
                  <a:lnTo>
                    <a:pt x="1471613" y="0"/>
                  </a:lnTo>
                  <a:lnTo>
                    <a:pt x="1490663" y="0"/>
                  </a:lnTo>
                  <a:lnTo>
                    <a:pt x="1500188" y="0"/>
                  </a:lnTo>
                  <a:lnTo>
                    <a:pt x="1521619" y="2382"/>
                  </a:lnTo>
                  <a:lnTo>
                    <a:pt x="1535906" y="9525"/>
                  </a:lnTo>
                  <a:lnTo>
                    <a:pt x="1564481" y="23813"/>
                  </a:lnTo>
                  <a:lnTo>
                    <a:pt x="1597819" y="42863"/>
                  </a:lnTo>
                  <a:lnTo>
                    <a:pt x="1624013" y="54769"/>
                  </a:lnTo>
                  <a:lnTo>
                    <a:pt x="1659731" y="73819"/>
                  </a:lnTo>
                  <a:lnTo>
                    <a:pt x="1712119" y="102394"/>
                  </a:lnTo>
                  <a:lnTo>
                    <a:pt x="1759744" y="130969"/>
                  </a:lnTo>
                  <a:lnTo>
                    <a:pt x="1783556" y="150019"/>
                  </a:lnTo>
                  <a:lnTo>
                    <a:pt x="1797844" y="164307"/>
                  </a:lnTo>
                  <a:lnTo>
                    <a:pt x="1804988" y="173832"/>
                  </a:lnTo>
                  <a:lnTo>
                    <a:pt x="1812131" y="185738"/>
                  </a:lnTo>
                  <a:lnTo>
                    <a:pt x="1814513" y="192882"/>
                  </a:lnTo>
                  <a:lnTo>
                    <a:pt x="1816894" y="204788"/>
                  </a:lnTo>
                  <a:lnTo>
                    <a:pt x="1812131" y="226219"/>
                  </a:lnTo>
                  <a:lnTo>
                    <a:pt x="1797844" y="330994"/>
                  </a:lnTo>
                  <a:lnTo>
                    <a:pt x="1781175" y="411957"/>
                  </a:lnTo>
                  <a:lnTo>
                    <a:pt x="1759744" y="557213"/>
                  </a:lnTo>
                  <a:lnTo>
                    <a:pt x="1726406" y="719138"/>
                  </a:lnTo>
                  <a:lnTo>
                    <a:pt x="1690688" y="890588"/>
                  </a:lnTo>
                  <a:lnTo>
                    <a:pt x="1664494" y="1038225"/>
                  </a:lnTo>
                  <a:lnTo>
                    <a:pt x="1652588" y="1126332"/>
                  </a:lnTo>
                  <a:lnTo>
                    <a:pt x="1643063" y="1204913"/>
                  </a:lnTo>
                  <a:lnTo>
                    <a:pt x="1628775" y="1266825"/>
                  </a:lnTo>
                  <a:lnTo>
                    <a:pt x="1609725" y="1312069"/>
                  </a:lnTo>
                  <a:lnTo>
                    <a:pt x="1593056" y="1340644"/>
                  </a:lnTo>
                  <a:lnTo>
                    <a:pt x="1574006" y="1362075"/>
                  </a:lnTo>
                  <a:lnTo>
                    <a:pt x="1547813" y="1371600"/>
                  </a:lnTo>
                  <a:lnTo>
                    <a:pt x="1512094" y="1371600"/>
                  </a:lnTo>
                  <a:lnTo>
                    <a:pt x="1481138" y="1364457"/>
                  </a:lnTo>
                  <a:lnTo>
                    <a:pt x="1462088" y="1352550"/>
                  </a:lnTo>
                  <a:lnTo>
                    <a:pt x="1435894" y="1333500"/>
                  </a:lnTo>
                  <a:lnTo>
                    <a:pt x="1419225" y="1316832"/>
                  </a:lnTo>
                  <a:lnTo>
                    <a:pt x="1407319" y="1300163"/>
                  </a:lnTo>
                  <a:lnTo>
                    <a:pt x="1435894" y="1047750"/>
                  </a:lnTo>
                  <a:lnTo>
                    <a:pt x="1473994" y="695325"/>
                  </a:lnTo>
                  <a:lnTo>
                    <a:pt x="1493044" y="585788"/>
                  </a:lnTo>
                  <a:lnTo>
                    <a:pt x="1502569" y="488157"/>
                  </a:lnTo>
                  <a:lnTo>
                    <a:pt x="1512094" y="402432"/>
                  </a:lnTo>
                  <a:cubicBezTo>
                    <a:pt x="1512888" y="379413"/>
                    <a:pt x="1513681" y="356394"/>
                    <a:pt x="1514475" y="333375"/>
                  </a:cubicBezTo>
                  <a:lnTo>
                    <a:pt x="1516856" y="280988"/>
                  </a:lnTo>
                  <a:lnTo>
                    <a:pt x="1509713" y="247650"/>
                  </a:lnTo>
                  <a:lnTo>
                    <a:pt x="1493044" y="230982"/>
                  </a:lnTo>
                  <a:lnTo>
                    <a:pt x="1459706" y="221457"/>
                  </a:lnTo>
                  <a:lnTo>
                    <a:pt x="1431131" y="223838"/>
                  </a:lnTo>
                  <a:lnTo>
                    <a:pt x="1338263" y="238125"/>
                  </a:lnTo>
                  <a:lnTo>
                    <a:pt x="1073944" y="278607"/>
                  </a:lnTo>
                  <a:lnTo>
                    <a:pt x="921544" y="302419"/>
                  </a:lnTo>
                  <a:lnTo>
                    <a:pt x="757238" y="338138"/>
                  </a:lnTo>
                  <a:lnTo>
                    <a:pt x="528638" y="378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20">
              <a:extLst>
                <a:ext uri="{FF2B5EF4-FFF2-40B4-BE49-F238E27FC236}">
                  <a16:creationId xmlns:a16="http://schemas.microsoft.com/office/drawing/2014/main" id="{B1ACB4E4-C39C-4C23-8CBF-342198E68ED8}"/>
                </a:ext>
              </a:extLst>
            </p:cNvPr>
            <p:cNvSpPr/>
            <p:nvPr/>
          </p:nvSpPr>
          <p:spPr>
            <a:xfrm>
              <a:off x="2922588" y="3243263"/>
              <a:ext cx="1406525" cy="415925"/>
            </a:xfrm>
            <a:custGeom>
              <a:avLst/>
              <a:gdLst>
                <a:gd name="connsiteX0" fmla="*/ 288131 w 1407319"/>
                <a:gd name="connsiteY0" fmla="*/ 204787 h 416718"/>
                <a:gd name="connsiteX1" fmla="*/ 621506 w 1407319"/>
                <a:gd name="connsiteY1" fmla="*/ 138112 h 416718"/>
                <a:gd name="connsiteX2" fmla="*/ 797719 w 1407319"/>
                <a:gd name="connsiteY2" fmla="*/ 102393 h 416718"/>
                <a:gd name="connsiteX3" fmla="*/ 1126331 w 1407319"/>
                <a:gd name="connsiteY3" fmla="*/ 47625 h 416718"/>
                <a:gd name="connsiteX4" fmla="*/ 1407319 w 1407319"/>
                <a:gd name="connsiteY4" fmla="*/ 0 h 416718"/>
                <a:gd name="connsiteX5" fmla="*/ 1381125 w 1407319"/>
                <a:gd name="connsiteY5" fmla="*/ 152400 h 416718"/>
                <a:gd name="connsiteX6" fmla="*/ 1240631 w 1407319"/>
                <a:gd name="connsiteY6" fmla="*/ 180975 h 416718"/>
                <a:gd name="connsiteX7" fmla="*/ 1007269 w 1407319"/>
                <a:gd name="connsiteY7" fmla="*/ 221456 h 416718"/>
                <a:gd name="connsiteX8" fmla="*/ 790575 w 1407319"/>
                <a:gd name="connsiteY8" fmla="*/ 259556 h 416718"/>
                <a:gd name="connsiteX9" fmla="*/ 464344 w 1407319"/>
                <a:gd name="connsiteY9" fmla="*/ 326231 h 416718"/>
                <a:gd name="connsiteX10" fmla="*/ 107156 w 1407319"/>
                <a:gd name="connsiteY10" fmla="*/ 400050 h 416718"/>
                <a:gd name="connsiteX11" fmla="*/ 16669 w 1407319"/>
                <a:gd name="connsiteY11" fmla="*/ 416718 h 416718"/>
                <a:gd name="connsiteX12" fmla="*/ 0 w 1407319"/>
                <a:gd name="connsiteY12" fmla="*/ 259556 h 416718"/>
                <a:gd name="connsiteX13" fmla="*/ 288131 w 1407319"/>
                <a:gd name="connsiteY13" fmla="*/ 204787 h 41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7319" h="416718">
                  <a:moveTo>
                    <a:pt x="288131" y="204787"/>
                  </a:moveTo>
                  <a:lnTo>
                    <a:pt x="621506" y="138112"/>
                  </a:lnTo>
                  <a:lnTo>
                    <a:pt x="797719" y="102393"/>
                  </a:lnTo>
                  <a:lnTo>
                    <a:pt x="1126331" y="47625"/>
                  </a:lnTo>
                  <a:lnTo>
                    <a:pt x="1407319" y="0"/>
                  </a:lnTo>
                  <a:lnTo>
                    <a:pt x="1381125" y="152400"/>
                  </a:lnTo>
                  <a:lnTo>
                    <a:pt x="1240631" y="180975"/>
                  </a:lnTo>
                  <a:lnTo>
                    <a:pt x="1007269" y="221456"/>
                  </a:lnTo>
                  <a:lnTo>
                    <a:pt x="790575" y="259556"/>
                  </a:lnTo>
                  <a:lnTo>
                    <a:pt x="464344" y="326231"/>
                  </a:lnTo>
                  <a:lnTo>
                    <a:pt x="107156" y="400050"/>
                  </a:lnTo>
                  <a:lnTo>
                    <a:pt x="16669" y="416718"/>
                  </a:lnTo>
                  <a:lnTo>
                    <a:pt x="0" y="259556"/>
                  </a:lnTo>
                  <a:lnTo>
                    <a:pt x="288131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21">
              <a:extLst>
                <a:ext uri="{FF2B5EF4-FFF2-40B4-BE49-F238E27FC236}">
                  <a16:creationId xmlns:a16="http://schemas.microsoft.com/office/drawing/2014/main" id="{EF07D007-9E9B-4B62-8425-13D90B1D9DCB}"/>
                </a:ext>
              </a:extLst>
            </p:cNvPr>
            <p:cNvSpPr/>
            <p:nvPr/>
          </p:nvSpPr>
          <p:spPr>
            <a:xfrm>
              <a:off x="2989263" y="3800475"/>
              <a:ext cx="1285875" cy="395288"/>
            </a:xfrm>
            <a:custGeom>
              <a:avLst/>
              <a:gdLst>
                <a:gd name="connsiteX0" fmla="*/ 276225 w 1285875"/>
                <a:gd name="connsiteY0" fmla="*/ 178594 h 395288"/>
                <a:gd name="connsiteX1" fmla="*/ 554831 w 1285875"/>
                <a:gd name="connsiteY1" fmla="*/ 140494 h 395288"/>
                <a:gd name="connsiteX2" fmla="*/ 723900 w 1285875"/>
                <a:gd name="connsiteY2" fmla="*/ 78581 h 395288"/>
                <a:gd name="connsiteX3" fmla="*/ 1285875 w 1285875"/>
                <a:gd name="connsiteY3" fmla="*/ 0 h 395288"/>
                <a:gd name="connsiteX4" fmla="*/ 1243012 w 1285875"/>
                <a:gd name="connsiteY4" fmla="*/ 180975 h 395288"/>
                <a:gd name="connsiteX5" fmla="*/ 969169 w 1285875"/>
                <a:gd name="connsiteY5" fmla="*/ 221456 h 395288"/>
                <a:gd name="connsiteX6" fmla="*/ 723900 w 1285875"/>
                <a:gd name="connsiteY6" fmla="*/ 259556 h 395288"/>
                <a:gd name="connsiteX7" fmla="*/ 554831 w 1285875"/>
                <a:gd name="connsiteY7" fmla="*/ 295275 h 395288"/>
                <a:gd name="connsiteX8" fmla="*/ 314325 w 1285875"/>
                <a:gd name="connsiteY8" fmla="*/ 338138 h 395288"/>
                <a:gd name="connsiteX9" fmla="*/ 0 w 1285875"/>
                <a:gd name="connsiteY9" fmla="*/ 395288 h 395288"/>
                <a:gd name="connsiteX10" fmla="*/ 0 w 1285875"/>
                <a:gd name="connsiteY10" fmla="*/ 211931 h 395288"/>
                <a:gd name="connsiteX11" fmla="*/ 276225 w 1285875"/>
                <a:gd name="connsiteY11" fmla="*/ 178594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5875" h="395288">
                  <a:moveTo>
                    <a:pt x="276225" y="178594"/>
                  </a:moveTo>
                  <a:lnTo>
                    <a:pt x="554831" y="140494"/>
                  </a:lnTo>
                  <a:lnTo>
                    <a:pt x="723900" y="78581"/>
                  </a:lnTo>
                  <a:lnTo>
                    <a:pt x="1285875" y="0"/>
                  </a:lnTo>
                  <a:lnTo>
                    <a:pt x="1243012" y="180975"/>
                  </a:lnTo>
                  <a:lnTo>
                    <a:pt x="969169" y="221456"/>
                  </a:lnTo>
                  <a:lnTo>
                    <a:pt x="723900" y="259556"/>
                  </a:lnTo>
                  <a:lnTo>
                    <a:pt x="554831" y="295275"/>
                  </a:lnTo>
                  <a:lnTo>
                    <a:pt x="314325" y="338138"/>
                  </a:lnTo>
                  <a:lnTo>
                    <a:pt x="0" y="395288"/>
                  </a:lnTo>
                  <a:lnTo>
                    <a:pt x="0" y="211931"/>
                  </a:lnTo>
                  <a:lnTo>
                    <a:pt x="276225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22">
              <a:extLst>
                <a:ext uri="{FF2B5EF4-FFF2-40B4-BE49-F238E27FC236}">
                  <a16:creationId xmlns:a16="http://schemas.microsoft.com/office/drawing/2014/main" id="{C6E2A3EC-B932-4691-9717-40C162394F3D}"/>
                </a:ext>
              </a:extLst>
            </p:cNvPr>
            <p:cNvSpPr/>
            <p:nvPr/>
          </p:nvSpPr>
          <p:spPr>
            <a:xfrm>
              <a:off x="2427288" y="4414838"/>
              <a:ext cx="2139950" cy="600075"/>
            </a:xfrm>
            <a:custGeom>
              <a:avLst/>
              <a:gdLst>
                <a:gd name="connsiteX0" fmla="*/ 783431 w 2140744"/>
                <a:gd name="connsiteY0" fmla="*/ 266700 h 600075"/>
                <a:gd name="connsiteX1" fmla="*/ 1121569 w 2140744"/>
                <a:gd name="connsiteY1" fmla="*/ 166687 h 600075"/>
                <a:gd name="connsiteX2" fmla="*/ 1288256 w 2140744"/>
                <a:gd name="connsiteY2" fmla="*/ 135731 h 600075"/>
                <a:gd name="connsiteX3" fmla="*/ 1485900 w 2140744"/>
                <a:gd name="connsiteY3" fmla="*/ 97631 h 600075"/>
                <a:gd name="connsiteX4" fmla="*/ 1707356 w 2140744"/>
                <a:gd name="connsiteY4" fmla="*/ 42862 h 600075"/>
                <a:gd name="connsiteX5" fmla="*/ 1843087 w 2140744"/>
                <a:gd name="connsiteY5" fmla="*/ 0 h 600075"/>
                <a:gd name="connsiteX6" fmla="*/ 1874044 w 2140744"/>
                <a:gd name="connsiteY6" fmla="*/ 0 h 600075"/>
                <a:gd name="connsiteX7" fmla="*/ 1914525 w 2140744"/>
                <a:gd name="connsiteY7" fmla="*/ 2381 h 600075"/>
                <a:gd name="connsiteX8" fmla="*/ 1971675 w 2140744"/>
                <a:gd name="connsiteY8" fmla="*/ 14287 h 600075"/>
                <a:gd name="connsiteX9" fmla="*/ 2009775 w 2140744"/>
                <a:gd name="connsiteY9" fmla="*/ 28575 h 600075"/>
                <a:gd name="connsiteX10" fmla="*/ 2043112 w 2140744"/>
                <a:gd name="connsiteY10" fmla="*/ 45243 h 600075"/>
                <a:gd name="connsiteX11" fmla="*/ 2066925 w 2140744"/>
                <a:gd name="connsiteY11" fmla="*/ 59531 h 600075"/>
                <a:gd name="connsiteX12" fmla="*/ 2097881 w 2140744"/>
                <a:gd name="connsiteY12" fmla="*/ 85725 h 600075"/>
                <a:gd name="connsiteX13" fmla="*/ 2124075 w 2140744"/>
                <a:gd name="connsiteY13" fmla="*/ 111918 h 600075"/>
                <a:gd name="connsiteX14" fmla="*/ 2135981 w 2140744"/>
                <a:gd name="connsiteY14" fmla="*/ 128587 h 600075"/>
                <a:gd name="connsiteX15" fmla="*/ 2140744 w 2140744"/>
                <a:gd name="connsiteY15" fmla="*/ 147637 h 600075"/>
                <a:gd name="connsiteX16" fmla="*/ 2135981 w 2140744"/>
                <a:gd name="connsiteY16" fmla="*/ 173831 h 600075"/>
                <a:gd name="connsiteX17" fmla="*/ 2121694 w 2140744"/>
                <a:gd name="connsiteY17" fmla="*/ 190500 h 600075"/>
                <a:gd name="connsiteX18" fmla="*/ 2081212 w 2140744"/>
                <a:gd name="connsiteY18" fmla="*/ 211931 h 600075"/>
                <a:gd name="connsiteX19" fmla="*/ 2050256 w 2140744"/>
                <a:gd name="connsiteY19" fmla="*/ 221456 h 600075"/>
                <a:gd name="connsiteX20" fmla="*/ 2000250 w 2140744"/>
                <a:gd name="connsiteY20" fmla="*/ 223837 h 600075"/>
                <a:gd name="connsiteX21" fmla="*/ 1843087 w 2140744"/>
                <a:gd name="connsiteY21" fmla="*/ 230981 h 600075"/>
                <a:gd name="connsiteX22" fmla="*/ 1664494 w 2140744"/>
                <a:gd name="connsiteY22" fmla="*/ 247650 h 600075"/>
                <a:gd name="connsiteX23" fmla="*/ 1507331 w 2140744"/>
                <a:gd name="connsiteY23" fmla="*/ 269081 h 600075"/>
                <a:gd name="connsiteX24" fmla="*/ 1390650 w 2140744"/>
                <a:gd name="connsiteY24" fmla="*/ 290512 h 600075"/>
                <a:gd name="connsiteX25" fmla="*/ 1283494 w 2140744"/>
                <a:gd name="connsiteY25" fmla="*/ 316706 h 600075"/>
                <a:gd name="connsiteX26" fmla="*/ 1073944 w 2140744"/>
                <a:gd name="connsiteY26" fmla="*/ 359568 h 600075"/>
                <a:gd name="connsiteX27" fmla="*/ 847725 w 2140744"/>
                <a:gd name="connsiteY27" fmla="*/ 433387 h 600075"/>
                <a:gd name="connsiteX28" fmla="*/ 640556 w 2140744"/>
                <a:gd name="connsiteY28" fmla="*/ 511968 h 600075"/>
                <a:gd name="connsiteX29" fmla="*/ 523875 w 2140744"/>
                <a:gd name="connsiteY29" fmla="*/ 557212 h 600075"/>
                <a:gd name="connsiteX30" fmla="*/ 442912 w 2140744"/>
                <a:gd name="connsiteY30" fmla="*/ 585787 h 600075"/>
                <a:gd name="connsiteX31" fmla="*/ 397669 w 2140744"/>
                <a:gd name="connsiteY31" fmla="*/ 597693 h 600075"/>
                <a:gd name="connsiteX32" fmla="*/ 376237 w 2140744"/>
                <a:gd name="connsiteY32" fmla="*/ 600075 h 600075"/>
                <a:gd name="connsiteX33" fmla="*/ 338137 w 2140744"/>
                <a:gd name="connsiteY33" fmla="*/ 600075 h 600075"/>
                <a:gd name="connsiteX34" fmla="*/ 311944 w 2140744"/>
                <a:gd name="connsiteY34" fmla="*/ 595312 h 600075"/>
                <a:gd name="connsiteX35" fmla="*/ 266700 w 2140744"/>
                <a:gd name="connsiteY35" fmla="*/ 585787 h 600075"/>
                <a:gd name="connsiteX36" fmla="*/ 190500 w 2140744"/>
                <a:gd name="connsiteY36" fmla="*/ 557212 h 600075"/>
                <a:gd name="connsiteX37" fmla="*/ 121444 w 2140744"/>
                <a:gd name="connsiteY37" fmla="*/ 519112 h 600075"/>
                <a:gd name="connsiteX38" fmla="*/ 88106 w 2140744"/>
                <a:gd name="connsiteY38" fmla="*/ 497681 h 600075"/>
                <a:gd name="connsiteX39" fmla="*/ 52387 w 2140744"/>
                <a:gd name="connsiteY39" fmla="*/ 466725 h 600075"/>
                <a:gd name="connsiteX40" fmla="*/ 26194 w 2140744"/>
                <a:gd name="connsiteY40" fmla="*/ 440531 h 600075"/>
                <a:gd name="connsiteX41" fmla="*/ 14287 w 2140744"/>
                <a:gd name="connsiteY41" fmla="*/ 423862 h 600075"/>
                <a:gd name="connsiteX42" fmla="*/ 7144 w 2140744"/>
                <a:gd name="connsiteY42" fmla="*/ 411956 h 600075"/>
                <a:gd name="connsiteX43" fmla="*/ 0 w 2140744"/>
                <a:gd name="connsiteY43" fmla="*/ 390525 h 600075"/>
                <a:gd name="connsiteX44" fmla="*/ 4762 w 2140744"/>
                <a:gd name="connsiteY44" fmla="*/ 378618 h 600075"/>
                <a:gd name="connsiteX45" fmla="*/ 23812 w 2140744"/>
                <a:gd name="connsiteY45" fmla="*/ 373856 h 600075"/>
                <a:gd name="connsiteX46" fmla="*/ 47625 w 2140744"/>
                <a:gd name="connsiteY46" fmla="*/ 373856 h 600075"/>
                <a:gd name="connsiteX47" fmla="*/ 71437 w 2140744"/>
                <a:gd name="connsiteY47" fmla="*/ 376237 h 600075"/>
                <a:gd name="connsiteX48" fmla="*/ 107156 w 2140744"/>
                <a:gd name="connsiteY48" fmla="*/ 381000 h 600075"/>
                <a:gd name="connsiteX49" fmla="*/ 140494 w 2140744"/>
                <a:gd name="connsiteY49" fmla="*/ 390525 h 600075"/>
                <a:gd name="connsiteX50" fmla="*/ 197644 w 2140744"/>
                <a:gd name="connsiteY50" fmla="*/ 395287 h 600075"/>
                <a:gd name="connsiteX51" fmla="*/ 269081 w 2140744"/>
                <a:gd name="connsiteY51" fmla="*/ 395287 h 600075"/>
                <a:gd name="connsiteX52" fmla="*/ 350044 w 2140744"/>
                <a:gd name="connsiteY52" fmla="*/ 385762 h 600075"/>
                <a:gd name="connsiteX53" fmla="*/ 466725 w 2140744"/>
                <a:gd name="connsiteY53" fmla="*/ 359568 h 600075"/>
                <a:gd name="connsiteX54" fmla="*/ 783431 w 2140744"/>
                <a:gd name="connsiteY54" fmla="*/ 266700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40744" h="600075">
                  <a:moveTo>
                    <a:pt x="783431" y="266700"/>
                  </a:moveTo>
                  <a:lnTo>
                    <a:pt x="1121569" y="166687"/>
                  </a:lnTo>
                  <a:lnTo>
                    <a:pt x="1288256" y="135731"/>
                  </a:lnTo>
                  <a:lnTo>
                    <a:pt x="1485900" y="97631"/>
                  </a:lnTo>
                  <a:lnTo>
                    <a:pt x="1707356" y="42862"/>
                  </a:lnTo>
                  <a:lnTo>
                    <a:pt x="1843087" y="0"/>
                  </a:lnTo>
                  <a:lnTo>
                    <a:pt x="1874044" y="0"/>
                  </a:lnTo>
                  <a:lnTo>
                    <a:pt x="1914525" y="2381"/>
                  </a:lnTo>
                  <a:lnTo>
                    <a:pt x="1971675" y="14287"/>
                  </a:lnTo>
                  <a:lnTo>
                    <a:pt x="2009775" y="28575"/>
                  </a:lnTo>
                  <a:lnTo>
                    <a:pt x="2043112" y="45243"/>
                  </a:lnTo>
                  <a:lnTo>
                    <a:pt x="2066925" y="59531"/>
                  </a:lnTo>
                  <a:lnTo>
                    <a:pt x="2097881" y="85725"/>
                  </a:lnTo>
                  <a:lnTo>
                    <a:pt x="2124075" y="111918"/>
                  </a:lnTo>
                  <a:lnTo>
                    <a:pt x="2135981" y="128587"/>
                  </a:lnTo>
                  <a:lnTo>
                    <a:pt x="2140744" y="147637"/>
                  </a:lnTo>
                  <a:lnTo>
                    <a:pt x="2135981" y="173831"/>
                  </a:lnTo>
                  <a:lnTo>
                    <a:pt x="2121694" y="190500"/>
                  </a:lnTo>
                  <a:lnTo>
                    <a:pt x="2081212" y="211931"/>
                  </a:lnTo>
                  <a:lnTo>
                    <a:pt x="2050256" y="221456"/>
                  </a:lnTo>
                  <a:lnTo>
                    <a:pt x="2000250" y="223837"/>
                  </a:lnTo>
                  <a:lnTo>
                    <a:pt x="1843087" y="230981"/>
                  </a:lnTo>
                  <a:lnTo>
                    <a:pt x="1664494" y="247650"/>
                  </a:lnTo>
                  <a:lnTo>
                    <a:pt x="1507331" y="269081"/>
                  </a:lnTo>
                  <a:lnTo>
                    <a:pt x="1390650" y="290512"/>
                  </a:lnTo>
                  <a:lnTo>
                    <a:pt x="1283494" y="316706"/>
                  </a:lnTo>
                  <a:lnTo>
                    <a:pt x="1073944" y="359568"/>
                  </a:lnTo>
                  <a:lnTo>
                    <a:pt x="847725" y="433387"/>
                  </a:lnTo>
                  <a:lnTo>
                    <a:pt x="640556" y="511968"/>
                  </a:lnTo>
                  <a:lnTo>
                    <a:pt x="523875" y="557212"/>
                  </a:lnTo>
                  <a:lnTo>
                    <a:pt x="442912" y="585787"/>
                  </a:lnTo>
                  <a:lnTo>
                    <a:pt x="397669" y="597693"/>
                  </a:lnTo>
                  <a:lnTo>
                    <a:pt x="376237" y="600075"/>
                  </a:lnTo>
                  <a:lnTo>
                    <a:pt x="338137" y="600075"/>
                  </a:lnTo>
                  <a:lnTo>
                    <a:pt x="311944" y="595312"/>
                  </a:lnTo>
                  <a:lnTo>
                    <a:pt x="266700" y="585787"/>
                  </a:lnTo>
                  <a:lnTo>
                    <a:pt x="190500" y="557212"/>
                  </a:lnTo>
                  <a:lnTo>
                    <a:pt x="121444" y="519112"/>
                  </a:lnTo>
                  <a:lnTo>
                    <a:pt x="88106" y="497681"/>
                  </a:lnTo>
                  <a:lnTo>
                    <a:pt x="52387" y="466725"/>
                  </a:lnTo>
                  <a:lnTo>
                    <a:pt x="26194" y="440531"/>
                  </a:lnTo>
                  <a:lnTo>
                    <a:pt x="14287" y="423862"/>
                  </a:lnTo>
                  <a:lnTo>
                    <a:pt x="7144" y="411956"/>
                  </a:lnTo>
                  <a:lnTo>
                    <a:pt x="0" y="390525"/>
                  </a:lnTo>
                  <a:lnTo>
                    <a:pt x="4762" y="378618"/>
                  </a:lnTo>
                  <a:lnTo>
                    <a:pt x="23812" y="373856"/>
                  </a:lnTo>
                  <a:lnTo>
                    <a:pt x="47625" y="373856"/>
                  </a:lnTo>
                  <a:lnTo>
                    <a:pt x="71437" y="376237"/>
                  </a:lnTo>
                  <a:lnTo>
                    <a:pt x="107156" y="381000"/>
                  </a:lnTo>
                  <a:lnTo>
                    <a:pt x="140494" y="390525"/>
                  </a:lnTo>
                  <a:lnTo>
                    <a:pt x="197644" y="395287"/>
                  </a:lnTo>
                  <a:lnTo>
                    <a:pt x="269081" y="395287"/>
                  </a:lnTo>
                  <a:lnTo>
                    <a:pt x="350044" y="385762"/>
                  </a:lnTo>
                  <a:lnTo>
                    <a:pt x="466725" y="359568"/>
                  </a:lnTo>
                  <a:lnTo>
                    <a:pt x="783431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33">
              <a:extLst>
                <a:ext uri="{FF2B5EF4-FFF2-40B4-BE49-F238E27FC236}">
                  <a16:creationId xmlns:a16="http://schemas.microsoft.com/office/drawing/2014/main" id="{8809E0F4-E974-45D5-849D-9FD037C46364}"/>
                </a:ext>
              </a:extLst>
            </p:cNvPr>
            <p:cNvSpPr/>
            <p:nvPr/>
          </p:nvSpPr>
          <p:spPr>
            <a:xfrm rot="16200000">
              <a:off x="1370807" y="3466306"/>
              <a:ext cx="4395788" cy="473075"/>
            </a:xfrm>
            <a:custGeom>
              <a:avLst/>
              <a:gdLst>
                <a:gd name="connsiteX0" fmla="*/ 2072405 w 4395475"/>
                <a:gd name="connsiteY0" fmla="*/ 187117 h 473088"/>
                <a:gd name="connsiteX1" fmla="*/ 3488136 w 4395475"/>
                <a:gd name="connsiteY1" fmla="*/ 187117 h 473088"/>
                <a:gd name="connsiteX2" fmla="*/ 3968284 w 4395475"/>
                <a:gd name="connsiteY2" fmla="*/ 180056 h 473088"/>
                <a:gd name="connsiteX3" fmla="*/ 4042425 w 4395475"/>
                <a:gd name="connsiteY3" fmla="*/ 172995 h 473088"/>
                <a:gd name="connsiteX4" fmla="*/ 4113035 w 4395475"/>
                <a:gd name="connsiteY4" fmla="*/ 165934 h 473088"/>
                <a:gd name="connsiteX5" fmla="*/ 4158932 w 4395475"/>
                <a:gd name="connsiteY5" fmla="*/ 158873 h 473088"/>
                <a:gd name="connsiteX6" fmla="*/ 4233072 w 4395475"/>
                <a:gd name="connsiteY6" fmla="*/ 116507 h 473088"/>
                <a:gd name="connsiteX7" fmla="*/ 4271908 w 4395475"/>
                <a:gd name="connsiteY7" fmla="*/ 88263 h 473088"/>
                <a:gd name="connsiteX8" fmla="*/ 4300152 w 4395475"/>
                <a:gd name="connsiteY8" fmla="*/ 63549 h 473088"/>
                <a:gd name="connsiteX9" fmla="*/ 4324865 w 4395475"/>
                <a:gd name="connsiteY9" fmla="*/ 35305 h 473088"/>
                <a:gd name="connsiteX10" fmla="*/ 4342518 w 4395475"/>
                <a:gd name="connsiteY10" fmla="*/ 14122 h 473088"/>
                <a:gd name="connsiteX11" fmla="*/ 4360170 w 4395475"/>
                <a:gd name="connsiteY11" fmla="*/ 0 h 473088"/>
                <a:gd name="connsiteX12" fmla="*/ 4381353 w 4395475"/>
                <a:gd name="connsiteY12" fmla="*/ 0 h 473088"/>
                <a:gd name="connsiteX13" fmla="*/ 4391945 w 4395475"/>
                <a:gd name="connsiteY13" fmla="*/ 10592 h 473088"/>
                <a:gd name="connsiteX14" fmla="*/ 4395475 w 4395475"/>
                <a:gd name="connsiteY14" fmla="*/ 28244 h 473088"/>
                <a:gd name="connsiteX15" fmla="*/ 4395475 w 4395475"/>
                <a:gd name="connsiteY15" fmla="*/ 56488 h 473088"/>
                <a:gd name="connsiteX16" fmla="*/ 4388414 w 4395475"/>
                <a:gd name="connsiteY16" fmla="*/ 102385 h 473088"/>
                <a:gd name="connsiteX17" fmla="*/ 4363701 w 4395475"/>
                <a:gd name="connsiteY17" fmla="*/ 169465 h 473088"/>
                <a:gd name="connsiteX18" fmla="*/ 4314274 w 4395475"/>
                <a:gd name="connsiteY18" fmla="*/ 264788 h 473088"/>
                <a:gd name="connsiteX19" fmla="*/ 4257786 w 4395475"/>
                <a:gd name="connsiteY19" fmla="*/ 345990 h 473088"/>
                <a:gd name="connsiteX20" fmla="*/ 4215420 w 4395475"/>
                <a:gd name="connsiteY20" fmla="*/ 395417 h 473088"/>
                <a:gd name="connsiteX21" fmla="*/ 4151871 w 4395475"/>
                <a:gd name="connsiteY21" fmla="*/ 451905 h 473088"/>
                <a:gd name="connsiteX22" fmla="*/ 4134218 w 4395475"/>
                <a:gd name="connsiteY22" fmla="*/ 466027 h 473088"/>
                <a:gd name="connsiteX23" fmla="*/ 4105974 w 4395475"/>
                <a:gd name="connsiteY23" fmla="*/ 473088 h 473088"/>
                <a:gd name="connsiteX24" fmla="*/ 4056547 w 4395475"/>
                <a:gd name="connsiteY24" fmla="*/ 469557 h 473088"/>
                <a:gd name="connsiteX25" fmla="*/ 4014181 w 4395475"/>
                <a:gd name="connsiteY25" fmla="*/ 458966 h 473088"/>
                <a:gd name="connsiteX26" fmla="*/ 3978876 w 4395475"/>
                <a:gd name="connsiteY26" fmla="*/ 441313 h 473088"/>
                <a:gd name="connsiteX27" fmla="*/ 3961223 w 4395475"/>
                <a:gd name="connsiteY27" fmla="*/ 430722 h 473088"/>
                <a:gd name="connsiteX28" fmla="*/ 3876491 w 4395475"/>
                <a:gd name="connsiteY28" fmla="*/ 416600 h 473088"/>
                <a:gd name="connsiteX29" fmla="*/ 3678783 w 4395475"/>
                <a:gd name="connsiteY29" fmla="*/ 406008 h 473088"/>
                <a:gd name="connsiteX30" fmla="*/ 3071537 w 4395475"/>
                <a:gd name="connsiteY30" fmla="*/ 409539 h 473088"/>
                <a:gd name="connsiteX31" fmla="*/ 766119 w 4395475"/>
                <a:gd name="connsiteY31" fmla="*/ 406008 h 473088"/>
                <a:gd name="connsiteX32" fmla="*/ 434252 w 4395475"/>
                <a:gd name="connsiteY32" fmla="*/ 409539 h 473088"/>
                <a:gd name="connsiteX33" fmla="*/ 275379 w 4395475"/>
                <a:gd name="connsiteY33" fmla="*/ 406008 h 473088"/>
                <a:gd name="connsiteX34" fmla="*/ 236544 w 4395475"/>
                <a:gd name="connsiteY34" fmla="*/ 406008 h 473088"/>
                <a:gd name="connsiteX35" fmla="*/ 144751 w 4395475"/>
                <a:gd name="connsiteY35" fmla="*/ 384825 h 473088"/>
                <a:gd name="connsiteX36" fmla="*/ 98854 w 4395475"/>
                <a:gd name="connsiteY36" fmla="*/ 370703 h 473088"/>
                <a:gd name="connsiteX37" fmla="*/ 38836 w 4395475"/>
                <a:gd name="connsiteY37" fmla="*/ 345990 h 473088"/>
                <a:gd name="connsiteX38" fmla="*/ 14122 w 4395475"/>
                <a:gd name="connsiteY38" fmla="*/ 328337 h 473088"/>
                <a:gd name="connsiteX39" fmla="*/ 3531 w 4395475"/>
                <a:gd name="connsiteY39" fmla="*/ 314215 h 473088"/>
                <a:gd name="connsiteX40" fmla="*/ 0 w 4395475"/>
                <a:gd name="connsiteY40" fmla="*/ 303624 h 473088"/>
                <a:gd name="connsiteX41" fmla="*/ 3531 w 4395475"/>
                <a:gd name="connsiteY41" fmla="*/ 278910 h 473088"/>
                <a:gd name="connsiteX42" fmla="*/ 14122 w 4395475"/>
                <a:gd name="connsiteY42" fmla="*/ 264788 h 473088"/>
                <a:gd name="connsiteX43" fmla="*/ 45897 w 4395475"/>
                <a:gd name="connsiteY43" fmla="*/ 236544 h 473088"/>
                <a:gd name="connsiteX44" fmla="*/ 77671 w 4395475"/>
                <a:gd name="connsiteY44" fmla="*/ 218892 h 473088"/>
                <a:gd name="connsiteX45" fmla="*/ 137690 w 4395475"/>
                <a:gd name="connsiteY45" fmla="*/ 187117 h 473088"/>
                <a:gd name="connsiteX46" fmla="*/ 201239 w 4395475"/>
                <a:gd name="connsiteY46" fmla="*/ 165934 h 473088"/>
                <a:gd name="connsiteX47" fmla="*/ 289501 w 4395475"/>
                <a:gd name="connsiteY47" fmla="*/ 144751 h 473088"/>
                <a:gd name="connsiteX48" fmla="*/ 370703 w 4395475"/>
                <a:gd name="connsiteY48" fmla="*/ 137690 h 473088"/>
                <a:gd name="connsiteX49" fmla="*/ 427191 w 4395475"/>
                <a:gd name="connsiteY49" fmla="*/ 158873 h 473088"/>
                <a:gd name="connsiteX50" fmla="*/ 501332 w 4395475"/>
                <a:gd name="connsiteY50" fmla="*/ 172995 h 473088"/>
                <a:gd name="connsiteX51" fmla="*/ 642552 w 4395475"/>
                <a:gd name="connsiteY51" fmla="*/ 187117 h 473088"/>
                <a:gd name="connsiteX52" fmla="*/ 864973 w 4395475"/>
                <a:gd name="connsiteY52" fmla="*/ 187117 h 473088"/>
                <a:gd name="connsiteX53" fmla="*/ 2072405 w 4395475"/>
                <a:gd name="connsiteY53" fmla="*/ 187117 h 47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395475" h="473088">
                  <a:moveTo>
                    <a:pt x="2072405" y="187117"/>
                  </a:moveTo>
                  <a:lnTo>
                    <a:pt x="3488136" y="187117"/>
                  </a:lnTo>
                  <a:lnTo>
                    <a:pt x="3968284" y="180056"/>
                  </a:lnTo>
                  <a:lnTo>
                    <a:pt x="4042425" y="172995"/>
                  </a:lnTo>
                  <a:lnTo>
                    <a:pt x="4113035" y="165934"/>
                  </a:lnTo>
                  <a:lnTo>
                    <a:pt x="4158932" y="158873"/>
                  </a:lnTo>
                  <a:lnTo>
                    <a:pt x="4233072" y="116507"/>
                  </a:lnTo>
                  <a:lnTo>
                    <a:pt x="4271908" y="88263"/>
                  </a:lnTo>
                  <a:lnTo>
                    <a:pt x="4300152" y="63549"/>
                  </a:lnTo>
                  <a:lnTo>
                    <a:pt x="4324865" y="35305"/>
                  </a:lnTo>
                  <a:lnTo>
                    <a:pt x="4342518" y="14122"/>
                  </a:lnTo>
                  <a:lnTo>
                    <a:pt x="4360170" y="0"/>
                  </a:lnTo>
                  <a:lnTo>
                    <a:pt x="4381353" y="0"/>
                  </a:lnTo>
                  <a:lnTo>
                    <a:pt x="4391945" y="10592"/>
                  </a:lnTo>
                  <a:lnTo>
                    <a:pt x="4395475" y="28244"/>
                  </a:lnTo>
                  <a:lnTo>
                    <a:pt x="4395475" y="56488"/>
                  </a:lnTo>
                  <a:lnTo>
                    <a:pt x="4388414" y="102385"/>
                  </a:lnTo>
                  <a:lnTo>
                    <a:pt x="4363701" y="169465"/>
                  </a:lnTo>
                  <a:lnTo>
                    <a:pt x="4314274" y="264788"/>
                  </a:lnTo>
                  <a:lnTo>
                    <a:pt x="4257786" y="345990"/>
                  </a:lnTo>
                  <a:lnTo>
                    <a:pt x="4215420" y="395417"/>
                  </a:lnTo>
                  <a:lnTo>
                    <a:pt x="4151871" y="451905"/>
                  </a:lnTo>
                  <a:lnTo>
                    <a:pt x="4134218" y="466027"/>
                  </a:lnTo>
                  <a:lnTo>
                    <a:pt x="4105974" y="473088"/>
                  </a:lnTo>
                  <a:lnTo>
                    <a:pt x="4056547" y="469557"/>
                  </a:lnTo>
                  <a:lnTo>
                    <a:pt x="4014181" y="458966"/>
                  </a:lnTo>
                  <a:lnTo>
                    <a:pt x="3978876" y="441313"/>
                  </a:lnTo>
                  <a:lnTo>
                    <a:pt x="3961223" y="430722"/>
                  </a:lnTo>
                  <a:lnTo>
                    <a:pt x="3876491" y="416600"/>
                  </a:lnTo>
                  <a:lnTo>
                    <a:pt x="3678783" y="406008"/>
                  </a:lnTo>
                  <a:lnTo>
                    <a:pt x="3071537" y="409539"/>
                  </a:lnTo>
                  <a:lnTo>
                    <a:pt x="766119" y="406008"/>
                  </a:lnTo>
                  <a:lnTo>
                    <a:pt x="434252" y="409539"/>
                  </a:lnTo>
                  <a:lnTo>
                    <a:pt x="275379" y="406008"/>
                  </a:lnTo>
                  <a:lnTo>
                    <a:pt x="236544" y="406008"/>
                  </a:lnTo>
                  <a:lnTo>
                    <a:pt x="144751" y="384825"/>
                  </a:lnTo>
                  <a:lnTo>
                    <a:pt x="98854" y="370703"/>
                  </a:lnTo>
                  <a:lnTo>
                    <a:pt x="38836" y="345990"/>
                  </a:lnTo>
                  <a:lnTo>
                    <a:pt x="14122" y="328337"/>
                  </a:lnTo>
                  <a:lnTo>
                    <a:pt x="3531" y="314215"/>
                  </a:lnTo>
                  <a:lnTo>
                    <a:pt x="0" y="303624"/>
                  </a:lnTo>
                  <a:lnTo>
                    <a:pt x="3531" y="278910"/>
                  </a:lnTo>
                  <a:lnTo>
                    <a:pt x="14122" y="264788"/>
                  </a:lnTo>
                  <a:lnTo>
                    <a:pt x="45897" y="236544"/>
                  </a:lnTo>
                  <a:lnTo>
                    <a:pt x="77671" y="218892"/>
                  </a:lnTo>
                  <a:lnTo>
                    <a:pt x="137690" y="187117"/>
                  </a:lnTo>
                  <a:lnTo>
                    <a:pt x="201239" y="165934"/>
                  </a:lnTo>
                  <a:lnTo>
                    <a:pt x="289501" y="144751"/>
                  </a:lnTo>
                  <a:lnTo>
                    <a:pt x="370703" y="137690"/>
                  </a:lnTo>
                  <a:lnTo>
                    <a:pt x="427191" y="158873"/>
                  </a:lnTo>
                  <a:lnTo>
                    <a:pt x="501332" y="172995"/>
                  </a:lnTo>
                  <a:lnTo>
                    <a:pt x="642552" y="187117"/>
                  </a:lnTo>
                  <a:lnTo>
                    <a:pt x="864973" y="187117"/>
                  </a:lnTo>
                  <a:lnTo>
                    <a:pt x="2072405" y="18711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23">
              <a:extLst>
                <a:ext uri="{FF2B5EF4-FFF2-40B4-BE49-F238E27FC236}">
                  <a16:creationId xmlns:a16="http://schemas.microsoft.com/office/drawing/2014/main" id="{2A7F0A59-4D92-4F85-81F0-15447434474D}"/>
                </a:ext>
              </a:extLst>
            </p:cNvPr>
            <p:cNvSpPr/>
            <p:nvPr/>
          </p:nvSpPr>
          <p:spPr>
            <a:xfrm>
              <a:off x="4475163" y="1560513"/>
              <a:ext cx="1387475" cy="1701800"/>
            </a:xfrm>
            <a:custGeom>
              <a:avLst/>
              <a:gdLst>
                <a:gd name="connsiteX0" fmla="*/ 878681 w 1388269"/>
                <a:gd name="connsiteY0" fmla="*/ 916781 h 1702594"/>
                <a:gd name="connsiteX1" fmla="*/ 1133475 w 1388269"/>
                <a:gd name="connsiteY1" fmla="*/ 614362 h 1702594"/>
                <a:gd name="connsiteX2" fmla="*/ 1271587 w 1388269"/>
                <a:gd name="connsiteY2" fmla="*/ 440531 h 1702594"/>
                <a:gd name="connsiteX3" fmla="*/ 1335881 w 1388269"/>
                <a:gd name="connsiteY3" fmla="*/ 357187 h 1702594"/>
                <a:gd name="connsiteX4" fmla="*/ 1354931 w 1388269"/>
                <a:gd name="connsiteY4" fmla="*/ 340519 h 1702594"/>
                <a:gd name="connsiteX5" fmla="*/ 1373981 w 1388269"/>
                <a:gd name="connsiteY5" fmla="*/ 314325 h 1702594"/>
                <a:gd name="connsiteX6" fmla="*/ 1385887 w 1388269"/>
                <a:gd name="connsiteY6" fmla="*/ 290512 h 1702594"/>
                <a:gd name="connsiteX7" fmla="*/ 1388269 w 1388269"/>
                <a:gd name="connsiteY7" fmla="*/ 271462 h 1702594"/>
                <a:gd name="connsiteX8" fmla="*/ 1388269 w 1388269"/>
                <a:gd name="connsiteY8" fmla="*/ 259556 h 1702594"/>
                <a:gd name="connsiteX9" fmla="*/ 1381125 w 1388269"/>
                <a:gd name="connsiteY9" fmla="*/ 235744 h 1702594"/>
                <a:gd name="connsiteX10" fmla="*/ 1371600 w 1388269"/>
                <a:gd name="connsiteY10" fmla="*/ 219075 h 1702594"/>
                <a:gd name="connsiteX11" fmla="*/ 1359694 w 1388269"/>
                <a:gd name="connsiteY11" fmla="*/ 209550 h 1702594"/>
                <a:gd name="connsiteX12" fmla="*/ 1314450 w 1388269"/>
                <a:gd name="connsiteY12" fmla="*/ 173831 h 1702594"/>
                <a:gd name="connsiteX13" fmla="*/ 1247775 w 1388269"/>
                <a:gd name="connsiteY13" fmla="*/ 130969 h 1702594"/>
                <a:gd name="connsiteX14" fmla="*/ 1195387 w 1388269"/>
                <a:gd name="connsiteY14" fmla="*/ 100012 h 1702594"/>
                <a:gd name="connsiteX15" fmla="*/ 1143000 w 1388269"/>
                <a:gd name="connsiteY15" fmla="*/ 71437 h 1702594"/>
                <a:gd name="connsiteX16" fmla="*/ 1085850 w 1388269"/>
                <a:gd name="connsiteY16" fmla="*/ 42862 h 1702594"/>
                <a:gd name="connsiteX17" fmla="*/ 1021556 w 1388269"/>
                <a:gd name="connsiteY17" fmla="*/ 16669 h 1702594"/>
                <a:gd name="connsiteX18" fmla="*/ 964406 w 1388269"/>
                <a:gd name="connsiteY18" fmla="*/ 0 h 1702594"/>
                <a:gd name="connsiteX19" fmla="*/ 947737 w 1388269"/>
                <a:gd name="connsiteY19" fmla="*/ 0 h 1702594"/>
                <a:gd name="connsiteX20" fmla="*/ 931069 w 1388269"/>
                <a:gd name="connsiteY20" fmla="*/ 4762 h 1702594"/>
                <a:gd name="connsiteX21" fmla="*/ 926306 w 1388269"/>
                <a:gd name="connsiteY21" fmla="*/ 14287 h 1702594"/>
                <a:gd name="connsiteX22" fmla="*/ 928687 w 1388269"/>
                <a:gd name="connsiteY22" fmla="*/ 35719 h 1702594"/>
                <a:gd name="connsiteX23" fmla="*/ 938212 w 1388269"/>
                <a:gd name="connsiteY23" fmla="*/ 54769 h 1702594"/>
                <a:gd name="connsiteX24" fmla="*/ 952500 w 1388269"/>
                <a:gd name="connsiteY24" fmla="*/ 73819 h 1702594"/>
                <a:gd name="connsiteX25" fmla="*/ 973931 w 1388269"/>
                <a:gd name="connsiteY25" fmla="*/ 100012 h 1702594"/>
                <a:gd name="connsiteX26" fmla="*/ 983456 w 1388269"/>
                <a:gd name="connsiteY26" fmla="*/ 114300 h 1702594"/>
                <a:gd name="connsiteX27" fmla="*/ 1000125 w 1388269"/>
                <a:gd name="connsiteY27" fmla="*/ 152400 h 1702594"/>
                <a:gd name="connsiteX28" fmla="*/ 1007269 w 1388269"/>
                <a:gd name="connsiteY28" fmla="*/ 197644 h 1702594"/>
                <a:gd name="connsiteX29" fmla="*/ 1009650 w 1388269"/>
                <a:gd name="connsiteY29" fmla="*/ 250031 h 1702594"/>
                <a:gd name="connsiteX30" fmla="*/ 1002506 w 1388269"/>
                <a:gd name="connsiteY30" fmla="*/ 295275 h 1702594"/>
                <a:gd name="connsiteX31" fmla="*/ 952500 w 1388269"/>
                <a:gd name="connsiteY31" fmla="*/ 411956 h 1702594"/>
                <a:gd name="connsiteX32" fmla="*/ 873919 w 1388269"/>
                <a:gd name="connsiteY32" fmla="*/ 564356 h 1702594"/>
                <a:gd name="connsiteX33" fmla="*/ 759619 w 1388269"/>
                <a:gd name="connsiteY33" fmla="*/ 747712 h 1702594"/>
                <a:gd name="connsiteX34" fmla="*/ 616744 w 1388269"/>
                <a:gd name="connsiteY34" fmla="*/ 938212 h 1702594"/>
                <a:gd name="connsiteX35" fmla="*/ 459581 w 1388269"/>
                <a:gd name="connsiteY35" fmla="*/ 1133475 h 1702594"/>
                <a:gd name="connsiteX36" fmla="*/ 321469 w 1388269"/>
                <a:gd name="connsiteY36" fmla="*/ 1283494 h 1702594"/>
                <a:gd name="connsiteX37" fmla="*/ 219075 w 1388269"/>
                <a:gd name="connsiteY37" fmla="*/ 1390650 h 1702594"/>
                <a:gd name="connsiteX38" fmla="*/ 100012 w 1388269"/>
                <a:gd name="connsiteY38" fmla="*/ 1500187 h 1702594"/>
                <a:gd name="connsiteX39" fmla="*/ 0 w 1388269"/>
                <a:gd name="connsiteY39" fmla="*/ 1600200 h 1702594"/>
                <a:gd name="connsiteX40" fmla="*/ 19050 w 1388269"/>
                <a:gd name="connsiteY40" fmla="*/ 1702594 h 1702594"/>
                <a:gd name="connsiteX41" fmla="*/ 161925 w 1388269"/>
                <a:gd name="connsiteY41" fmla="*/ 1602581 h 1702594"/>
                <a:gd name="connsiteX42" fmla="*/ 309562 w 1388269"/>
                <a:gd name="connsiteY42" fmla="*/ 1488281 h 1702594"/>
                <a:gd name="connsiteX43" fmla="*/ 488156 w 1388269"/>
                <a:gd name="connsiteY43" fmla="*/ 1333500 h 1702594"/>
                <a:gd name="connsiteX44" fmla="*/ 614362 w 1388269"/>
                <a:gd name="connsiteY44" fmla="*/ 1212056 h 1702594"/>
                <a:gd name="connsiteX45" fmla="*/ 752475 w 1388269"/>
                <a:gd name="connsiteY45" fmla="*/ 1064419 h 1702594"/>
                <a:gd name="connsiteX46" fmla="*/ 878681 w 1388269"/>
                <a:gd name="connsiteY46" fmla="*/ 916781 h 170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388269" h="1702594">
                  <a:moveTo>
                    <a:pt x="878681" y="916781"/>
                  </a:moveTo>
                  <a:lnTo>
                    <a:pt x="1133475" y="614362"/>
                  </a:lnTo>
                  <a:lnTo>
                    <a:pt x="1271587" y="440531"/>
                  </a:lnTo>
                  <a:lnTo>
                    <a:pt x="1335881" y="357187"/>
                  </a:lnTo>
                  <a:lnTo>
                    <a:pt x="1354931" y="340519"/>
                  </a:lnTo>
                  <a:lnTo>
                    <a:pt x="1373981" y="314325"/>
                  </a:lnTo>
                  <a:lnTo>
                    <a:pt x="1385887" y="290512"/>
                  </a:lnTo>
                  <a:lnTo>
                    <a:pt x="1388269" y="271462"/>
                  </a:lnTo>
                  <a:lnTo>
                    <a:pt x="1388269" y="259556"/>
                  </a:lnTo>
                  <a:lnTo>
                    <a:pt x="1381125" y="235744"/>
                  </a:lnTo>
                  <a:lnTo>
                    <a:pt x="1371600" y="219075"/>
                  </a:lnTo>
                  <a:lnTo>
                    <a:pt x="1359694" y="209550"/>
                  </a:lnTo>
                  <a:lnTo>
                    <a:pt x="1314450" y="173831"/>
                  </a:lnTo>
                  <a:lnTo>
                    <a:pt x="1247775" y="130969"/>
                  </a:lnTo>
                  <a:lnTo>
                    <a:pt x="1195387" y="100012"/>
                  </a:lnTo>
                  <a:lnTo>
                    <a:pt x="1143000" y="71437"/>
                  </a:lnTo>
                  <a:lnTo>
                    <a:pt x="1085850" y="42862"/>
                  </a:lnTo>
                  <a:lnTo>
                    <a:pt x="1021556" y="16669"/>
                  </a:lnTo>
                  <a:lnTo>
                    <a:pt x="964406" y="0"/>
                  </a:lnTo>
                  <a:lnTo>
                    <a:pt x="947737" y="0"/>
                  </a:lnTo>
                  <a:lnTo>
                    <a:pt x="931069" y="4762"/>
                  </a:lnTo>
                  <a:lnTo>
                    <a:pt x="926306" y="14287"/>
                  </a:lnTo>
                  <a:lnTo>
                    <a:pt x="928687" y="35719"/>
                  </a:lnTo>
                  <a:lnTo>
                    <a:pt x="938212" y="54769"/>
                  </a:lnTo>
                  <a:lnTo>
                    <a:pt x="952500" y="73819"/>
                  </a:lnTo>
                  <a:lnTo>
                    <a:pt x="973931" y="100012"/>
                  </a:lnTo>
                  <a:lnTo>
                    <a:pt x="983456" y="114300"/>
                  </a:lnTo>
                  <a:lnTo>
                    <a:pt x="1000125" y="152400"/>
                  </a:lnTo>
                  <a:lnTo>
                    <a:pt x="1007269" y="197644"/>
                  </a:lnTo>
                  <a:lnTo>
                    <a:pt x="1009650" y="250031"/>
                  </a:lnTo>
                  <a:lnTo>
                    <a:pt x="1002506" y="295275"/>
                  </a:lnTo>
                  <a:lnTo>
                    <a:pt x="952500" y="411956"/>
                  </a:lnTo>
                  <a:lnTo>
                    <a:pt x="873919" y="564356"/>
                  </a:lnTo>
                  <a:lnTo>
                    <a:pt x="759619" y="747712"/>
                  </a:lnTo>
                  <a:lnTo>
                    <a:pt x="616744" y="938212"/>
                  </a:lnTo>
                  <a:lnTo>
                    <a:pt x="459581" y="1133475"/>
                  </a:lnTo>
                  <a:lnTo>
                    <a:pt x="321469" y="1283494"/>
                  </a:lnTo>
                  <a:lnTo>
                    <a:pt x="219075" y="1390650"/>
                  </a:lnTo>
                  <a:lnTo>
                    <a:pt x="100012" y="1500187"/>
                  </a:lnTo>
                  <a:lnTo>
                    <a:pt x="0" y="1600200"/>
                  </a:lnTo>
                  <a:lnTo>
                    <a:pt x="19050" y="1702594"/>
                  </a:lnTo>
                  <a:lnTo>
                    <a:pt x="161925" y="1602581"/>
                  </a:lnTo>
                  <a:lnTo>
                    <a:pt x="309562" y="1488281"/>
                  </a:lnTo>
                  <a:lnTo>
                    <a:pt x="488156" y="1333500"/>
                  </a:lnTo>
                  <a:lnTo>
                    <a:pt x="614362" y="1212056"/>
                  </a:lnTo>
                  <a:lnTo>
                    <a:pt x="752475" y="1064419"/>
                  </a:lnTo>
                  <a:lnTo>
                    <a:pt x="878681" y="916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25">
              <a:extLst>
                <a:ext uri="{FF2B5EF4-FFF2-40B4-BE49-F238E27FC236}">
                  <a16:creationId xmlns:a16="http://schemas.microsoft.com/office/drawing/2014/main" id="{74492C16-A75A-4B2C-9DAA-1525F95CE79B}"/>
                </a:ext>
              </a:extLst>
            </p:cNvPr>
            <p:cNvSpPr/>
            <p:nvPr/>
          </p:nvSpPr>
          <p:spPr>
            <a:xfrm>
              <a:off x="5667375" y="1874838"/>
              <a:ext cx="1836738" cy="1196975"/>
            </a:xfrm>
            <a:custGeom>
              <a:avLst/>
              <a:gdLst>
                <a:gd name="connsiteX0" fmla="*/ 500063 w 1835944"/>
                <a:gd name="connsiteY0" fmla="*/ 566737 h 1197769"/>
                <a:gd name="connsiteX1" fmla="*/ 357188 w 1835944"/>
                <a:gd name="connsiteY1" fmla="*/ 433387 h 1197769"/>
                <a:gd name="connsiteX2" fmla="*/ 238125 w 1835944"/>
                <a:gd name="connsiteY2" fmla="*/ 323850 h 1197769"/>
                <a:gd name="connsiteX3" fmla="*/ 107156 w 1835944"/>
                <a:gd name="connsiteY3" fmla="*/ 197644 h 1197769"/>
                <a:gd name="connsiteX4" fmla="*/ 0 w 1835944"/>
                <a:gd name="connsiteY4" fmla="*/ 97631 h 1197769"/>
                <a:gd name="connsiteX5" fmla="*/ 104775 w 1835944"/>
                <a:gd name="connsiteY5" fmla="*/ 0 h 1197769"/>
                <a:gd name="connsiteX6" fmla="*/ 233363 w 1835944"/>
                <a:gd name="connsiteY6" fmla="*/ 109537 h 1197769"/>
                <a:gd name="connsiteX7" fmla="*/ 392906 w 1835944"/>
                <a:gd name="connsiteY7" fmla="*/ 240506 h 1197769"/>
                <a:gd name="connsiteX8" fmla="*/ 571500 w 1835944"/>
                <a:gd name="connsiteY8" fmla="*/ 383381 h 1197769"/>
                <a:gd name="connsiteX9" fmla="*/ 740569 w 1835944"/>
                <a:gd name="connsiteY9" fmla="*/ 514350 h 1197769"/>
                <a:gd name="connsiteX10" fmla="*/ 895350 w 1835944"/>
                <a:gd name="connsiteY10" fmla="*/ 631031 h 1197769"/>
                <a:gd name="connsiteX11" fmla="*/ 1007269 w 1835944"/>
                <a:gd name="connsiteY11" fmla="*/ 707231 h 1197769"/>
                <a:gd name="connsiteX12" fmla="*/ 1159669 w 1835944"/>
                <a:gd name="connsiteY12" fmla="*/ 802481 h 1197769"/>
                <a:gd name="connsiteX13" fmla="*/ 1364456 w 1835944"/>
                <a:gd name="connsiteY13" fmla="*/ 914400 h 1197769"/>
                <a:gd name="connsiteX14" fmla="*/ 1593056 w 1835944"/>
                <a:gd name="connsiteY14" fmla="*/ 1019175 h 1197769"/>
                <a:gd name="connsiteX15" fmla="*/ 1785938 w 1835944"/>
                <a:gd name="connsiteY15" fmla="*/ 1090612 h 1197769"/>
                <a:gd name="connsiteX16" fmla="*/ 1821656 w 1835944"/>
                <a:gd name="connsiteY16" fmla="*/ 1102519 h 1197769"/>
                <a:gd name="connsiteX17" fmla="*/ 1833563 w 1835944"/>
                <a:gd name="connsiteY17" fmla="*/ 1112044 h 1197769"/>
                <a:gd name="connsiteX18" fmla="*/ 1835944 w 1835944"/>
                <a:gd name="connsiteY18" fmla="*/ 1119187 h 1197769"/>
                <a:gd name="connsiteX19" fmla="*/ 1828800 w 1835944"/>
                <a:gd name="connsiteY19" fmla="*/ 1133475 h 1197769"/>
                <a:gd name="connsiteX20" fmla="*/ 1812131 w 1835944"/>
                <a:gd name="connsiteY20" fmla="*/ 1147762 h 1197769"/>
                <a:gd name="connsiteX21" fmla="*/ 1771650 w 1835944"/>
                <a:gd name="connsiteY21" fmla="*/ 1154906 h 1197769"/>
                <a:gd name="connsiteX22" fmla="*/ 1643063 w 1835944"/>
                <a:gd name="connsiteY22" fmla="*/ 1164431 h 1197769"/>
                <a:gd name="connsiteX23" fmla="*/ 1383506 w 1835944"/>
                <a:gd name="connsiteY23" fmla="*/ 1183481 h 1197769"/>
                <a:gd name="connsiteX24" fmla="*/ 1209675 w 1835944"/>
                <a:gd name="connsiteY24" fmla="*/ 1197769 h 1197769"/>
                <a:gd name="connsiteX25" fmla="*/ 1183481 w 1835944"/>
                <a:gd name="connsiteY25" fmla="*/ 1197769 h 1197769"/>
                <a:gd name="connsiteX26" fmla="*/ 1150144 w 1835944"/>
                <a:gd name="connsiteY26" fmla="*/ 1190625 h 1197769"/>
                <a:gd name="connsiteX27" fmla="*/ 1119188 w 1835944"/>
                <a:gd name="connsiteY27" fmla="*/ 1181100 h 1197769"/>
                <a:gd name="connsiteX28" fmla="*/ 1092994 w 1835944"/>
                <a:gd name="connsiteY28" fmla="*/ 1164431 h 1197769"/>
                <a:gd name="connsiteX29" fmla="*/ 1066800 w 1835944"/>
                <a:gd name="connsiteY29" fmla="*/ 1138237 h 1197769"/>
                <a:gd name="connsiteX30" fmla="*/ 964406 w 1835944"/>
                <a:gd name="connsiteY30" fmla="*/ 1031081 h 1197769"/>
                <a:gd name="connsiteX31" fmla="*/ 845344 w 1835944"/>
                <a:gd name="connsiteY31" fmla="*/ 912019 h 1197769"/>
                <a:gd name="connsiteX32" fmla="*/ 671513 w 1835944"/>
                <a:gd name="connsiteY32" fmla="*/ 738187 h 1197769"/>
                <a:gd name="connsiteX33" fmla="*/ 500063 w 1835944"/>
                <a:gd name="connsiteY33" fmla="*/ 566737 h 119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835944" h="1197769">
                  <a:moveTo>
                    <a:pt x="500063" y="566737"/>
                  </a:moveTo>
                  <a:lnTo>
                    <a:pt x="357188" y="433387"/>
                  </a:lnTo>
                  <a:lnTo>
                    <a:pt x="238125" y="323850"/>
                  </a:lnTo>
                  <a:lnTo>
                    <a:pt x="107156" y="197644"/>
                  </a:lnTo>
                  <a:lnTo>
                    <a:pt x="0" y="97631"/>
                  </a:lnTo>
                  <a:lnTo>
                    <a:pt x="104775" y="0"/>
                  </a:lnTo>
                  <a:lnTo>
                    <a:pt x="233363" y="109537"/>
                  </a:lnTo>
                  <a:lnTo>
                    <a:pt x="392906" y="240506"/>
                  </a:lnTo>
                  <a:lnTo>
                    <a:pt x="571500" y="383381"/>
                  </a:lnTo>
                  <a:lnTo>
                    <a:pt x="740569" y="514350"/>
                  </a:lnTo>
                  <a:lnTo>
                    <a:pt x="895350" y="631031"/>
                  </a:lnTo>
                  <a:lnTo>
                    <a:pt x="1007269" y="707231"/>
                  </a:lnTo>
                  <a:lnTo>
                    <a:pt x="1159669" y="802481"/>
                  </a:lnTo>
                  <a:lnTo>
                    <a:pt x="1364456" y="914400"/>
                  </a:lnTo>
                  <a:lnTo>
                    <a:pt x="1593056" y="1019175"/>
                  </a:lnTo>
                  <a:lnTo>
                    <a:pt x="1785938" y="1090612"/>
                  </a:lnTo>
                  <a:lnTo>
                    <a:pt x="1821656" y="1102519"/>
                  </a:lnTo>
                  <a:lnTo>
                    <a:pt x="1833563" y="1112044"/>
                  </a:lnTo>
                  <a:lnTo>
                    <a:pt x="1835944" y="1119187"/>
                  </a:lnTo>
                  <a:lnTo>
                    <a:pt x="1828800" y="1133475"/>
                  </a:lnTo>
                  <a:lnTo>
                    <a:pt x="1812131" y="1147762"/>
                  </a:lnTo>
                  <a:lnTo>
                    <a:pt x="1771650" y="1154906"/>
                  </a:lnTo>
                  <a:lnTo>
                    <a:pt x="1643063" y="1164431"/>
                  </a:lnTo>
                  <a:lnTo>
                    <a:pt x="1383506" y="1183481"/>
                  </a:lnTo>
                  <a:lnTo>
                    <a:pt x="1209675" y="1197769"/>
                  </a:lnTo>
                  <a:lnTo>
                    <a:pt x="1183481" y="1197769"/>
                  </a:lnTo>
                  <a:lnTo>
                    <a:pt x="1150144" y="1190625"/>
                  </a:lnTo>
                  <a:lnTo>
                    <a:pt x="1119188" y="1181100"/>
                  </a:lnTo>
                  <a:lnTo>
                    <a:pt x="1092994" y="1164431"/>
                  </a:lnTo>
                  <a:lnTo>
                    <a:pt x="1066800" y="1138237"/>
                  </a:lnTo>
                  <a:lnTo>
                    <a:pt x="964406" y="1031081"/>
                  </a:lnTo>
                  <a:lnTo>
                    <a:pt x="845344" y="912019"/>
                  </a:lnTo>
                  <a:lnTo>
                    <a:pt x="671513" y="738187"/>
                  </a:lnTo>
                  <a:lnTo>
                    <a:pt x="500063" y="5667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24">
              <a:extLst>
                <a:ext uri="{FF2B5EF4-FFF2-40B4-BE49-F238E27FC236}">
                  <a16:creationId xmlns:a16="http://schemas.microsoft.com/office/drawing/2014/main" id="{719A0A26-A5EF-4A78-8A12-1FEDA16B4FA4}"/>
                </a:ext>
              </a:extLst>
            </p:cNvPr>
            <p:cNvSpPr/>
            <p:nvPr/>
          </p:nvSpPr>
          <p:spPr>
            <a:xfrm>
              <a:off x="4862513" y="2871788"/>
              <a:ext cx="1489075" cy="357187"/>
            </a:xfrm>
            <a:custGeom>
              <a:avLst/>
              <a:gdLst>
                <a:gd name="connsiteX0" fmla="*/ 645318 w 1488281"/>
                <a:gd name="connsiteY0" fmla="*/ 140493 h 357187"/>
                <a:gd name="connsiteX1" fmla="*/ 773906 w 1488281"/>
                <a:gd name="connsiteY1" fmla="*/ 114300 h 357187"/>
                <a:gd name="connsiteX2" fmla="*/ 959643 w 1488281"/>
                <a:gd name="connsiteY2" fmla="*/ 69056 h 357187"/>
                <a:gd name="connsiteX3" fmla="*/ 1097756 w 1488281"/>
                <a:gd name="connsiteY3" fmla="*/ 30956 h 357187"/>
                <a:gd name="connsiteX4" fmla="*/ 1183481 w 1488281"/>
                <a:gd name="connsiteY4" fmla="*/ 4762 h 357187"/>
                <a:gd name="connsiteX5" fmla="*/ 1197768 w 1488281"/>
                <a:gd name="connsiteY5" fmla="*/ 0 h 357187"/>
                <a:gd name="connsiteX6" fmla="*/ 1226343 w 1488281"/>
                <a:gd name="connsiteY6" fmla="*/ 4762 h 357187"/>
                <a:gd name="connsiteX7" fmla="*/ 1271587 w 1488281"/>
                <a:gd name="connsiteY7" fmla="*/ 16668 h 357187"/>
                <a:gd name="connsiteX8" fmla="*/ 1326356 w 1488281"/>
                <a:gd name="connsiteY8" fmla="*/ 33337 h 357187"/>
                <a:gd name="connsiteX9" fmla="*/ 1366837 w 1488281"/>
                <a:gd name="connsiteY9" fmla="*/ 47625 h 357187"/>
                <a:gd name="connsiteX10" fmla="*/ 1409700 w 1488281"/>
                <a:gd name="connsiteY10" fmla="*/ 66675 h 357187"/>
                <a:gd name="connsiteX11" fmla="*/ 1435893 w 1488281"/>
                <a:gd name="connsiteY11" fmla="*/ 80962 h 357187"/>
                <a:gd name="connsiteX12" fmla="*/ 1452562 w 1488281"/>
                <a:gd name="connsiteY12" fmla="*/ 90487 h 357187"/>
                <a:gd name="connsiteX13" fmla="*/ 1466850 w 1488281"/>
                <a:gd name="connsiteY13" fmla="*/ 104775 h 357187"/>
                <a:gd name="connsiteX14" fmla="*/ 1481137 w 1488281"/>
                <a:gd name="connsiteY14" fmla="*/ 128587 h 357187"/>
                <a:gd name="connsiteX15" fmla="*/ 1488281 w 1488281"/>
                <a:gd name="connsiteY15" fmla="*/ 142875 h 357187"/>
                <a:gd name="connsiteX16" fmla="*/ 1481137 w 1488281"/>
                <a:gd name="connsiteY16" fmla="*/ 161925 h 357187"/>
                <a:gd name="connsiteX17" fmla="*/ 1471612 w 1488281"/>
                <a:gd name="connsiteY17" fmla="*/ 176212 h 357187"/>
                <a:gd name="connsiteX18" fmla="*/ 1438275 w 1488281"/>
                <a:gd name="connsiteY18" fmla="*/ 197643 h 357187"/>
                <a:gd name="connsiteX19" fmla="*/ 1376362 w 1488281"/>
                <a:gd name="connsiteY19" fmla="*/ 219075 h 357187"/>
                <a:gd name="connsiteX20" fmla="*/ 1307306 w 1488281"/>
                <a:gd name="connsiteY20" fmla="*/ 230981 h 357187"/>
                <a:gd name="connsiteX21" fmla="*/ 1159668 w 1488281"/>
                <a:gd name="connsiteY21" fmla="*/ 254793 h 357187"/>
                <a:gd name="connsiteX22" fmla="*/ 988218 w 1488281"/>
                <a:gd name="connsiteY22" fmla="*/ 285750 h 357187"/>
                <a:gd name="connsiteX23" fmla="*/ 738187 w 1488281"/>
                <a:gd name="connsiteY23" fmla="*/ 326231 h 357187"/>
                <a:gd name="connsiteX24" fmla="*/ 595312 w 1488281"/>
                <a:gd name="connsiteY24" fmla="*/ 347662 h 357187"/>
                <a:gd name="connsiteX25" fmla="*/ 485775 w 1488281"/>
                <a:gd name="connsiteY25" fmla="*/ 354806 h 357187"/>
                <a:gd name="connsiteX26" fmla="*/ 397668 w 1488281"/>
                <a:gd name="connsiteY26" fmla="*/ 357187 h 357187"/>
                <a:gd name="connsiteX27" fmla="*/ 295275 w 1488281"/>
                <a:gd name="connsiteY27" fmla="*/ 354806 h 357187"/>
                <a:gd name="connsiteX28" fmla="*/ 233362 w 1488281"/>
                <a:gd name="connsiteY28" fmla="*/ 350043 h 357187"/>
                <a:gd name="connsiteX29" fmla="*/ 180975 w 1488281"/>
                <a:gd name="connsiteY29" fmla="*/ 338137 h 357187"/>
                <a:gd name="connsiteX30" fmla="*/ 145256 w 1488281"/>
                <a:gd name="connsiteY30" fmla="*/ 323850 h 357187"/>
                <a:gd name="connsiteX31" fmla="*/ 102393 w 1488281"/>
                <a:gd name="connsiteY31" fmla="*/ 295275 h 357187"/>
                <a:gd name="connsiteX32" fmla="*/ 76200 w 1488281"/>
                <a:gd name="connsiteY32" fmla="*/ 273843 h 357187"/>
                <a:gd name="connsiteX33" fmla="*/ 52387 w 1488281"/>
                <a:gd name="connsiteY33" fmla="*/ 247650 h 357187"/>
                <a:gd name="connsiteX34" fmla="*/ 33337 w 1488281"/>
                <a:gd name="connsiteY34" fmla="*/ 221456 h 357187"/>
                <a:gd name="connsiteX35" fmla="*/ 14287 w 1488281"/>
                <a:gd name="connsiteY35" fmla="*/ 180975 h 357187"/>
                <a:gd name="connsiteX36" fmla="*/ 0 w 1488281"/>
                <a:gd name="connsiteY36" fmla="*/ 135731 h 357187"/>
                <a:gd name="connsiteX37" fmla="*/ 0 w 1488281"/>
                <a:gd name="connsiteY37" fmla="*/ 114300 h 357187"/>
                <a:gd name="connsiteX38" fmla="*/ 61912 w 1488281"/>
                <a:gd name="connsiteY38" fmla="*/ 135731 h 357187"/>
                <a:gd name="connsiteX39" fmla="*/ 116681 w 1488281"/>
                <a:gd name="connsiteY39" fmla="*/ 152400 h 357187"/>
                <a:gd name="connsiteX40" fmla="*/ 176212 w 1488281"/>
                <a:gd name="connsiteY40" fmla="*/ 166687 h 357187"/>
                <a:gd name="connsiteX41" fmla="*/ 257175 w 1488281"/>
                <a:gd name="connsiteY41" fmla="*/ 176212 h 357187"/>
                <a:gd name="connsiteX42" fmla="*/ 340518 w 1488281"/>
                <a:gd name="connsiteY42" fmla="*/ 180975 h 357187"/>
                <a:gd name="connsiteX43" fmla="*/ 507206 w 1488281"/>
                <a:gd name="connsiteY43" fmla="*/ 164306 h 357187"/>
                <a:gd name="connsiteX44" fmla="*/ 645318 w 1488281"/>
                <a:gd name="connsiteY44" fmla="*/ 140493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88281" h="357187">
                  <a:moveTo>
                    <a:pt x="645318" y="140493"/>
                  </a:moveTo>
                  <a:lnTo>
                    <a:pt x="773906" y="114300"/>
                  </a:lnTo>
                  <a:lnTo>
                    <a:pt x="959643" y="69056"/>
                  </a:lnTo>
                  <a:lnTo>
                    <a:pt x="1097756" y="30956"/>
                  </a:lnTo>
                  <a:lnTo>
                    <a:pt x="1183481" y="4762"/>
                  </a:lnTo>
                  <a:lnTo>
                    <a:pt x="1197768" y="0"/>
                  </a:lnTo>
                  <a:lnTo>
                    <a:pt x="1226343" y="4762"/>
                  </a:lnTo>
                  <a:lnTo>
                    <a:pt x="1271587" y="16668"/>
                  </a:lnTo>
                  <a:lnTo>
                    <a:pt x="1326356" y="33337"/>
                  </a:lnTo>
                  <a:lnTo>
                    <a:pt x="1366837" y="47625"/>
                  </a:lnTo>
                  <a:lnTo>
                    <a:pt x="1409700" y="66675"/>
                  </a:lnTo>
                  <a:lnTo>
                    <a:pt x="1435893" y="80962"/>
                  </a:lnTo>
                  <a:lnTo>
                    <a:pt x="1452562" y="90487"/>
                  </a:lnTo>
                  <a:lnTo>
                    <a:pt x="1466850" y="104775"/>
                  </a:lnTo>
                  <a:lnTo>
                    <a:pt x="1481137" y="128587"/>
                  </a:lnTo>
                  <a:lnTo>
                    <a:pt x="1488281" y="142875"/>
                  </a:lnTo>
                  <a:lnTo>
                    <a:pt x="1481137" y="161925"/>
                  </a:lnTo>
                  <a:lnTo>
                    <a:pt x="1471612" y="176212"/>
                  </a:lnTo>
                  <a:lnTo>
                    <a:pt x="1438275" y="197643"/>
                  </a:lnTo>
                  <a:lnTo>
                    <a:pt x="1376362" y="219075"/>
                  </a:lnTo>
                  <a:lnTo>
                    <a:pt x="1307306" y="230981"/>
                  </a:lnTo>
                  <a:lnTo>
                    <a:pt x="1159668" y="254793"/>
                  </a:lnTo>
                  <a:lnTo>
                    <a:pt x="988218" y="285750"/>
                  </a:lnTo>
                  <a:lnTo>
                    <a:pt x="738187" y="326231"/>
                  </a:lnTo>
                  <a:lnTo>
                    <a:pt x="595312" y="347662"/>
                  </a:lnTo>
                  <a:lnTo>
                    <a:pt x="485775" y="354806"/>
                  </a:lnTo>
                  <a:lnTo>
                    <a:pt x="397668" y="357187"/>
                  </a:lnTo>
                  <a:lnTo>
                    <a:pt x="295275" y="354806"/>
                  </a:lnTo>
                  <a:lnTo>
                    <a:pt x="233362" y="350043"/>
                  </a:lnTo>
                  <a:lnTo>
                    <a:pt x="180975" y="338137"/>
                  </a:lnTo>
                  <a:lnTo>
                    <a:pt x="145256" y="323850"/>
                  </a:lnTo>
                  <a:lnTo>
                    <a:pt x="102393" y="295275"/>
                  </a:lnTo>
                  <a:lnTo>
                    <a:pt x="76200" y="273843"/>
                  </a:lnTo>
                  <a:lnTo>
                    <a:pt x="52387" y="247650"/>
                  </a:lnTo>
                  <a:lnTo>
                    <a:pt x="33337" y="221456"/>
                  </a:lnTo>
                  <a:lnTo>
                    <a:pt x="14287" y="180975"/>
                  </a:lnTo>
                  <a:lnTo>
                    <a:pt x="0" y="135731"/>
                  </a:lnTo>
                  <a:lnTo>
                    <a:pt x="0" y="114300"/>
                  </a:lnTo>
                  <a:lnTo>
                    <a:pt x="61912" y="135731"/>
                  </a:lnTo>
                  <a:lnTo>
                    <a:pt x="116681" y="152400"/>
                  </a:lnTo>
                  <a:lnTo>
                    <a:pt x="176212" y="166687"/>
                  </a:lnTo>
                  <a:lnTo>
                    <a:pt x="257175" y="176212"/>
                  </a:lnTo>
                  <a:lnTo>
                    <a:pt x="340518" y="180975"/>
                  </a:lnTo>
                  <a:lnTo>
                    <a:pt x="507206" y="164306"/>
                  </a:lnTo>
                  <a:lnTo>
                    <a:pt x="645318" y="1404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26">
              <a:extLst>
                <a:ext uri="{FF2B5EF4-FFF2-40B4-BE49-F238E27FC236}">
                  <a16:creationId xmlns:a16="http://schemas.microsoft.com/office/drawing/2014/main" id="{90A98F2B-3904-4218-88FC-0ABD57F34BE2}"/>
                </a:ext>
              </a:extLst>
            </p:cNvPr>
            <p:cNvSpPr/>
            <p:nvPr/>
          </p:nvSpPr>
          <p:spPr>
            <a:xfrm>
              <a:off x="4527550" y="3827463"/>
              <a:ext cx="420688" cy="1908175"/>
            </a:xfrm>
            <a:custGeom>
              <a:avLst/>
              <a:gdLst>
                <a:gd name="connsiteX0" fmla="*/ 401821 w 419851"/>
                <a:gd name="connsiteY0" fmla="*/ 396669 h 1908649"/>
                <a:gd name="connsiteX1" fmla="*/ 394093 w 419851"/>
                <a:gd name="connsiteY1" fmla="*/ 224093 h 1908649"/>
                <a:gd name="connsiteX2" fmla="*/ 301365 w 419851"/>
                <a:gd name="connsiteY2" fmla="*/ 69546 h 1908649"/>
                <a:gd name="connsiteX3" fmla="*/ 229244 w 419851"/>
                <a:gd name="connsiteY3" fmla="*/ 48940 h 1908649"/>
                <a:gd name="connsiteX4" fmla="*/ 108182 w 419851"/>
                <a:gd name="connsiteY4" fmla="*/ 12879 h 1908649"/>
                <a:gd name="connsiteX5" fmla="*/ 54091 w 419851"/>
                <a:gd name="connsiteY5" fmla="*/ 0 h 1908649"/>
                <a:gd name="connsiteX6" fmla="*/ 30909 w 419851"/>
                <a:gd name="connsiteY6" fmla="*/ 0 h 1908649"/>
                <a:gd name="connsiteX7" fmla="*/ 10303 w 419851"/>
                <a:gd name="connsiteY7" fmla="*/ 2576 h 1908649"/>
                <a:gd name="connsiteX8" fmla="*/ 0 w 419851"/>
                <a:gd name="connsiteY8" fmla="*/ 10303 h 1908649"/>
                <a:gd name="connsiteX9" fmla="*/ 0 w 419851"/>
                <a:gd name="connsiteY9" fmla="*/ 23182 h 1908649"/>
                <a:gd name="connsiteX10" fmla="*/ 12879 w 419851"/>
                <a:gd name="connsiteY10" fmla="*/ 46364 h 1908649"/>
                <a:gd name="connsiteX11" fmla="*/ 30909 w 419851"/>
                <a:gd name="connsiteY11" fmla="*/ 61819 h 1908649"/>
                <a:gd name="connsiteX12" fmla="*/ 61818 w 419851"/>
                <a:gd name="connsiteY12" fmla="*/ 90152 h 1908649"/>
                <a:gd name="connsiteX13" fmla="*/ 85000 w 419851"/>
                <a:gd name="connsiteY13" fmla="*/ 115910 h 1908649"/>
                <a:gd name="connsiteX14" fmla="*/ 115910 w 419851"/>
                <a:gd name="connsiteY14" fmla="*/ 157122 h 1908649"/>
                <a:gd name="connsiteX15" fmla="*/ 136516 w 419851"/>
                <a:gd name="connsiteY15" fmla="*/ 198335 h 1908649"/>
                <a:gd name="connsiteX16" fmla="*/ 154546 w 419851"/>
                <a:gd name="connsiteY16" fmla="*/ 247274 h 1908649"/>
                <a:gd name="connsiteX17" fmla="*/ 172577 w 419851"/>
                <a:gd name="connsiteY17" fmla="*/ 324548 h 1908649"/>
                <a:gd name="connsiteX18" fmla="*/ 182880 w 419851"/>
                <a:gd name="connsiteY18" fmla="*/ 401821 h 1908649"/>
                <a:gd name="connsiteX19" fmla="*/ 193183 w 419851"/>
                <a:gd name="connsiteY19" fmla="*/ 517731 h 1908649"/>
                <a:gd name="connsiteX20" fmla="*/ 198334 w 419851"/>
                <a:gd name="connsiteY20" fmla="*/ 638792 h 1908649"/>
                <a:gd name="connsiteX21" fmla="*/ 200910 w 419851"/>
                <a:gd name="connsiteY21" fmla="*/ 819096 h 1908649"/>
                <a:gd name="connsiteX22" fmla="*/ 198334 w 419851"/>
                <a:gd name="connsiteY22" fmla="*/ 953037 h 1908649"/>
                <a:gd name="connsiteX23" fmla="*/ 195759 w 419851"/>
                <a:gd name="connsiteY23" fmla="*/ 1107583 h 1908649"/>
                <a:gd name="connsiteX24" fmla="*/ 195759 w 419851"/>
                <a:gd name="connsiteY24" fmla="*/ 1151371 h 1908649"/>
                <a:gd name="connsiteX25" fmla="*/ 188031 w 419851"/>
                <a:gd name="connsiteY25" fmla="*/ 1287887 h 1908649"/>
                <a:gd name="connsiteX26" fmla="*/ 182880 w 419851"/>
                <a:gd name="connsiteY26" fmla="*/ 1349706 h 1908649"/>
                <a:gd name="connsiteX27" fmla="*/ 164849 w 419851"/>
                <a:gd name="connsiteY27" fmla="*/ 1457889 h 1908649"/>
                <a:gd name="connsiteX28" fmla="*/ 136516 w 419851"/>
                <a:gd name="connsiteY28" fmla="*/ 1563495 h 1908649"/>
                <a:gd name="connsiteX29" fmla="*/ 126213 w 419851"/>
                <a:gd name="connsiteY29" fmla="*/ 1596980 h 1908649"/>
                <a:gd name="connsiteX30" fmla="*/ 128789 w 419851"/>
                <a:gd name="connsiteY30" fmla="*/ 1653647 h 1908649"/>
                <a:gd name="connsiteX31" fmla="*/ 146819 w 419851"/>
                <a:gd name="connsiteY31" fmla="*/ 1756678 h 1908649"/>
                <a:gd name="connsiteX32" fmla="*/ 164849 w 419851"/>
                <a:gd name="connsiteY32" fmla="*/ 1810770 h 1908649"/>
                <a:gd name="connsiteX33" fmla="*/ 188031 w 419851"/>
                <a:gd name="connsiteY33" fmla="*/ 1864861 h 1908649"/>
                <a:gd name="connsiteX34" fmla="*/ 203486 w 419851"/>
                <a:gd name="connsiteY34" fmla="*/ 1888043 h 1908649"/>
                <a:gd name="connsiteX35" fmla="*/ 218941 w 419851"/>
                <a:gd name="connsiteY35" fmla="*/ 1900922 h 1908649"/>
                <a:gd name="connsiteX36" fmla="*/ 234395 w 419851"/>
                <a:gd name="connsiteY36" fmla="*/ 1908649 h 1908649"/>
                <a:gd name="connsiteX37" fmla="*/ 249850 w 419851"/>
                <a:gd name="connsiteY37" fmla="*/ 1908649 h 1908649"/>
                <a:gd name="connsiteX38" fmla="*/ 275608 w 419851"/>
                <a:gd name="connsiteY38" fmla="*/ 1893194 h 1908649"/>
                <a:gd name="connsiteX39" fmla="*/ 293638 w 419851"/>
                <a:gd name="connsiteY39" fmla="*/ 1870013 h 1908649"/>
                <a:gd name="connsiteX40" fmla="*/ 314244 w 419851"/>
                <a:gd name="connsiteY40" fmla="*/ 1839103 h 1908649"/>
                <a:gd name="connsiteX41" fmla="*/ 340002 w 419851"/>
                <a:gd name="connsiteY41" fmla="*/ 1779860 h 1908649"/>
                <a:gd name="connsiteX42" fmla="*/ 350305 w 419851"/>
                <a:gd name="connsiteY42" fmla="*/ 1746375 h 1908649"/>
                <a:gd name="connsiteX43" fmla="*/ 358033 w 419851"/>
                <a:gd name="connsiteY43" fmla="*/ 1658799 h 1908649"/>
                <a:gd name="connsiteX44" fmla="*/ 373487 w 419851"/>
                <a:gd name="connsiteY44" fmla="*/ 1393494 h 1908649"/>
                <a:gd name="connsiteX45" fmla="*/ 391518 w 419851"/>
                <a:gd name="connsiteY45" fmla="*/ 1040613 h 1908649"/>
                <a:gd name="connsiteX46" fmla="*/ 399245 w 419851"/>
                <a:gd name="connsiteY46" fmla="*/ 963340 h 1908649"/>
                <a:gd name="connsiteX47" fmla="*/ 419851 w 419851"/>
                <a:gd name="connsiteY47" fmla="*/ 829400 h 1908649"/>
                <a:gd name="connsiteX48" fmla="*/ 401821 w 419851"/>
                <a:gd name="connsiteY48" fmla="*/ 396669 h 1908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19851" h="1908649">
                  <a:moveTo>
                    <a:pt x="401821" y="396669"/>
                  </a:moveTo>
                  <a:lnTo>
                    <a:pt x="394093" y="224093"/>
                  </a:lnTo>
                  <a:lnTo>
                    <a:pt x="301365" y="69546"/>
                  </a:lnTo>
                  <a:lnTo>
                    <a:pt x="229244" y="48940"/>
                  </a:lnTo>
                  <a:lnTo>
                    <a:pt x="108182" y="12879"/>
                  </a:lnTo>
                  <a:lnTo>
                    <a:pt x="54091" y="0"/>
                  </a:lnTo>
                  <a:lnTo>
                    <a:pt x="30909" y="0"/>
                  </a:lnTo>
                  <a:lnTo>
                    <a:pt x="10303" y="2576"/>
                  </a:lnTo>
                  <a:lnTo>
                    <a:pt x="0" y="10303"/>
                  </a:lnTo>
                  <a:lnTo>
                    <a:pt x="0" y="23182"/>
                  </a:lnTo>
                  <a:lnTo>
                    <a:pt x="12879" y="46364"/>
                  </a:lnTo>
                  <a:lnTo>
                    <a:pt x="30909" y="61819"/>
                  </a:lnTo>
                  <a:lnTo>
                    <a:pt x="61818" y="90152"/>
                  </a:lnTo>
                  <a:lnTo>
                    <a:pt x="85000" y="115910"/>
                  </a:lnTo>
                  <a:lnTo>
                    <a:pt x="115910" y="157122"/>
                  </a:lnTo>
                  <a:lnTo>
                    <a:pt x="136516" y="198335"/>
                  </a:lnTo>
                  <a:lnTo>
                    <a:pt x="154546" y="247274"/>
                  </a:lnTo>
                  <a:lnTo>
                    <a:pt x="172577" y="324548"/>
                  </a:lnTo>
                  <a:lnTo>
                    <a:pt x="182880" y="401821"/>
                  </a:lnTo>
                  <a:lnTo>
                    <a:pt x="193183" y="517731"/>
                  </a:lnTo>
                  <a:lnTo>
                    <a:pt x="198334" y="638792"/>
                  </a:lnTo>
                  <a:cubicBezTo>
                    <a:pt x="199193" y="698893"/>
                    <a:pt x="200051" y="758995"/>
                    <a:pt x="200910" y="819096"/>
                  </a:cubicBezTo>
                  <a:cubicBezTo>
                    <a:pt x="200051" y="863743"/>
                    <a:pt x="199193" y="908390"/>
                    <a:pt x="198334" y="953037"/>
                  </a:cubicBezTo>
                  <a:cubicBezTo>
                    <a:pt x="197476" y="1004552"/>
                    <a:pt x="196617" y="1056068"/>
                    <a:pt x="195759" y="1107583"/>
                  </a:cubicBezTo>
                  <a:lnTo>
                    <a:pt x="195759" y="1151371"/>
                  </a:lnTo>
                  <a:lnTo>
                    <a:pt x="188031" y="1287887"/>
                  </a:lnTo>
                  <a:lnTo>
                    <a:pt x="182880" y="1349706"/>
                  </a:lnTo>
                  <a:lnTo>
                    <a:pt x="164849" y="1457889"/>
                  </a:lnTo>
                  <a:lnTo>
                    <a:pt x="136516" y="1563495"/>
                  </a:lnTo>
                  <a:lnTo>
                    <a:pt x="126213" y="1596980"/>
                  </a:lnTo>
                  <a:lnTo>
                    <a:pt x="128789" y="1653647"/>
                  </a:lnTo>
                  <a:lnTo>
                    <a:pt x="146819" y="1756678"/>
                  </a:lnTo>
                  <a:lnTo>
                    <a:pt x="164849" y="1810770"/>
                  </a:lnTo>
                  <a:lnTo>
                    <a:pt x="188031" y="1864861"/>
                  </a:lnTo>
                  <a:lnTo>
                    <a:pt x="203486" y="1888043"/>
                  </a:lnTo>
                  <a:lnTo>
                    <a:pt x="218941" y="1900922"/>
                  </a:lnTo>
                  <a:lnTo>
                    <a:pt x="234395" y="1908649"/>
                  </a:lnTo>
                  <a:lnTo>
                    <a:pt x="249850" y="1908649"/>
                  </a:lnTo>
                  <a:lnTo>
                    <a:pt x="275608" y="1893194"/>
                  </a:lnTo>
                  <a:lnTo>
                    <a:pt x="293638" y="1870013"/>
                  </a:lnTo>
                  <a:lnTo>
                    <a:pt x="314244" y="1839103"/>
                  </a:lnTo>
                  <a:lnTo>
                    <a:pt x="340002" y="1779860"/>
                  </a:lnTo>
                  <a:lnTo>
                    <a:pt x="350305" y="1746375"/>
                  </a:lnTo>
                  <a:lnTo>
                    <a:pt x="358033" y="1658799"/>
                  </a:lnTo>
                  <a:lnTo>
                    <a:pt x="373487" y="1393494"/>
                  </a:lnTo>
                  <a:lnTo>
                    <a:pt x="391518" y="1040613"/>
                  </a:lnTo>
                  <a:lnTo>
                    <a:pt x="399245" y="963340"/>
                  </a:lnTo>
                  <a:lnTo>
                    <a:pt x="419851" y="829400"/>
                  </a:lnTo>
                  <a:lnTo>
                    <a:pt x="401821" y="396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27">
              <a:extLst>
                <a:ext uri="{FF2B5EF4-FFF2-40B4-BE49-F238E27FC236}">
                  <a16:creationId xmlns:a16="http://schemas.microsoft.com/office/drawing/2014/main" id="{C6253280-AC91-421D-89CE-75F214FF729E}"/>
                </a:ext>
              </a:extLst>
            </p:cNvPr>
            <p:cNvSpPr/>
            <p:nvPr/>
          </p:nvSpPr>
          <p:spPr>
            <a:xfrm>
              <a:off x="4768850" y="3627438"/>
              <a:ext cx="2319338" cy="2351087"/>
            </a:xfrm>
            <a:custGeom>
              <a:avLst/>
              <a:gdLst>
                <a:gd name="connsiteX0" fmla="*/ 816110 w 2320253"/>
                <a:gd name="connsiteY0" fmla="*/ 151904 h 2350038"/>
                <a:gd name="connsiteX1" fmla="*/ 539109 w 2320253"/>
                <a:gd name="connsiteY1" fmla="*/ 193603 h 2350038"/>
                <a:gd name="connsiteX2" fmla="*/ 321678 w 2320253"/>
                <a:gd name="connsiteY2" fmla="*/ 229345 h 2350038"/>
                <a:gd name="connsiteX3" fmla="*/ 47656 w 2320253"/>
                <a:gd name="connsiteY3" fmla="*/ 277001 h 2350038"/>
                <a:gd name="connsiteX4" fmla="*/ 0 w 2320253"/>
                <a:gd name="connsiteY4" fmla="*/ 288915 h 2350038"/>
                <a:gd name="connsiteX5" fmla="*/ 98291 w 2320253"/>
                <a:gd name="connsiteY5" fmla="*/ 464646 h 2350038"/>
                <a:gd name="connsiteX6" fmla="*/ 282958 w 2320253"/>
                <a:gd name="connsiteY6" fmla="*/ 422947 h 2350038"/>
                <a:gd name="connsiteX7" fmla="*/ 449754 w 2320253"/>
                <a:gd name="connsiteY7" fmla="*/ 387205 h 2350038"/>
                <a:gd name="connsiteX8" fmla="*/ 741647 w 2320253"/>
                <a:gd name="connsiteY8" fmla="*/ 333592 h 2350038"/>
                <a:gd name="connsiteX9" fmla="*/ 917379 w 2320253"/>
                <a:gd name="connsiteY9" fmla="*/ 303807 h 2350038"/>
                <a:gd name="connsiteX10" fmla="*/ 1113960 w 2320253"/>
                <a:gd name="connsiteY10" fmla="*/ 271044 h 2350038"/>
                <a:gd name="connsiteX11" fmla="*/ 1277777 w 2320253"/>
                <a:gd name="connsiteY11" fmla="*/ 250194 h 2350038"/>
                <a:gd name="connsiteX12" fmla="*/ 1489251 w 2320253"/>
                <a:gd name="connsiteY12" fmla="*/ 241259 h 2350038"/>
                <a:gd name="connsiteX13" fmla="*/ 1709660 w 2320253"/>
                <a:gd name="connsiteY13" fmla="*/ 232323 h 2350038"/>
                <a:gd name="connsiteX14" fmla="*/ 1813908 w 2320253"/>
                <a:gd name="connsiteY14" fmla="*/ 229345 h 2350038"/>
                <a:gd name="connsiteX15" fmla="*/ 1876456 w 2320253"/>
                <a:gd name="connsiteY15" fmla="*/ 223388 h 2350038"/>
                <a:gd name="connsiteX16" fmla="*/ 1891349 w 2320253"/>
                <a:gd name="connsiteY16" fmla="*/ 223388 h 2350038"/>
                <a:gd name="connsiteX17" fmla="*/ 1912198 w 2320253"/>
                <a:gd name="connsiteY17" fmla="*/ 226366 h 2350038"/>
                <a:gd name="connsiteX18" fmla="*/ 1933048 w 2320253"/>
                <a:gd name="connsiteY18" fmla="*/ 235302 h 2350038"/>
                <a:gd name="connsiteX19" fmla="*/ 1950919 w 2320253"/>
                <a:gd name="connsiteY19" fmla="*/ 250194 h 2350038"/>
                <a:gd name="connsiteX20" fmla="*/ 1962833 w 2320253"/>
                <a:gd name="connsiteY20" fmla="*/ 268065 h 2350038"/>
                <a:gd name="connsiteX21" fmla="*/ 1977725 w 2320253"/>
                <a:gd name="connsiteY21" fmla="*/ 297850 h 2350038"/>
                <a:gd name="connsiteX22" fmla="*/ 1983682 w 2320253"/>
                <a:gd name="connsiteY22" fmla="*/ 330614 h 2350038"/>
                <a:gd name="connsiteX23" fmla="*/ 1986661 w 2320253"/>
                <a:gd name="connsiteY23" fmla="*/ 813131 h 2350038"/>
                <a:gd name="connsiteX24" fmla="*/ 1962833 w 2320253"/>
                <a:gd name="connsiteY24" fmla="*/ 968013 h 2350038"/>
                <a:gd name="connsiteX25" fmla="*/ 1939005 w 2320253"/>
                <a:gd name="connsiteY25" fmla="*/ 1760294 h 2350038"/>
                <a:gd name="connsiteX26" fmla="*/ 1933048 w 2320253"/>
                <a:gd name="connsiteY26" fmla="*/ 1793058 h 2350038"/>
                <a:gd name="connsiteX27" fmla="*/ 1921134 w 2320253"/>
                <a:gd name="connsiteY27" fmla="*/ 1819864 h 2350038"/>
                <a:gd name="connsiteX28" fmla="*/ 1903263 w 2320253"/>
                <a:gd name="connsiteY28" fmla="*/ 1843692 h 2350038"/>
                <a:gd name="connsiteX29" fmla="*/ 1936026 w 2320253"/>
                <a:gd name="connsiteY29" fmla="*/ 2341102 h 2350038"/>
                <a:gd name="connsiteX30" fmla="*/ 1959854 w 2320253"/>
                <a:gd name="connsiteY30" fmla="*/ 2350038 h 2350038"/>
                <a:gd name="connsiteX31" fmla="*/ 1983682 w 2320253"/>
                <a:gd name="connsiteY31" fmla="*/ 2344081 h 2350038"/>
                <a:gd name="connsiteX32" fmla="*/ 2007510 w 2320253"/>
                <a:gd name="connsiteY32" fmla="*/ 2329188 h 2350038"/>
                <a:gd name="connsiteX33" fmla="*/ 2019424 w 2320253"/>
                <a:gd name="connsiteY33" fmla="*/ 2314296 h 2350038"/>
                <a:gd name="connsiteX34" fmla="*/ 2040274 w 2320253"/>
                <a:gd name="connsiteY34" fmla="*/ 2287489 h 2350038"/>
                <a:gd name="connsiteX35" fmla="*/ 2064102 w 2320253"/>
                <a:gd name="connsiteY35" fmla="*/ 2239833 h 2350038"/>
                <a:gd name="connsiteX36" fmla="*/ 2087930 w 2320253"/>
                <a:gd name="connsiteY36" fmla="*/ 2186220 h 2350038"/>
                <a:gd name="connsiteX37" fmla="*/ 2114736 w 2320253"/>
                <a:gd name="connsiteY37" fmla="*/ 2117715 h 2350038"/>
                <a:gd name="connsiteX38" fmla="*/ 2138564 w 2320253"/>
                <a:gd name="connsiteY38" fmla="*/ 2043252 h 2350038"/>
                <a:gd name="connsiteX39" fmla="*/ 2156435 w 2320253"/>
                <a:gd name="connsiteY39" fmla="*/ 1980704 h 2350038"/>
                <a:gd name="connsiteX40" fmla="*/ 2174306 w 2320253"/>
                <a:gd name="connsiteY40" fmla="*/ 1912198 h 2350038"/>
                <a:gd name="connsiteX41" fmla="*/ 2189199 w 2320253"/>
                <a:gd name="connsiteY41" fmla="*/ 1855606 h 2350038"/>
                <a:gd name="connsiteX42" fmla="*/ 2198134 w 2320253"/>
                <a:gd name="connsiteY42" fmla="*/ 1730509 h 2350038"/>
                <a:gd name="connsiteX43" fmla="*/ 2216005 w 2320253"/>
                <a:gd name="connsiteY43" fmla="*/ 1349261 h 2350038"/>
                <a:gd name="connsiteX44" fmla="*/ 2236855 w 2320253"/>
                <a:gd name="connsiteY44" fmla="*/ 890572 h 2350038"/>
                <a:gd name="connsiteX45" fmla="*/ 2254726 w 2320253"/>
                <a:gd name="connsiteY45" fmla="*/ 473582 h 2350038"/>
                <a:gd name="connsiteX46" fmla="*/ 2257704 w 2320253"/>
                <a:gd name="connsiteY46" fmla="*/ 390184 h 2350038"/>
                <a:gd name="connsiteX47" fmla="*/ 2263661 w 2320253"/>
                <a:gd name="connsiteY47" fmla="*/ 348485 h 2350038"/>
                <a:gd name="connsiteX48" fmla="*/ 2275575 w 2320253"/>
                <a:gd name="connsiteY48" fmla="*/ 321678 h 2350038"/>
                <a:gd name="connsiteX49" fmla="*/ 2287489 w 2320253"/>
                <a:gd name="connsiteY49" fmla="*/ 306786 h 2350038"/>
                <a:gd name="connsiteX50" fmla="*/ 2302382 w 2320253"/>
                <a:gd name="connsiteY50" fmla="*/ 291893 h 2350038"/>
                <a:gd name="connsiteX51" fmla="*/ 2311317 w 2320253"/>
                <a:gd name="connsiteY51" fmla="*/ 279979 h 2350038"/>
                <a:gd name="connsiteX52" fmla="*/ 2320253 w 2320253"/>
                <a:gd name="connsiteY52" fmla="*/ 256151 h 2350038"/>
                <a:gd name="connsiteX53" fmla="*/ 2317274 w 2320253"/>
                <a:gd name="connsiteY53" fmla="*/ 235302 h 2350038"/>
                <a:gd name="connsiteX54" fmla="*/ 2305360 w 2320253"/>
                <a:gd name="connsiteY54" fmla="*/ 205517 h 2350038"/>
                <a:gd name="connsiteX55" fmla="*/ 2281532 w 2320253"/>
                <a:gd name="connsiteY55" fmla="*/ 178710 h 2350038"/>
                <a:gd name="connsiteX56" fmla="*/ 2198134 w 2320253"/>
                <a:gd name="connsiteY56" fmla="*/ 107226 h 2350038"/>
                <a:gd name="connsiteX57" fmla="*/ 2141543 w 2320253"/>
                <a:gd name="connsiteY57" fmla="*/ 56592 h 2350038"/>
                <a:gd name="connsiteX58" fmla="*/ 2081973 w 2320253"/>
                <a:gd name="connsiteY58" fmla="*/ 17871 h 2350038"/>
                <a:gd name="connsiteX59" fmla="*/ 2055166 w 2320253"/>
                <a:gd name="connsiteY59" fmla="*/ 5957 h 2350038"/>
                <a:gd name="connsiteX60" fmla="*/ 2028360 w 2320253"/>
                <a:gd name="connsiteY60" fmla="*/ 0 h 2350038"/>
                <a:gd name="connsiteX61" fmla="*/ 1980704 w 2320253"/>
                <a:gd name="connsiteY61" fmla="*/ 8935 h 2350038"/>
                <a:gd name="connsiteX62" fmla="*/ 1775187 w 2320253"/>
                <a:gd name="connsiteY62" fmla="*/ 41699 h 2350038"/>
                <a:gd name="connsiteX63" fmla="*/ 1736467 w 2320253"/>
                <a:gd name="connsiteY63" fmla="*/ 44678 h 2350038"/>
                <a:gd name="connsiteX64" fmla="*/ 1632219 w 2320253"/>
                <a:gd name="connsiteY64" fmla="*/ 47656 h 2350038"/>
                <a:gd name="connsiteX65" fmla="*/ 1453509 w 2320253"/>
                <a:gd name="connsiteY65" fmla="*/ 62549 h 2350038"/>
                <a:gd name="connsiteX66" fmla="*/ 1191401 w 2320253"/>
                <a:gd name="connsiteY66" fmla="*/ 95312 h 2350038"/>
                <a:gd name="connsiteX67" fmla="*/ 816110 w 2320253"/>
                <a:gd name="connsiteY67" fmla="*/ 151904 h 235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320253" h="2350038">
                  <a:moveTo>
                    <a:pt x="816110" y="151904"/>
                  </a:moveTo>
                  <a:lnTo>
                    <a:pt x="539109" y="193603"/>
                  </a:lnTo>
                  <a:lnTo>
                    <a:pt x="321678" y="229345"/>
                  </a:lnTo>
                  <a:lnTo>
                    <a:pt x="47656" y="277001"/>
                  </a:lnTo>
                  <a:lnTo>
                    <a:pt x="0" y="288915"/>
                  </a:lnTo>
                  <a:lnTo>
                    <a:pt x="98291" y="464646"/>
                  </a:lnTo>
                  <a:lnTo>
                    <a:pt x="282958" y="422947"/>
                  </a:lnTo>
                  <a:lnTo>
                    <a:pt x="449754" y="387205"/>
                  </a:lnTo>
                  <a:lnTo>
                    <a:pt x="741647" y="333592"/>
                  </a:lnTo>
                  <a:lnTo>
                    <a:pt x="917379" y="303807"/>
                  </a:lnTo>
                  <a:lnTo>
                    <a:pt x="1113960" y="271044"/>
                  </a:lnTo>
                  <a:lnTo>
                    <a:pt x="1277777" y="250194"/>
                  </a:lnTo>
                  <a:lnTo>
                    <a:pt x="1489251" y="241259"/>
                  </a:lnTo>
                  <a:lnTo>
                    <a:pt x="1709660" y="232323"/>
                  </a:lnTo>
                  <a:lnTo>
                    <a:pt x="1813908" y="229345"/>
                  </a:lnTo>
                  <a:lnTo>
                    <a:pt x="1876456" y="223388"/>
                  </a:lnTo>
                  <a:lnTo>
                    <a:pt x="1891349" y="223388"/>
                  </a:lnTo>
                  <a:lnTo>
                    <a:pt x="1912198" y="226366"/>
                  </a:lnTo>
                  <a:lnTo>
                    <a:pt x="1933048" y="235302"/>
                  </a:lnTo>
                  <a:lnTo>
                    <a:pt x="1950919" y="250194"/>
                  </a:lnTo>
                  <a:lnTo>
                    <a:pt x="1962833" y="268065"/>
                  </a:lnTo>
                  <a:lnTo>
                    <a:pt x="1977725" y="297850"/>
                  </a:lnTo>
                  <a:lnTo>
                    <a:pt x="1983682" y="330614"/>
                  </a:lnTo>
                  <a:lnTo>
                    <a:pt x="1986661" y="813131"/>
                  </a:lnTo>
                  <a:lnTo>
                    <a:pt x="1962833" y="968013"/>
                  </a:lnTo>
                  <a:lnTo>
                    <a:pt x="1939005" y="1760294"/>
                  </a:lnTo>
                  <a:lnTo>
                    <a:pt x="1933048" y="1793058"/>
                  </a:lnTo>
                  <a:lnTo>
                    <a:pt x="1921134" y="1819864"/>
                  </a:lnTo>
                  <a:lnTo>
                    <a:pt x="1903263" y="1843692"/>
                  </a:lnTo>
                  <a:lnTo>
                    <a:pt x="1936026" y="2341102"/>
                  </a:lnTo>
                  <a:lnTo>
                    <a:pt x="1959854" y="2350038"/>
                  </a:lnTo>
                  <a:lnTo>
                    <a:pt x="1983682" y="2344081"/>
                  </a:lnTo>
                  <a:lnTo>
                    <a:pt x="2007510" y="2329188"/>
                  </a:lnTo>
                  <a:lnTo>
                    <a:pt x="2019424" y="2314296"/>
                  </a:lnTo>
                  <a:lnTo>
                    <a:pt x="2040274" y="2287489"/>
                  </a:lnTo>
                  <a:lnTo>
                    <a:pt x="2064102" y="2239833"/>
                  </a:lnTo>
                  <a:lnTo>
                    <a:pt x="2087930" y="2186220"/>
                  </a:lnTo>
                  <a:lnTo>
                    <a:pt x="2114736" y="2117715"/>
                  </a:lnTo>
                  <a:lnTo>
                    <a:pt x="2138564" y="2043252"/>
                  </a:lnTo>
                  <a:lnTo>
                    <a:pt x="2156435" y="1980704"/>
                  </a:lnTo>
                  <a:lnTo>
                    <a:pt x="2174306" y="1912198"/>
                  </a:lnTo>
                  <a:lnTo>
                    <a:pt x="2189199" y="1855606"/>
                  </a:lnTo>
                  <a:lnTo>
                    <a:pt x="2198134" y="1730509"/>
                  </a:lnTo>
                  <a:lnTo>
                    <a:pt x="2216005" y="1349261"/>
                  </a:lnTo>
                  <a:lnTo>
                    <a:pt x="2236855" y="890572"/>
                  </a:lnTo>
                  <a:lnTo>
                    <a:pt x="2254726" y="473582"/>
                  </a:lnTo>
                  <a:lnTo>
                    <a:pt x="2257704" y="390184"/>
                  </a:lnTo>
                  <a:lnTo>
                    <a:pt x="2263661" y="348485"/>
                  </a:lnTo>
                  <a:lnTo>
                    <a:pt x="2275575" y="321678"/>
                  </a:lnTo>
                  <a:lnTo>
                    <a:pt x="2287489" y="306786"/>
                  </a:lnTo>
                  <a:lnTo>
                    <a:pt x="2302382" y="291893"/>
                  </a:lnTo>
                  <a:lnTo>
                    <a:pt x="2311317" y="279979"/>
                  </a:lnTo>
                  <a:lnTo>
                    <a:pt x="2320253" y="256151"/>
                  </a:lnTo>
                  <a:lnTo>
                    <a:pt x="2317274" y="235302"/>
                  </a:lnTo>
                  <a:lnTo>
                    <a:pt x="2305360" y="205517"/>
                  </a:lnTo>
                  <a:lnTo>
                    <a:pt x="2281532" y="178710"/>
                  </a:lnTo>
                  <a:lnTo>
                    <a:pt x="2198134" y="107226"/>
                  </a:lnTo>
                  <a:lnTo>
                    <a:pt x="2141543" y="56592"/>
                  </a:lnTo>
                  <a:lnTo>
                    <a:pt x="2081973" y="17871"/>
                  </a:lnTo>
                  <a:lnTo>
                    <a:pt x="2055166" y="5957"/>
                  </a:lnTo>
                  <a:lnTo>
                    <a:pt x="2028360" y="0"/>
                  </a:lnTo>
                  <a:lnTo>
                    <a:pt x="1980704" y="8935"/>
                  </a:lnTo>
                  <a:lnTo>
                    <a:pt x="1775187" y="41699"/>
                  </a:lnTo>
                  <a:lnTo>
                    <a:pt x="1736467" y="44678"/>
                  </a:lnTo>
                  <a:lnTo>
                    <a:pt x="1632219" y="47656"/>
                  </a:lnTo>
                  <a:lnTo>
                    <a:pt x="1453509" y="62549"/>
                  </a:lnTo>
                  <a:lnTo>
                    <a:pt x="1191401" y="95312"/>
                  </a:lnTo>
                  <a:lnTo>
                    <a:pt x="816110" y="1519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28">
              <a:extLst>
                <a:ext uri="{FF2B5EF4-FFF2-40B4-BE49-F238E27FC236}">
                  <a16:creationId xmlns:a16="http://schemas.microsoft.com/office/drawing/2014/main" id="{6EAFC532-3177-4823-A311-718CEB0B01AB}"/>
                </a:ext>
              </a:extLst>
            </p:cNvPr>
            <p:cNvSpPr/>
            <p:nvPr/>
          </p:nvSpPr>
          <p:spPr>
            <a:xfrm>
              <a:off x="6200775" y="5434013"/>
              <a:ext cx="531813" cy="539750"/>
            </a:xfrm>
            <a:custGeom>
              <a:avLst/>
              <a:gdLst>
                <a:gd name="connsiteX0" fmla="*/ 164306 w 531019"/>
                <a:gd name="connsiteY0" fmla="*/ 50006 h 540543"/>
                <a:gd name="connsiteX1" fmla="*/ 271463 w 531019"/>
                <a:gd name="connsiteY1" fmla="*/ 66675 h 540543"/>
                <a:gd name="connsiteX2" fmla="*/ 340519 w 531019"/>
                <a:gd name="connsiteY2" fmla="*/ 71437 h 540543"/>
                <a:gd name="connsiteX3" fmla="*/ 366713 w 531019"/>
                <a:gd name="connsiteY3" fmla="*/ 71437 h 540543"/>
                <a:gd name="connsiteX4" fmla="*/ 404813 w 531019"/>
                <a:gd name="connsiteY4" fmla="*/ 69056 h 540543"/>
                <a:gd name="connsiteX5" fmla="*/ 431006 w 531019"/>
                <a:gd name="connsiteY5" fmla="*/ 61912 h 540543"/>
                <a:gd name="connsiteX6" fmla="*/ 447675 w 531019"/>
                <a:gd name="connsiteY6" fmla="*/ 54768 h 540543"/>
                <a:gd name="connsiteX7" fmla="*/ 473869 w 531019"/>
                <a:gd name="connsiteY7" fmla="*/ 38100 h 540543"/>
                <a:gd name="connsiteX8" fmla="*/ 500063 w 531019"/>
                <a:gd name="connsiteY8" fmla="*/ 0 h 540543"/>
                <a:gd name="connsiteX9" fmla="*/ 531019 w 531019"/>
                <a:gd name="connsiteY9" fmla="*/ 540543 h 540543"/>
                <a:gd name="connsiteX10" fmla="*/ 502444 w 531019"/>
                <a:gd name="connsiteY10" fmla="*/ 533400 h 540543"/>
                <a:gd name="connsiteX11" fmla="*/ 485775 w 531019"/>
                <a:gd name="connsiteY11" fmla="*/ 523875 h 540543"/>
                <a:gd name="connsiteX12" fmla="*/ 459581 w 531019"/>
                <a:gd name="connsiteY12" fmla="*/ 502443 h 540543"/>
                <a:gd name="connsiteX13" fmla="*/ 442913 w 531019"/>
                <a:gd name="connsiteY13" fmla="*/ 485775 h 540543"/>
                <a:gd name="connsiteX14" fmla="*/ 423863 w 531019"/>
                <a:gd name="connsiteY14" fmla="*/ 461962 h 540543"/>
                <a:gd name="connsiteX15" fmla="*/ 402431 w 531019"/>
                <a:gd name="connsiteY15" fmla="*/ 428625 h 540543"/>
                <a:gd name="connsiteX16" fmla="*/ 383381 w 531019"/>
                <a:gd name="connsiteY16" fmla="*/ 400050 h 540543"/>
                <a:gd name="connsiteX17" fmla="*/ 352425 w 531019"/>
                <a:gd name="connsiteY17" fmla="*/ 347662 h 540543"/>
                <a:gd name="connsiteX18" fmla="*/ 321469 w 531019"/>
                <a:gd name="connsiteY18" fmla="*/ 302418 h 540543"/>
                <a:gd name="connsiteX19" fmla="*/ 288131 w 531019"/>
                <a:gd name="connsiteY19" fmla="*/ 261937 h 540543"/>
                <a:gd name="connsiteX20" fmla="*/ 254794 w 531019"/>
                <a:gd name="connsiteY20" fmla="*/ 226218 h 540543"/>
                <a:gd name="connsiteX21" fmla="*/ 207169 w 531019"/>
                <a:gd name="connsiteY21" fmla="*/ 180975 h 540543"/>
                <a:gd name="connsiteX22" fmla="*/ 176213 w 531019"/>
                <a:gd name="connsiteY22" fmla="*/ 152400 h 540543"/>
                <a:gd name="connsiteX23" fmla="*/ 130969 w 531019"/>
                <a:gd name="connsiteY23" fmla="*/ 121443 h 540543"/>
                <a:gd name="connsiteX24" fmla="*/ 59531 w 531019"/>
                <a:gd name="connsiteY24" fmla="*/ 80962 h 540543"/>
                <a:gd name="connsiteX25" fmla="*/ 35719 w 531019"/>
                <a:gd name="connsiteY25" fmla="*/ 66675 h 540543"/>
                <a:gd name="connsiteX26" fmla="*/ 19050 w 531019"/>
                <a:gd name="connsiteY26" fmla="*/ 54768 h 540543"/>
                <a:gd name="connsiteX27" fmla="*/ 7144 w 531019"/>
                <a:gd name="connsiteY27" fmla="*/ 40481 h 540543"/>
                <a:gd name="connsiteX28" fmla="*/ 0 w 531019"/>
                <a:gd name="connsiteY28" fmla="*/ 28575 h 540543"/>
                <a:gd name="connsiteX29" fmla="*/ 0 w 531019"/>
                <a:gd name="connsiteY29" fmla="*/ 21431 h 540543"/>
                <a:gd name="connsiteX30" fmla="*/ 4763 w 531019"/>
                <a:gd name="connsiteY30" fmla="*/ 11906 h 540543"/>
                <a:gd name="connsiteX31" fmla="*/ 14288 w 531019"/>
                <a:gd name="connsiteY31" fmla="*/ 11906 h 540543"/>
                <a:gd name="connsiteX32" fmla="*/ 33338 w 531019"/>
                <a:gd name="connsiteY32" fmla="*/ 14287 h 540543"/>
                <a:gd name="connsiteX33" fmla="*/ 71438 w 531019"/>
                <a:gd name="connsiteY33" fmla="*/ 23812 h 540543"/>
                <a:gd name="connsiteX34" fmla="*/ 107156 w 531019"/>
                <a:gd name="connsiteY34" fmla="*/ 33337 h 540543"/>
                <a:gd name="connsiteX35" fmla="*/ 164306 w 531019"/>
                <a:gd name="connsiteY35" fmla="*/ 50006 h 54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31019" h="540543">
                  <a:moveTo>
                    <a:pt x="164306" y="50006"/>
                  </a:moveTo>
                  <a:lnTo>
                    <a:pt x="271463" y="66675"/>
                  </a:lnTo>
                  <a:lnTo>
                    <a:pt x="340519" y="71437"/>
                  </a:lnTo>
                  <a:lnTo>
                    <a:pt x="366713" y="71437"/>
                  </a:lnTo>
                  <a:lnTo>
                    <a:pt x="404813" y="69056"/>
                  </a:lnTo>
                  <a:lnTo>
                    <a:pt x="431006" y="61912"/>
                  </a:lnTo>
                  <a:lnTo>
                    <a:pt x="447675" y="54768"/>
                  </a:lnTo>
                  <a:lnTo>
                    <a:pt x="473869" y="38100"/>
                  </a:lnTo>
                  <a:lnTo>
                    <a:pt x="500063" y="0"/>
                  </a:lnTo>
                  <a:lnTo>
                    <a:pt x="531019" y="540543"/>
                  </a:lnTo>
                  <a:lnTo>
                    <a:pt x="502444" y="533400"/>
                  </a:lnTo>
                  <a:lnTo>
                    <a:pt x="485775" y="523875"/>
                  </a:lnTo>
                  <a:lnTo>
                    <a:pt x="459581" y="502443"/>
                  </a:lnTo>
                  <a:lnTo>
                    <a:pt x="442913" y="485775"/>
                  </a:lnTo>
                  <a:lnTo>
                    <a:pt x="423863" y="461962"/>
                  </a:lnTo>
                  <a:lnTo>
                    <a:pt x="402431" y="428625"/>
                  </a:lnTo>
                  <a:lnTo>
                    <a:pt x="383381" y="400050"/>
                  </a:lnTo>
                  <a:lnTo>
                    <a:pt x="352425" y="347662"/>
                  </a:lnTo>
                  <a:lnTo>
                    <a:pt x="321469" y="302418"/>
                  </a:lnTo>
                  <a:lnTo>
                    <a:pt x="288131" y="261937"/>
                  </a:lnTo>
                  <a:lnTo>
                    <a:pt x="254794" y="226218"/>
                  </a:lnTo>
                  <a:lnTo>
                    <a:pt x="207169" y="180975"/>
                  </a:lnTo>
                  <a:lnTo>
                    <a:pt x="176213" y="152400"/>
                  </a:lnTo>
                  <a:lnTo>
                    <a:pt x="130969" y="121443"/>
                  </a:lnTo>
                  <a:lnTo>
                    <a:pt x="59531" y="80962"/>
                  </a:lnTo>
                  <a:lnTo>
                    <a:pt x="35719" y="66675"/>
                  </a:lnTo>
                  <a:lnTo>
                    <a:pt x="19050" y="54768"/>
                  </a:lnTo>
                  <a:lnTo>
                    <a:pt x="7144" y="40481"/>
                  </a:lnTo>
                  <a:lnTo>
                    <a:pt x="0" y="28575"/>
                  </a:lnTo>
                  <a:lnTo>
                    <a:pt x="0" y="21431"/>
                  </a:lnTo>
                  <a:lnTo>
                    <a:pt x="4763" y="11906"/>
                  </a:lnTo>
                  <a:lnTo>
                    <a:pt x="14288" y="11906"/>
                  </a:lnTo>
                  <a:lnTo>
                    <a:pt x="33338" y="14287"/>
                  </a:lnTo>
                  <a:lnTo>
                    <a:pt x="71438" y="23812"/>
                  </a:lnTo>
                  <a:lnTo>
                    <a:pt x="107156" y="33337"/>
                  </a:lnTo>
                  <a:lnTo>
                    <a:pt x="164306" y="50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29">
              <a:extLst>
                <a:ext uri="{FF2B5EF4-FFF2-40B4-BE49-F238E27FC236}">
                  <a16:creationId xmlns:a16="http://schemas.microsoft.com/office/drawing/2014/main" id="{B73513CC-3D0B-4093-96EC-3DD919DB24C1}"/>
                </a:ext>
              </a:extLst>
            </p:cNvPr>
            <p:cNvSpPr/>
            <p:nvPr/>
          </p:nvSpPr>
          <p:spPr>
            <a:xfrm>
              <a:off x="4872038" y="4410075"/>
              <a:ext cx="1938337" cy="414338"/>
            </a:xfrm>
            <a:custGeom>
              <a:avLst/>
              <a:gdLst>
                <a:gd name="connsiteX0" fmla="*/ 795337 w 1938337"/>
                <a:gd name="connsiteY0" fmla="*/ 102394 h 414338"/>
                <a:gd name="connsiteX1" fmla="*/ 647700 w 1938337"/>
                <a:gd name="connsiteY1" fmla="*/ 116681 h 414338"/>
                <a:gd name="connsiteX2" fmla="*/ 473868 w 1938337"/>
                <a:gd name="connsiteY2" fmla="*/ 154781 h 414338"/>
                <a:gd name="connsiteX3" fmla="*/ 319087 w 1938337"/>
                <a:gd name="connsiteY3" fmla="*/ 180975 h 414338"/>
                <a:gd name="connsiteX4" fmla="*/ 0 w 1938337"/>
                <a:gd name="connsiteY4" fmla="*/ 240506 h 414338"/>
                <a:gd name="connsiteX5" fmla="*/ 4762 w 1938337"/>
                <a:gd name="connsiteY5" fmla="*/ 414338 h 414338"/>
                <a:gd name="connsiteX6" fmla="*/ 261937 w 1938337"/>
                <a:gd name="connsiteY6" fmla="*/ 369094 h 414338"/>
                <a:gd name="connsiteX7" fmla="*/ 483393 w 1938337"/>
                <a:gd name="connsiteY7" fmla="*/ 330994 h 414338"/>
                <a:gd name="connsiteX8" fmla="*/ 647700 w 1938337"/>
                <a:gd name="connsiteY8" fmla="*/ 295275 h 414338"/>
                <a:gd name="connsiteX9" fmla="*/ 1126331 w 1938337"/>
                <a:gd name="connsiteY9" fmla="*/ 245269 h 414338"/>
                <a:gd name="connsiteX10" fmla="*/ 1276350 w 1938337"/>
                <a:gd name="connsiteY10" fmla="*/ 226219 h 414338"/>
                <a:gd name="connsiteX11" fmla="*/ 1938337 w 1938337"/>
                <a:gd name="connsiteY11" fmla="*/ 197644 h 414338"/>
                <a:gd name="connsiteX12" fmla="*/ 1912143 w 1938337"/>
                <a:gd name="connsiteY12" fmla="*/ 0 h 414338"/>
                <a:gd name="connsiteX13" fmla="*/ 1652587 w 1938337"/>
                <a:gd name="connsiteY13" fmla="*/ 21431 h 414338"/>
                <a:gd name="connsiteX14" fmla="*/ 1293018 w 1938337"/>
                <a:gd name="connsiteY14" fmla="*/ 50006 h 414338"/>
                <a:gd name="connsiteX15" fmla="*/ 795337 w 1938337"/>
                <a:gd name="connsiteY15" fmla="*/ 102394 h 4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8337" h="414338">
                  <a:moveTo>
                    <a:pt x="795337" y="102394"/>
                  </a:moveTo>
                  <a:lnTo>
                    <a:pt x="647700" y="116681"/>
                  </a:lnTo>
                  <a:lnTo>
                    <a:pt x="473868" y="154781"/>
                  </a:lnTo>
                  <a:lnTo>
                    <a:pt x="319087" y="180975"/>
                  </a:lnTo>
                  <a:lnTo>
                    <a:pt x="0" y="240506"/>
                  </a:lnTo>
                  <a:lnTo>
                    <a:pt x="4762" y="414338"/>
                  </a:lnTo>
                  <a:lnTo>
                    <a:pt x="261937" y="369094"/>
                  </a:lnTo>
                  <a:lnTo>
                    <a:pt x="483393" y="330994"/>
                  </a:lnTo>
                  <a:lnTo>
                    <a:pt x="647700" y="295275"/>
                  </a:lnTo>
                  <a:lnTo>
                    <a:pt x="1126331" y="245269"/>
                  </a:lnTo>
                  <a:lnTo>
                    <a:pt x="1276350" y="226219"/>
                  </a:lnTo>
                  <a:lnTo>
                    <a:pt x="1938337" y="197644"/>
                  </a:lnTo>
                  <a:lnTo>
                    <a:pt x="1912143" y="0"/>
                  </a:lnTo>
                  <a:lnTo>
                    <a:pt x="1652587" y="21431"/>
                  </a:lnTo>
                  <a:lnTo>
                    <a:pt x="1293018" y="50006"/>
                  </a:lnTo>
                  <a:lnTo>
                    <a:pt x="795337" y="102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31">
              <a:extLst>
                <a:ext uri="{FF2B5EF4-FFF2-40B4-BE49-F238E27FC236}">
                  <a16:creationId xmlns:a16="http://schemas.microsoft.com/office/drawing/2014/main" id="{05370CB0-75D9-45BE-B7F0-B88708E92062}"/>
                </a:ext>
              </a:extLst>
            </p:cNvPr>
            <p:cNvSpPr/>
            <p:nvPr/>
          </p:nvSpPr>
          <p:spPr>
            <a:xfrm>
              <a:off x="5195888" y="3913188"/>
              <a:ext cx="352425" cy="1666875"/>
            </a:xfrm>
            <a:custGeom>
              <a:avLst/>
              <a:gdLst>
                <a:gd name="connsiteX0" fmla="*/ 352425 w 352425"/>
                <a:gd name="connsiteY0" fmla="*/ 395287 h 1666875"/>
                <a:gd name="connsiteX1" fmla="*/ 352425 w 352425"/>
                <a:gd name="connsiteY1" fmla="*/ 226219 h 1666875"/>
                <a:gd name="connsiteX2" fmla="*/ 350043 w 352425"/>
                <a:gd name="connsiteY2" fmla="*/ 209550 h 1666875"/>
                <a:gd name="connsiteX3" fmla="*/ 340518 w 352425"/>
                <a:gd name="connsiteY3" fmla="*/ 166687 h 1666875"/>
                <a:gd name="connsiteX4" fmla="*/ 319087 w 352425"/>
                <a:gd name="connsiteY4" fmla="*/ 111919 h 1666875"/>
                <a:gd name="connsiteX5" fmla="*/ 254793 w 352425"/>
                <a:gd name="connsiteY5" fmla="*/ 0 h 1666875"/>
                <a:gd name="connsiteX6" fmla="*/ 0 w 352425"/>
                <a:gd name="connsiteY6" fmla="*/ 57150 h 1666875"/>
                <a:gd name="connsiteX7" fmla="*/ 69056 w 352425"/>
                <a:gd name="connsiteY7" fmla="*/ 121444 h 1666875"/>
                <a:gd name="connsiteX8" fmla="*/ 85725 w 352425"/>
                <a:gd name="connsiteY8" fmla="*/ 142875 h 1666875"/>
                <a:gd name="connsiteX9" fmla="*/ 100012 w 352425"/>
                <a:gd name="connsiteY9" fmla="*/ 166687 h 1666875"/>
                <a:gd name="connsiteX10" fmla="*/ 116681 w 352425"/>
                <a:gd name="connsiteY10" fmla="*/ 204787 h 1666875"/>
                <a:gd name="connsiteX11" fmla="*/ 128587 w 352425"/>
                <a:gd name="connsiteY11" fmla="*/ 245269 h 1666875"/>
                <a:gd name="connsiteX12" fmla="*/ 128587 w 352425"/>
                <a:gd name="connsiteY12" fmla="*/ 695325 h 1666875"/>
                <a:gd name="connsiteX13" fmla="*/ 128587 w 352425"/>
                <a:gd name="connsiteY13" fmla="*/ 1247775 h 1666875"/>
                <a:gd name="connsiteX14" fmla="*/ 121443 w 352425"/>
                <a:gd name="connsiteY14" fmla="*/ 1347787 h 1666875"/>
                <a:gd name="connsiteX15" fmla="*/ 109537 w 352425"/>
                <a:gd name="connsiteY15" fmla="*/ 1440656 h 1666875"/>
                <a:gd name="connsiteX16" fmla="*/ 107156 w 352425"/>
                <a:gd name="connsiteY16" fmla="*/ 1462087 h 1666875"/>
                <a:gd name="connsiteX17" fmla="*/ 116681 w 352425"/>
                <a:gd name="connsiteY17" fmla="*/ 1502569 h 1666875"/>
                <a:gd name="connsiteX18" fmla="*/ 128587 w 352425"/>
                <a:gd name="connsiteY18" fmla="*/ 1545431 h 1666875"/>
                <a:gd name="connsiteX19" fmla="*/ 142875 w 352425"/>
                <a:gd name="connsiteY19" fmla="*/ 1588294 h 1666875"/>
                <a:gd name="connsiteX20" fmla="*/ 157162 w 352425"/>
                <a:gd name="connsiteY20" fmla="*/ 1619250 h 1666875"/>
                <a:gd name="connsiteX21" fmla="*/ 176212 w 352425"/>
                <a:gd name="connsiteY21" fmla="*/ 1645444 h 1666875"/>
                <a:gd name="connsiteX22" fmla="*/ 192881 w 352425"/>
                <a:gd name="connsiteY22" fmla="*/ 1659731 h 1666875"/>
                <a:gd name="connsiteX23" fmla="*/ 207168 w 352425"/>
                <a:gd name="connsiteY23" fmla="*/ 1666875 h 1666875"/>
                <a:gd name="connsiteX24" fmla="*/ 219075 w 352425"/>
                <a:gd name="connsiteY24" fmla="*/ 1666875 h 1666875"/>
                <a:gd name="connsiteX25" fmla="*/ 242887 w 352425"/>
                <a:gd name="connsiteY25" fmla="*/ 1662112 h 1666875"/>
                <a:gd name="connsiteX26" fmla="*/ 264318 w 352425"/>
                <a:gd name="connsiteY26" fmla="*/ 1645444 h 1666875"/>
                <a:gd name="connsiteX27" fmla="*/ 290512 w 352425"/>
                <a:gd name="connsiteY27" fmla="*/ 1609725 h 1666875"/>
                <a:gd name="connsiteX28" fmla="*/ 314325 w 352425"/>
                <a:gd name="connsiteY28" fmla="*/ 1564481 h 1666875"/>
                <a:gd name="connsiteX29" fmla="*/ 330993 w 352425"/>
                <a:gd name="connsiteY29" fmla="*/ 1524000 h 1666875"/>
                <a:gd name="connsiteX30" fmla="*/ 335756 w 352425"/>
                <a:gd name="connsiteY30" fmla="*/ 1469231 h 1666875"/>
                <a:gd name="connsiteX31" fmla="*/ 347662 w 352425"/>
                <a:gd name="connsiteY31" fmla="*/ 1276350 h 1666875"/>
                <a:gd name="connsiteX32" fmla="*/ 352425 w 352425"/>
                <a:gd name="connsiteY32" fmla="*/ 1121569 h 1666875"/>
                <a:gd name="connsiteX33" fmla="*/ 352425 w 352425"/>
                <a:gd name="connsiteY33" fmla="*/ 395287 h 166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52425" h="1666875">
                  <a:moveTo>
                    <a:pt x="352425" y="395287"/>
                  </a:moveTo>
                  <a:lnTo>
                    <a:pt x="352425" y="226219"/>
                  </a:lnTo>
                  <a:lnTo>
                    <a:pt x="350043" y="209550"/>
                  </a:lnTo>
                  <a:lnTo>
                    <a:pt x="340518" y="166687"/>
                  </a:lnTo>
                  <a:lnTo>
                    <a:pt x="319087" y="111919"/>
                  </a:lnTo>
                  <a:lnTo>
                    <a:pt x="254793" y="0"/>
                  </a:lnTo>
                  <a:lnTo>
                    <a:pt x="0" y="57150"/>
                  </a:lnTo>
                  <a:lnTo>
                    <a:pt x="69056" y="121444"/>
                  </a:lnTo>
                  <a:lnTo>
                    <a:pt x="85725" y="142875"/>
                  </a:lnTo>
                  <a:lnTo>
                    <a:pt x="100012" y="166687"/>
                  </a:lnTo>
                  <a:lnTo>
                    <a:pt x="116681" y="204787"/>
                  </a:lnTo>
                  <a:lnTo>
                    <a:pt x="128587" y="245269"/>
                  </a:lnTo>
                  <a:lnTo>
                    <a:pt x="128587" y="695325"/>
                  </a:lnTo>
                  <a:lnTo>
                    <a:pt x="128587" y="1247775"/>
                  </a:lnTo>
                  <a:lnTo>
                    <a:pt x="121443" y="1347787"/>
                  </a:lnTo>
                  <a:lnTo>
                    <a:pt x="109537" y="1440656"/>
                  </a:lnTo>
                  <a:lnTo>
                    <a:pt x="107156" y="1462087"/>
                  </a:lnTo>
                  <a:lnTo>
                    <a:pt x="116681" y="1502569"/>
                  </a:lnTo>
                  <a:lnTo>
                    <a:pt x="128587" y="1545431"/>
                  </a:lnTo>
                  <a:lnTo>
                    <a:pt x="142875" y="1588294"/>
                  </a:lnTo>
                  <a:lnTo>
                    <a:pt x="157162" y="1619250"/>
                  </a:lnTo>
                  <a:lnTo>
                    <a:pt x="176212" y="1645444"/>
                  </a:lnTo>
                  <a:lnTo>
                    <a:pt x="192881" y="1659731"/>
                  </a:lnTo>
                  <a:lnTo>
                    <a:pt x="207168" y="1666875"/>
                  </a:lnTo>
                  <a:lnTo>
                    <a:pt x="219075" y="1666875"/>
                  </a:lnTo>
                  <a:lnTo>
                    <a:pt x="242887" y="1662112"/>
                  </a:lnTo>
                  <a:lnTo>
                    <a:pt x="264318" y="1645444"/>
                  </a:lnTo>
                  <a:lnTo>
                    <a:pt x="290512" y="1609725"/>
                  </a:lnTo>
                  <a:lnTo>
                    <a:pt x="314325" y="1564481"/>
                  </a:lnTo>
                  <a:lnTo>
                    <a:pt x="330993" y="1524000"/>
                  </a:lnTo>
                  <a:lnTo>
                    <a:pt x="335756" y="1469231"/>
                  </a:lnTo>
                  <a:lnTo>
                    <a:pt x="347662" y="1276350"/>
                  </a:lnTo>
                  <a:lnTo>
                    <a:pt x="352425" y="1121569"/>
                  </a:lnTo>
                  <a:lnTo>
                    <a:pt x="352425" y="3952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30">
              <a:extLst>
                <a:ext uri="{FF2B5EF4-FFF2-40B4-BE49-F238E27FC236}">
                  <a16:creationId xmlns:a16="http://schemas.microsoft.com/office/drawing/2014/main" id="{6CC90CE6-77A0-4686-9D91-C23B7CABC785}"/>
                </a:ext>
              </a:extLst>
            </p:cNvPr>
            <p:cNvSpPr/>
            <p:nvPr/>
          </p:nvSpPr>
          <p:spPr>
            <a:xfrm>
              <a:off x="5846763" y="3829050"/>
              <a:ext cx="401637" cy="1738313"/>
            </a:xfrm>
            <a:custGeom>
              <a:avLst/>
              <a:gdLst>
                <a:gd name="connsiteX0" fmla="*/ 126206 w 402431"/>
                <a:gd name="connsiteY0" fmla="*/ 1095375 h 1738313"/>
                <a:gd name="connsiteX1" fmla="*/ 126206 w 402431"/>
                <a:gd name="connsiteY1" fmla="*/ 823913 h 1738313"/>
                <a:gd name="connsiteX2" fmla="*/ 126206 w 402431"/>
                <a:gd name="connsiteY2" fmla="*/ 657225 h 1738313"/>
                <a:gd name="connsiteX3" fmla="*/ 133350 w 402431"/>
                <a:gd name="connsiteY3" fmla="*/ 585788 h 1738313"/>
                <a:gd name="connsiteX4" fmla="*/ 138112 w 402431"/>
                <a:gd name="connsiteY4" fmla="*/ 504825 h 1738313"/>
                <a:gd name="connsiteX5" fmla="*/ 138112 w 402431"/>
                <a:gd name="connsiteY5" fmla="*/ 452438 h 1738313"/>
                <a:gd name="connsiteX6" fmla="*/ 135731 w 402431"/>
                <a:gd name="connsiteY6" fmla="*/ 366713 h 1738313"/>
                <a:gd name="connsiteX7" fmla="*/ 128587 w 402431"/>
                <a:gd name="connsiteY7" fmla="*/ 297656 h 1738313"/>
                <a:gd name="connsiteX8" fmla="*/ 116681 w 402431"/>
                <a:gd name="connsiteY8" fmla="*/ 216694 h 1738313"/>
                <a:gd name="connsiteX9" fmla="*/ 107156 w 402431"/>
                <a:gd name="connsiteY9" fmla="*/ 183356 h 1738313"/>
                <a:gd name="connsiteX10" fmla="*/ 85725 w 402431"/>
                <a:gd name="connsiteY10" fmla="*/ 126206 h 1738313"/>
                <a:gd name="connsiteX11" fmla="*/ 64294 w 402431"/>
                <a:gd name="connsiteY11" fmla="*/ 95250 h 1738313"/>
                <a:gd name="connsiteX12" fmla="*/ 0 w 402431"/>
                <a:gd name="connsiteY12" fmla="*/ 16669 h 1738313"/>
                <a:gd name="connsiteX13" fmla="*/ 150019 w 402431"/>
                <a:gd name="connsiteY13" fmla="*/ 0 h 1738313"/>
                <a:gd name="connsiteX14" fmla="*/ 297656 w 402431"/>
                <a:gd name="connsiteY14" fmla="*/ 88106 h 1738313"/>
                <a:gd name="connsiteX15" fmla="*/ 328612 w 402431"/>
                <a:gd name="connsiteY15" fmla="*/ 104775 h 1738313"/>
                <a:gd name="connsiteX16" fmla="*/ 352425 w 402431"/>
                <a:gd name="connsiteY16" fmla="*/ 119063 h 1738313"/>
                <a:gd name="connsiteX17" fmla="*/ 371475 w 402431"/>
                <a:gd name="connsiteY17" fmla="*/ 135731 h 1738313"/>
                <a:gd name="connsiteX18" fmla="*/ 388144 w 402431"/>
                <a:gd name="connsiteY18" fmla="*/ 157163 h 1738313"/>
                <a:gd name="connsiteX19" fmla="*/ 400050 w 402431"/>
                <a:gd name="connsiteY19" fmla="*/ 180975 h 1738313"/>
                <a:gd name="connsiteX20" fmla="*/ 402431 w 402431"/>
                <a:gd name="connsiteY20" fmla="*/ 195263 h 1738313"/>
                <a:gd name="connsiteX21" fmla="*/ 402431 w 402431"/>
                <a:gd name="connsiteY21" fmla="*/ 223838 h 1738313"/>
                <a:gd name="connsiteX22" fmla="*/ 390525 w 402431"/>
                <a:gd name="connsiteY22" fmla="*/ 252413 h 1738313"/>
                <a:gd name="connsiteX23" fmla="*/ 376237 w 402431"/>
                <a:gd name="connsiteY23" fmla="*/ 271463 h 1738313"/>
                <a:gd name="connsiteX24" fmla="*/ 359569 w 402431"/>
                <a:gd name="connsiteY24" fmla="*/ 304800 h 1738313"/>
                <a:gd name="connsiteX25" fmla="*/ 350044 w 402431"/>
                <a:gd name="connsiteY25" fmla="*/ 357188 h 1738313"/>
                <a:gd name="connsiteX26" fmla="*/ 350044 w 402431"/>
                <a:gd name="connsiteY26" fmla="*/ 635794 h 1738313"/>
                <a:gd name="connsiteX27" fmla="*/ 326231 w 402431"/>
                <a:gd name="connsiteY27" fmla="*/ 802481 h 1738313"/>
                <a:gd name="connsiteX28" fmla="*/ 326231 w 402431"/>
                <a:gd name="connsiteY28" fmla="*/ 1588294 h 1738313"/>
                <a:gd name="connsiteX29" fmla="*/ 323850 w 402431"/>
                <a:gd name="connsiteY29" fmla="*/ 1631156 h 1738313"/>
                <a:gd name="connsiteX30" fmla="*/ 311944 w 402431"/>
                <a:gd name="connsiteY30" fmla="*/ 1662113 h 1738313"/>
                <a:gd name="connsiteX31" fmla="*/ 292894 w 402431"/>
                <a:gd name="connsiteY31" fmla="*/ 1688306 h 1738313"/>
                <a:gd name="connsiteX32" fmla="*/ 261937 w 402431"/>
                <a:gd name="connsiteY32" fmla="*/ 1719263 h 1738313"/>
                <a:gd name="connsiteX33" fmla="*/ 240506 w 402431"/>
                <a:gd name="connsiteY33" fmla="*/ 1731169 h 1738313"/>
                <a:gd name="connsiteX34" fmla="*/ 221456 w 402431"/>
                <a:gd name="connsiteY34" fmla="*/ 1738313 h 1738313"/>
                <a:gd name="connsiteX35" fmla="*/ 202406 w 402431"/>
                <a:gd name="connsiteY35" fmla="*/ 1738313 h 1738313"/>
                <a:gd name="connsiteX36" fmla="*/ 180975 w 402431"/>
                <a:gd name="connsiteY36" fmla="*/ 1726406 h 1738313"/>
                <a:gd name="connsiteX37" fmla="*/ 169069 w 402431"/>
                <a:gd name="connsiteY37" fmla="*/ 1714500 h 1738313"/>
                <a:gd name="connsiteX38" fmla="*/ 157162 w 402431"/>
                <a:gd name="connsiteY38" fmla="*/ 1697831 h 1738313"/>
                <a:gd name="connsiteX39" fmla="*/ 142875 w 402431"/>
                <a:gd name="connsiteY39" fmla="*/ 1662113 h 1738313"/>
                <a:gd name="connsiteX40" fmla="*/ 133350 w 402431"/>
                <a:gd name="connsiteY40" fmla="*/ 1621631 h 1738313"/>
                <a:gd name="connsiteX41" fmla="*/ 126206 w 402431"/>
                <a:gd name="connsiteY41" fmla="*/ 1562100 h 1738313"/>
                <a:gd name="connsiteX42" fmla="*/ 126206 w 402431"/>
                <a:gd name="connsiteY42" fmla="*/ 1095375 h 1738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02431" h="1738313">
                  <a:moveTo>
                    <a:pt x="126206" y="1095375"/>
                  </a:moveTo>
                  <a:lnTo>
                    <a:pt x="126206" y="823913"/>
                  </a:lnTo>
                  <a:lnTo>
                    <a:pt x="126206" y="657225"/>
                  </a:lnTo>
                  <a:lnTo>
                    <a:pt x="133350" y="585788"/>
                  </a:lnTo>
                  <a:lnTo>
                    <a:pt x="138112" y="504825"/>
                  </a:lnTo>
                  <a:lnTo>
                    <a:pt x="138112" y="452438"/>
                  </a:lnTo>
                  <a:cubicBezTo>
                    <a:pt x="137318" y="423863"/>
                    <a:pt x="136525" y="395288"/>
                    <a:pt x="135731" y="366713"/>
                  </a:cubicBezTo>
                  <a:lnTo>
                    <a:pt x="128587" y="297656"/>
                  </a:lnTo>
                  <a:lnTo>
                    <a:pt x="116681" y="216694"/>
                  </a:lnTo>
                  <a:lnTo>
                    <a:pt x="107156" y="183356"/>
                  </a:lnTo>
                  <a:lnTo>
                    <a:pt x="85725" y="126206"/>
                  </a:lnTo>
                  <a:lnTo>
                    <a:pt x="64294" y="95250"/>
                  </a:lnTo>
                  <a:lnTo>
                    <a:pt x="0" y="16669"/>
                  </a:lnTo>
                  <a:lnTo>
                    <a:pt x="150019" y="0"/>
                  </a:lnTo>
                  <a:lnTo>
                    <a:pt x="297656" y="88106"/>
                  </a:lnTo>
                  <a:lnTo>
                    <a:pt x="328612" y="104775"/>
                  </a:lnTo>
                  <a:lnTo>
                    <a:pt x="352425" y="119063"/>
                  </a:lnTo>
                  <a:lnTo>
                    <a:pt x="371475" y="135731"/>
                  </a:lnTo>
                  <a:lnTo>
                    <a:pt x="388144" y="157163"/>
                  </a:lnTo>
                  <a:lnTo>
                    <a:pt x="400050" y="180975"/>
                  </a:lnTo>
                  <a:lnTo>
                    <a:pt x="402431" y="195263"/>
                  </a:lnTo>
                  <a:lnTo>
                    <a:pt x="402431" y="223838"/>
                  </a:lnTo>
                  <a:lnTo>
                    <a:pt x="390525" y="252413"/>
                  </a:lnTo>
                  <a:lnTo>
                    <a:pt x="376237" y="271463"/>
                  </a:lnTo>
                  <a:lnTo>
                    <a:pt x="359569" y="304800"/>
                  </a:lnTo>
                  <a:lnTo>
                    <a:pt x="350044" y="357188"/>
                  </a:lnTo>
                  <a:lnTo>
                    <a:pt x="350044" y="635794"/>
                  </a:lnTo>
                  <a:lnTo>
                    <a:pt x="326231" y="802481"/>
                  </a:lnTo>
                  <a:lnTo>
                    <a:pt x="326231" y="1588294"/>
                  </a:lnTo>
                  <a:lnTo>
                    <a:pt x="323850" y="1631156"/>
                  </a:lnTo>
                  <a:lnTo>
                    <a:pt x="311944" y="1662113"/>
                  </a:lnTo>
                  <a:lnTo>
                    <a:pt x="292894" y="1688306"/>
                  </a:lnTo>
                  <a:lnTo>
                    <a:pt x="261937" y="1719263"/>
                  </a:lnTo>
                  <a:lnTo>
                    <a:pt x="240506" y="1731169"/>
                  </a:lnTo>
                  <a:lnTo>
                    <a:pt x="221456" y="1738313"/>
                  </a:lnTo>
                  <a:lnTo>
                    <a:pt x="202406" y="1738313"/>
                  </a:lnTo>
                  <a:lnTo>
                    <a:pt x="180975" y="1726406"/>
                  </a:lnTo>
                  <a:lnTo>
                    <a:pt x="169069" y="1714500"/>
                  </a:lnTo>
                  <a:lnTo>
                    <a:pt x="157162" y="1697831"/>
                  </a:lnTo>
                  <a:lnTo>
                    <a:pt x="142875" y="1662113"/>
                  </a:lnTo>
                  <a:lnTo>
                    <a:pt x="133350" y="1621631"/>
                  </a:lnTo>
                  <a:lnTo>
                    <a:pt x="126206" y="1562100"/>
                  </a:lnTo>
                  <a:lnTo>
                    <a:pt x="126206" y="1095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772667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"/>
                            </p:stCondLst>
                            <p:childTnLst>
                              <p:par>
                                <p:cTn id="7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6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1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1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正方形/長方形 6">
            <a:extLst>
              <a:ext uri="{FF2B5EF4-FFF2-40B4-BE49-F238E27FC236}">
                <a16:creationId xmlns:a16="http://schemas.microsoft.com/office/drawing/2014/main" id="{FE11BEAB-4F48-48D9-9F8D-E6A0C3129903}"/>
              </a:ext>
            </a:extLst>
          </p:cNvPr>
          <p:cNvSpPr/>
          <p:nvPr/>
        </p:nvSpPr>
        <p:spPr>
          <a:xfrm>
            <a:off x="560388" y="1280975"/>
            <a:ext cx="863600" cy="36036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下巻</a:t>
            </a:r>
          </a:p>
        </p:txBody>
      </p:sp>
      <p:sp>
        <p:nvSpPr>
          <p:cNvPr id="4098" name="テキスト ボックス 5">
            <a:extLst>
              <a:ext uri="{FF2B5EF4-FFF2-40B4-BE49-F238E27FC236}">
                <a16:creationId xmlns:a16="http://schemas.microsoft.com/office/drawing/2014/main" id="{1213B976-B8A2-46E0-8515-7E2E1A227B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421" y="1606707"/>
            <a:ext cx="8740775" cy="35702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endParaRPr lang="ja-JP" altLang="en-US" dirty="0">
              <a:solidFill>
                <a:schemeClr val="tx1">
                  <a:lumMod val="50000"/>
                  <a:lumOff val="50000"/>
                </a:schemeClr>
              </a:solidFill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ごんぎつね　　　　　　　　　　　　　　　　　変 種 続 折 積 飯 松 不 議 差 念 連 景 末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クラスみんなで決めるには　　　　　　　　　　司 録 参 加 挙 協 験 極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世界にほこる和紙　　　　　　　　　　　　　　芸 無 械 以 博 管 便 孫 量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慣用句　　　　　　　　　　　　　　　　　　　借 仲 底 浅 焼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プラタナスの木　　　　　　　　　　　　　　　利 笑 省 残 周 課 然 浴 芽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感動を言葉に　　　　　　　　　　　　　　　　改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自分だけの詩集を作ろう　　　　　　　　　　　共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熟語の意味　　　　　　　　　　　　　　　　　願 失 辺 低 敗 老 束 票 陸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ウナギのなぞを追って　　　　　　　　　　　　各 産 求 付 固 塩 側 労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つながりに気をつけよう　　　　　　　　　　　標 官 巣 候 察 兆 億 鏡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もしものときにそなえよう　　　　　　　　　　害 刷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まちがえやすい漢字　　　　　　　　　　　　　治 努 倉 札 功 器 英 牧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初雪のふる日　　　　　　　　　　　　　　　　冷 唱</a:t>
            </a:r>
            <a:endParaRPr lang="ja-JP" altLang="en-US" dirty="0">
              <a:solidFill>
                <a:schemeClr val="tx1">
                  <a:lumMod val="50000"/>
                  <a:lumOff val="50000"/>
                </a:schemeClr>
              </a:solidFill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</p:txBody>
      </p:sp>
      <p:sp>
        <p:nvSpPr>
          <p:cNvPr id="4101" name="テキスト ボックス 9">
            <a:extLst>
              <a:ext uri="{FF2B5EF4-FFF2-40B4-BE49-F238E27FC236}">
                <a16:creationId xmlns:a16="http://schemas.microsoft.com/office/drawing/2014/main" id="{B47980C4-E094-40B1-B28B-0A61B8F810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421" y="271463"/>
            <a:ext cx="885666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r>
              <a:rPr lang="ja-JP" altLang="en-US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光村図書 </a:t>
            </a:r>
            <a:r>
              <a:rPr lang="en-US" altLang="ja-JP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4</a:t>
            </a:r>
            <a:r>
              <a:rPr lang="ja-JP" altLang="en-US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年生の漢字一覧</a:t>
            </a:r>
            <a:r>
              <a:rPr lang="en-US" altLang="ja-JP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(2/2)</a:t>
            </a:r>
            <a:endParaRPr lang="ja-JP" altLang="en-US" sz="24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83335812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5F44827-A869-4370-99B3-D451B83B17EB}"/>
              </a:ext>
            </a:extLst>
          </p:cNvPr>
          <p:cNvGrpSpPr/>
          <p:nvPr/>
        </p:nvGrpSpPr>
        <p:grpSpPr>
          <a:xfrm>
            <a:off x="2427288" y="1504950"/>
            <a:ext cx="5076825" cy="4473575"/>
            <a:chOff x="2427288" y="1504950"/>
            <a:chExt cx="5076825" cy="4473575"/>
          </a:xfrm>
        </p:grpSpPr>
        <p:sp>
          <p:nvSpPr>
            <p:cNvPr id="118" name="フリーフォーム 117">
              <a:extLst>
                <a:ext uri="{FF2B5EF4-FFF2-40B4-BE49-F238E27FC236}">
                  <a16:creationId xmlns:a16="http://schemas.microsoft.com/office/drawing/2014/main" id="{EB503F4A-9A54-6340-A31B-46FD9335FA13}"/>
                </a:ext>
              </a:extLst>
            </p:cNvPr>
            <p:cNvSpPr/>
            <p:nvPr/>
          </p:nvSpPr>
          <p:spPr>
            <a:xfrm>
              <a:off x="2570163" y="2068513"/>
              <a:ext cx="1849437" cy="450850"/>
            </a:xfrm>
            <a:custGeom>
              <a:avLst/>
              <a:gdLst>
                <a:gd name="connsiteX0" fmla="*/ 704850 w 1850231"/>
                <a:gd name="connsiteY0" fmla="*/ 223838 h 450057"/>
                <a:gd name="connsiteX1" fmla="*/ 862012 w 1850231"/>
                <a:gd name="connsiteY1" fmla="*/ 195263 h 450057"/>
                <a:gd name="connsiteX2" fmla="*/ 966787 w 1850231"/>
                <a:gd name="connsiteY2" fmla="*/ 173832 h 450057"/>
                <a:gd name="connsiteX3" fmla="*/ 1169194 w 1850231"/>
                <a:gd name="connsiteY3" fmla="*/ 135732 h 450057"/>
                <a:gd name="connsiteX4" fmla="*/ 1357312 w 1850231"/>
                <a:gd name="connsiteY4" fmla="*/ 90488 h 450057"/>
                <a:gd name="connsiteX5" fmla="*/ 1457325 w 1850231"/>
                <a:gd name="connsiteY5" fmla="*/ 61913 h 450057"/>
                <a:gd name="connsiteX6" fmla="*/ 1533525 w 1850231"/>
                <a:gd name="connsiteY6" fmla="*/ 33338 h 450057"/>
                <a:gd name="connsiteX7" fmla="*/ 1585912 w 1850231"/>
                <a:gd name="connsiteY7" fmla="*/ 7144 h 450057"/>
                <a:gd name="connsiteX8" fmla="*/ 1595437 w 1850231"/>
                <a:gd name="connsiteY8" fmla="*/ 0 h 450057"/>
                <a:gd name="connsiteX9" fmla="*/ 1607344 w 1850231"/>
                <a:gd name="connsiteY9" fmla="*/ 0 h 450057"/>
                <a:gd name="connsiteX10" fmla="*/ 1654969 w 1850231"/>
                <a:gd name="connsiteY10" fmla="*/ 9525 h 450057"/>
                <a:gd name="connsiteX11" fmla="*/ 1738312 w 1850231"/>
                <a:gd name="connsiteY11" fmla="*/ 38100 h 450057"/>
                <a:gd name="connsiteX12" fmla="*/ 1812131 w 1850231"/>
                <a:gd name="connsiteY12" fmla="*/ 73819 h 450057"/>
                <a:gd name="connsiteX13" fmla="*/ 1838325 w 1850231"/>
                <a:gd name="connsiteY13" fmla="*/ 88107 h 450057"/>
                <a:gd name="connsiteX14" fmla="*/ 1843087 w 1850231"/>
                <a:gd name="connsiteY14" fmla="*/ 92869 h 450057"/>
                <a:gd name="connsiteX15" fmla="*/ 1847850 w 1850231"/>
                <a:gd name="connsiteY15" fmla="*/ 100013 h 450057"/>
                <a:gd name="connsiteX16" fmla="*/ 1850231 w 1850231"/>
                <a:gd name="connsiteY16" fmla="*/ 109538 h 450057"/>
                <a:gd name="connsiteX17" fmla="*/ 1845469 w 1850231"/>
                <a:gd name="connsiteY17" fmla="*/ 133350 h 450057"/>
                <a:gd name="connsiteX18" fmla="*/ 1826419 w 1850231"/>
                <a:gd name="connsiteY18" fmla="*/ 154782 h 450057"/>
                <a:gd name="connsiteX19" fmla="*/ 1802606 w 1850231"/>
                <a:gd name="connsiteY19" fmla="*/ 173832 h 450057"/>
                <a:gd name="connsiteX20" fmla="*/ 1754981 w 1850231"/>
                <a:gd name="connsiteY20" fmla="*/ 188119 h 450057"/>
                <a:gd name="connsiteX21" fmla="*/ 1638300 w 1850231"/>
                <a:gd name="connsiteY21" fmla="*/ 214313 h 450057"/>
                <a:gd name="connsiteX22" fmla="*/ 1409700 w 1850231"/>
                <a:gd name="connsiteY22" fmla="*/ 264319 h 450057"/>
                <a:gd name="connsiteX23" fmla="*/ 1157287 w 1850231"/>
                <a:gd name="connsiteY23" fmla="*/ 314325 h 450057"/>
                <a:gd name="connsiteX24" fmla="*/ 907256 w 1850231"/>
                <a:gd name="connsiteY24" fmla="*/ 361950 h 450057"/>
                <a:gd name="connsiteX25" fmla="*/ 702469 w 1850231"/>
                <a:gd name="connsiteY25" fmla="*/ 400050 h 450057"/>
                <a:gd name="connsiteX26" fmla="*/ 607219 w 1850231"/>
                <a:gd name="connsiteY26" fmla="*/ 416719 h 450057"/>
                <a:gd name="connsiteX27" fmla="*/ 464344 w 1850231"/>
                <a:gd name="connsiteY27" fmla="*/ 438150 h 450057"/>
                <a:gd name="connsiteX28" fmla="*/ 369094 w 1850231"/>
                <a:gd name="connsiteY28" fmla="*/ 450057 h 450057"/>
                <a:gd name="connsiteX29" fmla="*/ 330994 w 1850231"/>
                <a:gd name="connsiteY29" fmla="*/ 450057 h 450057"/>
                <a:gd name="connsiteX30" fmla="*/ 276225 w 1850231"/>
                <a:gd name="connsiteY30" fmla="*/ 438150 h 450057"/>
                <a:gd name="connsiteX31" fmla="*/ 226219 w 1850231"/>
                <a:gd name="connsiteY31" fmla="*/ 419100 h 450057"/>
                <a:gd name="connsiteX32" fmla="*/ 188119 w 1850231"/>
                <a:gd name="connsiteY32" fmla="*/ 400050 h 450057"/>
                <a:gd name="connsiteX33" fmla="*/ 142875 w 1850231"/>
                <a:gd name="connsiteY33" fmla="*/ 371475 h 450057"/>
                <a:gd name="connsiteX34" fmla="*/ 83344 w 1850231"/>
                <a:gd name="connsiteY34" fmla="*/ 321469 h 450057"/>
                <a:gd name="connsiteX35" fmla="*/ 23812 w 1850231"/>
                <a:gd name="connsiteY35" fmla="*/ 261938 h 450057"/>
                <a:gd name="connsiteX36" fmla="*/ 9525 w 1850231"/>
                <a:gd name="connsiteY36" fmla="*/ 240507 h 450057"/>
                <a:gd name="connsiteX37" fmla="*/ 2381 w 1850231"/>
                <a:gd name="connsiteY37" fmla="*/ 226219 h 450057"/>
                <a:gd name="connsiteX38" fmla="*/ 0 w 1850231"/>
                <a:gd name="connsiteY38" fmla="*/ 211932 h 450057"/>
                <a:gd name="connsiteX39" fmla="*/ 0 w 1850231"/>
                <a:gd name="connsiteY39" fmla="*/ 202407 h 450057"/>
                <a:gd name="connsiteX40" fmla="*/ 2381 w 1850231"/>
                <a:gd name="connsiteY40" fmla="*/ 192882 h 450057"/>
                <a:gd name="connsiteX41" fmla="*/ 16669 w 1850231"/>
                <a:gd name="connsiteY41" fmla="*/ 190500 h 450057"/>
                <a:gd name="connsiteX42" fmla="*/ 50006 w 1850231"/>
                <a:gd name="connsiteY42" fmla="*/ 202407 h 450057"/>
                <a:gd name="connsiteX43" fmla="*/ 111919 w 1850231"/>
                <a:gd name="connsiteY43" fmla="*/ 221457 h 450057"/>
                <a:gd name="connsiteX44" fmla="*/ 235744 w 1850231"/>
                <a:gd name="connsiteY44" fmla="*/ 247650 h 450057"/>
                <a:gd name="connsiteX45" fmla="*/ 364331 w 1850231"/>
                <a:gd name="connsiteY45" fmla="*/ 266700 h 450057"/>
                <a:gd name="connsiteX46" fmla="*/ 414337 w 1850231"/>
                <a:gd name="connsiteY46" fmla="*/ 266700 h 450057"/>
                <a:gd name="connsiteX47" fmla="*/ 597694 w 1850231"/>
                <a:gd name="connsiteY47" fmla="*/ 242888 h 450057"/>
                <a:gd name="connsiteX48" fmla="*/ 704850 w 1850231"/>
                <a:gd name="connsiteY48" fmla="*/ 223838 h 450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50231" h="450057">
                  <a:moveTo>
                    <a:pt x="704850" y="223838"/>
                  </a:moveTo>
                  <a:lnTo>
                    <a:pt x="862012" y="195263"/>
                  </a:lnTo>
                  <a:lnTo>
                    <a:pt x="966787" y="173832"/>
                  </a:lnTo>
                  <a:lnTo>
                    <a:pt x="1169194" y="135732"/>
                  </a:lnTo>
                  <a:lnTo>
                    <a:pt x="1357312" y="90488"/>
                  </a:lnTo>
                  <a:lnTo>
                    <a:pt x="1457325" y="61913"/>
                  </a:lnTo>
                  <a:lnTo>
                    <a:pt x="1533525" y="33338"/>
                  </a:lnTo>
                  <a:lnTo>
                    <a:pt x="1585912" y="7144"/>
                  </a:lnTo>
                  <a:lnTo>
                    <a:pt x="1595437" y="0"/>
                  </a:lnTo>
                  <a:lnTo>
                    <a:pt x="1607344" y="0"/>
                  </a:lnTo>
                  <a:lnTo>
                    <a:pt x="1654969" y="9525"/>
                  </a:lnTo>
                  <a:lnTo>
                    <a:pt x="1738312" y="38100"/>
                  </a:lnTo>
                  <a:lnTo>
                    <a:pt x="1812131" y="73819"/>
                  </a:lnTo>
                  <a:lnTo>
                    <a:pt x="1838325" y="88107"/>
                  </a:lnTo>
                  <a:lnTo>
                    <a:pt x="1843087" y="92869"/>
                  </a:lnTo>
                  <a:lnTo>
                    <a:pt x="1847850" y="100013"/>
                  </a:lnTo>
                  <a:lnTo>
                    <a:pt x="1850231" y="109538"/>
                  </a:lnTo>
                  <a:lnTo>
                    <a:pt x="1845469" y="133350"/>
                  </a:lnTo>
                  <a:lnTo>
                    <a:pt x="1826419" y="154782"/>
                  </a:lnTo>
                  <a:lnTo>
                    <a:pt x="1802606" y="173832"/>
                  </a:lnTo>
                  <a:lnTo>
                    <a:pt x="1754981" y="188119"/>
                  </a:lnTo>
                  <a:lnTo>
                    <a:pt x="1638300" y="214313"/>
                  </a:lnTo>
                  <a:lnTo>
                    <a:pt x="1409700" y="264319"/>
                  </a:lnTo>
                  <a:lnTo>
                    <a:pt x="1157287" y="314325"/>
                  </a:lnTo>
                  <a:lnTo>
                    <a:pt x="907256" y="361950"/>
                  </a:lnTo>
                  <a:lnTo>
                    <a:pt x="702469" y="400050"/>
                  </a:lnTo>
                  <a:lnTo>
                    <a:pt x="607219" y="416719"/>
                  </a:lnTo>
                  <a:lnTo>
                    <a:pt x="464344" y="438150"/>
                  </a:lnTo>
                  <a:lnTo>
                    <a:pt x="369094" y="450057"/>
                  </a:lnTo>
                  <a:lnTo>
                    <a:pt x="330994" y="450057"/>
                  </a:lnTo>
                  <a:lnTo>
                    <a:pt x="276225" y="438150"/>
                  </a:lnTo>
                  <a:lnTo>
                    <a:pt x="226219" y="419100"/>
                  </a:lnTo>
                  <a:lnTo>
                    <a:pt x="188119" y="400050"/>
                  </a:lnTo>
                  <a:lnTo>
                    <a:pt x="142875" y="371475"/>
                  </a:lnTo>
                  <a:lnTo>
                    <a:pt x="83344" y="321469"/>
                  </a:lnTo>
                  <a:lnTo>
                    <a:pt x="23812" y="261938"/>
                  </a:lnTo>
                  <a:lnTo>
                    <a:pt x="9525" y="240507"/>
                  </a:lnTo>
                  <a:lnTo>
                    <a:pt x="2381" y="226219"/>
                  </a:lnTo>
                  <a:lnTo>
                    <a:pt x="0" y="211932"/>
                  </a:lnTo>
                  <a:lnTo>
                    <a:pt x="0" y="202407"/>
                  </a:lnTo>
                  <a:lnTo>
                    <a:pt x="2381" y="192882"/>
                  </a:lnTo>
                  <a:lnTo>
                    <a:pt x="16669" y="190500"/>
                  </a:lnTo>
                  <a:lnTo>
                    <a:pt x="50006" y="202407"/>
                  </a:lnTo>
                  <a:lnTo>
                    <a:pt x="111919" y="221457"/>
                  </a:lnTo>
                  <a:lnTo>
                    <a:pt x="235744" y="247650"/>
                  </a:lnTo>
                  <a:lnTo>
                    <a:pt x="364331" y="266700"/>
                  </a:lnTo>
                  <a:lnTo>
                    <a:pt x="414337" y="266700"/>
                  </a:lnTo>
                  <a:lnTo>
                    <a:pt x="597694" y="242888"/>
                  </a:lnTo>
                  <a:lnTo>
                    <a:pt x="704850" y="2238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9" name="フリーフォーム 118">
              <a:extLst>
                <a:ext uri="{FF2B5EF4-FFF2-40B4-BE49-F238E27FC236}">
                  <a16:creationId xmlns:a16="http://schemas.microsoft.com/office/drawing/2014/main" id="{DF377F0B-E059-E84C-BD71-1EE99352E9F8}"/>
                </a:ext>
              </a:extLst>
            </p:cNvPr>
            <p:cNvSpPr/>
            <p:nvPr/>
          </p:nvSpPr>
          <p:spPr>
            <a:xfrm>
              <a:off x="2498725" y="2897188"/>
              <a:ext cx="533400" cy="1473200"/>
            </a:xfrm>
            <a:custGeom>
              <a:avLst/>
              <a:gdLst>
                <a:gd name="connsiteX0" fmla="*/ 426244 w 533400"/>
                <a:gd name="connsiteY0" fmla="*/ 314325 h 1471613"/>
                <a:gd name="connsiteX1" fmla="*/ 411957 w 533400"/>
                <a:gd name="connsiteY1" fmla="*/ 219075 h 1471613"/>
                <a:gd name="connsiteX2" fmla="*/ 330994 w 533400"/>
                <a:gd name="connsiteY2" fmla="*/ 107157 h 1471613"/>
                <a:gd name="connsiteX3" fmla="*/ 302419 w 533400"/>
                <a:gd name="connsiteY3" fmla="*/ 92869 h 1471613"/>
                <a:gd name="connsiteX4" fmla="*/ 235744 w 533400"/>
                <a:gd name="connsiteY4" fmla="*/ 66675 h 1471613"/>
                <a:gd name="connsiteX5" fmla="*/ 176213 w 533400"/>
                <a:gd name="connsiteY5" fmla="*/ 47625 h 1471613"/>
                <a:gd name="connsiteX6" fmla="*/ 126207 w 533400"/>
                <a:gd name="connsiteY6" fmla="*/ 30957 h 1471613"/>
                <a:gd name="connsiteX7" fmla="*/ 64294 w 533400"/>
                <a:gd name="connsiteY7" fmla="*/ 16669 h 1471613"/>
                <a:gd name="connsiteX8" fmla="*/ 45244 w 533400"/>
                <a:gd name="connsiteY8" fmla="*/ 9525 h 1471613"/>
                <a:gd name="connsiteX9" fmla="*/ 21432 w 533400"/>
                <a:gd name="connsiteY9" fmla="*/ 0 h 1471613"/>
                <a:gd name="connsiteX10" fmla="*/ 2382 w 533400"/>
                <a:gd name="connsiteY10" fmla="*/ 4763 h 1471613"/>
                <a:gd name="connsiteX11" fmla="*/ 0 w 533400"/>
                <a:gd name="connsiteY11" fmla="*/ 19050 h 1471613"/>
                <a:gd name="connsiteX12" fmla="*/ 4763 w 533400"/>
                <a:gd name="connsiteY12" fmla="*/ 45244 h 1471613"/>
                <a:gd name="connsiteX13" fmla="*/ 14288 w 533400"/>
                <a:gd name="connsiteY13" fmla="*/ 64294 h 1471613"/>
                <a:gd name="connsiteX14" fmla="*/ 28575 w 533400"/>
                <a:gd name="connsiteY14" fmla="*/ 76200 h 1471613"/>
                <a:gd name="connsiteX15" fmla="*/ 69057 w 533400"/>
                <a:gd name="connsiteY15" fmla="*/ 114300 h 1471613"/>
                <a:gd name="connsiteX16" fmla="*/ 104775 w 533400"/>
                <a:gd name="connsiteY16" fmla="*/ 159544 h 1471613"/>
                <a:gd name="connsiteX17" fmla="*/ 138113 w 533400"/>
                <a:gd name="connsiteY17" fmla="*/ 209550 h 1471613"/>
                <a:gd name="connsiteX18" fmla="*/ 161925 w 533400"/>
                <a:gd name="connsiteY18" fmla="*/ 259557 h 1471613"/>
                <a:gd name="connsiteX19" fmla="*/ 190500 w 533400"/>
                <a:gd name="connsiteY19" fmla="*/ 338138 h 1471613"/>
                <a:gd name="connsiteX20" fmla="*/ 216694 w 533400"/>
                <a:gd name="connsiteY20" fmla="*/ 450057 h 1471613"/>
                <a:gd name="connsiteX21" fmla="*/ 247650 w 533400"/>
                <a:gd name="connsiteY21" fmla="*/ 590550 h 1471613"/>
                <a:gd name="connsiteX22" fmla="*/ 266700 w 533400"/>
                <a:gd name="connsiteY22" fmla="*/ 697707 h 1471613"/>
                <a:gd name="connsiteX23" fmla="*/ 278607 w 533400"/>
                <a:gd name="connsiteY23" fmla="*/ 792957 h 1471613"/>
                <a:gd name="connsiteX24" fmla="*/ 283369 w 533400"/>
                <a:gd name="connsiteY24" fmla="*/ 883444 h 1471613"/>
                <a:gd name="connsiteX25" fmla="*/ 283369 w 533400"/>
                <a:gd name="connsiteY25" fmla="*/ 1014413 h 1471613"/>
                <a:gd name="connsiteX26" fmla="*/ 285750 w 533400"/>
                <a:gd name="connsiteY26" fmla="*/ 1083469 h 1471613"/>
                <a:gd name="connsiteX27" fmla="*/ 290513 w 533400"/>
                <a:gd name="connsiteY27" fmla="*/ 1166813 h 1471613"/>
                <a:gd name="connsiteX28" fmla="*/ 304800 w 533400"/>
                <a:gd name="connsiteY28" fmla="*/ 1281113 h 1471613"/>
                <a:gd name="connsiteX29" fmla="*/ 319088 w 533400"/>
                <a:gd name="connsiteY29" fmla="*/ 1359694 h 1471613"/>
                <a:gd name="connsiteX30" fmla="*/ 333375 w 533400"/>
                <a:gd name="connsiteY30" fmla="*/ 1390650 h 1471613"/>
                <a:gd name="connsiteX31" fmla="*/ 354807 w 533400"/>
                <a:gd name="connsiteY31" fmla="*/ 1421607 h 1471613"/>
                <a:gd name="connsiteX32" fmla="*/ 371475 w 533400"/>
                <a:gd name="connsiteY32" fmla="*/ 1443038 h 1471613"/>
                <a:gd name="connsiteX33" fmla="*/ 395288 w 533400"/>
                <a:gd name="connsiteY33" fmla="*/ 1462088 h 1471613"/>
                <a:gd name="connsiteX34" fmla="*/ 421482 w 533400"/>
                <a:gd name="connsiteY34" fmla="*/ 1471613 h 1471613"/>
                <a:gd name="connsiteX35" fmla="*/ 452438 w 533400"/>
                <a:gd name="connsiteY35" fmla="*/ 1464469 h 1471613"/>
                <a:gd name="connsiteX36" fmla="*/ 476250 w 533400"/>
                <a:gd name="connsiteY36" fmla="*/ 1440657 h 1471613"/>
                <a:gd name="connsiteX37" fmla="*/ 492919 w 533400"/>
                <a:gd name="connsiteY37" fmla="*/ 1414463 h 1471613"/>
                <a:gd name="connsiteX38" fmla="*/ 509588 w 533400"/>
                <a:gd name="connsiteY38" fmla="*/ 1371600 h 1471613"/>
                <a:gd name="connsiteX39" fmla="*/ 526257 w 533400"/>
                <a:gd name="connsiteY39" fmla="*/ 1302544 h 1471613"/>
                <a:gd name="connsiteX40" fmla="*/ 533400 w 533400"/>
                <a:gd name="connsiteY40" fmla="*/ 1266825 h 1471613"/>
                <a:gd name="connsiteX41" fmla="*/ 533400 w 533400"/>
                <a:gd name="connsiteY41" fmla="*/ 1128713 h 1471613"/>
                <a:gd name="connsiteX42" fmla="*/ 481013 w 533400"/>
                <a:gd name="connsiteY42" fmla="*/ 735807 h 1471613"/>
                <a:gd name="connsiteX43" fmla="*/ 426244 w 533400"/>
                <a:gd name="connsiteY43" fmla="*/ 314325 h 1471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33400" h="1471613">
                  <a:moveTo>
                    <a:pt x="426244" y="314325"/>
                  </a:moveTo>
                  <a:lnTo>
                    <a:pt x="411957" y="219075"/>
                  </a:lnTo>
                  <a:lnTo>
                    <a:pt x="330994" y="107157"/>
                  </a:lnTo>
                  <a:lnTo>
                    <a:pt x="302419" y="92869"/>
                  </a:lnTo>
                  <a:lnTo>
                    <a:pt x="235744" y="66675"/>
                  </a:lnTo>
                  <a:lnTo>
                    <a:pt x="176213" y="47625"/>
                  </a:lnTo>
                  <a:lnTo>
                    <a:pt x="126207" y="30957"/>
                  </a:lnTo>
                  <a:lnTo>
                    <a:pt x="64294" y="16669"/>
                  </a:lnTo>
                  <a:lnTo>
                    <a:pt x="45244" y="9525"/>
                  </a:lnTo>
                  <a:lnTo>
                    <a:pt x="21432" y="0"/>
                  </a:lnTo>
                  <a:lnTo>
                    <a:pt x="2382" y="4763"/>
                  </a:lnTo>
                  <a:lnTo>
                    <a:pt x="0" y="19050"/>
                  </a:lnTo>
                  <a:lnTo>
                    <a:pt x="4763" y="45244"/>
                  </a:lnTo>
                  <a:lnTo>
                    <a:pt x="14288" y="64294"/>
                  </a:lnTo>
                  <a:lnTo>
                    <a:pt x="28575" y="76200"/>
                  </a:lnTo>
                  <a:lnTo>
                    <a:pt x="69057" y="114300"/>
                  </a:lnTo>
                  <a:lnTo>
                    <a:pt x="104775" y="159544"/>
                  </a:lnTo>
                  <a:lnTo>
                    <a:pt x="138113" y="209550"/>
                  </a:lnTo>
                  <a:lnTo>
                    <a:pt x="161925" y="259557"/>
                  </a:lnTo>
                  <a:lnTo>
                    <a:pt x="190500" y="338138"/>
                  </a:lnTo>
                  <a:lnTo>
                    <a:pt x="216694" y="450057"/>
                  </a:lnTo>
                  <a:lnTo>
                    <a:pt x="247650" y="590550"/>
                  </a:lnTo>
                  <a:lnTo>
                    <a:pt x="266700" y="697707"/>
                  </a:lnTo>
                  <a:lnTo>
                    <a:pt x="278607" y="792957"/>
                  </a:lnTo>
                  <a:lnTo>
                    <a:pt x="283369" y="883444"/>
                  </a:lnTo>
                  <a:lnTo>
                    <a:pt x="283369" y="1014413"/>
                  </a:lnTo>
                  <a:cubicBezTo>
                    <a:pt x="284163" y="1037432"/>
                    <a:pt x="284956" y="1060450"/>
                    <a:pt x="285750" y="1083469"/>
                  </a:cubicBezTo>
                  <a:lnTo>
                    <a:pt x="290513" y="1166813"/>
                  </a:lnTo>
                  <a:lnTo>
                    <a:pt x="304800" y="1281113"/>
                  </a:lnTo>
                  <a:lnTo>
                    <a:pt x="319088" y="1359694"/>
                  </a:lnTo>
                  <a:lnTo>
                    <a:pt x="333375" y="1390650"/>
                  </a:lnTo>
                  <a:lnTo>
                    <a:pt x="354807" y="1421607"/>
                  </a:lnTo>
                  <a:lnTo>
                    <a:pt x="371475" y="1443038"/>
                  </a:lnTo>
                  <a:lnTo>
                    <a:pt x="395288" y="1462088"/>
                  </a:lnTo>
                  <a:lnTo>
                    <a:pt x="421482" y="1471613"/>
                  </a:lnTo>
                  <a:lnTo>
                    <a:pt x="452438" y="1464469"/>
                  </a:lnTo>
                  <a:lnTo>
                    <a:pt x="476250" y="1440657"/>
                  </a:lnTo>
                  <a:lnTo>
                    <a:pt x="492919" y="1414463"/>
                  </a:lnTo>
                  <a:lnTo>
                    <a:pt x="509588" y="1371600"/>
                  </a:lnTo>
                  <a:lnTo>
                    <a:pt x="526257" y="1302544"/>
                  </a:lnTo>
                  <a:lnTo>
                    <a:pt x="533400" y="1266825"/>
                  </a:lnTo>
                  <a:lnTo>
                    <a:pt x="533400" y="1128713"/>
                  </a:lnTo>
                  <a:lnTo>
                    <a:pt x="481013" y="735807"/>
                  </a:lnTo>
                  <a:lnTo>
                    <a:pt x="426244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0" name="フリーフォーム 119">
              <a:extLst>
                <a:ext uri="{FF2B5EF4-FFF2-40B4-BE49-F238E27FC236}">
                  <a16:creationId xmlns:a16="http://schemas.microsoft.com/office/drawing/2014/main" id="{116E194D-2DF9-E947-8E50-1EE6E2065FBB}"/>
                </a:ext>
              </a:extLst>
            </p:cNvPr>
            <p:cNvSpPr/>
            <p:nvPr/>
          </p:nvSpPr>
          <p:spPr>
            <a:xfrm>
              <a:off x="2781300" y="2687638"/>
              <a:ext cx="1817688" cy="1371600"/>
            </a:xfrm>
            <a:custGeom>
              <a:avLst/>
              <a:gdLst>
                <a:gd name="connsiteX0" fmla="*/ 528638 w 1816894"/>
                <a:gd name="connsiteY0" fmla="*/ 378619 h 1371600"/>
                <a:gd name="connsiteX1" fmla="*/ 83344 w 1816894"/>
                <a:gd name="connsiteY1" fmla="*/ 461963 h 1371600"/>
                <a:gd name="connsiteX2" fmla="*/ 0 w 1816894"/>
                <a:gd name="connsiteY2" fmla="*/ 328613 h 1371600"/>
                <a:gd name="connsiteX3" fmla="*/ 142875 w 1816894"/>
                <a:gd name="connsiteY3" fmla="*/ 300038 h 1371600"/>
                <a:gd name="connsiteX4" fmla="*/ 340519 w 1816894"/>
                <a:gd name="connsiteY4" fmla="*/ 259557 h 1371600"/>
                <a:gd name="connsiteX5" fmla="*/ 766763 w 1816894"/>
                <a:gd name="connsiteY5" fmla="*/ 178594 h 1371600"/>
                <a:gd name="connsiteX6" fmla="*/ 931069 w 1816894"/>
                <a:gd name="connsiteY6" fmla="*/ 121444 h 1371600"/>
                <a:gd name="connsiteX7" fmla="*/ 1104900 w 1816894"/>
                <a:gd name="connsiteY7" fmla="*/ 97632 h 1371600"/>
                <a:gd name="connsiteX8" fmla="*/ 1200150 w 1816894"/>
                <a:gd name="connsiteY8" fmla="*/ 78582 h 1371600"/>
                <a:gd name="connsiteX9" fmla="*/ 1273969 w 1816894"/>
                <a:gd name="connsiteY9" fmla="*/ 61913 h 1371600"/>
                <a:gd name="connsiteX10" fmla="*/ 1364456 w 1816894"/>
                <a:gd name="connsiteY10" fmla="*/ 35719 h 1371600"/>
                <a:gd name="connsiteX11" fmla="*/ 1414463 w 1816894"/>
                <a:gd name="connsiteY11" fmla="*/ 19050 h 1371600"/>
                <a:gd name="connsiteX12" fmla="*/ 1454944 w 1816894"/>
                <a:gd name="connsiteY12" fmla="*/ 4763 h 1371600"/>
                <a:gd name="connsiteX13" fmla="*/ 1471613 w 1816894"/>
                <a:gd name="connsiteY13" fmla="*/ 0 h 1371600"/>
                <a:gd name="connsiteX14" fmla="*/ 1490663 w 1816894"/>
                <a:gd name="connsiteY14" fmla="*/ 0 h 1371600"/>
                <a:gd name="connsiteX15" fmla="*/ 1500188 w 1816894"/>
                <a:gd name="connsiteY15" fmla="*/ 0 h 1371600"/>
                <a:gd name="connsiteX16" fmla="*/ 1521619 w 1816894"/>
                <a:gd name="connsiteY16" fmla="*/ 2382 h 1371600"/>
                <a:gd name="connsiteX17" fmla="*/ 1535906 w 1816894"/>
                <a:gd name="connsiteY17" fmla="*/ 9525 h 1371600"/>
                <a:gd name="connsiteX18" fmla="*/ 1564481 w 1816894"/>
                <a:gd name="connsiteY18" fmla="*/ 23813 h 1371600"/>
                <a:gd name="connsiteX19" fmla="*/ 1597819 w 1816894"/>
                <a:gd name="connsiteY19" fmla="*/ 42863 h 1371600"/>
                <a:gd name="connsiteX20" fmla="*/ 1624013 w 1816894"/>
                <a:gd name="connsiteY20" fmla="*/ 54769 h 1371600"/>
                <a:gd name="connsiteX21" fmla="*/ 1659731 w 1816894"/>
                <a:gd name="connsiteY21" fmla="*/ 73819 h 1371600"/>
                <a:gd name="connsiteX22" fmla="*/ 1712119 w 1816894"/>
                <a:gd name="connsiteY22" fmla="*/ 102394 h 1371600"/>
                <a:gd name="connsiteX23" fmla="*/ 1759744 w 1816894"/>
                <a:gd name="connsiteY23" fmla="*/ 130969 h 1371600"/>
                <a:gd name="connsiteX24" fmla="*/ 1783556 w 1816894"/>
                <a:gd name="connsiteY24" fmla="*/ 150019 h 1371600"/>
                <a:gd name="connsiteX25" fmla="*/ 1797844 w 1816894"/>
                <a:gd name="connsiteY25" fmla="*/ 164307 h 1371600"/>
                <a:gd name="connsiteX26" fmla="*/ 1804988 w 1816894"/>
                <a:gd name="connsiteY26" fmla="*/ 173832 h 1371600"/>
                <a:gd name="connsiteX27" fmla="*/ 1812131 w 1816894"/>
                <a:gd name="connsiteY27" fmla="*/ 185738 h 1371600"/>
                <a:gd name="connsiteX28" fmla="*/ 1814513 w 1816894"/>
                <a:gd name="connsiteY28" fmla="*/ 192882 h 1371600"/>
                <a:gd name="connsiteX29" fmla="*/ 1816894 w 1816894"/>
                <a:gd name="connsiteY29" fmla="*/ 204788 h 1371600"/>
                <a:gd name="connsiteX30" fmla="*/ 1812131 w 1816894"/>
                <a:gd name="connsiteY30" fmla="*/ 226219 h 1371600"/>
                <a:gd name="connsiteX31" fmla="*/ 1797844 w 1816894"/>
                <a:gd name="connsiteY31" fmla="*/ 330994 h 1371600"/>
                <a:gd name="connsiteX32" fmla="*/ 1781175 w 1816894"/>
                <a:gd name="connsiteY32" fmla="*/ 411957 h 1371600"/>
                <a:gd name="connsiteX33" fmla="*/ 1759744 w 1816894"/>
                <a:gd name="connsiteY33" fmla="*/ 557213 h 1371600"/>
                <a:gd name="connsiteX34" fmla="*/ 1726406 w 1816894"/>
                <a:gd name="connsiteY34" fmla="*/ 719138 h 1371600"/>
                <a:gd name="connsiteX35" fmla="*/ 1690688 w 1816894"/>
                <a:gd name="connsiteY35" fmla="*/ 890588 h 1371600"/>
                <a:gd name="connsiteX36" fmla="*/ 1664494 w 1816894"/>
                <a:gd name="connsiteY36" fmla="*/ 1038225 h 1371600"/>
                <a:gd name="connsiteX37" fmla="*/ 1652588 w 1816894"/>
                <a:gd name="connsiteY37" fmla="*/ 1126332 h 1371600"/>
                <a:gd name="connsiteX38" fmla="*/ 1643063 w 1816894"/>
                <a:gd name="connsiteY38" fmla="*/ 1204913 h 1371600"/>
                <a:gd name="connsiteX39" fmla="*/ 1628775 w 1816894"/>
                <a:gd name="connsiteY39" fmla="*/ 1266825 h 1371600"/>
                <a:gd name="connsiteX40" fmla="*/ 1609725 w 1816894"/>
                <a:gd name="connsiteY40" fmla="*/ 1312069 h 1371600"/>
                <a:gd name="connsiteX41" fmla="*/ 1593056 w 1816894"/>
                <a:gd name="connsiteY41" fmla="*/ 1340644 h 1371600"/>
                <a:gd name="connsiteX42" fmla="*/ 1574006 w 1816894"/>
                <a:gd name="connsiteY42" fmla="*/ 1362075 h 1371600"/>
                <a:gd name="connsiteX43" fmla="*/ 1547813 w 1816894"/>
                <a:gd name="connsiteY43" fmla="*/ 1371600 h 1371600"/>
                <a:gd name="connsiteX44" fmla="*/ 1512094 w 1816894"/>
                <a:gd name="connsiteY44" fmla="*/ 1371600 h 1371600"/>
                <a:gd name="connsiteX45" fmla="*/ 1481138 w 1816894"/>
                <a:gd name="connsiteY45" fmla="*/ 1364457 h 1371600"/>
                <a:gd name="connsiteX46" fmla="*/ 1462088 w 1816894"/>
                <a:gd name="connsiteY46" fmla="*/ 1352550 h 1371600"/>
                <a:gd name="connsiteX47" fmla="*/ 1435894 w 1816894"/>
                <a:gd name="connsiteY47" fmla="*/ 1333500 h 1371600"/>
                <a:gd name="connsiteX48" fmla="*/ 1419225 w 1816894"/>
                <a:gd name="connsiteY48" fmla="*/ 1316832 h 1371600"/>
                <a:gd name="connsiteX49" fmla="*/ 1407319 w 1816894"/>
                <a:gd name="connsiteY49" fmla="*/ 1300163 h 1371600"/>
                <a:gd name="connsiteX50" fmla="*/ 1435894 w 1816894"/>
                <a:gd name="connsiteY50" fmla="*/ 1047750 h 1371600"/>
                <a:gd name="connsiteX51" fmla="*/ 1473994 w 1816894"/>
                <a:gd name="connsiteY51" fmla="*/ 695325 h 1371600"/>
                <a:gd name="connsiteX52" fmla="*/ 1493044 w 1816894"/>
                <a:gd name="connsiteY52" fmla="*/ 585788 h 1371600"/>
                <a:gd name="connsiteX53" fmla="*/ 1502569 w 1816894"/>
                <a:gd name="connsiteY53" fmla="*/ 488157 h 1371600"/>
                <a:gd name="connsiteX54" fmla="*/ 1512094 w 1816894"/>
                <a:gd name="connsiteY54" fmla="*/ 402432 h 1371600"/>
                <a:gd name="connsiteX55" fmla="*/ 1514475 w 1816894"/>
                <a:gd name="connsiteY55" fmla="*/ 333375 h 1371600"/>
                <a:gd name="connsiteX56" fmla="*/ 1516856 w 1816894"/>
                <a:gd name="connsiteY56" fmla="*/ 280988 h 1371600"/>
                <a:gd name="connsiteX57" fmla="*/ 1509713 w 1816894"/>
                <a:gd name="connsiteY57" fmla="*/ 247650 h 1371600"/>
                <a:gd name="connsiteX58" fmla="*/ 1493044 w 1816894"/>
                <a:gd name="connsiteY58" fmla="*/ 230982 h 1371600"/>
                <a:gd name="connsiteX59" fmla="*/ 1459706 w 1816894"/>
                <a:gd name="connsiteY59" fmla="*/ 221457 h 1371600"/>
                <a:gd name="connsiteX60" fmla="*/ 1431131 w 1816894"/>
                <a:gd name="connsiteY60" fmla="*/ 223838 h 1371600"/>
                <a:gd name="connsiteX61" fmla="*/ 1338263 w 1816894"/>
                <a:gd name="connsiteY61" fmla="*/ 238125 h 1371600"/>
                <a:gd name="connsiteX62" fmla="*/ 1073944 w 1816894"/>
                <a:gd name="connsiteY62" fmla="*/ 278607 h 1371600"/>
                <a:gd name="connsiteX63" fmla="*/ 921544 w 1816894"/>
                <a:gd name="connsiteY63" fmla="*/ 302419 h 1371600"/>
                <a:gd name="connsiteX64" fmla="*/ 757238 w 1816894"/>
                <a:gd name="connsiteY64" fmla="*/ 338138 h 1371600"/>
                <a:gd name="connsiteX65" fmla="*/ 528638 w 1816894"/>
                <a:gd name="connsiteY65" fmla="*/ 378619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816894" h="1371600">
                  <a:moveTo>
                    <a:pt x="528638" y="378619"/>
                  </a:moveTo>
                  <a:lnTo>
                    <a:pt x="83344" y="461963"/>
                  </a:lnTo>
                  <a:lnTo>
                    <a:pt x="0" y="328613"/>
                  </a:lnTo>
                  <a:lnTo>
                    <a:pt x="142875" y="300038"/>
                  </a:lnTo>
                  <a:lnTo>
                    <a:pt x="340519" y="259557"/>
                  </a:lnTo>
                  <a:lnTo>
                    <a:pt x="766763" y="178594"/>
                  </a:lnTo>
                  <a:lnTo>
                    <a:pt x="931069" y="121444"/>
                  </a:lnTo>
                  <a:lnTo>
                    <a:pt x="1104900" y="97632"/>
                  </a:lnTo>
                  <a:lnTo>
                    <a:pt x="1200150" y="78582"/>
                  </a:lnTo>
                  <a:lnTo>
                    <a:pt x="1273969" y="61913"/>
                  </a:lnTo>
                  <a:lnTo>
                    <a:pt x="1364456" y="35719"/>
                  </a:lnTo>
                  <a:lnTo>
                    <a:pt x="1414463" y="19050"/>
                  </a:lnTo>
                  <a:lnTo>
                    <a:pt x="1454944" y="4763"/>
                  </a:lnTo>
                  <a:lnTo>
                    <a:pt x="1471613" y="0"/>
                  </a:lnTo>
                  <a:lnTo>
                    <a:pt x="1490663" y="0"/>
                  </a:lnTo>
                  <a:lnTo>
                    <a:pt x="1500188" y="0"/>
                  </a:lnTo>
                  <a:lnTo>
                    <a:pt x="1521619" y="2382"/>
                  </a:lnTo>
                  <a:lnTo>
                    <a:pt x="1535906" y="9525"/>
                  </a:lnTo>
                  <a:lnTo>
                    <a:pt x="1564481" y="23813"/>
                  </a:lnTo>
                  <a:lnTo>
                    <a:pt x="1597819" y="42863"/>
                  </a:lnTo>
                  <a:lnTo>
                    <a:pt x="1624013" y="54769"/>
                  </a:lnTo>
                  <a:lnTo>
                    <a:pt x="1659731" y="73819"/>
                  </a:lnTo>
                  <a:lnTo>
                    <a:pt x="1712119" y="102394"/>
                  </a:lnTo>
                  <a:lnTo>
                    <a:pt x="1759744" y="130969"/>
                  </a:lnTo>
                  <a:lnTo>
                    <a:pt x="1783556" y="150019"/>
                  </a:lnTo>
                  <a:lnTo>
                    <a:pt x="1797844" y="164307"/>
                  </a:lnTo>
                  <a:lnTo>
                    <a:pt x="1804988" y="173832"/>
                  </a:lnTo>
                  <a:lnTo>
                    <a:pt x="1812131" y="185738"/>
                  </a:lnTo>
                  <a:lnTo>
                    <a:pt x="1814513" y="192882"/>
                  </a:lnTo>
                  <a:lnTo>
                    <a:pt x="1816894" y="204788"/>
                  </a:lnTo>
                  <a:lnTo>
                    <a:pt x="1812131" y="226219"/>
                  </a:lnTo>
                  <a:lnTo>
                    <a:pt x="1797844" y="330994"/>
                  </a:lnTo>
                  <a:lnTo>
                    <a:pt x="1781175" y="411957"/>
                  </a:lnTo>
                  <a:lnTo>
                    <a:pt x="1759744" y="557213"/>
                  </a:lnTo>
                  <a:lnTo>
                    <a:pt x="1726406" y="719138"/>
                  </a:lnTo>
                  <a:lnTo>
                    <a:pt x="1690688" y="890588"/>
                  </a:lnTo>
                  <a:lnTo>
                    <a:pt x="1664494" y="1038225"/>
                  </a:lnTo>
                  <a:lnTo>
                    <a:pt x="1652588" y="1126332"/>
                  </a:lnTo>
                  <a:lnTo>
                    <a:pt x="1643063" y="1204913"/>
                  </a:lnTo>
                  <a:lnTo>
                    <a:pt x="1628775" y="1266825"/>
                  </a:lnTo>
                  <a:lnTo>
                    <a:pt x="1609725" y="1312069"/>
                  </a:lnTo>
                  <a:lnTo>
                    <a:pt x="1593056" y="1340644"/>
                  </a:lnTo>
                  <a:lnTo>
                    <a:pt x="1574006" y="1362075"/>
                  </a:lnTo>
                  <a:lnTo>
                    <a:pt x="1547813" y="1371600"/>
                  </a:lnTo>
                  <a:lnTo>
                    <a:pt x="1512094" y="1371600"/>
                  </a:lnTo>
                  <a:lnTo>
                    <a:pt x="1481138" y="1364457"/>
                  </a:lnTo>
                  <a:lnTo>
                    <a:pt x="1462088" y="1352550"/>
                  </a:lnTo>
                  <a:lnTo>
                    <a:pt x="1435894" y="1333500"/>
                  </a:lnTo>
                  <a:lnTo>
                    <a:pt x="1419225" y="1316832"/>
                  </a:lnTo>
                  <a:lnTo>
                    <a:pt x="1407319" y="1300163"/>
                  </a:lnTo>
                  <a:lnTo>
                    <a:pt x="1435894" y="1047750"/>
                  </a:lnTo>
                  <a:lnTo>
                    <a:pt x="1473994" y="695325"/>
                  </a:lnTo>
                  <a:lnTo>
                    <a:pt x="1493044" y="585788"/>
                  </a:lnTo>
                  <a:lnTo>
                    <a:pt x="1502569" y="488157"/>
                  </a:lnTo>
                  <a:lnTo>
                    <a:pt x="1512094" y="402432"/>
                  </a:lnTo>
                  <a:cubicBezTo>
                    <a:pt x="1512888" y="379413"/>
                    <a:pt x="1513681" y="356394"/>
                    <a:pt x="1514475" y="333375"/>
                  </a:cubicBezTo>
                  <a:lnTo>
                    <a:pt x="1516856" y="280988"/>
                  </a:lnTo>
                  <a:lnTo>
                    <a:pt x="1509713" y="247650"/>
                  </a:lnTo>
                  <a:lnTo>
                    <a:pt x="1493044" y="230982"/>
                  </a:lnTo>
                  <a:lnTo>
                    <a:pt x="1459706" y="221457"/>
                  </a:lnTo>
                  <a:lnTo>
                    <a:pt x="1431131" y="223838"/>
                  </a:lnTo>
                  <a:lnTo>
                    <a:pt x="1338263" y="238125"/>
                  </a:lnTo>
                  <a:lnTo>
                    <a:pt x="1073944" y="278607"/>
                  </a:lnTo>
                  <a:lnTo>
                    <a:pt x="921544" y="302419"/>
                  </a:lnTo>
                  <a:lnTo>
                    <a:pt x="757238" y="338138"/>
                  </a:lnTo>
                  <a:lnTo>
                    <a:pt x="528638" y="378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1" name="フリーフォーム 120">
              <a:extLst>
                <a:ext uri="{FF2B5EF4-FFF2-40B4-BE49-F238E27FC236}">
                  <a16:creationId xmlns:a16="http://schemas.microsoft.com/office/drawing/2014/main" id="{F084F851-6B62-0F43-B2EE-917CE691D094}"/>
                </a:ext>
              </a:extLst>
            </p:cNvPr>
            <p:cNvSpPr/>
            <p:nvPr/>
          </p:nvSpPr>
          <p:spPr>
            <a:xfrm>
              <a:off x="2922588" y="3243263"/>
              <a:ext cx="1406525" cy="415925"/>
            </a:xfrm>
            <a:custGeom>
              <a:avLst/>
              <a:gdLst>
                <a:gd name="connsiteX0" fmla="*/ 288131 w 1407319"/>
                <a:gd name="connsiteY0" fmla="*/ 204787 h 416718"/>
                <a:gd name="connsiteX1" fmla="*/ 621506 w 1407319"/>
                <a:gd name="connsiteY1" fmla="*/ 138112 h 416718"/>
                <a:gd name="connsiteX2" fmla="*/ 797719 w 1407319"/>
                <a:gd name="connsiteY2" fmla="*/ 102393 h 416718"/>
                <a:gd name="connsiteX3" fmla="*/ 1126331 w 1407319"/>
                <a:gd name="connsiteY3" fmla="*/ 47625 h 416718"/>
                <a:gd name="connsiteX4" fmla="*/ 1407319 w 1407319"/>
                <a:gd name="connsiteY4" fmla="*/ 0 h 416718"/>
                <a:gd name="connsiteX5" fmla="*/ 1381125 w 1407319"/>
                <a:gd name="connsiteY5" fmla="*/ 152400 h 416718"/>
                <a:gd name="connsiteX6" fmla="*/ 1240631 w 1407319"/>
                <a:gd name="connsiteY6" fmla="*/ 180975 h 416718"/>
                <a:gd name="connsiteX7" fmla="*/ 1007269 w 1407319"/>
                <a:gd name="connsiteY7" fmla="*/ 221456 h 416718"/>
                <a:gd name="connsiteX8" fmla="*/ 790575 w 1407319"/>
                <a:gd name="connsiteY8" fmla="*/ 259556 h 416718"/>
                <a:gd name="connsiteX9" fmla="*/ 464344 w 1407319"/>
                <a:gd name="connsiteY9" fmla="*/ 326231 h 416718"/>
                <a:gd name="connsiteX10" fmla="*/ 107156 w 1407319"/>
                <a:gd name="connsiteY10" fmla="*/ 400050 h 416718"/>
                <a:gd name="connsiteX11" fmla="*/ 16669 w 1407319"/>
                <a:gd name="connsiteY11" fmla="*/ 416718 h 416718"/>
                <a:gd name="connsiteX12" fmla="*/ 0 w 1407319"/>
                <a:gd name="connsiteY12" fmla="*/ 259556 h 416718"/>
                <a:gd name="connsiteX13" fmla="*/ 288131 w 1407319"/>
                <a:gd name="connsiteY13" fmla="*/ 204787 h 41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7319" h="416718">
                  <a:moveTo>
                    <a:pt x="288131" y="204787"/>
                  </a:moveTo>
                  <a:lnTo>
                    <a:pt x="621506" y="138112"/>
                  </a:lnTo>
                  <a:lnTo>
                    <a:pt x="797719" y="102393"/>
                  </a:lnTo>
                  <a:lnTo>
                    <a:pt x="1126331" y="47625"/>
                  </a:lnTo>
                  <a:lnTo>
                    <a:pt x="1407319" y="0"/>
                  </a:lnTo>
                  <a:lnTo>
                    <a:pt x="1381125" y="152400"/>
                  </a:lnTo>
                  <a:lnTo>
                    <a:pt x="1240631" y="180975"/>
                  </a:lnTo>
                  <a:lnTo>
                    <a:pt x="1007269" y="221456"/>
                  </a:lnTo>
                  <a:lnTo>
                    <a:pt x="790575" y="259556"/>
                  </a:lnTo>
                  <a:lnTo>
                    <a:pt x="464344" y="326231"/>
                  </a:lnTo>
                  <a:lnTo>
                    <a:pt x="107156" y="400050"/>
                  </a:lnTo>
                  <a:lnTo>
                    <a:pt x="16669" y="416718"/>
                  </a:lnTo>
                  <a:lnTo>
                    <a:pt x="0" y="259556"/>
                  </a:lnTo>
                  <a:lnTo>
                    <a:pt x="288131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2" name="フリーフォーム 121">
              <a:extLst>
                <a:ext uri="{FF2B5EF4-FFF2-40B4-BE49-F238E27FC236}">
                  <a16:creationId xmlns:a16="http://schemas.microsoft.com/office/drawing/2014/main" id="{839DAE3B-1142-9043-BB6F-AA5E9F9E5EA5}"/>
                </a:ext>
              </a:extLst>
            </p:cNvPr>
            <p:cNvSpPr/>
            <p:nvPr/>
          </p:nvSpPr>
          <p:spPr>
            <a:xfrm>
              <a:off x="2989263" y="3800475"/>
              <a:ext cx="1285875" cy="395288"/>
            </a:xfrm>
            <a:custGeom>
              <a:avLst/>
              <a:gdLst>
                <a:gd name="connsiteX0" fmla="*/ 276225 w 1285875"/>
                <a:gd name="connsiteY0" fmla="*/ 178594 h 395288"/>
                <a:gd name="connsiteX1" fmla="*/ 554831 w 1285875"/>
                <a:gd name="connsiteY1" fmla="*/ 140494 h 395288"/>
                <a:gd name="connsiteX2" fmla="*/ 723900 w 1285875"/>
                <a:gd name="connsiteY2" fmla="*/ 78581 h 395288"/>
                <a:gd name="connsiteX3" fmla="*/ 1285875 w 1285875"/>
                <a:gd name="connsiteY3" fmla="*/ 0 h 395288"/>
                <a:gd name="connsiteX4" fmla="*/ 1243012 w 1285875"/>
                <a:gd name="connsiteY4" fmla="*/ 180975 h 395288"/>
                <a:gd name="connsiteX5" fmla="*/ 969169 w 1285875"/>
                <a:gd name="connsiteY5" fmla="*/ 221456 h 395288"/>
                <a:gd name="connsiteX6" fmla="*/ 723900 w 1285875"/>
                <a:gd name="connsiteY6" fmla="*/ 259556 h 395288"/>
                <a:gd name="connsiteX7" fmla="*/ 554831 w 1285875"/>
                <a:gd name="connsiteY7" fmla="*/ 295275 h 395288"/>
                <a:gd name="connsiteX8" fmla="*/ 314325 w 1285875"/>
                <a:gd name="connsiteY8" fmla="*/ 338138 h 395288"/>
                <a:gd name="connsiteX9" fmla="*/ 0 w 1285875"/>
                <a:gd name="connsiteY9" fmla="*/ 395288 h 395288"/>
                <a:gd name="connsiteX10" fmla="*/ 0 w 1285875"/>
                <a:gd name="connsiteY10" fmla="*/ 211931 h 395288"/>
                <a:gd name="connsiteX11" fmla="*/ 276225 w 1285875"/>
                <a:gd name="connsiteY11" fmla="*/ 178594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5875" h="395288">
                  <a:moveTo>
                    <a:pt x="276225" y="178594"/>
                  </a:moveTo>
                  <a:lnTo>
                    <a:pt x="554831" y="140494"/>
                  </a:lnTo>
                  <a:lnTo>
                    <a:pt x="723900" y="78581"/>
                  </a:lnTo>
                  <a:lnTo>
                    <a:pt x="1285875" y="0"/>
                  </a:lnTo>
                  <a:lnTo>
                    <a:pt x="1243012" y="180975"/>
                  </a:lnTo>
                  <a:lnTo>
                    <a:pt x="969169" y="221456"/>
                  </a:lnTo>
                  <a:lnTo>
                    <a:pt x="723900" y="259556"/>
                  </a:lnTo>
                  <a:lnTo>
                    <a:pt x="554831" y="295275"/>
                  </a:lnTo>
                  <a:lnTo>
                    <a:pt x="314325" y="338138"/>
                  </a:lnTo>
                  <a:lnTo>
                    <a:pt x="0" y="395288"/>
                  </a:lnTo>
                  <a:lnTo>
                    <a:pt x="0" y="211931"/>
                  </a:lnTo>
                  <a:lnTo>
                    <a:pt x="276225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3" name="フリーフォーム 122">
              <a:extLst>
                <a:ext uri="{FF2B5EF4-FFF2-40B4-BE49-F238E27FC236}">
                  <a16:creationId xmlns:a16="http://schemas.microsoft.com/office/drawing/2014/main" id="{12632A6F-0F39-3B4F-9085-D4427F58D896}"/>
                </a:ext>
              </a:extLst>
            </p:cNvPr>
            <p:cNvSpPr/>
            <p:nvPr/>
          </p:nvSpPr>
          <p:spPr>
            <a:xfrm>
              <a:off x="2427288" y="4414838"/>
              <a:ext cx="2139950" cy="600075"/>
            </a:xfrm>
            <a:custGeom>
              <a:avLst/>
              <a:gdLst>
                <a:gd name="connsiteX0" fmla="*/ 783431 w 2140744"/>
                <a:gd name="connsiteY0" fmla="*/ 266700 h 600075"/>
                <a:gd name="connsiteX1" fmla="*/ 1121569 w 2140744"/>
                <a:gd name="connsiteY1" fmla="*/ 166687 h 600075"/>
                <a:gd name="connsiteX2" fmla="*/ 1288256 w 2140744"/>
                <a:gd name="connsiteY2" fmla="*/ 135731 h 600075"/>
                <a:gd name="connsiteX3" fmla="*/ 1485900 w 2140744"/>
                <a:gd name="connsiteY3" fmla="*/ 97631 h 600075"/>
                <a:gd name="connsiteX4" fmla="*/ 1707356 w 2140744"/>
                <a:gd name="connsiteY4" fmla="*/ 42862 h 600075"/>
                <a:gd name="connsiteX5" fmla="*/ 1843087 w 2140744"/>
                <a:gd name="connsiteY5" fmla="*/ 0 h 600075"/>
                <a:gd name="connsiteX6" fmla="*/ 1874044 w 2140744"/>
                <a:gd name="connsiteY6" fmla="*/ 0 h 600075"/>
                <a:gd name="connsiteX7" fmla="*/ 1914525 w 2140744"/>
                <a:gd name="connsiteY7" fmla="*/ 2381 h 600075"/>
                <a:gd name="connsiteX8" fmla="*/ 1971675 w 2140744"/>
                <a:gd name="connsiteY8" fmla="*/ 14287 h 600075"/>
                <a:gd name="connsiteX9" fmla="*/ 2009775 w 2140744"/>
                <a:gd name="connsiteY9" fmla="*/ 28575 h 600075"/>
                <a:gd name="connsiteX10" fmla="*/ 2043112 w 2140744"/>
                <a:gd name="connsiteY10" fmla="*/ 45243 h 600075"/>
                <a:gd name="connsiteX11" fmla="*/ 2066925 w 2140744"/>
                <a:gd name="connsiteY11" fmla="*/ 59531 h 600075"/>
                <a:gd name="connsiteX12" fmla="*/ 2097881 w 2140744"/>
                <a:gd name="connsiteY12" fmla="*/ 85725 h 600075"/>
                <a:gd name="connsiteX13" fmla="*/ 2124075 w 2140744"/>
                <a:gd name="connsiteY13" fmla="*/ 111918 h 600075"/>
                <a:gd name="connsiteX14" fmla="*/ 2135981 w 2140744"/>
                <a:gd name="connsiteY14" fmla="*/ 128587 h 600075"/>
                <a:gd name="connsiteX15" fmla="*/ 2140744 w 2140744"/>
                <a:gd name="connsiteY15" fmla="*/ 147637 h 600075"/>
                <a:gd name="connsiteX16" fmla="*/ 2135981 w 2140744"/>
                <a:gd name="connsiteY16" fmla="*/ 173831 h 600075"/>
                <a:gd name="connsiteX17" fmla="*/ 2121694 w 2140744"/>
                <a:gd name="connsiteY17" fmla="*/ 190500 h 600075"/>
                <a:gd name="connsiteX18" fmla="*/ 2081212 w 2140744"/>
                <a:gd name="connsiteY18" fmla="*/ 211931 h 600075"/>
                <a:gd name="connsiteX19" fmla="*/ 2050256 w 2140744"/>
                <a:gd name="connsiteY19" fmla="*/ 221456 h 600075"/>
                <a:gd name="connsiteX20" fmla="*/ 2000250 w 2140744"/>
                <a:gd name="connsiteY20" fmla="*/ 223837 h 600075"/>
                <a:gd name="connsiteX21" fmla="*/ 1843087 w 2140744"/>
                <a:gd name="connsiteY21" fmla="*/ 230981 h 600075"/>
                <a:gd name="connsiteX22" fmla="*/ 1664494 w 2140744"/>
                <a:gd name="connsiteY22" fmla="*/ 247650 h 600075"/>
                <a:gd name="connsiteX23" fmla="*/ 1507331 w 2140744"/>
                <a:gd name="connsiteY23" fmla="*/ 269081 h 600075"/>
                <a:gd name="connsiteX24" fmla="*/ 1390650 w 2140744"/>
                <a:gd name="connsiteY24" fmla="*/ 290512 h 600075"/>
                <a:gd name="connsiteX25" fmla="*/ 1283494 w 2140744"/>
                <a:gd name="connsiteY25" fmla="*/ 316706 h 600075"/>
                <a:gd name="connsiteX26" fmla="*/ 1073944 w 2140744"/>
                <a:gd name="connsiteY26" fmla="*/ 359568 h 600075"/>
                <a:gd name="connsiteX27" fmla="*/ 847725 w 2140744"/>
                <a:gd name="connsiteY27" fmla="*/ 433387 h 600075"/>
                <a:gd name="connsiteX28" fmla="*/ 640556 w 2140744"/>
                <a:gd name="connsiteY28" fmla="*/ 511968 h 600075"/>
                <a:gd name="connsiteX29" fmla="*/ 523875 w 2140744"/>
                <a:gd name="connsiteY29" fmla="*/ 557212 h 600075"/>
                <a:gd name="connsiteX30" fmla="*/ 442912 w 2140744"/>
                <a:gd name="connsiteY30" fmla="*/ 585787 h 600075"/>
                <a:gd name="connsiteX31" fmla="*/ 397669 w 2140744"/>
                <a:gd name="connsiteY31" fmla="*/ 597693 h 600075"/>
                <a:gd name="connsiteX32" fmla="*/ 376237 w 2140744"/>
                <a:gd name="connsiteY32" fmla="*/ 600075 h 600075"/>
                <a:gd name="connsiteX33" fmla="*/ 338137 w 2140744"/>
                <a:gd name="connsiteY33" fmla="*/ 600075 h 600075"/>
                <a:gd name="connsiteX34" fmla="*/ 311944 w 2140744"/>
                <a:gd name="connsiteY34" fmla="*/ 595312 h 600075"/>
                <a:gd name="connsiteX35" fmla="*/ 266700 w 2140744"/>
                <a:gd name="connsiteY35" fmla="*/ 585787 h 600075"/>
                <a:gd name="connsiteX36" fmla="*/ 190500 w 2140744"/>
                <a:gd name="connsiteY36" fmla="*/ 557212 h 600075"/>
                <a:gd name="connsiteX37" fmla="*/ 121444 w 2140744"/>
                <a:gd name="connsiteY37" fmla="*/ 519112 h 600075"/>
                <a:gd name="connsiteX38" fmla="*/ 88106 w 2140744"/>
                <a:gd name="connsiteY38" fmla="*/ 497681 h 600075"/>
                <a:gd name="connsiteX39" fmla="*/ 52387 w 2140744"/>
                <a:gd name="connsiteY39" fmla="*/ 466725 h 600075"/>
                <a:gd name="connsiteX40" fmla="*/ 26194 w 2140744"/>
                <a:gd name="connsiteY40" fmla="*/ 440531 h 600075"/>
                <a:gd name="connsiteX41" fmla="*/ 14287 w 2140744"/>
                <a:gd name="connsiteY41" fmla="*/ 423862 h 600075"/>
                <a:gd name="connsiteX42" fmla="*/ 7144 w 2140744"/>
                <a:gd name="connsiteY42" fmla="*/ 411956 h 600075"/>
                <a:gd name="connsiteX43" fmla="*/ 0 w 2140744"/>
                <a:gd name="connsiteY43" fmla="*/ 390525 h 600075"/>
                <a:gd name="connsiteX44" fmla="*/ 4762 w 2140744"/>
                <a:gd name="connsiteY44" fmla="*/ 378618 h 600075"/>
                <a:gd name="connsiteX45" fmla="*/ 23812 w 2140744"/>
                <a:gd name="connsiteY45" fmla="*/ 373856 h 600075"/>
                <a:gd name="connsiteX46" fmla="*/ 47625 w 2140744"/>
                <a:gd name="connsiteY46" fmla="*/ 373856 h 600075"/>
                <a:gd name="connsiteX47" fmla="*/ 71437 w 2140744"/>
                <a:gd name="connsiteY47" fmla="*/ 376237 h 600075"/>
                <a:gd name="connsiteX48" fmla="*/ 107156 w 2140744"/>
                <a:gd name="connsiteY48" fmla="*/ 381000 h 600075"/>
                <a:gd name="connsiteX49" fmla="*/ 140494 w 2140744"/>
                <a:gd name="connsiteY49" fmla="*/ 390525 h 600075"/>
                <a:gd name="connsiteX50" fmla="*/ 197644 w 2140744"/>
                <a:gd name="connsiteY50" fmla="*/ 395287 h 600075"/>
                <a:gd name="connsiteX51" fmla="*/ 269081 w 2140744"/>
                <a:gd name="connsiteY51" fmla="*/ 395287 h 600075"/>
                <a:gd name="connsiteX52" fmla="*/ 350044 w 2140744"/>
                <a:gd name="connsiteY52" fmla="*/ 385762 h 600075"/>
                <a:gd name="connsiteX53" fmla="*/ 466725 w 2140744"/>
                <a:gd name="connsiteY53" fmla="*/ 359568 h 600075"/>
                <a:gd name="connsiteX54" fmla="*/ 783431 w 2140744"/>
                <a:gd name="connsiteY54" fmla="*/ 266700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40744" h="600075">
                  <a:moveTo>
                    <a:pt x="783431" y="266700"/>
                  </a:moveTo>
                  <a:lnTo>
                    <a:pt x="1121569" y="166687"/>
                  </a:lnTo>
                  <a:lnTo>
                    <a:pt x="1288256" y="135731"/>
                  </a:lnTo>
                  <a:lnTo>
                    <a:pt x="1485900" y="97631"/>
                  </a:lnTo>
                  <a:lnTo>
                    <a:pt x="1707356" y="42862"/>
                  </a:lnTo>
                  <a:lnTo>
                    <a:pt x="1843087" y="0"/>
                  </a:lnTo>
                  <a:lnTo>
                    <a:pt x="1874044" y="0"/>
                  </a:lnTo>
                  <a:lnTo>
                    <a:pt x="1914525" y="2381"/>
                  </a:lnTo>
                  <a:lnTo>
                    <a:pt x="1971675" y="14287"/>
                  </a:lnTo>
                  <a:lnTo>
                    <a:pt x="2009775" y="28575"/>
                  </a:lnTo>
                  <a:lnTo>
                    <a:pt x="2043112" y="45243"/>
                  </a:lnTo>
                  <a:lnTo>
                    <a:pt x="2066925" y="59531"/>
                  </a:lnTo>
                  <a:lnTo>
                    <a:pt x="2097881" y="85725"/>
                  </a:lnTo>
                  <a:lnTo>
                    <a:pt x="2124075" y="111918"/>
                  </a:lnTo>
                  <a:lnTo>
                    <a:pt x="2135981" y="128587"/>
                  </a:lnTo>
                  <a:lnTo>
                    <a:pt x="2140744" y="147637"/>
                  </a:lnTo>
                  <a:lnTo>
                    <a:pt x="2135981" y="173831"/>
                  </a:lnTo>
                  <a:lnTo>
                    <a:pt x="2121694" y="190500"/>
                  </a:lnTo>
                  <a:lnTo>
                    <a:pt x="2081212" y="211931"/>
                  </a:lnTo>
                  <a:lnTo>
                    <a:pt x="2050256" y="221456"/>
                  </a:lnTo>
                  <a:lnTo>
                    <a:pt x="2000250" y="223837"/>
                  </a:lnTo>
                  <a:lnTo>
                    <a:pt x="1843087" y="230981"/>
                  </a:lnTo>
                  <a:lnTo>
                    <a:pt x="1664494" y="247650"/>
                  </a:lnTo>
                  <a:lnTo>
                    <a:pt x="1507331" y="269081"/>
                  </a:lnTo>
                  <a:lnTo>
                    <a:pt x="1390650" y="290512"/>
                  </a:lnTo>
                  <a:lnTo>
                    <a:pt x="1283494" y="316706"/>
                  </a:lnTo>
                  <a:lnTo>
                    <a:pt x="1073944" y="359568"/>
                  </a:lnTo>
                  <a:lnTo>
                    <a:pt x="847725" y="433387"/>
                  </a:lnTo>
                  <a:lnTo>
                    <a:pt x="640556" y="511968"/>
                  </a:lnTo>
                  <a:lnTo>
                    <a:pt x="523875" y="557212"/>
                  </a:lnTo>
                  <a:lnTo>
                    <a:pt x="442912" y="585787"/>
                  </a:lnTo>
                  <a:lnTo>
                    <a:pt x="397669" y="597693"/>
                  </a:lnTo>
                  <a:lnTo>
                    <a:pt x="376237" y="600075"/>
                  </a:lnTo>
                  <a:lnTo>
                    <a:pt x="338137" y="600075"/>
                  </a:lnTo>
                  <a:lnTo>
                    <a:pt x="311944" y="595312"/>
                  </a:lnTo>
                  <a:lnTo>
                    <a:pt x="266700" y="585787"/>
                  </a:lnTo>
                  <a:lnTo>
                    <a:pt x="190500" y="557212"/>
                  </a:lnTo>
                  <a:lnTo>
                    <a:pt x="121444" y="519112"/>
                  </a:lnTo>
                  <a:lnTo>
                    <a:pt x="88106" y="497681"/>
                  </a:lnTo>
                  <a:lnTo>
                    <a:pt x="52387" y="466725"/>
                  </a:lnTo>
                  <a:lnTo>
                    <a:pt x="26194" y="440531"/>
                  </a:lnTo>
                  <a:lnTo>
                    <a:pt x="14287" y="423862"/>
                  </a:lnTo>
                  <a:lnTo>
                    <a:pt x="7144" y="411956"/>
                  </a:lnTo>
                  <a:lnTo>
                    <a:pt x="0" y="390525"/>
                  </a:lnTo>
                  <a:lnTo>
                    <a:pt x="4762" y="378618"/>
                  </a:lnTo>
                  <a:lnTo>
                    <a:pt x="23812" y="373856"/>
                  </a:lnTo>
                  <a:lnTo>
                    <a:pt x="47625" y="373856"/>
                  </a:lnTo>
                  <a:lnTo>
                    <a:pt x="71437" y="376237"/>
                  </a:lnTo>
                  <a:lnTo>
                    <a:pt x="107156" y="381000"/>
                  </a:lnTo>
                  <a:lnTo>
                    <a:pt x="140494" y="390525"/>
                  </a:lnTo>
                  <a:lnTo>
                    <a:pt x="197644" y="395287"/>
                  </a:lnTo>
                  <a:lnTo>
                    <a:pt x="269081" y="395287"/>
                  </a:lnTo>
                  <a:lnTo>
                    <a:pt x="350044" y="385762"/>
                  </a:lnTo>
                  <a:lnTo>
                    <a:pt x="466725" y="359568"/>
                  </a:lnTo>
                  <a:lnTo>
                    <a:pt x="783431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4" name="フリーフォーム 133">
              <a:extLst>
                <a:ext uri="{FF2B5EF4-FFF2-40B4-BE49-F238E27FC236}">
                  <a16:creationId xmlns:a16="http://schemas.microsoft.com/office/drawing/2014/main" id="{2FBA6595-D519-5641-8AC2-903840588237}"/>
                </a:ext>
              </a:extLst>
            </p:cNvPr>
            <p:cNvSpPr/>
            <p:nvPr/>
          </p:nvSpPr>
          <p:spPr>
            <a:xfrm rot="16200000">
              <a:off x="1370807" y="3466306"/>
              <a:ext cx="4395788" cy="473075"/>
            </a:xfrm>
            <a:custGeom>
              <a:avLst/>
              <a:gdLst>
                <a:gd name="connsiteX0" fmla="*/ 2072405 w 4395475"/>
                <a:gd name="connsiteY0" fmla="*/ 187117 h 473088"/>
                <a:gd name="connsiteX1" fmla="*/ 3488136 w 4395475"/>
                <a:gd name="connsiteY1" fmla="*/ 187117 h 473088"/>
                <a:gd name="connsiteX2" fmla="*/ 3968284 w 4395475"/>
                <a:gd name="connsiteY2" fmla="*/ 180056 h 473088"/>
                <a:gd name="connsiteX3" fmla="*/ 4042425 w 4395475"/>
                <a:gd name="connsiteY3" fmla="*/ 172995 h 473088"/>
                <a:gd name="connsiteX4" fmla="*/ 4113035 w 4395475"/>
                <a:gd name="connsiteY4" fmla="*/ 165934 h 473088"/>
                <a:gd name="connsiteX5" fmla="*/ 4158932 w 4395475"/>
                <a:gd name="connsiteY5" fmla="*/ 158873 h 473088"/>
                <a:gd name="connsiteX6" fmla="*/ 4233072 w 4395475"/>
                <a:gd name="connsiteY6" fmla="*/ 116507 h 473088"/>
                <a:gd name="connsiteX7" fmla="*/ 4271908 w 4395475"/>
                <a:gd name="connsiteY7" fmla="*/ 88263 h 473088"/>
                <a:gd name="connsiteX8" fmla="*/ 4300152 w 4395475"/>
                <a:gd name="connsiteY8" fmla="*/ 63549 h 473088"/>
                <a:gd name="connsiteX9" fmla="*/ 4324865 w 4395475"/>
                <a:gd name="connsiteY9" fmla="*/ 35305 h 473088"/>
                <a:gd name="connsiteX10" fmla="*/ 4342518 w 4395475"/>
                <a:gd name="connsiteY10" fmla="*/ 14122 h 473088"/>
                <a:gd name="connsiteX11" fmla="*/ 4360170 w 4395475"/>
                <a:gd name="connsiteY11" fmla="*/ 0 h 473088"/>
                <a:gd name="connsiteX12" fmla="*/ 4381353 w 4395475"/>
                <a:gd name="connsiteY12" fmla="*/ 0 h 473088"/>
                <a:gd name="connsiteX13" fmla="*/ 4391945 w 4395475"/>
                <a:gd name="connsiteY13" fmla="*/ 10592 h 473088"/>
                <a:gd name="connsiteX14" fmla="*/ 4395475 w 4395475"/>
                <a:gd name="connsiteY14" fmla="*/ 28244 h 473088"/>
                <a:gd name="connsiteX15" fmla="*/ 4395475 w 4395475"/>
                <a:gd name="connsiteY15" fmla="*/ 56488 h 473088"/>
                <a:gd name="connsiteX16" fmla="*/ 4388414 w 4395475"/>
                <a:gd name="connsiteY16" fmla="*/ 102385 h 473088"/>
                <a:gd name="connsiteX17" fmla="*/ 4363701 w 4395475"/>
                <a:gd name="connsiteY17" fmla="*/ 169465 h 473088"/>
                <a:gd name="connsiteX18" fmla="*/ 4314274 w 4395475"/>
                <a:gd name="connsiteY18" fmla="*/ 264788 h 473088"/>
                <a:gd name="connsiteX19" fmla="*/ 4257786 w 4395475"/>
                <a:gd name="connsiteY19" fmla="*/ 345990 h 473088"/>
                <a:gd name="connsiteX20" fmla="*/ 4215420 w 4395475"/>
                <a:gd name="connsiteY20" fmla="*/ 395417 h 473088"/>
                <a:gd name="connsiteX21" fmla="*/ 4151871 w 4395475"/>
                <a:gd name="connsiteY21" fmla="*/ 451905 h 473088"/>
                <a:gd name="connsiteX22" fmla="*/ 4134218 w 4395475"/>
                <a:gd name="connsiteY22" fmla="*/ 466027 h 473088"/>
                <a:gd name="connsiteX23" fmla="*/ 4105974 w 4395475"/>
                <a:gd name="connsiteY23" fmla="*/ 473088 h 473088"/>
                <a:gd name="connsiteX24" fmla="*/ 4056547 w 4395475"/>
                <a:gd name="connsiteY24" fmla="*/ 469557 h 473088"/>
                <a:gd name="connsiteX25" fmla="*/ 4014181 w 4395475"/>
                <a:gd name="connsiteY25" fmla="*/ 458966 h 473088"/>
                <a:gd name="connsiteX26" fmla="*/ 3978876 w 4395475"/>
                <a:gd name="connsiteY26" fmla="*/ 441313 h 473088"/>
                <a:gd name="connsiteX27" fmla="*/ 3961223 w 4395475"/>
                <a:gd name="connsiteY27" fmla="*/ 430722 h 473088"/>
                <a:gd name="connsiteX28" fmla="*/ 3876491 w 4395475"/>
                <a:gd name="connsiteY28" fmla="*/ 416600 h 473088"/>
                <a:gd name="connsiteX29" fmla="*/ 3678783 w 4395475"/>
                <a:gd name="connsiteY29" fmla="*/ 406008 h 473088"/>
                <a:gd name="connsiteX30" fmla="*/ 3071537 w 4395475"/>
                <a:gd name="connsiteY30" fmla="*/ 409539 h 473088"/>
                <a:gd name="connsiteX31" fmla="*/ 766119 w 4395475"/>
                <a:gd name="connsiteY31" fmla="*/ 406008 h 473088"/>
                <a:gd name="connsiteX32" fmla="*/ 434252 w 4395475"/>
                <a:gd name="connsiteY32" fmla="*/ 409539 h 473088"/>
                <a:gd name="connsiteX33" fmla="*/ 275379 w 4395475"/>
                <a:gd name="connsiteY33" fmla="*/ 406008 h 473088"/>
                <a:gd name="connsiteX34" fmla="*/ 236544 w 4395475"/>
                <a:gd name="connsiteY34" fmla="*/ 406008 h 473088"/>
                <a:gd name="connsiteX35" fmla="*/ 144751 w 4395475"/>
                <a:gd name="connsiteY35" fmla="*/ 384825 h 473088"/>
                <a:gd name="connsiteX36" fmla="*/ 98854 w 4395475"/>
                <a:gd name="connsiteY36" fmla="*/ 370703 h 473088"/>
                <a:gd name="connsiteX37" fmla="*/ 38836 w 4395475"/>
                <a:gd name="connsiteY37" fmla="*/ 345990 h 473088"/>
                <a:gd name="connsiteX38" fmla="*/ 14122 w 4395475"/>
                <a:gd name="connsiteY38" fmla="*/ 328337 h 473088"/>
                <a:gd name="connsiteX39" fmla="*/ 3531 w 4395475"/>
                <a:gd name="connsiteY39" fmla="*/ 314215 h 473088"/>
                <a:gd name="connsiteX40" fmla="*/ 0 w 4395475"/>
                <a:gd name="connsiteY40" fmla="*/ 303624 h 473088"/>
                <a:gd name="connsiteX41" fmla="*/ 3531 w 4395475"/>
                <a:gd name="connsiteY41" fmla="*/ 278910 h 473088"/>
                <a:gd name="connsiteX42" fmla="*/ 14122 w 4395475"/>
                <a:gd name="connsiteY42" fmla="*/ 264788 h 473088"/>
                <a:gd name="connsiteX43" fmla="*/ 45897 w 4395475"/>
                <a:gd name="connsiteY43" fmla="*/ 236544 h 473088"/>
                <a:gd name="connsiteX44" fmla="*/ 77671 w 4395475"/>
                <a:gd name="connsiteY44" fmla="*/ 218892 h 473088"/>
                <a:gd name="connsiteX45" fmla="*/ 137690 w 4395475"/>
                <a:gd name="connsiteY45" fmla="*/ 187117 h 473088"/>
                <a:gd name="connsiteX46" fmla="*/ 201239 w 4395475"/>
                <a:gd name="connsiteY46" fmla="*/ 165934 h 473088"/>
                <a:gd name="connsiteX47" fmla="*/ 289501 w 4395475"/>
                <a:gd name="connsiteY47" fmla="*/ 144751 h 473088"/>
                <a:gd name="connsiteX48" fmla="*/ 370703 w 4395475"/>
                <a:gd name="connsiteY48" fmla="*/ 137690 h 473088"/>
                <a:gd name="connsiteX49" fmla="*/ 427191 w 4395475"/>
                <a:gd name="connsiteY49" fmla="*/ 158873 h 473088"/>
                <a:gd name="connsiteX50" fmla="*/ 501332 w 4395475"/>
                <a:gd name="connsiteY50" fmla="*/ 172995 h 473088"/>
                <a:gd name="connsiteX51" fmla="*/ 642552 w 4395475"/>
                <a:gd name="connsiteY51" fmla="*/ 187117 h 473088"/>
                <a:gd name="connsiteX52" fmla="*/ 864973 w 4395475"/>
                <a:gd name="connsiteY52" fmla="*/ 187117 h 473088"/>
                <a:gd name="connsiteX53" fmla="*/ 2072405 w 4395475"/>
                <a:gd name="connsiteY53" fmla="*/ 187117 h 47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395475" h="473088">
                  <a:moveTo>
                    <a:pt x="2072405" y="187117"/>
                  </a:moveTo>
                  <a:lnTo>
                    <a:pt x="3488136" y="187117"/>
                  </a:lnTo>
                  <a:lnTo>
                    <a:pt x="3968284" y="180056"/>
                  </a:lnTo>
                  <a:lnTo>
                    <a:pt x="4042425" y="172995"/>
                  </a:lnTo>
                  <a:lnTo>
                    <a:pt x="4113035" y="165934"/>
                  </a:lnTo>
                  <a:lnTo>
                    <a:pt x="4158932" y="158873"/>
                  </a:lnTo>
                  <a:lnTo>
                    <a:pt x="4233072" y="116507"/>
                  </a:lnTo>
                  <a:lnTo>
                    <a:pt x="4271908" y="88263"/>
                  </a:lnTo>
                  <a:lnTo>
                    <a:pt x="4300152" y="63549"/>
                  </a:lnTo>
                  <a:lnTo>
                    <a:pt x="4324865" y="35305"/>
                  </a:lnTo>
                  <a:lnTo>
                    <a:pt x="4342518" y="14122"/>
                  </a:lnTo>
                  <a:lnTo>
                    <a:pt x="4360170" y="0"/>
                  </a:lnTo>
                  <a:lnTo>
                    <a:pt x="4381353" y="0"/>
                  </a:lnTo>
                  <a:lnTo>
                    <a:pt x="4391945" y="10592"/>
                  </a:lnTo>
                  <a:lnTo>
                    <a:pt x="4395475" y="28244"/>
                  </a:lnTo>
                  <a:lnTo>
                    <a:pt x="4395475" y="56488"/>
                  </a:lnTo>
                  <a:lnTo>
                    <a:pt x="4388414" y="102385"/>
                  </a:lnTo>
                  <a:lnTo>
                    <a:pt x="4363701" y="169465"/>
                  </a:lnTo>
                  <a:lnTo>
                    <a:pt x="4314274" y="264788"/>
                  </a:lnTo>
                  <a:lnTo>
                    <a:pt x="4257786" y="345990"/>
                  </a:lnTo>
                  <a:lnTo>
                    <a:pt x="4215420" y="395417"/>
                  </a:lnTo>
                  <a:lnTo>
                    <a:pt x="4151871" y="451905"/>
                  </a:lnTo>
                  <a:lnTo>
                    <a:pt x="4134218" y="466027"/>
                  </a:lnTo>
                  <a:lnTo>
                    <a:pt x="4105974" y="473088"/>
                  </a:lnTo>
                  <a:lnTo>
                    <a:pt x="4056547" y="469557"/>
                  </a:lnTo>
                  <a:lnTo>
                    <a:pt x="4014181" y="458966"/>
                  </a:lnTo>
                  <a:lnTo>
                    <a:pt x="3978876" y="441313"/>
                  </a:lnTo>
                  <a:lnTo>
                    <a:pt x="3961223" y="430722"/>
                  </a:lnTo>
                  <a:lnTo>
                    <a:pt x="3876491" y="416600"/>
                  </a:lnTo>
                  <a:lnTo>
                    <a:pt x="3678783" y="406008"/>
                  </a:lnTo>
                  <a:lnTo>
                    <a:pt x="3071537" y="409539"/>
                  </a:lnTo>
                  <a:lnTo>
                    <a:pt x="766119" y="406008"/>
                  </a:lnTo>
                  <a:lnTo>
                    <a:pt x="434252" y="409539"/>
                  </a:lnTo>
                  <a:lnTo>
                    <a:pt x="275379" y="406008"/>
                  </a:lnTo>
                  <a:lnTo>
                    <a:pt x="236544" y="406008"/>
                  </a:lnTo>
                  <a:lnTo>
                    <a:pt x="144751" y="384825"/>
                  </a:lnTo>
                  <a:lnTo>
                    <a:pt x="98854" y="370703"/>
                  </a:lnTo>
                  <a:lnTo>
                    <a:pt x="38836" y="345990"/>
                  </a:lnTo>
                  <a:lnTo>
                    <a:pt x="14122" y="328337"/>
                  </a:lnTo>
                  <a:lnTo>
                    <a:pt x="3531" y="314215"/>
                  </a:lnTo>
                  <a:lnTo>
                    <a:pt x="0" y="303624"/>
                  </a:lnTo>
                  <a:lnTo>
                    <a:pt x="3531" y="278910"/>
                  </a:lnTo>
                  <a:lnTo>
                    <a:pt x="14122" y="264788"/>
                  </a:lnTo>
                  <a:lnTo>
                    <a:pt x="45897" y="236544"/>
                  </a:lnTo>
                  <a:lnTo>
                    <a:pt x="77671" y="218892"/>
                  </a:lnTo>
                  <a:lnTo>
                    <a:pt x="137690" y="187117"/>
                  </a:lnTo>
                  <a:lnTo>
                    <a:pt x="201239" y="165934"/>
                  </a:lnTo>
                  <a:lnTo>
                    <a:pt x="289501" y="144751"/>
                  </a:lnTo>
                  <a:lnTo>
                    <a:pt x="370703" y="137690"/>
                  </a:lnTo>
                  <a:lnTo>
                    <a:pt x="427191" y="158873"/>
                  </a:lnTo>
                  <a:lnTo>
                    <a:pt x="501332" y="172995"/>
                  </a:lnTo>
                  <a:lnTo>
                    <a:pt x="642552" y="187117"/>
                  </a:lnTo>
                  <a:lnTo>
                    <a:pt x="864973" y="187117"/>
                  </a:lnTo>
                  <a:lnTo>
                    <a:pt x="2072405" y="18711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4" name="フリーフォーム 123">
              <a:extLst>
                <a:ext uri="{FF2B5EF4-FFF2-40B4-BE49-F238E27FC236}">
                  <a16:creationId xmlns:a16="http://schemas.microsoft.com/office/drawing/2014/main" id="{41C58D7C-F621-4A45-8DF1-EFA1B79B1FC6}"/>
                </a:ext>
              </a:extLst>
            </p:cNvPr>
            <p:cNvSpPr/>
            <p:nvPr/>
          </p:nvSpPr>
          <p:spPr>
            <a:xfrm>
              <a:off x="4475163" y="1560513"/>
              <a:ext cx="1387475" cy="1701800"/>
            </a:xfrm>
            <a:custGeom>
              <a:avLst/>
              <a:gdLst>
                <a:gd name="connsiteX0" fmla="*/ 878681 w 1388269"/>
                <a:gd name="connsiteY0" fmla="*/ 916781 h 1702594"/>
                <a:gd name="connsiteX1" fmla="*/ 1133475 w 1388269"/>
                <a:gd name="connsiteY1" fmla="*/ 614362 h 1702594"/>
                <a:gd name="connsiteX2" fmla="*/ 1271587 w 1388269"/>
                <a:gd name="connsiteY2" fmla="*/ 440531 h 1702594"/>
                <a:gd name="connsiteX3" fmla="*/ 1335881 w 1388269"/>
                <a:gd name="connsiteY3" fmla="*/ 357187 h 1702594"/>
                <a:gd name="connsiteX4" fmla="*/ 1354931 w 1388269"/>
                <a:gd name="connsiteY4" fmla="*/ 340519 h 1702594"/>
                <a:gd name="connsiteX5" fmla="*/ 1373981 w 1388269"/>
                <a:gd name="connsiteY5" fmla="*/ 314325 h 1702594"/>
                <a:gd name="connsiteX6" fmla="*/ 1385887 w 1388269"/>
                <a:gd name="connsiteY6" fmla="*/ 290512 h 1702594"/>
                <a:gd name="connsiteX7" fmla="*/ 1388269 w 1388269"/>
                <a:gd name="connsiteY7" fmla="*/ 271462 h 1702594"/>
                <a:gd name="connsiteX8" fmla="*/ 1388269 w 1388269"/>
                <a:gd name="connsiteY8" fmla="*/ 259556 h 1702594"/>
                <a:gd name="connsiteX9" fmla="*/ 1381125 w 1388269"/>
                <a:gd name="connsiteY9" fmla="*/ 235744 h 1702594"/>
                <a:gd name="connsiteX10" fmla="*/ 1371600 w 1388269"/>
                <a:gd name="connsiteY10" fmla="*/ 219075 h 1702594"/>
                <a:gd name="connsiteX11" fmla="*/ 1359694 w 1388269"/>
                <a:gd name="connsiteY11" fmla="*/ 209550 h 1702594"/>
                <a:gd name="connsiteX12" fmla="*/ 1314450 w 1388269"/>
                <a:gd name="connsiteY12" fmla="*/ 173831 h 1702594"/>
                <a:gd name="connsiteX13" fmla="*/ 1247775 w 1388269"/>
                <a:gd name="connsiteY13" fmla="*/ 130969 h 1702594"/>
                <a:gd name="connsiteX14" fmla="*/ 1195387 w 1388269"/>
                <a:gd name="connsiteY14" fmla="*/ 100012 h 1702594"/>
                <a:gd name="connsiteX15" fmla="*/ 1143000 w 1388269"/>
                <a:gd name="connsiteY15" fmla="*/ 71437 h 1702594"/>
                <a:gd name="connsiteX16" fmla="*/ 1085850 w 1388269"/>
                <a:gd name="connsiteY16" fmla="*/ 42862 h 1702594"/>
                <a:gd name="connsiteX17" fmla="*/ 1021556 w 1388269"/>
                <a:gd name="connsiteY17" fmla="*/ 16669 h 1702594"/>
                <a:gd name="connsiteX18" fmla="*/ 964406 w 1388269"/>
                <a:gd name="connsiteY18" fmla="*/ 0 h 1702594"/>
                <a:gd name="connsiteX19" fmla="*/ 947737 w 1388269"/>
                <a:gd name="connsiteY19" fmla="*/ 0 h 1702594"/>
                <a:gd name="connsiteX20" fmla="*/ 931069 w 1388269"/>
                <a:gd name="connsiteY20" fmla="*/ 4762 h 1702594"/>
                <a:gd name="connsiteX21" fmla="*/ 926306 w 1388269"/>
                <a:gd name="connsiteY21" fmla="*/ 14287 h 1702594"/>
                <a:gd name="connsiteX22" fmla="*/ 928687 w 1388269"/>
                <a:gd name="connsiteY22" fmla="*/ 35719 h 1702594"/>
                <a:gd name="connsiteX23" fmla="*/ 938212 w 1388269"/>
                <a:gd name="connsiteY23" fmla="*/ 54769 h 1702594"/>
                <a:gd name="connsiteX24" fmla="*/ 952500 w 1388269"/>
                <a:gd name="connsiteY24" fmla="*/ 73819 h 1702594"/>
                <a:gd name="connsiteX25" fmla="*/ 973931 w 1388269"/>
                <a:gd name="connsiteY25" fmla="*/ 100012 h 1702594"/>
                <a:gd name="connsiteX26" fmla="*/ 983456 w 1388269"/>
                <a:gd name="connsiteY26" fmla="*/ 114300 h 1702594"/>
                <a:gd name="connsiteX27" fmla="*/ 1000125 w 1388269"/>
                <a:gd name="connsiteY27" fmla="*/ 152400 h 1702594"/>
                <a:gd name="connsiteX28" fmla="*/ 1007269 w 1388269"/>
                <a:gd name="connsiteY28" fmla="*/ 197644 h 1702594"/>
                <a:gd name="connsiteX29" fmla="*/ 1009650 w 1388269"/>
                <a:gd name="connsiteY29" fmla="*/ 250031 h 1702594"/>
                <a:gd name="connsiteX30" fmla="*/ 1002506 w 1388269"/>
                <a:gd name="connsiteY30" fmla="*/ 295275 h 1702594"/>
                <a:gd name="connsiteX31" fmla="*/ 952500 w 1388269"/>
                <a:gd name="connsiteY31" fmla="*/ 411956 h 1702594"/>
                <a:gd name="connsiteX32" fmla="*/ 873919 w 1388269"/>
                <a:gd name="connsiteY32" fmla="*/ 564356 h 1702594"/>
                <a:gd name="connsiteX33" fmla="*/ 759619 w 1388269"/>
                <a:gd name="connsiteY33" fmla="*/ 747712 h 1702594"/>
                <a:gd name="connsiteX34" fmla="*/ 616744 w 1388269"/>
                <a:gd name="connsiteY34" fmla="*/ 938212 h 1702594"/>
                <a:gd name="connsiteX35" fmla="*/ 459581 w 1388269"/>
                <a:gd name="connsiteY35" fmla="*/ 1133475 h 1702594"/>
                <a:gd name="connsiteX36" fmla="*/ 321469 w 1388269"/>
                <a:gd name="connsiteY36" fmla="*/ 1283494 h 1702594"/>
                <a:gd name="connsiteX37" fmla="*/ 219075 w 1388269"/>
                <a:gd name="connsiteY37" fmla="*/ 1390650 h 1702594"/>
                <a:gd name="connsiteX38" fmla="*/ 100012 w 1388269"/>
                <a:gd name="connsiteY38" fmla="*/ 1500187 h 1702594"/>
                <a:gd name="connsiteX39" fmla="*/ 0 w 1388269"/>
                <a:gd name="connsiteY39" fmla="*/ 1600200 h 1702594"/>
                <a:gd name="connsiteX40" fmla="*/ 19050 w 1388269"/>
                <a:gd name="connsiteY40" fmla="*/ 1702594 h 1702594"/>
                <a:gd name="connsiteX41" fmla="*/ 161925 w 1388269"/>
                <a:gd name="connsiteY41" fmla="*/ 1602581 h 1702594"/>
                <a:gd name="connsiteX42" fmla="*/ 309562 w 1388269"/>
                <a:gd name="connsiteY42" fmla="*/ 1488281 h 1702594"/>
                <a:gd name="connsiteX43" fmla="*/ 488156 w 1388269"/>
                <a:gd name="connsiteY43" fmla="*/ 1333500 h 1702594"/>
                <a:gd name="connsiteX44" fmla="*/ 614362 w 1388269"/>
                <a:gd name="connsiteY44" fmla="*/ 1212056 h 1702594"/>
                <a:gd name="connsiteX45" fmla="*/ 752475 w 1388269"/>
                <a:gd name="connsiteY45" fmla="*/ 1064419 h 1702594"/>
                <a:gd name="connsiteX46" fmla="*/ 878681 w 1388269"/>
                <a:gd name="connsiteY46" fmla="*/ 916781 h 170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388269" h="1702594">
                  <a:moveTo>
                    <a:pt x="878681" y="916781"/>
                  </a:moveTo>
                  <a:lnTo>
                    <a:pt x="1133475" y="614362"/>
                  </a:lnTo>
                  <a:lnTo>
                    <a:pt x="1271587" y="440531"/>
                  </a:lnTo>
                  <a:lnTo>
                    <a:pt x="1335881" y="357187"/>
                  </a:lnTo>
                  <a:lnTo>
                    <a:pt x="1354931" y="340519"/>
                  </a:lnTo>
                  <a:lnTo>
                    <a:pt x="1373981" y="314325"/>
                  </a:lnTo>
                  <a:lnTo>
                    <a:pt x="1385887" y="290512"/>
                  </a:lnTo>
                  <a:lnTo>
                    <a:pt x="1388269" y="271462"/>
                  </a:lnTo>
                  <a:lnTo>
                    <a:pt x="1388269" y="259556"/>
                  </a:lnTo>
                  <a:lnTo>
                    <a:pt x="1381125" y="235744"/>
                  </a:lnTo>
                  <a:lnTo>
                    <a:pt x="1371600" y="219075"/>
                  </a:lnTo>
                  <a:lnTo>
                    <a:pt x="1359694" y="209550"/>
                  </a:lnTo>
                  <a:lnTo>
                    <a:pt x="1314450" y="173831"/>
                  </a:lnTo>
                  <a:lnTo>
                    <a:pt x="1247775" y="130969"/>
                  </a:lnTo>
                  <a:lnTo>
                    <a:pt x="1195387" y="100012"/>
                  </a:lnTo>
                  <a:lnTo>
                    <a:pt x="1143000" y="71437"/>
                  </a:lnTo>
                  <a:lnTo>
                    <a:pt x="1085850" y="42862"/>
                  </a:lnTo>
                  <a:lnTo>
                    <a:pt x="1021556" y="16669"/>
                  </a:lnTo>
                  <a:lnTo>
                    <a:pt x="964406" y="0"/>
                  </a:lnTo>
                  <a:lnTo>
                    <a:pt x="947737" y="0"/>
                  </a:lnTo>
                  <a:lnTo>
                    <a:pt x="931069" y="4762"/>
                  </a:lnTo>
                  <a:lnTo>
                    <a:pt x="926306" y="14287"/>
                  </a:lnTo>
                  <a:lnTo>
                    <a:pt x="928687" y="35719"/>
                  </a:lnTo>
                  <a:lnTo>
                    <a:pt x="938212" y="54769"/>
                  </a:lnTo>
                  <a:lnTo>
                    <a:pt x="952500" y="73819"/>
                  </a:lnTo>
                  <a:lnTo>
                    <a:pt x="973931" y="100012"/>
                  </a:lnTo>
                  <a:lnTo>
                    <a:pt x="983456" y="114300"/>
                  </a:lnTo>
                  <a:lnTo>
                    <a:pt x="1000125" y="152400"/>
                  </a:lnTo>
                  <a:lnTo>
                    <a:pt x="1007269" y="197644"/>
                  </a:lnTo>
                  <a:lnTo>
                    <a:pt x="1009650" y="250031"/>
                  </a:lnTo>
                  <a:lnTo>
                    <a:pt x="1002506" y="295275"/>
                  </a:lnTo>
                  <a:lnTo>
                    <a:pt x="952500" y="411956"/>
                  </a:lnTo>
                  <a:lnTo>
                    <a:pt x="873919" y="564356"/>
                  </a:lnTo>
                  <a:lnTo>
                    <a:pt x="759619" y="747712"/>
                  </a:lnTo>
                  <a:lnTo>
                    <a:pt x="616744" y="938212"/>
                  </a:lnTo>
                  <a:lnTo>
                    <a:pt x="459581" y="1133475"/>
                  </a:lnTo>
                  <a:lnTo>
                    <a:pt x="321469" y="1283494"/>
                  </a:lnTo>
                  <a:lnTo>
                    <a:pt x="219075" y="1390650"/>
                  </a:lnTo>
                  <a:lnTo>
                    <a:pt x="100012" y="1500187"/>
                  </a:lnTo>
                  <a:lnTo>
                    <a:pt x="0" y="1600200"/>
                  </a:lnTo>
                  <a:lnTo>
                    <a:pt x="19050" y="1702594"/>
                  </a:lnTo>
                  <a:lnTo>
                    <a:pt x="161925" y="1602581"/>
                  </a:lnTo>
                  <a:lnTo>
                    <a:pt x="309562" y="1488281"/>
                  </a:lnTo>
                  <a:lnTo>
                    <a:pt x="488156" y="1333500"/>
                  </a:lnTo>
                  <a:lnTo>
                    <a:pt x="614362" y="1212056"/>
                  </a:lnTo>
                  <a:lnTo>
                    <a:pt x="752475" y="1064419"/>
                  </a:lnTo>
                  <a:lnTo>
                    <a:pt x="878681" y="916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6" name="フリーフォーム 125">
              <a:extLst>
                <a:ext uri="{FF2B5EF4-FFF2-40B4-BE49-F238E27FC236}">
                  <a16:creationId xmlns:a16="http://schemas.microsoft.com/office/drawing/2014/main" id="{52E53ED1-B5BD-DE40-96A6-AADD4D3952D9}"/>
                </a:ext>
              </a:extLst>
            </p:cNvPr>
            <p:cNvSpPr/>
            <p:nvPr/>
          </p:nvSpPr>
          <p:spPr>
            <a:xfrm>
              <a:off x="5667375" y="1874838"/>
              <a:ext cx="1836738" cy="1196975"/>
            </a:xfrm>
            <a:custGeom>
              <a:avLst/>
              <a:gdLst>
                <a:gd name="connsiteX0" fmla="*/ 500063 w 1835944"/>
                <a:gd name="connsiteY0" fmla="*/ 566737 h 1197769"/>
                <a:gd name="connsiteX1" fmla="*/ 357188 w 1835944"/>
                <a:gd name="connsiteY1" fmla="*/ 433387 h 1197769"/>
                <a:gd name="connsiteX2" fmla="*/ 238125 w 1835944"/>
                <a:gd name="connsiteY2" fmla="*/ 323850 h 1197769"/>
                <a:gd name="connsiteX3" fmla="*/ 107156 w 1835944"/>
                <a:gd name="connsiteY3" fmla="*/ 197644 h 1197769"/>
                <a:gd name="connsiteX4" fmla="*/ 0 w 1835944"/>
                <a:gd name="connsiteY4" fmla="*/ 97631 h 1197769"/>
                <a:gd name="connsiteX5" fmla="*/ 104775 w 1835944"/>
                <a:gd name="connsiteY5" fmla="*/ 0 h 1197769"/>
                <a:gd name="connsiteX6" fmla="*/ 233363 w 1835944"/>
                <a:gd name="connsiteY6" fmla="*/ 109537 h 1197769"/>
                <a:gd name="connsiteX7" fmla="*/ 392906 w 1835944"/>
                <a:gd name="connsiteY7" fmla="*/ 240506 h 1197769"/>
                <a:gd name="connsiteX8" fmla="*/ 571500 w 1835944"/>
                <a:gd name="connsiteY8" fmla="*/ 383381 h 1197769"/>
                <a:gd name="connsiteX9" fmla="*/ 740569 w 1835944"/>
                <a:gd name="connsiteY9" fmla="*/ 514350 h 1197769"/>
                <a:gd name="connsiteX10" fmla="*/ 895350 w 1835944"/>
                <a:gd name="connsiteY10" fmla="*/ 631031 h 1197769"/>
                <a:gd name="connsiteX11" fmla="*/ 1007269 w 1835944"/>
                <a:gd name="connsiteY11" fmla="*/ 707231 h 1197769"/>
                <a:gd name="connsiteX12" fmla="*/ 1159669 w 1835944"/>
                <a:gd name="connsiteY12" fmla="*/ 802481 h 1197769"/>
                <a:gd name="connsiteX13" fmla="*/ 1364456 w 1835944"/>
                <a:gd name="connsiteY13" fmla="*/ 914400 h 1197769"/>
                <a:gd name="connsiteX14" fmla="*/ 1593056 w 1835944"/>
                <a:gd name="connsiteY14" fmla="*/ 1019175 h 1197769"/>
                <a:gd name="connsiteX15" fmla="*/ 1785938 w 1835944"/>
                <a:gd name="connsiteY15" fmla="*/ 1090612 h 1197769"/>
                <a:gd name="connsiteX16" fmla="*/ 1821656 w 1835944"/>
                <a:gd name="connsiteY16" fmla="*/ 1102519 h 1197769"/>
                <a:gd name="connsiteX17" fmla="*/ 1833563 w 1835944"/>
                <a:gd name="connsiteY17" fmla="*/ 1112044 h 1197769"/>
                <a:gd name="connsiteX18" fmla="*/ 1835944 w 1835944"/>
                <a:gd name="connsiteY18" fmla="*/ 1119187 h 1197769"/>
                <a:gd name="connsiteX19" fmla="*/ 1828800 w 1835944"/>
                <a:gd name="connsiteY19" fmla="*/ 1133475 h 1197769"/>
                <a:gd name="connsiteX20" fmla="*/ 1812131 w 1835944"/>
                <a:gd name="connsiteY20" fmla="*/ 1147762 h 1197769"/>
                <a:gd name="connsiteX21" fmla="*/ 1771650 w 1835944"/>
                <a:gd name="connsiteY21" fmla="*/ 1154906 h 1197769"/>
                <a:gd name="connsiteX22" fmla="*/ 1643063 w 1835944"/>
                <a:gd name="connsiteY22" fmla="*/ 1164431 h 1197769"/>
                <a:gd name="connsiteX23" fmla="*/ 1383506 w 1835944"/>
                <a:gd name="connsiteY23" fmla="*/ 1183481 h 1197769"/>
                <a:gd name="connsiteX24" fmla="*/ 1209675 w 1835944"/>
                <a:gd name="connsiteY24" fmla="*/ 1197769 h 1197769"/>
                <a:gd name="connsiteX25" fmla="*/ 1183481 w 1835944"/>
                <a:gd name="connsiteY25" fmla="*/ 1197769 h 1197769"/>
                <a:gd name="connsiteX26" fmla="*/ 1150144 w 1835944"/>
                <a:gd name="connsiteY26" fmla="*/ 1190625 h 1197769"/>
                <a:gd name="connsiteX27" fmla="*/ 1119188 w 1835944"/>
                <a:gd name="connsiteY27" fmla="*/ 1181100 h 1197769"/>
                <a:gd name="connsiteX28" fmla="*/ 1092994 w 1835944"/>
                <a:gd name="connsiteY28" fmla="*/ 1164431 h 1197769"/>
                <a:gd name="connsiteX29" fmla="*/ 1066800 w 1835944"/>
                <a:gd name="connsiteY29" fmla="*/ 1138237 h 1197769"/>
                <a:gd name="connsiteX30" fmla="*/ 964406 w 1835944"/>
                <a:gd name="connsiteY30" fmla="*/ 1031081 h 1197769"/>
                <a:gd name="connsiteX31" fmla="*/ 845344 w 1835944"/>
                <a:gd name="connsiteY31" fmla="*/ 912019 h 1197769"/>
                <a:gd name="connsiteX32" fmla="*/ 671513 w 1835944"/>
                <a:gd name="connsiteY32" fmla="*/ 738187 h 1197769"/>
                <a:gd name="connsiteX33" fmla="*/ 500063 w 1835944"/>
                <a:gd name="connsiteY33" fmla="*/ 566737 h 119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835944" h="1197769">
                  <a:moveTo>
                    <a:pt x="500063" y="566737"/>
                  </a:moveTo>
                  <a:lnTo>
                    <a:pt x="357188" y="433387"/>
                  </a:lnTo>
                  <a:lnTo>
                    <a:pt x="238125" y="323850"/>
                  </a:lnTo>
                  <a:lnTo>
                    <a:pt x="107156" y="197644"/>
                  </a:lnTo>
                  <a:lnTo>
                    <a:pt x="0" y="97631"/>
                  </a:lnTo>
                  <a:lnTo>
                    <a:pt x="104775" y="0"/>
                  </a:lnTo>
                  <a:lnTo>
                    <a:pt x="233363" y="109537"/>
                  </a:lnTo>
                  <a:lnTo>
                    <a:pt x="392906" y="240506"/>
                  </a:lnTo>
                  <a:lnTo>
                    <a:pt x="571500" y="383381"/>
                  </a:lnTo>
                  <a:lnTo>
                    <a:pt x="740569" y="514350"/>
                  </a:lnTo>
                  <a:lnTo>
                    <a:pt x="895350" y="631031"/>
                  </a:lnTo>
                  <a:lnTo>
                    <a:pt x="1007269" y="707231"/>
                  </a:lnTo>
                  <a:lnTo>
                    <a:pt x="1159669" y="802481"/>
                  </a:lnTo>
                  <a:lnTo>
                    <a:pt x="1364456" y="914400"/>
                  </a:lnTo>
                  <a:lnTo>
                    <a:pt x="1593056" y="1019175"/>
                  </a:lnTo>
                  <a:lnTo>
                    <a:pt x="1785938" y="1090612"/>
                  </a:lnTo>
                  <a:lnTo>
                    <a:pt x="1821656" y="1102519"/>
                  </a:lnTo>
                  <a:lnTo>
                    <a:pt x="1833563" y="1112044"/>
                  </a:lnTo>
                  <a:lnTo>
                    <a:pt x="1835944" y="1119187"/>
                  </a:lnTo>
                  <a:lnTo>
                    <a:pt x="1828800" y="1133475"/>
                  </a:lnTo>
                  <a:lnTo>
                    <a:pt x="1812131" y="1147762"/>
                  </a:lnTo>
                  <a:lnTo>
                    <a:pt x="1771650" y="1154906"/>
                  </a:lnTo>
                  <a:lnTo>
                    <a:pt x="1643063" y="1164431"/>
                  </a:lnTo>
                  <a:lnTo>
                    <a:pt x="1383506" y="1183481"/>
                  </a:lnTo>
                  <a:lnTo>
                    <a:pt x="1209675" y="1197769"/>
                  </a:lnTo>
                  <a:lnTo>
                    <a:pt x="1183481" y="1197769"/>
                  </a:lnTo>
                  <a:lnTo>
                    <a:pt x="1150144" y="1190625"/>
                  </a:lnTo>
                  <a:lnTo>
                    <a:pt x="1119188" y="1181100"/>
                  </a:lnTo>
                  <a:lnTo>
                    <a:pt x="1092994" y="1164431"/>
                  </a:lnTo>
                  <a:lnTo>
                    <a:pt x="1066800" y="1138237"/>
                  </a:lnTo>
                  <a:lnTo>
                    <a:pt x="964406" y="1031081"/>
                  </a:lnTo>
                  <a:lnTo>
                    <a:pt x="845344" y="912019"/>
                  </a:lnTo>
                  <a:lnTo>
                    <a:pt x="671513" y="738187"/>
                  </a:lnTo>
                  <a:lnTo>
                    <a:pt x="500063" y="5667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5" name="フリーフォーム 124">
              <a:extLst>
                <a:ext uri="{FF2B5EF4-FFF2-40B4-BE49-F238E27FC236}">
                  <a16:creationId xmlns:a16="http://schemas.microsoft.com/office/drawing/2014/main" id="{2F17E6A7-ABB2-7340-B70C-655C8661D7E0}"/>
                </a:ext>
              </a:extLst>
            </p:cNvPr>
            <p:cNvSpPr/>
            <p:nvPr/>
          </p:nvSpPr>
          <p:spPr>
            <a:xfrm>
              <a:off x="4862513" y="2871788"/>
              <a:ext cx="1489075" cy="357187"/>
            </a:xfrm>
            <a:custGeom>
              <a:avLst/>
              <a:gdLst>
                <a:gd name="connsiteX0" fmla="*/ 645318 w 1488281"/>
                <a:gd name="connsiteY0" fmla="*/ 140493 h 357187"/>
                <a:gd name="connsiteX1" fmla="*/ 773906 w 1488281"/>
                <a:gd name="connsiteY1" fmla="*/ 114300 h 357187"/>
                <a:gd name="connsiteX2" fmla="*/ 959643 w 1488281"/>
                <a:gd name="connsiteY2" fmla="*/ 69056 h 357187"/>
                <a:gd name="connsiteX3" fmla="*/ 1097756 w 1488281"/>
                <a:gd name="connsiteY3" fmla="*/ 30956 h 357187"/>
                <a:gd name="connsiteX4" fmla="*/ 1183481 w 1488281"/>
                <a:gd name="connsiteY4" fmla="*/ 4762 h 357187"/>
                <a:gd name="connsiteX5" fmla="*/ 1197768 w 1488281"/>
                <a:gd name="connsiteY5" fmla="*/ 0 h 357187"/>
                <a:gd name="connsiteX6" fmla="*/ 1226343 w 1488281"/>
                <a:gd name="connsiteY6" fmla="*/ 4762 h 357187"/>
                <a:gd name="connsiteX7" fmla="*/ 1271587 w 1488281"/>
                <a:gd name="connsiteY7" fmla="*/ 16668 h 357187"/>
                <a:gd name="connsiteX8" fmla="*/ 1326356 w 1488281"/>
                <a:gd name="connsiteY8" fmla="*/ 33337 h 357187"/>
                <a:gd name="connsiteX9" fmla="*/ 1366837 w 1488281"/>
                <a:gd name="connsiteY9" fmla="*/ 47625 h 357187"/>
                <a:gd name="connsiteX10" fmla="*/ 1409700 w 1488281"/>
                <a:gd name="connsiteY10" fmla="*/ 66675 h 357187"/>
                <a:gd name="connsiteX11" fmla="*/ 1435893 w 1488281"/>
                <a:gd name="connsiteY11" fmla="*/ 80962 h 357187"/>
                <a:gd name="connsiteX12" fmla="*/ 1452562 w 1488281"/>
                <a:gd name="connsiteY12" fmla="*/ 90487 h 357187"/>
                <a:gd name="connsiteX13" fmla="*/ 1466850 w 1488281"/>
                <a:gd name="connsiteY13" fmla="*/ 104775 h 357187"/>
                <a:gd name="connsiteX14" fmla="*/ 1481137 w 1488281"/>
                <a:gd name="connsiteY14" fmla="*/ 128587 h 357187"/>
                <a:gd name="connsiteX15" fmla="*/ 1488281 w 1488281"/>
                <a:gd name="connsiteY15" fmla="*/ 142875 h 357187"/>
                <a:gd name="connsiteX16" fmla="*/ 1481137 w 1488281"/>
                <a:gd name="connsiteY16" fmla="*/ 161925 h 357187"/>
                <a:gd name="connsiteX17" fmla="*/ 1471612 w 1488281"/>
                <a:gd name="connsiteY17" fmla="*/ 176212 h 357187"/>
                <a:gd name="connsiteX18" fmla="*/ 1438275 w 1488281"/>
                <a:gd name="connsiteY18" fmla="*/ 197643 h 357187"/>
                <a:gd name="connsiteX19" fmla="*/ 1376362 w 1488281"/>
                <a:gd name="connsiteY19" fmla="*/ 219075 h 357187"/>
                <a:gd name="connsiteX20" fmla="*/ 1307306 w 1488281"/>
                <a:gd name="connsiteY20" fmla="*/ 230981 h 357187"/>
                <a:gd name="connsiteX21" fmla="*/ 1159668 w 1488281"/>
                <a:gd name="connsiteY21" fmla="*/ 254793 h 357187"/>
                <a:gd name="connsiteX22" fmla="*/ 988218 w 1488281"/>
                <a:gd name="connsiteY22" fmla="*/ 285750 h 357187"/>
                <a:gd name="connsiteX23" fmla="*/ 738187 w 1488281"/>
                <a:gd name="connsiteY23" fmla="*/ 326231 h 357187"/>
                <a:gd name="connsiteX24" fmla="*/ 595312 w 1488281"/>
                <a:gd name="connsiteY24" fmla="*/ 347662 h 357187"/>
                <a:gd name="connsiteX25" fmla="*/ 485775 w 1488281"/>
                <a:gd name="connsiteY25" fmla="*/ 354806 h 357187"/>
                <a:gd name="connsiteX26" fmla="*/ 397668 w 1488281"/>
                <a:gd name="connsiteY26" fmla="*/ 357187 h 357187"/>
                <a:gd name="connsiteX27" fmla="*/ 295275 w 1488281"/>
                <a:gd name="connsiteY27" fmla="*/ 354806 h 357187"/>
                <a:gd name="connsiteX28" fmla="*/ 233362 w 1488281"/>
                <a:gd name="connsiteY28" fmla="*/ 350043 h 357187"/>
                <a:gd name="connsiteX29" fmla="*/ 180975 w 1488281"/>
                <a:gd name="connsiteY29" fmla="*/ 338137 h 357187"/>
                <a:gd name="connsiteX30" fmla="*/ 145256 w 1488281"/>
                <a:gd name="connsiteY30" fmla="*/ 323850 h 357187"/>
                <a:gd name="connsiteX31" fmla="*/ 102393 w 1488281"/>
                <a:gd name="connsiteY31" fmla="*/ 295275 h 357187"/>
                <a:gd name="connsiteX32" fmla="*/ 76200 w 1488281"/>
                <a:gd name="connsiteY32" fmla="*/ 273843 h 357187"/>
                <a:gd name="connsiteX33" fmla="*/ 52387 w 1488281"/>
                <a:gd name="connsiteY33" fmla="*/ 247650 h 357187"/>
                <a:gd name="connsiteX34" fmla="*/ 33337 w 1488281"/>
                <a:gd name="connsiteY34" fmla="*/ 221456 h 357187"/>
                <a:gd name="connsiteX35" fmla="*/ 14287 w 1488281"/>
                <a:gd name="connsiteY35" fmla="*/ 180975 h 357187"/>
                <a:gd name="connsiteX36" fmla="*/ 0 w 1488281"/>
                <a:gd name="connsiteY36" fmla="*/ 135731 h 357187"/>
                <a:gd name="connsiteX37" fmla="*/ 0 w 1488281"/>
                <a:gd name="connsiteY37" fmla="*/ 114300 h 357187"/>
                <a:gd name="connsiteX38" fmla="*/ 61912 w 1488281"/>
                <a:gd name="connsiteY38" fmla="*/ 135731 h 357187"/>
                <a:gd name="connsiteX39" fmla="*/ 116681 w 1488281"/>
                <a:gd name="connsiteY39" fmla="*/ 152400 h 357187"/>
                <a:gd name="connsiteX40" fmla="*/ 176212 w 1488281"/>
                <a:gd name="connsiteY40" fmla="*/ 166687 h 357187"/>
                <a:gd name="connsiteX41" fmla="*/ 257175 w 1488281"/>
                <a:gd name="connsiteY41" fmla="*/ 176212 h 357187"/>
                <a:gd name="connsiteX42" fmla="*/ 340518 w 1488281"/>
                <a:gd name="connsiteY42" fmla="*/ 180975 h 357187"/>
                <a:gd name="connsiteX43" fmla="*/ 507206 w 1488281"/>
                <a:gd name="connsiteY43" fmla="*/ 164306 h 357187"/>
                <a:gd name="connsiteX44" fmla="*/ 645318 w 1488281"/>
                <a:gd name="connsiteY44" fmla="*/ 140493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88281" h="357187">
                  <a:moveTo>
                    <a:pt x="645318" y="140493"/>
                  </a:moveTo>
                  <a:lnTo>
                    <a:pt x="773906" y="114300"/>
                  </a:lnTo>
                  <a:lnTo>
                    <a:pt x="959643" y="69056"/>
                  </a:lnTo>
                  <a:lnTo>
                    <a:pt x="1097756" y="30956"/>
                  </a:lnTo>
                  <a:lnTo>
                    <a:pt x="1183481" y="4762"/>
                  </a:lnTo>
                  <a:lnTo>
                    <a:pt x="1197768" y="0"/>
                  </a:lnTo>
                  <a:lnTo>
                    <a:pt x="1226343" y="4762"/>
                  </a:lnTo>
                  <a:lnTo>
                    <a:pt x="1271587" y="16668"/>
                  </a:lnTo>
                  <a:lnTo>
                    <a:pt x="1326356" y="33337"/>
                  </a:lnTo>
                  <a:lnTo>
                    <a:pt x="1366837" y="47625"/>
                  </a:lnTo>
                  <a:lnTo>
                    <a:pt x="1409700" y="66675"/>
                  </a:lnTo>
                  <a:lnTo>
                    <a:pt x="1435893" y="80962"/>
                  </a:lnTo>
                  <a:lnTo>
                    <a:pt x="1452562" y="90487"/>
                  </a:lnTo>
                  <a:lnTo>
                    <a:pt x="1466850" y="104775"/>
                  </a:lnTo>
                  <a:lnTo>
                    <a:pt x="1481137" y="128587"/>
                  </a:lnTo>
                  <a:lnTo>
                    <a:pt x="1488281" y="142875"/>
                  </a:lnTo>
                  <a:lnTo>
                    <a:pt x="1481137" y="161925"/>
                  </a:lnTo>
                  <a:lnTo>
                    <a:pt x="1471612" y="176212"/>
                  </a:lnTo>
                  <a:lnTo>
                    <a:pt x="1438275" y="197643"/>
                  </a:lnTo>
                  <a:lnTo>
                    <a:pt x="1376362" y="219075"/>
                  </a:lnTo>
                  <a:lnTo>
                    <a:pt x="1307306" y="230981"/>
                  </a:lnTo>
                  <a:lnTo>
                    <a:pt x="1159668" y="254793"/>
                  </a:lnTo>
                  <a:lnTo>
                    <a:pt x="988218" y="285750"/>
                  </a:lnTo>
                  <a:lnTo>
                    <a:pt x="738187" y="326231"/>
                  </a:lnTo>
                  <a:lnTo>
                    <a:pt x="595312" y="347662"/>
                  </a:lnTo>
                  <a:lnTo>
                    <a:pt x="485775" y="354806"/>
                  </a:lnTo>
                  <a:lnTo>
                    <a:pt x="397668" y="357187"/>
                  </a:lnTo>
                  <a:lnTo>
                    <a:pt x="295275" y="354806"/>
                  </a:lnTo>
                  <a:lnTo>
                    <a:pt x="233362" y="350043"/>
                  </a:lnTo>
                  <a:lnTo>
                    <a:pt x="180975" y="338137"/>
                  </a:lnTo>
                  <a:lnTo>
                    <a:pt x="145256" y="323850"/>
                  </a:lnTo>
                  <a:lnTo>
                    <a:pt x="102393" y="295275"/>
                  </a:lnTo>
                  <a:lnTo>
                    <a:pt x="76200" y="273843"/>
                  </a:lnTo>
                  <a:lnTo>
                    <a:pt x="52387" y="247650"/>
                  </a:lnTo>
                  <a:lnTo>
                    <a:pt x="33337" y="221456"/>
                  </a:lnTo>
                  <a:lnTo>
                    <a:pt x="14287" y="180975"/>
                  </a:lnTo>
                  <a:lnTo>
                    <a:pt x="0" y="135731"/>
                  </a:lnTo>
                  <a:lnTo>
                    <a:pt x="0" y="114300"/>
                  </a:lnTo>
                  <a:lnTo>
                    <a:pt x="61912" y="135731"/>
                  </a:lnTo>
                  <a:lnTo>
                    <a:pt x="116681" y="152400"/>
                  </a:lnTo>
                  <a:lnTo>
                    <a:pt x="176212" y="166687"/>
                  </a:lnTo>
                  <a:lnTo>
                    <a:pt x="257175" y="176212"/>
                  </a:lnTo>
                  <a:lnTo>
                    <a:pt x="340518" y="180975"/>
                  </a:lnTo>
                  <a:lnTo>
                    <a:pt x="507206" y="164306"/>
                  </a:lnTo>
                  <a:lnTo>
                    <a:pt x="645318" y="1404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7" name="フリーフォーム 126">
              <a:extLst>
                <a:ext uri="{FF2B5EF4-FFF2-40B4-BE49-F238E27FC236}">
                  <a16:creationId xmlns:a16="http://schemas.microsoft.com/office/drawing/2014/main" id="{8C9F8A74-1CEB-7148-837E-5DAABAACCD41}"/>
                </a:ext>
              </a:extLst>
            </p:cNvPr>
            <p:cNvSpPr/>
            <p:nvPr/>
          </p:nvSpPr>
          <p:spPr>
            <a:xfrm>
              <a:off x="4527550" y="3827463"/>
              <a:ext cx="420688" cy="1908175"/>
            </a:xfrm>
            <a:custGeom>
              <a:avLst/>
              <a:gdLst>
                <a:gd name="connsiteX0" fmla="*/ 401821 w 419851"/>
                <a:gd name="connsiteY0" fmla="*/ 396669 h 1908649"/>
                <a:gd name="connsiteX1" fmla="*/ 394093 w 419851"/>
                <a:gd name="connsiteY1" fmla="*/ 224093 h 1908649"/>
                <a:gd name="connsiteX2" fmla="*/ 301365 w 419851"/>
                <a:gd name="connsiteY2" fmla="*/ 69546 h 1908649"/>
                <a:gd name="connsiteX3" fmla="*/ 229244 w 419851"/>
                <a:gd name="connsiteY3" fmla="*/ 48940 h 1908649"/>
                <a:gd name="connsiteX4" fmla="*/ 108182 w 419851"/>
                <a:gd name="connsiteY4" fmla="*/ 12879 h 1908649"/>
                <a:gd name="connsiteX5" fmla="*/ 54091 w 419851"/>
                <a:gd name="connsiteY5" fmla="*/ 0 h 1908649"/>
                <a:gd name="connsiteX6" fmla="*/ 30909 w 419851"/>
                <a:gd name="connsiteY6" fmla="*/ 0 h 1908649"/>
                <a:gd name="connsiteX7" fmla="*/ 10303 w 419851"/>
                <a:gd name="connsiteY7" fmla="*/ 2576 h 1908649"/>
                <a:gd name="connsiteX8" fmla="*/ 0 w 419851"/>
                <a:gd name="connsiteY8" fmla="*/ 10303 h 1908649"/>
                <a:gd name="connsiteX9" fmla="*/ 0 w 419851"/>
                <a:gd name="connsiteY9" fmla="*/ 23182 h 1908649"/>
                <a:gd name="connsiteX10" fmla="*/ 12879 w 419851"/>
                <a:gd name="connsiteY10" fmla="*/ 46364 h 1908649"/>
                <a:gd name="connsiteX11" fmla="*/ 30909 w 419851"/>
                <a:gd name="connsiteY11" fmla="*/ 61819 h 1908649"/>
                <a:gd name="connsiteX12" fmla="*/ 61818 w 419851"/>
                <a:gd name="connsiteY12" fmla="*/ 90152 h 1908649"/>
                <a:gd name="connsiteX13" fmla="*/ 85000 w 419851"/>
                <a:gd name="connsiteY13" fmla="*/ 115910 h 1908649"/>
                <a:gd name="connsiteX14" fmla="*/ 115910 w 419851"/>
                <a:gd name="connsiteY14" fmla="*/ 157122 h 1908649"/>
                <a:gd name="connsiteX15" fmla="*/ 136516 w 419851"/>
                <a:gd name="connsiteY15" fmla="*/ 198335 h 1908649"/>
                <a:gd name="connsiteX16" fmla="*/ 154546 w 419851"/>
                <a:gd name="connsiteY16" fmla="*/ 247274 h 1908649"/>
                <a:gd name="connsiteX17" fmla="*/ 172577 w 419851"/>
                <a:gd name="connsiteY17" fmla="*/ 324548 h 1908649"/>
                <a:gd name="connsiteX18" fmla="*/ 182880 w 419851"/>
                <a:gd name="connsiteY18" fmla="*/ 401821 h 1908649"/>
                <a:gd name="connsiteX19" fmla="*/ 193183 w 419851"/>
                <a:gd name="connsiteY19" fmla="*/ 517731 h 1908649"/>
                <a:gd name="connsiteX20" fmla="*/ 198334 w 419851"/>
                <a:gd name="connsiteY20" fmla="*/ 638792 h 1908649"/>
                <a:gd name="connsiteX21" fmla="*/ 200910 w 419851"/>
                <a:gd name="connsiteY21" fmla="*/ 819096 h 1908649"/>
                <a:gd name="connsiteX22" fmla="*/ 198334 w 419851"/>
                <a:gd name="connsiteY22" fmla="*/ 953037 h 1908649"/>
                <a:gd name="connsiteX23" fmla="*/ 195759 w 419851"/>
                <a:gd name="connsiteY23" fmla="*/ 1107583 h 1908649"/>
                <a:gd name="connsiteX24" fmla="*/ 195759 w 419851"/>
                <a:gd name="connsiteY24" fmla="*/ 1151371 h 1908649"/>
                <a:gd name="connsiteX25" fmla="*/ 188031 w 419851"/>
                <a:gd name="connsiteY25" fmla="*/ 1287887 h 1908649"/>
                <a:gd name="connsiteX26" fmla="*/ 182880 w 419851"/>
                <a:gd name="connsiteY26" fmla="*/ 1349706 h 1908649"/>
                <a:gd name="connsiteX27" fmla="*/ 164849 w 419851"/>
                <a:gd name="connsiteY27" fmla="*/ 1457889 h 1908649"/>
                <a:gd name="connsiteX28" fmla="*/ 136516 w 419851"/>
                <a:gd name="connsiteY28" fmla="*/ 1563495 h 1908649"/>
                <a:gd name="connsiteX29" fmla="*/ 126213 w 419851"/>
                <a:gd name="connsiteY29" fmla="*/ 1596980 h 1908649"/>
                <a:gd name="connsiteX30" fmla="*/ 128789 w 419851"/>
                <a:gd name="connsiteY30" fmla="*/ 1653647 h 1908649"/>
                <a:gd name="connsiteX31" fmla="*/ 146819 w 419851"/>
                <a:gd name="connsiteY31" fmla="*/ 1756678 h 1908649"/>
                <a:gd name="connsiteX32" fmla="*/ 164849 w 419851"/>
                <a:gd name="connsiteY32" fmla="*/ 1810770 h 1908649"/>
                <a:gd name="connsiteX33" fmla="*/ 188031 w 419851"/>
                <a:gd name="connsiteY33" fmla="*/ 1864861 h 1908649"/>
                <a:gd name="connsiteX34" fmla="*/ 203486 w 419851"/>
                <a:gd name="connsiteY34" fmla="*/ 1888043 h 1908649"/>
                <a:gd name="connsiteX35" fmla="*/ 218941 w 419851"/>
                <a:gd name="connsiteY35" fmla="*/ 1900922 h 1908649"/>
                <a:gd name="connsiteX36" fmla="*/ 234395 w 419851"/>
                <a:gd name="connsiteY36" fmla="*/ 1908649 h 1908649"/>
                <a:gd name="connsiteX37" fmla="*/ 249850 w 419851"/>
                <a:gd name="connsiteY37" fmla="*/ 1908649 h 1908649"/>
                <a:gd name="connsiteX38" fmla="*/ 275608 w 419851"/>
                <a:gd name="connsiteY38" fmla="*/ 1893194 h 1908649"/>
                <a:gd name="connsiteX39" fmla="*/ 293638 w 419851"/>
                <a:gd name="connsiteY39" fmla="*/ 1870013 h 1908649"/>
                <a:gd name="connsiteX40" fmla="*/ 314244 w 419851"/>
                <a:gd name="connsiteY40" fmla="*/ 1839103 h 1908649"/>
                <a:gd name="connsiteX41" fmla="*/ 340002 w 419851"/>
                <a:gd name="connsiteY41" fmla="*/ 1779860 h 1908649"/>
                <a:gd name="connsiteX42" fmla="*/ 350305 w 419851"/>
                <a:gd name="connsiteY42" fmla="*/ 1746375 h 1908649"/>
                <a:gd name="connsiteX43" fmla="*/ 358033 w 419851"/>
                <a:gd name="connsiteY43" fmla="*/ 1658799 h 1908649"/>
                <a:gd name="connsiteX44" fmla="*/ 373487 w 419851"/>
                <a:gd name="connsiteY44" fmla="*/ 1393494 h 1908649"/>
                <a:gd name="connsiteX45" fmla="*/ 391518 w 419851"/>
                <a:gd name="connsiteY45" fmla="*/ 1040613 h 1908649"/>
                <a:gd name="connsiteX46" fmla="*/ 399245 w 419851"/>
                <a:gd name="connsiteY46" fmla="*/ 963340 h 1908649"/>
                <a:gd name="connsiteX47" fmla="*/ 419851 w 419851"/>
                <a:gd name="connsiteY47" fmla="*/ 829400 h 1908649"/>
                <a:gd name="connsiteX48" fmla="*/ 401821 w 419851"/>
                <a:gd name="connsiteY48" fmla="*/ 396669 h 1908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19851" h="1908649">
                  <a:moveTo>
                    <a:pt x="401821" y="396669"/>
                  </a:moveTo>
                  <a:lnTo>
                    <a:pt x="394093" y="224093"/>
                  </a:lnTo>
                  <a:lnTo>
                    <a:pt x="301365" y="69546"/>
                  </a:lnTo>
                  <a:lnTo>
                    <a:pt x="229244" y="48940"/>
                  </a:lnTo>
                  <a:lnTo>
                    <a:pt x="108182" y="12879"/>
                  </a:lnTo>
                  <a:lnTo>
                    <a:pt x="54091" y="0"/>
                  </a:lnTo>
                  <a:lnTo>
                    <a:pt x="30909" y="0"/>
                  </a:lnTo>
                  <a:lnTo>
                    <a:pt x="10303" y="2576"/>
                  </a:lnTo>
                  <a:lnTo>
                    <a:pt x="0" y="10303"/>
                  </a:lnTo>
                  <a:lnTo>
                    <a:pt x="0" y="23182"/>
                  </a:lnTo>
                  <a:lnTo>
                    <a:pt x="12879" y="46364"/>
                  </a:lnTo>
                  <a:lnTo>
                    <a:pt x="30909" y="61819"/>
                  </a:lnTo>
                  <a:lnTo>
                    <a:pt x="61818" y="90152"/>
                  </a:lnTo>
                  <a:lnTo>
                    <a:pt x="85000" y="115910"/>
                  </a:lnTo>
                  <a:lnTo>
                    <a:pt x="115910" y="157122"/>
                  </a:lnTo>
                  <a:lnTo>
                    <a:pt x="136516" y="198335"/>
                  </a:lnTo>
                  <a:lnTo>
                    <a:pt x="154546" y="247274"/>
                  </a:lnTo>
                  <a:lnTo>
                    <a:pt x="172577" y="324548"/>
                  </a:lnTo>
                  <a:lnTo>
                    <a:pt x="182880" y="401821"/>
                  </a:lnTo>
                  <a:lnTo>
                    <a:pt x="193183" y="517731"/>
                  </a:lnTo>
                  <a:lnTo>
                    <a:pt x="198334" y="638792"/>
                  </a:lnTo>
                  <a:cubicBezTo>
                    <a:pt x="199193" y="698893"/>
                    <a:pt x="200051" y="758995"/>
                    <a:pt x="200910" y="819096"/>
                  </a:cubicBezTo>
                  <a:cubicBezTo>
                    <a:pt x="200051" y="863743"/>
                    <a:pt x="199193" y="908390"/>
                    <a:pt x="198334" y="953037"/>
                  </a:cubicBezTo>
                  <a:cubicBezTo>
                    <a:pt x="197476" y="1004552"/>
                    <a:pt x="196617" y="1056068"/>
                    <a:pt x="195759" y="1107583"/>
                  </a:cubicBezTo>
                  <a:lnTo>
                    <a:pt x="195759" y="1151371"/>
                  </a:lnTo>
                  <a:lnTo>
                    <a:pt x="188031" y="1287887"/>
                  </a:lnTo>
                  <a:lnTo>
                    <a:pt x="182880" y="1349706"/>
                  </a:lnTo>
                  <a:lnTo>
                    <a:pt x="164849" y="1457889"/>
                  </a:lnTo>
                  <a:lnTo>
                    <a:pt x="136516" y="1563495"/>
                  </a:lnTo>
                  <a:lnTo>
                    <a:pt x="126213" y="1596980"/>
                  </a:lnTo>
                  <a:lnTo>
                    <a:pt x="128789" y="1653647"/>
                  </a:lnTo>
                  <a:lnTo>
                    <a:pt x="146819" y="1756678"/>
                  </a:lnTo>
                  <a:lnTo>
                    <a:pt x="164849" y="1810770"/>
                  </a:lnTo>
                  <a:lnTo>
                    <a:pt x="188031" y="1864861"/>
                  </a:lnTo>
                  <a:lnTo>
                    <a:pt x="203486" y="1888043"/>
                  </a:lnTo>
                  <a:lnTo>
                    <a:pt x="218941" y="1900922"/>
                  </a:lnTo>
                  <a:lnTo>
                    <a:pt x="234395" y="1908649"/>
                  </a:lnTo>
                  <a:lnTo>
                    <a:pt x="249850" y="1908649"/>
                  </a:lnTo>
                  <a:lnTo>
                    <a:pt x="275608" y="1893194"/>
                  </a:lnTo>
                  <a:lnTo>
                    <a:pt x="293638" y="1870013"/>
                  </a:lnTo>
                  <a:lnTo>
                    <a:pt x="314244" y="1839103"/>
                  </a:lnTo>
                  <a:lnTo>
                    <a:pt x="340002" y="1779860"/>
                  </a:lnTo>
                  <a:lnTo>
                    <a:pt x="350305" y="1746375"/>
                  </a:lnTo>
                  <a:lnTo>
                    <a:pt x="358033" y="1658799"/>
                  </a:lnTo>
                  <a:lnTo>
                    <a:pt x="373487" y="1393494"/>
                  </a:lnTo>
                  <a:lnTo>
                    <a:pt x="391518" y="1040613"/>
                  </a:lnTo>
                  <a:lnTo>
                    <a:pt x="399245" y="963340"/>
                  </a:lnTo>
                  <a:lnTo>
                    <a:pt x="419851" y="829400"/>
                  </a:lnTo>
                  <a:lnTo>
                    <a:pt x="401821" y="396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8" name="フリーフォーム 127">
              <a:extLst>
                <a:ext uri="{FF2B5EF4-FFF2-40B4-BE49-F238E27FC236}">
                  <a16:creationId xmlns:a16="http://schemas.microsoft.com/office/drawing/2014/main" id="{FF4D37E9-CE82-8843-91A9-55FFABF7C093}"/>
                </a:ext>
              </a:extLst>
            </p:cNvPr>
            <p:cNvSpPr/>
            <p:nvPr/>
          </p:nvSpPr>
          <p:spPr>
            <a:xfrm>
              <a:off x="4768850" y="3627438"/>
              <a:ext cx="2319338" cy="2351087"/>
            </a:xfrm>
            <a:custGeom>
              <a:avLst/>
              <a:gdLst>
                <a:gd name="connsiteX0" fmla="*/ 816110 w 2320253"/>
                <a:gd name="connsiteY0" fmla="*/ 151904 h 2350038"/>
                <a:gd name="connsiteX1" fmla="*/ 539109 w 2320253"/>
                <a:gd name="connsiteY1" fmla="*/ 193603 h 2350038"/>
                <a:gd name="connsiteX2" fmla="*/ 321678 w 2320253"/>
                <a:gd name="connsiteY2" fmla="*/ 229345 h 2350038"/>
                <a:gd name="connsiteX3" fmla="*/ 47656 w 2320253"/>
                <a:gd name="connsiteY3" fmla="*/ 277001 h 2350038"/>
                <a:gd name="connsiteX4" fmla="*/ 0 w 2320253"/>
                <a:gd name="connsiteY4" fmla="*/ 288915 h 2350038"/>
                <a:gd name="connsiteX5" fmla="*/ 98291 w 2320253"/>
                <a:gd name="connsiteY5" fmla="*/ 464646 h 2350038"/>
                <a:gd name="connsiteX6" fmla="*/ 282958 w 2320253"/>
                <a:gd name="connsiteY6" fmla="*/ 422947 h 2350038"/>
                <a:gd name="connsiteX7" fmla="*/ 449754 w 2320253"/>
                <a:gd name="connsiteY7" fmla="*/ 387205 h 2350038"/>
                <a:gd name="connsiteX8" fmla="*/ 741647 w 2320253"/>
                <a:gd name="connsiteY8" fmla="*/ 333592 h 2350038"/>
                <a:gd name="connsiteX9" fmla="*/ 917379 w 2320253"/>
                <a:gd name="connsiteY9" fmla="*/ 303807 h 2350038"/>
                <a:gd name="connsiteX10" fmla="*/ 1113960 w 2320253"/>
                <a:gd name="connsiteY10" fmla="*/ 271044 h 2350038"/>
                <a:gd name="connsiteX11" fmla="*/ 1277777 w 2320253"/>
                <a:gd name="connsiteY11" fmla="*/ 250194 h 2350038"/>
                <a:gd name="connsiteX12" fmla="*/ 1489251 w 2320253"/>
                <a:gd name="connsiteY12" fmla="*/ 241259 h 2350038"/>
                <a:gd name="connsiteX13" fmla="*/ 1709660 w 2320253"/>
                <a:gd name="connsiteY13" fmla="*/ 232323 h 2350038"/>
                <a:gd name="connsiteX14" fmla="*/ 1813908 w 2320253"/>
                <a:gd name="connsiteY14" fmla="*/ 229345 h 2350038"/>
                <a:gd name="connsiteX15" fmla="*/ 1876456 w 2320253"/>
                <a:gd name="connsiteY15" fmla="*/ 223388 h 2350038"/>
                <a:gd name="connsiteX16" fmla="*/ 1891349 w 2320253"/>
                <a:gd name="connsiteY16" fmla="*/ 223388 h 2350038"/>
                <a:gd name="connsiteX17" fmla="*/ 1912198 w 2320253"/>
                <a:gd name="connsiteY17" fmla="*/ 226366 h 2350038"/>
                <a:gd name="connsiteX18" fmla="*/ 1933048 w 2320253"/>
                <a:gd name="connsiteY18" fmla="*/ 235302 h 2350038"/>
                <a:gd name="connsiteX19" fmla="*/ 1950919 w 2320253"/>
                <a:gd name="connsiteY19" fmla="*/ 250194 h 2350038"/>
                <a:gd name="connsiteX20" fmla="*/ 1962833 w 2320253"/>
                <a:gd name="connsiteY20" fmla="*/ 268065 h 2350038"/>
                <a:gd name="connsiteX21" fmla="*/ 1977725 w 2320253"/>
                <a:gd name="connsiteY21" fmla="*/ 297850 h 2350038"/>
                <a:gd name="connsiteX22" fmla="*/ 1983682 w 2320253"/>
                <a:gd name="connsiteY22" fmla="*/ 330614 h 2350038"/>
                <a:gd name="connsiteX23" fmla="*/ 1986661 w 2320253"/>
                <a:gd name="connsiteY23" fmla="*/ 813131 h 2350038"/>
                <a:gd name="connsiteX24" fmla="*/ 1962833 w 2320253"/>
                <a:gd name="connsiteY24" fmla="*/ 968013 h 2350038"/>
                <a:gd name="connsiteX25" fmla="*/ 1939005 w 2320253"/>
                <a:gd name="connsiteY25" fmla="*/ 1760294 h 2350038"/>
                <a:gd name="connsiteX26" fmla="*/ 1933048 w 2320253"/>
                <a:gd name="connsiteY26" fmla="*/ 1793058 h 2350038"/>
                <a:gd name="connsiteX27" fmla="*/ 1921134 w 2320253"/>
                <a:gd name="connsiteY27" fmla="*/ 1819864 h 2350038"/>
                <a:gd name="connsiteX28" fmla="*/ 1903263 w 2320253"/>
                <a:gd name="connsiteY28" fmla="*/ 1843692 h 2350038"/>
                <a:gd name="connsiteX29" fmla="*/ 1936026 w 2320253"/>
                <a:gd name="connsiteY29" fmla="*/ 2341102 h 2350038"/>
                <a:gd name="connsiteX30" fmla="*/ 1959854 w 2320253"/>
                <a:gd name="connsiteY30" fmla="*/ 2350038 h 2350038"/>
                <a:gd name="connsiteX31" fmla="*/ 1983682 w 2320253"/>
                <a:gd name="connsiteY31" fmla="*/ 2344081 h 2350038"/>
                <a:gd name="connsiteX32" fmla="*/ 2007510 w 2320253"/>
                <a:gd name="connsiteY32" fmla="*/ 2329188 h 2350038"/>
                <a:gd name="connsiteX33" fmla="*/ 2019424 w 2320253"/>
                <a:gd name="connsiteY33" fmla="*/ 2314296 h 2350038"/>
                <a:gd name="connsiteX34" fmla="*/ 2040274 w 2320253"/>
                <a:gd name="connsiteY34" fmla="*/ 2287489 h 2350038"/>
                <a:gd name="connsiteX35" fmla="*/ 2064102 w 2320253"/>
                <a:gd name="connsiteY35" fmla="*/ 2239833 h 2350038"/>
                <a:gd name="connsiteX36" fmla="*/ 2087930 w 2320253"/>
                <a:gd name="connsiteY36" fmla="*/ 2186220 h 2350038"/>
                <a:gd name="connsiteX37" fmla="*/ 2114736 w 2320253"/>
                <a:gd name="connsiteY37" fmla="*/ 2117715 h 2350038"/>
                <a:gd name="connsiteX38" fmla="*/ 2138564 w 2320253"/>
                <a:gd name="connsiteY38" fmla="*/ 2043252 h 2350038"/>
                <a:gd name="connsiteX39" fmla="*/ 2156435 w 2320253"/>
                <a:gd name="connsiteY39" fmla="*/ 1980704 h 2350038"/>
                <a:gd name="connsiteX40" fmla="*/ 2174306 w 2320253"/>
                <a:gd name="connsiteY40" fmla="*/ 1912198 h 2350038"/>
                <a:gd name="connsiteX41" fmla="*/ 2189199 w 2320253"/>
                <a:gd name="connsiteY41" fmla="*/ 1855606 h 2350038"/>
                <a:gd name="connsiteX42" fmla="*/ 2198134 w 2320253"/>
                <a:gd name="connsiteY42" fmla="*/ 1730509 h 2350038"/>
                <a:gd name="connsiteX43" fmla="*/ 2216005 w 2320253"/>
                <a:gd name="connsiteY43" fmla="*/ 1349261 h 2350038"/>
                <a:gd name="connsiteX44" fmla="*/ 2236855 w 2320253"/>
                <a:gd name="connsiteY44" fmla="*/ 890572 h 2350038"/>
                <a:gd name="connsiteX45" fmla="*/ 2254726 w 2320253"/>
                <a:gd name="connsiteY45" fmla="*/ 473582 h 2350038"/>
                <a:gd name="connsiteX46" fmla="*/ 2257704 w 2320253"/>
                <a:gd name="connsiteY46" fmla="*/ 390184 h 2350038"/>
                <a:gd name="connsiteX47" fmla="*/ 2263661 w 2320253"/>
                <a:gd name="connsiteY47" fmla="*/ 348485 h 2350038"/>
                <a:gd name="connsiteX48" fmla="*/ 2275575 w 2320253"/>
                <a:gd name="connsiteY48" fmla="*/ 321678 h 2350038"/>
                <a:gd name="connsiteX49" fmla="*/ 2287489 w 2320253"/>
                <a:gd name="connsiteY49" fmla="*/ 306786 h 2350038"/>
                <a:gd name="connsiteX50" fmla="*/ 2302382 w 2320253"/>
                <a:gd name="connsiteY50" fmla="*/ 291893 h 2350038"/>
                <a:gd name="connsiteX51" fmla="*/ 2311317 w 2320253"/>
                <a:gd name="connsiteY51" fmla="*/ 279979 h 2350038"/>
                <a:gd name="connsiteX52" fmla="*/ 2320253 w 2320253"/>
                <a:gd name="connsiteY52" fmla="*/ 256151 h 2350038"/>
                <a:gd name="connsiteX53" fmla="*/ 2317274 w 2320253"/>
                <a:gd name="connsiteY53" fmla="*/ 235302 h 2350038"/>
                <a:gd name="connsiteX54" fmla="*/ 2305360 w 2320253"/>
                <a:gd name="connsiteY54" fmla="*/ 205517 h 2350038"/>
                <a:gd name="connsiteX55" fmla="*/ 2281532 w 2320253"/>
                <a:gd name="connsiteY55" fmla="*/ 178710 h 2350038"/>
                <a:gd name="connsiteX56" fmla="*/ 2198134 w 2320253"/>
                <a:gd name="connsiteY56" fmla="*/ 107226 h 2350038"/>
                <a:gd name="connsiteX57" fmla="*/ 2141543 w 2320253"/>
                <a:gd name="connsiteY57" fmla="*/ 56592 h 2350038"/>
                <a:gd name="connsiteX58" fmla="*/ 2081973 w 2320253"/>
                <a:gd name="connsiteY58" fmla="*/ 17871 h 2350038"/>
                <a:gd name="connsiteX59" fmla="*/ 2055166 w 2320253"/>
                <a:gd name="connsiteY59" fmla="*/ 5957 h 2350038"/>
                <a:gd name="connsiteX60" fmla="*/ 2028360 w 2320253"/>
                <a:gd name="connsiteY60" fmla="*/ 0 h 2350038"/>
                <a:gd name="connsiteX61" fmla="*/ 1980704 w 2320253"/>
                <a:gd name="connsiteY61" fmla="*/ 8935 h 2350038"/>
                <a:gd name="connsiteX62" fmla="*/ 1775187 w 2320253"/>
                <a:gd name="connsiteY62" fmla="*/ 41699 h 2350038"/>
                <a:gd name="connsiteX63" fmla="*/ 1736467 w 2320253"/>
                <a:gd name="connsiteY63" fmla="*/ 44678 h 2350038"/>
                <a:gd name="connsiteX64" fmla="*/ 1632219 w 2320253"/>
                <a:gd name="connsiteY64" fmla="*/ 47656 h 2350038"/>
                <a:gd name="connsiteX65" fmla="*/ 1453509 w 2320253"/>
                <a:gd name="connsiteY65" fmla="*/ 62549 h 2350038"/>
                <a:gd name="connsiteX66" fmla="*/ 1191401 w 2320253"/>
                <a:gd name="connsiteY66" fmla="*/ 95312 h 2350038"/>
                <a:gd name="connsiteX67" fmla="*/ 816110 w 2320253"/>
                <a:gd name="connsiteY67" fmla="*/ 151904 h 235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320253" h="2350038">
                  <a:moveTo>
                    <a:pt x="816110" y="151904"/>
                  </a:moveTo>
                  <a:lnTo>
                    <a:pt x="539109" y="193603"/>
                  </a:lnTo>
                  <a:lnTo>
                    <a:pt x="321678" y="229345"/>
                  </a:lnTo>
                  <a:lnTo>
                    <a:pt x="47656" y="277001"/>
                  </a:lnTo>
                  <a:lnTo>
                    <a:pt x="0" y="288915"/>
                  </a:lnTo>
                  <a:lnTo>
                    <a:pt x="98291" y="464646"/>
                  </a:lnTo>
                  <a:lnTo>
                    <a:pt x="282958" y="422947"/>
                  </a:lnTo>
                  <a:lnTo>
                    <a:pt x="449754" y="387205"/>
                  </a:lnTo>
                  <a:lnTo>
                    <a:pt x="741647" y="333592"/>
                  </a:lnTo>
                  <a:lnTo>
                    <a:pt x="917379" y="303807"/>
                  </a:lnTo>
                  <a:lnTo>
                    <a:pt x="1113960" y="271044"/>
                  </a:lnTo>
                  <a:lnTo>
                    <a:pt x="1277777" y="250194"/>
                  </a:lnTo>
                  <a:lnTo>
                    <a:pt x="1489251" y="241259"/>
                  </a:lnTo>
                  <a:lnTo>
                    <a:pt x="1709660" y="232323"/>
                  </a:lnTo>
                  <a:lnTo>
                    <a:pt x="1813908" y="229345"/>
                  </a:lnTo>
                  <a:lnTo>
                    <a:pt x="1876456" y="223388"/>
                  </a:lnTo>
                  <a:lnTo>
                    <a:pt x="1891349" y="223388"/>
                  </a:lnTo>
                  <a:lnTo>
                    <a:pt x="1912198" y="226366"/>
                  </a:lnTo>
                  <a:lnTo>
                    <a:pt x="1933048" y="235302"/>
                  </a:lnTo>
                  <a:lnTo>
                    <a:pt x="1950919" y="250194"/>
                  </a:lnTo>
                  <a:lnTo>
                    <a:pt x="1962833" y="268065"/>
                  </a:lnTo>
                  <a:lnTo>
                    <a:pt x="1977725" y="297850"/>
                  </a:lnTo>
                  <a:lnTo>
                    <a:pt x="1983682" y="330614"/>
                  </a:lnTo>
                  <a:lnTo>
                    <a:pt x="1986661" y="813131"/>
                  </a:lnTo>
                  <a:lnTo>
                    <a:pt x="1962833" y="968013"/>
                  </a:lnTo>
                  <a:lnTo>
                    <a:pt x="1939005" y="1760294"/>
                  </a:lnTo>
                  <a:lnTo>
                    <a:pt x="1933048" y="1793058"/>
                  </a:lnTo>
                  <a:lnTo>
                    <a:pt x="1921134" y="1819864"/>
                  </a:lnTo>
                  <a:lnTo>
                    <a:pt x="1903263" y="1843692"/>
                  </a:lnTo>
                  <a:lnTo>
                    <a:pt x="1936026" y="2341102"/>
                  </a:lnTo>
                  <a:lnTo>
                    <a:pt x="1959854" y="2350038"/>
                  </a:lnTo>
                  <a:lnTo>
                    <a:pt x="1983682" y="2344081"/>
                  </a:lnTo>
                  <a:lnTo>
                    <a:pt x="2007510" y="2329188"/>
                  </a:lnTo>
                  <a:lnTo>
                    <a:pt x="2019424" y="2314296"/>
                  </a:lnTo>
                  <a:lnTo>
                    <a:pt x="2040274" y="2287489"/>
                  </a:lnTo>
                  <a:lnTo>
                    <a:pt x="2064102" y="2239833"/>
                  </a:lnTo>
                  <a:lnTo>
                    <a:pt x="2087930" y="2186220"/>
                  </a:lnTo>
                  <a:lnTo>
                    <a:pt x="2114736" y="2117715"/>
                  </a:lnTo>
                  <a:lnTo>
                    <a:pt x="2138564" y="2043252"/>
                  </a:lnTo>
                  <a:lnTo>
                    <a:pt x="2156435" y="1980704"/>
                  </a:lnTo>
                  <a:lnTo>
                    <a:pt x="2174306" y="1912198"/>
                  </a:lnTo>
                  <a:lnTo>
                    <a:pt x="2189199" y="1855606"/>
                  </a:lnTo>
                  <a:lnTo>
                    <a:pt x="2198134" y="1730509"/>
                  </a:lnTo>
                  <a:lnTo>
                    <a:pt x="2216005" y="1349261"/>
                  </a:lnTo>
                  <a:lnTo>
                    <a:pt x="2236855" y="890572"/>
                  </a:lnTo>
                  <a:lnTo>
                    <a:pt x="2254726" y="473582"/>
                  </a:lnTo>
                  <a:lnTo>
                    <a:pt x="2257704" y="390184"/>
                  </a:lnTo>
                  <a:lnTo>
                    <a:pt x="2263661" y="348485"/>
                  </a:lnTo>
                  <a:lnTo>
                    <a:pt x="2275575" y="321678"/>
                  </a:lnTo>
                  <a:lnTo>
                    <a:pt x="2287489" y="306786"/>
                  </a:lnTo>
                  <a:lnTo>
                    <a:pt x="2302382" y="291893"/>
                  </a:lnTo>
                  <a:lnTo>
                    <a:pt x="2311317" y="279979"/>
                  </a:lnTo>
                  <a:lnTo>
                    <a:pt x="2320253" y="256151"/>
                  </a:lnTo>
                  <a:lnTo>
                    <a:pt x="2317274" y="235302"/>
                  </a:lnTo>
                  <a:lnTo>
                    <a:pt x="2305360" y="205517"/>
                  </a:lnTo>
                  <a:lnTo>
                    <a:pt x="2281532" y="178710"/>
                  </a:lnTo>
                  <a:lnTo>
                    <a:pt x="2198134" y="107226"/>
                  </a:lnTo>
                  <a:lnTo>
                    <a:pt x="2141543" y="56592"/>
                  </a:lnTo>
                  <a:lnTo>
                    <a:pt x="2081973" y="17871"/>
                  </a:lnTo>
                  <a:lnTo>
                    <a:pt x="2055166" y="5957"/>
                  </a:lnTo>
                  <a:lnTo>
                    <a:pt x="2028360" y="0"/>
                  </a:lnTo>
                  <a:lnTo>
                    <a:pt x="1980704" y="8935"/>
                  </a:lnTo>
                  <a:lnTo>
                    <a:pt x="1775187" y="41699"/>
                  </a:lnTo>
                  <a:lnTo>
                    <a:pt x="1736467" y="44678"/>
                  </a:lnTo>
                  <a:lnTo>
                    <a:pt x="1632219" y="47656"/>
                  </a:lnTo>
                  <a:lnTo>
                    <a:pt x="1453509" y="62549"/>
                  </a:lnTo>
                  <a:lnTo>
                    <a:pt x="1191401" y="95312"/>
                  </a:lnTo>
                  <a:lnTo>
                    <a:pt x="816110" y="1519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9" name="フリーフォーム 128">
              <a:extLst>
                <a:ext uri="{FF2B5EF4-FFF2-40B4-BE49-F238E27FC236}">
                  <a16:creationId xmlns:a16="http://schemas.microsoft.com/office/drawing/2014/main" id="{F357C02C-13B2-8D40-A7E0-6334E2B4EDB9}"/>
                </a:ext>
              </a:extLst>
            </p:cNvPr>
            <p:cNvSpPr/>
            <p:nvPr/>
          </p:nvSpPr>
          <p:spPr>
            <a:xfrm>
              <a:off x="6200775" y="5434013"/>
              <a:ext cx="531813" cy="539750"/>
            </a:xfrm>
            <a:custGeom>
              <a:avLst/>
              <a:gdLst>
                <a:gd name="connsiteX0" fmla="*/ 164306 w 531019"/>
                <a:gd name="connsiteY0" fmla="*/ 50006 h 540543"/>
                <a:gd name="connsiteX1" fmla="*/ 271463 w 531019"/>
                <a:gd name="connsiteY1" fmla="*/ 66675 h 540543"/>
                <a:gd name="connsiteX2" fmla="*/ 340519 w 531019"/>
                <a:gd name="connsiteY2" fmla="*/ 71437 h 540543"/>
                <a:gd name="connsiteX3" fmla="*/ 366713 w 531019"/>
                <a:gd name="connsiteY3" fmla="*/ 71437 h 540543"/>
                <a:gd name="connsiteX4" fmla="*/ 404813 w 531019"/>
                <a:gd name="connsiteY4" fmla="*/ 69056 h 540543"/>
                <a:gd name="connsiteX5" fmla="*/ 431006 w 531019"/>
                <a:gd name="connsiteY5" fmla="*/ 61912 h 540543"/>
                <a:gd name="connsiteX6" fmla="*/ 447675 w 531019"/>
                <a:gd name="connsiteY6" fmla="*/ 54768 h 540543"/>
                <a:gd name="connsiteX7" fmla="*/ 473869 w 531019"/>
                <a:gd name="connsiteY7" fmla="*/ 38100 h 540543"/>
                <a:gd name="connsiteX8" fmla="*/ 500063 w 531019"/>
                <a:gd name="connsiteY8" fmla="*/ 0 h 540543"/>
                <a:gd name="connsiteX9" fmla="*/ 531019 w 531019"/>
                <a:gd name="connsiteY9" fmla="*/ 540543 h 540543"/>
                <a:gd name="connsiteX10" fmla="*/ 502444 w 531019"/>
                <a:gd name="connsiteY10" fmla="*/ 533400 h 540543"/>
                <a:gd name="connsiteX11" fmla="*/ 485775 w 531019"/>
                <a:gd name="connsiteY11" fmla="*/ 523875 h 540543"/>
                <a:gd name="connsiteX12" fmla="*/ 459581 w 531019"/>
                <a:gd name="connsiteY12" fmla="*/ 502443 h 540543"/>
                <a:gd name="connsiteX13" fmla="*/ 442913 w 531019"/>
                <a:gd name="connsiteY13" fmla="*/ 485775 h 540543"/>
                <a:gd name="connsiteX14" fmla="*/ 423863 w 531019"/>
                <a:gd name="connsiteY14" fmla="*/ 461962 h 540543"/>
                <a:gd name="connsiteX15" fmla="*/ 402431 w 531019"/>
                <a:gd name="connsiteY15" fmla="*/ 428625 h 540543"/>
                <a:gd name="connsiteX16" fmla="*/ 383381 w 531019"/>
                <a:gd name="connsiteY16" fmla="*/ 400050 h 540543"/>
                <a:gd name="connsiteX17" fmla="*/ 352425 w 531019"/>
                <a:gd name="connsiteY17" fmla="*/ 347662 h 540543"/>
                <a:gd name="connsiteX18" fmla="*/ 321469 w 531019"/>
                <a:gd name="connsiteY18" fmla="*/ 302418 h 540543"/>
                <a:gd name="connsiteX19" fmla="*/ 288131 w 531019"/>
                <a:gd name="connsiteY19" fmla="*/ 261937 h 540543"/>
                <a:gd name="connsiteX20" fmla="*/ 254794 w 531019"/>
                <a:gd name="connsiteY20" fmla="*/ 226218 h 540543"/>
                <a:gd name="connsiteX21" fmla="*/ 207169 w 531019"/>
                <a:gd name="connsiteY21" fmla="*/ 180975 h 540543"/>
                <a:gd name="connsiteX22" fmla="*/ 176213 w 531019"/>
                <a:gd name="connsiteY22" fmla="*/ 152400 h 540543"/>
                <a:gd name="connsiteX23" fmla="*/ 130969 w 531019"/>
                <a:gd name="connsiteY23" fmla="*/ 121443 h 540543"/>
                <a:gd name="connsiteX24" fmla="*/ 59531 w 531019"/>
                <a:gd name="connsiteY24" fmla="*/ 80962 h 540543"/>
                <a:gd name="connsiteX25" fmla="*/ 35719 w 531019"/>
                <a:gd name="connsiteY25" fmla="*/ 66675 h 540543"/>
                <a:gd name="connsiteX26" fmla="*/ 19050 w 531019"/>
                <a:gd name="connsiteY26" fmla="*/ 54768 h 540543"/>
                <a:gd name="connsiteX27" fmla="*/ 7144 w 531019"/>
                <a:gd name="connsiteY27" fmla="*/ 40481 h 540543"/>
                <a:gd name="connsiteX28" fmla="*/ 0 w 531019"/>
                <a:gd name="connsiteY28" fmla="*/ 28575 h 540543"/>
                <a:gd name="connsiteX29" fmla="*/ 0 w 531019"/>
                <a:gd name="connsiteY29" fmla="*/ 21431 h 540543"/>
                <a:gd name="connsiteX30" fmla="*/ 4763 w 531019"/>
                <a:gd name="connsiteY30" fmla="*/ 11906 h 540543"/>
                <a:gd name="connsiteX31" fmla="*/ 14288 w 531019"/>
                <a:gd name="connsiteY31" fmla="*/ 11906 h 540543"/>
                <a:gd name="connsiteX32" fmla="*/ 33338 w 531019"/>
                <a:gd name="connsiteY32" fmla="*/ 14287 h 540543"/>
                <a:gd name="connsiteX33" fmla="*/ 71438 w 531019"/>
                <a:gd name="connsiteY33" fmla="*/ 23812 h 540543"/>
                <a:gd name="connsiteX34" fmla="*/ 107156 w 531019"/>
                <a:gd name="connsiteY34" fmla="*/ 33337 h 540543"/>
                <a:gd name="connsiteX35" fmla="*/ 164306 w 531019"/>
                <a:gd name="connsiteY35" fmla="*/ 50006 h 54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31019" h="540543">
                  <a:moveTo>
                    <a:pt x="164306" y="50006"/>
                  </a:moveTo>
                  <a:lnTo>
                    <a:pt x="271463" y="66675"/>
                  </a:lnTo>
                  <a:lnTo>
                    <a:pt x="340519" y="71437"/>
                  </a:lnTo>
                  <a:lnTo>
                    <a:pt x="366713" y="71437"/>
                  </a:lnTo>
                  <a:lnTo>
                    <a:pt x="404813" y="69056"/>
                  </a:lnTo>
                  <a:lnTo>
                    <a:pt x="431006" y="61912"/>
                  </a:lnTo>
                  <a:lnTo>
                    <a:pt x="447675" y="54768"/>
                  </a:lnTo>
                  <a:lnTo>
                    <a:pt x="473869" y="38100"/>
                  </a:lnTo>
                  <a:lnTo>
                    <a:pt x="500063" y="0"/>
                  </a:lnTo>
                  <a:lnTo>
                    <a:pt x="531019" y="540543"/>
                  </a:lnTo>
                  <a:lnTo>
                    <a:pt x="502444" y="533400"/>
                  </a:lnTo>
                  <a:lnTo>
                    <a:pt x="485775" y="523875"/>
                  </a:lnTo>
                  <a:lnTo>
                    <a:pt x="459581" y="502443"/>
                  </a:lnTo>
                  <a:lnTo>
                    <a:pt x="442913" y="485775"/>
                  </a:lnTo>
                  <a:lnTo>
                    <a:pt x="423863" y="461962"/>
                  </a:lnTo>
                  <a:lnTo>
                    <a:pt x="402431" y="428625"/>
                  </a:lnTo>
                  <a:lnTo>
                    <a:pt x="383381" y="400050"/>
                  </a:lnTo>
                  <a:lnTo>
                    <a:pt x="352425" y="347662"/>
                  </a:lnTo>
                  <a:lnTo>
                    <a:pt x="321469" y="302418"/>
                  </a:lnTo>
                  <a:lnTo>
                    <a:pt x="288131" y="261937"/>
                  </a:lnTo>
                  <a:lnTo>
                    <a:pt x="254794" y="226218"/>
                  </a:lnTo>
                  <a:lnTo>
                    <a:pt x="207169" y="180975"/>
                  </a:lnTo>
                  <a:lnTo>
                    <a:pt x="176213" y="152400"/>
                  </a:lnTo>
                  <a:lnTo>
                    <a:pt x="130969" y="121443"/>
                  </a:lnTo>
                  <a:lnTo>
                    <a:pt x="59531" y="80962"/>
                  </a:lnTo>
                  <a:lnTo>
                    <a:pt x="35719" y="66675"/>
                  </a:lnTo>
                  <a:lnTo>
                    <a:pt x="19050" y="54768"/>
                  </a:lnTo>
                  <a:lnTo>
                    <a:pt x="7144" y="40481"/>
                  </a:lnTo>
                  <a:lnTo>
                    <a:pt x="0" y="28575"/>
                  </a:lnTo>
                  <a:lnTo>
                    <a:pt x="0" y="21431"/>
                  </a:lnTo>
                  <a:lnTo>
                    <a:pt x="4763" y="11906"/>
                  </a:lnTo>
                  <a:lnTo>
                    <a:pt x="14288" y="11906"/>
                  </a:lnTo>
                  <a:lnTo>
                    <a:pt x="33338" y="14287"/>
                  </a:lnTo>
                  <a:lnTo>
                    <a:pt x="71438" y="23812"/>
                  </a:lnTo>
                  <a:lnTo>
                    <a:pt x="107156" y="33337"/>
                  </a:lnTo>
                  <a:lnTo>
                    <a:pt x="164306" y="50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0" name="フリーフォーム 129">
              <a:extLst>
                <a:ext uri="{FF2B5EF4-FFF2-40B4-BE49-F238E27FC236}">
                  <a16:creationId xmlns:a16="http://schemas.microsoft.com/office/drawing/2014/main" id="{00C0B8A5-BC07-CA4B-B114-E26E17A34954}"/>
                </a:ext>
              </a:extLst>
            </p:cNvPr>
            <p:cNvSpPr/>
            <p:nvPr/>
          </p:nvSpPr>
          <p:spPr>
            <a:xfrm>
              <a:off x="4872038" y="4410075"/>
              <a:ext cx="1938337" cy="414338"/>
            </a:xfrm>
            <a:custGeom>
              <a:avLst/>
              <a:gdLst>
                <a:gd name="connsiteX0" fmla="*/ 795337 w 1938337"/>
                <a:gd name="connsiteY0" fmla="*/ 102394 h 414338"/>
                <a:gd name="connsiteX1" fmla="*/ 647700 w 1938337"/>
                <a:gd name="connsiteY1" fmla="*/ 116681 h 414338"/>
                <a:gd name="connsiteX2" fmla="*/ 473868 w 1938337"/>
                <a:gd name="connsiteY2" fmla="*/ 154781 h 414338"/>
                <a:gd name="connsiteX3" fmla="*/ 319087 w 1938337"/>
                <a:gd name="connsiteY3" fmla="*/ 180975 h 414338"/>
                <a:gd name="connsiteX4" fmla="*/ 0 w 1938337"/>
                <a:gd name="connsiteY4" fmla="*/ 240506 h 414338"/>
                <a:gd name="connsiteX5" fmla="*/ 4762 w 1938337"/>
                <a:gd name="connsiteY5" fmla="*/ 414338 h 414338"/>
                <a:gd name="connsiteX6" fmla="*/ 261937 w 1938337"/>
                <a:gd name="connsiteY6" fmla="*/ 369094 h 414338"/>
                <a:gd name="connsiteX7" fmla="*/ 483393 w 1938337"/>
                <a:gd name="connsiteY7" fmla="*/ 330994 h 414338"/>
                <a:gd name="connsiteX8" fmla="*/ 647700 w 1938337"/>
                <a:gd name="connsiteY8" fmla="*/ 295275 h 414338"/>
                <a:gd name="connsiteX9" fmla="*/ 1126331 w 1938337"/>
                <a:gd name="connsiteY9" fmla="*/ 245269 h 414338"/>
                <a:gd name="connsiteX10" fmla="*/ 1276350 w 1938337"/>
                <a:gd name="connsiteY10" fmla="*/ 226219 h 414338"/>
                <a:gd name="connsiteX11" fmla="*/ 1938337 w 1938337"/>
                <a:gd name="connsiteY11" fmla="*/ 197644 h 414338"/>
                <a:gd name="connsiteX12" fmla="*/ 1912143 w 1938337"/>
                <a:gd name="connsiteY12" fmla="*/ 0 h 414338"/>
                <a:gd name="connsiteX13" fmla="*/ 1652587 w 1938337"/>
                <a:gd name="connsiteY13" fmla="*/ 21431 h 414338"/>
                <a:gd name="connsiteX14" fmla="*/ 1293018 w 1938337"/>
                <a:gd name="connsiteY14" fmla="*/ 50006 h 414338"/>
                <a:gd name="connsiteX15" fmla="*/ 795337 w 1938337"/>
                <a:gd name="connsiteY15" fmla="*/ 102394 h 4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8337" h="414338">
                  <a:moveTo>
                    <a:pt x="795337" y="102394"/>
                  </a:moveTo>
                  <a:lnTo>
                    <a:pt x="647700" y="116681"/>
                  </a:lnTo>
                  <a:lnTo>
                    <a:pt x="473868" y="154781"/>
                  </a:lnTo>
                  <a:lnTo>
                    <a:pt x="319087" y="180975"/>
                  </a:lnTo>
                  <a:lnTo>
                    <a:pt x="0" y="240506"/>
                  </a:lnTo>
                  <a:lnTo>
                    <a:pt x="4762" y="414338"/>
                  </a:lnTo>
                  <a:lnTo>
                    <a:pt x="261937" y="369094"/>
                  </a:lnTo>
                  <a:lnTo>
                    <a:pt x="483393" y="330994"/>
                  </a:lnTo>
                  <a:lnTo>
                    <a:pt x="647700" y="295275"/>
                  </a:lnTo>
                  <a:lnTo>
                    <a:pt x="1126331" y="245269"/>
                  </a:lnTo>
                  <a:lnTo>
                    <a:pt x="1276350" y="226219"/>
                  </a:lnTo>
                  <a:lnTo>
                    <a:pt x="1938337" y="197644"/>
                  </a:lnTo>
                  <a:lnTo>
                    <a:pt x="1912143" y="0"/>
                  </a:lnTo>
                  <a:lnTo>
                    <a:pt x="1652587" y="21431"/>
                  </a:lnTo>
                  <a:lnTo>
                    <a:pt x="1293018" y="50006"/>
                  </a:lnTo>
                  <a:lnTo>
                    <a:pt x="795337" y="102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2" name="フリーフォーム 131">
              <a:extLst>
                <a:ext uri="{FF2B5EF4-FFF2-40B4-BE49-F238E27FC236}">
                  <a16:creationId xmlns:a16="http://schemas.microsoft.com/office/drawing/2014/main" id="{9124D638-7774-F44A-89BC-BDDD33FE5E21}"/>
                </a:ext>
              </a:extLst>
            </p:cNvPr>
            <p:cNvSpPr/>
            <p:nvPr/>
          </p:nvSpPr>
          <p:spPr>
            <a:xfrm>
              <a:off x="5195888" y="3913188"/>
              <a:ext cx="352425" cy="1666875"/>
            </a:xfrm>
            <a:custGeom>
              <a:avLst/>
              <a:gdLst>
                <a:gd name="connsiteX0" fmla="*/ 352425 w 352425"/>
                <a:gd name="connsiteY0" fmla="*/ 395287 h 1666875"/>
                <a:gd name="connsiteX1" fmla="*/ 352425 w 352425"/>
                <a:gd name="connsiteY1" fmla="*/ 226219 h 1666875"/>
                <a:gd name="connsiteX2" fmla="*/ 350043 w 352425"/>
                <a:gd name="connsiteY2" fmla="*/ 209550 h 1666875"/>
                <a:gd name="connsiteX3" fmla="*/ 340518 w 352425"/>
                <a:gd name="connsiteY3" fmla="*/ 166687 h 1666875"/>
                <a:gd name="connsiteX4" fmla="*/ 319087 w 352425"/>
                <a:gd name="connsiteY4" fmla="*/ 111919 h 1666875"/>
                <a:gd name="connsiteX5" fmla="*/ 254793 w 352425"/>
                <a:gd name="connsiteY5" fmla="*/ 0 h 1666875"/>
                <a:gd name="connsiteX6" fmla="*/ 0 w 352425"/>
                <a:gd name="connsiteY6" fmla="*/ 57150 h 1666875"/>
                <a:gd name="connsiteX7" fmla="*/ 69056 w 352425"/>
                <a:gd name="connsiteY7" fmla="*/ 121444 h 1666875"/>
                <a:gd name="connsiteX8" fmla="*/ 85725 w 352425"/>
                <a:gd name="connsiteY8" fmla="*/ 142875 h 1666875"/>
                <a:gd name="connsiteX9" fmla="*/ 100012 w 352425"/>
                <a:gd name="connsiteY9" fmla="*/ 166687 h 1666875"/>
                <a:gd name="connsiteX10" fmla="*/ 116681 w 352425"/>
                <a:gd name="connsiteY10" fmla="*/ 204787 h 1666875"/>
                <a:gd name="connsiteX11" fmla="*/ 128587 w 352425"/>
                <a:gd name="connsiteY11" fmla="*/ 245269 h 1666875"/>
                <a:gd name="connsiteX12" fmla="*/ 128587 w 352425"/>
                <a:gd name="connsiteY12" fmla="*/ 695325 h 1666875"/>
                <a:gd name="connsiteX13" fmla="*/ 128587 w 352425"/>
                <a:gd name="connsiteY13" fmla="*/ 1247775 h 1666875"/>
                <a:gd name="connsiteX14" fmla="*/ 121443 w 352425"/>
                <a:gd name="connsiteY14" fmla="*/ 1347787 h 1666875"/>
                <a:gd name="connsiteX15" fmla="*/ 109537 w 352425"/>
                <a:gd name="connsiteY15" fmla="*/ 1440656 h 1666875"/>
                <a:gd name="connsiteX16" fmla="*/ 107156 w 352425"/>
                <a:gd name="connsiteY16" fmla="*/ 1462087 h 1666875"/>
                <a:gd name="connsiteX17" fmla="*/ 116681 w 352425"/>
                <a:gd name="connsiteY17" fmla="*/ 1502569 h 1666875"/>
                <a:gd name="connsiteX18" fmla="*/ 128587 w 352425"/>
                <a:gd name="connsiteY18" fmla="*/ 1545431 h 1666875"/>
                <a:gd name="connsiteX19" fmla="*/ 142875 w 352425"/>
                <a:gd name="connsiteY19" fmla="*/ 1588294 h 1666875"/>
                <a:gd name="connsiteX20" fmla="*/ 157162 w 352425"/>
                <a:gd name="connsiteY20" fmla="*/ 1619250 h 1666875"/>
                <a:gd name="connsiteX21" fmla="*/ 176212 w 352425"/>
                <a:gd name="connsiteY21" fmla="*/ 1645444 h 1666875"/>
                <a:gd name="connsiteX22" fmla="*/ 192881 w 352425"/>
                <a:gd name="connsiteY22" fmla="*/ 1659731 h 1666875"/>
                <a:gd name="connsiteX23" fmla="*/ 207168 w 352425"/>
                <a:gd name="connsiteY23" fmla="*/ 1666875 h 1666875"/>
                <a:gd name="connsiteX24" fmla="*/ 219075 w 352425"/>
                <a:gd name="connsiteY24" fmla="*/ 1666875 h 1666875"/>
                <a:gd name="connsiteX25" fmla="*/ 242887 w 352425"/>
                <a:gd name="connsiteY25" fmla="*/ 1662112 h 1666875"/>
                <a:gd name="connsiteX26" fmla="*/ 264318 w 352425"/>
                <a:gd name="connsiteY26" fmla="*/ 1645444 h 1666875"/>
                <a:gd name="connsiteX27" fmla="*/ 290512 w 352425"/>
                <a:gd name="connsiteY27" fmla="*/ 1609725 h 1666875"/>
                <a:gd name="connsiteX28" fmla="*/ 314325 w 352425"/>
                <a:gd name="connsiteY28" fmla="*/ 1564481 h 1666875"/>
                <a:gd name="connsiteX29" fmla="*/ 330993 w 352425"/>
                <a:gd name="connsiteY29" fmla="*/ 1524000 h 1666875"/>
                <a:gd name="connsiteX30" fmla="*/ 335756 w 352425"/>
                <a:gd name="connsiteY30" fmla="*/ 1469231 h 1666875"/>
                <a:gd name="connsiteX31" fmla="*/ 347662 w 352425"/>
                <a:gd name="connsiteY31" fmla="*/ 1276350 h 1666875"/>
                <a:gd name="connsiteX32" fmla="*/ 352425 w 352425"/>
                <a:gd name="connsiteY32" fmla="*/ 1121569 h 1666875"/>
                <a:gd name="connsiteX33" fmla="*/ 352425 w 352425"/>
                <a:gd name="connsiteY33" fmla="*/ 395287 h 166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52425" h="1666875">
                  <a:moveTo>
                    <a:pt x="352425" y="395287"/>
                  </a:moveTo>
                  <a:lnTo>
                    <a:pt x="352425" y="226219"/>
                  </a:lnTo>
                  <a:lnTo>
                    <a:pt x="350043" y="209550"/>
                  </a:lnTo>
                  <a:lnTo>
                    <a:pt x="340518" y="166687"/>
                  </a:lnTo>
                  <a:lnTo>
                    <a:pt x="319087" y="111919"/>
                  </a:lnTo>
                  <a:lnTo>
                    <a:pt x="254793" y="0"/>
                  </a:lnTo>
                  <a:lnTo>
                    <a:pt x="0" y="57150"/>
                  </a:lnTo>
                  <a:lnTo>
                    <a:pt x="69056" y="121444"/>
                  </a:lnTo>
                  <a:lnTo>
                    <a:pt x="85725" y="142875"/>
                  </a:lnTo>
                  <a:lnTo>
                    <a:pt x="100012" y="166687"/>
                  </a:lnTo>
                  <a:lnTo>
                    <a:pt x="116681" y="204787"/>
                  </a:lnTo>
                  <a:lnTo>
                    <a:pt x="128587" y="245269"/>
                  </a:lnTo>
                  <a:lnTo>
                    <a:pt x="128587" y="695325"/>
                  </a:lnTo>
                  <a:lnTo>
                    <a:pt x="128587" y="1247775"/>
                  </a:lnTo>
                  <a:lnTo>
                    <a:pt x="121443" y="1347787"/>
                  </a:lnTo>
                  <a:lnTo>
                    <a:pt x="109537" y="1440656"/>
                  </a:lnTo>
                  <a:lnTo>
                    <a:pt x="107156" y="1462087"/>
                  </a:lnTo>
                  <a:lnTo>
                    <a:pt x="116681" y="1502569"/>
                  </a:lnTo>
                  <a:lnTo>
                    <a:pt x="128587" y="1545431"/>
                  </a:lnTo>
                  <a:lnTo>
                    <a:pt x="142875" y="1588294"/>
                  </a:lnTo>
                  <a:lnTo>
                    <a:pt x="157162" y="1619250"/>
                  </a:lnTo>
                  <a:lnTo>
                    <a:pt x="176212" y="1645444"/>
                  </a:lnTo>
                  <a:lnTo>
                    <a:pt x="192881" y="1659731"/>
                  </a:lnTo>
                  <a:lnTo>
                    <a:pt x="207168" y="1666875"/>
                  </a:lnTo>
                  <a:lnTo>
                    <a:pt x="219075" y="1666875"/>
                  </a:lnTo>
                  <a:lnTo>
                    <a:pt x="242887" y="1662112"/>
                  </a:lnTo>
                  <a:lnTo>
                    <a:pt x="264318" y="1645444"/>
                  </a:lnTo>
                  <a:lnTo>
                    <a:pt x="290512" y="1609725"/>
                  </a:lnTo>
                  <a:lnTo>
                    <a:pt x="314325" y="1564481"/>
                  </a:lnTo>
                  <a:lnTo>
                    <a:pt x="330993" y="1524000"/>
                  </a:lnTo>
                  <a:lnTo>
                    <a:pt x="335756" y="1469231"/>
                  </a:lnTo>
                  <a:lnTo>
                    <a:pt x="347662" y="1276350"/>
                  </a:lnTo>
                  <a:lnTo>
                    <a:pt x="352425" y="1121569"/>
                  </a:lnTo>
                  <a:lnTo>
                    <a:pt x="352425" y="3952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1" name="フリーフォーム 130">
              <a:extLst>
                <a:ext uri="{FF2B5EF4-FFF2-40B4-BE49-F238E27FC236}">
                  <a16:creationId xmlns:a16="http://schemas.microsoft.com/office/drawing/2014/main" id="{3886515E-9163-AE4A-9477-B032D023052E}"/>
                </a:ext>
              </a:extLst>
            </p:cNvPr>
            <p:cNvSpPr/>
            <p:nvPr/>
          </p:nvSpPr>
          <p:spPr>
            <a:xfrm>
              <a:off x="5846763" y="3829050"/>
              <a:ext cx="401637" cy="1738313"/>
            </a:xfrm>
            <a:custGeom>
              <a:avLst/>
              <a:gdLst>
                <a:gd name="connsiteX0" fmla="*/ 126206 w 402431"/>
                <a:gd name="connsiteY0" fmla="*/ 1095375 h 1738313"/>
                <a:gd name="connsiteX1" fmla="*/ 126206 w 402431"/>
                <a:gd name="connsiteY1" fmla="*/ 823913 h 1738313"/>
                <a:gd name="connsiteX2" fmla="*/ 126206 w 402431"/>
                <a:gd name="connsiteY2" fmla="*/ 657225 h 1738313"/>
                <a:gd name="connsiteX3" fmla="*/ 133350 w 402431"/>
                <a:gd name="connsiteY3" fmla="*/ 585788 h 1738313"/>
                <a:gd name="connsiteX4" fmla="*/ 138112 w 402431"/>
                <a:gd name="connsiteY4" fmla="*/ 504825 h 1738313"/>
                <a:gd name="connsiteX5" fmla="*/ 138112 w 402431"/>
                <a:gd name="connsiteY5" fmla="*/ 452438 h 1738313"/>
                <a:gd name="connsiteX6" fmla="*/ 135731 w 402431"/>
                <a:gd name="connsiteY6" fmla="*/ 366713 h 1738313"/>
                <a:gd name="connsiteX7" fmla="*/ 128587 w 402431"/>
                <a:gd name="connsiteY7" fmla="*/ 297656 h 1738313"/>
                <a:gd name="connsiteX8" fmla="*/ 116681 w 402431"/>
                <a:gd name="connsiteY8" fmla="*/ 216694 h 1738313"/>
                <a:gd name="connsiteX9" fmla="*/ 107156 w 402431"/>
                <a:gd name="connsiteY9" fmla="*/ 183356 h 1738313"/>
                <a:gd name="connsiteX10" fmla="*/ 85725 w 402431"/>
                <a:gd name="connsiteY10" fmla="*/ 126206 h 1738313"/>
                <a:gd name="connsiteX11" fmla="*/ 64294 w 402431"/>
                <a:gd name="connsiteY11" fmla="*/ 95250 h 1738313"/>
                <a:gd name="connsiteX12" fmla="*/ 0 w 402431"/>
                <a:gd name="connsiteY12" fmla="*/ 16669 h 1738313"/>
                <a:gd name="connsiteX13" fmla="*/ 150019 w 402431"/>
                <a:gd name="connsiteY13" fmla="*/ 0 h 1738313"/>
                <a:gd name="connsiteX14" fmla="*/ 297656 w 402431"/>
                <a:gd name="connsiteY14" fmla="*/ 88106 h 1738313"/>
                <a:gd name="connsiteX15" fmla="*/ 328612 w 402431"/>
                <a:gd name="connsiteY15" fmla="*/ 104775 h 1738313"/>
                <a:gd name="connsiteX16" fmla="*/ 352425 w 402431"/>
                <a:gd name="connsiteY16" fmla="*/ 119063 h 1738313"/>
                <a:gd name="connsiteX17" fmla="*/ 371475 w 402431"/>
                <a:gd name="connsiteY17" fmla="*/ 135731 h 1738313"/>
                <a:gd name="connsiteX18" fmla="*/ 388144 w 402431"/>
                <a:gd name="connsiteY18" fmla="*/ 157163 h 1738313"/>
                <a:gd name="connsiteX19" fmla="*/ 400050 w 402431"/>
                <a:gd name="connsiteY19" fmla="*/ 180975 h 1738313"/>
                <a:gd name="connsiteX20" fmla="*/ 402431 w 402431"/>
                <a:gd name="connsiteY20" fmla="*/ 195263 h 1738313"/>
                <a:gd name="connsiteX21" fmla="*/ 402431 w 402431"/>
                <a:gd name="connsiteY21" fmla="*/ 223838 h 1738313"/>
                <a:gd name="connsiteX22" fmla="*/ 390525 w 402431"/>
                <a:gd name="connsiteY22" fmla="*/ 252413 h 1738313"/>
                <a:gd name="connsiteX23" fmla="*/ 376237 w 402431"/>
                <a:gd name="connsiteY23" fmla="*/ 271463 h 1738313"/>
                <a:gd name="connsiteX24" fmla="*/ 359569 w 402431"/>
                <a:gd name="connsiteY24" fmla="*/ 304800 h 1738313"/>
                <a:gd name="connsiteX25" fmla="*/ 350044 w 402431"/>
                <a:gd name="connsiteY25" fmla="*/ 357188 h 1738313"/>
                <a:gd name="connsiteX26" fmla="*/ 350044 w 402431"/>
                <a:gd name="connsiteY26" fmla="*/ 635794 h 1738313"/>
                <a:gd name="connsiteX27" fmla="*/ 326231 w 402431"/>
                <a:gd name="connsiteY27" fmla="*/ 802481 h 1738313"/>
                <a:gd name="connsiteX28" fmla="*/ 326231 w 402431"/>
                <a:gd name="connsiteY28" fmla="*/ 1588294 h 1738313"/>
                <a:gd name="connsiteX29" fmla="*/ 323850 w 402431"/>
                <a:gd name="connsiteY29" fmla="*/ 1631156 h 1738313"/>
                <a:gd name="connsiteX30" fmla="*/ 311944 w 402431"/>
                <a:gd name="connsiteY30" fmla="*/ 1662113 h 1738313"/>
                <a:gd name="connsiteX31" fmla="*/ 292894 w 402431"/>
                <a:gd name="connsiteY31" fmla="*/ 1688306 h 1738313"/>
                <a:gd name="connsiteX32" fmla="*/ 261937 w 402431"/>
                <a:gd name="connsiteY32" fmla="*/ 1719263 h 1738313"/>
                <a:gd name="connsiteX33" fmla="*/ 240506 w 402431"/>
                <a:gd name="connsiteY33" fmla="*/ 1731169 h 1738313"/>
                <a:gd name="connsiteX34" fmla="*/ 221456 w 402431"/>
                <a:gd name="connsiteY34" fmla="*/ 1738313 h 1738313"/>
                <a:gd name="connsiteX35" fmla="*/ 202406 w 402431"/>
                <a:gd name="connsiteY35" fmla="*/ 1738313 h 1738313"/>
                <a:gd name="connsiteX36" fmla="*/ 180975 w 402431"/>
                <a:gd name="connsiteY36" fmla="*/ 1726406 h 1738313"/>
                <a:gd name="connsiteX37" fmla="*/ 169069 w 402431"/>
                <a:gd name="connsiteY37" fmla="*/ 1714500 h 1738313"/>
                <a:gd name="connsiteX38" fmla="*/ 157162 w 402431"/>
                <a:gd name="connsiteY38" fmla="*/ 1697831 h 1738313"/>
                <a:gd name="connsiteX39" fmla="*/ 142875 w 402431"/>
                <a:gd name="connsiteY39" fmla="*/ 1662113 h 1738313"/>
                <a:gd name="connsiteX40" fmla="*/ 133350 w 402431"/>
                <a:gd name="connsiteY40" fmla="*/ 1621631 h 1738313"/>
                <a:gd name="connsiteX41" fmla="*/ 126206 w 402431"/>
                <a:gd name="connsiteY41" fmla="*/ 1562100 h 1738313"/>
                <a:gd name="connsiteX42" fmla="*/ 126206 w 402431"/>
                <a:gd name="connsiteY42" fmla="*/ 1095375 h 1738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02431" h="1738313">
                  <a:moveTo>
                    <a:pt x="126206" y="1095375"/>
                  </a:moveTo>
                  <a:lnTo>
                    <a:pt x="126206" y="823913"/>
                  </a:lnTo>
                  <a:lnTo>
                    <a:pt x="126206" y="657225"/>
                  </a:lnTo>
                  <a:lnTo>
                    <a:pt x="133350" y="585788"/>
                  </a:lnTo>
                  <a:lnTo>
                    <a:pt x="138112" y="504825"/>
                  </a:lnTo>
                  <a:lnTo>
                    <a:pt x="138112" y="452438"/>
                  </a:lnTo>
                  <a:cubicBezTo>
                    <a:pt x="137318" y="423863"/>
                    <a:pt x="136525" y="395288"/>
                    <a:pt x="135731" y="366713"/>
                  </a:cubicBezTo>
                  <a:lnTo>
                    <a:pt x="128587" y="297656"/>
                  </a:lnTo>
                  <a:lnTo>
                    <a:pt x="116681" y="216694"/>
                  </a:lnTo>
                  <a:lnTo>
                    <a:pt x="107156" y="183356"/>
                  </a:lnTo>
                  <a:lnTo>
                    <a:pt x="85725" y="126206"/>
                  </a:lnTo>
                  <a:lnTo>
                    <a:pt x="64294" y="95250"/>
                  </a:lnTo>
                  <a:lnTo>
                    <a:pt x="0" y="16669"/>
                  </a:lnTo>
                  <a:lnTo>
                    <a:pt x="150019" y="0"/>
                  </a:lnTo>
                  <a:lnTo>
                    <a:pt x="297656" y="88106"/>
                  </a:lnTo>
                  <a:lnTo>
                    <a:pt x="328612" y="104775"/>
                  </a:lnTo>
                  <a:lnTo>
                    <a:pt x="352425" y="119063"/>
                  </a:lnTo>
                  <a:lnTo>
                    <a:pt x="371475" y="135731"/>
                  </a:lnTo>
                  <a:lnTo>
                    <a:pt x="388144" y="157163"/>
                  </a:lnTo>
                  <a:lnTo>
                    <a:pt x="400050" y="180975"/>
                  </a:lnTo>
                  <a:lnTo>
                    <a:pt x="402431" y="195263"/>
                  </a:lnTo>
                  <a:lnTo>
                    <a:pt x="402431" y="223838"/>
                  </a:lnTo>
                  <a:lnTo>
                    <a:pt x="390525" y="252413"/>
                  </a:lnTo>
                  <a:lnTo>
                    <a:pt x="376237" y="271463"/>
                  </a:lnTo>
                  <a:lnTo>
                    <a:pt x="359569" y="304800"/>
                  </a:lnTo>
                  <a:lnTo>
                    <a:pt x="350044" y="357188"/>
                  </a:lnTo>
                  <a:lnTo>
                    <a:pt x="350044" y="635794"/>
                  </a:lnTo>
                  <a:lnTo>
                    <a:pt x="326231" y="802481"/>
                  </a:lnTo>
                  <a:lnTo>
                    <a:pt x="326231" y="1588294"/>
                  </a:lnTo>
                  <a:lnTo>
                    <a:pt x="323850" y="1631156"/>
                  </a:lnTo>
                  <a:lnTo>
                    <a:pt x="311944" y="1662113"/>
                  </a:lnTo>
                  <a:lnTo>
                    <a:pt x="292894" y="1688306"/>
                  </a:lnTo>
                  <a:lnTo>
                    <a:pt x="261937" y="1719263"/>
                  </a:lnTo>
                  <a:lnTo>
                    <a:pt x="240506" y="1731169"/>
                  </a:lnTo>
                  <a:lnTo>
                    <a:pt x="221456" y="1738313"/>
                  </a:lnTo>
                  <a:lnTo>
                    <a:pt x="202406" y="1738313"/>
                  </a:lnTo>
                  <a:lnTo>
                    <a:pt x="180975" y="1726406"/>
                  </a:lnTo>
                  <a:lnTo>
                    <a:pt x="169069" y="1714500"/>
                  </a:lnTo>
                  <a:lnTo>
                    <a:pt x="157162" y="1697831"/>
                  </a:lnTo>
                  <a:lnTo>
                    <a:pt x="142875" y="1662113"/>
                  </a:lnTo>
                  <a:lnTo>
                    <a:pt x="133350" y="1621631"/>
                  </a:lnTo>
                  <a:lnTo>
                    <a:pt x="126206" y="1562100"/>
                  </a:lnTo>
                  <a:lnTo>
                    <a:pt x="126206" y="1095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1124331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70D16F6E-DF8F-7949-8CA2-F540E7CE37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B8276445-A7D1-1644-8079-1C916765AC36}"/>
              </a:ext>
            </a:extLst>
          </p:cNvPr>
          <p:cNvSpPr/>
          <p:nvPr/>
        </p:nvSpPr>
        <p:spPr>
          <a:xfrm>
            <a:off x="2470150" y="2052638"/>
            <a:ext cx="977900" cy="1555750"/>
          </a:xfrm>
          <a:custGeom>
            <a:avLst/>
            <a:gdLst>
              <a:gd name="connsiteX0" fmla="*/ 766763 w 978694"/>
              <a:gd name="connsiteY0" fmla="*/ 626268 h 1554956"/>
              <a:gd name="connsiteX1" fmla="*/ 819150 w 978694"/>
              <a:gd name="connsiteY1" fmla="*/ 535781 h 1554956"/>
              <a:gd name="connsiteX2" fmla="*/ 862013 w 978694"/>
              <a:gd name="connsiteY2" fmla="*/ 452437 h 1554956"/>
              <a:gd name="connsiteX3" fmla="*/ 873919 w 978694"/>
              <a:gd name="connsiteY3" fmla="*/ 433387 h 1554956"/>
              <a:gd name="connsiteX4" fmla="*/ 919163 w 978694"/>
              <a:gd name="connsiteY4" fmla="*/ 390525 h 1554956"/>
              <a:gd name="connsiteX5" fmla="*/ 969169 w 978694"/>
              <a:gd name="connsiteY5" fmla="*/ 338137 h 1554956"/>
              <a:gd name="connsiteX6" fmla="*/ 976313 w 978694"/>
              <a:gd name="connsiteY6" fmla="*/ 321468 h 1554956"/>
              <a:gd name="connsiteX7" fmla="*/ 978694 w 978694"/>
              <a:gd name="connsiteY7" fmla="*/ 309562 h 1554956"/>
              <a:gd name="connsiteX8" fmla="*/ 978694 w 978694"/>
              <a:gd name="connsiteY8" fmla="*/ 292893 h 1554956"/>
              <a:gd name="connsiteX9" fmla="*/ 973932 w 978694"/>
              <a:gd name="connsiteY9" fmla="*/ 271462 h 1554956"/>
              <a:gd name="connsiteX10" fmla="*/ 954882 w 978694"/>
              <a:gd name="connsiteY10" fmla="*/ 238125 h 1554956"/>
              <a:gd name="connsiteX11" fmla="*/ 919163 w 978694"/>
              <a:gd name="connsiteY11" fmla="*/ 202406 h 1554956"/>
              <a:gd name="connsiteX12" fmla="*/ 866775 w 978694"/>
              <a:gd name="connsiteY12" fmla="*/ 161925 h 1554956"/>
              <a:gd name="connsiteX13" fmla="*/ 795338 w 978694"/>
              <a:gd name="connsiteY13" fmla="*/ 116681 h 1554956"/>
              <a:gd name="connsiteX14" fmla="*/ 707232 w 978694"/>
              <a:gd name="connsiteY14" fmla="*/ 69056 h 1554956"/>
              <a:gd name="connsiteX15" fmla="*/ 628650 w 978694"/>
              <a:gd name="connsiteY15" fmla="*/ 26193 h 1554956"/>
              <a:gd name="connsiteX16" fmla="*/ 578644 w 978694"/>
              <a:gd name="connsiteY16" fmla="*/ 4762 h 1554956"/>
              <a:gd name="connsiteX17" fmla="*/ 559594 w 978694"/>
              <a:gd name="connsiteY17" fmla="*/ 0 h 1554956"/>
              <a:gd name="connsiteX18" fmla="*/ 545307 w 978694"/>
              <a:gd name="connsiteY18" fmla="*/ 0 h 1554956"/>
              <a:gd name="connsiteX19" fmla="*/ 535782 w 978694"/>
              <a:gd name="connsiteY19" fmla="*/ 9525 h 1554956"/>
              <a:gd name="connsiteX20" fmla="*/ 542925 w 978694"/>
              <a:gd name="connsiteY20" fmla="*/ 33337 h 1554956"/>
              <a:gd name="connsiteX21" fmla="*/ 557213 w 978694"/>
              <a:gd name="connsiteY21" fmla="*/ 59531 h 1554956"/>
              <a:gd name="connsiteX22" fmla="*/ 581025 w 978694"/>
              <a:gd name="connsiteY22" fmla="*/ 90487 h 1554956"/>
              <a:gd name="connsiteX23" fmla="*/ 609600 w 978694"/>
              <a:gd name="connsiteY23" fmla="*/ 135731 h 1554956"/>
              <a:gd name="connsiteX24" fmla="*/ 626269 w 978694"/>
              <a:gd name="connsiteY24" fmla="*/ 171450 h 1554956"/>
              <a:gd name="connsiteX25" fmla="*/ 638175 w 978694"/>
              <a:gd name="connsiteY25" fmla="*/ 202406 h 1554956"/>
              <a:gd name="connsiteX26" fmla="*/ 642938 w 978694"/>
              <a:gd name="connsiteY26" fmla="*/ 230981 h 1554956"/>
              <a:gd name="connsiteX27" fmla="*/ 642938 w 978694"/>
              <a:gd name="connsiteY27" fmla="*/ 292893 h 1554956"/>
              <a:gd name="connsiteX28" fmla="*/ 635794 w 978694"/>
              <a:gd name="connsiteY28" fmla="*/ 338137 h 1554956"/>
              <a:gd name="connsiteX29" fmla="*/ 621507 w 978694"/>
              <a:gd name="connsiteY29" fmla="*/ 411956 h 1554956"/>
              <a:gd name="connsiteX30" fmla="*/ 597694 w 978694"/>
              <a:gd name="connsiteY30" fmla="*/ 495300 h 1554956"/>
              <a:gd name="connsiteX31" fmla="*/ 578644 w 978694"/>
              <a:gd name="connsiteY31" fmla="*/ 547687 h 1554956"/>
              <a:gd name="connsiteX32" fmla="*/ 550069 w 978694"/>
              <a:gd name="connsiteY32" fmla="*/ 623887 h 1554956"/>
              <a:gd name="connsiteX33" fmla="*/ 502444 w 978694"/>
              <a:gd name="connsiteY33" fmla="*/ 728662 h 1554956"/>
              <a:gd name="connsiteX34" fmla="*/ 442913 w 978694"/>
              <a:gd name="connsiteY34" fmla="*/ 842962 h 1554956"/>
              <a:gd name="connsiteX35" fmla="*/ 350044 w 978694"/>
              <a:gd name="connsiteY35" fmla="*/ 1002506 h 1554956"/>
              <a:gd name="connsiteX36" fmla="*/ 266700 w 978694"/>
              <a:gd name="connsiteY36" fmla="*/ 1135856 h 1554956"/>
              <a:gd name="connsiteX37" fmla="*/ 145257 w 978694"/>
              <a:gd name="connsiteY37" fmla="*/ 1316831 h 1554956"/>
              <a:gd name="connsiteX38" fmla="*/ 33338 w 978694"/>
              <a:gd name="connsiteY38" fmla="*/ 1469231 h 1554956"/>
              <a:gd name="connsiteX39" fmla="*/ 7144 w 978694"/>
              <a:gd name="connsiteY39" fmla="*/ 1512093 h 1554956"/>
              <a:gd name="connsiteX40" fmla="*/ 0 w 978694"/>
              <a:gd name="connsiteY40" fmla="*/ 1533525 h 1554956"/>
              <a:gd name="connsiteX41" fmla="*/ 2382 w 978694"/>
              <a:gd name="connsiteY41" fmla="*/ 1550193 h 1554956"/>
              <a:gd name="connsiteX42" fmla="*/ 7144 w 978694"/>
              <a:gd name="connsiteY42" fmla="*/ 1554956 h 1554956"/>
              <a:gd name="connsiteX43" fmla="*/ 33338 w 978694"/>
              <a:gd name="connsiteY43" fmla="*/ 1550193 h 1554956"/>
              <a:gd name="connsiteX44" fmla="*/ 64294 w 978694"/>
              <a:gd name="connsiteY44" fmla="*/ 1531143 h 1554956"/>
              <a:gd name="connsiteX45" fmla="*/ 126207 w 978694"/>
              <a:gd name="connsiteY45" fmla="*/ 1471612 h 1554956"/>
              <a:gd name="connsiteX46" fmla="*/ 228600 w 978694"/>
              <a:gd name="connsiteY46" fmla="*/ 1366837 h 1554956"/>
              <a:gd name="connsiteX47" fmla="*/ 330994 w 978694"/>
              <a:gd name="connsiteY47" fmla="*/ 1250156 h 1554956"/>
              <a:gd name="connsiteX48" fmla="*/ 426244 w 978694"/>
              <a:gd name="connsiteY48" fmla="*/ 1140618 h 1554956"/>
              <a:gd name="connsiteX49" fmla="*/ 516732 w 978694"/>
              <a:gd name="connsiteY49" fmla="*/ 1021556 h 1554956"/>
              <a:gd name="connsiteX50" fmla="*/ 588169 w 978694"/>
              <a:gd name="connsiteY50" fmla="*/ 912018 h 1554956"/>
              <a:gd name="connsiteX51" fmla="*/ 678657 w 978694"/>
              <a:gd name="connsiteY51" fmla="*/ 776287 h 1554956"/>
              <a:gd name="connsiteX52" fmla="*/ 766763 w 978694"/>
              <a:gd name="connsiteY52" fmla="*/ 626268 h 1554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978694" h="1554956">
                <a:moveTo>
                  <a:pt x="766763" y="626268"/>
                </a:moveTo>
                <a:lnTo>
                  <a:pt x="819150" y="535781"/>
                </a:lnTo>
                <a:lnTo>
                  <a:pt x="862013" y="452437"/>
                </a:lnTo>
                <a:lnTo>
                  <a:pt x="873919" y="433387"/>
                </a:lnTo>
                <a:lnTo>
                  <a:pt x="919163" y="390525"/>
                </a:lnTo>
                <a:lnTo>
                  <a:pt x="969169" y="338137"/>
                </a:lnTo>
                <a:lnTo>
                  <a:pt x="976313" y="321468"/>
                </a:lnTo>
                <a:lnTo>
                  <a:pt x="978694" y="309562"/>
                </a:lnTo>
                <a:lnTo>
                  <a:pt x="978694" y="292893"/>
                </a:lnTo>
                <a:lnTo>
                  <a:pt x="973932" y="271462"/>
                </a:lnTo>
                <a:lnTo>
                  <a:pt x="954882" y="238125"/>
                </a:lnTo>
                <a:lnTo>
                  <a:pt x="919163" y="202406"/>
                </a:lnTo>
                <a:lnTo>
                  <a:pt x="866775" y="161925"/>
                </a:lnTo>
                <a:lnTo>
                  <a:pt x="795338" y="116681"/>
                </a:lnTo>
                <a:lnTo>
                  <a:pt x="707232" y="69056"/>
                </a:lnTo>
                <a:lnTo>
                  <a:pt x="628650" y="26193"/>
                </a:lnTo>
                <a:lnTo>
                  <a:pt x="578644" y="4762"/>
                </a:lnTo>
                <a:lnTo>
                  <a:pt x="559594" y="0"/>
                </a:lnTo>
                <a:lnTo>
                  <a:pt x="545307" y="0"/>
                </a:lnTo>
                <a:lnTo>
                  <a:pt x="535782" y="9525"/>
                </a:lnTo>
                <a:lnTo>
                  <a:pt x="542925" y="33337"/>
                </a:lnTo>
                <a:lnTo>
                  <a:pt x="557213" y="59531"/>
                </a:lnTo>
                <a:lnTo>
                  <a:pt x="581025" y="90487"/>
                </a:lnTo>
                <a:lnTo>
                  <a:pt x="609600" y="135731"/>
                </a:lnTo>
                <a:lnTo>
                  <a:pt x="626269" y="171450"/>
                </a:lnTo>
                <a:lnTo>
                  <a:pt x="638175" y="202406"/>
                </a:lnTo>
                <a:lnTo>
                  <a:pt x="642938" y="230981"/>
                </a:lnTo>
                <a:lnTo>
                  <a:pt x="642938" y="292893"/>
                </a:lnTo>
                <a:lnTo>
                  <a:pt x="635794" y="338137"/>
                </a:lnTo>
                <a:lnTo>
                  <a:pt x="621507" y="411956"/>
                </a:lnTo>
                <a:lnTo>
                  <a:pt x="597694" y="495300"/>
                </a:lnTo>
                <a:lnTo>
                  <a:pt x="578644" y="547687"/>
                </a:lnTo>
                <a:lnTo>
                  <a:pt x="550069" y="623887"/>
                </a:lnTo>
                <a:lnTo>
                  <a:pt x="502444" y="728662"/>
                </a:lnTo>
                <a:lnTo>
                  <a:pt x="442913" y="842962"/>
                </a:lnTo>
                <a:lnTo>
                  <a:pt x="350044" y="1002506"/>
                </a:lnTo>
                <a:lnTo>
                  <a:pt x="266700" y="1135856"/>
                </a:lnTo>
                <a:lnTo>
                  <a:pt x="145257" y="1316831"/>
                </a:lnTo>
                <a:lnTo>
                  <a:pt x="33338" y="1469231"/>
                </a:lnTo>
                <a:lnTo>
                  <a:pt x="7144" y="1512093"/>
                </a:lnTo>
                <a:lnTo>
                  <a:pt x="0" y="1533525"/>
                </a:lnTo>
                <a:lnTo>
                  <a:pt x="2382" y="1550193"/>
                </a:lnTo>
                <a:lnTo>
                  <a:pt x="7144" y="1554956"/>
                </a:lnTo>
                <a:lnTo>
                  <a:pt x="33338" y="1550193"/>
                </a:lnTo>
                <a:lnTo>
                  <a:pt x="64294" y="1531143"/>
                </a:lnTo>
                <a:lnTo>
                  <a:pt x="126207" y="1471612"/>
                </a:lnTo>
                <a:lnTo>
                  <a:pt x="228600" y="1366837"/>
                </a:lnTo>
                <a:lnTo>
                  <a:pt x="330994" y="1250156"/>
                </a:lnTo>
                <a:lnTo>
                  <a:pt x="426244" y="1140618"/>
                </a:lnTo>
                <a:lnTo>
                  <a:pt x="516732" y="1021556"/>
                </a:lnTo>
                <a:lnTo>
                  <a:pt x="588169" y="912018"/>
                </a:lnTo>
                <a:lnTo>
                  <a:pt x="678657" y="776287"/>
                </a:lnTo>
                <a:lnTo>
                  <a:pt x="766763" y="626268"/>
                </a:lnTo>
                <a:close/>
              </a:path>
            </a:pathLst>
          </a:custGeom>
          <a:solidFill>
            <a:srgbClr val="2247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2F5CCC54-EAE5-1A41-B7DA-33FED8EA3F6A}"/>
              </a:ext>
            </a:extLst>
          </p:cNvPr>
          <p:cNvSpPr/>
          <p:nvPr/>
        </p:nvSpPr>
        <p:spPr>
          <a:xfrm>
            <a:off x="4832350" y="2201863"/>
            <a:ext cx="1995488" cy="474662"/>
          </a:xfrm>
          <a:custGeom>
            <a:avLst/>
            <a:gdLst>
              <a:gd name="connsiteX0" fmla="*/ 626269 w 1995488"/>
              <a:gd name="connsiteY0" fmla="*/ 223838 h 473869"/>
              <a:gd name="connsiteX1" fmla="*/ 490538 w 1995488"/>
              <a:gd name="connsiteY1" fmla="*/ 235744 h 473869"/>
              <a:gd name="connsiteX2" fmla="*/ 426244 w 1995488"/>
              <a:gd name="connsiteY2" fmla="*/ 242888 h 473869"/>
              <a:gd name="connsiteX3" fmla="*/ 390525 w 1995488"/>
              <a:gd name="connsiteY3" fmla="*/ 245269 h 473869"/>
              <a:gd name="connsiteX4" fmla="*/ 359569 w 1995488"/>
              <a:gd name="connsiteY4" fmla="*/ 245269 h 473869"/>
              <a:gd name="connsiteX5" fmla="*/ 309563 w 1995488"/>
              <a:gd name="connsiteY5" fmla="*/ 240507 h 473869"/>
              <a:gd name="connsiteX6" fmla="*/ 254794 w 1995488"/>
              <a:gd name="connsiteY6" fmla="*/ 223838 h 473869"/>
              <a:gd name="connsiteX7" fmla="*/ 188119 w 1995488"/>
              <a:gd name="connsiteY7" fmla="*/ 197644 h 473869"/>
              <a:gd name="connsiteX8" fmla="*/ 119063 w 1995488"/>
              <a:gd name="connsiteY8" fmla="*/ 161925 h 473869"/>
              <a:gd name="connsiteX9" fmla="*/ 52388 w 1995488"/>
              <a:gd name="connsiteY9" fmla="*/ 123825 h 473869"/>
              <a:gd name="connsiteX10" fmla="*/ 16669 w 1995488"/>
              <a:gd name="connsiteY10" fmla="*/ 109538 h 473869"/>
              <a:gd name="connsiteX11" fmla="*/ 0 w 1995488"/>
              <a:gd name="connsiteY11" fmla="*/ 114300 h 473869"/>
              <a:gd name="connsiteX12" fmla="*/ 0 w 1995488"/>
              <a:gd name="connsiteY12" fmla="*/ 128588 h 473869"/>
              <a:gd name="connsiteX13" fmla="*/ 11907 w 1995488"/>
              <a:gd name="connsiteY13" fmla="*/ 154782 h 473869"/>
              <a:gd name="connsiteX14" fmla="*/ 38100 w 1995488"/>
              <a:gd name="connsiteY14" fmla="*/ 200025 h 473869"/>
              <a:gd name="connsiteX15" fmla="*/ 78582 w 1995488"/>
              <a:gd name="connsiteY15" fmla="*/ 250032 h 473869"/>
              <a:gd name="connsiteX16" fmla="*/ 128588 w 1995488"/>
              <a:gd name="connsiteY16" fmla="*/ 304800 h 473869"/>
              <a:gd name="connsiteX17" fmla="*/ 173832 w 1995488"/>
              <a:gd name="connsiteY17" fmla="*/ 347663 h 473869"/>
              <a:gd name="connsiteX18" fmla="*/ 221457 w 1995488"/>
              <a:gd name="connsiteY18" fmla="*/ 385763 h 473869"/>
              <a:gd name="connsiteX19" fmla="*/ 269082 w 1995488"/>
              <a:gd name="connsiteY19" fmla="*/ 419100 h 473869"/>
              <a:gd name="connsiteX20" fmla="*/ 297657 w 1995488"/>
              <a:gd name="connsiteY20" fmla="*/ 433388 h 473869"/>
              <a:gd name="connsiteX21" fmla="*/ 333375 w 1995488"/>
              <a:gd name="connsiteY21" fmla="*/ 452438 h 473869"/>
              <a:gd name="connsiteX22" fmla="*/ 369094 w 1995488"/>
              <a:gd name="connsiteY22" fmla="*/ 464344 h 473869"/>
              <a:gd name="connsiteX23" fmla="*/ 400050 w 1995488"/>
              <a:gd name="connsiteY23" fmla="*/ 471488 h 473869"/>
              <a:gd name="connsiteX24" fmla="*/ 428625 w 1995488"/>
              <a:gd name="connsiteY24" fmla="*/ 473869 h 473869"/>
              <a:gd name="connsiteX25" fmla="*/ 459582 w 1995488"/>
              <a:gd name="connsiteY25" fmla="*/ 469107 h 473869"/>
              <a:gd name="connsiteX26" fmla="*/ 495300 w 1995488"/>
              <a:gd name="connsiteY26" fmla="*/ 459582 h 473869"/>
              <a:gd name="connsiteX27" fmla="*/ 535782 w 1995488"/>
              <a:gd name="connsiteY27" fmla="*/ 438150 h 473869"/>
              <a:gd name="connsiteX28" fmla="*/ 561975 w 1995488"/>
              <a:gd name="connsiteY28" fmla="*/ 423863 h 473869"/>
              <a:gd name="connsiteX29" fmla="*/ 595313 w 1995488"/>
              <a:gd name="connsiteY29" fmla="*/ 409575 h 473869"/>
              <a:gd name="connsiteX30" fmla="*/ 709613 w 1995488"/>
              <a:gd name="connsiteY30" fmla="*/ 381000 h 473869"/>
              <a:gd name="connsiteX31" fmla="*/ 831057 w 1995488"/>
              <a:gd name="connsiteY31" fmla="*/ 366713 h 473869"/>
              <a:gd name="connsiteX32" fmla="*/ 969169 w 1995488"/>
              <a:gd name="connsiteY32" fmla="*/ 352425 h 473869"/>
              <a:gd name="connsiteX33" fmla="*/ 1169194 w 1995488"/>
              <a:gd name="connsiteY33" fmla="*/ 311944 h 473869"/>
              <a:gd name="connsiteX34" fmla="*/ 1352550 w 1995488"/>
              <a:gd name="connsiteY34" fmla="*/ 285750 h 473869"/>
              <a:gd name="connsiteX35" fmla="*/ 1533525 w 1995488"/>
              <a:gd name="connsiteY35" fmla="*/ 273844 h 473869"/>
              <a:gd name="connsiteX36" fmla="*/ 1683544 w 1995488"/>
              <a:gd name="connsiteY36" fmla="*/ 269082 h 473869"/>
              <a:gd name="connsiteX37" fmla="*/ 1840707 w 1995488"/>
              <a:gd name="connsiteY37" fmla="*/ 264319 h 473869"/>
              <a:gd name="connsiteX38" fmla="*/ 1893094 w 1995488"/>
              <a:gd name="connsiteY38" fmla="*/ 264319 h 473869"/>
              <a:gd name="connsiteX39" fmla="*/ 1940719 w 1995488"/>
              <a:gd name="connsiteY39" fmla="*/ 254794 h 473869"/>
              <a:gd name="connsiteX40" fmla="*/ 1969294 w 1995488"/>
              <a:gd name="connsiteY40" fmla="*/ 245269 h 473869"/>
              <a:gd name="connsiteX41" fmla="*/ 1988344 w 1995488"/>
              <a:gd name="connsiteY41" fmla="*/ 230982 h 473869"/>
              <a:gd name="connsiteX42" fmla="*/ 1995488 w 1995488"/>
              <a:gd name="connsiteY42" fmla="*/ 211932 h 473869"/>
              <a:gd name="connsiteX43" fmla="*/ 1995488 w 1995488"/>
              <a:gd name="connsiteY43" fmla="*/ 202407 h 473869"/>
              <a:gd name="connsiteX44" fmla="*/ 1988344 w 1995488"/>
              <a:gd name="connsiteY44" fmla="*/ 183357 h 473869"/>
              <a:gd name="connsiteX45" fmla="*/ 1976438 w 1995488"/>
              <a:gd name="connsiteY45" fmla="*/ 161925 h 473869"/>
              <a:gd name="connsiteX46" fmla="*/ 1947863 w 1995488"/>
              <a:gd name="connsiteY46" fmla="*/ 126207 h 473869"/>
              <a:gd name="connsiteX47" fmla="*/ 1912144 w 1995488"/>
              <a:gd name="connsiteY47" fmla="*/ 95250 h 473869"/>
              <a:gd name="connsiteX48" fmla="*/ 1876425 w 1995488"/>
              <a:gd name="connsiteY48" fmla="*/ 73819 h 473869"/>
              <a:gd name="connsiteX49" fmla="*/ 1826419 w 1995488"/>
              <a:gd name="connsiteY49" fmla="*/ 50007 h 473869"/>
              <a:gd name="connsiteX50" fmla="*/ 1769269 w 1995488"/>
              <a:gd name="connsiteY50" fmla="*/ 23813 h 473869"/>
              <a:gd name="connsiteX51" fmla="*/ 1709738 w 1995488"/>
              <a:gd name="connsiteY51" fmla="*/ 4763 h 473869"/>
              <a:gd name="connsiteX52" fmla="*/ 1676400 w 1995488"/>
              <a:gd name="connsiteY52" fmla="*/ 0 h 473869"/>
              <a:gd name="connsiteX53" fmla="*/ 1657350 w 1995488"/>
              <a:gd name="connsiteY53" fmla="*/ 0 h 473869"/>
              <a:gd name="connsiteX54" fmla="*/ 1602582 w 1995488"/>
              <a:gd name="connsiteY54" fmla="*/ 26194 h 473869"/>
              <a:gd name="connsiteX55" fmla="*/ 1521619 w 1995488"/>
              <a:gd name="connsiteY55" fmla="*/ 59532 h 473869"/>
              <a:gd name="connsiteX56" fmla="*/ 1440657 w 1995488"/>
              <a:gd name="connsiteY56" fmla="*/ 80963 h 473869"/>
              <a:gd name="connsiteX57" fmla="*/ 1352550 w 1995488"/>
              <a:gd name="connsiteY57" fmla="*/ 102394 h 473869"/>
              <a:gd name="connsiteX58" fmla="*/ 1195388 w 1995488"/>
              <a:gd name="connsiteY58" fmla="*/ 130969 h 473869"/>
              <a:gd name="connsiteX59" fmla="*/ 935832 w 1995488"/>
              <a:gd name="connsiteY59" fmla="*/ 178594 h 473869"/>
              <a:gd name="connsiteX60" fmla="*/ 626269 w 1995488"/>
              <a:gd name="connsiteY60" fmla="*/ 223838 h 473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995488" h="473869">
                <a:moveTo>
                  <a:pt x="626269" y="223838"/>
                </a:moveTo>
                <a:lnTo>
                  <a:pt x="490538" y="235744"/>
                </a:lnTo>
                <a:lnTo>
                  <a:pt x="426244" y="242888"/>
                </a:lnTo>
                <a:lnTo>
                  <a:pt x="390525" y="245269"/>
                </a:lnTo>
                <a:lnTo>
                  <a:pt x="359569" y="245269"/>
                </a:lnTo>
                <a:lnTo>
                  <a:pt x="309563" y="240507"/>
                </a:lnTo>
                <a:lnTo>
                  <a:pt x="254794" y="223838"/>
                </a:lnTo>
                <a:lnTo>
                  <a:pt x="188119" y="197644"/>
                </a:lnTo>
                <a:lnTo>
                  <a:pt x="119063" y="161925"/>
                </a:lnTo>
                <a:lnTo>
                  <a:pt x="52388" y="123825"/>
                </a:lnTo>
                <a:lnTo>
                  <a:pt x="16669" y="109538"/>
                </a:lnTo>
                <a:lnTo>
                  <a:pt x="0" y="114300"/>
                </a:lnTo>
                <a:lnTo>
                  <a:pt x="0" y="128588"/>
                </a:lnTo>
                <a:lnTo>
                  <a:pt x="11907" y="154782"/>
                </a:lnTo>
                <a:lnTo>
                  <a:pt x="38100" y="200025"/>
                </a:lnTo>
                <a:lnTo>
                  <a:pt x="78582" y="250032"/>
                </a:lnTo>
                <a:lnTo>
                  <a:pt x="128588" y="304800"/>
                </a:lnTo>
                <a:lnTo>
                  <a:pt x="173832" y="347663"/>
                </a:lnTo>
                <a:lnTo>
                  <a:pt x="221457" y="385763"/>
                </a:lnTo>
                <a:lnTo>
                  <a:pt x="269082" y="419100"/>
                </a:lnTo>
                <a:lnTo>
                  <a:pt x="297657" y="433388"/>
                </a:lnTo>
                <a:lnTo>
                  <a:pt x="333375" y="452438"/>
                </a:lnTo>
                <a:lnTo>
                  <a:pt x="369094" y="464344"/>
                </a:lnTo>
                <a:lnTo>
                  <a:pt x="400050" y="471488"/>
                </a:lnTo>
                <a:lnTo>
                  <a:pt x="428625" y="473869"/>
                </a:lnTo>
                <a:lnTo>
                  <a:pt x="459582" y="469107"/>
                </a:lnTo>
                <a:lnTo>
                  <a:pt x="495300" y="459582"/>
                </a:lnTo>
                <a:lnTo>
                  <a:pt x="535782" y="438150"/>
                </a:lnTo>
                <a:lnTo>
                  <a:pt x="561975" y="423863"/>
                </a:lnTo>
                <a:lnTo>
                  <a:pt x="595313" y="409575"/>
                </a:lnTo>
                <a:lnTo>
                  <a:pt x="709613" y="381000"/>
                </a:lnTo>
                <a:lnTo>
                  <a:pt x="831057" y="366713"/>
                </a:lnTo>
                <a:lnTo>
                  <a:pt x="969169" y="352425"/>
                </a:lnTo>
                <a:lnTo>
                  <a:pt x="1169194" y="311944"/>
                </a:lnTo>
                <a:lnTo>
                  <a:pt x="1352550" y="285750"/>
                </a:lnTo>
                <a:lnTo>
                  <a:pt x="1533525" y="273844"/>
                </a:lnTo>
                <a:lnTo>
                  <a:pt x="1683544" y="269082"/>
                </a:lnTo>
                <a:lnTo>
                  <a:pt x="1840707" y="264319"/>
                </a:lnTo>
                <a:lnTo>
                  <a:pt x="1893094" y="264319"/>
                </a:lnTo>
                <a:lnTo>
                  <a:pt x="1940719" y="254794"/>
                </a:lnTo>
                <a:lnTo>
                  <a:pt x="1969294" y="245269"/>
                </a:lnTo>
                <a:lnTo>
                  <a:pt x="1988344" y="230982"/>
                </a:lnTo>
                <a:lnTo>
                  <a:pt x="1995488" y="211932"/>
                </a:lnTo>
                <a:lnTo>
                  <a:pt x="1995488" y="202407"/>
                </a:lnTo>
                <a:lnTo>
                  <a:pt x="1988344" y="183357"/>
                </a:lnTo>
                <a:lnTo>
                  <a:pt x="1976438" y="161925"/>
                </a:lnTo>
                <a:lnTo>
                  <a:pt x="1947863" y="126207"/>
                </a:lnTo>
                <a:lnTo>
                  <a:pt x="1912144" y="95250"/>
                </a:lnTo>
                <a:lnTo>
                  <a:pt x="1876425" y="73819"/>
                </a:lnTo>
                <a:lnTo>
                  <a:pt x="1826419" y="50007"/>
                </a:lnTo>
                <a:lnTo>
                  <a:pt x="1769269" y="23813"/>
                </a:lnTo>
                <a:lnTo>
                  <a:pt x="1709738" y="4763"/>
                </a:lnTo>
                <a:lnTo>
                  <a:pt x="1676400" y="0"/>
                </a:lnTo>
                <a:lnTo>
                  <a:pt x="1657350" y="0"/>
                </a:lnTo>
                <a:lnTo>
                  <a:pt x="1602582" y="26194"/>
                </a:lnTo>
                <a:lnTo>
                  <a:pt x="1521619" y="59532"/>
                </a:lnTo>
                <a:lnTo>
                  <a:pt x="1440657" y="80963"/>
                </a:lnTo>
                <a:lnTo>
                  <a:pt x="1352550" y="102394"/>
                </a:lnTo>
                <a:lnTo>
                  <a:pt x="1195388" y="130969"/>
                </a:lnTo>
                <a:lnTo>
                  <a:pt x="935832" y="178594"/>
                </a:lnTo>
                <a:lnTo>
                  <a:pt x="626269" y="2238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306CE0F2-EFC8-FC40-8B45-828700C9CE77}"/>
              </a:ext>
            </a:extLst>
          </p:cNvPr>
          <p:cNvSpPr/>
          <p:nvPr/>
        </p:nvSpPr>
        <p:spPr>
          <a:xfrm>
            <a:off x="4562475" y="3700463"/>
            <a:ext cx="2876550" cy="614362"/>
          </a:xfrm>
          <a:custGeom>
            <a:avLst/>
            <a:gdLst>
              <a:gd name="connsiteX0" fmla="*/ 1216819 w 2876550"/>
              <a:gd name="connsiteY0" fmla="*/ 230981 h 614362"/>
              <a:gd name="connsiteX1" fmla="*/ 1638300 w 2876550"/>
              <a:gd name="connsiteY1" fmla="*/ 157162 h 614362"/>
              <a:gd name="connsiteX2" fmla="*/ 1824038 w 2876550"/>
              <a:gd name="connsiteY2" fmla="*/ 128587 h 614362"/>
              <a:gd name="connsiteX3" fmla="*/ 2102644 w 2876550"/>
              <a:gd name="connsiteY3" fmla="*/ 97631 h 614362"/>
              <a:gd name="connsiteX4" fmla="*/ 2176463 w 2876550"/>
              <a:gd name="connsiteY4" fmla="*/ 85725 h 614362"/>
              <a:gd name="connsiteX5" fmla="*/ 2252663 w 2876550"/>
              <a:gd name="connsiteY5" fmla="*/ 66675 h 614362"/>
              <a:gd name="connsiteX6" fmla="*/ 2324100 w 2876550"/>
              <a:gd name="connsiteY6" fmla="*/ 42862 h 614362"/>
              <a:gd name="connsiteX7" fmla="*/ 2395538 w 2876550"/>
              <a:gd name="connsiteY7" fmla="*/ 16668 h 614362"/>
              <a:gd name="connsiteX8" fmla="*/ 2431256 w 2876550"/>
              <a:gd name="connsiteY8" fmla="*/ 0 h 614362"/>
              <a:gd name="connsiteX9" fmla="*/ 2457450 w 2876550"/>
              <a:gd name="connsiteY9" fmla="*/ 0 h 614362"/>
              <a:gd name="connsiteX10" fmla="*/ 2559844 w 2876550"/>
              <a:gd name="connsiteY10" fmla="*/ 19050 h 614362"/>
              <a:gd name="connsiteX11" fmla="*/ 2667000 w 2876550"/>
              <a:gd name="connsiteY11" fmla="*/ 50006 h 614362"/>
              <a:gd name="connsiteX12" fmla="*/ 2752725 w 2876550"/>
              <a:gd name="connsiteY12" fmla="*/ 80962 h 614362"/>
              <a:gd name="connsiteX13" fmla="*/ 2812256 w 2876550"/>
              <a:gd name="connsiteY13" fmla="*/ 107156 h 614362"/>
              <a:gd name="connsiteX14" fmla="*/ 2828925 w 2876550"/>
              <a:gd name="connsiteY14" fmla="*/ 116681 h 614362"/>
              <a:gd name="connsiteX15" fmla="*/ 2850356 w 2876550"/>
              <a:gd name="connsiteY15" fmla="*/ 138112 h 614362"/>
              <a:gd name="connsiteX16" fmla="*/ 2864644 w 2876550"/>
              <a:gd name="connsiteY16" fmla="*/ 159543 h 614362"/>
              <a:gd name="connsiteX17" fmla="*/ 2874169 w 2876550"/>
              <a:gd name="connsiteY17" fmla="*/ 178593 h 614362"/>
              <a:gd name="connsiteX18" fmla="*/ 2876550 w 2876550"/>
              <a:gd name="connsiteY18" fmla="*/ 195262 h 614362"/>
              <a:gd name="connsiteX19" fmla="*/ 2864644 w 2876550"/>
              <a:gd name="connsiteY19" fmla="*/ 221456 h 614362"/>
              <a:gd name="connsiteX20" fmla="*/ 2838450 w 2876550"/>
              <a:gd name="connsiteY20" fmla="*/ 240506 h 614362"/>
              <a:gd name="connsiteX21" fmla="*/ 2807494 w 2876550"/>
              <a:gd name="connsiteY21" fmla="*/ 254793 h 614362"/>
              <a:gd name="connsiteX22" fmla="*/ 2776538 w 2876550"/>
              <a:gd name="connsiteY22" fmla="*/ 264318 h 614362"/>
              <a:gd name="connsiteX23" fmla="*/ 2747963 w 2876550"/>
              <a:gd name="connsiteY23" fmla="*/ 266700 h 614362"/>
              <a:gd name="connsiteX24" fmla="*/ 2674144 w 2876550"/>
              <a:gd name="connsiteY24" fmla="*/ 259556 h 614362"/>
              <a:gd name="connsiteX25" fmla="*/ 2540794 w 2876550"/>
              <a:gd name="connsiteY25" fmla="*/ 257175 h 614362"/>
              <a:gd name="connsiteX26" fmla="*/ 2388394 w 2876550"/>
              <a:gd name="connsiteY26" fmla="*/ 259556 h 614362"/>
              <a:gd name="connsiteX27" fmla="*/ 2212181 w 2876550"/>
              <a:gd name="connsiteY27" fmla="*/ 269081 h 614362"/>
              <a:gd name="connsiteX28" fmla="*/ 2035969 w 2876550"/>
              <a:gd name="connsiteY28" fmla="*/ 283368 h 614362"/>
              <a:gd name="connsiteX29" fmla="*/ 1762125 w 2876550"/>
              <a:gd name="connsiteY29" fmla="*/ 311943 h 614362"/>
              <a:gd name="connsiteX30" fmla="*/ 1619250 w 2876550"/>
              <a:gd name="connsiteY30" fmla="*/ 328612 h 614362"/>
              <a:gd name="connsiteX31" fmla="*/ 1388269 w 2876550"/>
              <a:gd name="connsiteY31" fmla="*/ 366712 h 614362"/>
              <a:gd name="connsiteX32" fmla="*/ 1190625 w 2876550"/>
              <a:gd name="connsiteY32" fmla="*/ 411956 h 614362"/>
              <a:gd name="connsiteX33" fmla="*/ 1019175 w 2876550"/>
              <a:gd name="connsiteY33" fmla="*/ 454818 h 614362"/>
              <a:gd name="connsiteX34" fmla="*/ 854869 w 2876550"/>
              <a:gd name="connsiteY34" fmla="*/ 502443 h 614362"/>
              <a:gd name="connsiteX35" fmla="*/ 671513 w 2876550"/>
              <a:gd name="connsiteY35" fmla="*/ 564356 h 614362"/>
              <a:gd name="connsiteX36" fmla="*/ 623888 w 2876550"/>
              <a:gd name="connsiteY36" fmla="*/ 578643 h 614362"/>
              <a:gd name="connsiteX37" fmla="*/ 602456 w 2876550"/>
              <a:gd name="connsiteY37" fmla="*/ 592931 h 614362"/>
              <a:gd name="connsiteX38" fmla="*/ 571500 w 2876550"/>
              <a:gd name="connsiteY38" fmla="*/ 607218 h 614362"/>
              <a:gd name="connsiteX39" fmla="*/ 531019 w 2876550"/>
              <a:gd name="connsiteY39" fmla="*/ 614362 h 614362"/>
              <a:gd name="connsiteX40" fmla="*/ 497681 w 2876550"/>
              <a:gd name="connsiteY40" fmla="*/ 614362 h 614362"/>
              <a:gd name="connsiteX41" fmla="*/ 445294 w 2876550"/>
              <a:gd name="connsiteY41" fmla="*/ 607218 h 614362"/>
              <a:gd name="connsiteX42" fmla="*/ 395288 w 2876550"/>
              <a:gd name="connsiteY42" fmla="*/ 590550 h 614362"/>
              <a:gd name="connsiteX43" fmla="*/ 335756 w 2876550"/>
              <a:gd name="connsiteY43" fmla="*/ 564356 h 614362"/>
              <a:gd name="connsiteX44" fmla="*/ 271463 w 2876550"/>
              <a:gd name="connsiteY44" fmla="*/ 523875 h 614362"/>
              <a:gd name="connsiteX45" fmla="*/ 202406 w 2876550"/>
              <a:gd name="connsiteY45" fmla="*/ 481012 h 614362"/>
              <a:gd name="connsiteX46" fmla="*/ 128588 w 2876550"/>
              <a:gd name="connsiteY46" fmla="*/ 426243 h 614362"/>
              <a:gd name="connsiteX47" fmla="*/ 59531 w 2876550"/>
              <a:gd name="connsiteY47" fmla="*/ 366712 h 614362"/>
              <a:gd name="connsiteX48" fmla="*/ 47625 w 2876550"/>
              <a:gd name="connsiteY48" fmla="*/ 354806 h 614362"/>
              <a:gd name="connsiteX49" fmla="*/ 33338 w 2876550"/>
              <a:gd name="connsiteY49" fmla="*/ 333375 h 614362"/>
              <a:gd name="connsiteX50" fmla="*/ 9525 w 2876550"/>
              <a:gd name="connsiteY50" fmla="*/ 278606 h 614362"/>
              <a:gd name="connsiteX51" fmla="*/ 0 w 2876550"/>
              <a:gd name="connsiteY51" fmla="*/ 245268 h 614362"/>
              <a:gd name="connsiteX52" fmla="*/ 2381 w 2876550"/>
              <a:gd name="connsiteY52" fmla="*/ 228600 h 614362"/>
              <a:gd name="connsiteX53" fmla="*/ 14288 w 2876550"/>
              <a:gd name="connsiteY53" fmla="*/ 223837 h 614362"/>
              <a:gd name="connsiteX54" fmla="*/ 26194 w 2876550"/>
              <a:gd name="connsiteY54" fmla="*/ 226218 h 614362"/>
              <a:gd name="connsiteX55" fmla="*/ 50006 w 2876550"/>
              <a:gd name="connsiteY55" fmla="*/ 235743 h 614362"/>
              <a:gd name="connsiteX56" fmla="*/ 80963 w 2876550"/>
              <a:gd name="connsiteY56" fmla="*/ 252412 h 614362"/>
              <a:gd name="connsiteX57" fmla="*/ 107156 w 2876550"/>
              <a:gd name="connsiteY57" fmla="*/ 276225 h 614362"/>
              <a:gd name="connsiteX58" fmla="*/ 140494 w 2876550"/>
              <a:gd name="connsiteY58" fmla="*/ 304800 h 614362"/>
              <a:gd name="connsiteX59" fmla="*/ 171450 w 2876550"/>
              <a:gd name="connsiteY59" fmla="*/ 323850 h 614362"/>
              <a:gd name="connsiteX60" fmla="*/ 214313 w 2876550"/>
              <a:gd name="connsiteY60" fmla="*/ 342900 h 614362"/>
              <a:gd name="connsiteX61" fmla="*/ 264319 w 2876550"/>
              <a:gd name="connsiteY61" fmla="*/ 361950 h 614362"/>
              <a:gd name="connsiteX62" fmla="*/ 309563 w 2876550"/>
              <a:gd name="connsiteY62" fmla="*/ 371475 h 614362"/>
              <a:gd name="connsiteX63" fmla="*/ 373856 w 2876550"/>
              <a:gd name="connsiteY63" fmla="*/ 376237 h 614362"/>
              <a:gd name="connsiteX64" fmla="*/ 414338 w 2876550"/>
              <a:gd name="connsiteY64" fmla="*/ 376237 h 614362"/>
              <a:gd name="connsiteX65" fmla="*/ 619125 w 2876550"/>
              <a:gd name="connsiteY65" fmla="*/ 335756 h 614362"/>
              <a:gd name="connsiteX66" fmla="*/ 1016794 w 2876550"/>
              <a:gd name="connsiteY66" fmla="*/ 266700 h 614362"/>
              <a:gd name="connsiteX67" fmla="*/ 1216819 w 2876550"/>
              <a:gd name="connsiteY67" fmla="*/ 230981 h 614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876550" h="614362">
                <a:moveTo>
                  <a:pt x="1216819" y="230981"/>
                </a:moveTo>
                <a:lnTo>
                  <a:pt x="1638300" y="157162"/>
                </a:lnTo>
                <a:lnTo>
                  <a:pt x="1824038" y="128587"/>
                </a:lnTo>
                <a:lnTo>
                  <a:pt x="2102644" y="97631"/>
                </a:lnTo>
                <a:lnTo>
                  <a:pt x="2176463" y="85725"/>
                </a:lnTo>
                <a:lnTo>
                  <a:pt x="2252663" y="66675"/>
                </a:lnTo>
                <a:lnTo>
                  <a:pt x="2324100" y="42862"/>
                </a:lnTo>
                <a:lnTo>
                  <a:pt x="2395538" y="16668"/>
                </a:lnTo>
                <a:lnTo>
                  <a:pt x="2431256" y="0"/>
                </a:lnTo>
                <a:lnTo>
                  <a:pt x="2457450" y="0"/>
                </a:lnTo>
                <a:lnTo>
                  <a:pt x="2559844" y="19050"/>
                </a:lnTo>
                <a:lnTo>
                  <a:pt x="2667000" y="50006"/>
                </a:lnTo>
                <a:lnTo>
                  <a:pt x="2752725" y="80962"/>
                </a:lnTo>
                <a:lnTo>
                  <a:pt x="2812256" y="107156"/>
                </a:lnTo>
                <a:lnTo>
                  <a:pt x="2828925" y="116681"/>
                </a:lnTo>
                <a:lnTo>
                  <a:pt x="2850356" y="138112"/>
                </a:lnTo>
                <a:lnTo>
                  <a:pt x="2864644" y="159543"/>
                </a:lnTo>
                <a:lnTo>
                  <a:pt x="2874169" y="178593"/>
                </a:lnTo>
                <a:lnTo>
                  <a:pt x="2876550" y="195262"/>
                </a:lnTo>
                <a:lnTo>
                  <a:pt x="2864644" y="221456"/>
                </a:lnTo>
                <a:lnTo>
                  <a:pt x="2838450" y="240506"/>
                </a:lnTo>
                <a:lnTo>
                  <a:pt x="2807494" y="254793"/>
                </a:lnTo>
                <a:lnTo>
                  <a:pt x="2776538" y="264318"/>
                </a:lnTo>
                <a:lnTo>
                  <a:pt x="2747963" y="266700"/>
                </a:lnTo>
                <a:lnTo>
                  <a:pt x="2674144" y="259556"/>
                </a:lnTo>
                <a:lnTo>
                  <a:pt x="2540794" y="257175"/>
                </a:lnTo>
                <a:lnTo>
                  <a:pt x="2388394" y="259556"/>
                </a:lnTo>
                <a:lnTo>
                  <a:pt x="2212181" y="269081"/>
                </a:lnTo>
                <a:lnTo>
                  <a:pt x="2035969" y="283368"/>
                </a:lnTo>
                <a:lnTo>
                  <a:pt x="1762125" y="311943"/>
                </a:lnTo>
                <a:lnTo>
                  <a:pt x="1619250" y="328612"/>
                </a:lnTo>
                <a:lnTo>
                  <a:pt x="1388269" y="366712"/>
                </a:lnTo>
                <a:lnTo>
                  <a:pt x="1190625" y="411956"/>
                </a:lnTo>
                <a:lnTo>
                  <a:pt x="1019175" y="454818"/>
                </a:lnTo>
                <a:lnTo>
                  <a:pt x="854869" y="502443"/>
                </a:lnTo>
                <a:lnTo>
                  <a:pt x="671513" y="564356"/>
                </a:lnTo>
                <a:lnTo>
                  <a:pt x="623888" y="578643"/>
                </a:lnTo>
                <a:lnTo>
                  <a:pt x="602456" y="592931"/>
                </a:lnTo>
                <a:lnTo>
                  <a:pt x="571500" y="607218"/>
                </a:lnTo>
                <a:lnTo>
                  <a:pt x="531019" y="614362"/>
                </a:lnTo>
                <a:lnTo>
                  <a:pt x="497681" y="614362"/>
                </a:lnTo>
                <a:lnTo>
                  <a:pt x="445294" y="607218"/>
                </a:lnTo>
                <a:lnTo>
                  <a:pt x="395288" y="590550"/>
                </a:lnTo>
                <a:lnTo>
                  <a:pt x="335756" y="564356"/>
                </a:lnTo>
                <a:lnTo>
                  <a:pt x="271463" y="523875"/>
                </a:lnTo>
                <a:lnTo>
                  <a:pt x="202406" y="481012"/>
                </a:lnTo>
                <a:lnTo>
                  <a:pt x="128588" y="426243"/>
                </a:lnTo>
                <a:lnTo>
                  <a:pt x="59531" y="366712"/>
                </a:lnTo>
                <a:lnTo>
                  <a:pt x="47625" y="354806"/>
                </a:lnTo>
                <a:lnTo>
                  <a:pt x="33338" y="333375"/>
                </a:lnTo>
                <a:lnTo>
                  <a:pt x="9525" y="278606"/>
                </a:lnTo>
                <a:lnTo>
                  <a:pt x="0" y="245268"/>
                </a:lnTo>
                <a:lnTo>
                  <a:pt x="2381" y="228600"/>
                </a:lnTo>
                <a:lnTo>
                  <a:pt x="14288" y="223837"/>
                </a:lnTo>
                <a:lnTo>
                  <a:pt x="26194" y="226218"/>
                </a:lnTo>
                <a:lnTo>
                  <a:pt x="50006" y="235743"/>
                </a:lnTo>
                <a:lnTo>
                  <a:pt x="80963" y="252412"/>
                </a:lnTo>
                <a:lnTo>
                  <a:pt x="107156" y="276225"/>
                </a:lnTo>
                <a:lnTo>
                  <a:pt x="140494" y="304800"/>
                </a:lnTo>
                <a:lnTo>
                  <a:pt x="171450" y="323850"/>
                </a:lnTo>
                <a:lnTo>
                  <a:pt x="214313" y="342900"/>
                </a:lnTo>
                <a:lnTo>
                  <a:pt x="264319" y="361950"/>
                </a:lnTo>
                <a:lnTo>
                  <a:pt x="309563" y="371475"/>
                </a:lnTo>
                <a:lnTo>
                  <a:pt x="373856" y="376237"/>
                </a:lnTo>
                <a:lnTo>
                  <a:pt x="414338" y="376237"/>
                </a:lnTo>
                <a:lnTo>
                  <a:pt x="619125" y="335756"/>
                </a:lnTo>
                <a:lnTo>
                  <a:pt x="1016794" y="266700"/>
                </a:lnTo>
                <a:lnTo>
                  <a:pt x="1216819" y="2309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5E8E8823-A3FF-A249-A399-DF6B2E2987C8}"/>
              </a:ext>
            </a:extLst>
          </p:cNvPr>
          <p:cNvSpPr/>
          <p:nvPr/>
        </p:nvSpPr>
        <p:spPr>
          <a:xfrm>
            <a:off x="5248275" y="4421188"/>
            <a:ext cx="619125" cy="758825"/>
          </a:xfrm>
          <a:custGeom>
            <a:avLst/>
            <a:gdLst>
              <a:gd name="connsiteX0" fmla="*/ 378619 w 619125"/>
              <a:gd name="connsiteY0" fmla="*/ 200025 h 757238"/>
              <a:gd name="connsiteX1" fmla="*/ 445294 w 619125"/>
              <a:gd name="connsiteY1" fmla="*/ 228600 h 757238"/>
              <a:gd name="connsiteX2" fmla="*/ 502444 w 619125"/>
              <a:gd name="connsiteY2" fmla="*/ 250032 h 757238"/>
              <a:gd name="connsiteX3" fmla="*/ 523875 w 619125"/>
              <a:gd name="connsiteY3" fmla="*/ 259557 h 757238"/>
              <a:gd name="connsiteX4" fmla="*/ 533400 w 619125"/>
              <a:gd name="connsiteY4" fmla="*/ 273844 h 757238"/>
              <a:gd name="connsiteX5" fmla="*/ 547688 w 619125"/>
              <a:gd name="connsiteY5" fmla="*/ 304800 h 757238"/>
              <a:gd name="connsiteX6" fmla="*/ 564356 w 619125"/>
              <a:gd name="connsiteY6" fmla="*/ 347663 h 757238"/>
              <a:gd name="connsiteX7" fmla="*/ 581025 w 619125"/>
              <a:gd name="connsiteY7" fmla="*/ 404813 h 757238"/>
              <a:gd name="connsiteX8" fmla="*/ 595313 w 619125"/>
              <a:gd name="connsiteY8" fmla="*/ 459582 h 757238"/>
              <a:gd name="connsiteX9" fmla="*/ 607219 w 619125"/>
              <a:gd name="connsiteY9" fmla="*/ 528638 h 757238"/>
              <a:gd name="connsiteX10" fmla="*/ 614363 w 619125"/>
              <a:gd name="connsiteY10" fmla="*/ 581025 h 757238"/>
              <a:gd name="connsiteX11" fmla="*/ 619125 w 619125"/>
              <a:gd name="connsiteY11" fmla="*/ 640557 h 757238"/>
              <a:gd name="connsiteX12" fmla="*/ 616744 w 619125"/>
              <a:gd name="connsiteY12" fmla="*/ 685800 h 757238"/>
              <a:gd name="connsiteX13" fmla="*/ 614363 w 619125"/>
              <a:gd name="connsiteY13" fmla="*/ 711994 h 757238"/>
              <a:gd name="connsiteX14" fmla="*/ 607219 w 619125"/>
              <a:gd name="connsiteY14" fmla="*/ 735807 h 757238"/>
              <a:gd name="connsiteX15" fmla="*/ 595313 w 619125"/>
              <a:gd name="connsiteY15" fmla="*/ 747713 h 757238"/>
              <a:gd name="connsiteX16" fmla="*/ 576263 w 619125"/>
              <a:gd name="connsiteY16" fmla="*/ 754857 h 757238"/>
              <a:gd name="connsiteX17" fmla="*/ 552450 w 619125"/>
              <a:gd name="connsiteY17" fmla="*/ 757238 h 757238"/>
              <a:gd name="connsiteX18" fmla="*/ 526256 w 619125"/>
              <a:gd name="connsiteY18" fmla="*/ 747713 h 757238"/>
              <a:gd name="connsiteX19" fmla="*/ 497681 w 619125"/>
              <a:gd name="connsiteY19" fmla="*/ 723900 h 757238"/>
              <a:gd name="connsiteX20" fmla="*/ 464344 w 619125"/>
              <a:gd name="connsiteY20" fmla="*/ 692944 h 757238"/>
              <a:gd name="connsiteX21" fmla="*/ 423863 w 619125"/>
              <a:gd name="connsiteY21" fmla="*/ 647700 h 757238"/>
              <a:gd name="connsiteX22" fmla="*/ 366713 w 619125"/>
              <a:gd name="connsiteY22" fmla="*/ 571500 h 757238"/>
              <a:gd name="connsiteX23" fmla="*/ 295275 w 619125"/>
              <a:gd name="connsiteY23" fmla="*/ 476250 h 757238"/>
              <a:gd name="connsiteX24" fmla="*/ 219075 w 619125"/>
              <a:gd name="connsiteY24" fmla="*/ 371475 h 757238"/>
              <a:gd name="connsiteX25" fmla="*/ 150019 w 619125"/>
              <a:gd name="connsiteY25" fmla="*/ 271463 h 757238"/>
              <a:gd name="connsiteX26" fmla="*/ 85725 w 619125"/>
              <a:gd name="connsiteY26" fmla="*/ 178594 h 757238"/>
              <a:gd name="connsiteX27" fmla="*/ 19050 w 619125"/>
              <a:gd name="connsiteY27" fmla="*/ 61913 h 757238"/>
              <a:gd name="connsiteX28" fmla="*/ 0 w 619125"/>
              <a:gd name="connsiteY28" fmla="*/ 23813 h 757238"/>
              <a:gd name="connsiteX29" fmla="*/ 0 w 619125"/>
              <a:gd name="connsiteY29" fmla="*/ 9525 h 757238"/>
              <a:gd name="connsiteX30" fmla="*/ 4763 w 619125"/>
              <a:gd name="connsiteY30" fmla="*/ 2382 h 757238"/>
              <a:gd name="connsiteX31" fmla="*/ 11906 w 619125"/>
              <a:gd name="connsiteY31" fmla="*/ 0 h 757238"/>
              <a:gd name="connsiteX32" fmla="*/ 28575 w 619125"/>
              <a:gd name="connsiteY32" fmla="*/ 2382 h 757238"/>
              <a:gd name="connsiteX33" fmla="*/ 57150 w 619125"/>
              <a:gd name="connsiteY33" fmla="*/ 21432 h 757238"/>
              <a:gd name="connsiteX34" fmla="*/ 111919 w 619125"/>
              <a:gd name="connsiteY34" fmla="*/ 57150 h 757238"/>
              <a:gd name="connsiteX35" fmla="*/ 202406 w 619125"/>
              <a:gd name="connsiteY35" fmla="*/ 111919 h 757238"/>
              <a:gd name="connsiteX36" fmla="*/ 290513 w 619125"/>
              <a:gd name="connsiteY36" fmla="*/ 159544 h 757238"/>
              <a:gd name="connsiteX37" fmla="*/ 378619 w 619125"/>
              <a:gd name="connsiteY37" fmla="*/ 200025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19125" h="757238">
                <a:moveTo>
                  <a:pt x="378619" y="200025"/>
                </a:moveTo>
                <a:lnTo>
                  <a:pt x="445294" y="228600"/>
                </a:lnTo>
                <a:lnTo>
                  <a:pt x="502444" y="250032"/>
                </a:lnTo>
                <a:lnTo>
                  <a:pt x="523875" y="259557"/>
                </a:lnTo>
                <a:lnTo>
                  <a:pt x="533400" y="273844"/>
                </a:lnTo>
                <a:lnTo>
                  <a:pt x="547688" y="304800"/>
                </a:lnTo>
                <a:lnTo>
                  <a:pt x="564356" y="347663"/>
                </a:lnTo>
                <a:lnTo>
                  <a:pt x="581025" y="404813"/>
                </a:lnTo>
                <a:lnTo>
                  <a:pt x="595313" y="459582"/>
                </a:lnTo>
                <a:lnTo>
                  <a:pt x="607219" y="528638"/>
                </a:lnTo>
                <a:lnTo>
                  <a:pt x="614363" y="581025"/>
                </a:lnTo>
                <a:lnTo>
                  <a:pt x="619125" y="640557"/>
                </a:lnTo>
                <a:lnTo>
                  <a:pt x="616744" y="685800"/>
                </a:lnTo>
                <a:lnTo>
                  <a:pt x="614363" y="711994"/>
                </a:lnTo>
                <a:lnTo>
                  <a:pt x="607219" y="735807"/>
                </a:lnTo>
                <a:lnTo>
                  <a:pt x="595313" y="747713"/>
                </a:lnTo>
                <a:lnTo>
                  <a:pt x="576263" y="754857"/>
                </a:lnTo>
                <a:lnTo>
                  <a:pt x="552450" y="757238"/>
                </a:lnTo>
                <a:lnTo>
                  <a:pt x="526256" y="747713"/>
                </a:lnTo>
                <a:lnTo>
                  <a:pt x="497681" y="723900"/>
                </a:lnTo>
                <a:lnTo>
                  <a:pt x="464344" y="692944"/>
                </a:lnTo>
                <a:lnTo>
                  <a:pt x="423863" y="647700"/>
                </a:lnTo>
                <a:lnTo>
                  <a:pt x="366713" y="571500"/>
                </a:lnTo>
                <a:lnTo>
                  <a:pt x="295275" y="476250"/>
                </a:lnTo>
                <a:lnTo>
                  <a:pt x="219075" y="371475"/>
                </a:lnTo>
                <a:lnTo>
                  <a:pt x="150019" y="271463"/>
                </a:lnTo>
                <a:lnTo>
                  <a:pt x="85725" y="178594"/>
                </a:lnTo>
                <a:lnTo>
                  <a:pt x="19050" y="61913"/>
                </a:lnTo>
                <a:lnTo>
                  <a:pt x="0" y="23813"/>
                </a:lnTo>
                <a:lnTo>
                  <a:pt x="0" y="9525"/>
                </a:lnTo>
                <a:lnTo>
                  <a:pt x="4763" y="2382"/>
                </a:lnTo>
                <a:lnTo>
                  <a:pt x="11906" y="0"/>
                </a:lnTo>
                <a:lnTo>
                  <a:pt x="28575" y="2382"/>
                </a:lnTo>
                <a:lnTo>
                  <a:pt x="57150" y="21432"/>
                </a:lnTo>
                <a:lnTo>
                  <a:pt x="111919" y="57150"/>
                </a:lnTo>
                <a:lnTo>
                  <a:pt x="202406" y="111919"/>
                </a:lnTo>
                <a:lnTo>
                  <a:pt x="290513" y="159544"/>
                </a:lnTo>
                <a:lnTo>
                  <a:pt x="378619" y="2000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B245D4B6-D2B6-9F4D-9A2D-C746E0151730}"/>
              </a:ext>
            </a:extLst>
          </p:cNvPr>
          <p:cNvSpPr/>
          <p:nvPr/>
        </p:nvSpPr>
        <p:spPr>
          <a:xfrm>
            <a:off x="3014663" y="2643188"/>
            <a:ext cx="1531937" cy="473075"/>
          </a:xfrm>
          <a:custGeom>
            <a:avLst/>
            <a:gdLst>
              <a:gd name="connsiteX0" fmla="*/ 509587 w 1531143"/>
              <a:gd name="connsiteY0" fmla="*/ 276225 h 473868"/>
              <a:gd name="connsiteX1" fmla="*/ 633412 w 1531143"/>
              <a:gd name="connsiteY1" fmla="*/ 250031 h 473868"/>
              <a:gd name="connsiteX2" fmla="*/ 804862 w 1531143"/>
              <a:gd name="connsiteY2" fmla="*/ 209550 h 473868"/>
              <a:gd name="connsiteX3" fmla="*/ 1038225 w 1531143"/>
              <a:gd name="connsiteY3" fmla="*/ 133350 h 473868"/>
              <a:gd name="connsiteX4" fmla="*/ 1119187 w 1531143"/>
              <a:gd name="connsiteY4" fmla="*/ 104775 h 473868"/>
              <a:gd name="connsiteX5" fmla="*/ 1183481 w 1531143"/>
              <a:gd name="connsiteY5" fmla="*/ 76200 h 473868"/>
              <a:gd name="connsiteX6" fmla="*/ 1200150 w 1531143"/>
              <a:gd name="connsiteY6" fmla="*/ 66675 h 473868"/>
              <a:gd name="connsiteX7" fmla="*/ 1223962 w 1531143"/>
              <a:gd name="connsiteY7" fmla="*/ 42862 h 473868"/>
              <a:gd name="connsiteX8" fmla="*/ 1252537 w 1531143"/>
              <a:gd name="connsiteY8" fmla="*/ 23812 h 473868"/>
              <a:gd name="connsiteX9" fmla="*/ 1281112 w 1531143"/>
              <a:gd name="connsiteY9" fmla="*/ 9525 h 473868"/>
              <a:gd name="connsiteX10" fmla="*/ 1314450 w 1531143"/>
              <a:gd name="connsiteY10" fmla="*/ 2381 h 473868"/>
              <a:gd name="connsiteX11" fmla="*/ 1333500 w 1531143"/>
              <a:gd name="connsiteY11" fmla="*/ 0 h 473868"/>
              <a:gd name="connsiteX12" fmla="*/ 1357312 w 1531143"/>
              <a:gd name="connsiteY12" fmla="*/ 7143 h 473868"/>
              <a:gd name="connsiteX13" fmla="*/ 1393031 w 1531143"/>
              <a:gd name="connsiteY13" fmla="*/ 23812 h 473868"/>
              <a:gd name="connsiteX14" fmla="*/ 1438275 w 1531143"/>
              <a:gd name="connsiteY14" fmla="*/ 47625 h 473868"/>
              <a:gd name="connsiteX15" fmla="*/ 1483518 w 1531143"/>
              <a:gd name="connsiteY15" fmla="*/ 73818 h 473868"/>
              <a:gd name="connsiteX16" fmla="*/ 1516856 w 1531143"/>
              <a:gd name="connsiteY16" fmla="*/ 97631 h 473868"/>
              <a:gd name="connsiteX17" fmla="*/ 1528762 w 1531143"/>
              <a:gd name="connsiteY17" fmla="*/ 114300 h 473868"/>
              <a:gd name="connsiteX18" fmla="*/ 1531143 w 1531143"/>
              <a:gd name="connsiteY18" fmla="*/ 130968 h 473868"/>
              <a:gd name="connsiteX19" fmla="*/ 1519237 w 1531143"/>
              <a:gd name="connsiteY19" fmla="*/ 150018 h 473868"/>
              <a:gd name="connsiteX20" fmla="*/ 1493043 w 1531143"/>
              <a:gd name="connsiteY20" fmla="*/ 176212 h 473868"/>
              <a:gd name="connsiteX21" fmla="*/ 1431131 w 1531143"/>
              <a:gd name="connsiteY21" fmla="*/ 204787 h 473868"/>
              <a:gd name="connsiteX22" fmla="*/ 1309687 w 1531143"/>
              <a:gd name="connsiteY22" fmla="*/ 242887 h 473868"/>
              <a:gd name="connsiteX23" fmla="*/ 1159668 w 1531143"/>
              <a:gd name="connsiteY23" fmla="*/ 283368 h 473868"/>
              <a:gd name="connsiteX24" fmla="*/ 1009650 w 1531143"/>
              <a:gd name="connsiteY24" fmla="*/ 319087 h 473868"/>
              <a:gd name="connsiteX25" fmla="*/ 785812 w 1531143"/>
              <a:gd name="connsiteY25" fmla="*/ 371475 h 473868"/>
              <a:gd name="connsiteX26" fmla="*/ 631031 w 1531143"/>
              <a:gd name="connsiteY26" fmla="*/ 411956 h 473868"/>
              <a:gd name="connsiteX27" fmla="*/ 492918 w 1531143"/>
              <a:gd name="connsiteY27" fmla="*/ 450056 h 473868"/>
              <a:gd name="connsiteX28" fmla="*/ 366712 w 1531143"/>
              <a:gd name="connsiteY28" fmla="*/ 473868 h 473868"/>
              <a:gd name="connsiteX29" fmla="*/ 330993 w 1531143"/>
              <a:gd name="connsiteY29" fmla="*/ 473868 h 473868"/>
              <a:gd name="connsiteX30" fmla="*/ 271462 w 1531143"/>
              <a:gd name="connsiteY30" fmla="*/ 459581 h 473868"/>
              <a:gd name="connsiteX31" fmla="*/ 207168 w 1531143"/>
              <a:gd name="connsiteY31" fmla="*/ 442912 h 473868"/>
              <a:gd name="connsiteX32" fmla="*/ 145256 w 1531143"/>
              <a:gd name="connsiteY32" fmla="*/ 416718 h 473868"/>
              <a:gd name="connsiteX33" fmla="*/ 95250 w 1531143"/>
              <a:gd name="connsiteY33" fmla="*/ 385762 h 473868"/>
              <a:gd name="connsiteX34" fmla="*/ 54768 w 1531143"/>
              <a:gd name="connsiteY34" fmla="*/ 357187 h 473868"/>
              <a:gd name="connsiteX35" fmla="*/ 0 w 1531143"/>
              <a:gd name="connsiteY35" fmla="*/ 311943 h 473868"/>
              <a:gd name="connsiteX36" fmla="*/ 35718 w 1531143"/>
              <a:gd name="connsiteY36" fmla="*/ 264318 h 473868"/>
              <a:gd name="connsiteX37" fmla="*/ 157162 w 1531143"/>
              <a:gd name="connsiteY37" fmla="*/ 283368 h 473868"/>
              <a:gd name="connsiteX38" fmla="*/ 223837 w 1531143"/>
              <a:gd name="connsiteY38" fmla="*/ 292893 h 473868"/>
              <a:gd name="connsiteX39" fmla="*/ 292893 w 1531143"/>
              <a:gd name="connsiteY39" fmla="*/ 295275 h 473868"/>
              <a:gd name="connsiteX40" fmla="*/ 354806 w 1531143"/>
              <a:gd name="connsiteY40" fmla="*/ 295275 h 473868"/>
              <a:gd name="connsiteX41" fmla="*/ 509587 w 1531143"/>
              <a:gd name="connsiteY41" fmla="*/ 276225 h 473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531143" h="473868">
                <a:moveTo>
                  <a:pt x="509587" y="276225"/>
                </a:moveTo>
                <a:lnTo>
                  <a:pt x="633412" y="250031"/>
                </a:lnTo>
                <a:lnTo>
                  <a:pt x="804862" y="209550"/>
                </a:lnTo>
                <a:lnTo>
                  <a:pt x="1038225" y="133350"/>
                </a:lnTo>
                <a:lnTo>
                  <a:pt x="1119187" y="104775"/>
                </a:lnTo>
                <a:lnTo>
                  <a:pt x="1183481" y="76200"/>
                </a:lnTo>
                <a:lnTo>
                  <a:pt x="1200150" y="66675"/>
                </a:lnTo>
                <a:lnTo>
                  <a:pt x="1223962" y="42862"/>
                </a:lnTo>
                <a:lnTo>
                  <a:pt x="1252537" y="23812"/>
                </a:lnTo>
                <a:lnTo>
                  <a:pt x="1281112" y="9525"/>
                </a:lnTo>
                <a:lnTo>
                  <a:pt x="1314450" y="2381"/>
                </a:lnTo>
                <a:lnTo>
                  <a:pt x="1333500" y="0"/>
                </a:lnTo>
                <a:lnTo>
                  <a:pt x="1357312" y="7143"/>
                </a:lnTo>
                <a:lnTo>
                  <a:pt x="1393031" y="23812"/>
                </a:lnTo>
                <a:lnTo>
                  <a:pt x="1438275" y="47625"/>
                </a:lnTo>
                <a:lnTo>
                  <a:pt x="1483518" y="73818"/>
                </a:lnTo>
                <a:lnTo>
                  <a:pt x="1516856" y="97631"/>
                </a:lnTo>
                <a:lnTo>
                  <a:pt x="1528762" y="114300"/>
                </a:lnTo>
                <a:lnTo>
                  <a:pt x="1531143" y="130968"/>
                </a:lnTo>
                <a:lnTo>
                  <a:pt x="1519237" y="150018"/>
                </a:lnTo>
                <a:lnTo>
                  <a:pt x="1493043" y="176212"/>
                </a:lnTo>
                <a:lnTo>
                  <a:pt x="1431131" y="204787"/>
                </a:lnTo>
                <a:lnTo>
                  <a:pt x="1309687" y="242887"/>
                </a:lnTo>
                <a:lnTo>
                  <a:pt x="1159668" y="283368"/>
                </a:lnTo>
                <a:lnTo>
                  <a:pt x="1009650" y="319087"/>
                </a:lnTo>
                <a:lnTo>
                  <a:pt x="785812" y="371475"/>
                </a:lnTo>
                <a:lnTo>
                  <a:pt x="631031" y="411956"/>
                </a:lnTo>
                <a:lnTo>
                  <a:pt x="492918" y="450056"/>
                </a:lnTo>
                <a:lnTo>
                  <a:pt x="366712" y="473868"/>
                </a:lnTo>
                <a:lnTo>
                  <a:pt x="330993" y="473868"/>
                </a:lnTo>
                <a:lnTo>
                  <a:pt x="271462" y="459581"/>
                </a:lnTo>
                <a:lnTo>
                  <a:pt x="207168" y="442912"/>
                </a:lnTo>
                <a:lnTo>
                  <a:pt x="145256" y="416718"/>
                </a:lnTo>
                <a:lnTo>
                  <a:pt x="95250" y="385762"/>
                </a:lnTo>
                <a:lnTo>
                  <a:pt x="54768" y="357187"/>
                </a:lnTo>
                <a:lnTo>
                  <a:pt x="0" y="311943"/>
                </a:lnTo>
                <a:lnTo>
                  <a:pt x="35718" y="264318"/>
                </a:lnTo>
                <a:lnTo>
                  <a:pt x="157162" y="283368"/>
                </a:lnTo>
                <a:lnTo>
                  <a:pt x="223837" y="292893"/>
                </a:lnTo>
                <a:lnTo>
                  <a:pt x="292893" y="295275"/>
                </a:lnTo>
                <a:lnTo>
                  <a:pt x="354806" y="295275"/>
                </a:lnTo>
                <a:lnTo>
                  <a:pt x="509587" y="276225"/>
                </a:lnTo>
                <a:close/>
              </a:path>
            </a:pathLst>
          </a:custGeom>
          <a:solidFill>
            <a:srgbClr val="2247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DC229485-8A71-5840-9951-51742AE0336E}"/>
              </a:ext>
            </a:extLst>
          </p:cNvPr>
          <p:cNvSpPr/>
          <p:nvPr/>
        </p:nvSpPr>
        <p:spPr>
          <a:xfrm rot="16200000">
            <a:off x="1631951" y="3535362"/>
            <a:ext cx="4483100" cy="511175"/>
          </a:xfrm>
          <a:custGeom>
            <a:avLst/>
            <a:gdLst>
              <a:gd name="connsiteX0" fmla="*/ 2362809 w 4484217"/>
              <a:gd name="connsiteY0" fmla="*/ 193853 h 512064"/>
              <a:gd name="connsiteX1" fmla="*/ 3024835 w 4484217"/>
              <a:gd name="connsiteY1" fmla="*/ 212141 h 512064"/>
              <a:gd name="connsiteX2" fmla="*/ 3324758 w 4484217"/>
              <a:gd name="connsiteY2" fmla="*/ 212141 h 512064"/>
              <a:gd name="connsiteX3" fmla="*/ 3529584 w 4484217"/>
              <a:gd name="connsiteY3" fmla="*/ 212141 h 512064"/>
              <a:gd name="connsiteX4" fmla="*/ 3730752 w 4484217"/>
              <a:gd name="connsiteY4" fmla="*/ 212141 h 512064"/>
              <a:gd name="connsiteX5" fmla="*/ 3902659 w 4484217"/>
              <a:gd name="connsiteY5" fmla="*/ 212141 h 512064"/>
              <a:gd name="connsiteX6" fmla="*/ 4045305 w 4484217"/>
              <a:gd name="connsiteY6" fmla="*/ 212141 h 512064"/>
              <a:gd name="connsiteX7" fmla="*/ 4118457 w 4484217"/>
              <a:gd name="connsiteY7" fmla="*/ 212141 h 512064"/>
              <a:gd name="connsiteX8" fmla="*/ 4176979 w 4484217"/>
              <a:gd name="connsiteY8" fmla="*/ 204826 h 512064"/>
              <a:gd name="connsiteX9" fmla="*/ 4217213 w 4484217"/>
              <a:gd name="connsiteY9" fmla="*/ 197511 h 512064"/>
              <a:gd name="connsiteX10" fmla="*/ 4279392 w 4484217"/>
              <a:gd name="connsiteY10" fmla="*/ 164592 h 512064"/>
              <a:gd name="connsiteX11" fmla="*/ 4330598 w 4484217"/>
              <a:gd name="connsiteY11" fmla="*/ 128016 h 512064"/>
              <a:gd name="connsiteX12" fmla="*/ 4385462 w 4484217"/>
              <a:gd name="connsiteY12" fmla="*/ 73152 h 512064"/>
              <a:gd name="connsiteX13" fmla="*/ 4422038 w 4484217"/>
              <a:gd name="connsiteY13" fmla="*/ 25603 h 512064"/>
              <a:gd name="connsiteX14" fmla="*/ 4440326 w 4484217"/>
              <a:gd name="connsiteY14" fmla="*/ 7315 h 512064"/>
              <a:gd name="connsiteX15" fmla="*/ 4462272 w 4484217"/>
              <a:gd name="connsiteY15" fmla="*/ 0 h 512064"/>
              <a:gd name="connsiteX16" fmla="*/ 4480560 w 4484217"/>
              <a:gd name="connsiteY16" fmla="*/ 7315 h 512064"/>
              <a:gd name="connsiteX17" fmla="*/ 4484217 w 4484217"/>
              <a:gd name="connsiteY17" fmla="*/ 18288 h 512064"/>
              <a:gd name="connsiteX18" fmla="*/ 4480560 w 4484217"/>
              <a:gd name="connsiteY18" fmla="*/ 62179 h 512064"/>
              <a:gd name="connsiteX19" fmla="*/ 4451299 w 4484217"/>
              <a:gd name="connsiteY19" fmla="*/ 146304 h 512064"/>
              <a:gd name="connsiteX20" fmla="*/ 4392777 w 4484217"/>
              <a:gd name="connsiteY20" fmla="*/ 288951 h 512064"/>
              <a:gd name="connsiteX21" fmla="*/ 4337913 w 4484217"/>
              <a:gd name="connsiteY21" fmla="*/ 387706 h 512064"/>
              <a:gd name="connsiteX22" fmla="*/ 4286707 w 4484217"/>
              <a:gd name="connsiteY22" fmla="*/ 457200 h 512064"/>
              <a:gd name="connsiteX23" fmla="*/ 4250131 w 4484217"/>
              <a:gd name="connsiteY23" fmla="*/ 497434 h 512064"/>
              <a:gd name="connsiteX24" fmla="*/ 4224528 w 4484217"/>
              <a:gd name="connsiteY24" fmla="*/ 508407 h 512064"/>
              <a:gd name="connsiteX25" fmla="*/ 4187952 w 4484217"/>
              <a:gd name="connsiteY25" fmla="*/ 512064 h 512064"/>
              <a:gd name="connsiteX26" fmla="*/ 4147718 w 4484217"/>
              <a:gd name="connsiteY26" fmla="*/ 504749 h 512064"/>
              <a:gd name="connsiteX27" fmla="*/ 4089197 w 4484217"/>
              <a:gd name="connsiteY27" fmla="*/ 479146 h 512064"/>
              <a:gd name="connsiteX28" fmla="*/ 4059936 w 4484217"/>
              <a:gd name="connsiteY28" fmla="*/ 460858 h 512064"/>
              <a:gd name="connsiteX29" fmla="*/ 3957523 w 4484217"/>
              <a:gd name="connsiteY29" fmla="*/ 446227 h 512064"/>
              <a:gd name="connsiteX30" fmla="*/ 3697833 w 4484217"/>
              <a:gd name="connsiteY30" fmla="*/ 420624 h 512064"/>
              <a:gd name="connsiteX31" fmla="*/ 3533241 w 4484217"/>
              <a:gd name="connsiteY31" fmla="*/ 409651 h 512064"/>
              <a:gd name="connsiteX32" fmla="*/ 3222345 w 4484217"/>
              <a:gd name="connsiteY32" fmla="*/ 413309 h 512064"/>
              <a:gd name="connsiteX33" fmla="*/ 2860243 w 4484217"/>
              <a:gd name="connsiteY33" fmla="*/ 413309 h 512064"/>
              <a:gd name="connsiteX34" fmla="*/ 2428646 w 4484217"/>
              <a:gd name="connsiteY34" fmla="*/ 413309 h 512064"/>
              <a:gd name="connsiteX35" fmla="*/ 2147011 w 4484217"/>
              <a:gd name="connsiteY35" fmla="*/ 413309 h 512064"/>
              <a:gd name="connsiteX36" fmla="*/ 1938528 w 4484217"/>
              <a:gd name="connsiteY36" fmla="*/ 402336 h 512064"/>
              <a:gd name="connsiteX37" fmla="*/ 1627632 w 4484217"/>
              <a:gd name="connsiteY37" fmla="*/ 391363 h 512064"/>
              <a:gd name="connsiteX38" fmla="*/ 1225296 w 4484217"/>
              <a:gd name="connsiteY38" fmla="*/ 380391 h 512064"/>
              <a:gd name="connsiteX39" fmla="*/ 859536 w 4484217"/>
              <a:gd name="connsiteY39" fmla="*/ 365760 h 512064"/>
              <a:gd name="connsiteX40" fmla="*/ 534009 w 4484217"/>
              <a:gd name="connsiteY40" fmla="*/ 351130 h 512064"/>
              <a:gd name="connsiteX41" fmla="*/ 230429 w 4484217"/>
              <a:gd name="connsiteY41" fmla="*/ 336499 h 512064"/>
              <a:gd name="connsiteX42" fmla="*/ 87782 w 4484217"/>
              <a:gd name="connsiteY42" fmla="*/ 325527 h 512064"/>
              <a:gd name="connsiteX43" fmla="*/ 43891 w 4484217"/>
              <a:gd name="connsiteY43" fmla="*/ 318211 h 512064"/>
              <a:gd name="connsiteX44" fmla="*/ 18288 w 4484217"/>
              <a:gd name="connsiteY44" fmla="*/ 307239 h 512064"/>
              <a:gd name="connsiteX45" fmla="*/ 3657 w 4484217"/>
              <a:gd name="connsiteY45" fmla="*/ 292608 h 512064"/>
              <a:gd name="connsiteX46" fmla="*/ 0 w 4484217"/>
              <a:gd name="connsiteY46" fmla="*/ 277978 h 512064"/>
              <a:gd name="connsiteX47" fmla="*/ 7315 w 4484217"/>
              <a:gd name="connsiteY47" fmla="*/ 256032 h 512064"/>
              <a:gd name="connsiteX48" fmla="*/ 25603 w 4484217"/>
              <a:gd name="connsiteY48" fmla="*/ 234087 h 512064"/>
              <a:gd name="connsiteX49" fmla="*/ 69494 w 4484217"/>
              <a:gd name="connsiteY49" fmla="*/ 197511 h 512064"/>
              <a:gd name="connsiteX50" fmla="*/ 124358 w 4484217"/>
              <a:gd name="connsiteY50" fmla="*/ 164592 h 512064"/>
              <a:gd name="connsiteX51" fmla="*/ 193853 w 4484217"/>
              <a:gd name="connsiteY51" fmla="*/ 131674 h 512064"/>
              <a:gd name="connsiteX52" fmla="*/ 248717 w 4484217"/>
              <a:gd name="connsiteY52" fmla="*/ 106071 h 512064"/>
              <a:gd name="connsiteX53" fmla="*/ 314553 w 4484217"/>
              <a:gd name="connsiteY53" fmla="*/ 87783 h 512064"/>
              <a:gd name="connsiteX54" fmla="*/ 409651 w 4484217"/>
              <a:gd name="connsiteY54" fmla="*/ 69495 h 512064"/>
              <a:gd name="connsiteX55" fmla="*/ 493776 w 4484217"/>
              <a:gd name="connsiteY55" fmla="*/ 58522 h 512064"/>
              <a:gd name="connsiteX56" fmla="*/ 566928 w 4484217"/>
              <a:gd name="connsiteY56" fmla="*/ 54864 h 512064"/>
              <a:gd name="connsiteX57" fmla="*/ 599846 w 4484217"/>
              <a:gd name="connsiteY57" fmla="*/ 58522 h 512064"/>
              <a:gd name="connsiteX58" fmla="*/ 662025 w 4484217"/>
              <a:gd name="connsiteY58" fmla="*/ 73152 h 512064"/>
              <a:gd name="connsiteX59" fmla="*/ 731520 w 4484217"/>
              <a:gd name="connsiteY59" fmla="*/ 91440 h 512064"/>
              <a:gd name="connsiteX60" fmla="*/ 914400 w 4484217"/>
              <a:gd name="connsiteY60" fmla="*/ 113386 h 512064"/>
              <a:gd name="connsiteX61" fmla="*/ 1250899 w 4484217"/>
              <a:gd name="connsiteY61" fmla="*/ 142647 h 512064"/>
              <a:gd name="connsiteX62" fmla="*/ 1708099 w 4484217"/>
              <a:gd name="connsiteY62" fmla="*/ 171907 h 512064"/>
              <a:gd name="connsiteX63" fmla="*/ 2084832 w 4484217"/>
              <a:gd name="connsiteY63" fmla="*/ 193853 h 512064"/>
              <a:gd name="connsiteX64" fmla="*/ 2362809 w 4484217"/>
              <a:gd name="connsiteY64" fmla="*/ 193853 h 512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4484217" h="512064">
                <a:moveTo>
                  <a:pt x="2362809" y="193853"/>
                </a:moveTo>
                <a:lnTo>
                  <a:pt x="3024835" y="212141"/>
                </a:lnTo>
                <a:lnTo>
                  <a:pt x="3324758" y="212141"/>
                </a:lnTo>
                <a:lnTo>
                  <a:pt x="3529584" y="212141"/>
                </a:lnTo>
                <a:lnTo>
                  <a:pt x="3730752" y="212141"/>
                </a:lnTo>
                <a:lnTo>
                  <a:pt x="3902659" y="212141"/>
                </a:lnTo>
                <a:lnTo>
                  <a:pt x="4045305" y="212141"/>
                </a:lnTo>
                <a:lnTo>
                  <a:pt x="4118457" y="212141"/>
                </a:lnTo>
                <a:lnTo>
                  <a:pt x="4176979" y="204826"/>
                </a:lnTo>
                <a:lnTo>
                  <a:pt x="4217213" y="197511"/>
                </a:lnTo>
                <a:lnTo>
                  <a:pt x="4279392" y="164592"/>
                </a:lnTo>
                <a:lnTo>
                  <a:pt x="4330598" y="128016"/>
                </a:lnTo>
                <a:lnTo>
                  <a:pt x="4385462" y="73152"/>
                </a:lnTo>
                <a:lnTo>
                  <a:pt x="4422038" y="25603"/>
                </a:lnTo>
                <a:lnTo>
                  <a:pt x="4440326" y="7315"/>
                </a:lnTo>
                <a:lnTo>
                  <a:pt x="4462272" y="0"/>
                </a:lnTo>
                <a:lnTo>
                  <a:pt x="4480560" y="7315"/>
                </a:lnTo>
                <a:lnTo>
                  <a:pt x="4484217" y="18288"/>
                </a:lnTo>
                <a:lnTo>
                  <a:pt x="4480560" y="62179"/>
                </a:lnTo>
                <a:lnTo>
                  <a:pt x="4451299" y="146304"/>
                </a:lnTo>
                <a:lnTo>
                  <a:pt x="4392777" y="288951"/>
                </a:lnTo>
                <a:lnTo>
                  <a:pt x="4337913" y="387706"/>
                </a:lnTo>
                <a:lnTo>
                  <a:pt x="4286707" y="457200"/>
                </a:lnTo>
                <a:lnTo>
                  <a:pt x="4250131" y="497434"/>
                </a:lnTo>
                <a:lnTo>
                  <a:pt x="4224528" y="508407"/>
                </a:lnTo>
                <a:lnTo>
                  <a:pt x="4187952" y="512064"/>
                </a:lnTo>
                <a:lnTo>
                  <a:pt x="4147718" y="504749"/>
                </a:lnTo>
                <a:lnTo>
                  <a:pt x="4089197" y="479146"/>
                </a:lnTo>
                <a:lnTo>
                  <a:pt x="4059936" y="460858"/>
                </a:lnTo>
                <a:lnTo>
                  <a:pt x="3957523" y="446227"/>
                </a:lnTo>
                <a:lnTo>
                  <a:pt x="3697833" y="420624"/>
                </a:lnTo>
                <a:lnTo>
                  <a:pt x="3533241" y="409651"/>
                </a:lnTo>
                <a:lnTo>
                  <a:pt x="3222345" y="413309"/>
                </a:lnTo>
                <a:lnTo>
                  <a:pt x="2860243" y="413309"/>
                </a:lnTo>
                <a:lnTo>
                  <a:pt x="2428646" y="413309"/>
                </a:lnTo>
                <a:lnTo>
                  <a:pt x="2147011" y="413309"/>
                </a:lnTo>
                <a:lnTo>
                  <a:pt x="1938528" y="402336"/>
                </a:lnTo>
                <a:lnTo>
                  <a:pt x="1627632" y="391363"/>
                </a:lnTo>
                <a:lnTo>
                  <a:pt x="1225296" y="380391"/>
                </a:lnTo>
                <a:lnTo>
                  <a:pt x="859536" y="365760"/>
                </a:lnTo>
                <a:lnTo>
                  <a:pt x="534009" y="351130"/>
                </a:lnTo>
                <a:lnTo>
                  <a:pt x="230429" y="336499"/>
                </a:lnTo>
                <a:lnTo>
                  <a:pt x="87782" y="325527"/>
                </a:lnTo>
                <a:lnTo>
                  <a:pt x="43891" y="318211"/>
                </a:lnTo>
                <a:lnTo>
                  <a:pt x="18288" y="307239"/>
                </a:lnTo>
                <a:lnTo>
                  <a:pt x="3657" y="292608"/>
                </a:lnTo>
                <a:lnTo>
                  <a:pt x="0" y="277978"/>
                </a:lnTo>
                <a:lnTo>
                  <a:pt x="7315" y="256032"/>
                </a:lnTo>
                <a:lnTo>
                  <a:pt x="25603" y="234087"/>
                </a:lnTo>
                <a:lnTo>
                  <a:pt x="69494" y="197511"/>
                </a:lnTo>
                <a:lnTo>
                  <a:pt x="124358" y="164592"/>
                </a:lnTo>
                <a:lnTo>
                  <a:pt x="193853" y="131674"/>
                </a:lnTo>
                <a:lnTo>
                  <a:pt x="248717" y="106071"/>
                </a:lnTo>
                <a:lnTo>
                  <a:pt x="314553" y="87783"/>
                </a:lnTo>
                <a:lnTo>
                  <a:pt x="409651" y="69495"/>
                </a:lnTo>
                <a:lnTo>
                  <a:pt x="493776" y="58522"/>
                </a:lnTo>
                <a:lnTo>
                  <a:pt x="566928" y="54864"/>
                </a:lnTo>
                <a:lnTo>
                  <a:pt x="599846" y="58522"/>
                </a:lnTo>
                <a:lnTo>
                  <a:pt x="662025" y="73152"/>
                </a:lnTo>
                <a:lnTo>
                  <a:pt x="731520" y="91440"/>
                </a:lnTo>
                <a:lnTo>
                  <a:pt x="914400" y="113386"/>
                </a:lnTo>
                <a:lnTo>
                  <a:pt x="1250899" y="142647"/>
                </a:lnTo>
                <a:lnTo>
                  <a:pt x="1708099" y="171907"/>
                </a:lnTo>
                <a:lnTo>
                  <a:pt x="2084832" y="193853"/>
                </a:lnTo>
                <a:lnTo>
                  <a:pt x="2362809" y="193853"/>
                </a:lnTo>
                <a:close/>
              </a:path>
            </a:pathLst>
          </a:custGeom>
          <a:solidFill>
            <a:srgbClr val="2247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96E3CBDB-6E17-0245-8C6E-AE26CEE57F4B}"/>
              </a:ext>
            </a:extLst>
          </p:cNvPr>
          <p:cNvSpPr/>
          <p:nvPr/>
        </p:nvSpPr>
        <p:spPr>
          <a:xfrm>
            <a:off x="2667000" y="3238500"/>
            <a:ext cx="1789113" cy="1543050"/>
          </a:xfrm>
          <a:custGeom>
            <a:avLst/>
            <a:gdLst>
              <a:gd name="connsiteX0" fmla="*/ 750094 w 1788319"/>
              <a:gd name="connsiteY0" fmla="*/ 814388 h 1543050"/>
              <a:gd name="connsiteX1" fmla="*/ 971550 w 1788319"/>
              <a:gd name="connsiteY1" fmla="*/ 650081 h 1543050"/>
              <a:gd name="connsiteX2" fmla="*/ 1171575 w 1788319"/>
              <a:gd name="connsiteY2" fmla="*/ 504825 h 1543050"/>
              <a:gd name="connsiteX3" fmla="*/ 1435894 w 1788319"/>
              <a:gd name="connsiteY3" fmla="*/ 283369 h 1543050"/>
              <a:gd name="connsiteX4" fmla="*/ 1571625 w 1788319"/>
              <a:gd name="connsiteY4" fmla="*/ 164306 h 1543050"/>
              <a:gd name="connsiteX5" fmla="*/ 1690688 w 1788319"/>
              <a:gd name="connsiteY5" fmla="*/ 59531 h 1543050"/>
              <a:gd name="connsiteX6" fmla="*/ 1738313 w 1788319"/>
              <a:gd name="connsiteY6" fmla="*/ 21431 h 1543050"/>
              <a:gd name="connsiteX7" fmla="*/ 1764506 w 1788319"/>
              <a:gd name="connsiteY7" fmla="*/ 2381 h 1543050"/>
              <a:gd name="connsiteX8" fmla="*/ 1778794 w 1788319"/>
              <a:gd name="connsiteY8" fmla="*/ 0 h 1543050"/>
              <a:gd name="connsiteX9" fmla="*/ 1788319 w 1788319"/>
              <a:gd name="connsiteY9" fmla="*/ 2381 h 1543050"/>
              <a:gd name="connsiteX10" fmla="*/ 1788319 w 1788319"/>
              <a:gd name="connsiteY10" fmla="*/ 16669 h 1543050"/>
              <a:gd name="connsiteX11" fmla="*/ 1778794 w 1788319"/>
              <a:gd name="connsiteY11" fmla="*/ 45244 h 1543050"/>
              <a:gd name="connsiteX12" fmla="*/ 1764506 w 1788319"/>
              <a:gd name="connsiteY12" fmla="*/ 80963 h 1543050"/>
              <a:gd name="connsiteX13" fmla="*/ 1697831 w 1788319"/>
              <a:gd name="connsiteY13" fmla="*/ 154781 h 1543050"/>
              <a:gd name="connsiteX14" fmla="*/ 1588294 w 1788319"/>
              <a:gd name="connsiteY14" fmla="*/ 273844 h 1543050"/>
              <a:gd name="connsiteX15" fmla="*/ 1459706 w 1788319"/>
              <a:gd name="connsiteY15" fmla="*/ 416719 h 1543050"/>
              <a:gd name="connsiteX16" fmla="*/ 1347788 w 1788319"/>
              <a:gd name="connsiteY16" fmla="*/ 542925 h 1543050"/>
              <a:gd name="connsiteX17" fmla="*/ 1069181 w 1788319"/>
              <a:gd name="connsiteY17" fmla="*/ 797719 h 1543050"/>
              <a:gd name="connsiteX18" fmla="*/ 864394 w 1788319"/>
              <a:gd name="connsiteY18" fmla="*/ 1000125 h 1543050"/>
              <a:gd name="connsiteX19" fmla="*/ 721519 w 1788319"/>
              <a:gd name="connsiteY19" fmla="*/ 1138238 h 1543050"/>
              <a:gd name="connsiteX20" fmla="*/ 664369 w 1788319"/>
              <a:gd name="connsiteY20" fmla="*/ 1193006 h 1543050"/>
              <a:gd name="connsiteX21" fmla="*/ 564356 w 1788319"/>
              <a:gd name="connsiteY21" fmla="*/ 1285875 h 1543050"/>
              <a:gd name="connsiteX22" fmla="*/ 495300 w 1788319"/>
              <a:gd name="connsiteY22" fmla="*/ 1354931 h 1543050"/>
              <a:gd name="connsiteX23" fmla="*/ 447675 w 1788319"/>
              <a:gd name="connsiteY23" fmla="*/ 1395413 h 1543050"/>
              <a:gd name="connsiteX24" fmla="*/ 426244 w 1788319"/>
              <a:gd name="connsiteY24" fmla="*/ 1428750 h 1543050"/>
              <a:gd name="connsiteX25" fmla="*/ 390525 w 1788319"/>
              <a:gd name="connsiteY25" fmla="*/ 1490663 h 1543050"/>
              <a:gd name="connsiteX26" fmla="*/ 373856 w 1788319"/>
              <a:gd name="connsiteY26" fmla="*/ 1521619 h 1543050"/>
              <a:gd name="connsiteX27" fmla="*/ 359569 w 1788319"/>
              <a:gd name="connsiteY27" fmla="*/ 1533525 h 1543050"/>
              <a:gd name="connsiteX28" fmla="*/ 338138 w 1788319"/>
              <a:gd name="connsiteY28" fmla="*/ 1540669 h 1543050"/>
              <a:gd name="connsiteX29" fmla="*/ 309563 w 1788319"/>
              <a:gd name="connsiteY29" fmla="*/ 1543050 h 1543050"/>
              <a:gd name="connsiteX30" fmla="*/ 264319 w 1788319"/>
              <a:gd name="connsiteY30" fmla="*/ 1528763 h 1543050"/>
              <a:gd name="connsiteX31" fmla="*/ 226219 w 1788319"/>
              <a:gd name="connsiteY31" fmla="*/ 1502569 h 1543050"/>
              <a:gd name="connsiteX32" fmla="*/ 176213 w 1788319"/>
              <a:gd name="connsiteY32" fmla="*/ 1459706 h 1543050"/>
              <a:gd name="connsiteX33" fmla="*/ 133350 w 1788319"/>
              <a:gd name="connsiteY33" fmla="*/ 1421606 h 1543050"/>
              <a:gd name="connsiteX34" fmla="*/ 90488 w 1788319"/>
              <a:gd name="connsiteY34" fmla="*/ 1373981 h 1543050"/>
              <a:gd name="connsiteX35" fmla="*/ 57150 w 1788319"/>
              <a:gd name="connsiteY35" fmla="*/ 1326356 h 1543050"/>
              <a:gd name="connsiteX36" fmla="*/ 30956 w 1788319"/>
              <a:gd name="connsiteY36" fmla="*/ 1283494 h 1543050"/>
              <a:gd name="connsiteX37" fmla="*/ 21431 w 1788319"/>
              <a:gd name="connsiteY37" fmla="*/ 1254919 h 1543050"/>
              <a:gd name="connsiteX38" fmla="*/ 7144 w 1788319"/>
              <a:gd name="connsiteY38" fmla="*/ 1214438 h 1543050"/>
              <a:gd name="connsiteX39" fmla="*/ 0 w 1788319"/>
              <a:gd name="connsiteY39" fmla="*/ 1164431 h 1543050"/>
              <a:gd name="connsiteX40" fmla="*/ 0 w 1788319"/>
              <a:gd name="connsiteY40" fmla="*/ 1128713 h 1543050"/>
              <a:gd name="connsiteX41" fmla="*/ 9525 w 1788319"/>
              <a:gd name="connsiteY41" fmla="*/ 1062038 h 1543050"/>
              <a:gd name="connsiteX42" fmla="*/ 21431 w 1788319"/>
              <a:gd name="connsiteY42" fmla="*/ 1031081 h 1543050"/>
              <a:gd name="connsiteX43" fmla="*/ 28575 w 1788319"/>
              <a:gd name="connsiteY43" fmla="*/ 1021556 h 1543050"/>
              <a:gd name="connsiteX44" fmla="*/ 40481 w 1788319"/>
              <a:gd name="connsiteY44" fmla="*/ 1019175 h 1543050"/>
              <a:gd name="connsiteX45" fmla="*/ 52388 w 1788319"/>
              <a:gd name="connsiteY45" fmla="*/ 1019175 h 1543050"/>
              <a:gd name="connsiteX46" fmla="*/ 69056 w 1788319"/>
              <a:gd name="connsiteY46" fmla="*/ 1038225 h 1543050"/>
              <a:gd name="connsiteX47" fmla="*/ 90488 w 1788319"/>
              <a:gd name="connsiteY47" fmla="*/ 1078706 h 1543050"/>
              <a:gd name="connsiteX48" fmla="*/ 104775 w 1788319"/>
              <a:gd name="connsiteY48" fmla="*/ 1121569 h 1543050"/>
              <a:gd name="connsiteX49" fmla="*/ 123825 w 1788319"/>
              <a:gd name="connsiteY49" fmla="*/ 1162050 h 1543050"/>
              <a:gd name="connsiteX50" fmla="*/ 140494 w 1788319"/>
              <a:gd name="connsiteY50" fmla="*/ 1183481 h 1543050"/>
              <a:gd name="connsiteX51" fmla="*/ 157163 w 1788319"/>
              <a:gd name="connsiteY51" fmla="*/ 1195388 h 1543050"/>
              <a:gd name="connsiteX52" fmla="*/ 169069 w 1788319"/>
              <a:gd name="connsiteY52" fmla="*/ 1202531 h 1543050"/>
              <a:gd name="connsiteX53" fmla="*/ 180975 w 1788319"/>
              <a:gd name="connsiteY53" fmla="*/ 1204913 h 1543050"/>
              <a:gd name="connsiteX54" fmla="*/ 202406 w 1788319"/>
              <a:gd name="connsiteY54" fmla="*/ 1202531 h 1543050"/>
              <a:gd name="connsiteX55" fmla="*/ 226219 w 1788319"/>
              <a:gd name="connsiteY55" fmla="*/ 1195388 h 1543050"/>
              <a:gd name="connsiteX56" fmla="*/ 271463 w 1788319"/>
              <a:gd name="connsiteY56" fmla="*/ 1162050 h 1543050"/>
              <a:gd name="connsiteX57" fmla="*/ 438150 w 1788319"/>
              <a:gd name="connsiteY57" fmla="*/ 1042988 h 1543050"/>
              <a:gd name="connsiteX58" fmla="*/ 750094 w 1788319"/>
              <a:gd name="connsiteY58" fmla="*/ 814388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788319" h="1543050">
                <a:moveTo>
                  <a:pt x="750094" y="814388"/>
                </a:moveTo>
                <a:lnTo>
                  <a:pt x="971550" y="650081"/>
                </a:lnTo>
                <a:lnTo>
                  <a:pt x="1171575" y="504825"/>
                </a:lnTo>
                <a:lnTo>
                  <a:pt x="1435894" y="283369"/>
                </a:lnTo>
                <a:lnTo>
                  <a:pt x="1571625" y="164306"/>
                </a:lnTo>
                <a:lnTo>
                  <a:pt x="1690688" y="59531"/>
                </a:lnTo>
                <a:lnTo>
                  <a:pt x="1738313" y="21431"/>
                </a:lnTo>
                <a:lnTo>
                  <a:pt x="1764506" y="2381"/>
                </a:lnTo>
                <a:lnTo>
                  <a:pt x="1778794" y="0"/>
                </a:lnTo>
                <a:lnTo>
                  <a:pt x="1788319" y="2381"/>
                </a:lnTo>
                <a:lnTo>
                  <a:pt x="1788319" y="16669"/>
                </a:lnTo>
                <a:lnTo>
                  <a:pt x="1778794" y="45244"/>
                </a:lnTo>
                <a:lnTo>
                  <a:pt x="1764506" y="80963"/>
                </a:lnTo>
                <a:lnTo>
                  <a:pt x="1697831" y="154781"/>
                </a:lnTo>
                <a:lnTo>
                  <a:pt x="1588294" y="273844"/>
                </a:lnTo>
                <a:lnTo>
                  <a:pt x="1459706" y="416719"/>
                </a:lnTo>
                <a:lnTo>
                  <a:pt x="1347788" y="542925"/>
                </a:lnTo>
                <a:lnTo>
                  <a:pt x="1069181" y="797719"/>
                </a:lnTo>
                <a:lnTo>
                  <a:pt x="864394" y="1000125"/>
                </a:lnTo>
                <a:lnTo>
                  <a:pt x="721519" y="1138238"/>
                </a:lnTo>
                <a:lnTo>
                  <a:pt x="664369" y="1193006"/>
                </a:lnTo>
                <a:lnTo>
                  <a:pt x="564356" y="1285875"/>
                </a:lnTo>
                <a:lnTo>
                  <a:pt x="495300" y="1354931"/>
                </a:lnTo>
                <a:lnTo>
                  <a:pt x="447675" y="1395413"/>
                </a:lnTo>
                <a:lnTo>
                  <a:pt x="426244" y="1428750"/>
                </a:lnTo>
                <a:lnTo>
                  <a:pt x="390525" y="1490663"/>
                </a:lnTo>
                <a:lnTo>
                  <a:pt x="373856" y="1521619"/>
                </a:lnTo>
                <a:lnTo>
                  <a:pt x="359569" y="1533525"/>
                </a:lnTo>
                <a:lnTo>
                  <a:pt x="338138" y="1540669"/>
                </a:lnTo>
                <a:lnTo>
                  <a:pt x="309563" y="1543050"/>
                </a:lnTo>
                <a:lnTo>
                  <a:pt x="264319" y="1528763"/>
                </a:lnTo>
                <a:lnTo>
                  <a:pt x="226219" y="1502569"/>
                </a:lnTo>
                <a:lnTo>
                  <a:pt x="176213" y="1459706"/>
                </a:lnTo>
                <a:lnTo>
                  <a:pt x="133350" y="1421606"/>
                </a:lnTo>
                <a:lnTo>
                  <a:pt x="90488" y="1373981"/>
                </a:lnTo>
                <a:lnTo>
                  <a:pt x="57150" y="1326356"/>
                </a:lnTo>
                <a:lnTo>
                  <a:pt x="30956" y="1283494"/>
                </a:lnTo>
                <a:lnTo>
                  <a:pt x="21431" y="1254919"/>
                </a:lnTo>
                <a:lnTo>
                  <a:pt x="7144" y="1214438"/>
                </a:lnTo>
                <a:lnTo>
                  <a:pt x="0" y="1164431"/>
                </a:lnTo>
                <a:lnTo>
                  <a:pt x="0" y="1128713"/>
                </a:lnTo>
                <a:lnTo>
                  <a:pt x="9525" y="1062038"/>
                </a:lnTo>
                <a:lnTo>
                  <a:pt x="21431" y="1031081"/>
                </a:lnTo>
                <a:lnTo>
                  <a:pt x="28575" y="1021556"/>
                </a:lnTo>
                <a:lnTo>
                  <a:pt x="40481" y="1019175"/>
                </a:lnTo>
                <a:lnTo>
                  <a:pt x="52388" y="1019175"/>
                </a:lnTo>
                <a:lnTo>
                  <a:pt x="69056" y="1038225"/>
                </a:lnTo>
                <a:lnTo>
                  <a:pt x="90488" y="1078706"/>
                </a:lnTo>
                <a:lnTo>
                  <a:pt x="104775" y="1121569"/>
                </a:lnTo>
                <a:lnTo>
                  <a:pt x="123825" y="1162050"/>
                </a:lnTo>
                <a:lnTo>
                  <a:pt x="140494" y="1183481"/>
                </a:lnTo>
                <a:lnTo>
                  <a:pt x="157163" y="1195388"/>
                </a:lnTo>
                <a:lnTo>
                  <a:pt x="169069" y="1202531"/>
                </a:lnTo>
                <a:lnTo>
                  <a:pt x="180975" y="1204913"/>
                </a:lnTo>
                <a:lnTo>
                  <a:pt x="202406" y="1202531"/>
                </a:lnTo>
                <a:lnTo>
                  <a:pt x="226219" y="1195388"/>
                </a:lnTo>
                <a:lnTo>
                  <a:pt x="271463" y="1162050"/>
                </a:lnTo>
                <a:lnTo>
                  <a:pt x="438150" y="1042988"/>
                </a:lnTo>
                <a:lnTo>
                  <a:pt x="750094" y="814388"/>
                </a:lnTo>
                <a:close/>
              </a:path>
            </a:pathLst>
          </a:custGeom>
          <a:solidFill>
            <a:srgbClr val="2247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105040B2-25B7-F64D-8D9C-D11A31C485EA}"/>
              </a:ext>
            </a:extLst>
          </p:cNvPr>
          <p:cNvSpPr/>
          <p:nvPr/>
        </p:nvSpPr>
        <p:spPr>
          <a:xfrm>
            <a:off x="5619750" y="1639888"/>
            <a:ext cx="493713" cy="1590675"/>
          </a:xfrm>
          <a:custGeom>
            <a:avLst/>
            <a:gdLst>
              <a:gd name="connsiteX0" fmla="*/ 150019 w 492919"/>
              <a:gd name="connsiteY0" fmla="*/ 571500 h 1590675"/>
              <a:gd name="connsiteX1" fmla="*/ 152400 w 492919"/>
              <a:gd name="connsiteY1" fmla="*/ 754857 h 1590675"/>
              <a:gd name="connsiteX2" fmla="*/ 150019 w 492919"/>
              <a:gd name="connsiteY2" fmla="*/ 954882 h 1590675"/>
              <a:gd name="connsiteX3" fmla="*/ 140494 w 492919"/>
              <a:gd name="connsiteY3" fmla="*/ 1262063 h 1590675"/>
              <a:gd name="connsiteX4" fmla="*/ 128588 w 492919"/>
              <a:gd name="connsiteY4" fmla="*/ 1590675 h 1590675"/>
              <a:gd name="connsiteX5" fmla="*/ 352425 w 492919"/>
              <a:gd name="connsiteY5" fmla="*/ 1571625 h 1590675"/>
              <a:gd name="connsiteX6" fmla="*/ 361950 w 492919"/>
              <a:gd name="connsiteY6" fmla="*/ 1243013 h 1590675"/>
              <a:gd name="connsiteX7" fmla="*/ 371475 w 492919"/>
              <a:gd name="connsiteY7" fmla="*/ 1009650 h 1590675"/>
              <a:gd name="connsiteX8" fmla="*/ 373856 w 492919"/>
              <a:gd name="connsiteY8" fmla="*/ 869157 h 1590675"/>
              <a:gd name="connsiteX9" fmla="*/ 373856 w 492919"/>
              <a:gd name="connsiteY9" fmla="*/ 702469 h 1590675"/>
              <a:gd name="connsiteX10" fmla="*/ 381000 w 492919"/>
              <a:gd name="connsiteY10" fmla="*/ 628650 h 1590675"/>
              <a:gd name="connsiteX11" fmla="*/ 397669 w 492919"/>
              <a:gd name="connsiteY11" fmla="*/ 526257 h 1590675"/>
              <a:gd name="connsiteX12" fmla="*/ 419100 w 492919"/>
              <a:gd name="connsiteY12" fmla="*/ 428625 h 1590675"/>
              <a:gd name="connsiteX13" fmla="*/ 440531 w 492919"/>
              <a:gd name="connsiteY13" fmla="*/ 345282 h 1590675"/>
              <a:gd name="connsiteX14" fmla="*/ 461963 w 492919"/>
              <a:gd name="connsiteY14" fmla="*/ 276225 h 1590675"/>
              <a:gd name="connsiteX15" fmla="*/ 471488 w 492919"/>
              <a:gd name="connsiteY15" fmla="*/ 257175 h 1590675"/>
              <a:gd name="connsiteX16" fmla="*/ 483394 w 492919"/>
              <a:gd name="connsiteY16" fmla="*/ 245269 h 1590675"/>
              <a:gd name="connsiteX17" fmla="*/ 490538 w 492919"/>
              <a:gd name="connsiteY17" fmla="*/ 230982 h 1590675"/>
              <a:gd name="connsiteX18" fmla="*/ 492919 w 492919"/>
              <a:gd name="connsiteY18" fmla="*/ 211932 h 1590675"/>
              <a:gd name="connsiteX19" fmla="*/ 483394 w 492919"/>
              <a:gd name="connsiteY19" fmla="*/ 190500 h 1590675"/>
              <a:gd name="connsiteX20" fmla="*/ 471488 w 492919"/>
              <a:gd name="connsiteY20" fmla="*/ 173832 h 1590675"/>
              <a:gd name="connsiteX21" fmla="*/ 426244 w 492919"/>
              <a:gd name="connsiteY21" fmla="*/ 147638 h 1590675"/>
              <a:gd name="connsiteX22" fmla="*/ 338138 w 492919"/>
              <a:gd name="connsiteY22" fmla="*/ 104775 h 1590675"/>
              <a:gd name="connsiteX23" fmla="*/ 216694 w 492919"/>
              <a:gd name="connsiteY23" fmla="*/ 57150 h 1590675"/>
              <a:gd name="connsiteX24" fmla="*/ 123825 w 492919"/>
              <a:gd name="connsiteY24" fmla="*/ 21432 h 1590675"/>
              <a:gd name="connsiteX25" fmla="*/ 52388 w 492919"/>
              <a:gd name="connsiteY25" fmla="*/ 0 h 1590675"/>
              <a:gd name="connsiteX26" fmla="*/ 21431 w 492919"/>
              <a:gd name="connsiteY26" fmla="*/ 0 h 1590675"/>
              <a:gd name="connsiteX27" fmla="*/ 4763 w 492919"/>
              <a:gd name="connsiteY27" fmla="*/ 2382 h 1590675"/>
              <a:gd name="connsiteX28" fmla="*/ 0 w 492919"/>
              <a:gd name="connsiteY28" fmla="*/ 11907 h 1590675"/>
              <a:gd name="connsiteX29" fmla="*/ 9525 w 492919"/>
              <a:gd name="connsiteY29" fmla="*/ 38100 h 1590675"/>
              <a:gd name="connsiteX30" fmla="*/ 30956 w 492919"/>
              <a:gd name="connsiteY30" fmla="*/ 59532 h 1590675"/>
              <a:gd name="connsiteX31" fmla="*/ 57150 w 492919"/>
              <a:gd name="connsiteY31" fmla="*/ 85725 h 1590675"/>
              <a:gd name="connsiteX32" fmla="*/ 83344 w 492919"/>
              <a:gd name="connsiteY32" fmla="*/ 119063 h 1590675"/>
              <a:gd name="connsiteX33" fmla="*/ 109538 w 492919"/>
              <a:gd name="connsiteY33" fmla="*/ 161925 h 1590675"/>
              <a:gd name="connsiteX34" fmla="*/ 128588 w 492919"/>
              <a:gd name="connsiteY34" fmla="*/ 207169 h 1590675"/>
              <a:gd name="connsiteX35" fmla="*/ 145256 w 492919"/>
              <a:gd name="connsiteY35" fmla="*/ 261938 h 1590675"/>
              <a:gd name="connsiteX36" fmla="*/ 152400 w 492919"/>
              <a:gd name="connsiteY36" fmla="*/ 297657 h 1590675"/>
              <a:gd name="connsiteX37" fmla="*/ 150019 w 492919"/>
              <a:gd name="connsiteY37" fmla="*/ 571500 h 159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92919" h="1590675">
                <a:moveTo>
                  <a:pt x="150019" y="571500"/>
                </a:moveTo>
                <a:cubicBezTo>
                  <a:pt x="150019" y="647700"/>
                  <a:pt x="151606" y="693738"/>
                  <a:pt x="152400" y="754857"/>
                </a:cubicBezTo>
                <a:cubicBezTo>
                  <a:pt x="151606" y="821532"/>
                  <a:pt x="150813" y="888207"/>
                  <a:pt x="150019" y="954882"/>
                </a:cubicBezTo>
                <a:lnTo>
                  <a:pt x="140494" y="1262063"/>
                </a:lnTo>
                <a:lnTo>
                  <a:pt x="128588" y="1590675"/>
                </a:lnTo>
                <a:lnTo>
                  <a:pt x="352425" y="1571625"/>
                </a:lnTo>
                <a:lnTo>
                  <a:pt x="361950" y="1243013"/>
                </a:lnTo>
                <a:lnTo>
                  <a:pt x="371475" y="1009650"/>
                </a:lnTo>
                <a:cubicBezTo>
                  <a:pt x="372269" y="962819"/>
                  <a:pt x="373062" y="915988"/>
                  <a:pt x="373856" y="869157"/>
                </a:cubicBezTo>
                <a:lnTo>
                  <a:pt x="373856" y="702469"/>
                </a:lnTo>
                <a:lnTo>
                  <a:pt x="381000" y="628650"/>
                </a:lnTo>
                <a:lnTo>
                  <a:pt x="397669" y="526257"/>
                </a:lnTo>
                <a:lnTo>
                  <a:pt x="419100" y="428625"/>
                </a:lnTo>
                <a:lnTo>
                  <a:pt x="440531" y="345282"/>
                </a:lnTo>
                <a:lnTo>
                  <a:pt x="461963" y="276225"/>
                </a:lnTo>
                <a:lnTo>
                  <a:pt x="471488" y="257175"/>
                </a:lnTo>
                <a:lnTo>
                  <a:pt x="483394" y="245269"/>
                </a:lnTo>
                <a:lnTo>
                  <a:pt x="490538" y="230982"/>
                </a:lnTo>
                <a:lnTo>
                  <a:pt x="492919" y="211932"/>
                </a:lnTo>
                <a:lnTo>
                  <a:pt x="483394" y="190500"/>
                </a:lnTo>
                <a:lnTo>
                  <a:pt x="471488" y="173832"/>
                </a:lnTo>
                <a:lnTo>
                  <a:pt x="426244" y="147638"/>
                </a:lnTo>
                <a:lnTo>
                  <a:pt x="338138" y="104775"/>
                </a:lnTo>
                <a:lnTo>
                  <a:pt x="216694" y="57150"/>
                </a:lnTo>
                <a:lnTo>
                  <a:pt x="123825" y="21432"/>
                </a:lnTo>
                <a:lnTo>
                  <a:pt x="52388" y="0"/>
                </a:lnTo>
                <a:lnTo>
                  <a:pt x="21431" y="0"/>
                </a:lnTo>
                <a:lnTo>
                  <a:pt x="4763" y="2382"/>
                </a:lnTo>
                <a:lnTo>
                  <a:pt x="0" y="11907"/>
                </a:lnTo>
                <a:lnTo>
                  <a:pt x="9525" y="38100"/>
                </a:lnTo>
                <a:lnTo>
                  <a:pt x="30956" y="59532"/>
                </a:lnTo>
                <a:lnTo>
                  <a:pt x="57150" y="85725"/>
                </a:lnTo>
                <a:lnTo>
                  <a:pt x="83344" y="119063"/>
                </a:lnTo>
                <a:lnTo>
                  <a:pt x="109538" y="161925"/>
                </a:lnTo>
                <a:lnTo>
                  <a:pt x="128588" y="207169"/>
                </a:lnTo>
                <a:lnTo>
                  <a:pt x="145256" y="261938"/>
                </a:lnTo>
                <a:lnTo>
                  <a:pt x="152400" y="297657"/>
                </a:lnTo>
                <a:cubicBezTo>
                  <a:pt x="151606" y="380207"/>
                  <a:pt x="150019" y="495300"/>
                  <a:pt x="150019" y="57150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316A1EF5-3C07-C04C-AAC9-C76355611522}"/>
              </a:ext>
            </a:extLst>
          </p:cNvPr>
          <p:cNvSpPr/>
          <p:nvPr/>
        </p:nvSpPr>
        <p:spPr>
          <a:xfrm>
            <a:off x="4494213" y="2962275"/>
            <a:ext cx="2857500" cy="630238"/>
          </a:xfrm>
          <a:custGeom>
            <a:avLst/>
            <a:gdLst>
              <a:gd name="connsiteX0" fmla="*/ 926306 w 2857500"/>
              <a:gd name="connsiteY0" fmla="*/ 276225 h 631031"/>
              <a:gd name="connsiteX1" fmla="*/ 1264444 w 2857500"/>
              <a:gd name="connsiteY1" fmla="*/ 219075 h 631031"/>
              <a:gd name="connsiteX2" fmla="*/ 1545431 w 2857500"/>
              <a:gd name="connsiteY2" fmla="*/ 192881 h 631031"/>
              <a:gd name="connsiteX3" fmla="*/ 1671637 w 2857500"/>
              <a:gd name="connsiteY3" fmla="*/ 178594 h 631031"/>
              <a:gd name="connsiteX4" fmla="*/ 1814512 w 2857500"/>
              <a:gd name="connsiteY4" fmla="*/ 161925 h 631031"/>
              <a:gd name="connsiteX5" fmla="*/ 1990725 w 2857500"/>
              <a:gd name="connsiteY5" fmla="*/ 140494 h 631031"/>
              <a:gd name="connsiteX6" fmla="*/ 2155031 w 2857500"/>
              <a:gd name="connsiteY6" fmla="*/ 119063 h 631031"/>
              <a:gd name="connsiteX7" fmla="*/ 2209800 w 2857500"/>
              <a:gd name="connsiteY7" fmla="*/ 111919 h 631031"/>
              <a:gd name="connsiteX8" fmla="*/ 2257425 w 2857500"/>
              <a:gd name="connsiteY8" fmla="*/ 97631 h 631031"/>
              <a:gd name="connsiteX9" fmla="*/ 2314575 w 2857500"/>
              <a:gd name="connsiteY9" fmla="*/ 76200 h 631031"/>
              <a:gd name="connsiteX10" fmla="*/ 2381250 w 2857500"/>
              <a:gd name="connsiteY10" fmla="*/ 45244 h 631031"/>
              <a:gd name="connsiteX11" fmla="*/ 2438400 w 2857500"/>
              <a:gd name="connsiteY11" fmla="*/ 14288 h 631031"/>
              <a:gd name="connsiteX12" fmla="*/ 2462212 w 2857500"/>
              <a:gd name="connsiteY12" fmla="*/ 0 h 631031"/>
              <a:gd name="connsiteX13" fmla="*/ 2495550 w 2857500"/>
              <a:gd name="connsiteY13" fmla="*/ 4763 h 631031"/>
              <a:gd name="connsiteX14" fmla="*/ 2600325 w 2857500"/>
              <a:gd name="connsiteY14" fmla="*/ 30956 h 631031"/>
              <a:gd name="connsiteX15" fmla="*/ 2717006 w 2857500"/>
              <a:gd name="connsiteY15" fmla="*/ 64294 h 631031"/>
              <a:gd name="connsiteX16" fmla="*/ 2771775 w 2857500"/>
              <a:gd name="connsiteY16" fmla="*/ 85725 h 631031"/>
              <a:gd name="connsiteX17" fmla="*/ 2795587 w 2857500"/>
              <a:gd name="connsiteY17" fmla="*/ 100013 h 631031"/>
              <a:gd name="connsiteX18" fmla="*/ 2824162 w 2857500"/>
              <a:gd name="connsiteY18" fmla="*/ 123825 h 631031"/>
              <a:gd name="connsiteX19" fmla="*/ 2845594 w 2857500"/>
              <a:gd name="connsiteY19" fmla="*/ 147638 h 631031"/>
              <a:gd name="connsiteX20" fmla="*/ 2855119 w 2857500"/>
              <a:gd name="connsiteY20" fmla="*/ 166688 h 631031"/>
              <a:gd name="connsiteX21" fmla="*/ 2857500 w 2857500"/>
              <a:gd name="connsiteY21" fmla="*/ 188119 h 631031"/>
              <a:gd name="connsiteX22" fmla="*/ 2845594 w 2857500"/>
              <a:gd name="connsiteY22" fmla="*/ 214313 h 631031"/>
              <a:gd name="connsiteX23" fmla="*/ 2821781 w 2857500"/>
              <a:gd name="connsiteY23" fmla="*/ 238125 h 631031"/>
              <a:gd name="connsiteX24" fmla="*/ 2774156 w 2857500"/>
              <a:gd name="connsiteY24" fmla="*/ 261938 h 631031"/>
              <a:gd name="connsiteX25" fmla="*/ 2747962 w 2857500"/>
              <a:gd name="connsiteY25" fmla="*/ 269081 h 631031"/>
              <a:gd name="connsiteX26" fmla="*/ 2607469 w 2857500"/>
              <a:gd name="connsiteY26" fmla="*/ 271463 h 631031"/>
              <a:gd name="connsiteX27" fmla="*/ 2383631 w 2857500"/>
              <a:gd name="connsiteY27" fmla="*/ 285750 h 631031"/>
              <a:gd name="connsiteX28" fmla="*/ 2309812 w 2857500"/>
              <a:gd name="connsiteY28" fmla="*/ 290513 h 631031"/>
              <a:gd name="connsiteX29" fmla="*/ 2028825 w 2857500"/>
              <a:gd name="connsiteY29" fmla="*/ 304800 h 631031"/>
              <a:gd name="connsiteX30" fmla="*/ 1769269 w 2857500"/>
              <a:gd name="connsiteY30" fmla="*/ 326231 h 631031"/>
              <a:gd name="connsiteX31" fmla="*/ 1504950 w 2857500"/>
              <a:gd name="connsiteY31" fmla="*/ 361950 h 631031"/>
              <a:gd name="connsiteX32" fmla="*/ 1350169 w 2857500"/>
              <a:gd name="connsiteY32" fmla="*/ 385763 h 631031"/>
              <a:gd name="connsiteX33" fmla="*/ 1195387 w 2857500"/>
              <a:gd name="connsiteY33" fmla="*/ 414338 h 631031"/>
              <a:gd name="connsiteX34" fmla="*/ 1040606 w 2857500"/>
              <a:gd name="connsiteY34" fmla="*/ 442913 h 631031"/>
              <a:gd name="connsiteX35" fmla="*/ 900112 w 2857500"/>
              <a:gd name="connsiteY35" fmla="*/ 471488 h 631031"/>
              <a:gd name="connsiteX36" fmla="*/ 726281 w 2857500"/>
              <a:gd name="connsiteY36" fmla="*/ 511969 h 631031"/>
              <a:gd name="connsiteX37" fmla="*/ 578644 w 2857500"/>
              <a:gd name="connsiteY37" fmla="*/ 552450 h 631031"/>
              <a:gd name="connsiteX38" fmla="*/ 554831 w 2857500"/>
              <a:gd name="connsiteY38" fmla="*/ 564356 h 631031"/>
              <a:gd name="connsiteX39" fmla="*/ 509587 w 2857500"/>
              <a:gd name="connsiteY39" fmla="*/ 590550 h 631031"/>
              <a:gd name="connsiteX40" fmla="*/ 457200 w 2857500"/>
              <a:gd name="connsiteY40" fmla="*/ 614363 h 631031"/>
              <a:gd name="connsiteX41" fmla="*/ 419100 w 2857500"/>
              <a:gd name="connsiteY41" fmla="*/ 626269 h 631031"/>
              <a:gd name="connsiteX42" fmla="*/ 383381 w 2857500"/>
              <a:gd name="connsiteY42" fmla="*/ 631031 h 631031"/>
              <a:gd name="connsiteX43" fmla="*/ 342900 w 2857500"/>
              <a:gd name="connsiteY43" fmla="*/ 628650 h 631031"/>
              <a:gd name="connsiteX44" fmla="*/ 300037 w 2857500"/>
              <a:gd name="connsiteY44" fmla="*/ 619125 h 631031"/>
              <a:gd name="connsiteX45" fmla="*/ 259556 w 2857500"/>
              <a:gd name="connsiteY45" fmla="*/ 602456 h 631031"/>
              <a:gd name="connsiteX46" fmla="*/ 223837 w 2857500"/>
              <a:gd name="connsiteY46" fmla="*/ 581025 h 631031"/>
              <a:gd name="connsiteX47" fmla="*/ 188119 w 2857500"/>
              <a:gd name="connsiteY47" fmla="*/ 554831 h 631031"/>
              <a:gd name="connsiteX48" fmla="*/ 169069 w 2857500"/>
              <a:gd name="connsiteY48" fmla="*/ 535781 h 631031"/>
              <a:gd name="connsiteX49" fmla="*/ 142875 w 2857500"/>
              <a:gd name="connsiteY49" fmla="*/ 504825 h 631031"/>
              <a:gd name="connsiteX50" fmla="*/ 126206 w 2857500"/>
              <a:gd name="connsiteY50" fmla="*/ 485775 h 631031"/>
              <a:gd name="connsiteX51" fmla="*/ 102394 w 2857500"/>
              <a:gd name="connsiteY51" fmla="*/ 447675 h 631031"/>
              <a:gd name="connsiteX52" fmla="*/ 73819 w 2857500"/>
              <a:gd name="connsiteY52" fmla="*/ 402431 h 631031"/>
              <a:gd name="connsiteX53" fmla="*/ 47625 w 2857500"/>
              <a:gd name="connsiteY53" fmla="*/ 350044 h 631031"/>
              <a:gd name="connsiteX54" fmla="*/ 21431 w 2857500"/>
              <a:gd name="connsiteY54" fmla="*/ 292894 h 631031"/>
              <a:gd name="connsiteX55" fmla="*/ 2381 w 2857500"/>
              <a:gd name="connsiteY55" fmla="*/ 238125 h 631031"/>
              <a:gd name="connsiteX56" fmla="*/ 0 w 2857500"/>
              <a:gd name="connsiteY56" fmla="*/ 190500 h 631031"/>
              <a:gd name="connsiteX57" fmla="*/ 2381 w 2857500"/>
              <a:gd name="connsiteY57" fmla="*/ 173831 h 631031"/>
              <a:gd name="connsiteX58" fmla="*/ 7144 w 2857500"/>
              <a:gd name="connsiteY58" fmla="*/ 164306 h 631031"/>
              <a:gd name="connsiteX59" fmla="*/ 14287 w 2857500"/>
              <a:gd name="connsiteY59" fmla="*/ 164306 h 631031"/>
              <a:gd name="connsiteX60" fmla="*/ 28575 w 2857500"/>
              <a:gd name="connsiteY60" fmla="*/ 171450 h 631031"/>
              <a:gd name="connsiteX61" fmla="*/ 45244 w 2857500"/>
              <a:gd name="connsiteY61" fmla="*/ 190500 h 631031"/>
              <a:gd name="connsiteX62" fmla="*/ 61912 w 2857500"/>
              <a:gd name="connsiteY62" fmla="*/ 221456 h 631031"/>
              <a:gd name="connsiteX63" fmla="*/ 90487 w 2857500"/>
              <a:gd name="connsiteY63" fmla="*/ 266700 h 631031"/>
              <a:gd name="connsiteX64" fmla="*/ 119062 w 2857500"/>
              <a:gd name="connsiteY64" fmla="*/ 297656 h 631031"/>
              <a:gd name="connsiteX65" fmla="*/ 145256 w 2857500"/>
              <a:gd name="connsiteY65" fmla="*/ 314325 h 631031"/>
              <a:gd name="connsiteX66" fmla="*/ 192881 w 2857500"/>
              <a:gd name="connsiteY66" fmla="*/ 340519 h 631031"/>
              <a:gd name="connsiteX67" fmla="*/ 233362 w 2857500"/>
              <a:gd name="connsiteY67" fmla="*/ 352425 h 631031"/>
              <a:gd name="connsiteX68" fmla="*/ 273844 w 2857500"/>
              <a:gd name="connsiteY68" fmla="*/ 359569 h 631031"/>
              <a:gd name="connsiteX69" fmla="*/ 328612 w 2857500"/>
              <a:gd name="connsiteY69" fmla="*/ 364331 h 631031"/>
              <a:gd name="connsiteX70" fmla="*/ 409575 w 2857500"/>
              <a:gd name="connsiteY70" fmla="*/ 361950 h 631031"/>
              <a:gd name="connsiteX71" fmla="*/ 578644 w 2857500"/>
              <a:gd name="connsiteY71" fmla="*/ 335756 h 631031"/>
              <a:gd name="connsiteX72" fmla="*/ 926306 w 2857500"/>
              <a:gd name="connsiteY72" fmla="*/ 276225 h 63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2857500" h="631031">
                <a:moveTo>
                  <a:pt x="926306" y="276225"/>
                </a:moveTo>
                <a:lnTo>
                  <a:pt x="1264444" y="219075"/>
                </a:lnTo>
                <a:lnTo>
                  <a:pt x="1545431" y="192881"/>
                </a:lnTo>
                <a:lnTo>
                  <a:pt x="1671637" y="178594"/>
                </a:lnTo>
                <a:lnTo>
                  <a:pt x="1814512" y="161925"/>
                </a:lnTo>
                <a:lnTo>
                  <a:pt x="1990725" y="140494"/>
                </a:lnTo>
                <a:lnTo>
                  <a:pt x="2155031" y="119063"/>
                </a:lnTo>
                <a:lnTo>
                  <a:pt x="2209800" y="111919"/>
                </a:lnTo>
                <a:lnTo>
                  <a:pt x="2257425" y="97631"/>
                </a:lnTo>
                <a:lnTo>
                  <a:pt x="2314575" y="76200"/>
                </a:lnTo>
                <a:lnTo>
                  <a:pt x="2381250" y="45244"/>
                </a:lnTo>
                <a:lnTo>
                  <a:pt x="2438400" y="14288"/>
                </a:lnTo>
                <a:lnTo>
                  <a:pt x="2462212" y="0"/>
                </a:lnTo>
                <a:lnTo>
                  <a:pt x="2495550" y="4763"/>
                </a:lnTo>
                <a:lnTo>
                  <a:pt x="2600325" y="30956"/>
                </a:lnTo>
                <a:lnTo>
                  <a:pt x="2717006" y="64294"/>
                </a:lnTo>
                <a:lnTo>
                  <a:pt x="2771775" y="85725"/>
                </a:lnTo>
                <a:lnTo>
                  <a:pt x="2795587" y="100013"/>
                </a:lnTo>
                <a:lnTo>
                  <a:pt x="2824162" y="123825"/>
                </a:lnTo>
                <a:lnTo>
                  <a:pt x="2845594" y="147638"/>
                </a:lnTo>
                <a:lnTo>
                  <a:pt x="2855119" y="166688"/>
                </a:lnTo>
                <a:lnTo>
                  <a:pt x="2857500" y="188119"/>
                </a:lnTo>
                <a:lnTo>
                  <a:pt x="2845594" y="214313"/>
                </a:lnTo>
                <a:lnTo>
                  <a:pt x="2821781" y="238125"/>
                </a:lnTo>
                <a:lnTo>
                  <a:pt x="2774156" y="261938"/>
                </a:lnTo>
                <a:lnTo>
                  <a:pt x="2747962" y="269081"/>
                </a:lnTo>
                <a:lnTo>
                  <a:pt x="2607469" y="271463"/>
                </a:lnTo>
                <a:lnTo>
                  <a:pt x="2383631" y="285750"/>
                </a:lnTo>
                <a:lnTo>
                  <a:pt x="2309812" y="290513"/>
                </a:lnTo>
                <a:lnTo>
                  <a:pt x="2028825" y="304800"/>
                </a:lnTo>
                <a:lnTo>
                  <a:pt x="1769269" y="326231"/>
                </a:lnTo>
                <a:lnTo>
                  <a:pt x="1504950" y="361950"/>
                </a:lnTo>
                <a:lnTo>
                  <a:pt x="1350169" y="385763"/>
                </a:lnTo>
                <a:lnTo>
                  <a:pt x="1195387" y="414338"/>
                </a:lnTo>
                <a:lnTo>
                  <a:pt x="1040606" y="442913"/>
                </a:lnTo>
                <a:lnTo>
                  <a:pt x="900112" y="471488"/>
                </a:lnTo>
                <a:lnTo>
                  <a:pt x="726281" y="511969"/>
                </a:lnTo>
                <a:lnTo>
                  <a:pt x="578644" y="552450"/>
                </a:lnTo>
                <a:lnTo>
                  <a:pt x="554831" y="564356"/>
                </a:lnTo>
                <a:lnTo>
                  <a:pt x="509587" y="590550"/>
                </a:lnTo>
                <a:lnTo>
                  <a:pt x="457200" y="614363"/>
                </a:lnTo>
                <a:lnTo>
                  <a:pt x="419100" y="626269"/>
                </a:lnTo>
                <a:lnTo>
                  <a:pt x="383381" y="631031"/>
                </a:lnTo>
                <a:lnTo>
                  <a:pt x="342900" y="628650"/>
                </a:lnTo>
                <a:lnTo>
                  <a:pt x="300037" y="619125"/>
                </a:lnTo>
                <a:lnTo>
                  <a:pt x="259556" y="602456"/>
                </a:lnTo>
                <a:lnTo>
                  <a:pt x="223837" y="581025"/>
                </a:lnTo>
                <a:lnTo>
                  <a:pt x="188119" y="554831"/>
                </a:lnTo>
                <a:lnTo>
                  <a:pt x="169069" y="535781"/>
                </a:lnTo>
                <a:lnTo>
                  <a:pt x="142875" y="504825"/>
                </a:lnTo>
                <a:lnTo>
                  <a:pt x="126206" y="485775"/>
                </a:lnTo>
                <a:lnTo>
                  <a:pt x="102394" y="447675"/>
                </a:lnTo>
                <a:lnTo>
                  <a:pt x="73819" y="402431"/>
                </a:lnTo>
                <a:lnTo>
                  <a:pt x="47625" y="350044"/>
                </a:lnTo>
                <a:lnTo>
                  <a:pt x="21431" y="292894"/>
                </a:lnTo>
                <a:lnTo>
                  <a:pt x="2381" y="238125"/>
                </a:lnTo>
                <a:lnTo>
                  <a:pt x="0" y="190500"/>
                </a:lnTo>
                <a:lnTo>
                  <a:pt x="2381" y="173831"/>
                </a:lnTo>
                <a:lnTo>
                  <a:pt x="7144" y="164306"/>
                </a:lnTo>
                <a:lnTo>
                  <a:pt x="14287" y="164306"/>
                </a:lnTo>
                <a:lnTo>
                  <a:pt x="28575" y="171450"/>
                </a:lnTo>
                <a:lnTo>
                  <a:pt x="45244" y="190500"/>
                </a:lnTo>
                <a:lnTo>
                  <a:pt x="61912" y="221456"/>
                </a:lnTo>
                <a:lnTo>
                  <a:pt x="90487" y="266700"/>
                </a:lnTo>
                <a:lnTo>
                  <a:pt x="119062" y="297656"/>
                </a:lnTo>
                <a:lnTo>
                  <a:pt x="145256" y="314325"/>
                </a:lnTo>
                <a:lnTo>
                  <a:pt x="192881" y="340519"/>
                </a:lnTo>
                <a:lnTo>
                  <a:pt x="233362" y="352425"/>
                </a:lnTo>
                <a:lnTo>
                  <a:pt x="273844" y="359569"/>
                </a:lnTo>
                <a:lnTo>
                  <a:pt x="328612" y="364331"/>
                </a:lnTo>
                <a:lnTo>
                  <a:pt x="409575" y="361950"/>
                </a:lnTo>
                <a:lnTo>
                  <a:pt x="578644" y="335756"/>
                </a:lnTo>
                <a:lnTo>
                  <a:pt x="926306" y="2762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11C8DF16-7B18-CB4E-BFB4-4F842DE273B3}"/>
              </a:ext>
            </a:extLst>
          </p:cNvPr>
          <p:cNvSpPr/>
          <p:nvPr/>
        </p:nvSpPr>
        <p:spPr>
          <a:xfrm rot="16200000">
            <a:off x="4892675" y="4383088"/>
            <a:ext cx="2854325" cy="647700"/>
          </a:xfrm>
          <a:custGeom>
            <a:avLst/>
            <a:gdLst>
              <a:gd name="connsiteX0" fmla="*/ 1304925 w 2855118"/>
              <a:gd name="connsiteY0" fmla="*/ 357187 h 647700"/>
              <a:gd name="connsiteX1" fmla="*/ 1716881 w 2855118"/>
              <a:gd name="connsiteY1" fmla="*/ 354806 h 647700"/>
              <a:gd name="connsiteX2" fmla="*/ 2133600 w 2855118"/>
              <a:gd name="connsiteY2" fmla="*/ 354806 h 647700"/>
              <a:gd name="connsiteX3" fmla="*/ 2295525 w 2855118"/>
              <a:gd name="connsiteY3" fmla="*/ 354806 h 647700"/>
              <a:gd name="connsiteX4" fmla="*/ 2347912 w 2855118"/>
              <a:gd name="connsiteY4" fmla="*/ 359569 h 647700"/>
              <a:gd name="connsiteX5" fmla="*/ 2393156 w 2855118"/>
              <a:gd name="connsiteY5" fmla="*/ 359569 h 647700"/>
              <a:gd name="connsiteX6" fmla="*/ 2443162 w 2855118"/>
              <a:gd name="connsiteY6" fmla="*/ 354806 h 647700"/>
              <a:gd name="connsiteX7" fmla="*/ 2502693 w 2855118"/>
              <a:gd name="connsiteY7" fmla="*/ 342900 h 647700"/>
              <a:gd name="connsiteX8" fmla="*/ 2562225 w 2855118"/>
              <a:gd name="connsiteY8" fmla="*/ 323850 h 647700"/>
              <a:gd name="connsiteX9" fmla="*/ 2621756 w 2855118"/>
              <a:gd name="connsiteY9" fmla="*/ 295275 h 647700"/>
              <a:gd name="connsiteX10" fmla="*/ 2662237 w 2855118"/>
              <a:gd name="connsiteY10" fmla="*/ 266700 h 647700"/>
              <a:gd name="connsiteX11" fmla="*/ 2695575 w 2855118"/>
              <a:gd name="connsiteY11" fmla="*/ 233362 h 647700"/>
              <a:gd name="connsiteX12" fmla="*/ 2747962 w 2855118"/>
              <a:gd name="connsiteY12" fmla="*/ 166687 h 647700"/>
              <a:gd name="connsiteX13" fmla="*/ 2795587 w 2855118"/>
              <a:gd name="connsiteY13" fmla="*/ 88106 h 647700"/>
              <a:gd name="connsiteX14" fmla="*/ 2833687 w 2855118"/>
              <a:gd name="connsiteY14" fmla="*/ 0 h 647700"/>
              <a:gd name="connsiteX15" fmla="*/ 2855118 w 2855118"/>
              <a:gd name="connsiteY15" fmla="*/ 152400 h 647700"/>
              <a:gd name="connsiteX16" fmla="*/ 2817018 w 2855118"/>
              <a:gd name="connsiteY16" fmla="*/ 273844 h 647700"/>
              <a:gd name="connsiteX17" fmla="*/ 2790825 w 2855118"/>
              <a:gd name="connsiteY17" fmla="*/ 345281 h 647700"/>
              <a:gd name="connsiteX18" fmla="*/ 2752725 w 2855118"/>
              <a:gd name="connsiteY18" fmla="*/ 433387 h 647700"/>
              <a:gd name="connsiteX19" fmla="*/ 2693193 w 2855118"/>
              <a:gd name="connsiteY19" fmla="*/ 531019 h 647700"/>
              <a:gd name="connsiteX20" fmla="*/ 2636043 w 2855118"/>
              <a:gd name="connsiteY20" fmla="*/ 611981 h 647700"/>
              <a:gd name="connsiteX21" fmla="*/ 2614612 w 2855118"/>
              <a:gd name="connsiteY21" fmla="*/ 633412 h 647700"/>
              <a:gd name="connsiteX22" fmla="*/ 2593181 w 2855118"/>
              <a:gd name="connsiteY22" fmla="*/ 645319 h 647700"/>
              <a:gd name="connsiteX23" fmla="*/ 2578893 w 2855118"/>
              <a:gd name="connsiteY23" fmla="*/ 647700 h 647700"/>
              <a:gd name="connsiteX24" fmla="*/ 2557462 w 2855118"/>
              <a:gd name="connsiteY24" fmla="*/ 645319 h 647700"/>
              <a:gd name="connsiteX25" fmla="*/ 2536031 w 2855118"/>
              <a:gd name="connsiteY25" fmla="*/ 631031 h 647700"/>
              <a:gd name="connsiteX26" fmla="*/ 2500312 w 2855118"/>
              <a:gd name="connsiteY26" fmla="*/ 602456 h 647700"/>
              <a:gd name="connsiteX27" fmla="*/ 2474118 w 2855118"/>
              <a:gd name="connsiteY27" fmla="*/ 588169 h 647700"/>
              <a:gd name="connsiteX28" fmla="*/ 2431256 w 2855118"/>
              <a:gd name="connsiteY28" fmla="*/ 576262 h 647700"/>
              <a:gd name="connsiteX29" fmla="*/ 2381250 w 2855118"/>
              <a:gd name="connsiteY29" fmla="*/ 573881 h 647700"/>
              <a:gd name="connsiteX30" fmla="*/ 2316956 w 2855118"/>
              <a:gd name="connsiteY30" fmla="*/ 578644 h 647700"/>
              <a:gd name="connsiteX31" fmla="*/ 2055018 w 2855118"/>
              <a:gd name="connsiteY31" fmla="*/ 581025 h 647700"/>
              <a:gd name="connsiteX32" fmla="*/ 1597818 w 2855118"/>
              <a:gd name="connsiteY32" fmla="*/ 578644 h 647700"/>
              <a:gd name="connsiteX33" fmla="*/ 1214437 w 2855118"/>
              <a:gd name="connsiteY33" fmla="*/ 576262 h 647700"/>
              <a:gd name="connsiteX34" fmla="*/ 966787 w 2855118"/>
              <a:gd name="connsiteY34" fmla="*/ 578644 h 647700"/>
              <a:gd name="connsiteX35" fmla="*/ 814387 w 2855118"/>
              <a:gd name="connsiteY35" fmla="*/ 588169 h 647700"/>
              <a:gd name="connsiteX36" fmla="*/ 607218 w 2855118"/>
              <a:gd name="connsiteY36" fmla="*/ 602456 h 647700"/>
              <a:gd name="connsiteX37" fmla="*/ 547687 w 2855118"/>
              <a:gd name="connsiteY37" fmla="*/ 602456 h 647700"/>
              <a:gd name="connsiteX38" fmla="*/ 438150 w 2855118"/>
              <a:gd name="connsiteY38" fmla="*/ 602456 h 647700"/>
              <a:gd name="connsiteX39" fmla="*/ 335756 w 2855118"/>
              <a:gd name="connsiteY39" fmla="*/ 590550 h 647700"/>
              <a:gd name="connsiteX40" fmla="*/ 273843 w 2855118"/>
              <a:gd name="connsiteY40" fmla="*/ 583406 h 647700"/>
              <a:gd name="connsiteX41" fmla="*/ 173831 w 2855118"/>
              <a:gd name="connsiteY41" fmla="*/ 561975 h 647700"/>
              <a:gd name="connsiteX42" fmla="*/ 100012 w 2855118"/>
              <a:gd name="connsiteY42" fmla="*/ 535781 h 647700"/>
              <a:gd name="connsiteX43" fmla="*/ 66675 w 2855118"/>
              <a:gd name="connsiteY43" fmla="*/ 521494 h 647700"/>
              <a:gd name="connsiteX44" fmla="*/ 35718 w 2855118"/>
              <a:gd name="connsiteY44" fmla="*/ 500062 h 647700"/>
              <a:gd name="connsiteX45" fmla="*/ 16668 w 2855118"/>
              <a:gd name="connsiteY45" fmla="*/ 481012 h 647700"/>
              <a:gd name="connsiteX46" fmla="*/ 4762 w 2855118"/>
              <a:gd name="connsiteY46" fmla="*/ 454819 h 647700"/>
              <a:gd name="connsiteX47" fmla="*/ 0 w 2855118"/>
              <a:gd name="connsiteY47" fmla="*/ 426244 h 647700"/>
              <a:gd name="connsiteX48" fmla="*/ 4762 w 2855118"/>
              <a:gd name="connsiteY48" fmla="*/ 397669 h 647700"/>
              <a:gd name="connsiteX49" fmla="*/ 9525 w 2855118"/>
              <a:gd name="connsiteY49" fmla="*/ 383381 h 647700"/>
              <a:gd name="connsiteX50" fmla="*/ 26193 w 2855118"/>
              <a:gd name="connsiteY50" fmla="*/ 357187 h 647700"/>
              <a:gd name="connsiteX51" fmla="*/ 52387 w 2855118"/>
              <a:gd name="connsiteY51" fmla="*/ 328612 h 647700"/>
              <a:gd name="connsiteX52" fmla="*/ 507206 w 2855118"/>
              <a:gd name="connsiteY52" fmla="*/ 350044 h 647700"/>
              <a:gd name="connsiteX53" fmla="*/ 550068 w 2855118"/>
              <a:gd name="connsiteY53" fmla="*/ 354806 h 647700"/>
              <a:gd name="connsiteX54" fmla="*/ 721518 w 2855118"/>
              <a:gd name="connsiteY54" fmla="*/ 357187 h 647700"/>
              <a:gd name="connsiteX55" fmla="*/ 1250156 w 2855118"/>
              <a:gd name="connsiteY55" fmla="*/ 354806 h 647700"/>
              <a:gd name="connsiteX56" fmla="*/ 1304925 w 2855118"/>
              <a:gd name="connsiteY56" fmla="*/ 357187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855118" h="647700">
                <a:moveTo>
                  <a:pt x="1304925" y="357187"/>
                </a:moveTo>
                <a:lnTo>
                  <a:pt x="1716881" y="354806"/>
                </a:lnTo>
                <a:lnTo>
                  <a:pt x="2133600" y="354806"/>
                </a:lnTo>
                <a:lnTo>
                  <a:pt x="2295525" y="354806"/>
                </a:lnTo>
                <a:lnTo>
                  <a:pt x="2347912" y="359569"/>
                </a:lnTo>
                <a:lnTo>
                  <a:pt x="2393156" y="359569"/>
                </a:lnTo>
                <a:lnTo>
                  <a:pt x="2443162" y="354806"/>
                </a:lnTo>
                <a:lnTo>
                  <a:pt x="2502693" y="342900"/>
                </a:lnTo>
                <a:lnTo>
                  <a:pt x="2562225" y="323850"/>
                </a:lnTo>
                <a:lnTo>
                  <a:pt x="2621756" y="295275"/>
                </a:lnTo>
                <a:lnTo>
                  <a:pt x="2662237" y="266700"/>
                </a:lnTo>
                <a:lnTo>
                  <a:pt x="2695575" y="233362"/>
                </a:lnTo>
                <a:lnTo>
                  <a:pt x="2747962" y="166687"/>
                </a:lnTo>
                <a:lnTo>
                  <a:pt x="2795587" y="88106"/>
                </a:lnTo>
                <a:lnTo>
                  <a:pt x="2833687" y="0"/>
                </a:lnTo>
                <a:lnTo>
                  <a:pt x="2855118" y="152400"/>
                </a:lnTo>
                <a:lnTo>
                  <a:pt x="2817018" y="273844"/>
                </a:lnTo>
                <a:lnTo>
                  <a:pt x="2790825" y="345281"/>
                </a:lnTo>
                <a:lnTo>
                  <a:pt x="2752725" y="433387"/>
                </a:lnTo>
                <a:lnTo>
                  <a:pt x="2693193" y="531019"/>
                </a:lnTo>
                <a:lnTo>
                  <a:pt x="2636043" y="611981"/>
                </a:lnTo>
                <a:lnTo>
                  <a:pt x="2614612" y="633412"/>
                </a:lnTo>
                <a:lnTo>
                  <a:pt x="2593181" y="645319"/>
                </a:lnTo>
                <a:lnTo>
                  <a:pt x="2578893" y="647700"/>
                </a:lnTo>
                <a:lnTo>
                  <a:pt x="2557462" y="645319"/>
                </a:lnTo>
                <a:lnTo>
                  <a:pt x="2536031" y="631031"/>
                </a:lnTo>
                <a:lnTo>
                  <a:pt x="2500312" y="602456"/>
                </a:lnTo>
                <a:lnTo>
                  <a:pt x="2474118" y="588169"/>
                </a:lnTo>
                <a:lnTo>
                  <a:pt x="2431256" y="576262"/>
                </a:lnTo>
                <a:lnTo>
                  <a:pt x="2381250" y="573881"/>
                </a:lnTo>
                <a:lnTo>
                  <a:pt x="2316956" y="578644"/>
                </a:lnTo>
                <a:lnTo>
                  <a:pt x="2055018" y="581025"/>
                </a:lnTo>
                <a:lnTo>
                  <a:pt x="1597818" y="578644"/>
                </a:lnTo>
                <a:lnTo>
                  <a:pt x="1214437" y="576262"/>
                </a:lnTo>
                <a:lnTo>
                  <a:pt x="966787" y="578644"/>
                </a:lnTo>
                <a:lnTo>
                  <a:pt x="814387" y="588169"/>
                </a:lnTo>
                <a:lnTo>
                  <a:pt x="607218" y="602456"/>
                </a:lnTo>
                <a:lnTo>
                  <a:pt x="547687" y="602456"/>
                </a:lnTo>
                <a:lnTo>
                  <a:pt x="438150" y="602456"/>
                </a:lnTo>
                <a:lnTo>
                  <a:pt x="335756" y="590550"/>
                </a:lnTo>
                <a:lnTo>
                  <a:pt x="273843" y="583406"/>
                </a:lnTo>
                <a:lnTo>
                  <a:pt x="173831" y="561975"/>
                </a:lnTo>
                <a:lnTo>
                  <a:pt x="100012" y="535781"/>
                </a:lnTo>
                <a:lnTo>
                  <a:pt x="66675" y="521494"/>
                </a:lnTo>
                <a:lnTo>
                  <a:pt x="35718" y="500062"/>
                </a:lnTo>
                <a:lnTo>
                  <a:pt x="16668" y="481012"/>
                </a:lnTo>
                <a:lnTo>
                  <a:pt x="4762" y="454819"/>
                </a:lnTo>
                <a:lnTo>
                  <a:pt x="0" y="426244"/>
                </a:lnTo>
                <a:lnTo>
                  <a:pt x="4762" y="397669"/>
                </a:lnTo>
                <a:lnTo>
                  <a:pt x="9525" y="383381"/>
                </a:lnTo>
                <a:lnTo>
                  <a:pt x="26193" y="357187"/>
                </a:lnTo>
                <a:lnTo>
                  <a:pt x="52387" y="328612"/>
                </a:lnTo>
                <a:lnTo>
                  <a:pt x="507206" y="350044"/>
                </a:lnTo>
                <a:lnTo>
                  <a:pt x="550068" y="354806"/>
                </a:lnTo>
                <a:lnTo>
                  <a:pt x="721518" y="357187"/>
                </a:lnTo>
                <a:lnTo>
                  <a:pt x="1250156" y="354806"/>
                </a:lnTo>
                <a:lnTo>
                  <a:pt x="1304925" y="3571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6BBC76E9-1A76-714B-8680-07BB10851258}"/>
              </a:ext>
            </a:extLst>
          </p:cNvPr>
          <p:cNvSpPr/>
          <p:nvPr/>
        </p:nvSpPr>
        <p:spPr>
          <a:xfrm rot="16200000">
            <a:off x="5723731" y="5471319"/>
            <a:ext cx="631825" cy="661988"/>
          </a:xfrm>
          <a:custGeom>
            <a:avLst/>
            <a:gdLst>
              <a:gd name="connsiteX0" fmla="*/ 557213 w 631032"/>
              <a:gd name="connsiteY0" fmla="*/ 200025 h 661987"/>
              <a:gd name="connsiteX1" fmla="*/ 516732 w 631032"/>
              <a:gd name="connsiteY1" fmla="*/ 311943 h 661987"/>
              <a:gd name="connsiteX2" fmla="*/ 485775 w 631032"/>
              <a:gd name="connsiteY2" fmla="*/ 400050 h 661987"/>
              <a:gd name="connsiteX3" fmla="*/ 454819 w 631032"/>
              <a:gd name="connsiteY3" fmla="*/ 497681 h 661987"/>
              <a:gd name="connsiteX4" fmla="*/ 442913 w 631032"/>
              <a:gd name="connsiteY4" fmla="*/ 545306 h 661987"/>
              <a:gd name="connsiteX5" fmla="*/ 442913 w 631032"/>
              <a:gd name="connsiteY5" fmla="*/ 573881 h 661987"/>
              <a:gd name="connsiteX6" fmla="*/ 447675 w 631032"/>
              <a:gd name="connsiteY6" fmla="*/ 602456 h 661987"/>
              <a:gd name="connsiteX7" fmla="*/ 457200 w 631032"/>
              <a:gd name="connsiteY7" fmla="*/ 619125 h 661987"/>
              <a:gd name="connsiteX8" fmla="*/ 473869 w 631032"/>
              <a:gd name="connsiteY8" fmla="*/ 633412 h 661987"/>
              <a:gd name="connsiteX9" fmla="*/ 531019 w 631032"/>
              <a:gd name="connsiteY9" fmla="*/ 645318 h 661987"/>
              <a:gd name="connsiteX10" fmla="*/ 631032 w 631032"/>
              <a:gd name="connsiteY10" fmla="*/ 652462 h 661987"/>
              <a:gd name="connsiteX11" fmla="*/ 0 w 631032"/>
              <a:gd name="connsiteY11" fmla="*/ 661987 h 661987"/>
              <a:gd name="connsiteX12" fmla="*/ 38100 w 631032"/>
              <a:gd name="connsiteY12" fmla="*/ 614362 h 661987"/>
              <a:gd name="connsiteX13" fmla="*/ 61913 w 631032"/>
              <a:gd name="connsiteY13" fmla="*/ 592931 h 661987"/>
              <a:gd name="connsiteX14" fmla="*/ 88107 w 631032"/>
              <a:gd name="connsiteY14" fmla="*/ 573881 h 661987"/>
              <a:gd name="connsiteX15" fmla="*/ 140494 w 631032"/>
              <a:gd name="connsiteY15" fmla="*/ 542925 h 661987"/>
              <a:gd name="connsiteX16" fmla="*/ 195263 w 631032"/>
              <a:gd name="connsiteY16" fmla="*/ 514350 h 661987"/>
              <a:gd name="connsiteX17" fmla="*/ 257175 w 631032"/>
              <a:gd name="connsiteY17" fmla="*/ 466725 h 661987"/>
              <a:gd name="connsiteX18" fmla="*/ 295275 w 631032"/>
              <a:gd name="connsiteY18" fmla="*/ 431006 h 661987"/>
              <a:gd name="connsiteX19" fmla="*/ 388144 w 631032"/>
              <a:gd name="connsiteY19" fmla="*/ 328612 h 661987"/>
              <a:gd name="connsiteX20" fmla="*/ 473869 w 631032"/>
              <a:gd name="connsiteY20" fmla="*/ 202406 h 661987"/>
              <a:gd name="connsiteX21" fmla="*/ 566738 w 631032"/>
              <a:gd name="connsiteY21" fmla="*/ 45243 h 661987"/>
              <a:gd name="connsiteX22" fmla="*/ 578644 w 631032"/>
              <a:gd name="connsiteY22" fmla="*/ 23812 h 661987"/>
              <a:gd name="connsiteX23" fmla="*/ 588169 w 631032"/>
              <a:gd name="connsiteY23" fmla="*/ 9525 h 661987"/>
              <a:gd name="connsiteX24" fmla="*/ 600075 w 631032"/>
              <a:gd name="connsiteY24" fmla="*/ 0 h 661987"/>
              <a:gd name="connsiteX25" fmla="*/ 609600 w 631032"/>
              <a:gd name="connsiteY25" fmla="*/ 2381 h 661987"/>
              <a:gd name="connsiteX26" fmla="*/ 614363 w 631032"/>
              <a:gd name="connsiteY26" fmla="*/ 4762 h 661987"/>
              <a:gd name="connsiteX27" fmla="*/ 616744 w 631032"/>
              <a:gd name="connsiteY27" fmla="*/ 21431 h 661987"/>
              <a:gd name="connsiteX28" fmla="*/ 607219 w 631032"/>
              <a:gd name="connsiteY28" fmla="*/ 64293 h 661987"/>
              <a:gd name="connsiteX29" fmla="*/ 557213 w 631032"/>
              <a:gd name="connsiteY29" fmla="*/ 200025 h 661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631032" h="661987">
                <a:moveTo>
                  <a:pt x="557213" y="200025"/>
                </a:moveTo>
                <a:lnTo>
                  <a:pt x="516732" y="311943"/>
                </a:lnTo>
                <a:lnTo>
                  <a:pt x="485775" y="400050"/>
                </a:lnTo>
                <a:lnTo>
                  <a:pt x="454819" y="497681"/>
                </a:lnTo>
                <a:lnTo>
                  <a:pt x="442913" y="545306"/>
                </a:lnTo>
                <a:lnTo>
                  <a:pt x="442913" y="573881"/>
                </a:lnTo>
                <a:lnTo>
                  <a:pt x="447675" y="602456"/>
                </a:lnTo>
                <a:lnTo>
                  <a:pt x="457200" y="619125"/>
                </a:lnTo>
                <a:lnTo>
                  <a:pt x="473869" y="633412"/>
                </a:lnTo>
                <a:lnTo>
                  <a:pt x="531019" y="645318"/>
                </a:lnTo>
                <a:lnTo>
                  <a:pt x="631032" y="652462"/>
                </a:lnTo>
                <a:lnTo>
                  <a:pt x="0" y="661987"/>
                </a:lnTo>
                <a:lnTo>
                  <a:pt x="38100" y="614362"/>
                </a:lnTo>
                <a:lnTo>
                  <a:pt x="61913" y="592931"/>
                </a:lnTo>
                <a:lnTo>
                  <a:pt x="88107" y="573881"/>
                </a:lnTo>
                <a:lnTo>
                  <a:pt x="140494" y="542925"/>
                </a:lnTo>
                <a:lnTo>
                  <a:pt x="195263" y="514350"/>
                </a:lnTo>
                <a:lnTo>
                  <a:pt x="257175" y="466725"/>
                </a:lnTo>
                <a:lnTo>
                  <a:pt x="295275" y="431006"/>
                </a:lnTo>
                <a:lnTo>
                  <a:pt x="388144" y="328612"/>
                </a:lnTo>
                <a:lnTo>
                  <a:pt x="473869" y="202406"/>
                </a:lnTo>
                <a:lnTo>
                  <a:pt x="566738" y="45243"/>
                </a:lnTo>
                <a:lnTo>
                  <a:pt x="578644" y="23812"/>
                </a:lnTo>
                <a:lnTo>
                  <a:pt x="588169" y="9525"/>
                </a:lnTo>
                <a:lnTo>
                  <a:pt x="600075" y="0"/>
                </a:lnTo>
                <a:lnTo>
                  <a:pt x="609600" y="2381"/>
                </a:lnTo>
                <a:lnTo>
                  <a:pt x="614363" y="4762"/>
                </a:lnTo>
                <a:lnTo>
                  <a:pt x="616744" y="21431"/>
                </a:lnTo>
                <a:lnTo>
                  <a:pt x="607219" y="64293"/>
                </a:lnTo>
                <a:lnTo>
                  <a:pt x="557213" y="2000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BA70F3A7-7840-4AC6-9011-BCD92334547F}"/>
              </a:ext>
            </a:extLst>
          </p:cNvPr>
          <p:cNvGrpSpPr/>
          <p:nvPr/>
        </p:nvGrpSpPr>
        <p:grpSpPr>
          <a:xfrm>
            <a:off x="2500312" y="1549399"/>
            <a:ext cx="4968875" cy="4584700"/>
            <a:chOff x="2622550" y="1701800"/>
            <a:chExt cx="4968875" cy="4584700"/>
          </a:xfrm>
        </p:grpSpPr>
        <p:sp>
          <p:nvSpPr>
            <p:cNvPr id="27" name="フリーフォーム 39">
              <a:extLst>
                <a:ext uri="{FF2B5EF4-FFF2-40B4-BE49-F238E27FC236}">
                  <a16:creationId xmlns:a16="http://schemas.microsoft.com/office/drawing/2014/main" id="{C79BAE66-BF85-42E2-A916-F53E70E399A9}"/>
                </a:ext>
              </a:extLst>
            </p:cNvPr>
            <p:cNvSpPr/>
            <p:nvPr/>
          </p:nvSpPr>
          <p:spPr>
            <a:xfrm>
              <a:off x="2622550" y="2205038"/>
              <a:ext cx="977900" cy="1555750"/>
            </a:xfrm>
            <a:custGeom>
              <a:avLst/>
              <a:gdLst>
                <a:gd name="connsiteX0" fmla="*/ 766763 w 978694"/>
                <a:gd name="connsiteY0" fmla="*/ 626268 h 1554956"/>
                <a:gd name="connsiteX1" fmla="*/ 819150 w 978694"/>
                <a:gd name="connsiteY1" fmla="*/ 535781 h 1554956"/>
                <a:gd name="connsiteX2" fmla="*/ 862013 w 978694"/>
                <a:gd name="connsiteY2" fmla="*/ 452437 h 1554956"/>
                <a:gd name="connsiteX3" fmla="*/ 873919 w 978694"/>
                <a:gd name="connsiteY3" fmla="*/ 433387 h 1554956"/>
                <a:gd name="connsiteX4" fmla="*/ 919163 w 978694"/>
                <a:gd name="connsiteY4" fmla="*/ 390525 h 1554956"/>
                <a:gd name="connsiteX5" fmla="*/ 969169 w 978694"/>
                <a:gd name="connsiteY5" fmla="*/ 338137 h 1554956"/>
                <a:gd name="connsiteX6" fmla="*/ 976313 w 978694"/>
                <a:gd name="connsiteY6" fmla="*/ 321468 h 1554956"/>
                <a:gd name="connsiteX7" fmla="*/ 978694 w 978694"/>
                <a:gd name="connsiteY7" fmla="*/ 309562 h 1554956"/>
                <a:gd name="connsiteX8" fmla="*/ 978694 w 978694"/>
                <a:gd name="connsiteY8" fmla="*/ 292893 h 1554956"/>
                <a:gd name="connsiteX9" fmla="*/ 973932 w 978694"/>
                <a:gd name="connsiteY9" fmla="*/ 271462 h 1554956"/>
                <a:gd name="connsiteX10" fmla="*/ 954882 w 978694"/>
                <a:gd name="connsiteY10" fmla="*/ 238125 h 1554956"/>
                <a:gd name="connsiteX11" fmla="*/ 919163 w 978694"/>
                <a:gd name="connsiteY11" fmla="*/ 202406 h 1554956"/>
                <a:gd name="connsiteX12" fmla="*/ 866775 w 978694"/>
                <a:gd name="connsiteY12" fmla="*/ 161925 h 1554956"/>
                <a:gd name="connsiteX13" fmla="*/ 795338 w 978694"/>
                <a:gd name="connsiteY13" fmla="*/ 116681 h 1554956"/>
                <a:gd name="connsiteX14" fmla="*/ 707232 w 978694"/>
                <a:gd name="connsiteY14" fmla="*/ 69056 h 1554956"/>
                <a:gd name="connsiteX15" fmla="*/ 628650 w 978694"/>
                <a:gd name="connsiteY15" fmla="*/ 26193 h 1554956"/>
                <a:gd name="connsiteX16" fmla="*/ 578644 w 978694"/>
                <a:gd name="connsiteY16" fmla="*/ 4762 h 1554956"/>
                <a:gd name="connsiteX17" fmla="*/ 559594 w 978694"/>
                <a:gd name="connsiteY17" fmla="*/ 0 h 1554956"/>
                <a:gd name="connsiteX18" fmla="*/ 545307 w 978694"/>
                <a:gd name="connsiteY18" fmla="*/ 0 h 1554956"/>
                <a:gd name="connsiteX19" fmla="*/ 535782 w 978694"/>
                <a:gd name="connsiteY19" fmla="*/ 9525 h 1554956"/>
                <a:gd name="connsiteX20" fmla="*/ 542925 w 978694"/>
                <a:gd name="connsiteY20" fmla="*/ 33337 h 1554956"/>
                <a:gd name="connsiteX21" fmla="*/ 557213 w 978694"/>
                <a:gd name="connsiteY21" fmla="*/ 59531 h 1554956"/>
                <a:gd name="connsiteX22" fmla="*/ 581025 w 978694"/>
                <a:gd name="connsiteY22" fmla="*/ 90487 h 1554956"/>
                <a:gd name="connsiteX23" fmla="*/ 609600 w 978694"/>
                <a:gd name="connsiteY23" fmla="*/ 135731 h 1554956"/>
                <a:gd name="connsiteX24" fmla="*/ 626269 w 978694"/>
                <a:gd name="connsiteY24" fmla="*/ 171450 h 1554956"/>
                <a:gd name="connsiteX25" fmla="*/ 638175 w 978694"/>
                <a:gd name="connsiteY25" fmla="*/ 202406 h 1554956"/>
                <a:gd name="connsiteX26" fmla="*/ 642938 w 978694"/>
                <a:gd name="connsiteY26" fmla="*/ 230981 h 1554956"/>
                <a:gd name="connsiteX27" fmla="*/ 642938 w 978694"/>
                <a:gd name="connsiteY27" fmla="*/ 292893 h 1554956"/>
                <a:gd name="connsiteX28" fmla="*/ 635794 w 978694"/>
                <a:gd name="connsiteY28" fmla="*/ 338137 h 1554956"/>
                <a:gd name="connsiteX29" fmla="*/ 621507 w 978694"/>
                <a:gd name="connsiteY29" fmla="*/ 411956 h 1554956"/>
                <a:gd name="connsiteX30" fmla="*/ 597694 w 978694"/>
                <a:gd name="connsiteY30" fmla="*/ 495300 h 1554956"/>
                <a:gd name="connsiteX31" fmla="*/ 578644 w 978694"/>
                <a:gd name="connsiteY31" fmla="*/ 547687 h 1554956"/>
                <a:gd name="connsiteX32" fmla="*/ 550069 w 978694"/>
                <a:gd name="connsiteY32" fmla="*/ 623887 h 1554956"/>
                <a:gd name="connsiteX33" fmla="*/ 502444 w 978694"/>
                <a:gd name="connsiteY33" fmla="*/ 728662 h 1554956"/>
                <a:gd name="connsiteX34" fmla="*/ 442913 w 978694"/>
                <a:gd name="connsiteY34" fmla="*/ 842962 h 1554956"/>
                <a:gd name="connsiteX35" fmla="*/ 350044 w 978694"/>
                <a:gd name="connsiteY35" fmla="*/ 1002506 h 1554956"/>
                <a:gd name="connsiteX36" fmla="*/ 266700 w 978694"/>
                <a:gd name="connsiteY36" fmla="*/ 1135856 h 1554956"/>
                <a:gd name="connsiteX37" fmla="*/ 145257 w 978694"/>
                <a:gd name="connsiteY37" fmla="*/ 1316831 h 1554956"/>
                <a:gd name="connsiteX38" fmla="*/ 33338 w 978694"/>
                <a:gd name="connsiteY38" fmla="*/ 1469231 h 1554956"/>
                <a:gd name="connsiteX39" fmla="*/ 7144 w 978694"/>
                <a:gd name="connsiteY39" fmla="*/ 1512093 h 1554956"/>
                <a:gd name="connsiteX40" fmla="*/ 0 w 978694"/>
                <a:gd name="connsiteY40" fmla="*/ 1533525 h 1554956"/>
                <a:gd name="connsiteX41" fmla="*/ 2382 w 978694"/>
                <a:gd name="connsiteY41" fmla="*/ 1550193 h 1554956"/>
                <a:gd name="connsiteX42" fmla="*/ 7144 w 978694"/>
                <a:gd name="connsiteY42" fmla="*/ 1554956 h 1554956"/>
                <a:gd name="connsiteX43" fmla="*/ 33338 w 978694"/>
                <a:gd name="connsiteY43" fmla="*/ 1550193 h 1554956"/>
                <a:gd name="connsiteX44" fmla="*/ 64294 w 978694"/>
                <a:gd name="connsiteY44" fmla="*/ 1531143 h 1554956"/>
                <a:gd name="connsiteX45" fmla="*/ 126207 w 978694"/>
                <a:gd name="connsiteY45" fmla="*/ 1471612 h 1554956"/>
                <a:gd name="connsiteX46" fmla="*/ 228600 w 978694"/>
                <a:gd name="connsiteY46" fmla="*/ 1366837 h 1554956"/>
                <a:gd name="connsiteX47" fmla="*/ 330994 w 978694"/>
                <a:gd name="connsiteY47" fmla="*/ 1250156 h 1554956"/>
                <a:gd name="connsiteX48" fmla="*/ 426244 w 978694"/>
                <a:gd name="connsiteY48" fmla="*/ 1140618 h 1554956"/>
                <a:gd name="connsiteX49" fmla="*/ 516732 w 978694"/>
                <a:gd name="connsiteY49" fmla="*/ 1021556 h 1554956"/>
                <a:gd name="connsiteX50" fmla="*/ 588169 w 978694"/>
                <a:gd name="connsiteY50" fmla="*/ 912018 h 1554956"/>
                <a:gd name="connsiteX51" fmla="*/ 678657 w 978694"/>
                <a:gd name="connsiteY51" fmla="*/ 776287 h 1554956"/>
                <a:gd name="connsiteX52" fmla="*/ 766763 w 978694"/>
                <a:gd name="connsiteY52" fmla="*/ 626268 h 155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978694" h="1554956">
                  <a:moveTo>
                    <a:pt x="766763" y="626268"/>
                  </a:moveTo>
                  <a:lnTo>
                    <a:pt x="819150" y="535781"/>
                  </a:lnTo>
                  <a:lnTo>
                    <a:pt x="862013" y="452437"/>
                  </a:lnTo>
                  <a:lnTo>
                    <a:pt x="873919" y="433387"/>
                  </a:lnTo>
                  <a:lnTo>
                    <a:pt x="919163" y="390525"/>
                  </a:lnTo>
                  <a:lnTo>
                    <a:pt x="969169" y="338137"/>
                  </a:lnTo>
                  <a:lnTo>
                    <a:pt x="976313" y="321468"/>
                  </a:lnTo>
                  <a:lnTo>
                    <a:pt x="978694" y="309562"/>
                  </a:lnTo>
                  <a:lnTo>
                    <a:pt x="978694" y="292893"/>
                  </a:lnTo>
                  <a:lnTo>
                    <a:pt x="973932" y="271462"/>
                  </a:lnTo>
                  <a:lnTo>
                    <a:pt x="954882" y="238125"/>
                  </a:lnTo>
                  <a:lnTo>
                    <a:pt x="919163" y="202406"/>
                  </a:lnTo>
                  <a:lnTo>
                    <a:pt x="866775" y="161925"/>
                  </a:lnTo>
                  <a:lnTo>
                    <a:pt x="795338" y="116681"/>
                  </a:lnTo>
                  <a:lnTo>
                    <a:pt x="707232" y="69056"/>
                  </a:lnTo>
                  <a:lnTo>
                    <a:pt x="628650" y="26193"/>
                  </a:lnTo>
                  <a:lnTo>
                    <a:pt x="578644" y="4762"/>
                  </a:lnTo>
                  <a:lnTo>
                    <a:pt x="559594" y="0"/>
                  </a:lnTo>
                  <a:lnTo>
                    <a:pt x="545307" y="0"/>
                  </a:lnTo>
                  <a:lnTo>
                    <a:pt x="535782" y="9525"/>
                  </a:lnTo>
                  <a:lnTo>
                    <a:pt x="542925" y="33337"/>
                  </a:lnTo>
                  <a:lnTo>
                    <a:pt x="557213" y="59531"/>
                  </a:lnTo>
                  <a:lnTo>
                    <a:pt x="581025" y="90487"/>
                  </a:lnTo>
                  <a:lnTo>
                    <a:pt x="609600" y="135731"/>
                  </a:lnTo>
                  <a:lnTo>
                    <a:pt x="626269" y="171450"/>
                  </a:lnTo>
                  <a:lnTo>
                    <a:pt x="638175" y="202406"/>
                  </a:lnTo>
                  <a:lnTo>
                    <a:pt x="642938" y="230981"/>
                  </a:lnTo>
                  <a:lnTo>
                    <a:pt x="642938" y="292893"/>
                  </a:lnTo>
                  <a:lnTo>
                    <a:pt x="635794" y="338137"/>
                  </a:lnTo>
                  <a:lnTo>
                    <a:pt x="621507" y="411956"/>
                  </a:lnTo>
                  <a:lnTo>
                    <a:pt x="597694" y="495300"/>
                  </a:lnTo>
                  <a:lnTo>
                    <a:pt x="578644" y="547687"/>
                  </a:lnTo>
                  <a:lnTo>
                    <a:pt x="550069" y="623887"/>
                  </a:lnTo>
                  <a:lnTo>
                    <a:pt x="502444" y="728662"/>
                  </a:lnTo>
                  <a:lnTo>
                    <a:pt x="442913" y="842962"/>
                  </a:lnTo>
                  <a:lnTo>
                    <a:pt x="350044" y="1002506"/>
                  </a:lnTo>
                  <a:lnTo>
                    <a:pt x="266700" y="1135856"/>
                  </a:lnTo>
                  <a:lnTo>
                    <a:pt x="145257" y="1316831"/>
                  </a:lnTo>
                  <a:lnTo>
                    <a:pt x="33338" y="1469231"/>
                  </a:lnTo>
                  <a:lnTo>
                    <a:pt x="7144" y="1512093"/>
                  </a:lnTo>
                  <a:lnTo>
                    <a:pt x="0" y="1533525"/>
                  </a:lnTo>
                  <a:lnTo>
                    <a:pt x="2382" y="1550193"/>
                  </a:lnTo>
                  <a:lnTo>
                    <a:pt x="7144" y="1554956"/>
                  </a:lnTo>
                  <a:lnTo>
                    <a:pt x="33338" y="1550193"/>
                  </a:lnTo>
                  <a:lnTo>
                    <a:pt x="64294" y="1531143"/>
                  </a:lnTo>
                  <a:lnTo>
                    <a:pt x="126207" y="1471612"/>
                  </a:lnTo>
                  <a:lnTo>
                    <a:pt x="228600" y="1366837"/>
                  </a:lnTo>
                  <a:lnTo>
                    <a:pt x="330994" y="1250156"/>
                  </a:lnTo>
                  <a:lnTo>
                    <a:pt x="426244" y="1140618"/>
                  </a:lnTo>
                  <a:lnTo>
                    <a:pt x="516732" y="1021556"/>
                  </a:lnTo>
                  <a:lnTo>
                    <a:pt x="588169" y="912018"/>
                  </a:lnTo>
                  <a:lnTo>
                    <a:pt x="678657" y="776287"/>
                  </a:lnTo>
                  <a:lnTo>
                    <a:pt x="766763" y="626268"/>
                  </a:lnTo>
                  <a:close/>
                </a:path>
              </a:pathLst>
            </a:custGeom>
            <a:solidFill>
              <a:srgbClr val="2247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42">
              <a:extLst>
                <a:ext uri="{FF2B5EF4-FFF2-40B4-BE49-F238E27FC236}">
                  <a16:creationId xmlns:a16="http://schemas.microsoft.com/office/drawing/2014/main" id="{4FC5299B-2B78-408C-87C0-EDE7E4B4C12B}"/>
                </a:ext>
              </a:extLst>
            </p:cNvPr>
            <p:cNvSpPr/>
            <p:nvPr/>
          </p:nvSpPr>
          <p:spPr>
            <a:xfrm>
              <a:off x="4984750" y="2354263"/>
              <a:ext cx="1995488" cy="474662"/>
            </a:xfrm>
            <a:custGeom>
              <a:avLst/>
              <a:gdLst>
                <a:gd name="connsiteX0" fmla="*/ 626269 w 1995488"/>
                <a:gd name="connsiteY0" fmla="*/ 223838 h 473869"/>
                <a:gd name="connsiteX1" fmla="*/ 490538 w 1995488"/>
                <a:gd name="connsiteY1" fmla="*/ 235744 h 473869"/>
                <a:gd name="connsiteX2" fmla="*/ 426244 w 1995488"/>
                <a:gd name="connsiteY2" fmla="*/ 242888 h 473869"/>
                <a:gd name="connsiteX3" fmla="*/ 390525 w 1995488"/>
                <a:gd name="connsiteY3" fmla="*/ 245269 h 473869"/>
                <a:gd name="connsiteX4" fmla="*/ 359569 w 1995488"/>
                <a:gd name="connsiteY4" fmla="*/ 245269 h 473869"/>
                <a:gd name="connsiteX5" fmla="*/ 309563 w 1995488"/>
                <a:gd name="connsiteY5" fmla="*/ 240507 h 473869"/>
                <a:gd name="connsiteX6" fmla="*/ 254794 w 1995488"/>
                <a:gd name="connsiteY6" fmla="*/ 223838 h 473869"/>
                <a:gd name="connsiteX7" fmla="*/ 188119 w 1995488"/>
                <a:gd name="connsiteY7" fmla="*/ 197644 h 473869"/>
                <a:gd name="connsiteX8" fmla="*/ 119063 w 1995488"/>
                <a:gd name="connsiteY8" fmla="*/ 161925 h 473869"/>
                <a:gd name="connsiteX9" fmla="*/ 52388 w 1995488"/>
                <a:gd name="connsiteY9" fmla="*/ 123825 h 473869"/>
                <a:gd name="connsiteX10" fmla="*/ 16669 w 1995488"/>
                <a:gd name="connsiteY10" fmla="*/ 109538 h 473869"/>
                <a:gd name="connsiteX11" fmla="*/ 0 w 1995488"/>
                <a:gd name="connsiteY11" fmla="*/ 114300 h 473869"/>
                <a:gd name="connsiteX12" fmla="*/ 0 w 1995488"/>
                <a:gd name="connsiteY12" fmla="*/ 128588 h 473869"/>
                <a:gd name="connsiteX13" fmla="*/ 11907 w 1995488"/>
                <a:gd name="connsiteY13" fmla="*/ 154782 h 473869"/>
                <a:gd name="connsiteX14" fmla="*/ 38100 w 1995488"/>
                <a:gd name="connsiteY14" fmla="*/ 200025 h 473869"/>
                <a:gd name="connsiteX15" fmla="*/ 78582 w 1995488"/>
                <a:gd name="connsiteY15" fmla="*/ 250032 h 473869"/>
                <a:gd name="connsiteX16" fmla="*/ 128588 w 1995488"/>
                <a:gd name="connsiteY16" fmla="*/ 304800 h 473869"/>
                <a:gd name="connsiteX17" fmla="*/ 173832 w 1995488"/>
                <a:gd name="connsiteY17" fmla="*/ 347663 h 473869"/>
                <a:gd name="connsiteX18" fmla="*/ 221457 w 1995488"/>
                <a:gd name="connsiteY18" fmla="*/ 385763 h 473869"/>
                <a:gd name="connsiteX19" fmla="*/ 269082 w 1995488"/>
                <a:gd name="connsiteY19" fmla="*/ 419100 h 473869"/>
                <a:gd name="connsiteX20" fmla="*/ 297657 w 1995488"/>
                <a:gd name="connsiteY20" fmla="*/ 433388 h 473869"/>
                <a:gd name="connsiteX21" fmla="*/ 333375 w 1995488"/>
                <a:gd name="connsiteY21" fmla="*/ 452438 h 473869"/>
                <a:gd name="connsiteX22" fmla="*/ 369094 w 1995488"/>
                <a:gd name="connsiteY22" fmla="*/ 464344 h 473869"/>
                <a:gd name="connsiteX23" fmla="*/ 400050 w 1995488"/>
                <a:gd name="connsiteY23" fmla="*/ 471488 h 473869"/>
                <a:gd name="connsiteX24" fmla="*/ 428625 w 1995488"/>
                <a:gd name="connsiteY24" fmla="*/ 473869 h 473869"/>
                <a:gd name="connsiteX25" fmla="*/ 459582 w 1995488"/>
                <a:gd name="connsiteY25" fmla="*/ 469107 h 473869"/>
                <a:gd name="connsiteX26" fmla="*/ 495300 w 1995488"/>
                <a:gd name="connsiteY26" fmla="*/ 459582 h 473869"/>
                <a:gd name="connsiteX27" fmla="*/ 535782 w 1995488"/>
                <a:gd name="connsiteY27" fmla="*/ 438150 h 473869"/>
                <a:gd name="connsiteX28" fmla="*/ 561975 w 1995488"/>
                <a:gd name="connsiteY28" fmla="*/ 423863 h 473869"/>
                <a:gd name="connsiteX29" fmla="*/ 595313 w 1995488"/>
                <a:gd name="connsiteY29" fmla="*/ 409575 h 473869"/>
                <a:gd name="connsiteX30" fmla="*/ 709613 w 1995488"/>
                <a:gd name="connsiteY30" fmla="*/ 381000 h 473869"/>
                <a:gd name="connsiteX31" fmla="*/ 831057 w 1995488"/>
                <a:gd name="connsiteY31" fmla="*/ 366713 h 473869"/>
                <a:gd name="connsiteX32" fmla="*/ 969169 w 1995488"/>
                <a:gd name="connsiteY32" fmla="*/ 352425 h 473869"/>
                <a:gd name="connsiteX33" fmla="*/ 1169194 w 1995488"/>
                <a:gd name="connsiteY33" fmla="*/ 311944 h 473869"/>
                <a:gd name="connsiteX34" fmla="*/ 1352550 w 1995488"/>
                <a:gd name="connsiteY34" fmla="*/ 285750 h 473869"/>
                <a:gd name="connsiteX35" fmla="*/ 1533525 w 1995488"/>
                <a:gd name="connsiteY35" fmla="*/ 273844 h 473869"/>
                <a:gd name="connsiteX36" fmla="*/ 1683544 w 1995488"/>
                <a:gd name="connsiteY36" fmla="*/ 269082 h 473869"/>
                <a:gd name="connsiteX37" fmla="*/ 1840707 w 1995488"/>
                <a:gd name="connsiteY37" fmla="*/ 264319 h 473869"/>
                <a:gd name="connsiteX38" fmla="*/ 1893094 w 1995488"/>
                <a:gd name="connsiteY38" fmla="*/ 264319 h 473869"/>
                <a:gd name="connsiteX39" fmla="*/ 1940719 w 1995488"/>
                <a:gd name="connsiteY39" fmla="*/ 254794 h 473869"/>
                <a:gd name="connsiteX40" fmla="*/ 1969294 w 1995488"/>
                <a:gd name="connsiteY40" fmla="*/ 245269 h 473869"/>
                <a:gd name="connsiteX41" fmla="*/ 1988344 w 1995488"/>
                <a:gd name="connsiteY41" fmla="*/ 230982 h 473869"/>
                <a:gd name="connsiteX42" fmla="*/ 1995488 w 1995488"/>
                <a:gd name="connsiteY42" fmla="*/ 211932 h 473869"/>
                <a:gd name="connsiteX43" fmla="*/ 1995488 w 1995488"/>
                <a:gd name="connsiteY43" fmla="*/ 202407 h 473869"/>
                <a:gd name="connsiteX44" fmla="*/ 1988344 w 1995488"/>
                <a:gd name="connsiteY44" fmla="*/ 183357 h 473869"/>
                <a:gd name="connsiteX45" fmla="*/ 1976438 w 1995488"/>
                <a:gd name="connsiteY45" fmla="*/ 161925 h 473869"/>
                <a:gd name="connsiteX46" fmla="*/ 1947863 w 1995488"/>
                <a:gd name="connsiteY46" fmla="*/ 126207 h 473869"/>
                <a:gd name="connsiteX47" fmla="*/ 1912144 w 1995488"/>
                <a:gd name="connsiteY47" fmla="*/ 95250 h 473869"/>
                <a:gd name="connsiteX48" fmla="*/ 1876425 w 1995488"/>
                <a:gd name="connsiteY48" fmla="*/ 73819 h 473869"/>
                <a:gd name="connsiteX49" fmla="*/ 1826419 w 1995488"/>
                <a:gd name="connsiteY49" fmla="*/ 50007 h 473869"/>
                <a:gd name="connsiteX50" fmla="*/ 1769269 w 1995488"/>
                <a:gd name="connsiteY50" fmla="*/ 23813 h 473869"/>
                <a:gd name="connsiteX51" fmla="*/ 1709738 w 1995488"/>
                <a:gd name="connsiteY51" fmla="*/ 4763 h 473869"/>
                <a:gd name="connsiteX52" fmla="*/ 1676400 w 1995488"/>
                <a:gd name="connsiteY52" fmla="*/ 0 h 473869"/>
                <a:gd name="connsiteX53" fmla="*/ 1657350 w 1995488"/>
                <a:gd name="connsiteY53" fmla="*/ 0 h 473869"/>
                <a:gd name="connsiteX54" fmla="*/ 1602582 w 1995488"/>
                <a:gd name="connsiteY54" fmla="*/ 26194 h 473869"/>
                <a:gd name="connsiteX55" fmla="*/ 1521619 w 1995488"/>
                <a:gd name="connsiteY55" fmla="*/ 59532 h 473869"/>
                <a:gd name="connsiteX56" fmla="*/ 1440657 w 1995488"/>
                <a:gd name="connsiteY56" fmla="*/ 80963 h 473869"/>
                <a:gd name="connsiteX57" fmla="*/ 1352550 w 1995488"/>
                <a:gd name="connsiteY57" fmla="*/ 102394 h 473869"/>
                <a:gd name="connsiteX58" fmla="*/ 1195388 w 1995488"/>
                <a:gd name="connsiteY58" fmla="*/ 130969 h 473869"/>
                <a:gd name="connsiteX59" fmla="*/ 935832 w 1995488"/>
                <a:gd name="connsiteY59" fmla="*/ 178594 h 473869"/>
                <a:gd name="connsiteX60" fmla="*/ 626269 w 1995488"/>
                <a:gd name="connsiteY60" fmla="*/ 223838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995488" h="473869">
                  <a:moveTo>
                    <a:pt x="626269" y="223838"/>
                  </a:moveTo>
                  <a:lnTo>
                    <a:pt x="490538" y="235744"/>
                  </a:lnTo>
                  <a:lnTo>
                    <a:pt x="426244" y="242888"/>
                  </a:lnTo>
                  <a:lnTo>
                    <a:pt x="390525" y="245269"/>
                  </a:lnTo>
                  <a:lnTo>
                    <a:pt x="359569" y="245269"/>
                  </a:lnTo>
                  <a:lnTo>
                    <a:pt x="309563" y="240507"/>
                  </a:lnTo>
                  <a:lnTo>
                    <a:pt x="254794" y="223838"/>
                  </a:lnTo>
                  <a:lnTo>
                    <a:pt x="188119" y="197644"/>
                  </a:lnTo>
                  <a:lnTo>
                    <a:pt x="119063" y="161925"/>
                  </a:lnTo>
                  <a:lnTo>
                    <a:pt x="52388" y="123825"/>
                  </a:lnTo>
                  <a:lnTo>
                    <a:pt x="16669" y="109538"/>
                  </a:lnTo>
                  <a:lnTo>
                    <a:pt x="0" y="114300"/>
                  </a:lnTo>
                  <a:lnTo>
                    <a:pt x="0" y="128588"/>
                  </a:lnTo>
                  <a:lnTo>
                    <a:pt x="11907" y="154782"/>
                  </a:lnTo>
                  <a:lnTo>
                    <a:pt x="38100" y="200025"/>
                  </a:lnTo>
                  <a:lnTo>
                    <a:pt x="78582" y="250032"/>
                  </a:lnTo>
                  <a:lnTo>
                    <a:pt x="128588" y="304800"/>
                  </a:lnTo>
                  <a:lnTo>
                    <a:pt x="173832" y="347663"/>
                  </a:lnTo>
                  <a:lnTo>
                    <a:pt x="221457" y="385763"/>
                  </a:lnTo>
                  <a:lnTo>
                    <a:pt x="269082" y="419100"/>
                  </a:lnTo>
                  <a:lnTo>
                    <a:pt x="297657" y="433388"/>
                  </a:lnTo>
                  <a:lnTo>
                    <a:pt x="333375" y="452438"/>
                  </a:lnTo>
                  <a:lnTo>
                    <a:pt x="369094" y="464344"/>
                  </a:lnTo>
                  <a:lnTo>
                    <a:pt x="400050" y="471488"/>
                  </a:lnTo>
                  <a:lnTo>
                    <a:pt x="428625" y="473869"/>
                  </a:lnTo>
                  <a:lnTo>
                    <a:pt x="459582" y="469107"/>
                  </a:lnTo>
                  <a:lnTo>
                    <a:pt x="495300" y="459582"/>
                  </a:lnTo>
                  <a:lnTo>
                    <a:pt x="535782" y="438150"/>
                  </a:lnTo>
                  <a:lnTo>
                    <a:pt x="561975" y="423863"/>
                  </a:lnTo>
                  <a:lnTo>
                    <a:pt x="595313" y="409575"/>
                  </a:lnTo>
                  <a:lnTo>
                    <a:pt x="709613" y="381000"/>
                  </a:lnTo>
                  <a:lnTo>
                    <a:pt x="831057" y="366713"/>
                  </a:lnTo>
                  <a:lnTo>
                    <a:pt x="969169" y="352425"/>
                  </a:lnTo>
                  <a:lnTo>
                    <a:pt x="1169194" y="311944"/>
                  </a:lnTo>
                  <a:lnTo>
                    <a:pt x="1352550" y="285750"/>
                  </a:lnTo>
                  <a:lnTo>
                    <a:pt x="1533525" y="273844"/>
                  </a:lnTo>
                  <a:lnTo>
                    <a:pt x="1683544" y="269082"/>
                  </a:lnTo>
                  <a:lnTo>
                    <a:pt x="1840707" y="264319"/>
                  </a:lnTo>
                  <a:lnTo>
                    <a:pt x="1893094" y="264319"/>
                  </a:lnTo>
                  <a:lnTo>
                    <a:pt x="1940719" y="254794"/>
                  </a:lnTo>
                  <a:lnTo>
                    <a:pt x="1969294" y="245269"/>
                  </a:lnTo>
                  <a:lnTo>
                    <a:pt x="1988344" y="230982"/>
                  </a:lnTo>
                  <a:lnTo>
                    <a:pt x="1995488" y="211932"/>
                  </a:lnTo>
                  <a:lnTo>
                    <a:pt x="1995488" y="202407"/>
                  </a:lnTo>
                  <a:lnTo>
                    <a:pt x="1988344" y="183357"/>
                  </a:lnTo>
                  <a:lnTo>
                    <a:pt x="1976438" y="161925"/>
                  </a:lnTo>
                  <a:lnTo>
                    <a:pt x="1947863" y="126207"/>
                  </a:lnTo>
                  <a:lnTo>
                    <a:pt x="1912144" y="95250"/>
                  </a:lnTo>
                  <a:lnTo>
                    <a:pt x="1876425" y="73819"/>
                  </a:lnTo>
                  <a:lnTo>
                    <a:pt x="1826419" y="50007"/>
                  </a:lnTo>
                  <a:lnTo>
                    <a:pt x="1769269" y="23813"/>
                  </a:lnTo>
                  <a:lnTo>
                    <a:pt x="1709738" y="4763"/>
                  </a:lnTo>
                  <a:lnTo>
                    <a:pt x="1676400" y="0"/>
                  </a:lnTo>
                  <a:lnTo>
                    <a:pt x="1657350" y="0"/>
                  </a:lnTo>
                  <a:lnTo>
                    <a:pt x="1602582" y="26194"/>
                  </a:lnTo>
                  <a:lnTo>
                    <a:pt x="1521619" y="59532"/>
                  </a:lnTo>
                  <a:lnTo>
                    <a:pt x="1440657" y="80963"/>
                  </a:lnTo>
                  <a:lnTo>
                    <a:pt x="1352550" y="102394"/>
                  </a:lnTo>
                  <a:lnTo>
                    <a:pt x="1195388" y="130969"/>
                  </a:lnTo>
                  <a:lnTo>
                    <a:pt x="935832" y="178594"/>
                  </a:lnTo>
                  <a:lnTo>
                    <a:pt x="626269" y="2238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45">
              <a:extLst>
                <a:ext uri="{FF2B5EF4-FFF2-40B4-BE49-F238E27FC236}">
                  <a16:creationId xmlns:a16="http://schemas.microsoft.com/office/drawing/2014/main" id="{869CAF64-2A7C-49FC-ADE3-61A09ED21C19}"/>
                </a:ext>
              </a:extLst>
            </p:cNvPr>
            <p:cNvSpPr/>
            <p:nvPr/>
          </p:nvSpPr>
          <p:spPr>
            <a:xfrm>
              <a:off x="4714875" y="3852863"/>
              <a:ext cx="2876550" cy="614362"/>
            </a:xfrm>
            <a:custGeom>
              <a:avLst/>
              <a:gdLst>
                <a:gd name="connsiteX0" fmla="*/ 1216819 w 2876550"/>
                <a:gd name="connsiteY0" fmla="*/ 230981 h 614362"/>
                <a:gd name="connsiteX1" fmla="*/ 1638300 w 2876550"/>
                <a:gd name="connsiteY1" fmla="*/ 157162 h 614362"/>
                <a:gd name="connsiteX2" fmla="*/ 1824038 w 2876550"/>
                <a:gd name="connsiteY2" fmla="*/ 128587 h 614362"/>
                <a:gd name="connsiteX3" fmla="*/ 2102644 w 2876550"/>
                <a:gd name="connsiteY3" fmla="*/ 97631 h 614362"/>
                <a:gd name="connsiteX4" fmla="*/ 2176463 w 2876550"/>
                <a:gd name="connsiteY4" fmla="*/ 85725 h 614362"/>
                <a:gd name="connsiteX5" fmla="*/ 2252663 w 2876550"/>
                <a:gd name="connsiteY5" fmla="*/ 66675 h 614362"/>
                <a:gd name="connsiteX6" fmla="*/ 2324100 w 2876550"/>
                <a:gd name="connsiteY6" fmla="*/ 42862 h 614362"/>
                <a:gd name="connsiteX7" fmla="*/ 2395538 w 2876550"/>
                <a:gd name="connsiteY7" fmla="*/ 16668 h 614362"/>
                <a:gd name="connsiteX8" fmla="*/ 2431256 w 2876550"/>
                <a:gd name="connsiteY8" fmla="*/ 0 h 614362"/>
                <a:gd name="connsiteX9" fmla="*/ 2457450 w 2876550"/>
                <a:gd name="connsiteY9" fmla="*/ 0 h 614362"/>
                <a:gd name="connsiteX10" fmla="*/ 2559844 w 2876550"/>
                <a:gd name="connsiteY10" fmla="*/ 19050 h 614362"/>
                <a:gd name="connsiteX11" fmla="*/ 2667000 w 2876550"/>
                <a:gd name="connsiteY11" fmla="*/ 50006 h 614362"/>
                <a:gd name="connsiteX12" fmla="*/ 2752725 w 2876550"/>
                <a:gd name="connsiteY12" fmla="*/ 80962 h 614362"/>
                <a:gd name="connsiteX13" fmla="*/ 2812256 w 2876550"/>
                <a:gd name="connsiteY13" fmla="*/ 107156 h 614362"/>
                <a:gd name="connsiteX14" fmla="*/ 2828925 w 2876550"/>
                <a:gd name="connsiteY14" fmla="*/ 116681 h 614362"/>
                <a:gd name="connsiteX15" fmla="*/ 2850356 w 2876550"/>
                <a:gd name="connsiteY15" fmla="*/ 138112 h 614362"/>
                <a:gd name="connsiteX16" fmla="*/ 2864644 w 2876550"/>
                <a:gd name="connsiteY16" fmla="*/ 159543 h 614362"/>
                <a:gd name="connsiteX17" fmla="*/ 2874169 w 2876550"/>
                <a:gd name="connsiteY17" fmla="*/ 178593 h 614362"/>
                <a:gd name="connsiteX18" fmla="*/ 2876550 w 2876550"/>
                <a:gd name="connsiteY18" fmla="*/ 195262 h 614362"/>
                <a:gd name="connsiteX19" fmla="*/ 2864644 w 2876550"/>
                <a:gd name="connsiteY19" fmla="*/ 221456 h 614362"/>
                <a:gd name="connsiteX20" fmla="*/ 2838450 w 2876550"/>
                <a:gd name="connsiteY20" fmla="*/ 240506 h 614362"/>
                <a:gd name="connsiteX21" fmla="*/ 2807494 w 2876550"/>
                <a:gd name="connsiteY21" fmla="*/ 254793 h 614362"/>
                <a:gd name="connsiteX22" fmla="*/ 2776538 w 2876550"/>
                <a:gd name="connsiteY22" fmla="*/ 264318 h 614362"/>
                <a:gd name="connsiteX23" fmla="*/ 2747963 w 2876550"/>
                <a:gd name="connsiteY23" fmla="*/ 266700 h 614362"/>
                <a:gd name="connsiteX24" fmla="*/ 2674144 w 2876550"/>
                <a:gd name="connsiteY24" fmla="*/ 259556 h 614362"/>
                <a:gd name="connsiteX25" fmla="*/ 2540794 w 2876550"/>
                <a:gd name="connsiteY25" fmla="*/ 257175 h 614362"/>
                <a:gd name="connsiteX26" fmla="*/ 2388394 w 2876550"/>
                <a:gd name="connsiteY26" fmla="*/ 259556 h 614362"/>
                <a:gd name="connsiteX27" fmla="*/ 2212181 w 2876550"/>
                <a:gd name="connsiteY27" fmla="*/ 269081 h 614362"/>
                <a:gd name="connsiteX28" fmla="*/ 2035969 w 2876550"/>
                <a:gd name="connsiteY28" fmla="*/ 283368 h 614362"/>
                <a:gd name="connsiteX29" fmla="*/ 1762125 w 2876550"/>
                <a:gd name="connsiteY29" fmla="*/ 311943 h 614362"/>
                <a:gd name="connsiteX30" fmla="*/ 1619250 w 2876550"/>
                <a:gd name="connsiteY30" fmla="*/ 328612 h 614362"/>
                <a:gd name="connsiteX31" fmla="*/ 1388269 w 2876550"/>
                <a:gd name="connsiteY31" fmla="*/ 366712 h 614362"/>
                <a:gd name="connsiteX32" fmla="*/ 1190625 w 2876550"/>
                <a:gd name="connsiteY32" fmla="*/ 411956 h 614362"/>
                <a:gd name="connsiteX33" fmla="*/ 1019175 w 2876550"/>
                <a:gd name="connsiteY33" fmla="*/ 454818 h 614362"/>
                <a:gd name="connsiteX34" fmla="*/ 854869 w 2876550"/>
                <a:gd name="connsiteY34" fmla="*/ 502443 h 614362"/>
                <a:gd name="connsiteX35" fmla="*/ 671513 w 2876550"/>
                <a:gd name="connsiteY35" fmla="*/ 564356 h 614362"/>
                <a:gd name="connsiteX36" fmla="*/ 623888 w 2876550"/>
                <a:gd name="connsiteY36" fmla="*/ 578643 h 614362"/>
                <a:gd name="connsiteX37" fmla="*/ 602456 w 2876550"/>
                <a:gd name="connsiteY37" fmla="*/ 592931 h 614362"/>
                <a:gd name="connsiteX38" fmla="*/ 571500 w 2876550"/>
                <a:gd name="connsiteY38" fmla="*/ 607218 h 614362"/>
                <a:gd name="connsiteX39" fmla="*/ 531019 w 2876550"/>
                <a:gd name="connsiteY39" fmla="*/ 614362 h 614362"/>
                <a:gd name="connsiteX40" fmla="*/ 497681 w 2876550"/>
                <a:gd name="connsiteY40" fmla="*/ 614362 h 614362"/>
                <a:gd name="connsiteX41" fmla="*/ 445294 w 2876550"/>
                <a:gd name="connsiteY41" fmla="*/ 607218 h 614362"/>
                <a:gd name="connsiteX42" fmla="*/ 395288 w 2876550"/>
                <a:gd name="connsiteY42" fmla="*/ 590550 h 614362"/>
                <a:gd name="connsiteX43" fmla="*/ 335756 w 2876550"/>
                <a:gd name="connsiteY43" fmla="*/ 564356 h 614362"/>
                <a:gd name="connsiteX44" fmla="*/ 271463 w 2876550"/>
                <a:gd name="connsiteY44" fmla="*/ 523875 h 614362"/>
                <a:gd name="connsiteX45" fmla="*/ 202406 w 2876550"/>
                <a:gd name="connsiteY45" fmla="*/ 481012 h 614362"/>
                <a:gd name="connsiteX46" fmla="*/ 128588 w 2876550"/>
                <a:gd name="connsiteY46" fmla="*/ 426243 h 614362"/>
                <a:gd name="connsiteX47" fmla="*/ 59531 w 2876550"/>
                <a:gd name="connsiteY47" fmla="*/ 366712 h 614362"/>
                <a:gd name="connsiteX48" fmla="*/ 47625 w 2876550"/>
                <a:gd name="connsiteY48" fmla="*/ 354806 h 614362"/>
                <a:gd name="connsiteX49" fmla="*/ 33338 w 2876550"/>
                <a:gd name="connsiteY49" fmla="*/ 333375 h 614362"/>
                <a:gd name="connsiteX50" fmla="*/ 9525 w 2876550"/>
                <a:gd name="connsiteY50" fmla="*/ 278606 h 614362"/>
                <a:gd name="connsiteX51" fmla="*/ 0 w 2876550"/>
                <a:gd name="connsiteY51" fmla="*/ 245268 h 614362"/>
                <a:gd name="connsiteX52" fmla="*/ 2381 w 2876550"/>
                <a:gd name="connsiteY52" fmla="*/ 228600 h 614362"/>
                <a:gd name="connsiteX53" fmla="*/ 14288 w 2876550"/>
                <a:gd name="connsiteY53" fmla="*/ 223837 h 614362"/>
                <a:gd name="connsiteX54" fmla="*/ 26194 w 2876550"/>
                <a:gd name="connsiteY54" fmla="*/ 226218 h 614362"/>
                <a:gd name="connsiteX55" fmla="*/ 50006 w 2876550"/>
                <a:gd name="connsiteY55" fmla="*/ 235743 h 614362"/>
                <a:gd name="connsiteX56" fmla="*/ 80963 w 2876550"/>
                <a:gd name="connsiteY56" fmla="*/ 252412 h 614362"/>
                <a:gd name="connsiteX57" fmla="*/ 107156 w 2876550"/>
                <a:gd name="connsiteY57" fmla="*/ 276225 h 614362"/>
                <a:gd name="connsiteX58" fmla="*/ 140494 w 2876550"/>
                <a:gd name="connsiteY58" fmla="*/ 304800 h 614362"/>
                <a:gd name="connsiteX59" fmla="*/ 171450 w 2876550"/>
                <a:gd name="connsiteY59" fmla="*/ 323850 h 614362"/>
                <a:gd name="connsiteX60" fmla="*/ 214313 w 2876550"/>
                <a:gd name="connsiteY60" fmla="*/ 342900 h 614362"/>
                <a:gd name="connsiteX61" fmla="*/ 264319 w 2876550"/>
                <a:gd name="connsiteY61" fmla="*/ 361950 h 614362"/>
                <a:gd name="connsiteX62" fmla="*/ 309563 w 2876550"/>
                <a:gd name="connsiteY62" fmla="*/ 371475 h 614362"/>
                <a:gd name="connsiteX63" fmla="*/ 373856 w 2876550"/>
                <a:gd name="connsiteY63" fmla="*/ 376237 h 614362"/>
                <a:gd name="connsiteX64" fmla="*/ 414338 w 2876550"/>
                <a:gd name="connsiteY64" fmla="*/ 376237 h 614362"/>
                <a:gd name="connsiteX65" fmla="*/ 619125 w 2876550"/>
                <a:gd name="connsiteY65" fmla="*/ 335756 h 614362"/>
                <a:gd name="connsiteX66" fmla="*/ 1016794 w 2876550"/>
                <a:gd name="connsiteY66" fmla="*/ 266700 h 614362"/>
                <a:gd name="connsiteX67" fmla="*/ 1216819 w 2876550"/>
                <a:gd name="connsiteY67" fmla="*/ 230981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876550" h="614362">
                  <a:moveTo>
                    <a:pt x="1216819" y="230981"/>
                  </a:moveTo>
                  <a:lnTo>
                    <a:pt x="1638300" y="157162"/>
                  </a:lnTo>
                  <a:lnTo>
                    <a:pt x="1824038" y="128587"/>
                  </a:lnTo>
                  <a:lnTo>
                    <a:pt x="2102644" y="97631"/>
                  </a:lnTo>
                  <a:lnTo>
                    <a:pt x="2176463" y="85725"/>
                  </a:lnTo>
                  <a:lnTo>
                    <a:pt x="2252663" y="66675"/>
                  </a:lnTo>
                  <a:lnTo>
                    <a:pt x="2324100" y="42862"/>
                  </a:lnTo>
                  <a:lnTo>
                    <a:pt x="2395538" y="16668"/>
                  </a:lnTo>
                  <a:lnTo>
                    <a:pt x="2431256" y="0"/>
                  </a:lnTo>
                  <a:lnTo>
                    <a:pt x="2457450" y="0"/>
                  </a:lnTo>
                  <a:lnTo>
                    <a:pt x="2559844" y="19050"/>
                  </a:lnTo>
                  <a:lnTo>
                    <a:pt x="2667000" y="50006"/>
                  </a:lnTo>
                  <a:lnTo>
                    <a:pt x="2752725" y="80962"/>
                  </a:lnTo>
                  <a:lnTo>
                    <a:pt x="2812256" y="107156"/>
                  </a:lnTo>
                  <a:lnTo>
                    <a:pt x="2828925" y="116681"/>
                  </a:lnTo>
                  <a:lnTo>
                    <a:pt x="2850356" y="138112"/>
                  </a:lnTo>
                  <a:lnTo>
                    <a:pt x="2864644" y="159543"/>
                  </a:lnTo>
                  <a:lnTo>
                    <a:pt x="2874169" y="178593"/>
                  </a:lnTo>
                  <a:lnTo>
                    <a:pt x="2876550" y="195262"/>
                  </a:lnTo>
                  <a:lnTo>
                    <a:pt x="2864644" y="221456"/>
                  </a:lnTo>
                  <a:lnTo>
                    <a:pt x="2838450" y="240506"/>
                  </a:lnTo>
                  <a:lnTo>
                    <a:pt x="2807494" y="254793"/>
                  </a:lnTo>
                  <a:lnTo>
                    <a:pt x="2776538" y="264318"/>
                  </a:lnTo>
                  <a:lnTo>
                    <a:pt x="2747963" y="266700"/>
                  </a:lnTo>
                  <a:lnTo>
                    <a:pt x="2674144" y="259556"/>
                  </a:lnTo>
                  <a:lnTo>
                    <a:pt x="2540794" y="257175"/>
                  </a:lnTo>
                  <a:lnTo>
                    <a:pt x="2388394" y="259556"/>
                  </a:lnTo>
                  <a:lnTo>
                    <a:pt x="2212181" y="269081"/>
                  </a:lnTo>
                  <a:lnTo>
                    <a:pt x="2035969" y="283368"/>
                  </a:lnTo>
                  <a:lnTo>
                    <a:pt x="1762125" y="311943"/>
                  </a:lnTo>
                  <a:lnTo>
                    <a:pt x="1619250" y="328612"/>
                  </a:lnTo>
                  <a:lnTo>
                    <a:pt x="1388269" y="366712"/>
                  </a:lnTo>
                  <a:lnTo>
                    <a:pt x="1190625" y="411956"/>
                  </a:lnTo>
                  <a:lnTo>
                    <a:pt x="1019175" y="454818"/>
                  </a:lnTo>
                  <a:lnTo>
                    <a:pt x="854869" y="502443"/>
                  </a:lnTo>
                  <a:lnTo>
                    <a:pt x="671513" y="564356"/>
                  </a:lnTo>
                  <a:lnTo>
                    <a:pt x="623888" y="578643"/>
                  </a:lnTo>
                  <a:lnTo>
                    <a:pt x="602456" y="592931"/>
                  </a:lnTo>
                  <a:lnTo>
                    <a:pt x="571500" y="607218"/>
                  </a:lnTo>
                  <a:lnTo>
                    <a:pt x="531019" y="614362"/>
                  </a:lnTo>
                  <a:lnTo>
                    <a:pt x="497681" y="614362"/>
                  </a:lnTo>
                  <a:lnTo>
                    <a:pt x="445294" y="607218"/>
                  </a:lnTo>
                  <a:lnTo>
                    <a:pt x="395288" y="590550"/>
                  </a:lnTo>
                  <a:lnTo>
                    <a:pt x="335756" y="564356"/>
                  </a:lnTo>
                  <a:lnTo>
                    <a:pt x="271463" y="523875"/>
                  </a:lnTo>
                  <a:lnTo>
                    <a:pt x="202406" y="481012"/>
                  </a:lnTo>
                  <a:lnTo>
                    <a:pt x="128588" y="426243"/>
                  </a:lnTo>
                  <a:lnTo>
                    <a:pt x="59531" y="366712"/>
                  </a:lnTo>
                  <a:lnTo>
                    <a:pt x="47625" y="354806"/>
                  </a:lnTo>
                  <a:lnTo>
                    <a:pt x="33338" y="333375"/>
                  </a:lnTo>
                  <a:lnTo>
                    <a:pt x="9525" y="278606"/>
                  </a:lnTo>
                  <a:lnTo>
                    <a:pt x="0" y="245268"/>
                  </a:lnTo>
                  <a:lnTo>
                    <a:pt x="2381" y="228600"/>
                  </a:lnTo>
                  <a:lnTo>
                    <a:pt x="14288" y="223837"/>
                  </a:lnTo>
                  <a:lnTo>
                    <a:pt x="26194" y="226218"/>
                  </a:lnTo>
                  <a:lnTo>
                    <a:pt x="50006" y="235743"/>
                  </a:lnTo>
                  <a:lnTo>
                    <a:pt x="80963" y="252412"/>
                  </a:lnTo>
                  <a:lnTo>
                    <a:pt x="107156" y="276225"/>
                  </a:lnTo>
                  <a:lnTo>
                    <a:pt x="140494" y="304800"/>
                  </a:lnTo>
                  <a:lnTo>
                    <a:pt x="171450" y="323850"/>
                  </a:lnTo>
                  <a:lnTo>
                    <a:pt x="214313" y="342900"/>
                  </a:lnTo>
                  <a:lnTo>
                    <a:pt x="264319" y="361950"/>
                  </a:lnTo>
                  <a:lnTo>
                    <a:pt x="309563" y="371475"/>
                  </a:lnTo>
                  <a:lnTo>
                    <a:pt x="373856" y="376237"/>
                  </a:lnTo>
                  <a:lnTo>
                    <a:pt x="414338" y="376237"/>
                  </a:lnTo>
                  <a:lnTo>
                    <a:pt x="619125" y="335756"/>
                  </a:lnTo>
                  <a:lnTo>
                    <a:pt x="1016794" y="266700"/>
                  </a:lnTo>
                  <a:lnTo>
                    <a:pt x="1216819" y="2309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46">
              <a:extLst>
                <a:ext uri="{FF2B5EF4-FFF2-40B4-BE49-F238E27FC236}">
                  <a16:creationId xmlns:a16="http://schemas.microsoft.com/office/drawing/2014/main" id="{5C77027D-26A2-4897-A345-2518B1FC5BDE}"/>
                </a:ext>
              </a:extLst>
            </p:cNvPr>
            <p:cNvSpPr/>
            <p:nvPr/>
          </p:nvSpPr>
          <p:spPr>
            <a:xfrm>
              <a:off x="5400675" y="4573588"/>
              <a:ext cx="619125" cy="758825"/>
            </a:xfrm>
            <a:custGeom>
              <a:avLst/>
              <a:gdLst>
                <a:gd name="connsiteX0" fmla="*/ 378619 w 619125"/>
                <a:gd name="connsiteY0" fmla="*/ 200025 h 757238"/>
                <a:gd name="connsiteX1" fmla="*/ 445294 w 619125"/>
                <a:gd name="connsiteY1" fmla="*/ 228600 h 757238"/>
                <a:gd name="connsiteX2" fmla="*/ 502444 w 619125"/>
                <a:gd name="connsiteY2" fmla="*/ 250032 h 757238"/>
                <a:gd name="connsiteX3" fmla="*/ 523875 w 619125"/>
                <a:gd name="connsiteY3" fmla="*/ 259557 h 757238"/>
                <a:gd name="connsiteX4" fmla="*/ 533400 w 619125"/>
                <a:gd name="connsiteY4" fmla="*/ 273844 h 757238"/>
                <a:gd name="connsiteX5" fmla="*/ 547688 w 619125"/>
                <a:gd name="connsiteY5" fmla="*/ 304800 h 757238"/>
                <a:gd name="connsiteX6" fmla="*/ 564356 w 619125"/>
                <a:gd name="connsiteY6" fmla="*/ 347663 h 757238"/>
                <a:gd name="connsiteX7" fmla="*/ 581025 w 619125"/>
                <a:gd name="connsiteY7" fmla="*/ 404813 h 757238"/>
                <a:gd name="connsiteX8" fmla="*/ 595313 w 619125"/>
                <a:gd name="connsiteY8" fmla="*/ 459582 h 757238"/>
                <a:gd name="connsiteX9" fmla="*/ 607219 w 619125"/>
                <a:gd name="connsiteY9" fmla="*/ 528638 h 757238"/>
                <a:gd name="connsiteX10" fmla="*/ 614363 w 619125"/>
                <a:gd name="connsiteY10" fmla="*/ 581025 h 757238"/>
                <a:gd name="connsiteX11" fmla="*/ 619125 w 619125"/>
                <a:gd name="connsiteY11" fmla="*/ 640557 h 757238"/>
                <a:gd name="connsiteX12" fmla="*/ 616744 w 619125"/>
                <a:gd name="connsiteY12" fmla="*/ 685800 h 757238"/>
                <a:gd name="connsiteX13" fmla="*/ 614363 w 619125"/>
                <a:gd name="connsiteY13" fmla="*/ 711994 h 757238"/>
                <a:gd name="connsiteX14" fmla="*/ 607219 w 619125"/>
                <a:gd name="connsiteY14" fmla="*/ 735807 h 757238"/>
                <a:gd name="connsiteX15" fmla="*/ 595313 w 619125"/>
                <a:gd name="connsiteY15" fmla="*/ 747713 h 757238"/>
                <a:gd name="connsiteX16" fmla="*/ 576263 w 619125"/>
                <a:gd name="connsiteY16" fmla="*/ 754857 h 757238"/>
                <a:gd name="connsiteX17" fmla="*/ 552450 w 619125"/>
                <a:gd name="connsiteY17" fmla="*/ 757238 h 757238"/>
                <a:gd name="connsiteX18" fmla="*/ 526256 w 619125"/>
                <a:gd name="connsiteY18" fmla="*/ 747713 h 757238"/>
                <a:gd name="connsiteX19" fmla="*/ 497681 w 619125"/>
                <a:gd name="connsiteY19" fmla="*/ 723900 h 757238"/>
                <a:gd name="connsiteX20" fmla="*/ 464344 w 619125"/>
                <a:gd name="connsiteY20" fmla="*/ 692944 h 757238"/>
                <a:gd name="connsiteX21" fmla="*/ 423863 w 619125"/>
                <a:gd name="connsiteY21" fmla="*/ 647700 h 757238"/>
                <a:gd name="connsiteX22" fmla="*/ 366713 w 619125"/>
                <a:gd name="connsiteY22" fmla="*/ 571500 h 757238"/>
                <a:gd name="connsiteX23" fmla="*/ 295275 w 619125"/>
                <a:gd name="connsiteY23" fmla="*/ 476250 h 757238"/>
                <a:gd name="connsiteX24" fmla="*/ 219075 w 619125"/>
                <a:gd name="connsiteY24" fmla="*/ 371475 h 757238"/>
                <a:gd name="connsiteX25" fmla="*/ 150019 w 619125"/>
                <a:gd name="connsiteY25" fmla="*/ 271463 h 757238"/>
                <a:gd name="connsiteX26" fmla="*/ 85725 w 619125"/>
                <a:gd name="connsiteY26" fmla="*/ 178594 h 757238"/>
                <a:gd name="connsiteX27" fmla="*/ 19050 w 619125"/>
                <a:gd name="connsiteY27" fmla="*/ 61913 h 757238"/>
                <a:gd name="connsiteX28" fmla="*/ 0 w 619125"/>
                <a:gd name="connsiteY28" fmla="*/ 23813 h 757238"/>
                <a:gd name="connsiteX29" fmla="*/ 0 w 619125"/>
                <a:gd name="connsiteY29" fmla="*/ 9525 h 757238"/>
                <a:gd name="connsiteX30" fmla="*/ 4763 w 619125"/>
                <a:gd name="connsiteY30" fmla="*/ 2382 h 757238"/>
                <a:gd name="connsiteX31" fmla="*/ 11906 w 619125"/>
                <a:gd name="connsiteY31" fmla="*/ 0 h 757238"/>
                <a:gd name="connsiteX32" fmla="*/ 28575 w 619125"/>
                <a:gd name="connsiteY32" fmla="*/ 2382 h 757238"/>
                <a:gd name="connsiteX33" fmla="*/ 57150 w 619125"/>
                <a:gd name="connsiteY33" fmla="*/ 21432 h 757238"/>
                <a:gd name="connsiteX34" fmla="*/ 111919 w 619125"/>
                <a:gd name="connsiteY34" fmla="*/ 57150 h 757238"/>
                <a:gd name="connsiteX35" fmla="*/ 202406 w 619125"/>
                <a:gd name="connsiteY35" fmla="*/ 111919 h 757238"/>
                <a:gd name="connsiteX36" fmla="*/ 290513 w 619125"/>
                <a:gd name="connsiteY36" fmla="*/ 159544 h 757238"/>
                <a:gd name="connsiteX37" fmla="*/ 378619 w 619125"/>
                <a:gd name="connsiteY37" fmla="*/ 200025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19125" h="757238">
                  <a:moveTo>
                    <a:pt x="378619" y="200025"/>
                  </a:moveTo>
                  <a:lnTo>
                    <a:pt x="445294" y="228600"/>
                  </a:lnTo>
                  <a:lnTo>
                    <a:pt x="502444" y="250032"/>
                  </a:lnTo>
                  <a:lnTo>
                    <a:pt x="523875" y="259557"/>
                  </a:lnTo>
                  <a:lnTo>
                    <a:pt x="533400" y="273844"/>
                  </a:lnTo>
                  <a:lnTo>
                    <a:pt x="547688" y="304800"/>
                  </a:lnTo>
                  <a:lnTo>
                    <a:pt x="564356" y="347663"/>
                  </a:lnTo>
                  <a:lnTo>
                    <a:pt x="581025" y="404813"/>
                  </a:lnTo>
                  <a:lnTo>
                    <a:pt x="595313" y="459582"/>
                  </a:lnTo>
                  <a:lnTo>
                    <a:pt x="607219" y="528638"/>
                  </a:lnTo>
                  <a:lnTo>
                    <a:pt x="614363" y="581025"/>
                  </a:lnTo>
                  <a:lnTo>
                    <a:pt x="619125" y="640557"/>
                  </a:lnTo>
                  <a:lnTo>
                    <a:pt x="616744" y="685800"/>
                  </a:lnTo>
                  <a:lnTo>
                    <a:pt x="614363" y="711994"/>
                  </a:lnTo>
                  <a:lnTo>
                    <a:pt x="607219" y="735807"/>
                  </a:lnTo>
                  <a:lnTo>
                    <a:pt x="595313" y="747713"/>
                  </a:lnTo>
                  <a:lnTo>
                    <a:pt x="576263" y="754857"/>
                  </a:lnTo>
                  <a:lnTo>
                    <a:pt x="552450" y="757238"/>
                  </a:lnTo>
                  <a:lnTo>
                    <a:pt x="526256" y="747713"/>
                  </a:lnTo>
                  <a:lnTo>
                    <a:pt x="497681" y="723900"/>
                  </a:lnTo>
                  <a:lnTo>
                    <a:pt x="464344" y="692944"/>
                  </a:lnTo>
                  <a:lnTo>
                    <a:pt x="423863" y="647700"/>
                  </a:lnTo>
                  <a:lnTo>
                    <a:pt x="366713" y="571500"/>
                  </a:lnTo>
                  <a:lnTo>
                    <a:pt x="295275" y="476250"/>
                  </a:lnTo>
                  <a:lnTo>
                    <a:pt x="219075" y="371475"/>
                  </a:lnTo>
                  <a:lnTo>
                    <a:pt x="150019" y="271463"/>
                  </a:lnTo>
                  <a:lnTo>
                    <a:pt x="85725" y="178594"/>
                  </a:lnTo>
                  <a:lnTo>
                    <a:pt x="19050" y="61913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4763" y="2382"/>
                  </a:lnTo>
                  <a:lnTo>
                    <a:pt x="11906" y="0"/>
                  </a:lnTo>
                  <a:lnTo>
                    <a:pt x="28575" y="2382"/>
                  </a:lnTo>
                  <a:lnTo>
                    <a:pt x="57150" y="21432"/>
                  </a:lnTo>
                  <a:lnTo>
                    <a:pt x="111919" y="57150"/>
                  </a:lnTo>
                  <a:lnTo>
                    <a:pt x="202406" y="111919"/>
                  </a:lnTo>
                  <a:lnTo>
                    <a:pt x="290513" y="159544"/>
                  </a:lnTo>
                  <a:lnTo>
                    <a:pt x="378619" y="2000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40">
              <a:extLst>
                <a:ext uri="{FF2B5EF4-FFF2-40B4-BE49-F238E27FC236}">
                  <a16:creationId xmlns:a16="http://schemas.microsoft.com/office/drawing/2014/main" id="{6E6F73BE-31CB-4727-830C-934369AC9107}"/>
                </a:ext>
              </a:extLst>
            </p:cNvPr>
            <p:cNvSpPr/>
            <p:nvPr/>
          </p:nvSpPr>
          <p:spPr>
            <a:xfrm>
              <a:off x="3167063" y="2795588"/>
              <a:ext cx="1531937" cy="473075"/>
            </a:xfrm>
            <a:custGeom>
              <a:avLst/>
              <a:gdLst>
                <a:gd name="connsiteX0" fmla="*/ 509587 w 1531143"/>
                <a:gd name="connsiteY0" fmla="*/ 276225 h 473868"/>
                <a:gd name="connsiteX1" fmla="*/ 633412 w 1531143"/>
                <a:gd name="connsiteY1" fmla="*/ 250031 h 473868"/>
                <a:gd name="connsiteX2" fmla="*/ 804862 w 1531143"/>
                <a:gd name="connsiteY2" fmla="*/ 209550 h 473868"/>
                <a:gd name="connsiteX3" fmla="*/ 1038225 w 1531143"/>
                <a:gd name="connsiteY3" fmla="*/ 133350 h 473868"/>
                <a:gd name="connsiteX4" fmla="*/ 1119187 w 1531143"/>
                <a:gd name="connsiteY4" fmla="*/ 104775 h 473868"/>
                <a:gd name="connsiteX5" fmla="*/ 1183481 w 1531143"/>
                <a:gd name="connsiteY5" fmla="*/ 76200 h 473868"/>
                <a:gd name="connsiteX6" fmla="*/ 1200150 w 1531143"/>
                <a:gd name="connsiteY6" fmla="*/ 66675 h 473868"/>
                <a:gd name="connsiteX7" fmla="*/ 1223962 w 1531143"/>
                <a:gd name="connsiteY7" fmla="*/ 42862 h 473868"/>
                <a:gd name="connsiteX8" fmla="*/ 1252537 w 1531143"/>
                <a:gd name="connsiteY8" fmla="*/ 23812 h 473868"/>
                <a:gd name="connsiteX9" fmla="*/ 1281112 w 1531143"/>
                <a:gd name="connsiteY9" fmla="*/ 9525 h 473868"/>
                <a:gd name="connsiteX10" fmla="*/ 1314450 w 1531143"/>
                <a:gd name="connsiteY10" fmla="*/ 2381 h 473868"/>
                <a:gd name="connsiteX11" fmla="*/ 1333500 w 1531143"/>
                <a:gd name="connsiteY11" fmla="*/ 0 h 473868"/>
                <a:gd name="connsiteX12" fmla="*/ 1357312 w 1531143"/>
                <a:gd name="connsiteY12" fmla="*/ 7143 h 473868"/>
                <a:gd name="connsiteX13" fmla="*/ 1393031 w 1531143"/>
                <a:gd name="connsiteY13" fmla="*/ 23812 h 473868"/>
                <a:gd name="connsiteX14" fmla="*/ 1438275 w 1531143"/>
                <a:gd name="connsiteY14" fmla="*/ 47625 h 473868"/>
                <a:gd name="connsiteX15" fmla="*/ 1483518 w 1531143"/>
                <a:gd name="connsiteY15" fmla="*/ 73818 h 473868"/>
                <a:gd name="connsiteX16" fmla="*/ 1516856 w 1531143"/>
                <a:gd name="connsiteY16" fmla="*/ 97631 h 473868"/>
                <a:gd name="connsiteX17" fmla="*/ 1528762 w 1531143"/>
                <a:gd name="connsiteY17" fmla="*/ 114300 h 473868"/>
                <a:gd name="connsiteX18" fmla="*/ 1531143 w 1531143"/>
                <a:gd name="connsiteY18" fmla="*/ 130968 h 473868"/>
                <a:gd name="connsiteX19" fmla="*/ 1519237 w 1531143"/>
                <a:gd name="connsiteY19" fmla="*/ 150018 h 473868"/>
                <a:gd name="connsiteX20" fmla="*/ 1493043 w 1531143"/>
                <a:gd name="connsiteY20" fmla="*/ 176212 h 473868"/>
                <a:gd name="connsiteX21" fmla="*/ 1431131 w 1531143"/>
                <a:gd name="connsiteY21" fmla="*/ 204787 h 473868"/>
                <a:gd name="connsiteX22" fmla="*/ 1309687 w 1531143"/>
                <a:gd name="connsiteY22" fmla="*/ 242887 h 473868"/>
                <a:gd name="connsiteX23" fmla="*/ 1159668 w 1531143"/>
                <a:gd name="connsiteY23" fmla="*/ 283368 h 473868"/>
                <a:gd name="connsiteX24" fmla="*/ 1009650 w 1531143"/>
                <a:gd name="connsiteY24" fmla="*/ 319087 h 473868"/>
                <a:gd name="connsiteX25" fmla="*/ 785812 w 1531143"/>
                <a:gd name="connsiteY25" fmla="*/ 371475 h 473868"/>
                <a:gd name="connsiteX26" fmla="*/ 631031 w 1531143"/>
                <a:gd name="connsiteY26" fmla="*/ 411956 h 473868"/>
                <a:gd name="connsiteX27" fmla="*/ 492918 w 1531143"/>
                <a:gd name="connsiteY27" fmla="*/ 450056 h 473868"/>
                <a:gd name="connsiteX28" fmla="*/ 366712 w 1531143"/>
                <a:gd name="connsiteY28" fmla="*/ 473868 h 473868"/>
                <a:gd name="connsiteX29" fmla="*/ 330993 w 1531143"/>
                <a:gd name="connsiteY29" fmla="*/ 473868 h 473868"/>
                <a:gd name="connsiteX30" fmla="*/ 271462 w 1531143"/>
                <a:gd name="connsiteY30" fmla="*/ 459581 h 473868"/>
                <a:gd name="connsiteX31" fmla="*/ 207168 w 1531143"/>
                <a:gd name="connsiteY31" fmla="*/ 442912 h 473868"/>
                <a:gd name="connsiteX32" fmla="*/ 145256 w 1531143"/>
                <a:gd name="connsiteY32" fmla="*/ 416718 h 473868"/>
                <a:gd name="connsiteX33" fmla="*/ 95250 w 1531143"/>
                <a:gd name="connsiteY33" fmla="*/ 385762 h 473868"/>
                <a:gd name="connsiteX34" fmla="*/ 54768 w 1531143"/>
                <a:gd name="connsiteY34" fmla="*/ 357187 h 473868"/>
                <a:gd name="connsiteX35" fmla="*/ 0 w 1531143"/>
                <a:gd name="connsiteY35" fmla="*/ 311943 h 473868"/>
                <a:gd name="connsiteX36" fmla="*/ 35718 w 1531143"/>
                <a:gd name="connsiteY36" fmla="*/ 264318 h 473868"/>
                <a:gd name="connsiteX37" fmla="*/ 157162 w 1531143"/>
                <a:gd name="connsiteY37" fmla="*/ 283368 h 473868"/>
                <a:gd name="connsiteX38" fmla="*/ 223837 w 1531143"/>
                <a:gd name="connsiteY38" fmla="*/ 292893 h 473868"/>
                <a:gd name="connsiteX39" fmla="*/ 292893 w 1531143"/>
                <a:gd name="connsiteY39" fmla="*/ 295275 h 473868"/>
                <a:gd name="connsiteX40" fmla="*/ 354806 w 1531143"/>
                <a:gd name="connsiteY40" fmla="*/ 295275 h 473868"/>
                <a:gd name="connsiteX41" fmla="*/ 509587 w 1531143"/>
                <a:gd name="connsiteY41" fmla="*/ 276225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531143" h="473868">
                  <a:moveTo>
                    <a:pt x="509587" y="276225"/>
                  </a:moveTo>
                  <a:lnTo>
                    <a:pt x="633412" y="250031"/>
                  </a:lnTo>
                  <a:lnTo>
                    <a:pt x="804862" y="209550"/>
                  </a:lnTo>
                  <a:lnTo>
                    <a:pt x="1038225" y="133350"/>
                  </a:lnTo>
                  <a:lnTo>
                    <a:pt x="1119187" y="104775"/>
                  </a:lnTo>
                  <a:lnTo>
                    <a:pt x="1183481" y="76200"/>
                  </a:lnTo>
                  <a:lnTo>
                    <a:pt x="1200150" y="66675"/>
                  </a:lnTo>
                  <a:lnTo>
                    <a:pt x="1223962" y="42862"/>
                  </a:lnTo>
                  <a:lnTo>
                    <a:pt x="1252537" y="23812"/>
                  </a:lnTo>
                  <a:lnTo>
                    <a:pt x="1281112" y="9525"/>
                  </a:lnTo>
                  <a:lnTo>
                    <a:pt x="1314450" y="2381"/>
                  </a:lnTo>
                  <a:lnTo>
                    <a:pt x="1333500" y="0"/>
                  </a:lnTo>
                  <a:lnTo>
                    <a:pt x="1357312" y="7143"/>
                  </a:lnTo>
                  <a:lnTo>
                    <a:pt x="1393031" y="23812"/>
                  </a:lnTo>
                  <a:lnTo>
                    <a:pt x="1438275" y="47625"/>
                  </a:lnTo>
                  <a:lnTo>
                    <a:pt x="1483518" y="73818"/>
                  </a:lnTo>
                  <a:lnTo>
                    <a:pt x="1516856" y="97631"/>
                  </a:lnTo>
                  <a:lnTo>
                    <a:pt x="1528762" y="114300"/>
                  </a:lnTo>
                  <a:lnTo>
                    <a:pt x="1531143" y="130968"/>
                  </a:lnTo>
                  <a:lnTo>
                    <a:pt x="1519237" y="150018"/>
                  </a:lnTo>
                  <a:lnTo>
                    <a:pt x="1493043" y="176212"/>
                  </a:lnTo>
                  <a:lnTo>
                    <a:pt x="1431131" y="204787"/>
                  </a:lnTo>
                  <a:lnTo>
                    <a:pt x="1309687" y="242887"/>
                  </a:lnTo>
                  <a:lnTo>
                    <a:pt x="1159668" y="283368"/>
                  </a:lnTo>
                  <a:lnTo>
                    <a:pt x="1009650" y="319087"/>
                  </a:lnTo>
                  <a:lnTo>
                    <a:pt x="785812" y="371475"/>
                  </a:lnTo>
                  <a:lnTo>
                    <a:pt x="631031" y="411956"/>
                  </a:lnTo>
                  <a:lnTo>
                    <a:pt x="492918" y="450056"/>
                  </a:lnTo>
                  <a:lnTo>
                    <a:pt x="366712" y="473868"/>
                  </a:lnTo>
                  <a:lnTo>
                    <a:pt x="330993" y="473868"/>
                  </a:lnTo>
                  <a:lnTo>
                    <a:pt x="271462" y="459581"/>
                  </a:lnTo>
                  <a:lnTo>
                    <a:pt x="207168" y="442912"/>
                  </a:lnTo>
                  <a:lnTo>
                    <a:pt x="145256" y="416718"/>
                  </a:lnTo>
                  <a:lnTo>
                    <a:pt x="95250" y="385762"/>
                  </a:lnTo>
                  <a:lnTo>
                    <a:pt x="54768" y="357187"/>
                  </a:lnTo>
                  <a:lnTo>
                    <a:pt x="0" y="311943"/>
                  </a:lnTo>
                  <a:lnTo>
                    <a:pt x="35718" y="264318"/>
                  </a:lnTo>
                  <a:lnTo>
                    <a:pt x="157162" y="283368"/>
                  </a:lnTo>
                  <a:lnTo>
                    <a:pt x="223837" y="292893"/>
                  </a:lnTo>
                  <a:lnTo>
                    <a:pt x="292893" y="295275"/>
                  </a:lnTo>
                  <a:lnTo>
                    <a:pt x="354806" y="295275"/>
                  </a:lnTo>
                  <a:lnTo>
                    <a:pt x="509587" y="276225"/>
                  </a:lnTo>
                  <a:close/>
                </a:path>
              </a:pathLst>
            </a:custGeom>
            <a:solidFill>
              <a:srgbClr val="2247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48">
              <a:extLst>
                <a:ext uri="{FF2B5EF4-FFF2-40B4-BE49-F238E27FC236}">
                  <a16:creationId xmlns:a16="http://schemas.microsoft.com/office/drawing/2014/main" id="{CD5EF50F-9FD0-48DF-804C-E7252EEF54FF}"/>
                </a:ext>
              </a:extLst>
            </p:cNvPr>
            <p:cNvSpPr/>
            <p:nvPr/>
          </p:nvSpPr>
          <p:spPr>
            <a:xfrm rot="16200000">
              <a:off x="1784351" y="3687762"/>
              <a:ext cx="4483100" cy="511175"/>
            </a:xfrm>
            <a:custGeom>
              <a:avLst/>
              <a:gdLst>
                <a:gd name="connsiteX0" fmla="*/ 2362809 w 4484217"/>
                <a:gd name="connsiteY0" fmla="*/ 193853 h 512064"/>
                <a:gd name="connsiteX1" fmla="*/ 3024835 w 4484217"/>
                <a:gd name="connsiteY1" fmla="*/ 212141 h 512064"/>
                <a:gd name="connsiteX2" fmla="*/ 3324758 w 4484217"/>
                <a:gd name="connsiteY2" fmla="*/ 212141 h 512064"/>
                <a:gd name="connsiteX3" fmla="*/ 3529584 w 4484217"/>
                <a:gd name="connsiteY3" fmla="*/ 212141 h 512064"/>
                <a:gd name="connsiteX4" fmla="*/ 3730752 w 4484217"/>
                <a:gd name="connsiteY4" fmla="*/ 212141 h 512064"/>
                <a:gd name="connsiteX5" fmla="*/ 3902659 w 4484217"/>
                <a:gd name="connsiteY5" fmla="*/ 212141 h 512064"/>
                <a:gd name="connsiteX6" fmla="*/ 4045305 w 4484217"/>
                <a:gd name="connsiteY6" fmla="*/ 212141 h 512064"/>
                <a:gd name="connsiteX7" fmla="*/ 4118457 w 4484217"/>
                <a:gd name="connsiteY7" fmla="*/ 212141 h 512064"/>
                <a:gd name="connsiteX8" fmla="*/ 4176979 w 4484217"/>
                <a:gd name="connsiteY8" fmla="*/ 204826 h 512064"/>
                <a:gd name="connsiteX9" fmla="*/ 4217213 w 4484217"/>
                <a:gd name="connsiteY9" fmla="*/ 197511 h 512064"/>
                <a:gd name="connsiteX10" fmla="*/ 4279392 w 4484217"/>
                <a:gd name="connsiteY10" fmla="*/ 164592 h 512064"/>
                <a:gd name="connsiteX11" fmla="*/ 4330598 w 4484217"/>
                <a:gd name="connsiteY11" fmla="*/ 128016 h 512064"/>
                <a:gd name="connsiteX12" fmla="*/ 4385462 w 4484217"/>
                <a:gd name="connsiteY12" fmla="*/ 73152 h 512064"/>
                <a:gd name="connsiteX13" fmla="*/ 4422038 w 4484217"/>
                <a:gd name="connsiteY13" fmla="*/ 25603 h 512064"/>
                <a:gd name="connsiteX14" fmla="*/ 4440326 w 4484217"/>
                <a:gd name="connsiteY14" fmla="*/ 7315 h 512064"/>
                <a:gd name="connsiteX15" fmla="*/ 4462272 w 4484217"/>
                <a:gd name="connsiteY15" fmla="*/ 0 h 512064"/>
                <a:gd name="connsiteX16" fmla="*/ 4480560 w 4484217"/>
                <a:gd name="connsiteY16" fmla="*/ 7315 h 512064"/>
                <a:gd name="connsiteX17" fmla="*/ 4484217 w 4484217"/>
                <a:gd name="connsiteY17" fmla="*/ 18288 h 512064"/>
                <a:gd name="connsiteX18" fmla="*/ 4480560 w 4484217"/>
                <a:gd name="connsiteY18" fmla="*/ 62179 h 512064"/>
                <a:gd name="connsiteX19" fmla="*/ 4451299 w 4484217"/>
                <a:gd name="connsiteY19" fmla="*/ 146304 h 512064"/>
                <a:gd name="connsiteX20" fmla="*/ 4392777 w 4484217"/>
                <a:gd name="connsiteY20" fmla="*/ 288951 h 512064"/>
                <a:gd name="connsiteX21" fmla="*/ 4337913 w 4484217"/>
                <a:gd name="connsiteY21" fmla="*/ 387706 h 512064"/>
                <a:gd name="connsiteX22" fmla="*/ 4286707 w 4484217"/>
                <a:gd name="connsiteY22" fmla="*/ 457200 h 512064"/>
                <a:gd name="connsiteX23" fmla="*/ 4250131 w 4484217"/>
                <a:gd name="connsiteY23" fmla="*/ 497434 h 512064"/>
                <a:gd name="connsiteX24" fmla="*/ 4224528 w 4484217"/>
                <a:gd name="connsiteY24" fmla="*/ 508407 h 512064"/>
                <a:gd name="connsiteX25" fmla="*/ 4187952 w 4484217"/>
                <a:gd name="connsiteY25" fmla="*/ 512064 h 512064"/>
                <a:gd name="connsiteX26" fmla="*/ 4147718 w 4484217"/>
                <a:gd name="connsiteY26" fmla="*/ 504749 h 512064"/>
                <a:gd name="connsiteX27" fmla="*/ 4089197 w 4484217"/>
                <a:gd name="connsiteY27" fmla="*/ 479146 h 512064"/>
                <a:gd name="connsiteX28" fmla="*/ 4059936 w 4484217"/>
                <a:gd name="connsiteY28" fmla="*/ 460858 h 512064"/>
                <a:gd name="connsiteX29" fmla="*/ 3957523 w 4484217"/>
                <a:gd name="connsiteY29" fmla="*/ 446227 h 512064"/>
                <a:gd name="connsiteX30" fmla="*/ 3697833 w 4484217"/>
                <a:gd name="connsiteY30" fmla="*/ 420624 h 512064"/>
                <a:gd name="connsiteX31" fmla="*/ 3533241 w 4484217"/>
                <a:gd name="connsiteY31" fmla="*/ 409651 h 512064"/>
                <a:gd name="connsiteX32" fmla="*/ 3222345 w 4484217"/>
                <a:gd name="connsiteY32" fmla="*/ 413309 h 512064"/>
                <a:gd name="connsiteX33" fmla="*/ 2860243 w 4484217"/>
                <a:gd name="connsiteY33" fmla="*/ 413309 h 512064"/>
                <a:gd name="connsiteX34" fmla="*/ 2428646 w 4484217"/>
                <a:gd name="connsiteY34" fmla="*/ 413309 h 512064"/>
                <a:gd name="connsiteX35" fmla="*/ 2147011 w 4484217"/>
                <a:gd name="connsiteY35" fmla="*/ 413309 h 512064"/>
                <a:gd name="connsiteX36" fmla="*/ 1938528 w 4484217"/>
                <a:gd name="connsiteY36" fmla="*/ 402336 h 512064"/>
                <a:gd name="connsiteX37" fmla="*/ 1627632 w 4484217"/>
                <a:gd name="connsiteY37" fmla="*/ 391363 h 512064"/>
                <a:gd name="connsiteX38" fmla="*/ 1225296 w 4484217"/>
                <a:gd name="connsiteY38" fmla="*/ 380391 h 512064"/>
                <a:gd name="connsiteX39" fmla="*/ 859536 w 4484217"/>
                <a:gd name="connsiteY39" fmla="*/ 365760 h 512064"/>
                <a:gd name="connsiteX40" fmla="*/ 534009 w 4484217"/>
                <a:gd name="connsiteY40" fmla="*/ 351130 h 512064"/>
                <a:gd name="connsiteX41" fmla="*/ 230429 w 4484217"/>
                <a:gd name="connsiteY41" fmla="*/ 336499 h 512064"/>
                <a:gd name="connsiteX42" fmla="*/ 87782 w 4484217"/>
                <a:gd name="connsiteY42" fmla="*/ 325527 h 512064"/>
                <a:gd name="connsiteX43" fmla="*/ 43891 w 4484217"/>
                <a:gd name="connsiteY43" fmla="*/ 318211 h 512064"/>
                <a:gd name="connsiteX44" fmla="*/ 18288 w 4484217"/>
                <a:gd name="connsiteY44" fmla="*/ 307239 h 512064"/>
                <a:gd name="connsiteX45" fmla="*/ 3657 w 4484217"/>
                <a:gd name="connsiteY45" fmla="*/ 292608 h 512064"/>
                <a:gd name="connsiteX46" fmla="*/ 0 w 4484217"/>
                <a:gd name="connsiteY46" fmla="*/ 277978 h 512064"/>
                <a:gd name="connsiteX47" fmla="*/ 7315 w 4484217"/>
                <a:gd name="connsiteY47" fmla="*/ 256032 h 512064"/>
                <a:gd name="connsiteX48" fmla="*/ 25603 w 4484217"/>
                <a:gd name="connsiteY48" fmla="*/ 234087 h 512064"/>
                <a:gd name="connsiteX49" fmla="*/ 69494 w 4484217"/>
                <a:gd name="connsiteY49" fmla="*/ 197511 h 512064"/>
                <a:gd name="connsiteX50" fmla="*/ 124358 w 4484217"/>
                <a:gd name="connsiteY50" fmla="*/ 164592 h 512064"/>
                <a:gd name="connsiteX51" fmla="*/ 193853 w 4484217"/>
                <a:gd name="connsiteY51" fmla="*/ 131674 h 512064"/>
                <a:gd name="connsiteX52" fmla="*/ 248717 w 4484217"/>
                <a:gd name="connsiteY52" fmla="*/ 106071 h 512064"/>
                <a:gd name="connsiteX53" fmla="*/ 314553 w 4484217"/>
                <a:gd name="connsiteY53" fmla="*/ 87783 h 512064"/>
                <a:gd name="connsiteX54" fmla="*/ 409651 w 4484217"/>
                <a:gd name="connsiteY54" fmla="*/ 69495 h 512064"/>
                <a:gd name="connsiteX55" fmla="*/ 493776 w 4484217"/>
                <a:gd name="connsiteY55" fmla="*/ 58522 h 512064"/>
                <a:gd name="connsiteX56" fmla="*/ 566928 w 4484217"/>
                <a:gd name="connsiteY56" fmla="*/ 54864 h 512064"/>
                <a:gd name="connsiteX57" fmla="*/ 599846 w 4484217"/>
                <a:gd name="connsiteY57" fmla="*/ 58522 h 512064"/>
                <a:gd name="connsiteX58" fmla="*/ 662025 w 4484217"/>
                <a:gd name="connsiteY58" fmla="*/ 73152 h 512064"/>
                <a:gd name="connsiteX59" fmla="*/ 731520 w 4484217"/>
                <a:gd name="connsiteY59" fmla="*/ 91440 h 512064"/>
                <a:gd name="connsiteX60" fmla="*/ 914400 w 4484217"/>
                <a:gd name="connsiteY60" fmla="*/ 113386 h 512064"/>
                <a:gd name="connsiteX61" fmla="*/ 1250899 w 4484217"/>
                <a:gd name="connsiteY61" fmla="*/ 142647 h 512064"/>
                <a:gd name="connsiteX62" fmla="*/ 1708099 w 4484217"/>
                <a:gd name="connsiteY62" fmla="*/ 171907 h 512064"/>
                <a:gd name="connsiteX63" fmla="*/ 2084832 w 4484217"/>
                <a:gd name="connsiteY63" fmla="*/ 193853 h 512064"/>
                <a:gd name="connsiteX64" fmla="*/ 2362809 w 4484217"/>
                <a:gd name="connsiteY64" fmla="*/ 193853 h 512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484217" h="512064">
                  <a:moveTo>
                    <a:pt x="2362809" y="193853"/>
                  </a:moveTo>
                  <a:lnTo>
                    <a:pt x="3024835" y="212141"/>
                  </a:lnTo>
                  <a:lnTo>
                    <a:pt x="3324758" y="212141"/>
                  </a:lnTo>
                  <a:lnTo>
                    <a:pt x="3529584" y="212141"/>
                  </a:lnTo>
                  <a:lnTo>
                    <a:pt x="3730752" y="212141"/>
                  </a:lnTo>
                  <a:lnTo>
                    <a:pt x="3902659" y="212141"/>
                  </a:lnTo>
                  <a:lnTo>
                    <a:pt x="4045305" y="212141"/>
                  </a:lnTo>
                  <a:lnTo>
                    <a:pt x="4118457" y="212141"/>
                  </a:lnTo>
                  <a:lnTo>
                    <a:pt x="4176979" y="204826"/>
                  </a:lnTo>
                  <a:lnTo>
                    <a:pt x="4217213" y="197511"/>
                  </a:lnTo>
                  <a:lnTo>
                    <a:pt x="4279392" y="164592"/>
                  </a:lnTo>
                  <a:lnTo>
                    <a:pt x="4330598" y="128016"/>
                  </a:lnTo>
                  <a:lnTo>
                    <a:pt x="4385462" y="73152"/>
                  </a:lnTo>
                  <a:lnTo>
                    <a:pt x="4422038" y="25603"/>
                  </a:lnTo>
                  <a:lnTo>
                    <a:pt x="4440326" y="7315"/>
                  </a:lnTo>
                  <a:lnTo>
                    <a:pt x="4462272" y="0"/>
                  </a:lnTo>
                  <a:lnTo>
                    <a:pt x="4480560" y="7315"/>
                  </a:lnTo>
                  <a:lnTo>
                    <a:pt x="4484217" y="18288"/>
                  </a:lnTo>
                  <a:lnTo>
                    <a:pt x="4480560" y="62179"/>
                  </a:lnTo>
                  <a:lnTo>
                    <a:pt x="4451299" y="146304"/>
                  </a:lnTo>
                  <a:lnTo>
                    <a:pt x="4392777" y="288951"/>
                  </a:lnTo>
                  <a:lnTo>
                    <a:pt x="4337913" y="387706"/>
                  </a:lnTo>
                  <a:lnTo>
                    <a:pt x="4286707" y="457200"/>
                  </a:lnTo>
                  <a:lnTo>
                    <a:pt x="4250131" y="497434"/>
                  </a:lnTo>
                  <a:lnTo>
                    <a:pt x="4224528" y="508407"/>
                  </a:lnTo>
                  <a:lnTo>
                    <a:pt x="4187952" y="512064"/>
                  </a:lnTo>
                  <a:lnTo>
                    <a:pt x="4147718" y="504749"/>
                  </a:lnTo>
                  <a:lnTo>
                    <a:pt x="4089197" y="479146"/>
                  </a:lnTo>
                  <a:lnTo>
                    <a:pt x="4059936" y="460858"/>
                  </a:lnTo>
                  <a:lnTo>
                    <a:pt x="3957523" y="446227"/>
                  </a:lnTo>
                  <a:lnTo>
                    <a:pt x="3697833" y="420624"/>
                  </a:lnTo>
                  <a:lnTo>
                    <a:pt x="3533241" y="409651"/>
                  </a:lnTo>
                  <a:lnTo>
                    <a:pt x="3222345" y="413309"/>
                  </a:lnTo>
                  <a:lnTo>
                    <a:pt x="2860243" y="413309"/>
                  </a:lnTo>
                  <a:lnTo>
                    <a:pt x="2428646" y="413309"/>
                  </a:lnTo>
                  <a:lnTo>
                    <a:pt x="2147011" y="413309"/>
                  </a:lnTo>
                  <a:lnTo>
                    <a:pt x="1938528" y="402336"/>
                  </a:lnTo>
                  <a:lnTo>
                    <a:pt x="1627632" y="391363"/>
                  </a:lnTo>
                  <a:lnTo>
                    <a:pt x="1225296" y="380391"/>
                  </a:lnTo>
                  <a:lnTo>
                    <a:pt x="859536" y="365760"/>
                  </a:lnTo>
                  <a:lnTo>
                    <a:pt x="534009" y="351130"/>
                  </a:lnTo>
                  <a:lnTo>
                    <a:pt x="230429" y="336499"/>
                  </a:lnTo>
                  <a:lnTo>
                    <a:pt x="87782" y="325527"/>
                  </a:lnTo>
                  <a:lnTo>
                    <a:pt x="43891" y="318211"/>
                  </a:lnTo>
                  <a:lnTo>
                    <a:pt x="18288" y="307239"/>
                  </a:lnTo>
                  <a:lnTo>
                    <a:pt x="3657" y="292608"/>
                  </a:lnTo>
                  <a:lnTo>
                    <a:pt x="0" y="277978"/>
                  </a:lnTo>
                  <a:lnTo>
                    <a:pt x="7315" y="256032"/>
                  </a:lnTo>
                  <a:lnTo>
                    <a:pt x="25603" y="234087"/>
                  </a:lnTo>
                  <a:lnTo>
                    <a:pt x="69494" y="197511"/>
                  </a:lnTo>
                  <a:lnTo>
                    <a:pt x="124358" y="164592"/>
                  </a:lnTo>
                  <a:lnTo>
                    <a:pt x="193853" y="131674"/>
                  </a:lnTo>
                  <a:lnTo>
                    <a:pt x="248717" y="106071"/>
                  </a:lnTo>
                  <a:lnTo>
                    <a:pt x="314553" y="87783"/>
                  </a:lnTo>
                  <a:lnTo>
                    <a:pt x="409651" y="69495"/>
                  </a:lnTo>
                  <a:lnTo>
                    <a:pt x="493776" y="58522"/>
                  </a:lnTo>
                  <a:lnTo>
                    <a:pt x="566928" y="54864"/>
                  </a:lnTo>
                  <a:lnTo>
                    <a:pt x="599846" y="58522"/>
                  </a:lnTo>
                  <a:lnTo>
                    <a:pt x="662025" y="73152"/>
                  </a:lnTo>
                  <a:lnTo>
                    <a:pt x="731520" y="91440"/>
                  </a:lnTo>
                  <a:lnTo>
                    <a:pt x="914400" y="113386"/>
                  </a:lnTo>
                  <a:lnTo>
                    <a:pt x="1250899" y="142647"/>
                  </a:lnTo>
                  <a:lnTo>
                    <a:pt x="1708099" y="171907"/>
                  </a:lnTo>
                  <a:lnTo>
                    <a:pt x="2084832" y="193853"/>
                  </a:lnTo>
                  <a:lnTo>
                    <a:pt x="2362809" y="193853"/>
                  </a:lnTo>
                  <a:close/>
                </a:path>
              </a:pathLst>
            </a:custGeom>
            <a:solidFill>
              <a:srgbClr val="2247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41">
              <a:extLst>
                <a:ext uri="{FF2B5EF4-FFF2-40B4-BE49-F238E27FC236}">
                  <a16:creationId xmlns:a16="http://schemas.microsoft.com/office/drawing/2014/main" id="{F67BDF94-6A0A-4CC4-B3F9-8386265D9A64}"/>
                </a:ext>
              </a:extLst>
            </p:cNvPr>
            <p:cNvSpPr/>
            <p:nvPr/>
          </p:nvSpPr>
          <p:spPr>
            <a:xfrm>
              <a:off x="2819400" y="3390900"/>
              <a:ext cx="1789113" cy="1543050"/>
            </a:xfrm>
            <a:custGeom>
              <a:avLst/>
              <a:gdLst>
                <a:gd name="connsiteX0" fmla="*/ 750094 w 1788319"/>
                <a:gd name="connsiteY0" fmla="*/ 814388 h 1543050"/>
                <a:gd name="connsiteX1" fmla="*/ 971550 w 1788319"/>
                <a:gd name="connsiteY1" fmla="*/ 650081 h 1543050"/>
                <a:gd name="connsiteX2" fmla="*/ 1171575 w 1788319"/>
                <a:gd name="connsiteY2" fmla="*/ 504825 h 1543050"/>
                <a:gd name="connsiteX3" fmla="*/ 1435894 w 1788319"/>
                <a:gd name="connsiteY3" fmla="*/ 283369 h 1543050"/>
                <a:gd name="connsiteX4" fmla="*/ 1571625 w 1788319"/>
                <a:gd name="connsiteY4" fmla="*/ 164306 h 1543050"/>
                <a:gd name="connsiteX5" fmla="*/ 1690688 w 1788319"/>
                <a:gd name="connsiteY5" fmla="*/ 59531 h 1543050"/>
                <a:gd name="connsiteX6" fmla="*/ 1738313 w 1788319"/>
                <a:gd name="connsiteY6" fmla="*/ 21431 h 1543050"/>
                <a:gd name="connsiteX7" fmla="*/ 1764506 w 1788319"/>
                <a:gd name="connsiteY7" fmla="*/ 2381 h 1543050"/>
                <a:gd name="connsiteX8" fmla="*/ 1778794 w 1788319"/>
                <a:gd name="connsiteY8" fmla="*/ 0 h 1543050"/>
                <a:gd name="connsiteX9" fmla="*/ 1788319 w 1788319"/>
                <a:gd name="connsiteY9" fmla="*/ 2381 h 1543050"/>
                <a:gd name="connsiteX10" fmla="*/ 1788319 w 1788319"/>
                <a:gd name="connsiteY10" fmla="*/ 16669 h 1543050"/>
                <a:gd name="connsiteX11" fmla="*/ 1778794 w 1788319"/>
                <a:gd name="connsiteY11" fmla="*/ 45244 h 1543050"/>
                <a:gd name="connsiteX12" fmla="*/ 1764506 w 1788319"/>
                <a:gd name="connsiteY12" fmla="*/ 80963 h 1543050"/>
                <a:gd name="connsiteX13" fmla="*/ 1697831 w 1788319"/>
                <a:gd name="connsiteY13" fmla="*/ 154781 h 1543050"/>
                <a:gd name="connsiteX14" fmla="*/ 1588294 w 1788319"/>
                <a:gd name="connsiteY14" fmla="*/ 273844 h 1543050"/>
                <a:gd name="connsiteX15" fmla="*/ 1459706 w 1788319"/>
                <a:gd name="connsiteY15" fmla="*/ 416719 h 1543050"/>
                <a:gd name="connsiteX16" fmla="*/ 1347788 w 1788319"/>
                <a:gd name="connsiteY16" fmla="*/ 542925 h 1543050"/>
                <a:gd name="connsiteX17" fmla="*/ 1069181 w 1788319"/>
                <a:gd name="connsiteY17" fmla="*/ 797719 h 1543050"/>
                <a:gd name="connsiteX18" fmla="*/ 864394 w 1788319"/>
                <a:gd name="connsiteY18" fmla="*/ 1000125 h 1543050"/>
                <a:gd name="connsiteX19" fmla="*/ 721519 w 1788319"/>
                <a:gd name="connsiteY19" fmla="*/ 1138238 h 1543050"/>
                <a:gd name="connsiteX20" fmla="*/ 664369 w 1788319"/>
                <a:gd name="connsiteY20" fmla="*/ 1193006 h 1543050"/>
                <a:gd name="connsiteX21" fmla="*/ 564356 w 1788319"/>
                <a:gd name="connsiteY21" fmla="*/ 1285875 h 1543050"/>
                <a:gd name="connsiteX22" fmla="*/ 495300 w 1788319"/>
                <a:gd name="connsiteY22" fmla="*/ 1354931 h 1543050"/>
                <a:gd name="connsiteX23" fmla="*/ 447675 w 1788319"/>
                <a:gd name="connsiteY23" fmla="*/ 1395413 h 1543050"/>
                <a:gd name="connsiteX24" fmla="*/ 426244 w 1788319"/>
                <a:gd name="connsiteY24" fmla="*/ 1428750 h 1543050"/>
                <a:gd name="connsiteX25" fmla="*/ 390525 w 1788319"/>
                <a:gd name="connsiteY25" fmla="*/ 1490663 h 1543050"/>
                <a:gd name="connsiteX26" fmla="*/ 373856 w 1788319"/>
                <a:gd name="connsiteY26" fmla="*/ 1521619 h 1543050"/>
                <a:gd name="connsiteX27" fmla="*/ 359569 w 1788319"/>
                <a:gd name="connsiteY27" fmla="*/ 1533525 h 1543050"/>
                <a:gd name="connsiteX28" fmla="*/ 338138 w 1788319"/>
                <a:gd name="connsiteY28" fmla="*/ 1540669 h 1543050"/>
                <a:gd name="connsiteX29" fmla="*/ 309563 w 1788319"/>
                <a:gd name="connsiteY29" fmla="*/ 1543050 h 1543050"/>
                <a:gd name="connsiteX30" fmla="*/ 264319 w 1788319"/>
                <a:gd name="connsiteY30" fmla="*/ 1528763 h 1543050"/>
                <a:gd name="connsiteX31" fmla="*/ 226219 w 1788319"/>
                <a:gd name="connsiteY31" fmla="*/ 1502569 h 1543050"/>
                <a:gd name="connsiteX32" fmla="*/ 176213 w 1788319"/>
                <a:gd name="connsiteY32" fmla="*/ 1459706 h 1543050"/>
                <a:gd name="connsiteX33" fmla="*/ 133350 w 1788319"/>
                <a:gd name="connsiteY33" fmla="*/ 1421606 h 1543050"/>
                <a:gd name="connsiteX34" fmla="*/ 90488 w 1788319"/>
                <a:gd name="connsiteY34" fmla="*/ 1373981 h 1543050"/>
                <a:gd name="connsiteX35" fmla="*/ 57150 w 1788319"/>
                <a:gd name="connsiteY35" fmla="*/ 1326356 h 1543050"/>
                <a:gd name="connsiteX36" fmla="*/ 30956 w 1788319"/>
                <a:gd name="connsiteY36" fmla="*/ 1283494 h 1543050"/>
                <a:gd name="connsiteX37" fmla="*/ 21431 w 1788319"/>
                <a:gd name="connsiteY37" fmla="*/ 1254919 h 1543050"/>
                <a:gd name="connsiteX38" fmla="*/ 7144 w 1788319"/>
                <a:gd name="connsiteY38" fmla="*/ 1214438 h 1543050"/>
                <a:gd name="connsiteX39" fmla="*/ 0 w 1788319"/>
                <a:gd name="connsiteY39" fmla="*/ 1164431 h 1543050"/>
                <a:gd name="connsiteX40" fmla="*/ 0 w 1788319"/>
                <a:gd name="connsiteY40" fmla="*/ 1128713 h 1543050"/>
                <a:gd name="connsiteX41" fmla="*/ 9525 w 1788319"/>
                <a:gd name="connsiteY41" fmla="*/ 1062038 h 1543050"/>
                <a:gd name="connsiteX42" fmla="*/ 21431 w 1788319"/>
                <a:gd name="connsiteY42" fmla="*/ 1031081 h 1543050"/>
                <a:gd name="connsiteX43" fmla="*/ 28575 w 1788319"/>
                <a:gd name="connsiteY43" fmla="*/ 1021556 h 1543050"/>
                <a:gd name="connsiteX44" fmla="*/ 40481 w 1788319"/>
                <a:gd name="connsiteY44" fmla="*/ 1019175 h 1543050"/>
                <a:gd name="connsiteX45" fmla="*/ 52388 w 1788319"/>
                <a:gd name="connsiteY45" fmla="*/ 1019175 h 1543050"/>
                <a:gd name="connsiteX46" fmla="*/ 69056 w 1788319"/>
                <a:gd name="connsiteY46" fmla="*/ 1038225 h 1543050"/>
                <a:gd name="connsiteX47" fmla="*/ 90488 w 1788319"/>
                <a:gd name="connsiteY47" fmla="*/ 1078706 h 1543050"/>
                <a:gd name="connsiteX48" fmla="*/ 104775 w 1788319"/>
                <a:gd name="connsiteY48" fmla="*/ 1121569 h 1543050"/>
                <a:gd name="connsiteX49" fmla="*/ 123825 w 1788319"/>
                <a:gd name="connsiteY49" fmla="*/ 1162050 h 1543050"/>
                <a:gd name="connsiteX50" fmla="*/ 140494 w 1788319"/>
                <a:gd name="connsiteY50" fmla="*/ 1183481 h 1543050"/>
                <a:gd name="connsiteX51" fmla="*/ 157163 w 1788319"/>
                <a:gd name="connsiteY51" fmla="*/ 1195388 h 1543050"/>
                <a:gd name="connsiteX52" fmla="*/ 169069 w 1788319"/>
                <a:gd name="connsiteY52" fmla="*/ 1202531 h 1543050"/>
                <a:gd name="connsiteX53" fmla="*/ 180975 w 1788319"/>
                <a:gd name="connsiteY53" fmla="*/ 1204913 h 1543050"/>
                <a:gd name="connsiteX54" fmla="*/ 202406 w 1788319"/>
                <a:gd name="connsiteY54" fmla="*/ 1202531 h 1543050"/>
                <a:gd name="connsiteX55" fmla="*/ 226219 w 1788319"/>
                <a:gd name="connsiteY55" fmla="*/ 1195388 h 1543050"/>
                <a:gd name="connsiteX56" fmla="*/ 271463 w 1788319"/>
                <a:gd name="connsiteY56" fmla="*/ 1162050 h 1543050"/>
                <a:gd name="connsiteX57" fmla="*/ 438150 w 1788319"/>
                <a:gd name="connsiteY57" fmla="*/ 1042988 h 1543050"/>
                <a:gd name="connsiteX58" fmla="*/ 750094 w 1788319"/>
                <a:gd name="connsiteY58" fmla="*/ 814388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88319" h="1543050">
                  <a:moveTo>
                    <a:pt x="750094" y="814388"/>
                  </a:moveTo>
                  <a:lnTo>
                    <a:pt x="971550" y="650081"/>
                  </a:lnTo>
                  <a:lnTo>
                    <a:pt x="1171575" y="504825"/>
                  </a:lnTo>
                  <a:lnTo>
                    <a:pt x="1435894" y="283369"/>
                  </a:lnTo>
                  <a:lnTo>
                    <a:pt x="1571625" y="164306"/>
                  </a:lnTo>
                  <a:lnTo>
                    <a:pt x="1690688" y="59531"/>
                  </a:lnTo>
                  <a:lnTo>
                    <a:pt x="1738313" y="21431"/>
                  </a:lnTo>
                  <a:lnTo>
                    <a:pt x="1764506" y="2381"/>
                  </a:lnTo>
                  <a:lnTo>
                    <a:pt x="1778794" y="0"/>
                  </a:lnTo>
                  <a:lnTo>
                    <a:pt x="1788319" y="2381"/>
                  </a:lnTo>
                  <a:lnTo>
                    <a:pt x="1788319" y="16669"/>
                  </a:lnTo>
                  <a:lnTo>
                    <a:pt x="1778794" y="45244"/>
                  </a:lnTo>
                  <a:lnTo>
                    <a:pt x="1764506" y="80963"/>
                  </a:lnTo>
                  <a:lnTo>
                    <a:pt x="1697831" y="154781"/>
                  </a:lnTo>
                  <a:lnTo>
                    <a:pt x="1588294" y="273844"/>
                  </a:lnTo>
                  <a:lnTo>
                    <a:pt x="1459706" y="416719"/>
                  </a:lnTo>
                  <a:lnTo>
                    <a:pt x="1347788" y="542925"/>
                  </a:lnTo>
                  <a:lnTo>
                    <a:pt x="1069181" y="797719"/>
                  </a:lnTo>
                  <a:lnTo>
                    <a:pt x="864394" y="1000125"/>
                  </a:lnTo>
                  <a:lnTo>
                    <a:pt x="721519" y="1138238"/>
                  </a:lnTo>
                  <a:lnTo>
                    <a:pt x="664369" y="1193006"/>
                  </a:lnTo>
                  <a:lnTo>
                    <a:pt x="564356" y="1285875"/>
                  </a:lnTo>
                  <a:lnTo>
                    <a:pt x="495300" y="1354931"/>
                  </a:lnTo>
                  <a:lnTo>
                    <a:pt x="447675" y="1395413"/>
                  </a:lnTo>
                  <a:lnTo>
                    <a:pt x="426244" y="1428750"/>
                  </a:lnTo>
                  <a:lnTo>
                    <a:pt x="390525" y="1490663"/>
                  </a:lnTo>
                  <a:lnTo>
                    <a:pt x="373856" y="1521619"/>
                  </a:lnTo>
                  <a:lnTo>
                    <a:pt x="359569" y="1533525"/>
                  </a:lnTo>
                  <a:lnTo>
                    <a:pt x="338138" y="1540669"/>
                  </a:lnTo>
                  <a:lnTo>
                    <a:pt x="309563" y="1543050"/>
                  </a:lnTo>
                  <a:lnTo>
                    <a:pt x="264319" y="1528763"/>
                  </a:lnTo>
                  <a:lnTo>
                    <a:pt x="226219" y="1502569"/>
                  </a:lnTo>
                  <a:lnTo>
                    <a:pt x="176213" y="1459706"/>
                  </a:lnTo>
                  <a:lnTo>
                    <a:pt x="133350" y="1421606"/>
                  </a:lnTo>
                  <a:lnTo>
                    <a:pt x="90488" y="1373981"/>
                  </a:lnTo>
                  <a:lnTo>
                    <a:pt x="57150" y="1326356"/>
                  </a:lnTo>
                  <a:lnTo>
                    <a:pt x="30956" y="1283494"/>
                  </a:lnTo>
                  <a:lnTo>
                    <a:pt x="21431" y="1254919"/>
                  </a:lnTo>
                  <a:lnTo>
                    <a:pt x="7144" y="1214438"/>
                  </a:lnTo>
                  <a:lnTo>
                    <a:pt x="0" y="1164431"/>
                  </a:lnTo>
                  <a:lnTo>
                    <a:pt x="0" y="1128713"/>
                  </a:lnTo>
                  <a:lnTo>
                    <a:pt x="9525" y="1062038"/>
                  </a:lnTo>
                  <a:lnTo>
                    <a:pt x="21431" y="1031081"/>
                  </a:lnTo>
                  <a:lnTo>
                    <a:pt x="28575" y="1021556"/>
                  </a:lnTo>
                  <a:lnTo>
                    <a:pt x="40481" y="1019175"/>
                  </a:lnTo>
                  <a:lnTo>
                    <a:pt x="52388" y="1019175"/>
                  </a:lnTo>
                  <a:lnTo>
                    <a:pt x="69056" y="1038225"/>
                  </a:lnTo>
                  <a:lnTo>
                    <a:pt x="90488" y="1078706"/>
                  </a:lnTo>
                  <a:lnTo>
                    <a:pt x="104775" y="1121569"/>
                  </a:lnTo>
                  <a:lnTo>
                    <a:pt x="123825" y="1162050"/>
                  </a:lnTo>
                  <a:lnTo>
                    <a:pt x="140494" y="1183481"/>
                  </a:lnTo>
                  <a:lnTo>
                    <a:pt x="157163" y="1195388"/>
                  </a:lnTo>
                  <a:lnTo>
                    <a:pt x="169069" y="1202531"/>
                  </a:lnTo>
                  <a:lnTo>
                    <a:pt x="180975" y="1204913"/>
                  </a:lnTo>
                  <a:lnTo>
                    <a:pt x="202406" y="1202531"/>
                  </a:lnTo>
                  <a:lnTo>
                    <a:pt x="226219" y="1195388"/>
                  </a:lnTo>
                  <a:lnTo>
                    <a:pt x="271463" y="1162050"/>
                  </a:lnTo>
                  <a:lnTo>
                    <a:pt x="438150" y="1042988"/>
                  </a:lnTo>
                  <a:lnTo>
                    <a:pt x="750094" y="814388"/>
                  </a:lnTo>
                  <a:close/>
                </a:path>
              </a:pathLst>
            </a:custGeom>
            <a:solidFill>
              <a:srgbClr val="2247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43">
              <a:extLst>
                <a:ext uri="{FF2B5EF4-FFF2-40B4-BE49-F238E27FC236}">
                  <a16:creationId xmlns:a16="http://schemas.microsoft.com/office/drawing/2014/main" id="{99F1AEF9-EDB1-4FB5-8490-CF77145F8EBF}"/>
                </a:ext>
              </a:extLst>
            </p:cNvPr>
            <p:cNvSpPr/>
            <p:nvPr/>
          </p:nvSpPr>
          <p:spPr>
            <a:xfrm>
              <a:off x="5772150" y="1792288"/>
              <a:ext cx="493713" cy="1590675"/>
            </a:xfrm>
            <a:custGeom>
              <a:avLst/>
              <a:gdLst>
                <a:gd name="connsiteX0" fmla="*/ 150019 w 492919"/>
                <a:gd name="connsiteY0" fmla="*/ 571500 h 1590675"/>
                <a:gd name="connsiteX1" fmla="*/ 152400 w 492919"/>
                <a:gd name="connsiteY1" fmla="*/ 754857 h 1590675"/>
                <a:gd name="connsiteX2" fmla="*/ 150019 w 492919"/>
                <a:gd name="connsiteY2" fmla="*/ 954882 h 1590675"/>
                <a:gd name="connsiteX3" fmla="*/ 140494 w 492919"/>
                <a:gd name="connsiteY3" fmla="*/ 1262063 h 1590675"/>
                <a:gd name="connsiteX4" fmla="*/ 128588 w 492919"/>
                <a:gd name="connsiteY4" fmla="*/ 1590675 h 1590675"/>
                <a:gd name="connsiteX5" fmla="*/ 352425 w 492919"/>
                <a:gd name="connsiteY5" fmla="*/ 1571625 h 1590675"/>
                <a:gd name="connsiteX6" fmla="*/ 361950 w 492919"/>
                <a:gd name="connsiteY6" fmla="*/ 1243013 h 1590675"/>
                <a:gd name="connsiteX7" fmla="*/ 371475 w 492919"/>
                <a:gd name="connsiteY7" fmla="*/ 1009650 h 1590675"/>
                <a:gd name="connsiteX8" fmla="*/ 373856 w 492919"/>
                <a:gd name="connsiteY8" fmla="*/ 869157 h 1590675"/>
                <a:gd name="connsiteX9" fmla="*/ 373856 w 492919"/>
                <a:gd name="connsiteY9" fmla="*/ 702469 h 1590675"/>
                <a:gd name="connsiteX10" fmla="*/ 381000 w 492919"/>
                <a:gd name="connsiteY10" fmla="*/ 628650 h 1590675"/>
                <a:gd name="connsiteX11" fmla="*/ 397669 w 492919"/>
                <a:gd name="connsiteY11" fmla="*/ 526257 h 1590675"/>
                <a:gd name="connsiteX12" fmla="*/ 419100 w 492919"/>
                <a:gd name="connsiteY12" fmla="*/ 428625 h 1590675"/>
                <a:gd name="connsiteX13" fmla="*/ 440531 w 492919"/>
                <a:gd name="connsiteY13" fmla="*/ 345282 h 1590675"/>
                <a:gd name="connsiteX14" fmla="*/ 461963 w 492919"/>
                <a:gd name="connsiteY14" fmla="*/ 276225 h 1590675"/>
                <a:gd name="connsiteX15" fmla="*/ 471488 w 492919"/>
                <a:gd name="connsiteY15" fmla="*/ 257175 h 1590675"/>
                <a:gd name="connsiteX16" fmla="*/ 483394 w 492919"/>
                <a:gd name="connsiteY16" fmla="*/ 245269 h 1590675"/>
                <a:gd name="connsiteX17" fmla="*/ 490538 w 492919"/>
                <a:gd name="connsiteY17" fmla="*/ 230982 h 1590675"/>
                <a:gd name="connsiteX18" fmla="*/ 492919 w 492919"/>
                <a:gd name="connsiteY18" fmla="*/ 211932 h 1590675"/>
                <a:gd name="connsiteX19" fmla="*/ 483394 w 492919"/>
                <a:gd name="connsiteY19" fmla="*/ 190500 h 1590675"/>
                <a:gd name="connsiteX20" fmla="*/ 471488 w 492919"/>
                <a:gd name="connsiteY20" fmla="*/ 173832 h 1590675"/>
                <a:gd name="connsiteX21" fmla="*/ 426244 w 492919"/>
                <a:gd name="connsiteY21" fmla="*/ 147638 h 1590675"/>
                <a:gd name="connsiteX22" fmla="*/ 338138 w 492919"/>
                <a:gd name="connsiteY22" fmla="*/ 104775 h 1590675"/>
                <a:gd name="connsiteX23" fmla="*/ 216694 w 492919"/>
                <a:gd name="connsiteY23" fmla="*/ 57150 h 1590675"/>
                <a:gd name="connsiteX24" fmla="*/ 123825 w 492919"/>
                <a:gd name="connsiteY24" fmla="*/ 21432 h 1590675"/>
                <a:gd name="connsiteX25" fmla="*/ 52388 w 492919"/>
                <a:gd name="connsiteY25" fmla="*/ 0 h 1590675"/>
                <a:gd name="connsiteX26" fmla="*/ 21431 w 492919"/>
                <a:gd name="connsiteY26" fmla="*/ 0 h 1590675"/>
                <a:gd name="connsiteX27" fmla="*/ 4763 w 492919"/>
                <a:gd name="connsiteY27" fmla="*/ 2382 h 1590675"/>
                <a:gd name="connsiteX28" fmla="*/ 0 w 492919"/>
                <a:gd name="connsiteY28" fmla="*/ 11907 h 1590675"/>
                <a:gd name="connsiteX29" fmla="*/ 9525 w 492919"/>
                <a:gd name="connsiteY29" fmla="*/ 38100 h 1590675"/>
                <a:gd name="connsiteX30" fmla="*/ 30956 w 492919"/>
                <a:gd name="connsiteY30" fmla="*/ 59532 h 1590675"/>
                <a:gd name="connsiteX31" fmla="*/ 57150 w 492919"/>
                <a:gd name="connsiteY31" fmla="*/ 85725 h 1590675"/>
                <a:gd name="connsiteX32" fmla="*/ 83344 w 492919"/>
                <a:gd name="connsiteY32" fmla="*/ 119063 h 1590675"/>
                <a:gd name="connsiteX33" fmla="*/ 109538 w 492919"/>
                <a:gd name="connsiteY33" fmla="*/ 161925 h 1590675"/>
                <a:gd name="connsiteX34" fmla="*/ 128588 w 492919"/>
                <a:gd name="connsiteY34" fmla="*/ 207169 h 1590675"/>
                <a:gd name="connsiteX35" fmla="*/ 145256 w 492919"/>
                <a:gd name="connsiteY35" fmla="*/ 261938 h 1590675"/>
                <a:gd name="connsiteX36" fmla="*/ 152400 w 492919"/>
                <a:gd name="connsiteY36" fmla="*/ 297657 h 1590675"/>
                <a:gd name="connsiteX37" fmla="*/ 150019 w 492919"/>
                <a:gd name="connsiteY37" fmla="*/ 571500 h 159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92919" h="1590675">
                  <a:moveTo>
                    <a:pt x="150019" y="571500"/>
                  </a:moveTo>
                  <a:cubicBezTo>
                    <a:pt x="150019" y="647700"/>
                    <a:pt x="151606" y="693738"/>
                    <a:pt x="152400" y="754857"/>
                  </a:cubicBezTo>
                  <a:cubicBezTo>
                    <a:pt x="151606" y="821532"/>
                    <a:pt x="150813" y="888207"/>
                    <a:pt x="150019" y="954882"/>
                  </a:cubicBezTo>
                  <a:lnTo>
                    <a:pt x="140494" y="1262063"/>
                  </a:lnTo>
                  <a:lnTo>
                    <a:pt x="128588" y="1590675"/>
                  </a:lnTo>
                  <a:lnTo>
                    <a:pt x="352425" y="1571625"/>
                  </a:lnTo>
                  <a:lnTo>
                    <a:pt x="361950" y="1243013"/>
                  </a:lnTo>
                  <a:lnTo>
                    <a:pt x="371475" y="1009650"/>
                  </a:lnTo>
                  <a:cubicBezTo>
                    <a:pt x="372269" y="962819"/>
                    <a:pt x="373062" y="915988"/>
                    <a:pt x="373856" y="869157"/>
                  </a:cubicBezTo>
                  <a:lnTo>
                    <a:pt x="373856" y="702469"/>
                  </a:lnTo>
                  <a:lnTo>
                    <a:pt x="381000" y="628650"/>
                  </a:lnTo>
                  <a:lnTo>
                    <a:pt x="397669" y="526257"/>
                  </a:lnTo>
                  <a:lnTo>
                    <a:pt x="419100" y="428625"/>
                  </a:lnTo>
                  <a:lnTo>
                    <a:pt x="440531" y="345282"/>
                  </a:lnTo>
                  <a:lnTo>
                    <a:pt x="461963" y="276225"/>
                  </a:lnTo>
                  <a:lnTo>
                    <a:pt x="471488" y="257175"/>
                  </a:lnTo>
                  <a:lnTo>
                    <a:pt x="483394" y="245269"/>
                  </a:lnTo>
                  <a:lnTo>
                    <a:pt x="490538" y="230982"/>
                  </a:lnTo>
                  <a:lnTo>
                    <a:pt x="492919" y="211932"/>
                  </a:lnTo>
                  <a:lnTo>
                    <a:pt x="483394" y="190500"/>
                  </a:lnTo>
                  <a:lnTo>
                    <a:pt x="471488" y="173832"/>
                  </a:lnTo>
                  <a:lnTo>
                    <a:pt x="426244" y="147638"/>
                  </a:lnTo>
                  <a:lnTo>
                    <a:pt x="338138" y="104775"/>
                  </a:lnTo>
                  <a:lnTo>
                    <a:pt x="216694" y="57150"/>
                  </a:lnTo>
                  <a:lnTo>
                    <a:pt x="123825" y="21432"/>
                  </a:lnTo>
                  <a:lnTo>
                    <a:pt x="52388" y="0"/>
                  </a:lnTo>
                  <a:lnTo>
                    <a:pt x="21431" y="0"/>
                  </a:lnTo>
                  <a:lnTo>
                    <a:pt x="4763" y="2382"/>
                  </a:lnTo>
                  <a:lnTo>
                    <a:pt x="0" y="11907"/>
                  </a:lnTo>
                  <a:lnTo>
                    <a:pt x="9525" y="38100"/>
                  </a:lnTo>
                  <a:lnTo>
                    <a:pt x="30956" y="59532"/>
                  </a:lnTo>
                  <a:lnTo>
                    <a:pt x="57150" y="85725"/>
                  </a:lnTo>
                  <a:lnTo>
                    <a:pt x="83344" y="119063"/>
                  </a:lnTo>
                  <a:lnTo>
                    <a:pt x="109538" y="161925"/>
                  </a:lnTo>
                  <a:lnTo>
                    <a:pt x="128588" y="207169"/>
                  </a:lnTo>
                  <a:lnTo>
                    <a:pt x="145256" y="261938"/>
                  </a:lnTo>
                  <a:lnTo>
                    <a:pt x="152400" y="297657"/>
                  </a:lnTo>
                  <a:cubicBezTo>
                    <a:pt x="151606" y="380207"/>
                    <a:pt x="150019" y="495300"/>
                    <a:pt x="150019" y="57150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44">
              <a:extLst>
                <a:ext uri="{FF2B5EF4-FFF2-40B4-BE49-F238E27FC236}">
                  <a16:creationId xmlns:a16="http://schemas.microsoft.com/office/drawing/2014/main" id="{36ECC55C-7F21-4E81-AD30-5DF7394EB261}"/>
                </a:ext>
              </a:extLst>
            </p:cNvPr>
            <p:cNvSpPr/>
            <p:nvPr/>
          </p:nvSpPr>
          <p:spPr>
            <a:xfrm>
              <a:off x="4646613" y="3114675"/>
              <a:ext cx="2857500" cy="630238"/>
            </a:xfrm>
            <a:custGeom>
              <a:avLst/>
              <a:gdLst>
                <a:gd name="connsiteX0" fmla="*/ 926306 w 2857500"/>
                <a:gd name="connsiteY0" fmla="*/ 276225 h 631031"/>
                <a:gd name="connsiteX1" fmla="*/ 1264444 w 2857500"/>
                <a:gd name="connsiteY1" fmla="*/ 219075 h 631031"/>
                <a:gd name="connsiteX2" fmla="*/ 1545431 w 2857500"/>
                <a:gd name="connsiteY2" fmla="*/ 192881 h 631031"/>
                <a:gd name="connsiteX3" fmla="*/ 1671637 w 2857500"/>
                <a:gd name="connsiteY3" fmla="*/ 178594 h 631031"/>
                <a:gd name="connsiteX4" fmla="*/ 1814512 w 2857500"/>
                <a:gd name="connsiteY4" fmla="*/ 161925 h 631031"/>
                <a:gd name="connsiteX5" fmla="*/ 1990725 w 2857500"/>
                <a:gd name="connsiteY5" fmla="*/ 140494 h 631031"/>
                <a:gd name="connsiteX6" fmla="*/ 2155031 w 2857500"/>
                <a:gd name="connsiteY6" fmla="*/ 119063 h 631031"/>
                <a:gd name="connsiteX7" fmla="*/ 2209800 w 2857500"/>
                <a:gd name="connsiteY7" fmla="*/ 111919 h 631031"/>
                <a:gd name="connsiteX8" fmla="*/ 2257425 w 2857500"/>
                <a:gd name="connsiteY8" fmla="*/ 97631 h 631031"/>
                <a:gd name="connsiteX9" fmla="*/ 2314575 w 2857500"/>
                <a:gd name="connsiteY9" fmla="*/ 76200 h 631031"/>
                <a:gd name="connsiteX10" fmla="*/ 2381250 w 2857500"/>
                <a:gd name="connsiteY10" fmla="*/ 45244 h 631031"/>
                <a:gd name="connsiteX11" fmla="*/ 2438400 w 2857500"/>
                <a:gd name="connsiteY11" fmla="*/ 14288 h 631031"/>
                <a:gd name="connsiteX12" fmla="*/ 2462212 w 2857500"/>
                <a:gd name="connsiteY12" fmla="*/ 0 h 631031"/>
                <a:gd name="connsiteX13" fmla="*/ 2495550 w 2857500"/>
                <a:gd name="connsiteY13" fmla="*/ 4763 h 631031"/>
                <a:gd name="connsiteX14" fmla="*/ 2600325 w 2857500"/>
                <a:gd name="connsiteY14" fmla="*/ 30956 h 631031"/>
                <a:gd name="connsiteX15" fmla="*/ 2717006 w 2857500"/>
                <a:gd name="connsiteY15" fmla="*/ 64294 h 631031"/>
                <a:gd name="connsiteX16" fmla="*/ 2771775 w 2857500"/>
                <a:gd name="connsiteY16" fmla="*/ 85725 h 631031"/>
                <a:gd name="connsiteX17" fmla="*/ 2795587 w 2857500"/>
                <a:gd name="connsiteY17" fmla="*/ 100013 h 631031"/>
                <a:gd name="connsiteX18" fmla="*/ 2824162 w 2857500"/>
                <a:gd name="connsiteY18" fmla="*/ 123825 h 631031"/>
                <a:gd name="connsiteX19" fmla="*/ 2845594 w 2857500"/>
                <a:gd name="connsiteY19" fmla="*/ 147638 h 631031"/>
                <a:gd name="connsiteX20" fmla="*/ 2855119 w 2857500"/>
                <a:gd name="connsiteY20" fmla="*/ 166688 h 631031"/>
                <a:gd name="connsiteX21" fmla="*/ 2857500 w 2857500"/>
                <a:gd name="connsiteY21" fmla="*/ 188119 h 631031"/>
                <a:gd name="connsiteX22" fmla="*/ 2845594 w 2857500"/>
                <a:gd name="connsiteY22" fmla="*/ 214313 h 631031"/>
                <a:gd name="connsiteX23" fmla="*/ 2821781 w 2857500"/>
                <a:gd name="connsiteY23" fmla="*/ 238125 h 631031"/>
                <a:gd name="connsiteX24" fmla="*/ 2774156 w 2857500"/>
                <a:gd name="connsiteY24" fmla="*/ 261938 h 631031"/>
                <a:gd name="connsiteX25" fmla="*/ 2747962 w 2857500"/>
                <a:gd name="connsiteY25" fmla="*/ 269081 h 631031"/>
                <a:gd name="connsiteX26" fmla="*/ 2607469 w 2857500"/>
                <a:gd name="connsiteY26" fmla="*/ 271463 h 631031"/>
                <a:gd name="connsiteX27" fmla="*/ 2383631 w 2857500"/>
                <a:gd name="connsiteY27" fmla="*/ 285750 h 631031"/>
                <a:gd name="connsiteX28" fmla="*/ 2309812 w 2857500"/>
                <a:gd name="connsiteY28" fmla="*/ 290513 h 631031"/>
                <a:gd name="connsiteX29" fmla="*/ 2028825 w 2857500"/>
                <a:gd name="connsiteY29" fmla="*/ 304800 h 631031"/>
                <a:gd name="connsiteX30" fmla="*/ 1769269 w 2857500"/>
                <a:gd name="connsiteY30" fmla="*/ 326231 h 631031"/>
                <a:gd name="connsiteX31" fmla="*/ 1504950 w 2857500"/>
                <a:gd name="connsiteY31" fmla="*/ 361950 h 631031"/>
                <a:gd name="connsiteX32" fmla="*/ 1350169 w 2857500"/>
                <a:gd name="connsiteY32" fmla="*/ 385763 h 631031"/>
                <a:gd name="connsiteX33" fmla="*/ 1195387 w 2857500"/>
                <a:gd name="connsiteY33" fmla="*/ 414338 h 631031"/>
                <a:gd name="connsiteX34" fmla="*/ 1040606 w 2857500"/>
                <a:gd name="connsiteY34" fmla="*/ 442913 h 631031"/>
                <a:gd name="connsiteX35" fmla="*/ 900112 w 2857500"/>
                <a:gd name="connsiteY35" fmla="*/ 471488 h 631031"/>
                <a:gd name="connsiteX36" fmla="*/ 726281 w 2857500"/>
                <a:gd name="connsiteY36" fmla="*/ 511969 h 631031"/>
                <a:gd name="connsiteX37" fmla="*/ 578644 w 2857500"/>
                <a:gd name="connsiteY37" fmla="*/ 552450 h 631031"/>
                <a:gd name="connsiteX38" fmla="*/ 554831 w 2857500"/>
                <a:gd name="connsiteY38" fmla="*/ 564356 h 631031"/>
                <a:gd name="connsiteX39" fmla="*/ 509587 w 2857500"/>
                <a:gd name="connsiteY39" fmla="*/ 590550 h 631031"/>
                <a:gd name="connsiteX40" fmla="*/ 457200 w 2857500"/>
                <a:gd name="connsiteY40" fmla="*/ 614363 h 631031"/>
                <a:gd name="connsiteX41" fmla="*/ 419100 w 2857500"/>
                <a:gd name="connsiteY41" fmla="*/ 626269 h 631031"/>
                <a:gd name="connsiteX42" fmla="*/ 383381 w 2857500"/>
                <a:gd name="connsiteY42" fmla="*/ 631031 h 631031"/>
                <a:gd name="connsiteX43" fmla="*/ 342900 w 2857500"/>
                <a:gd name="connsiteY43" fmla="*/ 628650 h 631031"/>
                <a:gd name="connsiteX44" fmla="*/ 300037 w 2857500"/>
                <a:gd name="connsiteY44" fmla="*/ 619125 h 631031"/>
                <a:gd name="connsiteX45" fmla="*/ 259556 w 2857500"/>
                <a:gd name="connsiteY45" fmla="*/ 602456 h 631031"/>
                <a:gd name="connsiteX46" fmla="*/ 223837 w 2857500"/>
                <a:gd name="connsiteY46" fmla="*/ 581025 h 631031"/>
                <a:gd name="connsiteX47" fmla="*/ 188119 w 2857500"/>
                <a:gd name="connsiteY47" fmla="*/ 554831 h 631031"/>
                <a:gd name="connsiteX48" fmla="*/ 169069 w 2857500"/>
                <a:gd name="connsiteY48" fmla="*/ 535781 h 631031"/>
                <a:gd name="connsiteX49" fmla="*/ 142875 w 2857500"/>
                <a:gd name="connsiteY49" fmla="*/ 504825 h 631031"/>
                <a:gd name="connsiteX50" fmla="*/ 126206 w 2857500"/>
                <a:gd name="connsiteY50" fmla="*/ 485775 h 631031"/>
                <a:gd name="connsiteX51" fmla="*/ 102394 w 2857500"/>
                <a:gd name="connsiteY51" fmla="*/ 447675 h 631031"/>
                <a:gd name="connsiteX52" fmla="*/ 73819 w 2857500"/>
                <a:gd name="connsiteY52" fmla="*/ 402431 h 631031"/>
                <a:gd name="connsiteX53" fmla="*/ 47625 w 2857500"/>
                <a:gd name="connsiteY53" fmla="*/ 350044 h 631031"/>
                <a:gd name="connsiteX54" fmla="*/ 21431 w 2857500"/>
                <a:gd name="connsiteY54" fmla="*/ 292894 h 631031"/>
                <a:gd name="connsiteX55" fmla="*/ 2381 w 2857500"/>
                <a:gd name="connsiteY55" fmla="*/ 238125 h 631031"/>
                <a:gd name="connsiteX56" fmla="*/ 0 w 2857500"/>
                <a:gd name="connsiteY56" fmla="*/ 190500 h 631031"/>
                <a:gd name="connsiteX57" fmla="*/ 2381 w 2857500"/>
                <a:gd name="connsiteY57" fmla="*/ 173831 h 631031"/>
                <a:gd name="connsiteX58" fmla="*/ 7144 w 2857500"/>
                <a:gd name="connsiteY58" fmla="*/ 164306 h 631031"/>
                <a:gd name="connsiteX59" fmla="*/ 14287 w 2857500"/>
                <a:gd name="connsiteY59" fmla="*/ 164306 h 631031"/>
                <a:gd name="connsiteX60" fmla="*/ 28575 w 2857500"/>
                <a:gd name="connsiteY60" fmla="*/ 171450 h 631031"/>
                <a:gd name="connsiteX61" fmla="*/ 45244 w 2857500"/>
                <a:gd name="connsiteY61" fmla="*/ 190500 h 631031"/>
                <a:gd name="connsiteX62" fmla="*/ 61912 w 2857500"/>
                <a:gd name="connsiteY62" fmla="*/ 221456 h 631031"/>
                <a:gd name="connsiteX63" fmla="*/ 90487 w 2857500"/>
                <a:gd name="connsiteY63" fmla="*/ 266700 h 631031"/>
                <a:gd name="connsiteX64" fmla="*/ 119062 w 2857500"/>
                <a:gd name="connsiteY64" fmla="*/ 297656 h 631031"/>
                <a:gd name="connsiteX65" fmla="*/ 145256 w 2857500"/>
                <a:gd name="connsiteY65" fmla="*/ 314325 h 631031"/>
                <a:gd name="connsiteX66" fmla="*/ 192881 w 2857500"/>
                <a:gd name="connsiteY66" fmla="*/ 340519 h 631031"/>
                <a:gd name="connsiteX67" fmla="*/ 233362 w 2857500"/>
                <a:gd name="connsiteY67" fmla="*/ 352425 h 631031"/>
                <a:gd name="connsiteX68" fmla="*/ 273844 w 2857500"/>
                <a:gd name="connsiteY68" fmla="*/ 359569 h 631031"/>
                <a:gd name="connsiteX69" fmla="*/ 328612 w 2857500"/>
                <a:gd name="connsiteY69" fmla="*/ 364331 h 631031"/>
                <a:gd name="connsiteX70" fmla="*/ 409575 w 2857500"/>
                <a:gd name="connsiteY70" fmla="*/ 361950 h 631031"/>
                <a:gd name="connsiteX71" fmla="*/ 578644 w 2857500"/>
                <a:gd name="connsiteY71" fmla="*/ 335756 h 631031"/>
                <a:gd name="connsiteX72" fmla="*/ 926306 w 2857500"/>
                <a:gd name="connsiteY72" fmla="*/ 276225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857500" h="631031">
                  <a:moveTo>
                    <a:pt x="926306" y="276225"/>
                  </a:moveTo>
                  <a:lnTo>
                    <a:pt x="1264444" y="219075"/>
                  </a:lnTo>
                  <a:lnTo>
                    <a:pt x="1545431" y="192881"/>
                  </a:lnTo>
                  <a:lnTo>
                    <a:pt x="1671637" y="178594"/>
                  </a:lnTo>
                  <a:lnTo>
                    <a:pt x="1814512" y="161925"/>
                  </a:lnTo>
                  <a:lnTo>
                    <a:pt x="1990725" y="140494"/>
                  </a:lnTo>
                  <a:lnTo>
                    <a:pt x="2155031" y="119063"/>
                  </a:lnTo>
                  <a:lnTo>
                    <a:pt x="2209800" y="111919"/>
                  </a:lnTo>
                  <a:lnTo>
                    <a:pt x="2257425" y="97631"/>
                  </a:lnTo>
                  <a:lnTo>
                    <a:pt x="2314575" y="76200"/>
                  </a:lnTo>
                  <a:lnTo>
                    <a:pt x="2381250" y="45244"/>
                  </a:lnTo>
                  <a:lnTo>
                    <a:pt x="2438400" y="14288"/>
                  </a:lnTo>
                  <a:lnTo>
                    <a:pt x="2462212" y="0"/>
                  </a:lnTo>
                  <a:lnTo>
                    <a:pt x="2495550" y="4763"/>
                  </a:lnTo>
                  <a:lnTo>
                    <a:pt x="2600325" y="30956"/>
                  </a:lnTo>
                  <a:lnTo>
                    <a:pt x="2717006" y="64294"/>
                  </a:lnTo>
                  <a:lnTo>
                    <a:pt x="2771775" y="85725"/>
                  </a:lnTo>
                  <a:lnTo>
                    <a:pt x="2795587" y="100013"/>
                  </a:lnTo>
                  <a:lnTo>
                    <a:pt x="2824162" y="123825"/>
                  </a:lnTo>
                  <a:lnTo>
                    <a:pt x="2845594" y="147638"/>
                  </a:lnTo>
                  <a:lnTo>
                    <a:pt x="2855119" y="166688"/>
                  </a:lnTo>
                  <a:lnTo>
                    <a:pt x="2857500" y="188119"/>
                  </a:lnTo>
                  <a:lnTo>
                    <a:pt x="2845594" y="214313"/>
                  </a:lnTo>
                  <a:lnTo>
                    <a:pt x="2821781" y="238125"/>
                  </a:lnTo>
                  <a:lnTo>
                    <a:pt x="2774156" y="261938"/>
                  </a:lnTo>
                  <a:lnTo>
                    <a:pt x="2747962" y="269081"/>
                  </a:lnTo>
                  <a:lnTo>
                    <a:pt x="2607469" y="271463"/>
                  </a:lnTo>
                  <a:lnTo>
                    <a:pt x="2383631" y="285750"/>
                  </a:lnTo>
                  <a:lnTo>
                    <a:pt x="2309812" y="290513"/>
                  </a:lnTo>
                  <a:lnTo>
                    <a:pt x="2028825" y="304800"/>
                  </a:lnTo>
                  <a:lnTo>
                    <a:pt x="1769269" y="326231"/>
                  </a:lnTo>
                  <a:lnTo>
                    <a:pt x="1504950" y="361950"/>
                  </a:lnTo>
                  <a:lnTo>
                    <a:pt x="1350169" y="385763"/>
                  </a:lnTo>
                  <a:lnTo>
                    <a:pt x="1195387" y="414338"/>
                  </a:lnTo>
                  <a:lnTo>
                    <a:pt x="1040606" y="442913"/>
                  </a:lnTo>
                  <a:lnTo>
                    <a:pt x="900112" y="471488"/>
                  </a:lnTo>
                  <a:lnTo>
                    <a:pt x="726281" y="511969"/>
                  </a:lnTo>
                  <a:lnTo>
                    <a:pt x="578644" y="552450"/>
                  </a:lnTo>
                  <a:lnTo>
                    <a:pt x="554831" y="564356"/>
                  </a:lnTo>
                  <a:lnTo>
                    <a:pt x="509587" y="590550"/>
                  </a:lnTo>
                  <a:lnTo>
                    <a:pt x="457200" y="614363"/>
                  </a:lnTo>
                  <a:lnTo>
                    <a:pt x="419100" y="626269"/>
                  </a:lnTo>
                  <a:lnTo>
                    <a:pt x="383381" y="631031"/>
                  </a:lnTo>
                  <a:lnTo>
                    <a:pt x="342900" y="628650"/>
                  </a:lnTo>
                  <a:lnTo>
                    <a:pt x="300037" y="619125"/>
                  </a:lnTo>
                  <a:lnTo>
                    <a:pt x="259556" y="602456"/>
                  </a:lnTo>
                  <a:lnTo>
                    <a:pt x="223837" y="581025"/>
                  </a:lnTo>
                  <a:lnTo>
                    <a:pt x="188119" y="554831"/>
                  </a:lnTo>
                  <a:lnTo>
                    <a:pt x="169069" y="535781"/>
                  </a:lnTo>
                  <a:lnTo>
                    <a:pt x="142875" y="504825"/>
                  </a:lnTo>
                  <a:lnTo>
                    <a:pt x="126206" y="485775"/>
                  </a:lnTo>
                  <a:lnTo>
                    <a:pt x="102394" y="447675"/>
                  </a:lnTo>
                  <a:lnTo>
                    <a:pt x="73819" y="402431"/>
                  </a:lnTo>
                  <a:lnTo>
                    <a:pt x="47625" y="350044"/>
                  </a:lnTo>
                  <a:lnTo>
                    <a:pt x="21431" y="292894"/>
                  </a:lnTo>
                  <a:lnTo>
                    <a:pt x="2381" y="238125"/>
                  </a:lnTo>
                  <a:lnTo>
                    <a:pt x="0" y="190500"/>
                  </a:lnTo>
                  <a:lnTo>
                    <a:pt x="2381" y="173831"/>
                  </a:lnTo>
                  <a:lnTo>
                    <a:pt x="7144" y="164306"/>
                  </a:lnTo>
                  <a:lnTo>
                    <a:pt x="14287" y="164306"/>
                  </a:lnTo>
                  <a:lnTo>
                    <a:pt x="28575" y="171450"/>
                  </a:lnTo>
                  <a:lnTo>
                    <a:pt x="45244" y="190500"/>
                  </a:lnTo>
                  <a:lnTo>
                    <a:pt x="61912" y="221456"/>
                  </a:lnTo>
                  <a:lnTo>
                    <a:pt x="90487" y="266700"/>
                  </a:lnTo>
                  <a:lnTo>
                    <a:pt x="119062" y="297656"/>
                  </a:lnTo>
                  <a:lnTo>
                    <a:pt x="145256" y="314325"/>
                  </a:lnTo>
                  <a:lnTo>
                    <a:pt x="192881" y="340519"/>
                  </a:lnTo>
                  <a:lnTo>
                    <a:pt x="233362" y="352425"/>
                  </a:lnTo>
                  <a:lnTo>
                    <a:pt x="273844" y="359569"/>
                  </a:lnTo>
                  <a:lnTo>
                    <a:pt x="328612" y="364331"/>
                  </a:lnTo>
                  <a:lnTo>
                    <a:pt x="409575" y="361950"/>
                  </a:lnTo>
                  <a:lnTo>
                    <a:pt x="578644" y="335756"/>
                  </a:lnTo>
                  <a:lnTo>
                    <a:pt x="926306" y="2762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49">
              <a:extLst>
                <a:ext uri="{FF2B5EF4-FFF2-40B4-BE49-F238E27FC236}">
                  <a16:creationId xmlns:a16="http://schemas.microsoft.com/office/drawing/2014/main" id="{4F901D23-BD58-4056-B184-91CE6268987D}"/>
                </a:ext>
              </a:extLst>
            </p:cNvPr>
            <p:cNvSpPr/>
            <p:nvPr/>
          </p:nvSpPr>
          <p:spPr>
            <a:xfrm rot="16200000">
              <a:off x="5045075" y="4535488"/>
              <a:ext cx="2854325" cy="647700"/>
            </a:xfrm>
            <a:custGeom>
              <a:avLst/>
              <a:gdLst>
                <a:gd name="connsiteX0" fmla="*/ 1304925 w 2855118"/>
                <a:gd name="connsiteY0" fmla="*/ 357187 h 647700"/>
                <a:gd name="connsiteX1" fmla="*/ 1716881 w 2855118"/>
                <a:gd name="connsiteY1" fmla="*/ 354806 h 647700"/>
                <a:gd name="connsiteX2" fmla="*/ 2133600 w 2855118"/>
                <a:gd name="connsiteY2" fmla="*/ 354806 h 647700"/>
                <a:gd name="connsiteX3" fmla="*/ 2295525 w 2855118"/>
                <a:gd name="connsiteY3" fmla="*/ 354806 h 647700"/>
                <a:gd name="connsiteX4" fmla="*/ 2347912 w 2855118"/>
                <a:gd name="connsiteY4" fmla="*/ 359569 h 647700"/>
                <a:gd name="connsiteX5" fmla="*/ 2393156 w 2855118"/>
                <a:gd name="connsiteY5" fmla="*/ 359569 h 647700"/>
                <a:gd name="connsiteX6" fmla="*/ 2443162 w 2855118"/>
                <a:gd name="connsiteY6" fmla="*/ 354806 h 647700"/>
                <a:gd name="connsiteX7" fmla="*/ 2502693 w 2855118"/>
                <a:gd name="connsiteY7" fmla="*/ 342900 h 647700"/>
                <a:gd name="connsiteX8" fmla="*/ 2562225 w 2855118"/>
                <a:gd name="connsiteY8" fmla="*/ 323850 h 647700"/>
                <a:gd name="connsiteX9" fmla="*/ 2621756 w 2855118"/>
                <a:gd name="connsiteY9" fmla="*/ 295275 h 647700"/>
                <a:gd name="connsiteX10" fmla="*/ 2662237 w 2855118"/>
                <a:gd name="connsiteY10" fmla="*/ 266700 h 647700"/>
                <a:gd name="connsiteX11" fmla="*/ 2695575 w 2855118"/>
                <a:gd name="connsiteY11" fmla="*/ 233362 h 647700"/>
                <a:gd name="connsiteX12" fmla="*/ 2747962 w 2855118"/>
                <a:gd name="connsiteY12" fmla="*/ 166687 h 647700"/>
                <a:gd name="connsiteX13" fmla="*/ 2795587 w 2855118"/>
                <a:gd name="connsiteY13" fmla="*/ 88106 h 647700"/>
                <a:gd name="connsiteX14" fmla="*/ 2833687 w 2855118"/>
                <a:gd name="connsiteY14" fmla="*/ 0 h 647700"/>
                <a:gd name="connsiteX15" fmla="*/ 2855118 w 2855118"/>
                <a:gd name="connsiteY15" fmla="*/ 152400 h 647700"/>
                <a:gd name="connsiteX16" fmla="*/ 2817018 w 2855118"/>
                <a:gd name="connsiteY16" fmla="*/ 273844 h 647700"/>
                <a:gd name="connsiteX17" fmla="*/ 2790825 w 2855118"/>
                <a:gd name="connsiteY17" fmla="*/ 345281 h 647700"/>
                <a:gd name="connsiteX18" fmla="*/ 2752725 w 2855118"/>
                <a:gd name="connsiteY18" fmla="*/ 433387 h 647700"/>
                <a:gd name="connsiteX19" fmla="*/ 2693193 w 2855118"/>
                <a:gd name="connsiteY19" fmla="*/ 531019 h 647700"/>
                <a:gd name="connsiteX20" fmla="*/ 2636043 w 2855118"/>
                <a:gd name="connsiteY20" fmla="*/ 611981 h 647700"/>
                <a:gd name="connsiteX21" fmla="*/ 2614612 w 2855118"/>
                <a:gd name="connsiteY21" fmla="*/ 633412 h 647700"/>
                <a:gd name="connsiteX22" fmla="*/ 2593181 w 2855118"/>
                <a:gd name="connsiteY22" fmla="*/ 645319 h 647700"/>
                <a:gd name="connsiteX23" fmla="*/ 2578893 w 2855118"/>
                <a:gd name="connsiteY23" fmla="*/ 647700 h 647700"/>
                <a:gd name="connsiteX24" fmla="*/ 2557462 w 2855118"/>
                <a:gd name="connsiteY24" fmla="*/ 645319 h 647700"/>
                <a:gd name="connsiteX25" fmla="*/ 2536031 w 2855118"/>
                <a:gd name="connsiteY25" fmla="*/ 631031 h 647700"/>
                <a:gd name="connsiteX26" fmla="*/ 2500312 w 2855118"/>
                <a:gd name="connsiteY26" fmla="*/ 602456 h 647700"/>
                <a:gd name="connsiteX27" fmla="*/ 2474118 w 2855118"/>
                <a:gd name="connsiteY27" fmla="*/ 588169 h 647700"/>
                <a:gd name="connsiteX28" fmla="*/ 2431256 w 2855118"/>
                <a:gd name="connsiteY28" fmla="*/ 576262 h 647700"/>
                <a:gd name="connsiteX29" fmla="*/ 2381250 w 2855118"/>
                <a:gd name="connsiteY29" fmla="*/ 573881 h 647700"/>
                <a:gd name="connsiteX30" fmla="*/ 2316956 w 2855118"/>
                <a:gd name="connsiteY30" fmla="*/ 578644 h 647700"/>
                <a:gd name="connsiteX31" fmla="*/ 2055018 w 2855118"/>
                <a:gd name="connsiteY31" fmla="*/ 581025 h 647700"/>
                <a:gd name="connsiteX32" fmla="*/ 1597818 w 2855118"/>
                <a:gd name="connsiteY32" fmla="*/ 578644 h 647700"/>
                <a:gd name="connsiteX33" fmla="*/ 1214437 w 2855118"/>
                <a:gd name="connsiteY33" fmla="*/ 576262 h 647700"/>
                <a:gd name="connsiteX34" fmla="*/ 966787 w 2855118"/>
                <a:gd name="connsiteY34" fmla="*/ 578644 h 647700"/>
                <a:gd name="connsiteX35" fmla="*/ 814387 w 2855118"/>
                <a:gd name="connsiteY35" fmla="*/ 588169 h 647700"/>
                <a:gd name="connsiteX36" fmla="*/ 607218 w 2855118"/>
                <a:gd name="connsiteY36" fmla="*/ 602456 h 647700"/>
                <a:gd name="connsiteX37" fmla="*/ 547687 w 2855118"/>
                <a:gd name="connsiteY37" fmla="*/ 602456 h 647700"/>
                <a:gd name="connsiteX38" fmla="*/ 438150 w 2855118"/>
                <a:gd name="connsiteY38" fmla="*/ 602456 h 647700"/>
                <a:gd name="connsiteX39" fmla="*/ 335756 w 2855118"/>
                <a:gd name="connsiteY39" fmla="*/ 590550 h 647700"/>
                <a:gd name="connsiteX40" fmla="*/ 273843 w 2855118"/>
                <a:gd name="connsiteY40" fmla="*/ 583406 h 647700"/>
                <a:gd name="connsiteX41" fmla="*/ 173831 w 2855118"/>
                <a:gd name="connsiteY41" fmla="*/ 561975 h 647700"/>
                <a:gd name="connsiteX42" fmla="*/ 100012 w 2855118"/>
                <a:gd name="connsiteY42" fmla="*/ 535781 h 647700"/>
                <a:gd name="connsiteX43" fmla="*/ 66675 w 2855118"/>
                <a:gd name="connsiteY43" fmla="*/ 521494 h 647700"/>
                <a:gd name="connsiteX44" fmla="*/ 35718 w 2855118"/>
                <a:gd name="connsiteY44" fmla="*/ 500062 h 647700"/>
                <a:gd name="connsiteX45" fmla="*/ 16668 w 2855118"/>
                <a:gd name="connsiteY45" fmla="*/ 481012 h 647700"/>
                <a:gd name="connsiteX46" fmla="*/ 4762 w 2855118"/>
                <a:gd name="connsiteY46" fmla="*/ 454819 h 647700"/>
                <a:gd name="connsiteX47" fmla="*/ 0 w 2855118"/>
                <a:gd name="connsiteY47" fmla="*/ 426244 h 647700"/>
                <a:gd name="connsiteX48" fmla="*/ 4762 w 2855118"/>
                <a:gd name="connsiteY48" fmla="*/ 397669 h 647700"/>
                <a:gd name="connsiteX49" fmla="*/ 9525 w 2855118"/>
                <a:gd name="connsiteY49" fmla="*/ 383381 h 647700"/>
                <a:gd name="connsiteX50" fmla="*/ 26193 w 2855118"/>
                <a:gd name="connsiteY50" fmla="*/ 357187 h 647700"/>
                <a:gd name="connsiteX51" fmla="*/ 52387 w 2855118"/>
                <a:gd name="connsiteY51" fmla="*/ 328612 h 647700"/>
                <a:gd name="connsiteX52" fmla="*/ 507206 w 2855118"/>
                <a:gd name="connsiteY52" fmla="*/ 350044 h 647700"/>
                <a:gd name="connsiteX53" fmla="*/ 550068 w 2855118"/>
                <a:gd name="connsiteY53" fmla="*/ 354806 h 647700"/>
                <a:gd name="connsiteX54" fmla="*/ 721518 w 2855118"/>
                <a:gd name="connsiteY54" fmla="*/ 357187 h 647700"/>
                <a:gd name="connsiteX55" fmla="*/ 1250156 w 2855118"/>
                <a:gd name="connsiteY55" fmla="*/ 354806 h 647700"/>
                <a:gd name="connsiteX56" fmla="*/ 1304925 w 2855118"/>
                <a:gd name="connsiteY56" fmla="*/ 357187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855118" h="647700">
                  <a:moveTo>
                    <a:pt x="1304925" y="357187"/>
                  </a:moveTo>
                  <a:lnTo>
                    <a:pt x="1716881" y="354806"/>
                  </a:lnTo>
                  <a:lnTo>
                    <a:pt x="2133600" y="354806"/>
                  </a:lnTo>
                  <a:lnTo>
                    <a:pt x="2295525" y="354806"/>
                  </a:lnTo>
                  <a:lnTo>
                    <a:pt x="2347912" y="359569"/>
                  </a:lnTo>
                  <a:lnTo>
                    <a:pt x="2393156" y="359569"/>
                  </a:lnTo>
                  <a:lnTo>
                    <a:pt x="2443162" y="354806"/>
                  </a:lnTo>
                  <a:lnTo>
                    <a:pt x="2502693" y="342900"/>
                  </a:lnTo>
                  <a:lnTo>
                    <a:pt x="2562225" y="323850"/>
                  </a:lnTo>
                  <a:lnTo>
                    <a:pt x="2621756" y="295275"/>
                  </a:lnTo>
                  <a:lnTo>
                    <a:pt x="2662237" y="266700"/>
                  </a:lnTo>
                  <a:lnTo>
                    <a:pt x="2695575" y="233362"/>
                  </a:lnTo>
                  <a:lnTo>
                    <a:pt x="2747962" y="166687"/>
                  </a:lnTo>
                  <a:lnTo>
                    <a:pt x="2795587" y="88106"/>
                  </a:lnTo>
                  <a:lnTo>
                    <a:pt x="2833687" y="0"/>
                  </a:lnTo>
                  <a:lnTo>
                    <a:pt x="2855118" y="152400"/>
                  </a:lnTo>
                  <a:lnTo>
                    <a:pt x="2817018" y="273844"/>
                  </a:lnTo>
                  <a:lnTo>
                    <a:pt x="2790825" y="345281"/>
                  </a:lnTo>
                  <a:lnTo>
                    <a:pt x="2752725" y="433387"/>
                  </a:lnTo>
                  <a:lnTo>
                    <a:pt x="2693193" y="531019"/>
                  </a:lnTo>
                  <a:lnTo>
                    <a:pt x="2636043" y="611981"/>
                  </a:lnTo>
                  <a:lnTo>
                    <a:pt x="2614612" y="633412"/>
                  </a:lnTo>
                  <a:lnTo>
                    <a:pt x="2593181" y="645319"/>
                  </a:lnTo>
                  <a:lnTo>
                    <a:pt x="2578893" y="647700"/>
                  </a:lnTo>
                  <a:lnTo>
                    <a:pt x="2557462" y="645319"/>
                  </a:lnTo>
                  <a:lnTo>
                    <a:pt x="2536031" y="631031"/>
                  </a:lnTo>
                  <a:lnTo>
                    <a:pt x="2500312" y="602456"/>
                  </a:lnTo>
                  <a:lnTo>
                    <a:pt x="2474118" y="588169"/>
                  </a:lnTo>
                  <a:lnTo>
                    <a:pt x="2431256" y="576262"/>
                  </a:lnTo>
                  <a:lnTo>
                    <a:pt x="2381250" y="573881"/>
                  </a:lnTo>
                  <a:lnTo>
                    <a:pt x="2316956" y="578644"/>
                  </a:lnTo>
                  <a:lnTo>
                    <a:pt x="2055018" y="581025"/>
                  </a:lnTo>
                  <a:lnTo>
                    <a:pt x="1597818" y="578644"/>
                  </a:lnTo>
                  <a:lnTo>
                    <a:pt x="1214437" y="576262"/>
                  </a:lnTo>
                  <a:lnTo>
                    <a:pt x="966787" y="578644"/>
                  </a:lnTo>
                  <a:lnTo>
                    <a:pt x="814387" y="588169"/>
                  </a:lnTo>
                  <a:lnTo>
                    <a:pt x="607218" y="602456"/>
                  </a:lnTo>
                  <a:lnTo>
                    <a:pt x="547687" y="602456"/>
                  </a:lnTo>
                  <a:lnTo>
                    <a:pt x="438150" y="602456"/>
                  </a:lnTo>
                  <a:lnTo>
                    <a:pt x="335756" y="590550"/>
                  </a:lnTo>
                  <a:lnTo>
                    <a:pt x="273843" y="583406"/>
                  </a:lnTo>
                  <a:lnTo>
                    <a:pt x="173831" y="561975"/>
                  </a:lnTo>
                  <a:lnTo>
                    <a:pt x="100012" y="535781"/>
                  </a:lnTo>
                  <a:lnTo>
                    <a:pt x="66675" y="521494"/>
                  </a:lnTo>
                  <a:lnTo>
                    <a:pt x="35718" y="500062"/>
                  </a:lnTo>
                  <a:lnTo>
                    <a:pt x="16668" y="481012"/>
                  </a:lnTo>
                  <a:lnTo>
                    <a:pt x="4762" y="454819"/>
                  </a:lnTo>
                  <a:lnTo>
                    <a:pt x="0" y="426244"/>
                  </a:lnTo>
                  <a:lnTo>
                    <a:pt x="4762" y="397669"/>
                  </a:lnTo>
                  <a:lnTo>
                    <a:pt x="9525" y="383381"/>
                  </a:lnTo>
                  <a:lnTo>
                    <a:pt x="26193" y="357187"/>
                  </a:lnTo>
                  <a:lnTo>
                    <a:pt x="52387" y="328612"/>
                  </a:lnTo>
                  <a:lnTo>
                    <a:pt x="507206" y="350044"/>
                  </a:lnTo>
                  <a:lnTo>
                    <a:pt x="550068" y="354806"/>
                  </a:lnTo>
                  <a:lnTo>
                    <a:pt x="721518" y="357187"/>
                  </a:lnTo>
                  <a:lnTo>
                    <a:pt x="1250156" y="354806"/>
                  </a:lnTo>
                  <a:lnTo>
                    <a:pt x="1304925" y="3571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50">
              <a:extLst>
                <a:ext uri="{FF2B5EF4-FFF2-40B4-BE49-F238E27FC236}">
                  <a16:creationId xmlns:a16="http://schemas.microsoft.com/office/drawing/2014/main" id="{87D24F4B-373B-4D34-B9C1-6A0914484597}"/>
                </a:ext>
              </a:extLst>
            </p:cNvPr>
            <p:cNvSpPr/>
            <p:nvPr/>
          </p:nvSpPr>
          <p:spPr>
            <a:xfrm rot="16200000">
              <a:off x="5876131" y="5623719"/>
              <a:ext cx="631825" cy="661988"/>
            </a:xfrm>
            <a:custGeom>
              <a:avLst/>
              <a:gdLst>
                <a:gd name="connsiteX0" fmla="*/ 557213 w 631032"/>
                <a:gd name="connsiteY0" fmla="*/ 200025 h 661987"/>
                <a:gd name="connsiteX1" fmla="*/ 516732 w 631032"/>
                <a:gd name="connsiteY1" fmla="*/ 311943 h 661987"/>
                <a:gd name="connsiteX2" fmla="*/ 485775 w 631032"/>
                <a:gd name="connsiteY2" fmla="*/ 400050 h 661987"/>
                <a:gd name="connsiteX3" fmla="*/ 454819 w 631032"/>
                <a:gd name="connsiteY3" fmla="*/ 497681 h 661987"/>
                <a:gd name="connsiteX4" fmla="*/ 442913 w 631032"/>
                <a:gd name="connsiteY4" fmla="*/ 545306 h 661987"/>
                <a:gd name="connsiteX5" fmla="*/ 442913 w 631032"/>
                <a:gd name="connsiteY5" fmla="*/ 573881 h 661987"/>
                <a:gd name="connsiteX6" fmla="*/ 447675 w 631032"/>
                <a:gd name="connsiteY6" fmla="*/ 602456 h 661987"/>
                <a:gd name="connsiteX7" fmla="*/ 457200 w 631032"/>
                <a:gd name="connsiteY7" fmla="*/ 619125 h 661987"/>
                <a:gd name="connsiteX8" fmla="*/ 473869 w 631032"/>
                <a:gd name="connsiteY8" fmla="*/ 633412 h 661987"/>
                <a:gd name="connsiteX9" fmla="*/ 531019 w 631032"/>
                <a:gd name="connsiteY9" fmla="*/ 645318 h 661987"/>
                <a:gd name="connsiteX10" fmla="*/ 631032 w 631032"/>
                <a:gd name="connsiteY10" fmla="*/ 652462 h 661987"/>
                <a:gd name="connsiteX11" fmla="*/ 0 w 631032"/>
                <a:gd name="connsiteY11" fmla="*/ 661987 h 661987"/>
                <a:gd name="connsiteX12" fmla="*/ 38100 w 631032"/>
                <a:gd name="connsiteY12" fmla="*/ 614362 h 661987"/>
                <a:gd name="connsiteX13" fmla="*/ 61913 w 631032"/>
                <a:gd name="connsiteY13" fmla="*/ 592931 h 661987"/>
                <a:gd name="connsiteX14" fmla="*/ 88107 w 631032"/>
                <a:gd name="connsiteY14" fmla="*/ 573881 h 661987"/>
                <a:gd name="connsiteX15" fmla="*/ 140494 w 631032"/>
                <a:gd name="connsiteY15" fmla="*/ 542925 h 661987"/>
                <a:gd name="connsiteX16" fmla="*/ 195263 w 631032"/>
                <a:gd name="connsiteY16" fmla="*/ 514350 h 661987"/>
                <a:gd name="connsiteX17" fmla="*/ 257175 w 631032"/>
                <a:gd name="connsiteY17" fmla="*/ 466725 h 661987"/>
                <a:gd name="connsiteX18" fmla="*/ 295275 w 631032"/>
                <a:gd name="connsiteY18" fmla="*/ 431006 h 661987"/>
                <a:gd name="connsiteX19" fmla="*/ 388144 w 631032"/>
                <a:gd name="connsiteY19" fmla="*/ 328612 h 661987"/>
                <a:gd name="connsiteX20" fmla="*/ 473869 w 631032"/>
                <a:gd name="connsiteY20" fmla="*/ 202406 h 661987"/>
                <a:gd name="connsiteX21" fmla="*/ 566738 w 631032"/>
                <a:gd name="connsiteY21" fmla="*/ 45243 h 661987"/>
                <a:gd name="connsiteX22" fmla="*/ 578644 w 631032"/>
                <a:gd name="connsiteY22" fmla="*/ 23812 h 661987"/>
                <a:gd name="connsiteX23" fmla="*/ 588169 w 631032"/>
                <a:gd name="connsiteY23" fmla="*/ 9525 h 661987"/>
                <a:gd name="connsiteX24" fmla="*/ 600075 w 631032"/>
                <a:gd name="connsiteY24" fmla="*/ 0 h 661987"/>
                <a:gd name="connsiteX25" fmla="*/ 609600 w 631032"/>
                <a:gd name="connsiteY25" fmla="*/ 2381 h 661987"/>
                <a:gd name="connsiteX26" fmla="*/ 614363 w 631032"/>
                <a:gd name="connsiteY26" fmla="*/ 4762 h 661987"/>
                <a:gd name="connsiteX27" fmla="*/ 616744 w 631032"/>
                <a:gd name="connsiteY27" fmla="*/ 21431 h 661987"/>
                <a:gd name="connsiteX28" fmla="*/ 607219 w 631032"/>
                <a:gd name="connsiteY28" fmla="*/ 64293 h 661987"/>
                <a:gd name="connsiteX29" fmla="*/ 557213 w 631032"/>
                <a:gd name="connsiteY29" fmla="*/ 200025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31032" h="661987">
                  <a:moveTo>
                    <a:pt x="557213" y="200025"/>
                  </a:moveTo>
                  <a:lnTo>
                    <a:pt x="516732" y="311943"/>
                  </a:lnTo>
                  <a:lnTo>
                    <a:pt x="485775" y="400050"/>
                  </a:lnTo>
                  <a:lnTo>
                    <a:pt x="454819" y="497681"/>
                  </a:lnTo>
                  <a:lnTo>
                    <a:pt x="442913" y="545306"/>
                  </a:lnTo>
                  <a:lnTo>
                    <a:pt x="442913" y="573881"/>
                  </a:lnTo>
                  <a:lnTo>
                    <a:pt x="447675" y="602456"/>
                  </a:lnTo>
                  <a:lnTo>
                    <a:pt x="457200" y="619125"/>
                  </a:lnTo>
                  <a:lnTo>
                    <a:pt x="473869" y="633412"/>
                  </a:lnTo>
                  <a:lnTo>
                    <a:pt x="531019" y="645318"/>
                  </a:lnTo>
                  <a:lnTo>
                    <a:pt x="631032" y="652462"/>
                  </a:lnTo>
                  <a:lnTo>
                    <a:pt x="0" y="661987"/>
                  </a:lnTo>
                  <a:lnTo>
                    <a:pt x="38100" y="614362"/>
                  </a:lnTo>
                  <a:lnTo>
                    <a:pt x="61913" y="592931"/>
                  </a:lnTo>
                  <a:lnTo>
                    <a:pt x="88107" y="573881"/>
                  </a:lnTo>
                  <a:lnTo>
                    <a:pt x="140494" y="542925"/>
                  </a:lnTo>
                  <a:lnTo>
                    <a:pt x="195263" y="514350"/>
                  </a:lnTo>
                  <a:lnTo>
                    <a:pt x="257175" y="466725"/>
                  </a:lnTo>
                  <a:lnTo>
                    <a:pt x="295275" y="431006"/>
                  </a:lnTo>
                  <a:lnTo>
                    <a:pt x="388144" y="328612"/>
                  </a:lnTo>
                  <a:lnTo>
                    <a:pt x="473869" y="202406"/>
                  </a:lnTo>
                  <a:lnTo>
                    <a:pt x="566738" y="45243"/>
                  </a:lnTo>
                  <a:lnTo>
                    <a:pt x="578644" y="23812"/>
                  </a:lnTo>
                  <a:lnTo>
                    <a:pt x="588169" y="9525"/>
                  </a:lnTo>
                  <a:lnTo>
                    <a:pt x="600075" y="0"/>
                  </a:lnTo>
                  <a:lnTo>
                    <a:pt x="609600" y="2381"/>
                  </a:lnTo>
                  <a:lnTo>
                    <a:pt x="614363" y="4762"/>
                  </a:lnTo>
                  <a:lnTo>
                    <a:pt x="616744" y="21431"/>
                  </a:lnTo>
                  <a:lnTo>
                    <a:pt x="607219" y="64293"/>
                  </a:lnTo>
                  <a:lnTo>
                    <a:pt x="557213" y="2000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8" name="グループ化 37">
            <a:extLst>
              <a:ext uri="{FF2B5EF4-FFF2-40B4-BE49-F238E27FC236}">
                <a16:creationId xmlns:a16="http://schemas.microsoft.com/office/drawing/2014/main" id="{920AEEB2-5BE0-4BEF-93BB-5A6883B50D82}"/>
              </a:ext>
            </a:extLst>
          </p:cNvPr>
          <p:cNvGrpSpPr/>
          <p:nvPr/>
        </p:nvGrpSpPr>
        <p:grpSpPr>
          <a:xfrm>
            <a:off x="2470150" y="1549400"/>
            <a:ext cx="4968875" cy="4584700"/>
            <a:chOff x="2470150" y="1549400"/>
            <a:chExt cx="4968875" cy="4584700"/>
          </a:xfrm>
        </p:grpSpPr>
        <p:sp>
          <p:nvSpPr>
            <p:cNvPr id="39" name="フリーフォーム 39">
              <a:extLst>
                <a:ext uri="{FF2B5EF4-FFF2-40B4-BE49-F238E27FC236}">
                  <a16:creationId xmlns:a16="http://schemas.microsoft.com/office/drawing/2014/main" id="{E2609625-BA69-4B3C-9FCC-881F6522B38F}"/>
                </a:ext>
              </a:extLst>
            </p:cNvPr>
            <p:cNvSpPr/>
            <p:nvPr/>
          </p:nvSpPr>
          <p:spPr>
            <a:xfrm>
              <a:off x="2470150" y="2052638"/>
              <a:ext cx="977900" cy="1555750"/>
            </a:xfrm>
            <a:custGeom>
              <a:avLst/>
              <a:gdLst>
                <a:gd name="connsiteX0" fmla="*/ 766763 w 978694"/>
                <a:gd name="connsiteY0" fmla="*/ 626268 h 1554956"/>
                <a:gd name="connsiteX1" fmla="*/ 819150 w 978694"/>
                <a:gd name="connsiteY1" fmla="*/ 535781 h 1554956"/>
                <a:gd name="connsiteX2" fmla="*/ 862013 w 978694"/>
                <a:gd name="connsiteY2" fmla="*/ 452437 h 1554956"/>
                <a:gd name="connsiteX3" fmla="*/ 873919 w 978694"/>
                <a:gd name="connsiteY3" fmla="*/ 433387 h 1554956"/>
                <a:gd name="connsiteX4" fmla="*/ 919163 w 978694"/>
                <a:gd name="connsiteY4" fmla="*/ 390525 h 1554956"/>
                <a:gd name="connsiteX5" fmla="*/ 969169 w 978694"/>
                <a:gd name="connsiteY5" fmla="*/ 338137 h 1554956"/>
                <a:gd name="connsiteX6" fmla="*/ 976313 w 978694"/>
                <a:gd name="connsiteY6" fmla="*/ 321468 h 1554956"/>
                <a:gd name="connsiteX7" fmla="*/ 978694 w 978694"/>
                <a:gd name="connsiteY7" fmla="*/ 309562 h 1554956"/>
                <a:gd name="connsiteX8" fmla="*/ 978694 w 978694"/>
                <a:gd name="connsiteY8" fmla="*/ 292893 h 1554956"/>
                <a:gd name="connsiteX9" fmla="*/ 973932 w 978694"/>
                <a:gd name="connsiteY9" fmla="*/ 271462 h 1554956"/>
                <a:gd name="connsiteX10" fmla="*/ 954882 w 978694"/>
                <a:gd name="connsiteY10" fmla="*/ 238125 h 1554956"/>
                <a:gd name="connsiteX11" fmla="*/ 919163 w 978694"/>
                <a:gd name="connsiteY11" fmla="*/ 202406 h 1554956"/>
                <a:gd name="connsiteX12" fmla="*/ 866775 w 978694"/>
                <a:gd name="connsiteY12" fmla="*/ 161925 h 1554956"/>
                <a:gd name="connsiteX13" fmla="*/ 795338 w 978694"/>
                <a:gd name="connsiteY13" fmla="*/ 116681 h 1554956"/>
                <a:gd name="connsiteX14" fmla="*/ 707232 w 978694"/>
                <a:gd name="connsiteY14" fmla="*/ 69056 h 1554956"/>
                <a:gd name="connsiteX15" fmla="*/ 628650 w 978694"/>
                <a:gd name="connsiteY15" fmla="*/ 26193 h 1554956"/>
                <a:gd name="connsiteX16" fmla="*/ 578644 w 978694"/>
                <a:gd name="connsiteY16" fmla="*/ 4762 h 1554956"/>
                <a:gd name="connsiteX17" fmla="*/ 559594 w 978694"/>
                <a:gd name="connsiteY17" fmla="*/ 0 h 1554956"/>
                <a:gd name="connsiteX18" fmla="*/ 545307 w 978694"/>
                <a:gd name="connsiteY18" fmla="*/ 0 h 1554956"/>
                <a:gd name="connsiteX19" fmla="*/ 535782 w 978694"/>
                <a:gd name="connsiteY19" fmla="*/ 9525 h 1554956"/>
                <a:gd name="connsiteX20" fmla="*/ 542925 w 978694"/>
                <a:gd name="connsiteY20" fmla="*/ 33337 h 1554956"/>
                <a:gd name="connsiteX21" fmla="*/ 557213 w 978694"/>
                <a:gd name="connsiteY21" fmla="*/ 59531 h 1554956"/>
                <a:gd name="connsiteX22" fmla="*/ 581025 w 978694"/>
                <a:gd name="connsiteY22" fmla="*/ 90487 h 1554956"/>
                <a:gd name="connsiteX23" fmla="*/ 609600 w 978694"/>
                <a:gd name="connsiteY23" fmla="*/ 135731 h 1554956"/>
                <a:gd name="connsiteX24" fmla="*/ 626269 w 978694"/>
                <a:gd name="connsiteY24" fmla="*/ 171450 h 1554956"/>
                <a:gd name="connsiteX25" fmla="*/ 638175 w 978694"/>
                <a:gd name="connsiteY25" fmla="*/ 202406 h 1554956"/>
                <a:gd name="connsiteX26" fmla="*/ 642938 w 978694"/>
                <a:gd name="connsiteY26" fmla="*/ 230981 h 1554956"/>
                <a:gd name="connsiteX27" fmla="*/ 642938 w 978694"/>
                <a:gd name="connsiteY27" fmla="*/ 292893 h 1554956"/>
                <a:gd name="connsiteX28" fmla="*/ 635794 w 978694"/>
                <a:gd name="connsiteY28" fmla="*/ 338137 h 1554956"/>
                <a:gd name="connsiteX29" fmla="*/ 621507 w 978694"/>
                <a:gd name="connsiteY29" fmla="*/ 411956 h 1554956"/>
                <a:gd name="connsiteX30" fmla="*/ 597694 w 978694"/>
                <a:gd name="connsiteY30" fmla="*/ 495300 h 1554956"/>
                <a:gd name="connsiteX31" fmla="*/ 578644 w 978694"/>
                <a:gd name="connsiteY31" fmla="*/ 547687 h 1554956"/>
                <a:gd name="connsiteX32" fmla="*/ 550069 w 978694"/>
                <a:gd name="connsiteY32" fmla="*/ 623887 h 1554956"/>
                <a:gd name="connsiteX33" fmla="*/ 502444 w 978694"/>
                <a:gd name="connsiteY33" fmla="*/ 728662 h 1554956"/>
                <a:gd name="connsiteX34" fmla="*/ 442913 w 978694"/>
                <a:gd name="connsiteY34" fmla="*/ 842962 h 1554956"/>
                <a:gd name="connsiteX35" fmla="*/ 350044 w 978694"/>
                <a:gd name="connsiteY35" fmla="*/ 1002506 h 1554956"/>
                <a:gd name="connsiteX36" fmla="*/ 266700 w 978694"/>
                <a:gd name="connsiteY36" fmla="*/ 1135856 h 1554956"/>
                <a:gd name="connsiteX37" fmla="*/ 145257 w 978694"/>
                <a:gd name="connsiteY37" fmla="*/ 1316831 h 1554956"/>
                <a:gd name="connsiteX38" fmla="*/ 33338 w 978694"/>
                <a:gd name="connsiteY38" fmla="*/ 1469231 h 1554956"/>
                <a:gd name="connsiteX39" fmla="*/ 7144 w 978694"/>
                <a:gd name="connsiteY39" fmla="*/ 1512093 h 1554956"/>
                <a:gd name="connsiteX40" fmla="*/ 0 w 978694"/>
                <a:gd name="connsiteY40" fmla="*/ 1533525 h 1554956"/>
                <a:gd name="connsiteX41" fmla="*/ 2382 w 978694"/>
                <a:gd name="connsiteY41" fmla="*/ 1550193 h 1554956"/>
                <a:gd name="connsiteX42" fmla="*/ 7144 w 978694"/>
                <a:gd name="connsiteY42" fmla="*/ 1554956 h 1554956"/>
                <a:gd name="connsiteX43" fmla="*/ 33338 w 978694"/>
                <a:gd name="connsiteY43" fmla="*/ 1550193 h 1554956"/>
                <a:gd name="connsiteX44" fmla="*/ 64294 w 978694"/>
                <a:gd name="connsiteY44" fmla="*/ 1531143 h 1554956"/>
                <a:gd name="connsiteX45" fmla="*/ 126207 w 978694"/>
                <a:gd name="connsiteY45" fmla="*/ 1471612 h 1554956"/>
                <a:gd name="connsiteX46" fmla="*/ 228600 w 978694"/>
                <a:gd name="connsiteY46" fmla="*/ 1366837 h 1554956"/>
                <a:gd name="connsiteX47" fmla="*/ 330994 w 978694"/>
                <a:gd name="connsiteY47" fmla="*/ 1250156 h 1554956"/>
                <a:gd name="connsiteX48" fmla="*/ 426244 w 978694"/>
                <a:gd name="connsiteY48" fmla="*/ 1140618 h 1554956"/>
                <a:gd name="connsiteX49" fmla="*/ 516732 w 978694"/>
                <a:gd name="connsiteY49" fmla="*/ 1021556 h 1554956"/>
                <a:gd name="connsiteX50" fmla="*/ 588169 w 978694"/>
                <a:gd name="connsiteY50" fmla="*/ 912018 h 1554956"/>
                <a:gd name="connsiteX51" fmla="*/ 678657 w 978694"/>
                <a:gd name="connsiteY51" fmla="*/ 776287 h 1554956"/>
                <a:gd name="connsiteX52" fmla="*/ 766763 w 978694"/>
                <a:gd name="connsiteY52" fmla="*/ 626268 h 155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978694" h="1554956">
                  <a:moveTo>
                    <a:pt x="766763" y="626268"/>
                  </a:moveTo>
                  <a:lnTo>
                    <a:pt x="819150" y="535781"/>
                  </a:lnTo>
                  <a:lnTo>
                    <a:pt x="862013" y="452437"/>
                  </a:lnTo>
                  <a:lnTo>
                    <a:pt x="873919" y="433387"/>
                  </a:lnTo>
                  <a:lnTo>
                    <a:pt x="919163" y="390525"/>
                  </a:lnTo>
                  <a:lnTo>
                    <a:pt x="969169" y="338137"/>
                  </a:lnTo>
                  <a:lnTo>
                    <a:pt x="976313" y="321468"/>
                  </a:lnTo>
                  <a:lnTo>
                    <a:pt x="978694" y="309562"/>
                  </a:lnTo>
                  <a:lnTo>
                    <a:pt x="978694" y="292893"/>
                  </a:lnTo>
                  <a:lnTo>
                    <a:pt x="973932" y="271462"/>
                  </a:lnTo>
                  <a:lnTo>
                    <a:pt x="954882" y="238125"/>
                  </a:lnTo>
                  <a:lnTo>
                    <a:pt x="919163" y="202406"/>
                  </a:lnTo>
                  <a:lnTo>
                    <a:pt x="866775" y="161925"/>
                  </a:lnTo>
                  <a:lnTo>
                    <a:pt x="795338" y="116681"/>
                  </a:lnTo>
                  <a:lnTo>
                    <a:pt x="707232" y="69056"/>
                  </a:lnTo>
                  <a:lnTo>
                    <a:pt x="628650" y="26193"/>
                  </a:lnTo>
                  <a:lnTo>
                    <a:pt x="578644" y="4762"/>
                  </a:lnTo>
                  <a:lnTo>
                    <a:pt x="559594" y="0"/>
                  </a:lnTo>
                  <a:lnTo>
                    <a:pt x="545307" y="0"/>
                  </a:lnTo>
                  <a:lnTo>
                    <a:pt x="535782" y="9525"/>
                  </a:lnTo>
                  <a:lnTo>
                    <a:pt x="542925" y="33337"/>
                  </a:lnTo>
                  <a:lnTo>
                    <a:pt x="557213" y="59531"/>
                  </a:lnTo>
                  <a:lnTo>
                    <a:pt x="581025" y="90487"/>
                  </a:lnTo>
                  <a:lnTo>
                    <a:pt x="609600" y="135731"/>
                  </a:lnTo>
                  <a:lnTo>
                    <a:pt x="626269" y="171450"/>
                  </a:lnTo>
                  <a:lnTo>
                    <a:pt x="638175" y="202406"/>
                  </a:lnTo>
                  <a:lnTo>
                    <a:pt x="642938" y="230981"/>
                  </a:lnTo>
                  <a:lnTo>
                    <a:pt x="642938" y="292893"/>
                  </a:lnTo>
                  <a:lnTo>
                    <a:pt x="635794" y="338137"/>
                  </a:lnTo>
                  <a:lnTo>
                    <a:pt x="621507" y="411956"/>
                  </a:lnTo>
                  <a:lnTo>
                    <a:pt x="597694" y="495300"/>
                  </a:lnTo>
                  <a:lnTo>
                    <a:pt x="578644" y="547687"/>
                  </a:lnTo>
                  <a:lnTo>
                    <a:pt x="550069" y="623887"/>
                  </a:lnTo>
                  <a:lnTo>
                    <a:pt x="502444" y="728662"/>
                  </a:lnTo>
                  <a:lnTo>
                    <a:pt x="442913" y="842962"/>
                  </a:lnTo>
                  <a:lnTo>
                    <a:pt x="350044" y="1002506"/>
                  </a:lnTo>
                  <a:lnTo>
                    <a:pt x="266700" y="1135856"/>
                  </a:lnTo>
                  <a:lnTo>
                    <a:pt x="145257" y="1316831"/>
                  </a:lnTo>
                  <a:lnTo>
                    <a:pt x="33338" y="1469231"/>
                  </a:lnTo>
                  <a:lnTo>
                    <a:pt x="7144" y="1512093"/>
                  </a:lnTo>
                  <a:lnTo>
                    <a:pt x="0" y="1533525"/>
                  </a:lnTo>
                  <a:lnTo>
                    <a:pt x="2382" y="1550193"/>
                  </a:lnTo>
                  <a:lnTo>
                    <a:pt x="7144" y="1554956"/>
                  </a:lnTo>
                  <a:lnTo>
                    <a:pt x="33338" y="1550193"/>
                  </a:lnTo>
                  <a:lnTo>
                    <a:pt x="64294" y="1531143"/>
                  </a:lnTo>
                  <a:lnTo>
                    <a:pt x="126207" y="1471612"/>
                  </a:lnTo>
                  <a:lnTo>
                    <a:pt x="228600" y="1366837"/>
                  </a:lnTo>
                  <a:lnTo>
                    <a:pt x="330994" y="1250156"/>
                  </a:lnTo>
                  <a:lnTo>
                    <a:pt x="426244" y="1140618"/>
                  </a:lnTo>
                  <a:lnTo>
                    <a:pt x="516732" y="1021556"/>
                  </a:lnTo>
                  <a:lnTo>
                    <a:pt x="588169" y="912018"/>
                  </a:lnTo>
                  <a:lnTo>
                    <a:pt x="678657" y="776287"/>
                  </a:lnTo>
                  <a:lnTo>
                    <a:pt x="766763" y="6262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42">
              <a:extLst>
                <a:ext uri="{FF2B5EF4-FFF2-40B4-BE49-F238E27FC236}">
                  <a16:creationId xmlns:a16="http://schemas.microsoft.com/office/drawing/2014/main" id="{CC54BB4F-65C1-411B-A74B-47C9CEC9753C}"/>
                </a:ext>
              </a:extLst>
            </p:cNvPr>
            <p:cNvSpPr/>
            <p:nvPr/>
          </p:nvSpPr>
          <p:spPr>
            <a:xfrm>
              <a:off x="4832350" y="2201863"/>
              <a:ext cx="1995488" cy="474662"/>
            </a:xfrm>
            <a:custGeom>
              <a:avLst/>
              <a:gdLst>
                <a:gd name="connsiteX0" fmla="*/ 626269 w 1995488"/>
                <a:gd name="connsiteY0" fmla="*/ 223838 h 473869"/>
                <a:gd name="connsiteX1" fmla="*/ 490538 w 1995488"/>
                <a:gd name="connsiteY1" fmla="*/ 235744 h 473869"/>
                <a:gd name="connsiteX2" fmla="*/ 426244 w 1995488"/>
                <a:gd name="connsiteY2" fmla="*/ 242888 h 473869"/>
                <a:gd name="connsiteX3" fmla="*/ 390525 w 1995488"/>
                <a:gd name="connsiteY3" fmla="*/ 245269 h 473869"/>
                <a:gd name="connsiteX4" fmla="*/ 359569 w 1995488"/>
                <a:gd name="connsiteY4" fmla="*/ 245269 h 473869"/>
                <a:gd name="connsiteX5" fmla="*/ 309563 w 1995488"/>
                <a:gd name="connsiteY5" fmla="*/ 240507 h 473869"/>
                <a:gd name="connsiteX6" fmla="*/ 254794 w 1995488"/>
                <a:gd name="connsiteY6" fmla="*/ 223838 h 473869"/>
                <a:gd name="connsiteX7" fmla="*/ 188119 w 1995488"/>
                <a:gd name="connsiteY7" fmla="*/ 197644 h 473869"/>
                <a:gd name="connsiteX8" fmla="*/ 119063 w 1995488"/>
                <a:gd name="connsiteY8" fmla="*/ 161925 h 473869"/>
                <a:gd name="connsiteX9" fmla="*/ 52388 w 1995488"/>
                <a:gd name="connsiteY9" fmla="*/ 123825 h 473869"/>
                <a:gd name="connsiteX10" fmla="*/ 16669 w 1995488"/>
                <a:gd name="connsiteY10" fmla="*/ 109538 h 473869"/>
                <a:gd name="connsiteX11" fmla="*/ 0 w 1995488"/>
                <a:gd name="connsiteY11" fmla="*/ 114300 h 473869"/>
                <a:gd name="connsiteX12" fmla="*/ 0 w 1995488"/>
                <a:gd name="connsiteY12" fmla="*/ 128588 h 473869"/>
                <a:gd name="connsiteX13" fmla="*/ 11907 w 1995488"/>
                <a:gd name="connsiteY13" fmla="*/ 154782 h 473869"/>
                <a:gd name="connsiteX14" fmla="*/ 38100 w 1995488"/>
                <a:gd name="connsiteY14" fmla="*/ 200025 h 473869"/>
                <a:gd name="connsiteX15" fmla="*/ 78582 w 1995488"/>
                <a:gd name="connsiteY15" fmla="*/ 250032 h 473869"/>
                <a:gd name="connsiteX16" fmla="*/ 128588 w 1995488"/>
                <a:gd name="connsiteY16" fmla="*/ 304800 h 473869"/>
                <a:gd name="connsiteX17" fmla="*/ 173832 w 1995488"/>
                <a:gd name="connsiteY17" fmla="*/ 347663 h 473869"/>
                <a:gd name="connsiteX18" fmla="*/ 221457 w 1995488"/>
                <a:gd name="connsiteY18" fmla="*/ 385763 h 473869"/>
                <a:gd name="connsiteX19" fmla="*/ 269082 w 1995488"/>
                <a:gd name="connsiteY19" fmla="*/ 419100 h 473869"/>
                <a:gd name="connsiteX20" fmla="*/ 297657 w 1995488"/>
                <a:gd name="connsiteY20" fmla="*/ 433388 h 473869"/>
                <a:gd name="connsiteX21" fmla="*/ 333375 w 1995488"/>
                <a:gd name="connsiteY21" fmla="*/ 452438 h 473869"/>
                <a:gd name="connsiteX22" fmla="*/ 369094 w 1995488"/>
                <a:gd name="connsiteY22" fmla="*/ 464344 h 473869"/>
                <a:gd name="connsiteX23" fmla="*/ 400050 w 1995488"/>
                <a:gd name="connsiteY23" fmla="*/ 471488 h 473869"/>
                <a:gd name="connsiteX24" fmla="*/ 428625 w 1995488"/>
                <a:gd name="connsiteY24" fmla="*/ 473869 h 473869"/>
                <a:gd name="connsiteX25" fmla="*/ 459582 w 1995488"/>
                <a:gd name="connsiteY25" fmla="*/ 469107 h 473869"/>
                <a:gd name="connsiteX26" fmla="*/ 495300 w 1995488"/>
                <a:gd name="connsiteY26" fmla="*/ 459582 h 473869"/>
                <a:gd name="connsiteX27" fmla="*/ 535782 w 1995488"/>
                <a:gd name="connsiteY27" fmla="*/ 438150 h 473869"/>
                <a:gd name="connsiteX28" fmla="*/ 561975 w 1995488"/>
                <a:gd name="connsiteY28" fmla="*/ 423863 h 473869"/>
                <a:gd name="connsiteX29" fmla="*/ 595313 w 1995488"/>
                <a:gd name="connsiteY29" fmla="*/ 409575 h 473869"/>
                <a:gd name="connsiteX30" fmla="*/ 709613 w 1995488"/>
                <a:gd name="connsiteY30" fmla="*/ 381000 h 473869"/>
                <a:gd name="connsiteX31" fmla="*/ 831057 w 1995488"/>
                <a:gd name="connsiteY31" fmla="*/ 366713 h 473869"/>
                <a:gd name="connsiteX32" fmla="*/ 969169 w 1995488"/>
                <a:gd name="connsiteY32" fmla="*/ 352425 h 473869"/>
                <a:gd name="connsiteX33" fmla="*/ 1169194 w 1995488"/>
                <a:gd name="connsiteY33" fmla="*/ 311944 h 473869"/>
                <a:gd name="connsiteX34" fmla="*/ 1352550 w 1995488"/>
                <a:gd name="connsiteY34" fmla="*/ 285750 h 473869"/>
                <a:gd name="connsiteX35" fmla="*/ 1533525 w 1995488"/>
                <a:gd name="connsiteY35" fmla="*/ 273844 h 473869"/>
                <a:gd name="connsiteX36" fmla="*/ 1683544 w 1995488"/>
                <a:gd name="connsiteY36" fmla="*/ 269082 h 473869"/>
                <a:gd name="connsiteX37" fmla="*/ 1840707 w 1995488"/>
                <a:gd name="connsiteY37" fmla="*/ 264319 h 473869"/>
                <a:gd name="connsiteX38" fmla="*/ 1893094 w 1995488"/>
                <a:gd name="connsiteY38" fmla="*/ 264319 h 473869"/>
                <a:gd name="connsiteX39" fmla="*/ 1940719 w 1995488"/>
                <a:gd name="connsiteY39" fmla="*/ 254794 h 473869"/>
                <a:gd name="connsiteX40" fmla="*/ 1969294 w 1995488"/>
                <a:gd name="connsiteY40" fmla="*/ 245269 h 473869"/>
                <a:gd name="connsiteX41" fmla="*/ 1988344 w 1995488"/>
                <a:gd name="connsiteY41" fmla="*/ 230982 h 473869"/>
                <a:gd name="connsiteX42" fmla="*/ 1995488 w 1995488"/>
                <a:gd name="connsiteY42" fmla="*/ 211932 h 473869"/>
                <a:gd name="connsiteX43" fmla="*/ 1995488 w 1995488"/>
                <a:gd name="connsiteY43" fmla="*/ 202407 h 473869"/>
                <a:gd name="connsiteX44" fmla="*/ 1988344 w 1995488"/>
                <a:gd name="connsiteY44" fmla="*/ 183357 h 473869"/>
                <a:gd name="connsiteX45" fmla="*/ 1976438 w 1995488"/>
                <a:gd name="connsiteY45" fmla="*/ 161925 h 473869"/>
                <a:gd name="connsiteX46" fmla="*/ 1947863 w 1995488"/>
                <a:gd name="connsiteY46" fmla="*/ 126207 h 473869"/>
                <a:gd name="connsiteX47" fmla="*/ 1912144 w 1995488"/>
                <a:gd name="connsiteY47" fmla="*/ 95250 h 473869"/>
                <a:gd name="connsiteX48" fmla="*/ 1876425 w 1995488"/>
                <a:gd name="connsiteY48" fmla="*/ 73819 h 473869"/>
                <a:gd name="connsiteX49" fmla="*/ 1826419 w 1995488"/>
                <a:gd name="connsiteY49" fmla="*/ 50007 h 473869"/>
                <a:gd name="connsiteX50" fmla="*/ 1769269 w 1995488"/>
                <a:gd name="connsiteY50" fmla="*/ 23813 h 473869"/>
                <a:gd name="connsiteX51" fmla="*/ 1709738 w 1995488"/>
                <a:gd name="connsiteY51" fmla="*/ 4763 h 473869"/>
                <a:gd name="connsiteX52" fmla="*/ 1676400 w 1995488"/>
                <a:gd name="connsiteY52" fmla="*/ 0 h 473869"/>
                <a:gd name="connsiteX53" fmla="*/ 1657350 w 1995488"/>
                <a:gd name="connsiteY53" fmla="*/ 0 h 473869"/>
                <a:gd name="connsiteX54" fmla="*/ 1602582 w 1995488"/>
                <a:gd name="connsiteY54" fmla="*/ 26194 h 473869"/>
                <a:gd name="connsiteX55" fmla="*/ 1521619 w 1995488"/>
                <a:gd name="connsiteY55" fmla="*/ 59532 h 473869"/>
                <a:gd name="connsiteX56" fmla="*/ 1440657 w 1995488"/>
                <a:gd name="connsiteY56" fmla="*/ 80963 h 473869"/>
                <a:gd name="connsiteX57" fmla="*/ 1352550 w 1995488"/>
                <a:gd name="connsiteY57" fmla="*/ 102394 h 473869"/>
                <a:gd name="connsiteX58" fmla="*/ 1195388 w 1995488"/>
                <a:gd name="connsiteY58" fmla="*/ 130969 h 473869"/>
                <a:gd name="connsiteX59" fmla="*/ 935832 w 1995488"/>
                <a:gd name="connsiteY59" fmla="*/ 178594 h 473869"/>
                <a:gd name="connsiteX60" fmla="*/ 626269 w 1995488"/>
                <a:gd name="connsiteY60" fmla="*/ 223838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995488" h="473869">
                  <a:moveTo>
                    <a:pt x="626269" y="223838"/>
                  </a:moveTo>
                  <a:lnTo>
                    <a:pt x="490538" y="235744"/>
                  </a:lnTo>
                  <a:lnTo>
                    <a:pt x="426244" y="242888"/>
                  </a:lnTo>
                  <a:lnTo>
                    <a:pt x="390525" y="245269"/>
                  </a:lnTo>
                  <a:lnTo>
                    <a:pt x="359569" y="245269"/>
                  </a:lnTo>
                  <a:lnTo>
                    <a:pt x="309563" y="240507"/>
                  </a:lnTo>
                  <a:lnTo>
                    <a:pt x="254794" y="223838"/>
                  </a:lnTo>
                  <a:lnTo>
                    <a:pt x="188119" y="197644"/>
                  </a:lnTo>
                  <a:lnTo>
                    <a:pt x="119063" y="161925"/>
                  </a:lnTo>
                  <a:lnTo>
                    <a:pt x="52388" y="123825"/>
                  </a:lnTo>
                  <a:lnTo>
                    <a:pt x="16669" y="109538"/>
                  </a:lnTo>
                  <a:lnTo>
                    <a:pt x="0" y="114300"/>
                  </a:lnTo>
                  <a:lnTo>
                    <a:pt x="0" y="128588"/>
                  </a:lnTo>
                  <a:lnTo>
                    <a:pt x="11907" y="154782"/>
                  </a:lnTo>
                  <a:lnTo>
                    <a:pt x="38100" y="200025"/>
                  </a:lnTo>
                  <a:lnTo>
                    <a:pt x="78582" y="250032"/>
                  </a:lnTo>
                  <a:lnTo>
                    <a:pt x="128588" y="304800"/>
                  </a:lnTo>
                  <a:lnTo>
                    <a:pt x="173832" y="347663"/>
                  </a:lnTo>
                  <a:lnTo>
                    <a:pt x="221457" y="385763"/>
                  </a:lnTo>
                  <a:lnTo>
                    <a:pt x="269082" y="419100"/>
                  </a:lnTo>
                  <a:lnTo>
                    <a:pt x="297657" y="433388"/>
                  </a:lnTo>
                  <a:lnTo>
                    <a:pt x="333375" y="452438"/>
                  </a:lnTo>
                  <a:lnTo>
                    <a:pt x="369094" y="464344"/>
                  </a:lnTo>
                  <a:lnTo>
                    <a:pt x="400050" y="471488"/>
                  </a:lnTo>
                  <a:lnTo>
                    <a:pt x="428625" y="473869"/>
                  </a:lnTo>
                  <a:lnTo>
                    <a:pt x="459582" y="469107"/>
                  </a:lnTo>
                  <a:lnTo>
                    <a:pt x="495300" y="459582"/>
                  </a:lnTo>
                  <a:lnTo>
                    <a:pt x="535782" y="438150"/>
                  </a:lnTo>
                  <a:lnTo>
                    <a:pt x="561975" y="423863"/>
                  </a:lnTo>
                  <a:lnTo>
                    <a:pt x="595313" y="409575"/>
                  </a:lnTo>
                  <a:lnTo>
                    <a:pt x="709613" y="381000"/>
                  </a:lnTo>
                  <a:lnTo>
                    <a:pt x="831057" y="366713"/>
                  </a:lnTo>
                  <a:lnTo>
                    <a:pt x="969169" y="352425"/>
                  </a:lnTo>
                  <a:lnTo>
                    <a:pt x="1169194" y="311944"/>
                  </a:lnTo>
                  <a:lnTo>
                    <a:pt x="1352550" y="285750"/>
                  </a:lnTo>
                  <a:lnTo>
                    <a:pt x="1533525" y="273844"/>
                  </a:lnTo>
                  <a:lnTo>
                    <a:pt x="1683544" y="269082"/>
                  </a:lnTo>
                  <a:lnTo>
                    <a:pt x="1840707" y="264319"/>
                  </a:lnTo>
                  <a:lnTo>
                    <a:pt x="1893094" y="264319"/>
                  </a:lnTo>
                  <a:lnTo>
                    <a:pt x="1940719" y="254794"/>
                  </a:lnTo>
                  <a:lnTo>
                    <a:pt x="1969294" y="245269"/>
                  </a:lnTo>
                  <a:lnTo>
                    <a:pt x="1988344" y="230982"/>
                  </a:lnTo>
                  <a:lnTo>
                    <a:pt x="1995488" y="211932"/>
                  </a:lnTo>
                  <a:lnTo>
                    <a:pt x="1995488" y="202407"/>
                  </a:lnTo>
                  <a:lnTo>
                    <a:pt x="1988344" y="183357"/>
                  </a:lnTo>
                  <a:lnTo>
                    <a:pt x="1976438" y="161925"/>
                  </a:lnTo>
                  <a:lnTo>
                    <a:pt x="1947863" y="126207"/>
                  </a:lnTo>
                  <a:lnTo>
                    <a:pt x="1912144" y="95250"/>
                  </a:lnTo>
                  <a:lnTo>
                    <a:pt x="1876425" y="73819"/>
                  </a:lnTo>
                  <a:lnTo>
                    <a:pt x="1826419" y="50007"/>
                  </a:lnTo>
                  <a:lnTo>
                    <a:pt x="1769269" y="23813"/>
                  </a:lnTo>
                  <a:lnTo>
                    <a:pt x="1709738" y="4763"/>
                  </a:lnTo>
                  <a:lnTo>
                    <a:pt x="1676400" y="0"/>
                  </a:lnTo>
                  <a:lnTo>
                    <a:pt x="1657350" y="0"/>
                  </a:lnTo>
                  <a:lnTo>
                    <a:pt x="1602582" y="26194"/>
                  </a:lnTo>
                  <a:lnTo>
                    <a:pt x="1521619" y="59532"/>
                  </a:lnTo>
                  <a:lnTo>
                    <a:pt x="1440657" y="80963"/>
                  </a:lnTo>
                  <a:lnTo>
                    <a:pt x="1352550" y="102394"/>
                  </a:lnTo>
                  <a:lnTo>
                    <a:pt x="1195388" y="130969"/>
                  </a:lnTo>
                  <a:lnTo>
                    <a:pt x="935832" y="178594"/>
                  </a:lnTo>
                  <a:lnTo>
                    <a:pt x="626269" y="2238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45">
              <a:extLst>
                <a:ext uri="{FF2B5EF4-FFF2-40B4-BE49-F238E27FC236}">
                  <a16:creationId xmlns:a16="http://schemas.microsoft.com/office/drawing/2014/main" id="{3A1F9E2A-71C2-4847-AD38-E86C8E62FEA3}"/>
                </a:ext>
              </a:extLst>
            </p:cNvPr>
            <p:cNvSpPr/>
            <p:nvPr/>
          </p:nvSpPr>
          <p:spPr>
            <a:xfrm>
              <a:off x="4562475" y="3700463"/>
              <a:ext cx="2876550" cy="614362"/>
            </a:xfrm>
            <a:custGeom>
              <a:avLst/>
              <a:gdLst>
                <a:gd name="connsiteX0" fmla="*/ 1216819 w 2876550"/>
                <a:gd name="connsiteY0" fmla="*/ 230981 h 614362"/>
                <a:gd name="connsiteX1" fmla="*/ 1638300 w 2876550"/>
                <a:gd name="connsiteY1" fmla="*/ 157162 h 614362"/>
                <a:gd name="connsiteX2" fmla="*/ 1824038 w 2876550"/>
                <a:gd name="connsiteY2" fmla="*/ 128587 h 614362"/>
                <a:gd name="connsiteX3" fmla="*/ 2102644 w 2876550"/>
                <a:gd name="connsiteY3" fmla="*/ 97631 h 614362"/>
                <a:gd name="connsiteX4" fmla="*/ 2176463 w 2876550"/>
                <a:gd name="connsiteY4" fmla="*/ 85725 h 614362"/>
                <a:gd name="connsiteX5" fmla="*/ 2252663 w 2876550"/>
                <a:gd name="connsiteY5" fmla="*/ 66675 h 614362"/>
                <a:gd name="connsiteX6" fmla="*/ 2324100 w 2876550"/>
                <a:gd name="connsiteY6" fmla="*/ 42862 h 614362"/>
                <a:gd name="connsiteX7" fmla="*/ 2395538 w 2876550"/>
                <a:gd name="connsiteY7" fmla="*/ 16668 h 614362"/>
                <a:gd name="connsiteX8" fmla="*/ 2431256 w 2876550"/>
                <a:gd name="connsiteY8" fmla="*/ 0 h 614362"/>
                <a:gd name="connsiteX9" fmla="*/ 2457450 w 2876550"/>
                <a:gd name="connsiteY9" fmla="*/ 0 h 614362"/>
                <a:gd name="connsiteX10" fmla="*/ 2559844 w 2876550"/>
                <a:gd name="connsiteY10" fmla="*/ 19050 h 614362"/>
                <a:gd name="connsiteX11" fmla="*/ 2667000 w 2876550"/>
                <a:gd name="connsiteY11" fmla="*/ 50006 h 614362"/>
                <a:gd name="connsiteX12" fmla="*/ 2752725 w 2876550"/>
                <a:gd name="connsiteY12" fmla="*/ 80962 h 614362"/>
                <a:gd name="connsiteX13" fmla="*/ 2812256 w 2876550"/>
                <a:gd name="connsiteY13" fmla="*/ 107156 h 614362"/>
                <a:gd name="connsiteX14" fmla="*/ 2828925 w 2876550"/>
                <a:gd name="connsiteY14" fmla="*/ 116681 h 614362"/>
                <a:gd name="connsiteX15" fmla="*/ 2850356 w 2876550"/>
                <a:gd name="connsiteY15" fmla="*/ 138112 h 614362"/>
                <a:gd name="connsiteX16" fmla="*/ 2864644 w 2876550"/>
                <a:gd name="connsiteY16" fmla="*/ 159543 h 614362"/>
                <a:gd name="connsiteX17" fmla="*/ 2874169 w 2876550"/>
                <a:gd name="connsiteY17" fmla="*/ 178593 h 614362"/>
                <a:gd name="connsiteX18" fmla="*/ 2876550 w 2876550"/>
                <a:gd name="connsiteY18" fmla="*/ 195262 h 614362"/>
                <a:gd name="connsiteX19" fmla="*/ 2864644 w 2876550"/>
                <a:gd name="connsiteY19" fmla="*/ 221456 h 614362"/>
                <a:gd name="connsiteX20" fmla="*/ 2838450 w 2876550"/>
                <a:gd name="connsiteY20" fmla="*/ 240506 h 614362"/>
                <a:gd name="connsiteX21" fmla="*/ 2807494 w 2876550"/>
                <a:gd name="connsiteY21" fmla="*/ 254793 h 614362"/>
                <a:gd name="connsiteX22" fmla="*/ 2776538 w 2876550"/>
                <a:gd name="connsiteY22" fmla="*/ 264318 h 614362"/>
                <a:gd name="connsiteX23" fmla="*/ 2747963 w 2876550"/>
                <a:gd name="connsiteY23" fmla="*/ 266700 h 614362"/>
                <a:gd name="connsiteX24" fmla="*/ 2674144 w 2876550"/>
                <a:gd name="connsiteY24" fmla="*/ 259556 h 614362"/>
                <a:gd name="connsiteX25" fmla="*/ 2540794 w 2876550"/>
                <a:gd name="connsiteY25" fmla="*/ 257175 h 614362"/>
                <a:gd name="connsiteX26" fmla="*/ 2388394 w 2876550"/>
                <a:gd name="connsiteY26" fmla="*/ 259556 h 614362"/>
                <a:gd name="connsiteX27" fmla="*/ 2212181 w 2876550"/>
                <a:gd name="connsiteY27" fmla="*/ 269081 h 614362"/>
                <a:gd name="connsiteX28" fmla="*/ 2035969 w 2876550"/>
                <a:gd name="connsiteY28" fmla="*/ 283368 h 614362"/>
                <a:gd name="connsiteX29" fmla="*/ 1762125 w 2876550"/>
                <a:gd name="connsiteY29" fmla="*/ 311943 h 614362"/>
                <a:gd name="connsiteX30" fmla="*/ 1619250 w 2876550"/>
                <a:gd name="connsiteY30" fmla="*/ 328612 h 614362"/>
                <a:gd name="connsiteX31" fmla="*/ 1388269 w 2876550"/>
                <a:gd name="connsiteY31" fmla="*/ 366712 h 614362"/>
                <a:gd name="connsiteX32" fmla="*/ 1190625 w 2876550"/>
                <a:gd name="connsiteY32" fmla="*/ 411956 h 614362"/>
                <a:gd name="connsiteX33" fmla="*/ 1019175 w 2876550"/>
                <a:gd name="connsiteY33" fmla="*/ 454818 h 614362"/>
                <a:gd name="connsiteX34" fmla="*/ 854869 w 2876550"/>
                <a:gd name="connsiteY34" fmla="*/ 502443 h 614362"/>
                <a:gd name="connsiteX35" fmla="*/ 671513 w 2876550"/>
                <a:gd name="connsiteY35" fmla="*/ 564356 h 614362"/>
                <a:gd name="connsiteX36" fmla="*/ 623888 w 2876550"/>
                <a:gd name="connsiteY36" fmla="*/ 578643 h 614362"/>
                <a:gd name="connsiteX37" fmla="*/ 602456 w 2876550"/>
                <a:gd name="connsiteY37" fmla="*/ 592931 h 614362"/>
                <a:gd name="connsiteX38" fmla="*/ 571500 w 2876550"/>
                <a:gd name="connsiteY38" fmla="*/ 607218 h 614362"/>
                <a:gd name="connsiteX39" fmla="*/ 531019 w 2876550"/>
                <a:gd name="connsiteY39" fmla="*/ 614362 h 614362"/>
                <a:gd name="connsiteX40" fmla="*/ 497681 w 2876550"/>
                <a:gd name="connsiteY40" fmla="*/ 614362 h 614362"/>
                <a:gd name="connsiteX41" fmla="*/ 445294 w 2876550"/>
                <a:gd name="connsiteY41" fmla="*/ 607218 h 614362"/>
                <a:gd name="connsiteX42" fmla="*/ 395288 w 2876550"/>
                <a:gd name="connsiteY42" fmla="*/ 590550 h 614362"/>
                <a:gd name="connsiteX43" fmla="*/ 335756 w 2876550"/>
                <a:gd name="connsiteY43" fmla="*/ 564356 h 614362"/>
                <a:gd name="connsiteX44" fmla="*/ 271463 w 2876550"/>
                <a:gd name="connsiteY44" fmla="*/ 523875 h 614362"/>
                <a:gd name="connsiteX45" fmla="*/ 202406 w 2876550"/>
                <a:gd name="connsiteY45" fmla="*/ 481012 h 614362"/>
                <a:gd name="connsiteX46" fmla="*/ 128588 w 2876550"/>
                <a:gd name="connsiteY46" fmla="*/ 426243 h 614362"/>
                <a:gd name="connsiteX47" fmla="*/ 59531 w 2876550"/>
                <a:gd name="connsiteY47" fmla="*/ 366712 h 614362"/>
                <a:gd name="connsiteX48" fmla="*/ 47625 w 2876550"/>
                <a:gd name="connsiteY48" fmla="*/ 354806 h 614362"/>
                <a:gd name="connsiteX49" fmla="*/ 33338 w 2876550"/>
                <a:gd name="connsiteY49" fmla="*/ 333375 h 614362"/>
                <a:gd name="connsiteX50" fmla="*/ 9525 w 2876550"/>
                <a:gd name="connsiteY50" fmla="*/ 278606 h 614362"/>
                <a:gd name="connsiteX51" fmla="*/ 0 w 2876550"/>
                <a:gd name="connsiteY51" fmla="*/ 245268 h 614362"/>
                <a:gd name="connsiteX52" fmla="*/ 2381 w 2876550"/>
                <a:gd name="connsiteY52" fmla="*/ 228600 h 614362"/>
                <a:gd name="connsiteX53" fmla="*/ 14288 w 2876550"/>
                <a:gd name="connsiteY53" fmla="*/ 223837 h 614362"/>
                <a:gd name="connsiteX54" fmla="*/ 26194 w 2876550"/>
                <a:gd name="connsiteY54" fmla="*/ 226218 h 614362"/>
                <a:gd name="connsiteX55" fmla="*/ 50006 w 2876550"/>
                <a:gd name="connsiteY55" fmla="*/ 235743 h 614362"/>
                <a:gd name="connsiteX56" fmla="*/ 80963 w 2876550"/>
                <a:gd name="connsiteY56" fmla="*/ 252412 h 614362"/>
                <a:gd name="connsiteX57" fmla="*/ 107156 w 2876550"/>
                <a:gd name="connsiteY57" fmla="*/ 276225 h 614362"/>
                <a:gd name="connsiteX58" fmla="*/ 140494 w 2876550"/>
                <a:gd name="connsiteY58" fmla="*/ 304800 h 614362"/>
                <a:gd name="connsiteX59" fmla="*/ 171450 w 2876550"/>
                <a:gd name="connsiteY59" fmla="*/ 323850 h 614362"/>
                <a:gd name="connsiteX60" fmla="*/ 214313 w 2876550"/>
                <a:gd name="connsiteY60" fmla="*/ 342900 h 614362"/>
                <a:gd name="connsiteX61" fmla="*/ 264319 w 2876550"/>
                <a:gd name="connsiteY61" fmla="*/ 361950 h 614362"/>
                <a:gd name="connsiteX62" fmla="*/ 309563 w 2876550"/>
                <a:gd name="connsiteY62" fmla="*/ 371475 h 614362"/>
                <a:gd name="connsiteX63" fmla="*/ 373856 w 2876550"/>
                <a:gd name="connsiteY63" fmla="*/ 376237 h 614362"/>
                <a:gd name="connsiteX64" fmla="*/ 414338 w 2876550"/>
                <a:gd name="connsiteY64" fmla="*/ 376237 h 614362"/>
                <a:gd name="connsiteX65" fmla="*/ 619125 w 2876550"/>
                <a:gd name="connsiteY65" fmla="*/ 335756 h 614362"/>
                <a:gd name="connsiteX66" fmla="*/ 1016794 w 2876550"/>
                <a:gd name="connsiteY66" fmla="*/ 266700 h 614362"/>
                <a:gd name="connsiteX67" fmla="*/ 1216819 w 2876550"/>
                <a:gd name="connsiteY67" fmla="*/ 230981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876550" h="614362">
                  <a:moveTo>
                    <a:pt x="1216819" y="230981"/>
                  </a:moveTo>
                  <a:lnTo>
                    <a:pt x="1638300" y="157162"/>
                  </a:lnTo>
                  <a:lnTo>
                    <a:pt x="1824038" y="128587"/>
                  </a:lnTo>
                  <a:lnTo>
                    <a:pt x="2102644" y="97631"/>
                  </a:lnTo>
                  <a:lnTo>
                    <a:pt x="2176463" y="85725"/>
                  </a:lnTo>
                  <a:lnTo>
                    <a:pt x="2252663" y="66675"/>
                  </a:lnTo>
                  <a:lnTo>
                    <a:pt x="2324100" y="42862"/>
                  </a:lnTo>
                  <a:lnTo>
                    <a:pt x="2395538" y="16668"/>
                  </a:lnTo>
                  <a:lnTo>
                    <a:pt x="2431256" y="0"/>
                  </a:lnTo>
                  <a:lnTo>
                    <a:pt x="2457450" y="0"/>
                  </a:lnTo>
                  <a:lnTo>
                    <a:pt x="2559844" y="19050"/>
                  </a:lnTo>
                  <a:lnTo>
                    <a:pt x="2667000" y="50006"/>
                  </a:lnTo>
                  <a:lnTo>
                    <a:pt x="2752725" y="80962"/>
                  </a:lnTo>
                  <a:lnTo>
                    <a:pt x="2812256" y="107156"/>
                  </a:lnTo>
                  <a:lnTo>
                    <a:pt x="2828925" y="116681"/>
                  </a:lnTo>
                  <a:lnTo>
                    <a:pt x="2850356" y="138112"/>
                  </a:lnTo>
                  <a:lnTo>
                    <a:pt x="2864644" y="159543"/>
                  </a:lnTo>
                  <a:lnTo>
                    <a:pt x="2874169" y="178593"/>
                  </a:lnTo>
                  <a:lnTo>
                    <a:pt x="2876550" y="195262"/>
                  </a:lnTo>
                  <a:lnTo>
                    <a:pt x="2864644" y="221456"/>
                  </a:lnTo>
                  <a:lnTo>
                    <a:pt x="2838450" y="240506"/>
                  </a:lnTo>
                  <a:lnTo>
                    <a:pt x="2807494" y="254793"/>
                  </a:lnTo>
                  <a:lnTo>
                    <a:pt x="2776538" y="264318"/>
                  </a:lnTo>
                  <a:lnTo>
                    <a:pt x="2747963" y="266700"/>
                  </a:lnTo>
                  <a:lnTo>
                    <a:pt x="2674144" y="259556"/>
                  </a:lnTo>
                  <a:lnTo>
                    <a:pt x="2540794" y="257175"/>
                  </a:lnTo>
                  <a:lnTo>
                    <a:pt x="2388394" y="259556"/>
                  </a:lnTo>
                  <a:lnTo>
                    <a:pt x="2212181" y="269081"/>
                  </a:lnTo>
                  <a:lnTo>
                    <a:pt x="2035969" y="283368"/>
                  </a:lnTo>
                  <a:lnTo>
                    <a:pt x="1762125" y="311943"/>
                  </a:lnTo>
                  <a:lnTo>
                    <a:pt x="1619250" y="328612"/>
                  </a:lnTo>
                  <a:lnTo>
                    <a:pt x="1388269" y="366712"/>
                  </a:lnTo>
                  <a:lnTo>
                    <a:pt x="1190625" y="411956"/>
                  </a:lnTo>
                  <a:lnTo>
                    <a:pt x="1019175" y="454818"/>
                  </a:lnTo>
                  <a:lnTo>
                    <a:pt x="854869" y="502443"/>
                  </a:lnTo>
                  <a:lnTo>
                    <a:pt x="671513" y="564356"/>
                  </a:lnTo>
                  <a:lnTo>
                    <a:pt x="623888" y="578643"/>
                  </a:lnTo>
                  <a:lnTo>
                    <a:pt x="602456" y="592931"/>
                  </a:lnTo>
                  <a:lnTo>
                    <a:pt x="571500" y="607218"/>
                  </a:lnTo>
                  <a:lnTo>
                    <a:pt x="531019" y="614362"/>
                  </a:lnTo>
                  <a:lnTo>
                    <a:pt x="497681" y="614362"/>
                  </a:lnTo>
                  <a:lnTo>
                    <a:pt x="445294" y="607218"/>
                  </a:lnTo>
                  <a:lnTo>
                    <a:pt x="395288" y="590550"/>
                  </a:lnTo>
                  <a:lnTo>
                    <a:pt x="335756" y="564356"/>
                  </a:lnTo>
                  <a:lnTo>
                    <a:pt x="271463" y="523875"/>
                  </a:lnTo>
                  <a:lnTo>
                    <a:pt x="202406" y="481012"/>
                  </a:lnTo>
                  <a:lnTo>
                    <a:pt x="128588" y="426243"/>
                  </a:lnTo>
                  <a:lnTo>
                    <a:pt x="59531" y="366712"/>
                  </a:lnTo>
                  <a:lnTo>
                    <a:pt x="47625" y="354806"/>
                  </a:lnTo>
                  <a:lnTo>
                    <a:pt x="33338" y="333375"/>
                  </a:lnTo>
                  <a:lnTo>
                    <a:pt x="9525" y="278606"/>
                  </a:lnTo>
                  <a:lnTo>
                    <a:pt x="0" y="245268"/>
                  </a:lnTo>
                  <a:lnTo>
                    <a:pt x="2381" y="228600"/>
                  </a:lnTo>
                  <a:lnTo>
                    <a:pt x="14288" y="223837"/>
                  </a:lnTo>
                  <a:lnTo>
                    <a:pt x="26194" y="226218"/>
                  </a:lnTo>
                  <a:lnTo>
                    <a:pt x="50006" y="235743"/>
                  </a:lnTo>
                  <a:lnTo>
                    <a:pt x="80963" y="252412"/>
                  </a:lnTo>
                  <a:lnTo>
                    <a:pt x="107156" y="276225"/>
                  </a:lnTo>
                  <a:lnTo>
                    <a:pt x="140494" y="304800"/>
                  </a:lnTo>
                  <a:lnTo>
                    <a:pt x="171450" y="323850"/>
                  </a:lnTo>
                  <a:lnTo>
                    <a:pt x="214313" y="342900"/>
                  </a:lnTo>
                  <a:lnTo>
                    <a:pt x="264319" y="361950"/>
                  </a:lnTo>
                  <a:lnTo>
                    <a:pt x="309563" y="371475"/>
                  </a:lnTo>
                  <a:lnTo>
                    <a:pt x="373856" y="376237"/>
                  </a:lnTo>
                  <a:lnTo>
                    <a:pt x="414338" y="376237"/>
                  </a:lnTo>
                  <a:lnTo>
                    <a:pt x="619125" y="335756"/>
                  </a:lnTo>
                  <a:lnTo>
                    <a:pt x="1016794" y="266700"/>
                  </a:lnTo>
                  <a:lnTo>
                    <a:pt x="1216819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46">
              <a:extLst>
                <a:ext uri="{FF2B5EF4-FFF2-40B4-BE49-F238E27FC236}">
                  <a16:creationId xmlns:a16="http://schemas.microsoft.com/office/drawing/2014/main" id="{E801DDA8-3CBF-4F83-8DAE-52F478D0D8C0}"/>
                </a:ext>
              </a:extLst>
            </p:cNvPr>
            <p:cNvSpPr/>
            <p:nvPr/>
          </p:nvSpPr>
          <p:spPr>
            <a:xfrm>
              <a:off x="5248275" y="4421188"/>
              <a:ext cx="619125" cy="758825"/>
            </a:xfrm>
            <a:custGeom>
              <a:avLst/>
              <a:gdLst>
                <a:gd name="connsiteX0" fmla="*/ 378619 w 619125"/>
                <a:gd name="connsiteY0" fmla="*/ 200025 h 757238"/>
                <a:gd name="connsiteX1" fmla="*/ 445294 w 619125"/>
                <a:gd name="connsiteY1" fmla="*/ 228600 h 757238"/>
                <a:gd name="connsiteX2" fmla="*/ 502444 w 619125"/>
                <a:gd name="connsiteY2" fmla="*/ 250032 h 757238"/>
                <a:gd name="connsiteX3" fmla="*/ 523875 w 619125"/>
                <a:gd name="connsiteY3" fmla="*/ 259557 h 757238"/>
                <a:gd name="connsiteX4" fmla="*/ 533400 w 619125"/>
                <a:gd name="connsiteY4" fmla="*/ 273844 h 757238"/>
                <a:gd name="connsiteX5" fmla="*/ 547688 w 619125"/>
                <a:gd name="connsiteY5" fmla="*/ 304800 h 757238"/>
                <a:gd name="connsiteX6" fmla="*/ 564356 w 619125"/>
                <a:gd name="connsiteY6" fmla="*/ 347663 h 757238"/>
                <a:gd name="connsiteX7" fmla="*/ 581025 w 619125"/>
                <a:gd name="connsiteY7" fmla="*/ 404813 h 757238"/>
                <a:gd name="connsiteX8" fmla="*/ 595313 w 619125"/>
                <a:gd name="connsiteY8" fmla="*/ 459582 h 757238"/>
                <a:gd name="connsiteX9" fmla="*/ 607219 w 619125"/>
                <a:gd name="connsiteY9" fmla="*/ 528638 h 757238"/>
                <a:gd name="connsiteX10" fmla="*/ 614363 w 619125"/>
                <a:gd name="connsiteY10" fmla="*/ 581025 h 757238"/>
                <a:gd name="connsiteX11" fmla="*/ 619125 w 619125"/>
                <a:gd name="connsiteY11" fmla="*/ 640557 h 757238"/>
                <a:gd name="connsiteX12" fmla="*/ 616744 w 619125"/>
                <a:gd name="connsiteY12" fmla="*/ 685800 h 757238"/>
                <a:gd name="connsiteX13" fmla="*/ 614363 w 619125"/>
                <a:gd name="connsiteY13" fmla="*/ 711994 h 757238"/>
                <a:gd name="connsiteX14" fmla="*/ 607219 w 619125"/>
                <a:gd name="connsiteY14" fmla="*/ 735807 h 757238"/>
                <a:gd name="connsiteX15" fmla="*/ 595313 w 619125"/>
                <a:gd name="connsiteY15" fmla="*/ 747713 h 757238"/>
                <a:gd name="connsiteX16" fmla="*/ 576263 w 619125"/>
                <a:gd name="connsiteY16" fmla="*/ 754857 h 757238"/>
                <a:gd name="connsiteX17" fmla="*/ 552450 w 619125"/>
                <a:gd name="connsiteY17" fmla="*/ 757238 h 757238"/>
                <a:gd name="connsiteX18" fmla="*/ 526256 w 619125"/>
                <a:gd name="connsiteY18" fmla="*/ 747713 h 757238"/>
                <a:gd name="connsiteX19" fmla="*/ 497681 w 619125"/>
                <a:gd name="connsiteY19" fmla="*/ 723900 h 757238"/>
                <a:gd name="connsiteX20" fmla="*/ 464344 w 619125"/>
                <a:gd name="connsiteY20" fmla="*/ 692944 h 757238"/>
                <a:gd name="connsiteX21" fmla="*/ 423863 w 619125"/>
                <a:gd name="connsiteY21" fmla="*/ 647700 h 757238"/>
                <a:gd name="connsiteX22" fmla="*/ 366713 w 619125"/>
                <a:gd name="connsiteY22" fmla="*/ 571500 h 757238"/>
                <a:gd name="connsiteX23" fmla="*/ 295275 w 619125"/>
                <a:gd name="connsiteY23" fmla="*/ 476250 h 757238"/>
                <a:gd name="connsiteX24" fmla="*/ 219075 w 619125"/>
                <a:gd name="connsiteY24" fmla="*/ 371475 h 757238"/>
                <a:gd name="connsiteX25" fmla="*/ 150019 w 619125"/>
                <a:gd name="connsiteY25" fmla="*/ 271463 h 757238"/>
                <a:gd name="connsiteX26" fmla="*/ 85725 w 619125"/>
                <a:gd name="connsiteY26" fmla="*/ 178594 h 757238"/>
                <a:gd name="connsiteX27" fmla="*/ 19050 w 619125"/>
                <a:gd name="connsiteY27" fmla="*/ 61913 h 757238"/>
                <a:gd name="connsiteX28" fmla="*/ 0 w 619125"/>
                <a:gd name="connsiteY28" fmla="*/ 23813 h 757238"/>
                <a:gd name="connsiteX29" fmla="*/ 0 w 619125"/>
                <a:gd name="connsiteY29" fmla="*/ 9525 h 757238"/>
                <a:gd name="connsiteX30" fmla="*/ 4763 w 619125"/>
                <a:gd name="connsiteY30" fmla="*/ 2382 h 757238"/>
                <a:gd name="connsiteX31" fmla="*/ 11906 w 619125"/>
                <a:gd name="connsiteY31" fmla="*/ 0 h 757238"/>
                <a:gd name="connsiteX32" fmla="*/ 28575 w 619125"/>
                <a:gd name="connsiteY32" fmla="*/ 2382 h 757238"/>
                <a:gd name="connsiteX33" fmla="*/ 57150 w 619125"/>
                <a:gd name="connsiteY33" fmla="*/ 21432 h 757238"/>
                <a:gd name="connsiteX34" fmla="*/ 111919 w 619125"/>
                <a:gd name="connsiteY34" fmla="*/ 57150 h 757238"/>
                <a:gd name="connsiteX35" fmla="*/ 202406 w 619125"/>
                <a:gd name="connsiteY35" fmla="*/ 111919 h 757238"/>
                <a:gd name="connsiteX36" fmla="*/ 290513 w 619125"/>
                <a:gd name="connsiteY36" fmla="*/ 159544 h 757238"/>
                <a:gd name="connsiteX37" fmla="*/ 378619 w 619125"/>
                <a:gd name="connsiteY37" fmla="*/ 200025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19125" h="757238">
                  <a:moveTo>
                    <a:pt x="378619" y="200025"/>
                  </a:moveTo>
                  <a:lnTo>
                    <a:pt x="445294" y="228600"/>
                  </a:lnTo>
                  <a:lnTo>
                    <a:pt x="502444" y="250032"/>
                  </a:lnTo>
                  <a:lnTo>
                    <a:pt x="523875" y="259557"/>
                  </a:lnTo>
                  <a:lnTo>
                    <a:pt x="533400" y="273844"/>
                  </a:lnTo>
                  <a:lnTo>
                    <a:pt x="547688" y="304800"/>
                  </a:lnTo>
                  <a:lnTo>
                    <a:pt x="564356" y="347663"/>
                  </a:lnTo>
                  <a:lnTo>
                    <a:pt x="581025" y="404813"/>
                  </a:lnTo>
                  <a:lnTo>
                    <a:pt x="595313" y="459582"/>
                  </a:lnTo>
                  <a:lnTo>
                    <a:pt x="607219" y="528638"/>
                  </a:lnTo>
                  <a:lnTo>
                    <a:pt x="614363" y="581025"/>
                  </a:lnTo>
                  <a:lnTo>
                    <a:pt x="619125" y="640557"/>
                  </a:lnTo>
                  <a:lnTo>
                    <a:pt x="616744" y="685800"/>
                  </a:lnTo>
                  <a:lnTo>
                    <a:pt x="614363" y="711994"/>
                  </a:lnTo>
                  <a:lnTo>
                    <a:pt x="607219" y="735807"/>
                  </a:lnTo>
                  <a:lnTo>
                    <a:pt x="595313" y="747713"/>
                  </a:lnTo>
                  <a:lnTo>
                    <a:pt x="576263" y="754857"/>
                  </a:lnTo>
                  <a:lnTo>
                    <a:pt x="552450" y="757238"/>
                  </a:lnTo>
                  <a:lnTo>
                    <a:pt x="526256" y="747713"/>
                  </a:lnTo>
                  <a:lnTo>
                    <a:pt x="497681" y="723900"/>
                  </a:lnTo>
                  <a:lnTo>
                    <a:pt x="464344" y="692944"/>
                  </a:lnTo>
                  <a:lnTo>
                    <a:pt x="423863" y="647700"/>
                  </a:lnTo>
                  <a:lnTo>
                    <a:pt x="366713" y="571500"/>
                  </a:lnTo>
                  <a:lnTo>
                    <a:pt x="295275" y="476250"/>
                  </a:lnTo>
                  <a:lnTo>
                    <a:pt x="219075" y="371475"/>
                  </a:lnTo>
                  <a:lnTo>
                    <a:pt x="150019" y="271463"/>
                  </a:lnTo>
                  <a:lnTo>
                    <a:pt x="85725" y="178594"/>
                  </a:lnTo>
                  <a:lnTo>
                    <a:pt x="19050" y="61913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4763" y="2382"/>
                  </a:lnTo>
                  <a:lnTo>
                    <a:pt x="11906" y="0"/>
                  </a:lnTo>
                  <a:lnTo>
                    <a:pt x="28575" y="2382"/>
                  </a:lnTo>
                  <a:lnTo>
                    <a:pt x="57150" y="21432"/>
                  </a:lnTo>
                  <a:lnTo>
                    <a:pt x="111919" y="57150"/>
                  </a:lnTo>
                  <a:lnTo>
                    <a:pt x="202406" y="111919"/>
                  </a:lnTo>
                  <a:lnTo>
                    <a:pt x="290513" y="159544"/>
                  </a:lnTo>
                  <a:lnTo>
                    <a:pt x="378619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40">
              <a:extLst>
                <a:ext uri="{FF2B5EF4-FFF2-40B4-BE49-F238E27FC236}">
                  <a16:creationId xmlns:a16="http://schemas.microsoft.com/office/drawing/2014/main" id="{971FA6A7-F370-470F-87FF-494F2E177362}"/>
                </a:ext>
              </a:extLst>
            </p:cNvPr>
            <p:cNvSpPr/>
            <p:nvPr/>
          </p:nvSpPr>
          <p:spPr>
            <a:xfrm>
              <a:off x="3014663" y="2643188"/>
              <a:ext cx="1531937" cy="473075"/>
            </a:xfrm>
            <a:custGeom>
              <a:avLst/>
              <a:gdLst>
                <a:gd name="connsiteX0" fmla="*/ 509587 w 1531143"/>
                <a:gd name="connsiteY0" fmla="*/ 276225 h 473868"/>
                <a:gd name="connsiteX1" fmla="*/ 633412 w 1531143"/>
                <a:gd name="connsiteY1" fmla="*/ 250031 h 473868"/>
                <a:gd name="connsiteX2" fmla="*/ 804862 w 1531143"/>
                <a:gd name="connsiteY2" fmla="*/ 209550 h 473868"/>
                <a:gd name="connsiteX3" fmla="*/ 1038225 w 1531143"/>
                <a:gd name="connsiteY3" fmla="*/ 133350 h 473868"/>
                <a:gd name="connsiteX4" fmla="*/ 1119187 w 1531143"/>
                <a:gd name="connsiteY4" fmla="*/ 104775 h 473868"/>
                <a:gd name="connsiteX5" fmla="*/ 1183481 w 1531143"/>
                <a:gd name="connsiteY5" fmla="*/ 76200 h 473868"/>
                <a:gd name="connsiteX6" fmla="*/ 1200150 w 1531143"/>
                <a:gd name="connsiteY6" fmla="*/ 66675 h 473868"/>
                <a:gd name="connsiteX7" fmla="*/ 1223962 w 1531143"/>
                <a:gd name="connsiteY7" fmla="*/ 42862 h 473868"/>
                <a:gd name="connsiteX8" fmla="*/ 1252537 w 1531143"/>
                <a:gd name="connsiteY8" fmla="*/ 23812 h 473868"/>
                <a:gd name="connsiteX9" fmla="*/ 1281112 w 1531143"/>
                <a:gd name="connsiteY9" fmla="*/ 9525 h 473868"/>
                <a:gd name="connsiteX10" fmla="*/ 1314450 w 1531143"/>
                <a:gd name="connsiteY10" fmla="*/ 2381 h 473868"/>
                <a:gd name="connsiteX11" fmla="*/ 1333500 w 1531143"/>
                <a:gd name="connsiteY11" fmla="*/ 0 h 473868"/>
                <a:gd name="connsiteX12" fmla="*/ 1357312 w 1531143"/>
                <a:gd name="connsiteY12" fmla="*/ 7143 h 473868"/>
                <a:gd name="connsiteX13" fmla="*/ 1393031 w 1531143"/>
                <a:gd name="connsiteY13" fmla="*/ 23812 h 473868"/>
                <a:gd name="connsiteX14" fmla="*/ 1438275 w 1531143"/>
                <a:gd name="connsiteY14" fmla="*/ 47625 h 473868"/>
                <a:gd name="connsiteX15" fmla="*/ 1483518 w 1531143"/>
                <a:gd name="connsiteY15" fmla="*/ 73818 h 473868"/>
                <a:gd name="connsiteX16" fmla="*/ 1516856 w 1531143"/>
                <a:gd name="connsiteY16" fmla="*/ 97631 h 473868"/>
                <a:gd name="connsiteX17" fmla="*/ 1528762 w 1531143"/>
                <a:gd name="connsiteY17" fmla="*/ 114300 h 473868"/>
                <a:gd name="connsiteX18" fmla="*/ 1531143 w 1531143"/>
                <a:gd name="connsiteY18" fmla="*/ 130968 h 473868"/>
                <a:gd name="connsiteX19" fmla="*/ 1519237 w 1531143"/>
                <a:gd name="connsiteY19" fmla="*/ 150018 h 473868"/>
                <a:gd name="connsiteX20" fmla="*/ 1493043 w 1531143"/>
                <a:gd name="connsiteY20" fmla="*/ 176212 h 473868"/>
                <a:gd name="connsiteX21" fmla="*/ 1431131 w 1531143"/>
                <a:gd name="connsiteY21" fmla="*/ 204787 h 473868"/>
                <a:gd name="connsiteX22" fmla="*/ 1309687 w 1531143"/>
                <a:gd name="connsiteY22" fmla="*/ 242887 h 473868"/>
                <a:gd name="connsiteX23" fmla="*/ 1159668 w 1531143"/>
                <a:gd name="connsiteY23" fmla="*/ 283368 h 473868"/>
                <a:gd name="connsiteX24" fmla="*/ 1009650 w 1531143"/>
                <a:gd name="connsiteY24" fmla="*/ 319087 h 473868"/>
                <a:gd name="connsiteX25" fmla="*/ 785812 w 1531143"/>
                <a:gd name="connsiteY25" fmla="*/ 371475 h 473868"/>
                <a:gd name="connsiteX26" fmla="*/ 631031 w 1531143"/>
                <a:gd name="connsiteY26" fmla="*/ 411956 h 473868"/>
                <a:gd name="connsiteX27" fmla="*/ 492918 w 1531143"/>
                <a:gd name="connsiteY27" fmla="*/ 450056 h 473868"/>
                <a:gd name="connsiteX28" fmla="*/ 366712 w 1531143"/>
                <a:gd name="connsiteY28" fmla="*/ 473868 h 473868"/>
                <a:gd name="connsiteX29" fmla="*/ 330993 w 1531143"/>
                <a:gd name="connsiteY29" fmla="*/ 473868 h 473868"/>
                <a:gd name="connsiteX30" fmla="*/ 271462 w 1531143"/>
                <a:gd name="connsiteY30" fmla="*/ 459581 h 473868"/>
                <a:gd name="connsiteX31" fmla="*/ 207168 w 1531143"/>
                <a:gd name="connsiteY31" fmla="*/ 442912 h 473868"/>
                <a:gd name="connsiteX32" fmla="*/ 145256 w 1531143"/>
                <a:gd name="connsiteY32" fmla="*/ 416718 h 473868"/>
                <a:gd name="connsiteX33" fmla="*/ 95250 w 1531143"/>
                <a:gd name="connsiteY33" fmla="*/ 385762 h 473868"/>
                <a:gd name="connsiteX34" fmla="*/ 54768 w 1531143"/>
                <a:gd name="connsiteY34" fmla="*/ 357187 h 473868"/>
                <a:gd name="connsiteX35" fmla="*/ 0 w 1531143"/>
                <a:gd name="connsiteY35" fmla="*/ 311943 h 473868"/>
                <a:gd name="connsiteX36" fmla="*/ 35718 w 1531143"/>
                <a:gd name="connsiteY36" fmla="*/ 264318 h 473868"/>
                <a:gd name="connsiteX37" fmla="*/ 157162 w 1531143"/>
                <a:gd name="connsiteY37" fmla="*/ 283368 h 473868"/>
                <a:gd name="connsiteX38" fmla="*/ 223837 w 1531143"/>
                <a:gd name="connsiteY38" fmla="*/ 292893 h 473868"/>
                <a:gd name="connsiteX39" fmla="*/ 292893 w 1531143"/>
                <a:gd name="connsiteY39" fmla="*/ 295275 h 473868"/>
                <a:gd name="connsiteX40" fmla="*/ 354806 w 1531143"/>
                <a:gd name="connsiteY40" fmla="*/ 295275 h 473868"/>
                <a:gd name="connsiteX41" fmla="*/ 509587 w 1531143"/>
                <a:gd name="connsiteY41" fmla="*/ 276225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531143" h="473868">
                  <a:moveTo>
                    <a:pt x="509587" y="276225"/>
                  </a:moveTo>
                  <a:lnTo>
                    <a:pt x="633412" y="250031"/>
                  </a:lnTo>
                  <a:lnTo>
                    <a:pt x="804862" y="209550"/>
                  </a:lnTo>
                  <a:lnTo>
                    <a:pt x="1038225" y="133350"/>
                  </a:lnTo>
                  <a:lnTo>
                    <a:pt x="1119187" y="104775"/>
                  </a:lnTo>
                  <a:lnTo>
                    <a:pt x="1183481" y="76200"/>
                  </a:lnTo>
                  <a:lnTo>
                    <a:pt x="1200150" y="66675"/>
                  </a:lnTo>
                  <a:lnTo>
                    <a:pt x="1223962" y="42862"/>
                  </a:lnTo>
                  <a:lnTo>
                    <a:pt x="1252537" y="23812"/>
                  </a:lnTo>
                  <a:lnTo>
                    <a:pt x="1281112" y="9525"/>
                  </a:lnTo>
                  <a:lnTo>
                    <a:pt x="1314450" y="2381"/>
                  </a:lnTo>
                  <a:lnTo>
                    <a:pt x="1333500" y="0"/>
                  </a:lnTo>
                  <a:lnTo>
                    <a:pt x="1357312" y="7143"/>
                  </a:lnTo>
                  <a:lnTo>
                    <a:pt x="1393031" y="23812"/>
                  </a:lnTo>
                  <a:lnTo>
                    <a:pt x="1438275" y="47625"/>
                  </a:lnTo>
                  <a:lnTo>
                    <a:pt x="1483518" y="73818"/>
                  </a:lnTo>
                  <a:lnTo>
                    <a:pt x="1516856" y="97631"/>
                  </a:lnTo>
                  <a:lnTo>
                    <a:pt x="1528762" y="114300"/>
                  </a:lnTo>
                  <a:lnTo>
                    <a:pt x="1531143" y="130968"/>
                  </a:lnTo>
                  <a:lnTo>
                    <a:pt x="1519237" y="150018"/>
                  </a:lnTo>
                  <a:lnTo>
                    <a:pt x="1493043" y="176212"/>
                  </a:lnTo>
                  <a:lnTo>
                    <a:pt x="1431131" y="204787"/>
                  </a:lnTo>
                  <a:lnTo>
                    <a:pt x="1309687" y="242887"/>
                  </a:lnTo>
                  <a:lnTo>
                    <a:pt x="1159668" y="283368"/>
                  </a:lnTo>
                  <a:lnTo>
                    <a:pt x="1009650" y="319087"/>
                  </a:lnTo>
                  <a:lnTo>
                    <a:pt x="785812" y="371475"/>
                  </a:lnTo>
                  <a:lnTo>
                    <a:pt x="631031" y="411956"/>
                  </a:lnTo>
                  <a:lnTo>
                    <a:pt x="492918" y="450056"/>
                  </a:lnTo>
                  <a:lnTo>
                    <a:pt x="366712" y="473868"/>
                  </a:lnTo>
                  <a:lnTo>
                    <a:pt x="330993" y="473868"/>
                  </a:lnTo>
                  <a:lnTo>
                    <a:pt x="271462" y="459581"/>
                  </a:lnTo>
                  <a:lnTo>
                    <a:pt x="207168" y="442912"/>
                  </a:lnTo>
                  <a:lnTo>
                    <a:pt x="145256" y="416718"/>
                  </a:lnTo>
                  <a:lnTo>
                    <a:pt x="95250" y="385762"/>
                  </a:lnTo>
                  <a:lnTo>
                    <a:pt x="54768" y="357187"/>
                  </a:lnTo>
                  <a:lnTo>
                    <a:pt x="0" y="311943"/>
                  </a:lnTo>
                  <a:lnTo>
                    <a:pt x="35718" y="264318"/>
                  </a:lnTo>
                  <a:lnTo>
                    <a:pt x="157162" y="283368"/>
                  </a:lnTo>
                  <a:lnTo>
                    <a:pt x="223837" y="292893"/>
                  </a:lnTo>
                  <a:lnTo>
                    <a:pt x="292893" y="295275"/>
                  </a:lnTo>
                  <a:lnTo>
                    <a:pt x="354806" y="295275"/>
                  </a:lnTo>
                  <a:lnTo>
                    <a:pt x="509587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48">
              <a:extLst>
                <a:ext uri="{FF2B5EF4-FFF2-40B4-BE49-F238E27FC236}">
                  <a16:creationId xmlns:a16="http://schemas.microsoft.com/office/drawing/2014/main" id="{F8EDF79E-C351-4A3F-A78C-EA8B11672446}"/>
                </a:ext>
              </a:extLst>
            </p:cNvPr>
            <p:cNvSpPr/>
            <p:nvPr/>
          </p:nvSpPr>
          <p:spPr>
            <a:xfrm rot="16200000">
              <a:off x="1631951" y="3535362"/>
              <a:ext cx="4483100" cy="511175"/>
            </a:xfrm>
            <a:custGeom>
              <a:avLst/>
              <a:gdLst>
                <a:gd name="connsiteX0" fmla="*/ 2362809 w 4484217"/>
                <a:gd name="connsiteY0" fmla="*/ 193853 h 512064"/>
                <a:gd name="connsiteX1" fmla="*/ 3024835 w 4484217"/>
                <a:gd name="connsiteY1" fmla="*/ 212141 h 512064"/>
                <a:gd name="connsiteX2" fmla="*/ 3324758 w 4484217"/>
                <a:gd name="connsiteY2" fmla="*/ 212141 h 512064"/>
                <a:gd name="connsiteX3" fmla="*/ 3529584 w 4484217"/>
                <a:gd name="connsiteY3" fmla="*/ 212141 h 512064"/>
                <a:gd name="connsiteX4" fmla="*/ 3730752 w 4484217"/>
                <a:gd name="connsiteY4" fmla="*/ 212141 h 512064"/>
                <a:gd name="connsiteX5" fmla="*/ 3902659 w 4484217"/>
                <a:gd name="connsiteY5" fmla="*/ 212141 h 512064"/>
                <a:gd name="connsiteX6" fmla="*/ 4045305 w 4484217"/>
                <a:gd name="connsiteY6" fmla="*/ 212141 h 512064"/>
                <a:gd name="connsiteX7" fmla="*/ 4118457 w 4484217"/>
                <a:gd name="connsiteY7" fmla="*/ 212141 h 512064"/>
                <a:gd name="connsiteX8" fmla="*/ 4176979 w 4484217"/>
                <a:gd name="connsiteY8" fmla="*/ 204826 h 512064"/>
                <a:gd name="connsiteX9" fmla="*/ 4217213 w 4484217"/>
                <a:gd name="connsiteY9" fmla="*/ 197511 h 512064"/>
                <a:gd name="connsiteX10" fmla="*/ 4279392 w 4484217"/>
                <a:gd name="connsiteY10" fmla="*/ 164592 h 512064"/>
                <a:gd name="connsiteX11" fmla="*/ 4330598 w 4484217"/>
                <a:gd name="connsiteY11" fmla="*/ 128016 h 512064"/>
                <a:gd name="connsiteX12" fmla="*/ 4385462 w 4484217"/>
                <a:gd name="connsiteY12" fmla="*/ 73152 h 512064"/>
                <a:gd name="connsiteX13" fmla="*/ 4422038 w 4484217"/>
                <a:gd name="connsiteY13" fmla="*/ 25603 h 512064"/>
                <a:gd name="connsiteX14" fmla="*/ 4440326 w 4484217"/>
                <a:gd name="connsiteY14" fmla="*/ 7315 h 512064"/>
                <a:gd name="connsiteX15" fmla="*/ 4462272 w 4484217"/>
                <a:gd name="connsiteY15" fmla="*/ 0 h 512064"/>
                <a:gd name="connsiteX16" fmla="*/ 4480560 w 4484217"/>
                <a:gd name="connsiteY16" fmla="*/ 7315 h 512064"/>
                <a:gd name="connsiteX17" fmla="*/ 4484217 w 4484217"/>
                <a:gd name="connsiteY17" fmla="*/ 18288 h 512064"/>
                <a:gd name="connsiteX18" fmla="*/ 4480560 w 4484217"/>
                <a:gd name="connsiteY18" fmla="*/ 62179 h 512064"/>
                <a:gd name="connsiteX19" fmla="*/ 4451299 w 4484217"/>
                <a:gd name="connsiteY19" fmla="*/ 146304 h 512064"/>
                <a:gd name="connsiteX20" fmla="*/ 4392777 w 4484217"/>
                <a:gd name="connsiteY20" fmla="*/ 288951 h 512064"/>
                <a:gd name="connsiteX21" fmla="*/ 4337913 w 4484217"/>
                <a:gd name="connsiteY21" fmla="*/ 387706 h 512064"/>
                <a:gd name="connsiteX22" fmla="*/ 4286707 w 4484217"/>
                <a:gd name="connsiteY22" fmla="*/ 457200 h 512064"/>
                <a:gd name="connsiteX23" fmla="*/ 4250131 w 4484217"/>
                <a:gd name="connsiteY23" fmla="*/ 497434 h 512064"/>
                <a:gd name="connsiteX24" fmla="*/ 4224528 w 4484217"/>
                <a:gd name="connsiteY24" fmla="*/ 508407 h 512064"/>
                <a:gd name="connsiteX25" fmla="*/ 4187952 w 4484217"/>
                <a:gd name="connsiteY25" fmla="*/ 512064 h 512064"/>
                <a:gd name="connsiteX26" fmla="*/ 4147718 w 4484217"/>
                <a:gd name="connsiteY26" fmla="*/ 504749 h 512064"/>
                <a:gd name="connsiteX27" fmla="*/ 4089197 w 4484217"/>
                <a:gd name="connsiteY27" fmla="*/ 479146 h 512064"/>
                <a:gd name="connsiteX28" fmla="*/ 4059936 w 4484217"/>
                <a:gd name="connsiteY28" fmla="*/ 460858 h 512064"/>
                <a:gd name="connsiteX29" fmla="*/ 3957523 w 4484217"/>
                <a:gd name="connsiteY29" fmla="*/ 446227 h 512064"/>
                <a:gd name="connsiteX30" fmla="*/ 3697833 w 4484217"/>
                <a:gd name="connsiteY30" fmla="*/ 420624 h 512064"/>
                <a:gd name="connsiteX31" fmla="*/ 3533241 w 4484217"/>
                <a:gd name="connsiteY31" fmla="*/ 409651 h 512064"/>
                <a:gd name="connsiteX32" fmla="*/ 3222345 w 4484217"/>
                <a:gd name="connsiteY32" fmla="*/ 413309 h 512064"/>
                <a:gd name="connsiteX33" fmla="*/ 2860243 w 4484217"/>
                <a:gd name="connsiteY33" fmla="*/ 413309 h 512064"/>
                <a:gd name="connsiteX34" fmla="*/ 2428646 w 4484217"/>
                <a:gd name="connsiteY34" fmla="*/ 413309 h 512064"/>
                <a:gd name="connsiteX35" fmla="*/ 2147011 w 4484217"/>
                <a:gd name="connsiteY35" fmla="*/ 413309 h 512064"/>
                <a:gd name="connsiteX36" fmla="*/ 1938528 w 4484217"/>
                <a:gd name="connsiteY36" fmla="*/ 402336 h 512064"/>
                <a:gd name="connsiteX37" fmla="*/ 1627632 w 4484217"/>
                <a:gd name="connsiteY37" fmla="*/ 391363 h 512064"/>
                <a:gd name="connsiteX38" fmla="*/ 1225296 w 4484217"/>
                <a:gd name="connsiteY38" fmla="*/ 380391 h 512064"/>
                <a:gd name="connsiteX39" fmla="*/ 859536 w 4484217"/>
                <a:gd name="connsiteY39" fmla="*/ 365760 h 512064"/>
                <a:gd name="connsiteX40" fmla="*/ 534009 w 4484217"/>
                <a:gd name="connsiteY40" fmla="*/ 351130 h 512064"/>
                <a:gd name="connsiteX41" fmla="*/ 230429 w 4484217"/>
                <a:gd name="connsiteY41" fmla="*/ 336499 h 512064"/>
                <a:gd name="connsiteX42" fmla="*/ 87782 w 4484217"/>
                <a:gd name="connsiteY42" fmla="*/ 325527 h 512064"/>
                <a:gd name="connsiteX43" fmla="*/ 43891 w 4484217"/>
                <a:gd name="connsiteY43" fmla="*/ 318211 h 512064"/>
                <a:gd name="connsiteX44" fmla="*/ 18288 w 4484217"/>
                <a:gd name="connsiteY44" fmla="*/ 307239 h 512064"/>
                <a:gd name="connsiteX45" fmla="*/ 3657 w 4484217"/>
                <a:gd name="connsiteY45" fmla="*/ 292608 h 512064"/>
                <a:gd name="connsiteX46" fmla="*/ 0 w 4484217"/>
                <a:gd name="connsiteY46" fmla="*/ 277978 h 512064"/>
                <a:gd name="connsiteX47" fmla="*/ 7315 w 4484217"/>
                <a:gd name="connsiteY47" fmla="*/ 256032 h 512064"/>
                <a:gd name="connsiteX48" fmla="*/ 25603 w 4484217"/>
                <a:gd name="connsiteY48" fmla="*/ 234087 h 512064"/>
                <a:gd name="connsiteX49" fmla="*/ 69494 w 4484217"/>
                <a:gd name="connsiteY49" fmla="*/ 197511 h 512064"/>
                <a:gd name="connsiteX50" fmla="*/ 124358 w 4484217"/>
                <a:gd name="connsiteY50" fmla="*/ 164592 h 512064"/>
                <a:gd name="connsiteX51" fmla="*/ 193853 w 4484217"/>
                <a:gd name="connsiteY51" fmla="*/ 131674 h 512064"/>
                <a:gd name="connsiteX52" fmla="*/ 248717 w 4484217"/>
                <a:gd name="connsiteY52" fmla="*/ 106071 h 512064"/>
                <a:gd name="connsiteX53" fmla="*/ 314553 w 4484217"/>
                <a:gd name="connsiteY53" fmla="*/ 87783 h 512064"/>
                <a:gd name="connsiteX54" fmla="*/ 409651 w 4484217"/>
                <a:gd name="connsiteY54" fmla="*/ 69495 h 512064"/>
                <a:gd name="connsiteX55" fmla="*/ 493776 w 4484217"/>
                <a:gd name="connsiteY55" fmla="*/ 58522 h 512064"/>
                <a:gd name="connsiteX56" fmla="*/ 566928 w 4484217"/>
                <a:gd name="connsiteY56" fmla="*/ 54864 h 512064"/>
                <a:gd name="connsiteX57" fmla="*/ 599846 w 4484217"/>
                <a:gd name="connsiteY57" fmla="*/ 58522 h 512064"/>
                <a:gd name="connsiteX58" fmla="*/ 662025 w 4484217"/>
                <a:gd name="connsiteY58" fmla="*/ 73152 h 512064"/>
                <a:gd name="connsiteX59" fmla="*/ 731520 w 4484217"/>
                <a:gd name="connsiteY59" fmla="*/ 91440 h 512064"/>
                <a:gd name="connsiteX60" fmla="*/ 914400 w 4484217"/>
                <a:gd name="connsiteY60" fmla="*/ 113386 h 512064"/>
                <a:gd name="connsiteX61" fmla="*/ 1250899 w 4484217"/>
                <a:gd name="connsiteY61" fmla="*/ 142647 h 512064"/>
                <a:gd name="connsiteX62" fmla="*/ 1708099 w 4484217"/>
                <a:gd name="connsiteY62" fmla="*/ 171907 h 512064"/>
                <a:gd name="connsiteX63" fmla="*/ 2084832 w 4484217"/>
                <a:gd name="connsiteY63" fmla="*/ 193853 h 512064"/>
                <a:gd name="connsiteX64" fmla="*/ 2362809 w 4484217"/>
                <a:gd name="connsiteY64" fmla="*/ 193853 h 512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484217" h="512064">
                  <a:moveTo>
                    <a:pt x="2362809" y="193853"/>
                  </a:moveTo>
                  <a:lnTo>
                    <a:pt x="3024835" y="212141"/>
                  </a:lnTo>
                  <a:lnTo>
                    <a:pt x="3324758" y="212141"/>
                  </a:lnTo>
                  <a:lnTo>
                    <a:pt x="3529584" y="212141"/>
                  </a:lnTo>
                  <a:lnTo>
                    <a:pt x="3730752" y="212141"/>
                  </a:lnTo>
                  <a:lnTo>
                    <a:pt x="3902659" y="212141"/>
                  </a:lnTo>
                  <a:lnTo>
                    <a:pt x="4045305" y="212141"/>
                  </a:lnTo>
                  <a:lnTo>
                    <a:pt x="4118457" y="212141"/>
                  </a:lnTo>
                  <a:lnTo>
                    <a:pt x="4176979" y="204826"/>
                  </a:lnTo>
                  <a:lnTo>
                    <a:pt x="4217213" y="197511"/>
                  </a:lnTo>
                  <a:lnTo>
                    <a:pt x="4279392" y="164592"/>
                  </a:lnTo>
                  <a:lnTo>
                    <a:pt x="4330598" y="128016"/>
                  </a:lnTo>
                  <a:lnTo>
                    <a:pt x="4385462" y="73152"/>
                  </a:lnTo>
                  <a:lnTo>
                    <a:pt x="4422038" y="25603"/>
                  </a:lnTo>
                  <a:lnTo>
                    <a:pt x="4440326" y="7315"/>
                  </a:lnTo>
                  <a:lnTo>
                    <a:pt x="4462272" y="0"/>
                  </a:lnTo>
                  <a:lnTo>
                    <a:pt x="4480560" y="7315"/>
                  </a:lnTo>
                  <a:lnTo>
                    <a:pt x="4484217" y="18288"/>
                  </a:lnTo>
                  <a:lnTo>
                    <a:pt x="4480560" y="62179"/>
                  </a:lnTo>
                  <a:lnTo>
                    <a:pt x="4451299" y="146304"/>
                  </a:lnTo>
                  <a:lnTo>
                    <a:pt x="4392777" y="288951"/>
                  </a:lnTo>
                  <a:lnTo>
                    <a:pt x="4337913" y="387706"/>
                  </a:lnTo>
                  <a:lnTo>
                    <a:pt x="4286707" y="457200"/>
                  </a:lnTo>
                  <a:lnTo>
                    <a:pt x="4250131" y="497434"/>
                  </a:lnTo>
                  <a:lnTo>
                    <a:pt x="4224528" y="508407"/>
                  </a:lnTo>
                  <a:lnTo>
                    <a:pt x="4187952" y="512064"/>
                  </a:lnTo>
                  <a:lnTo>
                    <a:pt x="4147718" y="504749"/>
                  </a:lnTo>
                  <a:lnTo>
                    <a:pt x="4089197" y="479146"/>
                  </a:lnTo>
                  <a:lnTo>
                    <a:pt x="4059936" y="460858"/>
                  </a:lnTo>
                  <a:lnTo>
                    <a:pt x="3957523" y="446227"/>
                  </a:lnTo>
                  <a:lnTo>
                    <a:pt x="3697833" y="420624"/>
                  </a:lnTo>
                  <a:lnTo>
                    <a:pt x="3533241" y="409651"/>
                  </a:lnTo>
                  <a:lnTo>
                    <a:pt x="3222345" y="413309"/>
                  </a:lnTo>
                  <a:lnTo>
                    <a:pt x="2860243" y="413309"/>
                  </a:lnTo>
                  <a:lnTo>
                    <a:pt x="2428646" y="413309"/>
                  </a:lnTo>
                  <a:lnTo>
                    <a:pt x="2147011" y="413309"/>
                  </a:lnTo>
                  <a:lnTo>
                    <a:pt x="1938528" y="402336"/>
                  </a:lnTo>
                  <a:lnTo>
                    <a:pt x="1627632" y="391363"/>
                  </a:lnTo>
                  <a:lnTo>
                    <a:pt x="1225296" y="380391"/>
                  </a:lnTo>
                  <a:lnTo>
                    <a:pt x="859536" y="365760"/>
                  </a:lnTo>
                  <a:lnTo>
                    <a:pt x="534009" y="351130"/>
                  </a:lnTo>
                  <a:lnTo>
                    <a:pt x="230429" y="336499"/>
                  </a:lnTo>
                  <a:lnTo>
                    <a:pt x="87782" y="325527"/>
                  </a:lnTo>
                  <a:lnTo>
                    <a:pt x="43891" y="318211"/>
                  </a:lnTo>
                  <a:lnTo>
                    <a:pt x="18288" y="307239"/>
                  </a:lnTo>
                  <a:lnTo>
                    <a:pt x="3657" y="292608"/>
                  </a:lnTo>
                  <a:lnTo>
                    <a:pt x="0" y="277978"/>
                  </a:lnTo>
                  <a:lnTo>
                    <a:pt x="7315" y="256032"/>
                  </a:lnTo>
                  <a:lnTo>
                    <a:pt x="25603" y="234087"/>
                  </a:lnTo>
                  <a:lnTo>
                    <a:pt x="69494" y="197511"/>
                  </a:lnTo>
                  <a:lnTo>
                    <a:pt x="124358" y="164592"/>
                  </a:lnTo>
                  <a:lnTo>
                    <a:pt x="193853" y="131674"/>
                  </a:lnTo>
                  <a:lnTo>
                    <a:pt x="248717" y="106071"/>
                  </a:lnTo>
                  <a:lnTo>
                    <a:pt x="314553" y="87783"/>
                  </a:lnTo>
                  <a:lnTo>
                    <a:pt x="409651" y="69495"/>
                  </a:lnTo>
                  <a:lnTo>
                    <a:pt x="493776" y="58522"/>
                  </a:lnTo>
                  <a:lnTo>
                    <a:pt x="566928" y="54864"/>
                  </a:lnTo>
                  <a:lnTo>
                    <a:pt x="599846" y="58522"/>
                  </a:lnTo>
                  <a:lnTo>
                    <a:pt x="662025" y="73152"/>
                  </a:lnTo>
                  <a:lnTo>
                    <a:pt x="731520" y="91440"/>
                  </a:lnTo>
                  <a:lnTo>
                    <a:pt x="914400" y="113386"/>
                  </a:lnTo>
                  <a:lnTo>
                    <a:pt x="1250899" y="142647"/>
                  </a:lnTo>
                  <a:lnTo>
                    <a:pt x="1708099" y="171907"/>
                  </a:lnTo>
                  <a:lnTo>
                    <a:pt x="2084832" y="193853"/>
                  </a:lnTo>
                  <a:lnTo>
                    <a:pt x="2362809" y="1938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41">
              <a:extLst>
                <a:ext uri="{FF2B5EF4-FFF2-40B4-BE49-F238E27FC236}">
                  <a16:creationId xmlns:a16="http://schemas.microsoft.com/office/drawing/2014/main" id="{E2A34B50-CF6C-4AF9-90F2-A1394013FD4C}"/>
                </a:ext>
              </a:extLst>
            </p:cNvPr>
            <p:cNvSpPr/>
            <p:nvPr/>
          </p:nvSpPr>
          <p:spPr>
            <a:xfrm>
              <a:off x="2667000" y="3238500"/>
              <a:ext cx="1789113" cy="1543050"/>
            </a:xfrm>
            <a:custGeom>
              <a:avLst/>
              <a:gdLst>
                <a:gd name="connsiteX0" fmla="*/ 750094 w 1788319"/>
                <a:gd name="connsiteY0" fmla="*/ 814388 h 1543050"/>
                <a:gd name="connsiteX1" fmla="*/ 971550 w 1788319"/>
                <a:gd name="connsiteY1" fmla="*/ 650081 h 1543050"/>
                <a:gd name="connsiteX2" fmla="*/ 1171575 w 1788319"/>
                <a:gd name="connsiteY2" fmla="*/ 504825 h 1543050"/>
                <a:gd name="connsiteX3" fmla="*/ 1435894 w 1788319"/>
                <a:gd name="connsiteY3" fmla="*/ 283369 h 1543050"/>
                <a:gd name="connsiteX4" fmla="*/ 1571625 w 1788319"/>
                <a:gd name="connsiteY4" fmla="*/ 164306 h 1543050"/>
                <a:gd name="connsiteX5" fmla="*/ 1690688 w 1788319"/>
                <a:gd name="connsiteY5" fmla="*/ 59531 h 1543050"/>
                <a:gd name="connsiteX6" fmla="*/ 1738313 w 1788319"/>
                <a:gd name="connsiteY6" fmla="*/ 21431 h 1543050"/>
                <a:gd name="connsiteX7" fmla="*/ 1764506 w 1788319"/>
                <a:gd name="connsiteY7" fmla="*/ 2381 h 1543050"/>
                <a:gd name="connsiteX8" fmla="*/ 1778794 w 1788319"/>
                <a:gd name="connsiteY8" fmla="*/ 0 h 1543050"/>
                <a:gd name="connsiteX9" fmla="*/ 1788319 w 1788319"/>
                <a:gd name="connsiteY9" fmla="*/ 2381 h 1543050"/>
                <a:gd name="connsiteX10" fmla="*/ 1788319 w 1788319"/>
                <a:gd name="connsiteY10" fmla="*/ 16669 h 1543050"/>
                <a:gd name="connsiteX11" fmla="*/ 1778794 w 1788319"/>
                <a:gd name="connsiteY11" fmla="*/ 45244 h 1543050"/>
                <a:gd name="connsiteX12" fmla="*/ 1764506 w 1788319"/>
                <a:gd name="connsiteY12" fmla="*/ 80963 h 1543050"/>
                <a:gd name="connsiteX13" fmla="*/ 1697831 w 1788319"/>
                <a:gd name="connsiteY13" fmla="*/ 154781 h 1543050"/>
                <a:gd name="connsiteX14" fmla="*/ 1588294 w 1788319"/>
                <a:gd name="connsiteY14" fmla="*/ 273844 h 1543050"/>
                <a:gd name="connsiteX15" fmla="*/ 1459706 w 1788319"/>
                <a:gd name="connsiteY15" fmla="*/ 416719 h 1543050"/>
                <a:gd name="connsiteX16" fmla="*/ 1347788 w 1788319"/>
                <a:gd name="connsiteY16" fmla="*/ 542925 h 1543050"/>
                <a:gd name="connsiteX17" fmla="*/ 1069181 w 1788319"/>
                <a:gd name="connsiteY17" fmla="*/ 797719 h 1543050"/>
                <a:gd name="connsiteX18" fmla="*/ 864394 w 1788319"/>
                <a:gd name="connsiteY18" fmla="*/ 1000125 h 1543050"/>
                <a:gd name="connsiteX19" fmla="*/ 721519 w 1788319"/>
                <a:gd name="connsiteY19" fmla="*/ 1138238 h 1543050"/>
                <a:gd name="connsiteX20" fmla="*/ 664369 w 1788319"/>
                <a:gd name="connsiteY20" fmla="*/ 1193006 h 1543050"/>
                <a:gd name="connsiteX21" fmla="*/ 564356 w 1788319"/>
                <a:gd name="connsiteY21" fmla="*/ 1285875 h 1543050"/>
                <a:gd name="connsiteX22" fmla="*/ 495300 w 1788319"/>
                <a:gd name="connsiteY22" fmla="*/ 1354931 h 1543050"/>
                <a:gd name="connsiteX23" fmla="*/ 447675 w 1788319"/>
                <a:gd name="connsiteY23" fmla="*/ 1395413 h 1543050"/>
                <a:gd name="connsiteX24" fmla="*/ 426244 w 1788319"/>
                <a:gd name="connsiteY24" fmla="*/ 1428750 h 1543050"/>
                <a:gd name="connsiteX25" fmla="*/ 390525 w 1788319"/>
                <a:gd name="connsiteY25" fmla="*/ 1490663 h 1543050"/>
                <a:gd name="connsiteX26" fmla="*/ 373856 w 1788319"/>
                <a:gd name="connsiteY26" fmla="*/ 1521619 h 1543050"/>
                <a:gd name="connsiteX27" fmla="*/ 359569 w 1788319"/>
                <a:gd name="connsiteY27" fmla="*/ 1533525 h 1543050"/>
                <a:gd name="connsiteX28" fmla="*/ 338138 w 1788319"/>
                <a:gd name="connsiteY28" fmla="*/ 1540669 h 1543050"/>
                <a:gd name="connsiteX29" fmla="*/ 309563 w 1788319"/>
                <a:gd name="connsiteY29" fmla="*/ 1543050 h 1543050"/>
                <a:gd name="connsiteX30" fmla="*/ 264319 w 1788319"/>
                <a:gd name="connsiteY30" fmla="*/ 1528763 h 1543050"/>
                <a:gd name="connsiteX31" fmla="*/ 226219 w 1788319"/>
                <a:gd name="connsiteY31" fmla="*/ 1502569 h 1543050"/>
                <a:gd name="connsiteX32" fmla="*/ 176213 w 1788319"/>
                <a:gd name="connsiteY32" fmla="*/ 1459706 h 1543050"/>
                <a:gd name="connsiteX33" fmla="*/ 133350 w 1788319"/>
                <a:gd name="connsiteY33" fmla="*/ 1421606 h 1543050"/>
                <a:gd name="connsiteX34" fmla="*/ 90488 w 1788319"/>
                <a:gd name="connsiteY34" fmla="*/ 1373981 h 1543050"/>
                <a:gd name="connsiteX35" fmla="*/ 57150 w 1788319"/>
                <a:gd name="connsiteY35" fmla="*/ 1326356 h 1543050"/>
                <a:gd name="connsiteX36" fmla="*/ 30956 w 1788319"/>
                <a:gd name="connsiteY36" fmla="*/ 1283494 h 1543050"/>
                <a:gd name="connsiteX37" fmla="*/ 21431 w 1788319"/>
                <a:gd name="connsiteY37" fmla="*/ 1254919 h 1543050"/>
                <a:gd name="connsiteX38" fmla="*/ 7144 w 1788319"/>
                <a:gd name="connsiteY38" fmla="*/ 1214438 h 1543050"/>
                <a:gd name="connsiteX39" fmla="*/ 0 w 1788319"/>
                <a:gd name="connsiteY39" fmla="*/ 1164431 h 1543050"/>
                <a:gd name="connsiteX40" fmla="*/ 0 w 1788319"/>
                <a:gd name="connsiteY40" fmla="*/ 1128713 h 1543050"/>
                <a:gd name="connsiteX41" fmla="*/ 9525 w 1788319"/>
                <a:gd name="connsiteY41" fmla="*/ 1062038 h 1543050"/>
                <a:gd name="connsiteX42" fmla="*/ 21431 w 1788319"/>
                <a:gd name="connsiteY42" fmla="*/ 1031081 h 1543050"/>
                <a:gd name="connsiteX43" fmla="*/ 28575 w 1788319"/>
                <a:gd name="connsiteY43" fmla="*/ 1021556 h 1543050"/>
                <a:gd name="connsiteX44" fmla="*/ 40481 w 1788319"/>
                <a:gd name="connsiteY44" fmla="*/ 1019175 h 1543050"/>
                <a:gd name="connsiteX45" fmla="*/ 52388 w 1788319"/>
                <a:gd name="connsiteY45" fmla="*/ 1019175 h 1543050"/>
                <a:gd name="connsiteX46" fmla="*/ 69056 w 1788319"/>
                <a:gd name="connsiteY46" fmla="*/ 1038225 h 1543050"/>
                <a:gd name="connsiteX47" fmla="*/ 90488 w 1788319"/>
                <a:gd name="connsiteY47" fmla="*/ 1078706 h 1543050"/>
                <a:gd name="connsiteX48" fmla="*/ 104775 w 1788319"/>
                <a:gd name="connsiteY48" fmla="*/ 1121569 h 1543050"/>
                <a:gd name="connsiteX49" fmla="*/ 123825 w 1788319"/>
                <a:gd name="connsiteY49" fmla="*/ 1162050 h 1543050"/>
                <a:gd name="connsiteX50" fmla="*/ 140494 w 1788319"/>
                <a:gd name="connsiteY50" fmla="*/ 1183481 h 1543050"/>
                <a:gd name="connsiteX51" fmla="*/ 157163 w 1788319"/>
                <a:gd name="connsiteY51" fmla="*/ 1195388 h 1543050"/>
                <a:gd name="connsiteX52" fmla="*/ 169069 w 1788319"/>
                <a:gd name="connsiteY52" fmla="*/ 1202531 h 1543050"/>
                <a:gd name="connsiteX53" fmla="*/ 180975 w 1788319"/>
                <a:gd name="connsiteY53" fmla="*/ 1204913 h 1543050"/>
                <a:gd name="connsiteX54" fmla="*/ 202406 w 1788319"/>
                <a:gd name="connsiteY54" fmla="*/ 1202531 h 1543050"/>
                <a:gd name="connsiteX55" fmla="*/ 226219 w 1788319"/>
                <a:gd name="connsiteY55" fmla="*/ 1195388 h 1543050"/>
                <a:gd name="connsiteX56" fmla="*/ 271463 w 1788319"/>
                <a:gd name="connsiteY56" fmla="*/ 1162050 h 1543050"/>
                <a:gd name="connsiteX57" fmla="*/ 438150 w 1788319"/>
                <a:gd name="connsiteY57" fmla="*/ 1042988 h 1543050"/>
                <a:gd name="connsiteX58" fmla="*/ 750094 w 1788319"/>
                <a:gd name="connsiteY58" fmla="*/ 814388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88319" h="1543050">
                  <a:moveTo>
                    <a:pt x="750094" y="814388"/>
                  </a:moveTo>
                  <a:lnTo>
                    <a:pt x="971550" y="650081"/>
                  </a:lnTo>
                  <a:lnTo>
                    <a:pt x="1171575" y="504825"/>
                  </a:lnTo>
                  <a:lnTo>
                    <a:pt x="1435894" y="283369"/>
                  </a:lnTo>
                  <a:lnTo>
                    <a:pt x="1571625" y="164306"/>
                  </a:lnTo>
                  <a:lnTo>
                    <a:pt x="1690688" y="59531"/>
                  </a:lnTo>
                  <a:lnTo>
                    <a:pt x="1738313" y="21431"/>
                  </a:lnTo>
                  <a:lnTo>
                    <a:pt x="1764506" y="2381"/>
                  </a:lnTo>
                  <a:lnTo>
                    <a:pt x="1778794" y="0"/>
                  </a:lnTo>
                  <a:lnTo>
                    <a:pt x="1788319" y="2381"/>
                  </a:lnTo>
                  <a:lnTo>
                    <a:pt x="1788319" y="16669"/>
                  </a:lnTo>
                  <a:lnTo>
                    <a:pt x="1778794" y="45244"/>
                  </a:lnTo>
                  <a:lnTo>
                    <a:pt x="1764506" y="80963"/>
                  </a:lnTo>
                  <a:lnTo>
                    <a:pt x="1697831" y="154781"/>
                  </a:lnTo>
                  <a:lnTo>
                    <a:pt x="1588294" y="273844"/>
                  </a:lnTo>
                  <a:lnTo>
                    <a:pt x="1459706" y="416719"/>
                  </a:lnTo>
                  <a:lnTo>
                    <a:pt x="1347788" y="542925"/>
                  </a:lnTo>
                  <a:lnTo>
                    <a:pt x="1069181" y="797719"/>
                  </a:lnTo>
                  <a:lnTo>
                    <a:pt x="864394" y="1000125"/>
                  </a:lnTo>
                  <a:lnTo>
                    <a:pt x="721519" y="1138238"/>
                  </a:lnTo>
                  <a:lnTo>
                    <a:pt x="664369" y="1193006"/>
                  </a:lnTo>
                  <a:lnTo>
                    <a:pt x="564356" y="1285875"/>
                  </a:lnTo>
                  <a:lnTo>
                    <a:pt x="495300" y="1354931"/>
                  </a:lnTo>
                  <a:lnTo>
                    <a:pt x="447675" y="1395413"/>
                  </a:lnTo>
                  <a:lnTo>
                    <a:pt x="426244" y="1428750"/>
                  </a:lnTo>
                  <a:lnTo>
                    <a:pt x="390525" y="1490663"/>
                  </a:lnTo>
                  <a:lnTo>
                    <a:pt x="373856" y="1521619"/>
                  </a:lnTo>
                  <a:lnTo>
                    <a:pt x="359569" y="1533525"/>
                  </a:lnTo>
                  <a:lnTo>
                    <a:pt x="338138" y="1540669"/>
                  </a:lnTo>
                  <a:lnTo>
                    <a:pt x="309563" y="1543050"/>
                  </a:lnTo>
                  <a:lnTo>
                    <a:pt x="264319" y="1528763"/>
                  </a:lnTo>
                  <a:lnTo>
                    <a:pt x="226219" y="1502569"/>
                  </a:lnTo>
                  <a:lnTo>
                    <a:pt x="176213" y="1459706"/>
                  </a:lnTo>
                  <a:lnTo>
                    <a:pt x="133350" y="1421606"/>
                  </a:lnTo>
                  <a:lnTo>
                    <a:pt x="90488" y="1373981"/>
                  </a:lnTo>
                  <a:lnTo>
                    <a:pt x="57150" y="1326356"/>
                  </a:lnTo>
                  <a:lnTo>
                    <a:pt x="30956" y="1283494"/>
                  </a:lnTo>
                  <a:lnTo>
                    <a:pt x="21431" y="1254919"/>
                  </a:lnTo>
                  <a:lnTo>
                    <a:pt x="7144" y="1214438"/>
                  </a:lnTo>
                  <a:lnTo>
                    <a:pt x="0" y="1164431"/>
                  </a:lnTo>
                  <a:lnTo>
                    <a:pt x="0" y="1128713"/>
                  </a:lnTo>
                  <a:lnTo>
                    <a:pt x="9525" y="1062038"/>
                  </a:lnTo>
                  <a:lnTo>
                    <a:pt x="21431" y="1031081"/>
                  </a:lnTo>
                  <a:lnTo>
                    <a:pt x="28575" y="1021556"/>
                  </a:lnTo>
                  <a:lnTo>
                    <a:pt x="40481" y="1019175"/>
                  </a:lnTo>
                  <a:lnTo>
                    <a:pt x="52388" y="1019175"/>
                  </a:lnTo>
                  <a:lnTo>
                    <a:pt x="69056" y="1038225"/>
                  </a:lnTo>
                  <a:lnTo>
                    <a:pt x="90488" y="1078706"/>
                  </a:lnTo>
                  <a:lnTo>
                    <a:pt x="104775" y="1121569"/>
                  </a:lnTo>
                  <a:lnTo>
                    <a:pt x="123825" y="1162050"/>
                  </a:lnTo>
                  <a:lnTo>
                    <a:pt x="140494" y="1183481"/>
                  </a:lnTo>
                  <a:lnTo>
                    <a:pt x="157163" y="1195388"/>
                  </a:lnTo>
                  <a:lnTo>
                    <a:pt x="169069" y="1202531"/>
                  </a:lnTo>
                  <a:lnTo>
                    <a:pt x="180975" y="1204913"/>
                  </a:lnTo>
                  <a:lnTo>
                    <a:pt x="202406" y="1202531"/>
                  </a:lnTo>
                  <a:lnTo>
                    <a:pt x="226219" y="1195388"/>
                  </a:lnTo>
                  <a:lnTo>
                    <a:pt x="271463" y="1162050"/>
                  </a:lnTo>
                  <a:lnTo>
                    <a:pt x="438150" y="1042988"/>
                  </a:lnTo>
                  <a:lnTo>
                    <a:pt x="750094" y="8143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43">
              <a:extLst>
                <a:ext uri="{FF2B5EF4-FFF2-40B4-BE49-F238E27FC236}">
                  <a16:creationId xmlns:a16="http://schemas.microsoft.com/office/drawing/2014/main" id="{4BA17A78-ACEE-48C2-A8E3-2574F19E3A89}"/>
                </a:ext>
              </a:extLst>
            </p:cNvPr>
            <p:cNvSpPr/>
            <p:nvPr/>
          </p:nvSpPr>
          <p:spPr>
            <a:xfrm>
              <a:off x="5619750" y="1639888"/>
              <a:ext cx="493713" cy="1590675"/>
            </a:xfrm>
            <a:custGeom>
              <a:avLst/>
              <a:gdLst>
                <a:gd name="connsiteX0" fmla="*/ 150019 w 492919"/>
                <a:gd name="connsiteY0" fmla="*/ 571500 h 1590675"/>
                <a:gd name="connsiteX1" fmla="*/ 152400 w 492919"/>
                <a:gd name="connsiteY1" fmla="*/ 754857 h 1590675"/>
                <a:gd name="connsiteX2" fmla="*/ 150019 w 492919"/>
                <a:gd name="connsiteY2" fmla="*/ 954882 h 1590675"/>
                <a:gd name="connsiteX3" fmla="*/ 140494 w 492919"/>
                <a:gd name="connsiteY3" fmla="*/ 1262063 h 1590675"/>
                <a:gd name="connsiteX4" fmla="*/ 128588 w 492919"/>
                <a:gd name="connsiteY4" fmla="*/ 1590675 h 1590675"/>
                <a:gd name="connsiteX5" fmla="*/ 352425 w 492919"/>
                <a:gd name="connsiteY5" fmla="*/ 1571625 h 1590675"/>
                <a:gd name="connsiteX6" fmla="*/ 361950 w 492919"/>
                <a:gd name="connsiteY6" fmla="*/ 1243013 h 1590675"/>
                <a:gd name="connsiteX7" fmla="*/ 371475 w 492919"/>
                <a:gd name="connsiteY7" fmla="*/ 1009650 h 1590675"/>
                <a:gd name="connsiteX8" fmla="*/ 373856 w 492919"/>
                <a:gd name="connsiteY8" fmla="*/ 869157 h 1590675"/>
                <a:gd name="connsiteX9" fmla="*/ 373856 w 492919"/>
                <a:gd name="connsiteY9" fmla="*/ 702469 h 1590675"/>
                <a:gd name="connsiteX10" fmla="*/ 381000 w 492919"/>
                <a:gd name="connsiteY10" fmla="*/ 628650 h 1590675"/>
                <a:gd name="connsiteX11" fmla="*/ 397669 w 492919"/>
                <a:gd name="connsiteY11" fmla="*/ 526257 h 1590675"/>
                <a:gd name="connsiteX12" fmla="*/ 419100 w 492919"/>
                <a:gd name="connsiteY12" fmla="*/ 428625 h 1590675"/>
                <a:gd name="connsiteX13" fmla="*/ 440531 w 492919"/>
                <a:gd name="connsiteY13" fmla="*/ 345282 h 1590675"/>
                <a:gd name="connsiteX14" fmla="*/ 461963 w 492919"/>
                <a:gd name="connsiteY14" fmla="*/ 276225 h 1590675"/>
                <a:gd name="connsiteX15" fmla="*/ 471488 w 492919"/>
                <a:gd name="connsiteY15" fmla="*/ 257175 h 1590675"/>
                <a:gd name="connsiteX16" fmla="*/ 483394 w 492919"/>
                <a:gd name="connsiteY16" fmla="*/ 245269 h 1590675"/>
                <a:gd name="connsiteX17" fmla="*/ 490538 w 492919"/>
                <a:gd name="connsiteY17" fmla="*/ 230982 h 1590675"/>
                <a:gd name="connsiteX18" fmla="*/ 492919 w 492919"/>
                <a:gd name="connsiteY18" fmla="*/ 211932 h 1590675"/>
                <a:gd name="connsiteX19" fmla="*/ 483394 w 492919"/>
                <a:gd name="connsiteY19" fmla="*/ 190500 h 1590675"/>
                <a:gd name="connsiteX20" fmla="*/ 471488 w 492919"/>
                <a:gd name="connsiteY20" fmla="*/ 173832 h 1590675"/>
                <a:gd name="connsiteX21" fmla="*/ 426244 w 492919"/>
                <a:gd name="connsiteY21" fmla="*/ 147638 h 1590675"/>
                <a:gd name="connsiteX22" fmla="*/ 338138 w 492919"/>
                <a:gd name="connsiteY22" fmla="*/ 104775 h 1590675"/>
                <a:gd name="connsiteX23" fmla="*/ 216694 w 492919"/>
                <a:gd name="connsiteY23" fmla="*/ 57150 h 1590675"/>
                <a:gd name="connsiteX24" fmla="*/ 123825 w 492919"/>
                <a:gd name="connsiteY24" fmla="*/ 21432 h 1590675"/>
                <a:gd name="connsiteX25" fmla="*/ 52388 w 492919"/>
                <a:gd name="connsiteY25" fmla="*/ 0 h 1590675"/>
                <a:gd name="connsiteX26" fmla="*/ 21431 w 492919"/>
                <a:gd name="connsiteY26" fmla="*/ 0 h 1590675"/>
                <a:gd name="connsiteX27" fmla="*/ 4763 w 492919"/>
                <a:gd name="connsiteY27" fmla="*/ 2382 h 1590675"/>
                <a:gd name="connsiteX28" fmla="*/ 0 w 492919"/>
                <a:gd name="connsiteY28" fmla="*/ 11907 h 1590675"/>
                <a:gd name="connsiteX29" fmla="*/ 9525 w 492919"/>
                <a:gd name="connsiteY29" fmla="*/ 38100 h 1590675"/>
                <a:gd name="connsiteX30" fmla="*/ 30956 w 492919"/>
                <a:gd name="connsiteY30" fmla="*/ 59532 h 1590675"/>
                <a:gd name="connsiteX31" fmla="*/ 57150 w 492919"/>
                <a:gd name="connsiteY31" fmla="*/ 85725 h 1590675"/>
                <a:gd name="connsiteX32" fmla="*/ 83344 w 492919"/>
                <a:gd name="connsiteY32" fmla="*/ 119063 h 1590675"/>
                <a:gd name="connsiteX33" fmla="*/ 109538 w 492919"/>
                <a:gd name="connsiteY33" fmla="*/ 161925 h 1590675"/>
                <a:gd name="connsiteX34" fmla="*/ 128588 w 492919"/>
                <a:gd name="connsiteY34" fmla="*/ 207169 h 1590675"/>
                <a:gd name="connsiteX35" fmla="*/ 145256 w 492919"/>
                <a:gd name="connsiteY35" fmla="*/ 261938 h 1590675"/>
                <a:gd name="connsiteX36" fmla="*/ 152400 w 492919"/>
                <a:gd name="connsiteY36" fmla="*/ 297657 h 1590675"/>
                <a:gd name="connsiteX37" fmla="*/ 150019 w 492919"/>
                <a:gd name="connsiteY37" fmla="*/ 571500 h 159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92919" h="1590675">
                  <a:moveTo>
                    <a:pt x="150019" y="571500"/>
                  </a:moveTo>
                  <a:cubicBezTo>
                    <a:pt x="150019" y="647700"/>
                    <a:pt x="151606" y="693738"/>
                    <a:pt x="152400" y="754857"/>
                  </a:cubicBezTo>
                  <a:cubicBezTo>
                    <a:pt x="151606" y="821532"/>
                    <a:pt x="150813" y="888207"/>
                    <a:pt x="150019" y="954882"/>
                  </a:cubicBezTo>
                  <a:lnTo>
                    <a:pt x="140494" y="1262063"/>
                  </a:lnTo>
                  <a:lnTo>
                    <a:pt x="128588" y="1590675"/>
                  </a:lnTo>
                  <a:lnTo>
                    <a:pt x="352425" y="1571625"/>
                  </a:lnTo>
                  <a:lnTo>
                    <a:pt x="361950" y="1243013"/>
                  </a:lnTo>
                  <a:lnTo>
                    <a:pt x="371475" y="1009650"/>
                  </a:lnTo>
                  <a:cubicBezTo>
                    <a:pt x="372269" y="962819"/>
                    <a:pt x="373062" y="915988"/>
                    <a:pt x="373856" y="869157"/>
                  </a:cubicBezTo>
                  <a:lnTo>
                    <a:pt x="373856" y="702469"/>
                  </a:lnTo>
                  <a:lnTo>
                    <a:pt x="381000" y="628650"/>
                  </a:lnTo>
                  <a:lnTo>
                    <a:pt x="397669" y="526257"/>
                  </a:lnTo>
                  <a:lnTo>
                    <a:pt x="419100" y="428625"/>
                  </a:lnTo>
                  <a:lnTo>
                    <a:pt x="440531" y="345282"/>
                  </a:lnTo>
                  <a:lnTo>
                    <a:pt x="461963" y="276225"/>
                  </a:lnTo>
                  <a:lnTo>
                    <a:pt x="471488" y="257175"/>
                  </a:lnTo>
                  <a:lnTo>
                    <a:pt x="483394" y="245269"/>
                  </a:lnTo>
                  <a:lnTo>
                    <a:pt x="490538" y="230982"/>
                  </a:lnTo>
                  <a:lnTo>
                    <a:pt x="492919" y="211932"/>
                  </a:lnTo>
                  <a:lnTo>
                    <a:pt x="483394" y="190500"/>
                  </a:lnTo>
                  <a:lnTo>
                    <a:pt x="471488" y="173832"/>
                  </a:lnTo>
                  <a:lnTo>
                    <a:pt x="426244" y="147638"/>
                  </a:lnTo>
                  <a:lnTo>
                    <a:pt x="338138" y="104775"/>
                  </a:lnTo>
                  <a:lnTo>
                    <a:pt x="216694" y="57150"/>
                  </a:lnTo>
                  <a:lnTo>
                    <a:pt x="123825" y="21432"/>
                  </a:lnTo>
                  <a:lnTo>
                    <a:pt x="52388" y="0"/>
                  </a:lnTo>
                  <a:lnTo>
                    <a:pt x="21431" y="0"/>
                  </a:lnTo>
                  <a:lnTo>
                    <a:pt x="4763" y="2382"/>
                  </a:lnTo>
                  <a:lnTo>
                    <a:pt x="0" y="11907"/>
                  </a:lnTo>
                  <a:lnTo>
                    <a:pt x="9525" y="38100"/>
                  </a:lnTo>
                  <a:lnTo>
                    <a:pt x="30956" y="59532"/>
                  </a:lnTo>
                  <a:lnTo>
                    <a:pt x="57150" y="85725"/>
                  </a:lnTo>
                  <a:lnTo>
                    <a:pt x="83344" y="119063"/>
                  </a:lnTo>
                  <a:lnTo>
                    <a:pt x="109538" y="161925"/>
                  </a:lnTo>
                  <a:lnTo>
                    <a:pt x="128588" y="207169"/>
                  </a:lnTo>
                  <a:lnTo>
                    <a:pt x="145256" y="261938"/>
                  </a:lnTo>
                  <a:lnTo>
                    <a:pt x="152400" y="297657"/>
                  </a:lnTo>
                  <a:cubicBezTo>
                    <a:pt x="151606" y="380207"/>
                    <a:pt x="150019" y="495300"/>
                    <a:pt x="150019" y="57150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44">
              <a:extLst>
                <a:ext uri="{FF2B5EF4-FFF2-40B4-BE49-F238E27FC236}">
                  <a16:creationId xmlns:a16="http://schemas.microsoft.com/office/drawing/2014/main" id="{182CC743-112F-4D62-B67E-BEA2BDD85446}"/>
                </a:ext>
              </a:extLst>
            </p:cNvPr>
            <p:cNvSpPr/>
            <p:nvPr/>
          </p:nvSpPr>
          <p:spPr>
            <a:xfrm>
              <a:off x="4494213" y="2962275"/>
              <a:ext cx="2857500" cy="630238"/>
            </a:xfrm>
            <a:custGeom>
              <a:avLst/>
              <a:gdLst>
                <a:gd name="connsiteX0" fmla="*/ 926306 w 2857500"/>
                <a:gd name="connsiteY0" fmla="*/ 276225 h 631031"/>
                <a:gd name="connsiteX1" fmla="*/ 1264444 w 2857500"/>
                <a:gd name="connsiteY1" fmla="*/ 219075 h 631031"/>
                <a:gd name="connsiteX2" fmla="*/ 1545431 w 2857500"/>
                <a:gd name="connsiteY2" fmla="*/ 192881 h 631031"/>
                <a:gd name="connsiteX3" fmla="*/ 1671637 w 2857500"/>
                <a:gd name="connsiteY3" fmla="*/ 178594 h 631031"/>
                <a:gd name="connsiteX4" fmla="*/ 1814512 w 2857500"/>
                <a:gd name="connsiteY4" fmla="*/ 161925 h 631031"/>
                <a:gd name="connsiteX5" fmla="*/ 1990725 w 2857500"/>
                <a:gd name="connsiteY5" fmla="*/ 140494 h 631031"/>
                <a:gd name="connsiteX6" fmla="*/ 2155031 w 2857500"/>
                <a:gd name="connsiteY6" fmla="*/ 119063 h 631031"/>
                <a:gd name="connsiteX7" fmla="*/ 2209800 w 2857500"/>
                <a:gd name="connsiteY7" fmla="*/ 111919 h 631031"/>
                <a:gd name="connsiteX8" fmla="*/ 2257425 w 2857500"/>
                <a:gd name="connsiteY8" fmla="*/ 97631 h 631031"/>
                <a:gd name="connsiteX9" fmla="*/ 2314575 w 2857500"/>
                <a:gd name="connsiteY9" fmla="*/ 76200 h 631031"/>
                <a:gd name="connsiteX10" fmla="*/ 2381250 w 2857500"/>
                <a:gd name="connsiteY10" fmla="*/ 45244 h 631031"/>
                <a:gd name="connsiteX11" fmla="*/ 2438400 w 2857500"/>
                <a:gd name="connsiteY11" fmla="*/ 14288 h 631031"/>
                <a:gd name="connsiteX12" fmla="*/ 2462212 w 2857500"/>
                <a:gd name="connsiteY12" fmla="*/ 0 h 631031"/>
                <a:gd name="connsiteX13" fmla="*/ 2495550 w 2857500"/>
                <a:gd name="connsiteY13" fmla="*/ 4763 h 631031"/>
                <a:gd name="connsiteX14" fmla="*/ 2600325 w 2857500"/>
                <a:gd name="connsiteY14" fmla="*/ 30956 h 631031"/>
                <a:gd name="connsiteX15" fmla="*/ 2717006 w 2857500"/>
                <a:gd name="connsiteY15" fmla="*/ 64294 h 631031"/>
                <a:gd name="connsiteX16" fmla="*/ 2771775 w 2857500"/>
                <a:gd name="connsiteY16" fmla="*/ 85725 h 631031"/>
                <a:gd name="connsiteX17" fmla="*/ 2795587 w 2857500"/>
                <a:gd name="connsiteY17" fmla="*/ 100013 h 631031"/>
                <a:gd name="connsiteX18" fmla="*/ 2824162 w 2857500"/>
                <a:gd name="connsiteY18" fmla="*/ 123825 h 631031"/>
                <a:gd name="connsiteX19" fmla="*/ 2845594 w 2857500"/>
                <a:gd name="connsiteY19" fmla="*/ 147638 h 631031"/>
                <a:gd name="connsiteX20" fmla="*/ 2855119 w 2857500"/>
                <a:gd name="connsiteY20" fmla="*/ 166688 h 631031"/>
                <a:gd name="connsiteX21" fmla="*/ 2857500 w 2857500"/>
                <a:gd name="connsiteY21" fmla="*/ 188119 h 631031"/>
                <a:gd name="connsiteX22" fmla="*/ 2845594 w 2857500"/>
                <a:gd name="connsiteY22" fmla="*/ 214313 h 631031"/>
                <a:gd name="connsiteX23" fmla="*/ 2821781 w 2857500"/>
                <a:gd name="connsiteY23" fmla="*/ 238125 h 631031"/>
                <a:gd name="connsiteX24" fmla="*/ 2774156 w 2857500"/>
                <a:gd name="connsiteY24" fmla="*/ 261938 h 631031"/>
                <a:gd name="connsiteX25" fmla="*/ 2747962 w 2857500"/>
                <a:gd name="connsiteY25" fmla="*/ 269081 h 631031"/>
                <a:gd name="connsiteX26" fmla="*/ 2607469 w 2857500"/>
                <a:gd name="connsiteY26" fmla="*/ 271463 h 631031"/>
                <a:gd name="connsiteX27" fmla="*/ 2383631 w 2857500"/>
                <a:gd name="connsiteY27" fmla="*/ 285750 h 631031"/>
                <a:gd name="connsiteX28" fmla="*/ 2309812 w 2857500"/>
                <a:gd name="connsiteY28" fmla="*/ 290513 h 631031"/>
                <a:gd name="connsiteX29" fmla="*/ 2028825 w 2857500"/>
                <a:gd name="connsiteY29" fmla="*/ 304800 h 631031"/>
                <a:gd name="connsiteX30" fmla="*/ 1769269 w 2857500"/>
                <a:gd name="connsiteY30" fmla="*/ 326231 h 631031"/>
                <a:gd name="connsiteX31" fmla="*/ 1504950 w 2857500"/>
                <a:gd name="connsiteY31" fmla="*/ 361950 h 631031"/>
                <a:gd name="connsiteX32" fmla="*/ 1350169 w 2857500"/>
                <a:gd name="connsiteY32" fmla="*/ 385763 h 631031"/>
                <a:gd name="connsiteX33" fmla="*/ 1195387 w 2857500"/>
                <a:gd name="connsiteY33" fmla="*/ 414338 h 631031"/>
                <a:gd name="connsiteX34" fmla="*/ 1040606 w 2857500"/>
                <a:gd name="connsiteY34" fmla="*/ 442913 h 631031"/>
                <a:gd name="connsiteX35" fmla="*/ 900112 w 2857500"/>
                <a:gd name="connsiteY35" fmla="*/ 471488 h 631031"/>
                <a:gd name="connsiteX36" fmla="*/ 726281 w 2857500"/>
                <a:gd name="connsiteY36" fmla="*/ 511969 h 631031"/>
                <a:gd name="connsiteX37" fmla="*/ 578644 w 2857500"/>
                <a:gd name="connsiteY37" fmla="*/ 552450 h 631031"/>
                <a:gd name="connsiteX38" fmla="*/ 554831 w 2857500"/>
                <a:gd name="connsiteY38" fmla="*/ 564356 h 631031"/>
                <a:gd name="connsiteX39" fmla="*/ 509587 w 2857500"/>
                <a:gd name="connsiteY39" fmla="*/ 590550 h 631031"/>
                <a:gd name="connsiteX40" fmla="*/ 457200 w 2857500"/>
                <a:gd name="connsiteY40" fmla="*/ 614363 h 631031"/>
                <a:gd name="connsiteX41" fmla="*/ 419100 w 2857500"/>
                <a:gd name="connsiteY41" fmla="*/ 626269 h 631031"/>
                <a:gd name="connsiteX42" fmla="*/ 383381 w 2857500"/>
                <a:gd name="connsiteY42" fmla="*/ 631031 h 631031"/>
                <a:gd name="connsiteX43" fmla="*/ 342900 w 2857500"/>
                <a:gd name="connsiteY43" fmla="*/ 628650 h 631031"/>
                <a:gd name="connsiteX44" fmla="*/ 300037 w 2857500"/>
                <a:gd name="connsiteY44" fmla="*/ 619125 h 631031"/>
                <a:gd name="connsiteX45" fmla="*/ 259556 w 2857500"/>
                <a:gd name="connsiteY45" fmla="*/ 602456 h 631031"/>
                <a:gd name="connsiteX46" fmla="*/ 223837 w 2857500"/>
                <a:gd name="connsiteY46" fmla="*/ 581025 h 631031"/>
                <a:gd name="connsiteX47" fmla="*/ 188119 w 2857500"/>
                <a:gd name="connsiteY47" fmla="*/ 554831 h 631031"/>
                <a:gd name="connsiteX48" fmla="*/ 169069 w 2857500"/>
                <a:gd name="connsiteY48" fmla="*/ 535781 h 631031"/>
                <a:gd name="connsiteX49" fmla="*/ 142875 w 2857500"/>
                <a:gd name="connsiteY49" fmla="*/ 504825 h 631031"/>
                <a:gd name="connsiteX50" fmla="*/ 126206 w 2857500"/>
                <a:gd name="connsiteY50" fmla="*/ 485775 h 631031"/>
                <a:gd name="connsiteX51" fmla="*/ 102394 w 2857500"/>
                <a:gd name="connsiteY51" fmla="*/ 447675 h 631031"/>
                <a:gd name="connsiteX52" fmla="*/ 73819 w 2857500"/>
                <a:gd name="connsiteY52" fmla="*/ 402431 h 631031"/>
                <a:gd name="connsiteX53" fmla="*/ 47625 w 2857500"/>
                <a:gd name="connsiteY53" fmla="*/ 350044 h 631031"/>
                <a:gd name="connsiteX54" fmla="*/ 21431 w 2857500"/>
                <a:gd name="connsiteY54" fmla="*/ 292894 h 631031"/>
                <a:gd name="connsiteX55" fmla="*/ 2381 w 2857500"/>
                <a:gd name="connsiteY55" fmla="*/ 238125 h 631031"/>
                <a:gd name="connsiteX56" fmla="*/ 0 w 2857500"/>
                <a:gd name="connsiteY56" fmla="*/ 190500 h 631031"/>
                <a:gd name="connsiteX57" fmla="*/ 2381 w 2857500"/>
                <a:gd name="connsiteY57" fmla="*/ 173831 h 631031"/>
                <a:gd name="connsiteX58" fmla="*/ 7144 w 2857500"/>
                <a:gd name="connsiteY58" fmla="*/ 164306 h 631031"/>
                <a:gd name="connsiteX59" fmla="*/ 14287 w 2857500"/>
                <a:gd name="connsiteY59" fmla="*/ 164306 h 631031"/>
                <a:gd name="connsiteX60" fmla="*/ 28575 w 2857500"/>
                <a:gd name="connsiteY60" fmla="*/ 171450 h 631031"/>
                <a:gd name="connsiteX61" fmla="*/ 45244 w 2857500"/>
                <a:gd name="connsiteY61" fmla="*/ 190500 h 631031"/>
                <a:gd name="connsiteX62" fmla="*/ 61912 w 2857500"/>
                <a:gd name="connsiteY62" fmla="*/ 221456 h 631031"/>
                <a:gd name="connsiteX63" fmla="*/ 90487 w 2857500"/>
                <a:gd name="connsiteY63" fmla="*/ 266700 h 631031"/>
                <a:gd name="connsiteX64" fmla="*/ 119062 w 2857500"/>
                <a:gd name="connsiteY64" fmla="*/ 297656 h 631031"/>
                <a:gd name="connsiteX65" fmla="*/ 145256 w 2857500"/>
                <a:gd name="connsiteY65" fmla="*/ 314325 h 631031"/>
                <a:gd name="connsiteX66" fmla="*/ 192881 w 2857500"/>
                <a:gd name="connsiteY66" fmla="*/ 340519 h 631031"/>
                <a:gd name="connsiteX67" fmla="*/ 233362 w 2857500"/>
                <a:gd name="connsiteY67" fmla="*/ 352425 h 631031"/>
                <a:gd name="connsiteX68" fmla="*/ 273844 w 2857500"/>
                <a:gd name="connsiteY68" fmla="*/ 359569 h 631031"/>
                <a:gd name="connsiteX69" fmla="*/ 328612 w 2857500"/>
                <a:gd name="connsiteY69" fmla="*/ 364331 h 631031"/>
                <a:gd name="connsiteX70" fmla="*/ 409575 w 2857500"/>
                <a:gd name="connsiteY70" fmla="*/ 361950 h 631031"/>
                <a:gd name="connsiteX71" fmla="*/ 578644 w 2857500"/>
                <a:gd name="connsiteY71" fmla="*/ 335756 h 631031"/>
                <a:gd name="connsiteX72" fmla="*/ 926306 w 2857500"/>
                <a:gd name="connsiteY72" fmla="*/ 276225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857500" h="631031">
                  <a:moveTo>
                    <a:pt x="926306" y="276225"/>
                  </a:moveTo>
                  <a:lnTo>
                    <a:pt x="1264444" y="219075"/>
                  </a:lnTo>
                  <a:lnTo>
                    <a:pt x="1545431" y="192881"/>
                  </a:lnTo>
                  <a:lnTo>
                    <a:pt x="1671637" y="178594"/>
                  </a:lnTo>
                  <a:lnTo>
                    <a:pt x="1814512" y="161925"/>
                  </a:lnTo>
                  <a:lnTo>
                    <a:pt x="1990725" y="140494"/>
                  </a:lnTo>
                  <a:lnTo>
                    <a:pt x="2155031" y="119063"/>
                  </a:lnTo>
                  <a:lnTo>
                    <a:pt x="2209800" y="111919"/>
                  </a:lnTo>
                  <a:lnTo>
                    <a:pt x="2257425" y="97631"/>
                  </a:lnTo>
                  <a:lnTo>
                    <a:pt x="2314575" y="76200"/>
                  </a:lnTo>
                  <a:lnTo>
                    <a:pt x="2381250" y="45244"/>
                  </a:lnTo>
                  <a:lnTo>
                    <a:pt x="2438400" y="14288"/>
                  </a:lnTo>
                  <a:lnTo>
                    <a:pt x="2462212" y="0"/>
                  </a:lnTo>
                  <a:lnTo>
                    <a:pt x="2495550" y="4763"/>
                  </a:lnTo>
                  <a:lnTo>
                    <a:pt x="2600325" y="30956"/>
                  </a:lnTo>
                  <a:lnTo>
                    <a:pt x="2717006" y="64294"/>
                  </a:lnTo>
                  <a:lnTo>
                    <a:pt x="2771775" y="85725"/>
                  </a:lnTo>
                  <a:lnTo>
                    <a:pt x="2795587" y="100013"/>
                  </a:lnTo>
                  <a:lnTo>
                    <a:pt x="2824162" y="123825"/>
                  </a:lnTo>
                  <a:lnTo>
                    <a:pt x="2845594" y="147638"/>
                  </a:lnTo>
                  <a:lnTo>
                    <a:pt x="2855119" y="166688"/>
                  </a:lnTo>
                  <a:lnTo>
                    <a:pt x="2857500" y="188119"/>
                  </a:lnTo>
                  <a:lnTo>
                    <a:pt x="2845594" y="214313"/>
                  </a:lnTo>
                  <a:lnTo>
                    <a:pt x="2821781" y="238125"/>
                  </a:lnTo>
                  <a:lnTo>
                    <a:pt x="2774156" y="261938"/>
                  </a:lnTo>
                  <a:lnTo>
                    <a:pt x="2747962" y="269081"/>
                  </a:lnTo>
                  <a:lnTo>
                    <a:pt x="2607469" y="271463"/>
                  </a:lnTo>
                  <a:lnTo>
                    <a:pt x="2383631" y="285750"/>
                  </a:lnTo>
                  <a:lnTo>
                    <a:pt x="2309812" y="290513"/>
                  </a:lnTo>
                  <a:lnTo>
                    <a:pt x="2028825" y="304800"/>
                  </a:lnTo>
                  <a:lnTo>
                    <a:pt x="1769269" y="326231"/>
                  </a:lnTo>
                  <a:lnTo>
                    <a:pt x="1504950" y="361950"/>
                  </a:lnTo>
                  <a:lnTo>
                    <a:pt x="1350169" y="385763"/>
                  </a:lnTo>
                  <a:lnTo>
                    <a:pt x="1195387" y="414338"/>
                  </a:lnTo>
                  <a:lnTo>
                    <a:pt x="1040606" y="442913"/>
                  </a:lnTo>
                  <a:lnTo>
                    <a:pt x="900112" y="471488"/>
                  </a:lnTo>
                  <a:lnTo>
                    <a:pt x="726281" y="511969"/>
                  </a:lnTo>
                  <a:lnTo>
                    <a:pt x="578644" y="552450"/>
                  </a:lnTo>
                  <a:lnTo>
                    <a:pt x="554831" y="564356"/>
                  </a:lnTo>
                  <a:lnTo>
                    <a:pt x="509587" y="590550"/>
                  </a:lnTo>
                  <a:lnTo>
                    <a:pt x="457200" y="614363"/>
                  </a:lnTo>
                  <a:lnTo>
                    <a:pt x="419100" y="626269"/>
                  </a:lnTo>
                  <a:lnTo>
                    <a:pt x="383381" y="631031"/>
                  </a:lnTo>
                  <a:lnTo>
                    <a:pt x="342900" y="628650"/>
                  </a:lnTo>
                  <a:lnTo>
                    <a:pt x="300037" y="619125"/>
                  </a:lnTo>
                  <a:lnTo>
                    <a:pt x="259556" y="602456"/>
                  </a:lnTo>
                  <a:lnTo>
                    <a:pt x="223837" y="581025"/>
                  </a:lnTo>
                  <a:lnTo>
                    <a:pt x="188119" y="554831"/>
                  </a:lnTo>
                  <a:lnTo>
                    <a:pt x="169069" y="535781"/>
                  </a:lnTo>
                  <a:lnTo>
                    <a:pt x="142875" y="504825"/>
                  </a:lnTo>
                  <a:lnTo>
                    <a:pt x="126206" y="485775"/>
                  </a:lnTo>
                  <a:lnTo>
                    <a:pt x="102394" y="447675"/>
                  </a:lnTo>
                  <a:lnTo>
                    <a:pt x="73819" y="402431"/>
                  </a:lnTo>
                  <a:lnTo>
                    <a:pt x="47625" y="350044"/>
                  </a:lnTo>
                  <a:lnTo>
                    <a:pt x="21431" y="292894"/>
                  </a:lnTo>
                  <a:lnTo>
                    <a:pt x="2381" y="238125"/>
                  </a:lnTo>
                  <a:lnTo>
                    <a:pt x="0" y="190500"/>
                  </a:lnTo>
                  <a:lnTo>
                    <a:pt x="2381" y="173831"/>
                  </a:lnTo>
                  <a:lnTo>
                    <a:pt x="7144" y="164306"/>
                  </a:lnTo>
                  <a:lnTo>
                    <a:pt x="14287" y="164306"/>
                  </a:lnTo>
                  <a:lnTo>
                    <a:pt x="28575" y="171450"/>
                  </a:lnTo>
                  <a:lnTo>
                    <a:pt x="45244" y="190500"/>
                  </a:lnTo>
                  <a:lnTo>
                    <a:pt x="61912" y="221456"/>
                  </a:lnTo>
                  <a:lnTo>
                    <a:pt x="90487" y="266700"/>
                  </a:lnTo>
                  <a:lnTo>
                    <a:pt x="119062" y="297656"/>
                  </a:lnTo>
                  <a:lnTo>
                    <a:pt x="145256" y="314325"/>
                  </a:lnTo>
                  <a:lnTo>
                    <a:pt x="192881" y="340519"/>
                  </a:lnTo>
                  <a:lnTo>
                    <a:pt x="233362" y="352425"/>
                  </a:lnTo>
                  <a:lnTo>
                    <a:pt x="273844" y="359569"/>
                  </a:lnTo>
                  <a:lnTo>
                    <a:pt x="328612" y="364331"/>
                  </a:lnTo>
                  <a:lnTo>
                    <a:pt x="409575" y="361950"/>
                  </a:lnTo>
                  <a:lnTo>
                    <a:pt x="578644" y="335756"/>
                  </a:lnTo>
                  <a:lnTo>
                    <a:pt x="926306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49">
              <a:extLst>
                <a:ext uri="{FF2B5EF4-FFF2-40B4-BE49-F238E27FC236}">
                  <a16:creationId xmlns:a16="http://schemas.microsoft.com/office/drawing/2014/main" id="{BBF7C99F-A809-4325-8E4B-F2CBC863E8A4}"/>
                </a:ext>
              </a:extLst>
            </p:cNvPr>
            <p:cNvSpPr/>
            <p:nvPr/>
          </p:nvSpPr>
          <p:spPr>
            <a:xfrm rot="16200000">
              <a:off x="4892675" y="4383088"/>
              <a:ext cx="2854325" cy="647700"/>
            </a:xfrm>
            <a:custGeom>
              <a:avLst/>
              <a:gdLst>
                <a:gd name="connsiteX0" fmla="*/ 1304925 w 2855118"/>
                <a:gd name="connsiteY0" fmla="*/ 357187 h 647700"/>
                <a:gd name="connsiteX1" fmla="*/ 1716881 w 2855118"/>
                <a:gd name="connsiteY1" fmla="*/ 354806 h 647700"/>
                <a:gd name="connsiteX2" fmla="*/ 2133600 w 2855118"/>
                <a:gd name="connsiteY2" fmla="*/ 354806 h 647700"/>
                <a:gd name="connsiteX3" fmla="*/ 2295525 w 2855118"/>
                <a:gd name="connsiteY3" fmla="*/ 354806 h 647700"/>
                <a:gd name="connsiteX4" fmla="*/ 2347912 w 2855118"/>
                <a:gd name="connsiteY4" fmla="*/ 359569 h 647700"/>
                <a:gd name="connsiteX5" fmla="*/ 2393156 w 2855118"/>
                <a:gd name="connsiteY5" fmla="*/ 359569 h 647700"/>
                <a:gd name="connsiteX6" fmla="*/ 2443162 w 2855118"/>
                <a:gd name="connsiteY6" fmla="*/ 354806 h 647700"/>
                <a:gd name="connsiteX7" fmla="*/ 2502693 w 2855118"/>
                <a:gd name="connsiteY7" fmla="*/ 342900 h 647700"/>
                <a:gd name="connsiteX8" fmla="*/ 2562225 w 2855118"/>
                <a:gd name="connsiteY8" fmla="*/ 323850 h 647700"/>
                <a:gd name="connsiteX9" fmla="*/ 2621756 w 2855118"/>
                <a:gd name="connsiteY9" fmla="*/ 295275 h 647700"/>
                <a:gd name="connsiteX10" fmla="*/ 2662237 w 2855118"/>
                <a:gd name="connsiteY10" fmla="*/ 266700 h 647700"/>
                <a:gd name="connsiteX11" fmla="*/ 2695575 w 2855118"/>
                <a:gd name="connsiteY11" fmla="*/ 233362 h 647700"/>
                <a:gd name="connsiteX12" fmla="*/ 2747962 w 2855118"/>
                <a:gd name="connsiteY12" fmla="*/ 166687 h 647700"/>
                <a:gd name="connsiteX13" fmla="*/ 2795587 w 2855118"/>
                <a:gd name="connsiteY13" fmla="*/ 88106 h 647700"/>
                <a:gd name="connsiteX14" fmla="*/ 2833687 w 2855118"/>
                <a:gd name="connsiteY14" fmla="*/ 0 h 647700"/>
                <a:gd name="connsiteX15" fmla="*/ 2855118 w 2855118"/>
                <a:gd name="connsiteY15" fmla="*/ 152400 h 647700"/>
                <a:gd name="connsiteX16" fmla="*/ 2817018 w 2855118"/>
                <a:gd name="connsiteY16" fmla="*/ 273844 h 647700"/>
                <a:gd name="connsiteX17" fmla="*/ 2790825 w 2855118"/>
                <a:gd name="connsiteY17" fmla="*/ 345281 h 647700"/>
                <a:gd name="connsiteX18" fmla="*/ 2752725 w 2855118"/>
                <a:gd name="connsiteY18" fmla="*/ 433387 h 647700"/>
                <a:gd name="connsiteX19" fmla="*/ 2693193 w 2855118"/>
                <a:gd name="connsiteY19" fmla="*/ 531019 h 647700"/>
                <a:gd name="connsiteX20" fmla="*/ 2636043 w 2855118"/>
                <a:gd name="connsiteY20" fmla="*/ 611981 h 647700"/>
                <a:gd name="connsiteX21" fmla="*/ 2614612 w 2855118"/>
                <a:gd name="connsiteY21" fmla="*/ 633412 h 647700"/>
                <a:gd name="connsiteX22" fmla="*/ 2593181 w 2855118"/>
                <a:gd name="connsiteY22" fmla="*/ 645319 h 647700"/>
                <a:gd name="connsiteX23" fmla="*/ 2578893 w 2855118"/>
                <a:gd name="connsiteY23" fmla="*/ 647700 h 647700"/>
                <a:gd name="connsiteX24" fmla="*/ 2557462 w 2855118"/>
                <a:gd name="connsiteY24" fmla="*/ 645319 h 647700"/>
                <a:gd name="connsiteX25" fmla="*/ 2536031 w 2855118"/>
                <a:gd name="connsiteY25" fmla="*/ 631031 h 647700"/>
                <a:gd name="connsiteX26" fmla="*/ 2500312 w 2855118"/>
                <a:gd name="connsiteY26" fmla="*/ 602456 h 647700"/>
                <a:gd name="connsiteX27" fmla="*/ 2474118 w 2855118"/>
                <a:gd name="connsiteY27" fmla="*/ 588169 h 647700"/>
                <a:gd name="connsiteX28" fmla="*/ 2431256 w 2855118"/>
                <a:gd name="connsiteY28" fmla="*/ 576262 h 647700"/>
                <a:gd name="connsiteX29" fmla="*/ 2381250 w 2855118"/>
                <a:gd name="connsiteY29" fmla="*/ 573881 h 647700"/>
                <a:gd name="connsiteX30" fmla="*/ 2316956 w 2855118"/>
                <a:gd name="connsiteY30" fmla="*/ 578644 h 647700"/>
                <a:gd name="connsiteX31" fmla="*/ 2055018 w 2855118"/>
                <a:gd name="connsiteY31" fmla="*/ 581025 h 647700"/>
                <a:gd name="connsiteX32" fmla="*/ 1597818 w 2855118"/>
                <a:gd name="connsiteY32" fmla="*/ 578644 h 647700"/>
                <a:gd name="connsiteX33" fmla="*/ 1214437 w 2855118"/>
                <a:gd name="connsiteY33" fmla="*/ 576262 h 647700"/>
                <a:gd name="connsiteX34" fmla="*/ 966787 w 2855118"/>
                <a:gd name="connsiteY34" fmla="*/ 578644 h 647700"/>
                <a:gd name="connsiteX35" fmla="*/ 814387 w 2855118"/>
                <a:gd name="connsiteY35" fmla="*/ 588169 h 647700"/>
                <a:gd name="connsiteX36" fmla="*/ 607218 w 2855118"/>
                <a:gd name="connsiteY36" fmla="*/ 602456 h 647700"/>
                <a:gd name="connsiteX37" fmla="*/ 547687 w 2855118"/>
                <a:gd name="connsiteY37" fmla="*/ 602456 h 647700"/>
                <a:gd name="connsiteX38" fmla="*/ 438150 w 2855118"/>
                <a:gd name="connsiteY38" fmla="*/ 602456 h 647700"/>
                <a:gd name="connsiteX39" fmla="*/ 335756 w 2855118"/>
                <a:gd name="connsiteY39" fmla="*/ 590550 h 647700"/>
                <a:gd name="connsiteX40" fmla="*/ 273843 w 2855118"/>
                <a:gd name="connsiteY40" fmla="*/ 583406 h 647700"/>
                <a:gd name="connsiteX41" fmla="*/ 173831 w 2855118"/>
                <a:gd name="connsiteY41" fmla="*/ 561975 h 647700"/>
                <a:gd name="connsiteX42" fmla="*/ 100012 w 2855118"/>
                <a:gd name="connsiteY42" fmla="*/ 535781 h 647700"/>
                <a:gd name="connsiteX43" fmla="*/ 66675 w 2855118"/>
                <a:gd name="connsiteY43" fmla="*/ 521494 h 647700"/>
                <a:gd name="connsiteX44" fmla="*/ 35718 w 2855118"/>
                <a:gd name="connsiteY44" fmla="*/ 500062 h 647700"/>
                <a:gd name="connsiteX45" fmla="*/ 16668 w 2855118"/>
                <a:gd name="connsiteY45" fmla="*/ 481012 h 647700"/>
                <a:gd name="connsiteX46" fmla="*/ 4762 w 2855118"/>
                <a:gd name="connsiteY46" fmla="*/ 454819 h 647700"/>
                <a:gd name="connsiteX47" fmla="*/ 0 w 2855118"/>
                <a:gd name="connsiteY47" fmla="*/ 426244 h 647700"/>
                <a:gd name="connsiteX48" fmla="*/ 4762 w 2855118"/>
                <a:gd name="connsiteY48" fmla="*/ 397669 h 647700"/>
                <a:gd name="connsiteX49" fmla="*/ 9525 w 2855118"/>
                <a:gd name="connsiteY49" fmla="*/ 383381 h 647700"/>
                <a:gd name="connsiteX50" fmla="*/ 26193 w 2855118"/>
                <a:gd name="connsiteY50" fmla="*/ 357187 h 647700"/>
                <a:gd name="connsiteX51" fmla="*/ 52387 w 2855118"/>
                <a:gd name="connsiteY51" fmla="*/ 328612 h 647700"/>
                <a:gd name="connsiteX52" fmla="*/ 507206 w 2855118"/>
                <a:gd name="connsiteY52" fmla="*/ 350044 h 647700"/>
                <a:gd name="connsiteX53" fmla="*/ 550068 w 2855118"/>
                <a:gd name="connsiteY53" fmla="*/ 354806 h 647700"/>
                <a:gd name="connsiteX54" fmla="*/ 721518 w 2855118"/>
                <a:gd name="connsiteY54" fmla="*/ 357187 h 647700"/>
                <a:gd name="connsiteX55" fmla="*/ 1250156 w 2855118"/>
                <a:gd name="connsiteY55" fmla="*/ 354806 h 647700"/>
                <a:gd name="connsiteX56" fmla="*/ 1304925 w 2855118"/>
                <a:gd name="connsiteY56" fmla="*/ 357187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855118" h="647700">
                  <a:moveTo>
                    <a:pt x="1304925" y="357187"/>
                  </a:moveTo>
                  <a:lnTo>
                    <a:pt x="1716881" y="354806"/>
                  </a:lnTo>
                  <a:lnTo>
                    <a:pt x="2133600" y="354806"/>
                  </a:lnTo>
                  <a:lnTo>
                    <a:pt x="2295525" y="354806"/>
                  </a:lnTo>
                  <a:lnTo>
                    <a:pt x="2347912" y="359569"/>
                  </a:lnTo>
                  <a:lnTo>
                    <a:pt x="2393156" y="359569"/>
                  </a:lnTo>
                  <a:lnTo>
                    <a:pt x="2443162" y="354806"/>
                  </a:lnTo>
                  <a:lnTo>
                    <a:pt x="2502693" y="342900"/>
                  </a:lnTo>
                  <a:lnTo>
                    <a:pt x="2562225" y="323850"/>
                  </a:lnTo>
                  <a:lnTo>
                    <a:pt x="2621756" y="295275"/>
                  </a:lnTo>
                  <a:lnTo>
                    <a:pt x="2662237" y="266700"/>
                  </a:lnTo>
                  <a:lnTo>
                    <a:pt x="2695575" y="233362"/>
                  </a:lnTo>
                  <a:lnTo>
                    <a:pt x="2747962" y="166687"/>
                  </a:lnTo>
                  <a:lnTo>
                    <a:pt x="2795587" y="88106"/>
                  </a:lnTo>
                  <a:lnTo>
                    <a:pt x="2833687" y="0"/>
                  </a:lnTo>
                  <a:lnTo>
                    <a:pt x="2855118" y="152400"/>
                  </a:lnTo>
                  <a:lnTo>
                    <a:pt x="2817018" y="273844"/>
                  </a:lnTo>
                  <a:lnTo>
                    <a:pt x="2790825" y="345281"/>
                  </a:lnTo>
                  <a:lnTo>
                    <a:pt x="2752725" y="433387"/>
                  </a:lnTo>
                  <a:lnTo>
                    <a:pt x="2693193" y="531019"/>
                  </a:lnTo>
                  <a:lnTo>
                    <a:pt x="2636043" y="611981"/>
                  </a:lnTo>
                  <a:lnTo>
                    <a:pt x="2614612" y="633412"/>
                  </a:lnTo>
                  <a:lnTo>
                    <a:pt x="2593181" y="645319"/>
                  </a:lnTo>
                  <a:lnTo>
                    <a:pt x="2578893" y="647700"/>
                  </a:lnTo>
                  <a:lnTo>
                    <a:pt x="2557462" y="645319"/>
                  </a:lnTo>
                  <a:lnTo>
                    <a:pt x="2536031" y="631031"/>
                  </a:lnTo>
                  <a:lnTo>
                    <a:pt x="2500312" y="602456"/>
                  </a:lnTo>
                  <a:lnTo>
                    <a:pt x="2474118" y="588169"/>
                  </a:lnTo>
                  <a:lnTo>
                    <a:pt x="2431256" y="576262"/>
                  </a:lnTo>
                  <a:lnTo>
                    <a:pt x="2381250" y="573881"/>
                  </a:lnTo>
                  <a:lnTo>
                    <a:pt x="2316956" y="578644"/>
                  </a:lnTo>
                  <a:lnTo>
                    <a:pt x="2055018" y="581025"/>
                  </a:lnTo>
                  <a:lnTo>
                    <a:pt x="1597818" y="578644"/>
                  </a:lnTo>
                  <a:lnTo>
                    <a:pt x="1214437" y="576262"/>
                  </a:lnTo>
                  <a:lnTo>
                    <a:pt x="966787" y="578644"/>
                  </a:lnTo>
                  <a:lnTo>
                    <a:pt x="814387" y="588169"/>
                  </a:lnTo>
                  <a:lnTo>
                    <a:pt x="607218" y="602456"/>
                  </a:lnTo>
                  <a:lnTo>
                    <a:pt x="547687" y="602456"/>
                  </a:lnTo>
                  <a:lnTo>
                    <a:pt x="438150" y="602456"/>
                  </a:lnTo>
                  <a:lnTo>
                    <a:pt x="335756" y="590550"/>
                  </a:lnTo>
                  <a:lnTo>
                    <a:pt x="273843" y="583406"/>
                  </a:lnTo>
                  <a:lnTo>
                    <a:pt x="173831" y="561975"/>
                  </a:lnTo>
                  <a:lnTo>
                    <a:pt x="100012" y="535781"/>
                  </a:lnTo>
                  <a:lnTo>
                    <a:pt x="66675" y="521494"/>
                  </a:lnTo>
                  <a:lnTo>
                    <a:pt x="35718" y="500062"/>
                  </a:lnTo>
                  <a:lnTo>
                    <a:pt x="16668" y="481012"/>
                  </a:lnTo>
                  <a:lnTo>
                    <a:pt x="4762" y="454819"/>
                  </a:lnTo>
                  <a:lnTo>
                    <a:pt x="0" y="426244"/>
                  </a:lnTo>
                  <a:lnTo>
                    <a:pt x="4762" y="397669"/>
                  </a:lnTo>
                  <a:lnTo>
                    <a:pt x="9525" y="383381"/>
                  </a:lnTo>
                  <a:lnTo>
                    <a:pt x="26193" y="357187"/>
                  </a:lnTo>
                  <a:lnTo>
                    <a:pt x="52387" y="328612"/>
                  </a:lnTo>
                  <a:lnTo>
                    <a:pt x="507206" y="350044"/>
                  </a:lnTo>
                  <a:lnTo>
                    <a:pt x="550068" y="354806"/>
                  </a:lnTo>
                  <a:lnTo>
                    <a:pt x="721518" y="357187"/>
                  </a:lnTo>
                  <a:lnTo>
                    <a:pt x="1250156" y="354806"/>
                  </a:lnTo>
                  <a:lnTo>
                    <a:pt x="1304925" y="357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50">
              <a:extLst>
                <a:ext uri="{FF2B5EF4-FFF2-40B4-BE49-F238E27FC236}">
                  <a16:creationId xmlns:a16="http://schemas.microsoft.com/office/drawing/2014/main" id="{30AAFF1A-3B41-4F49-A99B-B48C9810BF5A}"/>
                </a:ext>
              </a:extLst>
            </p:cNvPr>
            <p:cNvSpPr/>
            <p:nvPr/>
          </p:nvSpPr>
          <p:spPr>
            <a:xfrm rot="16200000">
              <a:off x="5723731" y="5471319"/>
              <a:ext cx="631825" cy="661988"/>
            </a:xfrm>
            <a:custGeom>
              <a:avLst/>
              <a:gdLst>
                <a:gd name="connsiteX0" fmla="*/ 557213 w 631032"/>
                <a:gd name="connsiteY0" fmla="*/ 200025 h 661987"/>
                <a:gd name="connsiteX1" fmla="*/ 516732 w 631032"/>
                <a:gd name="connsiteY1" fmla="*/ 311943 h 661987"/>
                <a:gd name="connsiteX2" fmla="*/ 485775 w 631032"/>
                <a:gd name="connsiteY2" fmla="*/ 400050 h 661987"/>
                <a:gd name="connsiteX3" fmla="*/ 454819 w 631032"/>
                <a:gd name="connsiteY3" fmla="*/ 497681 h 661987"/>
                <a:gd name="connsiteX4" fmla="*/ 442913 w 631032"/>
                <a:gd name="connsiteY4" fmla="*/ 545306 h 661987"/>
                <a:gd name="connsiteX5" fmla="*/ 442913 w 631032"/>
                <a:gd name="connsiteY5" fmla="*/ 573881 h 661987"/>
                <a:gd name="connsiteX6" fmla="*/ 447675 w 631032"/>
                <a:gd name="connsiteY6" fmla="*/ 602456 h 661987"/>
                <a:gd name="connsiteX7" fmla="*/ 457200 w 631032"/>
                <a:gd name="connsiteY7" fmla="*/ 619125 h 661987"/>
                <a:gd name="connsiteX8" fmla="*/ 473869 w 631032"/>
                <a:gd name="connsiteY8" fmla="*/ 633412 h 661987"/>
                <a:gd name="connsiteX9" fmla="*/ 531019 w 631032"/>
                <a:gd name="connsiteY9" fmla="*/ 645318 h 661987"/>
                <a:gd name="connsiteX10" fmla="*/ 631032 w 631032"/>
                <a:gd name="connsiteY10" fmla="*/ 652462 h 661987"/>
                <a:gd name="connsiteX11" fmla="*/ 0 w 631032"/>
                <a:gd name="connsiteY11" fmla="*/ 661987 h 661987"/>
                <a:gd name="connsiteX12" fmla="*/ 38100 w 631032"/>
                <a:gd name="connsiteY12" fmla="*/ 614362 h 661987"/>
                <a:gd name="connsiteX13" fmla="*/ 61913 w 631032"/>
                <a:gd name="connsiteY13" fmla="*/ 592931 h 661987"/>
                <a:gd name="connsiteX14" fmla="*/ 88107 w 631032"/>
                <a:gd name="connsiteY14" fmla="*/ 573881 h 661987"/>
                <a:gd name="connsiteX15" fmla="*/ 140494 w 631032"/>
                <a:gd name="connsiteY15" fmla="*/ 542925 h 661987"/>
                <a:gd name="connsiteX16" fmla="*/ 195263 w 631032"/>
                <a:gd name="connsiteY16" fmla="*/ 514350 h 661987"/>
                <a:gd name="connsiteX17" fmla="*/ 257175 w 631032"/>
                <a:gd name="connsiteY17" fmla="*/ 466725 h 661987"/>
                <a:gd name="connsiteX18" fmla="*/ 295275 w 631032"/>
                <a:gd name="connsiteY18" fmla="*/ 431006 h 661987"/>
                <a:gd name="connsiteX19" fmla="*/ 388144 w 631032"/>
                <a:gd name="connsiteY19" fmla="*/ 328612 h 661987"/>
                <a:gd name="connsiteX20" fmla="*/ 473869 w 631032"/>
                <a:gd name="connsiteY20" fmla="*/ 202406 h 661987"/>
                <a:gd name="connsiteX21" fmla="*/ 566738 w 631032"/>
                <a:gd name="connsiteY21" fmla="*/ 45243 h 661987"/>
                <a:gd name="connsiteX22" fmla="*/ 578644 w 631032"/>
                <a:gd name="connsiteY22" fmla="*/ 23812 h 661987"/>
                <a:gd name="connsiteX23" fmla="*/ 588169 w 631032"/>
                <a:gd name="connsiteY23" fmla="*/ 9525 h 661987"/>
                <a:gd name="connsiteX24" fmla="*/ 600075 w 631032"/>
                <a:gd name="connsiteY24" fmla="*/ 0 h 661987"/>
                <a:gd name="connsiteX25" fmla="*/ 609600 w 631032"/>
                <a:gd name="connsiteY25" fmla="*/ 2381 h 661987"/>
                <a:gd name="connsiteX26" fmla="*/ 614363 w 631032"/>
                <a:gd name="connsiteY26" fmla="*/ 4762 h 661987"/>
                <a:gd name="connsiteX27" fmla="*/ 616744 w 631032"/>
                <a:gd name="connsiteY27" fmla="*/ 21431 h 661987"/>
                <a:gd name="connsiteX28" fmla="*/ 607219 w 631032"/>
                <a:gd name="connsiteY28" fmla="*/ 64293 h 661987"/>
                <a:gd name="connsiteX29" fmla="*/ 557213 w 631032"/>
                <a:gd name="connsiteY29" fmla="*/ 200025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31032" h="661987">
                  <a:moveTo>
                    <a:pt x="557213" y="200025"/>
                  </a:moveTo>
                  <a:lnTo>
                    <a:pt x="516732" y="311943"/>
                  </a:lnTo>
                  <a:lnTo>
                    <a:pt x="485775" y="400050"/>
                  </a:lnTo>
                  <a:lnTo>
                    <a:pt x="454819" y="497681"/>
                  </a:lnTo>
                  <a:lnTo>
                    <a:pt x="442913" y="545306"/>
                  </a:lnTo>
                  <a:lnTo>
                    <a:pt x="442913" y="573881"/>
                  </a:lnTo>
                  <a:lnTo>
                    <a:pt x="447675" y="602456"/>
                  </a:lnTo>
                  <a:lnTo>
                    <a:pt x="457200" y="619125"/>
                  </a:lnTo>
                  <a:lnTo>
                    <a:pt x="473869" y="633412"/>
                  </a:lnTo>
                  <a:lnTo>
                    <a:pt x="531019" y="645318"/>
                  </a:lnTo>
                  <a:lnTo>
                    <a:pt x="631032" y="652462"/>
                  </a:lnTo>
                  <a:lnTo>
                    <a:pt x="0" y="661987"/>
                  </a:lnTo>
                  <a:lnTo>
                    <a:pt x="38100" y="614362"/>
                  </a:lnTo>
                  <a:lnTo>
                    <a:pt x="61913" y="592931"/>
                  </a:lnTo>
                  <a:lnTo>
                    <a:pt x="88107" y="573881"/>
                  </a:lnTo>
                  <a:lnTo>
                    <a:pt x="140494" y="542925"/>
                  </a:lnTo>
                  <a:lnTo>
                    <a:pt x="195263" y="514350"/>
                  </a:lnTo>
                  <a:lnTo>
                    <a:pt x="257175" y="466725"/>
                  </a:lnTo>
                  <a:lnTo>
                    <a:pt x="295275" y="431006"/>
                  </a:lnTo>
                  <a:lnTo>
                    <a:pt x="388144" y="328612"/>
                  </a:lnTo>
                  <a:lnTo>
                    <a:pt x="473869" y="202406"/>
                  </a:lnTo>
                  <a:lnTo>
                    <a:pt x="566738" y="45243"/>
                  </a:lnTo>
                  <a:lnTo>
                    <a:pt x="578644" y="23812"/>
                  </a:lnTo>
                  <a:lnTo>
                    <a:pt x="588169" y="9525"/>
                  </a:lnTo>
                  <a:lnTo>
                    <a:pt x="600075" y="0"/>
                  </a:lnTo>
                  <a:lnTo>
                    <a:pt x="609600" y="2381"/>
                  </a:lnTo>
                  <a:lnTo>
                    <a:pt x="614363" y="4762"/>
                  </a:lnTo>
                  <a:lnTo>
                    <a:pt x="616744" y="21431"/>
                  </a:lnTo>
                  <a:lnTo>
                    <a:pt x="607219" y="64293"/>
                  </a:lnTo>
                  <a:lnTo>
                    <a:pt x="557213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096369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8F7241D-18A8-4275-98D7-F6708C01556E}"/>
              </a:ext>
            </a:extLst>
          </p:cNvPr>
          <p:cNvGrpSpPr/>
          <p:nvPr/>
        </p:nvGrpSpPr>
        <p:grpSpPr>
          <a:xfrm>
            <a:off x="2470150" y="1549400"/>
            <a:ext cx="4968875" cy="4584700"/>
            <a:chOff x="2470150" y="1549400"/>
            <a:chExt cx="4968875" cy="4584700"/>
          </a:xfrm>
        </p:grpSpPr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252D9972-28C9-384D-BFC5-D768152E1296}"/>
                </a:ext>
              </a:extLst>
            </p:cNvPr>
            <p:cNvSpPr/>
            <p:nvPr/>
          </p:nvSpPr>
          <p:spPr>
            <a:xfrm>
              <a:off x="2470150" y="2052638"/>
              <a:ext cx="977900" cy="1555750"/>
            </a:xfrm>
            <a:custGeom>
              <a:avLst/>
              <a:gdLst>
                <a:gd name="connsiteX0" fmla="*/ 766763 w 978694"/>
                <a:gd name="connsiteY0" fmla="*/ 626268 h 1554956"/>
                <a:gd name="connsiteX1" fmla="*/ 819150 w 978694"/>
                <a:gd name="connsiteY1" fmla="*/ 535781 h 1554956"/>
                <a:gd name="connsiteX2" fmla="*/ 862013 w 978694"/>
                <a:gd name="connsiteY2" fmla="*/ 452437 h 1554956"/>
                <a:gd name="connsiteX3" fmla="*/ 873919 w 978694"/>
                <a:gd name="connsiteY3" fmla="*/ 433387 h 1554956"/>
                <a:gd name="connsiteX4" fmla="*/ 919163 w 978694"/>
                <a:gd name="connsiteY4" fmla="*/ 390525 h 1554956"/>
                <a:gd name="connsiteX5" fmla="*/ 969169 w 978694"/>
                <a:gd name="connsiteY5" fmla="*/ 338137 h 1554956"/>
                <a:gd name="connsiteX6" fmla="*/ 976313 w 978694"/>
                <a:gd name="connsiteY6" fmla="*/ 321468 h 1554956"/>
                <a:gd name="connsiteX7" fmla="*/ 978694 w 978694"/>
                <a:gd name="connsiteY7" fmla="*/ 309562 h 1554956"/>
                <a:gd name="connsiteX8" fmla="*/ 978694 w 978694"/>
                <a:gd name="connsiteY8" fmla="*/ 292893 h 1554956"/>
                <a:gd name="connsiteX9" fmla="*/ 973932 w 978694"/>
                <a:gd name="connsiteY9" fmla="*/ 271462 h 1554956"/>
                <a:gd name="connsiteX10" fmla="*/ 954882 w 978694"/>
                <a:gd name="connsiteY10" fmla="*/ 238125 h 1554956"/>
                <a:gd name="connsiteX11" fmla="*/ 919163 w 978694"/>
                <a:gd name="connsiteY11" fmla="*/ 202406 h 1554956"/>
                <a:gd name="connsiteX12" fmla="*/ 866775 w 978694"/>
                <a:gd name="connsiteY12" fmla="*/ 161925 h 1554956"/>
                <a:gd name="connsiteX13" fmla="*/ 795338 w 978694"/>
                <a:gd name="connsiteY13" fmla="*/ 116681 h 1554956"/>
                <a:gd name="connsiteX14" fmla="*/ 707232 w 978694"/>
                <a:gd name="connsiteY14" fmla="*/ 69056 h 1554956"/>
                <a:gd name="connsiteX15" fmla="*/ 628650 w 978694"/>
                <a:gd name="connsiteY15" fmla="*/ 26193 h 1554956"/>
                <a:gd name="connsiteX16" fmla="*/ 578644 w 978694"/>
                <a:gd name="connsiteY16" fmla="*/ 4762 h 1554956"/>
                <a:gd name="connsiteX17" fmla="*/ 559594 w 978694"/>
                <a:gd name="connsiteY17" fmla="*/ 0 h 1554956"/>
                <a:gd name="connsiteX18" fmla="*/ 545307 w 978694"/>
                <a:gd name="connsiteY18" fmla="*/ 0 h 1554956"/>
                <a:gd name="connsiteX19" fmla="*/ 535782 w 978694"/>
                <a:gd name="connsiteY19" fmla="*/ 9525 h 1554956"/>
                <a:gd name="connsiteX20" fmla="*/ 542925 w 978694"/>
                <a:gd name="connsiteY20" fmla="*/ 33337 h 1554956"/>
                <a:gd name="connsiteX21" fmla="*/ 557213 w 978694"/>
                <a:gd name="connsiteY21" fmla="*/ 59531 h 1554956"/>
                <a:gd name="connsiteX22" fmla="*/ 581025 w 978694"/>
                <a:gd name="connsiteY22" fmla="*/ 90487 h 1554956"/>
                <a:gd name="connsiteX23" fmla="*/ 609600 w 978694"/>
                <a:gd name="connsiteY23" fmla="*/ 135731 h 1554956"/>
                <a:gd name="connsiteX24" fmla="*/ 626269 w 978694"/>
                <a:gd name="connsiteY24" fmla="*/ 171450 h 1554956"/>
                <a:gd name="connsiteX25" fmla="*/ 638175 w 978694"/>
                <a:gd name="connsiteY25" fmla="*/ 202406 h 1554956"/>
                <a:gd name="connsiteX26" fmla="*/ 642938 w 978694"/>
                <a:gd name="connsiteY26" fmla="*/ 230981 h 1554956"/>
                <a:gd name="connsiteX27" fmla="*/ 642938 w 978694"/>
                <a:gd name="connsiteY27" fmla="*/ 292893 h 1554956"/>
                <a:gd name="connsiteX28" fmla="*/ 635794 w 978694"/>
                <a:gd name="connsiteY28" fmla="*/ 338137 h 1554956"/>
                <a:gd name="connsiteX29" fmla="*/ 621507 w 978694"/>
                <a:gd name="connsiteY29" fmla="*/ 411956 h 1554956"/>
                <a:gd name="connsiteX30" fmla="*/ 597694 w 978694"/>
                <a:gd name="connsiteY30" fmla="*/ 495300 h 1554956"/>
                <a:gd name="connsiteX31" fmla="*/ 578644 w 978694"/>
                <a:gd name="connsiteY31" fmla="*/ 547687 h 1554956"/>
                <a:gd name="connsiteX32" fmla="*/ 550069 w 978694"/>
                <a:gd name="connsiteY32" fmla="*/ 623887 h 1554956"/>
                <a:gd name="connsiteX33" fmla="*/ 502444 w 978694"/>
                <a:gd name="connsiteY33" fmla="*/ 728662 h 1554956"/>
                <a:gd name="connsiteX34" fmla="*/ 442913 w 978694"/>
                <a:gd name="connsiteY34" fmla="*/ 842962 h 1554956"/>
                <a:gd name="connsiteX35" fmla="*/ 350044 w 978694"/>
                <a:gd name="connsiteY35" fmla="*/ 1002506 h 1554956"/>
                <a:gd name="connsiteX36" fmla="*/ 266700 w 978694"/>
                <a:gd name="connsiteY36" fmla="*/ 1135856 h 1554956"/>
                <a:gd name="connsiteX37" fmla="*/ 145257 w 978694"/>
                <a:gd name="connsiteY37" fmla="*/ 1316831 h 1554956"/>
                <a:gd name="connsiteX38" fmla="*/ 33338 w 978694"/>
                <a:gd name="connsiteY38" fmla="*/ 1469231 h 1554956"/>
                <a:gd name="connsiteX39" fmla="*/ 7144 w 978694"/>
                <a:gd name="connsiteY39" fmla="*/ 1512093 h 1554956"/>
                <a:gd name="connsiteX40" fmla="*/ 0 w 978694"/>
                <a:gd name="connsiteY40" fmla="*/ 1533525 h 1554956"/>
                <a:gd name="connsiteX41" fmla="*/ 2382 w 978694"/>
                <a:gd name="connsiteY41" fmla="*/ 1550193 h 1554956"/>
                <a:gd name="connsiteX42" fmla="*/ 7144 w 978694"/>
                <a:gd name="connsiteY42" fmla="*/ 1554956 h 1554956"/>
                <a:gd name="connsiteX43" fmla="*/ 33338 w 978694"/>
                <a:gd name="connsiteY43" fmla="*/ 1550193 h 1554956"/>
                <a:gd name="connsiteX44" fmla="*/ 64294 w 978694"/>
                <a:gd name="connsiteY44" fmla="*/ 1531143 h 1554956"/>
                <a:gd name="connsiteX45" fmla="*/ 126207 w 978694"/>
                <a:gd name="connsiteY45" fmla="*/ 1471612 h 1554956"/>
                <a:gd name="connsiteX46" fmla="*/ 228600 w 978694"/>
                <a:gd name="connsiteY46" fmla="*/ 1366837 h 1554956"/>
                <a:gd name="connsiteX47" fmla="*/ 330994 w 978694"/>
                <a:gd name="connsiteY47" fmla="*/ 1250156 h 1554956"/>
                <a:gd name="connsiteX48" fmla="*/ 426244 w 978694"/>
                <a:gd name="connsiteY48" fmla="*/ 1140618 h 1554956"/>
                <a:gd name="connsiteX49" fmla="*/ 516732 w 978694"/>
                <a:gd name="connsiteY49" fmla="*/ 1021556 h 1554956"/>
                <a:gd name="connsiteX50" fmla="*/ 588169 w 978694"/>
                <a:gd name="connsiteY50" fmla="*/ 912018 h 1554956"/>
                <a:gd name="connsiteX51" fmla="*/ 678657 w 978694"/>
                <a:gd name="connsiteY51" fmla="*/ 776287 h 1554956"/>
                <a:gd name="connsiteX52" fmla="*/ 766763 w 978694"/>
                <a:gd name="connsiteY52" fmla="*/ 626268 h 155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978694" h="1554956">
                  <a:moveTo>
                    <a:pt x="766763" y="626268"/>
                  </a:moveTo>
                  <a:lnTo>
                    <a:pt x="819150" y="535781"/>
                  </a:lnTo>
                  <a:lnTo>
                    <a:pt x="862013" y="452437"/>
                  </a:lnTo>
                  <a:lnTo>
                    <a:pt x="873919" y="433387"/>
                  </a:lnTo>
                  <a:lnTo>
                    <a:pt x="919163" y="390525"/>
                  </a:lnTo>
                  <a:lnTo>
                    <a:pt x="969169" y="338137"/>
                  </a:lnTo>
                  <a:lnTo>
                    <a:pt x="976313" y="321468"/>
                  </a:lnTo>
                  <a:lnTo>
                    <a:pt x="978694" y="309562"/>
                  </a:lnTo>
                  <a:lnTo>
                    <a:pt x="978694" y="292893"/>
                  </a:lnTo>
                  <a:lnTo>
                    <a:pt x="973932" y="271462"/>
                  </a:lnTo>
                  <a:lnTo>
                    <a:pt x="954882" y="238125"/>
                  </a:lnTo>
                  <a:lnTo>
                    <a:pt x="919163" y="202406"/>
                  </a:lnTo>
                  <a:lnTo>
                    <a:pt x="866775" y="161925"/>
                  </a:lnTo>
                  <a:lnTo>
                    <a:pt x="795338" y="116681"/>
                  </a:lnTo>
                  <a:lnTo>
                    <a:pt x="707232" y="69056"/>
                  </a:lnTo>
                  <a:lnTo>
                    <a:pt x="628650" y="26193"/>
                  </a:lnTo>
                  <a:lnTo>
                    <a:pt x="578644" y="4762"/>
                  </a:lnTo>
                  <a:lnTo>
                    <a:pt x="559594" y="0"/>
                  </a:lnTo>
                  <a:lnTo>
                    <a:pt x="545307" y="0"/>
                  </a:lnTo>
                  <a:lnTo>
                    <a:pt x="535782" y="9525"/>
                  </a:lnTo>
                  <a:lnTo>
                    <a:pt x="542925" y="33337"/>
                  </a:lnTo>
                  <a:lnTo>
                    <a:pt x="557213" y="59531"/>
                  </a:lnTo>
                  <a:lnTo>
                    <a:pt x="581025" y="90487"/>
                  </a:lnTo>
                  <a:lnTo>
                    <a:pt x="609600" y="135731"/>
                  </a:lnTo>
                  <a:lnTo>
                    <a:pt x="626269" y="171450"/>
                  </a:lnTo>
                  <a:lnTo>
                    <a:pt x="638175" y="202406"/>
                  </a:lnTo>
                  <a:lnTo>
                    <a:pt x="642938" y="230981"/>
                  </a:lnTo>
                  <a:lnTo>
                    <a:pt x="642938" y="292893"/>
                  </a:lnTo>
                  <a:lnTo>
                    <a:pt x="635794" y="338137"/>
                  </a:lnTo>
                  <a:lnTo>
                    <a:pt x="621507" y="411956"/>
                  </a:lnTo>
                  <a:lnTo>
                    <a:pt x="597694" y="495300"/>
                  </a:lnTo>
                  <a:lnTo>
                    <a:pt x="578644" y="547687"/>
                  </a:lnTo>
                  <a:lnTo>
                    <a:pt x="550069" y="623887"/>
                  </a:lnTo>
                  <a:lnTo>
                    <a:pt x="502444" y="728662"/>
                  </a:lnTo>
                  <a:lnTo>
                    <a:pt x="442913" y="842962"/>
                  </a:lnTo>
                  <a:lnTo>
                    <a:pt x="350044" y="1002506"/>
                  </a:lnTo>
                  <a:lnTo>
                    <a:pt x="266700" y="1135856"/>
                  </a:lnTo>
                  <a:lnTo>
                    <a:pt x="145257" y="1316831"/>
                  </a:lnTo>
                  <a:lnTo>
                    <a:pt x="33338" y="1469231"/>
                  </a:lnTo>
                  <a:lnTo>
                    <a:pt x="7144" y="1512093"/>
                  </a:lnTo>
                  <a:lnTo>
                    <a:pt x="0" y="1533525"/>
                  </a:lnTo>
                  <a:lnTo>
                    <a:pt x="2382" y="1550193"/>
                  </a:lnTo>
                  <a:lnTo>
                    <a:pt x="7144" y="1554956"/>
                  </a:lnTo>
                  <a:lnTo>
                    <a:pt x="33338" y="1550193"/>
                  </a:lnTo>
                  <a:lnTo>
                    <a:pt x="64294" y="1531143"/>
                  </a:lnTo>
                  <a:lnTo>
                    <a:pt x="126207" y="1471612"/>
                  </a:lnTo>
                  <a:lnTo>
                    <a:pt x="228600" y="1366837"/>
                  </a:lnTo>
                  <a:lnTo>
                    <a:pt x="330994" y="1250156"/>
                  </a:lnTo>
                  <a:lnTo>
                    <a:pt x="426244" y="1140618"/>
                  </a:lnTo>
                  <a:lnTo>
                    <a:pt x="516732" y="1021556"/>
                  </a:lnTo>
                  <a:lnTo>
                    <a:pt x="588169" y="912018"/>
                  </a:lnTo>
                  <a:lnTo>
                    <a:pt x="678657" y="776287"/>
                  </a:lnTo>
                  <a:lnTo>
                    <a:pt x="766763" y="6262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77D3341A-FCA8-9148-8FE2-AAB4615236FB}"/>
                </a:ext>
              </a:extLst>
            </p:cNvPr>
            <p:cNvSpPr/>
            <p:nvPr/>
          </p:nvSpPr>
          <p:spPr>
            <a:xfrm>
              <a:off x="4832350" y="2201863"/>
              <a:ext cx="1995488" cy="474662"/>
            </a:xfrm>
            <a:custGeom>
              <a:avLst/>
              <a:gdLst>
                <a:gd name="connsiteX0" fmla="*/ 626269 w 1995488"/>
                <a:gd name="connsiteY0" fmla="*/ 223838 h 473869"/>
                <a:gd name="connsiteX1" fmla="*/ 490538 w 1995488"/>
                <a:gd name="connsiteY1" fmla="*/ 235744 h 473869"/>
                <a:gd name="connsiteX2" fmla="*/ 426244 w 1995488"/>
                <a:gd name="connsiteY2" fmla="*/ 242888 h 473869"/>
                <a:gd name="connsiteX3" fmla="*/ 390525 w 1995488"/>
                <a:gd name="connsiteY3" fmla="*/ 245269 h 473869"/>
                <a:gd name="connsiteX4" fmla="*/ 359569 w 1995488"/>
                <a:gd name="connsiteY4" fmla="*/ 245269 h 473869"/>
                <a:gd name="connsiteX5" fmla="*/ 309563 w 1995488"/>
                <a:gd name="connsiteY5" fmla="*/ 240507 h 473869"/>
                <a:gd name="connsiteX6" fmla="*/ 254794 w 1995488"/>
                <a:gd name="connsiteY6" fmla="*/ 223838 h 473869"/>
                <a:gd name="connsiteX7" fmla="*/ 188119 w 1995488"/>
                <a:gd name="connsiteY7" fmla="*/ 197644 h 473869"/>
                <a:gd name="connsiteX8" fmla="*/ 119063 w 1995488"/>
                <a:gd name="connsiteY8" fmla="*/ 161925 h 473869"/>
                <a:gd name="connsiteX9" fmla="*/ 52388 w 1995488"/>
                <a:gd name="connsiteY9" fmla="*/ 123825 h 473869"/>
                <a:gd name="connsiteX10" fmla="*/ 16669 w 1995488"/>
                <a:gd name="connsiteY10" fmla="*/ 109538 h 473869"/>
                <a:gd name="connsiteX11" fmla="*/ 0 w 1995488"/>
                <a:gd name="connsiteY11" fmla="*/ 114300 h 473869"/>
                <a:gd name="connsiteX12" fmla="*/ 0 w 1995488"/>
                <a:gd name="connsiteY12" fmla="*/ 128588 h 473869"/>
                <a:gd name="connsiteX13" fmla="*/ 11907 w 1995488"/>
                <a:gd name="connsiteY13" fmla="*/ 154782 h 473869"/>
                <a:gd name="connsiteX14" fmla="*/ 38100 w 1995488"/>
                <a:gd name="connsiteY14" fmla="*/ 200025 h 473869"/>
                <a:gd name="connsiteX15" fmla="*/ 78582 w 1995488"/>
                <a:gd name="connsiteY15" fmla="*/ 250032 h 473869"/>
                <a:gd name="connsiteX16" fmla="*/ 128588 w 1995488"/>
                <a:gd name="connsiteY16" fmla="*/ 304800 h 473869"/>
                <a:gd name="connsiteX17" fmla="*/ 173832 w 1995488"/>
                <a:gd name="connsiteY17" fmla="*/ 347663 h 473869"/>
                <a:gd name="connsiteX18" fmla="*/ 221457 w 1995488"/>
                <a:gd name="connsiteY18" fmla="*/ 385763 h 473869"/>
                <a:gd name="connsiteX19" fmla="*/ 269082 w 1995488"/>
                <a:gd name="connsiteY19" fmla="*/ 419100 h 473869"/>
                <a:gd name="connsiteX20" fmla="*/ 297657 w 1995488"/>
                <a:gd name="connsiteY20" fmla="*/ 433388 h 473869"/>
                <a:gd name="connsiteX21" fmla="*/ 333375 w 1995488"/>
                <a:gd name="connsiteY21" fmla="*/ 452438 h 473869"/>
                <a:gd name="connsiteX22" fmla="*/ 369094 w 1995488"/>
                <a:gd name="connsiteY22" fmla="*/ 464344 h 473869"/>
                <a:gd name="connsiteX23" fmla="*/ 400050 w 1995488"/>
                <a:gd name="connsiteY23" fmla="*/ 471488 h 473869"/>
                <a:gd name="connsiteX24" fmla="*/ 428625 w 1995488"/>
                <a:gd name="connsiteY24" fmla="*/ 473869 h 473869"/>
                <a:gd name="connsiteX25" fmla="*/ 459582 w 1995488"/>
                <a:gd name="connsiteY25" fmla="*/ 469107 h 473869"/>
                <a:gd name="connsiteX26" fmla="*/ 495300 w 1995488"/>
                <a:gd name="connsiteY26" fmla="*/ 459582 h 473869"/>
                <a:gd name="connsiteX27" fmla="*/ 535782 w 1995488"/>
                <a:gd name="connsiteY27" fmla="*/ 438150 h 473869"/>
                <a:gd name="connsiteX28" fmla="*/ 561975 w 1995488"/>
                <a:gd name="connsiteY28" fmla="*/ 423863 h 473869"/>
                <a:gd name="connsiteX29" fmla="*/ 595313 w 1995488"/>
                <a:gd name="connsiteY29" fmla="*/ 409575 h 473869"/>
                <a:gd name="connsiteX30" fmla="*/ 709613 w 1995488"/>
                <a:gd name="connsiteY30" fmla="*/ 381000 h 473869"/>
                <a:gd name="connsiteX31" fmla="*/ 831057 w 1995488"/>
                <a:gd name="connsiteY31" fmla="*/ 366713 h 473869"/>
                <a:gd name="connsiteX32" fmla="*/ 969169 w 1995488"/>
                <a:gd name="connsiteY32" fmla="*/ 352425 h 473869"/>
                <a:gd name="connsiteX33" fmla="*/ 1169194 w 1995488"/>
                <a:gd name="connsiteY33" fmla="*/ 311944 h 473869"/>
                <a:gd name="connsiteX34" fmla="*/ 1352550 w 1995488"/>
                <a:gd name="connsiteY34" fmla="*/ 285750 h 473869"/>
                <a:gd name="connsiteX35" fmla="*/ 1533525 w 1995488"/>
                <a:gd name="connsiteY35" fmla="*/ 273844 h 473869"/>
                <a:gd name="connsiteX36" fmla="*/ 1683544 w 1995488"/>
                <a:gd name="connsiteY36" fmla="*/ 269082 h 473869"/>
                <a:gd name="connsiteX37" fmla="*/ 1840707 w 1995488"/>
                <a:gd name="connsiteY37" fmla="*/ 264319 h 473869"/>
                <a:gd name="connsiteX38" fmla="*/ 1893094 w 1995488"/>
                <a:gd name="connsiteY38" fmla="*/ 264319 h 473869"/>
                <a:gd name="connsiteX39" fmla="*/ 1940719 w 1995488"/>
                <a:gd name="connsiteY39" fmla="*/ 254794 h 473869"/>
                <a:gd name="connsiteX40" fmla="*/ 1969294 w 1995488"/>
                <a:gd name="connsiteY40" fmla="*/ 245269 h 473869"/>
                <a:gd name="connsiteX41" fmla="*/ 1988344 w 1995488"/>
                <a:gd name="connsiteY41" fmla="*/ 230982 h 473869"/>
                <a:gd name="connsiteX42" fmla="*/ 1995488 w 1995488"/>
                <a:gd name="connsiteY42" fmla="*/ 211932 h 473869"/>
                <a:gd name="connsiteX43" fmla="*/ 1995488 w 1995488"/>
                <a:gd name="connsiteY43" fmla="*/ 202407 h 473869"/>
                <a:gd name="connsiteX44" fmla="*/ 1988344 w 1995488"/>
                <a:gd name="connsiteY44" fmla="*/ 183357 h 473869"/>
                <a:gd name="connsiteX45" fmla="*/ 1976438 w 1995488"/>
                <a:gd name="connsiteY45" fmla="*/ 161925 h 473869"/>
                <a:gd name="connsiteX46" fmla="*/ 1947863 w 1995488"/>
                <a:gd name="connsiteY46" fmla="*/ 126207 h 473869"/>
                <a:gd name="connsiteX47" fmla="*/ 1912144 w 1995488"/>
                <a:gd name="connsiteY47" fmla="*/ 95250 h 473869"/>
                <a:gd name="connsiteX48" fmla="*/ 1876425 w 1995488"/>
                <a:gd name="connsiteY48" fmla="*/ 73819 h 473869"/>
                <a:gd name="connsiteX49" fmla="*/ 1826419 w 1995488"/>
                <a:gd name="connsiteY49" fmla="*/ 50007 h 473869"/>
                <a:gd name="connsiteX50" fmla="*/ 1769269 w 1995488"/>
                <a:gd name="connsiteY50" fmla="*/ 23813 h 473869"/>
                <a:gd name="connsiteX51" fmla="*/ 1709738 w 1995488"/>
                <a:gd name="connsiteY51" fmla="*/ 4763 h 473869"/>
                <a:gd name="connsiteX52" fmla="*/ 1676400 w 1995488"/>
                <a:gd name="connsiteY52" fmla="*/ 0 h 473869"/>
                <a:gd name="connsiteX53" fmla="*/ 1657350 w 1995488"/>
                <a:gd name="connsiteY53" fmla="*/ 0 h 473869"/>
                <a:gd name="connsiteX54" fmla="*/ 1602582 w 1995488"/>
                <a:gd name="connsiteY54" fmla="*/ 26194 h 473869"/>
                <a:gd name="connsiteX55" fmla="*/ 1521619 w 1995488"/>
                <a:gd name="connsiteY55" fmla="*/ 59532 h 473869"/>
                <a:gd name="connsiteX56" fmla="*/ 1440657 w 1995488"/>
                <a:gd name="connsiteY56" fmla="*/ 80963 h 473869"/>
                <a:gd name="connsiteX57" fmla="*/ 1352550 w 1995488"/>
                <a:gd name="connsiteY57" fmla="*/ 102394 h 473869"/>
                <a:gd name="connsiteX58" fmla="*/ 1195388 w 1995488"/>
                <a:gd name="connsiteY58" fmla="*/ 130969 h 473869"/>
                <a:gd name="connsiteX59" fmla="*/ 935832 w 1995488"/>
                <a:gd name="connsiteY59" fmla="*/ 178594 h 473869"/>
                <a:gd name="connsiteX60" fmla="*/ 626269 w 1995488"/>
                <a:gd name="connsiteY60" fmla="*/ 223838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995488" h="473869">
                  <a:moveTo>
                    <a:pt x="626269" y="223838"/>
                  </a:moveTo>
                  <a:lnTo>
                    <a:pt x="490538" y="235744"/>
                  </a:lnTo>
                  <a:lnTo>
                    <a:pt x="426244" y="242888"/>
                  </a:lnTo>
                  <a:lnTo>
                    <a:pt x="390525" y="245269"/>
                  </a:lnTo>
                  <a:lnTo>
                    <a:pt x="359569" y="245269"/>
                  </a:lnTo>
                  <a:lnTo>
                    <a:pt x="309563" y="240507"/>
                  </a:lnTo>
                  <a:lnTo>
                    <a:pt x="254794" y="223838"/>
                  </a:lnTo>
                  <a:lnTo>
                    <a:pt x="188119" y="197644"/>
                  </a:lnTo>
                  <a:lnTo>
                    <a:pt x="119063" y="161925"/>
                  </a:lnTo>
                  <a:lnTo>
                    <a:pt x="52388" y="123825"/>
                  </a:lnTo>
                  <a:lnTo>
                    <a:pt x="16669" y="109538"/>
                  </a:lnTo>
                  <a:lnTo>
                    <a:pt x="0" y="114300"/>
                  </a:lnTo>
                  <a:lnTo>
                    <a:pt x="0" y="128588"/>
                  </a:lnTo>
                  <a:lnTo>
                    <a:pt x="11907" y="154782"/>
                  </a:lnTo>
                  <a:lnTo>
                    <a:pt x="38100" y="200025"/>
                  </a:lnTo>
                  <a:lnTo>
                    <a:pt x="78582" y="250032"/>
                  </a:lnTo>
                  <a:lnTo>
                    <a:pt x="128588" y="304800"/>
                  </a:lnTo>
                  <a:lnTo>
                    <a:pt x="173832" y="347663"/>
                  </a:lnTo>
                  <a:lnTo>
                    <a:pt x="221457" y="385763"/>
                  </a:lnTo>
                  <a:lnTo>
                    <a:pt x="269082" y="419100"/>
                  </a:lnTo>
                  <a:lnTo>
                    <a:pt x="297657" y="433388"/>
                  </a:lnTo>
                  <a:lnTo>
                    <a:pt x="333375" y="452438"/>
                  </a:lnTo>
                  <a:lnTo>
                    <a:pt x="369094" y="464344"/>
                  </a:lnTo>
                  <a:lnTo>
                    <a:pt x="400050" y="471488"/>
                  </a:lnTo>
                  <a:lnTo>
                    <a:pt x="428625" y="473869"/>
                  </a:lnTo>
                  <a:lnTo>
                    <a:pt x="459582" y="469107"/>
                  </a:lnTo>
                  <a:lnTo>
                    <a:pt x="495300" y="459582"/>
                  </a:lnTo>
                  <a:lnTo>
                    <a:pt x="535782" y="438150"/>
                  </a:lnTo>
                  <a:lnTo>
                    <a:pt x="561975" y="423863"/>
                  </a:lnTo>
                  <a:lnTo>
                    <a:pt x="595313" y="409575"/>
                  </a:lnTo>
                  <a:lnTo>
                    <a:pt x="709613" y="381000"/>
                  </a:lnTo>
                  <a:lnTo>
                    <a:pt x="831057" y="366713"/>
                  </a:lnTo>
                  <a:lnTo>
                    <a:pt x="969169" y="352425"/>
                  </a:lnTo>
                  <a:lnTo>
                    <a:pt x="1169194" y="311944"/>
                  </a:lnTo>
                  <a:lnTo>
                    <a:pt x="1352550" y="285750"/>
                  </a:lnTo>
                  <a:lnTo>
                    <a:pt x="1533525" y="273844"/>
                  </a:lnTo>
                  <a:lnTo>
                    <a:pt x="1683544" y="269082"/>
                  </a:lnTo>
                  <a:lnTo>
                    <a:pt x="1840707" y="264319"/>
                  </a:lnTo>
                  <a:lnTo>
                    <a:pt x="1893094" y="264319"/>
                  </a:lnTo>
                  <a:lnTo>
                    <a:pt x="1940719" y="254794"/>
                  </a:lnTo>
                  <a:lnTo>
                    <a:pt x="1969294" y="245269"/>
                  </a:lnTo>
                  <a:lnTo>
                    <a:pt x="1988344" y="230982"/>
                  </a:lnTo>
                  <a:lnTo>
                    <a:pt x="1995488" y="211932"/>
                  </a:lnTo>
                  <a:lnTo>
                    <a:pt x="1995488" y="202407"/>
                  </a:lnTo>
                  <a:lnTo>
                    <a:pt x="1988344" y="183357"/>
                  </a:lnTo>
                  <a:lnTo>
                    <a:pt x="1976438" y="161925"/>
                  </a:lnTo>
                  <a:lnTo>
                    <a:pt x="1947863" y="126207"/>
                  </a:lnTo>
                  <a:lnTo>
                    <a:pt x="1912144" y="95250"/>
                  </a:lnTo>
                  <a:lnTo>
                    <a:pt x="1876425" y="73819"/>
                  </a:lnTo>
                  <a:lnTo>
                    <a:pt x="1826419" y="50007"/>
                  </a:lnTo>
                  <a:lnTo>
                    <a:pt x="1769269" y="23813"/>
                  </a:lnTo>
                  <a:lnTo>
                    <a:pt x="1709738" y="4763"/>
                  </a:lnTo>
                  <a:lnTo>
                    <a:pt x="1676400" y="0"/>
                  </a:lnTo>
                  <a:lnTo>
                    <a:pt x="1657350" y="0"/>
                  </a:lnTo>
                  <a:lnTo>
                    <a:pt x="1602582" y="26194"/>
                  </a:lnTo>
                  <a:lnTo>
                    <a:pt x="1521619" y="59532"/>
                  </a:lnTo>
                  <a:lnTo>
                    <a:pt x="1440657" y="80963"/>
                  </a:lnTo>
                  <a:lnTo>
                    <a:pt x="1352550" y="102394"/>
                  </a:lnTo>
                  <a:lnTo>
                    <a:pt x="1195388" y="130969"/>
                  </a:lnTo>
                  <a:lnTo>
                    <a:pt x="935832" y="178594"/>
                  </a:lnTo>
                  <a:lnTo>
                    <a:pt x="626269" y="2238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D83D7077-3BBC-2B46-A5DD-E0394E599B6B}"/>
                </a:ext>
              </a:extLst>
            </p:cNvPr>
            <p:cNvSpPr/>
            <p:nvPr/>
          </p:nvSpPr>
          <p:spPr>
            <a:xfrm>
              <a:off x="4562475" y="3700463"/>
              <a:ext cx="2876550" cy="614362"/>
            </a:xfrm>
            <a:custGeom>
              <a:avLst/>
              <a:gdLst>
                <a:gd name="connsiteX0" fmla="*/ 1216819 w 2876550"/>
                <a:gd name="connsiteY0" fmla="*/ 230981 h 614362"/>
                <a:gd name="connsiteX1" fmla="*/ 1638300 w 2876550"/>
                <a:gd name="connsiteY1" fmla="*/ 157162 h 614362"/>
                <a:gd name="connsiteX2" fmla="*/ 1824038 w 2876550"/>
                <a:gd name="connsiteY2" fmla="*/ 128587 h 614362"/>
                <a:gd name="connsiteX3" fmla="*/ 2102644 w 2876550"/>
                <a:gd name="connsiteY3" fmla="*/ 97631 h 614362"/>
                <a:gd name="connsiteX4" fmla="*/ 2176463 w 2876550"/>
                <a:gd name="connsiteY4" fmla="*/ 85725 h 614362"/>
                <a:gd name="connsiteX5" fmla="*/ 2252663 w 2876550"/>
                <a:gd name="connsiteY5" fmla="*/ 66675 h 614362"/>
                <a:gd name="connsiteX6" fmla="*/ 2324100 w 2876550"/>
                <a:gd name="connsiteY6" fmla="*/ 42862 h 614362"/>
                <a:gd name="connsiteX7" fmla="*/ 2395538 w 2876550"/>
                <a:gd name="connsiteY7" fmla="*/ 16668 h 614362"/>
                <a:gd name="connsiteX8" fmla="*/ 2431256 w 2876550"/>
                <a:gd name="connsiteY8" fmla="*/ 0 h 614362"/>
                <a:gd name="connsiteX9" fmla="*/ 2457450 w 2876550"/>
                <a:gd name="connsiteY9" fmla="*/ 0 h 614362"/>
                <a:gd name="connsiteX10" fmla="*/ 2559844 w 2876550"/>
                <a:gd name="connsiteY10" fmla="*/ 19050 h 614362"/>
                <a:gd name="connsiteX11" fmla="*/ 2667000 w 2876550"/>
                <a:gd name="connsiteY11" fmla="*/ 50006 h 614362"/>
                <a:gd name="connsiteX12" fmla="*/ 2752725 w 2876550"/>
                <a:gd name="connsiteY12" fmla="*/ 80962 h 614362"/>
                <a:gd name="connsiteX13" fmla="*/ 2812256 w 2876550"/>
                <a:gd name="connsiteY13" fmla="*/ 107156 h 614362"/>
                <a:gd name="connsiteX14" fmla="*/ 2828925 w 2876550"/>
                <a:gd name="connsiteY14" fmla="*/ 116681 h 614362"/>
                <a:gd name="connsiteX15" fmla="*/ 2850356 w 2876550"/>
                <a:gd name="connsiteY15" fmla="*/ 138112 h 614362"/>
                <a:gd name="connsiteX16" fmla="*/ 2864644 w 2876550"/>
                <a:gd name="connsiteY16" fmla="*/ 159543 h 614362"/>
                <a:gd name="connsiteX17" fmla="*/ 2874169 w 2876550"/>
                <a:gd name="connsiteY17" fmla="*/ 178593 h 614362"/>
                <a:gd name="connsiteX18" fmla="*/ 2876550 w 2876550"/>
                <a:gd name="connsiteY18" fmla="*/ 195262 h 614362"/>
                <a:gd name="connsiteX19" fmla="*/ 2864644 w 2876550"/>
                <a:gd name="connsiteY19" fmla="*/ 221456 h 614362"/>
                <a:gd name="connsiteX20" fmla="*/ 2838450 w 2876550"/>
                <a:gd name="connsiteY20" fmla="*/ 240506 h 614362"/>
                <a:gd name="connsiteX21" fmla="*/ 2807494 w 2876550"/>
                <a:gd name="connsiteY21" fmla="*/ 254793 h 614362"/>
                <a:gd name="connsiteX22" fmla="*/ 2776538 w 2876550"/>
                <a:gd name="connsiteY22" fmla="*/ 264318 h 614362"/>
                <a:gd name="connsiteX23" fmla="*/ 2747963 w 2876550"/>
                <a:gd name="connsiteY23" fmla="*/ 266700 h 614362"/>
                <a:gd name="connsiteX24" fmla="*/ 2674144 w 2876550"/>
                <a:gd name="connsiteY24" fmla="*/ 259556 h 614362"/>
                <a:gd name="connsiteX25" fmla="*/ 2540794 w 2876550"/>
                <a:gd name="connsiteY25" fmla="*/ 257175 h 614362"/>
                <a:gd name="connsiteX26" fmla="*/ 2388394 w 2876550"/>
                <a:gd name="connsiteY26" fmla="*/ 259556 h 614362"/>
                <a:gd name="connsiteX27" fmla="*/ 2212181 w 2876550"/>
                <a:gd name="connsiteY27" fmla="*/ 269081 h 614362"/>
                <a:gd name="connsiteX28" fmla="*/ 2035969 w 2876550"/>
                <a:gd name="connsiteY28" fmla="*/ 283368 h 614362"/>
                <a:gd name="connsiteX29" fmla="*/ 1762125 w 2876550"/>
                <a:gd name="connsiteY29" fmla="*/ 311943 h 614362"/>
                <a:gd name="connsiteX30" fmla="*/ 1619250 w 2876550"/>
                <a:gd name="connsiteY30" fmla="*/ 328612 h 614362"/>
                <a:gd name="connsiteX31" fmla="*/ 1388269 w 2876550"/>
                <a:gd name="connsiteY31" fmla="*/ 366712 h 614362"/>
                <a:gd name="connsiteX32" fmla="*/ 1190625 w 2876550"/>
                <a:gd name="connsiteY32" fmla="*/ 411956 h 614362"/>
                <a:gd name="connsiteX33" fmla="*/ 1019175 w 2876550"/>
                <a:gd name="connsiteY33" fmla="*/ 454818 h 614362"/>
                <a:gd name="connsiteX34" fmla="*/ 854869 w 2876550"/>
                <a:gd name="connsiteY34" fmla="*/ 502443 h 614362"/>
                <a:gd name="connsiteX35" fmla="*/ 671513 w 2876550"/>
                <a:gd name="connsiteY35" fmla="*/ 564356 h 614362"/>
                <a:gd name="connsiteX36" fmla="*/ 623888 w 2876550"/>
                <a:gd name="connsiteY36" fmla="*/ 578643 h 614362"/>
                <a:gd name="connsiteX37" fmla="*/ 602456 w 2876550"/>
                <a:gd name="connsiteY37" fmla="*/ 592931 h 614362"/>
                <a:gd name="connsiteX38" fmla="*/ 571500 w 2876550"/>
                <a:gd name="connsiteY38" fmla="*/ 607218 h 614362"/>
                <a:gd name="connsiteX39" fmla="*/ 531019 w 2876550"/>
                <a:gd name="connsiteY39" fmla="*/ 614362 h 614362"/>
                <a:gd name="connsiteX40" fmla="*/ 497681 w 2876550"/>
                <a:gd name="connsiteY40" fmla="*/ 614362 h 614362"/>
                <a:gd name="connsiteX41" fmla="*/ 445294 w 2876550"/>
                <a:gd name="connsiteY41" fmla="*/ 607218 h 614362"/>
                <a:gd name="connsiteX42" fmla="*/ 395288 w 2876550"/>
                <a:gd name="connsiteY42" fmla="*/ 590550 h 614362"/>
                <a:gd name="connsiteX43" fmla="*/ 335756 w 2876550"/>
                <a:gd name="connsiteY43" fmla="*/ 564356 h 614362"/>
                <a:gd name="connsiteX44" fmla="*/ 271463 w 2876550"/>
                <a:gd name="connsiteY44" fmla="*/ 523875 h 614362"/>
                <a:gd name="connsiteX45" fmla="*/ 202406 w 2876550"/>
                <a:gd name="connsiteY45" fmla="*/ 481012 h 614362"/>
                <a:gd name="connsiteX46" fmla="*/ 128588 w 2876550"/>
                <a:gd name="connsiteY46" fmla="*/ 426243 h 614362"/>
                <a:gd name="connsiteX47" fmla="*/ 59531 w 2876550"/>
                <a:gd name="connsiteY47" fmla="*/ 366712 h 614362"/>
                <a:gd name="connsiteX48" fmla="*/ 47625 w 2876550"/>
                <a:gd name="connsiteY48" fmla="*/ 354806 h 614362"/>
                <a:gd name="connsiteX49" fmla="*/ 33338 w 2876550"/>
                <a:gd name="connsiteY49" fmla="*/ 333375 h 614362"/>
                <a:gd name="connsiteX50" fmla="*/ 9525 w 2876550"/>
                <a:gd name="connsiteY50" fmla="*/ 278606 h 614362"/>
                <a:gd name="connsiteX51" fmla="*/ 0 w 2876550"/>
                <a:gd name="connsiteY51" fmla="*/ 245268 h 614362"/>
                <a:gd name="connsiteX52" fmla="*/ 2381 w 2876550"/>
                <a:gd name="connsiteY52" fmla="*/ 228600 h 614362"/>
                <a:gd name="connsiteX53" fmla="*/ 14288 w 2876550"/>
                <a:gd name="connsiteY53" fmla="*/ 223837 h 614362"/>
                <a:gd name="connsiteX54" fmla="*/ 26194 w 2876550"/>
                <a:gd name="connsiteY54" fmla="*/ 226218 h 614362"/>
                <a:gd name="connsiteX55" fmla="*/ 50006 w 2876550"/>
                <a:gd name="connsiteY55" fmla="*/ 235743 h 614362"/>
                <a:gd name="connsiteX56" fmla="*/ 80963 w 2876550"/>
                <a:gd name="connsiteY56" fmla="*/ 252412 h 614362"/>
                <a:gd name="connsiteX57" fmla="*/ 107156 w 2876550"/>
                <a:gd name="connsiteY57" fmla="*/ 276225 h 614362"/>
                <a:gd name="connsiteX58" fmla="*/ 140494 w 2876550"/>
                <a:gd name="connsiteY58" fmla="*/ 304800 h 614362"/>
                <a:gd name="connsiteX59" fmla="*/ 171450 w 2876550"/>
                <a:gd name="connsiteY59" fmla="*/ 323850 h 614362"/>
                <a:gd name="connsiteX60" fmla="*/ 214313 w 2876550"/>
                <a:gd name="connsiteY60" fmla="*/ 342900 h 614362"/>
                <a:gd name="connsiteX61" fmla="*/ 264319 w 2876550"/>
                <a:gd name="connsiteY61" fmla="*/ 361950 h 614362"/>
                <a:gd name="connsiteX62" fmla="*/ 309563 w 2876550"/>
                <a:gd name="connsiteY62" fmla="*/ 371475 h 614362"/>
                <a:gd name="connsiteX63" fmla="*/ 373856 w 2876550"/>
                <a:gd name="connsiteY63" fmla="*/ 376237 h 614362"/>
                <a:gd name="connsiteX64" fmla="*/ 414338 w 2876550"/>
                <a:gd name="connsiteY64" fmla="*/ 376237 h 614362"/>
                <a:gd name="connsiteX65" fmla="*/ 619125 w 2876550"/>
                <a:gd name="connsiteY65" fmla="*/ 335756 h 614362"/>
                <a:gd name="connsiteX66" fmla="*/ 1016794 w 2876550"/>
                <a:gd name="connsiteY66" fmla="*/ 266700 h 614362"/>
                <a:gd name="connsiteX67" fmla="*/ 1216819 w 2876550"/>
                <a:gd name="connsiteY67" fmla="*/ 230981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876550" h="614362">
                  <a:moveTo>
                    <a:pt x="1216819" y="230981"/>
                  </a:moveTo>
                  <a:lnTo>
                    <a:pt x="1638300" y="157162"/>
                  </a:lnTo>
                  <a:lnTo>
                    <a:pt x="1824038" y="128587"/>
                  </a:lnTo>
                  <a:lnTo>
                    <a:pt x="2102644" y="97631"/>
                  </a:lnTo>
                  <a:lnTo>
                    <a:pt x="2176463" y="85725"/>
                  </a:lnTo>
                  <a:lnTo>
                    <a:pt x="2252663" y="66675"/>
                  </a:lnTo>
                  <a:lnTo>
                    <a:pt x="2324100" y="42862"/>
                  </a:lnTo>
                  <a:lnTo>
                    <a:pt x="2395538" y="16668"/>
                  </a:lnTo>
                  <a:lnTo>
                    <a:pt x="2431256" y="0"/>
                  </a:lnTo>
                  <a:lnTo>
                    <a:pt x="2457450" y="0"/>
                  </a:lnTo>
                  <a:lnTo>
                    <a:pt x="2559844" y="19050"/>
                  </a:lnTo>
                  <a:lnTo>
                    <a:pt x="2667000" y="50006"/>
                  </a:lnTo>
                  <a:lnTo>
                    <a:pt x="2752725" y="80962"/>
                  </a:lnTo>
                  <a:lnTo>
                    <a:pt x="2812256" y="107156"/>
                  </a:lnTo>
                  <a:lnTo>
                    <a:pt x="2828925" y="116681"/>
                  </a:lnTo>
                  <a:lnTo>
                    <a:pt x="2850356" y="138112"/>
                  </a:lnTo>
                  <a:lnTo>
                    <a:pt x="2864644" y="159543"/>
                  </a:lnTo>
                  <a:lnTo>
                    <a:pt x="2874169" y="178593"/>
                  </a:lnTo>
                  <a:lnTo>
                    <a:pt x="2876550" y="195262"/>
                  </a:lnTo>
                  <a:lnTo>
                    <a:pt x="2864644" y="221456"/>
                  </a:lnTo>
                  <a:lnTo>
                    <a:pt x="2838450" y="240506"/>
                  </a:lnTo>
                  <a:lnTo>
                    <a:pt x="2807494" y="254793"/>
                  </a:lnTo>
                  <a:lnTo>
                    <a:pt x="2776538" y="264318"/>
                  </a:lnTo>
                  <a:lnTo>
                    <a:pt x="2747963" y="266700"/>
                  </a:lnTo>
                  <a:lnTo>
                    <a:pt x="2674144" y="259556"/>
                  </a:lnTo>
                  <a:lnTo>
                    <a:pt x="2540794" y="257175"/>
                  </a:lnTo>
                  <a:lnTo>
                    <a:pt x="2388394" y="259556"/>
                  </a:lnTo>
                  <a:lnTo>
                    <a:pt x="2212181" y="269081"/>
                  </a:lnTo>
                  <a:lnTo>
                    <a:pt x="2035969" y="283368"/>
                  </a:lnTo>
                  <a:lnTo>
                    <a:pt x="1762125" y="311943"/>
                  </a:lnTo>
                  <a:lnTo>
                    <a:pt x="1619250" y="328612"/>
                  </a:lnTo>
                  <a:lnTo>
                    <a:pt x="1388269" y="366712"/>
                  </a:lnTo>
                  <a:lnTo>
                    <a:pt x="1190625" y="411956"/>
                  </a:lnTo>
                  <a:lnTo>
                    <a:pt x="1019175" y="454818"/>
                  </a:lnTo>
                  <a:lnTo>
                    <a:pt x="854869" y="502443"/>
                  </a:lnTo>
                  <a:lnTo>
                    <a:pt x="671513" y="564356"/>
                  </a:lnTo>
                  <a:lnTo>
                    <a:pt x="623888" y="578643"/>
                  </a:lnTo>
                  <a:lnTo>
                    <a:pt x="602456" y="592931"/>
                  </a:lnTo>
                  <a:lnTo>
                    <a:pt x="571500" y="607218"/>
                  </a:lnTo>
                  <a:lnTo>
                    <a:pt x="531019" y="614362"/>
                  </a:lnTo>
                  <a:lnTo>
                    <a:pt x="497681" y="614362"/>
                  </a:lnTo>
                  <a:lnTo>
                    <a:pt x="445294" y="607218"/>
                  </a:lnTo>
                  <a:lnTo>
                    <a:pt x="395288" y="590550"/>
                  </a:lnTo>
                  <a:lnTo>
                    <a:pt x="335756" y="564356"/>
                  </a:lnTo>
                  <a:lnTo>
                    <a:pt x="271463" y="523875"/>
                  </a:lnTo>
                  <a:lnTo>
                    <a:pt x="202406" y="481012"/>
                  </a:lnTo>
                  <a:lnTo>
                    <a:pt x="128588" y="426243"/>
                  </a:lnTo>
                  <a:lnTo>
                    <a:pt x="59531" y="366712"/>
                  </a:lnTo>
                  <a:lnTo>
                    <a:pt x="47625" y="354806"/>
                  </a:lnTo>
                  <a:lnTo>
                    <a:pt x="33338" y="333375"/>
                  </a:lnTo>
                  <a:lnTo>
                    <a:pt x="9525" y="278606"/>
                  </a:lnTo>
                  <a:lnTo>
                    <a:pt x="0" y="245268"/>
                  </a:lnTo>
                  <a:lnTo>
                    <a:pt x="2381" y="228600"/>
                  </a:lnTo>
                  <a:lnTo>
                    <a:pt x="14288" y="223837"/>
                  </a:lnTo>
                  <a:lnTo>
                    <a:pt x="26194" y="226218"/>
                  </a:lnTo>
                  <a:lnTo>
                    <a:pt x="50006" y="235743"/>
                  </a:lnTo>
                  <a:lnTo>
                    <a:pt x="80963" y="252412"/>
                  </a:lnTo>
                  <a:lnTo>
                    <a:pt x="107156" y="276225"/>
                  </a:lnTo>
                  <a:lnTo>
                    <a:pt x="140494" y="304800"/>
                  </a:lnTo>
                  <a:lnTo>
                    <a:pt x="171450" y="323850"/>
                  </a:lnTo>
                  <a:lnTo>
                    <a:pt x="214313" y="342900"/>
                  </a:lnTo>
                  <a:lnTo>
                    <a:pt x="264319" y="361950"/>
                  </a:lnTo>
                  <a:lnTo>
                    <a:pt x="309563" y="371475"/>
                  </a:lnTo>
                  <a:lnTo>
                    <a:pt x="373856" y="376237"/>
                  </a:lnTo>
                  <a:lnTo>
                    <a:pt x="414338" y="376237"/>
                  </a:lnTo>
                  <a:lnTo>
                    <a:pt x="619125" y="335756"/>
                  </a:lnTo>
                  <a:lnTo>
                    <a:pt x="1016794" y="266700"/>
                  </a:lnTo>
                  <a:lnTo>
                    <a:pt x="1216819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72EABFE7-C49C-B544-80A3-181E2B168C0A}"/>
                </a:ext>
              </a:extLst>
            </p:cNvPr>
            <p:cNvSpPr/>
            <p:nvPr/>
          </p:nvSpPr>
          <p:spPr>
            <a:xfrm>
              <a:off x="5248275" y="4421188"/>
              <a:ext cx="619125" cy="758825"/>
            </a:xfrm>
            <a:custGeom>
              <a:avLst/>
              <a:gdLst>
                <a:gd name="connsiteX0" fmla="*/ 378619 w 619125"/>
                <a:gd name="connsiteY0" fmla="*/ 200025 h 757238"/>
                <a:gd name="connsiteX1" fmla="*/ 445294 w 619125"/>
                <a:gd name="connsiteY1" fmla="*/ 228600 h 757238"/>
                <a:gd name="connsiteX2" fmla="*/ 502444 w 619125"/>
                <a:gd name="connsiteY2" fmla="*/ 250032 h 757238"/>
                <a:gd name="connsiteX3" fmla="*/ 523875 w 619125"/>
                <a:gd name="connsiteY3" fmla="*/ 259557 h 757238"/>
                <a:gd name="connsiteX4" fmla="*/ 533400 w 619125"/>
                <a:gd name="connsiteY4" fmla="*/ 273844 h 757238"/>
                <a:gd name="connsiteX5" fmla="*/ 547688 w 619125"/>
                <a:gd name="connsiteY5" fmla="*/ 304800 h 757238"/>
                <a:gd name="connsiteX6" fmla="*/ 564356 w 619125"/>
                <a:gd name="connsiteY6" fmla="*/ 347663 h 757238"/>
                <a:gd name="connsiteX7" fmla="*/ 581025 w 619125"/>
                <a:gd name="connsiteY7" fmla="*/ 404813 h 757238"/>
                <a:gd name="connsiteX8" fmla="*/ 595313 w 619125"/>
                <a:gd name="connsiteY8" fmla="*/ 459582 h 757238"/>
                <a:gd name="connsiteX9" fmla="*/ 607219 w 619125"/>
                <a:gd name="connsiteY9" fmla="*/ 528638 h 757238"/>
                <a:gd name="connsiteX10" fmla="*/ 614363 w 619125"/>
                <a:gd name="connsiteY10" fmla="*/ 581025 h 757238"/>
                <a:gd name="connsiteX11" fmla="*/ 619125 w 619125"/>
                <a:gd name="connsiteY11" fmla="*/ 640557 h 757238"/>
                <a:gd name="connsiteX12" fmla="*/ 616744 w 619125"/>
                <a:gd name="connsiteY12" fmla="*/ 685800 h 757238"/>
                <a:gd name="connsiteX13" fmla="*/ 614363 w 619125"/>
                <a:gd name="connsiteY13" fmla="*/ 711994 h 757238"/>
                <a:gd name="connsiteX14" fmla="*/ 607219 w 619125"/>
                <a:gd name="connsiteY14" fmla="*/ 735807 h 757238"/>
                <a:gd name="connsiteX15" fmla="*/ 595313 w 619125"/>
                <a:gd name="connsiteY15" fmla="*/ 747713 h 757238"/>
                <a:gd name="connsiteX16" fmla="*/ 576263 w 619125"/>
                <a:gd name="connsiteY16" fmla="*/ 754857 h 757238"/>
                <a:gd name="connsiteX17" fmla="*/ 552450 w 619125"/>
                <a:gd name="connsiteY17" fmla="*/ 757238 h 757238"/>
                <a:gd name="connsiteX18" fmla="*/ 526256 w 619125"/>
                <a:gd name="connsiteY18" fmla="*/ 747713 h 757238"/>
                <a:gd name="connsiteX19" fmla="*/ 497681 w 619125"/>
                <a:gd name="connsiteY19" fmla="*/ 723900 h 757238"/>
                <a:gd name="connsiteX20" fmla="*/ 464344 w 619125"/>
                <a:gd name="connsiteY20" fmla="*/ 692944 h 757238"/>
                <a:gd name="connsiteX21" fmla="*/ 423863 w 619125"/>
                <a:gd name="connsiteY21" fmla="*/ 647700 h 757238"/>
                <a:gd name="connsiteX22" fmla="*/ 366713 w 619125"/>
                <a:gd name="connsiteY22" fmla="*/ 571500 h 757238"/>
                <a:gd name="connsiteX23" fmla="*/ 295275 w 619125"/>
                <a:gd name="connsiteY23" fmla="*/ 476250 h 757238"/>
                <a:gd name="connsiteX24" fmla="*/ 219075 w 619125"/>
                <a:gd name="connsiteY24" fmla="*/ 371475 h 757238"/>
                <a:gd name="connsiteX25" fmla="*/ 150019 w 619125"/>
                <a:gd name="connsiteY25" fmla="*/ 271463 h 757238"/>
                <a:gd name="connsiteX26" fmla="*/ 85725 w 619125"/>
                <a:gd name="connsiteY26" fmla="*/ 178594 h 757238"/>
                <a:gd name="connsiteX27" fmla="*/ 19050 w 619125"/>
                <a:gd name="connsiteY27" fmla="*/ 61913 h 757238"/>
                <a:gd name="connsiteX28" fmla="*/ 0 w 619125"/>
                <a:gd name="connsiteY28" fmla="*/ 23813 h 757238"/>
                <a:gd name="connsiteX29" fmla="*/ 0 w 619125"/>
                <a:gd name="connsiteY29" fmla="*/ 9525 h 757238"/>
                <a:gd name="connsiteX30" fmla="*/ 4763 w 619125"/>
                <a:gd name="connsiteY30" fmla="*/ 2382 h 757238"/>
                <a:gd name="connsiteX31" fmla="*/ 11906 w 619125"/>
                <a:gd name="connsiteY31" fmla="*/ 0 h 757238"/>
                <a:gd name="connsiteX32" fmla="*/ 28575 w 619125"/>
                <a:gd name="connsiteY32" fmla="*/ 2382 h 757238"/>
                <a:gd name="connsiteX33" fmla="*/ 57150 w 619125"/>
                <a:gd name="connsiteY33" fmla="*/ 21432 h 757238"/>
                <a:gd name="connsiteX34" fmla="*/ 111919 w 619125"/>
                <a:gd name="connsiteY34" fmla="*/ 57150 h 757238"/>
                <a:gd name="connsiteX35" fmla="*/ 202406 w 619125"/>
                <a:gd name="connsiteY35" fmla="*/ 111919 h 757238"/>
                <a:gd name="connsiteX36" fmla="*/ 290513 w 619125"/>
                <a:gd name="connsiteY36" fmla="*/ 159544 h 757238"/>
                <a:gd name="connsiteX37" fmla="*/ 378619 w 619125"/>
                <a:gd name="connsiteY37" fmla="*/ 200025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19125" h="757238">
                  <a:moveTo>
                    <a:pt x="378619" y="200025"/>
                  </a:moveTo>
                  <a:lnTo>
                    <a:pt x="445294" y="228600"/>
                  </a:lnTo>
                  <a:lnTo>
                    <a:pt x="502444" y="250032"/>
                  </a:lnTo>
                  <a:lnTo>
                    <a:pt x="523875" y="259557"/>
                  </a:lnTo>
                  <a:lnTo>
                    <a:pt x="533400" y="273844"/>
                  </a:lnTo>
                  <a:lnTo>
                    <a:pt x="547688" y="304800"/>
                  </a:lnTo>
                  <a:lnTo>
                    <a:pt x="564356" y="347663"/>
                  </a:lnTo>
                  <a:lnTo>
                    <a:pt x="581025" y="404813"/>
                  </a:lnTo>
                  <a:lnTo>
                    <a:pt x="595313" y="459582"/>
                  </a:lnTo>
                  <a:lnTo>
                    <a:pt x="607219" y="528638"/>
                  </a:lnTo>
                  <a:lnTo>
                    <a:pt x="614363" y="581025"/>
                  </a:lnTo>
                  <a:lnTo>
                    <a:pt x="619125" y="640557"/>
                  </a:lnTo>
                  <a:lnTo>
                    <a:pt x="616744" y="685800"/>
                  </a:lnTo>
                  <a:lnTo>
                    <a:pt x="614363" y="711994"/>
                  </a:lnTo>
                  <a:lnTo>
                    <a:pt x="607219" y="735807"/>
                  </a:lnTo>
                  <a:lnTo>
                    <a:pt x="595313" y="747713"/>
                  </a:lnTo>
                  <a:lnTo>
                    <a:pt x="576263" y="754857"/>
                  </a:lnTo>
                  <a:lnTo>
                    <a:pt x="552450" y="757238"/>
                  </a:lnTo>
                  <a:lnTo>
                    <a:pt x="526256" y="747713"/>
                  </a:lnTo>
                  <a:lnTo>
                    <a:pt x="497681" y="723900"/>
                  </a:lnTo>
                  <a:lnTo>
                    <a:pt x="464344" y="692944"/>
                  </a:lnTo>
                  <a:lnTo>
                    <a:pt x="423863" y="647700"/>
                  </a:lnTo>
                  <a:lnTo>
                    <a:pt x="366713" y="571500"/>
                  </a:lnTo>
                  <a:lnTo>
                    <a:pt x="295275" y="476250"/>
                  </a:lnTo>
                  <a:lnTo>
                    <a:pt x="219075" y="371475"/>
                  </a:lnTo>
                  <a:lnTo>
                    <a:pt x="150019" y="271463"/>
                  </a:lnTo>
                  <a:lnTo>
                    <a:pt x="85725" y="178594"/>
                  </a:lnTo>
                  <a:lnTo>
                    <a:pt x="19050" y="61913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4763" y="2382"/>
                  </a:lnTo>
                  <a:lnTo>
                    <a:pt x="11906" y="0"/>
                  </a:lnTo>
                  <a:lnTo>
                    <a:pt x="28575" y="2382"/>
                  </a:lnTo>
                  <a:lnTo>
                    <a:pt x="57150" y="21432"/>
                  </a:lnTo>
                  <a:lnTo>
                    <a:pt x="111919" y="57150"/>
                  </a:lnTo>
                  <a:lnTo>
                    <a:pt x="202406" y="111919"/>
                  </a:lnTo>
                  <a:lnTo>
                    <a:pt x="290513" y="159544"/>
                  </a:lnTo>
                  <a:lnTo>
                    <a:pt x="378619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D1C5C178-56A6-6A41-A877-D117AFBF02A6}"/>
                </a:ext>
              </a:extLst>
            </p:cNvPr>
            <p:cNvSpPr/>
            <p:nvPr/>
          </p:nvSpPr>
          <p:spPr>
            <a:xfrm>
              <a:off x="3014663" y="2643188"/>
              <a:ext cx="1531937" cy="473075"/>
            </a:xfrm>
            <a:custGeom>
              <a:avLst/>
              <a:gdLst>
                <a:gd name="connsiteX0" fmla="*/ 509587 w 1531143"/>
                <a:gd name="connsiteY0" fmla="*/ 276225 h 473868"/>
                <a:gd name="connsiteX1" fmla="*/ 633412 w 1531143"/>
                <a:gd name="connsiteY1" fmla="*/ 250031 h 473868"/>
                <a:gd name="connsiteX2" fmla="*/ 804862 w 1531143"/>
                <a:gd name="connsiteY2" fmla="*/ 209550 h 473868"/>
                <a:gd name="connsiteX3" fmla="*/ 1038225 w 1531143"/>
                <a:gd name="connsiteY3" fmla="*/ 133350 h 473868"/>
                <a:gd name="connsiteX4" fmla="*/ 1119187 w 1531143"/>
                <a:gd name="connsiteY4" fmla="*/ 104775 h 473868"/>
                <a:gd name="connsiteX5" fmla="*/ 1183481 w 1531143"/>
                <a:gd name="connsiteY5" fmla="*/ 76200 h 473868"/>
                <a:gd name="connsiteX6" fmla="*/ 1200150 w 1531143"/>
                <a:gd name="connsiteY6" fmla="*/ 66675 h 473868"/>
                <a:gd name="connsiteX7" fmla="*/ 1223962 w 1531143"/>
                <a:gd name="connsiteY7" fmla="*/ 42862 h 473868"/>
                <a:gd name="connsiteX8" fmla="*/ 1252537 w 1531143"/>
                <a:gd name="connsiteY8" fmla="*/ 23812 h 473868"/>
                <a:gd name="connsiteX9" fmla="*/ 1281112 w 1531143"/>
                <a:gd name="connsiteY9" fmla="*/ 9525 h 473868"/>
                <a:gd name="connsiteX10" fmla="*/ 1314450 w 1531143"/>
                <a:gd name="connsiteY10" fmla="*/ 2381 h 473868"/>
                <a:gd name="connsiteX11" fmla="*/ 1333500 w 1531143"/>
                <a:gd name="connsiteY11" fmla="*/ 0 h 473868"/>
                <a:gd name="connsiteX12" fmla="*/ 1357312 w 1531143"/>
                <a:gd name="connsiteY12" fmla="*/ 7143 h 473868"/>
                <a:gd name="connsiteX13" fmla="*/ 1393031 w 1531143"/>
                <a:gd name="connsiteY13" fmla="*/ 23812 h 473868"/>
                <a:gd name="connsiteX14" fmla="*/ 1438275 w 1531143"/>
                <a:gd name="connsiteY14" fmla="*/ 47625 h 473868"/>
                <a:gd name="connsiteX15" fmla="*/ 1483518 w 1531143"/>
                <a:gd name="connsiteY15" fmla="*/ 73818 h 473868"/>
                <a:gd name="connsiteX16" fmla="*/ 1516856 w 1531143"/>
                <a:gd name="connsiteY16" fmla="*/ 97631 h 473868"/>
                <a:gd name="connsiteX17" fmla="*/ 1528762 w 1531143"/>
                <a:gd name="connsiteY17" fmla="*/ 114300 h 473868"/>
                <a:gd name="connsiteX18" fmla="*/ 1531143 w 1531143"/>
                <a:gd name="connsiteY18" fmla="*/ 130968 h 473868"/>
                <a:gd name="connsiteX19" fmla="*/ 1519237 w 1531143"/>
                <a:gd name="connsiteY19" fmla="*/ 150018 h 473868"/>
                <a:gd name="connsiteX20" fmla="*/ 1493043 w 1531143"/>
                <a:gd name="connsiteY20" fmla="*/ 176212 h 473868"/>
                <a:gd name="connsiteX21" fmla="*/ 1431131 w 1531143"/>
                <a:gd name="connsiteY21" fmla="*/ 204787 h 473868"/>
                <a:gd name="connsiteX22" fmla="*/ 1309687 w 1531143"/>
                <a:gd name="connsiteY22" fmla="*/ 242887 h 473868"/>
                <a:gd name="connsiteX23" fmla="*/ 1159668 w 1531143"/>
                <a:gd name="connsiteY23" fmla="*/ 283368 h 473868"/>
                <a:gd name="connsiteX24" fmla="*/ 1009650 w 1531143"/>
                <a:gd name="connsiteY24" fmla="*/ 319087 h 473868"/>
                <a:gd name="connsiteX25" fmla="*/ 785812 w 1531143"/>
                <a:gd name="connsiteY25" fmla="*/ 371475 h 473868"/>
                <a:gd name="connsiteX26" fmla="*/ 631031 w 1531143"/>
                <a:gd name="connsiteY26" fmla="*/ 411956 h 473868"/>
                <a:gd name="connsiteX27" fmla="*/ 492918 w 1531143"/>
                <a:gd name="connsiteY27" fmla="*/ 450056 h 473868"/>
                <a:gd name="connsiteX28" fmla="*/ 366712 w 1531143"/>
                <a:gd name="connsiteY28" fmla="*/ 473868 h 473868"/>
                <a:gd name="connsiteX29" fmla="*/ 330993 w 1531143"/>
                <a:gd name="connsiteY29" fmla="*/ 473868 h 473868"/>
                <a:gd name="connsiteX30" fmla="*/ 271462 w 1531143"/>
                <a:gd name="connsiteY30" fmla="*/ 459581 h 473868"/>
                <a:gd name="connsiteX31" fmla="*/ 207168 w 1531143"/>
                <a:gd name="connsiteY31" fmla="*/ 442912 h 473868"/>
                <a:gd name="connsiteX32" fmla="*/ 145256 w 1531143"/>
                <a:gd name="connsiteY32" fmla="*/ 416718 h 473868"/>
                <a:gd name="connsiteX33" fmla="*/ 95250 w 1531143"/>
                <a:gd name="connsiteY33" fmla="*/ 385762 h 473868"/>
                <a:gd name="connsiteX34" fmla="*/ 54768 w 1531143"/>
                <a:gd name="connsiteY34" fmla="*/ 357187 h 473868"/>
                <a:gd name="connsiteX35" fmla="*/ 0 w 1531143"/>
                <a:gd name="connsiteY35" fmla="*/ 311943 h 473868"/>
                <a:gd name="connsiteX36" fmla="*/ 35718 w 1531143"/>
                <a:gd name="connsiteY36" fmla="*/ 264318 h 473868"/>
                <a:gd name="connsiteX37" fmla="*/ 157162 w 1531143"/>
                <a:gd name="connsiteY37" fmla="*/ 283368 h 473868"/>
                <a:gd name="connsiteX38" fmla="*/ 223837 w 1531143"/>
                <a:gd name="connsiteY38" fmla="*/ 292893 h 473868"/>
                <a:gd name="connsiteX39" fmla="*/ 292893 w 1531143"/>
                <a:gd name="connsiteY39" fmla="*/ 295275 h 473868"/>
                <a:gd name="connsiteX40" fmla="*/ 354806 w 1531143"/>
                <a:gd name="connsiteY40" fmla="*/ 295275 h 473868"/>
                <a:gd name="connsiteX41" fmla="*/ 509587 w 1531143"/>
                <a:gd name="connsiteY41" fmla="*/ 276225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531143" h="473868">
                  <a:moveTo>
                    <a:pt x="509587" y="276225"/>
                  </a:moveTo>
                  <a:lnTo>
                    <a:pt x="633412" y="250031"/>
                  </a:lnTo>
                  <a:lnTo>
                    <a:pt x="804862" y="209550"/>
                  </a:lnTo>
                  <a:lnTo>
                    <a:pt x="1038225" y="133350"/>
                  </a:lnTo>
                  <a:lnTo>
                    <a:pt x="1119187" y="104775"/>
                  </a:lnTo>
                  <a:lnTo>
                    <a:pt x="1183481" y="76200"/>
                  </a:lnTo>
                  <a:lnTo>
                    <a:pt x="1200150" y="66675"/>
                  </a:lnTo>
                  <a:lnTo>
                    <a:pt x="1223962" y="42862"/>
                  </a:lnTo>
                  <a:lnTo>
                    <a:pt x="1252537" y="23812"/>
                  </a:lnTo>
                  <a:lnTo>
                    <a:pt x="1281112" y="9525"/>
                  </a:lnTo>
                  <a:lnTo>
                    <a:pt x="1314450" y="2381"/>
                  </a:lnTo>
                  <a:lnTo>
                    <a:pt x="1333500" y="0"/>
                  </a:lnTo>
                  <a:lnTo>
                    <a:pt x="1357312" y="7143"/>
                  </a:lnTo>
                  <a:lnTo>
                    <a:pt x="1393031" y="23812"/>
                  </a:lnTo>
                  <a:lnTo>
                    <a:pt x="1438275" y="47625"/>
                  </a:lnTo>
                  <a:lnTo>
                    <a:pt x="1483518" y="73818"/>
                  </a:lnTo>
                  <a:lnTo>
                    <a:pt x="1516856" y="97631"/>
                  </a:lnTo>
                  <a:lnTo>
                    <a:pt x="1528762" y="114300"/>
                  </a:lnTo>
                  <a:lnTo>
                    <a:pt x="1531143" y="130968"/>
                  </a:lnTo>
                  <a:lnTo>
                    <a:pt x="1519237" y="150018"/>
                  </a:lnTo>
                  <a:lnTo>
                    <a:pt x="1493043" y="176212"/>
                  </a:lnTo>
                  <a:lnTo>
                    <a:pt x="1431131" y="204787"/>
                  </a:lnTo>
                  <a:lnTo>
                    <a:pt x="1309687" y="242887"/>
                  </a:lnTo>
                  <a:lnTo>
                    <a:pt x="1159668" y="283368"/>
                  </a:lnTo>
                  <a:lnTo>
                    <a:pt x="1009650" y="319087"/>
                  </a:lnTo>
                  <a:lnTo>
                    <a:pt x="785812" y="371475"/>
                  </a:lnTo>
                  <a:lnTo>
                    <a:pt x="631031" y="411956"/>
                  </a:lnTo>
                  <a:lnTo>
                    <a:pt x="492918" y="450056"/>
                  </a:lnTo>
                  <a:lnTo>
                    <a:pt x="366712" y="473868"/>
                  </a:lnTo>
                  <a:lnTo>
                    <a:pt x="330993" y="473868"/>
                  </a:lnTo>
                  <a:lnTo>
                    <a:pt x="271462" y="459581"/>
                  </a:lnTo>
                  <a:lnTo>
                    <a:pt x="207168" y="442912"/>
                  </a:lnTo>
                  <a:lnTo>
                    <a:pt x="145256" y="416718"/>
                  </a:lnTo>
                  <a:lnTo>
                    <a:pt x="95250" y="385762"/>
                  </a:lnTo>
                  <a:lnTo>
                    <a:pt x="54768" y="357187"/>
                  </a:lnTo>
                  <a:lnTo>
                    <a:pt x="0" y="311943"/>
                  </a:lnTo>
                  <a:lnTo>
                    <a:pt x="35718" y="264318"/>
                  </a:lnTo>
                  <a:lnTo>
                    <a:pt x="157162" y="283368"/>
                  </a:lnTo>
                  <a:lnTo>
                    <a:pt x="223837" y="292893"/>
                  </a:lnTo>
                  <a:lnTo>
                    <a:pt x="292893" y="295275"/>
                  </a:lnTo>
                  <a:lnTo>
                    <a:pt x="354806" y="295275"/>
                  </a:lnTo>
                  <a:lnTo>
                    <a:pt x="509587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7B4C79DC-6FCE-1540-AFBE-86C0827D6A3B}"/>
                </a:ext>
              </a:extLst>
            </p:cNvPr>
            <p:cNvSpPr/>
            <p:nvPr/>
          </p:nvSpPr>
          <p:spPr>
            <a:xfrm rot="16200000">
              <a:off x="1631951" y="3535362"/>
              <a:ext cx="4483100" cy="511175"/>
            </a:xfrm>
            <a:custGeom>
              <a:avLst/>
              <a:gdLst>
                <a:gd name="connsiteX0" fmla="*/ 2362809 w 4484217"/>
                <a:gd name="connsiteY0" fmla="*/ 193853 h 512064"/>
                <a:gd name="connsiteX1" fmla="*/ 3024835 w 4484217"/>
                <a:gd name="connsiteY1" fmla="*/ 212141 h 512064"/>
                <a:gd name="connsiteX2" fmla="*/ 3324758 w 4484217"/>
                <a:gd name="connsiteY2" fmla="*/ 212141 h 512064"/>
                <a:gd name="connsiteX3" fmla="*/ 3529584 w 4484217"/>
                <a:gd name="connsiteY3" fmla="*/ 212141 h 512064"/>
                <a:gd name="connsiteX4" fmla="*/ 3730752 w 4484217"/>
                <a:gd name="connsiteY4" fmla="*/ 212141 h 512064"/>
                <a:gd name="connsiteX5" fmla="*/ 3902659 w 4484217"/>
                <a:gd name="connsiteY5" fmla="*/ 212141 h 512064"/>
                <a:gd name="connsiteX6" fmla="*/ 4045305 w 4484217"/>
                <a:gd name="connsiteY6" fmla="*/ 212141 h 512064"/>
                <a:gd name="connsiteX7" fmla="*/ 4118457 w 4484217"/>
                <a:gd name="connsiteY7" fmla="*/ 212141 h 512064"/>
                <a:gd name="connsiteX8" fmla="*/ 4176979 w 4484217"/>
                <a:gd name="connsiteY8" fmla="*/ 204826 h 512064"/>
                <a:gd name="connsiteX9" fmla="*/ 4217213 w 4484217"/>
                <a:gd name="connsiteY9" fmla="*/ 197511 h 512064"/>
                <a:gd name="connsiteX10" fmla="*/ 4279392 w 4484217"/>
                <a:gd name="connsiteY10" fmla="*/ 164592 h 512064"/>
                <a:gd name="connsiteX11" fmla="*/ 4330598 w 4484217"/>
                <a:gd name="connsiteY11" fmla="*/ 128016 h 512064"/>
                <a:gd name="connsiteX12" fmla="*/ 4385462 w 4484217"/>
                <a:gd name="connsiteY12" fmla="*/ 73152 h 512064"/>
                <a:gd name="connsiteX13" fmla="*/ 4422038 w 4484217"/>
                <a:gd name="connsiteY13" fmla="*/ 25603 h 512064"/>
                <a:gd name="connsiteX14" fmla="*/ 4440326 w 4484217"/>
                <a:gd name="connsiteY14" fmla="*/ 7315 h 512064"/>
                <a:gd name="connsiteX15" fmla="*/ 4462272 w 4484217"/>
                <a:gd name="connsiteY15" fmla="*/ 0 h 512064"/>
                <a:gd name="connsiteX16" fmla="*/ 4480560 w 4484217"/>
                <a:gd name="connsiteY16" fmla="*/ 7315 h 512064"/>
                <a:gd name="connsiteX17" fmla="*/ 4484217 w 4484217"/>
                <a:gd name="connsiteY17" fmla="*/ 18288 h 512064"/>
                <a:gd name="connsiteX18" fmla="*/ 4480560 w 4484217"/>
                <a:gd name="connsiteY18" fmla="*/ 62179 h 512064"/>
                <a:gd name="connsiteX19" fmla="*/ 4451299 w 4484217"/>
                <a:gd name="connsiteY19" fmla="*/ 146304 h 512064"/>
                <a:gd name="connsiteX20" fmla="*/ 4392777 w 4484217"/>
                <a:gd name="connsiteY20" fmla="*/ 288951 h 512064"/>
                <a:gd name="connsiteX21" fmla="*/ 4337913 w 4484217"/>
                <a:gd name="connsiteY21" fmla="*/ 387706 h 512064"/>
                <a:gd name="connsiteX22" fmla="*/ 4286707 w 4484217"/>
                <a:gd name="connsiteY22" fmla="*/ 457200 h 512064"/>
                <a:gd name="connsiteX23" fmla="*/ 4250131 w 4484217"/>
                <a:gd name="connsiteY23" fmla="*/ 497434 h 512064"/>
                <a:gd name="connsiteX24" fmla="*/ 4224528 w 4484217"/>
                <a:gd name="connsiteY24" fmla="*/ 508407 h 512064"/>
                <a:gd name="connsiteX25" fmla="*/ 4187952 w 4484217"/>
                <a:gd name="connsiteY25" fmla="*/ 512064 h 512064"/>
                <a:gd name="connsiteX26" fmla="*/ 4147718 w 4484217"/>
                <a:gd name="connsiteY26" fmla="*/ 504749 h 512064"/>
                <a:gd name="connsiteX27" fmla="*/ 4089197 w 4484217"/>
                <a:gd name="connsiteY27" fmla="*/ 479146 h 512064"/>
                <a:gd name="connsiteX28" fmla="*/ 4059936 w 4484217"/>
                <a:gd name="connsiteY28" fmla="*/ 460858 h 512064"/>
                <a:gd name="connsiteX29" fmla="*/ 3957523 w 4484217"/>
                <a:gd name="connsiteY29" fmla="*/ 446227 h 512064"/>
                <a:gd name="connsiteX30" fmla="*/ 3697833 w 4484217"/>
                <a:gd name="connsiteY30" fmla="*/ 420624 h 512064"/>
                <a:gd name="connsiteX31" fmla="*/ 3533241 w 4484217"/>
                <a:gd name="connsiteY31" fmla="*/ 409651 h 512064"/>
                <a:gd name="connsiteX32" fmla="*/ 3222345 w 4484217"/>
                <a:gd name="connsiteY32" fmla="*/ 413309 h 512064"/>
                <a:gd name="connsiteX33" fmla="*/ 2860243 w 4484217"/>
                <a:gd name="connsiteY33" fmla="*/ 413309 h 512064"/>
                <a:gd name="connsiteX34" fmla="*/ 2428646 w 4484217"/>
                <a:gd name="connsiteY34" fmla="*/ 413309 h 512064"/>
                <a:gd name="connsiteX35" fmla="*/ 2147011 w 4484217"/>
                <a:gd name="connsiteY35" fmla="*/ 413309 h 512064"/>
                <a:gd name="connsiteX36" fmla="*/ 1938528 w 4484217"/>
                <a:gd name="connsiteY36" fmla="*/ 402336 h 512064"/>
                <a:gd name="connsiteX37" fmla="*/ 1627632 w 4484217"/>
                <a:gd name="connsiteY37" fmla="*/ 391363 h 512064"/>
                <a:gd name="connsiteX38" fmla="*/ 1225296 w 4484217"/>
                <a:gd name="connsiteY38" fmla="*/ 380391 h 512064"/>
                <a:gd name="connsiteX39" fmla="*/ 859536 w 4484217"/>
                <a:gd name="connsiteY39" fmla="*/ 365760 h 512064"/>
                <a:gd name="connsiteX40" fmla="*/ 534009 w 4484217"/>
                <a:gd name="connsiteY40" fmla="*/ 351130 h 512064"/>
                <a:gd name="connsiteX41" fmla="*/ 230429 w 4484217"/>
                <a:gd name="connsiteY41" fmla="*/ 336499 h 512064"/>
                <a:gd name="connsiteX42" fmla="*/ 87782 w 4484217"/>
                <a:gd name="connsiteY42" fmla="*/ 325527 h 512064"/>
                <a:gd name="connsiteX43" fmla="*/ 43891 w 4484217"/>
                <a:gd name="connsiteY43" fmla="*/ 318211 h 512064"/>
                <a:gd name="connsiteX44" fmla="*/ 18288 w 4484217"/>
                <a:gd name="connsiteY44" fmla="*/ 307239 h 512064"/>
                <a:gd name="connsiteX45" fmla="*/ 3657 w 4484217"/>
                <a:gd name="connsiteY45" fmla="*/ 292608 h 512064"/>
                <a:gd name="connsiteX46" fmla="*/ 0 w 4484217"/>
                <a:gd name="connsiteY46" fmla="*/ 277978 h 512064"/>
                <a:gd name="connsiteX47" fmla="*/ 7315 w 4484217"/>
                <a:gd name="connsiteY47" fmla="*/ 256032 h 512064"/>
                <a:gd name="connsiteX48" fmla="*/ 25603 w 4484217"/>
                <a:gd name="connsiteY48" fmla="*/ 234087 h 512064"/>
                <a:gd name="connsiteX49" fmla="*/ 69494 w 4484217"/>
                <a:gd name="connsiteY49" fmla="*/ 197511 h 512064"/>
                <a:gd name="connsiteX50" fmla="*/ 124358 w 4484217"/>
                <a:gd name="connsiteY50" fmla="*/ 164592 h 512064"/>
                <a:gd name="connsiteX51" fmla="*/ 193853 w 4484217"/>
                <a:gd name="connsiteY51" fmla="*/ 131674 h 512064"/>
                <a:gd name="connsiteX52" fmla="*/ 248717 w 4484217"/>
                <a:gd name="connsiteY52" fmla="*/ 106071 h 512064"/>
                <a:gd name="connsiteX53" fmla="*/ 314553 w 4484217"/>
                <a:gd name="connsiteY53" fmla="*/ 87783 h 512064"/>
                <a:gd name="connsiteX54" fmla="*/ 409651 w 4484217"/>
                <a:gd name="connsiteY54" fmla="*/ 69495 h 512064"/>
                <a:gd name="connsiteX55" fmla="*/ 493776 w 4484217"/>
                <a:gd name="connsiteY55" fmla="*/ 58522 h 512064"/>
                <a:gd name="connsiteX56" fmla="*/ 566928 w 4484217"/>
                <a:gd name="connsiteY56" fmla="*/ 54864 h 512064"/>
                <a:gd name="connsiteX57" fmla="*/ 599846 w 4484217"/>
                <a:gd name="connsiteY57" fmla="*/ 58522 h 512064"/>
                <a:gd name="connsiteX58" fmla="*/ 662025 w 4484217"/>
                <a:gd name="connsiteY58" fmla="*/ 73152 h 512064"/>
                <a:gd name="connsiteX59" fmla="*/ 731520 w 4484217"/>
                <a:gd name="connsiteY59" fmla="*/ 91440 h 512064"/>
                <a:gd name="connsiteX60" fmla="*/ 914400 w 4484217"/>
                <a:gd name="connsiteY60" fmla="*/ 113386 h 512064"/>
                <a:gd name="connsiteX61" fmla="*/ 1250899 w 4484217"/>
                <a:gd name="connsiteY61" fmla="*/ 142647 h 512064"/>
                <a:gd name="connsiteX62" fmla="*/ 1708099 w 4484217"/>
                <a:gd name="connsiteY62" fmla="*/ 171907 h 512064"/>
                <a:gd name="connsiteX63" fmla="*/ 2084832 w 4484217"/>
                <a:gd name="connsiteY63" fmla="*/ 193853 h 512064"/>
                <a:gd name="connsiteX64" fmla="*/ 2362809 w 4484217"/>
                <a:gd name="connsiteY64" fmla="*/ 193853 h 512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484217" h="512064">
                  <a:moveTo>
                    <a:pt x="2362809" y="193853"/>
                  </a:moveTo>
                  <a:lnTo>
                    <a:pt x="3024835" y="212141"/>
                  </a:lnTo>
                  <a:lnTo>
                    <a:pt x="3324758" y="212141"/>
                  </a:lnTo>
                  <a:lnTo>
                    <a:pt x="3529584" y="212141"/>
                  </a:lnTo>
                  <a:lnTo>
                    <a:pt x="3730752" y="212141"/>
                  </a:lnTo>
                  <a:lnTo>
                    <a:pt x="3902659" y="212141"/>
                  </a:lnTo>
                  <a:lnTo>
                    <a:pt x="4045305" y="212141"/>
                  </a:lnTo>
                  <a:lnTo>
                    <a:pt x="4118457" y="212141"/>
                  </a:lnTo>
                  <a:lnTo>
                    <a:pt x="4176979" y="204826"/>
                  </a:lnTo>
                  <a:lnTo>
                    <a:pt x="4217213" y="197511"/>
                  </a:lnTo>
                  <a:lnTo>
                    <a:pt x="4279392" y="164592"/>
                  </a:lnTo>
                  <a:lnTo>
                    <a:pt x="4330598" y="128016"/>
                  </a:lnTo>
                  <a:lnTo>
                    <a:pt x="4385462" y="73152"/>
                  </a:lnTo>
                  <a:lnTo>
                    <a:pt x="4422038" y="25603"/>
                  </a:lnTo>
                  <a:lnTo>
                    <a:pt x="4440326" y="7315"/>
                  </a:lnTo>
                  <a:lnTo>
                    <a:pt x="4462272" y="0"/>
                  </a:lnTo>
                  <a:lnTo>
                    <a:pt x="4480560" y="7315"/>
                  </a:lnTo>
                  <a:lnTo>
                    <a:pt x="4484217" y="18288"/>
                  </a:lnTo>
                  <a:lnTo>
                    <a:pt x="4480560" y="62179"/>
                  </a:lnTo>
                  <a:lnTo>
                    <a:pt x="4451299" y="146304"/>
                  </a:lnTo>
                  <a:lnTo>
                    <a:pt x="4392777" y="288951"/>
                  </a:lnTo>
                  <a:lnTo>
                    <a:pt x="4337913" y="387706"/>
                  </a:lnTo>
                  <a:lnTo>
                    <a:pt x="4286707" y="457200"/>
                  </a:lnTo>
                  <a:lnTo>
                    <a:pt x="4250131" y="497434"/>
                  </a:lnTo>
                  <a:lnTo>
                    <a:pt x="4224528" y="508407"/>
                  </a:lnTo>
                  <a:lnTo>
                    <a:pt x="4187952" y="512064"/>
                  </a:lnTo>
                  <a:lnTo>
                    <a:pt x="4147718" y="504749"/>
                  </a:lnTo>
                  <a:lnTo>
                    <a:pt x="4089197" y="479146"/>
                  </a:lnTo>
                  <a:lnTo>
                    <a:pt x="4059936" y="460858"/>
                  </a:lnTo>
                  <a:lnTo>
                    <a:pt x="3957523" y="446227"/>
                  </a:lnTo>
                  <a:lnTo>
                    <a:pt x="3697833" y="420624"/>
                  </a:lnTo>
                  <a:lnTo>
                    <a:pt x="3533241" y="409651"/>
                  </a:lnTo>
                  <a:lnTo>
                    <a:pt x="3222345" y="413309"/>
                  </a:lnTo>
                  <a:lnTo>
                    <a:pt x="2860243" y="413309"/>
                  </a:lnTo>
                  <a:lnTo>
                    <a:pt x="2428646" y="413309"/>
                  </a:lnTo>
                  <a:lnTo>
                    <a:pt x="2147011" y="413309"/>
                  </a:lnTo>
                  <a:lnTo>
                    <a:pt x="1938528" y="402336"/>
                  </a:lnTo>
                  <a:lnTo>
                    <a:pt x="1627632" y="391363"/>
                  </a:lnTo>
                  <a:lnTo>
                    <a:pt x="1225296" y="380391"/>
                  </a:lnTo>
                  <a:lnTo>
                    <a:pt x="859536" y="365760"/>
                  </a:lnTo>
                  <a:lnTo>
                    <a:pt x="534009" y="351130"/>
                  </a:lnTo>
                  <a:lnTo>
                    <a:pt x="230429" y="336499"/>
                  </a:lnTo>
                  <a:lnTo>
                    <a:pt x="87782" y="325527"/>
                  </a:lnTo>
                  <a:lnTo>
                    <a:pt x="43891" y="318211"/>
                  </a:lnTo>
                  <a:lnTo>
                    <a:pt x="18288" y="307239"/>
                  </a:lnTo>
                  <a:lnTo>
                    <a:pt x="3657" y="292608"/>
                  </a:lnTo>
                  <a:lnTo>
                    <a:pt x="0" y="277978"/>
                  </a:lnTo>
                  <a:lnTo>
                    <a:pt x="7315" y="256032"/>
                  </a:lnTo>
                  <a:lnTo>
                    <a:pt x="25603" y="234087"/>
                  </a:lnTo>
                  <a:lnTo>
                    <a:pt x="69494" y="197511"/>
                  </a:lnTo>
                  <a:lnTo>
                    <a:pt x="124358" y="164592"/>
                  </a:lnTo>
                  <a:lnTo>
                    <a:pt x="193853" y="131674"/>
                  </a:lnTo>
                  <a:lnTo>
                    <a:pt x="248717" y="106071"/>
                  </a:lnTo>
                  <a:lnTo>
                    <a:pt x="314553" y="87783"/>
                  </a:lnTo>
                  <a:lnTo>
                    <a:pt x="409651" y="69495"/>
                  </a:lnTo>
                  <a:lnTo>
                    <a:pt x="493776" y="58522"/>
                  </a:lnTo>
                  <a:lnTo>
                    <a:pt x="566928" y="54864"/>
                  </a:lnTo>
                  <a:lnTo>
                    <a:pt x="599846" y="58522"/>
                  </a:lnTo>
                  <a:lnTo>
                    <a:pt x="662025" y="73152"/>
                  </a:lnTo>
                  <a:lnTo>
                    <a:pt x="731520" y="91440"/>
                  </a:lnTo>
                  <a:lnTo>
                    <a:pt x="914400" y="113386"/>
                  </a:lnTo>
                  <a:lnTo>
                    <a:pt x="1250899" y="142647"/>
                  </a:lnTo>
                  <a:lnTo>
                    <a:pt x="1708099" y="171907"/>
                  </a:lnTo>
                  <a:lnTo>
                    <a:pt x="2084832" y="193853"/>
                  </a:lnTo>
                  <a:lnTo>
                    <a:pt x="2362809" y="1938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79EF40C4-EE19-D648-96A2-2F98990D250C}"/>
                </a:ext>
              </a:extLst>
            </p:cNvPr>
            <p:cNvSpPr/>
            <p:nvPr/>
          </p:nvSpPr>
          <p:spPr>
            <a:xfrm>
              <a:off x="2667000" y="3238500"/>
              <a:ext cx="1789113" cy="1543050"/>
            </a:xfrm>
            <a:custGeom>
              <a:avLst/>
              <a:gdLst>
                <a:gd name="connsiteX0" fmla="*/ 750094 w 1788319"/>
                <a:gd name="connsiteY0" fmla="*/ 814388 h 1543050"/>
                <a:gd name="connsiteX1" fmla="*/ 971550 w 1788319"/>
                <a:gd name="connsiteY1" fmla="*/ 650081 h 1543050"/>
                <a:gd name="connsiteX2" fmla="*/ 1171575 w 1788319"/>
                <a:gd name="connsiteY2" fmla="*/ 504825 h 1543050"/>
                <a:gd name="connsiteX3" fmla="*/ 1435894 w 1788319"/>
                <a:gd name="connsiteY3" fmla="*/ 283369 h 1543050"/>
                <a:gd name="connsiteX4" fmla="*/ 1571625 w 1788319"/>
                <a:gd name="connsiteY4" fmla="*/ 164306 h 1543050"/>
                <a:gd name="connsiteX5" fmla="*/ 1690688 w 1788319"/>
                <a:gd name="connsiteY5" fmla="*/ 59531 h 1543050"/>
                <a:gd name="connsiteX6" fmla="*/ 1738313 w 1788319"/>
                <a:gd name="connsiteY6" fmla="*/ 21431 h 1543050"/>
                <a:gd name="connsiteX7" fmla="*/ 1764506 w 1788319"/>
                <a:gd name="connsiteY7" fmla="*/ 2381 h 1543050"/>
                <a:gd name="connsiteX8" fmla="*/ 1778794 w 1788319"/>
                <a:gd name="connsiteY8" fmla="*/ 0 h 1543050"/>
                <a:gd name="connsiteX9" fmla="*/ 1788319 w 1788319"/>
                <a:gd name="connsiteY9" fmla="*/ 2381 h 1543050"/>
                <a:gd name="connsiteX10" fmla="*/ 1788319 w 1788319"/>
                <a:gd name="connsiteY10" fmla="*/ 16669 h 1543050"/>
                <a:gd name="connsiteX11" fmla="*/ 1778794 w 1788319"/>
                <a:gd name="connsiteY11" fmla="*/ 45244 h 1543050"/>
                <a:gd name="connsiteX12" fmla="*/ 1764506 w 1788319"/>
                <a:gd name="connsiteY12" fmla="*/ 80963 h 1543050"/>
                <a:gd name="connsiteX13" fmla="*/ 1697831 w 1788319"/>
                <a:gd name="connsiteY13" fmla="*/ 154781 h 1543050"/>
                <a:gd name="connsiteX14" fmla="*/ 1588294 w 1788319"/>
                <a:gd name="connsiteY14" fmla="*/ 273844 h 1543050"/>
                <a:gd name="connsiteX15" fmla="*/ 1459706 w 1788319"/>
                <a:gd name="connsiteY15" fmla="*/ 416719 h 1543050"/>
                <a:gd name="connsiteX16" fmla="*/ 1347788 w 1788319"/>
                <a:gd name="connsiteY16" fmla="*/ 542925 h 1543050"/>
                <a:gd name="connsiteX17" fmla="*/ 1069181 w 1788319"/>
                <a:gd name="connsiteY17" fmla="*/ 797719 h 1543050"/>
                <a:gd name="connsiteX18" fmla="*/ 864394 w 1788319"/>
                <a:gd name="connsiteY18" fmla="*/ 1000125 h 1543050"/>
                <a:gd name="connsiteX19" fmla="*/ 721519 w 1788319"/>
                <a:gd name="connsiteY19" fmla="*/ 1138238 h 1543050"/>
                <a:gd name="connsiteX20" fmla="*/ 664369 w 1788319"/>
                <a:gd name="connsiteY20" fmla="*/ 1193006 h 1543050"/>
                <a:gd name="connsiteX21" fmla="*/ 564356 w 1788319"/>
                <a:gd name="connsiteY21" fmla="*/ 1285875 h 1543050"/>
                <a:gd name="connsiteX22" fmla="*/ 495300 w 1788319"/>
                <a:gd name="connsiteY22" fmla="*/ 1354931 h 1543050"/>
                <a:gd name="connsiteX23" fmla="*/ 447675 w 1788319"/>
                <a:gd name="connsiteY23" fmla="*/ 1395413 h 1543050"/>
                <a:gd name="connsiteX24" fmla="*/ 426244 w 1788319"/>
                <a:gd name="connsiteY24" fmla="*/ 1428750 h 1543050"/>
                <a:gd name="connsiteX25" fmla="*/ 390525 w 1788319"/>
                <a:gd name="connsiteY25" fmla="*/ 1490663 h 1543050"/>
                <a:gd name="connsiteX26" fmla="*/ 373856 w 1788319"/>
                <a:gd name="connsiteY26" fmla="*/ 1521619 h 1543050"/>
                <a:gd name="connsiteX27" fmla="*/ 359569 w 1788319"/>
                <a:gd name="connsiteY27" fmla="*/ 1533525 h 1543050"/>
                <a:gd name="connsiteX28" fmla="*/ 338138 w 1788319"/>
                <a:gd name="connsiteY28" fmla="*/ 1540669 h 1543050"/>
                <a:gd name="connsiteX29" fmla="*/ 309563 w 1788319"/>
                <a:gd name="connsiteY29" fmla="*/ 1543050 h 1543050"/>
                <a:gd name="connsiteX30" fmla="*/ 264319 w 1788319"/>
                <a:gd name="connsiteY30" fmla="*/ 1528763 h 1543050"/>
                <a:gd name="connsiteX31" fmla="*/ 226219 w 1788319"/>
                <a:gd name="connsiteY31" fmla="*/ 1502569 h 1543050"/>
                <a:gd name="connsiteX32" fmla="*/ 176213 w 1788319"/>
                <a:gd name="connsiteY32" fmla="*/ 1459706 h 1543050"/>
                <a:gd name="connsiteX33" fmla="*/ 133350 w 1788319"/>
                <a:gd name="connsiteY33" fmla="*/ 1421606 h 1543050"/>
                <a:gd name="connsiteX34" fmla="*/ 90488 w 1788319"/>
                <a:gd name="connsiteY34" fmla="*/ 1373981 h 1543050"/>
                <a:gd name="connsiteX35" fmla="*/ 57150 w 1788319"/>
                <a:gd name="connsiteY35" fmla="*/ 1326356 h 1543050"/>
                <a:gd name="connsiteX36" fmla="*/ 30956 w 1788319"/>
                <a:gd name="connsiteY36" fmla="*/ 1283494 h 1543050"/>
                <a:gd name="connsiteX37" fmla="*/ 21431 w 1788319"/>
                <a:gd name="connsiteY37" fmla="*/ 1254919 h 1543050"/>
                <a:gd name="connsiteX38" fmla="*/ 7144 w 1788319"/>
                <a:gd name="connsiteY38" fmla="*/ 1214438 h 1543050"/>
                <a:gd name="connsiteX39" fmla="*/ 0 w 1788319"/>
                <a:gd name="connsiteY39" fmla="*/ 1164431 h 1543050"/>
                <a:gd name="connsiteX40" fmla="*/ 0 w 1788319"/>
                <a:gd name="connsiteY40" fmla="*/ 1128713 h 1543050"/>
                <a:gd name="connsiteX41" fmla="*/ 9525 w 1788319"/>
                <a:gd name="connsiteY41" fmla="*/ 1062038 h 1543050"/>
                <a:gd name="connsiteX42" fmla="*/ 21431 w 1788319"/>
                <a:gd name="connsiteY42" fmla="*/ 1031081 h 1543050"/>
                <a:gd name="connsiteX43" fmla="*/ 28575 w 1788319"/>
                <a:gd name="connsiteY43" fmla="*/ 1021556 h 1543050"/>
                <a:gd name="connsiteX44" fmla="*/ 40481 w 1788319"/>
                <a:gd name="connsiteY44" fmla="*/ 1019175 h 1543050"/>
                <a:gd name="connsiteX45" fmla="*/ 52388 w 1788319"/>
                <a:gd name="connsiteY45" fmla="*/ 1019175 h 1543050"/>
                <a:gd name="connsiteX46" fmla="*/ 69056 w 1788319"/>
                <a:gd name="connsiteY46" fmla="*/ 1038225 h 1543050"/>
                <a:gd name="connsiteX47" fmla="*/ 90488 w 1788319"/>
                <a:gd name="connsiteY47" fmla="*/ 1078706 h 1543050"/>
                <a:gd name="connsiteX48" fmla="*/ 104775 w 1788319"/>
                <a:gd name="connsiteY48" fmla="*/ 1121569 h 1543050"/>
                <a:gd name="connsiteX49" fmla="*/ 123825 w 1788319"/>
                <a:gd name="connsiteY49" fmla="*/ 1162050 h 1543050"/>
                <a:gd name="connsiteX50" fmla="*/ 140494 w 1788319"/>
                <a:gd name="connsiteY50" fmla="*/ 1183481 h 1543050"/>
                <a:gd name="connsiteX51" fmla="*/ 157163 w 1788319"/>
                <a:gd name="connsiteY51" fmla="*/ 1195388 h 1543050"/>
                <a:gd name="connsiteX52" fmla="*/ 169069 w 1788319"/>
                <a:gd name="connsiteY52" fmla="*/ 1202531 h 1543050"/>
                <a:gd name="connsiteX53" fmla="*/ 180975 w 1788319"/>
                <a:gd name="connsiteY53" fmla="*/ 1204913 h 1543050"/>
                <a:gd name="connsiteX54" fmla="*/ 202406 w 1788319"/>
                <a:gd name="connsiteY54" fmla="*/ 1202531 h 1543050"/>
                <a:gd name="connsiteX55" fmla="*/ 226219 w 1788319"/>
                <a:gd name="connsiteY55" fmla="*/ 1195388 h 1543050"/>
                <a:gd name="connsiteX56" fmla="*/ 271463 w 1788319"/>
                <a:gd name="connsiteY56" fmla="*/ 1162050 h 1543050"/>
                <a:gd name="connsiteX57" fmla="*/ 438150 w 1788319"/>
                <a:gd name="connsiteY57" fmla="*/ 1042988 h 1543050"/>
                <a:gd name="connsiteX58" fmla="*/ 750094 w 1788319"/>
                <a:gd name="connsiteY58" fmla="*/ 814388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88319" h="1543050">
                  <a:moveTo>
                    <a:pt x="750094" y="814388"/>
                  </a:moveTo>
                  <a:lnTo>
                    <a:pt x="971550" y="650081"/>
                  </a:lnTo>
                  <a:lnTo>
                    <a:pt x="1171575" y="504825"/>
                  </a:lnTo>
                  <a:lnTo>
                    <a:pt x="1435894" y="283369"/>
                  </a:lnTo>
                  <a:lnTo>
                    <a:pt x="1571625" y="164306"/>
                  </a:lnTo>
                  <a:lnTo>
                    <a:pt x="1690688" y="59531"/>
                  </a:lnTo>
                  <a:lnTo>
                    <a:pt x="1738313" y="21431"/>
                  </a:lnTo>
                  <a:lnTo>
                    <a:pt x="1764506" y="2381"/>
                  </a:lnTo>
                  <a:lnTo>
                    <a:pt x="1778794" y="0"/>
                  </a:lnTo>
                  <a:lnTo>
                    <a:pt x="1788319" y="2381"/>
                  </a:lnTo>
                  <a:lnTo>
                    <a:pt x="1788319" y="16669"/>
                  </a:lnTo>
                  <a:lnTo>
                    <a:pt x="1778794" y="45244"/>
                  </a:lnTo>
                  <a:lnTo>
                    <a:pt x="1764506" y="80963"/>
                  </a:lnTo>
                  <a:lnTo>
                    <a:pt x="1697831" y="154781"/>
                  </a:lnTo>
                  <a:lnTo>
                    <a:pt x="1588294" y="273844"/>
                  </a:lnTo>
                  <a:lnTo>
                    <a:pt x="1459706" y="416719"/>
                  </a:lnTo>
                  <a:lnTo>
                    <a:pt x="1347788" y="542925"/>
                  </a:lnTo>
                  <a:lnTo>
                    <a:pt x="1069181" y="797719"/>
                  </a:lnTo>
                  <a:lnTo>
                    <a:pt x="864394" y="1000125"/>
                  </a:lnTo>
                  <a:lnTo>
                    <a:pt x="721519" y="1138238"/>
                  </a:lnTo>
                  <a:lnTo>
                    <a:pt x="664369" y="1193006"/>
                  </a:lnTo>
                  <a:lnTo>
                    <a:pt x="564356" y="1285875"/>
                  </a:lnTo>
                  <a:lnTo>
                    <a:pt x="495300" y="1354931"/>
                  </a:lnTo>
                  <a:lnTo>
                    <a:pt x="447675" y="1395413"/>
                  </a:lnTo>
                  <a:lnTo>
                    <a:pt x="426244" y="1428750"/>
                  </a:lnTo>
                  <a:lnTo>
                    <a:pt x="390525" y="1490663"/>
                  </a:lnTo>
                  <a:lnTo>
                    <a:pt x="373856" y="1521619"/>
                  </a:lnTo>
                  <a:lnTo>
                    <a:pt x="359569" y="1533525"/>
                  </a:lnTo>
                  <a:lnTo>
                    <a:pt x="338138" y="1540669"/>
                  </a:lnTo>
                  <a:lnTo>
                    <a:pt x="309563" y="1543050"/>
                  </a:lnTo>
                  <a:lnTo>
                    <a:pt x="264319" y="1528763"/>
                  </a:lnTo>
                  <a:lnTo>
                    <a:pt x="226219" y="1502569"/>
                  </a:lnTo>
                  <a:lnTo>
                    <a:pt x="176213" y="1459706"/>
                  </a:lnTo>
                  <a:lnTo>
                    <a:pt x="133350" y="1421606"/>
                  </a:lnTo>
                  <a:lnTo>
                    <a:pt x="90488" y="1373981"/>
                  </a:lnTo>
                  <a:lnTo>
                    <a:pt x="57150" y="1326356"/>
                  </a:lnTo>
                  <a:lnTo>
                    <a:pt x="30956" y="1283494"/>
                  </a:lnTo>
                  <a:lnTo>
                    <a:pt x="21431" y="1254919"/>
                  </a:lnTo>
                  <a:lnTo>
                    <a:pt x="7144" y="1214438"/>
                  </a:lnTo>
                  <a:lnTo>
                    <a:pt x="0" y="1164431"/>
                  </a:lnTo>
                  <a:lnTo>
                    <a:pt x="0" y="1128713"/>
                  </a:lnTo>
                  <a:lnTo>
                    <a:pt x="9525" y="1062038"/>
                  </a:lnTo>
                  <a:lnTo>
                    <a:pt x="21431" y="1031081"/>
                  </a:lnTo>
                  <a:lnTo>
                    <a:pt x="28575" y="1021556"/>
                  </a:lnTo>
                  <a:lnTo>
                    <a:pt x="40481" y="1019175"/>
                  </a:lnTo>
                  <a:lnTo>
                    <a:pt x="52388" y="1019175"/>
                  </a:lnTo>
                  <a:lnTo>
                    <a:pt x="69056" y="1038225"/>
                  </a:lnTo>
                  <a:lnTo>
                    <a:pt x="90488" y="1078706"/>
                  </a:lnTo>
                  <a:lnTo>
                    <a:pt x="104775" y="1121569"/>
                  </a:lnTo>
                  <a:lnTo>
                    <a:pt x="123825" y="1162050"/>
                  </a:lnTo>
                  <a:lnTo>
                    <a:pt x="140494" y="1183481"/>
                  </a:lnTo>
                  <a:lnTo>
                    <a:pt x="157163" y="1195388"/>
                  </a:lnTo>
                  <a:lnTo>
                    <a:pt x="169069" y="1202531"/>
                  </a:lnTo>
                  <a:lnTo>
                    <a:pt x="180975" y="1204913"/>
                  </a:lnTo>
                  <a:lnTo>
                    <a:pt x="202406" y="1202531"/>
                  </a:lnTo>
                  <a:lnTo>
                    <a:pt x="226219" y="1195388"/>
                  </a:lnTo>
                  <a:lnTo>
                    <a:pt x="271463" y="1162050"/>
                  </a:lnTo>
                  <a:lnTo>
                    <a:pt x="438150" y="1042988"/>
                  </a:lnTo>
                  <a:lnTo>
                    <a:pt x="750094" y="8143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2837B4EF-C390-6B4E-BE10-75410901BAC1}"/>
                </a:ext>
              </a:extLst>
            </p:cNvPr>
            <p:cNvSpPr/>
            <p:nvPr/>
          </p:nvSpPr>
          <p:spPr>
            <a:xfrm>
              <a:off x="5619750" y="1639888"/>
              <a:ext cx="493713" cy="1590675"/>
            </a:xfrm>
            <a:custGeom>
              <a:avLst/>
              <a:gdLst>
                <a:gd name="connsiteX0" fmla="*/ 150019 w 492919"/>
                <a:gd name="connsiteY0" fmla="*/ 571500 h 1590675"/>
                <a:gd name="connsiteX1" fmla="*/ 152400 w 492919"/>
                <a:gd name="connsiteY1" fmla="*/ 754857 h 1590675"/>
                <a:gd name="connsiteX2" fmla="*/ 150019 w 492919"/>
                <a:gd name="connsiteY2" fmla="*/ 954882 h 1590675"/>
                <a:gd name="connsiteX3" fmla="*/ 140494 w 492919"/>
                <a:gd name="connsiteY3" fmla="*/ 1262063 h 1590675"/>
                <a:gd name="connsiteX4" fmla="*/ 128588 w 492919"/>
                <a:gd name="connsiteY4" fmla="*/ 1590675 h 1590675"/>
                <a:gd name="connsiteX5" fmla="*/ 352425 w 492919"/>
                <a:gd name="connsiteY5" fmla="*/ 1571625 h 1590675"/>
                <a:gd name="connsiteX6" fmla="*/ 361950 w 492919"/>
                <a:gd name="connsiteY6" fmla="*/ 1243013 h 1590675"/>
                <a:gd name="connsiteX7" fmla="*/ 371475 w 492919"/>
                <a:gd name="connsiteY7" fmla="*/ 1009650 h 1590675"/>
                <a:gd name="connsiteX8" fmla="*/ 373856 w 492919"/>
                <a:gd name="connsiteY8" fmla="*/ 869157 h 1590675"/>
                <a:gd name="connsiteX9" fmla="*/ 373856 w 492919"/>
                <a:gd name="connsiteY9" fmla="*/ 702469 h 1590675"/>
                <a:gd name="connsiteX10" fmla="*/ 381000 w 492919"/>
                <a:gd name="connsiteY10" fmla="*/ 628650 h 1590675"/>
                <a:gd name="connsiteX11" fmla="*/ 397669 w 492919"/>
                <a:gd name="connsiteY11" fmla="*/ 526257 h 1590675"/>
                <a:gd name="connsiteX12" fmla="*/ 419100 w 492919"/>
                <a:gd name="connsiteY12" fmla="*/ 428625 h 1590675"/>
                <a:gd name="connsiteX13" fmla="*/ 440531 w 492919"/>
                <a:gd name="connsiteY13" fmla="*/ 345282 h 1590675"/>
                <a:gd name="connsiteX14" fmla="*/ 461963 w 492919"/>
                <a:gd name="connsiteY14" fmla="*/ 276225 h 1590675"/>
                <a:gd name="connsiteX15" fmla="*/ 471488 w 492919"/>
                <a:gd name="connsiteY15" fmla="*/ 257175 h 1590675"/>
                <a:gd name="connsiteX16" fmla="*/ 483394 w 492919"/>
                <a:gd name="connsiteY16" fmla="*/ 245269 h 1590675"/>
                <a:gd name="connsiteX17" fmla="*/ 490538 w 492919"/>
                <a:gd name="connsiteY17" fmla="*/ 230982 h 1590675"/>
                <a:gd name="connsiteX18" fmla="*/ 492919 w 492919"/>
                <a:gd name="connsiteY18" fmla="*/ 211932 h 1590675"/>
                <a:gd name="connsiteX19" fmla="*/ 483394 w 492919"/>
                <a:gd name="connsiteY19" fmla="*/ 190500 h 1590675"/>
                <a:gd name="connsiteX20" fmla="*/ 471488 w 492919"/>
                <a:gd name="connsiteY20" fmla="*/ 173832 h 1590675"/>
                <a:gd name="connsiteX21" fmla="*/ 426244 w 492919"/>
                <a:gd name="connsiteY21" fmla="*/ 147638 h 1590675"/>
                <a:gd name="connsiteX22" fmla="*/ 338138 w 492919"/>
                <a:gd name="connsiteY22" fmla="*/ 104775 h 1590675"/>
                <a:gd name="connsiteX23" fmla="*/ 216694 w 492919"/>
                <a:gd name="connsiteY23" fmla="*/ 57150 h 1590675"/>
                <a:gd name="connsiteX24" fmla="*/ 123825 w 492919"/>
                <a:gd name="connsiteY24" fmla="*/ 21432 h 1590675"/>
                <a:gd name="connsiteX25" fmla="*/ 52388 w 492919"/>
                <a:gd name="connsiteY25" fmla="*/ 0 h 1590675"/>
                <a:gd name="connsiteX26" fmla="*/ 21431 w 492919"/>
                <a:gd name="connsiteY26" fmla="*/ 0 h 1590675"/>
                <a:gd name="connsiteX27" fmla="*/ 4763 w 492919"/>
                <a:gd name="connsiteY27" fmla="*/ 2382 h 1590675"/>
                <a:gd name="connsiteX28" fmla="*/ 0 w 492919"/>
                <a:gd name="connsiteY28" fmla="*/ 11907 h 1590675"/>
                <a:gd name="connsiteX29" fmla="*/ 9525 w 492919"/>
                <a:gd name="connsiteY29" fmla="*/ 38100 h 1590675"/>
                <a:gd name="connsiteX30" fmla="*/ 30956 w 492919"/>
                <a:gd name="connsiteY30" fmla="*/ 59532 h 1590675"/>
                <a:gd name="connsiteX31" fmla="*/ 57150 w 492919"/>
                <a:gd name="connsiteY31" fmla="*/ 85725 h 1590675"/>
                <a:gd name="connsiteX32" fmla="*/ 83344 w 492919"/>
                <a:gd name="connsiteY32" fmla="*/ 119063 h 1590675"/>
                <a:gd name="connsiteX33" fmla="*/ 109538 w 492919"/>
                <a:gd name="connsiteY33" fmla="*/ 161925 h 1590675"/>
                <a:gd name="connsiteX34" fmla="*/ 128588 w 492919"/>
                <a:gd name="connsiteY34" fmla="*/ 207169 h 1590675"/>
                <a:gd name="connsiteX35" fmla="*/ 145256 w 492919"/>
                <a:gd name="connsiteY35" fmla="*/ 261938 h 1590675"/>
                <a:gd name="connsiteX36" fmla="*/ 152400 w 492919"/>
                <a:gd name="connsiteY36" fmla="*/ 297657 h 1590675"/>
                <a:gd name="connsiteX37" fmla="*/ 150019 w 492919"/>
                <a:gd name="connsiteY37" fmla="*/ 571500 h 159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92919" h="1590675">
                  <a:moveTo>
                    <a:pt x="150019" y="571500"/>
                  </a:moveTo>
                  <a:cubicBezTo>
                    <a:pt x="150019" y="647700"/>
                    <a:pt x="151606" y="693738"/>
                    <a:pt x="152400" y="754857"/>
                  </a:cubicBezTo>
                  <a:cubicBezTo>
                    <a:pt x="151606" y="821532"/>
                    <a:pt x="150813" y="888207"/>
                    <a:pt x="150019" y="954882"/>
                  </a:cubicBezTo>
                  <a:lnTo>
                    <a:pt x="140494" y="1262063"/>
                  </a:lnTo>
                  <a:lnTo>
                    <a:pt x="128588" y="1590675"/>
                  </a:lnTo>
                  <a:lnTo>
                    <a:pt x="352425" y="1571625"/>
                  </a:lnTo>
                  <a:lnTo>
                    <a:pt x="361950" y="1243013"/>
                  </a:lnTo>
                  <a:lnTo>
                    <a:pt x="371475" y="1009650"/>
                  </a:lnTo>
                  <a:cubicBezTo>
                    <a:pt x="372269" y="962819"/>
                    <a:pt x="373062" y="915988"/>
                    <a:pt x="373856" y="869157"/>
                  </a:cubicBezTo>
                  <a:lnTo>
                    <a:pt x="373856" y="702469"/>
                  </a:lnTo>
                  <a:lnTo>
                    <a:pt x="381000" y="628650"/>
                  </a:lnTo>
                  <a:lnTo>
                    <a:pt x="397669" y="526257"/>
                  </a:lnTo>
                  <a:lnTo>
                    <a:pt x="419100" y="428625"/>
                  </a:lnTo>
                  <a:lnTo>
                    <a:pt x="440531" y="345282"/>
                  </a:lnTo>
                  <a:lnTo>
                    <a:pt x="461963" y="276225"/>
                  </a:lnTo>
                  <a:lnTo>
                    <a:pt x="471488" y="257175"/>
                  </a:lnTo>
                  <a:lnTo>
                    <a:pt x="483394" y="245269"/>
                  </a:lnTo>
                  <a:lnTo>
                    <a:pt x="490538" y="230982"/>
                  </a:lnTo>
                  <a:lnTo>
                    <a:pt x="492919" y="211932"/>
                  </a:lnTo>
                  <a:lnTo>
                    <a:pt x="483394" y="190500"/>
                  </a:lnTo>
                  <a:lnTo>
                    <a:pt x="471488" y="173832"/>
                  </a:lnTo>
                  <a:lnTo>
                    <a:pt x="426244" y="147638"/>
                  </a:lnTo>
                  <a:lnTo>
                    <a:pt x="338138" y="104775"/>
                  </a:lnTo>
                  <a:lnTo>
                    <a:pt x="216694" y="57150"/>
                  </a:lnTo>
                  <a:lnTo>
                    <a:pt x="123825" y="21432"/>
                  </a:lnTo>
                  <a:lnTo>
                    <a:pt x="52388" y="0"/>
                  </a:lnTo>
                  <a:lnTo>
                    <a:pt x="21431" y="0"/>
                  </a:lnTo>
                  <a:lnTo>
                    <a:pt x="4763" y="2382"/>
                  </a:lnTo>
                  <a:lnTo>
                    <a:pt x="0" y="11907"/>
                  </a:lnTo>
                  <a:lnTo>
                    <a:pt x="9525" y="38100"/>
                  </a:lnTo>
                  <a:lnTo>
                    <a:pt x="30956" y="59532"/>
                  </a:lnTo>
                  <a:lnTo>
                    <a:pt x="57150" y="85725"/>
                  </a:lnTo>
                  <a:lnTo>
                    <a:pt x="83344" y="119063"/>
                  </a:lnTo>
                  <a:lnTo>
                    <a:pt x="109538" y="161925"/>
                  </a:lnTo>
                  <a:lnTo>
                    <a:pt x="128588" y="207169"/>
                  </a:lnTo>
                  <a:lnTo>
                    <a:pt x="145256" y="261938"/>
                  </a:lnTo>
                  <a:lnTo>
                    <a:pt x="152400" y="297657"/>
                  </a:lnTo>
                  <a:cubicBezTo>
                    <a:pt x="151606" y="380207"/>
                    <a:pt x="150019" y="495300"/>
                    <a:pt x="150019" y="57150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B37A4330-50DE-134E-821D-8B890214F0B4}"/>
                </a:ext>
              </a:extLst>
            </p:cNvPr>
            <p:cNvSpPr/>
            <p:nvPr/>
          </p:nvSpPr>
          <p:spPr>
            <a:xfrm>
              <a:off x="4494213" y="2962275"/>
              <a:ext cx="2857500" cy="630238"/>
            </a:xfrm>
            <a:custGeom>
              <a:avLst/>
              <a:gdLst>
                <a:gd name="connsiteX0" fmla="*/ 926306 w 2857500"/>
                <a:gd name="connsiteY0" fmla="*/ 276225 h 631031"/>
                <a:gd name="connsiteX1" fmla="*/ 1264444 w 2857500"/>
                <a:gd name="connsiteY1" fmla="*/ 219075 h 631031"/>
                <a:gd name="connsiteX2" fmla="*/ 1545431 w 2857500"/>
                <a:gd name="connsiteY2" fmla="*/ 192881 h 631031"/>
                <a:gd name="connsiteX3" fmla="*/ 1671637 w 2857500"/>
                <a:gd name="connsiteY3" fmla="*/ 178594 h 631031"/>
                <a:gd name="connsiteX4" fmla="*/ 1814512 w 2857500"/>
                <a:gd name="connsiteY4" fmla="*/ 161925 h 631031"/>
                <a:gd name="connsiteX5" fmla="*/ 1990725 w 2857500"/>
                <a:gd name="connsiteY5" fmla="*/ 140494 h 631031"/>
                <a:gd name="connsiteX6" fmla="*/ 2155031 w 2857500"/>
                <a:gd name="connsiteY6" fmla="*/ 119063 h 631031"/>
                <a:gd name="connsiteX7" fmla="*/ 2209800 w 2857500"/>
                <a:gd name="connsiteY7" fmla="*/ 111919 h 631031"/>
                <a:gd name="connsiteX8" fmla="*/ 2257425 w 2857500"/>
                <a:gd name="connsiteY8" fmla="*/ 97631 h 631031"/>
                <a:gd name="connsiteX9" fmla="*/ 2314575 w 2857500"/>
                <a:gd name="connsiteY9" fmla="*/ 76200 h 631031"/>
                <a:gd name="connsiteX10" fmla="*/ 2381250 w 2857500"/>
                <a:gd name="connsiteY10" fmla="*/ 45244 h 631031"/>
                <a:gd name="connsiteX11" fmla="*/ 2438400 w 2857500"/>
                <a:gd name="connsiteY11" fmla="*/ 14288 h 631031"/>
                <a:gd name="connsiteX12" fmla="*/ 2462212 w 2857500"/>
                <a:gd name="connsiteY12" fmla="*/ 0 h 631031"/>
                <a:gd name="connsiteX13" fmla="*/ 2495550 w 2857500"/>
                <a:gd name="connsiteY13" fmla="*/ 4763 h 631031"/>
                <a:gd name="connsiteX14" fmla="*/ 2600325 w 2857500"/>
                <a:gd name="connsiteY14" fmla="*/ 30956 h 631031"/>
                <a:gd name="connsiteX15" fmla="*/ 2717006 w 2857500"/>
                <a:gd name="connsiteY15" fmla="*/ 64294 h 631031"/>
                <a:gd name="connsiteX16" fmla="*/ 2771775 w 2857500"/>
                <a:gd name="connsiteY16" fmla="*/ 85725 h 631031"/>
                <a:gd name="connsiteX17" fmla="*/ 2795587 w 2857500"/>
                <a:gd name="connsiteY17" fmla="*/ 100013 h 631031"/>
                <a:gd name="connsiteX18" fmla="*/ 2824162 w 2857500"/>
                <a:gd name="connsiteY18" fmla="*/ 123825 h 631031"/>
                <a:gd name="connsiteX19" fmla="*/ 2845594 w 2857500"/>
                <a:gd name="connsiteY19" fmla="*/ 147638 h 631031"/>
                <a:gd name="connsiteX20" fmla="*/ 2855119 w 2857500"/>
                <a:gd name="connsiteY20" fmla="*/ 166688 h 631031"/>
                <a:gd name="connsiteX21" fmla="*/ 2857500 w 2857500"/>
                <a:gd name="connsiteY21" fmla="*/ 188119 h 631031"/>
                <a:gd name="connsiteX22" fmla="*/ 2845594 w 2857500"/>
                <a:gd name="connsiteY22" fmla="*/ 214313 h 631031"/>
                <a:gd name="connsiteX23" fmla="*/ 2821781 w 2857500"/>
                <a:gd name="connsiteY23" fmla="*/ 238125 h 631031"/>
                <a:gd name="connsiteX24" fmla="*/ 2774156 w 2857500"/>
                <a:gd name="connsiteY24" fmla="*/ 261938 h 631031"/>
                <a:gd name="connsiteX25" fmla="*/ 2747962 w 2857500"/>
                <a:gd name="connsiteY25" fmla="*/ 269081 h 631031"/>
                <a:gd name="connsiteX26" fmla="*/ 2607469 w 2857500"/>
                <a:gd name="connsiteY26" fmla="*/ 271463 h 631031"/>
                <a:gd name="connsiteX27" fmla="*/ 2383631 w 2857500"/>
                <a:gd name="connsiteY27" fmla="*/ 285750 h 631031"/>
                <a:gd name="connsiteX28" fmla="*/ 2309812 w 2857500"/>
                <a:gd name="connsiteY28" fmla="*/ 290513 h 631031"/>
                <a:gd name="connsiteX29" fmla="*/ 2028825 w 2857500"/>
                <a:gd name="connsiteY29" fmla="*/ 304800 h 631031"/>
                <a:gd name="connsiteX30" fmla="*/ 1769269 w 2857500"/>
                <a:gd name="connsiteY30" fmla="*/ 326231 h 631031"/>
                <a:gd name="connsiteX31" fmla="*/ 1504950 w 2857500"/>
                <a:gd name="connsiteY31" fmla="*/ 361950 h 631031"/>
                <a:gd name="connsiteX32" fmla="*/ 1350169 w 2857500"/>
                <a:gd name="connsiteY32" fmla="*/ 385763 h 631031"/>
                <a:gd name="connsiteX33" fmla="*/ 1195387 w 2857500"/>
                <a:gd name="connsiteY33" fmla="*/ 414338 h 631031"/>
                <a:gd name="connsiteX34" fmla="*/ 1040606 w 2857500"/>
                <a:gd name="connsiteY34" fmla="*/ 442913 h 631031"/>
                <a:gd name="connsiteX35" fmla="*/ 900112 w 2857500"/>
                <a:gd name="connsiteY35" fmla="*/ 471488 h 631031"/>
                <a:gd name="connsiteX36" fmla="*/ 726281 w 2857500"/>
                <a:gd name="connsiteY36" fmla="*/ 511969 h 631031"/>
                <a:gd name="connsiteX37" fmla="*/ 578644 w 2857500"/>
                <a:gd name="connsiteY37" fmla="*/ 552450 h 631031"/>
                <a:gd name="connsiteX38" fmla="*/ 554831 w 2857500"/>
                <a:gd name="connsiteY38" fmla="*/ 564356 h 631031"/>
                <a:gd name="connsiteX39" fmla="*/ 509587 w 2857500"/>
                <a:gd name="connsiteY39" fmla="*/ 590550 h 631031"/>
                <a:gd name="connsiteX40" fmla="*/ 457200 w 2857500"/>
                <a:gd name="connsiteY40" fmla="*/ 614363 h 631031"/>
                <a:gd name="connsiteX41" fmla="*/ 419100 w 2857500"/>
                <a:gd name="connsiteY41" fmla="*/ 626269 h 631031"/>
                <a:gd name="connsiteX42" fmla="*/ 383381 w 2857500"/>
                <a:gd name="connsiteY42" fmla="*/ 631031 h 631031"/>
                <a:gd name="connsiteX43" fmla="*/ 342900 w 2857500"/>
                <a:gd name="connsiteY43" fmla="*/ 628650 h 631031"/>
                <a:gd name="connsiteX44" fmla="*/ 300037 w 2857500"/>
                <a:gd name="connsiteY44" fmla="*/ 619125 h 631031"/>
                <a:gd name="connsiteX45" fmla="*/ 259556 w 2857500"/>
                <a:gd name="connsiteY45" fmla="*/ 602456 h 631031"/>
                <a:gd name="connsiteX46" fmla="*/ 223837 w 2857500"/>
                <a:gd name="connsiteY46" fmla="*/ 581025 h 631031"/>
                <a:gd name="connsiteX47" fmla="*/ 188119 w 2857500"/>
                <a:gd name="connsiteY47" fmla="*/ 554831 h 631031"/>
                <a:gd name="connsiteX48" fmla="*/ 169069 w 2857500"/>
                <a:gd name="connsiteY48" fmla="*/ 535781 h 631031"/>
                <a:gd name="connsiteX49" fmla="*/ 142875 w 2857500"/>
                <a:gd name="connsiteY49" fmla="*/ 504825 h 631031"/>
                <a:gd name="connsiteX50" fmla="*/ 126206 w 2857500"/>
                <a:gd name="connsiteY50" fmla="*/ 485775 h 631031"/>
                <a:gd name="connsiteX51" fmla="*/ 102394 w 2857500"/>
                <a:gd name="connsiteY51" fmla="*/ 447675 h 631031"/>
                <a:gd name="connsiteX52" fmla="*/ 73819 w 2857500"/>
                <a:gd name="connsiteY52" fmla="*/ 402431 h 631031"/>
                <a:gd name="connsiteX53" fmla="*/ 47625 w 2857500"/>
                <a:gd name="connsiteY53" fmla="*/ 350044 h 631031"/>
                <a:gd name="connsiteX54" fmla="*/ 21431 w 2857500"/>
                <a:gd name="connsiteY54" fmla="*/ 292894 h 631031"/>
                <a:gd name="connsiteX55" fmla="*/ 2381 w 2857500"/>
                <a:gd name="connsiteY55" fmla="*/ 238125 h 631031"/>
                <a:gd name="connsiteX56" fmla="*/ 0 w 2857500"/>
                <a:gd name="connsiteY56" fmla="*/ 190500 h 631031"/>
                <a:gd name="connsiteX57" fmla="*/ 2381 w 2857500"/>
                <a:gd name="connsiteY57" fmla="*/ 173831 h 631031"/>
                <a:gd name="connsiteX58" fmla="*/ 7144 w 2857500"/>
                <a:gd name="connsiteY58" fmla="*/ 164306 h 631031"/>
                <a:gd name="connsiteX59" fmla="*/ 14287 w 2857500"/>
                <a:gd name="connsiteY59" fmla="*/ 164306 h 631031"/>
                <a:gd name="connsiteX60" fmla="*/ 28575 w 2857500"/>
                <a:gd name="connsiteY60" fmla="*/ 171450 h 631031"/>
                <a:gd name="connsiteX61" fmla="*/ 45244 w 2857500"/>
                <a:gd name="connsiteY61" fmla="*/ 190500 h 631031"/>
                <a:gd name="connsiteX62" fmla="*/ 61912 w 2857500"/>
                <a:gd name="connsiteY62" fmla="*/ 221456 h 631031"/>
                <a:gd name="connsiteX63" fmla="*/ 90487 w 2857500"/>
                <a:gd name="connsiteY63" fmla="*/ 266700 h 631031"/>
                <a:gd name="connsiteX64" fmla="*/ 119062 w 2857500"/>
                <a:gd name="connsiteY64" fmla="*/ 297656 h 631031"/>
                <a:gd name="connsiteX65" fmla="*/ 145256 w 2857500"/>
                <a:gd name="connsiteY65" fmla="*/ 314325 h 631031"/>
                <a:gd name="connsiteX66" fmla="*/ 192881 w 2857500"/>
                <a:gd name="connsiteY66" fmla="*/ 340519 h 631031"/>
                <a:gd name="connsiteX67" fmla="*/ 233362 w 2857500"/>
                <a:gd name="connsiteY67" fmla="*/ 352425 h 631031"/>
                <a:gd name="connsiteX68" fmla="*/ 273844 w 2857500"/>
                <a:gd name="connsiteY68" fmla="*/ 359569 h 631031"/>
                <a:gd name="connsiteX69" fmla="*/ 328612 w 2857500"/>
                <a:gd name="connsiteY69" fmla="*/ 364331 h 631031"/>
                <a:gd name="connsiteX70" fmla="*/ 409575 w 2857500"/>
                <a:gd name="connsiteY70" fmla="*/ 361950 h 631031"/>
                <a:gd name="connsiteX71" fmla="*/ 578644 w 2857500"/>
                <a:gd name="connsiteY71" fmla="*/ 335756 h 631031"/>
                <a:gd name="connsiteX72" fmla="*/ 926306 w 2857500"/>
                <a:gd name="connsiteY72" fmla="*/ 276225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857500" h="631031">
                  <a:moveTo>
                    <a:pt x="926306" y="276225"/>
                  </a:moveTo>
                  <a:lnTo>
                    <a:pt x="1264444" y="219075"/>
                  </a:lnTo>
                  <a:lnTo>
                    <a:pt x="1545431" y="192881"/>
                  </a:lnTo>
                  <a:lnTo>
                    <a:pt x="1671637" y="178594"/>
                  </a:lnTo>
                  <a:lnTo>
                    <a:pt x="1814512" y="161925"/>
                  </a:lnTo>
                  <a:lnTo>
                    <a:pt x="1990725" y="140494"/>
                  </a:lnTo>
                  <a:lnTo>
                    <a:pt x="2155031" y="119063"/>
                  </a:lnTo>
                  <a:lnTo>
                    <a:pt x="2209800" y="111919"/>
                  </a:lnTo>
                  <a:lnTo>
                    <a:pt x="2257425" y="97631"/>
                  </a:lnTo>
                  <a:lnTo>
                    <a:pt x="2314575" y="76200"/>
                  </a:lnTo>
                  <a:lnTo>
                    <a:pt x="2381250" y="45244"/>
                  </a:lnTo>
                  <a:lnTo>
                    <a:pt x="2438400" y="14288"/>
                  </a:lnTo>
                  <a:lnTo>
                    <a:pt x="2462212" y="0"/>
                  </a:lnTo>
                  <a:lnTo>
                    <a:pt x="2495550" y="4763"/>
                  </a:lnTo>
                  <a:lnTo>
                    <a:pt x="2600325" y="30956"/>
                  </a:lnTo>
                  <a:lnTo>
                    <a:pt x="2717006" y="64294"/>
                  </a:lnTo>
                  <a:lnTo>
                    <a:pt x="2771775" y="85725"/>
                  </a:lnTo>
                  <a:lnTo>
                    <a:pt x="2795587" y="100013"/>
                  </a:lnTo>
                  <a:lnTo>
                    <a:pt x="2824162" y="123825"/>
                  </a:lnTo>
                  <a:lnTo>
                    <a:pt x="2845594" y="147638"/>
                  </a:lnTo>
                  <a:lnTo>
                    <a:pt x="2855119" y="166688"/>
                  </a:lnTo>
                  <a:lnTo>
                    <a:pt x="2857500" y="188119"/>
                  </a:lnTo>
                  <a:lnTo>
                    <a:pt x="2845594" y="214313"/>
                  </a:lnTo>
                  <a:lnTo>
                    <a:pt x="2821781" y="238125"/>
                  </a:lnTo>
                  <a:lnTo>
                    <a:pt x="2774156" y="261938"/>
                  </a:lnTo>
                  <a:lnTo>
                    <a:pt x="2747962" y="269081"/>
                  </a:lnTo>
                  <a:lnTo>
                    <a:pt x="2607469" y="271463"/>
                  </a:lnTo>
                  <a:lnTo>
                    <a:pt x="2383631" y="285750"/>
                  </a:lnTo>
                  <a:lnTo>
                    <a:pt x="2309812" y="290513"/>
                  </a:lnTo>
                  <a:lnTo>
                    <a:pt x="2028825" y="304800"/>
                  </a:lnTo>
                  <a:lnTo>
                    <a:pt x="1769269" y="326231"/>
                  </a:lnTo>
                  <a:lnTo>
                    <a:pt x="1504950" y="361950"/>
                  </a:lnTo>
                  <a:lnTo>
                    <a:pt x="1350169" y="385763"/>
                  </a:lnTo>
                  <a:lnTo>
                    <a:pt x="1195387" y="414338"/>
                  </a:lnTo>
                  <a:lnTo>
                    <a:pt x="1040606" y="442913"/>
                  </a:lnTo>
                  <a:lnTo>
                    <a:pt x="900112" y="471488"/>
                  </a:lnTo>
                  <a:lnTo>
                    <a:pt x="726281" y="511969"/>
                  </a:lnTo>
                  <a:lnTo>
                    <a:pt x="578644" y="552450"/>
                  </a:lnTo>
                  <a:lnTo>
                    <a:pt x="554831" y="564356"/>
                  </a:lnTo>
                  <a:lnTo>
                    <a:pt x="509587" y="590550"/>
                  </a:lnTo>
                  <a:lnTo>
                    <a:pt x="457200" y="614363"/>
                  </a:lnTo>
                  <a:lnTo>
                    <a:pt x="419100" y="626269"/>
                  </a:lnTo>
                  <a:lnTo>
                    <a:pt x="383381" y="631031"/>
                  </a:lnTo>
                  <a:lnTo>
                    <a:pt x="342900" y="628650"/>
                  </a:lnTo>
                  <a:lnTo>
                    <a:pt x="300037" y="619125"/>
                  </a:lnTo>
                  <a:lnTo>
                    <a:pt x="259556" y="602456"/>
                  </a:lnTo>
                  <a:lnTo>
                    <a:pt x="223837" y="581025"/>
                  </a:lnTo>
                  <a:lnTo>
                    <a:pt x="188119" y="554831"/>
                  </a:lnTo>
                  <a:lnTo>
                    <a:pt x="169069" y="535781"/>
                  </a:lnTo>
                  <a:lnTo>
                    <a:pt x="142875" y="504825"/>
                  </a:lnTo>
                  <a:lnTo>
                    <a:pt x="126206" y="485775"/>
                  </a:lnTo>
                  <a:lnTo>
                    <a:pt x="102394" y="447675"/>
                  </a:lnTo>
                  <a:lnTo>
                    <a:pt x="73819" y="402431"/>
                  </a:lnTo>
                  <a:lnTo>
                    <a:pt x="47625" y="350044"/>
                  </a:lnTo>
                  <a:lnTo>
                    <a:pt x="21431" y="292894"/>
                  </a:lnTo>
                  <a:lnTo>
                    <a:pt x="2381" y="238125"/>
                  </a:lnTo>
                  <a:lnTo>
                    <a:pt x="0" y="190500"/>
                  </a:lnTo>
                  <a:lnTo>
                    <a:pt x="2381" y="173831"/>
                  </a:lnTo>
                  <a:lnTo>
                    <a:pt x="7144" y="164306"/>
                  </a:lnTo>
                  <a:lnTo>
                    <a:pt x="14287" y="164306"/>
                  </a:lnTo>
                  <a:lnTo>
                    <a:pt x="28575" y="171450"/>
                  </a:lnTo>
                  <a:lnTo>
                    <a:pt x="45244" y="190500"/>
                  </a:lnTo>
                  <a:lnTo>
                    <a:pt x="61912" y="221456"/>
                  </a:lnTo>
                  <a:lnTo>
                    <a:pt x="90487" y="266700"/>
                  </a:lnTo>
                  <a:lnTo>
                    <a:pt x="119062" y="297656"/>
                  </a:lnTo>
                  <a:lnTo>
                    <a:pt x="145256" y="314325"/>
                  </a:lnTo>
                  <a:lnTo>
                    <a:pt x="192881" y="340519"/>
                  </a:lnTo>
                  <a:lnTo>
                    <a:pt x="233362" y="352425"/>
                  </a:lnTo>
                  <a:lnTo>
                    <a:pt x="273844" y="359569"/>
                  </a:lnTo>
                  <a:lnTo>
                    <a:pt x="328612" y="364331"/>
                  </a:lnTo>
                  <a:lnTo>
                    <a:pt x="409575" y="361950"/>
                  </a:lnTo>
                  <a:lnTo>
                    <a:pt x="578644" y="335756"/>
                  </a:lnTo>
                  <a:lnTo>
                    <a:pt x="926306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15063048-EF5F-C548-826D-DEE2D2DF53D3}"/>
                </a:ext>
              </a:extLst>
            </p:cNvPr>
            <p:cNvSpPr/>
            <p:nvPr/>
          </p:nvSpPr>
          <p:spPr>
            <a:xfrm rot="16200000">
              <a:off x="4892675" y="4383088"/>
              <a:ext cx="2854325" cy="647700"/>
            </a:xfrm>
            <a:custGeom>
              <a:avLst/>
              <a:gdLst>
                <a:gd name="connsiteX0" fmla="*/ 1304925 w 2855118"/>
                <a:gd name="connsiteY0" fmla="*/ 357187 h 647700"/>
                <a:gd name="connsiteX1" fmla="*/ 1716881 w 2855118"/>
                <a:gd name="connsiteY1" fmla="*/ 354806 h 647700"/>
                <a:gd name="connsiteX2" fmla="*/ 2133600 w 2855118"/>
                <a:gd name="connsiteY2" fmla="*/ 354806 h 647700"/>
                <a:gd name="connsiteX3" fmla="*/ 2295525 w 2855118"/>
                <a:gd name="connsiteY3" fmla="*/ 354806 h 647700"/>
                <a:gd name="connsiteX4" fmla="*/ 2347912 w 2855118"/>
                <a:gd name="connsiteY4" fmla="*/ 359569 h 647700"/>
                <a:gd name="connsiteX5" fmla="*/ 2393156 w 2855118"/>
                <a:gd name="connsiteY5" fmla="*/ 359569 h 647700"/>
                <a:gd name="connsiteX6" fmla="*/ 2443162 w 2855118"/>
                <a:gd name="connsiteY6" fmla="*/ 354806 h 647700"/>
                <a:gd name="connsiteX7" fmla="*/ 2502693 w 2855118"/>
                <a:gd name="connsiteY7" fmla="*/ 342900 h 647700"/>
                <a:gd name="connsiteX8" fmla="*/ 2562225 w 2855118"/>
                <a:gd name="connsiteY8" fmla="*/ 323850 h 647700"/>
                <a:gd name="connsiteX9" fmla="*/ 2621756 w 2855118"/>
                <a:gd name="connsiteY9" fmla="*/ 295275 h 647700"/>
                <a:gd name="connsiteX10" fmla="*/ 2662237 w 2855118"/>
                <a:gd name="connsiteY10" fmla="*/ 266700 h 647700"/>
                <a:gd name="connsiteX11" fmla="*/ 2695575 w 2855118"/>
                <a:gd name="connsiteY11" fmla="*/ 233362 h 647700"/>
                <a:gd name="connsiteX12" fmla="*/ 2747962 w 2855118"/>
                <a:gd name="connsiteY12" fmla="*/ 166687 h 647700"/>
                <a:gd name="connsiteX13" fmla="*/ 2795587 w 2855118"/>
                <a:gd name="connsiteY13" fmla="*/ 88106 h 647700"/>
                <a:gd name="connsiteX14" fmla="*/ 2833687 w 2855118"/>
                <a:gd name="connsiteY14" fmla="*/ 0 h 647700"/>
                <a:gd name="connsiteX15" fmla="*/ 2855118 w 2855118"/>
                <a:gd name="connsiteY15" fmla="*/ 152400 h 647700"/>
                <a:gd name="connsiteX16" fmla="*/ 2817018 w 2855118"/>
                <a:gd name="connsiteY16" fmla="*/ 273844 h 647700"/>
                <a:gd name="connsiteX17" fmla="*/ 2790825 w 2855118"/>
                <a:gd name="connsiteY17" fmla="*/ 345281 h 647700"/>
                <a:gd name="connsiteX18" fmla="*/ 2752725 w 2855118"/>
                <a:gd name="connsiteY18" fmla="*/ 433387 h 647700"/>
                <a:gd name="connsiteX19" fmla="*/ 2693193 w 2855118"/>
                <a:gd name="connsiteY19" fmla="*/ 531019 h 647700"/>
                <a:gd name="connsiteX20" fmla="*/ 2636043 w 2855118"/>
                <a:gd name="connsiteY20" fmla="*/ 611981 h 647700"/>
                <a:gd name="connsiteX21" fmla="*/ 2614612 w 2855118"/>
                <a:gd name="connsiteY21" fmla="*/ 633412 h 647700"/>
                <a:gd name="connsiteX22" fmla="*/ 2593181 w 2855118"/>
                <a:gd name="connsiteY22" fmla="*/ 645319 h 647700"/>
                <a:gd name="connsiteX23" fmla="*/ 2578893 w 2855118"/>
                <a:gd name="connsiteY23" fmla="*/ 647700 h 647700"/>
                <a:gd name="connsiteX24" fmla="*/ 2557462 w 2855118"/>
                <a:gd name="connsiteY24" fmla="*/ 645319 h 647700"/>
                <a:gd name="connsiteX25" fmla="*/ 2536031 w 2855118"/>
                <a:gd name="connsiteY25" fmla="*/ 631031 h 647700"/>
                <a:gd name="connsiteX26" fmla="*/ 2500312 w 2855118"/>
                <a:gd name="connsiteY26" fmla="*/ 602456 h 647700"/>
                <a:gd name="connsiteX27" fmla="*/ 2474118 w 2855118"/>
                <a:gd name="connsiteY27" fmla="*/ 588169 h 647700"/>
                <a:gd name="connsiteX28" fmla="*/ 2431256 w 2855118"/>
                <a:gd name="connsiteY28" fmla="*/ 576262 h 647700"/>
                <a:gd name="connsiteX29" fmla="*/ 2381250 w 2855118"/>
                <a:gd name="connsiteY29" fmla="*/ 573881 h 647700"/>
                <a:gd name="connsiteX30" fmla="*/ 2316956 w 2855118"/>
                <a:gd name="connsiteY30" fmla="*/ 578644 h 647700"/>
                <a:gd name="connsiteX31" fmla="*/ 2055018 w 2855118"/>
                <a:gd name="connsiteY31" fmla="*/ 581025 h 647700"/>
                <a:gd name="connsiteX32" fmla="*/ 1597818 w 2855118"/>
                <a:gd name="connsiteY32" fmla="*/ 578644 h 647700"/>
                <a:gd name="connsiteX33" fmla="*/ 1214437 w 2855118"/>
                <a:gd name="connsiteY33" fmla="*/ 576262 h 647700"/>
                <a:gd name="connsiteX34" fmla="*/ 966787 w 2855118"/>
                <a:gd name="connsiteY34" fmla="*/ 578644 h 647700"/>
                <a:gd name="connsiteX35" fmla="*/ 814387 w 2855118"/>
                <a:gd name="connsiteY35" fmla="*/ 588169 h 647700"/>
                <a:gd name="connsiteX36" fmla="*/ 607218 w 2855118"/>
                <a:gd name="connsiteY36" fmla="*/ 602456 h 647700"/>
                <a:gd name="connsiteX37" fmla="*/ 547687 w 2855118"/>
                <a:gd name="connsiteY37" fmla="*/ 602456 h 647700"/>
                <a:gd name="connsiteX38" fmla="*/ 438150 w 2855118"/>
                <a:gd name="connsiteY38" fmla="*/ 602456 h 647700"/>
                <a:gd name="connsiteX39" fmla="*/ 335756 w 2855118"/>
                <a:gd name="connsiteY39" fmla="*/ 590550 h 647700"/>
                <a:gd name="connsiteX40" fmla="*/ 273843 w 2855118"/>
                <a:gd name="connsiteY40" fmla="*/ 583406 h 647700"/>
                <a:gd name="connsiteX41" fmla="*/ 173831 w 2855118"/>
                <a:gd name="connsiteY41" fmla="*/ 561975 h 647700"/>
                <a:gd name="connsiteX42" fmla="*/ 100012 w 2855118"/>
                <a:gd name="connsiteY42" fmla="*/ 535781 h 647700"/>
                <a:gd name="connsiteX43" fmla="*/ 66675 w 2855118"/>
                <a:gd name="connsiteY43" fmla="*/ 521494 h 647700"/>
                <a:gd name="connsiteX44" fmla="*/ 35718 w 2855118"/>
                <a:gd name="connsiteY44" fmla="*/ 500062 h 647700"/>
                <a:gd name="connsiteX45" fmla="*/ 16668 w 2855118"/>
                <a:gd name="connsiteY45" fmla="*/ 481012 h 647700"/>
                <a:gd name="connsiteX46" fmla="*/ 4762 w 2855118"/>
                <a:gd name="connsiteY46" fmla="*/ 454819 h 647700"/>
                <a:gd name="connsiteX47" fmla="*/ 0 w 2855118"/>
                <a:gd name="connsiteY47" fmla="*/ 426244 h 647700"/>
                <a:gd name="connsiteX48" fmla="*/ 4762 w 2855118"/>
                <a:gd name="connsiteY48" fmla="*/ 397669 h 647700"/>
                <a:gd name="connsiteX49" fmla="*/ 9525 w 2855118"/>
                <a:gd name="connsiteY49" fmla="*/ 383381 h 647700"/>
                <a:gd name="connsiteX50" fmla="*/ 26193 w 2855118"/>
                <a:gd name="connsiteY50" fmla="*/ 357187 h 647700"/>
                <a:gd name="connsiteX51" fmla="*/ 52387 w 2855118"/>
                <a:gd name="connsiteY51" fmla="*/ 328612 h 647700"/>
                <a:gd name="connsiteX52" fmla="*/ 507206 w 2855118"/>
                <a:gd name="connsiteY52" fmla="*/ 350044 h 647700"/>
                <a:gd name="connsiteX53" fmla="*/ 550068 w 2855118"/>
                <a:gd name="connsiteY53" fmla="*/ 354806 h 647700"/>
                <a:gd name="connsiteX54" fmla="*/ 721518 w 2855118"/>
                <a:gd name="connsiteY54" fmla="*/ 357187 h 647700"/>
                <a:gd name="connsiteX55" fmla="*/ 1250156 w 2855118"/>
                <a:gd name="connsiteY55" fmla="*/ 354806 h 647700"/>
                <a:gd name="connsiteX56" fmla="*/ 1304925 w 2855118"/>
                <a:gd name="connsiteY56" fmla="*/ 357187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855118" h="647700">
                  <a:moveTo>
                    <a:pt x="1304925" y="357187"/>
                  </a:moveTo>
                  <a:lnTo>
                    <a:pt x="1716881" y="354806"/>
                  </a:lnTo>
                  <a:lnTo>
                    <a:pt x="2133600" y="354806"/>
                  </a:lnTo>
                  <a:lnTo>
                    <a:pt x="2295525" y="354806"/>
                  </a:lnTo>
                  <a:lnTo>
                    <a:pt x="2347912" y="359569"/>
                  </a:lnTo>
                  <a:lnTo>
                    <a:pt x="2393156" y="359569"/>
                  </a:lnTo>
                  <a:lnTo>
                    <a:pt x="2443162" y="354806"/>
                  </a:lnTo>
                  <a:lnTo>
                    <a:pt x="2502693" y="342900"/>
                  </a:lnTo>
                  <a:lnTo>
                    <a:pt x="2562225" y="323850"/>
                  </a:lnTo>
                  <a:lnTo>
                    <a:pt x="2621756" y="295275"/>
                  </a:lnTo>
                  <a:lnTo>
                    <a:pt x="2662237" y="266700"/>
                  </a:lnTo>
                  <a:lnTo>
                    <a:pt x="2695575" y="233362"/>
                  </a:lnTo>
                  <a:lnTo>
                    <a:pt x="2747962" y="166687"/>
                  </a:lnTo>
                  <a:lnTo>
                    <a:pt x="2795587" y="88106"/>
                  </a:lnTo>
                  <a:lnTo>
                    <a:pt x="2833687" y="0"/>
                  </a:lnTo>
                  <a:lnTo>
                    <a:pt x="2855118" y="152400"/>
                  </a:lnTo>
                  <a:lnTo>
                    <a:pt x="2817018" y="273844"/>
                  </a:lnTo>
                  <a:lnTo>
                    <a:pt x="2790825" y="345281"/>
                  </a:lnTo>
                  <a:lnTo>
                    <a:pt x="2752725" y="433387"/>
                  </a:lnTo>
                  <a:lnTo>
                    <a:pt x="2693193" y="531019"/>
                  </a:lnTo>
                  <a:lnTo>
                    <a:pt x="2636043" y="611981"/>
                  </a:lnTo>
                  <a:lnTo>
                    <a:pt x="2614612" y="633412"/>
                  </a:lnTo>
                  <a:lnTo>
                    <a:pt x="2593181" y="645319"/>
                  </a:lnTo>
                  <a:lnTo>
                    <a:pt x="2578893" y="647700"/>
                  </a:lnTo>
                  <a:lnTo>
                    <a:pt x="2557462" y="645319"/>
                  </a:lnTo>
                  <a:lnTo>
                    <a:pt x="2536031" y="631031"/>
                  </a:lnTo>
                  <a:lnTo>
                    <a:pt x="2500312" y="602456"/>
                  </a:lnTo>
                  <a:lnTo>
                    <a:pt x="2474118" y="588169"/>
                  </a:lnTo>
                  <a:lnTo>
                    <a:pt x="2431256" y="576262"/>
                  </a:lnTo>
                  <a:lnTo>
                    <a:pt x="2381250" y="573881"/>
                  </a:lnTo>
                  <a:lnTo>
                    <a:pt x="2316956" y="578644"/>
                  </a:lnTo>
                  <a:lnTo>
                    <a:pt x="2055018" y="581025"/>
                  </a:lnTo>
                  <a:lnTo>
                    <a:pt x="1597818" y="578644"/>
                  </a:lnTo>
                  <a:lnTo>
                    <a:pt x="1214437" y="576262"/>
                  </a:lnTo>
                  <a:lnTo>
                    <a:pt x="966787" y="578644"/>
                  </a:lnTo>
                  <a:lnTo>
                    <a:pt x="814387" y="588169"/>
                  </a:lnTo>
                  <a:lnTo>
                    <a:pt x="607218" y="602456"/>
                  </a:lnTo>
                  <a:lnTo>
                    <a:pt x="547687" y="602456"/>
                  </a:lnTo>
                  <a:lnTo>
                    <a:pt x="438150" y="602456"/>
                  </a:lnTo>
                  <a:lnTo>
                    <a:pt x="335756" y="590550"/>
                  </a:lnTo>
                  <a:lnTo>
                    <a:pt x="273843" y="583406"/>
                  </a:lnTo>
                  <a:lnTo>
                    <a:pt x="173831" y="561975"/>
                  </a:lnTo>
                  <a:lnTo>
                    <a:pt x="100012" y="535781"/>
                  </a:lnTo>
                  <a:lnTo>
                    <a:pt x="66675" y="521494"/>
                  </a:lnTo>
                  <a:lnTo>
                    <a:pt x="35718" y="500062"/>
                  </a:lnTo>
                  <a:lnTo>
                    <a:pt x="16668" y="481012"/>
                  </a:lnTo>
                  <a:lnTo>
                    <a:pt x="4762" y="454819"/>
                  </a:lnTo>
                  <a:lnTo>
                    <a:pt x="0" y="426244"/>
                  </a:lnTo>
                  <a:lnTo>
                    <a:pt x="4762" y="397669"/>
                  </a:lnTo>
                  <a:lnTo>
                    <a:pt x="9525" y="383381"/>
                  </a:lnTo>
                  <a:lnTo>
                    <a:pt x="26193" y="357187"/>
                  </a:lnTo>
                  <a:lnTo>
                    <a:pt x="52387" y="328612"/>
                  </a:lnTo>
                  <a:lnTo>
                    <a:pt x="507206" y="350044"/>
                  </a:lnTo>
                  <a:lnTo>
                    <a:pt x="550068" y="354806"/>
                  </a:lnTo>
                  <a:lnTo>
                    <a:pt x="721518" y="357187"/>
                  </a:lnTo>
                  <a:lnTo>
                    <a:pt x="1250156" y="354806"/>
                  </a:lnTo>
                  <a:lnTo>
                    <a:pt x="1304925" y="357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39B776FA-4F70-EB42-9F19-A18FE1DFD1D9}"/>
                </a:ext>
              </a:extLst>
            </p:cNvPr>
            <p:cNvSpPr/>
            <p:nvPr/>
          </p:nvSpPr>
          <p:spPr>
            <a:xfrm rot="16200000">
              <a:off x="5723731" y="5471319"/>
              <a:ext cx="631825" cy="661988"/>
            </a:xfrm>
            <a:custGeom>
              <a:avLst/>
              <a:gdLst>
                <a:gd name="connsiteX0" fmla="*/ 557213 w 631032"/>
                <a:gd name="connsiteY0" fmla="*/ 200025 h 661987"/>
                <a:gd name="connsiteX1" fmla="*/ 516732 w 631032"/>
                <a:gd name="connsiteY1" fmla="*/ 311943 h 661987"/>
                <a:gd name="connsiteX2" fmla="*/ 485775 w 631032"/>
                <a:gd name="connsiteY2" fmla="*/ 400050 h 661987"/>
                <a:gd name="connsiteX3" fmla="*/ 454819 w 631032"/>
                <a:gd name="connsiteY3" fmla="*/ 497681 h 661987"/>
                <a:gd name="connsiteX4" fmla="*/ 442913 w 631032"/>
                <a:gd name="connsiteY4" fmla="*/ 545306 h 661987"/>
                <a:gd name="connsiteX5" fmla="*/ 442913 w 631032"/>
                <a:gd name="connsiteY5" fmla="*/ 573881 h 661987"/>
                <a:gd name="connsiteX6" fmla="*/ 447675 w 631032"/>
                <a:gd name="connsiteY6" fmla="*/ 602456 h 661987"/>
                <a:gd name="connsiteX7" fmla="*/ 457200 w 631032"/>
                <a:gd name="connsiteY7" fmla="*/ 619125 h 661987"/>
                <a:gd name="connsiteX8" fmla="*/ 473869 w 631032"/>
                <a:gd name="connsiteY8" fmla="*/ 633412 h 661987"/>
                <a:gd name="connsiteX9" fmla="*/ 531019 w 631032"/>
                <a:gd name="connsiteY9" fmla="*/ 645318 h 661987"/>
                <a:gd name="connsiteX10" fmla="*/ 631032 w 631032"/>
                <a:gd name="connsiteY10" fmla="*/ 652462 h 661987"/>
                <a:gd name="connsiteX11" fmla="*/ 0 w 631032"/>
                <a:gd name="connsiteY11" fmla="*/ 661987 h 661987"/>
                <a:gd name="connsiteX12" fmla="*/ 38100 w 631032"/>
                <a:gd name="connsiteY12" fmla="*/ 614362 h 661987"/>
                <a:gd name="connsiteX13" fmla="*/ 61913 w 631032"/>
                <a:gd name="connsiteY13" fmla="*/ 592931 h 661987"/>
                <a:gd name="connsiteX14" fmla="*/ 88107 w 631032"/>
                <a:gd name="connsiteY14" fmla="*/ 573881 h 661987"/>
                <a:gd name="connsiteX15" fmla="*/ 140494 w 631032"/>
                <a:gd name="connsiteY15" fmla="*/ 542925 h 661987"/>
                <a:gd name="connsiteX16" fmla="*/ 195263 w 631032"/>
                <a:gd name="connsiteY16" fmla="*/ 514350 h 661987"/>
                <a:gd name="connsiteX17" fmla="*/ 257175 w 631032"/>
                <a:gd name="connsiteY17" fmla="*/ 466725 h 661987"/>
                <a:gd name="connsiteX18" fmla="*/ 295275 w 631032"/>
                <a:gd name="connsiteY18" fmla="*/ 431006 h 661987"/>
                <a:gd name="connsiteX19" fmla="*/ 388144 w 631032"/>
                <a:gd name="connsiteY19" fmla="*/ 328612 h 661987"/>
                <a:gd name="connsiteX20" fmla="*/ 473869 w 631032"/>
                <a:gd name="connsiteY20" fmla="*/ 202406 h 661987"/>
                <a:gd name="connsiteX21" fmla="*/ 566738 w 631032"/>
                <a:gd name="connsiteY21" fmla="*/ 45243 h 661987"/>
                <a:gd name="connsiteX22" fmla="*/ 578644 w 631032"/>
                <a:gd name="connsiteY22" fmla="*/ 23812 h 661987"/>
                <a:gd name="connsiteX23" fmla="*/ 588169 w 631032"/>
                <a:gd name="connsiteY23" fmla="*/ 9525 h 661987"/>
                <a:gd name="connsiteX24" fmla="*/ 600075 w 631032"/>
                <a:gd name="connsiteY24" fmla="*/ 0 h 661987"/>
                <a:gd name="connsiteX25" fmla="*/ 609600 w 631032"/>
                <a:gd name="connsiteY25" fmla="*/ 2381 h 661987"/>
                <a:gd name="connsiteX26" fmla="*/ 614363 w 631032"/>
                <a:gd name="connsiteY26" fmla="*/ 4762 h 661987"/>
                <a:gd name="connsiteX27" fmla="*/ 616744 w 631032"/>
                <a:gd name="connsiteY27" fmla="*/ 21431 h 661987"/>
                <a:gd name="connsiteX28" fmla="*/ 607219 w 631032"/>
                <a:gd name="connsiteY28" fmla="*/ 64293 h 661987"/>
                <a:gd name="connsiteX29" fmla="*/ 557213 w 631032"/>
                <a:gd name="connsiteY29" fmla="*/ 200025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31032" h="661987">
                  <a:moveTo>
                    <a:pt x="557213" y="200025"/>
                  </a:moveTo>
                  <a:lnTo>
                    <a:pt x="516732" y="311943"/>
                  </a:lnTo>
                  <a:lnTo>
                    <a:pt x="485775" y="400050"/>
                  </a:lnTo>
                  <a:lnTo>
                    <a:pt x="454819" y="497681"/>
                  </a:lnTo>
                  <a:lnTo>
                    <a:pt x="442913" y="545306"/>
                  </a:lnTo>
                  <a:lnTo>
                    <a:pt x="442913" y="573881"/>
                  </a:lnTo>
                  <a:lnTo>
                    <a:pt x="447675" y="602456"/>
                  </a:lnTo>
                  <a:lnTo>
                    <a:pt x="457200" y="619125"/>
                  </a:lnTo>
                  <a:lnTo>
                    <a:pt x="473869" y="633412"/>
                  </a:lnTo>
                  <a:lnTo>
                    <a:pt x="531019" y="645318"/>
                  </a:lnTo>
                  <a:lnTo>
                    <a:pt x="631032" y="652462"/>
                  </a:lnTo>
                  <a:lnTo>
                    <a:pt x="0" y="661987"/>
                  </a:lnTo>
                  <a:lnTo>
                    <a:pt x="38100" y="614362"/>
                  </a:lnTo>
                  <a:lnTo>
                    <a:pt x="61913" y="592931"/>
                  </a:lnTo>
                  <a:lnTo>
                    <a:pt x="88107" y="573881"/>
                  </a:lnTo>
                  <a:lnTo>
                    <a:pt x="140494" y="542925"/>
                  </a:lnTo>
                  <a:lnTo>
                    <a:pt x="195263" y="514350"/>
                  </a:lnTo>
                  <a:lnTo>
                    <a:pt x="257175" y="466725"/>
                  </a:lnTo>
                  <a:lnTo>
                    <a:pt x="295275" y="431006"/>
                  </a:lnTo>
                  <a:lnTo>
                    <a:pt x="388144" y="328612"/>
                  </a:lnTo>
                  <a:lnTo>
                    <a:pt x="473869" y="202406"/>
                  </a:lnTo>
                  <a:lnTo>
                    <a:pt x="566738" y="45243"/>
                  </a:lnTo>
                  <a:lnTo>
                    <a:pt x="578644" y="23812"/>
                  </a:lnTo>
                  <a:lnTo>
                    <a:pt x="588169" y="9525"/>
                  </a:lnTo>
                  <a:lnTo>
                    <a:pt x="600075" y="0"/>
                  </a:lnTo>
                  <a:lnTo>
                    <a:pt x="609600" y="2381"/>
                  </a:lnTo>
                  <a:lnTo>
                    <a:pt x="614363" y="4762"/>
                  </a:lnTo>
                  <a:lnTo>
                    <a:pt x="616744" y="21431"/>
                  </a:lnTo>
                  <a:lnTo>
                    <a:pt x="607219" y="64293"/>
                  </a:lnTo>
                  <a:lnTo>
                    <a:pt x="557213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67780547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1633" y="2747963"/>
            <a:ext cx="9262110" cy="681037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480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つなぎ言葉のはたらきを知ろう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2638" y="3490913"/>
            <a:ext cx="8420100" cy="409575"/>
          </a:xfrm>
        </p:spPr>
        <p:txBody>
          <a:bodyPr>
            <a:normAutofit lnSpcReduction="1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夫 衣 氏 祝 徒 競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758531524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D89821C5-7005-0942-8ED9-048371002BAF}"/>
              </a:ext>
            </a:extLst>
          </p:cNvPr>
          <p:cNvSpPr/>
          <p:nvPr/>
        </p:nvSpPr>
        <p:spPr>
          <a:xfrm>
            <a:off x="3590925" y="2373313"/>
            <a:ext cx="2690813" cy="565150"/>
          </a:xfrm>
          <a:custGeom>
            <a:avLst/>
            <a:gdLst>
              <a:gd name="connsiteX0" fmla="*/ 888206 w 2690813"/>
              <a:gd name="connsiteY0" fmla="*/ 507207 h 564357"/>
              <a:gd name="connsiteX1" fmla="*/ 1069181 w 2690813"/>
              <a:gd name="connsiteY1" fmla="*/ 476250 h 564357"/>
              <a:gd name="connsiteX2" fmla="*/ 1221581 w 2690813"/>
              <a:gd name="connsiteY2" fmla="*/ 450057 h 564357"/>
              <a:gd name="connsiteX3" fmla="*/ 1464469 w 2690813"/>
              <a:gd name="connsiteY3" fmla="*/ 409575 h 564357"/>
              <a:gd name="connsiteX4" fmla="*/ 1764506 w 2690813"/>
              <a:gd name="connsiteY4" fmla="*/ 378619 h 564357"/>
              <a:gd name="connsiteX5" fmla="*/ 2040731 w 2690813"/>
              <a:gd name="connsiteY5" fmla="*/ 340519 h 564357"/>
              <a:gd name="connsiteX6" fmla="*/ 2316956 w 2690813"/>
              <a:gd name="connsiteY6" fmla="*/ 302419 h 564357"/>
              <a:gd name="connsiteX7" fmla="*/ 2521744 w 2690813"/>
              <a:gd name="connsiteY7" fmla="*/ 280988 h 564357"/>
              <a:gd name="connsiteX8" fmla="*/ 2593181 w 2690813"/>
              <a:gd name="connsiteY8" fmla="*/ 273844 h 564357"/>
              <a:gd name="connsiteX9" fmla="*/ 2638425 w 2690813"/>
              <a:gd name="connsiteY9" fmla="*/ 266700 h 564357"/>
              <a:gd name="connsiteX10" fmla="*/ 2662238 w 2690813"/>
              <a:gd name="connsiteY10" fmla="*/ 261938 h 564357"/>
              <a:gd name="connsiteX11" fmla="*/ 2683669 w 2690813"/>
              <a:gd name="connsiteY11" fmla="*/ 247650 h 564357"/>
              <a:gd name="connsiteX12" fmla="*/ 2690813 w 2690813"/>
              <a:gd name="connsiteY12" fmla="*/ 230982 h 564357"/>
              <a:gd name="connsiteX13" fmla="*/ 2690813 w 2690813"/>
              <a:gd name="connsiteY13" fmla="*/ 219075 h 564357"/>
              <a:gd name="connsiteX14" fmla="*/ 2686050 w 2690813"/>
              <a:gd name="connsiteY14" fmla="*/ 200025 h 564357"/>
              <a:gd name="connsiteX15" fmla="*/ 2674144 w 2690813"/>
              <a:gd name="connsiteY15" fmla="*/ 166688 h 564357"/>
              <a:gd name="connsiteX16" fmla="*/ 2657475 w 2690813"/>
              <a:gd name="connsiteY16" fmla="*/ 140494 h 564357"/>
              <a:gd name="connsiteX17" fmla="*/ 2638425 w 2690813"/>
              <a:gd name="connsiteY17" fmla="*/ 121444 h 564357"/>
              <a:gd name="connsiteX18" fmla="*/ 2593181 w 2690813"/>
              <a:gd name="connsiteY18" fmla="*/ 97632 h 564357"/>
              <a:gd name="connsiteX19" fmla="*/ 2524125 w 2690813"/>
              <a:gd name="connsiteY19" fmla="*/ 71438 h 564357"/>
              <a:gd name="connsiteX20" fmla="*/ 2445544 w 2690813"/>
              <a:gd name="connsiteY20" fmla="*/ 45244 h 564357"/>
              <a:gd name="connsiteX21" fmla="*/ 2371725 w 2690813"/>
              <a:gd name="connsiteY21" fmla="*/ 28575 h 564357"/>
              <a:gd name="connsiteX22" fmla="*/ 2281238 w 2690813"/>
              <a:gd name="connsiteY22" fmla="*/ 7144 h 564357"/>
              <a:gd name="connsiteX23" fmla="*/ 2235994 w 2690813"/>
              <a:gd name="connsiteY23" fmla="*/ 0 h 564357"/>
              <a:gd name="connsiteX24" fmla="*/ 2224088 w 2690813"/>
              <a:gd name="connsiteY24" fmla="*/ 2382 h 564357"/>
              <a:gd name="connsiteX25" fmla="*/ 2195513 w 2690813"/>
              <a:gd name="connsiteY25" fmla="*/ 9525 h 564357"/>
              <a:gd name="connsiteX26" fmla="*/ 2152650 w 2690813"/>
              <a:gd name="connsiteY26" fmla="*/ 28575 h 564357"/>
              <a:gd name="connsiteX27" fmla="*/ 2105025 w 2690813"/>
              <a:gd name="connsiteY27" fmla="*/ 54769 h 564357"/>
              <a:gd name="connsiteX28" fmla="*/ 2055019 w 2690813"/>
              <a:gd name="connsiteY28" fmla="*/ 88107 h 564357"/>
              <a:gd name="connsiteX29" fmla="*/ 2016919 w 2690813"/>
              <a:gd name="connsiteY29" fmla="*/ 104775 h 564357"/>
              <a:gd name="connsiteX30" fmla="*/ 1759744 w 2690813"/>
              <a:gd name="connsiteY30" fmla="*/ 178594 h 564357"/>
              <a:gd name="connsiteX31" fmla="*/ 1571625 w 2690813"/>
              <a:gd name="connsiteY31" fmla="*/ 219075 h 564357"/>
              <a:gd name="connsiteX32" fmla="*/ 1462088 w 2690813"/>
              <a:gd name="connsiteY32" fmla="*/ 235744 h 564357"/>
              <a:gd name="connsiteX33" fmla="*/ 1233488 w 2690813"/>
              <a:gd name="connsiteY33" fmla="*/ 252413 h 564357"/>
              <a:gd name="connsiteX34" fmla="*/ 1012031 w 2690813"/>
              <a:gd name="connsiteY34" fmla="*/ 280988 h 564357"/>
              <a:gd name="connsiteX35" fmla="*/ 776288 w 2690813"/>
              <a:gd name="connsiteY35" fmla="*/ 307182 h 564357"/>
              <a:gd name="connsiteX36" fmla="*/ 623888 w 2690813"/>
              <a:gd name="connsiteY36" fmla="*/ 319088 h 564357"/>
              <a:gd name="connsiteX37" fmla="*/ 507206 w 2690813"/>
              <a:gd name="connsiteY37" fmla="*/ 319088 h 564357"/>
              <a:gd name="connsiteX38" fmla="*/ 454819 w 2690813"/>
              <a:gd name="connsiteY38" fmla="*/ 319088 h 564357"/>
              <a:gd name="connsiteX39" fmla="*/ 378619 w 2690813"/>
              <a:gd name="connsiteY39" fmla="*/ 311944 h 564357"/>
              <a:gd name="connsiteX40" fmla="*/ 316706 w 2690813"/>
              <a:gd name="connsiteY40" fmla="*/ 304800 h 564357"/>
              <a:gd name="connsiteX41" fmla="*/ 228600 w 2690813"/>
              <a:gd name="connsiteY41" fmla="*/ 285750 h 564357"/>
              <a:gd name="connsiteX42" fmla="*/ 154781 w 2690813"/>
              <a:gd name="connsiteY42" fmla="*/ 261938 h 564357"/>
              <a:gd name="connsiteX43" fmla="*/ 102394 w 2690813"/>
              <a:gd name="connsiteY43" fmla="*/ 238125 h 564357"/>
              <a:gd name="connsiteX44" fmla="*/ 45244 w 2690813"/>
              <a:gd name="connsiteY44" fmla="*/ 209550 h 564357"/>
              <a:gd name="connsiteX45" fmla="*/ 16669 w 2690813"/>
              <a:gd name="connsiteY45" fmla="*/ 200025 h 564357"/>
              <a:gd name="connsiteX46" fmla="*/ 0 w 2690813"/>
              <a:gd name="connsiteY46" fmla="*/ 207169 h 564357"/>
              <a:gd name="connsiteX47" fmla="*/ 7144 w 2690813"/>
              <a:gd name="connsiteY47" fmla="*/ 235744 h 564357"/>
              <a:gd name="connsiteX48" fmla="*/ 33338 w 2690813"/>
              <a:gd name="connsiteY48" fmla="*/ 285750 h 564357"/>
              <a:gd name="connsiteX49" fmla="*/ 66675 w 2690813"/>
              <a:gd name="connsiteY49" fmla="*/ 328613 h 564357"/>
              <a:gd name="connsiteX50" fmla="*/ 116681 w 2690813"/>
              <a:gd name="connsiteY50" fmla="*/ 376238 h 564357"/>
              <a:gd name="connsiteX51" fmla="*/ 173831 w 2690813"/>
              <a:gd name="connsiteY51" fmla="*/ 423863 h 564357"/>
              <a:gd name="connsiteX52" fmla="*/ 247650 w 2690813"/>
              <a:gd name="connsiteY52" fmla="*/ 478632 h 564357"/>
              <a:gd name="connsiteX53" fmla="*/ 302419 w 2690813"/>
              <a:gd name="connsiteY53" fmla="*/ 514350 h 564357"/>
              <a:gd name="connsiteX54" fmla="*/ 338138 w 2690813"/>
              <a:gd name="connsiteY54" fmla="*/ 533400 h 564357"/>
              <a:gd name="connsiteX55" fmla="*/ 383381 w 2690813"/>
              <a:gd name="connsiteY55" fmla="*/ 552450 h 564357"/>
              <a:gd name="connsiteX56" fmla="*/ 423863 w 2690813"/>
              <a:gd name="connsiteY56" fmla="*/ 564357 h 564357"/>
              <a:gd name="connsiteX57" fmla="*/ 454819 w 2690813"/>
              <a:gd name="connsiteY57" fmla="*/ 564357 h 564357"/>
              <a:gd name="connsiteX58" fmla="*/ 590550 w 2690813"/>
              <a:gd name="connsiteY58" fmla="*/ 550069 h 564357"/>
              <a:gd name="connsiteX59" fmla="*/ 888206 w 2690813"/>
              <a:gd name="connsiteY59" fmla="*/ 507207 h 564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690813" h="564357">
                <a:moveTo>
                  <a:pt x="888206" y="507207"/>
                </a:moveTo>
                <a:lnTo>
                  <a:pt x="1069181" y="476250"/>
                </a:lnTo>
                <a:lnTo>
                  <a:pt x="1221581" y="450057"/>
                </a:lnTo>
                <a:lnTo>
                  <a:pt x="1464469" y="409575"/>
                </a:lnTo>
                <a:lnTo>
                  <a:pt x="1764506" y="378619"/>
                </a:lnTo>
                <a:lnTo>
                  <a:pt x="2040731" y="340519"/>
                </a:lnTo>
                <a:lnTo>
                  <a:pt x="2316956" y="302419"/>
                </a:lnTo>
                <a:lnTo>
                  <a:pt x="2521744" y="280988"/>
                </a:lnTo>
                <a:lnTo>
                  <a:pt x="2593181" y="273844"/>
                </a:lnTo>
                <a:lnTo>
                  <a:pt x="2638425" y="266700"/>
                </a:lnTo>
                <a:lnTo>
                  <a:pt x="2662238" y="261938"/>
                </a:lnTo>
                <a:lnTo>
                  <a:pt x="2683669" y="247650"/>
                </a:lnTo>
                <a:lnTo>
                  <a:pt x="2690813" y="230982"/>
                </a:lnTo>
                <a:lnTo>
                  <a:pt x="2690813" y="219075"/>
                </a:lnTo>
                <a:lnTo>
                  <a:pt x="2686050" y="200025"/>
                </a:lnTo>
                <a:lnTo>
                  <a:pt x="2674144" y="166688"/>
                </a:lnTo>
                <a:lnTo>
                  <a:pt x="2657475" y="140494"/>
                </a:lnTo>
                <a:lnTo>
                  <a:pt x="2638425" y="121444"/>
                </a:lnTo>
                <a:lnTo>
                  <a:pt x="2593181" y="97632"/>
                </a:lnTo>
                <a:lnTo>
                  <a:pt x="2524125" y="71438"/>
                </a:lnTo>
                <a:lnTo>
                  <a:pt x="2445544" y="45244"/>
                </a:lnTo>
                <a:lnTo>
                  <a:pt x="2371725" y="28575"/>
                </a:lnTo>
                <a:lnTo>
                  <a:pt x="2281238" y="7144"/>
                </a:lnTo>
                <a:lnTo>
                  <a:pt x="2235994" y="0"/>
                </a:lnTo>
                <a:lnTo>
                  <a:pt x="2224088" y="2382"/>
                </a:lnTo>
                <a:lnTo>
                  <a:pt x="2195513" y="9525"/>
                </a:lnTo>
                <a:lnTo>
                  <a:pt x="2152650" y="28575"/>
                </a:lnTo>
                <a:lnTo>
                  <a:pt x="2105025" y="54769"/>
                </a:lnTo>
                <a:lnTo>
                  <a:pt x="2055019" y="88107"/>
                </a:lnTo>
                <a:lnTo>
                  <a:pt x="2016919" y="104775"/>
                </a:lnTo>
                <a:lnTo>
                  <a:pt x="1759744" y="178594"/>
                </a:lnTo>
                <a:lnTo>
                  <a:pt x="1571625" y="219075"/>
                </a:lnTo>
                <a:lnTo>
                  <a:pt x="1462088" y="235744"/>
                </a:lnTo>
                <a:lnTo>
                  <a:pt x="1233488" y="252413"/>
                </a:lnTo>
                <a:lnTo>
                  <a:pt x="1012031" y="280988"/>
                </a:lnTo>
                <a:lnTo>
                  <a:pt x="776288" y="307182"/>
                </a:lnTo>
                <a:lnTo>
                  <a:pt x="623888" y="319088"/>
                </a:lnTo>
                <a:lnTo>
                  <a:pt x="507206" y="319088"/>
                </a:lnTo>
                <a:lnTo>
                  <a:pt x="454819" y="319088"/>
                </a:lnTo>
                <a:lnTo>
                  <a:pt x="378619" y="311944"/>
                </a:lnTo>
                <a:lnTo>
                  <a:pt x="316706" y="304800"/>
                </a:lnTo>
                <a:lnTo>
                  <a:pt x="228600" y="285750"/>
                </a:lnTo>
                <a:lnTo>
                  <a:pt x="154781" y="261938"/>
                </a:lnTo>
                <a:lnTo>
                  <a:pt x="102394" y="238125"/>
                </a:lnTo>
                <a:lnTo>
                  <a:pt x="45244" y="209550"/>
                </a:lnTo>
                <a:lnTo>
                  <a:pt x="16669" y="200025"/>
                </a:lnTo>
                <a:lnTo>
                  <a:pt x="0" y="207169"/>
                </a:lnTo>
                <a:lnTo>
                  <a:pt x="7144" y="235744"/>
                </a:lnTo>
                <a:lnTo>
                  <a:pt x="33338" y="285750"/>
                </a:lnTo>
                <a:lnTo>
                  <a:pt x="66675" y="328613"/>
                </a:lnTo>
                <a:lnTo>
                  <a:pt x="116681" y="376238"/>
                </a:lnTo>
                <a:lnTo>
                  <a:pt x="173831" y="423863"/>
                </a:lnTo>
                <a:lnTo>
                  <a:pt x="247650" y="478632"/>
                </a:lnTo>
                <a:lnTo>
                  <a:pt x="302419" y="514350"/>
                </a:lnTo>
                <a:lnTo>
                  <a:pt x="338138" y="533400"/>
                </a:lnTo>
                <a:lnTo>
                  <a:pt x="383381" y="552450"/>
                </a:lnTo>
                <a:lnTo>
                  <a:pt x="423863" y="564357"/>
                </a:lnTo>
                <a:lnTo>
                  <a:pt x="454819" y="564357"/>
                </a:lnTo>
                <a:lnTo>
                  <a:pt x="590550" y="550069"/>
                </a:lnTo>
                <a:lnTo>
                  <a:pt x="888206" y="5072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96AF6622-6C4B-8A48-9826-025532E77293}"/>
              </a:ext>
            </a:extLst>
          </p:cNvPr>
          <p:cNvSpPr/>
          <p:nvPr/>
        </p:nvSpPr>
        <p:spPr>
          <a:xfrm>
            <a:off x="3067050" y="3387725"/>
            <a:ext cx="3771900" cy="666750"/>
          </a:xfrm>
          <a:custGeom>
            <a:avLst/>
            <a:gdLst>
              <a:gd name="connsiteX0" fmla="*/ 2016125 w 3771900"/>
              <a:gd name="connsiteY0" fmla="*/ 165100 h 666750"/>
              <a:gd name="connsiteX1" fmla="*/ 2463800 w 3771900"/>
              <a:gd name="connsiteY1" fmla="*/ 127000 h 666750"/>
              <a:gd name="connsiteX2" fmla="*/ 2981325 w 3771900"/>
              <a:gd name="connsiteY2" fmla="*/ 76200 h 666750"/>
              <a:gd name="connsiteX3" fmla="*/ 3092450 w 3771900"/>
              <a:gd name="connsiteY3" fmla="*/ 66675 h 666750"/>
              <a:gd name="connsiteX4" fmla="*/ 3146425 w 3771900"/>
              <a:gd name="connsiteY4" fmla="*/ 44450 h 666750"/>
              <a:gd name="connsiteX5" fmla="*/ 3232150 w 3771900"/>
              <a:gd name="connsiteY5" fmla="*/ 15875 h 666750"/>
              <a:gd name="connsiteX6" fmla="*/ 3286125 w 3771900"/>
              <a:gd name="connsiteY6" fmla="*/ 3175 h 666750"/>
              <a:gd name="connsiteX7" fmla="*/ 3314700 w 3771900"/>
              <a:gd name="connsiteY7" fmla="*/ 0 h 666750"/>
              <a:gd name="connsiteX8" fmla="*/ 3349625 w 3771900"/>
              <a:gd name="connsiteY8" fmla="*/ 3175 h 666750"/>
              <a:gd name="connsiteX9" fmla="*/ 3448050 w 3771900"/>
              <a:gd name="connsiteY9" fmla="*/ 41275 h 666750"/>
              <a:gd name="connsiteX10" fmla="*/ 3521075 w 3771900"/>
              <a:gd name="connsiteY10" fmla="*/ 76200 h 666750"/>
              <a:gd name="connsiteX11" fmla="*/ 3590925 w 3771900"/>
              <a:gd name="connsiteY11" fmla="*/ 114300 h 666750"/>
              <a:gd name="connsiteX12" fmla="*/ 3635375 w 3771900"/>
              <a:gd name="connsiteY12" fmla="*/ 139700 h 666750"/>
              <a:gd name="connsiteX13" fmla="*/ 3683000 w 3771900"/>
              <a:gd name="connsiteY13" fmla="*/ 177800 h 666750"/>
              <a:gd name="connsiteX14" fmla="*/ 3724275 w 3771900"/>
              <a:gd name="connsiteY14" fmla="*/ 212725 h 666750"/>
              <a:gd name="connsiteX15" fmla="*/ 3756025 w 3771900"/>
              <a:gd name="connsiteY15" fmla="*/ 247650 h 666750"/>
              <a:gd name="connsiteX16" fmla="*/ 3771900 w 3771900"/>
              <a:gd name="connsiteY16" fmla="*/ 273050 h 666750"/>
              <a:gd name="connsiteX17" fmla="*/ 3771900 w 3771900"/>
              <a:gd name="connsiteY17" fmla="*/ 288925 h 666750"/>
              <a:gd name="connsiteX18" fmla="*/ 3762375 w 3771900"/>
              <a:gd name="connsiteY18" fmla="*/ 314325 h 666750"/>
              <a:gd name="connsiteX19" fmla="*/ 3733800 w 3771900"/>
              <a:gd name="connsiteY19" fmla="*/ 327025 h 666750"/>
              <a:gd name="connsiteX20" fmla="*/ 3689350 w 3771900"/>
              <a:gd name="connsiteY20" fmla="*/ 330200 h 666750"/>
              <a:gd name="connsiteX21" fmla="*/ 3581400 w 3771900"/>
              <a:gd name="connsiteY21" fmla="*/ 330200 h 666750"/>
              <a:gd name="connsiteX22" fmla="*/ 3432175 w 3771900"/>
              <a:gd name="connsiteY22" fmla="*/ 327025 h 666750"/>
              <a:gd name="connsiteX23" fmla="*/ 3270250 w 3771900"/>
              <a:gd name="connsiteY23" fmla="*/ 314325 h 666750"/>
              <a:gd name="connsiteX24" fmla="*/ 3140075 w 3771900"/>
              <a:gd name="connsiteY24" fmla="*/ 307975 h 666750"/>
              <a:gd name="connsiteX25" fmla="*/ 2882900 w 3771900"/>
              <a:gd name="connsiteY25" fmla="*/ 307975 h 666750"/>
              <a:gd name="connsiteX26" fmla="*/ 2641600 w 3771900"/>
              <a:gd name="connsiteY26" fmla="*/ 307975 h 666750"/>
              <a:gd name="connsiteX27" fmla="*/ 2447925 w 3771900"/>
              <a:gd name="connsiteY27" fmla="*/ 307975 h 666750"/>
              <a:gd name="connsiteX28" fmla="*/ 2263775 w 3771900"/>
              <a:gd name="connsiteY28" fmla="*/ 320675 h 666750"/>
              <a:gd name="connsiteX29" fmla="*/ 1990725 w 3771900"/>
              <a:gd name="connsiteY29" fmla="*/ 342900 h 666750"/>
              <a:gd name="connsiteX30" fmla="*/ 1898650 w 3771900"/>
              <a:gd name="connsiteY30" fmla="*/ 355600 h 666750"/>
              <a:gd name="connsiteX31" fmla="*/ 1587500 w 3771900"/>
              <a:gd name="connsiteY31" fmla="*/ 419100 h 666750"/>
              <a:gd name="connsiteX32" fmla="*/ 1441450 w 3771900"/>
              <a:gd name="connsiteY32" fmla="*/ 438150 h 666750"/>
              <a:gd name="connsiteX33" fmla="*/ 1254125 w 3771900"/>
              <a:gd name="connsiteY33" fmla="*/ 469900 h 666750"/>
              <a:gd name="connsiteX34" fmla="*/ 1079500 w 3771900"/>
              <a:gd name="connsiteY34" fmla="*/ 504825 h 666750"/>
              <a:gd name="connsiteX35" fmla="*/ 942975 w 3771900"/>
              <a:gd name="connsiteY35" fmla="*/ 536575 h 666750"/>
              <a:gd name="connsiteX36" fmla="*/ 809625 w 3771900"/>
              <a:gd name="connsiteY36" fmla="*/ 571500 h 666750"/>
              <a:gd name="connsiteX37" fmla="*/ 669925 w 3771900"/>
              <a:gd name="connsiteY37" fmla="*/ 615950 h 666750"/>
              <a:gd name="connsiteX38" fmla="*/ 593725 w 3771900"/>
              <a:gd name="connsiteY38" fmla="*/ 644525 h 666750"/>
              <a:gd name="connsiteX39" fmla="*/ 549275 w 3771900"/>
              <a:gd name="connsiteY39" fmla="*/ 663575 h 666750"/>
              <a:gd name="connsiteX40" fmla="*/ 527050 w 3771900"/>
              <a:gd name="connsiteY40" fmla="*/ 666750 h 666750"/>
              <a:gd name="connsiteX41" fmla="*/ 479425 w 3771900"/>
              <a:gd name="connsiteY41" fmla="*/ 660400 h 666750"/>
              <a:gd name="connsiteX42" fmla="*/ 419100 w 3771900"/>
              <a:gd name="connsiteY42" fmla="*/ 650875 h 666750"/>
              <a:gd name="connsiteX43" fmla="*/ 377825 w 3771900"/>
              <a:gd name="connsiteY43" fmla="*/ 635000 h 666750"/>
              <a:gd name="connsiteX44" fmla="*/ 311150 w 3771900"/>
              <a:gd name="connsiteY44" fmla="*/ 593725 h 666750"/>
              <a:gd name="connsiteX45" fmla="*/ 247650 w 3771900"/>
              <a:gd name="connsiteY45" fmla="*/ 552450 h 666750"/>
              <a:gd name="connsiteX46" fmla="*/ 171450 w 3771900"/>
              <a:gd name="connsiteY46" fmla="*/ 495300 h 666750"/>
              <a:gd name="connsiteX47" fmla="*/ 117475 w 3771900"/>
              <a:gd name="connsiteY47" fmla="*/ 447675 h 666750"/>
              <a:gd name="connsiteX48" fmla="*/ 57150 w 3771900"/>
              <a:gd name="connsiteY48" fmla="*/ 390525 h 666750"/>
              <a:gd name="connsiteX49" fmla="*/ 25400 w 3771900"/>
              <a:gd name="connsiteY49" fmla="*/ 358775 h 666750"/>
              <a:gd name="connsiteX50" fmla="*/ 15875 w 3771900"/>
              <a:gd name="connsiteY50" fmla="*/ 342900 h 666750"/>
              <a:gd name="connsiteX51" fmla="*/ 3175 w 3771900"/>
              <a:gd name="connsiteY51" fmla="*/ 304800 h 666750"/>
              <a:gd name="connsiteX52" fmla="*/ 0 w 3771900"/>
              <a:gd name="connsiteY52" fmla="*/ 279400 h 666750"/>
              <a:gd name="connsiteX53" fmla="*/ 0 w 3771900"/>
              <a:gd name="connsiteY53" fmla="*/ 263525 h 666750"/>
              <a:gd name="connsiteX54" fmla="*/ 9525 w 3771900"/>
              <a:gd name="connsiteY54" fmla="*/ 257175 h 666750"/>
              <a:gd name="connsiteX55" fmla="*/ 19050 w 3771900"/>
              <a:gd name="connsiteY55" fmla="*/ 254000 h 666750"/>
              <a:gd name="connsiteX56" fmla="*/ 47625 w 3771900"/>
              <a:gd name="connsiteY56" fmla="*/ 263525 h 666750"/>
              <a:gd name="connsiteX57" fmla="*/ 107950 w 3771900"/>
              <a:gd name="connsiteY57" fmla="*/ 295275 h 666750"/>
              <a:gd name="connsiteX58" fmla="*/ 177800 w 3771900"/>
              <a:gd name="connsiteY58" fmla="*/ 327025 h 666750"/>
              <a:gd name="connsiteX59" fmla="*/ 254000 w 3771900"/>
              <a:gd name="connsiteY59" fmla="*/ 352425 h 666750"/>
              <a:gd name="connsiteX60" fmla="*/ 327025 w 3771900"/>
              <a:gd name="connsiteY60" fmla="*/ 371475 h 666750"/>
              <a:gd name="connsiteX61" fmla="*/ 406400 w 3771900"/>
              <a:gd name="connsiteY61" fmla="*/ 381000 h 666750"/>
              <a:gd name="connsiteX62" fmla="*/ 485775 w 3771900"/>
              <a:gd name="connsiteY62" fmla="*/ 384175 h 666750"/>
              <a:gd name="connsiteX63" fmla="*/ 688975 w 3771900"/>
              <a:gd name="connsiteY63" fmla="*/ 352425 h 666750"/>
              <a:gd name="connsiteX64" fmla="*/ 1003300 w 3771900"/>
              <a:gd name="connsiteY64" fmla="*/ 307975 h 666750"/>
              <a:gd name="connsiteX65" fmla="*/ 1406525 w 3771900"/>
              <a:gd name="connsiteY65" fmla="*/ 250825 h 666750"/>
              <a:gd name="connsiteX66" fmla="*/ 1657350 w 3771900"/>
              <a:gd name="connsiteY66" fmla="*/ 215900 h 666750"/>
              <a:gd name="connsiteX67" fmla="*/ 1873250 w 3771900"/>
              <a:gd name="connsiteY67" fmla="*/ 180975 h 666750"/>
              <a:gd name="connsiteX68" fmla="*/ 2016125 w 3771900"/>
              <a:gd name="connsiteY68" fmla="*/ 165100 h 66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71900" h="666750">
                <a:moveTo>
                  <a:pt x="2016125" y="165100"/>
                </a:moveTo>
                <a:lnTo>
                  <a:pt x="2463800" y="127000"/>
                </a:lnTo>
                <a:lnTo>
                  <a:pt x="2981325" y="76200"/>
                </a:lnTo>
                <a:lnTo>
                  <a:pt x="3092450" y="66675"/>
                </a:lnTo>
                <a:lnTo>
                  <a:pt x="3146425" y="44450"/>
                </a:lnTo>
                <a:lnTo>
                  <a:pt x="3232150" y="15875"/>
                </a:lnTo>
                <a:lnTo>
                  <a:pt x="3286125" y="3175"/>
                </a:lnTo>
                <a:lnTo>
                  <a:pt x="3314700" y="0"/>
                </a:lnTo>
                <a:lnTo>
                  <a:pt x="3349625" y="3175"/>
                </a:lnTo>
                <a:lnTo>
                  <a:pt x="3448050" y="41275"/>
                </a:lnTo>
                <a:lnTo>
                  <a:pt x="3521075" y="76200"/>
                </a:lnTo>
                <a:lnTo>
                  <a:pt x="3590925" y="114300"/>
                </a:lnTo>
                <a:lnTo>
                  <a:pt x="3635375" y="139700"/>
                </a:lnTo>
                <a:lnTo>
                  <a:pt x="3683000" y="177800"/>
                </a:lnTo>
                <a:lnTo>
                  <a:pt x="3724275" y="212725"/>
                </a:lnTo>
                <a:lnTo>
                  <a:pt x="3756025" y="247650"/>
                </a:lnTo>
                <a:lnTo>
                  <a:pt x="3771900" y="273050"/>
                </a:lnTo>
                <a:lnTo>
                  <a:pt x="3771900" y="288925"/>
                </a:lnTo>
                <a:lnTo>
                  <a:pt x="3762375" y="314325"/>
                </a:lnTo>
                <a:lnTo>
                  <a:pt x="3733800" y="327025"/>
                </a:lnTo>
                <a:lnTo>
                  <a:pt x="3689350" y="330200"/>
                </a:lnTo>
                <a:lnTo>
                  <a:pt x="3581400" y="330200"/>
                </a:lnTo>
                <a:lnTo>
                  <a:pt x="3432175" y="327025"/>
                </a:lnTo>
                <a:lnTo>
                  <a:pt x="3270250" y="314325"/>
                </a:lnTo>
                <a:lnTo>
                  <a:pt x="3140075" y="307975"/>
                </a:lnTo>
                <a:lnTo>
                  <a:pt x="2882900" y="307975"/>
                </a:lnTo>
                <a:lnTo>
                  <a:pt x="2641600" y="307975"/>
                </a:lnTo>
                <a:lnTo>
                  <a:pt x="2447925" y="307975"/>
                </a:lnTo>
                <a:lnTo>
                  <a:pt x="2263775" y="320675"/>
                </a:lnTo>
                <a:lnTo>
                  <a:pt x="1990725" y="342900"/>
                </a:lnTo>
                <a:lnTo>
                  <a:pt x="1898650" y="355600"/>
                </a:lnTo>
                <a:lnTo>
                  <a:pt x="1587500" y="419100"/>
                </a:lnTo>
                <a:lnTo>
                  <a:pt x="1441450" y="438150"/>
                </a:lnTo>
                <a:lnTo>
                  <a:pt x="1254125" y="469900"/>
                </a:lnTo>
                <a:lnTo>
                  <a:pt x="1079500" y="504825"/>
                </a:lnTo>
                <a:lnTo>
                  <a:pt x="942975" y="536575"/>
                </a:lnTo>
                <a:lnTo>
                  <a:pt x="809625" y="571500"/>
                </a:lnTo>
                <a:lnTo>
                  <a:pt x="669925" y="615950"/>
                </a:lnTo>
                <a:lnTo>
                  <a:pt x="593725" y="644525"/>
                </a:lnTo>
                <a:lnTo>
                  <a:pt x="549275" y="663575"/>
                </a:lnTo>
                <a:lnTo>
                  <a:pt x="527050" y="666750"/>
                </a:lnTo>
                <a:lnTo>
                  <a:pt x="479425" y="660400"/>
                </a:lnTo>
                <a:lnTo>
                  <a:pt x="419100" y="650875"/>
                </a:lnTo>
                <a:lnTo>
                  <a:pt x="377825" y="635000"/>
                </a:lnTo>
                <a:lnTo>
                  <a:pt x="311150" y="593725"/>
                </a:lnTo>
                <a:lnTo>
                  <a:pt x="247650" y="552450"/>
                </a:lnTo>
                <a:lnTo>
                  <a:pt x="171450" y="495300"/>
                </a:lnTo>
                <a:lnTo>
                  <a:pt x="117475" y="447675"/>
                </a:lnTo>
                <a:lnTo>
                  <a:pt x="57150" y="390525"/>
                </a:lnTo>
                <a:lnTo>
                  <a:pt x="25400" y="358775"/>
                </a:lnTo>
                <a:lnTo>
                  <a:pt x="15875" y="342900"/>
                </a:lnTo>
                <a:lnTo>
                  <a:pt x="3175" y="304800"/>
                </a:lnTo>
                <a:lnTo>
                  <a:pt x="0" y="279400"/>
                </a:lnTo>
                <a:lnTo>
                  <a:pt x="0" y="263525"/>
                </a:lnTo>
                <a:lnTo>
                  <a:pt x="9525" y="257175"/>
                </a:lnTo>
                <a:lnTo>
                  <a:pt x="19050" y="254000"/>
                </a:lnTo>
                <a:lnTo>
                  <a:pt x="47625" y="263525"/>
                </a:lnTo>
                <a:lnTo>
                  <a:pt x="107950" y="295275"/>
                </a:lnTo>
                <a:lnTo>
                  <a:pt x="177800" y="327025"/>
                </a:lnTo>
                <a:lnTo>
                  <a:pt x="254000" y="352425"/>
                </a:lnTo>
                <a:lnTo>
                  <a:pt x="327025" y="371475"/>
                </a:lnTo>
                <a:lnTo>
                  <a:pt x="406400" y="381000"/>
                </a:lnTo>
                <a:lnTo>
                  <a:pt x="485775" y="384175"/>
                </a:lnTo>
                <a:lnTo>
                  <a:pt x="688975" y="352425"/>
                </a:lnTo>
                <a:lnTo>
                  <a:pt x="1003300" y="307975"/>
                </a:lnTo>
                <a:lnTo>
                  <a:pt x="1406525" y="250825"/>
                </a:lnTo>
                <a:lnTo>
                  <a:pt x="1657350" y="215900"/>
                </a:lnTo>
                <a:lnTo>
                  <a:pt x="1873250" y="180975"/>
                </a:lnTo>
                <a:lnTo>
                  <a:pt x="2016125" y="1651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BA7D3565-6489-454B-9510-856CC15FECCF}"/>
              </a:ext>
            </a:extLst>
          </p:cNvPr>
          <p:cNvSpPr/>
          <p:nvPr/>
        </p:nvSpPr>
        <p:spPr>
          <a:xfrm rot="16200000">
            <a:off x="1937545" y="2516981"/>
            <a:ext cx="4144962" cy="2308225"/>
          </a:xfrm>
          <a:custGeom>
            <a:avLst/>
            <a:gdLst>
              <a:gd name="connsiteX0" fmla="*/ 2410073 w 4143694"/>
              <a:gd name="connsiteY0" fmla="*/ 1896785 h 2308095"/>
              <a:gd name="connsiteX1" fmla="*/ 2610629 w 4143694"/>
              <a:gd name="connsiteY1" fmla="*/ 1920580 h 2308095"/>
              <a:gd name="connsiteX2" fmla="*/ 2719405 w 4143694"/>
              <a:gd name="connsiteY2" fmla="*/ 1927378 h 2308095"/>
              <a:gd name="connsiteX3" fmla="*/ 2923361 w 4143694"/>
              <a:gd name="connsiteY3" fmla="*/ 1934177 h 2308095"/>
              <a:gd name="connsiteX4" fmla="*/ 3110320 w 4143694"/>
              <a:gd name="connsiteY4" fmla="*/ 1957972 h 2308095"/>
              <a:gd name="connsiteX5" fmla="*/ 3395857 w 4143694"/>
              <a:gd name="connsiteY5" fmla="*/ 1957972 h 2308095"/>
              <a:gd name="connsiteX6" fmla="*/ 3684794 w 4143694"/>
              <a:gd name="connsiteY6" fmla="*/ 1957972 h 2308095"/>
              <a:gd name="connsiteX7" fmla="*/ 3796970 w 4143694"/>
              <a:gd name="connsiteY7" fmla="*/ 1951173 h 2308095"/>
              <a:gd name="connsiteX8" fmla="*/ 3851358 w 4143694"/>
              <a:gd name="connsiteY8" fmla="*/ 1944375 h 2308095"/>
              <a:gd name="connsiteX9" fmla="*/ 3895548 w 4143694"/>
              <a:gd name="connsiteY9" fmla="*/ 1934177 h 2308095"/>
              <a:gd name="connsiteX10" fmla="*/ 3949936 w 4143694"/>
              <a:gd name="connsiteY10" fmla="*/ 1906983 h 2308095"/>
              <a:gd name="connsiteX11" fmla="*/ 4007724 w 4143694"/>
              <a:gd name="connsiteY11" fmla="*/ 1866192 h 2308095"/>
              <a:gd name="connsiteX12" fmla="*/ 4051914 w 4143694"/>
              <a:gd name="connsiteY12" fmla="*/ 1832199 h 2308095"/>
              <a:gd name="connsiteX13" fmla="*/ 4068910 w 4143694"/>
              <a:gd name="connsiteY13" fmla="*/ 1811804 h 2308095"/>
              <a:gd name="connsiteX14" fmla="*/ 4092705 w 4143694"/>
              <a:gd name="connsiteY14" fmla="*/ 1771013 h 2308095"/>
              <a:gd name="connsiteX15" fmla="*/ 4099504 w 4143694"/>
              <a:gd name="connsiteY15" fmla="*/ 1754016 h 2308095"/>
              <a:gd name="connsiteX16" fmla="*/ 4109701 w 4143694"/>
              <a:gd name="connsiteY16" fmla="*/ 1740419 h 2308095"/>
              <a:gd name="connsiteX17" fmla="*/ 4123298 w 4143694"/>
              <a:gd name="connsiteY17" fmla="*/ 1737020 h 2308095"/>
              <a:gd name="connsiteX18" fmla="*/ 4133496 w 4143694"/>
              <a:gd name="connsiteY18" fmla="*/ 1743818 h 2308095"/>
              <a:gd name="connsiteX19" fmla="*/ 4140295 w 4143694"/>
              <a:gd name="connsiteY19" fmla="*/ 1764214 h 2308095"/>
              <a:gd name="connsiteX20" fmla="*/ 4143694 w 4143694"/>
              <a:gd name="connsiteY20" fmla="*/ 1917181 h 2308095"/>
              <a:gd name="connsiteX21" fmla="*/ 4140295 w 4143694"/>
              <a:gd name="connsiteY21" fmla="*/ 2019158 h 2308095"/>
              <a:gd name="connsiteX22" fmla="*/ 4126698 w 4143694"/>
              <a:gd name="connsiteY22" fmla="*/ 2053151 h 2308095"/>
              <a:gd name="connsiteX23" fmla="*/ 4082507 w 4143694"/>
              <a:gd name="connsiteY23" fmla="*/ 2138132 h 2308095"/>
              <a:gd name="connsiteX24" fmla="*/ 4028119 w 4143694"/>
              <a:gd name="connsiteY24" fmla="*/ 2226513 h 2308095"/>
              <a:gd name="connsiteX25" fmla="*/ 3987328 w 4143694"/>
              <a:gd name="connsiteY25" fmla="*/ 2274103 h 2308095"/>
              <a:gd name="connsiteX26" fmla="*/ 3953336 w 4143694"/>
              <a:gd name="connsiteY26" fmla="*/ 2297897 h 2308095"/>
              <a:gd name="connsiteX27" fmla="*/ 3926141 w 4143694"/>
              <a:gd name="connsiteY27" fmla="*/ 2308095 h 2308095"/>
              <a:gd name="connsiteX28" fmla="*/ 3888750 w 4143694"/>
              <a:gd name="connsiteY28" fmla="*/ 2304696 h 2308095"/>
              <a:gd name="connsiteX29" fmla="*/ 3858156 w 4143694"/>
              <a:gd name="connsiteY29" fmla="*/ 2291099 h 2308095"/>
              <a:gd name="connsiteX30" fmla="*/ 3827563 w 4143694"/>
              <a:gd name="connsiteY30" fmla="*/ 2270703 h 2308095"/>
              <a:gd name="connsiteX31" fmla="*/ 3800369 w 4143694"/>
              <a:gd name="connsiteY31" fmla="*/ 2250308 h 2308095"/>
              <a:gd name="connsiteX32" fmla="*/ 3766376 w 4143694"/>
              <a:gd name="connsiteY32" fmla="*/ 2236711 h 2308095"/>
              <a:gd name="connsiteX33" fmla="*/ 3715388 w 4143694"/>
              <a:gd name="connsiteY33" fmla="*/ 2226513 h 2308095"/>
              <a:gd name="connsiteX34" fmla="*/ 3644003 w 4143694"/>
              <a:gd name="connsiteY34" fmla="*/ 2223114 h 2308095"/>
              <a:gd name="connsiteX35" fmla="*/ 3559022 w 4143694"/>
              <a:gd name="connsiteY35" fmla="*/ 2223114 h 2308095"/>
              <a:gd name="connsiteX36" fmla="*/ 3358466 w 4143694"/>
              <a:gd name="connsiteY36" fmla="*/ 2223114 h 2308095"/>
              <a:gd name="connsiteX37" fmla="*/ 3202100 w 4143694"/>
              <a:gd name="connsiteY37" fmla="*/ 2223114 h 2308095"/>
              <a:gd name="connsiteX38" fmla="*/ 3123917 w 4143694"/>
              <a:gd name="connsiteY38" fmla="*/ 2223114 h 2308095"/>
              <a:gd name="connsiteX39" fmla="*/ 2967551 w 4143694"/>
              <a:gd name="connsiteY39" fmla="*/ 2223114 h 2308095"/>
              <a:gd name="connsiteX40" fmla="*/ 2790790 w 4143694"/>
              <a:gd name="connsiteY40" fmla="*/ 2206117 h 2308095"/>
              <a:gd name="connsiteX41" fmla="*/ 2559640 w 4143694"/>
              <a:gd name="connsiteY41" fmla="*/ 2175524 h 2308095"/>
              <a:gd name="connsiteX42" fmla="*/ 2355685 w 4143694"/>
              <a:gd name="connsiteY42" fmla="*/ 2144931 h 2308095"/>
              <a:gd name="connsiteX43" fmla="*/ 2165327 w 4143694"/>
              <a:gd name="connsiteY43" fmla="*/ 2110938 h 2308095"/>
              <a:gd name="connsiteX44" fmla="*/ 1906983 w 4143694"/>
              <a:gd name="connsiteY44" fmla="*/ 2032755 h 2308095"/>
              <a:gd name="connsiteX45" fmla="*/ 1747218 w 4143694"/>
              <a:gd name="connsiteY45" fmla="*/ 1974968 h 2308095"/>
              <a:gd name="connsiteX46" fmla="*/ 1611248 w 4143694"/>
              <a:gd name="connsiteY46" fmla="*/ 1923979 h 2308095"/>
              <a:gd name="connsiteX47" fmla="*/ 1444684 w 4143694"/>
              <a:gd name="connsiteY47" fmla="*/ 1845796 h 2308095"/>
              <a:gd name="connsiteX48" fmla="*/ 1325710 w 4143694"/>
              <a:gd name="connsiteY48" fmla="*/ 1781210 h 2308095"/>
              <a:gd name="connsiteX49" fmla="*/ 1189740 w 4143694"/>
              <a:gd name="connsiteY49" fmla="*/ 1703027 h 2308095"/>
              <a:gd name="connsiteX50" fmla="*/ 1053770 w 4143694"/>
              <a:gd name="connsiteY50" fmla="*/ 1607848 h 2308095"/>
              <a:gd name="connsiteX51" fmla="*/ 941594 w 4143694"/>
              <a:gd name="connsiteY51" fmla="*/ 1522867 h 2308095"/>
              <a:gd name="connsiteX52" fmla="*/ 826020 w 4143694"/>
              <a:gd name="connsiteY52" fmla="*/ 1424288 h 2308095"/>
              <a:gd name="connsiteX53" fmla="*/ 724042 w 4143694"/>
              <a:gd name="connsiteY53" fmla="*/ 1322311 h 2308095"/>
              <a:gd name="connsiteX54" fmla="*/ 601669 w 4143694"/>
              <a:gd name="connsiteY54" fmla="*/ 1193139 h 2308095"/>
              <a:gd name="connsiteX55" fmla="*/ 533683 w 4143694"/>
              <a:gd name="connsiteY55" fmla="*/ 1104758 h 2308095"/>
              <a:gd name="connsiteX56" fmla="*/ 455501 w 4143694"/>
              <a:gd name="connsiteY56" fmla="*/ 1002781 h 2308095"/>
              <a:gd name="connsiteX57" fmla="*/ 404512 w 4143694"/>
              <a:gd name="connsiteY57" fmla="*/ 931396 h 2308095"/>
              <a:gd name="connsiteX58" fmla="*/ 350124 w 4143694"/>
              <a:gd name="connsiteY58" fmla="*/ 839616 h 2308095"/>
              <a:gd name="connsiteX59" fmla="*/ 292336 w 4143694"/>
              <a:gd name="connsiteY59" fmla="*/ 744437 h 2308095"/>
              <a:gd name="connsiteX60" fmla="*/ 237948 w 4143694"/>
              <a:gd name="connsiteY60" fmla="*/ 645859 h 2308095"/>
              <a:gd name="connsiteX61" fmla="*/ 186959 w 4143694"/>
              <a:gd name="connsiteY61" fmla="*/ 537082 h 2308095"/>
              <a:gd name="connsiteX62" fmla="*/ 132571 w 4143694"/>
              <a:gd name="connsiteY62" fmla="*/ 414709 h 2308095"/>
              <a:gd name="connsiteX63" fmla="*/ 71385 w 4143694"/>
              <a:gd name="connsiteY63" fmla="*/ 251545 h 2308095"/>
              <a:gd name="connsiteX64" fmla="*/ 33993 w 4143694"/>
              <a:gd name="connsiteY64" fmla="*/ 146168 h 2308095"/>
              <a:gd name="connsiteX65" fmla="*/ 10198 w 4143694"/>
              <a:gd name="connsiteY65" fmla="*/ 71384 h 2308095"/>
              <a:gd name="connsiteX66" fmla="*/ 0 w 4143694"/>
              <a:gd name="connsiteY66" fmla="*/ 37392 h 2308095"/>
              <a:gd name="connsiteX67" fmla="*/ 0 w 4143694"/>
              <a:gd name="connsiteY67" fmla="*/ 23795 h 2308095"/>
              <a:gd name="connsiteX68" fmla="*/ 3399 w 4143694"/>
              <a:gd name="connsiteY68" fmla="*/ 10198 h 2308095"/>
              <a:gd name="connsiteX69" fmla="*/ 10198 w 4143694"/>
              <a:gd name="connsiteY69" fmla="*/ 0 h 2308095"/>
              <a:gd name="connsiteX70" fmla="*/ 23795 w 4143694"/>
              <a:gd name="connsiteY70" fmla="*/ 0 h 2308095"/>
              <a:gd name="connsiteX71" fmla="*/ 47590 w 4143694"/>
              <a:gd name="connsiteY71" fmla="*/ 10198 h 2308095"/>
              <a:gd name="connsiteX72" fmla="*/ 61187 w 4143694"/>
              <a:gd name="connsiteY72" fmla="*/ 23795 h 2308095"/>
              <a:gd name="connsiteX73" fmla="*/ 88381 w 4143694"/>
              <a:gd name="connsiteY73" fmla="*/ 74784 h 2308095"/>
              <a:gd name="connsiteX74" fmla="*/ 152967 w 4143694"/>
              <a:gd name="connsiteY74" fmla="*/ 190358 h 2308095"/>
              <a:gd name="connsiteX75" fmla="*/ 237948 w 4143694"/>
              <a:gd name="connsiteY75" fmla="*/ 336526 h 2308095"/>
              <a:gd name="connsiteX76" fmla="*/ 322930 w 4143694"/>
              <a:gd name="connsiteY76" fmla="*/ 475896 h 2308095"/>
              <a:gd name="connsiteX77" fmla="*/ 401112 w 4143694"/>
              <a:gd name="connsiteY77" fmla="*/ 594870 h 2308095"/>
              <a:gd name="connsiteX78" fmla="*/ 506489 w 4143694"/>
              <a:gd name="connsiteY78" fmla="*/ 744437 h 2308095"/>
              <a:gd name="connsiteX79" fmla="*/ 588072 w 4143694"/>
              <a:gd name="connsiteY79" fmla="*/ 853213 h 2308095"/>
              <a:gd name="connsiteX80" fmla="*/ 669654 w 4143694"/>
              <a:gd name="connsiteY80" fmla="*/ 955191 h 2308095"/>
              <a:gd name="connsiteX81" fmla="*/ 754635 w 4143694"/>
              <a:gd name="connsiteY81" fmla="*/ 1046971 h 2308095"/>
              <a:gd name="connsiteX82" fmla="*/ 822620 w 4143694"/>
              <a:gd name="connsiteY82" fmla="*/ 1121755 h 2308095"/>
              <a:gd name="connsiteX83" fmla="*/ 924598 w 4143694"/>
              <a:gd name="connsiteY83" fmla="*/ 1216934 h 2308095"/>
              <a:gd name="connsiteX84" fmla="*/ 1033374 w 4143694"/>
              <a:gd name="connsiteY84" fmla="*/ 1305314 h 2308095"/>
              <a:gd name="connsiteX85" fmla="*/ 1131953 w 4143694"/>
              <a:gd name="connsiteY85" fmla="*/ 1376699 h 2308095"/>
              <a:gd name="connsiteX86" fmla="*/ 1250927 w 4143694"/>
              <a:gd name="connsiteY86" fmla="*/ 1454882 h 2308095"/>
              <a:gd name="connsiteX87" fmla="*/ 1356304 w 4143694"/>
              <a:gd name="connsiteY87" fmla="*/ 1516068 h 2308095"/>
              <a:gd name="connsiteX88" fmla="*/ 1478677 w 4143694"/>
              <a:gd name="connsiteY88" fmla="*/ 1584053 h 2308095"/>
              <a:gd name="connsiteX89" fmla="*/ 1675834 w 4143694"/>
              <a:gd name="connsiteY89" fmla="*/ 1675833 h 2308095"/>
              <a:gd name="connsiteX90" fmla="*/ 1852595 w 4143694"/>
              <a:gd name="connsiteY90" fmla="*/ 1747218 h 2308095"/>
              <a:gd name="connsiteX91" fmla="*/ 1954573 w 4143694"/>
              <a:gd name="connsiteY91" fmla="*/ 1781210 h 2308095"/>
              <a:gd name="connsiteX92" fmla="*/ 2151730 w 4143694"/>
              <a:gd name="connsiteY92" fmla="*/ 1849195 h 2308095"/>
              <a:gd name="connsiteX93" fmla="*/ 2410073 w 4143694"/>
              <a:gd name="connsiteY93" fmla="*/ 1896785 h 2308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4143694" h="2308095">
                <a:moveTo>
                  <a:pt x="2410073" y="1896785"/>
                </a:moveTo>
                <a:lnTo>
                  <a:pt x="2610629" y="1920580"/>
                </a:lnTo>
                <a:lnTo>
                  <a:pt x="2719405" y="1927378"/>
                </a:lnTo>
                <a:lnTo>
                  <a:pt x="2923361" y="1934177"/>
                </a:lnTo>
                <a:lnTo>
                  <a:pt x="3110320" y="1957972"/>
                </a:lnTo>
                <a:lnTo>
                  <a:pt x="3395857" y="1957972"/>
                </a:lnTo>
                <a:lnTo>
                  <a:pt x="3684794" y="1957972"/>
                </a:lnTo>
                <a:lnTo>
                  <a:pt x="3796970" y="1951173"/>
                </a:lnTo>
                <a:lnTo>
                  <a:pt x="3851358" y="1944375"/>
                </a:lnTo>
                <a:lnTo>
                  <a:pt x="3895548" y="1934177"/>
                </a:lnTo>
                <a:lnTo>
                  <a:pt x="3949936" y="1906983"/>
                </a:lnTo>
                <a:lnTo>
                  <a:pt x="4007724" y="1866192"/>
                </a:lnTo>
                <a:lnTo>
                  <a:pt x="4051914" y="1832199"/>
                </a:lnTo>
                <a:lnTo>
                  <a:pt x="4068910" y="1811804"/>
                </a:lnTo>
                <a:lnTo>
                  <a:pt x="4092705" y="1771013"/>
                </a:lnTo>
                <a:lnTo>
                  <a:pt x="4099504" y="1754016"/>
                </a:lnTo>
                <a:lnTo>
                  <a:pt x="4109701" y="1740419"/>
                </a:lnTo>
                <a:lnTo>
                  <a:pt x="4123298" y="1737020"/>
                </a:lnTo>
                <a:lnTo>
                  <a:pt x="4133496" y="1743818"/>
                </a:lnTo>
                <a:lnTo>
                  <a:pt x="4140295" y="1764214"/>
                </a:lnTo>
                <a:lnTo>
                  <a:pt x="4143694" y="1917181"/>
                </a:lnTo>
                <a:lnTo>
                  <a:pt x="4140295" y="2019158"/>
                </a:lnTo>
                <a:lnTo>
                  <a:pt x="4126698" y="2053151"/>
                </a:lnTo>
                <a:lnTo>
                  <a:pt x="4082507" y="2138132"/>
                </a:lnTo>
                <a:lnTo>
                  <a:pt x="4028119" y="2226513"/>
                </a:lnTo>
                <a:lnTo>
                  <a:pt x="3987328" y="2274103"/>
                </a:lnTo>
                <a:lnTo>
                  <a:pt x="3953336" y="2297897"/>
                </a:lnTo>
                <a:lnTo>
                  <a:pt x="3926141" y="2308095"/>
                </a:lnTo>
                <a:lnTo>
                  <a:pt x="3888750" y="2304696"/>
                </a:lnTo>
                <a:lnTo>
                  <a:pt x="3858156" y="2291099"/>
                </a:lnTo>
                <a:lnTo>
                  <a:pt x="3827563" y="2270703"/>
                </a:lnTo>
                <a:lnTo>
                  <a:pt x="3800369" y="2250308"/>
                </a:lnTo>
                <a:lnTo>
                  <a:pt x="3766376" y="2236711"/>
                </a:lnTo>
                <a:lnTo>
                  <a:pt x="3715388" y="2226513"/>
                </a:lnTo>
                <a:lnTo>
                  <a:pt x="3644003" y="2223114"/>
                </a:lnTo>
                <a:lnTo>
                  <a:pt x="3559022" y="2223114"/>
                </a:lnTo>
                <a:lnTo>
                  <a:pt x="3358466" y="2223114"/>
                </a:lnTo>
                <a:lnTo>
                  <a:pt x="3202100" y="2223114"/>
                </a:lnTo>
                <a:lnTo>
                  <a:pt x="3123917" y="2223114"/>
                </a:lnTo>
                <a:lnTo>
                  <a:pt x="2967551" y="2223114"/>
                </a:lnTo>
                <a:lnTo>
                  <a:pt x="2790790" y="2206117"/>
                </a:lnTo>
                <a:lnTo>
                  <a:pt x="2559640" y="2175524"/>
                </a:lnTo>
                <a:lnTo>
                  <a:pt x="2355685" y="2144931"/>
                </a:lnTo>
                <a:lnTo>
                  <a:pt x="2165327" y="2110938"/>
                </a:lnTo>
                <a:lnTo>
                  <a:pt x="1906983" y="2032755"/>
                </a:lnTo>
                <a:lnTo>
                  <a:pt x="1747218" y="1974968"/>
                </a:lnTo>
                <a:lnTo>
                  <a:pt x="1611248" y="1923979"/>
                </a:lnTo>
                <a:lnTo>
                  <a:pt x="1444684" y="1845796"/>
                </a:lnTo>
                <a:lnTo>
                  <a:pt x="1325710" y="1781210"/>
                </a:lnTo>
                <a:lnTo>
                  <a:pt x="1189740" y="1703027"/>
                </a:lnTo>
                <a:lnTo>
                  <a:pt x="1053770" y="1607848"/>
                </a:lnTo>
                <a:lnTo>
                  <a:pt x="941594" y="1522867"/>
                </a:lnTo>
                <a:lnTo>
                  <a:pt x="826020" y="1424288"/>
                </a:lnTo>
                <a:lnTo>
                  <a:pt x="724042" y="1322311"/>
                </a:lnTo>
                <a:lnTo>
                  <a:pt x="601669" y="1193139"/>
                </a:lnTo>
                <a:lnTo>
                  <a:pt x="533683" y="1104758"/>
                </a:lnTo>
                <a:lnTo>
                  <a:pt x="455501" y="1002781"/>
                </a:lnTo>
                <a:lnTo>
                  <a:pt x="404512" y="931396"/>
                </a:lnTo>
                <a:lnTo>
                  <a:pt x="350124" y="839616"/>
                </a:lnTo>
                <a:lnTo>
                  <a:pt x="292336" y="744437"/>
                </a:lnTo>
                <a:lnTo>
                  <a:pt x="237948" y="645859"/>
                </a:lnTo>
                <a:lnTo>
                  <a:pt x="186959" y="537082"/>
                </a:lnTo>
                <a:lnTo>
                  <a:pt x="132571" y="414709"/>
                </a:lnTo>
                <a:lnTo>
                  <a:pt x="71385" y="251545"/>
                </a:lnTo>
                <a:lnTo>
                  <a:pt x="33993" y="146168"/>
                </a:lnTo>
                <a:lnTo>
                  <a:pt x="10198" y="71384"/>
                </a:lnTo>
                <a:lnTo>
                  <a:pt x="0" y="37392"/>
                </a:lnTo>
                <a:lnTo>
                  <a:pt x="0" y="23795"/>
                </a:lnTo>
                <a:lnTo>
                  <a:pt x="3399" y="10198"/>
                </a:lnTo>
                <a:lnTo>
                  <a:pt x="10198" y="0"/>
                </a:lnTo>
                <a:lnTo>
                  <a:pt x="23795" y="0"/>
                </a:lnTo>
                <a:lnTo>
                  <a:pt x="47590" y="10198"/>
                </a:lnTo>
                <a:lnTo>
                  <a:pt x="61187" y="23795"/>
                </a:lnTo>
                <a:lnTo>
                  <a:pt x="88381" y="74784"/>
                </a:lnTo>
                <a:lnTo>
                  <a:pt x="152967" y="190358"/>
                </a:lnTo>
                <a:lnTo>
                  <a:pt x="237948" y="336526"/>
                </a:lnTo>
                <a:lnTo>
                  <a:pt x="322930" y="475896"/>
                </a:lnTo>
                <a:lnTo>
                  <a:pt x="401112" y="594870"/>
                </a:lnTo>
                <a:lnTo>
                  <a:pt x="506489" y="744437"/>
                </a:lnTo>
                <a:lnTo>
                  <a:pt x="588072" y="853213"/>
                </a:lnTo>
                <a:lnTo>
                  <a:pt x="669654" y="955191"/>
                </a:lnTo>
                <a:lnTo>
                  <a:pt x="754635" y="1046971"/>
                </a:lnTo>
                <a:lnTo>
                  <a:pt x="822620" y="1121755"/>
                </a:lnTo>
                <a:lnTo>
                  <a:pt x="924598" y="1216934"/>
                </a:lnTo>
                <a:lnTo>
                  <a:pt x="1033374" y="1305314"/>
                </a:lnTo>
                <a:lnTo>
                  <a:pt x="1131953" y="1376699"/>
                </a:lnTo>
                <a:lnTo>
                  <a:pt x="1250927" y="1454882"/>
                </a:lnTo>
                <a:lnTo>
                  <a:pt x="1356304" y="1516068"/>
                </a:lnTo>
                <a:lnTo>
                  <a:pt x="1478677" y="1584053"/>
                </a:lnTo>
                <a:lnTo>
                  <a:pt x="1675834" y="1675833"/>
                </a:lnTo>
                <a:lnTo>
                  <a:pt x="1852595" y="1747218"/>
                </a:lnTo>
                <a:lnTo>
                  <a:pt x="1954573" y="1781210"/>
                </a:lnTo>
                <a:lnTo>
                  <a:pt x="2151730" y="1849195"/>
                </a:lnTo>
                <a:lnTo>
                  <a:pt x="2410073" y="189678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FEF5B6AD-732A-E842-9531-25936EB0A277}"/>
              </a:ext>
            </a:extLst>
          </p:cNvPr>
          <p:cNvSpPr/>
          <p:nvPr/>
        </p:nvSpPr>
        <p:spPr>
          <a:xfrm>
            <a:off x="4881563" y="3711575"/>
            <a:ext cx="2474912" cy="2063750"/>
          </a:xfrm>
          <a:custGeom>
            <a:avLst/>
            <a:gdLst>
              <a:gd name="connsiteX0" fmla="*/ 389164 w 2473778"/>
              <a:gd name="connsiteY0" fmla="*/ 538842 h 2062842"/>
              <a:gd name="connsiteX1" fmla="*/ 214993 w 2473778"/>
              <a:gd name="connsiteY1" fmla="*/ 318407 h 2062842"/>
              <a:gd name="connsiteX2" fmla="*/ 89807 w 2473778"/>
              <a:gd name="connsiteY2" fmla="*/ 166007 h 2062842"/>
              <a:gd name="connsiteX3" fmla="*/ 0 w 2473778"/>
              <a:gd name="connsiteY3" fmla="*/ 54428 h 2062842"/>
              <a:gd name="connsiteX4" fmla="*/ 5443 w 2473778"/>
              <a:gd name="connsiteY4" fmla="*/ 0 h 2062842"/>
              <a:gd name="connsiteX5" fmla="*/ 81643 w 2473778"/>
              <a:gd name="connsiteY5" fmla="*/ 0 h 2062842"/>
              <a:gd name="connsiteX6" fmla="*/ 171450 w 2473778"/>
              <a:gd name="connsiteY6" fmla="*/ 100692 h 2062842"/>
              <a:gd name="connsiteX7" fmla="*/ 288471 w 2473778"/>
              <a:gd name="connsiteY7" fmla="*/ 234042 h 2062842"/>
              <a:gd name="connsiteX8" fmla="*/ 394607 w 2473778"/>
              <a:gd name="connsiteY8" fmla="*/ 351064 h 2062842"/>
              <a:gd name="connsiteX9" fmla="*/ 533400 w 2473778"/>
              <a:gd name="connsiteY9" fmla="*/ 495300 h 2062842"/>
              <a:gd name="connsiteX10" fmla="*/ 664028 w 2473778"/>
              <a:gd name="connsiteY10" fmla="*/ 625928 h 2062842"/>
              <a:gd name="connsiteX11" fmla="*/ 868136 w 2473778"/>
              <a:gd name="connsiteY11" fmla="*/ 816428 h 2062842"/>
              <a:gd name="connsiteX12" fmla="*/ 1061357 w 2473778"/>
              <a:gd name="connsiteY12" fmla="*/ 987878 h 2062842"/>
              <a:gd name="connsiteX13" fmla="*/ 1216478 w 2473778"/>
              <a:gd name="connsiteY13" fmla="*/ 1118507 h 2062842"/>
              <a:gd name="connsiteX14" fmla="*/ 1412421 w 2473778"/>
              <a:gd name="connsiteY14" fmla="*/ 1279071 h 2062842"/>
              <a:gd name="connsiteX15" fmla="*/ 1570264 w 2473778"/>
              <a:gd name="connsiteY15" fmla="*/ 1398814 h 2062842"/>
              <a:gd name="connsiteX16" fmla="*/ 1796143 w 2473778"/>
              <a:gd name="connsiteY16" fmla="*/ 1562100 h 2062842"/>
              <a:gd name="connsiteX17" fmla="*/ 2084614 w 2473778"/>
              <a:gd name="connsiteY17" fmla="*/ 1758042 h 2062842"/>
              <a:gd name="connsiteX18" fmla="*/ 2321378 w 2473778"/>
              <a:gd name="connsiteY18" fmla="*/ 1905000 h 2062842"/>
              <a:gd name="connsiteX19" fmla="*/ 2413907 w 2473778"/>
              <a:gd name="connsiteY19" fmla="*/ 1962150 h 2062842"/>
              <a:gd name="connsiteX20" fmla="*/ 2454728 w 2473778"/>
              <a:gd name="connsiteY20" fmla="*/ 1992085 h 2062842"/>
              <a:gd name="connsiteX21" fmla="*/ 2471057 w 2473778"/>
              <a:gd name="connsiteY21" fmla="*/ 2013857 h 2062842"/>
              <a:gd name="connsiteX22" fmla="*/ 2473778 w 2473778"/>
              <a:gd name="connsiteY22" fmla="*/ 2030185 h 2062842"/>
              <a:gd name="connsiteX23" fmla="*/ 2465614 w 2473778"/>
              <a:gd name="connsiteY23" fmla="*/ 2049235 h 2062842"/>
              <a:gd name="connsiteX24" fmla="*/ 2438400 w 2473778"/>
              <a:gd name="connsiteY24" fmla="*/ 2060121 h 2062842"/>
              <a:gd name="connsiteX25" fmla="*/ 2381250 w 2473778"/>
              <a:gd name="connsiteY25" fmla="*/ 2062842 h 2062842"/>
              <a:gd name="connsiteX26" fmla="*/ 2321378 w 2473778"/>
              <a:gd name="connsiteY26" fmla="*/ 2062842 h 2062842"/>
              <a:gd name="connsiteX27" fmla="*/ 2269671 w 2473778"/>
              <a:gd name="connsiteY27" fmla="*/ 2054678 h 2062842"/>
              <a:gd name="connsiteX28" fmla="*/ 2201636 w 2473778"/>
              <a:gd name="connsiteY28" fmla="*/ 2046514 h 2062842"/>
              <a:gd name="connsiteX29" fmla="*/ 2013857 w 2473778"/>
              <a:gd name="connsiteY29" fmla="*/ 2032907 h 2062842"/>
              <a:gd name="connsiteX30" fmla="*/ 1845128 w 2473778"/>
              <a:gd name="connsiteY30" fmla="*/ 2022021 h 2062842"/>
              <a:gd name="connsiteX31" fmla="*/ 1738993 w 2473778"/>
              <a:gd name="connsiteY31" fmla="*/ 2019300 h 2062842"/>
              <a:gd name="connsiteX32" fmla="*/ 1706336 w 2473778"/>
              <a:gd name="connsiteY32" fmla="*/ 2013857 h 2062842"/>
              <a:gd name="connsiteX33" fmla="*/ 1662793 w 2473778"/>
              <a:gd name="connsiteY33" fmla="*/ 1994807 h 2062842"/>
              <a:gd name="connsiteX34" fmla="*/ 1627414 w 2473778"/>
              <a:gd name="connsiteY34" fmla="*/ 1973035 h 2062842"/>
              <a:gd name="connsiteX35" fmla="*/ 1545771 w 2473778"/>
              <a:gd name="connsiteY35" fmla="*/ 1894114 h 2062842"/>
              <a:gd name="connsiteX36" fmla="*/ 1417864 w 2473778"/>
              <a:gd name="connsiteY36" fmla="*/ 1763485 h 2062842"/>
              <a:gd name="connsiteX37" fmla="*/ 1251857 w 2473778"/>
              <a:gd name="connsiteY37" fmla="*/ 1583871 h 2062842"/>
              <a:gd name="connsiteX38" fmla="*/ 1104900 w 2473778"/>
              <a:gd name="connsiteY38" fmla="*/ 1431471 h 2062842"/>
              <a:gd name="connsiteX39" fmla="*/ 938893 w 2473778"/>
              <a:gd name="connsiteY39" fmla="*/ 1238250 h 2062842"/>
              <a:gd name="connsiteX40" fmla="*/ 726621 w 2473778"/>
              <a:gd name="connsiteY40" fmla="*/ 960664 h 2062842"/>
              <a:gd name="connsiteX41" fmla="*/ 536121 w 2473778"/>
              <a:gd name="connsiteY41" fmla="*/ 723900 h 2062842"/>
              <a:gd name="connsiteX42" fmla="*/ 389164 w 2473778"/>
              <a:gd name="connsiteY42" fmla="*/ 538842 h 206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473778" h="2062842">
                <a:moveTo>
                  <a:pt x="389164" y="538842"/>
                </a:moveTo>
                <a:lnTo>
                  <a:pt x="214993" y="318407"/>
                </a:lnTo>
                <a:lnTo>
                  <a:pt x="89807" y="166007"/>
                </a:lnTo>
                <a:lnTo>
                  <a:pt x="0" y="54428"/>
                </a:lnTo>
                <a:lnTo>
                  <a:pt x="5443" y="0"/>
                </a:lnTo>
                <a:lnTo>
                  <a:pt x="81643" y="0"/>
                </a:lnTo>
                <a:lnTo>
                  <a:pt x="171450" y="100692"/>
                </a:lnTo>
                <a:lnTo>
                  <a:pt x="288471" y="234042"/>
                </a:lnTo>
                <a:lnTo>
                  <a:pt x="394607" y="351064"/>
                </a:lnTo>
                <a:lnTo>
                  <a:pt x="533400" y="495300"/>
                </a:lnTo>
                <a:lnTo>
                  <a:pt x="664028" y="625928"/>
                </a:lnTo>
                <a:lnTo>
                  <a:pt x="868136" y="816428"/>
                </a:lnTo>
                <a:lnTo>
                  <a:pt x="1061357" y="987878"/>
                </a:lnTo>
                <a:lnTo>
                  <a:pt x="1216478" y="1118507"/>
                </a:lnTo>
                <a:lnTo>
                  <a:pt x="1412421" y="1279071"/>
                </a:lnTo>
                <a:lnTo>
                  <a:pt x="1570264" y="1398814"/>
                </a:lnTo>
                <a:lnTo>
                  <a:pt x="1796143" y="1562100"/>
                </a:lnTo>
                <a:lnTo>
                  <a:pt x="2084614" y="1758042"/>
                </a:lnTo>
                <a:lnTo>
                  <a:pt x="2321378" y="1905000"/>
                </a:lnTo>
                <a:lnTo>
                  <a:pt x="2413907" y="1962150"/>
                </a:lnTo>
                <a:lnTo>
                  <a:pt x="2454728" y="1992085"/>
                </a:lnTo>
                <a:lnTo>
                  <a:pt x="2471057" y="2013857"/>
                </a:lnTo>
                <a:lnTo>
                  <a:pt x="2473778" y="2030185"/>
                </a:lnTo>
                <a:lnTo>
                  <a:pt x="2465614" y="2049235"/>
                </a:lnTo>
                <a:lnTo>
                  <a:pt x="2438400" y="2060121"/>
                </a:lnTo>
                <a:lnTo>
                  <a:pt x="2381250" y="2062842"/>
                </a:lnTo>
                <a:lnTo>
                  <a:pt x="2321378" y="2062842"/>
                </a:lnTo>
                <a:lnTo>
                  <a:pt x="2269671" y="2054678"/>
                </a:lnTo>
                <a:lnTo>
                  <a:pt x="2201636" y="2046514"/>
                </a:lnTo>
                <a:lnTo>
                  <a:pt x="2013857" y="2032907"/>
                </a:lnTo>
                <a:lnTo>
                  <a:pt x="1845128" y="2022021"/>
                </a:lnTo>
                <a:lnTo>
                  <a:pt x="1738993" y="2019300"/>
                </a:lnTo>
                <a:lnTo>
                  <a:pt x="1706336" y="2013857"/>
                </a:lnTo>
                <a:lnTo>
                  <a:pt x="1662793" y="1994807"/>
                </a:lnTo>
                <a:lnTo>
                  <a:pt x="1627414" y="1973035"/>
                </a:lnTo>
                <a:lnTo>
                  <a:pt x="1545771" y="1894114"/>
                </a:lnTo>
                <a:lnTo>
                  <a:pt x="1417864" y="1763485"/>
                </a:lnTo>
                <a:lnTo>
                  <a:pt x="1251857" y="1583871"/>
                </a:lnTo>
                <a:lnTo>
                  <a:pt x="1104900" y="1431471"/>
                </a:lnTo>
                <a:lnTo>
                  <a:pt x="938893" y="1238250"/>
                </a:lnTo>
                <a:lnTo>
                  <a:pt x="726621" y="960664"/>
                </a:lnTo>
                <a:lnTo>
                  <a:pt x="536121" y="723900"/>
                </a:lnTo>
                <a:lnTo>
                  <a:pt x="389164" y="53884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0160A16-523B-4902-B416-8124A9A5ADF7}"/>
              </a:ext>
            </a:extLst>
          </p:cNvPr>
          <p:cNvGrpSpPr/>
          <p:nvPr/>
        </p:nvGrpSpPr>
        <p:grpSpPr>
          <a:xfrm>
            <a:off x="2842277" y="1598612"/>
            <a:ext cx="4500562" cy="4176712"/>
            <a:chOff x="3008313" y="1751013"/>
            <a:chExt cx="4500562" cy="4176712"/>
          </a:xfrm>
        </p:grpSpPr>
        <p:sp>
          <p:nvSpPr>
            <p:cNvPr id="11" name="フリーフォーム 48">
              <a:extLst>
                <a:ext uri="{FF2B5EF4-FFF2-40B4-BE49-F238E27FC236}">
                  <a16:creationId xmlns:a16="http://schemas.microsoft.com/office/drawing/2014/main" id="{2BE4466F-DD1D-46F4-9802-3979BE30E2DB}"/>
                </a:ext>
              </a:extLst>
            </p:cNvPr>
            <p:cNvSpPr/>
            <p:nvPr/>
          </p:nvSpPr>
          <p:spPr>
            <a:xfrm>
              <a:off x="3743325" y="2525713"/>
              <a:ext cx="2690813" cy="565150"/>
            </a:xfrm>
            <a:custGeom>
              <a:avLst/>
              <a:gdLst>
                <a:gd name="connsiteX0" fmla="*/ 888206 w 2690813"/>
                <a:gd name="connsiteY0" fmla="*/ 507207 h 564357"/>
                <a:gd name="connsiteX1" fmla="*/ 1069181 w 2690813"/>
                <a:gd name="connsiteY1" fmla="*/ 476250 h 564357"/>
                <a:gd name="connsiteX2" fmla="*/ 1221581 w 2690813"/>
                <a:gd name="connsiteY2" fmla="*/ 450057 h 564357"/>
                <a:gd name="connsiteX3" fmla="*/ 1464469 w 2690813"/>
                <a:gd name="connsiteY3" fmla="*/ 409575 h 564357"/>
                <a:gd name="connsiteX4" fmla="*/ 1764506 w 2690813"/>
                <a:gd name="connsiteY4" fmla="*/ 378619 h 564357"/>
                <a:gd name="connsiteX5" fmla="*/ 2040731 w 2690813"/>
                <a:gd name="connsiteY5" fmla="*/ 340519 h 564357"/>
                <a:gd name="connsiteX6" fmla="*/ 2316956 w 2690813"/>
                <a:gd name="connsiteY6" fmla="*/ 302419 h 564357"/>
                <a:gd name="connsiteX7" fmla="*/ 2521744 w 2690813"/>
                <a:gd name="connsiteY7" fmla="*/ 280988 h 564357"/>
                <a:gd name="connsiteX8" fmla="*/ 2593181 w 2690813"/>
                <a:gd name="connsiteY8" fmla="*/ 273844 h 564357"/>
                <a:gd name="connsiteX9" fmla="*/ 2638425 w 2690813"/>
                <a:gd name="connsiteY9" fmla="*/ 266700 h 564357"/>
                <a:gd name="connsiteX10" fmla="*/ 2662238 w 2690813"/>
                <a:gd name="connsiteY10" fmla="*/ 261938 h 564357"/>
                <a:gd name="connsiteX11" fmla="*/ 2683669 w 2690813"/>
                <a:gd name="connsiteY11" fmla="*/ 247650 h 564357"/>
                <a:gd name="connsiteX12" fmla="*/ 2690813 w 2690813"/>
                <a:gd name="connsiteY12" fmla="*/ 230982 h 564357"/>
                <a:gd name="connsiteX13" fmla="*/ 2690813 w 2690813"/>
                <a:gd name="connsiteY13" fmla="*/ 219075 h 564357"/>
                <a:gd name="connsiteX14" fmla="*/ 2686050 w 2690813"/>
                <a:gd name="connsiteY14" fmla="*/ 200025 h 564357"/>
                <a:gd name="connsiteX15" fmla="*/ 2674144 w 2690813"/>
                <a:gd name="connsiteY15" fmla="*/ 166688 h 564357"/>
                <a:gd name="connsiteX16" fmla="*/ 2657475 w 2690813"/>
                <a:gd name="connsiteY16" fmla="*/ 140494 h 564357"/>
                <a:gd name="connsiteX17" fmla="*/ 2638425 w 2690813"/>
                <a:gd name="connsiteY17" fmla="*/ 121444 h 564357"/>
                <a:gd name="connsiteX18" fmla="*/ 2593181 w 2690813"/>
                <a:gd name="connsiteY18" fmla="*/ 97632 h 564357"/>
                <a:gd name="connsiteX19" fmla="*/ 2524125 w 2690813"/>
                <a:gd name="connsiteY19" fmla="*/ 71438 h 564357"/>
                <a:gd name="connsiteX20" fmla="*/ 2445544 w 2690813"/>
                <a:gd name="connsiteY20" fmla="*/ 45244 h 564357"/>
                <a:gd name="connsiteX21" fmla="*/ 2371725 w 2690813"/>
                <a:gd name="connsiteY21" fmla="*/ 28575 h 564357"/>
                <a:gd name="connsiteX22" fmla="*/ 2281238 w 2690813"/>
                <a:gd name="connsiteY22" fmla="*/ 7144 h 564357"/>
                <a:gd name="connsiteX23" fmla="*/ 2235994 w 2690813"/>
                <a:gd name="connsiteY23" fmla="*/ 0 h 564357"/>
                <a:gd name="connsiteX24" fmla="*/ 2224088 w 2690813"/>
                <a:gd name="connsiteY24" fmla="*/ 2382 h 564357"/>
                <a:gd name="connsiteX25" fmla="*/ 2195513 w 2690813"/>
                <a:gd name="connsiteY25" fmla="*/ 9525 h 564357"/>
                <a:gd name="connsiteX26" fmla="*/ 2152650 w 2690813"/>
                <a:gd name="connsiteY26" fmla="*/ 28575 h 564357"/>
                <a:gd name="connsiteX27" fmla="*/ 2105025 w 2690813"/>
                <a:gd name="connsiteY27" fmla="*/ 54769 h 564357"/>
                <a:gd name="connsiteX28" fmla="*/ 2055019 w 2690813"/>
                <a:gd name="connsiteY28" fmla="*/ 88107 h 564357"/>
                <a:gd name="connsiteX29" fmla="*/ 2016919 w 2690813"/>
                <a:gd name="connsiteY29" fmla="*/ 104775 h 564357"/>
                <a:gd name="connsiteX30" fmla="*/ 1759744 w 2690813"/>
                <a:gd name="connsiteY30" fmla="*/ 178594 h 564357"/>
                <a:gd name="connsiteX31" fmla="*/ 1571625 w 2690813"/>
                <a:gd name="connsiteY31" fmla="*/ 219075 h 564357"/>
                <a:gd name="connsiteX32" fmla="*/ 1462088 w 2690813"/>
                <a:gd name="connsiteY32" fmla="*/ 235744 h 564357"/>
                <a:gd name="connsiteX33" fmla="*/ 1233488 w 2690813"/>
                <a:gd name="connsiteY33" fmla="*/ 252413 h 564357"/>
                <a:gd name="connsiteX34" fmla="*/ 1012031 w 2690813"/>
                <a:gd name="connsiteY34" fmla="*/ 280988 h 564357"/>
                <a:gd name="connsiteX35" fmla="*/ 776288 w 2690813"/>
                <a:gd name="connsiteY35" fmla="*/ 307182 h 564357"/>
                <a:gd name="connsiteX36" fmla="*/ 623888 w 2690813"/>
                <a:gd name="connsiteY36" fmla="*/ 319088 h 564357"/>
                <a:gd name="connsiteX37" fmla="*/ 507206 w 2690813"/>
                <a:gd name="connsiteY37" fmla="*/ 319088 h 564357"/>
                <a:gd name="connsiteX38" fmla="*/ 454819 w 2690813"/>
                <a:gd name="connsiteY38" fmla="*/ 319088 h 564357"/>
                <a:gd name="connsiteX39" fmla="*/ 378619 w 2690813"/>
                <a:gd name="connsiteY39" fmla="*/ 311944 h 564357"/>
                <a:gd name="connsiteX40" fmla="*/ 316706 w 2690813"/>
                <a:gd name="connsiteY40" fmla="*/ 304800 h 564357"/>
                <a:gd name="connsiteX41" fmla="*/ 228600 w 2690813"/>
                <a:gd name="connsiteY41" fmla="*/ 285750 h 564357"/>
                <a:gd name="connsiteX42" fmla="*/ 154781 w 2690813"/>
                <a:gd name="connsiteY42" fmla="*/ 261938 h 564357"/>
                <a:gd name="connsiteX43" fmla="*/ 102394 w 2690813"/>
                <a:gd name="connsiteY43" fmla="*/ 238125 h 564357"/>
                <a:gd name="connsiteX44" fmla="*/ 45244 w 2690813"/>
                <a:gd name="connsiteY44" fmla="*/ 209550 h 564357"/>
                <a:gd name="connsiteX45" fmla="*/ 16669 w 2690813"/>
                <a:gd name="connsiteY45" fmla="*/ 200025 h 564357"/>
                <a:gd name="connsiteX46" fmla="*/ 0 w 2690813"/>
                <a:gd name="connsiteY46" fmla="*/ 207169 h 564357"/>
                <a:gd name="connsiteX47" fmla="*/ 7144 w 2690813"/>
                <a:gd name="connsiteY47" fmla="*/ 235744 h 564357"/>
                <a:gd name="connsiteX48" fmla="*/ 33338 w 2690813"/>
                <a:gd name="connsiteY48" fmla="*/ 285750 h 564357"/>
                <a:gd name="connsiteX49" fmla="*/ 66675 w 2690813"/>
                <a:gd name="connsiteY49" fmla="*/ 328613 h 564357"/>
                <a:gd name="connsiteX50" fmla="*/ 116681 w 2690813"/>
                <a:gd name="connsiteY50" fmla="*/ 376238 h 564357"/>
                <a:gd name="connsiteX51" fmla="*/ 173831 w 2690813"/>
                <a:gd name="connsiteY51" fmla="*/ 423863 h 564357"/>
                <a:gd name="connsiteX52" fmla="*/ 247650 w 2690813"/>
                <a:gd name="connsiteY52" fmla="*/ 478632 h 564357"/>
                <a:gd name="connsiteX53" fmla="*/ 302419 w 2690813"/>
                <a:gd name="connsiteY53" fmla="*/ 514350 h 564357"/>
                <a:gd name="connsiteX54" fmla="*/ 338138 w 2690813"/>
                <a:gd name="connsiteY54" fmla="*/ 533400 h 564357"/>
                <a:gd name="connsiteX55" fmla="*/ 383381 w 2690813"/>
                <a:gd name="connsiteY55" fmla="*/ 552450 h 564357"/>
                <a:gd name="connsiteX56" fmla="*/ 423863 w 2690813"/>
                <a:gd name="connsiteY56" fmla="*/ 564357 h 564357"/>
                <a:gd name="connsiteX57" fmla="*/ 454819 w 2690813"/>
                <a:gd name="connsiteY57" fmla="*/ 564357 h 564357"/>
                <a:gd name="connsiteX58" fmla="*/ 590550 w 2690813"/>
                <a:gd name="connsiteY58" fmla="*/ 550069 h 564357"/>
                <a:gd name="connsiteX59" fmla="*/ 888206 w 2690813"/>
                <a:gd name="connsiteY59" fmla="*/ 507207 h 56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690813" h="564357">
                  <a:moveTo>
                    <a:pt x="888206" y="507207"/>
                  </a:moveTo>
                  <a:lnTo>
                    <a:pt x="1069181" y="476250"/>
                  </a:lnTo>
                  <a:lnTo>
                    <a:pt x="1221581" y="450057"/>
                  </a:lnTo>
                  <a:lnTo>
                    <a:pt x="1464469" y="409575"/>
                  </a:lnTo>
                  <a:lnTo>
                    <a:pt x="1764506" y="378619"/>
                  </a:lnTo>
                  <a:lnTo>
                    <a:pt x="2040731" y="340519"/>
                  </a:lnTo>
                  <a:lnTo>
                    <a:pt x="2316956" y="302419"/>
                  </a:lnTo>
                  <a:lnTo>
                    <a:pt x="2521744" y="280988"/>
                  </a:lnTo>
                  <a:lnTo>
                    <a:pt x="2593181" y="273844"/>
                  </a:lnTo>
                  <a:lnTo>
                    <a:pt x="2638425" y="266700"/>
                  </a:lnTo>
                  <a:lnTo>
                    <a:pt x="2662238" y="261938"/>
                  </a:lnTo>
                  <a:lnTo>
                    <a:pt x="2683669" y="247650"/>
                  </a:lnTo>
                  <a:lnTo>
                    <a:pt x="2690813" y="230982"/>
                  </a:lnTo>
                  <a:lnTo>
                    <a:pt x="2690813" y="219075"/>
                  </a:lnTo>
                  <a:lnTo>
                    <a:pt x="2686050" y="200025"/>
                  </a:lnTo>
                  <a:lnTo>
                    <a:pt x="2674144" y="166688"/>
                  </a:lnTo>
                  <a:lnTo>
                    <a:pt x="2657475" y="140494"/>
                  </a:lnTo>
                  <a:lnTo>
                    <a:pt x="2638425" y="121444"/>
                  </a:lnTo>
                  <a:lnTo>
                    <a:pt x="2593181" y="97632"/>
                  </a:lnTo>
                  <a:lnTo>
                    <a:pt x="2524125" y="71438"/>
                  </a:lnTo>
                  <a:lnTo>
                    <a:pt x="2445544" y="45244"/>
                  </a:lnTo>
                  <a:lnTo>
                    <a:pt x="2371725" y="28575"/>
                  </a:lnTo>
                  <a:lnTo>
                    <a:pt x="2281238" y="7144"/>
                  </a:lnTo>
                  <a:lnTo>
                    <a:pt x="2235994" y="0"/>
                  </a:lnTo>
                  <a:lnTo>
                    <a:pt x="2224088" y="2382"/>
                  </a:lnTo>
                  <a:lnTo>
                    <a:pt x="2195513" y="9525"/>
                  </a:lnTo>
                  <a:lnTo>
                    <a:pt x="2152650" y="28575"/>
                  </a:lnTo>
                  <a:lnTo>
                    <a:pt x="2105025" y="54769"/>
                  </a:lnTo>
                  <a:lnTo>
                    <a:pt x="2055019" y="88107"/>
                  </a:lnTo>
                  <a:lnTo>
                    <a:pt x="2016919" y="104775"/>
                  </a:lnTo>
                  <a:lnTo>
                    <a:pt x="1759744" y="178594"/>
                  </a:lnTo>
                  <a:lnTo>
                    <a:pt x="1571625" y="219075"/>
                  </a:lnTo>
                  <a:lnTo>
                    <a:pt x="1462088" y="235744"/>
                  </a:lnTo>
                  <a:lnTo>
                    <a:pt x="1233488" y="252413"/>
                  </a:lnTo>
                  <a:lnTo>
                    <a:pt x="1012031" y="280988"/>
                  </a:lnTo>
                  <a:lnTo>
                    <a:pt x="776288" y="307182"/>
                  </a:lnTo>
                  <a:lnTo>
                    <a:pt x="623888" y="319088"/>
                  </a:lnTo>
                  <a:lnTo>
                    <a:pt x="507206" y="319088"/>
                  </a:lnTo>
                  <a:lnTo>
                    <a:pt x="454819" y="319088"/>
                  </a:lnTo>
                  <a:lnTo>
                    <a:pt x="378619" y="311944"/>
                  </a:lnTo>
                  <a:lnTo>
                    <a:pt x="316706" y="304800"/>
                  </a:lnTo>
                  <a:lnTo>
                    <a:pt x="228600" y="285750"/>
                  </a:lnTo>
                  <a:lnTo>
                    <a:pt x="154781" y="261938"/>
                  </a:lnTo>
                  <a:lnTo>
                    <a:pt x="102394" y="238125"/>
                  </a:lnTo>
                  <a:lnTo>
                    <a:pt x="45244" y="209550"/>
                  </a:lnTo>
                  <a:lnTo>
                    <a:pt x="16669" y="200025"/>
                  </a:lnTo>
                  <a:lnTo>
                    <a:pt x="0" y="207169"/>
                  </a:lnTo>
                  <a:lnTo>
                    <a:pt x="7144" y="235744"/>
                  </a:lnTo>
                  <a:lnTo>
                    <a:pt x="33338" y="285750"/>
                  </a:lnTo>
                  <a:lnTo>
                    <a:pt x="66675" y="328613"/>
                  </a:lnTo>
                  <a:lnTo>
                    <a:pt x="116681" y="376238"/>
                  </a:lnTo>
                  <a:lnTo>
                    <a:pt x="173831" y="423863"/>
                  </a:lnTo>
                  <a:lnTo>
                    <a:pt x="247650" y="478632"/>
                  </a:lnTo>
                  <a:lnTo>
                    <a:pt x="302419" y="514350"/>
                  </a:lnTo>
                  <a:lnTo>
                    <a:pt x="338138" y="533400"/>
                  </a:lnTo>
                  <a:lnTo>
                    <a:pt x="383381" y="552450"/>
                  </a:lnTo>
                  <a:lnTo>
                    <a:pt x="423863" y="564357"/>
                  </a:lnTo>
                  <a:lnTo>
                    <a:pt x="454819" y="564357"/>
                  </a:lnTo>
                  <a:lnTo>
                    <a:pt x="590550" y="550069"/>
                  </a:lnTo>
                  <a:lnTo>
                    <a:pt x="888206" y="5072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49">
              <a:extLst>
                <a:ext uri="{FF2B5EF4-FFF2-40B4-BE49-F238E27FC236}">
                  <a16:creationId xmlns:a16="http://schemas.microsoft.com/office/drawing/2014/main" id="{5B2DCFBD-1B46-4357-8C8A-174FBC2EC267}"/>
                </a:ext>
              </a:extLst>
            </p:cNvPr>
            <p:cNvSpPr/>
            <p:nvPr/>
          </p:nvSpPr>
          <p:spPr>
            <a:xfrm>
              <a:off x="3219450" y="3540125"/>
              <a:ext cx="3771900" cy="666750"/>
            </a:xfrm>
            <a:custGeom>
              <a:avLst/>
              <a:gdLst>
                <a:gd name="connsiteX0" fmla="*/ 2016125 w 3771900"/>
                <a:gd name="connsiteY0" fmla="*/ 165100 h 666750"/>
                <a:gd name="connsiteX1" fmla="*/ 2463800 w 3771900"/>
                <a:gd name="connsiteY1" fmla="*/ 127000 h 666750"/>
                <a:gd name="connsiteX2" fmla="*/ 2981325 w 3771900"/>
                <a:gd name="connsiteY2" fmla="*/ 76200 h 666750"/>
                <a:gd name="connsiteX3" fmla="*/ 3092450 w 3771900"/>
                <a:gd name="connsiteY3" fmla="*/ 66675 h 666750"/>
                <a:gd name="connsiteX4" fmla="*/ 3146425 w 3771900"/>
                <a:gd name="connsiteY4" fmla="*/ 44450 h 666750"/>
                <a:gd name="connsiteX5" fmla="*/ 3232150 w 3771900"/>
                <a:gd name="connsiteY5" fmla="*/ 15875 h 666750"/>
                <a:gd name="connsiteX6" fmla="*/ 3286125 w 3771900"/>
                <a:gd name="connsiteY6" fmla="*/ 3175 h 666750"/>
                <a:gd name="connsiteX7" fmla="*/ 3314700 w 3771900"/>
                <a:gd name="connsiteY7" fmla="*/ 0 h 666750"/>
                <a:gd name="connsiteX8" fmla="*/ 3349625 w 3771900"/>
                <a:gd name="connsiteY8" fmla="*/ 3175 h 666750"/>
                <a:gd name="connsiteX9" fmla="*/ 3448050 w 3771900"/>
                <a:gd name="connsiteY9" fmla="*/ 41275 h 666750"/>
                <a:gd name="connsiteX10" fmla="*/ 3521075 w 3771900"/>
                <a:gd name="connsiteY10" fmla="*/ 76200 h 666750"/>
                <a:gd name="connsiteX11" fmla="*/ 3590925 w 3771900"/>
                <a:gd name="connsiteY11" fmla="*/ 114300 h 666750"/>
                <a:gd name="connsiteX12" fmla="*/ 3635375 w 3771900"/>
                <a:gd name="connsiteY12" fmla="*/ 139700 h 666750"/>
                <a:gd name="connsiteX13" fmla="*/ 3683000 w 3771900"/>
                <a:gd name="connsiteY13" fmla="*/ 177800 h 666750"/>
                <a:gd name="connsiteX14" fmla="*/ 3724275 w 3771900"/>
                <a:gd name="connsiteY14" fmla="*/ 212725 h 666750"/>
                <a:gd name="connsiteX15" fmla="*/ 3756025 w 3771900"/>
                <a:gd name="connsiteY15" fmla="*/ 247650 h 666750"/>
                <a:gd name="connsiteX16" fmla="*/ 3771900 w 3771900"/>
                <a:gd name="connsiteY16" fmla="*/ 273050 h 666750"/>
                <a:gd name="connsiteX17" fmla="*/ 3771900 w 3771900"/>
                <a:gd name="connsiteY17" fmla="*/ 288925 h 666750"/>
                <a:gd name="connsiteX18" fmla="*/ 3762375 w 3771900"/>
                <a:gd name="connsiteY18" fmla="*/ 314325 h 666750"/>
                <a:gd name="connsiteX19" fmla="*/ 3733800 w 3771900"/>
                <a:gd name="connsiteY19" fmla="*/ 327025 h 666750"/>
                <a:gd name="connsiteX20" fmla="*/ 3689350 w 3771900"/>
                <a:gd name="connsiteY20" fmla="*/ 330200 h 666750"/>
                <a:gd name="connsiteX21" fmla="*/ 3581400 w 3771900"/>
                <a:gd name="connsiteY21" fmla="*/ 330200 h 666750"/>
                <a:gd name="connsiteX22" fmla="*/ 3432175 w 3771900"/>
                <a:gd name="connsiteY22" fmla="*/ 327025 h 666750"/>
                <a:gd name="connsiteX23" fmla="*/ 3270250 w 3771900"/>
                <a:gd name="connsiteY23" fmla="*/ 314325 h 666750"/>
                <a:gd name="connsiteX24" fmla="*/ 3140075 w 3771900"/>
                <a:gd name="connsiteY24" fmla="*/ 307975 h 666750"/>
                <a:gd name="connsiteX25" fmla="*/ 2882900 w 3771900"/>
                <a:gd name="connsiteY25" fmla="*/ 307975 h 666750"/>
                <a:gd name="connsiteX26" fmla="*/ 2641600 w 3771900"/>
                <a:gd name="connsiteY26" fmla="*/ 307975 h 666750"/>
                <a:gd name="connsiteX27" fmla="*/ 2447925 w 3771900"/>
                <a:gd name="connsiteY27" fmla="*/ 307975 h 666750"/>
                <a:gd name="connsiteX28" fmla="*/ 2263775 w 3771900"/>
                <a:gd name="connsiteY28" fmla="*/ 320675 h 666750"/>
                <a:gd name="connsiteX29" fmla="*/ 1990725 w 3771900"/>
                <a:gd name="connsiteY29" fmla="*/ 342900 h 666750"/>
                <a:gd name="connsiteX30" fmla="*/ 1898650 w 3771900"/>
                <a:gd name="connsiteY30" fmla="*/ 355600 h 666750"/>
                <a:gd name="connsiteX31" fmla="*/ 1587500 w 3771900"/>
                <a:gd name="connsiteY31" fmla="*/ 419100 h 666750"/>
                <a:gd name="connsiteX32" fmla="*/ 1441450 w 3771900"/>
                <a:gd name="connsiteY32" fmla="*/ 438150 h 666750"/>
                <a:gd name="connsiteX33" fmla="*/ 1254125 w 3771900"/>
                <a:gd name="connsiteY33" fmla="*/ 469900 h 666750"/>
                <a:gd name="connsiteX34" fmla="*/ 1079500 w 3771900"/>
                <a:gd name="connsiteY34" fmla="*/ 504825 h 666750"/>
                <a:gd name="connsiteX35" fmla="*/ 942975 w 3771900"/>
                <a:gd name="connsiteY35" fmla="*/ 536575 h 666750"/>
                <a:gd name="connsiteX36" fmla="*/ 809625 w 3771900"/>
                <a:gd name="connsiteY36" fmla="*/ 571500 h 666750"/>
                <a:gd name="connsiteX37" fmla="*/ 669925 w 3771900"/>
                <a:gd name="connsiteY37" fmla="*/ 615950 h 666750"/>
                <a:gd name="connsiteX38" fmla="*/ 593725 w 3771900"/>
                <a:gd name="connsiteY38" fmla="*/ 644525 h 666750"/>
                <a:gd name="connsiteX39" fmla="*/ 549275 w 3771900"/>
                <a:gd name="connsiteY39" fmla="*/ 663575 h 666750"/>
                <a:gd name="connsiteX40" fmla="*/ 527050 w 3771900"/>
                <a:gd name="connsiteY40" fmla="*/ 666750 h 666750"/>
                <a:gd name="connsiteX41" fmla="*/ 479425 w 3771900"/>
                <a:gd name="connsiteY41" fmla="*/ 660400 h 666750"/>
                <a:gd name="connsiteX42" fmla="*/ 419100 w 3771900"/>
                <a:gd name="connsiteY42" fmla="*/ 650875 h 666750"/>
                <a:gd name="connsiteX43" fmla="*/ 377825 w 3771900"/>
                <a:gd name="connsiteY43" fmla="*/ 635000 h 666750"/>
                <a:gd name="connsiteX44" fmla="*/ 311150 w 3771900"/>
                <a:gd name="connsiteY44" fmla="*/ 593725 h 666750"/>
                <a:gd name="connsiteX45" fmla="*/ 247650 w 3771900"/>
                <a:gd name="connsiteY45" fmla="*/ 552450 h 666750"/>
                <a:gd name="connsiteX46" fmla="*/ 171450 w 3771900"/>
                <a:gd name="connsiteY46" fmla="*/ 495300 h 666750"/>
                <a:gd name="connsiteX47" fmla="*/ 117475 w 3771900"/>
                <a:gd name="connsiteY47" fmla="*/ 447675 h 666750"/>
                <a:gd name="connsiteX48" fmla="*/ 57150 w 3771900"/>
                <a:gd name="connsiteY48" fmla="*/ 390525 h 666750"/>
                <a:gd name="connsiteX49" fmla="*/ 25400 w 3771900"/>
                <a:gd name="connsiteY49" fmla="*/ 358775 h 666750"/>
                <a:gd name="connsiteX50" fmla="*/ 15875 w 3771900"/>
                <a:gd name="connsiteY50" fmla="*/ 342900 h 666750"/>
                <a:gd name="connsiteX51" fmla="*/ 3175 w 3771900"/>
                <a:gd name="connsiteY51" fmla="*/ 304800 h 666750"/>
                <a:gd name="connsiteX52" fmla="*/ 0 w 3771900"/>
                <a:gd name="connsiteY52" fmla="*/ 279400 h 666750"/>
                <a:gd name="connsiteX53" fmla="*/ 0 w 3771900"/>
                <a:gd name="connsiteY53" fmla="*/ 263525 h 666750"/>
                <a:gd name="connsiteX54" fmla="*/ 9525 w 3771900"/>
                <a:gd name="connsiteY54" fmla="*/ 257175 h 666750"/>
                <a:gd name="connsiteX55" fmla="*/ 19050 w 3771900"/>
                <a:gd name="connsiteY55" fmla="*/ 254000 h 666750"/>
                <a:gd name="connsiteX56" fmla="*/ 47625 w 3771900"/>
                <a:gd name="connsiteY56" fmla="*/ 263525 h 666750"/>
                <a:gd name="connsiteX57" fmla="*/ 107950 w 3771900"/>
                <a:gd name="connsiteY57" fmla="*/ 295275 h 666750"/>
                <a:gd name="connsiteX58" fmla="*/ 177800 w 3771900"/>
                <a:gd name="connsiteY58" fmla="*/ 327025 h 666750"/>
                <a:gd name="connsiteX59" fmla="*/ 254000 w 3771900"/>
                <a:gd name="connsiteY59" fmla="*/ 352425 h 666750"/>
                <a:gd name="connsiteX60" fmla="*/ 327025 w 3771900"/>
                <a:gd name="connsiteY60" fmla="*/ 371475 h 666750"/>
                <a:gd name="connsiteX61" fmla="*/ 406400 w 3771900"/>
                <a:gd name="connsiteY61" fmla="*/ 381000 h 666750"/>
                <a:gd name="connsiteX62" fmla="*/ 485775 w 3771900"/>
                <a:gd name="connsiteY62" fmla="*/ 384175 h 666750"/>
                <a:gd name="connsiteX63" fmla="*/ 688975 w 3771900"/>
                <a:gd name="connsiteY63" fmla="*/ 352425 h 666750"/>
                <a:gd name="connsiteX64" fmla="*/ 1003300 w 3771900"/>
                <a:gd name="connsiteY64" fmla="*/ 307975 h 666750"/>
                <a:gd name="connsiteX65" fmla="*/ 1406525 w 3771900"/>
                <a:gd name="connsiteY65" fmla="*/ 250825 h 666750"/>
                <a:gd name="connsiteX66" fmla="*/ 1657350 w 3771900"/>
                <a:gd name="connsiteY66" fmla="*/ 215900 h 666750"/>
                <a:gd name="connsiteX67" fmla="*/ 1873250 w 3771900"/>
                <a:gd name="connsiteY67" fmla="*/ 180975 h 666750"/>
                <a:gd name="connsiteX68" fmla="*/ 2016125 w 3771900"/>
                <a:gd name="connsiteY68" fmla="*/ 16510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771900" h="666750">
                  <a:moveTo>
                    <a:pt x="2016125" y="165100"/>
                  </a:moveTo>
                  <a:lnTo>
                    <a:pt x="2463800" y="127000"/>
                  </a:lnTo>
                  <a:lnTo>
                    <a:pt x="2981325" y="76200"/>
                  </a:lnTo>
                  <a:lnTo>
                    <a:pt x="3092450" y="66675"/>
                  </a:lnTo>
                  <a:lnTo>
                    <a:pt x="3146425" y="44450"/>
                  </a:lnTo>
                  <a:lnTo>
                    <a:pt x="3232150" y="15875"/>
                  </a:lnTo>
                  <a:lnTo>
                    <a:pt x="3286125" y="3175"/>
                  </a:lnTo>
                  <a:lnTo>
                    <a:pt x="3314700" y="0"/>
                  </a:lnTo>
                  <a:lnTo>
                    <a:pt x="3349625" y="3175"/>
                  </a:lnTo>
                  <a:lnTo>
                    <a:pt x="3448050" y="41275"/>
                  </a:lnTo>
                  <a:lnTo>
                    <a:pt x="3521075" y="76200"/>
                  </a:lnTo>
                  <a:lnTo>
                    <a:pt x="3590925" y="114300"/>
                  </a:lnTo>
                  <a:lnTo>
                    <a:pt x="3635375" y="139700"/>
                  </a:lnTo>
                  <a:lnTo>
                    <a:pt x="3683000" y="177800"/>
                  </a:lnTo>
                  <a:lnTo>
                    <a:pt x="3724275" y="212725"/>
                  </a:lnTo>
                  <a:lnTo>
                    <a:pt x="3756025" y="247650"/>
                  </a:lnTo>
                  <a:lnTo>
                    <a:pt x="3771900" y="273050"/>
                  </a:lnTo>
                  <a:lnTo>
                    <a:pt x="3771900" y="288925"/>
                  </a:lnTo>
                  <a:lnTo>
                    <a:pt x="3762375" y="314325"/>
                  </a:lnTo>
                  <a:lnTo>
                    <a:pt x="3733800" y="327025"/>
                  </a:lnTo>
                  <a:lnTo>
                    <a:pt x="3689350" y="330200"/>
                  </a:lnTo>
                  <a:lnTo>
                    <a:pt x="3581400" y="330200"/>
                  </a:lnTo>
                  <a:lnTo>
                    <a:pt x="3432175" y="327025"/>
                  </a:lnTo>
                  <a:lnTo>
                    <a:pt x="3270250" y="314325"/>
                  </a:lnTo>
                  <a:lnTo>
                    <a:pt x="3140075" y="307975"/>
                  </a:lnTo>
                  <a:lnTo>
                    <a:pt x="2882900" y="307975"/>
                  </a:lnTo>
                  <a:lnTo>
                    <a:pt x="2641600" y="307975"/>
                  </a:lnTo>
                  <a:lnTo>
                    <a:pt x="2447925" y="307975"/>
                  </a:lnTo>
                  <a:lnTo>
                    <a:pt x="2263775" y="320675"/>
                  </a:lnTo>
                  <a:lnTo>
                    <a:pt x="1990725" y="342900"/>
                  </a:lnTo>
                  <a:lnTo>
                    <a:pt x="1898650" y="355600"/>
                  </a:lnTo>
                  <a:lnTo>
                    <a:pt x="1587500" y="419100"/>
                  </a:lnTo>
                  <a:lnTo>
                    <a:pt x="1441450" y="438150"/>
                  </a:lnTo>
                  <a:lnTo>
                    <a:pt x="1254125" y="469900"/>
                  </a:lnTo>
                  <a:lnTo>
                    <a:pt x="1079500" y="504825"/>
                  </a:lnTo>
                  <a:lnTo>
                    <a:pt x="942975" y="536575"/>
                  </a:lnTo>
                  <a:lnTo>
                    <a:pt x="809625" y="571500"/>
                  </a:lnTo>
                  <a:lnTo>
                    <a:pt x="669925" y="615950"/>
                  </a:lnTo>
                  <a:lnTo>
                    <a:pt x="593725" y="644525"/>
                  </a:lnTo>
                  <a:lnTo>
                    <a:pt x="549275" y="663575"/>
                  </a:lnTo>
                  <a:lnTo>
                    <a:pt x="527050" y="666750"/>
                  </a:lnTo>
                  <a:lnTo>
                    <a:pt x="479425" y="660400"/>
                  </a:lnTo>
                  <a:lnTo>
                    <a:pt x="419100" y="650875"/>
                  </a:lnTo>
                  <a:lnTo>
                    <a:pt x="377825" y="635000"/>
                  </a:lnTo>
                  <a:lnTo>
                    <a:pt x="311150" y="593725"/>
                  </a:lnTo>
                  <a:lnTo>
                    <a:pt x="247650" y="552450"/>
                  </a:lnTo>
                  <a:lnTo>
                    <a:pt x="171450" y="495300"/>
                  </a:lnTo>
                  <a:lnTo>
                    <a:pt x="117475" y="447675"/>
                  </a:lnTo>
                  <a:lnTo>
                    <a:pt x="57150" y="390525"/>
                  </a:lnTo>
                  <a:lnTo>
                    <a:pt x="25400" y="358775"/>
                  </a:lnTo>
                  <a:lnTo>
                    <a:pt x="15875" y="342900"/>
                  </a:lnTo>
                  <a:lnTo>
                    <a:pt x="3175" y="304800"/>
                  </a:lnTo>
                  <a:lnTo>
                    <a:pt x="0" y="279400"/>
                  </a:lnTo>
                  <a:lnTo>
                    <a:pt x="0" y="263525"/>
                  </a:lnTo>
                  <a:lnTo>
                    <a:pt x="9525" y="257175"/>
                  </a:lnTo>
                  <a:lnTo>
                    <a:pt x="19050" y="254000"/>
                  </a:lnTo>
                  <a:lnTo>
                    <a:pt x="47625" y="263525"/>
                  </a:lnTo>
                  <a:lnTo>
                    <a:pt x="107950" y="295275"/>
                  </a:lnTo>
                  <a:lnTo>
                    <a:pt x="177800" y="327025"/>
                  </a:lnTo>
                  <a:lnTo>
                    <a:pt x="254000" y="352425"/>
                  </a:lnTo>
                  <a:lnTo>
                    <a:pt x="327025" y="371475"/>
                  </a:lnTo>
                  <a:lnTo>
                    <a:pt x="406400" y="381000"/>
                  </a:lnTo>
                  <a:lnTo>
                    <a:pt x="485775" y="384175"/>
                  </a:lnTo>
                  <a:lnTo>
                    <a:pt x="688975" y="352425"/>
                  </a:lnTo>
                  <a:lnTo>
                    <a:pt x="1003300" y="307975"/>
                  </a:lnTo>
                  <a:lnTo>
                    <a:pt x="1406525" y="250825"/>
                  </a:lnTo>
                  <a:lnTo>
                    <a:pt x="1657350" y="215900"/>
                  </a:lnTo>
                  <a:lnTo>
                    <a:pt x="1873250" y="180975"/>
                  </a:lnTo>
                  <a:lnTo>
                    <a:pt x="2016125" y="1651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51">
              <a:extLst>
                <a:ext uri="{FF2B5EF4-FFF2-40B4-BE49-F238E27FC236}">
                  <a16:creationId xmlns:a16="http://schemas.microsoft.com/office/drawing/2014/main" id="{0B4FE614-42E6-4CFB-BA80-DFBC7CF41305}"/>
                </a:ext>
              </a:extLst>
            </p:cNvPr>
            <p:cNvSpPr/>
            <p:nvPr/>
          </p:nvSpPr>
          <p:spPr>
            <a:xfrm rot="16200000">
              <a:off x="2089945" y="2669381"/>
              <a:ext cx="4144962" cy="2308225"/>
            </a:xfrm>
            <a:custGeom>
              <a:avLst/>
              <a:gdLst>
                <a:gd name="connsiteX0" fmla="*/ 2410073 w 4143694"/>
                <a:gd name="connsiteY0" fmla="*/ 1896785 h 2308095"/>
                <a:gd name="connsiteX1" fmla="*/ 2610629 w 4143694"/>
                <a:gd name="connsiteY1" fmla="*/ 1920580 h 2308095"/>
                <a:gd name="connsiteX2" fmla="*/ 2719405 w 4143694"/>
                <a:gd name="connsiteY2" fmla="*/ 1927378 h 2308095"/>
                <a:gd name="connsiteX3" fmla="*/ 2923361 w 4143694"/>
                <a:gd name="connsiteY3" fmla="*/ 1934177 h 2308095"/>
                <a:gd name="connsiteX4" fmla="*/ 3110320 w 4143694"/>
                <a:gd name="connsiteY4" fmla="*/ 1957972 h 2308095"/>
                <a:gd name="connsiteX5" fmla="*/ 3395857 w 4143694"/>
                <a:gd name="connsiteY5" fmla="*/ 1957972 h 2308095"/>
                <a:gd name="connsiteX6" fmla="*/ 3684794 w 4143694"/>
                <a:gd name="connsiteY6" fmla="*/ 1957972 h 2308095"/>
                <a:gd name="connsiteX7" fmla="*/ 3796970 w 4143694"/>
                <a:gd name="connsiteY7" fmla="*/ 1951173 h 2308095"/>
                <a:gd name="connsiteX8" fmla="*/ 3851358 w 4143694"/>
                <a:gd name="connsiteY8" fmla="*/ 1944375 h 2308095"/>
                <a:gd name="connsiteX9" fmla="*/ 3895548 w 4143694"/>
                <a:gd name="connsiteY9" fmla="*/ 1934177 h 2308095"/>
                <a:gd name="connsiteX10" fmla="*/ 3949936 w 4143694"/>
                <a:gd name="connsiteY10" fmla="*/ 1906983 h 2308095"/>
                <a:gd name="connsiteX11" fmla="*/ 4007724 w 4143694"/>
                <a:gd name="connsiteY11" fmla="*/ 1866192 h 2308095"/>
                <a:gd name="connsiteX12" fmla="*/ 4051914 w 4143694"/>
                <a:gd name="connsiteY12" fmla="*/ 1832199 h 2308095"/>
                <a:gd name="connsiteX13" fmla="*/ 4068910 w 4143694"/>
                <a:gd name="connsiteY13" fmla="*/ 1811804 h 2308095"/>
                <a:gd name="connsiteX14" fmla="*/ 4092705 w 4143694"/>
                <a:gd name="connsiteY14" fmla="*/ 1771013 h 2308095"/>
                <a:gd name="connsiteX15" fmla="*/ 4099504 w 4143694"/>
                <a:gd name="connsiteY15" fmla="*/ 1754016 h 2308095"/>
                <a:gd name="connsiteX16" fmla="*/ 4109701 w 4143694"/>
                <a:gd name="connsiteY16" fmla="*/ 1740419 h 2308095"/>
                <a:gd name="connsiteX17" fmla="*/ 4123298 w 4143694"/>
                <a:gd name="connsiteY17" fmla="*/ 1737020 h 2308095"/>
                <a:gd name="connsiteX18" fmla="*/ 4133496 w 4143694"/>
                <a:gd name="connsiteY18" fmla="*/ 1743818 h 2308095"/>
                <a:gd name="connsiteX19" fmla="*/ 4140295 w 4143694"/>
                <a:gd name="connsiteY19" fmla="*/ 1764214 h 2308095"/>
                <a:gd name="connsiteX20" fmla="*/ 4143694 w 4143694"/>
                <a:gd name="connsiteY20" fmla="*/ 1917181 h 2308095"/>
                <a:gd name="connsiteX21" fmla="*/ 4140295 w 4143694"/>
                <a:gd name="connsiteY21" fmla="*/ 2019158 h 2308095"/>
                <a:gd name="connsiteX22" fmla="*/ 4126698 w 4143694"/>
                <a:gd name="connsiteY22" fmla="*/ 2053151 h 2308095"/>
                <a:gd name="connsiteX23" fmla="*/ 4082507 w 4143694"/>
                <a:gd name="connsiteY23" fmla="*/ 2138132 h 2308095"/>
                <a:gd name="connsiteX24" fmla="*/ 4028119 w 4143694"/>
                <a:gd name="connsiteY24" fmla="*/ 2226513 h 2308095"/>
                <a:gd name="connsiteX25" fmla="*/ 3987328 w 4143694"/>
                <a:gd name="connsiteY25" fmla="*/ 2274103 h 2308095"/>
                <a:gd name="connsiteX26" fmla="*/ 3953336 w 4143694"/>
                <a:gd name="connsiteY26" fmla="*/ 2297897 h 2308095"/>
                <a:gd name="connsiteX27" fmla="*/ 3926141 w 4143694"/>
                <a:gd name="connsiteY27" fmla="*/ 2308095 h 2308095"/>
                <a:gd name="connsiteX28" fmla="*/ 3888750 w 4143694"/>
                <a:gd name="connsiteY28" fmla="*/ 2304696 h 2308095"/>
                <a:gd name="connsiteX29" fmla="*/ 3858156 w 4143694"/>
                <a:gd name="connsiteY29" fmla="*/ 2291099 h 2308095"/>
                <a:gd name="connsiteX30" fmla="*/ 3827563 w 4143694"/>
                <a:gd name="connsiteY30" fmla="*/ 2270703 h 2308095"/>
                <a:gd name="connsiteX31" fmla="*/ 3800369 w 4143694"/>
                <a:gd name="connsiteY31" fmla="*/ 2250308 h 2308095"/>
                <a:gd name="connsiteX32" fmla="*/ 3766376 w 4143694"/>
                <a:gd name="connsiteY32" fmla="*/ 2236711 h 2308095"/>
                <a:gd name="connsiteX33" fmla="*/ 3715388 w 4143694"/>
                <a:gd name="connsiteY33" fmla="*/ 2226513 h 2308095"/>
                <a:gd name="connsiteX34" fmla="*/ 3644003 w 4143694"/>
                <a:gd name="connsiteY34" fmla="*/ 2223114 h 2308095"/>
                <a:gd name="connsiteX35" fmla="*/ 3559022 w 4143694"/>
                <a:gd name="connsiteY35" fmla="*/ 2223114 h 2308095"/>
                <a:gd name="connsiteX36" fmla="*/ 3358466 w 4143694"/>
                <a:gd name="connsiteY36" fmla="*/ 2223114 h 2308095"/>
                <a:gd name="connsiteX37" fmla="*/ 3202100 w 4143694"/>
                <a:gd name="connsiteY37" fmla="*/ 2223114 h 2308095"/>
                <a:gd name="connsiteX38" fmla="*/ 3123917 w 4143694"/>
                <a:gd name="connsiteY38" fmla="*/ 2223114 h 2308095"/>
                <a:gd name="connsiteX39" fmla="*/ 2967551 w 4143694"/>
                <a:gd name="connsiteY39" fmla="*/ 2223114 h 2308095"/>
                <a:gd name="connsiteX40" fmla="*/ 2790790 w 4143694"/>
                <a:gd name="connsiteY40" fmla="*/ 2206117 h 2308095"/>
                <a:gd name="connsiteX41" fmla="*/ 2559640 w 4143694"/>
                <a:gd name="connsiteY41" fmla="*/ 2175524 h 2308095"/>
                <a:gd name="connsiteX42" fmla="*/ 2355685 w 4143694"/>
                <a:gd name="connsiteY42" fmla="*/ 2144931 h 2308095"/>
                <a:gd name="connsiteX43" fmla="*/ 2165327 w 4143694"/>
                <a:gd name="connsiteY43" fmla="*/ 2110938 h 2308095"/>
                <a:gd name="connsiteX44" fmla="*/ 1906983 w 4143694"/>
                <a:gd name="connsiteY44" fmla="*/ 2032755 h 2308095"/>
                <a:gd name="connsiteX45" fmla="*/ 1747218 w 4143694"/>
                <a:gd name="connsiteY45" fmla="*/ 1974968 h 2308095"/>
                <a:gd name="connsiteX46" fmla="*/ 1611248 w 4143694"/>
                <a:gd name="connsiteY46" fmla="*/ 1923979 h 2308095"/>
                <a:gd name="connsiteX47" fmla="*/ 1444684 w 4143694"/>
                <a:gd name="connsiteY47" fmla="*/ 1845796 h 2308095"/>
                <a:gd name="connsiteX48" fmla="*/ 1325710 w 4143694"/>
                <a:gd name="connsiteY48" fmla="*/ 1781210 h 2308095"/>
                <a:gd name="connsiteX49" fmla="*/ 1189740 w 4143694"/>
                <a:gd name="connsiteY49" fmla="*/ 1703027 h 2308095"/>
                <a:gd name="connsiteX50" fmla="*/ 1053770 w 4143694"/>
                <a:gd name="connsiteY50" fmla="*/ 1607848 h 2308095"/>
                <a:gd name="connsiteX51" fmla="*/ 941594 w 4143694"/>
                <a:gd name="connsiteY51" fmla="*/ 1522867 h 2308095"/>
                <a:gd name="connsiteX52" fmla="*/ 826020 w 4143694"/>
                <a:gd name="connsiteY52" fmla="*/ 1424288 h 2308095"/>
                <a:gd name="connsiteX53" fmla="*/ 724042 w 4143694"/>
                <a:gd name="connsiteY53" fmla="*/ 1322311 h 2308095"/>
                <a:gd name="connsiteX54" fmla="*/ 601669 w 4143694"/>
                <a:gd name="connsiteY54" fmla="*/ 1193139 h 2308095"/>
                <a:gd name="connsiteX55" fmla="*/ 533683 w 4143694"/>
                <a:gd name="connsiteY55" fmla="*/ 1104758 h 2308095"/>
                <a:gd name="connsiteX56" fmla="*/ 455501 w 4143694"/>
                <a:gd name="connsiteY56" fmla="*/ 1002781 h 2308095"/>
                <a:gd name="connsiteX57" fmla="*/ 404512 w 4143694"/>
                <a:gd name="connsiteY57" fmla="*/ 931396 h 2308095"/>
                <a:gd name="connsiteX58" fmla="*/ 350124 w 4143694"/>
                <a:gd name="connsiteY58" fmla="*/ 839616 h 2308095"/>
                <a:gd name="connsiteX59" fmla="*/ 292336 w 4143694"/>
                <a:gd name="connsiteY59" fmla="*/ 744437 h 2308095"/>
                <a:gd name="connsiteX60" fmla="*/ 237948 w 4143694"/>
                <a:gd name="connsiteY60" fmla="*/ 645859 h 2308095"/>
                <a:gd name="connsiteX61" fmla="*/ 186959 w 4143694"/>
                <a:gd name="connsiteY61" fmla="*/ 537082 h 2308095"/>
                <a:gd name="connsiteX62" fmla="*/ 132571 w 4143694"/>
                <a:gd name="connsiteY62" fmla="*/ 414709 h 2308095"/>
                <a:gd name="connsiteX63" fmla="*/ 71385 w 4143694"/>
                <a:gd name="connsiteY63" fmla="*/ 251545 h 2308095"/>
                <a:gd name="connsiteX64" fmla="*/ 33993 w 4143694"/>
                <a:gd name="connsiteY64" fmla="*/ 146168 h 2308095"/>
                <a:gd name="connsiteX65" fmla="*/ 10198 w 4143694"/>
                <a:gd name="connsiteY65" fmla="*/ 71384 h 2308095"/>
                <a:gd name="connsiteX66" fmla="*/ 0 w 4143694"/>
                <a:gd name="connsiteY66" fmla="*/ 37392 h 2308095"/>
                <a:gd name="connsiteX67" fmla="*/ 0 w 4143694"/>
                <a:gd name="connsiteY67" fmla="*/ 23795 h 2308095"/>
                <a:gd name="connsiteX68" fmla="*/ 3399 w 4143694"/>
                <a:gd name="connsiteY68" fmla="*/ 10198 h 2308095"/>
                <a:gd name="connsiteX69" fmla="*/ 10198 w 4143694"/>
                <a:gd name="connsiteY69" fmla="*/ 0 h 2308095"/>
                <a:gd name="connsiteX70" fmla="*/ 23795 w 4143694"/>
                <a:gd name="connsiteY70" fmla="*/ 0 h 2308095"/>
                <a:gd name="connsiteX71" fmla="*/ 47590 w 4143694"/>
                <a:gd name="connsiteY71" fmla="*/ 10198 h 2308095"/>
                <a:gd name="connsiteX72" fmla="*/ 61187 w 4143694"/>
                <a:gd name="connsiteY72" fmla="*/ 23795 h 2308095"/>
                <a:gd name="connsiteX73" fmla="*/ 88381 w 4143694"/>
                <a:gd name="connsiteY73" fmla="*/ 74784 h 2308095"/>
                <a:gd name="connsiteX74" fmla="*/ 152967 w 4143694"/>
                <a:gd name="connsiteY74" fmla="*/ 190358 h 2308095"/>
                <a:gd name="connsiteX75" fmla="*/ 237948 w 4143694"/>
                <a:gd name="connsiteY75" fmla="*/ 336526 h 2308095"/>
                <a:gd name="connsiteX76" fmla="*/ 322930 w 4143694"/>
                <a:gd name="connsiteY76" fmla="*/ 475896 h 2308095"/>
                <a:gd name="connsiteX77" fmla="*/ 401112 w 4143694"/>
                <a:gd name="connsiteY77" fmla="*/ 594870 h 2308095"/>
                <a:gd name="connsiteX78" fmla="*/ 506489 w 4143694"/>
                <a:gd name="connsiteY78" fmla="*/ 744437 h 2308095"/>
                <a:gd name="connsiteX79" fmla="*/ 588072 w 4143694"/>
                <a:gd name="connsiteY79" fmla="*/ 853213 h 2308095"/>
                <a:gd name="connsiteX80" fmla="*/ 669654 w 4143694"/>
                <a:gd name="connsiteY80" fmla="*/ 955191 h 2308095"/>
                <a:gd name="connsiteX81" fmla="*/ 754635 w 4143694"/>
                <a:gd name="connsiteY81" fmla="*/ 1046971 h 2308095"/>
                <a:gd name="connsiteX82" fmla="*/ 822620 w 4143694"/>
                <a:gd name="connsiteY82" fmla="*/ 1121755 h 2308095"/>
                <a:gd name="connsiteX83" fmla="*/ 924598 w 4143694"/>
                <a:gd name="connsiteY83" fmla="*/ 1216934 h 2308095"/>
                <a:gd name="connsiteX84" fmla="*/ 1033374 w 4143694"/>
                <a:gd name="connsiteY84" fmla="*/ 1305314 h 2308095"/>
                <a:gd name="connsiteX85" fmla="*/ 1131953 w 4143694"/>
                <a:gd name="connsiteY85" fmla="*/ 1376699 h 2308095"/>
                <a:gd name="connsiteX86" fmla="*/ 1250927 w 4143694"/>
                <a:gd name="connsiteY86" fmla="*/ 1454882 h 2308095"/>
                <a:gd name="connsiteX87" fmla="*/ 1356304 w 4143694"/>
                <a:gd name="connsiteY87" fmla="*/ 1516068 h 2308095"/>
                <a:gd name="connsiteX88" fmla="*/ 1478677 w 4143694"/>
                <a:gd name="connsiteY88" fmla="*/ 1584053 h 2308095"/>
                <a:gd name="connsiteX89" fmla="*/ 1675834 w 4143694"/>
                <a:gd name="connsiteY89" fmla="*/ 1675833 h 2308095"/>
                <a:gd name="connsiteX90" fmla="*/ 1852595 w 4143694"/>
                <a:gd name="connsiteY90" fmla="*/ 1747218 h 2308095"/>
                <a:gd name="connsiteX91" fmla="*/ 1954573 w 4143694"/>
                <a:gd name="connsiteY91" fmla="*/ 1781210 h 2308095"/>
                <a:gd name="connsiteX92" fmla="*/ 2151730 w 4143694"/>
                <a:gd name="connsiteY92" fmla="*/ 1849195 h 2308095"/>
                <a:gd name="connsiteX93" fmla="*/ 2410073 w 4143694"/>
                <a:gd name="connsiteY93" fmla="*/ 1896785 h 230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4143694" h="2308095">
                  <a:moveTo>
                    <a:pt x="2410073" y="1896785"/>
                  </a:moveTo>
                  <a:lnTo>
                    <a:pt x="2610629" y="1920580"/>
                  </a:lnTo>
                  <a:lnTo>
                    <a:pt x="2719405" y="1927378"/>
                  </a:lnTo>
                  <a:lnTo>
                    <a:pt x="2923361" y="1934177"/>
                  </a:lnTo>
                  <a:lnTo>
                    <a:pt x="3110320" y="1957972"/>
                  </a:lnTo>
                  <a:lnTo>
                    <a:pt x="3395857" y="1957972"/>
                  </a:lnTo>
                  <a:lnTo>
                    <a:pt x="3684794" y="1957972"/>
                  </a:lnTo>
                  <a:lnTo>
                    <a:pt x="3796970" y="1951173"/>
                  </a:lnTo>
                  <a:lnTo>
                    <a:pt x="3851358" y="1944375"/>
                  </a:lnTo>
                  <a:lnTo>
                    <a:pt x="3895548" y="1934177"/>
                  </a:lnTo>
                  <a:lnTo>
                    <a:pt x="3949936" y="1906983"/>
                  </a:lnTo>
                  <a:lnTo>
                    <a:pt x="4007724" y="1866192"/>
                  </a:lnTo>
                  <a:lnTo>
                    <a:pt x="4051914" y="1832199"/>
                  </a:lnTo>
                  <a:lnTo>
                    <a:pt x="4068910" y="1811804"/>
                  </a:lnTo>
                  <a:lnTo>
                    <a:pt x="4092705" y="1771013"/>
                  </a:lnTo>
                  <a:lnTo>
                    <a:pt x="4099504" y="1754016"/>
                  </a:lnTo>
                  <a:lnTo>
                    <a:pt x="4109701" y="1740419"/>
                  </a:lnTo>
                  <a:lnTo>
                    <a:pt x="4123298" y="1737020"/>
                  </a:lnTo>
                  <a:lnTo>
                    <a:pt x="4133496" y="1743818"/>
                  </a:lnTo>
                  <a:lnTo>
                    <a:pt x="4140295" y="1764214"/>
                  </a:lnTo>
                  <a:lnTo>
                    <a:pt x="4143694" y="1917181"/>
                  </a:lnTo>
                  <a:lnTo>
                    <a:pt x="4140295" y="2019158"/>
                  </a:lnTo>
                  <a:lnTo>
                    <a:pt x="4126698" y="2053151"/>
                  </a:lnTo>
                  <a:lnTo>
                    <a:pt x="4082507" y="2138132"/>
                  </a:lnTo>
                  <a:lnTo>
                    <a:pt x="4028119" y="2226513"/>
                  </a:lnTo>
                  <a:lnTo>
                    <a:pt x="3987328" y="2274103"/>
                  </a:lnTo>
                  <a:lnTo>
                    <a:pt x="3953336" y="2297897"/>
                  </a:lnTo>
                  <a:lnTo>
                    <a:pt x="3926141" y="2308095"/>
                  </a:lnTo>
                  <a:lnTo>
                    <a:pt x="3888750" y="2304696"/>
                  </a:lnTo>
                  <a:lnTo>
                    <a:pt x="3858156" y="2291099"/>
                  </a:lnTo>
                  <a:lnTo>
                    <a:pt x="3827563" y="2270703"/>
                  </a:lnTo>
                  <a:lnTo>
                    <a:pt x="3800369" y="2250308"/>
                  </a:lnTo>
                  <a:lnTo>
                    <a:pt x="3766376" y="2236711"/>
                  </a:lnTo>
                  <a:lnTo>
                    <a:pt x="3715388" y="2226513"/>
                  </a:lnTo>
                  <a:lnTo>
                    <a:pt x="3644003" y="2223114"/>
                  </a:lnTo>
                  <a:lnTo>
                    <a:pt x="3559022" y="2223114"/>
                  </a:lnTo>
                  <a:lnTo>
                    <a:pt x="3358466" y="2223114"/>
                  </a:lnTo>
                  <a:lnTo>
                    <a:pt x="3202100" y="2223114"/>
                  </a:lnTo>
                  <a:lnTo>
                    <a:pt x="3123917" y="2223114"/>
                  </a:lnTo>
                  <a:lnTo>
                    <a:pt x="2967551" y="2223114"/>
                  </a:lnTo>
                  <a:lnTo>
                    <a:pt x="2790790" y="2206117"/>
                  </a:lnTo>
                  <a:lnTo>
                    <a:pt x="2559640" y="2175524"/>
                  </a:lnTo>
                  <a:lnTo>
                    <a:pt x="2355685" y="2144931"/>
                  </a:lnTo>
                  <a:lnTo>
                    <a:pt x="2165327" y="2110938"/>
                  </a:lnTo>
                  <a:lnTo>
                    <a:pt x="1906983" y="2032755"/>
                  </a:lnTo>
                  <a:lnTo>
                    <a:pt x="1747218" y="1974968"/>
                  </a:lnTo>
                  <a:lnTo>
                    <a:pt x="1611248" y="1923979"/>
                  </a:lnTo>
                  <a:lnTo>
                    <a:pt x="1444684" y="1845796"/>
                  </a:lnTo>
                  <a:lnTo>
                    <a:pt x="1325710" y="1781210"/>
                  </a:lnTo>
                  <a:lnTo>
                    <a:pt x="1189740" y="1703027"/>
                  </a:lnTo>
                  <a:lnTo>
                    <a:pt x="1053770" y="1607848"/>
                  </a:lnTo>
                  <a:lnTo>
                    <a:pt x="941594" y="1522867"/>
                  </a:lnTo>
                  <a:lnTo>
                    <a:pt x="826020" y="1424288"/>
                  </a:lnTo>
                  <a:lnTo>
                    <a:pt x="724042" y="1322311"/>
                  </a:lnTo>
                  <a:lnTo>
                    <a:pt x="601669" y="1193139"/>
                  </a:lnTo>
                  <a:lnTo>
                    <a:pt x="533683" y="1104758"/>
                  </a:lnTo>
                  <a:lnTo>
                    <a:pt x="455501" y="1002781"/>
                  </a:lnTo>
                  <a:lnTo>
                    <a:pt x="404512" y="931396"/>
                  </a:lnTo>
                  <a:lnTo>
                    <a:pt x="350124" y="839616"/>
                  </a:lnTo>
                  <a:lnTo>
                    <a:pt x="292336" y="744437"/>
                  </a:lnTo>
                  <a:lnTo>
                    <a:pt x="237948" y="645859"/>
                  </a:lnTo>
                  <a:lnTo>
                    <a:pt x="186959" y="537082"/>
                  </a:lnTo>
                  <a:lnTo>
                    <a:pt x="132571" y="414709"/>
                  </a:lnTo>
                  <a:lnTo>
                    <a:pt x="71385" y="251545"/>
                  </a:lnTo>
                  <a:lnTo>
                    <a:pt x="33993" y="146168"/>
                  </a:lnTo>
                  <a:lnTo>
                    <a:pt x="10198" y="71384"/>
                  </a:lnTo>
                  <a:lnTo>
                    <a:pt x="0" y="37392"/>
                  </a:lnTo>
                  <a:lnTo>
                    <a:pt x="0" y="23795"/>
                  </a:lnTo>
                  <a:lnTo>
                    <a:pt x="3399" y="10198"/>
                  </a:lnTo>
                  <a:lnTo>
                    <a:pt x="10198" y="0"/>
                  </a:lnTo>
                  <a:lnTo>
                    <a:pt x="23795" y="0"/>
                  </a:lnTo>
                  <a:lnTo>
                    <a:pt x="47590" y="10198"/>
                  </a:lnTo>
                  <a:lnTo>
                    <a:pt x="61187" y="23795"/>
                  </a:lnTo>
                  <a:lnTo>
                    <a:pt x="88381" y="74784"/>
                  </a:lnTo>
                  <a:lnTo>
                    <a:pt x="152967" y="190358"/>
                  </a:lnTo>
                  <a:lnTo>
                    <a:pt x="237948" y="336526"/>
                  </a:lnTo>
                  <a:lnTo>
                    <a:pt x="322930" y="475896"/>
                  </a:lnTo>
                  <a:lnTo>
                    <a:pt x="401112" y="594870"/>
                  </a:lnTo>
                  <a:lnTo>
                    <a:pt x="506489" y="744437"/>
                  </a:lnTo>
                  <a:lnTo>
                    <a:pt x="588072" y="853213"/>
                  </a:lnTo>
                  <a:lnTo>
                    <a:pt x="669654" y="955191"/>
                  </a:lnTo>
                  <a:lnTo>
                    <a:pt x="754635" y="1046971"/>
                  </a:lnTo>
                  <a:lnTo>
                    <a:pt x="822620" y="1121755"/>
                  </a:lnTo>
                  <a:lnTo>
                    <a:pt x="924598" y="1216934"/>
                  </a:lnTo>
                  <a:lnTo>
                    <a:pt x="1033374" y="1305314"/>
                  </a:lnTo>
                  <a:lnTo>
                    <a:pt x="1131953" y="1376699"/>
                  </a:lnTo>
                  <a:lnTo>
                    <a:pt x="1250927" y="1454882"/>
                  </a:lnTo>
                  <a:lnTo>
                    <a:pt x="1356304" y="1516068"/>
                  </a:lnTo>
                  <a:lnTo>
                    <a:pt x="1478677" y="1584053"/>
                  </a:lnTo>
                  <a:lnTo>
                    <a:pt x="1675834" y="1675833"/>
                  </a:lnTo>
                  <a:lnTo>
                    <a:pt x="1852595" y="1747218"/>
                  </a:lnTo>
                  <a:lnTo>
                    <a:pt x="1954573" y="1781210"/>
                  </a:lnTo>
                  <a:lnTo>
                    <a:pt x="2151730" y="1849195"/>
                  </a:lnTo>
                  <a:lnTo>
                    <a:pt x="2410073" y="189678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53">
              <a:extLst>
                <a:ext uri="{FF2B5EF4-FFF2-40B4-BE49-F238E27FC236}">
                  <a16:creationId xmlns:a16="http://schemas.microsoft.com/office/drawing/2014/main" id="{91859745-2086-44F2-B4DC-30D4CCDEDD5C}"/>
                </a:ext>
              </a:extLst>
            </p:cNvPr>
            <p:cNvSpPr/>
            <p:nvPr/>
          </p:nvSpPr>
          <p:spPr>
            <a:xfrm>
              <a:off x="5033963" y="3863975"/>
              <a:ext cx="2474912" cy="2063750"/>
            </a:xfrm>
            <a:custGeom>
              <a:avLst/>
              <a:gdLst>
                <a:gd name="connsiteX0" fmla="*/ 389164 w 2473778"/>
                <a:gd name="connsiteY0" fmla="*/ 538842 h 2062842"/>
                <a:gd name="connsiteX1" fmla="*/ 214993 w 2473778"/>
                <a:gd name="connsiteY1" fmla="*/ 318407 h 2062842"/>
                <a:gd name="connsiteX2" fmla="*/ 89807 w 2473778"/>
                <a:gd name="connsiteY2" fmla="*/ 166007 h 2062842"/>
                <a:gd name="connsiteX3" fmla="*/ 0 w 2473778"/>
                <a:gd name="connsiteY3" fmla="*/ 54428 h 2062842"/>
                <a:gd name="connsiteX4" fmla="*/ 5443 w 2473778"/>
                <a:gd name="connsiteY4" fmla="*/ 0 h 2062842"/>
                <a:gd name="connsiteX5" fmla="*/ 81643 w 2473778"/>
                <a:gd name="connsiteY5" fmla="*/ 0 h 2062842"/>
                <a:gd name="connsiteX6" fmla="*/ 171450 w 2473778"/>
                <a:gd name="connsiteY6" fmla="*/ 100692 h 2062842"/>
                <a:gd name="connsiteX7" fmla="*/ 288471 w 2473778"/>
                <a:gd name="connsiteY7" fmla="*/ 234042 h 2062842"/>
                <a:gd name="connsiteX8" fmla="*/ 394607 w 2473778"/>
                <a:gd name="connsiteY8" fmla="*/ 351064 h 2062842"/>
                <a:gd name="connsiteX9" fmla="*/ 533400 w 2473778"/>
                <a:gd name="connsiteY9" fmla="*/ 495300 h 2062842"/>
                <a:gd name="connsiteX10" fmla="*/ 664028 w 2473778"/>
                <a:gd name="connsiteY10" fmla="*/ 625928 h 2062842"/>
                <a:gd name="connsiteX11" fmla="*/ 868136 w 2473778"/>
                <a:gd name="connsiteY11" fmla="*/ 816428 h 2062842"/>
                <a:gd name="connsiteX12" fmla="*/ 1061357 w 2473778"/>
                <a:gd name="connsiteY12" fmla="*/ 987878 h 2062842"/>
                <a:gd name="connsiteX13" fmla="*/ 1216478 w 2473778"/>
                <a:gd name="connsiteY13" fmla="*/ 1118507 h 2062842"/>
                <a:gd name="connsiteX14" fmla="*/ 1412421 w 2473778"/>
                <a:gd name="connsiteY14" fmla="*/ 1279071 h 2062842"/>
                <a:gd name="connsiteX15" fmla="*/ 1570264 w 2473778"/>
                <a:gd name="connsiteY15" fmla="*/ 1398814 h 2062842"/>
                <a:gd name="connsiteX16" fmla="*/ 1796143 w 2473778"/>
                <a:gd name="connsiteY16" fmla="*/ 1562100 h 2062842"/>
                <a:gd name="connsiteX17" fmla="*/ 2084614 w 2473778"/>
                <a:gd name="connsiteY17" fmla="*/ 1758042 h 2062842"/>
                <a:gd name="connsiteX18" fmla="*/ 2321378 w 2473778"/>
                <a:gd name="connsiteY18" fmla="*/ 1905000 h 2062842"/>
                <a:gd name="connsiteX19" fmla="*/ 2413907 w 2473778"/>
                <a:gd name="connsiteY19" fmla="*/ 1962150 h 2062842"/>
                <a:gd name="connsiteX20" fmla="*/ 2454728 w 2473778"/>
                <a:gd name="connsiteY20" fmla="*/ 1992085 h 2062842"/>
                <a:gd name="connsiteX21" fmla="*/ 2471057 w 2473778"/>
                <a:gd name="connsiteY21" fmla="*/ 2013857 h 2062842"/>
                <a:gd name="connsiteX22" fmla="*/ 2473778 w 2473778"/>
                <a:gd name="connsiteY22" fmla="*/ 2030185 h 2062842"/>
                <a:gd name="connsiteX23" fmla="*/ 2465614 w 2473778"/>
                <a:gd name="connsiteY23" fmla="*/ 2049235 h 2062842"/>
                <a:gd name="connsiteX24" fmla="*/ 2438400 w 2473778"/>
                <a:gd name="connsiteY24" fmla="*/ 2060121 h 2062842"/>
                <a:gd name="connsiteX25" fmla="*/ 2381250 w 2473778"/>
                <a:gd name="connsiteY25" fmla="*/ 2062842 h 2062842"/>
                <a:gd name="connsiteX26" fmla="*/ 2321378 w 2473778"/>
                <a:gd name="connsiteY26" fmla="*/ 2062842 h 2062842"/>
                <a:gd name="connsiteX27" fmla="*/ 2269671 w 2473778"/>
                <a:gd name="connsiteY27" fmla="*/ 2054678 h 2062842"/>
                <a:gd name="connsiteX28" fmla="*/ 2201636 w 2473778"/>
                <a:gd name="connsiteY28" fmla="*/ 2046514 h 2062842"/>
                <a:gd name="connsiteX29" fmla="*/ 2013857 w 2473778"/>
                <a:gd name="connsiteY29" fmla="*/ 2032907 h 2062842"/>
                <a:gd name="connsiteX30" fmla="*/ 1845128 w 2473778"/>
                <a:gd name="connsiteY30" fmla="*/ 2022021 h 2062842"/>
                <a:gd name="connsiteX31" fmla="*/ 1738993 w 2473778"/>
                <a:gd name="connsiteY31" fmla="*/ 2019300 h 2062842"/>
                <a:gd name="connsiteX32" fmla="*/ 1706336 w 2473778"/>
                <a:gd name="connsiteY32" fmla="*/ 2013857 h 2062842"/>
                <a:gd name="connsiteX33" fmla="*/ 1662793 w 2473778"/>
                <a:gd name="connsiteY33" fmla="*/ 1994807 h 2062842"/>
                <a:gd name="connsiteX34" fmla="*/ 1627414 w 2473778"/>
                <a:gd name="connsiteY34" fmla="*/ 1973035 h 2062842"/>
                <a:gd name="connsiteX35" fmla="*/ 1545771 w 2473778"/>
                <a:gd name="connsiteY35" fmla="*/ 1894114 h 2062842"/>
                <a:gd name="connsiteX36" fmla="*/ 1417864 w 2473778"/>
                <a:gd name="connsiteY36" fmla="*/ 1763485 h 2062842"/>
                <a:gd name="connsiteX37" fmla="*/ 1251857 w 2473778"/>
                <a:gd name="connsiteY37" fmla="*/ 1583871 h 2062842"/>
                <a:gd name="connsiteX38" fmla="*/ 1104900 w 2473778"/>
                <a:gd name="connsiteY38" fmla="*/ 1431471 h 2062842"/>
                <a:gd name="connsiteX39" fmla="*/ 938893 w 2473778"/>
                <a:gd name="connsiteY39" fmla="*/ 1238250 h 2062842"/>
                <a:gd name="connsiteX40" fmla="*/ 726621 w 2473778"/>
                <a:gd name="connsiteY40" fmla="*/ 960664 h 2062842"/>
                <a:gd name="connsiteX41" fmla="*/ 536121 w 2473778"/>
                <a:gd name="connsiteY41" fmla="*/ 723900 h 2062842"/>
                <a:gd name="connsiteX42" fmla="*/ 389164 w 2473778"/>
                <a:gd name="connsiteY42" fmla="*/ 538842 h 2062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473778" h="2062842">
                  <a:moveTo>
                    <a:pt x="389164" y="538842"/>
                  </a:moveTo>
                  <a:lnTo>
                    <a:pt x="214993" y="318407"/>
                  </a:lnTo>
                  <a:lnTo>
                    <a:pt x="89807" y="166007"/>
                  </a:lnTo>
                  <a:lnTo>
                    <a:pt x="0" y="54428"/>
                  </a:lnTo>
                  <a:lnTo>
                    <a:pt x="5443" y="0"/>
                  </a:lnTo>
                  <a:lnTo>
                    <a:pt x="81643" y="0"/>
                  </a:lnTo>
                  <a:lnTo>
                    <a:pt x="171450" y="100692"/>
                  </a:lnTo>
                  <a:lnTo>
                    <a:pt x="288471" y="234042"/>
                  </a:lnTo>
                  <a:lnTo>
                    <a:pt x="394607" y="351064"/>
                  </a:lnTo>
                  <a:lnTo>
                    <a:pt x="533400" y="495300"/>
                  </a:lnTo>
                  <a:lnTo>
                    <a:pt x="664028" y="625928"/>
                  </a:lnTo>
                  <a:lnTo>
                    <a:pt x="868136" y="816428"/>
                  </a:lnTo>
                  <a:lnTo>
                    <a:pt x="1061357" y="987878"/>
                  </a:lnTo>
                  <a:lnTo>
                    <a:pt x="1216478" y="1118507"/>
                  </a:lnTo>
                  <a:lnTo>
                    <a:pt x="1412421" y="1279071"/>
                  </a:lnTo>
                  <a:lnTo>
                    <a:pt x="1570264" y="1398814"/>
                  </a:lnTo>
                  <a:lnTo>
                    <a:pt x="1796143" y="1562100"/>
                  </a:lnTo>
                  <a:lnTo>
                    <a:pt x="2084614" y="1758042"/>
                  </a:lnTo>
                  <a:lnTo>
                    <a:pt x="2321378" y="1905000"/>
                  </a:lnTo>
                  <a:lnTo>
                    <a:pt x="2413907" y="1962150"/>
                  </a:lnTo>
                  <a:lnTo>
                    <a:pt x="2454728" y="1992085"/>
                  </a:lnTo>
                  <a:lnTo>
                    <a:pt x="2471057" y="2013857"/>
                  </a:lnTo>
                  <a:lnTo>
                    <a:pt x="2473778" y="2030185"/>
                  </a:lnTo>
                  <a:lnTo>
                    <a:pt x="2465614" y="2049235"/>
                  </a:lnTo>
                  <a:lnTo>
                    <a:pt x="2438400" y="2060121"/>
                  </a:lnTo>
                  <a:lnTo>
                    <a:pt x="2381250" y="2062842"/>
                  </a:lnTo>
                  <a:lnTo>
                    <a:pt x="2321378" y="2062842"/>
                  </a:lnTo>
                  <a:lnTo>
                    <a:pt x="2269671" y="2054678"/>
                  </a:lnTo>
                  <a:lnTo>
                    <a:pt x="2201636" y="2046514"/>
                  </a:lnTo>
                  <a:lnTo>
                    <a:pt x="2013857" y="2032907"/>
                  </a:lnTo>
                  <a:lnTo>
                    <a:pt x="1845128" y="2022021"/>
                  </a:lnTo>
                  <a:lnTo>
                    <a:pt x="1738993" y="2019300"/>
                  </a:lnTo>
                  <a:lnTo>
                    <a:pt x="1706336" y="2013857"/>
                  </a:lnTo>
                  <a:lnTo>
                    <a:pt x="1662793" y="1994807"/>
                  </a:lnTo>
                  <a:lnTo>
                    <a:pt x="1627414" y="1973035"/>
                  </a:lnTo>
                  <a:lnTo>
                    <a:pt x="1545771" y="1894114"/>
                  </a:lnTo>
                  <a:lnTo>
                    <a:pt x="1417864" y="1763485"/>
                  </a:lnTo>
                  <a:lnTo>
                    <a:pt x="1251857" y="1583871"/>
                  </a:lnTo>
                  <a:lnTo>
                    <a:pt x="1104900" y="1431471"/>
                  </a:lnTo>
                  <a:lnTo>
                    <a:pt x="938893" y="1238250"/>
                  </a:lnTo>
                  <a:lnTo>
                    <a:pt x="726621" y="960664"/>
                  </a:lnTo>
                  <a:lnTo>
                    <a:pt x="536121" y="723900"/>
                  </a:lnTo>
                  <a:lnTo>
                    <a:pt x="389164" y="53884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DD819E49-B079-4722-99E8-A1823065B49A}"/>
              </a:ext>
            </a:extLst>
          </p:cNvPr>
          <p:cNvGrpSpPr/>
          <p:nvPr/>
        </p:nvGrpSpPr>
        <p:grpSpPr>
          <a:xfrm>
            <a:off x="2855913" y="1598613"/>
            <a:ext cx="4500562" cy="4176712"/>
            <a:chOff x="2855913" y="1598613"/>
            <a:chExt cx="4500562" cy="4176712"/>
          </a:xfrm>
        </p:grpSpPr>
        <p:sp>
          <p:nvSpPr>
            <p:cNvPr id="17" name="フリーフォーム 48">
              <a:extLst>
                <a:ext uri="{FF2B5EF4-FFF2-40B4-BE49-F238E27FC236}">
                  <a16:creationId xmlns:a16="http://schemas.microsoft.com/office/drawing/2014/main" id="{DFAB3714-4812-4D95-86D3-0340856E225D}"/>
                </a:ext>
              </a:extLst>
            </p:cNvPr>
            <p:cNvSpPr/>
            <p:nvPr/>
          </p:nvSpPr>
          <p:spPr>
            <a:xfrm>
              <a:off x="3590925" y="2373313"/>
              <a:ext cx="2690813" cy="565150"/>
            </a:xfrm>
            <a:custGeom>
              <a:avLst/>
              <a:gdLst>
                <a:gd name="connsiteX0" fmla="*/ 888206 w 2690813"/>
                <a:gd name="connsiteY0" fmla="*/ 507207 h 564357"/>
                <a:gd name="connsiteX1" fmla="*/ 1069181 w 2690813"/>
                <a:gd name="connsiteY1" fmla="*/ 476250 h 564357"/>
                <a:gd name="connsiteX2" fmla="*/ 1221581 w 2690813"/>
                <a:gd name="connsiteY2" fmla="*/ 450057 h 564357"/>
                <a:gd name="connsiteX3" fmla="*/ 1464469 w 2690813"/>
                <a:gd name="connsiteY3" fmla="*/ 409575 h 564357"/>
                <a:gd name="connsiteX4" fmla="*/ 1764506 w 2690813"/>
                <a:gd name="connsiteY4" fmla="*/ 378619 h 564357"/>
                <a:gd name="connsiteX5" fmla="*/ 2040731 w 2690813"/>
                <a:gd name="connsiteY5" fmla="*/ 340519 h 564357"/>
                <a:gd name="connsiteX6" fmla="*/ 2316956 w 2690813"/>
                <a:gd name="connsiteY6" fmla="*/ 302419 h 564357"/>
                <a:gd name="connsiteX7" fmla="*/ 2521744 w 2690813"/>
                <a:gd name="connsiteY7" fmla="*/ 280988 h 564357"/>
                <a:gd name="connsiteX8" fmla="*/ 2593181 w 2690813"/>
                <a:gd name="connsiteY8" fmla="*/ 273844 h 564357"/>
                <a:gd name="connsiteX9" fmla="*/ 2638425 w 2690813"/>
                <a:gd name="connsiteY9" fmla="*/ 266700 h 564357"/>
                <a:gd name="connsiteX10" fmla="*/ 2662238 w 2690813"/>
                <a:gd name="connsiteY10" fmla="*/ 261938 h 564357"/>
                <a:gd name="connsiteX11" fmla="*/ 2683669 w 2690813"/>
                <a:gd name="connsiteY11" fmla="*/ 247650 h 564357"/>
                <a:gd name="connsiteX12" fmla="*/ 2690813 w 2690813"/>
                <a:gd name="connsiteY12" fmla="*/ 230982 h 564357"/>
                <a:gd name="connsiteX13" fmla="*/ 2690813 w 2690813"/>
                <a:gd name="connsiteY13" fmla="*/ 219075 h 564357"/>
                <a:gd name="connsiteX14" fmla="*/ 2686050 w 2690813"/>
                <a:gd name="connsiteY14" fmla="*/ 200025 h 564357"/>
                <a:gd name="connsiteX15" fmla="*/ 2674144 w 2690813"/>
                <a:gd name="connsiteY15" fmla="*/ 166688 h 564357"/>
                <a:gd name="connsiteX16" fmla="*/ 2657475 w 2690813"/>
                <a:gd name="connsiteY16" fmla="*/ 140494 h 564357"/>
                <a:gd name="connsiteX17" fmla="*/ 2638425 w 2690813"/>
                <a:gd name="connsiteY17" fmla="*/ 121444 h 564357"/>
                <a:gd name="connsiteX18" fmla="*/ 2593181 w 2690813"/>
                <a:gd name="connsiteY18" fmla="*/ 97632 h 564357"/>
                <a:gd name="connsiteX19" fmla="*/ 2524125 w 2690813"/>
                <a:gd name="connsiteY19" fmla="*/ 71438 h 564357"/>
                <a:gd name="connsiteX20" fmla="*/ 2445544 w 2690813"/>
                <a:gd name="connsiteY20" fmla="*/ 45244 h 564357"/>
                <a:gd name="connsiteX21" fmla="*/ 2371725 w 2690813"/>
                <a:gd name="connsiteY21" fmla="*/ 28575 h 564357"/>
                <a:gd name="connsiteX22" fmla="*/ 2281238 w 2690813"/>
                <a:gd name="connsiteY22" fmla="*/ 7144 h 564357"/>
                <a:gd name="connsiteX23" fmla="*/ 2235994 w 2690813"/>
                <a:gd name="connsiteY23" fmla="*/ 0 h 564357"/>
                <a:gd name="connsiteX24" fmla="*/ 2224088 w 2690813"/>
                <a:gd name="connsiteY24" fmla="*/ 2382 h 564357"/>
                <a:gd name="connsiteX25" fmla="*/ 2195513 w 2690813"/>
                <a:gd name="connsiteY25" fmla="*/ 9525 h 564357"/>
                <a:gd name="connsiteX26" fmla="*/ 2152650 w 2690813"/>
                <a:gd name="connsiteY26" fmla="*/ 28575 h 564357"/>
                <a:gd name="connsiteX27" fmla="*/ 2105025 w 2690813"/>
                <a:gd name="connsiteY27" fmla="*/ 54769 h 564357"/>
                <a:gd name="connsiteX28" fmla="*/ 2055019 w 2690813"/>
                <a:gd name="connsiteY28" fmla="*/ 88107 h 564357"/>
                <a:gd name="connsiteX29" fmla="*/ 2016919 w 2690813"/>
                <a:gd name="connsiteY29" fmla="*/ 104775 h 564357"/>
                <a:gd name="connsiteX30" fmla="*/ 1759744 w 2690813"/>
                <a:gd name="connsiteY30" fmla="*/ 178594 h 564357"/>
                <a:gd name="connsiteX31" fmla="*/ 1571625 w 2690813"/>
                <a:gd name="connsiteY31" fmla="*/ 219075 h 564357"/>
                <a:gd name="connsiteX32" fmla="*/ 1462088 w 2690813"/>
                <a:gd name="connsiteY32" fmla="*/ 235744 h 564357"/>
                <a:gd name="connsiteX33" fmla="*/ 1233488 w 2690813"/>
                <a:gd name="connsiteY33" fmla="*/ 252413 h 564357"/>
                <a:gd name="connsiteX34" fmla="*/ 1012031 w 2690813"/>
                <a:gd name="connsiteY34" fmla="*/ 280988 h 564357"/>
                <a:gd name="connsiteX35" fmla="*/ 776288 w 2690813"/>
                <a:gd name="connsiteY35" fmla="*/ 307182 h 564357"/>
                <a:gd name="connsiteX36" fmla="*/ 623888 w 2690813"/>
                <a:gd name="connsiteY36" fmla="*/ 319088 h 564357"/>
                <a:gd name="connsiteX37" fmla="*/ 507206 w 2690813"/>
                <a:gd name="connsiteY37" fmla="*/ 319088 h 564357"/>
                <a:gd name="connsiteX38" fmla="*/ 454819 w 2690813"/>
                <a:gd name="connsiteY38" fmla="*/ 319088 h 564357"/>
                <a:gd name="connsiteX39" fmla="*/ 378619 w 2690813"/>
                <a:gd name="connsiteY39" fmla="*/ 311944 h 564357"/>
                <a:gd name="connsiteX40" fmla="*/ 316706 w 2690813"/>
                <a:gd name="connsiteY40" fmla="*/ 304800 h 564357"/>
                <a:gd name="connsiteX41" fmla="*/ 228600 w 2690813"/>
                <a:gd name="connsiteY41" fmla="*/ 285750 h 564357"/>
                <a:gd name="connsiteX42" fmla="*/ 154781 w 2690813"/>
                <a:gd name="connsiteY42" fmla="*/ 261938 h 564357"/>
                <a:gd name="connsiteX43" fmla="*/ 102394 w 2690813"/>
                <a:gd name="connsiteY43" fmla="*/ 238125 h 564357"/>
                <a:gd name="connsiteX44" fmla="*/ 45244 w 2690813"/>
                <a:gd name="connsiteY44" fmla="*/ 209550 h 564357"/>
                <a:gd name="connsiteX45" fmla="*/ 16669 w 2690813"/>
                <a:gd name="connsiteY45" fmla="*/ 200025 h 564357"/>
                <a:gd name="connsiteX46" fmla="*/ 0 w 2690813"/>
                <a:gd name="connsiteY46" fmla="*/ 207169 h 564357"/>
                <a:gd name="connsiteX47" fmla="*/ 7144 w 2690813"/>
                <a:gd name="connsiteY47" fmla="*/ 235744 h 564357"/>
                <a:gd name="connsiteX48" fmla="*/ 33338 w 2690813"/>
                <a:gd name="connsiteY48" fmla="*/ 285750 h 564357"/>
                <a:gd name="connsiteX49" fmla="*/ 66675 w 2690813"/>
                <a:gd name="connsiteY49" fmla="*/ 328613 h 564357"/>
                <a:gd name="connsiteX50" fmla="*/ 116681 w 2690813"/>
                <a:gd name="connsiteY50" fmla="*/ 376238 h 564357"/>
                <a:gd name="connsiteX51" fmla="*/ 173831 w 2690813"/>
                <a:gd name="connsiteY51" fmla="*/ 423863 h 564357"/>
                <a:gd name="connsiteX52" fmla="*/ 247650 w 2690813"/>
                <a:gd name="connsiteY52" fmla="*/ 478632 h 564357"/>
                <a:gd name="connsiteX53" fmla="*/ 302419 w 2690813"/>
                <a:gd name="connsiteY53" fmla="*/ 514350 h 564357"/>
                <a:gd name="connsiteX54" fmla="*/ 338138 w 2690813"/>
                <a:gd name="connsiteY54" fmla="*/ 533400 h 564357"/>
                <a:gd name="connsiteX55" fmla="*/ 383381 w 2690813"/>
                <a:gd name="connsiteY55" fmla="*/ 552450 h 564357"/>
                <a:gd name="connsiteX56" fmla="*/ 423863 w 2690813"/>
                <a:gd name="connsiteY56" fmla="*/ 564357 h 564357"/>
                <a:gd name="connsiteX57" fmla="*/ 454819 w 2690813"/>
                <a:gd name="connsiteY57" fmla="*/ 564357 h 564357"/>
                <a:gd name="connsiteX58" fmla="*/ 590550 w 2690813"/>
                <a:gd name="connsiteY58" fmla="*/ 550069 h 564357"/>
                <a:gd name="connsiteX59" fmla="*/ 888206 w 2690813"/>
                <a:gd name="connsiteY59" fmla="*/ 507207 h 56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690813" h="564357">
                  <a:moveTo>
                    <a:pt x="888206" y="507207"/>
                  </a:moveTo>
                  <a:lnTo>
                    <a:pt x="1069181" y="476250"/>
                  </a:lnTo>
                  <a:lnTo>
                    <a:pt x="1221581" y="450057"/>
                  </a:lnTo>
                  <a:lnTo>
                    <a:pt x="1464469" y="409575"/>
                  </a:lnTo>
                  <a:lnTo>
                    <a:pt x="1764506" y="378619"/>
                  </a:lnTo>
                  <a:lnTo>
                    <a:pt x="2040731" y="340519"/>
                  </a:lnTo>
                  <a:lnTo>
                    <a:pt x="2316956" y="302419"/>
                  </a:lnTo>
                  <a:lnTo>
                    <a:pt x="2521744" y="280988"/>
                  </a:lnTo>
                  <a:lnTo>
                    <a:pt x="2593181" y="273844"/>
                  </a:lnTo>
                  <a:lnTo>
                    <a:pt x="2638425" y="266700"/>
                  </a:lnTo>
                  <a:lnTo>
                    <a:pt x="2662238" y="261938"/>
                  </a:lnTo>
                  <a:lnTo>
                    <a:pt x="2683669" y="247650"/>
                  </a:lnTo>
                  <a:lnTo>
                    <a:pt x="2690813" y="230982"/>
                  </a:lnTo>
                  <a:lnTo>
                    <a:pt x="2690813" y="219075"/>
                  </a:lnTo>
                  <a:lnTo>
                    <a:pt x="2686050" y="200025"/>
                  </a:lnTo>
                  <a:lnTo>
                    <a:pt x="2674144" y="166688"/>
                  </a:lnTo>
                  <a:lnTo>
                    <a:pt x="2657475" y="140494"/>
                  </a:lnTo>
                  <a:lnTo>
                    <a:pt x="2638425" y="121444"/>
                  </a:lnTo>
                  <a:lnTo>
                    <a:pt x="2593181" y="97632"/>
                  </a:lnTo>
                  <a:lnTo>
                    <a:pt x="2524125" y="71438"/>
                  </a:lnTo>
                  <a:lnTo>
                    <a:pt x="2445544" y="45244"/>
                  </a:lnTo>
                  <a:lnTo>
                    <a:pt x="2371725" y="28575"/>
                  </a:lnTo>
                  <a:lnTo>
                    <a:pt x="2281238" y="7144"/>
                  </a:lnTo>
                  <a:lnTo>
                    <a:pt x="2235994" y="0"/>
                  </a:lnTo>
                  <a:lnTo>
                    <a:pt x="2224088" y="2382"/>
                  </a:lnTo>
                  <a:lnTo>
                    <a:pt x="2195513" y="9525"/>
                  </a:lnTo>
                  <a:lnTo>
                    <a:pt x="2152650" y="28575"/>
                  </a:lnTo>
                  <a:lnTo>
                    <a:pt x="2105025" y="54769"/>
                  </a:lnTo>
                  <a:lnTo>
                    <a:pt x="2055019" y="88107"/>
                  </a:lnTo>
                  <a:lnTo>
                    <a:pt x="2016919" y="104775"/>
                  </a:lnTo>
                  <a:lnTo>
                    <a:pt x="1759744" y="178594"/>
                  </a:lnTo>
                  <a:lnTo>
                    <a:pt x="1571625" y="219075"/>
                  </a:lnTo>
                  <a:lnTo>
                    <a:pt x="1462088" y="235744"/>
                  </a:lnTo>
                  <a:lnTo>
                    <a:pt x="1233488" y="252413"/>
                  </a:lnTo>
                  <a:lnTo>
                    <a:pt x="1012031" y="280988"/>
                  </a:lnTo>
                  <a:lnTo>
                    <a:pt x="776288" y="307182"/>
                  </a:lnTo>
                  <a:lnTo>
                    <a:pt x="623888" y="319088"/>
                  </a:lnTo>
                  <a:lnTo>
                    <a:pt x="507206" y="319088"/>
                  </a:lnTo>
                  <a:lnTo>
                    <a:pt x="454819" y="319088"/>
                  </a:lnTo>
                  <a:lnTo>
                    <a:pt x="378619" y="311944"/>
                  </a:lnTo>
                  <a:lnTo>
                    <a:pt x="316706" y="304800"/>
                  </a:lnTo>
                  <a:lnTo>
                    <a:pt x="228600" y="285750"/>
                  </a:lnTo>
                  <a:lnTo>
                    <a:pt x="154781" y="261938"/>
                  </a:lnTo>
                  <a:lnTo>
                    <a:pt x="102394" y="238125"/>
                  </a:lnTo>
                  <a:lnTo>
                    <a:pt x="45244" y="209550"/>
                  </a:lnTo>
                  <a:lnTo>
                    <a:pt x="16669" y="200025"/>
                  </a:lnTo>
                  <a:lnTo>
                    <a:pt x="0" y="207169"/>
                  </a:lnTo>
                  <a:lnTo>
                    <a:pt x="7144" y="235744"/>
                  </a:lnTo>
                  <a:lnTo>
                    <a:pt x="33338" y="285750"/>
                  </a:lnTo>
                  <a:lnTo>
                    <a:pt x="66675" y="328613"/>
                  </a:lnTo>
                  <a:lnTo>
                    <a:pt x="116681" y="376238"/>
                  </a:lnTo>
                  <a:lnTo>
                    <a:pt x="173831" y="423863"/>
                  </a:lnTo>
                  <a:lnTo>
                    <a:pt x="247650" y="478632"/>
                  </a:lnTo>
                  <a:lnTo>
                    <a:pt x="302419" y="514350"/>
                  </a:lnTo>
                  <a:lnTo>
                    <a:pt x="338138" y="533400"/>
                  </a:lnTo>
                  <a:lnTo>
                    <a:pt x="383381" y="552450"/>
                  </a:lnTo>
                  <a:lnTo>
                    <a:pt x="423863" y="564357"/>
                  </a:lnTo>
                  <a:lnTo>
                    <a:pt x="454819" y="564357"/>
                  </a:lnTo>
                  <a:lnTo>
                    <a:pt x="590550" y="550069"/>
                  </a:lnTo>
                  <a:lnTo>
                    <a:pt x="888206" y="507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49">
              <a:extLst>
                <a:ext uri="{FF2B5EF4-FFF2-40B4-BE49-F238E27FC236}">
                  <a16:creationId xmlns:a16="http://schemas.microsoft.com/office/drawing/2014/main" id="{0490AE86-EA81-4508-B23A-E41039BAC03A}"/>
                </a:ext>
              </a:extLst>
            </p:cNvPr>
            <p:cNvSpPr/>
            <p:nvPr/>
          </p:nvSpPr>
          <p:spPr>
            <a:xfrm>
              <a:off x="3067050" y="3387725"/>
              <a:ext cx="3771900" cy="666750"/>
            </a:xfrm>
            <a:custGeom>
              <a:avLst/>
              <a:gdLst>
                <a:gd name="connsiteX0" fmla="*/ 2016125 w 3771900"/>
                <a:gd name="connsiteY0" fmla="*/ 165100 h 666750"/>
                <a:gd name="connsiteX1" fmla="*/ 2463800 w 3771900"/>
                <a:gd name="connsiteY1" fmla="*/ 127000 h 666750"/>
                <a:gd name="connsiteX2" fmla="*/ 2981325 w 3771900"/>
                <a:gd name="connsiteY2" fmla="*/ 76200 h 666750"/>
                <a:gd name="connsiteX3" fmla="*/ 3092450 w 3771900"/>
                <a:gd name="connsiteY3" fmla="*/ 66675 h 666750"/>
                <a:gd name="connsiteX4" fmla="*/ 3146425 w 3771900"/>
                <a:gd name="connsiteY4" fmla="*/ 44450 h 666750"/>
                <a:gd name="connsiteX5" fmla="*/ 3232150 w 3771900"/>
                <a:gd name="connsiteY5" fmla="*/ 15875 h 666750"/>
                <a:gd name="connsiteX6" fmla="*/ 3286125 w 3771900"/>
                <a:gd name="connsiteY6" fmla="*/ 3175 h 666750"/>
                <a:gd name="connsiteX7" fmla="*/ 3314700 w 3771900"/>
                <a:gd name="connsiteY7" fmla="*/ 0 h 666750"/>
                <a:gd name="connsiteX8" fmla="*/ 3349625 w 3771900"/>
                <a:gd name="connsiteY8" fmla="*/ 3175 h 666750"/>
                <a:gd name="connsiteX9" fmla="*/ 3448050 w 3771900"/>
                <a:gd name="connsiteY9" fmla="*/ 41275 h 666750"/>
                <a:gd name="connsiteX10" fmla="*/ 3521075 w 3771900"/>
                <a:gd name="connsiteY10" fmla="*/ 76200 h 666750"/>
                <a:gd name="connsiteX11" fmla="*/ 3590925 w 3771900"/>
                <a:gd name="connsiteY11" fmla="*/ 114300 h 666750"/>
                <a:gd name="connsiteX12" fmla="*/ 3635375 w 3771900"/>
                <a:gd name="connsiteY12" fmla="*/ 139700 h 666750"/>
                <a:gd name="connsiteX13" fmla="*/ 3683000 w 3771900"/>
                <a:gd name="connsiteY13" fmla="*/ 177800 h 666750"/>
                <a:gd name="connsiteX14" fmla="*/ 3724275 w 3771900"/>
                <a:gd name="connsiteY14" fmla="*/ 212725 h 666750"/>
                <a:gd name="connsiteX15" fmla="*/ 3756025 w 3771900"/>
                <a:gd name="connsiteY15" fmla="*/ 247650 h 666750"/>
                <a:gd name="connsiteX16" fmla="*/ 3771900 w 3771900"/>
                <a:gd name="connsiteY16" fmla="*/ 273050 h 666750"/>
                <a:gd name="connsiteX17" fmla="*/ 3771900 w 3771900"/>
                <a:gd name="connsiteY17" fmla="*/ 288925 h 666750"/>
                <a:gd name="connsiteX18" fmla="*/ 3762375 w 3771900"/>
                <a:gd name="connsiteY18" fmla="*/ 314325 h 666750"/>
                <a:gd name="connsiteX19" fmla="*/ 3733800 w 3771900"/>
                <a:gd name="connsiteY19" fmla="*/ 327025 h 666750"/>
                <a:gd name="connsiteX20" fmla="*/ 3689350 w 3771900"/>
                <a:gd name="connsiteY20" fmla="*/ 330200 h 666750"/>
                <a:gd name="connsiteX21" fmla="*/ 3581400 w 3771900"/>
                <a:gd name="connsiteY21" fmla="*/ 330200 h 666750"/>
                <a:gd name="connsiteX22" fmla="*/ 3432175 w 3771900"/>
                <a:gd name="connsiteY22" fmla="*/ 327025 h 666750"/>
                <a:gd name="connsiteX23" fmla="*/ 3270250 w 3771900"/>
                <a:gd name="connsiteY23" fmla="*/ 314325 h 666750"/>
                <a:gd name="connsiteX24" fmla="*/ 3140075 w 3771900"/>
                <a:gd name="connsiteY24" fmla="*/ 307975 h 666750"/>
                <a:gd name="connsiteX25" fmla="*/ 2882900 w 3771900"/>
                <a:gd name="connsiteY25" fmla="*/ 307975 h 666750"/>
                <a:gd name="connsiteX26" fmla="*/ 2641600 w 3771900"/>
                <a:gd name="connsiteY26" fmla="*/ 307975 h 666750"/>
                <a:gd name="connsiteX27" fmla="*/ 2447925 w 3771900"/>
                <a:gd name="connsiteY27" fmla="*/ 307975 h 666750"/>
                <a:gd name="connsiteX28" fmla="*/ 2263775 w 3771900"/>
                <a:gd name="connsiteY28" fmla="*/ 320675 h 666750"/>
                <a:gd name="connsiteX29" fmla="*/ 1990725 w 3771900"/>
                <a:gd name="connsiteY29" fmla="*/ 342900 h 666750"/>
                <a:gd name="connsiteX30" fmla="*/ 1898650 w 3771900"/>
                <a:gd name="connsiteY30" fmla="*/ 355600 h 666750"/>
                <a:gd name="connsiteX31" fmla="*/ 1587500 w 3771900"/>
                <a:gd name="connsiteY31" fmla="*/ 419100 h 666750"/>
                <a:gd name="connsiteX32" fmla="*/ 1441450 w 3771900"/>
                <a:gd name="connsiteY32" fmla="*/ 438150 h 666750"/>
                <a:gd name="connsiteX33" fmla="*/ 1254125 w 3771900"/>
                <a:gd name="connsiteY33" fmla="*/ 469900 h 666750"/>
                <a:gd name="connsiteX34" fmla="*/ 1079500 w 3771900"/>
                <a:gd name="connsiteY34" fmla="*/ 504825 h 666750"/>
                <a:gd name="connsiteX35" fmla="*/ 942975 w 3771900"/>
                <a:gd name="connsiteY35" fmla="*/ 536575 h 666750"/>
                <a:gd name="connsiteX36" fmla="*/ 809625 w 3771900"/>
                <a:gd name="connsiteY36" fmla="*/ 571500 h 666750"/>
                <a:gd name="connsiteX37" fmla="*/ 669925 w 3771900"/>
                <a:gd name="connsiteY37" fmla="*/ 615950 h 666750"/>
                <a:gd name="connsiteX38" fmla="*/ 593725 w 3771900"/>
                <a:gd name="connsiteY38" fmla="*/ 644525 h 666750"/>
                <a:gd name="connsiteX39" fmla="*/ 549275 w 3771900"/>
                <a:gd name="connsiteY39" fmla="*/ 663575 h 666750"/>
                <a:gd name="connsiteX40" fmla="*/ 527050 w 3771900"/>
                <a:gd name="connsiteY40" fmla="*/ 666750 h 666750"/>
                <a:gd name="connsiteX41" fmla="*/ 479425 w 3771900"/>
                <a:gd name="connsiteY41" fmla="*/ 660400 h 666750"/>
                <a:gd name="connsiteX42" fmla="*/ 419100 w 3771900"/>
                <a:gd name="connsiteY42" fmla="*/ 650875 h 666750"/>
                <a:gd name="connsiteX43" fmla="*/ 377825 w 3771900"/>
                <a:gd name="connsiteY43" fmla="*/ 635000 h 666750"/>
                <a:gd name="connsiteX44" fmla="*/ 311150 w 3771900"/>
                <a:gd name="connsiteY44" fmla="*/ 593725 h 666750"/>
                <a:gd name="connsiteX45" fmla="*/ 247650 w 3771900"/>
                <a:gd name="connsiteY45" fmla="*/ 552450 h 666750"/>
                <a:gd name="connsiteX46" fmla="*/ 171450 w 3771900"/>
                <a:gd name="connsiteY46" fmla="*/ 495300 h 666750"/>
                <a:gd name="connsiteX47" fmla="*/ 117475 w 3771900"/>
                <a:gd name="connsiteY47" fmla="*/ 447675 h 666750"/>
                <a:gd name="connsiteX48" fmla="*/ 57150 w 3771900"/>
                <a:gd name="connsiteY48" fmla="*/ 390525 h 666750"/>
                <a:gd name="connsiteX49" fmla="*/ 25400 w 3771900"/>
                <a:gd name="connsiteY49" fmla="*/ 358775 h 666750"/>
                <a:gd name="connsiteX50" fmla="*/ 15875 w 3771900"/>
                <a:gd name="connsiteY50" fmla="*/ 342900 h 666750"/>
                <a:gd name="connsiteX51" fmla="*/ 3175 w 3771900"/>
                <a:gd name="connsiteY51" fmla="*/ 304800 h 666750"/>
                <a:gd name="connsiteX52" fmla="*/ 0 w 3771900"/>
                <a:gd name="connsiteY52" fmla="*/ 279400 h 666750"/>
                <a:gd name="connsiteX53" fmla="*/ 0 w 3771900"/>
                <a:gd name="connsiteY53" fmla="*/ 263525 h 666750"/>
                <a:gd name="connsiteX54" fmla="*/ 9525 w 3771900"/>
                <a:gd name="connsiteY54" fmla="*/ 257175 h 666750"/>
                <a:gd name="connsiteX55" fmla="*/ 19050 w 3771900"/>
                <a:gd name="connsiteY55" fmla="*/ 254000 h 666750"/>
                <a:gd name="connsiteX56" fmla="*/ 47625 w 3771900"/>
                <a:gd name="connsiteY56" fmla="*/ 263525 h 666750"/>
                <a:gd name="connsiteX57" fmla="*/ 107950 w 3771900"/>
                <a:gd name="connsiteY57" fmla="*/ 295275 h 666750"/>
                <a:gd name="connsiteX58" fmla="*/ 177800 w 3771900"/>
                <a:gd name="connsiteY58" fmla="*/ 327025 h 666750"/>
                <a:gd name="connsiteX59" fmla="*/ 254000 w 3771900"/>
                <a:gd name="connsiteY59" fmla="*/ 352425 h 666750"/>
                <a:gd name="connsiteX60" fmla="*/ 327025 w 3771900"/>
                <a:gd name="connsiteY60" fmla="*/ 371475 h 666750"/>
                <a:gd name="connsiteX61" fmla="*/ 406400 w 3771900"/>
                <a:gd name="connsiteY61" fmla="*/ 381000 h 666750"/>
                <a:gd name="connsiteX62" fmla="*/ 485775 w 3771900"/>
                <a:gd name="connsiteY62" fmla="*/ 384175 h 666750"/>
                <a:gd name="connsiteX63" fmla="*/ 688975 w 3771900"/>
                <a:gd name="connsiteY63" fmla="*/ 352425 h 666750"/>
                <a:gd name="connsiteX64" fmla="*/ 1003300 w 3771900"/>
                <a:gd name="connsiteY64" fmla="*/ 307975 h 666750"/>
                <a:gd name="connsiteX65" fmla="*/ 1406525 w 3771900"/>
                <a:gd name="connsiteY65" fmla="*/ 250825 h 666750"/>
                <a:gd name="connsiteX66" fmla="*/ 1657350 w 3771900"/>
                <a:gd name="connsiteY66" fmla="*/ 215900 h 666750"/>
                <a:gd name="connsiteX67" fmla="*/ 1873250 w 3771900"/>
                <a:gd name="connsiteY67" fmla="*/ 180975 h 666750"/>
                <a:gd name="connsiteX68" fmla="*/ 2016125 w 3771900"/>
                <a:gd name="connsiteY68" fmla="*/ 16510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771900" h="666750">
                  <a:moveTo>
                    <a:pt x="2016125" y="165100"/>
                  </a:moveTo>
                  <a:lnTo>
                    <a:pt x="2463800" y="127000"/>
                  </a:lnTo>
                  <a:lnTo>
                    <a:pt x="2981325" y="76200"/>
                  </a:lnTo>
                  <a:lnTo>
                    <a:pt x="3092450" y="66675"/>
                  </a:lnTo>
                  <a:lnTo>
                    <a:pt x="3146425" y="44450"/>
                  </a:lnTo>
                  <a:lnTo>
                    <a:pt x="3232150" y="15875"/>
                  </a:lnTo>
                  <a:lnTo>
                    <a:pt x="3286125" y="3175"/>
                  </a:lnTo>
                  <a:lnTo>
                    <a:pt x="3314700" y="0"/>
                  </a:lnTo>
                  <a:lnTo>
                    <a:pt x="3349625" y="3175"/>
                  </a:lnTo>
                  <a:lnTo>
                    <a:pt x="3448050" y="41275"/>
                  </a:lnTo>
                  <a:lnTo>
                    <a:pt x="3521075" y="76200"/>
                  </a:lnTo>
                  <a:lnTo>
                    <a:pt x="3590925" y="114300"/>
                  </a:lnTo>
                  <a:lnTo>
                    <a:pt x="3635375" y="139700"/>
                  </a:lnTo>
                  <a:lnTo>
                    <a:pt x="3683000" y="177800"/>
                  </a:lnTo>
                  <a:lnTo>
                    <a:pt x="3724275" y="212725"/>
                  </a:lnTo>
                  <a:lnTo>
                    <a:pt x="3756025" y="247650"/>
                  </a:lnTo>
                  <a:lnTo>
                    <a:pt x="3771900" y="273050"/>
                  </a:lnTo>
                  <a:lnTo>
                    <a:pt x="3771900" y="288925"/>
                  </a:lnTo>
                  <a:lnTo>
                    <a:pt x="3762375" y="314325"/>
                  </a:lnTo>
                  <a:lnTo>
                    <a:pt x="3733800" y="327025"/>
                  </a:lnTo>
                  <a:lnTo>
                    <a:pt x="3689350" y="330200"/>
                  </a:lnTo>
                  <a:lnTo>
                    <a:pt x="3581400" y="330200"/>
                  </a:lnTo>
                  <a:lnTo>
                    <a:pt x="3432175" y="327025"/>
                  </a:lnTo>
                  <a:lnTo>
                    <a:pt x="3270250" y="314325"/>
                  </a:lnTo>
                  <a:lnTo>
                    <a:pt x="3140075" y="307975"/>
                  </a:lnTo>
                  <a:lnTo>
                    <a:pt x="2882900" y="307975"/>
                  </a:lnTo>
                  <a:lnTo>
                    <a:pt x="2641600" y="307975"/>
                  </a:lnTo>
                  <a:lnTo>
                    <a:pt x="2447925" y="307975"/>
                  </a:lnTo>
                  <a:lnTo>
                    <a:pt x="2263775" y="320675"/>
                  </a:lnTo>
                  <a:lnTo>
                    <a:pt x="1990725" y="342900"/>
                  </a:lnTo>
                  <a:lnTo>
                    <a:pt x="1898650" y="355600"/>
                  </a:lnTo>
                  <a:lnTo>
                    <a:pt x="1587500" y="419100"/>
                  </a:lnTo>
                  <a:lnTo>
                    <a:pt x="1441450" y="438150"/>
                  </a:lnTo>
                  <a:lnTo>
                    <a:pt x="1254125" y="469900"/>
                  </a:lnTo>
                  <a:lnTo>
                    <a:pt x="1079500" y="504825"/>
                  </a:lnTo>
                  <a:lnTo>
                    <a:pt x="942975" y="536575"/>
                  </a:lnTo>
                  <a:lnTo>
                    <a:pt x="809625" y="571500"/>
                  </a:lnTo>
                  <a:lnTo>
                    <a:pt x="669925" y="615950"/>
                  </a:lnTo>
                  <a:lnTo>
                    <a:pt x="593725" y="644525"/>
                  </a:lnTo>
                  <a:lnTo>
                    <a:pt x="549275" y="663575"/>
                  </a:lnTo>
                  <a:lnTo>
                    <a:pt x="527050" y="666750"/>
                  </a:lnTo>
                  <a:lnTo>
                    <a:pt x="479425" y="660400"/>
                  </a:lnTo>
                  <a:lnTo>
                    <a:pt x="419100" y="650875"/>
                  </a:lnTo>
                  <a:lnTo>
                    <a:pt x="377825" y="635000"/>
                  </a:lnTo>
                  <a:lnTo>
                    <a:pt x="311150" y="593725"/>
                  </a:lnTo>
                  <a:lnTo>
                    <a:pt x="247650" y="552450"/>
                  </a:lnTo>
                  <a:lnTo>
                    <a:pt x="171450" y="495300"/>
                  </a:lnTo>
                  <a:lnTo>
                    <a:pt x="117475" y="447675"/>
                  </a:lnTo>
                  <a:lnTo>
                    <a:pt x="57150" y="390525"/>
                  </a:lnTo>
                  <a:lnTo>
                    <a:pt x="25400" y="358775"/>
                  </a:lnTo>
                  <a:lnTo>
                    <a:pt x="15875" y="342900"/>
                  </a:lnTo>
                  <a:lnTo>
                    <a:pt x="3175" y="304800"/>
                  </a:lnTo>
                  <a:lnTo>
                    <a:pt x="0" y="279400"/>
                  </a:lnTo>
                  <a:lnTo>
                    <a:pt x="0" y="263525"/>
                  </a:lnTo>
                  <a:lnTo>
                    <a:pt x="9525" y="257175"/>
                  </a:lnTo>
                  <a:lnTo>
                    <a:pt x="19050" y="254000"/>
                  </a:lnTo>
                  <a:lnTo>
                    <a:pt x="47625" y="263525"/>
                  </a:lnTo>
                  <a:lnTo>
                    <a:pt x="107950" y="295275"/>
                  </a:lnTo>
                  <a:lnTo>
                    <a:pt x="177800" y="327025"/>
                  </a:lnTo>
                  <a:lnTo>
                    <a:pt x="254000" y="352425"/>
                  </a:lnTo>
                  <a:lnTo>
                    <a:pt x="327025" y="371475"/>
                  </a:lnTo>
                  <a:lnTo>
                    <a:pt x="406400" y="381000"/>
                  </a:lnTo>
                  <a:lnTo>
                    <a:pt x="485775" y="384175"/>
                  </a:lnTo>
                  <a:lnTo>
                    <a:pt x="688975" y="352425"/>
                  </a:lnTo>
                  <a:lnTo>
                    <a:pt x="1003300" y="307975"/>
                  </a:lnTo>
                  <a:lnTo>
                    <a:pt x="1406525" y="250825"/>
                  </a:lnTo>
                  <a:lnTo>
                    <a:pt x="1657350" y="215900"/>
                  </a:lnTo>
                  <a:lnTo>
                    <a:pt x="1873250" y="180975"/>
                  </a:lnTo>
                  <a:lnTo>
                    <a:pt x="2016125" y="165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51">
              <a:extLst>
                <a:ext uri="{FF2B5EF4-FFF2-40B4-BE49-F238E27FC236}">
                  <a16:creationId xmlns:a16="http://schemas.microsoft.com/office/drawing/2014/main" id="{E1109BCD-957C-425F-BB3C-3F16A6251891}"/>
                </a:ext>
              </a:extLst>
            </p:cNvPr>
            <p:cNvSpPr/>
            <p:nvPr/>
          </p:nvSpPr>
          <p:spPr>
            <a:xfrm rot="16200000">
              <a:off x="1937545" y="2516981"/>
              <a:ext cx="4144962" cy="2308225"/>
            </a:xfrm>
            <a:custGeom>
              <a:avLst/>
              <a:gdLst>
                <a:gd name="connsiteX0" fmla="*/ 2410073 w 4143694"/>
                <a:gd name="connsiteY0" fmla="*/ 1896785 h 2308095"/>
                <a:gd name="connsiteX1" fmla="*/ 2610629 w 4143694"/>
                <a:gd name="connsiteY1" fmla="*/ 1920580 h 2308095"/>
                <a:gd name="connsiteX2" fmla="*/ 2719405 w 4143694"/>
                <a:gd name="connsiteY2" fmla="*/ 1927378 h 2308095"/>
                <a:gd name="connsiteX3" fmla="*/ 2923361 w 4143694"/>
                <a:gd name="connsiteY3" fmla="*/ 1934177 h 2308095"/>
                <a:gd name="connsiteX4" fmla="*/ 3110320 w 4143694"/>
                <a:gd name="connsiteY4" fmla="*/ 1957972 h 2308095"/>
                <a:gd name="connsiteX5" fmla="*/ 3395857 w 4143694"/>
                <a:gd name="connsiteY5" fmla="*/ 1957972 h 2308095"/>
                <a:gd name="connsiteX6" fmla="*/ 3684794 w 4143694"/>
                <a:gd name="connsiteY6" fmla="*/ 1957972 h 2308095"/>
                <a:gd name="connsiteX7" fmla="*/ 3796970 w 4143694"/>
                <a:gd name="connsiteY7" fmla="*/ 1951173 h 2308095"/>
                <a:gd name="connsiteX8" fmla="*/ 3851358 w 4143694"/>
                <a:gd name="connsiteY8" fmla="*/ 1944375 h 2308095"/>
                <a:gd name="connsiteX9" fmla="*/ 3895548 w 4143694"/>
                <a:gd name="connsiteY9" fmla="*/ 1934177 h 2308095"/>
                <a:gd name="connsiteX10" fmla="*/ 3949936 w 4143694"/>
                <a:gd name="connsiteY10" fmla="*/ 1906983 h 2308095"/>
                <a:gd name="connsiteX11" fmla="*/ 4007724 w 4143694"/>
                <a:gd name="connsiteY11" fmla="*/ 1866192 h 2308095"/>
                <a:gd name="connsiteX12" fmla="*/ 4051914 w 4143694"/>
                <a:gd name="connsiteY12" fmla="*/ 1832199 h 2308095"/>
                <a:gd name="connsiteX13" fmla="*/ 4068910 w 4143694"/>
                <a:gd name="connsiteY13" fmla="*/ 1811804 h 2308095"/>
                <a:gd name="connsiteX14" fmla="*/ 4092705 w 4143694"/>
                <a:gd name="connsiteY14" fmla="*/ 1771013 h 2308095"/>
                <a:gd name="connsiteX15" fmla="*/ 4099504 w 4143694"/>
                <a:gd name="connsiteY15" fmla="*/ 1754016 h 2308095"/>
                <a:gd name="connsiteX16" fmla="*/ 4109701 w 4143694"/>
                <a:gd name="connsiteY16" fmla="*/ 1740419 h 2308095"/>
                <a:gd name="connsiteX17" fmla="*/ 4123298 w 4143694"/>
                <a:gd name="connsiteY17" fmla="*/ 1737020 h 2308095"/>
                <a:gd name="connsiteX18" fmla="*/ 4133496 w 4143694"/>
                <a:gd name="connsiteY18" fmla="*/ 1743818 h 2308095"/>
                <a:gd name="connsiteX19" fmla="*/ 4140295 w 4143694"/>
                <a:gd name="connsiteY19" fmla="*/ 1764214 h 2308095"/>
                <a:gd name="connsiteX20" fmla="*/ 4143694 w 4143694"/>
                <a:gd name="connsiteY20" fmla="*/ 1917181 h 2308095"/>
                <a:gd name="connsiteX21" fmla="*/ 4140295 w 4143694"/>
                <a:gd name="connsiteY21" fmla="*/ 2019158 h 2308095"/>
                <a:gd name="connsiteX22" fmla="*/ 4126698 w 4143694"/>
                <a:gd name="connsiteY22" fmla="*/ 2053151 h 2308095"/>
                <a:gd name="connsiteX23" fmla="*/ 4082507 w 4143694"/>
                <a:gd name="connsiteY23" fmla="*/ 2138132 h 2308095"/>
                <a:gd name="connsiteX24" fmla="*/ 4028119 w 4143694"/>
                <a:gd name="connsiteY24" fmla="*/ 2226513 h 2308095"/>
                <a:gd name="connsiteX25" fmla="*/ 3987328 w 4143694"/>
                <a:gd name="connsiteY25" fmla="*/ 2274103 h 2308095"/>
                <a:gd name="connsiteX26" fmla="*/ 3953336 w 4143694"/>
                <a:gd name="connsiteY26" fmla="*/ 2297897 h 2308095"/>
                <a:gd name="connsiteX27" fmla="*/ 3926141 w 4143694"/>
                <a:gd name="connsiteY27" fmla="*/ 2308095 h 2308095"/>
                <a:gd name="connsiteX28" fmla="*/ 3888750 w 4143694"/>
                <a:gd name="connsiteY28" fmla="*/ 2304696 h 2308095"/>
                <a:gd name="connsiteX29" fmla="*/ 3858156 w 4143694"/>
                <a:gd name="connsiteY29" fmla="*/ 2291099 h 2308095"/>
                <a:gd name="connsiteX30" fmla="*/ 3827563 w 4143694"/>
                <a:gd name="connsiteY30" fmla="*/ 2270703 h 2308095"/>
                <a:gd name="connsiteX31" fmla="*/ 3800369 w 4143694"/>
                <a:gd name="connsiteY31" fmla="*/ 2250308 h 2308095"/>
                <a:gd name="connsiteX32" fmla="*/ 3766376 w 4143694"/>
                <a:gd name="connsiteY32" fmla="*/ 2236711 h 2308095"/>
                <a:gd name="connsiteX33" fmla="*/ 3715388 w 4143694"/>
                <a:gd name="connsiteY33" fmla="*/ 2226513 h 2308095"/>
                <a:gd name="connsiteX34" fmla="*/ 3644003 w 4143694"/>
                <a:gd name="connsiteY34" fmla="*/ 2223114 h 2308095"/>
                <a:gd name="connsiteX35" fmla="*/ 3559022 w 4143694"/>
                <a:gd name="connsiteY35" fmla="*/ 2223114 h 2308095"/>
                <a:gd name="connsiteX36" fmla="*/ 3358466 w 4143694"/>
                <a:gd name="connsiteY36" fmla="*/ 2223114 h 2308095"/>
                <a:gd name="connsiteX37" fmla="*/ 3202100 w 4143694"/>
                <a:gd name="connsiteY37" fmla="*/ 2223114 h 2308095"/>
                <a:gd name="connsiteX38" fmla="*/ 3123917 w 4143694"/>
                <a:gd name="connsiteY38" fmla="*/ 2223114 h 2308095"/>
                <a:gd name="connsiteX39" fmla="*/ 2967551 w 4143694"/>
                <a:gd name="connsiteY39" fmla="*/ 2223114 h 2308095"/>
                <a:gd name="connsiteX40" fmla="*/ 2790790 w 4143694"/>
                <a:gd name="connsiteY40" fmla="*/ 2206117 h 2308095"/>
                <a:gd name="connsiteX41" fmla="*/ 2559640 w 4143694"/>
                <a:gd name="connsiteY41" fmla="*/ 2175524 h 2308095"/>
                <a:gd name="connsiteX42" fmla="*/ 2355685 w 4143694"/>
                <a:gd name="connsiteY42" fmla="*/ 2144931 h 2308095"/>
                <a:gd name="connsiteX43" fmla="*/ 2165327 w 4143694"/>
                <a:gd name="connsiteY43" fmla="*/ 2110938 h 2308095"/>
                <a:gd name="connsiteX44" fmla="*/ 1906983 w 4143694"/>
                <a:gd name="connsiteY44" fmla="*/ 2032755 h 2308095"/>
                <a:gd name="connsiteX45" fmla="*/ 1747218 w 4143694"/>
                <a:gd name="connsiteY45" fmla="*/ 1974968 h 2308095"/>
                <a:gd name="connsiteX46" fmla="*/ 1611248 w 4143694"/>
                <a:gd name="connsiteY46" fmla="*/ 1923979 h 2308095"/>
                <a:gd name="connsiteX47" fmla="*/ 1444684 w 4143694"/>
                <a:gd name="connsiteY47" fmla="*/ 1845796 h 2308095"/>
                <a:gd name="connsiteX48" fmla="*/ 1325710 w 4143694"/>
                <a:gd name="connsiteY48" fmla="*/ 1781210 h 2308095"/>
                <a:gd name="connsiteX49" fmla="*/ 1189740 w 4143694"/>
                <a:gd name="connsiteY49" fmla="*/ 1703027 h 2308095"/>
                <a:gd name="connsiteX50" fmla="*/ 1053770 w 4143694"/>
                <a:gd name="connsiteY50" fmla="*/ 1607848 h 2308095"/>
                <a:gd name="connsiteX51" fmla="*/ 941594 w 4143694"/>
                <a:gd name="connsiteY51" fmla="*/ 1522867 h 2308095"/>
                <a:gd name="connsiteX52" fmla="*/ 826020 w 4143694"/>
                <a:gd name="connsiteY52" fmla="*/ 1424288 h 2308095"/>
                <a:gd name="connsiteX53" fmla="*/ 724042 w 4143694"/>
                <a:gd name="connsiteY53" fmla="*/ 1322311 h 2308095"/>
                <a:gd name="connsiteX54" fmla="*/ 601669 w 4143694"/>
                <a:gd name="connsiteY54" fmla="*/ 1193139 h 2308095"/>
                <a:gd name="connsiteX55" fmla="*/ 533683 w 4143694"/>
                <a:gd name="connsiteY55" fmla="*/ 1104758 h 2308095"/>
                <a:gd name="connsiteX56" fmla="*/ 455501 w 4143694"/>
                <a:gd name="connsiteY56" fmla="*/ 1002781 h 2308095"/>
                <a:gd name="connsiteX57" fmla="*/ 404512 w 4143694"/>
                <a:gd name="connsiteY57" fmla="*/ 931396 h 2308095"/>
                <a:gd name="connsiteX58" fmla="*/ 350124 w 4143694"/>
                <a:gd name="connsiteY58" fmla="*/ 839616 h 2308095"/>
                <a:gd name="connsiteX59" fmla="*/ 292336 w 4143694"/>
                <a:gd name="connsiteY59" fmla="*/ 744437 h 2308095"/>
                <a:gd name="connsiteX60" fmla="*/ 237948 w 4143694"/>
                <a:gd name="connsiteY60" fmla="*/ 645859 h 2308095"/>
                <a:gd name="connsiteX61" fmla="*/ 186959 w 4143694"/>
                <a:gd name="connsiteY61" fmla="*/ 537082 h 2308095"/>
                <a:gd name="connsiteX62" fmla="*/ 132571 w 4143694"/>
                <a:gd name="connsiteY62" fmla="*/ 414709 h 2308095"/>
                <a:gd name="connsiteX63" fmla="*/ 71385 w 4143694"/>
                <a:gd name="connsiteY63" fmla="*/ 251545 h 2308095"/>
                <a:gd name="connsiteX64" fmla="*/ 33993 w 4143694"/>
                <a:gd name="connsiteY64" fmla="*/ 146168 h 2308095"/>
                <a:gd name="connsiteX65" fmla="*/ 10198 w 4143694"/>
                <a:gd name="connsiteY65" fmla="*/ 71384 h 2308095"/>
                <a:gd name="connsiteX66" fmla="*/ 0 w 4143694"/>
                <a:gd name="connsiteY66" fmla="*/ 37392 h 2308095"/>
                <a:gd name="connsiteX67" fmla="*/ 0 w 4143694"/>
                <a:gd name="connsiteY67" fmla="*/ 23795 h 2308095"/>
                <a:gd name="connsiteX68" fmla="*/ 3399 w 4143694"/>
                <a:gd name="connsiteY68" fmla="*/ 10198 h 2308095"/>
                <a:gd name="connsiteX69" fmla="*/ 10198 w 4143694"/>
                <a:gd name="connsiteY69" fmla="*/ 0 h 2308095"/>
                <a:gd name="connsiteX70" fmla="*/ 23795 w 4143694"/>
                <a:gd name="connsiteY70" fmla="*/ 0 h 2308095"/>
                <a:gd name="connsiteX71" fmla="*/ 47590 w 4143694"/>
                <a:gd name="connsiteY71" fmla="*/ 10198 h 2308095"/>
                <a:gd name="connsiteX72" fmla="*/ 61187 w 4143694"/>
                <a:gd name="connsiteY72" fmla="*/ 23795 h 2308095"/>
                <a:gd name="connsiteX73" fmla="*/ 88381 w 4143694"/>
                <a:gd name="connsiteY73" fmla="*/ 74784 h 2308095"/>
                <a:gd name="connsiteX74" fmla="*/ 152967 w 4143694"/>
                <a:gd name="connsiteY74" fmla="*/ 190358 h 2308095"/>
                <a:gd name="connsiteX75" fmla="*/ 237948 w 4143694"/>
                <a:gd name="connsiteY75" fmla="*/ 336526 h 2308095"/>
                <a:gd name="connsiteX76" fmla="*/ 322930 w 4143694"/>
                <a:gd name="connsiteY76" fmla="*/ 475896 h 2308095"/>
                <a:gd name="connsiteX77" fmla="*/ 401112 w 4143694"/>
                <a:gd name="connsiteY77" fmla="*/ 594870 h 2308095"/>
                <a:gd name="connsiteX78" fmla="*/ 506489 w 4143694"/>
                <a:gd name="connsiteY78" fmla="*/ 744437 h 2308095"/>
                <a:gd name="connsiteX79" fmla="*/ 588072 w 4143694"/>
                <a:gd name="connsiteY79" fmla="*/ 853213 h 2308095"/>
                <a:gd name="connsiteX80" fmla="*/ 669654 w 4143694"/>
                <a:gd name="connsiteY80" fmla="*/ 955191 h 2308095"/>
                <a:gd name="connsiteX81" fmla="*/ 754635 w 4143694"/>
                <a:gd name="connsiteY81" fmla="*/ 1046971 h 2308095"/>
                <a:gd name="connsiteX82" fmla="*/ 822620 w 4143694"/>
                <a:gd name="connsiteY82" fmla="*/ 1121755 h 2308095"/>
                <a:gd name="connsiteX83" fmla="*/ 924598 w 4143694"/>
                <a:gd name="connsiteY83" fmla="*/ 1216934 h 2308095"/>
                <a:gd name="connsiteX84" fmla="*/ 1033374 w 4143694"/>
                <a:gd name="connsiteY84" fmla="*/ 1305314 h 2308095"/>
                <a:gd name="connsiteX85" fmla="*/ 1131953 w 4143694"/>
                <a:gd name="connsiteY85" fmla="*/ 1376699 h 2308095"/>
                <a:gd name="connsiteX86" fmla="*/ 1250927 w 4143694"/>
                <a:gd name="connsiteY86" fmla="*/ 1454882 h 2308095"/>
                <a:gd name="connsiteX87" fmla="*/ 1356304 w 4143694"/>
                <a:gd name="connsiteY87" fmla="*/ 1516068 h 2308095"/>
                <a:gd name="connsiteX88" fmla="*/ 1478677 w 4143694"/>
                <a:gd name="connsiteY88" fmla="*/ 1584053 h 2308095"/>
                <a:gd name="connsiteX89" fmla="*/ 1675834 w 4143694"/>
                <a:gd name="connsiteY89" fmla="*/ 1675833 h 2308095"/>
                <a:gd name="connsiteX90" fmla="*/ 1852595 w 4143694"/>
                <a:gd name="connsiteY90" fmla="*/ 1747218 h 2308095"/>
                <a:gd name="connsiteX91" fmla="*/ 1954573 w 4143694"/>
                <a:gd name="connsiteY91" fmla="*/ 1781210 h 2308095"/>
                <a:gd name="connsiteX92" fmla="*/ 2151730 w 4143694"/>
                <a:gd name="connsiteY92" fmla="*/ 1849195 h 2308095"/>
                <a:gd name="connsiteX93" fmla="*/ 2410073 w 4143694"/>
                <a:gd name="connsiteY93" fmla="*/ 1896785 h 230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4143694" h="2308095">
                  <a:moveTo>
                    <a:pt x="2410073" y="1896785"/>
                  </a:moveTo>
                  <a:lnTo>
                    <a:pt x="2610629" y="1920580"/>
                  </a:lnTo>
                  <a:lnTo>
                    <a:pt x="2719405" y="1927378"/>
                  </a:lnTo>
                  <a:lnTo>
                    <a:pt x="2923361" y="1934177"/>
                  </a:lnTo>
                  <a:lnTo>
                    <a:pt x="3110320" y="1957972"/>
                  </a:lnTo>
                  <a:lnTo>
                    <a:pt x="3395857" y="1957972"/>
                  </a:lnTo>
                  <a:lnTo>
                    <a:pt x="3684794" y="1957972"/>
                  </a:lnTo>
                  <a:lnTo>
                    <a:pt x="3796970" y="1951173"/>
                  </a:lnTo>
                  <a:lnTo>
                    <a:pt x="3851358" y="1944375"/>
                  </a:lnTo>
                  <a:lnTo>
                    <a:pt x="3895548" y="1934177"/>
                  </a:lnTo>
                  <a:lnTo>
                    <a:pt x="3949936" y="1906983"/>
                  </a:lnTo>
                  <a:lnTo>
                    <a:pt x="4007724" y="1866192"/>
                  </a:lnTo>
                  <a:lnTo>
                    <a:pt x="4051914" y="1832199"/>
                  </a:lnTo>
                  <a:lnTo>
                    <a:pt x="4068910" y="1811804"/>
                  </a:lnTo>
                  <a:lnTo>
                    <a:pt x="4092705" y="1771013"/>
                  </a:lnTo>
                  <a:lnTo>
                    <a:pt x="4099504" y="1754016"/>
                  </a:lnTo>
                  <a:lnTo>
                    <a:pt x="4109701" y="1740419"/>
                  </a:lnTo>
                  <a:lnTo>
                    <a:pt x="4123298" y="1737020"/>
                  </a:lnTo>
                  <a:lnTo>
                    <a:pt x="4133496" y="1743818"/>
                  </a:lnTo>
                  <a:lnTo>
                    <a:pt x="4140295" y="1764214"/>
                  </a:lnTo>
                  <a:lnTo>
                    <a:pt x="4143694" y="1917181"/>
                  </a:lnTo>
                  <a:lnTo>
                    <a:pt x="4140295" y="2019158"/>
                  </a:lnTo>
                  <a:lnTo>
                    <a:pt x="4126698" y="2053151"/>
                  </a:lnTo>
                  <a:lnTo>
                    <a:pt x="4082507" y="2138132"/>
                  </a:lnTo>
                  <a:lnTo>
                    <a:pt x="4028119" y="2226513"/>
                  </a:lnTo>
                  <a:lnTo>
                    <a:pt x="3987328" y="2274103"/>
                  </a:lnTo>
                  <a:lnTo>
                    <a:pt x="3953336" y="2297897"/>
                  </a:lnTo>
                  <a:lnTo>
                    <a:pt x="3926141" y="2308095"/>
                  </a:lnTo>
                  <a:lnTo>
                    <a:pt x="3888750" y="2304696"/>
                  </a:lnTo>
                  <a:lnTo>
                    <a:pt x="3858156" y="2291099"/>
                  </a:lnTo>
                  <a:lnTo>
                    <a:pt x="3827563" y="2270703"/>
                  </a:lnTo>
                  <a:lnTo>
                    <a:pt x="3800369" y="2250308"/>
                  </a:lnTo>
                  <a:lnTo>
                    <a:pt x="3766376" y="2236711"/>
                  </a:lnTo>
                  <a:lnTo>
                    <a:pt x="3715388" y="2226513"/>
                  </a:lnTo>
                  <a:lnTo>
                    <a:pt x="3644003" y="2223114"/>
                  </a:lnTo>
                  <a:lnTo>
                    <a:pt x="3559022" y="2223114"/>
                  </a:lnTo>
                  <a:lnTo>
                    <a:pt x="3358466" y="2223114"/>
                  </a:lnTo>
                  <a:lnTo>
                    <a:pt x="3202100" y="2223114"/>
                  </a:lnTo>
                  <a:lnTo>
                    <a:pt x="3123917" y="2223114"/>
                  </a:lnTo>
                  <a:lnTo>
                    <a:pt x="2967551" y="2223114"/>
                  </a:lnTo>
                  <a:lnTo>
                    <a:pt x="2790790" y="2206117"/>
                  </a:lnTo>
                  <a:lnTo>
                    <a:pt x="2559640" y="2175524"/>
                  </a:lnTo>
                  <a:lnTo>
                    <a:pt x="2355685" y="2144931"/>
                  </a:lnTo>
                  <a:lnTo>
                    <a:pt x="2165327" y="2110938"/>
                  </a:lnTo>
                  <a:lnTo>
                    <a:pt x="1906983" y="2032755"/>
                  </a:lnTo>
                  <a:lnTo>
                    <a:pt x="1747218" y="1974968"/>
                  </a:lnTo>
                  <a:lnTo>
                    <a:pt x="1611248" y="1923979"/>
                  </a:lnTo>
                  <a:lnTo>
                    <a:pt x="1444684" y="1845796"/>
                  </a:lnTo>
                  <a:lnTo>
                    <a:pt x="1325710" y="1781210"/>
                  </a:lnTo>
                  <a:lnTo>
                    <a:pt x="1189740" y="1703027"/>
                  </a:lnTo>
                  <a:lnTo>
                    <a:pt x="1053770" y="1607848"/>
                  </a:lnTo>
                  <a:lnTo>
                    <a:pt x="941594" y="1522867"/>
                  </a:lnTo>
                  <a:lnTo>
                    <a:pt x="826020" y="1424288"/>
                  </a:lnTo>
                  <a:lnTo>
                    <a:pt x="724042" y="1322311"/>
                  </a:lnTo>
                  <a:lnTo>
                    <a:pt x="601669" y="1193139"/>
                  </a:lnTo>
                  <a:lnTo>
                    <a:pt x="533683" y="1104758"/>
                  </a:lnTo>
                  <a:lnTo>
                    <a:pt x="455501" y="1002781"/>
                  </a:lnTo>
                  <a:lnTo>
                    <a:pt x="404512" y="931396"/>
                  </a:lnTo>
                  <a:lnTo>
                    <a:pt x="350124" y="839616"/>
                  </a:lnTo>
                  <a:lnTo>
                    <a:pt x="292336" y="744437"/>
                  </a:lnTo>
                  <a:lnTo>
                    <a:pt x="237948" y="645859"/>
                  </a:lnTo>
                  <a:lnTo>
                    <a:pt x="186959" y="537082"/>
                  </a:lnTo>
                  <a:lnTo>
                    <a:pt x="132571" y="414709"/>
                  </a:lnTo>
                  <a:lnTo>
                    <a:pt x="71385" y="251545"/>
                  </a:lnTo>
                  <a:lnTo>
                    <a:pt x="33993" y="146168"/>
                  </a:lnTo>
                  <a:lnTo>
                    <a:pt x="10198" y="71384"/>
                  </a:lnTo>
                  <a:lnTo>
                    <a:pt x="0" y="37392"/>
                  </a:lnTo>
                  <a:lnTo>
                    <a:pt x="0" y="23795"/>
                  </a:lnTo>
                  <a:lnTo>
                    <a:pt x="3399" y="10198"/>
                  </a:lnTo>
                  <a:lnTo>
                    <a:pt x="10198" y="0"/>
                  </a:lnTo>
                  <a:lnTo>
                    <a:pt x="23795" y="0"/>
                  </a:lnTo>
                  <a:lnTo>
                    <a:pt x="47590" y="10198"/>
                  </a:lnTo>
                  <a:lnTo>
                    <a:pt x="61187" y="23795"/>
                  </a:lnTo>
                  <a:lnTo>
                    <a:pt x="88381" y="74784"/>
                  </a:lnTo>
                  <a:lnTo>
                    <a:pt x="152967" y="190358"/>
                  </a:lnTo>
                  <a:lnTo>
                    <a:pt x="237948" y="336526"/>
                  </a:lnTo>
                  <a:lnTo>
                    <a:pt x="322930" y="475896"/>
                  </a:lnTo>
                  <a:lnTo>
                    <a:pt x="401112" y="594870"/>
                  </a:lnTo>
                  <a:lnTo>
                    <a:pt x="506489" y="744437"/>
                  </a:lnTo>
                  <a:lnTo>
                    <a:pt x="588072" y="853213"/>
                  </a:lnTo>
                  <a:lnTo>
                    <a:pt x="669654" y="955191"/>
                  </a:lnTo>
                  <a:lnTo>
                    <a:pt x="754635" y="1046971"/>
                  </a:lnTo>
                  <a:lnTo>
                    <a:pt x="822620" y="1121755"/>
                  </a:lnTo>
                  <a:lnTo>
                    <a:pt x="924598" y="1216934"/>
                  </a:lnTo>
                  <a:lnTo>
                    <a:pt x="1033374" y="1305314"/>
                  </a:lnTo>
                  <a:lnTo>
                    <a:pt x="1131953" y="1376699"/>
                  </a:lnTo>
                  <a:lnTo>
                    <a:pt x="1250927" y="1454882"/>
                  </a:lnTo>
                  <a:lnTo>
                    <a:pt x="1356304" y="1516068"/>
                  </a:lnTo>
                  <a:lnTo>
                    <a:pt x="1478677" y="1584053"/>
                  </a:lnTo>
                  <a:lnTo>
                    <a:pt x="1675834" y="1675833"/>
                  </a:lnTo>
                  <a:lnTo>
                    <a:pt x="1852595" y="1747218"/>
                  </a:lnTo>
                  <a:lnTo>
                    <a:pt x="1954573" y="1781210"/>
                  </a:lnTo>
                  <a:lnTo>
                    <a:pt x="2151730" y="1849195"/>
                  </a:lnTo>
                  <a:lnTo>
                    <a:pt x="2410073" y="18967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53">
              <a:extLst>
                <a:ext uri="{FF2B5EF4-FFF2-40B4-BE49-F238E27FC236}">
                  <a16:creationId xmlns:a16="http://schemas.microsoft.com/office/drawing/2014/main" id="{780A3F93-4A77-4F59-86D4-1D3E5284EA17}"/>
                </a:ext>
              </a:extLst>
            </p:cNvPr>
            <p:cNvSpPr/>
            <p:nvPr/>
          </p:nvSpPr>
          <p:spPr>
            <a:xfrm>
              <a:off x="4881563" y="3711575"/>
              <a:ext cx="2474912" cy="2063750"/>
            </a:xfrm>
            <a:custGeom>
              <a:avLst/>
              <a:gdLst>
                <a:gd name="connsiteX0" fmla="*/ 389164 w 2473778"/>
                <a:gd name="connsiteY0" fmla="*/ 538842 h 2062842"/>
                <a:gd name="connsiteX1" fmla="*/ 214993 w 2473778"/>
                <a:gd name="connsiteY1" fmla="*/ 318407 h 2062842"/>
                <a:gd name="connsiteX2" fmla="*/ 89807 w 2473778"/>
                <a:gd name="connsiteY2" fmla="*/ 166007 h 2062842"/>
                <a:gd name="connsiteX3" fmla="*/ 0 w 2473778"/>
                <a:gd name="connsiteY3" fmla="*/ 54428 h 2062842"/>
                <a:gd name="connsiteX4" fmla="*/ 5443 w 2473778"/>
                <a:gd name="connsiteY4" fmla="*/ 0 h 2062842"/>
                <a:gd name="connsiteX5" fmla="*/ 81643 w 2473778"/>
                <a:gd name="connsiteY5" fmla="*/ 0 h 2062842"/>
                <a:gd name="connsiteX6" fmla="*/ 171450 w 2473778"/>
                <a:gd name="connsiteY6" fmla="*/ 100692 h 2062842"/>
                <a:gd name="connsiteX7" fmla="*/ 288471 w 2473778"/>
                <a:gd name="connsiteY7" fmla="*/ 234042 h 2062842"/>
                <a:gd name="connsiteX8" fmla="*/ 394607 w 2473778"/>
                <a:gd name="connsiteY8" fmla="*/ 351064 h 2062842"/>
                <a:gd name="connsiteX9" fmla="*/ 533400 w 2473778"/>
                <a:gd name="connsiteY9" fmla="*/ 495300 h 2062842"/>
                <a:gd name="connsiteX10" fmla="*/ 664028 w 2473778"/>
                <a:gd name="connsiteY10" fmla="*/ 625928 h 2062842"/>
                <a:gd name="connsiteX11" fmla="*/ 868136 w 2473778"/>
                <a:gd name="connsiteY11" fmla="*/ 816428 h 2062842"/>
                <a:gd name="connsiteX12" fmla="*/ 1061357 w 2473778"/>
                <a:gd name="connsiteY12" fmla="*/ 987878 h 2062842"/>
                <a:gd name="connsiteX13" fmla="*/ 1216478 w 2473778"/>
                <a:gd name="connsiteY13" fmla="*/ 1118507 h 2062842"/>
                <a:gd name="connsiteX14" fmla="*/ 1412421 w 2473778"/>
                <a:gd name="connsiteY14" fmla="*/ 1279071 h 2062842"/>
                <a:gd name="connsiteX15" fmla="*/ 1570264 w 2473778"/>
                <a:gd name="connsiteY15" fmla="*/ 1398814 h 2062842"/>
                <a:gd name="connsiteX16" fmla="*/ 1796143 w 2473778"/>
                <a:gd name="connsiteY16" fmla="*/ 1562100 h 2062842"/>
                <a:gd name="connsiteX17" fmla="*/ 2084614 w 2473778"/>
                <a:gd name="connsiteY17" fmla="*/ 1758042 h 2062842"/>
                <a:gd name="connsiteX18" fmla="*/ 2321378 w 2473778"/>
                <a:gd name="connsiteY18" fmla="*/ 1905000 h 2062842"/>
                <a:gd name="connsiteX19" fmla="*/ 2413907 w 2473778"/>
                <a:gd name="connsiteY19" fmla="*/ 1962150 h 2062842"/>
                <a:gd name="connsiteX20" fmla="*/ 2454728 w 2473778"/>
                <a:gd name="connsiteY20" fmla="*/ 1992085 h 2062842"/>
                <a:gd name="connsiteX21" fmla="*/ 2471057 w 2473778"/>
                <a:gd name="connsiteY21" fmla="*/ 2013857 h 2062842"/>
                <a:gd name="connsiteX22" fmla="*/ 2473778 w 2473778"/>
                <a:gd name="connsiteY22" fmla="*/ 2030185 h 2062842"/>
                <a:gd name="connsiteX23" fmla="*/ 2465614 w 2473778"/>
                <a:gd name="connsiteY23" fmla="*/ 2049235 h 2062842"/>
                <a:gd name="connsiteX24" fmla="*/ 2438400 w 2473778"/>
                <a:gd name="connsiteY24" fmla="*/ 2060121 h 2062842"/>
                <a:gd name="connsiteX25" fmla="*/ 2381250 w 2473778"/>
                <a:gd name="connsiteY25" fmla="*/ 2062842 h 2062842"/>
                <a:gd name="connsiteX26" fmla="*/ 2321378 w 2473778"/>
                <a:gd name="connsiteY26" fmla="*/ 2062842 h 2062842"/>
                <a:gd name="connsiteX27" fmla="*/ 2269671 w 2473778"/>
                <a:gd name="connsiteY27" fmla="*/ 2054678 h 2062842"/>
                <a:gd name="connsiteX28" fmla="*/ 2201636 w 2473778"/>
                <a:gd name="connsiteY28" fmla="*/ 2046514 h 2062842"/>
                <a:gd name="connsiteX29" fmla="*/ 2013857 w 2473778"/>
                <a:gd name="connsiteY29" fmla="*/ 2032907 h 2062842"/>
                <a:gd name="connsiteX30" fmla="*/ 1845128 w 2473778"/>
                <a:gd name="connsiteY30" fmla="*/ 2022021 h 2062842"/>
                <a:gd name="connsiteX31" fmla="*/ 1738993 w 2473778"/>
                <a:gd name="connsiteY31" fmla="*/ 2019300 h 2062842"/>
                <a:gd name="connsiteX32" fmla="*/ 1706336 w 2473778"/>
                <a:gd name="connsiteY32" fmla="*/ 2013857 h 2062842"/>
                <a:gd name="connsiteX33" fmla="*/ 1662793 w 2473778"/>
                <a:gd name="connsiteY33" fmla="*/ 1994807 h 2062842"/>
                <a:gd name="connsiteX34" fmla="*/ 1627414 w 2473778"/>
                <a:gd name="connsiteY34" fmla="*/ 1973035 h 2062842"/>
                <a:gd name="connsiteX35" fmla="*/ 1545771 w 2473778"/>
                <a:gd name="connsiteY35" fmla="*/ 1894114 h 2062842"/>
                <a:gd name="connsiteX36" fmla="*/ 1417864 w 2473778"/>
                <a:gd name="connsiteY36" fmla="*/ 1763485 h 2062842"/>
                <a:gd name="connsiteX37" fmla="*/ 1251857 w 2473778"/>
                <a:gd name="connsiteY37" fmla="*/ 1583871 h 2062842"/>
                <a:gd name="connsiteX38" fmla="*/ 1104900 w 2473778"/>
                <a:gd name="connsiteY38" fmla="*/ 1431471 h 2062842"/>
                <a:gd name="connsiteX39" fmla="*/ 938893 w 2473778"/>
                <a:gd name="connsiteY39" fmla="*/ 1238250 h 2062842"/>
                <a:gd name="connsiteX40" fmla="*/ 726621 w 2473778"/>
                <a:gd name="connsiteY40" fmla="*/ 960664 h 2062842"/>
                <a:gd name="connsiteX41" fmla="*/ 536121 w 2473778"/>
                <a:gd name="connsiteY41" fmla="*/ 723900 h 2062842"/>
                <a:gd name="connsiteX42" fmla="*/ 389164 w 2473778"/>
                <a:gd name="connsiteY42" fmla="*/ 538842 h 2062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473778" h="2062842">
                  <a:moveTo>
                    <a:pt x="389164" y="538842"/>
                  </a:moveTo>
                  <a:lnTo>
                    <a:pt x="214993" y="318407"/>
                  </a:lnTo>
                  <a:lnTo>
                    <a:pt x="89807" y="166007"/>
                  </a:lnTo>
                  <a:lnTo>
                    <a:pt x="0" y="54428"/>
                  </a:lnTo>
                  <a:lnTo>
                    <a:pt x="5443" y="0"/>
                  </a:lnTo>
                  <a:lnTo>
                    <a:pt x="81643" y="0"/>
                  </a:lnTo>
                  <a:lnTo>
                    <a:pt x="171450" y="100692"/>
                  </a:lnTo>
                  <a:lnTo>
                    <a:pt x="288471" y="234042"/>
                  </a:lnTo>
                  <a:lnTo>
                    <a:pt x="394607" y="351064"/>
                  </a:lnTo>
                  <a:lnTo>
                    <a:pt x="533400" y="495300"/>
                  </a:lnTo>
                  <a:lnTo>
                    <a:pt x="664028" y="625928"/>
                  </a:lnTo>
                  <a:lnTo>
                    <a:pt x="868136" y="816428"/>
                  </a:lnTo>
                  <a:lnTo>
                    <a:pt x="1061357" y="987878"/>
                  </a:lnTo>
                  <a:lnTo>
                    <a:pt x="1216478" y="1118507"/>
                  </a:lnTo>
                  <a:lnTo>
                    <a:pt x="1412421" y="1279071"/>
                  </a:lnTo>
                  <a:lnTo>
                    <a:pt x="1570264" y="1398814"/>
                  </a:lnTo>
                  <a:lnTo>
                    <a:pt x="1796143" y="1562100"/>
                  </a:lnTo>
                  <a:lnTo>
                    <a:pt x="2084614" y="1758042"/>
                  </a:lnTo>
                  <a:lnTo>
                    <a:pt x="2321378" y="1905000"/>
                  </a:lnTo>
                  <a:lnTo>
                    <a:pt x="2413907" y="1962150"/>
                  </a:lnTo>
                  <a:lnTo>
                    <a:pt x="2454728" y="1992085"/>
                  </a:lnTo>
                  <a:lnTo>
                    <a:pt x="2471057" y="2013857"/>
                  </a:lnTo>
                  <a:lnTo>
                    <a:pt x="2473778" y="2030185"/>
                  </a:lnTo>
                  <a:lnTo>
                    <a:pt x="2465614" y="2049235"/>
                  </a:lnTo>
                  <a:lnTo>
                    <a:pt x="2438400" y="2060121"/>
                  </a:lnTo>
                  <a:lnTo>
                    <a:pt x="2381250" y="2062842"/>
                  </a:lnTo>
                  <a:lnTo>
                    <a:pt x="2321378" y="2062842"/>
                  </a:lnTo>
                  <a:lnTo>
                    <a:pt x="2269671" y="2054678"/>
                  </a:lnTo>
                  <a:lnTo>
                    <a:pt x="2201636" y="2046514"/>
                  </a:lnTo>
                  <a:lnTo>
                    <a:pt x="2013857" y="2032907"/>
                  </a:lnTo>
                  <a:lnTo>
                    <a:pt x="1845128" y="2022021"/>
                  </a:lnTo>
                  <a:lnTo>
                    <a:pt x="1738993" y="2019300"/>
                  </a:lnTo>
                  <a:lnTo>
                    <a:pt x="1706336" y="2013857"/>
                  </a:lnTo>
                  <a:lnTo>
                    <a:pt x="1662793" y="1994807"/>
                  </a:lnTo>
                  <a:lnTo>
                    <a:pt x="1627414" y="1973035"/>
                  </a:lnTo>
                  <a:lnTo>
                    <a:pt x="1545771" y="1894114"/>
                  </a:lnTo>
                  <a:lnTo>
                    <a:pt x="1417864" y="1763485"/>
                  </a:lnTo>
                  <a:lnTo>
                    <a:pt x="1251857" y="1583871"/>
                  </a:lnTo>
                  <a:lnTo>
                    <a:pt x="1104900" y="1431471"/>
                  </a:lnTo>
                  <a:lnTo>
                    <a:pt x="938893" y="1238250"/>
                  </a:lnTo>
                  <a:lnTo>
                    <a:pt x="726621" y="960664"/>
                  </a:lnTo>
                  <a:lnTo>
                    <a:pt x="536121" y="723900"/>
                  </a:lnTo>
                  <a:lnTo>
                    <a:pt x="389164" y="53884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828078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B15A163-B3B2-4534-AEB3-4EE50EC307A8}"/>
              </a:ext>
            </a:extLst>
          </p:cNvPr>
          <p:cNvGrpSpPr/>
          <p:nvPr/>
        </p:nvGrpSpPr>
        <p:grpSpPr>
          <a:xfrm>
            <a:off x="2855913" y="1598613"/>
            <a:ext cx="4500562" cy="4176712"/>
            <a:chOff x="2855913" y="1598613"/>
            <a:chExt cx="4500562" cy="4176712"/>
          </a:xfrm>
        </p:grpSpPr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5605DBA8-5D64-DD4E-A233-73B374559965}"/>
                </a:ext>
              </a:extLst>
            </p:cNvPr>
            <p:cNvSpPr/>
            <p:nvPr/>
          </p:nvSpPr>
          <p:spPr>
            <a:xfrm>
              <a:off x="3590925" y="2373313"/>
              <a:ext cx="2690813" cy="565150"/>
            </a:xfrm>
            <a:custGeom>
              <a:avLst/>
              <a:gdLst>
                <a:gd name="connsiteX0" fmla="*/ 888206 w 2690813"/>
                <a:gd name="connsiteY0" fmla="*/ 507207 h 564357"/>
                <a:gd name="connsiteX1" fmla="*/ 1069181 w 2690813"/>
                <a:gd name="connsiteY1" fmla="*/ 476250 h 564357"/>
                <a:gd name="connsiteX2" fmla="*/ 1221581 w 2690813"/>
                <a:gd name="connsiteY2" fmla="*/ 450057 h 564357"/>
                <a:gd name="connsiteX3" fmla="*/ 1464469 w 2690813"/>
                <a:gd name="connsiteY3" fmla="*/ 409575 h 564357"/>
                <a:gd name="connsiteX4" fmla="*/ 1764506 w 2690813"/>
                <a:gd name="connsiteY4" fmla="*/ 378619 h 564357"/>
                <a:gd name="connsiteX5" fmla="*/ 2040731 w 2690813"/>
                <a:gd name="connsiteY5" fmla="*/ 340519 h 564357"/>
                <a:gd name="connsiteX6" fmla="*/ 2316956 w 2690813"/>
                <a:gd name="connsiteY6" fmla="*/ 302419 h 564357"/>
                <a:gd name="connsiteX7" fmla="*/ 2521744 w 2690813"/>
                <a:gd name="connsiteY7" fmla="*/ 280988 h 564357"/>
                <a:gd name="connsiteX8" fmla="*/ 2593181 w 2690813"/>
                <a:gd name="connsiteY8" fmla="*/ 273844 h 564357"/>
                <a:gd name="connsiteX9" fmla="*/ 2638425 w 2690813"/>
                <a:gd name="connsiteY9" fmla="*/ 266700 h 564357"/>
                <a:gd name="connsiteX10" fmla="*/ 2662238 w 2690813"/>
                <a:gd name="connsiteY10" fmla="*/ 261938 h 564357"/>
                <a:gd name="connsiteX11" fmla="*/ 2683669 w 2690813"/>
                <a:gd name="connsiteY11" fmla="*/ 247650 h 564357"/>
                <a:gd name="connsiteX12" fmla="*/ 2690813 w 2690813"/>
                <a:gd name="connsiteY12" fmla="*/ 230982 h 564357"/>
                <a:gd name="connsiteX13" fmla="*/ 2690813 w 2690813"/>
                <a:gd name="connsiteY13" fmla="*/ 219075 h 564357"/>
                <a:gd name="connsiteX14" fmla="*/ 2686050 w 2690813"/>
                <a:gd name="connsiteY14" fmla="*/ 200025 h 564357"/>
                <a:gd name="connsiteX15" fmla="*/ 2674144 w 2690813"/>
                <a:gd name="connsiteY15" fmla="*/ 166688 h 564357"/>
                <a:gd name="connsiteX16" fmla="*/ 2657475 w 2690813"/>
                <a:gd name="connsiteY16" fmla="*/ 140494 h 564357"/>
                <a:gd name="connsiteX17" fmla="*/ 2638425 w 2690813"/>
                <a:gd name="connsiteY17" fmla="*/ 121444 h 564357"/>
                <a:gd name="connsiteX18" fmla="*/ 2593181 w 2690813"/>
                <a:gd name="connsiteY18" fmla="*/ 97632 h 564357"/>
                <a:gd name="connsiteX19" fmla="*/ 2524125 w 2690813"/>
                <a:gd name="connsiteY19" fmla="*/ 71438 h 564357"/>
                <a:gd name="connsiteX20" fmla="*/ 2445544 w 2690813"/>
                <a:gd name="connsiteY20" fmla="*/ 45244 h 564357"/>
                <a:gd name="connsiteX21" fmla="*/ 2371725 w 2690813"/>
                <a:gd name="connsiteY21" fmla="*/ 28575 h 564357"/>
                <a:gd name="connsiteX22" fmla="*/ 2281238 w 2690813"/>
                <a:gd name="connsiteY22" fmla="*/ 7144 h 564357"/>
                <a:gd name="connsiteX23" fmla="*/ 2235994 w 2690813"/>
                <a:gd name="connsiteY23" fmla="*/ 0 h 564357"/>
                <a:gd name="connsiteX24" fmla="*/ 2224088 w 2690813"/>
                <a:gd name="connsiteY24" fmla="*/ 2382 h 564357"/>
                <a:gd name="connsiteX25" fmla="*/ 2195513 w 2690813"/>
                <a:gd name="connsiteY25" fmla="*/ 9525 h 564357"/>
                <a:gd name="connsiteX26" fmla="*/ 2152650 w 2690813"/>
                <a:gd name="connsiteY26" fmla="*/ 28575 h 564357"/>
                <a:gd name="connsiteX27" fmla="*/ 2105025 w 2690813"/>
                <a:gd name="connsiteY27" fmla="*/ 54769 h 564357"/>
                <a:gd name="connsiteX28" fmla="*/ 2055019 w 2690813"/>
                <a:gd name="connsiteY28" fmla="*/ 88107 h 564357"/>
                <a:gd name="connsiteX29" fmla="*/ 2016919 w 2690813"/>
                <a:gd name="connsiteY29" fmla="*/ 104775 h 564357"/>
                <a:gd name="connsiteX30" fmla="*/ 1759744 w 2690813"/>
                <a:gd name="connsiteY30" fmla="*/ 178594 h 564357"/>
                <a:gd name="connsiteX31" fmla="*/ 1571625 w 2690813"/>
                <a:gd name="connsiteY31" fmla="*/ 219075 h 564357"/>
                <a:gd name="connsiteX32" fmla="*/ 1462088 w 2690813"/>
                <a:gd name="connsiteY32" fmla="*/ 235744 h 564357"/>
                <a:gd name="connsiteX33" fmla="*/ 1233488 w 2690813"/>
                <a:gd name="connsiteY33" fmla="*/ 252413 h 564357"/>
                <a:gd name="connsiteX34" fmla="*/ 1012031 w 2690813"/>
                <a:gd name="connsiteY34" fmla="*/ 280988 h 564357"/>
                <a:gd name="connsiteX35" fmla="*/ 776288 w 2690813"/>
                <a:gd name="connsiteY35" fmla="*/ 307182 h 564357"/>
                <a:gd name="connsiteX36" fmla="*/ 623888 w 2690813"/>
                <a:gd name="connsiteY36" fmla="*/ 319088 h 564357"/>
                <a:gd name="connsiteX37" fmla="*/ 507206 w 2690813"/>
                <a:gd name="connsiteY37" fmla="*/ 319088 h 564357"/>
                <a:gd name="connsiteX38" fmla="*/ 454819 w 2690813"/>
                <a:gd name="connsiteY38" fmla="*/ 319088 h 564357"/>
                <a:gd name="connsiteX39" fmla="*/ 378619 w 2690813"/>
                <a:gd name="connsiteY39" fmla="*/ 311944 h 564357"/>
                <a:gd name="connsiteX40" fmla="*/ 316706 w 2690813"/>
                <a:gd name="connsiteY40" fmla="*/ 304800 h 564357"/>
                <a:gd name="connsiteX41" fmla="*/ 228600 w 2690813"/>
                <a:gd name="connsiteY41" fmla="*/ 285750 h 564357"/>
                <a:gd name="connsiteX42" fmla="*/ 154781 w 2690813"/>
                <a:gd name="connsiteY42" fmla="*/ 261938 h 564357"/>
                <a:gd name="connsiteX43" fmla="*/ 102394 w 2690813"/>
                <a:gd name="connsiteY43" fmla="*/ 238125 h 564357"/>
                <a:gd name="connsiteX44" fmla="*/ 45244 w 2690813"/>
                <a:gd name="connsiteY44" fmla="*/ 209550 h 564357"/>
                <a:gd name="connsiteX45" fmla="*/ 16669 w 2690813"/>
                <a:gd name="connsiteY45" fmla="*/ 200025 h 564357"/>
                <a:gd name="connsiteX46" fmla="*/ 0 w 2690813"/>
                <a:gd name="connsiteY46" fmla="*/ 207169 h 564357"/>
                <a:gd name="connsiteX47" fmla="*/ 7144 w 2690813"/>
                <a:gd name="connsiteY47" fmla="*/ 235744 h 564357"/>
                <a:gd name="connsiteX48" fmla="*/ 33338 w 2690813"/>
                <a:gd name="connsiteY48" fmla="*/ 285750 h 564357"/>
                <a:gd name="connsiteX49" fmla="*/ 66675 w 2690813"/>
                <a:gd name="connsiteY49" fmla="*/ 328613 h 564357"/>
                <a:gd name="connsiteX50" fmla="*/ 116681 w 2690813"/>
                <a:gd name="connsiteY50" fmla="*/ 376238 h 564357"/>
                <a:gd name="connsiteX51" fmla="*/ 173831 w 2690813"/>
                <a:gd name="connsiteY51" fmla="*/ 423863 h 564357"/>
                <a:gd name="connsiteX52" fmla="*/ 247650 w 2690813"/>
                <a:gd name="connsiteY52" fmla="*/ 478632 h 564357"/>
                <a:gd name="connsiteX53" fmla="*/ 302419 w 2690813"/>
                <a:gd name="connsiteY53" fmla="*/ 514350 h 564357"/>
                <a:gd name="connsiteX54" fmla="*/ 338138 w 2690813"/>
                <a:gd name="connsiteY54" fmla="*/ 533400 h 564357"/>
                <a:gd name="connsiteX55" fmla="*/ 383381 w 2690813"/>
                <a:gd name="connsiteY55" fmla="*/ 552450 h 564357"/>
                <a:gd name="connsiteX56" fmla="*/ 423863 w 2690813"/>
                <a:gd name="connsiteY56" fmla="*/ 564357 h 564357"/>
                <a:gd name="connsiteX57" fmla="*/ 454819 w 2690813"/>
                <a:gd name="connsiteY57" fmla="*/ 564357 h 564357"/>
                <a:gd name="connsiteX58" fmla="*/ 590550 w 2690813"/>
                <a:gd name="connsiteY58" fmla="*/ 550069 h 564357"/>
                <a:gd name="connsiteX59" fmla="*/ 888206 w 2690813"/>
                <a:gd name="connsiteY59" fmla="*/ 507207 h 56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690813" h="564357">
                  <a:moveTo>
                    <a:pt x="888206" y="507207"/>
                  </a:moveTo>
                  <a:lnTo>
                    <a:pt x="1069181" y="476250"/>
                  </a:lnTo>
                  <a:lnTo>
                    <a:pt x="1221581" y="450057"/>
                  </a:lnTo>
                  <a:lnTo>
                    <a:pt x="1464469" y="409575"/>
                  </a:lnTo>
                  <a:lnTo>
                    <a:pt x="1764506" y="378619"/>
                  </a:lnTo>
                  <a:lnTo>
                    <a:pt x="2040731" y="340519"/>
                  </a:lnTo>
                  <a:lnTo>
                    <a:pt x="2316956" y="302419"/>
                  </a:lnTo>
                  <a:lnTo>
                    <a:pt x="2521744" y="280988"/>
                  </a:lnTo>
                  <a:lnTo>
                    <a:pt x="2593181" y="273844"/>
                  </a:lnTo>
                  <a:lnTo>
                    <a:pt x="2638425" y="266700"/>
                  </a:lnTo>
                  <a:lnTo>
                    <a:pt x="2662238" y="261938"/>
                  </a:lnTo>
                  <a:lnTo>
                    <a:pt x="2683669" y="247650"/>
                  </a:lnTo>
                  <a:lnTo>
                    <a:pt x="2690813" y="230982"/>
                  </a:lnTo>
                  <a:lnTo>
                    <a:pt x="2690813" y="219075"/>
                  </a:lnTo>
                  <a:lnTo>
                    <a:pt x="2686050" y="200025"/>
                  </a:lnTo>
                  <a:lnTo>
                    <a:pt x="2674144" y="166688"/>
                  </a:lnTo>
                  <a:lnTo>
                    <a:pt x="2657475" y="140494"/>
                  </a:lnTo>
                  <a:lnTo>
                    <a:pt x="2638425" y="121444"/>
                  </a:lnTo>
                  <a:lnTo>
                    <a:pt x="2593181" y="97632"/>
                  </a:lnTo>
                  <a:lnTo>
                    <a:pt x="2524125" y="71438"/>
                  </a:lnTo>
                  <a:lnTo>
                    <a:pt x="2445544" y="45244"/>
                  </a:lnTo>
                  <a:lnTo>
                    <a:pt x="2371725" y="28575"/>
                  </a:lnTo>
                  <a:lnTo>
                    <a:pt x="2281238" y="7144"/>
                  </a:lnTo>
                  <a:lnTo>
                    <a:pt x="2235994" y="0"/>
                  </a:lnTo>
                  <a:lnTo>
                    <a:pt x="2224088" y="2382"/>
                  </a:lnTo>
                  <a:lnTo>
                    <a:pt x="2195513" y="9525"/>
                  </a:lnTo>
                  <a:lnTo>
                    <a:pt x="2152650" y="28575"/>
                  </a:lnTo>
                  <a:lnTo>
                    <a:pt x="2105025" y="54769"/>
                  </a:lnTo>
                  <a:lnTo>
                    <a:pt x="2055019" y="88107"/>
                  </a:lnTo>
                  <a:lnTo>
                    <a:pt x="2016919" y="104775"/>
                  </a:lnTo>
                  <a:lnTo>
                    <a:pt x="1759744" y="178594"/>
                  </a:lnTo>
                  <a:lnTo>
                    <a:pt x="1571625" y="219075"/>
                  </a:lnTo>
                  <a:lnTo>
                    <a:pt x="1462088" y="235744"/>
                  </a:lnTo>
                  <a:lnTo>
                    <a:pt x="1233488" y="252413"/>
                  </a:lnTo>
                  <a:lnTo>
                    <a:pt x="1012031" y="280988"/>
                  </a:lnTo>
                  <a:lnTo>
                    <a:pt x="776288" y="307182"/>
                  </a:lnTo>
                  <a:lnTo>
                    <a:pt x="623888" y="319088"/>
                  </a:lnTo>
                  <a:lnTo>
                    <a:pt x="507206" y="319088"/>
                  </a:lnTo>
                  <a:lnTo>
                    <a:pt x="454819" y="319088"/>
                  </a:lnTo>
                  <a:lnTo>
                    <a:pt x="378619" y="311944"/>
                  </a:lnTo>
                  <a:lnTo>
                    <a:pt x="316706" y="304800"/>
                  </a:lnTo>
                  <a:lnTo>
                    <a:pt x="228600" y="285750"/>
                  </a:lnTo>
                  <a:lnTo>
                    <a:pt x="154781" y="261938"/>
                  </a:lnTo>
                  <a:lnTo>
                    <a:pt x="102394" y="238125"/>
                  </a:lnTo>
                  <a:lnTo>
                    <a:pt x="45244" y="209550"/>
                  </a:lnTo>
                  <a:lnTo>
                    <a:pt x="16669" y="200025"/>
                  </a:lnTo>
                  <a:lnTo>
                    <a:pt x="0" y="207169"/>
                  </a:lnTo>
                  <a:lnTo>
                    <a:pt x="7144" y="235744"/>
                  </a:lnTo>
                  <a:lnTo>
                    <a:pt x="33338" y="285750"/>
                  </a:lnTo>
                  <a:lnTo>
                    <a:pt x="66675" y="328613"/>
                  </a:lnTo>
                  <a:lnTo>
                    <a:pt x="116681" y="376238"/>
                  </a:lnTo>
                  <a:lnTo>
                    <a:pt x="173831" y="423863"/>
                  </a:lnTo>
                  <a:lnTo>
                    <a:pt x="247650" y="478632"/>
                  </a:lnTo>
                  <a:lnTo>
                    <a:pt x="302419" y="514350"/>
                  </a:lnTo>
                  <a:lnTo>
                    <a:pt x="338138" y="533400"/>
                  </a:lnTo>
                  <a:lnTo>
                    <a:pt x="383381" y="552450"/>
                  </a:lnTo>
                  <a:lnTo>
                    <a:pt x="423863" y="564357"/>
                  </a:lnTo>
                  <a:lnTo>
                    <a:pt x="454819" y="564357"/>
                  </a:lnTo>
                  <a:lnTo>
                    <a:pt x="590550" y="550069"/>
                  </a:lnTo>
                  <a:lnTo>
                    <a:pt x="888206" y="507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0D93A699-A31E-A64A-ACFF-31F698CB3D15}"/>
                </a:ext>
              </a:extLst>
            </p:cNvPr>
            <p:cNvSpPr/>
            <p:nvPr/>
          </p:nvSpPr>
          <p:spPr>
            <a:xfrm>
              <a:off x="3067050" y="3387725"/>
              <a:ext cx="3771900" cy="666750"/>
            </a:xfrm>
            <a:custGeom>
              <a:avLst/>
              <a:gdLst>
                <a:gd name="connsiteX0" fmla="*/ 2016125 w 3771900"/>
                <a:gd name="connsiteY0" fmla="*/ 165100 h 666750"/>
                <a:gd name="connsiteX1" fmla="*/ 2463800 w 3771900"/>
                <a:gd name="connsiteY1" fmla="*/ 127000 h 666750"/>
                <a:gd name="connsiteX2" fmla="*/ 2981325 w 3771900"/>
                <a:gd name="connsiteY2" fmla="*/ 76200 h 666750"/>
                <a:gd name="connsiteX3" fmla="*/ 3092450 w 3771900"/>
                <a:gd name="connsiteY3" fmla="*/ 66675 h 666750"/>
                <a:gd name="connsiteX4" fmla="*/ 3146425 w 3771900"/>
                <a:gd name="connsiteY4" fmla="*/ 44450 h 666750"/>
                <a:gd name="connsiteX5" fmla="*/ 3232150 w 3771900"/>
                <a:gd name="connsiteY5" fmla="*/ 15875 h 666750"/>
                <a:gd name="connsiteX6" fmla="*/ 3286125 w 3771900"/>
                <a:gd name="connsiteY6" fmla="*/ 3175 h 666750"/>
                <a:gd name="connsiteX7" fmla="*/ 3314700 w 3771900"/>
                <a:gd name="connsiteY7" fmla="*/ 0 h 666750"/>
                <a:gd name="connsiteX8" fmla="*/ 3349625 w 3771900"/>
                <a:gd name="connsiteY8" fmla="*/ 3175 h 666750"/>
                <a:gd name="connsiteX9" fmla="*/ 3448050 w 3771900"/>
                <a:gd name="connsiteY9" fmla="*/ 41275 h 666750"/>
                <a:gd name="connsiteX10" fmla="*/ 3521075 w 3771900"/>
                <a:gd name="connsiteY10" fmla="*/ 76200 h 666750"/>
                <a:gd name="connsiteX11" fmla="*/ 3590925 w 3771900"/>
                <a:gd name="connsiteY11" fmla="*/ 114300 h 666750"/>
                <a:gd name="connsiteX12" fmla="*/ 3635375 w 3771900"/>
                <a:gd name="connsiteY12" fmla="*/ 139700 h 666750"/>
                <a:gd name="connsiteX13" fmla="*/ 3683000 w 3771900"/>
                <a:gd name="connsiteY13" fmla="*/ 177800 h 666750"/>
                <a:gd name="connsiteX14" fmla="*/ 3724275 w 3771900"/>
                <a:gd name="connsiteY14" fmla="*/ 212725 h 666750"/>
                <a:gd name="connsiteX15" fmla="*/ 3756025 w 3771900"/>
                <a:gd name="connsiteY15" fmla="*/ 247650 h 666750"/>
                <a:gd name="connsiteX16" fmla="*/ 3771900 w 3771900"/>
                <a:gd name="connsiteY16" fmla="*/ 273050 h 666750"/>
                <a:gd name="connsiteX17" fmla="*/ 3771900 w 3771900"/>
                <a:gd name="connsiteY17" fmla="*/ 288925 h 666750"/>
                <a:gd name="connsiteX18" fmla="*/ 3762375 w 3771900"/>
                <a:gd name="connsiteY18" fmla="*/ 314325 h 666750"/>
                <a:gd name="connsiteX19" fmla="*/ 3733800 w 3771900"/>
                <a:gd name="connsiteY19" fmla="*/ 327025 h 666750"/>
                <a:gd name="connsiteX20" fmla="*/ 3689350 w 3771900"/>
                <a:gd name="connsiteY20" fmla="*/ 330200 h 666750"/>
                <a:gd name="connsiteX21" fmla="*/ 3581400 w 3771900"/>
                <a:gd name="connsiteY21" fmla="*/ 330200 h 666750"/>
                <a:gd name="connsiteX22" fmla="*/ 3432175 w 3771900"/>
                <a:gd name="connsiteY22" fmla="*/ 327025 h 666750"/>
                <a:gd name="connsiteX23" fmla="*/ 3270250 w 3771900"/>
                <a:gd name="connsiteY23" fmla="*/ 314325 h 666750"/>
                <a:gd name="connsiteX24" fmla="*/ 3140075 w 3771900"/>
                <a:gd name="connsiteY24" fmla="*/ 307975 h 666750"/>
                <a:gd name="connsiteX25" fmla="*/ 2882900 w 3771900"/>
                <a:gd name="connsiteY25" fmla="*/ 307975 h 666750"/>
                <a:gd name="connsiteX26" fmla="*/ 2641600 w 3771900"/>
                <a:gd name="connsiteY26" fmla="*/ 307975 h 666750"/>
                <a:gd name="connsiteX27" fmla="*/ 2447925 w 3771900"/>
                <a:gd name="connsiteY27" fmla="*/ 307975 h 666750"/>
                <a:gd name="connsiteX28" fmla="*/ 2263775 w 3771900"/>
                <a:gd name="connsiteY28" fmla="*/ 320675 h 666750"/>
                <a:gd name="connsiteX29" fmla="*/ 1990725 w 3771900"/>
                <a:gd name="connsiteY29" fmla="*/ 342900 h 666750"/>
                <a:gd name="connsiteX30" fmla="*/ 1898650 w 3771900"/>
                <a:gd name="connsiteY30" fmla="*/ 355600 h 666750"/>
                <a:gd name="connsiteX31" fmla="*/ 1587500 w 3771900"/>
                <a:gd name="connsiteY31" fmla="*/ 419100 h 666750"/>
                <a:gd name="connsiteX32" fmla="*/ 1441450 w 3771900"/>
                <a:gd name="connsiteY32" fmla="*/ 438150 h 666750"/>
                <a:gd name="connsiteX33" fmla="*/ 1254125 w 3771900"/>
                <a:gd name="connsiteY33" fmla="*/ 469900 h 666750"/>
                <a:gd name="connsiteX34" fmla="*/ 1079500 w 3771900"/>
                <a:gd name="connsiteY34" fmla="*/ 504825 h 666750"/>
                <a:gd name="connsiteX35" fmla="*/ 942975 w 3771900"/>
                <a:gd name="connsiteY35" fmla="*/ 536575 h 666750"/>
                <a:gd name="connsiteX36" fmla="*/ 809625 w 3771900"/>
                <a:gd name="connsiteY36" fmla="*/ 571500 h 666750"/>
                <a:gd name="connsiteX37" fmla="*/ 669925 w 3771900"/>
                <a:gd name="connsiteY37" fmla="*/ 615950 h 666750"/>
                <a:gd name="connsiteX38" fmla="*/ 593725 w 3771900"/>
                <a:gd name="connsiteY38" fmla="*/ 644525 h 666750"/>
                <a:gd name="connsiteX39" fmla="*/ 549275 w 3771900"/>
                <a:gd name="connsiteY39" fmla="*/ 663575 h 666750"/>
                <a:gd name="connsiteX40" fmla="*/ 527050 w 3771900"/>
                <a:gd name="connsiteY40" fmla="*/ 666750 h 666750"/>
                <a:gd name="connsiteX41" fmla="*/ 479425 w 3771900"/>
                <a:gd name="connsiteY41" fmla="*/ 660400 h 666750"/>
                <a:gd name="connsiteX42" fmla="*/ 419100 w 3771900"/>
                <a:gd name="connsiteY42" fmla="*/ 650875 h 666750"/>
                <a:gd name="connsiteX43" fmla="*/ 377825 w 3771900"/>
                <a:gd name="connsiteY43" fmla="*/ 635000 h 666750"/>
                <a:gd name="connsiteX44" fmla="*/ 311150 w 3771900"/>
                <a:gd name="connsiteY44" fmla="*/ 593725 h 666750"/>
                <a:gd name="connsiteX45" fmla="*/ 247650 w 3771900"/>
                <a:gd name="connsiteY45" fmla="*/ 552450 h 666750"/>
                <a:gd name="connsiteX46" fmla="*/ 171450 w 3771900"/>
                <a:gd name="connsiteY46" fmla="*/ 495300 h 666750"/>
                <a:gd name="connsiteX47" fmla="*/ 117475 w 3771900"/>
                <a:gd name="connsiteY47" fmla="*/ 447675 h 666750"/>
                <a:gd name="connsiteX48" fmla="*/ 57150 w 3771900"/>
                <a:gd name="connsiteY48" fmla="*/ 390525 h 666750"/>
                <a:gd name="connsiteX49" fmla="*/ 25400 w 3771900"/>
                <a:gd name="connsiteY49" fmla="*/ 358775 h 666750"/>
                <a:gd name="connsiteX50" fmla="*/ 15875 w 3771900"/>
                <a:gd name="connsiteY50" fmla="*/ 342900 h 666750"/>
                <a:gd name="connsiteX51" fmla="*/ 3175 w 3771900"/>
                <a:gd name="connsiteY51" fmla="*/ 304800 h 666750"/>
                <a:gd name="connsiteX52" fmla="*/ 0 w 3771900"/>
                <a:gd name="connsiteY52" fmla="*/ 279400 h 666750"/>
                <a:gd name="connsiteX53" fmla="*/ 0 w 3771900"/>
                <a:gd name="connsiteY53" fmla="*/ 263525 h 666750"/>
                <a:gd name="connsiteX54" fmla="*/ 9525 w 3771900"/>
                <a:gd name="connsiteY54" fmla="*/ 257175 h 666750"/>
                <a:gd name="connsiteX55" fmla="*/ 19050 w 3771900"/>
                <a:gd name="connsiteY55" fmla="*/ 254000 h 666750"/>
                <a:gd name="connsiteX56" fmla="*/ 47625 w 3771900"/>
                <a:gd name="connsiteY56" fmla="*/ 263525 h 666750"/>
                <a:gd name="connsiteX57" fmla="*/ 107950 w 3771900"/>
                <a:gd name="connsiteY57" fmla="*/ 295275 h 666750"/>
                <a:gd name="connsiteX58" fmla="*/ 177800 w 3771900"/>
                <a:gd name="connsiteY58" fmla="*/ 327025 h 666750"/>
                <a:gd name="connsiteX59" fmla="*/ 254000 w 3771900"/>
                <a:gd name="connsiteY59" fmla="*/ 352425 h 666750"/>
                <a:gd name="connsiteX60" fmla="*/ 327025 w 3771900"/>
                <a:gd name="connsiteY60" fmla="*/ 371475 h 666750"/>
                <a:gd name="connsiteX61" fmla="*/ 406400 w 3771900"/>
                <a:gd name="connsiteY61" fmla="*/ 381000 h 666750"/>
                <a:gd name="connsiteX62" fmla="*/ 485775 w 3771900"/>
                <a:gd name="connsiteY62" fmla="*/ 384175 h 666750"/>
                <a:gd name="connsiteX63" fmla="*/ 688975 w 3771900"/>
                <a:gd name="connsiteY63" fmla="*/ 352425 h 666750"/>
                <a:gd name="connsiteX64" fmla="*/ 1003300 w 3771900"/>
                <a:gd name="connsiteY64" fmla="*/ 307975 h 666750"/>
                <a:gd name="connsiteX65" fmla="*/ 1406525 w 3771900"/>
                <a:gd name="connsiteY65" fmla="*/ 250825 h 666750"/>
                <a:gd name="connsiteX66" fmla="*/ 1657350 w 3771900"/>
                <a:gd name="connsiteY66" fmla="*/ 215900 h 666750"/>
                <a:gd name="connsiteX67" fmla="*/ 1873250 w 3771900"/>
                <a:gd name="connsiteY67" fmla="*/ 180975 h 666750"/>
                <a:gd name="connsiteX68" fmla="*/ 2016125 w 3771900"/>
                <a:gd name="connsiteY68" fmla="*/ 16510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771900" h="666750">
                  <a:moveTo>
                    <a:pt x="2016125" y="165100"/>
                  </a:moveTo>
                  <a:lnTo>
                    <a:pt x="2463800" y="127000"/>
                  </a:lnTo>
                  <a:lnTo>
                    <a:pt x="2981325" y="76200"/>
                  </a:lnTo>
                  <a:lnTo>
                    <a:pt x="3092450" y="66675"/>
                  </a:lnTo>
                  <a:lnTo>
                    <a:pt x="3146425" y="44450"/>
                  </a:lnTo>
                  <a:lnTo>
                    <a:pt x="3232150" y="15875"/>
                  </a:lnTo>
                  <a:lnTo>
                    <a:pt x="3286125" y="3175"/>
                  </a:lnTo>
                  <a:lnTo>
                    <a:pt x="3314700" y="0"/>
                  </a:lnTo>
                  <a:lnTo>
                    <a:pt x="3349625" y="3175"/>
                  </a:lnTo>
                  <a:lnTo>
                    <a:pt x="3448050" y="41275"/>
                  </a:lnTo>
                  <a:lnTo>
                    <a:pt x="3521075" y="76200"/>
                  </a:lnTo>
                  <a:lnTo>
                    <a:pt x="3590925" y="114300"/>
                  </a:lnTo>
                  <a:lnTo>
                    <a:pt x="3635375" y="139700"/>
                  </a:lnTo>
                  <a:lnTo>
                    <a:pt x="3683000" y="177800"/>
                  </a:lnTo>
                  <a:lnTo>
                    <a:pt x="3724275" y="212725"/>
                  </a:lnTo>
                  <a:lnTo>
                    <a:pt x="3756025" y="247650"/>
                  </a:lnTo>
                  <a:lnTo>
                    <a:pt x="3771900" y="273050"/>
                  </a:lnTo>
                  <a:lnTo>
                    <a:pt x="3771900" y="288925"/>
                  </a:lnTo>
                  <a:lnTo>
                    <a:pt x="3762375" y="314325"/>
                  </a:lnTo>
                  <a:lnTo>
                    <a:pt x="3733800" y="327025"/>
                  </a:lnTo>
                  <a:lnTo>
                    <a:pt x="3689350" y="330200"/>
                  </a:lnTo>
                  <a:lnTo>
                    <a:pt x="3581400" y="330200"/>
                  </a:lnTo>
                  <a:lnTo>
                    <a:pt x="3432175" y="327025"/>
                  </a:lnTo>
                  <a:lnTo>
                    <a:pt x="3270250" y="314325"/>
                  </a:lnTo>
                  <a:lnTo>
                    <a:pt x="3140075" y="307975"/>
                  </a:lnTo>
                  <a:lnTo>
                    <a:pt x="2882900" y="307975"/>
                  </a:lnTo>
                  <a:lnTo>
                    <a:pt x="2641600" y="307975"/>
                  </a:lnTo>
                  <a:lnTo>
                    <a:pt x="2447925" y="307975"/>
                  </a:lnTo>
                  <a:lnTo>
                    <a:pt x="2263775" y="320675"/>
                  </a:lnTo>
                  <a:lnTo>
                    <a:pt x="1990725" y="342900"/>
                  </a:lnTo>
                  <a:lnTo>
                    <a:pt x="1898650" y="355600"/>
                  </a:lnTo>
                  <a:lnTo>
                    <a:pt x="1587500" y="419100"/>
                  </a:lnTo>
                  <a:lnTo>
                    <a:pt x="1441450" y="438150"/>
                  </a:lnTo>
                  <a:lnTo>
                    <a:pt x="1254125" y="469900"/>
                  </a:lnTo>
                  <a:lnTo>
                    <a:pt x="1079500" y="504825"/>
                  </a:lnTo>
                  <a:lnTo>
                    <a:pt x="942975" y="536575"/>
                  </a:lnTo>
                  <a:lnTo>
                    <a:pt x="809625" y="571500"/>
                  </a:lnTo>
                  <a:lnTo>
                    <a:pt x="669925" y="615950"/>
                  </a:lnTo>
                  <a:lnTo>
                    <a:pt x="593725" y="644525"/>
                  </a:lnTo>
                  <a:lnTo>
                    <a:pt x="549275" y="663575"/>
                  </a:lnTo>
                  <a:lnTo>
                    <a:pt x="527050" y="666750"/>
                  </a:lnTo>
                  <a:lnTo>
                    <a:pt x="479425" y="660400"/>
                  </a:lnTo>
                  <a:lnTo>
                    <a:pt x="419100" y="650875"/>
                  </a:lnTo>
                  <a:lnTo>
                    <a:pt x="377825" y="635000"/>
                  </a:lnTo>
                  <a:lnTo>
                    <a:pt x="311150" y="593725"/>
                  </a:lnTo>
                  <a:lnTo>
                    <a:pt x="247650" y="552450"/>
                  </a:lnTo>
                  <a:lnTo>
                    <a:pt x="171450" y="495300"/>
                  </a:lnTo>
                  <a:lnTo>
                    <a:pt x="117475" y="447675"/>
                  </a:lnTo>
                  <a:lnTo>
                    <a:pt x="57150" y="390525"/>
                  </a:lnTo>
                  <a:lnTo>
                    <a:pt x="25400" y="358775"/>
                  </a:lnTo>
                  <a:lnTo>
                    <a:pt x="15875" y="342900"/>
                  </a:lnTo>
                  <a:lnTo>
                    <a:pt x="3175" y="304800"/>
                  </a:lnTo>
                  <a:lnTo>
                    <a:pt x="0" y="279400"/>
                  </a:lnTo>
                  <a:lnTo>
                    <a:pt x="0" y="263525"/>
                  </a:lnTo>
                  <a:lnTo>
                    <a:pt x="9525" y="257175"/>
                  </a:lnTo>
                  <a:lnTo>
                    <a:pt x="19050" y="254000"/>
                  </a:lnTo>
                  <a:lnTo>
                    <a:pt x="47625" y="263525"/>
                  </a:lnTo>
                  <a:lnTo>
                    <a:pt x="107950" y="295275"/>
                  </a:lnTo>
                  <a:lnTo>
                    <a:pt x="177800" y="327025"/>
                  </a:lnTo>
                  <a:lnTo>
                    <a:pt x="254000" y="352425"/>
                  </a:lnTo>
                  <a:lnTo>
                    <a:pt x="327025" y="371475"/>
                  </a:lnTo>
                  <a:lnTo>
                    <a:pt x="406400" y="381000"/>
                  </a:lnTo>
                  <a:lnTo>
                    <a:pt x="485775" y="384175"/>
                  </a:lnTo>
                  <a:lnTo>
                    <a:pt x="688975" y="352425"/>
                  </a:lnTo>
                  <a:lnTo>
                    <a:pt x="1003300" y="307975"/>
                  </a:lnTo>
                  <a:lnTo>
                    <a:pt x="1406525" y="250825"/>
                  </a:lnTo>
                  <a:lnTo>
                    <a:pt x="1657350" y="215900"/>
                  </a:lnTo>
                  <a:lnTo>
                    <a:pt x="1873250" y="180975"/>
                  </a:lnTo>
                  <a:lnTo>
                    <a:pt x="2016125" y="165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9956EA41-E811-0647-B628-2C371AB1F0D7}"/>
                </a:ext>
              </a:extLst>
            </p:cNvPr>
            <p:cNvSpPr/>
            <p:nvPr/>
          </p:nvSpPr>
          <p:spPr>
            <a:xfrm rot="16200000">
              <a:off x="1937545" y="2516981"/>
              <a:ext cx="4144962" cy="2308225"/>
            </a:xfrm>
            <a:custGeom>
              <a:avLst/>
              <a:gdLst>
                <a:gd name="connsiteX0" fmla="*/ 2410073 w 4143694"/>
                <a:gd name="connsiteY0" fmla="*/ 1896785 h 2308095"/>
                <a:gd name="connsiteX1" fmla="*/ 2610629 w 4143694"/>
                <a:gd name="connsiteY1" fmla="*/ 1920580 h 2308095"/>
                <a:gd name="connsiteX2" fmla="*/ 2719405 w 4143694"/>
                <a:gd name="connsiteY2" fmla="*/ 1927378 h 2308095"/>
                <a:gd name="connsiteX3" fmla="*/ 2923361 w 4143694"/>
                <a:gd name="connsiteY3" fmla="*/ 1934177 h 2308095"/>
                <a:gd name="connsiteX4" fmla="*/ 3110320 w 4143694"/>
                <a:gd name="connsiteY4" fmla="*/ 1957972 h 2308095"/>
                <a:gd name="connsiteX5" fmla="*/ 3395857 w 4143694"/>
                <a:gd name="connsiteY5" fmla="*/ 1957972 h 2308095"/>
                <a:gd name="connsiteX6" fmla="*/ 3684794 w 4143694"/>
                <a:gd name="connsiteY6" fmla="*/ 1957972 h 2308095"/>
                <a:gd name="connsiteX7" fmla="*/ 3796970 w 4143694"/>
                <a:gd name="connsiteY7" fmla="*/ 1951173 h 2308095"/>
                <a:gd name="connsiteX8" fmla="*/ 3851358 w 4143694"/>
                <a:gd name="connsiteY8" fmla="*/ 1944375 h 2308095"/>
                <a:gd name="connsiteX9" fmla="*/ 3895548 w 4143694"/>
                <a:gd name="connsiteY9" fmla="*/ 1934177 h 2308095"/>
                <a:gd name="connsiteX10" fmla="*/ 3949936 w 4143694"/>
                <a:gd name="connsiteY10" fmla="*/ 1906983 h 2308095"/>
                <a:gd name="connsiteX11" fmla="*/ 4007724 w 4143694"/>
                <a:gd name="connsiteY11" fmla="*/ 1866192 h 2308095"/>
                <a:gd name="connsiteX12" fmla="*/ 4051914 w 4143694"/>
                <a:gd name="connsiteY12" fmla="*/ 1832199 h 2308095"/>
                <a:gd name="connsiteX13" fmla="*/ 4068910 w 4143694"/>
                <a:gd name="connsiteY13" fmla="*/ 1811804 h 2308095"/>
                <a:gd name="connsiteX14" fmla="*/ 4092705 w 4143694"/>
                <a:gd name="connsiteY14" fmla="*/ 1771013 h 2308095"/>
                <a:gd name="connsiteX15" fmla="*/ 4099504 w 4143694"/>
                <a:gd name="connsiteY15" fmla="*/ 1754016 h 2308095"/>
                <a:gd name="connsiteX16" fmla="*/ 4109701 w 4143694"/>
                <a:gd name="connsiteY16" fmla="*/ 1740419 h 2308095"/>
                <a:gd name="connsiteX17" fmla="*/ 4123298 w 4143694"/>
                <a:gd name="connsiteY17" fmla="*/ 1737020 h 2308095"/>
                <a:gd name="connsiteX18" fmla="*/ 4133496 w 4143694"/>
                <a:gd name="connsiteY18" fmla="*/ 1743818 h 2308095"/>
                <a:gd name="connsiteX19" fmla="*/ 4140295 w 4143694"/>
                <a:gd name="connsiteY19" fmla="*/ 1764214 h 2308095"/>
                <a:gd name="connsiteX20" fmla="*/ 4143694 w 4143694"/>
                <a:gd name="connsiteY20" fmla="*/ 1917181 h 2308095"/>
                <a:gd name="connsiteX21" fmla="*/ 4140295 w 4143694"/>
                <a:gd name="connsiteY21" fmla="*/ 2019158 h 2308095"/>
                <a:gd name="connsiteX22" fmla="*/ 4126698 w 4143694"/>
                <a:gd name="connsiteY22" fmla="*/ 2053151 h 2308095"/>
                <a:gd name="connsiteX23" fmla="*/ 4082507 w 4143694"/>
                <a:gd name="connsiteY23" fmla="*/ 2138132 h 2308095"/>
                <a:gd name="connsiteX24" fmla="*/ 4028119 w 4143694"/>
                <a:gd name="connsiteY24" fmla="*/ 2226513 h 2308095"/>
                <a:gd name="connsiteX25" fmla="*/ 3987328 w 4143694"/>
                <a:gd name="connsiteY25" fmla="*/ 2274103 h 2308095"/>
                <a:gd name="connsiteX26" fmla="*/ 3953336 w 4143694"/>
                <a:gd name="connsiteY26" fmla="*/ 2297897 h 2308095"/>
                <a:gd name="connsiteX27" fmla="*/ 3926141 w 4143694"/>
                <a:gd name="connsiteY27" fmla="*/ 2308095 h 2308095"/>
                <a:gd name="connsiteX28" fmla="*/ 3888750 w 4143694"/>
                <a:gd name="connsiteY28" fmla="*/ 2304696 h 2308095"/>
                <a:gd name="connsiteX29" fmla="*/ 3858156 w 4143694"/>
                <a:gd name="connsiteY29" fmla="*/ 2291099 h 2308095"/>
                <a:gd name="connsiteX30" fmla="*/ 3827563 w 4143694"/>
                <a:gd name="connsiteY30" fmla="*/ 2270703 h 2308095"/>
                <a:gd name="connsiteX31" fmla="*/ 3800369 w 4143694"/>
                <a:gd name="connsiteY31" fmla="*/ 2250308 h 2308095"/>
                <a:gd name="connsiteX32" fmla="*/ 3766376 w 4143694"/>
                <a:gd name="connsiteY32" fmla="*/ 2236711 h 2308095"/>
                <a:gd name="connsiteX33" fmla="*/ 3715388 w 4143694"/>
                <a:gd name="connsiteY33" fmla="*/ 2226513 h 2308095"/>
                <a:gd name="connsiteX34" fmla="*/ 3644003 w 4143694"/>
                <a:gd name="connsiteY34" fmla="*/ 2223114 h 2308095"/>
                <a:gd name="connsiteX35" fmla="*/ 3559022 w 4143694"/>
                <a:gd name="connsiteY35" fmla="*/ 2223114 h 2308095"/>
                <a:gd name="connsiteX36" fmla="*/ 3358466 w 4143694"/>
                <a:gd name="connsiteY36" fmla="*/ 2223114 h 2308095"/>
                <a:gd name="connsiteX37" fmla="*/ 3202100 w 4143694"/>
                <a:gd name="connsiteY37" fmla="*/ 2223114 h 2308095"/>
                <a:gd name="connsiteX38" fmla="*/ 3123917 w 4143694"/>
                <a:gd name="connsiteY38" fmla="*/ 2223114 h 2308095"/>
                <a:gd name="connsiteX39" fmla="*/ 2967551 w 4143694"/>
                <a:gd name="connsiteY39" fmla="*/ 2223114 h 2308095"/>
                <a:gd name="connsiteX40" fmla="*/ 2790790 w 4143694"/>
                <a:gd name="connsiteY40" fmla="*/ 2206117 h 2308095"/>
                <a:gd name="connsiteX41" fmla="*/ 2559640 w 4143694"/>
                <a:gd name="connsiteY41" fmla="*/ 2175524 h 2308095"/>
                <a:gd name="connsiteX42" fmla="*/ 2355685 w 4143694"/>
                <a:gd name="connsiteY42" fmla="*/ 2144931 h 2308095"/>
                <a:gd name="connsiteX43" fmla="*/ 2165327 w 4143694"/>
                <a:gd name="connsiteY43" fmla="*/ 2110938 h 2308095"/>
                <a:gd name="connsiteX44" fmla="*/ 1906983 w 4143694"/>
                <a:gd name="connsiteY44" fmla="*/ 2032755 h 2308095"/>
                <a:gd name="connsiteX45" fmla="*/ 1747218 w 4143694"/>
                <a:gd name="connsiteY45" fmla="*/ 1974968 h 2308095"/>
                <a:gd name="connsiteX46" fmla="*/ 1611248 w 4143694"/>
                <a:gd name="connsiteY46" fmla="*/ 1923979 h 2308095"/>
                <a:gd name="connsiteX47" fmla="*/ 1444684 w 4143694"/>
                <a:gd name="connsiteY47" fmla="*/ 1845796 h 2308095"/>
                <a:gd name="connsiteX48" fmla="*/ 1325710 w 4143694"/>
                <a:gd name="connsiteY48" fmla="*/ 1781210 h 2308095"/>
                <a:gd name="connsiteX49" fmla="*/ 1189740 w 4143694"/>
                <a:gd name="connsiteY49" fmla="*/ 1703027 h 2308095"/>
                <a:gd name="connsiteX50" fmla="*/ 1053770 w 4143694"/>
                <a:gd name="connsiteY50" fmla="*/ 1607848 h 2308095"/>
                <a:gd name="connsiteX51" fmla="*/ 941594 w 4143694"/>
                <a:gd name="connsiteY51" fmla="*/ 1522867 h 2308095"/>
                <a:gd name="connsiteX52" fmla="*/ 826020 w 4143694"/>
                <a:gd name="connsiteY52" fmla="*/ 1424288 h 2308095"/>
                <a:gd name="connsiteX53" fmla="*/ 724042 w 4143694"/>
                <a:gd name="connsiteY53" fmla="*/ 1322311 h 2308095"/>
                <a:gd name="connsiteX54" fmla="*/ 601669 w 4143694"/>
                <a:gd name="connsiteY54" fmla="*/ 1193139 h 2308095"/>
                <a:gd name="connsiteX55" fmla="*/ 533683 w 4143694"/>
                <a:gd name="connsiteY55" fmla="*/ 1104758 h 2308095"/>
                <a:gd name="connsiteX56" fmla="*/ 455501 w 4143694"/>
                <a:gd name="connsiteY56" fmla="*/ 1002781 h 2308095"/>
                <a:gd name="connsiteX57" fmla="*/ 404512 w 4143694"/>
                <a:gd name="connsiteY57" fmla="*/ 931396 h 2308095"/>
                <a:gd name="connsiteX58" fmla="*/ 350124 w 4143694"/>
                <a:gd name="connsiteY58" fmla="*/ 839616 h 2308095"/>
                <a:gd name="connsiteX59" fmla="*/ 292336 w 4143694"/>
                <a:gd name="connsiteY59" fmla="*/ 744437 h 2308095"/>
                <a:gd name="connsiteX60" fmla="*/ 237948 w 4143694"/>
                <a:gd name="connsiteY60" fmla="*/ 645859 h 2308095"/>
                <a:gd name="connsiteX61" fmla="*/ 186959 w 4143694"/>
                <a:gd name="connsiteY61" fmla="*/ 537082 h 2308095"/>
                <a:gd name="connsiteX62" fmla="*/ 132571 w 4143694"/>
                <a:gd name="connsiteY62" fmla="*/ 414709 h 2308095"/>
                <a:gd name="connsiteX63" fmla="*/ 71385 w 4143694"/>
                <a:gd name="connsiteY63" fmla="*/ 251545 h 2308095"/>
                <a:gd name="connsiteX64" fmla="*/ 33993 w 4143694"/>
                <a:gd name="connsiteY64" fmla="*/ 146168 h 2308095"/>
                <a:gd name="connsiteX65" fmla="*/ 10198 w 4143694"/>
                <a:gd name="connsiteY65" fmla="*/ 71384 h 2308095"/>
                <a:gd name="connsiteX66" fmla="*/ 0 w 4143694"/>
                <a:gd name="connsiteY66" fmla="*/ 37392 h 2308095"/>
                <a:gd name="connsiteX67" fmla="*/ 0 w 4143694"/>
                <a:gd name="connsiteY67" fmla="*/ 23795 h 2308095"/>
                <a:gd name="connsiteX68" fmla="*/ 3399 w 4143694"/>
                <a:gd name="connsiteY68" fmla="*/ 10198 h 2308095"/>
                <a:gd name="connsiteX69" fmla="*/ 10198 w 4143694"/>
                <a:gd name="connsiteY69" fmla="*/ 0 h 2308095"/>
                <a:gd name="connsiteX70" fmla="*/ 23795 w 4143694"/>
                <a:gd name="connsiteY70" fmla="*/ 0 h 2308095"/>
                <a:gd name="connsiteX71" fmla="*/ 47590 w 4143694"/>
                <a:gd name="connsiteY71" fmla="*/ 10198 h 2308095"/>
                <a:gd name="connsiteX72" fmla="*/ 61187 w 4143694"/>
                <a:gd name="connsiteY72" fmla="*/ 23795 h 2308095"/>
                <a:gd name="connsiteX73" fmla="*/ 88381 w 4143694"/>
                <a:gd name="connsiteY73" fmla="*/ 74784 h 2308095"/>
                <a:gd name="connsiteX74" fmla="*/ 152967 w 4143694"/>
                <a:gd name="connsiteY74" fmla="*/ 190358 h 2308095"/>
                <a:gd name="connsiteX75" fmla="*/ 237948 w 4143694"/>
                <a:gd name="connsiteY75" fmla="*/ 336526 h 2308095"/>
                <a:gd name="connsiteX76" fmla="*/ 322930 w 4143694"/>
                <a:gd name="connsiteY76" fmla="*/ 475896 h 2308095"/>
                <a:gd name="connsiteX77" fmla="*/ 401112 w 4143694"/>
                <a:gd name="connsiteY77" fmla="*/ 594870 h 2308095"/>
                <a:gd name="connsiteX78" fmla="*/ 506489 w 4143694"/>
                <a:gd name="connsiteY78" fmla="*/ 744437 h 2308095"/>
                <a:gd name="connsiteX79" fmla="*/ 588072 w 4143694"/>
                <a:gd name="connsiteY79" fmla="*/ 853213 h 2308095"/>
                <a:gd name="connsiteX80" fmla="*/ 669654 w 4143694"/>
                <a:gd name="connsiteY80" fmla="*/ 955191 h 2308095"/>
                <a:gd name="connsiteX81" fmla="*/ 754635 w 4143694"/>
                <a:gd name="connsiteY81" fmla="*/ 1046971 h 2308095"/>
                <a:gd name="connsiteX82" fmla="*/ 822620 w 4143694"/>
                <a:gd name="connsiteY82" fmla="*/ 1121755 h 2308095"/>
                <a:gd name="connsiteX83" fmla="*/ 924598 w 4143694"/>
                <a:gd name="connsiteY83" fmla="*/ 1216934 h 2308095"/>
                <a:gd name="connsiteX84" fmla="*/ 1033374 w 4143694"/>
                <a:gd name="connsiteY84" fmla="*/ 1305314 h 2308095"/>
                <a:gd name="connsiteX85" fmla="*/ 1131953 w 4143694"/>
                <a:gd name="connsiteY85" fmla="*/ 1376699 h 2308095"/>
                <a:gd name="connsiteX86" fmla="*/ 1250927 w 4143694"/>
                <a:gd name="connsiteY86" fmla="*/ 1454882 h 2308095"/>
                <a:gd name="connsiteX87" fmla="*/ 1356304 w 4143694"/>
                <a:gd name="connsiteY87" fmla="*/ 1516068 h 2308095"/>
                <a:gd name="connsiteX88" fmla="*/ 1478677 w 4143694"/>
                <a:gd name="connsiteY88" fmla="*/ 1584053 h 2308095"/>
                <a:gd name="connsiteX89" fmla="*/ 1675834 w 4143694"/>
                <a:gd name="connsiteY89" fmla="*/ 1675833 h 2308095"/>
                <a:gd name="connsiteX90" fmla="*/ 1852595 w 4143694"/>
                <a:gd name="connsiteY90" fmla="*/ 1747218 h 2308095"/>
                <a:gd name="connsiteX91" fmla="*/ 1954573 w 4143694"/>
                <a:gd name="connsiteY91" fmla="*/ 1781210 h 2308095"/>
                <a:gd name="connsiteX92" fmla="*/ 2151730 w 4143694"/>
                <a:gd name="connsiteY92" fmla="*/ 1849195 h 2308095"/>
                <a:gd name="connsiteX93" fmla="*/ 2410073 w 4143694"/>
                <a:gd name="connsiteY93" fmla="*/ 1896785 h 230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4143694" h="2308095">
                  <a:moveTo>
                    <a:pt x="2410073" y="1896785"/>
                  </a:moveTo>
                  <a:lnTo>
                    <a:pt x="2610629" y="1920580"/>
                  </a:lnTo>
                  <a:lnTo>
                    <a:pt x="2719405" y="1927378"/>
                  </a:lnTo>
                  <a:lnTo>
                    <a:pt x="2923361" y="1934177"/>
                  </a:lnTo>
                  <a:lnTo>
                    <a:pt x="3110320" y="1957972"/>
                  </a:lnTo>
                  <a:lnTo>
                    <a:pt x="3395857" y="1957972"/>
                  </a:lnTo>
                  <a:lnTo>
                    <a:pt x="3684794" y="1957972"/>
                  </a:lnTo>
                  <a:lnTo>
                    <a:pt x="3796970" y="1951173"/>
                  </a:lnTo>
                  <a:lnTo>
                    <a:pt x="3851358" y="1944375"/>
                  </a:lnTo>
                  <a:lnTo>
                    <a:pt x="3895548" y="1934177"/>
                  </a:lnTo>
                  <a:lnTo>
                    <a:pt x="3949936" y="1906983"/>
                  </a:lnTo>
                  <a:lnTo>
                    <a:pt x="4007724" y="1866192"/>
                  </a:lnTo>
                  <a:lnTo>
                    <a:pt x="4051914" y="1832199"/>
                  </a:lnTo>
                  <a:lnTo>
                    <a:pt x="4068910" y="1811804"/>
                  </a:lnTo>
                  <a:lnTo>
                    <a:pt x="4092705" y="1771013"/>
                  </a:lnTo>
                  <a:lnTo>
                    <a:pt x="4099504" y="1754016"/>
                  </a:lnTo>
                  <a:lnTo>
                    <a:pt x="4109701" y="1740419"/>
                  </a:lnTo>
                  <a:lnTo>
                    <a:pt x="4123298" y="1737020"/>
                  </a:lnTo>
                  <a:lnTo>
                    <a:pt x="4133496" y="1743818"/>
                  </a:lnTo>
                  <a:lnTo>
                    <a:pt x="4140295" y="1764214"/>
                  </a:lnTo>
                  <a:lnTo>
                    <a:pt x="4143694" y="1917181"/>
                  </a:lnTo>
                  <a:lnTo>
                    <a:pt x="4140295" y="2019158"/>
                  </a:lnTo>
                  <a:lnTo>
                    <a:pt x="4126698" y="2053151"/>
                  </a:lnTo>
                  <a:lnTo>
                    <a:pt x="4082507" y="2138132"/>
                  </a:lnTo>
                  <a:lnTo>
                    <a:pt x="4028119" y="2226513"/>
                  </a:lnTo>
                  <a:lnTo>
                    <a:pt x="3987328" y="2274103"/>
                  </a:lnTo>
                  <a:lnTo>
                    <a:pt x="3953336" y="2297897"/>
                  </a:lnTo>
                  <a:lnTo>
                    <a:pt x="3926141" y="2308095"/>
                  </a:lnTo>
                  <a:lnTo>
                    <a:pt x="3888750" y="2304696"/>
                  </a:lnTo>
                  <a:lnTo>
                    <a:pt x="3858156" y="2291099"/>
                  </a:lnTo>
                  <a:lnTo>
                    <a:pt x="3827563" y="2270703"/>
                  </a:lnTo>
                  <a:lnTo>
                    <a:pt x="3800369" y="2250308"/>
                  </a:lnTo>
                  <a:lnTo>
                    <a:pt x="3766376" y="2236711"/>
                  </a:lnTo>
                  <a:lnTo>
                    <a:pt x="3715388" y="2226513"/>
                  </a:lnTo>
                  <a:lnTo>
                    <a:pt x="3644003" y="2223114"/>
                  </a:lnTo>
                  <a:lnTo>
                    <a:pt x="3559022" y="2223114"/>
                  </a:lnTo>
                  <a:lnTo>
                    <a:pt x="3358466" y="2223114"/>
                  </a:lnTo>
                  <a:lnTo>
                    <a:pt x="3202100" y="2223114"/>
                  </a:lnTo>
                  <a:lnTo>
                    <a:pt x="3123917" y="2223114"/>
                  </a:lnTo>
                  <a:lnTo>
                    <a:pt x="2967551" y="2223114"/>
                  </a:lnTo>
                  <a:lnTo>
                    <a:pt x="2790790" y="2206117"/>
                  </a:lnTo>
                  <a:lnTo>
                    <a:pt x="2559640" y="2175524"/>
                  </a:lnTo>
                  <a:lnTo>
                    <a:pt x="2355685" y="2144931"/>
                  </a:lnTo>
                  <a:lnTo>
                    <a:pt x="2165327" y="2110938"/>
                  </a:lnTo>
                  <a:lnTo>
                    <a:pt x="1906983" y="2032755"/>
                  </a:lnTo>
                  <a:lnTo>
                    <a:pt x="1747218" y="1974968"/>
                  </a:lnTo>
                  <a:lnTo>
                    <a:pt x="1611248" y="1923979"/>
                  </a:lnTo>
                  <a:lnTo>
                    <a:pt x="1444684" y="1845796"/>
                  </a:lnTo>
                  <a:lnTo>
                    <a:pt x="1325710" y="1781210"/>
                  </a:lnTo>
                  <a:lnTo>
                    <a:pt x="1189740" y="1703027"/>
                  </a:lnTo>
                  <a:lnTo>
                    <a:pt x="1053770" y="1607848"/>
                  </a:lnTo>
                  <a:lnTo>
                    <a:pt x="941594" y="1522867"/>
                  </a:lnTo>
                  <a:lnTo>
                    <a:pt x="826020" y="1424288"/>
                  </a:lnTo>
                  <a:lnTo>
                    <a:pt x="724042" y="1322311"/>
                  </a:lnTo>
                  <a:lnTo>
                    <a:pt x="601669" y="1193139"/>
                  </a:lnTo>
                  <a:lnTo>
                    <a:pt x="533683" y="1104758"/>
                  </a:lnTo>
                  <a:lnTo>
                    <a:pt x="455501" y="1002781"/>
                  </a:lnTo>
                  <a:lnTo>
                    <a:pt x="404512" y="931396"/>
                  </a:lnTo>
                  <a:lnTo>
                    <a:pt x="350124" y="839616"/>
                  </a:lnTo>
                  <a:lnTo>
                    <a:pt x="292336" y="744437"/>
                  </a:lnTo>
                  <a:lnTo>
                    <a:pt x="237948" y="645859"/>
                  </a:lnTo>
                  <a:lnTo>
                    <a:pt x="186959" y="537082"/>
                  </a:lnTo>
                  <a:lnTo>
                    <a:pt x="132571" y="414709"/>
                  </a:lnTo>
                  <a:lnTo>
                    <a:pt x="71385" y="251545"/>
                  </a:lnTo>
                  <a:lnTo>
                    <a:pt x="33993" y="146168"/>
                  </a:lnTo>
                  <a:lnTo>
                    <a:pt x="10198" y="71384"/>
                  </a:lnTo>
                  <a:lnTo>
                    <a:pt x="0" y="37392"/>
                  </a:lnTo>
                  <a:lnTo>
                    <a:pt x="0" y="23795"/>
                  </a:lnTo>
                  <a:lnTo>
                    <a:pt x="3399" y="10198"/>
                  </a:lnTo>
                  <a:lnTo>
                    <a:pt x="10198" y="0"/>
                  </a:lnTo>
                  <a:lnTo>
                    <a:pt x="23795" y="0"/>
                  </a:lnTo>
                  <a:lnTo>
                    <a:pt x="47590" y="10198"/>
                  </a:lnTo>
                  <a:lnTo>
                    <a:pt x="61187" y="23795"/>
                  </a:lnTo>
                  <a:lnTo>
                    <a:pt x="88381" y="74784"/>
                  </a:lnTo>
                  <a:lnTo>
                    <a:pt x="152967" y="190358"/>
                  </a:lnTo>
                  <a:lnTo>
                    <a:pt x="237948" y="336526"/>
                  </a:lnTo>
                  <a:lnTo>
                    <a:pt x="322930" y="475896"/>
                  </a:lnTo>
                  <a:lnTo>
                    <a:pt x="401112" y="594870"/>
                  </a:lnTo>
                  <a:lnTo>
                    <a:pt x="506489" y="744437"/>
                  </a:lnTo>
                  <a:lnTo>
                    <a:pt x="588072" y="853213"/>
                  </a:lnTo>
                  <a:lnTo>
                    <a:pt x="669654" y="955191"/>
                  </a:lnTo>
                  <a:lnTo>
                    <a:pt x="754635" y="1046971"/>
                  </a:lnTo>
                  <a:lnTo>
                    <a:pt x="822620" y="1121755"/>
                  </a:lnTo>
                  <a:lnTo>
                    <a:pt x="924598" y="1216934"/>
                  </a:lnTo>
                  <a:lnTo>
                    <a:pt x="1033374" y="1305314"/>
                  </a:lnTo>
                  <a:lnTo>
                    <a:pt x="1131953" y="1376699"/>
                  </a:lnTo>
                  <a:lnTo>
                    <a:pt x="1250927" y="1454882"/>
                  </a:lnTo>
                  <a:lnTo>
                    <a:pt x="1356304" y="1516068"/>
                  </a:lnTo>
                  <a:lnTo>
                    <a:pt x="1478677" y="1584053"/>
                  </a:lnTo>
                  <a:lnTo>
                    <a:pt x="1675834" y="1675833"/>
                  </a:lnTo>
                  <a:lnTo>
                    <a:pt x="1852595" y="1747218"/>
                  </a:lnTo>
                  <a:lnTo>
                    <a:pt x="1954573" y="1781210"/>
                  </a:lnTo>
                  <a:lnTo>
                    <a:pt x="2151730" y="1849195"/>
                  </a:lnTo>
                  <a:lnTo>
                    <a:pt x="2410073" y="18967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1C9AFFA0-E66E-E34F-A960-9AC629CD70DD}"/>
                </a:ext>
              </a:extLst>
            </p:cNvPr>
            <p:cNvSpPr/>
            <p:nvPr/>
          </p:nvSpPr>
          <p:spPr>
            <a:xfrm>
              <a:off x="4881563" y="3711575"/>
              <a:ext cx="2474912" cy="2063750"/>
            </a:xfrm>
            <a:custGeom>
              <a:avLst/>
              <a:gdLst>
                <a:gd name="connsiteX0" fmla="*/ 389164 w 2473778"/>
                <a:gd name="connsiteY0" fmla="*/ 538842 h 2062842"/>
                <a:gd name="connsiteX1" fmla="*/ 214993 w 2473778"/>
                <a:gd name="connsiteY1" fmla="*/ 318407 h 2062842"/>
                <a:gd name="connsiteX2" fmla="*/ 89807 w 2473778"/>
                <a:gd name="connsiteY2" fmla="*/ 166007 h 2062842"/>
                <a:gd name="connsiteX3" fmla="*/ 0 w 2473778"/>
                <a:gd name="connsiteY3" fmla="*/ 54428 h 2062842"/>
                <a:gd name="connsiteX4" fmla="*/ 5443 w 2473778"/>
                <a:gd name="connsiteY4" fmla="*/ 0 h 2062842"/>
                <a:gd name="connsiteX5" fmla="*/ 81643 w 2473778"/>
                <a:gd name="connsiteY5" fmla="*/ 0 h 2062842"/>
                <a:gd name="connsiteX6" fmla="*/ 171450 w 2473778"/>
                <a:gd name="connsiteY6" fmla="*/ 100692 h 2062842"/>
                <a:gd name="connsiteX7" fmla="*/ 288471 w 2473778"/>
                <a:gd name="connsiteY7" fmla="*/ 234042 h 2062842"/>
                <a:gd name="connsiteX8" fmla="*/ 394607 w 2473778"/>
                <a:gd name="connsiteY8" fmla="*/ 351064 h 2062842"/>
                <a:gd name="connsiteX9" fmla="*/ 533400 w 2473778"/>
                <a:gd name="connsiteY9" fmla="*/ 495300 h 2062842"/>
                <a:gd name="connsiteX10" fmla="*/ 664028 w 2473778"/>
                <a:gd name="connsiteY10" fmla="*/ 625928 h 2062842"/>
                <a:gd name="connsiteX11" fmla="*/ 868136 w 2473778"/>
                <a:gd name="connsiteY11" fmla="*/ 816428 h 2062842"/>
                <a:gd name="connsiteX12" fmla="*/ 1061357 w 2473778"/>
                <a:gd name="connsiteY12" fmla="*/ 987878 h 2062842"/>
                <a:gd name="connsiteX13" fmla="*/ 1216478 w 2473778"/>
                <a:gd name="connsiteY13" fmla="*/ 1118507 h 2062842"/>
                <a:gd name="connsiteX14" fmla="*/ 1412421 w 2473778"/>
                <a:gd name="connsiteY14" fmla="*/ 1279071 h 2062842"/>
                <a:gd name="connsiteX15" fmla="*/ 1570264 w 2473778"/>
                <a:gd name="connsiteY15" fmla="*/ 1398814 h 2062842"/>
                <a:gd name="connsiteX16" fmla="*/ 1796143 w 2473778"/>
                <a:gd name="connsiteY16" fmla="*/ 1562100 h 2062842"/>
                <a:gd name="connsiteX17" fmla="*/ 2084614 w 2473778"/>
                <a:gd name="connsiteY17" fmla="*/ 1758042 h 2062842"/>
                <a:gd name="connsiteX18" fmla="*/ 2321378 w 2473778"/>
                <a:gd name="connsiteY18" fmla="*/ 1905000 h 2062842"/>
                <a:gd name="connsiteX19" fmla="*/ 2413907 w 2473778"/>
                <a:gd name="connsiteY19" fmla="*/ 1962150 h 2062842"/>
                <a:gd name="connsiteX20" fmla="*/ 2454728 w 2473778"/>
                <a:gd name="connsiteY20" fmla="*/ 1992085 h 2062842"/>
                <a:gd name="connsiteX21" fmla="*/ 2471057 w 2473778"/>
                <a:gd name="connsiteY21" fmla="*/ 2013857 h 2062842"/>
                <a:gd name="connsiteX22" fmla="*/ 2473778 w 2473778"/>
                <a:gd name="connsiteY22" fmla="*/ 2030185 h 2062842"/>
                <a:gd name="connsiteX23" fmla="*/ 2465614 w 2473778"/>
                <a:gd name="connsiteY23" fmla="*/ 2049235 h 2062842"/>
                <a:gd name="connsiteX24" fmla="*/ 2438400 w 2473778"/>
                <a:gd name="connsiteY24" fmla="*/ 2060121 h 2062842"/>
                <a:gd name="connsiteX25" fmla="*/ 2381250 w 2473778"/>
                <a:gd name="connsiteY25" fmla="*/ 2062842 h 2062842"/>
                <a:gd name="connsiteX26" fmla="*/ 2321378 w 2473778"/>
                <a:gd name="connsiteY26" fmla="*/ 2062842 h 2062842"/>
                <a:gd name="connsiteX27" fmla="*/ 2269671 w 2473778"/>
                <a:gd name="connsiteY27" fmla="*/ 2054678 h 2062842"/>
                <a:gd name="connsiteX28" fmla="*/ 2201636 w 2473778"/>
                <a:gd name="connsiteY28" fmla="*/ 2046514 h 2062842"/>
                <a:gd name="connsiteX29" fmla="*/ 2013857 w 2473778"/>
                <a:gd name="connsiteY29" fmla="*/ 2032907 h 2062842"/>
                <a:gd name="connsiteX30" fmla="*/ 1845128 w 2473778"/>
                <a:gd name="connsiteY30" fmla="*/ 2022021 h 2062842"/>
                <a:gd name="connsiteX31" fmla="*/ 1738993 w 2473778"/>
                <a:gd name="connsiteY31" fmla="*/ 2019300 h 2062842"/>
                <a:gd name="connsiteX32" fmla="*/ 1706336 w 2473778"/>
                <a:gd name="connsiteY32" fmla="*/ 2013857 h 2062842"/>
                <a:gd name="connsiteX33" fmla="*/ 1662793 w 2473778"/>
                <a:gd name="connsiteY33" fmla="*/ 1994807 h 2062842"/>
                <a:gd name="connsiteX34" fmla="*/ 1627414 w 2473778"/>
                <a:gd name="connsiteY34" fmla="*/ 1973035 h 2062842"/>
                <a:gd name="connsiteX35" fmla="*/ 1545771 w 2473778"/>
                <a:gd name="connsiteY35" fmla="*/ 1894114 h 2062842"/>
                <a:gd name="connsiteX36" fmla="*/ 1417864 w 2473778"/>
                <a:gd name="connsiteY36" fmla="*/ 1763485 h 2062842"/>
                <a:gd name="connsiteX37" fmla="*/ 1251857 w 2473778"/>
                <a:gd name="connsiteY37" fmla="*/ 1583871 h 2062842"/>
                <a:gd name="connsiteX38" fmla="*/ 1104900 w 2473778"/>
                <a:gd name="connsiteY38" fmla="*/ 1431471 h 2062842"/>
                <a:gd name="connsiteX39" fmla="*/ 938893 w 2473778"/>
                <a:gd name="connsiteY39" fmla="*/ 1238250 h 2062842"/>
                <a:gd name="connsiteX40" fmla="*/ 726621 w 2473778"/>
                <a:gd name="connsiteY40" fmla="*/ 960664 h 2062842"/>
                <a:gd name="connsiteX41" fmla="*/ 536121 w 2473778"/>
                <a:gd name="connsiteY41" fmla="*/ 723900 h 2062842"/>
                <a:gd name="connsiteX42" fmla="*/ 389164 w 2473778"/>
                <a:gd name="connsiteY42" fmla="*/ 538842 h 2062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473778" h="2062842">
                  <a:moveTo>
                    <a:pt x="389164" y="538842"/>
                  </a:moveTo>
                  <a:lnTo>
                    <a:pt x="214993" y="318407"/>
                  </a:lnTo>
                  <a:lnTo>
                    <a:pt x="89807" y="166007"/>
                  </a:lnTo>
                  <a:lnTo>
                    <a:pt x="0" y="54428"/>
                  </a:lnTo>
                  <a:lnTo>
                    <a:pt x="5443" y="0"/>
                  </a:lnTo>
                  <a:lnTo>
                    <a:pt x="81643" y="0"/>
                  </a:lnTo>
                  <a:lnTo>
                    <a:pt x="171450" y="100692"/>
                  </a:lnTo>
                  <a:lnTo>
                    <a:pt x="288471" y="234042"/>
                  </a:lnTo>
                  <a:lnTo>
                    <a:pt x="394607" y="351064"/>
                  </a:lnTo>
                  <a:lnTo>
                    <a:pt x="533400" y="495300"/>
                  </a:lnTo>
                  <a:lnTo>
                    <a:pt x="664028" y="625928"/>
                  </a:lnTo>
                  <a:lnTo>
                    <a:pt x="868136" y="816428"/>
                  </a:lnTo>
                  <a:lnTo>
                    <a:pt x="1061357" y="987878"/>
                  </a:lnTo>
                  <a:lnTo>
                    <a:pt x="1216478" y="1118507"/>
                  </a:lnTo>
                  <a:lnTo>
                    <a:pt x="1412421" y="1279071"/>
                  </a:lnTo>
                  <a:lnTo>
                    <a:pt x="1570264" y="1398814"/>
                  </a:lnTo>
                  <a:lnTo>
                    <a:pt x="1796143" y="1562100"/>
                  </a:lnTo>
                  <a:lnTo>
                    <a:pt x="2084614" y="1758042"/>
                  </a:lnTo>
                  <a:lnTo>
                    <a:pt x="2321378" y="1905000"/>
                  </a:lnTo>
                  <a:lnTo>
                    <a:pt x="2413907" y="1962150"/>
                  </a:lnTo>
                  <a:lnTo>
                    <a:pt x="2454728" y="1992085"/>
                  </a:lnTo>
                  <a:lnTo>
                    <a:pt x="2471057" y="2013857"/>
                  </a:lnTo>
                  <a:lnTo>
                    <a:pt x="2473778" y="2030185"/>
                  </a:lnTo>
                  <a:lnTo>
                    <a:pt x="2465614" y="2049235"/>
                  </a:lnTo>
                  <a:lnTo>
                    <a:pt x="2438400" y="2060121"/>
                  </a:lnTo>
                  <a:lnTo>
                    <a:pt x="2381250" y="2062842"/>
                  </a:lnTo>
                  <a:lnTo>
                    <a:pt x="2321378" y="2062842"/>
                  </a:lnTo>
                  <a:lnTo>
                    <a:pt x="2269671" y="2054678"/>
                  </a:lnTo>
                  <a:lnTo>
                    <a:pt x="2201636" y="2046514"/>
                  </a:lnTo>
                  <a:lnTo>
                    <a:pt x="2013857" y="2032907"/>
                  </a:lnTo>
                  <a:lnTo>
                    <a:pt x="1845128" y="2022021"/>
                  </a:lnTo>
                  <a:lnTo>
                    <a:pt x="1738993" y="2019300"/>
                  </a:lnTo>
                  <a:lnTo>
                    <a:pt x="1706336" y="2013857"/>
                  </a:lnTo>
                  <a:lnTo>
                    <a:pt x="1662793" y="1994807"/>
                  </a:lnTo>
                  <a:lnTo>
                    <a:pt x="1627414" y="1973035"/>
                  </a:lnTo>
                  <a:lnTo>
                    <a:pt x="1545771" y="1894114"/>
                  </a:lnTo>
                  <a:lnTo>
                    <a:pt x="1417864" y="1763485"/>
                  </a:lnTo>
                  <a:lnTo>
                    <a:pt x="1251857" y="1583871"/>
                  </a:lnTo>
                  <a:lnTo>
                    <a:pt x="1104900" y="1431471"/>
                  </a:lnTo>
                  <a:lnTo>
                    <a:pt x="938893" y="1238250"/>
                  </a:lnTo>
                  <a:lnTo>
                    <a:pt x="726621" y="960664"/>
                  </a:lnTo>
                  <a:lnTo>
                    <a:pt x="536121" y="723900"/>
                  </a:lnTo>
                  <a:lnTo>
                    <a:pt x="389164" y="53884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62803652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6EE8D65D-1850-4F4A-8BBF-5CF09A8FCCF3}"/>
              </a:ext>
            </a:extLst>
          </p:cNvPr>
          <p:cNvSpPr/>
          <p:nvPr/>
        </p:nvSpPr>
        <p:spPr>
          <a:xfrm>
            <a:off x="4379913" y="1522413"/>
            <a:ext cx="658812" cy="987425"/>
          </a:xfrm>
          <a:custGeom>
            <a:avLst/>
            <a:gdLst>
              <a:gd name="connsiteX0" fmla="*/ 276225 w 659606"/>
              <a:gd name="connsiteY0" fmla="*/ 671512 h 988219"/>
              <a:gd name="connsiteX1" fmla="*/ 276225 w 659606"/>
              <a:gd name="connsiteY1" fmla="*/ 452437 h 988219"/>
              <a:gd name="connsiteX2" fmla="*/ 273844 w 659606"/>
              <a:gd name="connsiteY2" fmla="*/ 369094 h 988219"/>
              <a:gd name="connsiteX3" fmla="*/ 266700 w 659606"/>
              <a:gd name="connsiteY3" fmla="*/ 323850 h 988219"/>
              <a:gd name="connsiteX4" fmla="*/ 250031 w 659606"/>
              <a:gd name="connsiteY4" fmla="*/ 276225 h 988219"/>
              <a:gd name="connsiteX5" fmla="*/ 228600 w 659606"/>
              <a:gd name="connsiteY5" fmla="*/ 233362 h 988219"/>
              <a:gd name="connsiteX6" fmla="*/ 173831 w 659606"/>
              <a:gd name="connsiteY6" fmla="*/ 173831 h 988219"/>
              <a:gd name="connsiteX7" fmla="*/ 138112 w 659606"/>
              <a:gd name="connsiteY7" fmla="*/ 140494 h 988219"/>
              <a:gd name="connsiteX8" fmla="*/ 95250 w 659606"/>
              <a:gd name="connsiteY8" fmla="*/ 111919 h 988219"/>
              <a:gd name="connsiteX9" fmla="*/ 40481 w 659606"/>
              <a:gd name="connsiteY9" fmla="*/ 85725 h 988219"/>
              <a:gd name="connsiteX10" fmla="*/ 23812 w 659606"/>
              <a:gd name="connsiteY10" fmla="*/ 76200 h 988219"/>
              <a:gd name="connsiteX11" fmla="*/ 11906 w 659606"/>
              <a:gd name="connsiteY11" fmla="*/ 61912 h 988219"/>
              <a:gd name="connsiteX12" fmla="*/ 2381 w 659606"/>
              <a:gd name="connsiteY12" fmla="*/ 52387 h 988219"/>
              <a:gd name="connsiteX13" fmla="*/ 0 w 659606"/>
              <a:gd name="connsiteY13" fmla="*/ 38100 h 988219"/>
              <a:gd name="connsiteX14" fmla="*/ 4762 w 659606"/>
              <a:gd name="connsiteY14" fmla="*/ 21431 h 988219"/>
              <a:gd name="connsiteX15" fmla="*/ 26194 w 659606"/>
              <a:gd name="connsiteY15" fmla="*/ 9525 h 988219"/>
              <a:gd name="connsiteX16" fmla="*/ 54769 w 659606"/>
              <a:gd name="connsiteY16" fmla="*/ 4762 h 988219"/>
              <a:gd name="connsiteX17" fmla="*/ 111919 w 659606"/>
              <a:gd name="connsiteY17" fmla="*/ 0 h 988219"/>
              <a:gd name="connsiteX18" fmla="*/ 173831 w 659606"/>
              <a:gd name="connsiteY18" fmla="*/ 0 h 988219"/>
              <a:gd name="connsiteX19" fmla="*/ 245269 w 659606"/>
              <a:gd name="connsiteY19" fmla="*/ 9525 h 988219"/>
              <a:gd name="connsiteX20" fmla="*/ 295275 w 659606"/>
              <a:gd name="connsiteY20" fmla="*/ 23812 h 988219"/>
              <a:gd name="connsiteX21" fmla="*/ 378619 w 659606"/>
              <a:gd name="connsiteY21" fmla="*/ 57150 h 988219"/>
              <a:gd name="connsiteX22" fmla="*/ 531019 w 659606"/>
              <a:gd name="connsiteY22" fmla="*/ 133350 h 988219"/>
              <a:gd name="connsiteX23" fmla="*/ 595312 w 659606"/>
              <a:gd name="connsiteY23" fmla="*/ 176212 h 988219"/>
              <a:gd name="connsiteX24" fmla="*/ 635794 w 659606"/>
              <a:gd name="connsiteY24" fmla="*/ 214312 h 988219"/>
              <a:gd name="connsiteX25" fmla="*/ 652462 w 659606"/>
              <a:gd name="connsiteY25" fmla="*/ 240506 h 988219"/>
              <a:gd name="connsiteX26" fmla="*/ 659606 w 659606"/>
              <a:gd name="connsiteY26" fmla="*/ 259556 h 988219"/>
              <a:gd name="connsiteX27" fmla="*/ 654844 w 659606"/>
              <a:gd name="connsiteY27" fmla="*/ 295275 h 988219"/>
              <a:gd name="connsiteX28" fmla="*/ 640556 w 659606"/>
              <a:gd name="connsiteY28" fmla="*/ 328612 h 988219"/>
              <a:gd name="connsiteX29" fmla="*/ 619125 w 659606"/>
              <a:gd name="connsiteY29" fmla="*/ 359569 h 988219"/>
              <a:gd name="connsiteX30" fmla="*/ 602456 w 659606"/>
              <a:gd name="connsiteY30" fmla="*/ 385762 h 988219"/>
              <a:gd name="connsiteX31" fmla="*/ 585787 w 659606"/>
              <a:gd name="connsiteY31" fmla="*/ 419100 h 988219"/>
              <a:gd name="connsiteX32" fmla="*/ 571500 w 659606"/>
              <a:gd name="connsiteY32" fmla="*/ 459581 h 988219"/>
              <a:gd name="connsiteX33" fmla="*/ 559594 w 659606"/>
              <a:gd name="connsiteY33" fmla="*/ 500062 h 988219"/>
              <a:gd name="connsiteX34" fmla="*/ 552450 w 659606"/>
              <a:gd name="connsiteY34" fmla="*/ 542925 h 988219"/>
              <a:gd name="connsiteX35" fmla="*/ 542925 w 659606"/>
              <a:gd name="connsiteY35" fmla="*/ 623887 h 988219"/>
              <a:gd name="connsiteX36" fmla="*/ 542925 w 659606"/>
              <a:gd name="connsiteY36" fmla="*/ 947737 h 988219"/>
              <a:gd name="connsiteX37" fmla="*/ 271462 w 659606"/>
              <a:gd name="connsiteY37" fmla="*/ 988219 h 988219"/>
              <a:gd name="connsiteX38" fmla="*/ 276225 w 659606"/>
              <a:gd name="connsiteY38" fmla="*/ 671512 h 988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59606" h="988219">
                <a:moveTo>
                  <a:pt x="276225" y="671512"/>
                </a:moveTo>
                <a:cubicBezTo>
                  <a:pt x="277019" y="582215"/>
                  <a:pt x="276225" y="525462"/>
                  <a:pt x="276225" y="452437"/>
                </a:cubicBezTo>
                <a:cubicBezTo>
                  <a:pt x="275431" y="424656"/>
                  <a:pt x="274638" y="396875"/>
                  <a:pt x="273844" y="369094"/>
                </a:cubicBezTo>
                <a:lnTo>
                  <a:pt x="266700" y="323850"/>
                </a:lnTo>
                <a:lnTo>
                  <a:pt x="250031" y="276225"/>
                </a:lnTo>
                <a:lnTo>
                  <a:pt x="228600" y="233362"/>
                </a:lnTo>
                <a:lnTo>
                  <a:pt x="173831" y="173831"/>
                </a:lnTo>
                <a:lnTo>
                  <a:pt x="138112" y="140494"/>
                </a:lnTo>
                <a:lnTo>
                  <a:pt x="95250" y="111919"/>
                </a:lnTo>
                <a:lnTo>
                  <a:pt x="40481" y="85725"/>
                </a:lnTo>
                <a:lnTo>
                  <a:pt x="23812" y="76200"/>
                </a:lnTo>
                <a:lnTo>
                  <a:pt x="11906" y="61912"/>
                </a:lnTo>
                <a:lnTo>
                  <a:pt x="2381" y="52387"/>
                </a:lnTo>
                <a:lnTo>
                  <a:pt x="0" y="38100"/>
                </a:lnTo>
                <a:lnTo>
                  <a:pt x="4762" y="21431"/>
                </a:lnTo>
                <a:lnTo>
                  <a:pt x="26194" y="9525"/>
                </a:lnTo>
                <a:lnTo>
                  <a:pt x="54769" y="4762"/>
                </a:lnTo>
                <a:lnTo>
                  <a:pt x="111919" y="0"/>
                </a:lnTo>
                <a:lnTo>
                  <a:pt x="173831" y="0"/>
                </a:lnTo>
                <a:lnTo>
                  <a:pt x="245269" y="9525"/>
                </a:lnTo>
                <a:lnTo>
                  <a:pt x="295275" y="23812"/>
                </a:lnTo>
                <a:lnTo>
                  <a:pt x="378619" y="57150"/>
                </a:lnTo>
                <a:lnTo>
                  <a:pt x="531019" y="133350"/>
                </a:lnTo>
                <a:lnTo>
                  <a:pt x="595312" y="176212"/>
                </a:lnTo>
                <a:lnTo>
                  <a:pt x="635794" y="214312"/>
                </a:lnTo>
                <a:lnTo>
                  <a:pt x="652462" y="240506"/>
                </a:lnTo>
                <a:lnTo>
                  <a:pt x="659606" y="259556"/>
                </a:lnTo>
                <a:lnTo>
                  <a:pt x="654844" y="295275"/>
                </a:lnTo>
                <a:lnTo>
                  <a:pt x="640556" y="328612"/>
                </a:lnTo>
                <a:lnTo>
                  <a:pt x="619125" y="359569"/>
                </a:lnTo>
                <a:lnTo>
                  <a:pt x="602456" y="385762"/>
                </a:lnTo>
                <a:lnTo>
                  <a:pt x="585787" y="419100"/>
                </a:lnTo>
                <a:lnTo>
                  <a:pt x="571500" y="459581"/>
                </a:lnTo>
                <a:lnTo>
                  <a:pt x="559594" y="500062"/>
                </a:lnTo>
                <a:lnTo>
                  <a:pt x="552450" y="542925"/>
                </a:lnTo>
                <a:lnTo>
                  <a:pt x="542925" y="623887"/>
                </a:lnTo>
                <a:lnTo>
                  <a:pt x="542925" y="947737"/>
                </a:lnTo>
                <a:lnTo>
                  <a:pt x="271462" y="988219"/>
                </a:lnTo>
                <a:cubicBezTo>
                  <a:pt x="273050" y="882650"/>
                  <a:pt x="275431" y="760809"/>
                  <a:pt x="276225" y="67151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33E36188-41AF-8046-A3FE-2F672879E515}"/>
              </a:ext>
            </a:extLst>
          </p:cNvPr>
          <p:cNvSpPr/>
          <p:nvPr/>
        </p:nvSpPr>
        <p:spPr>
          <a:xfrm>
            <a:off x="2790825" y="2155825"/>
            <a:ext cx="4164013" cy="828675"/>
          </a:xfrm>
          <a:custGeom>
            <a:avLst/>
            <a:gdLst>
              <a:gd name="connsiteX0" fmla="*/ 1978367 w 4164089"/>
              <a:gd name="connsiteY0" fmla="*/ 455500 h 829418"/>
              <a:gd name="connsiteX1" fmla="*/ 1522867 w 4164089"/>
              <a:gd name="connsiteY1" fmla="*/ 540481 h 829418"/>
              <a:gd name="connsiteX2" fmla="*/ 1274721 w 4164089"/>
              <a:gd name="connsiteY2" fmla="*/ 588071 h 829418"/>
              <a:gd name="connsiteX3" fmla="*/ 1060568 w 4164089"/>
              <a:gd name="connsiteY3" fmla="*/ 635661 h 829418"/>
              <a:gd name="connsiteX4" fmla="*/ 877008 w 4164089"/>
              <a:gd name="connsiteY4" fmla="*/ 679851 h 829418"/>
              <a:gd name="connsiteX5" fmla="*/ 724041 w 4164089"/>
              <a:gd name="connsiteY5" fmla="*/ 727441 h 829418"/>
              <a:gd name="connsiteX6" fmla="*/ 635661 w 4164089"/>
              <a:gd name="connsiteY6" fmla="*/ 771631 h 829418"/>
              <a:gd name="connsiteX7" fmla="*/ 520086 w 4164089"/>
              <a:gd name="connsiteY7" fmla="*/ 826019 h 829418"/>
              <a:gd name="connsiteX8" fmla="*/ 499690 w 4164089"/>
              <a:gd name="connsiteY8" fmla="*/ 829418 h 829418"/>
              <a:gd name="connsiteX9" fmla="*/ 462298 w 4164089"/>
              <a:gd name="connsiteY9" fmla="*/ 822620 h 829418"/>
              <a:gd name="connsiteX10" fmla="*/ 401112 w 4164089"/>
              <a:gd name="connsiteY10" fmla="*/ 798825 h 829418"/>
              <a:gd name="connsiteX11" fmla="*/ 326328 w 4164089"/>
              <a:gd name="connsiteY11" fmla="*/ 751235 h 829418"/>
              <a:gd name="connsiteX12" fmla="*/ 234548 w 4164089"/>
              <a:gd name="connsiteY12" fmla="*/ 676452 h 829418"/>
              <a:gd name="connsiteX13" fmla="*/ 129171 w 4164089"/>
              <a:gd name="connsiteY13" fmla="*/ 571075 h 829418"/>
              <a:gd name="connsiteX14" fmla="*/ 64585 w 4164089"/>
              <a:gd name="connsiteY14" fmla="*/ 499690 h 829418"/>
              <a:gd name="connsiteX15" fmla="*/ 13597 w 4164089"/>
              <a:gd name="connsiteY15" fmla="*/ 441903 h 829418"/>
              <a:gd name="connsiteX16" fmla="*/ 3399 w 4164089"/>
              <a:gd name="connsiteY16" fmla="*/ 414709 h 829418"/>
              <a:gd name="connsiteX17" fmla="*/ 0 w 4164089"/>
              <a:gd name="connsiteY17" fmla="*/ 401112 h 829418"/>
              <a:gd name="connsiteX18" fmla="*/ 3399 w 4164089"/>
              <a:gd name="connsiteY18" fmla="*/ 380716 h 829418"/>
              <a:gd name="connsiteX19" fmla="*/ 20395 w 4164089"/>
              <a:gd name="connsiteY19" fmla="*/ 367119 h 829418"/>
              <a:gd name="connsiteX20" fmla="*/ 57787 w 4164089"/>
              <a:gd name="connsiteY20" fmla="*/ 370519 h 829418"/>
              <a:gd name="connsiteX21" fmla="*/ 105377 w 4164089"/>
              <a:gd name="connsiteY21" fmla="*/ 397713 h 829418"/>
              <a:gd name="connsiteX22" fmla="*/ 186959 w 4164089"/>
              <a:gd name="connsiteY22" fmla="*/ 445302 h 829418"/>
              <a:gd name="connsiteX23" fmla="*/ 248145 w 4164089"/>
              <a:gd name="connsiteY23" fmla="*/ 469097 h 829418"/>
              <a:gd name="connsiteX24" fmla="*/ 329727 w 4164089"/>
              <a:gd name="connsiteY24" fmla="*/ 492892 h 829418"/>
              <a:gd name="connsiteX25" fmla="*/ 390914 w 4164089"/>
              <a:gd name="connsiteY25" fmla="*/ 503090 h 829418"/>
              <a:gd name="connsiteX26" fmla="*/ 438504 w 4164089"/>
              <a:gd name="connsiteY26" fmla="*/ 506489 h 829418"/>
              <a:gd name="connsiteX27" fmla="*/ 560877 w 4164089"/>
              <a:gd name="connsiteY27" fmla="*/ 489493 h 829418"/>
              <a:gd name="connsiteX28" fmla="*/ 832817 w 4164089"/>
              <a:gd name="connsiteY28" fmla="*/ 441903 h 829418"/>
              <a:gd name="connsiteX29" fmla="*/ 1196538 w 4164089"/>
              <a:gd name="connsiteY29" fmla="*/ 380716 h 829418"/>
              <a:gd name="connsiteX30" fmla="*/ 1516068 w 4164089"/>
              <a:gd name="connsiteY30" fmla="*/ 329728 h 829418"/>
              <a:gd name="connsiteX31" fmla="*/ 1869591 w 4164089"/>
              <a:gd name="connsiteY31" fmla="*/ 268541 h 829418"/>
              <a:gd name="connsiteX32" fmla="*/ 2127934 w 4164089"/>
              <a:gd name="connsiteY32" fmla="*/ 231149 h 829418"/>
              <a:gd name="connsiteX33" fmla="*/ 2342087 w 4164089"/>
              <a:gd name="connsiteY33" fmla="*/ 203955 h 829418"/>
              <a:gd name="connsiteX34" fmla="*/ 2790789 w 4164089"/>
              <a:gd name="connsiteY34" fmla="*/ 149567 h 829418"/>
              <a:gd name="connsiteX35" fmla="*/ 3134114 w 4164089"/>
              <a:gd name="connsiteY35" fmla="*/ 108776 h 829418"/>
              <a:gd name="connsiteX36" fmla="*/ 3460443 w 4164089"/>
              <a:gd name="connsiteY36" fmla="*/ 67985 h 829418"/>
              <a:gd name="connsiteX37" fmla="*/ 3610010 w 4164089"/>
              <a:gd name="connsiteY37" fmla="*/ 0 h 829418"/>
              <a:gd name="connsiteX38" fmla="*/ 3745980 w 4164089"/>
              <a:gd name="connsiteY38" fmla="*/ 30593 h 829418"/>
              <a:gd name="connsiteX39" fmla="*/ 3871753 w 4164089"/>
              <a:gd name="connsiteY39" fmla="*/ 64585 h 829418"/>
              <a:gd name="connsiteX40" fmla="*/ 3987327 w 4164089"/>
              <a:gd name="connsiteY40" fmla="*/ 105377 h 829418"/>
              <a:gd name="connsiteX41" fmla="*/ 4082507 w 4164089"/>
              <a:gd name="connsiteY41" fmla="*/ 146168 h 829418"/>
              <a:gd name="connsiteX42" fmla="*/ 4126697 w 4164089"/>
              <a:gd name="connsiteY42" fmla="*/ 173362 h 829418"/>
              <a:gd name="connsiteX43" fmla="*/ 4153891 w 4164089"/>
              <a:gd name="connsiteY43" fmla="*/ 203955 h 829418"/>
              <a:gd name="connsiteX44" fmla="*/ 4164089 w 4164089"/>
              <a:gd name="connsiteY44" fmla="*/ 227750 h 829418"/>
              <a:gd name="connsiteX45" fmla="*/ 4164089 w 4164089"/>
              <a:gd name="connsiteY45" fmla="*/ 258343 h 829418"/>
              <a:gd name="connsiteX46" fmla="*/ 4157290 w 4164089"/>
              <a:gd name="connsiteY46" fmla="*/ 288936 h 829418"/>
              <a:gd name="connsiteX47" fmla="*/ 4133496 w 4164089"/>
              <a:gd name="connsiteY47" fmla="*/ 326328 h 829418"/>
              <a:gd name="connsiteX48" fmla="*/ 4113100 w 4164089"/>
              <a:gd name="connsiteY48" fmla="*/ 346724 h 829418"/>
              <a:gd name="connsiteX49" fmla="*/ 4062111 w 4164089"/>
              <a:gd name="connsiteY49" fmla="*/ 360321 h 829418"/>
              <a:gd name="connsiteX50" fmla="*/ 3847958 w 4164089"/>
              <a:gd name="connsiteY50" fmla="*/ 356922 h 829418"/>
              <a:gd name="connsiteX51" fmla="*/ 3440047 w 4164089"/>
              <a:gd name="connsiteY51" fmla="*/ 333127 h 829418"/>
              <a:gd name="connsiteX52" fmla="*/ 3018539 w 4164089"/>
              <a:gd name="connsiteY52" fmla="*/ 350123 h 829418"/>
              <a:gd name="connsiteX53" fmla="*/ 2535845 w 4164089"/>
              <a:gd name="connsiteY53" fmla="*/ 387515 h 829418"/>
              <a:gd name="connsiteX54" fmla="*/ 1978367 w 4164089"/>
              <a:gd name="connsiteY54" fmla="*/ 455500 h 829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4164089" h="829418">
                <a:moveTo>
                  <a:pt x="1978367" y="455500"/>
                </a:moveTo>
                <a:lnTo>
                  <a:pt x="1522867" y="540481"/>
                </a:lnTo>
                <a:lnTo>
                  <a:pt x="1274721" y="588071"/>
                </a:lnTo>
                <a:lnTo>
                  <a:pt x="1060568" y="635661"/>
                </a:lnTo>
                <a:lnTo>
                  <a:pt x="877008" y="679851"/>
                </a:lnTo>
                <a:lnTo>
                  <a:pt x="724041" y="727441"/>
                </a:lnTo>
                <a:lnTo>
                  <a:pt x="635661" y="771631"/>
                </a:lnTo>
                <a:lnTo>
                  <a:pt x="520086" y="826019"/>
                </a:lnTo>
                <a:lnTo>
                  <a:pt x="499690" y="829418"/>
                </a:lnTo>
                <a:lnTo>
                  <a:pt x="462298" y="822620"/>
                </a:lnTo>
                <a:lnTo>
                  <a:pt x="401112" y="798825"/>
                </a:lnTo>
                <a:lnTo>
                  <a:pt x="326328" y="751235"/>
                </a:lnTo>
                <a:lnTo>
                  <a:pt x="234548" y="676452"/>
                </a:lnTo>
                <a:lnTo>
                  <a:pt x="129171" y="571075"/>
                </a:lnTo>
                <a:lnTo>
                  <a:pt x="64585" y="499690"/>
                </a:lnTo>
                <a:lnTo>
                  <a:pt x="13597" y="441903"/>
                </a:lnTo>
                <a:lnTo>
                  <a:pt x="3399" y="414709"/>
                </a:lnTo>
                <a:lnTo>
                  <a:pt x="0" y="401112"/>
                </a:lnTo>
                <a:lnTo>
                  <a:pt x="3399" y="380716"/>
                </a:lnTo>
                <a:lnTo>
                  <a:pt x="20395" y="367119"/>
                </a:lnTo>
                <a:lnTo>
                  <a:pt x="57787" y="370519"/>
                </a:lnTo>
                <a:lnTo>
                  <a:pt x="105377" y="397713"/>
                </a:lnTo>
                <a:lnTo>
                  <a:pt x="186959" y="445302"/>
                </a:lnTo>
                <a:lnTo>
                  <a:pt x="248145" y="469097"/>
                </a:lnTo>
                <a:lnTo>
                  <a:pt x="329727" y="492892"/>
                </a:lnTo>
                <a:lnTo>
                  <a:pt x="390914" y="503090"/>
                </a:lnTo>
                <a:lnTo>
                  <a:pt x="438504" y="506489"/>
                </a:lnTo>
                <a:lnTo>
                  <a:pt x="560877" y="489493"/>
                </a:lnTo>
                <a:lnTo>
                  <a:pt x="832817" y="441903"/>
                </a:lnTo>
                <a:lnTo>
                  <a:pt x="1196538" y="380716"/>
                </a:lnTo>
                <a:lnTo>
                  <a:pt x="1516068" y="329728"/>
                </a:lnTo>
                <a:lnTo>
                  <a:pt x="1869591" y="268541"/>
                </a:lnTo>
                <a:lnTo>
                  <a:pt x="2127934" y="231149"/>
                </a:lnTo>
                <a:lnTo>
                  <a:pt x="2342087" y="203955"/>
                </a:lnTo>
                <a:lnTo>
                  <a:pt x="2790789" y="149567"/>
                </a:lnTo>
                <a:lnTo>
                  <a:pt x="3134114" y="108776"/>
                </a:lnTo>
                <a:lnTo>
                  <a:pt x="3460443" y="67985"/>
                </a:lnTo>
                <a:lnTo>
                  <a:pt x="3610010" y="0"/>
                </a:lnTo>
                <a:lnTo>
                  <a:pt x="3745980" y="30593"/>
                </a:lnTo>
                <a:lnTo>
                  <a:pt x="3871753" y="64585"/>
                </a:lnTo>
                <a:lnTo>
                  <a:pt x="3987327" y="105377"/>
                </a:lnTo>
                <a:lnTo>
                  <a:pt x="4082507" y="146168"/>
                </a:lnTo>
                <a:lnTo>
                  <a:pt x="4126697" y="173362"/>
                </a:lnTo>
                <a:lnTo>
                  <a:pt x="4153891" y="203955"/>
                </a:lnTo>
                <a:lnTo>
                  <a:pt x="4164089" y="227750"/>
                </a:lnTo>
                <a:lnTo>
                  <a:pt x="4164089" y="258343"/>
                </a:lnTo>
                <a:lnTo>
                  <a:pt x="4157290" y="288936"/>
                </a:lnTo>
                <a:lnTo>
                  <a:pt x="4133496" y="326328"/>
                </a:lnTo>
                <a:lnTo>
                  <a:pt x="4113100" y="346724"/>
                </a:lnTo>
                <a:lnTo>
                  <a:pt x="4062111" y="360321"/>
                </a:lnTo>
                <a:lnTo>
                  <a:pt x="3847958" y="356922"/>
                </a:lnTo>
                <a:lnTo>
                  <a:pt x="3440047" y="333127"/>
                </a:lnTo>
                <a:lnTo>
                  <a:pt x="3018539" y="350123"/>
                </a:lnTo>
                <a:lnTo>
                  <a:pt x="2535845" y="387515"/>
                </a:lnTo>
                <a:lnTo>
                  <a:pt x="1978367" y="4555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A6175ED-548B-214E-8EF1-788847E3DFA4}"/>
              </a:ext>
            </a:extLst>
          </p:cNvPr>
          <p:cNvSpPr/>
          <p:nvPr/>
        </p:nvSpPr>
        <p:spPr>
          <a:xfrm>
            <a:off x="2698750" y="2581275"/>
            <a:ext cx="2162175" cy="1993900"/>
          </a:xfrm>
          <a:custGeom>
            <a:avLst/>
            <a:gdLst>
              <a:gd name="connsiteX0" fmla="*/ 666750 w 2162175"/>
              <a:gd name="connsiteY0" fmla="*/ 1590675 h 1993900"/>
              <a:gd name="connsiteX1" fmla="*/ 438150 w 2162175"/>
              <a:gd name="connsiteY1" fmla="*/ 1743075 h 1993900"/>
              <a:gd name="connsiteX2" fmla="*/ 244475 w 2162175"/>
              <a:gd name="connsiteY2" fmla="*/ 1866900 h 1993900"/>
              <a:gd name="connsiteX3" fmla="*/ 82550 w 2162175"/>
              <a:gd name="connsiteY3" fmla="*/ 1974850 h 1993900"/>
              <a:gd name="connsiteX4" fmla="*/ 44450 w 2162175"/>
              <a:gd name="connsiteY4" fmla="*/ 1990725 h 1993900"/>
              <a:gd name="connsiteX5" fmla="*/ 25400 w 2162175"/>
              <a:gd name="connsiteY5" fmla="*/ 1993900 h 1993900"/>
              <a:gd name="connsiteX6" fmla="*/ 12700 w 2162175"/>
              <a:gd name="connsiteY6" fmla="*/ 1993900 h 1993900"/>
              <a:gd name="connsiteX7" fmla="*/ 0 w 2162175"/>
              <a:gd name="connsiteY7" fmla="*/ 1981200 h 1993900"/>
              <a:gd name="connsiteX8" fmla="*/ 3175 w 2162175"/>
              <a:gd name="connsiteY8" fmla="*/ 1955800 h 1993900"/>
              <a:gd name="connsiteX9" fmla="*/ 25400 w 2162175"/>
              <a:gd name="connsiteY9" fmla="*/ 1936750 h 1993900"/>
              <a:gd name="connsiteX10" fmla="*/ 146050 w 2162175"/>
              <a:gd name="connsiteY10" fmla="*/ 1835150 h 1993900"/>
              <a:gd name="connsiteX11" fmla="*/ 307975 w 2162175"/>
              <a:gd name="connsiteY11" fmla="*/ 1704975 h 1993900"/>
              <a:gd name="connsiteX12" fmla="*/ 460375 w 2162175"/>
              <a:gd name="connsiteY12" fmla="*/ 1574800 h 1993900"/>
              <a:gd name="connsiteX13" fmla="*/ 631825 w 2162175"/>
              <a:gd name="connsiteY13" fmla="*/ 1431925 h 1993900"/>
              <a:gd name="connsiteX14" fmla="*/ 819150 w 2162175"/>
              <a:gd name="connsiteY14" fmla="*/ 1270000 h 1993900"/>
              <a:gd name="connsiteX15" fmla="*/ 949325 w 2162175"/>
              <a:gd name="connsiteY15" fmla="*/ 1155700 h 1993900"/>
              <a:gd name="connsiteX16" fmla="*/ 1111250 w 2162175"/>
              <a:gd name="connsiteY16" fmla="*/ 1003300 h 1993900"/>
              <a:gd name="connsiteX17" fmla="*/ 1304925 w 2162175"/>
              <a:gd name="connsiteY17" fmla="*/ 796925 h 1993900"/>
              <a:gd name="connsiteX18" fmla="*/ 1482725 w 2162175"/>
              <a:gd name="connsiteY18" fmla="*/ 600075 h 1993900"/>
              <a:gd name="connsiteX19" fmla="*/ 1619250 w 2162175"/>
              <a:gd name="connsiteY19" fmla="*/ 438150 h 1993900"/>
              <a:gd name="connsiteX20" fmla="*/ 1695450 w 2162175"/>
              <a:gd name="connsiteY20" fmla="*/ 336550 h 1993900"/>
              <a:gd name="connsiteX21" fmla="*/ 1711325 w 2162175"/>
              <a:gd name="connsiteY21" fmla="*/ 307975 h 1993900"/>
              <a:gd name="connsiteX22" fmla="*/ 1720850 w 2162175"/>
              <a:gd name="connsiteY22" fmla="*/ 279400 h 1993900"/>
              <a:gd name="connsiteX23" fmla="*/ 1724025 w 2162175"/>
              <a:gd name="connsiteY23" fmla="*/ 238125 h 1993900"/>
              <a:gd name="connsiteX24" fmla="*/ 1720850 w 2162175"/>
              <a:gd name="connsiteY24" fmla="*/ 206375 h 1993900"/>
              <a:gd name="connsiteX25" fmla="*/ 1711325 w 2162175"/>
              <a:gd name="connsiteY25" fmla="*/ 177800 h 1993900"/>
              <a:gd name="connsiteX26" fmla="*/ 1701800 w 2162175"/>
              <a:gd name="connsiteY26" fmla="*/ 158750 h 1993900"/>
              <a:gd name="connsiteX27" fmla="*/ 1597025 w 2162175"/>
              <a:gd name="connsiteY27" fmla="*/ 60325 h 1993900"/>
              <a:gd name="connsiteX28" fmla="*/ 1711325 w 2162175"/>
              <a:gd name="connsiteY28" fmla="*/ 0 h 1993900"/>
              <a:gd name="connsiteX29" fmla="*/ 1914525 w 2162175"/>
              <a:gd name="connsiteY29" fmla="*/ 98425 h 1993900"/>
              <a:gd name="connsiteX30" fmla="*/ 1965325 w 2162175"/>
              <a:gd name="connsiteY30" fmla="*/ 123825 h 1993900"/>
              <a:gd name="connsiteX31" fmla="*/ 2016125 w 2162175"/>
              <a:gd name="connsiteY31" fmla="*/ 155575 h 1993900"/>
              <a:gd name="connsiteX32" fmla="*/ 2057400 w 2162175"/>
              <a:gd name="connsiteY32" fmla="*/ 190500 h 1993900"/>
              <a:gd name="connsiteX33" fmla="*/ 2098675 w 2162175"/>
              <a:gd name="connsiteY33" fmla="*/ 225425 h 1993900"/>
              <a:gd name="connsiteX34" fmla="*/ 2133600 w 2162175"/>
              <a:gd name="connsiteY34" fmla="*/ 269875 h 1993900"/>
              <a:gd name="connsiteX35" fmla="*/ 2149475 w 2162175"/>
              <a:gd name="connsiteY35" fmla="*/ 292100 h 1993900"/>
              <a:gd name="connsiteX36" fmla="*/ 2159000 w 2162175"/>
              <a:gd name="connsiteY36" fmla="*/ 314325 h 1993900"/>
              <a:gd name="connsiteX37" fmla="*/ 2162175 w 2162175"/>
              <a:gd name="connsiteY37" fmla="*/ 336550 h 1993900"/>
              <a:gd name="connsiteX38" fmla="*/ 2152650 w 2162175"/>
              <a:gd name="connsiteY38" fmla="*/ 365125 h 1993900"/>
              <a:gd name="connsiteX39" fmla="*/ 2124075 w 2162175"/>
              <a:gd name="connsiteY39" fmla="*/ 390525 h 1993900"/>
              <a:gd name="connsiteX40" fmla="*/ 2009775 w 2162175"/>
              <a:gd name="connsiteY40" fmla="*/ 476250 h 1993900"/>
              <a:gd name="connsiteX41" fmla="*/ 1870075 w 2162175"/>
              <a:gd name="connsiteY41" fmla="*/ 593725 h 1993900"/>
              <a:gd name="connsiteX42" fmla="*/ 1749425 w 2162175"/>
              <a:gd name="connsiteY42" fmla="*/ 698500 h 1993900"/>
              <a:gd name="connsiteX43" fmla="*/ 1679575 w 2162175"/>
              <a:gd name="connsiteY43" fmla="*/ 787400 h 1993900"/>
              <a:gd name="connsiteX44" fmla="*/ 1543050 w 2162175"/>
              <a:gd name="connsiteY44" fmla="*/ 898525 h 1993900"/>
              <a:gd name="connsiteX45" fmla="*/ 1362075 w 2162175"/>
              <a:gd name="connsiteY45" fmla="*/ 1050925 h 1993900"/>
              <a:gd name="connsiteX46" fmla="*/ 1149350 w 2162175"/>
              <a:gd name="connsiteY46" fmla="*/ 1247775 h 1993900"/>
              <a:gd name="connsiteX47" fmla="*/ 996950 w 2162175"/>
              <a:gd name="connsiteY47" fmla="*/ 1362075 h 1993900"/>
              <a:gd name="connsiteX48" fmla="*/ 666750 w 2162175"/>
              <a:gd name="connsiteY48" fmla="*/ 1590675 h 199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162175" h="1993900">
                <a:moveTo>
                  <a:pt x="666750" y="1590675"/>
                </a:moveTo>
                <a:lnTo>
                  <a:pt x="438150" y="1743075"/>
                </a:lnTo>
                <a:lnTo>
                  <a:pt x="244475" y="1866900"/>
                </a:lnTo>
                <a:lnTo>
                  <a:pt x="82550" y="1974850"/>
                </a:lnTo>
                <a:lnTo>
                  <a:pt x="44450" y="1990725"/>
                </a:lnTo>
                <a:lnTo>
                  <a:pt x="25400" y="1993900"/>
                </a:lnTo>
                <a:lnTo>
                  <a:pt x="12700" y="1993900"/>
                </a:lnTo>
                <a:lnTo>
                  <a:pt x="0" y="1981200"/>
                </a:lnTo>
                <a:lnTo>
                  <a:pt x="3175" y="1955800"/>
                </a:lnTo>
                <a:lnTo>
                  <a:pt x="25400" y="1936750"/>
                </a:lnTo>
                <a:lnTo>
                  <a:pt x="146050" y="1835150"/>
                </a:lnTo>
                <a:lnTo>
                  <a:pt x="307975" y="1704975"/>
                </a:lnTo>
                <a:lnTo>
                  <a:pt x="460375" y="1574800"/>
                </a:lnTo>
                <a:lnTo>
                  <a:pt x="631825" y="1431925"/>
                </a:lnTo>
                <a:lnTo>
                  <a:pt x="819150" y="1270000"/>
                </a:lnTo>
                <a:lnTo>
                  <a:pt x="949325" y="1155700"/>
                </a:lnTo>
                <a:lnTo>
                  <a:pt x="1111250" y="1003300"/>
                </a:lnTo>
                <a:lnTo>
                  <a:pt x="1304925" y="796925"/>
                </a:lnTo>
                <a:lnTo>
                  <a:pt x="1482725" y="600075"/>
                </a:lnTo>
                <a:lnTo>
                  <a:pt x="1619250" y="438150"/>
                </a:lnTo>
                <a:lnTo>
                  <a:pt x="1695450" y="336550"/>
                </a:lnTo>
                <a:lnTo>
                  <a:pt x="1711325" y="307975"/>
                </a:lnTo>
                <a:lnTo>
                  <a:pt x="1720850" y="279400"/>
                </a:lnTo>
                <a:lnTo>
                  <a:pt x="1724025" y="238125"/>
                </a:lnTo>
                <a:lnTo>
                  <a:pt x="1720850" y="206375"/>
                </a:lnTo>
                <a:lnTo>
                  <a:pt x="1711325" y="177800"/>
                </a:lnTo>
                <a:lnTo>
                  <a:pt x="1701800" y="158750"/>
                </a:lnTo>
                <a:lnTo>
                  <a:pt x="1597025" y="60325"/>
                </a:lnTo>
                <a:lnTo>
                  <a:pt x="1711325" y="0"/>
                </a:lnTo>
                <a:lnTo>
                  <a:pt x="1914525" y="98425"/>
                </a:lnTo>
                <a:lnTo>
                  <a:pt x="1965325" y="123825"/>
                </a:lnTo>
                <a:lnTo>
                  <a:pt x="2016125" y="155575"/>
                </a:lnTo>
                <a:lnTo>
                  <a:pt x="2057400" y="190500"/>
                </a:lnTo>
                <a:lnTo>
                  <a:pt x="2098675" y="225425"/>
                </a:lnTo>
                <a:lnTo>
                  <a:pt x="2133600" y="269875"/>
                </a:lnTo>
                <a:lnTo>
                  <a:pt x="2149475" y="292100"/>
                </a:lnTo>
                <a:lnTo>
                  <a:pt x="2159000" y="314325"/>
                </a:lnTo>
                <a:lnTo>
                  <a:pt x="2162175" y="336550"/>
                </a:lnTo>
                <a:lnTo>
                  <a:pt x="2152650" y="365125"/>
                </a:lnTo>
                <a:lnTo>
                  <a:pt x="2124075" y="390525"/>
                </a:lnTo>
                <a:lnTo>
                  <a:pt x="2009775" y="476250"/>
                </a:lnTo>
                <a:lnTo>
                  <a:pt x="1870075" y="593725"/>
                </a:lnTo>
                <a:lnTo>
                  <a:pt x="1749425" y="698500"/>
                </a:lnTo>
                <a:lnTo>
                  <a:pt x="1679575" y="787400"/>
                </a:lnTo>
                <a:lnTo>
                  <a:pt x="1543050" y="898525"/>
                </a:lnTo>
                <a:lnTo>
                  <a:pt x="1362075" y="1050925"/>
                </a:lnTo>
                <a:lnTo>
                  <a:pt x="1149350" y="1247775"/>
                </a:lnTo>
                <a:lnTo>
                  <a:pt x="996950" y="1362075"/>
                </a:lnTo>
                <a:lnTo>
                  <a:pt x="666750" y="159067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F9113577-E5C1-3849-A0EB-4D38E3183260}"/>
              </a:ext>
            </a:extLst>
          </p:cNvPr>
          <p:cNvSpPr/>
          <p:nvPr/>
        </p:nvSpPr>
        <p:spPr>
          <a:xfrm rot="16200000">
            <a:off x="2812256" y="4587082"/>
            <a:ext cx="2409825" cy="417512"/>
          </a:xfrm>
          <a:custGeom>
            <a:avLst/>
            <a:gdLst>
              <a:gd name="connsiteX0" fmla="*/ 1547812 w 2409825"/>
              <a:gd name="connsiteY0" fmla="*/ 140494 h 416719"/>
              <a:gd name="connsiteX1" fmla="*/ 1750218 w 2409825"/>
              <a:gd name="connsiteY1" fmla="*/ 154781 h 416719"/>
              <a:gd name="connsiteX2" fmla="*/ 1840706 w 2409825"/>
              <a:gd name="connsiteY2" fmla="*/ 159544 h 416719"/>
              <a:gd name="connsiteX3" fmla="*/ 1907381 w 2409825"/>
              <a:gd name="connsiteY3" fmla="*/ 159544 h 416719"/>
              <a:gd name="connsiteX4" fmla="*/ 1969293 w 2409825"/>
              <a:gd name="connsiteY4" fmla="*/ 157163 h 416719"/>
              <a:gd name="connsiteX5" fmla="*/ 2028825 w 2409825"/>
              <a:gd name="connsiteY5" fmla="*/ 150019 h 416719"/>
              <a:gd name="connsiteX6" fmla="*/ 2097881 w 2409825"/>
              <a:gd name="connsiteY6" fmla="*/ 135731 h 416719"/>
              <a:gd name="connsiteX7" fmla="*/ 2131218 w 2409825"/>
              <a:gd name="connsiteY7" fmla="*/ 121444 h 416719"/>
              <a:gd name="connsiteX8" fmla="*/ 2171700 w 2409825"/>
              <a:gd name="connsiteY8" fmla="*/ 97631 h 416719"/>
              <a:gd name="connsiteX9" fmla="*/ 2250281 w 2409825"/>
              <a:gd name="connsiteY9" fmla="*/ 4763 h 416719"/>
              <a:gd name="connsiteX10" fmla="*/ 2409825 w 2409825"/>
              <a:gd name="connsiteY10" fmla="*/ 159544 h 416719"/>
              <a:gd name="connsiteX11" fmla="*/ 2305050 w 2409825"/>
              <a:gd name="connsiteY11" fmla="*/ 259556 h 416719"/>
              <a:gd name="connsiteX12" fmla="*/ 2219325 w 2409825"/>
              <a:gd name="connsiteY12" fmla="*/ 319088 h 416719"/>
              <a:gd name="connsiteX13" fmla="*/ 2147887 w 2409825"/>
              <a:gd name="connsiteY13" fmla="*/ 364331 h 416719"/>
              <a:gd name="connsiteX14" fmla="*/ 2090737 w 2409825"/>
              <a:gd name="connsiteY14" fmla="*/ 385763 h 416719"/>
              <a:gd name="connsiteX15" fmla="*/ 2026443 w 2409825"/>
              <a:gd name="connsiteY15" fmla="*/ 397669 h 416719"/>
              <a:gd name="connsiteX16" fmla="*/ 1940718 w 2409825"/>
              <a:gd name="connsiteY16" fmla="*/ 400050 h 416719"/>
              <a:gd name="connsiteX17" fmla="*/ 1795462 w 2409825"/>
              <a:gd name="connsiteY17" fmla="*/ 400050 h 416719"/>
              <a:gd name="connsiteX18" fmla="*/ 1609725 w 2409825"/>
              <a:gd name="connsiteY18" fmla="*/ 381000 h 416719"/>
              <a:gd name="connsiteX19" fmla="*/ 1373981 w 2409825"/>
              <a:gd name="connsiteY19" fmla="*/ 361950 h 416719"/>
              <a:gd name="connsiteX20" fmla="*/ 1128712 w 2409825"/>
              <a:gd name="connsiteY20" fmla="*/ 342900 h 416719"/>
              <a:gd name="connsiteX21" fmla="*/ 723900 w 2409825"/>
              <a:gd name="connsiteY21" fmla="*/ 316706 h 416719"/>
              <a:gd name="connsiteX22" fmla="*/ 573881 w 2409825"/>
              <a:gd name="connsiteY22" fmla="*/ 316706 h 416719"/>
              <a:gd name="connsiteX23" fmla="*/ 171450 w 2409825"/>
              <a:gd name="connsiteY23" fmla="*/ 416719 h 416719"/>
              <a:gd name="connsiteX24" fmla="*/ 59531 w 2409825"/>
              <a:gd name="connsiteY24" fmla="*/ 304800 h 416719"/>
              <a:gd name="connsiteX25" fmla="*/ 28575 w 2409825"/>
              <a:gd name="connsiteY25" fmla="*/ 269081 h 416719"/>
              <a:gd name="connsiteX26" fmla="*/ 9525 w 2409825"/>
              <a:gd name="connsiteY26" fmla="*/ 240506 h 416719"/>
              <a:gd name="connsiteX27" fmla="*/ 0 w 2409825"/>
              <a:gd name="connsiteY27" fmla="*/ 219075 h 416719"/>
              <a:gd name="connsiteX28" fmla="*/ 0 w 2409825"/>
              <a:gd name="connsiteY28" fmla="*/ 202406 h 416719"/>
              <a:gd name="connsiteX29" fmla="*/ 4762 w 2409825"/>
              <a:gd name="connsiteY29" fmla="*/ 183356 h 416719"/>
              <a:gd name="connsiteX30" fmla="*/ 21431 w 2409825"/>
              <a:gd name="connsiteY30" fmla="*/ 161925 h 416719"/>
              <a:gd name="connsiteX31" fmla="*/ 33337 w 2409825"/>
              <a:gd name="connsiteY31" fmla="*/ 147638 h 416719"/>
              <a:gd name="connsiteX32" fmla="*/ 100012 w 2409825"/>
              <a:gd name="connsiteY32" fmla="*/ 114300 h 416719"/>
              <a:gd name="connsiteX33" fmla="*/ 209550 w 2409825"/>
              <a:gd name="connsiteY33" fmla="*/ 73819 h 416719"/>
              <a:gd name="connsiteX34" fmla="*/ 347662 w 2409825"/>
              <a:gd name="connsiteY34" fmla="*/ 30956 h 416719"/>
              <a:gd name="connsiteX35" fmla="*/ 464343 w 2409825"/>
              <a:gd name="connsiteY35" fmla="*/ 0 h 416719"/>
              <a:gd name="connsiteX36" fmla="*/ 473868 w 2409825"/>
              <a:gd name="connsiteY36" fmla="*/ 0 h 416719"/>
              <a:gd name="connsiteX37" fmla="*/ 504825 w 2409825"/>
              <a:gd name="connsiteY37" fmla="*/ 4763 h 416719"/>
              <a:gd name="connsiteX38" fmla="*/ 661987 w 2409825"/>
              <a:gd name="connsiteY38" fmla="*/ 35719 h 416719"/>
              <a:gd name="connsiteX39" fmla="*/ 935831 w 2409825"/>
              <a:gd name="connsiteY39" fmla="*/ 64294 h 416719"/>
              <a:gd name="connsiteX40" fmla="*/ 1547812 w 2409825"/>
              <a:gd name="connsiteY40" fmla="*/ 140494 h 416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409825" h="416719">
                <a:moveTo>
                  <a:pt x="1547812" y="140494"/>
                </a:moveTo>
                <a:lnTo>
                  <a:pt x="1750218" y="154781"/>
                </a:lnTo>
                <a:lnTo>
                  <a:pt x="1840706" y="159544"/>
                </a:lnTo>
                <a:lnTo>
                  <a:pt x="1907381" y="159544"/>
                </a:lnTo>
                <a:lnTo>
                  <a:pt x="1969293" y="157163"/>
                </a:lnTo>
                <a:lnTo>
                  <a:pt x="2028825" y="150019"/>
                </a:lnTo>
                <a:lnTo>
                  <a:pt x="2097881" y="135731"/>
                </a:lnTo>
                <a:lnTo>
                  <a:pt x="2131218" y="121444"/>
                </a:lnTo>
                <a:lnTo>
                  <a:pt x="2171700" y="97631"/>
                </a:lnTo>
                <a:lnTo>
                  <a:pt x="2250281" y="4763"/>
                </a:lnTo>
                <a:lnTo>
                  <a:pt x="2409825" y="159544"/>
                </a:lnTo>
                <a:lnTo>
                  <a:pt x="2305050" y="259556"/>
                </a:lnTo>
                <a:lnTo>
                  <a:pt x="2219325" y="319088"/>
                </a:lnTo>
                <a:lnTo>
                  <a:pt x="2147887" y="364331"/>
                </a:lnTo>
                <a:lnTo>
                  <a:pt x="2090737" y="385763"/>
                </a:lnTo>
                <a:lnTo>
                  <a:pt x="2026443" y="397669"/>
                </a:lnTo>
                <a:lnTo>
                  <a:pt x="1940718" y="400050"/>
                </a:lnTo>
                <a:lnTo>
                  <a:pt x="1795462" y="400050"/>
                </a:lnTo>
                <a:lnTo>
                  <a:pt x="1609725" y="381000"/>
                </a:lnTo>
                <a:lnTo>
                  <a:pt x="1373981" y="361950"/>
                </a:lnTo>
                <a:lnTo>
                  <a:pt x="1128712" y="342900"/>
                </a:lnTo>
                <a:lnTo>
                  <a:pt x="723900" y="316706"/>
                </a:lnTo>
                <a:lnTo>
                  <a:pt x="573881" y="316706"/>
                </a:lnTo>
                <a:lnTo>
                  <a:pt x="171450" y="416719"/>
                </a:lnTo>
                <a:lnTo>
                  <a:pt x="59531" y="304800"/>
                </a:lnTo>
                <a:lnTo>
                  <a:pt x="28575" y="269081"/>
                </a:lnTo>
                <a:lnTo>
                  <a:pt x="9525" y="240506"/>
                </a:lnTo>
                <a:lnTo>
                  <a:pt x="0" y="219075"/>
                </a:lnTo>
                <a:lnTo>
                  <a:pt x="0" y="202406"/>
                </a:lnTo>
                <a:lnTo>
                  <a:pt x="4762" y="183356"/>
                </a:lnTo>
                <a:lnTo>
                  <a:pt x="21431" y="161925"/>
                </a:lnTo>
                <a:lnTo>
                  <a:pt x="33337" y="147638"/>
                </a:lnTo>
                <a:lnTo>
                  <a:pt x="100012" y="114300"/>
                </a:lnTo>
                <a:lnTo>
                  <a:pt x="209550" y="73819"/>
                </a:lnTo>
                <a:lnTo>
                  <a:pt x="347662" y="30956"/>
                </a:lnTo>
                <a:lnTo>
                  <a:pt x="464343" y="0"/>
                </a:lnTo>
                <a:lnTo>
                  <a:pt x="473868" y="0"/>
                </a:lnTo>
                <a:lnTo>
                  <a:pt x="504825" y="4763"/>
                </a:lnTo>
                <a:lnTo>
                  <a:pt x="661987" y="35719"/>
                </a:lnTo>
                <a:lnTo>
                  <a:pt x="935831" y="64294"/>
                </a:lnTo>
                <a:lnTo>
                  <a:pt x="1547812" y="1404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A3C06DBE-F931-3E45-BB21-4A536A4A7758}"/>
              </a:ext>
            </a:extLst>
          </p:cNvPr>
          <p:cNvSpPr/>
          <p:nvPr/>
        </p:nvSpPr>
        <p:spPr>
          <a:xfrm>
            <a:off x="3973513" y="4821238"/>
            <a:ext cx="1298575" cy="1017587"/>
          </a:xfrm>
          <a:custGeom>
            <a:avLst/>
            <a:gdLst>
              <a:gd name="connsiteX0" fmla="*/ 633413 w 1297782"/>
              <a:gd name="connsiteY0" fmla="*/ 638175 h 1016794"/>
              <a:gd name="connsiteX1" fmla="*/ 442913 w 1297782"/>
              <a:gd name="connsiteY1" fmla="*/ 819150 h 1016794"/>
              <a:gd name="connsiteX2" fmla="*/ 321469 w 1297782"/>
              <a:gd name="connsiteY2" fmla="*/ 935832 h 1016794"/>
              <a:gd name="connsiteX3" fmla="*/ 238125 w 1297782"/>
              <a:gd name="connsiteY3" fmla="*/ 1016794 h 1016794"/>
              <a:gd name="connsiteX4" fmla="*/ 0 w 1297782"/>
              <a:gd name="connsiteY4" fmla="*/ 626269 h 1016794"/>
              <a:gd name="connsiteX5" fmla="*/ 150019 w 1297782"/>
              <a:gd name="connsiteY5" fmla="*/ 609600 h 1016794"/>
              <a:gd name="connsiteX6" fmla="*/ 171450 w 1297782"/>
              <a:gd name="connsiteY6" fmla="*/ 628650 h 1016794"/>
              <a:gd name="connsiteX7" fmla="*/ 192882 w 1297782"/>
              <a:gd name="connsiteY7" fmla="*/ 638175 h 1016794"/>
              <a:gd name="connsiteX8" fmla="*/ 221457 w 1297782"/>
              <a:gd name="connsiteY8" fmla="*/ 628650 h 1016794"/>
              <a:gd name="connsiteX9" fmla="*/ 347663 w 1297782"/>
              <a:gd name="connsiteY9" fmla="*/ 559594 h 1016794"/>
              <a:gd name="connsiteX10" fmla="*/ 559594 w 1297782"/>
              <a:gd name="connsiteY10" fmla="*/ 438150 h 1016794"/>
              <a:gd name="connsiteX11" fmla="*/ 773907 w 1297782"/>
              <a:gd name="connsiteY11" fmla="*/ 307182 h 1016794"/>
              <a:gd name="connsiteX12" fmla="*/ 1002507 w 1297782"/>
              <a:gd name="connsiteY12" fmla="*/ 164307 h 1016794"/>
              <a:gd name="connsiteX13" fmla="*/ 1216819 w 1297782"/>
              <a:gd name="connsiteY13" fmla="*/ 28575 h 1016794"/>
              <a:gd name="connsiteX14" fmla="*/ 1252538 w 1297782"/>
              <a:gd name="connsiteY14" fmla="*/ 9525 h 1016794"/>
              <a:gd name="connsiteX15" fmla="*/ 1281113 w 1297782"/>
              <a:gd name="connsiteY15" fmla="*/ 0 h 1016794"/>
              <a:gd name="connsiteX16" fmla="*/ 1290638 w 1297782"/>
              <a:gd name="connsiteY16" fmla="*/ 2382 h 1016794"/>
              <a:gd name="connsiteX17" fmla="*/ 1297782 w 1297782"/>
              <a:gd name="connsiteY17" fmla="*/ 7144 h 1016794"/>
              <a:gd name="connsiteX18" fmla="*/ 1297782 w 1297782"/>
              <a:gd name="connsiteY18" fmla="*/ 16669 h 1016794"/>
              <a:gd name="connsiteX19" fmla="*/ 1293019 w 1297782"/>
              <a:gd name="connsiteY19" fmla="*/ 40482 h 1016794"/>
              <a:gd name="connsiteX20" fmla="*/ 1276350 w 1297782"/>
              <a:gd name="connsiteY20" fmla="*/ 66675 h 1016794"/>
              <a:gd name="connsiteX21" fmla="*/ 1204913 w 1297782"/>
              <a:gd name="connsiteY21" fmla="*/ 126207 h 1016794"/>
              <a:gd name="connsiteX22" fmla="*/ 1045369 w 1297782"/>
              <a:gd name="connsiteY22" fmla="*/ 266700 h 1016794"/>
              <a:gd name="connsiteX23" fmla="*/ 900113 w 1297782"/>
              <a:gd name="connsiteY23" fmla="*/ 395288 h 1016794"/>
              <a:gd name="connsiteX24" fmla="*/ 633413 w 1297782"/>
              <a:gd name="connsiteY24" fmla="*/ 638175 h 1016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297782" h="1016794">
                <a:moveTo>
                  <a:pt x="633413" y="638175"/>
                </a:moveTo>
                <a:lnTo>
                  <a:pt x="442913" y="819150"/>
                </a:lnTo>
                <a:lnTo>
                  <a:pt x="321469" y="935832"/>
                </a:lnTo>
                <a:lnTo>
                  <a:pt x="238125" y="1016794"/>
                </a:lnTo>
                <a:lnTo>
                  <a:pt x="0" y="626269"/>
                </a:lnTo>
                <a:lnTo>
                  <a:pt x="150019" y="609600"/>
                </a:lnTo>
                <a:lnTo>
                  <a:pt x="171450" y="628650"/>
                </a:lnTo>
                <a:lnTo>
                  <a:pt x="192882" y="638175"/>
                </a:lnTo>
                <a:lnTo>
                  <a:pt x="221457" y="628650"/>
                </a:lnTo>
                <a:lnTo>
                  <a:pt x="347663" y="559594"/>
                </a:lnTo>
                <a:lnTo>
                  <a:pt x="559594" y="438150"/>
                </a:lnTo>
                <a:lnTo>
                  <a:pt x="773907" y="307182"/>
                </a:lnTo>
                <a:lnTo>
                  <a:pt x="1002507" y="164307"/>
                </a:lnTo>
                <a:lnTo>
                  <a:pt x="1216819" y="28575"/>
                </a:lnTo>
                <a:lnTo>
                  <a:pt x="1252538" y="9525"/>
                </a:lnTo>
                <a:lnTo>
                  <a:pt x="1281113" y="0"/>
                </a:lnTo>
                <a:lnTo>
                  <a:pt x="1290638" y="2382"/>
                </a:lnTo>
                <a:lnTo>
                  <a:pt x="1297782" y="7144"/>
                </a:lnTo>
                <a:lnTo>
                  <a:pt x="1297782" y="16669"/>
                </a:lnTo>
                <a:lnTo>
                  <a:pt x="1293019" y="40482"/>
                </a:lnTo>
                <a:lnTo>
                  <a:pt x="1276350" y="66675"/>
                </a:lnTo>
                <a:lnTo>
                  <a:pt x="1204913" y="126207"/>
                </a:lnTo>
                <a:lnTo>
                  <a:pt x="1045369" y="266700"/>
                </a:lnTo>
                <a:lnTo>
                  <a:pt x="900113" y="395288"/>
                </a:lnTo>
                <a:lnTo>
                  <a:pt x="633413" y="63817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F504D958-DC90-3543-A450-84EB9E85EA8D}"/>
              </a:ext>
            </a:extLst>
          </p:cNvPr>
          <p:cNvSpPr/>
          <p:nvPr/>
        </p:nvSpPr>
        <p:spPr>
          <a:xfrm>
            <a:off x="5029200" y="2820988"/>
            <a:ext cx="1319213" cy="1130300"/>
          </a:xfrm>
          <a:custGeom>
            <a:avLst/>
            <a:gdLst>
              <a:gd name="connsiteX0" fmla="*/ 354806 w 1319213"/>
              <a:gd name="connsiteY0" fmla="*/ 769144 h 1128713"/>
              <a:gd name="connsiteX1" fmla="*/ 478631 w 1319213"/>
              <a:gd name="connsiteY1" fmla="*/ 664369 h 1128713"/>
              <a:gd name="connsiteX2" fmla="*/ 616744 w 1319213"/>
              <a:gd name="connsiteY2" fmla="*/ 533400 h 1128713"/>
              <a:gd name="connsiteX3" fmla="*/ 726281 w 1319213"/>
              <a:gd name="connsiteY3" fmla="*/ 431007 h 1128713"/>
              <a:gd name="connsiteX4" fmla="*/ 812006 w 1319213"/>
              <a:gd name="connsiteY4" fmla="*/ 338138 h 1128713"/>
              <a:gd name="connsiteX5" fmla="*/ 864394 w 1319213"/>
              <a:gd name="connsiteY5" fmla="*/ 261938 h 1128713"/>
              <a:gd name="connsiteX6" fmla="*/ 881063 w 1319213"/>
              <a:gd name="connsiteY6" fmla="*/ 223838 h 1128713"/>
              <a:gd name="connsiteX7" fmla="*/ 883444 w 1319213"/>
              <a:gd name="connsiteY7" fmla="*/ 207169 h 1128713"/>
              <a:gd name="connsiteX8" fmla="*/ 878681 w 1319213"/>
              <a:gd name="connsiteY8" fmla="*/ 190500 h 1128713"/>
              <a:gd name="connsiteX9" fmla="*/ 862013 w 1319213"/>
              <a:gd name="connsiteY9" fmla="*/ 166688 h 1128713"/>
              <a:gd name="connsiteX10" fmla="*/ 833438 w 1319213"/>
              <a:gd name="connsiteY10" fmla="*/ 133350 h 1128713"/>
              <a:gd name="connsiteX11" fmla="*/ 814388 w 1319213"/>
              <a:gd name="connsiteY11" fmla="*/ 114300 h 1128713"/>
              <a:gd name="connsiteX12" fmla="*/ 783431 w 1319213"/>
              <a:gd name="connsiteY12" fmla="*/ 92869 h 1128713"/>
              <a:gd name="connsiteX13" fmla="*/ 769144 w 1319213"/>
              <a:gd name="connsiteY13" fmla="*/ 78582 h 1128713"/>
              <a:gd name="connsiteX14" fmla="*/ 752475 w 1319213"/>
              <a:gd name="connsiteY14" fmla="*/ 47625 h 1128713"/>
              <a:gd name="connsiteX15" fmla="*/ 747713 w 1319213"/>
              <a:gd name="connsiteY15" fmla="*/ 28575 h 1128713"/>
              <a:gd name="connsiteX16" fmla="*/ 750094 w 1319213"/>
              <a:gd name="connsiteY16" fmla="*/ 16669 h 1128713"/>
              <a:gd name="connsiteX17" fmla="*/ 764381 w 1319213"/>
              <a:gd name="connsiteY17" fmla="*/ 2382 h 1128713"/>
              <a:gd name="connsiteX18" fmla="*/ 792956 w 1319213"/>
              <a:gd name="connsiteY18" fmla="*/ 0 h 1128713"/>
              <a:gd name="connsiteX19" fmla="*/ 838200 w 1319213"/>
              <a:gd name="connsiteY19" fmla="*/ 2382 h 1128713"/>
              <a:gd name="connsiteX20" fmla="*/ 892969 w 1319213"/>
              <a:gd name="connsiteY20" fmla="*/ 11907 h 1128713"/>
              <a:gd name="connsiteX21" fmla="*/ 954881 w 1319213"/>
              <a:gd name="connsiteY21" fmla="*/ 35719 h 1128713"/>
              <a:gd name="connsiteX22" fmla="*/ 1021556 w 1319213"/>
              <a:gd name="connsiteY22" fmla="*/ 71438 h 1128713"/>
              <a:gd name="connsiteX23" fmla="*/ 1085850 w 1319213"/>
              <a:gd name="connsiteY23" fmla="*/ 111919 h 1128713"/>
              <a:gd name="connsiteX24" fmla="*/ 1126331 w 1319213"/>
              <a:gd name="connsiteY24" fmla="*/ 142875 h 1128713"/>
              <a:gd name="connsiteX25" fmla="*/ 1173956 w 1319213"/>
              <a:gd name="connsiteY25" fmla="*/ 192882 h 1128713"/>
              <a:gd name="connsiteX26" fmla="*/ 1219200 w 1319213"/>
              <a:gd name="connsiteY26" fmla="*/ 250032 h 1128713"/>
              <a:gd name="connsiteX27" fmla="*/ 1257300 w 1319213"/>
              <a:gd name="connsiteY27" fmla="*/ 302419 h 1128713"/>
              <a:gd name="connsiteX28" fmla="*/ 1290638 w 1319213"/>
              <a:gd name="connsiteY28" fmla="*/ 357188 h 1128713"/>
              <a:gd name="connsiteX29" fmla="*/ 1312069 w 1319213"/>
              <a:gd name="connsiteY29" fmla="*/ 402432 h 1128713"/>
              <a:gd name="connsiteX30" fmla="*/ 1319213 w 1319213"/>
              <a:gd name="connsiteY30" fmla="*/ 438150 h 1128713"/>
              <a:gd name="connsiteX31" fmla="*/ 1312069 w 1319213"/>
              <a:gd name="connsiteY31" fmla="*/ 461963 h 1128713"/>
              <a:gd name="connsiteX32" fmla="*/ 1290638 w 1319213"/>
              <a:gd name="connsiteY32" fmla="*/ 483394 h 1128713"/>
              <a:gd name="connsiteX33" fmla="*/ 1240631 w 1319213"/>
              <a:gd name="connsiteY33" fmla="*/ 500063 h 1128713"/>
              <a:gd name="connsiteX34" fmla="*/ 1154906 w 1319213"/>
              <a:gd name="connsiteY34" fmla="*/ 516732 h 1128713"/>
              <a:gd name="connsiteX35" fmla="*/ 1028700 w 1319213"/>
              <a:gd name="connsiteY35" fmla="*/ 547688 h 1128713"/>
              <a:gd name="connsiteX36" fmla="*/ 973931 w 1319213"/>
              <a:gd name="connsiteY36" fmla="*/ 566738 h 1128713"/>
              <a:gd name="connsiteX37" fmla="*/ 735806 w 1319213"/>
              <a:gd name="connsiteY37" fmla="*/ 709613 h 1128713"/>
              <a:gd name="connsiteX38" fmla="*/ 481013 w 1319213"/>
              <a:gd name="connsiteY38" fmla="*/ 862013 h 1128713"/>
              <a:gd name="connsiteX39" fmla="*/ 242888 w 1319213"/>
              <a:gd name="connsiteY39" fmla="*/ 1012032 h 1128713"/>
              <a:gd name="connsiteX40" fmla="*/ 69056 w 1319213"/>
              <a:gd name="connsiteY40" fmla="*/ 1128713 h 1128713"/>
              <a:gd name="connsiteX41" fmla="*/ 0 w 1319213"/>
              <a:gd name="connsiteY41" fmla="*/ 1062038 h 1128713"/>
              <a:gd name="connsiteX42" fmla="*/ 152400 w 1319213"/>
              <a:gd name="connsiteY42" fmla="*/ 942975 h 1128713"/>
              <a:gd name="connsiteX43" fmla="*/ 250031 w 1319213"/>
              <a:gd name="connsiteY43" fmla="*/ 866775 h 1128713"/>
              <a:gd name="connsiteX44" fmla="*/ 354806 w 1319213"/>
              <a:gd name="connsiteY44" fmla="*/ 769144 h 1128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319213" h="1128713">
                <a:moveTo>
                  <a:pt x="354806" y="769144"/>
                </a:moveTo>
                <a:lnTo>
                  <a:pt x="478631" y="664369"/>
                </a:lnTo>
                <a:lnTo>
                  <a:pt x="616744" y="533400"/>
                </a:lnTo>
                <a:lnTo>
                  <a:pt x="726281" y="431007"/>
                </a:lnTo>
                <a:lnTo>
                  <a:pt x="812006" y="338138"/>
                </a:lnTo>
                <a:lnTo>
                  <a:pt x="864394" y="261938"/>
                </a:lnTo>
                <a:lnTo>
                  <a:pt x="881063" y="223838"/>
                </a:lnTo>
                <a:lnTo>
                  <a:pt x="883444" y="207169"/>
                </a:lnTo>
                <a:lnTo>
                  <a:pt x="878681" y="190500"/>
                </a:lnTo>
                <a:lnTo>
                  <a:pt x="862013" y="166688"/>
                </a:lnTo>
                <a:lnTo>
                  <a:pt x="833438" y="133350"/>
                </a:lnTo>
                <a:lnTo>
                  <a:pt x="814388" y="114300"/>
                </a:lnTo>
                <a:lnTo>
                  <a:pt x="783431" y="92869"/>
                </a:lnTo>
                <a:lnTo>
                  <a:pt x="769144" y="78582"/>
                </a:lnTo>
                <a:lnTo>
                  <a:pt x="752475" y="47625"/>
                </a:lnTo>
                <a:lnTo>
                  <a:pt x="747713" y="28575"/>
                </a:lnTo>
                <a:lnTo>
                  <a:pt x="750094" y="16669"/>
                </a:lnTo>
                <a:lnTo>
                  <a:pt x="764381" y="2382"/>
                </a:lnTo>
                <a:lnTo>
                  <a:pt x="792956" y="0"/>
                </a:lnTo>
                <a:lnTo>
                  <a:pt x="838200" y="2382"/>
                </a:lnTo>
                <a:lnTo>
                  <a:pt x="892969" y="11907"/>
                </a:lnTo>
                <a:lnTo>
                  <a:pt x="954881" y="35719"/>
                </a:lnTo>
                <a:lnTo>
                  <a:pt x="1021556" y="71438"/>
                </a:lnTo>
                <a:lnTo>
                  <a:pt x="1085850" y="111919"/>
                </a:lnTo>
                <a:lnTo>
                  <a:pt x="1126331" y="142875"/>
                </a:lnTo>
                <a:lnTo>
                  <a:pt x="1173956" y="192882"/>
                </a:lnTo>
                <a:lnTo>
                  <a:pt x="1219200" y="250032"/>
                </a:lnTo>
                <a:lnTo>
                  <a:pt x="1257300" y="302419"/>
                </a:lnTo>
                <a:lnTo>
                  <a:pt x="1290638" y="357188"/>
                </a:lnTo>
                <a:lnTo>
                  <a:pt x="1312069" y="402432"/>
                </a:lnTo>
                <a:lnTo>
                  <a:pt x="1319213" y="438150"/>
                </a:lnTo>
                <a:lnTo>
                  <a:pt x="1312069" y="461963"/>
                </a:lnTo>
                <a:lnTo>
                  <a:pt x="1290638" y="483394"/>
                </a:lnTo>
                <a:lnTo>
                  <a:pt x="1240631" y="500063"/>
                </a:lnTo>
                <a:lnTo>
                  <a:pt x="1154906" y="516732"/>
                </a:lnTo>
                <a:lnTo>
                  <a:pt x="1028700" y="547688"/>
                </a:lnTo>
                <a:lnTo>
                  <a:pt x="973931" y="566738"/>
                </a:lnTo>
                <a:lnTo>
                  <a:pt x="735806" y="709613"/>
                </a:lnTo>
                <a:lnTo>
                  <a:pt x="481013" y="862013"/>
                </a:lnTo>
                <a:lnTo>
                  <a:pt x="242888" y="1012032"/>
                </a:lnTo>
                <a:lnTo>
                  <a:pt x="69056" y="1128713"/>
                </a:lnTo>
                <a:lnTo>
                  <a:pt x="0" y="1062038"/>
                </a:lnTo>
                <a:lnTo>
                  <a:pt x="152400" y="942975"/>
                </a:lnTo>
                <a:lnTo>
                  <a:pt x="250031" y="866775"/>
                </a:lnTo>
                <a:lnTo>
                  <a:pt x="354806" y="76914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3ADEC778-188F-5543-B3E6-88B2FFE83D9E}"/>
              </a:ext>
            </a:extLst>
          </p:cNvPr>
          <p:cNvSpPr/>
          <p:nvPr/>
        </p:nvSpPr>
        <p:spPr>
          <a:xfrm>
            <a:off x="4330700" y="3228975"/>
            <a:ext cx="3044825" cy="2346325"/>
          </a:xfrm>
          <a:custGeom>
            <a:avLst/>
            <a:gdLst>
              <a:gd name="connsiteX0" fmla="*/ 952500 w 3044825"/>
              <a:gd name="connsiteY0" fmla="*/ 1044575 h 2346325"/>
              <a:gd name="connsiteX1" fmla="*/ 803275 w 3044825"/>
              <a:gd name="connsiteY1" fmla="*/ 879475 h 2346325"/>
              <a:gd name="connsiteX2" fmla="*/ 679450 w 3044825"/>
              <a:gd name="connsiteY2" fmla="*/ 736600 h 2346325"/>
              <a:gd name="connsiteX3" fmla="*/ 511175 w 3044825"/>
              <a:gd name="connsiteY3" fmla="*/ 549275 h 2346325"/>
              <a:gd name="connsiteX4" fmla="*/ 438150 w 3044825"/>
              <a:gd name="connsiteY4" fmla="*/ 476250 h 2346325"/>
              <a:gd name="connsiteX5" fmla="*/ 349250 w 3044825"/>
              <a:gd name="connsiteY5" fmla="*/ 390525 h 2346325"/>
              <a:gd name="connsiteX6" fmla="*/ 269875 w 3044825"/>
              <a:gd name="connsiteY6" fmla="*/ 320675 h 2346325"/>
              <a:gd name="connsiteX7" fmla="*/ 171450 w 3044825"/>
              <a:gd name="connsiteY7" fmla="*/ 231775 h 2346325"/>
              <a:gd name="connsiteX8" fmla="*/ 117475 w 3044825"/>
              <a:gd name="connsiteY8" fmla="*/ 187325 h 2346325"/>
              <a:gd name="connsiteX9" fmla="*/ 0 w 3044825"/>
              <a:gd name="connsiteY9" fmla="*/ 92075 h 2346325"/>
              <a:gd name="connsiteX10" fmla="*/ 69850 w 3044825"/>
              <a:gd name="connsiteY10" fmla="*/ 0 h 2346325"/>
              <a:gd name="connsiteX11" fmla="*/ 238125 w 3044825"/>
              <a:gd name="connsiteY11" fmla="*/ 139700 h 2346325"/>
              <a:gd name="connsiteX12" fmla="*/ 415925 w 3044825"/>
              <a:gd name="connsiteY12" fmla="*/ 292100 h 2346325"/>
              <a:gd name="connsiteX13" fmla="*/ 574675 w 3044825"/>
              <a:gd name="connsiteY13" fmla="*/ 428625 h 2346325"/>
              <a:gd name="connsiteX14" fmla="*/ 774700 w 3044825"/>
              <a:gd name="connsiteY14" fmla="*/ 600075 h 2346325"/>
              <a:gd name="connsiteX15" fmla="*/ 844550 w 3044825"/>
              <a:gd name="connsiteY15" fmla="*/ 676275 h 2346325"/>
              <a:gd name="connsiteX16" fmla="*/ 1095375 w 3044825"/>
              <a:gd name="connsiteY16" fmla="*/ 889000 h 2346325"/>
              <a:gd name="connsiteX17" fmla="*/ 1393825 w 3044825"/>
              <a:gd name="connsiteY17" fmla="*/ 1152525 h 2346325"/>
              <a:gd name="connsiteX18" fmla="*/ 1644650 w 3044825"/>
              <a:gd name="connsiteY18" fmla="*/ 1365250 h 2346325"/>
              <a:gd name="connsiteX19" fmla="*/ 1876425 w 3044825"/>
              <a:gd name="connsiteY19" fmla="*/ 1565275 h 2346325"/>
              <a:gd name="connsiteX20" fmla="*/ 2000250 w 3044825"/>
              <a:gd name="connsiteY20" fmla="*/ 1673225 h 2346325"/>
              <a:gd name="connsiteX21" fmla="*/ 2168525 w 3044825"/>
              <a:gd name="connsiteY21" fmla="*/ 1809750 h 2346325"/>
              <a:gd name="connsiteX22" fmla="*/ 2324100 w 3044825"/>
              <a:gd name="connsiteY22" fmla="*/ 1914525 h 2346325"/>
              <a:gd name="connsiteX23" fmla="*/ 2520950 w 3044825"/>
              <a:gd name="connsiteY23" fmla="*/ 2028825 h 2346325"/>
              <a:gd name="connsiteX24" fmla="*/ 2733675 w 3044825"/>
              <a:gd name="connsiteY24" fmla="*/ 2130425 h 2346325"/>
              <a:gd name="connsiteX25" fmla="*/ 2981325 w 3044825"/>
              <a:gd name="connsiteY25" fmla="*/ 2222500 h 2346325"/>
              <a:gd name="connsiteX26" fmla="*/ 3022600 w 3044825"/>
              <a:gd name="connsiteY26" fmla="*/ 2235200 h 2346325"/>
              <a:gd name="connsiteX27" fmla="*/ 3038475 w 3044825"/>
              <a:gd name="connsiteY27" fmla="*/ 2244725 h 2346325"/>
              <a:gd name="connsiteX28" fmla="*/ 3044825 w 3044825"/>
              <a:gd name="connsiteY28" fmla="*/ 2263775 h 2346325"/>
              <a:gd name="connsiteX29" fmla="*/ 3025775 w 3044825"/>
              <a:gd name="connsiteY29" fmla="*/ 2292350 h 2346325"/>
              <a:gd name="connsiteX30" fmla="*/ 2981325 w 3044825"/>
              <a:gd name="connsiteY30" fmla="*/ 2305050 h 2346325"/>
              <a:gd name="connsiteX31" fmla="*/ 2778125 w 3044825"/>
              <a:gd name="connsiteY31" fmla="*/ 2314575 h 2346325"/>
              <a:gd name="connsiteX32" fmla="*/ 2438400 w 3044825"/>
              <a:gd name="connsiteY32" fmla="*/ 2336800 h 2346325"/>
              <a:gd name="connsiteX33" fmla="*/ 2292350 w 3044825"/>
              <a:gd name="connsiteY33" fmla="*/ 2346325 h 2346325"/>
              <a:gd name="connsiteX34" fmla="*/ 2260600 w 3044825"/>
              <a:gd name="connsiteY34" fmla="*/ 2343150 h 2346325"/>
              <a:gd name="connsiteX35" fmla="*/ 2206625 w 3044825"/>
              <a:gd name="connsiteY35" fmla="*/ 2320925 h 2346325"/>
              <a:gd name="connsiteX36" fmla="*/ 2060575 w 3044825"/>
              <a:gd name="connsiteY36" fmla="*/ 2219325 h 2346325"/>
              <a:gd name="connsiteX37" fmla="*/ 1917700 w 3044825"/>
              <a:gd name="connsiteY37" fmla="*/ 2101850 h 2346325"/>
              <a:gd name="connsiteX38" fmla="*/ 1774825 w 3044825"/>
              <a:gd name="connsiteY38" fmla="*/ 1962150 h 2346325"/>
              <a:gd name="connsiteX39" fmla="*/ 1546225 w 3044825"/>
              <a:gd name="connsiteY39" fmla="*/ 1701800 h 2346325"/>
              <a:gd name="connsiteX40" fmla="*/ 1298575 w 3044825"/>
              <a:gd name="connsiteY40" fmla="*/ 1425575 h 2346325"/>
              <a:gd name="connsiteX41" fmla="*/ 1130300 w 3044825"/>
              <a:gd name="connsiteY41" fmla="*/ 1238250 h 2346325"/>
              <a:gd name="connsiteX42" fmla="*/ 952500 w 3044825"/>
              <a:gd name="connsiteY42" fmla="*/ 1044575 h 234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044825" h="2346325">
                <a:moveTo>
                  <a:pt x="952500" y="1044575"/>
                </a:moveTo>
                <a:lnTo>
                  <a:pt x="803275" y="879475"/>
                </a:lnTo>
                <a:lnTo>
                  <a:pt x="679450" y="736600"/>
                </a:lnTo>
                <a:lnTo>
                  <a:pt x="511175" y="549275"/>
                </a:lnTo>
                <a:lnTo>
                  <a:pt x="438150" y="476250"/>
                </a:lnTo>
                <a:lnTo>
                  <a:pt x="349250" y="390525"/>
                </a:lnTo>
                <a:lnTo>
                  <a:pt x="269875" y="320675"/>
                </a:lnTo>
                <a:lnTo>
                  <a:pt x="171450" y="231775"/>
                </a:lnTo>
                <a:lnTo>
                  <a:pt x="117475" y="187325"/>
                </a:lnTo>
                <a:lnTo>
                  <a:pt x="0" y="92075"/>
                </a:lnTo>
                <a:lnTo>
                  <a:pt x="69850" y="0"/>
                </a:lnTo>
                <a:lnTo>
                  <a:pt x="238125" y="139700"/>
                </a:lnTo>
                <a:lnTo>
                  <a:pt x="415925" y="292100"/>
                </a:lnTo>
                <a:lnTo>
                  <a:pt x="574675" y="428625"/>
                </a:lnTo>
                <a:lnTo>
                  <a:pt x="774700" y="600075"/>
                </a:lnTo>
                <a:lnTo>
                  <a:pt x="844550" y="676275"/>
                </a:lnTo>
                <a:lnTo>
                  <a:pt x="1095375" y="889000"/>
                </a:lnTo>
                <a:lnTo>
                  <a:pt x="1393825" y="1152525"/>
                </a:lnTo>
                <a:lnTo>
                  <a:pt x="1644650" y="1365250"/>
                </a:lnTo>
                <a:lnTo>
                  <a:pt x="1876425" y="1565275"/>
                </a:lnTo>
                <a:lnTo>
                  <a:pt x="2000250" y="1673225"/>
                </a:lnTo>
                <a:lnTo>
                  <a:pt x="2168525" y="1809750"/>
                </a:lnTo>
                <a:lnTo>
                  <a:pt x="2324100" y="1914525"/>
                </a:lnTo>
                <a:lnTo>
                  <a:pt x="2520950" y="2028825"/>
                </a:lnTo>
                <a:lnTo>
                  <a:pt x="2733675" y="2130425"/>
                </a:lnTo>
                <a:lnTo>
                  <a:pt x="2981325" y="2222500"/>
                </a:lnTo>
                <a:lnTo>
                  <a:pt x="3022600" y="2235200"/>
                </a:lnTo>
                <a:lnTo>
                  <a:pt x="3038475" y="2244725"/>
                </a:lnTo>
                <a:lnTo>
                  <a:pt x="3044825" y="2263775"/>
                </a:lnTo>
                <a:lnTo>
                  <a:pt x="3025775" y="2292350"/>
                </a:lnTo>
                <a:lnTo>
                  <a:pt x="2981325" y="2305050"/>
                </a:lnTo>
                <a:lnTo>
                  <a:pt x="2778125" y="2314575"/>
                </a:lnTo>
                <a:lnTo>
                  <a:pt x="2438400" y="2336800"/>
                </a:lnTo>
                <a:lnTo>
                  <a:pt x="2292350" y="2346325"/>
                </a:lnTo>
                <a:lnTo>
                  <a:pt x="2260600" y="2343150"/>
                </a:lnTo>
                <a:lnTo>
                  <a:pt x="2206625" y="2320925"/>
                </a:lnTo>
                <a:lnTo>
                  <a:pt x="2060575" y="2219325"/>
                </a:lnTo>
                <a:lnTo>
                  <a:pt x="1917700" y="2101850"/>
                </a:lnTo>
                <a:lnTo>
                  <a:pt x="1774825" y="1962150"/>
                </a:lnTo>
                <a:lnTo>
                  <a:pt x="1546225" y="1701800"/>
                </a:lnTo>
                <a:lnTo>
                  <a:pt x="1298575" y="1425575"/>
                </a:lnTo>
                <a:lnTo>
                  <a:pt x="1130300" y="1238250"/>
                </a:lnTo>
                <a:lnTo>
                  <a:pt x="952500" y="10445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6AAC5CD-7C40-4601-BA3B-AC2252D273AD}"/>
              </a:ext>
            </a:extLst>
          </p:cNvPr>
          <p:cNvGrpSpPr/>
          <p:nvPr/>
        </p:nvGrpSpPr>
        <p:grpSpPr>
          <a:xfrm>
            <a:off x="2700337" y="1533843"/>
            <a:ext cx="4676775" cy="4478337"/>
            <a:chOff x="2851150" y="1674813"/>
            <a:chExt cx="4676775" cy="4478337"/>
          </a:xfrm>
        </p:grpSpPr>
        <p:sp>
          <p:nvSpPr>
            <p:cNvPr id="22" name="フリーフォーム 6">
              <a:extLst>
                <a:ext uri="{FF2B5EF4-FFF2-40B4-BE49-F238E27FC236}">
                  <a16:creationId xmlns:a16="http://schemas.microsoft.com/office/drawing/2014/main" id="{33CA2CF7-8591-41C0-A656-BBB9572D7E81}"/>
                </a:ext>
              </a:extLst>
            </p:cNvPr>
            <p:cNvSpPr/>
            <p:nvPr/>
          </p:nvSpPr>
          <p:spPr>
            <a:xfrm>
              <a:off x="4532313" y="1674813"/>
              <a:ext cx="658812" cy="987425"/>
            </a:xfrm>
            <a:custGeom>
              <a:avLst/>
              <a:gdLst>
                <a:gd name="connsiteX0" fmla="*/ 276225 w 659606"/>
                <a:gd name="connsiteY0" fmla="*/ 671512 h 988219"/>
                <a:gd name="connsiteX1" fmla="*/ 276225 w 659606"/>
                <a:gd name="connsiteY1" fmla="*/ 452437 h 988219"/>
                <a:gd name="connsiteX2" fmla="*/ 273844 w 659606"/>
                <a:gd name="connsiteY2" fmla="*/ 369094 h 988219"/>
                <a:gd name="connsiteX3" fmla="*/ 266700 w 659606"/>
                <a:gd name="connsiteY3" fmla="*/ 323850 h 988219"/>
                <a:gd name="connsiteX4" fmla="*/ 250031 w 659606"/>
                <a:gd name="connsiteY4" fmla="*/ 276225 h 988219"/>
                <a:gd name="connsiteX5" fmla="*/ 228600 w 659606"/>
                <a:gd name="connsiteY5" fmla="*/ 233362 h 988219"/>
                <a:gd name="connsiteX6" fmla="*/ 173831 w 659606"/>
                <a:gd name="connsiteY6" fmla="*/ 173831 h 988219"/>
                <a:gd name="connsiteX7" fmla="*/ 138112 w 659606"/>
                <a:gd name="connsiteY7" fmla="*/ 140494 h 988219"/>
                <a:gd name="connsiteX8" fmla="*/ 95250 w 659606"/>
                <a:gd name="connsiteY8" fmla="*/ 111919 h 988219"/>
                <a:gd name="connsiteX9" fmla="*/ 40481 w 659606"/>
                <a:gd name="connsiteY9" fmla="*/ 85725 h 988219"/>
                <a:gd name="connsiteX10" fmla="*/ 23812 w 659606"/>
                <a:gd name="connsiteY10" fmla="*/ 76200 h 988219"/>
                <a:gd name="connsiteX11" fmla="*/ 11906 w 659606"/>
                <a:gd name="connsiteY11" fmla="*/ 61912 h 988219"/>
                <a:gd name="connsiteX12" fmla="*/ 2381 w 659606"/>
                <a:gd name="connsiteY12" fmla="*/ 52387 h 988219"/>
                <a:gd name="connsiteX13" fmla="*/ 0 w 659606"/>
                <a:gd name="connsiteY13" fmla="*/ 38100 h 988219"/>
                <a:gd name="connsiteX14" fmla="*/ 4762 w 659606"/>
                <a:gd name="connsiteY14" fmla="*/ 21431 h 988219"/>
                <a:gd name="connsiteX15" fmla="*/ 26194 w 659606"/>
                <a:gd name="connsiteY15" fmla="*/ 9525 h 988219"/>
                <a:gd name="connsiteX16" fmla="*/ 54769 w 659606"/>
                <a:gd name="connsiteY16" fmla="*/ 4762 h 988219"/>
                <a:gd name="connsiteX17" fmla="*/ 111919 w 659606"/>
                <a:gd name="connsiteY17" fmla="*/ 0 h 988219"/>
                <a:gd name="connsiteX18" fmla="*/ 173831 w 659606"/>
                <a:gd name="connsiteY18" fmla="*/ 0 h 988219"/>
                <a:gd name="connsiteX19" fmla="*/ 245269 w 659606"/>
                <a:gd name="connsiteY19" fmla="*/ 9525 h 988219"/>
                <a:gd name="connsiteX20" fmla="*/ 295275 w 659606"/>
                <a:gd name="connsiteY20" fmla="*/ 23812 h 988219"/>
                <a:gd name="connsiteX21" fmla="*/ 378619 w 659606"/>
                <a:gd name="connsiteY21" fmla="*/ 57150 h 988219"/>
                <a:gd name="connsiteX22" fmla="*/ 531019 w 659606"/>
                <a:gd name="connsiteY22" fmla="*/ 133350 h 988219"/>
                <a:gd name="connsiteX23" fmla="*/ 595312 w 659606"/>
                <a:gd name="connsiteY23" fmla="*/ 176212 h 988219"/>
                <a:gd name="connsiteX24" fmla="*/ 635794 w 659606"/>
                <a:gd name="connsiteY24" fmla="*/ 214312 h 988219"/>
                <a:gd name="connsiteX25" fmla="*/ 652462 w 659606"/>
                <a:gd name="connsiteY25" fmla="*/ 240506 h 988219"/>
                <a:gd name="connsiteX26" fmla="*/ 659606 w 659606"/>
                <a:gd name="connsiteY26" fmla="*/ 259556 h 988219"/>
                <a:gd name="connsiteX27" fmla="*/ 654844 w 659606"/>
                <a:gd name="connsiteY27" fmla="*/ 295275 h 988219"/>
                <a:gd name="connsiteX28" fmla="*/ 640556 w 659606"/>
                <a:gd name="connsiteY28" fmla="*/ 328612 h 988219"/>
                <a:gd name="connsiteX29" fmla="*/ 619125 w 659606"/>
                <a:gd name="connsiteY29" fmla="*/ 359569 h 988219"/>
                <a:gd name="connsiteX30" fmla="*/ 602456 w 659606"/>
                <a:gd name="connsiteY30" fmla="*/ 385762 h 988219"/>
                <a:gd name="connsiteX31" fmla="*/ 585787 w 659606"/>
                <a:gd name="connsiteY31" fmla="*/ 419100 h 988219"/>
                <a:gd name="connsiteX32" fmla="*/ 571500 w 659606"/>
                <a:gd name="connsiteY32" fmla="*/ 459581 h 988219"/>
                <a:gd name="connsiteX33" fmla="*/ 559594 w 659606"/>
                <a:gd name="connsiteY33" fmla="*/ 500062 h 988219"/>
                <a:gd name="connsiteX34" fmla="*/ 552450 w 659606"/>
                <a:gd name="connsiteY34" fmla="*/ 542925 h 988219"/>
                <a:gd name="connsiteX35" fmla="*/ 542925 w 659606"/>
                <a:gd name="connsiteY35" fmla="*/ 623887 h 988219"/>
                <a:gd name="connsiteX36" fmla="*/ 542925 w 659606"/>
                <a:gd name="connsiteY36" fmla="*/ 947737 h 988219"/>
                <a:gd name="connsiteX37" fmla="*/ 271462 w 659606"/>
                <a:gd name="connsiteY37" fmla="*/ 988219 h 988219"/>
                <a:gd name="connsiteX38" fmla="*/ 276225 w 659606"/>
                <a:gd name="connsiteY38" fmla="*/ 671512 h 98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59606" h="988219">
                  <a:moveTo>
                    <a:pt x="276225" y="671512"/>
                  </a:moveTo>
                  <a:cubicBezTo>
                    <a:pt x="277019" y="582215"/>
                    <a:pt x="276225" y="525462"/>
                    <a:pt x="276225" y="452437"/>
                  </a:cubicBezTo>
                  <a:cubicBezTo>
                    <a:pt x="275431" y="424656"/>
                    <a:pt x="274638" y="396875"/>
                    <a:pt x="273844" y="369094"/>
                  </a:cubicBezTo>
                  <a:lnTo>
                    <a:pt x="266700" y="323850"/>
                  </a:lnTo>
                  <a:lnTo>
                    <a:pt x="250031" y="276225"/>
                  </a:lnTo>
                  <a:lnTo>
                    <a:pt x="228600" y="233362"/>
                  </a:lnTo>
                  <a:lnTo>
                    <a:pt x="173831" y="173831"/>
                  </a:lnTo>
                  <a:lnTo>
                    <a:pt x="138112" y="140494"/>
                  </a:lnTo>
                  <a:lnTo>
                    <a:pt x="95250" y="111919"/>
                  </a:lnTo>
                  <a:lnTo>
                    <a:pt x="40481" y="85725"/>
                  </a:lnTo>
                  <a:lnTo>
                    <a:pt x="23812" y="76200"/>
                  </a:lnTo>
                  <a:lnTo>
                    <a:pt x="11906" y="61912"/>
                  </a:lnTo>
                  <a:lnTo>
                    <a:pt x="2381" y="52387"/>
                  </a:lnTo>
                  <a:lnTo>
                    <a:pt x="0" y="38100"/>
                  </a:lnTo>
                  <a:lnTo>
                    <a:pt x="4762" y="21431"/>
                  </a:lnTo>
                  <a:lnTo>
                    <a:pt x="26194" y="9525"/>
                  </a:lnTo>
                  <a:lnTo>
                    <a:pt x="54769" y="4762"/>
                  </a:lnTo>
                  <a:lnTo>
                    <a:pt x="111919" y="0"/>
                  </a:lnTo>
                  <a:lnTo>
                    <a:pt x="173831" y="0"/>
                  </a:lnTo>
                  <a:lnTo>
                    <a:pt x="245269" y="9525"/>
                  </a:lnTo>
                  <a:lnTo>
                    <a:pt x="295275" y="23812"/>
                  </a:lnTo>
                  <a:lnTo>
                    <a:pt x="378619" y="57150"/>
                  </a:lnTo>
                  <a:lnTo>
                    <a:pt x="531019" y="133350"/>
                  </a:lnTo>
                  <a:lnTo>
                    <a:pt x="595312" y="176212"/>
                  </a:lnTo>
                  <a:lnTo>
                    <a:pt x="635794" y="214312"/>
                  </a:lnTo>
                  <a:lnTo>
                    <a:pt x="652462" y="240506"/>
                  </a:lnTo>
                  <a:lnTo>
                    <a:pt x="659606" y="259556"/>
                  </a:lnTo>
                  <a:lnTo>
                    <a:pt x="654844" y="295275"/>
                  </a:lnTo>
                  <a:lnTo>
                    <a:pt x="640556" y="328612"/>
                  </a:lnTo>
                  <a:lnTo>
                    <a:pt x="619125" y="359569"/>
                  </a:lnTo>
                  <a:lnTo>
                    <a:pt x="602456" y="385762"/>
                  </a:lnTo>
                  <a:lnTo>
                    <a:pt x="585787" y="419100"/>
                  </a:lnTo>
                  <a:lnTo>
                    <a:pt x="571500" y="459581"/>
                  </a:lnTo>
                  <a:lnTo>
                    <a:pt x="559594" y="500062"/>
                  </a:lnTo>
                  <a:lnTo>
                    <a:pt x="552450" y="542925"/>
                  </a:lnTo>
                  <a:lnTo>
                    <a:pt x="542925" y="623887"/>
                  </a:lnTo>
                  <a:lnTo>
                    <a:pt x="542925" y="947737"/>
                  </a:lnTo>
                  <a:lnTo>
                    <a:pt x="271462" y="988219"/>
                  </a:lnTo>
                  <a:cubicBezTo>
                    <a:pt x="273050" y="882650"/>
                    <a:pt x="275431" y="760809"/>
                    <a:pt x="276225" y="67151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7">
              <a:extLst>
                <a:ext uri="{FF2B5EF4-FFF2-40B4-BE49-F238E27FC236}">
                  <a16:creationId xmlns:a16="http://schemas.microsoft.com/office/drawing/2014/main" id="{4C07A93C-DC6F-49EC-8F62-A5E640A701DB}"/>
                </a:ext>
              </a:extLst>
            </p:cNvPr>
            <p:cNvSpPr/>
            <p:nvPr/>
          </p:nvSpPr>
          <p:spPr>
            <a:xfrm>
              <a:off x="2943225" y="2308225"/>
              <a:ext cx="4164013" cy="828675"/>
            </a:xfrm>
            <a:custGeom>
              <a:avLst/>
              <a:gdLst>
                <a:gd name="connsiteX0" fmla="*/ 1978367 w 4164089"/>
                <a:gd name="connsiteY0" fmla="*/ 455500 h 829418"/>
                <a:gd name="connsiteX1" fmla="*/ 1522867 w 4164089"/>
                <a:gd name="connsiteY1" fmla="*/ 540481 h 829418"/>
                <a:gd name="connsiteX2" fmla="*/ 1274721 w 4164089"/>
                <a:gd name="connsiteY2" fmla="*/ 588071 h 829418"/>
                <a:gd name="connsiteX3" fmla="*/ 1060568 w 4164089"/>
                <a:gd name="connsiteY3" fmla="*/ 635661 h 829418"/>
                <a:gd name="connsiteX4" fmla="*/ 877008 w 4164089"/>
                <a:gd name="connsiteY4" fmla="*/ 679851 h 829418"/>
                <a:gd name="connsiteX5" fmla="*/ 724041 w 4164089"/>
                <a:gd name="connsiteY5" fmla="*/ 727441 h 829418"/>
                <a:gd name="connsiteX6" fmla="*/ 635661 w 4164089"/>
                <a:gd name="connsiteY6" fmla="*/ 771631 h 829418"/>
                <a:gd name="connsiteX7" fmla="*/ 520086 w 4164089"/>
                <a:gd name="connsiteY7" fmla="*/ 826019 h 829418"/>
                <a:gd name="connsiteX8" fmla="*/ 499690 w 4164089"/>
                <a:gd name="connsiteY8" fmla="*/ 829418 h 829418"/>
                <a:gd name="connsiteX9" fmla="*/ 462298 w 4164089"/>
                <a:gd name="connsiteY9" fmla="*/ 822620 h 829418"/>
                <a:gd name="connsiteX10" fmla="*/ 401112 w 4164089"/>
                <a:gd name="connsiteY10" fmla="*/ 798825 h 829418"/>
                <a:gd name="connsiteX11" fmla="*/ 326328 w 4164089"/>
                <a:gd name="connsiteY11" fmla="*/ 751235 h 829418"/>
                <a:gd name="connsiteX12" fmla="*/ 234548 w 4164089"/>
                <a:gd name="connsiteY12" fmla="*/ 676452 h 829418"/>
                <a:gd name="connsiteX13" fmla="*/ 129171 w 4164089"/>
                <a:gd name="connsiteY13" fmla="*/ 571075 h 829418"/>
                <a:gd name="connsiteX14" fmla="*/ 64585 w 4164089"/>
                <a:gd name="connsiteY14" fmla="*/ 499690 h 829418"/>
                <a:gd name="connsiteX15" fmla="*/ 13597 w 4164089"/>
                <a:gd name="connsiteY15" fmla="*/ 441903 h 829418"/>
                <a:gd name="connsiteX16" fmla="*/ 3399 w 4164089"/>
                <a:gd name="connsiteY16" fmla="*/ 414709 h 829418"/>
                <a:gd name="connsiteX17" fmla="*/ 0 w 4164089"/>
                <a:gd name="connsiteY17" fmla="*/ 401112 h 829418"/>
                <a:gd name="connsiteX18" fmla="*/ 3399 w 4164089"/>
                <a:gd name="connsiteY18" fmla="*/ 380716 h 829418"/>
                <a:gd name="connsiteX19" fmla="*/ 20395 w 4164089"/>
                <a:gd name="connsiteY19" fmla="*/ 367119 h 829418"/>
                <a:gd name="connsiteX20" fmla="*/ 57787 w 4164089"/>
                <a:gd name="connsiteY20" fmla="*/ 370519 h 829418"/>
                <a:gd name="connsiteX21" fmla="*/ 105377 w 4164089"/>
                <a:gd name="connsiteY21" fmla="*/ 397713 h 829418"/>
                <a:gd name="connsiteX22" fmla="*/ 186959 w 4164089"/>
                <a:gd name="connsiteY22" fmla="*/ 445302 h 829418"/>
                <a:gd name="connsiteX23" fmla="*/ 248145 w 4164089"/>
                <a:gd name="connsiteY23" fmla="*/ 469097 h 829418"/>
                <a:gd name="connsiteX24" fmla="*/ 329727 w 4164089"/>
                <a:gd name="connsiteY24" fmla="*/ 492892 h 829418"/>
                <a:gd name="connsiteX25" fmla="*/ 390914 w 4164089"/>
                <a:gd name="connsiteY25" fmla="*/ 503090 h 829418"/>
                <a:gd name="connsiteX26" fmla="*/ 438504 w 4164089"/>
                <a:gd name="connsiteY26" fmla="*/ 506489 h 829418"/>
                <a:gd name="connsiteX27" fmla="*/ 560877 w 4164089"/>
                <a:gd name="connsiteY27" fmla="*/ 489493 h 829418"/>
                <a:gd name="connsiteX28" fmla="*/ 832817 w 4164089"/>
                <a:gd name="connsiteY28" fmla="*/ 441903 h 829418"/>
                <a:gd name="connsiteX29" fmla="*/ 1196538 w 4164089"/>
                <a:gd name="connsiteY29" fmla="*/ 380716 h 829418"/>
                <a:gd name="connsiteX30" fmla="*/ 1516068 w 4164089"/>
                <a:gd name="connsiteY30" fmla="*/ 329728 h 829418"/>
                <a:gd name="connsiteX31" fmla="*/ 1869591 w 4164089"/>
                <a:gd name="connsiteY31" fmla="*/ 268541 h 829418"/>
                <a:gd name="connsiteX32" fmla="*/ 2127934 w 4164089"/>
                <a:gd name="connsiteY32" fmla="*/ 231149 h 829418"/>
                <a:gd name="connsiteX33" fmla="*/ 2342087 w 4164089"/>
                <a:gd name="connsiteY33" fmla="*/ 203955 h 829418"/>
                <a:gd name="connsiteX34" fmla="*/ 2790789 w 4164089"/>
                <a:gd name="connsiteY34" fmla="*/ 149567 h 829418"/>
                <a:gd name="connsiteX35" fmla="*/ 3134114 w 4164089"/>
                <a:gd name="connsiteY35" fmla="*/ 108776 h 829418"/>
                <a:gd name="connsiteX36" fmla="*/ 3460443 w 4164089"/>
                <a:gd name="connsiteY36" fmla="*/ 67985 h 829418"/>
                <a:gd name="connsiteX37" fmla="*/ 3610010 w 4164089"/>
                <a:gd name="connsiteY37" fmla="*/ 0 h 829418"/>
                <a:gd name="connsiteX38" fmla="*/ 3745980 w 4164089"/>
                <a:gd name="connsiteY38" fmla="*/ 30593 h 829418"/>
                <a:gd name="connsiteX39" fmla="*/ 3871753 w 4164089"/>
                <a:gd name="connsiteY39" fmla="*/ 64585 h 829418"/>
                <a:gd name="connsiteX40" fmla="*/ 3987327 w 4164089"/>
                <a:gd name="connsiteY40" fmla="*/ 105377 h 829418"/>
                <a:gd name="connsiteX41" fmla="*/ 4082507 w 4164089"/>
                <a:gd name="connsiteY41" fmla="*/ 146168 h 829418"/>
                <a:gd name="connsiteX42" fmla="*/ 4126697 w 4164089"/>
                <a:gd name="connsiteY42" fmla="*/ 173362 h 829418"/>
                <a:gd name="connsiteX43" fmla="*/ 4153891 w 4164089"/>
                <a:gd name="connsiteY43" fmla="*/ 203955 h 829418"/>
                <a:gd name="connsiteX44" fmla="*/ 4164089 w 4164089"/>
                <a:gd name="connsiteY44" fmla="*/ 227750 h 829418"/>
                <a:gd name="connsiteX45" fmla="*/ 4164089 w 4164089"/>
                <a:gd name="connsiteY45" fmla="*/ 258343 h 829418"/>
                <a:gd name="connsiteX46" fmla="*/ 4157290 w 4164089"/>
                <a:gd name="connsiteY46" fmla="*/ 288936 h 829418"/>
                <a:gd name="connsiteX47" fmla="*/ 4133496 w 4164089"/>
                <a:gd name="connsiteY47" fmla="*/ 326328 h 829418"/>
                <a:gd name="connsiteX48" fmla="*/ 4113100 w 4164089"/>
                <a:gd name="connsiteY48" fmla="*/ 346724 h 829418"/>
                <a:gd name="connsiteX49" fmla="*/ 4062111 w 4164089"/>
                <a:gd name="connsiteY49" fmla="*/ 360321 h 829418"/>
                <a:gd name="connsiteX50" fmla="*/ 3847958 w 4164089"/>
                <a:gd name="connsiteY50" fmla="*/ 356922 h 829418"/>
                <a:gd name="connsiteX51" fmla="*/ 3440047 w 4164089"/>
                <a:gd name="connsiteY51" fmla="*/ 333127 h 829418"/>
                <a:gd name="connsiteX52" fmla="*/ 3018539 w 4164089"/>
                <a:gd name="connsiteY52" fmla="*/ 350123 h 829418"/>
                <a:gd name="connsiteX53" fmla="*/ 2535845 w 4164089"/>
                <a:gd name="connsiteY53" fmla="*/ 387515 h 829418"/>
                <a:gd name="connsiteX54" fmla="*/ 1978367 w 4164089"/>
                <a:gd name="connsiteY54" fmla="*/ 455500 h 829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164089" h="829418">
                  <a:moveTo>
                    <a:pt x="1978367" y="455500"/>
                  </a:moveTo>
                  <a:lnTo>
                    <a:pt x="1522867" y="540481"/>
                  </a:lnTo>
                  <a:lnTo>
                    <a:pt x="1274721" y="588071"/>
                  </a:lnTo>
                  <a:lnTo>
                    <a:pt x="1060568" y="635661"/>
                  </a:lnTo>
                  <a:lnTo>
                    <a:pt x="877008" y="679851"/>
                  </a:lnTo>
                  <a:lnTo>
                    <a:pt x="724041" y="727441"/>
                  </a:lnTo>
                  <a:lnTo>
                    <a:pt x="635661" y="771631"/>
                  </a:lnTo>
                  <a:lnTo>
                    <a:pt x="520086" y="826019"/>
                  </a:lnTo>
                  <a:lnTo>
                    <a:pt x="499690" y="829418"/>
                  </a:lnTo>
                  <a:lnTo>
                    <a:pt x="462298" y="822620"/>
                  </a:lnTo>
                  <a:lnTo>
                    <a:pt x="401112" y="798825"/>
                  </a:lnTo>
                  <a:lnTo>
                    <a:pt x="326328" y="751235"/>
                  </a:lnTo>
                  <a:lnTo>
                    <a:pt x="234548" y="676452"/>
                  </a:lnTo>
                  <a:lnTo>
                    <a:pt x="129171" y="571075"/>
                  </a:lnTo>
                  <a:lnTo>
                    <a:pt x="64585" y="499690"/>
                  </a:lnTo>
                  <a:lnTo>
                    <a:pt x="13597" y="441903"/>
                  </a:lnTo>
                  <a:lnTo>
                    <a:pt x="3399" y="414709"/>
                  </a:lnTo>
                  <a:lnTo>
                    <a:pt x="0" y="401112"/>
                  </a:lnTo>
                  <a:lnTo>
                    <a:pt x="3399" y="380716"/>
                  </a:lnTo>
                  <a:lnTo>
                    <a:pt x="20395" y="367119"/>
                  </a:lnTo>
                  <a:lnTo>
                    <a:pt x="57787" y="370519"/>
                  </a:lnTo>
                  <a:lnTo>
                    <a:pt x="105377" y="397713"/>
                  </a:lnTo>
                  <a:lnTo>
                    <a:pt x="186959" y="445302"/>
                  </a:lnTo>
                  <a:lnTo>
                    <a:pt x="248145" y="469097"/>
                  </a:lnTo>
                  <a:lnTo>
                    <a:pt x="329727" y="492892"/>
                  </a:lnTo>
                  <a:lnTo>
                    <a:pt x="390914" y="503090"/>
                  </a:lnTo>
                  <a:lnTo>
                    <a:pt x="438504" y="506489"/>
                  </a:lnTo>
                  <a:lnTo>
                    <a:pt x="560877" y="489493"/>
                  </a:lnTo>
                  <a:lnTo>
                    <a:pt x="832817" y="441903"/>
                  </a:lnTo>
                  <a:lnTo>
                    <a:pt x="1196538" y="380716"/>
                  </a:lnTo>
                  <a:lnTo>
                    <a:pt x="1516068" y="329728"/>
                  </a:lnTo>
                  <a:lnTo>
                    <a:pt x="1869591" y="268541"/>
                  </a:lnTo>
                  <a:lnTo>
                    <a:pt x="2127934" y="231149"/>
                  </a:lnTo>
                  <a:lnTo>
                    <a:pt x="2342087" y="203955"/>
                  </a:lnTo>
                  <a:lnTo>
                    <a:pt x="2790789" y="149567"/>
                  </a:lnTo>
                  <a:lnTo>
                    <a:pt x="3134114" y="108776"/>
                  </a:lnTo>
                  <a:lnTo>
                    <a:pt x="3460443" y="67985"/>
                  </a:lnTo>
                  <a:lnTo>
                    <a:pt x="3610010" y="0"/>
                  </a:lnTo>
                  <a:lnTo>
                    <a:pt x="3745980" y="30593"/>
                  </a:lnTo>
                  <a:lnTo>
                    <a:pt x="3871753" y="64585"/>
                  </a:lnTo>
                  <a:lnTo>
                    <a:pt x="3987327" y="105377"/>
                  </a:lnTo>
                  <a:lnTo>
                    <a:pt x="4082507" y="146168"/>
                  </a:lnTo>
                  <a:lnTo>
                    <a:pt x="4126697" y="173362"/>
                  </a:lnTo>
                  <a:lnTo>
                    <a:pt x="4153891" y="203955"/>
                  </a:lnTo>
                  <a:lnTo>
                    <a:pt x="4164089" y="227750"/>
                  </a:lnTo>
                  <a:lnTo>
                    <a:pt x="4164089" y="258343"/>
                  </a:lnTo>
                  <a:lnTo>
                    <a:pt x="4157290" y="288936"/>
                  </a:lnTo>
                  <a:lnTo>
                    <a:pt x="4133496" y="326328"/>
                  </a:lnTo>
                  <a:lnTo>
                    <a:pt x="4113100" y="346724"/>
                  </a:lnTo>
                  <a:lnTo>
                    <a:pt x="4062111" y="360321"/>
                  </a:lnTo>
                  <a:lnTo>
                    <a:pt x="3847958" y="356922"/>
                  </a:lnTo>
                  <a:lnTo>
                    <a:pt x="3440047" y="333127"/>
                  </a:lnTo>
                  <a:lnTo>
                    <a:pt x="3018539" y="350123"/>
                  </a:lnTo>
                  <a:lnTo>
                    <a:pt x="2535845" y="387515"/>
                  </a:lnTo>
                  <a:lnTo>
                    <a:pt x="1978367" y="4555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2">
              <a:extLst>
                <a:ext uri="{FF2B5EF4-FFF2-40B4-BE49-F238E27FC236}">
                  <a16:creationId xmlns:a16="http://schemas.microsoft.com/office/drawing/2014/main" id="{BD0948FE-0ACA-4861-910E-ED57D5B5730E}"/>
                </a:ext>
              </a:extLst>
            </p:cNvPr>
            <p:cNvSpPr/>
            <p:nvPr/>
          </p:nvSpPr>
          <p:spPr>
            <a:xfrm>
              <a:off x="2851150" y="2733675"/>
              <a:ext cx="2162175" cy="1993900"/>
            </a:xfrm>
            <a:custGeom>
              <a:avLst/>
              <a:gdLst>
                <a:gd name="connsiteX0" fmla="*/ 666750 w 2162175"/>
                <a:gd name="connsiteY0" fmla="*/ 1590675 h 1993900"/>
                <a:gd name="connsiteX1" fmla="*/ 438150 w 2162175"/>
                <a:gd name="connsiteY1" fmla="*/ 1743075 h 1993900"/>
                <a:gd name="connsiteX2" fmla="*/ 244475 w 2162175"/>
                <a:gd name="connsiteY2" fmla="*/ 1866900 h 1993900"/>
                <a:gd name="connsiteX3" fmla="*/ 82550 w 2162175"/>
                <a:gd name="connsiteY3" fmla="*/ 1974850 h 1993900"/>
                <a:gd name="connsiteX4" fmla="*/ 44450 w 2162175"/>
                <a:gd name="connsiteY4" fmla="*/ 1990725 h 1993900"/>
                <a:gd name="connsiteX5" fmla="*/ 25400 w 2162175"/>
                <a:gd name="connsiteY5" fmla="*/ 1993900 h 1993900"/>
                <a:gd name="connsiteX6" fmla="*/ 12700 w 2162175"/>
                <a:gd name="connsiteY6" fmla="*/ 1993900 h 1993900"/>
                <a:gd name="connsiteX7" fmla="*/ 0 w 2162175"/>
                <a:gd name="connsiteY7" fmla="*/ 1981200 h 1993900"/>
                <a:gd name="connsiteX8" fmla="*/ 3175 w 2162175"/>
                <a:gd name="connsiteY8" fmla="*/ 1955800 h 1993900"/>
                <a:gd name="connsiteX9" fmla="*/ 25400 w 2162175"/>
                <a:gd name="connsiteY9" fmla="*/ 1936750 h 1993900"/>
                <a:gd name="connsiteX10" fmla="*/ 146050 w 2162175"/>
                <a:gd name="connsiteY10" fmla="*/ 1835150 h 1993900"/>
                <a:gd name="connsiteX11" fmla="*/ 307975 w 2162175"/>
                <a:gd name="connsiteY11" fmla="*/ 1704975 h 1993900"/>
                <a:gd name="connsiteX12" fmla="*/ 460375 w 2162175"/>
                <a:gd name="connsiteY12" fmla="*/ 1574800 h 1993900"/>
                <a:gd name="connsiteX13" fmla="*/ 631825 w 2162175"/>
                <a:gd name="connsiteY13" fmla="*/ 1431925 h 1993900"/>
                <a:gd name="connsiteX14" fmla="*/ 819150 w 2162175"/>
                <a:gd name="connsiteY14" fmla="*/ 1270000 h 1993900"/>
                <a:gd name="connsiteX15" fmla="*/ 949325 w 2162175"/>
                <a:gd name="connsiteY15" fmla="*/ 1155700 h 1993900"/>
                <a:gd name="connsiteX16" fmla="*/ 1111250 w 2162175"/>
                <a:gd name="connsiteY16" fmla="*/ 1003300 h 1993900"/>
                <a:gd name="connsiteX17" fmla="*/ 1304925 w 2162175"/>
                <a:gd name="connsiteY17" fmla="*/ 796925 h 1993900"/>
                <a:gd name="connsiteX18" fmla="*/ 1482725 w 2162175"/>
                <a:gd name="connsiteY18" fmla="*/ 600075 h 1993900"/>
                <a:gd name="connsiteX19" fmla="*/ 1619250 w 2162175"/>
                <a:gd name="connsiteY19" fmla="*/ 438150 h 1993900"/>
                <a:gd name="connsiteX20" fmla="*/ 1695450 w 2162175"/>
                <a:gd name="connsiteY20" fmla="*/ 336550 h 1993900"/>
                <a:gd name="connsiteX21" fmla="*/ 1711325 w 2162175"/>
                <a:gd name="connsiteY21" fmla="*/ 307975 h 1993900"/>
                <a:gd name="connsiteX22" fmla="*/ 1720850 w 2162175"/>
                <a:gd name="connsiteY22" fmla="*/ 279400 h 1993900"/>
                <a:gd name="connsiteX23" fmla="*/ 1724025 w 2162175"/>
                <a:gd name="connsiteY23" fmla="*/ 238125 h 1993900"/>
                <a:gd name="connsiteX24" fmla="*/ 1720850 w 2162175"/>
                <a:gd name="connsiteY24" fmla="*/ 206375 h 1993900"/>
                <a:gd name="connsiteX25" fmla="*/ 1711325 w 2162175"/>
                <a:gd name="connsiteY25" fmla="*/ 177800 h 1993900"/>
                <a:gd name="connsiteX26" fmla="*/ 1701800 w 2162175"/>
                <a:gd name="connsiteY26" fmla="*/ 158750 h 1993900"/>
                <a:gd name="connsiteX27" fmla="*/ 1597025 w 2162175"/>
                <a:gd name="connsiteY27" fmla="*/ 60325 h 1993900"/>
                <a:gd name="connsiteX28" fmla="*/ 1711325 w 2162175"/>
                <a:gd name="connsiteY28" fmla="*/ 0 h 1993900"/>
                <a:gd name="connsiteX29" fmla="*/ 1914525 w 2162175"/>
                <a:gd name="connsiteY29" fmla="*/ 98425 h 1993900"/>
                <a:gd name="connsiteX30" fmla="*/ 1965325 w 2162175"/>
                <a:gd name="connsiteY30" fmla="*/ 123825 h 1993900"/>
                <a:gd name="connsiteX31" fmla="*/ 2016125 w 2162175"/>
                <a:gd name="connsiteY31" fmla="*/ 155575 h 1993900"/>
                <a:gd name="connsiteX32" fmla="*/ 2057400 w 2162175"/>
                <a:gd name="connsiteY32" fmla="*/ 190500 h 1993900"/>
                <a:gd name="connsiteX33" fmla="*/ 2098675 w 2162175"/>
                <a:gd name="connsiteY33" fmla="*/ 225425 h 1993900"/>
                <a:gd name="connsiteX34" fmla="*/ 2133600 w 2162175"/>
                <a:gd name="connsiteY34" fmla="*/ 269875 h 1993900"/>
                <a:gd name="connsiteX35" fmla="*/ 2149475 w 2162175"/>
                <a:gd name="connsiteY35" fmla="*/ 292100 h 1993900"/>
                <a:gd name="connsiteX36" fmla="*/ 2159000 w 2162175"/>
                <a:gd name="connsiteY36" fmla="*/ 314325 h 1993900"/>
                <a:gd name="connsiteX37" fmla="*/ 2162175 w 2162175"/>
                <a:gd name="connsiteY37" fmla="*/ 336550 h 1993900"/>
                <a:gd name="connsiteX38" fmla="*/ 2152650 w 2162175"/>
                <a:gd name="connsiteY38" fmla="*/ 365125 h 1993900"/>
                <a:gd name="connsiteX39" fmla="*/ 2124075 w 2162175"/>
                <a:gd name="connsiteY39" fmla="*/ 390525 h 1993900"/>
                <a:gd name="connsiteX40" fmla="*/ 2009775 w 2162175"/>
                <a:gd name="connsiteY40" fmla="*/ 476250 h 1993900"/>
                <a:gd name="connsiteX41" fmla="*/ 1870075 w 2162175"/>
                <a:gd name="connsiteY41" fmla="*/ 593725 h 1993900"/>
                <a:gd name="connsiteX42" fmla="*/ 1749425 w 2162175"/>
                <a:gd name="connsiteY42" fmla="*/ 698500 h 1993900"/>
                <a:gd name="connsiteX43" fmla="*/ 1679575 w 2162175"/>
                <a:gd name="connsiteY43" fmla="*/ 787400 h 1993900"/>
                <a:gd name="connsiteX44" fmla="*/ 1543050 w 2162175"/>
                <a:gd name="connsiteY44" fmla="*/ 898525 h 1993900"/>
                <a:gd name="connsiteX45" fmla="*/ 1362075 w 2162175"/>
                <a:gd name="connsiteY45" fmla="*/ 1050925 h 1993900"/>
                <a:gd name="connsiteX46" fmla="*/ 1149350 w 2162175"/>
                <a:gd name="connsiteY46" fmla="*/ 1247775 h 1993900"/>
                <a:gd name="connsiteX47" fmla="*/ 996950 w 2162175"/>
                <a:gd name="connsiteY47" fmla="*/ 1362075 h 1993900"/>
                <a:gd name="connsiteX48" fmla="*/ 666750 w 2162175"/>
                <a:gd name="connsiteY48" fmla="*/ 1590675 h 199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162175" h="1993900">
                  <a:moveTo>
                    <a:pt x="666750" y="1590675"/>
                  </a:moveTo>
                  <a:lnTo>
                    <a:pt x="438150" y="1743075"/>
                  </a:lnTo>
                  <a:lnTo>
                    <a:pt x="244475" y="1866900"/>
                  </a:lnTo>
                  <a:lnTo>
                    <a:pt x="82550" y="1974850"/>
                  </a:lnTo>
                  <a:lnTo>
                    <a:pt x="44450" y="1990725"/>
                  </a:lnTo>
                  <a:lnTo>
                    <a:pt x="25400" y="1993900"/>
                  </a:lnTo>
                  <a:lnTo>
                    <a:pt x="12700" y="1993900"/>
                  </a:lnTo>
                  <a:lnTo>
                    <a:pt x="0" y="1981200"/>
                  </a:lnTo>
                  <a:lnTo>
                    <a:pt x="3175" y="1955800"/>
                  </a:lnTo>
                  <a:lnTo>
                    <a:pt x="25400" y="1936750"/>
                  </a:lnTo>
                  <a:lnTo>
                    <a:pt x="146050" y="1835150"/>
                  </a:lnTo>
                  <a:lnTo>
                    <a:pt x="307975" y="1704975"/>
                  </a:lnTo>
                  <a:lnTo>
                    <a:pt x="460375" y="1574800"/>
                  </a:lnTo>
                  <a:lnTo>
                    <a:pt x="631825" y="1431925"/>
                  </a:lnTo>
                  <a:lnTo>
                    <a:pt x="819150" y="1270000"/>
                  </a:lnTo>
                  <a:lnTo>
                    <a:pt x="949325" y="1155700"/>
                  </a:lnTo>
                  <a:lnTo>
                    <a:pt x="1111250" y="1003300"/>
                  </a:lnTo>
                  <a:lnTo>
                    <a:pt x="1304925" y="796925"/>
                  </a:lnTo>
                  <a:lnTo>
                    <a:pt x="1482725" y="600075"/>
                  </a:lnTo>
                  <a:lnTo>
                    <a:pt x="1619250" y="438150"/>
                  </a:lnTo>
                  <a:lnTo>
                    <a:pt x="1695450" y="336550"/>
                  </a:lnTo>
                  <a:lnTo>
                    <a:pt x="1711325" y="307975"/>
                  </a:lnTo>
                  <a:lnTo>
                    <a:pt x="1720850" y="279400"/>
                  </a:lnTo>
                  <a:lnTo>
                    <a:pt x="1724025" y="238125"/>
                  </a:lnTo>
                  <a:lnTo>
                    <a:pt x="1720850" y="206375"/>
                  </a:lnTo>
                  <a:lnTo>
                    <a:pt x="1711325" y="177800"/>
                  </a:lnTo>
                  <a:lnTo>
                    <a:pt x="1701800" y="158750"/>
                  </a:lnTo>
                  <a:lnTo>
                    <a:pt x="1597025" y="60325"/>
                  </a:lnTo>
                  <a:lnTo>
                    <a:pt x="1711325" y="0"/>
                  </a:lnTo>
                  <a:lnTo>
                    <a:pt x="1914525" y="98425"/>
                  </a:lnTo>
                  <a:lnTo>
                    <a:pt x="1965325" y="123825"/>
                  </a:lnTo>
                  <a:lnTo>
                    <a:pt x="2016125" y="155575"/>
                  </a:lnTo>
                  <a:lnTo>
                    <a:pt x="2057400" y="190500"/>
                  </a:lnTo>
                  <a:lnTo>
                    <a:pt x="2098675" y="225425"/>
                  </a:lnTo>
                  <a:lnTo>
                    <a:pt x="2133600" y="269875"/>
                  </a:lnTo>
                  <a:lnTo>
                    <a:pt x="2149475" y="292100"/>
                  </a:lnTo>
                  <a:lnTo>
                    <a:pt x="2159000" y="314325"/>
                  </a:lnTo>
                  <a:lnTo>
                    <a:pt x="2162175" y="336550"/>
                  </a:lnTo>
                  <a:lnTo>
                    <a:pt x="2152650" y="365125"/>
                  </a:lnTo>
                  <a:lnTo>
                    <a:pt x="2124075" y="390525"/>
                  </a:lnTo>
                  <a:lnTo>
                    <a:pt x="2009775" y="476250"/>
                  </a:lnTo>
                  <a:lnTo>
                    <a:pt x="1870075" y="593725"/>
                  </a:lnTo>
                  <a:lnTo>
                    <a:pt x="1749425" y="698500"/>
                  </a:lnTo>
                  <a:lnTo>
                    <a:pt x="1679575" y="787400"/>
                  </a:lnTo>
                  <a:lnTo>
                    <a:pt x="1543050" y="898525"/>
                  </a:lnTo>
                  <a:lnTo>
                    <a:pt x="1362075" y="1050925"/>
                  </a:lnTo>
                  <a:lnTo>
                    <a:pt x="1149350" y="1247775"/>
                  </a:lnTo>
                  <a:lnTo>
                    <a:pt x="996950" y="1362075"/>
                  </a:lnTo>
                  <a:lnTo>
                    <a:pt x="666750" y="159067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0">
              <a:extLst>
                <a:ext uri="{FF2B5EF4-FFF2-40B4-BE49-F238E27FC236}">
                  <a16:creationId xmlns:a16="http://schemas.microsoft.com/office/drawing/2014/main" id="{8E760600-F1D0-4CA8-9E99-0DC79A0E8FC3}"/>
                </a:ext>
              </a:extLst>
            </p:cNvPr>
            <p:cNvSpPr/>
            <p:nvPr/>
          </p:nvSpPr>
          <p:spPr>
            <a:xfrm rot="16200000">
              <a:off x="2964656" y="4739482"/>
              <a:ext cx="2409825" cy="417512"/>
            </a:xfrm>
            <a:custGeom>
              <a:avLst/>
              <a:gdLst>
                <a:gd name="connsiteX0" fmla="*/ 1547812 w 2409825"/>
                <a:gd name="connsiteY0" fmla="*/ 140494 h 416719"/>
                <a:gd name="connsiteX1" fmla="*/ 1750218 w 2409825"/>
                <a:gd name="connsiteY1" fmla="*/ 154781 h 416719"/>
                <a:gd name="connsiteX2" fmla="*/ 1840706 w 2409825"/>
                <a:gd name="connsiteY2" fmla="*/ 159544 h 416719"/>
                <a:gd name="connsiteX3" fmla="*/ 1907381 w 2409825"/>
                <a:gd name="connsiteY3" fmla="*/ 159544 h 416719"/>
                <a:gd name="connsiteX4" fmla="*/ 1969293 w 2409825"/>
                <a:gd name="connsiteY4" fmla="*/ 157163 h 416719"/>
                <a:gd name="connsiteX5" fmla="*/ 2028825 w 2409825"/>
                <a:gd name="connsiteY5" fmla="*/ 150019 h 416719"/>
                <a:gd name="connsiteX6" fmla="*/ 2097881 w 2409825"/>
                <a:gd name="connsiteY6" fmla="*/ 135731 h 416719"/>
                <a:gd name="connsiteX7" fmla="*/ 2131218 w 2409825"/>
                <a:gd name="connsiteY7" fmla="*/ 121444 h 416719"/>
                <a:gd name="connsiteX8" fmla="*/ 2171700 w 2409825"/>
                <a:gd name="connsiteY8" fmla="*/ 97631 h 416719"/>
                <a:gd name="connsiteX9" fmla="*/ 2250281 w 2409825"/>
                <a:gd name="connsiteY9" fmla="*/ 4763 h 416719"/>
                <a:gd name="connsiteX10" fmla="*/ 2409825 w 2409825"/>
                <a:gd name="connsiteY10" fmla="*/ 159544 h 416719"/>
                <a:gd name="connsiteX11" fmla="*/ 2305050 w 2409825"/>
                <a:gd name="connsiteY11" fmla="*/ 259556 h 416719"/>
                <a:gd name="connsiteX12" fmla="*/ 2219325 w 2409825"/>
                <a:gd name="connsiteY12" fmla="*/ 319088 h 416719"/>
                <a:gd name="connsiteX13" fmla="*/ 2147887 w 2409825"/>
                <a:gd name="connsiteY13" fmla="*/ 364331 h 416719"/>
                <a:gd name="connsiteX14" fmla="*/ 2090737 w 2409825"/>
                <a:gd name="connsiteY14" fmla="*/ 385763 h 416719"/>
                <a:gd name="connsiteX15" fmla="*/ 2026443 w 2409825"/>
                <a:gd name="connsiteY15" fmla="*/ 397669 h 416719"/>
                <a:gd name="connsiteX16" fmla="*/ 1940718 w 2409825"/>
                <a:gd name="connsiteY16" fmla="*/ 400050 h 416719"/>
                <a:gd name="connsiteX17" fmla="*/ 1795462 w 2409825"/>
                <a:gd name="connsiteY17" fmla="*/ 400050 h 416719"/>
                <a:gd name="connsiteX18" fmla="*/ 1609725 w 2409825"/>
                <a:gd name="connsiteY18" fmla="*/ 381000 h 416719"/>
                <a:gd name="connsiteX19" fmla="*/ 1373981 w 2409825"/>
                <a:gd name="connsiteY19" fmla="*/ 361950 h 416719"/>
                <a:gd name="connsiteX20" fmla="*/ 1128712 w 2409825"/>
                <a:gd name="connsiteY20" fmla="*/ 342900 h 416719"/>
                <a:gd name="connsiteX21" fmla="*/ 723900 w 2409825"/>
                <a:gd name="connsiteY21" fmla="*/ 316706 h 416719"/>
                <a:gd name="connsiteX22" fmla="*/ 573881 w 2409825"/>
                <a:gd name="connsiteY22" fmla="*/ 316706 h 416719"/>
                <a:gd name="connsiteX23" fmla="*/ 171450 w 2409825"/>
                <a:gd name="connsiteY23" fmla="*/ 416719 h 416719"/>
                <a:gd name="connsiteX24" fmla="*/ 59531 w 2409825"/>
                <a:gd name="connsiteY24" fmla="*/ 304800 h 416719"/>
                <a:gd name="connsiteX25" fmla="*/ 28575 w 2409825"/>
                <a:gd name="connsiteY25" fmla="*/ 269081 h 416719"/>
                <a:gd name="connsiteX26" fmla="*/ 9525 w 2409825"/>
                <a:gd name="connsiteY26" fmla="*/ 240506 h 416719"/>
                <a:gd name="connsiteX27" fmla="*/ 0 w 2409825"/>
                <a:gd name="connsiteY27" fmla="*/ 219075 h 416719"/>
                <a:gd name="connsiteX28" fmla="*/ 0 w 2409825"/>
                <a:gd name="connsiteY28" fmla="*/ 202406 h 416719"/>
                <a:gd name="connsiteX29" fmla="*/ 4762 w 2409825"/>
                <a:gd name="connsiteY29" fmla="*/ 183356 h 416719"/>
                <a:gd name="connsiteX30" fmla="*/ 21431 w 2409825"/>
                <a:gd name="connsiteY30" fmla="*/ 161925 h 416719"/>
                <a:gd name="connsiteX31" fmla="*/ 33337 w 2409825"/>
                <a:gd name="connsiteY31" fmla="*/ 147638 h 416719"/>
                <a:gd name="connsiteX32" fmla="*/ 100012 w 2409825"/>
                <a:gd name="connsiteY32" fmla="*/ 114300 h 416719"/>
                <a:gd name="connsiteX33" fmla="*/ 209550 w 2409825"/>
                <a:gd name="connsiteY33" fmla="*/ 73819 h 416719"/>
                <a:gd name="connsiteX34" fmla="*/ 347662 w 2409825"/>
                <a:gd name="connsiteY34" fmla="*/ 30956 h 416719"/>
                <a:gd name="connsiteX35" fmla="*/ 464343 w 2409825"/>
                <a:gd name="connsiteY35" fmla="*/ 0 h 416719"/>
                <a:gd name="connsiteX36" fmla="*/ 473868 w 2409825"/>
                <a:gd name="connsiteY36" fmla="*/ 0 h 416719"/>
                <a:gd name="connsiteX37" fmla="*/ 504825 w 2409825"/>
                <a:gd name="connsiteY37" fmla="*/ 4763 h 416719"/>
                <a:gd name="connsiteX38" fmla="*/ 661987 w 2409825"/>
                <a:gd name="connsiteY38" fmla="*/ 35719 h 416719"/>
                <a:gd name="connsiteX39" fmla="*/ 935831 w 2409825"/>
                <a:gd name="connsiteY39" fmla="*/ 64294 h 416719"/>
                <a:gd name="connsiteX40" fmla="*/ 1547812 w 2409825"/>
                <a:gd name="connsiteY40" fmla="*/ 140494 h 41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409825" h="416719">
                  <a:moveTo>
                    <a:pt x="1547812" y="140494"/>
                  </a:moveTo>
                  <a:lnTo>
                    <a:pt x="1750218" y="154781"/>
                  </a:lnTo>
                  <a:lnTo>
                    <a:pt x="1840706" y="159544"/>
                  </a:lnTo>
                  <a:lnTo>
                    <a:pt x="1907381" y="159544"/>
                  </a:lnTo>
                  <a:lnTo>
                    <a:pt x="1969293" y="157163"/>
                  </a:lnTo>
                  <a:lnTo>
                    <a:pt x="2028825" y="150019"/>
                  </a:lnTo>
                  <a:lnTo>
                    <a:pt x="2097881" y="135731"/>
                  </a:lnTo>
                  <a:lnTo>
                    <a:pt x="2131218" y="121444"/>
                  </a:lnTo>
                  <a:lnTo>
                    <a:pt x="2171700" y="97631"/>
                  </a:lnTo>
                  <a:lnTo>
                    <a:pt x="2250281" y="4763"/>
                  </a:lnTo>
                  <a:lnTo>
                    <a:pt x="2409825" y="159544"/>
                  </a:lnTo>
                  <a:lnTo>
                    <a:pt x="2305050" y="259556"/>
                  </a:lnTo>
                  <a:lnTo>
                    <a:pt x="2219325" y="319088"/>
                  </a:lnTo>
                  <a:lnTo>
                    <a:pt x="2147887" y="364331"/>
                  </a:lnTo>
                  <a:lnTo>
                    <a:pt x="2090737" y="385763"/>
                  </a:lnTo>
                  <a:lnTo>
                    <a:pt x="2026443" y="397669"/>
                  </a:lnTo>
                  <a:lnTo>
                    <a:pt x="1940718" y="400050"/>
                  </a:lnTo>
                  <a:lnTo>
                    <a:pt x="1795462" y="400050"/>
                  </a:lnTo>
                  <a:lnTo>
                    <a:pt x="1609725" y="381000"/>
                  </a:lnTo>
                  <a:lnTo>
                    <a:pt x="1373981" y="361950"/>
                  </a:lnTo>
                  <a:lnTo>
                    <a:pt x="1128712" y="342900"/>
                  </a:lnTo>
                  <a:lnTo>
                    <a:pt x="723900" y="316706"/>
                  </a:lnTo>
                  <a:lnTo>
                    <a:pt x="573881" y="316706"/>
                  </a:lnTo>
                  <a:lnTo>
                    <a:pt x="171450" y="416719"/>
                  </a:lnTo>
                  <a:lnTo>
                    <a:pt x="59531" y="304800"/>
                  </a:lnTo>
                  <a:lnTo>
                    <a:pt x="28575" y="269081"/>
                  </a:lnTo>
                  <a:lnTo>
                    <a:pt x="9525" y="240506"/>
                  </a:lnTo>
                  <a:lnTo>
                    <a:pt x="0" y="219075"/>
                  </a:lnTo>
                  <a:lnTo>
                    <a:pt x="0" y="202406"/>
                  </a:lnTo>
                  <a:lnTo>
                    <a:pt x="4762" y="183356"/>
                  </a:lnTo>
                  <a:lnTo>
                    <a:pt x="21431" y="161925"/>
                  </a:lnTo>
                  <a:lnTo>
                    <a:pt x="33337" y="147638"/>
                  </a:lnTo>
                  <a:lnTo>
                    <a:pt x="100012" y="114300"/>
                  </a:lnTo>
                  <a:lnTo>
                    <a:pt x="209550" y="73819"/>
                  </a:lnTo>
                  <a:lnTo>
                    <a:pt x="347662" y="30956"/>
                  </a:lnTo>
                  <a:lnTo>
                    <a:pt x="464343" y="0"/>
                  </a:lnTo>
                  <a:lnTo>
                    <a:pt x="473868" y="0"/>
                  </a:lnTo>
                  <a:lnTo>
                    <a:pt x="504825" y="4763"/>
                  </a:lnTo>
                  <a:lnTo>
                    <a:pt x="661987" y="35719"/>
                  </a:lnTo>
                  <a:lnTo>
                    <a:pt x="935831" y="64294"/>
                  </a:lnTo>
                  <a:lnTo>
                    <a:pt x="1547812" y="1404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8">
              <a:extLst>
                <a:ext uri="{FF2B5EF4-FFF2-40B4-BE49-F238E27FC236}">
                  <a16:creationId xmlns:a16="http://schemas.microsoft.com/office/drawing/2014/main" id="{02663820-4AEB-4AD1-A618-4AF8E78D9C70}"/>
                </a:ext>
              </a:extLst>
            </p:cNvPr>
            <p:cNvSpPr/>
            <p:nvPr/>
          </p:nvSpPr>
          <p:spPr>
            <a:xfrm>
              <a:off x="4125913" y="4973638"/>
              <a:ext cx="1298575" cy="1017587"/>
            </a:xfrm>
            <a:custGeom>
              <a:avLst/>
              <a:gdLst>
                <a:gd name="connsiteX0" fmla="*/ 633413 w 1297782"/>
                <a:gd name="connsiteY0" fmla="*/ 638175 h 1016794"/>
                <a:gd name="connsiteX1" fmla="*/ 442913 w 1297782"/>
                <a:gd name="connsiteY1" fmla="*/ 819150 h 1016794"/>
                <a:gd name="connsiteX2" fmla="*/ 321469 w 1297782"/>
                <a:gd name="connsiteY2" fmla="*/ 935832 h 1016794"/>
                <a:gd name="connsiteX3" fmla="*/ 238125 w 1297782"/>
                <a:gd name="connsiteY3" fmla="*/ 1016794 h 1016794"/>
                <a:gd name="connsiteX4" fmla="*/ 0 w 1297782"/>
                <a:gd name="connsiteY4" fmla="*/ 626269 h 1016794"/>
                <a:gd name="connsiteX5" fmla="*/ 150019 w 1297782"/>
                <a:gd name="connsiteY5" fmla="*/ 609600 h 1016794"/>
                <a:gd name="connsiteX6" fmla="*/ 171450 w 1297782"/>
                <a:gd name="connsiteY6" fmla="*/ 628650 h 1016794"/>
                <a:gd name="connsiteX7" fmla="*/ 192882 w 1297782"/>
                <a:gd name="connsiteY7" fmla="*/ 638175 h 1016794"/>
                <a:gd name="connsiteX8" fmla="*/ 221457 w 1297782"/>
                <a:gd name="connsiteY8" fmla="*/ 628650 h 1016794"/>
                <a:gd name="connsiteX9" fmla="*/ 347663 w 1297782"/>
                <a:gd name="connsiteY9" fmla="*/ 559594 h 1016794"/>
                <a:gd name="connsiteX10" fmla="*/ 559594 w 1297782"/>
                <a:gd name="connsiteY10" fmla="*/ 438150 h 1016794"/>
                <a:gd name="connsiteX11" fmla="*/ 773907 w 1297782"/>
                <a:gd name="connsiteY11" fmla="*/ 307182 h 1016794"/>
                <a:gd name="connsiteX12" fmla="*/ 1002507 w 1297782"/>
                <a:gd name="connsiteY12" fmla="*/ 164307 h 1016794"/>
                <a:gd name="connsiteX13" fmla="*/ 1216819 w 1297782"/>
                <a:gd name="connsiteY13" fmla="*/ 28575 h 1016794"/>
                <a:gd name="connsiteX14" fmla="*/ 1252538 w 1297782"/>
                <a:gd name="connsiteY14" fmla="*/ 9525 h 1016794"/>
                <a:gd name="connsiteX15" fmla="*/ 1281113 w 1297782"/>
                <a:gd name="connsiteY15" fmla="*/ 0 h 1016794"/>
                <a:gd name="connsiteX16" fmla="*/ 1290638 w 1297782"/>
                <a:gd name="connsiteY16" fmla="*/ 2382 h 1016794"/>
                <a:gd name="connsiteX17" fmla="*/ 1297782 w 1297782"/>
                <a:gd name="connsiteY17" fmla="*/ 7144 h 1016794"/>
                <a:gd name="connsiteX18" fmla="*/ 1297782 w 1297782"/>
                <a:gd name="connsiteY18" fmla="*/ 16669 h 1016794"/>
                <a:gd name="connsiteX19" fmla="*/ 1293019 w 1297782"/>
                <a:gd name="connsiteY19" fmla="*/ 40482 h 1016794"/>
                <a:gd name="connsiteX20" fmla="*/ 1276350 w 1297782"/>
                <a:gd name="connsiteY20" fmla="*/ 66675 h 1016794"/>
                <a:gd name="connsiteX21" fmla="*/ 1204913 w 1297782"/>
                <a:gd name="connsiteY21" fmla="*/ 126207 h 1016794"/>
                <a:gd name="connsiteX22" fmla="*/ 1045369 w 1297782"/>
                <a:gd name="connsiteY22" fmla="*/ 266700 h 1016794"/>
                <a:gd name="connsiteX23" fmla="*/ 900113 w 1297782"/>
                <a:gd name="connsiteY23" fmla="*/ 395288 h 1016794"/>
                <a:gd name="connsiteX24" fmla="*/ 633413 w 1297782"/>
                <a:gd name="connsiteY24" fmla="*/ 638175 h 1016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97782" h="1016794">
                  <a:moveTo>
                    <a:pt x="633413" y="638175"/>
                  </a:moveTo>
                  <a:lnTo>
                    <a:pt x="442913" y="819150"/>
                  </a:lnTo>
                  <a:lnTo>
                    <a:pt x="321469" y="935832"/>
                  </a:lnTo>
                  <a:lnTo>
                    <a:pt x="238125" y="1016794"/>
                  </a:lnTo>
                  <a:lnTo>
                    <a:pt x="0" y="626269"/>
                  </a:lnTo>
                  <a:lnTo>
                    <a:pt x="150019" y="609600"/>
                  </a:lnTo>
                  <a:lnTo>
                    <a:pt x="171450" y="628650"/>
                  </a:lnTo>
                  <a:lnTo>
                    <a:pt x="192882" y="638175"/>
                  </a:lnTo>
                  <a:lnTo>
                    <a:pt x="221457" y="628650"/>
                  </a:lnTo>
                  <a:lnTo>
                    <a:pt x="347663" y="559594"/>
                  </a:lnTo>
                  <a:lnTo>
                    <a:pt x="559594" y="438150"/>
                  </a:lnTo>
                  <a:lnTo>
                    <a:pt x="773907" y="307182"/>
                  </a:lnTo>
                  <a:lnTo>
                    <a:pt x="1002507" y="164307"/>
                  </a:lnTo>
                  <a:lnTo>
                    <a:pt x="1216819" y="28575"/>
                  </a:lnTo>
                  <a:lnTo>
                    <a:pt x="1252538" y="9525"/>
                  </a:lnTo>
                  <a:lnTo>
                    <a:pt x="1281113" y="0"/>
                  </a:lnTo>
                  <a:lnTo>
                    <a:pt x="1290638" y="2382"/>
                  </a:lnTo>
                  <a:lnTo>
                    <a:pt x="1297782" y="7144"/>
                  </a:lnTo>
                  <a:lnTo>
                    <a:pt x="1297782" y="16669"/>
                  </a:lnTo>
                  <a:lnTo>
                    <a:pt x="1293019" y="40482"/>
                  </a:lnTo>
                  <a:lnTo>
                    <a:pt x="1276350" y="66675"/>
                  </a:lnTo>
                  <a:lnTo>
                    <a:pt x="1204913" y="126207"/>
                  </a:lnTo>
                  <a:lnTo>
                    <a:pt x="1045369" y="266700"/>
                  </a:lnTo>
                  <a:lnTo>
                    <a:pt x="900113" y="395288"/>
                  </a:lnTo>
                  <a:lnTo>
                    <a:pt x="633413" y="63817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8">
              <a:extLst>
                <a:ext uri="{FF2B5EF4-FFF2-40B4-BE49-F238E27FC236}">
                  <a16:creationId xmlns:a16="http://schemas.microsoft.com/office/drawing/2014/main" id="{1EB4AB99-3804-4A5D-A9C5-892AF95431E0}"/>
                </a:ext>
              </a:extLst>
            </p:cNvPr>
            <p:cNvSpPr/>
            <p:nvPr/>
          </p:nvSpPr>
          <p:spPr>
            <a:xfrm>
              <a:off x="5181600" y="2973388"/>
              <a:ext cx="1319213" cy="1130300"/>
            </a:xfrm>
            <a:custGeom>
              <a:avLst/>
              <a:gdLst>
                <a:gd name="connsiteX0" fmla="*/ 354806 w 1319213"/>
                <a:gd name="connsiteY0" fmla="*/ 769144 h 1128713"/>
                <a:gd name="connsiteX1" fmla="*/ 478631 w 1319213"/>
                <a:gd name="connsiteY1" fmla="*/ 664369 h 1128713"/>
                <a:gd name="connsiteX2" fmla="*/ 616744 w 1319213"/>
                <a:gd name="connsiteY2" fmla="*/ 533400 h 1128713"/>
                <a:gd name="connsiteX3" fmla="*/ 726281 w 1319213"/>
                <a:gd name="connsiteY3" fmla="*/ 431007 h 1128713"/>
                <a:gd name="connsiteX4" fmla="*/ 812006 w 1319213"/>
                <a:gd name="connsiteY4" fmla="*/ 338138 h 1128713"/>
                <a:gd name="connsiteX5" fmla="*/ 864394 w 1319213"/>
                <a:gd name="connsiteY5" fmla="*/ 261938 h 1128713"/>
                <a:gd name="connsiteX6" fmla="*/ 881063 w 1319213"/>
                <a:gd name="connsiteY6" fmla="*/ 223838 h 1128713"/>
                <a:gd name="connsiteX7" fmla="*/ 883444 w 1319213"/>
                <a:gd name="connsiteY7" fmla="*/ 207169 h 1128713"/>
                <a:gd name="connsiteX8" fmla="*/ 878681 w 1319213"/>
                <a:gd name="connsiteY8" fmla="*/ 190500 h 1128713"/>
                <a:gd name="connsiteX9" fmla="*/ 862013 w 1319213"/>
                <a:gd name="connsiteY9" fmla="*/ 166688 h 1128713"/>
                <a:gd name="connsiteX10" fmla="*/ 833438 w 1319213"/>
                <a:gd name="connsiteY10" fmla="*/ 133350 h 1128713"/>
                <a:gd name="connsiteX11" fmla="*/ 814388 w 1319213"/>
                <a:gd name="connsiteY11" fmla="*/ 114300 h 1128713"/>
                <a:gd name="connsiteX12" fmla="*/ 783431 w 1319213"/>
                <a:gd name="connsiteY12" fmla="*/ 92869 h 1128713"/>
                <a:gd name="connsiteX13" fmla="*/ 769144 w 1319213"/>
                <a:gd name="connsiteY13" fmla="*/ 78582 h 1128713"/>
                <a:gd name="connsiteX14" fmla="*/ 752475 w 1319213"/>
                <a:gd name="connsiteY14" fmla="*/ 47625 h 1128713"/>
                <a:gd name="connsiteX15" fmla="*/ 747713 w 1319213"/>
                <a:gd name="connsiteY15" fmla="*/ 28575 h 1128713"/>
                <a:gd name="connsiteX16" fmla="*/ 750094 w 1319213"/>
                <a:gd name="connsiteY16" fmla="*/ 16669 h 1128713"/>
                <a:gd name="connsiteX17" fmla="*/ 764381 w 1319213"/>
                <a:gd name="connsiteY17" fmla="*/ 2382 h 1128713"/>
                <a:gd name="connsiteX18" fmla="*/ 792956 w 1319213"/>
                <a:gd name="connsiteY18" fmla="*/ 0 h 1128713"/>
                <a:gd name="connsiteX19" fmla="*/ 838200 w 1319213"/>
                <a:gd name="connsiteY19" fmla="*/ 2382 h 1128713"/>
                <a:gd name="connsiteX20" fmla="*/ 892969 w 1319213"/>
                <a:gd name="connsiteY20" fmla="*/ 11907 h 1128713"/>
                <a:gd name="connsiteX21" fmla="*/ 954881 w 1319213"/>
                <a:gd name="connsiteY21" fmla="*/ 35719 h 1128713"/>
                <a:gd name="connsiteX22" fmla="*/ 1021556 w 1319213"/>
                <a:gd name="connsiteY22" fmla="*/ 71438 h 1128713"/>
                <a:gd name="connsiteX23" fmla="*/ 1085850 w 1319213"/>
                <a:gd name="connsiteY23" fmla="*/ 111919 h 1128713"/>
                <a:gd name="connsiteX24" fmla="*/ 1126331 w 1319213"/>
                <a:gd name="connsiteY24" fmla="*/ 142875 h 1128713"/>
                <a:gd name="connsiteX25" fmla="*/ 1173956 w 1319213"/>
                <a:gd name="connsiteY25" fmla="*/ 192882 h 1128713"/>
                <a:gd name="connsiteX26" fmla="*/ 1219200 w 1319213"/>
                <a:gd name="connsiteY26" fmla="*/ 250032 h 1128713"/>
                <a:gd name="connsiteX27" fmla="*/ 1257300 w 1319213"/>
                <a:gd name="connsiteY27" fmla="*/ 302419 h 1128713"/>
                <a:gd name="connsiteX28" fmla="*/ 1290638 w 1319213"/>
                <a:gd name="connsiteY28" fmla="*/ 357188 h 1128713"/>
                <a:gd name="connsiteX29" fmla="*/ 1312069 w 1319213"/>
                <a:gd name="connsiteY29" fmla="*/ 402432 h 1128713"/>
                <a:gd name="connsiteX30" fmla="*/ 1319213 w 1319213"/>
                <a:gd name="connsiteY30" fmla="*/ 438150 h 1128713"/>
                <a:gd name="connsiteX31" fmla="*/ 1312069 w 1319213"/>
                <a:gd name="connsiteY31" fmla="*/ 461963 h 1128713"/>
                <a:gd name="connsiteX32" fmla="*/ 1290638 w 1319213"/>
                <a:gd name="connsiteY32" fmla="*/ 483394 h 1128713"/>
                <a:gd name="connsiteX33" fmla="*/ 1240631 w 1319213"/>
                <a:gd name="connsiteY33" fmla="*/ 500063 h 1128713"/>
                <a:gd name="connsiteX34" fmla="*/ 1154906 w 1319213"/>
                <a:gd name="connsiteY34" fmla="*/ 516732 h 1128713"/>
                <a:gd name="connsiteX35" fmla="*/ 1028700 w 1319213"/>
                <a:gd name="connsiteY35" fmla="*/ 547688 h 1128713"/>
                <a:gd name="connsiteX36" fmla="*/ 973931 w 1319213"/>
                <a:gd name="connsiteY36" fmla="*/ 566738 h 1128713"/>
                <a:gd name="connsiteX37" fmla="*/ 735806 w 1319213"/>
                <a:gd name="connsiteY37" fmla="*/ 709613 h 1128713"/>
                <a:gd name="connsiteX38" fmla="*/ 481013 w 1319213"/>
                <a:gd name="connsiteY38" fmla="*/ 862013 h 1128713"/>
                <a:gd name="connsiteX39" fmla="*/ 242888 w 1319213"/>
                <a:gd name="connsiteY39" fmla="*/ 1012032 h 1128713"/>
                <a:gd name="connsiteX40" fmla="*/ 69056 w 1319213"/>
                <a:gd name="connsiteY40" fmla="*/ 1128713 h 1128713"/>
                <a:gd name="connsiteX41" fmla="*/ 0 w 1319213"/>
                <a:gd name="connsiteY41" fmla="*/ 1062038 h 1128713"/>
                <a:gd name="connsiteX42" fmla="*/ 152400 w 1319213"/>
                <a:gd name="connsiteY42" fmla="*/ 942975 h 1128713"/>
                <a:gd name="connsiteX43" fmla="*/ 250031 w 1319213"/>
                <a:gd name="connsiteY43" fmla="*/ 866775 h 1128713"/>
                <a:gd name="connsiteX44" fmla="*/ 354806 w 1319213"/>
                <a:gd name="connsiteY44" fmla="*/ 769144 h 1128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19213" h="1128713">
                  <a:moveTo>
                    <a:pt x="354806" y="769144"/>
                  </a:moveTo>
                  <a:lnTo>
                    <a:pt x="478631" y="664369"/>
                  </a:lnTo>
                  <a:lnTo>
                    <a:pt x="616744" y="533400"/>
                  </a:lnTo>
                  <a:lnTo>
                    <a:pt x="726281" y="431007"/>
                  </a:lnTo>
                  <a:lnTo>
                    <a:pt x="812006" y="338138"/>
                  </a:lnTo>
                  <a:lnTo>
                    <a:pt x="864394" y="261938"/>
                  </a:lnTo>
                  <a:lnTo>
                    <a:pt x="881063" y="223838"/>
                  </a:lnTo>
                  <a:lnTo>
                    <a:pt x="883444" y="207169"/>
                  </a:lnTo>
                  <a:lnTo>
                    <a:pt x="878681" y="190500"/>
                  </a:lnTo>
                  <a:lnTo>
                    <a:pt x="862013" y="166688"/>
                  </a:lnTo>
                  <a:lnTo>
                    <a:pt x="833438" y="133350"/>
                  </a:lnTo>
                  <a:lnTo>
                    <a:pt x="814388" y="114300"/>
                  </a:lnTo>
                  <a:lnTo>
                    <a:pt x="783431" y="92869"/>
                  </a:lnTo>
                  <a:lnTo>
                    <a:pt x="769144" y="78582"/>
                  </a:lnTo>
                  <a:lnTo>
                    <a:pt x="752475" y="47625"/>
                  </a:lnTo>
                  <a:lnTo>
                    <a:pt x="747713" y="28575"/>
                  </a:lnTo>
                  <a:lnTo>
                    <a:pt x="750094" y="16669"/>
                  </a:lnTo>
                  <a:lnTo>
                    <a:pt x="764381" y="2382"/>
                  </a:lnTo>
                  <a:lnTo>
                    <a:pt x="792956" y="0"/>
                  </a:lnTo>
                  <a:lnTo>
                    <a:pt x="838200" y="2382"/>
                  </a:lnTo>
                  <a:lnTo>
                    <a:pt x="892969" y="11907"/>
                  </a:lnTo>
                  <a:lnTo>
                    <a:pt x="954881" y="35719"/>
                  </a:lnTo>
                  <a:lnTo>
                    <a:pt x="1021556" y="71438"/>
                  </a:lnTo>
                  <a:lnTo>
                    <a:pt x="1085850" y="111919"/>
                  </a:lnTo>
                  <a:lnTo>
                    <a:pt x="1126331" y="142875"/>
                  </a:lnTo>
                  <a:lnTo>
                    <a:pt x="1173956" y="192882"/>
                  </a:lnTo>
                  <a:lnTo>
                    <a:pt x="1219200" y="250032"/>
                  </a:lnTo>
                  <a:lnTo>
                    <a:pt x="1257300" y="302419"/>
                  </a:lnTo>
                  <a:lnTo>
                    <a:pt x="1290638" y="357188"/>
                  </a:lnTo>
                  <a:lnTo>
                    <a:pt x="1312069" y="402432"/>
                  </a:lnTo>
                  <a:lnTo>
                    <a:pt x="1319213" y="438150"/>
                  </a:lnTo>
                  <a:lnTo>
                    <a:pt x="1312069" y="461963"/>
                  </a:lnTo>
                  <a:lnTo>
                    <a:pt x="1290638" y="483394"/>
                  </a:lnTo>
                  <a:lnTo>
                    <a:pt x="1240631" y="500063"/>
                  </a:lnTo>
                  <a:lnTo>
                    <a:pt x="1154906" y="516732"/>
                  </a:lnTo>
                  <a:lnTo>
                    <a:pt x="1028700" y="547688"/>
                  </a:lnTo>
                  <a:lnTo>
                    <a:pt x="973931" y="566738"/>
                  </a:lnTo>
                  <a:lnTo>
                    <a:pt x="735806" y="709613"/>
                  </a:lnTo>
                  <a:lnTo>
                    <a:pt x="481013" y="862013"/>
                  </a:lnTo>
                  <a:lnTo>
                    <a:pt x="242888" y="1012032"/>
                  </a:lnTo>
                  <a:lnTo>
                    <a:pt x="69056" y="1128713"/>
                  </a:lnTo>
                  <a:lnTo>
                    <a:pt x="0" y="1062038"/>
                  </a:lnTo>
                  <a:lnTo>
                    <a:pt x="152400" y="942975"/>
                  </a:lnTo>
                  <a:lnTo>
                    <a:pt x="250031" y="866775"/>
                  </a:lnTo>
                  <a:lnTo>
                    <a:pt x="354806" y="76914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3">
              <a:extLst>
                <a:ext uri="{FF2B5EF4-FFF2-40B4-BE49-F238E27FC236}">
                  <a16:creationId xmlns:a16="http://schemas.microsoft.com/office/drawing/2014/main" id="{DA119D3B-9AC2-4ACB-83CB-542DF672759D}"/>
                </a:ext>
              </a:extLst>
            </p:cNvPr>
            <p:cNvSpPr/>
            <p:nvPr/>
          </p:nvSpPr>
          <p:spPr>
            <a:xfrm>
              <a:off x="4483100" y="3381375"/>
              <a:ext cx="3044825" cy="2346325"/>
            </a:xfrm>
            <a:custGeom>
              <a:avLst/>
              <a:gdLst>
                <a:gd name="connsiteX0" fmla="*/ 952500 w 3044825"/>
                <a:gd name="connsiteY0" fmla="*/ 1044575 h 2346325"/>
                <a:gd name="connsiteX1" fmla="*/ 803275 w 3044825"/>
                <a:gd name="connsiteY1" fmla="*/ 879475 h 2346325"/>
                <a:gd name="connsiteX2" fmla="*/ 679450 w 3044825"/>
                <a:gd name="connsiteY2" fmla="*/ 736600 h 2346325"/>
                <a:gd name="connsiteX3" fmla="*/ 511175 w 3044825"/>
                <a:gd name="connsiteY3" fmla="*/ 549275 h 2346325"/>
                <a:gd name="connsiteX4" fmla="*/ 438150 w 3044825"/>
                <a:gd name="connsiteY4" fmla="*/ 476250 h 2346325"/>
                <a:gd name="connsiteX5" fmla="*/ 349250 w 3044825"/>
                <a:gd name="connsiteY5" fmla="*/ 390525 h 2346325"/>
                <a:gd name="connsiteX6" fmla="*/ 269875 w 3044825"/>
                <a:gd name="connsiteY6" fmla="*/ 320675 h 2346325"/>
                <a:gd name="connsiteX7" fmla="*/ 171450 w 3044825"/>
                <a:gd name="connsiteY7" fmla="*/ 231775 h 2346325"/>
                <a:gd name="connsiteX8" fmla="*/ 117475 w 3044825"/>
                <a:gd name="connsiteY8" fmla="*/ 187325 h 2346325"/>
                <a:gd name="connsiteX9" fmla="*/ 0 w 3044825"/>
                <a:gd name="connsiteY9" fmla="*/ 92075 h 2346325"/>
                <a:gd name="connsiteX10" fmla="*/ 69850 w 3044825"/>
                <a:gd name="connsiteY10" fmla="*/ 0 h 2346325"/>
                <a:gd name="connsiteX11" fmla="*/ 238125 w 3044825"/>
                <a:gd name="connsiteY11" fmla="*/ 139700 h 2346325"/>
                <a:gd name="connsiteX12" fmla="*/ 415925 w 3044825"/>
                <a:gd name="connsiteY12" fmla="*/ 292100 h 2346325"/>
                <a:gd name="connsiteX13" fmla="*/ 574675 w 3044825"/>
                <a:gd name="connsiteY13" fmla="*/ 428625 h 2346325"/>
                <a:gd name="connsiteX14" fmla="*/ 774700 w 3044825"/>
                <a:gd name="connsiteY14" fmla="*/ 600075 h 2346325"/>
                <a:gd name="connsiteX15" fmla="*/ 844550 w 3044825"/>
                <a:gd name="connsiteY15" fmla="*/ 676275 h 2346325"/>
                <a:gd name="connsiteX16" fmla="*/ 1095375 w 3044825"/>
                <a:gd name="connsiteY16" fmla="*/ 889000 h 2346325"/>
                <a:gd name="connsiteX17" fmla="*/ 1393825 w 3044825"/>
                <a:gd name="connsiteY17" fmla="*/ 1152525 h 2346325"/>
                <a:gd name="connsiteX18" fmla="*/ 1644650 w 3044825"/>
                <a:gd name="connsiteY18" fmla="*/ 1365250 h 2346325"/>
                <a:gd name="connsiteX19" fmla="*/ 1876425 w 3044825"/>
                <a:gd name="connsiteY19" fmla="*/ 1565275 h 2346325"/>
                <a:gd name="connsiteX20" fmla="*/ 2000250 w 3044825"/>
                <a:gd name="connsiteY20" fmla="*/ 1673225 h 2346325"/>
                <a:gd name="connsiteX21" fmla="*/ 2168525 w 3044825"/>
                <a:gd name="connsiteY21" fmla="*/ 1809750 h 2346325"/>
                <a:gd name="connsiteX22" fmla="*/ 2324100 w 3044825"/>
                <a:gd name="connsiteY22" fmla="*/ 1914525 h 2346325"/>
                <a:gd name="connsiteX23" fmla="*/ 2520950 w 3044825"/>
                <a:gd name="connsiteY23" fmla="*/ 2028825 h 2346325"/>
                <a:gd name="connsiteX24" fmla="*/ 2733675 w 3044825"/>
                <a:gd name="connsiteY24" fmla="*/ 2130425 h 2346325"/>
                <a:gd name="connsiteX25" fmla="*/ 2981325 w 3044825"/>
                <a:gd name="connsiteY25" fmla="*/ 2222500 h 2346325"/>
                <a:gd name="connsiteX26" fmla="*/ 3022600 w 3044825"/>
                <a:gd name="connsiteY26" fmla="*/ 2235200 h 2346325"/>
                <a:gd name="connsiteX27" fmla="*/ 3038475 w 3044825"/>
                <a:gd name="connsiteY27" fmla="*/ 2244725 h 2346325"/>
                <a:gd name="connsiteX28" fmla="*/ 3044825 w 3044825"/>
                <a:gd name="connsiteY28" fmla="*/ 2263775 h 2346325"/>
                <a:gd name="connsiteX29" fmla="*/ 3025775 w 3044825"/>
                <a:gd name="connsiteY29" fmla="*/ 2292350 h 2346325"/>
                <a:gd name="connsiteX30" fmla="*/ 2981325 w 3044825"/>
                <a:gd name="connsiteY30" fmla="*/ 2305050 h 2346325"/>
                <a:gd name="connsiteX31" fmla="*/ 2778125 w 3044825"/>
                <a:gd name="connsiteY31" fmla="*/ 2314575 h 2346325"/>
                <a:gd name="connsiteX32" fmla="*/ 2438400 w 3044825"/>
                <a:gd name="connsiteY32" fmla="*/ 2336800 h 2346325"/>
                <a:gd name="connsiteX33" fmla="*/ 2292350 w 3044825"/>
                <a:gd name="connsiteY33" fmla="*/ 2346325 h 2346325"/>
                <a:gd name="connsiteX34" fmla="*/ 2260600 w 3044825"/>
                <a:gd name="connsiteY34" fmla="*/ 2343150 h 2346325"/>
                <a:gd name="connsiteX35" fmla="*/ 2206625 w 3044825"/>
                <a:gd name="connsiteY35" fmla="*/ 2320925 h 2346325"/>
                <a:gd name="connsiteX36" fmla="*/ 2060575 w 3044825"/>
                <a:gd name="connsiteY36" fmla="*/ 2219325 h 2346325"/>
                <a:gd name="connsiteX37" fmla="*/ 1917700 w 3044825"/>
                <a:gd name="connsiteY37" fmla="*/ 2101850 h 2346325"/>
                <a:gd name="connsiteX38" fmla="*/ 1774825 w 3044825"/>
                <a:gd name="connsiteY38" fmla="*/ 1962150 h 2346325"/>
                <a:gd name="connsiteX39" fmla="*/ 1546225 w 3044825"/>
                <a:gd name="connsiteY39" fmla="*/ 1701800 h 2346325"/>
                <a:gd name="connsiteX40" fmla="*/ 1298575 w 3044825"/>
                <a:gd name="connsiteY40" fmla="*/ 1425575 h 2346325"/>
                <a:gd name="connsiteX41" fmla="*/ 1130300 w 3044825"/>
                <a:gd name="connsiteY41" fmla="*/ 1238250 h 2346325"/>
                <a:gd name="connsiteX42" fmla="*/ 952500 w 3044825"/>
                <a:gd name="connsiteY42" fmla="*/ 1044575 h 234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044825" h="2346325">
                  <a:moveTo>
                    <a:pt x="952500" y="1044575"/>
                  </a:moveTo>
                  <a:lnTo>
                    <a:pt x="803275" y="879475"/>
                  </a:lnTo>
                  <a:lnTo>
                    <a:pt x="679450" y="736600"/>
                  </a:lnTo>
                  <a:lnTo>
                    <a:pt x="511175" y="549275"/>
                  </a:lnTo>
                  <a:lnTo>
                    <a:pt x="438150" y="476250"/>
                  </a:lnTo>
                  <a:lnTo>
                    <a:pt x="349250" y="390525"/>
                  </a:lnTo>
                  <a:lnTo>
                    <a:pt x="269875" y="320675"/>
                  </a:lnTo>
                  <a:lnTo>
                    <a:pt x="171450" y="231775"/>
                  </a:lnTo>
                  <a:lnTo>
                    <a:pt x="117475" y="187325"/>
                  </a:lnTo>
                  <a:lnTo>
                    <a:pt x="0" y="92075"/>
                  </a:lnTo>
                  <a:lnTo>
                    <a:pt x="69850" y="0"/>
                  </a:lnTo>
                  <a:lnTo>
                    <a:pt x="238125" y="139700"/>
                  </a:lnTo>
                  <a:lnTo>
                    <a:pt x="415925" y="292100"/>
                  </a:lnTo>
                  <a:lnTo>
                    <a:pt x="574675" y="428625"/>
                  </a:lnTo>
                  <a:lnTo>
                    <a:pt x="774700" y="600075"/>
                  </a:lnTo>
                  <a:lnTo>
                    <a:pt x="844550" y="676275"/>
                  </a:lnTo>
                  <a:lnTo>
                    <a:pt x="1095375" y="889000"/>
                  </a:lnTo>
                  <a:lnTo>
                    <a:pt x="1393825" y="1152525"/>
                  </a:lnTo>
                  <a:lnTo>
                    <a:pt x="1644650" y="1365250"/>
                  </a:lnTo>
                  <a:lnTo>
                    <a:pt x="1876425" y="1565275"/>
                  </a:lnTo>
                  <a:lnTo>
                    <a:pt x="2000250" y="1673225"/>
                  </a:lnTo>
                  <a:lnTo>
                    <a:pt x="2168525" y="1809750"/>
                  </a:lnTo>
                  <a:lnTo>
                    <a:pt x="2324100" y="1914525"/>
                  </a:lnTo>
                  <a:lnTo>
                    <a:pt x="2520950" y="2028825"/>
                  </a:lnTo>
                  <a:lnTo>
                    <a:pt x="2733675" y="2130425"/>
                  </a:lnTo>
                  <a:lnTo>
                    <a:pt x="2981325" y="2222500"/>
                  </a:lnTo>
                  <a:lnTo>
                    <a:pt x="3022600" y="2235200"/>
                  </a:lnTo>
                  <a:lnTo>
                    <a:pt x="3038475" y="2244725"/>
                  </a:lnTo>
                  <a:lnTo>
                    <a:pt x="3044825" y="2263775"/>
                  </a:lnTo>
                  <a:lnTo>
                    <a:pt x="3025775" y="2292350"/>
                  </a:lnTo>
                  <a:lnTo>
                    <a:pt x="2981325" y="2305050"/>
                  </a:lnTo>
                  <a:lnTo>
                    <a:pt x="2778125" y="2314575"/>
                  </a:lnTo>
                  <a:lnTo>
                    <a:pt x="2438400" y="2336800"/>
                  </a:lnTo>
                  <a:lnTo>
                    <a:pt x="2292350" y="2346325"/>
                  </a:lnTo>
                  <a:lnTo>
                    <a:pt x="2260600" y="2343150"/>
                  </a:lnTo>
                  <a:lnTo>
                    <a:pt x="2206625" y="2320925"/>
                  </a:lnTo>
                  <a:lnTo>
                    <a:pt x="2060575" y="2219325"/>
                  </a:lnTo>
                  <a:lnTo>
                    <a:pt x="1917700" y="2101850"/>
                  </a:lnTo>
                  <a:lnTo>
                    <a:pt x="1774825" y="1962150"/>
                  </a:lnTo>
                  <a:lnTo>
                    <a:pt x="1546225" y="1701800"/>
                  </a:lnTo>
                  <a:lnTo>
                    <a:pt x="1298575" y="1425575"/>
                  </a:lnTo>
                  <a:lnTo>
                    <a:pt x="1130300" y="1238250"/>
                  </a:lnTo>
                  <a:lnTo>
                    <a:pt x="952500" y="10445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3B1A9A0E-A8E4-4ED4-827C-CF640B6437A6}"/>
              </a:ext>
            </a:extLst>
          </p:cNvPr>
          <p:cNvGrpSpPr/>
          <p:nvPr/>
        </p:nvGrpSpPr>
        <p:grpSpPr>
          <a:xfrm>
            <a:off x="2698750" y="1522413"/>
            <a:ext cx="4676775" cy="4478337"/>
            <a:chOff x="2698750" y="1522413"/>
            <a:chExt cx="4676775" cy="4478337"/>
          </a:xfrm>
        </p:grpSpPr>
        <p:sp>
          <p:nvSpPr>
            <p:cNvPr id="30" name="フリーフォーム 6">
              <a:extLst>
                <a:ext uri="{FF2B5EF4-FFF2-40B4-BE49-F238E27FC236}">
                  <a16:creationId xmlns:a16="http://schemas.microsoft.com/office/drawing/2014/main" id="{9459B511-2F58-427A-80BB-7DBCB37F47E4}"/>
                </a:ext>
              </a:extLst>
            </p:cNvPr>
            <p:cNvSpPr/>
            <p:nvPr/>
          </p:nvSpPr>
          <p:spPr>
            <a:xfrm>
              <a:off x="4379913" y="1522413"/>
              <a:ext cx="658812" cy="987425"/>
            </a:xfrm>
            <a:custGeom>
              <a:avLst/>
              <a:gdLst>
                <a:gd name="connsiteX0" fmla="*/ 276225 w 659606"/>
                <a:gd name="connsiteY0" fmla="*/ 671512 h 988219"/>
                <a:gd name="connsiteX1" fmla="*/ 276225 w 659606"/>
                <a:gd name="connsiteY1" fmla="*/ 452437 h 988219"/>
                <a:gd name="connsiteX2" fmla="*/ 273844 w 659606"/>
                <a:gd name="connsiteY2" fmla="*/ 369094 h 988219"/>
                <a:gd name="connsiteX3" fmla="*/ 266700 w 659606"/>
                <a:gd name="connsiteY3" fmla="*/ 323850 h 988219"/>
                <a:gd name="connsiteX4" fmla="*/ 250031 w 659606"/>
                <a:gd name="connsiteY4" fmla="*/ 276225 h 988219"/>
                <a:gd name="connsiteX5" fmla="*/ 228600 w 659606"/>
                <a:gd name="connsiteY5" fmla="*/ 233362 h 988219"/>
                <a:gd name="connsiteX6" fmla="*/ 173831 w 659606"/>
                <a:gd name="connsiteY6" fmla="*/ 173831 h 988219"/>
                <a:gd name="connsiteX7" fmla="*/ 138112 w 659606"/>
                <a:gd name="connsiteY7" fmla="*/ 140494 h 988219"/>
                <a:gd name="connsiteX8" fmla="*/ 95250 w 659606"/>
                <a:gd name="connsiteY8" fmla="*/ 111919 h 988219"/>
                <a:gd name="connsiteX9" fmla="*/ 40481 w 659606"/>
                <a:gd name="connsiteY9" fmla="*/ 85725 h 988219"/>
                <a:gd name="connsiteX10" fmla="*/ 23812 w 659606"/>
                <a:gd name="connsiteY10" fmla="*/ 76200 h 988219"/>
                <a:gd name="connsiteX11" fmla="*/ 11906 w 659606"/>
                <a:gd name="connsiteY11" fmla="*/ 61912 h 988219"/>
                <a:gd name="connsiteX12" fmla="*/ 2381 w 659606"/>
                <a:gd name="connsiteY12" fmla="*/ 52387 h 988219"/>
                <a:gd name="connsiteX13" fmla="*/ 0 w 659606"/>
                <a:gd name="connsiteY13" fmla="*/ 38100 h 988219"/>
                <a:gd name="connsiteX14" fmla="*/ 4762 w 659606"/>
                <a:gd name="connsiteY14" fmla="*/ 21431 h 988219"/>
                <a:gd name="connsiteX15" fmla="*/ 26194 w 659606"/>
                <a:gd name="connsiteY15" fmla="*/ 9525 h 988219"/>
                <a:gd name="connsiteX16" fmla="*/ 54769 w 659606"/>
                <a:gd name="connsiteY16" fmla="*/ 4762 h 988219"/>
                <a:gd name="connsiteX17" fmla="*/ 111919 w 659606"/>
                <a:gd name="connsiteY17" fmla="*/ 0 h 988219"/>
                <a:gd name="connsiteX18" fmla="*/ 173831 w 659606"/>
                <a:gd name="connsiteY18" fmla="*/ 0 h 988219"/>
                <a:gd name="connsiteX19" fmla="*/ 245269 w 659606"/>
                <a:gd name="connsiteY19" fmla="*/ 9525 h 988219"/>
                <a:gd name="connsiteX20" fmla="*/ 295275 w 659606"/>
                <a:gd name="connsiteY20" fmla="*/ 23812 h 988219"/>
                <a:gd name="connsiteX21" fmla="*/ 378619 w 659606"/>
                <a:gd name="connsiteY21" fmla="*/ 57150 h 988219"/>
                <a:gd name="connsiteX22" fmla="*/ 531019 w 659606"/>
                <a:gd name="connsiteY22" fmla="*/ 133350 h 988219"/>
                <a:gd name="connsiteX23" fmla="*/ 595312 w 659606"/>
                <a:gd name="connsiteY23" fmla="*/ 176212 h 988219"/>
                <a:gd name="connsiteX24" fmla="*/ 635794 w 659606"/>
                <a:gd name="connsiteY24" fmla="*/ 214312 h 988219"/>
                <a:gd name="connsiteX25" fmla="*/ 652462 w 659606"/>
                <a:gd name="connsiteY25" fmla="*/ 240506 h 988219"/>
                <a:gd name="connsiteX26" fmla="*/ 659606 w 659606"/>
                <a:gd name="connsiteY26" fmla="*/ 259556 h 988219"/>
                <a:gd name="connsiteX27" fmla="*/ 654844 w 659606"/>
                <a:gd name="connsiteY27" fmla="*/ 295275 h 988219"/>
                <a:gd name="connsiteX28" fmla="*/ 640556 w 659606"/>
                <a:gd name="connsiteY28" fmla="*/ 328612 h 988219"/>
                <a:gd name="connsiteX29" fmla="*/ 619125 w 659606"/>
                <a:gd name="connsiteY29" fmla="*/ 359569 h 988219"/>
                <a:gd name="connsiteX30" fmla="*/ 602456 w 659606"/>
                <a:gd name="connsiteY30" fmla="*/ 385762 h 988219"/>
                <a:gd name="connsiteX31" fmla="*/ 585787 w 659606"/>
                <a:gd name="connsiteY31" fmla="*/ 419100 h 988219"/>
                <a:gd name="connsiteX32" fmla="*/ 571500 w 659606"/>
                <a:gd name="connsiteY32" fmla="*/ 459581 h 988219"/>
                <a:gd name="connsiteX33" fmla="*/ 559594 w 659606"/>
                <a:gd name="connsiteY33" fmla="*/ 500062 h 988219"/>
                <a:gd name="connsiteX34" fmla="*/ 552450 w 659606"/>
                <a:gd name="connsiteY34" fmla="*/ 542925 h 988219"/>
                <a:gd name="connsiteX35" fmla="*/ 542925 w 659606"/>
                <a:gd name="connsiteY35" fmla="*/ 623887 h 988219"/>
                <a:gd name="connsiteX36" fmla="*/ 542925 w 659606"/>
                <a:gd name="connsiteY36" fmla="*/ 947737 h 988219"/>
                <a:gd name="connsiteX37" fmla="*/ 271462 w 659606"/>
                <a:gd name="connsiteY37" fmla="*/ 988219 h 988219"/>
                <a:gd name="connsiteX38" fmla="*/ 276225 w 659606"/>
                <a:gd name="connsiteY38" fmla="*/ 671512 h 98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59606" h="988219">
                  <a:moveTo>
                    <a:pt x="276225" y="671512"/>
                  </a:moveTo>
                  <a:cubicBezTo>
                    <a:pt x="277019" y="582215"/>
                    <a:pt x="276225" y="525462"/>
                    <a:pt x="276225" y="452437"/>
                  </a:cubicBezTo>
                  <a:cubicBezTo>
                    <a:pt x="275431" y="424656"/>
                    <a:pt x="274638" y="396875"/>
                    <a:pt x="273844" y="369094"/>
                  </a:cubicBezTo>
                  <a:lnTo>
                    <a:pt x="266700" y="323850"/>
                  </a:lnTo>
                  <a:lnTo>
                    <a:pt x="250031" y="276225"/>
                  </a:lnTo>
                  <a:lnTo>
                    <a:pt x="228600" y="233362"/>
                  </a:lnTo>
                  <a:lnTo>
                    <a:pt x="173831" y="173831"/>
                  </a:lnTo>
                  <a:lnTo>
                    <a:pt x="138112" y="140494"/>
                  </a:lnTo>
                  <a:lnTo>
                    <a:pt x="95250" y="111919"/>
                  </a:lnTo>
                  <a:lnTo>
                    <a:pt x="40481" y="85725"/>
                  </a:lnTo>
                  <a:lnTo>
                    <a:pt x="23812" y="76200"/>
                  </a:lnTo>
                  <a:lnTo>
                    <a:pt x="11906" y="61912"/>
                  </a:lnTo>
                  <a:lnTo>
                    <a:pt x="2381" y="52387"/>
                  </a:lnTo>
                  <a:lnTo>
                    <a:pt x="0" y="38100"/>
                  </a:lnTo>
                  <a:lnTo>
                    <a:pt x="4762" y="21431"/>
                  </a:lnTo>
                  <a:lnTo>
                    <a:pt x="26194" y="9525"/>
                  </a:lnTo>
                  <a:lnTo>
                    <a:pt x="54769" y="4762"/>
                  </a:lnTo>
                  <a:lnTo>
                    <a:pt x="111919" y="0"/>
                  </a:lnTo>
                  <a:lnTo>
                    <a:pt x="173831" y="0"/>
                  </a:lnTo>
                  <a:lnTo>
                    <a:pt x="245269" y="9525"/>
                  </a:lnTo>
                  <a:lnTo>
                    <a:pt x="295275" y="23812"/>
                  </a:lnTo>
                  <a:lnTo>
                    <a:pt x="378619" y="57150"/>
                  </a:lnTo>
                  <a:lnTo>
                    <a:pt x="531019" y="133350"/>
                  </a:lnTo>
                  <a:lnTo>
                    <a:pt x="595312" y="176212"/>
                  </a:lnTo>
                  <a:lnTo>
                    <a:pt x="635794" y="214312"/>
                  </a:lnTo>
                  <a:lnTo>
                    <a:pt x="652462" y="240506"/>
                  </a:lnTo>
                  <a:lnTo>
                    <a:pt x="659606" y="259556"/>
                  </a:lnTo>
                  <a:lnTo>
                    <a:pt x="654844" y="295275"/>
                  </a:lnTo>
                  <a:lnTo>
                    <a:pt x="640556" y="328612"/>
                  </a:lnTo>
                  <a:lnTo>
                    <a:pt x="619125" y="359569"/>
                  </a:lnTo>
                  <a:lnTo>
                    <a:pt x="602456" y="385762"/>
                  </a:lnTo>
                  <a:lnTo>
                    <a:pt x="585787" y="419100"/>
                  </a:lnTo>
                  <a:lnTo>
                    <a:pt x="571500" y="459581"/>
                  </a:lnTo>
                  <a:lnTo>
                    <a:pt x="559594" y="500062"/>
                  </a:lnTo>
                  <a:lnTo>
                    <a:pt x="552450" y="542925"/>
                  </a:lnTo>
                  <a:lnTo>
                    <a:pt x="542925" y="623887"/>
                  </a:lnTo>
                  <a:lnTo>
                    <a:pt x="542925" y="947737"/>
                  </a:lnTo>
                  <a:lnTo>
                    <a:pt x="271462" y="988219"/>
                  </a:lnTo>
                  <a:cubicBezTo>
                    <a:pt x="273050" y="882650"/>
                    <a:pt x="275431" y="760809"/>
                    <a:pt x="276225" y="67151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7">
              <a:extLst>
                <a:ext uri="{FF2B5EF4-FFF2-40B4-BE49-F238E27FC236}">
                  <a16:creationId xmlns:a16="http://schemas.microsoft.com/office/drawing/2014/main" id="{B829DE68-B773-4A7A-9182-F9C85B45BCC1}"/>
                </a:ext>
              </a:extLst>
            </p:cNvPr>
            <p:cNvSpPr/>
            <p:nvPr/>
          </p:nvSpPr>
          <p:spPr>
            <a:xfrm>
              <a:off x="2790825" y="2155825"/>
              <a:ext cx="4164013" cy="828675"/>
            </a:xfrm>
            <a:custGeom>
              <a:avLst/>
              <a:gdLst>
                <a:gd name="connsiteX0" fmla="*/ 1978367 w 4164089"/>
                <a:gd name="connsiteY0" fmla="*/ 455500 h 829418"/>
                <a:gd name="connsiteX1" fmla="*/ 1522867 w 4164089"/>
                <a:gd name="connsiteY1" fmla="*/ 540481 h 829418"/>
                <a:gd name="connsiteX2" fmla="*/ 1274721 w 4164089"/>
                <a:gd name="connsiteY2" fmla="*/ 588071 h 829418"/>
                <a:gd name="connsiteX3" fmla="*/ 1060568 w 4164089"/>
                <a:gd name="connsiteY3" fmla="*/ 635661 h 829418"/>
                <a:gd name="connsiteX4" fmla="*/ 877008 w 4164089"/>
                <a:gd name="connsiteY4" fmla="*/ 679851 h 829418"/>
                <a:gd name="connsiteX5" fmla="*/ 724041 w 4164089"/>
                <a:gd name="connsiteY5" fmla="*/ 727441 h 829418"/>
                <a:gd name="connsiteX6" fmla="*/ 635661 w 4164089"/>
                <a:gd name="connsiteY6" fmla="*/ 771631 h 829418"/>
                <a:gd name="connsiteX7" fmla="*/ 520086 w 4164089"/>
                <a:gd name="connsiteY7" fmla="*/ 826019 h 829418"/>
                <a:gd name="connsiteX8" fmla="*/ 499690 w 4164089"/>
                <a:gd name="connsiteY8" fmla="*/ 829418 h 829418"/>
                <a:gd name="connsiteX9" fmla="*/ 462298 w 4164089"/>
                <a:gd name="connsiteY9" fmla="*/ 822620 h 829418"/>
                <a:gd name="connsiteX10" fmla="*/ 401112 w 4164089"/>
                <a:gd name="connsiteY10" fmla="*/ 798825 h 829418"/>
                <a:gd name="connsiteX11" fmla="*/ 326328 w 4164089"/>
                <a:gd name="connsiteY11" fmla="*/ 751235 h 829418"/>
                <a:gd name="connsiteX12" fmla="*/ 234548 w 4164089"/>
                <a:gd name="connsiteY12" fmla="*/ 676452 h 829418"/>
                <a:gd name="connsiteX13" fmla="*/ 129171 w 4164089"/>
                <a:gd name="connsiteY13" fmla="*/ 571075 h 829418"/>
                <a:gd name="connsiteX14" fmla="*/ 64585 w 4164089"/>
                <a:gd name="connsiteY14" fmla="*/ 499690 h 829418"/>
                <a:gd name="connsiteX15" fmla="*/ 13597 w 4164089"/>
                <a:gd name="connsiteY15" fmla="*/ 441903 h 829418"/>
                <a:gd name="connsiteX16" fmla="*/ 3399 w 4164089"/>
                <a:gd name="connsiteY16" fmla="*/ 414709 h 829418"/>
                <a:gd name="connsiteX17" fmla="*/ 0 w 4164089"/>
                <a:gd name="connsiteY17" fmla="*/ 401112 h 829418"/>
                <a:gd name="connsiteX18" fmla="*/ 3399 w 4164089"/>
                <a:gd name="connsiteY18" fmla="*/ 380716 h 829418"/>
                <a:gd name="connsiteX19" fmla="*/ 20395 w 4164089"/>
                <a:gd name="connsiteY19" fmla="*/ 367119 h 829418"/>
                <a:gd name="connsiteX20" fmla="*/ 57787 w 4164089"/>
                <a:gd name="connsiteY20" fmla="*/ 370519 h 829418"/>
                <a:gd name="connsiteX21" fmla="*/ 105377 w 4164089"/>
                <a:gd name="connsiteY21" fmla="*/ 397713 h 829418"/>
                <a:gd name="connsiteX22" fmla="*/ 186959 w 4164089"/>
                <a:gd name="connsiteY22" fmla="*/ 445302 h 829418"/>
                <a:gd name="connsiteX23" fmla="*/ 248145 w 4164089"/>
                <a:gd name="connsiteY23" fmla="*/ 469097 h 829418"/>
                <a:gd name="connsiteX24" fmla="*/ 329727 w 4164089"/>
                <a:gd name="connsiteY24" fmla="*/ 492892 h 829418"/>
                <a:gd name="connsiteX25" fmla="*/ 390914 w 4164089"/>
                <a:gd name="connsiteY25" fmla="*/ 503090 h 829418"/>
                <a:gd name="connsiteX26" fmla="*/ 438504 w 4164089"/>
                <a:gd name="connsiteY26" fmla="*/ 506489 h 829418"/>
                <a:gd name="connsiteX27" fmla="*/ 560877 w 4164089"/>
                <a:gd name="connsiteY27" fmla="*/ 489493 h 829418"/>
                <a:gd name="connsiteX28" fmla="*/ 832817 w 4164089"/>
                <a:gd name="connsiteY28" fmla="*/ 441903 h 829418"/>
                <a:gd name="connsiteX29" fmla="*/ 1196538 w 4164089"/>
                <a:gd name="connsiteY29" fmla="*/ 380716 h 829418"/>
                <a:gd name="connsiteX30" fmla="*/ 1516068 w 4164089"/>
                <a:gd name="connsiteY30" fmla="*/ 329728 h 829418"/>
                <a:gd name="connsiteX31" fmla="*/ 1869591 w 4164089"/>
                <a:gd name="connsiteY31" fmla="*/ 268541 h 829418"/>
                <a:gd name="connsiteX32" fmla="*/ 2127934 w 4164089"/>
                <a:gd name="connsiteY32" fmla="*/ 231149 h 829418"/>
                <a:gd name="connsiteX33" fmla="*/ 2342087 w 4164089"/>
                <a:gd name="connsiteY33" fmla="*/ 203955 h 829418"/>
                <a:gd name="connsiteX34" fmla="*/ 2790789 w 4164089"/>
                <a:gd name="connsiteY34" fmla="*/ 149567 h 829418"/>
                <a:gd name="connsiteX35" fmla="*/ 3134114 w 4164089"/>
                <a:gd name="connsiteY35" fmla="*/ 108776 h 829418"/>
                <a:gd name="connsiteX36" fmla="*/ 3460443 w 4164089"/>
                <a:gd name="connsiteY36" fmla="*/ 67985 h 829418"/>
                <a:gd name="connsiteX37" fmla="*/ 3610010 w 4164089"/>
                <a:gd name="connsiteY37" fmla="*/ 0 h 829418"/>
                <a:gd name="connsiteX38" fmla="*/ 3745980 w 4164089"/>
                <a:gd name="connsiteY38" fmla="*/ 30593 h 829418"/>
                <a:gd name="connsiteX39" fmla="*/ 3871753 w 4164089"/>
                <a:gd name="connsiteY39" fmla="*/ 64585 h 829418"/>
                <a:gd name="connsiteX40" fmla="*/ 3987327 w 4164089"/>
                <a:gd name="connsiteY40" fmla="*/ 105377 h 829418"/>
                <a:gd name="connsiteX41" fmla="*/ 4082507 w 4164089"/>
                <a:gd name="connsiteY41" fmla="*/ 146168 h 829418"/>
                <a:gd name="connsiteX42" fmla="*/ 4126697 w 4164089"/>
                <a:gd name="connsiteY42" fmla="*/ 173362 h 829418"/>
                <a:gd name="connsiteX43" fmla="*/ 4153891 w 4164089"/>
                <a:gd name="connsiteY43" fmla="*/ 203955 h 829418"/>
                <a:gd name="connsiteX44" fmla="*/ 4164089 w 4164089"/>
                <a:gd name="connsiteY44" fmla="*/ 227750 h 829418"/>
                <a:gd name="connsiteX45" fmla="*/ 4164089 w 4164089"/>
                <a:gd name="connsiteY45" fmla="*/ 258343 h 829418"/>
                <a:gd name="connsiteX46" fmla="*/ 4157290 w 4164089"/>
                <a:gd name="connsiteY46" fmla="*/ 288936 h 829418"/>
                <a:gd name="connsiteX47" fmla="*/ 4133496 w 4164089"/>
                <a:gd name="connsiteY47" fmla="*/ 326328 h 829418"/>
                <a:gd name="connsiteX48" fmla="*/ 4113100 w 4164089"/>
                <a:gd name="connsiteY48" fmla="*/ 346724 h 829418"/>
                <a:gd name="connsiteX49" fmla="*/ 4062111 w 4164089"/>
                <a:gd name="connsiteY49" fmla="*/ 360321 h 829418"/>
                <a:gd name="connsiteX50" fmla="*/ 3847958 w 4164089"/>
                <a:gd name="connsiteY50" fmla="*/ 356922 h 829418"/>
                <a:gd name="connsiteX51" fmla="*/ 3440047 w 4164089"/>
                <a:gd name="connsiteY51" fmla="*/ 333127 h 829418"/>
                <a:gd name="connsiteX52" fmla="*/ 3018539 w 4164089"/>
                <a:gd name="connsiteY52" fmla="*/ 350123 h 829418"/>
                <a:gd name="connsiteX53" fmla="*/ 2535845 w 4164089"/>
                <a:gd name="connsiteY53" fmla="*/ 387515 h 829418"/>
                <a:gd name="connsiteX54" fmla="*/ 1978367 w 4164089"/>
                <a:gd name="connsiteY54" fmla="*/ 455500 h 829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164089" h="829418">
                  <a:moveTo>
                    <a:pt x="1978367" y="455500"/>
                  </a:moveTo>
                  <a:lnTo>
                    <a:pt x="1522867" y="540481"/>
                  </a:lnTo>
                  <a:lnTo>
                    <a:pt x="1274721" y="588071"/>
                  </a:lnTo>
                  <a:lnTo>
                    <a:pt x="1060568" y="635661"/>
                  </a:lnTo>
                  <a:lnTo>
                    <a:pt x="877008" y="679851"/>
                  </a:lnTo>
                  <a:lnTo>
                    <a:pt x="724041" y="727441"/>
                  </a:lnTo>
                  <a:lnTo>
                    <a:pt x="635661" y="771631"/>
                  </a:lnTo>
                  <a:lnTo>
                    <a:pt x="520086" y="826019"/>
                  </a:lnTo>
                  <a:lnTo>
                    <a:pt x="499690" y="829418"/>
                  </a:lnTo>
                  <a:lnTo>
                    <a:pt x="462298" y="822620"/>
                  </a:lnTo>
                  <a:lnTo>
                    <a:pt x="401112" y="798825"/>
                  </a:lnTo>
                  <a:lnTo>
                    <a:pt x="326328" y="751235"/>
                  </a:lnTo>
                  <a:lnTo>
                    <a:pt x="234548" y="676452"/>
                  </a:lnTo>
                  <a:lnTo>
                    <a:pt x="129171" y="571075"/>
                  </a:lnTo>
                  <a:lnTo>
                    <a:pt x="64585" y="499690"/>
                  </a:lnTo>
                  <a:lnTo>
                    <a:pt x="13597" y="441903"/>
                  </a:lnTo>
                  <a:lnTo>
                    <a:pt x="3399" y="414709"/>
                  </a:lnTo>
                  <a:lnTo>
                    <a:pt x="0" y="401112"/>
                  </a:lnTo>
                  <a:lnTo>
                    <a:pt x="3399" y="380716"/>
                  </a:lnTo>
                  <a:lnTo>
                    <a:pt x="20395" y="367119"/>
                  </a:lnTo>
                  <a:lnTo>
                    <a:pt x="57787" y="370519"/>
                  </a:lnTo>
                  <a:lnTo>
                    <a:pt x="105377" y="397713"/>
                  </a:lnTo>
                  <a:lnTo>
                    <a:pt x="186959" y="445302"/>
                  </a:lnTo>
                  <a:lnTo>
                    <a:pt x="248145" y="469097"/>
                  </a:lnTo>
                  <a:lnTo>
                    <a:pt x="329727" y="492892"/>
                  </a:lnTo>
                  <a:lnTo>
                    <a:pt x="390914" y="503090"/>
                  </a:lnTo>
                  <a:lnTo>
                    <a:pt x="438504" y="506489"/>
                  </a:lnTo>
                  <a:lnTo>
                    <a:pt x="560877" y="489493"/>
                  </a:lnTo>
                  <a:lnTo>
                    <a:pt x="832817" y="441903"/>
                  </a:lnTo>
                  <a:lnTo>
                    <a:pt x="1196538" y="380716"/>
                  </a:lnTo>
                  <a:lnTo>
                    <a:pt x="1516068" y="329728"/>
                  </a:lnTo>
                  <a:lnTo>
                    <a:pt x="1869591" y="268541"/>
                  </a:lnTo>
                  <a:lnTo>
                    <a:pt x="2127934" y="231149"/>
                  </a:lnTo>
                  <a:lnTo>
                    <a:pt x="2342087" y="203955"/>
                  </a:lnTo>
                  <a:lnTo>
                    <a:pt x="2790789" y="149567"/>
                  </a:lnTo>
                  <a:lnTo>
                    <a:pt x="3134114" y="108776"/>
                  </a:lnTo>
                  <a:lnTo>
                    <a:pt x="3460443" y="67985"/>
                  </a:lnTo>
                  <a:lnTo>
                    <a:pt x="3610010" y="0"/>
                  </a:lnTo>
                  <a:lnTo>
                    <a:pt x="3745980" y="30593"/>
                  </a:lnTo>
                  <a:lnTo>
                    <a:pt x="3871753" y="64585"/>
                  </a:lnTo>
                  <a:lnTo>
                    <a:pt x="3987327" y="105377"/>
                  </a:lnTo>
                  <a:lnTo>
                    <a:pt x="4082507" y="146168"/>
                  </a:lnTo>
                  <a:lnTo>
                    <a:pt x="4126697" y="173362"/>
                  </a:lnTo>
                  <a:lnTo>
                    <a:pt x="4153891" y="203955"/>
                  </a:lnTo>
                  <a:lnTo>
                    <a:pt x="4164089" y="227750"/>
                  </a:lnTo>
                  <a:lnTo>
                    <a:pt x="4164089" y="258343"/>
                  </a:lnTo>
                  <a:lnTo>
                    <a:pt x="4157290" y="288936"/>
                  </a:lnTo>
                  <a:lnTo>
                    <a:pt x="4133496" y="326328"/>
                  </a:lnTo>
                  <a:lnTo>
                    <a:pt x="4113100" y="346724"/>
                  </a:lnTo>
                  <a:lnTo>
                    <a:pt x="4062111" y="360321"/>
                  </a:lnTo>
                  <a:lnTo>
                    <a:pt x="3847958" y="356922"/>
                  </a:lnTo>
                  <a:lnTo>
                    <a:pt x="3440047" y="333127"/>
                  </a:lnTo>
                  <a:lnTo>
                    <a:pt x="3018539" y="350123"/>
                  </a:lnTo>
                  <a:lnTo>
                    <a:pt x="2535845" y="387515"/>
                  </a:lnTo>
                  <a:lnTo>
                    <a:pt x="1978367" y="455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2">
              <a:extLst>
                <a:ext uri="{FF2B5EF4-FFF2-40B4-BE49-F238E27FC236}">
                  <a16:creationId xmlns:a16="http://schemas.microsoft.com/office/drawing/2014/main" id="{0D72848C-1038-4755-87E8-A7C385675A19}"/>
                </a:ext>
              </a:extLst>
            </p:cNvPr>
            <p:cNvSpPr/>
            <p:nvPr/>
          </p:nvSpPr>
          <p:spPr>
            <a:xfrm>
              <a:off x="2698750" y="2581275"/>
              <a:ext cx="2162175" cy="1993900"/>
            </a:xfrm>
            <a:custGeom>
              <a:avLst/>
              <a:gdLst>
                <a:gd name="connsiteX0" fmla="*/ 666750 w 2162175"/>
                <a:gd name="connsiteY0" fmla="*/ 1590675 h 1993900"/>
                <a:gd name="connsiteX1" fmla="*/ 438150 w 2162175"/>
                <a:gd name="connsiteY1" fmla="*/ 1743075 h 1993900"/>
                <a:gd name="connsiteX2" fmla="*/ 244475 w 2162175"/>
                <a:gd name="connsiteY2" fmla="*/ 1866900 h 1993900"/>
                <a:gd name="connsiteX3" fmla="*/ 82550 w 2162175"/>
                <a:gd name="connsiteY3" fmla="*/ 1974850 h 1993900"/>
                <a:gd name="connsiteX4" fmla="*/ 44450 w 2162175"/>
                <a:gd name="connsiteY4" fmla="*/ 1990725 h 1993900"/>
                <a:gd name="connsiteX5" fmla="*/ 25400 w 2162175"/>
                <a:gd name="connsiteY5" fmla="*/ 1993900 h 1993900"/>
                <a:gd name="connsiteX6" fmla="*/ 12700 w 2162175"/>
                <a:gd name="connsiteY6" fmla="*/ 1993900 h 1993900"/>
                <a:gd name="connsiteX7" fmla="*/ 0 w 2162175"/>
                <a:gd name="connsiteY7" fmla="*/ 1981200 h 1993900"/>
                <a:gd name="connsiteX8" fmla="*/ 3175 w 2162175"/>
                <a:gd name="connsiteY8" fmla="*/ 1955800 h 1993900"/>
                <a:gd name="connsiteX9" fmla="*/ 25400 w 2162175"/>
                <a:gd name="connsiteY9" fmla="*/ 1936750 h 1993900"/>
                <a:gd name="connsiteX10" fmla="*/ 146050 w 2162175"/>
                <a:gd name="connsiteY10" fmla="*/ 1835150 h 1993900"/>
                <a:gd name="connsiteX11" fmla="*/ 307975 w 2162175"/>
                <a:gd name="connsiteY11" fmla="*/ 1704975 h 1993900"/>
                <a:gd name="connsiteX12" fmla="*/ 460375 w 2162175"/>
                <a:gd name="connsiteY12" fmla="*/ 1574800 h 1993900"/>
                <a:gd name="connsiteX13" fmla="*/ 631825 w 2162175"/>
                <a:gd name="connsiteY13" fmla="*/ 1431925 h 1993900"/>
                <a:gd name="connsiteX14" fmla="*/ 819150 w 2162175"/>
                <a:gd name="connsiteY14" fmla="*/ 1270000 h 1993900"/>
                <a:gd name="connsiteX15" fmla="*/ 949325 w 2162175"/>
                <a:gd name="connsiteY15" fmla="*/ 1155700 h 1993900"/>
                <a:gd name="connsiteX16" fmla="*/ 1111250 w 2162175"/>
                <a:gd name="connsiteY16" fmla="*/ 1003300 h 1993900"/>
                <a:gd name="connsiteX17" fmla="*/ 1304925 w 2162175"/>
                <a:gd name="connsiteY17" fmla="*/ 796925 h 1993900"/>
                <a:gd name="connsiteX18" fmla="*/ 1482725 w 2162175"/>
                <a:gd name="connsiteY18" fmla="*/ 600075 h 1993900"/>
                <a:gd name="connsiteX19" fmla="*/ 1619250 w 2162175"/>
                <a:gd name="connsiteY19" fmla="*/ 438150 h 1993900"/>
                <a:gd name="connsiteX20" fmla="*/ 1695450 w 2162175"/>
                <a:gd name="connsiteY20" fmla="*/ 336550 h 1993900"/>
                <a:gd name="connsiteX21" fmla="*/ 1711325 w 2162175"/>
                <a:gd name="connsiteY21" fmla="*/ 307975 h 1993900"/>
                <a:gd name="connsiteX22" fmla="*/ 1720850 w 2162175"/>
                <a:gd name="connsiteY22" fmla="*/ 279400 h 1993900"/>
                <a:gd name="connsiteX23" fmla="*/ 1724025 w 2162175"/>
                <a:gd name="connsiteY23" fmla="*/ 238125 h 1993900"/>
                <a:gd name="connsiteX24" fmla="*/ 1720850 w 2162175"/>
                <a:gd name="connsiteY24" fmla="*/ 206375 h 1993900"/>
                <a:gd name="connsiteX25" fmla="*/ 1711325 w 2162175"/>
                <a:gd name="connsiteY25" fmla="*/ 177800 h 1993900"/>
                <a:gd name="connsiteX26" fmla="*/ 1701800 w 2162175"/>
                <a:gd name="connsiteY26" fmla="*/ 158750 h 1993900"/>
                <a:gd name="connsiteX27" fmla="*/ 1597025 w 2162175"/>
                <a:gd name="connsiteY27" fmla="*/ 60325 h 1993900"/>
                <a:gd name="connsiteX28" fmla="*/ 1711325 w 2162175"/>
                <a:gd name="connsiteY28" fmla="*/ 0 h 1993900"/>
                <a:gd name="connsiteX29" fmla="*/ 1914525 w 2162175"/>
                <a:gd name="connsiteY29" fmla="*/ 98425 h 1993900"/>
                <a:gd name="connsiteX30" fmla="*/ 1965325 w 2162175"/>
                <a:gd name="connsiteY30" fmla="*/ 123825 h 1993900"/>
                <a:gd name="connsiteX31" fmla="*/ 2016125 w 2162175"/>
                <a:gd name="connsiteY31" fmla="*/ 155575 h 1993900"/>
                <a:gd name="connsiteX32" fmla="*/ 2057400 w 2162175"/>
                <a:gd name="connsiteY32" fmla="*/ 190500 h 1993900"/>
                <a:gd name="connsiteX33" fmla="*/ 2098675 w 2162175"/>
                <a:gd name="connsiteY33" fmla="*/ 225425 h 1993900"/>
                <a:gd name="connsiteX34" fmla="*/ 2133600 w 2162175"/>
                <a:gd name="connsiteY34" fmla="*/ 269875 h 1993900"/>
                <a:gd name="connsiteX35" fmla="*/ 2149475 w 2162175"/>
                <a:gd name="connsiteY35" fmla="*/ 292100 h 1993900"/>
                <a:gd name="connsiteX36" fmla="*/ 2159000 w 2162175"/>
                <a:gd name="connsiteY36" fmla="*/ 314325 h 1993900"/>
                <a:gd name="connsiteX37" fmla="*/ 2162175 w 2162175"/>
                <a:gd name="connsiteY37" fmla="*/ 336550 h 1993900"/>
                <a:gd name="connsiteX38" fmla="*/ 2152650 w 2162175"/>
                <a:gd name="connsiteY38" fmla="*/ 365125 h 1993900"/>
                <a:gd name="connsiteX39" fmla="*/ 2124075 w 2162175"/>
                <a:gd name="connsiteY39" fmla="*/ 390525 h 1993900"/>
                <a:gd name="connsiteX40" fmla="*/ 2009775 w 2162175"/>
                <a:gd name="connsiteY40" fmla="*/ 476250 h 1993900"/>
                <a:gd name="connsiteX41" fmla="*/ 1870075 w 2162175"/>
                <a:gd name="connsiteY41" fmla="*/ 593725 h 1993900"/>
                <a:gd name="connsiteX42" fmla="*/ 1749425 w 2162175"/>
                <a:gd name="connsiteY42" fmla="*/ 698500 h 1993900"/>
                <a:gd name="connsiteX43" fmla="*/ 1679575 w 2162175"/>
                <a:gd name="connsiteY43" fmla="*/ 787400 h 1993900"/>
                <a:gd name="connsiteX44" fmla="*/ 1543050 w 2162175"/>
                <a:gd name="connsiteY44" fmla="*/ 898525 h 1993900"/>
                <a:gd name="connsiteX45" fmla="*/ 1362075 w 2162175"/>
                <a:gd name="connsiteY45" fmla="*/ 1050925 h 1993900"/>
                <a:gd name="connsiteX46" fmla="*/ 1149350 w 2162175"/>
                <a:gd name="connsiteY46" fmla="*/ 1247775 h 1993900"/>
                <a:gd name="connsiteX47" fmla="*/ 996950 w 2162175"/>
                <a:gd name="connsiteY47" fmla="*/ 1362075 h 1993900"/>
                <a:gd name="connsiteX48" fmla="*/ 666750 w 2162175"/>
                <a:gd name="connsiteY48" fmla="*/ 1590675 h 199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162175" h="1993900">
                  <a:moveTo>
                    <a:pt x="666750" y="1590675"/>
                  </a:moveTo>
                  <a:lnTo>
                    <a:pt x="438150" y="1743075"/>
                  </a:lnTo>
                  <a:lnTo>
                    <a:pt x="244475" y="1866900"/>
                  </a:lnTo>
                  <a:lnTo>
                    <a:pt x="82550" y="1974850"/>
                  </a:lnTo>
                  <a:lnTo>
                    <a:pt x="44450" y="1990725"/>
                  </a:lnTo>
                  <a:lnTo>
                    <a:pt x="25400" y="1993900"/>
                  </a:lnTo>
                  <a:lnTo>
                    <a:pt x="12700" y="1993900"/>
                  </a:lnTo>
                  <a:lnTo>
                    <a:pt x="0" y="1981200"/>
                  </a:lnTo>
                  <a:lnTo>
                    <a:pt x="3175" y="1955800"/>
                  </a:lnTo>
                  <a:lnTo>
                    <a:pt x="25400" y="1936750"/>
                  </a:lnTo>
                  <a:lnTo>
                    <a:pt x="146050" y="1835150"/>
                  </a:lnTo>
                  <a:lnTo>
                    <a:pt x="307975" y="1704975"/>
                  </a:lnTo>
                  <a:lnTo>
                    <a:pt x="460375" y="1574800"/>
                  </a:lnTo>
                  <a:lnTo>
                    <a:pt x="631825" y="1431925"/>
                  </a:lnTo>
                  <a:lnTo>
                    <a:pt x="819150" y="1270000"/>
                  </a:lnTo>
                  <a:lnTo>
                    <a:pt x="949325" y="1155700"/>
                  </a:lnTo>
                  <a:lnTo>
                    <a:pt x="1111250" y="1003300"/>
                  </a:lnTo>
                  <a:lnTo>
                    <a:pt x="1304925" y="796925"/>
                  </a:lnTo>
                  <a:lnTo>
                    <a:pt x="1482725" y="600075"/>
                  </a:lnTo>
                  <a:lnTo>
                    <a:pt x="1619250" y="438150"/>
                  </a:lnTo>
                  <a:lnTo>
                    <a:pt x="1695450" y="336550"/>
                  </a:lnTo>
                  <a:lnTo>
                    <a:pt x="1711325" y="307975"/>
                  </a:lnTo>
                  <a:lnTo>
                    <a:pt x="1720850" y="279400"/>
                  </a:lnTo>
                  <a:lnTo>
                    <a:pt x="1724025" y="238125"/>
                  </a:lnTo>
                  <a:lnTo>
                    <a:pt x="1720850" y="206375"/>
                  </a:lnTo>
                  <a:lnTo>
                    <a:pt x="1711325" y="177800"/>
                  </a:lnTo>
                  <a:lnTo>
                    <a:pt x="1701800" y="158750"/>
                  </a:lnTo>
                  <a:lnTo>
                    <a:pt x="1597025" y="60325"/>
                  </a:lnTo>
                  <a:lnTo>
                    <a:pt x="1711325" y="0"/>
                  </a:lnTo>
                  <a:lnTo>
                    <a:pt x="1914525" y="98425"/>
                  </a:lnTo>
                  <a:lnTo>
                    <a:pt x="1965325" y="123825"/>
                  </a:lnTo>
                  <a:lnTo>
                    <a:pt x="2016125" y="155575"/>
                  </a:lnTo>
                  <a:lnTo>
                    <a:pt x="2057400" y="190500"/>
                  </a:lnTo>
                  <a:lnTo>
                    <a:pt x="2098675" y="225425"/>
                  </a:lnTo>
                  <a:lnTo>
                    <a:pt x="2133600" y="269875"/>
                  </a:lnTo>
                  <a:lnTo>
                    <a:pt x="2149475" y="292100"/>
                  </a:lnTo>
                  <a:lnTo>
                    <a:pt x="2159000" y="314325"/>
                  </a:lnTo>
                  <a:lnTo>
                    <a:pt x="2162175" y="336550"/>
                  </a:lnTo>
                  <a:lnTo>
                    <a:pt x="2152650" y="365125"/>
                  </a:lnTo>
                  <a:lnTo>
                    <a:pt x="2124075" y="390525"/>
                  </a:lnTo>
                  <a:lnTo>
                    <a:pt x="2009775" y="476250"/>
                  </a:lnTo>
                  <a:lnTo>
                    <a:pt x="1870075" y="593725"/>
                  </a:lnTo>
                  <a:lnTo>
                    <a:pt x="1749425" y="698500"/>
                  </a:lnTo>
                  <a:lnTo>
                    <a:pt x="1679575" y="787400"/>
                  </a:lnTo>
                  <a:lnTo>
                    <a:pt x="1543050" y="898525"/>
                  </a:lnTo>
                  <a:lnTo>
                    <a:pt x="1362075" y="1050925"/>
                  </a:lnTo>
                  <a:lnTo>
                    <a:pt x="1149350" y="1247775"/>
                  </a:lnTo>
                  <a:lnTo>
                    <a:pt x="996950" y="1362075"/>
                  </a:lnTo>
                  <a:lnTo>
                    <a:pt x="666750" y="1590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0">
              <a:extLst>
                <a:ext uri="{FF2B5EF4-FFF2-40B4-BE49-F238E27FC236}">
                  <a16:creationId xmlns:a16="http://schemas.microsoft.com/office/drawing/2014/main" id="{8B4FF737-AED0-44AE-93CC-7AFFC704F7C1}"/>
                </a:ext>
              </a:extLst>
            </p:cNvPr>
            <p:cNvSpPr/>
            <p:nvPr/>
          </p:nvSpPr>
          <p:spPr>
            <a:xfrm rot="16200000">
              <a:off x="2812256" y="4587082"/>
              <a:ext cx="2409825" cy="417512"/>
            </a:xfrm>
            <a:custGeom>
              <a:avLst/>
              <a:gdLst>
                <a:gd name="connsiteX0" fmla="*/ 1547812 w 2409825"/>
                <a:gd name="connsiteY0" fmla="*/ 140494 h 416719"/>
                <a:gd name="connsiteX1" fmla="*/ 1750218 w 2409825"/>
                <a:gd name="connsiteY1" fmla="*/ 154781 h 416719"/>
                <a:gd name="connsiteX2" fmla="*/ 1840706 w 2409825"/>
                <a:gd name="connsiteY2" fmla="*/ 159544 h 416719"/>
                <a:gd name="connsiteX3" fmla="*/ 1907381 w 2409825"/>
                <a:gd name="connsiteY3" fmla="*/ 159544 h 416719"/>
                <a:gd name="connsiteX4" fmla="*/ 1969293 w 2409825"/>
                <a:gd name="connsiteY4" fmla="*/ 157163 h 416719"/>
                <a:gd name="connsiteX5" fmla="*/ 2028825 w 2409825"/>
                <a:gd name="connsiteY5" fmla="*/ 150019 h 416719"/>
                <a:gd name="connsiteX6" fmla="*/ 2097881 w 2409825"/>
                <a:gd name="connsiteY6" fmla="*/ 135731 h 416719"/>
                <a:gd name="connsiteX7" fmla="*/ 2131218 w 2409825"/>
                <a:gd name="connsiteY7" fmla="*/ 121444 h 416719"/>
                <a:gd name="connsiteX8" fmla="*/ 2171700 w 2409825"/>
                <a:gd name="connsiteY8" fmla="*/ 97631 h 416719"/>
                <a:gd name="connsiteX9" fmla="*/ 2250281 w 2409825"/>
                <a:gd name="connsiteY9" fmla="*/ 4763 h 416719"/>
                <a:gd name="connsiteX10" fmla="*/ 2409825 w 2409825"/>
                <a:gd name="connsiteY10" fmla="*/ 159544 h 416719"/>
                <a:gd name="connsiteX11" fmla="*/ 2305050 w 2409825"/>
                <a:gd name="connsiteY11" fmla="*/ 259556 h 416719"/>
                <a:gd name="connsiteX12" fmla="*/ 2219325 w 2409825"/>
                <a:gd name="connsiteY12" fmla="*/ 319088 h 416719"/>
                <a:gd name="connsiteX13" fmla="*/ 2147887 w 2409825"/>
                <a:gd name="connsiteY13" fmla="*/ 364331 h 416719"/>
                <a:gd name="connsiteX14" fmla="*/ 2090737 w 2409825"/>
                <a:gd name="connsiteY14" fmla="*/ 385763 h 416719"/>
                <a:gd name="connsiteX15" fmla="*/ 2026443 w 2409825"/>
                <a:gd name="connsiteY15" fmla="*/ 397669 h 416719"/>
                <a:gd name="connsiteX16" fmla="*/ 1940718 w 2409825"/>
                <a:gd name="connsiteY16" fmla="*/ 400050 h 416719"/>
                <a:gd name="connsiteX17" fmla="*/ 1795462 w 2409825"/>
                <a:gd name="connsiteY17" fmla="*/ 400050 h 416719"/>
                <a:gd name="connsiteX18" fmla="*/ 1609725 w 2409825"/>
                <a:gd name="connsiteY18" fmla="*/ 381000 h 416719"/>
                <a:gd name="connsiteX19" fmla="*/ 1373981 w 2409825"/>
                <a:gd name="connsiteY19" fmla="*/ 361950 h 416719"/>
                <a:gd name="connsiteX20" fmla="*/ 1128712 w 2409825"/>
                <a:gd name="connsiteY20" fmla="*/ 342900 h 416719"/>
                <a:gd name="connsiteX21" fmla="*/ 723900 w 2409825"/>
                <a:gd name="connsiteY21" fmla="*/ 316706 h 416719"/>
                <a:gd name="connsiteX22" fmla="*/ 573881 w 2409825"/>
                <a:gd name="connsiteY22" fmla="*/ 316706 h 416719"/>
                <a:gd name="connsiteX23" fmla="*/ 171450 w 2409825"/>
                <a:gd name="connsiteY23" fmla="*/ 416719 h 416719"/>
                <a:gd name="connsiteX24" fmla="*/ 59531 w 2409825"/>
                <a:gd name="connsiteY24" fmla="*/ 304800 h 416719"/>
                <a:gd name="connsiteX25" fmla="*/ 28575 w 2409825"/>
                <a:gd name="connsiteY25" fmla="*/ 269081 h 416719"/>
                <a:gd name="connsiteX26" fmla="*/ 9525 w 2409825"/>
                <a:gd name="connsiteY26" fmla="*/ 240506 h 416719"/>
                <a:gd name="connsiteX27" fmla="*/ 0 w 2409825"/>
                <a:gd name="connsiteY27" fmla="*/ 219075 h 416719"/>
                <a:gd name="connsiteX28" fmla="*/ 0 w 2409825"/>
                <a:gd name="connsiteY28" fmla="*/ 202406 h 416719"/>
                <a:gd name="connsiteX29" fmla="*/ 4762 w 2409825"/>
                <a:gd name="connsiteY29" fmla="*/ 183356 h 416719"/>
                <a:gd name="connsiteX30" fmla="*/ 21431 w 2409825"/>
                <a:gd name="connsiteY30" fmla="*/ 161925 h 416719"/>
                <a:gd name="connsiteX31" fmla="*/ 33337 w 2409825"/>
                <a:gd name="connsiteY31" fmla="*/ 147638 h 416719"/>
                <a:gd name="connsiteX32" fmla="*/ 100012 w 2409825"/>
                <a:gd name="connsiteY32" fmla="*/ 114300 h 416719"/>
                <a:gd name="connsiteX33" fmla="*/ 209550 w 2409825"/>
                <a:gd name="connsiteY33" fmla="*/ 73819 h 416719"/>
                <a:gd name="connsiteX34" fmla="*/ 347662 w 2409825"/>
                <a:gd name="connsiteY34" fmla="*/ 30956 h 416719"/>
                <a:gd name="connsiteX35" fmla="*/ 464343 w 2409825"/>
                <a:gd name="connsiteY35" fmla="*/ 0 h 416719"/>
                <a:gd name="connsiteX36" fmla="*/ 473868 w 2409825"/>
                <a:gd name="connsiteY36" fmla="*/ 0 h 416719"/>
                <a:gd name="connsiteX37" fmla="*/ 504825 w 2409825"/>
                <a:gd name="connsiteY37" fmla="*/ 4763 h 416719"/>
                <a:gd name="connsiteX38" fmla="*/ 661987 w 2409825"/>
                <a:gd name="connsiteY38" fmla="*/ 35719 h 416719"/>
                <a:gd name="connsiteX39" fmla="*/ 935831 w 2409825"/>
                <a:gd name="connsiteY39" fmla="*/ 64294 h 416719"/>
                <a:gd name="connsiteX40" fmla="*/ 1547812 w 2409825"/>
                <a:gd name="connsiteY40" fmla="*/ 140494 h 41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409825" h="416719">
                  <a:moveTo>
                    <a:pt x="1547812" y="140494"/>
                  </a:moveTo>
                  <a:lnTo>
                    <a:pt x="1750218" y="154781"/>
                  </a:lnTo>
                  <a:lnTo>
                    <a:pt x="1840706" y="159544"/>
                  </a:lnTo>
                  <a:lnTo>
                    <a:pt x="1907381" y="159544"/>
                  </a:lnTo>
                  <a:lnTo>
                    <a:pt x="1969293" y="157163"/>
                  </a:lnTo>
                  <a:lnTo>
                    <a:pt x="2028825" y="150019"/>
                  </a:lnTo>
                  <a:lnTo>
                    <a:pt x="2097881" y="135731"/>
                  </a:lnTo>
                  <a:lnTo>
                    <a:pt x="2131218" y="121444"/>
                  </a:lnTo>
                  <a:lnTo>
                    <a:pt x="2171700" y="97631"/>
                  </a:lnTo>
                  <a:lnTo>
                    <a:pt x="2250281" y="4763"/>
                  </a:lnTo>
                  <a:lnTo>
                    <a:pt x="2409825" y="159544"/>
                  </a:lnTo>
                  <a:lnTo>
                    <a:pt x="2305050" y="259556"/>
                  </a:lnTo>
                  <a:lnTo>
                    <a:pt x="2219325" y="319088"/>
                  </a:lnTo>
                  <a:lnTo>
                    <a:pt x="2147887" y="364331"/>
                  </a:lnTo>
                  <a:lnTo>
                    <a:pt x="2090737" y="385763"/>
                  </a:lnTo>
                  <a:lnTo>
                    <a:pt x="2026443" y="397669"/>
                  </a:lnTo>
                  <a:lnTo>
                    <a:pt x="1940718" y="400050"/>
                  </a:lnTo>
                  <a:lnTo>
                    <a:pt x="1795462" y="400050"/>
                  </a:lnTo>
                  <a:lnTo>
                    <a:pt x="1609725" y="381000"/>
                  </a:lnTo>
                  <a:lnTo>
                    <a:pt x="1373981" y="361950"/>
                  </a:lnTo>
                  <a:lnTo>
                    <a:pt x="1128712" y="342900"/>
                  </a:lnTo>
                  <a:lnTo>
                    <a:pt x="723900" y="316706"/>
                  </a:lnTo>
                  <a:lnTo>
                    <a:pt x="573881" y="316706"/>
                  </a:lnTo>
                  <a:lnTo>
                    <a:pt x="171450" y="416719"/>
                  </a:lnTo>
                  <a:lnTo>
                    <a:pt x="59531" y="304800"/>
                  </a:lnTo>
                  <a:lnTo>
                    <a:pt x="28575" y="269081"/>
                  </a:lnTo>
                  <a:lnTo>
                    <a:pt x="9525" y="240506"/>
                  </a:lnTo>
                  <a:lnTo>
                    <a:pt x="0" y="219075"/>
                  </a:lnTo>
                  <a:lnTo>
                    <a:pt x="0" y="202406"/>
                  </a:lnTo>
                  <a:lnTo>
                    <a:pt x="4762" y="183356"/>
                  </a:lnTo>
                  <a:lnTo>
                    <a:pt x="21431" y="161925"/>
                  </a:lnTo>
                  <a:lnTo>
                    <a:pt x="33337" y="147638"/>
                  </a:lnTo>
                  <a:lnTo>
                    <a:pt x="100012" y="114300"/>
                  </a:lnTo>
                  <a:lnTo>
                    <a:pt x="209550" y="73819"/>
                  </a:lnTo>
                  <a:lnTo>
                    <a:pt x="347662" y="30956"/>
                  </a:lnTo>
                  <a:lnTo>
                    <a:pt x="464343" y="0"/>
                  </a:lnTo>
                  <a:lnTo>
                    <a:pt x="473868" y="0"/>
                  </a:lnTo>
                  <a:lnTo>
                    <a:pt x="504825" y="4763"/>
                  </a:lnTo>
                  <a:lnTo>
                    <a:pt x="661987" y="35719"/>
                  </a:lnTo>
                  <a:lnTo>
                    <a:pt x="935831" y="64294"/>
                  </a:lnTo>
                  <a:lnTo>
                    <a:pt x="1547812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8">
              <a:extLst>
                <a:ext uri="{FF2B5EF4-FFF2-40B4-BE49-F238E27FC236}">
                  <a16:creationId xmlns:a16="http://schemas.microsoft.com/office/drawing/2014/main" id="{6EF881B4-1A85-4B01-8C66-5C869EE7FA2C}"/>
                </a:ext>
              </a:extLst>
            </p:cNvPr>
            <p:cNvSpPr/>
            <p:nvPr/>
          </p:nvSpPr>
          <p:spPr>
            <a:xfrm>
              <a:off x="3973513" y="4821238"/>
              <a:ext cx="1298575" cy="1017587"/>
            </a:xfrm>
            <a:custGeom>
              <a:avLst/>
              <a:gdLst>
                <a:gd name="connsiteX0" fmla="*/ 633413 w 1297782"/>
                <a:gd name="connsiteY0" fmla="*/ 638175 h 1016794"/>
                <a:gd name="connsiteX1" fmla="*/ 442913 w 1297782"/>
                <a:gd name="connsiteY1" fmla="*/ 819150 h 1016794"/>
                <a:gd name="connsiteX2" fmla="*/ 321469 w 1297782"/>
                <a:gd name="connsiteY2" fmla="*/ 935832 h 1016794"/>
                <a:gd name="connsiteX3" fmla="*/ 238125 w 1297782"/>
                <a:gd name="connsiteY3" fmla="*/ 1016794 h 1016794"/>
                <a:gd name="connsiteX4" fmla="*/ 0 w 1297782"/>
                <a:gd name="connsiteY4" fmla="*/ 626269 h 1016794"/>
                <a:gd name="connsiteX5" fmla="*/ 150019 w 1297782"/>
                <a:gd name="connsiteY5" fmla="*/ 609600 h 1016794"/>
                <a:gd name="connsiteX6" fmla="*/ 171450 w 1297782"/>
                <a:gd name="connsiteY6" fmla="*/ 628650 h 1016794"/>
                <a:gd name="connsiteX7" fmla="*/ 192882 w 1297782"/>
                <a:gd name="connsiteY7" fmla="*/ 638175 h 1016794"/>
                <a:gd name="connsiteX8" fmla="*/ 221457 w 1297782"/>
                <a:gd name="connsiteY8" fmla="*/ 628650 h 1016794"/>
                <a:gd name="connsiteX9" fmla="*/ 347663 w 1297782"/>
                <a:gd name="connsiteY9" fmla="*/ 559594 h 1016794"/>
                <a:gd name="connsiteX10" fmla="*/ 559594 w 1297782"/>
                <a:gd name="connsiteY10" fmla="*/ 438150 h 1016794"/>
                <a:gd name="connsiteX11" fmla="*/ 773907 w 1297782"/>
                <a:gd name="connsiteY11" fmla="*/ 307182 h 1016794"/>
                <a:gd name="connsiteX12" fmla="*/ 1002507 w 1297782"/>
                <a:gd name="connsiteY12" fmla="*/ 164307 h 1016794"/>
                <a:gd name="connsiteX13" fmla="*/ 1216819 w 1297782"/>
                <a:gd name="connsiteY13" fmla="*/ 28575 h 1016794"/>
                <a:gd name="connsiteX14" fmla="*/ 1252538 w 1297782"/>
                <a:gd name="connsiteY14" fmla="*/ 9525 h 1016794"/>
                <a:gd name="connsiteX15" fmla="*/ 1281113 w 1297782"/>
                <a:gd name="connsiteY15" fmla="*/ 0 h 1016794"/>
                <a:gd name="connsiteX16" fmla="*/ 1290638 w 1297782"/>
                <a:gd name="connsiteY16" fmla="*/ 2382 h 1016794"/>
                <a:gd name="connsiteX17" fmla="*/ 1297782 w 1297782"/>
                <a:gd name="connsiteY17" fmla="*/ 7144 h 1016794"/>
                <a:gd name="connsiteX18" fmla="*/ 1297782 w 1297782"/>
                <a:gd name="connsiteY18" fmla="*/ 16669 h 1016794"/>
                <a:gd name="connsiteX19" fmla="*/ 1293019 w 1297782"/>
                <a:gd name="connsiteY19" fmla="*/ 40482 h 1016794"/>
                <a:gd name="connsiteX20" fmla="*/ 1276350 w 1297782"/>
                <a:gd name="connsiteY20" fmla="*/ 66675 h 1016794"/>
                <a:gd name="connsiteX21" fmla="*/ 1204913 w 1297782"/>
                <a:gd name="connsiteY21" fmla="*/ 126207 h 1016794"/>
                <a:gd name="connsiteX22" fmla="*/ 1045369 w 1297782"/>
                <a:gd name="connsiteY22" fmla="*/ 266700 h 1016794"/>
                <a:gd name="connsiteX23" fmla="*/ 900113 w 1297782"/>
                <a:gd name="connsiteY23" fmla="*/ 395288 h 1016794"/>
                <a:gd name="connsiteX24" fmla="*/ 633413 w 1297782"/>
                <a:gd name="connsiteY24" fmla="*/ 638175 h 1016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97782" h="1016794">
                  <a:moveTo>
                    <a:pt x="633413" y="638175"/>
                  </a:moveTo>
                  <a:lnTo>
                    <a:pt x="442913" y="819150"/>
                  </a:lnTo>
                  <a:lnTo>
                    <a:pt x="321469" y="935832"/>
                  </a:lnTo>
                  <a:lnTo>
                    <a:pt x="238125" y="1016794"/>
                  </a:lnTo>
                  <a:lnTo>
                    <a:pt x="0" y="626269"/>
                  </a:lnTo>
                  <a:lnTo>
                    <a:pt x="150019" y="609600"/>
                  </a:lnTo>
                  <a:lnTo>
                    <a:pt x="171450" y="628650"/>
                  </a:lnTo>
                  <a:lnTo>
                    <a:pt x="192882" y="638175"/>
                  </a:lnTo>
                  <a:lnTo>
                    <a:pt x="221457" y="628650"/>
                  </a:lnTo>
                  <a:lnTo>
                    <a:pt x="347663" y="559594"/>
                  </a:lnTo>
                  <a:lnTo>
                    <a:pt x="559594" y="438150"/>
                  </a:lnTo>
                  <a:lnTo>
                    <a:pt x="773907" y="307182"/>
                  </a:lnTo>
                  <a:lnTo>
                    <a:pt x="1002507" y="164307"/>
                  </a:lnTo>
                  <a:lnTo>
                    <a:pt x="1216819" y="28575"/>
                  </a:lnTo>
                  <a:lnTo>
                    <a:pt x="1252538" y="9525"/>
                  </a:lnTo>
                  <a:lnTo>
                    <a:pt x="1281113" y="0"/>
                  </a:lnTo>
                  <a:lnTo>
                    <a:pt x="1290638" y="2382"/>
                  </a:lnTo>
                  <a:lnTo>
                    <a:pt x="1297782" y="7144"/>
                  </a:lnTo>
                  <a:lnTo>
                    <a:pt x="1297782" y="16669"/>
                  </a:lnTo>
                  <a:lnTo>
                    <a:pt x="1293019" y="40482"/>
                  </a:lnTo>
                  <a:lnTo>
                    <a:pt x="1276350" y="66675"/>
                  </a:lnTo>
                  <a:lnTo>
                    <a:pt x="1204913" y="126207"/>
                  </a:lnTo>
                  <a:lnTo>
                    <a:pt x="1045369" y="266700"/>
                  </a:lnTo>
                  <a:lnTo>
                    <a:pt x="900113" y="395288"/>
                  </a:lnTo>
                  <a:lnTo>
                    <a:pt x="633413" y="638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8">
              <a:extLst>
                <a:ext uri="{FF2B5EF4-FFF2-40B4-BE49-F238E27FC236}">
                  <a16:creationId xmlns:a16="http://schemas.microsoft.com/office/drawing/2014/main" id="{C91D06A1-F6EB-4418-A914-B8D3359DDDCE}"/>
                </a:ext>
              </a:extLst>
            </p:cNvPr>
            <p:cNvSpPr/>
            <p:nvPr/>
          </p:nvSpPr>
          <p:spPr>
            <a:xfrm>
              <a:off x="5029200" y="2820988"/>
              <a:ext cx="1319213" cy="1130300"/>
            </a:xfrm>
            <a:custGeom>
              <a:avLst/>
              <a:gdLst>
                <a:gd name="connsiteX0" fmla="*/ 354806 w 1319213"/>
                <a:gd name="connsiteY0" fmla="*/ 769144 h 1128713"/>
                <a:gd name="connsiteX1" fmla="*/ 478631 w 1319213"/>
                <a:gd name="connsiteY1" fmla="*/ 664369 h 1128713"/>
                <a:gd name="connsiteX2" fmla="*/ 616744 w 1319213"/>
                <a:gd name="connsiteY2" fmla="*/ 533400 h 1128713"/>
                <a:gd name="connsiteX3" fmla="*/ 726281 w 1319213"/>
                <a:gd name="connsiteY3" fmla="*/ 431007 h 1128713"/>
                <a:gd name="connsiteX4" fmla="*/ 812006 w 1319213"/>
                <a:gd name="connsiteY4" fmla="*/ 338138 h 1128713"/>
                <a:gd name="connsiteX5" fmla="*/ 864394 w 1319213"/>
                <a:gd name="connsiteY5" fmla="*/ 261938 h 1128713"/>
                <a:gd name="connsiteX6" fmla="*/ 881063 w 1319213"/>
                <a:gd name="connsiteY6" fmla="*/ 223838 h 1128713"/>
                <a:gd name="connsiteX7" fmla="*/ 883444 w 1319213"/>
                <a:gd name="connsiteY7" fmla="*/ 207169 h 1128713"/>
                <a:gd name="connsiteX8" fmla="*/ 878681 w 1319213"/>
                <a:gd name="connsiteY8" fmla="*/ 190500 h 1128713"/>
                <a:gd name="connsiteX9" fmla="*/ 862013 w 1319213"/>
                <a:gd name="connsiteY9" fmla="*/ 166688 h 1128713"/>
                <a:gd name="connsiteX10" fmla="*/ 833438 w 1319213"/>
                <a:gd name="connsiteY10" fmla="*/ 133350 h 1128713"/>
                <a:gd name="connsiteX11" fmla="*/ 814388 w 1319213"/>
                <a:gd name="connsiteY11" fmla="*/ 114300 h 1128713"/>
                <a:gd name="connsiteX12" fmla="*/ 783431 w 1319213"/>
                <a:gd name="connsiteY12" fmla="*/ 92869 h 1128713"/>
                <a:gd name="connsiteX13" fmla="*/ 769144 w 1319213"/>
                <a:gd name="connsiteY13" fmla="*/ 78582 h 1128713"/>
                <a:gd name="connsiteX14" fmla="*/ 752475 w 1319213"/>
                <a:gd name="connsiteY14" fmla="*/ 47625 h 1128713"/>
                <a:gd name="connsiteX15" fmla="*/ 747713 w 1319213"/>
                <a:gd name="connsiteY15" fmla="*/ 28575 h 1128713"/>
                <a:gd name="connsiteX16" fmla="*/ 750094 w 1319213"/>
                <a:gd name="connsiteY16" fmla="*/ 16669 h 1128713"/>
                <a:gd name="connsiteX17" fmla="*/ 764381 w 1319213"/>
                <a:gd name="connsiteY17" fmla="*/ 2382 h 1128713"/>
                <a:gd name="connsiteX18" fmla="*/ 792956 w 1319213"/>
                <a:gd name="connsiteY18" fmla="*/ 0 h 1128713"/>
                <a:gd name="connsiteX19" fmla="*/ 838200 w 1319213"/>
                <a:gd name="connsiteY19" fmla="*/ 2382 h 1128713"/>
                <a:gd name="connsiteX20" fmla="*/ 892969 w 1319213"/>
                <a:gd name="connsiteY20" fmla="*/ 11907 h 1128713"/>
                <a:gd name="connsiteX21" fmla="*/ 954881 w 1319213"/>
                <a:gd name="connsiteY21" fmla="*/ 35719 h 1128713"/>
                <a:gd name="connsiteX22" fmla="*/ 1021556 w 1319213"/>
                <a:gd name="connsiteY22" fmla="*/ 71438 h 1128713"/>
                <a:gd name="connsiteX23" fmla="*/ 1085850 w 1319213"/>
                <a:gd name="connsiteY23" fmla="*/ 111919 h 1128713"/>
                <a:gd name="connsiteX24" fmla="*/ 1126331 w 1319213"/>
                <a:gd name="connsiteY24" fmla="*/ 142875 h 1128713"/>
                <a:gd name="connsiteX25" fmla="*/ 1173956 w 1319213"/>
                <a:gd name="connsiteY25" fmla="*/ 192882 h 1128713"/>
                <a:gd name="connsiteX26" fmla="*/ 1219200 w 1319213"/>
                <a:gd name="connsiteY26" fmla="*/ 250032 h 1128713"/>
                <a:gd name="connsiteX27" fmla="*/ 1257300 w 1319213"/>
                <a:gd name="connsiteY27" fmla="*/ 302419 h 1128713"/>
                <a:gd name="connsiteX28" fmla="*/ 1290638 w 1319213"/>
                <a:gd name="connsiteY28" fmla="*/ 357188 h 1128713"/>
                <a:gd name="connsiteX29" fmla="*/ 1312069 w 1319213"/>
                <a:gd name="connsiteY29" fmla="*/ 402432 h 1128713"/>
                <a:gd name="connsiteX30" fmla="*/ 1319213 w 1319213"/>
                <a:gd name="connsiteY30" fmla="*/ 438150 h 1128713"/>
                <a:gd name="connsiteX31" fmla="*/ 1312069 w 1319213"/>
                <a:gd name="connsiteY31" fmla="*/ 461963 h 1128713"/>
                <a:gd name="connsiteX32" fmla="*/ 1290638 w 1319213"/>
                <a:gd name="connsiteY32" fmla="*/ 483394 h 1128713"/>
                <a:gd name="connsiteX33" fmla="*/ 1240631 w 1319213"/>
                <a:gd name="connsiteY33" fmla="*/ 500063 h 1128713"/>
                <a:gd name="connsiteX34" fmla="*/ 1154906 w 1319213"/>
                <a:gd name="connsiteY34" fmla="*/ 516732 h 1128713"/>
                <a:gd name="connsiteX35" fmla="*/ 1028700 w 1319213"/>
                <a:gd name="connsiteY35" fmla="*/ 547688 h 1128713"/>
                <a:gd name="connsiteX36" fmla="*/ 973931 w 1319213"/>
                <a:gd name="connsiteY36" fmla="*/ 566738 h 1128713"/>
                <a:gd name="connsiteX37" fmla="*/ 735806 w 1319213"/>
                <a:gd name="connsiteY37" fmla="*/ 709613 h 1128713"/>
                <a:gd name="connsiteX38" fmla="*/ 481013 w 1319213"/>
                <a:gd name="connsiteY38" fmla="*/ 862013 h 1128713"/>
                <a:gd name="connsiteX39" fmla="*/ 242888 w 1319213"/>
                <a:gd name="connsiteY39" fmla="*/ 1012032 h 1128713"/>
                <a:gd name="connsiteX40" fmla="*/ 69056 w 1319213"/>
                <a:gd name="connsiteY40" fmla="*/ 1128713 h 1128713"/>
                <a:gd name="connsiteX41" fmla="*/ 0 w 1319213"/>
                <a:gd name="connsiteY41" fmla="*/ 1062038 h 1128713"/>
                <a:gd name="connsiteX42" fmla="*/ 152400 w 1319213"/>
                <a:gd name="connsiteY42" fmla="*/ 942975 h 1128713"/>
                <a:gd name="connsiteX43" fmla="*/ 250031 w 1319213"/>
                <a:gd name="connsiteY43" fmla="*/ 866775 h 1128713"/>
                <a:gd name="connsiteX44" fmla="*/ 354806 w 1319213"/>
                <a:gd name="connsiteY44" fmla="*/ 769144 h 1128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19213" h="1128713">
                  <a:moveTo>
                    <a:pt x="354806" y="769144"/>
                  </a:moveTo>
                  <a:lnTo>
                    <a:pt x="478631" y="664369"/>
                  </a:lnTo>
                  <a:lnTo>
                    <a:pt x="616744" y="533400"/>
                  </a:lnTo>
                  <a:lnTo>
                    <a:pt x="726281" y="431007"/>
                  </a:lnTo>
                  <a:lnTo>
                    <a:pt x="812006" y="338138"/>
                  </a:lnTo>
                  <a:lnTo>
                    <a:pt x="864394" y="261938"/>
                  </a:lnTo>
                  <a:lnTo>
                    <a:pt x="881063" y="223838"/>
                  </a:lnTo>
                  <a:lnTo>
                    <a:pt x="883444" y="207169"/>
                  </a:lnTo>
                  <a:lnTo>
                    <a:pt x="878681" y="190500"/>
                  </a:lnTo>
                  <a:lnTo>
                    <a:pt x="862013" y="166688"/>
                  </a:lnTo>
                  <a:lnTo>
                    <a:pt x="833438" y="133350"/>
                  </a:lnTo>
                  <a:lnTo>
                    <a:pt x="814388" y="114300"/>
                  </a:lnTo>
                  <a:lnTo>
                    <a:pt x="783431" y="92869"/>
                  </a:lnTo>
                  <a:lnTo>
                    <a:pt x="769144" y="78582"/>
                  </a:lnTo>
                  <a:lnTo>
                    <a:pt x="752475" y="47625"/>
                  </a:lnTo>
                  <a:lnTo>
                    <a:pt x="747713" y="28575"/>
                  </a:lnTo>
                  <a:lnTo>
                    <a:pt x="750094" y="16669"/>
                  </a:lnTo>
                  <a:lnTo>
                    <a:pt x="764381" y="2382"/>
                  </a:lnTo>
                  <a:lnTo>
                    <a:pt x="792956" y="0"/>
                  </a:lnTo>
                  <a:lnTo>
                    <a:pt x="838200" y="2382"/>
                  </a:lnTo>
                  <a:lnTo>
                    <a:pt x="892969" y="11907"/>
                  </a:lnTo>
                  <a:lnTo>
                    <a:pt x="954881" y="35719"/>
                  </a:lnTo>
                  <a:lnTo>
                    <a:pt x="1021556" y="71438"/>
                  </a:lnTo>
                  <a:lnTo>
                    <a:pt x="1085850" y="111919"/>
                  </a:lnTo>
                  <a:lnTo>
                    <a:pt x="1126331" y="142875"/>
                  </a:lnTo>
                  <a:lnTo>
                    <a:pt x="1173956" y="192882"/>
                  </a:lnTo>
                  <a:lnTo>
                    <a:pt x="1219200" y="250032"/>
                  </a:lnTo>
                  <a:lnTo>
                    <a:pt x="1257300" y="302419"/>
                  </a:lnTo>
                  <a:lnTo>
                    <a:pt x="1290638" y="357188"/>
                  </a:lnTo>
                  <a:lnTo>
                    <a:pt x="1312069" y="402432"/>
                  </a:lnTo>
                  <a:lnTo>
                    <a:pt x="1319213" y="438150"/>
                  </a:lnTo>
                  <a:lnTo>
                    <a:pt x="1312069" y="461963"/>
                  </a:lnTo>
                  <a:lnTo>
                    <a:pt x="1290638" y="483394"/>
                  </a:lnTo>
                  <a:lnTo>
                    <a:pt x="1240631" y="500063"/>
                  </a:lnTo>
                  <a:lnTo>
                    <a:pt x="1154906" y="516732"/>
                  </a:lnTo>
                  <a:lnTo>
                    <a:pt x="1028700" y="547688"/>
                  </a:lnTo>
                  <a:lnTo>
                    <a:pt x="973931" y="566738"/>
                  </a:lnTo>
                  <a:lnTo>
                    <a:pt x="735806" y="709613"/>
                  </a:lnTo>
                  <a:lnTo>
                    <a:pt x="481013" y="862013"/>
                  </a:lnTo>
                  <a:lnTo>
                    <a:pt x="242888" y="1012032"/>
                  </a:lnTo>
                  <a:lnTo>
                    <a:pt x="69056" y="1128713"/>
                  </a:lnTo>
                  <a:lnTo>
                    <a:pt x="0" y="1062038"/>
                  </a:lnTo>
                  <a:lnTo>
                    <a:pt x="152400" y="942975"/>
                  </a:lnTo>
                  <a:lnTo>
                    <a:pt x="250031" y="866775"/>
                  </a:lnTo>
                  <a:lnTo>
                    <a:pt x="354806" y="769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3">
              <a:extLst>
                <a:ext uri="{FF2B5EF4-FFF2-40B4-BE49-F238E27FC236}">
                  <a16:creationId xmlns:a16="http://schemas.microsoft.com/office/drawing/2014/main" id="{0DEFB941-6ACF-4CF0-8038-BE7523C5C674}"/>
                </a:ext>
              </a:extLst>
            </p:cNvPr>
            <p:cNvSpPr/>
            <p:nvPr/>
          </p:nvSpPr>
          <p:spPr>
            <a:xfrm>
              <a:off x="4330700" y="3228975"/>
              <a:ext cx="3044825" cy="2346325"/>
            </a:xfrm>
            <a:custGeom>
              <a:avLst/>
              <a:gdLst>
                <a:gd name="connsiteX0" fmla="*/ 952500 w 3044825"/>
                <a:gd name="connsiteY0" fmla="*/ 1044575 h 2346325"/>
                <a:gd name="connsiteX1" fmla="*/ 803275 w 3044825"/>
                <a:gd name="connsiteY1" fmla="*/ 879475 h 2346325"/>
                <a:gd name="connsiteX2" fmla="*/ 679450 w 3044825"/>
                <a:gd name="connsiteY2" fmla="*/ 736600 h 2346325"/>
                <a:gd name="connsiteX3" fmla="*/ 511175 w 3044825"/>
                <a:gd name="connsiteY3" fmla="*/ 549275 h 2346325"/>
                <a:gd name="connsiteX4" fmla="*/ 438150 w 3044825"/>
                <a:gd name="connsiteY4" fmla="*/ 476250 h 2346325"/>
                <a:gd name="connsiteX5" fmla="*/ 349250 w 3044825"/>
                <a:gd name="connsiteY5" fmla="*/ 390525 h 2346325"/>
                <a:gd name="connsiteX6" fmla="*/ 269875 w 3044825"/>
                <a:gd name="connsiteY6" fmla="*/ 320675 h 2346325"/>
                <a:gd name="connsiteX7" fmla="*/ 171450 w 3044825"/>
                <a:gd name="connsiteY7" fmla="*/ 231775 h 2346325"/>
                <a:gd name="connsiteX8" fmla="*/ 117475 w 3044825"/>
                <a:gd name="connsiteY8" fmla="*/ 187325 h 2346325"/>
                <a:gd name="connsiteX9" fmla="*/ 0 w 3044825"/>
                <a:gd name="connsiteY9" fmla="*/ 92075 h 2346325"/>
                <a:gd name="connsiteX10" fmla="*/ 69850 w 3044825"/>
                <a:gd name="connsiteY10" fmla="*/ 0 h 2346325"/>
                <a:gd name="connsiteX11" fmla="*/ 238125 w 3044825"/>
                <a:gd name="connsiteY11" fmla="*/ 139700 h 2346325"/>
                <a:gd name="connsiteX12" fmla="*/ 415925 w 3044825"/>
                <a:gd name="connsiteY12" fmla="*/ 292100 h 2346325"/>
                <a:gd name="connsiteX13" fmla="*/ 574675 w 3044825"/>
                <a:gd name="connsiteY13" fmla="*/ 428625 h 2346325"/>
                <a:gd name="connsiteX14" fmla="*/ 774700 w 3044825"/>
                <a:gd name="connsiteY14" fmla="*/ 600075 h 2346325"/>
                <a:gd name="connsiteX15" fmla="*/ 844550 w 3044825"/>
                <a:gd name="connsiteY15" fmla="*/ 676275 h 2346325"/>
                <a:gd name="connsiteX16" fmla="*/ 1095375 w 3044825"/>
                <a:gd name="connsiteY16" fmla="*/ 889000 h 2346325"/>
                <a:gd name="connsiteX17" fmla="*/ 1393825 w 3044825"/>
                <a:gd name="connsiteY17" fmla="*/ 1152525 h 2346325"/>
                <a:gd name="connsiteX18" fmla="*/ 1644650 w 3044825"/>
                <a:gd name="connsiteY18" fmla="*/ 1365250 h 2346325"/>
                <a:gd name="connsiteX19" fmla="*/ 1876425 w 3044825"/>
                <a:gd name="connsiteY19" fmla="*/ 1565275 h 2346325"/>
                <a:gd name="connsiteX20" fmla="*/ 2000250 w 3044825"/>
                <a:gd name="connsiteY20" fmla="*/ 1673225 h 2346325"/>
                <a:gd name="connsiteX21" fmla="*/ 2168525 w 3044825"/>
                <a:gd name="connsiteY21" fmla="*/ 1809750 h 2346325"/>
                <a:gd name="connsiteX22" fmla="*/ 2324100 w 3044825"/>
                <a:gd name="connsiteY22" fmla="*/ 1914525 h 2346325"/>
                <a:gd name="connsiteX23" fmla="*/ 2520950 w 3044825"/>
                <a:gd name="connsiteY23" fmla="*/ 2028825 h 2346325"/>
                <a:gd name="connsiteX24" fmla="*/ 2733675 w 3044825"/>
                <a:gd name="connsiteY24" fmla="*/ 2130425 h 2346325"/>
                <a:gd name="connsiteX25" fmla="*/ 2981325 w 3044825"/>
                <a:gd name="connsiteY25" fmla="*/ 2222500 h 2346325"/>
                <a:gd name="connsiteX26" fmla="*/ 3022600 w 3044825"/>
                <a:gd name="connsiteY26" fmla="*/ 2235200 h 2346325"/>
                <a:gd name="connsiteX27" fmla="*/ 3038475 w 3044825"/>
                <a:gd name="connsiteY27" fmla="*/ 2244725 h 2346325"/>
                <a:gd name="connsiteX28" fmla="*/ 3044825 w 3044825"/>
                <a:gd name="connsiteY28" fmla="*/ 2263775 h 2346325"/>
                <a:gd name="connsiteX29" fmla="*/ 3025775 w 3044825"/>
                <a:gd name="connsiteY29" fmla="*/ 2292350 h 2346325"/>
                <a:gd name="connsiteX30" fmla="*/ 2981325 w 3044825"/>
                <a:gd name="connsiteY30" fmla="*/ 2305050 h 2346325"/>
                <a:gd name="connsiteX31" fmla="*/ 2778125 w 3044825"/>
                <a:gd name="connsiteY31" fmla="*/ 2314575 h 2346325"/>
                <a:gd name="connsiteX32" fmla="*/ 2438400 w 3044825"/>
                <a:gd name="connsiteY32" fmla="*/ 2336800 h 2346325"/>
                <a:gd name="connsiteX33" fmla="*/ 2292350 w 3044825"/>
                <a:gd name="connsiteY33" fmla="*/ 2346325 h 2346325"/>
                <a:gd name="connsiteX34" fmla="*/ 2260600 w 3044825"/>
                <a:gd name="connsiteY34" fmla="*/ 2343150 h 2346325"/>
                <a:gd name="connsiteX35" fmla="*/ 2206625 w 3044825"/>
                <a:gd name="connsiteY35" fmla="*/ 2320925 h 2346325"/>
                <a:gd name="connsiteX36" fmla="*/ 2060575 w 3044825"/>
                <a:gd name="connsiteY36" fmla="*/ 2219325 h 2346325"/>
                <a:gd name="connsiteX37" fmla="*/ 1917700 w 3044825"/>
                <a:gd name="connsiteY37" fmla="*/ 2101850 h 2346325"/>
                <a:gd name="connsiteX38" fmla="*/ 1774825 w 3044825"/>
                <a:gd name="connsiteY38" fmla="*/ 1962150 h 2346325"/>
                <a:gd name="connsiteX39" fmla="*/ 1546225 w 3044825"/>
                <a:gd name="connsiteY39" fmla="*/ 1701800 h 2346325"/>
                <a:gd name="connsiteX40" fmla="*/ 1298575 w 3044825"/>
                <a:gd name="connsiteY40" fmla="*/ 1425575 h 2346325"/>
                <a:gd name="connsiteX41" fmla="*/ 1130300 w 3044825"/>
                <a:gd name="connsiteY41" fmla="*/ 1238250 h 2346325"/>
                <a:gd name="connsiteX42" fmla="*/ 952500 w 3044825"/>
                <a:gd name="connsiteY42" fmla="*/ 1044575 h 234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044825" h="2346325">
                  <a:moveTo>
                    <a:pt x="952500" y="1044575"/>
                  </a:moveTo>
                  <a:lnTo>
                    <a:pt x="803275" y="879475"/>
                  </a:lnTo>
                  <a:lnTo>
                    <a:pt x="679450" y="736600"/>
                  </a:lnTo>
                  <a:lnTo>
                    <a:pt x="511175" y="549275"/>
                  </a:lnTo>
                  <a:lnTo>
                    <a:pt x="438150" y="476250"/>
                  </a:lnTo>
                  <a:lnTo>
                    <a:pt x="349250" y="390525"/>
                  </a:lnTo>
                  <a:lnTo>
                    <a:pt x="269875" y="320675"/>
                  </a:lnTo>
                  <a:lnTo>
                    <a:pt x="171450" y="231775"/>
                  </a:lnTo>
                  <a:lnTo>
                    <a:pt x="117475" y="187325"/>
                  </a:lnTo>
                  <a:lnTo>
                    <a:pt x="0" y="92075"/>
                  </a:lnTo>
                  <a:lnTo>
                    <a:pt x="69850" y="0"/>
                  </a:lnTo>
                  <a:lnTo>
                    <a:pt x="238125" y="139700"/>
                  </a:lnTo>
                  <a:lnTo>
                    <a:pt x="415925" y="292100"/>
                  </a:lnTo>
                  <a:lnTo>
                    <a:pt x="574675" y="428625"/>
                  </a:lnTo>
                  <a:lnTo>
                    <a:pt x="774700" y="600075"/>
                  </a:lnTo>
                  <a:lnTo>
                    <a:pt x="844550" y="676275"/>
                  </a:lnTo>
                  <a:lnTo>
                    <a:pt x="1095375" y="889000"/>
                  </a:lnTo>
                  <a:lnTo>
                    <a:pt x="1393825" y="1152525"/>
                  </a:lnTo>
                  <a:lnTo>
                    <a:pt x="1644650" y="1365250"/>
                  </a:lnTo>
                  <a:lnTo>
                    <a:pt x="1876425" y="1565275"/>
                  </a:lnTo>
                  <a:lnTo>
                    <a:pt x="2000250" y="1673225"/>
                  </a:lnTo>
                  <a:lnTo>
                    <a:pt x="2168525" y="1809750"/>
                  </a:lnTo>
                  <a:lnTo>
                    <a:pt x="2324100" y="1914525"/>
                  </a:lnTo>
                  <a:lnTo>
                    <a:pt x="2520950" y="2028825"/>
                  </a:lnTo>
                  <a:lnTo>
                    <a:pt x="2733675" y="2130425"/>
                  </a:lnTo>
                  <a:lnTo>
                    <a:pt x="2981325" y="2222500"/>
                  </a:lnTo>
                  <a:lnTo>
                    <a:pt x="3022600" y="2235200"/>
                  </a:lnTo>
                  <a:lnTo>
                    <a:pt x="3038475" y="2244725"/>
                  </a:lnTo>
                  <a:lnTo>
                    <a:pt x="3044825" y="2263775"/>
                  </a:lnTo>
                  <a:lnTo>
                    <a:pt x="3025775" y="2292350"/>
                  </a:lnTo>
                  <a:lnTo>
                    <a:pt x="2981325" y="2305050"/>
                  </a:lnTo>
                  <a:lnTo>
                    <a:pt x="2778125" y="2314575"/>
                  </a:lnTo>
                  <a:lnTo>
                    <a:pt x="2438400" y="2336800"/>
                  </a:lnTo>
                  <a:lnTo>
                    <a:pt x="2292350" y="2346325"/>
                  </a:lnTo>
                  <a:lnTo>
                    <a:pt x="2260600" y="2343150"/>
                  </a:lnTo>
                  <a:lnTo>
                    <a:pt x="2206625" y="2320925"/>
                  </a:lnTo>
                  <a:lnTo>
                    <a:pt x="2060575" y="2219325"/>
                  </a:lnTo>
                  <a:lnTo>
                    <a:pt x="1917700" y="2101850"/>
                  </a:lnTo>
                  <a:lnTo>
                    <a:pt x="1774825" y="1962150"/>
                  </a:lnTo>
                  <a:lnTo>
                    <a:pt x="1546225" y="1701800"/>
                  </a:lnTo>
                  <a:lnTo>
                    <a:pt x="1298575" y="1425575"/>
                  </a:lnTo>
                  <a:lnTo>
                    <a:pt x="1130300" y="1238250"/>
                  </a:lnTo>
                  <a:lnTo>
                    <a:pt x="952500" y="1044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417493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4286007-6A89-4FAE-A1A9-D036F24E4739}"/>
              </a:ext>
            </a:extLst>
          </p:cNvPr>
          <p:cNvGrpSpPr/>
          <p:nvPr/>
        </p:nvGrpSpPr>
        <p:grpSpPr>
          <a:xfrm>
            <a:off x="2698750" y="1522413"/>
            <a:ext cx="4676775" cy="4478337"/>
            <a:chOff x="2698750" y="1522413"/>
            <a:chExt cx="4676775" cy="4478337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2681685D-7F32-5C4D-9359-9F3A968E91DE}"/>
                </a:ext>
              </a:extLst>
            </p:cNvPr>
            <p:cNvSpPr/>
            <p:nvPr/>
          </p:nvSpPr>
          <p:spPr>
            <a:xfrm>
              <a:off x="4379913" y="1522413"/>
              <a:ext cx="658812" cy="987425"/>
            </a:xfrm>
            <a:custGeom>
              <a:avLst/>
              <a:gdLst>
                <a:gd name="connsiteX0" fmla="*/ 276225 w 659606"/>
                <a:gd name="connsiteY0" fmla="*/ 671512 h 988219"/>
                <a:gd name="connsiteX1" fmla="*/ 276225 w 659606"/>
                <a:gd name="connsiteY1" fmla="*/ 452437 h 988219"/>
                <a:gd name="connsiteX2" fmla="*/ 273844 w 659606"/>
                <a:gd name="connsiteY2" fmla="*/ 369094 h 988219"/>
                <a:gd name="connsiteX3" fmla="*/ 266700 w 659606"/>
                <a:gd name="connsiteY3" fmla="*/ 323850 h 988219"/>
                <a:gd name="connsiteX4" fmla="*/ 250031 w 659606"/>
                <a:gd name="connsiteY4" fmla="*/ 276225 h 988219"/>
                <a:gd name="connsiteX5" fmla="*/ 228600 w 659606"/>
                <a:gd name="connsiteY5" fmla="*/ 233362 h 988219"/>
                <a:gd name="connsiteX6" fmla="*/ 173831 w 659606"/>
                <a:gd name="connsiteY6" fmla="*/ 173831 h 988219"/>
                <a:gd name="connsiteX7" fmla="*/ 138112 w 659606"/>
                <a:gd name="connsiteY7" fmla="*/ 140494 h 988219"/>
                <a:gd name="connsiteX8" fmla="*/ 95250 w 659606"/>
                <a:gd name="connsiteY8" fmla="*/ 111919 h 988219"/>
                <a:gd name="connsiteX9" fmla="*/ 40481 w 659606"/>
                <a:gd name="connsiteY9" fmla="*/ 85725 h 988219"/>
                <a:gd name="connsiteX10" fmla="*/ 23812 w 659606"/>
                <a:gd name="connsiteY10" fmla="*/ 76200 h 988219"/>
                <a:gd name="connsiteX11" fmla="*/ 11906 w 659606"/>
                <a:gd name="connsiteY11" fmla="*/ 61912 h 988219"/>
                <a:gd name="connsiteX12" fmla="*/ 2381 w 659606"/>
                <a:gd name="connsiteY12" fmla="*/ 52387 h 988219"/>
                <a:gd name="connsiteX13" fmla="*/ 0 w 659606"/>
                <a:gd name="connsiteY13" fmla="*/ 38100 h 988219"/>
                <a:gd name="connsiteX14" fmla="*/ 4762 w 659606"/>
                <a:gd name="connsiteY14" fmla="*/ 21431 h 988219"/>
                <a:gd name="connsiteX15" fmla="*/ 26194 w 659606"/>
                <a:gd name="connsiteY15" fmla="*/ 9525 h 988219"/>
                <a:gd name="connsiteX16" fmla="*/ 54769 w 659606"/>
                <a:gd name="connsiteY16" fmla="*/ 4762 h 988219"/>
                <a:gd name="connsiteX17" fmla="*/ 111919 w 659606"/>
                <a:gd name="connsiteY17" fmla="*/ 0 h 988219"/>
                <a:gd name="connsiteX18" fmla="*/ 173831 w 659606"/>
                <a:gd name="connsiteY18" fmla="*/ 0 h 988219"/>
                <a:gd name="connsiteX19" fmla="*/ 245269 w 659606"/>
                <a:gd name="connsiteY19" fmla="*/ 9525 h 988219"/>
                <a:gd name="connsiteX20" fmla="*/ 295275 w 659606"/>
                <a:gd name="connsiteY20" fmla="*/ 23812 h 988219"/>
                <a:gd name="connsiteX21" fmla="*/ 378619 w 659606"/>
                <a:gd name="connsiteY21" fmla="*/ 57150 h 988219"/>
                <a:gd name="connsiteX22" fmla="*/ 531019 w 659606"/>
                <a:gd name="connsiteY22" fmla="*/ 133350 h 988219"/>
                <a:gd name="connsiteX23" fmla="*/ 595312 w 659606"/>
                <a:gd name="connsiteY23" fmla="*/ 176212 h 988219"/>
                <a:gd name="connsiteX24" fmla="*/ 635794 w 659606"/>
                <a:gd name="connsiteY24" fmla="*/ 214312 h 988219"/>
                <a:gd name="connsiteX25" fmla="*/ 652462 w 659606"/>
                <a:gd name="connsiteY25" fmla="*/ 240506 h 988219"/>
                <a:gd name="connsiteX26" fmla="*/ 659606 w 659606"/>
                <a:gd name="connsiteY26" fmla="*/ 259556 h 988219"/>
                <a:gd name="connsiteX27" fmla="*/ 654844 w 659606"/>
                <a:gd name="connsiteY27" fmla="*/ 295275 h 988219"/>
                <a:gd name="connsiteX28" fmla="*/ 640556 w 659606"/>
                <a:gd name="connsiteY28" fmla="*/ 328612 h 988219"/>
                <a:gd name="connsiteX29" fmla="*/ 619125 w 659606"/>
                <a:gd name="connsiteY29" fmla="*/ 359569 h 988219"/>
                <a:gd name="connsiteX30" fmla="*/ 602456 w 659606"/>
                <a:gd name="connsiteY30" fmla="*/ 385762 h 988219"/>
                <a:gd name="connsiteX31" fmla="*/ 585787 w 659606"/>
                <a:gd name="connsiteY31" fmla="*/ 419100 h 988219"/>
                <a:gd name="connsiteX32" fmla="*/ 571500 w 659606"/>
                <a:gd name="connsiteY32" fmla="*/ 459581 h 988219"/>
                <a:gd name="connsiteX33" fmla="*/ 559594 w 659606"/>
                <a:gd name="connsiteY33" fmla="*/ 500062 h 988219"/>
                <a:gd name="connsiteX34" fmla="*/ 552450 w 659606"/>
                <a:gd name="connsiteY34" fmla="*/ 542925 h 988219"/>
                <a:gd name="connsiteX35" fmla="*/ 542925 w 659606"/>
                <a:gd name="connsiteY35" fmla="*/ 623887 h 988219"/>
                <a:gd name="connsiteX36" fmla="*/ 542925 w 659606"/>
                <a:gd name="connsiteY36" fmla="*/ 947737 h 988219"/>
                <a:gd name="connsiteX37" fmla="*/ 271462 w 659606"/>
                <a:gd name="connsiteY37" fmla="*/ 988219 h 988219"/>
                <a:gd name="connsiteX38" fmla="*/ 276225 w 659606"/>
                <a:gd name="connsiteY38" fmla="*/ 671512 h 98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59606" h="988219">
                  <a:moveTo>
                    <a:pt x="276225" y="671512"/>
                  </a:moveTo>
                  <a:cubicBezTo>
                    <a:pt x="277019" y="582215"/>
                    <a:pt x="276225" y="525462"/>
                    <a:pt x="276225" y="452437"/>
                  </a:cubicBezTo>
                  <a:cubicBezTo>
                    <a:pt x="275431" y="424656"/>
                    <a:pt x="274638" y="396875"/>
                    <a:pt x="273844" y="369094"/>
                  </a:cubicBezTo>
                  <a:lnTo>
                    <a:pt x="266700" y="323850"/>
                  </a:lnTo>
                  <a:lnTo>
                    <a:pt x="250031" y="276225"/>
                  </a:lnTo>
                  <a:lnTo>
                    <a:pt x="228600" y="233362"/>
                  </a:lnTo>
                  <a:lnTo>
                    <a:pt x="173831" y="173831"/>
                  </a:lnTo>
                  <a:lnTo>
                    <a:pt x="138112" y="140494"/>
                  </a:lnTo>
                  <a:lnTo>
                    <a:pt x="95250" y="111919"/>
                  </a:lnTo>
                  <a:lnTo>
                    <a:pt x="40481" y="85725"/>
                  </a:lnTo>
                  <a:lnTo>
                    <a:pt x="23812" y="76200"/>
                  </a:lnTo>
                  <a:lnTo>
                    <a:pt x="11906" y="61912"/>
                  </a:lnTo>
                  <a:lnTo>
                    <a:pt x="2381" y="52387"/>
                  </a:lnTo>
                  <a:lnTo>
                    <a:pt x="0" y="38100"/>
                  </a:lnTo>
                  <a:lnTo>
                    <a:pt x="4762" y="21431"/>
                  </a:lnTo>
                  <a:lnTo>
                    <a:pt x="26194" y="9525"/>
                  </a:lnTo>
                  <a:lnTo>
                    <a:pt x="54769" y="4762"/>
                  </a:lnTo>
                  <a:lnTo>
                    <a:pt x="111919" y="0"/>
                  </a:lnTo>
                  <a:lnTo>
                    <a:pt x="173831" y="0"/>
                  </a:lnTo>
                  <a:lnTo>
                    <a:pt x="245269" y="9525"/>
                  </a:lnTo>
                  <a:lnTo>
                    <a:pt x="295275" y="23812"/>
                  </a:lnTo>
                  <a:lnTo>
                    <a:pt x="378619" y="57150"/>
                  </a:lnTo>
                  <a:lnTo>
                    <a:pt x="531019" y="133350"/>
                  </a:lnTo>
                  <a:lnTo>
                    <a:pt x="595312" y="176212"/>
                  </a:lnTo>
                  <a:lnTo>
                    <a:pt x="635794" y="214312"/>
                  </a:lnTo>
                  <a:lnTo>
                    <a:pt x="652462" y="240506"/>
                  </a:lnTo>
                  <a:lnTo>
                    <a:pt x="659606" y="259556"/>
                  </a:lnTo>
                  <a:lnTo>
                    <a:pt x="654844" y="295275"/>
                  </a:lnTo>
                  <a:lnTo>
                    <a:pt x="640556" y="328612"/>
                  </a:lnTo>
                  <a:lnTo>
                    <a:pt x="619125" y="359569"/>
                  </a:lnTo>
                  <a:lnTo>
                    <a:pt x="602456" y="385762"/>
                  </a:lnTo>
                  <a:lnTo>
                    <a:pt x="585787" y="419100"/>
                  </a:lnTo>
                  <a:lnTo>
                    <a:pt x="571500" y="459581"/>
                  </a:lnTo>
                  <a:lnTo>
                    <a:pt x="559594" y="500062"/>
                  </a:lnTo>
                  <a:lnTo>
                    <a:pt x="552450" y="542925"/>
                  </a:lnTo>
                  <a:lnTo>
                    <a:pt x="542925" y="623887"/>
                  </a:lnTo>
                  <a:lnTo>
                    <a:pt x="542925" y="947737"/>
                  </a:lnTo>
                  <a:lnTo>
                    <a:pt x="271462" y="988219"/>
                  </a:lnTo>
                  <a:cubicBezTo>
                    <a:pt x="273050" y="882650"/>
                    <a:pt x="275431" y="760809"/>
                    <a:pt x="276225" y="67151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D9E77DFE-845F-354F-80E4-B5B03B74E336}"/>
                </a:ext>
              </a:extLst>
            </p:cNvPr>
            <p:cNvSpPr/>
            <p:nvPr/>
          </p:nvSpPr>
          <p:spPr>
            <a:xfrm>
              <a:off x="2790825" y="2155825"/>
              <a:ext cx="4164013" cy="828675"/>
            </a:xfrm>
            <a:custGeom>
              <a:avLst/>
              <a:gdLst>
                <a:gd name="connsiteX0" fmla="*/ 1978367 w 4164089"/>
                <a:gd name="connsiteY0" fmla="*/ 455500 h 829418"/>
                <a:gd name="connsiteX1" fmla="*/ 1522867 w 4164089"/>
                <a:gd name="connsiteY1" fmla="*/ 540481 h 829418"/>
                <a:gd name="connsiteX2" fmla="*/ 1274721 w 4164089"/>
                <a:gd name="connsiteY2" fmla="*/ 588071 h 829418"/>
                <a:gd name="connsiteX3" fmla="*/ 1060568 w 4164089"/>
                <a:gd name="connsiteY3" fmla="*/ 635661 h 829418"/>
                <a:gd name="connsiteX4" fmla="*/ 877008 w 4164089"/>
                <a:gd name="connsiteY4" fmla="*/ 679851 h 829418"/>
                <a:gd name="connsiteX5" fmla="*/ 724041 w 4164089"/>
                <a:gd name="connsiteY5" fmla="*/ 727441 h 829418"/>
                <a:gd name="connsiteX6" fmla="*/ 635661 w 4164089"/>
                <a:gd name="connsiteY6" fmla="*/ 771631 h 829418"/>
                <a:gd name="connsiteX7" fmla="*/ 520086 w 4164089"/>
                <a:gd name="connsiteY7" fmla="*/ 826019 h 829418"/>
                <a:gd name="connsiteX8" fmla="*/ 499690 w 4164089"/>
                <a:gd name="connsiteY8" fmla="*/ 829418 h 829418"/>
                <a:gd name="connsiteX9" fmla="*/ 462298 w 4164089"/>
                <a:gd name="connsiteY9" fmla="*/ 822620 h 829418"/>
                <a:gd name="connsiteX10" fmla="*/ 401112 w 4164089"/>
                <a:gd name="connsiteY10" fmla="*/ 798825 h 829418"/>
                <a:gd name="connsiteX11" fmla="*/ 326328 w 4164089"/>
                <a:gd name="connsiteY11" fmla="*/ 751235 h 829418"/>
                <a:gd name="connsiteX12" fmla="*/ 234548 w 4164089"/>
                <a:gd name="connsiteY12" fmla="*/ 676452 h 829418"/>
                <a:gd name="connsiteX13" fmla="*/ 129171 w 4164089"/>
                <a:gd name="connsiteY13" fmla="*/ 571075 h 829418"/>
                <a:gd name="connsiteX14" fmla="*/ 64585 w 4164089"/>
                <a:gd name="connsiteY14" fmla="*/ 499690 h 829418"/>
                <a:gd name="connsiteX15" fmla="*/ 13597 w 4164089"/>
                <a:gd name="connsiteY15" fmla="*/ 441903 h 829418"/>
                <a:gd name="connsiteX16" fmla="*/ 3399 w 4164089"/>
                <a:gd name="connsiteY16" fmla="*/ 414709 h 829418"/>
                <a:gd name="connsiteX17" fmla="*/ 0 w 4164089"/>
                <a:gd name="connsiteY17" fmla="*/ 401112 h 829418"/>
                <a:gd name="connsiteX18" fmla="*/ 3399 w 4164089"/>
                <a:gd name="connsiteY18" fmla="*/ 380716 h 829418"/>
                <a:gd name="connsiteX19" fmla="*/ 20395 w 4164089"/>
                <a:gd name="connsiteY19" fmla="*/ 367119 h 829418"/>
                <a:gd name="connsiteX20" fmla="*/ 57787 w 4164089"/>
                <a:gd name="connsiteY20" fmla="*/ 370519 h 829418"/>
                <a:gd name="connsiteX21" fmla="*/ 105377 w 4164089"/>
                <a:gd name="connsiteY21" fmla="*/ 397713 h 829418"/>
                <a:gd name="connsiteX22" fmla="*/ 186959 w 4164089"/>
                <a:gd name="connsiteY22" fmla="*/ 445302 h 829418"/>
                <a:gd name="connsiteX23" fmla="*/ 248145 w 4164089"/>
                <a:gd name="connsiteY23" fmla="*/ 469097 h 829418"/>
                <a:gd name="connsiteX24" fmla="*/ 329727 w 4164089"/>
                <a:gd name="connsiteY24" fmla="*/ 492892 h 829418"/>
                <a:gd name="connsiteX25" fmla="*/ 390914 w 4164089"/>
                <a:gd name="connsiteY25" fmla="*/ 503090 h 829418"/>
                <a:gd name="connsiteX26" fmla="*/ 438504 w 4164089"/>
                <a:gd name="connsiteY26" fmla="*/ 506489 h 829418"/>
                <a:gd name="connsiteX27" fmla="*/ 560877 w 4164089"/>
                <a:gd name="connsiteY27" fmla="*/ 489493 h 829418"/>
                <a:gd name="connsiteX28" fmla="*/ 832817 w 4164089"/>
                <a:gd name="connsiteY28" fmla="*/ 441903 h 829418"/>
                <a:gd name="connsiteX29" fmla="*/ 1196538 w 4164089"/>
                <a:gd name="connsiteY29" fmla="*/ 380716 h 829418"/>
                <a:gd name="connsiteX30" fmla="*/ 1516068 w 4164089"/>
                <a:gd name="connsiteY30" fmla="*/ 329728 h 829418"/>
                <a:gd name="connsiteX31" fmla="*/ 1869591 w 4164089"/>
                <a:gd name="connsiteY31" fmla="*/ 268541 h 829418"/>
                <a:gd name="connsiteX32" fmla="*/ 2127934 w 4164089"/>
                <a:gd name="connsiteY32" fmla="*/ 231149 h 829418"/>
                <a:gd name="connsiteX33" fmla="*/ 2342087 w 4164089"/>
                <a:gd name="connsiteY33" fmla="*/ 203955 h 829418"/>
                <a:gd name="connsiteX34" fmla="*/ 2790789 w 4164089"/>
                <a:gd name="connsiteY34" fmla="*/ 149567 h 829418"/>
                <a:gd name="connsiteX35" fmla="*/ 3134114 w 4164089"/>
                <a:gd name="connsiteY35" fmla="*/ 108776 h 829418"/>
                <a:gd name="connsiteX36" fmla="*/ 3460443 w 4164089"/>
                <a:gd name="connsiteY36" fmla="*/ 67985 h 829418"/>
                <a:gd name="connsiteX37" fmla="*/ 3610010 w 4164089"/>
                <a:gd name="connsiteY37" fmla="*/ 0 h 829418"/>
                <a:gd name="connsiteX38" fmla="*/ 3745980 w 4164089"/>
                <a:gd name="connsiteY38" fmla="*/ 30593 h 829418"/>
                <a:gd name="connsiteX39" fmla="*/ 3871753 w 4164089"/>
                <a:gd name="connsiteY39" fmla="*/ 64585 h 829418"/>
                <a:gd name="connsiteX40" fmla="*/ 3987327 w 4164089"/>
                <a:gd name="connsiteY40" fmla="*/ 105377 h 829418"/>
                <a:gd name="connsiteX41" fmla="*/ 4082507 w 4164089"/>
                <a:gd name="connsiteY41" fmla="*/ 146168 h 829418"/>
                <a:gd name="connsiteX42" fmla="*/ 4126697 w 4164089"/>
                <a:gd name="connsiteY42" fmla="*/ 173362 h 829418"/>
                <a:gd name="connsiteX43" fmla="*/ 4153891 w 4164089"/>
                <a:gd name="connsiteY43" fmla="*/ 203955 h 829418"/>
                <a:gd name="connsiteX44" fmla="*/ 4164089 w 4164089"/>
                <a:gd name="connsiteY44" fmla="*/ 227750 h 829418"/>
                <a:gd name="connsiteX45" fmla="*/ 4164089 w 4164089"/>
                <a:gd name="connsiteY45" fmla="*/ 258343 h 829418"/>
                <a:gd name="connsiteX46" fmla="*/ 4157290 w 4164089"/>
                <a:gd name="connsiteY46" fmla="*/ 288936 h 829418"/>
                <a:gd name="connsiteX47" fmla="*/ 4133496 w 4164089"/>
                <a:gd name="connsiteY47" fmla="*/ 326328 h 829418"/>
                <a:gd name="connsiteX48" fmla="*/ 4113100 w 4164089"/>
                <a:gd name="connsiteY48" fmla="*/ 346724 h 829418"/>
                <a:gd name="connsiteX49" fmla="*/ 4062111 w 4164089"/>
                <a:gd name="connsiteY49" fmla="*/ 360321 h 829418"/>
                <a:gd name="connsiteX50" fmla="*/ 3847958 w 4164089"/>
                <a:gd name="connsiteY50" fmla="*/ 356922 h 829418"/>
                <a:gd name="connsiteX51" fmla="*/ 3440047 w 4164089"/>
                <a:gd name="connsiteY51" fmla="*/ 333127 h 829418"/>
                <a:gd name="connsiteX52" fmla="*/ 3018539 w 4164089"/>
                <a:gd name="connsiteY52" fmla="*/ 350123 h 829418"/>
                <a:gd name="connsiteX53" fmla="*/ 2535845 w 4164089"/>
                <a:gd name="connsiteY53" fmla="*/ 387515 h 829418"/>
                <a:gd name="connsiteX54" fmla="*/ 1978367 w 4164089"/>
                <a:gd name="connsiteY54" fmla="*/ 455500 h 829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164089" h="829418">
                  <a:moveTo>
                    <a:pt x="1978367" y="455500"/>
                  </a:moveTo>
                  <a:lnTo>
                    <a:pt x="1522867" y="540481"/>
                  </a:lnTo>
                  <a:lnTo>
                    <a:pt x="1274721" y="588071"/>
                  </a:lnTo>
                  <a:lnTo>
                    <a:pt x="1060568" y="635661"/>
                  </a:lnTo>
                  <a:lnTo>
                    <a:pt x="877008" y="679851"/>
                  </a:lnTo>
                  <a:lnTo>
                    <a:pt x="724041" y="727441"/>
                  </a:lnTo>
                  <a:lnTo>
                    <a:pt x="635661" y="771631"/>
                  </a:lnTo>
                  <a:lnTo>
                    <a:pt x="520086" y="826019"/>
                  </a:lnTo>
                  <a:lnTo>
                    <a:pt x="499690" y="829418"/>
                  </a:lnTo>
                  <a:lnTo>
                    <a:pt x="462298" y="822620"/>
                  </a:lnTo>
                  <a:lnTo>
                    <a:pt x="401112" y="798825"/>
                  </a:lnTo>
                  <a:lnTo>
                    <a:pt x="326328" y="751235"/>
                  </a:lnTo>
                  <a:lnTo>
                    <a:pt x="234548" y="676452"/>
                  </a:lnTo>
                  <a:lnTo>
                    <a:pt x="129171" y="571075"/>
                  </a:lnTo>
                  <a:lnTo>
                    <a:pt x="64585" y="499690"/>
                  </a:lnTo>
                  <a:lnTo>
                    <a:pt x="13597" y="441903"/>
                  </a:lnTo>
                  <a:lnTo>
                    <a:pt x="3399" y="414709"/>
                  </a:lnTo>
                  <a:lnTo>
                    <a:pt x="0" y="401112"/>
                  </a:lnTo>
                  <a:lnTo>
                    <a:pt x="3399" y="380716"/>
                  </a:lnTo>
                  <a:lnTo>
                    <a:pt x="20395" y="367119"/>
                  </a:lnTo>
                  <a:lnTo>
                    <a:pt x="57787" y="370519"/>
                  </a:lnTo>
                  <a:lnTo>
                    <a:pt x="105377" y="397713"/>
                  </a:lnTo>
                  <a:lnTo>
                    <a:pt x="186959" y="445302"/>
                  </a:lnTo>
                  <a:lnTo>
                    <a:pt x="248145" y="469097"/>
                  </a:lnTo>
                  <a:lnTo>
                    <a:pt x="329727" y="492892"/>
                  </a:lnTo>
                  <a:lnTo>
                    <a:pt x="390914" y="503090"/>
                  </a:lnTo>
                  <a:lnTo>
                    <a:pt x="438504" y="506489"/>
                  </a:lnTo>
                  <a:lnTo>
                    <a:pt x="560877" y="489493"/>
                  </a:lnTo>
                  <a:lnTo>
                    <a:pt x="832817" y="441903"/>
                  </a:lnTo>
                  <a:lnTo>
                    <a:pt x="1196538" y="380716"/>
                  </a:lnTo>
                  <a:lnTo>
                    <a:pt x="1516068" y="329728"/>
                  </a:lnTo>
                  <a:lnTo>
                    <a:pt x="1869591" y="268541"/>
                  </a:lnTo>
                  <a:lnTo>
                    <a:pt x="2127934" y="231149"/>
                  </a:lnTo>
                  <a:lnTo>
                    <a:pt x="2342087" y="203955"/>
                  </a:lnTo>
                  <a:lnTo>
                    <a:pt x="2790789" y="149567"/>
                  </a:lnTo>
                  <a:lnTo>
                    <a:pt x="3134114" y="108776"/>
                  </a:lnTo>
                  <a:lnTo>
                    <a:pt x="3460443" y="67985"/>
                  </a:lnTo>
                  <a:lnTo>
                    <a:pt x="3610010" y="0"/>
                  </a:lnTo>
                  <a:lnTo>
                    <a:pt x="3745980" y="30593"/>
                  </a:lnTo>
                  <a:lnTo>
                    <a:pt x="3871753" y="64585"/>
                  </a:lnTo>
                  <a:lnTo>
                    <a:pt x="3987327" y="105377"/>
                  </a:lnTo>
                  <a:lnTo>
                    <a:pt x="4082507" y="146168"/>
                  </a:lnTo>
                  <a:lnTo>
                    <a:pt x="4126697" y="173362"/>
                  </a:lnTo>
                  <a:lnTo>
                    <a:pt x="4153891" y="203955"/>
                  </a:lnTo>
                  <a:lnTo>
                    <a:pt x="4164089" y="227750"/>
                  </a:lnTo>
                  <a:lnTo>
                    <a:pt x="4164089" y="258343"/>
                  </a:lnTo>
                  <a:lnTo>
                    <a:pt x="4157290" y="288936"/>
                  </a:lnTo>
                  <a:lnTo>
                    <a:pt x="4133496" y="326328"/>
                  </a:lnTo>
                  <a:lnTo>
                    <a:pt x="4113100" y="346724"/>
                  </a:lnTo>
                  <a:lnTo>
                    <a:pt x="4062111" y="360321"/>
                  </a:lnTo>
                  <a:lnTo>
                    <a:pt x="3847958" y="356922"/>
                  </a:lnTo>
                  <a:lnTo>
                    <a:pt x="3440047" y="333127"/>
                  </a:lnTo>
                  <a:lnTo>
                    <a:pt x="3018539" y="350123"/>
                  </a:lnTo>
                  <a:lnTo>
                    <a:pt x="2535845" y="387515"/>
                  </a:lnTo>
                  <a:lnTo>
                    <a:pt x="1978367" y="455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500BBF26-6E9E-634C-B440-9A2FF5768ABD}"/>
                </a:ext>
              </a:extLst>
            </p:cNvPr>
            <p:cNvSpPr/>
            <p:nvPr/>
          </p:nvSpPr>
          <p:spPr>
            <a:xfrm>
              <a:off x="2698750" y="2581275"/>
              <a:ext cx="2162175" cy="1993900"/>
            </a:xfrm>
            <a:custGeom>
              <a:avLst/>
              <a:gdLst>
                <a:gd name="connsiteX0" fmla="*/ 666750 w 2162175"/>
                <a:gd name="connsiteY0" fmla="*/ 1590675 h 1993900"/>
                <a:gd name="connsiteX1" fmla="*/ 438150 w 2162175"/>
                <a:gd name="connsiteY1" fmla="*/ 1743075 h 1993900"/>
                <a:gd name="connsiteX2" fmla="*/ 244475 w 2162175"/>
                <a:gd name="connsiteY2" fmla="*/ 1866900 h 1993900"/>
                <a:gd name="connsiteX3" fmla="*/ 82550 w 2162175"/>
                <a:gd name="connsiteY3" fmla="*/ 1974850 h 1993900"/>
                <a:gd name="connsiteX4" fmla="*/ 44450 w 2162175"/>
                <a:gd name="connsiteY4" fmla="*/ 1990725 h 1993900"/>
                <a:gd name="connsiteX5" fmla="*/ 25400 w 2162175"/>
                <a:gd name="connsiteY5" fmla="*/ 1993900 h 1993900"/>
                <a:gd name="connsiteX6" fmla="*/ 12700 w 2162175"/>
                <a:gd name="connsiteY6" fmla="*/ 1993900 h 1993900"/>
                <a:gd name="connsiteX7" fmla="*/ 0 w 2162175"/>
                <a:gd name="connsiteY7" fmla="*/ 1981200 h 1993900"/>
                <a:gd name="connsiteX8" fmla="*/ 3175 w 2162175"/>
                <a:gd name="connsiteY8" fmla="*/ 1955800 h 1993900"/>
                <a:gd name="connsiteX9" fmla="*/ 25400 w 2162175"/>
                <a:gd name="connsiteY9" fmla="*/ 1936750 h 1993900"/>
                <a:gd name="connsiteX10" fmla="*/ 146050 w 2162175"/>
                <a:gd name="connsiteY10" fmla="*/ 1835150 h 1993900"/>
                <a:gd name="connsiteX11" fmla="*/ 307975 w 2162175"/>
                <a:gd name="connsiteY11" fmla="*/ 1704975 h 1993900"/>
                <a:gd name="connsiteX12" fmla="*/ 460375 w 2162175"/>
                <a:gd name="connsiteY12" fmla="*/ 1574800 h 1993900"/>
                <a:gd name="connsiteX13" fmla="*/ 631825 w 2162175"/>
                <a:gd name="connsiteY13" fmla="*/ 1431925 h 1993900"/>
                <a:gd name="connsiteX14" fmla="*/ 819150 w 2162175"/>
                <a:gd name="connsiteY14" fmla="*/ 1270000 h 1993900"/>
                <a:gd name="connsiteX15" fmla="*/ 949325 w 2162175"/>
                <a:gd name="connsiteY15" fmla="*/ 1155700 h 1993900"/>
                <a:gd name="connsiteX16" fmla="*/ 1111250 w 2162175"/>
                <a:gd name="connsiteY16" fmla="*/ 1003300 h 1993900"/>
                <a:gd name="connsiteX17" fmla="*/ 1304925 w 2162175"/>
                <a:gd name="connsiteY17" fmla="*/ 796925 h 1993900"/>
                <a:gd name="connsiteX18" fmla="*/ 1482725 w 2162175"/>
                <a:gd name="connsiteY18" fmla="*/ 600075 h 1993900"/>
                <a:gd name="connsiteX19" fmla="*/ 1619250 w 2162175"/>
                <a:gd name="connsiteY19" fmla="*/ 438150 h 1993900"/>
                <a:gd name="connsiteX20" fmla="*/ 1695450 w 2162175"/>
                <a:gd name="connsiteY20" fmla="*/ 336550 h 1993900"/>
                <a:gd name="connsiteX21" fmla="*/ 1711325 w 2162175"/>
                <a:gd name="connsiteY21" fmla="*/ 307975 h 1993900"/>
                <a:gd name="connsiteX22" fmla="*/ 1720850 w 2162175"/>
                <a:gd name="connsiteY22" fmla="*/ 279400 h 1993900"/>
                <a:gd name="connsiteX23" fmla="*/ 1724025 w 2162175"/>
                <a:gd name="connsiteY23" fmla="*/ 238125 h 1993900"/>
                <a:gd name="connsiteX24" fmla="*/ 1720850 w 2162175"/>
                <a:gd name="connsiteY24" fmla="*/ 206375 h 1993900"/>
                <a:gd name="connsiteX25" fmla="*/ 1711325 w 2162175"/>
                <a:gd name="connsiteY25" fmla="*/ 177800 h 1993900"/>
                <a:gd name="connsiteX26" fmla="*/ 1701800 w 2162175"/>
                <a:gd name="connsiteY26" fmla="*/ 158750 h 1993900"/>
                <a:gd name="connsiteX27" fmla="*/ 1597025 w 2162175"/>
                <a:gd name="connsiteY27" fmla="*/ 60325 h 1993900"/>
                <a:gd name="connsiteX28" fmla="*/ 1711325 w 2162175"/>
                <a:gd name="connsiteY28" fmla="*/ 0 h 1993900"/>
                <a:gd name="connsiteX29" fmla="*/ 1914525 w 2162175"/>
                <a:gd name="connsiteY29" fmla="*/ 98425 h 1993900"/>
                <a:gd name="connsiteX30" fmla="*/ 1965325 w 2162175"/>
                <a:gd name="connsiteY30" fmla="*/ 123825 h 1993900"/>
                <a:gd name="connsiteX31" fmla="*/ 2016125 w 2162175"/>
                <a:gd name="connsiteY31" fmla="*/ 155575 h 1993900"/>
                <a:gd name="connsiteX32" fmla="*/ 2057400 w 2162175"/>
                <a:gd name="connsiteY32" fmla="*/ 190500 h 1993900"/>
                <a:gd name="connsiteX33" fmla="*/ 2098675 w 2162175"/>
                <a:gd name="connsiteY33" fmla="*/ 225425 h 1993900"/>
                <a:gd name="connsiteX34" fmla="*/ 2133600 w 2162175"/>
                <a:gd name="connsiteY34" fmla="*/ 269875 h 1993900"/>
                <a:gd name="connsiteX35" fmla="*/ 2149475 w 2162175"/>
                <a:gd name="connsiteY35" fmla="*/ 292100 h 1993900"/>
                <a:gd name="connsiteX36" fmla="*/ 2159000 w 2162175"/>
                <a:gd name="connsiteY36" fmla="*/ 314325 h 1993900"/>
                <a:gd name="connsiteX37" fmla="*/ 2162175 w 2162175"/>
                <a:gd name="connsiteY37" fmla="*/ 336550 h 1993900"/>
                <a:gd name="connsiteX38" fmla="*/ 2152650 w 2162175"/>
                <a:gd name="connsiteY38" fmla="*/ 365125 h 1993900"/>
                <a:gd name="connsiteX39" fmla="*/ 2124075 w 2162175"/>
                <a:gd name="connsiteY39" fmla="*/ 390525 h 1993900"/>
                <a:gd name="connsiteX40" fmla="*/ 2009775 w 2162175"/>
                <a:gd name="connsiteY40" fmla="*/ 476250 h 1993900"/>
                <a:gd name="connsiteX41" fmla="*/ 1870075 w 2162175"/>
                <a:gd name="connsiteY41" fmla="*/ 593725 h 1993900"/>
                <a:gd name="connsiteX42" fmla="*/ 1749425 w 2162175"/>
                <a:gd name="connsiteY42" fmla="*/ 698500 h 1993900"/>
                <a:gd name="connsiteX43" fmla="*/ 1679575 w 2162175"/>
                <a:gd name="connsiteY43" fmla="*/ 787400 h 1993900"/>
                <a:gd name="connsiteX44" fmla="*/ 1543050 w 2162175"/>
                <a:gd name="connsiteY44" fmla="*/ 898525 h 1993900"/>
                <a:gd name="connsiteX45" fmla="*/ 1362075 w 2162175"/>
                <a:gd name="connsiteY45" fmla="*/ 1050925 h 1993900"/>
                <a:gd name="connsiteX46" fmla="*/ 1149350 w 2162175"/>
                <a:gd name="connsiteY46" fmla="*/ 1247775 h 1993900"/>
                <a:gd name="connsiteX47" fmla="*/ 996950 w 2162175"/>
                <a:gd name="connsiteY47" fmla="*/ 1362075 h 1993900"/>
                <a:gd name="connsiteX48" fmla="*/ 666750 w 2162175"/>
                <a:gd name="connsiteY48" fmla="*/ 1590675 h 199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162175" h="1993900">
                  <a:moveTo>
                    <a:pt x="666750" y="1590675"/>
                  </a:moveTo>
                  <a:lnTo>
                    <a:pt x="438150" y="1743075"/>
                  </a:lnTo>
                  <a:lnTo>
                    <a:pt x="244475" y="1866900"/>
                  </a:lnTo>
                  <a:lnTo>
                    <a:pt x="82550" y="1974850"/>
                  </a:lnTo>
                  <a:lnTo>
                    <a:pt x="44450" y="1990725"/>
                  </a:lnTo>
                  <a:lnTo>
                    <a:pt x="25400" y="1993900"/>
                  </a:lnTo>
                  <a:lnTo>
                    <a:pt x="12700" y="1993900"/>
                  </a:lnTo>
                  <a:lnTo>
                    <a:pt x="0" y="1981200"/>
                  </a:lnTo>
                  <a:lnTo>
                    <a:pt x="3175" y="1955800"/>
                  </a:lnTo>
                  <a:lnTo>
                    <a:pt x="25400" y="1936750"/>
                  </a:lnTo>
                  <a:lnTo>
                    <a:pt x="146050" y="1835150"/>
                  </a:lnTo>
                  <a:lnTo>
                    <a:pt x="307975" y="1704975"/>
                  </a:lnTo>
                  <a:lnTo>
                    <a:pt x="460375" y="1574800"/>
                  </a:lnTo>
                  <a:lnTo>
                    <a:pt x="631825" y="1431925"/>
                  </a:lnTo>
                  <a:lnTo>
                    <a:pt x="819150" y="1270000"/>
                  </a:lnTo>
                  <a:lnTo>
                    <a:pt x="949325" y="1155700"/>
                  </a:lnTo>
                  <a:lnTo>
                    <a:pt x="1111250" y="1003300"/>
                  </a:lnTo>
                  <a:lnTo>
                    <a:pt x="1304925" y="796925"/>
                  </a:lnTo>
                  <a:lnTo>
                    <a:pt x="1482725" y="600075"/>
                  </a:lnTo>
                  <a:lnTo>
                    <a:pt x="1619250" y="438150"/>
                  </a:lnTo>
                  <a:lnTo>
                    <a:pt x="1695450" y="336550"/>
                  </a:lnTo>
                  <a:lnTo>
                    <a:pt x="1711325" y="307975"/>
                  </a:lnTo>
                  <a:lnTo>
                    <a:pt x="1720850" y="279400"/>
                  </a:lnTo>
                  <a:lnTo>
                    <a:pt x="1724025" y="238125"/>
                  </a:lnTo>
                  <a:lnTo>
                    <a:pt x="1720850" y="206375"/>
                  </a:lnTo>
                  <a:lnTo>
                    <a:pt x="1711325" y="177800"/>
                  </a:lnTo>
                  <a:lnTo>
                    <a:pt x="1701800" y="158750"/>
                  </a:lnTo>
                  <a:lnTo>
                    <a:pt x="1597025" y="60325"/>
                  </a:lnTo>
                  <a:lnTo>
                    <a:pt x="1711325" y="0"/>
                  </a:lnTo>
                  <a:lnTo>
                    <a:pt x="1914525" y="98425"/>
                  </a:lnTo>
                  <a:lnTo>
                    <a:pt x="1965325" y="123825"/>
                  </a:lnTo>
                  <a:lnTo>
                    <a:pt x="2016125" y="155575"/>
                  </a:lnTo>
                  <a:lnTo>
                    <a:pt x="2057400" y="190500"/>
                  </a:lnTo>
                  <a:lnTo>
                    <a:pt x="2098675" y="225425"/>
                  </a:lnTo>
                  <a:lnTo>
                    <a:pt x="2133600" y="269875"/>
                  </a:lnTo>
                  <a:lnTo>
                    <a:pt x="2149475" y="292100"/>
                  </a:lnTo>
                  <a:lnTo>
                    <a:pt x="2159000" y="314325"/>
                  </a:lnTo>
                  <a:lnTo>
                    <a:pt x="2162175" y="336550"/>
                  </a:lnTo>
                  <a:lnTo>
                    <a:pt x="2152650" y="365125"/>
                  </a:lnTo>
                  <a:lnTo>
                    <a:pt x="2124075" y="390525"/>
                  </a:lnTo>
                  <a:lnTo>
                    <a:pt x="2009775" y="476250"/>
                  </a:lnTo>
                  <a:lnTo>
                    <a:pt x="1870075" y="593725"/>
                  </a:lnTo>
                  <a:lnTo>
                    <a:pt x="1749425" y="698500"/>
                  </a:lnTo>
                  <a:lnTo>
                    <a:pt x="1679575" y="787400"/>
                  </a:lnTo>
                  <a:lnTo>
                    <a:pt x="1543050" y="898525"/>
                  </a:lnTo>
                  <a:lnTo>
                    <a:pt x="1362075" y="1050925"/>
                  </a:lnTo>
                  <a:lnTo>
                    <a:pt x="1149350" y="1247775"/>
                  </a:lnTo>
                  <a:lnTo>
                    <a:pt x="996950" y="1362075"/>
                  </a:lnTo>
                  <a:lnTo>
                    <a:pt x="666750" y="1590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D6339EB9-640E-9D40-8128-B62EE20AB9D8}"/>
                </a:ext>
              </a:extLst>
            </p:cNvPr>
            <p:cNvSpPr/>
            <p:nvPr/>
          </p:nvSpPr>
          <p:spPr>
            <a:xfrm rot="16200000">
              <a:off x="2812256" y="4587082"/>
              <a:ext cx="2409825" cy="417512"/>
            </a:xfrm>
            <a:custGeom>
              <a:avLst/>
              <a:gdLst>
                <a:gd name="connsiteX0" fmla="*/ 1547812 w 2409825"/>
                <a:gd name="connsiteY0" fmla="*/ 140494 h 416719"/>
                <a:gd name="connsiteX1" fmla="*/ 1750218 w 2409825"/>
                <a:gd name="connsiteY1" fmla="*/ 154781 h 416719"/>
                <a:gd name="connsiteX2" fmla="*/ 1840706 w 2409825"/>
                <a:gd name="connsiteY2" fmla="*/ 159544 h 416719"/>
                <a:gd name="connsiteX3" fmla="*/ 1907381 w 2409825"/>
                <a:gd name="connsiteY3" fmla="*/ 159544 h 416719"/>
                <a:gd name="connsiteX4" fmla="*/ 1969293 w 2409825"/>
                <a:gd name="connsiteY4" fmla="*/ 157163 h 416719"/>
                <a:gd name="connsiteX5" fmla="*/ 2028825 w 2409825"/>
                <a:gd name="connsiteY5" fmla="*/ 150019 h 416719"/>
                <a:gd name="connsiteX6" fmla="*/ 2097881 w 2409825"/>
                <a:gd name="connsiteY6" fmla="*/ 135731 h 416719"/>
                <a:gd name="connsiteX7" fmla="*/ 2131218 w 2409825"/>
                <a:gd name="connsiteY7" fmla="*/ 121444 h 416719"/>
                <a:gd name="connsiteX8" fmla="*/ 2171700 w 2409825"/>
                <a:gd name="connsiteY8" fmla="*/ 97631 h 416719"/>
                <a:gd name="connsiteX9" fmla="*/ 2250281 w 2409825"/>
                <a:gd name="connsiteY9" fmla="*/ 4763 h 416719"/>
                <a:gd name="connsiteX10" fmla="*/ 2409825 w 2409825"/>
                <a:gd name="connsiteY10" fmla="*/ 159544 h 416719"/>
                <a:gd name="connsiteX11" fmla="*/ 2305050 w 2409825"/>
                <a:gd name="connsiteY11" fmla="*/ 259556 h 416719"/>
                <a:gd name="connsiteX12" fmla="*/ 2219325 w 2409825"/>
                <a:gd name="connsiteY12" fmla="*/ 319088 h 416719"/>
                <a:gd name="connsiteX13" fmla="*/ 2147887 w 2409825"/>
                <a:gd name="connsiteY13" fmla="*/ 364331 h 416719"/>
                <a:gd name="connsiteX14" fmla="*/ 2090737 w 2409825"/>
                <a:gd name="connsiteY14" fmla="*/ 385763 h 416719"/>
                <a:gd name="connsiteX15" fmla="*/ 2026443 w 2409825"/>
                <a:gd name="connsiteY15" fmla="*/ 397669 h 416719"/>
                <a:gd name="connsiteX16" fmla="*/ 1940718 w 2409825"/>
                <a:gd name="connsiteY16" fmla="*/ 400050 h 416719"/>
                <a:gd name="connsiteX17" fmla="*/ 1795462 w 2409825"/>
                <a:gd name="connsiteY17" fmla="*/ 400050 h 416719"/>
                <a:gd name="connsiteX18" fmla="*/ 1609725 w 2409825"/>
                <a:gd name="connsiteY18" fmla="*/ 381000 h 416719"/>
                <a:gd name="connsiteX19" fmla="*/ 1373981 w 2409825"/>
                <a:gd name="connsiteY19" fmla="*/ 361950 h 416719"/>
                <a:gd name="connsiteX20" fmla="*/ 1128712 w 2409825"/>
                <a:gd name="connsiteY20" fmla="*/ 342900 h 416719"/>
                <a:gd name="connsiteX21" fmla="*/ 723900 w 2409825"/>
                <a:gd name="connsiteY21" fmla="*/ 316706 h 416719"/>
                <a:gd name="connsiteX22" fmla="*/ 573881 w 2409825"/>
                <a:gd name="connsiteY22" fmla="*/ 316706 h 416719"/>
                <a:gd name="connsiteX23" fmla="*/ 171450 w 2409825"/>
                <a:gd name="connsiteY23" fmla="*/ 416719 h 416719"/>
                <a:gd name="connsiteX24" fmla="*/ 59531 w 2409825"/>
                <a:gd name="connsiteY24" fmla="*/ 304800 h 416719"/>
                <a:gd name="connsiteX25" fmla="*/ 28575 w 2409825"/>
                <a:gd name="connsiteY25" fmla="*/ 269081 h 416719"/>
                <a:gd name="connsiteX26" fmla="*/ 9525 w 2409825"/>
                <a:gd name="connsiteY26" fmla="*/ 240506 h 416719"/>
                <a:gd name="connsiteX27" fmla="*/ 0 w 2409825"/>
                <a:gd name="connsiteY27" fmla="*/ 219075 h 416719"/>
                <a:gd name="connsiteX28" fmla="*/ 0 w 2409825"/>
                <a:gd name="connsiteY28" fmla="*/ 202406 h 416719"/>
                <a:gd name="connsiteX29" fmla="*/ 4762 w 2409825"/>
                <a:gd name="connsiteY29" fmla="*/ 183356 h 416719"/>
                <a:gd name="connsiteX30" fmla="*/ 21431 w 2409825"/>
                <a:gd name="connsiteY30" fmla="*/ 161925 h 416719"/>
                <a:gd name="connsiteX31" fmla="*/ 33337 w 2409825"/>
                <a:gd name="connsiteY31" fmla="*/ 147638 h 416719"/>
                <a:gd name="connsiteX32" fmla="*/ 100012 w 2409825"/>
                <a:gd name="connsiteY32" fmla="*/ 114300 h 416719"/>
                <a:gd name="connsiteX33" fmla="*/ 209550 w 2409825"/>
                <a:gd name="connsiteY33" fmla="*/ 73819 h 416719"/>
                <a:gd name="connsiteX34" fmla="*/ 347662 w 2409825"/>
                <a:gd name="connsiteY34" fmla="*/ 30956 h 416719"/>
                <a:gd name="connsiteX35" fmla="*/ 464343 w 2409825"/>
                <a:gd name="connsiteY35" fmla="*/ 0 h 416719"/>
                <a:gd name="connsiteX36" fmla="*/ 473868 w 2409825"/>
                <a:gd name="connsiteY36" fmla="*/ 0 h 416719"/>
                <a:gd name="connsiteX37" fmla="*/ 504825 w 2409825"/>
                <a:gd name="connsiteY37" fmla="*/ 4763 h 416719"/>
                <a:gd name="connsiteX38" fmla="*/ 661987 w 2409825"/>
                <a:gd name="connsiteY38" fmla="*/ 35719 h 416719"/>
                <a:gd name="connsiteX39" fmla="*/ 935831 w 2409825"/>
                <a:gd name="connsiteY39" fmla="*/ 64294 h 416719"/>
                <a:gd name="connsiteX40" fmla="*/ 1547812 w 2409825"/>
                <a:gd name="connsiteY40" fmla="*/ 140494 h 41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409825" h="416719">
                  <a:moveTo>
                    <a:pt x="1547812" y="140494"/>
                  </a:moveTo>
                  <a:lnTo>
                    <a:pt x="1750218" y="154781"/>
                  </a:lnTo>
                  <a:lnTo>
                    <a:pt x="1840706" y="159544"/>
                  </a:lnTo>
                  <a:lnTo>
                    <a:pt x="1907381" y="159544"/>
                  </a:lnTo>
                  <a:lnTo>
                    <a:pt x="1969293" y="157163"/>
                  </a:lnTo>
                  <a:lnTo>
                    <a:pt x="2028825" y="150019"/>
                  </a:lnTo>
                  <a:lnTo>
                    <a:pt x="2097881" y="135731"/>
                  </a:lnTo>
                  <a:lnTo>
                    <a:pt x="2131218" y="121444"/>
                  </a:lnTo>
                  <a:lnTo>
                    <a:pt x="2171700" y="97631"/>
                  </a:lnTo>
                  <a:lnTo>
                    <a:pt x="2250281" y="4763"/>
                  </a:lnTo>
                  <a:lnTo>
                    <a:pt x="2409825" y="159544"/>
                  </a:lnTo>
                  <a:lnTo>
                    <a:pt x="2305050" y="259556"/>
                  </a:lnTo>
                  <a:lnTo>
                    <a:pt x="2219325" y="319088"/>
                  </a:lnTo>
                  <a:lnTo>
                    <a:pt x="2147887" y="364331"/>
                  </a:lnTo>
                  <a:lnTo>
                    <a:pt x="2090737" y="385763"/>
                  </a:lnTo>
                  <a:lnTo>
                    <a:pt x="2026443" y="397669"/>
                  </a:lnTo>
                  <a:lnTo>
                    <a:pt x="1940718" y="400050"/>
                  </a:lnTo>
                  <a:lnTo>
                    <a:pt x="1795462" y="400050"/>
                  </a:lnTo>
                  <a:lnTo>
                    <a:pt x="1609725" y="381000"/>
                  </a:lnTo>
                  <a:lnTo>
                    <a:pt x="1373981" y="361950"/>
                  </a:lnTo>
                  <a:lnTo>
                    <a:pt x="1128712" y="342900"/>
                  </a:lnTo>
                  <a:lnTo>
                    <a:pt x="723900" y="316706"/>
                  </a:lnTo>
                  <a:lnTo>
                    <a:pt x="573881" y="316706"/>
                  </a:lnTo>
                  <a:lnTo>
                    <a:pt x="171450" y="416719"/>
                  </a:lnTo>
                  <a:lnTo>
                    <a:pt x="59531" y="304800"/>
                  </a:lnTo>
                  <a:lnTo>
                    <a:pt x="28575" y="269081"/>
                  </a:lnTo>
                  <a:lnTo>
                    <a:pt x="9525" y="240506"/>
                  </a:lnTo>
                  <a:lnTo>
                    <a:pt x="0" y="219075"/>
                  </a:lnTo>
                  <a:lnTo>
                    <a:pt x="0" y="202406"/>
                  </a:lnTo>
                  <a:lnTo>
                    <a:pt x="4762" y="183356"/>
                  </a:lnTo>
                  <a:lnTo>
                    <a:pt x="21431" y="161925"/>
                  </a:lnTo>
                  <a:lnTo>
                    <a:pt x="33337" y="147638"/>
                  </a:lnTo>
                  <a:lnTo>
                    <a:pt x="100012" y="114300"/>
                  </a:lnTo>
                  <a:lnTo>
                    <a:pt x="209550" y="73819"/>
                  </a:lnTo>
                  <a:lnTo>
                    <a:pt x="347662" y="30956"/>
                  </a:lnTo>
                  <a:lnTo>
                    <a:pt x="464343" y="0"/>
                  </a:lnTo>
                  <a:lnTo>
                    <a:pt x="473868" y="0"/>
                  </a:lnTo>
                  <a:lnTo>
                    <a:pt x="504825" y="4763"/>
                  </a:lnTo>
                  <a:lnTo>
                    <a:pt x="661987" y="35719"/>
                  </a:lnTo>
                  <a:lnTo>
                    <a:pt x="935831" y="64294"/>
                  </a:lnTo>
                  <a:lnTo>
                    <a:pt x="1547812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451C20B7-2CC1-8140-9FFE-EB0A1896F775}"/>
                </a:ext>
              </a:extLst>
            </p:cNvPr>
            <p:cNvSpPr/>
            <p:nvPr/>
          </p:nvSpPr>
          <p:spPr>
            <a:xfrm>
              <a:off x="3973513" y="4821238"/>
              <a:ext cx="1298575" cy="1017587"/>
            </a:xfrm>
            <a:custGeom>
              <a:avLst/>
              <a:gdLst>
                <a:gd name="connsiteX0" fmla="*/ 633413 w 1297782"/>
                <a:gd name="connsiteY0" fmla="*/ 638175 h 1016794"/>
                <a:gd name="connsiteX1" fmla="*/ 442913 w 1297782"/>
                <a:gd name="connsiteY1" fmla="*/ 819150 h 1016794"/>
                <a:gd name="connsiteX2" fmla="*/ 321469 w 1297782"/>
                <a:gd name="connsiteY2" fmla="*/ 935832 h 1016794"/>
                <a:gd name="connsiteX3" fmla="*/ 238125 w 1297782"/>
                <a:gd name="connsiteY3" fmla="*/ 1016794 h 1016794"/>
                <a:gd name="connsiteX4" fmla="*/ 0 w 1297782"/>
                <a:gd name="connsiteY4" fmla="*/ 626269 h 1016794"/>
                <a:gd name="connsiteX5" fmla="*/ 150019 w 1297782"/>
                <a:gd name="connsiteY5" fmla="*/ 609600 h 1016794"/>
                <a:gd name="connsiteX6" fmla="*/ 171450 w 1297782"/>
                <a:gd name="connsiteY6" fmla="*/ 628650 h 1016794"/>
                <a:gd name="connsiteX7" fmla="*/ 192882 w 1297782"/>
                <a:gd name="connsiteY7" fmla="*/ 638175 h 1016794"/>
                <a:gd name="connsiteX8" fmla="*/ 221457 w 1297782"/>
                <a:gd name="connsiteY8" fmla="*/ 628650 h 1016794"/>
                <a:gd name="connsiteX9" fmla="*/ 347663 w 1297782"/>
                <a:gd name="connsiteY9" fmla="*/ 559594 h 1016794"/>
                <a:gd name="connsiteX10" fmla="*/ 559594 w 1297782"/>
                <a:gd name="connsiteY10" fmla="*/ 438150 h 1016794"/>
                <a:gd name="connsiteX11" fmla="*/ 773907 w 1297782"/>
                <a:gd name="connsiteY11" fmla="*/ 307182 h 1016794"/>
                <a:gd name="connsiteX12" fmla="*/ 1002507 w 1297782"/>
                <a:gd name="connsiteY12" fmla="*/ 164307 h 1016794"/>
                <a:gd name="connsiteX13" fmla="*/ 1216819 w 1297782"/>
                <a:gd name="connsiteY13" fmla="*/ 28575 h 1016794"/>
                <a:gd name="connsiteX14" fmla="*/ 1252538 w 1297782"/>
                <a:gd name="connsiteY14" fmla="*/ 9525 h 1016794"/>
                <a:gd name="connsiteX15" fmla="*/ 1281113 w 1297782"/>
                <a:gd name="connsiteY15" fmla="*/ 0 h 1016794"/>
                <a:gd name="connsiteX16" fmla="*/ 1290638 w 1297782"/>
                <a:gd name="connsiteY16" fmla="*/ 2382 h 1016794"/>
                <a:gd name="connsiteX17" fmla="*/ 1297782 w 1297782"/>
                <a:gd name="connsiteY17" fmla="*/ 7144 h 1016794"/>
                <a:gd name="connsiteX18" fmla="*/ 1297782 w 1297782"/>
                <a:gd name="connsiteY18" fmla="*/ 16669 h 1016794"/>
                <a:gd name="connsiteX19" fmla="*/ 1293019 w 1297782"/>
                <a:gd name="connsiteY19" fmla="*/ 40482 h 1016794"/>
                <a:gd name="connsiteX20" fmla="*/ 1276350 w 1297782"/>
                <a:gd name="connsiteY20" fmla="*/ 66675 h 1016794"/>
                <a:gd name="connsiteX21" fmla="*/ 1204913 w 1297782"/>
                <a:gd name="connsiteY21" fmla="*/ 126207 h 1016794"/>
                <a:gd name="connsiteX22" fmla="*/ 1045369 w 1297782"/>
                <a:gd name="connsiteY22" fmla="*/ 266700 h 1016794"/>
                <a:gd name="connsiteX23" fmla="*/ 900113 w 1297782"/>
                <a:gd name="connsiteY23" fmla="*/ 395288 h 1016794"/>
                <a:gd name="connsiteX24" fmla="*/ 633413 w 1297782"/>
                <a:gd name="connsiteY24" fmla="*/ 638175 h 1016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97782" h="1016794">
                  <a:moveTo>
                    <a:pt x="633413" y="638175"/>
                  </a:moveTo>
                  <a:lnTo>
                    <a:pt x="442913" y="819150"/>
                  </a:lnTo>
                  <a:lnTo>
                    <a:pt x="321469" y="935832"/>
                  </a:lnTo>
                  <a:lnTo>
                    <a:pt x="238125" y="1016794"/>
                  </a:lnTo>
                  <a:lnTo>
                    <a:pt x="0" y="626269"/>
                  </a:lnTo>
                  <a:lnTo>
                    <a:pt x="150019" y="609600"/>
                  </a:lnTo>
                  <a:lnTo>
                    <a:pt x="171450" y="628650"/>
                  </a:lnTo>
                  <a:lnTo>
                    <a:pt x="192882" y="638175"/>
                  </a:lnTo>
                  <a:lnTo>
                    <a:pt x="221457" y="628650"/>
                  </a:lnTo>
                  <a:lnTo>
                    <a:pt x="347663" y="559594"/>
                  </a:lnTo>
                  <a:lnTo>
                    <a:pt x="559594" y="438150"/>
                  </a:lnTo>
                  <a:lnTo>
                    <a:pt x="773907" y="307182"/>
                  </a:lnTo>
                  <a:lnTo>
                    <a:pt x="1002507" y="164307"/>
                  </a:lnTo>
                  <a:lnTo>
                    <a:pt x="1216819" y="28575"/>
                  </a:lnTo>
                  <a:lnTo>
                    <a:pt x="1252538" y="9525"/>
                  </a:lnTo>
                  <a:lnTo>
                    <a:pt x="1281113" y="0"/>
                  </a:lnTo>
                  <a:lnTo>
                    <a:pt x="1290638" y="2382"/>
                  </a:lnTo>
                  <a:lnTo>
                    <a:pt x="1297782" y="7144"/>
                  </a:lnTo>
                  <a:lnTo>
                    <a:pt x="1297782" y="16669"/>
                  </a:lnTo>
                  <a:lnTo>
                    <a:pt x="1293019" y="40482"/>
                  </a:lnTo>
                  <a:lnTo>
                    <a:pt x="1276350" y="66675"/>
                  </a:lnTo>
                  <a:lnTo>
                    <a:pt x="1204913" y="126207"/>
                  </a:lnTo>
                  <a:lnTo>
                    <a:pt x="1045369" y="266700"/>
                  </a:lnTo>
                  <a:lnTo>
                    <a:pt x="900113" y="395288"/>
                  </a:lnTo>
                  <a:lnTo>
                    <a:pt x="633413" y="638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5C71E634-C9C3-154E-A728-CFD769F9F6C7}"/>
                </a:ext>
              </a:extLst>
            </p:cNvPr>
            <p:cNvSpPr/>
            <p:nvPr/>
          </p:nvSpPr>
          <p:spPr>
            <a:xfrm>
              <a:off x="5029200" y="2820988"/>
              <a:ext cx="1319213" cy="1130300"/>
            </a:xfrm>
            <a:custGeom>
              <a:avLst/>
              <a:gdLst>
                <a:gd name="connsiteX0" fmla="*/ 354806 w 1319213"/>
                <a:gd name="connsiteY0" fmla="*/ 769144 h 1128713"/>
                <a:gd name="connsiteX1" fmla="*/ 478631 w 1319213"/>
                <a:gd name="connsiteY1" fmla="*/ 664369 h 1128713"/>
                <a:gd name="connsiteX2" fmla="*/ 616744 w 1319213"/>
                <a:gd name="connsiteY2" fmla="*/ 533400 h 1128713"/>
                <a:gd name="connsiteX3" fmla="*/ 726281 w 1319213"/>
                <a:gd name="connsiteY3" fmla="*/ 431007 h 1128713"/>
                <a:gd name="connsiteX4" fmla="*/ 812006 w 1319213"/>
                <a:gd name="connsiteY4" fmla="*/ 338138 h 1128713"/>
                <a:gd name="connsiteX5" fmla="*/ 864394 w 1319213"/>
                <a:gd name="connsiteY5" fmla="*/ 261938 h 1128713"/>
                <a:gd name="connsiteX6" fmla="*/ 881063 w 1319213"/>
                <a:gd name="connsiteY6" fmla="*/ 223838 h 1128713"/>
                <a:gd name="connsiteX7" fmla="*/ 883444 w 1319213"/>
                <a:gd name="connsiteY7" fmla="*/ 207169 h 1128713"/>
                <a:gd name="connsiteX8" fmla="*/ 878681 w 1319213"/>
                <a:gd name="connsiteY8" fmla="*/ 190500 h 1128713"/>
                <a:gd name="connsiteX9" fmla="*/ 862013 w 1319213"/>
                <a:gd name="connsiteY9" fmla="*/ 166688 h 1128713"/>
                <a:gd name="connsiteX10" fmla="*/ 833438 w 1319213"/>
                <a:gd name="connsiteY10" fmla="*/ 133350 h 1128713"/>
                <a:gd name="connsiteX11" fmla="*/ 814388 w 1319213"/>
                <a:gd name="connsiteY11" fmla="*/ 114300 h 1128713"/>
                <a:gd name="connsiteX12" fmla="*/ 783431 w 1319213"/>
                <a:gd name="connsiteY12" fmla="*/ 92869 h 1128713"/>
                <a:gd name="connsiteX13" fmla="*/ 769144 w 1319213"/>
                <a:gd name="connsiteY13" fmla="*/ 78582 h 1128713"/>
                <a:gd name="connsiteX14" fmla="*/ 752475 w 1319213"/>
                <a:gd name="connsiteY14" fmla="*/ 47625 h 1128713"/>
                <a:gd name="connsiteX15" fmla="*/ 747713 w 1319213"/>
                <a:gd name="connsiteY15" fmla="*/ 28575 h 1128713"/>
                <a:gd name="connsiteX16" fmla="*/ 750094 w 1319213"/>
                <a:gd name="connsiteY16" fmla="*/ 16669 h 1128713"/>
                <a:gd name="connsiteX17" fmla="*/ 764381 w 1319213"/>
                <a:gd name="connsiteY17" fmla="*/ 2382 h 1128713"/>
                <a:gd name="connsiteX18" fmla="*/ 792956 w 1319213"/>
                <a:gd name="connsiteY18" fmla="*/ 0 h 1128713"/>
                <a:gd name="connsiteX19" fmla="*/ 838200 w 1319213"/>
                <a:gd name="connsiteY19" fmla="*/ 2382 h 1128713"/>
                <a:gd name="connsiteX20" fmla="*/ 892969 w 1319213"/>
                <a:gd name="connsiteY20" fmla="*/ 11907 h 1128713"/>
                <a:gd name="connsiteX21" fmla="*/ 954881 w 1319213"/>
                <a:gd name="connsiteY21" fmla="*/ 35719 h 1128713"/>
                <a:gd name="connsiteX22" fmla="*/ 1021556 w 1319213"/>
                <a:gd name="connsiteY22" fmla="*/ 71438 h 1128713"/>
                <a:gd name="connsiteX23" fmla="*/ 1085850 w 1319213"/>
                <a:gd name="connsiteY23" fmla="*/ 111919 h 1128713"/>
                <a:gd name="connsiteX24" fmla="*/ 1126331 w 1319213"/>
                <a:gd name="connsiteY24" fmla="*/ 142875 h 1128713"/>
                <a:gd name="connsiteX25" fmla="*/ 1173956 w 1319213"/>
                <a:gd name="connsiteY25" fmla="*/ 192882 h 1128713"/>
                <a:gd name="connsiteX26" fmla="*/ 1219200 w 1319213"/>
                <a:gd name="connsiteY26" fmla="*/ 250032 h 1128713"/>
                <a:gd name="connsiteX27" fmla="*/ 1257300 w 1319213"/>
                <a:gd name="connsiteY27" fmla="*/ 302419 h 1128713"/>
                <a:gd name="connsiteX28" fmla="*/ 1290638 w 1319213"/>
                <a:gd name="connsiteY28" fmla="*/ 357188 h 1128713"/>
                <a:gd name="connsiteX29" fmla="*/ 1312069 w 1319213"/>
                <a:gd name="connsiteY29" fmla="*/ 402432 h 1128713"/>
                <a:gd name="connsiteX30" fmla="*/ 1319213 w 1319213"/>
                <a:gd name="connsiteY30" fmla="*/ 438150 h 1128713"/>
                <a:gd name="connsiteX31" fmla="*/ 1312069 w 1319213"/>
                <a:gd name="connsiteY31" fmla="*/ 461963 h 1128713"/>
                <a:gd name="connsiteX32" fmla="*/ 1290638 w 1319213"/>
                <a:gd name="connsiteY32" fmla="*/ 483394 h 1128713"/>
                <a:gd name="connsiteX33" fmla="*/ 1240631 w 1319213"/>
                <a:gd name="connsiteY33" fmla="*/ 500063 h 1128713"/>
                <a:gd name="connsiteX34" fmla="*/ 1154906 w 1319213"/>
                <a:gd name="connsiteY34" fmla="*/ 516732 h 1128713"/>
                <a:gd name="connsiteX35" fmla="*/ 1028700 w 1319213"/>
                <a:gd name="connsiteY35" fmla="*/ 547688 h 1128713"/>
                <a:gd name="connsiteX36" fmla="*/ 973931 w 1319213"/>
                <a:gd name="connsiteY36" fmla="*/ 566738 h 1128713"/>
                <a:gd name="connsiteX37" fmla="*/ 735806 w 1319213"/>
                <a:gd name="connsiteY37" fmla="*/ 709613 h 1128713"/>
                <a:gd name="connsiteX38" fmla="*/ 481013 w 1319213"/>
                <a:gd name="connsiteY38" fmla="*/ 862013 h 1128713"/>
                <a:gd name="connsiteX39" fmla="*/ 242888 w 1319213"/>
                <a:gd name="connsiteY39" fmla="*/ 1012032 h 1128713"/>
                <a:gd name="connsiteX40" fmla="*/ 69056 w 1319213"/>
                <a:gd name="connsiteY40" fmla="*/ 1128713 h 1128713"/>
                <a:gd name="connsiteX41" fmla="*/ 0 w 1319213"/>
                <a:gd name="connsiteY41" fmla="*/ 1062038 h 1128713"/>
                <a:gd name="connsiteX42" fmla="*/ 152400 w 1319213"/>
                <a:gd name="connsiteY42" fmla="*/ 942975 h 1128713"/>
                <a:gd name="connsiteX43" fmla="*/ 250031 w 1319213"/>
                <a:gd name="connsiteY43" fmla="*/ 866775 h 1128713"/>
                <a:gd name="connsiteX44" fmla="*/ 354806 w 1319213"/>
                <a:gd name="connsiteY44" fmla="*/ 769144 h 1128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19213" h="1128713">
                  <a:moveTo>
                    <a:pt x="354806" y="769144"/>
                  </a:moveTo>
                  <a:lnTo>
                    <a:pt x="478631" y="664369"/>
                  </a:lnTo>
                  <a:lnTo>
                    <a:pt x="616744" y="533400"/>
                  </a:lnTo>
                  <a:lnTo>
                    <a:pt x="726281" y="431007"/>
                  </a:lnTo>
                  <a:lnTo>
                    <a:pt x="812006" y="338138"/>
                  </a:lnTo>
                  <a:lnTo>
                    <a:pt x="864394" y="261938"/>
                  </a:lnTo>
                  <a:lnTo>
                    <a:pt x="881063" y="223838"/>
                  </a:lnTo>
                  <a:lnTo>
                    <a:pt x="883444" y="207169"/>
                  </a:lnTo>
                  <a:lnTo>
                    <a:pt x="878681" y="190500"/>
                  </a:lnTo>
                  <a:lnTo>
                    <a:pt x="862013" y="166688"/>
                  </a:lnTo>
                  <a:lnTo>
                    <a:pt x="833438" y="133350"/>
                  </a:lnTo>
                  <a:lnTo>
                    <a:pt x="814388" y="114300"/>
                  </a:lnTo>
                  <a:lnTo>
                    <a:pt x="783431" y="92869"/>
                  </a:lnTo>
                  <a:lnTo>
                    <a:pt x="769144" y="78582"/>
                  </a:lnTo>
                  <a:lnTo>
                    <a:pt x="752475" y="47625"/>
                  </a:lnTo>
                  <a:lnTo>
                    <a:pt x="747713" y="28575"/>
                  </a:lnTo>
                  <a:lnTo>
                    <a:pt x="750094" y="16669"/>
                  </a:lnTo>
                  <a:lnTo>
                    <a:pt x="764381" y="2382"/>
                  </a:lnTo>
                  <a:lnTo>
                    <a:pt x="792956" y="0"/>
                  </a:lnTo>
                  <a:lnTo>
                    <a:pt x="838200" y="2382"/>
                  </a:lnTo>
                  <a:lnTo>
                    <a:pt x="892969" y="11907"/>
                  </a:lnTo>
                  <a:lnTo>
                    <a:pt x="954881" y="35719"/>
                  </a:lnTo>
                  <a:lnTo>
                    <a:pt x="1021556" y="71438"/>
                  </a:lnTo>
                  <a:lnTo>
                    <a:pt x="1085850" y="111919"/>
                  </a:lnTo>
                  <a:lnTo>
                    <a:pt x="1126331" y="142875"/>
                  </a:lnTo>
                  <a:lnTo>
                    <a:pt x="1173956" y="192882"/>
                  </a:lnTo>
                  <a:lnTo>
                    <a:pt x="1219200" y="250032"/>
                  </a:lnTo>
                  <a:lnTo>
                    <a:pt x="1257300" y="302419"/>
                  </a:lnTo>
                  <a:lnTo>
                    <a:pt x="1290638" y="357188"/>
                  </a:lnTo>
                  <a:lnTo>
                    <a:pt x="1312069" y="402432"/>
                  </a:lnTo>
                  <a:lnTo>
                    <a:pt x="1319213" y="438150"/>
                  </a:lnTo>
                  <a:lnTo>
                    <a:pt x="1312069" y="461963"/>
                  </a:lnTo>
                  <a:lnTo>
                    <a:pt x="1290638" y="483394"/>
                  </a:lnTo>
                  <a:lnTo>
                    <a:pt x="1240631" y="500063"/>
                  </a:lnTo>
                  <a:lnTo>
                    <a:pt x="1154906" y="516732"/>
                  </a:lnTo>
                  <a:lnTo>
                    <a:pt x="1028700" y="547688"/>
                  </a:lnTo>
                  <a:lnTo>
                    <a:pt x="973931" y="566738"/>
                  </a:lnTo>
                  <a:lnTo>
                    <a:pt x="735806" y="709613"/>
                  </a:lnTo>
                  <a:lnTo>
                    <a:pt x="481013" y="862013"/>
                  </a:lnTo>
                  <a:lnTo>
                    <a:pt x="242888" y="1012032"/>
                  </a:lnTo>
                  <a:lnTo>
                    <a:pt x="69056" y="1128713"/>
                  </a:lnTo>
                  <a:lnTo>
                    <a:pt x="0" y="1062038"/>
                  </a:lnTo>
                  <a:lnTo>
                    <a:pt x="152400" y="942975"/>
                  </a:lnTo>
                  <a:lnTo>
                    <a:pt x="250031" y="866775"/>
                  </a:lnTo>
                  <a:lnTo>
                    <a:pt x="354806" y="769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0CB33F9A-0804-0C41-AC9B-503C165FA46F}"/>
                </a:ext>
              </a:extLst>
            </p:cNvPr>
            <p:cNvSpPr/>
            <p:nvPr/>
          </p:nvSpPr>
          <p:spPr>
            <a:xfrm>
              <a:off x="4330700" y="3228975"/>
              <a:ext cx="3044825" cy="2346325"/>
            </a:xfrm>
            <a:custGeom>
              <a:avLst/>
              <a:gdLst>
                <a:gd name="connsiteX0" fmla="*/ 952500 w 3044825"/>
                <a:gd name="connsiteY0" fmla="*/ 1044575 h 2346325"/>
                <a:gd name="connsiteX1" fmla="*/ 803275 w 3044825"/>
                <a:gd name="connsiteY1" fmla="*/ 879475 h 2346325"/>
                <a:gd name="connsiteX2" fmla="*/ 679450 w 3044825"/>
                <a:gd name="connsiteY2" fmla="*/ 736600 h 2346325"/>
                <a:gd name="connsiteX3" fmla="*/ 511175 w 3044825"/>
                <a:gd name="connsiteY3" fmla="*/ 549275 h 2346325"/>
                <a:gd name="connsiteX4" fmla="*/ 438150 w 3044825"/>
                <a:gd name="connsiteY4" fmla="*/ 476250 h 2346325"/>
                <a:gd name="connsiteX5" fmla="*/ 349250 w 3044825"/>
                <a:gd name="connsiteY5" fmla="*/ 390525 h 2346325"/>
                <a:gd name="connsiteX6" fmla="*/ 269875 w 3044825"/>
                <a:gd name="connsiteY6" fmla="*/ 320675 h 2346325"/>
                <a:gd name="connsiteX7" fmla="*/ 171450 w 3044825"/>
                <a:gd name="connsiteY7" fmla="*/ 231775 h 2346325"/>
                <a:gd name="connsiteX8" fmla="*/ 117475 w 3044825"/>
                <a:gd name="connsiteY8" fmla="*/ 187325 h 2346325"/>
                <a:gd name="connsiteX9" fmla="*/ 0 w 3044825"/>
                <a:gd name="connsiteY9" fmla="*/ 92075 h 2346325"/>
                <a:gd name="connsiteX10" fmla="*/ 69850 w 3044825"/>
                <a:gd name="connsiteY10" fmla="*/ 0 h 2346325"/>
                <a:gd name="connsiteX11" fmla="*/ 238125 w 3044825"/>
                <a:gd name="connsiteY11" fmla="*/ 139700 h 2346325"/>
                <a:gd name="connsiteX12" fmla="*/ 415925 w 3044825"/>
                <a:gd name="connsiteY12" fmla="*/ 292100 h 2346325"/>
                <a:gd name="connsiteX13" fmla="*/ 574675 w 3044825"/>
                <a:gd name="connsiteY13" fmla="*/ 428625 h 2346325"/>
                <a:gd name="connsiteX14" fmla="*/ 774700 w 3044825"/>
                <a:gd name="connsiteY14" fmla="*/ 600075 h 2346325"/>
                <a:gd name="connsiteX15" fmla="*/ 844550 w 3044825"/>
                <a:gd name="connsiteY15" fmla="*/ 676275 h 2346325"/>
                <a:gd name="connsiteX16" fmla="*/ 1095375 w 3044825"/>
                <a:gd name="connsiteY16" fmla="*/ 889000 h 2346325"/>
                <a:gd name="connsiteX17" fmla="*/ 1393825 w 3044825"/>
                <a:gd name="connsiteY17" fmla="*/ 1152525 h 2346325"/>
                <a:gd name="connsiteX18" fmla="*/ 1644650 w 3044825"/>
                <a:gd name="connsiteY18" fmla="*/ 1365250 h 2346325"/>
                <a:gd name="connsiteX19" fmla="*/ 1876425 w 3044825"/>
                <a:gd name="connsiteY19" fmla="*/ 1565275 h 2346325"/>
                <a:gd name="connsiteX20" fmla="*/ 2000250 w 3044825"/>
                <a:gd name="connsiteY20" fmla="*/ 1673225 h 2346325"/>
                <a:gd name="connsiteX21" fmla="*/ 2168525 w 3044825"/>
                <a:gd name="connsiteY21" fmla="*/ 1809750 h 2346325"/>
                <a:gd name="connsiteX22" fmla="*/ 2324100 w 3044825"/>
                <a:gd name="connsiteY22" fmla="*/ 1914525 h 2346325"/>
                <a:gd name="connsiteX23" fmla="*/ 2520950 w 3044825"/>
                <a:gd name="connsiteY23" fmla="*/ 2028825 h 2346325"/>
                <a:gd name="connsiteX24" fmla="*/ 2733675 w 3044825"/>
                <a:gd name="connsiteY24" fmla="*/ 2130425 h 2346325"/>
                <a:gd name="connsiteX25" fmla="*/ 2981325 w 3044825"/>
                <a:gd name="connsiteY25" fmla="*/ 2222500 h 2346325"/>
                <a:gd name="connsiteX26" fmla="*/ 3022600 w 3044825"/>
                <a:gd name="connsiteY26" fmla="*/ 2235200 h 2346325"/>
                <a:gd name="connsiteX27" fmla="*/ 3038475 w 3044825"/>
                <a:gd name="connsiteY27" fmla="*/ 2244725 h 2346325"/>
                <a:gd name="connsiteX28" fmla="*/ 3044825 w 3044825"/>
                <a:gd name="connsiteY28" fmla="*/ 2263775 h 2346325"/>
                <a:gd name="connsiteX29" fmla="*/ 3025775 w 3044825"/>
                <a:gd name="connsiteY29" fmla="*/ 2292350 h 2346325"/>
                <a:gd name="connsiteX30" fmla="*/ 2981325 w 3044825"/>
                <a:gd name="connsiteY30" fmla="*/ 2305050 h 2346325"/>
                <a:gd name="connsiteX31" fmla="*/ 2778125 w 3044825"/>
                <a:gd name="connsiteY31" fmla="*/ 2314575 h 2346325"/>
                <a:gd name="connsiteX32" fmla="*/ 2438400 w 3044825"/>
                <a:gd name="connsiteY32" fmla="*/ 2336800 h 2346325"/>
                <a:gd name="connsiteX33" fmla="*/ 2292350 w 3044825"/>
                <a:gd name="connsiteY33" fmla="*/ 2346325 h 2346325"/>
                <a:gd name="connsiteX34" fmla="*/ 2260600 w 3044825"/>
                <a:gd name="connsiteY34" fmla="*/ 2343150 h 2346325"/>
                <a:gd name="connsiteX35" fmla="*/ 2206625 w 3044825"/>
                <a:gd name="connsiteY35" fmla="*/ 2320925 h 2346325"/>
                <a:gd name="connsiteX36" fmla="*/ 2060575 w 3044825"/>
                <a:gd name="connsiteY36" fmla="*/ 2219325 h 2346325"/>
                <a:gd name="connsiteX37" fmla="*/ 1917700 w 3044825"/>
                <a:gd name="connsiteY37" fmla="*/ 2101850 h 2346325"/>
                <a:gd name="connsiteX38" fmla="*/ 1774825 w 3044825"/>
                <a:gd name="connsiteY38" fmla="*/ 1962150 h 2346325"/>
                <a:gd name="connsiteX39" fmla="*/ 1546225 w 3044825"/>
                <a:gd name="connsiteY39" fmla="*/ 1701800 h 2346325"/>
                <a:gd name="connsiteX40" fmla="*/ 1298575 w 3044825"/>
                <a:gd name="connsiteY40" fmla="*/ 1425575 h 2346325"/>
                <a:gd name="connsiteX41" fmla="*/ 1130300 w 3044825"/>
                <a:gd name="connsiteY41" fmla="*/ 1238250 h 2346325"/>
                <a:gd name="connsiteX42" fmla="*/ 952500 w 3044825"/>
                <a:gd name="connsiteY42" fmla="*/ 1044575 h 234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044825" h="2346325">
                  <a:moveTo>
                    <a:pt x="952500" y="1044575"/>
                  </a:moveTo>
                  <a:lnTo>
                    <a:pt x="803275" y="879475"/>
                  </a:lnTo>
                  <a:lnTo>
                    <a:pt x="679450" y="736600"/>
                  </a:lnTo>
                  <a:lnTo>
                    <a:pt x="511175" y="549275"/>
                  </a:lnTo>
                  <a:lnTo>
                    <a:pt x="438150" y="476250"/>
                  </a:lnTo>
                  <a:lnTo>
                    <a:pt x="349250" y="390525"/>
                  </a:lnTo>
                  <a:lnTo>
                    <a:pt x="269875" y="320675"/>
                  </a:lnTo>
                  <a:lnTo>
                    <a:pt x="171450" y="231775"/>
                  </a:lnTo>
                  <a:lnTo>
                    <a:pt x="117475" y="187325"/>
                  </a:lnTo>
                  <a:lnTo>
                    <a:pt x="0" y="92075"/>
                  </a:lnTo>
                  <a:lnTo>
                    <a:pt x="69850" y="0"/>
                  </a:lnTo>
                  <a:lnTo>
                    <a:pt x="238125" y="139700"/>
                  </a:lnTo>
                  <a:lnTo>
                    <a:pt x="415925" y="292100"/>
                  </a:lnTo>
                  <a:lnTo>
                    <a:pt x="574675" y="428625"/>
                  </a:lnTo>
                  <a:lnTo>
                    <a:pt x="774700" y="600075"/>
                  </a:lnTo>
                  <a:lnTo>
                    <a:pt x="844550" y="676275"/>
                  </a:lnTo>
                  <a:lnTo>
                    <a:pt x="1095375" y="889000"/>
                  </a:lnTo>
                  <a:lnTo>
                    <a:pt x="1393825" y="1152525"/>
                  </a:lnTo>
                  <a:lnTo>
                    <a:pt x="1644650" y="1365250"/>
                  </a:lnTo>
                  <a:lnTo>
                    <a:pt x="1876425" y="1565275"/>
                  </a:lnTo>
                  <a:lnTo>
                    <a:pt x="2000250" y="1673225"/>
                  </a:lnTo>
                  <a:lnTo>
                    <a:pt x="2168525" y="1809750"/>
                  </a:lnTo>
                  <a:lnTo>
                    <a:pt x="2324100" y="1914525"/>
                  </a:lnTo>
                  <a:lnTo>
                    <a:pt x="2520950" y="2028825"/>
                  </a:lnTo>
                  <a:lnTo>
                    <a:pt x="2733675" y="2130425"/>
                  </a:lnTo>
                  <a:lnTo>
                    <a:pt x="2981325" y="2222500"/>
                  </a:lnTo>
                  <a:lnTo>
                    <a:pt x="3022600" y="2235200"/>
                  </a:lnTo>
                  <a:lnTo>
                    <a:pt x="3038475" y="2244725"/>
                  </a:lnTo>
                  <a:lnTo>
                    <a:pt x="3044825" y="2263775"/>
                  </a:lnTo>
                  <a:lnTo>
                    <a:pt x="3025775" y="2292350"/>
                  </a:lnTo>
                  <a:lnTo>
                    <a:pt x="2981325" y="2305050"/>
                  </a:lnTo>
                  <a:lnTo>
                    <a:pt x="2778125" y="2314575"/>
                  </a:lnTo>
                  <a:lnTo>
                    <a:pt x="2438400" y="2336800"/>
                  </a:lnTo>
                  <a:lnTo>
                    <a:pt x="2292350" y="2346325"/>
                  </a:lnTo>
                  <a:lnTo>
                    <a:pt x="2260600" y="2343150"/>
                  </a:lnTo>
                  <a:lnTo>
                    <a:pt x="2206625" y="2320925"/>
                  </a:lnTo>
                  <a:lnTo>
                    <a:pt x="2060575" y="2219325"/>
                  </a:lnTo>
                  <a:lnTo>
                    <a:pt x="1917700" y="2101850"/>
                  </a:lnTo>
                  <a:lnTo>
                    <a:pt x="1774825" y="1962150"/>
                  </a:lnTo>
                  <a:lnTo>
                    <a:pt x="1546225" y="1701800"/>
                  </a:lnTo>
                  <a:lnTo>
                    <a:pt x="1298575" y="1425575"/>
                  </a:lnTo>
                  <a:lnTo>
                    <a:pt x="1130300" y="1238250"/>
                  </a:lnTo>
                  <a:lnTo>
                    <a:pt x="952500" y="1044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33940157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1C7247E3-60B2-B547-AF4D-010493318553}"/>
              </a:ext>
            </a:extLst>
          </p:cNvPr>
          <p:cNvSpPr/>
          <p:nvPr/>
        </p:nvSpPr>
        <p:spPr>
          <a:xfrm>
            <a:off x="3467100" y="1379538"/>
            <a:ext cx="1931988" cy="1416050"/>
          </a:xfrm>
          <a:custGeom>
            <a:avLst/>
            <a:gdLst>
              <a:gd name="connsiteX0" fmla="*/ 576263 w 1931194"/>
              <a:gd name="connsiteY0" fmla="*/ 1143000 h 1416844"/>
              <a:gd name="connsiteX1" fmla="*/ 90488 w 1931194"/>
              <a:gd name="connsiteY1" fmla="*/ 1416844 h 1416844"/>
              <a:gd name="connsiteX2" fmla="*/ 0 w 1931194"/>
              <a:gd name="connsiteY2" fmla="*/ 1340644 h 1416844"/>
              <a:gd name="connsiteX3" fmla="*/ 269081 w 1931194"/>
              <a:gd name="connsiteY3" fmla="*/ 1154906 h 1416844"/>
              <a:gd name="connsiteX4" fmla="*/ 702469 w 1931194"/>
              <a:gd name="connsiteY4" fmla="*/ 847725 h 1416844"/>
              <a:gd name="connsiteX5" fmla="*/ 962025 w 1931194"/>
              <a:gd name="connsiteY5" fmla="*/ 647700 h 1416844"/>
              <a:gd name="connsiteX6" fmla="*/ 1100138 w 1931194"/>
              <a:gd name="connsiteY6" fmla="*/ 533400 h 1416844"/>
              <a:gd name="connsiteX7" fmla="*/ 1240631 w 1931194"/>
              <a:gd name="connsiteY7" fmla="*/ 416719 h 1416844"/>
              <a:gd name="connsiteX8" fmla="*/ 1312069 w 1931194"/>
              <a:gd name="connsiteY8" fmla="*/ 352425 h 1416844"/>
              <a:gd name="connsiteX9" fmla="*/ 1343025 w 1931194"/>
              <a:gd name="connsiteY9" fmla="*/ 314325 h 1416844"/>
              <a:gd name="connsiteX10" fmla="*/ 1369219 w 1931194"/>
              <a:gd name="connsiteY10" fmla="*/ 280987 h 1416844"/>
              <a:gd name="connsiteX11" fmla="*/ 1381125 w 1931194"/>
              <a:gd name="connsiteY11" fmla="*/ 254794 h 1416844"/>
              <a:gd name="connsiteX12" fmla="*/ 1388269 w 1931194"/>
              <a:gd name="connsiteY12" fmla="*/ 235744 h 1416844"/>
              <a:gd name="connsiteX13" fmla="*/ 1388269 w 1931194"/>
              <a:gd name="connsiteY13" fmla="*/ 219075 h 1416844"/>
              <a:gd name="connsiteX14" fmla="*/ 1383506 w 1931194"/>
              <a:gd name="connsiteY14" fmla="*/ 195262 h 1416844"/>
              <a:gd name="connsiteX15" fmla="*/ 1354931 w 1931194"/>
              <a:gd name="connsiteY15" fmla="*/ 154781 h 1416844"/>
              <a:gd name="connsiteX16" fmla="*/ 1326356 w 1931194"/>
              <a:gd name="connsiteY16" fmla="*/ 119062 h 1416844"/>
              <a:gd name="connsiteX17" fmla="*/ 1283494 w 1931194"/>
              <a:gd name="connsiteY17" fmla="*/ 73819 h 1416844"/>
              <a:gd name="connsiteX18" fmla="*/ 1269206 w 1931194"/>
              <a:gd name="connsiteY18" fmla="*/ 52387 h 1416844"/>
              <a:gd name="connsiteX19" fmla="*/ 1262063 w 1931194"/>
              <a:gd name="connsiteY19" fmla="*/ 38100 h 1416844"/>
              <a:gd name="connsiteX20" fmla="*/ 1262063 w 1931194"/>
              <a:gd name="connsiteY20" fmla="*/ 21431 h 1416844"/>
              <a:gd name="connsiteX21" fmla="*/ 1269206 w 1931194"/>
              <a:gd name="connsiteY21" fmla="*/ 7144 h 1416844"/>
              <a:gd name="connsiteX22" fmla="*/ 1285875 w 1931194"/>
              <a:gd name="connsiteY22" fmla="*/ 0 h 1416844"/>
              <a:gd name="connsiteX23" fmla="*/ 1312069 w 1931194"/>
              <a:gd name="connsiteY23" fmla="*/ 2381 h 1416844"/>
              <a:gd name="connsiteX24" fmla="*/ 1350169 w 1931194"/>
              <a:gd name="connsiteY24" fmla="*/ 16669 h 1416844"/>
              <a:gd name="connsiteX25" fmla="*/ 1421606 w 1931194"/>
              <a:gd name="connsiteY25" fmla="*/ 33337 h 1416844"/>
              <a:gd name="connsiteX26" fmla="*/ 1483519 w 1931194"/>
              <a:gd name="connsiteY26" fmla="*/ 52387 h 1416844"/>
              <a:gd name="connsiteX27" fmla="*/ 1552575 w 1931194"/>
              <a:gd name="connsiteY27" fmla="*/ 78581 h 1416844"/>
              <a:gd name="connsiteX28" fmla="*/ 1607344 w 1931194"/>
              <a:gd name="connsiteY28" fmla="*/ 102394 h 1416844"/>
              <a:gd name="connsiteX29" fmla="*/ 1662113 w 1931194"/>
              <a:gd name="connsiteY29" fmla="*/ 128587 h 1416844"/>
              <a:gd name="connsiteX30" fmla="*/ 1733550 w 1931194"/>
              <a:gd name="connsiteY30" fmla="*/ 171450 h 1416844"/>
              <a:gd name="connsiteX31" fmla="*/ 1781175 w 1931194"/>
              <a:gd name="connsiteY31" fmla="*/ 202406 h 1416844"/>
              <a:gd name="connsiteX32" fmla="*/ 1845469 w 1931194"/>
              <a:gd name="connsiteY32" fmla="*/ 252412 h 1416844"/>
              <a:gd name="connsiteX33" fmla="*/ 1878806 w 1931194"/>
              <a:gd name="connsiteY33" fmla="*/ 283369 h 1416844"/>
              <a:gd name="connsiteX34" fmla="*/ 1909763 w 1931194"/>
              <a:gd name="connsiteY34" fmla="*/ 316706 h 1416844"/>
              <a:gd name="connsiteX35" fmla="*/ 1926431 w 1931194"/>
              <a:gd name="connsiteY35" fmla="*/ 338137 h 1416844"/>
              <a:gd name="connsiteX36" fmla="*/ 1931194 w 1931194"/>
              <a:gd name="connsiteY36" fmla="*/ 359569 h 1416844"/>
              <a:gd name="connsiteX37" fmla="*/ 1924050 w 1931194"/>
              <a:gd name="connsiteY37" fmla="*/ 392906 h 1416844"/>
              <a:gd name="connsiteX38" fmla="*/ 1909763 w 1931194"/>
              <a:gd name="connsiteY38" fmla="*/ 404812 h 1416844"/>
              <a:gd name="connsiteX39" fmla="*/ 1874044 w 1931194"/>
              <a:gd name="connsiteY39" fmla="*/ 423862 h 1416844"/>
              <a:gd name="connsiteX40" fmla="*/ 1833563 w 1931194"/>
              <a:gd name="connsiteY40" fmla="*/ 433387 h 1416844"/>
              <a:gd name="connsiteX41" fmla="*/ 1716881 w 1931194"/>
              <a:gd name="connsiteY41" fmla="*/ 464344 h 1416844"/>
              <a:gd name="connsiteX42" fmla="*/ 1652588 w 1931194"/>
              <a:gd name="connsiteY42" fmla="*/ 502444 h 1416844"/>
              <a:gd name="connsiteX43" fmla="*/ 1381125 w 1931194"/>
              <a:gd name="connsiteY43" fmla="*/ 657225 h 1416844"/>
              <a:gd name="connsiteX44" fmla="*/ 926306 w 1931194"/>
              <a:gd name="connsiteY44" fmla="*/ 940594 h 1416844"/>
              <a:gd name="connsiteX45" fmla="*/ 576263 w 1931194"/>
              <a:gd name="connsiteY45" fmla="*/ 1143000 h 1416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931194" h="1416844">
                <a:moveTo>
                  <a:pt x="576263" y="1143000"/>
                </a:moveTo>
                <a:lnTo>
                  <a:pt x="90488" y="1416844"/>
                </a:lnTo>
                <a:lnTo>
                  <a:pt x="0" y="1340644"/>
                </a:lnTo>
                <a:lnTo>
                  <a:pt x="269081" y="1154906"/>
                </a:lnTo>
                <a:lnTo>
                  <a:pt x="702469" y="847725"/>
                </a:lnTo>
                <a:lnTo>
                  <a:pt x="962025" y="647700"/>
                </a:lnTo>
                <a:lnTo>
                  <a:pt x="1100138" y="533400"/>
                </a:lnTo>
                <a:lnTo>
                  <a:pt x="1240631" y="416719"/>
                </a:lnTo>
                <a:lnTo>
                  <a:pt x="1312069" y="352425"/>
                </a:lnTo>
                <a:lnTo>
                  <a:pt x="1343025" y="314325"/>
                </a:lnTo>
                <a:lnTo>
                  <a:pt x="1369219" y="280987"/>
                </a:lnTo>
                <a:lnTo>
                  <a:pt x="1381125" y="254794"/>
                </a:lnTo>
                <a:lnTo>
                  <a:pt x="1388269" y="235744"/>
                </a:lnTo>
                <a:lnTo>
                  <a:pt x="1388269" y="219075"/>
                </a:lnTo>
                <a:lnTo>
                  <a:pt x="1383506" y="195262"/>
                </a:lnTo>
                <a:lnTo>
                  <a:pt x="1354931" y="154781"/>
                </a:lnTo>
                <a:lnTo>
                  <a:pt x="1326356" y="119062"/>
                </a:lnTo>
                <a:lnTo>
                  <a:pt x="1283494" y="73819"/>
                </a:lnTo>
                <a:lnTo>
                  <a:pt x="1269206" y="52387"/>
                </a:lnTo>
                <a:lnTo>
                  <a:pt x="1262063" y="38100"/>
                </a:lnTo>
                <a:lnTo>
                  <a:pt x="1262063" y="21431"/>
                </a:lnTo>
                <a:lnTo>
                  <a:pt x="1269206" y="7144"/>
                </a:lnTo>
                <a:lnTo>
                  <a:pt x="1285875" y="0"/>
                </a:lnTo>
                <a:lnTo>
                  <a:pt x="1312069" y="2381"/>
                </a:lnTo>
                <a:lnTo>
                  <a:pt x="1350169" y="16669"/>
                </a:lnTo>
                <a:lnTo>
                  <a:pt x="1421606" y="33337"/>
                </a:lnTo>
                <a:lnTo>
                  <a:pt x="1483519" y="52387"/>
                </a:lnTo>
                <a:lnTo>
                  <a:pt x="1552575" y="78581"/>
                </a:lnTo>
                <a:lnTo>
                  <a:pt x="1607344" y="102394"/>
                </a:lnTo>
                <a:lnTo>
                  <a:pt x="1662113" y="128587"/>
                </a:lnTo>
                <a:lnTo>
                  <a:pt x="1733550" y="171450"/>
                </a:lnTo>
                <a:lnTo>
                  <a:pt x="1781175" y="202406"/>
                </a:lnTo>
                <a:lnTo>
                  <a:pt x="1845469" y="252412"/>
                </a:lnTo>
                <a:lnTo>
                  <a:pt x="1878806" y="283369"/>
                </a:lnTo>
                <a:lnTo>
                  <a:pt x="1909763" y="316706"/>
                </a:lnTo>
                <a:lnTo>
                  <a:pt x="1926431" y="338137"/>
                </a:lnTo>
                <a:lnTo>
                  <a:pt x="1931194" y="359569"/>
                </a:lnTo>
                <a:lnTo>
                  <a:pt x="1924050" y="392906"/>
                </a:lnTo>
                <a:lnTo>
                  <a:pt x="1909763" y="404812"/>
                </a:lnTo>
                <a:lnTo>
                  <a:pt x="1874044" y="423862"/>
                </a:lnTo>
                <a:lnTo>
                  <a:pt x="1833563" y="433387"/>
                </a:lnTo>
                <a:lnTo>
                  <a:pt x="1716881" y="464344"/>
                </a:lnTo>
                <a:lnTo>
                  <a:pt x="1652588" y="502444"/>
                </a:lnTo>
                <a:lnTo>
                  <a:pt x="1381125" y="657225"/>
                </a:lnTo>
                <a:lnTo>
                  <a:pt x="926306" y="940594"/>
                </a:lnTo>
                <a:lnTo>
                  <a:pt x="576263" y="11430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E21BDFD8-3D40-3F4C-80BE-F7372E2B4DDE}"/>
              </a:ext>
            </a:extLst>
          </p:cNvPr>
          <p:cNvSpPr/>
          <p:nvPr/>
        </p:nvSpPr>
        <p:spPr>
          <a:xfrm rot="16200000">
            <a:off x="1871663" y="3832225"/>
            <a:ext cx="3044825" cy="511175"/>
          </a:xfrm>
          <a:custGeom>
            <a:avLst/>
            <a:gdLst>
              <a:gd name="connsiteX0" fmla="*/ 1694860 w 3044566"/>
              <a:gd name="connsiteY0" fmla="*/ 484246 h 510004"/>
              <a:gd name="connsiteX1" fmla="*/ 1347130 w 3044566"/>
              <a:gd name="connsiteY1" fmla="*/ 461064 h 510004"/>
              <a:gd name="connsiteX2" fmla="*/ 1058643 w 3044566"/>
              <a:gd name="connsiteY2" fmla="*/ 432730 h 510004"/>
              <a:gd name="connsiteX3" fmla="*/ 842278 w 3044566"/>
              <a:gd name="connsiteY3" fmla="*/ 409548 h 510004"/>
              <a:gd name="connsiteX4" fmla="*/ 576974 w 3044566"/>
              <a:gd name="connsiteY4" fmla="*/ 376063 h 510004"/>
              <a:gd name="connsiteX5" fmla="*/ 92728 w 3044566"/>
              <a:gd name="connsiteY5" fmla="*/ 190608 h 510004"/>
              <a:gd name="connsiteX6" fmla="*/ 38637 w 3044566"/>
              <a:gd name="connsiteY6" fmla="*/ 157122 h 510004"/>
              <a:gd name="connsiteX7" fmla="*/ 10303 w 3044566"/>
              <a:gd name="connsiteY7" fmla="*/ 133941 h 510004"/>
              <a:gd name="connsiteX8" fmla="*/ 0 w 3044566"/>
              <a:gd name="connsiteY8" fmla="*/ 115910 h 510004"/>
              <a:gd name="connsiteX9" fmla="*/ 0 w 3044566"/>
              <a:gd name="connsiteY9" fmla="*/ 97880 h 510004"/>
              <a:gd name="connsiteX10" fmla="*/ 10303 w 3044566"/>
              <a:gd name="connsiteY10" fmla="*/ 74698 h 510004"/>
              <a:gd name="connsiteX11" fmla="*/ 41212 w 3044566"/>
              <a:gd name="connsiteY11" fmla="*/ 54092 h 510004"/>
              <a:gd name="connsiteX12" fmla="*/ 97879 w 3044566"/>
              <a:gd name="connsiteY12" fmla="*/ 41213 h 510004"/>
              <a:gd name="connsiteX13" fmla="*/ 203486 w 3044566"/>
              <a:gd name="connsiteY13" fmla="*/ 25758 h 510004"/>
              <a:gd name="connsiteX14" fmla="*/ 332275 w 3044566"/>
              <a:gd name="connsiteY14" fmla="*/ 15455 h 510004"/>
              <a:gd name="connsiteX15" fmla="*/ 458488 w 3044566"/>
              <a:gd name="connsiteY15" fmla="*/ 0 h 510004"/>
              <a:gd name="connsiteX16" fmla="*/ 473943 w 3044566"/>
              <a:gd name="connsiteY16" fmla="*/ 10303 h 510004"/>
              <a:gd name="connsiteX17" fmla="*/ 515155 w 3044566"/>
              <a:gd name="connsiteY17" fmla="*/ 43788 h 510004"/>
              <a:gd name="connsiteX18" fmla="*/ 551216 w 3044566"/>
              <a:gd name="connsiteY18" fmla="*/ 66970 h 510004"/>
              <a:gd name="connsiteX19" fmla="*/ 592428 w 3044566"/>
              <a:gd name="connsiteY19" fmla="*/ 92728 h 510004"/>
              <a:gd name="connsiteX20" fmla="*/ 643944 w 3044566"/>
              <a:gd name="connsiteY20" fmla="*/ 118486 h 510004"/>
              <a:gd name="connsiteX21" fmla="*/ 728944 w 3044566"/>
              <a:gd name="connsiteY21" fmla="*/ 151971 h 510004"/>
              <a:gd name="connsiteX22" fmla="*/ 824248 w 3044566"/>
              <a:gd name="connsiteY22" fmla="*/ 177729 h 510004"/>
              <a:gd name="connsiteX23" fmla="*/ 927279 w 3044566"/>
              <a:gd name="connsiteY23" fmla="*/ 198335 h 510004"/>
              <a:gd name="connsiteX24" fmla="*/ 1066371 w 3044566"/>
              <a:gd name="connsiteY24" fmla="*/ 213790 h 510004"/>
              <a:gd name="connsiteX25" fmla="*/ 1269857 w 3044566"/>
              <a:gd name="connsiteY25" fmla="*/ 226668 h 510004"/>
              <a:gd name="connsiteX26" fmla="*/ 1573798 w 3044566"/>
              <a:gd name="connsiteY26" fmla="*/ 236972 h 510004"/>
              <a:gd name="connsiteX27" fmla="*/ 1985922 w 3044566"/>
              <a:gd name="connsiteY27" fmla="*/ 242123 h 510004"/>
              <a:gd name="connsiteX28" fmla="*/ 2282136 w 3044566"/>
              <a:gd name="connsiteY28" fmla="*/ 244699 h 510004"/>
              <a:gd name="connsiteX29" fmla="*/ 2405774 w 3044566"/>
              <a:gd name="connsiteY29" fmla="*/ 244699 h 510004"/>
              <a:gd name="connsiteX30" fmla="*/ 2498501 w 3044566"/>
              <a:gd name="connsiteY30" fmla="*/ 247275 h 510004"/>
              <a:gd name="connsiteX31" fmla="*/ 2593805 w 3044566"/>
              <a:gd name="connsiteY31" fmla="*/ 242123 h 510004"/>
              <a:gd name="connsiteX32" fmla="*/ 2663351 w 3044566"/>
              <a:gd name="connsiteY32" fmla="*/ 234396 h 510004"/>
              <a:gd name="connsiteX33" fmla="*/ 2732897 w 3044566"/>
              <a:gd name="connsiteY33" fmla="*/ 218941 h 510004"/>
              <a:gd name="connsiteX34" fmla="*/ 2802443 w 3044566"/>
              <a:gd name="connsiteY34" fmla="*/ 200911 h 510004"/>
              <a:gd name="connsiteX35" fmla="*/ 2871989 w 3044566"/>
              <a:gd name="connsiteY35" fmla="*/ 170001 h 510004"/>
              <a:gd name="connsiteX36" fmla="*/ 2928656 w 3044566"/>
              <a:gd name="connsiteY36" fmla="*/ 136516 h 510004"/>
              <a:gd name="connsiteX37" fmla="*/ 2980171 w 3044566"/>
              <a:gd name="connsiteY37" fmla="*/ 95304 h 510004"/>
              <a:gd name="connsiteX38" fmla="*/ 3008505 w 3044566"/>
              <a:gd name="connsiteY38" fmla="*/ 77273 h 510004"/>
              <a:gd name="connsiteX39" fmla="*/ 3031687 w 3044566"/>
              <a:gd name="connsiteY39" fmla="*/ 74698 h 510004"/>
              <a:gd name="connsiteX40" fmla="*/ 3044566 w 3044566"/>
              <a:gd name="connsiteY40" fmla="*/ 85001 h 510004"/>
              <a:gd name="connsiteX41" fmla="*/ 3041990 w 3044566"/>
              <a:gd name="connsiteY41" fmla="*/ 108183 h 510004"/>
              <a:gd name="connsiteX42" fmla="*/ 3026535 w 3044566"/>
              <a:gd name="connsiteY42" fmla="*/ 164850 h 510004"/>
              <a:gd name="connsiteX43" fmla="*/ 3005929 w 3044566"/>
              <a:gd name="connsiteY43" fmla="*/ 242123 h 510004"/>
              <a:gd name="connsiteX44" fmla="*/ 2987899 w 3044566"/>
              <a:gd name="connsiteY44" fmla="*/ 298790 h 510004"/>
              <a:gd name="connsiteX45" fmla="*/ 2923504 w 3044566"/>
              <a:gd name="connsiteY45" fmla="*/ 419852 h 510004"/>
              <a:gd name="connsiteX46" fmla="*/ 2866837 w 3044566"/>
              <a:gd name="connsiteY46" fmla="*/ 507428 h 510004"/>
              <a:gd name="connsiteX47" fmla="*/ 2766382 w 3044566"/>
              <a:gd name="connsiteY47" fmla="*/ 510004 h 510004"/>
              <a:gd name="connsiteX48" fmla="*/ 2521683 w 3044566"/>
              <a:gd name="connsiteY48" fmla="*/ 507428 h 510004"/>
              <a:gd name="connsiteX49" fmla="*/ 2320773 w 3044566"/>
              <a:gd name="connsiteY49" fmla="*/ 502276 h 510004"/>
              <a:gd name="connsiteX50" fmla="*/ 2024559 w 3044566"/>
              <a:gd name="connsiteY50" fmla="*/ 484246 h 510004"/>
              <a:gd name="connsiteX51" fmla="*/ 1849406 w 3044566"/>
              <a:gd name="connsiteY51" fmla="*/ 491973 h 510004"/>
              <a:gd name="connsiteX52" fmla="*/ 1694860 w 3044566"/>
              <a:gd name="connsiteY52" fmla="*/ 484246 h 510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3044566" h="510004">
                <a:moveTo>
                  <a:pt x="1694860" y="484246"/>
                </a:moveTo>
                <a:lnTo>
                  <a:pt x="1347130" y="461064"/>
                </a:lnTo>
                <a:lnTo>
                  <a:pt x="1058643" y="432730"/>
                </a:lnTo>
                <a:lnTo>
                  <a:pt x="842278" y="409548"/>
                </a:lnTo>
                <a:lnTo>
                  <a:pt x="576974" y="376063"/>
                </a:lnTo>
                <a:lnTo>
                  <a:pt x="92728" y="190608"/>
                </a:lnTo>
                <a:lnTo>
                  <a:pt x="38637" y="157122"/>
                </a:lnTo>
                <a:lnTo>
                  <a:pt x="10303" y="133941"/>
                </a:lnTo>
                <a:lnTo>
                  <a:pt x="0" y="115910"/>
                </a:lnTo>
                <a:lnTo>
                  <a:pt x="0" y="97880"/>
                </a:lnTo>
                <a:lnTo>
                  <a:pt x="10303" y="74698"/>
                </a:lnTo>
                <a:lnTo>
                  <a:pt x="41212" y="54092"/>
                </a:lnTo>
                <a:lnTo>
                  <a:pt x="97879" y="41213"/>
                </a:lnTo>
                <a:lnTo>
                  <a:pt x="203486" y="25758"/>
                </a:lnTo>
                <a:lnTo>
                  <a:pt x="332275" y="15455"/>
                </a:lnTo>
                <a:lnTo>
                  <a:pt x="458488" y="0"/>
                </a:lnTo>
                <a:lnTo>
                  <a:pt x="473943" y="10303"/>
                </a:lnTo>
                <a:lnTo>
                  <a:pt x="515155" y="43788"/>
                </a:lnTo>
                <a:lnTo>
                  <a:pt x="551216" y="66970"/>
                </a:lnTo>
                <a:lnTo>
                  <a:pt x="592428" y="92728"/>
                </a:lnTo>
                <a:lnTo>
                  <a:pt x="643944" y="118486"/>
                </a:lnTo>
                <a:lnTo>
                  <a:pt x="728944" y="151971"/>
                </a:lnTo>
                <a:lnTo>
                  <a:pt x="824248" y="177729"/>
                </a:lnTo>
                <a:lnTo>
                  <a:pt x="927279" y="198335"/>
                </a:lnTo>
                <a:lnTo>
                  <a:pt x="1066371" y="213790"/>
                </a:lnTo>
                <a:lnTo>
                  <a:pt x="1269857" y="226668"/>
                </a:lnTo>
                <a:lnTo>
                  <a:pt x="1573798" y="236972"/>
                </a:lnTo>
                <a:lnTo>
                  <a:pt x="1985922" y="242123"/>
                </a:lnTo>
                <a:lnTo>
                  <a:pt x="2282136" y="244699"/>
                </a:lnTo>
                <a:lnTo>
                  <a:pt x="2405774" y="244699"/>
                </a:lnTo>
                <a:lnTo>
                  <a:pt x="2498501" y="247275"/>
                </a:lnTo>
                <a:lnTo>
                  <a:pt x="2593805" y="242123"/>
                </a:lnTo>
                <a:lnTo>
                  <a:pt x="2663351" y="234396"/>
                </a:lnTo>
                <a:lnTo>
                  <a:pt x="2732897" y="218941"/>
                </a:lnTo>
                <a:lnTo>
                  <a:pt x="2802443" y="200911"/>
                </a:lnTo>
                <a:lnTo>
                  <a:pt x="2871989" y="170001"/>
                </a:lnTo>
                <a:lnTo>
                  <a:pt x="2928656" y="136516"/>
                </a:lnTo>
                <a:lnTo>
                  <a:pt x="2980171" y="95304"/>
                </a:lnTo>
                <a:lnTo>
                  <a:pt x="3008505" y="77273"/>
                </a:lnTo>
                <a:lnTo>
                  <a:pt x="3031687" y="74698"/>
                </a:lnTo>
                <a:lnTo>
                  <a:pt x="3044566" y="85001"/>
                </a:lnTo>
                <a:lnTo>
                  <a:pt x="3041990" y="108183"/>
                </a:lnTo>
                <a:lnTo>
                  <a:pt x="3026535" y="164850"/>
                </a:lnTo>
                <a:lnTo>
                  <a:pt x="3005929" y="242123"/>
                </a:lnTo>
                <a:lnTo>
                  <a:pt x="2987899" y="298790"/>
                </a:lnTo>
                <a:lnTo>
                  <a:pt x="2923504" y="419852"/>
                </a:lnTo>
                <a:lnTo>
                  <a:pt x="2866837" y="507428"/>
                </a:lnTo>
                <a:lnTo>
                  <a:pt x="2766382" y="510004"/>
                </a:lnTo>
                <a:lnTo>
                  <a:pt x="2521683" y="507428"/>
                </a:lnTo>
                <a:lnTo>
                  <a:pt x="2320773" y="502276"/>
                </a:lnTo>
                <a:lnTo>
                  <a:pt x="2024559" y="484246"/>
                </a:lnTo>
                <a:lnTo>
                  <a:pt x="1849406" y="491973"/>
                </a:lnTo>
                <a:lnTo>
                  <a:pt x="1694860" y="48424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00C79AD4-048D-3D45-A56F-2A99335ECB1F}"/>
              </a:ext>
            </a:extLst>
          </p:cNvPr>
          <p:cNvSpPr/>
          <p:nvPr/>
        </p:nvSpPr>
        <p:spPr>
          <a:xfrm>
            <a:off x="3290888" y="4427538"/>
            <a:ext cx="1509712" cy="1116012"/>
          </a:xfrm>
          <a:custGeom>
            <a:avLst/>
            <a:gdLst>
              <a:gd name="connsiteX0" fmla="*/ 778668 w 1509712"/>
              <a:gd name="connsiteY0" fmla="*/ 607219 h 1116806"/>
              <a:gd name="connsiteX1" fmla="*/ 573881 w 1509712"/>
              <a:gd name="connsiteY1" fmla="*/ 738187 h 1116806"/>
              <a:gd name="connsiteX2" fmla="*/ 421481 w 1509712"/>
              <a:gd name="connsiteY2" fmla="*/ 823912 h 1116806"/>
              <a:gd name="connsiteX3" fmla="*/ 340518 w 1509712"/>
              <a:gd name="connsiteY3" fmla="*/ 869156 h 1116806"/>
              <a:gd name="connsiteX4" fmla="*/ 240506 w 1509712"/>
              <a:gd name="connsiteY4" fmla="*/ 931069 h 1116806"/>
              <a:gd name="connsiteX5" fmla="*/ 135731 w 1509712"/>
              <a:gd name="connsiteY5" fmla="*/ 1007269 h 1116806"/>
              <a:gd name="connsiteX6" fmla="*/ 0 w 1509712"/>
              <a:gd name="connsiteY6" fmla="*/ 1116806 h 1116806"/>
              <a:gd name="connsiteX7" fmla="*/ 157162 w 1509712"/>
              <a:gd name="connsiteY7" fmla="*/ 602456 h 1116806"/>
              <a:gd name="connsiteX8" fmla="*/ 250031 w 1509712"/>
              <a:gd name="connsiteY8" fmla="*/ 578644 h 1116806"/>
              <a:gd name="connsiteX9" fmla="*/ 495300 w 1509712"/>
              <a:gd name="connsiteY9" fmla="*/ 469106 h 1116806"/>
              <a:gd name="connsiteX10" fmla="*/ 788193 w 1509712"/>
              <a:gd name="connsiteY10" fmla="*/ 338137 h 1116806"/>
              <a:gd name="connsiteX11" fmla="*/ 1028700 w 1509712"/>
              <a:gd name="connsiteY11" fmla="*/ 223837 h 1116806"/>
              <a:gd name="connsiteX12" fmla="*/ 1233487 w 1509712"/>
              <a:gd name="connsiteY12" fmla="*/ 121444 h 1116806"/>
              <a:gd name="connsiteX13" fmla="*/ 1373981 w 1509712"/>
              <a:gd name="connsiteY13" fmla="*/ 50006 h 1116806"/>
              <a:gd name="connsiteX14" fmla="*/ 1431131 w 1509712"/>
              <a:gd name="connsiteY14" fmla="*/ 19050 h 1116806"/>
              <a:gd name="connsiteX15" fmla="*/ 1462087 w 1509712"/>
              <a:gd name="connsiteY15" fmla="*/ 4762 h 1116806"/>
              <a:gd name="connsiteX16" fmla="*/ 1483518 w 1509712"/>
              <a:gd name="connsiteY16" fmla="*/ 0 h 1116806"/>
              <a:gd name="connsiteX17" fmla="*/ 1497806 w 1509712"/>
              <a:gd name="connsiteY17" fmla="*/ 0 h 1116806"/>
              <a:gd name="connsiteX18" fmla="*/ 1507331 w 1509712"/>
              <a:gd name="connsiteY18" fmla="*/ 4762 h 1116806"/>
              <a:gd name="connsiteX19" fmla="*/ 1509712 w 1509712"/>
              <a:gd name="connsiteY19" fmla="*/ 11906 h 1116806"/>
              <a:gd name="connsiteX20" fmla="*/ 1504950 w 1509712"/>
              <a:gd name="connsiteY20" fmla="*/ 30956 h 1116806"/>
              <a:gd name="connsiteX21" fmla="*/ 1488281 w 1509712"/>
              <a:gd name="connsiteY21" fmla="*/ 59531 h 1116806"/>
              <a:gd name="connsiteX22" fmla="*/ 1419225 w 1509712"/>
              <a:gd name="connsiteY22" fmla="*/ 128587 h 1116806"/>
              <a:gd name="connsiteX23" fmla="*/ 1283493 w 1509712"/>
              <a:gd name="connsiteY23" fmla="*/ 245269 h 1116806"/>
              <a:gd name="connsiteX24" fmla="*/ 1162050 w 1509712"/>
              <a:gd name="connsiteY24" fmla="*/ 340519 h 1116806"/>
              <a:gd name="connsiteX25" fmla="*/ 990600 w 1509712"/>
              <a:gd name="connsiteY25" fmla="*/ 469106 h 1116806"/>
              <a:gd name="connsiteX26" fmla="*/ 778668 w 1509712"/>
              <a:gd name="connsiteY26" fmla="*/ 607219 h 1116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509712" h="1116806">
                <a:moveTo>
                  <a:pt x="778668" y="607219"/>
                </a:moveTo>
                <a:lnTo>
                  <a:pt x="573881" y="738187"/>
                </a:lnTo>
                <a:lnTo>
                  <a:pt x="421481" y="823912"/>
                </a:lnTo>
                <a:lnTo>
                  <a:pt x="340518" y="869156"/>
                </a:lnTo>
                <a:lnTo>
                  <a:pt x="240506" y="931069"/>
                </a:lnTo>
                <a:lnTo>
                  <a:pt x="135731" y="1007269"/>
                </a:lnTo>
                <a:lnTo>
                  <a:pt x="0" y="1116806"/>
                </a:lnTo>
                <a:lnTo>
                  <a:pt x="157162" y="602456"/>
                </a:lnTo>
                <a:lnTo>
                  <a:pt x="250031" y="578644"/>
                </a:lnTo>
                <a:lnTo>
                  <a:pt x="495300" y="469106"/>
                </a:lnTo>
                <a:lnTo>
                  <a:pt x="788193" y="338137"/>
                </a:lnTo>
                <a:lnTo>
                  <a:pt x="1028700" y="223837"/>
                </a:lnTo>
                <a:lnTo>
                  <a:pt x="1233487" y="121444"/>
                </a:lnTo>
                <a:lnTo>
                  <a:pt x="1373981" y="50006"/>
                </a:lnTo>
                <a:lnTo>
                  <a:pt x="1431131" y="19050"/>
                </a:lnTo>
                <a:lnTo>
                  <a:pt x="1462087" y="4762"/>
                </a:lnTo>
                <a:lnTo>
                  <a:pt x="1483518" y="0"/>
                </a:lnTo>
                <a:lnTo>
                  <a:pt x="1497806" y="0"/>
                </a:lnTo>
                <a:lnTo>
                  <a:pt x="1507331" y="4762"/>
                </a:lnTo>
                <a:lnTo>
                  <a:pt x="1509712" y="11906"/>
                </a:lnTo>
                <a:lnTo>
                  <a:pt x="1504950" y="30956"/>
                </a:lnTo>
                <a:lnTo>
                  <a:pt x="1488281" y="59531"/>
                </a:lnTo>
                <a:lnTo>
                  <a:pt x="1419225" y="128587"/>
                </a:lnTo>
                <a:lnTo>
                  <a:pt x="1283493" y="245269"/>
                </a:lnTo>
                <a:lnTo>
                  <a:pt x="1162050" y="340519"/>
                </a:lnTo>
                <a:lnTo>
                  <a:pt x="990600" y="469106"/>
                </a:lnTo>
                <a:lnTo>
                  <a:pt x="778668" y="60721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E7B46827-1F83-B747-8757-6437B76D4EB1}"/>
              </a:ext>
            </a:extLst>
          </p:cNvPr>
          <p:cNvSpPr/>
          <p:nvPr/>
        </p:nvSpPr>
        <p:spPr>
          <a:xfrm>
            <a:off x="3540125" y="2844800"/>
            <a:ext cx="3054350" cy="933450"/>
          </a:xfrm>
          <a:custGeom>
            <a:avLst/>
            <a:gdLst>
              <a:gd name="connsiteX0" fmla="*/ 2095500 w 3054350"/>
              <a:gd name="connsiteY0" fmla="*/ 444500 h 933450"/>
              <a:gd name="connsiteX1" fmla="*/ 1641475 w 3054350"/>
              <a:gd name="connsiteY1" fmla="*/ 565150 h 933450"/>
              <a:gd name="connsiteX2" fmla="*/ 1422400 w 3054350"/>
              <a:gd name="connsiteY2" fmla="*/ 606425 h 933450"/>
              <a:gd name="connsiteX3" fmla="*/ 1117600 w 3054350"/>
              <a:gd name="connsiteY3" fmla="*/ 688975 h 933450"/>
              <a:gd name="connsiteX4" fmla="*/ 796925 w 3054350"/>
              <a:gd name="connsiteY4" fmla="*/ 771525 h 933450"/>
              <a:gd name="connsiteX5" fmla="*/ 485775 w 3054350"/>
              <a:gd name="connsiteY5" fmla="*/ 844550 h 933450"/>
              <a:gd name="connsiteX6" fmla="*/ 250825 w 3054350"/>
              <a:gd name="connsiteY6" fmla="*/ 892175 h 933450"/>
              <a:gd name="connsiteX7" fmla="*/ 6350 w 3054350"/>
              <a:gd name="connsiteY7" fmla="*/ 933450 h 933450"/>
              <a:gd name="connsiteX8" fmla="*/ 0 w 3054350"/>
              <a:gd name="connsiteY8" fmla="*/ 752475 h 933450"/>
              <a:gd name="connsiteX9" fmla="*/ 158750 w 3054350"/>
              <a:gd name="connsiteY9" fmla="*/ 723900 h 933450"/>
              <a:gd name="connsiteX10" fmla="*/ 488950 w 3054350"/>
              <a:gd name="connsiteY10" fmla="*/ 657225 h 933450"/>
              <a:gd name="connsiteX11" fmla="*/ 860425 w 3054350"/>
              <a:gd name="connsiteY11" fmla="*/ 565150 h 933450"/>
              <a:gd name="connsiteX12" fmla="*/ 1114425 w 3054350"/>
              <a:gd name="connsiteY12" fmla="*/ 498475 h 933450"/>
              <a:gd name="connsiteX13" fmla="*/ 1362075 w 3054350"/>
              <a:gd name="connsiteY13" fmla="*/ 428625 h 933450"/>
              <a:gd name="connsiteX14" fmla="*/ 1593850 w 3054350"/>
              <a:gd name="connsiteY14" fmla="*/ 361950 h 933450"/>
              <a:gd name="connsiteX15" fmla="*/ 1809750 w 3054350"/>
              <a:gd name="connsiteY15" fmla="*/ 292100 h 933450"/>
              <a:gd name="connsiteX16" fmla="*/ 2006600 w 3054350"/>
              <a:gd name="connsiteY16" fmla="*/ 228600 h 933450"/>
              <a:gd name="connsiteX17" fmla="*/ 2228850 w 3054350"/>
              <a:gd name="connsiteY17" fmla="*/ 158750 h 933450"/>
              <a:gd name="connsiteX18" fmla="*/ 2311400 w 3054350"/>
              <a:gd name="connsiteY18" fmla="*/ 133350 h 933450"/>
              <a:gd name="connsiteX19" fmla="*/ 2428875 w 3054350"/>
              <a:gd name="connsiteY19" fmla="*/ 76200 h 933450"/>
              <a:gd name="connsiteX20" fmla="*/ 2565400 w 3054350"/>
              <a:gd name="connsiteY20" fmla="*/ 3175 h 933450"/>
              <a:gd name="connsiteX21" fmla="*/ 2644775 w 3054350"/>
              <a:gd name="connsiteY21" fmla="*/ 0 h 933450"/>
              <a:gd name="connsiteX22" fmla="*/ 2765425 w 3054350"/>
              <a:gd name="connsiteY22" fmla="*/ 12700 h 933450"/>
              <a:gd name="connsiteX23" fmla="*/ 2863850 w 3054350"/>
              <a:gd name="connsiteY23" fmla="*/ 28575 h 933450"/>
              <a:gd name="connsiteX24" fmla="*/ 2978150 w 3054350"/>
              <a:gd name="connsiteY24" fmla="*/ 57150 h 933450"/>
              <a:gd name="connsiteX25" fmla="*/ 3013075 w 3054350"/>
              <a:gd name="connsiteY25" fmla="*/ 69850 h 933450"/>
              <a:gd name="connsiteX26" fmla="*/ 3035300 w 3054350"/>
              <a:gd name="connsiteY26" fmla="*/ 88900 h 933450"/>
              <a:gd name="connsiteX27" fmla="*/ 3048000 w 3054350"/>
              <a:gd name="connsiteY27" fmla="*/ 107950 h 933450"/>
              <a:gd name="connsiteX28" fmla="*/ 3054350 w 3054350"/>
              <a:gd name="connsiteY28" fmla="*/ 133350 h 933450"/>
              <a:gd name="connsiteX29" fmla="*/ 3054350 w 3054350"/>
              <a:gd name="connsiteY29" fmla="*/ 158750 h 933450"/>
              <a:gd name="connsiteX30" fmla="*/ 3044825 w 3054350"/>
              <a:gd name="connsiteY30" fmla="*/ 193675 h 933450"/>
              <a:gd name="connsiteX31" fmla="*/ 3025775 w 3054350"/>
              <a:gd name="connsiteY31" fmla="*/ 215900 h 933450"/>
              <a:gd name="connsiteX32" fmla="*/ 2997200 w 3054350"/>
              <a:gd name="connsiteY32" fmla="*/ 238125 h 933450"/>
              <a:gd name="connsiteX33" fmla="*/ 2914650 w 3054350"/>
              <a:gd name="connsiteY33" fmla="*/ 266700 h 933450"/>
              <a:gd name="connsiteX34" fmla="*/ 2759075 w 3054350"/>
              <a:gd name="connsiteY34" fmla="*/ 295275 h 933450"/>
              <a:gd name="connsiteX35" fmla="*/ 2546350 w 3054350"/>
              <a:gd name="connsiteY35" fmla="*/ 342900 h 933450"/>
              <a:gd name="connsiteX36" fmla="*/ 2095500 w 3054350"/>
              <a:gd name="connsiteY36" fmla="*/ 444500 h 933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3054350" h="933450">
                <a:moveTo>
                  <a:pt x="2095500" y="444500"/>
                </a:moveTo>
                <a:lnTo>
                  <a:pt x="1641475" y="565150"/>
                </a:lnTo>
                <a:lnTo>
                  <a:pt x="1422400" y="606425"/>
                </a:lnTo>
                <a:lnTo>
                  <a:pt x="1117600" y="688975"/>
                </a:lnTo>
                <a:lnTo>
                  <a:pt x="796925" y="771525"/>
                </a:lnTo>
                <a:lnTo>
                  <a:pt x="485775" y="844550"/>
                </a:lnTo>
                <a:lnTo>
                  <a:pt x="250825" y="892175"/>
                </a:lnTo>
                <a:lnTo>
                  <a:pt x="6350" y="933450"/>
                </a:lnTo>
                <a:lnTo>
                  <a:pt x="0" y="752475"/>
                </a:lnTo>
                <a:lnTo>
                  <a:pt x="158750" y="723900"/>
                </a:lnTo>
                <a:lnTo>
                  <a:pt x="488950" y="657225"/>
                </a:lnTo>
                <a:lnTo>
                  <a:pt x="860425" y="565150"/>
                </a:lnTo>
                <a:lnTo>
                  <a:pt x="1114425" y="498475"/>
                </a:lnTo>
                <a:lnTo>
                  <a:pt x="1362075" y="428625"/>
                </a:lnTo>
                <a:lnTo>
                  <a:pt x="1593850" y="361950"/>
                </a:lnTo>
                <a:lnTo>
                  <a:pt x="1809750" y="292100"/>
                </a:lnTo>
                <a:lnTo>
                  <a:pt x="2006600" y="228600"/>
                </a:lnTo>
                <a:lnTo>
                  <a:pt x="2228850" y="158750"/>
                </a:lnTo>
                <a:lnTo>
                  <a:pt x="2311400" y="133350"/>
                </a:lnTo>
                <a:lnTo>
                  <a:pt x="2428875" y="76200"/>
                </a:lnTo>
                <a:lnTo>
                  <a:pt x="2565400" y="3175"/>
                </a:lnTo>
                <a:lnTo>
                  <a:pt x="2644775" y="0"/>
                </a:lnTo>
                <a:lnTo>
                  <a:pt x="2765425" y="12700"/>
                </a:lnTo>
                <a:lnTo>
                  <a:pt x="2863850" y="28575"/>
                </a:lnTo>
                <a:lnTo>
                  <a:pt x="2978150" y="57150"/>
                </a:lnTo>
                <a:lnTo>
                  <a:pt x="3013075" y="69850"/>
                </a:lnTo>
                <a:lnTo>
                  <a:pt x="3035300" y="88900"/>
                </a:lnTo>
                <a:lnTo>
                  <a:pt x="3048000" y="107950"/>
                </a:lnTo>
                <a:lnTo>
                  <a:pt x="3054350" y="133350"/>
                </a:lnTo>
                <a:lnTo>
                  <a:pt x="3054350" y="158750"/>
                </a:lnTo>
                <a:lnTo>
                  <a:pt x="3044825" y="193675"/>
                </a:lnTo>
                <a:lnTo>
                  <a:pt x="3025775" y="215900"/>
                </a:lnTo>
                <a:lnTo>
                  <a:pt x="2997200" y="238125"/>
                </a:lnTo>
                <a:lnTo>
                  <a:pt x="2914650" y="266700"/>
                </a:lnTo>
                <a:lnTo>
                  <a:pt x="2759075" y="295275"/>
                </a:lnTo>
                <a:lnTo>
                  <a:pt x="2546350" y="342900"/>
                </a:lnTo>
                <a:lnTo>
                  <a:pt x="2095500" y="4445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F8AA508C-1560-4E45-A1B5-77B7698DEA55}"/>
              </a:ext>
            </a:extLst>
          </p:cNvPr>
          <p:cNvSpPr/>
          <p:nvPr/>
        </p:nvSpPr>
        <p:spPr>
          <a:xfrm rot="16200000">
            <a:off x="3751262" y="2747963"/>
            <a:ext cx="3878263" cy="2941638"/>
          </a:xfrm>
          <a:custGeom>
            <a:avLst/>
            <a:gdLst>
              <a:gd name="connsiteX0" fmla="*/ 2042160 w 3878580"/>
              <a:gd name="connsiteY0" fmla="*/ 1230630 h 2941320"/>
              <a:gd name="connsiteX1" fmla="*/ 1844040 w 3878580"/>
              <a:gd name="connsiteY1" fmla="*/ 1329690 h 2941320"/>
              <a:gd name="connsiteX2" fmla="*/ 1710690 w 3878580"/>
              <a:gd name="connsiteY2" fmla="*/ 1402080 h 2941320"/>
              <a:gd name="connsiteX3" fmla="*/ 1581150 w 3878580"/>
              <a:gd name="connsiteY3" fmla="*/ 1482090 h 2941320"/>
              <a:gd name="connsiteX4" fmla="*/ 1409700 w 3878580"/>
              <a:gd name="connsiteY4" fmla="*/ 1592580 h 2941320"/>
              <a:gd name="connsiteX5" fmla="*/ 1291590 w 3878580"/>
              <a:gd name="connsiteY5" fmla="*/ 1680210 h 2941320"/>
              <a:gd name="connsiteX6" fmla="*/ 1169670 w 3878580"/>
              <a:gd name="connsiteY6" fmla="*/ 1779270 h 2941320"/>
              <a:gd name="connsiteX7" fmla="*/ 1085850 w 3878580"/>
              <a:gd name="connsiteY7" fmla="*/ 1851660 h 2941320"/>
              <a:gd name="connsiteX8" fmla="*/ 986790 w 3878580"/>
              <a:gd name="connsiteY8" fmla="*/ 1943100 h 2941320"/>
              <a:gd name="connsiteX9" fmla="*/ 899160 w 3878580"/>
              <a:gd name="connsiteY9" fmla="*/ 2030730 h 2941320"/>
              <a:gd name="connsiteX10" fmla="*/ 838200 w 3878580"/>
              <a:gd name="connsiteY10" fmla="*/ 2103120 h 2941320"/>
              <a:gd name="connsiteX11" fmla="*/ 739140 w 3878580"/>
              <a:gd name="connsiteY11" fmla="*/ 2228850 h 2941320"/>
              <a:gd name="connsiteX12" fmla="*/ 662940 w 3878580"/>
              <a:gd name="connsiteY12" fmla="*/ 2343150 h 2941320"/>
              <a:gd name="connsiteX13" fmla="*/ 605790 w 3878580"/>
              <a:gd name="connsiteY13" fmla="*/ 2438400 h 2941320"/>
              <a:gd name="connsiteX14" fmla="*/ 567690 w 3878580"/>
              <a:gd name="connsiteY14" fmla="*/ 2529840 h 2941320"/>
              <a:gd name="connsiteX15" fmla="*/ 381000 w 3878580"/>
              <a:gd name="connsiteY15" fmla="*/ 2865120 h 2941320"/>
              <a:gd name="connsiteX16" fmla="*/ 251460 w 3878580"/>
              <a:gd name="connsiteY16" fmla="*/ 2872740 h 2941320"/>
              <a:gd name="connsiteX17" fmla="*/ 198120 w 3878580"/>
              <a:gd name="connsiteY17" fmla="*/ 2884170 h 2941320"/>
              <a:gd name="connsiteX18" fmla="*/ 144780 w 3878580"/>
              <a:gd name="connsiteY18" fmla="*/ 2899410 h 2941320"/>
              <a:gd name="connsiteX19" fmla="*/ 102870 w 3878580"/>
              <a:gd name="connsiteY19" fmla="*/ 2929890 h 2941320"/>
              <a:gd name="connsiteX20" fmla="*/ 76200 w 3878580"/>
              <a:gd name="connsiteY20" fmla="*/ 2941320 h 2941320"/>
              <a:gd name="connsiteX21" fmla="*/ 45720 w 3878580"/>
              <a:gd name="connsiteY21" fmla="*/ 2941320 h 2941320"/>
              <a:gd name="connsiteX22" fmla="*/ 22860 w 3878580"/>
              <a:gd name="connsiteY22" fmla="*/ 2937510 h 2941320"/>
              <a:gd name="connsiteX23" fmla="*/ 3810 w 3878580"/>
              <a:gd name="connsiteY23" fmla="*/ 2914650 h 2941320"/>
              <a:gd name="connsiteX24" fmla="*/ 0 w 3878580"/>
              <a:gd name="connsiteY24" fmla="*/ 2865120 h 2941320"/>
              <a:gd name="connsiteX25" fmla="*/ 11430 w 3878580"/>
              <a:gd name="connsiteY25" fmla="*/ 2796540 h 2941320"/>
              <a:gd name="connsiteX26" fmla="*/ 45720 w 3878580"/>
              <a:gd name="connsiteY26" fmla="*/ 2693670 h 2941320"/>
              <a:gd name="connsiteX27" fmla="*/ 102870 w 3878580"/>
              <a:gd name="connsiteY27" fmla="*/ 2583180 h 2941320"/>
              <a:gd name="connsiteX28" fmla="*/ 167640 w 3878580"/>
              <a:gd name="connsiteY28" fmla="*/ 2480310 h 2941320"/>
              <a:gd name="connsiteX29" fmla="*/ 255270 w 3878580"/>
              <a:gd name="connsiteY29" fmla="*/ 2366010 h 2941320"/>
              <a:gd name="connsiteX30" fmla="*/ 350520 w 3878580"/>
              <a:gd name="connsiteY30" fmla="*/ 2255520 h 2941320"/>
              <a:gd name="connsiteX31" fmla="*/ 514350 w 3878580"/>
              <a:gd name="connsiteY31" fmla="*/ 2080260 h 2941320"/>
              <a:gd name="connsiteX32" fmla="*/ 662940 w 3878580"/>
              <a:gd name="connsiteY32" fmla="*/ 1943100 h 2941320"/>
              <a:gd name="connsiteX33" fmla="*/ 842010 w 3878580"/>
              <a:gd name="connsiteY33" fmla="*/ 1790700 h 2941320"/>
              <a:gd name="connsiteX34" fmla="*/ 1024890 w 3878580"/>
              <a:gd name="connsiteY34" fmla="*/ 1645920 h 2941320"/>
              <a:gd name="connsiteX35" fmla="*/ 1169670 w 3878580"/>
              <a:gd name="connsiteY35" fmla="*/ 1539240 h 2941320"/>
              <a:gd name="connsiteX36" fmla="*/ 1402080 w 3878580"/>
              <a:gd name="connsiteY36" fmla="*/ 1383030 h 2941320"/>
              <a:gd name="connsiteX37" fmla="*/ 1546860 w 3878580"/>
              <a:gd name="connsiteY37" fmla="*/ 1291590 h 2941320"/>
              <a:gd name="connsiteX38" fmla="*/ 1744980 w 3878580"/>
              <a:gd name="connsiteY38" fmla="*/ 1177290 h 2941320"/>
              <a:gd name="connsiteX39" fmla="*/ 1935480 w 3878580"/>
              <a:gd name="connsiteY39" fmla="*/ 1078230 h 2941320"/>
              <a:gd name="connsiteX40" fmla="*/ 2152650 w 3878580"/>
              <a:gd name="connsiteY40" fmla="*/ 971550 h 2941320"/>
              <a:gd name="connsiteX41" fmla="*/ 2316480 w 3878580"/>
              <a:gd name="connsiteY41" fmla="*/ 899160 h 2941320"/>
              <a:gd name="connsiteX42" fmla="*/ 2434590 w 3878580"/>
              <a:gd name="connsiteY42" fmla="*/ 849630 h 2941320"/>
              <a:gd name="connsiteX43" fmla="*/ 2712720 w 3878580"/>
              <a:gd name="connsiteY43" fmla="*/ 746760 h 2941320"/>
              <a:gd name="connsiteX44" fmla="*/ 2990850 w 3878580"/>
              <a:gd name="connsiteY44" fmla="*/ 643890 h 2941320"/>
              <a:gd name="connsiteX45" fmla="*/ 3265170 w 3878580"/>
              <a:gd name="connsiteY45" fmla="*/ 541020 h 2941320"/>
              <a:gd name="connsiteX46" fmla="*/ 3478530 w 3878580"/>
              <a:gd name="connsiteY46" fmla="*/ 453390 h 2941320"/>
              <a:gd name="connsiteX47" fmla="*/ 3550920 w 3878580"/>
              <a:gd name="connsiteY47" fmla="*/ 415290 h 2941320"/>
              <a:gd name="connsiteX48" fmla="*/ 3604260 w 3878580"/>
              <a:gd name="connsiteY48" fmla="*/ 373380 h 2941320"/>
              <a:gd name="connsiteX49" fmla="*/ 3649980 w 3878580"/>
              <a:gd name="connsiteY49" fmla="*/ 323850 h 2941320"/>
              <a:gd name="connsiteX50" fmla="*/ 3703320 w 3878580"/>
              <a:gd name="connsiteY50" fmla="*/ 236220 h 2941320"/>
              <a:gd name="connsiteX51" fmla="*/ 3813810 w 3878580"/>
              <a:gd name="connsiteY51" fmla="*/ 0 h 2941320"/>
              <a:gd name="connsiteX52" fmla="*/ 3878580 w 3878580"/>
              <a:gd name="connsiteY52" fmla="*/ 99060 h 2941320"/>
              <a:gd name="connsiteX53" fmla="*/ 3836670 w 3878580"/>
              <a:gd name="connsiteY53" fmla="*/ 213360 h 2941320"/>
              <a:gd name="connsiteX54" fmla="*/ 3806190 w 3878580"/>
              <a:gd name="connsiteY54" fmla="*/ 346710 h 2941320"/>
              <a:gd name="connsiteX55" fmla="*/ 3749040 w 3878580"/>
              <a:gd name="connsiteY55" fmla="*/ 525780 h 2941320"/>
              <a:gd name="connsiteX56" fmla="*/ 3699510 w 3878580"/>
              <a:gd name="connsiteY56" fmla="*/ 632460 h 2941320"/>
              <a:gd name="connsiteX57" fmla="*/ 3619500 w 3878580"/>
              <a:gd name="connsiteY57" fmla="*/ 769620 h 2941320"/>
              <a:gd name="connsiteX58" fmla="*/ 3554730 w 3878580"/>
              <a:gd name="connsiteY58" fmla="*/ 773430 h 2941320"/>
              <a:gd name="connsiteX59" fmla="*/ 3463290 w 3878580"/>
              <a:gd name="connsiteY59" fmla="*/ 792480 h 2941320"/>
              <a:gd name="connsiteX60" fmla="*/ 3368040 w 3878580"/>
              <a:gd name="connsiteY60" fmla="*/ 803910 h 2941320"/>
              <a:gd name="connsiteX61" fmla="*/ 3227070 w 3878580"/>
              <a:gd name="connsiteY61" fmla="*/ 830580 h 2941320"/>
              <a:gd name="connsiteX62" fmla="*/ 3055620 w 3878580"/>
              <a:gd name="connsiteY62" fmla="*/ 872490 h 2941320"/>
              <a:gd name="connsiteX63" fmla="*/ 2937510 w 3878580"/>
              <a:gd name="connsiteY63" fmla="*/ 906780 h 2941320"/>
              <a:gd name="connsiteX64" fmla="*/ 2754630 w 3878580"/>
              <a:gd name="connsiteY64" fmla="*/ 967740 h 2941320"/>
              <a:gd name="connsiteX65" fmla="*/ 2567940 w 3878580"/>
              <a:gd name="connsiteY65" fmla="*/ 1028700 h 2941320"/>
              <a:gd name="connsiteX66" fmla="*/ 2308860 w 3878580"/>
              <a:gd name="connsiteY66" fmla="*/ 1120140 h 2941320"/>
              <a:gd name="connsiteX67" fmla="*/ 2042160 w 3878580"/>
              <a:gd name="connsiteY67" fmla="*/ 1230630 h 2941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3878580" h="2941320">
                <a:moveTo>
                  <a:pt x="2042160" y="1230630"/>
                </a:moveTo>
                <a:lnTo>
                  <a:pt x="1844040" y="1329690"/>
                </a:lnTo>
                <a:lnTo>
                  <a:pt x="1710690" y="1402080"/>
                </a:lnTo>
                <a:lnTo>
                  <a:pt x="1581150" y="1482090"/>
                </a:lnTo>
                <a:lnTo>
                  <a:pt x="1409700" y="1592580"/>
                </a:lnTo>
                <a:lnTo>
                  <a:pt x="1291590" y="1680210"/>
                </a:lnTo>
                <a:lnTo>
                  <a:pt x="1169670" y="1779270"/>
                </a:lnTo>
                <a:lnTo>
                  <a:pt x="1085850" y="1851660"/>
                </a:lnTo>
                <a:lnTo>
                  <a:pt x="986790" y="1943100"/>
                </a:lnTo>
                <a:lnTo>
                  <a:pt x="899160" y="2030730"/>
                </a:lnTo>
                <a:lnTo>
                  <a:pt x="838200" y="2103120"/>
                </a:lnTo>
                <a:lnTo>
                  <a:pt x="739140" y="2228850"/>
                </a:lnTo>
                <a:lnTo>
                  <a:pt x="662940" y="2343150"/>
                </a:lnTo>
                <a:lnTo>
                  <a:pt x="605790" y="2438400"/>
                </a:lnTo>
                <a:lnTo>
                  <a:pt x="567690" y="2529840"/>
                </a:lnTo>
                <a:lnTo>
                  <a:pt x="381000" y="2865120"/>
                </a:lnTo>
                <a:lnTo>
                  <a:pt x="251460" y="2872740"/>
                </a:lnTo>
                <a:lnTo>
                  <a:pt x="198120" y="2884170"/>
                </a:lnTo>
                <a:lnTo>
                  <a:pt x="144780" y="2899410"/>
                </a:lnTo>
                <a:lnTo>
                  <a:pt x="102870" y="2929890"/>
                </a:lnTo>
                <a:lnTo>
                  <a:pt x="76200" y="2941320"/>
                </a:lnTo>
                <a:lnTo>
                  <a:pt x="45720" y="2941320"/>
                </a:lnTo>
                <a:lnTo>
                  <a:pt x="22860" y="2937510"/>
                </a:lnTo>
                <a:lnTo>
                  <a:pt x="3810" y="2914650"/>
                </a:lnTo>
                <a:lnTo>
                  <a:pt x="0" y="2865120"/>
                </a:lnTo>
                <a:lnTo>
                  <a:pt x="11430" y="2796540"/>
                </a:lnTo>
                <a:lnTo>
                  <a:pt x="45720" y="2693670"/>
                </a:lnTo>
                <a:lnTo>
                  <a:pt x="102870" y="2583180"/>
                </a:lnTo>
                <a:lnTo>
                  <a:pt x="167640" y="2480310"/>
                </a:lnTo>
                <a:lnTo>
                  <a:pt x="255270" y="2366010"/>
                </a:lnTo>
                <a:lnTo>
                  <a:pt x="350520" y="2255520"/>
                </a:lnTo>
                <a:lnTo>
                  <a:pt x="514350" y="2080260"/>
                </a:lnTo>
                <a:lnTo>
                  <a:pt x="662940" y="1943100"/>
                </a:lnTo>
                <a:lnTo>
                  <a:pt x="842010" y="1790700"/>
                </a:lnTo>
                <a:lnTo>
                  <a:pt x="1024890" y="1645920"/>
                </a:lnTo>
                <a:lnTo>
                  <a:pt x="1169670" y="1539240"/>
                </a:lnTo>
                <a:lnTo>
                  <a:pt x="1402080" y="1383030"/>
                </a:lnTo>
                <a:lnTo>
                  <a:pt x="1546860" y="1291590"/>
                </a:lnTo>
                <a:lnTo>
                  <a:pt x="1744980" y="1177290"/>
                </a:lnTo>
                <a:lnTo>
                  <a:pt x="1935480" y="1078230"/>
                </a:lnTo>
                <a:lnTo>
                  <a:pt x="2152650" y="971550"/>
                </a:lnTo>
                <a:lnTo>
                  <a:pt x="2316480" y="899160"/>
                </a:lnTo>
                <a:lnTo>
                  <a:pt x="2434590" y="849630"/>
                </a:lnTo>
                <a:lnTo>
                  <a:pt x="2712720" y="746760"/>
                </a:lnTo>
                <a:lnTo>
                  <a:pt x="2990850" y="643890"/>
                </a:lnTo>
                <a:lnTo>
                  <a:pt x="3265170" y="541020"/>
                </a:lnTo>
                <a:lnTo>
                  <a:pt x="3478530" y="453390"/>
                </a:lnTo>
                <a:lnTo>
                  <a:pt x="3550920" y="415290"/>
                </a:lnTo>
                <a:lnTo>
                  <a:pt x="3604260" y="373380"/>
                </a:lnTo>
                <a:lnTo>
                  <a:pt x="3649980" y="323850"/>
                </a:lnTo>
                <a:lnTo>
                  <a:pt x="3703320" y="236220"/>
                </a:lnTo>
                <a:lnTo>
                  <a:pt x="3813810" y="0"/>
                </a:lnTo>
                <a:lnTo>
                  <a:pt x="3878580" y="99060"/>
                </a:lnTo>
                <a:lnTo>
                  <a:pt x="3836670" y="213360"/>
                </a:lnTo>
                <a:lnTo>
                  <a:pt x="3806190" y="346710"/>
                </a:lnTo>
                <a:lnTo>
                  <a:pt x="3749040" y="525780"/>
                </a:lnTo>
                <a:lnTo>
                  <a:pt x="3699510" y="632460"/>
                </a:lnTo>
                <a:lnTo>
                  <a:pt x="3619500" y="769620"/>
                </a:lnTo>
                <a:lnTo>
                  <a:pt x="3554730" y="773430"/>
                </a:lnTo>
                <a:lnTo>
                  <a:pt x="3463290" y="792480"/>
                </a:lnTo>
                <a:lnTo>
                  <a:pt x="3368040" y="803910"/>
                </a:lnTo>
                <a:lnTo>
                  <a:pt x="3227070" y="830580"/>
                </a:lnTo>
                <a:lnTo>
                  <a:pt x="3055620" y="872490"/>
                </a:lnTo>
                <a:lnTo>
                  <a:pt x="2937510" y="906780"/>
                </a:lnTo>
                <a:lnTo>
                  <a:pt x="2754630" y="967740"/>
                </a:lnTo>
                <a:lnTo>
                  <a:pt x="2567940" y="1028700"/>
                </a:lnTo>
                <a:lnTo>
                  <a:pt x="2308860" y="1120140"/>
                </a:lnTo>
                <a:lnTo>
                  <a:pt x="2042160" y="123063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49F88F12-5F22-5C4B-984D-ADFC982F9E67}"/>
              </a:ext>
            </a:extLst>
          </p:cNvPr>
          <p:cNvSpPr/>
          <p:nvPr/>
        </p:nvSpPr>
        <p:spPr>
          <a:xfrm>
            <a:off x="6732588" y="4829175"/>
            <a:ext cx="403225" cy="1004888"/>
          </a:xfrm>
          <a:custGeom>
            <a:avLst/>
            <a:gdLst>
              <a:gd name="connsiteX0" fmla="*/ 352425 w 404812"/>
              <a:gd name="connsiteY0" fmla="*/ 409575 h 1004888"/>
              <a:gd name="connsiteX1" fmla="*/ 340519 w 404812"/>
              <a:gd name="connsiteY1" fmla="*/ 631031 h 1004888"/>
              <a:gd name="connsiteX2" fmla="*/ 342900 w 404812"/>
              <a:gd name="connsiteY2" fmla="*/ 807244 h 1004888"/>
              <a:gd name="connsiteX3" fmla="*/ 352425 w 404812"/>
              <a:gd name="connsiteY3" fmla="*/ 954881 h 1004888"/>
              <a:gd name="connsiteX4" fmla="*/ 333375 w 404812"/>
              <a:gd name="connsiteY4" fmla="*/ 1004888 h 1004888"/>
              <a:gd name="connsiteX5" fmla="*/ 0 w 404812"/>
              <a:gd name="connsiteY5" fmla="*/ 754856 h 1004888"/>
              <a:gd name="connsiteX6" fmla="*/ 40481 w 404812"/>
              <a:gd name="connsiteY6" fmla="*/ 750094 h 1004888"/>
              <a:gd name="connsiteX7" fmla="*/ 71437 w 404812"/>
              <a:gd name="connsiteY7" fmla="*/ 733425 h 1004888"/>
              <a:gd name="connsiteX8" fmla="*/ 92869 w 404812"/>
              <a:gd name="connsiteY8" fmla="*/ 707231 h 1004888"/>
              <a:gd name="connsiteX9" fmla="*/ 114300 w 404812"/>
              <a:gd name="connsiteY9" fmla="*/ 671513 h 1004888"/>
              <a:gd name="connsiteX10" fmla="*/ 178594 w 404812"/>
              <a:gd name="connsiteY10" fmla="*/ 502444 h 1004888"/>
              <a:gd name="connsiteX11" fmla="*/ 235744 w 404812"/>
              <a:gd name="connsiteY11" fmla="*/ 340519 h 1004888"/>
              <a:gd name="connsiteX12" fmla="*/ 280987 w 404812"/>
              <a:gd name="connsiteY12" fmla="*/ 195263 h 1004888"/>
              <a:gd name="connsiteX13" fmla="*/ 326231 w 404812"/>
              <a:gd name="connsiteY13" fmla="*/ 47625 h 1004888"/>
              <a:gd name="connsiteX14" fmla="*/ 333375 w 404812"/>
              <a:gd name="connsiteY14" fmla="*/ 23813 h 1004888"/>
              <a:gd name="connsiteX15" fmla="*/ 345281 w 404812"/>
              <a:gd name="connsiteY15" fmla="*/ 11906 h 1004888"/>
              <a:gd name="connsiteX16" fmla="*/ 357187 w 404812"/>
              <a:gd name="connsiteY16" fmla="*/ 4763 h 1004888"/>
              <a:gd name="connsiteX17" fmla="*/ 371475 w 404812"/>
              <a:gd name="connsiteY17" fmla="*/ 0 h 1004888"/>
              <a:gd name="connsiteX18" fmla="*/ 383381 w 404812"/>
              <a:gd name="connsiteY18" fmla="*/ 0 h 1004888"/>
              <a:gd name="connsiteX19" fmla="*/ 400050 w 404812"/>
              <a:gd name="connsiteY19" fmla="*/ 4763 h 1004888"/>
              <a:gd name="connsiteX20" fmla="*/ 404812 w 404812"/>
              <a:gd name="connsiteY20" fmla="*/ 19050 h 1004888"/>
              <a:gd name="connsiteX21" fmla="*/ 402431 w 404812"/>
              <a:gd name="connsiteY21" fmla="*/ 50006 h 1004888"/>
              <a:gd name="connsiteX22" fmla="*/ 385762 w 404812"/>
              <a:gd name="connsiteY22" fmla="*/ 157163 h 1004888"/>
              <a:gd name="connsiteX23" fmla="*/ 366712 w 404812"/>
              <a:gd name="connsiteY23" fmla="*/ 290513 h 1004888"/>
              <a:gd name="connsiteX24" fmla="*/ 352425 w 404812"/>
              <a:gd name="connsiteY24" fmla="*/ 409575 h 1004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04812" h="1004888">
                <a:moveTo>
                  <a:pt x="352425" y="409575"/>
                </a:moveTo>
                <a:lnTo>
                  <a:pt x="340519" y="631031"/>
                </a:lnTo>
                <a:cubicBezTo>
                  <a:pt x="341313" y="689769"/>
                  <a:pt x="342106" y="748506"/>
                  <a:pt x="342900" y="807244"/>
                </a:cubicBezTo>
                <a:lnTo>
                  <a:pt x="352425" y="954881"/>
                </a:lnTo>
                <a:lnTo>
                  <a:pt x="333375" y="1004888"/>
                </a:lnTo>
                <a:lnTo>
                  <a:pt x="0" y="754856"/>
                </a:lnTo>
                <a:lnTo>
                  <a:pt x="40481" y="750094"/>
                </a:lnTo>
                <a:lnTo>
                  <a:pt x="71437" y="733425"/>
                </a:lnTo>
                <a:lnTo>
                  <a:pt x="92869" y="707231"/>
                </a:lnTo>
                <a:lnTo>
                  <a:pt x="114300" y="671513"/>
                </a:lnTo>
                <a:lnTo>
                  <a:pt x="178594" y="502444"/>
                </a:lnTo>
                <a:lnTo>
                  <a:pt x="235744" y="340519"/>
                </a:lnTo>
                <a:lnTo>
                  <a:pt x="280987" y="195263"/>
                </a:lnTo>
                <a:lnTo>
                  <a:pt x="326231" y="47625"/>
                </a:lnTo>
                <a:lnTo>
                  <a:pt x="333375" y="23813"/>
                </a:lnTo>
                <a:lnTo>
                  <a:pt x="345281" y="11906"/>
                </a:lnTo>
                <a:lnTo>
                  <a:pt x="357187" y="4763"/>
                </a:lnTo>
                <a:lnTo>
                  <a:pt x="371475" y="0"/>
                </a:lnTo>
                <a:lnTo>
                  <a:pt x="383381" y="0"/>
                </a:lnTo>
                <a:lnTo>
                  <a:pt x="400050" y="4763"/>
                </a:lnTo>
                <a:lnTo>
                  <a:pt x="404812" y="19050"/>
                </a:lnTo>
                <a:lnTo>
                  <a:pt x="402431" y="50006"/>
                </a:lnTo>
                <a:lnTo>
                  <a:pt x="385762" y="157163"/>
                </a:lnTo>
                <a:lnTo>
                  <a:pt x="366712" y="290513"/>
                </a:lnTo>
                <a:lnTo>
                  <a:pt x="352425" y="4095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015E6B7-5FF4-4490-AC37-B98E08693FFD}"/>
              </a:ext>
            </a:extLst>
          </p:cNvPr>
          <p:cNvGrpSpPr/>
          <p:nvPr/>
        </p:nvGrpSpPr>
        <p:grpSpPr>
          <a:xfrm>
            <a:off x="3138487" y="1379538"/>
            <a:ext cx="4022725" cy="4778375"/>
            <a:chOff x="3290888" y="1531938"/>
            <a:chExt cx="4022725" cy="4778375"/>
          </a:xfrm>
        </p:grpSpPr>
        <p:sp>
          <p:nvSpPr>
            <p:cNvPr id="19" name="フリーフォーム 6">
              <a:extLst>
                <a:ext uri="{FF2B5EF4-FFF2-40B4-BE49-F238E27FC236}">
                  <a16:creationId xmlns:a16="http://schemas.microsoft.com/office/drawing/2014/main" id="{B1833C79-B6B9-47C9-9337-1D9F640F2183}"/>
                </a:ext>
              </a:extLst>
            </p:cNvPr>
            <p:cNvSpPr/>
            <p:nvPr/>
          </p:nvSpPr>
          <p:spPr>
            <a:xfrm>
              <a:off x="3619500" y="1531938"/>
              <a:ext cx="1931988" cy="1416050"/>
            </a:xfrm>
            <a:custGeom>
              <a:avLst/>
              <a:gdLst>
                <a:gd name="connsiteX0" fmla="*/ 576263 w 1931194"/>
                <a:gd name="connsiteY0" fmla="*/ 1143000 h 1416844"/>
                <a:gd name="connsiteX1" fmla="*/ 90488 w 1931194"/>
                <a:gd name="connsiteY1" fmla="*/ 1416844 h 1416844"/>
                <a:gd name="connsiteX2" fmla="*/ 0 w 1931194"/>
                <a:gd name="connsiteY2" fmla="*/ 1340644 h 1416844"/>
                <a:gd name="connsiteX3" fmla="*/ 269081 w 1931194"/>
                <a:gd name="connsiteY3" fmla="*/ 1154906 h 1416844"/>
                <a:gd name="connsiteX4" fmla="*/ 702469 w 1931194"/>
                <a:gd name="connsiteY4" fmla="*/ 847725 h 1416844"/>
                <a:gd name="connsiteX5" fmla="*/ 962025 w 1931194"/>
                <a:gd name="connsiteY5" fmla="*/ 647700 h 1416844"/>
                <a:gd name="connsiteX6" fmla="*/ 1100138 w 1931194"/>
                <a:gd name="connsiteY6" fmla="*/ 533400 h 1416844"/>
                <a:gd name="connsiteX7" fmla="*/ 1240631 w 1931194"/>
                <a:gd name="connsiteY7" fmla="*/ 416719 h 1416844"/>
                <a:gd name="connsiteX8" fmla="*/ 1312069 w 1931194"/>
                <a:gd name="connsiteY8" fmla="*/ 352425 h 1416844"/>
                <a:gd name="connsiteX9" fmla="*/ 1343025 w 1931194"/>
                <a:gd name="connsiteY9" fmla="*/ 314325 h 1416844"/>
                <a:gd name="connsiteX10" fmla="*/ 1369219 w 1931194"/>
                <a:gd name="connsiteY10" fmla="*/ 280987 h 1416844"/>
                <a:gd name="connsiteX11" fmla="*/ 1381125 w 1931194"/>
                <a:gd name="connsiteY11" fmla="*/ 254794 h 1416844"/>
                <a:gd name="connsiteX12" fmla="*/ 1388269 w 1931194"/>
                <a:gd name="connsiteY12" fmla="*/ 235744 h 1416844"/>
                <a:gd name="connsiteX13" fmla="*/ 1388269 w 1931194"/>
                <a:gd name="connsiteY13" fmla="*/ 219075 h 1416844"/>
                <a:gd name="connsiteX14" fmla="*/ 1383506 w 1931194"/>
                <a:gd name="connsiteY14" fmla="*/ 195262 h 1416844"/>
                <a:gd name="connsiteX15" fmla="*/ 1354931 w 1931194"/>
                <a:gd name="connsiteY15" fmla="*/ 154781 h 1416844"/>
                <a:gd name="connsiteX16" fmla="*/ 1326356 w 1931194"/>
                <a:gd name="connsiteY16" fmla="*/ 119062 h 1416844"/>
                <a:gd name="connsiteX17" fmla="*/ 1283494 w 1931194"/>
                <a:gd name="connsiteY17" fmla="*/ 73819 h 1416844"/>
                <a:gd name="connsiteX18" fmla="*/ 1269206 w 1931194"/>
                <a:gd name="connsiteY18" fmla="*/ 52387 h 1416844"/>
                <a:gd name="connsiteX19" fmla="*/ 1262063 w 1931194"/>
                <a:gd name="connsiteY19" fmla="*/ 38100 h 1416844"/>
                <a:gd name="connsiteX20" fmla="*/ 1262063 w 1931194"/>
                <a:gd name="connsiteY20" fmla="*/ 21431 h 1416844"/>
                <a:gd name="connsiteX21" fmla="*/ 1269206 w 1931194"/>
                <a:gd name="connsiteY21" fmla="*/ 7144 h 1416844"/>
                <a:gd name="connsiteX22" fmla="*/ 1285875 w 1931194"/>
                <a:gd name="connsiteY22" fmla="*/ 0 h 1416844"/>
                <a:gd name="connsiteX23" fmla="*/ 1312069 w 1931194"/>
                <a:gd name="connsiteY23" fmla="*/ 2381 h 1416844"/>
                <a:gd name="connsiteX24" fmla="*/ 1350169 w 1931194"/>
                <a:gd name="connsiteY24" fmla="*/ 16669 h 1416844"/>
                <a:gd name="connsiteX25" fmla="*/ 1421606 w 1931194"/>
                <a:gd name="connsiteY25" fmla="*/ 33337 h 1416844"/>
                <a:gd name="connsiteX26" fmla="*/ 1483519 w 1931194"/>
                <a:gd name="connsiteY26" fmla="*/ 52387 h 1416844"/>
                <a:gd name="connsiteX27" fmla="*/ 1552575 w 1931194"/>
                <a:gd name="connsiteY27" fmla="*/ 78581 h 1416844"/>
                <a:gd name="connsiteX28" fmla="*/ 1607344 w 1931194"/>
                <a:gd name="connsiteY28" fmla="*/ 102394 h 1416844"/>
                <a:gd name="connsiteX29" fmla="*/ 1662113 w 1931194"/>
                <a:gd name="connsiteY29" fmla="*/ 128587 h 1416844"/>
                <a:gd name="connsiteX30" fmla="*/ 1733550 w 1931194"/>
                <a:gd name="connsiteY30" fmla="*/ 171450 h 1416844"/>
                <a:gd name="connsiteX31" fmla="*/ 1781175 w 1931194"/>
                <a:gd name="connsiteY31" fmla="*/ 202406 h 1416844"/>
                <a:gd name="connsiteX32" fmla="*/ 1845469 w 1931194"/>
                <a:gd name="connsiteY32" fmla="*/ 252412 h 1416844"/>
                <a:gd name="connsiteX33" fmla="*/ 1878806 w 1931194"/>
                <a:gd name="connsiteY33" fmla="*/ 283369 h 1416844"/>
                <a:gd name="connsiteX34" fmla="*/ 1909763 w 1931194"/>
                <a:gd name="connsiteY34" fmla="*/ 316706 h 1416844"/>
                <a:gd name="connsiteX35" fmla="*/ 1926431 w 1931194"/>
                <a:gd name="connsiteY35" fmla="*/ 338137 h 1416844"/>
                <a:gd name="connsiteX36" fmla="*/ 1931194 w 1931194"/>
                <a:gd name="connsiteY36" fmla="*/ 359569 h 1416844"/>
                <a:gd name="connsiteX37" fmla="*/ 1924050 w 1931194"/>
                <a:gd name="connsiteY37" fmla="*/ 392906 h 1416844"/>
                <a:gd name="connsiteX38" fmla="*/ 1909763 w 1931194"/>
                <a:gd name="connsiteY38" fmla="*/ 404812 h 1416844"/>
                <a:gd name="connsiteX39" fmla="*/ 1874044 w 1931194"/>
                <a:gd name="connsiteY39" fmla="*/ 423862 h 1416844"/>
                <a:gd name="connsiteX40" fmla="*/ 1833563 w 1931194"/>
                <a:gd name="connsiteY40" fmla="*/ 433387 h 1416844"/>
                <a:gd name="connsiteX41" fmla="*/ 1716881 w 1931194"/>
                <a:gd name="connsiteY41" fmla="*/ 464344 h 1416844"/>
                <a:gd name="connsiteX42" fmla="*/ 1652588 w 1931194"/>
                <a:gd name="connsiteY42" fmla="*/ 502444 h 1416844"/>
                <a:gd name="connsiteX43" fmla="*/ 1381125 w 1931194"/>
                <a:gd name="connsiteY43" fmla="*/ 657225 h 1416844"/>
                <a:gd name="connsiteX44" fmla="*/ 926306 w 1931194"/>
                <a:gd name="connsiteY44" fmla="*/ 940594 h 1416844"/>
                <a:gd name="connsiteX45" fmla="*/ 576263 w 1931194"/>
                <a:gd name="connsiteY45" fmla="*/ 1143000 h 1416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31194" h="1416844">
                  <a:moveTo>
                    <a:pt x="576263" y="1143000"/>
                  </a:moveTo>
                  <a:lnTo>
                    <a:pt x="90488" y="1416844"/>
                  </a:lnTo>
                  <a:lnTo>
                    <a:pt x="0" y="1340644"/>
                  </a:lnTo>
                  <a:lnTo>
                    <a:pt x="269081" y="1154906"/>
                  </a:lnTo>
                  <a:lnTo>
                    <a:pt x="702469" y="847725"/>
                  </a:lnTo>
                  <a:lnTo>
                    <a:pt x="962025" y="647700"/>
                  </a:lnTo>
                  <a:lnTo>
                    <a:pt x="1100138" y="533400"/>
                  </a:lnTo>
                  <a:lnTo>
                    <a:pt x="1240631" y="416719"/>
                  </a:lnTo>
                  <a:lnTo>
                    <a:pt x="1312069" y="352425"/>
                  </a:lnTo>
                  <a:lnTo>
                    <a:pt x="1343025" y="314325"/>
                  </a:lnTo>
                  <a:lnTo>
                    <a:pt x="1369219" y="280987"/>
                  </a:lnTo>
                  <a:lnTo>
                    <a:pt x="1381125" y="254794"/>
                  </a:lnTo>
                  <a:lnTo>
                    <a:pt x="1388269" y="235744"/>
                  </a:lnTo>
                  <a:lnTo>
                    <a:pt x="1388269" y="219075"/>
                  </a:lnTo>
                  <a:lnTo>
                    <a:pt x="1383506" y="195262"/>
                  </a:lnTo>
                  <a:lnTo>
                    <a:pt x="1354931" y="154781"/>
                  </a:lnTo>
                  <a:lnTo>
                    <a:pt x="1326356" y="119062"/>
                  </a:lnTo>
                  <a:lnTo>
                    <a:pt x="1283494" y="73819"/>
                  </a:lnTo>
                  <a:lnTo>
                    <a:pt x="1269206" y="52387"/>
                  </a:lnTo>
                  <a:lnTo>
                    <a:pt x="1262063" y="38100"/>
                  </a:lnTo>
                  <a:lnTo>
                    <a:pt x="1262063" y="21431"/>
                  </a:lnTo>
                  <a:lnTo>
                    <a:pt x="1269206" y="7144"/>
                  </a:lnTo>
                  <a:lnTo>
                    <a:pt x="1285875" y="0"/>
                  </a:lnTo>
                  <a:lnTo>
                    <a:pt x="1312069" y="2381"/>
                  </a:lnTo>
                  <a:lnTo>
                    <a:pt x="1350169" y="16669"/>
                  </a:lnTo>
                  <a:lnTo>
                    <a:pt x="1421606" y="33337"/>
                  </a:lnTo>
                  <a:lnTo>
                    <a:pt x="1483519" y="52387"/>
                  </a:lnTo>
                  <a:lnTo>
                    <a:pt x="1552575" y="78581"/>
                  </a:lnTo>
                  <a:lnTo>
                    <a:pt x="1607344" y="102394"/>
                  </a:lnTo>
                  <a:lnTo>
                    <a:pt x="1662113" y="128587"/>
                  </a:lnTo>
                  <a:lnTo>
                    <a:pt x="1733550" y="171450"/>
                  </a:lnTo>
                  <a:lnTo>
                    <a:pt x="1781175" y="202406"/>
                  </a:lnTo>
                  <a:lnTo>
                    <a:pt x="1845469" y="252412"/>
                  </a:lnTo>
                  <a:lnTo>
                    <a:pt x="1878806" y="283369"/>
                  </a:lnTo>
                  <a:lnTo>
                    <a:pt x="1909763" y="316706"/>
                  </a:lnTo>
                  <a:lnTo>
                    <a:pt x="1926431" y="338137"/>
                  </a:lnTo>
                  <a:lnTo>
                    <a:pt x="1931194" y="359569"/>
                  </a:lnTo>
                  <a:lnTo>
                    <a:pt x="1924050" y="392906"/>
                  </a:lnTo>
                  <a:lnTo>
                    <a:pt x="1909763" y="404812"/>
                  </a:lnTo>
                  <a:lnTo>
                    <a:pt x="1874044" y="423862"/>
                  </a:lnTo>
                  <a:lnTo>
                    <a:pt x="1833563" y="433387"/>
                  </a:lnTo>
                  <a:lnTo>
                    <a:pt x="1716881" y="464344"/>
                  </a:lnTo>
                  <a:lnTo>
                    <a:pt x="1652588" y="502444"/>
                  </a:lnTo>
                  <a:lnTo>
                    <a:pt x="1381125" y="657225"/>
                  </a:lnTo>
                  <a:lnTo>
                    <a:pt x="926306" y="940594"/>
                  </a:lnTo>
                  <a:lnTo>
                    <a:pt x="576263" y="11430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9">
              <a:extLst>
                <a:ext uri="{FF2B5EF4-FFF2-40B4-BE49-F238E27FC236}">
                  <a16:creationId xmlns:a16="http://schemas.microsoft.com/office/drawing/2014/main" id="{BF6CE645-3850-4BD4-98EB-61C090C362DE}"/>
                </a:ext>
              </a:extLst>
            </p:cNvPr>
            <p:cNvSpPr/>
            <p:nvPr/>
          </p:nvSpPr>
          <p:spPr>
            <a:xfrm rot="16200000">
              <a:off x="2024063" y="3984625"/>
              <a:ext cx="3044825" cy="511175"/>
            </a:xfrm>
            <a:custGeom>
              <a:avLst/>
              <a:gdLst>
                <a:gd name="connsiteX0" fmla="*/ 1694860 w 3044566"/>
                <a:gd name="connsiteY0" fmla="*/ 484246 h 510004"/>
                <a:gd name="connsiteX1" fmla="*/ 1347130 w 3044566"/>
                <a:gd name="connsiteY1" fmla="*/ 461064 h 510004"/>
                <a:gd name="connsiteX2" fmla="*/ 1058643 w 3044566"/>
                <a:gd name="connsiteY2" fmla="*/ 432730 h 510004"/>
                <a:gd name="connsiteX3" fmla="*/ 842278 w 3044566"/>
                <a:gd name="connsiteY3" fmla="*/ 409548 h 510004"/>
                <a:gd name="connsiteX4" fmla="*/ 576974 w 3044566"/>
                <a:gd name="connsiteY4" fmla="*/ 376063 h 510004"/>
                <a:gd name="connsiteX5" fmla="*/ 92728 w 3044566"/>
                <a:gd name="connsiteY5" fmla="*/ 190608 h 510004"/>
                <a:gd name="connsiteX6" fmla="*/ 38637 w 3044566"/>
                <a:gd name="connsiteY6" fmla="*/ 157122 h 510004"/>
                <a:gd name="connsiteX7" fmla="*/ 10303 w 3044566"/>
                <a:gd name="connsiteY7" fmla="*/ 133941 h 510004"/>
                <a:gd name="connsiteX8" fmla="*/ 0 w 3044566"/>
                <a:gd name="connsiteY8" fmla="*/ 115910 h 510004"/>
                <a:gd name="connsiteX9" fmla="*/ 0 w 3044566"/>
                <a:gd name="connsiteY9" fmla="*/ 97880 h 510004"/>
                <a:gd name="connsiteX10" fmla="*/ 10303 w 3044566"/>
                <a:gd name="connsiteY10" fmla="*/ 74698 h 510004"/>
                <a:gd name="connsiteX11" fmla="*/ 41212 w 3044566"/>
                <a:gd name="connsiteY11" fmla="*/ 54092 h 510004"/>
                <a:gd name="connsiteX12" fmla="*/ 97879 w 3044566"/>
                <a:gd name="connsiteY12" fmla="*/ 41213 h 510004"/>
                <a:gd name="connsiteX13" fmla="*/ 203486 w 3044566"/>
                <a:gd name="connsiteY13" fmla="*/ 25758 h 510004"/>
                <a:gd name="connsiteX14" fmla="*/ 332275 w 3044566"/>
                <a:gd name="connsiteY14" fmla="*/ 15455 h 510004"/>
                <a:gd name="connsiteX15" fmla="*/ 458488 w 3044566"/>
                <a:gd name="connsiteY15" fmla="*/ 0 h 510004"/>
                <a:gd name="connsiteX16" fmla="*/ 473943 w 3044566"/>
                <a:gd name="connsiteY16" fmla="*/ 10303 h 510004"/>
                <a:gd name="connsiteX17" fmla="*/ 515155 w 3044566"/>
                <a:gd name="connsiteY17" fmla="*/ 43788 h 510004"/>
                <a:gd name="connsiteX18" fmla="*/ 551216 w 3044566"/>
                <a:gd name="connsiteY18" fmla="*/ 66970 h 510004"/>
                <a:gd name="connsiteX19" fmla="*/ 592428 w 3044566"/>
                <a:gd name="connsiteY19" fmla="*/ 92728 h 510004"/>
                <a:gd name="connsiteX20" fmla="*/ 643944 w 3044566"/>
                <a:gd name="connsiteY20" fmla="*/ 118486 h 510004"/>
                <a:gd name="connsiteX21" fmla="*/ 728944 w 3044566"/>
                <a:gd name="connsiteY21" fmla="*/ 151971 h 510004"/>
                <a:gd name="connsiteX22" fmla="*/ 824248 w 3044566"/>
                <a:gd name="connsiteY22" fmla="*/ 177729 h 510004"/>
                <a:gd name="connsiteX23" fmla="*/ 927279 w 3044566"/>
                <a:gd name="connsiteY23" fmla="*/ 198335 h 510004"/>
                <a:gd name="connsiteX24" fmla="*/ 1066371 w 3044566"/>
                <a:gd name="connsiteY24" fmla="*/ 213790 h 510004"/>
                <a:gd name="connsiteX25" fmla="*/ 1269857 w 3044566"/>
                <a:gd name="connsiteY25" fmla="*/ 226668 h 510004"/>
                <a:gd name="connsiteX26" fmla="*/ 1573798 w 3044566"/>
                <a:gd name="connsiteY26" fmla="*/ 236972 h 510004"/>
                <a:gd name="connsiteX27" fmla="*/ 1985922 w 3044566"/>
                <a:gd name="connsiteY27" fmla="*/ 242123 h 510004"/>
                <a:gd name="connsiteX28" fmla="*/ 2282136 w 3044566"/>
                <a:gd name="connsiteY28" fmla="*/ 244699 h 510004"/>
                <a:gd name="connsiteX29" fmla="*/ 2405774 w 3044566"/>
                <a:gd name="connsiteY29" fmla="*/ 244699 h 510004"/>
                <a:gd name="connsiteX30" fmla="*/ 2498501 w 3044566"/>
                <a:gd name="connsiteY30" fmla="*/ 247275 h 510004"/>
                <a:gd name="connsiteX31" fmla="*/ 2593805 w 3044566"/>
                <a:gd name="connsiteY31" fmla="*/ 242123 h 510004"/>
                <a:gd name="connsiteX32" fmla="*/ 2663351 w 3044566"/>
                <a:gd name="connsiteY32" fmla="*/ 234396 h 510004"/>
                <a:gd name="connsiteX33" fmla="*/ 2732897 w 3044566"/>
                <a:gd name="connsiteY33" fmla="*/ 218941 h 510004"/>
                <a:gd name="connsiteX34" fmla="*/ 2802443 w 3044566"/>
                <a:gd name="connsiteY34" fmla="*/ 200911 h 510004"/>
                <a:gd name="connsiteX35" fmla="*/ 2871989 w 3044566"/>
                <a:gd name="connsiteY35" fmla="*/ 170001 h 510004"/>
                <a:gd name="connsiteX36" fmla="*/ 2928656 w 3044566"/>
                <a:gd name="connsiteY36" fmla="*/ 136516 h 510004"/>
                <a:gd name="connsiteX37" fmla="*/ 2980171 w 3044566"/>
                <a:gd name="connsiteY37" fmla="*/ 95304 h 510004"/>
                <a:gd name="connsiteX38" fmla="*/ 3008505 w 3044566"/>
                <a:gd name="connsiteY38" fmla="*/ 77273 h 510004"/>
                <a:gd name="connsiteX39" fmla="*/ 3031687 w 3044566"/>
                <a:gd name="connsiteY39" fmla="*/ 74698 h 510004"/>
                <a:gd name="connsiteX40" fmla="*/ 3044566 w 3044566"/>
                <a:gd name="connsiteY40" fmla="*/ 85001 h 510004"/>
                <a:gd name="connsiteX41" fmla="*/ 3041990 w 3044566"/>
                <a:gd name="connsiteY41" fmla="*/ 108183 h 510004"/>
                <a:gd name="connsiteX42" fmla="*/ 3026535 w 3044566"/>
                <a:gd name="connsiteY42" fmla="*/ 164850 h 510004"/>
                <a:gd name="connsiteX43" fmla="*/ 3005929 w 3044566"/>
                <a:gd name="connsiteY43" fmla="*/ 242123 h 510004"/>
                <a:gd name="connsiteX44" fmla="*/ 2987899 w 3044566"/>
                <a:gd name="connsiteY44" fmla="*/ 298790 h 510004"/>
                <a:gd name="connsiteX45" fmla="*/ 2923504 w 3044566"/>
                <a:gd name="connsiteY45" fmla="*/ 419852 h 510004"/>
                <a:gd name="connsiteX46" fmla="*/ 2866837 w 3044566"/>
                <a:gd name="connsiteY46" fmla="*/ 507428 h 510004"/>
                <a:gd name="connsiteX47" fmla="*/ 2766382 w 3044566"/>
                <a:gd name="connsiteY47" fmla="*/ 510004 h 510004"/>
                <a:gd name="connsiteX48" fmla="*/ 2521683 w 3044566"/>
                <a:gd name="connsiteY48" fmla="*/ 507428 h 510004"/>
                <a:gd name="connsiteX49" fmla="*/ 2320773 w 3044566"/>
                <a:gd name="connsiteY49" fmla="*/ 502276 h 510004"/>
                <a:gd name="connsiteX50" fmla="*/ 2024559 w 3044566"/>
                <a:gd name="connsiteY50" fmla="*/ 484246 h 510004"/>
                <a:gd name="connsiteX51" fmla="*/ 1849406 w 3044566"/>
                <a:gd name="connsiteY51" fmla="*/ 491973 h 510004"/>
                <a:gd name="connsiteX52" fmla="*/ 1694860 w 3044566"/>
                <a:gd name="connsiteY52" fmla="*/ 484246 h 51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044566" h="510004">
                  <a:moveTo>
                    <a:pt x="1694860" y="484246"/>
                  </a:moveTo>
                  <a:lnTo>
                    <a:pt x="1347130" y="461064"/>
                  </a:lnTo>
                  <a:lnTo>
                    <a:pt x="1058643" y="432730"/>
                  </a:lnTo>
                  <a:lnTo>
                    <a:pt x="842278" y="409548"/>
                  </a:lnTo>
                  <a:lnTo>
                    <a:pt x="576974" y="376063"/>
                  </a:lnTo>
                  <a:lnTo>
                    <a:pt x="92728" y="190608"/>
                  </a:lnTo>
                  <a:lnTo>
                    <a:pt x="38637" y="157122"/>
                  </a:lnTo>
                  <a:lnTo>
                    <a:pt x="10303" y="133941"/>
                  </a:lnTo>
                  <a:lnTo>
                    <a:pt x="0" y="115910"/>
                  </a:lnTo>
                  <a:lnTo>
                    <a:pt x="0" y="97880"/>
                  </a:lnTo>
                  <a:lnTo>
                    <a:pt x="10303" y="74698"/>
                  </a:lnTo>
                  <a:lnTo>
                    <a:pt x="41212" y="54092"/>
                  </a:lnTo>
                  <a:lnTo>
                    <a:pt x="97879" y="41213"/>
                  </a:lnTo>
                  <a:lnTo>
                    <a:pt x="203486" y="25758"/>
                  </a:lnTo>
                  <a:lnTo>
                    <a:pt x="332275" y="15455"/>
                  </a:lnTo>
                  <a:lnTo>
                    <a:pt x="458488" y="0"/>
                  </a:lnTo>
                  <a:lnTo>
                    <a:pt x="473943" y="10303"/>
                  </a:lnTo>
                  <a:lnTo>
                    <a:pt x="515155" y="43788"/>
                  </a:lnTo>
                  <a:lnTo>
                    <a:pt x="551216" y="66970"/>
                  </a:lnTo>
                  <a:lnTo>
                    <a:pt x="592428" y="92728"/>
                  </a:lnTo>
                  <a:lnTo>
                    <a:pt x="643944" y="118486"/>
                  </a:lnTo>
                  <a:lnTo>
                    <a:pt x="728944" y="151971"/>
                  </a:lnTo>
                  <a:lnTo>
                    <a:pt x="824248" y="177729"/>
                  </a:lnTo>
                  <a:lnTo>
                    <a:pt x="927279" y="198335"/>
                  </a:lnTo>
                  <a:lnTo>
                    <a:pt x="1066371" y="213790"/>
                  </a:lnTo>
                  <a:lnTo>
                    <a:pt x="1269857" y="226668"/>
                  </a:lnTo>
                  <a:lnTo>
                    <a:pt x="1573798" y="236972"/>
                  </a:lnTo>
                  <a:lnTo>
                    <a:pt x="1985922" y="242123"/>
                  </a:lnTo>
                  <a:lnTo>
                    <a:pt x="2282136" y="244699"/>
                  </a:lnTo>
                  <a:lnTo>
                    <a:pt x="2405774" y="244699"/>
                  </a:lnTo>
                  <a:lnTo>
                    <a:pt x="2498501" y="247275"/>
                  </a:lnTo>
                  <a:lnTo>
                    <a:pt x="2593805" y="242123"/>
                  </a:lnTo>
                  <a:lnTo>
                    <a:pt x="2663351" y="234396"/>
                  </a:lnTo>
                  <a:lnTo>
                    <a:pt x="2732897" y="218941"/>
                  </a:lnTo>
                  <a:lnTo>
                    <a:pt x="2802443" y="200911"/>
                  </a:lnTo>
                  <a:lnTo>
                    <a:pt x="2871989" y="170001"/>
                  </a:lnTo>
                  <a:lnTo>
                    <a:pt x="2928656" y="136516"/>
                  </a:lnTo>
                  <a:lnTo>
                    <a:pt x="2980171" y="95304"/>
                  </a:lnTo>
                  <a:lnTo>
                    <a:pt x="3008505" y="77273"/>
                  </a:lnTo>
                  <a:lnTo>
                    <a:pt x="3031687" y="74698"/>
                  </a:lnTo>
                  <a:lnTo>
                    <a:pt x="3044566" y="85001"/>
                  </a:lnTo>
                  <a:lnTo>
                    <a:pt x="3041990" y="108183"/>
                  </a:lnTo>
                  <a:lnTo>
                    <a:pt x="3026535" y="164850"/>
                  </a:lnTo>
                  <a:lnTo>
                    <a:pt x="3005929" y="242123"/>
                  </a:lnTo>
                  <a:lnTo>
                    <a:pt x="2987899" y="298790"/>
                  </a:lnTo>
                  <a:lnTo>
                    <a:pt x="2923504" y="419852"/>
                  </a:lnTo>
                  <a:lnTo>
                    <a:pt x="2866837" y="507428"/>
                  </a:lnTo>
                  <a:lnTo>
                    <a:pt x="2766382" y="510004"/>
                  </a:lnTo>
                  <a:lnTo>
                    <a:pt x="2521683" y="507428"/>
                  </a:lnTo>
                  <a:lnTo>
                    <a:pt x="2320773" y="502276"/>
                  </a:lnTo>
                  <a:lnTo>
                    <a:pt x="2024559" y="484246"/>
                  </a:lnTo>
                  <a:lnTo>
                    <a:pt x="1849406" y="491973"/>
                  </a:lnTo>
                  <a:lnTo>
                    <a:pt x="1694860" y="48424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2">
              <a:extLst>
                <a:ext uri="{FF2B5EF4-FFF2-40B4-BE49-F238E27FC236}">
                  <a16:creationId xmlns:a16="http://schemas.microsoft.com/office/drawing/2014/main" id="{E0B599B4-F612-492A-A8F8-CA953AD9EFDD}"/>
                </a:ext>
              </a:extLst>
            </p:cNvPr>
            <p:cNvSpPr/>
            <p:nvPr/>
          </p:nvSpPr>
          <p:spPr>
            <a:xfrm>
              <a:off x="3443288" y="4579938"/>
              <a:ext cx="1509712" cy="1116012"/>
            </a:xfrm>
            <a:custGeom>
              <a:avLst/>
              <a:gdLst>
                <a:gd name="connsiteX0" fmla="*/ 778668 w 1509712"/>
                <a:gd name="connsiteY0" fmla="*/ 607219 h 1116806"/>
                <a:gd name="connsiteX1" fmla="*/ 573881 w 1509712"/>
                <a:gd name="connsiteY1" fmla="*/ 738187 h 1116806"/>
                <a:gd name="connsiteX2" fmla="*/ 421481 w 1509712"/>
                <a:gd name="connsiteY2" fmla="*/ 823912 h 1116806"/>
                <a:gd name="connsiteX3" fmla="*/ 340518 w 1509712"/>
                <a:gd name="connsiteY3" fmla="*/ 869156 h 1116806"/>
                <a:gd name="connsiteX4" fmla="*/ 240506 w 1509712"/>
                <a:gd name="connsiteY4" fmla="*/ 931069 h 1116806"/>
                <a:gd name="connsiteX5" fmla="*/ 135731 w 1509712"/>
                <a:gd name="connsiteY5" fmla="*/ 1007269 h 1116806"/>
                <a:gd name="connsiteX6" fmla="*/ 0 w 1509712"/>
                <a:gd name="connsiteY6" fmla="*/ 1116806 h 1116806"/>
                <a:gd name="connsiteX7" fmla="*/ 157162 w 1509712"/>
                <a:gd name="connsiteY7" fmla="*/ 602456 h 1116806"/>
                <a:gd name="connsiteX8" fmla="*/ 250031 w 1509712"/>
                <a:gd name="connsiteY8" fmla="*/ 578644 h 1116806"/>
                <a:gd name="connsiteX9" fmla="*/ 495300 w 1509712"/>
                <a:gd name="connsiteY9" fmla="*/ 469106 h 1116806"/>
                <a:gd name="connsiteX10" fmla="*/ 788193 w 1509712"/>
                <a:gd name="connsiteY10" fmla="*/ 338137 h 1116806"/>
                <a:gd name="connsiteX11" fmla="*/ 1028700 w 1509712"/>
                <a:gd name="connsiteY11" fmla="*/ 223837 h 1116806"/>
                <a:gd name="connsiteX12" fmla="*/ 1233487 w 1509712"/>
                <a:gd name="connsiteY12" fmla="*/ 121444 h 1116806"/>
                <a:gd name="connsiteX13" fmla="*/ 1373981 w 1509712"/>
                <a:gd name="connsiteY13" fmla="*/ 50006 h 1116806"/>
                <a:gd name="connsiteX14" fmla="*/ 1431131 w 1509712"/>
                <a:gd name="connsiteY14" fmla="*/ 19050 h 1116806"/>
                <a:gd name="connsiteX15" fmla="*/ 1462087 w 1509712"/>
                <a:gd name="connsiteY15" fmla="*/ 4762 h 1116806"/>
                <a:gd name="connsiteX16" fmla="*/ 1483518 w 1509712"/>
                <a:gd name="connsiteY16" fmla="*/ 0 h 1116806"/>
                <a:gd name="connsiteX17" fmla="*/ 1497806 w 1509712"/>
                <a:gd name="connsiteY17" fmla="*/ 0 h 1116806"/>
                <a:gd name="connsiteX18" fmla="*/ 1507331 w 1509712"/>
                <a:gd name="connsiteY18" fmla="*/ 4762 h 1116806"/>
                <a:gd name="connsiteX19" fmla="*/ 1509712 w 1509712"/>
                <a:gd name="connsiteY19" fmla="*/ 11906 h 1116806"/>
                <a:gd name="connsiteX20" fmla="*/ 1504950 w 1509712"/>
                <a:gd name="connsiteY20" fmla="*/ 30956 h 1116806"/>
                <a:gd name="connsiteX21" fmla="*/ 1488281 w 1509712"/>
                <a:gd name="connsiteY21" fmla="*/ 59531 h 1116806"/>
                <a:gd name="connsiteX22" fmla="*/ 1419225 w 1509712"/>
                <a:gd name="connsiteY22" fmla="*/ 128587 h 1116806"/>
                <a:gd name="connsiteX23" fmla="*/ 1283493 w 1509712"/>
                <a:gd name="connsiteY23" fmla="*/ 245269 h 1116806"/>
                <a:gd name="connsiteX24" fmla="*/ 1162050 w 1509712"/>
                <a:gd name="connsiteY24" fmla="*/ 340519 h 1116806"/>
                <a:gd name="connsiteX25" fmla="*/ 990600 w 1509712"/>
                <a:gd name="connsiteY25" fmla="*/ 469106 h 1116806"/>
                <a:gd name="connsiteX26" fmla="*/ 778668 w 1509712"/>
                <a:gd name="connsiteY26" fmla="*/ 607219 h 1116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09712" h="1116806">
                  <a:moveTo>
                    <a:pt x="778668" y="607219"/>
                  </a:moveTo>
                  <a:lnTo>
                    <a:pt x="573881" y="738187"/>
                  </a:lnTo>
                  <a:lnTo>
                    <a:pt x="421481" y="823912"/>
                  </a:lnTo>
                  <a:lnTo>
                    <a:pt x="340518" y="869156"/>
                  </a:lnTo>
                  <a:lnTo>
                    <a:pt x="240506" y="931069"/>
                  </a:lnTo>
                  <a:lnTo>
                    <a:pt x="135731" y="1007269"/>
                  </a:lnTo>
                  <a:lnTo>
                    <a:pt x="0" y="1116806"/>
                  </a:lnTo>
                  <a:lnTo>
                    <a:pt x="157162" y="602456"/>
                  </a:lnTo>
                  <a:lnTo>
                    <a:pt x="250031" y="578644"/>
                  </a:lnTo>
                  <a:lnTo>
                    <a:pt x="495300" y="469106"/>
                  </a:lnTo>
                  <a:lnTo>
                    <a:pt x="788193" y="338137"/>
                  </a:lnTo>
                  <a:lnTo>
                    <a:pt x="1028700" y="223837"/>
                  </a:lnTo>
                  <a:lnTo>
                    <a:pt x="1233487" y="121444"/>
                  </a:lnTo>
                  <a:lnTo>
                    <a:pt x="1373981" y="50006"/>
                  </a:lnTo>
                  <a:lnTo>
                    <a:pt x="1431131" y="19050"/>
                  </a:lnTo>
                  <a:lnTo>
                    <a:pt x="1462087" y="4762"/>
                  </a:lnTo>
                  <a:lnTo>
                    <a:pt x="1483518" y="0"/>
                  </a:lnTo>
                  <a:lnTo>
                    <a:pt x="1497806" y="0"/>
                  </a:lnTo>
                  <a:lnTo>
                    <a:pt x="1507331" y="4762"/>
                  </a:lnTo>
                  <a:lnTo>
                    <a:pt x="1509712" y="11906"/>
                  </a:lnTo>
                  <a:lnTo>
                    <a:pt x="1504950" y="30956"/>
                  </a:lnTo>
                  <a:lnTo>
                    <a:pt x="1488281" y="59531"/>
                  </a:lnTo>
                  <a:lnTo>
                    <a:pt x="1419225" y="128587"/>
                  </a:lnTo>
                  <a:lnTo>
                    <a:pt x="1283493" y="245269"/>
                  </a:lnTo>
                  <a:lnTo>
                    <a:pt x="1162050" y="340519"/>
                  </a:lnTo>
                  <a:lnTo>
                    <a:pt x="990600" y="469106"/>
                  </a:lnTo>
                  <a:lnTo>
                    <a:pt x="778668" y="60721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7">
              <a:extLst>
                <a:ext uri="{FF2B5EF4-FFF2-40B4-BE49-F238E27FC236}">
                  <a16:creationId xmlns:a16="http://schemas.microsoft.com/office/drawing/2014/main" id="{C07E838A-7581-49A2-B56B-7615549A3BC5}"/>
                </a:ext>
              </a:extLst>
            </p:cNvPr>
            <p:cNvSpPr/>
            <p:nvPr/>
          </p:nvSpPr>
          <p:spPr>
            <a:xfrm>
              <a:off x="3692525" y="2997200"/>
              <a:ext cx="3054350" cy="933450"/>
            </a:xfrm>
            <a:custGeom>
              <a:avLst/>
              <a:gdLst>
                <a:gd name="connsiteX0" fmla="*/ 2095500 w 3054350"/>
                <a:gd name="connsiteY0" fmla="*/ 444500 h 933450"/>
                <a:gd name="connsiteX1" fmla="*/ 1641475 w 3054350"/>
                <a:gd name="connsiteY1" fmla="*/ 565150 h 933450"/>
                <a:gd name="connsiteX2" fmla="*/ 1422400 w 3054350"/>
                <a:gd name="connsiteY2" fmla="*/ 606425 h 933450"/>
                <a:gd name="connsiteX3" fmla="*/ 1117600 w 3054350"/>
                <a:gd name="connsiteY3" fmla="*/ 688975 h 933450"/>
                <a:gd name="connsiteX4" fmla="*/ 796925 w 3054350"/>
                <a:gd name="connsiteY4" fmla="*/ 771525 h 933450"/>
                <a:gd name="connsiteX5" fmla="*/ 485775 w 3054350"/>
                <a:gd name="connsiteY5" fmla="*/ 844550 h 933450"/>
                <a:gd name="connsiteX6" fmla="*/ 250825 w 3054350"/>
                <a:gd name="connsiteY6" fmla="*/ 892175 h 933450"/>
                <a:gd name="connsiteX7" fmla="*/ 6350 w 3054350"/>
                <a:gd name="connsiteY7" fmla="*/ 933450 h 933450"/>
                <a:gd name="connsiteX8" fmla="*/ 0 w 3054350"/>
                <a:gd name="connsiteY8" fmla="*/ 752475 h 933450"/>
                <a:gd name="connsiteX9" fmla="*/ 158750 w 3054350"/>
                <a:gd name="connsiteY9" fmla="*/ 723900 h 933450"/>
                <a:gd name="connsiteX10" fmla="*/ 488950 w 3054350"/>
                <a:gd name="connsiteY10" fmla="*/ 657225 h 933450"/>
                <a:gd name="connsiteX11" fmla="*/ 860425 w 3054350"/>
                <a:gd name="connsiteY11" fmla="*/ 565150 h 933450"/>
                <a:gd name="connsiteX12" fmla="*/ 1114425 w 3054350"/>
                <a:gd name="connsiteY12" fmla="*/ 498475 h 933450"/>
                <a:gd name="connsiteX13" fmla="*/ 1362075 w 3054350"/>
                <a:gd name="connsiteY13" fmla="*/ 428625 h 933450"/>
                <a:gd name="connsiteX14" fmla="*/ 1593850 w 3054350"/>
                <a:gd name="connsiteY14" fmla="*/ 361950 h 933450"/>
                <a:gd name="connsiteX15" fmla="*/ 1809750 w 3054350"/>
                <a:gd name="connsiteY15" fmla="*/ 292100 h 933450"/>
                <a:gd name="connsiteX16" fmla="*/ 2006600 w 3054350"/>
                <a:gd name="connsiteY16" fmla="*/ 228600 h 933450"/>
                <a:gd name="connsiteX17" fmla="*/ 2228850 w 3054350"/>
                <a:gd name="connsiteY17" fmla="*/ 158750 h 933450"/>
                <a:gd name="connsiteX18" fmla="*/ 2311400 w 3054350"/>
                <a:gd name="connsiteY18" fmla="*/ 133350 h 933450"/>
                <a:gd name="connsiteX19" fmla="*/ 2428875 w 3054350"/>
                <a:gd name="connsiteY19" fmla="*/ 76200 h 933450"/>
                <a:gd name="connsiteX20" fmla="*/ 2565400 w 3054350"/>
                <a:gd name="connsiteY20" fmla="*/ 3175 h 933450"/>
                <a:gd name="connsiteX21" fmla="*/ 2644775 w 3054350"/>
                <a:gd name="connsiteY21" fmla="*/ 0 h 933450"/>
                <a:gd name="connsiteX22" fmla="*/ 2765425 w 3054350"/>
                <a:gd name="connsiteY22" fmla="*/ 12700 h 933450"/>
                <a:gd name="connsiteX23" fmla="*/ 2863850 w 3054350"/>
                <a:gd name="connsiteY23" fmla="*/ 28575 h 933450"/>
                <a:gd name="connsiteX24" fmla="*/ 2978150 w 3054350"/>
                <a:gd name="connsiteY24" fmla="*/ 57150 h 933450"/>
                <a:gd name="connsiteX25" fmla="*/ 3013075 w 3054350"/>
                <a:gd name="connsiteY25" fmla="*/ 69850 h 933450"/>
                <a:gd name="connsiteX26" fmla="*/ 3035300 w 3054350"/>
                <a:gd name="connsiteY26" fmla="*/ 88900 h 933450"/>
                <a:gd name="connsiteX27" fmla="*/ 3048000 w 3054350"/>
                <a:gd name="connsiteY27" fmla="*/ 107950 h 933450"/>
                <a:gd name="connsiteX28" fmla="*/ 3054350 w 3054350"/>
                <a:gd name="connsiteY28" fmla="*/ 133350 h 933450"/>
                <a:gd name="connsiteX29" fmla="*/ 3054350 w 3054350"/>
                <a:gd name="connsiteY29" fmla="*/ 158750 h 933450"/>
                <a:gd name="connsiteX30" fmla="*/ 3044825 w 3054350"/>
                <a:gd name="connsiteY30" fmla="*/ 193675 h 933450"/>
                <a:gd name="connsiteX31" fmla="*/ 3025775 w 3054350"/>
                <a:gd name="connsiteY31" fmla="*/ 215900 h 933450"/>
                <a:gd name="connsiteX32" fmla="*/ 2997200 w 3054350"/>
                <a:gd name="connsiteY32" fmla="*/ 238125 h 933450"/>
                <a:gd name="connsiteX33" fmla="*/ 2914650 w 3054350"/>
                <a:gd name="connsiteY33" fmla="*/ 266700 h 933450"/>
                <a:gd name="connsiteX34" fmla="*/ 2759075 w 3054350"/>
                <a:gd name="connsiteY34" fmla="*/ 295275 h 933450"/>
                <a:gd name="connsiteX35" fmla="*/ 2546350 w 3054350"/>
                <a:gd name="connsiteY35" fmla="*/ 342900 h 933450"/>
                <a:gd name="connsiteX36" fmla="*/ 2095500 w 3054350"/>
                <a:gd name="connsiteY36" fmla="*/ 444500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054350" h="933450">
                  <a:moveTo>
                    <a:pt x="2095500" y="444500"/>
                  </a:moveTo>
                  <a:lnTo>
                    <a:pt x="1641475" y="565150"/>
                  </a:lnTo>
                  <a:lnTo>
                    <a:pt x="1422400" y="606425"/>
                  </a:lnTo>
                  <a:lnTo>
                    <a:pt x="1117600" y="688975"/>
                  </a:lnTo>
                  <a:lnTo>
                    <a:pt x="796925" y="771525"/>
                  </a:lnTo>
                  <a:lnTo>
                    <a:pt x="485775" y="844550"/>
                  </a:lnTo>
                  <a:lnTo>
                    <a:pt x="250825" y="892175"/>
                  </a:lnTo>
                  <a:lnTo>
                    <a:pt x="6350" y="933450"/>
                  </a:lnTo>
                  <a:lnTo>
                    <a:pt x="0" y="752475"/>
                  </a:lnTo>
                  <a:lnTo>
                    <a:pt x="158750" y="723900"/>
                  </a:lnTo>
                  <a:lnTo>
                    <a:pt x="488950" y="657225"/>
                  </a:lnTo>
                  <a:lnTo>
                    <a:pt x="860425" y="565150"/>
                  </a:lnTo>
                  <a:lnTo>
                    <a:pt x="1114425" y="498475"/>
                  </a:lnTo>
                  <a:lnTo>
                    <a:pt x="1362075" y="428625"/>
                  </a:lnTo>
                  <a:lnTo>
                    <a:pt x="1593850" y="361950"/>
                  </a:lnTo>
                  <a:lnTo>
                    <a:pt x="1809750" y="292100"/>
                  </a:lnTo>
                  <a:lnTo>
                    <a:pt x="2006600" y="228600"/>
                  </a:lnTo>
                  <a:lnTo>
                    <a:pt x="2228850" y="158750"/>
                  </a:lnTo>
                  <a:lnTo>
                    <a:pt x="2311400" y="133350"/>
                  </a:lnTo>
                  <a:lnTo>
                    <a:pt x="2428875" y="76200"/>
                  </a:lnTo>
                  <a:lnTo>
                    <a:pt x="2565400" y="3175"/>
                  </a:lnTo>
                  <a:lnTo>
                    <a:pt x="2644775" y="0"/>
                  </a:lnTo>
                  <a:lnTo>
                    <a:pt x="2765425" y="12700"/>
                  </a:lnTo>
                  <a:lnTo>
                    <a:pt x="2863850" y="28575"/>
                  </a:lnTo>
                  <a:lnTo>
                    <a:pt x="2978150" y="57150"/>
                  </a:lnTo>
                  <a:lnTo>
                    <a:pt x="3013075" y="69850"/>
                  </a:lnTo>
                  <a:lnTo>
                    <a:pt x="3035300" y="88900"/>
                  </a:lnTo>
                  <a:lnTo>
                    <a:pt x="3048000" y="107950"/>
                  </a:lnTo>
                  <a:lnTo>
                    <a:pt x="3054350" y="133350"/>
                  </a:lnTo>
                  <a:lnTo>
                    <a:pt x="3054350" y="158750"/>
                  </a:lnTo>
                  <a:lnTo>
                    <a:pt x="3044825" y="193675"/>
                  </a:lnTo>
                  <a:lnTo>
                    <a:pt x="3025775" y="215900"/>
                  </a:lnTo>
                  <a:lnTo>
                    <a:pt x="2997200" y="238125"/>
                  </a:lnTo>
                  <a:lnTo>
                    <a:pt x="2914650" y="266700"/>
                  </a:lnTo>
                  <a:lnTo>
                    <a:pt x="2759075" y="295275"/>
                  </a:lnTo>
                  <a:lnTo>
                    <a:pt x="2546350" y="342900"/>
                  </a:lnTo>
                  <a:lnTo>
                    <a:pt x="2095500" y="4445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0">
              <a:extLst>
                <a:ext uri="{FF2B5EF4-FFF2-40B4-BE49-F238E27FC236}">
                  <a16:creationId xmlns:a16="http://schemas.microsoft.com/office/drawing/2014/main" id="{C21EBBA0-E60C-4CDF-B1B5-F23BEAAC4915}"/>
                </a:ext>
              </a:extLst>
            </p:cNvPr>
            <p:cNvSpPr/>
            <p:nvPr/>
          </p:nvSpPr>
          <p:spPr>
            <a:xfrm rot="16200000">
              <a:off x="3903662" y="2900363"/>
              <a:ext cx="3878263" cy="2941638"/>
            </a:xfrm>
            <a:custGeom>
              <a:avLst/>
              <a:gdLst>
                <a:gd name="connsiteX0" fmla="*/ 2042160 w 3878580"/>
                <a:gd name="connsiteY0" fmla="*/ 1230630 h 2941320"/>
                <a:gd name="connsiteX1" fmla="*/ 1844040 w 3878580"/>
                <a:gd name="connsiteY1" fmla="*/ 1329690 h 2941320"/>
                <a:gd name="connsiteX2" fmla="*/ 1710690 w 3878580"/>
                <a:gd name="connsiteY2" fmla="*/ 1402080 h 2941320"/>
                <a:gd name="connsiteX3" fmla="*/ 1581150 w 3878580"/>
                <a:gd name="connsiteY3" fmla="*/ 1482090 h 2941320"/>
                <a:gd name="connsiteX4" fmla="*/ 1409700 w 3878580"/>
                <a:gd name="connsiteY4" fmla="*/ 1592580 h 2941320"/>
                <a:gd name="connsiteX5" fmla="*/ 1291590 w 3878580"/>
                <a:gd name="connsiteY5" fmla="*/ 1680210 h 2941320"/>
                <a:gd name="connsiteX6" fmla="*/ 1169670 w 3878580"/>
                <a:gd name="connsiteY6" fmla="*/ 1779270 h 2941320"/>
                <a:gd name="connsiteX7" fmla="*/ 1085850 w 3878580"/>
                <a:gd name="connsiteY7" fmla="*/ 1851660 h 2941320"/>
                <a:gd name="connsiteX8" fmla="*/ 986790 w 3878580"/>
                <a:gd name="connsiteY8" fmla="*/ 1943100 h 2941320"/>
                <a:gd name="connsiteX9" fmla="*/ 899160 w 3878580"/>
                <a:gd name="connsiteY9" fmla="*/ 2030730 h 2941320"/>
                <a:gd name="connsiteX10" fmla="*/ 838200 w 3878580"/>
                <a:gd name="connsiteY10" fmla="*/ 2103120 h 2941320"/>
                <a:gd name="connsiteX11" fmla="*/ 739140 w 3878580"/>
                <a:gd name="connsiteY11" fmla="*/ 2228850 h 2941320"/>
                <a:gd name="connsiteX12" fmla="*/ 662940 w 3878580"/>
                <a:gd name="connsiteY12" fmla="*/ 2343150 h 2941320"/>
                <a:gd name="connsiteX13" fmla="*/ 605790 w 3878580"/>
                <a:gd name="connsiteY13" fmla="*/ 2438400 h 2941320"/>
                <a:gd name="connsiteX14" fmla="*/ 567690 w 3878580"/>
                <a:gd name="connsiteY14" fmla="*/ 2529840 h 2941320"/>
                <a:gd name="connsiteX15" fmla="*/ 381000 w 3878580"/>
                <a:gd name="connsiteY15" fmla="*/ 2865120 h 2941320"/>
                <a:gd name="connsiteX16" fmla="*/ 251460 w 3878580"/>
                <a:gd name="connsiteY16" fmla="*/ 2872740 h 2941320"/>
                <a:gd name="connsiteX17" fmla="*/ 198120 w 3878580"/>
                <a:gd name="connsiteY17" fmla="*/ 2884170 h 2941320"/>
                <a:gd name="connsiteX18" fmla="*/ 144780 w 3878580"/>
                <a:gd name="connsiteY18" fmla="*/ 2899410 h 2941320"/>
                <a:gd name="connsiteX19" fmla="*/ 102870 w 3878580"/>
                <a:gd name="connsiteY19" fmla="*/ 2929890 h 2941320"/>
                <a:gd name="connsiteX20" fmla="*/ 76200 w 3878580"/>
                <a:gd name="connsiteY20" fmla="*/ 2941320 h 2941320"/>
                <a:gd name="connsiteX21" fmla="*/ 45720 w 3878580"/>
                <a:gd name="connsiteY21" fmla="*/ 2941320 h 2941320"/>
                <a:gd name="connsiteX22" fmla="*/ 22860 w 3878580"/>
                <a:gd name="connsiteY22" fmla="*/ 2937510 h 2941320"/>
                <a:gd name="connsiteX23" fmla="*/ 3810 w 3878580"/>
                <a:gd name="connsiteY23" fmla="*/ 2914650 h 2941320"/>
                <a:gd name="connsiteX24" fmla="*/ 0 w 3878580"/>
                <a:gd name="connsiteY24" fmla="*/ 2865120 h 2941320"/>
                <a:gd name="connsiteX25" fmla="*/ 11430 w 3878580"/>
                <a:gd name="connsiteY25" fmla="*/ 2796540 h 2941320"/>
                <a:gd name="connsiteX26" fmla="*/ 45720 w 3878580"/>
                <a:gd name="connsiteY26" fmla="*/ 2693670 h 2941320"/>
                <a:gd name="connsiteX27" fmla="*/ 102870 w 3878580"/>
                <a:gd name="connsiteY27" fmla="*/ 2583180 h 2941320"/>
                <a:gd name="connsiteX28" fmla="*/ 167640 w 3878580"/>
                <a:gd name="connsiteY28" fmla="*/ 2480310 h 2941320"/>
                <a:gd name="connsiteX29" fmla="*/ 255270 w 3878580"/>
                <a:gd name="connsiteY29" fmla="*/ 2366010 h 2941320"/>
                <a:gd name="connsiteX30" fmla="*/ 350520 w 3878580"/>
                <a:gd name="connsiteY30" fmla="*/ 2255520 h 2941320"/>
                <a:gd name="connsiteX31" fmla="*/ 514350 w 3878580"/>
                <a:gd name="connsiteY31" fmla="*/ 2080260 h 2941320"/>
                <a:gd name="connsiteX32" fmla="*/ 662940 w 3878580"/>
                <a:gd name="connsiteY32" fmla="*/ 1943100 h 2941320"/>
                <a:gd name="connsiteX33" fmla="*/ 842010 w 3878580"/>
                <a:gd name="connsiteY33" fmla="*/ 1790700 h 2941320"/>
                <a:gd name="connsiteX34" fmla="*/ 1024890 w 3878580"/>
                <a:gd name="connsiteY34" fmla="*/ 1645920 h 2941320"/>
                <a:gd name="connsiteX35" fmla="*/ 1169670 w 3878580"/>
                <a:gd name="connsiteY35" fmla="*/ 1539240 h 2941320"/>
                <a:gd name="connsiteX36" fmla="*/ 1402080 w 3878580"/>
                <a:gd name="connsiteY36" fmla="*/ 1383030 h 2941320"/>
                <a:gd name="connsiteX37" fmla="*/ 1546860 w 3878580"/>
                <a:gd name="connsiteY37" fmla="*/ 1291590 h 2941320"/>
                <a:gd name="connsiteX38" fmla="*/ 1744980 w 3878580"/>
                <a:gd name="connsiteY38" fmla="*/ 1177290 h 2941320"/>
                <a:gd name="connsiteX39" fmla="*/ 1935480 w 3878580"/>
                <a:gd name="connsiteY39" fmla="*/ 1078230 h 2941320"/>
                <a:gd name="connsiteX40" fmla="*/ 2152650 w 3878580"/>
                <a:gd name="connsiteY40" fmla="*/ 971550 h 2941320"/>
                <a:gd name="connsiteX41" fmla="*/ 2316480 w 3878580"/>
                <a:gd name="connsiteY41" fmla="*/ 899160 h 2941320"/>
                <a:gd name="connsiteX42" fmla="*/ 2434590 w 3878580"/>
                <a:gd name="connsiteY42" fmla="*/ 849630 h 2941320"/>
                <a:gd name="connsiteX43" fmla="*/ 2712720 w 3878580"/>
                <a:gd name="connsiteY43" fmla="*/ 746760 h 2941320"/>
                <a:gd name="connsiteX44" fmla="*/ 2990850 w 3878580"/>
                <a:gd name="connsiteY44" fmla="*/ 643890 h 2941320"/>
                <a:gd name="connsiteX45" fmla="*/ 3265170 w 3878580"/>
                <a:gd name="connsiteY45" fmla="*/ 541020 h 2941320"/>
                <a:gd name="connsiteX46" fmla="*/ 3478530 w 3878580"/>
                <a:gd name="connsiteY46" fmla="*/ 453390 h 2941320"/>
                <a:gd name="connsiteX47" fmla="*/ 3550920 w 3878580"/>
                <a:gd name="connsiteY47" fmla="*/ 415290 h 2941320"/>
                <a:gd name="connsiteX48" fmla="*/ 3604260 w 3878580"/>
                <a:gd name="connsiteY48" fmla="*/ 373380 h 2941320"/>
                <a:gd name="connsiteX49" fmla="*/ 3649980 w 3878580"/>
                <a:gd name="connsiteY49" fmla="*/ 323850 h 2941320"/>
                <a:gd name="connsiteX50" fmla="*/ 3703320 w 3878580"/>
                <a:gd name="connsiteY50" fmla="*/ 236220 h 2941320"/>
                <a:gd name="connsiteX51" fmla="*/ 3813810 w 3878580"/>
                <a:gd name="connsiteY51" fmla="*/ 0 h 2941320"/>
                <a:gd name="connsiteX52" fmla="*/ 3878580 w 3878580"/>
                <a:gd name="connsiteY52" fmla="*/ 99060 h 2941320"/>
                <a:gd name="connsiteX53" fmla="*/ 3836670 w 3878580"/>
                <a:gd name="connsiteY53" fmla="*/ 213360 h 2941320"/>
                <a:gd name="connsiteX54" fmla="*/ 3806190 w 3878580"/>
                <a:gd name="connsiteY54" fmla="*/ 346710 h 2941320"/>
                <a:gd name="connsiteX55" fmla="*/ 3749040 w 3878580"/>
                <a:gd name="connsiteY55" fmla="*/ 525780 h 2941320"/>
                <a:gd name="connsiteX56" fmla="*/ 3699510 w 3878580"/>
                <a:gd name="connsiteY56" fmla="*/ 632460 h 2941320"/>
                <a:gd name="connsiteX57" fmla="*/ 3619500 w 3878580"/>
                <a:gd name="connsiteY57" fmla="*/ 769620 h 2941320"/>
                <a:gd name="connsiteX58" fmla="*/ 3554730 w 3878580"/>
                <a:gd name="connsiteY58" fmla="*/ 773430 h 2941320"/>
                <a:gd name="connsiteX59" fmla="*/ 3463290 w 3878580"/>
                <a:gd name="connsiteY59" fmla="*/ 792480 h 2941320"/>
                <a:gd name="connsiteX60" fmla="*/ 3368040 w 3878580"/>
                <a:gd name="connsiteY60" fmla="*/ 803910 h 2941320"/>
                <a:gd name="connsiteX61" fmla="*/ 3227070 w 3878580"/>
                <a:gd name="connsiteY61" fmla="*/ 830580 h 2941320"/>
                <a:gd name="connsiteX62" fmla="*/ 3055620 w 3878580"/>
                <a:gd name="connsiteY62" fmla="*/ 872490 h 2941320"/>
                <a:gd name="connsiteX63" fmla="*/ 2937510 w 3878580"/>
                <a:gd name="connsiteY63" fmla="*/ 906780 h 2941320"/>
                <a:gd name="connsiteX64" fmla="*/ 2754630 w 3878580"/>
                <a:gd name="connsiteY64" fmla="*/ 967740 h 2941320"/>
                <a:gd name="connsiteX65" fmla="*/ 2567940 w 3878580"/>
                <a:gd name="connsiteY65" fmla="*/ 1028700 h 2941320"/>
                <a:gd name="connsiteX66" fmla="*/ 2308860 w 3878580"/>
                <a:gd name="connsiteY66" fmla="*/ 1120140 h 2941320"/>
                <a:gd name="connsiteX67" fmla="*/ 2042160 w 3878580"/>
                <a:gd name="connsiteY67" fmla="*/ 1230630 h 294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878580" h="2941320">
                  <a:moveTo>
                    <a:pt x="2042160" y="1230630"/>
                  </a:moveTo>
                  <a:lnTo>
                    <a:pt x="1844040" y="1329690"/>
                  </a:lnTo>
                  <a:lnTo>
                    <a:pt x="1710690" y="1402080"/>
                  </a:lnTo>
                  <a:lnTo>
                    <a:pt x="1581150" y="1482090"/>
                  </a:lnTo>
                  <a:lnTo>
                    <a:pt x="1409700" y="1592580"/>
                  </a:lnTo>
                  <a:lnTo>
                    <a:pt x="1291590" y="1680210"/>
                  </a:lnTo>
                  <a:lnTo>
                    <a:pt x="1169670" y="1779270"/>
                  </a:lnTo>
                  <a:lnTo>
                    <a:pt x="1085850" y="1851660"/>
                  </a:lnTo>
                  <a:lnTo>
                    <a:pt x="986790" y="1943100"/>
                  </a:lnTo>
                  <a:lnTo>
                    <a:pt x="899160" y="2030730"/>
                  </a:lnTo>
                  <a:lnTo>
                    <a:pt x="838200" y="2103120"/>
                  </a:lnTo>
                  <a:lnTo>
                    <a:pt x="739140" y="2228850"/>
                  </a:lnTo>
                  <a:lnTo>
                    <a:pt x="662940" y="2343150"/>
                  </a:lnTo>
                  <a:lnTo>
                    <a:pt x="605790" y="2438400"/>
                  </a:lnTo>
                  <a:lnTo>
                    <a:pt x="567690" y="2529840"/>
                  </a:lnTo>
                  <a:lnTo>
                    <a:pt x="381000" y="2865120"/>
                  </a:lnTo>
                  <a:lnTo>
                    <a:pt x="251460" y="2872740"/>
                  </a:lnTo>
                  <a:lnTo>
                    <a:pt x="198120" y="2884170"/>
                  </a:lnTo>
                  <a:lnTo>
                    <a:pt x="144780" y="2899410"/>
                  </a:lnTo>
                  <a:lnTo>
                    <a:pt x="102870" y="2929890"/>
                  </a:lnTo>
                  <a:lnTo>
                    <a:pt x="76200" y="2941320"/>
                  </a:lnTo>
                  <a:lnTo>
                    <a:pt x="45720" y="2941320"/>
                  </a:lnTo>
                  <a:lnTo>
                    <a:pt x="22860" y="2937510"/>
                  </a:lnTo>
                  <a:lnTo>
                    <a:pt x="3810" y="2914650"/>
                  </a:lnTo>
                  <a:lnTo>
                    <a:pt x="0" y="2865120"/>
                  </a:lnTo>
                  <a:lnTo>
                    <a:pt x="11430" y="2796540"/>
                  </a:lnTo>
                  <a:lnTo>
                    <a:pt x="45720" y="2693670"/>
                  </a:lnTo>
                  <a:lnTo>
                    <a:pt x="102870" y="2583180"/>
                  </a:lnTo>
                  <a:lnTo>
                    <a:pt x="167640" y="2480310"/>
                  </a:lnTo>
                  <a:lnTo>
                    <a:pt x="255270" y="2366010"/>
                  </a:lnTo>
                  <a:lnTo>
                    <a:pt x="350520" y="2255520"/>
                  </a:lnTo>
                  <a:lnTo>
                    <a:pt x="514350" y="2080260"/>
                  </a:lnTo>
                  <a:lnTo>
                    <a:pt x="662940" y="1943100"/>
                  </a:lnTo>
                  <a:lnTo>
                    <a:pt x="842010" y="1790700"/>
                  </a:lnTo>
                  <a:lnTo>
                    <a:pt x="1024890" y="1645920"/>
                  </a:lnTo>
                  <a:lnTo>
                    <a:pt x="1169670" y="1539240"/>
                  </a:lnTo>
                  <a:lnTo>
                    <a:pt x="1402080" y="1383030"/>
                  </a:lnTo>
                  <a:lnTo>
                    <a:pt x="1546860" y="1291590"/>
                  </a:lnTo>
                  <a:lnTo>
                    <a:pt x="1744980" y="1177290"/>
                  </a:lnTo>
                  <a:lnTo>
                    <a:pt x="1935480" y="1078230"/>
                  </a:lnTo>
                  <a:lnTo>
                    <a:pt x="2152650" y="971550"/>
                  </a:lnTo>
                  <a:lnTo>
                    <a:pt x="2316480" y="899160"/>
                  </a:lnTo>
                  <a:lnTo>
                    <a:pt x="2434590" y="849630"/>
                  </a:lnTo>
                  <a:lnTo>
                    <a:pt x="2712720" y="746760"/>
                  </a:lnTo>
                  <a:lnTo>
                    <a:pt x="2990850" y="643890"/>
                  </a:lnTo>
                  <a:lnTo>
                    <a:pt x="3265170" y="541020"/>
                  </a:lnTo>
                  <a:lnTo>
                    <a:pt x="3478530" y="453390"/>
                  </a:lnTo>
                  <a:lnTo>
                    <a:pt x="3550920" y="415290"/>
                  </a:lnTo>
                  <a:lnTo>
                    <a:pt x="3604260" y="373380"/>
                  </a:lnTo>
                  <a:lnTo>
                    <a:pt x="3649980" y="323850"/>
                  </a:lnTo>
                  <a:lnTo>
                    <a:pt x="3703320" y="236220"/>
                  </a:lnTo>
                  <a:lnTo>
                    <a:pt x="3813810" y="0"/>
                  </a:lnTo>
                  <a:lnTo>
                    <a:pt x="3878580" y="99060"/>
                  </a:lnTo>
                  <a:lnTo>
                    <a:pt x="3836670" y="213360"/>
                  </a:lnTo>
                  <a:lnTo>
                    <a:pt x="3806190" y="346710"/>
                  </a:lnTo>
                  <a:lnTo>
                    <a:pt x="3749040" y="525780"/>
                  </a:lnTo>
                  <a:lnTo>
                    <a:pt x="3699510" y="632460"/>
                  </a:lnTo>
                  <a:lnTo>
                    <a:pt x="3619500" y="769620"/>
                  </a:lnTo>
                  <a:lnTo>
                    <a:pt x="3554730" y="773430"/>
                  </a:lnTo>
                  <a:lnTo>
                    <a:pt x="3463290" y="792480"/>
                  </a:lnTo>
                  <a:lnTo>
                    <a:pt x="3368040" y="803910"/>
                  </a:lnTo>
                  <a:lnTo>
                    <a:pt x="3227070" y="830580"/>
                  </a:lnTo>
                  <a:lnTo>
                    <a:pt x="3055620" y="872490"/>
                  </a:lnTo>
                  <a:lnTo>
                    <a:pt x="2937510" y="906780"/>
                  </a:lnTo>
                  <a:lnTo>
                    <a:pt x="2754630" y="967740"/>
                  </a:lnTo>
                  <a:lnTo>
                    <a:pt x="2567940" y="1028700"/>
                  </a:lnTo>
                  <a:lnTo>
                    <a:pt x="2308860" y="1120140"/>
                  </a:lnTo>
                  <a:lnTo>
                    <a:pt x="2042160" y="123063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3">
              <a:extLst>
                <a:ext uri="{FF2B5EF4-FFF2-40B4-BE49-F238E27FC236}">
                  <a16:creationId xmlns:a16="http://schemas.microsoft.com/office/drawing/2014/main" id="{732151C8-FFCE-4844-8A85-04B3F7AAE0A9}"/>
                </a:ext>
              </a:extLst>
            </p:cNvPr>
            <p:cNvSpPr/>
            <p:nvPr/>
          </p:nvSpPr>
          <p:spPr>
            <a:xfrm>
              <a:off x="6884988" y="4981575"/>
              <a:ext cx="403225" cy="1004888"/>
            </a:xfrm>
            <a:custGeom>
              <a:avLst/>
              <a:gdLst>
                <a:gd name="connsiteX0" fmla="*/ 352425 w 404812"/>
                <a:gd name="connsiteY0" fmla="*/ 409575 h 1004888"/>
                <a:gd name="connsiteX1" fmla="*/ 340519 w 404812"/>
                <a:gd name="connsiteY1" fmla="*/ 631031 h 1004888"/>
                <a:gd name="connsiteX2" fmla="*/ 342900 w 404812"/>
                <a:gd name="connsiteY2" fmla="*/ 807244 h 1004888"/>
                <a:gd name="connsiteX3" fmla="*/ 352425 w 404812"/>
                <a:gd name="connsiteY3" fmla="*/ 954881 h 1004888"/>
                <a:gd name="connsiteX4" fmla="*/ 333375 w 404812"/>
                <a:gd name="connsiteY4" fmla="*/ 1004888 h 1004888"/>
                <a:gd name="connsiteX5" fmla="*/ 0 w 404812"/>
                <a:gd name="connsiteY5" fmla="*/ 754856 h 1004888"/>
                <a:gd name="connsiteX6" fmla="*/ 40481 w 404812"/>
                <a:gd name="connsiteY6" fmla="*/ 750094 h 1004888"/>
                <a:gd name="connsiteX7" fmla="*/ 71437 w 404812"/>
                <a:gd name="connsiteY7" fmla="*/ 733425 h 1004888"/>
                <a:gd name="connsiteX8" fmla="*/ 92869 w 404812"/>
                <a:gd name="connsiteY8" fmla="*/ 707231 h 1004888"/>
                <a:gd name="connsiteX9" fmla="*/ 114300 w 404812"/>
                <a:gd name="connsiteY9" fmla="*/ 671513 h 1004888"/>
                <a:gd name="connsiteX10" fmla="*/ 178594 w 404812"/>
                <a:gd name="connsiteY10" fmla="*/ 502444 h 1004888"/>
                <a:gd name="connsiteX11" fmla="*/ 235744 w 404812"/>
                <a:gd name="connsiteY11" fmla="*/ 340519 h 1004888"/>
                <a:gd name="connsiteX12" fmla="*/ 280987 w 404812"/>
                <a:gd name="connsiteY12" fmla="*/ 195263 h 1004888"/>
                <a:gd name="connsiteX13" fmla="*/ 326231 w 404812"/>
                <a:gd name="connsiteY13" fmla="*/ 47625 h 1004888"/>
                <a:gd name="connsiteX14" fmla="*/ 333375 w 404812"/>
                <a:gd name="connsiteY14" fmla="*/ 23813 h 1004888"/>
                <a:gd name="connsiteX15" fmla="*/ 345281 w 404812"/>
                <a:gd name="connsiteY15" fmla="*/ 11906 h 1004888"/>
                <a:gd name="connsiteX16" fmla="*/ 357187 w 404812"/>
                <a:gd name="connsiteY16" fmla="*/ 4763 h 1004888"/>
                <a:gd name="connsiteX17" fmla="*/ 371475 w 404812"/>
                <a:gd name="connsiteY17" fmla="*/ 0 h 1004888"/>
                <a:gd name="connsiteX18" fmla="*/ 383381 w 404812"/>
                <a:gd name="connsiteY18" fmla="*/ 0 h 1004888"/>
                <a:gd name="connsiteX19" fmla="*/ 400050 w 404812"/>
                <a:gd name="connsiteY19" fmla="*/ 4763 h 1004888"/>
                <a:gd name="connsiteX20" fmla="*/ 404812 w 404812"/>
                <a:gd name="connsiteY20" fmla="*/ 19050 h 1004888"/>
                <a:gd name="connsiteX21" fmla="*/ 402431 w 404812"/>
                <a:gd name="connsiteY21" fmla="*/ 50006 h 1004888"/>
                <a:gd name="connsiteX22" fmla="*/ 385762 w 404812"/>
                <a:gd name="connsiteY22" fmla="*/ 157163 h 1004888"/>
                <a:gd name="connsiteX23" fmla="*/ 366712 w 404812"/>
                <a:gd name="connsiteY23" fmla="*/ 290513 h 1004888"/>
                <a:gd name="connsiteX24" fmla="*/ 352425 w 404812"/>
                <a:gd name="connsiteY24" fmla="*/ 409575 h 100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04812" h="1004888">
                  <a:moveTo>
                    <a:pt x="352425" y="409575"/>
                  </a:moveTo>
                  <a:lnTo>
                    <a:pt x="340519" y="631031"/>
                  </a:lnTo>
                  <a:cubicBezTo>
                    <a:pt x="341313" y="689769"/>
                    <a:pt x="342106" y="748506"/>
                    <a:pt x="342900" y="807244"/>
                  </a:cubicBezTo>
                  <a:lnTo>
                    <a:pt x="352425" y="954881"/>
                  </a:lnTo>
                  <a:lnTo>
                    <a:pt x="333375" y="1004888"/>
                  </a:lnTo>
                  <a:lnTo>
                    <a:pt x="0" y="754856"/>
                  </a:lnTo>
                  <a:lnTo>
                    <a:pt x="40481" y="750094"/>
                  </a:lnTo>
                  <a:lnTo>
                    <a:pt x="71437" y="733425"/>
                  </a:lnTo>
                  <a:lnTo>
                    <a:pt x="92869" y="707231"/>
                  </a:lnTo>
                  <a:lnTo>
                    <a:pt x="114300" y="671513"/>
                  </a:lnTo>
                  <a:lnTo>
                    <a:pt x="178594" y="502444"/>
                  </a:lnTo>
                  <a:lnTo>
                    <a:pt x="235744" y="340519"/>
                  </a:lnTo>
                  <a:lnTo>
                    <a:pt x="280987" y="195263"/>
                  </a:lnTo>
                  <a:lnTo>
                    <a:pt x="326231" y="47625"/>
                  </a:lnTo>
                  <a:lnTo>
                    <a:pt x="333375" y="23813"/>
                  </a:lnTo>
                  <a:lnTo>
                    <a:pt x="345281" y="11906"/>
                  </a:lnTo>
                  <a:lnTo>
                    <a:pt x="357187" y="4763"/>
                  </a:lnTo>
                  <a:lnTo>
                    <a:pt x="371475" y="0"/>
                  </a:lnTo>
                  <a:lnTo>
                    <a:pt x="383381" y="0"/>
                  </a:lnTo>
                  <a:lnTo>
                    <a:pt x="400050" y="4763"/>
                  </a:lnTo>
                  <a:lnTo>
                    <a:pt x="404812" y="19050"/>
                  </a:lnTo>
                  <a:lnTo>
                    <a:pt x="402431" y="50006"/>
                  </a:lnTo>
                  <a:lnTo>
                    <a:pt x="385762" y="157163"/>
                  </a:lnTo>
                  <a:lnTo>
                    <a:pt x="366712" y="290513"/>
                  </a:lnTo>
                  <a:lnTo>
                    <a:pt x="352425" y="4095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40E4BE3D-53BD-4409-8052-5AB2C71BDA14}"/>
              </a:ext>
            </a:extLst>
          </p:cNvPr>
          <p:cNvGrpSpPr/>
          <p:nvPr/>
        </p:nvGrpSpPr>
        <p:grpSpPr>
          <a:xfrm>
            <a:off x="3138488" y="1379538"/>
            <a:ext cx="4022725" cy="4778375"/>
            <a:chOff x="3138488" y="1379538"/>
            <a:chExt cx="4022725" cy="4778375"/>
          </a:xfrm>
        </p:grpSpPr>
        <p:sp>
          <p:nvSpPr>
            <p:cNvPr id="26" name="フリーフォーム 6">
              <a:extLst>
                <a:ext uri="{FF2B5EF4-FFF2-40B4-BE49-F238E27FC236}">
                  <a16:creationId xmlns:a16="http://schemas.microsoft.com/office/drawing/2014/main" id="{0FB959F8-ADB4-49EF-BD3E-75D7F9137A33}"/>
                </a:ext>
              </a:extLst>
            </p:cNvPr>
            <p:cNvSpPr/>
            <p:nvPr/>
          </p:nvSpPr>
          <p:spPr>
            <a:xfrm>
              <a:off x="3467100" y="1379538"/>
              <a:ext cx="1931988" cy="1416050"/>
            </a:xfrm>
            <a:custGeom>
              <a:avLst/>
              <a:gdLst>
                <a:gd name="connsiteX0" fmla="*/ 576263 w 1931194"/>
                <a:gd name="connsiteY0" fmla="*/ 1143000 h 1416844"/>
                <a:gd name="connsiteX1" fmla="*/ 90488 w 1931194"/>
                <a:gd name="connsiteY1" fmla="*/ 1416844 h 1416844"/>
                <a:gd name="connsiteX2" fmla="*/ 0 w 1931194"/>
                <a:gd name="connsiteY2" fmla="*/ 1340644 h 1416844"/>
                <a:gd name="connsiteX3" fmla="*/ 269081 w 1931194"/>
                <a:gd name="connsiteY3" fmla="*/ 1154906 h 1416844"/>
                <a:gd name="connsiteX4" fmla="*/ 702469 w 1931194"/>
                <a:gd name="connsiteY4" fmla="*/ 847725 h 1416844"/>
                <a:gd name="connsiteX5" fmla="*/ 962025 w 1931194"/>
                <a:gd name="connsiteY5" fmla="*/ 647700 h 1416844"/>
                <a:gd name="connsiteX6" fmla="*/ 1100138 w 1931194"/>
                <a:gd name="connsiteY6" fmla="*/ 533400 h 1416844"/>
                <a:gd name="connsiteX7" fmla="*/ 1240631 w 1931194"/>
                <a:gd name="connsiteY7" fmla="*/ 416719 h 1416844"/>
                <a:gd name="connsiteX8" fmla="*/ 1312069 w 1931194"/>
                <a:gd name="connsiteY8" fmla="*/ 352425 h 1416844"/>
                <a:gd name="connsiteX9" fmla="*/ 1343025 w 1931194"/>
                <a:gd name="connsiteY9" fmla="*/ 314325 h 1416844"/>
                <a:gd name="connsiteX10" fmla="*/ 1369219 w 1931194"/>
                <a:gd name="connsiteY10" fmla="*/ 280987 h 1416844"/>
                <a:gd name="connsiteX11" fmla="*/ 1381125 w 1931194"/>
                <a:gd name="connsiteY11" fmla="*/ 254794 h 1416844"/>
                <a:gd name="connsiteX12" fmla="*/ 1388269 w 1931194"/>
                <a:gd name="connsiteY12" fmla="*/ 235744 h 1416844"/>
                <a:gd name="connsiteX13" fmla="*/ 1388269 w 1931194"/>
                <a:gd name="connsiteY13" fmla="*/ 219075 h 1416844"/>
                <a:gd name="connsiteX14" fmla="*/ 1383506 w 1931194"/>
                <a:gd name="connsiteY14" fmla="*/ 195262 h 1416844"/>
                <a:gd name="connsiteX15" fmla="*/ 1354931 w 1931194"/>
                <a:gd name="connsiteY15" fmla="*/ 154781 h 1416844"/>
                <a:gd name="connsiteX16" fmla="*/ 1326356 w 1931194"/>
                <a:gd name="connsiteY16" fmla="*/ 119062 h 1416844"/>
                <a:gd name="connsiteX17" fmla="*/ 1283494 w 1931194"/>
                <a:gd name="connsiteY17" fmla="*/ 73819 h 1416844"/>
                <a:gd name="connsiteX18" fmla="*/ 1269206 w 1931194"/>
                <a:gd name="connsiteY18" fmla="*/ 52387 h 1416844"/>
                <a:gd name="connsiteX19" fmla="*/ 1262063 w 1931194"/>
                <a:gd name="connsiteY19" fmla="*/ 38100 h 1416844"/>
                <a:gd name="connsiteX20" fmla="*/ 1262063 w 1931194"/>
                <a:gd name="connsiteY20" fmla="*/ 21431 h 1416844"/>
                <a:gd name="connsiteX21" fmla="*/ 1269206 w 1931194"/>
                <a:gd name="connsiteY21" fmla="*/ 7144 h 1416844"/>
                <a:gd name="connsiteX22" fmla="*/ 1285875 w 1931194"/>
                <a:gd name="connsiteY22" fmla="*/ 0 h 1416844"/>
                <a:gd name="connsiteX23" fmla="*/ 1312069 w 1931194"/>
                <a:gd name="connsiteY23" fmla="*/ 2381 h 1416844"/>
                <a:gd name="connsiteX24" fmla="*/ 1350169 w 1931194"/>
                <a:gd name="connsiteY24" fmla="*/ 16669 h 1416844"/>
                <a:gd name="connsiteX25" fmla="*/ 1421606 w 1931194"/>
                <a:gd name="connsiteY25" fmla="*/ 33337 h 1416844"/>
                <a:gd name="connsiteX26" fmla="*/ 1483519 w 1931194"/>
                <a:gd name="connsiteY26" fmla="*/ 52387 h 1416844"/>
                <a:gd name="connsiteX27" fmla="*/ 1552575 w 1931194"/>
                <a:gd name="connsiteY27" fmla="*/ 78581 h 1416844"/>
                <a:gd name="connsiteX28" fmla="*/ 1607344 w 1931194"/>
                <a:gd name="connsiteY28" fmla="*/ 102394 h 1416844"/>
                <a:gd name="connsiteX29" fmla="*/ 1662113 w 1931194"/>
                <a:gd name="connsiteY29" fmla="*/ 128587 h 1416844"/>
                <a:gd name="connsiteX30" fmla="*/ 1733550 w 1931194"/>
                <a:gd name="connsiteY30" fmla="*/ 171450 h 1416844"/>
                <a:gd name="connsiteX31" fmla="*/ 1781175 w 1931194"/>
                <a:gd name="connsiteY31" fmla="*/ 202406 h 1416844"/>
                <a:gd name="connsiteX32" fmla="*/ 1845469 w 1931194"/>
                <a:gd name="connsiteY32" fmla="*/ 252412 h 1416844"/>
                <a:gd name="connsiteX33" fmla="*/ 1878806 w 1931194"/>
                <a:gd name="connsiteY33" fmla="*/ 283369 h 1416844"/>
                <a:gd name="connsiteX34" fmla="*/ 1909763 w 1931194"/>
                <a:gd name="connsiteY34" fmla="*/ 316706 h 1416844"/>
                <a:gd name="connsiteX35" fmla="*/ 1926431 w 1931194"/>
                <a:gd name="connsiteY35" fmla="*/ 338137 h 1416844"/>
                <a:gd name="connsiteX36" fmla="*/ 1931194 w 1931194"/>
                <a:gd name="connsiteY36" fmla="*/ 359569 h 1416844"/>
                <a:gd name="connsiteX37" fmla="*/ 1924050 w 1931194"/>
                <a:gd name="connsiteY37" fmla="*/ 392906 h 1416844"/>
                <a:gd name="connsiteX38" fmla="*/ 1909763 w 1931194"/>
                <a:gd name="connsiteY38" fmla="*/ 404812 h 1416844"/>
                <a:gd name="connsiteX39" fmla="*/ 1874044 w 1931194"/>
                <a:gd name="connsiteY39" fmla="*/ 423862 h 1416844"/>
                <a:gd name="connsiteX40" fmla="*/ 1833563 w 1931194"/>
                <a:gd name="connsiteY40" fmla="*/ 433387 h 1416844"/>
                <a:gd name="connsiteX41" fmla="*/ 1716881 w 1931194"/>
                <a:gd name="connsiteY41" fmla="*/ 464344 h 1416844"/>
                <a:gd name="connsiteX42" fmla="*/ 1652588 w 1931194"/>
                <a:gd name="connsiteY42" fmla="*/ 502444 h 1416844"/>
                <a:gd name="connsiteX43" fmla="*/ 1381125 w 1931194"/>
                <a:gd name="connsiteY43" fmla="*/ 657225 h 1416844"/>
                <a:gd name="connsiteX44" fmla="*/ 926306 w 1931194"/>
                <a:gd name="connsiteY44" fmla="*/ 940594 h 1416844"/>
                <a:gd name="connsiteX45" fmla="*/ 576263 w 1931194"/>
                <a:gd name="connsiteY45" fmla="*/ 1143000 h 1416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31194" h="1416844">
                  <a:moveTo>
                    <a:pt x="576263" y="1143000"/>
                  </a:moveTo>
                  <a:lnTo>
                    <a:pt x="90488" y="1416844"/>
                  </a:lnTo>
                  <a:lnTo>
                    <a:pt x="0" y="1340644"/>
                  </a:lnTo>
                  <a:lnTo>
                    <a:pt x="269081" y="1154906"/>
                  </a:lnTo>
                  <a:lnTo>
                    <a:pt x="702469" y="847725"/>
                  </a:lnTo>
                  <a:lnTo>
                    <a:pt x="962025" y="647700"/>
                  </a:lnTo>
                  <a:lnTo>
                    <a:pt x="1100138" y="533400"/>
                  </a:lnTo>
                  <a:lnTo>
                    <a:pt x="1240631" y="416719"/>
                  </a:lnTo>
                  <a:lnTo>
                    <a:pt x="1312069" y="352425"/>
                  </a:lnTo>
                  <a:lnTo>
                    <a:pt x="1343025" y="314325"/>
                  </a:lnTo>
                  <a:lnTo>
                    <a:pt x="1369219" y="280987"/>
                  </a:lnTo>
                  <a:lnTo>
                    <a:pt x="1381125" y="254794"/>
                  </a:lnTo>
                  <a:lnTo>
                    <a:pt x="1388269" y="235744"/>
                  </a:lnTo>
                  <a:lnTo>
                    <a:pt x="1388269" y="219075"/>
                  </a:lnTo>
                  <a:lnTo>
                    <a:pt x="1383506" y="195262"/>
                  </a:lnTo>
                  <a:lnTo>
                    <a:pt x="1354931" y="154781"/>
                  </a:lnTo>
                  <a:lnTo>
                    <a:pt x="1326356" y="119062"/>
                  </a:lnTo>
                  <a:lnTo>
                    <a:pt x="1283494" y="73819"/>
                  </a:lnTo>
                  <a:lnTo>
                    <a:pt x="1269206" y="52387"/>
                  </a:lnTo>
                  <a:lnTo>
                    <a:pt x="1262063" y="38100"/>
                  </a:lnTo>
                  <a:lnTo>
                    <a:pt x="1262063" y="21431"/>
                  </a:lnTo>
                  <a:lnTo>
                    <a:pt x="1269206" y="7144"/>
                  </a:lnTo>
                  <a:lnTo>
                    <a:pt x="1285875" y="0"/>
                  </a:lnTo>
                  <a:lnTo>
                    <a:pt x="1312069" y="2381"/>
                  </a:lnTo>
                  <a:lnTo>
                    <a:pt x="1350169" y="16669"/>
                  </a:lnTo>
                  <a:lnTo>
                    <a:pt x="1421606" y="33337"/>
                  </a:lnTo>
                  <a:lnTo>
                    <a:pt x="1483519" y="52387"/>
                  </a:lnTo>
                  <a:lnTo>
                    <a:pt x="1552575" y="78581"/>
                  </a:lnTo>
                  <a:lnTo>
                    <a:pt x="1607344" y="102394"/>
                  </a:lnTo>
                  <a:lnTo>
                    <a:pt x="1662113" y="128587"/>
                  </a:lnTo>
                  <a:lnTo>
                    <a:pt x="1733550" y="171450"/>
                  </a:lnTo>
                  <a:lnTo>
                    <a:pt x="1781175" y="202406"/>
                  </a:lnTo>
                  <a:lnTo>
                    <a:pt x="1845469" y="252412"/>
                  </a:lnTo>
                  <a:lnTo>
                    <a:pt x="1878806" y="283369"/>
                  </a:lnTo>
                  <a:lnTo>
                    <a:pt x="1909763" y="316706"/>
                  </a:lnTo>
                  <a:lnTo>
                    <a:pt x="1926431" y="338137"/>
                  </a:lnTo>
                  <a:lnTo>
                    <a:pt x="1931194" y="359569"/>
                  </a:lnTo>
                  <a:lnTo>
                    <a:pt x="1924050" y="392906"/>
                  </a:lnTo>
                  <a:lnTo>
                    <a:pt x="1909763" y="404812"/>
                  </a:lnTo>
                  <a:lnTo>
                    <a:pt x="1874044" y="423862"/>
                  </a:lnTo>
                  <a:lnTo>
                    <a:pt x="1833563" y="433387"/>
                  </a:lnTo>
                  <a:lnTo>
                    <a:pt x="1716881" y="464344"/>
                  </a:lnTo>
                  <a:lnTo>
                    <a:pt x="1652588" y="502444"/>
                  </a:lnTo>
                  <a:lnTo>
                    <a:pt x="1381125" y="657225"/>
                  </a:lnTo>
                  <a:lnTo>
                    <a:pt x="926306" y="940594"/>
                  </a:lnTo>
                  <a:lnTo>
                    <a:pt x="576263" y="1143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9">
              <a:extLst>
                <a:ext uri="{FF2B5EF4-FFF2-40B4-BE49-F238E27FC236}">
                  <a16:creationId xmlns:a16="http://schemas.microsoft.com/office/drawing/2014/main" id="{8F8F9C60-DAF0-477D-A37F-FCAC8B2F7D02}"/>
                </a:ext>
              </a:extLst>
            </p:cNvPr>
            <p:cNvSpPr/>
            <p:nvPr/>
          </p:nvSpPr>
          <p:spPr>
            <a:xfrm rot="16200000">
              <a:off x="1871663" y="3832225"/>
              <a:ext cx="3044825" cy="511175"/>
            </a:xfrm>
            <a:custGeom>
              <a:avLst/>
              <a:gdLst>
                <a:gd name="connsiteX0" fmla="*/ 1694860 w 3044566"/>
                <a:gd name="connsiteY0" fmla="*/ 484246 h 510004"/>
                <a:gd name="connsiteX1" fmla="*/ 1347130 w 3044566"/>
                <a:gd name="connsiteY1" fmla="*/ 461064 h 510004"/>
                <a:gd name="connsiteX2" fmla="*/ 1058643 w 3044566"/>
                <a:gd name="connsiteY2" fmla="*/ 432730 h 510004"/>
                <a:gd name="connsiteX3" fmla="*/ 842278 w 3044566"/>
                <a:gd name="connsiteY3" fmla="*/ 409548 h 510004"/>
                <a:gd name="connsiteX4" fmla="*/ 576974 w 3044566"/>
                <a:gd name="connsiteY4" fmla="*/ 376063 h 510004"/>
                <a:gd name="connsiteX5" fmla="*/ 92728 w 3044566"/>
                <a:gd name="connsiteY5" fmla="*/ 190608 h 510004"/>
                <a:gd name="connsiteX6" fmla="*/ 38637 w 3044566"/>
                <a:gd name="connsiteY6" fmla="*/ 157122 h 510004"/>
                <a:gd name="connsiteX7" fmla="*/ 10303 w 3044566"/>
                <a:gd name="connsiteY7" fmla="*/ 133941 h 510004"/>
                <a:gd name="connsiteX8" fmla="*/ 0 w 3044566"/>
                <a:gd name="connsiteY8" fmla="*/ 115910 h 510004"/>
                <a:gd name="connsiteX9" fmla="*/ 0 w 3044566"/>
                <a:gd name="connsiteY9" fmla="*/ 97880 h 510004"/>
                <a:gd name="connsiteX10" fmla="*/ 10303 w 3044566"/>
                <a:gd name="connsiteY10" fmla="*/ 74698 h 510004"/>
                <a:gd name="connsiteX11" fmla="*/ 41212 w 3044566"/>
                <a:gd name="connsiteY11" fmla="*/ 54092 h 510004"/>
                <a:gd name="connsiteX12" fmla="*/ 97879 w 3044566"/>
                <a:gd name="connsiteY12" fmla="*/ 41213 h 510004"/>
                <a:gd name="connsiteX13" fmla="*/ 203486 w 3044566"/>
                <a:gd name="connsiteY13" fmla="*/ 25758 h 510004"/>
                <a:gd name="connsiteX14" fmla="*/ 332275 w 3044566"/>
                <a:gd name="connsiteY14" fmla="*/ 15455 h 510004"/>
                <a:gd name="connsiteX15" fmla="*/ 458488 w 3044566"/>
                <a:gd name="connsiteY15" fmla="*/ 0 h 510004"/>
                <a:gd name="connsiteX16" fmla="*/ 473943 w 3044566"/>
                <a:gd name="connsiteY16" fmla="*/ 10303 h 510004"/>
                <a:gd name="connsiteX17" fmla="*/ 515155 w 3044566"/>
                <a:gd name="connsiteY17" fmla="*/ 43788 h 510004"/>
                <a:gd name="connsiteX18" fmla="*/ 551216 w 3044566"/>
                <a:gd name="connsiteY18" fmla="*/ 66970 h 510004"/>
                <a:gd name="connsiteX19" fmla="*/ 592428 w 3044566"/>
                <a:gd name="connsiteY19" fmla="*/ 92728 h 510004"/>
                <a:gd name="connsiteX20" fmla="*/ 643944 w 3044566"/>
                <a:gd name="connsiteY20" fmla="*/ 118486 h 510004"/>
                <a:gd name="connsiteX21" fmla="*/ 728944 w 3044566"/>
                <a:gd name="connsiteY21" fmla="*/ 151971 h 510004"/>
                <a:gd name="connsiteX22" fmla="*/ 824248 w 3044566"/>
                <a:gd name="connsiteY22" fmla="*/ 177729 h 510004"/>
                <a:gd name="connsiteX23" fmla="*/ 927279 w 3044566"/>
                <a:gd name="connsiteY23" fmla="*/ 198335 h 510004"/>
                <a:gd name="connsiteX24" fmla="*/ 1066371 w 3044566"/>
                <a:gd name="connsiteY24" fmla="*/ 213790 h 510004"/>
                <a:gd name="connsiteX25" fmla="*/ 1269857 w 3044566"/>
                <a:gd name="connsiteY25" fmla="*/ 226668 h 510004"/>
                <a:gd name="connsiteX26" fmla="*/ 1573798 w 3044566"/>
                <a:gd name="connsiteY26" fmla="*/ 236972 h 510004"/>
                <a:gd name="connsiteX27" fmla="*/ 1985922 w 3044566"/>
                <a:gd name="connsiteY27" fmla="*/ 242123 h 510004"/>
                <a:gd name="connsiteX28" fmla="*/ 2282136 w 3044566"/>
                <a:gd name="connsiteY28" fmla="*/ 244699 h 510004"/>
                <a:gd name="connsiteX29" fmla="*/ 2405774 w 3044566"/>
                <a:gd name="connsiteY29" fmla="*/ 244699 h 510004"/>
                <a:gd name="connsiteX30" fmla="*/ 2498501 w 3044566"/>
                <a:gd name="connsiteY30" fmla="*/ 247275 h 510004"/>
                <a:gd name="connsiteX31" fmla="*/ 2593805 w 3044566"/>
                <a:gd name="connsiteY31" fmla="*/ 242123 h 510004"/>
                <a:gd name="connsiteX32" fmla="*/ 2663351 w 3044566"/>
                <a:gd name="connsiteY32" fmla="*/ 234396 h 510004"/>
                <a:gd name="connsiteX33" fmla="*/ 2732897 w 3044566"/>
                <a:gd name="connsiteY33" fmla="*/ 218941 h 510004"/>
                <a:gd name="connsiteX34" fmla="*/ 2802443 w 3044566"/>
                <a:gd name="connsiteY34" fmla="*/ 200911 h 510004"/>
                <a:gd name="connsiteX35" fmla="*/ 2871989 w 3044566"/>
                <a:gd name="connsiteY35" fmla="*/ 170001 h 510004"/>
                <a:gd name="connsiteX36" fmla="*/ 2928656 w 3044566"/>
                <a:gd name="connsiteY36" fmla="*/ 136516 h 510004"/>
                <a:gd name="connsiteX37" fmla="*/ 2980171 w 3044566"/>
                <a:gd name="connsiteY37" fmla="*/ 95304 h 510004"/>
                <a:gd name="connsiteX38" fmla="*/ 3008505 w 3044566"/>
                <a:gd name="connsiteY38" fmla="*/ 77273 h 510004"/>
                <a:gd name="connsiteX39" fmla="*/ 3031687 w 3044566"/>
                <a:gd name="connsiteY39" fmla="*/ 74698 h 510004"/>
                <a:gd name="connsiteX40" fmla="*/ 3044566 w 3044566"/>
                <a:gd name="connsiteY40" fmla="*/ 85001 h 510004"/>
                <a:gd name="connsiteX41" fmla="*/ 3041990 w 3044566"/>
                <a:gd name="connsiteY41" fmla="*/ 108183 h 510004"/>
                <a:gd name="connsiteX42" fmla="*/ 3026535 w 3044566"/>
                <a:gd name="connsiteY42" fmla="*/ 164850 h 510004"/>
                <a:gd name="connsiteX43" fmla="*/ 3005929 w 3044566"/>
                <a:gd name="connsiteY43" fmla="*/ 242123 h 510004"/>
                <a:gd name="connsiteX44" fmla="*/ 2987899 w 3044566"/>
                <a:gd name="connsiteY44" fmla="*/ 298790 h 510004"/>
                <a:gd name="connsiteX45" fmla="*/ 2923504 w 3044566"/>
                <a:gd name="connsiteY45" fmla="*/ 419852 h 510004"/>
                <a:gd name="connsiteX46" fmla="*/ 2866837 w 3044566"/>
                <a:gd name="connsiteY46" fmla="*/ 507428 h 510004"/>
                <a:gd name="connsiteX47" fmla="*/ 2766382 w 3044566"/>
                <a:gd name="connsiteY47" fmla="*/ 510004 h 510004"/>
                <a:gd name="connsiteX48" fmla="*/ 2521683 w 3044566"/>
                <a:gd name="connsiteY48" fmla="*/ 507428 h 510004"/>
                <a:gd name="connsiteX49" fmla="*/ 2320773 w 3044566"/>
                <a:gd name="connsiteY49" fmla="*/ 502276 h 510004"/>
                <a:gd name="connsiteX50" fmla="*/ 2024559 w 3044566"/>
                <a:gd name="connsiteY50" fmla="*/ 484246 h 510004"/>
                <a:gd name="connsiteX51" fmla="*/ 1849406 w 3044566"/>
                <a:gd name="connsiteY51" fmla="*/ 491973 h 510004"/>
                <a:gd name="connsiteX52" fmla="*/ 1694860 w 3044566"/>
                <a:gd name="connsiteY52" fmla="*/ 484246 h 51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044566" h="510004">
                  <a:moveTo>
                    <a:pt x="1694860" y="484246"/>
                  </a:moveTo>
                  <a:lnTo>
                    <a:pt x="1347130" y="461064"/>
                  </a:lnTo>
                  <a:lnTo>
                    <a:pt x="1058643" y="432730"/>
                  </a:lnTo>
                  <a:lnTo>
                    <a:pt x="842278" y="409548"/>
                  </a:lnTo>
                  <a:lnTo>
                    <a:pt x="576974" y="376063"/>
                  </a:lnTo>
                  <a:lnTo>
                    <a:pt x="92728" y="190608"/>
                  </a:lnTo>
                  <a:lnTo>
                    <a:pt x="38637" y="157122"/>
                  </a:lnTo>
                  <a:lnTo>
                    <a:pt x="10303" y="133941"/>
                  </a:lnTo>
                  <a:lnTo>
                    <a:pt x="0" y="115910"/>
                  </a:lnTo>
                  <a:lnTo>
                    <a:pt x="0" y="97880"/>
                  </a:lnTo>
                  <a:lnTo>
                    <a:pt x="10303" y="74698"/>
                  </a:lnTo>
                  <a:lnTo>
                    <a:pt x="41212" y="54092"/>
                  </a:lnTo>
                  <a:lnTo>
                    <a:pt x="97879" y="41213"/>
                  </a:lnTo>
                  <a:lnTo>
                    <a:pt x="203486" y="25758"/>
                  </a:lnTo>
                  <a:lnTo>
                    <a:pt x="332275" y="15455"/>
                  </a:lnTo>
                  <a:lnTo>
                    <a:pt x="458488" y="0"/>
                  </a:lnTo>
                  <a:lnTo>
                    <a:pt x="473943" y="10303"/>
                  </a:lnTo>
                  <a:lnTo>
                    <a:pt x="515155" y="43788"/>
                  </a:lnTo>
                  <a:lnTo>
                    <a:pt x="551216" y="66970"/>
                  </a:lnTo>
                  <a:lnTo>
                    <a:pt x="592428" y="92728"/>
                  </a:lnTo>
                  <a:lnTo>
                    <a:pt x="643944" y="118486"/>
                  </a:lnTo>
                  <a:lnTo>
                    <a:pt x="728944" y="151971"/>
                  </a:lnTo>
                  <a:lnTo>
                    <a:pt x="824248" y="177729"/>
                  </a:lnTo>
                  <a:lnTo>
                    <a:pt x="927279" y="198335"/>
                  </a:lnTo>
                  <a:lnTo>
                    <a:pt x="1066371" y="213790"/>
                  </a:lnTo>
                  <a:lnTo>
                    <a:pt x="1269857" y="226668"/>
                  </a:lnTo>
                  <a:lnTo>
                    <a:pt x="1573798" y="236972"/>
                  </a:lnTo>
                  <a:lnTo>
                    <a:pt x="1985922" y="242123"/>
                  </a:lnTo>
                  <a:lnTo>
                    <a:pt x="2282136" y="244699"/>
                  </a:lnTo>
                  <a:lnTo>
                    <a:pt x="2405774" y="244699"/>
                  </a:lnTo>
                  <a:lnTo>
                    <a:pt x="2498501" y="247275"/>
                  </a:lnTo>
                  <a:lnTo>
                    <a:pt x="2593805" y="242123"/>
                  </a:lnTo>
                  <a:lnTo>
                    <a:pt x="2663351" y="234396"/>
                  </a:lnTo>
                  <a:lnTo>
                    <a:pt x="2732897" y="218941"/>
                  </a:lnTo>
                  <a:lnTo>
                    <a:pt x="2802443" y="200911"/>
                  </a:lnTo>
                  <a:lnTo>
                    <a:pt x="2871989" y="170001"/>
                  </a:lnTo>
                  <a:lnTo>
                    <a:pt x="2928656" y="136516"/>
                  </a:lnTo>
                  <a:lnTo>
                    <a:pt x="2980171" y="95304"/>
                  </a:lnTo>
                  <a:lnTo>
                    <a:pt x="3008505" y="77273"/>
                  </a:lnTo>
                  <a:lnTo>
                    <a:pt x="3031687" y="74698"/>
                  </a:lnTo>
                  <a:lnTo>
                    <a:pt x="3044566" y="85001"/>
                  </a:lnTo>
                  <a:lnTo>
                    <a:pt x="3041990" y="108183"/>
                  </a:lnTo>
                  <a:lnTo>
                    <a:pt x="3026535" y="164850"/>
                  </a:lnTo>
                  <a:lnTo>
                    <a:pt x="3005929" y="242123"/>
                  </a:lnTo>
                  <a:lnTo>
                    <a:pt x="2987899" y="298790"/>
                  </a:lnTo>
                  <a:lnTo>
                    <a:pt x="2923504" y="419852"/>
                  </a:lnTo>
                  <a:lnTo>
                    <a:pt x="2866837" y="507428"/>
                  </a:lnTo>
                  <a:lnTo>
                    <a:pt x="2766382" y="510004"/>
                  </a:lnTo>
                  <a:lnTo>
                    <a:pt x="2521683" y="507428"/>
                  </a:lnTo>
                  <a:lnTo>
                    <a:pt x="2320773" y="502276"/>
                  </a:lnTo>
                  <a:lnTo>
                    <a:pt x="2024559" y="484246"/>
                  </a:lnTo>
                  <a:lnTo>
                    <a:pt x="1849406" y="491973"/>
                  </a:lnTo>
                  <a:lnTo>
                    <a:pt x="1694860" y="48424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2">
              <a:extLst>
                <a:ext uri="{FF2B5EF4-FFF2-40B4-BE49-F238E27FC236}">
                  <a16:creationId xmlns:a16="http://schemas.microsoft.com/office/drawing/2014/main" id="{B4FF751D-98CA-438D-92C9-A2DE477F9B2E}"/>
                </a:ext>
              </a:extLst>
            </p:cNvPr>
            <p:cNvSpPr/>
            <p:nvPr/>
          </p:nvSpPr>
          <p:spPr>
            <a:xfrm>
              <a:off x="3290888" y="4427538"/>
              <a:ext cx="1509712" cy="1116012"/>
            </a:xfrm>
            <a:custGeom>
              <a:avLst/>
              <a:gdLst>
                <a:gd name="connsiteX0" fmla="*/ 778668 w 1509712"/>
                <a:gd name="connsiteY0" fmla="*/ 607219 h 1116806"/>
                <a:gd name="connsiteX1" fmla="*/ 573881 w 1509712"/>
                <a:gd name="connsiteY1" fmla="*/ 738187 h 1116806"/>
                <a:gd name="connsiteX2" fmla="*/ 421481 w 1509712"/>
                <a:gd name="connsiteY2" fmla="*/ 823912 h 1116806"/>
                <a:gd name="connsiteX3" fmla="*/ 340518 w 1509712"/>
                <a:gd name="connsiteY3" fmla="*/ 869156 h 1116806"/>
                <a:gd name="connsiteX4" fmla="*/ 240506 w 1509712"/>
                <a:gd name="connsiteY4" fmla="*/ 931069 h 1116806"/>
                <a:gd name="connsiteX5" fmla="*/ 135731 w 1509712"/>
                <a:gd name="connsiteY5" fmla="*/ 1007269 h 1116806"/>
                <a:gd name="connsiteX6" fmla="*/ 0 w 1509712"/>
                <a:gd name="connsiteY6" fmla="*/ 1116806 h 1116806"/>
                <a:gd name="connsiteX7" fmla="*/ 157162 w 1509712"/>
                <a:gd name="connsiteY7" fmla="*/ 602456 h 1116806"/>
                <a:gd name="connsiteX8" fmla="*/ 250031 w 1509712"/>
                <a:gd name="connsiteY8" fmla="*/ 578644 h 1116806"/>
                <a:gd name="connsiteX9" fmla="*/ 495300 w 1509712"/>
                <a:gd name="connsiteY9" fmla="*/ 469106 h 1116806"/>
                <a:gd name="connsiteX10" fmla="*/ 788193 w 1509712"/>
                <a:gd name="connsiteY10" fmla="*/ 338137 h 1116806"/>
                <a:gd name="connsiteX11" fmla="*/ 1028700 w 1509712"/>
                <a:gd name="connsiteY11" fmla="*/ 223837 h 1116806"/>
                <a:gd name="connsiteX12" fmla="*/ 1233487 w 1509712"/>
                <a:gd name="connsiteY12" fmla="*/ 121444 h 1116806"/>
                <a:gd name="connsiteX13" fmla="*/ 1373981 w 1509712"/>
                <a:gd name="connsiteY13" fmla="*/ 50006 h 1116806"/>
                <a:gd name="connsiteX14" fmla="*/ 1431131 w 1509712"/>
                <a:gd name="connsiteY14" fmla="*/ 19050 h 1116806"/>
                <a:gd name="connsiteX15" fmla="*/ 1462087 w 1509712"/>
                <a:gd name="connsiteY15" fmla="*/ 4762 h 1116806"/>
                <a:gd name="connsiteX16" fmla="*/ 1483518 w 1509712"/>
                <a:gd name="connsiteY16" fmla="*/ 0 h 1116806"/>
                <a:gd name="connsiteX17" fmla="*/ 1497806 w 1509712"/>
                <a:gd name="connsiteY17" fmla="*/ 0 h 1116806"/>
                <a:gd name="connsiteX18" fmla="*/ 1507331 w 1509712"/>
                <a:gd name="connsiteY18" fmla="*/ 4762 h 1116806"/>
                <a:gd name="connsiteX19" fmla="*/ 1509712 w 1509712"/>
                <a:gd name="connsiteY19" fmla="*/ 11906 h 1116806"/>
                <a:gd name="connsiteX20" fmla="*/ 1504950 w 1509712"/>
                <a:gd name="connsiteY20" fmla="*/ 30956 h 1116806"/>
                <a:gd name="connsiteX21" fmla="*/ 1488281 w 1509712"/>
                <a:gd name="connsiteY21" fmla="*/ 59531 h 1116806"/>
                <a:gd name="connsiteX22" fmla="*/ 1419225 w 1509712"/>
                <a:gd name="connsiteY22" fmla="*/ 128587 h 1116806"/>
                <a:gd name="connsiteX23" fmla="*/ 1283493 w 1509712"/>
                <a:gd name="connsiteY23" fmla="*/ 245269 h 1116806"/>
                <a:gd name="connsiteX24" fmla="*/ 1162050 w 1509712"/>
                <a:gd name="connsiteY24" fmla="*/ 340519 h 1116806"/>
                <a:gd name="connsiteX25" fmla="*/ 990600 w 1509712"/>
                <a:gd name="connsiteY25" fmla="*/ 469106 h 1116806"/>
                <a:gd name="connsiteX26" fmla="*/ 778668 w 1509712"/>
                <a:gd name="connsiteY26" fmla="*/ 607219 h 1116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09712" h="1116806">
                  <a:moveTo>
                    <a:pt x="778668" y="607219"/>
                  </a:moveTo>
                  <a:lnTo>
                    <a:pt x="573881" y="738187"/>
                  </a:lnTo>
                  <a:lnTo>
                    <a:pt x="421481" y="823912"/>
                  </a:lnTo>
                  <a:lnTo>
                    <a:pt x="340518" y="869156"/>
                  </a:lnTo>
                  <a:lnTo>
                    <a:pt x="240506" y="931069"/>
                  </a:lnTo>
                  <a:lnTo>
                    <a:pt x="135731" y="1007269"/>
                  </a:lnTo>
                  <a:lnTo>
                    <a:pt x="0" y="1116806"/>
                  </a:lnTo>
                  <a:lnTo>
                    <a:pt x="157162" y="602456"/>
                  </a:lnTo>
                  <a:lnTo>
                    <a:pt x="250031" y="578644"/>
                  </a:lnTo>
                  <a:lnTo>
                    <a:pt x="495300" y="469106"/>
                  </a:lnTo>
                  <a:lnTo>
                    <a:pt x="788193" y="338137"/>
                  </a:lnTo>
                  <a:lnTo>
                    <a:pt x="1028700" y="223837"/>
                  </a:lnTo>
                  <a:lnTo>
                    <a:pt x="1233487" y="121444"/>
                  </a:lnTo>
                  <a:lnTo>
                    <a:pt x="1373981" y="50006"/>
                  </a:lnTo>
                  <a:lnTo>
                    <a:pt x="1431131" y="19050"/>
                  </a:lnTo>
                  <a:lnTo>
                    <a:pt x="1462087" y="4762"/>
                  </a:lnTo>
                  <a:lnTo>
                    <a:pt x="1483518" y="0"/>
                  </a:lnTo>
                  <a:lnTo>
                    <a:pt x="1497806" y="0"/>
                  </a:lnTo>
                  <a:lnTo>
                    <a:pt x="1507331" y="4762"/>
                  </a:lnTo>
                  <a:lnTo>
                    <a:pt x="1509712" y="11906"/>
                  </a:lnTo>
                  <a:lnTo>
                    <a:pt x="1504950" y="30956"/>
                  </a:lnTo>
                  <a:lnTo>
                    <a:pt x="1488281" y="59531"/>
                  </a:lnTo>
                  <a:lnTo>
                    <a:pt x="1419225" y="128587"/>
                  </a:lnTo>
                  <a:lnTo>
                    <a:pt x="1283493" y="245269"/>
                  </a:lnTo>
                  <a:lnTo>
                    <a:pt x="1162050" y="340519"/>
                  </a:lnTo>
                  <a:lnTo>
                    <a:pt x="990600" y="469106"/>
                  </a:lnTo>
                  <a:lnTo>
                    <a:pt x="778668" y="607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7">
              <a:extLst>
                <a:ext uri="{FF2B5EF4-FFF2-40B4-BE49-F238E27FC236}">
                  <a16:creationId xmlns:a16="http://schemas.microsoft.com/office/drawing/2014/main" id="{ECAC4C52-572B-4588-B04A-5E1CD2D34242}"/>
                </a:ext>
              </a:extLst>
            </p:cNvPr>
            <p:cNvSpPr/>
            <p:nvPr/>
          </p:nvSpPr>
          <p:spPr>
            <a:xfrm>
              <a:off x="3540125" y="2844800"/>
              <a:ext cx="3054350" cy="933450"/>
            </a:xfrm>
            <a:custGeom>
              <a:avLst/>
              <a:gdLst>
                <a:gd name="connsiteX0" fmla="*/ 2095500 w 3054350"/>
                <a:gd name="connsiteY0" fmla="*/ 444500 h 933450"/>
                <a:gd name="connsiteX1" fmla="*/ 1641475 w 3054350"/>
                <a:gd name="connsiteY1" fmla="*/ 565150 h 933450"/>
                <a:gd name="connsiteX2" fmla="*/ 1422400 w 3054350"/>
                <a:gd name="connsiteY2" fmla="*/ 606425 h 933450"/>
                <a:gd name="connsiteX3" fmla="*/ 1117600 w 3054350"/>
                <a:gd name="connsiteY3" fmla="*/ 688975 h 933450"/>
                <a:gd name="connsiteX4" fmla="*/ 796925 w 3054350"/>
                <a:gd name="connsiteY4" fmla="*/ 771525 h 933450"/>
                <a:gd name="connsiteX5" fmla="*/ 485775 w 3054350"/>
                <a:gd name="connsiteY5" fmla="*/ 844550 h 933450"/>
                <a:gd name="connsiteX6" fmla="*/ 250825 w 3054350"/>
                <a:gd name="connsiteY6" fmla="*/ 892175 h 933450"/>
                <a:gd name="connsiteX7" fmla="*/ 6350 w 3054350"/>
                <a:gd name="connsiteY7" fmla="*/ 933450 h 933450"/>
                <a:gd name="connsiteX8" fmla="*/ 0 w 3054350"/>
                <a:gd name="connsiteY8" fmla="*/ 752475 h 933450"/>
                <a:gd name="connsiteX9" fmla="*/ 158750 w 3054350"/>
                <a:gd name="connsiteY9" fmla="*/ 723900 h 933450"/>
                <a:gd name="connsiteX10" fmla="*/ 488950 w 3054350"/>
                <a:gd name="connsiteY10" fmla="*/ 657225 h 933450"/>
                <a:gd name="connsiteX11" fmla="*/ 860425 w 3054350"/>
                <a:gd name="connsiteY11" fmla="*/ 565150 h 933450"/>
                <a:gd name="connsiteX12" fmla="*/ 1114425 w 3054350"/>
                <a:gd name="connsiteY12" fmla="*/ 498475 h 933450"/>
                <a:gd name="connsiteX13" fmla="*/ 1362075 w 3054350"/>
                <a:gd name="connsiteY13" fmla="*/ 428625 h 933450"/>
                <a:gd name="connsiteX14" fmla="*/ 1593850 w 3054350"/>
                <a:gd name="connsiteY14" fmla="*/ 361950 h 933450"/>
                <a:gd name="connsiteX15" fmla="*/ 1809750 w 3054350"/>
                <a:gd name="connsiteY15" fmla="*/ 292100 h 933450"/>
                <a:gd name="connsiteX16" fmla="*/ 2006600 w 3054350"/>
                <a:gd name="connsiteY16" fmla="*/ 228600 h 933450"/>
                <a:gd name="connsiteX17" fmla="*/ 2228850 w 3054350"/>
                <a:gd name="connsiteY17" fmla="*/ 158750 h 933450"/>
                <a:gd name="connsiteX18" fmla="*/ 2311400 w 3054350"/>
                <a:gd name="connsiteY18" fmla="*/ 133350 h 933450"/>
                <a:gd name="connsiteX19" fmla="*/ 2428875 w 3054350"/>
                <a:gd name="connsiteY19" fmla="*/ 76200 h 933450"/>
                <a:gd name="connsiteX20" fmla="*/ 2565400 w 3054350"/>
                <a:gd name="connsiteY20" fmla="*/ 3175 h 933450"/>
                <a:gd name="connsiteX21" fmla="*/ 2644775 w 3054350"/>
                <a:gd name="connsiteY21" fmla="*/ 0 h 933450"/>
                <a:gd name="connsiteX22" fmla="*/ 2765425 w 3054350"/>
                <a:gd name="connsiteY22" fmla="*/ 12700 h 933450"/>
                <a:gd name="connsiteX23" fmla="*/ 2863850 w 3054350"/>
                <a:gd name="connsiteY23" fmla="*/ 28575 h 933450"/>
                <a:gd name="connsiteX24" fmla="*/ 2978150 w 3054350"/>
                <a:gd name="connsiteY24" fmla="*/ 57150 h 933450"/>
                <a:gd name="connsiteX25" fmla="*/ 3013075 w 3054350"/>
                <a:gd name="connsiteY25" fmla="*/ 69850 h 933450"/>
                <a:gd name="connsiteX26" fmla="*/ 3035300 w 3054350"/>
                <a:gd name="connsiteY26" fmla="*/ 88900 h 933450"/>
                <a:gd name="connsiteX27" fmla="*/ 3048000 w 3054350"/>
                <a:gd name="connsiteY27" fmla="*/ 107950 h 933450"/>
                <a:gd name="connsiteX28" fmla="*/ 3054350 w 3054350"/>
                <a:gd name="connsiteY28" fmla="*/ 133350 h 933450"/>
                <a:gd name="connsiteX29" fmla="*/ 3054350 w 3054350"/>
                <a:gd name="connsiteY29" fmla="*/ 158750 h 933450"/>
                <a:gd name="connsiteX30" fmla="*/ 3044825 w 3054350"/>
                <a:gd name="connsiteY30" fmla="*/ 193675 h 933450"/>
                <a:gd name="connsiteX31" fmla="*/ 3025775 w 3054350"/>
                <a:gd name="connsiteY31" fmla="*/ 215900 h 933450"/>
                <a:gd name="connsiteX32" fmla="*/ 2997200 w 3054350"/>
                <a:gd name="connsiteY32" fmla="*/ 238125 h 933450"/>
                <a:gd name="connsiteX33" fmla="*/ 2914650 w 3054350"/>
                <a:gd name="connsiteY33" fmla="*/ 266700 h 933450"/>
                <a:gd name="connsiteX34" fmla="*/ 2759075 w 3054350"/>
                <a:gd name="connsiteY34" fmla="*/ 295275 h 933450"/>
                <a:gd name="connsiteX35" fmla="*/ 2546350 w 3054350"/>
                <a:gd name="connsiteY35" fmla="*/ 342900 h 933450"/>
                <a:gd name="connsiteX36" fmla="*/ 2095500 w 3054350"/>
                <a:gd name="connsiteY36" fmla="*/ 444500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054350" h="933450">
                  <a:moveTo>
                    <a:pt x="2095500" y="444500"/>
                  </a:moveTo>
                  <a:lnTo>
                    <a:pt x="1641475" y="565150"/>
                  </a:lnTo>
                  <a:lnTo>
                    <a:pt x="1422400" y="606425"/>
                  </a:lnTo>
                  <a:lnTo>
                    <a:pt x="1117600" y="688975"/>
                  </a:lnTo>
                  <a:lnTo>
                    <a:pt x="796925" y="771525"/>
                  </a:lnTo>
                  <a:lnTo>
                    <a:pt x="485775" y="844550"/>
                  </a:lnTo>
                  <a:lnTo>
                    <a:pt x="250825" y="892175"/>
                  </a:lnTo>
                  <a:lnTo>
                    <a:pt x="6350" y="933450"/>
                  </a:lnTo>
                  <a:lnTo>
                    <a:pt x="0" y="752475"/>
                  </a:lnTo>
                  <a:lnTo>
                    <a:pt x="158750" y="723900"/>
                  </a:lnTo>
                  <a:lnTo>
                    <a:pt x="488950" y="657225"/>
                  </a:lnTo>
                  <a:lnTo>
                    <a:pt x="860425" y="565150"/>
                  </a:lnTo>
                  <a:lnTo>
                    <a:pt x="1114425" y="498475"/>
                  </a:lnTo>
                  <a:lnTo>
                    <a:pt x="1362075" y="428625"/>
                  </a:lnTo>
                  <a:lnTo>
                    <a:pt x="1593850" y="361950"/>
                  </a:lnTo>
                  <a:lnTo>
                    <a:pt x="1809750" y="292100"/>
                  </a:lnTo>
                  <a:lnTo>
                    <a:pt x="2006600" y="228600"/>
                  </a:lnTo>
                  <a:lnTo>
                    <a:pt x="2228850" y="158750"/>
                  </a:lnTo>
                  <a:lnTo>
                    <a:pt x="2311400" y="133350"/>
                  </a:lnTo>
                  <a:lnTo>
                    <a:pt x="2428875" y="76200"/>
                  </a:lnTo>
                  <a:lnTo>
                    <a:pt x="2565400" y="3175"/>
                  </a:lnTo>
                  <a:lnTo>
                    <a:pt x="2644775" y="0"/>
                  </a:lnTo>
                  <a:lnTo>
                    <a:pt x="2765425" y="12700"/>
                  </a:lnTo>
                  <a:lnTo>
                    <a:pt x="2863850" y="28575"/>
                  </a:lnTo>
                  <a:lnTo>
                    <a:pt x="2978150" y="57150"/>
                  </a:lnTo>
                  <a:lnTo>
                    <a:pt x="3013075" y="69850"/>
                  </a:lnTo>
                  <a:lnTo>
                    <a:pt x="3035300" y="88900"/>
                  </a:lnTo>
                  <a:lnTo>
                    <a:pt x="3048000" y="107950"/>
                  </a:lnTo>
                  <a:lnTo>
                    <a:pt x="3054350" y="133350"/>
                  </a:lnTo>
                  <a:lnTo>
                    <a:pt x="3054350" y="158750"/>
                  </a:lnTo>
                  <a:lnTo>
                    <a:pt x="3044825" y="193675"/>
                  </a:lnTo>
                  <a:lnTo>
                    <a:pt x="3025775" y="215900"/>
                  </a:lnTo>
                  <a:lnTo>
                    <a:pt x="2997200" y="238125"/>
                  </a:lnTo>
                  <a:lnTo>
                    <a:pt x="2914650" y="266700"/>
                  </a:lnTo>
                  <a:lnTo>
                    <a:pt x="2759075" y="295275"/>
                  </a:lnTo>
                  <a:lnTo>
                    <a:pt x="2546350" y="342900"/>
                  </a:lnTo>
                  <a:lnTo>
                    <a:pt x="2095500" y="444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0">
              <a:extLst>
                <a:ext uri="{FF2B5EF4-FFF2-40B4-BE49-F238E27FC236}">
                  <a16:creationId xmlns:a16="http://schemas.microsoft.com/office/drawing/2014/main" id="{CF276CA4-548A-4663-9E33-061591446407}"/>
                </a:ext>
              </a:extLst>
            </p:cNvPr>
            <p:cNvSpPr/>
            <p:nvPr/>
          </p:nvSpPr>
          <p:spPr>
            <a:xfrm rot="16200000">
              <a:off x="3751262" y="2747963"/>
              <a:ext cx="3878263" cy="2941638"/>
            </a:xfrm>
            <a:custGeom>
              <a:avLst/>
              <a:gdLst>
                <a:gd name="connsiteX0" fmla="*/ 2042160 w 3878580"/>
                <a:gd name="connsiteY0" fmla="*/ 1230630 h 2941320"/>
                <a:gd name="connsiteX1" fmla="*/ 1844040 w 3878580"/>
                <a:gd name="connsiteY1" fmla="*/ 1329690 h 2941320"/>
                <a:gd name="connsiteX2" fmla="*/ 1710690 w 3878580"/>
                <a:gd name="connsiteY2" fmla="*/ 1402080 h 2941320"/>
                <a:gd name="connsiteX3" fmla="*/ 1581150 w 3878580"/>
                <a:gd name="connsiteY3" fmla="*/ 1482090 h 2941320"/>
                <a:gd name="connsiteX4" fmla="*/ 1409700 w 3878580"/>
                <a:gd name="connsiteY4" fmla="*/ 1592580 h 2941320"/>
                <a:gd name="connsiteX5" fmla="*/ 1291590 w 3878580"/>
                <a:gd name="connsiteY5" fmla="*/ 1680210 h 2941320"/>
                <a:gd name="connsiteX6" fmla="*/ 1169670 w 3878580"/>
                <a:gd name="connsiteY6" fmla="*/ 1779270 h 2941320"/>
                <a:gd name="connsiteX7" fmla="*/ 1085850 w 3878580"/>
                <a:gd name="connsiteY7" fmla="*/ 1851660 h 2941320"/>
                <a:gd name="connsiteX8" fmla="*/ 986790 w 3878580"/>
                <a:gd name="connsiteY8" fmla="*/ 1943100 h 2941320"/>
                <a:gd name="connsiteX9" fmla="*/ 899160 w 3878580"/>
                <a:gd name="connsiteY9" fmla="*/ 2030730 h 2941320"/>
                <a:gd name="connsiteX10" fmla="*/ 838200 w 3878580"/>
                <a:gd name="connsiteY10" fmla="*/ 2103120 h 2941320"/>
                <a:gd name="connsiteX11" fmla="*/ 739140 w 3878580"/>
                <a:gd name="connsiteY11" fmla="*/ 2228850 h 2941320"/>
                <a:gd name="connsiteX12" fmla="*/ 662940 w 3878580"/>
                <a:gd name="connsiteY12" fmla="*/ 2343150 h 2941320"/>
                <a:gd name="connsiteX13" fmla="*/ 605790 w 3878580"/>
                <a:gd name="connsiteY13" fmla="*/ 2438400 h 2941320"/>
                <a:gd name="connsiteX14" fmla="*/ 567690 w 3878580"/>
                <a:gd name="connsiteY14" fmla="*/ 2529840 h 2941320"/>
                <a:gd name="connsiteX15" fmla="*/ 381000 w 3878580"/>
                <a:gd name="connsiteY15" fmla="*/ 2865120 h 2941320"/>
                <a:gd name="connsiteX16" fmla="*/ 251460 w 3878580"/>
                <a:gd name="connsiteY16" fmla="*/ 2872740 h 2941320"/>
                <a:gd name="connsiteX17" fmla="*/ 198120 w 3878580"/>
                <a:gd name="connsiteY17" fmla="*/ 2884170 h 2941320"/>
                <a:gd name="connsiteX18" fmla="*/ 144780 w 3878580"/>
                <a:gd name="connsiteY18" fmla="*/ 2899410 h 2941320"/>
                <a:gd name="connsiteX19" fmla="*/ 102870 w 3878580"/>
                <a:gd name="connsiteY19" fmla="*/ 2929890 h 2941320"/>
                <a:gd name="connsiteX20" fmla="*/ 76200 w 3878580"/>
                <a:gd name="connsiteY20" fmla="*/ 2941320 h 2941320"/>
                <a:gd name="connsiteX21" fmla="*/ 45720 w 3878580"/>
                <a:gd name="connsiteY21" fmla="*/ 2941320 h 2941320"/>
                <a:gd name="connsiteX22" fmla="*/ 22860 w 3878580"/>
                <a:gd name="connsiteY22" fmla="*/ 2937510 h 2941320"/>
                <a:gd name="connsiteX23" fmla="*/ 3810 w 3878580"/>
                <a:gd name="connsiteY23" fmla="*/ 2914650 h 2941320"/>
                <a:gd name="connsiteX24" fmla="*/ 0 w 3878580"/>
                <a:gd name="connsiteY24" fmla="*/ 2865120 h 2941320"/>
                <a:gd name="connsiteX25" fmla="*/ 11430 w 3878580"/>
                <a:gd name="connsiteY25" fmla="*/ 2796540 h 2941320"/>
                <a:gd name="connsiteX26" fmla="*/ 45720 w 3878580"/>
                <a:gd name="connsiteY26" fmla="*/ 2693670 h 2941320"/>
                <a:gd name="connsiteX27" fmla="*/ 102870 w 3878580"/>
                <a:gd name="connsiteY27" fmla="*/ 2583180 h 2941320"/>
                <a:gd name="connsiteX28" fmla="*/ 167640 w 3878580"/>
                <a:gd name="connsiteY28" fmla="*/ 2480310 h 2941320"/>
                <a:gd name="connsiteX29" fmla="*/ 255270 w 3878580"/>
                <a:gd name="connsiteY29" fmla="*/ 2366010 h 2941320"/>
                <a:gd name="connsiteX30" fmla="*/ 350520 w 3878580"/>
                <a:gd name="connsiteY30" fmla="*/ 2255520 h 2941320"/>
                <a:gd name="connsiteX31" fmla="*/ 514350 w 3878580"/>
                <a:gd name="connsiteY31" fmla="*/ 2080260 h 2941320"/>
                <a:gd name="connsiteX32" fmla="*/ 662940 w 3878580"/>
                <a:gd name="connsiteY32" fmla="*/ 1943100 h 2941320"/>
                <a:gd name="connsiteX33" fmla="*/ 842010 w 3878580"/>
                <a:gd name="connsiteY33" fmla="*/ 1790700 h 2941320"/>
                <a:gd name="connsiteX34" fmla="*/ 1024890 w 3878580"/>
                <a:gd name="connsiteY34" fmla="*/ 1645920 h 2941320"/>
                <a:gd name="connsiteX35" fmla="*/ 1169670 w 3878580"/>
                <a:gd name="connsiteY35" fmla="*/ 1539240 h 2941320"/>
                <a:gd name="connsiteX36" fmla="*/ 1402080 w 3878580"/>
                <a:gd name="connsiteY36" fmla="*/ 1383030 h 2941320"/>
                <a:gd name="connsiteX37" fmla="*/ 1546860 w 3878580"/>
                <a:gd name="connsiteY37" fmla="*/ 1291590 h 2941320"/>
                <a:gd name="connsiteX38" fmla="*/ 1744980 w 3878580"/>
                <a:gd name="connsiteY38" fmla="*/ 1177290 h 2941320"/>
                <a:gd name="connsiteX39" fmla="*/ 1935480 w 3878580"/>
                <a:gd name="connsiteY39" fmla="*/ 1078230 h 2941320"/>
                <a:gd name="connsiteX40" fmla="*/ 2152650 w 3878580"/>
                <a:gd name="connsiteY40" fmla="*/ 971550 h 2941320"/>
                <a:gd name="connsiteX41" fmla="*/ 2316480 w 3878580"/>
                <a:gd name="connsiteY41" fmla="*/ 899160 h 2941320"/>
                <a:gd name="connsiteX42" fmla="*/ 2434590 w 3878580"/>
                <a:gd name="connsiteY42" fmla="*/ 849630 h 2941320"/>
                <a:gd name="connsiteX43" fmla="*/ 2712720 w 3878580"/>
                <a:gd name="connsiteY43" fmla="*/ 746760 h 2941320"/>
                <a:gd name="connsiteX44" fmla="*/ 2990850 w 3878580"/>
                <a:gd name="connsiteY44" fmla="*/ 643890 h 2941320"/>
                <a:gd name="connsiteX45" fmla="*/ 3265170 w 3878580"/>
                <a:gd name="connsiteY45" fmla="*/ 541020 h 2941320"/>
                <a:gd name="connsiteX46" fmla="*/ 3478530 w 3878580"/>
                <a:gd name="connsiteY46" fmla="*/ 453390 h 2941320"/>
                <a:gd name="connsiteX47" fmla="*/ 3550920 w 3878580"/>
                <a:gd name="connsiteY47" fmla="*/ 415290 h 2941320"/>
                <a:gd name="connsiteX48" fmla="*/ 3604260 w 3878580"/>
                <a:gd name="connsiteY48" fmla="*/ 373380 h 2941320"/>
                <a:gd name="connsiteX49" fmla="*/ 3649980 w 3878580"/>
                <a:gd name="connsiteY49" fmla="*/ 323850 h 2941320"/>
                <a:gd name="connsiteX50" fmla="*/ 3703320 w 3878580"/>
                <a:gd name="connsiteY50" fmla="*/ 236220 h 2941320"/>
                <a:gd name="connsiteX51" fmla="*/ 3813810 w 3878580"/>
                <a:gd name="connsiteY51" fmla="*/ 0 h 2941320"/>
                <a:gd name="connsiteX52" fmla="*/ 3878580 w 3878580"/>
                <a:gd name="connsiteY52" fmla="*/ 99060 h 2941320"/>
                <a:gd name="connsiteX53" fmla="*/ 3836670 w 3878580"/>
                <a:gd name="connsiteY53" fmla="*/ 213360 h 2941320"/>
                <a:gd name="connsiteX54" fmla="*/ 3806190 w 3878580"/>
                <a:gd name="connsiteY54" fmla="*/ 346710 h 2941320"/>
                <a:gd name="connsiteX55" fmla="*/ 3749040 w 3878580"/>
                <a:gd name="connsiteY55" fmla="*/ 525780 h 2941320"/>
                <a:gd name="connsiteX56" fmla="*/ 3699510 w 3878580"/>
                <a:gd name="connsiteY56" fmla="*/ 632460 h 2941320"/>
                <a:gd name="connsiteX57" fmla="*/ 3619500 w 3878580"/>
                <a:gd name="connsiteY57" fmla="*/ 769620 h 2941320"/>
                <a:gd name="connsiteX58" fmla="*/ 3554730 w 3878580"/>
                <a:gd name="connsiteY58" fmla="*/ 773430 h 2941320"/>
                <a:gd name="connsiteX59" fmla="*/ 3463290 w 3878580"/>
                <a:gd name="connsiteY59" fmla="*/ 792480 h 2941320"/>
                <a:gd name="connsiteX60" fmla="*/ 3368040 w 3878580"/>
                <a:gd name="connsiteY60" fmla="*/ 803910 h 2941320"/>
                <a:gd name="connsiteX61" fmla="*/ 3227070 w 3878580"/>
                <a:gd name="connsiteY61" fmla="*/ 830580 h 2941320"/>
                <a:gd name="connsiteX62" fmla="*/ 3055620 w 3878580"/>
                <a:gd name="connsiteY62" fmla="*/ 872490 h 2941320"/>
                <a:gd name="connsiteX63" fmla="*/ 2937510 w 3878580"/>
                <a:gd name="connsiteY63" fmla="*/ 906780 h 2941320"/>
                <a:gd name="connsiteX64" fmla="*/ 2754630 w 3878580"/>
                <a:gd name="connsiteY64" fmla="*/ 967740 h 2941320"/>
                <a:gd name="connsiteX65" fmla="*/ 2567940 w 3878580"/>
                <a:gd name="connsiteY65" fmla="*/ 1028700 h 2941320"/>
                <a:gd name="connsiteX66" fmla="*/ 2308860 w 3878580"/>
                <a:gd name="connsiteY66" fmla="*/ 1120140 h 2941320"/>
                <a:gd name="connsiteX67" fmla="*/ 2042160 w 3878580"/>
                <a:gd name="connsiteY67" fmla="*/ 1230630 h 294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878580" h="2941320">
                  <a:moveTo>
                    <a:pt x="2042160" y="1230630"/>
                  </a:moveTo>
                  <a:lnTo>
                    <a:pt x="1844040" y="1329690"/>
                  </a:lnTo>
                  <a:lnTo>
                    <a:pt x="1710690" y="1402080"/>
                  </a:lnTo>
                  <a:lnTo>
                    <a:pt x="1581150" y="1482090"/>
                  </a:lnTo>
                  <a:lnTo>
                    <a:pt x="1409700" y="1592580"/>
                  </a:lnTo>
                  <a:lnTo>
                    <a:pt x="1291590" y="1680210"/>
                  </a:lnTo>
                  <a:lnTo>
                    <a:pt x="1169670" y="1779270"/>
                  </a:lnTo>
                  <a:lnTo>
                    <a:pt x="1085850" y="1851660"/>
                  </a:lnTo>
                  <a:lnTo>
                    <a:pt x="986790" y="1943100"/>
                  </a:lnTo>
                  <a:lnTo>
                    <a:pt x="899160" y="2030730"/>
                  </a:lnTo>
                  <a:lnTo>
                    <a:pt x="838200" y="2103120"/>
                  </a:lnTo>
                  <a:lnTo>
                    <a:pt x="739140" y="2228850"/>
                  </a:lnTo>
                  <a:lnTo>
                    <a:pt x="662940" y="2343150"/>
                  </a:lnTo>
                  <a:lnTo>
                    <a:pt x="605790" y="2438400"/>
                  </a:lnTo>
                  <a:lnTo>
                    <a:pt x="567690" y="2529840"/>
                  </a:lnTo>
                  <a:lnTo>
                    <a:pt x="381000" y="2865120"/>
                  </a:lnTo>
                  <a:lnTo>
                    <a:pt x="251460" y="2872740"/>
                  </a:lnTo>
                  <a:lnTo>
                    <a:pt x="198120" y="2884170"/>
                  </a:lnTo>
                  <a:lnTo>
                    <a:pt x="144780" y="2899410"/>
                  </a:lnTo>
                  <a:lnTo>
                    <a:pt x="102870" y="2929890"/>
                  </a:lnTo>
                  <a:lnTo>
                    <a:pt x="76200" y="2941320"/>
                  </a:lnTo>
                  <a:lnTo>
                    <a:pt x="45720" y="2941320"/>
                  </a:lnTo>
                  <a:lnTo>
                    <a:pt x="22860" y="2937510"/>
                  </a:lnTo>
                  <a:lnTo>
                    <a:pt x="3810" y="2914650"/>
                  </a:lnTo>
                  <a:lnTo>
                    <a:pt x="0" y="2865120"/>
                  </a:lnTo>
                  <a:lnTo>
                    <a:pt x="11430" y="2796540"/>
                  </a:lnTo>
                  <a:lnTo>
                    <a:pt x="45720" y="2693670"/>
                  </a:lnTo>
                  <a:lnTo>
                    <a:pt x="102870" y="2583180"/>
                  </a:lnTo>
                  <a:lnTo>
                    <a:pt x="167640" y="2480310"/>
                  </a:lnTo>
                  <a:lnTo>
                    <a:pt x="255270" y="2366010"/>
                  </a:lnTo>
                  <a:lnTo>
                    <a:pt x="350520" y="2255520"/>
                  </a:lnTo>
                  <a:lnTo>
                    <a:pt x="514350" y="2080260"/>
                  </a:lnTo>
                  <a:lnTo>
                    <a:pt x="662940" y="1943100"/>
                  </a:lnTo>
                  <a:lnTo>
                    <a:pt x="842010" y="1790700"/>
                  </a:lnTo>
                  <a:lnTo>
                    <a:pt x="1024890" y="1645920"/>
                  </a:lnTo>
                  <a:lnTo>
                    <a:pt x="1169670" y="1539240"/>
                  </a:lnTo>
                  <a:lnTo>
                    <a:pt x="1402080" y="1383030"/>
                  </a:lnTo>
                  <a:lnTo>
                    <a:pt x="1546860" y="1291590"/>
                  </a:lnTo>
                  <a:lnTo>
                    <a:pt x="1744980" y="1177290"/>
                  </a:lnTo>
                  <a:lnTo>
                    <a:pt x="1935480" y="1078230"/>
                  </a:lnTo>
                  <a:lnTo>
                    <a:pt x="2152650" y="971550"/>
                  </a:lnTo>
                  <a:lnTo>
                    <a:pt x="2316480" y="899160"/>
                  </a:lnTo>
                  <a:lnTo>
                    <a:pt x="2434590" y="849630"/>
                  </a:lnTo>
                  <a:lnTo>
                    <a:pt x="2712720" y="746760"/>
                  </a:lnTo>
                  <a:lnTo>
                    <a:pt x="2990850" y="643890"/>
                  </a:lnTo>
                  <a:lnTo>
                    <a:pt x="3265170" y="541020"/>
                  </a:lnTo>
                  <a:lnTo>
                    <a:pt x="3478530" y="453390"/>
                  </a:lnTo>
                  <a:lnTo>
                    <a:pt x="3550920" y="415290"/>
                  </a:lnTo>
                  <a:lnTo>
                    <a:pt x="3604260" y="373380"/>
                  </a:lnTo>
                  <a:lnTo>
                    <a:pt x="3649980" y="323850"/>
                  </a:lnTo>
                  <a:lnTo>
                    <a:pt x="3703320" y="236220"/>
                  </a:lnTo>
                  <a:lnTo>
                    <a:pt x="3813810" y="0"/>
                  </a:lnTo>
                  <a:lnTo>
                    <a:pt x="3878580" y="99060"/>
                  </a:lnTo>
                  <a:lnTo>
                    <a:pt x="3836670" y="213360"/>
                  </a:lnTo>
                  <a:lnTo>
                    <a:pt x="3806190" y="346710"/>
                  </a:lnTo>
                  <a:lnTo>
                    <a:pt x="3749040" y="525780"/>
                  </a:lnTo>
                  <a:lnTo>
                    <a:pt x="3699510" y="632460"/>
                  </a:lnTo>
                  <a:lnTo>
                    <a:pt x="3619500" y="769620"/>
                  </a:lnTo>
                  <a:lnTo>
                    <a:pt x="3554730" y="773430"/>
                  </a:lnTo>
                  <a:lnTo>
                    <a:pt x="3463290" y="792480"/>
                  </a:lnTo>
                  <a:lnTo>
                    <a:pt x="3368040" y="803910"/>
                  </a:lnTo>
                  <a:lnTo>
                    <a:pt x="3227070" y="830580"/>
                  </a:lnTo>
                  <a:lnTo>
                    <a:pt x="3055620" y="872490"/>
                  </a:lnTo>
                  <a:lnTo>
                    <a:pt x="2937510" y="906780"/>
                  </a:lnTo>
                  <a:lnTo>
                    <a:pt x="2754630" y="967740"/>
                  </a:lnTo>
                  <a:lnTo>
                    <a:pt x="2567940" y="1028700"/>
                  </a:lnTo>
                  <a:lnTo>
                    <a:pt x="2308860" y="1120140"/>
                  </a:lnTo>
                  <a:lnTo>
                    <a:pt x="2042160" y="12306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3">
              <a:extLst>
                <a:ext uri="{FF2B5EF4-FFF2-40B4-BE49-F238E27FC236}">
                  <a16:creationId xmlns:a16="http://schemas.microsoft.com/office/drawing/2014/main" id="{7BE39EE0-5842-47DC-9D10-7D706FA48129}"/>
                </a:ext>
              </a:extLst>
            </p:cNvPr>
            <p:cNvSpPr/>
            <p:nvPr/>
          </p:nvSpPr>
          <p:spPr>
            <a:xfrm>
              <a:off x="6732588" y="4829175"/>
              <a:ext cx="403225" cy="1004888"/>
            </a:xfrm>
            <a:custGeom>
              <a:avLst/>
              <a:gdLst>
                <a:gd name="connsiteX0" fmla="*/ 352425 w 404812"/>
                <a:gd name="connsiteY0" fmla="*/ 409575 h 1004888"/>
                <a:gd name="connsiteX1" fmla="*/ 340519 w 404812"/>
                <a:gd name="connsiteY1" fmla="*/ 631031 h 1004888"/>
                <a:gd name="connsiteX2" fmla="*/ 342900 w 404812"/>
                <a:gd name="connsiteY2" fmla="*/ 807244 h 1004888"/>
                <a:gd name="connsiteX3" fmla="*/ 352425 w 404812"/>
                <a:gd name="connsiteY3" fmla="*/ 954881 h 1004888"/>
                <a:gd name="connsiteX4" fmla="*/ 333375 w 404812"/>
                <a:gd name="connsiteY4" fmla="*/ 1004888 h 1004888"/>
                <a:gd name="connsiteX5" fmla="*/ 0 w 404812"/>
                <a:gd name="connsiteY5" fmla="*/ 754856 h 1004888"/>
                <a:gd name="connsiteX6" fmla="*/ 40481 w 404812"/>
                <a:gd name="connsiteY6" fmla="*/ 750094 h 1004888"/>
                <a:gd name="connsiteX7" fmla="*/ 71437 w 404812"/>
                <a:gd name="connsiteY7" fmla="*/ 733425 h 1004888"/>
                <a:gd name="connsiteX8" fmla="*/ 92869 w 404812"/>
                <a:gd name="connsiteY8" fmla="*/ 707231 h 1004888"/>
                <a:gd name="connsiteX9" fmla="*/ 114300 w 404812"/>
                <a:gd name="connsiteY9" fmla="*/ 671513 h 1004888"/>
                <a:gd name="connsiteX10" fmla="*/ 178594 w 404812"/>
                <a:gd name="connsiteY10" fmla="*/ 502444 h 1004888"/>
                <a:gd name="connsiteX11" fmla="*/ 235744 w 404812"/>
                <a:gd name="connsiteY11" fmla="*/ 340519 h 1004888"/>
                <a:gd name="connsiteX12" fmla="*/ 280987 w 404812"/>
                <a:gd name="connsiteY12" fmla="*/ 195263 h 1004888"/>
                <a:gd name="connsiteX13" fmla="*/ 326231 w 404812"/>
                <a:gd name="connsiteY13" fmla="*/ 47625 h 1004888"/>
                <a:gd name="connsiteX14" fmla="*/ 333375 w 404812"/>
                <a:gd name="connsiteY14" fmla="*/ 23813 h 1004888"/>
                <a:gd name="connsiteX15" fmla="*/ 345281 w 404812"/>
                <a:gd name="connsiteY15" fmla="*/ 11906 h 1004888"/>
                <a:gd name="connsiteX16" fmla="*/ 357187 w 404812"/>
                <a:gd name="connsiteY16" fmla="*/ 4763 h 1004888"/>
                <a:gd name="connsiteX17" fmla="*/ 371475 w 404812"/>
                <a:gd name="connsiteY17" fmla="*/ 0 h 1004888"/>
                <a:gd name="connsiteX18" fmla="*/ 383381 w 404812"/>
                <a:gd name="connsiteY18" fmla="*/ 0 h 1004888"/>
                <a:gd name="connsiteX19" fmla="*/ 400050 w 404812"/>
                <a:gd name="connsiteY19" fmla="*/ 4763 h 1004888"/>
                <a:gd name="connsiteX20" fmla="*/ 404812 w 404812"/>
                <a:gd name="connsiteY20" fmla="*/ 19050 h 1004888"/>
                <a:gd name="connsiteX21" fmla="*/ 402431 w 404812"/>
                <a:gd name="connsiteY21" fmla="*/ 50006 h 1004888"/>
                <a:gd name="connsiteX22" fmla="*/ 385762 w 404812"/>
                <a:gd name="connsiteY22" fmla="*/ 157163 h 1004888"/>
                <a:gd name="connsiteX23" fmla="*/ 366712 w 404812"/>
                <a:gd name="connsiteY23" fmla="*/ 290513 h 1004888"/>
                <a:gd name="connsiteX24" fmla="*/ 352425 w 404812"/>
                <a:gd name="connsiteY24" fmla="*/ 409575 h 100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04812" h="1004888">
                  <a:moveTo>
                    <a:pt x="352425" y="409575"/>
                  </a:moveTo>
                  <a:lnTo>
                    <a:pt x="340519" y="631031"/>
                  </a:lnTo>
                  <a:cubicBezTo>
                    <a:pt x="341313" y="689769"/>
                    <a:pt x="342106" y="748506"/>
                    <a:pt x="342900" y="807244"/>
                  </a:cubicBezTo>
                  <a:lnTo>
                    <a:pt x="352425" y="954881"/>
                  </a:lnTo>
                  <a:lnTo>
                    <a:pt x="333375" y="1004888"/>
                  </a:lnTo>
                  <a:lnTo>
                    <a:pt x="0" y="754856"/>
                  </a:lnTo>
                  <a:lnTo>
                    <a:pt x="40481" y="750094"/>
                  </a:lnTo>
                  <a:lnTo>
                    <a:pt x="71437" y="733425"/>
                  </a:lnTo>
                  <a:lnTo>
                    <a:pt x="92869" y="707231"/>
                  </a:lnTo>
                  <a:lnTo>
                    <a:pt x="114300" y="671513"/>
                  </a:lnTo>
                  <a:lnTo>
                    <a:pt x="178594" y="502444"/>
                  </a:lnTo>
                  <a:lnTo>
                    <a:pt x="235744" y="340519"/>
                  </a:lnTo>
                  <a:lnTo>
                    <a:pt x="280987" y="195263"/>
                  </a:lnTo>
                  <a:lnTo>
                    <a:pt x="326231" y="47625"/>
                  </a:lnTo>
                  <a:lnTo>
                    <a:pt x="333375" y="23813"/>
                  </a:lnTo>
                  <a:lnTo>
                    <a:pt x="345281" y="11906"/>
                  </a:lnTo>
                  <a:lnTo>
                    <a:pt x="357187" y="4763"/>
                  </a:lnTo>
                  <a:lnTo>
                    <a:pt x="371475" y="0"/>
                  </a:lnTo>
                  <a:lnTo>
                    <a:pt x="383381" y="0"/>
                  </a:lnTo>
                  <a:lnTo>
                    <a:pt x="400050" y="4763"/>
                  </a:lnTo>
                  <a:lnTo>
                    <a:pt x="404812" y="19050"/>
                  </a:lnTo>
                  <a:lnTo>
                    <a:pt x="402431" y="50006"/>
                  </a:lnTo>
                  <a:lnTo>
                    <a:pt x="385762" y="157163"/>
                  </a:lnTo>
                  <a:lnTo>
                    <a:pt x="366712" y="290513"/>
                  </a:lnTo>
                  <a:lnTo>
                    <a:pt x="352425" y="409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30116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576CE86-5057-4190-86D9-34F282227956}"/>
              </a:ext>
            </a:extLst>
          </p:cNvPr>
          <p:cNvGrpSpPr/>
          <p:nvPr/>
        </p:nvGrpSpPr>
        <p:grpSpPr>
          <a:xfrm>
            <a:off x="3138488" y="1379538"/>
            <a:ext cx="4022725" cy="4778375"/>
            <a:chOff x="3138488" y="1379538"/>
            <a:chExt cx="4022725" cy="47783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DD116C83-1CBE-D34D-B0B0-36105073DE6B}"/>
                </a:ext>
              </a:extLst>
            </p:cNvPr>
            <p:cNvSpPr/>
            <p:nvPr/>
          </p:nvSpPr>
          <p:spPr>
            <a:xfrm>
              <a:off x="3467100" y="1379538"/>
              <a:ext cx="1931988" cy="1416050"/>
            </a:xfrm>
            <a:custGeom>
              <a:avLst/>
              <a:gdLst>
                <a:gd name="connsiteX0" fmla="*/ 576263 w 1931194"/>
                <a:gd name="connsiteY0" fmla="*/ 1143000 h 1416844"/>
                <a:gd name="connsiteX1" fmla="*/ 90488 w 1931194"/>
                <a:gd name="connsiteY1" fmla="*/ 1416844 h 1416844"/>
                <a:gd name="connsiteX2" fmla="*/ 0 w 1931194"/>
                <a:gd name="connsiteY2" fmla="*/ 1340644 h 1416844"/>
                <a:gd name="connsiteX3" fmla="*/ 269081 w 1931194"/>
                <a:gd name="connsiteY3" fmla="*/ 1154906 h 1416844"/>
                <a:gd name="connsiteX4" fmla="*/ 702469 w 1931194"/>
                <a:gd name="connsiteY4" fmla="*/ 847725 h 1416844"/>
                <a:gd name="connsiteX5" fmla="*/ 962025 w 1931194"/>
                <a:gd name="connsiteY5" fmla="*/ 647700 h 1416844"/>
                <a:gd name="connsiteX6" fmla="*/ 1100138 w 1931194"/>
                <a:gd name="connsiteY6" fmla="*/ 533400 h 1416844"/>
                <a:gd name="connsiteX7" fmla="*/ 1240631 w 1931194"/>
                <a:gd name="connsiteY7" fmla="*/ 416719 h 1416844"/>
                <a:gd name="connsiteX8" fmla="*/ 1312069 w 1931194"/>
                <a:gd name="connsiteY8" fmla="*/ 352425 h 1416844"/>
                <a:gd name="connsiteX9" fmla="*/ 1343025 w 1931194"/>
                <a:gd name="connsiteY9" fmla="*/ 314325 h 1416844"/>
                <a:gd name="connsiteX10" fmla="*/ 1369219 w 1931194"/>
                <a:gd name="connsiteY10" fmla="*/ 280987 h 1416844"/>
                <a:gd name="connsiteX11" fmla="*/ 1381125 w 1931194"/>
                <a:gd name="connsiteY11" fmla="*/ 254794 h 1416844"/>
                <a:gd name="connsiteX12" fmla="*/ 1388269 w 1931194"/>
                <a:gd name="connsiteY12" fmla="*/ 235744 h 1416844"/>
                <a:gd name="connsiteX13" fmla="*/ 1388269 w 1931194"/>
                <a:gd name="connsiteY13" fmla="*/ 219075 h 1416844"/>
                <a:gd name="connsiteX14" fmla="*/ 1383506 w 1931194"/>
                <a:gd name="connsiteY14" fmla="*/ 195262 h 1416844"/>
                <a:gd name="connsiteX15" fmla="*/ 1354931 w 1931194"/>
                <a:gd name="connsiteY15" fmla="*/ 154781 h 1416844"/>
                <a:gd name="connsiteX16" fmla="*/ 1326356 w 1931194"/>
                <a:gd name="connsiteY16" fmla="*/ 119062 h 1416844"/>
                <a:gd name="connsiteX17" fmla="*/ 1283494 w 1931194"/>
                <a:gd name="connsiteY17" fmla="*/ 73819 h 1416844"/>
                <a:gd name="connsiteX18" fmla="*/ 1269206 w 1931194"/>
                <a:gd name="connsiteY18" fmla="*/ 52387 h 1416844"/>
                <a:gd name="connsiteX19" fmla="*/ 1262063 w 1931194"/>
                <a:gd name="connsiteY19" fmla="*/ 38100 h 1416844"/>
                <a:gd name="connsiteX20" fmla="*/ 1262063 w 1931194"/>
                <a:gd name="connsiteY20" fmla="*/ 21431 h 1416844"/>
                <a:gd name="connsiteX21" fmla="*/ 1269206 w 1931194"/>
                <a:gd name="connsiteY21" fmla="*/ 7144 h 1416844"/>
                <a:gd name="connsiteX22" fmla="*/ 1285875 w 1931194"/>
                <a:gd name="connsiteY22" fmla="*/ 0 h 1416844"/>
                <a:gd name="connsiteX23" fmla="*/ 1312069 w 1931194"/>
                <a:gd name="connsiteY23" fmla="*/ 2381 h 1416844"/>
                <a:gd name="connsiteX24" fmla="*/ 1350169 w 1931194"/>
                <a:gd name="connsiteY24" fmla="*/ 16669 h 1416844"/>
                <a:gd name="connsiteX25" fmla="*/ 1421606 w 1931194"/>
                <a:gd name="connsiteY25" fmla="*/ 33337 h 1416844"/>
                <a:gd name="connsiteX26" fmla="*/ 1483519 w 1931194"/>
                <a:gd name="connsiteY26" fmla="*/ 52387 h 1416844"/>
                <a:gd name="connsiteX27" fmla="*/ 1552575 w 1931194"/>
                <a:gd name="connsiteY27" fmla="*/ 78581 h 1416844"/>
                <a:gd name="connsiteX28" fmla="*/ 1607344 w 1931194"/>
                <a:gd name="connsiteY28" fmla="*/ 102394 h 1416844"/>
                <a:gd name="connsiteX29" fmla="*/ 1662113 w 1931194"/>
                <a:gd name="connsiteY29" fmla="*/ 128587 h 1416844"/>
                <a:gd name="connsiteX30" fmla="*/ 1733550 w 1931194"/>
                <a:gd name="connsiteY30" fmla="*/ 171450 h 1416844"/>
                <a:gd name="connsiteX31" fmla="*/ 1781175 w 1931194"/>
                <a:gd name="connsiteY31" fmla="*/ 202406 h 1416844"/>
                <a:gd name="connsiteX32" fmla="*/ 1845469 w 1931194"/>
                <a:gd name="connsiteY32" fmla="*/ 252412 h 1416844"/>
                <a:gd name="connsiteX33" fmla="*/ 1878806 w 1931194"/>
                <a:gd name="connsiteY33" fmla="*/ 283369 h 1416844"/>
                <a:gd name="connsiteX34" fmla="*/ 1909763 w 1931194"/>
                <a:gd name="connsiteY34" fmla="*/ 316706 h 1416844"/>
                <a:gd name="connsiteX35" fmla="*/ 1926431 w 1931194"/>
                <a:gd name="connsiteY35" fmla="*/ 338137 h 1416844"/>
                <a:gd name="connsiteX36" fmla="*/ 1931194 w 1931194"/>
                <a:gd name="connsiteY36" fmla="*/ 359569 h 1416844"/>
                <a:gd name="connsiteX37" fmla="*/ 1924050 w 1931194"/>
                <a:gd name="connsiteY37" fmla="*/ 392906 h 1416844"/>
                <a:gd name="connsiteX38" fmla="*/ 1909763 w 1931194"/>
                <a:gd name="connsiteY38" fmla="*/ 404812 h 1416844"/>
                <a:gd name="connsiteX39" fmla="*/ 1874044 w 1931194"/>
                <a:gd name="connsiteY39" fmla="*/ 423862 h 1416844"/>
                <a:gd name="connsiteX40" fmla="*/ 1833563 w 1931194"/>
                <a:gd name="connsiteY40" fmla="*/ 433387 h 1416844"/>
                <a:gd name="connsiteX41" fmla="*/ 1716881 w 1931194"/>
                <a:gd name="connsiteY41" fmla="*/ 464344 h 1416844"/>
                <a:gd name="connsiteX42" fmla="*/ 1652588 w 1931194"/>
                <a:gd name="connsiteY42" fmla="*/ 502444 h 1416844"/>
                <a:gd name="connsiteX43" fmla="*/ 1381125 w 1931194"/>
                <a:gd name="connsiteY43" fmla="*/ 657225 h 1416844"/>
                <a:gd name="connsiteX44" fmla="*/ 926306 w 1931194"/>
                <a:gd name="connsiteY44" fmla="*/ 940594 h 1416844"/>
                <a:gd name="connsiteX45" fmla="*/ 576263 w 1931194"/>
                <a:gd name="connsiteY45" fmla="*/ 1143000 h 1416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31194" h="1416844">
                  <a:moveTo>
                    <a:pt x="576263" y="1143000"/>
                  </a:moveTo>
                  <a:lnTo>
                    <a:pt x="90488" y="1416844"/>
                  </a:lnTo>
                  <a:lnTo>
                    <a:pt x="0" y="1340644"/>
                  </a:lnTo>
                  <a:lnTo>
                    <a:pt x="269081" y="1154906"/>
                  </a:lnTo>
                  <a:lnTo>
                    <a:pt x="702469" y="847725"/>
                  </a:lnTo>
                  <a:lnTo>
                    <a:pt x="962025" y="647700"/>
                  </a:lnTo>
                  <a:lnTo>
                    <a:pt x="1100138" y="533400"/>
                  </a:lnTo>
                  <a:lnTo>
                    <a:pt x="1240631" y="416719"/>
                  </a:lnTo>
                  <a:lnTo>
                    <a:pt x="1312069" y="352425"/>
                  </a:lnTo>
                  <a:lnTo>
                    <a:pt x="1343025" y="314325"/>
                  </a:lnTo>
                  <a:lnTo>
                    <a:pt x="1369219" y="280987"/>
                  </a:lnTo>
                  <a:lnTo>
                    <a:pt x="1381125" y="254794"/>
                  </a:lnTo>
                  <a:lnTo>
                    <a:pt x="1388269" y="235744"/>
                  </a:lnTo>
                  <a:lnTo>
                    <a:pt x="1388269" y="219075"/>
                  </a:lnTo>
                  <a:lnTo>
                    <a:pt x="1383506" y="195262"/>
                  </a:lnTo>
                  <a:lnTo>
                    <a:pt x="1354931" y="154781"/>
                  </a:lnTo>
                  <a:lnTo>
                    <a:pt x="1326356" y="119062"/>
                  </a:lnTo>
                  <a:lnTo>
                    <a:pt x="1283494" y="73819"/>
                  </a:lnTo>
                  <a:lnTo>
                    <a:pt x="1269206" y="52387"/>
                  </a:lnTo>
                  <a:lnTo>
                    <a:pt x="1262063" y="38100"/>
                  </a:lnTo>
                  <a:lnTo>
                    <a:pt x="1262063" y="21431"/>
                  </a:lnTo>
                  <a:lnTo>
                    <a:pt x="1269206" y="7144"/>
                  </a:lnTo>
                  <a:lnTo>
                    <a:pt x="1285875" y="0"/>
                  </a:lnTo>
                  <a:lnTo>
                    <a:pt x="1312069" y="2381"/>
                  </a:lnTo>
                  <a:lnTo>
                    <a:pt x="1350169" y="16669"/>
                  </a:lnTo>
                  <a:lnTo>
                    <a:pt x="1421606" y="33337"/>
                  </a:lnTo>
                  <a:lnTo>
                    <a:pt x="1483519" y="52387"/>
                  </a:lnTo>
                  <a:lnTo>
                    <a:pt x="1552575" y="78581"/>
                  </a:lnTo>
                  <a:lnTo>
                    <a:pt x="1607344" y="102394"/>
                  </a:lnTo>
                  <a:lnTo>
                    <a:pt x="1662113" y="128587"/>
                  </a:lnTo>
                  <a:lnTo>
                    <a:pt x="1733550" y="171450"/>
                  </a:lnTo>
                  <a:lnTo>
                    <a:pt x="1781175" y="202406"/>
                  </a:lnTo>
                  <a:lnTo>
                    <a:pt x="1845469" y="252412"/>
                  </a:lnTo>
                  <a:lnTo>
                    <a:pt x="1878806" y="283369"/>
                  </a:lnTo>
                  <a:lnTo>
                    <a:pt x="1909763" y="316706"/>
                  </a:lnTo>
                  <a:lnTo>
                    <a:pt x="1926431" y="338137"/>
                  </a:lnTo>
                  <a:lnTo>
                    <a:pt x="1931194" y="359569"/>
                  </a:lnTo>
                  <a:lnTo>
                    <a:pt x="1924050" y="392906"/>
                  </a:lnTo>
                  <a:lnTo>
                    <a:pt x="1909763" y="404812"/>
                  </a:lnTo>
                  <a:lnTo>
                    <a:pt x="1874044" y="423862"/>
                  </a:lnTo>
                  <a:lnTo>
                    <a:pt x="1833563" y="433387"/>
                  </a:lnTo>
                  <a:lnTo>
                    <a:pt x="1716881" y="464344"/>
                  </a:lnTo>
                  <a:lnTo>
                    <a:pt x="1652588" y="502444"/>
                  </a:lnTo>
                  <a:lnTo>
                    <a:pt x="1381125" y="657225"/>
                  </a:lnTo>
                  <a:lnTo>
                    <a:pt x="926306" y="940594"/>
                  </a:lnTo>
                  <a:lnTo>
                    <a:pt x="576263" y="1143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4780E223-A2FF-E84F-8AB7-8CA1D2F9A2F3}"/>
                </a:ext>
              </a:extLst>
            </p:cNvPr>
            <p:cNvSpPr/>
            <p:nvPr/>
          </p:nvSpPr>
          <p:spPr>
            <a:xfrm rot="16200000">
              <a:off x="1871663" y="3832225"/>
              <a:ext cx="3044825" cy="511175"/>
            </a:xfrm>
            <a:custGeom>
              <a:avLst/>
              <a:gdLst>
                <a:gd name="connsiteX0" fmla="*/ 1694860 w 3044566"/>
                <a:gd name="connsiteY0" fmla="*/ 484246 h 510004"/>
                <a:gd name="connsiteX1" fmla="*/ 1347130 w 3044566"/>
                <a:gd name="connsiteY1" fmla="*/ 461064 h 510004"/>
                <a:gd name="connsiteX2" fmla="*/ 1058643 w 3044566"/>
                <a:gd name="connsiteY2" fmla="*/ 432730 h 510004"/>
                <a:gd name="connsiteX3" fmla="*/ 842278 w 3044566"/>
                <a:gd name="connsiteY3" fmla="*/ 409548 h 510004"/>
                <a:gd name="connsiteX4" fmla="*/ 576974 w 3044566"/>
                <a:gd name="connsiteY4" fmla="*/ 376063 h 510004"/>
                <a:gd name="connsiteX5" fmla="*/ 92728 w 3044566"/>
                <a:gd name="connsiteY5" fmla="*/ 190608 h 510004"/>
                <a:gd name="connsiteX6" fmla="*/ 38637 w 3044566"/>
                <a:gd name="connsiteY6" fmla="*/ 157122 h 510004"/>
                <a:gd name="connsiteX7" fmla="*/ 10303 w 3044566"/>
                <a:gd name="connsiteY7" fmla="*/ 133941 h 510004"/>
                <a:gd name="connsiteX8" fmla="*/ 0 w 3044566"/>
                <a:gd name="connsiteY8" fmla="*/ 115910 h 510004"/>
                <a:gd name="connsiteX9" fmla="*/ 0 w 3044566"/>
                <a:gd name="connsiteY9" fmla="*/ 97880 h 510004"/>
                <a:gd name="connsiteX10" fmla="*/ 10303 w 3044566"/>
                <a:gd name="connsiteY10" fmla="*/ 74698 h 510004"/>
                <a:gd name="connsiteX11" fmla="*/ 41212 w 3044566"/>
                <a:gd name="connsiteY11" fmla="*/ 54092 h 510004"/>
                <a:gd name="connsiteX12" fmla="*/ 97879 w 3044566"/>
                <a:gd name="connsiteY12" fmla="*/ 41213 h 510004"/>
                <a:gd name="connsiteX13" fmla="*/ 203486 w 3044566"/>
                <a:gd name="connsiteY13" fmla="*/ 25758 h 510004"/>
                <a:gd name="connsiteX14" fmla="*/ 332275 w 3044566"/>
                <a:gd name="connsiteY14" fmla="*/ 15455 h 510004"/>
                <a:gd name="connsiteX15" fmla="*/ 458488 w 3044566"/>
                <a:gd name="connsiteY15" fmla="*/ 0 h 510004"/>
                <a:gd name="connsiteX16" fmla="*/ 473943 w 3044566"/>
                <a:gd name="connsiteY16" fmla="*/ 10303 h 510004"/>
                <a:gd name="connsiteX17" fmla="*/ 515155 w 3044566"/>
                <a:gd name="connsiteY17" fmla="*/ 43788 h 510004"/>
                <a:gd name="connsiteX18" fmla="*/ 551216 w 3044566"/>
                <a:gd name="connsiteY18" fmla="*/ 66970 h 510004"/>
                <a:gd name="connsiteX19" fmla="*/ 592428 w 3044566"/>
                <a:gd name="connsiteY19" fmla="*/ 92728 h 510004"/>
                <a:gd name="connsiteX20" fmla="*/ 643944 w 3044566"/>
                <a:gd name="connsiteY20" fmla="*/ 118486 h 510004"/>
                <a:gd name="connsiteX21" fmla="*/ 728944 w 3044566"/>
                <a:gd name="connsiteY21" fmla="*/ 151971 h 510004"/>
                <a:gd name="connsiteX22" fmla="*/ 824248 w 3044566"/>
                <a:gd name="connsiteY22" fmla="*/ 177729 h 510004"/>
                <a:gd name="connsiteX23" fmla="*/ 927279 w 3044566"/>
                <a:gd name="connsiteY23" fmla="*/ 198335 h 510004"/>
                <a:gd name="connsiteX24" fmla="*/ 1066371 w 3044566"/>
                <a:gd name="connsiteY24" fmla="*/ 213790 h 510004"/>
                <a:gd name="connsiteX25" fmla="*/ 1269857 w 3044566"/>
                <a:gd name="connsiteY25" fmla="*/ 226668 h 510004"/>
                <a:gd name="connsiteX26" fmla="*/ 1573798 w 3044566"/>
                <a:gd name="connsiteY26" fmla="*/ 236972 h 510004"/>
                <a:gd name="connsiteX27" fmla="*/ 1985922 w 3044566"/>
                <a:gd name="connsiteY27" fmla="*/ 242123 h 510004"/>
                <a:gd name="connsiteX28" fmla="*/ 2282136 w 3044566"/>
                <a:gd name="connsiteY28" fmla="*/ 244699 h 510004"/>
                <a:gd name="connsiteX29" fmla="*/ 2405774 w 3044566"/>
                <a:gd name="connsiteY29" fmla="*/ 244699 h 510004"/>
                <a:gd name="connsiteX30" fmla="*/ 2498501 w 3044566"/>
                <a:gd name="connsiteY30" fmla="*/ 247275 h 510004"/>
                <a:gd name="connsiteX31" fmla="*/ 2593805 w 3044566"/>
                <a:gd name="connsiteY31" fmla="*/ 242123 h 510004"/>
                <a:gd name="connsiteX32" fmla="*/ 2663351 w 3044566"/>
                <a:gd name="connsiteY32" fmla="*/ 234396 h 510004"/>
                <a:gd name="connsiteX33" fmla="*/ 2732897 w 3044566"/>
                <a:gd name="connsiteY33" fmla="*/ 218941 h 510004"/>
                <a:gd name="connsiteX34" fmla="*/ 2802443 w 3044566"/>
                <a:gd name="connsiteY34" fmla="*/ 200911 h 510004"/>
                <a:gd name="connsiteX35" fmla="*/ 2871989 w 3044566"/>
                <a:gd name="connsiteY35" fmla="*/ 170001 h 510004"/>
                <a:gd name="connsiteX36" fmla="*/ 2928656 w 3044566"/>
                <a:gd name="connsiteY36" fmla="*/ 136516 h 510004"/>
                <a:gd name="connsiteX37" fmla="*/ 2980171 w 3044566"/>
                <a:gd name="connsiteY37" fmla="*/ 95304 h 510004"/>
                <a:gd name="connsiteX38" fmla="*/ 3008505 w 3044566"/>
                <a:gd name="connsiteY38" fmla="*/ 77273 h 510004"/>
                <a:gd name="connsiteX39" fmla="*/ 3031687 w 3044566"/>
                <a:gd name="connsiteY39" fmla="*/ 74698 h 510004"/>
                <a:gd name="connsiteX40" fmla="*/ 3044566 w 3044566"/>
                <a:gd name="connsiteY40" fmla="*/ 85001 h 510004"/>
                <a:gd name="connsiteX41" fmla="*/ 3041990 w 3044566"/>
                <a:gd name="connsiteY41" fmla="*/ 108183 h 510004"/>
                <a:gd name="connsiteX42" fmla="*/ 3026535 w 3044566"/>
                <a:gd name="connsiteY42" fmla="*/ 164850 h 510004"/>
                <a:gd name="connsiteX43" fmla="*/ 3005929 w 3044566"/>
                <a:gd name="connsiteY43" fmla="*/ 242123 h 510004"/>
                <a:gd name="connsiteX44" fmla="*/ 2987899 w 3044566"/>
                <a:gd name="connsiteY44" fmla="*/ 298790 h 510004"/>
                <a:gd name="connsiteX45" fmla="*/ 2923504 w 3044566"/>
                <a:gd name="connsiteY45" fmla="*/ 419852 h 510004"/>
                <a:gd name="connsiteX46" fmla="*/ 2866837 w 3044566"/>
                <a:gd name="connsiteY46" fmla="*/ 507428 h 510004"/>
                <a:gd name="connsiteX47" fmla="*/ 2766382 w 3044566"/>
                <a:gd name="connsiteY47" fmla="*/ 510004 h 510004"/>
                <a:gd name="connsiteX48" fmla="*/ 2521683 w 3044566"/>
                <a:gd name="connsiteY48" fmla="*/ 507428 h 510004"/>
                <a:gd name="connsiteX49" fmla="*/ 2320773 w 3044566"/>
                <a:gd name="connsiteY49" fmla="*/ 502276 h 510004"/>
                <a:gd name="connsiteX50" fmla="*/ 2024559 w 3044566"/>
                <a:gd name="connsiteY50" fmla="*/ 484246 h 510004"/>
                <a:gd name="connsiteX51" fmla="*/ 1849406 w 3044566"/>
                <a:gd name="connsiteY51" fmla="*/ 491973 h 510004"/>
                <a:gd name="connsiteX52" fmla="*/ 1694860 w 3044566"/>
                <a:gd name="connsiteY52" fmla="*/ 484246 h 51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044566" h="510004">
                  <a:moveTo>
                    <a:pt x="1694860" y="484246"/>
                  </a:moveTo>
                  <a:lnTo>
                    <a:pt x="1347130" y="461064"/>
                  </a:lnTo>
                  <a:lnTo>
                    <a:pt x="1058643" y="432730"/>
                  </a:lnTo>
                  <a:lnTo>
                    <a:pt x="842278" y="409548"/>
                  </a:lnTo>
                  <a:lnTo>
                    <a:pt x="576974" y="376063"/>
                  </a:lnTo>
                  <a:lnTo>
                    <a:pt x="92728" y="190608"/>
                  </a:lnTo>
                  <a:lnTo>
                    <a:pt x="38637" y="157122"/>
                  </a:lnTo>
                  <a:lnTo>
                    <a:pt x="10303" y="133941"/>
                  </a:lnTo>
                  <a:lnTo>
                    <a:pt x="0" y="115910"/>
                  </a:lnTo>
                  <a:lnTo>
                    <a:pt x="0" y="97880"/>
                  </a:lnTo>
                  <a:lnTo>
                    <a:pt x="10303" y="74698"/>
                  </a:lnTo>
                  <a:lnTo>
                    <a:pt x="41212" y="54092"/>
                  </a:lnTo>
                  <a:lnTo>
                    <a:pt x="97879" y="41213"/>
                  </a:lnTo>
                  <a:lnTo>
                    <a:pt x="203486" y="25758"/>
                  </a:lnTo>
                  <a:lnTo>
                    <a:pt x="332275" y="15455"/>
                  </a:lnTo>
                  <a:lnTo>
                    <a:pt x="458488" y="0"/>
                  </a:lnTo>
                  <a:lnTo>
                    <a:pt x="473943" y="10303"/>
                  </a:lnTo>
                  <a:lnTo>
                    <a:pt x="515155" y="43788"/>
                  </a:lnTo>
                  <a:lnTo>
                    <a:pt x="551216" y="66970"/>
                  </a:lnTo>
                  <a:lnTo>
                    <a:pt x="592428" y="92728"/>
                  </a:lnTo>
                  <a:lnTo>
                    <a:pt x="643944" y="118486"/>
                  </a:lnTo>
                  <a:lnTo>
                    <a:pt x="728944" y="151971"/>
                  </a:lnTo>
                  <a:lnTo>
                    <a:pt x="824248" y="177729"/>
                  </a:lnTo>
                  <a:lnTo>
                    <a:pt x="927279" y="198335"/>
                  </a:lnTo>
                  <a:lnTo>
                    <a:pt x="1066371" y="213790"/>
                  </a:lnTo>
                  <a:lnTo>
                    <a:pt x="1269857" y="226668"/>
                  </a:lnTo>
                  <a:lnTo>
                    <a:pt x="1573798" y="236972"/>
                  </a:lnTo>
                  <a:lnTo>
                    <a:pt x="1985922" y="242123"/>
                  </a:lnTo>
                  <a:lnTo>
                    <a:pt x="2282136" y="244699"/>
                  </a:lnTo>
                  <a:lnTo>
                    <a:pt x="2405774" y="244699"/>
                  </a:lnTo>
                  <a:lnTo>
                    <a:pt x="2498501" y="247275"/>
                  </a:lnTo>
                  <a:lnTo>
                    <a:pt x="2593805" y="242123"/>
                  </a:lnTo>
                  <a:lnTo>
                    <a:pt x="2663351" y="234396"/>
                  </a:lnTo>
                  <a:lnTo>
                    <a:pt x="2732897" y="218941"/>
                  </a:lnTo>
                  <a:lnTo>
                    <a:pt x="2802443" y="200911"/>
                  </a:lnTo>
                  <a:lnTo>
                    <a:pt x="2871989" y="170001"/>
                  </a:lnTo>
                  <a:lnTo>
                    <a:pt x="2928656" y="136516"/>
                  </a:lnTo>
                  <a:lnTo>
                    <a:pt x="2980171" y="95304"/>
                  </a:lnTo>
                  <a:lnTo>
                    <a:pt x="3008505" y="77273"/>
                  </a:lnTo>
                  <a:lnTo>
                    <a:pt x="3031687" y="74698"/>
                  </a:lnTo>
                  <a:lnTo>
                    <a:pt x="3044566" y="85001"/>
                  </a:lnTo>
                  <a:lnTo>
                    <a:pt x="3041990" y="108183"/>
                  </a:lnTo>
                  <a:lnTo>
                    <a:pt x="3026535" y="164850"/>
                  </a:lnTo>
                  <a:lnTo>
                    <a:pt x="3005929" y="242123"/>
                  </a:lnTo>
                  <a:lnTo>
                    <a:pt x="2987899" y="298790"/>
                  </a:lnTo>
                  <a:lnTo>
                    <a:pt x="2923504" y="419852"/>
                  </a:lnTo>
                  <a:lnTo>
                    <a:pt x="2866837" y="507428"/>
                  </a:lnTo>
                  <a:lnTo>
                    <a:pt x="2766382" y="510004"/>
                  </a:lnTo>
                  <a:lnTo>
                    <a:pt x="2521683" y="507428"/>
                  </a:lnTo>
                  <a:lnTo>
                    <a:pt x="2320773" y="502276"/>
                  </a:lnTo>
                  <a:lnTo>
                    <a:pt x="2024559" y="484246"/>
                  </a:lnTo>
                  <a:lnTo>
                    <a:pt x="1849406" y="491973"/>
                  </a:lnTo>
                  <a:lnTo>
                    <a:pt x="1694860" y="48424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233E1C29-AFBD-5541-B593-1C5FD86629FC}"/>
                </a:ext>
              </a:extLst>
            </p:cNvPr>
            <p:cNvSpPr/>
            <p:nvPr/>
          </p:nvSpPr>
          <p:spPr>
            <a:xfrm>
              <a:off x="3290888" y="4427538"/>
              <a:ext cx="1509712" cy="1116012"/>
            </a:xfrm>
            <a:custGeom>
              <a:avLst/>
              <a:gdLst>
                <a:gd name="connsiteX0" fmla="*/ 778668 w 1509712"/>
                <a:gd name="connsiteY0" fmla="*/ 607219 h 1116806"/>
                <a:gd name="connsiteX1" fmla="*/ 573881 w 1509712"/>
                <a:gd name="connsiteY1" fmla="*/ 738187 h 1116806"/>
                <a:gd name="connsiteX2" fmla="*/ 421481 w 1509712"/>
                <a:gd name="connsiteY2" fmla="*/ 823912 h 1116806"/>
                <a:gd name="connsiteX3" fmla="*/ 340518 w 1509712"/>
                <a:gd name="connsiteY3" fmla="*/ 869156 h 1116806"/>
                <a:gd name="connsiteX4" fmla="*/ 240506 w 1509712"/>
                <a:gd name="connsiteY4" fmla="*/ 931069 h 1116806"/>
                <a:gd name="connsiteX5" fmla="*/ 135731 w 1509712"/>
                <a:gd name="connsiteY5" fmla="*/ 1007269 h 1116806"/>
                <a:gd name="connsiteX6" fmla="*/ 0 w 1509712"/>
                <a:gd name="connsiteY6" fmla="*/ 1116806 h 1116806"/>
                <a:gd name="connsiteX7" fmla="*/ 157162 w 1509712"/>
                <a:gd name="connsiteY7" fmla="*/ 602456 h 1116806"/>
                <a:gd name="connsiteX8" fmla="*/ 250031 w 1509712"/>
                <a:gd name="connsiteY8" fmla="*/ 578644 h 1116806"/>
                <a:gd name="connsiteX9" fmla="*/ 495300 w 1509712"/>
                <a:gd name="connsiteY9" fmla="*/ 469106 h 1116806"/>
                <a:gd name="connsiteX10" fmla="*/ 788193 w 1509712"/>
                <a:gd name="connsiteY10" fmla="*/ 338137 h 1116806"/>
                <a:gd name="connsiteX11" fmla="*/ 1028700 w 1509712"/>
                <a:gd name="connsiteY11" fmla="*/ 223837 h 1116806"/>
                <a:gd name="connsiteX12" fmla="*/ 1233487 w 1509712"/>
                <a:gd name="connsiteY12" fmla="*/ 121444 h 1116806"/>
                <a:gd name="connsiteX13" fmla="*/ 1373981 w 1509712"/>
                <a:gd name="connsiteY13" fmla="*/ 50006 h 1116806"/>
                <a:gd name="connsiteX14" fmla="*/ 1431131 w 1509712"/>
                <a:gd name="connsiteY14" fmla="*/ 19050 h 1116806"/>
                <a:gd name="connsiteX15" fmla="*/ 1462087 w 1509712"/>
                <a:gd name="connsiteY15" fmla="*/ 4762 h 1116806"/>
                <a:gd name="connsiteX16" fmla="*/ 1483518 w 1509712"/>
                <a:gd name="connsiteY16" fmla="*/ 0 h 1116806"/>
                <a:gd name="connsiteX17" fmla="*/ 1497806 w 1509712"/>
                <a:gd name="connsiteY17" fmla="*/ 0 h 1116806"/>
                <a:gd name="connsiteX18" fmla="*/ 1507331 w 1509712"/>
                <a:gd name="connsiteY18" fmla="*/ 4762 h 1116806"/>
                <a:gd name="connsiteX19" fmla="*/ 1509712 w 1509712"/>
                <a:gd name="connsiteY19" fmla="*/ 11906 h 1116806"/>
                <a:gd name="connsiteX20" fmla="*/ 1504950 w 1509712"/>
                <a:gd name="connsiteY20" fmla="*/ 30956 h 1116806"/>
                <a:gd name="connsiteX21" fmla="*/ 1488281 w 1509712"/>
                <a:gd name="connsiteY21" fmla="*/ 59531 h 1116806"/>
                <a:gd name="connsiteX22" fmla="*/ 1419225 w 1509712"/>
                <a:gd name="connsiteY22" fmla="*/ 128587 h 1116806"/>
                <a:gd name="connsiteX23" fmla="*/ 1283493 w 1509712"/>
                <a:gd name="connsiteY23" fmla="*/ 245269 h 1116806"/>
                <a:gd name="connsiteX24" fmla="*/ 1162050 w 1509712"/>
                <a:gd name="connsiteY24" fmla="*/ 340519 h 1116806"/>
                <a:gd name="connsiteX25" fmla="*/ 990600 w 1509712"/>
                <a:gd name="connsiteY25" fmla="*/ 469106 h 1116806"/>
                <a:gd name="connsiteX26" fmla="*/ 778668 w 1509712"/>
                <a:gd name="connsiteY26" fmla="*/ 607219 h 1116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09712" h="1116806">
                  <a:moveTo>
                    <a:pt x="778668" y="607219"/>
                  </a:moveTo>
                  <a:lnTo>
                    <a:pt x="573881" y="738187"/>
                  </a:lnTo>
                  <a:lnTo>
                    <a:pt x="421481" y="823912"/>
                  </a:lnTo>
                  <a:lnTo>
                    <a:pt x="340518" y="869156"/>
                  </a:lnTo>
                  <a:lnTo>
                    <a:pt x="240506" y="931069"/>
                  </a:lnTo>
                  <a:lnTo>
                    <a:pt x="135731" y="1007269"/>
                  </a:lnTo>
                  <a:lnTo>
                    <a:pt x="0" y="1116806"/>
                  </a:lnTo>
                  <a:lnTo>
                    <a:pt x="157162" y="602456"/>
                  </a:lnTo>
                  <a:lnTo>
                    <a:pt x="250031" y="578644"/>
                  </a:lnTo>
                  <a:lnTo>
                    <a:pt x="495300" y="469106"/>
                  </a:lnTo>
                  <a:lnTo>
                    <a:pt x="788193" y="338137"/>
                  </a:lnTo>
                  <a:lnTo>
                    <a:pt x="1028700" y="223837"/>
                  </a:lnTo>
                  <a:lnTo>
                    <a:pt x="1233487" y="121444"/>
                  </a:lnTo>
                  <a:lnTo>
                    <a:pt x="1373981" y="50006"/>
                  </a:lnTo>
                  <a:lnTo>
                    <a:pt x="1431131" y="19050"/>
                  </a:lnTo>
                  <a:lnTo>
                    <a:pt x="1462087" y="4762"/>
                  </a:lnTo>
                  <a:lnTo>
                    <a:pt x="1483518" y="0"/>
                  </a:lnTo>
                  <a:lnTo>
                    <a:pt x="1497806" y="0"/>
                  </a:lnTo>
                  <a:lnTo>
                    <a:pt x="1507331" y="4762"/>
                  </a:lnTo>
                  <a:lnTo>
                    <a:pt x="1509712" y="11906"/>
                  </a:lnTo>
                  <a:lnTo>
                    <a:pt x="1504950" y="30956"/>
                  </a:lnTo>
                  <a:lnTo>
                    <a:pt x="1488281" y="59531"/>
                  </a:lnTo>
                  <a:lnTo>
                    <a:pt x="1419225" y="128587"/>
                  </a:lnTo>
                  <a:lnTo>
                    <a:pt x="1283493" y="245269"/>
                  </a:lnTo>
                  <a:lnTo>
                    <a:pt x="1162050" y="340519"/>
                  </a:lnTo>
                  <a:lnTo>
                    <a:pt x="990600" y="469106"/>
                  </a:lnTo>
                  <a:lnTo>
                    <a:pt x="778668" y="607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997C8ED2-013A-6D4B-9A4E-D4D185E07B8C}"/>
                </a:ext>
              </a:extLst>
            </p:cNvPr>
            <p:cNvSpPr/>
            <p:nvPr/>
          </p:nvSpPr>
          <p:spPr>
            <a:xfrm>
              <a:off x="3540125" y="2844800"/>
              <a:ext cx="3054350" cy="933450"/>
            </a:xfrm>
            <a:custGeom>
              <a:avLst/>
              <a:gdLst>
                <a:gd name="connsiteX0" fmla="*/ 2095500 w 3054350"/>
                <a:gd name="connsiteY0" fmla="*/ 444500 h 933450"/>
                <a:gd name="connsiteX1" fmla="*/ 1641475 w 3054350"/>
                <a:gd name="connsiteY1" fmla="*/ 565150 h 933450"/>
                <a:gd name="connsiteX2" fmla="*/ 1422400 w 3054350"/>
                <a:gd name="connsiteY2" fmla="*/ 606425 h 933450"/>
                <a:gd name="connsiteX3" fmla="*/ 1117600 w 3054350"/>
                <a:gd name="connsiteY3" fmla="*/ 688975 h 933450"/>
                <a:gd name="connsiteX4" fmla="*/ 796925 w 3054350"/>
                <a:gd name="connsiteY4" fmla="*/ 771525 h 933450"/>
                <a:gd name="connsiteX5" fmla="*/ 485775 w 3054350"/>
                <a:gd name="connsiteY5" fmla="*/ 844550 h 933450"/>
                <a:gd name="connsiteX6" fmla="*/ 250825 w 3054350"/>
                <a:gd name="connsiteY6" fmla="*/ 892175 h 933450"/>
                <a:gd name="connsiteX7" fmla="*/ 6350 w 3054350"/>
                <a:gd name="connsiteY7" fmla="*/ 933450 h 933450"/>
                <a:gd name="connsiteX8" fmla="*/ 0 w 3054350"/>
                <a:gd name="connsiteY8" fmla="*/ 752475 h 933450"/>
                <a:gd name="connsiteX9" fmla="*/ 158750 w 3054350"/>
                <a:gd name="connsiteY9" fmla="*/ 723900 h 933450"/>
                <a:gd name="connsiteX10" fmla="*/ 488950 w 3054350"/>
                <a:gd name="connsiteY10" fmla="*/ 657225 h 933450"/>
                <a:gd name="connsiteX11" fmla="*/ 860425 w 3054350"/>
                <a:gd name="connsiteY11" fmla="*/ 565150 h 933450"/>
                <a:gd name="connsiteX12" fmla="*/ 1114425 w 3054350"/>
                <a:gd name="connsiteY12" fmla="*/ 498475 h 933450"/>
                <a:gd name="connsiteX13" fmla="*/ 1362075 w 3054350"/>
                <a:gd name="connsiteY13" fmla="*/ 428625 h 933450"/>
                <a:gd name="connsiteX14" fmla="*/ 1593850 w 3054350"/>
                <a:gd name="connsiteY14" fmla="*/ 361950 h 933450"/>
                <a:gd name="connsiteX15" fmla="*/ 1809750 w 3054350"/>
                <a:gd name="connsiteY15" fmla="*/ 292100 h 933450"/>
                <a:gd name="connsiteX16" fmla="*/ 2006600 w 3054350"/>
                <a:gd name="connsiteY16" fmla="*/ 228600 h 933450"/>
                <a:gd name="connsiteX17" fmla="*/ 2228850 w 3054350"/>
                <a:gd name="connsiteY17" fmla="*/ 158750 h 933450"/>
                <a:gd name="connsiteX18" fmla="*/ 2311400 w 3054350"/>
                <a:gd name="connsiteY18" fmla="*/ 133350 h 933450"/>
                <a:gd name="connsiteX19" fmla="*/ 2428875 w 3054350"/>
                <a:gd name="connsiteY19" fmla="*/ 76200 h 933450"/>
                <a:gd name="connsiteX20" fmla="*/ 2565400 w 3054350"/>
                <a:gd name="connsiteY20" fmla="*/ 3175 h 933450"/>
                <a:gd name="connsiteX21" fmla="*/ 2644775 w 3054350"/>
                <a:gd name="connsiteY21" fmla="*/ 0 h 933450"/>
                <a:gd name="connsiteX22" fmla="*/ 2765425 w 3054350"/>
                <a:gd name="connsiteY22" fmla="*/ 12700 h 933450"/>
                <a:gd name="connsiteX23" fmla="*/ 2863850 w 3054350"/>
                <a:gd name="connsiteY23" fmla="*/ 28575 h 933450"/>
                <a:gd name="connsiteX24" fmla="*/ 2978150 w 3054350"/>
                <a:gd name="connsiteY24" fmla="*/ 57150 h 933450"/>
                <a:gd name="connsiteX25" fmla="*/ 3013075 w 3054350"/>
                <a:gd name="connsiteY25" fmla="*/ 69850 h 933450"/>
                <a:gd name="connsiteX26" fmla="*/ 3035300 w 3054350"/>
                <a:gd name="connsiteY26" fmla="*/ 88900 h 933450"/>
                <a:gd name="connsiteX27" fmla="*/ 3048000 w 3054350"/>
                <a:gd name="connsiteY27" fmla="*/ 107950 h 933450"/>
                <a:gd name="connsiteX28" fmla="*/ 3054350 w 3054350"/>
                <a:gd name="connsiteY28" fmla="*/ 133350 h 933450"/>
                <a:gd name="connsiteX29" fmla="*/ 3054350 w 3054350"/>
                <a:gd name="connsiteY29" fmla="*/ 158750 h 933450"/>
                <a:gd name="connsiteX30" fmla="*/ 3044825 w 3054350"/>
                <a:gd name="connsiteY30" fmla="*/ 193675 h 933450"/>
                <a:gd name="connsiteX31" fmla="*/ 3025775 w 3054350"/>
                <a:gd name="connsiteY31" fmla="*/ 215900 h 933450"/>
                <a:gd name="connsiteX32" fmla="*/ 2997200 w 3054350"/>
                <a:gd name="connsiteY32" fmla="*/ 238125 h 933450"/>
                <a:gd name="connsiteX33" fmla="*/ 2914650 w 3054350"/>
                <a:gd name="connsiteY33" fmla="*/ 266700 h 933450"/>
                <a:gd name="connsiteX34" fmla="*/ 2759075 w 3054350"/>
                <a:gd name="connsiteY34" fmla="*/ 295275 h 933450"/>
                <a:gd name="connsiteX35" fmla="*/ 2546350 w 3054350"/>
                <a:gd name="connsiteY35" fmla="*/ 342900 h 933450"/>
                <a:gd name="connsiteX36" fmla="*/ 2095500 w 3054350"/>
                <a:gd name="connsiteY36" fmla="*/ 444500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054350" h="933450">
                  <a:moveTo>
                    <a:pt x="2095500" y="444500"/>
                  </a:moveTo>
                  <a:lnTo>
                    <a:pt x="1641475" y="565150"/>
                  </a:lnTo>
                  <a:lnTo>
                    <a:pt x="1422400" y="606425"/>
                  </a:lnTo>
                  <a:lnTo>
                    <a:pt x="1117600" y="688975"/>
                  </a:lnTo>
                  <a:lnTo>
                    <a:pt x="796925" y="771525"/>
                  </a:lnTo>
                  <a:lnTo>
                    <a:pt x="485775" y="844550"/>
                  </a:lnTo>
                  <a:lnTo>
                    <a:pt x="250825" y="892175"/>
                  </a:lnTo>
                  <a:lnTo>
                    <a:pt x="6350" y="933450"/>
                  </a:lnTo>
                  <a:lnTo>
                    <a:pt x="0" y="752475"/>
                  </a:lnTo>
                  <a:lnTo>
                    <a:pt x="158750" y="723900"/>
                  </a:lnTo>
                  <a:lnTo>
                    <a:pt x="488950" y="657225"/>
                  </a:lnTo>
                  <a:lnTo>
                    <a:pt x="860425" y="565150"/>
                  </a:lnTo>
                  <a:lnTo>
                    <a:pt x="1114425" y="498475"/>
                  </a:lnTo>
                  <a:lnTo>
                    <a:pt x="1362075" y="428625"/>
                  </a:lnTo>
                  <a:lnTo>
                    <a:pt x="1593850" y="361950"/>
                  </a:lnTo>
                  <a:lnTo>
                    <a:pt x="1809750" y="292100"/>
                  </a:lnTo>
                  <a:lnTo>
                    <a:pt x="2006600" y="228600"/>
                  </a:lnTo>
                  <a:lnTo>
                    <a:pt x="2228850" y="158750"/>
                  </a:lnTo>
                  <a:lnTo>
                    <a:pt x="2311400" y="133350"/>
                  </a:lnTo>
                  <a:lnTo>
                    <a:pt x="2428875" y="76200"/>
                  </a:lnTo>
                  <a:lnTo>
                    <a:pt x="2565400" y="3175"/>
                  </a:lnTo>
                  <a:lnTo>
                    <a:pt x="2644775" y="0"/>
                  </a:lnTo>
                  <a:lnTo>
                    <a:pt x="2765425" y="12700"/>
                  </a:lnTo>
                  <a:lnTo>
                    <a:pt x="2863850" y="28575"/>
                  </a:lnTo>
                  <a:lnTo>
                    <a:pt x="2978150" y="57150"/>
                  </a:lnTo>
                  <a:lnTo>
                    <a:pt x="3013075" y="69850"/>
                  </a:lnTo>
                  <a:lnTo>
                    <a:pt x="3035300" y="88900"/>
                  </a:lnTo>
                  <a:lnTo>
                    <a:pt x="3048000" y="107950"/>
                  </a:lnTo>
                  <a:lnTo>
                    <a:pt x="3054350" y="133350"/>
                  </a:lnTo>
                  <a:lnTo>
                    <a:pt x="3054350" y="158750"/>
                  </a:lnTo>
                  <a:lnTo>
                    <a:pt x="3044825" y="193675"/>
                  </a:lnTo>
                  <a:lnTo>
                    <a:pt x="3025775" y="215900"/>
                  </a:lnTo>
                  <a:lnTo>
                    <a:pt x="2997200" y="238125"/>
                  </a:lnTo>
                  <a:lnTo>
                    <a:pt x="2914650" y="266700"/>
                  </a:lnTo>
                  <a:lnTo>
                    <a:pt x="2759075" y="295275"/>
                  </a:lnTo>
                  <a:lnTo>
                    <a:pt x="2546350" y="342900"/>
                  </a:lnTo>
                  <a:lnTo>
                    <a:pt x="2095500" y="444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C3B4BBEF-F02F-B647-9C3A-7B35EBBC5E95}"/>
                </a:ext>
              </a:extLst>
            </p:cNvPr>
            <p:cNvSpPr/>
            <p:nvPr/>
          </p:nvSpPr>
          <p:spPr>
            <a:xfrm rot="16200000">
              <a:off x="3751262" y="2747963"/>
              <a:ext cx="3878263" cy="2941638"/>
            </a:xfrm>
            <a:custGeom>
              <a:avLst/>
              <a:gdLst>
                <a:gd name="connsiteX0" fmla="*/ 2042160 w 3878580"/>
                <a:gd name="connsiteY0" fmla="*/ 1230630 h 2941320"/>
                <a:gd name="connsiteX1" fmla="*/ 1844040 w 3878580"/>
                <a:gd name="connsiteY1" fmla="*/ 1329690 h 2941320"/>
                <a:gd name="connsiteX2" fmla="*/ 1710690 w 3878580"/>
                <a:gd name="connsiteY2" fmla="*/ 1402080 h 2941320"/>
                <a:gd name="connsiteX3" fmla="*/ 1581150 w 3878580"/>
                <a:gd name="connsiteY3" fmla="*/ 1482090 h 2941320"/>
                <a:gd name="connsiteX4" fmla="*/ 1409700 w 3878580"/>
                <a:gd name="connsiteY4" fmla="*/ 1592580 h 2941320"/>
                <a:gd name="connsiteX5" fmla="*/ 1291590 w 3878580"/>
                <a:gd name="connsiteY5" fmla="*/ 1680210 h 2941320"/>
                <a:gd name="connsiteX6" fmla="*/ 1169670 w 3878580"/>
                <a:gd name="connsiteY6" fmla="*/ 1779270 h 2941320"/>
                <a:gd name="connsiteX7" fmla="*/ 1085850 w 3878580"/>
                <a:gd name="connsiteY7" fmla="*/ 1851660 h 2941320"/>
                <a:gd name="connsiteX8" fmla="*/ 986790 w 3878580"/>
                <a:gd name="connsiteY8" fmla="*/ 1943100 h 2941320"/>
                <a:gd name="connsiteX9" fmla="*/ 899160 w 3878580"/>
                <a:gd name="connsiteY9" fmla="*/ 2030730 h 2941320"/>
                <a:gd name="connsiteX10" fmla="*/ 838200 w 3878580"/>
                <a:gd name="connsiteY10" fmla="*/ 2103120 h 2941320"/>
                <a:gd name="connsiteX11" fmla="*/ 739140 w 3878580"/>
                <a:gd name="connsiteY11" fmla="*/ 2228850 h 2941320"/>
                <a:gd name="connsiteX12" fmla="*/ 662940 w 3878580"/>
                <a:gd name="connsiteY12" fmla="*/ 2343150 h 2941320"/>
                <a:gd name="connsiteX13" fmla="*/ 605790 w 3878580"/>
                <a:gd name="connsiteY13" fmla="*/ 2438400 h 2941320"/>
                <a:gd name="connsiteX14" fmla="*/ 567690 w 3878580"/>
                <a:gd name="connsiteY14" fmla="*/ 2529840 h 2941320"/>
                <a:gd name="connsiteX15" fmla="*/ 381000 w 3878580"/>
                <a:gd name="connsiteY15" fmla="*/ 2865120 h 2941320"/>
                <a:gd name="connsiteX16" fmla="*/ 251460 w 3878580"/>
                <a:gd name="connsiteY16" fmla="*/ 2872740 h 2941320"/>
                <a:gd name="connsiteX17" fmla="*/ 198120 w 3878580"/>
                <a:gd name="connsiteY17" fmla="*/ 2884170 h 2941320"/>
                <a:gd name="connsiteX18" fmla="*/ 144780 w 3878580"/>
                <a:gd name="connsiteY18" fmla="*/ 2899410 h 2941320"/>
                <a:gd name="connsiteX19" fmla="*/ 102870 w 3878580"/>
                <a:gd name="connsiteY19" fmla="*/ 2929890 h 2941320"/>
                <a:gd name="connsiteX20" fmla="*/ 76200 w 3878580"/>
                <a:gd name="connsiteY20" fmla="*/ 2941320 h 2941320"/>
                <a:gd name="connsiteX21" fmla="*/ 45720 w 3878580"/>
                <a:gd name="connsiteY21" fmla="*/ 2941320 h 2941320"/>
                <a:gd name="connsiteX22" fmla="*/ 22860 w 3878580"/>
                <a:gd name="connsiteY22" fmla="*/ 2937510 h 2941320"/>
                <a:gd name="connsiteX23" fmla="*/ 3810 w 3878580"/>
                <a:gd name="connsiteY23" fmla="*/ 2914650 h 2941320"/>
                <a:gd name="connsiteX24" fmla="*/ 0 w 3878580"/>
                <a:gd name="connsiteY24" fmla="*/ 2865120 h 2941320"/>
                <a:gd name="connsiteX25" fmla="*/ 11430 w 3878580"/>
                <a:gd name="connsiteY25" fmla="*/ 2796540 h 2941320"/>
                <a:gd name="connsiteX26" fmla="*/ 45720 w 3878580"/>
                <a:gd name="connsiteY26" fmla="*/ 2693670 h 2941320"/>
                <a:gd name="connsiteX27" fmla="*/ 102870 w 3878580"/>
                <a:gd name="connsiteY27" fmla="*/ 2583180 h 2941320"/>
                <a:gd name="connsiteX28" fmla="*/ 167640 w 3878580"/>
                <a:gd name="connsiteY28" fmla="*/ 2480310 h 2941320"/>
                <a:gd name="connsiteX29" fmla="*/ 255270 w 3878580"/>
                <a:gd name="connsiteY29" fmla="*/ 2366010 h 2941320"/>
                <a:gd name="connsiteX30" fmla="*/ 350520 w 3878580"/>
                <a:gd name="connsiteY30" fmla="*/ 2255520 h 2941320"/>
                <a:gd name="connsiteX31" fmla="*/ 514350 w 3878580"/>
                <a:gd name="connsiteY31" fmla="*/ 2080260 h 2941320"/>
                <a:gd name="connsiteX32" fmla="*/ 662940 w 3878580"/>
                <a:gd name="connsiteY32" fmla="*/ 1943100 h 2941320"/>
                <a:gd name="connsiteX33" fmla="*/ 842010 w 3878580"/>
                <a:gd name="connsiteY33" fmla="*/ 1790700 h 2941320"/>
                <a:gd name="connsiteX34" fmla="*/ 1024890 w 3878580"/>
                <a:gd name="connsiteY34" fmla="*/ 1645920 h 2941320"/>
                <a:gd name="connsiteX35" fmla="*/ 1169670 w 3878580"/>
                <a:gd name="connsiteY35" fmla="*/ 1539240 h 2941320"/>
                <a:gd name="connsiteX36" fmla="*/ 1402080 w 3878580"/>
                <a:gd name="connsiteY36" fmla="*/ 1383030 h 2941320"/>
                <a:gd name="connsiteX37" fmla="*/ 1546860 w 3878580"/>
                <a:gd name="connsiteY37" fmla="*/ 1291590 h 2941320"/>
                <a:gd name="connsiteX38" fmla="*/ 1744980 w 3878580"/>
                <a:gd name="connsiteY38" fmla="*/ 1177290 h 2941320"/>
                <a:gd name="connsiteX39" fmla="*/ 1935480 w 3878580"/>
                <a:gd name="connsiteY39" fmla="*/ 1078230 h 2941320"/>
                <a:gd name="connsiteX40" fmla="*/ 2152650 w 3878580"/>
                <a:gd name="connsiteY40" fmla="*/ 971550 h 2941320"/>
                <a:gd name="connsiteX41" fmla="*/ 2316480 w 3878580"/>
                <a:gd name="connsiteY41" fmla="*/ 899160 h 2941320"/>
                <a:gd name="connsiteX42" fmla="*/ 2434590 w 3878580"/>
                <a:gd name="connsiteY42" fmla="*/ 849630 h 2941320"/>
                <a:gd name="connsiteX43" fmla="*/ 2712720 w 3878580"/>
                <a:gd name="connsiteY43" fmla="*/ 746760 h 2941320"/>
                <a:gd name="connsiteX44" fmla="*/ 2990850 w 3878580"/>
                <a:gd name="connsiteY44" fmla="*/ 643890 h 2941320"/>
                <a:gd name="connsiteX45" fmla="*/ 3265170 w 3878580"/>
                <a:gd name="connsiteY45" fmla="*/ 541020 h 2941320"/>
                <a:gd name="connsiteX46" fmla="*/ 3478530 w 3878580"/>
                <a:gd name="connsiteY46" fmla="*/ 453390 h 2941320"/>
                <a:gd name="connsiteX47" fmla="*/ 3550920 w 3878580"/>
                <a:gd name="connsiteY47" fmla="*/ 415290 h 2941320"/>
                <a:gd name="connsiteX48" fmla="*/ 3604260 w 3878580"/>
                <a:gd name="connsiteY48" fmla="*/ 373380 h 2941320"/>
                <a:gd name="connsiteX49" fmla="*/ 3649980 w 3878580"/>
                <a:gd name="connsiteY49" fmla="*/ 323850 h 2941320"/>
                <a:gd name="connsiteX50" fmla="*/ 3703320 w 3878580"/>
                <a:gd name="connsiteY50" fmla="*/ 236220 h 2941320"/>
                <a:gd name="connsiteX51" fmla="*/ 3813810 w 3878580"/>
                <a:gd name="connsiteY51" fmla="*/ 0 h 2941320"/>
                <a:gd name="connsiteX52" fmla="*/ 3878580 w 3878580"/>
                <a:gd name="connsiteY52" fmla="*/ 99060 h 2941320"/>
                <a:gd name="connsiteX53" fmla="*/ 3836670 w 3878580"/>
                <a:gd name="connsiteY53" fmla="*/ 213360 h 2941320"/>
                <a:gd name="connsiteX54" fmla="*/ 3806190 w 3878580"/>
                <a:gd name="connsiteY54" fmla="*/ 346710 h 2941320"/>
                <a:gd name="connsiteX55" fmla="*/ 3749040 w 3878580"/>
                <a:gd name="connsiteY55" fmla="*/ 525780 h 2941320"/>
                <a:gd name="connsiteX56" fmla="*/ 3699510 w 3878580"/>
                <a:gd name="connsiteY56" fmla="*/ 632460 h 2941320"/>
                <a:gd name="connsiteX57" fmla="*/ 3619500 w 3878580"/>
                <a:gd name="connsiteY57" fmla="*/ 769620 h 2941320"/>
                <a:gd name="connsiteX58" fmla="*/ 3554730 w 3878580"/>
                <a:gd name="connsiteY58" fmla="*/ 773430 h 2941320"/>
                <a:gd name="connsiteX59" fmla="*/ 3463290 w 3878580"/>
                <a:gd name="connsiteY59" fmla="*/ 792480 h 2941320"/>
                <a:gd name="connsiteX60" fmla="*/ 3368040 w 3878580"/>
                <a:gd name="connsiteY60" fmla="*/ 803910 h 2941320"/>
                <a:gd name="connsiteX61" fmla="*/ 3227070 w 3878580"/>
                <a:gd name="connsiteY61" fmla="*/ 830580 h 2941320"/>
                <a:gd name="connsiteX62" fmla="*/ 3055620 w 3878580"/>
                <a:gd name="connsiteY62" fmla="*/ 872490 h 2941320"/>
                <a:gd name="connsiteX63" fmla="*/ 2937510 w 3878580"/>
                <a:gd name="connsiteY63" fmla="*/ 906780 h 2941320"/>
                <a:gd name="connsiteX64" fmla="*/ 2754630 w 3878580"/>
                <a:gd name="connsiteY64" fmla="*/ 967740 h 2941320"/>
                <a:gd name="connsiteX65" fmla="*/ 2567940 w 3878580"/>
                <a:gd name="connsiteY65" fmla="*/ 1028700 h 2941320"/>
                <a:gd name="connsiteX66" fmla="*/ 2308860 w 3878580"/>
                <a:gd name="connsiteY66" fmla="*/ 1120140 h 2941320"/>
                <a:gd name="connsiteX67" fmla="*/ 2042160 w 3878580"/>
                <a:gd name="connsiteY67" fmla="*/ 1230630 h 294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878580" h="2941320">
                  <a:moveTo>
                    <a:pt x="2042160" y="1230630"/>
                  </a:moveTo>
                  <a:lnTo>
                    <a:pt x="1844040" y="1329690"/>
                  </a:lnTo>
                  <a:lnTo>
                    <a:pt x="1710690" y="1402080"/>
                  </a:lnTo>
                  <a:lnTo>
                    <a:pt x="1581150" y="1482090"/>
                  </a:lnTo>
                  <a:lnTo>
                    <a:pt x="1409700" y="1592580"/>
                  </a:lnTo>
                  <a:lnTo>
                    <a:pt x="1291590" y="1680210"/>
                  </a:lnTo>
                  <a:lnTo>
                    <a:pt x="1169670" y="1779270"/>
                  </a:lnTo>
                  <a:lnTo>
                    <a:pt x="1085850" y="1851660"/>
                  </a:lnTo>
                  <a:lnTo>
                    <a:pt x="986790" y="1943100"/>
                  </a:lnTo>
                  <a:lnTo>
                    <a:pt x="899160" y="2030730"/>
                  </a:lnTo>
                  <a:lnTo>
                    <a:pt x="838200" y="2103120"/>
                  </a:lnTo>
                  <a:lnTo>
                    <a:pt x="739140" y="2228850"/>
                  </a:lnTo>
                  <a:lnTo>
                    <a:pt x="662940" y="2343150"/>
                  </a:lnTo>
                  <a:lnTo>
                    <a:pt x="605790" y="2438400"/>
                  </a:lnTo>
                  <a:lnTo>
                    <a:pt x="567690" y="2529840"/>
                  </a:lnTo>
                  <a:lnTo>
                    <a:pt x="381000" y="2865120"/>
                  </a:lnTo>
                  <a:lnTo>
                    <a:pt x="251460" y="2872740"/>
                  </a:lnTo>
                  <a:lnTo>
                    <a:pt x="198120" y="2884170"/>
                  </a:lnTo>
                  <a:lnTo>
                    <a:pt x="144780" y="2899410"/>
                  </a:lnTo>
                  <a:lnTo>
                    <a:pt x="102870" y="2929890"/>
                  </a:lnTo>
                  <a:lnTo>
                    <a:pt x="76200" y="2941320"/>
                  </a:lnTo>
                  <a:lnTo>
                    <a:pt x="45720" y="2941320"/>
                  </a:lnTo>
                  <a:lnTo>
                    <a:pt x="22860" y="2937510"/>
                  </a:lnTo>
                  <a:lnTo>
                    <a:pt x="3810" y="2914650"/>
                  </a:lnTo>
                  <a:lnTo>
                    <a:pt x="0" y="2865120"/>
                  </a:lnTo>
                  <a:lnTo>
                    <a:pt x="11430" y="2796540"/>
                  </a:lnTo>
                  <a:lnTo>
                    <a:pt x="45720" y="2693670"/>
                  </a:lnTo>
                  <a:lnTo>
                    <a:pt x="102870" y="2583180"/>
                  </a:lnTo>
                  <a:lnTo>
                    <a:pt x="167640" y="2480310"/>
                  </a:lnTo>
                  <a:lnTo>
                    <a:pt x="255270" y="2366010"/>
                  </a:lnTo>
                  <a:lnTo>
                    <a:pt x="350520" y="2255520"/>
                  </a:lnTo>
                  <a:lnTo>
                    <a:pt x="514350" y="2080260"/>
                  </a:lnTo>
                  <a:lnTo>
                    <a:pt x="662940" y="1943100"/>
                  </a:lnTo>
                  <a:lnTo>
                    <a:pt x="842010" y="1790700"/>
                  </a:lnTo>
                  <a:lnTo>
                    <a:pt x="1024890" y="1645920"/>
                  </a:lnTo>
                  <a:lnTo>
                    <a:pt x="1169670" y="1539240"/>
                  </a:lnTo>
                  <a:lnTo>
                    <a:pt x="1402080" y="1383030"/>
                  </a:lnTo>
                  <a:lnTo>
                    <a:pt x="1546860" y="1291590"/>
                  </a:lnTo>
                  <a:lnTo>
                    <a:pt x="1744980" y="1177290"/>
                  </a:lnTo>
                  <a:lnTo>
                    <a:pt x="1935480" y="1078230"/>
                  </a:lnTo>
                  <a:lnTo>
                    <a:pt x="2152650" y="971550"/>
                  </a:lnTo>
                  <a:lnTo>
                    <a:pt x="2316480" y="899160"/>
                  </a:lnTo>
                  <a:lnTo>
                    <a:pt x="2434590" y="849630"/>
                  </a:lnTo>
                  <a:lnTo>
                    <a:pt x="2712720" y="746760"/>
                  </a:lnTo>
                  <a:lnTo>
                    <a:pt x="2990850" y="643890"/>
                  </a:lnTo>
                  <a:lnTo>
                    <a:pt x="3265170" y="541020"/>
                  </a:lnTo>
                  <a:lnTo>
                    <a:pt x="3478530" y="453390"/>
                  </a:lnTo>
                  <a:lnTo>
                    <a:pt x="3550920" y="415290"/>
                  </a:lnTo>
                  <a:lnTo>
                    <a:pt x="3604260" y="373380"/>
                  </a:lnTo>
                  <a:lnTo>
                    <a:pt x="3649980" y="323850"/>
                  </a:lnTo>
                  <a:lnTo>
                    <a:pt x="3703320" y="236220"/>
                  </a:lnTo>
                  <a:lnTo>
                    <a:pt x="3813810" y="0"/>
                  </a:lnTo>
                  <a:lnTo>
                    <a:pt x="3878580" y="99060"/>
                  </a:lnTo>
                  <a:lnTo>
                    <a:pt x="3836670" y="213360"/>
                  </a:lnTo>
                  <a:lnTo>
                    <a:pt x="3806190" y="346710"/>
                  </a:lnTo>
                  <a:lnTo>
                    <a:pt x="3749040" y="525780"/>
                  </a:lnTo>
                  <a:lnTo>
                    <a:pt x="3699510" y="632460"/>
                  </a:lnTo>
                  <a:lnTo>
                    <a:pt x="3619500" y="769620"/>
                  </a:lnTo>
                  <a:lnTo>
                    <a:pt x="3554730" y="773430"/>
                  </a:lnTo>
                  <a:lnTo>
                    <a:pt x="3463290" y="792480"/>
                  </a:lnTo>
                  <a:lnTo>
                    <a:pt x="3368040" y="803910"/>
                  </a:lnTo>
                  <a:lnTo>
                    <a:pt x="3227070" y="830580"/>
                  </a:lnTo>
                  <a:lnTo>
                    <a:pt x="3055620" y="872490"/>
                  </a:lnTo>
                  <a:lnTo>
                    <a:pt x="2937510" y="906780"/>
                  </a:lnTo>
                  <a:lnTo>
                    <a:pt x="2754630" y="967740"/>
                  </a:lnTo>
                  <a:lnTo>
                    <a:pt x="2567940" y="1028700"/>
                  </a:lnTo>
                  <a:lnTo>
                    <a:pt x="2308860" y="1120140"/>
                  </a:lnTo>
                  <a:lnTo>
                    <a:pt x="2042160" y="12306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B2DE35DC-5ED5-7A47-A8C5-566AEA79B8E2}"/>
                </a:ext>
              </a:extLst>
            </p:cNvPr>
            <p:cNvSpPr/>
            <p:nvPr/>
          </p:nvSpPr>
          <p:spPr>
            <a:xfrm>
              <a:off x="6732588" y="4829175"/>
              <a:ext cx="403225" cy="1004888"/>
            </a:xfrm>
            <a:custGeom>
              <a:avLst/>
              <a:gdLst>
                <a:gd name="connsiteX0" fmla="*/ 352425 w 404812"/>
                <a:gd name="connsiteY0" fmla="*/ 409575 h 1004888"/>
                <a:gd name="connsiteX1" fmla="*/ 340519 w 404812"/>
                <a:gd name="connsiteY1" fmla="*/ 631031 h 1004888"/>
                <a:gd name="connsiteX2" fmla="*/ 342900 w 404812"/>
                <a:gd name="connsiteY2" fmla="*/ 807244 h 1004888"/>
                <a:gd name="connsiteX3" fmla="*/ 352425 w 404812"/>
                <a:gd name="connsiteY3" fmla="*/ 954881 h 1004888"/>
                <a:gd name="connsiteX4" fmla="*/ 333375 w 404812"/>
                <a:gd name="connsiteY4" fmla="*/ 1004888 h 1004888"/>
                <a:gd name="connsiteX5" fmla="*/ 0 w 404812"/>
                <a:gd name="connsiteY5" fmla="*/ 754856 h 1004888"/>
                <a:gd name="connsiteX6" fmla="*/ 40481 w 404812"/>
                <a:gd name="connsiteY6" fmla="*/ 750094 h 1004888"/>
                <a:gd name="connsiteX7" fmla="*/ 71437 w 404812"/>
                <a:gd name="connsiteY7" fmla="*/ 733425 h 1004888"/>
                <a:gd name="connsiteX8" fmla="*/ 92869 w 404812"/>
                <a:gd name="connsiteY8" fmla="*/ 707231 h 1004888"/>
                <a:gd name="connsiteX9" fmla="*/ 114300 w 404812"/>
                <a:gd name="connsiteY9" fmla="*/ 671513 h 1004888"/>
                <a:gd name="connsiteX10" fmla="*/ 178594 w 404812"/>
                <a:gd name="connsiteY10" fmla="*/ 502444 h 1004888"/>
                <a:gd name="connsiteX11" fmla="*/ 235744 w 404812"/>
                <a:gd name="connsiteY11" fmla="*/ 340519 h 1004888"/>
                <a:gd name="connsiteX12" fmla="*/ 280987 w 404812"/>
                <a:gd name="connsiteY12" fmla="*/ 195263 h 1004888"/>
                <a:gd name="connsiteX13" fmla="*/ 326231 w 404812"/>
                <a:gd name="connsiteY13" fmla="*/ 47625 h 1004888"/>
                <a:gd name="connsiteX14" fmla="*/ 333375 w 404812"/>
                <a:gd name="connsiteY14" fmla="*/ 23813 h 1004888"/>
                <a:gd name="connsiteX15" fmla="*/ 345281 w 404812"/>
                <a:gd name="connsiteY15" fmla="*/ 11906 h 1004888"/>
                <a:gd name="connsiteX16" fmla="*/ 357187 w 404812"/>
                <a:gd name="connsiteY16" fmla="*/ 4763 h 1004888"/>
                <a:gd name="connsiteX17" fmla="*/ 371475 w 404812"/>
                <a:gd name="connsiteY17" fmla="*/ 0 h 1004888"/>
                <a:gd name="connsiteX18" fmla="*/ 383381 w 404812"/>
                <a:gd name="connsiteY18" fmla="*/ 0 h 1004888"/>
                <a:gd name="connsiteX19" fmla="*/ 400050 w 404812"/>
                <a:gd name="connsiteY19" fmla="*/ 4763 h 1004888"/>
                <a:gd name="connsiteX20" fmla="*/ 404812 w 404812"/>
                <a:gd name="connsiteY20" fmla="*/ 19050 h 1004888"/>
                <a:gd name="connsiteX21" fmla="*/ 402431 w 404812"/>
                <a:gd name="connsiteY21" fmla="*/ 50006 h 1004888"/>
                <a:gd name="connsiteX22" fmla="*/ 385762 w 404812"/>
                <a:gd name="connsiteY22" fmla="*/ 157163 h 1004888"/>
                <a:gd name="connsiteX23" fmla="*/ 366712 w 404812"/>
                <a:gd name="connsiteY23" fmla="*/ 290513 h 1004888"/>
                <a:gd name="connsiteX24" fmla="*/ 352425 w 404812"/>
                <a:gd name="connsiteY24" fmla="*/ 409575 h 100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04812" h="1004888">
                  <a:moveTo>
                    <a:pt x="352425" y="409575"/>
                  </a:moveTo>
                  <a:lnTo>
                    <a:pt x="340519" y="631031"/>
                  </a:lnTo>
                  <a:cubicBezTo>
                    <a:pt x="341313" y="689769"/>
                    <a:pt x="342106" y="748506"/>
                    <a:pt x="342900" y="807244"/>
                  </a:cubicBezTo>
                  <a:lnTo>
                    <a:pt x="352425" y="954881"/>
                  </a:lnTo>
                  <a:lnTo>
                    <a:pt x="333375" y="1004888"/>
                  </a:lnTo>
                  <a:lnTo>
                    <a:pt x="0" y="754856"/>
                  </a:lnTo>
                  <a:lnTo>
                    <a:pt x="40481" y="750094"/>
                  </a:lnTo>
                  <a:lnTo>
                    <a:pt x="71437" y="733425"/>
                  </a:lnTo>
                  <a:lnTo>
                    <a:pt x="92869" y="707231"/>
                  </a:lnTo>
                  <a:lnTo>
                    <a:pt x="114300" y="671513"/>
                  </a:lnTo>
                  <a:lnTo>
                    <a:pt x="178594" y="502444"/>
                  </a:lnTo>
                  <a:lnTo>
                    <a:pt x="235744" y="340519"/>
                  </a:lnTo>
                  <a:lnTo>
                    <a:pt x="280987" y="195263"/>
                  </a:lnTo>
                  <a:lnTo>
                    <a:pt x="326231" y="47625"/>
                  </a:lnTo>
                  <a:lnTo>
                    <a:pt x="333375" y="23813"/>
                  </a:lnTo>
                  <a:lnTo>
                    <a:pt x="345281" y="11906"/>
                  </a:lnTo>
                  <a:lnTo>
                    <a:pt x="357187" y="4763"/>
                  </a:lnTo>
                  <a:lnTo>
                    <a:pt x="371475" y="0"/>
                  </a:lnTo>
                  <a:lnTo>
                    <a:pt x="383381" y="0"/>
                  </a:lnTo>
                  <a:lnTo>
                    <a:pt x="400050" y="4763"/>
                  </a:lnTo>
                  <a:lnTo>
                    <a:pt x="404812" y="19050"/>
                  </a:lnTo>
                  <a:lnTo>
                    <a:pt x="402431" y="50006"/>
                  </a:lnTo>
                  <a:lnTo>
                    <a:pt x="385762" y="157163"/>
                  </a:lnTo>
                  <a:lnTo>
                    <a:pt x="366712" y="290513"/>
                  </a:lnTo>
                  <a:lnTo>
                    <a:pt x="352425" y="409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2923075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2638" y="2747963"/>
            <a:ext cx="842010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一つの花　　　　　　　　　　　　　　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2638" y="3490913"/>
            <a:ext cx="8420100" cy="409575"/>
          </a:xfrm>
        </p:spPr>
        <p:txBody>
          <a:bodyPr>
            <a:normAutofit lnSpcReduction="1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	戦 争 最 給 機 包 帯 泣 勇 軍 兵 隊 輪 特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85012939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E69A94DF-B5EA-474A-BFF0-52B7234EAD5A}"/>
              </a:ext>
            </a:extLst>
          </p:cNvPr>
          <p:cNvSpPr/>
          <p:nvPr/>
        </p:nvSpPr>
        <p:spPr>
          <a:xfrm>
            <a:off x="3222625" y="1381125"/>
            <a:ext cx="781050" cy="725488"/>
          </a:xfrm>
          <a:custGeom>
            <a:avLst/>
            <a:gdLst>
              <a:gd name="connsiteX0" fmla="*/ 411957 w 781050"/>
              <a:gd name="connsiteY0" fmla="*/ 557213 h 726281"/>
              <a:gd name="connsiteX1" fmla="*/ 266700 w 781050"/>
              <a:gd name="connsiteY1" fmla="*/ 411956 h 726281"/>
              <a:gd name="connsiteX2" fmla="*/ 180975 w 781050"/>
              <a:gd name="connsiteY2" fmla="*/ 323850 h 726281"/>
              <a:gd name="connsiteX3" fmla="*/ 123825 w 781050"/>
              <a:gd name="connsiteY3" fmla="*/ 254794 h 726281"/>
              <a:gd name="connsiteX4" fmla="*/ 61913 w 781050"/>
              <a:gd name="connsiteY4" fmla="*/ 176213 h 726281"/>
              <a:gd name="connsiteX5" fmla="*/ 30957 w 781050"/>
              <a:gd name="connsiteY5" fmla="*/ 128588 h 726281"/>
              <a:gd name="connsiteX6" fmla="*/ 11907 w 781050"/>
              <a:gd name="connsiteY6" fmla="*/ 90488 h 726281"/>
              <a:gd name="connsiteX7" fmla="*/ 4763 w 781050"/>
              <a:gd name="connsiteY7" fmla="*/ 66675 h 726281"/>
              <a:gd name="connsiteX8" fmla="*/ 0 w 781050"/>
              <a:gd name="connsiteY8" fmla="*/ 40481 h 726281"/>
              <a:gd name="connsiteX9" fmla="*/ 0 w 781050"/>
              <a:gd name="connsiteY9" fmla="*/ 19050 h 726281"/>
              <a:gd name="connsiteX10" fmla="*/ 4763 w 781050"/>
              <a:gd name="connsiteY10" fmla="*/ 4763 h 726281"/>
              <a:gd name="connsiteX11" fmla="*/ 11907 w 781050"/>
              <a:gd name="connsiteY11" fmla="*/ 0 h 726281"/>
              <a:gd name="connsiteX12" fmla="*/ 23813 w 781050"/>
              <a:gd name="connsiteY12" fmla="*/ 0 h 726281"/>
              <a:gd name="connsiteX13" fmla="*/ 42863 w 781050"/>
              <a:gd name="connsiteY13" fmla="*/ 7144 h 726281"/>
              <a:gd name="connsiteX14" fmla="*/ 71438 w 781050"/>
              <a:gd name="connsiteY14" fmla="*/ 35719 h 726281"/>
              <a:gd name="connsiteX15" fmla="*/ 107157 w 781050"/>
              <a:gd name="connsiteY15" fmla="*/ 69056 h 726281"/>
              <a:gd name="connsiteX16" fmla="*/ 142875 w 781050"/>
              <a:gd name="connsiteY16" fmla="*/ 100013 h 726281"/>
              <a:gd name="connsiteX17" fmla="*/ 180975 w 781050"/>
              <a:gd name="connsiteY17" fmla="*/ 126206 h 726281"/>
              <a:gd name="connsiteX18" fmla="*/ 228600 w 781050"/>
              <a:gd name="connsiteY18" fmla="*/ 154781 h 726281"/>
              <a:gd name="connsiteX19" fmla="*/ 297657 w 781050"/>
              <a:gd name="connsiteY19" fmla="*/ 190500 h 726281"/>
              <a:gd name="connsiteX20" fmla="*/ 357188 w 781050"/>
              <a:gd name="connsiteY20" fmla="*/ 214313 h 726281"/>
              <a:gd name="connsiteX21" fmla="*/ 411957 w 781050"/>
              <a:gd name="connsiteY21" fmla="*/ 230981 h 726281"/>
              <a:gd name="connsiteX22" fmla="*/ 478632 w 781050"/>
              <a:gd name="connsiteY22" fmla="*/ 247650 h 726281"/>
              <a:gd name="connsiteX23" fmla="*/ 569119 w 781050"/>
              <a:gd name="connsiteY23" fmla="*/ 264319 h 726281"/>
              <a:gd name="connsiteX24" fmla="*/ 609600 w 781050"/>
              <a:gd name="connsiteY24" fmla="*/ 316706 h 726281"/>
              <a:gd name="connsiteX25" fmla="*/ 681038 w 781050"/>
              <a:gd name="connsiteY25" fmla="*/ 419100 h 726281"/>
              <a:gd name="connsiteX26" fmla="*/ 738188 w 781050"/>
              <a:gd name="connsiteY26" fmla="*/ 500063 h 726281"/>
              <a:gd name="connsiteX27" fmla="*/ 764382 w 781050"/>
              <a:gd name="connsiteY27" fmla="*/ 535781 h 726281"/>
              <a:gd name="connsiteX28" fmla="*/ 773907 w 781050"/>
              <a:gd name="connsiteY28" fmla="*/ 564356 h 726281"/>
              <a:gd name="connsiteX29" fmla="*/ 778669 w 781050"/>
              <a:gd name="connsiteY29" fmla="*/ 590550 h 726281"/>
              <a:gd name="connsiteX30" fmla="*/ 781050 w 781050"/>
              <a:gd name="connsiteY30" fmla="*/ 621506 h 726281"/>
              <a:gd name="connsiteX31" fmla="*/ 771525 w 781050"/>
              <a:gd name="connsiteY31" fmla="*/ 657225 h 726281"/>
              <a:gd name="connsiteX32" fmla="*/ 750094 w 781050"/>
              <a:gd name="connsiteY32" fmla="*/ 692944 h 726281"/>
              <a:gd name="connsiteX33" fmla="*/ 726282 w 781050"/>
              <a:gd name="connsiteY33" fmla="*/ 716756 h 726281"/>
              <a:gd name="connsiteX34" fmla="*/ 704850 w 781050"/>
              <a:gd name="connsiteY34" fmla="*/ 723900 h 726281"/>
              <a:gd name="connsiteX35" fmla="*/ 681038 w 781050"/>
              <a:gd name="connsiteY35" fmla="*/ 726281 h 726281"/>
              <a:gd name="connsiteX36" fmla="*/ 645319 w 781050"/>
              <a:gd name="connsiteY36" fmla="*/ 723900 h 726281"/>
              <a:gd name="connsiteX37" fmla="*/ 604838 w 781050"/>
              <a:gd name="connsiteY37" fmla="*/ 711994 h 726281"/>
              <a:gd name="connsiteX38" fmla="*/ 569119 w 781050"/>
              <a:gd name="connsiteY38" fmla="*/ 685800 h 726281"/>
              <a:gd name="connsiteX39" fmla="*/ 411957 w 781050"/>
              <a:gd name="connsiteY39" fmla="*/ 557213 h 726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781050" h="726281">
                <a:moveTo>
                  <a:pt x="411957" y="557213"/>
                </a:moveTo>
                <a:lnTo>
                  <a:pt x="266700" y="411956"/>
                </a:lnTo>
                <a:lnTo>
                  <a:pt x="180975" y="323850"/>
                </a:lnTo>
                <a:lnTo>
                  <a:pt x="123825" y="254794"/>
                </a:lnTo>
                <a:lnTo>
                  <a:pt x="61913" y="176213"/>
                </a:lnTo>
                <a:lnTo>
                  <a:pt x="30957" y="128588"/>
                </a:lnTo>
                <a:lnTo>
                  <a:pt x="11907" y="90488"/>
                </a:lnTo>
                <a:lnTo>
                  <a:pt x="4763" y="66675"/>
                </a:lnTo>
                <a:lnTo>
                  <a:pt x="0" y="40481"/>
                </a:lnTo>
                <a:lnTo>
                  <a:pt x="0" y="19050"/>
                </a:lnTo>
                <a:lnTo>
                  <a:pt x="4763" y="4763"/>
                </a:lnTo>
                <a:lnTo>
                  <a:pt x="11907" y="0"/>
                </a:lnTo>
                <a:lnTo>
                  <a:pt x="23813" y="0"/>
                </a:lnTo>
                <a:lnTo>
                  <a:pt x="42863" y="7144"/>
                </a:lnTo>
                <a:lnTo>
                  <a:pt x="71438" y="35719"/>
                </a:lnTo>
                <a:lnTo>
                  <a:pt x="107157" y="69056"/>
                </a:lnTo>
                <a:lnTo>
                  <a:pt x="142875" y="100013"/>
                </a:lnTo>
                <a:lnTo>
                  <a:pt x="180975" y="126206"/>
                </a:lnTo>
                <a:lnTo>
                  <a:pt x="228600" y="154781"/>
                </a:lnTo>
                <a:lnTo>
                  <a:pt x="297657" y="190500"/>
                </a:lnTo>
                <a:lnTo>
                  <a:pt x="357188" y="214313"/>
                </a:lnTo>
                <a:lnTo>
                  <a:pt x="411957" y="230981"/>
                </a:lnTo>
                <a:lnTo>
                  <a:pt x="478632" y="247650"/>
                </a:lnTo>
                <a:lnTo>
                  <a:pt x="569119" y="264319"/>
                </a:lnTo>
                <a:lnTo>
                  <a:pt x="609600" y="316706"/>
                </a:lnTo>
                <a:lnTo>
                  <a:pt x="681038" y="419100"/>
                </a:lnTo>
                <a:lnTo>
                  <a:pt x="738188" y="500063"/>
                </a:lnTo>
                <a:lnTo>
                  <a:pt x="764382" y="535781"/>
                </a:lnTo>
                <a:lnTo>
                  <a:pt x="773907" y="564356"/>
                </a:lnTo>
                <a:lnTo>
                  <a:pt x="778669" y="590550"/>
                </a:lnTo>
                <a:lnTo>
                  <a:pt x="781050" y="621506"/>
                </a:lnTo>
                <a:lnTo>
                  <a:pt x="771525" y="657225"/>
                </a:lnTo>
                <a:lnTo>
                  <a:pt x="750094" y="692944"/>
                </a:lnTo>
                <a:lnTo>
                  <a:pt x="726282" y="716756"/>
                </a:lnTo>
                <a:lnTo>
                  <a:pt x="704850" y="723900"/>
                </a:lnTo>
                <a:lnTo>
                  <a:pt x="681038" y="726281"/>
                </a:lnTo>
                <a:lnTo>
                  <a:pt x="645319" y="723900"/>
                </a:lnTo>
                <a:lnTo>
                  <a:pt x="604838" y="711994"/>
                </a:lnTo>
                <a:lnTo>
                  <a:pt x="569119" y="685800"/>
                </a:lnTo>
                <a:lnTo>
                  <a:pt x="411957" y="5572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836C993B-133A-AE4C-89C7-B62098C00B05}"/>
              </a:ext>
            </a:extLst>
          </p:cNvPr>
          <p:cNvSpPr/>
          <p:nvPr/>
        </p:nvSpPr>
        <p:spPr>
          <a:xfrm>
            <a:off x="2598738" y="2379663"/>
            <a:ext cx="1873250" cy="695325"/>
          </a:xfrm>
          <a:custGeom>
            <a:avLst/>
            <a:gdLst>
              <a:gd name="connsiteX0" fmla="*/ 1185862 w 1874044"/>
              <a:gd name="connsiteY0" fmla="*/ 297656 h 695325"/>
              <a:gd name="connsiteX1" fmla="*/ 738187 w 1874044"/>
              <a:gd name="connsiteY1" fmla="*/ 492919 h 695325"/>
              <a:gd name="connsiteX2" fmla="*/ 578644 w 1874044"/>
              <a:gd name="connsiteY2" fmla="*/ 592931 h 695325"/>
              <a:gd name="connsiteX3" fmla="*/ 411956 w 1874044"/>
              <a:gd name="connsiteY3" fmla="*/ 690562 h 695325"/>
              <a:gd name="connsiteX4" fmla="*/ 395287 w 1874044"/>
              <a:gd name="connsiteY4" fmla="*/ 695325 h 695325"/>
              <a:gd name="connsiteX5" fmla="*/ 364331 w 1874044"/>
              <a:gd name="connsiteY5" fmla="*/ 688181 h 695325"/>
              <a:gd name="connsiteX6" fmla="*/ 319087 w 1874044"/>
              <a:gd name="connsiteY6" fmla="*/ 666750 h 695325"/>
              <a:gd name="connsiteX7" fmla="*/ 247650 w 1874044"/>
              <a:gd name="connsiteY7" fmla="*/ 621506 h 695325"/>
              <a:gd name="connsiteX8" fmla="*/ 200025 w 1874044"/>
              <a:gd name="connsiteY8" fmla="*/ 583406 h 695325"/>
              <a:gd name="connsiteX9" fmla="*/ 130969 w 1874044"/>
              <a:gd name="connsiteY9" fmla="*/ 519112 h 695325"/>
              <a:gd name="connsiteX10" fmla="*/ 95250 w 1874044"/>
              <a:gd name="connsiteY10" fmla="*/ 471487 h 695325"/>
              <a:gd name="connsiteX11" fmla="*/ 45244 w 1874044"/>
              <a:gd name="connsiteY11" fmla="*/ 385762 h 695325"/>
              <a:gd name="connsiteX12" fmla="*/ 19050 w 1874044"/>
              <a:gd name="connsiteY12" fmla="*/ 333375 h 695325"/>
              <a:gd name="connsiteX13" fmla="*/ 4762 w 1874044"/>
              <a:gd name="connsiteY13" fmla="*/ 290512 h 695325"/>
              <a:gd name="connsiteX14" fmla="*/ 0 w 1874044"/>
              <a:gd name="connsiteY14" fmla="*/ 271462 h 695325"/>
              <a:gd name="connsiteX15" fmla="*/ 2381 w 1874044"/>
              <a:gd name="connsiteY15" fmla="*/ 254794 h 695325"/>
              <a:gd name="connsiteX16" fmla="*/ 14287 w 1874044"/>
              <a:gd name="connsiteY16" fmla="*/ 230981 h 695325"/>
              <a:gd name="connsiteX17" fmla="*/ 33337 w 1874044"/>
              <a:gd name="connsiteY17" fmla="*/ 216694 h 695325"/>
              <a:gd name="connsiteX18" fmla="*/ 52387 w 1874044"/>
              <a:gd name="connsiteY18" fmla="*/ 216694 h 695325"/>
              <a:gd name="connsiteX19" fmla="*/ 71437 w 1874044"/>
              <a:gd name="connsiteY19" fmla="*/ 221456 h 695325"/>
              <a:gd name="connsiteX20" fmla="*/ 100012 w 1874044"/>
              <a:gd name="connsiteY20" fmla="*/ 250031 h 695325"/>
              <a:gd name="connsiteX21" fmla="*/ 142875 w 1874044"/>
              <a:gd name="connsiteY21" fmla="*/ 300037 h 695325"/>
              <a:gd name="connsiteX22" fmla="*/ 185737 w 1874044"/>
              <a:gd name="connsiteY22" fmla="*/ 352425 h 695325"/>
              <a:gd name="connsiteX23" fmla="*/ 202406 w 1874044"/>
              <a:gd name="connsiteY23" fmla="*/ 364331 h 695325"/>
              <a:gd name="connsiteX24" fmla="*/ 223837 w 1874044"/>
              <a:gd name="connsiteY24" fmla="*/ 369094 h 695325"/>
              <a:gd name="connsiteX25" fmla="*/ 283369 w 1874044"/>
              <a:gd name="connsiteY25" fmla="*/ 378619 h 695325"/>
              <a:gd name="connsiteX26" fmla="*/ 319087 w 1874044"/>
              <a:gd name="connsiteY26" fmla="*/ 378619 h 695325"/>
              <a:gd name="connsiteX27" fmla="*/ 385762 w 1874044"/>
              <a:gd name="connsiteY27" fmla="*/ 369094 h 695325"/>
              <a:gd name="connsiteX28" fmla="*/ 659606 w 1874044"/>
              <a:gd name="connsiteY28" fmla="*/ 295275 h 695325"/>
              <a:gd name="connsiteX29" fmla="*/ 1085850 w 1874044"/>
              <a:gd name="connsiteY29" fmla="*/ 169069 h 695325"/>
              <a:gd name="connsiteX30" fmla="*/ 1400175 w 1874044"/>
              <a:gd name="connsiteY30" fmla="*/ 73819 h 695325"/>
              <a:gd name="connsiteX31" fmla="*/ 1426369 w 1874044"/>
              <a:gd name="connsiteY31" fmla="*/ 64294 h 695325"/>
              <a:gd name="connsiteX32" fmla="*/ 1450181 w 1874044"/>
              <a:gd name="connsiteY32" fmla="*/ 47625 h 695325"/>
              <a:gd name="connsiteX33" fmla="*/ 1504950 w 1874044"/>
              <a:gd name="connsiteY33" fmla="*/ 14287 h 695325"/>
              <a:gd name="connsiteX34" fmla="*/ 1521619 w 1874044"/>
              <a:gd name="connsiteY34" fmla="*/ 4762 h 695325"/>
              <a:gd name="connsiteX35" fmla="*/ 1540669 w 1874044"/>
              <a:gd name="connsiteY35" fmla="*/ 0 h 695325"/>
              <a:gd name="connsiteX36" fmla="*/ 1576387 w 1874044"/>
              <a:gd name="connsiteY36" fmla="*/ 9525 h 695325"/>
              <a:gd name="connsiteX37" fmla="*/ 1631156 w 1874044"/>
              <a:gd name="connsiteY37" fmla="*/ 35719 h 695325"/>
              <a:gd name="connsiteX38" fmla="*/ 1716881 w 1874044"/>
              <a:gd name="connsiteY38" fmla="*/ 88106 h 695325"/>
              <a:gd name="connsiteX39" fmla="*/ 1812131 w 1874044"/>
              <a:gd name="connsiteY39" fmla="*/ 157162 h 695325"/>
              <a:gd name="connsiteX40" fmla="*/ 1854994 w 1874044"/>
              <a:gd name="connsiteY40" fmla="*/ 190500 h 695325"/>
              <a:gd name="connsiteX41" fmla="*/ 1869281 w 1874044"/>
              <a:gd name="connsiteY41" fmla="*/ 207169 h 695325"/>
              <a:gd name="connsiteX42" fmla="*/ 1874044 w 1874044"/>
              <a:gd name="connsiteY42" fmla="*/ 226219 h 695325"/>
              <a:gd name="connsiteX43" fmla="*/ 1866900 w 1874044"/>
              <a:gd name="connsiteY43" fmla="*/ 247650 h 695325"/>
              <a:gd name="connsiteX44" fmla="*/ 1852612 w 1874044"/>
              <a:gd name="connsiteY44" fmla="*/ 264319 h 695325"/>
              <a:gd name="connsiteX45" fmla="*/ 1814512 w 1874044"/>
              <a:gd name="connsiteY45" fmla="*/ 280987 h 695325"/>
              <a:gd name="connsiteX46" fmla="*/ 1750219 w 1874044"/>
              <a:gd name="connsiteY46" fmla="*/ 302419 h 695325"/>
              <a:gd name="connsiteX47" fmla="*/ 1457325 w 1874044"/>
              <a:gd name="connsiteY47" fmla="*/ 223837 h 695325"/>
              <a:gd name="connsiteX48" fmla="*/ 1414462 w 1874044"/>
              <a:gd name="connsiteY48" fmla="*/ 221456 h 695325"/>
              <a:gd name="connsiteX49" fmla="*/ 1369219 w 1874044"/>
              <a:gd name="connsiteY49" fmla="*/ 228600 h 695325"/>
              <a:gd name="connsiteX50" fmla="*/ 1185862 w 1874044"/>
              <a:gd name="connsiteY50" fmla="*/ 297656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874044" h="695325">
                <a:moveTo>
                  <a:pt x="1185862" y="297656"/>
                </a:moveTo>
                <a:lnTo>
                  <a:pt x="738187" y="492919"/>
                </a:lnTo>
                <a:lnTo>
                  <a:pt x="578644" y="592931"/>
                </a:lnTo>
                <a:lnTo>
                  <a:pt x="411956" y="690562"/>
                </a:lnTo>
                <a:lnTo>
                  <a:pt x="395287" y="695325"/>
                </a:lnTo>
                <a:lnTo>
                  <a:pt x="364331" y="688181"/>
                </a:lnTo>
                <a:lnTo>
                  <a:pt x="319087" y="666750"/>
                </a:lnTo>
                <a:lnTo>
                  <a:pt x="247650" y="621506"/>
                </a:lnTo>
                <a:lnTo>
                  <a:pt x="200025" y="583406"/>
                </a:lnTo>
                <a:lnTo>
                  <a:pt x="130969" y="519112"/>
                </a:lnTo>
                <a:lnTo>
                  <a:pt x="95250" y="471487"/>
                </a:lnTo>
                <a:lnTo>
                  <a:pt x="45244" y="385762"/>
                </a:lnTo>
                <a:lnTo>
                  <a:pt x="19050" y="333375"/>
                </a:lnTo>
                <a:lnTo>
                  <a:pt x="4762" y="290512"/>
                </a:lnTo>
                <a:lnTo>
                  <a:pt x="0" y="271462"/>
                </a:lnTo>
                <a:lnTo>
                  <a:pt x="2381" y="254794"/>
                </a:lnTo>
                <a:lnTo>
                  <a:pt x="14287" y="230981"/>
                </a:lnTo>
                <a:lnTo>
                  <a:pt x="33337" y="216694"/>
                </a:lnTo>
                <a:lnTo>
                  <a:pt x="52387" y="216694"/>
                </a:lnTo>
                <a:lnTo>
                  <a:pt x="71437" y="221456"/>
                </a:lnTo>
                <a:lnTo>
                  <a:pt x="100012" y="250031"/>
                </a:lnTo>
                <a:lnTo>
                  <a:pt x="142875" y="300037"/>
                </a:lnTo>
                <a:lnTo>
                  <a:pt x="185737" y="352425"/>
                </a:lnTo>
                <a:lnTo>
                  <a:pt x="202406" y="364331"/>
                </a:lnTo>
                <a:lnTo>
                  <a:pt x="223837" y="369094"/>
                </a:lnTo>
                <a:lnTo>
                  <a:pt x="283369" y="378619"/>
                </a:lnTo>
                <a:lnTo>
                  <a:pt x="319087" y="378619"/>
                </a:lnTo>
                <a:lnTo>
                  <a:pt x="385762" y="369094"/>
                </a:lnTo>
                <a:lnTo>
                  <a:pt x="659606" y="295275"/>
                </a:lnTo>
                <a:lnTo>
                  <a:pt x="1085850" y="169069"/>
                </a:lnTo>
                <a:lnTo>
                  <a:pt x="1400175" y="73819"/>
                </a:lnTo>
                <a:lnTo>
                  <a:pt x="1426369" y="64294"/>
                </a:lnTo>
                <a:lnTo>
                  <a:pt x="1450181" y="47625"/>
                </a:lnTo>
                <a:lnTo>
                  <a:pt x="1504950" y="14287"/>
                </a:lnTo>
                <a:lnTo>
                  <a:pt x="1521619" y="4762"/>
                </a:lnTo>
                <a:lnTo>
                  <a:pt x="1540669" y="0"/>
                </a:lnTo>
                <a:lnTo>
                  <a:pt x="1576387" y="9525"/>
                </a:lnTo>
                <a:lnTo>
                  <a:pt x="1631156" y="35719"/>
                </a:lnTo>
                <a:lnTo>
                  <a:pt x="1716881" y="88106"/>
                </a:lnTo>
                <a:lnTo>
                  <a:pt x="1812131" y="157162"/>
                </a:lnTo>
                <a:lnTo>
                  <a:pt x="1854994" y="190500"/>
                </a:lnTo>
                <a:lnTo>
                  <a:pt x="1869281" y="207169"/>
                </a:lnTo>
                <a:lnTo>
                  <a:pt x="1874044" y="226219"/>
                </a:lnTo>
                <a:lnTo>
                  <a:pt x="1866900" y="247650"/>
                </a:lnTo>
                <a:lnTo>
                  <a:pt x="1852612" y="264319"/>
                </a:lnTo>
                <a:lnTo>
                  <a:pt x="1814512" y="280987"/>
                </a:lnTo>
                <a:lnTo>
                  <a:pt x="1750219" y="302419"/>
                </a:lnTo>
                <a:lnTo>
                  <a:pt x="1457325" y="223837"/>
                </a:lnTo>
                <a:lnTo>
                  <a:pt x="1414462" y="221456"/>
                </a:lnTo>
                <a:lnTo>
                  <a:pt x="1369219" y="228600"/>
                </a:lnTo>
                <a:lnTo>
                  <a:pt x="1185862" y="2976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0BA0F562-8D25-EB45-8A54-F64D1030F748}"/>
              </a:ext>
            </a:extLst>
          </p:cNvPr>
          <p:cNvSpPr/>
          <p:nvPr/>
        </p:nvSpPr>
        <p:spPr>
          <a:xfrm>
            <a:off x="4519613" y="2066925"/>
            <a:ext cx="650875" cy="1436688"/>
          </a:xfrm>
          <a:custGeom>
            <a:avLst/>
            <a:gdLst>
              <a:gd name="connsiteX0" fmla="*/ 297656 w 650081"/>
              <a:gd name="connsiteY0" fmla="*/ 747713 h 1435894"/>
              <a:gd name="connsiteX1" fmla="*/ 228600 w 650081"/>
              <a:gd name="connsiteY1" fmla="*/ 371475 h 1435894"/>
              <a:gd name="connsiteX2" fmla="*/ 209550 w 650081"/>
              <a:gd name="connsiteY2" fmla="*/ 278606 h 1435894"/>
              <a:gd name="connsiteX3" fmla="*/ 180975 w 650081"/>
              <a:gd name="connsiteY3" fmla="*/ 202406 h 1435894"/>
              <a:gd name="connsiteX4" fmla="*/ 150018 w 650081"/>
              <a:gd name="connsiteY4" fmla="*/ 152400 h 1435894"/>
              <a:gd name="connsiteX5" fmla="*/ 123825 w 650081"/>
              <a:gd name="connsiteY5" fmla="*/ 119063 h 1435894"/>
              <a:gd name="connsiteX6" fmla="*/ 95250 w 650081"/>
              <a:gd name="connsiteY6" fmla="*/ 95250 h 1435894"/>
              <a:gd name="connsiteX7" fmla="*/ 69056 w 650081"/>
              <a:gd name="connsiteY7" fmla="*/ 80963 h 1435894"/>
              <a:gd name="connsiteX8" fmla="*/ 38100 w 650081"/>
              <a:gd name="connsiteY8" fmla="*/ 71438 h 1435894"/>
              <a:gd name="connsiteX9" fmla="*/ 21431 w 650081"/>
              <a:gd name="connsiteY9" fmla="*/ 59531 h 1435894"/>
              <a:gd name="connsiteX10" fmla="*/ 7143 w 650081"/>
              <a:gd name="connsiteY10" fmla="*/ 42863 h 1435894"/>
              <a:gd name="connsiteX11" fmla="*/ 0 w 650081"/>
              <a:gd name="connsiteY11" fmla="*/ 23813 h 1435894"/>
              <a:gd name="connsiteX12" fmla="*/ 4762 w 650081"/>
              <a:gd name="connsiteY12" fmla="*/ 9525 h 1435894"/>
              <a:gd name="connsiteX13" fmla="*/ 16668 w 650081"/>
              <a:gd name="connsiteY13" fmla="*/ 2381 h 1435894"/>
              <a:gd name="connsiteX14" fmla="*/ 54768 w 650081"/>
              <a:gd name="connsiteY14" fmla="*/ 0 h 1435894"/>
              <a:gd name="connsiteX15" fmla="*/ 109537 w 650081"/>
              <a:gd name="connsiteY15" fmla="*/ 7144 h 1435894"/>
              <a:gd name="connsiteX16" fmla="*/ 183356 w 650081"/>
              <a:gd name="connsiteY16" fmla="*/ 23813 h 1435894"/>
              <a:gd name="connsiteX17" fmla="*/ 288131 w 650081"/>
              <a:gd name="connsiteY17" fmla="*/ 54769 h 1435894"/>
              <a:gd name="connsiteX18" fmla="*/ 378618 w 650081"/>
              <a:gd name="connsiteY18" fmla="*/ 88106 h 1435894"/>
              <a:gd name="connsiteX19" fmla="*/ 414337 w 650081"/>
              <a:gd name="connsiteY19" fmla="*/ 114300 h 1435894"/>
              <a:gd name="connsiteX20" fmla="*/ 423862 w 650081"/>
              <a:gd name="connsiteY20" fmla="*/ 242888 h 1435894"/>
              <a:gd name="connsiteX21" fmla="*/ 490537 w 650081"/>
              <a:gd name="connsiteY21" fmla="*/ 592931 h 1435894"/>
              <a:gd name="connsiteX22" fmla="*/ 569118 w 650081"/>
              <a:gd name="connsiteY22" fmla="*/ 940594 h 1435894"/>
              <a:gd name="connsiteX23" fmla="*/ 628650 w 650081"/>
              <a:gd name="connsiteY23" fmla="*/ 1202531 h 1435894"/>
              <a:gd name="connsiteX24" fmla="*/ 650081 w 650081"/>
              <a:gd name="connsiteY24" fmla="*/ 1290638 h 1435894"/>
              <a:gd name="connsiteX25" fmla="*/ 647700 w 650081"/>
              <a:gd name="connsiteY25" fmla="*/ 1314450 h 1435894"/>
              <a:gd name="connsiteX26" fmla="*/ 642937 w 650081"/>
              <a:gd name="connsiteY26" fmla="*/ 1350169 h 1435894"/>
              <a:gd name="connsiteX27" fmla="*/ 640556 w 650081"/>
              <a:gd name="connsiteY27" fmla="*/ 1393031 h 1435894"/>
              <a:gd name="connsiteX28" fmla="*/ 633412 w 650081"/>
              <a:gd name="connsiteY28" fmla="*/ 1416844 h 1435894"/>
              <a:gd name="connsiteX29" fmla="*/ 600075 w 650081"/>
              <a:gd name="connsiteY29" fmla="*/ 1433513 h 1435894"/>
              <a:gd name="connsiteX30" fmla="*/ 569118 w 650081"/>
              <a:gd name="connsiteY30" fmla="*/ 1435894 h 1435894"/>
              <a:gd name="connsiteX31" fmla="*/ 526256 w 650081"/>
              <a:gd name="connsiteY31" fmla="*/ 1407319 h 1435894"/>
              <a:gd name="connsiteX32" fmla="*/ 464343 w 650081"/>
              <a:gd name="connsiteY32" fmla="*/ 1357313 h 1435894"/>
              <a:gd name="connsiteX33" fmla="*/ 426243 w 650081"/>
              <a:gd name="connsiteY33" fmla="*/ 1316831 h 1435894"/>
              <a:gd name="connsiteX34" fmla="*/ 390525 w 650081"/>
              <a:gd name="connsiteY34" fmla="*/ 1259681 h 1435894"/>
              <a:gd name="connsiteX35" fmla="*/ 376237 w 650081"/>
              <a:gd name="connsiteY35" fmla="*/ 1207294 h 1435894"/>
              <a:gd name="connsiteX36" fmla="*/ 350043 w 650081"/>
              <a:gd name="connsiteY36" fmla="*/ 1023938 h 1435894"/>
              <a:gd name="connsiteX37" fmla="*/ 297656 w 650081"/>
              <a:gd name="connsiteY37" fmla="*/ 747713 h 1435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50081" h="1435894">
                <a:moveTo>
                  <a:pt x="297656" y="747713"/>
                </a:moveTo>
                <a:lnTo>
                  <a:pt x="228600" y="371475"/>
                </a:lnTo>
                <a:lnTo>
                  <a:pt x="209550" y="278606"/>
                </a:lnTo>
                <a:lnTo>
                  <a:pt x="180975" y="202406"/>
                </a:lnTo>
                <a:lnTo>
                  <a:pt x="150018" y="152400"/>
                </a:lnTo>
                <a:lnTo>
                  <a:pt x="123825" y="119063"/>
                </a:lnTo>
                <a:lnTo>
                  <a:pt x="95250" y="95250"/>
                </a:lnTo>
                <a:lnTo>
                  <a:pt x="69056" y="80963"/>
                </a:lnTo>
                <a:lnTo>
                  <a:pt x="38100" y="71438"/>
                </a:lnTo>
                <a:lnTo>
                  <a:pt x="21431" y="59531"/>
                </a:lnTo>
                <a:lnTo>
                  <a:pt x="7143" y="42863"/>
                </a:lnTo>
                <a:lnTo>
                  <a:pt x="0" y="23813"/>
                </a:lnTo>
                <a:lnTo>
                  <a:pt x="4762" y="9525"/>
                </a:lnTo>
                <a:lnTo>
                  <a:pt x="16668" y="2381"/>
                </a:lnTo>
                <a:lnTo>
                  <a:pt x="54768" y="0"/>
                </a:lnTo>
                <a:lnTo>
                  <a:pt x="109537" y="7144"/>
                </a:lnTo>
                <a:lnTo>
                  <a:pt x="183356" y="23813"/>
                </a:lnTo>
                <a:lnTo>
                  <a:pt x="288131" y="54769"/>
                </a:lnTo>
                <a:lnTo>
                  <a:pt x="378618" y="88106"/>
                </a:lnTo>
                <a:lnTo>
                  <a:pt x="414337" y="114300"/>
                </a:lnTo>
                <a:lnTo>
                  <a:pt x="423862" y="242888"/>
                </a:lnTo>
                <a:lnTo>
                  <a:pt x="490537" y="592931"/>
                </a:lnTo>
                <a:lnTo>
                  <a:pt x="569118" y="940594"/>
                </a:lnTo>
                <a:lnTo>
                  <a:pt x="628650" y="1202531"/>
                </a:lnTo>
                <a:lnTo>
                  <a:pt x="650081" y="1290638"/>
                </a:lnTo>
                <a:lnTo>
                  <a:pt x="647700" y="1314450"/>
                </a:lnTo>
                <a:lnTo>
                  <a:pt x="642937" y="1350169"/>
                </a:lnTo>
                <a:lnTo>
                  <a:pt x="640556" y="1393031"/>
                </a:lnTo>
                <a:lnTo>
                  <a:pt x="633412" y="1416844"/>
                </a:lnTo>
                <a:lnTo>
                  <a:pt x="600075" y="1433513"/>
                </a:lnTo>
                <a:lnTo>
                  <a:pt x="569118" y="1435894"/>
                </a:lnTo>
                <a:lnTo>
                  <a:pt x="526256" y="1407319"/>
                </a:lnTo>
                <a:lnTo>
                  <a:pt x="464343" y="1357313"/>
                </a:lnTo>
                <a:lnTo>
                  <a:pt x="426243" y="1316831"/>
                </a:lnTo>
                <a:lnTo>
                  <a:pt x="390525" y="1259681"/>
                </a:lnTo>
                <a:lnTo>
                  <a:pt x="376237" y="1207294"/>
                </a:lnTo>
                <a:lnTo>
                  <a:pt x="350043" y="1023938"/>
                </a:lnTo>
                <a:lnTo>
                  <a:pt x="297656" y="7477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C02D4F9E-171F-E445-886E-E86D9BB7C3D5}"/>
              </a:ext>
            </a:extLst>
          </p:cNvPr>
          <p:cNvSpPr/>
          <p:nvPr/>
        </p:nvSpPr>
        <p:spPr>
          <a:xfrm rot="16200000">
            <a:off x="2463800" y="2686050"/>
            <a:ext cx="2068513" cy="1833563"/>
          </a:xfrm>
          <a:custGeom>
            <a:avLst/>
            <a:gdLst>
              <a:gd name="connsiteX0" fmla="*/ 1402915 w 2069300"/>
              <a:gd name="connsiteY0" fmla="*/ 1380368 h 1833810"/>
              <a:gd name="connsiteX1" fmla="*/ 1129848 w 2069300"/>
              <a:gd name="connsiteY1" fmla="*/ 1182457 h 1833810"/>
              <a:gd name="connsiteX2" fmla="*/ 909389 w 2069300"/>
              <a:gd name="connsiteY2" fmla="*/ 1004587 h 1833810"/>
              <a:gd name="connsiteX3" fmla="*/ 678911 w 2069300"/>
              <a:gd name="connsiteY3" fmla="*/ 811686 h 1833810"/>
              <a:gd name="connsiteX4" fmla="*/ 521083 w 2069300"/>
              <a:gd name="connsiteY4" fmla="*/ 671395 h 1833810"/>
              <a:gd name="connsiteX5" fmla="*/ 423380 w 2069300"/>
              <a:gd name="connsiteY5" fmla="*/ 583712 h 1833810"/>
              <a:gd name="connsiteX6" fmla="*/ 325677 w 2069300"/>
              <a:gd name="connsiteY6" fmla="*/ 475989 h 1833810"/>
              <a:gd name="connsiteX7" fmla="*/ 180375 w 2069300"/>
              <a:gd name="connsiteY7" fmla="*/ 298119 h 1833810"/>
              <a:gd name="connsiteX8" fmla="*/ 85177 w 2069300"/>
              <a:gd name="connsiteY8" fmla="*/ 172859 h 1833810"/>
              <a:gd name="connsiteX9" fmla="*/ 20042 w 2069300"/>
              <a:gd name="connsiteY9" fmla="*/ 92692 h 1833810"/>
              <a:gd name="connsiteX10" fmla="*/ 7515 w 2069300"/>
              <a:gd name="connsiteY10" fmla="*/ 60124 h 1833810"/>
              <a:gd name="connsiteX11" fmla="*/ 0 w 2069300"/>
              <a:gd name="connsiteY11" fmla="*/ 32567 h 1833810"/>
              <a:gd name="connsiteX12" fmla="*/ 0 w 2069300"/>
              <a:gd name="connsiteY12" fmla="*/ 17536 h 1833810"/>
              <a:gd name="connsiteX13" fmla="*/ 2505 w 2069300"/>
              <a:gd name="connsiteY13" fmla="*/ 7515 h 1833810"/>
              <a:gd name="connsiteX14" fmla="*/ 7515 w 2069300"/>
              <a:gd name="connsiteY14" fmla="*/ 0 h 1833810"/>
              <a:gd name="connsiteX15" fmla="*/ 22547 w 2069300"/>
              <a:gd name="connsiteY15" fmla="*/ 0 h 1833810"/>
              <a:gd name="connsiteX16" fmla="*/ 65135 w 2069300"/>
              <a:gd name="connsiteY16" fmla="*/ 35072 h 1833810"/>
              <a:gd name="connsiteX17" fmla="*/ 225468 w 2069300"/>
              <a:gd name="connsiteY17" fmla="*/ 195406 h 1833810"/>
              <a:gd name="connsiteX18" fmla="*/ 440916 w 2069300"/>
              <a:gd name="connsiteY18" fmla="*/ 383296 h 1833810"/>
              <a:gd name="connsiteX19" fmla="*/ 661374 w 2069300"/>
              <a:gd name="connsiteY19" fmla="*/ 563671 h 1833810"/>
              <a:gd name="connsiteX20" fmla="*/ 881832 w 2069300"/>
              <a:gd name="connsiteY20" fmla="*/ 726509 h 1833810"/>
              <a:gd name="connsiteX21" fmla="*/ 1087259 w 2069300"/>
              <a:gd name="connsiteY21" fmla="*/ 884337 h 1833810"/>
              <a:gd name="connsiteX22" fmla="*/ 1367842 w 2069300"/>
              <a:gd name="connsiteY22" fmla="*/ 1084754 h 1833810"/>
              <a:gd name="connsiteX23" fmla="*/ 1625878 w 2069300"/>
              <a:gd name="connsiteY23" fmla="*/ 1260118 h 1833810"/>
              <a:gd name="connsiteX24" fmla="*/ 1851347 w 2069300"/>
              <a:gd name="connsiteY24" fmla="*/ 1402915 h 1833810"/>
              <a:gd name="connsiteX25" fmla="*/ 1959071 w 2069300"/>
              <a:gd name="connsiteY25" fmla="*/ 1473060 h 1833810"/>
              <a:gd name="connsiteX26" fmla="*/ 1989133 w 2069300"/>
              <a:gd name="connsiteY26" fmla="*/ 1483081 h 1833810"/>
              <a:gd name="connsiteX27" fmla="*/ 2009175 w 2069300"/>
              <a:gd name="connsiteY27" fmla="*/ 1488092 h 1833810"/>
              <a:gd name="connsiteX28" fmla="*/ 2069300 w 2069300"/>
              <a:gd name="connsiteY28" fmla="*/ 1470555 h 1833810"/>
              <a:gd name="connsiteX29" fmla="*/ 2006669 w 2069300"/>
              <a:gd name="connsiteY29" fmla="*/ 1833810 h 1833810"/>
              <a:gd name="connsiteX30" fmla="*/ 1836315 w 2069300"/>
              <a:gd name="connsiteY30" fmla="*/ 1701034 h 1833810"/>
              <a:gd name="connsiteX31" fmla="*/ 1655941 w 2069300"/>
              <a:gd name="connsiteY31" fmla="*/ 1560743 h 1833810"/>
              <a:gd name="connsiteX32" fmla="*/ 1402915 w 2069300"/>
              <a:gd name="connsiteY32" fmla="*/ 1380368 h 1833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069300" h="1833810">
                <a:moveTo>
                  <a:pt x="1402915" y="1380368"/>
                </a:moveTo>
                <a:lnTo>
                  <a:pt x="1129848" y="1182457"/>
                </a:lnTo>
                <a:lnTo>
                  <a:pt x="909389" y="1004587"/>
                </a:lnTo>
                <a:lnTo>
                  <a:pt x="678911" y="811686"/>
                </a:lnTo>
                <a:lnTo>
                  <a:pt x="521083" y="671395"/>
                </a:lnTo>
                <a:lnTo>
                  <a:pt x="423380" y="583712"/>
                </a:lnTo>
                <a:lnTo>
                  <a:pt x="325677" y="475989"/>
                </a:lnTo>
                <a:lnTo>
                  <a:pt x="180375" y="298119"/>
                </a:lnTo>
                <a:lnTo>
                  <a:pt x="85177" y="172859"/>
                </a:lnTo>
                <a:lnTo>
                  <a:pt x="20042" y="92692"/>
                </a:lnTo>
                <a:lnTo>
                  <a:pt x="7515" y="60124"/>
                </a:lnTo>
                <a:lnTo>
                  <a:pt x="0" y="32567"/>
                </a:lnTo>
                <a:lnTo>
                  <a:pt x="0" y="17536"/>
                </a:lnTo>
                <a:lnTo>
                  <a:pt x="2505" y="7515"/>
                </a:lnTo>
                <a:lnTo>
                  <a:pt x="7515" y="0"/>
                </a:lnTo>
                <a:lnTo>
                  <a:pt x="22547" y="0"/>
                </a:lnTo>
                <a:lnTo>
                  <a:pt x="65135" y="35072"/>
                </a:lnTo>
                <a:lnTo>
                  <a:pt x="225468" y="195406"/>
                </a:lnTo>
                <a:lnTo>
                  <a:pt x="440916" y="383296"/>
                </a:lnTo>
                <a:lnTo>
                  <a:pt x="661374" y="563671"/>
                </a:lnTo>
                <a:lnTo>
                  <a:pt x="881832" y="726509"/>
                </a:lnTo>
                <a:lnTo>
                  <a:pt x="1087259" y="884337"/>
                </a:lnTo>
                <a:lnTo>
                  <a:pt x="1367842" y="1084754"/>
                </a:lnTo>
                <a:lnTo>
                  <a:pt x="1625878" y="1260118"/>
                </a:lnTo>
                <a:lnTo>
                  <a:pt x="1851347" y="1402915"/>
                </a:lnTo>
                <a:lnTo>
                  <a:pt x="1959071" y="1473060"/>
                </a:lnTo>
                <a:lnTo>
                  <a:pt x="1989133" y="1483081"/>
                </a:lnTo>
                <a:lnTo>
                  <a:pt x="2009175" y="1488092"/>
                </a:lnTo>
                <a:lnTo>
                  <a:pt x="2069300" y="1470555"/>
                </a:lnTo>
                <a:lnTo>
                  <a:pt x="2006669" y="1833810"/>
                </a:lnTo>
                <a:lnTo>
                  <a:pt x="1836315" y="1701034"/>
                </a:lnTo>
                <a:lnTo>
                  <a:pt x="1655941" y="1560743"/>
                </a:lnTo>
                <a:lnTo>
                  <a:pt x="1402915" y="138036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A640C368-BEDF-6946-BAB8-7A722B9D078A}"/>
              </a:ext>
            </a:extLst>
          </p:cNvPr>
          <p:cNvSpPr/>
          <p:nvPr/>
        </p:nvSpPr>
        <p:spPr>
          <a:xfrm rot="16200000">
            <a:off x="2418557" y="4598194"/>
            <a:ext cx="2514600" cy="319087"/>
          </a:xfrm>
          <a:custGeom>
            <a:avLst/>
            <a:gdLst>
              <a:gd name="connsiteX0" fmla="*/ 1419225 w 2514600"/>
              <a:gd name="connsiteY0" fmla="*/ 309563 h 319088"/>
              <a:gd name="connsiteX1" fmla="*/ 945356 w 2514600"/>
              <a:gd name="connsiteY1" fmla="*/ 302419 h 319088"/>
              <a:gd name="connsiteX2" fmla="*/ 614363 w 2514600"/>
              <a:gd name="connsiteY2" fmla="*/ 295275 h 319088"/>
              <a:gd name="connsiteX3" fmla="*/ 431006 w 2514600"/>
              <a:gd name="connsiteY3" fmla="*/ 290513 h 319088"/>
              <a:gd name="connsiteX4" fmla="*/ 304800 w 2514600"/>
              <a:gd name="connsiteY4" fmla="*/ 292894 h 319088"/>
              <a:gd name="connsiteX5" fmla="*/ 188119 w 2514600"/>
              <a:gd name="connsiteY5" fmla="*/ 288132 h 319088"/>
              <a:gd name="connsiteX6" fmla="*/ 133350 w 2514600"/>
              <a:gd name="connsiteY6" fmla="*/ 283369 h 319088"/>
              <a:gd name="connsiteX7" fmla="*/ 90488 w 2514600"/>
              <a:gd name="connsiteY7" fmla="*/ 278607 h 319088"/>
              <a:gd name="connsiteX8" fmla="*/ 57150 w 2514600"/>
              <a:gd name="connsiteY8" fmla="*/ 269082 h 319088"/>
              <a:gd name="connsiteX9" fmla="*/ 38100 w 2514600"/>
              <a:gd name="connsiteY9" fmla="*/ 259557 h 319088"/>
              <a:gd name="connsiteX10" fmla="*/ 19050 w 2514600"/>
              <a:gd name="connsiteY10" fmla="*/ 242888 h 319088"/>
              <a:gd name="connsiteX11" fmla="*/ 7144 w 2514600"/>
              <a:gd name="connsiteY11" fmla="*/ 221457 h 319088"/>
              <a:gd name="connsiteX12" fmla="*/ 2381 w 2514600"/>
              <a:gd name="connsiteY12" fmla="*/ 200025 h 319088"/>
              <a:gd name="connsiteX13" fmla="*/ 0 w 2514600"/>
              <a:gd name="connsiteY13" fmla="*/ 176213 h 319088"/>
              <a:gd name="connsiteX14" fmla="*/ 7144 w 2514600"/>
              <a:gd name="connsiteY14" fmla="*/ 147638 h 319088"/>
              <a:gd name="connsiteX15" fmla="*/ 28575 w 2514600"/>
              <a:gd name="connsiteY15" fmla="*/ 114300 h 319088"/>
              <a:gd name="connsiteX16" fmla="*/ 64294 w 2514600"/>
              <a:gd name="connsiteY16" fmla="*/ 80963 h 319088"/>
              <a:gd name="connsiteX17" fmla="*/ 97631 w 2514600"/>
              <a:gd name="connsiteY17" fmla="*/ 59532 h 319088"/>
              <a:gd name="connsiteX18" fmla="*/ 157163 w 2514600"/>
              <a:gd name="connsiteY18" fmla="*/ 33338 h 319088"/>
              <a:gd name="connsiteX19" fmla="*/ 230981 w 2514600"/>
              <a:gd name="connsiteY19" fmla="*/ 14288 h 319088"/>
              <a:gd name="connsiteX20" fmla="*/ 297656 w 2514600"/>
              <a:gd name="connsiteY20" fmla="*/ 4763 h 319088"/>
              <a:gd name="connsiteX21" fmla="*/ 471488 w 2514600"/>
              <a:gd name="connsiteY21" fmla="*/ 0 h 319088"/>
              <a:gd name="connsiteX22" fmla="*/ 519113 w 2514600"/>
              <a:gd name="connsiteY22" fmla="*/ 4763 h 319088"/>
              <a:gd name="connsiteX23" fmla="*/ 590550 w 2514600"/>
              <a:gd name="connsiteY23" fmla="*/ 19050 h 319088"/>
              <a:gd name="connsiteX24" fmla="*/ 657225 w 2514600"/>
              <a:gd name="connsiteY24" fmla="*/ 30957 h 319088"/>
              <a:gd name="connsiteX25" fmla="*/ 750094 w 2514600"/>
              <a:gd name="connsiteY25" fmla="*/ 47625 h 319088"/>
              <a:gd name="connsiteX26" fmla="*/ 845344 w 2514600"/>
              <a:gd name="connsiteY26" fmla="*/ 59532 h 319088"/>
              <a:gd name="connsiteX27" fmla="*/ 935831 w 2514600"/>
              <a:gd name="connsiteY27" fmla="*/ 69057 h 319088"/>
              <a:gd name="connsiteX28" fmla="*/ 1383506 w 2514600"/>
              <a:gd name="connsiteY28" fmla="*/ 80963 h 319088"/>
              <a:gd name="connsiteX29" fmla="*/ 1940719 w 2514600"/>
              <a:gd name="connsiteY29" fmla="*/ 90488 h 319088"/>
              <a:gd name="connsiteX30" fmla="*/ 2514600 w 2514600"/>
              <a:gd name="connsiteY30" fmla="*/ 90488 h 319088"/>
              <a:gd name="connsiteX31" fmla="*/ 2512219 w 2514600"/>
              <a:gd name="connsiteY31" fmla="*/ 319088 h 319088"/>
              <a:gd name="connsiteX32" fmla="*/ 1890713 w 2514600"/>
              <a:gd name="connsiteY32" fmla="*/ 311944 h 319088"/>
              <a:gd name="connsiteX33" fmla="*/ 1419225 w 2514600"/>
              <a:gd name="connsiteY33" fmla="*/ 309563 h 319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514600" h="319088">
                <a:moveTo>
                  <a:pt x="1419225" y="309563"/>
                </a:moveTo>
                <a:lnTo>
                  <a:pt x="945356" y="302419"/>
                </a:lnTo>
                <a:lnTo>
                  <a:pt x="614363" y="295275"/>
                </a:lnTo>
                <a:lnTo>
                  <a:pt x="431006" y="290513"/>
                </a:lnTo>
                <a:lnTo>
                  <a:pt x="304800" y="292894"/>
                </a:lnTo>
                <a:lnTo>
                  <a:pt x="188119" y="288132"/>
                </a:lnTo>
                <a:lnTo>
                  <a:pt x="133350" y="283369"/>
                </a:lnTo>
                <a:lnTo>
                  <a:pt x="90488" y="278607"/>
                </a:lnTo>
                <a:lnTo>
                  <a:pt x="57150" y="269082"/>
                </a:lnTo>
                <a:lnTo>
                  <a:pt x="38100" y="259557"/>
                </a:lnTo>
                <a:lnTo>
                  <a:pt x="19050" y="242888"/>
                </a:lnTo>
                <a:lnTo>
                  <a:pt x="7144" y="221457"/>
                </a:lnTo>
                <a:lnTo>
                  <a:pt x="2381" y="200025"/>
                </a:lnTo>
                <a:lnTo>
                  <a:pt x="0" y="176213"/>
                </a:lnTo>
                <a:lnTo>
                  <a:pt x="7144" y="147638"/>
                </a:lnTo>
                <a:lnTo>
                  <a:pt x="28575" y="114300"/>
                </a:lnTo>
                <a:lnTo>
                  <a:pt x="64294" y="80963"/>
                </a:lnTo>
                <a:lnTo>
                  <a:pt x="97631" y="59532"/>
                </a:lnTo>
                <a:lnTo>
                  <a:pt x="157163" y="33338"/>
                </a:lnTo>
                <a:lnTo>
                  <a:pt x="230981" y="14288"/>
                </a:lnTo>
                <a:lnTo>
                  <a:pt x="297656" y="4763"/>
                </a:lnTo>
                <a:lnTo>
                  <a:pt x="471488" y="0"/>
                </a:lnTo>
                <a:lnTo>
                  <a:pt x="519113" y="4763"/>
                </a:lnTo>
                <a:lnTo>
                  <a:pt x="590550" y="19050"/>
                </a:lnTo>
                <a:lnTo>
                  <a:pt x="657225" y="30957"/>
                </a:lnTo>
                <a:lnTo>
                  <a:pt x="750094" y="47625"/>
                </a:lnTo>
                <a:lnTo>
                  <a:pt x="845344" y="59532"/>
                </a:lnTo>
                <a:lnTo>
                  <a:pt x="935831" y="69057"/>
                </a:lnTo>
                <a:lnTo>
                  <a:pt x="1383506" y="80963"/>
                </a:lnTo>
                <a:lnTo>
                  <a:pt x="1940719" y="90488"/>
                </a:lnTo>
                <a:lnTo>
                  <a:pt x="2514600" y="90488"/>
                </a:lnTo>
                <a:cubicBezTo>
                  <a:pt x="2513806" y="166688"/>
                  <a:pt x="2513013" y="242888"/>
                  <a:pt x="2512219" y="319088"/>
                </a:cubicBezTo>
                <a:lnTo>
                  <a:pt x="1890713" y="311944"/>
                </a:lnTo>
                <a:lnTo>
                  <a:pt x="1419225" y="3095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ECC52027-EAD1-ED47-84E6-168FBE3372A7}"/>
              </a:ext>
            </a:extLst>
          </p:cNvPr>
          <p:cNvSpPr/>
          <p:nvPr/>
        </p:nvSpPr>
        <p:spPr>
          <a:xfrm>
            <a:off x="3717925" y="3443288"/>
            <a:ext cx="914400" cy="804862"/>
          </a:xfrm>
          <a:custGeom>
            <a:avLst/>
            <a:gdLst>
              <a:gd name="connsiteX0" fmla="*/ 521494 w 914400"/>
              <a:gd name="connsiteY0" fmla="*/ 507206 h 804862"/>
              <a:gd name="connsiteX1" fmla="*/ 397669 w 914400"/>
              <a:gd name="connsiteY1" fmla="*/ 383381 h 804862"/>
              <a:gd name="connsiteX2" fmla="*/ 326232 w 914400"/>
              <a:gd name="connsiteY2" fmla="*/ 316706 h 804862"/>
              <a:gd name="connsiteX3" fmla="*/ 240507 w 914400"/>
              <a:gd name="connsiteY3" fmla="*/ 242887 h 804862"/>
              <a:gd name="connsiteX4" fmla="*/ 142875 w 914400"/>
              <a:gd name="connsiteY4" fmla="*/ 169068 h 804862"/>
              <a:gd name="connsiteX5" fmla="*/ 0 w 914400"/>
              <a:gd name="connsiteY5" fmla="*/ 76200 h 804862"/>
              <a:gd name="connsiteX6" fmla="*/ 7144 w 914400"/>
              <a:gd name="connsiteY6" fmla="*/ 0 h 804862"/>
              <a:gd name="connsiteX7" fmla="*/ 221457 w 914400"/>
              <a:gd name="connsiteY7" fmla="*/ 95250 h 804862"/>
              <a:gd name="connsiteX8" fmla="*/ 495300 w 914400"/>
              <a:gd name="connsiteY8" fmla="*/ 209550 h 804862"/>
              <a:gd name="connsiteX9" fmla="*/ 673894 w 914400"/>
              <a:gd name="connsiteY9" fmla="*/ 278606 h 804862"/>
              <a:gd name="connsiteX10" fmla="*/ 723900 w 914400"/>
              <a:gd name="connsiteY10" fmla="*/ 328612 h 804862"/>
              <a:gd name="connsiteX11" fmla="*/ 773907 w 914400"/>
              <a:gd name="connsiteY11" fmla="*/ 381000 h 804862"/>
              <a:gd name="connsiteX12" fmla="*/ 823913 w 914400"/>
              <a:gd name="connsiteY12" fmla="*/ 442912 h 804862"/>
              <a:gd name="connsiteX13" fmla="*/ 852488 w 914400"/>
              <a:gd name="connsiteY13" fmla="*/ 483393 h 804862"/>
              <a:gd name="connsiteX14" fmla="*/ 873919 w 914400"/>
              <a:gd name="connsiteY14" fmla="*/ 521493 h 804862"/>
              <a:gd name="connsiteX15" fmla="*/ 892969 w 914400"/>
              <a:gd name="connsiteY15" fmla="*/ 573881 h 804862"/>
              <a:gd name="connsiteX16" fmla="*/ 907257 w 914400"/>
              <a:gd name="connsiteY16" fmla="*/ 623887 h 804862"/>
              <a:gd name="connsiteX17" fmla="*/ 914400 w 914400"/>
              <a:gd name="connsiteY17" fmla="*/ 666750 h 804862"/>
              <a:gd name="connsiteX18" fmla="*/ 914400 w 914400"/>
              <a:gd name="connsiteY18" fmla="*/ 700087 h 804862"/>
              <a:gd name="connsiteX19" fmla="*/ 902494 w 914400"/>
              <a:gd name="connsiteY19" fmla="*/ 742950 h 804862"/>
              <a:gd name="connsiteX20" fmla="*/ 888207 w 914400"/>
              <a:gd name="connsiteY20" fmla="*/ 773906 h 804862"/>
              <a:gd name="connsiteX21" fmla="*/ 871538 w 914400"/>
              <a:gd name="connsiteY21" fmla="*/ 797718 h 804862"/>
              <a:gd name="connsiteX22" fmla="*/ 847725 w 914400"/>
              <a:gd name="connsiteY22" fmla="*/ 804862 h 804862"/>
              <a:gd name="connsiteX23" fmla="*/ 821532 w 914400"/>
              <a:gd name="connsiteY23" fmla="*/ 802481 h 804862"/>
              <a:gd name="connsiteX24" fmla="*/ 788194 w 914400"/>
              <a:gd name="connsiteY24" fmla="*/ 788193 h 804862"/>
              <a:gd name="connsiteX25" fmla="*/ 747713 w 914400"/>
              <a:gd name="connsiteY25" fmla="*/ 754856 h 804862"/>
              <a:gd name="connsiteX26" fmla="*/ 690563 w 914400"/>
              <a:gd name="connsiteY26" fmla="*/ 690562 h 804862"/>
              <a:gd name="connsiteX27" fmla="*/ 521494 w 914400"/>
              <a:gd name="connsiteY27" fmla="*/ 507206 h 80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914400" h="804862">
                <a:moveTo>
                  <a:pt x="521494" y="507206"/>
                </a:moveTo>
                <a:lnTo>
                  <a:pt x="397669" y="383381"/>
                </a:lnTo>
                <a:lnTo>
                  <a:pt x="326232" y="316706"/>
                </a:lnTo>
                <a:lnTo>
                  <a:pt x="240507" y="242887"/>
                </a:lnTo>
                <a:lnTo>
                  <a:pt x="142875" y="169068"/>
                </a:lnTo>
                <a:lnTo>
                  <a:pt x="0" y="76200"/>
                </a:lnTo>
                <a:lnTo>
                  <a:pt x="7144" y="0"/>
                </a:lnTo>
                <a:lnTo>
                  <a:pt x="221457" y="95250"/>
                </a:lnTo>
                <a:lnTo>
                  <a:pt x="495300" y="209550"/>
                </a:lnTo>
                <a:lnTo>
                  <a:pt x="673894" y="278606"/>
                </a:lnTo>
                <a:lnTo>
                  <a:pt x="723900" y="328612"/>
                </a:lnTo>
                <a:lnTo>
                  <a:pt x="773907" y="381000"/>
                </a:lnTo>
                <a:lnTo>
                  <a:pt x="823913" y="442912"/>
                </a:lnTo>
                <a:lnTo>
                  <a:pt x="852488" y="483393"/>
                </a:lnTo>
                <a:lnTo>
                  <a:pt x="873919" y="521493"/>
                </a:lnTo>
                <a:lnTo>
                  <a:pt x="892969" y="573881"/>
                </a:lnTo>
                <a:lnTo>
                  <a:pt x="907257" y="623887"/>
                </a:lnTo>
                <a:lnTo>
                  <a:pt x="914400" y="666750"/>
                </a:lnTo>
                <a:lnTo>
                  <a:pt x="914400" y="700087"/>
                </a:lnTo>
                <a:lnTo>
                  <a:pt x="902494" y="742950"/>
                </a:lnTo>
                <a:lnTo>
                  <a:pt x="888207" y="773906"/>
                </a:lnTo>
                <a:lnTo>
                  <a:pt x="871538" y="797718"/>
                </a:lnTo>
                <a:lnTo>
                  <a:pt x="847725" y="804862"/>
                </a:lnTo>
                <a:lnTo>
                  <a:pt x="821532" y="802481"/>
                </a:lnTo>
                <a:lnTo>
                  <a:pt x="788194" y="788193"/>
                </a:lnTo>
                <a:lnTo>
                  <a:pt x="747713" y="754856"/>
                </a:lnTo>
                <a:lnTo>
                  <a:pt x="690563" y="690562"/>
                </a:lnTo>
                <a:lnTo>
                  <a:pt x="521494" y="5072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19C5A95D-A3F5-9245-8F0F-52B4EFB79305}"/>
              </a:ext>
            </a:extLst>
          </p:cNvPr>
          <p:cNvSpPr/>
          <p:nvPr/>
        </p:nvSpPr>
        <p:spPr>
          <a:xfrm>
            <a:off x="4846638" y="1890713"/>
            <a:ext cx="2095500" cy="1482725"/>
          </a:xfrm>
          <a:custGeom>
            <a:avLst/>
            <a:gdLst>
              <a:gd name="connsiteX0" fmla="*/ 390525 w 2095500"/>
              <a:gd name="connsiteY0" fmla="*/ 416718 h 1483518"/>
              <a:gd name="connsiteX1" fmla="*/ 42862 w 2095500"/>
              <a:gd name="connsiteY1" fmla="*/ 452437 h 1483518"/>
              <a:gd name="connsiteX2" fmla="*/ 0 w 2095500"/>
              <a:gd name="connsiteY2" fmla="*/ 276225 h 1483518"/>
              <a:gd name="connsiteX3" fmla="*/ 309562 w 2095500"/>
              <a:gd name="connsiteY3" fmla="*/ 250031 h 1483518"/>
              <a:gd name="connsiteX4" fmla="*/ 762000 w 2095500"/>
              <a:gd name="connsiteY4" fmla="*/ 190500 h 1483518"/>
              <a:gd name="connsiteX5" fmla="*/ 1254919 w 2095500"/>
              <a:gd name="connsiteY5" fmla="*/ 119062 h 1483518"/>
              <a:gd name="connsiteX6" fmla="*/ 1457325 w 2095500"/>
              <a:gd name="connsiteY6" fmla="*/ 88106 h 1483518"/>
              <a:gd name="connsiteX7" fmla="*/ 1533525 w 2095500"/>
              <a:gd name="connsiteY7" fmla="*/ 69056 h 1483518"/>
              <a:gd name="connsiteX8" fmla="*/ 1635919 w 2095500"/>
              <a:gd name="connsiteY8" fmla="*/ 33337 h 1483518"/>
              <a:gd name="connsiteX9" fmla="*/ 1724025 w 2095500"/>
              <a:gd name="connsiteY9" fmla="*/ 0 h 1483518"/>
              <a:gd name="connsiteX10" fmla="*/ 1735931 w 2095500"/>
              <a:gd name="connsiteY10" fmla="*/ 0 h 1483518"/>
              <a:gd name="connsiteX11" fmla="*/ 1769269 w 2095500"/>
              <a:gd name="connsiteY11" fmla="*/ 14287 h 1483518"/>
              <a:gd name="connsiteX12" fmla="*/ 1857375 w 2095500"/>
              <a:gd name="connsiteY12" fmla="*/ 71437 h 1483518"/>
              <a:gd name="connsiteX13" fmla="*/ 1966912 w 2095500"/>
              <a:gd name="connsiteY13" fmla="*/ 145256 h 1483518"/>
              <a:gd name="connsiteX14" fmla="*/ 2014537 w 2095500"/>
              <a:gd name="connsiteY14" fmla="*/ 180975 h 1483518"/>
              <a:gd name="connsiteX15" fmla="*/ 2052637 w 2095500"/>
              <a:gd name="connsiteY15" fmla="*/ 216693 h 1483518"/>
              <a:gd name="connsiteX16" fmla="*/ 2078831 w 2095500"/>
              <a:gd name="connsiteY16" fmla="*/ 252412 h 1483518"/>
              <a:gd name="connsiteX17" fmla="*/ 2088356 w 2095500"/>
              <a:gd name="connsiteY17" fmla="*/ 269081 h 1483518"/>
              <a:gd name="connsiteX18" fmla="*/ 2095500 w 2095500"/>
              <a:gd name="connsiteY18" fmla="*/ 292893 h 1483518"/>
              <a:gd name="connsiteX19" fmla="*/ 2090737 w 2095500"/>
              <a:gd name="connsiteY19" fmla="*/ 314325 h 1483518"/>
              <a:gd name="connsiteX20" fmla="*/ 2081212 w 2095500"/>
              <a:gd name="connsiteY20" fmla="*/ 335756 h 1483518"/>
              <a:gd name="connsiteX21" fmla="*/ 2055019 w 2095500"/>
              <a:gd name="connsiteY21" fmla="*/ 357187 h 1483518"/>
              <a:gd name="connsiteX22" fmla="*/ 2028825 w 2095500"/>
              <a:gd name="connsiteY22" fmla="*/ 378618 h 1483518"/>
              <a:gd name="connsiteX23" fmla="*/ 1997869 w 2095500"/>
              <a:gd name="connsiteY23" fmla="*/ 416718 h 1483518"/>
              <a:gd name="connsiteX24" fmla="*/ 1964531 w 2095500"/>
              <a:gd name="connsiteY24" fmla="*/ 464343 h 1483518"/>
              <a:gd name="connsiteX25" fmla="*/ 1928812 w 2095500"/>
              <a:gd name="connsiteY25" fmla="*/ 533400 h 1483518"/>
              <a:gd name="connsiteX26" fmla="*/ 1905000 w 2095500"/>
              <a:gd name="connsiteY26" fmla="*/ 631031 h 1483518"/>
              <a:gd name="connsiteX27" fmla="*/ 1843087 w 2095500"/>
              <a:gd name="connsiteY27" fmla="*/ 883443 h 1483518"/>
              <a:gd name="connsiteX28" fmla="*/ 1790700 w 2095500"/>
              <a:gd name="connsiteY28" fmla="*/ 1083468 h 1483518"/>
              <a:gd name="connsiteX29" fmla="*/ 1738312 w 2095500"/>
              <a:gd name="connsiteY29" fmla="*/ 1283493 h 1483518"/>
              <a:gd name="connsiteX30" fmla="*/ 1702594 w 2095500"/>
              <a:gd name="connsiteY30" fmla="*/ 1423987 h 1483518"/>
              <a:gd name="connsiteX31" fmla="*/ 1685925 w 2095500"/>
              <a:gd name="connsiteY31" fmla="*/ 1457325 h 1483518"/>
              <a:gd name="connsiteX32" fmla="*/ 1676400 w 2095500"/>
              <a:gd name="connsiteY32" fmla="*/ 1469231 h 1483518"/>
              <a:gd name="connsiteX33" fmla="*/ 1657350 w 2095500"/>
              <a:gd name="connsiteY33" fmla="*/ 1478756 h 1483518"/>
              <a:gd name="connsiteX34" fmla="*/ 1631156 w 2095500"/>
              <a:gd name="connsiteY34" fmla="*/ 1483518 h 1483518"/>
              <a:gd name="connsiteX35" fmla="*/ 1581150 w 2095500"/>
              <a:gd name="connsiteY35" fmla="*/ 1481137 h 1483518"/>
              <a:gd name="connsiteX36" fmla="*/ 1550194 w 2095500"/>
              <a:gd name="connsiteY36" fmla="*/ 1471612 h 1483518"/>
              <a:gd name="connsiteX37" fmla="*/ 1528762 w 2095500"/>
              <a:gd name="connsiteY37" fmla="*/ 1438275 h 1483518"/>
              <a:gd name="connsiteX38" fmla="*/ 1516856 w 2095500"/>
              <a:gd name="connsiteY38" fmla="*/ 1388268 h 1483518"/>
              <a:gd name="connsiteX39" fmla="*/ 1554956 w 2095500"/>
              <a:gd name="connsiteY39" fmla="*/ 1185862 h 1483518"/>
              <a:gd name="connsiteX40" fmla="*/ 1626394 w 2095500"/>
              <a:gd name="connsiteY40" fmla="*/ 714375 h 1483518"/>
              <a:gd name="connsiteX41" fmla="*/ 1678781 w 2095500"/>
              <a:gd name="connsiteY41" fmla="*/ 340518 h 1483518"/>
              <a:gd name="connsiteX42" fmla="*/ 1685925 w 2095500"/>
              <a:gd name="connsiteY42" fmla="*/ 288131 h 1483518"/>
              <a:gd name="connsiteX43" fmla="*/ 1681162 w 2095500"/>
              <a:gd name="connsiteY43" fmla="*/ 257175 h 1483518"/>
              <a:gd name="connsiteX44" fmla="*/ 1671637 w 2095500"/>
              <a:gd name="connsiteY44" fmla="*/ 235743 h 1483518"/>
              <a:gd name="connsiteX45" fmla="*/ 1654969 w 2095500"/>
              <a:gd name="connsiteY45" fmla="*/ 221456 h 1483518"/>
              <a:gd name="connsiteX46" fmla="*/ 1633537 w 2095500"/>
              <a:gd name="connsiteY46" fmla="*/ 216693 h 1483518"/>
              <a:gd name="connsiteX47" fmla="*/ 1571625 w 2095500"/>
              <a:gd name="connsiteY47" fmla="*/ 223837 h 1483518"/>
              <a:gd name="connsiteX48" fmla="*/ 1131094 w 2095500"/>
              <a:gd name="connsiteY48" fmla="*/ 302418 h 1483518"/>
              <a:gd name="connsiteX49" fmla="*/ 726281 w 2095500"/>
              <a:gd name="connsiteY49" fmla="*/ 369093 h 1483518"/>
              <a:gd name="connsiteX50" fmla="*/ 390525 w 2095500"/>
              <a:gd name="connsiteY50" fmla="*/ 416718 h 1483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095500" h="1483518">
                <a:moveTo>
                  <a:pt x="390525" y="416718"/>
                </a:moveTo>
                <a:lnTo>
                  <a:pt x="42862" y="452437"/>
                </a:lnTo>
                <a:lnTo>
                  <a:pt x="0" y="276225"/>
                </a:lnTo>
                <a:lnTo>
                  <a:pt x="309562" y="250031"/>
                </a:lnTo>
                <a:lnTo>
                  <a:pt x="762000" y="190500"/>
                </a:lnTo>
                <a:lnTo>
                  <a:pt x="1254919" y="119062"/>
                </a:lnTo>
                <a:lnTo>
                  <a:pt x="1457325" y="88106"/>
                </a:lnTo>
                <a:lnTo>
                  <a:pt x="1533525" y="69056"/>
                </a:lnTo>
                <a:lnTo>
                  <a:pt x="1635919" y="33337"/>
                </a:lnTo>
                <a:lnTo>
                  <a:pt x="1724025" y="0"/>
                </a:lnTo>
                <a:lnTo>
                  <a:pt x="1735931" y="0"/>
                </a:lnTo>
                <a:lnTo>
                  <a:pt x="1769269" y="14287"/>
                </a:lnTo>
                <a:lnTo>
                  <a:pt x="1857375" y="71437"/>
                </a:lnTo>
                <a:lnTo>
                  <a:pt x="1966912" y="145256"/>
                </a:lnTo>
                <a:lnTo>
                  <a:pt x="2014537" y="180975"/>
                </a:lnTo>
                <a:lnTo>
                  <a:pt x="2052637" y="216693"/>
                </a:lnTo>
                <a:lnTo>
                  <a:pt x="2078831" y="252412"/>
                </a:lnTo>
                <a:lnTo>
                  <a:pt x="2088356" y="269081"/>
                </a:lnTo>
                <a:lnTo>
                  <a:pt x="2095500" y="292893"/>
                </a:lnTo>
                <a:lnTo>
                  <a:pt x="2090737" y="314325"/>
                </a:lnTo>
                <a:lnTo>
                  <a:pt x="2081212" y="335756"/>
                </a:lnTo>
                <a:lnTo>
                  <a:pt x="2055019" y="357187"/>
                </a:lnTo>
                <a:lnTo>
                  <a:pt x="2028825" y="378618"/>
                </a:lnTo>
                <a:lnTo>
                  <a:pt x="1997869" y="416718"/>
                </a:lnTo>
                <a:lnTo>
                  <a:pt x="1964531" y="464343"/>
                </a:lnTo>
                <a:lnTo>
                  <a:pt x="1928812" y="533400"/>
                </a:lnTo>
                <a:lnTo>
                  <a:pt x="1905000" y="631031"/>
                </a:lnTo>
                <a:lnTo>
                  <a:pt x="1843087" y="883443"/>
                </a:lnTo>
                <a:lnTo>
                  <a:pt x="1790700" y="1083468"/>
                </a:lnTo>
                <a:lnTo>
                  <a:pt x="1738312" y="1283493"/>
                </a:lnTo>
                <a:lnTo>
                  <a:pt x="1702594" y="1423987"/>
                </a:lnTo>
                <a:lnTo>
                  <a:pt x="1685925" y="1457325"/>
                </a:lnTo>
                <a:lnTo>
                  <a:pt x="1676400" y="1469231"/>
                </a:lnTo>
                <a:lnTo>
                  <a:pt x="1657350" y="1478756"/>
                </a:lnTo>
                <a:lnTo>
                  <a:pt x="1631156" y="1483518"/>
                </a:lnTo>
                <a:lnTo>
                  <a:pt x="1581150" y="1481137"/>
                </a:lnTo>
                <a:lnTo>
                  <a:pt x="1550194" y="1471612"/>
                </a:lnTo>
                <a:lnTo>
                  <a:pt x="1528762" y="1438275"/>
                </a:lnTo>
                <a:lnTo>
                  <a:pt x="1516856" y="1388268"/>
                </a:lnTo>
                <a:lnTo>
                  <a:pt x="1554956" y="1185862"/>
                </a:lnTo>
                <a:lnTo>
                  <a:pt x="1626394" y="714375"/>
                </a:lnTo>
                <a:lnTo>
                  <a:pt x="1678781" y="340518"/>
                </a:lnTo>
                <a:lnTo>
                  <a:pt x="1685925" y="288131"/>
                </a:lnTo>
                <a:lnTo>
                  <a:pt x="1681162" y="257175"/>
                </a:lnTo>
                <a:lnTo>
                  <a:pt x="1671637" y="235743"/>
                </a:lnTo>
                <a:lnTo>
                  <a:pt x="1654969" y="221456"/>
                </a:lnTo>
                <a:lnTo>
                  <a:pt x="1633537" y="216693"/>
                </a:lnTo>
                <a:lnTo>
                  <a:pt x="1571625" y="223837"/>
                </a:lnTo>
                <a:lnTo>
                  <a:pt x="1131094" y="302418"/>
                </a:lnTo>
                <a:lnTo>
                  <a:pt x="726281" y="369093"/>
                </a:lnTo>
                <a:lnTo>
                  <a:pt x="390525" y="4167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2E55323D-0CB6-1544-9B9F-8419B9709142}"/>
              </a:ext>
            </a:extLst>
          </p:cNvPr>
          <p:cNvSpPr/>
          <p:nvPr/>
        </p:nvSpPr>
        <p:spPr>
          <a:xfrm>
            <a:off x="5076825" y="3071813"/>
            <a:ext cx="1362075" cy="323850"/>
          </a:xfrm>
          <a:custGeom>
            <a:avLst/>
            <a:gdLst>
              <a:gd name="connsiteX0" fmla="*/ 569119 w 1362075"/>
              <a:gd name="connsiteY0" fmla="*/ 261937 h 323850"/>
              <a:gd name="connsiteX1" fmla="*/ 369094 w 1362075"/>
              <a:gd name="connsiteY1" fmla="*/ 300037 h 323850"/>
              <a:gd name="connsiteX2" fmla="*/ 307181 w 1362075"/>
              <a:gd name="connsiteY2" fmla="*/ 314325 h 323850"/>
              <a:gd name="connsiteX3" fmla="*/ 269081 w 1362075"/>
              <a:gd name="connsiteY3" fmla="*/ 321468 h 323850"/>
              <a:gd name="connsiteX4" fmla="*/ 209550 w 1362075"/>
              <a:gd name="connsiteY4" fmla="*/ 323850 h 323850"/>
              <a:gd name="connsiteX5" fmla="*/ 19050 w 1362075"/>
              <a:gd name="connsiteY5" fmla="*/ 302418 h 323850"/>
              <a:gd name="connsiteX6" fmla="*/ 0 w 1362075"/>
              <a:gd name="connsiteY6" fmla="*/ 183356 h 323850"/>
              <a:gd name="connsiteX7" fmla="*/ 157163 w 1362075"/>
              <a:gd name="connsiteY7" fmla="*/ 176212 h 323850"/>
              <a:gd name="connsiteX8" fmla="*/ 242888 w 1362075"/>
              <a:gd name="connsiteY8" fmla="*/ 169068 h 323850"/>
              <a:gd name="connsiteX9" fmla="*/ 454819 w 1362075"/>
              <a:gd name="connsiteY9" fmla="*/ 133350 h 323850"/>
              <a:gd name="connsiteX10" fmla="*/ 783431 w 1362075"/>
              <a:gd name="connsiteY10" fmla="*/ 69056 h 323850"/>
              <a:gd name="connsiteX11" fmla="*/ 1092994 w 1362075"/>
              <a:gd name="connsiteY11" fmla="*/ 0 h 323850"/>
              <a:gd name="connsiteX12" fmla="*/ 1107281 w 1362075"/>
              <a:gd name="connsiteY12" fmla="*/ 0 h 323850"/>
              <a:gd name="connsiteX13" fmla="*/ 1169194 w 1362075"/>
              <a:gd name="connsiteY13" fmla="*/ 11906 h 323850"/>
              <a:gd name="connsiteX14" fmla="*/ 1269206 w 1362075"/>
              <a:gd name="connsiteY14" fmla="*/ 21431 h 323850"/>
              <a:gd name="connsiteX15" fmla="*/ 1362075 w 1362075"/>
              <a:gd name="connsiteY15" fmla="*/ 23812 h 323850"/>
              <a:gd name="connsiteX16" fmla="*/ 1350169 w 1362075"/>
              <a:gd name="connsiteY16" fmla="*/ 254793 h 323850"/>
              <a:gd name="connsiteX17" fmla="*/ 1295400 w 1362075"/>
              <a:gd name="connsiteY17" fmla="*/ 252412 h 323850"/>
              <a:gd name="connsiteX18" fmla="*/ 1266825 w 1362075"/>
              <a:gd name="connsiteY18" fmla="*/ 221456 h 323850"/>
              <a:gd name="connsiteX19" fmla="*/ 1240631 w 1362075"/>
              <a:gd name="connsiteY19" fmla="*/ 204787 h 323850"/>
              <a:gd name="connsiteX20" fmla="*/ 1202531 w 1362075"/>
              <a:gd name="connsiteY20" fmla="*/ 188118 h 323850"/>
              <a:gd name="connsiteX21" fmla="*/ 1150144 w 1362075"/>
              <a:gd name="connsiteY21" fmla="*/ 178593 h 323850"/>
              <a:gd name="connsiteX22" fmla="*/ 1107281 w 1362075"/>
              <a:gd name="connsiteY22" fmla="*/ 176212 h 323850"/>
              <a:gd name="connsiteX23" fmla="*/ 1040606 w 1362075"/>
              <a:gd name="connsiteY23" fmla="*/ 183356 h 323850"/>
              <a:gd name="connsiteX24" fmla="*/ 769144 w 1362075"/>
              <a:gd name="connsiteY24" fmla="*/ 228600 h 323850"/>
              <a:gd name="connsiteX25" fmla="*/ 664369 w 1362075"/>
              <a:gd name="connsiteY25" fmla="*/ 247650 h 323850"/>
              <a:gd name="connsiteX26" fmla="*/ 569119 w 1362075"/>
              <a:gd name="connsiteY26" fmla="*/ 261937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362075" h="323850">
                <a:moveTo>
                  <a:pt x="569119" y="261937"/>
                </a:moveTo>
                <a:lnTo>
                  <a:pt x="369094" y="300037"/>
                </a:lnTo>
                <a:lnTo>
                  <a:pt x="307181" y="314325"/>
                </a:lnTo>
                <a:lnTo>
                  <a:pt x="269081" y="321468"/>
                </a:lnTo>
                <a:lnTo>
                  <a:pt x="209550" y="323850"/>
                </a:lnTo>
                <a:lnTo>
                  <a:pt x="19050" y="302418"/>
                </a:lnTo>
                <a:lnTo>
                  <a:pt x="0" y="183356"/>
                </a:lnTo>
                <a:lnTo>
                  <a:pt x="157163" y="176212"/>
                </a:lnTo>
                <a:lnTo>
                  <a:pt x="242888" y="169068"/>
                </a:lnTo>
                <a:lnTo>
                  <a:pt x="454819" y="133350"/>
                </a:lnTo>
                <a:lnTo>
                  <a:pt x="783431" y="69056"/>
                </a:lnTo>
                <a:lnTo>
                  <a:pt x="1092994" y="0"/>
                </a:lnTo>
                <a:lnTo>
                  <a:pt x="1107281" y="0"/>
                </a:lnTo>
                <a:lnTo>
                  <a:pt x="1169194" y="11906"/>
                </a:lnTo>
                <a:lnTo>
                  <a:pt x="1269206" y="21431"/>
                </a:lnTo>
                <a:lnTo>
                  <a:pt x="1362075" y="23812"/>
                </a:lnTo>
                <a:lnTo>
                  <a:pt x="1350169" y="254793"/>
                </a:lnTo>
                <a:lnTo>
                  <a:pt x="1295400" y="252412"/>
                </a:lnTo>
                <a:lnTo>
                  <a:pt x="1266825" y="221456"/>
                </a:lnTo>
                <a:lnTo>
                  <a:pt x="1240631" y="204787"/>
                </a:lnTo>
                <a:lnTo>
                  <a:pt x="1202531" y="188118"/>
                </a:lnTo>
                <a:lnTo>
                  <a:pt x="1150144" y="178593"/>
                </a:lnTo>
                <a:lnTo>
                  <a:pt x="1107281" y="176212"/>
                </a:lnTo>
                <a:lnTo>
                  <a:pt x="1040606" y="183356"/>
                </a:lnTo>
                <a:lnTo>
                  <a:pt x="769144" y="228600"/>
                </a:lnTo>
                <a:lnTo>
                  <a:pt x="664369" y="247650"/>
                </a:lnTo>
                <a:lnTo>
                  <a:pt x="569119" y="2619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DA27E97C-817A-2E43-954C-AAF1986EE082}"/>
              </a:ext>
            </a:extLst>
          </p:cNvPr>
          <p:cNvSpPr/>
          <p:nvPr/>
        </p:nvSpPr>
        <p:spPr>
          <a:xfrm rot="16200000">
            <a:off x="3642519" y="3802857"/>
            <a:ext cx="2338387" cy="1638300"/>
          </a:xfrm>
          <a:custGeom>
            <a:avLst/>
            <a:gdLst>
              <a:gd name="connsiteX0" fmla="*/ 1069181 w 2338387"/>
              <a:gd name="connsiteY0" fmla="*/ 1200150 h 1638300"/>
              <a:gd name="connsiteX1" fmla="*/ 904875 w 2338387"/>
              <a:gd name="connsiteY1" fmla="*/ 1095375 h 1638300"/>
              <a:gd name="connsiteX2" fmla="*/ 802481 w 2338387"/>
              <a:gd name="connsiteY2" fmla="*/ 1021557 h 1638300"/>
              <a:gd name="connsiteX3" fmla="*/ 716756 w 2338387"/>
              <a:gd name="connsiteY3" fmla="*/ 952500 h 1638300"/>
              <a:gd name="connsiteX4" fmla="*/ 623887 w 2338387"/>
              <a:gd name="connsiteY4" fmla="*/ 866775 h 1638300"/>
              <a:gd name="connsiteX5" fmla="*/ 535781 w 2338387"/>
              <a:gd name="connsiteY5" fmla="*/ 781050 h 1638300"/>
              <a:gd name="connsiteX6" fmla="*/ 481012 w 2338387"/>
              <a:gd name="connsiteY6" fmla="*/ 723900 h 1638300"/>
              <a:gd name="connsiteX7" fmla="*/ 428625 w 2338387"/>
              <a:gd name="connsiteY7" fmla="*/ 666750 h 1638300"/>
              <a:gd name="connsiteX8" fmla="*/ 357187 w 2338387"/>
              <a:gd name="connsiteY8" fmla="*/ 581025 h 1638300"/>
              <a:gd name="connsiteX9" fmla="*/ 245268 w 2338387"/>
              <a:gd name="connsiteY9" fmla="*/ 431007 h 1638300"/>
              <a:gd name="connsiteX10" fmla="*/ 166687 w 2338387"/>
              <a:gd name="connsiteY10" fmla="*/ 319088 h 1638300"/>
              <a:gd name="connsiteX11" fmla="*/ 90487 w 2338387"/>
              <a:gd name="connsiteY11" fmla="*/ 197644 h 1638300"/>
              <a:gd name="connsiteX12" fmla="*/ 28575 w 2338387"/>
              <a:gd name="connsiteY12" fmla="*/ 90488 h 1638300"/>
              <a:gd name="connsiteX13" fmla="*/ 4762 w 2338387"/>
              <a:gd name="connsiteY13" fmla="*/ 42863 h 1638300"/>
              <a:gd name="connsiteX14" fmla="*/ 0 w 2338387"/>
              <a:gd name="connsiteY14" fmla="*/ 21432 h 1638300"/>
              <a:gd name="connsiteX15" fmla="*/ 2381 w 2338387"/>
              <a:gd name="connsiteY15" fmla="*/ 4763 h 1638300"/>
              <a:gd name="connsiteX16" fmla="*/ 14287 w 2338387"/>
              <a:gd name="connsiteY16" fmla="*/ 0 h 1638300"/>
              <a:gd name="connsiteX17" fmla="*/ 35718 w 2338387"/>
              <a:gd name="connsiteY17" fmla="*/ 0 h 1638300"/>
              <a:gd name="connsiteX18" fmla="*/ 54768 w 2338387"/>
              <a:gd name="connsiteY18" fmla="*/ 7144 h 1638300"/>
              <a:gd name="connsiteX19" fmla="*/ 114300 w 2338387"/>
              <a:gd name="connsiteY19" fmla="*/ 85725 h 1638300"/>
              <a:gd name="connsiteX20" fmla="*/ 214312 w 2338387"/>
              <a:gd name="connsiteY20" fmla="*/ 214313 h 1638300"/>
              <a:gd name="connsiteX21" fmla="*/ 290512 w 2338387"/>
              <a:gd name="connsiteY21" fmla="*/ 304800 h 1638300"/>
              <a:gd name="connsiteX22" fmla="*/ 364331 w 2338387"/>
              <a:gd name="connsiteY22" fmla="*/ 388144 h 1638300"/>
              <a:gd name="connsiteX23" fmla="*/ 466725 w 2338387"/>
              <a:gd name="connsiteY23" fmla="*/ 497682 h 1638300"/>
              <a:gd name="connsiteX24" fmla="*/ 581025 w 2338387"/>
              <a:gd name="connsiteY24" fmla="*/ 607219 h 1638300"/>
              <a:gd name="connsiteX25" fmla="*/ 681037 w 2338387"/>
              <a:gd name="connsiteY25" fmla="*/ 692944 h 1638300"/>
              <a:gd name="connsiteX26" fmla="*/ 790575 w 2338387"/>
              <a:gd name="connsiteY26" fmla="*/ 783432 h 1638300"/>
              <a:gd name="connsiteX27" fmla="*/ 878681 w 2338387"/>
              <a:gd name="connsiteY27" fmla="*/ 847725 h 1638300"/>
              <a:gd name="connsiteX28" fmla="*/ 1007268 w 2338387"/>
              <a:gd name="connsiteY28" fmla="*/ 935832 h 1638300"/>
              <a:gd name="connsiteX29" fmla="*/ 1090612 w 2338387"/>
              <a:gd name="connsiteY29" fmla="*/ 985838 h 1638300"/>
              <a:gd name="connsiteX30" fmla="*/ 1202531 w 2338387"/>
              <a:gd name="connsiteY30" fmla="*/ 1045369 h 1638300"/>
              <a:gd name="connsiteX31" fmla="*/ 1321593 w 2338387"/>
              <a:gd name="connsiteY31" fmla="*/ 1100138 h 1638300"/>
              <a:gd name="connsiteX32" fmla="*/ 1423987 w 2338387"/>
              <a:gd name="connsiteY32" fmla="*/ 1143000 h 1638300"/>
              <a:gd name="connsiteX33" fmla="*/ 1521618 w 2338387"/>
              <a:gd name="connsiteY33" fmla="*/ 1178719 h 1638300"/>
              <a:gd name="connsiteX34" fmla="*/ 1609725 w 2338387"/>
              <a:gd name="connsiteY34" fmla="*/ 1207294 h 1638300"/>
              <a:gd name="connsiteX35" fmla="*/ 1762125 w 2338387"/>
              <a:gd name="connsiteY35" fmla="*/ 1247775 h 1638300"/>
              <a:gd name="connsiteX36" fmla="*/ 1874043 w 2338387"/>
              <a:gd name="connsiteY36" fmla="*/ 1271588 h 1638300"/>
              <a:gd name="connsiteX37" fmla="*/ 1957387 w 2338387"/>
              <a:gd name="connsiteY37" fmla="*/ 1285875 h 1638300"/>
              <a:gd name="connsiteX38" fmla="*/ 2021681 w 2338387"/>
              <a:gd name="connsiteY38" fmla="*/ 1290638 h 1638300"/>
              <a:gd name="connsiteX39" fmla="*/ 2064543 w 2338387"/>
              <a:gd name="connsiteY39" fmla="*/ 1283494 h 1638300"/>
              <a:gd name="connsiteX40" fmla="*/ 2116931 w 2338387"/>
              <a:gd name="connsiteY40" fmla="*/ 1266825 h 1638300"/>
              <a:gd name="connsiteX41" fmla="*/ 2157412 w 2338387"/>
              <a:gd name="connsiteY41" fmla="*/ 1247775 h 1638300"/>
              <a:gd name="connsiteX42" fmla="*/ 2207418 w 2338387"/>
              <a:gd name="connsiteY42" fmla="*/ 1209675 h 1638300"/>
              <a:gd name="connsiteX43" fmla="*/ 2238375 w 2338387"/>
              <a:gd name="connsiteY43" fmla="*/ 1171575 h 1638300"/>
              <a:gd name="connsiteX44" fmla="*/ 2274093 w 2338387"/>
              <a:gd name="connsiteY44" fmla="*/ 1128713 h 1638300"/>
              <a:gd name="connsiteX45" fmla="*/ 2290762 w 2338387"/>
              <a:gd name="connsiteY45" fmla="*/ 1097757 h 1638300"/>
              <a:gd name="connsiteX46" fmla="*/ 2338387 w 2338387"/>
              <a:gd name="connsiteY46" fmla="*/ 1100138 h 1638300"/>
              <a:gd name="connsiteX47" fmla="*/ 2288381 w 2338387"/>
              <a:gd name="connsiteY47" fmla="*/ 1283494 h 1638300"/>
              <a:gd name="connsiteX48" fmla="*/ 2262187 w 2338387"/>
              <a:gd name="connsiteY48" fmla="*/ 1352550 h 1638300"/>
              <a:gd name="connsiteX49" fmla="*/ 2235993 w 2338387"/>
              <a:gd name="connsiteY49" fmla="*/ 1409700 h 1638300"/>
              <a:gd name="connsiteX50" fmla="*/ 2200275 w 2338387"/>
              <a:gd name="connsiteY50" fmla="*/ 1476375 h 1638300"/>
              <a:gd name="connsiteX51" fmla="*/ 2169318 w 2338387"/>
              <a:gd name="connsiteY51" fmla="*/ 1519238 h 1638300"/>
              <a:gd name="connsiteX52" fmla="*/ 2124075 w 2338387"/>
              <a:gd name="connsiteY52" fmla="*/ 1569244 h 1638300"/>
              <a:gd name="connsiteX53" fmla="*/ 2085975 w 2338387"/>
              <a:gd name="connsiteY53" fmla="*/ 1604963 h 1638300"/>
              <a:gd name="connsiteX54" fmla="*/ 2050256 w 2338387"/>
              <a:gd name="connsiteY54" fmla="*/ 1626394 h 1638300"/>
              <a:gd name="connsiteX55" fmla="*/ 2028825 w 2338387"/>
              <a:gd name="connsiteY55" fmla="*/ 1635919 h 1638300"/>
              <a:gd name="connsiteX56" fmla="*/ 2009775 w 2338387"/>
              <a:gd name="connsiteY56" fmla="*/ 1638300 h 1638300"/>
              <a:gd name="connsiteX57" fmla="*/ 1990725 w 2338387"/>
              <a:gd name="connsiteY57" fmla="*/ 1633538 h 1638300"/>
              <a:gd name="connsiteX58" fmla="*/ 1969293 w 2338387"/>
              <a:gd name="connsiteY58" fmla="*/ 1619250 h 1638300"/>
              <a:gd name="connsiteX59" fmla="*/ 1952625 w 2338387"/>
              <a:gd name="connsiteY59" fmla="*/ 1595438 h 1638300"/>
              <a:gd name="connsiteX60" fmla="*/ 1928812 w 2338387"/>
              <a:gd name="connsiteY60" fmla="*/ 1569244 h 1638300"/>
              <a:gd name="connsiteX61" fmla="*/ 1874043 w 2338387"/>
              <a:gd name="connsiteY61" fmla="*/ 1533525 h 1638300"/>
              <a:gd name="connsiteX62" fmla="*/ 1809750 w 2338387"/>
              <a:gd name="connsiteY62" fmla="*/ 1507332 h 1638300"/>
              <a:gd name="connsiteX63" fmla="*/ 1616868 w 2338387"/>
              <a:gd name="connsiteY63" fmla="*/ 1445419 h 1638300"/>
              <a:gd name="connsiteX64" fmla="*/ 1423987 w 2338387"/>
              <a:gd name="connsiteY64" fmla="*/ 1371600 h 1638300"/>
              <a:gd name="connsiteX65" fmla="*/ 1295400 w 2338387"/>
              <a:gd name="connsiteY65" fmla="*/ 1316832 h 1638300"/>
              <a:gd name="connsiteX66" fmla="*/ 1069181 w 2338387"/>
              <a:gd name="connsiteY66" fmla="*/ 1200150 h 1638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338387" h="1638300">
                <a:moveTo>
                  <a:pt x="1069181" y="1200150"/>
                </a:moveTo>
                <a:lnTo>
                  <a:pt x="904875" y="1095375"/>
                </a:lnTo>
                <a:lnTo>
                  <a:pt x="802481" y="1021557"/>
                </a:lnTo>
                <a:lnTo>
                  <a:pt x="716756" y="952500"/>
                </a:lnTo>
                <a:lnTo>
                  <a:pt x="623887" y="866775"/>
                </a:lnTo>
                <a:lnTo>
                  <a:pt x="535781" y="781050"/>
                </a:lnTo>
                <a:lnTo>
                  <a:pt x="481012" y="723900"/>
                </a:lnTo>
                <a:lnTo>
                  <a:pt x="428625" y="666750"/>
                </a:lnTo>
                <a:lnTo>
                  <a:pt x="357187" y="581025"/>
                </a:lnTo>
                <a:lnTo>
                  <a:pt x="245268" y="431007"/>
                </a:lnTo>
                <a:lnTo>
                  <a:pt x="166687" y="319088"/>
                </a:lnTo>
                <a:lnTo>
                  <a:pt x="90487" y="197644"/>
                </a:lnTo>
                <a:lnTo>
                  <a:pt x="28575" y="90488"/>
                </a:lnTo>
                <a:lnTo>
                  <a:pt x="4762" y="42863"/>
                </a:lnTo>
                <a:lnTo>
                  <a:pt x="0" y="21432"/>
                </a:lnTo>
                <a:lnTo>
                  <a:pt x="2381" y="4763"/>
                </a:lnTo>
                <a:lnTo>
                  <a:pt x="14287" y="0"/>
                </a:lnTo>
                <a:lnTo>
                  <a:pt x="35718" y="0"/>
                </a:lnTo>
                <a:lnTo>
                  <a:pt x="54768" y="7144"/>
                </a:lnTo>
                <a:lnTo>
                  <a:pt x="114300" y="85725"/>
                </a:lnTo>
                <a:lnTo>
                  <a:pt x="214312" y="214313"/>
                </a:lnTo>
                <a:lnTo>
                  <a:pt x="290512" y="304800"/>
                </a:lnTo>
                <a:lnTo>
                  <a:pt x="364331" y="388144"/>
                </a:lnTo>
                <a:lnTo>
                  <a:pt x="466725" y="497682"/>
                </a:lnTo>
                <a:lnTo>
                  <a:pt x="581025" y="607219"/>
                </a:lnTo>
                <a:lnTo>
                  <a:pt x="681037" y="692944"/>
                </a:lnTo>
                <a:lnTo>
                  <a:pt x="790575" y="783432"/>
                </a:lnTo>
                <a:lnTo>
                  <a:pt x="878681" y="847725"/>
                </a:lnTo>
                <a:lnTo>
                  <a:pt x="1007268" y="935832"/>
                </a:lnTo>
                <a:lnTo>
                  <a:pt x="1090612" y="985838"/>
                </a:lnTo>
                <a:lnTo>
                  <a:pt x="1202531" y="1045369"/>
                </a:lnTo>
                <a:lnTo>
                  <a:pt x="1321593" y="1100138"/>
                </a:lnTo>
                <a:lnTo>
                  <a:pt x="1423987" y="1143000"/>
                </a:lnTo>
                <a:lnTo>
                  <a:pt x="1521618" y="1178719"/>
                </a:lnTo>
                <a:lnTo>
                  <a:pt x="1609725" y="1207294"/>
                </a:lnTo>
                <a:lnTo>
                  <a:pt x="1762125" y="1247775"/>
                </a:lnTo>
                <a:lnTo>
                  <a:pt x="1874043" y="1271588"/>
                </a:lnTo>
                <a:lnTo>
                  <a:pt x="1957387" y="1285875"/>
                </a:lnTo>
                <a:lnTo>
                  <a:pt x="2021681" y="1290638"/>
                </a:lnTo>
                <a:lnTo>
                  <a:pt x="2064543" y="1283494"/>
                </a:lnTo>
                <a:lnTo>
                  <a:pt x="2116931" y="1266825"/>
                </a:lnTo>
                <a:lnTo>
                  <a:pt x="2157412" y="1247775"/>
                </a:lnTo>
                <a:lnTo>
                  <a:pt x="2207418" y="1209675"/>
                </a:lnTo>
                <a:lnTo>
                  <a:pt x="2238375" y="1171575"/>
                </a:lnTo>
                <a:lnTo>
                  <a:pt x="2274093" y="1128713"/>
                </a:lnTo>
                <a:lnTo>
                  <a:pt x="2290762" y="1097757"/>
                </a:lnTo>
                <a:lnTo>
                  <a:pt x="2338387" y="1100138"/>
                </a:lnTo>
                <a:lnTo>
                  <a:pt x="2288381" y="1283494"/>
                </a:lnTo>
                <a:lnTo>
                  <a:pt x="2262187" y="1352550"/>
                </a:lnTo>
                <a:lnTo>
                  <a:pt x="2235993" y="1409700"/>
                </a:lnTo>
                <a:lnTo>
                  <a:pt x="2200275" y="1476375"/>
                </a:lnTo>
                <a:lnTo>
                  <a:pt x="2169318" y="1519238"/>
                </a:lnTo>
                <a:lnTo>
                  <a:pt x="2124075" y="1569244"/>
                </a:lnTo>
                <a:lnTo>
                  <a:pt x="2085975" y="1604963"/>
                </a:lnTo>
                <a:lnTo>
                  <a:pt x="2050256" y="1626394"/>
                </a:lnTo>
                <a:lnTo>
                  <a:pt x="2028825" y="1635919"/>
                </a:lnTo>
                <a:lnTo>
                  <a:pt x="2009775" y="1638300"/>
                </a:lnTo>
                <a:lnTo>
                  <a:pt x="1990725" y="1633538"/>
                </a:lnTo>
                <a:lnTo>
                  <a:pt x="1969293" y="1619250"/>
                </a:lnTo>
                <a:lnTo>
                  <a:pt x="1952625" y="1595438"/>
                </a:lnTo>
                <a:lnTo>
                  <a:pt x="1928812" y="1569244"/>
                </a:lnTo>
                <a:lnTo>
                  <a:pt x="1874043" y="1533525"/>
                </a:lnTo>
                <a:lnTo>
                  <a:pt x="1809750" y="1507332"/>
                </a:lnTo>
                <a:lnTo>
                  <a:pt x="1616868" y="1445419"/>
                </a:lnTo>
                <a:lnTo>
                  <a:pt x="1423987" y="1371600"/>
                </a:lnTo>
                <a:lnTo>
                  <a:pt x="1295400" y="1316832"/>
                </a:lnTo>
                <a:lnTo>
                  <a:pt x="1069181" y="12001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50DEF342-0618-0240-912E-A168066B5A4D}"/>
              </a:ext>
            </a:extLst>
          </p:cNvPr>
          <p:cNvSpPr/>
          <p:nvPr/>
        </p:nvSpPr>
        <p:spPr>
          <a:xfrm rot="16200000">
            <a:off x="5371306" y="3599657"/>
            <a:ext cx="2436813" cy="1733550"/>
          </a:xfrm>
          <a:custGeom>
            <a:avLst/>
            <a:gdLst>
              <a:gd name="connsiteX0" fmla="*/ 1076325 w 2436019"/>
              <a:gd name="connsiteY0" fmla="*/ 202406 h 1733550"/>
              <a:gd name="connsiteX1" fmla="*/ 1657350 w 2436019"/>
              <a:gd name="connsiteY1" fmla="*/ 204788 h 1733550"/>
              <a:gd name="connsiteX2" fmla="*/ 1924050 w 2436019"/>
              <a:gd name="connsiteY2" fmla="*/ 204788 h 1733550"/>
              <a:gd name="connsiteX3" fmla="*/ 2045494 w 2436019"/>
              <a:gd name="connsiteY3" fmla="*/ 200025 h 1733550"/>
              <a:gd name="connsiteX4" fmla="*/ 2097881 w 2436019"/>
              <a:gd name="connsiteY4" fmla="*/ 195263 h 1733550"/>
              <a:gd name="connsiteX5" fmla="*/ 2145506 w 2436019"/>
              <a:gd name="connsiteY5" fmla="*/ 188119 h 1733550"/>
              <a:gd name="connsiteX6" fmla="*/ 2178844 w 2436019"/>
              <a:gd name="connsiteY6" fmla="*/ 176213 h 1733550"/>
              <a:gd name="connsiteX7" fmla="*/ 2219325 w 2436019"/>
              <a:gd name="connsiteY7" fmla="*/ 154781 h 1733550"/>
              <a:gd name="connsiteX8" fmla="*/ 2274094 w 2436019"/>
              <a:gd name="connsiteY8" fmla="*/ 121444 h 1733550"/>
              <a:gd name="connsiteX9" fmla="*/ 2393156 w 2436019"/>
              <a:gd name="connsiteY9" fmla="*/ 0 h 1733550"/>
              <a:gd name="connsiteX10" fmla="*/ 2436019 w 2436019"/>
              <a:gd name="connsiteY10" fmla="*/ 97631 h 1733550"/>
              <a:gd name="connsiteX11" fmla="*/ 2371725 w 2436019"/>
              <a:gd name="connsiteY11" fmla="*/ 152400 h 1733550"/>
              <a:gd name="connsiteX12" fmla="*/ 2262187 w 2436019"/>
              <a:gd name="connsiteY12" fmla="*/ 300038 h 1733550"/>
              <a:gd name="connsiteX13" fmla="*/ 2205037 w 2436019"/>
              <a:gd name="connsiteY13" fmla="*/ 381000 h 1733550"/>
              <a:gd name="connsiteX14" fmla="*/ 2162175 w 2436019"/>
              <a:gd name="connsiteY14" fmla="*/ 435769 h 1733550"/>
              <a:gd name="connsiteX15" fmla="*/ 2121694 w 2436019"/>
              <a:gd name="connsiteY15" fmla="*/ 478631 h 1733550"/>
              <a:gd name="connsiteX16" fmla="*/ 2093119 w 2436019"/>
              <a:gd name="connsiteY16" fmla="*/ 497681 h 1733550"/>
              <a:gd name="connsiteX17" fmla="*/ 2074069 w 2436019"/>
              <a:gd name="connsiteY17" fmla="*/ 504825 h 1733550"/>
              <a:gd name="connsiteX18" fmla="*/ 2050256 w 2436019"/>
              <a:gd name="connsiteY18" fmla="*/ 507206 h 1733550"/>
              <a:gd name="connsiteX19" fmla="*/ 2021681 w 2436019"/>
              <a:gd name="connsiteY19" fmla="*/ 502444 h 1733550"/>
              <a:gd name="connsiteX20" fmla="*/ 1997869 w 2436019"/>
              <a:gd name="connsiteY20" fmla="*/ 485775 h 1733550"/>
              <a:gd name="connsiteX21" fmla="*/ 1955006 w 2436019"/>
              <a:gd name="connsiteY21" fmla="*/ 466725 h 1733550"/>
              <a:gd name="connsiteX22" fmla="*/ 1676400 w 2436019"/>
              <a:gd name="connsiteY22" fmla="*/ 431006 h 1733550"/>
              <a:gd name="connsiteX23" fmla="*/ 1421606 w 2436019"/>
              <a:gd name="connsiteY23" fmla="*/ 414338 h 1733550"/>
              <a:gd name="connsiteX24" fmla="*/ 1154906 w 2436019"/>
              <a:gd name="connsiteY24" fmla="*/ 407194 h 1733550"/>
              <a:gd name="connsiteX25" fmla="*/ 935831 w 2436019"/>
              <a:gd name="connsiteY25" fmla="*/ 407194 h 1733550"/>
              <a:gd name="connsiteX26" fmla="*/ 590550 w 2436019"/>
              <a:gd name="connsiteY26" fmla="*/ 404813 h 1733550"/>
              <a:gd name="connsiteX27" fmla="*/ 502444 w 2436019"/>
              <a:gd name="connsiteY27" fmla="*/ 407194 h 1733550"/>
              <a:gd name="connsiteX28" fmla="*/ 433387 w 2436019"/>
              <a:gd name="connsiteY28" fmla="*/ 411956 h 1733550"/>
              <a:gd name="connsiteX29" fmla="*/ 359569 w 2436019"/>
              <a:gd name="connsiteY29" fmla="*/ 423863 h 1733550"/>
              <a:gd name="connsiteX30" fmla="*/ 314325 w 2436019"/>
              <a:gd name="connsiteY30" fmla="*/ 435769 h 1733550"/>
              <a:gd name="connsiteX31" fmla="*/ 288131 w 2436019"/>
              <a:gd name="connsiteY31" fmla="*/ 447675 h 1733550"/>
              <a:gd name="connsiteX32" fmla="*/ 269081 w 2436019"/>
              <a:gd name="connsiteY32" fmla="*/ 464344 h 1733550"/>
              <a:gd name="connsiteX33" fmla="*/ 254794 w 2436019"/>
              <a:gd name="connsiteY33" fmla="*/ 490538 h 1733550"/>
              <a:gd name="connsiteX34" fmla="*/ 240506 w 2436019"/>
              <a:gd name="connsiteY34" fmla="*/ 542925 h 1733550"/>
              <a:gd name="connsiteX35" fmla="*/ 226219 w 2436019"/>
              <a:gd name="connsiteY35" fmla="*/ 642938 h 1733550"/>
              <a:gd name="connsiteX36" fmla="*/ 223837 w 2436019"/>
              <a:gd name="connsiteY36" fmla="*/ 757238 h 1733550"/>
              <a:gd name="connsiteX37" fmla="*/ 223837 w 2436019"/>
              <a:gd name="connsiteY37" fmla="*/ 926306 h 1733550"/>
              <a:gd name="connsiteX38" fmla="*/ 235744 w 2436019"/>
              <a:gd name="connsiteY38" fmla="*/ 1059656 h 1733550"/>
              <a:gd name="connsiteX39" fmla="*/ 247650 w 2436019"/>
              <a:gd name="connsiteY39" fmla="*/ 1121569 h 1733550"/>
              <a:gd name="connsiteX40" fmla="*/ 266700 w 2436019"/>
              <a:gd name="connsiteY40" fmla="*/ 1193006 h 1733550"/>
              <a:gd name="connsiteX41" fmla="*/ 292894 w 2436019"/>
              <a:gd name="connsiteY41" fmla="*/ 1247775 h 1733550"/>
              <a:gd name="connsiteX42" fmla="*/ 311944 w 2436019"/>
              <a:gd name="connsiteY42" fmla="*/ 1278731 h 1733550"/>
              <a:gd name="connsiteX43" fmla="*/ 333375 w 2436019"/>
              <a:gd name="connsiteY43" fmla="*/ 1300163 h 1733550"/>
              <a:gd name="connsiteX44" fmla="*/ 342900 w 2436019"/>
              <a:gd name="connsiteY44" fmla="*/ 1571625 h 1733550"/>
              <a:gd name="connsiteX45" fmla="*/ 300037 w 2436019"/>
              <a:gd name="connsiteY45" fmla="*/ 1607344 h 1733550"/>
              <a:gd name="connsiteX46" fmla="*/ 271462 w 2436019"/>
              <a:gd name="connsiteY46" fmla="*/ 1638300 h 1733550"/>
              <a:gd name="connsiteX47" fmla="*/ 233362 w 2436019"/>
              <a:gd name="connsiteY47" fmla="*/ 1690688 h 1733550"/>
              <a:gd name="connsiteX48" fmla="*/ 207169 w 2436019"/>
              <a:gd name="connsiteY48" fmla="*/ 1719263 h 1733550"/>
              <a:gd name="connsiteX49" fmla="*/ 185737 w 2436019"/>
              <a:gd name="connsiteY49" fmla="*/ 1728788 h 1733550"/>
              <a:gd name="connsiteX50" fmla="*/ 166687 w 2436019"/>
              <a:gd name="connsiteY50" fmla="*/ 1733550 h 1733550"/>
              <a:gd name="connsiteX51" fmla="*/ 145256 w 2436019"/>
              <a:gd name="connsiteY51" fmla="*/ 1728788 h 1733550"/>
              <a:gd name="connsiteX52" fmla="*/ 119062 w 2436019"/>
              <a:gd name="connsiteY52" fmla="*/ 1712119 h 1733550"/>
              <a:gd name="connsiteX53" fmla="*/ 107156 w 2436019"/>
              <a:gd name="connsiteY53" fmla="*/ 1693069 h 1733550"/>
              <a:gd name="connsiteX54" fmla="*/ 73819 w 2436019"/>
              <a:gd name="connsiteY54" fmla="*/ 1597819 h 1733550"/>
              <a:gd name="connsiteX55" fmla="*/ 50006 w 2436019"/>
              <a:gd name="connsiteY55" fmla="*/ 1509713 h 1733550"/>
              <a:gd name="connsiteX56" fmla="*/ 26194 w 2436019"/>
              <a:gd name="connsiteY56" fmla="*/ 1390650 h 1733550"/>
              <a:gd name="connsiteX57" fmla="*/ 4762 w 2436019"/>
              <a:gd name="connsiteY57" fmla="*/ 1197769 h 1733550"/>
              <a:gd name="connsiteX58" fmla="*/ 0 w 2436019"/>
              <a:gd name="connsiteY58" fmla="*/ 1057275 h 1733550"/>
              <a:gd name="connsiteX59" fmla="*/ 0 w 2436019"/>
              <a:gd name="connsiteY59" fmla="*/ 859631 h 1733550"/>
              <a:gd name="connsiteX60" fmla="*/ 16669 w 2436019"/>
              <a:gd name="connsiteY60" fmla="*/ 652463 h 1733550"/>
              <a:gd name="connsiteX61" fmla="*/ 30956 w 2436019"/>
              <a:gd name="connsiteY61" fmla="*/ 557213 h 1733550"/>
              <a:gd name="connsiteX62" fmla="*/ 61912 w 2436019"/>
              <a:gd name="connsiteY62" fmla="*/ 442913 h 1733550"/>
              <a:gd name="connsiteX63" fmla="*/ 80962 w 2436019"/>
              <a:gd name="connsiteY63" fmla="*/ 385763 h 1733550"/>
              <a:gd name="connsiteX64" fmla="*/ 97631 w 2436019"/>
              <a:gd name="connsiteY64" fmla="*/ 352425 h 1733550"/>
              <a:gd name="connsiteX65" fmla="*/ 130969 w 2436019"/>
              <a:gd name="connsiteY65" fmla="*/ 314325 h 1733550"/>
              <a:gd name="connsiteX66" fmla="*/ 173831 w 2436019"/>
              <a:gd name="connsiteY66" fmla="*/ 278606 h 1733550"/>
              <a:gd name="connsiteX67" fmla="*/ 211931 w 2436019"/>
              <a:gd name="connsiteY67" fmla="*/ 257175 h 1733550"/>
              <a:gd name="connsiteX68" fmla="*/ 271462 w 2436019"/>
              <a:gd name="connsiteY68" fmla="*/ 233363 h 1733550"/>
              <a:gd name="connsiteX69" fmla="*/ 340519 w 2436019"/>
              <a:gd name="connsiteY69" fmla="*/ 219075 h 1733550"/>
              <a:gd name="connsiteX70" fmla="*/ 440531 w 2436019"/>
              <a:gd name="connsiteY70" fmla="*/ 204788 h 1733550"/>
              <a:gd name="connsiteX71" fmla="*/ 771525 w 2436019"/>
              <a:gd name="connsiteY71" fmla="*/ 204788 h 1733550"/>
              <a:gd name="connsiteX72" fmla="*/ 1076325 w 2436019"/>
              <a:gd name="connsiteY72" fmla="*/ 202406 h 173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2436019" h="1733550">
                <a:moveTo>
                  <a:pt x="1076325" y="202406"/>
                </a:moveTo>
                <a:lnTo>
                  <a:pt x="1657350" y="204788"/>
                </a:lnTo>
                <a:lnTo>
                  <a:pt x="1924050" y="204788"/>
                </a:lnTo>
                <a:lnTo>
                  <a:pt x="2045494" y="200025"/>
                </a:lnTo>
                <a:lnTo>
                  <a:pt x="2097881" y="195263"/>
                </a:lnTo>
                <a:lnTo>
                  <a:pt x="2145506" y="188119"/>
                </a:lnTo>
                <a:lnTo>
                  <a:pt x="2178844" y="176213"/>
                </a:lnTo>
                <a:lnTo>
                  <a:pt x="2219325" y="154781"/>
                </a:lnTo>
                <a:lnTo>
                  <a:pt x="2274094" y="121444"/>
                </a:lnTo>
                <a:lnTo>
                  <a:pt x="2393156" y="0"/>
                </a:lnTo>
                <a:lnTo>
                  <a:pt x="2436019" y="97631"/>
                </a:lnTo>
                <a:lnTo>
                  <a:pt x="2371725" y="152400"/>
                </a:lnTo>
                <a:lnTo>
                  <a:pt x="2262187" y="300038"/>
                </a:lnTo>
                <a:lnTo>
                  <a:pt x="2205037" y="381000"/>
                </a:lnTo>
                <a:lnTo>
                  <a:pt x="2162175" y="435769"/>
                </a:lnTo>
                <a:lnTo>
                  <a:pt x="2121694" y="478631"/>
                </a:lnTo>
                <a:lnTo>
                  <a:pt x="2093119" y="497681"/>
                </a:lnTo>
                <a:lnTo>
                  <a:pt x="2074069" y="504825"/>
                </a:lnTo>
                <a:lnTo>
                  <a:pt x="2050256" y="507206"/>
                </a:lnTo>
                <a:lnTo>
                  <a:pt x="2021681" y="502444"/>
                </a:lnTo>
                <a:lnTo>
                  <a:pt x="1997869" y="485775"/>
                </a:lnTo>
                <a:lnTo>
                  <a:pt x="1955006" y="466725"/>
                </a:lnTo>
                <a:lnTo>
                  <a:pt x="1676400" y="431006"/>
                </a:lnTo>
                <a:lnTo>
                  <a:pt x="1421606" y="414338"/>
                </a:lnTo>
                <a:lnTo>
                  <a:pt x="1154906" y="407194"/>
                </a:lnTo>
                <a:lnTo>
                  <a:pt x="935831" y="407194"/>
                </a:lnTo>
                <a:lnTo>
                  <a:pt x="590550" y="404813"/>
                </a:lnTo>
                <a:lnTo>
                  <a:pt x="502444" y="407194"/>
                </a:lnTo>
                <a:lnTo>
                  <a:pt x="433387" y="411956"/>
                </a:lnTo>
                <a:lnTo>
                  <a:pt x="359569" y="423863"/>
                </a:lnTo>
                <a:lnTo>
                  <a:pt x="314325" y="435769"/>
                </a:lnTo>
                <a:lnTo>
                  <a:pt x="288131" y="447675"/>
                </a:lnTo>
                <a:lnTo>
                  <a:pt x="269081" y="464344"/>
                </a:lnTo>
                <a:lnTo>
                  <a:pt x="254794" y="490538"/>
                </a:lnTo>
                <a:lnTo>
                  <a:pt x="240506" y="542925"/>
                </a:lnTo>
                <a:lnTo>
                  <a:pt x="226219" y="642938"/>
                </a:lnTo>
                <a:lnTo>
                  <a:pt x="223837" y="757238"/>
                </a:lnTo>
                <a:lnTo>
                  <a:pt x="223837" y="926306"/>
                </a:lnTo>
                <a:lnTo>
                  <a:pt x="235744" y="1059656"/>
                </a:lnTo>
                <a:lnTo>
                  <a:pt x="247650" y="1121569"/>
                </a:lnTo>
                <a:lnTo>
                  <a:pt x="266700" y="1193006"/>
                </a:lnTo>
                <a:lnTo>
                  <a:pt x="292894" y="1247775"/>
                </a:lnTo>
                <a:lnTo>
                  <a:pt x="311944" y="1278731"/>
                </a:lnTo>
                <a:lnTo>
                  <a:pt x="333375" y="1300163"/>
                </a:lnTo>
                <a:lnTo>
                  <a:pt x="342900" y="1571625"/>
                </a:lnTo>
                <a:lnTo>
                  <a:pt x="300037" y="1607344"/>
                </a:lnTo>
                <a:lnTo>
                  <a:pt x="271462" y="1638300"/>
                </a:lnTo>
                <a:lnTo>
                  <a:pt x="233362" y="1690688"/>
                </a:lnTo>
                <a:lnTo>
                  <a:pt x="207169" y="1719263"/>
                </a:lnTo>
                <a:lnTo>
                  <a:pt x="185737" y="1728788"/>
                </a:lnTo>
                <a:lnTo>
                  <a:pt x="166687" y="1733550"/>
                </a:lnTo>
                <a:lnTo>
                  <a:pt x="145256" y="1728788"/>
                </a:lnTo>
                <a:lnTo>
                  <a:pt x="119062" y="1712119"/>
                </a:lnTo>
                <a:lnTo>
                  <a:pt x="107156" y="1693069"/>
                </a:lnTo>
                <a:lnTo>
                  <a:pt x="73819" y="1597819"/>
                </a:lnTo>
                <a:lnTo>
                  <a:pt x="50006" y="1509713"/>
                </a:lnTo>
                <a:lnTo>
                  <a:pt x="26194" y="1390650"/>
                </a:lnTo>
                <a:lnTo>
                  <a:pt x="4762" y="1197769"/>
                </a:lnTo>
                <a:lnTo>
                  <a:pt x="0" y="1057275"/>
                </a:lnTo>
                <a:lnTo>
                  <a:pt x="0" y="859631"/>
                </a:lnTo>
                <a:lnTo>
                  <a:pt x="16669" y="652463"/>
                </a:lnTo>
                <a:lnTo>
                  <a:pt x="30956" y="557213"/>
                </a:lnTo>
                <a:lnTo>
                  <a:pt x="61912" y="442913"/>
                </a:lnTo>
                <a:lnTo>
                  <a:pt x="80962" y="385763"/>
                </a:lnTo>
                <a:lnTo>
                  <a:pt x="97631" y="352425"/>
                </a:lnTo>
                <a:lnTo>
                  <a:pt x="130969" y="314325"/>
                </a:lnTo>
                <a:lnTo>
                  <a:pt x="173831" y="278606"/>
                </a:lnTo>
                <a:lnTo>
                  <a:pt x="211931" y="257175"/>
                </a:lnTo>
                <a:lnTo>
                  <a:pt x="271462" y="233363"/>
                </a:lnTo>
                <a:lnTo>
                  <a:pt x="340519" y="219075"/>
                </a:lnTo>
                <a:lnTo>
                  <a:pt x="440531" y="204788"/>
                </a:lnTo>
                <a:lnTo>
                  <a:pt x="771525" y="204788"/>
                </a:lnTo>
                <a:lnTo>
                  <a:pt x="1076325" y="2024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03D29B1A-3BB5-E44F-A478-BD6968DCD70A}"/>
              </a:ext>
            </a:extLst>
          </p:cNvPr>
          <p:cNvSpPr/>
          <p:nvPr/>
        </p:nvSpPr>
        <p:spPr>
          <a:xfrm>
            <a:off x="6999288" y="4602163"/>
            <a:ext cx="317500" cy="788987"/>
          </a:xfrm>
          <a:custGeom>
            <a:avLst/>
            <a:gdLst>
              <a:gd name="connsiteX0" fmla="*/ 128587 w 319087"/>
              <a:gd name="connsiteY0" fmla="*/ 352425 h 788194"/>
              <a:gd name="connsiteX1" fmla="*/ 102394 w 319087"/>
              <a:gd name="connsiteY1" fmla="*/ 483394 h 788194"/>
              <a:gd name="connsiteX2" fmla="*/ 78581 w 319087"/>
              <a:gd name="connsiteY2" fmla="*/ 592932 h 788194"/>
              <a:gd name="connsiteX3" fmla="*/ 59531 w 319087"/>
              <a:gd name="connsiteY3" fmla="*/ 666750 h 788194"/>
              <a:gd name="connsiteX4" fmla="*/ 50006 w 319087"/>
              <a:gd name="connsiteY4" fmla="*/ 700088 h 788194"/>
              <a:gd name="connsiteX5" fmla="*/ 0 w 319087"/>
              <a:gd name="connsiteY5" fmla="*/ 783432 h 788194"/>
              <a:gd name="connsiteX6" fmla="*/ 319087 w 319087"/>
              <a:gd name="connsiteY6" fmla="*/ 788194 h 788194"/>
              <a:gd name="connsiteX7" fmla="*/ 295275 w 319087"/>
              <a:gd name="connsiteY7" fmla="*/ 735807 h 788194"/>
              <a:gd name="connsiteX8" fmla="*/ 269081 w 319087"/>
              <a:gd name="connsiteY8" fmla="*/ 685800 h 788194"/>
              <a:gd name="connsiteX9" fmla="*/ 254794 w 319087"/>
              <a:gd name="connsiteY9" fmla="*/ 650082 h 788194"/>
              <a:gd name="connsiteX10" fmla="*/ 245269 w 319087"/>
              <a:gd name="connsiteY10" fmla="*/ 595313 h 788194"/>
              <a:gd name="connsiteX11" fmla="*/ 247650 w 319087"/>
              <a:gd name="connsiteY11" fmla="*/ 490538 h 788194"/>
              <a:gd name="connsiteX12" fmla="*/ 247650 w 319087"/>
              <a:gd name="connsiteY12" fmla="*/ 366713 h 788194"/>
              <a:gd name="connsiteX13" fmla="*/ 238125 w 319087"/>
              <a:gd name="connsiteY13" fmla="*/ 226219 h 788194"/>
              <a:gd name="connsiteX14" fmla="*/ 230981 w 319087"/>
              <a:gd name="connsiteY14" fmla="*/ 107157 h 788194"/>
              <a:gd name="connsiteX15" fmla="*/ 226219 w 319087"/>
              <a:gd name="connsiteY15" fmla="*/ 40482 h 788194"/>
              <a:gd name="connsiteX16" fmla="*/ 223837 w 319087"/>
              <a:gd name="connsiteY16" fmla="*/ 16669 h 788194"/>
              <a:gd name="connsiteX17" fmla="*/ 214312 w 319087"/>
              <a:gd name="connsiteY17" fmla="*/ 4763 h 788194"/>
              <a:gd name="connsiteX18" fmla="*/ 204787 w 319087"/>
              <a:gd name="connsiteY18" fmla="*/ 0 h 788194"/>
              <a:gd name="connsiteX19" fmla="*/ 188119 w 319087"/>
              <a:gd name="connsiteY19" fmla="*/ 2382 h 788194"/>
              <a:gd name="connsiteX20" fmla="*/ 176212 w 319087"/>
              <a:gd name="connsiteY20" fmla="*/ 9525 h 788194"/>
              <a:gd name="connsiteX21" fmla="*/ 166687 w 319087"/>
              <a:gd name="connsiteY21" fmla="*/ 64294 h 788194"/>
              <a:gd name="connsiteX22" fmla="*/ 128587 w 319087"/>
              <a:gd name="connsiteY22" fmla="*/ 352425 h 788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19087" h="788194">
                <a:moveTo>
                  <a:pt x="128587" y="352425"/>
                </a:moveTo>
                <a:lnTo>
                  <a:pt x="102394" y="483394"/>
                </a:lnTo>
                <a:lnTo>
                  <a:pt x="78581" y="592932"/>
                </a:lnTo>
                <a:lnTo>
                  <a:pt x="59531" y="666750"/>
                </a:lnTo>
                <a:lnTo>
                  <a:pt x="50006" y="700088"/>
                </a:lnTo>
                <a:lnTo>
                  <a:pt x="0" y="783432"/>
                </a:lnTo>
                <a:lnTo>
                  <a:pt x="319087" y="788194"/>
                </a:lnTo>
                <a:lnTo>
                  <a:pt x="295275" y="735807"/>
                </a:lnTo>
                <a:lnTo>
                  <a:pt x="269081" y="685800"/>
                </a:lnTo>
                <a:lnTo>
                  <a:pt x="254794" y="650082"/>
                </a:lnTo>
                <a:lnTo>
                  <a:pt x="245269" y="595313"/>
                </a:lnTo>
                <a:cubicBezTo>
                  <a:pt x="246063" y="560388"/>
                  <a:pt x="246856" y="525463"/>
                  <a:pt x="247650" y="490538"/>
                </a:cubicBezTo>
                <a:lnTo>
                  <a:pt x="247650" y="366713"/>
                </a:lnTo>
                <a:lnTo>
                  <a:pt x="238125" y="226219"/>
                </a:lnTo>
                <a:lnTo>
                  <a:pt x="230981" y="107157"/>
                </a:lnTo>
                <a:lnTo>
                  <a:pt x="226219" y="40482"/>
                </a:lnTo>
                <a:lnTo>
                  <a:pt x="223837" y="16669"/>
                </a:lnTo>
                <a:lnTo>
                  <a:pt x="214312" y="4763"/>
                </a:lnTo>
                <a:lnTo>
                  <a:pt x="204787" y="0"/>
                </a:lnTo>
                <a:lnTo>
                  <a:pt x="188119" y="2382"/>
                </a:lnTo>
                <a:lnTo>
                  <a:pt x="176212" y="9525"/>
                </a:lnTo>
                <a:lnTo>
                  <a:pt x="166687" y="64294"/>
                </a:lnTo>
                <a:lnTo>
                  <a:pt x="128587" y="3524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AEEEF86-83E7-4B9F-A5A4-277743F96854}"/>
              </a:ext>
            </a:extLst>
          </p:cNvPr>
          <p:cNvGrpSpPr/>
          <p:nvPr/>
        </p:nvGrpSpPr>
        <p:grpSpPr>
          <a:xfrm>
            <a:off x="2593975" y="1381125"/>
            <a:ext cx="4875213" cy="4633913"/>
            <a:chOff x="2733675" y="1533525"/>
            <a:chExt cx="4875213" cy="4633913"/>
          </a:xfrm>
        </p:grpSpPr>
        <p:sp>
          <p:nvSpPr>
            <p:cNvPr id="52" name="フリーフォーム 6">
              <a:extLst>
                <a:ext uri="{FF2B5EF4-FFF2-40B4-BE49-F238E27FC236}">
                  <a16:creationId xmlns:a16="http://schemas.microsoft.com/office/drawing/2014/main" id="{CD9E9225-944D-44D1-AB6F-AAC5C45B5E50}"/>
                </a:ext>
              </a:extLst>
            </p:cNvPr>
            <p:cNvSpPr/>
            <p:nvPr/>
          </p:nvSpPr>
          <p:spPr>
            <a:xfrm>
              <a:off x="3375025" y="1533525"/>
              <a:ext cx="781050" cy="725488"/>
            </a:xfrm>
            <a:custGeom>
              <a:avLst/>
              <a:gdLst>
                <a:gd name="connsiteX0" fmla="*/ 411957 w 781050"/>
                <a:gd name="connsiteY0" fmla="*/ 557213 h 726281"/>
                <a:gd name="connsiteX1" fmla="*/ 266700 w 781050"/>
                <a:gd name="connsiteY1" fmla="*/ 411956 h 726281"/>
                <a:gd name="connsiteX2" fmla="*/ 180975 w 781050"/>
                <a:gd name="connsiteY2" fmla="*/ 323850 h 726281"/>
                <a:gd name="connsiteX3" fmla="*/ 123825 w 781050"/>
                <a:gd name="connsiteY3" fmla="*/ 254794 h 726281"/>
                <a:gd name="connsiteX4" fmla="*/ 61913 w 781050"/>
                <a:gd name="connsiteY4" fmla="*/ 176213 h 726281"/>
                <a:gd name="connsiteX5" fmla="*/ 30957 w 781050"/>
                <a:gd name="connsiteY5" fmla="*/ 128588 h 726281"/>
                <a:gd name="connsiteX6" fmla="*/ 11907 w 781050"/>
                <a:gd name="connsiteY6" fmla="*/ 90488 h 726281"/>
                <a:gd name="connsiteX7" fmla="*/ 4763 w 781050"/>
                <a:gd name="connsiteY7" fmla="*/ 66675 h 726281"/>
                <a:gd name="connsiteX8" fmla="*/ 0 w 781050"/>
                <a:gd name="connsiteY8" fmla="*/ 40481 h 726281"/>
                <a:gd name="connsiteX9" fmla="*/ 0 w 781050"/>
                <a:gd name="connsiteY9" fmla="*/ 19050 h 726281"/>
                <a:gd name="connsiteX10" fmla="*/ 4763 w 781050"/>
                <a:gd name="connsiteY10" fmla="*/ 4763 h 726281"/>
                <a:gd name="connsiteX11" fmla="*/ 11907 w 781050"/>
                <a:gd name="connsiteY11" fmla="*/ 0 h 726281"/>
                <a:gd name="connsiteX12" fmla="*/ 23813 w 781050"/>
                <a:gd name="connsiteY12" fmla="*/ 0 h 726281"/>
                <a:gd name="connsiteX13" fmla="*/ 42863 w 781050"/>
                <a:gd name="connsiteY13" fmla="*/ 7144 h 726281"/>
                <a:gd name="connsiteX14" fmla="*/ 71438 w 781050"/>
                <a:gd name="connsiteY14" fmla="*/ 35719 h 726281"/>
                <a:gd name="connsiteX15" fmla="*/ 107157 w 781050"/>
                <a:gd name="connsiteY15" fmla="*/ 69056 h 726281"/>
                <a:gd name="connsiteX16" fmla="*/ 142875 w 781050"/>
                <a:gd name="connsiteY16" fmla="*/ 100013 h 726281"/>
                <a:gd name="connsiteX17" fmla="*/ 180975 w 781050"/>
                <a:gd name="connsiteY17" fmla="*/ 126206 h 726281"/>
                <a:gd name="connsiteX18" fmla="*/ 228600 w 781050"/>
                <a:gd name="connsiteY18" fmla="*/ 154781 h 726281"/>
                <a:gd name="connsiteX19" fmla="*/ 297657 w 781050"/>
                <a:gd name="connsiteY19" fmla="*/ 190500 h 726281"/>
                <a:gd name="connsiteX20" fmla="*/ 357188 w 781050"/>
                <a:gd name="connsiteY20" fmla="*/ 214313 h 726281"/>
                <a:gd name="connsiteX21" fmla="*/ 411957 w 781050"/>
                <a:gd name="connsiteY21" fmla="*/ 230981 h 726281"/>
                <a:gd name="connsiteX22" fmla="*/ 478632 w 781050"/>
                <a:gd name="connsiteY22" fmla="*/ 247650 h 726281"/>
                <a:gd name="connsiteX23" fmla="*/ 569119 w 781050"/>
                <a:gd name="connsiteY23" fmla="*/ 264319 h 726281"/>
                <a:gd name="connsiteX24" fmla="*/ 609600 w 781050"/>
                <a:gd name="connsiteY24" fmla="*/ 316706 h 726281"/>
                <a:gd name="connsiteX25" fmla="*/ 681038 w 781050"/>
                <a:gd name="connsiteY25" fmla="*/ 419100 h 726281"/>
                <a:gd name="connsiteX26" fmla="*/ 738188 w 781050"/>
                <a:gd name="connsiteY26" fmla="*/ 500063 h 726281"/>
                <a:gd name="connsiteX27" fmla="*/ 764382 w 781050"/>
                <a:gd name="connsiteY27" fmla="*/ 535781 h 726281"/>
                <a:gd name="connsiteX28" fmla="*/ 773907 w 781050"/>
                <a:gd name="connsiteY28" fmla="*/ 564356 h 726281"/>
                <a:gd name="connsiteX29" fmla="*/ 778669 w 781050"/>
                <a:gd name="connsiteY29" fmla="*/ 590550 h 726281"/>
                <a:gd name="connsiteX30" fmla="*/ 781050 w 781050"/>
                <a:gd name="connsiteY30" fmla="*/ 621506 h 726281"/>
                <a:gd name="connsiteX31" fmla="*/ 771525 w 781050"/>
                <a:gd name="connsiteY31" fmla="*/ 657225 h 726281"/>
                <a:gd name="connsiteX32" fmla="*/ 750094 w 781050"/>
                <a:gd name="connsiteY32" fmla="*/ 692944 h 726281"/>
                <a:gd name="connsiteX33" fmla="*/ 726282 w 781050"/>
                <a:gd name="connsiteY33" fmla="*/ 716756 h 726281"/>
                <a:gd name="connsiteX34" fmla="*/ 704850 w 781050"/>
                <a:gd name="connsiteY34" fmla="*/ 723900 h 726281"/>
                <a:gd name="connsiteX35" fmla="*/ 681038 w 781050"/>
                <a:gd name="connsiteY35" fmla="*/ 726281 h 726281"/>
                <a:gd name="connsiteX36" fmla="*/ 645319 w 781050"/>
                <a:gd name="connsiteY36" fmla="*/ 723900 h 726281"/>
                <a:gd name="connsiteX37" fmla="*/ 604838 w 781050"/>
                <a:gd name="connsiteY37" fmla="*/ 711994 h 726281"/>
                <a:gd name="connsiteX38" fmla="*/ 569119 w 781050"/>
                <a:gd name="connsiteY38" fmla="*/ 685800 h 726281"/>
                <a:gd name="connsiteX39" fmla="*/ 411957 w 781050"/>
                <a:gd name="connsiteY39" fmla="*/ 557213 h 72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81050" h="726281">
                  <a:moveTo>
                    <a:pt x="411957" y="557213"/>
                  </a:moveTo>
                  <a:lnTo>
                    <a:pt x="266700" y="411956"/>
                  </a:lnTo>
                  <a:lnTo>
                    <a:pt x="180975" y="323850"/>
                  </a:lnTo>
                  <a:lnTo>
                    <a:pt x="123825" y="254794"/>
                  </a:lnTo>
                  <a:lnTo>
                    <a:pt x="61913" y="176213"/>
                  </a:lnTo>
                  <a:lnTo>
                    <a:pt x="30957" y="128588"/>
                  </a:lnTo>
                  <a:lnTo>
                    <a:pt x="11907" y="90488"/>
                  </a:lnTo>
                  <a:lnTo>
                    <a:pt x="4763" y="66675"/>
                  </a:lnTo>
                  <a:lnTo>
                    <a:pt x="0" y="40481"/>
                  </a:lnTo>
                  <a:lnTo>
                    <a:pt x="0" y="19050"/>
                  </a:lnTo>
                  <a:lnTo>
                    <a:pt x="4763" y="4763"/>
                  </a:lnTo>
                  <a:lnTo>
                    <a:pt x="11907" y="0"/>
                  </a:lnTo>
                  <a:lnTo>
                    <a:pt x="23813" y="0"/>
                  </a:lnTo>
                  <a:lnTo>
                    <a:pt x="42863" y="7144"/>
                  </a:lnTo>
                  <a:lnTo>
                    <a:pt x="71438" y="35719"/>
                  </a:lnTo>
                  <a:lnTo>
                    <a:pt x="107157" y="69056"/>
                  </a:lnTo>
                  <a:lnTo>
                    <a:pt x="142875" y="100013"/>
                  </a:lnTo>
                  <a:lnTo>
                    <a:pt x="180975" y="126206"/>
                  </a:lnTo>
                  <a:lnTo>
                    <a:pt x="228600" y="154781"/>
                  </a:lnTo>
                  <a:lnTo>
                    <a:pt x="297657" y="190500"/>
                  </a:lnTo>
                  <a:lnTo>
                    <a:pt x="357188" y="214313"/>
                  </a:lnTo>
                  <a:lnTo>
                    <a:pt x="411957" y="230981"/>
                  </a:lnTo>
                  <a:lnTo>
                    <a:pt x="478632" y="247650"/>
                  </a:lnTo>
                  <a:lnTo>
                    <a:pt x="569119" y="264319"/>
                  </a:lnTo>
                  <a:lnTo>
                    <a:pt x="609600" y="316706"/>
                  </a:lnTo>
                  <a:lnTo>
                    <a:pt x="681038" y="419100"/>
                  </a:lnTo>
                  <a:lnTo>
                    <a:pt x="738188" y="500063"/>
                  </a:lnTo>
                  <a:lnTo>
                    <a:pt x="764382" y="535781"/>
                  </a:lnTo>
                  <a:lnTo>
                    <a:pt x="773907" y="564356"/>
                  </a:lnTo>
                  <a:lnTo>
                    <a:pt x="778669" y="590550"/>
                  </a:lnTo>
                  <a:lnTo>
                    <a:pt x="781050" y="621506"/>
                  </a:lnTo>
                  <a:lnTo>
                    <a:pt x="771525" y="657225"/>
                  </a:lnTo>
                  <a:lnTo>
                    <a:pt x="750094" y="692944"/>
                  </a:lnTo>
                  <a:lnTo>
                    <a:pt x="726282" y="716756"/>
                  </a:lnTo>
                  <a:lnTo>
                    <a:pt x="704850" y="723900"/>
                  </a:lnTo>
                  <a:lnTo>
                    <a:pt x="681038" y="726281"/>
                  </a:lnTo>
                  <a:lnTo>
                    <a:pt x="645319" y="723900"/>
                  </a:lnTo>
                  <a:lnTo>
                    <a:pt x="604838" y="711994"/>
                  </a:lnTo>
                  <a:lnTo>
                    <a:pt x="569119" y="685800"/>
                  </a:lnTo>
                  <a:lnTo>
                    <a:pt x="411957" y="5572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7">
              <a:extLst>
                <a:ext uri="{FF2B5EF4-FFF2-40B4-BE49-F238E27FC236}">
                  <a16:creationId xmlns:a16="http://schemas.microsoft.com/office/drawing/2014/main" id="{31739CFD-0FA0-4E28-BEC3-564F9FEE1C7A}"/>
                </a:ext>
              </a:extLst>
            </p:cNvPr>
            <p:cNvSpPr/>
            <p:nvPr/>
          </p:nvSpPr>
          <p:spPr>
            <a:xfrm>
              <a:off x="2751138" y="2532063"/>
              <a:ext cx="1873250" cy="695325"/>
            </a:xfrm>
            <a:custGeom>
              <a:avLst/>
              <a:gdLst>
                <a:gd name="connsiteX0" fmla="*/ 1185862 w 1874044"/>
                <a:gd name="connsiteY0" fmla="*/ 297656 h 695325"/>
                <a:gd name="connsiteX1" fmla="*/ 738187 w 1874044"/>
                <a:gd name="connsiteY1" fmla="*/ 492919 h 695325"/>
                <a:gd name="connsiteX2" fmla="*/ 578644 w 1874044"/>
                <a:gd name="connsiteY2" fmla="*/ 592931 h 695325"/>
                <a:gd name="connsiteX3" fmla="*/ 411956 w 1874044"/>
                <a:gd name="connsiteY3" fmla="*/ 690562 h 695325"/>
                <a:gd name="connsiteX4" fmla="*/ 395287 w 1874044"/>
                <a:gd name="connsiteY4" fmla="*/ 695325 h 695325"/>
                <a:gd name="connsiteX5" fmla="*/ 364331 w 1874044"/>
                <a:gd name="connsiteY5" fmla="*/ 688181 h 695325"/>
                <a:gd name="connsiteX6" fmla="*/ 319087 w 1874044"/>
                <a:gd name="connsiteY6" fmla="*/ 666750 h 695325"/>
                <a:gd name="connsiteX7" fmla="*/ 247650 w 1874044"/>
                <a:gd name="connsiteY7" fmla="*/ 621506 h 695325"/>
                <a:gd name="connsiteX8" fmla="*/ 200025 w 1874044"/>
                <a:gd name="connsiteY8" fmla="*/ 583406 h 695325"/>
                <a:gd name="connsiteX9" fmla="*/ 130969 w 1874044"/>
                <a:gd name="connsiteY9" fmla="*/ 519112 h 695325"/>
                <a:gd name="connsiteX10" fmla="*/ 95250 w 1874044"/>
                <a:gd name="connsiteY10" fmla="*/ 471487 h 695325"/>
                <a:gd name="connsiteX11" fmla="*/ 45244 w 1874044"/>
                <a:gd name="connsiteY11" fmla="*/ 385762 h 695325"/>
                <a:gd name="connsiteX12" fmla="*/ 19050 w 1874044"/>
                <a:gd name="connsiteY12" fmla="*/ 333375 h 695325"/>
                <a:gd name="connsiteX13" fmla="*/ 4762 w 1874044"/>
                <a:gd name="connsiteY13" fmla="*/ 290512 h 695325"/>
                <a:gd name="connsiteX14" fmla="*/ 0 w 1874044"/>
                <a:gd name="connsiteY14" fmla="*/ 271462 h 695325"/>
                <a:gd name="connsiteX15" fmla="*/ 2381 w 1874044"/>
                <a:gd name="connsiteY15" fmla="*/ 254794 h 695325"/>
                <a:gd name="connsiteX16" fmla="*/ 14287 w 1874044"/>
                <a:gd name="connsiteY16" fmla="*/ 230981 h 695325"/>
                <a:gd name="connsiteX17" fmla="*/ 33337 w 1874044"/>
                <a:gd name="connsiteY17" fmla="*/ 216694 h 695325"/>
                <a:gd name="connsiteX18" fmla="*/ 52387 w 1874044"/>
                <a:gd name="connsiteY18" fmla="*/ 216694 h 695325"/>
                <a:gd name="connsiteX19" fmla="*/ 71437 w 1874044"/>
                <a:gd name="connsiteY19" fmla="*/ 221456 h 695325"/>
                <a:gd name="connsiteX20" fmla="*/ 100012 w 1874044"/>
                <a:gd name="connsiteY20" fmla="*/ 250031 h 695325"/>
                <a:gd name="connsiteX21" fmla="*/ 142875 w 1874044"/>
                <a:gd name="connsiteY21" fmla="*/ 300037 h 695325"/>
                <a:gd name="connsiteX22" fmla="*/ 185737 w 1874044"/>
                <a:gd name="connsiteY22" fmla="*/ 352425 h 695325"/>
                <a:gd name="connsiteX23" fmla="*/ 202406 w 1874044"/>
                <a:gd name="connsiteY23" fmla="*/ 364331 h 695325"/>
                <a:gd name="connsiteX24" fmla="*/ 223837 w 1874044"/>
                <a:gd name="connsiteY24" fmla="*/ 369094 h 695325"/>
                <a:gd name="connsiteX25" fmla="*/ 283369 w 1874044"/>
                <a:gd name="connsiteY25" fmla="*/ 378619 h 695325"/>
                <a:gd name="connsiteX26" fmla="*/ 319087 w 1874044"/>
                <a:gd name="connsiteY26" fmla="*/ 378619 h 695325"/>
                <a:gd name="connsiteX27" fmla="*/ 385762 w 1874044"/>
                <a:gd name="connsiteY27" fmla="*/ 369094 h 695325"/>
                <a:gd name="connsiteX28" fmla="*/ 659606 w 1874044"/>
                <a:gd name="connsiteY28" fmla="*/ 295275 h 695325"/>
                <a:gd name="connsiteX29" fmla="*/ 1085850 w 1874044"/>
                <a:gd name="connsiteY29" fmla="*/ 169069 h 695325"/>
                <a:gd name="connsiteX30" fmla="*/ 1400175 w 1874044"/>
                <a:gd name="connsiteY30" fmla="*/ 73819 h 695325"/>
                <a:gd name="connsiteX31" fmla="*/ 1426369 w 1874044"/>
                <a:gd name="connsiteY31" fmla="*/ 64294 h 695325"/>
                <a:gd name="connsiteX32" fmla="*/ 1450181 w 1874044"/>
                <a:gd name="connsiteY32" fmla="*/ 47625 h 695325"/>
                <a:gd name="connsiteX33" fmla="*/ 1504950 w 1874044"/>
                <a:gd name="connsiteY33" fmla="*/ 14287 h 695325"/>
                <a:gd name="connsiteX34" fmla="*/ 1521619 w 1874044"/>
                <a:gd name="connsiteY34" fmla="*/ 4762 h 695325"/>
                <a:gd name="connsiteX35" fmla="*/ 1540669 w 1874044"/>
                <a:gd name="connsiteY35" fmla="*/ 0 h 695325"/>
                <a:gd name="connsiteX36" fmla="*/ 1576387 w 1874044"/>
                <a:gd name="connsiteY36" fmla="*/ 9525 h 695325"/>
                <a:gd name="connsiteX37" fmla="*/ 1631156 w 1874044"/>
                <a:gd name="connsiteY37" fmla="*/ 35719 h 695325"/>
                <a:gd name="connsiteX38" fmla="*/ 1716881 w 1874044"/>
                <a:gd name="connsiteY38" fmla="*/ 88106 h 695325"/>
                <a:gd name="connsiteX39" fmla="*/ 1812131 w 1874044"/>
                <a:gd name="connsiteY39" fmla="*/ 157162 h 695325"/>
                <a:gd name="connsiteX40" fmla="*/ 1854994 w 1874044"/>
                <a:gd name="connsiteY40" fmla="*/ 190500 h 695325"/>
                <a:gd name="connsiteX41" fmla="*/ 1869281 w 1874044"/>
                <a:gd name="connsiteY41" fmla="*/ 207169 h 695325"/>
                <a:gd name="connsiteX42" fmla="*/ 1874044 w 1874044"/>
                <a:gd name="connsiteY42" fmla="*/ 226219 h 695325"/>
                <a:gd name="connsiteX43" fmla="*/ 1866900 w 1874044"/>
                <a:gd name="connsiteY43" fmla="*/ 247650 h 695325"/>
                <a:gd name="connsiteX44" fmla="*/ 1852612 w 1874044"/>
                <a:gd name="connsiteY44" fmla="*/ 264319 h 695325"/>
                <a:gd name="connsiteX45" fmla="*/ 1814512 w 1874044"/>
                <a:gd name="connsiteY45" fmla="*/ 280987 h 695325"/>
                <a:gd name="connsiteX46" fmla="*/ 1750219 w 1874044"/>
                <a:gd name="connsiteY46" fmla="*/ 302419 h 695325"/>
                <a:gd name="connsiteX47" fmla="*/ 1457325 w 1874044"/>
                <a:gd name="connsiteY47" fmla="*/ 223837 h 695325"/>
                <a:gd name="connsiteX48" fmla="*/ 1414462 w 1874044"/>
                <a:gd name="connsiteY48" fmla="*/ 221456 h 695325"/>
                <a:gd name="connsiteX49" fmla="*/ 1369219 w 1874044"/>
                <a:gd name="connsiteY49" fmla="*/ 228600 h 695325"/>
                <a:gd name="connsiteX50" fmla="*/ 1185862 w 1874044"/>
                <a:gd name="connsiteY50" fmla="*/ 297656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874044" h="695325">
                  <a:moveTo>
                    <a:pt x="1185862" y="297656"/>
                  </a:moveTo>
                  <a:lnTo>
                    <a:pt x="738187" y="492919"/>
                  </a:lnTo>
                  <a:lnTo>
                    <a:pt x="578644" y="592931"/>
                  </a:lnTo>
                  <a:lnTo>
                    <a:pt x="411956" y="690562"/>
                  </a:lnTo>
                  <a:lnTo>
                    <a:pt x="395287" y="695325"/>
                  </a:lnTo>
                  <a:lnTo>
                    <a:pt x="364331" y="688181"/>
                  </a:lnTo>
                  <a:lnTo>
                    <a:pt x="319087" y="666750"/>
                  </a:lnTo>
                  <a:lnTo>
                    <a:pt x="247650" y="621506"/>
                  </a:lnTo>
                  <a:lnTo>
                    <a:pt x="200025" y="583406"/>
                  </a:lnTo>
                  <a:lnTo>
                    <a:pt x="130969" y="519112"/>
                  </a:lnTo>
                  <a:lnTo>
                    <a:pt x="95250" y="471487"/>
                  </a:lnTo>
                  <a:lnTo>
                    <a:pt x="45244" y="385762"/>
                  </a:lnTo>
                  <a:lnTo>
                    <a:pt x="19050" y="333375"/>
                  </a:lnTo>
                  <a:lnTo>
                    <a:pt x="4762" y="290512"/>
                  </a:lnTo>
                  <a:lnTo>
                    <a:pt x="0" y="271462"/>
                  </a:lnTo>
                  <a:lnTo>
                    <a:pt x="2381" y="254794"/>
                  </a:lnTo>
                  <a:lnTo>
                    <a:pt x="14287" y="230981"/>
                  </a:lnTo>
                  <a:lnTo>
                    <a:pt x="33337" y="216694"/>
                  </a:lnTo>
                  <a:lnTo>
                    <a:pt x="52387" y="216694"/>
                  </a:lnTo>
                  <a:lnTo>
                    <a:pt x="71437" y="221456"/>
                  </a:lnTo>
                  <a:lnTo>
                    <a:pt x="100012" y="250031"/>
                  </a:lnTo>
                  <a:lnTo>
                    <a:pt x="142875" y="300037"/>
                  </a:lnTo>
                  <a:lnTo>
                    <a:pt x="185737" y="352425"/>
                  </a:lnTo>
                  <a:lnTo>
                    <a:pt x="202406" y="364331"/>
                  </a:lnTo>
                  <a:lnTo>
                    <a:pt x="223837" y="369094"/>
                  </a:lnTo>
                  <a:lnTo>
                    <a:pt x="283369" y="378619"/>
                  </a:lnTo>
                  <a:lnTo>
                    <a:pt x="319087" y="378619"/>
                  </a:lnTo>
                  <a:lnTo>
                    <a:pt x="385762" y="369094"/>
                  </a:lnTo>
                  <a:lnTo>
                    <a:pt x="659606" y="295275"/>
                  </a:lnTo>
                  <a:lnTo>
                    <a:pt x="1085850" y="169069"/>
                  </a:lnTo>
                  <a:lnTo>
                    <a:pt x="1400175" y="73819"/>
                  </a:lnTo>
                  <a:lnTo>
                    <a:pt x="1426369" y="64294"/>
                  </a:lnTo>
                  <a:lnTo>
                    <a:pt x="1450181" y="47625"/>
                  </a:lnTo>
                  <a:lnTo>
                    <a:pt x="1504950" y="14287"/>
                  </a:lnTo>
                  <a:lnTo>
                    <a:pt x="1521619" y="4762"/>
                  </a:lnTo>
                  <a:lnTo>
                    <a:pt x="1540669" y="0"/>
                  </a:lnTo>
                  <a:lnTo>
                    <a:pt x="1576387" y="9525"/>
                  </a:lnTo>
                  <a:lnTo>
                    <a:pt x="1631156" y="35719"/>
                  </a:lnTo>
                  <a:lnTo>
                    <a:pt x="1716881" y="88106"/>
                  </a:lnTo>
                  <a:lnTo>
                    <a:pt x="1812131" y="157162"/>
                  </a:lnTo>
                  <a:lnTo>
                    <a:pt x="1854994" y="190500"/>
                  </a:lnTo>
                  <a:lnTo>
                    <a:pt x="1869281" y="207169"/>
                  </a:lnTo>
                  <a:lnTo>
                    <a:pt x="1874044" y="226219"/>
                  </a:lnTo>
                  <a:lnTo>
                    <a:pt x="1866900" y="247650"/>
                  </a:lnTo>
                  <a:lnTo>
                    <a:pt x="1852612" y="264319"/>
                  </a:lnTo>
                  <a:lnTo>
                    <a:pt x="1814512" y="280987"/>
                  </a:lnTo>
                  <a:lnTo>
                    <a:pt x="1750219" y="302419"/>
                  </a:lnTo>
                  <a:lnTo>
                    <a:pt x="1457325" y="223837"/>
                  </a:lnTo>
                  <a:lnTo>
                    <a:pt x="1414462" y="221456"/>
                  </a:lnTo>
                  <a:lnTo>
                    <a:pt x="1369219" y="228600"/>
                  </a:lnTo>
                  <a:lnTo>
                    <a:pt x="1185862" y="2976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9">
              <a:extLst>
                <a:ext uri="{FF2B5EF4-FFF2-40B4-BE49-F238E27FC236}">
                  <a16:creationId xmlns:a16="http://schemas.microsoft.com/office/drawing/2014/main" id="{ECA5DB14-9803-4D86-B741-3AF2CA2C1735}"/>
                </a:ext>
              </a:extLst>
            </p:cNvPr>
            <p:cNvSpPr/>
            <p:nvPr/>
          </p:nvSpPr>
          <p:spPr>
            <a:xfrm>
              <a:off x="4672013" y="2219325"/>
              <a:ext cx="650875" cy="1436688"/>
            </a:xfrm>
            <a:custGeom>
              <a:avLst/>
              <a:gdLst>
                <a:gd name="connsiteX0" fmla="*/ 297656 w 650081"/>
                <a:gd name="connsiteY0" fmla="*/ 747713 h 1435894"/>
                <a:gd name="connsiteX1" fmla="*/ 228600 w 650081"/>
                <a:gd name="connsiteY1" fmla="*/ 371475 h 1435894"/>
                <a:gd name="connsiteX2" fmla="*/ 209550 w 650081"/>
                <a:gd name="connsiteY2" fmla="*/ 278606 h 1435894"/>
                <a:gd name="connsiteX3" fmla="*/ 180975 w 650081"/>
                <a:gd name="connsiteY3" fmla="*/ 202406 h 1435894"/>
                <a:gd name="connsiteX4" fmla="*/ 150018 w 650081"/>
                <a:gd name="connsiteY4" fmla="*/ 152400 h 1435894"/>
                <a:gd name="connsiteX5" fmla="*/ 123825 w 650081"/>
                <a:gd name="connsiteY5" fmla="*/ 119063 h 1435894"/>
                <a:gd name="connsiteX6" fmla="*/ 95250 w 650081"/>
                <a:gd name="connsiteY6" fmla="*/ 95250 h 1435894"/>
                <a:gd name="connsiteX7" fmla="*/ 69056 w 650081"/>
                <a:gd name="connsiteY7" fmla="*/ 80963 h 1435894"/>
                <a:gd name="connsiteX8" fmla="*/ 38100 w 650081"/>
                <a:gd name="connsiteY8" fmla="*/ 71438 h 1435894"/>
                <a:gd name="connsiteX9" fmla="*/ 21431 w 650081"/>
                <a:gd name="connsiteY9" fmla="*/ 59531 h 1435894"/>
                <a:gd name="connsiteX10" fmla="*/ 7143 w 650081"/>
                <a:gd name="connsiteY10" fmla="*/ 42863 h 1435894"/>
                <a:gd name="connsiteX11" fmla="*/ 0 w 650081"/>
                <a:gd name="connsiteY11" fmla="*/ 23813 h 1435894"/>
                <a:gd name="connsiteX12" fmla="*/ 4762 w 650081"/>
                <a:gd name="connsiteY12" fmla="*/ 9525 h 1435894"/>
                <a:gd name="connsiteX13" fmla="*/ 16668 w 650081"/>
                <a:gd name="connsiteY13" fmla="*/ 2381 h 1435894"/>
                <a:gd name="connsiteX14" fmla="*/ 54768 w 650081"/>
                <a:gd name="connsiteY14" fmla="*/ 0 h 1435894"/>
                <a:gd name="connsiteX15" fmla="*/ 109537 w 650081"/>
                <a:gd name="connsiteY15" fmla="*/ 7144 h 1435894"/>
                <a:gd name="connsiteX16" fmla="*/ 183356 w 650081"/>
                <a:gd name="connsiteY16" fmla="*/ 23813 h 1435894"/>
                <a:gd name="connsiteX17" fmla="*/ 288131 w 650081"/>
                <a:gd name="connsiteY17" fmla="*/ 54769 h 1435894"/>
                <a:gd name="connsiteX18" fmla="*/ 378618 w 650081"/>
                <a:gd name="connsiteY18" fmla="*/ 88106 h 1435894"/>
                <a:gd name="connsiteX19" fmla="*/ 414337 w 650081"/>
                <a:gd name="connsiteY19" fmla="*/ 114300 h 1435894"/>
                <a:gd name="connsiteX20" fmla="*/ 423862 w 650081"/>
                <a:gd name="connsiteY20" fmla="*/ 242888 h 1435894"/>
                <a:gd name="connsiteX21" fmla="*/ 490537 w 650081"/>
                <a:gd name="connsiteY21" fmla="*/ 592931 h 1435894"/>
                <a:gd name="connsiteX22" fmla="*/ 569118 w 650081"/>
                <a:gd name="connsiteY22" fmla="*/ 940594 h 1435894"/>
                <a:gd name="connsiteX23" fmla="*/ 628650 w 650081"/>
                <a:gd name="connsiteY23" fmla="*/ 1202531 h 1435894"/>
                <a:gd name="connsiteX24" fmla="*/ 650081 w 650081"/>
                <a:gd name="connsiteY24" fmla="*/ 1290638 h 1435894"/>
                <a:gd name="connsiteX25" fmla="*/ 647700 w 650081"/>
                <a:gd name="connsiteY25" fmla="*/ 1314450 h 1435894"/>
                <a:gd name="connsiteX26" fmla="*/ 642937 w 650081"/>
                <a:gd name="connsiteY26" fmla="*/ 1350169 h 1435894"/>
                <a:gd name="connsiteX27" fmla="*/ 640556 w 650081"/>
                <a:gd name="connsiteY27" fmla="*/ 1393031 h 1435894"/>
                <a:gd name="connsiteX28" fmla="*/ 633412 w 650081"/>
                <a:gd name="connsiteY28" fmla="*/ 1416844 h 1435894"/>
                <a:gd name="connsiteX29" fmla="*/ 600075 w 650081"/>
                <a:gd name="connsiteY29" fmla="*/ 1433513 h 1435894"/>
                <a:gd name="connsiteX30" fmla="*/ 569118 w 650081"/>
                <a:gd name="connsiteY30" fmla="*/ 1435894 h 1435894"/>
                <a:gd name="connsiteX31" fmla="*/ 526256 w 650081"/>
                <a:gd name="connsiteY31" fmla="*/ 1407319 h 1435894"/>
                <a:gd name="connsiteX32" fmla="*/ 464343 w 650081"/>
                <a:gd name="connsiteY32" fmla="*/ 1357313 h 1435894"/>
                <a:gd name="connsiteX33" fmla="*/ 426243 w 650081"/>
                <a:gd name="connsiteY33" fmla="*/ 1316831 h 1435894"/>
                <a:gd name="connsiteX34" fmla="*/ 390525 w 650081"/>
                <a:gd name="connsiteY34" fmla="*/ 1259681 h 1435894"/>
                <a:gd name="connsiteX35" fmla="*/ 376237 w 650081"/>
                <a:gd name="connsiteY35" fmla="*/ 1207294 h 1435894"/>
                <a:gd name="connsiteX36" fmla="*/ 350043 w 650081"/>
                <a:gd name="connsiteY36" fmla="*/ 1023938 h 1435894"/>
                <a:gd name="connsiteX37" fmla="*/ 297656 w 650081"/>
                <a:gd name="connsiteY37" fmla="*/ 747713 h 143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50081" h="1435894">
                  <a:moveTo>
                    <a:pt x="297656" y="747713"/>
                  </a:moveTo>
                  <a:lnTo>
                    <a:pt x="228600" y="371475"/>
                  </a:lnTo>
                  <a:lnTo>
                    <a:pt x="209550" y="278606"/>
                  </a:lnTo>
                  <a:lnTo>
                    <a:pt x="180975" y="202406"/>
                  </a:lnTo>
                  <a:lnTo>
                    <a:pt x="150018" y="152400"/>
                  </a:lnTo>
                  <a:lnTo>
                    <a:pt x="123825" y="119063"/>
                  </a:lnTo>
                  <a:lnTo>
                    <a:pt x="95250" y="95250"/>
                  </a:lnTo>
                  <a:lnTo>
                    <a:pt x="69056" y="80963"/>
                  </a:lnTo>
                  <a:lnTo>
                    <a:pt x="38100" y="71438"/>
                  </a:lnTo>
                  <a:lnTo>
                    <a:pt x="21431" y="59531"/>
                  </a:lnTo>
                  <a:lnTo>
                    <a:pt x="7143" y="42863"/>
                  </a:lnTo>
                  <a:lnTo>
                    <a:pt x="0" y="23813"/>
                  </a:lnTo>
                  <a:lnTo>
                    <a:pt x="4762" y="9525"/>
                  </a:lnTo>
                  <a:lnTo>
                    <a:pt x="16668" y="2381"/>
                  </a:lnTo>
                  <a:lnTo>
                    <a:pt x="54768" y="0"/>
                  </a:lnTo>
                  <a:lnTo>
                    <a:pt x="109537" y="7144"/>
                  </a:lnTo>
                  <a:lnTo>
                    <a:pt x="183356" y="23813"/>
                  </a:lnTo>
                  <a:lnTo>
                    <a:pt x="288131" y="54769"/>
                  </a:lnTo>
                  <a:lnTo>
                    <a:pt x="378618" y="88106"/>
                  </a:lnTo>
                  <a:lnTo>
                    <a:pt x="414337" y="114300"/>
                  </a:lnTo>
                  <a:lnTo>
                    <a:pt x="423862" y="242888"/>
                  </a:lnTo>
                  <a:lnTo>
                    <a:pt x="490537" y="592931"/>
                  </a:lnTo>
                  <a:lnTo>
                    <a:pt x="569118" y="940594"/>
                  </a:lnTo>
                  <a:lnTo>
                    <a:pt x="628650" y="1202531"/>
                  </a:lnTo>
                  <a:lnTo>
                    <a:pt x="650081" y="1290638"/>
                  </a:lnTo>
                  <a:lnTo>
                    <a:pt x="647700" y="1314450"/>
                  </a:lnTo>
                  <a:lnTo>
                    <a:pt x="642937" y="1350169"/>
                  </a:lnTo>
                  <a:lnTo>
                    <a:pt x="640556" y="1393031"/>
                  </a:lnTo>
                  <a:lnTo>
                    <a:pt x="633412" y="1416844"/>
                  </a:lnTo>
                  <a:lnTo>
                    <a:pt x="600075" y="1433513"/>
                  </a:lnTo>
                  <a:lnTo>
                    <a:pt x="569118" y="1435894"/>
                  </a:lnTo>
                  <a:lnTo>
                    <a:pt x="526256" y="1407319"/>
                  </a:lnTo>
                  <a:lnTo>
                    <a:pt x="464343" y="1357313"/>
                  </a:lnTo>
                  <a:lnTo>
                    <a:pt x="426243" y="1316831"/>
                  </a:lnTo>
                  <a:lnTo>
                    <a:pt x="390525" y="1259681"/>
                  </a:lnTo>
                  <a:lnTo>
                    <a:pt x="376237" y="1207294"/>
                  </a:lnTo>
                  <a:lnTo>
                    <a:pt x="350043" y="1023938"/>
                  </a:lnTo>
                  <a:lnTo>
                    <a:pt x="297656" y="7477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18">
              <a:extLst>
                <a:ext uri="{FF2B5EF4-FFF2-40B4-BE49-F238E27FC236}">
                  <a16:creationId xmlns:a16="http://schemas.microsoft.com/office/drawing/2014/main" id="{CB6E2523-83B9-4E3E-8EC6-E010E5A47EC7}"/>
                </a:ext>
              </a:extLst>
            </p:cNvPr>
            <p:cNvSpPr/>
            <p:nvPr/>
          </p:nvSpPr>
          <p:spPr>
            <a:xfrm rot="16200000">
              <a:off x="2616200" y="2838450"/>
              <a:ext cx="2068513" cy="1833563"/>
            </a:xfrm>
            <a:custGeom>
              <a:avLst/>
              <a:gdLst>
                <a:gd name="connsiteX0" fmla="*/ 1402915 w 2069300"/>
                <a:gd name="connsiteY0" fmla="*/ 1380368 h 1833810"/>
                <a:gd name="connsiteX1" fmla="*/ 1129848 w 2069300"/>
                <a:gd name="connsiteY1" fmla="*/ 1182457 h 1833810"/>
                <a:gd name="connsiteX2" fmla="*/ 909389 w 2069300"/>
                <a:gd name="connsiteY2" fmla="*/ 1004587 h 1833810"/>
                <a:gd name="connsiteX3" fmla="*/ 678911 w 2069300"/>
                <a:gd name="connsiteY3" fmla="*/ 811686 h 1833810"/>
                <a:gd name="connsiteX4" fmla="*/ 521083 w 2069300"/>
                <a:gd name="connsiteY4" fmla="*/ 671395 h 1833810"/>
                <a:gd name="connsiteX5" fmla="*/ 423380 w 2069300"/>
                <a:gd name="connsiteY5" fmla="*/ 583712 h 1833810"/>
                <a:gd name="connsiteX6" fmla="*/ 325677 w 2069300"/>
                <a:gd name="connsiteY6" fmla="*/ 475989 h 1833810"/>
                <a:gd name="connsiteX7" fmla="*/ 180375 w 2069300"/>
                <a:gd name="connsiteY7" fmla="*/ 298119 h 1833810"/>
                <a:gd name="connsiteX8" fmla="*/ 85177 w 2069300"/>
                <a:gd name="connsiteY8" fmla="*/ 172859 h 1833810"/>
                <a:gd name="connsiteX9" fmla="*/ 20042 w 2069300"/>
                <a:gd name="connsiteY9" fmla="*/ 92692 h 1833810"/>
                <a:gd name="connsiteX10" fmla="*/ 7515 w 2069300"/>
                <a:gd name="connsiteY10" fmla="*/ 60124 h 1833810"/>
                <a:gd name="connsiteX11" fmla="*/ 0 w 2069300"/>
                <a:gd name="connsiteY11" fmla="*/ 32567 h 1833810"/>
                <a:gd name="connsiteX12" fmla="*/ 0 w 2069300"/>
                <a:gd name="connsiteY12" fmla="*/ 17536 h 1833810"/>
                <a:gd name="connsiteX13" fmla="*/ 2505 w 2069300"/>
                <a:gd name="connsiteY13" fmla="*/ 7515 h 1833810"/>
                <a:gd name="connsiteX14" fmla="*/ 7515 w 2069300"/>
                <a:gd name="connsiteY14" fmla="*/ 0 h 1833810"/>
                <a:gd name="connsiteX15" fmla="*/ 22547 w 2069300"/>
                <a:gd name="connsiteY15" fmla="*/ 0 h 1833810"/>
                <a:gd name="connsiteX16" fmla="*/ 65135 w 2069300"/>
                <a:gd name="connsiteY16" fmla="*/ 35072 h 1833810"/>
                <a:gd name="connsiteX17" fmla="*/ 225468 w 2069300"/>
                <a:gd name="connsiteY17" fmla="*/ 195406 h 1833810"/>
                <a:gd name="connsiteX18" fmla="*/ 440916 w 2069300"/>
                <a:gd name="connsiteY18" fmla="*/ 383296 h 1833810"/>
                <a:gd name="connsiteX19" fmla="*/ 661374 w 2069300"/>
                <a:gd name="connsiteY19" fmla="*/ 563671 h 1833810"/>
                <a:gd name="connsiteX20" fmla="*/ 881832 w 2069300"/>
                <a:gd name="connsiteY20" fmla="*/ 726509 h 1833810"/>
                <a:gd name="connsiteX21" fmla="*/ 1087259 w 2069300"/>
                <a:gd name="connsiteY21" fmla="*/ 884337 h 1833810"/>
                <a:gd name="connsiteX22" fmla="*/ 1367842 w 2069300"/>
                <a:gd name="connsiteY22" fmla="*/ 1084754 h 1833810"/>
                <a:gd name="connsiteX23" fmla="*/ 1625878 w 2069300"/>
                <a:gd name="connsiteY23" fmla="*/ 1260118 h 1833810"/>
                <a:gd name="connsiteX24" fmla="*/ 1851347 w 2069300"/>
                <a:gd name="connsiteY24" fmla="*/ 1402915 h 1833810"/>
                <a:gd name="connsiteX25" fmla="*/ 1959071 w 2069300"/>
                <a:gd name="connsiteY25" fmla="*/ 1473060 h 1833810"/>
                <a:gd name="connsiteX26" fmla="*/ 1989133 w 2069300"/>
                <a:gd name="connsiteY26" fmla="*/ 1483081 h 1833810"/>
                <a:gd name="connsiteX27" fmla="*/ 2009175 w 2069300"/>
                <a:gd name="connsiteY27" fmla="*/ 1488092 h 1833810"/>
                <a:gd name="connsiteX28" fmla="*/ 2069300 w 2069300"/>
                <a:gd name="connsiteY28" fmla="*/ 1470555 h 1833810"/>
                <a:gd name="connsiteX29" fmla="*/ 2006669 w 2069300"/>
                <a:gd name="connsiteY29" fmla="*/ 1833810 h 1833810"/>
                <a:gd name="connsiteX30" fmla="*/ 1836315 w 2069300"/>
                <a:gd name="connsiteY30" fmla="*/ 1701034 h 1833810"/>
                <a:gd name="connsiteX31" fmla="*/ 1655941 w 2069300"/>
                <a:gd name="connsiteY31" fmla="*/ 1560743 h 1833810"/>
                <a:gd name="connsiteX32" fmla="*/ 1402915 w 2069300"/>
                <a:gd name="connsiteY32" fmla="*/ 1380368 h 183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69300" h="1833810">
                  <a:moveTo>
                    <a:pt x="1402915" y="1380368"/>
                  </a:moveTo>
                  <a:lnTo>
                    <a:pt x="1129848" y="1182457"/>
                  </a:lnTo>
                  <a:lnTo>
                    <a:pt x="909389" y="1004587"/>
                  </a:lnTo>
                  <a:lnTo>
                    <a:pt x="678911" y="811686"/>
                  </a:lnTo>
                  <a:lnTo>
                    <a:pt x="521083" y="671395"/>
                  </a:lnTo>
                  <a:lnTo>
                    <a:pt x="423380" y="583712"/>
                  </a:lnTo>
                  <a:lnTo>
                    <a:pt x="325677" y="475989"/>
                  </a:lnTo>
                  <a:lnTo>
                    <a:pt x="180375" y="298119"/>
                  </a:lnTo>
                  <a:lnTo>
                    <a:pt x="85177" y="172859"/>
                  </a:lnTo>
                  <a:lnTo>
                    <a:pt x="20042" y="92692"/>
                  </a:lnTo>
                  <a:lnTo>
                    <a:pt x="7515" y="60124"/>
                  </a:lnTo>
                  <a:lnTo>
                    <a:pt x="0" y="32567"/>
                  </a:lnTo>
                  <a:lnTo>
                    <a:pt x="0" y="17536"/>
                  </a:lnTo>
                  <a:lnTo>
                    <a:pt x="2505" y="7515"/>
                  </a:lnTo>
                  <a:lnTo>
                    <a:pt x="7515" y="0"/>
                  </a:lnTo>
                  <a:lnTo>
                    <a:pt x="22547" y="0"/>
                  </a:lnTo>
                  <a:lnTo>
                    <a:pt x="65135" y="35072"/>
                  </a:lnTo>
                  <a:lnTo>
                    <a:pt x="225468" y="195406"/>
                  </a:lnTo>
                  <a:lnTo>
                    <a:pt x="440916" y="383296"/>
                  </a:lnTo>
                  <a:lnTo>
                    <a:pt x="661374" y="563671"/>
                  </a:lnTo>
                  <a:lnTo>
                    <a:pt x="881832" y="726509"/>
                  </a:lnTo>
                  <a:lnTo>
                    <a:pt x="1087259" y="884337"/>
                  </a:lnTo>
                  <a:lnTo>
                    <a:pt x="1367842" y="1084754"/>
                  </a:lnTo>
                  <a:lnTo>
                    <a:pt x="1625878" y="1260118"/>
                  </a:lnTo>
                  <a:lnTo>
                    <a:pt x="1851347" y="1402915"/>
                  </a:lnTo>
                  <a:lnTo>
                    <a:pt x="1959071" y="1473060"/>
                  </a:lnTo>
                  <a:lnTo>
                    <a:pt x="1989133" y="1483081"/>
                  </a:lnTo>
                  <a:lnTo>
                    <a:pt x="2009175" y="1488092"/>
                  </a:lnTo>
                  <a:lnTo>
                    <a:pt x="2069300" y="1470555"/>
                  </a:lnTo>
                  <a:lnTo>
                    <a:pt x="2006669" y="1833810"/>
                  </a:lnTo>
                  <a:lnTo>
                    <a:pt x="1836315" y="1701034"/>
                  </a:lnTo>
                  <a:lnTo>
                    <a:pt x="1655941" y="1560743"/>
                  </a:lnTo>
                  <a:lnTo>
                    <a:pt x="1402915" y="138036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19">
              <a:extLst>
                <a:ext uri="{FF2B5EF4-FFF2-40B4-BE49-F238E27FC236}">
                  <a16:creationId xmlns:a16="http://schemas.microsoft.com/office/drawing/2014/main" id="{66BAAB74-F6E5-4365-9870-4401F9C30546}"/>
                </a:ext>
              </a:extLst>
            </p:cNvPr>
            <p:cNvSpPr/>
            <p:nvPr/>
          </p:nvSpPr>
          <p:spPr>
            <a:xfrm rot="16200000">
              <a:off x="2570957" y="4750594"/>
              <a:ext cx="2514600" cy="319087"/>
            </a:xfrm>
            <a:custGeom>
              <a:avLst/>
              <a:gdLst>
                <a:gd name="connsiteX0" fmla="*/ 1419225 w 2514600"/>
                <a:gd name="connsiteY0" fmla="*/ 309563 h 319088"/>
                <a:gd name="connsiteX1" fmla="*/ 945356 w 2514600"/>
                <a:gd name="connsiteY1" fmla="*/ 302419 h 319088"/>
                <a:gd name="connsiteX2" fmla="*/ 614363 w 2514600"/>
                <a:gd name="connsiteY2" fmla="*/ 295275 h 319088"/>
                <a:gd name="connsiteX3" fmla="*/ 431006 w 2514600"/>
                <a:gd name="connsiteY3" fmla="*/ 290513 h 319088"/>
                <a:gd name="connsiteX4" fmla="*/ 304800 w 2514600"/>
                <a:gd name="connsiteY4" fmla="*/ 292894 h 319088"/>
                <a:gd name="connsiteX5" fmla="*/ 188119 w 2514600"/>
                <a:gd name="connsiteY5" fmla="*/ 288132 h 319088"/>
                <a:gd name="connsiteX6" fmla="*/ 133350 w 2514600"/>
                <a:gd name="connsiteY6" fmla="*/ 283369 h 319088"/>
                <a:gd name="connsiteX7" fmla="*/ 90488 w 2514600"/>
                <a:gd name="connsiteY7" fmla="*/ 278607 h 319088"/>
                <a:gd name="connsiteX8" fmla="*/ 57150 w 2514600"/>
                <a:gd name="connsiteY8" fmla="*/ 269082 h 319088"/>
                <a:gd name="connsiteX9" fmla="*/ 38100 w 2514600"/>
                <a:gd name="connsiteY9" fmla="*/ 259557 h 319088"/>
                <a:gd name="connsiteX10" fmla="*/ 19050 w 2514600"/>
                <a:gd name="connsiteY10" fmla="*/ 242888 h 319088"/>
                <a:gd name="connsiteX11" fmla="*/ 7144 w 2514600"/>
                <a:gd name="connsiteY11" fmla="*/ 221457 h 319088"/>
                <a:gd name="connsiteX12" fmla="*/ 2381 w 2514600"/>
                <a:gd name="connsiteY12" fmla="*/ 200025 h 319088"/>
                <a:gd name="connsiteX13" fmla="*/ 0 w 2514600"/>
                <a:gd name="connsiteY13" fmla="*/ 176213 h 319088"/>
                <a:gd name="connsiteX14" fmla="*/ 7144 w 2514600"/>
                <a:gd name="connsiteY14" fmla="*/ 147638 h 319088"/>
                <a:gd name="connsiteX15" fmla="*/ 28575 w 2514600"/>
                <a:gd name="connsiteY15" fmla="*/ 114300 h 319088"/>
                <a:gd name="connsiteX16" fmla="*/ 64294 w 2514600"/>
                <a:gd name="connsiteY16" fmla="*/ 80963 h 319088"/>
                <a:gd name="connsiteX17" fmla="*/ 97631 w 2514600"/>
                <a:gd name="connsiteY17" fmla="*/ 59532 h 319088"/>
                <a:gd name="connsiteX18" fmla="*/ 157163 w 2514600"/>
                <a:gd name="connsiteY18" fmla="*/ 33338 h 319088"/>
                <a:gd name="connsiteX19" fmla="*/ 230981 w 2514600"/>
                <a:gd name="connsiteY19" fmla="*/ 14288 h 319088"/>
                <a:gd name="connsiteX20" fmla="*/ 297656 w 2514600"/>
                <a:gd name="connsiteY20" fmla="*/ 4763 h 319088"/>
                <a:gd name="connsiteX21" fmla="*/ 471488 w 2514600"/>
                <a:gd name="connsiteY21" fmla="*/ 0 h 319088"/>
                <a:gd name="connsiteX22" fmla="*/ 519113 w 2514600"/>
                <a:gd name="connsiteY22" fmla="*/ 4763 h 319088"/>
                <a:gd name="connsiteX23" fmla="*/ 590550 w 2514600"/>
                <a:gd name="connsiteY23" fmla="*/ 19050 h 319088"/>
                <a:gd name="connsiteX24" fmla="*/ 657225 w 2514600"/>
                <a:gd name="connsiteY24" fmla="*/ 30957 h 319088"/>
                <a:gd name="connsiteX25" fmla="*/ 750094 w 2514600"/>
                <a:gd name="connsiteY25" fmla="*/ 47625 h 319088"/>
                <a:gd name="connsiteX26" fmla="*/ 845344 w 2514600"/>
                <a:gd name="connsiteY26" fmla="*/ 59532 h 319088"/>
                <a:gd name="connsiteX27" fmla="*/ 935831 w 2514600"/>
                <a:gd name="connsiteY27" fmla="*/ 69057 h 319088"/>
                <a:gd name="connsiteX28" fmla="*/ 1383506 w 2514600"/>
                <a:gd name="connsiteY28" fmla="*/ 80963 h 319088"/>
                <a:gd name="connsiteX29" fmla="*/ 1940719 w 2514600"/>
                <a:gd name="connsiteY29" fmla="*/ 90488 h 319088"/>
                <a:gd name="connsiteX30" fmla="*/ 2514600 w 2514600"/>
                <a:gd name="connsiteY30" fmla="*/ 90488 h 319088"/>
                <a:gd name="connsiteX31" fmla="*/ 2512219 w 2514600"/>
                <a:gd name="connsiteY31" fmla="*/ 319088 h 319088"/>
                <a:gd name="connsiteX32" fmla="*/ 1890713 w 2514600"/>
                <a:gd name="connsiteY32" fmla="*/ 311944 h 319088"/>
                <a:gd name="connsiteX33" fmla="*/ 1419225 w 2514600"/>
                <a:gd name="connsiteY33" fmla="*/ 309563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514600" h="319088">
                  <a:moveTo>
                    <a:pt x="1419225" y="309563"/>
                  </a:moveTo>
                  <a:lnTo>
                    <a:pt x="945356" y="302419"/>
                  </a:lnTo>
                  <a:lnTo>
                    <a:pt x="614363" y="295275"/>
                  </a:lnTo>
                  <a:lnTo>
                    <a:pt x="431006" y="290513"/>
                  </a:lnTo>
                  <a:lnTo>
                    <a:pt x="304800" y="292894"/>
                  </a:lnTo>
                  <a:lnTo>
                    <a:pt x="188119" y="288132"/>
                  </a:lnTo>
                  <a:lnTo>
                    <a:pt x="133350" y="283369"/>
                  </a:lnTo>
                  <a:lnTo>
                    <a:pt x="90488" y="278607"/>
                  </a:lnTo>
                  <a:lnTo>
                    <a:pt x="57150" y="269082"/>
                  </a:lnTo>
                  <a:lnTo>
                    <a:pt x="38100" y="259557"/>
                  </a:lnTo>
                  <a:lnTo>
                    <a:pt x="19050" y="242888"/>
                  </a:lnTo>
                  <a:lnTo>
                    <a:pt x="7144" y="221457"/>
                  </a:lnTo>
                  <a:lnTo>
                    <a:pt x="2381" y="200025"/>
                  </a:lnTo>
                  <a:lnTo>
                    <a:pt x="0" y="176213"/>
                  </a:lnTo>
                  <a:lnTo>
                    <a:pt x="7144" y="147638"/>
                  </a:lnTo>
                  <a:lnTo>
                    <a:pt x="28575" y="114300"/>
                  </a:lnTo>
                  <a:lnTo>
                    <a:pt x="64294" y="80963"/>
                  </a:lnTo>
                  <a:lnTo>
                    <a:pt x="97631" y="59532"/>
                  </a:lnTo>
                  <a:lnTo>
                    <a:pt x="157163" y="33338"/>
                  </a:lnTo>
                  <a:lnTo>
                    <a:pt x="230981" y="14288"/>
                  </a:lnTo>
                  <a:lnTo>
                    <a:pt x="297656" y="4763"/>
                  </a:lnTo>
                  <a:lnTo>
                    <a:pt x="471488" y="0"/>
                  </a:lnTo>
                  <a:lnTo>
                    <a:pt x="519113" y="4763"/>
                  </a:lnTo>
                  <a:lnTo>
                    <a:pt x="590550" y="19050"/>
                  </a:lnTo>
                  <a:lnTo>
                    <a:pt x="657225" y="30957"/>
                  </a:lnTo>
                  <a:lnTo>
                    <a:pt x="750094" y="47625"/>
                  </a:lnTo>
                  <a:lnTo>
                    <a:pt x="845344" y="59532"/>
                  </a:lnTo>
                  <a:lnTo>
                    <a:pt x="935831" y="69057"/>
                  </a:lnTo>
                  <a:lnTo>
                    <a:pt x="1383506" y="80963"/>
                  </a:lnTo>
                  <a:lnTo>
                    <a:pt x="1940719" y="90488"/>
                  </a:lnTo>
                  <a:lnTo>
                    <a:pt x="2514600" y="90488"/>
                  </a:lnTo>
                  <a:cubicBezTo>
                    <a:pt x="2513806" y="166688"/>
                    <a:pt x="2513013" y="242888"/>
                    <a:pt x="2512219" y="319088"/>
                  </a:cubicBezTo>
                  <a:lnTo>
                    <a:pt x="1890713" y="311944"/>
                  </a:lnTo>
                  <a:lnTo>
                    <a:pt x="1419225" y="3095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8">
              <a:extLst>
                <a:ext uri="{FF2B5EF4-FFF2-40B4-BE49-F238E27FC236}">
                  <a16:creationId xmlns:a16="http://schemas.microsoft.com/office/drawing/2014/main" id="{1EAC5CB8-56F0-4AA3-AFBE-CDB6681A5BA8}"/>
                </a:ext>
              </a:extLst>
            </p:cNvPr>
            <p:cNvSpPr/>
            <p:nvPr/>
          </p:nvSpPr>
          <p:spPr>
            <a:xfrm>
              <a:off x="3870325" y="3595688"/>
              <a:ext cx="914400" cy="804862"/>
            </a:xfrm>
            <a:custGeom>
              <a:avLst/>
              <a:gdLst>
                <a:gd name="connsiteX0" fmla="*/ 521494 w 914400"/>
                <a:gd name="connsiteY0" fmla="*/ 507206 h 804862"/>
                <a:gd name="connsiteX1" fmla="*/ 397669 w 914400"/>
                <a:gd name="connsiteY1" fmla="*/ 383381 h 804862"/>
                <a:gd name="connsiteX2" fmla="*/ 326232 w 914400"/>
                <a:gd name="connsiteY2" fmla="*/ 316706 h 804862"/>
                <a:gd name="connsiteX3" fmla="*/ 240507 w 914400"/>
                <a:gd name="connsiteY3" fmla="*/ 242887 h 804862"/>
                <a:gd name="connsiteX4" fmla="*/ 142875 w 914400"/>
                <a:gd name="connsiteY4" fmla="*/ 169068 h 804862"/>
                <a:gd name="connsiteX5" fmla="*/ 0 w 914400"/>
                <a:gd name="connsiteY5" fmla="*/ 76200 h 804862"/>
                <a:gd name="connsiteX6" fmla="*/ 7144 w 914400"/>
                <a:gd name="connsiteY6" fmla="*/ 0 h 804862"/>
                <a:gd name="connsiteX7" fmla="*/ 221457 w 914400"/>
                <a:gd name="connsiteY7" fmla="*/ 95250 h 804862"/>
                <a:gd name="connsiteX8" fmla="*/ 495300 w 914400"/>
                <a:gd name="connsiteY8" fmla="*/ 209550 h 804862"/>
                <a:gd name="connsiteX9" fmla="*/ 673894 w 914400"/>
                <a:gd name="connsiteY9" fmla="*/ 278606 h 804862"/>
                <a:gd name="connsiteX10" fmla="*/ 723900 w 914400"/>
                <a:gd name="connsiteY10" fmla="*/ 328612 h 804862"/>
                <a:gd name="connsiteX11" fmla="*/ 773907 w 914400"/>
                <a:gd name="connsiteY11" fmla="*/ 381000 h 804862"/>
                <a:gd name="connsiteX12" fmla="*/ 823913 w 914400"/>
                <a:gd name="connsiteY12" fmla="*/ 442912 h 804862"/>
                <a:gd name="connsiteX13" fmla="*/ 852488 w 914400"/>
                <a:gd name="connsiteY13" fmla="*/ 483393 h 804862"/>
                <a:gd name="connsiteX14" fmla="*/ 873919 w 914400"/>
                <a:gd name="connsiteY14" fmla="*/ 521493 h 804862"/>
                <a:gd name="connsiteX15" fmla="*/ 892969 w 914400"/>
                <a:gd name="connsiteY15" fmla="*/ 573881 h 804862"/>
                <a:gd name="connsiteX16" fmla="*/ 907257 w 914400"/>
                <a:gd name="connsiteY16" fmla="*/ 623887 h 804862"/>
                <a:gd name="connsiteX17" fmla="*/ 914400 w 914400"/>
                <a:gd name="connsiteY17" fmla="*/ 666750 h 804862"/>
                <a:gd name="connsiteX18" fmla="*/ 914400 w 914400"/>
                <a:gd name="connsiteY18" fmla="*/ 700087 h 804862"/>
                <a:gd name="connsiteX19" fmla="*/ 902494 w 914400"/>
                <a:gd name="connsiteY19" fmla="*/ 742950 h 804862"/>
                <a:gd name="connsiteX20" fmla="*/ 888207 w 914400"/>
                <a:gd name="connsiteY20" fmla="*/ 773906 h 804862"/>
                <a:gd name="connsiteX21" fmla="*/ 871538 w 914400"/>
                <a:gd name="connsiteY21" fmla="*/ 797718 h 804862"/>
                <a:gd name="connsiteX22" fmla="*/ 847725 w 914400"/>
                <a:gd name="connsiteY22" fmla="*/ 804862 h 804862"/>
                <a:gd name="connsiteX23" fmla="*/ 821532 w 914400"/>
                <a:gd name="connsiteY23" fmla="*/ 802481 h 804862"/>
                <a:gd name="connsiteX24" fmla="*/ 788194 w 914400"/>
                <a:gd name="connsiteY24" fmla="*/ 788193 h 804862"/>
                <a:gd name="connsiteX25" fmla="*/ 747713 w 914400"/>
                <a:gd name="connsiteY25" fmla="*/ 754856 h 804862"/>
                <a:gd name="connsiteX26" fmla="*/ 690563 w 914400"/>
                <a:gd name="connsiteY26" fmla="*/ 690562 h 804862"/>
                <a:gd name="connsiteX27" fmla="*/ 521494 w 914400"/>
                <a:gd name="connsiteY27" fmla="*/ 507206 h 8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14400" h="804862">
                  <a:moveTo>
                    <a:pt x="521494" y="507206"/>
                  </a:moveTo>
                  <a:lnTo>
                    <a:pt x="397669" y="383381"/>
                  </a:lnTo>
                  <a:lnTo>
                    <a:pt x="326232" y="316706"/>
                  </a:lnTo>
                  <a:lnTo>
                    <a:pt x="240507" y="242887"/>
                  </a:lnTo>
                  <a:lnTo>
                    <a:pt x="142875" y="169068"/>
                  </a:lnTo>
                  <a:lnTo>
                    <a:pt x="0" y="76200"/>
                  </a:lnTo>
                  <a:lnTo>
                    <a:pt x="7144" y="0"/>
                  </a:lnTo>
                  <a:lnTo>
                    <a:pt x="221457" y="95250"/>
                  </a:lnTo>
                  <a:lnTo>
                    <a:pt x="495300" y="209550"/>
                  </a:lnTo>
                  <a:lnTo>
                    <a:pt x="673894" y="278606"/>
                  </a:lnTo>
                  <a:lnTo>
                    <a:pt x="723900" y="328612"/>
                  </a:lnTo>
                  <a:lnTo>
                    <a:pt x="773907" y="381000"/>
                  </a:lnTo>
                  <a:lnTo>
                    <a:pt x="823913" y="442912"/>
                  </a:lnTo>
                  <a:lnTo>
                    <a:pt x="852488" y="483393"/>
                  </a:lnTo>
                  <a:lnTo>
                    <a:pt x="873919" y="521493"/>
                  </a:lnTo>
                  <a:lnTo>
                    <a:pt x="892969" y="573881"/>
                  </a:lnTo>
                  <a:lnTo>
                    <a:pt x="907257" y="623887"/>
                  </a:lnTo>
                  <a:lnTo>
                    <a:pt x="914400" y="666750"/>
                  </a:lnTo>
                  <a:lnTo>
                    <a:pt x="914400" y="700087"/>
                  </a:lnTo>
                  <a:lnTo>
                    <a:pt x="902494" y="742950"/>
                  </a:lnTo>
                  <a:lnTo>
                    <a:pt x="888207" y="773906"/>
                  </a:lnTo>
                  <a:lnTo>
                    <a:pt x="871538" y="797718"/>
                  </a:lnTo>
                  <a:lnTo>
                    <a:pt x="847725" y="804862"/>
                  </a:lnTo>
                  <a:lnTo>
                    <a:pt x="821532" y="802481"/>
                  </a:lnTo>
                  <a:lnTo>
                    <a:pt x="788194" y="788193"/>
                  </a:lnTo>
                  <a:lnTo>
                    <a:pt x="747713" y="754856"/>
                  </a:lnTo>
                  <a:lnTo>
                    <a:pt x="690563" y="690562"/>
                  </a:lnTo>
                  <a:lnTo>
                    <a:pt x="521494" y="5072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10">
              <a:extLst>
                <a:ext uri="{FF2B5EF4-FFF2-40B4-BE49-F238E27FC236}">
                  <a16:creationId xmlns:a16="http://schemas.microsoft.com/office/drawing/2014/main" id="{D049DBF2-7260-4044-943E-CF3D5210CC33}"/>
                </a:ext>
              </a:extLst>
            </p:cNvPr>
            <p:cNvSpPr/>
            <p:nvPr/>
          </p:nvSpPr>
          <p:spPr>
            <a:xfrm>
              <a:off x="4999038" y="2043113"/>
              <a:ext cx="2095500" cy="1482725"/>
            </a:xfrm>
            <a:custGeom>
              <a:avLst/>
              <a:gdLst>
                <a:gd name="connsiteX0" fmla="*/ 390525 w 2095500"/>
                <a:gd name="connsiteY0" fmla="*/ 416718 h 1483518"/>
                <a:gd name="connsiteX1" fmla="*/ 42862 w 2095500"/>
                <a:gd name="connsiteY1" fmla="*/ 452437 h 1483518"/>
                <a:gd name="connsiteX2" fmla="*/ 0 w 2095500"/>
                <a:gd name="connsiteY2" fmla="*/ 276225 h 1483518"/>
                <a:gd name="connsiteX3" fmla="*/ 309562 w 2095500"/>
                <a:gd name="connsiteY3" fmla="*/ 250031 h 1483518"/>
                <a:gd name="connsiteX4" fmla="*/ 762000 w 2095500"/>
                <a:gd name="connsiteY4" fmla="*/ 190500 h 1483518"/>
                <a:gd name="connsiteX5" fmla="*/ 1254919 w 2095500"/>
                <a:gd name="connsiteY5" fmla="*/ 119062 h 1483518"/>
                <a:gd name="connsiteX6" fmla="*/ 1457325 w 2095500"/>
                <a:gd name="connsiteY6" fmla="*/ 88106 h 1483518"/>
                <a:gd name="connsiteX7" fmla="*/ 1533525 w 2095500"/>
                <a:gd name="connsiteY7" fmla="*/ 69056 h 1483518"/>
                <a:gd name="connsiteX8" fmla="*/ 1635919 w 2095500"/>
                <a:gd name="connsiteY8" fmla="*/ 33337 h 1483518"/>
                <a:gd name="connsiteX9" fmla="*/ 1724025 w 2095500"/>
                <a:gd name="connsiteY9" fmla="*/ 0 h 1483518"/>
                <a:gd name="connsiteX10" fmla="*/ 1735931 w 2095500"/>
                <a:gd name="connsiteY10" fmla="*/ 0 h 1483518"/>
                <a:gd name="connsiteX11" fmla="*/ 1769269 w 2095500"/>
                <a:gd name="connsiteY11" fmla="*/ 14287 h 1483518"/>
                <a:gd name="connsiteX12" fmla="*/ 1857375 w 2095500"/>
                <a:gd name="connsiteY12" fmla="*/ 71437 h 1483518"/>
                <a:gd name="connsiteX13" fmla="*/ 1966912 w 2095500"/>
                <a:gd name="connsiteY13" fmla="*/ 145256 h 1483518"/>
                <a:gd name="connsiteX14" fmla="*/ 2014537 w 2095500"/>
                <a:gd name="connsiteY14" fmla="*/ 180975 h 1483518"/>
                <a:gd name="connsiteX15" fmla="*/ 2052637 w 2095500"/>
                <a:gd name="connsiteY15" fmla="*/ 216693 h 1483518"/>
                <a:gd name="connsiteX16" fmla="*/ 2078831 w 2095500"/>
                <a:gd name="connsiteY16" fmla="*/ 252412 h 1483518"/>
                <a:gd name="connsiteX17" fmla="*/ 2088356 w 2095500"/>
                <a:gd name="connsiteY17" fmla="*/ 269081 h 1483518"/>
                <a:gd name="connsiteX18" fmla="*/ 2095500 w 2095500"/>
                <a:gd name="connsiteY18" fmla="*/ 292893 h 1483518"/>
                <a:gd name="connsiteX19" fmla="*/ 2090737 w 2095500"/>
                <a:gd name="connsiteY19" fmla="*/ 314325 h 1483518"/>
                <a:gd name="connsiteX20" fmla="*/ 2081212 w 2095500"/>
                <a:gd name="connsiteY20" fmla="*/ 335756 h 1483518"/>
                <a:gd name="connsiteX21" fmla="*/ 2055019 w 2095500"/>
                <a:gd name="connsiteY21" fmla="*/ 357187 h 1483518"/>
                <a:gd name="connsiteX22" fmla="*/ 2028825 w 2095500"/>
                <a:gd name="connsiteY22" fmla="*/ 378618 h 1483518"/>
                <a:gd name="connsiteX23" fmla="*/ 1997869 w 2095500"/>
                <a:gd name="connsiteY23" fmla="*/ 416718 h 1483518"/>
                <a:gd name="connsiteX24" fmla="*/ 1964531 w 2095500"/>
                <a:gd name="connsiteY24" fmla="*/ 464343 h 1483518"/>
                <a:gd name="connsiteX25" fmla="*/ 1928812 w 2095500"/>
                <a:gd name="connsiteY25" fmla="*/ 533400 h 1483518"/>
                <a:gd name="connsiteX26" fmla="*/ 1905000 w 2095500"/>
                <a:gd name="connsiteY26" fmla="*/ 631031 h 1483518"/>
                <a:gd name="connsiteX27" fmla="*/ 1843087 w 2095500"/>
                <a:gd name="connsiteY27" fmla="*/ 883443 h 1483518"/>
                <a:gd name="connsiteX28" fmla="*/ 1790700 w 2095500"/>
                <a:gd name="connsiteY28" fmla="*/ 1083468 h 1483518"/>
                <a:gd name="connsiteX29" fmla="*/ 1738312 w 2095500"/>
                <a:gd name="connsiteY29" fmla="*/ 1283493 h 1483518"/>
                <a:gd name="connsiteX30" fmla="*/ 1702594 w 2095500"/>
                <a:gd name="connsiteY30" fmla="*/ 1423987 h 1483518"/>
                <a:gd name="connsiteX31" fmla="*/ 1685925 w 2095500"/>
                <a:gd name="connsiteY31" fmla="*/ 1457325 h 1483518"/>
                <a:gd name="connsiteX32" fmla="*/ 1676400 w 2095500"/>
                <a:gd name="connsiteY32" fmla="*/ 1469231 h 1483518"/>
                <a:gd name="connsiteX33" fmla="*/ 1657350 w 2095500"/>
                <a:gd name="connsiteY33" fmla="*/ 1478756 h 1483518"/>
                <a:gd name="connsiteX34" fmla="*/ 1631156 w 2095500"/>
                <a:gd name="connsiteY34" fmla="*/ 1483518 h 1483518"/>
                <a:gd name="connsiteX35" fmla="*/ 1581150 w 2095500"/>
                <a:gd name="connsiteY35" fmla="*/ 1481137 h 1483518"/>
                <a:gd name="connsiteX36" fmla="*/ 1550194 w 2095500"/>
                <a:gd name="connsiteY36" fmla="*/ 1471612 h 1483518"/>
                <a:gd name="connsiteX37" fmla="*/ 1528762 w 2095500"/>
                <a:gd name="connsiteY37" fmla="*/ 1438275 h 1483518"/>
                <a:gd name="connsiteX38" fmla="*/ 1516856 w 2095500"/>
                <a:gd name="connsiteY38" fmla="*/ 1388268 h 1483518"/>
                <a:gd name="connsiteX39" fmla="*/ 1554956 w 2095500"/>
                <a:gd name="connsiteY39" fmla="*/ 1185862 h 1483518"/>
                <a:gd name="connsiteX40" fmla="*/ 1626394 w 2095500"/>
                <a:gd name="connsiteY40" fmla="*/ 714375 h 1483518"/>
                <a:gd name="connsiteX41" fmla="*/ 1678781 w 2095500"/>
                <a:gd name="connsiteY41" fmla="*/ 340518 h 1483518"/>
                <a:gd name="connsiteX42" fmla="*/ 1685925 w 2095500"/>
                <a:gd name="connsiteY42" fmla="*/ 288131 h 1483518"/>
                <a:gd name="connsiteX43" fmla="*/ 1681162 w 2095500"/>
                <a:gd name="connsiteY43" fmla="*/ 257175 h 1483518"/>
                <a:gd name="connsiteX44" fmla="*/ 1671637 w 2095500"/>
                <a:gd name="connsiteY44" fmla="*/ 235743 h 1483518"/>
                <a:gd name="connsiteX45" fmla="*/ 1654969 w 2095500"/>
                <a:gd name="connsiteY45" fmla="*/ 221456 h 1483518"/>
                <a:gd name="connsiteX46" fmla="*/ 1633537 w 2095500"/>
                <a:gd name="connsiteY46" fmla="*/ 216693 h 1483518"/>
                <a:gd name="connsiteX47" fmla="*/ 1571625 w 2095500"/>
                <a:gd name="connsiteY47" fmla="*/ 223837 h 1483518"/>
                <a:gd name="connsiteX48" fmla="*/ 1131094 w 2095500"/>
                <a:gd name="connsiteY48" fmla="*/ 302418 h 1483518"/>
                <a:gd name="connsiteX49" fmla="*/ 726281 w 2095500"/>
                <a:gd name="connsiteY49" fmla="*/ 369093 h 1483518"/>
                <a:gd name="connsiteX50" fmla="*/ 390525 w 2095500"/>
                <a:gd name="connsiteY50" fmla="*/ 416718 h 1483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95500" h="1483518">
                  <a:moveTo>
                    <a:pt x="390525" y="416718"/>
                  </a:moveTo>
                  <a:lnTo>
                    <a:pt x="42862" y="452437"/>
                  </a:lnTo>
                  <a:lnTo>
                    <a:pt x="0" y="276225"/>
                  </a:lnTo>
                  <a:lnTo>
                    <a:pt x="309562" y="250031"/>
                  </a:lnTo>
                  <a:lnTo>
                    <a:pt x="762000" y="190500"/>
                  </a:lnTo>
                  <a:lnTo>
                    <a:pt x="1254919" y="119062"/>
                  </a:lnTo>
                  <a:lnTo>
                    <a:pt x="1457325" y="88106"/>
                  </a:lnTo>
                  <a:lnTo>
                    <a:pt x="1533525" y="69056"/>
                  </a:lnTo>
                  <a:lnTo>
                    <a:pt x="1635919" y="33337"/>
                  </a:lnTo>
                  <a:lnTo>
                    <a:pt x="1724025" y="0"/>
                  </a:lnTo>
                  <a:lnTo>
                    <a:pt x="1735931" y="0"/>
                  </a:lnTo>
                  <a:lnTo>
                    <a:pt x="1769269" y="14287"/>
                  </a:lnTo>
                  <a:lnTo>
                    <a:pt x="1857375" y="71437"/>
                  </a:lnTo>
                  <a:lnTo>
                    <a:pt x="1966912" y="145256"/>
                  </a:lnTo>
                  <a:lnTo>
                    <a:pt x="2014537" y="180975"/>
                  </a:lnTo>
                  <a:lnTo>
                    <a:pt x="2052637" y="216693"/>
                  </a:lnTo>
                  <a:lnTo>
                    <a:pt x="2078831" y="252412"/>
                  </a:lnTo>
                  <a:lnTo>
                    <a:pt x="2088356" y="269081"/>
                  </a:lnTo>
                  <a:lnTo>
                    <a:pt x="2095500" y="292893"/>
                  </a:lnTo>
                  <a:lnTo>
                    <a:pt x="2090737" y="314325"/>
                  </a:lnTo>
                  <a:lnTo>
                    <a:pt x="2081212" y="335756"/>
                  </a:lnTo>
                  <a:lnTo>
                    <a:pt x="2055019" y="357187"/>
                  </a:lnTo>
                  <a:lnTo>
                    <a:pt x="2028825" y="378618"/>
                  </a:lnTo>
                  <a:lnTo>
                    <a:pt x="1997869" y="416718"/>
                  </a:lnTo>
                  <a:lnTo>
                    <a:pt x="1964531" y="464343"/>
                  </a:lnTo>
                  <a:lnTo>
                    <a:pt x="1928812" y="533400"/>
                  </a:lnTo>
                  <a:lnTo>
                    <a:pt x="1905000" y="631031"/>
                  </a:lnTo>
                  <a:lnTo>
                    <a:pt x="1843087" y="883443"/>
                  </a:lnTo>
                  <a:lnTo>
                    <a:pt x="1790700" y="1083468"/>
                  </a:lnTo>
                  <a:lnTo>
                    <a:pt x="1738312" y="1283493"/>
                  </a:lnTo>
                  <a:lnTo>
                    <a:pt x="1702594" y="1423987"/>
                  </a:lnTo>
                  <a:lnTo>
                    <a:pt x="1685925" y="1457325"/>
                  </a:lnTo>
                  <a:lnTo>
                    <a:pt x="1676400" y="1469231"/>
                  </a:lnTo>
                  <a:lnTo>
                    <a:pt x="1657350" y="1478756"/>
                  </a:lnTo>
                  <a:lnTo>
                    <a:pt x="1631156" y="1483518"/>
                  </a:lnTo>
                  <a:lnTo>
                    <a:pt x="1581150" y="1481137"/>
                  </a:lnTo>
                  <a:lnTo>
                    <a:pt x="1550194" y="1471612"/>
                  </a:lnTo>
                  <a:lnTo>
                    <a:pt x="1528762" y="1438275"/>
                  </a:lnTo>
                  <a:lnTo>
                    <a:pt x="1516856" y="1388268"/>
                  </a:lnTo>
                  <a:lnTo>
                    <a:pt x="1554956" y="1185862"/>
                  </a:lnTo>
                  <a:lnTo>
                    <a:pt x="1626394" y="714375"/>
                  </a:lnTo>
                  <a:lnTo>
                    <a:pt x="1678781" y="340518"/>
                  </a:lnTo>
                  <a:lnTo>
                    <a:pt x="1685925" y="288131"/>
                  </a:lnTo>
                  <a:lnTo>
                    <a:pt x="1681162" y="257175"/>
                  </a:lnTo>
                  <a:lnTo>
                    <a:pt x="1671637" y="235743"/>
                  </a:lnTo>
                  <a:lnTo>
                    <a:pt x="1654969" y="221456"/>
                  </a:lnTo>
                  <a:lnTo>
                    <a:pt x="1633537" y="216693"/>
                  </a:lnTo>
                  <a:lnTo>
                    <a:pt x="1571625" y="223837"/>
                  </a:lnTo>
                  <a:lnTo>
                    <a:pt x="1131094" y="302418"/>
                  </a:lnTo>
                  <a:lnTo>
                    <a:pt x="726281" y="369093"/>
                  </a:lnTo>
                  <a:lnTo>
                    <a:pt x="390525" y="4167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12">
              <a:extLst>
                <a:ext uri="{FF2B5EF4-FFF2-40B4-BE49-F238E27FC236}">
                  <a16:creationId xmlns:a16="http://schemas.microsoft.com/office/drawing/2014/main" id="{014DB111-80B8-4D1E-8E55-4D18E3B536E1}"/>
                </a:ext>
              </a:extLst>
            </p:cNvPr>
            <p:cNvSpPr/>
            <p:nvPr/>
          </p:nvSpPr>
          <p:spPr>
            <a:xfrm>
              <a:off x="5229225" y="3224213"/>
              <a:ext cx="1362075" cy="323850"/>
            </a:xfrm>
            <a:custGeom>
              <a:avLst/>
              <a:gdLst>
                <a:gd name="connsiteX0" fmla="*/ 569119 w 1362075"/>
                <a:gd name="connsiteY0" fmla="*/ 261937 h 323850"/>
                <a:gd name="connsiteX1" fmla="*/ 369094 w 1362075"/>
                <a:gd name="connsiteY1" fmla="*/ 300037 h 323850"/>
                <a:gd name="connsiteX2" fmla="*/ 307181 w 1362075"/>
                <a:gd name="connsiteY2" fmla="*/ 314325 h 323850"/>
                <a:gd name="connsiteX3" fmla="*/ 269081 w 1362075"/>
                <a:gd name="connsiteY3" fmla="*/ 321468 h 323850"/>
                <a:gd name="connsiteX4" fmla="*/ 209550 w 1362075"/>
                <a:gd name="connsiteY4" fmla="*/ 323850 h 323850"/>
                <a:gd name="connsiteX5" fmla="*/ 19050 w 1362075"/>
                <a:gd name="connsiteY5" fmla="*/ 302418 h 323850"/>
                <a:gd name="connsiteX6" fmla="*/ 0 w 1362075"/>
                <a:gd name="connsiteY6" fmla="*/ 183356 h 323850"/>
                <a:gd name="connsiteX7" fmla="*/ 157163 w 1362075"/>
                <a:gd name="connsiteY7" fmla="*/ 176212 h 323850"/>
                <a:gd name="connsiteX8" fmla="*/ 242888 w 1362075"/>
                <a:gd name="connsiteY8" fmla="*/ 169068 h 323850"/>
                <a:gd name="connsiteX9" fmla="*/ 454819 w 1362075"/>
                <a:gd name="connsiteY9" fmla="*/ 133350 h 323850"/>
                <a:gd name="connsiteX10" fmla="*/ 783431 w 1362075"/>
                <a:gd name="connsiteY10" fmla="*/ 69056 h 323850"/>
                <a:gd name="connsiteX11" fmla="*/ 1092994 w 1362075"/>
                <a:gd name="connsiteY11" fmla="*/ 0 h 323850"/>
                <a:gd name="connsiteX12" fmla="*/ 1107281 w 1362075"/>
                <a:gd name="connsiteY12" fmla="*/ 0 h 323850"/>
                <a:gd name="connsiteX13" fmla="*/ 1169194 w 1362075"/>
                <a:gd name="connsiteY13" fmla="*/ 11906 h 323850"/>
                <a:gd name="connsiteX14" fmla="*/ 1269206 w 1362075"/>
                <a:gd name="connsiteY14" fmla="*/ 21431 h 323850"/>
                <a:gd name="connsiteX15" fmla="*/ 1362075 w 1362075"/>
                <a:gd name="connsiteY15" fmla="*/ 23812 h 323850"/>
                <a:gd name="connsiteX16" fmla="*/ 1350169 w 1362075"/>
                <a:gd name="connsiteY16" fmla="*/ 254793 h 323850"/>
                <a:gd name="connsiteX17" fmla="*/ 1295400 w 1362075"/>
                <a:gd name="connsiteY17" fmla="*/ 252412 h 323850"/>
                <a:gd name="connsiteX18" fmla="*/ 1266825 w 1362075"/>
                <a:gd name="connsiteY18" fmla="*/ 221456 h 323850"/>
                <a:gd name="connsiteX19" fmla="*/ 1240631 w 1362075"/>
                <a:gd name="connsiteY19" fmla="*/ 204787 h 323850"/>
                <a:gd name="connsiteX20" fmla="*/ 1202531 w 1362075"/>
                <a:gd name="connsiteY20" fmla="*/ 188118 h 323850"/>
                <a:gd name="connsiteX21" fmla="*/ 1150144 w 1362075"/>
                <a:gd name="connsiteY21" fmla="*/ 178593 h 323850"/>
                <a:gd name="connsiteX22" fmla="*/ 1107281 w 1362075"/>
                <a:gd name="connsiteY22" fmla="*/ 176212 h 323850"/>
                <a:gd name="connsiteX23" fmla="*/ 1040606 w 1362075"/>
                <a:gd name="connsiteY23" fmla="*/ 183356 h 323850"/>
                <a:gd name="connsiteX24" fmla="*/ 769144 w 1362075"/>
                <a:gd name="connsiteY24" fmla="*/ 228600 h 323850"/>
                <a:gd name="connsiteX25" fmla="*/ 664369 w 1362075"/>
                <a:gd name="connsiteY25" fmla="*/ 247650 h 323850"/>
                <a:gd name="connsiteX26" fmla="*/ 569119 w 1362075"/>
                <a:gd name="connsiteY26" fmla="*/ 261937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362075" h="323850">
                  <a:moveTo>
                    <a:pt x="569119" y="261937"/>
                  </a:moveTo>
                  <a:lnTo>
                    <a:pt x="369094" y="300037"/>
                  </a:lnTo>
                  <a:lnTo>
                    <a:pt x="307181" y="314325"/>
                  </a:lnTo>
                  <a:lnTo>
                    <a:pt x="269081" y="321468"/>
                  </a:lnTo>
                  <a:lnTo>
                    <a:pt x="209550" y="323850"/>
                  </a:lnTo>
                  <a:lnTo>
                    <a:pt x="19050" y="302418"/>
                  </a:lnTo>
                  <a:lnTo>
                    <a:pt x="0" y="183356"/>
                  </a:lnTo>
                  <a:lnTo>
                    <a:pt x="157163" y="176212"/>
                  </a:lnTo>
                  <a:lnTo>
                    <a:pt x="242888" y="169068"/>
                  </a:lnTo>
                  <a:lnTo>
                    <a:pt x="454819" y="133350"/>
                  </a:lnTo>
                  <a:lnTo>
                    <a:pt x="783431" y="69056"/>
                  </a:lnTo>
                  <a:lnTo>
                    <a:pt x="1092994" y="0"/>
                  </a:lnTo>
                  <a:lnTo>
                    <a:pt x="1107281" y="0"/>
                  </a:lnTo>
                  <a:lnTo>
                    <a:pt x="1169194" y="11906"/>
                  </a:lnTo>
                  <a:lnTo>
                    <a:pt x="1269206" y="21431"/>
                  </a:lnTo>
                  <a:lnTo>
                    <a:pt x="1362075" y="23812"/>
                  </a:lnTo>
                  <a:lnTo>
                    <a:pt x="1350169" y="254793"/>
                  </a:lnTo>
                  <a:lnTo>
                    <a:pt x="1295400" y="252412"/>
                  </a:lnTo>
                  <a:lnTo>
                    <a:pt x="1266825" y="221456"/>
                  </a:lnTo>
                  <a:lnTo>
                    <a:pt x="1240631" y="204787"/>
                  </a:lnTo>
                  <a:lnTo>
                    <a:pt x="1202531" y="188118"/>
                  </a:lnTo>
                  <a:lnTo>
                    <a:pt x="1150144" y="178593"/>
                  </a:lnTo>
                  <a:lnTo>
                    <a:pt x="1107281" y="176212"/>
                  </a:lnTo>
                  <a:lnTo>
                    <a:pt x="1040606" y="183356"/>
                  </a:lnTo>
                  <a:lnTo>
                    <a:pt x="769144" y="228600"/>
                  </a:lnTo>
                  <a:lnTo>
                    <a:pt x="664369" y="247650"/>
                  </a:lnTo>
                  <a:lnTo>
                    <a:pt x="569119" y="2619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21">
              <a:extLst>
                <a:ext uri="{FF2B5EF4-FFF2-40B4-BE49-F238E27FC236}">
                  <a16:creationId xmlns:a16="http://schemas.microsoft.com/office/drawing/2014/main" id="{2984521C-2FD9-49AC-A184-03DD3C46583D}"/>
                </a:ext>
              </a:extLst>
            </p:cNvPr>
            <p:cNvSpPr/>
            <p:nvPr/>
          </p:nvSpPr>
          <p:spPr>
            <a:xfrm rot="16200000">
              <a:off x="3794919" y="3955257"/>
              <a:ext cx="2338387" cy="1638300"/>
            </a:xfrm>
            <a:custGeom>
              <a:avLst/>
              <a:gdLst>
                <a:gd name="connsiteX0" fmla="*/ 1069181 w 2338387"/>
                <a:gd name="connsiteY0" fmla="*/ 1200150 h 1638300"/>
                <a:gd name="connsiteX1" fmla="*/ 904875 w 2338387"/>
                <a:gd name="connsiteY1" fmla="*/ 1095375 h 1638300"/>
                <a:gd name="connsiteX2" fmla="*/ 802481 w 2338387"/>
                <a:gd name="connsiteY2" fmla="*/ 1021557 h 1638300"/>
                <a:gd name="connsiteX3" fmla="*/ 716756 w 2338387"/>
                <a:gd name="connsiteY3" fmla="*/ 952500 h 1638300"/>
                <a:gd name="connsiteX4" fmla="*/ 623887 w 2338387"/>
                <a:gd name="connsiteY4" fmla="*/ 866775 h 1638300"/>
                <a:gd name="connsiteX5" fmla="*/ 535781 w 2338387"/>
                <a:gd name="connsiteY5" fmla="*/ 781050 h 1638300"/>
                <a:gd name="connsiteX6" fmla="*/ 481012 w 2338387"/>
                <a:gd name="connsiteY6" fmla="*/ 723900 h 1638300"/>
                <a:gd name="connsiteX7" fmla="*/ 428625 w 2338387"/>
                <a:gd name="connsiteY7" fmla="*/ 666750 h 1638300"/>
                <a:gd name="connsiteX8" fmla="*/ 357187 w 2338387"/>
                <a:gd name="connsiteY8" fmla="*/ 581025 h 1638300"/>
                <a:gd name="connsiteX9" fmla="*/ 245268 w 2338387"/>
                <a:gd name="connsiteY9" fmla="*/ 431007 h 1638300"/>
                <a:gd name="connsiteX10" fmla="*/ 166687 w 2338387"/>
                <a:gd name="connsiteY10" fmla="*/ 319088 h 1638300"/>
                <a:gd name="connsiteX11" fmla="*/ 90487 w 2338387"/>
                <a:gd name="connsiteY11" fmla="*/ 197644 h 1638300"/>
                <a:gd name="connsiteX12" fmla="*/ 28575 w 2338387"/>
                <a:gd name="connsiteY12" fmla="*/ 90488 h 1638300"/>
                <a:gd name="connsiteX13" fmla="*/ 4762 w 2338387"/>
                <a:gd name="connsiteY13" fmla="*/ 42863 h 1638300"/>
                <a:gd name="connsiteX14" fmla="*/ 0 w 2338387"/>
                <a:gd name="connsiteY14" fmla="*/ 21432 h 1638300"/>
                <a:gd name="connsiteX15" fmla="*/ 2381 w 2338387"/>
                <a:gd name="connsiteY15" fmla="*/ 4763 h 1638300"/>
                <a:gd name="connsiteX16" fmla="*/ 14287 w 2338387"/>
                <a:gd name="connsiteY16" fmla="*/ 0 h 1638300"/>
                <a:gd name="connsiteX17" fmla="*/ 35718 w 2338387"/>
                <a:gd name="connsiteY17" fmla="*/ 0 h 1638300"/>
                <a:gd name="connsiteX18" fmla="*/ 54768 w 2338387"/>
                <a:gd name="connsiteY18" fmla="*/ 7144 h 1638300"/>
                <a:gd name="connsiteX19" fmla="*/ 114300 w 2338387"/>
                <a:gd name="connsiteY19" fmla="*/ 85725 h 1638300"/>
                <a:gd name="connsiteX20" fmla="*/ 214312 w 2338387"/>
                <a:gd name="connsiteY20" fmla="*/ 214313 h 1638300"/>
                <a:gd name="connsiteX21" fmla="*/ 290512 w 2338387"/>
                <a:gd name="connsiteY21" fmla="*/ 304800 h 1638300"/>
                <a:gd name="connsiteX22" fmla="*/ 364331 w 2338387"/>
                <a:gd name="connsiteY22" fmla="*/ 388144 h 1638300"/>
                <a:gd name="connsiteX23" fmla="*/ 466725 w 2338387"/>
                <a:gd name="connsiteY23" fmla="*/ 497682 h 1638300"/>
                <a:gd name="connsiteX24" fmla="*/ 581025 w 2338387"/>
                <a:gd name="connsiteY24" fmla="*/ 607219 h 1638300"/>
                <a:gd name="connsiteX25" fmla="*/ 681037 w 2338387"/>
                <a:gd name="connsiteY25" fmla="*/ 692944 h 1638300"/>
                <a:gd name="connsiteX26" fmla="*/ 790575 w 2338387"/>
                <a:gd name="connsiteY26" fmla="*/ 783432 h 1638300"/>
                <a:gd name="connsiteX27" fmla="*/ 878681 w 2338387"/>
                <a:gd name="connsiteY27" fmla="*/ 847725 h 1638300"/>
                <a:gd name="connsiteX28" fmla="*/ 1007268 w 2338387"/>
                <a:gd name="connsiteY28" fmla="*/ 935832 h 1638300"/>
                <a:gd name="connsiteX29" fmla="*/ 1090612 w 2338387"/>
                <a:gd name="connsiteY29" fmla="*/ 985838 h 1638300"/>
                <a:gd name="connsiteX30" fmla="*/ 1202531 w 2338387"/>
                <a:gd name="connsiteY30" fmla="*/ 1045369 h 1638300"/>
                <a:gd name="connsiteX31" fmla="*/ 1321593 w 2338387"/>
                <a:gd name="connsiteY31" fmla="*/ 1100138 h 1638300"/>
                <a:gd name="connsiteX32" fmla="*/ 1423987 w 2338387"/>
                <a:gd name="connsiteY32" fmla="*/ 1143000 h 1638300"/>
                <a:gd name="connsiteX33" fmla="*/ 1521618 w 2338387"/>
                <a:gd name="connsiteY33" fmla="*/ 1178719 h 1638300"/>
                <a:gd name="connsiteX34" fmla="*/ 1609725 w 2338387"/>
                <a:gd name="connsiteY34" fmla="*/ 1207294 h 1638300"/>
                <a:gd name="connsiteX35" fmla="*/ 1762125 w 2338387"/>
                <a:gd name="connsiteY35" fmla="*/ 1247775 h 1638300"/>
                <a:gd name="connsiteX36" fmla="*/ 1874043 w 2338387"/>
                <a:gd name="connsiteY36" fmla="*/ 1271588 h 1638300"/>
                <a:gd name="connsiteX37" fmla="*/ 1957387 w 2338387"/>
                <a:gd name="connsiteY37" fmla="*/ 1285875 h 1638300"/>
                <a:gd name="connsiteX38" fmla="*/ 2021681 w 2338387"/>
                <a:gd name="connsiteY38" fmla="*/ 1290638 h 1638300"/>
                <a:gd name="connsiteX39" fmla="*/ 2064543 w 2338387"/>
                <a:gd name="connsiteY39" fmla="*/ 1283494 h 1638300"/>
                <a:gd name="connsiteX40" fmla="*/ 2116931 w 2338387"/>
                <a:gd name="connsiteY40" fmla="*/ 1266825 h 1638300"/>
                <a:gd name="connsiteX41" fmla="*/ 2157412 w 2338387"/>
                <a:gd name="connsiteY41" fmla="*/ 1247775 h 1638300"/>
                <a:gd name="connsiteX42" fmla="*/ 2207418 w 2338387"/>
                <a:gd name="connsiteY42" fmla="*/ 1209675 h 1638300"/>
                <a:gd name="connsiteX43" fmla="*/ 2238375 w 2338387"/>
                <a:gd name="connsiteY43" fmla="*/ 1171575 h 1638300"/>
                <a:gd name="connsiteX44" fmla="*/ 2274093 w 2338387"/>
                <a:gd name="connsiteY44" fmla="*/ 1128713 h 1638300"/>
                <a:gd name="connsiteX45" fmla="*/ 2290762 w 2338387"/>
                <a:gd name="connsiteY45" fmla="*/ 1097757 h 1638300"/>
                <a:gd name="connsiteX46" fmla="*/ 2338387 w 2338387"/>
                <a:gd name="connsiteY46" fmla="*/ 1100138 h 1638300"/>
                <a:gd name="connsiteX47" fmla="*/ 2288381 w 2338387"/>
                <a:gd name="connsiteY47" fmla="*/ 1283494 h 1638300"/>
                <a:gd name="connsiteX48" fmla="*/ 2262187 w 2338387"/>
                <a:gd name="connsiteY48" fmla="*/ 1352550 h 1638300"/>
                <a:gd name="connsiteX49" fmla="*/ 2235993 w 2338387"/>
                <a:gd name="connsiteY49" fmla="*/ 1409700 h 1638300"/>
                <a:gd name="connsiteX50" fmla="*/ 2200275 w 2338387"/>
                <a:gd name="connsiteY50" fmla="*/ 1476375 h 1638300"/>
                <a:gd name="connsiteX51" fmla="*/ 2169318 w 2338387"/>
                <a:gd name="connsiteY51" fmla="*/ 1519238 h 1638300"/>
                <a:gd name="connsiteX52" fmla="*/ 2124075 w 2338387"/>
                <a:gd name="connsiteY52" fmla="*/ 1569244 h 1638300"/>
                <a:gd name="connsiteX53" fmla="*/ 2085975 w 2338387"/>
                <a:gd name="connsiteY53" fmla="*/ 1604963 h 1638300"/>
                <a:gd name="connsiteX54" fmla="*/ 2050256 w 2338387"/>
                <a:gd name="connsiteY54" fmla="*/ 1626394 h 1638300"/>
                <a:gd name="connsiteX55" fmla="*/ 2028825 w 2338387"/>
                <a:gd name="connsiteY55" fmla="*/ 1635919 h 1638300"/>
                <a:gd name="connsiteX56" fmla="*/ 2009775 w 2338387"/>
                <a:gd name="connsiteY56" fmla="*/ 1638300 h 1638300"/>
                <a:gd name="connsiteX57" fmla="*/ 1990725 w 2338387"/>
                <a:gd name="connsiteY57" fmla="*/ 1633538 h 1638300"/>
                <a:gd name="connsiteX58" fmla="*/ 1969293 w 2338387"/>
                <a:gd name="connsiteY58" fmla="*/ 1619250 h 1638300"/>
                <a:gd name="connsiteX59" fmla="*/ 1952625 w 2338387"/>
                <a:gd name="connsiteY59" fmla="*/ 1595438 h 1638300"/>
                <a:gd name="connsiteX60" fmla="*/ 1928812 w 2338387"/>
                <a:gd name="connsiteY60" fmla="*/ 1569244 h 1638300"/>
                <a:gd name="connsiteX61" fmla="*/ 1874043 w 2338387"/>
                <a:gd name="connsiteY61" fmla="*/ 1533525 h 1638300"/>
                <a:gd name="connsiteX62" fmla="*/ 1809750 w 2338387"/>
                <a:gd name="connsiteY62" fmla="*/ 1507332 h 1638300"/>
                <a:gd name="connsiteX63" fmla="*/ 1616868 w 2338387"/>
                <a:gd name="connsiteY63" fmla="*/ 1445419 h 1638300"/>
                <a:gd name="connsiteX64" fmla="*/ 1423987 w 2338387"/>
                <a:gd name="connsiteY64" fmla="*/ 1371600 h 1638300"/>
                <a:gd name="connsiteX65" fmla="*/ 1295400 w 2338387"/>
                <a:gd name="connsiteY65" fmla="*/ 1316832 h 1638300"/>
                <a:gd name="connsiteX66" fmla="*/ 1069181 w 2338387"/>
                <a:gd name="connsiteY66" fmla="*/ 1200150 h 163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338387" h="1638300">
                  <a:moveTo>
                    <a:pt x="1069181" y="1200150"/>
                  </a:moveTo>
                  <a:lnTo>
                    <a:pt x="904875" y="1095375"/>
                  </a:lnTo>
                  <a:lnTo>
                    <a:pt x="802481" y="1021557"/>
                  </a:lnTo>
                  <a:lnTo>
                    <a:pt x="716756" y="952500"/>
                  </a:lnTo>
                  <a:lnTo>
                    <a:pt x="623887" y="866775"/>
                  </a:lnTo>
                  <a:lnTo>
                    <a:pt x="535781" y="781050"/>
                  </a:lnTo>
                  <a:lnTo>
                    <a:pt x="481012" y="723900"/>
                  </a:lnTo>
                  <a:lnTo>
                    <a:pt x="428625" y="666750"/>
                  </a:lnTo>
                  <a:lnTo>
                    <a:pt x="357187" y="581025"/>
                  </a:lnTo>
                  <a:lnTo>
                    <a:pt x="245268" y="431007"/>
                  </a:lnTo>
                  <a:lnTo>
                    <a:pt x="166687" y="319088"/>
                  </a:lnTo>
                  <a:lnTo>
                    <a:pt x="90487" y="197644"/>
                  </a:lnTo>
                  <a:lnTo>
                    <a:pt x="28575" y="90488"/>
                  </a:lnTo>
                  <a:lnTo>
                    <a:pt x="4762" y="42863"/>
                  </a:lnTo>
                  <a:lnTo>
                    <a:pt x="0" y="21432"/>
                  </a:lnTo>
                  <a:lnTo>
                    <a:pt x="2381" y="4763"/>
                  </a:lnTo>
                  <a:lnTo>
                    <a:pt x="14287" y="0"/>
                  </a:lnTo>
                  <a:lnTo>
                    <a:pt x="35718" y="0"/>
                  </a:lnTo>
                  <a:lnTo>
                    <a:pt x="54768" y="7144"/>
                  </a:lnTo>
                  <a:lnTo>
                    <a:pt x="114300" y="85725"/>
                  </a:lnTo>
                  <a:lnTo>
                    <a:pt x="214312" y="214313"/>
                  </a:lnTo>
                  <a:lnTo>
                    <a:pt x="290512" y="304800"/>
                  </a:lnTo>
                  <a:lnTo>
                    <a:pt x="364331" y="388144"/>
                  </a:lnTo>
                  <a:lnTo>
                    <a:pt x="466725" y="497682"/>
                  </a:lnTo>
                  <a:lnTo>
                    <a:pt x="581025" y="607219"/>
                  </a:lnTo>
                  <a:lnTo>
                    <a:pt x="681037" y="692944"/>
                  </a:lnTo>
                  <a:lnTo>
                    <a:pt x="790575" y="783432"/>
                  </a:lnTo>
                  <a:lnTo>
                    <a:pt x="878681" y="847725"/>
                  </a:lnTo>
                  <a:lnTo>
                    <a:pt x="1007268" y="935832"/>
                  </a:lnTo>
                  <a:lnTo>
                    <a:pt x="1090612" y="985838"/>
                  </a:lnTo>
                  <a:lnTo>
                    <a:pt x="1202531" y="1045369"/>
                  </a:lnTo>
                  <a:lnTo>
                    <a:pt x="1321593" y="1100138"/>
                  </a:lnTo>
                  <a:lnTo>
                    <a:pt x="1423987" y="1143000"/>
                  </a:lnTo>
                  <a:lnTo>
                    <a:pt x="1521618" y="1178719"/>
                  </a:lnTo>
                  <a:lnTo>
                    <a:pt x="1609725" y="1207294"/>
                  </a:lnTo>
                  <a:lnTo>
                    <a:pt x="1762125" y="1247775"/>
                  </a:lnTo>
                  <a:lnTo>
                    <a:pt x="1874043" y="1271588"/>
                  </a:lnTo>
                  <a:lnTo>
                    <a:pt x="1957387" y="1285875"/>
                  </a:lnTo>
                  <a:lnTo>
                    <a:pt x="2021681" y="1290638"/>
                  </a:lnTo>
                  <a:lnTo>
                    <a:pt x="2064543" y="1283494"/>
                  </a:lnTo>
                  <a:lnTo>
                    <a:pt x="2116931" y="1266825"/>
                  </a:lnTo>
                  <a:lnTo>
                    <a:pt x="2157412" y="1247775"/>
                  </a:lnTo>
                  <a:lnTo>
                    <a:pt x="2207418" y="1209675"/>
                  </a:lnTo>
                  <a:lnTo>
                    <a:pt x="2238375" y="1171575"/>
                  </a:lnTo>
                  <a:lnTo>
                    <a:pt x="2274093" y="1128713"/>
                  </a:lnTo>
                  <a:lnTo>
                    <a:pt x="2290762" y="1097757"/>
                  </a:lnTo>
                  <a:lnTo>
                    <a:pt x="2338387" y="1100138"/>
                  </a:lnTo>
                  <a:lnTo>
                    <a:pt x="2288381" y="1283494"/>
                  </a:lnTo>
                  <a:lnTo>
                    <a:pt x="2262187" y="1352550"/>
                  </a:lnTo>
                  <a:lnTo>
                    <a:pt x="2235993" y="1409700"/>
                  </a:lnTo>
                  <a:lnTo>
                    <a:pt x="2200275" y="1476375"/>
                  </a:lnTo>
                  <a:lnTo>
                    <a:pt x="2169318" y="1519238"/>
                  </a:lnTo>
                  <a:lnTo>
                    <a:pt x="2124075" y="1569244"/>
                  </a:lnTo>
                  <a:lnTo>
                    <a:pt x="2085975" y="1604963"/>
                  </a:lnTo>
                  <a:lnTo>
                    <a:pt x="2050256" y="1626394"/>
                  </a:lnTo>
                  <a:lnTo>
                    <a:pt x="2028825" y="1635919"/>
                  </a:lnTo>
                  <a:lnTo>
                    <a:pt x="2009775" y="1638300"/>
                  </a:lnTo>
                  <a:lnTo>
                    <a:pt x="1990725" y="1633538"/>
                  </a:lnTo>
                  <a:lnTo>
                    <a:pt x="1969293" y="1619250"/>
                  </a:lnTo>
                  <a:lnTo>
                    <a:pt x="1952625" y="1595438"/>
                  </a:lnTo>
                  <a:lnTo>
                    <a:pt x="1928812" y="1569244"/>
                  </a:lnTo>
                  <a:lnTo>
                    <a:pt x="1874043" y="1533525"/>
                  </a:lnTo>
                  <a:lnTo>
                    <a:pt x="1809750" y="1507332"/>
                  </a:lnTo>
                  <a:lnTo>
                    <a:pt x="1616868" y="1445419"/>
                  </a:lnTo>
                  <a:lnTo>
                    <a:pt x="1423987" y="1371600"/>
                  </a:lnTo>
                  <a:lnTo>
                    <a:pt x="1295400" y="1316832"/>
                  </a:lnTo>
                  <a:lnTo>
                    <a:pt x="1069181" y="12001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22">
              <a:extLst>
                <a:ext uri="{FF2B5EF4-FFF2-40B4-BE49-F238E27FC236}">
                  <a16:creationId xmlns:a16="http://schemas.microsoft.com/office/drawing/2014/main" id="{52631D00-0377-4237-BFD2-3258478A6D8D}"/>
                </a:ext>
              </a:extLst>
            </p:cNvPr>
            <p:cNvSpPr/>
            <p:nvPr/>
          </p:nvSpPr>
          <p:spPr>
            <a:xfrm rot="16200000">
              <a:off x="5523706" y="3752057"/>
              <a:ext cx="2436813" cy="1733550"/>
            </a:xfrm>
            <a:custGeom>
              <a:avLst/>
              <a:gdLst>
                <a:gd name="connsiteX0" fmla="*/ 1076325 w 2436019"/>
                <a:gd name="connsiteY0" fmla="*/ 202406 h 1733550"/>
                <a:gd name="connsiteX1" fmla="*/ 1657350 w 2436019"/>
                <a:gd name="connsiteY1" fmla="*/ 204788 h 1733550"/>
                <a:gd name="connsiteX2" fmla="*/ 1924050 w 2436019"/>
                <a:gd name="connsiteY2" fmla="*/ 204788 h 1733550"/>
                <a:gd name="connsiteX3" fmla="*/ 2045494 w 2436019"/>
                <a:gd name="connsiteY3" fmla="*/ 200025 h 1733550"/>
                <a:gd name="connsiteX4" fmla="*/ 2097881 w 2436019"/>
                <a:gd name="connsiteY4" fmla="*/ 195263 h 1733550"/>
                <a:gd name="connsiteX5" fmla="*/ 2145506 w 2436019"/>
                <a:gd name="connsiteY5" fmla="*/ 188119 h 1733550"/>
                <a:gd name="connsiteX6" fmla="*/ 2178844 w 2436019"/>
                <a:gd name="connsiteY6" fmla="*/ 176213 h 1733550"/>
                <a:gd name="connsiteX7" fmla="*/ 2219325 w 2436019"/>
                <a:gd name="connsiteY7" fmla="*/ 154781 h 1733550"/>
                <a:gd name="connsiteX8" fmla="*/ 2274094 w 2436019"/>
                <a:gd name="connsiteY8" fmla="*/ 121444 h 1733550"/>
                <a:gd name="connsiteX9" fmla="*/ 2393156 w 2436019"/>
                <a:gd name="connsiteY9" fmla="*/ 0 h 1733550"/>
                <a:gd name="connsiteX10" fmla="*/ 2436019 w 2436019"/>
                <a:gd name="connsiteY10" fmla="*/ 97631 h 1733550"/>
                <a:gd name="connsiteX11" fmla="*/ 2371725 w 2436019"/>
                <a:gd name="connsiteY11" fmla="*/ 152400 h 1733550"/>
                <a:gd name="connsiteX12" fmla="*/ 2262187 w 2436019"/>
                <a:gd name="connsiteY12" fmla="*/ 300038 h 1733550"/>
                <a:gd name="connsiteX13" fmla="*/ 2205037 w 2436019"/>
                <a:gd name="connsiteY13" fmla="*/ 381000 h 1733550"/>
                <a:gd name="connsiteX14" fmla="*/ 2162175 w 2436019"/>
                <a:gd name="connsiteY14" fmla="*/ 435769 h 1733550"/>
                <a:gd name="connsiteX15" fmla="*/ 2121694 w 2436019"/>
                <a:gd name="connsiteY15" fmla="*/ 478631 h 1733550"/>
                <a:gd name="connsiteX16" fmla="*/ 2093119 w 2436019"/>
                <a:gd name="connsiteY16" fmla="*/ 497681 h 1733550"/>
                <a:gd name="connsiteX17" fmla="*/ 2074069 w 2436019"/>
                <a:gd name="connsiteY17" fmla="*/ 504825 h 1733550"/>
                <a:gd name="connsiteX18" fmla="*/ 2050256 w 2436019"/>
                <a:gd name="connsiteY18" fmla="*/ 507206 h 1733550"/>
                <a:gd name="connsiteX19" fmla="*/ 2021681 w 2436019"/>
                <a:gd name="connsiteY19" fmla="*/ 502444 h 1733550"/>
                <a:gd name="connsiteX20" fmla="*/ 1997869 w 2436019"/>
                <a:gd name="connsiteY20" fmla="*/ 485775 h 1733550"/>
                <a:gd name="connsiteX21" fmla="*/ 1955006 w 2436019"/>
                <a:gd name="connsiteY21" fmla="*/ 466725 h 1733550"/>
                <a:gd name="connsiteX22" fmla="*/ 1676400 w 2436019"/>
                <a:gd name="connsiteY22" fmla="*/ 431006 h 1733550"/>
                <a:gd name="connsiteX23" fmla="*/ 1421606 w 2436019"/>
                <a:gd name="connsiteY23" fmla="*/ 414338 h 1733550"/>
                <a:gd name="connsiteX24" fmla="*/ 1154906 w 2436019"/>
                <a:gd name="connsiteY24" fmla="*/ 407194 h 1733550"/>
                <a:gd name="connsiteX25" fmla="*/ 935831 w 2436019"/>
                <a:gd name="connsiteY25" fmla="*/ 407194 h 1733550"/>
                <a:gd name="connsiteX26" fmla="*/ 590550 w 2436019"/>
                <a:gd name="connsiteY26" fmla="*/ 404813 h 1733550"/>
                <a:gd name="connsiteX27" fmla="*/ 502444 w 2436019"/>
                <a:gd name="connsiteY27" fmla="*/ 407194 h 1733550"/>
                <a:gd name="connsiteX28" fmla="*/ 433387 w 2436019"/>
                <a:gd name="connsiteY28" fmla="*/ 411956 h 1733550"/>
                <a:gd name="connsiteX29" fmla="*/ 359569 w 2436019"/>
                <a:gd name="connsiteY29" fmla="*/ 423863 h 1733550"/>
                <a:gd name="connsiteX30" fmla="*/ 314325 w 2436019"/>
                <a:gd name="connsiteY30" fmla="*/ 435769 h 1733550"/>
                <a:gd name="connsiteX31" fmla="*/ 288131 w 2436019"/>
                <a:gd name="connsiteY31" fmla="*/ 447675 h 1733550"/>
                <a:gd name="connsiteX32" fmla="*/ 269081 w 2436019"/>
                <a:gd name="connsiteY32" fmla="*/ 464344 h 1733550"/>
                <a:gd name="connsiteX33" fmla="*/ 254794 w 2436019"/>
                <a:gd name="connsiteY33" fmla="*/ 490538 h 1733550"/>
                <a:gd name="connsiteX34" fmla="*/ 240506 w 2436019"/>
                <a:gd name="connsiteY34" fmla="*/ 542925 h 1733550"/>
                <a:gd name="connsiteX35" fmla="*/ 226219 w 2436019"/>
                <a:gd name="connsiteY35" fmla="*/ 642938 h 1733550"/>
                <a:gd name="connsiteX36" fmla="*/ 223837 w 2436019"/>
                <a:gd name="connsiteY36" fmla="*/ 757238 h 1733550"/>
                <a:gd name="connsiteX37" fmla="*/ 223837 w 2436019"/>
                <a:gd name="connsiteY37" fmla="*/ 926306 h 1733550"/>
                <a:gd name="connsiteX38" fmla="*/ 235744 w 2436019"/>
                <a:gd name="connsiteY38" fmla="*/ 1059656 h 1733550"/>
                <a:gd name="connsiteX39" fmla="*/ 247650 w 2436019"/>
                <a:gd name="connsiteY39" fmla="*/ 1121569 h 1733550"/>
                <a:gd name="connsiteX40" fmla="*/ 266700 w 2436019"/>
                <a:gd name="connsiteY40" fmla="*/ 1193006 h 1733550"/>
                <a:gd name="connsiteX41" fmla="*/ 292894 w 2436019"/>
                <a:gd name="connsiteY41" fmla="*/ 1247775 h 1733550"/>
                <a:gd name="connsiteX42" fmla="*/ 311944 w 2436019"/>
                <a:gd name="connsiteY42" fmla="*/ 1278731 h 1733550"/>
                <a:gd name="connsiteX43" fmla="*/ 333375 w 2436019"/>
                <a:gd name="connsiteY43" fmla="*/ 1300163 h 1733550"/>
                <a:gd name="connsiteX44" fmla="*/ 342900 w 2436019"/>
                <a:gd name="connsiteY44" fmla="*/ 1571625 h 1733550"/>
                <a:gd name="connsiteX45" fmla="*/ 300037 w 2436019"/>
                <a:gd name="connsiteY45" fmla="*/ 1607344 h 1733550"/>
                <a:gd name="connsiteX46" fmla="*/ 271462 w 2436019"/>
                <a:gd name="connsiteY46" fmla="*/ 1638300 h 1733550"/>
                <a:gd name="connsiteX47" fmla="*/ 233362 w 2436019"/>
                <a:gd name="connsiteY47" fmla="*/ 1690688 h 1733550"/>
                <a:gd name="connsiteX48" fmla="*/ 207169 w 2436019"/>
                <a:gd name="connsiteY48" fmla="*/ 1719263 h 1733550"/>
                <a:gd name="connsiteX49" fmla="*/ 185737 w 2436019"/>
                <a:gd name="connsiteY49" fmla="*/ 1728788 h 1733550"/>
                <a:gd name="connsiteX50" fmla="*/ 166687 w 2436019"/>
                <a:gd name="connsiteY50" fmla="*/ 1733550 h 1733550"/>
                <a:gd name="connsiteX51" fmla="*/ 145256 w 2436019"/>
                <a:gd name="connsiteY51" fmla="*/ 1728788 h 1733550"/>
                <a:gd name="connsiteX52" fmla="*/ 119062 w 2436019"/>
                <a:gd name="connsiteY52" fmla="*/ 1712119 h 1733550"/>
                <a:gd name="connsiteX53" fmla="*/ 107156 w 2436019"/>
                <a:gd name="connsiteY53" fmla="*/ 1693069 h 1733550"/>
                <a:gd name="connsiteX54" fmla="*/ 73819 w 2436019"/>
                <a:gd name="connsiteY54" fmla="*/ 1597819 h 1733550"/>
                <a:gd name="connsiteX55" fmla="*/ 50006 w 2436019"/>
                <a:gd name="connsiteY55" fmla="*/ 1509713 h 1733550"/>
                <a:gd name="connsiteX56" fmla="*/ 26194 w 2436019"/>
                <a:gd name="connsiteY56" fmla="*/ 1390650 h 1733550"/>
                <a:gd name="connsiteX57" fmla="*/ 4762 w 2436019"/>
                <a:gd name="connsiteY57" fmla="*/ 1197769 h 1733550"/>
                <a:gd name="connsiteX58" fmla="*/ 0 w 2436019"/>
                <a:gd name="connsiteY58" fmla="*/ 1057275 h 1733550"/>
                <a:gd name="connsiteX59" fmla="*/ 0 w 2436019"/>
                <a:gd name="connsiteY59" fmla="*/ 859631 h 1733550"/>
                <a:gd name="connsiteX60" fmla="*/ 16669 w 2436019"/>
                <a:gd name="connsiteY60" fmla="*/ 652463 h 1733550"/>
                <a:gd name="connsiteX61" fmla="*/ 30956 w 2436019"/>
                <a:gd name="connsiteY61" fmla="*/ 557213 h 1733550"/>
                <a:gd name="connsiteX62" fmla="*/ 61912 w 2436019"/>
                <a:gd name="connsiteY62" fmla="*/ 442913 h 1733550"/>
                <a:gd name="connsiteX63" fmla="*/ 80962 w 2436019"/>
                <a:gd name="connsiteY63" fmla="*/ 385763 h 1733550"/>
                <a:gd name="connsiteX64" fmla="*/ 97631 w 2436019"/>
                <a:gd name="connsiteY64" fmla="*/ 352425 h 1733550"/>
                <a:gd name="connsiteX65" fmla="*/ 130969 w 2436019"/>
                <a:gd name="connsiteY65" fmla="*/ 314325 h 1733550"/>
                <a:gd name="connsiteX66" fmla="*/ 173831 w 2436019"/>
                <a:gd name="connsiteY66" fmla="*/ 278606 h 1733550"/>
                <a:gd name="connsiteX67" fmla="*/ 211931 w 2436019"/>
                <a:gd name="connsiteY67" fmla="*/ 257175 h 1733550"/>
                <a:gd name="connsiteX68" fmla="*/ 271462 w 2436019"/>
                <a:gd name="connsiteY68" fmla="*/ 233363 h 1733550"/>
                <a:gd name="connsiteX69" fmla="*/ 340519 w 2436019"/>
                <a:gd name="connsiteY69" fmla="*/ 219075 h 1733550"/>
                <a:gd name="connsiteX70" fmla="*/ 440531 w 2436019"/>
                <a:gd name="connsiteY70" fmla="*/ 204788 h 1733550"/>
                <a:gd name="connsiteX71" fmla="*/ 771525 w 2436019"/>
                <a:gd name="connsiteY71" fmla="*/ 204788 h 1733550"/>
                <a:gd name="connsiteX72" fmla="*/ 1076325 w 2436019"/>
                <a:gd name="connsiteY72" fmla="*/ 202406 h 173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436019" h="1733550">
                  <a:moveTo>
                    <a:pt x="1076325" y="202406"/>
                  </a:moveTo>
                  <a:lnTo>
                    <a:pt x="1657350" y="204788"/>
                  </a:lnTo>
                  <a:lnTo>
                    <a:pt x="1924050" y="204788"/>
                  </a:lnTo>
                  <a:lnTo>
                    <a:pt x="2045494" y="200025"/>
                  </a:lnTo>
                  <a:lnTo>
                    <a:pt x="2097881" y="195263"/>
                  </a:lnTo>
                  <a:lnTo>
                    <a:pt x="2145506" y="188119"/>
                  </a:lnTo>
                  <a:lnTo>
                    <a:pt x="2178844" y="176213"/>
                  </a:lnTo>
                  <a:lnTo>
                    <a:pt x="2219325" y="154781"/>
                  </a:lnTo>
                  <a:lnTo>
                    <a:pt x="2274094" y="121444"/>
                  </a:lnTo>
                  <a:lnTo>
                    <a:pt x="2393156" y="0"/>
                  </a:lnTo>
                  <a:lnTo>
                    <a:pt x="2436019" y="97631"/>
                  </a:lnTo>
                  <a:lnTo>
                    <a:pt x="2371725" y="152400"/>
                  </a:lnTo>
                  <a:lnTo>
                    <a:pt x="2262187" y="300038"/>
                  </a:lnTo>
                  <a:lnTo>
                    <a:pt x="2205037" y="381000"/>
                  </a:lnTo>
                  <a:lnTo>
                    <a:pt x="2162175" y="435769"/>
                  </a:lnTo>
                  <a:lnTo>
                    <a:pt x="2121694" y="478631"/>
                  </a:lnTo>
                  <a:lnTo>
                    <a:pt x="2093119" y="497681"/>
                  </a:lnTo>
                  <a:lnTo>
                    <a:pt x="2074069" y="504825"/>
                  </a:lnTo>
                  <a:lnTo>
                    <a:pt x="2050256" y="507206"/>
                  </a:lnTo>
                  <a:lnTo>
                    <a:pt x="2021681" y="502444"/>
                  </a:lnTo>
                  <a:lnTo>
                    <a:pt x="1997869" y="485775"/>
                  </a:lnTo>
                  <a:lnTo>
                    <a:pt x="1955006" y="466725"/>
                  </a:lnTo>
                  <a:lnTo>
                    <a:pt x="1676400" y="431006"/>
                  </a:lnTo>
                  <a:lnTo>
                    <a:pt x="1421606" y="414338"/>
                  </a:lnTo>
                  <a:lnTo>
                    <a:pt x="1154906" y="407194"/>
                  </a:lnTo>
                  <a:lnTo>
                    <a:pt x="935831" y="407194"/>
                  </a:lnTo>
                  <a:lnTo>
                    <a:pt x="590550" y="404813"/>
                  </a:lnTo>
                  <a:lnTo>
                    <a:pt x="502444" y="407194"/>
                  </a:lnTo>
                  <a:lnTo>
                    <a:pt x="433387" y="411956"/>
                  </a:lnTo>
                  <a:lnTo>
                    <a:pt x="359569" y="423863"/>
                  </a:lnTo>
                  <a:lnTo>
                    <a:pt x="314325" y="435769"/>
                  </a:lnTo>
                  <a:lnTo>
                    <a:pt x="288131" y="447675"/>
                  </a:lnTo>
                  <a:lnTo>
                    <a:pt x="269081" y="464344"/>
                  </a:lnTo>
                  <a:lnTo>
                    <a:pt x="254794" y="490538"/>
                  </a:lnTo>
                  <a:lnTo>
                    <a:pt x="240506" y="542925"/>
                  </a:lnTo>
                  <a:lnTo>
                    <a:pt x="226219" y="642938"/>
                  </a:lnTo>
                  <a:lnTo>
                    <a:pt x="223837" y="757238"/>
                  </a:lnTo>
                  <a:lnTo>
                    <a:pt x="223837" y="926306"/>
                  </a:lnTo>
                  <a:lnTo>
                    <a:pt x="235744" y="1059656"/>
                  </a:lnTo>
                  <a:lnTo>
                    <a:pt x="247650" y="1121569"/>
                  </a:lnTo>
                  <a:lnTo>
                    <a:pt x="266700" y="1193006"/>
                  </a:lnTo>
                  <a:lnTo>
                    <a:pt x="292894" y="1247775"/>
                  </a:lnTo>
                  <a:lnTo>
                    <a:pt x="311944" y="1278731"/>
                  </a:lnTo>
                  <a:lnTo>
                    <a:pt x="333375" y="1300163"/>
                  </a:lnTo>
                  <a:lnTo>
                    <a:pt x="342900" y="1571625"/>
                  </a:lnTo>
                  <a:lnTo>
                    <a:pt x="300037" y="1607344"/>
                  </a:lnTo>
                  <a:lnTo>
                    <a:pt x="271462" y="1638300"/>
                  </a:lnTo>
                  <a:lnTo>
                    <a:pt x="233362" y="1690688"/>
                  </a:lnTo>
                  <a:lnTo>
                    <a:pt x="207169" y="1719263"/>
                  </a:lnTo>
                  <a:lnTo>
                    <a:pt x="185737" y="1728788"/>
                  </a:lnTo>
                  <a:lnTo>
                    <a:pt x="166687" y="1733550"/>
                  </a:lnTo>
                  <a:lnTo>
                    <a:pt x="145256" y="1728788"/>
                  </a:lnTo>
                  <a:lnTo>
                    <a:pt x="119062" y="1712119"/>
                  </a:lnTo>
                  <a:lnTo>
                    <a:pt x="107156" y="1693069"/>
                  </a:lnTo>
                  <a:lnTo>
                    <a:pt x="73819" y="1597819"/>
                  </a:lnTo>
                  <a:lnTo>
                    <a:pt x="50006" y="1509713"/>
                  </a:lnTo>
                  <a:lnTo>
                    <a:pt x="26194" y="1390650"/>
                  </a:lnTo>
                  <a:lnTo>
                    <a:pt x="4762" y="1197769"/>
                  </a:lnTo>
                  <a:lnTo>
                    <a:pt x="0" y="1057275"/>
                  </a:lnTo>
                  <a:lnTo>
                    <a:pt x="0" y="859631"/>
                  </a:lnTo>
                  <a:lnTo>
                    <a:pt x="16669" y="652463"/>
                  </a:lnTo>
                  <a:lnTo>
                    <a:pt x="30956" y="557213"/>
                  </a:lnTo>
                  <a:lnTo>
                    <a:pt x="61912" y="442913"/>
                  </a:lnTo>
                  <a:lnTo>
                    <a:pt x="80962" y="385763"/>
                  </a:lnTo>
                  <a:lnTo>
                    <a:pt x="97631" y="352425"/>
                  </a:lnTo>
                  <a:lnTo>
                    <a:pt x="130969" y="314325"/>
                  </a:lnTo>
                  <a:lnTo>
                    <a:pt x="173831" y="278606"/>
                  </a:lnTo>
                  <a:lnTo>
                    <a:pt x="211931" y="257175"/>
                  </a:lnTo>
                  <a:lnTo>
                    <a:pt x="271462" y="233363"/>
                  </a:lnTo>
                  <a:lnTo>
                    <a:pt x="340519" y="219075"/>
                  </a:lnTo>
                  <a:lnTo>
                    <a:pt x="440531" y="204788"/>
                  </a:lnTo>
                  <a:lnTo>
                    <a:pt x="771525" y="204788"/>
                  </a:lnTo>
                  <a:lnTo>
                    <a:pt x="1076325" y="2024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24">
              <a:extLst>
                <a:ext uri="{FF2B5EF4-FFF2-40B4-BE49-F238E27FC236}">
                  <a16:creationId xmlns:a16="http://schemas.microsoft.com/office/drawing/2014/main" id="{32220095-6DF6-408C-A655-64E5520BF225}"/>
                </a:ext>
              </a:extLst>
            </p:cNvPr>
            <p:cNvSpPr/>
            <p:nvPr/>
          </p:nvSpPr>
          <p:spPr>
            <a:xfrm>
              <a:off x="7151688" y="4754563"/>
              <a:ext cx="317500" cy="788987"/>
            </a:xfrm>
            <a:custGeom>
              <a:avLst/>
              <a:gdLst>
                <a:gd name="connsiteX0" fmla="*/ 128587 w 319087"/>
                <a:gd name="connsiteY0" fmla="*/ 352425 h 788194"/>
                <a:gd name="connsiteX1" fmla="*/ 102394 w 319087"/>
                <a:gd name="connsiteY1" fmla="*/ 483394 h 788194"/>
                <a:gd name="connsiteX2" fmla="*/ 78581 w 319087"/>
                <a:gd name="connsiteY2" fmla="*/ 592932 h 788194"/>
                <a:gd name="connsiteX3" fmla="*/ 59531 w 319087"/>
                <a:gd name="connsiteY3" fmla="*/ 666750 h 788194"/>
                <a:gd name="connsiteX4" fmla="*/ 50006 w 319087"/>
                <a:gd name="connsiteY4" fmla="*/ 700088 h 788194"/>
                <a:gd name="connsiteX5" fmla="*/ 0 w 319087"/>
                <a:gd name="connsiteY5" fmla="*/ 783432 h 788194"/>
                <a:gd name="connsiteX6" fmla="*/ 319087 w 319087"/>
                <a:gd name="connsiteY6" fmla="*/ 788194 h 788194"/>
                <a:gd name="connsiteX7" fmla="*/ 295275 w 319087"/>
                <a:gd name="connsiteY7" fmla="*/ 735807 h 788194"/>
                <a:gd name="connsiteX8" fmla="*/ 269081 w 319087"/>
                <a:gd name="connsiteY8" fmla="*/ 685800 h 788194"/>
                <a:gd name="connsiteX9" fmla="*/ 254794 w 319087"/>
                <a:gd name="connsiteY9" fmla="*/ 650082 h 788194"/>
                <a:gd name="connsiteX10" fmla="*/ 245269 w 319087"/>
                <a:gd name="connsiteY10" fmla="*/ 595313 h 788194"/>
                <a:gd name="connsiteX11" fmla="*/ 247650 w 319087"/>
                <a:gd name="connsiteY11" fmla="*/ 490538 h 788194"/>
                <a:gd name="connsiteX12" fmla="*/ 247650 w 319087"/>
                <a:gd name="connsiteY12" fmla="*/ 366713 h 788194"/>
                <a:gd name="connsiteX13" fmla="*/ 238125 w 319087"/>
                <a:gd name="connsiteY13" fmla="*/ 226219 h 788194"/>
                <a:gd name="connsiteX14" fmla="*/ 230981 w 319087"/>
                <a:gd name="connsiteY14" fmla="*/ 107157 h 788194"/>
                <a:gd name="connsiteX15" fmla="*/ 226219 w 319087"/>
                <a:gd name="connsiteY15" fmla="*/ 40482 h 788194"/>
                <a:gd name="connsiteX16" fmla="*/ 223837 w 319087"/>
                <a:gd name="connsiteY16" fmla="*/ 16669 h 788194"/>
                <a:gd name="connsiteX17" fmla="*/ 214312 w 319087"/>
                <a:gd name="connsiteY17" fmla="*/ 4763 h 788194"/>
                <a:gd name="connsiteX18" fmla="*/ 204787 w 319087"/>
                <a:gd name="connsiteY18" fmla="*/ 0 h 788194"/>
                <a:gd name="connsiteX19" fmla="*/ 188119 w 319087"/>
                <a:gd name="connsiteY19" fmla="*/ 2382 h 788194"/>
                <a:gd name="connsiteX20" fmla="*/ 176212 w 319087"/>
                <a:gd name="connsiteY20" fmla="*/ 9525 h 788194"/>
                <a:gd name="connsiteX21" fmla="*/ 166687 w 319087"/>
                <a:gd name="connsiteY21" fmla="*/ 64294 h 788194"/>
                <a:gd name="connsiteX22" fmla="*/ 128587 w 319087"/>
                <a:gd name="connsiteY22" fmla="*/ 352425 h 78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9087" h="788194">
                  <a:moveTo>
                    <a:pt x="128587" y="352425"/>
                  </a:moveTo>
                  <a:lnTo>
                    <a:pt x="102394" y="483394"/>
                  </a:lnTo>
                  <a:lnTo>
                    <a:pt x="78581" y="592932"/>
                  </a:lnTo>
                  <a:lnTo>
                    <a:pt x="59531" y="666750"/>
                  </a:lnTo>
                  <a:lnTo>
                    <a:pt x="50006" y="700088"/>
                  </a:lnTo>
                  <a:lnTo>
                    <a:pt x="0" y="783432"/>
                  </a:lnTo>
                  <a:lnTo>
                    <a:pt x="319087" y="788194"/>
                  </a:lnTo>
                  <a:lnTo>
                    <a:pt x="295275" y="735807"/>
                  </a:lnTo>
                  <a:lnTo>
                    <a:pt x="269081" y="685800"/>
                  </a:lnTo>
                  <a:lnTo>
                    <a:pt x="254794" y="650082"/>
                  </a:lnTo>
                  <a:lnTo>
                    <a:pt x="245269" y="595313"/>
                  </a:lnTo>
                  <a:cubicBezTo>
                    <a:pt x="246063" y="560388"/>
                    <a:pt x="246856" y="525463"/>
                    <a:pt x="247650" y="490538"/>
                  </a:cubicBezTo>
                  <a:lnTo>
                    <a:pt x="247650" y="366713"/>
                  </a:lnTo>
                  <a:lnTo>
                    <a:pt x="238125" y="226219"/>
                  </a:lnTo>
                  <a:lnTo>
                    <a:pt x="230981" y="107157"/>
                  </a:lnTo>
                  <a:lnTo>
                    <a:pt x="226219" y="40482"/>
                  </a:lnTo>
                  <a:lnTo>
                    <a:pt x="223837" y="16669"/>
                  </a:lnTo>
                  <a:lnTo>
                    <a:pt x="214312" y="4763"/>
                  </a:lnTo>
                  <a:lnTo>
                    <a:pt x="204787" y="0"/>
                  </a:lnTo>
                  <a:lnTo>
                    <a:pt x="188119" y="2382"/>
                  </a:lnTo>
                  <a:lnTo>
                    <a:pt x="176212" y="9525"/>
                  </a:lnTo>
                  <a:lnTo>
                    <a:pt x="166687" y="64294"/>
                  </a:lnTo>
                  <a:lnTo>
                    <a:pt x="128587" y="3524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63" name="グループ化 62">
            <a:extLst>
              <a:ext uri="{FF2B5EF4-FFF2-40B4-BE49-F238E27FC236}">
                <a16:creationId xmlns:a16="http://schemas.microsoft.com/office/drawing/2014/main" id="{58A1CA77-B0E8-450F-A986-869C80700F5A}"/>
              </a:ext>
            </a:extLst>
          </p:cNvPr>
          <p:cNvGrpSpPr/>
          <p:nvPr/>
        </p:nvGrpSpPr>
        <p:grpSpPr>
          <a:xfrm>
            <a:off x="2581275" y="1381125"/>
            <a:ext cx="4875213" cy="4633913"/>
            <a:chOff x="2581275" y="1381125"/>
            <a:chExt cx="4875213" cy="4633913"/>
          </a:xfrm>
        </p:grpSpPr>
        <p:sp>
          <p:nvSpPr>
            <p:cNvPr id="64" name="フリーフォーム 6">
              <a:extLst>
                <a:ext uri="{FF2B5EF4-FFF2-40B4-BE49-F238E27FC236}">
                  <a16:creationId xmlns:a16="http://schemas.microsoft.com/office/drawing/2014/main" id="{7BA5900D-E567-465A-A1B0-9D7D8C8C80B6}"/>
                </a:ext>
              </a:extLst>
            </p:cNvPr>
            <p:cNvSpPr/>
            <p:nvPr/>
          </p:nvSpPr>
          <p:spPr>
            <a:xfrm>
              <a:off x="3222625" y="1381125"/>
              <a:ext cx="781050" cy="725488"/>
            </a:xfrm>
            <a:custGeom>
              <a:avLst/>
              <a:gdLst>
                <a:gd name="connsiteX0" fmla="*/ 411957 w 781050"/>
                <a:gd name="connsiteY0" fmla="*/ 557213 h 726281"/>
                <a:gd name="connsiteX1" fmla="*/ 266700 w 781050"/>
                <a:gd name="connsiteY1" fmla="*/ 411956 h 726281"/>
                <a:gd name="connsiteX2" fmla="*/ 180975 w 781050"/>
                <a:gd name="connsiteY2" fmla="*/ 323850 h 726281"/>
                <a:gd name="connsiteX3" fmla="*/ 123825 w 781050"/>
                <a:gd name="connsiteY3" fmla="*/ 254794 h 726281"/>
                <a:gd name="connsiteX4" fmla="*/ 61913 w 781050"/>
                <a:gd name="connsiteY4" fmla="*/ 176213 h 726281"/>
                <a:gd name="connsiteX5" fmla="*/ 30957 w 781050"/>
                <a:gd name="connsiteY5" fmla="*/ 128588 h 726281"/>
                <a:gd name="connsiteX6" fmla="*/ 11907 w 781050"/>
                <a:gd name="connsiteY6" fmla="*/ 90488 h 726281"/>
                <a:gd name="connsiteX7" fmla="*/ 4763 w 781050"/>
                <a:gd name="connsiteY7" fmla="*/ 66675 h 726281"/>
                <a:gd name="connsiteX8" fmla="*/ 0 w 781050"/>
                <a:gd name="connsiteY8" fmla="*/ 40481 h 726281"/>
                <a:gd name="connsiteX9" fmla="*/ 0 w 781050"/>
                <a:gd name="connsiteY9" fmla="*/ 19050 h 726281"/>
                <a:gd name="connsiteX10" fmla="*/ 4763 w 781050"/>
                <a:gd name="connsiteY10" fmla="*/ 4763 h 726281"/>
                <a:gd name="connsiteX11" fmla="*/ 11907 w 781050"/>
                <a:gd name="connsiteY11" fmla="*/ 0 h 726281"/>
                <a:gd name="connsiteX12" fmla="*/ 23813 w 781050"/>
                <a:gd name="connsiteY12" fmla="*/ 0 h 726281"/>
                <a:gd name="connsiteX13" fmla="*/ 42863 w 781050"/>
                <a:gd name="connsiteY13" fmla="*/ 7144 h 726281"/>
                <a:gd name="connsiteX14" fmla="*/ 71438 w 781050"/>
                <a:gd name="connsiteY14" fmla="*/ 35719 h 726281"/>
                <a:gd name="connsiteX15" fmla="*/ 107157 w 781050"/>
                <a:gd name="connsiteY15" fmla="*/ 69056 h 726281"/>
                <a:gd name="connsiteX16" fmla="*/ 142875 w 781050"/>
                <a:gd name="connsiteY16" fmla="*/ 100013 h 726281"/>
                <a:gd name="connsiteX17" fmla="*/ 180975 w 781050"/>
                <a:gd name="connsiteY17" fmla="*/ 126206 h 726281"/>
                <a:gd name="connsiteX18" fmla="*/ 228600 w 781050"/>
                <a:gd name="connsiteY18" fmla="*/ 154781 h 726281"/>
                <a:gd name="connsiteX19" fmla="*/ 297657 w 781050"/>
                <a:gd name="connsiteY19" fmla="*/ 190500 h 726281"/>
                <a:gd name="connsiteX20" fmla="*/ 357188 w 781050"/>
                <a:gd name="connsiteY20" fmla="*/ 214313 h 726281"/>
                <a:gd name="connsiteX21" fmla="*/ 411957 w 781050"/>
                <a:gd name="connsiteY21" fmla="*/ 230981 h 726281"/>
                <a:gd name="connsiteX22" fmla="*/ 478632 w 781050"/>
                <a:gd name="connsiteY22" fmla="*/ 247650 h 726281"/>
                <a:gd name="connsiteX23" fmla="*/ 569119 w 781050"/>
                <a:gd name="connsiteY23" fmla="*/ 264319 h 726281"/>
                <a:gd name="connsiteX24" fmla="*/ 609600 w 781050"/>
                <a:gd name="connsiteY24" fmla="*/ 316706 h 726281"/>
                <a:gd name="connsiteX25" fmla="*/ 681038 w 781050"/>
                <a:gd name="connsiteY25" fmla="*/ 419100 h 726281"/>
                <a:gd name="connsiteX26" fmla="*/ 738188 w 781050"/>
                <a:gd name="connsiteY26" fmla="*/ 500063 h 726281"/>
                <a:gd name="connsiteX27" fmla="*/ 764382 w 781050"/>
                <a:gd name="connsiteY27" fmla="*/ 535781 h 726281"/>
                <a:gd name="connsiteX28" fmla="*/ 773907 w 781050"/>
                <a:gd name="connsiteY28" fmla="*/ 564356 h 726281"/>
                <a:gd name="connsiteX29" fmla="*/ 778669 w 781050"/>
                <a:gd name="connsiteY29" fmla="*/ 590550 h 726281"/>
                <a:gd name="connsiteX30" fmla="*/ 781050 w 781050"/>
                <a:gd name="connsiteY30" fmla="*/ 621506 h 726281"/>
                <a:gd name="connsiteX31" fmla="*/ 771525 w 781050"/>
                <a:gd name="connsiteY31" fmla="*/ 657225 h 726281"/>
                <a:gd name="connsiteX32" fmla="*/ 750094 w 781050"/>
                <a:gd name="connsiteY32" fmla="*/ 692944 h 726281"/>
                <a:gd name="connsiteX33" fmla="*/ 726282 w 781050"/>
                <a:gd name="connsiteY33" fmla="*/ 716756 h 726281"/>
                <a:gd name="connsiteX34" fmla="*/ 704850 w 781050"/>
                <a:gd name="connsiteY34" fmla="*/ 723900 h 726281"/>
                <a:gd name="connsiteX35" fmla="*/ 681038 w 781050"/>
                <a:gd name="connsiteY35" fmla="*/ 726281 h 726281"/>
                <a:gd name="connsiteX36" fmla="*/ 645319 w 781050"/>
                <a:gd name="connsiteY36" fmla="*/ 723900 h 726281"/>
                <a:gd name="connsiteX37" fmla="*/ 604838 w 781050"/>
                <a:gd name="connsiteY37" fmla="*/ 711994 h 726281"/>
                <a:gd name="connsiteX38" fmla="*/ 569119 w 781050"/>
                <a:gd name="connsiteY38" fmla="*/ 685800 h 726281"/>
                <a:gd name="connsiteX39" fmla="*/ 411957 w 781050"/>
                <a:gd name="connsiteY39" fmla="*/ 557213 h 72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81050" h="726281">
                  <a:moveTo>
                    <a:pt x="411957" y="557213"/>
                  </a:moveTo>
                  <a:lnTo>
                    <a:pt x="266700" y="411956"/>
                  </a:lnTo>
                  <a:lnTo>
                    <a:pt x="180975" y="323850"/>
                  </a:lnTo>
                  <a:lnTo>
                    <a:pt x="123825" y="254794"/>
                  </a:lnTo>
                  <a:lnTo>
                    <a:pt x="61913" y="176213"/>
                  </a:lnTo>
                  <a:lnTo>
                    <a:pt x="30957" y="128588"/>
                  </a:lnTo>
                  <a:lnTo>
                    <a:pt x="11907" y="90488"/>
                  </a:lnTo>
                  <a:lnTo>
                    <a:pt x="4763" y="66675"/>
                  </a:lnTo>
                  <a:lnTo>
                    <a:pt x="0" y="40481"/>
                  </a:lnTo>
                  <a:lnTo>
                    <a:pt x="0" y="19050"/>
                  </a:lnTo>
                  <a:lnTo>
                    <a:pt x="4763" y="4763"/>
                  </a:lnTo>
                  <a:lnTo>
                    <a:pt x="11907" y="0"/>
                  </a:lnTo>
                  <a:lnTo>
                    <a:pt x="23813" y="0"/>
                  </a:lnTo>
                  <a:lnTo>
                    <a:pt x="42863" y="7144"/>
                  </a:lnTo>
                  <a:lnTo>
                    <a:pt x="71438" y="35719"/>
                  </a:lnTo>
                  <a:lnTo>
                    <a:pt x="107157" y="69056"/>
                  </a:lnTo>
                  <a:lnTo>
                    <a:pt x="142875" y="100013"/>
                  </a:lnTo>
                  <a:lnTo>
                    <a:pt x="180975" y="126206"/>
                  </a:lnTo>
                  <a:lnTo>
                    <a:pt x="228600" y="154781"/>
                  </a:lnTo>
                  <a:lnTo>
                    <a:pt x="297657" y="190500"/>
                  </a:lnTo>
                  <a:lnTo>
                    <a:pt x="357188" y="214313"/>
                  </a:lnTo>
                  <a:lnTo>
                    <a:pt x="411957" y="230981"/>
                  </a:lnTo>
                  <a:lnTo>
                    <a:pt x="478632" y="247650"/>
                  </a:lnTo>
                  <a:lnTo>
                    <a:pt x="569119" y="264319"/>
                  </a:lnTo>
                  <a:lnTo>
                    <a:pt x="609600" y="316706"/>
                  </a:lnTo>
                  <a:lnTo>
                    <a:pt x="681038" y="419100"/>
                  </a:lnTo>
                  <a:lnTo>
                    <a:pt x="738188" y="500063"/>
                  </a:lnTo>
                  <a:lnTo>
                    <a:pt x="764382" y="535781"/>
                  </a:lnTo>
                  <a:lnTo>
                    <a:pt x="773907" y="564356"/>
                  </a:lnTo>
                  <a:lnTo>
                    <a:pt x="778669" y="590550"/>
                  </a:lnTo>
                  <a:lnTo>
                    <a:pt x="781050" y="621506"/>
                  </a:lnTo>
                  <a:lnTo>
                    <a:pt x="771525" y="657225"/>
                  </a:lnTo>
                  <a:lnTo>
                    <a:pt x="750094" y="692944"/>
                  </a:lnTo>
                  <a:lnTo>
                    <a:pt x="726282" y="716756"/>
                  </a:lnTo>
                  <a:lnTo>
                    <a:pt x="704850" y="723900"/>
                  </a:lnTo>
                  <a:lnTo>
                    <a:pt x="681038" y="726281"/>
                  </a:lnTo>
                  <a:lnTo>
                    <a:pt x="645319" y="723900"/>
                  </a:lnTo>
                  <a:lnTo>
                    <a:pt x="604838" y="711994"/>
                  </a:lnTo>
                  <a:lnTo>
                    <a:pt x="569119" y="685800"/>
                  </a:lnTo>
                  <a:lnTo>
                    <a:pt x="411957" y="5572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7">
              <a:extLst>
                <a:ext uri="{FF2B5EF4-FFF2-40B4-BE49-F238E27FC236}">
                  <a16:creationId xmlns:a16="http://schemas.microsoft.com/office/drawing/2014/main" id="{54FF06BD-E20C-48BC-AD6F-F4324C703EBB}"/>
                </a:ext>
              </a:extLst>
            </p:cNvPr>
            <p:cNvSpPr/>
            <p:nvPr/>
          </p:nvSpPr>
          <p:spPr>
            <a:xfrm>
              <a:off x="2598738" y="2379663"/>
              <a:ext cx="1873250" cy="695325"/>
            </a:xfrm>
            <a:custGeom>
              <a:avLst/>
              <a:gdLst>
                <a:gd name="connsiteX0" fmla="*/ 1185862 w 1874044"/>
                <a:gd name="connsiteY0" fmla="*/ 297656 h 695325"/>
                <a:gd name="connsiteX1" fmla="*/ 738187 w 1874044"/>
                <a:gd name="connsiteY1" fmla="*/ 492919 h 695325"/>
                <a:gd name="connsiteX2" fmla="*/ 578644 w 1874044"/>
                <a:gd name="connsiteY2" fmla="*/ 592931 h 695325"/>
                <a:gd name="connsiteX3" fmla="*/ 411956 w 1874044"/>
                <a:gd name="connsiteY3" fmla="*/ 690562 h 695325"/>
                <a:gd name="connsiteX4" fmla="*/ 395287 w 1874044"/>
                <a:gd name="connsiteY4" fmla="*/ 695325 h 695325"/>
                <a:gd name="connsiteX5" fmla="*/ 364331 w 1874044"/>
                <a:gd name="connsiteY5" fmla="*/ 688181 h 695325"/>
                <a:gd name="connsiteX6" fmla="*/ 319087 w 1874044"/>
                <a:gd name="connsiteY6" fmla="*/ 666750 h 695325"/>
                <a:gd name="connsiteX7" fmla="*/ 247650 w 1874044"/>
                <a:gd name="connsiteY7" fmla="*/ 621506 h 695325"/>
                <a:gd name="connsiteX8" fmla="*/ 200025 w 1874044"/>
                <a:gd name="connsiteY8" fmla="*/ 583406 h 695325"/>
                <a:gd name="connsiteX9" fmla="*/ 130969 w 1874044"/>
                <a:gd name="connsiteY9" fmla="*/ 519112 h 695325"/>
                <a:gd name="connsiteX10" fmla="*/ 95250 w 1874044"/>
                <a:gd name="connsiteY10" fmla="*/ 471487 h 695325"/>
                <a:gd name="connsiteX11" fmla="*/ 45244 w 1874044"/>
                <a:gd name="connsiteY11" fmla="*/ 385762 h 695325"/>
                <a:gd name="connsiteX12" fmla="*/ 19050 w 1874044"/>
                <a:gd name="connsiteY12" fmla="*/ 333375 h 695325"/>
                <a:gd name="connsiteX13" fmla="*/ 4762 w 1874044"/>
                <a:gd name="connsiteY13" fmla="*/ 290512 h 695325"/>
                <a:gd name="connsiteX14" fmla="*/ 0 w 1874044"/>
                <a:gd name="connsiteY14" fmla="*/ 271462 h 695325"/>
                <a:gd name="connsiteX15" fmla="*/ 2381 w 1874044"/>
                <a:gd name="connsiteY15" fmla="*/ 254794 h 695325"/>
                <a:gd name="connsiteX16" fmla="*/ 14287 w 1874044"/>
                <a:gd name="connsiteY16" fmla="*/ 230981 h 695325"/>
                <a:gd name="connsiteX17" fmla="*/ 33337 w 1874044"/>
                <a:gd name="connsiteY17" fmla="*/ 216694 h 695325"/>
                <a:gd name="connsiteX18" fmla="*/ 52387 w 1874044"/>
                <a:gd name="connsiteY18" fmla="*/ 216694 h 695325"/>
                <a:gd name="connsiteX19" fmla="*/ 71437 w 1874044"/>
                <a:gd name="connsiteY19" fmla="*/ 221456 h 695325"/>
                <a:gd name="connsiteX20" fmla="*/ 100012 w 1874044"/>
                <a:gd name="connsiteY20" fmla="*/ 250031 h 695325"/>
                <a:gd name="connsiteX21" fmla="*/ 142875 w 1874044"/>
                <a:gd name="connsiteY21" fmla="*/ 300037 h 695325"/>
                <a:gd name="connsiteX22" fmla="*/ 185737 w 1874044"/>
                <a:gd name="connsiteY22" fmla="*/ 352425 h 695325"/>
                <a:gd name="connsiteX23" fmla="*/ 202406 w 1874044"/>
                <a:gd name="connsiteY23" fmla="*/ 364331 h 695325"/>
                <a:gd name="connsiteX24" fmla="*/ 223837 w 1874044"/>
                <a:gd name="connsiteY24" fmla="*/ 369094 h 695325"/>
                <a:gd name="connsiteX25" fmla="*/ 283369 w 1874044"/>
                <a:gd name="connsiteY25" fmla="*/ 378619 h 695325"/>
                <a:gd name="connsiteX26" fmla="*/ 319087 w 1874044"/>
                <a:gd name="connsiteY26" fmla="*/ 378619 h 695325"/>
                <a:gd name="connsiteX27" fmla="*/ 385762 w 1874044"/>
                <a:gd name="connsiteY27" fmla="*/ 369094 h 695325"/>
                <a:gd name="connsiteX28" fmla="*/ 659606 w 1874044"/>
                <a:gd name="connsiteY28" fmla="*/ 295275 h 695325"/>
                <a:gd name="connsiteX29" fmla="*/ 1085850 w 1874044"/>
                <a:gd name="connsiteY29" fmla="*/ 169069 h 695325"/>
                <a:gd name="connsiteX30" fmla="*/ 1400175 w 1874044"/>
                <a:gd name="connsiteY30" fmla="*/ 73819 h 695325"/>
                <a:gd name="connsiteX31" fmla="*/ 1426369 w 1874044"/>
                <a:gd name="connsiteY31" fmla="*/ 64294 h 695325"/>
                <a:gd name="connsiteX32" fmla="*/ 1450181 w 1874044"/>
                <a:gd name="connsiteY32" fmla="*/ 47625 h 695325"/>
                <a:gd name="connsiteX33" fmla="*/ 1504950 w 1874044"/>
                <a:gd name="connsiteY33" fmla="*/ 14287 h 695325"/>
                <a:gd name="connsiteX34" fmla="*/ 1521619 w 1874044"/>
                <a:gd name="connsiteY34" fmla="*/ 4762 h 695325"/>
                <a:gd name="connsiteX35" fmla="*/ 1540669 w 1874044"/>
                <a:gd name="connsiteY35" fmla="*/ 0 h 695325"/>
                <a:gd name="connsiteX36" fmla="*/ 1576387 w 1874044"/>
                <a:gd name="connsiteY36" fmla="*/ 9525 h 695325"/>
                <a:gd name="connsiteX37" fmla="*/ 1631156 w 1874044"/>
                <a:gd name="connsiteY37" fmla="*/ 35719 h 695325"/>
                <a:gd name="connsiteX38" fmla="*/ 1716881 w 1874044"/>
                <a:gd name="connsiteY38" fmla="*/ 88106 h 695325"/>
                <a:gd name="connsiteX39" fmla="*/ 1812131 w 1874044"/>
                <a:gd name="connsiteY39" fmla="*/ 157162 h 695325"/>
                <a:gd name="connsiteX40" fmla="*/ 1854994 w 1874044"/>
                <a:gd name="connsiteY40" fmla="*/ 190500 h 695325"/>
                <a:gd name="connsiteX41" fmla="*/ 1869281 w 1874044"/>
                <a:gd name="connsiteY41" fmla="*/ 207169 h 695325"/>
                <a:gd name="connsiteX42" fmla="*/ 1874044 w 1874044"/>
                <a:gd name="connsiteY42" fmla="*/ 226219 h 695325"/>
                <a:gd name="connsiteX43" fmla="*/ 1866900 w 1874044"/>
                <a:gd name="connsiteY43" fmla="*/ 247650 h 695325"/>
                <a:gd name="connsiteX44" fmla="*/ 1852612 w 1874044"/>
                <a:gd name="connsiteY44" fmla="*/ 264319 h 695325"/>
                <a:gd name="connsiteX45" fmla="*/ 1814512 w 1874044"/>
                <a:gd name="connsiteY45" fmla="*/ 280987 h 695325"/>
                <a:gd name="connsiteX46" fmla="*/ 1750219 w 1874044"/>
                <a:gd name="connsiteY46" fmla="*/ 302419 h 695325"/>
                <a:gd name="connsiteX47" fmla="*/ 1457325 w 1874044"/>
                <a:gd name="connsiteY47" fmla="*/ 223837 h 695325"/>
                <a:gd name="connsiteX48" fmla="*/ 1414462 w 1874044"/>
                <a:gd name="connsiteY48" fmla="*/ 221456 h 695325"/>
                <a:gd name="connsiteX49" fmla="*/ 1369219 w 1874044"/>
                <a:gd name="connsiteY49" fmla="*/ 228600 h 695325"/>
                <a:gd name="connsiteX50" fmla="*/ 1185862 w 1874044"/>
                <a:gd name="connsiteY50" fmla="*/ 297656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874044" h="695325">
                  <a:moveTo>
                    <a:pt x="1185862" y="297656"/>
                  </a:moveTo>
                  <a:lnTo>
                    <a:pt x="738187" y="492919"/>
                  </a:lnTo>
                  <a:lnTo>
                    <a:pt x="578644" y="592931"/>
                  </a:lnTo>
                  <a:lnTo>
                    <a:pt x="411956" y="690562"/>
                  </a:lnTo>
                  <a:lnTo>
                    <a:pt x="395287" y="695325"/>
                  </a:lnTo>
                  <a:lnTo>
                    <a:pt x="364331" y="688181"/>
                  </a:lnTo>
                  <a:lnTo>
                    <a:pt x="319087" y="666750"/>
                  </a:lnTo>
                  <a:lnTo>
                    <a:pt x="247650" y="621506"/>
                  </a:lnTo>
                  <a:lnTo>
                    <a:pt x="200025" y="583406"/>
                  </a:lnTo>
                  <a:lnTo>
                    <a:pt x="130969" y="519112"/>
                  </a:lnTo>
                  <a:lnTo>
                    <a:pt x="95250" y="471487"/>
                  </a:lnTo>
                  <a:lnTo>
                    <a:pt x="45244" y="385762"/>
                  </a:lnTo>
                  <a:lnTo>
                    <a:pt x="19050" y="333375"/>
                  </a:lnTo>
                  <a:lnTo>
                    <a:pt x="4762" y="290512"/>
                  </a:lnTo>
                  <a:lnTo>
                    <a:pt x="0" y="271462"/>
                  </a:lnTo>
                  <a:lnTo>
                    <a:pt x="2381" y="254794"/>
                  </a:lnTo>
                  <a:lnTo>
                    <a:pt x="14287" y="230981"/>
                  </a:lnTo>
                  <a:lnTo>
                    <a:pt x="33337" y="216694"/>
                  </a:lnTo>
                  <a:lnTo>
                    <a:pt x="52387" y="216694"/>
                  </a:lnTo>
                  <a:lnTo>
                    <a:pt x="71437" y="221456"/>
                  </a:lnTo>
                  <a:lnTo>
                    <a:pt x="100012" y="250031"/>
                  </a:lnTo>
                  <a:lnTo>
                    <a:pt x="142875" y="300037"/>
                  </a:lnTo>
                  <a:lnTo>
                    <a:pt x="185737" y="352425"/>
                  </a:lnTo>
                  <a:lnTo>
                    <a:pt x="202406" y="364331"/>
                  </a:lnTo>
                  <a:lnTo>
                    <a:pt x="223837" y="369094"/>
                  </a:lnTo>
                  <a:lnTo>
                    <a:pt x="283369" y="378619"/>
                  </a:lnTo>
                  <a:lnTo>
                    <a:pt x="319087" y="378619"/>
                  </a:lnTo>
                  <a:lnTo>
                    <a:pt x="385762" y="369094"/>
                  </a:lnTo>
                  <a:lnTo>
                    <a:pt x="659606" y="295275"/>
                  </a:lnTo>
                  <a:lnTo>
                    <a:pt x="1085850" y="169069"/>
                  </a:lnTo>
                  <a:lnTo>
                    <a:pt x="1400175" y="73819"/>
                  </a:lnTo>
                  <a:lnTo>
                    <a:pt x="1426369" y="64294"/>
                  </a:lnTo>
                  <a:lnTo>
                    <a:pt x="1450181" y="47625"/>
                  </a:lnTo>
                  <a:lnTo>
                    <a:pt x="1504950" y="14287"/>
                  </a:lnTo>
                  <a:lnTo>
                    <a:pt x="1521619" y="4762"/>
                  </a:lnTo>
                  <a:lnTo>
                    <a:pt x="1540669" y="0"/>
                  </a:lnTo>
                  <a:lnTo>
                    <a:pt x="1576387" y="9525"/>
                  </a:lnTo>
                  <a:lnTo>
                    <a:pt x="1631156" y="35719"/>
                  </a:lnTo>
                  <a:lnTo>
                    <a:pt x="1716881" y="88106"/>
                  </a:lnTo>
                  <a:lnTo>
                    <a:pt x="1812131" y="157162"/>
                  </a:lnTo>
                  <a:lnTo>
                    <a:pt x="1854994" y="190500"/>
                  </a:lnTo>
                  <a:lnTo>
                    <a:pt x="1869281" y="207169"/>
                  </a:lnTo>
                  <a:lnTo>
                    <a:pt x="1874044" y="226219"/>
                  </a:lnTo>
                  <a:lnTo>
                    <a:pt x="1866900" y="247650"/>
                  </a:lnTo>
                  <a:lnTo>
                    <a:pt x="1852612" y="264319"/>
                  </a:lnTo>
                  <a:lnTo>
                    <a:pt x="1814512" y="280987"/>
                  </a:lnTo>
                  <a:lnTo>
                    <a:pt x="1750219" y="302419"/>
                  </a:lnTo>
                  <a:lnTo>
                    <a:pt x="1457325" y="223837"/>
                  </a:lnTo>
                  <a:lnTo>
                    <a:pt x="1414462" y="221456"/>
                  </a:lnTo>
                  <a:lnTo>
                    <a:pt x="1369219" y="228600"/>
                  </a:lnTo>
                  <a:lnTo>
                    <a:pt x="1185862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9">
              <a:extLst>
                <a:ext uri="{FF2B5EF4-FFF2-40B4-BE49-F238E27FC236}">
                  <a16:creationId xmlns:a16="http://schemas.microsoft.com/office/drawing/2014/main" id="{CC91D2C8-632E-48C5-A09D-59B9D7AB61C5}"/>
                </a:ext>
              </a:extLst>
            </p:cNvPr>
            <p:cNvSpPr/>
            <p:nvPr/>
          </p:nvSpPr>
          <p:spPr>
            <a:xfrm>
              <a:off x="4519613" y="2066925"/>
              <a:ext cx="650875" cy="1436688"/>
            </a:xfrm>
            <a:custGeom>
              <a:avLst/>
              <a:gdLst>
                <a:gd name="connsiteX0" fmla="*/ 297656 w 650081"/>
                <a:gd name="connsiteY0" fmla="*/ 747713 h 1435894"/>
                <a:gd name="connsiteX1" fmla="*/ 228600 w 650081"/>
                <a:gd name="connsiteY1" fmla="*/ 371475 h 1435894"/>
                <a:gd name="connsiteX2" fmla="*/ 209550 w 650081"/>
                <a:gd name="connsiteY2" fmla="*/ 278606 h 1435894"/>
                <a:gd name="connsiteX3" fmla="*/ 180975 w 650081"/>
                <a:gd name="connsiteY3" fmla="*/ 202406 h 1435894"/>
                <a:gd name="connsiteX4" fmla="*/ 150018 w 650081"/>
                <a:gd name="connsiteY4" fmla="*/ 152400 h 1435894"/>
                <a:gd name="connsiteX5" fmla="*/ 123825 w 650081"/>
                <a:gd name="connsiteY5" fmla="*/ 119063 h 1435894"/>
                <a:gd name="connsiteX6" fmla="*/ 95250 w 650081"/>
                <a:gd name="connsiteY6" fmla="*/ 95250 h 1435894"/>
                <a:gd name="connsiteX7" fmla="*/ 69056 w 650081"/>
                <a:gd name="connsiteY7" fmla="*/ 80963 h 1435894"/>
                <a:gd name="connsiteX8" fmla="*/ 38100 w 650081"/>
                <a:gd name="connsiteY8" fmla="*/ 71438 h 1435894"/>
                <a:gd name="connsiteX9" fmla="*/ 21431 w 650081"/>
                <a:gd name="connsiteY9" fmla="*/ 59531 h 1435894"/>
                <a:gd name="connsiteX10" fmla="*/ 7143 w 650081"/>
                <a:gd name="connsiteY10" fmla="*/ 42863 h 1435894"/>
                <a:gd name="connsiteX11" fmla="*/ 0 w 650081"/>
                <a:gd name="connsiteY11" fmla="*/ 23813 h 1435894"/>
                <a:gd name="connsiteX12" fmla="*/ 4762 w 650081"/>
                <a:gd name="connsiteY12" fmla="*/ 9525 h 1435894"/>
                <a:gd name="connsiteX13" fmla="*/ 16668 w 650081"/>
                <a:gd name="connsiteY13" fmla="*/ 2381 h 1435894"/>
                <a:gd name="connsiteX14" fmla="*/ 54768 w 650081"/>
                <a:gd name="connsiteY14" fmla="*/ 0 h 1435894"/>
                <a:gd name="connsiteX15" fmla="*/ 109537 w 650081"/>
                <a:gd name="connsiteY15" fmla="*/ 7144 h 1435894"/>
                <a:gd name="connsiteX16" fmla="*/ 183356 w 650081"/>
                <a:gd name="connsiteY16" fmla="*/ 23813 h 1435894"/>
                <a:gd name="connsiteX17" fmla="*/ 288131 w 650081"/>
                <a:gd name="connsiteY17" fmla="*/ 54769 h 1435894"/>
                <a:gd name="connsiteX18" fmla="*/ 378618 w 650081"/>
                <a:gd name="connsiteY18" fmla="*/ 88106 h 1435894"/>
                <a:gd name="connsiteX19" fmla="*/ 414337 w 650081"/>
                <a:gd name="connsiteY19" fmla="*/ 114300 h 1435894"/>
                <a:gd name="connsiteX20" fmla="*/ 423862 w 650081"/>
                <a:gd name="connsiteY20" fmla="*/ 242888 h 1435894"/>
                <a:gd name="connsiteX21" fmla="*/ 490537 w 650081"/>
                <a:gd name="connsiteY21" fmla="*/ 592931 h 1435894"/>
                <a:gd name="connsiteX22" fmla="*/ 569118 w 650081"/>
                <a:gd name="connsiteY22" fmla="*/ 940594 h 1435894"/>
                <a:gd name="connsiteX23" fmla="*/ 628650 w 650081"/>
                <a:gd name="connsiteY23" fmla="*/ 1202531 h 1435894"/>
                <a:gd name="connsiteX24" fmla="*/ 650081 w 650081"/>
                <a:gd name="connsiteY24" fmla="*/ 1290638 h 1435894"/>
                <a:gd name="connsiteX25" fmla="*/ 647700 w 650081"/>
                <a:gd name="connsiteY25" fmla="*/ 1314450 h 1435894"/>
                <a:gd name="connsiteX26" fmla="*/ 642937 w 650081"/>
                <a:gd name="connsiteY26" fmla="*/ 1350169 h 1435894"/>
                <a:gd name="connsiteX27" fmla="*/ 640556 w 650081"/>
                <a:gd name="connsiteY27" fmla="*/ 1393031 h 1435894"/>
                <a:gd name="connsiteX28" fmla="*/ 633412 w 650081"/>
                <a:gd name="connsiteY28" fmla="*/ 1416844 h 1435894"/>
                <a:gd name="connsiteX29" fmla="*/ 600075 w 650081"/>
                <a:gd name="connsiteY29" fmla="*/ 1433513 h 1435894"/>
                <a:gd name="connsiteX30" fmla="*/ 569118 w 650081"/>
                <a:gd name="connsiteY30" fmla="*/ 1435894 h 1435894"/>
                <a:gd name="connsiteX31" fmla="*/ 526256 w 650081"/>
                <a:gd name="connsiteY31" fmla="*/ 1407319 h 1435894"/>
                <a:gd name="connsiteX32" fmla="*/ 464343 w 650081"/>
                <a:gd name="connsiteY32" fmla="*/ 1357313 h 1435894"/>
                <a:gd name="connsiteX33" fmla="*/ 426243 w 650081"/>
                <a:gd name="connsiteY33" fmla="*/ 1316831 h 1435894"/>
                <a:gd name="connsiteX34" fmla="*/ 390525 w 650081"/>
                <a:gd name="connsiteY34" fmla="*/ 1259681 h 1435894"/>
                <a:gd name="connsiteX35" fmla="*/ 376237 w 650081"/>
                <a:gd name="connsiteY35" fmla="*/ 1207294 h 1435894"/>
                <a:gd name="connsiteX36" fmla="*/ 350043 w 650081"/>
                <a:gd name="connsiteY36" fmla="*/ 1023938 h 1435894"/>
                <a:gd name="connsiteX37" fmla="*/ 297656 w 650081"/>
                <a:gd name="connsiteY37" fmla="*/ 747713 h 143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50081" h="1435894">
                  <a:moveTo>
                    <a:pt x="297656" y="747713"/>
                  </a:moveTo>
                  <a:lnTo>
                    <a:pt x="228600" y="371475"/>
                  </a:lnTo>
                  <a:lnTo>
                    <a:pt x="209550" y="278606"/>
                  </a:lnTo>
                  <a:lnTo>
                    <a:pt x="180975" y="202406"/>
                  </a:lnTo>
                  <a:lnTo>
                    <a:pt x="150018" y="152400"/>
                  </a:lnTo>
                  <a:lnTo>
                    <a:pt x="123825" y="119063"/>
                  </a:lnTo>
                  <a:lnTo>
                    <a:pt x="95250" y="95250"/>
                  </a:lnTo>
                  <a:lnTo>
                    <a:pt x="69056" y="80963"/>
                  </a:lnTo>
                  <a:lnTo>
                    <a:pt x="38100" y="71438"/>
                  </a:lnTo>
                  <a:lnTo>
                    <a:pt x="21431" y="59531"/>
                  </a:lnTo>
                  <a:lnTo>
                    <a:pt x="7143" y="42863"/>
                  </a:lnTo>
                  <a:lnTo>
                    <a:pt x="0" y="23813"/>
                  </a:lnTo>
                  <a:lnTo>
                    <a:pt x="4762" y="9525"/>
                  </a:lnTo>
                  <a:lnTo>
                    <a:pt x="16668" y="2381"/>
                  </a:lnTo>
                  <a:lnTo>
                    <a:pt x="54768" y="0"/>
                  </a:lnTo>
                  <a:lnTo>
                    <a:pt x="109537" y="7144"/>
                  </a:lnTo>
                  <a:lnTo>
                    <a:pt x="183356" y="23813"/>
                  </a:lnTo>
                  <a:lnTo>
                    <a:pt x="288131" y="54769"/>
                  </a:lnTo>
                  <a:lnTo>
                    <a:pt x="378618" y="88106"/>
                  </a:lnTo>
                  <a:lnTo>
                    <a:pt x="414337" y="114300"/>
                  </a:lnTo>
                  <a:lnTo>
                    <a:pt x="423862" y="242888"/>
                  </a:lnTo>
                  <a:lnTo>
                    <a:pt x="490537" y="592931"/>
                  </a:lnTo>
                  <a:lnTo>
                    <a:pt x="569118" y="940594"/>
                  </a:lnTo>
                  <a:lnTo>
                    <a:pt x="628650" y="1202531"/>
                  </a:lnTo>
                  <a:lnTo>
                    <a:pt x="650081" y="1290638"/>
                  </a:lnTo>
                  <a:lnTo>
                    <a:pt x="647700" y="1314450"/>
                  </a:lnTo>
                  <a:lnTo>
                    <a:pt x="642937" y="1350169"/>
                  </a:lnTo>
                  <a:lnTo>
                    <a:pt x="640556" y="1393031"/>
                  </a:lnTo>
                  <a:lnTo>
                    <a:pt x="633412" y="1416844"/>
                  </a:lnTo>
                  <a:lnTo>
                    <a:pt x="600075" y="1433513"/>
                  </a:lnTo>
                  <a:lnTo>
                    <a:pt x="569118" y="1435894"/>
                  </a:lnTo>
                  <a:lnTo>
                    <a:pt x="526256" y="1407319"/>
                  </a:lnTo>
                  <a:lnTo>
                    <a:pt x="464343" y="1357313"/>
                  </a:lnTo>
                  <a:lnTo>
                    <a:pt x="426243" y="1316831"/>
                  </a:lnTo>
                  <a:lnTo>
                    <a:pt x="390525" y="1259681"/>
                  </a:lnTo>
                  <a:lnTo>
                    <a:pt x="376237" y="1207294"/>
                  </a:lnTo>
                  <a:lnTo>
                    <a:pt x="350043" y="1023938"/>
                  </a:lnTo>
                  <a:lnTo>
                    <a:pt x="297656" y="7477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18">
              <a:extLst>
                <a:ext uri="{FF2B5EF4-FFF2-40B4-BE49-F238E27FC236}">
                  <a16:creationId xmlns:a16="http://schemas.microsoft.com/office/drawing/2014/main" id="{BEF7AFFE-2C08-4B04-BBEB-C5BA6D18A8CF}"/>
                </a:ext>
              </a:extLst>
            </p:cNvPr>
            <p:cNvSpPr/>
            <p:nvPr/>
          </p:nvSpPr>
          <p:spPr>
            <a:xfrm rot="16200000">
              <a:off x="2463800" y="2686050"/>
              <a:ext cx="2068513" cy="1833563"/>
            </a:xfrm>
            <a:custGeom>
              <a:avLst/>
              <a:gdLst>
                <a:gd name="connsiteX0" fmla="*/ 1402915 w 2069300"/>
                <a:gd name="connsiteY0" fmla="*/ 1380368 h 1833810"/>
                <a:gd name="connsiteX1" fmla="*/ 1129848 w 2069300"/>
                <a:gd name="connsiteY1" fmla="*/ 1182457 h 1833810"/>
                <a:gd name="connsiteX2" fmla="*/ 909389 w 2069300"/>
                <a:gd name="connsiteY2" fmla="*/ 1004587 h 1833810"/>
                <a:gd name="connsiteX3" fmla="*/ 678911 w 2069300"/>
                <a:gd name="connsiteY3" fmla="*/ 811686 h 1833810"/>
                <a:gd name="connsiteX4" fmla="*/ 521083 w 2069300"/>
                <a:gd name="connsiteY4" fmla="*/ 671395 h 1833810"/>
                <a:gd name="connsiteX5" fmla="*/ 423380 w 2069300"/>
                <a:gd name="connsiteY5" fmla="*/ 583712 h 1833810"/>
                <a:gd name="connsiteX6" fmla="*/ 325677 w 2069300"/>
                <a:gd name="connsiteY6" fmla="*/ 475989 h 1833810"/>
                <a:gd name="connsiteX7" fmla="*/ 180375 w 2069300"/>
                <a:gd name="connsiteY7" fmla="*/ 298119 h 1833810"/>
                <a:gd name="connsiteX8" fmla="*/ 85177 w 2069300"/>
                <a:gd name="connsiteY8" fmla="*/ 172859 h 1833810"/>
                <a:gd name="connsiteX9" fmla="*/ 20042 w 2069300"/>
                <a:gd name="connsiteY9" fmla="*/ 92692 h 1833810"/>
                <a:gd name="connsiteX10" fmla="*/ 7515 w 2069300"/>
                <a:gd name="connsiteY10" fmla="*/ 60124 h 1833810"/>
                <a:gd name="connsiteX11" fmla="*/ 0 w 2069300"/>
                <a:gd name="connsiteY11" fmla="*/ 32567 h 1833810"/>
                <a:gd name="connsiteX12" fmla="*/ 0 w 2069300"/>
                <a:gd name="connsiteY12" fmla="*/ 17536 h 1833810"/>
                <a:gd name="connsiteX13" fmla="*/ 2505 w 2069300"/>
                <a:gd name="connsiteY13" fmla="*/ 7515 h 1833810"/>
                <a:gd name="connsiteX14" fmla="*/ 7515 w 2069300"/>
                <a:gd name="connsiteY14" fmla="*/ 0 h 1833810"/>
                <a:gd name="connsiteX15" fmla="*/ 22547 w 2069300"/>
                <a:gd name="connsiteY15" fmla="*/ 0 h 1833810"/>
                <a:gd name="connsiteX16" fmla="*/ 65135 w 2069300"/>
                <a:gd name="connsiteY16" fmla="*/ 35072 h 1833810"/>
                <a:gd name="connsiteX17" fmla="*/ 225468 w 2069300"/>
                <a:gd name="connsiteY17" fmla="*/ 195406 h 1833810"/>
                <a:gd name="connsiteX18" fmla="*/ 440916 w 2069300"/>
                <a:gd name="connsiteY18" fmla="*/ 383296 h 1833810"/>
                <a:gd name="connsiteX19" fmla="*/ 661374 w 2069300"/>
                <a:gd name="connsiteY19" fmla="*/ 563671 h 1833810"/>
                <a:gd name="connsiteX20" fmla="*/ 881832 w 2069300"/>
                <a:gd name="connsiteY20" fmla="*/ 726509 h 1833810"/>
                <a:gd name="connsiteX21" fmla="*/ 1087259 w 2069300"/>
                <a:gd name="connsiteY21" fmla="*/ 884337 h 1833810"/>
                <a:gd name="connsiteX22" fmla="*/ 1367842 w 2069300"/>
                <a:gd name="connsiteY22" fmla="*/ 1084754 h 1833810"/>
                <a:gd name="connsiteX23" fmla="*/ 1625878 w 2069300"/>
                <a:gd name="connsiteY23" fmla="*/ 1260118 h 1833810"/>
                <a:gd name="connsiteX24" fmla="*/ 1851347 w 2069300"/>
                <a:gd name="connsiteY24" fmla="*/ 1402915 h 1833810"/>
                <a:gd name="connsiteX25" fmla="*/ 1959071 w 2069300"/>
                <a:gd name="connsiteY25" fmla="*/ 1473060 h 1833810"/>
                <a:gd name="connsiteX26" fmla="*/ 1989133 w 2069300"/>
                <a:gd name="connsiteY26" fmla="*/ 1483081 h 1833810"/>
                <a:gd name="connsiteX27" fmla="*/ 2009175 w 2069300"/>
                <a:gd name="connsiteY27" fmla="*/ 1488092 h 1833810"/>
                <a:gd name="connsiteX28" fmla="*/ 2069300 w 2069300"/>
                <a:gd name="connsiteY28" fmla="*/ 1470555 h 1833810"/>
                <a:gd name="connsiteX29" fmla="*/ 2006669 w 2069300"/>
                <a:gd name="connsiteY29" fmla="*/ 1833810 h 1833810"/>
                <a:gd name="connsiteX30" fmla="*/ 1836315 w 2069300"/>
                <a:gd name="connsiteY30" fmla="*/ 1701034 h 1833810"/>
                <a:gd name="connsiteX31" fmla="*/ 1655941 w 2069300"/>
                <a:gd name="connsiteY31" fmla="*/ 1560743 h 1833810"/>
                <a:gd name="connsiteX32" fmla="*/ 1402915 w 2069300"/>
                <a:gd name="connsiteY32" fmla="*/ 1380368 h 183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69300" h="1833810">
                  <a:moveTo>
                    <a:pt x="1402915" y="1380368"/>
                  </a:moveTo>
                  <a:lnTo>
                    <a:pt x="1129848" y="1182457"/>
                  </a:lnTo>
                  <a:lnTo>
                    <a:pt x="909389" y="1004587"/>
                  </a:lnTo>
                  <a:lnTo>
                    <a:pt x="678911" y="811686"/>
                  </a:lnTo>
                  <a:lnTo>
                    <a:pt x="521083" y="671395"/>
                  </a:lnTo>
                  <a:lnTo>
                    <a:pt x="423380" y="583712"/>
                  </a:lnTo>
                  <a:lnTo>
                    <a:pt x="325677" y="475989"/>
                  </a:lnTo>
                  <a:lnTo>
                    <a:pt x="180375" y="298119"/>
                  </a:lnTo>
                  <a:lnTo>
                    <a:pt x="85177" y="172859"/>
                  </a:lnTo>
                  <a:lnTo>
                    <a:pt x="20042" y="92692"/>
                  </a:lnTo>
                  <a:lnTo>
                    <a:pt x="7515" y="60124"/>
                  </a:lnTo>
                  <a:lnTo>
                    <a:pt x="0" y="32567"/>
                  </a:lnTo>
                  <a:lnTo>
                    <a:pt x="0" y="17536"/>
                  </a:lnTo>
                  <a:lnTo>
                    <a:pt x="2505" y="7515"/>
                  </a:lnTo>
                  <a:lnTo>
                    <a:pt x="7515" y="0"/>
                  </a:lnTo>
                  <a:lnTo>
                    <a:pt x="22547" y="0"/>
                  </a:lnTo>
                  <a:lnTo>
                    <a:pt x="65135" y="35072"/>
                  </a:lnTo>
                  <a:lnTo>
                    <a:pt x="225468" y="195406"/>
                  </a:lnTo>
                  <a:lnTo>
                    <a:pt x="440916" y="383296"/>
                  </a:lnTo>
                  <a:lnTo>
                    <a:pt x="661374" y="563671"/>
                  </a:lnTo>
                  <a:lnTo>
                    <a:pt x="881832" y="726509"/>
                  </a:lnTo>
                  <a:lnTo>
                    <a:pt x="1087259" y="884337"/>
                  </a:lnTo>
                  <a:lnTo>
                    <a:pt x="1367842" y="1084754"/>
                  </a:lnTo>
                  <a:lnTo>
                    <a:pt x="1625878" y="1260118"/>
                  </a:lnTo>
                  <a:lnTo>
                    <a:pt x="1851347" y="1402915"/>
                  </a:lnTo>
                  <a:lnTo>
                    <a:pt x="1959071" y="1473060"/>
                  </a:lnTo>
                  <a:lnTo>
                    <a:pt x="1989133" y="1483081"/>
                  </a:lnTo>
                  <a:lnTo>
                    <a:pt x="2009175" y="1488092"/>
                  </a:lnTo>
                  <a:lnTo>
                    <a:pt x="2069300" y="1470555"/>
                  </a:lnTo>
                  <a:lnTo>
                    <a:pt x="2006669" y="1833810"/>
                  </a:lnTo>
                  <a:lnTo>
                    <a:pt x="1836315" y="1701034"/>
                  </a:lnTo>
                  <a:lnTo>
                    <a:pt x="1655941" y="1560743"/>
                  </a:lnTo>
                  <a:lnTo>
                    <a:pt x="1402915" y="13803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19">
              <a:extLst>
                <a:ext uri="{FF2B5EF4-FFF2-40B4-BE49-F238E27FC236}">
                  <a16:creationId xmlns:a16="http://schemas.microsoft.com/office/drawing/2014/main" id="{9867DD11-1E41-456D-AB02-EA35372BED39}"/>
                </a:ext>
              </a:extLst>
            </p:cNvPr>
            <p:cNvSpPr/>
            <p:nvPr/>
          </p:nvSpPr>
          <p:spPr>
            <a:xfrm rot="16200000">
              <a:off x="2418557" y="4598194"/>
              <a:ext cx="2514600" cy="319087"/>
            </a:xfrm>
            <a:custGeom>
              <a:avLst/>
              <a:gdLst>
                <a:gd name="connsiteX0" fmla="*/ 1419225 w 2514600"/>
                <a:gd name="connsiteY0" fmla="*/ 309563 h 319088"/>
                <a:gd name="connsiteX1" fmla="*/ 945356 w 2514600"/>
                <a:gd name="connsiteY1" fmla="*/ 302419 h 319088"/>
                <a:gd name="connsiteX2" fmla="*/ 614363 w 2514600"/>
                <a:gd name="connsiteY2" fmla="*/ 295275 h 319088"/>
                <a:gd name="connsiteX3" fmla="*/ 431006 w 2514600"/>
                <a:gd name="connsiteY3" fmla="*/ 290513 h 319088"/>
                <a:gd name="connsiteX4" fmla="*/ 304800 w 2514600"/>
                <a:gd name="connsiteY4" fmla="*/ 292894 h 319088"/>
                <a:gd name="connsiteX5" fmla="*/ 188119 w 2514600"/>
                <a:gd name="connsiteY5" fmla="*/ 288132 h 319088"/>
                <a:gd name="connsiteX6" fmla="*/ 133350 w 2514600"/>
                <a:gd name="connsiteY6" fmla="*/ 283369 h 319088"/>
                <a:gd name="connsiteX7" fmla="*/ 90488 w 2514600"/>
                <a:gd name="connsiteY7" fmla="*/ 278607 h 319088"/>
                <a:gd name="connsiteX8" fmla="*/ 57150 w 2514600"/>
                <a:gd name="connsiteY8" fmla="*/ 269082 h 319088"/>
                <a:gd name="connsiteX9" fmla="*/ 38100 w 2514600"/>
                <a:gd name="connsiteY9" fmla="*/ 259557 h 319088"/>
                <a:gd name="connsiteX10" fmla="*/ 19050 w 2514600"/>
                <a:gd name="connsiteY10" fmla="*/ 242888 h 319088"/>
                <a:gd name="connsiteX11" fmla="*/ 7144 w 2514600"/>
                <a:gd name="connsiteY11" fmla="*/ 221457 h 319088"/>
                <a:gd name="connsiteX12" fmla="*/ 2381 w 2514600"/>
                <a:gd name="connsiteY12" fmla="*/ 200025 h 319088"/>
                <a:gd name="connsiteX13" fmla="*/ 0 w 2514600"/>
                <a:gd name="connsiteY13" fmla="*/ 176213 h 319088"/>
                <a:gd name="connsiteX14" fmla="*/ 7144 w 2514600"/>
                <a:gd name="connsiteY14" fmla="*/ 147638 h 319088"/>
                <a:gd name="connsiteX15" fmla="*/ 28575 w 2514600"/>
                <a:gd name="connsiteY15" fmla="*/ 114300 h 319088"/>
                <a:gd name="connsiteX16" fmla="*/ 64294 w 2514600"/>
                <a:gd name="connsiteY16" fmla="*/ 80963 h 319088"/>
                <a:gd name="connsiteX17" fmla="*/ 97631 w 2514600"/>
                <a:gd name="connsiteY17" fmla="*/ 59532 h 319088"/>
                <a:gd name="connsiteX18" fmla="*/ 157163 w 2514600"/>
                <a:gd name="connsiteY18" fmla="*/ 33338 h 319088"/>
                <a:gd name="connsiteX19" fmla="*/ 230981 w 2514600"/>
                <a:gd name="connsiteY19" fmla="*/ 14288 h 319088"/>
                <a:gd name="connsiteX20" fmla="*/ 297656 w 2514600"/>
                <a:gd name="connsiteY20" fmla="*/ 4763 h 319088"/>
                <a:gd name="connsiteX21" fmla="*/ 471488 w 2514600"/>
                <a:gd name="connsiteY21" fmla="*/ 0 h 319088"/>
                <a:gd name="connsiteX22" fmla="*/ 519113 w 2514600"/>
                <a:gd name="connsiteY22" fmla="*/ 4763 h 319088"/>
                <a:gd name="connsiteX23" fmla="*/ 590550 w 2514600"/>
                <a:gd name="connsiteY23" fmla="*/ 19050 h 319088"/>
                <a:gd name="connsiteX24" fmla="*/ 657225 w 2514600"/>
                <a:gd name="connsiteY24" fmla="*/ 30957 h 319088"/>
                <a:gd name="connsiteX25" fmla="*/ 750094 w 2514600"/>
                <a:gd name="connsiteY25" fmla="*/ 47625 h 319088"/>
                <a:gd name="connsiteX26" fmla="*/ 845344 w 2514600"/>
                <a:gd name="connsiteY26" fmla="*/ 59532 h 319088"/>
                <a:gd name="connsiteX27" fmla="*/ 935831 w 2514600"/>
                <a:gd name="connsiteY27" fmla="*/ 69057 h 319088"/>
                <a:gd name="connsiteX28" fmla="*/ 1383506 w 2514600"/>
                <a:gd name="connsiteY28" fmla="*/ 80963 h 319088"/>
                <a:gd name="connsiteX29" fmla="*/ 1940719 w 2514600"/>
                <a:gd name="connsiteY29" fmla="*/ 90488 h 319088"/>
                <a:gd name="connsiteX30" fmla="*/ 2514600 w 2514600"/>
                <a:gd name="connsiteY30" fmla="*/ 90488 h 319088"/>
                <a:gd name="connsiteX31" fmla="*/ 2512219 w 2514600"/>
                <a:gd name="connsiteY31" fmla="*/ 319088 h 319088"/>
                <a:gd name="connsiteX32" fmla="*/ 1890713 w 2514600"/>
                <a:gd name="connsiteY32" fmla="*/ 311944 h 319088"/>
                <a:gd name="connsiteX33" fmla="*/ 1419225 w 2514600"/>
                <a:gd name="connsiteY33" fmla="*/ 309563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514600" h="319088">
                  <a:moveTo>
                    <a:pt x="1419225" y="309563"/>
                  </a:moveTo>
                  <a:lnTo>
                    <a:pt x="945356" y="302419"/>
                  </a:lnTo>
                  <a:lnTo>
                    <a:pt x="614363" y="295275"/>
                  </a:lnTo>
                  <a:lnTo>
                    <a:pt x="431006" y="290513"/>
                  </a:lnTo>
                  <a:lnTo>
                    <a:pt x="304800" y="292894"/>
                  </a:lnTo>
                  <a:lnTo>
                    <a:pt x="188119" y="288132"/>
                  </a:lnTo>
                  <a:lnTo>
                    <a:pt x="133350" y="283369"/>
                  </a:lnTo>
                  <a:lnTo>
                    <a:pt x="90488" y="278607"/>
                  </a:lnTo>
                  <a:lnTo>
                    <a:pt x="57150" y="269082"/>
                  </a:lnTo>
                  <a:lnTo>
                    <a:pt x="38100" y="259557"/>
                  </a:lnTo>
                  <a:lnTo>
                    <a:pt x="19050" y="242888"/>
                  </a:lnTo>
                  <a:lnTo>
                    <a:pt x="7144" y="221457"/>
                  </a:lnTo>
                  <a:lnTo>
                    <a:pt x="2381" y="200025"/>
                  </a:lnTo>
                  <a:lnTo>
                    <a:pt x="0" y="176213"/>
                  </a:lnTo>
                  <a:lnTo>
                    <a:pt x="7144" y="147638"/>
                  </a:lnTo>
                  <a:lnTo>
                    <a:pt x="28575" y="114300"/>
                  </a:lnTo>
                  <a:lnTo>
                    <a:pt x="64294" y="80963"/>
                  </a:lnTo>
                  <a:lnTo>
                    <a:pt x="97631" y="59532"/>
                  </a:lnTo>
                  <a:lnTo>
                    <a:pt x="157163" y="33338"/>
                  </a:lnTo>
                  <a:lnTo>
                    <a:pt x="230981" y="14288"/>
                  </a:lnTo>
                  <a:lnTo>
                    <a:pt x="297656" y="4763"/>
                  </a:lnTo>
                  <a:lnTo>
                    <a:pt x="471488" y="0"/>
                  </a:lnTo>
                  <a:lnTo>
                    <a:pt x="519113" y="4763"/>
                  </a:lnTo>
                  <a:lnTo>
                    <a:pt x="590550" y="19050"/>
                  </a:lnTo>
                  <a:lnTo>
                    <a:pt x="657225" y="30957"/>
                  </a:lnTo>
                  <a:lnTo>
                    <a:pt x="750094" y="47625"/>
                  </a:lnTo>
                  <a:lnTo>
                    <a:pt x="845344" y="59532"/>
                  </a:lnTo>
                  <a:lnTo>
                    <a:pt x="935831" y="69057"/>
                  </a:lnTo>
                  <a:lnTo>
                    <a:pt x="1383506" y="80963"/>
                  </a:lnTo>
                  <a:lnTo>
                    <a:pt x="1940719" y="90488"/>
                  </a:lnTo>
                  <a:lnTo>
                    <a:pt x="2514600" y="90488"/>
                  </a:lnTo>
                  <a:cubicBezTo>
                    <a:pt x="2513806" y="166688"/>
                    <a:pt x="2513013" y="242888"/>
                    <a:pt x="2512219" y="319088"/>
                  </a:cubicBezTo>
                  <a:lnTo>
                    <a:pt x="1890713" y="311944"/>
                  </a:lnTo>
                  <a:lnTo>
                    <a:pt x="1419225" y="3095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8">
              <a:extLst>
                <a:ext uri="{FF2B5EF4-FFF2-40B4-BE49-F238E27FC236}">
                  <a16:creationId xmlns:a16="http://schemas.microsoft.com/office/drawing/2014/main" id="{D5A43363-61D8-4EA2-812E-044F8A71D3F8}"/>
                </a:ext>
              </a:extLst>
            </p:cNvPr>
            <p:cNvSpPr/>
            <p:nvPr/>
          </p:nvSpPr>
          <p:spPr>
            <a:xfrm>
              <a:off x="3717925" y="3443288"/>
              <a:ext cx="914400" cy="804862"/>
            </a:xfrm>
            <a:custGeom>
              <a:avLst/>
              <a:gdLst>
                <a:gd name="connsiteX0" fmla="*/ 521494 w 914400"/>
                <a:gd name="connsiteY0" fmla="*/ 507206 h 804862"/>
                <a:gd name="connsiteX1" fmla="*/ 397669 w 914400"/>
                <a:gd name="connsiteY1" fmla="*/ 383381 h 804862"/>
                <a:gd name="connsiteX2" fmla="*/ 326232 w 914400"/>
                <a:gd name="connsiteY2" fmla="*/ 316706 h 804862"/>
                <a:gd name="connsiteX3" fmla="*/ 240507 w 914400"/>
                <a:gd name="connsiteY3" fmla="*/ 242887 h 804862"/>
                <a:gd name="connsiteX4" fmla="*/ 142875 w 914400"/>
                <a:gd name="connsiteY4" fmla="*/ 169068 h 804862"/>
                <a:gd name="connsiteX5" fmla="*/ 0 w 914400"/>
                <a:gd name="connsiteY5" fmla="*/ 76200 h 804862"/>
                <a:gd name="connsiteX6" fmla="*/ 7144 w 914400"/>
                <a:gd name="connsiteY6" fmla="*/ 0 h 804862"/>
                <a:gd name="connsiteX7" fmla="*/ 221457 w 914400"/>
                <a:gd name="connsiteY7" fmla="*/ 95250 h 804862"/>
                <a:gd name="connsiteX8" fmla="*/ 495300 w 914400"/>
                <a:gd name="connsiteY8" fmla="*/ 209550 h 804862"/>
                <a:gd name="connsiteX9" fmla="*/ 673894 w 914400"/>
                <a:gd name="connsiteY9" fmla="*/ 278606 h 804862"/>
                <a:gd name="connsiteX10" fmla="*/ 723900 w 914400"/>
                <a:gd name="connsiteY10" fmla="*/ 328612 h 804862"/>
                <a:gd name="connsiteX11" fmla="*/ 773907 w 914400"/>
                <a:gd name="connsiteY11" fmla="*/ 381000 h 804862"/>
                <a:gd name="connsiteX12" fmla="*/ 823913 w 914400"/>
                <a:gd name="connsiteY12" fmla="*/ 442912 h 804862"/>
                <a:gd name="connsiteX13" fmla="*/ 852488 w 914400"/>
                <a:gd name="connsiteY13" fmla="*/ 483393 h 804862"/>
                <a:gd name="connsiteX14" fmla="*/ 873919 w 914400"/>
                <a:gd name="connsiteY14" fmla="*/ 521493 h 804862"/>
                <a:gd name="connsiteX15" fmla="*/ 892969 w 914400"/>
                <a:gd name="connsiteY15" fmla="*/ 573881 h 804862"/>
                <a:gd name="connsiteX16" fmla="*/ 907257 w 914400"/>
                <a:gd name="connsiteY16" fmla="*/ 623887 h 804862"/>
                <a:gd name="connsiteX17" fmla="*/ 914400 w 914400"/>
                <a:gd name="connsiteY17" fmla="*/ 666750 h 804862"/>
                <a:gd name="connsiteX18" fmla="*/ 914400 w 914400"/>
                <a:gd name="connsiteY18" fmla="*/ 700087 h 804862"/>
                <a:gd name="connsiteX19" fmla="*/ 902494 w 914400"/>
                <a:gd name="connsiteY19" fmla="*/ 742950 h 804862"/>
                <a:gd name="connsiteX20" fmla="*/ 888207 w 914400"/>
                <a:gd name="connsiteY20" fmla="*/ 773906 h 804862"/>
                <a:gd name="connsiteX21" fmla="*/ 871538 w 914400"/>
                <a:gd name="connsiteY21" fmla="*/ 797718 h 804862"/>
                <a:gd name="connsiteX22" fmla="*/ 847725 w 914400"/>
                <a:gd name="connsiteY22" fmla="*/ 804862 h 804862"/>
                <a:gd name="connsiteX23" fmla="*/ 821532 w 914400"/>
                <a:gd name="connsiteY23" fmla="*/ 802481 h 804862"/>
                <a:gd name="connsiteX24" fmla="*/ 788194 w 914400"/>
                <a:gd name="connsiteY24" fmla="*/ 788193 h 804862"/>
                <a:gd name="connsiteX25" fmla="*/ 747713 w 914400"/>
                <a:gd name="connsiteY25" fmla="*/ 754856 h 804862"/>
                <a:gd name="connsiteX26" fmla="*/ 690563 w 914400"/>
                <a:gd name="connsiteY26" fmla="*/ 690562 h 804862"/>
                <a:gd name="connsiteX27" fmla="*/ 521494 w 914400"/>
                <a:gd name="connsiteY27" fmla="*/ 507206 h 8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14400" h="804862">
                  <a:moveTo>
                    <a:pt x="521494" y="507206"/>
                  </a:moveTo>
                  <a:lnTo>
                    <a:pt x="397669" y="383381"/>
                  </a:lnTo>
                  <a:lnTo>
                    <a:pt x="326232" y="316706"/>
                  </a:lnTo>
                  <a:lnTo>
                    <a:pt x="240507" y="242887"/>
                  </a:lnTo>
                  <a:lnTo>
                    <a:pt x="142875" y="169068"/>
                  </a:lnTo>
                  <a:lnTo>
                    <a:pt x="0" y="76200"/>
                  </a:lnTo>
                  <a:lnTo>
                    <a:pt x="7144" y="0"/>
                  </a:lnTo>
                  <a:lnTo>
                    <a:pt x="221457" y="95250"/>
                  </a:lnTo>
                  <a:lnTo>
                    <a:pt x="495300" y="209550"/>
                  </a:lnTo>
                  <a:lnTo>
                    <a:pt x="673894" y="278606"/>
                  </a:lnTo>
                  <a:lnTo>
                    <a:pt x="723900" y="328612"/>
                  </a:lnTo>
                  <a:lnTo>
                    <a:pt x="773907" y="381000"/>
                  </a:lnTo>
                  <a:lnTo>
                    <a:pt x="823913" y="442912"/>
                  </a:lnTo>
                  <a:lnTo>
                    <a:pt x="852488" y="483393"/>
                  </a:lnTo>
                  <a:lnTo>
                    <a:pt x="873919" y="521493"/>
                  </a:lnTo>
                  <a:lnTo>
                    <a:pt x="892969" y="573881"/>
                  </a:lnTo>
                  <a:lnTo>
                    <a:pt x="907257" y="623887"/>
                  </a:lnTo>
                  <a:lnTo>
                    <a:pt x="914400" y="666750"/>
                  </a:lnTo>
                  <a:lnTo>
                    <a:pt x="914400" y="700087"/>
                  </a:lnTo>
                  <a:lnTo>
                    <a:pt x="902494" y="742950"/>
                  </a:lnTo>
                  <a:lnTo>
                    <a:pt x="888207" y="773906"/>
                  </a:lnTo>
                  <a:lnTo>
                    <a:pt x="871538" y="797718"/>
                  </a:lnTo>
                  <a:lnTo>
                    <a:pt x="847725" y="804862"/>
                  </a:lnTo>
                  <a:lnTo>
                    <a:pt x="821532" y="802481"/>
                  </a:lnTo>
                  <a:lnTo>
                    <a:pt x="788194" y="788193"/>
                  </a:lnTo>
                  <a:lnTo>
                    <a:pt x="747713" y="754856"/>
                  </a:lnTo>
                  <a:lnTo>
                    <a:pt x="690563" y="690562"/>
                  </a:lnTo>
                  <a:lnTo>
                    <a:pt x="521494" y="507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10">
              <a:extLst>
                <a:ext uri="{FF2B5EF4-FFF2-40B4-BE49-F238E27FC236}">
                  <a16:creationId xmlns:a16="http://schemas.microsoft.com/office/drawing/2014/main" id="{97A40BC8-DAD6-4AB1-97C7-B425E63872CB}"/>
                </a:ext>
              </a:extLst>
            </p:cNvPr>
            <p:cNvSpPr/>
            <p:nvPr/>
          </p:nvSpPr>
          <p:spPr>
            <a:xfrm>
              <a:off x="4846638" y="1890713"/>
              <a:ext cx="2095500" cy="1482725"/>
            </a:xfrm>
            <a:custGeom>
              <a:avLst/>
              <a:gdLst>
                <a:gd name="connsiteX0" fmla="*/ 390525 w 2095500"/>
                <a:gd name="connsiteY0" fmla="*/ 416718 h 1483518"/>
                <a:gd name="connsiteX1" fmla="*/ 42862 w 2095500"/>
                <a:gd name="connsiteY1" fmla="*/ 452437 h 1483518"/>
                <a:gd name="connsiteX2" fmla="*/ 0 w 2095500"/>
                <a:gd name="connsiteY2" fmla="*/ 276225 h 1483518"/>
                <a:gd name="connsiteX3" fmla="*/ 309562 w 2095500"/>
                <a:gd name="connsiteY3" fmla="*/ 250031 h 1483518"/>
                <a:gd name="connsiteX4" fmla="*/ 762000 w 2095500"/>
                <a:gd name="connsiteY4" fmla="*/ 190500 h 1483518"/>
                <a:gd name="connsiteX5" fmla="*/ 1254919 w 2095500"/>
                <a:gd name="connsiteY5" fmla="*/ 119062 h 1483518"/>
                <a:gd name="connsiteX6" fmla="*/ 1457325 w 2095500"/>
                <a:gd name="connsiteY6" fmla="*/ 88106 h 1483518"/>
                <a:gd name="connsiteX7" fmla="*/ 1533525 w 2095500"/>
                <a:gd name="connsiteY7" fmla="*/ 69056 h 1483518"/>
                <a:gd name="connsiteX8" fmla="*/ 1635919 w 2095500"/>
                <a:gd name="connsiteY8" fmla="*/ 33337 h 1483518"/>
                <a:gd name="connsiteX9" fmla="*/ 1724025 w 2095500"/>
                <a:gd name="connsiteY9" fmla="*/ 0 h 1483518"/>
                <a:gd name="connsiteX10" fmla="*/ 1735931 w 2095500"/>
                <a:gd name="connsiteY10" fmla="*/ 0 h 1483518"/>
                <a:gd name="connsiteX11" fmla="*/ 1769269 w 2095500"/>
                <a:gd name="connsiteY11" fmla="*/ 14287 h 1483518"/>
                <a:gd name="connsiteX12" fmla="*/ 1857375 w 2095500"/>
                <a:gd name="connsiteY12" fmla="*/ 71437 h 1483518"/>
                <a:gd name="connsiteX13" fmla="*/ 1966912 w 2095500"/>
                <a:gd name="connsiteY13" fmla="*/ 145256 h 1483518"/>
                <a:gd name="connsiteX14" fmla="*/ 2014537 w 2095500"/>
                <a:gd name="connsiteY14" fmla="*/ 180975 h 1483518"/>
                <a:gd name="connsiteX15" fmla="*/ 2052637 w 2095500"/>
                <a:gd name="connsiteY15" fmla="*/ 216693 h 1483518"/>
                <a:gd name="connsiteX16" fmla="*/ 2078831 w 2095500"/>
                <a:gd name="connsiteY16" fmla="*/ 252412 h 1483518"/>
                <a:gd name="connsiteX17" fmla="*/ 2088356 w 2095500"/>
                <a:gd name="connsiteY17" fmla="*/ 269081 h 1483518"/>
                <a:gd name="connsiteX18" fmla="*/ 2095500 w 2095500"/>
                <a:gd name="connsiteY18" fmla="*/ 292893 h 1483518"/>
                <a:gd name="connsiteX19" fmla="*/ 2090737 w 2095500"/>
                <a:gd name="connsiteY19" fmla="*/ 314325 h 1483518"/>
                <a:gd name="connsiteX20" fmla="*/ 2081212 w 2095500"/>
                <a:gd name="connsiteY20" fmla="*/ 335756 h 1483518"/>
                <a:gd name="connsiteX21" fmla="*/ 2055019 w 2095500"/>
                <a:gd name="connsiteY21" fmla="*/ 357187 h 1483518"/>
                <a:gd name="connsiteX22" fmla="*/ 2028825 w 2095500"/>
                <a:gd name="connsiteY22" fmla="*/ 378618 h 1483518"/>
                <a:gd name="connsiteX23" fmla="*/ 1997869 w 2095500"/>
                <a:gd name="connsiteY23" fmla="*/ 416718 h 1483518"/>
                <a:gd name="connsiteX24" fmla="*/ 1964531 w 2095500"/>
                <a:gd name="connsiteY24" fmla="*/ 464343 h 1483518"/>
                <a:gd name="connsiteX25" fmla="*/ 1928812 w 2095500"/>
                <a:gd name="connsiteY25" fmla="*/ 533400 h 1483518"/>
                <a:gd name="connsiteX26" fmla="*/ 1905000 w 2095500"/>
                <a:gd name="connsiteY26" fmla="*/ 631031 h 1483518"/>
                <a:gd name="connsiteX27" fmla="*/ 1843087 w 2095500"/>
                <a:gd name="connsiteY27" fmla="*/ 883443 h 1483518"/>
                <a:gd name="connsiteX28" fmla="*/ 1790700 w 2095500"/>
                <a:gd name="connsiteY28" fmla="*/ 1083468 h 1483518"/>
                <a:gd name="connsiteX29" fmla="*/ 1738312 w 2095500"/>
                <a:gd name="connsiteY29" fmla="*/ 1283493 h 1483518"/>
                <a:gd name="connsiteX30" fmla="*/ 1702594 w 2095500"/>
                <a:gd name="connsiteY30" fmla="*/ 1423987 h 1483518"/>
                <a:gd name="connsiteX31" fmla="*/ 1685925 w 2095500"/>
                <a:gd name="connsiteY31" fmla="*/ 1457325 h 1483518"/>
                <a:gd name="connsiteX32" fmla="*/ 1676400 w 2095500"/>
                <a:gd name="connsiteY32" fmla="*/ 1469231 h 1483518"/>
                <a:gd name="connsiteX33" fmla="*/ 1657350 w 2095500"/>
                <a:gd name="connsiteY33" fmla="*/ 1478756 h 1483518"/>
                <a:gd name="connsiteX34" fmla="*/ 1631156 w 2095500"/>
                <a:gd name="connsiteY34" fmla="*/ 1483518 h 1483518"/>
                <a:gd name="connsiteX35" fmla="*/ 1581150 w 2095500"/>
                <a:gd name="connsiteY35" fmla="*/ 1481137 h 1483518"/>
                <a:gd name="connsiteX36" fmla="*/ 1550194 w 2095500"/>
                <a:gd name="connsiteY36" fmla="*/ 1471612 h 1483518"/>
                <a:gd name="connsiteX37" fmla="*/ 1528762 w 2095500"/>
                <a:gd name="connsiteY37" fmla="*/ 1438275 h 1483518"/>
                <a:gd name="connsiteX38" fmla="*/ 1516856 w 2095500"/>
                <a:gd name="connsiteY38" fmla="*/ 1388268 h 1483518"/>
                <a:gd name="connsiteX39" fmla="*/ 1554956 w 2095500"/>
                <a:gd name="connsiteY39" fmla="*/ 1185862 h 1483518"/>
                <a:gd name="connsiteX40" fmla="*/ 1626394 w 2095500"/>
                <a:gd name="connsiteY40" fmla="*/ 714375 h 1483518"/>
                <a:gd name="connsiteX41" fmla="*/ 1678781 w 2095500"/>
                <a:gd name="connsiteY41" fmla="*/ 340518 h 1483518"/>
                <a:gd name="connsiteX42" fmla="*/ 1685925 w 2095500"/>
                <a:gd name="connsiteY42" fmla="*/ 288131 h 1483518"/>
                <a:gd name="connsiteX43" fmla="*/ 1681162 w 2095500"/>
                <a:gd name="connsiteY43" fmla="*/ 257175 h 1483518"/>
                <a:gd name="connsiteX44" fmla="*/ 1671637 w 2095500"/>
                <a:gd name="connsiteY44" fmla="*/ 235743 h 1483518"/>
                <a:gd name="connsiteX45" fmla="*/ 1654969 w 2095500"/>
                <a:gd name="connsiteY45" fmla="*/ 221456 h 1483518"/>
                <a:gd name="connsiteX46" fmla="*/ 1633537 w 2095500"/>
                <a:gd name="connsiteY46" fmla="*/ 216693 h 1483518"/>
                <a:gd name="connsiteX47" fmla="*/ 1571625 w 2095500"/>
                <a:gd name="connsiteY47" fmla="*/ 223837 h 1483518"/>
                <a:gd name="connsiteX48" fmla="*/ 1131094 w 2095500"/>
                <a:gd name="connsiteY48" fmla="*/ 302418 h 1483518"/>
                <a:gd name="connsiteX49" fmla="*/ 726281 w 2095500"/>
                <a:gd name="connsiteY49" fmla="*/ 369093 h 1483518"/>
                <a:gd name="connsiteX50" fmla="*/ 390525 w 2095500"/>
                <a:gd name="connsiteY50" fmla="*/ 416718 h 1483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95500" h="1483518">
                  <a:moveTo>
                    <a:pt x="390525" y="416718"/>
                  </a:moveTo>
                  <a:lnTo>
                    <a:pt x="42862" y="452437"/>
                  </a:lnTo>
                  <a:lnTo>
                    <a:pt x="0" y="276225"/>
                  </a:lnTo>
                  <a:lnTo>
                    <a:pt x="309562" y="250031"/>
                  </a:lnTo>
                  <a:lnTo>
                    <a:pt x="762000" y="190500"/>
                  </a:lnTo>
                  <a:lnTo>
                    <a:pt x="1254919" y="119062"/>
                  </a:lnTo>
                  <a:lnTo>
                    <a:pt x="1457325" y="88106"/>
                  </a:lnTo>
                  <a:lnTo>
                    <a:pt x="1533525" y="69056"/>
                  </a:lnTo>
                  <a:lnTo>
                    <a:pt x="1635919" y="33337"/>
                  </a:lnTo>
                  <a:lnTo>
                    <a:pt x="1724025" y="0"/>
                  </a:lnTo>
                  <a:lnTo>
                    <a:pt x="1735931" y="0"/>
                  </a:lnTo>
                  <a:lnTo>
                    <a:pt x="1769269" y="14287"/>
                  </a:lnTo>
                  <a:lnTo>
                    <a:pt x="1857375" y="71437"/>
                  </a:lnTo>
                  <a:lnTo>
                    <a:pt x="1966912" y="145256"/>
                  </a:lnTo>
                  <a:lnTo>
                    <a:pt x="2014537" y="180975"/>
                  </a:lnTo>
                  <a:lnTo>
                    <a:pt x="2052637" y="216693"/>
                  </a:lnTo>
                  <a:lnTo>
                    <a:pt x="2078831" y="252412"/>
                  </a:lnTo>
                  <a:lnTo>
                    <a:pt x="2088356" y="269081"/>
                  </a:lnTo>
                  <a:lnTo>
                    <a:pt x="2095500" y="292893"/>
                  </a:lnTo>
                  <a:lnTo>
                    <a:pt x="2090737" y="314325"/>
                  </a:lnTo>
                  <a:lnTo>
                    <a:pt x="2081212" y="335756"/>
                  </a:lnTo>
                  <a:lnTo>
                    <a:pt x="2055019" y="357187"/>
                  </a:lnTo>
                  <a:lnTo>
                    <a:pt x="2028825" y="378618"/>
                  </a:lnTo>
                  <a:lnTo>
                    <a:pt x="1997869" y="416718"/>
                  </a:lnTo>
                  <a:lnTo>
                    <a:pt x="1964531" y="464343"/>
                  </a:lnTo>
                  <a:lnTo>
                    <a:pt x="1928812" y="533400"/>
                  </a:lnTo>
                  <a:lnTo>
                    <a:pt x="1905000" y="631031"/>
                  </a:lnTo>
                  <a:lnTo>
                    <a:pt x="1843087" y="883443"/>
                  </a:lnTo>
                  <a:lnTo>
                    <a:pt x="1790700" y="1083468"/>
                  </a:lnTo>
                  <a:lnTo>
                    <a:pt x="1738312" y="1283493"/>
                  </a:lnTo>
                  <a:lnTo>
                    <a:pt x="1702594" y="1423987"/>
                  </a:lnTo>
                  <a:lnTo>
                    <a:pt x="1685925" y="1457325"/>
                  </a:lnTo>
                  <a:lnTo>
                    <a:pt x="1676400" y="1469231"/>
                  </a:lnTo>
                  <a:lnTo>
                    <a:pt x="1657350" y="1478756"/>
                  </a:lnTo>
                  <a:lnTo>
                    <a:pt x="1631156" y="1483518"/>
                  </a:lnTo>
                  <a:lnTo>
                    <a:pt x="1581150" y="1481137"/>
                  </a:lnTo>
                  <a:lnTo>
                    <a:pt x="1550194" y="1471612"/>
                  </a:lnTo>
                  <a:lnTo>
                    <a:pt x="1528762" y="1438275"/>
                  </a:lnTo>
                  <a:lnTo>
                    <a:pt x="1516856" y="1388268"/>
                  </a:lnTo>
                  <a:lnTo>
                    <a:pt x="1554956" y="1185862"/>
                  </a:lnTo>
                  <a:lnTo>
                    <a:pt x="1626394" y="714375"/>
                  </a:lnTo>
                  <a:lnTo>
                    <a:pt x="1678781" y="340518"/>
                  </a:lnTo>
                  <a:lnTo>
                    <a:pt x="1685925" y="288131"/>
                  </a:lnTo>
                  <a:lnTo>
                    <a:pt x="1681162" y="257175"/>
                  </a:lnTo>
                  <a:lnTo>
                    <a:pt x="1671637" y="235743"/>
                  </a:lnTo>
                  <a:lnTo>
                    <a:pt x="1654969" y="221456"/>
                  </a:lnTo>
                  <a:lnTo>
                    <a:pt x="1633537" y="216693"/>
                  </a:lnTo>
                  <a:lnTo>
                    <a:pt x="1571625" y="223837"/>
                  </a:lnTo>
                  <a:lnTo>
                    <a:pt x="1131094" y="302418"/>
                  </a:lnTo>
                  <a:lnTo>
                    <a:pt x="726281" y="369093"/>
                  </a:lnTo>
                  <a:lnTo>
                    <a:pt x="390525" y="4167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1" name="フリーフォーム 12">
              <a:extLst>
                <a:ext uri="{FF2B5EF4-FFF2-40B4-BE49-F238E27FC236}">
                  <a16:creationId xmlns:a16="http://schemas.microsoft.com/office/drawing/2014/main" id="{DCE295E8-5FD9-4458-B3C2-AB96FFD5DA86}"/>
                </a:ext>
              </a:extLst>
            </p:cNvPr>
            <p:cNvSpPr/>
            <p:nvPr/>
          </p:nvSpPr>
          <p:spPr>
            <a:xfrm>
              <a:off x="5076825" y="3071813"/>
              <a:ext cx="1362075" cy="323850"/>
            </a:xfrm>
            <a:custGeom>
              <a:avLst/>
              <a:gdLst>
                <a:gd name="connsiteX0" fmla="*/ 569119 w 1362075"/>
                <a:gd name="connsiteY0" fmla="*/ 261937 h 323850"/>
                <a:gd name="connsiteX1" fmla="*/ 369094 w 1362075"/>
                <a:gd name="connsiteY1" fmla="*/ 300037 h 323850"/>
                <a:gd name="connsiteX2" fmla="*/ 307181 w 1362075"/>
                <a:gd name="connsiteY2" fmla="*/ 314325 h 323850"/>
                <a:gd name="connsiteX3" fmla="*/ 269081 w 1362075"/>
                <a:gd name="connsiteY3" fmla="*/ 321468 h 323850"/>
                <a:gd name="connsiteX4" fmla="*/ 209550 w 1362075"/>
                <a:gd name="connsiteY4" fmla="*/ 323850 h 323850"/>
                <a:gd name="connsiteX5" fmla="*/ 19050 w 1362075"/>
                <a:gd name="connsiteY5" fmla="*/ 302418 h 323850"/>
                <a:gd name="connsiteX6" fmla="*/ 0 w 1362075"/>
                <a:gd name="connsiteY6" fmla="*/ 183356 h 323850"/>
                <a:gd name="connsiteX7" fmla="*/ 157163 w 1362075"/>
                <a:gd name="connsiteY7" fmla="*/ 176212 h 323850"/>
                <a:gd name="connsiteX8" fmla="*/ 242888 w 1362075"/>
                <a:gd name="connsiteY8" fmla="*/ 169068 h 323850"/>
                <a:gd name="connsiteX9" fmla="*/ 454819 w 1362075"/>
                <a:gd name="connsiteY9" fmla="*/ 133350 h 323850"/>
                <a:gd name="connsiteX10" fmla="*/ 783431 w 1362075"/>
                <a:gd name="connsiteY10" fmla="*/ 69056 h 323850"/>
                <a:gd name="connsiteX11" fmla="*/ 1092994 w 1362075"/>
                <a:gd name="connsiteY11" fmla="*/ 0 h 323850"/>
                <a:gd name="connsiteX12" fmla="*/ 1107281 w 1362075"/>
                <a:gd name="connsiteY12" fmla="*/ 0 h 323850"/>
                <a:gd name="connsiteX13" fmla="*/ 1169194 w 1362075"/>
                <a:gd name="connsiteY13" fmla="*/ 11906 h 323850"/>
                <a:gd name="connsiteX14" fmla="*/ 1269206 w 1362075"/>
                <a:gd name="connsiteY14" fmla="*/ 21431 h 323850"/>
                <a:gd name="connsiteX15" fmla="*/ 1362075 w 1362075"/>
                <a:gd name="connsiteY15" fmla="*/ 23812 h 323850"/>
                <a:gd name="connsiteX16" fmla="*/ 1350169 w 1362075"/>
                <a:gd name="connsiteY16" fmla="*/ 254793 h 323850"/>
                <a:gd name="connsiteX17" fmla="*/ 1295400 w 1362075"/>
                <a:gd name="connsiteY17" fmla="*/ 252412 h 323850"/>
                <a:gd name="connsiteX18" fmla="*/ 1266825 w 1362075"/>
                <a:gd name="connsiteY18" fmla="*/ 221456 h 323850"/>
                <a:gd name="connsiteX19" fmla="*/ 1240631 w 1362075"/>
                <a:gd name="connsiteY19" fmla="*/ 204787 h 323850"/>
                <a:gd name="connsiteX20" fmla="*/ 1202531 w 1362075"/>
                <a:gd name="connsiteY20" fmla="*/ 188118 h 323850"/>
                <a:gd name="connsiteX21" fmla="*/ 1150144 w 1362075"/>
                <a:gd name="connsiteY21" fmla="*/ 178593 h 323850"/>
                <a:gd name="connsiteX22" fmla="*/ 1107281 w 1362075"/>
                <a:gd name="connsiteY22" fmla="*/ 176212 h 323850"/>
                <a:gd name="connsiteX23" fmla="*/ 1040606 w 1362075"/>
                <a:gd name="connsiteY23" fmla="*/ 183356 h 323850"/>
                <a:gd name="connsiteX24" fmla="*/ 769144 w 1362075"/>
                <a:gd name="connsiteY24" fmla="*/ 228600 h 323850"/>
                <a:gd name="connsiteX25" fmla="*/ 664369 w 1362075"/>
                <a:gd name="connsiteY25" fmla="*/ 247650 h 323850"/>
                <a:gd name="connsiteX26" fmla="*/ 569119 w 1362075"/>
                <a:gd name="connsiteY26" fmla="*/ 261937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362075" h="323850">
                  <a:moveTo>
                    <a:pt x="569119" y="261937"/>
                  </a:moveTo>
                  <a:lnTo>
                    <a:pt x="369094" y="300037"/>
                  </a:lnTo>
                  <a:lnTo>
                    <a:pt x="307181" y="314325"/>
                  </a:lnTo>
                  <a:lnTo>
                    <a:pt x="269081" y="321468"/>
                  </a:lnTo>
                  <a:lnTo>
                    <a:pt x="209550" y="323850"/>
                  </a:lnTo>
                  <a:lnTo>
                    <a:pt x="19050" y="302418"/>
                  </a:lnTo>
                  <a:lnTo>
                    <a:pt x="0" y="183356"/>
                  </a:lnTo>
                  <a:lnTo>
                    <a:pt x="157163" y="176212"/>
                  </a:lnTo>
                  <a:lnTo>
                    <a:pt x="242888" y="169068"/>
                  </a:lnTo>
                  <a:lnTo>
                    <a:pt x="454819" y="133350"/>
                  </a:lnTo>
                  <a:lnTo>
                    <a:pt x="783431" y="69056"/>
                  </a:lnTo>
                  <a:lnTo>
                    <a:pt x="1092994" y="0"/>
                  </a:lnTo>
                  <a:lnTo>
                    <a:pt x="1107281" y="0"/>
                  </a:lnTo>
                  <a:lnTo>
                    <a:pt x="1169194" y="11906"/>
                  </a:lnTo>
                  <a:lnTo>
                    <a:pt x="1269206" y="21431"/>
                  </a:lnTo>
                  <a:lnTo>
                    <a:pt x="1362075" y="23812"/>
                  </a:lnTo>
                  <a:lnTo>
                    <a:pt x="1350169" y="254793"/>
                  </a:lnTo>
                  <a:lnTo>
                    <a:pt x="1295400" y="252412"/>
                  </a:lnTo>
                  <a:lnTo>
                    <a:pt x="1266825" y="221456"/>
                  </a:lnTo>
                  <a:lnTo>
                    <a:pt x="1240631" y="204787"/>
                  </a:lnTo>
                  <a:lnTo>
                    <a:pt x="1202531" y="188118"/>
                  </a:lnTo>
                  <a:lnTo>
                    <a:pt x="1150144" y="178593"/>
                  </a:lnTo>
                  <a:lnTo>
                    <a:pt x="1107281" y="176212"/>
                  </a:lnTo>
                  <a:lnTo>
                    <a:pt x="1040606" y="183356"/>
                  </a:lnTo>
                  <a:lnTo>
                    <a:pt x="769144" y="228600"/>
                  </a:lnTo>
                  <a:lnTo>
                    <a:pt x="664369" y="247650"/>
                  </a:lnTo>
                  <a:lnTo>
                    <a:pt x="569119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2" name="フリーフォーム 21">
              <a:extLst>
                <a:ext uri="{FF2B5EF4-FFF2-40B4-BE49-F238E27FC236}">
                  <a16:creationId xmlns:a16="http://schemas.microsoft.com/office/drawing/2014/main" id="{D6826C53-B8D4-4CCD-BF0E-2471280893B1}"/>
                </a:ext>
              </a:extLst>
            </p:cNvPr>
            <p:cNvSpPr/>
            <p:nvPr/>
          </p:nvSpPr>
          <p:spPr>
            <a:xfrm rot="16200000">
              <a:off x="3642519" y="3802857"/>
              <a:ext cx="2338387" cy="1638300"/>
            </a:xfrm>
            <a:custGeom>
              <a:avLst/>
              <a:gdLst>
                <a:gd name="connsiteX0" fmla="*/ 1069181 w 2338387"/>
                <a:gd name="connsiteY0" fmla="*/ 1200150 h 1638300"/>
                <a:gd name="connsiteX1" fmla="*/ 904875 w 2338387"/>
                <a:gd name="connsiteY1" fmla="*/ 1095375 h 1638300"/>
                <a:gd name="connsiteX2" fmla="*/ 802481 w 2338387"/>
                <a:gd name="connsiteY2" fmla="*/ 1021557 h 1638300"/>
                <a:gd name="connsiteX3" fmla="*/ 716756 w 2338387"/>
                <a:gd name="connsiteY3" fmla="*/ 952500 h 1638300"/>
                <a:gd name="connsiteX4" fmla="*/ 623887 w 2338387"/>
                <a:gd name="connsiteY4" fmla="*/ 866775 h 1638300"/>
                <a:gd name="connsiteX5" fmla="*/ 535781 w 2338387"/>
                <a:gd name="connsiteY5" fmla="*/ 781050 h 1638300"/>
                <a:gd name="connsiteX6" fmla="*/ 481012 w 2338387"/>
                <a:gd name="connsiteY6" fmla="*/ 723900 h 1638300"/>
                <a:gd name="connsiteX7" fmla="*/ 428625 w 2338387"/>
                <a:gd name="connsiteY7" fmla="*/ 666750 h 1638300"/>
                <a:gd name="connsiteX8" fmla="*/ 357187 w 2338387"/>
                <a:gd name="connsiteY8" fmla="*/ 581025 h 1638300"/>
                <a:gd name="connsiteX9" fmla="*/ 245268 w 2338387"/>
                <a:gd name="connsiteY9" fmla="*/ 431007 h 1638300"/>
                <a:gd name="connsiteX10" fmla="*/ 166687 w 2338387"/>
                <a:gd name="connsiteY10" fmla="*/ 319088 h 1638300"/>
                <a:gd name="connsiteX11" fmla="*/ 90487 w 2338387"/>
                <a:gd name="connsiteY11" fmla="*/ 197644 h 1638300"/>
                <a:gd name="connsiteX12" fmla="*/ 28575 w 2338387"/>
                <a:gd name="connsiteY12" fmla="*/ 90488 h 1638300"/>
                <a:gd name="connsiteX13" fmla="*/ 4762 w 2338387"/>
                <a:gd name="connsiteY13" fmla="*/ 42863 h 1638300"/>
                <a:gd name="connsiteX14" fmla="*/ 0 w 2338387"/>
                <a:gd name="connsiteY14" fmla="*/ 21432 h 1638300"/>
                <a:gd name="connsiteX15" fmla="*/ 2381 w 2338387"/>
                <a:gd name="connsiteY15" fmla="*/ 4763 h 1638300"/>
                <a:gd name="connsiteX16" fmla="*/ 14287 w 2338387"/>
                <a:gd name="connsiteY16" fmla="*/ 0 h 1638300"/>
                <a:gd name="connsiteX17" fmla="*/ 35718 w 2338387"/>
                <a:gd name="connsiteY17" fmla="*/ 0 h 1638300"/>
                <a:gd name="connsiteX18" fmla="*/ 54768 w 2338387"/>
                <a:gd name="connsiteY18" fmla="*/ 7144 h 1638300"/>
                <a:gd name="connsiteX19" fmla="*/ 114300 w 2338387"/>
                <a:gd name="connsiteY19" fmla="*/ 85725 h 1638300"/>
                <a:gd name="connsiteX20" fmla="*/ 214312 w 2338387"/>
                <a:gd name="connsiteY20" fmla="*/ 214313 h 1638300"/>
                <a:gd name="connsiteX21" fmla="*/ 290512 w 2338387"/>
                <a:gd name="connsiteY21" fmla="*/ 304800 h 1638300"/>
                <a:gd name="connsiteX22" fmla="*/ 364331 w 2338387"/>
                <a:gd name="connsiteY22" fmla="*/ 388144 h 1638300"/>
                <a:gd name="connsiteX23" fmla="*/ 466725 w 2338387"/>
                <a:gd name="connsiteY23" fmla="*/ 497682 h 1638300"/>
                <a:gd name="connsiteX24" fmla="*/ 581025 w 2338387"/>
                <a:gd name="connsiteY24" fmla="*/ 607219 h 1638300"/>
                <a:gd name="connsiteX25" fmla="*/ 681037 w 2338387"/>
                <a:gd name="connsiteY25" fmla="*/ 692944 h 1638300"/>
                <a:gd name="connsiteX26" fmla="*/ 790575 w 2338387"/>
                <a:gd name="connsiteY26" fmla="*/ 783432 h 1638300"/>
                <a:gd name="connsiteX27" fmla="*/ 878681 w 2338387"/>
                <a:gd name="connsiteY27" fmla="*/ 847725 h 1638300"/>
                <a:gd name="connsiteX28" fmla="*/ 1007268 w 2338387"/>
                <a:gd name="connsiteY28" fmla="*/ 935832 h 1638300"/>
                <a:gd name="connsiteX29" fmla="*/ 1090612 w 2338387"/>
                <a:gd name="connsiteY29" fmla="*/ 985838 h 1638300"/>
                <a:gd name="connsiteX30" fmla="*/ 1202531 w 2338387"/>
                <a:gd name="connsiteY30" fmla="*/ 1045369 h 1638300"/>
                <a:gd name="connsiteX31" fmla="*/ 1321593 w 2338387"/>
                <a:gd name="connsiteY31" fmla="*/ 1100138 h 1638300"/>
                <a:gd name="connsiteX32" fmla="*/ 1423987 w 2338387"/>
                <a:gd name="connsiteY32" fmla="*/ 1143000 h 1638300"/>
                <a:gd name="connsiteX33" fmla="*/ 1521618 w 2338387"/>
                <a:gd name="connsiteY33" fmla="*/ 1178719 h 1638300"/>
                <a:gd name="connsiteX34" fmla="*/ 1609725 w 2338387"/>
                <a:gd name="connsiteY34" fmla="*/ 1207294 h 1638300"/>
                <a:gd name="connsiteX35" fmla="*/ 1762125 w 2338387"/>
                <a:gd name="connsiteY35" fmla="*/ 1247775 h 1638300"/>
                <a:gd name="connsiteX36" fmla="*/ 1874043 w 2338387"/>
                <a:gd name="connsiteY36" fmla="*/ 1271588 h 1638300"/>
                <a:gd name="connsiteX37" fmla="*/ 1957387 w 2338387"/>
                <a:gd name="connsiteY37" fmla="*/ 1285875 h 1638300"/>
                <a:gd name="connsiteX38" fmla="*/ 2021681 w 2338387"/>
                <a:gd name="connsiteY38" fmla="*/ 1290638 h 1638300"/>
                <a:gd name="connsiteX39" fmla="*/ 2064543 w 2338387"/>
                <a:gd name="connsiteY39" fmla="*/ 1283494 h 1638300"/>
                <a:gd name="connsiteX40" fmla="*/ 2116931 w 2338387"/>
                <a:gd name="connsiteY40" fmla="*/ 1266825 h 1638300"/>
                <a:gd name="connsiteX41" fmla="*/ 2157412 w 2338387"/>
                <a:gd name="connsiteY41" fmla="*/ 1247775 h 1638300"/>
                <a:gd name="connsiteX42" fmla="*/ 2207418 w 2338387"/>
                <a:gd name="connsiteY42" fmla="*/ 1209675 h 1638300"/>
                <a:gd name="connsiteX43" fmla="*/ 2238375 w 2338387"/>
                <a:gd name="connsiteY43" fmla="*/ 1171575 h 1638300"/>
                <a:gd name="connsiteX44" fmla="*/ 2274093 w 2338387"/>
                <a:gd name="connsiteY44" fmla="*/ 1128713 h 1638300"/>
                <a:gd name="connsiteX45" fmla="*/ 2290762 w 2338387"/>
                <a:gd name="connsiteY45" fmla="*/ 1097757 h 1638300"/>
                <a:gd name="connsiteX46" fmla="*/ 2338387 w 2338387"/>
                <a:gd name="connsiteY46" fmla="*/ 1100138 h 1638300"/>
                <a:gd name="connsiteX47" fmla="*/ 2288381 w 2338387"/>
                <a:gd name="connsiteY47" fmla="*/ 1283494 h 1638300"/>
                <a:gd name="connsiteX48" fmla="*/ 2262187 w 2338387"/>
                <a:gd name="connsiteY48" fmla="*/ 1352550 h 1638300"/>
                <a:gd name="connsiteX49" fmla="*/ 2235993 w 2338387"/>
                <a:gd name="connsiteY49" fmla="*/ 1409700 h 1638300"/>
                <a:gd name="connsiteX50" fmla="*/ 2200275 w 2338387"/>
                <a:gd name="connsiteY50" fmla="*/ 1476375 h 1638300"/>
                <a:gd name="connsiteX51" fmla="*/ 2169318 w 2338387"/>
                <a:gd name="connsiteY51" fmla="*/ 1519238 h 1638300"/>
                <a:gd name="connsiteX52" fmla="*/ 2124075 w 2338387"/>
                <a:gd name="connsiteY52" fmla="*/ 1569244 h 1638300"/>
                <a:gd name="connsiteX53" fmla="*/ 2085975 w 2338387"/>
                <a:gd name="connsiteY53" fmla="*/ 1604963 h 1638300"/>
                <a:gd name="connsiteX54" fmla="*/ 2050256 w 2338387"/>
                <a:gd name="connsiteY54" fmla="*/ 1626394 h 1638300"/>
                <a:gd name="connsiteX55" fmla="*/ 2028825 w 2338387"/>
                <a:gd name="connsiteY55" fmla="*/ 1635919 h 1638300"/>
                <a:gd name="connsiteX56" fmla="*/ 2009775 w 2338387"/>
                <a:gd name="connsiteY56" fmla="*/ 1638300 h 1638300"/>
                <a:gd name="connsiteX57" fmla="*/ 1990725 w 2338387"/>
                <a:gd name="connsiteY57" fmla="*/ 1633538 h 1638300"/>
                <a:gd name="connsiteX58" fmla="*/ 1969293 w 2338387"/>
                <a:gd name="connsiteY58" fmla="*/ 1619250 h 1638300"/>
                <a:gd name="connsiteX59" fmla="*/ 1952625 w 2338387"/>
                <a:gd name="connsiteY59" fmla="*/ 1595438 h 1638300"/>
                <a:gd name="connsiteX60" fmla="*/ 1928812 w 2338387"/>
                <a:gd name="connsiteY60" fmla="*/ 1569244 h 1638300"/>
                <a:gd name="connsiteX61" fmla="*/ 1874043 w 2338387"/>
                <a:gd name="connsiteY61" fmla="*/ 1533525 h 1638300"/>
                <a:gd name="connsiteX62" fmla="*/ 1809750 w 2338387"/>
                <a:gd name="connsiteY62" fmla="*/ 1507332 h 1638300"/>
                <a:gd name="connsiteX63" fmla="*/ 1616868 w 2338387"/>
                <a:gd name="connsiteY63" fmla="*/ 1445419 h 1638300"/>
                <a:gd name="connsiteX64" fmla="*/ 1423987 w 2338387"/>
                <a:gd name="connsiteY64" fmla="*/ 1371600 h 1638300"/>
                <a:gd name="connsiteX65" fmla="*/ 1295400 w 2338387"/>
                <a:gd name="connsiteY65" fmla="*/ 1316832 h 1638300"/>
                <a:gd name="connsiteX66" fmla="*/ 1069181 w 2338387"/>
                <a:gd name="connsiteY66" fmla="*/ 1200150 h 163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338387" h="1638300">
                  <a:moveTo>
                    <a:pt x="1069181" y="1200150"/>
                  </a:moveTo>
                  <a:lnTo>
                    <a:pt x="904875" y="1095375"/>
                  </a:lnTo>
                  <a:lnTo>
                    <a:pt x="802481" y="1021557"/>
                  </a:lnTo>
                  <a:lnTo>
                    <a:pt x="716756" y="952500"/>
                  </a:lnTo>
                  <a:lnTo>
                    <a:pt x="623887" y="866775"/>
                  </a:lnTo>
                  <a:lnTo>
                    <a:pt x="535781" y="781050"/>
                  </a:lnTo>
                  <a:lnTo>
                    <a:pt x="481012" y="723900"/>
                  </a:lnTo>
                  <a:lnTo>
                    <a:pt x="428625" y="666750"/>
                  </a:lnTo>
                  <a:lnTo>
                    <a:pt x="357187" y="581025"/>
                  </a:lnTo>
                  <a:lnTo>
                    <a:pt x="245268" y="431007"/>
                  </a:lnTo>
                  <a:lnTo>
                    <a:pt x="166687" y="319088"/>
                  </a:lnTo>
                  <a:lnTo>
                    <a:pt x="90487" y="197644"/>
                  </a:lnTo>
                  <a:lnTo>
                    <a:pt x="28575" y="90488"/>
                  </a:lnTo>
                  <a:lnTo>
                    <a:pt x="4762" y="42863"/>
                  </a:lnTo>
                  <a:lnTo>
                    <a:pt x="0" y="21432"/>
                  </a:lnTo>
                  <a:lnTo>
                    <a:pt x="2381" y="4763"/>
                  </a:lnTo>
                  <a:lnTo>
                    <a:pt x="14287" y="0"/>
                  </a:lnTo>
                  <a:lnTo>
                    <a:pt x="35718" y="0"/>
                  </a:lnTo>
                  <a:lnTo>
                    <a:pt x="54768" y="7144"/>
                  </a:lnTo>
                  <a:lnTo>
                    <a:pt x="114300" y="85725"/>
                  </a:lnTo>
                  <a:lnTo>
                    <a:pt x="214312" y="214313"/>
                  </a:lnTo>
                  <a:lnTo>
                    <a:pt x="290512" y="304800"/>
                  </a:lnTo>
                  <a:lnTo>
                    <a:pt x="364331" y="388144"/>
                  </a:lnTo>
                  <a:lnTo>
                    <a:pt x="466725" y="497682"/>
                  </a:lnTo>
                  <a:lnTo>
                    <a:pt x="581025" y="607219"/>
                  </a:lnTo>
                  <a:lnTo>
                    <a:pt x="681037" y="692944"/>
                  </a:lnTo>
                  <a:lnTo>
                    <a:pt x="790575" y="783432"/>
                  </a:lnTo>
                  <a:lnTo>
                    <a:pt x="878681" y="847725"/>
                  </a:lnTo>
                  <a:lnTo>
                    <a:pt x="1007268" y="935832"/>
                  </a:lnTo>
                  <a:lnTo>
                    <a:pt x="1090612" y="985838"/>
                  </a:lnTo>
                  <a:lnTo>
                    <a:pt x="1202531" y="1045369"/>
                  </a:lnTo>
                  <a:lnTo>
                    <a:pt x="1321593" y="1100138"/>
                  </a:lnTo>
                  <a:lnTo>
                    <a:pt x="1423987" y="1143000"/>
                  </a:lnTo>
                  <a:lnTo>
                    <a:pt x="1521618" y="1178719"/>
                  </a:lnTo>
                  <a:lnTo>
                    <a:pt x="1609725" y="1207294"/>
                  </a:lnTo>
                  <a:lnTo>
                    <a:pt x="1762125" y="1247775"/>
                  </a:lnTo>
                  <a:lnTo>
                    <a:pt x="1874043" y="1271588"/>
                  </a:lnTo>
                  <a:lnTo>
                    <a:pt x="1957387" y="1285875"/>
                  </a:lnTo>
                  <a:lnTo>
                    <a:pt x="2021681" y="1290638"/>
                  </a:lnTo>
                  <a:lnTo>
                    <a:pt x="2064543" y="1283494"/>
                  </a:lnTo>
                  <a:lnTo>
                    <a:pt x="2116931" y="1266825"/>
                  </a:lnTo>
                  <a:lnTo>
                    <a:pt x="2157412" y="1247775"/>
                  </a:lnTo>
                  <a:lnTo>
                    <a:pt x="2207418" y="1209675"/>
                  </a:lnTo>
                  <a:lnTo>
                    <a:pt x="2238375" y="1171575"/>
                  </a:lnTo>
                  <a:lnTo>
                    <a:pt x="2274093" y="1128713"/>
                  </a:lnTo>
                  <a:lnTo>
                    <a:pt x="2290762" y="1097757"/>
                  </a:lnTo>
                  <a:lnTo>
                    <a:pt x="2338387" y="1100138"/>
                  </a:lnTo>
                  <a:lnTo>
                    <a:pt x="2288381" y="1283494"/>
                  </a:lnTo>
                  <a:lnTo>
                    <a:pt x="2262187" y="1352550"/>
                  </a:lnTo>
                  <a:lnTo>
                    <a:pt x="2235993" y="1409700"/>
                  </a:lnTo>
                  <a:lnTo>
                    <a:pt x="2200275" y="1476375"/>
                  </a:lnTo>
                  <a:lnTo>
                    <a:pt x="2169318" y="1519238"/>
                  </a:lnTo>
                  <a:lnTo>
                    <a:pt x="2124075" y="1569244"/>
                  </a:lnTo>
                  <a:lnTo>
                    <a:pt x="2085975" y="1604963"/>
                  </a:lnTo>
                  <a:lnTo>
                    <a:pt x="2050256" y="1626394"/>
                  </a:lnTo>
                  <a:lnTo>
                    <a:pt x="2028825" y="1635919"/>
                  </a:lnTo>
                  <a:lnTo>
                    <a:pt x="2009775" y="1638300"/>
                  </a:lnTo>
                  <a:lnTo>
                    <a:pt x="1990725" y="1633538"/>
                  </a:lnTo>
                  <a:lnTo>
                    <a:pt x="1969293" y="1619250"/>
                  </a:lnTo>
                  <a:lnTo>
                    <a:pt x="1952625" y="1595438"/>
                  </a:lnTo>
                  <a:lnTo>
                    <a:pt x="1928812" y="1569244"/>
                  </a:lnTo>
                  <a:lnTo>
                    <a:pt x="1874043" y="1533525"/>
                  </a:lnTo>
                  <a:lnTo>
                    <a:pt x="1809750" y="1507332"/>
                  </a:lnTo>
                  <a:lnTo>
                    <a:pt x="1616868" y="1445419"/>
                  </a:lnTo>
                  <a:lnTo>
                    <a:pt x="1423987" y="1371600"/>
                  </a:lnTo>
                  <a:lnTo>
                    <a:pt x="1295400" y="1316832"/>
                  </a:lnTo>
                  <a:lnTo>
                    <a:pt x="1069181" y="1200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3" name="フリーフォーム 22">
              <a:extLst>
                <a:ext uri="{FF2B5EF4-FFF2-40B4-BE49-F238E27FC236}">
                  <a16:creationId xmlns:a16="http://schemas.microsoft.com/office/drawing/2014/main" id="{85D0D9AE-0201-432E-BB3D-ECFEB0F59165}"/>
                </a:ext>
              </a:extLst>
            </p:cNvPr>
            <p:cNvSpPr/>
            <p:nvPr/>
          </p:nvSpPr>
          <p:spPr>
            <a:xfrm rot="16200000">
              <a:off x="5371306" y="3599657"/>
              <a:ext cx="2436813" cy="1733550"/>
            </a:xfrm>
            <a:custGeom>
              <a:avLst/>
              <a:gdLst>
                <a:gd name="connsiteX0" fmla="*/ 1076325 w 2436019"/>
                <a:gd name="connsiteY0" fmla="*/ 202406 h 1733550"/>
                <a:gd name="connsiteX1" fmla="*/ 1657350 w 2436019"/>
                <a:gd name="connsiteY1" fmla="*/ 204788 h 1733550"/>
                <a:gd name="connsiteX2" fmla="*/ 1924050 w 2436019"/>
                <a:gd name="connsiteY2" fmla="*/ 204788 h 1733550"/>
                <a:gd name="connsiteX3" fmla="*/ 2045494 w 2436019"/>
                <a:gd name="connsiteY3" fmla="*/ 200025 h 1733550"/>
                <a:gd name="connsiteX4" fmla="*/ 2097881 w 2436019"/>
                <a:gd name="connsiteY4" fmla="*/ 195263 h 1733550"/>
                <a:gd name="connsiteX5" fmla="*/ 2145506 w 2436019"/>
                <a:gd name="connsiteY5" fmla="*/ 188119 h 1733550"/>
                <a:gd name="connsiteX6" fmla="*/ 2178844 w 2436019"/>
                <a:gd name="connsiteY6" fmla="*/ 176213 h 1733550"/>
                <a:gd name="connsiteX7" fmla="*/ 2219325 w 2436019"/>
                <a:gd name="connsiteY7" fmla="*/ 154781 h 1733550"/>
                <a:gd name="connsiteX8" fmla="*/ 2274094 w 2436019"/>
                <a:gd name="connsiteY8" fmla="*/ 121444 h 1733550"/>
                <a:gd name="connsiteX9" fmla="*/ 2393156 w 2436019"/>
                <a:gd name="connsiteY9" fmla="*/ 0 h 1733550"/>
                <a:gd name="connsiteX10" fmla="*/ 2436019 w 2436019"/>
                <a:gd name="connsiteY10" fmla="*/ 97631 h 1733550"/>
                <a:gd name="connsiteX11" fmla="*/ 2371725 w 2436019"/>
                <a:gd name="connsiteY11" fmla="*/ 152400 h 1733550"/>
                <a:gd name="connsiteX12" fmla="*/ 2262187 w 2436019"/>
                <a:gd name="connsiteY12" fmla="*/ 300038 h 1733550"/>
                <a:gd name="connsiteX13" fmla="*/ 2205037 w 2436019"/>
                <a:gd name="connsiteY13" fmla="*/ 381000 h 1733550"/>
                <a:gd name="connsiteX14" fmla="*/ 2162175 w 2436019"/>
                <a:gd name="connsiteY14" fmla="*/ 435769 h 1733550"/>
                <a:gd name="connsiteX15" fmla="*/ 2121694 w 2436019"/>
                <a:gd name="connsiteY15" fmla="*/ 478631 h 1733550"/>
                <a:gd name="connsiteX16" fmla="*/ 2093119 w 2436019"/>
                <a:gd name="connsiteY16" fmla="*/ 497681 h 1733550"/>
                <a:gd name="connsiteX17" fmla="*/ 2074069 w 2436019"/>
                <a:gd name="connsiteY17" fmla="*/ 504825 h 1733550"/>
                <a:gd name="connsiteX18" fmla="*/ 2050256 w 2436019"/>
                <a:gd name="connsiteY18" fmla="*/ 507206 h 1733550"/>
                <a:gd name="connsiteX19" fmla="*/ 2021681 w 2436019"/>
                <a:gd name="connsiteY19" fmla="*/ 502444 h 1733550"/>
                <a:gd name="connsiteX20" fmla="*/ 1997869 w 2436019"/>
                <a:gd name="connsiteY20" fmla="*/ 485775 h 1733550"/>
                <a:gd name="connsiteX21" fmla="*/ 1955006 w 2436019"/>
                <a:gd name="connsiteY21" fmla="*/ 466725 h 1733550"/>
                <a:gd name="connsiteX22" fmla="*/ 1676400 w 2436019"/>
                <a:gd name="connsiteY22" fmla="*/ 431006 h 1733550"/>
                <a:gd name="connsiteX23" fmla="*/ 1421606 w 2436019"/>
                <a:gd name="connsiteY23" fmla="*/ 414338 h 1733550"/>
                <a:gd name="connsiteX24" fmla="*/ 1154906 w 2436019"/>
                <a:gd name="connsiteY24" fmla="*/ 407194 h 1733550"/>
                <a:gd name="connsiteX25" fmla="*/ 935831 w 2436019"/>
                <a:gd name="connsiteY25" fmla="*/ 407194 h 1733550"/>
                <a:gd name="connsiteX26" fmla="*/ 590550 w 2436019"/>
                <a:gd name="connsiteY26" fmla="*/ 404813 h 1733550"/>
                <a:gd name="connsiteX27" fmla="*/ 502444 w 2436019"/>
                <a:gd name="connsiteY27" fmla="*/ 407194 h 1733550"/>
                <a:gd name="connsiteX28" fmla="*/ 433387 w 2436019"/>
                <a:gd name="connsiteY28" fmla="*/ 411956 h 1733550"/>
                <a:gd name="connsiteX29" fmla="*/ 359569 w 2436019"/>
                <a:gd name="connsiteY29" fmla="*/ 423863 h 1733550"/>
                <a:gd name="connsiteX30" fmla="*/ 314325 w 2436019"/>
                <a:gd name="connsiteY30" fmla="*/ 435769 h 1733550"/>
                <a:gd name="connsiteX31" fmla="*/ 288131 w 2436019"/>
                <a:gd name="connsiteY31" fmla="*/ 447675 h 1733550"/>
                <a:gd name="connsiteX32" fmla="*/ 269081 w 2436019"/>
                <a:gd name="connsiteY32" fmla="*/ 464344 h 1733550"/>
                <a:gd name="connsiteX33" fmla="*/ 254794 w 2436019"/>
                <a:gd name="connsiteY33" fmla="*/ 490538 h 1733550"/>
                <a:gd name="connsiteX34" fmla="*/ 240506 w 2436019"/>
                <a:gd name="connsiteY34" fmla="*/ 542925 h 1733550"/>
                <a:gd name="connsiteX35" fmla="*/ 226219 w 2436019"/>
                <a:gd name="connsiteY35" fmla="*/ 642938 h 1733550"/>
                <a:gd name="connsiteX36" fmla="*/ 223837 w 2436019"/>
                <a:gd name="connsiteY36" fmla="*/ 757238 h 1733550"/>
                <a:gd name="connsiteX37" fmla="*/ 223837 w 2436019"/>
                <a:gd name="connsiteY37" fmla="*/ 926306 h 1733550"/>
                <a:gd name="connsiteX38" fmla="*/ 235744 w 2436019"/>
                <a:gd name="connsiteY38" fmla="*/ 1059656 h 1733550"/>
                <a:gd name="connsiteX39" fmla="*/ 247650 w 2436019"/>
                <a:gd name="connsiteY39" fmla="*/ 1121569 h 1733550"/>
                <a:gd name="connsiteX40" fmla="*/ 266700 w 2436019"/>
                <a:gd name="connsiteY40" fmla="*/ 1193006 h 1733550"/>
                <a:gd name="connsiteX41" fmla="*/ 292894 w 2436019"/>
                <a:gd name="connsiteY41" fmla="*/ 1247775 h 1733550"/>
                <a:gd name="connsiteX42" fmla="*/ 311944 w 2436019"/>
                <a:gd name="connsiteY42" fmla="*/ 1278731 h 1733550"/>
                <a:gd name="connsiteX43" fmla="*/ 333375 w 2436019"/>
                <a:gd name="connsiteY43" fmla="*/ 1300163 h 1733550"/>
                <a:gd name="connsiteX44" fmla="*/ 342900 w 2436019"/>
                <a:gd name="connsiteY44" fmla="*/ 1571625 h 1733550"/>
                <a:gd name="connsiteX45" fmla="*/ 300037 w 2436019"/>
                <a:gd name="connsiteY45" fmla="*/ 1607344 h 1733550"/>
                <a:gd name="connsiteX46" fmla="*/ 271462 w 2436019"/>
                <a:gd name="connsiteY46" fmla="*/ 1638300 h 1733550"/>
                <a:gd name="connsiteX47" fmla="*/ 233362 w 2436019"/>
                <a:gd name="connsiteY47" fmla="*/ 1690688 h 1733550"/>
                <a:gd name="connsiteX48" fmla="*/ 207169 w 2436019"/>
                <a:gd name="connsiteY48" fmla="*/ 1719263 h 1733550"/>
                <a:gd name="connsiteX49" fmla="*/ 185737 w 2436019"/>
                <a:gd name="connsiteY49" fmla="*/ 1728788 h 1733550"/>
                <a:gd name="connsiteX50" fmla="*/ 166687 w 2436019"/>
                <a:gd name="connsiteY50" fmla="*/ 1733550 h 1733550"/>
                <a:gd name="connsiteX51" fmla="*/ 145256 w 2436019"/>
                <a:gd name="connsiteY51" fmla="*/ 1728788 h 1733550"/>
                <a:gd name="connsiteX52" fmla="*/ 119062 w 2436019"/>
                <a:gd name="connsiteY52" fmla="*/ 1712119 h 1733550"/>
                <a:gd name="connsiteX53" fmla="*/ 107156 w 2436019"/>
                <a:gd name="connsiteY53" fmla="*/ 1693069 h 1733550"/>
                <a:gd name="connsiteX54" fmla="*/ 73819 w 2436019"/>
                <a:gd name="connsiteY54" fmla="*/ 1597819 h 1733550"/>
                <a:gd name="connsiteX55" fmla="*/ 50006 w 2436019"/>
                <a:gd name="connsiteY55" fmla="*/ 1509713 h 1733550"/>
                <a:gd name="connsiteX56" fmla="*/ 26194 w 2436019"/>
                <a:gd name="connsiteY56" fmla="*/ 1390650 h 1733550"/>
                <a:gd name="connsiteX57" fmla="*/ 4762 w 2436019"/>
                <a:gd name="connsiteY57" fmla="*/ 1197769 h 1733550"/>
                <a:gd name="connsiteX58" fmla="*/ 0 w 2436019"/>
                <a:gd name="connsiteY58" fmla="*/ 1057275 h 1733550"/>
                <a:gd name="connsiteX59" fmla="*/ 0 w 2436019"/>
                <a:gd name="connsiteY59" fmla="*/ 859631 h 1733550"/>
                <a:gd name="connsiteX60" fmla="*/ 16669 w 2436019"/>
                <a:gd name="connsiteY60" fmla="*/ 652463 h 1733550"/>
                <a:gd name="connsiteX61" fmla="*/ 30956 w 2436019"/>
                <a:gd name="connsiteY61" fmla="*/ 557213 h 1733550"/>
                <a:gd name="connsiteX62" fmla="*/ 61912 w 2436019"/>
                <a:gd name="connsiteY62" fmla="*/ 442913 h 1733550"/>
                <a:gd name="connsiteX63" fmla="*/ 80962 w 2436019"/>
                <a:gd name="connsiteY63" fmla="*/ 385763 h 1733550"/>
                <a:gd name="connsiteX64" fmla="*/ 97631 w 2436019"/>
                <a:gd name="connsiteY64" fmla="*/ 352425 h 1733550"/>
                <a:gd name="connsiteX65" fmla="*/ 130969 w 2436019"/>
                <a:gd name="connsiteY65" fmla="*/ 314325 h 1733550"/>
                <a:gd name="connsiteX66" fmla="*/ 173831 w 2436019"/>
                <a:gd name="connsiteY66" fmla="*/ 278606 h 1733550"/>
                <a:gd name="connsiteX67" fmla="*/ 211931 w 2436019"/>
                <a:gd name="connsiteY67" fmla="*/ 257175 h 1733550"/>
                <a:gd name="connsiteX68" fmla="*/ 271462 w 2436019"/>
                <a:gd name="connsiteY68" fmla="*/ 233363 h 1733550"/>
                <a:gd name="connsiteX69" fmla="*/ 340519 w 2436019"/>
                <a:gd name="connsiteY69" fmla="*/ 219075 h 1733550"/>
                <a:gd name="connsiteX70" fmla="*/ 440531 w 2436019"/>
                <a:gd name="connsiteY70" fmla="*/ 204788 h 1733550"/>
                <a:gd name="connsiteX71" fmla="*/ 771525 w 2436019"/>
                <a:gd name="connsiteY71" fmla="*/ 204788 h 1733550"/>
                <a:gd name="connsiteX72" fmla="*/ 1076325 w 2436019"/>
                <a:gd name="connsiteY72" fmla="*/ 202406 h 173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436019" h="1733550">
                  <a:moveTo>
                    <a:pt x="1076325" y="202406"/>
                  </a:moveTo>
                  <a:lnTo>
                    <a:pt x="1657350" y="204788"/>
                  </a:lnTo>
                  <a:lnTo>
                    <a:pt x="1924050" y="204788"/>
                  </a:lnTo>
                  <a:lnTo>
                    <a:pt x="2045494" y="200025"/>
                  </a:lnTo>
                  <a:lnTo>
                    <a:pt x="2097881" y="195263"/>
                  </a:lnTo>
                  <a:lnTo>
                    <a:pt x="2145506" y="188119"/>
                  </a:lnTo>
                  <a:lnTo>
                    <a:pt x="2178844" y="176213"/>
                  </a:lnTo>
                  <a:lnTo>
                    <a:pt x="2219325" y="154781"/>
                  </a:lnTo>
                  <a:lnTo>
                    <a:pt x="2274094" y="121444"/>
                  </a:lnTo>
                  <a:lnTo>
                    <a:pt x="2393156" y="0"/>
                  </a:lnTo>
                  <a:lnTo>
                    <a:pt x="2436019" y="97631"/>
                  </a:lnTo>
                  <a:lnTo>
                    <a:pt x="2371725" y="152400"/>
                  </a:lnTo>
                  <a:lnTo>
                    <a:pt x="2262187" y="300038"/>
                  </a:lnTo>
                  <a:lnTo>
                    <a:pt x="2205037" y="381000"/>
                  </a:lnTo>
                  <a:lnTo>
                    <a:pt x="2162175" y="435769"/>
                  </a:lnTo>
                  <a:lnTo>
                    <a:pt x="2121694" y="478631"/>
                  </a:lnTo>
                  <a:lnTo>
                    <a:pt x="2093119" y="497681"/>
                  </a:lnTo>
                  <a:lnTo>
                    <a:pt x="2074069" y="504825"/>
                  </a:lnTo>
                  <a:lnTo>
                    <a:pt x="2050256" y="507206"/>
                  </a:lnTo>
                  <a:lnTo>
                    <a:pt x="2021681" y="502444"/>
                  </a:lnTo>
                  <a:lnTo>
                    <a:pt x="1997869" y="485775"/>
                  </a:lnTo>
                  <a:lnTo>
                    <a:pt x="1955006" y="466725"/>
                  </a:lnTo>
                  <a:lnTo>
                    <a:pt x="1676400" y="431006"/>
                  </a:lnTo>
                  <a:lnTo>
                    <a:pt x="1421606" y="414338"/>
                  </a:lnTo>
                  <a:lnTo>
                    <a:pt x="1154906" y="407194"/>
                  </a:lnTo>
                  <a:lnTo>
                    <a:pt x="935831" y="407194"/>
                  </a:lnTo>
                  <a:lnTo>
                    <a:pt x="590550" y="404813"/>
                  </a:lnTo>
                  <a:lnTo>
                    <a:pt x="502444" y="407194"/>
                  </a:lnTo>
                  <a:lnTo>
                    <a:pt x="433387" y="411956"/>
                  </a:lnTo>
                  <a:lnTo>
                    <a:pt x="359569" y="423863"/>
                  </a:lnTo>
                  <a:lnTo>
                    <a:pt x="314325" y="435769"/>
                  </a:lnTo>
                  <a:lnTo>
                    <a:pt x="288131" y="447675"/>
                  </a:lnTo>
                  <a:lnTo>
                    <a:pt x="269081" y="464344"/>
                  </a:lnTo>
                  <a:lnTo>
                    <a:pt x="254794" y="490538"/>
                  </a:lnTo>
                  <a:lnTo>
                    <a:pt x="240506" y="542925"/>
                  </a:lnTo>
                  <a:lnTo>
                    <a:pt x="226219" y="642938"/>
                  </a:lnTo>
                  <a:lnTo>
                    <a:pt x="223837" y="757238"/>
                  </a:lnTo>
                  <a:lnTo>
                    <a:pt x="223837" y="926306"/>
                  </a:lnTo>
                  <a:lnTo>
                    <a:pt x="235744" y="1059656"/>
                  </a:lnTo>
                  <a:lnTo>
                    <a:pt x="247650" y="1121569"/>
                  </a:lnTo>
                  <a:lnTo>
                    <a:pt x="266700" y="1193006"/>
                  </a:lnTo>
                  <a:lnTo>
                    <a:pt x="292894" y="1247775"/>
                  </a:lnTo>
                  <a:lnTo>
                    <a:pt x="311944" y="1278731"/>
                  </a:lnTo>
                  <a:lnTo>
                    <a:pt x="333375" y="1300163"/>
                  </a:lnTo>
                  <a:lnTo>
                    <a:pt x="342900" y="1571625"/>
                  </a:lnTo>
                  <a:lnTo>
                    <a:pt x="300037" y="1607344"/>
                  </a:lnTo>
                  <a:lnTo>
                    <a:pt x="271462" y="1638300"/>
                  </a:lnTo>
                  <a:lnTo>
                    <a:pt x="233362" y="1690688"/>
                  </a:lnTo>
                  <a:lnTo>
                    <a:pt x="207169" y="1719263"/>
                  </a:lnTo>
                  <a:lnTo>
                    <a:pt x="185737" y="1728788"/>
                  </a:lnTo>
                  <a:lnTo>
                    <a:pt x="166687" y="1733550"/>
                  </a:lnTo>
                  <a:lnTo>
                    <a:pt x="145256" y="1728788"/>
                  </a:lnTo>
                  <a:lnTo>
                    <a:pt x="119062" y="1712119"/>
                  </a:lnTo>
                  <a:lnTo>
                    <a:pt x="107156" y="1693069"/>
                  </a:lnTo>
                  <a:lnTo>
                    <a:pt x="73819" y="1597819"/>
                  </a:lnTo>
                  <a:lnTo>
                    <a:pt x="50006" y="1509713"/>
                  </a:lnTo>
                  <a:lnTo>
                    <a:pt x="26194" y="1390650"/>
                  </a:lnTo>
                  <a:lnTo>
                    <a:pt x="4762" y="1197769"/>
                  </a:lnTo>
                  <a:lnTo>
                    <a:pt x="0" y="1057275"/>
                  </a:lnTo>
                  <a:lnTo>
                    <a:pt x="0" y="859631"/>
                  </a:lnTo>
                  <a:lnTo>
                    <a:pt x="16669" y="652463"/>
                  </a:lnTo>
                  <a:lnTo>
                    <a:pt x="30956" y="557213"/>
                  </a:lnTo>
                  <a:lnTo>
                    <a:pt x="61912" y="442913"/>
                  </a:lnTo>
                  <a:lnTo>
                    <a:pt x="80962" y="385763"/>
                  </a:lnTo>
                  <a:lnTo>
                    <a:pt x="97631" y="352425"/>
                  </a:lnTo>
                  <a:lnTo>
                    <a:pt x="130969" y="314325"/>
                  </a:lnTo>
                  <a:lnTo>
                    <a:pt x="173831" y="278606"/>
                  </a:lnTo>
                  <a:lnTo>
                    <a:pt x="211931" y="257175"/>
                  </a:lnTo>
                  <a:lnTo>
                    <a:pt x="271462" y="233363"/>
                  </a:lnTo>
                  <a:lnTo>
                    <a:pt x="340519" y="219075"/>
                  </a:lnTo>
                  <a:lnTo>
                    <a:pt x="440531" y="204788"/>
                  </a:lnTo>
                  <a:lnTo>
                    <a:pt x="771525" y="204788"/>
                  </a:lnTo>
                  <a:lnTo>
                    <a:pt x="1076325" y="202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4" name="フリーフォーム 24">
              <a:extLst>
                <a:ext uri="{FF2B5EF4-FFF2-40B4-BE49-F238E27FC236}">
                  <a16:creationId xmlns:a16="http://schemas.microsoft.com/office/drawing/2014/main" id="{F62EA486-F41D-4430-963D-3C544DA2A815}"/>
                </a:ext>
              </a:extLst>
            </p:cNvPr>
            <p:cNvSpPr/>
            <p:nvPr/>
          </p:nvSpPr>
          <p:spPr>
            <a:xfrm>
              <a:off x="6999288" y="4602163"/>
              <a:ext cx="317500" cy="788987"/>
            </a:xfrm>
            <a:custGeom>
              <a:avLst/>
              <a:gdLst>
                <a:gd name="connsiteX0" fmla="*/ 128587 w 319087"/>
                <a:gd name="connsiteY0" fmla="*/ 352425 h 788194"/>
                <a:gd name="connsiteX1" fmla="*/ 102394 w 319087"/>
                <a:gd name="connsiteY1" fmla="*/ 483394 h 788194"/>
                <a:gd name="connsiteX2" fmla="*/ 78581 w 319087"/>
                <a:gd name="connsiteY2" fmla="*/ 592932 h 788194"/>
                <a:gd name="connsiteX3" fmla="*/ 59531 w 319087"/>
                <a:gd name="connsiteY3" fmla="*/ 666750 h 788194"/>
                <a:gd name="connsiteX4" fmla="*/ 50006 w 319087"/>
                <a:gd name="connsiteY4" fmla="*/ 700088 h 788194"/>
                <a:gd name="connsiteX5" fmla="*/ 0 w 319087"/>
                <a:gd name="connsiteY5" fmla="*/ 783432 h 788194"/>
                <a:gd name="connsiteX6" fmla="*/ 319087 w 319087"/>
                <a:gd name="connsiteY6" fmla="*/ 788194 h 788194"/>
                <a:gd name="connsiteX7" fmla="*/ 295275 w 319087"/>
                <a:gd name="connsiteY7" fmla="*/ 735807 h 788194"/>
                <a:gd name="connsiteX8" fmla="*/ 269081 w 319087"/>
                <a:gd name="connsiteY8" fmla="*/ 685800 h 788194"/>
                <a:gd name="connsiteX9" fmla="*/ 254794 w 319087"/>
                <a:gd name="connsiteY9" fmla="*/ 650082 h 788194"/>
                <a:gd name="connsiteX10" fmla="*/ 245269 w 319087"/>
                <a:gd name="connsiteY10" fmla="*/ 595313 h 788194"/>
                <a:gd name="connsiteX11" fmla="*/ 247650 w 319087"/>
                <a:gd name="connsiteY11" fmla="*/ 490538 h 788194"/>
                <a:gd name="connsiteX12" fmla="*/ 247650 w 319087"/>
                <a:gd name="connsiteY12" fmla="*/ 366713 h 788194"/>
                <a:gd name="connsiteX13" fmla="*/ 238125 w 319087"/>
                <a:gd name="connsiteY13" fmla="*/ 226219 h 788194"/>
                <a:gd name="connsiteX14" fmla="*/ 230981 w 319087"/>
                <a:gd name="connsiteY14" fmla="*/ 107157 h 788194"/>
                <a:gd name="connsiteX15" fmla="*/ 226219 w 319087"/>
                <a:gd name="connsiteY15" fmla="*/ 40482 h 788194"/>
                <a:gd name="connsiteX16" fmla="*/ 223837 w 319087"/>
                <a:gd name="connsiteY16" fmla="*/ 16669 h 788194"/>
                <a:gd name="connsiteX17" fmla="*/ 214312 w 319087"/>
                <a:gd name="connsiteY17" fmla="*/ 4763 h 788194"/>
                <a:gd name="connsiteX18" fmla="*/ 204787 w 319087"/>
                <a:gd name="connsiteY18" fmla="*/ 0 h 788194"/>
                <a:gd name="connsiteX19" fmla="*/ 188119 w 319087"/>
                <a:gd name="connsiteY19" fmla="*/ 2382 h 788194"/>
                <a:gd name="connsiteX20" fmla="*/ 176212 w 319087"/>
                <a:gd name="connsiteY20" fmla="*/ 9525 h 788194"/>
                <a:gd name="connsiteX21" fmla="*/ 166687 w 319087"/>
                <a:gd name="connsiteY21" fmla="*/ 64294 h 788194"/>
                <a:gd name="connsiteX22" fmla="*/ 128587 w 319087"/>
                <a:gd name="connsiteY22" fmla="*/ 352425 h 78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9087" h="788194">
                  <a:moveTo>
                    <a:pt x="128587" y="352425"/>
                  </a:moveTo>
                  <a:lnTo>
                    <a:pt x="102394" y="483394"/>
                  </a:lnTo>
                  <a:lnTo>
                    <a:pt x="78581" y="592932"/>
                  </a:lnTo>
                  <a:lnTo>
                    <a:pt x="59531" y="666750"/>
                  </a:lnTo>
                  <a:lnTo>
                    <a:pt x="50006" y="700088"/>
                  </a:lnTo>
                  <a:lnTo>
                    <a:pt x="0" y="783432"/>
                  </a:lnTo>
                  <a:lnTo>
                    <a:pt x="319087" y="788194"/>
                  </a:lnTo>
                  <a:lnTo>
                    <a:pt x="295275" y="735807"/>
                  </a:lnTo>
                  <a:lnTo>
                    <a:pt x="269081" y="685800"/>
                  </a:lnTo>
                  <a:lnTo>
                    <a:pt x="254794" y="650082"/>
                  </a:lnTo>
                  <a:lnTo>
                    <a:pt x="245269" y="595313"/>
                  </a:lnTo>
                  <a:cubicBezTo>
                    <a:pt x="246063" y="560388"/>
                    <a:pt x="246856" y="525463"/>
                    <a:pt x="247650" y="490538"/>
                  </a:cubicBezTo>
                  <a:lnTo>
                    <a:pt x="247650" y="366713"/>
                  </a:lnTo>
                  <a:lnTo>
                    <a:pt x="238125" y="226219"/>
                  </a:lnTo>
                  <a:lnTo>
                    <a:pt x="230981" y="107157"/>
                  </a:lnTo>
                  <a:lnTo>
                    <a:pt x="226219" y="40482"/>
                  </a:lnTo>
                  <a:lnTo>
                    <a:pt x="223837" y="16669"/>
                  </a:lnTo>
                  <a:lnTo>
                    <a:pt x="214312" y="4763"/>
                  </a:lnTo>
                  <a:lnTo>
                    <a:pt x="204787" y="0"/>
                  </a:lnTo>
                  <a:lnTo>
                    <a:pt x="188119" y="2382"/>
                  </a:lnTo>
                  <a:lnTo>
                    <a:pt x="176212" y="9525"/>
                  </a:lnTo>
                  <a:lnTo>
                    <a:pt x="166687" y="64294"/>
                  </a:lnTo>
                  <a:lnTo>
                    <a:pt x="128587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125510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2D0A71B-9C20-4A53-9428-076237227837}"/>
              </a:ext>
            </a:extLst>
          </p:cNvPr>
          <p:cNvGrpSpPr/>
          <p:nvPr/>
        </p:nvGrpSpPr>
        <p:grpSpPr>
          <a:xfrm>
            <a:off x="2581275" y="1381125"/>
            <a:ext cx="4875213" cy="4633913"/>
            <a:chOff x="2581275" y="1381125"/>
            <a:chExt cx="4875213" cy="4633913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FFE9FE9D-7135-1C46-91C2-8D79EBBF39F2}"/>
                </a:ext>
              </a:extLst>
            </p:cNvPr>
            <p:cNvSpPr/>
            <p:nvPr/>
          </p:nvSpPr>
          <p:spPr>
            <a:xfrm>
              <a:off x="3222625" y="1381125"/>
              <a:ext cx="781050" cy="725488"/>
            </a:xfrm>
            <a:custGeom>
              <a:avLst/>
              <a:gdLst>
                <a:gd name="connsiteX0" fmla="*/ 411957 w 781050"/>
                <a:gd name="connsiteY0" fmla="*/ 557213 h 726281"/>
                <a:gd name="connsiteX1" fmla="*/ 266700 w 781050"/>
                <a:gd name="connsiteY1" fmla="*/ 411956 h 726281"/>
                <a:gd name="connsiteX2" fmla="*/ 180975 w 781050"/>
                <a:gd name="connsiteY2" fmla="*/ 323850 h 726281"/>
                <a:gd name="connsiteX3" fmla="*/ 123825 w 781050"/>
                <a:gd name="connsiteY3" fmla="*/ 254794 h 726281"/>
                <a:gd name="connsiteX4" fmla="*/ 61913 w 781050"/>
                <a:gd name="connsiteY4" fmla="*/ 176213 h 726281"/>
                <a:gd name="connsiteX5" fmla="*/ 30957 w 781050"/>
                <a:gd name="connsiteY5" fmla="*/ 128588 h 726281"/>
                <a:gd name="connsiteX6" fmla="*/ 11907 w 781050"/>
                <a:gd name="connsiteY6" fmla="*/ 90488 h 726281"/>
                <a:gd name="connsiteX7" fmla="*/ 4763 w 781050"/>
                <a:gd name="connsiteY7" fmla="*/ 66675 h 726281"/>
                <a:gd name="connsiteX8" fmla="*/ 0 w 781050"/>
                <a:gd name="connsiteY8" fmla="*/ 40481 h 726281"/>
                <a:gd name="connsiteX9" fmla="*/ 0 w 781050"/>
                <a:gd name="connsiteY9" fmla="*/ 19050 h 726281"/>
                <a:gd name="connsiteX10" fmla="*/ 4763 w 781050"/>
                <a:gd name="connsiteY10" fmla="*/ 4763 h 726281"/>
                <a:gd name="connsiteX11" fmla="*/ 11907 w 781050"/>
                <a:gd name="connsiteY11" fmla="*/ 0 h 726281"/>
                <a:gd name="connsiteX12" fmla="*/ 23813 w 781050"/>
                <a:gd name="connsiteY12" fmla="*/ 0 h 726281"/>
                <a:gd name="connsiteX13" fmla="*/ 42863 w 781050"/>
                <a:gd name="connsiteY13" fmla="*/ 7144 h 726281"/>
                <a:gd name="connsiteX14" fmla="*/ 71438 w 781050"/>
                <a:gd name="connsiteY14" fmla="*/ 35719 h 726281"/>
                <a:gd name="connsiteX15" fmla="*/ 107157 w 781050"/>
                <a:gd name="connsiteY15" fmla="*/ 69056 h 726281"/>
                <a:gd name="connsiteX16" fmla="*/ 142875 w 781050"/>
                <a:gd name="connsiteY16" fmla="*/ 100013 h 726281"/>
                <a:gd name="connsiteX17" fmla="*/ 180975 w 781050"/>
                <a:gd name="connsiteY17" fmla="*/ 126206 h 726281"/>
                <a:gd name="connsiteX18" fmla="*/ 228600 w 781050"/>
                <a:gd name="connsiteY18" fmla="*/ 154781 h 726281"/>
                <a:gd name="connsiteX19" fmla="*/ 297657 w 781050"/>
                <a:gd name="connsiteY19" fmla="*/ 190500 h 726281"/>
                <a:gd name="connsiteX20" fmla="*/ 357188 w 781050"/>
                <a:gd name="connsiteY20" fmla="*/ 214313 h 726281"/>
                <a:gd name="connsiteX21" fmla="*/ 411957 w 781050"/>
                <a:gd name="connsiteY21" fmla="*/ 230981 h 726281"/>
                <a:gd name="connsiteX22" fmla="*/ 478632 w 781050"/>
                <a:gd name="connsiteY22" fmla="*/ 247650 h 726281"/>
                <a:gd name="connsiteX23" fmla="*/ 569119 w 781050"/>
                <a:gd name="connsiteY23" fmla="*/ 264319 h 726281"/>
                <a:gd name="connsiteX24" fmla="*/ 609600 w 781050"/>
                <a:gd name="connsiteY24" fmla="*/ 316706 h 726281"/>
                <a:gd name="connsiteX25" fmla="*/ 681038 w 781050"/>
                <a:gd name="connsiteY25" fmla="*/ 419100 h 726281"/>
                <a:gd name="connsiteX26" fmla="*/ 738188 w 781050"/>
                <a:gd name="connsiteY26" fmla="*/ 500063 h 726281"/>
                <a:gd name="connsiteX27" fmla="*/ 764382 w 781050"/>
                <a:gd name="connsiteY27" fmla="*/ 535781 h 726281"/>
                <a:gd name="connsiteX28" fmla="*/ 773907 w 781050"/>
                <a:gd name="connsiteY28" fmla="*/ 564356 h 726281"/>
                <a:gd name="connsiteX29" fmla="*/ 778669 w 781050"/>
                <a:gd name="connsiteY29" fmla="*/ 590550 h 726281"/>
                <a:gd name="connsiteX30" fmla="*/ 781050 w 781050"/>
                <a:gd name="connsiteY30" fmla="*/ 621506 h 726281"/>
                <a:gd name="connsiteX31" fmla="*/ 771525 w 781050"/>
                <a:gd name="connsiteY31" fmla="*/ 657225 h 726281"/>
                <a:gd name="connsiteX32" fmla="*/ 750094 w 781050"/>
                <a:gd name="connsiteY32" fmla="*/ 692944 h 726281"/>
                <a:gd name="connsiteX33" fmla="*/ 726282 w 781050"/>
                <a:gd name="connsiteY33" fmla="*/ 716756 h 726281"/>
                <a:gd name="connsiteX34" fmla="*/ 704850 w 781050"/>
                <a:gd name="connsiteY34" fmla="*/ 723900 h 726281"/>
                <a:gd name="connsiteX35" fmla="*/ 681038 w 781050"/>
                <a:gd name="connsiteY35" fmla="*/ 726281 h 726281"/>
                <a:gd name="connsiteX36" fmla="*/ 645319 w 781050"/>
                <a:gd name="connsiteY36" fmla="*/ 723900 h 726281"/>
                <a:gd name="connsiteX37" fmla="*/ 604838 w 781050"/>
                <a:gd name="connsiteY37" fmla="*/ 711994 h 726281"/>
                <a:gd name="connsiteX38" fmla="*/ 569119 w 781050"/>
                <a:gd name="connsiteY38" fmla="*/ 685800 h 726281"/>
                <a:gd name="connsiteX39" fmla="*/ 411957 w 781050"/>
                <a:gd name="connsiteY39" fmla="*/ 557213 h 72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81050" h="726281">
                  <a:moveTo>
                    <a:pt x="411957" y="557213"/>
                  </a:moveTo>
                  <a:lnTo>
                    <a:pt x="266700" y="411956"/>
                  </a:lnTo>
                  <a:lnTo>
                    <a:pt x="180975" y="323850"/>
                  </a:lnTo>
                  <a:lnTo>
                    <a:pt x="123825" y="254794"/>
                  </a:lnTo>
                  <a:lnTo>
                    <a:pt x="61913" y="176213"/>
                  </a:lnTo>
                  <a:lnTo>
                    <a:pt x="30957" y="128588"/>
                  </a:lnTo>
                  <a:lnTo>
                    <a:pt x="11907" y="90488"/>
                  </a:lnTo>
                  <a:lnTo>
                    <a:pt x="4763" y="66675"/>
                  </a:lnTo>
                  <a:lnTo>
                    <a:pt x="0" y="40481"/>
                  </a:lnTo>
                  <a:lnTo>
                    <a:pt x="0" y="19050"/>
                  </a:lnTo>
                  <a:lnTo>
                    <a:pt x="4763" y="4763"/>
                  </a:lnTo>
                  <a:lnTo>
                    <a:pt x="11907" y="0"/>
                  </a:lnTo>
                  <a:lnTo>
                    <a:pt x="23813" y="0"/>
                  </a:lnTo>
                  <a:lnTo>
                    <a:pt x="42863" y="7144"/>
                  </a:lnTo>
                  <a:lnTo>
                    <a:pt x="71438" y="35719"/>
                  </a:lnTo>
                  <a:lnTo>
                    <a:pt x="107157" y="69056"/>
                  </a:lnTo>
                  <a:lnTo>
                    <a:pt x="142875" y="100013"/>
                  </a:lnTo>
                  <a:lnTo>
                    <a:pt x="180975" y="126206"/>
                  </a:lnTo>
                  <a:lnTo>
                    <a:pt x="228600" y="154781"/>
                  </a:lnTo>
                  <a:lnTo>
                    <a:pt x="297657" y="190500"/>
                  </a:lnTo>
                  <a:lnTo>
                    <a:pt x="357188" y="214313"/>
                  </a:lnTo>
                  <a:lnTo>
                    <a:pt x="411957" y="230981"/>
                  </a:lnTo>
                  <a:lnTo>
                    <a:pt x="478632" y="247650"/>
                  </a:lnTo>
                  <a:lnTo>
                    <a:pt x="569119" y="264319"/>
                  </a:lnTo>
                  <a:lnTo>
                    <a:pt x="609600" y="316706"/>
                  </a:lnTo>
                  <a:lnTo>
                    <a:pt x="681038" y="419100"/>
                  </a:lnTo>
                  <a:lnTo>
                    <a:pt x="738188" y="500063"/>
                  </a:lnTo>
                  <a:lnTo>
                    <a:pt x="764382" y="535781"/>
                  </a:lnTo>
                  <a:lnTo>
                    <a:pt x="773907" y="564356"/>
                  </a:lnTo>
                  <a:lnTo>
                    <a:pt x="778669" y="590550"/>
                  </a:lnTo>
                  <a:lnTo>
                    <a:pt x="781050" y="621506"/>
                  </a:lnTo>
                  <a:lnTo>
                    <a:pt x="771525" y="657225"/>
                  </a:lnTo>
                  <a:lnTo>
                    <a:pt x="750094" y="692944"/>
                  </a:lnTo>
                  <a:lnTo>
                    <a:pt x="726282" y="716756"/>
                  </a:lnTo>
                  <a:lnTo>
                    <a:pt x="704850" y="723900"/>
                  </a:lnTo>
                  <a:lnTo>
                    <a:pt x="681038" y="726281"/>
                  </a:lnTo>
                  <a:lnTo>
                    <a:pt x="645319" y="723900"/>
                  </a:lnTo>
                  <a:lnTo>
                    <a:pt x="604838" y="711994"/>
                  </a:lnTo>
                  <a:lnTo>
                    <a:pt x="569119" y="685800"/>
                  </a:lnTo>
                  <a:lnTo>
                    <a:pt x="411957" y="5572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AA2A6A8D-BF20-224E-AB58-9EB6E897B3B2}"/>
                </a:ext>
              </a:extLst>
            </p:cNvPr>
            <p:cNvSpPr/>
            <p:nvPr/>
          </p:nvSpPr>
          <p:spPr>
            <a:xfrm>
              <a:off x="2598738" y="2379663"/>
              <a:ext cx="1873250" cy="695325"/>
            </a:xfrm>
            <a:custGeom>
              <a:avLst/>
              <a:gdLst>
                <a:gd name="connsiteX0" fmla="*/ 1185862 w 1874044"/>
                <a:gd name="connsiteY0" fmla="*/ 297656 h 695325"/>
                <a:gd name="connsiteX1" fmla="*/ 738187 w 1874044"/>
                <a:gd name="connsiteY1" fmla="*/ 492919 h 695325"/>
                <a:gd name="connsiteX2" fmla="*/ 578644 w 1874044"/>
                <a:gd name="connsiteY2" fmla="*/ 592931 h 695325"/>
                <a:gd name="connsiteX3" fmla="*/ 411956 w 1874044"/>
                <a:gd name="connsiteY3" fmla="*/ 690562 h 695325"/>
                <a:gd name="connsiteX4" fmla="*/ 395287 w 1874044"/>
                <a:gd name="connsiteY4" fmla="*/ 695325 h 695325"/>
                <a:gd name="connsiteX5" fmla="*/ 364331 w 1874044"/>
                <a:gd name="connsiteY5" fmla="*/ 688181 h 695325"/>
                <a:gd name="connsiteX6" fmla="*/ 319087 w 1874044"/>
                <a:gd name="connsiteY6" fmla="*/ 666750 h 695325"/>
                <a:gd name="connsiteX7" fmla="*/ 247650 w 1874044"/>
                <a:gd name="connsiteY7" fmla="*/ 621506 h 695325"/>
                <a:gd name="connsiteX8" fmla="*/ 200025 w 1874044"/>
                <a:gd name="connsiteY8" fmla="*/ 583406 h 695325"/>
                <a:gd name="connsiteX9" fmla="*/ 130969 w 1874044"/>
                <a:gd name="connsiteY9" fmla="*/ 519112 h 695325"/>
                <a:gd name="connsiteX10" fmla="*/ 95250 w 1874044"/>
                <a:gd name="connsiteY10" fmla="*/ 471487 h 695325"/>
                <a:gd name="connsiteX11" fmla="*/ 45244 w 1874044"/>
                <a:gd name="connsiteY11" fmla="*/ 385762 h 695325"/>
                <a:gd name="connsiteX12" fmla="*/ 19050 w 1874044"/>
                <a:gd name="connsiteY12" fmla="*/ 333375 h 695325"/>
                <a:gd name="connsiteX13" fmla="*/ 4762 w 1874044"/>
                <a:gd name="connsiteY13" fmla="*/ 290512 h 695325"/>
                <a:gd name="connsiteX14" fmla="*/ 0 w 1874044"/>
                <a:gd name="connsiteY14" fmla="*/ 271462 h 695325"/>
                <a:gd name="connsiteX15" fmla="*/ 2381 w 1874044"/>
                <a:gd name="connsiteY15" fmla="*/ 254794 h 695325"/>
                <a:gd name="connsiteX16" fmla="*/ 14287 w 1874044"/>
                <a:gd name="connsiteY16" fmla="*/ 230981 h 695325"/>
                <a:gd name="connsiteX17" fmla="*/ 33337 w 1874044"/>
                <a:gd name="connsiteY17" fmla="*/ 216694 h 695325"/>
                <a:gd name="connsiteX18" fmla="*/ 52387 w 1874044"/>
                <a:gd name="connsiteY18" fmla="*/ 216694 h 695325"/>
                <a:gd name="connsiteX19" fmla="*/ 71437 w 1874044"/>
                <a:gd name="connsiteY19" fmla="*/ 221456 h 695325"/>
                <a:gd name="connsiteX20" fmla="*/ 100012 w 1874044"/>
                <a:gd name="connsiteY20" fmla="*/ 250031 h 695325"/>
                <a:gd name="connsiteX21" fmla="*/ 142875 w 1874044"/>
                <a:gd name="connsiteY21" fmla="*/ 300037 h 695325"/>
                <a:gd name="connsiteX22" fmla="*/ 185737 w 1874044"/>
                <a:gd name="connsiteY22" fmla="*/ 352425 h 695325"/>
                <a:gd name="connsiteX23" fmla="*/ 202406 w 1874044"/>
                <a:gd name="connsiteY23" fmla="*/ 364331 h 695325"/>
                <a:gd name="connsiteX24" fmla="*/ 223837 w 1874044"/>
                <a:gd name="connsiteY24" fmla="*/ 369094 h 695325"/>
                <a:gd name="connsiteX25" fmla="*/ 283369 w 1874044"/>
                <a:gd name="connsiteY25" fmla="*/ 378619 h 695325"/>
                <a:gd name="connsiteX26" fmla="*/ 319087 w 1874044"/>
                <a:gd name="connsiteY26" fmla="*/ 378619 h 695325"/>
                <a:gd name="connsiteX27" fmla="*/ 385762 w 1874044"/>
                <a:gd name="connsiteY27" fmla="*/ 369094 h 695325"/>
                <a:gd name="connsiteX28" fmla="*/ 659606 w 1874044"/>
                <a:gd name="connsiteY28" fmla="*/ 295275 h 695325"/>
                <a:gd name="connsiteX29" fmla="*/ 1085850 w 1874044"/>
                <a:gd name="connsiteY29" fmla="*/ 169069 h 695325"/>
                <a:gd name="connsiteX30" fmla="*/ 1400175 w 1874044"/>
                <a:gd name="connsiteY30" fmla="*/ 73819 h 695325"/>
                <a:gd name="connsiteX31" fmla="*/ 1426369 w 1874044"/>
                <a:gd name="connsiteY31" fmla="*/ 64294 h 695325"/>
                <a:gd name="connsiteX32" fmla="*/ 1450181 w 1874044"/>
                <a:gd name="connsiteY32" fmla="*/ 47625 h 695325"/>
                <a:gd name="connsiteX33" fmla="*/ 1504950 w 1874044"/>
                <a:gd name="connsiteY33" fmla="*/ 14287 h 695325"/>
                <a:gd name="connsiteX34" fmla="*/ 1521619 w 1874044"/>
                <a:gd name="connsiteY34" fmla="*/ 4762 h 695325"/>
                <a:gd name="connsiteX35" fmla="*/ 1540669 w 1874044"/>
                <a:gd name="connsiteY35" fmla="*/ 0 h 695325"/>
                <a:gd name="connsiteX36" fmla="*/ 1576387 w 1874044"/>
                <a:gd name="connsiteY36" fmla="*/ 9525 h 695325"/>
                <a:gd name="connsiteX37" fmla="*/ 1631156 w 1874044"/>
                <a:gd name="connsiteY37" fmla="*/ 35719 h 695325"/>
                <a:gd name="connsiteX38" fmla="*/ 1716881 w 1874044"/>
                <a:gd name="connsiteY38" fmla="*/ 88106 h 695325"/>
                <a:gd name="connsiteX39" fmla="*/ 1812131 w 1874044"/>
                <a:gd name="connsiteY39" fmla="*/ 157162 h 695325"/>
                <a:gd name="connsiteX40" fmla="*/ 1854994 w 1874044"/>
                <a:gd name="connsiteY40" fmla="*/ 190500 h 695325"/>
                <a:gd name="connsiteX41" fmla="*/ 1869281 w 1874044"/>
                <a:gd name="connsiteY41" fmla="*/ 207169 h 695325"/>
                <a:gd name="connsiteX42" fmla="*/ 1874044 w 1874044"/>
                <a:gd name="connsiteY42" fmla="*/ 226219 h 695325"/>
                <a:gd name="connsiteX43" fmla="*/ 1866900 w 1874044"/>
                <a:gd name="connsiteY43" fmla="*/ 247650 h 695325"/>
                <a:gd name="connsiteX44" fmla="*/ 1852612 w 1874044"/>
                <a:gd name="connsiteY44" fmla="*/ 264319 h 695325"/>
                <a:gd name="connsiteX45" fmla="*/ 1814512 w 1874044"/>
                <a:gd name="connsiteY45" fmla="*/ 280987 h 695325"/>
                <a:gd name="connsiteX46" fmla="*/ 1750219 w 1874044"/>
                <a:gd name="connsiteY46" fmla="*/ 302419 h 695325"/>
                <a:gd name="connsiteX47" fmla="*/ 1457325 w 1874044"/>
                <a:gd name="connsiteY47" fmla="*/ 223837 h 695325"/>
                <a:gd name="connsiteX48" fmla="*/ 1414462 w 1874044"/>
                <a:gd name="connsiteY48" fmla="*/ 221456 h 695325"/>
                <a:gd name="connsiteX49" fmla="*/ 1369219 w 1874044"/>
                <a:gd name="connsiteY49" fmla="*/ 228600 h 695325"/>
                <a:gd name="connsiteX50" fmla="*/ 1185862 w 1874044"/>
                <a:gd name="connsiteY50" fmla="*/ 297656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874044" h="695325">
                  <a:moveTo>
                    <a:pt x="1185862" y="297656"/>
                  </a:moveTo>
                  <a:lnTo>
                    <a:pt x="738187" y="492919"/>
                  </a:lnTo>
                  <a:lnTo>
                    <a:pt x="578644" y="592931"/>
                  </a:lnTo>
                  <a:lnTo>
                    <a:pt x="411956" y="690562"/>
                  </a:lnTo>
                  <a:lnTo>
                    <a:pt x="395287" y="695325"/>
                  </a:lnTo>
                  <a:lnTo>
                    <a:pt x="364331" y="688181"/>
                  </a:lnTo>
                  <a:lnTo>
                    <a:pt x="319087" y="666750"/>
                  </a:lnTo>
                  <a:lnTo>
                    <a:pt x="247650" y="621506"/>
                  </a:lnTo>
                  <a:lnTo>
                    <a:pt x="200025" y="583406"/>
                  </a:lnTo>
                  <a:lnTo>
                    <a:pt x="130969" y="519112"/>
                  </a:lnTo>
                  <a:lnTo>
                    <a:pt x="95250" y="471487"/>
                  </a:lnTo>
                  <a:lnTo>
                    <a:pt x="45244" y="385762"/>
                  </a:lnTo>
                  <a:lnTo>
                    <a:pt x="19050" y="333375"/>
                  </a:lnTo>
                  <a:lnTo>
                    <a:pt x="4762" y="290512"/>
                  </a:lnTo>
                  <a:lnTo>
                    <a:pt x="0" y="271462"/>
                  </a:lnTo>
                  <a:lnTo>
                    <a:pt x="2381" y="254794"/>
                  </a:lnTo>
                  <a:lnTo>
                    <a:pt x="14287" y="230981"/>
                  </a:lnTo>
                  <a:lnTo>
                    <a:pt x="33337" y="216694"/>
                  </a:lnTo>
                  <a:lnTo>
                    <a:pt x="52387" y="216694"/>
                  </a:lnTo>
                  <a:lnTo>
                    <a:pt x="71437" y="221456"/>
                  </a:lnTo>
                  <a:lnTo>
                    <a:pt x="100012" y="250031"/>
                  </a:lnTo>
                  <a:lnTo>
                    <a:pt x="142875" y="300037"/>
                  </a:lnTo>
                  <a:lnTo>
                    <a:pt x="185737" y="352425"/>
                  </a:lnTo>
                  <a:lnTo>
                    <a:pt x="202406" y="364331"/>
                  </a:lnTo>
                  <a:lnTo>
                    <a:pt x="223837" y="369094"/>
                  </a:lnTo>
                  <a:lnTo>
                    <a:pt x="283369" y="378619"/>
                  </a:lnTo>
                  <a:lnTo>
                    <a:pt x="319087" y="378619"/>
                  </a:lnTo>
                  <a:lnTo>
                    <a:pt x="385762" y="369094"/>
                  </a:lnTo>
                  <a:lnTo>
                    <a:pt x="659606" y="295275"/>
                  </a:lnTo>
                  <a:lnTo>
                    <a:pt x="1085850" y="169069"/>
                  </a:lnTo>
                  <a:lnTo>
                    <a:pt x="1400175" y="73819"/>
                  </a:lnTo>
                  <a:lnTo>
                    <a:pt x="1426369" y="64294"/>
                  </a:lnTo>
                  <a:lnTo>
                    <a:pt x="1450181" y="47625"/>
                  </a:lnTo>
                  <a:lnTo>
                    <a:pt x="1504950" y="14287"/>
                  </a:lnTo>
                  <a:lnTo>
                    <a:pt x="1521619" y="4762"/>
                  </a:lnTo>
                  <a:lnTo>
                    <a:pt x="1540669" y="0"/>
                  </a:lnTo>
                  <a:lnTo>
                    <a:pt x="1576387" y="9525"/>
                  </a:lnTo>
                  <a:lnTo>
                    <a:pt x="1631156" y="35719"/>
                  </a:lnTo>
                  <a:lnTo>
                    <a:pt x="1716881" y="88106"/>
                  </a:lnTo>
                  <a:lnTo>
                    <a:pt x="1812131" y="157162"/>
                  </a:lnTo>
                  <a:lnTo>
                    <a:pt x="1854994" y="190500"/>
                  </a:lnTo>
                  <a:lnTo>
                    <a:pt x="1869281" y="207169"/>
                  </a:lnTo>
                  <a:lnTo>
                    <a:pt x="1874044" y="226219"/>
                  </a:lnTo>
                  <a:lnTo>
                    <a:pt x="1866900" y="247650"/>
                  </a:lnTo>
                  <a:lnTo>
                    <a:pt x="1852612" y="264319"/>
                  </a:lnTo>
                  <a:lnTo>
                    <a:pt x="1814512" y="280987"/>
                  </a:lnTo>
                  <a:lnTo>
                    <a:pt x="1750219" y="302419"/>
                  </a:lnTo>
                  <a:lnTo>
                    <a:pt x="1457325" y="223837"/>
                  </a:lnTo>
                  <a:lnTo>
                    <a:pt x="1414462" y="221456"/>
                  </a:lnTo>
                  <a:lnTo>
                    <a:pt x="1369219" y="228600"/>
                  </a:lnTo>
                  <a:lnTo>
                    <a:pt x="1185862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678CE37F-5822-124E-BC2B-0B78D7F8BEAF}"/>
                </a:ext>
              </a:extLst>
            </p:cNvPr>
            <p:cNvSpPr/>
            <p:nvPr/>
          </p:nvSpPr>
          <p:spPr>
            <a:xfrm>
              <a:off x="4519613" y="2066925"/>
              <a:ext cx="650875" cy="1436688"/>
            </a:xfrm>
            <a:custGeom>
              <a:avLst/>
              <a:gdLst>
                <a:gd name="connsiteX0" fmla="*/ 297656 w 650081"/>
                <a:gd name="connsiteY0" fmla="*/ 747713 h 1435894"/>
                <a:gd name="connsiteX1" fmla="*/ 228600 w 650081"/>
                <a:gd name="connsiteY1" fmla="*/ 371475 h 1435894"/>
                <a:gd name="connsiteX2" fmla="*/ 209550 w 650081"/>
                <a:gd name="connsiteY2" fmla="*/ 278606 h 1435894"/>
                <a:gd name="connsiteX3" fmla="*/ 180975 w 650081"/>
                <a:gd name="connsiteY3" fmla="*/ 202406 h 1435894"/>
                <a:gd name="connsiteX4" fmla="*/ 150018 w 650081"/>
                <a:gd name="connsiteY4" fmla="*/ 152400 h 1435894"/>
                <a:gd name="connsiteX5" fmla="*/ 123825 w 650081"/>
                <a:gd name="connsiteY5" fmla="*/ 119063 h 1435894"/>
                <a:gd name="connsiteX6" fmla="*/ 95250 w 650081"/>
                <a:gd name="connsiteY6" fmla="*/ 95250 h 1435894"/>
                <a:gd name="connsiteX7" fmla="*/ 69056 w 650081"/>
                <a:gd name="connsiteY7" fmla="*/ 80963 h 1435894"/>
                <a:gd name="connsiteX8" fmla="*/ 38100 w 650081"/>
                <a:gd name="connsiteY8" fmla="*/ 71438 h 1435894"/>
                <a:gd name="connsiteX9" fmla="*/ 21431 w 650081"/>
                <a:gd name="connsiteY9" fmla="*/ 59531 h 1435894"/>
                <a:gd name="connsiteX10" fmla="*/ 7143 w 650081"/>
                <a:gd name="connsiteY10" fmla="*/ 42863 h 1435894"/>
                <a:gd name="connsiteX11" fmla="*/ 0 w 650081"/>
                <a:gd name="connsiteY11" fmla="*/ 23813 h 1435894"/>
                <a:gd name="connsiteX12" fmla="*/ 4762 w 650081"/>
                <a:gd name="connsiteY12" fmla="*/ 9525 h 1435894"/>
                <a:gd name="connsiteX13" fmla="*/ 16668 w 650081"/>
                <a:gd name="connsiteY13" fmla="*/ 2381 h 1435894"/>
                <a:gd name="connsiteX14" fmla="*/ 54768 w 650081"/>
                <a:gd name="connsiteY14" fmla="*/ 0 h 1435894"/>
                <a:gd name="connsiteX15" fmla="*/ 109537 w 650081"/>
                <a:gd name="connsiteY15" fmla="*/ 7144 h 1435894"/>
                <a:gd name="connsiteX16" fmla="*/ 183356 w 650081"/>
                <a:gd name="connsiteY16" fmla="*/ 23813 h 1435894"/>
                <a:gd name="connsiteX17" fmla="*/ 288131 w 650081"/>
                <a:gd name="connsiteY17" fmla="*/ 54769 h 1435894"/>
                <a:gd name="connsiteX18" fmla="*/ 378618 w 650081"/>
                <a:gd name="connsiteY18" fmla="*/ 88106 h 1435894"/>
                <a:gd name="connsiteX19" fmla="*/ 414337 w 650081"/>
                <a:gd name="connsiteY19" fmla="*/ 114300 h 1435894"/>
                <a:gd name="connsiteX20" fmla="*/ 423862 w 650081"/>
                <a:gd name="connsiteY20" fmla="*/ 242888 h 1435894"/>
                <a:gd name="connsiteX21" fmla="*/ 490537 w 650081"/>
                <a:gd name="connsiteY21" fmla="*/ 592931 h 1435894"/>
                <a:gd name="connsiteX22" fmla="*/ 569118 w 650081"/>
                <a:gd name="connsiteY22" fmla="*/ 940594 h 1435894"/>
                <a:gd name="connsiteX23" fmla="*/ 628650 w 650081"/>
                <a:gd name="connsiteY23" fmla="*/ 1202531 h 1435894"/>
                <a:gd name="connsiteX24" fmla="*/ 650081 w 650081"/>
                <a:gd name="connsiteY24" fmla="*/ 1290638 h 1435894"/>
                <a:gd name="connsiteX25" fmla="*/ 647700 w 650081"/>
                <a:gd name="connsiteY25" fmla="*/ 1314450 h 1435894"/>
                <a:gd name="connsiteX26" fmla="*/ 642937 w 650081"/>
                <a:gd name="connsiteY26" fmla="*/ 1350169 h 1435894"/>
                <a:gd name="connsiteX27" fmla="*/ 640556 w 650081"/>
                <a:gd name="connsiteY27" fmla="*/ 1393031 h 1435894"/>
                <a:gd name="connsiteX28" fmla="*/ 633412 w 650081"/>
                <a:gd name="connsiteY28" fmla="*/ 1416844 h 1435894"/>
                <a:gd name="connsiteX29" fmla="*/ 600075 w 650081"/>
                <a:gd name="connsiteY29" fmla="*/ 1433513 h 1435894"/>
                <a:gd name="connsiteX30" fmla="*/ 569118 w 650081"/>
                <a:gd name="connsiteY30" fmla="*/ 1435894 h 1435894"/>
                <a:gd name="connsiteX31" fmla="*/ 526256 w 650081"/>
                <a:gd name="connsiteY31" fmla="*/ 1407319 h 1435894"/>
                <a:gd name="connsiteX32" fmla="*/ 464343 w 650081"/>
                <a:gd name="connsiteY32" fmla="*/ 1357313 h 1435894"/>
                <a:gd name="connsiteX33" fmla="*/ 426243 w 650081"/>
                <a:gd name="connsiteY33" fmla="*/ 1316831 h 1435894"/>
                <a:gd name="connsiteX34" fmla="*/ 390525 w 650081"/>
                <a:gd name="connsiteY34" fmla="*/ 1259681 h 1435894"/>
                <a:gd name="connsiteX35" fmla="*/ 376237 w 650081"/>
                <a:gd name="connsiteY35" fmla="*/ 1207294 h 1435894"/>
                <a:gd name="connsiteX36" fmla="*/ 350043 w 650081"/>
                <a:gd name="connsiteY36" fmla="*/ 1023938 h 1435894"/>
                <a:gd name="connsiteX37" fmla="*/ 297656 w 650081"/>
                <a:gd name="connsiteY37" fmla="*/ 747713 h 143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50081" h="1435894">
                  <a:moveTo>
                    <a:pt x="297656" y="747713"/>
                  </a:moveTo>
                  <a:lnTo>
                    <a:pt x="228600" y="371475"/>
                  </a:lnTo>
                  <a:lnTo>
                    <a:pt x="209550" y="278606"/>
                  </a:lnTo>
                  <a:lnTo>
                    <a:pt x="180975" y="202406"/>
                  </a:lnTo>
                  <a:lnTo>
                    <a:pt x="150018" y="152400"/>
                  </a:lnTo>
                  <a:lnTo>
                    <a:pt x="123825" y="119063"/>
                  </a:lnTo>
                  <a:lnTo>
                    <a:pt x="95250" y="95250"/>
                  </a:lnTo>
                  <a:lnTo>
                    <a:pt x="69056" y="80963"/>
                  </a:lnTo>
                  <a:lnTo>
                    <a:pt x="38100" y="71438"/>
                  </a:lnTo>
                  <a:lnTo>
                    <a:pt x="21431" y="59531"/>
                  </a:lnTo>
                  <a:lnTo>
                    <a:pt x="7143" y="42863"/>
                  </a:lnTo>
                  <a:lnTo>
                    <a:pt x="0" y="23813"/>
                  </a:lnTo>
                  <a:lnTo>
                    <a:pt x="4762" y="9525"/>
                  </a:lnTo>
                  <a:lnTo>
                    <a:pt x="16668" y="2381"/>
                  </a:lnTo>
                  <a:lnTo>
                    <a:pt x="54768" y="0"/>
                  </a:lnTo>
                  <a:lnTo>
                    <a:pt x="109537" y="7144"/>
                  </a:lnTo>
                  <a:lnTo>
                    <a:pt x="183356" y="23813"/>
                  </a:lnTo>
                  <a:lnTo>
                    <a:pt x="288131" y="54769"/>
                  </a:lnTo>
                  <a:lnTo>
                    <a:pt x="378618" y="88106"/>
                  </a:lnTo>
                  <a:lnTo>
                    <a:pt x="414337" y="114300"/>
                  </a:lnTo>
                  <a:lnTo>
                    <a:pt x="423862" y="242888"/>
                  </a:lnTo>
                  <a:lnTo>
                    <a:pt x="490537" y="592931"/>
                  </a:lnTo>
                  <a:lnTo>
                    <a:pt x="569118" y="940594"/>
                  </a:lnTo>
                  <a:lnTo>
                    <a:pt x="628650" y="1202531"/>
                  </a:lnTo>
                  <a:lnTo>
                    <a:pt x="650081" y="1290638"/>
                  </a:lnTo>
                  <a:lnTo>
                    <a:pt x="647700" y="1314450"/>
                  </a:lnTo>
                  <a:lnTo>
                    <a:pt x="642937" y="1350169"/>
                  </a:lnTo>
                  <a:lnTo>
                    <a:pt x="640556" y="1393031"/>
                  </a:lnTo>
                  <a:lnTo>
                    <a:pt x="633412" y="1416844"/>
                  </a:lnTo>
                  <a:lnTo>
                    <a:pt x="600075" y="1433513"/>
                  </a:lnTo>
                  <a:lnTo>
                    <a:pt x="569118" y="1435894"/>
                  </a:lnTo>
                  <a:lnTo>
                    <a:pt x="526256" y="1407319"/>
                  </a:lnTo>
                  <a:lnTo>
                    <a:pt x="464343" y="1357313"/>
                  </a:lnTo>
                  <a:lnTo>
                    <a:pt x="426243" y="1316831"/>
                  </a:lnTo>
                  <a:lnTo>
                    <a:pt x="390525" y="1259681"/>
                  </a:lnTo>
                  <a:lnTo>
                    <a:pt x="376237" y="1207294"/>
                  </a:lnTo>
                  <a:lnTo>
                    <a:pt x="350043" y="1023938"/>
                  </a:lnTo>
                  <a:lnTo>
                    <a:pt x="297656" y="7477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399CDB54-A92C-6A44-9E12-1D2A08AE249A}"/>
                </a:ext>
              </a:extLst>
            </p:cNvPr>
            <p:cNvSpPr/>
            <p:nvPr/>
          </p:nvSpPr>
          <p:spPr>
            <a:xfrm rot="16200000">
              <a:off x="2463800" y="2686050"/>
              <a:ext cx="2068513" cy="1833563"/>
            </a:xfrm>
            <a:custGeom>
              <a:avLst/>
              <a:gdLst>
                <a:gd name="connsiteX0" fmla="*/ 1402915 w 2069300"/>
                <a:gd name="connsiteY0" fmla="*/ 1380368 h 1833810"/>
                <a:gd name="connsiteX1" fmla="*/ 1129848 w 2069300"/>
                <a:gd name="connsiteY1" fmla="*/ 1182457 h 1833810"/>
                <a:gd name="connsiteX2" fmla="*/ 909389 w 2069300"/>
                <a:gd name="connsiteY2" fmla="*/ 1004587 h 1833810"/>
                <a:gd name="connsiteX3" fmla="*/ 678911 w 2069300"/>
                <a:gd name="connsiteY3" fmla="*/ 811686 h 1833810"/>
                <a:gd name="connsiteX4" fmla="*/ 521083 w 2069300"/>
                <a:gd name="connsiteY4" fmla="*/ 671395 h 1833810"/>
                <a:gd name="connsiteX5" fmla="*/ 423380 w 2069300"/>
                <a:gd name="connsiteY5" fmla="*/ 583712 h 1833810"/>
                <a:gd name="connsiteX6" fmla="*/ 325677 w 2069300"/>
                <a:gd name="connsiteY6" fmla="*/ 475989 h 1833810"/>
                <a:gd name="connsiteX7" fmla="*/ 180375 w 2069300"/>
                <a:gd name="connsiteY7" fmla="*/ 298119 h 1833810"/>
                <a:gd name="connsiteX8" fmla="*/ 85177 w 2069300"/>
                <a:gd name="connsiteY8" fmla="*/ 172859 h 1833810"/>
                <a:gd name="connsiteX9" fmla="*/ 20042 w 2069300"/>
                <a:gd name="connsiteY9" fmla="*/ 92692 h 1833810"/>
                <a:gd name="connsiteX10" fmla="*/ 7515 w 2069300"/>
                <a:gd name="connsiteY10" fmla="*/ 60124 h 1833810"/>
                <a:gd name="connsiteX11" fmla="*/ 0 w 2069300"/>
                <a:gd name="connsiteY11" fmla="*/ 32567 h 1833810"/>
                <a:gd name="connsiteX12" fmla="*/ 0 w 2069300"/>
                <a:gd name="connsiteY12" fmla="*/ 17536 h 1833810"/>
                <a:gd name="connsiteX13" fmla="*/ 2505 w 2069300"/>
                <a:gd name="connsiteY13" fmla="*/ 7515 h 1833810"/>
                <a:gd name="connsiteX14" fmla="*/ 7515 w 2069300"/>
                <a:gd name="connsiteY14" fmla="*/ 0 h 1833810"/>
                <a:gd name="connsiteX15" fmla="*/ 22547 w 2069300"/>
                <a:gd name="connsiteY15" fmla="*/ 0 h 1833810"/>
                <a:gd name="connsiteX16" fmla="*/ 65135 w 2069300"/>
                <a:gd name="connsiteY16" fmla="*/ 35072 h 1833810"/>
                <a:gd name="connsiteX17" fmla="*/ 225468 w 2069300"/>
                <a:gd name="connsiteY17" fmla="*/ 195406 h 1833810"/>
                <a:gd name="connsiteX18" fmla="*/ 440916 w 2069300"/>
                <a:gd name="connsiteY18" fmla="*/ 383296 h 1833810"/>
                <a:gd name="connsiteX19" fmla="*/ 661374 w 2069300"/>
                <a:gd name="connsiteY19" fmla="*/ 563671 h 1833810"/>
                <a:gd name="connsiteX20" fmla="*/ 881832 w 2069300"/>
                <a:gd name="connsiteY20" fmla="*/ 726509 h 1833810"/>
                <a:gd name="connsiteX21" fmla="*/ 1087259 w 2069300"/>
                <a:gd name="connsiteY21" fmla="*/ 884337 h 1833810"/>
                <a:gd name="connsiteX22" fmla="*/ 1367842 w 2069300"/>
                <a:gd name="connsiteY22" fmla="*/ 1084754 h 1833810"/>
                <a:gd name="connsiteX23" fmla="*/ 1625878 w 2069300"/>
                <a:gd name="connsiteY23" fmla="*/ 1260118 h 1833810"/>
                <a:gd name="connsiteX24" fmla="*/ 1851347 w 2069300"/>
                <a:gd name="connsiteY24" fmla="*/ 1402915 h 1833810"/>
                <a:gd name="connsiteX25" fmla="*/ 1959071 w 2069300"/>
                <a:gd name="connsiteY25" fmla="*/ 1473060 h 1833810"/>
                <a:gd name="connsiteX26" fmla="*/ 1989133 w 2069300"/>
                <a:gd name="connsiteY26" fmla="*/ 1483081 h 1833810"/>
                <a:gd name="connsiteX27" fmla="*/ 2009175 w 2069300"/>
                <a:gd name="connsiteY27" fmla="*/ 1488092 h 1833810"/>
                <a:gd name="connsiteX28" fmla="*/ 2069300 w 2069300"/>
                <a:gd name="connsiteY28" fmla="*/ 1470555 h 1833810"/>
                <a:gd name="connsiteX29" fmla="*/ 2006669 w 2069300"/>
                <a:gd name="connsiteY29" fmla="*/ 1833810 h 1833810"/>
                <a:gd name="connsiteX30" fmla="*/ 1836315 w 2069300"/>
                <a:gd name="connsiteY30" fmla="*/ 1701034 h 1833810"/>
                <a:gd name="connsiteX31" fmla="*/ 1655941 w 2069300"/>
                <a:gd name="connsiteY31" fmla="*/ 1560743 h 1833810"/>
                <a:gd name="connsiteX32" fmla="*/ 1402915 w 2069300"/>
                <a:gd name="connsiteY32" fmla="*/ 1380368 h 183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69300" h="1833810">
                  <a:moveTo>
                    <a:pt x="1402915" y="1380368"/>
                  </a:moveTo>
                  <a:lnTo>
                    <a:pt x="1129848" y="1182457"/>
                  </a:lnTo>
                  <a:lnTo>
                    <a:pt x="909389" y="1004587"/>
                  </a:lnTo>
                  <a:lnTo>
                    <a:pt x="678911" y="811686"/>
                  </a:lnTo>
                  <a:lnTo>
                    <a:pt x="521083" y="671395"/>
                  </a:lnTo>
                  <a:lnTo>
                    <a:pt x="423380" y="583712"/>
                  </a:lnTo>
                  <a:lnTo>
                    <a:pt x="325677" y="475989"/>
                  </a:lnTo>
                  <a:lnTo>
                    <a:pt x="180375" y="298119"/>
                  </a:lnTo>
                  <a:lnTo>
                    <a:pt x="85177" y="172859"/>
                  </a:lnTo>
                  <a:lnTo>
                    <a:pt x="20042" y="92692"/>
                  </a:lnTo>
                  <a:lnTo>
                    <a:pt x="7515" y="60124"/>
                  </a:lnTo>
                  <a:lnTo>
                    <a:pt x="0" y="32567"/>
                  </a:lnTo>
                  <a:lnTo>
                    <a:pt x="0" y="17536"/>
                  </a:lnTo>
                  <a:lnTo>
                    <a:pt x="2505" y="7515"/>
                  </a:lnTo>
                  <a:lnTo>
                    <a:pt x="7515" y="0"/>
                  </a:lnTo>
                  <a:lnTo>
                    <a:pt x="22547" y="0"/>
                  </a:lnTo>
                  <a:lnTo>
                    <a:pt x="65135" y="35072"/>
                  </a:lnTo>
                  <a:lnTo>
                    <a:pt x="225468" y="195406"/>
                  </a:lnTo>
                  <a:lnTo>
                    <a:pt x="440916" y="383296"/>
                  </a:lnTo>
                  <a:lnTo>
                    <a:pt x="661374" y="563671"/>
                  </a:lnTo>
                  <a:lnTo>
                    <a:pt x="881832" y="726509"/>
                  </a:lnTo>
                  <a:lnTo>
                    <a:pt x="1087259" y="884337"/>
                  </a:lnTo>
                  <a:lnTo>
                    <a:pt x="1367842" y="1084754"/>
                  </a:lnTo>
                  <a:lnTo>
                    <a:pt x="1625878" y="1260118"/>
                  </a:lnTo>
                  <a:lnTo>
                    <a:pt x="1851347" y="1402915"/>
                  </a:lnTo>
                  <a:lnTo>
                    <a:pt x="1959071" y="1473060"/>
                  </a:lnTo>
                  <a:lnTo>
                    <a:pt x="1989133" y="1483081"/>
                  </a:lnTo>
                  <a:lnTo>
                    <a:pt x="2009175" y="1488092"/>
                  </a:lnTo>
                  <a:lnTo>
                    <a:pt x="2069300" y="1470555"/>
                  </a:lnTo>
                  <a:lnTo>
                    <a:pt x="2006669" y="1833810"/>
                  </a:lnTo>
                  <a:lnTo>
                    <a:pt x="1836315" y="1701034"/>
                  </a:lnTo>
                  <a:lnTo>
                    <a:pt x="1655941" y="1560743"/>
                  </a:lnTo>
                  <a:lnTo>
                    <a:pt x="1402915" y="13803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7B02EB10-7D77-1440-94CA-070E8CED5A1E}"/>
                </a:ext>
              </a:extLst>
            </p:cNvPr>
            <p:cNvSpPr/>
            <p:nvPr/>
          </p:nvSpPr>
          <p:spPr>
            <a:xfrm rot="16200000">
              <a:off x="2418557" y="4598194"/>
              <a:ext cx="2514600" cy="319087"/>
            </a:xfrm>
            <a:custGeom>
              <a:avLst/>
              <a:gdLst>
                <a:gd name="connsiteX0" fmla="*/ 1419225 w 2514600"/>
                <a:gd name="connsiteY0" fmla="*/ 309563 h 319088"/>
                <a:gd name="connsiteX1" fmla="*/ 945356 w 2514600"/>
                <a:gd name="connsiteY1" fmla="*/ 302419 h 319088"/>
                <a:gd name="connsiteX2" fmla="*/ 614363 w 2514600"/>
                <a:gd name="connsiteY2" fmla="*/ 295275 h 319088"/>
                <a:gd name="connsiteX3" fmla="*/ 431006 w 2514600"/>
                <a:gd name="connsiteY3" fmla="*/ 290513 h 319088"/>
                <a:gd name="connsiteX4" fmla="*/ 304800 w 2514600"/>
                <a:gd name="connsiteY4" fmla="*/ 292894 h 319088"/>
                <a:gd name="connsiteX5" fmla="*/ 188119 w 2514600"/>
                <a:gd name="connsiteY5" fmla="*/ 288132 h 319088"/>
                <a:gd name="connsiteX6" fmla="*/ 133350 w 2514600"/>
                <a:gd name="connsiteY6" fmla="*/ 283369 h 319088"/>
                <a:gd name="connsiteX7" fmla="*/ 90488 w 2514600"/>
                <a:gd name="connsiteY7" fmla="*/ 278607 h 319088"/>
                <a:gd name="connsiteX8" fmla="*/ 57150 w 2514600"/>
                <a:gd name="connsiteY8" fmla="*/ 269082 h 319088"/>
                <a:gd name="connsiteX9" fmla="*/ 38100 w 2514600"/>
                <a:gd name="connsiteY9" fmla="*/ 259557 h 319088"/>
                <a:gd name="connsiteX10" fmla="*/ 19050 w 2514600"/>
                <a:gd name="connsiteY10" fmla="*/ 242888 h 319088"/>
                <a:gd name="connsiteX11" fmla="*/ 7144 w 2514600"/>
                <a:gd name="connsiteY11" fmla="*/ 221457 h 319088"/>
                <a:gd name="connsiteX12" fmla="*/ 2381 w 2514600"/>
                <a:gd name="connsiteY12" fmla="*/ 200025 h 319088"/>
                <a:gd name="connsiteX13" fmla="*/ 0 w 2514600"/>
                <a:gd name="connsiteY13" fmla="*/ 176213 h 319088"/>
                <a:gd name="connsiteX14" fmla="*/ 7144 w 2514600"/>
                <a:gd name="connsiteY14" fmla="*/ 147638 h 319088"/>
                <a:gd name="connsiteX15" fmla="*/ 28575 w 2514600"/>
                <a:gd name="connsiteY15" fmla="*/ 114300 h 319088"/>
                <a:gd name="connsiteX16" fmla="*/ 64294 w 2514600"/>
                <a:gd name="connsiteY16" fmla="*/ 80963 h 319088"/>
                <a:gd name="connsiteX17" fmla="*/ 97631 w 2514600"/>
                <a:gd name="connsiteY17" fmla="*/ 59532 h 319088"/>
                <a:gd name="connsiteX18" fmla="*/ 157163 w 2514600"/>
                <a:gd name="connsiteY18" fmla="*/ 33338 h 319088"/>
                <a:gd name="connsiteX19" fmla="*/ 230981 w 2514600"/>
                <a:gd name="connsiteY19" fmla="*/ 14288 h 319088"/>
                <a:gd name="connsiteX20" fmla="*/ 297656 w 2514600"/>
                <a:gd name="connsiteY20" fmla="*/ 4763 h 319088"/>
                <a:gd name="connsiteX21" fmla="*/ 471488 w 2514600"/>
                <a:gd name="connsiteY21" fmla="*/ 0 h 319088"/>
                <a:gd name="connsiteX22" fmla="*/ 519113 w 2514600"/>
                <a:gd name="connsiteY22" fmla="*/ 4763 h 319088"/>
                <a:gd name="connsiteX23" fmla="*/ 590550 w 2514600"/>
                <a:gd name="connsiteY23" fmla="*/ 19050 h 319088"/>
                <a:gd name="connsiteX24" fmla="*/ 657225 w 2514600"/>
                <a:gd name="connsiteY24" fmla="*/ 30957 h 319088"/>
                <a:gd name="connsiteX25" fmla="*/ 750094 w 2514600"/>
                <a:gd name="connsiteY25" fmla="*/ 47625 h 319088"/>
                <a:gd name="connsiteX26" fmla="*/ 845344 w 2514600"/>
                <a:gd name="connsiteY26" fmla="*/ 59532 h 319088"/>
                <a:gd name="connsiteX27" fmla="*/ 935831 w 2514600"/>
                <a:gd name="connsiteY27" fmla="*/ 69057 h 319088"/>
                <a:gd name="connsiteX28" fmla="*/ 1383506 w 2514600"/>
                <a:gd name="connsiteY28" fmla="*/ 80963 h 319088"/>
                <a:gd name="connsiteX29" fmla="*/ 1940719 w 2514600"/>
                <a:gd name="connsiteY29" fmla="*/ 90488 h 319088"/>
                <a:gd name="connsiteX30" fmla="*/ 2514600 w 2514600"/>
                <a:gd name="connsiteY30" fmla="*/ 90488 h 319088"/>
                <a:gd name="connsiteX31" fmla="*/ 2512219 w 2514600"/>
                <a:gd name="connsiteY31" fmla="*/ 319088 h 319088"/>
                <a:gd name="connsiteX32" fmla="*/ 1890713 w 2514600"/>
                <a:gd name="connsiteY32" fmla="*/ 311944 h 319088"/>
                <a:gd name="connsiteX33" fmla="*/ 1419225 w 2514600"/>
                <a:gd name="connsiteY33" fmla="*/ 309563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514600" h="319088">
                  <a:moveTo>
                    <a:pt x="1419225" y="309563"/>
                  </a:moveTo>
                  <a:lnTo>
                    <a:pt x="945356" y="302419"/>
                  </a:lnTo>
                  <a:lnTo>
                    <a:pt x="614363" y="295275"/>
                  </a:lnTo>
                  <a:lnTo>
                    <a:pt x="431006" y="290513"/>
                  </a:lnTo>
                  <a:lnTo>
                    <a:pt x="304800" y="292894"/>
                  </a:lnTo>
                  <a:lnTo>
                    <a:pt x="188119" y="288132"/>
                  </a:lnTo>
                  <a:lnTo>
                    <a:pt x="133350" y="283369"/>
                  </a:lnTo>
                  <a:lnTo>
                    <a:pt x="90488" y="278607"/>
                  </a:lnTo>
                  <a:lnTo>
                    <a:pt x="57150" y="269082"/>
                  </a:lnTo>
                  <a:lnTo>
                    <a:pt x="38100" y="259557"/>
                  </a:lnTo>
                  <a:lnTo>
                    <a:pt x="19050" y="242888"/>
                  </a:lnTo>
                  <a:lnTo>
                    <a:pt x="7144" y="221457"/>
                  </a:lnTo>
                  <a:lnTo>
                    <a:pt x="2381" y="200025"/>
                  </a:lnTo>
                  <a:lnTo>
                    <a:pt x="0" y="176213"/>
                  </a:lnTo>
                  <a:lnTo>
                    <a:pt x="7144" y="147638"/>
                  </a:lnTo>
                  <a:lnTo>
                    <a:pt x="28575" y="114300"/>
                  </a:lnTo>
                  <a:lnTo>
                    <a:pt x="64294" y="80963"/>
                  </a:lnTo>
                  <a:lnTo>
                    <a:pt x="97631" y="59532"/>
                  </a:lnTo>
                  <a:lnTo>
                    <a:pt x="157163" y="33338"/>
                  </a:lnTo>
                  <a:lnTo>
                    <a:pt x="230981" y="14288"/>
                  </a:lnTo>
                  <a:lnTo>
                    <a:pt x="297656" y="4763"/>
                  </a:lnTo>
                  <a:lnTo>
                    <a:pt x="471488" y="0"/>
                  </a:lnTo>
                  <a:lnTo>
                    <a:pt x="519113" y="4763"/>
                  </a:lnTo>
                  <a:lnTo>
                    <a:pt x="590550" y="19050"/>
                  </a:lnTo>
                  <a:lnTo>
                    <a:pt x="657225" y="30957"/>
                  </a:lnTo>
                  <a:lnTo>
                    <a:pt x="750094" y="47625"/>
                  </a:lnTo>
                  <a:lnTo>
                    <a:pt x="845344" y="59532"/>
                  </a:lnTo>
                  <a:lnTo>
                    <a:pt x="935831" y="69057"/>
                  </a:lnTo>
                  <a:lnTo>
                    <a:pt x="1383506" y="80963"/>
                  </a:lnTo>
                  <a:lnTo>
                    <a:pt x="1940719" y="90488"/>
                  </a:lnTo>
                  <a:lnTo>
                    <a:pt x="2514600" y="90488"/>
                  </a:lnTo>
                  <a:cubicBezTo>
                    <a:pt x="2513806" y="166688"/>
                    <a:pt x="2513013" y="242888"/>
                    <a:pt x="2512219" y="319088"/>
                  </a:cubicBezTo>
                  <a:lnTo>
                    <a:pt x="1890713" y="311944"/>
                  </a:lnTo>
                  <a:lnTo>
                    <a:pt x="1419225" y="3095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3E0C9353-AFC3-8646-9558-7868CCD86CB9}"/>
                </a:ext>
              </a:extLst>
            </p:cNvPr>
            <p:cNvSpPr/>
            <p:nvPr/>
          </p:nvSpPr>
          <p:spPr>
            <a:xfrm>
              <a:off x="3717925" y="3443288"/>
              <a:ext cx="914400" cy="804862"/>
            </a:xfrm>
            <a:custGeom>
              <a:avLst/>
              <a:gdLst>
                <a:gd name="connsiteX0" fmla="*/ 521494 w 914400"/>
                <a:gd name="connsiteY0" fmla="*/ 507206 h 804862"/>
                <a:gd name="connsiteX1" fmla="*/ 397669 w 914400"/>
                <a:gd name="connsiteY1" fmla="*/ 383381 h 804862"/>
                <a:gd name="connsiteX2" fmla="*/ 326232 w 914400"/>
                <a:gd name="connsiteY2" fmla="*/ 316706 h 804862"/>
                <a:gd name="connsiteX3" fmla="*/ 240507 w 914400"/>
                <a:gd name="connsiteY3" fmla="*/ 242887 h 804862"/>
                <a:gd name="connsiteX4" fmla="*/ 142875 w 914400"/>
                <a:gd name="connsiteY4" fmla="*/ 169068 h 804862"/>
                <a:gd name="connsiteX5" fmla="*/ 0 w 914400"/>
                <a:gd name="connsiteY5" fmla="*/ 76200 h 804862"/>
                <a:gd name="connsiteX6" fmla="*/ 7144 w 914400"/>
                <a:gd name="connsiteY6" fmla="*/ 0 h 804862"/>
                <a:gd name="connsiteX7" fmla="*/ 221457 w 914400"/>
                <a:gd name="connsiteY7" fmla="*/ 95250 h 804862"/>
                <a:gd name="connsiteX8" fmla="*/ 495300 w 914400"/>
                <a:gd name="connsiteY8" fmla="*/ 209550 h 804862"/>
                <a:gd name="connsiteX9" fmla="*/ 673894 w 914400"/>
                <a:gd name="connsiteY9" fmla="*/ 278606 h 804862"/>
                <a:gd name="connsiteX10" fmla="*/ 723900 w 914400"/>
                <a:gd name="connsiteY10" fmla="*/ 328612 h 804862"/>
                <a:gd name="connsiteX11" fmla="*/ 773907 w 914400"/>
                <a:gd name="connsiteY11" fmla="*/ 381000 h 804862"/>
                <a:gd name="connsiteX12" fmla="*/ 823913 w 914400"/>
                <a:gd name="connsiteY12" fmla="*/ 442912 h 804862"/>
                <a:gd name="connsiteX13" fmla="*/ 852488 w 914400"/>
                <a:gd name="connsiteY13" fmla="*/ 483393 h 804862"/>
                <a:gd name="connsiteX14" fmla="*/ 873919 w 914400"/>
                <a:gd name="connsiteY14" fmla="*/ 521493 h 804862"/>
                <a:gd name="connsiteX15" fmla="*/ 892969 w 914400"/>
                <a:gd name="connsiteY15" fmla="*/ 573881 h 804862"/>
                <a:gd name="connsiteX16" fmla="*/ 907257 w 914400"/>
                <a:gd name="connsiteY16" fmla="*/ 623887 h 804862"/>
                <a:gd name="connsiteX17" fmla="*/ 914400 w 914400"/>
                <a:gd name="connsiteY17" fmla="*/ 666750 h 804862"/>
                <a:gd name="connsiteX18" fmla="*/ 914400 w 914400"/>
                <a:gd name="connsiteY18" fmla="*/ 700087 h 804862"/>
                <a:gd name="connsiteX19" fmla="*/ 902494 w 914400"/>
                <a:gd name="connsiteY19" fmla="*/ 742950 h 804862"/>
                <a:gd name="connsiteX20" fmla="*/ 888207 w 914400"/>
                <a:gd name="connsiteY20" fmla="*/ 773906 h 804862"/>
                <a:gd name="connsiteX21" fmla="*/ 871538 w 914400"/>
                <a:gd name="connsiteY21" fmla="*/ 797718 h 804862"/>
                <a:gd name="connsiteX22" fmla="*/ 847725 w 914400"/>
                <a:gd name="connsiteY22" fmla="*/ 804862 h 804862"/>
                <a:gd name="connsiteX23" fmla="*/ 821532 w 914400"/>
                <a:gd name="connsiteY23" fmla="*/ 802481 h 804862"/>
                <a:gd name="connsiteX24" fmla="*/ 788194 w 914400"/>
                <a:gd name="connsiteY24" fmla="*/ 788193 h 804862"/>
                <a:gd name="connsiteX25" fmla="*/ 747713 w 914400"/>
                <a:gd name="connsiteY25" fmla="*/ 754856 h 804862"/>
                <a:gd name="connsiteX26" fmla="*/ 690563 w 914400"/>
                <a:gd name="connsiteY26" fmla="*/ 690562 h 804862"/>
                <a:gd name="connsiteX27" fmla="*/ 521494 w 914400"/>
                <a:gd name="connsiteY27" fmla="*/ 507206 h 8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14400" h="804862">
                  <a:moveTo>
                    <a:pt x="521494" y="507206"/>
                  </a:moveTo>
                  <a:lnTo>
                    <a:pt x="397669" y="383381"/>
                  </a:lnTo>
                  <a:lnTo>
                    <a:pt x="326232" y="316706"/>
                  </a:lnTo>
                  <a:lnTo>
                    <a:pt x="240507" y="242887"/>
                  </a:lnTo>
                  <a:lnTo>
                    <a:pt x="142875" y="169068"/>
                  </a:lnTo>
                  <a:lnTo>
                    <a:pt x="0" y="76200"/>
                  </a:lnTo>
                  <a:lnTo>
                    <a:pt x="7144" y="0"/>
                  </a:lnTo>
                  <a:lnTo>
                    <a:pt x="221457" y="95250"/>
                  </a:lnTo>
                  <a:lnTo>
                    <a:pt x="495300" y="209550"/>
                  </a:lnTo>
                  <a:lnTo>
                    <a:pt x="673894" y="278606"/>
                  </a:lnTo>
                  <a:lnTo>
                    <a:pt x="723900" y="328612"/>
                  </a:lnTo>
                  <a:lnTo>
                    <a:pt x="773907" y="381000"/>
                  </a:lnTo>
                  <a:lnTo>
                    <a:pt x="823913" y="442912"/>
                  </a:lnTo>
                  <a:lnTo>
                    <a:pt x="852488" y="483393"/>
                  </a:lnTo>
                  <a:lnTo>
                    <a:pt x="873919" y="521493"/>
                  </a:lnTo>
                  <a:lnTo>
                    <a:pt x="892969" y="573881"/>
                  </a:lnTo>
                  <a:lnTo>
                    <a:pt x="907257" y="623887"/>
                  </a:lnTo>
                  <a:lnTo>
                    <a:pt x="914400" y="666750"/>
                  </a:lnTo>
                  <a:lnTo>
                    <a:pt x="914400" y="700087"/>
                  </a:lnTo>
                  <a:lnTo>
                    <a:pt x="902494" y="742950"/>
                  </a:lnTo>
                  <a:lnTo>
                    <a:pt x="888207" y="773906"/>
                  </a:lnTo>
                  <a:lnTo>
                    <a:pt x="871538" y="797718"/>
                  </a:lnTo>
                  <a:lnTo>
                    <a:pt x="847725" y="804862"/>
                  </a:lnTo>
                  <a:lnTo>
                    <a:pt x="821532" y="802481"/>
                  </a:lnTo>
                  <a:lnTo>
                    <a:pt x="788194" y="788193"/>
                  </a:lnTo>
                  <a:lnTo>
                    <a:pt x="747713" y="754856"/>
                  </a:lnTo>
                  <a:lnTo>
                    <a:pt x="690563" y="690562"/>
                  </a:lnTo>
                  <a:lnTo>
                    <a:pt x="521494" y="507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EE67A535-26A6-9C4F-8F41-6F25EBF1775F}"/>
                </a:ext>
              </a:extLst>
            </p:cNvPr>
            <p:cNvSpPr/>
            <p:nvPr/>
          </p:nvSpPr>
          <p:spPr>
            <a:xfrm>
              <a:off x="4846638" y="1890713"/>
              <a:ext cx="2095500" cy="1482725"/>
            </a:xfrm>
            <a:custGeom>
              <a:avLst/>
              <a:gdLst>
                <a:gd name="connsiteX0" fmla="*/ 390525 w 2095500"/>
                <a:gd name="connsiteY0" fmla="*/ 416718 h 1483518"/>
                <a:gd name="connsiteX1" fmla="*/ 42862 w 2095500"/>
                <a:gd name="connsiteY1" fmla="*/ 452437 h 1483518"/>
                <a:gd name="connsiteX2" fmla="*/ 0 w 2095500"/>
                <a:gd name="connsiteY2" fmla="*/ 276225 h 1483518"/>
                <a:gd name="connsiteX3" fmla="*/ 309562 w 2095500"/>
                <a:gd name="connsiteY3" fmla="*/ 250031 h 1483518"/>
                <a:gd name="connsiteX4" fmla="*/ 762000 w 2095500"/>
                <a:gd name="connsiteY4" fmla="*/ 190500 h 1483518"/>
                <a:gd name="connsiteX5" fmla="*/ 1254919 w 2095500"/>
                <a:gd name="connsiteY5" fmla="*/ 119062 h 1483518"/>
                <a:gd name="connsiteX6" fmla="*/ 1457325 w 2095500"/>
                <a:gd name="connsiteY6" fmla="*/ 88106 h 1483518"/>
                <a:gd name="connsiteX7" fmla="*/ 1533525 w 2095500"/>
                <a:gd name="connsiteY7" fmla="*/ 69056 h 1483518"/>
                <a:gd name="connsiteX8" fmla="*/ 1635919 w 2095500"/>
                <a:gd name="connsiteY8" fmla="*/ 33337 h 1483518"/>
                <a:gd name="connsiteX9" fmla="*/ 1724025 w 2095500"/>
                <a:gd name="connsiteY9" fmla="*/ 0 h 1483518"/>
                <a:gd name="connsiteX10" fmla="*/ 1735931 w 2095500"/>
                <a:gd name="connsiteY10" fmla="*/ 0 h 1483518"/>
                <a:gd name="connsiteX11" fmla="*/ 1769269 w 2095500"/>
                <a:gd name="connsiteY11" fmla="*/ 14287 h 1483518"/>
                <a:gd name="connsiteX12" fmla="*/ 1857375 w 2095500"/>
                <a:gd name="connsiteY12" fmla="*/ 71437 h 1483518"/>
                <a:gd name="connsiteX13" fmla="*/ 1966912 w 2095500"/>
                <a:gd name="connsiteY13" fmla="*/ 145256 h 1483518"/>
                <a:gd name="connsiteX14" fmla="*/ 2014537 w 2095500"/>
                <a:gd name="connsiteY14" fmla="*/ 180975 h 1483518"/>
                <a:gd name="connsiteX15" fmla="*/ 2052637 w 2095500"/>
                <a:gd name="connsiteY15" fmla="*/ 216693 h 1483518"/>
                <a:gd name="connsiteX16" fmla="*/ 2078831 w 2095500"/>
                <a:gd name="connsiteY16" fmla="*/ 252412 h 1483518"/>
                <a:gd name="connsiteX17" fmla="*/ 2088356 w 2095500"/>
                <a:gd name="connsiteY17" fmla="*/ 269081 h 1483518"/>
                <a:gd name="connsiteX18" fmla="*/ 2095500 w 2095500"/>
                <a:gd name="connsiteY18" fmla="*/ 292893 h 1483518"/>
                <a:gd name="connsiteX19" fmla="*/ 2090737 w 2095500"/>
                <a:gd name="connsiteY19" fmla="*/ 314325 h 1483518"/>
                <a:gd name="connsiteX20" fmla="*/ 2081212 w 2095500"/>
                <a:gd name="connsiteY20" fmla="*/ 335756 h 1483518"/>
                <a:gd name="connsiteX21" fmla="*/ 2055019 w 2095500"/>
                <a:gd name="connsiteY21" fmla="*/ 357187 h 1483518"/>
                <a:gd name="connsiteX22" fmla="*/ 2028825 w 2095500"/>
                <a:gd name="connsiteY22" fmla="*/ 378618 h 1483518"/>
                <a:gd name="connsiteX23" fmla="*/ 1997869 w 2095500"/>
                <a:gd name="connsiteY23" fmla="*/ 416718 h 1483518"/>
                <a:gd name="connsiteX24" fmla="*/ 1964531 w 2095500"/>
                <a:gd name="connsiteY24" fmla="*/ 464343 h 1483518"/>
                <a:gd name="connsiteX25" fmla="*/ 1928812 w 2095500"/>
                <a:gd name="connsiteY25" fmla="*/ 533400 h 1483518"/>
                <a:gd name="connsiteX26" fmla="*/ 1905000 w 2095500"/>
                <a:gd name="connsiteY26" fmla="*/ 631031 h 1483518"/>
                <a:gd name="connsiteX27" fmla="*/ 1843087 w 2095500"/>
                <a:gd name="connsiteY27" fmla="*/ 883443 h 1483518"/>
                <a:gd name="connsiteX28" fmla="*/ 1790700 w 2095500"/>
                <a:gd name="connsiteY28" fmla="*/ 1083468 h 1483518"/>
                <a:gd name="connsiteX29" fmla="*/ 1738312 w 2095500"/>
                <a:gd name="connsiteY29" fmla="*/ 1283493 h 1483518"/>
                <a:gd name="connsiteX30" fmla="*/ 1702594 w 2095500"/>
                <a:gd name="connsiteY30" fmla="*/ 1423987 h 1483518"/>
                <a:gd name="connsiteX31" fmla="*/ 1685925 w 2095500"/>
                <a:gd name="connsiteY31" fmla="*/ 1457325 h 1483518"/>
                <a:gd name="connsiteX32" fmla="*/ 1676400 w 2095500"/>
                <a:gd name="connsiteY32" fmla="*/ 1469231 h 1483518"/>
                <a:gd name="connsiteX33" fmla="*/ 1657350 w 2095500"/>
                <a:gd name="connsiteY33" fmla="*/ 1478756 h 1483518"/>
                <a:gd name="connsiteX34" fmla="*/ 1631156 w 2095500"/>
                <a:gd name="connsiteY34" fmla="*/ 1483518 h 1483518"/>
                <a:gd name="connsiteX35" fmla="*/ 1581150 w 2095500"/>
                <a:gd name="connsiteY35" fmla="*/ 1481137 h 1483518"/>
                <a:gd name="connsiteX36" fmla="*/ 1550194 w 2095500"/>
                <a:gd name="connsiteY36" fmla="*/ 1471612 h 1483518"/>
                <a:gd name="connsiteX37" fmla="*/ 1528762 w 2095500"/>
                <a:gd name="connsiteY37" fmla="*/ 1438275 h 1483518"/>
                <a:gd name="connsiteX38" fmla="*/ 1516856 w 2095500"/>
                <a:gd name="connsiteY38" fmla="*/ 1388268 h 1483518"/>
                <a:gd name="connsiteX39" fmla="*/ 1554956 w 2095500"/>
                <a:gd name="connsiteY39" fmla="*/ 1185862 h 1483518"/>
                <a:gd name="connsiteX40" fmla="*/ 1626394 w 2095500"/>
                <a:gd name="connsiteY40" fmla="*/ 714375 h 1483518"/>
                <a:gd name="connsiteX41" fmla="*/ 1678781 w 2095500"/>
                <a:gd name="connsiteY41" fmla="*/ 340518 h 1483518"/>
                <a:gd name="connsiteX42" fmla="*/ 1685925 w 2095500"/>
                <a:gd name="connsiteY42" fmla="*/ 288131 h 1483518"/>
                <a:gd name="connsiteX43" fmla="*/ 1681162 w 2095500"/>
                <a:gd name="connsiteY43" fmla="*/ 257175 h 1483518"/>
                <a:gd name="connsiteX44" fmla="*/ 1671637 w 2095500"/>
                <a:gd name="connsiteY44" fmla="*/ 235743 h 1483518"/>
                <a:gd name="connsiteX45" fmla="*/ 1654969 w 2095500"/>
                <a:gd name="connsiteY45" fmla="*/ 221456 h 1483518"/>
                <a:gd name="connsiteX46" fmla="*/ 1633537 w 2095500"/>
                <a:gd name="connsiteY46" fmla="*/ 216693 h 1483518"/>
                <a:gd name="connsiteX47" fmla="*/ 1571625 w 2095500"/>
                <a:gd name="connsiteY47" fmla="*/ 223837 h 1483518"/>
                <a:gd name="connsiteX48" fmla="*/ 1131094 w 2095500"/>
                <a:gd name="connsiteY48" fmla="*/ 302418 h 1483518"/>
                <a:gd name="connsiteX49" fmla="*/ 726281 w 2095500"/>
                <a:gd name="connsiteY49" fmla="*/ 369093 h 1483518"/>
                <a:gd name="connsiteX50" fmla="*/ 390525 w 2095500"/>
                <a:gd name="connsiteY50" fmla="*/ 416718 h 1483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95500" h="1483518">
                  <a:moveTo>
                    <a:pt x="390525" y="416718"/>
                  </a:moveTo>
                  <a:lnTo>
                    <a:pt x="42862" y="452437"/>
                  </a:lnTo>
                  <a:lnTo>
                    <a:pt x="0" y="276225"/>
                  </a:lnTo>
                  <a:lnTo>
                    <a:pt x="309562" y="250031"/>
                  </a:lnTo>
                  <a:lnTo>
                    <a:pt x="762000" y="190500"/>
                  </a:lnTo>
                  <a:lnTo>
                    <a:pt x="1254919" y="119062"/>
                  </a:lnTo>
                  <a:lnTo>
                    <a:pt x="1457325" y="88106"/>
                  </a:lnTo>
                  <a:lnTo>
                    <a:pt x="1533525" y="69056"/>
                  </a:lnTo>
                  <a:lnTo>
                    <a:pt x="1635919" y="33337"/>
                  </a:lnTo>
                  <a:lnTo>
                    <a:pt x="1724025" y="0"/>
                  </a:lnTo>
                  <a:lnTo>
                    <a:pt x="1735931" y="0"/>
                  </a:lnTo>
                  <a:lnTo>
                    <a:pt x="1769269" y="14287"/>
                  </a:lnTo>
                  <a:lnTo>
                    <a:pt x="1857375" y="71437"/>
                  </a:lnTo>
                  <a:lnTo>
                    <a:pt x="1966912" y="145256"/>
                  </a:lnTo>
                  <a:lnTo>
                    <a:pt x="2014537" y="180975"/>
                  </a:lnTo>
                  <a:lnTo>
                    <a:pt x="2052637" y="216693"/>
                  </a:lnTo>
                  <a:lnTo>
                    <a:pt x="2078831" y="252412"/>
                  </a:lnTo>
                  <a:lnTo>
                    <a:pt x="2088356" y="269081"/>
                  </a:lnTo>
                  <a:lnTo>
                    <a:pt x="2095500" y="292893"/>
                  </a:lnTo>
                  <a:lnTo>
                    <a:pt x="2090737" y="314325"/>
                  </a:lnTo>
                  <a:lnTo>
                    <a:pt x="2081212" y="335756"/>
                  </a:lnTo>
                  <a:lnTo>
                    <a:pt x="2055019" y="357187"/>
                  </a:lnTo>
                  <a:lnTo>
                    <a:pt x="2028825" y="378618"/>
                  </a:lnTo>
                  <a:lnTo>
                    <a:pt x="1997869" y="416718"/>
                  </a:lnTo>
                  <a:lnTo>
                    <a:pt x="1964531" y="464343"/>
                  </a:lnTo>
                  <a:lnTo>
                    <a:pt x="1928812" y="533400"/>
                  </a:lnTo>
                  <a:lnTo>
                    <a:pt x="1905000" y="631031"/>
                  </a:lnTo>
                  <a:lnTo>
                    <a:pt x="1843087" y="883443"/>
                  </a:lnTo>
                  <a:lnTo>
                    <a:pt x="1790700" y="1083468"/>
                  </a:lnTo>
                  <a:lnTo>
                    <a:pt x="1738312" y="1283493"/>
                  </a:lnTo>
                  <a:lnTo>
                    <a:pt x="1702594" y="1423987"/>
                  </a:lnTo>
                  <a:lnTo>
                    <a:pt x="1685925" y="1457325"/>
                  </a:lnTo>
                  <a:lnTo>
                    <a:pt x="1676400" y="1469231"/>
                  </a:lnTo>
                  <a:lnTo>
                    <a:pt x="1657350" y="1478756"/>
                  </a:lnTo>
                  <a:lnTo>
                    <a:pt x="1631156" y="1483518"/>
                  </a:lnTo>
                  <a:lnTo>
                    <a:pt x="1581150" y="1481137"/>
                  </a:lnTo>
                  <a:lnTo>
                    <a:pt x="1550194" y="1471612"/>
                  </a:lnTo>
                  <a:lnTo>
                    <a:pt x="1528762" y="1438275"/>
                  </a:lnTo>
                  <a:lnTo>
                    <a:pt x="1516856" y="1388268"/>
                  </a:lnTo>
                  <a:lnTo>
                    <a:pt x="1554956" y="1185862"/>
                  </a:lnTo>
                  <a:lnTo>
                    <a:pt x="1626394" y="714375"/>
                  </a:lnTo>
                  <a:lnTo>
                    <a:pt x="1678781" y="340518"/>
                  </a:lnTo>
                  <a:lnTo>
                    <a:pt x="1685925" y="288131"/>
                  </a:lnTo>
                  <a:lnTo>
                    <a:pt x="1681162" y="257175"/>
                  </a:lnTo>
                  <a:lnTo>
                    <a:pt x="1671637" y="235743"/>
                  </a:lnTo>
                  <a:lnTo>
                    <a:pt x="1654969" y="221456"/>
                  </a:lnTo>
                  <a:lnTo>
                    <a:pt x="1633537" y="216693"/>
                  </a:lnTo>
                  <a:lnTo>
                    <a:pt x="1571625" y="223837"/>
                  </a:lnTo>
                  <a:lnTo>
                    <a:pt x="1131094" y="302418"/>
                  </a:lnTo>
                  <a:lnTo>
                    <a:pt x="726281" y="369093"/>
                  </a:lnTo>
                  <a:lnTo>
                    <a:pt x="390525" y="4167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2F5810C4-E2FB-6740-9E2E-A0181F85CC48}"/>
                </a:ext>
              </a:extLst>
            </p:cNvPr>
            <p:cNvSpPr/>
            <p:nvPr/>
          </p:nvSpPr>
          <p:spPr>
            <a:xfrm>
              <a:off x="5076825" y="3071813"/>
              <a:ext cx="1362075" cy="323850"/>
            </a:xfrm>
            <a:custGeom>
              <a:avLst/>
              <a:gdLst>
                <a:gd name="connsiteX0" fmla="*/ 569119 w 1362075"/>
                <a:gd name="connsiteY0" fmla="*/ 261937 h 323850"/>
                <a:gd name="connsiteX1" fmla="*/ 369094 w 1362075"/>
                <a:gd name="connsiteY1" fmla="*/ 300037 h 323850"/>
                <a:gd name="connsiteX2" fmla="*/ 307181 w 1362075"/>
                <a:gd name="connsiteY2" fmla="*/ 314325 h 323850"/>
                <a:gd name="connsiteX3" fmla="*/ 269081 w 1362075"/>
                <a:gd name="connsiteY3" fmla="*/ 321468 h 323850"/>
                <a:gd name="connsiteX4" fmla="*/ 209550 w 1362075"/>
                <a:gd name="connsiteY4" fmla="*/ 323850 h 323850"/>
                <a:gd name="connsiteX5" fmla="*/ 19050 w 1362075"/>
                <a:gd name="connsiteY5" fmla="*/ 302418 h 323850"/>
                <a:gd name="connsiteX6" fmla="*/ 0 w 1362075"/>
                <a:gd name="connsiteY6" fmla="*/ 183356 h 323850"/>
                <a:gd name="connsiteX7" fmla="*/ 157163 w 1362075"/>
                <a:gd name="connsiteY7" fmla="*/ 176212 h 323850"/>
                <a:gd name="connsiteX8" fmla="*/ 242888 w 1362075"/>
                <a:gd name="connsiteY8" fmla="*/ 169068 h 323850"/>
                <a:gd name="connsiteX9" fmla="*/ 454819 w 1362075"/>
                <a:gd name="connsiteY9" fmla="*/ 133350 h 323850"/>
                <a:gd name="connsiteX10" fmla="*/ 783431 w 1362075"/>
                <a:gd name="connsiteY10" fmla="*/ 69056 h 323850"/>
                <a:gd name="connsiteX11" fmla="*/ 1092994 w 1362075"/>
                <a:gd name="connsiteY11" fmla="*/ 0 h 323850"/>
                <a:gd name="connsiteX12" fmla="*/ 1107281 w 1362075"/>
                <a:gd name="connsiteY12" fmla="*/ 0 h 323850"/>
                <a:gd name="connsiteX13" fmla="*/ 1169194 w 1362075"/>
                <a:gd name="connsiteY13" fmla="*/ 11906 h 323850"/>
                <a:gd name="connsiteX14" fmla="*/ 1269206 w 1362075"/>
                <a:gd name="connsiteY14" fmla="*/ 21431 h 323850"/>
                <a:gd name="connsiteX15" fmla="*/ 1362075 w 1362075"/>
                <a:gd name="connsiteY15" fmla="*/ 23812 h 323850"/>
                <a:gd name="connsiteX16" fmla="*/ 1350169 w 1362075"/>
                <a:gd name="connsiteY16" fmla="*/ 254793 h 323850"/>
                <a:gd name="connsiteX17" fmla="*/ 1295400 w 1362075"/>
                <a:gd name="connsiteY17" fmla="*/ 252412 h 323850"/>
                <a:gd name="connsiteX18" fmla="*/ 1266825 w 1362075"/>
                <a:gd name="connsiteY18" fmla="*/ 221456 h 323850"/>
                <a:gd name="connsiteX19" fmla="*/ 1240631 w 1362075"/>
                <a:gd name="connsiteY19" fmla="*/ 204787 h 323850"/>
                <a:gd name="connsiteX20" fmla="*/ 1202531 w 1362075"/>
                <a:gd name="connsiteY20" fmla="*/ 188118 h 323850"/>
                <a:gd name="connsiteX21" fmla="*/ 1150144 w 1362075"/>
                <a:gd name="connsiteY21" fmla="*/ 178593 h 323850"/>
                <a:gd name="connsiteX22" fmla="*/ 1107281 w 1362075"/>
                <a:gd name="connsiteY22" fmla="*/ 176212 h 323850"/>
                <a:gd name="connsiteX23" fmla="*/ 1040606 w 1362075"/>
                <a:gd name="connsiteY23" fmla="*/ 183356 h 323850"/>
                <a:gd name="connsiteX24" fmla="*/ 769144 w 1362075"/>
                <a:gd name="connsiteY24" fmla="*/ 228600 h 323850"/>
                <a:gd name="connsiteX25" fmla="*/ 664369 w 1362075"/>
                <a:gd name="connsiteY25" fmla="*/ 247650 h 323850"/>
                <a:gd name="connsiteX26" fmla="*/ 569119 w 1362075"/>
                <a:gd name="connsiteY26" fmla="*/ 261937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362075" h="323850">
                  <a:moveTo>
                    <a:pt x="569119" y="261937"/>
                  </a:moveTo>
                  <a:lnTo>
                    <a:pt x="369094" y="300037"/>
                  </a:lnTo>
                  <a:lnTo>
                    <a:pt x="307181" y="314325"/>
                  </a:lnTo>
                  <a:lnTo>
                    <a:pt x="269081" y="321468"/>
                  </a:lnTo>
                  <a:lnTo>
                    <a:pt x="209550" y="323850"/>
                  </a:lnTo>
                  <a:lnTo>
                    <a:pt x="19050" y="302418"/>
                  </a:lnTo>
                  <a:lnTo>
                    <a:pt x="0" y="183356"/>
                  </a:lnTo>
                  <a:lnTo>
                    <a:pt x="157163" y="176212"/>
                  </a:lnTo>
                  <a:lnTo>
                    <a:pt x="242888" y="169068"/>
                  </a:lnTo>
                  <a:lnTo>
                    <a:pt x="454819" y="133350"/>
                  </a:lnTo>
                  <a:lnTo>
                    <a:pt x="783431" y="69056"/>
                  </a:lnTo>
                  <a:lnTo>
                    <a:pt x="1092994" y="0"/>
                  </a:lnTo>
                  <a:lnTo>
                    <a:pt x="1107281" y="0"/>
                  </a:lnTo>
                  <a:lnTo>
                    <a:pt x="1169194" y="11906"/>
                  </a:lnTo>
                  <a:lnTo>
                    <a:pt x="1269206" y="21431"/>
                  </a:lnTo>
                  <a:lnTo>
                    <a:pt x="1362075" y="23812"/>
                  </a:lnTo>
                  <a:lnTo>
                    <a:pt x="1350169" y="254793"/>
                  </a:lnTo>
                  <a:lnTo>
                    <a:pt x="1295400" y="252412"/>
                  </a:lnTo>
                  <a:lnTo>
                    <a:pt x="1266825" y="221456"/>
                  </a:lnTo>
                  <a:lnTo>
                    <a:pt x="1240631" y="204787"/>
                  </a:lnTo>
                  <a:lnTo>
                    <a:pt x="1202531" y="188118"/>
                  </a:lnTo>
                  <a:lnTo>
                    <a:pt x="1150144" y="178593"/>
                  </a:lnTo>
                  <a:lnTo>
                    <a:pt x="1107281" y="176212"/>
                  </a:lnTo>
                  <a:lnTo>
                    <a:pt x="1040606" y="183356"/>
                  </a:lnTo>
                  <a:lnTo>
                    <a:pt x="769144" y="228600"/>
                  </a:lnTo>
                  <a:lnTo>
                    <a:pt x="664369" y="247650"/>
                  </a:lnTo>
                  <a:lnTo>
                    <a:pt x="569119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5AED178B-A8D8-AD41-BDFE-F0F2271E35BD}"/>
                </a:ext>
              </a:extLst>
            </p:cNvPr>
            <p:cNvSpPr/>
            <p:nvPr/>
          </p:nvSpPr>
          <p:spPr>
            <a:xfrm rot="16200000">
              <a:off x="3642519" y="3802857"/>
              <a:ext cx="2338387" cy="1638300"/>
            </a:xfrm>
            <a:custGeom>
              <a:avLst/>
              <a:gdLst>
                <a:gd name="connsiteX0" fmla="*/ 1069181 w 2338387"/>
                <a:gd name="connsiteY0" fmla="*/ 1200150 h 1638300"/>
                <a:gd name="connsiteX1" fmla="*/ 904875 w 2338387"/>
                <a:gd name="connsiteY1" fmla="*/ 1095375 h 1638300"/>
                <a:gd name="connsiteX2" fmla="*/ 802481 w 2338387"/>
                <a:gd name="connsiteY2" fmla="*/ 1021557 h 1638300"/>
                <a:gd name="connsiteX3" fmla="*/ 716756 w 2338387"/>
                <a:gd name="connsiteY3" fmla="*/ 952500 h 1638300"/>
                <a:gd name="connsiteX4" fmla="*/ 623887 w 2338387"/>
                <a:gd name="connsiteY4" fmla="*/ 866775 h 1638300"/>
                <a:gd name="connsiteX5" fmla="*/ 535781 w 2338387"/>
                <a:gd name="connsiteY5" fmla="*/ 781050 h 1638300"/>
                <a:gd name="connsiteX6" fmla="*/ 481012 w 2338387"/>
                <a:gd name="connsiteY6" fmla="*/ 723900 h 1638300"/>
                <a:gd name="connsiteX7" fmla="*/ 428625 w 2338387"/>
                <a:gd name="connsiteY7" fmla="*/ 666750 h 1638300"/>
                <a:gd name="connsiteX8" fmla="*/ 357187 w 2338387"/>
                <a:gd name="connsiteY8" fmla="*/ 581025 h 1638300"/>
                <a:gd name="connsiteX9" fmla="*/ 245268 w 2338387"/>
                <a:gd name="connsiteY9" fmla="*/ 431007 h 1638300"/>
                <a:gd name="connsiteX10" fmla="*/ 166687 w 2338387"/>
                <a:gd name="connsiteY10" fmla="*/ 319088 h 1638300"/>
                <a:gd name="connsiteX11" fmla="*/ 90487 w 2338387"/>
                <a:gd name="connsiteY11" fmla="*/ 197644 h 1638300"/>
                <a:gd name="connsiteX12" fmla="*/ 28575 w 2338387"/>
                <a:gd name="connsiteY12" fmla="*/ 90488 h 1638300"/>
                <a:gd name="connsiteX13" fmla="*/ 4762 w 2338387"/>
                <a:gd name="connsiteY13" fmla="*/ 42863 h 1638300"/>
                <a:gd name="connsiteX14" fmla="*/ 0 w 2338387"/>
                <a:gd name="connsiteY14" fmla="*/ 21432 h 1638300"/>
                <a:gd name="connsiteX15" fmla="*/ 2381 w 2338387"/>
                <a:gd name="connsiteY15" fmla="*/ 4763 h 1638300"/>
                <a:gd name="connsiteX16" fmla="*/ 14287 w 2338387"/>
                <a:gd name="connsiteY16" fmla="*/ 0 h 1638300"/>
                <a:gd name="connsiteX17" fmla="*/ 35718 w 2338387"/>
                <a:gd name="connsiteY17" fmla="*/ 0 h 1638300"/>
                <a:gd name="connsiteX18" fmla="*/ 54768 w 2338387"/>
                <a:gd name="connsiteY18" fmla="*/ 7144 h 1638300"/>
                <a:gd name="connsiteX19" fmla="*/ 114300 w 2338387"/>
                <a:gd name="connsiteY19" fmla="*/ 85725 h 1638300"/>
                <a:gd name="connsiteX20" fmla="*/ 214312 w 2338387"/>
                <a:gd name="connsiteY20" fmla="*/ 214313 h 1638300"/>
                <a:gd name="connsiteX21" fmla="*/ 290512 w 2338387"/>
                <a:gd name="connsiteY21" fmla="*/ 304800 h 1638300"/>
                <a:gd name="connsiteX22" fmla="*/ 364331 w 2338387"/>
                <a:gd name="connsiteY22" fmla="*/ 388144 h 1638300"/>
                <a:gd name="connsiteX23" fmla="*/ 466725 w 2338387"/>
                <a:gd name="connsiteY23" fmla="*/ 497682 h 1638300"/>
                <a:gd name="connsiteX24" fmla="*/ 581025 w 2338387"/>
                <a:gd name="connsiteY24" fmla="*/ 607219 h 1638300"/>
                <a:gd name="connsiteX25" fmla="*/ 681037 w 2338387"/>
                <a:gd name="connsiteY25" fmla="*/ 692944 h 1638300"/>
                <a:gd name="connsiteX26" fmla="*/ 790575 w 2338387"/>
                <a:gd name="connsiteY26" fmla="*/ 783432 h 1638300"/>
                <a:gd name="connsiteX27" fmla="*/ 878681 w 2338387"/>
                <a:gd name="connsiteY27" fmla="*/ 847725 h 1638300"/>
                <a:gd name="connsiteX28" fmla="*/ 1007268 w 2338387"/>
                <a:gd name="connsiteY28" fmla="*/ 935832 h 1638300"/>
                <a:gd name="connsiteX29" fmla="*/ 1090612 w 2338387"/>
                <a:gd name="connsiteY29" fmla="*/ 985838 h 1638300"/>
                <a:gd name="connsiteX30" fmla="*/ 1202531 w 2338387"/>
                <a:gd name="connsiteY30" fmla="*/ 1045369 h 1638300"/>
                <a:gd name="connsiteX31" fmla="*/ 1321593 w 2338387"/>
                <a:gd name="connsiteY31" fmla="*/ 1100138 h 1638300"/>
                <a:gd name="connsiteX32" fmla="*/ 1423987 w 2338387"/>
                <a:gd name="connsiteY32" fmla="*/ 1143000 h 1638300"/>
                <a:gd name="connsiteX33" fmla="*/ 1521618 w 2338387"/>
                <a:gd name="connsiteY33" fmla="*/ 1178719 h 1638300"/>
                <a:gd name="connsiteX34" fmla="*/ 1609725 w 2338387"/>
                <a:gd name="connsiteY34" fmla="*/ 1207294 h 1638300"/>
                <a:gd name="connsiteX35" fmla="*/ 1762125 w 2338387"/>
                <a:gd name="connsiteY35" fmla="*/ 1247775 h 1638300"/>
                <a:gd name="connsiteX36" fmla="*/ 1874043 w 2338387"/>
                <a:gd name="connsiteY36" fmla="*/ 1271588 h 1638300"/>
                <a:gd name="connsiteX37" fmla="*/ 1957387 w 2338387"/>
                <a:gd name="connsiteY37" fmla="*/ 1285875 h 1638300"/>
                <a:gd name="connsiteX38" fmla="*/ 2021681 w 2338387"/>
                <a:gd name="connsiteY38" fmla="*/ 1290638 h 1638300"/>
                <a:gd name="connsiteX39" fmla="*/ 2064543 w 2338387"/>
                <a:gd name="connsiteY39" fmla="*/ 1283494 h 1638300"/>
                <a:gd name="connsiteX40" fmla="*/ 2116931 w 2338387"/>
                <a:gd name="connsiteY40" fmla="*/ 1266825 h 1638300"/>
                <a:gd name="connsiteX41" fmla="*/ 2157412 w 2338387"/>
                <a:gd name="connsiteY41" fmla="*/ 1247775 h 1638300"/>
                <a:gd name="connsiteX42" fmla="*/ 2207418 w 2338387"/>
                <a:gd name="connsiteY42" fmla="*/ 1209675 h 1638300"/>
                <a:gd name="connsiteX43" fmla="*/ 2238375 w 2338387"/>
                <a:gd name="connsiteY43" fmla="*/ 1171575 h 1638300"/>
                <a:gd name="connsiteX44" fmla="*/ 2274093 w 2338387"/>
                <a:gd name="connsiteY44" fmla="*/ 1128713 h 1638300"/>
                <a:gd name="connsiteX45" fmla="*/ 2290762 w 2338387"/>
                <a:gd name="connsiteY45" fmla="*/ 1097757 h 1638300"/>
                <a:gd name="connsiteX46" fmla="*/ 2338387 w 2338387"/>
                <a:gd name="connsiteY46" fmla="*/ 1100138 h 1638300"/>
                <a:gd name="connsiteX47" fmla="*/ 2288381 w 2338387"/>
                <a:gd name="connsiteY47" fmla="*/ 1283494 h 1638300"/>
                <a:gd name="connsiteX48" fmla="*/ 2262187 w 2338387"/>
                <a:gd name="connsiteY48" fmla="*/ 1352550 h 1638300"/>
                <a:gd name="connsiteX49" fmla="*/ 2235993 w 2338387"/>
                <a:gd name="connsiteY49" fmla="*/ 1409700 h 1638300"/>
                <a:gd name="connsiteX50" fmla="*/ 2200275 w 2338387"/>
                <a:gd name="connsiteY50" fmla="*/ 1476375 h 1638300"/>
                <a:gd name="connsiteX51" fmla="*/ 2169318 w 2338387"/>
                <a:gd name="connsiteY51" fmla="*/ 1519238 h 1638300"/>
                <a:gd name="connsiteX52" fmla="*/ 2124075 w 2338387"/>
                <a:gd name="connsiteY52" fmla="*/ 1569244 h 1638300"/>
                <a:gd name="connsiteX53" fmla="*/ 2085975 w 2338387"/>
                <a:gd name="connsiteY53" fmla="*/ 1604963 h 1638300"/>
                <a:gd name="connsiteX54" fmla="*/ 2050256 w 2338387"/>
                <a:gd name="connsiteY54" fmla="*/ 1626394 h 1638300"/>
                <a:gd name="connsiteX55" fmla="*/ 2028825 w 2338387"/>
                <a:gd name="connsiteY55" fmla="*/ 1635919 h 1638300"/>
                <a:gd name="connsiteX56" fmla="*/ 2009775 w 2338387"/>
                <a:gd name="connsiteY56" fmla="*/ 1638300 h 1638300"/>
                <a:gd name="connsiteX57" fmla="*/ 1990725 w 2338387"/>
                <a:gd name="connsiteY57" fmla="*/ 1633538 h 1638300"/>
                <a:gd name="connsiteX58" fmla="*/ 1969293 w 2338387"/>
                <a:gd name="connsiteY58" fmla="*/ 1619250 h 1638300"/>
                <a:gd name="connsiteX59" fmla="*/ 1952625 w 2338387"/>
                <a:gd name="connsiteY59" fmla="*/ 1595438 h 1638300"/>
                <a:gd name="connsiteX60" fmla="*/ 1928812 w 2338387"/>
                <a:gd name="connsiteY60" fmla="*/ 1569244 h 1638300"/>
                <a:gd name="connsiteX61" fmla="*/ 1874043 w 2338387"/>
                <a:gd name="connsiteY61" fmla="*/ 1533525 h 1638300"/>
                <a:gd name="connsiteX62" fmla="*/ 1809750 w 2338387"/>
                <a:gd name="connsiteY62" fmla="*/ 1507332 h 1638300"/>
                <a:gd name="connsiteX63" fmla="*/ 1616868 w 2338387"/>
                <a:gd name="connsiteY63" fmla="*/ 1445419 h 1638300"/>
                <a:gd name="connsiteX64" fmla="*/ 1423987 w 2338387"/>
                <a:gd name="connsiteY64" fmla="*/ 1371600 h 1638300"/>
                <a:gd name="connsiteX65" fmla="*/ 1295400 w 2338387"/>
                <a:gd name="connsiteY65" fmla="*/ 1316832 h 1638300"/>
                <a:gd name="connsiteX66" fmla="*/ 1069181 w 2338387"/>
                <a:gd name="connsiteY66" fmla="*/ 1200150 h 163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338387" h="1638300">
                  <a:moveTo>
                    <a:pt x="1069181" y="1200150"/>
                  </a:moveTo>
                  <a:lnTo>
                    <a:pt x="904875" y="1095375"/>
                  </a:lnTo>
                  <a:lnTo>
                    <a:pt x="802481" y="1021557"/>
                  </a:lnTo>
                  <a:lnTo>
                    <a:pt x="716756" y="952500"/>
                  </a:lnTo>
                  <a:lnTo>
                    <a:pt x="623887" y="866775"/>
                  </a:lnTo>
                  <a:lnTo>
                    <a:pt x="535781" y="781050"/>
                  </a:lnTo>
                  <a:lnTo>
                    <a:pt x="481012" y="723900"/>
                  </a:lnTo>
                  <a:lnTo>
                    <a:pt x="428625" y="666750"/>
                  </a:lnTo>
                  <a:lnTo>
                    <a:pt x="357187" y="581025"/>
                  </a:lnTo>
                  <a:lnTo>
                    <a:pt x="245268" y="431007"/>
                  </a:lnTo>
                  <a:lnTo>
                    <a:pt x="166687" y="319088"/>
                  </a:lnTo>
                  <a:lnTo>
                    <a:pt x="90487" y="197644"/>
                  </a:lnTo>
                  <a:lnTo>
                    <a:pt x="28575" y="90488"/>
                  </a:lnTo>
                  <a:lnTo>
                    <a:pt x="4762" y="42863"/>
                  </a:lnTo>
                  <a:lnTo>
                    <a:pt x="0" y="21432"/>
                  </a:lnTo>
                  <a:lnTo>
                    <a:pt x="2381" y="4763"/>
                  </a:lnTo>
                  <a:lnTo>
                    <a:pt x="14287" y="0"/>
                  </a:lnTo>
                  <a:lnTo>
                    <a:pt x="35718" y="0"/>
                  </a:lnTo>
                  <a:lnTo>
                    <a:pt x="54768" y="7144"/>
                  </a:lnTo>
                  <a:lnTo>
                    <a:pt x="114300" y="85725"/>
                  </a:lnTo>
                  <a:lnTo>
                    <a:pt x="214312" y="214313"/>
                  </a:lnTo>
                  <a:lnTo>
                    <a:pt x="290512" y="304800"/>
                  </a:lnTo>
                  <a:lnTo>
                    <a:pt x="364331" y="388144"/>
                  </a:lnTo>
                  <a:lnTo>
                    <a:pt x="466725" y="497682"/>
                  </a:lnTo>
                  <a:lnTo>
                    <a:pt x="581025" y="607219"/>
                  </a:lnTo>
                  <a:lnTo>
                    <a:pt x="681037" y="692944"/>
                  </a:lnTo>
                  <a:lnTo>
                    <a:pt x="790575" y="783432"/>
                  </a:lnTo>
                  <a:lnTo>
                    <a:pt x="878681" y="847725"/>
                  </a:lnTo>
                  <a:lnTo>
                    <a:pt x="1007268" y="935832"/>
                  </a:lnTo>
                  <a:lnTo>
                    <a:pt x="1090612" y="985838"/>
                  </a:lnTo>
                  <a:lnTo>
                    <a:pt x="1202531" y="1045369"/>
                  </a:lnTo>
                  <a:lnTo>
                    <a:pt x="1321593" y="1100138"/>
                  </a:lnTo>
                  <a:lnTo>
                    <a:pt x="1423987" y="1143000"/>
                  </a:lnTo>
                  <a:lnTo>
                    <a:pt x="1521618" y="1178719"/>
                  </a:lnTo>
                  <a:lnTo>
                    <a:pt x="1609725" y="1207294"/>
                  </a:lnTo>
                  <a:lnTo>
                    <a:pt x="1762125" y="1247775"/>
                  </a:lnTo>
                  <a:lnTo>
                    <a:pt x="1874043" y="1271588"/>
                  </a:lnTo>
                  <a:lnTo>
                    <a:pt x="1957387" y="1285875"/>
                  </a:lnTo>
                  <a:lnTo>
                    <a:pt x="2021681" y="1290638"/>
                  </a:lnTo>
                  <a:lnTo>
                    <a:pt x="2064543" y="1283494"/>
                  </a:lnTo>
                  <a:lnTo>
                    <a:pt x="2116931" y="1266825"/>
                  </a:lnTo>
                  <a:lnTo>
                    <a:pt x="2157412" y="1247775"/>
                  </a:lnTo>
                  <a:lnTo>
                    <a:pt x="2207418" y="1209675"/>
                  </a:lnTo>
                  <a:lnTo>
                    <a:pt x="2238375" y="1171575"/>
                  </a:lnTo>
                  <a:lnTo>
                    <a:pt x="2274093" y="1128713"/>
                  </a:lnTo>
                  <a:lnTo>
                    <a:pt x="2290762" y="1097757"/>
                  </a:lnTo>
                  <a:lnTo>
                    <a:pt x="2338387" y="1100138"/>
                  </a:lnTo>
                  <a:lnTo>
                    <a:pt x="2288381" y="1283494"/>
                  </a:lnTo>
                  <a:lnTo>
                    <a:pt x="2262187" y="1352550"/>
                  </a:lnTo>
                  <a:lnTo>
                    <a:pt x="2235993" y="1409700"/>
                  </a:lnTo>
                  <a:lnTo>
                    <a:pt x="2200275" y="1476375"/>
                  </a:lnTo>
                  <a:lnTo>
                    <a:pt x="2169318" y="1519238"/>
                  </a:lnTo>
                  <a:lnTo>
                    <a:pt x="2124075" y="1569244"/>
                  </a:lnTo>
                  <a:lnTo>
                    <a:pt x="2085975" y="1604963"/>
                  </a:lnTo>
                  <a:lnTo>
                    <a:pt x="2050256" y="1626394"/>
                  </a:lnTo>
                  <a:lnTo>
                    <a:pt x="2028825" y="1635919"/>
                  </a:lnTo>
                  <a:lnTo>
                    <a:pt x="2009775" y="1638300"/>
                  </a:lnTo>
                  <a:lnTo>
                    <a:pt x="1990725" y="1633538"/>
                  </a:lnTo>
                  <a:lnTo>
                    <a:pt x="1969293" y="1619250"/>
                  </a:lnTo>
                  <a:lnTo>
                    <a:pt x="1952625" y="1595438"/>
                  </a:lnTo>
                  <a:lnTo>
                    <a:pt x="1928812" y="1569244"/>
                  </a:lnTo>
                  <a:lnTo>
                    <a:pt x="1874043" y="1533525"/>
                  </a:lnTo>
                  <a:lnTo>
                    <a:pt x="1809750" y="1507332"/>
                  </a:lnTo>
                  <a:lnTo>
                    <a:pt x="1616868" y="1445419"/>
                  </a:lnTo>
                  <a:lnTo>
                    <a:pt x="1423987" y="1371600"/>
                  </a:lnTo>
                  <a:lnTo>
                    <a:pt x="1295400" y="1316832"/>
                  </a:lnTo>
                  <a:lnTo>
                    <a:pt x="1069181" y="1200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F659AC95-9289-F84A-9821-EC97FF0B8C45}"/>
                </a:ext>
              </a:extLst>
            </p:cNvPr>
            <p:cNvSpPr/>
            <p:nvPr/>
          </p:nvSpPr>
          <p:spPr>
            <a:xfrm rot="16200000">
              <a:off x="5371306" y="3599657"/>
              <a:ext cx="2436813" cy="1733550"/>
            </a:xfrm>
            <a:custGeom>
              <a:avLst/>
              <a:gdLst>
                <a:gd name="connsiteX0" fmla="*/ 1076325 w 2436019"/>
                <a:gd name="connsiteY0" fmla="*/ 202406 h 1733550"/>
                <a:gd name="connsiteX1" fmla="*/ 1657350 w 2436019"/>
                <a:gd name="connsiteY1" fmla="*/ 204788 h 1733550"/>
                <a:gd name="connsiteX2" fmla="*/ 1924050 w 2436019"/>
                <a:gd name="connsiteY2" fmla="*/ 204788 h 1733550"/>
                <a:gd name="connsiteX3" fmla="*/ 2045494 w 2436019"/>
                <a:gd name="connsiteY3" fmla="*/ 200025 h 1733550"/>
                <a:gd name="connsiteX4" fmla="*/ 2097881 w 2436019"/>
                <a:gd name="connsiteY4" fmla="*/ 195263 h 1733550"/>
                <a:gd name="connsiteX5" fmla="*/ 2145506 w 2436019"/>
                <a:gd name="connsiteY5" fmla="*/ 188119 h 1733550"/>
                <a:gd name="connsiteX6" fmla="*/ 2178844 w 2436019"/>
                <a:gd name="connsiteY6" fmla="*/ 176213 h 1733550"/>
                <a:gd name="connsiteX7" fmla="*/ 2219325 w 2436019"/>
                <a:gd name="connsiteY7" fmla="*/ 154781 h 1733550"/>
                <a:gd name="connsiteX8" fmla="*/ 2274094 w 2436019"/>
                <a:gd name="connsiteY8" fmla="*/ 121444 h 1733550"/>
                <a:gd name="connsiteX9" fmla="*/ 2393156 w 2436019"/>
                <a:gd name="connsiteY9" fmla="*/ 0 h 1733550"/>
                <a:gd name="connsiteX10" fmla="*/ 2436019 w 2436019"/>
                <a:gd name="connsiteY10" fmla="*/ 97631 h 1733550"/>
                <a:gd name="connsiteX11" fmla="*/ 2371725 w 2436019"/>
                <a:gd name="connsiteY11" fmla="*/ 152400 h 1733550"/>
                <a:gd name="connsiteX12" fmla="*/ 2262187 w 2436019"/>
                <a:gd name="connsiteY12" fmla="*/ 300038 h 1733550"/>
                <a:gd name="connsiteX13" fmla="*/ 2205037 w 2436019"/>
                <a:gd name="connsiteY13" fmla="*/ 381000 h 1733550"/>
                <a:gd name="connsiteX14" fmla="*/ 2162175 w 2436019"/>
                <a:gd name="connsiteY14" fmla="*/ 435769 h 1733550"/>
                <a:gd name="connsiteX15" fmla="*/ 2121694 w 2436019"/>
                <a:gd name="connsiteY15" fmla="*/ 478631 h 1733550"/>
                <a:gd name="connsiteX16" fmla="*/ 2093119 w 2436019"/>
                <a:gd name="connsiteY16" fmla="*/ 497681 h 1733550"/>
                <a:gd name="connsiteX17" fmla="*/ 2074069 w 2436019"/>
                <a:gd name="connsiteY17" fmla="*/ 504825 h 1733550"/>
                <a:gd name="connsiteX18" fmla="*/ 2050256 w 2436019"/>
                <a:gd name="connsiteY18" fmla="*/ 507206 h 1733550"/>
                <a:gd name="connsiteX19" fmla="*/ 2021681 w 2436019"/>
                <a:gd name="connsiteY19" fmla="*/ 502444 h 1733550"/>
                <a:gd name="connsiteX20" fmla="*/ 1997869 w 2436019"/>
                <a:gd name="connsiteY20" fmla="*/ 485775 h 1733550"/>
                <a:gd name="connsiteX21" fmla="*/ 1955006 w 2436019"/>
                <a:gd name="connsiteY21" fmla="*/ 466725 h 1733550"/>
                <a:gd name="connsiteX22" fmla="*/ 1676400 w 2436019"/>
                <a:gd name="connsiteY22" fmla="*/ 431006 h 1733550"/>
                <a:gd name="connsiteX23" fmla="*/ 1421606 w 2436019"/>
                <a:gd name="connsiteY23" fmla="*/ 414338 h 1733550"/>
                <a:gd name="connsiteX24" fmla="*/ 1154906 w 2436019"/>
                <a:gd name="connsiteY24" fmla="*/ 407194 h 1733550"/>
                <a:gd name="connsiteX25" fmla="*/ 935831 w 2436019"/>
                <a:gd name="connsiteY25" fmla="*/ 407194 h 1733550"/>
                <a:gd name="connsiteX26" fmla="*/ 590550 w 2436019"/>
                <a:gd name="connsiteY26" fmla="*/ 404813 h 1733550"/>
                <a:gd name="connsiteX27" fmla="*/ 502444 w 2436019"/>
                <a:gd name="connsiteY27" fmla="*/ 407194 h 1733550"/>
                <a:gd name="connsiteX28" fmla="*/ 433387 w 2436019"/>
                <a:gd name="connsiteY28" fmla="*/ 411956 h 1733550"/>
                <a:gd name="connsiteX29" fmla="*/ 359569 w 2436019"/>
                <a:gd name="connsiteY29" fmla="*/ 423863 h 1733550"/>
                <a:gd name="connsiteX30" fmla="*/ 314325 w 2436019"/>
                <a:gd name="connsiteY30" fmla="*/ 435769 h 1733550"/>
                <a:gd name="connsiteX31" fmla="*/ 288131 w 2436019"/>
                <a:gd name="connsiteY31" fmla="*/ 447675 h 1733550"/>
                <a:gd name="connsiteX32" fmla="*/ 269081 w 2436019"/>
                <a:gd name="connsiteY32" fmla="*/ 464344 h 1733550"/>
                <a:gd name="connsiteX33" fmla="*/ 254794 w 2436019"/>
                <a:gd name="connsiteY33" fmla="*/ 490538 h 1733550"/>
                <a:gd name="connsiteX34" fmla="*/ 240506 w 2436019"/>
                <a:gd name="connsiteY34" fmla="*/ 542925 h 1733550"/>
                <a:gd name="connsiteX35" fmla="*/ 226219 w 2436019"/>
                <a:gd name="connsiteY35" fmla="*/ 642938 h 1733550"/>
                <a:gd name="connsiteX36" fmla="*/ 223837 w 2436019"/>
                <a:gd name="connsiteY36" fmla="*/ 757238 h 1733550"/>
                <a:gd name="connsiteX37" fmla="*/ 223837 w 2436019"/>
                <a:gd name="connsiteY37" fmla="*/ 926306 h 1733550"/>
                <a:gd name="connsiteX38" fmla="*/ 235744 w 2436019"/>
                <a:gd name="connsiteY38" fmla="*/ 1059656 h 1733550"/>
                <a:gd name="connsiteX39" fmla="*/ 247650 w 2436019"/>
                <a:gd name="connsiteY39" fmla="*/ 1121569 h 1733550"/>
                <a:gd name="connsiteX40" fmla="*/ 266700 w 2436019"/>
                <a:gd name="connsiteY40" fmla="*/ 1193006 h 1733550"/>
                <a:gd name="connsiteX41" fmla="*/ 292894 w 2436019"/>
                <a:gd name="connsiteY41" fmla="*/ 1247775 h 1733550"/>
                <a:gd name="connsiteX42" fmla="*/ 311944 w 2436019"/>
                <a:gd name="connsiteY42" fmla="*/ 1278731 h 1733550"/>
                <a:gd name="connsiteX43" fmla="*/ 333375 w 2436019"/>
                <a:gd name="connsiteY43" fmla="*/ 1300163 h 1733550"/>
                <a:gd name="connsiteX44" fmla="*/ 342900 w 2436019"/>
                <a:gd name="connsiteY44" fmla="*/ 1571625 h 1733550"/>
                <a:gd name="connsiteX45" fmla="*/ 300037 w 2436019"/>
                <a:gd name="connsiteY45" fmla="*/ 1607344 h 1733550"/>
                <a:gd name="connsiteX46" fmla="*/ 271462 w 2436019"/>
                <a:gd name="connsiteY46" fmla="*/ 1638300 h 1733550"/>
                <a:gd name="connsiteX47" fmla="*/ 233362 w 2436019"/>
                <a:gd name="connsiteY47" fmla="*/ 1690688 h 1733550"/>
                <a:gd name="connsiteX48" fmla="*/ 207169 w 2436019"/>
                <a:gd name="connsiteY48" fmla="*/ 1719263 h 1733550"/>
                <a:gd name="connsiteX49" fmla="*/ 185737 w 2436019"/>
                <a:gd name="connsiteY49" fmla="*/ 1728788 h 1733550"/>
                <a:gd name="connsiteX50" fmla="*/ 166687 w 2436019"/>
                <a:gd name="connsiteY50" fmla="*/ 1733550 h 1733550"/>
                <a:gd name="connsiteX51" fmla="*/ 145256 w 2436019"/>
                <a:gd name="connsiteY51" fmla="*/ 1728788 h 1733550"/>
                <a:gd name="connsiteX52" fmla="*/ 119062 w 2436019"/>
                <a:gd name="connsiteY52" fmla="*/ 1712119 h 1733550"/>
                <a:gd name="connsiteX53" fmla="*/ 107156 w 2436019"/>
                <a:gd name="connsiteY53" fmla="*/ 1693069 h 1733550"/>
                <a:gd name="connsiteX54" fmla="*/ 73819 w 2436019"/>
                <a:gd name="connsiteY54" fmla="*/ 1597819 h 1733550"/>
                <a:gd name="connsiteX55" fmla="*/ 50006 w 2436019"/>
                <a:gd name="connsiteY55" fmla="*/ 1509713 h 1733550"/>
                <a:gd name="connsiteX56" fmla="*/ 26194 w 2436019"/>
                <a:gd name="connsiteY56" fmla="*/ 1390650 h 1733550"/>
                <a:gd name="connsiteX57" fmla="*/ 4762 w 2436019"/>
                <a:gd name="connsiteY57" fmla="*/ 1197769 h 1733550"/>
                <a:gd name="connsiteX58" fmla="*/ 0 w 2436019"/>
                <a:gd name="connsiteY58" fmla="*/ 1057275 h 1733550"/>
                <a:gd name="connsiteX59" fmla="*/ 0 w 2436019"/>
                <a:gd name="connsiteY59" fmla="*/ 859631 h 1733550"/>
                <a:gd name="connsiteX60" fmla="*/ 16669 w 2436019"/>
                <a:gd name="connsiteY60" fmla="*/ 652463 h 1733550"/>
                <a:gd name="connsiteX61" fmla="*/ 30956 w 2436019"/>
                <a:gd name="connsiteY61" fmla="*/ 557213 h 1733550"/>
                <a:gd name="connsiteX62" fmla="*/ 61912 w 2436019"/>
                <a:gd name="connsiteY62" fmla="*/ 442913 h 1733550"/>
                <a:gd name="connsiteX63" fmla="*/ 80962 w 2436019"/>
                <a:gd name="connsiteY63" fmla="*/ 385763 h 1733550"/>
                <a:gd name="connsiteX64" fmla="*/ 97631 w 2436019"/>
                <a:gd name="connsiteY64" fmla="*/ 352425 h 1733550"/>
                <a:gd name="connsiteX65" fmla="*/ 130969 w 2436019"/>
                <a:gd name="connsiteY65" fmla="*/ 314325 h 1733550"/>
                <a:gd name="connsiteX66" fmla="*/ 173831 w 2436019"/>
                <a:gd name="connsiteY66" fmla="*/ 278606 h 1733550"/>
                <a:gd name="connsiteX67" fmla="*/ 211931 w 2436019"/>
                <a:gd name="connsiteY67" fmla="*/ 257175 h 1733550"/>
                <a:gd name="connsiteX68" fmla="*/ 271462 w 2436019"/>
                <a:gd name="connsiteY68" fmla="*/ 233363 h 1733550"/>
                <a:gd name="connsiteX69" fmla="*/ 340519 w 2436019"/>
                <a:gd name="connsiteY69" fmla="*/ 219075 h 1733550"/>
                <a:gd name="connsiteX70" fmla="*/ 440531 w 2436019"/>
                <a:gd name="connsiteY70" fmla="*/ 204788 h 1733550"/>
                <a:gd name="connsiteX71" fmla="*/ 771525 w 2436019"/>
                <a:gd name="connsiteY71" fmla="*/ 204788 h 1733550"/>
                <a:gd name="connsiteX72" fmla="*/ 1076325 w 2436019"/>
                <a:gd name="connsiteY72" fmla="*/ 202406 h 173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436019" h="1733550">
                  <a:moveTo>
                    <a:pt x="1076325" y="202406"/>
                  </a:moveTo>
                  <a:lnTo>
                    <a:pt x="1657350" y="204788"/>
                  </a:lnTo>
                  <a:lnTo>
                    <a:pt x="1924050" y="204788"/>
                  </a:lnTo>
                  <a:lnTo>
                    <a:pt x="2045494" y="200025"/>
                  </a:lnTo>
                  <a:lnTo>
                    <a:pt x="2097881" y="195263"/>
                  </a:lnTo>
                  <a:lnTo>
                    <a:pt x="2145506" y="188119"/>
                  </a:lnTo>
                  <a:lnTo>
                    <a:pt x="2178844" y="176213"/>
                  </a:lnTo>
                  <a:lnTo>
                    <a:pt x="2219325" y="154781"/>
                  </a:lnTo>
                  <a:lnTo>
                    <a:pt x="2274094" y="121444"/>
                  </a:lnTo>
                  <a:lnTo>
                    <a:pt x="2393156" y="0"/>
                  </a:lnTo>
                  <a:lnTo>
                    <a:pt x="2436019" y="97631"/>
                  </a:lnTo>
                  <a:lnTo>
                    <a:pt x="2371725" y="152400"/>
                  </a:lnTo>
                  <a:lnTo>
                    <a:pt x="2262187" y="300038"/>
                  </a:lnTo>
                  <a:lnTo>
                    <a:pt x="2205037" y="381000"/>
                  </a:lnTo>
                  <a:lnTo>
                    <a:pt x="2162175" y="435769"/>
                  </a:lnTo>
                  <a:lnTo>
                    <a:pt x="2121694" y="478631"/>
                  </a:lnTo>
                  <a:lnTo>
                    <a:pt x="2093119" y="497681"/>
                  </a:lnTo>
                  <a:lnTo>
                    <a:pt x="2074069" y="504825"/>
                  </a:lnTo>
                  <a:lnTo>
                    <a:pt x="2050256" y="507206"/>
                  </a:lnTo>
                  <a:lnTo>
                    <a:pt x="2021681" y="502444"/>
                  </a:lnTo>
                  <a:lnTo>
                    <a:pt x="1997869" y="485775"/>
                  </a:lnTo>
                  <a:lnTo>
                    <a:pt x="1955006" y="466725"/>
                  </a:lnTo>
                  <a:lnTo>
                    <a:pt x="1676400" y="431006"/>
                  </a:lnTo>
                  <a:lnTo>
                    <a:pt x="1421606" y="414338"/>
                  </a:lnTo>
                  <a:lnTo>
                    <a:pt x="1154906" y="407194"/>
                  </a:lnTo>
                  <a:lnTo>
                    <a:pt x="935831" y="407194"/>
                  </a:lnTo>
                  <a:lnTo>
                    <a:pt x="590550" y="404813"/>
                  </a:lnTo>
                  <a:lnTo>
                    <a:pt x="502444" y="407194"/>
                  </a:lnTo>
                  <a:lnTo>
                    <a:pt x="433387" y="411956"/>
                  </a:lnTo>
                  <a:lnTo>
                    <a:pt x="359569" y="423863"/>
                  </a:lnTo>
                  <a:lnTo>
                    <a:pt x="314325" y="435769"/>
                  </a:lnTo>
                  <a:lnTo>
                    <a:pt x="288131" y="447675"/>
                  </a:lnTo>
                  <a:lnTo>
                    <a:pt x="269081" y="464344"/>
                  </a:lnTo>
                  <a:lnTo>
                    <a:pt x="254794" y="490538"/>
                  </a:lnTo>
                  <a:lnTo>
                    <a:pt x="240506" y="542925"/>
                  </a:lnTo>
                  <a:lnTo>
                    <a:pt x="226219" y="642938"/>
                  </a:lnTo>
                  <a:lnTo>
                    <a:pt x="223837" y="757238"/>
                  </a:lnTo>
                  <a:lnTo>
                    <a:pt x="223837" y="926306"/>
                  </a:lnTo>
                  <a:lnTo>
                    <a:pt x="235744" y="1059656"/>
                  </a:lnTo>
                  <a:lnTo>
                    <a:pt x="247650" y="1121569"/>
                  </a:lnTo>
                  <a:lnTo>
                    <a:pt x="266700" y="1193006"/>
                  </a:lnTo>
                  <a:lnTo>
                    <a:pt x="292894" y="1247775"/>
                  </a:lnTo>
                  <a:lnTo>
                    <a:pt x="311944" y="1278731"/>
                  </a:lnTo>
                  <a:lnTo>
                    <a:pt x="333375" y="1300163"/>
                  </a:lnTo>
                  <a:lnTo>
                    <a:pt x="342900" y="1571625"/>
                  </a:lnTo>
                  <a:lnTo>
                    <a:pt x="300037" y="1607344"/>
                  </a:lnTo>
                  <a:lnTo>
                    <a:pt x="271462" y="1638300"/>
                  </a:lnTo>
                  <a:lnTo>
                    <a:pt x="233362" y="1690688"/>
                  </a:lnTo>
                  <a:lnTo>
                    <a:pt x="207169" y="1719263"/>
                  </a:lnTo>
                  <a:lnTo>
                    <a:pt x="185737" y="1728788"/>
                  </a:lnTo>
                  <a:lnTo>
                    <a:pt x="166687" y="1733550"/>
                  </a:lnTo>
                  <a:lnTo>
                    <a:pt x="145256" y="1728788"/>
                  </a:lnTo>
                  <a:lnTo>
                    <a:pt x="119062" y="1712119"/>
                  </a:lnTo>
                  <a:lnTo>
                    <a:pt x="107156" y="1693069"/>
                  </a:lnTo>
                  <a:lnTo>
                    <a:pt x="73819" y="1597819"/>
                  </a:lnTo>
                  <a:lnTo>
                    <a:pt x="50006" y="1509713"/>
                  </a:lnTo>
                  <a:lnTo>
                    <a:pt x="26194" y="1390650"/>
                  </a:lnTo>
                  <a:lnTo>
                    <a:pt x="4762" y="1197769"/>
                  </a:lnTo>
                  <a:lnTo>
                    <a:pt x="0" y="1057275"/>
                  </a:lnTo>
                  <a:lnTo>
                    <a:pt x="0" y="859631"/>
                  </a:lnTo>
                  <a:lnTo>
                    <a:pt x="16669" y="652463"/>
                  </a:lnTo>
                  <a:lnTo>
                    <a:pt x="30956" y="557213"/>
                  </a:lnTo>
                  <a:lnTo>
                    <a:pt x="61912" y="442913"/>
                  </a:lnTo>
                  <a:lnTo>
                    <a:pt x="80962" y="385763"/>
                  </a:lnTo>
                  <a:lnTo>
                    <a:pt x="97631" y="352425"/>
                  </a:lnTo>
                  <a:lnTo>
                    <a:pt x="130969" y="314325"/>
                  </a:lnTo>
                  <a:lnTo>
                    <a:pt x="173831" y="278606"/>
                  </a:lnTo>
                  <a:lnTo>
                    <a:pt x="211931" y="257175"/>
                  </a:lnTo>
                  <a:lnTo>
                    <a:pt x="271462" y="233363"/>
                  </a:lnTo>
                  <a:lnTo>
                    <a:pt x="340519" y="219075"/>
                  </a:lnTo>
                  <a:lnTo>
                    <a:pt x="440531" y="204788"/>
                  </a:lnTo>
                  <a:lnTo>
                    <a:pt x="771525" y="204788"/>
                  </a:lnTo>
                  <a:lnTo>
                    <a:pt x="1076325" y="202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9022255A-4F87-C648-AC74-0867AB1FE2AE}"/>
                </a:ext>
              </a:extLst>
            </p:cNvPr>
            <p:cNvSpPr/>
            <p:nvPr/>
          </p:nvSpPr>
          <p:spPr>
            <a:xfrm>
              <a:off x="6999288" y="4602163"/>
              <a:ext cx="317500" cy="788987"/>
            </a:xfrm>
            <a:custGeom>
              <a:avLst/>
              <a:gdLst>
                <a:gd name="connsiteX0" fmla="*/ 128587 w 319087"/>
                <a:gd name="connsiteY0" fmla="*/ 352425 h 788194"/>
                <a:gd name="connsiteX1" fmla="*/ 102394 w 319087"/>
                <a:gd name="connsiteY1" fmla="*/ 483394 h 788194"/>
                <a:gd name="connsiteX2" fmla="*/ 78581 w 319087"/>
                <a:gd name="connsiteY2" fmla="*/ 592932 h 788194"/>
                <a:gd name="connsiteX3" fmla="*/ 59531 w 319087"/>
                <a:gd name="connsiteY3" fmla="*/ 666750 h 788194"/>
                <a:gd name="connsiteX4" fmla="*/ 50006 w 319087"/>
                <a:gd name="connsiteY4" fmla="*/ 700088 h 788194"/>
                <a:gd name="connsiteX5" fmla="*/ 0 w 319087"/>
                <a:gd name="connsiteY5" fmla="*/ 783432 h 788194"/>
                <a:gd name="connsiteX6" fmla="*/ 319087 w 319087"/>
                <a:gd name="connsiteY6" fmla="*/ 788194 h 788194"/>
                <a:gd name="connsiteX7" fmla="*/ 295275 w 319087"/>
                <a:gd name="connsiteY7" fmla="*/ 735807 h 788194"/>
                <a:gd name="connsiteX8" fmla="*/ 269081 w 319087"/>
                <a:gd name="connsiteY8" fmla="*/ 685800 h 788194"/>
                <a:gd name="connsiteX9" fmla="*/ 254794 w 319087"/>
                <a:gd name="connsiteY9" fmla="*/ 650082 h 788194"/>
                <a:gd name="connsiteX10" fmla="*/ 245269 w 319087"/>
                <a:gd name="connsiteY10" fmla="*/ 595313 h 788194"/>
                <a:gd name="connsiteX11" fmla="*/ 247650 w 319087"/>
                <a:gd name="connsiteY11" fmla="*/ 490538 h 788194"/>
                <a:gd name="connsiteX12" fmla="*/ 247650 w 319087"/>
                <a:gd name="connsiteY12" fmla="*/ 366713 h 788194"/>
                <a:gd name="connsiteX13" fmla="*/ 238125 w 319087"/>
                <a:gd name="connsiteY13" fmla="*/ 226219 h 788194"/>
                <a:gd name="connsiteX14" fmla="*/ 230981 w 319087"/>
                <a:gd name="connsiteY14" fmla="*/ 107157 h 788194"/>
                <a:gd name="connsiteX15" fmla="*/ 226219 w 319087"/>
                <a:gd name="connsiteY15" fmla="*/ 40482 h 788194"/>
                <a:gd name="connsiteX16" fmla="*/ 223837 w 319087"/>
                <a:gd name="connsiteY16" fmla="*/ 16669 h 788194"/>
                <a:gd name="connsiteX17" fmla="*/ 214312 w 319087"/>
                <a:gd name="connsiteY17" fmla="*/ 4763 h 788194"/>
                <a:gd name="connsiteX18" fmla="*/ 204787 w 319087"/>
                <a:gd name="connsiteY18" fmla="*/ 0 h 788194"/>
                <a:gd name="connsiteX19" fmla="*/ 188119 w 319087"/>
                <a:gd name="connsiteY19" fmla="*/ 2382 h 788194"/>
                <a:gd name="connsiteX20" fmla="*/ 176212 w 319087"/>
                <a:gd name="connsiteY20" fmla="*/ 9525 h 788194"/>
                <a:gd name="connsiteX21" fmla="*/ 166687 w 319087"/>
                <a:gd name="connsiteY21" fmla="*/ 64294 h 788194"/>
                <a:gd name="connsiteX22" fmla="*/ 128587 w 319087"/>
                <a:gd name="connsiteY22" fmla="*/ 352425 h 78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9087" h="788194">
                  <a:moveTo>
                    <a:pt x="128587" y="352425"/>
                  </a:moveTo>
                  <a:lnTo>
                    <a:pt x="102394" y="483394"/>
                  </a:lnTo>
                  <a:lnTo>
                    <a:pt x="78581" y="592932"/>
                  </a:lnTo>
                  <a:lnTo>
                    <a:pt x="59531" y="666750"/>
                  </a:lnTo>
                  <a:lnTo>
                    <a:pt x="50006" y="700088"/>
                  </a:lnTo>
                  <a:lnTo>
                    <a:pt x="0" y="783432"/>
                  </a:lnTo>
                  <a:lnTo>
                    <a:pt x="319087" y="788194"/>
                  </a:lnTo>
                  <a:lnTo>
                    <a:pt x="295275" y="735807"/>
                  </a:lnTo>
                  <a:lnTo>
                    <a:pt x="269081" y="685800"/>
                  </a:lnTo>
                  <a:lnTo>
                    <a:pt x="254794" y="650082"/>
                  </a:lnTo>
                  <a:lnTo>
                    <a:pt x="245269" y="595313"/>
                  </a:lnTo>
                  <a:cubicBezTo>
                    <a:pt x="246063" y="560388"/>
                    <a:pt x="246856" y="525463"/>
                    <a:pt x="247650" y="490538"/>
                  </a:cubicBezTo>
                  <a:lnTo>
                    <a:pt x="247650" y="366713"/>
                  </a:lnTo>
                  <a:lnTo>
                    <a:pt x="238125" y="226219"/>
                  </a:lnTo>
                  <a:lnTo>
                    <a:pt x="230981" y="107157"/>
                  </a:lnTo>
                  <a:lnTo>
                    <a:pt x="226219" y="40482"/>
                  </a:lnTo>
                  <a:lnTo>
                    <a:pt x="223837" y="16669"/>
                  </a:lnTo>
                  <a:lnTo>
                    <a:pt x="214312" y="4763"/>
                  </a:lnTo>
                  <a:lnTo>
                    <a:pt x="204787" y="0"/>
                  </a:lnTo>
                  <a:lnTo>
                    <a:pt x="188119" y="2382"/>
                  </a:lnTo>
                  <a:lnTo>
                    <a:pt x="176212" y="9525"/>
                  </a:lnTo>
                  <a:lnTo>
                    <a:pt x="166687" y="64294"/>
                  </a:lnTo>
                  <a:lnTo>
                    <a:pt x="128587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90174956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32BA5D29-ACCD-FA4E-96DD-FF3B1CCC02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B03421FB-35D3-5443-B870-2C7C14D6001B}"/>
              </a:ext>
            </a:extLst>
          </p:cNvPr>
          <p:cNvSpPr/>
          <p:nvPr/>
        </p:nvSpPr>
        <p:spPr>
          <a:xfrm>
            <a:off x="2581275" y="1392238"/>
            <a:ext cx="1514475" cy="1190625"/>
          </a:xfrm>
          <a:custGeom>
            <a:avLst/>
            <a:gdLst>
              <a:gd name="connsiteX0" fmla="*/ 914400 w 1514475"/>
              <a:gd name="connsiteY0" fmla="*/ 747713 h 1190625"/>
              <a:gd name="connsiteX1" fmla="*/ 1007269 w 1514475"/>
              <a:gd name="connsiteY1" fmla="*/ 685800 h 1190625"/>
              <a:gd name="connsiteX2" fmla="*/ 1102519 w 1514475"/>
              <a:gd name="connsiteY2" fmla="*/ 621507 h 1190625"/>
              <a:gd name="connsiteX3" fmla="*/ 1221581 w 1514475"/>
              <a:gd name="connsiteY3" fmla="*/ 538163 h 1190625"/>
              <a:gd name="connsiteX4" fmla="*/ 1326356 w 1514475"/>
              <a:gd name="connsiteY4" fmla="*/ 461963 h 1190625"/>
              <a:gd name="connsiteX5" fmla="*/ 1412081 w 1514475"/>
              <a:gd name="connsiteY5" fmla="*/ 395288 h 1190625"/>
              <a:gd name="connsiteX6" fmla="*/ 1428750 w 1514475"/>
              <a:gd name="connsiteY6" fmla="*/ 383382 h 1190625"/>
              <a:gd name="connsiteX7" fmla="*/ 1457325 w 1514475"/>
              <a:gd name="connsiteY7" fmla="*/ 376238 h 1190625"/>
              <a:gd name="connsiteX8" fmla="*/ 1483519 w 1514475"/>
              <a:gd name="connsiteY8" fmla="*/ 366713 h 1190625"/>
              <a:gd name="connsiteX9" fmla="*/ 1504950 w 1514475"/>
              <a:gd name="connsiteY9" fmla="*/ 352425 h 1190625"/>
              <a:gd name="connsiteX10" fmla="*/ 1512094 w 1514475"/>
              <a:gd name="connsiteY10" fmla="*/ 335757 h 1190625"/>
              <a:gd name="connsiteX11" fmla="*/ 1514475 w 1514475"/>
              <a:gd name="connsiteY11" fmla="*/ 319088 h 1190625"/>
              <a:gd name="connsiteX12" fmla="*/ 1500188 w 1514475"/>
              <a:gd name="connsiteY12" fmla="*/ 288132 h 1190625"/>
              <a:gd name="connsiteX13" fmla="*/ 1466850 w 1514475"/>
              <a:gd name="connsiteY13" fmla="*/ 247650 h 1190625"/>
              <a:gd name="connsiteX14" fmla="*/ 1409700 w 1514475"/>
              <a:gd name="connsiteY14" fmla="*/ 200025 h 1190625"/>
              <a:gd name="connsiteX15" fmla="*/ 1338263 w 1514475"/>
              <a:gd name="connsiteY15" fmla="*/ 147638 h 1190625"/>
              <a:gd name="connsiteX16" fmla="*/ 1271588 w 1514475"/>
              <a:gd name="connsiteY16" fmla="*/ 107157 h 1190625"/>
              <a:gd name="connsiteX17" fmla="*/ 1204913 w 1514475"/>
              <a:gd name="connsiteY17" fmla="*/ 66675 h 1190625"/>
              <a:gd name="connsiteX18" fmla="*/ 1157288 w 1514475"/>
              <a:gd name="connsiteY18" fmla="*/ 40482 h 1190625"/>
              <a:gd name="connsiteX19" fmla="*/ 1131094 w 1514475"/>
              <a:gd name="connsiteY19" fmla="*/ 23813 h 1190625"/>
              <a:gd name="connsiteX20" fmla="*/ 1078706 w 1514475"/>
              <a:gd name="connsiteY20" fmla="*/ 7144 h 1190625"/>
              <a:gd name="connsiteX21" fmla="*/ 1038225 w 1514475"/>
              <a:gd name="connsiteY21" fmla="*/ 0 h 1190625"/>
              <a:gd name="connsiteX22" fmla="*/ 1014413 w 1514475"/>
              <a:gd name="connsiteY22" fmla="*/ 0 h 1190625"/>
              <a:gd name="connsiteX23" fmla="*/ 1000125 w 1514475"/>
              <a:gd name="connsiteY23" fmla="*/ 4763 h 1190625"/>
              <a:gd name="connsiteX24" fmla="*/ 992981 w 1514475"/>
              <a:gd name="connsiteY24" fmla="*/ 14288 h 1190625"/>
              <a:gd name="connsiteX25" fmla="*/ 997744 w 1514475"/>
              <a:gd name="connsiteY25" fmla="*/ 38100 h 1190625"/>
              <a:gd name="connsiteX26" fmla="*/ 1014413 w 1514475"/>
              <a:gd name="connsiteY26" fmla="*/ 59532 h 1190625"/>
              <a:gd name="connsiteX27" fmla="*/ 1035844 w 1514475"/>
              <a:gd name="connsiteY27" fmla="*/ 71438 h 1190625"/>
              <a:gd name="connsiteX28" fmla="*/ 1059656 w 1514475"/>
              <a:gd name="connsiteY28" fmla="*/ 92869 h 1190625"/>
              <a:gd name="connsiteX29" fmla="*/ 1078706 w 1514475"/>
              <a:gd name="connsiteY29" fmla="*/ 109538 h 1190625"/>
              <a:gd name="connsiteX30" fmla="*/ 1095375 w 1514475"/>
              <a:gd name="connsiteY30" fmla="*/ 133350 h 1190625"/>
              <a:gd name="connsiteX31" fmla="*/ 1107281 w 1514475"/>
              <a:gd name="connsiteY31" fmla="*/ 164307 h 1190625"/>
              <a:gd name="connsiteX32" fmla="*/ 1112044 w 1514475"/>
              <a:gd name="connsiteY32" fmla="*/ 185738 h 1190625"/>
              <a:gd name="connsiteX33" fmla="*/ 1107281 w 1514475"/>
              <a:gd name="connsiteY33" fmla="*/ 214313 h 1190625"/>
              <a:gd name="connsiteX34" fmla="*/ 1092994 w 1514475"/>
              <a:gd name="connsiteY34" fmla="*/ 250032 h 1190625"/>
              <a:gd name="connsiteX35" fmla="*/ 1045369 w 1514475"/>
              <a:gd name="connsiteY35" fmla="*/ 323850 h 1190625"/>
              <a:gd name="connsiteX36" fmla="*/ 962025 w 1514475"/>
              <a:gd name="connsiteY36" fmla="*/ 421482 h 1190625"/>
              <a:gd name="connsiteX37" fmla="*/ 862013 w 1514475"/>
              <a:gd name="connsiteY37" fmla="*/ 516732 h 1190625"/>
              <a:gd name="connsiteX38" fmla="*/ 728663 w 1514475"/>
              <a:gd name="connsiteY38" fmla="*/ 635794 h 1190625"/>
              <a:gd name="connsiteX39" fmla="*/ 552450 w 1514475"/>
              <a:gd name="connsiteY39" fmla="*/ 778669 h 1190625"/>
              <a:gd name="connsiteX40" fmla="*/ 321469 w 1514475"/>
              <a:gd name="connsiteY40" fmla="*/ 942975 h 1190625"/>
              <a:gd name="connsiteX41" fmla="*/ 95250 w 1514475"/>
              <a:gd name="connsiteY41" fmla="*/ 1102519 h 1190625"/>
              <a:gd name="connsiteX42" fmla="*/ 7144 w 1514475"/>
              <a:gd name="connsiteY42" fmla="*/ 1159669 h 1190625"/>
              <a:gd name="connsiteX43" fmla="*/ 0 w 1514475"/>
              <a:gd name="connsiteY43" fmla="*/ 1169194 h 1190625"/>
              <a:gd name="connsiteX44" fmla="*/ 4763 w 1514475"/>
              <a:gd name="connsiteY44" fmla="*/ 1181100 h 1190625"/>
              <a:gd name="connsiteX45" fmla="*/ 38100 w 1514475"/>
              <a:gd name="connsiteY45" fmla="*/ 1190625 h 1190625"/>
              <a:gd name="connsiteX46" fmla="*/ 73819 w 1514475"/>
              <a:gd name="connsiteY46" fmla="*/ 1185863 h 1190625"/>
              <a:gd name="connsiteX47" fmla="*/ 202406 w 1514475"/>
              <a:gd name="connsiteY47" fmla="*/ 1131094 h 1190625"/>
              <a:gd name="connsiteX48" fmla="*/ 383381 w 1514475"/>
              <a:gd name="connsiteY48" fmla="*/ 1045369 h 1190625"/>
              <a:gd name="connsiteX49" fmla="*/ 585788 w 1514475"/>
              <a:gd name="connsiteY49" fmla="*/ 942975 h 1190625"/>
              <a:gd name="connsiteX50" fmla="*/ 871538 w 1514475"/>
              <a:gd name="connsiteY50" fmla="*/ 776288 h 1190625"/>
              <a:gd name="connsiteX51" fmla="*/ 914400 w 1514475"/>
              <a:gd name="connsiteY51" fmla="*/ 747713 h 1190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514475" h="1190625">
                <a:moveTo>
                  <a:pt x="914400" y="747713"/>
                </a:moveTo>
                <a:lnTo>
                  <a:pt x="1007269" y="685800"/>
                </a:lnTo>
                <a:lnTo>
                  <a:pt x="1102519" y="621507"/>
                </a:lnTo>
                <a:lnTo>
                  <a:pt x="1221581" y="538163"/>
                </a:lnTo>
                <a:lnTo>
                  <a:pt x="1326356" y="461963"/>
                </a:lnTo>
                <a:lnTo>
                  <a:pt x="1412081" y="395288"/>
                </a:lnTo>
                <a:lnTo>
                  <a:pt x="1428750" y="383382"/>
                </a:lnTo>
                <a:lnTo>
                  <a:pt x="1457325" y="376238"/>
                </a:lnTo>
                <a:lnTo>
                  <a:pt x="1483519" y="366713"/>
                </a:lnTo>
                <a:lnTo>
                  <a:pt x="1504950" y="352425"/>
                </a:lnTo>
                <a:lnTo>
                  <a:pt x="1512094" y="335757"/>
                </a:lnTo>
                <a:lnTo>
                  <a:pt x="1514475" y="319088"/>
                </a:lnTo>
                <a:lnTo>
                  <a:pt x="1500188" y="288132"/>
                </a:lnTo>
                <a:lnTo>
                  <a:pt x="1466850" y="247650"/>
                </a:lnTo>
                <a:lnTo>
                  <a:pt x="1409700" y="200025"/>
                </a:lnTo>
                <a:lnTo>
                  <a:pt x="1338263" y="147638"/>
                </a:lnTo>
                <a:lnTo>
                  <a:pt x="1271588" y="107157"/>
                </a:lnTo>
                <a:lnTo>
                  <a:pt x="1204913" y="66675"/>
                </a:lnTo>
                <a:lnTo>
                  <a:pt x="1157288" y="40482"/>
                </a:lnTo>
                <a:lnTo>
                  <a:pt x="1131094" y="23813"/>
                </a:lnTo>
                <a:lnTo>
                  <a:pt x="1078706" y="7144"/>
                </a:lnTo>
                <a:lnTo>
                  <a:pt x="1038225" y="0"/>
                </a:lnTo>
                <a:lnTo>
                  <a:pt x="1014413" y="0"/>
                </a:lnTo>
                <a:lnTo>
                  <a:pt x="1000125" y="4763"/>
                </a:lnTo>
                <a:lnTo>
                  <a:pt x="992981" y="14288"/>
                </a:lnTo>
                <a:lnTo>
                  <a:pt x="997744" y="38100"/>
                </a:lnTo>
                <a:lnTo>
                  <a:pt x="1014413" y="59532"/>
                </a:lnTo>
                <a:lnTo>
                  <a:pt x="1035844" y="71438"/>
                </a:lnTo>
                <a:lnTo>
                  <a:pt x="1059656" y="92869"/>
                </a:lnTo>
                <a:lnTo>
                  <a:pt x="1078706" y="109538"/>
                </a:lnTo>
                <a:lnTo>
                  <a:pt x="1095375" y="133350"/>
                </a:lnTo>
                <a:lnTo>
                  <a:pt x="1107281" y="164307"/>
                </a:lnTo>
                <a:lnTo>
                  <a:pt x="1112044" y="185738"/>
                </a:lnTo>
                <a:lnTo>
                  <a:pt x="1107281" y="214313"/>
                </a:lnTo>
                <a:lnTo>
                  <a:pt x="1092994" y="250032"/>
                </a:lnTo>
                <a:lnTo>
                  <a:pt x="1045369" y="323850"/>
                </a:lnTo>
                <a:lnTo>
                  <a:pt x="962025" y="421482"/>
                </a:lnTo>
                <a:lnTo>
                  <a:pt x="862013" y="516732"/>
                </a:lnTo>
                <a:lnTo>
                  <a:pt x="728663" y="635794"/>
                </a:lnTo>
                <a:lnTo>
                  <a:pt x="552450" y="778669"/>
                </a:lnTo>
                <a:lnTo>
                  <a:pt x="321469" y="942975"/>
                </a:lnTo>
                <a:lnTo>
                  <a:pt x="95250" y="1102519"/>
                </a:lnTo>
                <a:lnTo>
                  <a:pt x="7144" y="1159669"/>
                </a:lnTo>
                <a:lnTo>
                  <a:pt x="0" y="1169194"/>
                </a:lnTo>
                <a:lnTo>
                  <a:pt x="4763" y="1181100"/>
                </a:lnTo>
                <a:lnTo>
                  <a:pt x="38100" y="1190625"/>
                </a:lnTo>
                <a:lnTo>
                  <a:pt x="73819" y="1185863"/>
                </a:lnTo>
                <a:lnTo>
                  <a:pt x="202406" y="1131094"/>
                </a:lnTo>
                <a:lnTo>
                  <a:pt x="383381" y="1045369"/>
                </a:lnTo>
                <a:lnTo>
                  <a:pt x="585788" y="942975"/>
                </a:lnTo>
                <a:lnTo>
                  <a:pt x="871538" y="776288"/>
                </a:lnTo>
                <a:lnTo>
                  <a:pt x="914400" y="7477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61AE8A4E-4653-484D-A9B6-F7A8C02402A0}"/>
              </a:ext>
            </a:extLst>
          </p:cNvPr>
          <p:cNvSpPr/>
          <p:nvPr/>
        </p:nvSpPr>
        <p:spPr>
          <a:xfrm>
            <a:off x="2430463" y="2386013"/>
            <a:ext cx="1657350" cy="1862137"/>
          </a:xfrm>
          <a:custGeom>
            <a:avLst/>
            <a:gdLst>
              <a:gd name="connsiteX0" fmla="*/ 1012032 w 1657350"/>
              <a:gd name="connsiteY0" fmla="*/ 702468 h 1862137"/>
              <a:gd name="connsiteX1" fmla="*/ 1081088 w 1657350"/>
              <a:gd name="connsiteY1" fmla="*/ 600075 h 1862137"/>
              <a:gd name="connsiteX2" fmla="*/ 1147763 w 1657350"/>
              <a:gd name="connsiteY2" fmla="*/ 495300 h 1862137"/>
              <a:gd name="connsiteX3" fmla="*/ 1228725 w 1657350"/>
              <a:gd name="connsiteY3" fmla="*/ 361950 h 1862137"/>
              <a:gd name="connsiteX4" fmla="*/ 1276350 w 1657350"/>
              <a:gd name="connsiteY4" fmla="*/ 280987 h 1862137"/>
              <a:gd name="connsiteX5" fmla="*/ 1285875 w 1657350"/>
              <a:gd name="connsiteY5" fmla="*/ 259556 h 1862137"/>
              <a:gd name="connsiteX6" fmla="*/ 1290638 w 1657350"/>
              <a:gd name="connsiteY6" fmla="*/ 230981 h 1862137"/>
              <a:gd name="connsiteX7" fmla="*/ 1285875 w 1657350"/>
              <a:gd name="connsiteY7" fmla="*/ 202406 h 1862137"/>
              <a:gd name="connsiteX8" fmla="*/ 1273969 w 1657350"/>
              <a:gd name="connsiteY8" fmla="*/ 164306 h 1862137"/>
              <a:gd name="connsiteX9" fmla="*/ 1259682 w 1657350"/>
              <a:gd name="connsiteY9" fmla="*/ 140493 h 1862137"/>
              <a:gd name="connsiteX10" fmla="*/ 1238250 w 1657350"/>
              <a:gd name="connsiteY10" fmla="*/ 109537 h 1862137"/>
              <a:gd name="connsiteX11" fmla="*/ 1207294 w 1657350"/>
              <a:gd name="connsiteY11" fmla="*/ 71437 h 1862137"/>
              <a:gd name="connsiteX12" fmla="*/ 1193007 w 1657350"/>
              <a:gd name="connsiteY12" fmla="*/ 54768 h 1862137"/>
              <a:gd name="connsiteX13" fmla="*/ 1183482 w 1657350"/>
              <a:gd name="connsiteY13" fmla="*/ 30956 h 1862137"/>
              <a:gd name="connsiteX14" fmla="*/ 1183482 w 1657350"/>
              <a:gd name="connsiteY14" fmla="*/ 9525 h 1862137"/>
              <a:gd name="connsiteX15" fmla="*/ 1190625 w 1657350"/>
              <a:gd name="connsiteY15" fmla="*/ 0 h 1862137"/>
              <a:gd name="connsiteX16" fmla="*/ 1202532 w 1657350"/>
              <a:gd name="connsiteY16" fmla="*/ 0 h 1862137"/>
              <a:gd name="connsiteX17" fmla="*/ 1235869 w 1657350"/>
              <a:gd name="connsiteY17" fmla="*/ 14287 h 1862137"/>
              <a:gd name="connsiteX18" fmla="*/ 1288257 w 1657350"/>
              <a:gd name="connsiteY18" fmla="*/ 33337 h 1862137"/>
              <a:gd name="connsiteX19" fmla="*/ 1362075 w 1657350"/>
              <a:gd name="connsiteY19" fmla="*/ 64293 h 1862137"/>
              <a:gd name="connsiteX20" fmla="*/ 1440657 w 1657350"/>
              <a:gd name="connsiteY20" fmla="*/ 107156 h 1862137"/>
              <a:gd name="connsiteX21" fmla="*/ 1528763 w 1657350"/>
              <a:gd name="connsiteY21" fmla="*/ 161925 h 1862137"/>
              <a:gd name="connsiteX22" fmla="*/ 1576388 w 1657350"/>
              <a:gd name="connsiteY22" fmla="*/ 197643 h 1862137"/>
              <a:gd name="connsiteX23" fmla="*/ 1602582 w 1657350"/>
              <a:gd name="connsiteY23" fmla="*/ 219075 h 1862137"/>
              <a:gd name="connsiteX24" fmla="*/ 1624013 w 1657350"/>
              <a:gd name="connsiteY24" fmla="*/ 247650 h 1862137"/>
              <a:gd name="connsiteX25" fmla="*/ 1647825 w 1657350"/>
              <a:gd name="connsiteY25" fmla="*/ 285750 h 1862137"/>
              <a:gd name="connsiteX26" fmla="*/ 1657350 w 1657350"/>
              <a:gd name="connsiteY26" fmla="*/ 311943 h 1862137"/>
              <a:gd name="connsiteX27" fmla="*/ 1657350 w 1657350"/>
              <a:gd name="connsiteY27" fmla="*/ 326231 h 1862137"/>
              <a:gd name="connsiteX28" fmla="*/ 1657350 w 1657350"/>
              <a:gd name="connsiteY28" fmla="*/ 345281 h 1862137"/>
              <a:gd name="connsiteX29" fmla="*/ 1647825 w 1657350"/>
              <a:gd name="connsiteY29" fmla="*/ 361950 h 1862137"/>
              <a:gd name="connsiteX30" fmla="*/ 1628775 w 1657350"/>
              <a:gd name="connsiteY30" fmla="*/ 371475 h 1862137"/>
              <a:gd name="connsiteX31" fmla="*/ 1595438 w 1657350"/>
              <a:gd name="connsiteY31" fmla="*/ 385762 h 1862137"/>
              <a:gd name="connsiteX32" fmla="*/ 1550194 w 1657350"/>
              <a:gd name="connsiteY32" fmla="*/ 414337 h 1862137"/>
              <a:gd name="connsiteX33" fmla="*/ 1493044 w 1657350"/>
              <a:gd name="connsiteY33" fmla="*/ 457200 h 1862137"/>
              <a:gd name="connsiteX34" fmla="*/ 1428750 w 1657350"/>
              <a:gd name="connsiteY34" fmla="*/ 542925 h 1862137"/>
              <a:gd name="connsiteX35" fmla="*/ 1288257 w 1657350"/>
              <a:gd name="connsiteY35" fmla="*/ 723900 h 1862137"/>
              <a:gd name="connsiteX36" fmla="*/ 1085850 w 1657350"/>
              <a:gd name="connsiteY36" fmla="*/ 971550 h 1862137"/>
              <a:gd name="connsiteX37" fmla="*/ 1021557 w 1657350"/>
              <a:gd name="connsiteY37" fmla="*/ 1042987 h 1862137"/>
              <a:gd name="connsiteX38" fmla="*/ 828675 w 1657350"/>
              <a:gd name="connsiteY38" fmla="*/ 1231106 h 1862137"/>
              <a:gd name="connsiteX39" fmla="*/ 711994 w 1657350"/>
              <a:gd name="connsiteY39" fmla="*/ 1340643 h 1862137"/>
              <a:gd name="connsiteX40" fmla="*/ 581025 w 1657350"/>
              <a:gd name="connsiteY40" fmla="*/ 1459706 h 1862137"/>
              <a:gd name="connsiteX41" fmla="*/ 419100 w 1657350"/>
              <a:gd name="connsiteY41" fmla="*/ 1590675 h 1862137"/>
              <a:gd name="connsiteX42" fmla="*/ 283369 w 1657350"/>
              <a:gd name="connsiteY42" fmla="*/ 1697831 h 1862137"/>
              <a:gd name="connsiteX43" fmla="*/ 142875 w 1657350"/>
              <a:gd name="connsiteY43" fmla="*/ 1795462 h 1862137"/>
              <a:gd name="connsiteX44" fmla="*/ 42863 w 1657350"/>
              <a:gd name="connsiteY44" fmla="*/ 1857375 h 1862137"/>
              <a:gd name="connsiteX45" fmla="*/ 26194 w 1657350"/>
              <a:gd name="connsiteY45" fmla="*/ 1862137 h 1862137"/>
              <a:gd name="connsiteX46" fmla="*/ 11907 w 1657350"/>
              <a:gd name="connsiteY46" fmla="*/ 1862137 h 1862137"/>
              <a:gd name="connsiteX47" fmla="*/ 0 w 1657350"/>
              <a:gd name="connsiteY47" fmla="*/ 1850231 h 1862137"/>
              <a:gd name="connsiteX48" fmla="*/ 2382 w 1657350"/>
              <a:gd name="connsiteY48" fmla="*/ 1831181 h 1862137"/>
              <a:gd name="connsiteX49" fmla="*/ 11907 w 1657350"/>
              <a:gd name="connsiteY49" fmla="*/ 1807368 h 1862137"/>
              <a:gd name="connsiteX50" fmla="*/ 38100 w 1657350"/>
              <a:gd name="connsiteY50" fmla="*/ 1778793 h 1862137"/>
              <a:gd name="connsiteX51" fmla="*/ 145257 w 1657350"/>
              <a:gd name="connsiteY51" fmla="*/ 1688306 h 1862137"/>
              <a:gd name="connsiteX52" fmla="*/ 316707 w 1657350"/>
              <a:gd name="connsiteY52" fmla="*/ 1531143 h 1862137"/>
              <a:gd name="connsiteX53" fmla="*/ 440532 w 1657350"/>
              <a:gd name="connsiteY53" fmla="*/ 1409700 h 1862137"/>
              <a:gd name="connsiteX54" fmla="*/ 569119 w 1657350"/>
              <a:gd name="connsiteY54" fmla="*/ 1271587 h 1862137"/>
              <a:gd name="connsiteX55" fmla="*/ 719138 w 1657350"/>
              <a:gd name="connsiteY55" fmla="*/ 1090612 h 1862137"/>
              <a:gd name="connsiteX56" fmla="*/ 838200 w 1657350"/>
              <a:gd name="connsiteY56" fmla="*/ 947737 h 1862137"/>
              <a:gd name="connsiteX57" fmla="*/ 1012032 w 1657350"/>
              <a:gd name="connsiteY57" fmla="*/ 702468 h 1862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657350" h="1862137">
                <a:moveTo>
                  <a:pt x="1012032" y="702468"/>
                </a:moveTo>
                <a:lnTo>
                  <a:pt x="1081088" y="600075"/>
                </a:lnTo>
                <a:lnTo>
                  <a:pt x="1147763" y="495300"/>
                </a:lnTo>
                <a:lnTo>
                  <a:pt x="1228725" y="361950"/>
                </a:lnTo>
                <a:lnTo>
                  <a:pt x="1276350" y="280987"/>
                </a:lnTo>
                <a:lnTo>
                  <a:pt x="1285875" y="259556"/>
                </a:lnTo>
                <a:lnTo>
                  <a:pt x="1290638" y="230981"/>
                </a:lnTo>
                <a:lnTo>
                  <a:pt x="1285875" y="202406"/>
                </a:lnTo>
                <a:lnTo>
                  <a:pt x="1273969" y="164306"/>
                </a:lnTo>
                <a:lnTo>
                  <a:pt x="1259682" y="140493"/>
                </a:lnTo>
                <a:lnTo>
                  <a:pt x="1238250" y="109537"/>
                </a:lnTo>
                <a:lnTo>
                  <a:pt x="1207294" y="71437"/>
                </a:lnTo>
                <a:lnTo>
                  <a:pt x="1193007" y="54768"/>
                </a:lnTo>
                <a:lnTo>
                  <a:pt x="1183482" y="30956"/>
                </a:lnTo>
                <a:lnTo>
                  <a:pt x="1183482" y="9525"/>
                </a:lnTo>
                <a:lnTo>
                  <a:pt x="1190625" y="0"/>
                </a:lnTo>
                <a:lnTo>
                  <a:pt x="1202532" y="0"/>
                </a:lnTo>
                <a:lnTo>
                  <a:pt x="1235869" y="14287"/>
                </a:lnTo>
                <a:lnTo>
                  <a:pt x="1288257" y="33337"/>
                </a:lnTo>
                <a:lnTo>
                  <a:pt x="1362075" y="64293"/>
                </a:lnTo>
                <a:lnTo>
                  <a:pt x="1440657" y="107156"/>
                </a:lnTo>
                <a:lnTo>
                  <a:pt x="1528763" y="161925"/>
                </a:lnTo>
                <a:lnTo>
                  <a:pt x="1576388" y="197643"/>
                </a:lnTo>
                <a:lnTo>
                  <a:pt x="1602582" y="219075"/>
                </a:lnTo>
                <a:lnTo>
                  <a:pt x="1624013" y="247650"/>
                </a:lnTo>
                <a:lnTo>
                  <a:pt x="1647825" y="285750"/>
                </a:lnTo>
                <a:lnTo>
                  <a:pt x="1657350" y="311943"/>
                </a:lnTo>
                <a:lnTo>
                  <a:pt x="1657350" y="326231"/>
                </a:lnTo>
                <a:lnTo>
                  <a:pt x="1657350" y="345281"/>
                </a:lnTo>
                <a:lnTo>
                  <a:pt x="1647825" y="361950"/>
                </a:lnTo>
                <a:lnTo>
                  <a:pt x="1628775" y="371475"/>
                </a:lnTo>
                <a:lnTo>
                  <a:pt x="1595438" y="385762"/>
                </a:lnTo>
                <a:lnTo>
                  <a:pt x="1550194" y="414337"/>
                </a:lnTo>
                <a:lnTo>
                  <a:pt x="1493044" y="457200"/>
                </a:lnTo>
                <a:lnTo>
                  <a:pt x="1428750" y="542925"/>
                </a:lnTo>
                <a:lnTo>
                  <a:pt x="1288257" y="723900"/>
                </a:lnTo>
                <a:lnTo>
                  <a:pt x="1085850" y="971550"/>
                </a:lnTo>
                <a:lnTo>
                  <a:pt x="1021557" y="1042987"/>
                </a:lnTo>
                <a:lnTo>
                  <a:pt x="828675" y="1231106"/>
                </a:lnTo>
                <a:lnTo>
                  <a:pt x="711994" y="1340643"/>
                </a:lnTo>
                <a:lnTo>
                  <a:pt x="581025" y="1459706"/>
                </a:lnTo>
                <a:lnTo>
                  <a:pt x="419100" y="1590675"/>
                </a:lnTo>
                <a:lnTo>
                  <a:pt x="283369" y="1697831"/>
                </a:lnTo>
                <a:lnTo>
                  <a:pt x="142875" y="1795462"/>
                </a:lnTo>
                <a:lnTo>
                  <a:pt x="42863" y="1857375"/>
                </a:lnTo>
                <a:lnTo>
                  <a:pt x="26194" y="1862137"/>
                </a:lnTo>
                <a:lnTo>
                  <a:pt x="11907" y="1862137"/>
                </a:lnTo>
                <a:lnTo>
                  <a:pt x="0" y="1850231"/>
                </a:lnTo>
                <a:lnTo>
                  <a:pt x="2382" y="1831181"/>
                </a:lnTo>
                <a:lnTo>
                  <a:pt x="11907" y="1807368"/>
                </a:lnTo>
                <a:lnTo>
                  <a:pt x="38100" y="1778793"/>
                </a:lnTo>
                <a:lnTo>
                  <a:pt x="145257" y="1688306"/>
                </a:lnTo>
                <a:lnTo>
                  <a:pt x="316707" y="1531143"/>
                </a:lnTo>
                <a:lnTo>
                  <a:pt x="440532" y="1409700"/>
                </a:lnTo>
                <a:lnTo>
                  <a:pt x="569119" y="1271587"/>
                </a:lnTo>
                <a:lnTo>
                  <a:pt x="719138" y="1090612"/>
                </a:lnTo>
                <a:lnTo>
                  <a:pt x="838200" y="947737"/>
                </a:lnTo>
                <a:lnTo>
                  <a:pt x="1012032" y="70246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C0A1B4D4-2ACA-D844-9779-2EAB92382852}"/>
              </a:ext>
            </a:extLst>
          </p:cNvPr>
          <p:cNvSpPr/>
          <p:nvPr/>
        </p:nvSpPr>
        <p:spPr>
          <a:xfrm>
            <a:off x="4535488" y="2109788"/>
            <a:ext cx="2179637" cy="498475"/>
          </a:xfrm>
          <a:custGeom>
            <a:avLst/>
            <a:gdLst>
              <a:gd name="connsiteX0" fmla="*/ 1243013 w 2178844"/>
              <a:gd name="connsiteY0" fmla="*/ 142875 h 497681"/>
              <a:gd name="connsiteX1" fmla="*/ 1116807 w 2178844"/>
              <a:gd name="connsiteY1" fmla="*/ 164306 h 497681"/>
              <a:gd name="connsiteX2" fmla="*/ 945357 w 2178844"/>
              <a:gd name="connsiteY2" fmla="*/ 204787 h 497681"/>
              <a:gd name="connsiteX3" fmla="*/ 792957 w 2178844"/>
              <a:gd name="connsiteY3" fmla="*/ 223837 h 497681"/>
              <a:gd name="connsiteX4" fmla="*/ 592932 w 2178844"/>
              <a:gd name="connsiteY4" fmla="*/ 247650 h 497681"/>
              <a:gd name="connsiteX5" fmla="*/ 440532 w 2178844"/>
              <a:gd name="connsiteY5" fmla="*/ 266700 h 497681"/>
              <a:gd name="connsiteX6" fmla="*/ 385763 w 2178844"/>
              <a:gd name="connsiteY6" fmla="*/ 271462 h 497681"/>
              <a:gd name="connsiteX7" fmla="*/ 273844 w 2178844"/>
              <a:gd name="connsiteY7" fmla="*/ 264318 h 497681"/>
              <a:gd name="connsiteX8" fmla="*/ 230982 w 2178844"/>
              <a:gd name="connsiteY8" fmla="*/ 259556 h 497681"/>
              <a:gd name="connsiteX9" fmla="*/ 197644 w 2178844"/>
              <a:gd name="connsiteY9" fmla="*/ 245268 h 497681"/>
              <a:gd name="connsiteX10" fmla="*/ 104775 w 2178844"/>
              <a:gd name="connsiteY10" fmla="*/ 195262 h 497681"/>
              <a:gd name="connsiteX11" fmla="*/ 50007 w 2178844"/>
              <a:gd name="connsiteY11" fmla="*/ 169068 h 497681"/>
              <a:gd name="connsiteX12" fmla="*/ 30957 w 2178844"/>
              <a:gd name="connsiteY12" fmla="*/ 161925 h 497681"/>
              <a:gd name="connsiteX13" fmla="*/ 14288 w 2178844"/>
              <a:gd name="connsiteY13" fmla="*/ 164306 h 497681"/>
              <a:gd name="connsiteX14" fmla="*/ 0 w 2178844"/>
              <a:gd name="connsiteY14" fmla="*/ 180975 h 497681"/>
              <a:gd name="connsiteX15" fmla="*/ 2382 w 2178844"/>
              <a:gd name="connsiteY15" fmla="*/ 216693 h 497681"/>
              <a:gd name="connsiteX16" fmla="*/ 7144 w 2178844"/>
              <a:gd name="connsiteY16" fmla="*/ 242887 h 497681"/>
              <a:gd name="connsiteX17" fmla="*/ 19050 w 2178844"/>
              <a:gd name="connsiteY17" fmla="*/ 271462 h 497681"/>
              <a:gd name="connsiteX18" fmla="*/ 40482 w 2178844"/>
              <a:gd name="connsiteY18" fmla="*/ 311943 h 497681"/>
              <a:gd name="connsiteX19" fmla="*/ 76200 w 2178844"/>
              <a:gd name="connsiteY19" fmla="*/ 364331 h 497681"/>
              <a:gd name="connsiteX20" fmla="*/ 107157 w 2178844"/>
              <a:gd name="connsiteY20" fmla="*/ 407193 h 497681"/>
              <a:gd name="connsiteX21" fmla="*/ 145257 w 2178844"/>
              <a:gd name="connsiteY21" fmla="*/ 447675 h 497681"/>
              <a:gd name="connsiteX22" fmla="*/ 185738 w 2178844"/>
              <a:gd name="connsiteY22" fmla="*/ 473868 h 497681"/>
              <a:gd name="connsiteX23" fmla="*/ 230982 w 2178844"/>
              <a:gd name="connsiteY23" fmla="*/ 492918 h 497681"/>
              <a:gd name="connsiteX24" fmla="*/ 259557 w 2178844"/>
              <a:gd name="connsiteY24" fmla="*/ 497681 h 497681"/>
              <a:gd name="connsiteX25" fmla="*/ 300038 w 2178844"/>
              <a:gd name="connsiteY25" fmla="*/ 495300 h 497681"/>
              <a:gd name="connsiteX26" fmla="*/ 361950 w 2178844"/>
              <a:gd name="connsiteY26" fmla="*/ 471487 h 497681"/>
              <a:gd name="connsiteX27" fmla="*/ 459582 w 2178844"/>
              <a:gd name="connsiteY27" fmla="*/ 445293 h 497681"/>
              <a:gd name="connsiteX28" fmla="*/ 576263 w 2178844"/>
              <a:gd name="connsiteY28" fmla="*/ 414337 h 497681"/>
              <a:gd name="connsiteX29" fmla="*/ 688182 w 2178844"/>
              <a:gd name="connsiteY29" fmla="*/ 390525 h 497681"/>
              <a:gd name="connsiteX30" fmla="*/ 826294 w 2178844"/>
              <a:gd name="connsiteY30" fmla="*/ 369093 h 497681"/>
              <a:gd name="connsiteX31" fmla="*/ 954882 w 2178844"/>
              <a:gd name="connsiteY31" fmla="*/ 357187 h 497681"/>
              <a:gd name="connsiteX32" fmla="*/ 1190625 w 2178844"/>
              <a:gd name="connsiteY32" fmla="*/ 307181 h 497681"/>
              <a:gd name="connsiteX33" fmla="*/ 1407319 w 2178844"/>
              <a:gd name="connsiteY33" fmla="*/ 273843 h 497681"/>
              <a:gd name="connsiteX34" fmla="*/ 1566863 w 2178844"/>
              <a:gd name="connsiteY34" fmla="*/ 254793 h 497681"/>
              <a:gd name="connsiteX35" fmla="*/ 1700213 w 2178844"/>
              <a:gd name="connsiteY35" fmla="*/ 242887 h 497681"/>
              <a:gd name="connsiteX36" fmla="*/ 1847850 w 2178844"/>
              <a:gd name="connsiteY36" fmla="*/ 238125 h 497681"/>
              <a:gd name="connsiteX37" fmla="*/ 1993107 w 2178844"/>
              <a:gd name="connsiteY37" fmla="*/ 240506 h 497681"/>
              <a:gd name="connsiteX38" fmla="*/ 2088357 w 2178844"/>
              <a:gd name="connsiteY38" fmla="*/ 247650 h 497681"/>
              <a:gd name="connsiteX39" fmla="*/ 2105025 w 2178844"/>
              <a:gd name="connsiteY39" fmla="*/ 245268 h 497681"/>
              <a:gd name="connsiteX40" fmla="*/ 2131219 w 2178844"/>
              <a:gd name="connsiteY40" fmla="*/ 238125 h 497681"/>
              <a:gd name="connsiteX41" fmla="*/ 2157413 w 2178844"/>
              <a:gd name="connsiteY41" fmla="*/ 223837 h 497681"/>
              <a:gd name="connsiteX42" fmla="*/ 2171700 w 2178844"/>
              <a:gd name="connsiteY42" fmla="*/ 207168 h 497681"/>
              <a:gd name="connsiteX43" fmla="*/ 2176463 w 2178844"/>
              <a:gd name="connsiteY43" fmla="*/ 195262 h 497681"/>
              <a:gd name="connsiteX44" fmla="*/ 2178844 w 2178844"/>
              <a:gd name="connsiteY44" fmla="*/ 176212 h 497681"/>
              <a:gd name="connsiteX45" fmla="*/ 2176463 w 2178844"/>
              <a:gd name="connsiteY45" fmla="*/ 161925 h 497681"/>
              <a:gd name="connsiteX46" fmla="*/ 2166938 w 2178844"/>
              <a:gd name="connsiteY46" fmla="*/ 140493 h 497681"/>
              <a:gd name="connsiteX47" fmla="*/ 2145507 w 2178844"/>
              <a:gd name="connsiteY47" fmla="*/ 107156 h 497681"/>
              <a:gd name="connsiteX48" fmla="*/ 2131219 w 2178844"/>
              <a:gd name="connsiteY48" fmla="*/ 95250 h 497681"/>
              <a:gd name="connsiteX49" fmla="*/ 2100263 w 2178844"/>
              <a:gd name="connsiteY49" fmla="*/ 76200 h 497681"/>
              <a:gd name="connsiteX50" fmla="*/ 2016919 w 2178844"/>
              <a:gd name="connsiteY50" fmla="*/ 42862 h 497681"/>
              <a:gd name="connsiteX51" fmla="*/ 1931194 w 2178844"/>
              <a:gd name="connsiteY51" fmla="*/ 14287 h 497681"/>
              <a:gd name="connsiteX52" fmla="*/ 1881188 w 2178844"/>
              <a:gd name="connsiteY52" fmla="*/ 0 h 497681"/>
              <a:gd name="connsiteX53" fmla="*/ 1859757 w 2178844"/>
              <a:gd name="connsiteY53" fmla="*/ 0 h 497681"/>
              <a:gd name="connsiteX54" fmla="*/ 1826419 w 2178844"/>
              <a:gd name="connsiteY54" fmla="*/ 4762 h 497681"/>
              <a:gd name="connsiteX55" fmla="*/ 1778794 w 2178844"/>
              <a:gd name="connsiteY55" fmla="*/ 16668 h 497681"/>
              <a:gd name="connsiteX56" fmla="*/ 1745457 w 2178844"/>
              <a:gd name="connsiteY56" fmla="*/ 35718 h 497681"/>
              <a:gd name="connsiteX57" fmla="*/ 1716882 w 2178844"/>
              <a:gd name="connsiteY57" fmla="*/ 54768 h 497681"/>
              <a:gd name="connsiteX58" fmla="*/ 1695450 w 2178844"/>
              <a:gd name="connsiteY58" fmla="*/ 73818 h 497681"/>
              <a:gd name="connsiteX59" fmla="*/ 1409700 w 2178844"/>
              <a:gd name="connsiteY59" fmla="*/ 114300 h 497681"/>
              <a:gd name="connsiteX60" fmla="*/ 1243013 w 2178844"/>
              <a:gd name="connsiteY60" fmla="*/ 142875 h 497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178844" h="497681">
                <a:moveTo>
                  <a:pt x="1243013" y="142875"/>
                </a:moveTo>
                <a:lnTo>
                  <a:pt x="1116807" y="164306"/>
                </a:lnTo>
                <a:lnTo>
                  <a:pt x="945357" y="204787"/>
                </a:lnTo>
                <a:lnTo>
                  <a:pt x="792957" y="223837"/>
                </a:lnTo>
                <a:lnTo>
                  <a:pt x="592932" y="247650"/>
                </a:lnTo>
                <a:lnTo>
                  <a:pt x="440532" y="266700"/>
                </a:lnTo>
                <a:lnTo>
                  <a:pt x="385763" y="271462"/>
                </a:lnTo>
                <a:lnTo>
                  <a:pt x="273844" y="264318"/>
                </a:lnTo>
                <a:lnTo>
                  <a:pt x="230982" y="259556"/>
                </a:lnTo>
                <a:lnTo>
                  <a:pt x="197644" y="245268"/>
                </a:lnTo>
                <a:lnTo>
                  <a:pt x="104775" y="195262"/>
                </a:lnTo>
                <a:lnTo>
                  <a:pt x="50007" y="169068"/>
                </a:lnTo>
                <a:lnTo>
                  <a:pt x="30957" y="161925"/>
                </a:lnTo>
                <a:lnTo>
                  <a:pt x="14288" y="164306"/>
                </a:lnTo>
                <a:lnTo>
                  <a:pt x="0" y="180975"/>
                </a:lnTo>
                <a:lnTo>
                  <a:pt x="2382" y="216693"/>
                </a:lnTo>
                <a:lnTo>
                  <a:pt x="7144" y="242887"/>
                </a:lnTo>
                <a:lnTo>
                  <a:pt x="19050" y="271462"/>
                </a:lnTo>
                <a:lnTo>
                  <a:pt x="40482" y="311943"/>
                </a:lnTo>
                <a:lnTo>
                  <a:pt x="76200" y="364331"/>
                </a:lnTo>
                <a:lnTo>
                  <a:pt x="107157" y="407193"/>
                </a:lnTo>
                <a:lnTo>
                  <a:pt x="145257" y="447675"/>
                </a:lnTo>
                <a:lnTo>
                  <a:pt x="185738" y="473868"/>
                </a:lnTo>
                <a:lnTo>
                  <a:pt x="230982" y="492918"/>
                </a:lnTo>
                <a:lnTo>
                  <a:pt x="259557" y="497681"/>
                </a:lnTo>
                <a:lnTo>
                  <a:pt x="300038" y="495300"/>
                </a:lnTo>
                <a:lnTo>
                  <a:pt x="361950" y="471487"/>
                </a:lnTo>
                <a:lnTo>
                  <a:pt x="459582" y="445293"/>
                </a:lnTo>
                <a:lnTo>
                  <a:pt x="576263" y="414337"/>
                </a:lnTo>
                <a:lnTo>
                  <a:pt x="688182" y="390525"/>
                </a:lnTo>
                <a:lnTo>
                  <a:pt x="826294" y="369093"/>
                </a:lnTo>
                <a:lnTo>
                  <a:pt x="954882" y="357187"/>
                </a:lnTo>
                <a:lnTo>
                  <a:pt x="1190625" y="307181"/>
                </a:lnTo>
                <a:lnTo>
                  <a:pt x="1407319" y="273843"/>
                </a:lnTo>
                <a:lnTo>
                  <a:pt x="1566863" y="254793"/>
                </a:lnTo>
                <a:lnTo>
                  <a:pt x="1700213" y="242887"/>
                </a:lnTo>
                <a:lnTo>
                  <a:pt x="1847850" y="238125"/>
                </a:lnTo>
                <a:lnTo>
                  <a:pt x="1993107" y="240506"/>
                </a:lnTo>
                <a:lnTo>
                  <a:pt x="2088357" y="247650"/>
                </a:lnTo>
                <a:lnTo>
                  <a:pt x="2105025" y="245268"/>
                </a:lnTo>
                <a:lnTo>
                  <a:pt x="2131219" y="238125"/>
                </a:lnTo>
                <a:lnTo>
                  <a:pt x="2157413" y="223837"/>
                </a:lnTo>
                <a:lnTo>
                  <a:pt x="2171700" y="207168"/>
                </a:lnTo>
                <a:lnTo>
                  <a:pt x="2176463" y="195262"/>
                </a:lnTo>
                <a:lnTo>
                  <a:pt x="2178844" y="176212"/>
                </a:lnTo>
                <a:lnTo>
                  <a:pt x="2176463" y="161925"/>
                </a:lnTo>
                <a:lnTo>
                  <a:pt x="2166938" y="140493"/>
                </a:lnTo>
                <a:lnTo>
                  <a:pt x="2145507" y="107156"/>
                </a:lnTo>
                <a:lnTo>
                  <a:pt x="2131219" y="95250"/>
                </a:lnTo>
                <a:lnTo>
                  <a:pt x="2100263" y="76200"/>
                </a:lnTo>
                <a:lnTo>
                  <a:pt x="2016919" y="42862"/>
                </a:lnTo>
                <a:lnTo>
                  <a:pt x="1931194" y="14287"/>
                </a:lnTo>
                <a:lnTo>
                  <a:pt x="1881188" y="0"/>
                </a:lnTo>
                <a:lnTo>
                  <a:pt x="1859757" y="0"/>
                </a:lnTo>
                <a:lnTo>
                  <a:pt x="1826419" y="4762"/>
                </a:lnTo>
                <a:lnTo>
                  <a:pt x="1778794" y="16668"/>
                </a:lnTo>
                <a:lnTo>
                  <a:pt x="1745457" y="35718"/>
                </a:lnTo>
                <a:lnTo>
                  <a:pt x="1716882" y="54768"/>
                </a:lnTo>
                <a:lnTo>
                  <a:pt x="1695450" y="73818"/>
                </a:lnTo>
                <a:lnTo>
                  <a:pt x="1409700" y="114300"/>
                </a:lnTo>
                <a:lnTo>
                  <a:pt x="1243013" y="1428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1A00139C-576E-5646-BD0E-729479B16FE2}"/>
              </a:ext>
            </a:extLst>
          </p:cNvPr>
          <p:cNvSpPr/>
          <p:nvPr/>
        </p:nvSpPr>
        <p:spPr>
          <a:xfrm>
            <a:off x="3681413" y="4040188"/>
            <a:ext cx="1255712" cy="1712912"/>
          </a:xfrm>
          <a:custGeom>
            <a:avLst/>
            <a:gdLst>
              <a:gd name="connsiteX0" fmla="*/ 837760 w 1255318"/>
              <a:gd name="connsiteY0" fmla="*/ 977827 h 1712518"/>
              <a:gd name="connsiteX1" fmla="*/ 909114 w 1255318"/>
              <a:gd name="connsiteY1" fmla="*/ 882687 h 1712518"/>
              <a:gd name="connsiteX2" fmla="*/ 980469 w 1255318"/>
              <a:gd name="connsiteY2" fmla="*/ 779619 h 1712518"/>
              <a:gd name="connsiteX3" fmla="*/ 1022754 w 1255318"/>
              <a:gd name="connsiteY3" fmla="*/ 697693 h 1712518"/>
              <a:gd name="connsiteX4" fmla="*/ 1091466 w 1255318"/>
              <a:gd name="connsiteY4" fmla="*/ 576125 h 1712518"/>
              <a:gd name="connsiteX5" fmla="*/ 1133750 w 1255318"/>
              <a:gd name="connsiteY5" fmla="*/ 517984 h 1712518"/>
              <a:gd name="connsiteX6" fmla="*/ 1186606 w 1255318"/>
              <a:gd name="connsiteY6" fmla="*/ 449272 h 1712518"/>
              <a:gd name="connsiteX7" fmla="*/ 1207748 w 1255318"/>
              <a:gd name="connsiteY7" fmla="*/ 436058 h 1712518"/>
              <a:gd name="connsiteX8" fmla="*/ 1234176 w 1255318"/>
              <a:gd name="connsiteY8" fmla="*/ 422844 h 1712518"/>
              <a:gd name="connsiteX9" fmla="*/ 1247390 w 1255318"/>
              <a:gd name="connsiteY9" fmla="*/ 404345 h 1712518"/>
              <a:gd name="connsiteX10" fmla="*/ 1255318 w 1255318"/>
              <a:gd name="connsiteY10" fmla="*/ 375274 h 1712518"/>
              <a:gd name="connsiteX11" fmla="*/ 1255318 w 1255318"/>
              <a:gd name="connsiteY11" fmla="*/ 346204 h 1712518"/>
              <a:gd name="connsiteX12" fmla="*/ 1247390 w 1255318"/>
              <a:gd name="connsiteY12" fmla="*/ 314490 h 1712518"/>
              <a:gd name="connsiteX13" fmla="*/ 1234176 w 1255318"/>
              <a:gd name="connsiteY13" fmla="*/ 288063 h 1712518"/>
              <a:gd name="connsiteX14" fmla="*/ 1199820 w 1255318"/>
              <a:gd name="connsiteY14" fmla="*/ 253707 h 1712518"/>
              <a:gd name="connsiteX15" fmla="*/ 1141679 w 1255318"/>
              <a:gd name="connsiteY15" fmla="*/ 206137 h 1712518"/>
              <a:gd name="connsiteX16" fmla="*/ 1072966 w 1255318"/>
              <a:gd name="connsiteY16" fmla="*/ 153281 h 1712518"/>
              <a:gd name="connsiteX17" fmla="*/ 1004254 w 1255318"/>
              <a:gd name="connsiteY17" fmla="*/ 105711 h 1712518"/>
              <a:gd name="connsiteX18" fmla="*/ 940828 w 1255318"/>
              <a:gd name="connsiteY18" fmla="*/ 68712 h 1712518"/>
              <a:gd name="connsiteX19" fmla="*/ 895901 w 1255318"/>
              <a:gd name="connsiteY19" fmla="*/ 47570 h 1712518"/>
              <a:gd name="connsiteX20" fmla="*/ 843045 w 1255318"/>
              <a:gd name="connsiteY20" fmla="*/ 23785 h 1712518"/>
              <a:gd name="connsiteX21" fmla="*/ 803403 w 1255318"/>
              <a:gd name="connsiteY21" fmla="*/ 13214 h 1712518"/>
              <a:gd name="connsiteX22" fmla="*/ 766405 w 1255318"/>
              <a:gd name="connsiteY22" fmla="*/ 0 h 1712518"/>
              <a:gd name="connsiteX23" fmla="*/ 745262 w 1255318"/>
              <a:gd name="connsiteY23" fmla="*/ 0 h 1712518"/>
              <a:gd name="connsiteX24" fmla="*/ 737334 w 1255318"/>
              <a:gd name="connsiteY24" fmla="*/ 5286 h 1712518"/>
              <a:gd name="connsiteX25" fmla="*/ 739977 w 1255318"/>
              <a:gd name="connsiteY25" fmla="*/ 31714 h 1712518"/>
              <a:gd name="connsiteX26" fmla="*/ 755833 w 1255318"/>
              <a:gd name="connsiteY26" fmla="*/ 60784 h 1712518"/>
              <a:gd name="connsiteX27" fmla="*/ 790190 w 1255318"/>
              <a:gd name="connsiteY27" fmla="*/ 92497 h 1712518"/>
              <a:gd name="connsiteX28" fmla="*/ 821903 w 1255318"/>
              <a:gd name="connsiteY28" fmla="*/ 118925 h 1712518"/>
              <a:gd name="connsiteX29" fmla="*/ 850973 w 1255318"/>
              <a:gd name="connsiteY29" fmla="*/ 153281 h 1712518"/>
              <a:gd name="connsiteX30" fmla="*/ 872116 w 1255318"/>
              <a:gd name="connsiteY30" fmla="*/ 190280 h 1712518"/>
              <a:gd name="connsiteX31" fmla="*/ 882687 w 1255318"/>
              <a:gd name="connsiteY31" fmla="*/ 221993 h 1712518"/>
              <a:gd name="connsiteX32" fmla="*/ 887972 w 1255318"/>
              <a:gd name="connsiteY32" fmla="*/ 258992 h 1712518"/>
              <a:gd name="connsiteX33" fmla="*/ 887972 w 1255318"/>
              <a:gd name="connsiteY33" fmla="*/ 314490 h 1712518"/>
              <a:gd name="connsiteX34" fmla="*/ 885329 w 1255318"/>
              <a:gd name="connsiteY34" fmla="*/ 362060 h 1712518"/>
              <a:gd name="connsiteX35" fmla="*/ 864187 w 1255318"/>
              <a:gd name="connsiteY35" fmla="*/ 462486 h 1712518"/>
              <a:gd name="connsiteX36" fmla="*/ 827188 w 1255318"/>
              <a:gd name="connsiteY36" fmla="*/ 568197 h 1712518"/>
              <a:gd name="connsiteX37" fmla="*/ 782261 w 1255318"/>
              <a:gd name="connsiteY37" fmla="*/ 671265 h 1712518"/>
              <a:gd name="connsiteX38" fmla="*/ 729406 w 1255318"/>
              <a:gd name="connsiteY38" fmla="*/ 771690 h 1712518"/>
              <a:gd name="connsiteX39" fmla="*/ 655408 w 1255318"/>
              <a:gd name="connsiteY39" fmla="*/ 893258 h 1712518"/>
              <a:gd name="connsiteX40" fmla="*/ 586696 w 1255318"/>
              <a:gd name="connsiteY40" fmla="*/ 1001612 h 1712518"/>
              <a:gd name="connsiteX41" fmla="*/ 517984 w 1255318"/>
              <a:gd name="connsiteY41" fmla="*/ 1102037 h 1712518"/>
              <a:gd name="connsiteX42" fmla="*/ 422844 w 1255318"/>
              <a:gd name="connsiteY42" fmla="*/ 1223605 h 1712518"/>
              <a:gd name="connsiteX43" fmla="*/ 311847 w 1255318"/>
              <a:gd name="connsiteY43" fmla="*/ 1361029 h 1712518"/>
              <a:gd name="connsiteX44" fmla="*/ 198208 w 1255318"/>
              <a:gd name="connsiteY44" fmla="*/ 1482597 h 1712518"/>
              <a:gd name="connsiteX45" fmla="*/ 81926 w 1255318"/>
              <a:gd name="connsiteY45" fmla="*/ 1601522 h 1712518"/>
              <a:gd name="connsiteX46" fmla="*/ 23785 w 1255318"/>
              <a:gd name="connsiteY46" fmla="*/ 1654377 h 1712518"/>
              <a:gd name="connsiteX47" fmla="*/ 0 w 1255318"/>
              <a:gd name="connsiteY47" fmla="*/ 1680805 h 1712518"/>
              <a:gd name="connsiteX48" fmla="*/ 0 w 1255318"/>
              <a:gd name="connsiteY48" fmla="*/ 1694019 h 1712518"/>
              <a:gd name="connsiteX49" fmla="*/ 15857 w 1255318"/>
              <a:gd name="connsiteY49" fmla="*/ 1704590 h 1712518"/>
              <a:gd name="connsiteX50" fmla="*/ 50213 w 1255318"/>
              <a:gd name="connsiteY50" fmla="*/ 1712518 h 1712518"/>
              <a:gd name="connsiteX51" fmla="*/ 71355 w 1255318"/>
              <a:gd name="connsiteY51" fmla="*/ 1707233 h 1712518"/>
              <a:gd name="connsiteX52" fmla="*/ 100425 w 1255318"/>
              <a:gd name="connsiteY52" fmla="*/ 1686090 h 1712518"/>
              <a:gd name="connsiteX53" fmla="*/ 245778 w 1255318"/>
              <a:gd name="connsiteY53" fmla="*/ 1580380 h 1712518"/>
              <a:gd name="connsiteX54" fmla="*/ 380560 w 1255318"/>
              <a:gd name="connsiteY54" fmla="*/ 1482597 h 1712518"/>
              <a:gd name="connsiteX55" fmla="*/ 454557 w 1255318"/>
              <a:gd name="connsiteY55" fmla="*/ 1413885 h 1712518"/>
              <a:gd name="connsiteX56" fmla="*/ 512698 w 1255318"/>
              <a:gd name="connsiteY56" fmla="*/ 1355744 h 1712518"/>
              <a:gd name="connsiteX57" fmla="*/ 536483 w 1255318"/>
              <a:gd name="connsiteY57" fmla="*/ 1321388 h 1712518"/>
              <a:gd name="connsiteX58" fmla="*/ 628980 w 1255318"/>
              <a:gd name="connsiteY58" fmla="*/ 1231533 h 1712518"/>
              <a:gd name="connsiteX59" fmla="*/ 769047 w 1255318"/>
              <a:gd name="connsiteY59" fmla="*/ 1067681 h 1712518"/>
              <a:gd name="connsiteX60" fmla="*/ 837760 w 1255318"/>
              <a:gd name="connsiteY60" fmla="*/ 977827 h 1712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255318" h="1712518">
                <a:moveTo>
                  <a:pt x="837760" y="977827"/>
                </a:moveTo>
                <a:lnTo>
                  <a:pt x="909114" y="882687"/>
                </a:lnTo>
                <a:lnTo>
                  <a:pt x="980469" y="779619"/>
                </a:lnTo>
                <a:lnTo>
                  <a:pt x="1022754" y="697693"/>
                </a:lnTo>
                <a:lnTo>
                  <a:pt x="1091466" y="576125"/>
                </a:lnTo>
                <a:lnTo>
                  <a:pt x="1133750" y="517984"/>
                </a:lnTo>
                <a:lnTo>
                  <a:pt x="1186606" y="449272"/>
                </a:lnTo>
                <a:lnTo>
                  <a:pt x="1207748" y="436058"/>
                </a:lnTo>
                <a:lnTo>
                  <a:pt x="1234176" y="422844"/>
                </a:lnTo>
                <a:lnTo>
                  <a:pt x="1247390" y="404345"/>
                </a:lnTo>
                <a:lnTo>
                  <a:pt x="1255318" y="375274"/>
                </a:lnTo>
                <a:lnTo>
                  <a:pt x="1255318" y="346204"/>
                </a:lnTo>
                <a:lnTo>
                  <a:pt x="1247390" y="314490"/>
                </a:lnTo>
                <a:lnTo>
                  <a:pt x="1234176" y="288063"/>
                </a:lnTo>
                <a:lnTo>
                  <a:pt x="1199820" y="253707"/>
                </a:lnTo>
                <a:lnTo>
                  <a:pt x="1141679" y="206137"/>
                </a:lnTo>
                <a:lnTo>
                  <a:pt x="1072966" y="153281"/>
                </a:lnTo>
                <a:lnTo>
                  <a:pt x="1004254" y="105711"/>
                </a:lnTo>
                <a:lnTo>
                  <a:pt x="940828" y="68712"/>
                </a:lnTo>
                <a:lnTo>
                  <a:pt x="895901" y="47570"/>
                </a:lnTo>
                <a:lnTo>
                  <a:pt x="843045" y="23785"/>
                </a:lnTo>
                <a:lnTo>
                  <a:pt x="803403" y="13214"/>
                </a:lnTo>
                <a:lnTo>
                  <a:pt x="766405" y="0"/>
                </a:lnTo>
                <a:lnTo>
                  <a:pt x="745262" y="0"/>
                </a:lnTo>
                <a:lnTo>
                  <a:pt x="737334" y="5286"/>
                </a:lnTo>
                <a:lnTo>
                  <a:pt x="739977" y="31714"/>
                </a:lnTo>
                <a:lnTo>
                  <a:pt x="755833" y="60784"/>
                </a:lnTo>
                <a:lnTo>
                  <a:pt x="790190" y="92497"/>
                </a:lnTo>
                <a:lnTo>
                  <a:pt x="821903" y="118925"/>
                </a:lnTo>
                <a:lnTo>
                  <a:pt x="850973" y="153281"/>
                </a:lnTo>
                <a:lnTo>
                  <a:pt x="872116" y="190280"/>
                </a:lnTo>
                <a:lnTo>
                  <a:pt x="882687" y="221993"/>
                </a:lnTo>
                <a:lnTo>
                  <a:pt x="887972" y="258992"/>
                </a:lnTo>
                <a:lnTo>
                  <a:pt x="887972" y="314490"/>
                </a:lnTo>
                <a:lnTo>
                  <a:pt x="885329" y="362060"/>
                </a:lnTo>
                <a:lnTo>
                  <a:pt x="864187" y="462486"/>
                </a:lnTo>
                <a:lnTo>
                  <a:pt x="827188" y="568197"/>
                </a:lnTo>
                <a:lnTo>
                  <a:pt x="782261" y="671265"/>
                </a:lnTo>
                <a:lnTo>
                  <a:pt x="729406" y="771690"/>
                </a:lnTo>
                <a:lnTo>
                  <a:pt x="655408" y="893258"/>
                </a:lnTo>
                <a:lnTo>
                  <a:pt x="586696" y="1001612"/>
                </a:lnTo>
                <a:lnTo>
                  <a:pt x="517984" y="1102037"/>
                </a:lnTo>
                <a:lnTo>
                  <a:pt x="422844" y="1223605"/>
                </a:lnTo>
                <a:lnTo>
                  <a:pt x="311847" y="1361029"/>
                </a:lnTo>
                <a:lnTo>
                  <a:pt x="198208" y="1482597"/>
                </a:lnTo>
                <a:lnTo>
                  <a:pt x="81926" y="1601522"/>
                </a:lnTo>
                <a:lnTo>
                  <a:pt x="23785" y="1654377"/>
                </a:lnTo>
                <a:lnTo>
                  <a:pt x="0" y="1680805"/>
                </a:lnTo>
                <a:lnTo>
                  <a:pt x="0" y="1694019"/>
                </a:lnTo>
                <a:lnTo>
                  <a:pt x="15857" y="1704590"/>
                </a:lnTo>
                <a:lnTo>
                  <a:pt x="50213" y="1712518"/>
                </a:lnTo>
                <a:lnTo>
                  <a:pt x="71355" y="1707233"/>
                </a:lnTo>
                <a:lnTo>
                  <a:pt x="100425" y="1686090"/>
                </a:lnTo>
                <a:lnTo>
                  <a:pt x="245778" y="1580380"/>
                </a:lnTo>
                <a:lnTo>
                  <a:pt x="380560" y="1482597"/>
                </a:lnTo>
                <a:lnTo>
                  <a:pt x="454557" y="1413885"/>
                </a:lnTo>
                <a:lnTo>
                  <a:pt x="512698" y="1355744"/>
                </a:lnTo>
                <a:lnTo>
                  <a:pt x="536483" y="1321388"/>
                </a:lnTo>
                <a:lnTo>
                  <a:pt x="628980" y="1231533"/>
                </a:lnTo>
                <a:lnTo>
                  <a:pt x="769047" y="1067681"/>
                </a:lnTo>
                <a:lnTo>
                  <a:pt x="837760" y="97782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F5AC64E6-8817-FF47-8A99-4E4042F29464}"/>
              </a:ext>
            </a:extLst>
          </p:cNvPr>
          <p:cNvSpPr/>
          <p:nvPr/>
        </p:nvSpPr>
        <p:spPr>
          <a:xfrm>
            <a:off x="3270250" y="3384550"/>
            <a:ext cx="358775" cy="2460625"/>
          </a:xfrm>
          <a:custGeom>
            <a:avLst/>
            <a:gdLst>
              <a:gd name="connsiteX0" fmla="*/ 123825 w 358775"/>
              <a:gd name="connsiteY0" fmla="*/ 866775 h 2460625"/>
              <a:gd name="connsiteX1" fmla="*/ 155575 w 358775"/>
              <a:gd name="connsiteY1" fmla="*/ 381000 h 2460625"/>
              <a:gd name="connsiteX2" fmla="*/ 155575 w 358775"/>
              <a:gd name="connsiteY2" fmla="*/ 358775 h 2460625"/>
              <a:gd name="connsiteX3" fmla="*/ 152400 w 358775"/>
              <a:gd name="connsiteY3" fmla="*/ 339725 h 2460625"/>
              <a:gd name="connsiteX4" fmla="*/ 133350 w 358775"/>
              <a:gd name="connsiteY4" fmla="*/ 285750 h 2460625"/>
              <a:gd name="connsiteX5" fmla="*/ 114300 w 358775"/>
              <a:gd name="connsiteY5" fmla="*/ 231775 h 2460625"/>
              <a:gd name="connsiteX6" fmla="*/ 88900 w 358775"/>
              <a:gd name="connsiteY6" fmla="*/ 180975 h 2460625"/>
              <a:gd name="connsiteX7" fmla="*/ 47625 w 358775"/>
              <a:gd name="connsiteY7" fmla="*/ 117475 h 2460625"/>
              <a:gd name="connsiteX8" fmla="*/ 180975 w 358775"/>
              <a:gd name="connsiteY8" fmla="*/ 0 h 2460625"/>
              <a:gd name="connsiteX9" fmla="*/ 231775 w 358775"/>
              <a:gd name="connsiteY9" fmla="*/ 47625 h 2460625"/>
              <a:gd name="connsiteX10" fmla="*/ 276225 w 358775"/>
              <a:gd name="connsiteY10" fmla="*/ 88900 h 2460625"/>
              <a:gd name="connsiteX11" fmla="*/ 301625 w 358775"/>
              <a:gd name="connsiteY11" fmla="*/ 114300 h 2460625"/>
              <a:gd name="connsiteX12" fmla="*/ 327025 w 358775"/>
              <a:gd name="connsiteY12" fmla="*/ 146050 h 2460625"/>
              <a:gd name="connsiteX13" fmla="*/ 346075 w 358775"/>
              <a:gd name="connsiteY13" fmla="*/ 171450 h 2460625"/>
              <a:gd name="connsiteX14" fmla="*/ 355600 w 358775"/>
              <a:gd name="connsiteY14" fmla="*/ 203200 h 2460625"/>
              <a:gd name="connsiteX15" fmla="*/ 358775 w 358775"/>
              <a:gd name="connsiteY15" fmla="*/ 238125 h 2460625"/>
              <a:gd name="connsiteX16" fmla="*/ 352425 w 358775"/>
              <a:gd name="connsiteY16" fmla="*/ 400050 h 2460625"/>
              <a:gd name="connsiteX17" fmla="*/ 336550 w 358775"/>
              <a:gd name="connsiteY17" fmla="*/ 568325 h 2460625"/>
              <a:gd name="connsiteX18" fmla="*/ 323850 w 358775"/>
              <a:gd name="connsiteY18" fmla="*/ 828675 h 2460625"/>
              <a:gd name="connsiteX19" fmla="*/ 304800 w 358775"/>
              <a:gd name="connsiteY19" fmla="*/ 1222375 h 2460625"/>
              <a:gd name="connsiteX20" fmla="*/ 279400 w 358775"/>
              <a:gd name="connsiteY20" fmla="*/ 1666875 h 2460625"/>
              <a:gd name="connsiteX21" fmla="*/ 250825 w 358775"/>
              <a:gd name="connsiteY21" fmla="*/ 2041525 h 2460625"/>
              <a:gd name="connsiteX22" fmla="*/ 225425 w 358775"/>
              <a:gd name="connsiteY22" fmla="*/ 2273300 h 2460625"/>
              <a:gd name="connsiteX23" fmla="*/ 206375 w 358775"/>
              <a:gd name="connsiteY23" fmla="*/ 2403475 h 2460625"/>
              <a:gd name="connsiteX24" fmla="*/ 196850 w 358775"/>
              <a:gd name="connsiteY24" fmla="*/ 2435225 h 2460625"/>
              <a:gd name="connsiteX25" fmla="*/ 168275 w 358775"/>
              <a:gd name="connsiteY25" fmla="*/ 2451100 h 2460625"/>
              <a:gd name="connsiteX26" fmla="*/ 146050 w 358775"/>
              <a:gd name="connsiteY26" fmla="*/ 2460625 h 2460625"/>
              <a:gd name="connsiteX27" fmla="*/ 127000 w 358775"/>
              <a:gd name="connsiteY27" fmla="*/ 2460625 h 2460625"/>
              <a:gd name="connsiteX28" fmla="*/ 101600 w 358775"/>
              <a:gd name="connsiteY28" fmla="*/ 2444750 h 2460625"/>
              <a:gd name="connsiteX29" fmla="*/ 76200 w 358775"/>
              <a:gd name="connsiteY29" fmla="*/ 2416175 h 2460625"/>
              <a:gd name="connsiteX30" fmla="*/ 60325 w 358775"/>
              <a:gd name="connsiteY30" fmla="*/ 2371725 h 2460625"/>
              <a:gd name="connsiteX31" fmla="*/ 34925 w 358775"/>
              <a:gd name="connsiteY31" fmla="*/ 2292350 h 2460625"/>
              <a:gd name="connsiteX32" fmla="*/ 9525 w 358775"/>
              <a:gd name="connsiteY32" fmla="*/ 2171700 h 2460625"/>
              <a:gd name="connsiteX33" fmla="*/ 0 w 358775"/>
              <a:gd name="connsiteY33" fmla="*/ 2098675 h 2460625"/>
              <a:gd name="connsiteX34" fmla="*/ 0 w 358775"/>
              <a:gd name="connsiteY34" fmla="*/ 2041525 h 2460625"/>
              <a:gd name="connsiteX35" fmla="*/ 9525 w 358775"/>
              <a:gd name="connsiteY35" fmla="*/ 1939925 h 2460625"/>
              <a:gd name="connsiteX36" fmla="*/ 34925 w 358775"/>
              <a:gd name="connsiteY36" fmla="*/ 1787525 h 2460625"/>
              <a:gd name="connsiteX37" fmla="*/ 53975 w 358775"/>
              <a:gd name="connsiteY37" fmla="*/ 1682750 h 2460625"/>
              <a:gd name="connsiteX38" fmla="*/ 73025 w 358775"/>
              <a:gd name="connsiteY38" fmla="*/ 1524000 h 2460625"/>
              <a:gd name="connsiteX39" fmla="*/ 123825 w 358775"/>
              <a:gd name="connsiteY39" fmla="*/ 866775 h 2460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58775" h="2460625">
                <a:moveTo>
                  <a:pt x="123825" y="866775"/>
                </a:moveTo>
                <a:lnTo>
                  <a:pt x="155575" y="381000"/>
                </a:lnTo>
                <a:lnTo>
                  <a:pt x="155575" y="358775"/>
                </a:lnTo>
                <a:lnTo>
                  <a:pt x="152400" y="339725"/>
                </a:lnTo>
                <a:lnTo>
                  <a:pt x="133350" y="285750"/>
                </a:lnTo>
                <a:lnTo>
                  <a:pt x="114300" y="231775"/>
                </a:lnTo>
                <a:lnTo>
                  <a:pt x="88900" y="180975"/>
                </a:lnTo>
                <a:lnTo>
                  <a:pt x="47625" y="117475"/>
                </a:lnTo>
                <a:lnTo>
                  <a:pt x="180975" y="0"/>
                </a:lnTo>
                <a:lnTo>
                  <a:pt x="231775" y="47625"/>
                </a:lnTo>
                <a:lnTo>
                  <a:pt x="276225" y="88900"/>
                </a:lnTo>
                <a:lnTo>
                  <a:pt x="301625" y="114300"/>
                </a:lnTo>
                <a:lnTo>
                  <a:pt x="327025" y="146050"/>
                </a:lnTo>
                <a:lnTo>
                  <a:pt x="346075" y="171450"/>
                </a:lnTo>
                <a:lnTo>
                  <a:pt x="355600" y="203200"/>
                </a:lnTo>
                <a:lnTo>
                  <a:pt x="358775" y="238125"/>
                </a:lnTo>
                <a:lnTo>
                  <a:pt x="352425" y="400050"/>
                </a:lnTo>
                <a:lnTo>
                  <a:pt x="336550" y="568325"/>
                </a:lnTo>
                <a:lnTo>
                  <a:pt x="323850" y="828675"/>
                </a:lnTo>
                <a:lnTo>
                  <a:pt x="304800" y="1222375"/>
                </a:lnTo>
                <a:lnTo>
                  <a:pt x="279400" y="1666875"/>
                </a:lnTo>
                <a:lnTo>
                  <a:pt x="250825" y="2041525"/>
                </a:lnTo>
                <a:lnTo>
                  <a:pt x="225425" y="2273300"/>
                </a:lnTo>
                <a:lnTo>
                  <a:pt x="206375" y="2403475"/>
                </a:lnTo>
                <a:lnTo>
                  <a:pt x="196850" y="2435225"/>
                </a:lnTo>
                <a:lnTo>
                  <a:pt x="168275" y="2451100"/>
                </a:lnTo>
                <a:lnTo>
                  <a:pt x="146050" y="2460625"/>
                </a:lnTo>
                <a:lnTo>
                  <a:pt x="127000" y="2460625"/>
                </a:lnTo>
                <a:lnTo>
                  <a:pt x="101600" y="2444750"/>
                </a:lnTo>
                <a:lnTo>
                  <a:pt x="76200" y="2416175"/>
                </a:lnTo>
                <a:lnTo>
                  <a:pt x="60325" y="2371725"/>
                </a:lnTo>
                <a:lnTo>
                  <a:pt x="34925" y="2292350"/>
                </a:lnTo>
                <a:lnTo>
                  <a:pt x="9525" y="2171700"/>
                </a:lnTo>
                <a:lnTo>
                  <a:pt x="0" y="2098675"/>
                </a:lnTo>
                <a:lnTo>
                  <a:pt x="0" y="2041525"/>
                </a:lnTo>
                <a:lnTo>
                  <a:pt x="9525" y="1939925"/>
                </a:lnTo>
                <a:lnTo>
                  <a:pt x="34925" y="1787525"/>
                </a:lnTo>
                <a:lnTo>
                  <a:pt x="53975" y="1682750"/>
                </a:lnTo>
                <a:lnTo>
                  <a:pt x="73025" y="1524000"/>
                </a:lnTo>
                <a:lnTo>
                  <a:pt x="123825" y="8667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4E52E5D7-D4AE-0E44-9C2C-2B3F724B6C67}"/>
              </a:ext>
            </a:extLst>
          </p:cNvPr>
          <p:cNvSpPr/>
          <p:nvPr/>
        </p:nvSpPr>
        <p:spPr>
          <a:xfrm>
            <a:off x="5227638" y="1392238"/>
            <a:ext cx="577850" cy="1816100"/>
          </a:xfrm>
          <a:custGeom>
            <a:avLst/>
            <a:gdLst>
              <a:gd name="connsiteX0" fmla="*/ 252412 w 578644"/>
              <a:gd name="connsiteY0" fmla="*/ 709613 h 1814513"/>
              <a:gd name="connsiteX1" fmla="*/ 247650 w 578644"/>
              <a:gd name="connsiteY1" fmla="*/ 590550 h 1814513"/>
              <a:gd name="connsiteX2" fmla="*/ 242887 w 578644"/>
              <a:gd name="connsiteY2" fmla="*/ 500063 h 1814513"/>
              <a:gd name="connsiteX3" fmla="*/ 235744 w 578644"/>
              <a:gd name="connsiteY3" fmla="*/ 419100 h 1814513"/>
              <a:gd name="connsiteX4" fmla="*/ 230981 w 578644"/>
              <a:gd name="connsiteY4" fmla="*/ 361950 h 1814513"/>
              <a:gd name="connsiteX5" fmla="*/ 221456 w 578644"/>
              <a:gd name="connsiteY5" fmla="*/ 311944 h 1814513"/>
              <a:gd name="connsiteX6" fmla="*/ 200025 w 578644"/>
              <a:gd name="connsiteY6" fmla="*/ 252413 h 1814513"/>
              <a:gd name="connsiteX7" fmla="*/ 180975 w 578644"/>
              <a:gd name="connsiteY7" fmla="*/ 216694 h 1814513"/>
              <a:gd name="connsiteX8" fmla="*/ 154781 w 578644"/>
              <a:gd name="connsiteY8" fmla="*/ 185738 h 1814513"/>
              <a:gd name="connsiteX9" fmla="*/ 128587 w 578644"/>
              <a:gd name="connsiteY9" fmla="*/ 161925 h 1814513"/>
              <a:gd name="connsiteX10" fmla="*/ 100012 w 578644"/>
              <a:gd name="connsiteY10" fmla="*/ 140494 h 1814513"/>
              <a:gd name="connsiteX11" fmla="*/ 64294 w 578644"/>
              <a:gd name="connsiteY11" fmla="*/ 121444 h 1814513"/>
              <a:gd name="connsiteX12" fmla="*/ 42862 w 578644"/>
              <a:gd name="connsiteY12" fmla="*/ 107157 h 1814513"/>
              <a:gd name="connsiteX13" fmla="*/ 19050 w 578644"/>
              <a:gd name="connsiteY13" fmla="*/ 83344 h 1814513"/>
              <a:gd name="connsiteX14" fmla="*/ 2381 w 578644"/>
              <a:gd name="connsiteY14" fmla="*/ 54769 h 1814513"/>
              <a:gd name="connsiteX15" fmla="*/ 0 w 578644"/>
              <a:gd name="connsiteY15" fmla="*/ 38100 h 1814513"/>
              <a:gd name="connsiteX16" fmla="*/ 2381 w 578644"/>
              <a:gd name="connsiteY16" fmla="*/ 26194 h 1814513"/>
              <a:gd name="connsiteX17" fmla="*/ 14287 w 578644"/>
              <a:gd name="connsiteY17" fmla="*/ 11907 h 1814513"/>
              <a:gd name="connsiteX18" fmla="*/ 42862 w 578644"/>
              <a:gd name="connsiteY18" fmla="*/ 2382 h 1814513"/>
              <a:gd name="connsiteX19" fmla="*/ 107156 w 578644"/>
              <a:gd name="connsiteY19" fmla="*/ 0 h 1814513"/>
              <a:gd name="connsiteX20" fmla="*/ 171450 w 578644"/>
              <a:gd name="connsiteY20" fmla="*/ 2382 h 1814513"/>
              <a:gd name="connsiteX21" fmla="*/ 238125 w 578644"/>
              <a:gd name="connsiteY21" fmla="*/ 11907 h 1814513"/>
              <a:gd name="connsiteX22" fmla="*/ 285750 w 578644"/>
              <a:gd name="connsiteY22" fmla="*/ 26194 h 1814513"/>
              <a:gd name="connsiteX23" fmla="*/ 340519 w 578644"/>
              <a:gd name="connsiteY23" fmla="*/ 47625 h 1814513"/>
              <a:gd name="connsiteX24" fmla="*/ 381000 w 578644"/>
              <a:gd name="connsiteY24" fmla="*/ 66675 h 1814513"/>
              <a:gd name="connsiteX25" fmla="*/ 433387 w 578644"/>
              <a:gd name="connsiteY25" fmla="*/ 102394 h 1814513"/>
              <a:gd name="connsiteX26" fmla="*/ 478631 w 578644"/>
              <a:gd name="connsiteY26" fmla="*/ 138113 h 1814513"/>
              <a:gd name="connsiteX27" fmla="*/ 509587 w 578644"/>
              <a:gd name="connsiteY27" fmla="*/ 164307 h 1814513"/>
              <a:gd name="connsiteX28" fmla="*/ 533400 w 578644"/>
              <a:gd name="connsiteY28" fmla="*/ 178594 h 1814513"/>
              <a:gd name="connsiteX29" fmla="*/ 554831 w 578644"/>
              <a:gd name="connsiteY29" fmla="*/ 192882 h 1814513"/>
              <a:gd name="connsiteX30" fmla="*/ 569119 w 578644"/>
              <a:gd name="connsiteY30" fmla="*/ 207169 h 1814513"/>
              <a:gd name="connsiteX31" fmla="*/ 576262 w 578644"/>
              <a:gd name="connsiteY31" fmla="*/ 221457 h 1814513"/>
              <a:gd name="connsiteX32" fmla="*/ 578644 w 578644"/>
              <a:gd name="connsiteY32" fmla="*/ 233363 h 1814513"/>
              <a:gd name="connsiteX33" fmla="*/ 578644 w 578644"/>
              <a:gd name="connsiteY33" fmla="*/ 254794 h 1814513"/>
              <a:gd name="connsiteX34" fmla="*/ 566737 w 578644"/>
              <a:gd name="connsiteY34" fmla="*/ 273844 h 1814513"/>
              <a:gd name="connsiteX35" fmla="*/ 540544 w 578644"/>
              <a:gd name="connsiteY35" fmla="*/ 300038 h 1814513"/>
              <a:gd name="connsiteX36" fmla="*/ 519112 w 578644"/>
              <a:gd name="connsiteY36" fmla="*/ 338138 h 1814513"/>
              <a:gd name="connsiteX37" fmla="*/ 488156 w 578644"/>
              <a:gd name="connsiteY37" fmla="*/ 433388 h 1814513"/>
              <a:gd name="connsiteX38" fmla="*/ 478631 w 578644"/>
              <a:gd name="connsiteY38" fmla="*/ 504825 h 1814513"/>
              <a:gd name="connsiteX39" fmla="*/ 476250 w 578644"/>
              <a:gd name="connsiteY39" fmla="*/ 600075 h 1814513"/>
              <a:gd name="connsiteX40" fmla="*/ 473869 w 578644"/>
              <a:gd name="connsiteY40" fmla="*/ 673894 h 1814513"/>
              <a:gd name="connsiteX41" fmla="*/ 471487 w 578644"/>
              <a:gd name="connsiteY41" fmla="*/ 731044 h 1814513"/>
              <a:gd name="connsiteX42" fmla="*/ 464344 w 578644"/>
              <a:gd name="connsiteY42" fmla="*/ 826294 h 1814513"/>
              <a:gd name="connsiteX43" fmla="*/ 457200 w 578644"/>
              <a:gd name="connsiteY43" fmla="*/ 890588 h 1814513"/>
              <a:gd name="connsiteX44" fmla="*/ 450056 w 578644"/>
              <a:gd name="connsiteY44" fmla="*/ 1085850 h 1814513"/>
              <a:gd name="connsiteX45" fmla="*/ 442912 w 578644"/>
              <a:gd name="connsiteY45" fmla="*/ 1254919 h 1814513"/>
              <a:gd name="connsiteX46" fmla="*/ 435769 w 578644"/>
              <a:gd name="connsiteY46" fmla="*/ 1545432 h 1814513"/>
              <a:gd name="connsiteX47" fmla="*/ 433387 w 578644"/>
              <a:gd name="connsiteY47" fmla="*/ 1797844 h 1814513"/>
              <a:gd name="connsiteX48" fmla="*/ 254794 w 578644"/>
              <a:gd name="connsiteY48" fmla="*/ 1814513 h 1814513"/>
              <a:gd name="connsiteX49" fmla="*/ 254794 w 578644"/>
              <a:gd name="connsiteY49" fmla="*/ 1533525 h 1814513"/>
              <a:gd name="connsiteX50" fmla="*/ 254794 w 578644"/>
              <a:gd name="connsiteY50" fmla="*/ 1228725 h 1814513"/>
              <a:gd name="connsiteX51" fmla="*/ 252412 w 578644"/>
              <a:gd name="connsiteY51" fmla="*/ 709613 h 1814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578644" h="1814513">
                <a:moveTo>
                  <a:pt x="252412" y="709613"/>
                </a:moveTo>
                <a:lnTo>
                  <a:pt x="247650" y="590550"/>
                </a:lnTo>
                <a:lnTo>
                  <a:pt x="242887" y="500063"/>
                </a:lnTo>
                <a:lnTo>
                  <a:pt x="235744" y="419100"/>
                </a:lnTo>
                <a:lnTo>
                  <a:pt x="230981" y="361950"/>
                </a:lnTo>
                <a:lnTo>
                  <a:pt x="221456" y="311944"/>
                </a:lnTo>
                <a:lnTo>
                  <a:pt x="200025" y="252413"/>
                </a:lnTo>
                <a:lnTo>
                  <a:pt x="180975" y="216694"/>
                </a:lnTo>
                <a:lnTo>
                  <a:pt x="154781" y="185738"/>
                </a:lnTo>
                <a:lnTo>
                  <a:pt x="128587" y="161925"/>
                </a:lnTo>
                <a:lnTo>
                  <a:pt x="100012" y="140494"/>
                </a:lnTo>
                <a:lnTo>
                  <a:pt x="64294" y="121444"/>
                </a:lnTo>
                <a:lnTo>
                  <a:pt x="42862" y="107157"/>
                </a:lnTo>
                <a:lnTo>
                  <a:pt x="19050" y="83344"/>
                </a:lnTo>
                <a:lnTo>
                  <a:pt x="2381" y="54769"/>
                </a:lnTo>
                <a:lnTo>
                  <a:pt x="0" y="38100"/>
                </a:lnTo>
                <a:lnTo>
                  <a:pt x="2381" y="26194"/>
                </a:lnTo>
                <a:lnTo>
                  <a:pt x="14287" y="11907"/>
                </a:lnTo>
                <a:lnTo>
                  <a:pt x="42862" y="2382"/>
                </a:lnTo>
                <a:lnTo>
                  <a:pt x="107156" y="0"/>
                </a:lnTo>
                <a:lnTo>
                  <a:pt x="171450" y="2382"/>
                </a:lnTo>
                <a:lnTo>
                  <a:pt x="238125" y="11907"/>
                </a:lnTo>
                <a:lnTo>
                  <a:pt x="285750" y="26194"/>
                </a:lnTo>
                <a:lnTo>
                  <a:pt x="340519" y="47625"/>
                </a:lnTo>
                <a:lnTo>
                  <a:pt x="381000" y="66675"/>
                </a:lnTo>
                <a:lnTo>
                  <a:pt x="433387" y="102394"/>
                </a:lnTo>
                <a:lnTo>
                  <a:pt x="478631" y="138113"/>
                </a:lnTo>
                <a:lnTo>
                  <a:pt x="509587" y="164307"/>
                </a:lnTo>
                <a:lnTo>
                  <a:pt x="533400" y="178594"/>
                </a:lnTo>
                <a:lnTo>
                  <a:pt x="554831" y="192882"/>
                </a:lnTo>
                <a:lnTo>
                  <a:pt x="569119" y="207169"/>
                </a:lnTo>
                <a:lnTo>
                  <a:pt x="576262" y="221457"/>
                </a:lnTo>
                <a:lnTo>
                  <a:pt x="578644" y="233363"/>
                </a:lnTo>
                <a:lnTo>
                  <a:pt x="578644" y="254794"/>
                </a:lnTo>
                <a:lnTo>
                  <a:pt x="566737" y="273844"/>
                </a:lnTo>
                <a:lnTo>
                  <a:pt x="540544" y="300038"/>
                </a:lnTo>
                <a:lnTo>
                  <a:pt x="519112" y="338138"/>
                </a:lnTo>
                <a:lnTo>
                  <a:pt x="488156" y="433388"/>
                </a:lnTo>
                <a:lnTo>
                  <a:pt x="478631" y="504825"/>
                </a:lnTo>
                <a:cubicBezTo>
                  <a:pt x="477837" y="536575"/>
                  <a:pt x="477044" y="568325"/>
                  <a:pt x="476250" y="600075"/>
                </a:cubicBezTo>
                <a:cubicBezTo>
                  <a:pt x="475456" y="624681"/>
                  <a:pt x="474663" y="649288"/>
                  <a:pt x="473869" y="673894"/>
                </a:cubicBezTo>
                <a:lnTo>
                  <a:pt x="471487" y="731044"/>
                </a:lnTo>
                <a:lnTo>
                  <a:pt x="464344" y="826294"/>
                </a:lnTo>
                <a:lnTo>
                  <a:pt x="457200" y="890588"/>
                </a:lnTo>
                <a:lnTo>
                  <a:pt x="450056" y="1085850"/>
                </a:lnTo>
                <a:lnTo>
                  <a:pt x="442912" y="1254919"/>
                </a:lnTo>
                <a:lnTo>
                  <a:pt x="435769" y="1545432"/>
                </a:lnTo>
                <a:lnTo>
                  <a:pt x="433387" y="1797844"/>
                </a:lnTo>
                <a:lnTo>
                  <a:pt x="254794" y="1814513"/>
                </a:lnTo>
                <a:lnTo>
                  <a:pt x="254794" y="1533525"/>
                </a:lnTo>
                <a:lnTo>
                  <a:pt x="254794" y="1228725"/>
                </a:lnTo>
                <a:lnTo>
                  <a:pt x="252412" y="7096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D74CD347-0C87-D64B-B208-74FAF6B82C45}"/>
              </a:ext>
            </a:extLst>
          </p:cNvPr>
          <p:cNvSpPr/>
          <p:nvPr/>
        </p:nvSpPr>
        <p:spPr>
          <a:xfrm>
            <a:off x="3990975" y="2982913"/>
            <a:ext cx="3200400" cy="558800"/>
          </a:xfrm>
          <a:custGeom>
            <a:avLst/>
            <a:gdLst>
              <a:gd name="connsiteX0" fmla="*/ 1170749 w 3200400"/>
              <a:gd name="connsiteY0" fmla="*/ 224636 h 557626"/>
              <a:gd name="connsiteX1" fmla="*/ 1506381 w 3200400"/>
              <a:gd name="connsiteY1" fmla="*/ 177066 h 557626"/>
              <a:gd name="connsiteX2" fmla="*/ 1812943 w 3200400"/>
              <a:gd name="connsiteY2" fmla="*/ 137425 h 557626"/>
              <a:gd name="connsiteX3" fmla="*/ 2034936 w 3200400"/>
              <a:gd name="connsiteY3" fmla="*/ 108354 h 557626"/>
              <a:gd name="connsiteX4" fmla="*/ 2177646 w 3200400"/>
              <a:gd name="connsiteY4" fmla="*/ 97783 h 557626"/>
              <a:gd name="connsiteX5" fmla="*/ 2344141 w 3200400"/>
              <a:gd name="connsiteY5" fmla="*/ 84569 h 557626"/>
              <a:gd name="connsiteX6" fmla="*/ 2452494 w 3200400"/>
              <a:gd name="connsiteY6" fmla="*/ 73998 h 557626"/>
              <a:gd name="connsiteX7" fmla="*/ 2547634 w 3200400"/>
              <a:gd name="connsiteY7" fmla="*/ 58142 h 557626"/>
              <a:gd name="connsiteX8" fmla="*/ 2648060 w 3200400"/>
              <a:gd name="connsiteY8" fmla="*/ 39642 h 557626"/>
              <a:gd name="connsiteX9" fmla="*/ 2743200 w 3200400"/>
              <a:gd name="connsiteY9" fmla="*/ 10572 h 557626"/>
              <a:gd name="connsiteX10" fmla="*/ 2790770 w 3200400"/>
              <a:gd name="connsiteY10" fmla="*/ 0 h 557626"/>
              <a:gd name="connsiteX11" fmla="*/ 2819840 w 3200400"/>
              <a:gd name="connsiteY11" fmla="*/ 2643 h 557626"/>
              <a:gd name="connsiteX12" fmla="*/ 2877981 w 3200400"/>
              <a:gd name="connsiteY12" fmla="*/ 15857 h 557626"/>
              <a:gd name="connsiteX13" fmla="*/ 2962550 w 3200400"/>
              <a:gd name="connsiteY13" fmla="*/ 44928 h 557626"/>
              <a:gd name="connsiteX14" fmla="*/ 3052404 w 3200400"/>
              <a:gd name="connsiteY14" fmla="*/ 81926 h 557626"/>
              <a:gd name="connsiteX15" fmla="*/ 3126402 w 3200400"/>
              <a:gd name="connsiteY15" fmla="*/ 118925 h 557626"/>
              <a:gd name="connsiteX16" fmla="*/ 3142259 w 3200400"/>
              <a:gd name="connsiteY16" fmla="*/ 129496 h 557626"/>
              <a:gd name="connsiteX17" fmla="*/ 3163401 w 3200400"/>
              <a:gd name="connsiteY17" fmla="*/ 153281 h 557626"/>
              <a:gd name="connsiteX18" fmla="*/ 3184543 w 3200400"/>
              <a:gd name="connsiteY18" fmla="*/ 184995 h 557626"/>
              <a:gd name="connsiteX19" fmla="*/ 3195114 w 3200400"/>
              <a:gd name="connsiteY19" fmla="*/ 208780 h 557626"/>
              <a:gd name="connsiteX20" fmla="*/ 3200400 w 3200400"/>
              <a:gd name="connsiteY20" fmla="*/ 235207 h 557626"/>
              <a:gd name="connsiteX21" fmla="*/ 3197757 w 3200400"/>
              <a:gd name="connsiteY21" fmla="*/ 258992 h 557626"/>
              <a:gd name="connsiteX22" fmla="*/ 3179257 w 3200400"/>
              <a:gd name="connsiteY22" fmla="*/ 282777 h 557626"/>
              <a:gd name="connsiteX23" fmla="*/ 3152830 w 3200400"/>
              <a:gd name="connsiteY23" fmla="*/ 295991 h 557626"/>
              <a:gd name="connsiteX24" fmla="*/ 3118474 w 3200400"/>
              <a:gd name="connsiteY24" fmla="*/ 306562 h 557626"/>
              <a:gd name="connsiteX25" fmla="*/ 3073546 w 3200400"/>
              <a:gd name="connsiteY25" fmla="*/ 311848 h 557626"/>
              <a:gd name="connsiteX26" fmla="*/ 3039190 w 3200400"/>
              <a:gd name="connsiteY26" fmla="*/ 311848 h 557626"/>
              <a:gd name="connsiteX27" fmla="*/ 2933479 w 3200400"/>
              <a:gd name="connsiteY27" fmla="*/ 295991 h 557626"/>
              <a:gd name="connsiteX28" fmla="*/ 2772270 w 3200400"/>
              <a:gd name="connsiteY28" fmla="*/ 277492 h 557626"/>
              <a:gd name="connsiteX29" fmla="*/ 2537063 w 3200400"/>
              <a:gd name="connsiteY29" fmla="*/ 264278 h 557626"/>
              <a:gd name="connsiteX30" fmla="*/ 2296571 w 3200400"/>
              <a:gd name="connsiteY30" fmla="*/ 266921 h 557626"/>
              <a:gd name="connsiteX31" fmla="*/ 2034936 w 3200400"/>
              <a:gd name="connsiteY31" fmla="*/ 266921 h 557626"/>
              <a:gd name="connsiteX32" fmla="*/ 1937153 w 3200400"/>
              <a:gd name="connsiteY32" fmla="*/ 277492 h 557626"/>
              <a:gd name="connsiteX33" fmla="*/ 1805015 w 3200400"/>
              <a:gd name="connsiteY33" fmla="*/ 285420 h 557626"/>
              <a:gd name="connsiteX34" fmla="*/ 1675519 w 3200400"/>
              <a:gd name="connsiteY34" fmla="*/ 288063 h 557626"/>
              <a:gd name="connsiteX35" fmla="*/ 1487882 w 3200400"/>
              <a:gd name="connsiteY35" fmla="*/ 317133 h 557626"/>
              <a:gd name="connsiteX36" fmla="*/ 1250032 w 3200400"/>
              <a:gd name="connsiteY36" fmla="*/ 359418 h 557626"/>
              <a:gd name="connsiteX37" fmla="*/ 1035967 w 3200400"/>
              <a:gd name="connsiteY37" fmla="*/ 399059 h 557626"/>
              <a:gd name="connsiteX38" fmla="*/ 874758 w 3200400"/>
              <a:gd name="connsiteY38" fmla="*/ 430773 h 557626"/>
              <a:gd name="connsiteX39" fmla="*/ 660693 w 3200400"/>
              <a:gd name="connsiteY39" fmla="*/ 480985 h 557626"/>
              <a:gd name="connsiteX40" fmla="*/ 549697 w 3200400"/>
              <a:gd name="connsiteY40" fmla="*/ 512699 h 557626"/>
              <a:gd name="connsiteX41" fmla="*/ 515341 w 3200400"/>
              <a:gd name="connsiteY41" fmla="*/ 531198 h 557626"/>
              <a:gd name="connsiteX42" fmla="*/ 473056 w 3200400"/>
              <a:gd name="connsiteY42" fmla="*/ 547055 h 557626"/>
              <a:gd name="connsiteX43" fmla="*/ 436057 w 3200400"/>
              <a:gd name="connsiteY43" fmla="*/ 554983 h 557626"/>
              <a:gd name="connsiteX44" fmla="*/ 375274 w 3200400"/>
              <a:gd name="connsiteY44" fmla="*/ 557626 h 557626"/>
              <a:gd name="connsiteX45" fmla="*/ 335632 w 3200400"/>
              <a:gd name="connsiteY45" fmla="*/ 547055 h 557626"/>
              <a:gd name="connsiteX46" fmla="*/ 301276 w 3200400"/>
              <a:gd name="connsiteY46" fmla="*/ 528555 h 557626"/>
              <a:gd name="connsiteX47" fmla="*/ 280134 w 3200400"/>
              <a:gd name="connsiteY47" fmla="*/ 512699 h 557626"/>
              <a:gd name="connsiteX48" fmla="*/ 245778 w 3200400"/>
              <a:gd name="connsiteY48" fmla="*/ 491557 h 557626"/>
              <a:gd name="connsiteX49" fmla="*/ 179708 w 3200400"/>
              <a:gd name="connsiteY49" fmla="*/ 454558 h 557626"/>
              <a:gd name="connsiteX50" fmla="*/ 126853 w 3200400"/>
              <a:gd name="connsiteY50" fmla="*/ 414916 h 557626"/>
              <a:gd name="connsiteX51" fmla="*/ 81926 w 3200400"/>
              <a:gd name="connsiteY51" fmla="*/ 369989 h 557626"/>
              <a:gd name="connsiteX52" fmla="*/ 42284 w 3200400"/>
              <a:gd name="connsiteY52" fmla="*/ 327705 h 557626"/>
              <a:gd name="connsiteX53" fmla="*/ 18499 w 3200400"/>
              <a:gd name="connsiteY53" fmla="*/ 295991 h 557626"/>
              <a:gd name="connsiteX54" fmla="*/ 5285 w 3200400"/>
              <a:gd name="connsiteY54" fmla="*/ 266921 h 557626"/>
              <a:gd name="connsiteX55" fmla="*/ 0 w 3200400"/>
              <a:gd name="connsiteY55" fmla="*/ 248421 h 557626"/>
              <a:gd name="connsiteX56" fmla="*/ 2642 w 3200400"/>
              <a:gd name="connsiteY56" fmla="*/ 237850 h 557626"/>
              <a:gd name="connsiteX57" fmla="*/ 10571 w 3200400"/>
              <a:gd name="connsiteY57" fmla="*/ 227279 h 557626"/>
              <a:gd name="connsiteX58" fmla="*/ 36998 w 3200400"/>
              <a:gd name="connsiteY58" fmla="*/ 229922 h 557626"/>
              <a:gd name="connsiteX59" fmla="*/ 87211 w 3200400"/>
              <a:gd name="connsiteY59" fmla="*/ 253707 h 557626"/>
              <a:gd name="connsiteX60" fmla="*/ 187637 w 3200400"/>
              <a:gd name="connsiteY60" fmla="*/ 280135 h 557626"/>
              <a:gd name="connsiteX61" fmla="*/ 293348 w 3200400"/>
              <a:gd name="connsiteY61" fmla="*/ 301277 h 557626"/>
              <a:gd name="connsiteX62" fmla="*/ 375274 w 3200400"/>
              <a:gd name="connsiteY62" fmla="*/ 309205 h 557626"/>
              <a:gd name="connsiteX63" fmla="*/ 467771 w 3200400"/>
              <a:gd name="connsiteY63" fmla="*/ 311848 h 557626"/>
              <a:gd name="connsiteX64" fmla="*/ 631623 w 3200400"/>
              <a:gd name="connsiteY64" fmla="*/ 295991 h 557626"/>
              <a:gd name="connsiteX65" fmla="*/ 972541 w 3200400"/>
              <a:gd name="connsiteY65" fmla="*/ 253707 h 557626"/>
              <a:gd name="connsiteX66" fmla="*/ 1170749 w 3200400"/>
              <a:gd name="connsiteY66" fmla="*/ 224636 h 557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3200400" h="557626">
                <a:moveTo>
                  <a:pt x="1170749" y="224636"/>
                </a:moveTo>
                <a:lnTo>
                  <a:pt x="1506381" y="177066"/>
                </a:lnTo>
                <a:lnTo>
                  <a:pt x="1812943" y="137425"/>
                </a:lnTo>
                <a:lnTo>
                  <a:pt x="2034936" y="108354"/>
                </a:lnTo>
                <a:lnTo>
                  <a:pt x="2177646" y="97783"/>
                </a:lnTo>
                <a:lnTo>
                  <a:pt x="2344141" y="84569"/>
                </a:lnTo>
                <a:lnTo>
                  <a:pt x="2452494" y="73998"/>
                </a:lnTo>
                <a:lnTo>
                  <a:pt x="2547634" y="58142"/>
                </a:lnTo>
                <a:lnTo>
                  <a:pt x="2648060" y="39642"/>
                </a:lnTo>
                <a:lnTo>
                  <a:pt x="2743200" y="10572"/>
                </a:lnTo>
                <a:lnTo>
                  <a:pt x="2790770" y="0"/>
                </a:lnTo>
                <a:lnTo>
                  <a:pt x="2819840" y="2643"/>
                </a:lnTo>
                <a:lnTo>
                  <a:pt x="2877981" y="15857"/>
                </a:lnTo>
                <a:lnTo>
                  <a:pt x="2962550" y="44928"/>
                </a:lnTo>
                <a:lnTo>
                  <a:pt x="3052404" y="81926"/>
                </a:lnTo>
                <a:lnTo>
                  <a:pt x="3126402" y="118925"/>
                </a:lnTo>
                <a:lnTo>
                  <a:pt x="3142259" y="129496"/>
                </a:lnTo>
                <a:lnTo>
                  <a:pt x="3163401" y="153281"/>
                </a:lnTo>
                <a:lnTo>
                  <a:pt x="3184543" y="184995"/>
                </a:lnTo>
                <a:lnTo>
                  <a:pt x="3195114" y="208780"/>
                </a:lnTo>
                <a:lnTo>
                  <a:pt x="3200400" y="235207"/>
                </a:lnTo>
                <a:lnTo>
                  <a:pt x="3197757" y="258992"/>
                </a:lnTo>
                <a:lnTo>
                  <a:pt x="3179257" y="282777"/>
                </a:lnTo>
                <a:lnTo>
                  <a:pt x="3152830" y="295991"/>
                </a:lnTo>
                <a:lnTo>
                  <a:pt x="3118474" y="306562"/>
                </a:lnTo>
                <a:lnTo>
                  <a:pt x="3073546" y="311848"/>
                </a:lnTo>
                <a:lnTo>
                  <a:pt x="3039190" y="311848"/>
                </a:lnTo>
                <a:lnTo>
                  <a:pt x="2933479" y="295991"/>
                </a:lnTo>
                <a:lnTo>
                  <a:pt x="2772270" y="277492"/>
                </a:lnTo>
                <a:lnTo>
                  <a:pt x="2537063" y="264278"/>
                </a:lnTo>
                <a:lnTo>
                  <a:pt x="2296571" y="266921"/>
                </a:lnTo>
                <a:lnTo>
                  <a:pt x="2034936" y="266921"/>
                </a:lnTo>
                <a:lnTo>
                  <a:pt x="1937153" y="277492"/>
                </a:lnTo>
                <a:lnTo>
                  <a:pt x="1805015" y="285420"/>
                </a:lnTo>
                <a:lnTo>
                  <a:pt x="1675519" y="288063"/>
                </a:lnTo>
                <a:lnTo>
                  <a:pt x="1487882" y="317133"/>
                </a:lnTo>
                <a:lnTo>
                  <a:pt x="1250032" y="359418"/>
                </a:lnTo>
                <a:lnTo>
                  <a:pt x="1035967" y="399059"/>
                </a:lnTo>
                <a:lnTo>
                  <a:pt x="874758" y="430773"/>
                </a:lnTo>
                <a:lnTo>
                  <a:pt x="660693" y="480985"/>
                </a:lnTo>
                <a:lnTo>
                  <a:pt x="549697" y="512699"/>
                </a:lnTo>
                <a:lnTo>
                  <a:pt x="515341" y="531198"/>
                </a:lnTo>
                <a:lnTo>
                  <a:pt x="473056" y="547055"/>
                </a:lnTo>
                <a:lnTo>
                  <a:pt x="436057" y="554983"/>
                </a:lnTo>
                <a:lnTo>
                  <a:pt x="375274" y="557626"/>
                </a:lnTo>
                <a:lnTo>
                  <a:pt x="335632" y="547055"/>
                </a:lnTo>
                <a:lnTo>
                  <a:pt x="301276" y="528555"/>
                </a:lnTo>
                <a:lnTo>
                  <a:pt x="280134" y="512699"/>
                </a:lnTo>
                <a:lnTo>
                  <a:pt x="245778" y="491557"/>
                </a:lnTo>
                <a:lnTo>
                  <a:pt x="179708" y="454558"/>
                </a:lnTo>
                <a:lnTo>
                  <a:pt x="126853" y="414916"/>
                </a:lnTo>
                <a:lnTo>
                  <a:pt x="81926" y="369989"/>
                </a:lnTo>
                <a:lnTo>
                  <a:pt x="42284" y="327705"/>
                </a:lnTo>
                <a:lnTo>
                  <a:pt x="18499" y="295991"/>
                </a:lnTo>
                <a:lnTo>
                  <a:pt x="5285" y="266921"/>
                </a:lnTo>
                <a:lnTo>
                  <a:pt x="0" y="248421"/>
                </a:lnTo>
                <a:lnTo>
                  <a:pt x="2642" y="237850"/>
                </a:lnTo>
                <a:lnTo>
                  <a:pt x="10571" y="227279"/>
                </a:lnTo>
                <a:lnTo>
                  <a:pt x="36998" y="229922"/>
                </a:lnTo>
                <a:lnTo>
                  <a:pt x="87211" y="253707"/>
                </a:lnTo>
                <a:lnTo>
                  <a:pt x="187637" y="280135"/>
                </a:lnTo>
                <a:lnTo>
                  <a:pt x="293348" y="301277"/>
                </a:lnTo>
                <a:lnTo>
                  <a:pt x="375274" y="309205"/>
                </a:lnTo>
                <a:lnTo>
                  <a:pt x="467771" y="311848"/>
                </a:lnTo>
                <a:lnTo>
                  <a:pt x="631623" y="295991"/>
                </a:lnTo>
                <a:lnTo>
                  <a:pt x="972541" y="253707"/>
                </a:lnTo>
                <a:lnTo>
                  <a:pt x="1170749" y="22463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A9395772-9A59-474A-A318-0B059C77A39A}"/>
              </a:ext>
            </a:extLst>
          </p:cNvPr>
          <p:cNvSpPr/>
          <p:nvPr/>
        </p:nvSpPr>
        <p:spPr>
          <a:xfrm>
            <a:off x="5246688" y="3292475"/>
            <a:ext cx="495300" cy="1938338"/>
          </a:xfrm>
          <a:custGeom>
            <a:avLst/>
            <a:gdLst>
              <a:gd name="connsiteX0" fmla="*/ 232564 w 496841"/>
              <a:gd name="connsiteY0" fmla="*/ 998969 h 1937154"/>
              <a:gd name="connsiteX1" fmla="*/ 235206 w 496841"/>
              <a:gd name="connsiteY1" fmla="*/ 692407 h 1937154"/>
              <a:gd name="connsiteX2" fmla="*/ 237849 w 496841"/>
              <a:gd name="connsiteY2" fmla="*/ 655408 h 1937154"/>
              <a:gd name="connsiteX3" fmla="*/ 240492 w 496841"/>
              <a:gd name="connsiteY3" fmla="*/ 599910 h 1937154"/>
              <a:gd name="connsiteX4" fmla="*/ 240492 w 496841"/>
              <a:gd name="connsiteY4" fmla="*/ 560268 h 1937154"/>
              <a:gd name="connsiteX5" fmla="*/ 232564 w 496841"/>
              <a:gd name="connsiteY5" fmla="*/ 496842 h 1937154"/>
              <a:gd name="connsiteX6" fmla="*/ 219350 w 496841"/>
              <a:gd name="connsiteY6" fmla="*/ 433415 h 1937154"/>
              <a:gd name="connsiteX7" fmla="*/ 200850 w 496841"/>
              <a:gd name="connsiteY7" fmla="*/ 367346 h 1937154"/>
              <a:gd name="connsiteX8" fmla="*/ 190279 w 496841"/>
              <a:gd name="connsiteY8" fmla="*/ 338275 h 1937154"/>
              <a:gd name="connsiteX9" fmla="*/ 147995 w 496841"/>
              <a:gd name="connsiteY9" fmla="*/ 272206 h 1937154"/>
              <a:gd name="connsiteX10" fmla="*/ 73997 w 496841"/>
              <a:gd name="connsiteY10" fmla="*/ 155924 h 1937154"/>
              <a:gd name="connsiteX11" fmla="*/ 34356 w 496841"/>
              <a:gd name="connsiteY11" fmla="*/ 84569 h 1937154"/>
              <a:gd name="connsiteX12" fmla="*/ 0 w 496841"/>
              <a:gd name="connsiteY12" fmla="*/ 15857 h 1937154"/>
              <a:gd name="connsiteX13" fmla="*/ 108353 w 496841"/>
              <a:gd name="connsiteY13" fmla="*/ 0 h 1937154"/>
              <a:gd name="connsiteX14" fmla="*/ 155923 w 496841"/>
              <a:gd name="connsiteY14" fmla="*/ 60784 h 1937154"/>
              <a:gd name="connsiteX15" fmla="*/ 190279 w 496841"/>
              <a:gd name="connsiteY15" fmla="*/ 100426 h 1937154"/>
              <a:gd name="connsiteX16" fmla="*/ 235206 w 496841"/>
              <a:gd name="connsiteY16" fmla="*/ 145353 h 1937154"/>
              <a:gd name="connsiteX17" fmla="*/ 309204 w 496841"/>
              <a:gd name="connsiteY17" fmla="*/ 214065 h 1937154"/>
              <a:gd name="connsiteX18" fmla="*/ 362060 w 496841"/>
              <a:gd name="connsiteY18" fmla="*/ 256349 h 1937154"/>
              <a:gd name="connsiteX19" fmla="*/ 428129 w 496841"/>
              <a:gd name="connsiteY19" fmla="*/ 306562 h 1937154"/>
              <a:gd name="connsiteX20" fmla="*/ 457200 w 496841"/>
              <a:gd name="connsiteY20" fmla="*/ 332990 h 1937154"/>
              <a:gd name="connsiteX21" fmla="*/ 483627 w 496841"/>
              <a:gd name="connsiteY21" fmla="*/ 364703 h 1937154"/>
              <a:gd name="connsiteX22" fmla="*/ 496841 w 496841"/>
              <a:gd name="connsiteY22" fmla="*/ 391131 h 1937154"/>
              <a:gd name="connsiteX23" fmla="*/ 496841 w 496841"/>
              <a:gd name="connsiteY23" fmla="*/ 404345 h 1937154"/>
              <a:gd name="connsiteX24" fmla="*/ 483627 w 496841"/>
              <a:gd name="connsiteY24" fmla="*/ 422844 h 1937154"/>
              <a:gd name="connsiteX25" fmla="*/ 465128 w 496841"/>
              <a:gd name="connsiteY25" fmla="*/ 443986 h 1937154"/>
              <a:gd name="connsiteX26" fmla="*/ 449271 w 496841"/>
              <a:gd name="connsiteY26" fmla="*/ 483628 h 1937154"/>
              <a:gd name="connsiteX27" fmla="*/ 438700 w 496841"/>
              <a:gd name="connsiteY27" fmla="*/ 562911 h 1937154"/>
              <a:gd name="connsiteX28" fmla="*/ 436057 w 496841"/>
              <a:gd name="connsiteY28" fmla="*/ 705621 h 1937154"/>
              <a:gd name="connsiteX29" fmla="*/ 436057 w 496841"/>
              <a:gd name="connsiteY29" fmla="*/ 866830 h 1937154"/>
              <a:gd name="connsiteX30" fmla="*/ 433415 w 496841"/>
              <a:gd name="connsiteY30" fmla="*/ 980469 h 1937154"/>
              <a:gd name="connsiteX31" fmla="*/ 425486 w 496841"/>
              <a:gd name="connsiteY31" fmla="*/ 1189249 h 1937154"/>
              <a:gd name="connsiteX32" fmla="*/ 401701 w 496841"/>
              <a:gd name="connsiteY32" fmla="*/ 1672876 h 1937154"/>
              <a:gd name="connsiteX33" fmla="*/ 391130 w 496841"/>
              <a:gd name="connsiteY33" fmla="*/ 1937154 h 1937154"/>
              <a:gd name="connsiteX34" fmla="*/ 211421 w 496841"/>
              <a:gd name="connsiteY34" fmla="*/ 1873727 h 1937154"/>
              <a:gd name="connsiteX35" fmla="*/ 219350 w 496841"/>
              <a:gd name="connsiteY35" fmla="*/ 1633235 h 1937154"/>
              <a:gd name="connsiteX36" fmla="*/ 229921 w 496841"/>
              <a:gd name="connsiteY36" fmla="*/ 1310816 h 1937154"/>
              <a:gd name="connsiteX37" fmla="*/ 232564 w 496841"/>
              <a:gd name="connsiteY37" fmla="*/ 998969 h 1937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96841" h="1937154">
                <a:moveTo>
                  <a:pt x="232564" y="998969"/>
                </a:moveTo>
                <a:cubicBezTo>
                  <a:pt x="233445" y="896782"/>
                  <a:pt x="234766" y="749667"/>
                  <a:pt x="235206" y="692407"/>
                </a:cubicBezTo>
                <a:lnTo>
                  <a:pt x="237849" y="655408"/>
                </a:lnTo>
                <a:lnTo>
                  <a:pt x="240492" y="599910"/>
                </a:lnTo>
                <a:lnTo>
                  <a:pt x="240492" y="560268"/>
                </a:lnTo>
                <a:lnTo>
                  <a:pt x="232564" y="496842"/>
                </a:lnTo>
                <a:lnTo>
                  <a:pt x="219350" y="433415"/>
                </a:lnTo>
                <a:lnTo>
                  <a:pt x="200850" y="367346"/>
                </a:lnTo>
                <a:lnTo>
                  <a:pt x="190279" y="338275"/>
                </a:lnTo>
                <a:lnTo>
                  <a:pt x="147995" y="272206"/>
                </a:lnTo>
                <a:lnTo>
                  <a:pt x="73997" y="155924"/>
                </a:lnTo>
                <a:lnTo>
                  <a:pt x="34356" y="84569"/>
                </a:lnTo>
                <a:lnTo>
                  <a:pt x="0" y="15857"/>
                </a:lnTo>
                <a:lnTo>
                  <a:pt x="108353" y="0"/>
                </a:lnTo>
                <a:lnTo>
                  <a:pt x="155923" y="60784"/>
                </a:lnTo>
                <a:lnTo>
                  <a:pt x="190279" y="100426"/>
                </a:lnTo>
                <a:lnTo>
                  <a:pt x="235206" y="145353"/>
                </a:lnTo>
                <a:lnTo>
                  <a:pt x="309204" y="214065"/>
                </a:lnTo>
                <a:lnTo>
                  <a:pt x="362060" y="256349"/>
                </a:lnTo>
                <a:lnTo>
                  <a:pt x="428129" y="306562"/>
                </a:lnTo>
                <a:lnTo>
                  <a:pt x="457200" y="332990"/>
                </a:lnTo>
                <a:lnTo>
                  <a:pt x="483627" y="364703"/>
                </a:lnTo>
                <a:lnTo>
                  <a:pt x="496841" y="391131"/>
                </a:lnTo>
                <a:lnTo>
                  <a:pt x="496841" y="404345"/>
                </a:lnTo>
                <a:lnTo>
                  <a:pt x="483627" y="422844"/>
                </a:lnTo>
                <a:lnTo>
                  <a:pt x="465128" y="443986"/>
                </a:lnTo>
                <a:lnTo>
                  <a:pt x="449271" y="483628"/>
                </a:lnTo>
                <a:lnTo>
                  <a:pt x="438700" y="562911"/>
                </a:lnTo>
                <a:lnTo>
                  <a:pt x="436057" y="705621"/>
                </a:lnTo>
                <a:lnTo>
                  <a:pt x="436057" y="866830"/>
                </a:lnTo>
                <a:cubicBezTo>
                  <a:pt x="435176" y="904710"/>
                  <a:pt x="434296" y="942589"/>
                  <a:pt x="433415" y="980469"/>
                </a:cubicBezTo>
                <a:lnTo>
                  <a:pt x="425486" y="1189249"/>
                </a:lnTo>
                <a:lnTo>
                  <a:pt x="401701" y="1672876"/>
                </a:lnTo>
                <a:lnTo>
                  <a:pt x="391130" y="1937154"/>
                </a:lnTo>
                <a:lnTo>
                  <a:pt x="211421" y="1873727"/>
                </a:lnTo>
                <a:lnTo>
                  <a:pt x="219350" y="1633235"/>
                </a:lnTo>
                <a:lnTo>
                  <a:pt x="229921" y="1310816"/>
                </a:lnTo>
                <a:lnTo>
                  <a:pt x="232564" y="9989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1B2990F3-D63C-1C47-9119-B9462C91FC4F}"/>
              </a:ext>
            </a:extLst>
          </p:cNvPr>
          <p:cNvSpPr/>
          <p:nvPr/>
        </p:nvSpPr>
        <p:spPr>
          <a:xfrm>
            <a:off x="5648325" y="3963988"/>
            <a:ext cx="1246188" cy="338137"/>
          </a:xfrm>
          <a:custGeom>
            <a:avLst/>
            <a:gdLst>
              <a:gd name="connsiteX0" fmla="*/ 510056 w 1247390"/>
              <a:gd name="connsiteY0" fmla="*/ 319776 h 338275"/>
              <a:gd name="connsiteX1" fmla="*/ 406988 w 1247390"/>
              <a:gd name="connsiteY1" fmla="*/ 330347 h 338275"/>
              <a:gd name="connsiteX2" fmla="*/ 327704 w 1247390"/>
              <a:gd name="connsiteY2" fmla="*/ 335632 h 338275"/>
              <a:gd name="connsiteX3" fmla="*/ 224636 w 1247390"/>
              <a:gd name="connsiteY3" fmla="*/ 338275 h 338275"/>
              <a:gd name="connsiteX4" fmla="*/ 177066 w 1247390"/>
              <a:gd name="connsiteY4" fmla="*/ 327704 h 338275"/>
              <a:gd name="connsiteX5" fmla="*/ 121568 w 1247390"/>
              <a:gd name="connsiteY5" fmla="*/ 306562 h 338275"/>
              <a:gd name="connsiteX6" fmla="*/ 60784 w 1247390"/>
              <a:gd name="connsiteY6" fmla="*/ 269563 h 338275"/>
              <a:gd name="connsiteX7" fmla="*/ 0 w 1247390"/>
              <a:gd name="connsiteY7" fmla="*/ 227278 h 338275"/>
              <a:gd name="connsiteX8" fmla="*/ 5286 w 1247390"/>
              <a:gd name="connsiteY8" fmla="*/ 150638 h 338275"/>
              <a:gd name="connsiteX9" fmla="*/ 92497 w 1247390"/>
              <a:gd name="connsiteY9" fmla="*/ 166495 h 338275"/>
              <a:gd name="connsiteX10" fmla="*/ 161209 w 1247390"/>
              <a:gd name="connsiteY10" fmla="*/ 174423 h 338275"/>
              <a:gd name="connsiteX11" fmla="*/ 264278 w 1247390"/>
              <a:gd name="connsiteY11" fmla="*/ 179709 h 338275"/>
              <a:gd name="connsiteX12" fmla="*/ 346204 w 1247390"/>
              <a:gd name="connsiteY12" fmla="*/ 174423 h 338275"/>
              <a:gd name="connsiteX13" fmla="*/ 525912 w 1247390"/>
              <a:gd name="connsiteY13" fmla="*/ 147995 h 338275"/>
              <a:gd name="connsiteX14" fmla="*/ 613124 w 1247390"/>
              <a:gd name="connsiteY14" fmla="*/ 134781 h 338275"/>
              <a:gd name="connsiteX15" fmla="*/ 668622 w 1247390"/>
              <a:gd name="connsiteY15" fmla="*/ 121567 h 338275"/>
              <a:gd name="connsiteX16" fmla="*/ 732049 w 1247390"/>
              <a:gd name="connsiteY16" fmla="*/ 95140 h 338275"/>
              <a:gd name="connsiteX17" fmla="*/ 835117 w 1247390"/>
              <a:gd name="connsiteY17" fmla="*/ 42284 h 338275"/>
              <a:gd name="connsiteX18" fmla="*/ 901186 w 1247390"/>
              <a:gd name="connsiteY18" fmla="*/ 2643 h 338275"/>
              <a:gd name="connsiteX19" fmla="*/ 917043 w 1247390"/>
              <a:gd name="connsiteY19" fmla="*/ 0 h 338275"/>
              <a:gd name="connsiteX20" fmla="*/ 959327 w 1247390"/>
              <a:gd name="connsiteY20" fmla="*/ 10571 h 338275"/>
              <a:gd name="connsiteX21" fmla="*/ 1043896 w 1247390"/>
              <a:gd name="connsiteY21" fmla="*/ 34356 h 338275"/>
              <a:gd name="connsiteX22" fmla="*/ 1107323 w 1247390"/>
              <a:gd name="connsiteY22" fmla="*/ 58141 h 338275"/>
              <a:gd name="connsiteX23" fmla="*/ 1210391 w 1247390"/>
              <a:gd name="connsiteY23" fmla="*/ 105711 h 338275"/>
              <a:gd name="connsiteX24" fmla="*/ 1223605 w 1247390"/>
              <a:gd name="connsiteY24" fmla="*/ 113639 h 338275"/>
              <a:gd name="connsiteX25" fmla="*/ 1236819 w 1247390"/>
              <a:gd name="connsiteY25" fmla="*/ 129496 h 338275"/>
              <a:gd name="connsiteX26" fmla="*/ 1244747 w 1247390"/>
              <a:gd name="connsiteY26" fmla="*/ 145352 h 338275"/>
              <a:gd name="connsiteX27" fmla="*/ 1247390 w 1247390"/>
              <a:gd name="connsiteY27" fmla="*/ 169137 h 338275"/>
              <a:gd name="connsiteX28" fmla="*/ 1236819 w 1247390"/>
              <a:gd name="connsiteY28" fmla="*/ 195565 h 338275"/>
              <a:gd name="connsiteX29" fmla="*/ 1205105 w 1247390"/>
              <a:gd name="connsiteY29" fmla="*/ 221993 h 338275"/>
              <a:gd name="connsiteX30" fmla="*/ 1149607 w 1247390"/>
              <a:gd name="connsiteY30" fmla="*/ 235207 h 338275"/>
              <a:gd name="connsiteX31" fmla="*/ 983112 w 1247390"/>
              <a:gd name="connsiteY31" fmla="*/ 258992 h 338275"/>
              <a:gd name="connsiteX32" fmla="*/ 832474 w 1247390"/>
              <a:gd name="connsiteY32" fmla="*/ 274848 h 338275"/>
              <a:gd name="connsiteX33" fmla="*/ 713549 w 1247390"/>
              <a:gd name="connsiteY33" fmla="*/ 288062 h 338275"/>
              <a:gd name="connsiteX34" fmla="*/ 510056 w 1247390"/>
              <a:gd name="connsiteY34" fmla="*/ 319776 h 338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247390" h="338275">
                <a:moveTo>
                  <a:pt x="510056" y="319776"/>
                </a:moveTo>
                <a:lnTo>
                  <a:pt x="406988" y="330347"/>
                </a:lnTo>
                <a:lnTo>
                  <a:pt x="327704" y="335632"/>
                </a:lnTo>
                <a:lnTo>
                  <a:pt x="224636" y="338275"/>
                </a:lnTo>
                <a:lnTo>
                  <a:pt x="177066" y="327704"/>
                </a:lnTo>
                <a:lnTo>
                  <a:pt x="121568" y="306562"/>
                </a:lnTo>
                <a:lnTo>
                  <a:pt x="60784" y="269563"/>
                </a:lnTo>
                <a:lnTo>
                  <a:pt x="0" y="227278"/>
                </a:lnTo>
                <a:lnTo>
                  <a:pt x="5286" y="150638"/>
                </a:lnTo>
                <a:lnTo>
                  <a:pt x="92497" y="166495"/>
                </a:lnTo>
                <a:lnTo>
                  <a:pt x="161209" y="174423"/>
                </a:lnTo>
                <a:lnTo>
                  <a:pt x="264278" y="179709"/>
                </a:lnTo>
                <a:lnTo>
                  <a:pt x="346204" y="174423"/>
                </a:lnTo>
                <a:lnTo>
                  <a:pt x="525912" y="147995"/>
                </a:lnTo>
                <a:lnTo>
                  <a:pt x="613124" y="134781"/>
                </a:lnTo>
                <a:lnTo>
                  <a:pt x="668622" y="121567"/>
                </a:lnTo>
                <a:lnTo>
                  <a:pt x="732049" y="95140"/>
                </a:lnTo>
                <a:lnTo>
                  <a:pt x="835117" y="42284"/>
                </a:lnTo>
                <a:lnTo>
                  <a:pt x="901186" y="2643"/>
                </a:lnTo>
                <a:lnTo>
                  <a:pt x="917043" y="0"/>
                </a:lnTo>
                <a:lnTo>
                  <a:pt x="959327" y="10571"/>
                </a:lnTo>
                <a:lnTo>
                  <a:pt x="1043896" y="34356"/>
                </a:lnTo>
                <a:lnTo>
                  <a:pt x="1107323" y="58141"/>
                </a:lnTo>
                <a:lnTo>
                  <a:pt x="1210391" y="105711"/>
                </a:lnTo>
                <a:lnTo>
                  <a:pt x="1223605" y="113639"/>
                </a:lnTo>
                <a:lnTo>
                  <a:pt x="1236819" y="129496"/>
                </a:lnTo>
                <a:lnTo>
                  <a:pt x="1244747" y="145352"/>
                </a:lnTo>
                <a:lnTo>
                  <a:pt x="1247390" y="169137"/>
                </a:lnTo>
                <a:lnTo>
                  <a:pt x="1236819" y="195565"/>
                </a:lnTo>
                <a:lnTo>
                  <a:pt x="1205105" y="221993"/>
                </a:lnTo>
                <a:lnTo>
                  <a:pt x="1149607" y="235207"/>
                </a:lnTo>
                <a:lnTo>
                  <a:pt x="983112" y="258992"/>
                </a:lnTo>
                <a:lnTo>
                  <a:pt x="832474" y="274848"/>
                </a:lnTo>
                <a:lnTo>
                  <a:pt x="713549" y="288062"/>
                </a:lnTo>
                <a:lnTo>
                  <a:pt x="510056" y="31977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207A3D8F-43A6-8B48-8793-81B09E963478}"/>
              </a:ext>
            </a:extLst>
          </p:cNvPr>
          <p:cNvSpPr/>
          <p:nvPr/>
        </p:nvSpPr>
        <p:spPr>
          <a:xfrm>
            <a:off x="4614863" y="4735513"/>
            <a:ext cx="2687637" cy="1157287"/>
          </a:xfrm>
          <a:custGeom>
            <a:avLst/>
            <a:gdLst>
              <a:gd name="connsiteX0" fmla="*/ 880044 w 2687702"/>
              <a:gd name="connsiteY0" fmla="*/ 565554 h 1157535"/>
              <a:gd name="connsiteX1" fmla="*/ 713550 w 2687702"/>
              <a:gd name="connsiteY1" fmla="*/ 457200 h 1157535"/>
              <a:gd name="connsiteX2" fmla="*/ 615767 w 2687702"/>
              <a:gd name="connsiteY2" fmla="*/ 396416 h 1157535"/>
              <a:gd name="connsiteX3" fmla="*/ 549698 w 2687702"/>
              <a:gd name="connsiteY3" fmla="*/ 354132 h 1157535"/>
              <a:gd name="connsiteX4" fmla="*/ 473057 w 2687702"/>
              <a:gd name="connsiteY4" fmla="*/ 306562 h 1157535"/>
              <a:gd name="connsiteX5" fmla="*/ 399059 w 2687702"/>
              <a:gd name="connsiteY5" fmla="*/ 261635 h 1157535"/>
              <a:gd name="connsiteX6" fmla="*/ 311848 w 2687702"/>
              <a:gd name="connsiteY6" fmla="*/ 216708 h 1157535"/>
              <a:gd name="connsiteX7" fmla="*/ 245778 w 2687702"/>
              <a:gd name="connsiteY7" fmla="*/ 182351 h 1157535"/>
              <a:gd name="connsiteX8" fmla="*/ 184995 w 2687702"/>
              <a:gd name="connsiteY8" fmla="*/ 150638 h 1157535"/>
              <a:gd name="connsiteX9" fmla="*/ 113640 w 2687702"/>
              <a:gd name="connsiteY9" fmla="*/ 124210 h 1157535"/>
              <a:gd name="connsiteX10" fmla="*/ 0 w 2687702"/>
              <a:gd name="connsiteY10" fmla="*/ 84569 h 1157535"/>
              <a:gd name="connsiteX11" fmla="*/ 39642 w 2687702"/>
              <a:gd name="connsiteY11" fmla="*/ 0 h 1157535"/>
              <a:gd name="connsiteX12" fmla="*/ 145353 w 2687702"/>
              <a:gd name="connsiteY12" fmla="*/ 29071 h 1157535"/>
              <a:gd name="connsiteX13" fmla="*/ 195566 w 2687702"/>
              <a:gd name="connsiteY13" fmla="*/ 42284 h 1157535"/>
              <a:gd name="connsiteX14" fmla="*/ 264278 w 2687702"/>
              <a:gd name="connsiteY14" fmla="*/ 76640 h 1157535"/>
              <a:gd name="connsiteX15" fmla="*/ 346204 w 2687702"/>
              <a:gd name="connsiteY15" fmla="*/ 118925 h 1157535"/>
              <a:gd name="connsiteX16" fmla="*/ 443987 w 2687702"/>
              <a:gd name="connsiteY16" fmla="*/ 171780 h 1157535"/>
              <a:gd name="connsiteX17" fmla="*/ 570840 w 2687702"/>
              <a:gd name="connsiteY17" fmla="*/ 235207 h 1157535"/>
              <a:gd name="connsiteX18" fmla="*/ 695050 w 2687702"/>
              <a:gd name="connsiteY18" fmla="*/ 295991 h 1157535"/>
              <a:gd name="connsiteX19" fmla="*/ 848331 w 2687702"/>
              <a:gd name="connsiteY19" fmla="*/ 367346 h 1157535"/>
              <a:gd name="connsiteX20" fmla="*/ 1020111 w 2687702"/>
              <a:gd name="connsiteY20" fmla="*/ 430772 h 1157535"/>
              <a:gd name="connsiteX21" fmla="*/ 1139036 w 2687702"/>
              <a:gd name="connsiteY21" fmla="*/ 488913 h 1157535"/>
              <a:gd name="connsiteX22" fmla="*/ 1247390 w 2687702"/>
              <a:gd name="connsiteY22" fmla="*/ 541769 h 1157535"/>
              <a:gd name="connsiteX23" fmla="*/ 1382171 w 2687702"/>
              <a:gd name="connsiteY23" fmla="*/ 599910 h 1157535"/>
              <a:gd name="connsiteX24" fmla="*/ 1540738 w 2687702"/>
              <a:gd name="connsiteY24" fmla="*/ 673908 h 1157535"/>
              <a:gd name="connsiteX25" fmla="*/ 1701947 w 2687702"/>
              <a:gd name="connsiteY25" fmla="*/ 737334 h 1157535"/>
              <a:gd name="connsiteX26" fmla="*/ 1836729 w 2687702"/>
              <a:gd name="connsiteY26" fmla="*/ 787547 h 1157535"/>
              <a:gd name="connsiteX27" fmla="*/ 1947725 w 2687702"/>
              <a:gd name="connsiteY27" fmla="*/ 824546 h 1157535"/>
              <a:gd name="connsiteX28" fmla="*/ 2119506 w 2687702"/>
              <a:gd name="connsiteY28" fmla="*/ 869473 h 1157535"/>
              <a:gd name="connsiteX29" fmla="*/ 2309785 w 2687702"/>
              <a:gd name="connsiteY29" fmla="*/ 911757 h 1157535"/>
              <a:gd name="connsiteX30" fmla="*/ 2492137 w 2687702"/>
              <a:gd name="connsiteY30" fmla="*/ 946113 h 1157535"/>
              <a:gd name="connsiteX31" fmla="*/ 2645418 w 2687702"/>
              <a:gd name="connsiteY31" fmla="*/ 975184 h 1157535"/>
              <a:gd name="connsiteX32" fmla="*/ 2663917 w 2687702"/>
              <a:gd name="connsiteY32" fmla="*/ 980469 h 1157535"/>
              <a:gd name="connsiteX33" fmla="*/ 2679774 w 2687702"/>
              <a:gd name="connsiteY33" fmla="*/ 991040 h 1157535"/>
              <a:gd name="connsiteX34" fmla="*/ 2687702 w 2687702"/>
              <a:gd name="connsiteY34" fmla="*/ 1004254 h 1157535"/>
              <a:gd name="connsiteX35" fmla="*/ 2687702 w 2687702"/>
              <a:gd name="connsiteY35" fmla="*/ 1017468 h 1157535"/>
              <a:gd name="connsiteX36" fmla="*/ 2671845 w 2687702"/>
              <a:gd name="connsiteY36" fmla="*/ 1033325 h 1157535"/>
              <a:gd name="connsiteX37" fmla="*/ 2624276 w 2687702"/>
              <a:gd name="connsiteY37" fmla="*/ 1051824 h 1157535"/>
              <a:gd name="connsiteX38" fmla="*/ 2563492 w 2687702"/>
              <a:gd name="connsiteY38" fmla="*/ 1065038 h 1157535"/>
              <a:gd name="connsiteX39" fmla="*/ 2402282 w 2687702"/>
              <a:gd name="connsiteY39" fmla="*/ 1086180 h 1157535"/>
              <a:gd name="connsiteX40" fmla="*/ 2230502 w 2687702"/>
              <a:gd name="connsiteY40" fmla="*/ 1109965 h 1157535"/>
              <a:gd name="connsiteX41" fmla="*/ 1990010 w 2687702"/>
              <a:gd name="connsiteY41" fmla="*/ 1141679 h 1157535"/>
              <a:gd name="connsiteX42" fmla="*/ 1910726 w 2687702"/>
              <a:gd name="connsiteY42" fmla="*/ 1152250 h 1157535"/>
              <a:gd name="connsiteX43" fmla="*/ 1847300 w 2687702"/>
              <a:gd name="connsiteY43" fmla="*/ 1157535 h 1157535"/>
              <a:gd name="connsiteX44" fmla="*/ 1802373 w 2687702"/>
              <a:gd name="connsiteY44" fmla="*/ 1157535 h 1157535"/>
              <a:gd name="connsiteX45" fmla="*/ 1744232 w 2687702"/>
              <a:gd name="connsiteY45" fmla="*/ 1146964 h 1157535"/>
              <a:gd name="connsiteX46" fmla="*/ 1701947 w 2687702"/>
              <a:gd name="connsiteY46" fmla="*/ 1131108 h 1157535"/>
              <a:gd name="connsiteX47" fmla="*/ 1638521 w 2687702"/>
              <a:gd name="connsiteY47" fmla="*/ 1086180 h 1157535"/>
              <a:gd name="connsiteX48" fmla="*/ 1424456 w 2687702"/>
              <a:gd name="connsiteY48" fmla="*/ 938185 h 1157535"/>
              <a:gd name="connsiteX49" fmla="*/ 1218319 w 2687702"/>
              <a:gd name="connsiteY49" fmla="*/ 790190 h 1157535"/>
              <a:gd name="connsiteX50" fmla="*/ 1030682 w 2687702"/>
              <a:gd name="connsiteY50" fmla="*/ 663336 h 1157535"/>
              <a:gd name="connsiteX51" fmla="*/ 880044 w 2687702"/>
              <a:gd name="connsiteY51" fmla="*/ 565554 h 1157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687702" h="1157535">
                <a:moveTo>
                  <a:pt x="880044" y="565554"/>
                </a:moveTo>
                <a:lnTo>
                  <a:pt x="713550" y="457200"/>
                </a:lnTo>
                <a:lnTo>
                  <a:pt x="615767" y="396416"/>
                </a:lnTo>
                <a:lnTo>
                  <a:pt x="549698" y="354132"/>
                </a:lnTo>
                <a:lnTo>
                  <a:pt x="473057" y="306562"/>
                </a:lnTo>
                <a:lnTo>
                  <a:pt x="399059" y="261635"/>
                </a:lnTo>
                <a:lnTo>
                  <a:pt x="311848" y="216708"/>
                </a:lnTo>
                <a:lnTo>
                  <a:pt x="245778" y="182351"/>
                </a:lnTo>
                <a:lnTo>
                  <a:pt x="184995" y="150638"/>
                </a:lnTo>
                <a:lnTo>
                  <a:pt x="113640" y="124210"/>
                </a:lnTo>
                <a:lnTo>
                  <a:pt x="0" y="84569"/>
                </a:lnTo>
                <a:lnTo>
                  <a:pt x="39642" y="0"/>
                </a:lnTo>
                <a:lnTo>
                  <a:pt x="145353" y="29071"/>
                </a:lnTo>
                <a:lnTo>
                  <a:pt x="195566" y="42284"/>
                </a:lnTo>
                <a:lnTo>
                  <a:pt x="264278" y="76640"/>
                </a:lnTo>
                <a:lnTo>
                  <a:pt x="346204" y="118925"/>
                </a:lnTo>
                <a:lnTo>
                  <a:pt x="443987" y="171780"/>
                </a:lnTo>
                <a:lnTo>
                  <a:pt x="570840" y="235207"/>
                </a:lnTo>
                <a:lnTo>
                  <a:pt x="695050" y="295991"/>
                </a:lnTo>
                <a:lnTo>
                  <a:pt x="848331" y="367346"/>
                </a:lnTo>
                <a:lnTo>
                  <a:pt x="1020111" y="430772"/>
                </a:lnTo>
                <a:lnTo>
                  <a:pt x="1139036" y="488913"/>
                </a:lnTo>
                <a:lnTo>
                  <a:pt x="1247390" y="541769"/>
                </a:lnTo>
                <a:lnTo>
                  <a:pt x="1382171" y="599910"/>
                </a:lnTo>
                <a:lnTo>
                  <a:pt x="1540738" y="673908"/>
                </a:lnTo>
                <a:lnTo>
                  <a:pt x="1701947" y="737334"/>
                </a:lnTo>
                <a:lnTo>
                  <a:pt x="1836729" y="787547"/>
                </a:lnTo>
                <a:lnTo>
                  <a:pt x="1947725" y="824546"/>
                </a:lnTo>
                <a:lnTo>
                  <a:pt x="2119506" y="869473"/>
                </a:lnTo>
                <a:lnTo>
                  <a:pt x="2309785" y="911757"/>
                </a:lnTo>
                <a:lnTo>
                  <a:pt x="2492137" y="946113"/>
                </a:lnTo>
                <a:lnTo>
                  <a:pt x="2645418" y="975184"/>
                </a:lnTo>
                <a:lnTo>
                  <a:pt x="2663917" y="980469"/>
                </a:lnTo>
                <a:lnTo>
                  <a:pt x="2679774" y="991040"/>
                </a:lnTo>
                <a:lnTo>
                  <a:pt x="2687702" y="1004254"/>
                </a:lnTo>
                <a:lnTo>
                  <a:pt x="2687702" y="1017468"/>
                </a:lnTo>
                <a:lnTo>
                  <a:pt x="2671845" y="1033325"/>
                </a:lnTo>
                <a:lnTo>
                  <a:pt x="2624276" y="1051824"/>
                </a:lnTo>
                <a:lnTo>
                  <a:pt x="2563492" y="1065038"/>
                </a:lnTo>
                <a:lnTo>
                  <a:pt x="2402282" y="1086180"/>
                </a:lnTo>
                <a:lnTo>
                  <a:pt x="2230502" y="1109965"/>
                </a:lnTo>
                <a:lnTo>
                  <a:pt x="1990010" y="1141679"/>
                </a:lnTo>
                <a:lnTo>
                  <a:pt x="1910726" y="1152250"/>
                </a:lnTo>
                <a:lnTo>
                  <a:pt x="1847300" y="1157535"/>
                </a:lnTo>
                <a:lnTo>
                  <a:pt x="1802373" y="1157535"/>
                </a:lnTo>
                <a:lnTo>
                  <a:pt x="1744232" y="1146964"/>
                </a:lnTo>
                <a:lnTo>
                  <a:pt x="1701947" y="1131108"/>
                </a:lnTo>
                <a:lnTo>
                  <a:pt x="1638521" y="1086180"/>
                </a:lnTo>
                <a:lnTo>
                  <a:pt x="1424456" y="938185"/>
                </a:lnTo>
                <a:lnTo>
                  <a:pt x="1218319" y="790190"/>
                </a:lnTo>
                <a:lnTo>
                  <a:pt x="1030682" y="663336"/>
                </a:lnTo>
                <a:lnTo>
                  <a:pt x="880044" y="56555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B512CE8-5701-445B-8CF6-1979D746BC3E}"/>
              </a:ext>
            </a:extLst>
          </p:cNvPr>
          <p:cNvGrpSpPr/>
          <p:nvPr/>
        </p:nvGrpSpPr>
        <p:grpSpPr>
          <a:xfrm>
            <a:off x="2430463" y="1401496"/>
            <a:ext cx="4872037" cy="4500562"/>
            <a:chOff x="2582863" y="1544638"/>
            <a:chExt cx="4872037" cy="4500562"/>
          </a:xfrm>
        </p:grpSpPr>
        <p:sp>
          <p:nvSpPr>
            <p:cNvPr id="13" name="フリーフォーム 67">
              <a:extLst>
                <a:ext uri="{FF2B5EF4-FFF2-40B4-BE49-F238E27FC236}">
                  <a16:creationId xmlns:a16="http://schemas.microsoft.com/office/drawing/2014/main" id="{6323CF81-BA4A-4179-BD07-1905F246011F}"/>
                </a:ext>
              </a:extLst>
            </p:cNvPr>
            <p:cNvSpPr/>
            <p:nvPr/>
          </p:nvSpPr>
          <p:spPr>
            <a:xfrm>
              <a:off x="2733675" y="1544638"/>
              <a:ext cx="1514475" cy="1190625"/>
            </a:xfrm>
            <a:custGeom>
              <a:avLst/>
              <a:gdLst>
                <a:gd name="connsiteX0" fmla="*/ 914400 w 1514475"/>
                <a:gd name="connsiteY0" fmla="*/ 747713 h 1190625"/>
                <a:gd name="connsiteX1" fmla="*/ 1007269 w 1514475"/>
                <a:gd name="connsiteY1" fmla="*/ 685800 h 1190625"/>
                <a:gd name="connsiteX2" fmla="*/ 1102519 w 1514475"/>
                <a:gd name="connsiteY2" fmla="*/ 621507 h 1190625"/>
                <a:gd name="connsiteX3" fmla="*/ 1221581 w 1514475"/>
                <a:gd name="connsiteY3" fmla="*/ 538163 h 1190625"/>
                <a:gd name="connsiteX4" fmla="*/ 1326356 w 1514475"/>
                <a:gd name="connsiteY4" fmla="*/ 461963 h 1190625"/>
                <a:gd name="connsiteX5" fmla="*/ 1412081 w 1514475"/>
                <a:gd name="connsiteY5" fmla="*/ 395288 h 1190625"/>
                <a:gd name="connsiteX6" fmla="*/ 1428750 w 1514475"/>
                <a:gd name="connsiteY6" fmla="*/ 383382 h 1190625"/>
                <a:gd name="connsiteX7" fmla="*/ 1457325 w 1514475"/>
                <a:gd name="connsiteY7" fmla="*/ 376238 h 1190625"/>
                <a:gd name="connsiteX8" fmla="*/ 1483519 w 1514475"/>
                <a:gd name="connsiteY8" fmla="*/ 366713 h 1190625"/>
                <a:gd name="connsiteX9" fmla="*/ 1504950 w 1514475"/>
                <a:gd name="connsiteY9" fmla="*/ 352425 h 1190625"/>
                <a:gd name="connsiteX10" fmla="*/ 1512094 w 1514475"/>
                <a:gd name="connsiteY10" fmla="*/ 335757 h 1190625"/>
                <a:gd name="connsiteX11" fmla="*/ 1514475 w 1514475"/>
                <a:gd name="connsiteY11" fmla="*/ 319088 h 1190625"/>
                <a:gd name="connsiteX12" fmla="*/ 1500188 w 1514475"/>
                <a:gd name="connsiteY12" fmla="*/ 288132 h 1190625"/>
                <a:gd name="connsiteX13" fmla="*/ 1466850 w 1514475"/>
                <a:gd name="connsiteY13" fmla="*/ 247650 h 1190625"/>
                <a:gd name="connsiteX14" fmla="*/ 1409700 w 1514475"/>
                <a:gd name="connsiteY14" fmla="*/ 200025 h 1190625"/>
                <a:gd name="connsiteX15" fmla="*/ 1338263 w 1514475"/>
                <a:gd name="connsiteY15" fmla="*/ 147638 h 1190625"/>
                <a:gd name="connsiteX16" fmla="*/ 1271588 w 1514475"/>
                <a:gd name="connsiteY16" fmla="*/ 107157 h 1190625"/>
                <a:gd name="connsiteX17" fmla="*/ 1204913 w 1514475"/>
                <a:gd name="connsiteY17" fmla="*/ 66675 h 1190625"/>
                <a:gd name="connsiteX18" fmla="*/ 1157288 w 1514475"/>
                <a:gd name="connsiteY18" fmla="*/ 40482 h 1190625"/>
                <a:gd name="connsiteX19" fmla="*/ 1131094 w 1514475"/>
                <a:gd name="connsiteY19" fmla="*/ 23813 h 1190625"/>
                <a:gd name="connsiteX20" fmla="*/ 1078706 w 1514475"/>
                <a:gd name="connsiteY20" fmla="*/ 7144 h 1190625"/>
                <a:gd name="connsiteX21" fmla="*/ 1038225 w 1514475"/>
                <a:gd name="connsiteY21" fmla="*/ 0 h 1190625"/>
                <a:gd name="connsiteX22" fmla="*/ 1014413 w 1514475"/>
                <a:gd name="connsiteY22" fmla="*/ 0 h 1190625"/>
                <a:gd name="connsiteX23" fmla="*/ 1000125 w 1514475"/>
                <a:gd name="connsiteY23" fmla="*/ 4763 h 1190625"/>
                <a:gd name="connsiteX24" fmla="*/ 992981 w 1514475"/>
                <a:gd name="connsiteY24" fmla="*/ 14288 h 1190625"/>
                <a:gd name="connsiteX25" fmla="*/ 997744 w 1514475"/>
                <a:gd name="connsiteY25" fmla="*/ 38100 h 1190625"/>
                <a:gd name="connsiteX26" fmla="*/ 1014413 w 1514475"/>
                <a:gd name="connsiteY26" fmla="*/ 59532 h 1190625"/>
                <a:gd name="connsiteX27" fmla="*/ 1035844 w 1514475"/>
                <a:gd name="connsiteY27" fmla="*/ 71438 h 1190625"/>
                <a:gd name="connsiteX28" fmla="*/ 1059656 w 1514475"/>
                <a:gd name="connsiteY28" fmla="*/ 92869 h 1190625"/>
                <a:gd name="connsiteX29" fmla="*/ 1078706 w 1514475"/>
                <a:gd name="connsiteY29" fmla="*/ 109538 h 1190625"/>
                <a:gd name="connsiteX30" fmla="*/ 1095375 w 1514475"/>
                <a:gd name="connsiteY30" fmla="*/ 133350 h 1190625"/>
                <a:gd name="connsiteX31" fmla="*/ 1107281 w 1514475"/>
                <a:gd name="connsiteY31" fmla="*/ 164307 h 1190625"/>
                <a:gd name="connsiteX32" fmla="*/ 1112044 w 1514475"/>
                <a:gd name="connsiteY32" fmla="*/ 185738 h 1190625"/>
                <a:gd name="connsiteX33" fmla="*/ 1107281 w 1514475"/>
                <a:gd name="connsiteY33" fmla="*/ 214313 h 1190625"/>
                <a:gd name="connsiteX34" fmla="*/ 1092994 w 1514475"/>
                <a:gd name="connsiteY34" fmla="*/ 250032 h 1190625"/>
                <a:gd name="connsiteX35" fmla="*/ 1045369 w 1514475"/>
                <a:gd name="connsiteY35" fmla="*/ 323850 h 1190625"/>
                <a:gd name="connsiteX36" fmla="*/ 962025 w 1514475"/>
                <a:gd name="connsiteY36" fmla="*/ 421482 h 1190625"/>
                <a:gd name="connsiteX37" fmla="*/ 862013 w 1514475"/>
                <a:gd name="connsiteY37" fmla="*/ 516732 h 1190625"/>
                <a:gd name="connsiteX38" fmla="*/ 728663 w 1514475"/>
                <a:gd name="connsiteY38" fmla="*/ 635794 h 1190625"/>
                <a:gd name="connsiteX39" fmla="*/ 552450 w 1514475"/>
                <a:gd name="connsiteY39" fmla="*/ 778669 h 1190625"/>
                <a:gd name="connsiteX40" fmla="*/ 321469 w 1514475"/>
                <a:gd name="connsiteY40" fmla="*/ 942975 h 1190625"/>
                <a:gd name="connsiteX41" fmla="*/ 95250 w 1514475"/>
                <a:gd name="connsiteY41" fmla="*/ 1102519 h 1190625"/>
                <a:gd name="connsiteX42" fmla="*/ 7144 w 1514475"/>
                <a:gd name="connsiteY42" fmla="*/ 1159669 h 1190625"/>
                <a:gd name="connsiteX43" fmla="*/ 0 w 1514475"/>
                <a:gd name="connsiteY43" fmla="*/ 1169194 h 1190625"/>
                <a:gd name="connsiteX44" fmla="*/ 4763 w 1514475"/>
                <a:gd name="connsiteY44" fmla="*/ 1181100 h 1190625"/>
                <a:gd name="connsiteX45" fmla="*/ 38100 w 1514475"/>
                <a:gd name="connsiteY45" fmla="*/ 1190625 h 1190625"/>
                <a:gd name="connsiteX46" fmla="*/ 73819 w 1514475"/>
                <a:gd name="connsiteY46" fmla="*/ 1185863 h 1190625"/>
                <a:gd name="connsiteX47" fmla="*/ 202406 w 1514475"/>
                <a:gd name="connsiteY47" fmla="*/ 1131094 h 1190625"/>
                <a:gd name="connsiteX48" fmla="*/ 383381 w 1514475"/>
                <a:gd name="connsiteY48" fmla="*/ 1045369 h 1190625"/>
                <a:gd name="connsiteX49" fmla="*/ 585788 w 1514475"/>
                <a:gd name="connsiteY49" fmla="*/ 942975 h 1190625"/>
                <a:gd name="connsiteX50" fmla="*/ 871538 w 1514475"/>
                <a:gd name="connsiteY50" fmla="*/ 776288 h 1190625"/>
                <a:gd name="connsiteX51" fmla="*/ 914400 w 1514475"/>
                <a:gd name="connsiteY51" fmla="*/ 747713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14475" h="1190625">
                  <a:moveTo>
                    <a:pt x="914400" y="747713"/>
                  </a:moveTo>
                  <a:lnTo>
                    <a:pt x="1007269" y="685800"/>
                  </a:lnTo>
                  <a:lnTo>
                    <a:pt x="1102519" y="621507"/>
                  </a:lnTo>
                  <a:lnTo>
                    <a:pt x="1221581" y="538163"/>
                  </a:lnTo>
                  <a:lnTo>
                    <a:pt x="1326356" y="461963"/>
                  </a:lnTo>
                  <a:lnTo>
                    <a:pt x="1412081" y="395288"/>
                  </a:lnTo>
                  <a:lnTo>
                    <a:pt x="1428750" y="383382"/>
                  </a:lnTo>
                  <a:lnTo>
                    <a:pt x="1457325" y="376238"/>
                  </a:lnTo>
                  <a:lnTo>
                    <a:pt x="1483519" y="366713"/>
                  </a:lnTo>
                  <a:lnTo>
                    <a:pt x="1504950" y="352425"/>
                  </a:lnTo>
                  <a:lnTo>
                    <a:pt x="1512094" y="335757"/>
                  </a:lnTo>
                  <a:lnTo>
                    <a:pt x="1514475" y="319088"/>
                  </a:lnTo>
                  <a:lnTo>
                    <a:pt x="1500188" y="288132"/>
                  </a:lnTo>
                  <a:lnTo>
                    <a:pt x="1466850" y="247650"/>
                  </a:lnTo>
                  <a:lnTo>
                    <a:pt x="1409700" y="200025"/>
                  </a:lnTo>
                  <a:lnTo>
                    <a:pt x="1338263" y="147638"/>
                  </a:lnTo>
                  <a:lnTo>
                    <a:pt x="1271588" y="107157"/>
                  </a:lnTo>
                  <a:lnTo>
                    <a:pt x="1204913" y="66675"/>
                  </a:lnTo>
                  <a:lnTo>
                    <a:pt x="1157288" y="40482"/>
                  </a:lnTo>
                  <a:lnTo>
                    <a:pt x="1131094" y="23813"/>
                  </a:lnTo>
                  <a:lnTo>
                    <a:pt x="1078706" y="7144"/>
                  </a:lnTo>
                  <a:lnTo>
                    <a:pt x="1038225" y="0"/>
                  </a:lnTo>
                  <a:lnTo>
                    <a:pt x="1014413" y="0"/>
                  </a:lnTo>
                  <a:lnTo>
                    <a:pt x="1000125" y="4763"/>
                  </a:lnTo>
                  <a:lnTo>
                    <a:pt x="992981" y="14288"/>
                  </a:lnTo>
                  <a:lnTo>
                    <a:pt x="997744" y="38100"/>
                  </a:lnTo>
                  <a:lnTo>
                    <a:pt x="1014413" y="59532"/>
                  </a:lnTo>
                  <a:lnTo>
                    <a:pt x="1035844" y="71438"/>
                  </a:lnTo>
                  <a:lnTo>
                    <a:pt x="1059656" y="92869"/>
                  </a:lnTo>
                  <a:lnTo>
                    <a:pt x="1078706" y="109538"/>
                  </a:lnTo>
                  <a:lnTo>
                    <a:pt x="1095375" y="133350"/>
                  </a:lnTo>
                  <a:lnTo>
                    <a:pt x="1107281" y="164307"/>
                  </a:lnTo>
                  <a:lnTo>
                    <a:pt x="1112044" y="185738"/>
                  </a:lnTo>
                  <a:lnTo>
                    <a:pt x="1107281" y="214313"/>
                  </a:lnTo>
                  <a:lnTo>
                    <a:pt x="1092994" y="250032"/>
                  </a:lnTo>
                  <a:lnTo>
                    <a:pt x="1045369" y="323850"/>
                  </a:lnTo>
                  <a:lnTo>
                    <a:pt x="962025" y="421482"/>
                  </a:lnTo>
                  <a:lnTo>
                    <a:pt x="862013" y="516732"/>
                  </a:lnTo>
                  <a:lnTo>
                    <a:pt x="728663" y="635794"/>
                  </a:lnTo>
                  <a:lnTo>
                    <a:pt x="552450" y="778669"/>
                  </a:lnTo>
                  <a:lnTo>
                    <a:pt x="321469" y="942975"/>
                  </a:lnTo>
                  <a:lnTo>
                    <a:pt x="95250" y="1102519"/>
                  </a:lnTo>
                  <a:lnTo>
                    <a:pt x="7144" y="1159669"/>
                  </a:lnTo>
                  <a:lnTo>
                    <a:pt x="0" y="1169194"/>
                  </a:lnTo>
                  <a:lnTo>
                    <a:pt x="4763" y="1181100"/>
                  </a:lnTo>
                  <a:lnTo>
                    <a:pt x="38100" y="1190625"/>
                  </a:lnTo>
                  <a:lnTo>
                    <a:pt x="73819" y="1185863"/>
                  </a:lnTo>
                  <a:lnTo>
                    <a:pt x="202406" y="1131094"/>
                  </a:lnTo>
                  <a:lnTo>
                    <a:pt x="383381" y="1045369"/>
                  </a:lnTo>
                  <a:lnTo>
                    <a:pt x="585788" y="942975"/>
                  </a:lnTo>
                  <a:lnTo>
                    <a:pt x="871538" y="776288"/>
                  </a:lnTo>
                  <a:lnTo>
                    <a:pt x="914400" y="7477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68">
              <a:extLst>
                <a:ext uri="{FF2B5EF4-FFF2-40B4-BE49-F238E27FC236}">
                  <a16:creationId xmlns:a16="http://schemas.microsoft.com/office/drawing/2014/main" id="{2C34EA62-D9F0-4E9C-B783-1ED6A757DDA6}"/>
                </a:ext>
              </a:extLst>
            </p:cNvPr>
            <p:cNvSpPr/>
            <p:nvPr/>
          </p:nvSpPr>
          <p:spPr>
            <a:xfrm>
              <a:off x="2582863" y="2538413"/>
              <a:ext cx="1657350" cy="1862137"/>
            </a:xfrm>
            <a:custGeom>
              <a:avLst/>
              <a:gdLst>
                <a:gd name="connsiteX0" fmla="*/ 1012032 w 1657350"/>
                <a:gd name="connsiteY0" fmla="*/ 702468 h 1862137"/>
                <a:gd name="connsiteX1" fmla="*/ 1081088 w 1657350"/>
                <a:gd name="connsiteY1" fmla="*/ 600075 h 1862137"/>
                <a:gd name="connsiteX2" fmla="*/ 1147763 w 1657350"/>
                <a:gd name="connsiteY2" fmla="*/ 495300 h 1862137"/>
                <a:gd name="connsiteX3" fmla="*/ 1228725 w 1657350"/>
                <a:gd name="connsiteY3" fmla="*/ 361950 h 1862137"/>
                <a:gd name="connsiteX4" fmla="*/ 1276350 w 1657350"/>
                <a:gd name="connsiteY4" fmla="*/ 280987 h 1862137"/>
                <a:gd name="connsiteX5" fmla="*/ 1285875 w 1657350"/>
                <a:gd name="connsiteY5" fmla="*/ 259556 h 1862137"/>
                <a:gd name="connsiteX6" fmla="*/ 1290638 w 1657350"/>
                <a:gd name="connsiteY6" fmla="*/ 230981 h 1862137"/>
                <a:gd name="connsiteX7" fmla="*/ 1285875 w 1657350"/>
                <a:gd name="connsiteY7" fmla="*/ 202406 h 1862137"/>
                <a:gd name="connsiteX8" fmla="*/ 1273969 w 1657350"/>
                <a:gd name="connsiteY8" fmla="*/ 164306 h 1862137"/>
                <a:gd name="connsiteX9" fmla="*/ 1259682 w 1657350"/>
                <a:gd name="connsiteY9" fmla="*/ 140493 h 1862137"/>
                <a:gd name="connsiteX10" fmla="*/ 1238250 w 1657350"/>
                <a:gd name="connsiteY10" fmla="*/ 109537 h 1862137"/>
                <a:gd name="connsiteX11" fmla="*/ 1207294 w 1657350"/>
                <a:gd name="connsiteY11" fmla="*/ 71437 h 1862137"/>
                <a:gd name="connsiteX12" fmla="*/ 1193007 w 1657350"/>
                <a:gd name="connsiteY12" fmla="*/ 54768 h 1862137"/>
                <a:gd name="connsiteX13" fmla="*/ 1183482 w 1657350"/>
                <a:gd name="connsiteY13" fmla="*/ 30956 h 1862137"/>
                <a:gd name="connsiteX14" fmla="*/ 1183482 w 1657350"/>
                <a:gd name="connsiteY14" fmla="*/ 9525 h 1862137"/>
                <a:gd name="connsiteX15" fmla="*/ 1190625 w 1657350"/>
                <a:gd name="connsiteY15" fmla="*/ 0 h 1862137"/>
                <a:gd name="connsiteX16" fmla="*/ 1202532 w 1657350"/>
                <a:gd name="connsiteY16" fmla="*/ 0 h 1862137"/>
                <a:gd name="connsiteX17" fmla="*/ 1235869 w 1657350"/>
                <a:gd name="connsiteY17" fmla="*/ 14287 h 1862137"/>
                <a:gd name="connsiteX18" fmla="*/ 1288257 w 1657350"/>
                <a:gd name="connsiteY18" fmla="*/ 33337 h 1862137"/>
                <a:gd name="connsiteX19" fmla="*/ 1362075 w 1657350"/>
                <a:gd name="connsiteY19" fmla="*/ 64293 h 1862137"/>
                <a:gd name="connsiteX20" fmla="*/ 1440657 w 1657350"/>
                <a:gd name="connsiteY20" fmla="*/ 107156 h 1862137"/>
                <a:gd name="connsiteX21" fmla="*/ 1528763 w 1657350"/>
                <a:gd name="connsiteY21" fmla="*/ 161925 h 1862137"/>
                <a:gd name="connsiteX22" fmla="*/ 1576388 w 1657350"/>
                <a:gd name="connsiteY22" fmla="*/ 197643 h 1862137"/>
                <a:gd name="connsiteX23" fmla="*/ 1602582 w 1657350"/>
                <a:gd name="connsiteY23" fmla="*/ 219075 h 1862137"/>
                <a:gd name="connsiteX24" fmla="*/ 1624013 w 1657350"/>
                <a:gd name="connsiteY24" fmla="*/ 247650 h 1862137"/>
                <a:gd name="connsiteX25" fmla="*/ 1647825 w 1657350"/>
                <a:gd name="connsiteY25" fmla="*/ 285750 h 1862137"/>
                <a:gd name="connsiteX26" fmla="*/ 1657350 w 1657350"/>
                <a:gd name="connsiteY26" fmla="*/ 311943 h 1862137"/>
                <a:gd name="connsiteX27" fmla="*/ 1657350 w 1657350"/>
                <a:gd name="connsiteY27" fmla="*/ 326231 h 1862137"/>
                <a:gd name="connsiteX28" fmla="*/ 1657350 w 1657350"/>
                <a:gd name="connsiteY28" fmla="*/ 345281 h 1862137"/>
                <a:gd name="connsiteX29" fmla="*/ 1647825 w 1657350"/>
                <a:gd name="connsiteY29" fmla="*/ 361950 h 1862137"/>
                <a:gd name="connsiteX30" fmla="*/ 1628775 w 1657350"/>
                <a:gd name="connsiteY30" fmla="*/ 371475 h 1862137"/>
                <a:gd name="connsiteX31" fmla="*/ 1595438 w 1657350"/>
                <a:gd name="connsiteY31" fmla="*/ 385762 h 1862137"/>
                <a:gd name="connsiteX32" fmla="*/ 1550194 w 1657350"/>
                <a:gd name="connsiteY32" fmla="*/ 414337 h 1862137"/>
                <a:gd name="connsiteX33" fmla="*/ 1493044 w 1657350"/>
                <a:gd name="connsiteY33" fmla="*/ 457200 h 1862137"/>
                <a:gd name="connsiteX34" fmla="*/ 1428750 w 1657350"/>
                <a:gd name="connsiteY34" fmla="*/ 542925 h 1862137"/>
                <a:gd name="connsiteX35" fmla="*/ 1288257 w 1657350"/>
                <a:gd name="connsiteY35" fmla="*/ 723900 h 1862137"/>
                <a:gd name="connsiteX36" fmla="*/ 1085850 w 1657350"/>
                <a:gd name="connsiteY36" fmla="*/ 971550 h 1862137"/>
                <a:gd name="connsiteX37" fmla="*/ 1021557 w 1657350"/>
                <a:gd name="connsiteY37" fmla="*/ 1042987 h 1862137"/>
                <a:gd name="connsiteX38" fmla="*/ 828675 w 1657350"/>
                <a:gd name="connsiteY38" fmla="*/ 1231106 h 1862137"/>
                <a:gd name="connsiteX39" fmla="*/ 711994 w 1657350"/>
                <a:gd name="connsiteY39" fmla="*/ 1340643 h 1862137"/>
                <a:gd name="connsiteX40" fmla="*/ 581025 w 1657350"/>
                <a:gd name="connsiteY40" fmla="*/ 1459706 h 1862137"/>
                <a:gd name="connsiteX41" fmla="*/ 419100 w 1657350"/>
                <a:gd name="connsiteY41" fmla="*/ 1590675 h 1862137"/>
                <a:gd name="connsiteX42" fmla="*/ 283369 w 1657350"/>
                <a:gd name="connsiteY42" fmla="*/ 1697831 h 1862137"/>
                <a:gd name="connsiteX43" fmla="*/ 142875 w 1657350"/>
                <a:gd name="connsiteY43" fmla="*/ 1795462 h 1862137"/>
                <a:gd name="connsiteX44" fmla="*/ 42863 w 1657350"/>
                <a:gd name="connsiteY44" fmla="*/ 1857375 h 1862137"/>
                <a:gd name="connsiteX45" fmla="*/ 26194 w 1657350"/>
                <a:gd name="connsiteY45" fmla="*/ 1862137 h 1862137"/>
                <a:gd name="connsiteX46" fmla="*/ 11907 w 1657350"/>
                <a:gd name="connsiteY46" fmla="*/ 1862137 h 1862137"/>
                <a:gd name="connsiteX47" fmla="*/ 0 w 1657350"/>
                <a:gd name="connsiteY47" fmla="*/ 1850231 h 1862137"/>
                <a:gd name="connsiteX48" fmla="*/ 2382 w 1657350"/>
                <a:gd name="connsiteY48" fmla="*/ 1831181 h 1862137"/>
                <a:gd name="connsiteX49" fmla="*/ 11907 w 1657350"/>
                <a:gd name="connsiteY49" fmla="*/ 1807368 h 1862137"/>
                <a:gd name="connsiteX50" fmla="*/ 38100 w 1657350"/>
                <a:gd name="connsiteY50" fmla="*/ 1778793 h 1862137"/>
                <a:gd name="connsiteX51" fmla="*/ 145257 w 1657350"/>
                <a:gd name="connsiteY51" fmla="*/ 1688306 h 1862137"/>
                <a:gd name="connsiteX52" fmla="*/ 316707 w 1657350"/>
                <a:gd name="connsiteY52" fmla="*/ 1531143 h 1862137"/>
                <a:gd name="connsiteX53" fmla="*/ 440532 w 1657350"/>
                <a:gd name="connsiteY53" fmla="*/ 1409700 h 1862137"/>
                <a:gd name="connsiteX54" fmla="*/ 569119 w 1657350"/>
                <a:gd name="connsiteY54" fmla="*/ 1271587 h 1862137"/>
                <a:gd name="connsiteX55" fmla="*/ 719138 w 1657350"/>
                <a:gd name="connsiteY55" fmla="*/ 1090612 h 1862137"/>
                <a:gd name="connsiteX56" fmla="*/ 838200 w 1657350"/>
                <a:gd name="connsiteY56" fmla="*/ 947737 h 1862137"/>
                <a:gd name="connsiteX57" fmla="*/ 1012032 w 1657350"/>
                <a:gd name="connsiteY57" fmla="*/ 702468 h 186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657350" h="1862137">
                  <a:moveTo>
                    <a:pt x="1012032" y="702468"/>
                  </a:moveTo>
                  <a:lnTo>
                    <a:pt x="1081088" y="600075"/>
                  </a:lnTo>
                  <a:lnTo>
                    <a:pt x="1147763" y="495300"/>
                  </a:lnTo>
                  <a:lnTo>
                    <a:pt x="1228725" y="361950"/>
                  </a:lnTo>
                  <a:lnTo>
                    <a:pt x="1276350" y="280987"/>
                  </a:lnTo>
                  <a:lnTo>
                    <a:pt x="1285875" y="259556"/>
                  </a:lnTo>
                  <a:lnTo>
                    <a:pt x="1290638" y="230981"/>
                  </a:lnTo>
                  <a:lnTo>
                    <a:pt x="1285875" y="202406"/>
                  </a:lnTo>
                  <a:lnTo>
                    <a:pt x="1273969" y="164306"/>
                  </a:lnTo>
                  <a:lnTo>
                    <a:pt x="1259682" y="140493"/>
                  </a:lnTo>
                  <a:lnTo>
                    <a:pt x="1238250" y="109537"/>
                  </a:lnTo>
                  <a:lnTo>
                    <a:pt x="1207294" y="71437"/>
                  </a:lnTo>
                  <a:lnTo>
                    <a:pt x="1193007" y="54768"/>
                  </a:lnTo>
                  <a:lnTo>
                    <a:pt x="1183482" y="30956"/>
                  </a:lnTo>
                  <a:lnTo>
                    <a:pt x="1183482" y="9525"/>
                  </a:lnTo>
                  <a:lnTo>
                    <a:pt x="1190625" y="0"/>
                  </a:lnTo>
                  <a:lnTo>
                    <a:pt x="1202532" y="0"/>
                  </a:lnTo>
                  <a:lnTo>
                    <a:pt x="1235869" y="14287"/>
                  </a:lnTo>
                  <a:lnTo>
                    <a:pt x="1288257" y="33337"/>
                  </a:lnTo>
                  <a:lnTo>
                    <a:pt x="1362075" y="64293"/>
                  </a:lnTo>
                  <a:lnTo>
                    <a:pt x="1440657" y="107156"/>
                  </a:lnTo>
                  <a:lnTo>
                    <a:pt x="1528763" y="161925"/>
                  </a:lnTo>
                  <a:lnTo>
                    <a:pt x="1576388" y="197643"/>
                  </a:lnTo>
                  <a:lnTo>
                    <a:pt x="1602582" y="219075"/>
                  </a:lnTo>
                  <a:lnTo>
                    <a:pt x="1624013" y="247650"/>
                  </a:lnTo>
                  <a:lnTo>
                    <a:pt x="1647825" y="285750"/>
                  </a:lnTo>
                  <a:lnTo>
                    <a:pt x="1657350" y="311943"/>
                  </a:lnTo>
                  <a:lnTo>
                    <a:pt x="1657350" y="326231"/>
                  </a:lnTo>
                  <a:lnTo>
                    <a:pt x="1657350" y="345281"/>
                  </a:lnTo>
                  <a:lnTo>
                    <a:pt x="1647825" y="361950"/>
                  </a:lnTo>
                  <a:lnTo>
                    <a:pt x="1628775" y="371475"/>
                  </a:lnTo>
                  <a:lnTo>
                    <a:pt x="1595438" y="385762"/>
                  </a:lnTo>
                  <a:lnTo>
                    <a:pt x="1550194" y="414337"/>
                  </a:lnTo>
                  <a:lnTo>
                    <a:pt x="1493044" y="457200"/>
                  </a:lnTo>
                  <a:lnTo>
                    <a:pt x="1428750" y="542925"/>
                  </a:lnTo>
                  <a:lnTo>
                    <a:pt x="1288257" y="723900"/>
                  </a:lnTo>
                  <a:lnTo>
                    <a:pt x="1085850" y="971550"/>
                  </a:lnTo>
                  <a:lnTo>
                    <a:pt x="1021557" y="1042987"/>
                  </a:lnTo>
                  <a:lnTo>
                    <a:pt x="828675" y="1231106"/>
                  </a:lnTo>
                  <a:lnTo>
                    <a:pt x="711994" y="1340643"/>
                  </a:lnTo>
                  <a:lnTo>
                    <a:pt x="581025" y="1459706"/>
                  </a:lnTo>
                  <a:lnTo>
                    <a:pt x="419100" y="1590675"/>
                  </a:lnTo>
                  <a:lnTo>
                    <a:pt x="283369" y="1697831"/>
                  </a:lnTo>
                  <a:lnTo>
                    <a:pt x="142875" y="1795462"/>
                  </a:lnTo>
                  <a:lnTo>
                    <a:pt x="42863" y="1857375"/>
                  </a:lnTo>
                  <a:lnTo>
                    <a:pt x="26194" y="1862137"/>
                  </a:lnTo>
                  <a:lnTo>
                    <a:pt x="11907" y="1862137"/>
                  </a:lnTo>
                  <a:lnTo>
                    <a:pt x="0" y="1850231"/>
                  </a:lnTo>
                  <a:lnTo>
                    <a:pt x="2382" y="1831181"/>
                  </a:lnTo>
                  <a:lnTo>
                    <a:pt x="11907" y="1807368"/>
                  </a:lnTo>
                  <a:lnTo>
                    <a:pt x="38100" y="1778793"/>
                  </a:lnTo>
                  <a:lnTo>
                    <a:pt x="145257" y="1688306"/>
                  </a:lnTo>
                  <a:lnTo>
                    <a:pt x="316707" y="1531143"/>
                  </a:lnTo>
                  <a:lnTo>
                    <a:pt x="440532" y="1409700"/>
                  </a:lnTo>
                  <a:lnTo>
                    <a:pt x="569119" y="1271587"/>
                  </a:lnTo>
                  <a:lnTo>
                    <a:pt x="719138" y="1090612"/>
                  </a:lnTo>
                  <a:lnTo>
                    <a:pt x="838200" y="947737"/>
                  </a:lnTo>
                  <a:lnTo>
                    <a:pt x="1012032" y="70246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70">
              <a:extLst>
                <a:ext uri="{FF2B5EF4-FFF2-40B4-BE49-F238E27FC236}">
                  <a16:creationId xmlns:a16="http://schemas.microsoft.com/office/drawing/2014/main" id="{5726FD1F-C52F-4519-800B-EDABA1FA8B80}"/>
                </a:ext>
              </a:extLst>
            </p:cNvPr>
            <p:cNvSpPr/>
            <p:nvPr/>
          </p:nvSpPr>
          <p:spPr>
            <a:xfrm>
              <a:off x="4687888" y="2262188"/>
              <a:ext cx="2179637" cy="498475"/>
            </a:xfrm>
            <a:custGeom>
              <a:avLst/>
              <a:gdLst>
                <a:gd name="connsiteX0" fmla="*/ 1243013 w 2178844"/>
                <a:gd name="connsiteY0" fmla="*/ 142875 h 497681"/>
                <a:gd name="connsiteX1" fmla="*/ 1116807 w 2178844"/>
                <a:gd name="connsiteY1" fmla="*/ 164306 h 497681"/>
                <a:gd name="connsiteX2" fmla="*/ 945357 w 2178844"/>
                <a:gd name="connsiteY2" fmla="*/ 204787 h 497681"/>
                <a:gd name="connsiteX3" fmla="*/ 792957 w 2178844"/>
                <a:gd name="connsiteY3" fmla="*/ 223837 h 497681"/>
                <a:gd name="connsiteX4" fmla="*/ 592932 w 2178844"/>
                <a:gd name="connsiteY4" fmla="*/ 247650 h 497681"/>
                <a:gd name="connsiteX5" fmla="*/ 440532 w 2178844"/>
                <a:gd name="connsiteY5" fmla="*/ 266700 h 497681"/>
                <a:gd name="connsiteX6" fmla="*/ 385763 w 2178844"/>
                <a:gd name="connsiteY6" fmla="*/ 271462 h 497681"/>
                <a:gd name="connsiteX7" fmla="*/ 273844 w 2178844"/>
                <a:gd name="connsiteY7" fmla="*/ 264318 h 497681"/>
                <a:gd name="connsiteX8" fmla="*/ 230982 w 2178844"/>
                <a:gd name="connsiteY8" fmla="*/ 259556 h 497681"/>
                <a:gd name="connsiteX9" fmla="*/ 197644 w 2178844"/>
                <a:gd name="connsiteY9" fmla="*/ 245268 h 497681"/>
                <a:gd name="connsiteX10" fmla="*/ 104775 w 2178844"/>
                <a:gd name="connsiteY10" fmla="*/ 195262 h 497681"/>
                <a:gd name="connsiteX11" fmla="*/ 50007 w 2178844"/>
                <a:gd name="connsiteY11" fmla="*/ 169068 h 497681"/>
                <a:gd name="connsiteX12" fmla="*/ 30957 w 2178844"/>
                <a:gd name="connsiteY12" fmla="*/ 161925 h 497681"/>
                <a:gd name="connsiteX13" fmla="*/ 14288 w 2178844"/>
                <a:gd name="connsiteY13" fmla="*/ 164306 h 497681"/>
                <a:gd name="connsiteX14" fmla="*/ 0 w 2178844"/>
                <a:gd name="connsiteY14" fmla="*/ 180975 h 497681"/>
                <a:gd name="connsiteX15" fmla="*/ 2382 w 2178844"/>
                <a:gd name="connsiteY15" fmla="*/ 216693 h 497681"/>
                <a:gd name="connsiteX16" fmla="*/ 7144 w 2178844"/>
                <a:gd name="connsiteY16" fmla="*/ 242887 h 497681"/>
                <a:gd name="connsiteX17" fmla="*/ 19050 w 2178844"/>
                <a:gd name="connsiteY17" fmla="*/ 271462 h 497681"/>
                <a:gd name="connsiteX18" fmla="*/ 40482 w 2178844"/>
                <a:gd name="connsiteY18" fmla="*/ 311943 h 497681"/>
                <a:gd name="connsiteX19" fmla="*/ 76200 w 2178844"/>
                <a:gd name="connsiteY19" fmla="*/ 364331 h 497681"/>
                <a:gd name="connsiteX20" fmla="*/ 107157 w 2178844"/>
                <a:gd name="connsiteY20" fmla="*/ 407193 h 497681"/>
                <a:gd name="connsiteX21" fmla="*/ 145257 w 2178844"/>
                <a:gd name="connsiteY21" fmla="*/ 447675 h 497681"/>
                <a:gd name="connsiteX22" fmla="*/ 185738 w 2178844"/>
                <a:gd name="connsiteY22" fmla="*/ 473868 h 497681"/>
                <a:gd name="connsiteX23" fmla="*/ 230982 w 2178844"/>
                <a:gd name="connsiteY23" fmla="*/ 492918 h 497681"/>
                <a:gd name="connsiteX24" fmla="*/ 259557 w 2178844"/>
                <a:gd name="connsiteY24" fmla="*/ 497681 h 497681"/>
                <a:gd name="connsiteX25" fmla="*/ 300038 w 2178844"/>
                <a:gd name="connsiteY25" fmla="*/ 495300 h 497681"/>
                <a:gd name="connsiteX26" fmla="*/ 361950 w 2178844"/>
                <a:gd name="connsiteY26" fmla="*/ 471487 h 497681"/>
                <a:gd name="connsiteX27" fmla="*/ 459582 w 2178844"/>
                <a:gd name="connsiteY27" fmla="*/ 445293 h 497681"/>
                <a:gd name="connsiteX28" fmla="*/ 576263 w 2178844"/>
                <a:gd name="connsiteY28" fmla="*/ 414337 h 497681"/>
                <a:gd name="connsiteX29" fmla="*/ 688182 w 2178844"/>
                <a:gd name="connsiteY29" fmla="*/ 390525 h 497681"/>
                <a:gd name="connsiteX30" fmla="*/ 826294 w 2178844"/>
                <a:gd name="connsiteY30" fmla="*/ 369093 h 497681"/>
                <a:gd name="connsiteX31" fmla="*/ 954882 w 2178844"/>
                <a:gd name="connsiteY31" fmla="*/ 357187 h 497681"/>
                <a:gd name="connsiteX32" fmla="*/ 1190625 w 2178844"/>
                <a:gd name="connsiteY32" fmla="*/ 307181 h 497681"/>
                <a:gd name="connsiteX33" fmla="*/ 1407319 w 2178844"/>
                <a:gd name="connsiteY33" fmla="*/ 273843 h 497681"/>
                <a:gd name="connsiteX34" fmla="*/ 1566863 w 2178844"/>
                <a:gd name="connsiteY34" fmla="*/ 254793 h 497681"/>
                <a:gd name="connsiteX35" fmla="*/ 1700213 w 2178844"/>
                <a:gd name="connsiteY35" fmla="*/ 242887 h 497681"/>
                <a:gd name="connsiteX36" fmla="*/ 1847850 w 2178844"/>
                <a:gd name="connsiteY36" fmla="*/ 238125 h 497681"/>
                <a:gd name="connsiteX37" fmla="*/ 1993107 w 2178844"/>
                <a:gd name="connsiteY37" fmla="*/ 240506 h 497681"/>
                <a:gd name="connsiteX38" fmla="*/ 2088357 w 2178844"/>
                <a:gd name="connsiteY38" fmla="*/ 247650 h 497681"/>
                <a:gd name="connsiteX39" fmla="*/ 2105025 w 2178844"/>
                <a:gd name="connsiteY39" fmla="*/ 245268 h 497681"/>
                <a:gd name="connsiteX40" fmla="*/ 2131219 w 2178844"/>
                <a:gd name="connsiteY40" fmla="*/ 238125 h 497681"/>
                <a:gd name="connsiteX41" fmla="*/ 2157413 w 2178844"/>
                <a:gd name="connsiteY41" fmla="*/ 223837 h 497681"/>
                <a:gd name="connsiteX42" fmla="*/ 2171700 w 2178844"/>
                <a:gd name="connsiteY42" fmla="*/ 207168 h 497681"/>
                <a:gd name="connsiteX43" fmla="*/ 2176463 w 2178844"/>
                <a:gd name="connsiteY43" fmla="*/ 195262 h 497681"/>
                <a:gd name="connsiteX44" fmla="*/ 2178844 w 2178844"/>
                <a:gd name="connsiteY44" fmla="*/ 176212 h 497681"/>
                <a:gd name="connsiteX45" fmla="*/ 2176463 w 2178844"/>
                <a:gd name="connsiteY45" fmla="*/ 161925 h 497681"/>
                <a:gd name="connsiteX46" fmla="*/ 2166938 w 2178844"/>
                <a:gd name="connsiteY46" fmla="*/ 140493 h 497681"/>
                <a:gd name="connsiteX47" fmla="*/ 2145507 w 2178844"/>
                <a:gd name="connsiteY47" fmla="*/ 107156 h 497681"/>
                <a:gd name="connsiteX48" fmla="*/ 2131219 w 2178844"/>
                <a:gd name="connsiteY48" fmla="*/ 95250 h 497681"/>
                <a:gd name="connsiteX49" fmla="*/ 2100263 w 2178844"/>
                <a:gd name="connsiteY49" fmla="*/ 76200 h 497681"/>
                <a:gd name="connsiteX50" fmla="*/ 2016919 w 2178844"/>
                <a:gd name="connsiteY50" fmla="*/ 42862 h 497681"/>
                <a:gd name="connsiteX51" fmla="*/ 1931194 w 2178844"/>
                <a:gd name="connsiteY51" fmla="*/ 14287 h 497681"/>
                <a:gd name="connsiteX52" fmla="*/ 1881188 w 2178844"/>
                <a:gd name="connsiteY52" fmla="*/ 0 h 497681"/>
                <a:gd name="connsiteX53" fmla="*/ 1859757 w 2178844"/>
                <a:gd name="connsiteY53" fmla="*/ 0 h 497681"/>
                <a:gd name="connsiteX54" fmla="*/ 1826419 w 2178844"/>
                <a:gd name="connsiteY54" fmla="*/ 4762 h 497681"/>
                <a:gd name="connsiteX55" fmla="*/ 1778794 w 2178844"/>
                <a:gd name="connsiteY55" fmla="*/ 16668 h 497681"/>
                <a:gd name="connsiteX56" fmla="*/ 1745457 w 2178844"/>
                <a:gd name="connsiteY56" fmla="*/ 35718 h 497681"/>
                <a:gd name="connsiteX57" fmla="*/ 1716882 w 2178844"/>
                <a:gd name="connsiteY57" fmla="*/ 54768 h 497681"/>
                <a:gd name="connsiteX58" fmla="*/ 1695450 w 2178844"/>
                <a:gd name="connsiteY58" fmla="*/ 73818 h 497681"/>
                <a:gd name="connsiteX59" fmla="*/ 1409700 w 2178844"/>
                <a:gd name="connsiteY59" fmla="*/ 114300 h 497681"/>
                <a:gd name="connsiteX60" fmla="*/ 1243013 w 2178844"/>
                <a:gd name="connsiteY60" fmla="*/ 142875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178844" h="497681">
                  <a:moveTo>
                    <a:pt x="1243013" y="142875"/>
                  </a:moveTo>
                  <a:lnTo>
                    <a:pt x="1116807" y="164306"/>
                  </a:lnTo>
                  <a:lnTo>
                    <a:pt x="945357" y="204787"/>
                  </a:lnTo>
                  <a:lnTo>
                    <a:pt x="792957" y="223837"/>
                  </a:lnTo>
                  <a:lnTo>
                    <a:pt x="592932" y="247650"/>
                  </a:lnTo>
                  <a:lnTo>
                    <a:pt x="440532" y="266700"/>
                  </a:lnTo>
                  <a:lnTo>
                    <a:pt x="385763" y="271462"/>
                  </a:lnTo>
                  <a:lnTo>
                    <a:pt x="273844" y="264318"/>
                  </a:lnTo>
                  <a:lnTo>
                    <a:pt x="230982" y="259556"/>
                  </a:lnTo>
                  <a:lnTo>
                    <a:pt x="197644" y="245268"/>
                  </a:lnTo>
                  <a:lnTo>
                    <a:pt x="104775" y="195262"/>
                  </a:lnTo>
                  <a:lnTo>
                    <a:pt x="50007" y="169068"/>
                  </a:lnTo>
                  <a:lnTo>
                    <a:pt x="30957" y="161925"/>
                  </a:lnTo>
                  <a:lnTo>
                    <a:pt x="14288" y="164306"/>
                  </a:lnTo>
                  <a:lnTo>
                    <a:pt x="0" y="180975"/>
                  </a:lnTo>
                  <a:lnTo>
                    <a:pt x="2382" y="216693"/>
                  </a:lnTo>
                  <a:lnTo>
                    <a:pt x="7144" y="242887"/>
                  </a:lnTo>
                  <a:lnTo>
                    <a:pt x="19050" y="271462"/>
                  </a:lnTo>
                  <a:lnTo>
                    <a:pt x="40482" y="311943"/>
                  </a:lnTo>
                  <a:lnTo>
                    <a:pt x="76200" y="364331"/>
                  </a:lnTo>
                  <a:lnTo>
                    <a:pt x="107157" y="407193"/>
                  </a:lnTo>
                  <a:lnTo>
                    <a:pt x="145257" y="447675"/>
                  </a:lnTo>
                  <a:lnTo>
                    <a:pt x="185738" y="473868"/>
                  </a:lnTo>
                  <a:lnTo>
                    <a:pt x="230982" y="492918"/>
                  </a:lnTo>
                  <a:lnTo>
                    <a:pt x="259557" y="497681"/>
                  </a:lnTo>
                  <a:lnTo>
                    <a:pt x="300038" y="495300"/>
                  </a:lnTo>
                  <a:lnTo>
                    <a:pt x="361950" y="471487"/>
                  </a:lnTo>
                  <a:lnTo>
                    <a:pt x="459582" y="445293"/>
                  </a:lnTo>
                  <a:lnTo>
                    <a:pt x="576263" y="414337"/>
                  </a:lnTo>
                  <a:lnTo>
                    <a:pt x="688182" y="390525"/>
                  </a:lnTo>
                  <a:lnTo>
                    <a:pt x="826294" y="369093"/>
                  </a:lnTo>
                  <a:lnTo>
                    <a:pt x="954882" y="357187"/>
                  </a:lnTo>
                  <a:lnTo>
                    <a:pt x="1190625" y="307181"/>
                  </a:lnTo>
                  <a:lnTo>
                    <a:pt x="1407319" y="273843"/>
                  </a:lnTo>
                  <a:lnTo>
                    <a:pt x="1566863" y="254793"/>
                  </a:lnTo>
                  <a:lnTo>
                    <a:pt x="1700213" y="242887"/>
                  </a:lnTo>
                  <a:lnTo>
                    <a:pt x="1847850" y="238125"/>
                  </a:lnTo>
                  <a:lnTo>
                    <a:pt x="1993107" y="240506"/>
                  </a:lnTo>
                  <a:lnTo>
                    <a:pt x="2088357" y="247650"/>
                  </a:lnTo>
                  <a:lnTo>
                    <a:pt x="2105025" y="245268"/>
                  </a:lnTo>
                  <a:lnTo>
                    <a:pt x="2131219" y="238125"/>
                  </a:lnTo>
                  <a:lnTo>
                    <a:pt x="2157413" y="223837"/>
                  </a:lnTo>
                  <a:lnTo>
                    <a:pt x="2171700" y="207168"/>
                  </a:lnTo>
                  <a:lnTo>
                    <a:pt x="2176463" y="195262"/>
                  </a:lnTo>
                  <a:lnTo>
                    <a:pt x="2178844" y="176212"/>
                  </a:lnTo>
                  <a:lnTo>
                    <a:pt x="2176463" y="161925"/>
                  </a:lnTo>
                  <a:lnTo>
                    <a:pt x="2166938" y="140493"/>
                  </a:lnTo>
                  <a:lnTo>
                    <a:pt x="2145507" y="107156"/>
                  </a:lnTo>
                  <a:lnTo>
                    <a:pt x="2131219" y="95250"/>
                  </a:lnTo>
                  <a:lnTo>
                    <a:pt x="2100263" y="76200"/>
                  </a:lnTo>
                  <a:lnTo>
                    <a:pt x="2016919" y="42862"/>
                  </a:lnTo>
                  <a:lnTo>
                    <a:pt x="1931194" y="14287"/>
                  </a:lnTo>
                  <a:lnTo>
                    <a:pt x="1881188" y="0"/>
                  </a:lnTo>
                  <a:lnTo>
                    <a:pt x="1859757" y="0"/>
                  </a:lnTo>
                  <a:lnTo>
                    <a:pt x="1826419" y="4762"/>
                  </a:lnTo>
                  <a:lnTo>
                    <a:pt x="1778794" y="16668"/>
                  </a:lnTo>
                  <a:lnTo>
                    <a:pt x="1745457" y="35718"/>
                  </a:lnTo>
                  <a:lnTo>
                    <a:pt x="1716882" y="54768"/>
                  </a:lnTo>
                  <a:lnTo>
                    <a:pt x="1695450" y="73818"/>
                  </a:lnTo>
                  <a:lnTo>
                    <a:pt x="1409700" y="114300"/>
                  </a:lnTo>
                  <a:lnTo>
                    <a:pt x="1243013" y="1428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75">
              <a:extLst>
                <a:ext uri="{FF2B5EF4-FFF2-40B4-BE49-F238E27FC236}">
                  <a16:creationId xmlns:a16="http://schemas.microsoft.com/office/drawing/2014/main" id="{DFBFC0E9-CE3C-4EDE-87D5-B80857401372}"/>
                </a:ext>
              </a:extLst>
            </p:cNvPr>
            <p:cNvSpPr/>
            <p:nvPr/>
          </p:nvSpPr>
          <p:spPr>
            <a:xfrm>
              <a:off x="3833813" y="4192588"/>
              <a:ext cx="1255712" cy="1712912"/>
            </a:xfrm>
            <a:custGeom>
              <a:avLst/>
              <a:gdLst>
                <a:gd name="connsiteX0" fmla="*/ 837760 w 1255318"/>
                <a:gd name="connsiteY0" fmla="*/ 977827 h 1712518"/>
                <a:gd name="connsiteX1" fmla="*/ 909114 w 1255318"/>
                <a:gd name="connsiteY1" fmla="*/ 882687 h 1712518"/>
                <a:gd name="connsiteX2" fmla="*/ 980469 w 1255318"/>
                <a:gd name="connsiteY2" fmla="*/ 779619 h 1712518"/>
                <a:gd name="connsiteX3" fmla="*/ 1022754 w 1255318"/>
                <a:gd name="connsiteY3" fmla="*/ 697693 h 1712518"/>
                <a:gd name="connsiteX4" fmla="*/ 1091466 w 1255318"/>
                <a:gd name="connsiteY4" fmla="*/ 576125 h 1712518"/>
                <a:gd name="connsiteX5" fmla="*/ 1133750 w 1255318"/>
                <a:gd name="connsiteY5" fmla="*/ 517984 h 1712518"/>
                <a:gd name="connsiteX6" fmla="*/ 1186606 w 1255318"/>
                <a:gd name="connsiteY6" fmla="*/ 449272 h 1712518"/>
                <a:gd name="connsiteX7" fmla="*/ 1207748 w 1255318"/>
                <a:gd name="connsiteY7" fmla="*/ 436058 h 1712518"/>
                <a:gd name="connsiteX8" fmla="*/ 1234176 w 1255318"/>
                <a:gd name="connsiteY8" fmla="*/ 422844 h 1712518"/>
                <a:gd name="connsiteX9" fmla="*/ 1247390 w 1255318"/>
                <a:gd name="connsiteY9" fmla="*/ 404345 h 1712518"/>
                <a:gd name="connsiteX10" fmla="*/ 1255318 w 1255318"/>
                <a:gd name="connsiteY10" fmla="*/ 375274 h 1712518"/>
                <a:gd name="connsiteX11" fmla="*/ 1255318 w 1255318"/>
                <a:gd name="connsiteY11" fmla="*/ 346204 h 1712518"/>
                <a:gd name="connsiteX12" fmla="*/ 1247390 w 1255318"/>
                <a:gd name="connsiteY12" fmla="*/ 314490 h 1712518"/>
                <a:gd name="connsiteX13" fmla="*/ 1234176 w 1255318"/>
                <a:gd name="connsiteY13" fmla="*/ 288063 h 1712518"/>
                <a:gd name="connsiteX14" fmla="*/ 1199820 w 1255318"/>
                <a:gd name="connsiteY14" fmla="*/ 253707 h 1712518"/>
                <a:gd name="connsiteX15" fmla="*/ 1141679 w 1255318"/>
                <a:gd name="connsiteY15" fmla="*/ 206137 h 1712518"/>
                <a:gd name="connsiteX16" fmla="*/ 1072966 w 1255318"/>
                <a:gd name="connsiteY16" fmla="*/ 153281 h 1712518"/>
                <a:gd name="connsiteX17" fmla="*/ 1004254 w 1255318"/>
                <a:gd name="connsiteY17" fmla="*/ 105711 h 1712518"/>
                <a:gd name="connsiteX18" fmla="*/ 940828 w 1255318"/>
                <a:gd name="connsiteY18" fmla="*/ 68712 h 1712518"/>
                <a:gd name="connsiteX19" fmla="*/ 895901 w 1255318"/>
                <a:gd name="connsiteY19" fmla="*/ 47570 h 1712518"/>
                <a:gd name="connsiteX20" fmla="*/ 843045 w 1255318"/>
                <a:gd name="connsiteY20" fmla="*/ 23785 h 1712518"/>
                <a:gd name="connsiteX21" fmla="*/ 803403 w 1255318"/>
                <a:gd name="connsiteY21" fmla="*/ 13214 h 1712518"/>
                <a:gd name="connsiteX22" fmla="*/ 766405 w 1255318"/>
                <a:gd name="connsiteY22" fmla="*/ 0 h 1712518"/>
                <a:gd name="connsiteX23" fmla="*/ 745262 w 1255318"/>
                <a:gd name="connsiteY23" fmla="*/ 0 h 1712518"/>
                <a:gd name="connsiteX24" fmla="*/ 737334 w 1255318"/>
                <a:gd name="connsiteY24" fmla="*/ 5286 h 1712518"/>
                <a:gd name="connsiteX25" fmla="*/ 739977 w 1255318"/>
                <a:gd name="connsiteY25" fmla="*/ 31714 h 1712518"/>
                <a:gd name="connsiteX26" fmla="*/ 755833 w 1255318"/>
                <a:gd name="connsiteY26" fmla="*/ 60784 h 1712518"/>
                <a:gd name="connsiteX27" fmla="*/ 790190 w 1255318"/>
                <a:gd name="connsiteY27" fmla="*/ 92497 h 1712518"/>
                <a:gd name="connsiteX28" fmla="*/ 821903 w 1255318"/>
                <a:gd name="connsiteY28" fmla="*/ 118925 h 1712518"/>
                <a:gd name="connsiteX29" fmla="*/ 850973 w 1255318"/>
                <a:gd name="connsiteY29" fmla="*/ 153281 h 1712518"/>
                <a:gd name="connsiteX30" fmla="*/ 872116 w 1255318"/>
                <a:gd name="connsiteY30" fmla="*/ 190280 h 1712518"/>
                <a:gd name="connsiteX31" fmla="*/ 882687 w 1255318"/>
                <a:gd name="connsiteY31" fmla="*/ 221993 h 1712518"/>
                <a:gd name="connsiteX32" fmla="*/ 887972 w 1255318"/>
                <a:gd name="connsiteY32" fmla="*/ 258992 h 1712518"/>
                <a:gd name="connsiteX33" fmla="*/ 887972 w 1255318"/>
                <a:gd name="connsiteY33" fmla="*/ 314490 h 1712518"/>
                <a:gd name="connsiteX34" fmla="*/ 885329 w 1255318"/>
                <a:gd name="connsiteY34" fmla="*/ 362060 h 1712518"/>
                <a:gd name="connsiteX35" fmla="*/ 864187 w 1255318"/>
                <a:gd name="connsiteY35" fmla="*/ 462486 h 1712518"/>
                <a:gd name="connsiteX36" fmla="*/ 827188 w 1255318"/>
                <a:gd name="connsiteY36" fmla="*/ 568197 h 1712518"/>
                <a:gd name="connsiteX37" fmla="*/ 782261 w 1255318"/>
                <a:gd name="connsiteY37" fmla="*/ 671265 h 1712518"/>
                <a:gd name="connsiteX38" fmla="*/ 729406 w 1255318"/>
                <a:gd name="connsiteY38" fmla="*/ 771690 h 1712518"/>
                <a:gd name="connsiteX39" fmla="*/ 655408 w 1255318"/>
                <a:gd name="connsiteY39" fmla="*/ 893258 h 1712518"/>
                <a:gd name="connsiteX40" fmla="*/ 586696 w 1255318"/>
                <a:gd name="connsiteY40" fmla="*/ 1001612 h 1712518"/>
                <a:gd name="connsiteX41" fmla="*/ 517984 w 1255318"/>
                <a:gd name="connsiteY41" fmla="*/ 1102037 h 1712518"/>
                <a:gd name="connsiteX42" fmla="*/ 422844 w 1255318"/>
                <a:gd name="connsiteY42" fmla="*/ 1223605 h 1712518"/>
                <a:gd name="connsiteX43" fmla="*/ 311847 w 1255318"/>
                <a:gd name="connsiteY43" fmla="*/ 1361029 h 1712518"/>
                <a:gd name="connsiteX44" fmla="*/ 198208 w 1255318"/>
                <a:gd name="connsiteY44" fmla="*/ 1482597 h 1712518"/>
                <a:gd name="connsiteX45" fmla="*/ 81926 w 1255318"/>
                <a:gd name="connsiteY45" fmla="*/ 1601522 h 1712518"/>
                <a:gd name="connsiteX46" fmla="*/ 23785 w 1255318"/>
                <a:gd name="connsiteY46" fmla="*/ 1654377 h 1712518"/>
                <a:gd name="connsiteX47" fmla="*/ 0 w 1255318"/>
                <a:gd name="connsiteY47" fmla="*/ 1680805 h 1712518"/>
                <a:gd name="connsiteX48" fmla="*/ 0 w 1255318"/>
                <a:gd name="connsiteY48" fmla="*/ 1694019 h 1712518"/>
                <a:gd name="connsiteX49" fmla="*/ 15857 w 1255318"/>
                <a:gd name="connsiteY49" fmla="*/ 1704590 h 1712518"/>
                <a:gd name="connsiteX50" fmla="*/ 50213 w 1255318"/>
                <a:gd name="connsiteY50" fmla="*/ 1712518 h 1712518"/>
                <a:gd name="connsiteX51" fmla="*/ 71355 w 1255318"/>
                <a:gd name="connsiteY51" fmla="*/ 1707233 h 1712518"/>
                <a:gd name="connsiteX52" fmla="*/ 100425 w 1255318"/>
                <a:gd name="connsiteY52" fmla="*/ 1686090 h 1712518"/>
                <a:gd name="connsiteX53" fmla="*/ 245778 w 1255318"/>
                <a:gd name="connsiteY53" fmla="*/ 1580380 h 1712518"/>
                <a:gd name="connsiteX54" fmla="*/ 380560 w 1255318"/>
                <a:gd name="connsiteY54" fmla="*/ 1482597 h 1712518"/>
                <a:gd name="connsiteX55" fmla="*/ 454557 w 1255318"/>
                <a:gd name="connsiteY55" fmla="*/ 1413885 h 1712518"/>
                <a:gd name="connsiteX56" fmla="*/ 512698 w 1255318"/>
                <a:gd name="connsiteY56" fmla="*/ 1355744 h 1712518"/>
                <a:gd name="connsiteX57" fmla="*/ 536483 w 1255318"/>
                <a:gd name="connsiteY57" fmla="*/ 1321388 h 1712518"/>
                <a:gd name="connsiteX58" fmla="*/ 628980 w 1255318"/>
                <a:gd name="connsiteY58" fmla="*/ 1231533 h 1712518"/>
                <a:gd name="connsiteX59" fmla="*/ 769047 w 1255318"/>
                <a:gd name="connsiteY59" fmla="*/ 1067681 h 1712518"/>
                <a:gd name="connsiteX60" fmla="*/ 837760 w 1255318"/>
                <a:gd name="connsiteY60" fmla="*/ 977827 h 171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255318" h="1712518">
                  <a:moveTo>
                    <a:pt x="837760" y="977827"/>
                  </a:moveTo>
                  <a:lnTo>
                    <a:pt x="909114" y="882687"/>
                  </a:lnTo>
                  <a:lnTo>
                    <a:pt x="980469" y="779619"/>
                  </a:lnTo>
                  <a:lnTo>
                    <a:pt x="1022754" y="697693"/>
                  </a:lnTo>
                  <a:lnTo>
                    <a:pt x="1091466" y="576125"/>
                  </a:lnTo>
                  <a:lnTo>
                    <a:pt x="1133750" y="517984"/>
                  </a:lnTo>
                  <a:lnTo>
                    <a:pt x="1186606" y="449272"/>
                  </a:lnTo>
                  <a:lnTo>
                    <a:pt x="1207748" y="436058"/>
                  </a:lnTo>
                  <a:lnTo>
                    <a:pt x="1234176" y="422844"/>
                  </a:lnTo>
                  <a:lnTo>
                    <a:pt x="1247390" y="404345"/>
                  </a:lnTo>
                  <a:lnTo>
                    <a:pt x="1255318" y="375274"/>
                  </a:lnTo>
                  <a:lnTo>
                    <a:pt x="1255318" y="346204"/>
                  </a:lnTo>
                  <a:lnTo>
                    <a:pt x="1247390" y="314490"/>
                  </a:lnTo>
                  <a:lnTo>
                    <a:pt x="1234176" y="288063"/>
                  </a:lnTo>
                  <a:lnTo>
                    <a:pt x="1199820" y="253707"/>
                  </a:lnTo>
                  <a:lnTo>
                    <a:pt x="1141679" y="206137"/>
                  </a:lnTo>
                  <a:lnTo>
                    <a:pt x="1072966" y="153281"/>
                  </a:lnTo>
                  <a:lnTo>
                    <a:pt x="1004254" y="105711"/>
                  </a:lnTo>
                  <a:lnTo>
                    <a:pt x="940828" y="68712"/>
                  </a:lnTo>
                  <a:lnTo>
                    <a:pt x="895901" y="47570"/>
                  </a:lnTo>
                  <a:lnTo>
                    <a:pt x="843045" y="23785"/>
                  </a:lnTo>
                  <a:lnTo>
                    <a:pt x="803403" y="13214"/>
                  </a:lnTo>
                  <a:lnTo>
                    <a:pt x="766405" y="0"/>
                  </a:lnTo>
                  <a:lnTo>
                    <a:pt x="745262" y="0"/>
                  </a:lnTo>
                  <a:lnTo>
                    <a:pt x="737334" y="5286"/>
                  </a:lnTo>
                  <a:lnTo>
                    <a:pt x="739977" y="31714"/>
                  </a:lnTo>
                  <a:lnTo>
                    <a:pt x="755833" y="60784"/>
                  </a:lnTo>
                  <a:lnTo>
                    <a:pt x="790190" y="92497"/>
                  </a:lnTo>
                  <a:lnTo>
                    <a:pt x="821903" y="118925"/>
                  </a:lnTo>
                  <a:lnTo>
                    <a:pt x="850973" y="153281"/>
                  </a:lnTo>
                  <a:lnTo>
                    <a:pt x="872116" y="190280"/>
                  </a:lnTo>
                  <a:lnTo>
                    <a:pt x="882687" y="221993"/>
                  </a:lnTo>
                  <a:lnTo>
                    <a:pt x="887972" y="258992"/>
                  </a:lnTo>
                  <a:lnTo>
                    <a:pt x="887972" y="314490"/>
                  </a:lnTo>
                  <a:lnTo>
                    <a:pt x="885329" y="362060"/>
                  </a:lnTo>
                  <a:lnTo>
                    <a:pt x="864187" y="462486"/>
                  </a:lnTo>
                  <a:lnTo>
                    <a:pt x="827188" y="568197"/>
                  </a:lnTo>
                  <a:lnTo>
                    <a:pt x="782261" y="671265"/>
                  </a:lnTo>
                  <a:lnTo>
                    <a:pt x="729406" y="771690"/>
                  </a:lnTo>
                  <a:lnTo>
                    <a:pt x="655408" y="893258"/>
                  </a:lnTo>
                  <a:lnTo>
                    <a:pt x="586696" y="1001612"/>
                  </a:lnTo>
                  <a:lnTo>
                    <a:pt x="517984" y="1102037"/>
                  </a:lnTo>
                  <a:lnTo>
                    <a:pt x="422844" y="1223605"/>
                  </a:lnTo>
                  <a:lnTo>
                    <a:pt x="311847" y="1361029"/>
                  </a:lnTo>
                  <a:lnTo>
                    <a:pt x="198208" y="1482597"/>
                  </a:lnTo>
                  <a:lnTo>
                    <a:pt x="81926" y="1601522"/>
                  </a:lnTo>
                  <a:lnTo>
                    <a:pt x="23785" y="1654377"/>
                  </a:lnTo>
                  <a:lnTo>
                    <a:pt x="0" y="1680805"/>
                  </a:lnTo>
                  <a:lnTo>
                    <a:pt x="0" y="1694019"/>
                  </a:lnTo>
                  <a:lnTo>
                    <a:pt x="15857" y="1704590"/>
                  </a:lnTo>
                  <a:lnTo>
                    <a:pt x="50213" y="1712518"/>
                  </a:lnTo>
                  <a:lnTo>
                    <a:pt x="71355" y="1707233"/>
                  </a:lnTo>
                  <a:lnTo>
                    <a:pt x="100425" y="1686090"/>
                  </a:lnTo>
                  <a:lnTo>
                    <a:pt x="245778" y="1580380"/>
                  </a:lnTo>
                  <a:lnTo>
                    <a:pt x="380560" y="1482597"/>
                  </a:lnTo>
                  <a:lnTo>
                    <a:pt x="454557" y="1413885"/>
                  </a:lnTo>
                  <a:lnTo>
                    <a:pt x="512698" y="1355744"/>
                  </a:lnTo>
                  <a:lnTo>
                    <a:pt x="536483" y="1321388"/>
                  </a:lnTo>
                  <a:lnTo>
                    <a:pt x="628980" y="1231533"/>
                  </a:lnTo>
                  <a:lnTo>
                    <a:pt x="769047" y="1067681"/>
                  </a:lnTo>
                  <a:lnTo>
                    <a:pt x="837760" y="97782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69">
              <a:extLst>
                <a:ext uri="{FF2B5EF4-FFF2-40B4-BE49-F238E27FC236}">
                  <a16:creationId xmlns:a16="http://schemas.microsoft.com/office/drawing/2014/main" id="{51313002-BBDE-4368-BC13-4BF93EE2ADFE}"/>
                </a:ext>
              </a:extLst>
            </p:cNvPr>
            <p:cNvSpPr/>
            <p:nvPr/>
          </p:nvSpPr>
          <p:spPr>
            <a:xfrm>
              <a:off x="3422650" y="3536950"/>
              <a:ext cx="358775" cy="2460625"/>
            </a:xfrm>
            <a:custGeom>
              <a:avLst/>
              <a:gdLst>
                <a:gd name="connsiteX0" fmla="*/ 123825 w 358775"/>
                <a:gd name="connsiteY0" fmla="*/ 866775 h 2460625"/>
                <a:gd name="connsiteX1" fmla="*/ 155575 w 358775"/>
                <a:gd name="connsiteY1" fmla="*/ 381000 h 2460625"/>
                <a:gd name="connsiteX2" fmla="*/ 155575 w 358775"/>
                <a:gd name="connsiteY2" fmla="*/ 358775 h 2460625"/>
                <a:gd name="connsiteX3" fmla="*/ 152400 w 358775"/>
                <a:gd name="connsiteY3" fmla="*/ 339725 h 2460625"/>
                <a:gd name="connsiteX4" fmla="*/ 133350 w 358775"/>
                <a:gd name="connsiteY4" fmla="*/ 285750 h 2460625"/>
                <a:gd name="connsiteX5" fmla="*/ 114300 w 358775"/>
                <a:gd name="connsiteY5" fmla="*/ 231775 h 2460625"/>
                <a:gd name="connsiteX6" fmla="*/ 88900 w 358775"/>
                <a:gd name="connsiteY6" fmla="*/ 180975 h 2460625"/>
                <a:gd name="connsiteX7" fmla="*/ 47625 w 358775"/>
                <a:gd name="connsiteY7" fmla="*/ 117475 h 2460625"/>
                <a:gd name="connsiteX8" fmla="*/ 180975 w 358775"/>
                <a:gd name="connsiteY8" fmla="*/ 0 h 2460625"/>
                <a:gd name="connsiteX9" fmla="*/ 231775 w 358775"/>
                <a:gd name="connsiteY9" fmla="*/ 47625 h 2460625"/>
                <a:gd name="connsiteX10" fmla="*/ 276225 w 358775"/>
                <a:gd name="connsiteY10" fmla="*/ 88900 h 2460625"/>
                <a:gd name="connsiteX11" fmla="*/ 301625 w 358775"/>
                <a:gd name="connsiteY11" fmla="*/ 114300 h 2460625"/>
                <a:gd name="connsiteX12" fmla="*/ 327025 w 358775"/>
                <a:gd name="connsiteY12" fmla="*/ 146050 h 2460625"/>
                <a:gd name="connsiteX13" fmla="*/ 346075 w 358775"/>
                <a:gd name="connsiteY13" fmla="*/ 171450 h 2460625"/>
                <a:gd name="connsiteX14" fmla="*/ 355600 w 358775"/>
                <a:gd name="connsiteY14" fmla="*/ 203200 h 2460625"/>
                <a:gd name="connsiteX15" fmla="*/ 358775 w 358775"/>
                <a:gd name="connsiteY15" fmla="*/ 238125 h 2460625"/>
                <a:gd name="connsiteX16" fmla="*/ 352425 w 358775"/>
                <a:gd name="connsiteY16" fmla="*/ 400050 h 2460625"/>
                <a:gd name="connsiteX17" fmla="*/ 336550 w 358775"/>
                <a:gd name="connsiteY17" fmla="*/ 568325 h 2460625"/>
                <a:gd name="connsiteX18" fmla="*/ 323850 w 358775"/>
                <a:gd name="connsiteY18" fmla="*/ 828675 h 2460625"/>
                <a:gd name="connsiteX19" fmla="*/ 304800 w 358775"/>
                <a:gd name="connsiteY19" fmla="*/ 1222375 h 2460625"/>
                <a:gd name="connsiteX20" fmla="*/ 279400 w 358775"/>
                <a:gd name="connsiteY20" fmla="*/ 1666875 h 2460625"/>
                <a:gd name="connsiteX21" fmla="*/ 250825 w 358775"/>
                <a:gd name="connsiteY21" fmla="*/ 2041525 h 2460625"/>
                <a:gd name="connsiteX22" fmla="*/ 225425 w 358775"/>
                <a:gd name="connsiteY22" fmla="*/ 2273300 h 2460625"/>
                <a:gd name="connsiteX23" fmla="*/ 206375 w 358775"/>
                <a:gd name="connsiteY23" fmla="*/ 2403475 h 2460625"/>
                <a:gd name="connsiteX24" fmla="*/ 196850 w 358775"/>
                <a:gd name="connsiteY24" fmla="*/ 2435225 h 2460625"/>
                <a:gd name="connsiteX25" fmla="*/ 168275 w 358775"/>
                <a:gd name="connsiteY25" fmla="*/ 2451100 h 2460625"/>
                <a:gd name="connsiteX26" fmla="*/ 146050 w 358775"/>
                <a:gd name="connsiteY26" fmla="*/ 2460625 h 2460625"/>
                <a:gd name="connsiteX27" fmla="*/ 127000 w 358775"/>
                <a:gd name="connsiteY27" fmla="*/ 2460625 h 2460625"/>
                <a:gd name="connsiteX28" fmla="*/ 101600 w 358775"/>
                <a:gd name="connsiteY28" fmla="*/ 2444750 h 2460625"/>
                <a:gd name="connsiteX29" fmla="*/ 76200 w 358775"/>
                <a:gd name="connsiteY29" fmla="*/ 2416175 h 2460625"/>
                <a:gd name="connsiteX30" fmla="*/ 60325 w 358775"/>
                <a:gd name="connsiteY30" fmla="*/ 2371725 h 2460625"/>
                <a:gd name="connsiteX31" fmla="*/ 34925 w 358775"/>
                <a:gd name="connsiteY31" fmla="*/ 2292350 h 2460625"/>
                <a:gd name="connsiteX32" fmla="*/ 9525 w 358775"/>
                <a:gd name="connsiteY32" fmla="*/ 2171700 h 2460625"/>
                <a:gd name="connsiteX33" fmla="*/ 0 w 358775"/>
                <a:gd name="connsiteY33" fmla="*/ 2098675 h 2460625"/>
                <a:gd name="connsiteX34" fmla="*/ 0 w 358775"/>
                <a:gd name="connsiteY34" fmla="*/ 2041525 h 2460625"/>
                <a:gd name="connsiteX35" fmla="*/ 9525 w 358775"/>
                <a:gd name="connsiteY35" fmla="*/ 1939925 h 2460625"/>
                <a:gd name="connsiteX36" fmla="*/ 34925 w 358775"/>
                <a:gd name="connsiteY36" fmla="*/ 1787525 h 2460625"/>
                <a:gd name="connsiteX37" fmla="*/ 53975 w 358775"/>
                <a:gd name="connsiteY37" fmla="*/ 1682750 h 2460625"/>
                <a:gd name="connsiteX38" fmla="*/ 73025 w 358775"/>
                <a:gd name="connsiteY38" fmla="*/ 1524000 h 2460625"/>
                <a:gd name="connsiteX39" fmla="*/ 123825 w 358775"/>
                <a:gd name="connsiteY39" fmla="*/ 866775 h 246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58775" h="2460625">
                  <a:moveTo>
                    <a:pt x="123825" y="866775"/>
                  </a:moveTo>
                  <a:lnTo>
                    <a:pt x="155575" y="381000"/>
                  </a:lnTo>
                  <a:lnTo>
                    <a:pt x="155575" y="358775"/>
                  </a:lnTo>
                  <a:lnTo>
                    <a:pt x="152400" y="339725"/>
                  </a:lnTo>
                  <a:lnTo>
                    <a:pt x="133350" y="285750"/>
                  </a:lnTo>
                  <a:lnTo>
                    <a:pt x="114300" y="231775"/>
                  </a:lnTo>
                  <a:lnTo>
                    <a:pt x="88900" y="180975"/>
                  </a:lnTo>
                  <a:lnTo>
                    <a:pt x="47625" y="117475"/>
                  </a:lnTo>
                  <a:lnTo>
                    <a:pt x="180975" y="0"/>
                  </a:lnTo>
                  <a:lnTo>
                    <a:pt x="231775" y="47625"/>
                  </a:lnTo>
                  <a:lnTo>
                    <a:pt x="276225" y="88900"/>
                  </a:lnTo>
                  <a:lnTo>
                    <a:pt x="301625" y="114300"/>
                  </a:lnTo>
                  <a:lnTo>
                    <a:pt x="327025" y="146050"/>
                  </a:lnTo>
                  <a:lnTo>
                    <a:pt x="346075" y="171450"/>
                  </a:lnTo>
                  <a:lnTo>
                    <a:pt x="355600" y="203200"/>
                  </a:lnTo>
                  <a:lnTo>
                    <a:pt x="358775" y="238125"/>
                  </a:lnTo>
                  <a:lnTo>
                    <a:pt x="352425" y="400050"/>
                  </a:lnTo>
                  <a:lnTo>
                    <a:pt x="336550" y="568325"/>
                  </a:lnTo>
                  <a:lnTo>
                    <a:pt x="323850" y="828675"/>
                  </a:lnTo>
                  <a:lnTo>
                    <a:pt x="304800" y="1222375"/>
                  </a:lnTo>
                  <a:lnTo>
                    <a:pt x="279400" y="1666875"/>
                  </a:lnTo>
                  <a:lnTo>
                    <a:pt x="250825" y="2041525"/>
                  </a:lnTo>
                  <a:lnTo>
                    <a:pt x="225425" y="2273300"/>
                  </a:lnTo>
                  <a:lnTo>
                    <a:pt x="206375" y="2403475"/>
                  </a:lnTo>
                  <a:lnTo>
                    <a:pt x="196850" y="2435225"/>
                  </a:lnTo>
                  <a:lnTo>
                    <a:pt x="168275" y="2451100"/>
                  </a:lnTo>
                  <a:lnTo>
                    <a:pt x="146050" y="2460625"/>
                  </a:lnTo>
                  <a:lnTo>
                    <a:pt x="127000" y="2460625"/>
                  </a:lnTo>
                  <a:lnTo>
                    <a:pt x="101600" y="2444750"/>
                  </a:lnTo>
                  <a:lnTo>
                    <a:pt x="76200" y="2416175"/>
                  </a:lnTo>
                  <a:lnTo>
                    <a:pt x="60325" y="2371725"/>
                  </a:lnTo>
                  <a:lnTo>
                    <a:pt x="34925" y="2292350"/>
                  </a:lnTo>
                  <a:lnTo>
                    <a:pt x="9525" y="2171700"/>
                  </a:lnTo>
                  <a:lnTo>
                    <a:pt x="0" y="2098675"/>
                  </a:lnTo>
                  <a:lnTo>
                    <a:pt x="0" y="2041525"/>
                  </a:lnTo>
                  <a:lnTo>
                    <a:pt x="9525" y="1939925"/>
                  </a:lnTo>
                  <a:lnTo>
                    <a:pt x="34925" y="1787525"/>
                  </a:lnTo>
                  <a:lnTo>
                    <a:pt x="53975" y="1682750"/>
                  </a:lnTo>
                  <a:lnTo>
                    <a:pt x="73025" y="1524000"/>
                  </a:lnTo>
                  <a:lnTo>
                    <a:pt x="123825" y="8667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1">
              <a:extLst>
                <a:ext uri="{FF2B5EF4-FFF2-40B4-BE49-F238E27FC236}">
                  <a16:creationId xmlns:a16="http://schemas.microsoft.com/office/drawing/2014/main" id="{2EF08AD4-824A-4188-9735-192E54A5FA5B}"/>
                </a:ext>
              </a:extLst>
            </p:cNvPr>
            <p:cNvSpPr/>
            <p:nvPr/>
          </p:nvSpPr>
          <p:spPr>
            <a:xfrm>
              <a:off x="5380038" y="1544638"/>
              <a:ext cx="577850" cy="1816100"/>
            </a:xfrm>
            <a:custGeom>
              <a:avLst/>
              <a:gdLst>
                <a:gd name="connsiteX0" fmla="*/ 252412 w 578644"/>
                <a:gd name="connsiteY0" fmla="*/ 709613 h 1814513"/>
                <a:gd name="connsiteX1" fmla="*/ 247650 w 578644"/>
                <a:gd name="connsiteY1" fmla="*/ 590550 h 1814513"/>
                <a:gd name="connsiteX2" fmla="*/ 242887 w 578644"/>
                <a:gd name="connsiteY2" fmla="*/ 500063 h 1814513"/>
                <a:gd name="connsiteX3" fmla="*/ 235744 w 578644"/>
                <a:gd name="connsiteY3" fmla="*/ 419100 h 1814513"/>
                <a:gd name="connsiteX4" fmla="*/ 230981 w 578644"/>
                <a:gd name="connsiteY4" fmla="*/ 361950 h 1814513"/>
                <a:gd name="connsiteX5" fmla="*/ 221456 w 578644"/>
                <a:gd name="connsiteY5" fmla="*/ 311944 h 1814513"/>
                <a:gd name="connsiteX6" fmla="*/ 200025 w 578644"/>
                <a:gd name="connsiteY6" fmla="*/ 252413 h 1814513"/>
                <a:gd name="connsiteX7" fmla="*/ 180975 w 578644"/>
                <a:gd name="connsiteY7" fmla="*/ 216694 h 1814513"/>
                <a:gd name="connsiteX8" fmla="*/ 154781 w 578644"/>
                <a:gd name="connsiteY8" fmla="*/ 185738 h 1814513"/>
                <a:gd name="connsiteX9" fmla="*/ 128587 w 578644"/>
                <a:gd name="connsiteY9" fmla="*/ 161925 h 1814513"/>
                <a:gd name="connsiteX10" fmla="*/ 100012 w 578644"/>
                <a:gd name="connsiteY10" fmla="*/ 140494 h 1814513"/>
                <a:gd name="connsiteX11" fmla="*/ 64294 w 578644"/>
                <a:gd name="connsiteY11" fmla="*/ 121444 h 1814513"/>
                <a:gd name="connsiteX12" fmla="*/ 42862 w 578644"/>
                <a:gd name="connsiteY12" fmla="*/ 107157 h 1814513"/>
                <a:gd name="connsiteX13" fmla="*/ 19050 w 578644"/>
                <a:gd name="connsiteY13" fmla="*/ 83344 h 1814513"/>
                <a:gd name="connsiteX14" fmla="*/ 2381 w 578644"/>
                <a:gd name="connsiteY14" fmla="*/ 54769 h 1814513"/>
                <a:gd name="connsiteX15" fmla="*/ 0 w 578644"/>
                <a:gd name="connsiteY15" fmla="*/ 38100 h 1814513"/>
                <a:gd name="connsiteX16" fmla="*/ 2381 w 578644"/>
                <a:gd name="connsiteY16" fmla="*/ 26194 h 1814513"/>
                <a:gd name="connsiteX17" fmla="*/ 14287 w 578644"/>
                <a:gd name="connsiteY17" fmla="*/ 11907 h 1814513"/>
                <a:gd name="connsiteX18" fmla="*/ 42862 w 578644"/>
                <a:gd name="connsiteY18" fmla="*/ 2382 h 1814513"/>
                <a:gd name="connsiteX19" fmla="*/ 107156 w 578644"/>
                <a:gd name="connsiteY19" fmla="*/ 0 h 1814513"/>
                <a:gd name="connsiteX20" fmla="*/ 171450 w 578644"/>
                <a:gd name="connsiteY20" fmla="*/ 2382 h 1814513"/>
                <a:gd name="connsiteX21" fmla="*/ 238125 w 578644"/>
                <a:gd name="connsiteY21" fmla="*/ 11907 h 1814513"/>
                <a:gd name="connsiteX22" fmla="*/ 285750 w 578644"/>
                <a:gd name="connsiteY22" fmla="*/ 26194 h 1814513"/>
                <a:gd name="connsiteX23" fmla="*/ 340519 w 578644"/>
                <a:gd name="connsiteY23" fmla="*/ 47625 h 1814513"/>
                <a:gd name="connsiteX24" fmla="*/ 381000 w 578644"/>
                <a:gd name="connsiteY24" fmla="*/ 66675 h 1814513"/>
                <a:gd name="connsiteX25" fmla="*/ 433387 w 578644"/>
                <a:gd name="connsiteY25" fmla="*/ 102394 h 1814513"/>
                <a:gd name="connsiteX26" fmla="*/ 478631 w 578644"/>
                <a:gd name="connsiteY26" fmla="*/ 138113 h 1814513"/>
                <a:gd name="connsiteX27" fmla="*/ 509587 w 578644"/>
                <a:gd name="connsiteY27" fmla="*/ 164307 h 1814513"/>
                <a:gd name="connsiteX28" fmla="*/ 533400 w 578644"/>
                <a:gd name="connsiteY28" fmla="*/ 178594 h 1814513"/>
                <a:gd name="connsiteX29" fmla="*/ 554831 w 578644"/>
                <a:gd name="connsiteY29" fmla="*/ 192882 h 1814513"/>
                <a:gd name="connsiteX30" fmla="*/ 569119 w 578644"/>
                <a:gd name="connsiteY30" fmla="*/ 207169 h 1814513"/>
                <a:gd name="connsiteX31" fmla="*/ 576262 w 578644"/>
                <a:gd name="connsiteY31" fmla="*/ 221457 h 1814513"/>
                <a:gd name="connsiteX32" fmla="*/ 578644 w 578644"/>
                <a:gd name="connsiteY32" fmla="*/ 233363 h 1814513"/>
                <a:gd name="connsiteX33" fmla="*/ 578644 w 578644"/>
                <a:gd name="connsiteY33" fmla="*/ 254794 h 1814513"/>
                <a:gd name="connsiteX34" fmla="*/ 566737 w 578644"/>
                <a:gd name="connsiteY34" fmla="*/ 273844 h 1814513"/>
                <a:gd name="connsiteX35" fmla="*/ 540544 w 578644"/>
                <a:gd name="connsiteY35" fmla="*/ 300038 h 1814513"/>
                <a:gd name="connsiteX36" fmla="*/ 519112 w 578644"/>
                <a:gd name="connsiteY36" fmla="*/ 338138 h 1814513"/>
                <a:gd name="connsiteX37" fmla="*/ 488156 w 578644"/>
                <a:gd name="connsiteY37" fmla="*/ 433388 h 1814513"/>
                <a:gd name="connsiteX38" fmla="*/ 478631 w 578644"/>
                <a:gd name="connsiteY38" fmla="*/ 504825 h 1814513"/>
                <a:gd name="connsiteX39" fmla="*/ 476250 w 578644"/>
                <a:gd name="connsiteY39" fmla="*/ 600075 h 1814513"/>
                <a:gd name="connsiteX40" fmla="*/ 473869 w 578644"/>
                <a:gd name="connsiteY40" fmla="*/ 673894 h 1814513"/>
                <a:gd name="connsiteX41" fmla="*/ 471487 w 578644"/>
                <a:gd name="connsiteY41" fmla="*/ 731044 h 1814513"/>
                <a:gd name="connsiteX42" fmla="*/ 464344 w 578644"/>
                <a:gd name="connsiteY42" fmla="*/ 826294 h 1814513"/>
                <a:gd name="connsiteX43" fmla="*/ 457200 w 578644"/>
                <a:gd name="connsiteY43" fmla="*/ 890588 h 1814513"/>
                <a:gd name="connsiteX44" fmla="*/ 450056 w 578644"/>
                <a:gd name="connsiteY44" fmla="*/ 1085850 h 1814513"/>
                <a:gd name="connsiteX45" fmla="*/ 442912 w 578644"/>
                <a:gd name="connsiteY45" fmla="*/ 1254919 h 1814513"/>
                <a:gd name="connsiteX46" fmla="*/ 435769 w 578644"/>
                <a:gd name="connsiteY46" fmla="*/ 1545432 h 1814513"/>
                <a:gd name="connsiteX47" fmla="*/ 433387 w 578644"/>
                <a:gd name="connsiteY47" fmla="*/ 1797844 h 1814513"/>
                <a:gd name="connsiteX48" fmla="*/ 254794 w 578644"/>
                <a:gd name="connsiteY48" fmla="*/ 1814513 h 1814513"/>
                <a:gd name="connsiteX49" fmla="*/ 254794 w 578644"/>
                <a:gd name="connsiteY49" fmla="*/ 1533525 h 1814513"/>
                <a:gd name="connsiteX50" fmla="*/ 254794 w 578644"/>
                <a:gd name="connsiteY50" fmla="*/ 1228725 h 1814513"/>
                <a:gd name="connsiteX51" fmla="*/ 252412 w 578644"/>
                <a:gd name="connsiteY51" fmla="*/ 709613 h 1814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578644" h="1814513">
                  <a:moveTo>
                    <a:pt x="252412" y="709613"/>
                  </a:moveTo>
                  <a:lnTo>
                    <a:pt x="247650" y="590550"/>
                  </a:lnTo>
                  <a:lnTo>
                    <a:pt x="242887" y="500063"/>
                  </a:lnTo>
                  <a:lnTo>
                    <a:pt x="235744" y="419100"/>
                  </a:lnTo>
                  <a:lnTo>
                    <a:pt x="230981" y="361950"/>
                  </a:lnTo>
                  <a:lnTo>
                    <a:pt x="221456" y="311944"/>
                  </a:lnTo>
                  <a:lnTo>
                    <a:pt x="200025" y="252413"/>
                  </a:lnTo>
                  <a:lnTo>
                    <a:pt x="180975" y="216694"/>
                  </a:lnTo>
                  <a:lnTo>
                    <a:pt x="154781" y="185738"/>
                  </a:lnTo>
                  <a:lnTo>
                    <a:pt x="128587" y="161925"/>
                  </a:lnTo>
                  <a:lnTo>
                    <a:pt x="100012" y="140494"/>
                  </a:lnTo>
                  <a:lnTo>
                    <a:pt x="64294" y="121444"/>
                  </a:lnTo>
                  <a:lnTo>
                    <a:pt x="42862" y="107157"/>
                  </a:lnTo>
                  <a:lnTo>
                    <a:pt x="19050" y="83344"/>
                  </a:lnTo>
                  <a:lnTo>
                    <a:pt x="2381" y="54769"/>
                  </a:lnTo>
                  <a:lnTo>
                    <a:pt x="0" y="38100"/>
                  </a:lnTo>
                  <a:lnTo>
                    <a:pt x="2381" y="26194"/>
                  </a:lnTo>
                  <a:lnTo>
                    <a:pt x="14287" y="11907"/>
                  </a:lnTo>
                  <a:lnTo>
                    <a:pt x="42862" y="2382"/>
                  </a:lnTo>
                  <a:lnTo>
                    <a:pt x="107156" y="0"/>
                  </a:lnTo>
                  <a:lnTo>
                    <a:pt x="171450" y="2382"/>
                  </a:lnTo>
                  <a:lnTo>
                    <a:pt x="238125" y="11907"/>
                  </a:lnTo>
                  <a:lnTo>
                    <a:pt x="285750" y="26194"/>
                  </a:lnTo>
                  <a:lnTo>
                    <a:pt x="340519" y="47625"/>
                  </a:lnTo>
                  <a:lnTo>
                    <a:pt x="381000" y="66675"/>
                  </a:lnTo>
                  <a:lnTo>
                    <a:pt x="433387" y="102394"/>
                  </a:lnTo>
                  <a:lnTo>
                    <a:pt x="478631" y="138113"/>
                  </a:lnTo>
                  <a:lnTo>
                    <a:pt x="509587" y="164307"/>
                  </a:lnTo>
                  <a:lnTo>
                    <a:pt x="533400" y="178594"/>
                  </a:lnTo>
                  <a:lnTo>
                    <a:pt x="554831" y="192882"/>
                  </a:lnTo>
                  <a:lnTo>
                    <a:pt x="569119" y="207169"/>
                  </a:lnTo>
                  <a:lnTo>
                    <a:pt x="576262" y="221457"/>
                  </a:lnTo>
                  <a:lnTo>
                    <a:pt x="578644" y="233363"/>
                  </a:lnTo>
                  <a:lnTo>
                    <a:pt x="578644" y="254794"/>
                  </a:lnTo>
                  <a:lnTo>
                    <a:pt x="566737" y="273844"/>
                  </a:lnTo>
                  <a:lnTo>
                    <a:pt x="540544" y="300038"/>
                  </a:lnTo>
                  <a:lnTo>
                    <a:pt x="519112" y="338138"/>
                  </a:lnTo>
                  <a:lnTo>
                    <a:pt x="488156" y="433388"/>
                  </a:lnTo>
                  <a:lnTo>
                    <a:pt x="478631" y="504825"/>
                  </a:lnTo>
                  <a:cubicBezTo>
                    <a:pt x="477837" y="536575"/>
                    <a:pt x="477044" y="568325"/>
                    <a:pt x="476250" y="600075"/>
                  </a:cubicBezTo>
                  <a:cubicBezTo>
                    <a:pt x="475456" y="624681"/>
                    <a:pt x="474663" y="649288"/>
                    <a:pt x="473869" y="673894"/>
                  </a:cubicBezTo>
                  <a:lnTo>
                    <a:pt x="471487" y="731044"/>
                  </a:lnTo>
                  <a:lnTo>
                    <a:pt x="464344" y="826294"/>
                  </a:lnTo>
                  <a:lnTo>
                    <a:pt x="457200" y="890588"/>
                  </a:lnTo>
                  <a:lnTo>
                    <a:pt x="450056" y="1085850"/>
                  </a:lnTo>
                  <a:lnTo>
                    <a:pt x="442912" y="1254919"/>
                  </a:lnTo>
                  <a:lnTo>
                    <a:pt x="435769" y="1545432"/>
                  </a:lnTo>
                  <a:lnTo>
                    <a:pt x="433387" y="1797844"/>
                  </a:lnTo>
                  <a:lnTo>
                    <a:pt x="254794" y="1814513"/>
                  </a:lnTo>
                  <a:lnTo>
                    <a:pt x="254794" y="1533525"/>
                  </a:lnTo>
                  <a:lnTo>
                    <a:pt x="254794" y="1228725"/>
                  </a:lnTo>
                  <a:lnTo>
                    <a:pt x="252412" y="7096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72">
              <a:extLst>
                <a:ext uri="{FF2B5EF4-FFF2-40B4-BE49-F238E27FC236}">
                  <a16:creationId xmlns:a16="http://schemas.microsoft.com/office/drawing/2014/main" id="{56D8DE1B-6C03-4C74-86FC-DF49B2302965}"/>
                </a:ext>
              </a:extLst>
            </p:cNvPr>
            <p:cNvSpPr/>
            <p:nvPr/>
          </p:nvSpPr>
          <p:spPr>
            <a:xfrm>
              <a:off x="4143375" y="3135313"/>
              <a:ext cx="3200400" cy="558800"/>
            </a:xfrm>
            <a:custGeom>
              <a:avLst/>
              <a:gdLst>
                <a:gd name="connsiteX0" fmla="*/ 1170749 w 3200400"/>
                <a:gd name="connsiteY0" fmla="*/ 224636 h 557626"/>
                <a:gd name="connsiteX1" fmla="*/ 1506381 w 3200400"/>
                <a:gd name="connsiteY1" fmla="*/ 177066 h 557626"/>
                <a:gd name="connsiteX2" fmla="*/ 1812943 w 3200400"/>
                <a:gd name="connsiteY2" fmla="*/ 137425 h 557626"/>
                <a:gd name="connsiteX3" fmla="*/ 2034936 w 3200400"/>
                <a:gd name="connsiteY3" fmla="*/ 108354 h 557626"/>
                <a:gd name="connsiteX4" fmla="*/ 2177646 w 3200400"/>
                <a:gd name="connsiteY4" fmla="*/ 97783 h 557626"/>
                <a:gd name="connsiteX5" fmla="*/ 2344141 w 3200400"/>
                <a:gd name="connsiteY5" fmla="*/ 84569 h 557626"/>
                <a:gd name="connsiteX6" fmla="*/ 2452494 w 3200400"/>
                <a:gd name="connsiteY6" fmla="*/ 73998 h 557626"/>
                <a:gd name="connsiteX7" fmla="*/ 2547634 w 3200400"/>
                <a:gd name="connsiteY7" fmla="*/ 58142 h 557626"/>
                <a:gd name="connsiteX8" fmla="*/ 2648060 w 3200400"/>
                <a:gd name="connsiteY8" fmla="*/ 39642 h 557626"/>
                <a:gd name="connsiteX9" fmla="*/ 2743200 w 3200400"/>
                <a:gd name="connsiteY9" fmla="*/ 10572 h 557626"/>
                <a:gd name="connsiteX10" fmla="*/ 2790770 w 3200400"/>
                <a:gd name="connsiteY10" fmla="*/ 0 h 557626"/>
                <a:gd name="connsiteX11" fmla="*/ 2819840 w 3200400"/>
                <a:gd name="connsiteY11" fmla="*/ 2643 h 557626"/>
                <a:gd name="connsiteX12" fmla="*/ 2877981 w 3200400"/>
                <a:gd name="connsiteY12" fmla="*/ 15857 h 557626"/>
                <a:gd name="connsiteX13" fmla="*/ 2962550 w 3200400"/>
                <a:gd name="connsiteY13" fmla="*/ 44928 h 557626"/>
                <a:gd name="connsiteX14" fmla="*/ 3052404 w 3200400"/>
                <a:gd name="connsiteY14" fmla="*/ 81926 h 557626"/>
                <a:gd name="connsiteX15" fmla="*/ 3126402 w 3200400"/>
                <a:gd name="connsiteY15" fmla="*/ 118925 h 557626"/>
                <a:gd name="connsiteX16" fmla="*/ 3142259 w 3200400"/>
                <a:gd name="connsiteY16" fmla="*/ 129496 h 557626"/>
                <a:gd name="connsiteX17" fmla="*/ 3163401 w 3200400"/>
                <a:gd name="connsiteY17" fmla="*/ 153281 h 557626"/>
                <a:gd name="connsiteX18" fmla="*/ 3184543 w 3200400"/>
                <a:gd name="connsiteY18" fmla="*/ 184995 h 557626"/>
                <a:gd name="connsiteX19" fmla="*/ 3195114 w 3200400"/>
                <a:gd name="connsiteY19" fmla="*/ 208780 h 557626"/>
                <a:gd name="connsiteX20" fmla="*/ 3200400 w 3200400"/>
                <a:gd name="connsiteY20" fmla="*/ 235207 h 557626"/>
                <a:gd name="connsiteX21" fmla="*/ 3197757 w 3200400"/>
                <a:gd name="connsiteY21" fmla="*/ 258992 h 557626"/>
                <a:gd name="connsiteX22" fmla="*/ 3179257 w 3200400"/>
                <a:gd name="connsiteY22" fmla="*/ 282777 h 557626"/>
                <a:gd name="connsiteX23" fmla="*/ 3152830 w 3200400"/>
                <a:gd name="connsiteY23" fmla="*/ 295991 h 557626"/>
                <a:gd name="connsiteX24" fmla="*/ 3118474 w 3200400"/>
                <a:gd name="connsiteY24" fmla="*/ 306562 h 557626"/>
                <a:gd name="connsiteX25" fmla="*/ 3073546 w 3200400"/>
                <a:gd name="connsiteY25" fmla="*/ 311848 h 557626"/>
                <a:gd name="connsiteX26" fmla="*/ 3039190 w 3200400"/>
                <a:gd name="connsiteY26" fmla="*/ 311848 h 557626"/>
                <a:gd name="connsiteX27" fmla="*/ 2933479 w 3200400"/>
                <a:gd name="connsiteY27" fmla="*/ 295991 h 557626"/>
                <a:gd name="connsiteX28" fmla="*/ 2772270 w 3200400"/>
                <a:gd name="connsiteY28" fmla="*/ 277492 h 557626"/>
                <a:gd name="connsiteX29" fmla="*/ 2537063 w 3200400"/>
                <a:gd name="connsiteY29" fmla="*/ 264278 h 557626"/>
                <a:gd name="connsiteX30" fmla="*/ 2296571 w 3200400"/>
                <a:gd name="connsiteY30" fmla="*/ 266921 h 557626"/>
                <a:gd name="connsiteX31" fmla="*/ 2034936 w 3200400"/>
                <a:gd name="connsiteY31" fmla="*/ 266921 h 557626"/>
                <a:gd name="connsiteX32" fmla="*/ 1937153 w 3200400"/>
                <a:gd name="connsiteY32" fmla="*/ 277492 h 557626"/>
                <a:gd name="connsiteX33" fmla="*/ 1805015 w 3200400"/>
                <a:gd name="connsiteY33" fmla="*/ 285420 h 557626"/>
                <a:gd name="connsiteX34" fmla="*/ 1675519 w 3200400"/>
                <a:gd name="connsiteY34" fmla="*/ 288063 h 557626"/>
                <a:gd name="connsiteX35" fmla="*/ 1487882 w 3200400"/>
                <a:gd name="connsiteY35" fmla="*/ 317133 h 557626"/>
                <a:gd name="connsiteX36" fmla="*/ 1250032 w 3200400"/>
                <a:gd name="connsiteY36" fmla="*/ 359418 h 557626"/>
                <a:gd name="connsiteX37" fmla="*/ 1035967 w 3200400"/>
                <a:gd name="connsiteY37" fmla="*/ 399059 h 557626"/>
                <a:gd name="connsiteX38" fmla="*/ 874758 w 3200400"/>
                <a:gd name="connsiteY38" fmla="*/ 430773 h 557626"/>
                <a:gd name="connsiteX39" fmla="*/ 660693 w 3200400"/>
                <a:gd name="connsiteY39" fmla="*/ 480985 h 557626"/>
                <a:gd name="connsiteX40" fmla="*/ 549697 w 3200400"/>
                <a:gd name="connsiteY40" fmla="*/ 512699 h 557626"/>
                <a:gd name="connsiteX41" fmla="*/ 515341 w 3200400"/>
                <a:gd name="connsiteY41" fmla="*/ 531198 h 557626"/>
                <a:gd name="connsiteX42" fmla="*/ 473056 w 3200400"/>
                <a:gd name="connsiteY42" fmla="*/ 547055 h 557626"/>
                <a:gd name="connsiteX43" fmla="*/ 436057 w 3200400"/>
                <a:gd name="connsiteY43" fmla="*/ 554983 h 557626"/>
                <a:gd name="connsiteX44" fmla="*/ 375274 w 3200400"/>
                <a:gd name="connsiteY44" fmla="*/ 557626 h 557626"/>
                <a:gd name="connsiteX45" fmla="*/ 335632 w 3200400"/>
                <a:gd name="connsiteY45" fmla="*/ 547055 h 557626"/>
                <a:gd name="connsiteX46" fmla="*/ 301276 w 3200400"/>
                <a:gd name="connsiteY46" fmla="*/ 528555 h 557626"/>
                <a:gd name="connsiteX47" fmla="*/ 280134 w 3200400"/>
                <a:gd name="connsiteY47" fmla="*/ 512699 h 557626"/>
                <a:gd name="connsiteX48" fmla="*/ 245778 w 3200400"/>
                <a:gd name="connsiteY48" fmla="*/ 491557 h 557626"/>
                <a:gd name="connsiteX49" fmla="*/ 179708 w 3200400"/>
                <a:gd name="connsiteY49" fmla="*/ 454558 h 557626"/>
                <a:gd name="connsiteX50" fmla="*/ 126853 w 3200400"/>
                <a:gd name="connsiteY50" fmla="*/ 414916 h 557626"/>
                <a:gd name="connsiteX51" fmla="*/ 81926 w 3200400"/>
                <a:gd name="connsiteY51" fmla="*/ 369989 h 557626"/>
                <a:gd name="connsiteX52" fmla="*/ 42284 w 3200400"/>
                <a:gd name="connsiteY52" fmla="*/ 327705 h 557626"/>
                <a:gd name="connsiteX53" fmla="*/ 18499 w 3200400"/>
                <a:gd name="connsiteY53" fmla="*/ 295991 h 557626"/>
                <a:gd name="connsiteX54" fmla="*/ 5285 w 3200400"/>
                <a:gd name="connsiteY54" fmla="*/ 266921 h 557626"/>
                <a:gd name="connsiteX55" fmla="*/ 0 w 3200400"/>
                <a:gd name="connsiteY55" fmla="*/ 248421 h 557626"/>
                <a:gd name="connsiteX56" fmla="*/ 2642 w 3200400"/>
                <a:gd name="connsiteY56" fmla="*/ 237850 h 557626"/>
                <a:gd name="connsiteX57" fmla="*/ 10571 w 3200400"/>
                <a:gd name="connsiteY57" fmla="*/ 227279 h 557626"/>
                <a:gd name="connsiteX58" fmla="*/ 36998 w 3200400"/>
                <a:gd name="connsiteY58" fmla="*/ 229922 h 557626"/>
                <a:gd name="connsiteX59" fmla="*/ 87211 w 3200400"/>
                <a:gd name="connsiteY59" fmla="*/ 253707 h 557626"/>
                <a:gd name="connsiteX60" fmla="*/ 187637 w 3200400"/>
                <a:gd name="connsiteY60" fmla="*/ 280135 h 557626"/>
                <a:gd name="connsiteX61" fmla="*/ 293348 w 3200400"/>
                <a:gd name="connsiteY61" fmla="*/ 301277 h 557626"/>
                <a:gd name="connsiteX62" fmla="*/ 375274 w 3200400"/>
                <a:gd name="connsiteY62" fmla="*/ 309205 h 557626"/>
                <a:gd name="connsiteX63" fmla="*/ 467771 w 3200400"/>
                <a:gd name="connsiteY63" fmla="*/ 311848 h 557626"/>
                <a:gd name="connsiteX64" fmla="*/ 631623 w 3200400"/>
                <a:gd name="connsiteY64" fmla="*/ 295991 h 557626"/>
                <a:gd name="connsiteX65" fmla="*/ 972541 w 3200400"/>
                <a:gd name="connsiteY65" fmla="*/ 253707 h 557626"/>
                <a:gd name="connsiteX66" fmla="*/ 1170749 w 3200400"/>
                <a:gd name="connsiteY66" fmla="*/ 224636 h 557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200400" h="557626">
                  <a:moveTo>
                    <a:pt x="1170749" y="224636"/>
                  </a:moveTo>
                  <a:lnTo>
                    <a:pt x="1506381" y="177066"/>
                  </a:lnTo>
                  <a:lnTo>
                    <a:pt x="1812943" y="137425"/>
                  </a:lnTo>
                  <a:lnTo>
                    <a:pt x="2034936" y="108354"/>
                  </a:lnTo>
                  <a:lnTo>
                    <a:pt x="2177646" y="97783"/>
                  </a:lnTo>
                  <a:lnTo>
                    <a:pt x="2344141" y="84569"/>
                  </a:lnTo>
                  <a:lnTo>
                    <a:pt x="2452494" y="73998"/>
                  </a:lnTo>
                  <a:lnTo>
                    <a:pt x="2547634" y="58142"/>
                  </a:lnTo>
                  <a:lnTo>
                    <a:pt x="2648060" y="39642"/>
                  </a:lnTo>
                  <a:lnTo>
                    <a:pt x="2743200" y="10572"/>
                  </a:lnTo>
                  <a:lnTo>
                    <a:pt x="2790770" y="0"/>
                  </a:lnTo>
                  <a:lnTo>
                    <a:pt x="2819840" y="2643"/>
                  </a:lnTo>
                  <a:lnTo>
                    <a:pt x="2877981" y="15857"/>
                  </a:lnTo>
                  <a:lnTo>
                    <a:pt x="2962550" y="44928"/>
                  </a:lnTo>
                  <a:lnTo>
                    <a:pt x="3052404" y="81926"/>
                  </a:lnTo>
                  <a:lnTo>
                    <a:pt x="3126402" y="118925"/>
                  </a:lnTo>
                  <a:lnTo>
                    <a:pt x="3142259" y="129496"/>
                  </a:lnTo>
                  <a:lnTo>
                    <a:pt x="3163401" y="153281"/>
                  </a:lnTo>
                  <a:lnTo>
                    <a:pt x="3184543" y="184995"/>
                  </a:lnTo>
                  <a:lnTo>
                    <a:pt x="3195114" y="208780"/>
                  </a:lnTo>
                  <a:lnTo>
                    <a:pt x="3200400" y="235207"/>
                  </a:lnTo>
                  <a:lnTo>
                    <a:pt x="3197757" y="258992"/>
                  </a:lnTo>
                  <a:lnTo>
                    <a:pt x="3179257" y="282777"/>
                  </a:lnTo>
                  <a:lnTo>
                    <a:pt x="3152830" y="295991"/>
                  </a:lnTo>
                  <a:lnTo>
                    <a:pt x="3118474" y="306562"/>
                  </a:lnTo>
                  <a:lnTo>
                    <a:pt x="3073546" y="311848"/>
                  </a:lnTo>
                  <a:lnTo>
                    <a:pt x="3039190" y="311848"/>
                  </a:lnTo>
                  <a:lnTo>
                    <a:pt x="2933479" y="295991"/>
                  </a:lnTo>
                  <a:lnTo>
                    <a:pt x="2772270" y="277492"/>
                  </a:lnTo>
                  <a:lnTo>
                    <a:pt x="2537063" y="264278"/>
                  </a:lnTo>
                  <a:lnTo>
                    <a:pt x="2296571" y="266921"/>
                  </a:lnTo>
                  <a:lnTo>
                    <a:pt x="2034936" y="266921"/>
                  </a:lnTo>
                  <a:lnTo>
                    <a:pt x="1937153" y="277492"/>
                  </a:lnTo>
                  <a:lnTo>
                    <a:pt x="1805015" y="285420"/>
                  </a:lnTo>
                  <a:lnTo>
                    <a:pt x="1675519" y="288063"/>
                  </a:lnTo>
                  <a:lnTo>
                    <a:pt x="1487882" y="317133"/>
                  </a:lnTo>
                  <a:lnTo>
                    <a:pt x="1250032" y="359418"/>
                  </a:lnTo>
                  <a:lnTo>
                    <a:pt x="1035967" y="399059"/>
                  </a:lnTo>
                  <a:lnTo>
                    <a:pt x="874758" y="430773"/>
                  </a:lnTo>
                  <a:lnTo>
                    <a:pt x="660693" y="480985"/>
                  </a:lnTo>
                  <a:lnTo>
                    <a:pt x="549697" y="512699"/>
                  </a:lnTo>
                  <a:lnTo>
                    <a:pt x="515341" y="531198"/>
                  </a:lnTo>
                  <a:lnTo>
                    <a:pt x="473056" y="547055"/>
                  </a:lnTo>
                  <a:lnTo>
                    <a:pt x="436057" y="554983"/>
                  </a:lnTo>
                  <a:lnTo>
                    <a:pt x="375274" y="557626"/>
                  </a:lnTo>
                  <a:lnTo>
                    <a:pt x="335632" y="547055"/>
                  </a:lnTo>
                  <a:lnTo>
                    <a:pt x="301276" y="528555"/>
                  </a:lnTo>
                  <a:lnTo>
                    <a:pt x="280134" y="512699"/>
                  </a:lnTo>
                  <a:lnTo>
                    <a:pt x="245778" y="491557"/>
                  </a:lnTo>
                  <a:lnTo>
                    <a:pt x="179708" y="454558"/>
                  </a:lnTo>
                  <a:lnTo>
                    <a:pt x="126853" y="414916"/>
                  </a:lnTo>
                  <a:lnTo>
                    <a:pt x="81926" y="369989"/>
                  </a:lnTo>
                  <a:lnTo>
                    <a:pt x="42284" y="327705"/>
                  </a:lnTo>
                  <a:lnTo>
                    <a:pt x="18499" y="295991"/>
                  </a:lnTo>
                  <a:lnTo>
                    <a:pt x="5285" y="266921"/>
                  </a:lnTo>
                  <a:lnTo>
                    <a:pt x="0" y="248421"/>
                  </a:lnTo>
                  <a:lnTo>
                    <a:pt x="2642" y="237850"/>
                  </a:lnTo>
                  <a:lnTo>
                    <a:pt x="10571" y="227279"/>
                  </a:lnTo>
                  <a:lnTo>
                    <a:pt x="36998" y="229922"/>
                  </a:lnTo>
                  <a:lnTo>
                    <a:pt x="87211" y="253707"/>
                  </a:lnTo>
                  <a:lnTo>
                    <a:pt x="187637" y="280135"/>
                  </a:lnTo>
                  <a:lnTo>
                    <a:pt x="293348" y="301277"/>
                  </a:lnTo>
                  <a:lnTo>
                    <a:pt x="375274" y="309205"/>
                  </a:lnTo>
                  <a:lnTo>
                    <a:pt x="467771" y="311848"/>
                  </a:lnTo>
                  <a:lnTo>
                    <a:pt x="631623" y="295991"/>
                  </a:lnTo>
                  <a:lnTo>
                    <a:pt x="972541" y="253707"/>
                  </a:lnTo>
                  <a:lnTo>
                    <a:pt x="1170749" y="22463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73">
              <a:extLst>
                <a:ext uri="{FF2B5EF4-FFF2-40B4-BE49-F238E27FC236}">
                  <a16:creationId xmlns:a16="http://schemas.microsoft.com/office/drawing/2014/main" id="{77CAB137-06BF-40E5-9362-3A6A753FB6D6}"/>
                </a:ext>
              </a:extLst>
            </p:cNvPr>
            <p:cNvSpPr/>
            <p:nvPr/>
          </p:nvSpPr>
          <p:spPr>
            <a:xfrm>
              <a:off x="5399088" y="3444875"/>
              <a:ext cx="495300" cy="1938338"/>
            </a:xfrm>
            <a:custGeom>
              <a:avLst/>
              <a:gdLst>
                <a:gd name="connsiteX0" fmla="*/ 232564 w 496841"/>
                <a:gd name="connsiteY0" fmla="*/ 998969 h 1937154"/>
                <a:gd name="connsiteX1" fmla="*/ 235206 w 496841"/>
                <a:gd name="connsiteY1" fmla="*/ 692407 h 1937154"/>
                <a:gd name="connsiteX2" fmla="*/ 237849 w 496841"/>
                <a:gd name="connsiteY2" fmla="*/ 655408 h 1937154"/>
                <a:gd name="connsiteX3" fmla="*/ 240492 w 496841"/>
                <a:gd name="connsiteY3" fmla="*/ 599910 h 1937154"/>
                <a:gd name="connsiteX4" fmla="*/ 240492 w 496841"/>
                <a:gd name="connsiteY4" fmla="*/ 560268 h 1937154"/>
                <a:gd name="connsiteX5" fmla="*/ 232564 w 496841"/>
                <a:gd name="connsiteY5" fmla="*/ 496842 h 1937154"/>
                <a:gd name="connsiteX6" fmla="*/ 219350 w 496841"/>
                <a:gd name="connsiteY6" fmla="*/ 433415 h 1937154"/>
                <a:gd name="connsiteX7" fmla="*/ 200850 w 496841"/>
                <a:gd name="connsiteY7" fmla="*/ 367346 h 1937154"/>
                <a:gd name="connsiteX8" fmla="*/ 190279 w 496841"/>
                <a:gd name="connsiteY8" fmla="*/ 338275 h 1937154"/>
                <a:gd name="connsiteX9" fmla="*/ 147995 w 496841"/>
                <a:gd name="connsiteY9" fmla="*/ 272206 h 1937154"/>
                <a:gd name="connsiteX10" fmla="*/ 73997 w 496841"/>
                <a:gd name="connsiteY10" fmla="*/ 155924 h 1937154"/>
                <a:gd name="connsiteX11" fmla="*/ 34356 w 496841"/>
                <a:gd name="connsiteY11" fmla="*/ 84569 h 1937154"/>
                <a:gd name="connsiteX12" fmla="*/ 0 w 496841"/>
                <a:gd name="connsiteY12" fmla="*/ 15857 h 1937154"/>
                <a:gd name="connsiteX13" fmla="*/ 108353 w 496841"/>
                <a:gd name="connsiteY13" fmla="*/ 0 h 1937154"/>
                <a:gd name="connsiteX14" fmla="*/ 155923 w 496841"/>
                <a:gd name="connsiteY14" fmla="*/ 60784 h 1937154"/>
                <a:gd name="connsiteX15" fmla="*/ 190279 w 496841"/>
                <a:gd name="connsiteY15" fmla="*/ 100426 h 1937154"/>
                <a:gd name="connsiteX16" fmla="*/ 235206 w 496841"/>
                <a:gd name="connsiteY16" fmla="*/ 145353 h 1937154"/>
                <a:gd name="connsiteX17" fmla="*/ 309204 w 496841"/>
                <a:gd name="connsiteY17" fmla="*/ 214065 h 1937154"/>
                <a:gd name="connsiteX18" fmla="*/ 362060 w 496841"/>
                <a:gd name="connsiteY18" fmla="*/ 256349 h 1937154"/>
                <a:gd name="connsiteX19" fmla="*/ 428129 w 496841"/>
                <a:gd name="connsiteY19" fmla="*/ 306562 h 1937154"/>
                <a:gd name="connsiteX20" fmla="*/ 457200 w 496841"/>
                <a:gd name="connsiteY20" fmla="*/ 332990 h 1937154"/>
                <a:gd name="connsiteX21" fmla="*/ 483627 w 496841"/>
                <a:gd name="connsiteY21" fmla="*/ 364703 h 1937154"/>
                <a:gd name="connsiteX22" fmla="*/ 496841 w 496841"/>
                <a:gd name="connsiteY22" fmla="*/ 391131 h 1937154"/>
                <a:gd name="connsiteX23" fmla="*/ 496841 w 496841"/>
                <a:gd name="connsiteY23" fmla="*/ 404345 h 1937154"/>
                <a:gd name="connsiteX24" fmla="*/ 483627 w 496841"/>
                <a:gd name="connsiteY24" fmla="*/ 422844 h 1937154"/>
                <a:gd name="connsiteX25" fmla="*/ 465128 w 496841"/>
                <a:gd name="connsiteY25" fmla="*/ 443986 h 1937154"/>
                <a:gd name="connsiteX26" fmla="*/ 449271 w 496841"/>
                <a:gd name="connsiteY26" fmla="*/ 483628 h 1937154"/>
                <a:gd name="connsiteX27" fmla="*/ 438700 w 496841"/>
                <a:gd name="connsiteY27" fmla="*/ 562911 h 1937154"/>
                <a:gd name="connsiteX28" fmla="*/ 436057 w 496841"/>
                <a:gd name="connsiteY28" fmla="*/ 705621 h 1937154"/>
                <a:gd name="connsiteX29" fmla="*/ 436057 w 496841"/>
                <a:gd name="connsiteY29" fmla="*/ 866830 h 1937154"/>
                <a:gd name="connsiteX30" fmla="*/ 433415 w 496841"/>
                <a:gd name="connsiteY30" fmla="*/ 980469 h 1937154"/>
                <a:gd name="connsiteX31" fmla="*/ 425486 w 496841"/>
                <a:gd name="connsiteY31" fmla="*/ 1189249 h 1937154"/>
                <a:gd name="connsiteX32" fmla="*/ 401701 w 496841"/>
                <a:gd name="connsiteY32" fmla="*/ 1672876 h 1937154"/>
                <a:gd name="connsiteX33" fmla="*/ 391130 w 496841"/>
                <a:gd name="connsiteY33" fmla="*/ 1937154 h 1937154"/>
                <a:gd name="connsiteX34" fmla="*/ 211421 w 496841"/>
                <a:gd name="connsiteY34" fmla="*/ 1873727 h 1937154"/>
                <a:gd name="connsiteX35" fmla="*/ 219350 w 496841"/>
                <a:gd name="connsiteY35" fmla="*/ 1633235 h 1937154"/>
                <a:gd name="connsiteX36" fmla="*/ 229921 w 496841"/>
                <a:gd name="connsiteY36" fmla="*/ 1310816 h 1937154"/>
                <a:gd name="connsiteX37" fmla="*/ 232564 w 496841"/>
                <a:gd name="connsiteY37" fmla="*/ 998969 h 193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96841" h="1937154">
                  <a:moveTo>
                    <a:pt x="232564" y="998969"/>
                  </a:moveTo>
                  <a:cubicBezTo>
                    <a:pt x="233445" y="896782"/>
                    <a:pt x="234766" y="749667"/>
                    <a:pt x="235206" y="692407"/>
                  </a:cubicBezTo>
                  <a:lnTo>
                    <a:pt x="237849" y="655408"/>
                  </a:lnTo>
                  <a:lnTo>
                    <a:pt x="240492" y="599910"/>
                  </a:lnTo>
                  <a:lnTo>
                    <a:pt x="240492" y="560268"/>
                  </a:lnTo>
                  <a:lnTo>
                    <a:pt x="232564" y="496842"/>
                  </a:lnTo>
                  <a:lnTo>
                    <a:pt x="219350" y="433415"/>
                  </a:lnTo>
                  <a:lnTo>
                    <a:pt x="200850" y="367346"/>
                  </a:lnTo>
                  <a:lnTo>
                    <a:pt x="190279" y="338275"/>
                  </a:lnTo>
                  <a:lnTo>
                    <a:pt x="147995" y="272206"/>
                  </a:lnTo>
                  <a:lnTo>
                    <a:pt x="73997" y="155924"/>
                  </a:lnTo>
                  <a:lnTo>
                    <a:pt x="34356" y="84569"/>
                  </a:lnTo>
                  <a:lnTo>
                    <a:pt x="0" y="15857"/>
                  </a:lnTo>
                  <a:lnTo>
                    <a:pt x="108353" y="0"/>
                  </a:lnTo>
                  <a:lnTo>
                    <a:pt x="155923" y="60784"/>
                  </a:lnTo>
                  <a:lnTo>
                    <a:pt x="190279" y="100426"/>
                  </a:lnTo>
                  <a:lnTo>
                    <a:pt x="235206" y="145353"/>
                  </a:lnTo>
                  <a:lnTo>
                    <a:pt x="309204" y="214065"/>
                  </a:lnTo>
                  <a:lnTo>
                    <a:pt x="362060" y="256349"/>
                  </a:lnTo>
                  <a:lnTo>
                    <a:pt x="428129" y="306562"/>
                  </a:lnTo>
                  <a:lnTo>
                    <a:pt x="457200" y="332990"/>
                  </a:lnTo>
                  <a:lnTo>
                    <a:pt x="483627" y="364703"/>
                  </a:lnTo>
                  <a:lnTo>
                    <a:pt x="496841" y="391131"/>
                  </a:lnTo>
                  <a:lnTo>
                    <a:pt x="496841" y="404345"/>
                  </a:lnTo>
                  <a:lnTo>
                    <a:pt x="483627" y="422844"/>
                  </a:lnTo>
                  <a:lnTo>
                    <a:pt x="465128" y="443986"/>
                  </a:lnTo>
                  <a:lnTo>
                    <a:pt x="449271" y="483628"/>
                  </a:lnTo>
                  <a:lnTo>
                    <a:pt x="438700" y="562911"/>
                  </a:lnTo>
                  <a:lnTo>
                    <a:pt x="436057" y="705621"/>
                  </a:lnTo>
                  <a:lnTo>
                    <a:pt x="436057" y="866830"/>
                  </a:lnTo>
                  <a:cubicBezTo>
                    <a:pt x="435176" y="904710"/>
                    <a:pt x="434296" y="942589"/>
                    <a:pt x="433415" y="980469"/>
                  </a:cubicBezTo>
                  <a:lnTo>
                    <a:pt x="425486" y="1189249"/>
                  </a:lnTo>
                  <a:lnTo>
                    <a:pt x="401701" y="1672876"/>
                  </a:lnTo>
                  <a:lnTo>
                    <a:pt x="391130" y="1937154"/>
                  </a:lnTo>
                  <a:lnTo>
                    <a:pt x="211421" y="1873727"/>
                  </a:lnTo>
                  <a:lnTo>
                    <a:pt x="219350" y="1633235"/>
                  </a:lnTo>
                  <a:lnTo>
                    <a:pt x="229921" y="1310816"/>
                  </a:lnTo>
                  <a:lnTo>
                    <a:pt x="232564" y="9989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74">
              <a:extLst>
                <a:ext uri="{FF2B5EF4-FFF2-40B4-BE49-F238E27FC236}">
                  <a16:creationId xmlns:a16="http://schemas.microsoft.com/office/drawing/2014/main" id="{F29BEB22-4C3F-4D52-BC1D-F12348869881}"/>
                </a:ext>
              </a:extLst>
            </p:cNvPr>
            <p:cNvSpPr/>
            <p:nvPr/>
          </p:nvSpPr>
          <p:spPr>
            <a:xfrm>
              <a:off x="5800725" y="4116388"/>
              <a:ext cx="1246188" cy="338137"/>
            </a:xfrm>
            <a:custGeom>
              <a:avLst/>
              <a:gdLst>
                <a:gd name="connsiteX0" fmla="*/ 510056 w 1247390"/>
                <a:gd name="connsiteY0" fmla="*/ 319776 h 338275"/>
                <a:gd name="connsiteX1" fmla="*/ 406988 w 1247390"/>
                <a:gd name="connsiteY1" fmla="*/ 330347 h 338275"/>
                <a:gd name="connsiteX2" fmla="*/ 327704 w 1247390"/>
                <a:gd name="connsiteY2" fmla="*/ 335632 h 338275"/>
                <a:gd name="connsiteX3" fmla="*/ 224636 w 1247390"/>
                <a:gd name="connsiteY3" fmla="*/ 338275 h 338275"/>
                <a:gd name="connsiteX4" fmla="*/ 177066 w 1247390"/>
                <a:gd name="connsiteY4" fmla="*/ 327704 h 338275"/>
                <a:gd name="connsiteX5" fmla="*/ 121568 w 1247390"/>
                <a:gd name="connsiteY5" fmla="*/ 306562 h 338275"/>
                <a:gd name="connsiteX6" fmla="*/ 60784 w 1247390"/>
                <a:gd name="connsiteY6" fmla="*/ 269563 h 338275"/>
                <a:gd name="connsiteX7" fmla="*/ 0 w 1247390"/>
                <a:gd name="connsiteY7" fmla="*/ 227278 h 338275"/>
                <a:gd name="connsiteX8" fmla="*/ 5286 w 1247390"/>
                <a:gd name="connsiteY8" fmla="*/ 150638 h 338275"/>
                <a:gd name="connsiteX9" fmla="*/ 92497 w 1247390"/>
                <a:gd name="connsiteY9" fmla="*/ 166495 h 338275"/>
                <a:gd name="connsiteX10" fmla="*/ 161209 w 1247390"/>
                <a:gd name="connsiteY10" fmla="*/ 174423 h 338275"/>
                <a:gd name="connsiteX11" fmla="*/ 264278 w 1247390"/>
                <a:gd name="connsiteY11" fmla="*/ 179709 h 338275"/>
                <a:gd name="connsiteX12" fmla="*/ 346204 w 1247390"/>
                <a:gd name="connsiteY12" fmla="*/ 174423 h 338275"/>
                <a:gd name="connsiteX13" fmla="*/ 525912 w 1247390"/>
                <a:gd name="connsiteY13" fmla="*/ 147995 h 338275"/>
                <a:gd name="connsiteX14" fmla="*/ 613124 w 1247390"/>
                <a:gd name="connsiteY14" fmla="*/ 134781 h 338275"/>
                <a:gd name="connsiteX15" fmla="*/ 668622 w 1247390"/>
                <a:gd name="connsiteY15" fmla="*/ 121567 h 338275"/>
                <a:gd name="connsiteX16" fmla="*/ 732049 w 1247390"/>
                <a:gd name="connsiteY16" fmla="*/ 95140 h 338275"/>
                <a:gd name="connsiteX17" fmla="*/ 835117 w 1247390"/>
                <a:gd name="connsiteY17" fmla="*/ 42284 h 338275"/>
                <a:gd name="connsiteX18" fmla="*/ 901186 w 1247390"/>
                <a:gd name="connsiteY18" fmla="*/ 2643 h 338275"/>
                <a:gd name="connsiteX19" fmla="*/ 917043 w 1247390"/>
                <a:gd name="connsiteY19" fmla="*/ 0 h 338275"/>
                <a:gd name="connsiteX20" fmla="*/ 959327 w 1247390"/>
                <a:gd name="connsiteY20" fmla="*/ 10571 h 338275"/>
                <a:gd name="connsiteX21" fmla="*/ 1043896 w 1247390"/>
                <a:gd name="connsiteY21" fmla="*/ 34356 h 338275"/>
                <a:gd name="connsiteX22" fmla="*/ 1107323 w 1247390"/>
                <a:gd name="connsiteY22" fmla="*/ 58141 h 338275"/>
                <a:gd name="connsiteX23" fmla="*/ 1210391 w 1247390"/>
                <a:gd name="connsiteY23" fmla="*/ 105711 h 338275"/>
                <a:gd name="connsiteX24" fmla="*/ 1223605 w 1247390"/>
                <a:gd name="connsiteY24" fmla="*/ 113639 h 338275"/>
                <a:gd name="connsiteX25" fmla="*/ 1236819 w 1247390"/>
                <a:gd name="connsiteY25" fmla="*/ 129496 h 338275"/>
                <a:gd name="connsiteX26" fmla="*/ 1244747 w 1247390"/>
                <a:gd name="connsiteY26" fmla="*/ 145352 h 338275"/>
                <a:gd name="connsiteX27" fmla="*/ 1247390 w 1247390"/>
                <a:gd name="connsiteY27" fmla="*/ 169137 h 338275"/>
                <a:gd name="connsiteX28" fmla="*/ 1236819 w 1247390"/>
                <a:gd name="connsiteY28" fmla="*/ 195565 h 338275"/>
                <a:gd name="connsiteX29" fmla="*/ 1205105 w 1247390"/>
                <a:gd name="connsiteY29" fmla="*/ 221993 h 338275"/>
                <a:gd name="connsiteX30" fmla="*/ 1149607 w 1247390"/>
                <a:gd name="connsiteY30" fmla="*/ 235207 h 338275"/>
                <a:gd name="connsiteX31" fmla="*/ 983112 w 1247390"/>
                <a:gd name="connsiteY31" fmla="*/ 258992 h 338275"/>
                <a:gd name="connsiteX32" fmla="*/ 832474 w 1247390"/>
                <a:gd name="connsiteY32" fmla="*/ 274848 h 338275"/>
                <a:gd name="connsiteX33" fmla="*/ 713549 w 1247390"/>
                <a:gd name="connsiteY33" fmla="*/ 288062 h 338275"/>
                <a:gd name="connsiteX34" fmla="*/ 510056 w 1247390"/>
                <a:gd name="connsiteY34" fmla="*/ 319776 h 3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47390" h="338275">
                  <a:moveTo>
                    <a:pt x="510056" y="319776"/>
                  </a:moveTo>
                  <a:lnTo>
                    <a:pt x="406988" y="330347"/>
                  </a:lnTo>
                  <a:lnTo>
                    <a:pt x="327704" y="335632"/>
                  </a:lnTo>
                  <a:lnTo>
                    <a:pt x="224636" y="338275"/>
                  </a:lnTo>
                  <a:lnTo>
                    <a:pt x="177066" y="327704"/>
                  </a:lnTo>
                  <a:lnTo>
                    <a:pt x="121568" y="306562"/>
                  </a:lnTo>
                  <a:lnTo>
                    <a:pt x="60784" y="269563"/>
                  </a:lnTo>
                  <a:lnTo>
                    <a:pt x="0" y="227278"/>
                  </a:lnTo>
                  <a:lnTo>
                    <a:pt x="5286" y="150638"/>
                  </a:lnTo>
                  <a:lnTo>
                    <a:pt x="92497" y="166495"/>
                  </a:lnTo>
                  <a:lnTo>
                    <a:pt x="161209" y="174423"/>
                  </a:lnTo>
                  <a:lnTo>
                    <a:pt x="264278" y="179709"/>
                  </a:lnTo>
                  <a:lnTo>
                    <a:pt x="346204" y="174423"/>
                  </a:lnTo>
                  <a:lnTo>
                    <a:pt x="525912" y="147995"/>
                  </a:lnTo>
                  <a:lnTo>
                    <a:pt x="613124" y="134781"/>
                  </a:lnTo>
                  <a:lnTo>
                    <a:pt x="668622" y="121567"/>
                  </a:lnTo>
                  <a:lnTo>
                    <a:pt x="732049" y="95140"/>
                  </a:lnTo>
                  <a:lnTo>
                    <a:pt x="835117" y="42284"/>
                  </a:lnTo>
                  <a:lnTo>
                    <a:pt x="901186" y="2643"/>
                  </a:lnTo>
                  <a:lnTo>
                    <a:pt x="917043" y="0"/>
                  </a:lnTo>
                  <a:lnTo>
                    <a:pt x="959327" y="10571"/>
                  </a:lnTo>
                  <a:lnTo>
                    <a:pt x="1043896" y="34356"/>
                  </a:lnTo>
                  <a:lnTo>
                    <a:pt x="1107323" y="58141"/>
                  </a:lnTo>
                  <a:lnTo>
                    <a:pt x="1210391" y="105711"/>
                  </a:lnTo>
                  <a:lnTo>
                    <a:pt x="1223605" y="113639"/>
                  </a:lnTo>
                  <a:lnTo>
                    <a:pt x="1236819" y="129496"/>
                  </a:lnTo>
                  <a:lnTo>
                    <a:pt x="1244747" y="145352"/>
                  </a:lnTo>
                  <a:lnTo>
                    <a:pt x="1247390" y="169137"/>
                  </a:lnTo>
                  <a:lnTo>
                    <a:pt x="1236819" y="195565"/>
                  </a:lnTo>
                  <a:lnTo>
                    <a:pt x="1205105" y="221993"/>
                  </a:lnTo>
                  <a:lnTo>
                    <a:pt x="1149607" y="235207"/>
                  </a:lnTo>
                  <a:lnTo>
                    <a:pt x="983112" y="258992"/>
                  </a:lnTo>
                  <a:lnTo>
                    <a:pt x="832474" y="274848"/>
                  </a:lnTo>
                  <a:lnTo>
                    <a:pt x="713549" y="288062"/>
                  </a:lnTo>
                  <a:lnTo>
                    <a:pt x="510056" y="31977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76">
              <a:extLst>
                <a:ext uri="{FF2B5EF4-FFF2-40B4-BE49-F238E27FC236}">
                  <a16:creationId xmlns:a16="http://schemas.microsoft.com/office/drawing/2014/main" id="{CFEA2CCD-8976-4EC7-80DB-9402C599E0BF}"/>
                </a:ext>
              </a:extLst>
            </p:cNvPr>
            <p:cNvSpPr/>
            <p:nvPr/>
          </p:nvSpPr>
          <p:spPr>
            <a:xfrm>
              <a:off x="4767263" y="4887913"/>
              <a:ext cx="2687637" cy="1157287"/>
            </a:xfrm>
            <a:custGeom>
              <a:avLst/>
              <a:gdLst>
                <a:gd name="connsiteX0" fmla="*/ 880044 w 2687702"/>
                <a:gd name="connsiteY0" fmla="*/ 565554 h 1157535"/>
                <a:gd name="connsiteX1" fmla="*/ 713550 w 2687702"/>
                <a:gd name="connsiteY1" fmla="*/ 457200 h 1157535"/>
                <a:gd name="connsiteX2" fmla="*/ 615767 w 2687702"/>
                <a:gd name="connsiteY2" fmla="*/ 396416 h 1157535"/>
                <a:gd name="connsiteX3" fmla="*/ 549698 w 2687702"/>
                <a:gd name="connsiteY3" fmla="*/ 354132 h 1157535"/>
                <a:gd name="connsiteX4" fmla="*/ 473057 w 2687702"/>
                <a:gd name="connsiteY4" fmla="*/ 306562 h 1157535"/>
                <a:gd name="connsiteX5" fmla="*/ 399059 w 2687702"/>
                <a:gd name="connsiteY5" fmla="*/ 261635 h 1157535"/>
                <a:gd name="connsiteX6" fmla="*/ 311848 w 2687702"/>
                <a:gd name="connsiteY6" fmla="*/ 216708 h 1157535"/>
                <a:gd name="connsiteX7" fmla="*/ 245778 w 2687702"/>
                <a:gd name="connsiteY7" fmla="*/ 182351 h 1157535"/>
                <a:gd name="connsiteX8" fmla="*/ 184995 w 2687702"/>
                <a:gd name="connsiteY8" fmla="*/ 150638 h 1157535"/>
                <a:gd name="connsiteX9" fmla="*/ 113640 w 2687702"/>
                <a:gd name="connsiteY9" fmla="*/ 124210 h 1157535"/>
                <a:gd name="connsiteX10" fmla="*/ 0 w 2687702"/>
                <a:gd name="connsiteY10" fmla="*/ 84569 h 1157535"/>
                <a:gd name="connsiteX11" fmla="*/ 39642 w 2687702"/>
                <a:gd name="connsiteY11" fmla="*/ 0 h 1157535"/>
                <a:gd name="connsiteX12" fmla="*/ 145353 w 2687702"/>
                <a:gd name="connsiteY12" fmla="*/ 29071 h 1157535"/>
                <a:gd name="connsiteX13" fmla="*/ 195566 w 2687702"/>
                <a:gd name="connsiteY13" fmla="*/ 42284 h 1157535"/>
                <a:gd name="connsiteX14" fmla="*/ 264278 w 2687702"/>
                <a:gd name="connsiteY14" fmla="*/ 76640 h 1157535"/>
                <a:gd name="connsiteX15" fmla="*/ 346204 w 2687702"/>
                <a:gd name="connsiteY15" fmla="*/ 118925 h 1157535"/>
                <a:gd name="connsiteX16" fmla="*/ 443987 w 2687702"/>
                <a:gd name="connsiteY16" fmla="*/ 171780 h 1157535"/>
                <a:gd name="connsiteX17" fmla="*/ 570840 w 2687702"/>
                <a:gd name="connsiteY17" fmla="*/ 235207 h 1157535"/>
                <a:gd name="connsiteX18" fmla="*/ 695050 w 2687702"/>
                <a:gd name="connsiteY18" fmla="*/ 295991 h 1157535"/>
                <a:gd name="connsiteX19" fmla="*/ 848331 w 2687702"/>
                <a:gd name="connsiteY19" fmla="*/ 367346 h 1157535"/>
                <a:gd name="connsiteX20" fmla="*/ 1020111 w 2687702"/>
                <a:gd name="connsiteY20" fmla="*/ 430772 h 1157535"/>
                <a:gd name="connsiteX21" fmla="*/ 1139036 w 2687702"/>
                <a:gd name="connsiteY21" fmla="*/ 488913 h 1157535"/>
                <a:gd name="connsiteX22" fmla="*/ 1247390 w 2687702"/>
                <a:gd name="connsiteY22" fmla="*/ 541769 h 1157535"/>
                <a:gd name="connsiteX23" fmla="*/ 1382171 w 2687702"/>
                <a:gd name="connsiteY23" fmla="*/ 599910 h 1157535"/>
                <a:gd name="connsiteX24" fmla="*/ 1540738 w 2687702"/>
                <a:gd name="connsiteY24" fmla="*/ 673908 h 1157535"/>
                <a:gd name="connsiteX25" fmla="*/ 1701947 w 2687702"/>
                <a:gd name="connsiteY25" fmla="*/ 737334 h 1157535"/>
                <a:gd name="connsiteX26" fmla="*/ 1836729 w 2687702"/>
                <a:gd name="connsiteY26" fmla="*/ 787547 h 1157535"/>
                <a:gd name="connsiteX27" fmla="*/ 1947725 w 2687702"/>
                <a:gd name="connsiteY27" fmla="*/ 824546 h 1157535"/>
                <a:gd name="connsiteX28" fmla="*/ 2119506 w 2687702"/>
                <a:gd name="connsiteY28" fmla="*/ 869473 h 1157535"/>
                <a:gd name="connsiteX29" fmla="*/ 2309785 w 2687702"/>
                <a:gd name="connsiteY29" fmla="*/ 911757 h 1157535"/>
                <a:gd name="connsiteX30" fmla="*/ 2492137 w 2687702"/>
                <a:gd name="connsiteY30" fmla="*/ 946113 h 1157535"/>
                <a:gd name="connsiteX31" fmla="*/ 2645418 w 2687702"/>
                <a:gd name="connsiteY31" fmla="*/ 975184 h 1157535"/>
                <a:gd name="connsiteX32" fmla="*/ 2663917 w 2687702"/>
                <a:gd name="connsiteY32" fmla="*/ 980469 h 1157535"/>
                <a:gd name="connsiteX33" fmla="*/ 2679774 w 2687702"/>
                <a:gd name="connsiteY33" fmla="*/ 991040 h 1157535"/>
                <a:gd name="connsiteX34" fmla="*/ 2687702 w 2687702"/>
                <a:gd name="connsiteY34" fmla="*/ 1004254 h 1157535"/>
                <a:gd name="connsiteX35" fmla="*/ 2687702 w 2687702"/>
                <a:gd name="connsiteY35" fmla="*/ 1017468 h 1157535"/>
                <a:gd name="connsiteX36" fmla="*/ 2671845 w 2687702"/>
                <a:gd name="connsiteY36" fmla="*/ 1033325 h 1157535"/>
                <a:gd name="connsiteX37" fmla="*/ 2624276 w 2687702"/>
                <a:gd name="connsiteY37" fmla="*/ 1051824 h 1157535"/>
                <a:gd name="connsiteX38" fmla="*/ 2563492 w 2687702"/>
                <a:gd name="connsiteY38" fmla="*/ 1065038 h 1157535"/>
                <a:gd name="connsiteX39" fmla="*/ 2402282 w 2687702"/>
                <a:gd name="connsiteY39" fmla="*/ 1086180 h 1157535"/>
                <a:gd name="connsiteX40" fmla="*/ 2230502 w 2687702"/>
                <a:gd name="connsiteY40" fmla="*/ 1109965 h 1157535"/>
                <a:gd name="connsiteX41" fmla="*/ 1990010 w 2687702"/>
                <a:gd name="connsiteY41" fmla="*/ 1141679 h 1157535"/>
                <a:gd name="connsiteX42" fmla="*/ 1910726 w 2687702"/>
                <a:gd name="connsiteY42" fmla="*/ 1152250 h 1157535"/>
                <a:gd name="connsiteX43" fmla="*/ 1847300 w 2687702"/>
                <a:gd name="connsiteY43" fmla="*/ 1157535 h 1157535"/>
                <a:gd name="connsiteX44" fmla="*/ 1802373 w 2687702"/>
                <a:gd name="connsiteY44" fmla="*/ 1157535 h 1157535"/>
                <a:gd name="connsiteX45" fmla="*/ 1744232 w 2687702"/>
                <a:gd name="connsiteY45" fmla="*/ 1146964 h 1157535"/>
                <a:gd name="connsiteX46" fmla="*/ 1701947 w 2687702"/>
                <a:gd name="connsiteY46" fmla="*/ 1131108 h 1157535"/>
                <a:gd name="connsiteX47" fmla="*/ 1638521 w 2687702"/>
                <a:gd name="connsiteY47" fmla="*/ 1086180 h 1157535"/>
                <a:gd name="connsiteX48" fmla="*/ 1424456 w 2687702"/>
                <a:gd name="connsiteY48" fmla="*/ 938185 h 1157535"/>
                <a:gd name="connsiteX49" fmla="*/ 1218319 w 2687702"/>
                <a:gd name="connsiteY49" fmla="*/ 790190 h 1157535"/>
                <a:gd name="connsiteX50" fmla="*/ 1030682 w 2687702"/>
                <a:gd name="connsiteY50" fmla="*/ 663336 h 1157535"/>
                <a:gd name="connsiteX51" fmla="*/ 880044 w 2687702"/>
                <a:gd name="connsiteY51" fmla="*/ 565554 h 1157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687702" h="1157535">
                  <a:moveTo>
                    <a:pt x="880044" y="565554"/>
                  </a:moveTo>
                  <a:lnTo>
                    <a:pt x="713550" y="457200"/>
                  </a:lnTo>
                  <a:lnTo>
                    <a:pt x="615767" y="396416"/>
                  </a:lnTo>
                  <a:lnTo>
                    <a:pt x="549698" y="354132"/>
                  </a:lnTo>
                  <a:lnTo>
                    <a:pt x="473057" y="306562"/>
                  </a:lnTo>
                  <a:lnTo>
                    <a:pt x="399059" y="261635"/>
                  </a:lnTo>
                  <a:lnTo>
                    <a:pt x="311848" y="216708"/>
                  </a:lnTo>
                  <a:lnTo>
                    <a:pt x="245778" y="182351"/>
                  </a:lnTo>
                  <a:lnTo>
                    <a:pt x="184995" y="150638"/>
                  </a:lnTo>
                  <a:lnTo>
                    <a:pt x="113640" y="124210"/>
                  </a:lnTo>
                  <a:lnTo>
                    <a:pt x="0" y="84569"/>
                  </a:lnTo>
                  <a:lnTo>
                    <a:pt x="39642" y="0"/>
                  </a:lnTo>
                  <a:lnTo>
                    <a:pt x="145353" y="29071"/>
                  </a:lnTo>
                  <a:lnTo>
                    <a:pt x="195566" y="42284"/>
                  </a:lnTo>
                  <a:lnTo>
                    <a:pt x="264278" y="76640"/>
                  </a:lnTo>
                  <a:lnTo>
                    <a:pt x="346204" y="118925"/>
                  </a:lnTo>
                  <a:lnTo>
                    <a:pt x="443987" y="171780"/>
                  </a:lnTo>
                  <a:lnTo>
                    <a:pt x="570840" y="235207"/>
                  </a:lnTo>
                  <a:lnTo>
                    <a:pt x="695050" y="295991"/>
                  </a:lnTo>
                  <a:lnTo>
                    <a:pt x="848331" y="367346"/>
                  </a:lnTo>
                  <a:lnTo>
                    <a:pt x="1020111" y="430772"/>
                  </a:lnTo>
                  <a:lnTo>
                    <a:pt x="1139036" y="488913"/>
                  </a:lnTo>
                  <a:lnTo>
                    <a:pt x="1247390" y="541769"/>
                  </a:lnTo>
                  <a:lnTo>
                    <a:pt x="1382171" y="599910"/>
                  </a:lnTo>
                  <a:lnTo>
                    <a:pt x="1540738" y="673908"/>
                  </a:lnTo>
                  <a:lnTo>
                    <a:pt x="1701947" y="737334"/>
                  </a:lnTo>
                  <a:lnTo>
                    <a:pt x="1836729" y="787547"/>
                  </a:lnTo>
                  <a:lnTo>
                    <a:pt x="1947725" y="824546"/>
                  </a:lnTo>
                  <a:lnTo>
                    <a:pt x="2119506" y="869473"/>
                  </a:lnTo>
                  <a:lnTo>
                    <a:pt x="2309785" y="911757"/>
                  </a:lnTo>
                  <a:lnTo>
                    <a:pt x="2492137" y="946113"/>
                  </a:lnTo>
                  <a:lnTo>
                    <a:pt x="2645418" y="975184"/>
                  </a:lnTo>
                  <a:lnTo>
                    <a:pt x="2663917" y="980469"/>
                  </a:lnTo>
                  <a:lnTo>
                    <a:pt x="2679774" y="991040"/>
                  </a:lnTo>
                  <a:lnTo>
                    <a:pt x="2687702" y="1004254"/>
                  </a:lnTo>
                  <a:lnTo>
                    <a:pt x="2687702" y="1017468"/>
                  </a:lnTo>
                  <a:lnTo>
                    <a:pt x="2671845" y="1033325"/>
                  </a:lnTo>
                  <a:lnTo>
                    <a:pt x="2624276" y="1051824"/>
                  </a:lnTo>
                  <a:lnTo>
                    <a:pt x="2563492" y="1065038"/>
                  </a:lnTo>
                  <a:lnTo>
                    <a:pt x="2402282" y="1086180"/>
                  </a:lnTo>
                  <a:lnTo>
                    <a:pt x="2230502" y="1109965"/>
                  </a:lnTo>
                  <a:lnTo>
                    <a:pt x="1990010" y="1141679"/>
                  </a:lnTo>
                  <a:lnTo>
                    <a:pt x="1910726" y="1152250"/>
                  </a:lnTo>
                  <a:lnTo>
                    <a:pt x="1847300" y="1157535"/>
                  </a:lnTo>
                  <a:lnTo>
                    <a:pt x="1802373" y="1157535"/>
                  </a:lnTo>
                  <a:lnTo>
                    <a:pt x="1744232" y="1146964"/>
                  </a:lnTo>
                  <a:lnTo>
                    <a:pt x="1701947" y="1131108"/>
                  </a:lnTo>
                  <a:lnTo>
                    <a:pt x="1638521" y="1086180"/>
                  </a:lnTo>
                  <a:lnTo>
                    <a:pt x="1424456" y="938185"/>
                  </a:lnTo>
                  <a:lnTo>
                    <a:pt x="1218319" y="790190"/>
                  </a:lnTo>
                  <a:lnTo>
                    <a:pt x="1030682" y="663336"/>
                  </a:lnTo>
                  <a:lnTo>
                    <a:pt x="880044" y="5655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4" name="グループ化 33">
            <a:extLst>
              <a:ext uri="{FF2B5EF4-FFF2-40B4-BE49-F238E27FC236}">
                <a16:creationId xmlns:a16="http://schemas.microsoft.com/office/drawing/2014/main" id="{D48AB024-9472-4D51-97E4-5487AAC60AA3}"/>
              </a:ext>
            </a:extLst>
          </p:cNvPr>
          <p:cNvGrpSpPr/>
          <p:nvPr/>
        </p:nvGrpSpPr>
        <p:grpSpPr>
          <a:xfrm>
            <a:off x="2430463" y="1392238"/>
            <a:ext cx="4872037" cy="4500562"/>
            <a:chOff x="2430463" y="1392238"/>
            <a:chExt cx="4872037" cy="4500562"/>
          </a:xfrm>
        </p:grpSpPr>
        <p:sp>
          <p:nvSpPr>
            <p:cNvPr id="35" name="フリーフォーム 67">
              <a:extLst>
                <a:ext uri="{FF2B5EF4-FFF2-40B4-BE49-F238E27FC236}">
                  <a16:creationId xmlns:a16="http://schemas.microsoft.com/office/drawing/2014/main" id="{135133E3-F601-47F6-84C6-2C07640A7A18}"/>
                </a:ext>
              </a:extLst>
            </p:cNvPr>
            <p:cNvSpPr/>
            <p:nvPr/>
          </p:nvSpPr>
          <p:spPr>
            <a:xfrm>
              <a:off x="2581275" y="1392238"/>
              <a:ext cx="1514475" cy="1190625"/>
            </a:xfrm>
            <a:custGeom>
              <a:avLst/>
              <a:gdLst>
                <a:gd name="connsiteX0" fmla="*/ 914400 w 1514475"/>
                <a:gd name="connsiteY0" fmla="*/ 747713 h 1190625"/>
                <a:gd name="connsiteX1" fmla="*/ 1007269 w 1514475"/>
                <a:gd name="connsiteY1" fmla="*/ 685800 h 1190625"/>
                <a:gd name="connsiteX2" fmla="*/ 1102519 w 1514475"/>
                <a:gd name="connsiteY2" fmla="*/ 621507 h 1190625"/>
                <a:gd name="connsiteX3" fmla="*/ 1221581 w 1514475"/>
                <a:gd name="connsiteY3" fmla="*/ 538163 h 1190625"/>
                <a:gd name="connsiteX4" fmla="*/ 1326356 w 1514475"/>
                <a:gd name="connsiteY4" fmla="*/ 461963 h 1190625"/>
                <a:gd name="connsiteX5" fmla="*/ 1412081 w 1514475"/>
                <a:gd name="connsiteY5" fmla="*/ 395288 h 1190625"/>
                <a:gd name="connsiteX6" fmla="*/ 1428750 w 1514475"/>
                <a:gd name="connsiteY6" fmla="*/ 383382 h 1190625"/>
                <a:gd name="connsiteX7" fmla="*/ 1457325 w 1514475"/>
                <a:gd name="connsiteY7" fmla="*/ 376238 h 1190625"/>
                <a:gd name="connsiteX8" fmla="*/ 1483519 w 1514475"/>
                <a:gd name="connsiteY8" fmla="*/ 366713 h 1190625"/>
                <a:gd name="connsiteX9" fmla="*/ 1504950 w 1514475"/>
                <a:gd name="connsiteY9" fmla="*/ 352425 h 1190625"/>
                <a:gd name="connsiteX10" fmla="*/ 1512094 w 1514475"/>
                <a:gd name="connsiteY10" fmla="*/ 335757 h 1190625"/>
                <a:gd name="connsiteX11" fmla="*/ 1514475 w 1514475"/>
                <a:gd name="connsiteY11" fmla="*/ 319088 h 1190625"/>
                <a:gd name="connsiteX12" fmla="*/ 1500188 w 1514475"/>
                <a:gd name="connsiteY12" fmla="*/ 288132 h 1190625"/>
                <a:gd name="connsiteX13" fmla="*/ 1466850 w 1514475"/>
                <a:gd name="connsiteY13" fmla="*/ 247650 h 1190625"/>
                <a:gd name="connsiteX14" fmla="*/ 1409700 w 1514475"/>
                <a:gd name="connsiteY14" fmla="*/ 200025 h 1190625"/>
                <a:gd name="connsiteX15" fmla="*/ 1338263 w 1514475"/>
                <a:gd name="connsiteY15" fmla="*/ 147638 h 1190625"/>
                <a:gd name="connsiteX16" fmla="*/ 1271588 w 1514475"/>
                <a:gd name="connsiteY16" fmla="*/ 107157 h 1190625"/>
                <a:gd name="connsiteX17" fmla="*/ 1204913 w 1514475"/>
                <a:gd name="connsiteY17" fmla="*/ 66675 h 1190625"/>
                <a:gd name="connsiteX18" fmla="*/ 1157288 w 1514475"/>
                <a:gd name="connsiteY18" fmla="*/ 40482 h 1190625"/>
                <a:gd name="connsiteX19" fmla="*/ 1131094 w 1514475"/>
                <a:gd name="connsiteY19" fmla="*/ 23813 h 1190625"/>
                <a:gd name="connsiteX20" fmla="*/ 1078706 w 1514475"/>
                <a:gd name="connsiteY20" fmla="*/ 7144 h 1190625"/>
                <a:gd name="connsiteX21" fmla="*/ 1038225 w 1514475"/>
                <a:gd name="connsiteY21" fmla="*/ 0 h 1190625"/>
                <a:gd name="connsiteX22" fmla="*/ 1014413 w 1514475"/>
                <a:gd name="connsiteY22" fmla="*/ 0 h 1190625"/>
                <a:gd name="connsiteX23" fmla="*/ 1000125 w 1514475"/>
                <a:gd name="connsiteY23" fmla="*/ 4763 h 1190625"/>
                <a:gd name="connsiteX24" fmla="*/ 992981 w 1514475"/>
                <a:gd name="connsiteY24" fmla="*/ 14288 h 1190625"/>
                <a:gd name="connsiteX25" fmla="*/ 997744 w 1514475"/>
                <a:gd name="connsiteY25" fmla="*/ 38100 h 1190625"/>
                <a:gd name="connsiteX26" fmla="*/ 1014413 w 1514475"/>
                <a:gd name="connsiteY26" fmla="*/ 59532 h 1190625"/>
                <a:gd name="connsiteX27" fmla="*/ 1035844 w 1514475"/>
                <a:gd name="connsiteY27" fmla="*/ 71438 h 1190625"/>
                <a:gd name="connsiteX28" fmla="*/ 1059656 w 1514475"/>
                <a:gd name="connsiteY28" fmla="*/ 92869 h 1190625"/>
                <a:gd name="connsiteX29" fmla="*/ 1078706 w 1514475"/>
                <a:gd name="connsiteY29" fmla="*/ 109538 h 1190625"/>
                <a:gd name="connsiteX30" fmla="*/ 1095375 w 1514475"/>
                <a:gd name="connsiteY30" fmla="*/ 133350 h 1190625"/>
                <a:gd name="connsiteX31" fmla="*/ 1107281 w 1514475"/>
                <a:gd name="connsiteY31" fmla="*/ 164307 h 1190625"/>
                <a:gd name="connsiteX32" fmla="*/ 1112044 w 1514475"/>
                <a:gd name="connsiteY32" fmla="*/ 185738 h 1190625"/>
                <a:gd name="connsiteX33" fmla="*/ 1107281 w 1514475"/>
                <a:gd name="connsiteY33" fmla="*/ 214313 h 1190625"/>
                <a:gd name="connsiteX34" fmla="*/ 1092994 w 1514475"/>
                <a:gd name="connsiteY34" fmla="*/ 250032 h 1190625"/>
                <a:gd name="connsiteX35" fmla="*/ 1045369 w 1514475"/>
                <a:gd name="connsiteY35" fmla="*/ 323850 h 1190625"/>
                <a:gd name="connsiteX36" fmla="*/ 962025 w 1514475"/>
                <a:gd name="connsiteY36" fmla="*/ 421482 h 1190625"/>
                <a:gd name="connsiteX37" fmla="*/ 862013 w 1514475"/>
                <a:gd name="connsiteY37" fmla="*/ 516732 h 1190625"/>
                <a:gd name="connsiteX38" fmla="*/ 728663 w 1514475"/>
                <a:gd name="connsiteY38" fmla="*/ 635794 h 1190625"/>
                <a:gd name="connsiteX39" fmla="*/ 552450 w 1514475"/>
                <a:gd name="connsiteY39" fmla="*/ 778669 h 1190625"/>
                <a:gd name="connsiteX40" fmla="*/ 321469 w 1514475"/>
                <a:gd name="connsiteY40" fmla="*/ 942975 h 1190625"/>
                <a:gd name="connsiteX41" fmla="*/ 95250 w 1514475"/>
                <a:gd name="connsiteY41" fmla="*/ 1102519 h 1190625"/>
                <a:gd name="connsiteX42" fmla="*/ 7144 w 1514475"/>
                <a:gd name="connsiteY42" fmla="*/ 1159669 h 1190625"/>
                <a:gd name="connsiteX43" fmla="*/ 0 w 1514475"/>
                <a:gd name="connsiteY43" fmla="*/ 1169194 h 1190625"/>
                <a:gd name="connsiteX44" fmla="*/ 4763 w 1514475"/>
                <a:gd name="connsiteY44" fmla="*/ 1181100 h 1190625"/>
                <a:gd name="connsiteX45" fmla="*/ 38100 w 1514475"/>
                <a:gd name="connsiteY45" fmla="*/ 1190625 h 1190625"/>
                <a:gd name="connsiteX46" fmla="*/ 73819 w 1514475"/>
                <a:gd name="connsiteY46" fmla="*/ 1185863 h 1190625"/>
                <a:gd name="connsiteX47" fmla="*/ 202406 w 1514475"/>
                <a:gd name="connsiteY47" fmla="*/ 1131094 h 1190625"/>
                <a:gd name="connsiteX48" fmla="*/ 383381 w 1514475"/>
                <a:gd name="connsiteY48" fmla="*/ 1045369 h 1190625"/>
                <a:gd name="connsiteX49" fmla="*/ 585788 w 1514475"/>
                <a:gd name="connsiteY49" fmla="*/ 942975 h 1190625"/>
                <a:gd name="connsiteX50" fmla="*/ 871538 w 1514475"/>
                <a:gd name="connsiteY50" fmla="*/ 776288 h 1190625"/>
                <a:gd name="connsiteX51" fmla="*/ 914400 w 1514475"/>
                <a:gd name="connsiteY51" fmla="*/ 747713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14475" h="1190625">
                  <a:moveTo>
                    <a:pt x="914400" y="747713"/>
                  </a:moveTo>
                  <a:lnTo>
                    <a:pt x="1007269" y="685800"/>
                  </a:lnTo>
                  <a:lnTo>
                    <a:pt x="1102519" y="621507"/>
                  </a:lnTo>
                  <a:lnTo>
                    <a:pt x="1221581" y="538163"/>
                  </a:lnTo>
                  <a:lnTo>
                    <a:pt x="1326356" y="461963"/>
                  </a:lnTo>
                  <a:lnTo>
                    <a:pt x="1412081" y="395288"/>
                  </a:lnTo>
                  <a:lnTo>
                    <a:pt x="1428750" y="383382"/>
                  </a:lnTo>
                  <a:lnTo>
                    <a:pt x="1457325" y="376238"/>
                  </a:lnTo>
                  <a:lnTo>
                    <a:pt x="1483519" y="366713"/>
                  </a:lnTo>
                  <a:lnTo>
                    <a:pt x="1504950" y="352425"/>
                  </a:lnTo>
                  <a:lnTo>
                    <a:pt x="1512094" y="335757"/>
                  </a:lnTo>
                  <a:lnTo>
                    <a:pt x="1514475" y="319088"/>
                  </a:lnTo>
                  <a:lnTo>
                    <a:pt x="1500188" y="288132"/>
                  </a:lnTo>
                  <a:lnTo>
                    <a:pt x="1466850" y="247650"/>
                  </a:lnTo>
                  <a:lnTo>
                    <a:pt x="1409700" y="200025"/>
                  </a:lnTo>
                  <a:lnTo>
                    <a:pt x="1338263" y="147638"/>
                  </a:lnTo>
                  <a:lnTo>
                    <a:pt x="1271588" y="107157"/>
                  </a:lnTo>
                  <a:lnTo>
                    <a:pt x="1204913" y="66675"/>
                  </a:lnTo>
                  <a:lnTo>
                    <a:pt x="1157288" y="40482"/>
                  </a:lnTo>
                  <a:lnTo>
                    <a:pt x="1131094" y="23813"/>
                  </a:lnTo>
                  <a:lnTo>
                    <a:pt x="1078706" y="7144"/>
                  </a:lnTo>
                  <a:lnTo>
                    <a:pt x="1038225" y="0"/>
                  </a:lnTo>
                  <a:lnTo>
                    <a:pt x="1014413" y="0"/>
                  </a:lnTo>
                  <a:lnTo>
                    <a:pt x="1000125" y="4763"/>
                  </a:lnTo>
                  <a:lnTo>
                    <a:pt x="992981" y="14288"/>
                  </a:lnTo>
                  <a:lnTo>
                    <a:pt x="997744" y="38100"/>
                  </a:lnTo>
                  <a:lnTo>
                    <a:pt x="1014413" y="59532"/>
                  </a:lnTo>
                  <a:lnTo>
                    <a:pt x="1035844" y="71438"/>
                  </a:lnTo>
                  <a:lnTo>
                    <a:pt x="1059656" y="92869"/>
                  </a:lnTo>
                  <a:lnTo>
                    <a:pt x="1078706" y="109538"/>
                  </a:lnTo>
                  <a:lnTo>
                    <a:pt x="1095375" y="133350"/>
                  </a:lnTo>
                  <a:lnTo>
                    <a:pt x="1107281" y="164307"/>
                  </a:lnTo>
                  <a:lnTo>
                    <a:pt x="1112044" y="185738"/>
                  </a:lnTo>
                  <a:lnTo>
                    <a:pt x="1107281" y="214313"/>
                  </a:lnTo>
                  <a:lnTo>
                    <a:pt x="1092994" y="250032"/>
                  </a:lnTo>
                  <a:lnTo>
                    <a:pt x="1045369" y="323850"/>
                  </a:lnTo>
                  <a:lnTo>
                    <a:pt x="962025" y="421482"/>
                  </a:lnTo>
                  <a:lnTo>
                    <a:pt x="862013" y="516732"/>
                  </a:lnTo>
                  <a:lnTo>
                    <a:pt x="728663" y="635794"/>
                  </a:lnTo>
                  <a:lnTo>
                    <a:pt x="552450" y="778669"/>
                  </a:lnTo>
                  <a:lnTo>
                    <a:pt x="321469" y="942975"/>
                  </a:lnTo>
                  <a:lnTo>
                    <a:pt x="95250" y="1102519"/>
                  </a:lnTo>
                  <a:lnTo>
                    <a:pt x="7144" y="1159669"/>
                  </a:lnTo>
                  <a:lnTo>
                    <a:pt x="0" y="1169194"/>
                  </a:lnTo>
                  <a:lnTo>
                    <a:pt x="4763" y="1181100"/>
                  </a:lnTo>
                  <a:lnTo>
                    <a:pt x="38100" y="1190625"/>
                  </a:lnTo>
                  <a:lnTo>
                    <a:pt x="73819" y="1185863"/>
                  </a:lnTo>
                  <a:lnTo>
                    <a:pt x="202406" y="1131094"/>
                  </a:lnTo>
                  <a:lnTo>
                    <a:pt x="383381" y="1045369"/>
                  </a:lnTo>
                  <a:lnTo>
                    <a:pt x="585788" y="942975"/>
                  </a:lnTo>
                  <a:lnTo>
                    <a:pt x="871538" y="776288"/>
                  </a:lnTo>
                  <a:lnTo>
                    <a:pt x="914400" y="7477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68">
              <a:extLst>
                <a:ext uri="{FF2B5EF4-FFF2-40B4-BE49-F238E27FC236}">
                  <a16:creationId xmlns:a16="http://schemas.microsoft.com/office/drawing/2014/main" id="{F5D50298-6632-4F8D-928C-F5F4DA0A4A43}"/>
                </a:ext>
              </a:extLst>
            </p:cNvPr>
            <p:cNvSpPr/>
            <p:nvPr/>
          </p:nvSpPr>
          <p:spPr>
            <a:xfrm>
              <a:off x="2430463" y="2386013"/>
              <a:ext cx="1657350" cy="1862137"/>
            </a:xfrm>
            <a:custGeom>
              <a:avLst/>
              <a:gdLst>
                <a:gd name="connsiteX0" fmla="*/ 1012032 w 1657350"/>
                <a:gd name="connsiteY0" fmla="*/ 702468 h 1862137"/>
                <a:gd name="connsiteX1" fmla="*/ 1081088 w 1657350"/>
                <a:gd name="connsiteY1" fmla="*/ 600075 h 1862137"/>
                <a:gd name="connsiteX2" fmla="*/ 1147763 w 1657350"/>
                <a:gd name="connsiteY2" fmla="*/ 495300 h 1862137"/>
                <a:gd name="connsiteX3" fmla="*/ 1228725 w 1657350"/>
                <a:gd name="connsiteY3" fmla="*/ 361950 h 1862137"/>
                <a:gd name="connsiteX4" fmla="*/ 1276350 w 1657350"/>
                <a:gd name="connsiteY4" fmla="*/ 280987 h 1862137"/>
                <a:gd name="connsiteX5" fmla="*/ 1285875 w 1657350"/>
                <a:gd name="connsiteY5" fmla="*/ 259556 h 1862137"/>
                <a:gd name="connsiteX6" fmla="*/ 1290638 w 1657350"/>
                <a:gd name="connsiteY6" fmla="*/ 230981 h 1862137"/>
                <a:gd name="connsiteX7" fmla="*/ 1285875 w 1657350"/>
                <a:gd name="connsiteY7" fmla="*/ 202406 h 1862137"/>
                <a:gd name="connsiteX8" fmla="*/ 1273969 w 1657350"/>
                <a:gd name="connsiteY8" fmla="*/ 164306 h 1862137"/>
                <a:gd name="connsiteX9" fmla="*/ 1259682 w 1657350"/>
                <a:gd name="connsiteY9" fmla="*/ 140493 h 1862137"/>
                <a:gd name="connsiteX10" fmla="*/ 1238250 w 1657350"/>
                <a:gd name="connsiteY10" fmla="*/ 109537 h 1862137"/>
                <a:gd name="connsiteX11" fmla="*/ 1207294 w 1657350"/>
                <a:gd name="connsiteY11" fmla="*/ 71437 h 1862137"/>
                <a:gd name="connsiteX12" fmla="*/ 1193007 w 1657350"/>
                <a:gd name="connsiteY12" fmla="*/ 54768 h 1862137"/>
                <a:gd name="connsiteX13" fmla="*/ 1183482 w 1657350"/>
                <a:gd name="connsiteY13" fmla="*/ 30956 h 1862137"/>
                <a:gd name="connsiteX14" fmla="*/ 1183482 w 1657350"/>
                <a:gd name="connsiteY14" fmla="*/ 9525 h 1862137"/>
                <a:gd name="connsiteX15" fmla="*/ 1190625 w 1657350"/>
                <a:gd name="connsiteY15" fmla="*/ 0 h 1862137"/>
                <a:gd name="connsiteX16" fmla="*/ 1202532 w 1657350"/>
                <a:gd name="connsiteY16" fmla="*/ 0 h 1862137"/>
                <a:gd name="connsiteX17" fmla="*/ 1235869 w 1657350"/>
                <a:gd name="connsiteY17" fmla="*/ 14287 h 1862137"/>
                <a:gd name="connsiteX18" fmla="*/ 1288257 w 1657350"/>
                <a:gd name="connsiteY18" fmla="*/ 33337 h 1862137"/>
                <a:gd name="connsiteX19" fmla="*/ 1362075 w 1657350"/>
                <a:gd name="connsiteY19" fmla="*/ 64293 h 1862137"/>
                <a:gd name="connsiteX20" fmla="*/ 1440657 w 1657350"/>
                <a:gd name="connsiteY20" fmla="*/ 107156 h 1862137"/>
                <a:gd name="connsiteX21" fmla="*/ 1528763 w 1657350"/>
                <a:gd name="connsiteY21" fmla="*/ 161925 h 1862137"/>
                <a:gd name="connsiteX22" fmla="*/ 1576388 w 1657350"/>
                <a:gd name="connsiteY22" fmla="*/ 197643 h 1862137"/>
                <a:gd name="connsiteX23" fmla="*/ 1602582 w 1657350"/>
                <a:gd name="connsiteY23" fmla="*/ 219075 h 1862137"/>
                <a:gd name="connsiteX24" fmla="*/ 1624013 w 1657350"/>
                <a:gd name="connsiteY24" fmla="*/ 247650 h 1862137"/>
                <a:gd name="connsiteX25" fmla="*/ 1647825 w 1657350"/>
                <a:gd name="connsiteY25" fmla="*/ 285750 h 1862137"/>
                <a:gd name="connsiteX26" fmla="*/ 1657350 w 1657350"/>
                <a:gd name="connsiteY26" fmla="*/ 311943 h 1862137"/>
                <a:gd name="connsiteX27" fmla="*/ 1657350 w 1657350"/>
                <a:gd name="connsiteY27" fmla="*/ 326231 h 1862137"/>
                <a:gd name="connsiteX28" fmla="*/ 1657350 w 1657350"/>
                <a:gd name="connsiteY28" fmla="*/ 345281 h 1862137"/>
                <a:gd name="connsiteX29" fmla="*/ 1647825 w 1657350"/>
                <a:gd name="connsiteY29" fmla="*/ 361950 h 1862137"/>
                <a:gd name="connsiteX30" fmla="*/ 1628775 w 1657350"/>
                <a:gd name="connsiteY30" fmla="*/ 371475 h 1862137"/>
                <a:gd name="connsiteX31" fmla="*/ 1595438 w 1657350"/>
                <a:gd name="connsiteY31" fmla="*/ 385762 h 1862137"/>
                <a:gd name="connsiteX32" fmla="*/ 1550194 w 1657350"/>
                <a:gd name="connsiteY32" fmla="*/ 414337 h 1862137"/>
                <a:gd name="connsiteX33" fmla="*/ 1493044 w 1657350"/>
                <a:gd name="connsiteY33" fmla="*/ 457200 h 1862137"/>
                <a:gd name="connsiteX34" fmla="*/ 1428750 w 1657350"/>
                <a:gd name="connsiteY34" fmla="*/ 542925 h 1862137"/>
                <a:gd name="connsiteX35" fmla="*/ 1288257 w 1657350"/>
                <a:gd name="connsiteY35" fmla="*/ 723900 h 1862137"/>
                <a:gd name="connsiteX36" fmla="*/ 1085850 w 1657350"/>
                <a:gd name="connsiteY36" fmla="*/ 971550 h 1862137"/>
                <a:gd name="connsiteX37" fmla="*/ 1021557 w 1657350"/>
                <a:gd name="connsiteY37" fmla="*/ 1042987 h 1862137"/>
                <a:gd name="connsiteX38" fmla="*/ 828675 w 1657350"/>
                <a:gd name="connsiteY38" fmla="*/ 1231106 h 1862137"/>
                <a:gd name="connsiteX39" fmla="*/ 711994 w 1657350"/>
                <a:gd name="connsiteY39" fmla="*/ 1340643 h 1862137"/>
                <a:gd name="connsiteX40" fmla="*/ 581025 w 1657350"/>
                <a:gd name="connsiteY40" fmla="*/ 1459706 h 1862137"/>
                <a:gd name="connsiteX41" fmla="*/ 419100 w 1657350"/>
                <a:gd name="connsiteY41" fmla="*/ 1590675 h 1862137"/>
                <a:gd name="connsiteX42" fmla="*/ 283369 w 1657350"/>
                <a:gd name="connsiteY42" fmla="*/ 1697831 h 1862137"/>
                <a:gd name="connsiteX43" fmla="*/ 142875 w 1657350"/>
                <a:gd name="connsiteY43" fmla="*/ 1795462 h 1862137"/>
                <a:gd name="connsiteX44" fmla="*/ 42863 w 1657350"/>
                <a:gd name="connsiteY44" fmla="*/ 1857375 h 1862137"/>
                <a:gd name="connsiteX45" fmla="*/ 26194 w 1657350"/>
                <a:gd name="connsiteY45" fmla="*/ 1862137 h 1862137"/>
                <a:gd name="connsiteX46" fmla="*/ 11907 w 1657350"/>
                <a:gd name="connsiteY46" fmla="*/ 1862137 h 1862137"/>
                <a:gd name="connsiteX47" fmla="*/ 0 w 1657350"/>
                <a:gd name="connsiteY47" fmla="*/ 1850231 h 1862137"/>
                <a:gd name="connsiteX48" fmla="*/ 2382 w 1657350"/>
                <a:gd name="connsiteY48" fmla="*/ 1831181 h 1862137"/>
                <a:gd name="connsiteX49" fmla="*/ 11907 w 1657350"/>
                <a:gd name="connsiteY49" fmla="*/ 1807368 h 1862137"/>
                <a:gd name="connsiteX50" fmla="*/ 38100 w 1657350"/>
                <a:gd name="connsiteY50" fmla="*/ 1778793 h 1862137"/>
                <a:gd name="connsiteX51" fmla="*/ 145257 w 1657350"/>
                <a:gd name="connsiteY51" fmla="*/ 1688306 h 1862137"/>
                <a:gd name="connsiteX52" fmla="*/ 316707 w 1657350"/>
                <a:gd name="connsiteY52" fmla="*/ 1531143 h 1862137"/>
                <a:gd name="connsiteX53" fmla="*/ 440532 w 1657350"/>
                <a:gd name="connsiteY53" fmla="*/ 1409700 h 1862137"/>
                <a:gd name="connsiteX54" fmla="*/ 569119 w 1657350"/>
                <a:gd name="connsiteY54" fmla="*/ 1271587 h 1862137"/>
                <a:gd name="connsiteX55" fmla="*/ 719138 w 1657350"/>
                <a:gd name="connsiteY55" fmla="*/ 1090612 h 1862137"/>
                <a:gd name="connsiteX56" fmla="*/ 838200 w 1657350"/>
                <a:gd name="connsiteY56" fmla="*/ 947737 h 1862137"/>
                <a:gd name="connsiteX57" fmla="*/ 1012032 w 1657350"/>
                <a:gd name="connsiteY57" fmla="*/ 702468 h 186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657350" h="1862137">
                  <a:moveTo>
                    <a:pt x="1012032" y="702468"/>
                  </a:moveTo>
                  <a:lnTo>
                    <a:pt x="1081088" y="600075"/>
                  </a:lnTo>
                  <a:lnTo>
                    <a:pt x="1147763" y="495300"/>
                  </a:lnTo>
                  <a:lnTo>
                    <a:pt x="1228725" y="361950"/>
                  </a:lnTo>
                  <a:lnTo>
                    <a:pt x="1276350" y="280987"/>
                  </a:lnTo>
                  <a:lnTo>
                    <a:pt x="1285875" y="259556"/>
                  </a:lnTo>
                  <a:lnTo>
                    <a:pt x="1290638" y="230981"/>
                  </a:lnTo>
                  <a:lnTo>
                    <a:pt x="1285875" y="202406"/>
                  </a:lnTo>
                  <a:lnTo>
                    <a:pt x="1273969" y="164306"/>
                  </a:lnTo>
                  <a:lnTo>
                    <a:pt x="1259682" y="140493"/>
                  </a:lnTo>
                  <a:lnTo>
                    <a:pt x="1238250" y="109537"/>
                  </a:lnTo>
                  <a:lnTo>
                    <a:pt x="1207294" y="71437"/>
                  </a:lnTo>
                  <a:lnTo>
                    <a:pt x="1193007" y="54768"/>
                  </a:lnTo>
                  <a:lnTo>
                    <a:pt x="1183482" y="30956"/>
                  </a:lnTo>
                  <a:lnTo>
                    <a:pt x="1183482" y="9525"/>
                  </a:lnTo>
                  <a:lnTo>
                    <a:pt x="1190625" y="0"/>
                  </a:lnTo>
                  <a:lnTo>
                    <a:pt x="1202532" y="0"/>
                  </a:lnTo>
                  <a:lnTo>
                    <a:pt x="1235869" y="14287"/>
                  </a:lnTo>
                  <a:lnTo>
                    <a:pt x="1288257" y="33337"/>
                  </a:lnTo>
                  <a:lnTo>
                    <a:pt x="1362075" y="64293"/>
                  </a:lnTo>
                  <a:lnTo>
                    <a:pt x="1440657" y="107156"/>
                  </a:lnTo>
                  <a:lnTo>
                    <a:pt x="1528763" y="161925"/>
                  </a:lnTo>
                  <a:lnTo>
                    <a:pt x="1576388" y="197643"/>
                  </a:lnTo>
                  <a:lnTo>
                    <a:pt x="1602582" y="219075"/>
                  </a:lnTo>
                  <a:lnTo>
                    <a:pt x="1624013" y="247650"/>
                  </a:lnTo>
                  <a:lnTo>
                    <a:pt x="1647825" y="285750"/>
                  </a:lnTo>
                  <a:lnTo>
                    <a:pt x="1657350" y="311943"/>
                  </a:lnTo>
                  <a:lnTo>
                    <a:pt x="1657350" y="326231"/>
                  </a:lnTo>
                  <a:lnTo>
                    <a:pt x="1657350" y="345281"/>
                  </a:lnTo>
                  <a:lnTo>
                    <a:pt x="1647825" y="361950"/>
                  </a:lnTo>
                  <a:lnTo>
                    <a:pt x="1628775" y="371475"/>
                  </a:lnTo>
                  <a:lnTo>
                    <a:pt x="1595438" y="385762"/>
                  </a:lnTo>
                  <a:lnTo>
                    <a:pt x="1550194" y="414337"/>
                  </a:lnTo>
                  <a:lnTo>
                    <a:pt x="1493044" y="457200"/>
                  </a:lnTo>
                  <a:lnTo>
                    <a:pt x="1428750" y="542925"/>
                  </a:lnTo>
                  <a:lnTo>
                    <a:pt x="1288257" y="723900"/>
                  </a:lnTo>
                  <a:lnTo>
                    <a:pt x="1085850" y="971550"/>
                  </a:lnTo>
                  <a:lnTo>
                    <a:pt x="1021557" y="1042987"/>
                  </a:lnTo>
                  <a:lnTo>
                    <a:pt x="828675" y="1231106"/>
                  </a:lnTo>
                  <a:lnTo>
                    <a:pt x="711994" y="1340643"/>
                  </a:lnTo>
                  <a:lnTo>
                    <a:pt x="581025" y="1459706"/>
                  </a:lnTo>
                  <a:lnTo>
                    <a:pt x="419100" y="1590675"/>
                  </a:lnTo>
                  <a:lnTo>
                    <a:pt x="283369" y="1697831"/>
                  </a:lnTo>
                  <a:lnTo>
                    <a:pt x="142875" y="1795462"/>
                  </a:lnTo>
                  <a:lnTo>
                    <a:pt x="42863" y="1857375"/>
                  </a:lnTo>
                  <a:lnTo>
                    <a:pt x="26194" y="1862137"/>
                  </a:lnTo>
                  <a:lnTo>
                    <a:pt x="11907" y="1862137"/>
                  </a:lnTo>
                  <a:lnTo>
                    <a:pt x="0" y="1850231"/>
                  </a:lnTo>
                  <a:lnTo>
                    <a:pt x="2382" y="1831181"/>
                  </a:lnTo>
                  <a:lnTo>
                    <a:pt x="11907" y="1807368"/>
                  </a:lnTo>
                  <a:lnTo>
                    <a:pt x="38100" y="1778793"/>
                  </a:lnTo>
                  <a:lnTo>
                    <a:pt x="145257" y="1688306"/>
                  </a:lnTo>
                  <a:lnTo>
                    <a:pt x="316707" y="1531143"/>
                  </a:lnTo>
                  <a:lnTo>
                    <a:pt x="440532" y="1409700"/>
                  </a:lnTo>
                  <a:lnTo>
                    <a:pt x="569119" y="1271587"/>
                  </a:lnTo>
                  <a:lnTo>
                    <a:pt x="719138" y="1090612"/>
                  </a:lnTo>
                  <a:lnTo>
                    <a:pt x="838200" y="947737"/>
                  </a:lnTo>
                  <a:lnTo>
                    <a:pt x="1012032" y="7024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70">
              <a:extLst>
                <a:ext uri="{FF2B5EF4-FFF2-40B4-BE49-F238E27FC236}">
                  <a16:creationId xmlns:a16="http://schemas.microsoft.com/office/drawing/2014/main" id="{75A1D9F8-060C-41D1-9690-04F7A41DD266}"/>
                </a:ext>
              </a:extLst>
            </p:cNvPr>
            <p:cNvSpPr/>
            <p:nvPr/>
          </p:nvSpPr>
          <p:spPr>
            <a:xfrm>
              <a:off x="4535488" y="2109788"/>
              <a:ext cx="2179637" cy="498475"/>
            </a:xfrm>
            <a:custGeom>
              <a:avLst/>
              <a:gdLst>
                <a:gd name="connsiteX0" fmla="*/ 1243013 w 2178844"/>
                <a:gd name="connsiteY0" fmla="*/ 142875 h 497681"/>
                <a:gd name="connsiteX1" fmla="*/ 1116807 w 2178844"/>
                <a:gd name="connsiteY1" fmla="*/ 164306 h 497681"/>
                <a:gd name="connsiteX2" fmla="*/ 945357 w 2178844"/>
                <a:gd name="connsiteY2" fmla="*/ 204787 h 497681"/>
                <a:gd name="connsiteX3" fmla="*/ 792957 w 2178844"/>
                <a:gd name="connsiteY3" fmla="*/ 223837 h 497681"/>
                <a:gd name="connsiteX4" fmla="*/ 592932 w 2178844"/>
                <a:gd name="connsiteY4" fmla="*/ 247650 h 497681"/>
                <a:gd name="connsiteX5" fmla="*/ 440532 w 2178844"/>
                <a:gd name="connsiteY5" fmla="*/ 266700 h 497681"/>
                <a:gd name="connsiteX6" fmla="*/ 385763 w 2178844"/>
                <a:gd name="connsiteY6" fmla="*/ 271462 h 497681"/>
                <a:gd name="connsiteX7" fmla="*/ 273844 w 2178844"/>
                <a:gd name="connsiteY7" fmla="*/ 264318 h 497681"/>
                <a:gd name="connsiteX8" fmla="*/ 230982 w 2178844"/>
                <a:gd name="connsiteY8" fmla="*/ 259556 h 497681"/>
                <a:gd name="connsiteX9" fmla="*/ 197644 w 2178844"/>
                <a:gd name="connsiteY9" fmla="*/ 245268 h 497681"/>
                <a:gd name="connsiteX10" fmla="*/ 104775 w 2178844"/>
                <a:gd name="connsiteY10" fmla="*/ 195262 h 497681"/>
                <a:gd name="connsiteX11" fmla="*/ 50007 w 2178844"/>
                <a:gd name="connsiteY11" fmla="*/ 169068 h 497681"/>
                <a:gd name="connsiteX12" fmla="*/ 30957 w 2178844"/>
                <a:gd name="connsiteY12" fmla="*/ 161925 h 497681"/>
                <a:gd name="connsiteX13" fmla="*/ 14288 w 2178844"/>
                <a:gd name="connsiteY13" fmla="*/ 164306 h 497681"/>
                <a:gd name="connsiteX14" fmla="*/ 0 w 2178844"/>
                <a:gd name="connsiteY14" fmla="*/ 180975 h 497681"/>
                <a:gd name="connsiteX15" fmla="*/ 2382 w 2178844"/>
                <a:gd name="connsiteY15" fmla="*/ 216693 h 497681"/>
                <a:gd name="connsiteX16" fmla="*/ 7144 w 2178844"/>
                <a:gd name="connsiteY16" fmla="*/ 242887 h 497681"/>
                <a:gd name="connsiteX17" fmla="*/ 19050 w 2178844"/>
                <a:gd name="connsiteY17" fmla="*/ 271462 h 497681"/>
                <a:gd name="connsiteX18" fmla="*/ 40482 w 2178844"/>
                <a:gd name="connsiteY18" fmla="*/ 311943 h 497681"/>
                <a:gd name="connsiteX19" fmla="*/ 76200 w 2178844"/>
                <a:gd name="connsiteY19" fmla="*/ 364331 h 497681"/>
                <a:gd name="connsiteX20" fmla="*/ 107157 w 2178844"/>
                <a:gd name="connsiteY20" fmla="*/ 407193 h 497681"/>
                <a:gd name="connsiteX21" fmla="*/ 145257 w 2178844"/>
                <a:gd name="connsiteY21" fmla="*/ 447675 h 497681"/>
                <a:gd name="connsiteX22" fmla="*/ 185738 w 2178844"/>
                <a:gd name="connsiteY22" fmla="*/ 473868 h 497681"/>
                <a:gd name="connsiteX23" fmla="*/ 230982 w 2178844"/>
                <a:gd name="connsiteY23" fmla="*/ 492918 h 497681"/>
                <a:gd name="connsiteX24" fmla="*/ 259557 w 2178844"/>
                <a:gd name="connsiteY24" fmla="*/ 497681 h 497681"/>
                <a:gd name="connsiteX25" fmla="*/ 300038 w 2178844"/>
                <a:gd name="connsiteY25" fmla="*/ 495300 h 497681"/>
                <a:gd name="connsiteX26" fmla="*/ 361950 w 2178844"/>
                <a:gd name="connsiteY26" fmla="*/ 471487 h 497681"/>
                <a:gd name="connsiteX27" fmla="*/ 459582 w 2178844"/>
                <a:gd name="connsiteY27" fmla="*/ 445293 h 497681"/>
                <a:gd name="connsiteX28" fmla="*/ 576263 w 2178844"/>
                <a:gd name="connsiteY28" fmla="*/ 414337 h 497681"/>
                <a:gd name="connsiteX29" fmla="*/ 688182 w 2178844"/>
                <a:gd name="connsiteY29" fmla="*/ 390525 h 497681"/>
                <a:gd name="connsiteX30" fmla="*/ 826294 w 2178844"/>
                <a:gd name="connsiteY30" fmla="*/ 369093 h 497681"/>
                <a:gd name="connsiteX31" fmla="*/ 954882 w 2178844"/>
                <a:gd name="connsiteY31" fmla="*/ 357187 h 497681"/>
                <a:gd name="connsiteX32" fmla="*/ 1190625 w 2178844"/>
                <a:gd name="connsiteY32" fmla="*/ 307181 h 497681"/>
                <a:gd name="connsiteX33" fmla="*/ 1407319 w 2178844"/>
                <a:gd name="connsiteY33" fmla="*/ 273843 h 497681"/>
                <a:gd name="connsiteX34" fmla="*/ 1566863 w 2178844"/>
                <a:gd name="connsiteY34" fmla="*/ 254793 h 497681"/>
                <a:gd name="connsiteX35" fmla="*/ 1700213 w 2178844"/>
                <a:gd name="connsiteY35" fmla="*/ 242887 h 497681"/>
                <a:gd name="connsiteX36" fmla="*/ 1847850 w 2178844"/>
                <a:gd name="connsiteY36" fmla="*/ 238125 h 497681"/>
                <a:gd name="connsiteX37" fmla="*/ 1993107 w 2178844"/>
                <a:gd name="connsiteY37" fmla="*/ 240506 h 497681"/>
                <a:gd name="connsiteX38" fmla="*/ 2088357 w 2178844"/>
                <a:gd name="connsiteY38" fmla="*/ 247650 h 497681"/>
                <a:gd name="connsiteX39" fmla="*/ 2105025 w 2178844"/>
                <a:gd name="connsiteY39" fmla="*/ 245268 h 497681"/>
                <a:gd name="connsiteX40" fmla="*/ 2131219 w 2178844"/>
                <a:gd name="connsiteY40" fmla="*/ 238125 h 497681"/>
                <a:gd name="connsiteX41" fmla="*/ 2157413 w 2178844"/>
                <a:gd name="connsiteY41" fmla="*/ 223837 h 497681"/>
                <a:gd name="connsiteX42" fmla="*/ 2171700 w 2178844"/>
                <a:gd name="connsiteY42" fmla="*/ 207168 h 497681"/>
                <a:gd name="connsiteX43" fmla="*/ 2176463 w 2178844"/>
                <a:gd name="connsiteY43" fmla="*/ 195262 h 497681"/>
                <a:gd name="connsiteX44" fmla="*/ 2178844 w 2178844"/>
                <a:gd name="connsiteY44" fmla="*/ 176212 h 497681"/>
                <a:gd name="connsiteX45" fmla="*/ 2176463 w 2178844"/>
                <a:gd name="connsiteY45" fmla="*/ 161925 h 497681"/>
                <a:gd name="connsiteX46" fmla="*/ 2166938 w 2178844"/>
                <a:gd name="connsiteY46" fmla="*/ 140493 h 497681"/>
                <a:gd name="connsiteX47" fmla="*/ 2145507 w 2178844"/>
                <a:gd name="connsiteY47" fmla="*/ 107156 h 497681"/>
                <a:gd name="connsiteX48" fmla="*/ 2131219 w 2178844"/>
                <a:gd name="connsiteY48" fmla="*/ 95250 h 497681"/>
                <a:gd name="connsiteX49" fmla="*/ 2100263 w 2178844"/>
                <a:gd name="connsiteY49" fmla="*/ 76200 h 497681"/>
                <a:gd name="connsiteX50" fmla="*/ 2016919 w 2178844"/>
                <a:gd name="connsiteY50" fmla="*/ 42862 h 497681"/>
                <a:gd name="connsiteX51" fmla="*/ 1931194 w 2178844"/>
                <a:gd name="connsiteY51" fmla="*/ 14287 h 497681"/>
                <a:gd name="connsiteX52" fmla="*/ 1881188 w 2178844"/>
                <a:gd name="connsiteY52" fmla="*/ 0 h 497681"/>
                <a:gd name="connsiteX53" fmla="*/ 1859757 w 2178844"/>
                <a:gd name="connsiteY53" fmla="*/ 0 h 497681"/>
                <a:gd name="connsiteX54" fmla="*/ 1826419 w 2178844"/>
                <a:gd name="connsiteY54" fmla="*/ 4762 h 497681"/>
                <a:gd name="connsiteX55" fmla="*/ 1778794 w 2178844"/>
                <a:gd name="connsiteY55" fmla="*/ 16668 h 497681"/>
                <a:gd name="connsiteX56" fmla="*/ 1745457 w 2178844"/>
                <a:gd name="connsiteY56" fmla="*/ 35718 h 497681"/>
                <a:gd name="connsiteX57" fmla="*/ 1716882 w 2178844"/>
                <a:gd name="connsiteY57" fmla="*/ 54768 h 497681"/>
                <a:gd name="connsiteX58" fmla="*/ 1695450 w 2178844"/>
                <a:gd name="connsiteY58" fmla="*/ 73818 h 497681"/>
                <a:gd name="connsiteX59" fmla="*/ 1409700 w 2178844"/>
                <a:gd name="connsiteY59" fmla="*/ 114300 h 497681"/>
                <a:gd name="connsiteX60" fmla="*/ 1243013 w 2178844"/>
                <a:gd name="connsiteY60" fmla="*/ 142875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178844" h="497681">
                  <a:moveTo>
                    <a:pt x="1243013" y="142875"/>
                  </a:moveTo>
                  <a:lnTo>
                    <a:pt x="1116807" y="164306"/>
                  </a:lnTo>
                  <a:lnTo>
                    <a:pt x="945357" y="204787"/>
                  </a:lnTo>
                  <a:lnTo>
                    <a:pt x="792957" y="223837"/>
                  </a:lnTo>
                  <a:lnTo>
                    <a:pt x="592932" y="247650"/>
                  </a:lnTo>
                  <a:lnTo>
                    <a:pt x="440532" y="266700"/>
                  </a:lnTo>
                  <a:lnTo>
                    <a:pt x="385763" y="271462"/>
                  </a:lnTo>
                  <a:lnTo>
                    <a:pt x="273844" y="264318"/>
                  </a:lnTo>
                  <a:lnTo>
                    <a:pt x="230982" y="259556"/>
                  </a:lnTo>
                  <a:lnTo>
                    <a:pt x="197644" y="245268"/>
                  </a:lnTo>
                  <a:lnTo>
                    <a:pt x="104775" y="195262"/>
                  </a:lnTo>
                  <a:lnTo>
                    <a:pt x="50007" y="169068"/>
                  </a:lnTo>
                  <a:lnTo>
                    <a:pt x="30957" y="161925"/>
                  </a:lnTo>
                  <a:lnTo>
                    <a:pt x="14288" y="164306"/>
                  </a:lnTo>
                  <a:lnTo>
                    <a:pt x="0" y="180975"/>
                  </a:lnTo>
                  <a:lnTo>
                    <a:pt x="2382" y="216693"/>
                  </a:lnTo>
                  <a:lnTo>
                    <a:pt x="7144" y="242887"/>
                  </a:lnTo>
                  <a:lnTo>
                    <a:pt x="19050" y="271462"/>
                  </a:lnTo>
                  <a:lnTo>
                    <a:pt x="40482" y="311943"/>
                  </a:lnTo>
                  <a:lnTo>
                    <a:pt x="76200" y="364331"/>
                  </a:lnTo>
                  <a:lnTo>
                    <a:pt x="107157" y="407193"/>
                  </a:lnTo>
                  <a:lnTo>
                    <a:pt x="145257" y="447675"/>
                  </a:lnTo>
                  <a:lnTo>
                    <a:pt x="185738" y="473868"/>
                  </a:lnTo>
                  <a:lnTo>
                    <a:pt x="230982" y="492918"/>
                  </a:lnTo>
                  <a:lnTo>
                    <a:pt x="259557" y="497681"/>
                  </a:lnTo>
                  <a:lnTo>
                    <a:pt x="300038" y="495300"/>
                  </a:lnTo>
                  <a:lnTo>
                    <a:pt x="361950" y="471487"/>
                  </a:lnTo>
                  <a:lnTo>
                    <a:pt x="459582" y="445293"/>
                  </a:lnTo>
                  <a:lnTo>
                    <a:pt x="576263" y="414337"/>
                  </a:lnTo>
                  <a:lnTo>
                    <a:pt x="688182" y="390525"/>
                  </a:lnTo>
                  <a:lnTo>
                    <a:pt x="826294" y="369093"/>
                  </a:lnTo>
                  <a:lnTo>
                    <a:pt x="954882" y="357187"/>
                  </a:lnTo>
                  <a:lnTo>
                    <a:pt x="1190625" y="307181"/>
                  </a:lnTo>
                  <a:lnTo>
                    <a:pt x="1407319" y="273843"/>
                  </a:lnTo>
                  <a:lnTo>
                    <a:pt x="1566863" y="254793"/>
                  </a:lnTo>
                  <a:lnTo>
                    <a:pt x="1700213" y="242887"/>
                  </a:lnTo>
                  <a:lnTo>
                    <a:pt x="1847850" y="238125"/>
                  </a:lnTo>
                  <a:lnTo>
                    <a:pt x="1993107" y="240506"/>
                  </a:lnTo>
                  <a:lnTo>
                    <a:pt x="2088357" y="247650"/>
                  </a:lnTo>
                  <a:lnTo>
                    <a:pt x="2105025" y="245268"/>
                  </a:lnTo>
                  <a:lnTo>
                    <a:pt x="2131219" y="238125"/>
                  </a:lnTo>
                  <a:lnTo>
                    <a:pt x="2157413" y="223837"/>
                  </a:lnTo>
                  <a:lnTo>
                    <a:pt x="2171700" y="207168"/>
                  </a:lnTo>
                  <a:lnTo>
                    <a:pt x="2176463" y="195262"/>
                  </a:lnTo>
                  <a:lnTo>
                    <a:pt x="2178844" y="176212"/>
                  </a:lnTo>
                  <a:lnTo>
                    <a:pt x="2176463" y="161925"/>
                  </a:lnTo>
                  <a:lnTo>
                    <a:pt x="2166938" y="140493"/>
                  </a:lnTo>
                  <a:lnTo>
                    <a:pt x="2145507" y="107156"/>
                  </a:lnTo>
                  <a:lnTo>
                    <a:pt x="2131219" y="95250"/>
                  </a:lnTo>
                  <a:lnTo>
                    <a:pt x="2100263" y="76200"/>
                  </a:lnTo>
                  <a:lnTo>
                    <a:pt x="2016919" y="42862"/>
                  </a:lnTo>
                  <a:lnTo>
                    <a:pt x="1931194" y="14287"/>
                  </a:lnTo>
                  <a:lnTo>
                    <a:pt x="1881188" y="0"/>
                  </a:lnTo>
                  <a:lnTo>
                    <a:pt x="1859757" y="0"/>
                  </a:lnTo>
                  <a:lnTo>
                    <a:pt x="1826419" y="4762"/>
                  </a:lnTo>
                  <a:lnTo>
                    <a:pt x="1778794" y="16668"/>
                  </a:lnTo>
                  <a:lnTo>
                    <a:pt x="1745457" y="35718"/>
                  </a:lnTo>
                  <a:lnTo>
                    <a:pt x="1716882" y="54768"/>
                  </a:lnTo>
                  <a:lnTo>
                    <a:pt x="1695450" y="73818"/>
                  </a:lnTo>
                  <a:lnTo>
                    <a:pt x="1409700" y="114300"/>
                  </a:lnTo>
                  <a:lnTo>
                    <a:pt x="1243013" y="142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75">
              <a:extLst>
                <a:ext uri="{FF2B5EF4-FFF2-40B4-BE49-F238E27FC236}">
                  <a16:creationId xmlns:a16="http://schemas.microsoft.com/office/drawing/2014/main" id="{EB26C200-472B-4C1C-A622-7754F263A9C0}"/>
                </a:ext>
              </a:extLst>
            </p:cNvPr>
            <p:cNvSpPr/>
            <p:nvPr/>
          </p:nvSpPr>
          <p:spPr>
            <a:xfrm>
              <a:off x="3681413" y="4040188"/>
              <a:ext cx="1255712" cy="1712912"/>
            </a:xfrm>
            <a:custGeom>
              <a:avLst/>
              <a:gdLst>
                <a:gd name="connsiteX0" fmla="*/ 837760 w 1255318"/>
                <a:gd name="connsiteY0" fmla="*/ 977827 h 1712518"/>
                <a:gd name="connsiteX1" fmla="*/ 909114 w 1255318"/>
                <a:gd name="connsiteY1" fmla="*/ 882687 h 1712518"/>
                <a:gd name="connsiteX2" fmla="*/ 980469 w 1255318"/>
                <a:gd name="connsiteY2" fmla="*/ 779619 h 1712518"/>
                <a:gd name="connsiteX3" fmla="*/ 1022754 w 1255318"/>
                <a:gd name="connsiteY3" fmla="*/ 697693 h 1712518"/>
                <a:gd name="connsiteX4" fmla="*/ 1091466 w 1255318"/>
                <a:gd name="connsiteY4" fmla="*/ 576125 h 1712518"/>
                <a:gd name="connsiteX5" fmla="*/ 1133750 w 1255318"/>
                <a:gd name="connsiteY5" fmla="*/ 517984 h 1712518"/>
                <a:gd name="connsiteX6" fmla="*/ 1186606 w 1255318"/>
                <a:gd name="connsiteY6" fmla="*/ 449272 h 1712518"/>
                <a:gd name="connsiteX7" fmla="*/ 1207748 w 1255318"/>
                <a:gd name="connsiteY7" fmla="*/ 436058 h 1712518"/>
                <a:gd name="connsiteX8" fmla="*/ 1234176 w 1255318"/>
                <a:gd name="connsiteY8" fmla="*/ 422844 h 1712518"/>
                <a:gd name="connsiteX9" fmla="*/ 1247390 w 1255318"/>
                <a:gd name="connsiteY9" fmla="*/ 404345 h 1712518"/>
                <a:gd name="connsiteX10" fmla="*/ 1255318 w 1255318"/>
                <a:gd name="connsiteY10" fmla="*/ 375274 h 1712518"/>
                <a:gd name="connsiteX11" fmla="*/ 1255318 w 1255318"/>
                <a:gd name="connsiteY11" fmla="*/ 346204 h 1712518"/>
                <a:gd name="connsiteX12" fmla="*/ 1247390 w 1255318"/>
                <a:gd name="connsiteY12" fmla="*/ 314490 h 1712518"/>
                <a:gd name="connsiteX13" fmla="*/ 1234176 w 1255318"/>
                <a:gd name="connsiteY13" fmla="*/ 288063 h 1712518"/>
                <a:gd name="connsiteX14" fmla="*/ 1199820 w 1255318"/>
                <a:gd name="connsiteY14" fmla="*/ 253707 h 1712518"/>
                <a:gd name="connsiteX15" fmla="*/ 1141679 w 1255318"/>
                <a:gd name="connsiteY15" fmla="*/ 206137 h 1712518"/>
                <a:gd name="connsiteX16" fmla="*/ 1072966 w 1255318"/>
                <a:gd name="connsiteY16" fmla="*/ 153281 h 1712518"/>
                <a:gd name="connsiteX17" fmla="*/ 1004254 w 1255318"/>
                <a:gd name="connsiteY17" fmla="*/ 105711 h 1712518"/>
                <a:gd name="connsiteX18" fmla="*/ 940828 w 1255318"/>
                <a:gd name="connsiteY18" fmla="*/ 68712 h 1712518"/>
                <a:gd name="connsiteX19" fmla="*/ 895901 w 1255318"/>
                <a:gd name="connsiteY19" fmla="*/ 47570 h 1712518"/>
                <a:gd name="connsiteX20" fmla="*/ 843045 w 1255318"/>
                <a:gd name="connsiteY20" fmla="*/ 23785 h 1712518"/>
                <a:gd name="connsiteX21" fmla="*/ 803403 w 1255318"/>
                <a:gd name="connsiteY21" fmla="*/ 13214 h 1712518"/>
                <a:gd name="connsiteX22" fmla="*/ 766405 w 1255318"/>
                <a:gd name="connsiteY22" fmla="*/ 0 h 1712518"/>
                <a:gd name="connsiteX23" fmla="*/ 745262 w 1255318"/>
                <a:gd name="connsiteY23" fmla="*/ 0 h 1712518"/>
                <a:gd name="connsiteX24" fmla="*/ 737334 w 1255318"/>
                <a:gd name="connsiteY24" fmla="*/ 5286 h 1712518"/>
                <a:gd name="connsiteX25" fmla="*/ 739977 w 1255318"/>
                <a:gd name="connsiteY25" fmla="*/ 31714 h 1712518"/>
                <a:gd name="connsiteX26" fmla="*/ 755833 w 1255318"/>
                <a:gd name="connsiteY26" fmla="*/ 60784 h 1712518"/>
                <a:gd name="connsiteX27" fmla="*/ 790190 w 1255318"/>
                <a:gd name="connsiteY27" fmla="*/ 92497 h 1712518"/>
                <a:gd name="connsiteX28" fmla="*/ 821903 w 1255318"/>
                <a:gd name="connsiteY28" fmla="*/ 118925 h 1712518"/>
                <a:gd name="connsiteX29" fmla="*/ 850973 w 1255318"/>
                <a:gd name="connsiteY29" fmla="*/ 153281 h 1712518"/>
                <a:gd name="connsiteX30" fmla="*/ 872116 w 1255318"/>
                <a:gd name="connsiteY30" fmla="*/ 190280 h 1712518"/>
                <a:gd name="connsiteX31" fmla="*/ 882687 w 1255318"/>
                <a:gd name="connsiteY31" fmla="*/ 221993 h 1712518"/>
                <a:gd name="connsiteX32" fmla="*/ 887972 w 1255318"/>
                <a:gd name="connsiteY32" fmla="*/ 258992 h 1712518"/>
                <a:gd name="connsiteX33" fmla="*/ 887972 w 1255318"/>
                <a:gd name="connsiteY33" fmla="*/ 314490 h 1712518"/>
                <a:gd name="connsiteX34" fmla="*/ 885329 w 1255318"/>
                <a:gd name="connsiteY34" fmla="*/ 362060 h 1712518"/>
                <a:gd name="connsiteX35" fmla="*/ 864187 w 1255318"/>
                <a:gd name="connsiteY35" fmla="*/ 462486 h 1712518"/>
                <a:gd name="connsiteX36" fmla="*/ 827188 w 1255318"/>
                <a:gd name="connsiteY36" fmla="*/ 568197 h 1712518"/>
                <a:gd name="connsiteX37" fmla="*/ 782261 w 1255318"/>
                <a:gd name="connsiteY37" fmla="*/ 671265 h 1712518"/>
                <a:gd name="connsiteX38" fmla="*/ 729406 w 1255318"/>
                <a:gd name="connsiteY38" fmla="*/ 771690 h 1712518"/>
                <a:gd name="connsiteX39" fmla="*/ 655408 w 1255318"/>
                <a:gd name="connsiteY39" fmla="*/ 893258 h 1712518"/>
                <a:gd name="connsiteX40" fmla="*/ 586696 w 1255318"/>
                <a:gd name="connsiteY40" fmla="*/ 1001612 h 1712518"/>
                <a:gd name="connsiteX41" fmla="*/ 517984 w 1255318"/>
                <a:gd name="connsiteY41" fmla="*/ 1102037 h 1712518"/>
                <a:gd name="connsiteX42" fmla="*/ 422844 w 1255318"/>
                <a:gd name="connsiteY42" fmla="*/ 1223605 h 1712518"/>
                <a:gd name="connsiteX43" fmla="*/ 311847 w 1255318"/>
                <a:gd name="connsiteY43" fmla="*/ 1361029 h 1712518"/>
                <a:gd name="connsiteX44" fmla="*/ 198208 w 1255318"/>
                <a:gd name="connsiteY44" fmla="*/ 1482597 h 1712518"/>
                <a:gd name="connsiteX45" fmla="*/ 81926 w 1255318"/>
                <a:gd name="connsiteY45" fmla="*/ 1601522 h 1712518"/>
                <a:gd name="connsiteX46" fmla="*/ 23785 w 1255318"/>
                <a:gd name="connsiteY46" fmla="*/ 1654377 h 1712518"/>
                <a:gd name="connsiteX47" fmla="*/ 0 w 1255318"/>
                <a:gd name="connsiteY47" fmla="*/ 1680805 h 1712518"/>
                <a:gd name="connsiteX48" fmla="*/ 0 w 1255318"/>
                <a:gd name="connsiteY48" fmla="*/ 1694019 h 1712518"/>
                <a:gd name="connsiteX49" fmla="*/ 15857 w 1255318"/>
                <a:gd name="connsiteY49" fmla="*/ 1704590 h 1712518"/>
                <a:gd name="connsiteX50" fmla="*/ 50213 w 1255318"/>
                <a:gd name="connsiteY50" fmla="*/ 1712518 h 1712518"/>
                <a:gd name="connsiteX51" fmla="*/ 71355 w 1255318"/>
                <a:gd name="connsiteY51" fmla="*/ 1707233 h 1712518"/>
                <a:gd name="connsiteX52" fmla="*/ 100425 w 1255318"/>
                <a:gd name="connsiteY52" fmla="*/ 1686090 h 1712518"/>
                <a:gd name="connsiteX53" fmla="*/ 245778 w 1255318"/>
                <a:gd name="connsiteY53" fmla="*/ 1580380 h 1712518"/>
                <a:gd name="connsiteX54" fmla="*/ 380560 w 1255318"/>
                <a:gd name="connsiteY54" fmla="*/ 1482597 h 1712518"/>
                <a:gd name="connsiteX55" fmla="*/ 454557 w 1255318"/>
                <a:gd name="connsiteY55" fmla="*/ 1413885 h 1712518"/>
                <a:gd name="connsiteX56" fmla="*/ 512698 w 1255318"/>
                <a:gd name="connsiteY56" fmla="*/ 1355744 h 1712518"/>
                <a:gd name="connsiteX57" fmla="*/ 536483 w 1255318"/>
                <a:gd name="connsiteY57" fmla="*/ 1321388 h 1712518"/>
                <a:gd name="connsiteX58" fmla="*/ 628980 w 1255318"/>
                <a:gd name="connsiteY58" fmla="*/ 1231533 h 1712518"/>
                <a:gd name="connsiteX59" fmla="*/ 769047 w 1255318"/>
                <a:gd name="connsiteY59" fmla="*/ 1067681 h 1712518"/>
                <a:gd name="connsiteX60" fmla="*/ 837760 w 1255318"/>
                <a:gd name="connsiteY60" fmla="*/ 977827 h 171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255318" h="1712518">
                  <a:moveTo>
                    <a:pt x="837760" y="977827"/>
                  </a:moveTo>
                  <a:lnTo>
                    <a:pt x="909114" y="882687"/>
                  </a:lnTo>
                  <a:lnTo>
                    <a:pt x="980469" y="779619"/>
                  </a:lnTo>
                  <a:lnTo>
                    <a:pt x="1022754" y="697693"/>
                  </a:lnTo>
                  <a:lnTo>
                    <a:pt x="1091466" y="576125"/>
                  </a:lnTo>
                  <a:lnTo>
                    <a:pt x="1133750" y="517984"/>
                  </a:lnTo>
                  <a:lnTo>
                    <a:pt x="1186606" y="449272"/>
                  </a:lnTo>
                  <a:lnTo>
                    <a:pt x="1207748" y="436058"/>
                  </a:lnTo>
                  <a:lnTo>
                    <a:pt x="1234176" y="422844"/>
                  </a:lnTo>
                  <a:lnTo>
                    <a:pt x="1247390" y="404345"/>
                  </a:lnTo>
                  <a:lnTo>
                    <a:pt x="1255318" y="375274"/>
                  </a:lnTo>
                  <a:lnTo>
                    <a:pt x="1255318" y="346204"/>
                  </a:lnTo>
                  <a:lnTo>
                    <a:pt x="1247390" y="314490"/>
                  </a:lnTo>
                  <a:lnTo>
                    <a:pt x="1234176" y="288063"/>
                  </a:lnTo>
                  <a:lnTo>
                    <a:pt x="1199820" y="253707"/>
                  </a:lnTo>
                  <a:lnTo>
                    <a:pt x="1141679" y="206137"/>
                  </a:lnTo>
                  <a:lnTo>
                    <a:pt x="1072966" y="153281"/>
                  </a:lnTo>
                  <a:lnTo>
                    <a:pt x="1004254" y="105711"/>
                  </a:lnTo>
                  <a:lnTo>
                    <a:pt x="940828" y="68712"/>
                  </a:lnTo>
                  <a:lnTo>
                    <a:pt x="895901" y="47570"/>
                  </a:lnTo>
                  <a:lnTo>
                    <a:pt x="843045" y="23785"/>
                  </a:lnTo>
                  <a:lnTo>
                    <a:pt x="803403" y="13214"/>
                  </a:lnTo>
                  <a:lnTo>
                    <a:pt x="766405" y="0"/>
                  </a:lnTo>
                  <a:lnTo>
                    <a:pt x="745262" y="0"/>
                  </a:lnTo>
                  <a:lnTo>
                    <a:pt x="737334" y="5286"/>
                  </a:lnTo>
                  <a:lnTo>
                    <a:pt x="739977" y="31714"/>
                  </a:lnTo>
                  <a:lnTo>
                    <a:pt x="755833" y="60784"/>
                  </a:lnTo>
                  <a:lnTo>
                    <a:pt x="790190" y="92497"/>
                  </a:lnTo>
                  <a:lnTo>
                    <a:pt x="821903" y="118925"/>
                  </a:lnTo>
                  <a:lnTo>
                    <a:pt x="850973" y="153281"/>
                  </a:lnTo>
                  <a:lnTo>
                    <a:pt x="872116" y="190280"/>
                  </a:lnTo>
                  <a:lnTo>
                    <a:pt x="882687" y="221993"/>
                  </a:lnTo>
                  <a:lnTo>
                    <a:pt x="887972" y="258992"/>
                  </a:lnTo>
                  <a:lnTo>
                    <a:pt x="887972" y="314490"/>
                  </a:lnTo>
                  <a:lnTo>
                    <a:pt x="885329" y="362060"/>
                  </a:lnTo>
                  <a:lnTo>
                    <a:pt x="864187" y="462486"/>
                  </a:lnTo>
                  <a:lnTo>
                    <a:pt x="827188" y="568197"/>
                  </a:lnTo>
                  <a:lnTo>
                    <a:pt x="782261" y="671265"/>
                  </a:lnTo>
                  <a:lnTo>
                    <a:pt x="729406" y="771690"/>
                  </a:lnTo>
                  <a:lnTo>
                    <a:pt x="655408" y="893258"/>
                  </a:lnTo>
                  <a:lnTo>
                    <a:pt x="586696" y="1001612"/>
                  </a:lnTo>
                  <a:lnTo>
                    <a:pt x="517984" y="1102037"/>
                  </a:lnTo>
                  <a:lnTo>
                    <a:pt x="422844" y="1223605"/>
                  </a:lnTo>
                  <a:lnTo>
                    <a:pt x="311847" y="1361029"/>
                  </a:lnTo>
                  <a:lnTo>
                    <a:pt x="198208" y="1482597"/>
                  </a:lnTo>
                  <a:lnTo>
                    <a:pt x="81926" y="1601522"/>
                  </a:lnTo>
                  <a:lnTo>
                    <a:pt x="23785" y="1654377"/>
                  </a:lnTo>
                  <a:lnTo>
                    <a:pt x="0" y="1680805"/>
                  </a:lnTo>
                  <a:lnTo>
                    <a:pt x="0" y="1694019"/>
                  </a:lnTo>
                  <a:lnTo>
                    <a:pt x="15857" y="1704590"/>
                  </a:lnTo>
                  <a:lnTo>
                    <a:pt x="50213" y="1712518"/>
                  </a:lnTo>
                  <a:lnTo>
                    <a:pt x="71355" y="1707233"/>
                  </a:lnTo>
                  <a:lnTo>
                    <a:pt x="100425" y="1686090"/>
                  </a:lnTo>
                  <a:lnTo>
                    <a:pt x="245778" y="1580380"/>
                  </a:lnTo>
                  <a:lnTo>
                    <a:pt x="380560" y="1482597"/>
                  </a:lnTo>
                  <a:lnTo>
                    <a:pt x="454557" y="1413885"/>
                  </a:lnTo>
                  <a:lnTo>
                    <a:pt x="512698" y="1355744"/>
                  </a:lnTo>
                  <a:lnTo>
                    <a:pt x="536483" y="1321388"/>
                  </a:lnTo>
                  <a:lnTo>
                    <a:pt x="628980" y="1231533"/>
                  </a:lnTo>
                  <a:lnTo>
                    <a:pt x="769047" y="1067681"/>
                  </a:lnTo>
                  <a:lnTo>
                    <a:pt x="837760" y="97782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69">
              <a:extLst>
                <a:ext uri="{FF2B5EF4-FFF2-40B4-BE49-F238E27FC236}">
                  <a16:creationId xmlns:a16="http://schemas.microsoft.com/office/drawing/2014/main" id="{A4B9B6D3-C0B2-43AC-A73E-104400CFE690}"/>
                </a:ext>
              </a:extLst>
            </p:cNvPr>
            <p:cNvSpPr/>
            <p:nvPr/>
          </p:nvSpPr>
          <p:spPr>
            <a:xfrm>
              <a:off x="3270250" y="3384550"/>
              <a:ext cx="358775" cy="2460625"/>
            </a:xfrm>
            <a:custGeom>
              <a:avLst/>
              <a:gdLst>
                <a:gd name="connsiteX0" fmla="*/ 123825 w 358775"/>
                <a:gd name="connsiteY0" fmla="*/ 866775 h 2460625"/>
                <a:gd name="connsiteX1" fmla="*/ 155575 w 358775"/>
                <a:gd name="connsiteY1" fmla="*/ 381000 h 2460625"/>
                <a:gd name="connsiteX2" fmla="*/ 155575 w 358775"/>
                <a:gd name="connsiteY2" fmla="*/ 358775 h 2460625"/>
                <a:gd name="connsiteX3" fmla="*/ 152400 w 358775"/>
                <a:gd name="connsiteY3" fmla="*/ 339725 h 2460625"/>
                <a:gd name="connsiteX4" fmla="*/ 133350 w 358775"/>
                <a:gd name="connsiteY4" fmla="*/ 285750 h 2460625"/>
                <a:gd name="connsiteX5" fmla="*/ 114300 w 358775"/>
                <a:gd name="connsiteY5" fmla="*/ 231775 h 2460625"/>
                <a:gd name="connsiteX6" fmla="*/ 88900 w 358775"/>
                <a:gd name="connsiteY6" fmla="*/ 180975 h 2460625"/>
                <a:gd name="connsiteX7" fmla="*/ 47625 w 358775"/>
                <a:gd name="connsiteY7" fmla="*/ 117475 h 2460625"/>
                <a:gd name="connsiteX8" fmla="*/ 180975 w 358775"/>
                <a:gd name="connsiteY8" fmla="*/ 0 h 2460625"/>
                <a:gd name="connsiteX9" fmla="*/ 231775 w 358775"/>
                <a:gd name="connsiteY9" fmla="*/ 47625 h 2460625"/>
                <a:gd name="connsiteX10" fmla="*/ 276225 w 358775"/>
                <a:gd name="connsiteY10" fmla="*/ 88900 h 2460625"/>
                <a:gd name="connsiteX11" fmla="*/ 301625 w 358775"/>
                <a:gd name="connsiteY11" fmla="*/ 114300 h 2460625"/>
                <a:gd name="connsiteX12" fmla="*/ 327025 w 358775"/>
                <a:gd name="connsiteY12" fmla="*/ 146050 h 2460625"/>
                <a:gd name="connsiteX13" fmla="*/ 346075 w 358775"/>
                <a:gd name="connsiteY13" fmla="*/ 171450 h 2460625"/>
                <a:gd name="connsiteX14" fmla="*/ 355600 w 358775"/>
                <a:gd name="connsiteY14" fmla="*/ 203200 h 2460625"/>
                <a:gd name="connsiteX15" fmla="*/ 358775 w 358775"/>
                <a:gd name="connsiteY15" fmla="*/ 238125 h 2460625"/>
                <a:gd name="connsiteX16" fmla="*/ 352425 w 358775"/>
                <a:gd name="connsiteY16" fmla="*/ 400050 h 2460625"/>
                <a:gd name="connsiteX17" fmla="*/ 336550 w 358775"/>
                <a:gd name="connsiteY17" fmla="*/ 568325 h 2460625"/>
                <a:gd name="connsiteX18" fmla="*/ 323850 w 358775"/>
                <a:gd name="connsiteY18" fmla="*/ 828675 h 2460625"/>
                <a:gd name="connsiteX19" fmla="*/ 304800 w 358775"/>
                <a:gd name="connsiteY19" fmla="*/ 1222375 h 2460625"/>
                <a:gd name="connsiteX20" fmla="*/ 279400 w 358775"/>
                <a:gd name="connsiteY20" fmla="*/ 1666875 h 2460625"/>
                <a:gd name="connsiteX21" fmla="*/ 250825 w 358775"/>
                <a:gd name="connsiteY21" fmla="*/ 2041525 h 2460625"/>
                <a:gd name="connsiteX22" fmla="*/ 225425 w 358775"/>
                <a:gd name="connsiteY22" fmla="*/ 2273300 h 2460625"/>
                <a:gd name="connsiteX23" fmla="*/ 206375 w 358775"/>
                <a:gd name="connsiteY23" fmla="*/ 2403475 h 2460625"/>
                <a:gd name="connsiteX24" fmla="*/ 196850 w 358775"/>
                <a:gd name="connsiteY24" fmla="*/ 2435225 h 2460625"/>
                <a:gd name="connsiteX25" fmla="*/ 168275 w 358775"/>
                <a:gd name="connsiteY25" fmla="*/ 2451100 h 2460625"/>
                <a:gd name="connsiteX26" fmla="*/ 146050 w 358775"/>
                <a:gd name="connsiteY26" fmla="*/ 2460625 h 2460625"/>
                <a:gd name="connsiteX27" fmla="*/ 127000 w 358775"/>
                <a:gd name="connsiteY27" fmla="*/ 2460625 h 2460625"/>
                <a:gd name="connsiteX28" fmla="*/ 101600 w 358775"/>
                <a:gd name="connsiteY28" fmla="*/ 2444750 h 2460625"/>
                <a:gd name="connsiteX29" fmla="*/ 76200 w 358775"/>
                <a:gd name="connsiteY29" fmla="*/ 2416175 h 2460625"/>
                <a:gd name="connsiteX30" fmla="*/ 60325 w 358775"/>
                <a:gd name="connsiteY30" fmla="*/ 2371725 h 2460625"/>
                <a:gd name="connsiteX31" fmla="*/ 34925 w 358775"/>
                <a:gd name="connsiteY31" fmla="*/ 2292350 h 2460625"/>
                <a:gd name="connsiteX32" fmla="*/ 9525 w 358775"/>
                <a:gd name="connsiteY32" fmla="*/ 2171700 h 2460625"/>
                <a:gd name="connsiteX33" fmla="*/ 0 w 358775"/>
                <a:gd name="connsiteY33" fmla="*/ 2098675 h 2460625"/>
                <a:gd name="connsiteX34" fmla="*/ 0 w 358775"/>
                <a:gd name="connsiteY34" fmla="*/ 2041525 h 2460625"/>
                <a:gd name="connsiteX35" fmla="*/ 9525 w 358775"/>
                <a:gd name="connsiteY35" fmla="*/ 1939925 h 2460625"/>
                <a:gd name="connsiteX36" fmla="*/ 34925 w 358775"/>
                <a:gd name="connsiteY36" fmla="*/ 1787525 h 2460625"/>
                <a:gd name="connsiteX37" fmla="*/ 53975 w 358775"/>
                <a:gd name="connsiteY37" fmla="*/ 1682750 h 2460625"/>
                <a:gd name="connsiteX38" fmla="*/ 73025 w 358775"/>
                <a:gd name="connsiteY38" fmla="*/ 1524000 h 2460625"/>
                <a:gd name="connsiteX39" fmla="*/ 123825 w 358775"/>
                <a:gd name="connsiteY39" fmla="*/ 866775 h 246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58775" h="2460625">
                  <a:moveTo>
                    <a:pt x="123825" y="866775"/>
                  </a:moveTo>
                  <a:lnTo>
                    <a:pt x="155575" y="381000"/>
                  </a:lnTo>
                  <a:lnTo>
                    <a:pt x="155575" y="358775"/>
                  </a:lnTo>
                  <a:lnTo>
                    <a:pt x="152400" y="339725"/>
                  </a:lnTo>
                  <a:lnTo>
                    <a:pt x="133350" y="285750"/>
                  </a:lnTo>
                  <a:lnTo>
                    <a:pt x="114300" y="231775"/>
                  </a:lnTo>
                  <a:lnTo>
                    <a:pt x="88900" y="180975"/>
                  </a:lnTo>
                  <a:lnTo>
                    <a:pt x="47625" y="117475"/>
                  </a:lnTo>
                  <a:lnTo>
                    <a:pt x="180975" y="0"/>
                  </a:lnTo>
                  <a:lnTo>
                    <a:pt x="231775" y="47625"/>
                  </a:lnTo>
                  <a:lnTo>
                    <a:pt x="276225" y="88900"/>
                  </a:lnTo>
                  <a:lnTo>
                    <a:pt x="301625" y="114300"/>
                  </a:lnTo>
                  <a:lnTo>
                    <a:pt x="327025" y="146050"/>
                  </a:lnTo>
                  <a:lnTo>
                    <a:pt x="346075" y="171450"/>
                  </a:lnTo>
                  <a:lnTo>
                    <a:pt x="355600" y="203200"/>
                  </a:lnTo>
                  <a:lnTo>
                    <a:pt x="358775" y="238125"/>
                  </a:lnTo>
                  <a:lnTo>
                    <a:pt x="352425" y="400050"/>
                  </a:lnTo>
                  <a:lnTo>
                    <a:pt x="336550" y="568325"/>
                  </a:lnTo>
                  <a:lnTo>
                    <a:pt x="323850" y="828675"/>
                  </a:lnTo>
                  <a:lnTo>
                    <a:pt x="304800" y="1222375"/>
                  </a:lnTo>
                  <a:lnTo>
                    <a:pt x="279400" y="1666875"/>
                  </a:lnTo>
                  <a:lnTo>
                    <a:pt x="250825" y="2041525"/>
                  </a:lnTo>
                  <a:lnTo>
                    <a:pt x="225425" y="2273300"/>
                  </a:lnTo>
                  <a:lnTo>
                    <a:pt x="206375" y="2403475"/>
                  </a:lnTo>
                  <a:lnTo>
                    <a:pt x="196850" y="2435225"/>
                  </a:lnTo>
                  <a:lnTo>
                    <a:pt x="168275" y="2451100"/>
                  </a:lnTo>
                  <a:lnTo>
                    <a:pt x="146050" y="2460625"/>
                  </a:lnTo>
                  <a:lnTo>
                    <a:pt x="127000" y="2460625"/>
                  </a:lnTo>
                  <a:lnTo>
                    <a:pt x="101600" y="2444750"/>
                  </a:lnTo>
                  <a:lnTo>
                    <a:pt x="76200" y="2416175"/>
                  </a:lnTo>
                  <a:lnTo>
                    <a:pt x="60325" y="2371725"/>
                  </a:lnTo>
                  <a:lnTo>
                    <a:pt x="34925" y="2292350"/>
                  </a:lnTo>
                  <a:lnTo>
                    <a:pt x="9525" y="2171700"/>
                  </a:lnTo>
                  <a:lnTo>
                    <a:pt x="0" y="2098675"/>
                  </a:lnTo>
                  <a:lnTo>
                    <a:pt x="0" y="2041525"/>
                  </a:lnTo>
                  <a:lnTo>
                    <a:pt x="9525" y="1939925"/>
                  </a:lnTo>
                  <a:lnTo>
                    <a:pt x="34925" y="1787525"/>
                  </a:lnTo>
                  <a:lnTo>
                    <a:pt x="53975" y="1682750"/>
                  </a:lnTo>
                  <a:lnTo>
                    <a:pt x="73025" y="1524000"/>
                  </a:lnTo>
                  <a:lnTo>
                    <a:pt x="123825" y="866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71">
              <a:extLst>
                <a:ext uri="{FF2B5EF4-FFF2-40B4-BE49-F238E27FC236}">
                  <a16:creationId xmlns:a16="http://schemas.microsoft.com/office/drawing/2014/main" id="{DAADB7D8-C383-417C-A057-8BB6DE2FA558}"/>
                </a:ext>
              </a:extLst>
            </p:cNvPr>
            <p:cNvSpPr/>
            <p:nvPr/>
          </p:nvSpPr>
          <p:spPr>
            <a:xfrm>
              <a:off x="5227638" y="1392238"/>
              <a:ext cx="577850" cy="1816100"/>
            </a:xfrm>
            <a:custGeom>
              <a:avLst/>
              <a:gdLst>
                <a:gd name="connsiteX0" fmla="*/ 252412 w 578644"/>
                <a:gd name="connsiteY0" fmla="*/ 709613 h 1814513"/>
                <a:gd name="connsiteX1" fmla="*/ 247650 w 578644"/>
                <a:gd name="connsiteY1" fmla="*/ 590550 h 1814513"/>
                <a:gd name="connsiteX2" fmla="*/ 242887 w 578644"/>
                <a:gd name="connsiteY2" fmla="*/ 500063 h 1814513"/>
                <a:gd name="connsiteX3" fmla="*/ 235744 w 578644"/>
                <a:gd name="connsiteY3" fmla="*/ 419100 h 1814513"/>
                <a:gd name="connsiteX4" fmla="*/ 230981 w 578644"/>
                <a:gd name="connsiteY4" fmla="*/ 361950 h 1814513"/>
                <a:gd name="connsiteX5" fmla="*/ 221456 w 578644"/>
                <a:gd name="connsiteY5" fmla="*/ 311944 h 1814513"/>
                <a:gd name="connsiteX6" fmla="*/ 200025 w 578644"/>
                <a:gd name="connsiteY6" fmla="*/ 252413 h 1814513"/>
                <a:gd name="connsiteX7" fmla="*/ 180975 w 578644"/>
                <a:gd name="connsiteY7" fmla="*/ 216694 h 1814513"/>
                <a:gd name="connsiteX8" fmla="*/ 154781 w 578644"/>
                <a:gd name="connsiteY8" fmla="*/ 185738 h 1814513"/>
                <a:gd name="connsiteX9" fmla="*/ 128587 w 578644"/>
                <a:gd name="connsiteY9" fmla="*/ 161925 h 1814513"/>
                <a:gd name="connsiteX10" fmla="*/ 100012 w 578644"/>
                <a:gd name="connsiteY10" fmla="*/ 140494 h 1814513"/>
                <a:gd name="connsiteX11" fmla="*/ 64294 w 578644"/>
                <a:gd name="connsiteY11" fmla="*/ 121444 h 1814513"/>
                <a:gd name="connsiteX12" fmla="*/ 42862 w 578644"/>
                <a:gd name="connsiteY12" fmla="*/ 107157 h 1814513"/>
                <a:gd name="connsiteX13" fmla="*/ 19050 w 578644"/>
                <a:gd name="connsiteY13" fmla="*/ 83344 h 1814513"/>
                <a:gd name="connsiteX14" fmla="*/ 2381 w 578644"/>
                <a:gd name="connsiteY14" fmla="*/ 54769 h 1814513"/>
                <a:gd name="connsiteX15" fmla="*/ 0 w 578644"/>
                <a:gd name="connsiteY15" fmla="*/ 38100 h 1814513"/>
                <a:gd name="connsiteX16" fmla="*/ 2381 w 578644"/>
                <a:gd name="connsiteY16" fmla="*/ 26194 h 1814513"/>
                <a:gd name="connsiteX17" fmla="*/ 14287 w 578644"/>
                <a:gd name="connsiteY17" fmla="*/ 11907 h 1814513"/>
                <a:gd name="connsiteX18" fmla="*/ 42862 w 578644"/>
                <a:gd name="connsiteY18" fmla="*/ 2382 h 1814513"/>
                <a:gd name="connsiteX19" fmla="*/ 107156 w 578644"/>
                <a:gd name="connsiteY19" fmla="*/ 0 h 1814513"/>
                <a:gd name="connsiteX20" fmla="*/ 171450 w 578644"/>
                <a:gd name="connsiteY20" fmla="*/ 2382 h 1814513"/>
                <a:gd name="connsiteX21" fmla="*/ 238125 w 578644"/>
                <a:gd name="connsiteY21" fmla="*/ 11907 h 1814513"/>
                <a:gd name="connsiteX22" fmla="*/ 285750 w 578644"/>
                <a:gd name="connsiteY22" fmla="*/ 26194 h 1814513"/>
                <a:gd name="connsiteX23" fmla="*/ 340519 w 578644"/>
                <a:gd name="connsiteY23" fmla="*/ 47625 h 1814513"/>
                <a:gd name="connsiteX24" fmla="*/ 381000 w 578644"/>
                <a:gd name="connsiteY24" fmla="*/ 66675 h 1814513"/>
                <a:gd name="connsiteX25" fmla="*/ 433387 w 578644"/>
                <a:gd name="connsiteY25" fmla="*/ 102394 h 1814513"/>
                <a:gd name="connsiteX26" fmla="*/ 478631 w 578644"/>
                <a:gd name="connsiteY26" fmla="*/ 138113 h 1814513"/>
                <a:gd name="connsiteX27" fmla="*/ 509587 w 578644"/>
                <a:gd name="connsiteY27" fmla="*/ 164307 h 1814513"/>
                <a:gd name="connsiteX28" fmla="*/ 533400 w 578644"/>
                <a:gd name="connsiteY28" fmla="*/ 178594 h 1814513"/>
                <a:gd name="connsiteX29" fmla="*/ 554831 w 578644"/>
                <a:gd name="connsiteY29" fmla="*/ 192882 h 1814513"/>
                <a:gd name="connsiteX30" fmla="*/ 569119 w 578644"/>
                <a:gd name="connsiteY30" fmla="*/ 207169 h 1814513"/>
                <a:gd name="connsiteX31" fmla="*/ 576262 w 578644"/>
                <a:gd name="connsiteY31" fmla="*/ 221457 h 1814513"/>
                <a:gd name="connsiteX32" fmla="*/ 578644 w 578644"/>
                <a:gd name="connsiteY32" fmla="*/ 233363 h 1814513"/>
                <a:gd name="connsiteX33" fmla="*/ 578644 w 578644"/>
                <a:gd name="connsiteY33" fmla="*/ 254794 h 1814513"/>
                <a:gd name="connsiteX34" fmla="*/ 566737 w 578644"/>
                <a:gd name="connsiteY34" fmla="*/ 273844 h 1814513"/>
                <a:gd name="connsiteX35" fmla="*/ 540544 w 578644"/>
                <a:gd name="connsiteY35" fmla="*/ 300038 h 1814513"/>
                <a:gd name="connsiteX36" fmla="*/ 519112 w 578644"/>
                <a:gd name="connsiteY36" fmla="*/ 338138 h 1814513"/>
                <a:gd name="connsiteX37" fmla="*/ 488156 w 578644"/>
                <a:gd name="connsiteY37" fmla="*/ 433388 h 1814513"/>
                <a:gd name="connsiteX38" fmla="*/ 478631 w 578644"/>
                <a:gd name="connsiteY38" fmla="*/ 504825 h 1814513"/>
                <a:gd name="connsiteX39" fmla="*/ 476250 w 578644"/>
                <a:gd name="connsiteY39" fmla="*/ 600075 h 1814513"/>
                <a:gd name="connsiteX40" fmla="*/ 473869 w 578644"/>
                <a:gd name="connsiteY40" fmla="*/ 673894 h 1814513"/>
                <a:gd name="connsiteX41" fmla="*/ 471487 w 578644"/>
                <a:gd name="connsiteY41" fmla="*/ 731044 h 1814513"/>
                <a:gd name="connsiteX42" fmla="*/ 464344 w 578644"/>
                <a:gd name="connsiteY42" fmla="*/ 826294 h 1814513"/>
                <a:gd name="connsiteX43" fmla="*/ 457200 w 578644"/>
                <a:gd name="connsiteY43" fmla="*/ 890588 h 1814513"/>
                <a:gd name="connsiteX44" fmla="*/ 450056 w 578644"/>
                <a:gd name="connsiteY44" fmla="*/ 1085850 h 1814513"/>
                <a:gd name="connsiteX45" fmla="*/ 442912 w 578644"/>
                <a:gd name="connsiteY45" fmla="*/ 1254919 h 1814513"/>
                <a:gd name="connsiteX46" fmla="*/ 435769 w 578644"/>
                <a:gd name="connsiteY46" fmla="*/ 1545432 h 1814513"/>
                <a:gd name="connsiteX47" fmla="*/ 433387 w 578644"/>
                <a:gd name="connsiteY47" fmla="*/ 1797844 h 1814513"/>
                <a:gd name="connsiteX48" fmla="*/ 254794 w 578644"/>
                <a:gd name="connsiteY48" fmla="*/ 1814513 h 1814513"/>
                <a:gd name="connsiteX49" fmla="*/ 254794 w 578644"/>
                <a:gd name="connsiteY49" fmla="*/ 1533525 h 1814513"/>
                <a:gd name="connsiteX50" fmla="*/ 254794 w 578644"/>
                <a:gd name="connsiteY50" fmla="*/ 1228725 h 1814513"/>
                <a:gd name="connsiteX51" fmla="*/ 252412 w 578644"/>
                <a:gd name="connsiteY51" fmla="*/ 709613 h 1814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578644" h="1814513">
                  <a:moveTo>
                    <a:pt x="252412" y="709613"/>
                  </a:moveTo>
                  <a:lnTo>
                    <a:pt x="247650" y="590550"/>
                  </a:lnTo>
                  <a:lnTo>
                    <a:pt x="242887" y="500063"/>
                  </a:lnTo>
                  <a:lnTo>
                    <a:pt x="235744" y="419100"/>
                  </a:lnTo>
                  <a:lnTo>
                    <a:pt x="230981" y="361950"/>
                  </a:lnTo>
                  <a:lnTo>
                    <a:pt x="221456" y="311944"/>
                  </a:lnTo>
                  <a:lnTo>
                    <a:pt x="200025" y="252413"/>
                  </a:lnTo>
                  <a:lnTo>
                    <a:pt x="180975" y="216694"/>
                  </a:lnTo>
                  <a:lnTo>
                    <a:pt x="154781" y="185738"/>
                  </a:lnTo>
                  <a:lnTo>
                    <a:pt x="128587" y="161925"/>
                  </a:lnTo>
                  <a:lnTo>
                    <a:pt x="100012" y="140494"/>
                  </a:lnTo>
                  <a:lnTo>
                    <a:pt x="64294" y="121444"/>
                  </a:lnTo>
                  <a:lnTo>
                    <a:pt x="42862" y="107157"/>
                  </a:lnTo>
                  <a:lnTo>
                    <a:pt x="19050" y="83344"/>
                  </a:lnTo>
                  <a:lnTo>
                    <a:pt x="2381" y="54769"/>
                  </a:lnTo>
                  <a:lnTo>
                    <a:pt x="0" y="38100"/>
                  </a:lnTo>
                  <a:lnTo>
                    <a:pt x="2381" y="26194"/>
                  </a:lnTo>
                  <a:lnTo>
                    <a:pt x="14287" y="11907"/>
                  </a:lnTo>
                  <a:lnTo>
                    <a:pt x="42862" y="2382"/>
                  </a:lnTo>
                  <a:lnTo>
                    <a:pt x="107156" y="0"/>
                  </a:lnTo>
                  <a:lnTo>
                    <a:pt x="171450" y="2382"/>
                  </a:lnTo>
                  <a:lnTo>
                    <a:pt x="238125" y="11907"/>
                  </a:lnTo>
                  <a:lnTo>
                    <a:pt x="285750" y="26194"/>
                  </a:lnTo>
                  <a:lnTo>
                    <a:pt x="340519" y="47625"/>
                  </a:lnTo>
                  <a:lnTo>
                    <a:pt x="381000" y="66675"/>
                  </a:lnTo>
                  <a:lnTo>
                    <a:pt x="433387" y="102394"/>
                  </a:lnTo>
                  <a:lnTo>
                    <a:pt x="478631" y="138113"/>
                  </a:lnTo>
                  <a:lnTo>
                    <a:pt x="509587" y="164307"/>
                  </a:lnTo>
                  <a:lnTo>
                    <a:pt x="533400" y="178594"/>
                  </a:lnTo>
                  <a:lnTo>
                    <a:pt x="554831" y="192882"/>
                  </a:lnTo>
                  <a:lnTo>
                    <a:pt x="569119" y="207169"/>
                  </a:lnTo>
                  <a:lnTo>
                    <a:pt x="576262" y="221457"/>
                  </a:lnTo>
                  <a:lnTo>
                    <a:pt x="578644" y="233363"/>
                  </a:lnTo>
                  <a:lnTo>
                    <a:pt x="578644" y="254794"/>
                  </a:lnTo>
                  <a:lnTo>
                    <a:pt x="566737" y="273844"/>
                  </a:lnTo>
                  <a:lnTo>
                    <a:pt x="540544" y="300038"/>
                  </a:lnTo>
                  <a:lnTo>
                    <a:pt x="519112" y="338138"/>
                  </a:lnTo>
                  <a:lnTo>
                    <a:pt x="488156" y="433388"/>
                  </a:lnTo>
                  <a:lnTo>
                    <a:pt x="478631" y="504825"/>
                  </a:lnTo>
                  <a:cubicBezTo>
                    <a:pt x="477837" y="536575"/>
                    <a:pt x="477044" y="568325"/>
                    <a:pt x="476250" y="600075"/>
                  </a:cubicBezTo>
                  <a:cubicBezTo>
                    <a:pt x="475456" y="624681"/>
                    <a:pt x="474663" y="649288"/>
                    <a:pt x="473869" y="673894"/>
                  </a:cubicBezTo>
                  <a:lnTo>
                    <a:pt x="471487" y="731044"/>
                  </a:lnTo>
                  <a:lnTo>
                    <a:pt x="464344" y="826294"/>
                  </a:lnTo>
                  <a:lnTo>
                    <a:pt x="457200" y="890588"/>
                  </a:lnTo>
                  <a:lnTo>
                    <a:pt x="450056" y="1085850"/>
                  </a:lnTo>
                  <a:lnTo>
                    <a:pt x="442912" y="1254919"/>
                  </a:lnTo>
                  <a:lnTo>
                    <a:pt x="435769" y="1545432"/>
                  </a:lnTo>
                  <a:lnTo>
                    <a:pt x="433387" y="1797844"/>
                  </a:lnTo>
                  <a:lnTo>
                    <a:pt x="254794" y="1814513"/>
                  </a:lnTo>
                  <a:lnTo>
                    <a:pt x="254794" y="1533525"/>
                  </a:lnTo>
                  <a:lnTo>
                    <a:pt x="254794" y="1228725"/>
                  </a:lnTo>
                  <a:lnTo>
                    <a:pt x="252412" y="7096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72">
              <a:extLst>
                <a:ext uri="{FF2B5EF4-FFF2-40B4-BE49-F238E27FC236}">
                  <a16:creationId xmlns:a16="http://schemas.microsoft.com/office/drawing/2014/main" id="{55FA5B5A-CBF8-468E-A1DF-ED500643E37A}"/>
                </a:ext>
              </a:extLst>
            </p:cNvPr>
            <p:cNvSpPr/>
            <p:nvPr/>
          </p:nvSpPr>
          <p:spPr>
            <a:xfrm>
              <a:off x="3990975" y="2982913"/>
              <a:ext cx="3200400" cy="558800"/>
            </a:xfrm>
            <a:custGeom>
              <a:avLst/>
              <a:gdLst>
                <a:gd name="connsiteX0" fmla="*/ 1170749 w 3200400"/>
                <a:gd name="connsiteY0" fmla="*/ 224636 h 557626"/>
                <a:gd name="connsiteX1" fmla="*/ 1506381 w 3200400"/>
                <a:gd name="connsiteY1" fmla="*/ 177066 h 557626"/>
                <a:gd name="connsiteX2" fmla="*/ 1812943 w 3200400"/>
                <a:gd name="connsiteY2" fmla="*/ 137425 h 557626"/>
                <a:gd name="connsiteX3" fmla="*/ 2034936 w 3200400"/>
                <a:gd name="connsiteY3" fmla="*/ 108354 h 557626"/>
                <a:gd name="connsiteX4" fmla="*/ 2177646 w 3200400"/>
                <a:gd name="connsiteY4" fmla="*/ 97783 h 557626"/>
                <a:gd name="connsiteX5" fmla="*/ 2344141 w 3200400"/>
                <a:gd name="connsiteY5" fmla="*/ 84569 h 557626"/>
                <a:gd name="connsiteX6" fmla="*/ 2452494 w 3200400"/>
                <a:gd name="connsiteY6" fmla="*/ 73998 h 557626"/>
                <a:gd name="connsiteX7" fmla="*/ 2547634 w 3200400"/>
                <a:gd name="connsiteY7" fmla="*/ 58142 h 557626"/>
                <a:gd name="connsiteX8" fmla="*/ 2648060 w 3200400"/>
                <a:gd name="connsiteY8" fmla="*/ 39642 h 557626"/>
                <a:gd name="connsiteX9" fmla="*/ 2743200 w 3200400"/>
                <a:gd name="connsiteY9" fmla="*/ 10572 h 557626"/>
                <a:gd name="connsiteX10" fmla="*/ 2790770 w 3200400"/>
                <a:gd name="connsiteY10" fmla="*/ 0 h 557626"/>
                <a:gd name="connsiteX11" fmla="*/ 2819840 w 3200400"/>
                <a:gd name="connsiteY11" fmla="*/ 2643 h 557626"/>
                <a:gd name="connsiteX12" fmla="*/ 2877981 w 3200400"/>
                <a:gd name="connsiteY12" fmla="*/ 15857 h 557626"/>
                <a:gd name="connsiteX13" fmla="*/ 2962550 w 3200400"/>
                <a:gd name="connsiteY13" fmla="*/ 44928 h 557626"/>
                <a:gd name="connsiteX14" fmla="*/ 3052404 w 3200400"/>
                <a:gd name="connsiteY14" fmla="*/ 81926 h 557626"/>
                <a:gd name="connsiteX15" fmla="*/ 3126402 w 3200400"/>
                <a:gd name="connsiteY15" fmla="*/ 118925 h 557626"/>
                <a:gd name="connsiteX16" fmla="*/ 3142259 w 3200400"/>
                <a:gd name="connsiteY16" fmla="*/ 129496 h 557626"/>
                <a:gd name="connsiteX17" fmla="*/ 3163401 w 3200400"/>
                <a:gd name="connsiteY17" fmla="*/ 153281 h 557626"/>
                <a:gd name="connsiteX18" fmla="*/ 3184543 w 3200400"/>
                <a:gd name="connsiteY18" fmla="*/ 184995 h 557626"/>
                <a:gd name="connsiteX19" fmla="*/ 3195114 w 3200400"/>
                <a:gd name="connsiteY19" fmla="*/ 208780 h 557626"/>
                <a:gd name="connsiteX20" fmla="*/ 3200400 w 3200400"/>
                <a:gd name="connsiteY20" fmla="*/ 235207 h 557626"/>
                <a:gd name="connsiteX21" fmla="*/ 3197757 w 3200400"/>
                <a:gd name="connsiteY21" fmla="*/ 258992 h 557626"/>
                <a:gd name="connsiteX22" fmla="*/ 3179257 w 3200400"/>
                <a:gd name="connsiteY22" fmla="*/ 282777 h 557626"/>
                <a:gd name="connsiteX23" fmla="*/ 3152830 w 3200400"/>
                <a:gd name="connsiteY23" fmla="*/ 295991 h 557626"/>
                <a:gd name="connsiteX24" fmla="*/ 3118474 w 3200400"/>
                <a:gd name="connsiteY24" fmla="*/ 306562 h 557626"/>
                <a:gd name="connsiteX25" fmla="*/ 3073546 w 3200400"/>
                <a:gd name="connsiteY25" fmla="*/ 311848 h 557626"/>
                <a:gd name="connsiteX26" fmla="*/ 3039190 w 3200400"/>
                <a:gd name="connsiteY26" fmla="*/ 311848 h 557626"/>
                <a:gd name="connsiteX27" fmla="*/ 2933479 w 3200400"/>
                <a:gd name="connsiteY27" fmla="*/ 295991 h 557626"/>
                <a:gd name="connsiteX28" fmla="*/ 2772270 w 3200400"/>
                <a:gd name="connsiteY28" fmla="*/ 277492 h 557626"/>
                <a:gd name="connsiteX29" fmla="*/ 2537063 w 3200400"/>
                <a:gd name="connsiteY29" fmla="*/ 264278 h 557626"/>
                <a:gd name="connsiteX30" fmla="*/ 2296571 w 3200400"/>
                <a:gd name="connsiteY30" fmla="*/ 266921 h 557626"/>
                <a:gd name="connsiteX31" fmla="*/ 2034936 w 3200400"/>
                <a:gd name="connsiteY31" fmla="*/ 266921 h 557626"/>
                <a:gd name="connsiteX32" fmla="*/ 1937153 w 3200400"/>
                <a:gd name="connsiteY32" fmla="*/ 277492 h 557626"/>
                <a:gd name="connsiteX33" fmla="*/ 1805015 w 3200400"/>
                <a:gd name="connsiteY33" fmla="*/ 285420 h 557626"/>
                <a:gd name="connsiteX34" fmla="*/ 1675519 w 3200400"/>
                <a:gd name="connsiteY34" fmla="*/ 288063 h 557626"/>
                <a:gd name="connsiteX35" fmla="*/ 1487882 w 3200400"/>
                <a:gd name="connsiteY35" fmla="*/ 317133 h 557626"/>
                <a:gd name="connsiteX36" fmla="*/ 1250032 w 3200400"/>
                <a:gd name="connsiteY36" fmla="*/ 359418 h 557626"/>
                <a:gd name="connsiteX37" fmla="*/ 1035967 w 3200400"/>
                <a:gd name="connsiteY37" fmla="*/ 399059 h 557626"/>
                <a:gd name="connsiteX38" fmla="*/ 874758 w 3200400"/>
                <a:gd name="connsiteY38" fmla="*/ 430773 h 557626"/>
                <a:gd name="connsiteX39" fmla="*/ 660693 w 3200400"/>
                <a:gd name="connsiteY39" fmla="*/ 480985 h 557626"/>
                <a:gd name="connsiteX40" fmla="*/ 549697 w 3200400"/>
                <a:gd name="connsiteY40" fmla="*/ 512699 h 557626"/>
                <a:gd name="connsiteX41" fmla="*/ 515341 w 3200400"/>
                <a:gd name="connsiteY41" fmla="*/ 531198 h 557626"/>
                <a:gd name="connsiteX42" fmla="*/ 473056 w 3200400"/>
                <a:gd name="connsiteY42" fmla="*/ 547055 h 557626"/>
                <a:gd name="connsiteX43" fmla="*/ 436057 w 3200400"/>
                <a:gd name="connsiteY43" fmla="*/ 554983 h 557626"/>
                <a:gd name="connsiteX44" fmla="*/ 375274 w 3200400"/>
                <a:gd name="connsiteY44" fmla="*/ 557626 h 557626"/>
                <a:gd name="connsiteX45" fmla="*/ 335632 w 3200400"/>
                <a:gd name="connsiteY45" fmla="*/ 547055 h 557626"/>
                <a:gd name="connsiteX46" fmla="*/ 301276 w 3200400"/>
                <a:gd name="connsiteY46" fmla="*/ 528555 h 557626"/>
                <a:gd name="connsiteX47" fmla="*/ 280134 w 3200400"/>
                <a:gd name="connsiteY47" fmla="*/ 512699 h 557626"/>
                <a:gd name="connsiteX48" fmla="*/ 245778 w 3200400"/>
                <a:gd name="connsiteY48" fmla="*/ 491557 h 557626"/>
                <a:gd name="connsiteX49" fmla="*/ 179708 w 3200400"/>
                <a:gd name="connsiteY49" fmla="*/ 454558 h 557626"/>
                <a:gd name="connsiteX50" fmla="*/ 126853 w 3200400"/>
                <a:gd name="connsiteY50" fmla="*/ 414916 h 557626"/>
                <a:gd name="connsiteX51" fmla="*/ 81926 w 3200400"/>
                <a:gd name="connsiteY51" fmla="*/ 369989 h 557626"/>
                <a:gd name="connsiteX52" fmla="*/ 42284 w 3200400"/>
                <a:gd name="connsiteY52" fmla="*/ 327705 h 557626"/>
                <a:gd name="connsiteX53" fmla="*/ 18499 w 3200400"/>
                <a:gd name="connsiteY53" fmla="*/ 295991 h 557626"/>
                <a:gd name="connsiteX54" fmla="*/ 5285 w 3200400"/>
                <a:gd name="connsiteY54" fmla="*/ 266921 h 557626"/>
                <a:gd name="connsiteX55" fmla="*/ 0 w 3200400"/>
                <a:gd name="connsiteY55" fmla="*/ 248421 h 557626"/>
                <a:gd name="connsiteX56" fmla="*/ 2642 w 3200400"/>
                <a:gd name="connsiteY56" fmla="*/ 237850 h 557626"/>
                <a:gd name="connsiteX57" fmla="*/ 10571 w 3200400"/>
                <a:gd name="connsiteY57" fmla="*/ 227279 h 557626"/>
                <a:gd name="connsiteX58" fmla="*/ 36998 w 3200400"/>
                <a:gd name="connsiteY58" fmla="*/ 229922 h 557626"/>
                <a:gd name="connsiteX59" fmla="*/ 87211 w 3200400"/>
                <a:gd name="connsiteY59" fmla="*/ 253707 h 557626"/>
                <a:gd name="connsiteX60" fmla="*/ 187637 w 3200400"/>
                <a:gd name="connsiteY60" fmla="*/ 280135 h 557626"/>
                <a:gd name="connsiteX61" fmla="*/ 293348 w 3200400"/>
                <a:gd name="connsiteY61" fmla="*/ 301277 h 557626"/>
                <a:gd name="connsiteX62" fmla="*/ 375274 w 3200400"/>
                <a:gd name="connsiteY62" fmla="*/ 309205 h 557626"/>
                <a:gd name="connsiteX63" fmla="*/ 467771 w 3200400"/>
                <a:gd name="connsiteY63" fmla="*/ 311848 h 557626"/>
                <a:gd name="connsiteX64" fmla="*/ 631623 w 3200400"/>
                <a:gd name="connsiteY64" fmla="*/ 295991 h 557626"/>
                <a:gd name="connsiteX65" fmla="*/ 972541 w 3200400"/>
                <a:gd name="connsiteY65" fmla="*/ 253707 h 557626"/>
                <a:gd name="connsiteX66" fmla="*/ 1170749 w 3200400"/>
                <a:gd name="connsiteY66" fmla="*/ 224636 h 557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200400" h="557626">
                  <a:moveTo>
                    <a:pt x="1170749" y="224636"/>
                  </a:moveTo>
                  <a:lnTo>
                    <a:pt x="1506381" y="177066"/>
                  </a:lnTo>
                  <a:lnTo>
                    <a:pt x="1812943" y="137425"/>
                  </a:lnTo>
                  <a:lnTo>
                    <a:pt x="2034936" y="108354"/>
                  </a:lnTo>
                  <a:lnTo>
                    <a:pt x="2177646" y="97783"/>
                  </a:lnTo>
                  <a:lnTo>
                    <a:pt x="2344141" y="84569"/>
                  </a:lnTo>
                  <a:lnTo>
                    <a:pt x="2452494" y="73998"/>
                  </a:lnTo>
                  <a:lnTo>
                    <a:pt x="2547634" y="58142"/>
                  </a:lnTo>
                  <a:lnTo>
                    <a:pt x="2648060" y="39642"/>
                  </a:lnTo>
                  <a:lnTo>
                    <a:pt x="2743200" y="10572"/>
                  </a:lnTo>
                  <a:lnTo>
                    <a:pt x="2790770" y="0"/>
                  </a:lnTo>
                  <a:lnTo>
                    <a:pt x="2819840" y="2643"/>
                  </a:lnTo>
                  <a:lnTo>
                    <a:pt x="2877981" y="15857"/>
                  </a:lnTo>
                  <a:lnTo>
                    <a:pt x="2962550" y="44928"/>
                  </a:lnTo>
                  <a:lnTo>
                    <a:pt x="3052404" y="81926"/>
                  </a:lnTo>
                  <a:lnTo>
                    <a:pt x="3126402" y="118925"/>
                  </a:lnTo>
                  <a:lnTo>
                    <a:pt x="3142259" y="129496"/>
                  </a:lnTo>
                  <a:lnTo>
                    <a:pt x="3163401" y="153281"/>
                  </a:lnTo>
                  <a:lnTo>
                    <a:pt x="3184543" y="184995"/>
                  </a:lnTo>
                  <a:lnTo>
                    <a:pt x="3195114" y="208780"/>
                  </a:lnTo>
                  <a:lnTo>
                    <a:pt x="3200400" y="235207"/>
                  </a:lnTo>
                  <a:lnTo>
                    <a:pt x="3197757" y="258992"/>
                  </a:lnTo>
                  <a:lnTo>
                    <a:pt x="3179257" y="282777"/>
                  </a:lnTo>
                  <a:lnTo>
                    <a:pt x="3152830" y="295991"/>
                  </a:lnTo>
                  <a:lnTo>
                    <a:pt x="3118474" y="306562"/>
                  </a:lnTo>
                  <a:lnTo>
                    <a:pt x="3073546" y="311848"/>
                  </a:lnTo>
                  <a:lnTo>
                    <a:pt x="3039190" y="311848"/>
                  </a:lnTo>
                  <a:lnTo>
                    <a:pt x="2933479" y="295991"/>
                  </a:lnTo>
                  <a:lnTo>
                    <a:pt x="2772270" y="277492"/>
                  </a:lnTo>
                  <a:lnTo>
                    <a:pt x="2537063" y="264278"/>
                  </a:lnTo>
                  <a:lnTo>
                    <a:pt x="2296571" y="266921"/>
                  </a:lnTo>
                  <a:lnTo>
                    <a:pt x="2034936" y="266921"/>
                  </a:lnTo>
                  <a:lnTo>
                    <a:pt x="1937153" y="277492"/>
                  </a:lnTo>
                  <a:lnTo>
                    <a:pt x="1805015" y="285420"/>
                  </a:lnTo>
                  <a:lnTo>
                    <a:pt x="1675519" y="288063"/>
                  </a:lnTo>
                  <a:lnTo>
                    <a:pt x="1487882" y="317133"/>
                  </a:lnTo>
                  <a:lnTo>
                    <a:pt x="1250032" y="359418"/>
                  </a:lnTo>
                  <a:lnTo>
                    <a:pt x="1035967" y="399059"/>
                  </a:lnTo>
                  <a:lnTo>
                    <a:pt x="874758" y="430773"/>
                  </a:lnTo>
                  <a:lnTo>
                    <a:pt x="660693" y="480985"/>
                  </a:lnTo>
                  <a:lnTo>
                    <a:pt x="549697" y="512699"/>
                  </a:lnTo>
                  <a:lnTo>
                    <a:pt x="515341" y="531198"/>
                  </a:lnTo>
                  <a:lnTo>
                    <a:pt x="473056" y="547055"/>
                  </a:lnTo>
                  <a:lnTo>
                    <a:pt x="436057" y="554983"/>
                  </a:lnTo>
                  <a:lnTo>
                    <a:pt x="375274" y="557626"/>
                  </a:lnTo>
                  <a:lnTo>
                    <a:pt x="335632" y="547055"/>
                  </a:lnTo>
                  <a:lnTo>
                    <a:pt x="301276" y="528555"/>
                  </a:lnTo>
                  <a:lnTo>
                    <a:pt x="280134" y="512699"/>
                  </a:lnTo>
                  <a:lnTo>
                    <a:pt x="245778" y="491557"/>
                  </a:lnTo>
                  <a:lnTo>
                    <a:pt x="179708" y="454558"/>
                  </a:lnTo>
                  <a:lnTo>
                    <a:pt x="126853" y="414916"/>
                  </a:lnTo>
                  <a:lnTo>
                    <a:pt x="81926" y="369989"/>
                  </a:lnTo>
                  <a:lnTo>
                    <a:pt x="42284" y="327705"/>
                  </a:lnTo>
                  <a:lnTo>
                    <a:pt x="18499" y="295991"/>
                  </a:lnTo>
                  <a:lnTo>
                    <a:pt x="5285" y="266921"/>
                  </a:lnTo>
                  <a:lnTo>
                    <a:pt x="0" y="248421"/>
                  </a:lnTo>
                  <a:lnTo>
                    <a:pt x="2642" y="237850"/>
                  </a:lnTo>
                  <a:lnTo>
                    <a:pt x="10571" y="227279"/>
                  </a:lnTo>
                  <a:lnTo>
                    <a:pt x="36998" y="229922"/>
                  </a:lnTo>
                  <a:lnTo>
                    <a:pt x="87211" y="253707"/>
                  </a:lnTo>
                  <a:lnTo>
                    <a:pt x="187637" y="280135"/>
                  </a:lnTo>
                  <a:lnTo>
                    <a:pt x="293348" y="301277"/>
                  </a:lnTo>
                  <a:lnTo>
                    <a:pt x="375274" y="309205"/>
                  </a:lnTo>
                  <a:lnTo>
                    <a:pt x="467771" y="311848"/>
                  </a:lnTo>
                  <a:lnTo>
                    <a:pt x="631623" y="295991"/>
                  </a:lnTo>
                  <a:lnTo>
                    <a:pt x="972541" y="253707"/>
                  </a:lnTo>
                  <a:lnTo>
                    <a:pt x="1170749" y="2246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73">
              <a:extLst>
                <a:ext uri="{FF2B5EF4-FFF2-40B4-BE49-F238E27FC236}">
                  <a16:creationId xmlns:a16="http://schemas.microsoft.com/office/drawing/2014/main" id="{2C034A39-9839-419B-8B4B-E117DC2737A4}"/>
                </a:ext>
              </a:extLst>
            </p:cNvPr>
            <p:cNvSpPr/>
            <p:nvPr/>
          </p:nvSpPr>
          <p:spPr>
            <a:xfrm>
              <a:off x="5246688" y="3292475"/>
              <a:ext cx="495300" cy="1938338"/>
            </a:xfrm>
            <a:custGeom>
              <a:avLst/>
              <a:gdLst>
                <a:gd name="connsiteX0" fmla="*/ 232564 w 496841"/>
                <a:gd name="connsiteY0" fmla="*/ 998969 h 1937154"/>
                <a:gd name="connsiteX1" fmla="*/ 235206 w 496841"/>
                <a:gd name="connsiteY1" fmla="*/ 692407 h 1937154"/>
                <a:gd name="connsiteX2" fmla="*/ 237849 w 496841"/>
                <a:gd name="connsiteY2" fmla="*/ 655408 h 1937154"/>
                <a:gd name="connsiteX3" fmla="*/ 240492 w 496841"/>
                <a:gd name="connsiteY3" fmla="*/ 599910 h 1937154"/>
                <a:gd name="connsiteX4" fmla="*/ 240492 w 496841"/>
                <a:gd name="connsiteY4" fmla="*/ 560268 h 1937154"/>
                <a:gd name="connsiteX5" fmla="*/ 232564 w 496841"/>
                <a:gd name="connsiteY5" fmla="*/ 496842 h 1937154"/>
                <a:gd name="connsiteX6" fmla="*/ 219350 w 496841"/>
                <a:gd name="connsiteY6" fmla="*/ 433415 h 1937154"/>
                <a:gd name="connsiteX7" fmla="*/ 200850 w 496841"/>
                <a:gd name="connsiteY7" fmla="*/ 367346 h 1937154"/>
                <a:gd name="connsiteX8" fmla="*/ 190279 w 496841"/>
                <a:gd name="connsiteY8" fmla="*/ 338275 h 1937154"/>
                <a:gd name="connsiteX9" fmla="*/ 147995 w 496841"/>
                <a:gd name="connsiteY9" fmla="*/ 272206 h 1937154"/>
                <a:gd name="connsiteX10" fmla="*/ 73997 w 496841"/>
                <a:gd name="connsiteY10" fmla="*/ 155924 h 1937154"/>
                <a:gd name="connsiteX11" fmla="*/ 34356 w 496841"/>
                <a:gd name="connsiteY11" fmla="*/ 84569 h 1937154"/>
                <a:gd name="connsiteX12" fmla="*/ 0 w 496841"/>
                <a:gd name="connsiteY12" fmla="*/ 15857 h 1937154"/>
                <a:gd name="connsiteX13" fmla="*/ 108353 w 496841"/>
                <a:gd name="connsiteY13" fmla="*/ 0 h 1937154"/>
                <a:gd name="connsiteX14" fmla="*/ 155923 w 496841"/>
                <a:gd name="connsiteY14" fmla="*/ 60784 h 1937154"/>
                <a:gd name="connsiteX15" fmla="*/ 190279 w 496841"/>
                <a:gd name="connsiteY15" fmla="*/ 100426 h 1937154"/>
                <a:gd name="connsiteX16" fmla="*/ 235206 w 496841"/>
                <a:gd name="connsiteY16" fmla="*/ 145353 h 1937154"/>
                <a:gd name="connsiteX17" fmla="*/ 309204 w 496841"/>
                <a:gd name="connsiteY17" fmla="*/ 214065 h 1937154"/>
                <a:gd name="connsiteX18" fmla="*/ 362060 w 496841"/>
                <a:gd name="connsiteY18" fmla="*/ 256349 h 1937154"/>
                <a:gd name="connsiteX19" fmla="*/ 428129 w 496841"/>
                <a:gd name="connsiteY19" fmla="*/ 306562 h 1937154"/>
                <a:gd name="connsiteX20" fmla="*/ 457200 w 496841"/>
                <a:gd name="connsiteY20" fmla="*/ 332990 h 1937154"/>
                <a:gd name="connsiteX21" fmla="*/ 483627 w 496841"/>
                <a:gd name="connsiteY21" fmla="*/ 364703 h 1937154"/>
                <a:gd name="connsiteX22" fmla="*/ 496841 w 496841"/>
                <a:gd name="connsiteY22" fmla="*/ 391131 h 1937154"/>
                <a:gd name="connsiteX23" fmla="*/ 496841 w 496841"/>
                <a:gd name="connsiteY23" fmla="*/ 404345 h 1937154"/>
                <a:gd name="connsiteX24" fmla="*/ 483627 w 496841"/>
                <a:gd name="connsiteY24" fmla="*/ 422844 h 1937154"/>
                <a:gd name="connsiteX25" fmla="*/ 465128 w 496841"/>
                <a:gd name="connsiteY25" fmla="*/ 443986 h 1937154"/>
                <a:gd name="connsiteX26" fmla="*/ 449271 w 496841"/>
                <a:gd name="connsiteY26" fmla="*/ 483628 h 1937154"/>
                <a:gd name="connsiteX27" fmla="*/ 438700 w 496841"/>
                <a:gd name="connsiteY27" fmla="*/ 562911 h 1937154"/>
                <a:gd name="connsiteX28" fmla="*/ 436057 w 496841"/>
                <a:gd name="connsiteY28" fmla="*/ 705621 h 1937154"/>
                <a:gd name="connsiteX29" fmla="*/ 436057 w 496841"/>
                <a:gd name="connsiteY29" fmla="*/ 866830 h 1937154"/>
                <a:gd name="connsiteX30" fmla="*/ 433415 w 496841"/>
                <a:gd name="connsiteY30" fmla="*/ 980469 h 1937154"/>
                <a:gd name="connsiteX31" fmla="*/ 425486 w 496841"/>
                <a:gd name="connsiteY31" fmla="*/ 1189249 h 1937154"/>
                <a:gd name="connsiteX32" fmla="*/ 401701 w 496841"/>
                <a:gd name="connsiteY32" fmla="*/ 1672876 h 1937154"/>
                <a:gd name="connsiteX33" fmla="*/ 391130 w 496841"/>
                <a:gd name="connsiteY33" fmla="*/ 1937154 h 1937154"/>
                <a:gd name="connsiteX34" fmla="*/ 211421 w 496841"/>
                <a:gd name="connsiteY34" fmla="*/ 1873727 h 1937154"/>
                <a:gd name="connsiteX35" fmla="*/ 219350 w 496841"/>
                <a:gd name="connsiteY35" fmla="*/ 1633235 h 1937154"/>
                <a:gd name="connsiteX36" fmla="*/ 229921 w 496841"/>
                <a:gd name="connsiteY36" fmla="*/ 1310816 h 1937154"/>
                <a:gd name="connsiteX37" fmla="*/ 232564 w 496841"/>
                <a:gd name="connsiteY37" fmla="*/ 998969 h 193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96841" h="1937154">
                  <a:moveTo>
                    <a:pt x="232564" y="998969"/>
                  </a:moveTo>
                  <a:cubicBezTo>
                    <a:pt x="233445" y="896782"/>
                    <a:pt x="234766" y="749667"/>
                    <a:pt x="235206" y="692407"/>
                  </a:cubicBezTo>
                  <a:lnTo>
                    <a:pt x="237849" y="655408"/>
                  </a:lnTo>
                  <a:lnTo>
                    <a:pt x="240492" y="599910"/>
                  </a:lnTo>
                  <a:lnTo>
                    <a:pt x="240492" y="560268"/>
                  </a:lnTo>
                  <a:lnTo>
                    <a:pt x="232564" y="496842"/>
                  </a:lnTo>
                  <a:lnTo>
                    <a:pt x="219350" y="433415"/>
                  </a:lnTo>
                  <a:lnTo>
                    <a:pt x="200850" y="367346"/>
                  </a:lnTo>
                  <a:lnTo>
                    <a:pt x="190279" y="338275"/>
                  </a:lnTo>
                  <a:lnTo>
                    <a:pt x="147995" y="272206"/>
                  </a:lnTo>
                  <a:lnTo>
                    <a:pt x="73997" y="155924"/>
                  </a:lnTo>
                  <a:lnTo>
                    <a:pt x="34356" y="84569"/>
                  </a:lnTo>
                  <a:lnTo>
                    <a:pt x="0" y="15857"/>
                  </a:lnTo>
                  <a:lnTo>
                    <a:pt x="108353" y="0"/>
                  </a:lnTo>
                  <a:lnTo>
                    <a:pt x="155923" y="60784"/>
                  </a:lnTo>
                  <a:lnTo>
                    <a:pt x="190279" y="100426"/>
                  </a:lnTo>
                  <a:lnTo>
                    <a:pt x="235206" y="145353"/>
                  </a:lnTo>
                  <a:lnTo>
                    <a:pt x="309204" y="214065"/>
                  </a:lnTo>
                  <a:lnTo>
                    <a:pt x="362060" y="256349"/>
                  </a:lnTo>
                  <a:lnTo>
                    <a:pt x="428129" y="306562"/>
                  </a:lnTo>
                  <a:lnTo>
                    <a:pt x="457200" y="332990"/>
                  </a:lnTo>
                  <a:lnTo>
                    <a:pt x="483627" y="364703"/>
                  </a:lnTo>
                  <a:lnTo>
                    <a:pt x="496841" y="391131"/>
                  </a:lnTo>
                  <a:lnTo>
                    <a:pt x="496841" y="404345"/>
                  </a:lnTo>
                  <a:lnTo>
                    <a:pt x="483627" y="422844"/>
                  </a:lnTo>
                  <a:lnTo>
                    <a:pt x="465128" y="443986"/>
                  </a:lnTo>
                  <a:lnTo>
                    <a:pt x="449271" y="483628"/>
                  </a:lnTo>
                  <a:lnTo>
                    <a:pt x="438700" y="562911"/>
                  </a:lnTo>
                  <a:lnTo>
                    <a:pt x="436057" y="705621"/>
                  </a:lnTo>
                  <a:lnTo>
                    <a:pt x="436057" y="866830"/>
                  </a:lnTo>
                  <a:cubicBezTo>
                    <a:pt x="435176" y="904710"/>
                    <a:pt x="434296" y="942589"/>
                    <a:pt x="433415" y="980469"/>
                  </a:cubicBezTo>
                  <a:lnTo>
                    <a:pt x="425486" y="1189249"/>
                  </a:lnTo>
                  <a:lnTo>
                    <a:pt x="401701" y="1672876"/>
                  </a:lnTo>
                  <a:lnTo>
                    <a:pt x="391130" y="1937154"/>
                  </a:lnTo>
                  <a:lnTo>
                    <a:pt x="211421" y="1873727"/>
                  </a:lnTo>
                  <a:lnTo>
                    <a:pt x="219350" y="1633235"/>
                  </a:lnTo>
                  <a:lnTo>
                    <a:pt x="229921" y="1310816"/>
                  </a:lnTo>
                  <a:lnTo>
                    <a:pt x="232564" y="9989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74">
              <a:extLst>
                <a:ext uri="{FF2B5EF4-FFF2-40B4-BE49-F238E27FC236}">
                  <a16:creationId xmlns:a16="http://schemas.microsoft.com/office/drawing/2014/main" id="{6E477950-A699-4BA6-ADD1-CC41AF9E4DA8}"/>
                </a:ext>
              </a:extLst>
            </p:cNvPr>
            <p:cNvSpPr/>
            <p:nvPr/>
          </p:nvSpPr>
          <p:spPr>
            <a:xfrm>
              <a:off x="5648325" y="3963988"/>
              <a:ext cx="1246188" cy="338137"/>
            </a:xfrm>
            <a:custGeom>
              <a:avLst/>
              <a:gdLst>
                <a:gd name="connsiteX0" fmla="*/ 510056 w 1247390"/>
                <a:gd name="connsiteY0" fmla="*/ 319776 h 338275"/>
                <a:gd name="connsiteX1" fmla="*/ 406988 w 1247390"/>
                <a:gd name="connsiteY1" fmla="*/ 330347 h 338275"/>
                <a:gd name="connsiteX2" fmla="*/ 327704 w 1247390"/>
                <a:gd name="connsiteY2" fmla="*/ 335632 h 338275"/>
                <a:gd name="connsiteX3" fmla="*/ 224636 w 1247390"/>
                <a:gd name="connsiteY3" fmla="*/ 338275 h 338275"/>
                <a:gd name="connsiteX4" fmla="*/ 177066 w 1247390"/>
                <a:gd name="connsiteY4" fmla="*/ 327704 h 338275"/>
                <a:gd name="connsiteX5" fmla="*/ 121568 w 1247390"/>
                <a:gd name="connsiteY5" fmla="*/ 306562 h 338275"/>
                <a:gd name="connsiteX6" fmla="*/ 60784 w 1247390"/>
                <a:gd name="connsiteY6" fmla="*/ 269563 h 338275"/>
                <a:gd name="connsiteX7" fmla="*/ 0 w 1247390"/>
                <a:gd name="connsiteY7" fmla="*/ 227278 h 338275"/>
                <a:gd name="connsiteX8" fmla="*/ 5286 w 1247390"/>
                <a:gd name="connsiteY8" fmla="*/ 150638 h 338275"/>
                <a:gd name="connsiteX9" fmla="*/ 92497 w 1247390"/>
                <a:gd name="connsiteY9" fmla="*/ 166495 h 338275"/>
                <a:gd name="connsiteX10" fmla="*/ 161209 w 1247390"/>
                <a:gd name="connsiteY10" fmla="*/ 174423 h 338275"/>
                <a:gd name="connsiteX11" fmla="*/ 264278 w 1247390"/>
                <a:gd name="connsiteY11" fmla="*/ 179709 h 338275"/>
                <a:gd name="connsiteX12" fmla="*/ 346204 w 1247390"/>
                <a:gd name="connsiteY12" fmla="*/ 174423 h 338275"/>
                <a:gd name="connsiteX13" fmla="*/ 525912 w 1247390"/>
                <a:gd name="connsiteY13" fmla="*/ 147995 h 338275"/>
                <a:gd name="connsiteX14" fmla="*/ 613124 w 1247390"/>
                <a:gd name="connsiteY14" fmla="*/ 134781 h 338275"/>
                <a:gd name="connsiteX15" fmla="*/ 668622 w 1247390"/>
                <a:gd name="connsiteY15" fmla="*/ 121567 h 338275"/>
                <a:gd name="connsiteX16" fmla="*/ 732049 w 1247390"/>
                <a:gd name="connsiteY16" fmla="*/ 95140 h 338275"/>
                <a:gd name="connsiteX17" fmla="*/ 835117 w 1247390"/>
                <a:gd name="connsiteY17" fmla="*/ 42284 h 338275"/>
                <a:gd name="connsiteX18" fmla="*/ 901186 w 1247390"/>
                <a:gd name="connsiteY18" fmla="*/ 2643 h 338275"/>
                <a:gd name="connsiteX19" fmla="*/ 917043 w 1247390"/>
                <a:gd name="connsiteY19" fmla="*/ 0 h 338275"/>
                <a:gd name="connsiteX20" fmla="*/ 959327 w 1247390"/>
                <a:gd name="connsiteY20" fmla="*/ 10571 h 338275"/>
                <a:gd name="connsiteX21" fmla="*/ 1043896 w 1247390"/>
                <a:gd name="connsiteY21" fmla="*/ 34356 h 338275"/>
                <a:gd name="connsiteX22" fmla="*/ 1107323 w 1247390"/>
                <a:gd name="connsiteY22" fmla="*/ 58141 h 338275"/>
                <a:gd name="connsiteX23" fmla="*/ 1210391 w 1247390"/>
                <a:gd name="connsiteY23" fmla="*/ 105711 h 338275"/>
                <a:gd name="connsiteX24" fmla="*/ 1223605 w 1247390"/>
                <a:gd name="connsiteY24" fmla="*/ 113639 h 338275"/>
                <a:gd name="connsiteX25" fmla="*/ 1236819 w 1247390"/>
                <a:gd name="connsiteY25" fmla="*/ 129496 h 338275"/>
                <a:gd name="connsiteX26" fmla="*/ 1244747 w 1247390"/>
                <a:gd name="connsiteY26" fmla="*/ 145352 h 338275"/>
                <a:gd name="connsiteX27" fmla="*/ 1247390 w 1247390"/>
                <a:gd name="connsiteY27" fmla="*/ 169137 h 338275"/>
                <a:gd name="connsiteX28" fmla="*/ 1236819 w 1247390"/>
                <a:gd name="connsiteY28" fmla="*/ 195565 h 338275"/>
                <a:gd name="connsiteX29" fmla="*/ 1205105 w 1247390"/>
                <a:gd name="connsiteY29" fmla="*/ 221993 h 338275"/>
                <a:gd name="connsiteX30" fmla="*/ 1149607 w 1247390"/>
                <a:gd name="connsiteY30" fmla="*/ 235207 h 338275"/>
                <a:gd name="connsiteX31" fmla="*/ 983112 w 1247390"/>
                <a:gd name="connsiteY31" fmla="*/ 258992 h 338275"/>
                <a:gd name="connsiteX32" fmla="*/ 832474 w 1247390"/>
                <a:gd name="connsiteY32" fmla="*/ 274848 h 338275"/>
                <a:gd name="connsiteX33" fmla="*/ 713549 w 1247390"/>
                <a:gd name="connsiteY33" fmla="*/ 288062 h 338275"/>
                <a:gd name="connsiteX34" fmla="*/ 510056 w 1247390"/>
                <a:gd name="connsiteY34" fmla="*/ 319776 h 3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47390" h="338275">
                  <a:moveTo>
                    <a:pt x="510056" y="319776"/>
                  </a:moveTo>
                  <a:lnTo>
                    <a:pt x="406988" y="330347"/>
                  </a:lnTo>
                  <a:lnTo>
                    <a:pt x="327704" y="335632"/>
                  </a:lnTo>
                  <a:lnTo>
                    <a:pt x="224636" y="338275"/>
                  </a:lnTo>
                  <a:lnTo>
                    <a:pt x="177066" y="327704"/>
                  </a:lnTo>
                  <a:lnTo>
                    <a:pt x="121568" y="306562"/>
                  </a:lnTo>
                  <a:lnTo>
                    <a:pt x="60784" y="269563"/>
                  </a:lnTo>
                  <a:lnTo>
                    <a:pt x="0" y="227278"/>
                  </a:lnTo>
                  <a:lnTo>
                    <a:pt x="5286" y="150638"/>
                  </a:lnTo>
                  <a:lnTo>
                    <a:pt x="92497" y="166495"/>
                  </a:lnTo>
                  <a:lnTo>
                    <a:pt x="161209" y="174423"/>
                  </a:lnTo>
                  <a:lnTo>
                    <a:pt x="264278" y="179709"/>
                  </a:lnTo>
                  <a:lnTo>
                    <a:pt x="346204" y="174423"/>
                  </a:lnTo>
                  <a:lnTo>
                    <a:pt x="525912" y="147995"/>
                  </a:lnTo>
                  <a:lnTo>
                    <a:pt x="613124" y="134781"/>
                  </a:lnTo>
                  <a:lnTo>
                    <a:pt x="668622" y="121567"/>
                  </a:lnTo>
                  <a:lnTo>
                    <a:pt x="732049" y="95140"/>
                  </a:lnTo>
                  <a:lnTo>
                    <a:pt x="835117" y="42284"/>
                  </a:lnTo>
                  <a:lnTo>
                    <a:pt x="901186" y="2643"/>
                  </a:lnTo>
                  <a:lnTo>
                    <a:pt x="917043" y="0"/>
                  </a:lnTo>
                  <a:lnTo>
                    <a:pt x="959327" y="10571"/>
                  </a:lnTo>
                  <a:lnTo>
                    <a:pt x="1043896" y="34356"/>
                  </a:lnTo>
                  <a:lnTo>
                    <a:pt x="1107323" y="58141"/>
                  </a:lnTo>
                  <a:lnTo>
                    <a:pt x="1210391" y="105711"/>
                  </a:lnTo>
                  <a:lnTo>
                    <a:pt x="1223605" y="113639"/>
                  </a:lnTo>
                  <a:lnTo>
                    <a:pt x="1236819" y="129496"/>
                  </a:lnTo>
                  <a:lnTo>
                    <a:pt x="1244747" y="145352"/>
                  </a:lnTo>
                  <a:lnTo>
                    <a:pt x="1247390" y="169137"/>
                  </a:lnTo>
                  <a:lnTo>
                    <a:pt x="1236819" y="195565"/>
                  </a:lnTo>
                  <a:lnTo>
                    <a:pt x="1205105" y="221993"/>
                  </a:lnTo>
                  <a:lnTo>
                    <a:pt x="1149607" y="235207"/>
                  </a:lnTo>
                  <a:lnTo>
                    <a:pt x="983112" y="258992"/>
                  </a:lnTo>
                  <a:lnTo>
                    <a:pt x="832474" y="274848"/>
                  </a:lnTo>
                  <a:lnTo>
                    <a:pt x="713549" y="288062"/>
                  </a:lnTo>
                  <a:lnTo>
                    <a:pt x="510056" y="31977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76">
              <a:extLst>
                <a:ext uri="{FF2B5EF4-FFF2-40B4-BE49-F238E27FC236}">
                  <a16:creationId xmlns:a16="http://schemas.microsoft.com/office/drawing/2014/main" id="{852FDBA5-F3A1-4798-A0BF-FB552FE56390}"/>
                </a:ext>
              </a:extLst>
            </p:cNvPr>
            <p:cNvSpPr/>
            <p:nvPr/>
          </p:nvSpPr>
          <p:spPr>
            <a:xfrm>
              <a:off x="4614863" y="4735513"/>
              <a:ext cx="2687637" cy="1157287"/>
            </a:xfrm>
            <a:custGeom>
              <a:avLst/>
              <a:gdLst>
                <a:gd name="connsiteX0" fmla="*/ 880044 w 2687702"/>
                <a:gd name="connsiteY0" fmla="*/ 565554 h 1157535"/>
                <a:gd name="connsiteX1" fmla="*/ 713550 w 2687702"/>
                <a:gd name="connsiteY1" fmla="*/ 457200 h 1157535"/>
                <a:gd name="connsiteX2" fmla="*/ 615767 w 2687702"/>
                <a:gd name="connsiteY2" fmla="*/ 396416 h 1157535"/>
                <a:gd name="connsiteX3" fmla="*/ 549698 w 2687702"/>
                <a:gd name="connsiteY3" fmla="*/ 354132 h 1157535"/>
                <a:gd name="connsiteX4" fmla="*/ 473057 w 2687702"/>
                <a:gd name="connsiteY4" fmla="*/ 306562 h 1157535"/>
                <a:gd name="connsiteX5" fmla="*/ 399059 w 2687702"/>
                <a:gd name="connsiteY5" fmla="*/ 261635 h 1157535"/>
                <a:gd name="connsiteX6" fmla="*/ 311848 w 2687702"/>
                <a:gd name="connsiteY6" fmla="*/ 216708 h 1157535"/>
                <a:gd name="connsiteX7" fmla="*/ 245778 w 2687702"/>
                <a:gd name="connsiteY7" fmla="*/ 182351 h 1157535"/>
                <a:gd name="connsiteX8" fmla="*/ 184995 w 2687702"/>
                <a:gd name="connsiteY8" fmla="*/ 150638 h 1157535"/>
                <a:gd name="connsiteX9" fmla="*/ 113640 w 2687702"/>
                <a:gd name="connsiteY9" fmla="*/ 124210 h 1157535"/>
                <a:gd name="connsiteX10" fmla="*/ 0 w 2687702"/>
                <a:gd name="connsiteY10" fmla="*/ 84569 h 1157535"/>
                <a:gd name="connsiteX11" fmla="*/ 39642 w 2687702"/>
                <a:gd name="connsiteY11" fmla="*/ 0 h 1157535"/>
                <a:gd name="connsiteX12" fmla="*/ 145353 w 2687702"/>
                <a:gd name="connsiteY12" fmla="*/ 29071 h 1157535"/>
                <a:gd name="connsiteX13" fmla="*/ 195566 w 2687702"/>
                <a:gd name="connsiteY13" fmla="*/ 42284 h 1157535"/>
                <a:gd name="connsiteX14" fmla="*/ 264278 w 2687702"/>
                <a:gd name="connsiteY14" fmla="*/ 76640 h 1157535"/>
                <a:gd name="connsiteX15" fmla="*/ 346204 w 2687702"/>
                <a:gd name="connsiteY15" fmla="*/ 118925 h 1157535"/>
                <a:gd name="connsiteX16" fmla="*/ 443987 w 2687702"/>
                <a:gd name="connsiteY16" fmla="*/ 171780 h 1157535"/>
                <a:gd name="connsiteX17" fmla="*/ 570840 w 2687702"/>
                <a:gd name="connsiteY17" fmla="*/ 235207 h 1157535"/>
                <a:gd name="connsiteX18" fmla="*/ 695050 w 2687702"/>
                <a:gd name="connsiteY18" fmla="*/ 295991 h 1157535"/>
                <a:gd name="connsiteX19" fmla="*/ 848331 w 2687702"/>
                <a:gd name="connsiteY19" fmla="*/ 367346 h 1157535"/>
                <a:gd name="connsiteX20" fmla="*/ 1020111 w 2687702"/>
                <a:gd name="connsiteY20" fmla="*/ 430772 h 1157535"/>
                <a:gd name="connsiteX21" fmla="*/ 1139036 w 2687702"/>
                <a:gd name="connsiteY21" fmla="*/ 488913 h 1157535"/>
                <a:gd name="connsiteX22" fmla="*/ 1247390 w 2687702"/>
                <a:gd name="connsiteY22" fmla="*/ 541769 h 1157535"/>
                <a:gd name="connsiteX23" fmla="*/ 1382171 w 2687702"/>
                <a:gd name="connsiteY23" fmla="*/ 599910 h 1157535"/>
                <a:gd name="connsiteX24" fmla="*/ 1540738 w 2687702"/>
                <a:gd name="connsiteY24" fmla="*/ 673908 h 1157535"/>
                <a:gd name="connsiteX25" fmla="*/ 1701947 w 2687702"/>
                <a:gd name="connsiteY25" fmla="*/ 737334 h 1157535"/>
                <a:gd name="connsiteX26" fmla="*/ 1836729 w 2687702"/>
                <a:gd name="connsiteY26" fmla="*/ 787547 h 1157535"/>
                <a:gd name="connsiteX27" fmla="*/ 1947725 w 2687702"/>
                <a:gd name="connsiteY27" fmla="*/ 824546 h 1157535"/>
                <a:gd name="connsiteX28" fmla="*/ 2119506 w 2687702"/>
                <a:gd name="connsiteY28" fmla="*/ 869473 h 1157535"/>
                <a:gd name="connsiteX29" fmla="*/ 2309785 w 2687702"/>
                <a:gd name="connsiteY29" fmla="*/ 911757 h 1157535"/>
                <a:gd name="connsiteX30" fmla="*/ 2492137 w 2687702"/>
                <a:gd name="connsiteY30" fmla="*/ 946113 h 1157535"/>
                <a:gd name="connsiteX31" fmla="*/ 2645418 w 2687702"/>
                <a:gd name="connsiteY31" fmla="*/ 975184 h 1157535"/>
                <a:gd name="connsiteX32" fmla="*/ 2663917 w 2687702"/>
                <a:gd name="connsiteY32" fmla="*/ 980469 h 1157535"/>
                <a:gd name="connsiteX33" fmla="*/ 2679774 w 2687702"/>
                <a:gd name="connsiteY33" fmla="*/ 991040 h 1157535"/>
                <a:gd name="connsiteX34" fmla="*/ 2687702 w 2687702"/>
                <a:gd name="connsiteY34" fmla="*/ 1004254 h 1157535"/>
                <a:gd name="connsiteX35" fmla="*/ 2687702 w 2687702"/>
                <a:gd name="connsiteY35" fmla="*/ 1017468 h 1157535"/>
                <a:gd name="connsiteX36" fmla="*/ 2671845 w 2687702"/>
                <a:gd name="connsiteY36" fmla="*/ 1033325 h 1157535"/>
                <a:gd name="connsiteX37" fmla="*/ 2624276 w 2687702"/>
                <a:gd name="connsiteY37" fmla="*/ 1051824 h 1157535"/>
                <a:gd name="connsiteX38" fmla="*/ 2563492 w 2687702"/>
                <a:gd name="connsiteY38" fmla="*/ 1065038 h 1157535"/>
                <a:gd name="connsiteX39" fmla="*/ 2402282 w 2687702"/>
                <a:gd name="connsiteY39" fmla="*/ 1086180 h 1157535"/>
                <a:gd name="connsiteX40" fmla="*/ 2230502 w 2687702"/>
                <a:gd name="connsiteY40" fmla="*/ 1109965 h 1157535"/>
                <a:gd name="connsiteX41" fmla="*/ 1990010 w 2687702"/>
                <a:gd name="connsiteY41" fmla="*/ 1141679 h 1157535"/>
                <a:gd name="connsiteX42" fmla="*/ 1910726 w 2687702"/>
                <a:gd name="connsiteY42" fmla="*/ 1152250 h 1157535"/>
                <a:gd name="connsiteX43" fmla="*/ 1847300 w 2687702"/>
                <a:gd name="connsiteY43" fmla="*/ 1157535 h 1157535"/>
                <a:gd name="connsiteX44" fmla="*/ 1802373 w 2687702"/>
                <a:gd name="connsiteY44" fmla="*/ 1157535 h 1157535"/>
                <a:gd name="connsiteX45" fmla="*/ 1744232 w 2687702"/>
                <a:gd name="connsiteY45" fmla="*/ 1146964 h 1157535"/>
                <a:gd name="connsiteX46" fmla="*/ 1701947 w 2687702"/>
                <a:gd name="connsiteY46" fmla="*/ 1131108 h 1157535"/>
                <a:gd name="connsiteX47" fmla="*/ 1638521 w 2687702"/>
                <a:gd name="connsiteY47" fmla="*/ 1086180 h 1157535"/>
                <a:gd name="connsiteX48" fmla="*/ 1424456 w 2687702"/>
                <a:gd name="connsiteY48" fmla="*/ 938185 h 1157535"/>
                <a:gd name="connsiteX49" fmla="*/ 1218319 w 2687702"/>
                <a:gd name="connsiteY49" fmla="*/ 790190 h 1157535"/>
                <a:gd name="connsiteX50" fmla="*/ 1030682 w 2687702"/>
                <a:gd name="connsiteY50" fmla="*/ 663336 h 1157535"/>
                <a:gd name="connsiteX51" fmla="*/ 880044 w 2687702"/>
                <a:gd name="connsiteY51" fmla="*/ 565554 h 1157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687702" h="1157535">
                  <a:moveTo>
                    <a:pt x="880044" y="565554"/>
                  </a:moveTo>
                  <a:lnTo>
                    <a:pt x="713550" y="457200"/>
                  </a:lnTo>
                  <a:lnTo>
                    <a:pt x="615767" y="396416"/>
                  </a:lnTo>
                  <a:lnTo>
                    <a:pt x="549698" y="354132"/>
                  </a:lnTo>
                  <a:lnTo>
                    <a:pt x="473057" y="306562"/>
                  </a:lnTo>
                  <a:lnTo>
                    <a:pt x="399059" y="261635"/>
                  </a:lnTo>
                  <a:lnTo>
                    <a:pt x="311848" y="216708"/>
                  </a:lnTo>
                  <a:lnTo>
                    <a:pt x="245778" y="182351"/>
                  </a:lnTo>
                  <a:lnTo>
                    <a:pt x="184995" y="150638"/>
                  </a:lnTo>
                  <a:lnTo>
                    <a:pt x="113640" y="124210"/>
                  </a:lnTo>
                  <a:lnTo>
                    <a:pt x="0" y="84569"/>
                  </a:lnTo>
                  <a:lnTo>
                    <a:pt x="39642" y="0"/>
                  </a:lnTo>
                  <a:lnTo>
                    <a:pt x="145353" y="29071"/>
                  </a:lnTo>
                  <a:lnTo>
                    <a:pt x="195566" y="42284"/>
                  </a:lnTo>
                  <a:lnTo>
                    <a:pt x="264278" y="76640"/>
                  </a:lnTo>
                  <a:lnTo>
                    <a:pt x="346204" y="118925"/>
                  </a:lnTo>
                  <a:lnTo>
                    <a:pt x="443987" y="171780"/>
                  </a:lnTo>
                  <a:lnTo>
                    <a:pt x="570840" y="235207"/>
                  </a:lnTo>
                  <a:lnTo>
                    <a:pt x="695050" y="295991"/>
                  </a:lnTo>
                  <a:lnTo>
                    <a:pt x="848331" y="367346"/>
                  </a:lnTo>
                  <a:lnTo>
                    <a:pt x="1020111" y="430772"/>
                  </a:lnTo>
                  <a:lnTo>
                    <a:pt x="1139036" y="488913"/>
                  </a:lnTo>
                  <a:lnTo>
                    <a:pt x="1247390" y="541769"/>
                  </a:lnTo>
                  <a:lnTo>
                    <a:pt x="1382171" y="599910"/>
                  </a:lnTo>
                  <a:lnTo>
                    <a:pt x="1540738" y="673908"/>
                  </a:lnTo>
                  <a:lnTo>
                    <a:pt x="1701947" y="737334"/>
                  </a:lnTo>
                  <a:lnTo>
                    <a:pt x="1836729" y="787547"/>
                  </a:lnTo>
                  <a:lnTo>
                    <a:pt x="1947725" y="824546"/>
                  </a:lnTo>
                  <a:lnTo>
                    <a:pt x="2119506" y="869473"/>
                  </a:lnTo>
                  <a:lnTo>
                    <a:pt x="2309785" y="911757"/>
                  </a:lnTo>
                  <a:lnTo>
                    <a:pt x="2492137" y="946113"/>
                  </a:lnTo>
                  <a:lnTo>
                    <a:pt x="2645418" y="975184"/>
                  </a:lnTo>
                  <a:lnTo>
                    <a:pt x="2663917" y="980469"/>
                  </a:lnTo>
                  <a:lnTo>
                    <a:pt x="2679774" y="991040"/>
                  </a:lnTo>
                  <a:lnTo>
                    <a:pt x="2687702" y="1004254"/>
                  </a:lnTo>
                  <a:lnTo>
                    <a:pt x="2687702" y="1017468"/>
                  </a:lnTo>
                  <a:lnTo>
                    <a:pt x="2671845" y="1033325"/>
                  </a:lnTo>
                  <a:lnTo>
                    <a:pt x="2624276" y="1051824"/>
                  </a:lnTo>
                  <a:lnTo>
                    <a:pt x="2563492" y="1065038"/>
                  </a:lnTo>
                  <a:lnTo>
                    <a:pt x="2402282" y="1086180"/>
                  </a:lnTo>
                  <a:lnTo>
                    <a:pt x="2230502" y="1109965"/>
                  </a:lnTo>
                  <a:lnTo>
                    <a:pt x="1990010" y="1141679"/>
                  </a:lnTo>
                  <a:lnTo>
                    <a:pt x="1910726" y="1152250"/>
                  </a:lnTo>
                  <a:lnTo>
                    <a:pt x="1847300" y="1157535"/>
                  </a:lnTo>
                  <a:lnTo>
                    <a:pt x="1802373" y="1157535"/>
                  </a:lnTo>
                  <a:lnTo>
                    <a:pt x="1744232" y="1146964"/>
                  </a:lnTo>
                  <a:lnTo>
                    <a:pt x="1701947" y="1131108"/>
                  </a:lnTo>
                  <a:lnTo>
                    <a:pt x="1638521" y="1086180"/>
                  </a:lnTo>
                  <a:lnTo>
                    <a:pt x="1424456" y="938185"/>
                  </a:lnTo>
                  <a:lnTo>
                    <a:pt x="1218319" y="790190"/>
                  </a:lnTo>
                  <a:lnTo>
                    <a:pt x="1030682" y="663336"/>
                  </a:lnTo>
                  <a:lnTo>
                    <a:pt x="880044" y="56555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367263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FC0C380-6B95-40C7-B300-E9EB6A287E69}"/>
              </a:ext>
            </a:extLst>
          </p:cNvPr>
          <p:cNvGrpSpPr/>
          <p:nvPr/>
        </p:nvGrpSpPr>
        <p:grpSpPr>
          <a:xfrm>
            <a:off x="2430463" y="1392238"/>
            <a:ext cx="4872037" cy="4500562"/>
            <a:chOff x="2430463" y="1392238"/>
            <a:chExt cx="4872037" cy="4500562"/>
          </a:xfrm>
        </p:grpSpPr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3A40C4F9-BE3D-934A-BE92-F9DB15A47B58}"/>
                </a:ext>
              </a:extLst>
            </p:cNvPr>
            <p:cNvSpPr/>
            <p:nvPr/>
          </p:nvSpPr>
          <p:spPr>
            <a:xfrm>
              <a:off x="2581275" y="1392238"/>
              <a:ext cx="1514475" cy="1190625"/>
            </a:xfrm>
            <a:custGeom>
              <a:avLst/>
              <a:gdLst>
                <a:gd name="connsiteX0" fmla="*/ 914400 w 1514475"/>
                <a:gd name="connsiteY0" fmla="*/ 747713 h 1190625"/>
                <a:gd name="connsiteX1" fmla="*/ 1007269 w 1514475"/>
                <a:gd name="connsiteY1" fmla="*/ 685800 h 1190625"/>
                <a:gd name="connsiteX2" fmla="*/ 1102519 w 1514475"/>
                <a:gd name="connsiteY2" fmla="*/ 621507 h 1190625"/>
                <a:gd name="connsiteX3" fmla="*/ 1221581 w 1514475"/>
                <a:gd name="connsiteY3" fmla="*/ 538163 h 1190625"/>
                <a:gd name="connsiteX4" fmla="*/ 1326356 w 1514475"/>
                <a:gd name="connsiteY4" fmla="*/ 461963 h 1190625"/>
                <a:gd name="connsiteX5" fmla="*/ 1412081 w 1514475"/>
                <a:gd name="connsiteY5" fmla="*/ 395288 h 1190625"/>
                <a:gd name="connsiteX6" fmla="*/ 1428750 w 1514475"/>
                <a:gd name="connsiteY6" fmla="*/ 383382 h 1190625"/>
                <a:gd name="connsiteX7" fmla="*/ 1457325 w 1514475"/>
                <a:gd name="connsiteY7" fmla="*/ 376238 h 1190625"/>
                <a:gd name="connsiteX8" fmla="*/ 1483519 w 1514475"/>
                <a:gd name="connsiteY8" fmla="*/ 366713 h 1190625"/>
                <a:gd name="connsiteX9" fmla="*/ 1504950 w 1514475"/>
                <a:gd name="connsiteY9" fmla="*/ 352425 h 1190625"/>
                <a:gd name="connsiteX10" fmla="*/ 1512094 w 1514475"/>
                <a:gd name="connsiteY10" fmla="*/ 335757 h 1190625"/>
                <a:gd name="connsiteX11" fmla="*/ 1514475 w 1514475"/>
                <a:gd name="connsiteY11" fmla="*/ 319088 h 1190625"/>
                <a:gd name="connsiteX12" fmla="*/ 1500188 w 1514475"/>
                <a:gd name="connsiteY12" fmla="*/ 288132 h 1190625"/>
                <a:gd name="connsiteX13" fmla="*/ 1466850 w 1514475"/>
                <a:gd name="connsiteY13" fmla="*/ 247650 h 1190625"/>
                <a:gd name="connsiteX14" fmla="*/ 1409700 w 1514475"/>
                <a:gd name="connsiteY14" fmla="*/ 200025 h 1190625"/>
                <a:gd name="connsiteX15" fmla="*/ 1338263 w 1514475"/>
                <a:gd name="connsiteY15" fmla="*/ 147638 h 1190625"/>
                <a:gd name="connsiteX16" fmla="*/ 1271588 w 1514475"/>
                <a:gd name="connsiteY16" fmla="*/ 107157 h 1190625"/>
                <a:gd name="connsiteX17" fmla="*/ 1204913 w 1514475"/>
                <a:gd name="connsiteY17" fmla="*/ 66675 h 1190625"/>
                <a:gd name="connsiteX18" fmla="*/ 1157288 w 1514475"/>
                <a:gd name="connsiteY18" fmla="*/ 40482 h 1190625"/>
                <a:gd name="connsiteX19" fmla="*/ 1131094 w 1514475"/>
                <a:gd name="connsiteY19" fmla="*/ 23813 h 1190625"/>
                <a:gd name="connsiteX20" fmla="*/ 1078706 w 1514475"/>
                <a:gd name="connsiteY20" fmla="*/ 7144 h 1190625"/>
                <a:gd name="connsiteX21" fmla="*/ 1038225 w 1514475"/>
                <a:gd name="connsiteY21" fmla="*/ 0 h 1190625"/>
                <a:gd name="connsiteX22" fmla="*/ 1014413 w 1514475"/>
                <a:gd name="connsiteY22" fmla="*/ 0 h 1190625"/>
                <a:gd name="connsiteX23" fmla="*/ 1000125 w 1514475"/>
                <a:gd name="connsiteY23" fmla="*/ 4763 h 1190625"/>
                <a:gd name="connsiteX24" fmla="*/ 992981 w 1514475"/>
                <a:gd name="connsiteY24" fmla="*/ 14288 h 1190625"/>
                <a:gd name="connsiteX25" fmla="*/ 997744 w 1514475"/>
                <a:gd name="connsiteY25" fmla="*/ 38100 h 1190625"/>
                <a:gd name="connsiteX26" fmla="*/ 1014413 w 1514475"/>
                <a:gd name="connsiteY26" fmla="*/ 59532 h 1190625"/>
                <a:gd name="connsiteX27" fmla="*/ 1035844 w 1514475"/>
                <a:gd name="connsiteY27" fmla="*/ 71438 h 1190625"/>
                <a:gd name="connsiteX28" fmla="*/ 1059656 w 1514475"/>
                <a:gd name="connsiteY28" fmla="*/ 92869 h 1190625"/>
                <a:gd name="connsiteX29" fmla="*/ 1078706 w 1514475"/>
                <a:gd name="connsiteY29" fmla="*/ 109538 h 1190625"/>
                <a:gd name="connsiteX30" fmla="*/ 1095375 w 1514475"/>
                <a:gd name="connsiteY30" fmla="*/ 133350 h 1190625"/>
                <a:gd name="connsiteX31" fmla="*/ 1107281 w 1514475"/>
                <a:gd name="connsiteY31" fmla="*/ 164307 h 1190625"/>
                <a:gd name="connsiteX32" fmla="*/ 1112044 w 1514475"/>
                <a:gd name="connsiteY32" fmla="*/ 185738 h 1190625"/>
                <a:gd name="connsiteX33" fmla="*/ 1107281 w 1514475"/>
                <a:gd name="connsiteY33" fmla="*/ 214313 h 1190625"/>
                <a:gd name="connsiteX34" fmla="*/ 1092994 w 1514475"/>
                <a:gd name="connsiteY34" fmla="*/ 250032 h 1190625"/>
                <a:gd name="connsiteX35" fmla="*/ 1045369 w 1514475"/>
                <a:gd name="connsiteY35" fmla="*/ 323850 h 1190625"/>
                <a:gd name="connsiteX36" fmla="*/ 962025 w 1514475"/>
                <a:gd name="connsiteY36" fmla="*/ 421482 h 1190625"/>
                <a:gd name="connsiteX37" fmla="*/ 862013 w 1514475"/>
                <a:gd name="connsiteY37" fmla="*/ 516732 h 1190625"/>
                <a:gd name="connsiteX38" fmla="*/ 728663 w 1514475"/>
                <a:gd name="connsiteY38" fmla="*/ 635794 h 1190625"/>
                <a:gd name="connsiteX39" fmla="*/ 552450 w 1514475"/>
                <a:gd name="connsiteY39" fmla="*/ 778669 h 1190625"/>
                <a:gd name="connsiteX40" fmla="*/ 321469 w 1514475"/>
                <a:gd name="connsiteY40" fmla="*/ 942975 h 1190625"/>
                <a:gd name="connsiteX41" fmla="*/ 95250 w 1514475"/>
                <a:gd name="connsiteY41" fmla="*/ 1102519 h 1190625"/>
                <a:gd name="connsiteX42" fmla="*/ 7144 w 1514475"/>
                <a:gd name="connsiteY42" fmla="*/ 1159669 h 1190625"/>
                <a:gd name="connsiteX43" fmla="*/ 0 w 1514475"/>
                <a:gd name="connsiteY43" fmla="*/ 1169194 h 1190625"/>
                <a:gd name="connsiteX44" fmla="*/ 4763 w 1514475"/>
                <a:gd name="connsiteY44" fmla="*/ 1181100 h 1190625"/>
                <a:gd name="connsiteX45" fmla="*/ 38100 w 1514475"/>
                <a:gd name="connsiteY45" fmla="*/ 1190625 h 1190625"/>
                <a:gd name="connsiteX46" fmla="*/ 73819 w 1514475"/>
                <a:gd name="connsiteY46" fmla="*/ 1185863 h 1190625"/>
                <a:gd name="connsiteX47" fmla="*/ 202406 w 1514475"/>
                <a:gd name="connsiteY47" fmla="*/ 1131094 h 1190625"/>
                <a:gd name="connsiteX48" fmla="*/ 383381 w 1514475"/>
                <a:gd name="connsiteY48" fmla="*/ 1045369 h 1190625"/>
                <a:gd name="connsiteX49" fmla="*/ 585788 w 1514475"/>
                <a:gd name="connsiteY49" fmla="*/ 942975 h 1190625"/>
                <a:gd name="connsiteX50" fmla="*/ 871538 w 1514475"/>
                <a:gd name="connsiteY50" fmla="*/ 776288 h 1190625"/>
                <a:gd name="connsiteX51" fmla="*/ 914400 w 1514475"/>
                <a:gd name="connsiteY51" fmla="*/ 747713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14475" h="1190625">
                  <a:moveTo>
                    <a:pt x="914400" y="747713"/>
                  </a:moveTo>
                  <a:lnTo>
                    <a:pt x="1007269" y="685800"/>
                  </a:lnTo>
                  <a:lnTo>
                    <a:pt x="1102519" y="621507"/>
                  </a:lnTo>
                  <a:lnTo>
                    <a:pt x="1221581" y="538163"/>
                  </a:lnTo>
                  <a:lnTo>
                    <a:pt x="1326356" y="461963"/>
                  </a:lnTo>
                  <a:lnTo>
                    <a:pt x="1412081" y="395288"/>
                  </a:lnTo>
                  <a:lnTo>
                    <a:pt x="1428750" y="383382"/>
                  </a:lnTo>
                  <a:lnTo>
                    <a:pt x="1457325" y="376238"/>
                  </a:lnTo>
                  <a:lnTo>
                    <a:pt x="1483519" y="366713"/>
                  </a:lnTo>
                  <a:lnTo>
                    <a:pt x="1504950" y="352425"/>
                  </a:lnTo>
                  <a:lnTo>
                    <a:pt x="1512094" y="335757"/>
                  </a:lnTo>
                  <a:lnTo>
                    <a:pt x="1514475" y="319088"/>
                  </a:lnTo>
                  <a:lnTo>
                    <a:pt x="1500188" y="288132"/>
                  </a:lnTo>
                  <a:lnTo>
                    <a:pt x="1466850" y="247650"/>
                  </a:lnTo>
                  <a:lnTo>
                    <a:pt x="1409700" y="200025"/>
                  </a:lnTo>
                  <a:lnTo>
                    <a:pt x="1338263" y="147638"/>
                  </a:lnTo>
                  <a:lnTo>
                    <a:pt x="1271588" y="107157"/>
                  </a:lnTo>
                  <a:lnTo>
                    <a:pt x="1204913" y="66675"/>
                  </a:lnTo>
                  <a:lnTo>
                    <a:pt x="1157288" y="40482"/>
                  </a:lnTo>
                  <a:lnTo>
                    <a:pt x="1131094" y="23813"/>
                  </a:lnTo>
                  <a:lnTo>
                    <a:pt x="1078706" y="7144"/>
                  </a:lnTo>
                  <a:lnTo>
                    <a:pt x="1038225" y="0"/>
                  </a:lnTo>
                  <a:lnTo>
                    <a:pt x="1014413" y="0"/>
                  </a:lnTo>
                  <a:lnTo>
                    <a:pt x="1000125" y="4763"/>
                  </a:lnTo>
                  <a:lnTo>
                    <a:pt x="992981" y="14288"/>
                  </a:lnTo>
                  <a:lnTo>
                    <a:pt x="997744" y="38100"/>
                  </a:lnTo>
                  <a:lnTo>
                    <a:pt x="1014413" y="59532"/>
                  </a:lnTo>
                  <a:lnTo>
                    <a:pt x="1035844" y="71438"/>
                  </a:lnTo>
                  <a:lnTo>
                    <a:pt x="1059656" y="92869"/>
                  </a:lnTo>
                  <a:lnTo>
                    <a:pt x="1078706" y="109538"/>
                  </a:lnTo>
                  <a:lnTo>
                    <a:pt x="1095375" y="133350"/>
                  </a:lnTo>
                  <a:lnTo>
                    <a:pt x="1107281" y="164307"/>
                  </a:lnTo>
                  <a:lnTo>
                    <a:pt x="1112044" y="185738"/>
                  </a:lnTo>
                  <a:lnTo>
                    <a:pt x="1107281" y="214313"/>
                  </a:lnTo>
                  <a:lnTo>
                    <a:pt x="1092994" y="250032"/>
                  </a:lnTo>
                  <a:lnTo>
                    <a:pt x="1045369" y="323850"/>
                  </a:lnTo>
                  <a:lnTo>
                    <a:pt x="962025" y="421482"/>
                  </a:lnTo>
                  <a:lnTo>
                    <a:pt x="862013" y="516732"/>
                  </a:lnTo>
                  <a:lnTo>
                    <a:pt x="728663" y="635794"/>
                  </a:lnTo>
                  <a:lnTo>
                    <a:pt x="552450" y="778669"/>
                  </a:lnTo>
                  <a:lnTo>
                    <a:pt x="321469" y="942975"/>
                  </a:lnTo>
                  <a:lnTo>
                    <a:pt x="95250" y="1102519"/>
                  </a:lnTo>
                  <a:lnTo>
                    <a:pt x="7144" y="1159669"/>
                  </a:lnTo>
                  <a:lnTo>
                    <a:pt x="0" y="1169194"/>
                  </a:lnTo>
                  <a:lnTo>
                    <a:pt x="4763" y="1181100"/>
                  </a:lnTo>
                  <a:lnTo>
                    <a:pt x="38100" y="1190625"/>
                  </a:lnTo>
                  <a:lnTo>
                    <a:pt x="73819" y="1185863"/>
                  </a:lnTo>
                  <a:lnTo>
                    <a:pt x="202406" y="1131094"/>
                  </a:lnTo>
                  <a:lnTo>
                    <a:pt x="383381" y="1045369"/>
                  </a:lnTo>
                  <a:lnTo>
                    <a:pt x="585788" y="942975"/>
                  </a:lnTo>
                  <a:lnTo>
                    <a:pt x="871538" y="776288"/>
                  </a:lnTo>
                  <a:lnTo>
                    <a:pt x="914400" y="7477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5367860E-2DAE-1548-AFE2-2998C1B269D0}"/>
                </a:ext>
              </a:extLst>
            </p:cNvPr>
            <p:cNvSpPr/>
            <p:nvPr/>
          </p:nvSpPr>
          <p:spPr>
            <a:xfrm>
              <a:off x="2430463" y="2386013"/>
              <a:ext cx="1657350" cy="1862137"/>
            </a:xfrm>
            <a:custGeom>
              <a:avLst/>
              <a:gdLst>
                <a:gd name="connsiteX0" fmla="*/ 1012032 w 1657350"/>
                <a:gd name="connsiteY0" fmla="*/ 702468 h 1862137"/>
                <a:gd name="connsiteX1" fmla="*/ 1081088 w 1657350"/>
                <a:gd name="connsiteY1" fmla="*/ 600075 h 1862137"/>
                <a:gd name="connsiteX2" fmla="*/ 1147763 w 1657350"/>
                <a:gd name="connsiteY2" fmla="*/ 495300 h 1862137"/>
                <a:gd name="connsiteX3" fmla="*/ 1228725 w 1657350"/>
                <a:gd name="connsiteY3" fmla="*/ 361950 h 1862137"/>
                <a:gd name="connsiteX4" fmla="*/ 1276350 w 1657350"/>
                <a:gd name="connsiteY4" fmla="*/ 280987 h 1862137"/>
                <a:gd name="connsiteX5" fmla="*/ 1285875 w 1657350"/>
                <a:gd name="connsiteY5" fmla="*/ 259556 h 1862137"/>
                <a:gd name="connsiteX6" fmla="*/ 1290638 w 1657350"/>
                <a:gd name="connsiteY6" fmla="*/ 230981 h 1862137"/>
                <a:gd name="connsiteX7" fmla="*/ 1285875 w 1657350"/>
                <a:gd name="connsiteY7" fmla="*/ 202406 h 1862137"/>
                <a:gd name="connsiteX8" fmla="*/ 1273969 w 1657350"/>
                <a:gd name="connsiteY8" fmla="*/ 164306 h 1862137"/>
                <a:gd name="connsiteX9" fmla="*/ 1259682 w 1657350"/>
                <a:gd name="connsiteY9" fmla="*/ 140493 h 1862137"/>
                <a:gd name="connsiteX10" fmla="*/ 1238250 w 1657350"/>
                <a:gd name="connsiteY10" fmla="*/ 109537 h 1862137"/>
                <a:gd name="connsiteX11" fmla="*/ 1207294 w 1657350"/>
                <a:gd name="connsiteY11" fmla="*/ 71437 h 1862137"/>
                <a:gd name="connsiteX12" fmla="*/ 1193007 w 1657350"/>
                <a:gd name="connsiteY12" fmla="*/ 54768 h 1862137"/>
                <a:gd name="connsiteX13" fmla="*/ 1183482 w 1657350"/>
                <a:gd name="connsiteY13" fmla="*/ 30956 h 1862137"/>
                <a:gd name="connsiteX14" fmla="*/ 1183482 w 1657350"/>
                <a:gd name="connsiteY14" fmla="*/ 9525 h 1862137"/>
                <a:gd name="connsiteX15" fmla="*/ 1190625 w 1657350"/>
                <a:gd name="connsiteY15" fmla="*/ 0 h 1862137"/>
                <a:gd name="connsiteX16" fmla="*/ 1202532 w 1657350"/>
                <a:gd name="connsiteY16" fmla="*/ 0 h 1862137"/>
                <a:gd name="connsiteX17" fmla="*/ 1235869 w 1657350"/>
                <a:gd name="connsiteY17" fmla="*/ 14287 h 1862137"/>
                <a:gd name="connsiteX18" fmla="*/ 1288257 w 1657350"/>
                <a:gd name="connsiteY18" fmla="*/ 33337 h 1862137"/>
                <a:gd name="connsiteX19" fmla="*/ 1362075 w 1657350"/>
                <a:gd name="connsiteY19" fmla="*/ 64293 h 1862137"/>
                <a:gd name="connsiteX20" fmla="*/ 1440657 w 1657350"/>
                <a:gd name="connsiteY20" fmla="*/ 107156 h 1862137"/>
                <a:gd name="connsiteX21" fmla="*/ 1528763 w 1657350"/>
                <a:gd name="connsiteY21" fmla="*/ 161925 h 1862137"/>
                <a:gd name="connsiteX22" fmla="*/ 1576388 w 1657350"/>
                <a:gd name="connsiteY22" fmla="*/ 197643 h 1862137"/>
                <a:gd name="connsiteX23" fmla="*/ 1602582 w 1657350"/>
                <a:gd name="connsiteY23" fmla="*/ 219075 h 1862137"/>
                <a:gd name="connsiteX24" fmla="*/ 1624013 w 1657350"/>
                <a:gd name="connsiteY24" fmla="*/ 247650 h 1862137"/>
                <a:gd name="connsiteX25" fmla="*/ 1647825 w 1657350"/>
                <a:gd name="connsiteY25" fmla="*/ 285750 h 1862137"/>
                <a:gd name="connsiteX26" fmla="*/ 1657350 w 1657350"/>
                <a:gd name="connsiteY26" fmla="*/ 311943 h 1862137"/>
                <a:gd name="connsiteX27" fmla="*/ 1657350 w 1657350"/>
                <a:gd name="connsiteY27" fmla="*/ 326231 h 1862137"/>
                <a:gd name="connsiteX28" fmla="*/ 1657350 w 1657350"/>
                <a:gd name="connsiteY28" fmla="*/ 345281 h 1862137"/>
                <a:gd name="connsiteX29" fmla="*/ 1647825 w 1657350"/>
                <a:gd name="connsiteY29" fmla="*/ 361950 h 1862137"/>
                <a:gd name="connsiteX30" fmla="*/ 1628775 w 1657350"/>
                <a:gd name="connsiteY30" fmla="*/ 371475 h 1862137"/>
                <a:gd name="connsiteX31" fmla="*/ 1595438 w 1657350"/>
                <a:gd name="connsiteY31" fmla="*/ 385762 h 1862137"/>
                <a:gd name="connsiteX32" fmla="*/ 1550194 w 1657350"/>
                <a:gd name="connsiteY32" fmla="*/ 414337 h 1862137"/>
                <a:gd name="connsiteX33" fmla="*/ 1493044 w 1657350"/>
                <a:gd name="connsiteY33" fmla="*/ 457200 h 1862137"/>
                <a:gd name="connsiteX34" fmla="*/ 1428750 w 1657350"/>
                <a:gd name="connsiteY34" fmla="*/ 542925 h 1862137"/>
                <a:gd name="connsiteX35" fmla="*/ 1288257 w 1657350"/>
                <a:gd name="connsiteY35" fmla="*/ 723900 h 1862137"/>
                <a:gd name="connsiteX36" fmla="*/ 1085850 w 1657350"/>
                <a:gd name="connsiteY36" fmla="*/ 971550 h 1862137"/>
                <a:gd name="connsiteX37" fmla="*/ 1021557 w 1657350"/>
                <a:gd name="connsiteY37" fmla="*/ 1042987 h 1862137"/>
                <a:gd name="connsiteX38" fmla="*/ 828675 w 1657350"/>
                <a:gd name="connsiteY38" fmla="*/ 1231106 h 1862137"/>
                <a:gd name="connsiteX39" fmla="*/ 711994 w 1657350"/>
                <a:gd name="connsiteY39" fmla="*/ 1340643 h 1862137"/>
                <a:gd name="connsiteX40" fmla="*/ 581025 w 1657350"/>
                <a:gd name="connsiteY40" fmla="*/ 1459706 h 1862137"/>
                <a:gd name="connsiteX41" fmla="*/ 419100 w 1657350"/>
                <a:gd name="connsiteY41" fmla="*/ 1590675 h 1862137"/>
                <a:gd name="connsiteX42" fmla="*/ 283369 w 1657350"/>
                <a:gd name="connsiteY42" fmla="*/ 1697831 h 1862137"/>
                <a:gd name="connsiteX43" fmla="*/ 142875 w 1657350"/>
                <a:gd name="connsiteY43" fmla="*/ 1795462 h 1862137"/>
                <a:gd name="connsiteX44" fmla="*/ 42863 w 1657350"/>
                <a:gd name="connsiteY44" fmla="*/ 1857375 h 1862137"/>
                <a:gd name="connsiteX45" fmla="*/ 26194 w 1657350"/>
                <a:gd name="connsiteY45" fmla="*/ 1862137 h 1862137"/>
                <a:gd name="connsiteX46" fmla="*/ 11907 w 1657350"/>
                <a:gd name="connsiteY46" fmla="*/ 1862137 h 1862137"/>
                <a:gd name="connsiteX47" fmla="*/ 0 w 1657350"/>
                <a:gd name="connsiteY47" fmla="*/ 1850231 h 1862137"/>
                <a:gd name="connsiteX48" fmla="*/ 2382 w 1657350"/>
                <a:gd name="connsiteY48" fmla="*/ 1831181 h 1862137"/>
                <a:gd name="connsiteX49" fmla="*/ 11907 w 1657350"/>
                <a:gd name="connsiteY49" fmla="*/ 1807368 h 1862137"/>
                <a:gd name="connsiteX50" fmla="*/ 38100 w 1657350"/>
                <a:gd name="connsiteY50" fmla="*/ 1778793 h 1862137"/>
                <a:gd name="connsiteX51" fmla="*/ 145257 w 1657350"/>
                <a:gd name="connsiteY51" fmla="*/ 1688306 h 1862137"/>
                <a:gd name="connsiteX52" fmla="*/ 316707 w 1657350"/>
                <a:gd name="connsiteY52" fmla="*/ 1531143 h 1862137"/>
                <a:gd name="connsiteX53" fmla="*/ 440532 w 1657350"/>
                <a:gd name="connsiteY53" fmla="*/ 1409700 h 1862137"/>
                <a:gd name="connsiteX54" fmla="*/ 569119 w 1657350"/>
                <a:gd name="connsiteY54" fmla="*/ 1271587 h 1862137"/>
                <a:gd name="connsiteX55" fmla="*/ 719138 w 1657350"/>
                <a:gd name="connsiteY55" fmla="*/ 1090612 h 1862137"/>
                <a:gd name="connsiteX56" fmla="*/ 838200 w 1657350"/>
                <a:gd name="connsiteY56" fmla="*/ 947737 h 1862137"/>
                <a:gd name="connsiteX57" fmla="*/ 1012032 w 1657350"/>
                <a:gd name="connsiteY57" fmla="*/ 702468 h 186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657350" h="1862137">
                  <a:moveTo>
                    <a:pt x="1012032" y="702468"/>
                  </a:moveTo>
                  <a:lnTo>
                    <a:pt x="1081088" y="600075"/>
                  </a:lnTo>
                  <a:lnTo>
                    <a:pt x="1147763" y="495300"/>
                  </a:lnTo>
                  <a:lnTo>
                    <a:pt x="1228725" y="361950"/>
                  </a:lnTo>
                  <a:lnTo>
                    <a:pt x="1276350" y="280987"/>
                  </a:lnTo>
                  <a:lnTo>
                    <a:pt x="1285875" y="259556"/>
                  </a:lnTo>
                  <a:lnTo>
                    <a:pt x="1290638" y="230981"/>
                  </a:lnTo>
                  <a:lnTo>
                    <a:pt x="1285875" y="202406"/>
                  </a:lnTo>
                  <a:lnTo>
                    <a:pt x="1273969" y="164306"/>
                  </a:lnTo>
                  <a:lnTo>
                    <a:pt x="1259682" y="140493"/>
                  </a:lnTo>
                  <a:lnTo>
                    <a:pt x="1238250" y="109537"/>
                  </a:lnTo>
                  <a:lnTo>
                    <a:pt x="1207294" y="71437"/>
                  </a:lnTo>
                  <a:lnTo>
                    <a:pt x="1193007" y="54768"/>
                  </a:lnTo>
                  <a:lnTo>
                    <a:pt x="1183482" y="30956"/>
                  </a:lnTo>
                  <a:lnTo>
                    <a:pt x="1183482" y="9525"/>
                  </a:lnTo>
                  <a:lnTo>
                    <a:pt x="1190625" y="0"/>
                  </a:lnTo>
                  <a:lnTo>
                    <a:pt x="1202532" y="0"/>
                  </a:lnTo>
                  <a:lnTo>
                    <a:pt x="1235869" y="14287"/>
                  </a:lnTo>
                  <a:lnTo>
                    <a:pt x="1288257" y="33337"/>
                  </a:lnTo>
                  <a:lnTo>
                    <a:pt x="1362075" y="64293"/>
                  </a:lnTo>
                  <a:lnTo>
                    <a:pt x="1440657" y="107156"/>
                  </a:lnTo>
                  <a:lnTo>
                    <a:pt x="1528763" y="161925"/>
                  </a:lnTo>
                  <a:lnTo>
                    <a:pt x="1576388" y="197643"/>
                  </a:lnTo>
                  <a:lnTo>
                    <a:pt x="1602582" y="219075"/>
                  </a:lnTo>
                  <a:lnTo>
                    <a:pt x="1624013" y="247650"/>
                  </a:lnTo>
                  <a:lnTo>
                    <a:pt x="1647825" y="285750"/>
                  </a:lnTo>
                  <a:lnTo>
                    <a:pt x="1657350" y="311943"/>
                  </a:lnTo>
                  <a:lnTo>
                    <a:pt x="1657350" y="326231"/>
                  </a:lnTo>
                  <a:lnTo>
                    <a:pt x="1657350" y="345281"/>
                  </a:lnTo>
                  <a:lnTo>
                    <a:pt x="1647825" y="361950"/>
                  </a:lnTo>
                  <a:lnTo>
                    <a:pt x="1628775" y="371475"/>
                  </a:lnTo>
                  <a:lnTo>
                    <a:pt x="1595438" y="385762"/>
                  </a:lnTo>
                  <a:lnTo>
                    <a:pt x="1550194" y="414337"/>
                  </a:lnTo>
                  <a:lnTo>
                    <a:pt x="1493044" y="457200"/>
                  </a:lnTo>
                  <a:lnTo>
                    <a:pt x="1428750" y="542925"/>
                  </a:lnTo>
                  <a:lnTo>
                    <a:pt x="1288257" y="723900"/>
                  </a:lnTo>
                  <a:lnTo>
                    <a:pt x="1085850" y="971550"/>
                  </a:lnTo>
                  <a:lnTo>
                    <a:pt x="1021557" y="1042987"/>
                  </a:lnTo>
                  <a:lnTo>
                    <a:pt x="828675" y="1231106"/>
                  </a:lnTo>
                  <a:lnTo>
                    <a:pt x="711994" y="1340643"/>
                  </a:lnTo>
                  <a:lnTo>
                    <a:pt x="581025" y="1459706"/>
                  </a:lnTo>
                  <a:lnTo>
                    <a:pt x="419100" y="1590675"/>
                  </a:lnTo>
                  <a:lnTo>
                    <a:pt x="283369" y="1697831"/>
                  </a:lnTo>
                  <a:lnTo>
                    <a:pt x="142875" y="1795462"/>
                  </a:lnTo>
                  <a:lnTo>
                    <a:pt x="42863" y="1857375"/>
                  </a:lnTo>
                  <a:lnTo>
                    <a:pt x="26194" y="1862137"/>
                  </a:lnTo>
                  <a:lnTo>
                    <a:pt x="11907" y="1862137"/>
                  </a:lnTo>
                  <a:lnTo>
                    <a:pt x="0" y="1850231"/>
                  </a:lnTo>
                  <a:lnTo>
                    <a:pt x="2382" y="1831181"/>
                  </a:lnTo>
                  <a:lnTo>
                    <a:pt x="11907" y="1807368"/>
                  </a:lnTo>
                  <a:lnTo>
                    <a:pt x="38100" y="1778793"/>
                  </a:lnTo>
                  <a:lnTo>
                    <a:pt x="145257" y="1688306"/>
                  </a:lnTo>
                  <a:lnTo>
                    <a:pt x="316707" y="1531143"/>
                  </a:lnTo>
                  <a:lnTo>
                    <a:pt x="440532" y="1409700"/>
                  </a:lnTo>
                  <a:lnTo>
                    <a:pt x="569119" y="1271587"/>
                  </a:lnTo>
                  <a:lnTo>
                    <a:pt x="719138" y="1090612"/>
                  </a:lnTo>
                  <a:lnTo>
                    <a:pt x="838200" y="947737"/>
                  </a:lnTo>
                  <a:lnTo>
                    <a:pt x="1012032" y="7024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BAE5E4C5-C748-5E40-BD5F-3BDF5E9C0FA9}"/>
                </a:ext>
              </a:extLst>
            </p:cNvPr>
            <p:cNvSpPr/>
            <p:nvPr/>
          </p:nvSpPr>
          <p:spPr>
            <a:xfrm>
              <a:off x="4535488" y="2109788"/>
              <a:ext cx="2179637" cy="498475"/>
            </a:xfrm>
            <a:custGeom>
              <a:avLst/>
              <a:gdLst>
                <a:gd name="connsiteX0" fmla="*/ 1243013 w 2178844"/>
                <a:gd name="connsiteY0" fmla="*/ 142875 h 497681"/>
                <a:gd name="connsiteX1" fmla="*/ 1116807 w 2178844"/>
                <a:gd name="connsiteY1" fmla="*/ 164306 h 497681"/>
                <a:gd name="connsiteX2" fmla="*/ 945357 w 2178844"/>
                <a:gd name="connsiteY2" fmla="*/ 204787 h 497681"/>
                <a:gd name="connsiteX3" fmla="*/ 792957 w 2178844"/>
                <a:gd name="connsiteY3" fmla="*/ 223837 h 497681"/>
                <a:gd name="connsiteX4" fmla="*/ 592932 w 2178844"/>
                <a:gd name="connsiteY4" fmla="*/ 247650 h 497681"/>
                <a:gd name="connsiteX5" fmla="*/ 440532 w 2178844"/>
                <a:gd name="connsiteY5" fmla="*/ 266700 h 497681"/>
                <a:gd name="connsiteX6" fmla="*/ 385763 w 2178844"/>
                <a:gd name="connsiteY6" fmla="*/ 271462 h 497681"/>
                <a:gd name="connsiteX7" fmla="*/ 273844 w 2178844"/>
                <a:gd name="connsiteY7" fmla="*/ 264318 h 497681"/>
                <a:gd name="connsiteX8" fmla="*/ 230982 w 2178844"/>
                <a:gd name="connsiteY8" fmla="*/ 259556 h 497681"/>
                <a:gd name="connsiteX9" fmla="*/ 197644 w 2178844"/>
                <a:gd name="connsiteY9" fmla="*/ 245268 h 497681"/>
                <a:gd name="connsiteX10" fmla="*/ 104775 w 2178844"/>
                <a:gd name="connsiteY10" fmla="*/ 195262 h 497681"/>
                <a:gd name="connsiteX11" fmla="*/ 50007 w 2178844"/>
                <a:gd name="connsiteY11" fmla="*/ 169068 h 497681"/>
                <a:gd name="connsiteX12" fmla="*/ 30957 w 2178844"/>
                <a:gd name="connsiteY12" fmla="*/ 161925 h 497681"/>
                <a:gd name="connsiteX13" fmla="*/ 14288 w 2178844"/>
                <a:gd name="connsiteY13" fmla="*/ 164306 h 497681"/>
                <a:gd name="connsiteX14" fmla="*/ 0 w 2178844"/>
                <a:gd name="connsiteY14" fmla="*/ 180975 h 497681"/>
                <a:gd name="connsiteX15" fmla="*/ 2382 w 2178844"/>
                <a:gd name="connsiteY15" fmla="*/ 216693 h 497681"/>
                <a:gd name="connsiteX16" fmla="*/ 7144 w 2178844"/>
                <a:gd name="connsiteY16" fmla="*/ 242887 h 497681"/>
                <a:gd name="connsiteX17" fmla="*/ 19050 w 2178844"/>
                <a:gd name="connsiteY17" fmla="*/ 271462 h 497681"/>
                <a:gd name="connsiteX18" fmla="*/ 40482 w 2178844"/>
                <a:gd name="connsiteY18" fmla="*/ 311943 h 497681"/>
                <a:gd name="connsiteX19" fmla="*/ 76200 w 2178844"/>
                <a:gd name="connsiteY19" fmla="*/ 364331 h 497681"/>
                <a:gd name="connsiteX20" fmla="*/ 107157 w 2178844"/>
                <a:gd name="connsiteY20" fmla="*/ 407193 h 497681"/>
                <a:gd name="connsiteX21" fmla="*/ 145257 w 2178844"/>
                <a:gd name="connsiteY21" fmla="*/ 447675 h 497681"/>
                <a:gd name="connsiteX22" fmla="*/ 185738 w 2178844"/>
                <a:gd name="connsiteY22" fmla="*/ 473868 h 497681"/>
                <a:gd name="connsiteX23" fmla="*/ 230982 w 2178844"/>
                <a:gd name="connsiteY23" fmla="*/ 492918 h 497681"/>
                <a:gd name="connsiteX24" fmla="*/ 259557 w 2178844"/>
                <a:gd name="connsiteY24" fmla="*/ 497681 h 497681"/>
                <a:gd name="connsiteX25" fmla="*/ 300038 w 2178844"/>
                <a:gd name="connsiteY25" fmla="*/ 495300 h 497681"/>
                <a:gd name="connsiteX26" fmla="*/ 361950 w 2178844"/>
                <a:gd name="connsiteY26" fmla="*/ 471487 h 497681"/>
                <a:gd name="connsiteX27" fmla="*/ 459582 w 2178844"/>
                <a:gd name="connsiteY27" fmla="*/ 445293 h 497681"/>
                <a:gd name="connsiteX28" fmla="*/ 576263 w 2178844"/>
                <a:gd name="connsiteY28" fmla="*/ 414337 h 497681"/>
                <a:gd name="connsiteX29" fmla="*/ 688182 w 2178844"/>
                <a:gd name="connsiteY29" fmla="*/ 390525 h 497681"/>
                <a:gd name="connsiteX30" fmla="*/ 826294 w 2178844"/>
                <a:gd name="connsiteY30" fmla="*/ 369093 h 497681"/>
                <a:gd name="connsiteX31" fmla="*/ 954882 w 2178844"/>
                <a:gd name="connsiteY31" fmla="*/ 357187 h 497681"/>
                <a:gd name="connsiteX32" fmla="*/ 1190625 w 2178844"/>
                <a:gd name="connsiteY32" fmla="*/ 307181 h 497681"/>
                <a:gd name="connsiteX33" fmla="*/ 1407319 w 2178844"/>
                <a:gd name="connsiteY33" fmla="*/ 273843 h 497681"/>
                <a:gd name="connsiteX34" fmla="*/ 1566863 w 2178844"/>
                <a:gd name="connsiteY34" fmla="*/ 254793 h 497681"/>
                <a:gd name="connsiteX35" fmla="*/ 1700213 w 2178844"/>
                <a:gd name="connsiteY35" fmla="*/ 242887 h 497681"/>
                <a:gd name="connsiteX36" fmla="*/ 1847850 w 2178844"/>
                <a:gd name="connsiteY36" fmla="*/ 238125 h 497681"/>
                <a:gd name="connsiteX37" fmla="*/ 1993107 w 2178844"/>
                <a:gd name="connsiteY37" fmla="*/ 240506 h 497681"/>
                <a:gd name="connsiteX38" fmla="*/ 2088357 w 2178844"/>
                <a:gd name="connsiteY38" fmla="*/ 247650 h 497681"/>
                <a:gd name="connsiteX39" fmla="*/ 2105025 w 2178844"/>
                <a:gd name="connsiteY39" fmla="*/ 245268 h 497681"/>
                <a:gd name="connsiteX40" fmla="*/ 2131219 w 2178844"/>
                <a:gd name="connsiteY40" fmla="*/ 238125 h 497681"/>
                <a:gd name="connsiteX41" fmla="*/ 2157413 w 2178844"/>
                <a:gd name="connsiteY41" fmla="*/ 223837 h 497681"/>
                <a:gd name="connsiteX42" fmla="*/ 2171700 w 2178844"/>
                <a:gd name="connsiteY42" fmla="*/ 207168 h 497681"/>
                <a:gd name="connsiteX43" fmla="*/ 2176463 w 2178844"/>
                <a:gd name="connsiteY43" fmla="*/ 195262 h 497681"/>
                <a:gd name="connsiteX44" fmla="*/ 2178844 w 2178844"/>
                <a:gd name="connsiteY44" fmla="*/ 176212 h 497681"/>
                <a:gd name="connsiteX45" fmla="*/ 2176463 w 2178844"/>
                <a:gd name="connsiteY45" fmla="*/ 161925 h 497681"/>
                <a:gd name="connsiteX46" fmla="*/ 2166938 w 2178844"/>
                <a:gd name="connsiteY46" fmla="*/ 140493 h 497681"/>
                <a:gd name="connsiteX47" fmla="*/ 2145507 w 2178844"/>
                <a:gd name="connsiteY47" fmla="*/ 107156 h 497681"/>
                <a:gd name="connsiteX48" fmla="*/ 2131219 w 2178844"/>
                <a:gd name="connsiteY48" fmla="*/ 95250 h 497681"/>
                <a:gd name="connsiteX49" fmla="*/ 2100263 w 2178844"/>
                <a:gd name="connsiteY49" fmla="*/ 76200 h 497681"/>
                <a:gd name="connsiteX50" fmla="*/ 2016919 w 2178844"/>
                <a:gd name="connsiteY50" fmla="*/ 42862 h 497681"/>
                <a:gd name="connsiteX51" fmla="*/ 1931194 w 2178844"/>
                <a:gd name="connsiteY51" fmla="*/ 14287 h 497681"/>
                <a:gd name="connsiteX52" fmla="*/ 1881188 w 2178844"/>
                <a:gd name="connsiteY52" fmla="*/ 0 h 497681"/>
                <a:gd name="connsiteX53" fmla="*/ 1859757 w 2178844"/>
                <a:gd name="connsiteY53" fmla="*/ 0 h 497681"/>
                <a:gd name="connsiteX54" fmla="*/ 1826419 w 2178844"/>
                <a:gd name="connsiteY54" fmla="*/ 4762 h 497681"/>
                <a:gd name="connsiteX55" fmla="*/ 1778794 w 2178844"/>
                <a:gd name="connsiteY55" fmla="*/ 16668 h 497681"/>
                <a:gd name="connsiteX56" fmla="*/ 1745457 w 2178844"/>
                <a:gd name="connsiteY56" fmla="*/ 35718 h 497681"/>
                <a:gd name="connsiteX57" fmla="*/ 1716882 w 2178844"/>
                <a:gd name="connsiteY57" fmla="*/ 54768 h 497681"/>
                <a:gd name="connsiteX58" fmla="*/ 1695450 w 2178844"/>
                <a:gd name="connsiteY58" fmla="*/ 73818 h 497681"/>
                <a:gd name="connsiteX59" fmla="*/ 1409700 w 2178844"/>
                <a:gd name="connsiteY59" fmla="*/ 114300 h 497681"/>
                <a:gd name="connsiteX60" fmla="*/ 1243013 w 2178844"/>
                <a:gd name="connsiteY60" fmla="*/ 142875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178844" h="497681">
                  <a:moveTo>
                    <a:pt x="1243013" y="142875"/>
                  </a:moveTo>
                  <a:lnTo>
                    <a:pt x="1116807" y="164306"/>
                  </a:lnTo>
                  <a:lnTo>
                    <a:pt x="945357" y="204787"/>
                  </a:lnTo>
                  <a:lnTo>
                    <a:pt x="792957" y="223837"/>
                  </a:lnTo>
                  <a:lnTo>
                    <a:pt x="592932" y="247650"/>
                  </a:lnTo>
                  <a:lnTo>
                    <a:pt x="440532" y="266700"/>
                  </a:lnTo>
                  <a:lnTo>
                    <a:pt x="385763" y="271462"/>
                  </a:lnTo>
                  <a:lnTo>
                    <a:pt x="273844" y="264318"/>
                  </a:lnTo>
                  <a:lnTo>
                    <a:pt x="230982" y="259556"/>
                  </a:lnTo>
                  <a:lnTo>
                    <a:pt x="197644" y="245268"/>
                  </a:lnTo>
                  <a:lnTo>
                    <a:pt x="104775" y="195262"/>
                  </a:lnTo>
                  <a:lnTo>
                    <a:pt x="50007" y="169068"/>
                  </a:lnTo>
                  <a:lnTo>
                    <a:pt x="30957" y="161925"/>
                  </a:lnTo>
                  <a:lnTo>
                    <a:pt x="14288" y="164306"/>
                  </a:lnTo>
                  <a:lnTo>
                    <a:pt x="0" y="180975"/>
                  </a:lnTo>
                  <a:lnTo>
                    <a:pt x="2382" y="216693"/>
                  </a:lnTo>
                  <a:lnTo>
                    <a:pt x="7144" y="242887"/>
                  </a:lnTo>
                  <a:lnTo>
                    <a:pt x="19050" y="271462"/>
                  </a:lnTo>
                  <a:lnTo>
                    <a:pt x="40482" y="311943"/>
                  </a:lnTo>
                  <a:lnTo>
                    <a:pt x="76200" y="364331"/>
                  </a:lnTo>
                  <a:lnTo>
                    <a:pt x="107157" y="407193"/>
                  </a:lnTo>
                  <a:lnTo>
                    <a:pt x="145257" y="447675"/>
                  </a:lnTo>
                  <a:lnTo>
                    <a:pt x="185738" y="473868"/>
                  </a:lnTo>
                  <a:lnTo>
                    <a:pt x="230982" y="492918"/>
                  </a:lnTo>
                  <a:lnTo>
                    <a:pt x="259557" y="497681"/>
                  </a:lnTo>
                  <a:lnTo>
                    <a:pt x="300038" y="495300"/>
                  </a:lnTo>
                  <a:lnTo>
                    <a:pt x="361950" y="471487"/>
                  </a:lnTo>
                  <a:lnTo>
                    <a:pt x="459582" y="445293"/>
                  </a:lnTo>
                  <a:lnTo>
                    <a:pt x="576263" y="414337"/>
                  </a:lnTo>
                  <a:lnTo>
                    <a:pt x="688182" y="390525"/>
                  </a:lnTo>
                  <a:lnTo>
                    <a:pt x="826294" y="369093"/>
                  </a:lnTo>
                  <a:lnTo>
                    <a:pt x="954882" y="357187"/>
                  </a:lnTo>
                  <a:lnTo>
                    <a:pt x="1190625" y="307181"/>
                  </a:lnTo>
                  <a:lnTo>
                    <a:pt x="1407319" y="273843"/>
                  </a:lnTo>
                  <a:lnTo>
                    <a:pt x="1566863" y="254793"/>
                  </a:lnTo>
                  <a:lnTo>
                    <a:pt x="1700213" y="242887"/>
                  </a:lnTo>
                  <a:lnTo>
                    <a:pt x="1847850" y="238125"/>
                  </a:lnTo>
                  <a:lnTo>
                    <a:pt x="1993107" y="240506"/>
                  </a:lnTo>
                  <a:lnTo>
                    <a:pt x="2088357" y="247650"/>
                  </a:lnTo>
                  <a:lnTo>
                    <a:pt x="2105025" y="245268"/>
                  </a:lnTo>
                  <a:lnTo>
                    <a:pt x="2131219" y="238125"/>
                  </a:lnTo>
                  <a:lnTo>
                    <a:pt x="2157413" y="223837"/>
                  </a:lnTo>
                  <a:lnTo>
                    <a:pt x="2171700" y="207168"/>
                  </a:lnTo>
                  <a:lnTo>
                    <a:pt x="2176463" y="195262"/>
                  </a:lnTo>
                  <a:lnTo>
                    <a:pt x="2178844" y="176212"/>
                  </a:lnTo>
                  <a:lnTo>
                    <a:pt x="2176463" y="161925"/>
                  </a:lnTo>
                  <a:lnTo>
                    <a:pt x="2166938" y="140493"/>
                  </a:lnTo>
                  <a:lnTo>
                    <a:pt x="2145507" y="107156"/>
                  </a:lnTo>
                  <a:lnTo>
                    <a:pt x="2131219" y="95250"/>
                  </a:lnTo>
                  <a:lnTo>
                    <a:pt x="2100263" y="76200"/>
                  </a:lnTo>
                  <a:lnTo>
                    <a:pt x="2016919" y="42862"/>
                  </a:lnTo>
                  <a:lnTo>
                    <a:pt x="1931194" y="14287"/>
                  </a:lnTo>
                  <a:lnTo>
                    <a:pt x="1881188" y="0"/>
                  </a:lnTo>
                  <a:lnTo>
                    <a:pt x="1859757" y="0"/>
                  </a:lnTo>
                  <a:lnTo>
                    <a:pt x="1826419" y="4762"/>
                  </a:lnTo>
                  <a:lnTo>
                    <a:pt x="1778794" y="16668"/>
                  </a:lnTo>
                  <a:lnTo>
                    <a:pt x="1745457" y="35718"/>
                  </a:lnTo>
                  <a:lnTo>
                    <a:pt x="1716882" y="54768"/>
                  </a:lnTo>
                  <a:lnTo>
                    <a:pt x="1695450" y="73818"/>
                  </a:lnTo>
                  <a:lnTo>
                    <a:pt x="1409700" y="114300"/>
                  </a:lnTo>
                  <a:lnTo>
                    <a:pt x="1243013" y="142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5F31DA47-CFD2-8D4E-B244-40BE10FB6BDA}"/>
                </a:ext>
              </a:extLst>
            </p:cNvPr>
            <p:cNvSpPr/>
            <p:nvPr/>
          </p:nvSpPr>
          <p:spPr>
            <a:xfrm>
              <a:off x="3681413" y="4040188"/>
              <a:ext cx="1255712" cy="1712912"/>
            </a:xfrm>
            <a:custGeom>
              <a:avLst/>
              <a:gdLst>
                <a:gd name="connsiteX0" fmla="*/ 837760 w 1255318"/>
                <a:gd name="connsiteY0" fmla="*/ 977827 h 1712518"/>
                <a:gd name="connsiteX1" fmla="*/ 909114 w 1255318"/>
                <a:gd name="connsiteY1" fmla="*/ 882687 h 1712518"/>
                <a:gd name="connsiteX2" fmla="*/ 980469 w 1255318"/>
                <a:gd name="connsiteY2" fmla="*/ 779619 h 1712518"/>
                <a:gd name="connsiteX3" fmla="*/ 1022754 w 1255318"/>
                <a:gd name="connsiteY3" fmla="*/ 697693 h 1712518"/>
                <a:gd name="connsiteX4" fmla="*/ 1091466 w 1255318"/>
                <a:gd name="connsiteY4" fmla="*/ 576125 h 1712518"/>
                <a:gd name="connsiteX5" fmla="*/ 1133750 w 1255318"/>
                <a:gd name="connsiteY5" fmla="*/ 517984 h 1712518"/>
                <a:gd name="connsiteX6" fmla="*/ 1186606 w 1255318"/>
                <a:gd name="connsiteY6" fmla="*/ 449272 h 1712518"/>
                <a:gd name="connsiteX7" fmla="*/ 1207748 w 1255318"/>
                <a:gd name="connsiteY7" fmla="*/ 436058 h 1712518"/>
                <a:gd name="connsiteX8" fmla="*/ 1234176 w 1255318"/>
                <a:gd name="connsiteY8" fmla="*/ 422844 h 1712518"/>
                <a:gd name="connsiteX9" fmla="*/ 1247390 w 1255318"/>
                <a:gd name="connsiteY9" fmla="*/ 404345 h 1712518"/>
                <a:gd name="connsiteX10" fmla="*/ 1255318 w 1255318"/>
                <a:gd name="connsiteY10" fmla="*/ 375274 h 1712518"/>
                <a:gd name="connsiteX11" fmla="*/ 1255318 w 1255318"/>
                <a:gd name="connsiteY11" fmla="*/ 346204 h 1712518"/>
                <a:gd name="connsiteX12" fmla="*/ 1247390 w 1255318"/>
                <a:gd name="connsiteY12" fmla="*/ 314490 h 1712518"/>
                <a:gd name="connsiteX13" fmla="*/ 1234176 w 1255318"/>
                <a:gd name="connsiteY13" fmla="*/ 288063 h 1712518"/>
                <a:gd name="connsiteX14" fmla="*/ 1199820 w 1255318"/>
                <a:gd name="connsiteY14" fmla="*/ 253707 h 1712518"/>
                <a:gd name="connsiteX15" fmla="*/ 1141679 w 1255318"/>
                <a:gd name="connsiteY15" fmla="*/ 206137 h 1712518"/>
                <a:gd name="connsiteX16" fmla="*/ 1072966 w 1255318"/>
                <a:gd name="connsiteY16" fmla="*/ 153281 h 1712518"/>
                <a:gd name="connsiteX17" fmla="*/ 1004254 w 1255318"/>
                <a:gd name="connsiteY17" fmla="*/ 105711 h 1712518"/>
                <a:gd name="connsiteX18" fmla="*/ 940828 w 1255318"/>
                <a:gd name="connsiteY18" fmla="*/ 68712 h 1712518"/>
                <a:gd name="connsiteX19" fmla="*/ 895901 w 1255318"/>
                <a:gd name="connsiteY19" fmla="*/ 47570 h 1712518"/>
                <a:gd name="connsiteX20" fmla="*/ 843045 w 1255318"/>
                <a:gd name="connsiteY20" fmla="*/ 23785 h 1712518"/>
                <a:gd name="connsiteX21" fmla="*/ 803403 w 1255318"/>
                <a:gd name="connsiteY21" fmla="*/ 13214 h 1712518"/>
                <a:gd name="connsiteX22" fmla="*/ 766405 w 1255318"/>
                <a:gd name="connsiteY22" fmla="*/ 0 h 1712518"/>
                <a:gd name="connsiteX23" fmla="*/ 745262 w 1255318"/>
                <a:gd name="connsiteY23" fmla="*/ 0 h 1712518"/>
                <a:gd name="connsiteX24" fmla="*/ 737334 w 1255318"/>
                <a:gd name="connsiteY24" fmla="*/ 5286 h 1712518"/>
                <a:gd name="connsiteX25" fmla="*/ 739977 w 1255318"/>
                <a:gd name="connsiteY25" fmla="*/ 31714 h 1712518"/>
                <a:gd name="connsiteX26" fmla="*/ 755833 w 1255318"/>
                <a:gd name="connsiteY26" fmla="*/ 60784 h 1712518"/>
                <a:gd name="connsiteX27" fmla="*/ 790190 w 1255318"/>
                <a:gd name="connsiteY27" fmla="*/ 92497 h 1712518"/>
                <a:gd name="connsiteX28" fmla="*/ 821903 w 1255318"/>
                <a:gd name="connsiteY28" fmla="*/ 118925 h 1712518"/>
                <a:gd name="connsiteX29" fmla="*/ 850973 w 1255318"/>
                <a:gd name="connsiteY29" fmla="*/ 153281 h 1712518"/>
                <a:gd name="connsiteX30" fmla="*/ 872116 w 1255318"/>
                <a:gd name="connsiteY30" fmla="*/ 190280 h 1712518"/>
                <a:gd name="connsiteX31" fmla="*/ 882687 w 1255318"/>
                <a:gd name="connsiteY31" fmla="*/ 221993 h 1712518"/>
                <a:gd name="connsiteX32" fmla="*/ 887972 w 1255318"/>
                <a:gd name="connsiteY32" fmla="*/ 258992 h 1712518"/>
                <a:gd name="connsiteX33" fmla="*/ 887972 w 1255318"/>
                <a:gd name="connsiteY33" fmla="*/ 314490 h 1712518"/>
                <a:gd name="connsiteX34" fmla="*/ 885329 w 1255318"/>
                <a:gd name="connsiteY34" fmla="*/ 362060 h 1712518"/>
                <a:gd name="connsiteX35" fmla="*/ 864187 w 1255318"/>
                <a:gd name="connsiteY35" fmla="*/ 462486 h 1712518"/>
                <a:gd name="connsiteX36" fmla="*/ 827188 w 1255318"/>
                <a:gd name="connsiteY36" fmla="*/ 568197 h 1712518"/>
                <a:gd name="connsiteX37" fmla="*/ 782261 w 1255318"/>
                <a:gd name="connsiteY37" fmla="*/ 671265 h 1712518"/>
                <a:gd name="connsiteX38" fmla="*/ 729406 w 1255318"/>
                <a:gd name="connsiteY38" fmla="*/ 771690 h 1712518"/>
                <a:gd name="connsiteX39" fmla="*/ 655408 w 1255318"/>
                <a:gd name="connsiteY39" fmla="*/ 893258 h 1712518"/>
                <a:gd name="connsiteX40" fmla="*/ 586696 w 1255318"/>
                <a:gd name="connsiteY40" fmla="*/ 1001612 h 1712518"/>
                <a:gd name="connsiteX41" fmla="*/ 517984 w 1255318"/>
                <a:gd name="connsiteY41" fmla="*/ 1102037 h 1712518"/>
                <a:gd name="connsiteX42" fmla="*/ 422844 w 1255318"/>
                <a:gd name="connsiteY42" fmla="*/ 1223605 h 1712518"/>
                <a:gd name="connsiteX43" fmla="*/ 311847 w 1255318"/>
                <a:gd name="connsiteY43" fmla="*/ 1361029 h 1712518"/>
                <a:gd name="connsiteX44" fmla="*/ 198208 w 1255318"/>
                <a:gd name="connsiteY44" fmla="*/ 1482597 h 1712518"/>
                <a:gd name="connsiteX45" fmla="*/ 81926 w 1255318"/>
                <a:gd name="connsiteY45" fmla="*/ 1601522 h 1712518"/>
                <a:gd name="connsiteX46" fmla="*/ 23785 w 1255318"/>
                <a:gd name="connsiteY46" fmla="*/ 1654377 h 1712518"/>
                <a:gd name="connsiteX47" fmla="*/ 0 w 1255318"/>
                <a:gd name="connsiteY47" fmla="*/ 1680805 h 1712518"/>
                <a:gd name="connsiteX48" fmla="*/ 0 w 1255318"/>
                <a:gd name="connsiteY48" fmla="*/ 1694019 h 1712518"/>
                <a:gd name="connsiteX49" fmla="*/ 15857 w 1255318"/>
                <a:gd name="connsiteY49" fmla="*/ 1704590 h 1712518"/>
                <a:gd name="connsiteX50" fmla="*/ 50213 w 1255318"/>
                <a:gd name="connsiteY50" fmla="*/ 1712518 h 1712518"/>
                <a:gd name="connsiteX51" fmla="*/ 71355 w 1255318"/>
                <a:gd name="connsiteY51" fmla="*/ 1707233 h 1712518"/>
                <a:gd name="connsiteX52" fmla="*/ 100425 w 1255318"/>
                <a:gd name="connsiteY52" fmla="*/ 1686090 h 1712518"/>
                <a:gd name="connsiteX53" fmla="*/ 245778 w 1255318"/>
                <a:gd name="connsiteY53" fmla="*/ 1580380 h 1712518"/>
                <a:gd name="connsiteX54" fmla="*/ 380560 w 1255318"/>
                <a:gd name="connsiteY54" fmla="*/ 1482597 h 1712518"/>
                <a:gd name="connsiteX55" fmla="*/ 454557 w 1255318"/>
                <a:gd name="connsiteY55" fmla="*/ 1413885 h 1712518"/>
                <a:gd name="connsiteX56" fmla="*/ 512698 w 1255318"/>
                <a:gd name="connsiteY56" fmla="*/ 1355744 h 1712518"/>
                <a:gd name="connsiteX57" fmla="*/ 536483 w 1255318"/>
                <a:gd name="connsiteY57" fmla="*/ 1321388 h 1712518"/>
                <a:gd name="connsiteX58" fmla="*/ 628980 w 1255318"/>
                <a:gd name="connsiteY58" fmla="*/ 1231533 h 1712518"/>
                <a:gd name="connsiteX59" fmla="*/ 769047 w 1255318"/>
                <a:gd name="connsiteY59" fmla="*/ 1067681 h 1712518"/>
                <a:gd name="connsiteX60" fmla="*/ 837760 w 1255318"/>
                <a:gd name="connsiteY60" fmla="*/ 977827 h 171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255318" h="1712518">
                  <a:moveTo>
                    <a:pt x="837760" y="977827"/>
                  </a:moveTo>
                  <a:lnTo>
                    <a:pt x="909114" y="882687"/>
                  </a:lnTo>
                  <a:lnTo>
                    <a:pt x="980469" y="779619"/>
                  </a:lnTo>
                  <a:lnTo>
                    <a:pt x="1022754" y="697693"/>
                  </a:lnTo>
                  <a:lnTo>
                    <a:pt x="1091466" y="576125"/>
                  </a:lnTo>
                  <a:lnTo>
                    <a:pt x="1133750" y="517984"/>
                  </a:lnTo>
                  <a:lnTo>
                    <a:pt x="1186606" y="449272"/>
                  </a:lnTo>
                  <a:lnTo>
                    <a:pt x="1207748" y="436058"/>
                  </a:lnTo>
                  <a:lnTo>
                    <a:pt x="1234176" y="422844"/>
                  </a:lnTo>
                  <a:lnTo>
                    <a:pt x="1247390" y="404345"/>
                  </a:lnTo>
                  <a:lnTo>
                    <a:pt x="1255318" y="375274"/>
                  </a:lnTo>
                  <a:lnTo>
                    <a:pt x="1255318" y="346204"/>
                  </a:lnTo>
                  <a:lnTo>
                    <a:pt x="1247390" y="314490"/>
                  </a:lnTo>
                  <a:lnTo>
                    <a:pt x="1234176" y="288063"/>
                  </a:lnTo>
                  <a:lnTo>
                    <a:pt x="1199820" y="253707"/>
                  </a:lnTo>
                  <a:lnTo>
                    <a:pt x="1141679" y="206137"/>
                  </a:lnTo>
                  <a:lnTo>
                    <a:pt x="1072966" y="153281"/>
                  </a:lnTo>
                  <a:lnTo>
                    <a:pt x="1004254" y="105711"/>
                  </a:lnTo>
                  <a:lnTo>
                    <a:pt x="940828" y="68712"/>
                  </a:lnTo>
                  <a:lnTo>
                    <a:pt x="895901" y="47570"/>
                  </a:lnTo>
                  <a:lnTo>
                    <a:pt x="843045" y="23785"/>
                  </a:lnTo>
                  <a:lnTo>
                    <a:pt x="803403" y="13214"/>
                  </a:lnTo>
                  <a:lnTo>
                    <a:pt x="766405" y="0"/>
                  </a:lnTo>
                  <a:lnTo>
                    <a:pt x="745262" y="0"/>
                  </a:lnTo>
                  <a:lnTo>
                    <a:pt x="737334" y="5286"/>
                  </a:lnTo>
                  <a:lnTo>
                    <a:pt x="739977" y="31714"/>
                  </a:lnTo>
                  <a:lnTo>
                    <a:pt x="755833" y="60784"/>
                  </a:lnTo>
                  <a:lnTo>
                    <a:pt x="790190" y="92497"/>
                  </a:lnTo>
                  <a:lnTo>
                    <a:pt x="821903" y="118925"/>
                  </a:lnTo>
                  <a:lnTo>
                    <a:pt x="850973" y="153281"/>
                  </a:lnTo>
                  <a:lnTo>
                    <a:pt x="872116" y="190280"/>
                  </a:lnTo>
                  <a:lnTo>
                    <a:pt x="882687" y="221993"/>
                  </a:lnTo>
                  <a:lnTo>
                    <a:pt x="887972" y="258992"/>
                  </a:lnTo>
                  <a:lnTo>
                    <a:pt x="887972" y="314490"/>
                  </a:lnTo>
                  <a:lnTo>
                    <a:pt x="885329" y="362060"/>
                  </a:lnTo>
                  <a:lnTo>
                    <a:pt x="864187" y="462486"/>
                  </a:lnTo>
                  <a:lnTo>
                    <a:pt x="827188" y="568197"/>
                  </a:lnTo>
                  <a:lnTo>
                    <a:pt x="782261" y="671265"/>
                  </a:lnTo>
                  <a:lnTo>
                    <a:pt x="729406" y="771690"/>
                  </a:lnTo>
                  <a:lnTo>
                    <a:pt x="655408" y="893258"/>
                  </a:lnTo>
                  <a:lnTo>
                    <a:pt x="586696" y="1001612"/>
                  </a:lnTo>
                  <a:lnTo>
                    <a:pt x="517984" y="1102037"/>
                  </a:lnTo>
                  <a:lnTo>
                    <a:pt x="422844" y="1223605"/>
                  </a:lnTo>
                  <a:lnTo>
                    <a:pt x="311847" y="1361029"/>
                  </a:lnTo>
                  <a:lnTo>
                    <a:pt x="198208" y="1482597"/>
                  </a:lnTo>
                  <a:lnTo>
                    <a:pt x="81926" y="1601522"/>
                  </a:lnTo>
                  <a:lnTo>
                    <a:pt x="23785" y="1654377"/>
                  </a:lnTo>
                  <a:lnTo>
                    <a:pt x="0" y="1680805"/>
                  </a:lnTo>
                  <a:lnTo>
                    <a:pt x="0" y="1694019"/>
                  </a:lnTo>
                  <a:lnTo>
                    <a:pt x="15857" y="1704590"/>
                  </a:lnTo>
                  <a:lnTo>
                    <a:pt x="50213" y="1712518"/>
                  </a:lnTo>
                  <a:lnTo>
                    <a:pt x="71355" y="1707233"/>
                  </a:lnTo>
                  <a:lnTo>
                    <a:pt x="100425" y="1686090"/>
                  </a:lnTo>
                  <a:lnTo>
                    <a:pt x="245778" y="1580380"/>
                  </a:lnTo>
                  <a:lnTo>
                    <a:pt x="380560" y="1482597"/>
                  </a:lnTo>
                  <a:lnTo>
                    <a:pt x="454557" y="1413885"/>
                  </a:lnTo>
                  <a:lnTo>
                    <a:pt x="512698" y="1355744"/>
                  </a:lnTo>
                  <a:lnTo>
                    <a:pt x="536483" y="1321388"/>
                  </a:lnTo>
                  <a:lnTo>
                    <a:pt x="628980" y="1231533"/>
                  </a:lnTo>
                  <a:lnTo>
                    <a:pt x="769047" y="1067681"/>
                  </a:lnTo>
                  <a:lnTo>
                    <a:pt x="837760" y="97782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BA859CA0-49CE-8D45-970B-9922F36647A3}"/>
                </a:ext>
              </a:extLst>
            </p:cNvPr>
            <p:cNvSpPr/>
            <p:nvPr/>
          </p:nvSpPr>
          <p:spPr>
            <a:xfrm>
              <a:off x="3270250" y="3384550"/>
              <a:ext cx="358775" cy="2460625"/>
            </a:xfrm>
            <a:custGeom>
              <a:avLst/>
              <a:gdLst>
                <a:gd name="connsiteX0" fmla="*/ 123825 w 358775"/>
                <a:gd name="connsiteY0" fmla="*/ 866775 h 2460625"/>
                <a:gd name="connsiteX1" fmla="*/ 155575 w 358775"/>
                <a:gd name="connsiteY1" fmla="*/ 381000 h 2460625"/>
                <a:gd name="connsiteX2" fmla="*/ 155575 w 358775"/>
                <a:gd name="connsiteY2" fmla="*/ 358775 h 2460625"/>
                <a:gd name="connsiteX3" fmla="*/ 152400 w 358775"/>
                <a:gd name="connsiteY3" fmla="*/ 339725 h 2460625"/>
                <a:gd name="connsiteX4" fmla="*/ 133350 w 358775"/>
                <a:gd name="connsiteY4" fmla="*/ 285750 h 2460625"/>
                <a:gd name="connsiteX5" fmla="*/ 114300 w 358775"/>
                <a:gd name="connsiteY5" fmla="*/ 231775 h 2460625"/>
                <a:gd name="connsiteX6" fmla="*/ 88900 w 358775"/>
                <a:gd name="connsiteY6" fmla="*/ 180975 h 2460625"/>
                <a:gd name="connsiteX7" fmla="*/ 47625 w 358775"/>
                <a:gd name="connsiteY7" fmla="*/ 117475 h 2460625"/>
                <a:gd name="connsiteX8" fmla="*/ 180975 w 358775"/>
                <a:gd name="connsiteY8" fmla="*/ 0 h 2460625"/>
                <a:gd name="connsiteX9" fmla="*/ 231775 w 358775"/>
                <a:gd name="connsiteY9" fmla="*/ 47625 h 2460625"/>
                <a:gd name="connsiteX10" fmla="*/ 276225 w 358775"/>
                <a:gd name="connsiteY10" fmla="*/ 88900 h 2460625"/>
                <a:gd name="connsiteX11" fmla="*/ 301625 w 358775"/>
                <a:gd name="connsiteY11" fmla="*/ 114300 h 2460625"/>
                <a:gd name="connsiteX12" fmla="*/ 327025 w 358775"/>
                <a:gd name="connsiteY12" fmla="*/ 146050 h 2460625"/>
                <a:gd name="connsiteX13" fmla="*/ 346075 w 358775"/>
                <a:gd name="connsiteY13" fmla="*/ 171450 h 2460625"/>
                <a:gd name="connsiteX14" fmla="*/ 355600 w 358775"/>
                <a:gd name="connsiteY14" fmla="*/ 203200 h 2460625"/>
                <a:gd name="connsiteX15" fmla="*/ 358775 w 358775"/>
                <a:gd name="connsiteY15" fmla="*/ 238125 h 2460625"/>
                <a:gd name="connsiteX16" fmla="*/ 352425 w 358775"/>
                <a:gd name="connsiteY16" fmla="*/ 400050 h 2460625"/>
                <a:gd name="connsiteX17" fmla="*/ 336550 w 358775"/>
                <a:gd name="connsiteY17" fmla="*/ 568325 h 2460625"/>
                <a:gd name="connsiteX18" fmla="*/ 323850 w 358775"/>
                <a:gd name="connsiteY18" fmla="*/ 828675 h 2460625"/>
                <a:gd name="connsiteX19" fmla="*/ 304800 w 358775"/>
                <a:gd name="connsiteY19" fmla="*/ 1222375 h 2460625"/>
                <a:gd name="connsiteX20" fmla="*/ 279400 w 358775"/>
                <a:gd name="connsiteY20" fmla="*/ 1666875 h 2460625"/>
                <a:gd name="connsiteX21" fmla="*/ 250825 w 358775"/>
                <a:gd name="connsiteY21" fmla="*/ 2041525 h 2460625"/>
                <a:gd name="connsiteX22" fmla="*/ 225425 w 358775"/>
                <a:gd name="connsiteY22" fmla="*/ 2273300 h 2460625"/>
                <a:gd name="connsiteX23" fmla="*/ 206375 w 358775"/>
                <a:gd name="connsiteY23" fmla="*/ 2403475 h 2460625"/>
                <a:gd name="connsiteX24" fmla="*/ 196850 w 358775"/>
                <a:gd name="connsiteY24" fmla="*/ 2435225 h 2460625"/>
                <a:gd name="connsiteX25" fmla="*/ 168275 w 358775"/>
                <a:gd name="connsiteY25" fmla="*/ 2451100 h 2460625"/>
                <a:gd name="connsiteX26" fmla="*/ 146050 w 358775"/>
                <a:gd name="connsiteY26" fmla="*/ 2460625 h 2460625"/>
                <a:gd name="connsiteX27" fmla="*/ 127000 w 358775"/>
                <a:gd name="connsiteY27" fmla="*/ 2460625 h 2460625"/>
                <a:gd name="connsiteX28" fmla="*/ 101600 w 358775"/>
                <a:gd name="connsiteY28" fmla="*/ 2444750 h 2460625"/>
                <a:gd name="connsiteX29" fmla="*/ 76200 w 358775"/>
                <a:gd name="connsiteY29" fmla="*/ 2416175 h 2460625"/>
                <a:gd name="connsiteX30" fmla="*/ 60325 w 358775"/>
                <a:gd name="connsiteY30" fmla="*/ 2371725 h 2460625"/>
                <a:gd name="connsiteX31" fmla="*/ 34925 w 358775"/>
                <a:gd name="connsiteY31" fmla="*/ 2292350 h 2460625"/>
                <a:gd name="connsiteX32" fmla="*/ 9525 w 358775"/>
                <a:gd name="connsiteY32" fmla="*/ 2171700 h 2460625"/>
                <a:gd name="connsiteX33" fmla="*/ 0 w 358775"/>
                <a:gd name="connsiteY33" fmla="*/ 2098675 h 2460625"/>
                <a:gd name="connsiteX34" fmla="*/ 0 w 358775"/>
                <a:gd name="connsiteY34" fmla="*/ 2041525 h 2460625"/>
                <a:gd name="connsiteX35" fmla="*/ 9525 w 358775"/>
                <a:gd name="connsiteY35" fmla="*/ 1939925 h 2460625"/>
                <a:gd name="connsiteX36" fmla="*/ 34925 w 358775"/>
                <a:gd name="connsiteY36" fmla="*/ 1787525 h 2460625"/>
                <a:gd name="connsiteX37" fmla="*/ 53975 w 358775"/>
                <a:gd name="connsiteY37" fmla="*/ 1682750 h 2460625"/>
                <a:gd name="connsiteX38" fmla="*/ 73025 w 358775"/>
                <a:gd name="connsiteY38" fmla="*/ 1524000 h 2460625"/>
                <a:gd name="connsiteX39" fmla="*/ 123825 w 358775"/>
                <a:gd name="connsiteY39" fmla="*/ 866775 h 246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58775" h="2460625">
                  <a:moveTo>
                    <a:pt x="123825" y="866775"/>
                  </a:moveTo>
                  <a:lnTo>
                    <a:pt x="155575" y="381000"/>
                  </a:lnTo>
                  <a:lnTo>
                    <a:pt x="155575" y="358775"/>
                  </a:lnTo>
                  <a:lnTo>
                    <a:pt x="152400" y="339725"/>
                  </a:lnTo>
                  <a:lnTo>
                    <a:pt x="133350" y="285750"/>
                  </a:lnTo>
                  <a:lnTo>
                    <a:pt x="114300" y="231775"/>
                  </a:lnTo>
                  <a:lnTo>
                    <a:pt x="88900" y="180975"/>
                  </a:lnTo>
                  <a:lnTo>
                    <a:pt x="47625" y="117475"/>
                  </a:lnTo>
                  <a:lnTo>
                    <a:pt x="180975" y="0"/>
                  </a:lnTo>
                  <a:lnTo>
                    <a:pt x="231775" y="47625"/>
                  </a:lnTo>
                  <a:lnTo>
                    <a:pt x="276225" y="88900"/>
                  </a:lnTo>
                  <a:lnTo>
                    <a:pt x="301625" y="114300"/>
                  </a:lnTo>
                  <a:lnTo>
                    <a:pt x="327025" y="146050"/>
                  </a:lnTo>
                  <a:lnTo>
                    <a:pt x="346075" y="171450"/>
                  </a:lnTo>
                  <a:lnTo>
                    <a:pt x="355600" y="203200"/>
                  </a:lnTo>
                  <a:lnTo>
                    <a:pt x="358775" y="238125"/>
                  </a:lnTo>
                  <a:lnTo>
                    <a:pt x="352425" y="400050"/>
                  </a:lnTo>
                  <a:lnTo>
                    <a:pt x="336550" y="568325"/>
                  </a:lnTo>
                  <a:lnTo>
                    <a:pt x="323850" y="828675"/>
                  </a:lnTo>
                  <a:lnTo>
                    <a:pt x="304800" y="1222375"/>
                  </a:lnTo>
                  <a:lnTo>
                    <a:pt x="279400" y="1666875"/>
                  </a:lnTo>
                  <a:lnTo>
                    <a:pt x="250825" y="2041525"/>
                  </a:lnTo>
                  <a:lnTo>
                    <a:pt x="225425" y="2273300"/>
                  </a:lnTo>
                  <a:lnTo>
                    <a:pt x="206375" y="2403475"/>
                  </a:lnTo>
                  <a:lnTo>
                    <a:pt x="196850" y="2435225"/>
                  </a:lnTo>
                  <a:lnTo>
                    <a:pt x="168275" y="2451100"/>
                  </a:lnTo>
                  <a:lnTo>
                    <a:pt x="146050" y="2460625"/>
                  </a:lnTo>
                  <a:lnTo>
                    <a:pt x="127000" y="2460625"/>
                  </a:lnTo>
                  <a:lnTo>
                    <a:pt x="101600" y="2444750"/>
                  </a:lnTo>
                  <a:lnTo>
                    <a:pt x="76200" y="2416175"/>
                  </a:lnTo>
                  <a:lnTo>
                    <a:pt x="60325" y="2371725"/>
                  </a:lnTo>
                  <a:lnTo>
                    <a:pt x="34925" y="2292350"/>
                  </a:lnTo>
                  <a:lnTo>
                    <a:pt x="9525" y="2171700"/>
                  </a:lnTo>
                  <a:lnTo>
                    <a:pt x="0" y="2098675"/>
                  </a:lnTo>
                  <a:lnTo>
                    <a:pt x="0" y="2041525"/>
                  </a:lnTo>
                  <a:lnTo>
                    <a:pt x="9525" y="1939925"/>
                  </a:lnTo>
                  <a:lnTo>
                    <a:pt x="34925" y="1787525"/>
                  </a:lnTo>
                  <a:lnTo>
                    <a:pt x="53975" y="1682750"/>
                  </a:lnTo>
                  <a:lnTo>
                    <a:pt x="73025" y="1524000"/>
                  </a:lnTo>
                  <a:lnTo>
                    <a:pt x="123825" y="866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2" name="フリーフォーム 71">
              <a:extLst>
                <a:ext uri="{FF2B5EF4-FFF2-40B4-BE49-F238E27FC236}">
                  <a16:creationId xmlns:a16="http://schemas.microsoft.com/office/drawing/2014/main" id="{4498C335-F1B7-874A-A528-46CE421251DF}"/>
                </a:ext>
              </a:extLst>
            </p:cNvPr>
            <p:cNvSpPr/>
            <p:nvPr/>
          </p:nvSpPr>
          <p:spPr>
            <a:xfrm>
              <a:off x="5227638" y="1392238"/>
              <a:ext cx="577850" cy="1816100"/>
            </a:xfrm>
            <a:custGeom>
              <a:avLst/>
              <a:gdLst>
                <a:gd name="connsiteX0" fmla="*/ 252412 w 578644"/>
                <a:gd name="connsiteY0" fmla="*/ 709613 h 1814513"/>
                <a:gd name="connsiteX1" fmla="*/ 247650 w 578644"/>
                <a:gd name="connsiteY1" fmla="*/ 590550 h 1814513"/>
                <a:gd name="connsiteX2" fmla="*/ 242887 w 578644"/>
                <a:gd name="connsiteY2" fmla="*/ 500063 h 1814513"/>
                <a:gd name="connsiteX3" fmla="*/ 235744 w 578644"/>
                <a:gd name="connsiteY3" fmla="*/ 419100 h 1814513"/>
                <a:gd name="connsiteX4" fmla="*/ 230981 w 578644"/>
                <a:gd name="connsiteY4" fmla="*/ 361950 h 1814513"/>
                <a:gd name="connsiteX5" fmla="*/ 221456 w 578644"/>
                <a:gd name="connsiteY5" fmla="*/ 311944 h 1814513"/>
                <a:gd name="connsiteX6" fmla="*/ 200025 w 578644"/>
                <a:gd name="connsiteY6" fmla="*/ 252413 h 1814513"/>
                <a:gd name="connsiteX7" fmla="*/ 180975 w 578644"/>
                <a:gd name="connsiteY7" fmla="*/ 216694 h 1814513"/>
                <a:gd name="connsiteX8" fmla="*/ 154781 w 578644"/>
                <a:gd name="connsiteY8" fmla="*/ 185738 h 1814513"/>
                <a:gd name="connsiteX9" fmla="*/ 128587 w 578644"/>
                <a:gd name="connsiteY9" fmla="*/ 161925 h 1814513"/>
                <a:gd name="connsiteX10" fmla="*/ 100012 w 578644"/>
                <a:gd name="connsiteY10" fmla="*/ 140494 h 1814513"/>
                <a:gd name="connsiteX11" fmla="*/ 64294 w 578644"/>
                <a:gd name="connsiteY11" fmla="*/ 121444 h 1814513"/>
                <a:gd name="connsiteX12" fmla="*/ 42862 w 578644"/>
                <a:gd name="connsiteY12" fmla="*/ 107157 h 1814513"/>
                <a:gd name="connsiteX13" fmla="*/ 19050 w 578644"/>
                <a:gd name="connsiteY13" fmla="*/ 83344 h 1814513"/>
                <a:gd name="connsiteX14" fmla="*/ 2381 w 578644"/>
                <a:gd name="connsiteY14" fmla="*/ 54769 h 1814513"/>
                <a:gd name="connsiteX15" fmla="*/ 0 w 578644"/>
                <a:gd name="connsiteY15" fmla="*/ 38100 h 1814513"/>
                <a:gd name="connsiteX16" fmla="*/ 2381 w 578644"/>
                <a:gd name="connsiteY16" fmla="*/ 26194 h 1814513"/>
                <a:gd name="connsiteX17" fmla="*/ 14287 w 578644"/>
                <a:gd name="connsiteY17" fmla="*/ 11907 h 1814513"/>
                <a:gd name="connsiteX18" fmla="*/ 42862 w 578644"/>
                <a:gd name="connsiteY18" fmla="*/ 2382 h 1814513"/>
                <a:gd name="connsiteX19" fmla="*/ 107156 w 578644"/>
                <a:gd name="connsiteY19" fmla="*/ 0 h 1814513"/>
                <a:gd name="connsiteX20" fmla="*/ 171450 w 578644"/>
                <a:gd name="connsiteY20" fmla="*/ 2382 h 1814513"/>
                <a:gd name="connsiteX21" fmla="*/ 238125 w 578644"/>
                <a:gd name="connsiteY21" fmla="*/ 11907 h 1814513"/>
                <a:gd name="connsiteX22" fmla="*/ 285750 w 578644"/>
                <a:gd name="connsiteY22" fmla="*/ 26194 h 1814513"/>
                <a:gd name="connsiteX23" fmla="*/ 340519 w 578644"/>
                <a:gd name="connsiteY23" fmla="*/ 47625 h 1814513"/>
                <a:gd name="connsiteX24" fmla="*/ 381000 w 578644"/>
                <a:gd name="connsiteY24" fmla="*/ 66675 h 1814513"/>
                <a:gd name="connsiteX25" fmla="*/ 433387 w 578644"/>
                <a:gd name="connsiteY25" fmla="*/ 102394 h 1814513"/>
                <a:gd name="connsiteX26" fmla="*/ 478631 w 578644"/>
                <a:gd name="connsiteY26" fmla="*/ 138113 h 1814513"/>
                <a:gd name="connsiteX27" fmla="*/ 509587 w 578644"/>
                <a:gd name="connsiteY27" fmla="*/ 164307 h 1814513"/>
                <a:gd name="connsiteX28" fmla="*/ 533400 w 578644"/>
                <a:gd name="connsiteY28" fmla="*/ 178594 h 1814513"/>
                <a:gd name="connsiteX29" fmla="*/ 554831 w 578644"/>
                <a:gd name="connsiteY29" fmla="*/ 192882 h 1814513"/>
                <a:gd name="connsiteX30" fmla="*/ 569119 w 578644"/>
                <a:gd name="connsiteY30" fmla="*/ 207169 h 1814513"/>
                <a:gd name="connsiteX31" fmla="*/ 576262 w 578644"/>
                <a:gd name="connsiteY31" fmla="*/ 221457 h 1814513"/>
                <a:gd name="connsiteX32" fmla="*/ 578644 w 578644"/>
                <a:gd name="connsiteY32" fmla="*/ 233363 h 1814513"/>
                <a:gd name="connsiteX33" fmla="*/ 578644 w 578644"/>
                <a:gd name="connsiteY33" fmla="*/ 254794 h 1814513"/>
                <a:gd name="connsiteX34" fmla="*/ 566737 w 578644"/>
                <a:gd name="connsiteY34" fmla="*/ 273844 h 1814513"/>
                <a:gd name="connsiteX35" fmla="*/ 540544 w 578644"/>
                <a:gd name="connsiteY35" fmla="*/ 300038 h 1814513"/>
                <a:gd name="connsiteX36" fmla="*/ 519112 w 578644"/>
                <a:gd name="connsiteY36" fmla="*/ 338138 h 1814513"/>
                <a:gd name="connsiteX37" fmla="*/ 488156 w 578644"/>
                <a:gd name="connsiteY37" fmla="*/ 433388 h 1814513"/>
                <a:gd name="connsiteX38" fmla="*/ 478631 w 578644"/>
                <a:gd name="connsiteY38" fmla="*/ 504825 h 1814513"/>
                <a:gd name="connsiteX39" fmla="*/ 476250 w 578644"/>
                <a:gd name="connsiteY39" fmla="*/ 600075 h 1814513"/>
                <a:gd name="connsiteX40" fmla="*/ 473869 w 578644"/>
                <a:gd name="connsiteY40" fmla="*/ 673894 h 1814513"/>
                <a:gd name="connsiteX41" fmla="*/ 471487 w 578644"/>
                <a:gd name="connsiteY41" fmla="*/ 731044 h 1814513"/>
                <a:gd name="connsiteX42" fmla="*/ 464344 w 578644"/>
                <a:gd name="connsiteY42" fmla="*/ 826294 h 1814513"/>
                <a:gd name="connsiteX43" fmla="*/ 457200 w 578644"/>
                <a:gd name="connsiteY43" fmla="*/ 890588 h 1814513"/>
                <a:gd name="connsiteX44" fmla="*/ 450056 w 578644"/>
                <a:gd name="connsiteY44" fmla="*/ 1085850 h 1814513"/>
                <a:gd name="connsiteX45" fmla="*/ 442912 w 578644"/>
                <a:gd name="connsiteY45" fmla="*/ 1254919 h 1814513"/>
                <a:gd name="connsiteX46" fmla="*/ 435769 w 578644"/>
                <a:gd name="connsiteY46" fmla="*/ 1545432 h 1814513"/>
                <a:gd name="connsiteX47" fmla="*/ 433387 w 578644"/>
                <a:gd name="connsiteY47" fmla="*/ 1797844 h 1814513"/>
                <a:gd name="connsiteX48" fmla="*/ 254794 w 578644"/>
                <a:gd name="connsiteY48" fmla="*/ 1814513 h 1814513"/>
                <a:gd name="connsiteX49" fmla="*/ 254794 w 578644"/>
                <a:gd name="connsiteY49" fmla="*/ 1533525 h 1814513"/>
                <a:gd name="connsiteX50" fmla="*/ 254794 w 578644"/>
                <a:gd name="connsiteY50" fmla="*/ 1228725 h 1814513"/>
                <a:gd name="connsiteX51" fmla="*/ 252412 w 578644"/>
                <a:gd name="connsiteY51" fmla="*/ 709613 h 1814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578644" h="1814513">
                  <a:moveTo>
                    <a:pt x="252412" y="709613"/>
                  </a:moveTo>
                  <a:lnTo>
                    <a:pt x="247650" y="590550"/>
                  </a:lnTo>
                  <a:lnTo>
                    <a:pt x="242887" y="500063"/>
                  </a:lnTo>
                  <a:lnTo>
                    <a:pt x="235744" y="419100"/>
                  </a:lnTo>
                  <a:lnTo>
                    <a:pt x="230981" y="361950"/>
                  </a:lnTo>
                  <a:lnTo>
                    <a:pt x="221456" y="311944"/>
                  </a:lnTo>
                  <a:lnTo>
                    <a:pt x="200025" y="252413"/>
                  </a:lnTo>
                  <a:lnTo>
                    <a:pt x="180975" y="216694"/>
                  </a:lnTo>
                  <a:lnTo>
                    <a:pt x="154781" y="185738"/>
                  </a:lnTo>
                  <a:lnTo>
                    <a:pt x="128587" y="161925"/>
                  </a:lnTo>
                  <a:lnTo>
                    <a:pt x="100012" y="140494"/>
                  </a:lnTo>
                  <a:lnTo>
                    <a:pt x="64294" y="121444"/>
                  </a:lnTo>
                  <a:lnTo>
                    <a:pt x="42862" y="107157"/>
                  </a:lnTo>
                  <a:lnTo>
                    <a:pt x="19050" y="83344"/>
                  </a:lnTo>
                  <a:lnTo>
                    <a:pt x="2381" y="54769"/>
                  </a:lnTo>
                  <a:lnTo>
                    <a:pt x="0" y="38100"/>
                  </a:lnTo>
                  <a:lnTo>
                    <a:pt x="2381" y="26194"/>
                  </a:lnTo>
                  <a:lnTo>
                    <a:pt x="14287" y="11907"/>
                  </a:lnTo>
                  <a:lnTo>
                    <a:pt x="42862" y="2382"/>
                  </a:lnTo>
                  <a:lnTo>
                    <a:pt x="107156" y="0"/>
                  </a:lnTo>
                  <a:lnTo>
                    <a:pt x="171450" y="2382"/>
                  </a:lnTo>
                  <a:lnTo>
                    <a:pt x="238125" y="11907"/>
                  </a:lnTo>
                  <a:lnTo>
                    <a:pt x="285750" y="26194"/>
                  </a:lnTo>
                  <a:lnTo>
                    <a:pt x="340519" y="47625"/>
                  </a:lnTo>
                  <a:lnTo>
                    <a:pt x="381000" y="66675"/>
                  </a:lnTo>
                  <a:lnTo>
                    <a:pt x="433387" y="102394"/>
                  </a:lnTo>
                  <a:lnTo>
                    <a:pt x="478631" y="138113"/>
                  </a:lnTo>
                  <a:lnTo>
                    <a:pt x="509587" y="164307"/>
                  </a:lnTo>
                  <a:lnTo>
                    <a:pt x="533400" y="178594"/>
                  </a:lnTo>
                  <a:lnTo>
                    <a:pt x="554831" y="192882"/>
                  </a:lnTo>
                  <a:lnTo>
                    <a:pt x="569119" y="207169"/>
                  </a:lnTo>
                  <a:lnTo>
                    <a:pt x="576262" y="221457"/>
                  </a:lnTo>
                  <a:lnTo>
                    <a:pt x="578644" y="233363"/>
                  </a:lnTo>
                  <a:lnTo>
                    <a:pt x="578644" y="254794"/>
                  </a:lnTo>
                  <a:lnTo>
                    <a:pt x="566737" y="273844"/>
                  </a:lnTo>
                  <a:lnTo>
                    <a:pt x="540544" y="300038"/>
                  </a:lnTo>
                  <a:lnTo>
                    <a:pt x="519112" y="338138"/>
                  </a:lnTo>
                  <a:lnTo>
                    <a:pt x="488156" y="433388"/>
                  </a:lnTo>
                  <a:lnTo>
                    <a:pt x="478631" y="504825"/>
                  </a:lnTo>
                  <a:cubicBezTo>
                    <a:pt x="477837" y="536575"/>
                    <a:pt x="477044" y="568325"/>
                    <a:pt x="476250" y="600075"/>
                  </a:cubicBezTo>
                  <a:cubicBezTo>
                    <a:pt x="475456" y="624681"/>
                    <a:pt x="474663" y="649288"/>
                    <a:pt x="473869" y="673894"/>
                  </a:cubicBezTo>
                  <a:lnTo>
                    <a:pt x="471487" y="731044"/>
                  </a:lnTo>
                  <a:lnTo>
                    <a:pt x="464344" y="826294"/>
                  </a:lnTo>
                  <a:lnTo>
                    <a:pt x="457200" y="890588"/>
                  </a:lnTo>
                  <a:lnTo>
                    <a:pt x="450056" y="1085850"/>
                  </a:lnTo>
                  <a:lnTo>
                    <a:pt x="442912" y="1254919"/>
                  </a:lnTo>
                  <a:lnTo>
                    <a:pt x="435769" y="1545432"/>
                  </a:lnTo>
                  <a:lnTo>
                    <a:pt x="433387" y="1797844"/>
                  </a:lnTo>
                  <a:lnTo>
                    <a:pt x="254794" y="1814513"/>
                  </a:lnTo>
                  <a:lnTo>
                    <a:pt x="254794" y="1533525"/>
                  </a:lnTo>
                  <a:lnTo>
                    <a:pt x="254794" y="1228725"/>
                  </a:lnTo>
                  <a:lnTo>
                    <a:pt x="252412" y="7096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AEFCF4EF-5005-E443-A795-7B50F7FC9643}"/>
                </a:ext>
              </a:extLst>
            </p:cNvPr>
            <p:cNvSpPr/>
            <p:nvPr/>
          </p:nvSpPr>
          <p:spPr>
            <a:xfrm>
              <a:off x="3990975" y="2982913"/>
              <a:ext cx="3200400" cy="558800"/>
            </a:xfrm>
            <a:custGeom>
              <a:avLst/>
              <a:gdLst>
                <a:gd name="connsiteX0" fmla="*/ 1170749 w 3200400"/>
                <a:gd name="connsiteY0" fmla="*/ 224636 h 557626"/>
                <a:gd name="connsiteX1" fmla="*/ 1506381 w 3200400"/>
                <a:gd name="connsiteY1" fmla="*/ 177066 h 557626"/>
                <a:gd name="connsiteX2" fmla="*/ 1812943 w 3200400"/>
                <a:gd name="connsiteY2" fmla="*/ 137425 h 557626"/>
                <a:gd name="connsiteX3" fmla="*/ 2034936 w 3200400"/>
                <a:gd name="connsiteY3" fmla="*/ 108354 h 557626"/>
                <a:gd name="connsiteX4" fmla="*/ 2177646 w 3200400"/>
                <a:gd name="connsiteY4" fmla="*/ 97783 h 557626"/>
                <a:gd name="connsiteX5" fmla="*/ 2344141 w 3200400"/>
                <a:gd name="connsiteY5" fmla="*/ 84569 h 557626"/>
                <a:gd name="connsiteX6" fmla="*/ 2452494 w 3200400"/>
                <a:gd name="connsiteY6" fmla="*/ 73998 h 557626"/>
                <a:gd name="connsiteX7" fmla="*/ 2547634 w 3200400"/>
                <a:gd name="connsiteY7" fmla="*/ 58142 h 557626"/>
                <a:gd name="connsiteX8" fmla="*/ 2648060 w 3200400"/>
                <a:gd name="connsiteY8" fmla="*/ 39642 h 557626"/>
                <a:gd name="connsiteX9" fmla="*/ 2743200 w 3200400"/>
                <a:gd name="connsiteY9" fmla="*/ 10572 h 557626"/>
                <a:gd name="connsiteX10" fmla="*/ 2790770 w 3200400"/>
                <a:gd name="connsiteY10" fmla="*/ 0 h 557626"/>
                <a:gd name="connsiteX11" fmla="*/ 2819840 w 3200400"/>
                <a:gd name="connsiteY11" fmla="*/ 2643 h 557626"/>
                <a:gd name="connsiteX12" fmla="*/ 2877981 w 3200400"/>
                <a:gd name="connsiteY12" fmla="*/ 15857 h 557626"/>
                <a:gd name="connsiteX13" fmla="*/ 2962550 w 3200400"/>
                <a:gd name="connsiteY13" fmla="*/ 44928 h 557626"/>
                <a:gd name="connsiteX14" fmla="*/ 3052404 w 3200400"/>
                <a:gd name="connsiteY14" fmla="*/ 81926 h 557626"/>
                <a:gd name="connsiteX15" fmla="*/ 3126402 w 3200400"/>
                <a:gd name="connsiteY15" fmla="*/ 118925 h 557626"/>
                <a:gd name="connsiteX16" fmla="*/ 3142259 w 3200400"/>
                <a:gd name="connsiteY16" fmla="*/ 129496 h 557626"/>
                <a:gd name="connsiteX17" fmla="*/ 3163401 w 3200400"/>
                <a:gd name="connsiteY17" fmla="*/ 153281 h 557626"/>
                <a:gd name="connsiteX18" fmla="*/ 3184543 w 3200400"/>
                <a:gd name="connsiteY18" fmla="*/ 184995 h 557626"/>
                <a:gd name="connsiteX19" fmla="*/ 3195114 w 3200400"/>
                <a:gd name="connsiteY19" fmla="*/ 208780 h 557626"/>
                <a:gd name="connsiteX20" fmla="*/ 3200400 w 3200400"/>
                <a:gd name="connsiteY20" fmla="*/ 235207 h 557626"/>
                <a:gd name="connsiteX21" fmla="*/ 3197757 w 3200400"/>
                <a:gd name="connsiteY21" fmla="*/ 258992 h 557626"/>
                <a:gd name="connsiteX22" fmla="*/ 3179257 w 3200400"/>
                <a:gd name="connsiteY22" fmla="*/ 282777 h 557626"/>
                <a:gd name="connsiteX23" fmla="*/ 3152830 w 3200400"/>
                <a:gd name="connsiteY23" fmla="*/ 295991 h 557626"/>
                <a:gd name="connsiteX24" fmla="*/ 3118474 w 3200400"/>
                <a:gd name="connsiteY24" fmla="*/ 306562 h 557626"/>
                <a:gd name="connsiteX25" fmla="*/ 3073546 w 3200400"/>
                <a:gd name="connsiteY25" fmla="*/ 311848 h 557626"/>
                <a:gd name="connsiteX26" fmla="*/ 3039190 w 3200400"/>
                <a:gd name="connsiteY26" fmla="*/ 311848 h 557626"/>
                <a:gd name="connsiteX27" fmla="*/ 2933479 w 3200400"/>
                <a:gd name="connsiteY27" fmla="*/ 295991 h 557626"/>
                <a:gd name="connsiteX28" fmla="*/ 2772270 w 3200400"/>
                <a:gd name="connsiteY28" fmla="*/ 277492 h 557626"/>
                <a:gd name="connsiteX29" fmla="*/ 2537063 w 3200400"/>
                <a:gd name="connsiteY29" fmla="*/ 264278 h 557626"/>
                <a:gd name="connsiteX30" fmla="*/ 2296571 w 3200400"/>
                <a:gd name="connsiteY30" fmla="*/ 266921 h 557626"/>
                <a:gd name="connsiteX31" fmla="*/ 2034936 w 3200400"/>
                <a:gd name="connsiteY31" fmla="*/ 266921 h 557626"/>
                <a:gd name="connsiteX32" fmla="*/ 1937153 w 3200400"/>
                <a:gd name="connsiteY32" fmla="*/ 277492 h 557626"/>
                <a:gd name="connsiteX33" fmla="*/ 1805015 w 3200400"/>
                <a:gd name="connsiteY33" fmla="*/ 285420 h 557626"/>
                <a:gd name="connsiteX34" fmla="*/ 1675519 w 3200400"/>
                <a:gd name="connsiteY34" fmla="*/ 288063 h 557626"/>
                <a:gd name="connsiteX35" fmla="*/ 1487882 w 3200400"/>
                <a:gd name="connsiteY35" fmla="*/ 317133 h 557626"/>
                <a:gd name="connsiteX36" fmla="*/ 1250032 w 3200400"/>
                <a:gd name="connsiteY36" fmla="*/ 359418 h 557626"/>
                <a:gd name="connsiteX37" fmla="*/ 1035967 w 3200400"/>
                <a:gd name="connsiteY37" fmla="*/ 399059 h 557626"/>
                <a:gd name="connsiteX38" fmla="*/ 874758 w 3200400"/>
                <a:gd name="connsiteY38" fmla="*/ 430773 h 557626"/>
                <a:gd name="connsiteX39" fmla="*/ 660693 w 3200400"/>
                <a:gd name="connsiteY39" fmla="*/ 480985 h 557626"/>
                <a:gd name="connsiteX40" fmla="*/ 549697 w 3200400"/>
                <a:gd name="connsiteY40" fmla="*/ 512699 h 557626"/>
                <a:gd name="connsiteX41" fmla="*/ 515341 w 3200400"/>
                <a:gd name="connsiteY41" fmla="*/ 531198 h 557626"/>
                <a:gd name="connsiteX42" fmla="*/ 473056 w 3200400"/>
                <a:gd name="connsiteY42" fmla="*/ 547055 h 557626"/>
                <a:gd name="connsiteX43" fmla="*/ 436057 w 3200400"/>
                <a:gd name="connsiteY43" fmla="*/ 554983 h 557626"/>
                <a:gd name="connsiteX44" fmla="*/ 375274 w 3200400"/>
                <a:gd name="connsiteY44" fmla="*/ 557626 h 557626"/>
                <a:gd name="connsiteX45" fmla="*/ 335632 w 3200400"/>
                <a:gd name="connsiteY45" fmla="*/ 547055 h 557626"/>
                <a:gd name="connsiteX46" fmla="*/ 301276 w 3200400"/>
                <a:gd name="connsiteY46" fmla="*/ 528555 h 557626"/>
                <a:gd name="connsiteX47" fmla="*/ 280134 w 3200400"/>
                <a:gd name="connsiteY47" fmla="*/ 512699 h 557626"/>
                <a:gd name="connsiteX48" fmla="*/ 245778 w 3200400"/>
                <a:gd name="connsiteY48" fmla="*/ 491557 h 557626"/>
                <a:gd name="connsiteX49" fmla="*/ 179708 w 3200400"/>
                <a:gd name="connsiteY49" fmla="*/ 454558 h 557626"/>
                <a:gd name="connsiteX50" fmla="*/ 126853 w 3200400"/>
                <a:gd name="connsiteY50" fmla="*/ 414916 h 557626"/>
                <a:gd name="connsiteX51" fmla="*/ 81926 w 3200400"/>
                <a:gd name="connsiteY51" fmla="*/ 369989 h 557626"/>
                <a:gd name="connsiteX52" fmla="*/ 42284 w 3200400"/>
                <a:gd name="connsiteY52" fmla="*/ 327705 h 557626"/>
                <a:gd name="connsiteX53" fmla="*/ 18499 w 3200400"/>
                <a:gd name="connsiteY53" fmla="*/ 295991 h 557626"/>
                <a:gd name="connsiteX54" fmla="*/ 5285 w 3200400"/>
                <a:gd name="connsiteY54" fmla="*/ 266921 h 557626"/>
                <a:gd name="connsiteX55" fmla="*/ 0 w 3200400"/>
                <a:gd name="connsiteY55" fmla="*/ 248421 h 557626"/>
                <a:gd name="connsiteX56" fmla="*/ 2642 w 3200400"/>
                <a:gd name="connsiteY56" fmla="*/ 237850 h 557626"/>
                <a:gd name="connsiteX57" fmla="*/ 10571 w 3200400"/>
                <a:gd name="connsiteY57" fmla="*/ 227279 h 557626"/>
                <a:gd name="connsiteX58" fmla="*/ 36998 w 3200400"/>
                <a:gd name="connsiteY58" fmla="*/ 229922 h 557626"/>
                <a:gd name="connsiteX59" fmla="*/ 87211 w 3200400"/>
                <a:gd name="connsiteY59" fmla="*/ 253707 h 557626"/>
                <a:gd name="connsiteX60" fmla="*/ 187637 w 3200400"/>
                <a:gd name="connsiteY60" fmla="*/ 280135 h 557626"/>
                <a:gd name="connsiteX61" fmla="*/ 293348 w 3200400"/>
                <a:gd name="connsiteY61" fmla="*/ 301277 h 557626"/>
                <a:gd name="connsiteX62" fmla="*/ 375274 w 3200400"/>
                <a:gd name="connsiteY62" fmla="*/ 309205 h 557626"/>
                <a:gd name="connsiteX63" fmla="*/ 467771 w 3200400"/>
                <a:gd name="connsiteY63" fmla="*/ 311848 h 557626"/>
                <a:gd name="connsiteX64" fmla="*/ 631623 w 3200400"/>
                <a:gd name="connsiteY64" fmla="*/ 295991 h 557626"/>
                <a:gd name="connsiteX65" fmla="*/ 972541 w 3200400"/>
                <a:gd name="connsiteY65" fmla="*/ 253707 h 557626"/>
                <a:gd name="connsiteX66" fmla="*/ 1170749 w 3200400"/>
                <a:gd name="connsiteY66" fmla="*/ 224636 h 557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200400" h="557626">
                  <a:moveTo>
                    <a:pt x="1170749" y="224636"/>
                  </a:moveTo>
                  <a:lnTo>
                    <a:pt x="1506381" y="177066"/>
                  </a:lnTo>
                  <a:lnTo>
                    <a:pt x="1812943" y="137425"/>
                  </a:lnTo>
                  <a:lnTo>
                    <a:pt x="2034936" y="108354"/>
                  </a:lnTo>
                  <a:lnTo>
                    <a:pt x="2177646" y="97783"/>
                  </a:lnTo>
                  <a:lnTo>
                    <a:pt x="2344141" y="84569"/>
                  </a:lnTo>
                  <a:lnTo>
                    <a:pt x="2452494" y="73998"/>
                  </a:lnTo>
                  <a:lnTo>
                    <a:pt x="2547634" y="58142"/>
                  </a:lnTo>
                  <a:lnTo>
                    <a:pt x="2648060" y="39642"/>
                  </a:lnTo>
                  <a:lnTo>
                    <a:pt x="2743200" y="10572"/>
                  </a:lnTo>
                  <a:lnTo>
                    <a:pt x="2790770" y="0"/>
                  </a:lnTo>
                  <a:lnTo>
                    <a:pt x="2819840" y="2643"/>
                  </a:lnTo>
                  <a:lnTo>
                    <a:pt x="2877981" y="15857"/>
                  </a:lnTo>
                  <a:lnTo>
                    <a:pt x="2962550" y="44928"/>
                  </a:lnTo>
                  <a:lnTo>
                    <a:pt x="3052404" y="81926"/>
                  </a:lnTo>
                  <a:lnTo>
                    <a:pt x="3126402" y="118925"/>
                  </a:lnTo>
                  <a:lnTo>
                    <a:pt x="3142259" y="129496"/>
                  </a:lnTo>
                  <a:lnTo>
                    <a:pt x="3163401" y="153281"/>
                  </a:lnTo>
                  <a:lnTo>
                    <a:pt x="3184543" y="184995"/>
                  </a:lnTo>
                  <a:lnTo>
                    <a:pt x="3195114" y="208780"/>
                  </a:lnTo>
                  <a:lnTo>
                    <a:pt x="3200400" y="235207"/>
                  </a:lnTo>
                  <a:lnTo>
                    <a:pt x="3197757" y="258992"/>
                  </a:lnTo>
                  <a:lnTo>
                    <a:pt x="3179257" y="282777"/>
                  </a:lnTo>
                  <a:lnTo>
                    <a:pt x="3152830" y="295991"/>
                  </a:lnTo>
                  <a:lnTo>
                    <a:pt x="3118474" y="306562"/>
                  </a:lnTo>
                  <a:lnTo>
                    <a:pt x="3073546" y="311848"/>
                  </a:lnTo>
                  <a:lnTo>
                    <a:pt x="3039190" y="311848"/>
                  </a:lnTo>
                  <a:lnTo>
                    <a:pt x="2933479" y="295991"/>
                  </a:lnTo>
                  <a:lnTo>
                    <a:pt x="2772270" y="277492"/>
                  </a:lnTo>
                  <a:lnTo>
                    <a:pt x="2537063" y="264278"/>
                  </a:lnTo>
                  <a:lnTo>
                    <a:pt x="2296571" y="266921"/>
                  </a:lnTo>
                  <a:lnTo>
                    <a:pt x="2034936" y="266921"/>
                  </a:lnTo>
                  <a:lnTo>
                    <a:pt x="1937153" y="277492"/>
                  </a:lnTo>
                  <a:lnTo>
                    <a:pt x="1805015" y="285420"/>
                  </a:lnTo>
                  <a:lnTo>
                    <a:pt x="1675519" y="288063"/>
                  </a:lnTo>
                  <a:lnTo>
                    <a:pt x="1487882" y="317133"/>
                  </a:lnTo>
                  <a:lnTo>
                    <a:pt x="1250032" y="359418"/>
                  </a:lnTo>
                  <a:lnTo>
                    <a:pt x="1035967" y="399059"/>
                  </a:lnTo>
                  <a:lnTo>
                    <a:pt x="874758" y="430773"/>
                  </a:lnTo>
                  <a:lnTo>
                    <a:pt x="660693" y="480985"/>
                  </a:lnTo>
                  <a:lnTo>
                    <a:pt x="549697" y="512699"/>
                  </a:lnTo>
                  <a:lnTo>
                    <a:pt x="515341" y="531198"/>
                  </a:lnTo>
                  <a:lnTo>
                    <a:pt x="473056" y="547055"/>
                  </a:lnTo>
                  <a:lnTo>
                    <a:pt x="436057" y="554983"/>
                  </a:lnTo>
                  <a:lnTo>
                    <a:pt x="375274" y="557626"/>
                  </a:lnTo>
                  <a:lnTo>
                    <a:pt x="335632" y="547055"/>
                  </a:lnTo>
                  <a:lnTo>
                    <a:pt x="301276" y="528555"/>
                  </a:lnTo>
                  <a:lnTo>
                    <a:pt x="280134" y="512699"/>
                  </a:lnTo>
                  <a:lnTo>
                    <a:pt x="245778" y="491557"/>
                  </a:lnTo>
                  <a:lnTo>
                    <a:pt x="179708" y="454558"/>
                  </a:lnTo>
                  <a:lnTo>
                    <a:pt x="126853" y="414916"/>
                  </a:lnTo>
                  <a:lnTo>
                    <a:pt x="81926" y="369989"/>
                  </a:lnTo>
                  <a:lnTo>
                    <a:pt x="42284" y="327705"/>
                  </a:lnTo>
                  <a:lnTo>
                    <a:pt x="18499" y="295991"/>
                  </a:lnTo>
                  <a:lnTo>
                    <a:pt x="5285" y="266921"/>
                  </a:lnTo>
                  <a:lnTo>
                    <a:pt x="0" y="248421"/>
                  </a:lnTo>
                  <a:lnTo>
                    <a:pt x="2642" y="237850"/>
                  </a:lnTo>
                  <a:lnTo>
                    <a:pt x="10571" y="227279"/>
                  </a:lnTo>
                  <a:lnTo>
                    <a:pt x="36998" y="229922"/>
                  </a:lnTo>
                  <a:lnTo>
                    <a:pt x="87211" y="253707"/>
                  </a:lnTo>
                  <a:lnTo>
                    <a:pt x="187637" y="280135"/>
                  </a:lnTo>
                  <a:lnTo>
                    <a:pt x="293348" y="301277"/>
                  </a:lnTo>
                  <a:lnTo>
                    <a:pt x="375274" y="309205"/>
                  </a:lnTo>
                  <a:lnTo>
                    <a:pt x="467771" y="311848"/>
                  </a:lnTo>
                  <a:lnTo>
                    <a:pt x="631623" y="295991"/>
                  </a:lnTo>
                  <a:lnTo>
                    <a:pt x="972541" y="253707"/>
                  </a:lnTo>
                  <a:lnTo>
                    <a:pt x="1170749" y="2246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E247F515-2473-E545-B37D-C45A1D624767}"/>
                </a:ext>
              </a:extLst>
            </p:cNvPr>
            <p:cNvSpPr/>
            <p:nvPr/>
          </p:nvSpPr>
          <p:spPr>
            <a:xfrm>
              <a:off x="5246688" y="3292475"/>
              <a:ext cx="495300" cy="1938338"/>
            </a:xfrm>
            <a:custGeom>
              <a:avLst/>
              <a:gdLst>
                <a:gd name="connsiteX0" fmla="*/ 232564 w 496841"/>
                <a:gd name="connsiteY0" fmla="*/ 998969 h 1937154"/>
                <a:gd name="connsiteX1" fmla="*/ 235206 w 496841"/>
                <a:gd name="connsiteY1" fmla="*/ 692407 h 1937154"/>
                <a:gd name="connsiteX2" fmla="*/ 237849 w 496841"/>
                <a:gd name="connsiteY2" fmla="*/ 655408 h 1937154"/>
                <a:gd name="connsiteX3" fmla="*/ 240492 w 496841"/>
                <a:gd name="connsiteY3" fmla="*/ 599910 h 1937154"/>
                <a:gd name="connsiteX4" fmla="*/ 240492 w 496841"/>
                <a:gd name="connsiteY4" fmla="*/ 560268 h 1937154"/>
                <a:gd name="connsiteX5" fmla="*/ 232564 w 496841"/>
                <a:gd name="connsiteY5" fmla="*/ 496842 h 1937154"/>
                <a:gd name="connsiteX6" fmla="*/ 219350 w 496841"/>
                <a:gd name="connsiteY6" fmla="*/ 433415 h 1937154"/>
                <a:gd name="connsiteX7" fmla="*/ 200850 w 496841"/>
                <a:gd name="connsiteY7" fmla="*/ 367346 h 1937154"/>
                <a:gd name="connsiteX8" fmla="*/ 190279 w 496841"/>
                <a:gd name="connsiteY8" fmla="*/ 338275 h 1937154"/>
                <a:gd name="connsiteX9" fmla="*/ 147995 w 496841"/>
                <a:gd name="connsiteY9" fmla="*/ 272206 h 1937154"/>
                <a:gd name="connsiteX10" fmla="*/ 73997 w 496841"/>
                <a:gd name="connsiteY10" fmla="*/ 155924 h 1937154"/>
                <a:gd name="connsiteX11" fmla="*/ 34356 w 496841"/>
                <a:gd name="connsiteY11" fmla="*/ 84569 h 1937154"/>
                <a:gd name="connsiteX12" fmla="*/ 0 w 496841"/>
                <a:gd name="connsiteY12" fmla="*/ 15857 h 1937154"/>
                <a:gd name="connsiteX13" fmla="*/ 108353 w 496841"/>
                <a:gd name="connsiteY13" fmla="*/ 0 h 1937154"/>
                <a:gd name="connsiteX14" fmla="*/ 155923 w 496841"/>
                <a:gd name="connsiteY14" fmla="*/ 60784 h 1937154"/>
                <a:gd name="connsiteX15" fmla="*/ 190279 w 496841"/>
                <a:gd name="connsiteY15" fmla="*/ 100426 h 1937154"/>
                <a:gd name="connsiteX16" fmla="*/ 235206 w 496841"/>
                <a:gd name="connsiteY16" fmla="*/ 145353 h 1937154"/>
                <a:gd name="connsiteX17" fmla="*/ 309204 w 496841"/>
                <a:gd name="connsiteY17" fmla="*/ 214065 h 1937154"/>
                <a:gd name="connsiteX18" fmla="*/ 362060 w 496841"/>
                <a:gd name="connsiteY18" fmla="*/ 256349 h 1937154"/>
                <a:gd name="connsiteX19" fmla="*/ 428129 w 496841"/>
                <a:gd name="connsiteY19" fmla="*/ 306562 h 1937154"/>
                <a:gd name="connsiteX20" fmla="*/ 457200 w 496841"/>
                <a:gd name="connsiteY20" fmla="*/ 332990 h 1937154"/>
                <a:gd name="connsiteX21" fmla="*/ 483627 w 496841"/>
                <a:gd name="connsiteY21" fmla="*/ 364703 h 1937154"/>
                <a:gd name="connsiteX22" fmla="*/ 496841 w 496841"/>
                <a:gd name="connsiteY22" fmla="*/ 391131 h 1937154"/>
                <a:gd name="connsiteX23" fmla="*/ 496841 w 496841"/>
                <a:gd name="connsiteY23" fmla="*/ 404345 h 1937154"/>
                <a:gd name="connsiteX24" fmla="*/ 483627 w 496841"/>
                <a:gd name="connsiteY24" fmla="*/ 422844 h 1937154"/>
                <a:gd name="connsiteX25" fmla="*/ 465128 w 496841"/>
                <a:gd name="connsiteY25" fmla="*/ 443986 h 1937154"/>
                <a:gd name="connsiteX26" fmla="*/ 449271 w 496841"/>
                <a:gd name="connsiteY26" fmla="*/ 483628 h 1937154"/>
                <a:gd name="connsiteX27" fmla="*/ 438700 w 496841"/>
                <a:gd name="connsiteY27" fmla="*/ 562911 h 1937154"/>
                <a:gd name="connsiteX28" fmla="*/ 436057 w 496841"/>
                <a:gd name="connsiteY28" fmla="*/ 705621 h 1937154"/>
                <a:gd name="connsiteX29" fmla="*/ 436057 w 496841"/>
                <a:gd name="connsiteY29" fmla="*/ 866830 h 1937154"/>
                <a:gd name="connsiteX30" fmla="*/ 433415 w 496841"/>
                <a:gd name="connsiteY30" fmla="*/ 980469 h 1937154"/>
                <a:gd name="connsiteX31" fmla="*/ 425486 w 496841"/>
                <a:gd name="connsiteY31" fmla="*/ 1189249 h 1937154"/>
                <a:gd name="connsiteX32" fmla="*/ 401701 w 496841"/>
                <a:gd name="connsiteY32" fmla="*/ 1672876 h 1937154"/>
                <a:gd name="connsiteX33" fmla="*/ 391130 w 496841"/>
                <a:gd name="connsiteY33" fmla="*/ 1937154 h 1937154"/>
                <a:gd name="connsiteX34" fmla="*/ 211421 w 496841"/>
                <a:gd name="connsiteY34" fmla="*/ 1873727 h 1937154"/>
                <a:gd name="connsiteX35" fmla="*/ 219350 w 496841"/>
                <a:gd name="connsiteY35" fmla="*/ 1633235 h 1937154"/>
                <a:gd name="connsiteX36" fmla="*/ 229921 w 496841"/>
                <a:gd name="connsiteY36" fmla="*/ 1310816 h 1937154"/>
                <a:gd name="connsiteX37" fmla="*/ 232564 w 496841"/>
                <a:gd name="connsiteY37" fmla="*/ 998969 h 193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96841" h="1937154">
                  <a:moveTo>
                    <a:pt x="232564" y="998969"/>
                  </a:moveTo>
                  <a:cubicBezTo>
                    <a:pt x="233445" y="896782"/>
                    <a:pt x="234766" y="749667"/>
                    <a:pt x="235206" y="692407"/>
                  </a:cubicBezTo>
                  <a:lnTo>
                    <a:pt x="237849" y="655408"/>
                  </a:lnTo>
                  <a:lnTo>
                    <a:pt x="240492" y="599910"/>
                  </a:lnTo>
                  <a:lnTo>
                    <a:pt x="240492" y="560268"/>
                  </a:lnTo>
                  <a:lnTo>
                    <a:pt x="232564" y="496842"/>
                  </a:lnTo>
                  <a:lnTo>
                    <a:pt x="219350" y="433415"/>
                  </a:lnTo>
                  <a:lnTo>
                    <a:pt x="200850" y="367346"/>
                  </a:lnTo>
                  <a:lnTo>
                    <a:pt x="190279" y="338275"/>
                  </a:lnTo>
                  <a:lnTo>
                    <a:pt x="147995" y="272206"/>
                  </a:lnTo>
                  <a:lnTo>
                    <a:pt x="73997" y="155924"/>
                  </a:lnTo>
                  <a:lnTo>
                    <a:pt x="34356" y="84569"/>
                  </a:lnTo>
                  <a:lnTo>
                    <a:pt x="0" y="15857"/>
                  </a:lnTo>
                  <a:lnTo>
                    <a:pt x="108353" y="0"/>
                  </a:lnTo>
                  <a:lnTo>
                    <a:pt x="155923" y="60784"/>
                  </a:lnTo>
                  <a:lnTo>
                    <a:pt x="190279" y="100426"/>
                  </a:lnTo>
                  <a:lnTo>
                    <a:pt x="235206" y="145353"/>
                  </a:lnTo>
                  <a:lnTo>
                    <a:pt x="309204" y="214065"/>
                  </a:lnTo>
                  <a:lnTo>
                    <a:pt x="362060" y="256349"/>
                  </a:lnTo>
                  <a:lnTo>
                    <a:pt x="428129" y="306562"/>
                  </a:lnTo>
                  <a:lnTo>
                    <a:pt x="457200" y="332990"/>
                  </a:lnTo>
                  <a:lnTo>
                    <a:pt x="483627" y="364703"/>
                  </a:lnTo>
                  <a:lnTo>
                    <a:pt x="496841" y="391131"/>
                  </a:lnTo>
                  <a:lnTo>
                    <a:pt x="496841" y="404345"/>
                  </a:lnTo>
                  <a:lnTo>
                    <a:pt x="483627" y="422844"/>
                  </a:lnTo>
                  <a:lnTo>
                    <a:pt x="465128" y="443986"/>
                  </a:lnTo>
                  <a:lnTo>
                    <a:pt x="449271" y="483628"/>
                  </a:lnTo>
                  <a:lnTo>
                    <a:pt x="438700" y="562911"/>
                  </a:lnTo>
                  <a:lnTo>
                    <a:pt x="436057" y="705621"/>
                  </a:lnTo>
                  <a:lnTo>
                    <a:pt x="436057" y="866830"/>
                  </a:lnTo>
                  <a:cubicBezTo>
                    <a:pt x="435176" y="904710"/>
                    <a:pt x="434296" y="942589"/>
                    <a:pt x="433415" y="980469"/>
                  </a:cubicBezTo>
                  <a:lnTo>
                    <a:pt x="425486" y="1189249"/>
                  </a:lnTo>
                  <a:lnTo>
                    <a:pt x="401701" y="1672876"/>
                  </a:lnTo>
                  <a:lnTo>
                    <a:pt x="391130" y="1937154"/>
                  </a:lnTo>
                  <a:lnTo>
                    <a:pt x="211421" y="1873727"/>
                  </a:lnTo>
                  <a:lnTo>
                    <a:pt x="219350" y="1633235"/>
                  </a:lnTo>
                  <a:lnTo>
                    <a:pt x="229921" y="1310816"/>
                  </a:lnTo>
                  <a:lnTo>
                    <a:pt x="232564" y="9989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BC6FA14C-9A35-ED4D-BA6E-574990CDBC92}"/>
                </a:ext>
              </a:extLst>
            </p:cNvPr>
            <p:cNvSpPr/>
            <p:nvPr/>
          </p:nvSpPr>
          <p:spPr>
            <a:xfrm>
              <a:off x="5648325" y="3963988"/>
              <a:ext cx="1246188" cy="338137"/>
            </a:xfrm>
            <a:custGeom>
              <a:avLst/>
              <a:gdLst>
                <a:gd name="connsiteX0" fmla="*/ 510056 w 1247390"/>
                <a:gd name="connsiteY0" fmla="*/ 319776 h 338275"/>
                <a:gd name="connsiteX1" fmla="*/ 406988 w 1247390"/>
                <a:gd name="connsiteY1" fmla="*/ 330347 h 338275"/>
                <a:gd name="connsiteX2" fmla="*/ 327704 w 1247390"/>
                <a:gd name="connsiteY2" fmla="*/ 335632 h 338275"/>
                <a:gd name="connsiteX3" fmla="*/ 224636 w 1247390"/>
                <a:gd name="connsiteY3" fmla="*/ 338275 h 338275"/>
                <a:gd name="connsiteX4" fmla="*/ 177066 w 1247390"/>
                <a:gd name="connsiteY4" fmla="*/ 327704 h 338275"/>
                <a:gd name="connsiteX5" fmla="*/ 121568 w 1247390"/>
                <a:gd name="connsiteY5" fmla="*/ 306562 h 338275"/>
                <a:gd name="connsiteX6" fmla="*/ 60784 w 1247390"/>
                <a:gd name="connsiteY6" fmla="*/ 269563 h 338275"/>
                <a:gd name="connsiteX7" fmla="*/ 0 w 1247390"/>
                <a:gd name="connsiteY7" fmla="*/ 227278 h 338275"/>
                <a:gd name="connsiteX8" fmla="*/ 5286 w 1247390"/>
                <a:gd name="connsiteY8" fmla="*/ 150638 h 338275"/>
                <a:gd name="connsiteX9" fmla="*/ 92497 w 1247390"/>
                <a:gd name="connsiteY9" fmla="*/ 166495 h 338275"/>
                <a:gd name="connsiteX10" fmla="*/ 161209 w 1247390"/>
                <a:gd name="connsiteY10" fmla="*/ 174423 h 338275"/>
                <a:gd name="connsiteX11" fmla="*/ 264278 w 1247390"/>
                <a:gd name="connsiteY11" fmla="*/ 179709 h 338275"/>
                <a:gd name="connsiteX12" fmla="*/ 346204 w 1247390"/>
                <a:gd name="connsiteY12" fmla="*/ 174423 h 338275"/>
                <a:gd name="connsiteX13" fmla="*/ 525912 w 1247390"/>
                <a:gd name="connsiteY13" fmla="*/ 147995 h 338275"/>
                <a:gd name="connsiteX14" fmla="*/ 613124 w 1247390"/>
                <a:gd name="connsiteY14" fmla="*/ 134781 h 338275"/>
                <a:gd name="connsiteX15" fmla="*/ 668622 w 1247390"/>
                <a:gd name="connsiteY15" fmla="*/ 121567 h 338275"/>
                <a:gd name="connsiteX16" fmla="*/ 732049 w 1247390"/>
                <a:gd name="connsiteY16" fmla="*/ 95140 h 338275"/>
                <a:gd name="connsiteX17" fmla="*/ 835117 w 1247390"/>
                <a:gd name="connsiteY17" fmla="*/ 42284 h 338275"/>
                <a:gd name="connsiteX18" fmla="*/ 901186 w 1247390"/>
                <a:gd name="connsiteY18" fmla="*/ 2643 h 338275"/>
                <a:gd name="connsiteX19" fmla="*/ 917043 w 1247390"/>
                <a:gd name="connsiteY19" fmla="*/ 0 h 338275"/>
                <a:gd name="connsiteX20" fmla="*/ 959327 w 1247390"/>
                <a:gd name="connsiteY20" fmla="*/ 10571 h 338275"/>
                <a:gd name="connsiteX21" fmla="*/ 1043896 w 1247390"/>
                <a:gd name="connsiteY21" fmla="*/ 34356 h 338275"/>
                <a:gd name="connsiteX22" fmla="*/ 1107323 w 1247390"/>
                <a:gd name="connsiteY22" fmla="*/ 58141 h 338275"/>
                <a:gd name="connsiteX23" fmla="*/ 1210391 w 1247390"/>
                <a:gd name="connsiteY23" fmla="*/ 105711 h 338275"/>
                <a:gd name="connsiteX24" fmla="*/ 1223605 w 1247390"/>
                <a:gd name="connsiteY24" fmla="*/ 113639 h 338275"/>
                <a:gd name="connsiteX25" fmla="*/ 1236819 w 1247390"/>
                <a:gd name="connsiteY25" fmla="*/ 129496 h 338275"/>
                <a:gd name="connsiteX26" fmla="*/ 1244747 w 1247390"/>
                <a:gd name="connsiteY26" fmla="*/ 145352 h 338275"/>
                <a:gd name="connsiteX27" fmla="*/ 1247390 w 1247390"/>
                <a:gd name="connsiteY27" fmla="*/ 169137 h 338275"/>
                <a:gd name="connsiteX28" fmla="*/ 1236819 w 1247390"/>
                <a:gd name="connsiteY28" fmla="*/ 195565 h 338275"/>
                <a:gd name="connsiteX29" fmla="*/ 1205105 w 1247390"/>
                <a:gd name="connsiteY29" fmla="*/ 221993 h 338275"/>
                <a:gd name="connsiteX30" fmla="*/ 1149607 w 1247390"/>
                <a:gd name="connsiteY30" fmla="*/ 235207 h 338275"/>
                <a:gd name="connsiteX31" fmla="*/ 983112 w 1247390"/>
                <a:gd name="connsiteY31" fmla="*/ 258992 h 338275"/>
                <a:gd name="connsiteX32" fmla="*/ 832474 w 1247390"/>
                <a:gd name="connsiteY32" fmla="*/ 274848 h 338275"/>
                <a:gd name="connsiteX33" fmla="*/ 713549 w 1247390"/>
                <a:gd name="connsiteY33" fmla="*/ 288062 h 338275"/>
                <a:gd name="connsiteX34" fmla="*/ 510056 w 1247390"/>
                <a:gd name="connsiteY34" fmla="*/ 319776 h 3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47390" h="338275">
                  <a:moveTo>
                    <a:pt x="510056" y="319776"/>
                  </a:moveTo>
                  <a:lnTo>
                    <a:pt x="406988" y="330347"/>
                  </a:lnTo>
                  <a:lnTo>
                    <a:pt x="327704" y="335632"/>
                  </a:lnTo>
                  <a:lnTo>
                    <a:pt x="224636" y="338275"/>
                  </a:lnTo>
                  <a:lnTo>
                    <a:pt x="177066" y="327704"/>
                  </a:lnTo>
                  <a:lnTo>
                    <a:pt x="121568" y="306562"/>
                  </a:lnTo>
                  <a:lnTo>
                    <a:pt x="60784" y="269563"/>
                  </a:lnTo>
                  <a:lnTo>
                    <a:pt x="0" y="227278"/>
                  </a:lnTo>
                  <a:lnTo>
                    <a:pt x="5286" y="150638"/>
                  </a:lnTo>
                  <a:lnTo>
                    <a:pt x="92497" y="166495"/>
                  </a:lnTo>
                  <a:lnTo>
                    <a:pt x="161209" y="174423"/>
                  </a:lnTo>
                  <a:lnTo>
                    <a:pt x="264278" y="179709"/>
                  </a:lnTo>
                  <a:lnTo>
                    <a:pt x="346204" y="174423"/>
                  </a:lnTo>
                  <a:lnTo>
                    <a:pt x="525912" y="147995"/>
                  </a:lnTo>
                  <a:lnTo>
                    <a:pt x="613124" y="134781"/>
                  </a:lnTo>
                  <a:lnTo>
                    <a:pt x="668622" y="121567"/>
                  </a:lnTo>
                  <a:lnTo>
                    <a:pt x="732049" y="95140"/>
                  </a:lnTo>
                  <a:lnTo>
                    <a:pt x="835117" y="42284"/>
                  </a:lnTo>
                  <a:lnTo>
                    <a:pt x="901186" y="2643"/>
                  </a:lnTo>
                  <a:lnTo>
                    <a:pt x="917043" y="0"/>
                  </a:lnTo>
                  <a:lnTo>
                    <a:pt x="959327" y="10571"/>
                  </a:lnTo>
                  <a:lnTo>
                    <a:pt x="1043896" y="34356"/>
                  </a:lnTo>
                  <a:lnTo>
                    <a:pt x="1107323" y="58141"/>
                  </a:lnTo>
                  <a:lnTo>
                    <a:pt x="1210391" y="105711"/>
                  </a:lnTo>
                  <a:lnTo>
                    <a:pt x="1223605" y="113639"/>
                  </a:lnTo>
                  <a:lnTo>
                    <a:pt x="1236819" y="129496"/>
                  </a:lnTo>
                  <a:lnTo>
                    <a:pt x="1244747" y="145352"/>
                  </a:lnTo>
                  <a:lnTo>
                    <a:pt x="1247390" y="169137"/>
                  </a:lnTo>
                  <a:lnTo>
                    <a:pt x="1236819" y="195565"/>
                  </a:lnTo>
                  <a:lnTo>
                    <a:pt x="1205105" y="221993"/>
                  </a:lnTo>
                  <a:lnTo>
                    <a:pt x="1149607" y="235207"/>
                  </a:lnTo>
                  <a:lnTo>
                    <a:pt x="983112" y="258992"/>
                  </a:lnTo>
                  <a:lnTo>
                    <a:pt x="832474" y="274848"/>
                  </a:lnTo>
                  <a:lnTo>
                    <a:pt x="713549" y="288062"/>
                  </a:lnTo>
                  <a:lnTo>
                    <a:pt x="510056" y="31977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4FBFB840-428E-2748-A8FE-04EA14F96FD7}"/>
                </a:ext>
              </a:extLst>
            </p:cNvPr>
            <p:cNvSpPr/>
            <p:nvPr/>
          </p:nvSpPr>
          <p:spPr>
            <a:xfrm>
              <a:off x="4614863" y="4735513"/>
              <a:ext cx="2687637" cy="1157287"/>
            </a:xfrm>
            <a:custGeom>
              <a:avLst/>
              <a:gdLst>
                <a:gd name="connsiteX0" fmla="*/ 880044 w 2687702"/>
                <a:gd name="connsiteY0" fmla="*/ 565554 h 1157535"/>
                <a:gd name="connsiteX1" fmla="*/ 713550 w 2687702"/>
                <a:gd name="connsiteY1" fmla="*/ 457200 h 1157535"/>
                <a:gd name="connsiteX2" fmla="*/ 615767 w 2687702"/>
                <a:gd name="connsiteY2" fmla="*/ 396416 h 1157535"/>
                <a:gd name="connsiteX3" fmla="*/ 549698 w 2687702"/>
                <a:gd name="connsiteY3" fmla="*/ 354132 h 1157535"/>
                <a:gd name="connsiteX4" fmla="*/ 473057 w 2687702"/>
                <a:gd name="connsiteY4" fmla="*/ 306562 h 1157535"/>
                <a:gd name="connsiteX5" fmla="*/ 399059 w 2687702"/>
                <a:gd name="connsiteY5" fmla="*/ 261635 h 1157535"/>
                <a:gd name="connsiteX6" fmla="*/ 311848 w 2687702"/>
                <a:gd name="connsiteY6" fmla="*/ 216708 h 1157535"/>
                <a:gd name="connsiteX7" fmla="*/ 245778 w 2687702"/>
                <a:gd name="connsiteY7" fmla="*/ 182351 h 1157535"/>
                <a:gd name="connsiteX8" fmla="*/ 184995 w 2687702"/>
                <a:gd name="connsiteY8" fmla="*/ 150638 h 1157535"/>
                <a:gd name="connsiteX9" fmla="*/ 113640 w 2687702"/>
                <a:gd name="connsiteY9" fmla="*/ 124210 h 1157535"/>
                <a:gd name="connsiteX10" fmla="*/ 0 w 2687702"/>
                <a:gd name="connsiteY10" fmla="*/ 84569 h 1157535"/>
                <a:gd name="connsiteX11" fmla="*/ 39642 w 2687702"/>
                <a:gd name="connsiteY11" fmla="*/ 0 h 1157535"/>
                <a:gd name="connsiteX12" fmla="*/ 145353 w 2687702"/>
                <a:gd name="connsiteY12" fmla="*/ 29071 h 1157535"/>
                <a:gd name="connsiteX13" fmla="*/ 195566 w 2687702"/>
                <a:gd name="connsiteY13" fmla="*/ 42284 h 1157535"/>
                <a:gd name="connsiteX14" fmla="*/ 264278 w 2687702"/>
                <a:gd name="connsiteY14" fmla="*/ 76640 h 1157535"/>
                <a:gd name="connsiteX15" fmla="*/ 346204 w 2687702"/>
                <a:gd name="connsiteY15" fmla="*/ 118925 h 1157535"/>
                <a:gd name="connsiteX16" fmla="*/ 443987 w 2687702"/>
                <a:gd name="connsiteY16" fmla="*/ 171780 h 1157535"/>
                <a:gd name="connsiteX17" fmla="*/ 570840 w 2687702"/>
                <a:gd name="connsiteY17" fmla="*/ 235207 h 1157535"/>
                <a:gd name="connsiteX18" fmla="*/ 695050 w 2687702"/>
                <a:gd name="connsiteY18" fmla="*/ 295991 h 1157535"/>
                <a:gd name="connsiteX19" fmla="*/ 848331 w 2687702"/>
                <a:gd name="connsiteY19" fmla="*/ 367346 h 1157535"/>
                <a:gd name="connsiteX20" fmla="*/ 1020111 w 2687702"/>
                <a:gd name="connsiteY20" fmla="*/ 430772 h 1157535"/>
                <a:gd name="connsiteX21" fmla="*/ 1139036 w 2687702"/>
                <a:gd name="connsiteY21" fmla="*/ 488913 h 1157535"/>
                <a:gd name="connsiteX22" fmla="*/ 1247390 w 2687702"/>
                <a:gd name="connsiteY22" fmla="*/ 541769 h 1157535"/>
                <a:gd name="connsiteX23" fmla="*/ 1382171 w 2687702"/>
                <a:gd name="connsiteY23" fmla="*/ 599910 h 1157535"/>
                <a:gd name="connsiteX24" fmla="*/ 1540738 w 2687702"/>
                <a:gd name="connsiteY24" fmla="*/ 673908 h 1157535"/>
                <a:gd name="connsiteX25" fmla="*/ 1701947 w 2687702"/>
                <a:gd name="connsiteY25" fmla="*/ 737334 h 1157535"/>
                <a:gd name="connsiteX26" fmla="*/ 1836729 w 2687702"/>
                <a:gd name="connsiteY26" fmla="*/ 787547 h 1157535"/>
                <a:gd name="connsiteX27" fmla="*/ 1947725 w 2687702"/>
                <a:gd name="connsiteY27" fmla="*/ 824546 h 1157535"/>
                <a:gd name="connsiteX28" fmla="*/ 2119506 w 2687702"/>
                <a:gd name="connsiteY28" fmla="*/ 869473 h 1157535"/>
                <a:gd name="connsiteX29" fmla="*/ 2309785 w 2687702"/>
                <a:gd name="connsiteY29" fmla="*/ 911757 h 1157535"/>
                <a:gd name="connsiteX30" fmla="*/ 2492137 w 2687702"/>
                <a:gd name="connsiteY30" fmla="*/ 946113 h 1157535"/>
                <a:gd name="connsiteX31" fmla="*/ 2645418 w 2687702"/>
                <a:gd name="connsiteY31" fmla="*/ 975184 h 1157535"/>
                <a:gd name="connsiteX32" fmla="*/ 2663917 w 2687702"/>
                <a:gd name="connsiteY32" fmla="*/ 980469 h 1157535"/>
                <a:gd name="connsiteX33" fmla="*/ 2679774 w 2687702"/>
                <a:gd name="connsiteY33" fmla="*/ 991040 h 1157535"/>
                <a:gd name="connsiteX34" fmla="*/ 2687702 w 2687702"/>
                <a:gd name="connsiteY34" fmla="*/ 1004254 h 1157535"/>
                <a:gd name="connsiteX35" fmla="*/ 2687702 w 2687702"/>
                <a:gd name="connsiteY35" fmla="*/ 1017468 h 1157535"/>
                <a:gd name="connsiteX36" fmla="*/ 2671845 w 2687702"/>
                <a:gd name="connsiteY36" fmla="*/ 1033325 h 1157535"/>
                <a:gd name="connsiteX37" fmla="*/ 2624276 w 2687702"/>
                <a:gd name="connsiteY37" fmla="*/ 1051824 h 1157535"/>
                <a:gd name="connsiteX38" fmla="*/ 2563492 w 2687702"/>
                <a:gd name="connsiteY38" fmla="*/ 1065038 h 1157535"/>
                <a:gd name="connsiteX39" fmla="*/ 2402282 w 2687702"/>
                <a:gd name="connsiteY39" fmla="*/ 1086180 h 1157535"/>
                <a:gd name="connsiteX40" fmla="*/ 2230502 w 2687702"/>
                <a:gd name="connsiteY40" fmla="*/ 1109965 h 1157535"/>
                <a:gd name="connsiteX41" fmla="*/ 1990010 w 2687702"/>
                <a:gd name="connsiteY41" fmla="*/ 1141679 h 1157535"/>
                <a:gd name="connsiteX42" fmla="*/ 1910726 w 2687702"/>
                <a:gd name="connsiteY42" fmla="*/ 1152250 h 1157535"/>
                <a:gd name="connsiteX43" fmla="*/ 1847300 w 2687702"/>
                <a:gd name="connsiteY43" fmla="*/ 1157535 h 1157535"/>
                <a:gd name="connsiteX44" fmla="*/ 1802373 w 2687702"/>
                <a:gd name="connsiteY44" fmla="*/ 1157535 h 1157535"/>
                <a:gd name="connsiteX45" fmla="*/ 1744232 w 2687702"/>
                <a:gd name="connsiteY45" fmla="*/ 1146964 h 1157535"/>
                <a:gd name="connsiteX46" fmla="*/ 1701947 w 2687702"/>
                <a:gd name="connsiteY46" fmla="*/ 1131108 h 1157535"/>
                <a:gd name="connsiteX47" fmla="*/ 1638521 w 2687702"/>
                <a:gd name="connsiteY47" fmla="*/ 1086180 h 1157535"/>
                <a:gd name="connsiteX48" fmla="*/ 1424456 w 2687702"/>
                <a:gd name="connsiteY48" fmla="*/ 938185 h 1157535"/>
                <a:gd name="connsiteX49" fmla="*/ 1218319 w 2687702"/>
                <a:gd name="connsiteY49" fmla="*/ 790190 h 1157535"/>
                <a:gd name="connsiteX50" fmla="*/ 1030682 w 2687702"/>
                <a:gd name="connsiteY50" fmla="*/ 663336 h 1157535"/>
                <a:gd name="connsiteX51" fmla="*/ 880044 w 2687702"/>
                <a:gd name="connsiteY51" fmla="*/ 565554 h 1157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687702" h="1157535">
                  <a:moveTo>
                    <a:pt x="880044" y="565554"/>
                  </a:moveTo>
                  <a:lnTo>
                    <a:pt x="713550" y="457200"/>
                  </a:lnTo>
                  <a:lnTo>
                    <a:pt x="615767" y="396416"/>
                  </a:lnTo>
                  <a:lnTo>
                    <a:pt x="549698" y="354132"/>
                  </a:lnTo>
                  <a:lnTo>
                    <a:pt x="473057" y="306562"/>
                  </a:lnTo>
                  <a:lnTo>
                    <a:pt x="399059" y="261635"/>
                  </a:lnTo>
                  <a:lnTo>
                    <a:pt x="311848" y="216708"/>
                  </a:lnTo>
                  <a:lnTo>
                    <a:pt x="245778" y="182351"/>
                  </a:lnTo>
                  <a:lnTo>
                    <a:pt x="184995" y="150638"/>
                  </a:lnTo>
                  <a:lnTo>
                    <a:pt x="113640" y="124210"/>
                  </a:lnTo>
                  <a:lnTo>
                    <a:pt x="0" y="84569"/>
                  </a:lnTo>
                  <a:lnTo>
                    <a:pt x="39642" y="0"/>
                  </a:lnTo>
                  <a:lnTo>
                    <a:pt x="145353" y="29071"/>
                  </a:lnTo>
                  <a:lnTo>
                    <a:pt x="195566" y="42284"/>
                  </a:lnTo>
                  <a:lnTo>
                    <a:pt x="264278" y="76640"/>
                  </a:lnTo>
                  <a:lnTo>
                    <a:pt x="346204" y="118925"/>
                  </a:lnTo>
                  <a:lnTo>
                    <a:pt x="443987" y="171780"/>
                  </a:lnTo>
                  <a:lnTo>
                    <a:pt x="570840" y="235207"/>
                  </a:lnTo>
                  <a:lnTo>
                    <a:pt x="695050" y="295991"/>
                  </a:lnTo>
                  <a:lnTo>
                    <a:pt x="848331" y="367346"/>
                  </a:lnTo>
                  <a:lnTo>
                    <a:pt x="1020111" y="430772"/>
                  </a:lnTo>
                  <a:lnTo>
                    <a:pt x="1139036" y="488913"/>
                  </a:lnTo>
                  <a:lnTo>
                    <a:pt x="1247390" y="541769"/>
                  </a:lnTo>
                  <a:lnTo>
                    <a:pt x="1382171" y="599910"/>
                  </a:lnTo>
                  <a:lnTo>
                    <a:pt x="1540738" y="673908"/>
                  </a:lnTo>
                  <a:lnTo>
                    <a:pt x="1701947" y="737334"/>
                  </a:lnTo>
                  <a:lnTo>
                    <a:pt x="1836729" y="787547"/>
                  </a:lnTo>
                  <a:lnTo>
                    <a:pt x="1947725" y="824546"/>
                  </a:lnTo>
                  <a:lnTo>
                    <a:pt x="2119506" y="869473"/>
                  </a:lnTo>
                  <a:lnTo>
                    <a:pt x="2309785" y="911757"/>
                  </a:lnTo>
                  <a:lnTo>
                    <a:pt x="2492137" y="946113"/>
                  </a:lnTo>
                  <a:lnTo>
                    <a:pt x="2645418" y="975184"/>
                  </a:lnTo>
                  <a:lnTo>
                    <a:pt x="2663917" y="980469"/>
                  </a:lnTo>
                  <a:lnTo>
                    <a:pt x="2679774" y="991040"/>
                  </a:lnTo>
                  <a:lnTo>
                    <a:pt x="2687702" y="1004254"/>
                  </a:lnTo>
                  <a:lnTo>
                    <a:pt x="2687702" y="1017468"/>
                  </a:lnTo>
                  <a:lnTo>
                    <a:pt x="2671845" y="1033325"/>
                  </a:lnTo>
                  <a:lnTo>
                    <a:pt x="2624276" y="1051824"/>
                  </a:lnTo>
                  <a:lnTo>
                    <a:pt x="2563492" y="1065038"/>
                  </a:lnTo>
                  <a:lnTo>
                    <a:pt x="2402282" y="1086180"/>
                  </a:lnTo>
                  <a:lnTo>
                    <a:pt x="2230502" y="1109965"/>
                  </a:lnTo>
                  <a:lnTo>
                    <a:pt x="1990010" y="1141679"/>
                  </a:lnTo>
                  <a:lnTo>
                    <a:pt x="1910726" y="1152250"/>
                  </a:lnTo>
                  <a:lnTo>
                    <a:pt x="1847300" y="1157535"/>
                  </a:lnTo>
                  <a:lnTo>
                    <a:pt x="1802373" y="1157535"/>
                  </a:lnTo>
                  <a:lnTo>
                    <a:pt x="1744232" y="1146964"/>
                  </a:lnTo>
                  <a:lnTo>
                    <a:pt x="1701947" y="1131108"/>
                  </a:lnTo>
                  <a:lnTo>
                    <a:pt x="1638521" y="1086180"/>
                  </a:lnTo>
                  <a:lnTo>
                    <a:pt x="1424456" y="938185"/>
                  </a:lnTo>
                  <a:lnTo>
                    <a:pt x="1218319" y="790190"/>
                  </a:lnTo>
                  <a:lnTo>
                    <a:pt x="1030682" y="663336"/>
                  </a:lnTo>
                  <a:lnTo>
                    <a:pt x="880044" y="56555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28374515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8E80E90B-DCC6-DE47-9A7B-98DDC8AA2EE1}"/>
              </a:ext>
            </a:extLst>
          </p:cNvPr>
          <p:cNvSpPr/>
          <p:nvPr/>
        </p:nvSpPr>
        <p:spPr>
          <a:xfrm>
            <a:off x="3352800" y="1550988"/>
            <a:ext cx="493713" cy="730250"/>
          </a:xfrm>
          <a:custGeom>
            <a:avLst/>
            <a:gdLst>
              <a:gd name="connsiteX0" fmla="*/ 230981 w 492919"/>
              <a:gd name="connsiteY0" fmla="*/ 485775 h 731044"/>
              <a:gd name="connsiteX1" fmla="*/ 223838 w 492919"/>
              <a:gd name="connsiteY1" fmla="*/ 388144 h 731044"/>
              <a:gd name="connsiteX2" fmla="*/ 207169 w 492919"/>
              <a:gd name="connsiteY2" fmla="*/ 314325 h 731044"/>
              <a:gd name="connsiteX3" fmla="*/ 183356 w 492919"/>
              <a:gd name="connsiteY3" fmla="*/ 254794 h 731044"/>
              <a:gd name="connsiteX4" fmla="*/ 152400 w 492919"/>
              <a:gd name="connsiteY4" fmla="*/ 200025 h 731044"/>
              <a:gd name="connsiteX5" fmla="*/ 114300 w 492919"/>
              <a:gd name="connsiteY5" fmla="*/ 150019 h 731044"/>
              <a:gd name="connsiteX6" fmla="*/ 83344 w 492919"/>
              <a:gd name="connsiteY6" fmla="*/ 116681 h 731044"/>
              <a:gd name="connsiteX7" fmla="*/ 42863 w 492919"/>
              <a:gd name="connsiteY7" fmla="*/ 83344 h 731044"/>
              <a:gd name="connsiteX8" fmla="*/ 28575 w 492919"/>
              <a:gd name="connsiteY8" fmla="*/ 76200 h 731044"/>
              <a:gd name="connsiteX9" fmla="*/ 11906 w 492919"/>
              <a:gd name="connsiteY9" fmla="*/ 59531 h 731044"/>
              <a:gd name="connsiteX10" fmla="*/ 0 w 492919"/>
              <a:gd name="connsiteY10" fmla="*/ 40481 h 731044"/>
              <a:gd name="connsiteX11" fmla="*/ 0 w 492919"/>
              <a:gd name="connsiteY11" fmla="*/ 23812 h 731044"/>
              <a:gd name="connsiteX12" fmla="*/ 7144 w 492919"/>
              <a:gd name="connsiteY12" fmla="*/ 9525 h 731044"/>
              <a:gd name="connsiteX13" fmla="*/ 26194 w 492919"/>
              <a:gd name="connsiteY13" fmla="*/ 2381 h 731044"/>
              <a:gd name="connsiteX14" fmla="*/ 66675 w 492919"/>
              <a:gd name="connsiteY14" fmla="*/ 0 h 731044"/>
              <a:gd name="connsiteX15" fmla="*/ 130969 w 492919"/>
              <a:gd name="connsiteY15" fmla="*/ 7144 h 731044"/>
              <a:gd name="connsiteX16" fmla="*/ 195263 w 492919"/>
              <a:gd name="connsiteY16" fmla="*/ 16669 h 731044"/>
              <a:gd name="connsiteX17" fmla="*/ 261938 w 492919"/>
              <a:gd name="connsiteY17" fmla="*/ 40481 h 731044"/>
              <a:gd name="connsiteX18" fmla="*/ 321469 w 492919"/>
              <a:gd name="connsiteY18" fmla="*/ 64294 h 731044"/>
              <a:gd name="connsiteX19" fmla="*/ 388144 w 492919"/>
              <a:gd name="connsiteY19" fmla="*/ 102394 h 731044"/>
              <a:gd name="connsiteX20" fmla="*/ 435769 w 492919"/>
              <a:gd name="connsiteY20" fmla="*/ 135731 h 731044"/>
              <a:gd name="connsiteX21" fmla="*/ 469106 w 492919"/>
              <a:gd name="connsiteY21" fmla="*/ 169069 h 731044"/>
              <a:gd name="connsiteX22" fmla="*/ 485775 w 492919"/>
              <a:gd name="connsiteY22" fmla="*/ 192881 h 731044"/>
              <a:gd name="connsiteX23" fmla="*/ 492919 w 492919"/>
              <a:gd name="connsiteY23" fmla="*/ 216694 h 731044"/>
              <a:gd name="connsiteX24" fmla="*/ 488156 w 492919"/>
              <a:gd name="connsiteY24" fmla="*/ 245269 h 731044"/>
              <a:gd name="connsiteX25" fmla="*/ 473869 w 492919"/>
              <a:gd name="connsiteY25" fmla="*/ 269081 h 731044"/>
              <a:gd name="connsiteX26" fmla="*/ 461963 w 492919"/>
              <a:gd name="connsiteY26" fmla="*/ 307181 h 731044"/>
              <a:gd name="connsiteX27" fmla="*/ 457200 w 492919"/>
              <a:gd name="connsiteY27" fmla="*/ 366712 h 731044"/>
              <a:gd name="connsiteX28" fmla="*/ 452438 w 492919"/>
              <a:gd name="connsiteY28" fmla="*/ 492919 h 731044"/>
              <a:gd name="connsiteX29" fmla="*/ 454819 w 492919"/>
              <a:gd name="connsiteY29" fmla="*/ 676275 h 731044"/>
              <a:gd name="connsiteX30" fmla="*/ 235744 w 492919"/>
              <a:gd name="connsiteY30" fmla="*/ 731044 h 731044"/>
              <a:gd name="connsiteX31" fmla="*/ 230981 w 492919"/>
              <a:gd name="connsiteY31" fmla="*/ 485775 h 731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492919" h="731044">
                <a:moveTo>
                  <a:pt x="230981" y="485775"/>
                </a:moveTo>
                <a:lnTo>
                  <a:pt x="223838" y="388144"/>
                </a:lnTo>
                <a:lnTo>
                  <a:pt x="207169" y="314325"/>
                </a:lnTo>
                <a:lnTo>
                  <a:pt x="183356" y="254794"/>
                </a:lnTo>
                <a:lnTo>
                  <a:pt x="152400" y="200025"/>
                </a:lnTo>
                <a:lnTo>
                  <a:pt x="114300" y="150019"/>
                </a:lnTo>
                <a:lnTo>
                  <a:pt x="83344" y="116681"/>
                </a:lnTo>
                <a:lnTo>
                  <a:pt x="42863" y="83344"/>
                </a:lnTo>
                <a:lnTo>
                  <a:pt x="28575" y="76200"/>
                </a:lnTo>
                <a:lnTo>
                  <a:pt x="11906" y="59531"/>
                </a:lnTo>
                <a:lnTo>
                  <a:pt x="0" y="40481"/>
                </a:lnTo>
                <a:lnTo>
                  <a:pt x="0" y="23812"/>
                </a:lnTo>
                <a:lnTo>
                  <a:pt x="7144" y="9525"/>
                </a:lnTo>
                <a:lnTo>
                  <a:pt x="26194" y="2381"/>
                </a:lnTo>
                <a:lnTo>
                  <a:pt x="66675" y="0"/>
                </a:lnTo>
                <a:lnTo>
                  <a:pt x="130969" y="7144"/>
                </a:lnTo>
                <a:lnTo>
                  <a:pt x="195263" y="16669"/>
                </a:lnTo>
                <a:lnTo>
                  <a:pt x="261938" y="40481"/>
                </a:lnTo>
                <a:lnTo>
                  <a:pt x="321469" y="64294"/>
                </a:lnTo>
                <a:lnTo>
                  <a:pt x="388144" y="102394"/>
                </a:lnTo>
                <a:lnTo>
                  <a:pt x="435769" y="135731"/>
                </a:lnTo>
                <a:lnTo>
                  <a:pt x="469106" y="169069"/>
                </a:lnTo>
                <a:lnTo>
                  <a:pt x="485775" y="192881"/>
                </a:lnTo>
                <a:lnTo>
                  <a:pt x="492919" y="216694"/>
                </a:lnTo>
                <a:lnTo>
                  <a:pt x="488156" y="245269"/>
                </a:lnTo>
                <a:lnTo>
                  <a:pt x="473869" y="269081"/>
                </a:lnTo>
                <a:lnTo>
                  <a:pt x="461963" y="307181"/>
                </a:lnTo>
                <a:lnTo>
                  <a:pt x="457200" y="366712"/>
                </a:lnTo>
                <a:lnTo>
                  <a:pt x="452438" y="492919"/>
                </a:lnTo>
                <a:cubicBezTo>
                  <a:pt x="453232" y="554038"/>
                  <a:pt x="454025" y="615156"/>
                  <a:pt x="454819" y="676275"/>
                </a:cubicBezTo>
                <a:lnTo>
                  <a:pt x="235744" y="731044"/>
                </a:lnTo>
                <a:cubicBezTo>
                  <a:pt x="234156" y="650081"/>
                  <a:pt x="232569" y="569119"/>
                  <a:pt x="230981" y="48577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4B861F20-F115-B041-AF1A-8CA5CBEB2851}"/>
              </a:ext>
            </a:extLst>
          </p:cNvPr>
          <p:cNvSpPr/>
          <p:nvPr/>
        </p:nvSpPr>
        <p:spPr>
          <a:xfrm>
            <a:off x="2776538" y="3490913"/>
            <a:ext cx="498475" cy="947737"/>
          </a:xfrm>
          <a:custGeom>
            <a:avLst/>
            <a:gdLst>
              <a:gd name="connsiteX0" fmla="*/ 195262 w 497681"/>
              <a:gd name="connsiteY0" fmla="*/ 511968 h 947737"/>
              <a:gd name="connsiteX1" fmla="*/ 176212 w 497681"/>
              <a:gd name="connsiteY1" fmla="*/ 340518 h 947737"/>
              <a:gd name="connsiteX2" fmla="*/ 164306 w 497681"/>
              <a:gd name="connsiteY2" fmla="*/ 266700 h 947737"/>
              <a:gd name="connsiteX3" fmla="*/ 150018 w 497681"/>
              <a:gd name="connsiteY3" fmla="*/ 219075 h 947737"/>
              <a:gd name="connsiteX4" fmla="*/ 133350 w 497681"/>
              <a:gd name="connsiteY4" fmla="*/ 188118 h 947737"/>
              <a:gd name="connsiteX5" fmla="*/ 109537 w 497681"/>
              <a:gd name="connsiteY5" fmla="*/ 154781 h 947737"/>
              <a:gd name="connsiteX6" fmla="*/ 80962 w 497681"/>
              <a:gd name="connsiteY6" fmla="*/ 128587 h 947737"/>
              <a:gd name="connsiteX7" fmla="*/ 47625 w 497681"/>
              <a:gd name="connsiteY7" fmla="*/ 102393 h 947737"/>
              <a:gd name="connsiteX8" fmla="*/ 19050 w 497681"/>
              <a:gd name="connsiteY8" fmla="*/ 85725 h 947737"/>
              <a:gd name="connsiteX9" fmla="*/ 7143 w 497681"/>
              <a:gd name="connsiteY9" fmla="*/ 73818 h 947737"/>
              <a:gd name="connsiteX10" fmla="*/ 0 w 497681"/>
              <a:gd name="connsiteY10" fmla="*/ 47625 h 947737"/>
              <a:gd name="connsiteX11" fmla="*/ 4762 w 497681"/>
              <a:gd name="connsiteY11" fmla="*/ 23812 h 947737"/>
              <a:gd name="connsiteX12" fmla="*/ 16668 w 497681"/>
              <a:gd name="connsiteY12" fmla="*/ 11906 h 947737"/>
              <a:gd name="connsiteX13" fmla="*/ 52387 w 497681"/>
              <a:gd name="connsiteY13" fmla="*/ 2381 h 947737"/>
              <a:gd name="connsiteX14" fmla="*/ 114300 w 497681"/>
              <a:gd name="connsiteY14" fmla="*/ 0 h 947737"/>
              <a:gd name="connsiteX15" fmla="*/ 171450 w 497681"/>
              <a:gd name="connsiteY15" fmla="*/ 0 h 947737"/>
              <a:gd name="connsiteX16" fmla="*/ 238125 w 497681"/>
              <a:gd name="connsiteY16" fmla="*/ 9525 h 947737"/>
              <a:gd name="connsiteX17" fmla="*/ 297656 w 497681"/>
              <a:gd name="connsiteY17" fmla="*/ 23812 h 947737"/>
              <a:gd name="connsiteX18" fmla="*/ 369093 w 497681"/>
              <a:gd name="connsiteY18" fmla="*/ 47625 h 947737"/>
              <a:gd name="connsiteX19" fmla="*/ 364331 w 497681"/>
              <a:gd name="connsiteY19" fmla="*/ 183356 h 947737"/>
              <a:gd name="connsiteX20" fmla="*/ 428625 w 497681"/>
              <a:gd name="connsiteY20" fmla="*/ 695325 h 947737"/>
              <a:gd name="connsiteX21" fmla="*/ 497681 w 497681"/>
              <a:gd name="connsiteY21" fmla="*/ 900112 h 947737"/>
              <a:gd name="connsiteX22" fmla="*/ 385762 w 497681"/>
              <a:gd name="connsiteY22" fmla="*/ 947737 h 947737"/>
              <a:gd name="connsiteX23" fmla="*/ 361950 w 497681"/>
              <a:gd name="connsiteY23" fmla="*/ 945356 h 947737"/>
              <a:gd name="connsiteX24" fmla="*/ 321468 w 497681"/>
              <a:gd name="connsiteY24" fmla="*/ 931068 h 947737"/>
              <a:gd name="connsiteX25" fmla="*/ 288131 w 497681"/>
              <a:gd name="connsiteY25" fmla="*/ 897731 h 947737"/>
              <a:gd name="connsiteX26" fmla="*/ 235743 w 497681"/>
              <a:gd name="connsiteY26" fmla="*/ 826293 h 947737"/>
              <a:gd name="connsiteX27" fmla="*/ 223837 w 497681"/>
              <a:gd name="connsiteY27" fmla="*/ 792956 h 947737"/>
              <a:gd name="connsiteX28" fmla="*/ 219075 w 497681"/>
              <a:gd name="connsiteY28" fmla="*/ 728662 h 947737"/>
              <a:gd name="connsiteX29" fmla="*/ 195262 w 497681"/>
              <a:gd name="connsiteY29" fmla="*/ 511968 h 947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97681" h="947737">
                <a:moveTo>
                  <a:pt x="195262" y="511968"/>
                </a:moveTo>
                <a:lnTo>
                  <a:pt x="176212" y="340518"/>
                </a:lnTo>
                <a:lnTo>
                  <a:pt x="164306" y="266700"/>
                </a:lnTo>
                <a:lnTo>
                  <a:pt x="150018" y="219075"/>
                </a:lnTo>
                <a:lnTo>
                  <a:pt x="133350" y="188118"/>
                </a:lnTo>
                <a:lnTo>
                  <a:pt x="109537" y="154781"/>
                </a:lnTo>
                <a:lnTo>
                  <a:pt x="80962" y="128587"/>
                </a:lnTo>
                <a:lnTo>
                  <a:pt x="47625" y="102393"/>
                </a:lnTo>
                <a:lnTo>
                  <a:pt x="19050" y="85725"/>
                </a:lnTo>
                <a:lnTo>
                  <a:pt x="7143" y="73818"/>
                </a:lnTo>
                <a:lnTo>
                  <a:pt x="0" y="47625"/>
                </a:lnTo>
                <a:lnTo>
                  <a:pt x="4762" y="23812"/>
                </a:lnTo>
                <a:lnTo>
                  <a:pt x="16668" y="11906"/>
                </a:lnTo>
                <a:lnTo>
                  <a:pt x="52387" y="2381"/>
                </a:lnTo>
                <a:lnTo>
                  <a:pt x="114300" y="0"/>
                </a:lnTo>
                <a:lnTo>
                  <a:pt x="171450" y="0"/>
                </a:lnTo>
                <a:lnTo>
                  <a:pt x="238125" y="9525"/>
                </a:lnTo>
                <a:lnTo>
                  <a:pt x="297656" y="23812"/>
                </a:lnTo>
                <a:lnTo>
                  <a:pt x="369093" y="47625"/>
                </a:lnTo>
                <a:lnTo>
                  <a:pt x="364331" y="183356"/>
                </a:lnTo>
                <a:lnTo>
                  <a:pt x="428625" y="695325"/>
                </a:lnTo>
                <a:lnTo>
                  <a:pt x="497681" y="900112"/>
                </a:lnTo>
                <a:lnTo>
                  <a:pt x="385762" y="947737"/>
                </a:lnTo>
                <a:lnTo>
                  <a:pt x="361950" y="945356"/>
                </a:lnTo>
                <a:lnTo>
                  <a:pt x="321468" y="931068"/>
                </a:lnTo>
                <a:lnTo>
                  <a:pt x="288131" y="897731"/>
                </a:lnTo>
                <a:lnTo>
                  <a:pt x="235743" y="826293"/>
                </a:lnTo>
                <a:lnTo>
                  <a:pt x="223837" y="792956"/>
                </a:lnTo>
                <a:lnTo>
                  <a:pt x="219075" y="728662"/>
                </a:lnTo>
                <a:lnTo>
                  <a:pt x="195262" y="5119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178B2A33-74E8-4A46-8210-B8DF2852ED22}"/>
              </a:ext>
            </a:extLst>
          </p:cNvPr>
          <p:cNvSpPr/>
          <p:nvPr/>
        </p:nvSpPr>
        <p:spPr>
          <a:xfrm>
            <a:off x="5503863" y="1458913"/>
            <a:ext cx="476250" cy="663575"/>
          </a:xfrm>
          <a:custGeom>
            <a:avLst/>
            <a:gdLst>
              <a:gd name="connsiteX0" fmla="*/ 197644 w 476250"/>
              <a:gd name="connsiteY0" fmla="*/ 464344 h 661988"/>
              <a:gd name="connsiteX1" fmla="*/ 188119 w 476250"/>
              <a:gd name="connsiteY1" fmla="*/ 352425 h 661988"/>
              <a:gd name="connsiteX2" fmla="*/ 176212 w 476250"/>
              <a:gd name="connsiteY2" fmla="*/ 283369 h 661988"/>
              <a:gd name="connsiteX3" fmla="*/ 164306 w 476250"/>
              <a:gd name="connsiteY3" fmla="*/ 230982 h 661988"/>
              <a:gd name="connsiteX4" fmla="*/ 140494 w 476250"/>
              <a:gd name="connsiteY4" fmla="*/ 183357 h 661988"/>
              <a:gd name="connsiteX5" fmla="*/ 114300 w 476250"/>
              <a:gd name="connsiteY5" fmla="*/ 152400 h 661988"/>
              <a:gd name="connsiteX6" fmla="*/ 90487 w 476250"/>
              <a:gd name="connsiteY6" fmla="*/ 128588 h 661988"/>
              <a:gd name="connsiteX7" fmla="*/ 59531 w 476250"/>
              <a:gd name="connsiteY7" fmla="*/ 111919 h 661988"/>
              <a:gd name="connsiteX8" fmla="*/ 30956 w 476250"/>
              <a:gd name="connsiteY8" fmla="*/ 92869 h 661988"/>
              <a:gd name="connsiteX9" fmla="*/ 4762 w 476250"/>
              <a:gd name="connsiteY9" fmla="*/ 64294 h 661988"/>
              <a:gd name="connsiteX10" fmla="*/ 0 w 476250"/>
              <a:gd name="connsiteY10" fmla="*/ 47625 h 661988"/>
              <a:gd name="connsiteX11" fmla="*/ 2381 w 476250"/>
              <a:gd name="connsiteY11" fmla="*/ 30957 h 661988"/>
              <a:gd name="connsiteX12" fmla="*/ 16669 w 476250"/>
              <a:gd name="connsiteY12" fmla="*/ 14288 h 661988"/>
              <a:gd name="connsiteX13" fmla="*/ 47625 w 476250"/>
              <a:gd name="connsiteY13" fmla="*/ 7144 h 661988"/>
              <a:gd name="connsiteX14" fmla="*/ 123825 w 476250"/>
              <a:gd name="connsiteY14" fmla="*/ 0 h 661988"/>
              <a:gd name="connsiteX15" fmla="*/ 207169 w 476250"/>
              <a:gd name="connsiteY15" fmla="*/ 4763 h 661988"/>
              <a:gd name="connsiteX16" fmla="*/ 292894 w 476250"/>
              <a:gd name="connsiteY16" fmla="*/ 19050 h 661988"/>
              <a:gd name="connsiteX17" fmla="*/ 364331 w 476250"/>
              <a:gd name="connsiteY17" fmla="*/ 40482 h 661988"/>
              <a:gd name="connsiteX18" fmla="*/ 402431 w 476250"/>
              <a:gd name="connsiteY18" fmla="*/ 57150 h 661988"/>
              <a:gd name="connsiteX19" fmla="*/ 435769 w 476250"/>
              <a:gd name="connsiteY19" fmla="*/ 78582 h 661988"/>
              <a:gd name="connsiteX20" fmla="*/ 457200 w 476250"/>
              <a:gd name="connsiteY20" fmla="*/ 97632 h 661988"/>
              <a:gd name="connsiteX21" fmla="*/ 469106 w 476250"/>
              <a:gd name="connsiteY21" fmla="*/ 121444 h 661988"/>
              <a:gd name="connsiteX22" fmla="*/ 476250 w 476250"/>
              <a:gd name="connsiteY22" fmla="*/ 150019 h 661988"/>
              <a:gd name="connsiteX23" fmla="*/ 469106 w 476250"/>
              <a:gd name="connsiteY23" fmla="*/ 192882 h 661988"/>
              <a:gd name="connsiteX24" fmla="*/ 445294 w 476250"/>
              <a:gd name="connsiteY24" fmla="*/ 266700 h 661988"/>
              <a:gd name="connsiteX25" fmla="*/ 433387 w 476250"/>
              <a:gd name="connsiteY25" fmla="*/ 359569 h 661988"/>
              <a:gd name="connsiteX26" fmla="*/ 428625 w 476250"/>
              <a:gd name="connsiteY26" fmla="*/ 419100 h 661988"/>
              <a:gd name="connsiteX27" fmla="*/ 426244 w 476250"/>
              <a:gd name="connsiteY27" fmla="*/ 609600 h 661988"/>
              <a:gd name="connsiteX28" fmla="*/ 207169 w 476250"/>
              <a:gd name="connsiteY28" fmla="*/ 661988 h 661988"/>
              <a:gd name="connsiteX29" fmla="*/ 197644 w 476250"/>
              <a:gd name="connsiteY29" fmla="*/ 464344 h 661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76250" h="661988">
                <a:moveTo>
                  <a:pt x="197644" y="464344"/>
                </a:moveTo>
                <a:lnTo>
                  <a:pt x="188119" y="352425"/>
                </a:lnTo>
                <a:lnTo>
                  <a:pt x="176212" y="283369"/>
                </a:lnTo>
                <a:lnTo>
                  <a:pt x="164306" y="230982"/>
                </a:lnTo>
                <a:lnTo>
                  <a:pt x="140494" y="183357"/>
                </a:lnTo>
                <a:lnTo>
                  <a:pt x="114300" y="152400"/>
                </a:lnTo>
                <a:lnTo>
                  <a:pt x="90487" y="128588"/>
                </a:lnTo>
                <a:lnTo>
                  <a:pt x="59531" y="111919"/>
                </a:lnTo>
                <a:lnTo>
                  <a:pt x="30956" y="92869"/>
                </a:lnTo>
                <a:lnTo>
                  <a:pt x="4762" y="64294"/>
                </a:lnTo>
                <a:lnTo>
                  <a:pt x="0" y="47625"/>
                </a:lnTo>
                <a:lnTo>
                  <a:pt x="2381" y="30957"/>
                </a:lnTo>
                <a:lnTo>
                  <a:pt x="16669" y="14288"/>
                </a:lnTo>
                <a:lnTo>
                  <a:pt x="47625" y="7144"/>
                </a:lnTo>
                <a:lnTo>
                  <a:pt x="123825" y="0"/>
                </a:lnTo>
                <a:lnTo>
                  <a:pt x="207169" y="4763"/>
                </a:lnTo>
                <a:lnTo>
                  <a:pt x="292894" y="19050"/>
                </a:lnTo>
                <a:lnTo>
                  <a:pt x="364331" y="40482"/>
                </a:lnTo>
                <a:lnTo>
                  <a:pt x="402431" y="57150"/>
                </a:lnTo>
                <a:lnTo>
                  <a:pt x="435769" y="78582"/>
                </a:lnTo>
                <a:lnTo>
                  <a:pt x="457200" y="97632"/>
                </a:lnTo>
                <a:lnTo>
                  <a:pt x="469106" y="121444"/>
                </a:lnTo>
                <a:lnTo>
                  <a:pt x="476250" y="150019"/>
                </a:lnTo>
                <a:lnTo>
                  <a:pt x="469106" y="192882"/>
                </a:lnTo>
                <a:lnTo>
                  <a:pt x="445294" y="266700"/>
                </a:lnTo>
                <a:lnTo>
                  <a:pt x="433387" y="359569"/>
                </a:lnTo>
                <a:lnTo>
                  <a:pt x="428625" y="419100"/>
                </a:lnTo>
                <a:cubicBezTo>
                  <a:pt x="427831" y="482600"/>
                  <a:pt x="427038" y="546100"/>
                  <a:pt x="426244" y="609600"/>
                </a:cubicBezTo>
                <a:lnTo>
                  <a:pt x="207169" y="661988"/>
                </a:lnTo>
                <a:lnTo>
                  <a:pt x="197644" y="46434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883D370B-B9C3-7D4A-BD9C-8225FE331278}"/>
              </a:ext>
            </a:extLst>
          </p:cNvPr>
          <p:cNvSpPr/>
          <p:nvPr/>
        </p:nvSpPr>
        <p:spPr>
          <a:xfrm>
            <a:off x="4840288" y="3402013"/>
            <a:ext cx="460375" cy="1003300"/>
          </a:xfrm>
          <a:custGeom>
            <a:avLst/>
            <a:gdLst>
              <a:gd name="connsiteX0" fmla="*/ 216694 w 459582"/>
              <a:gd name="connsiteY0" fmla="*/ 697707 h 1002507"/>
              <a:gd name="connsiteX1" fmla="*/ 180975 w 459582"/>
              <a:gd name="connsiteY1" fmla="*/ 488157 h 1002507"/>
              <a:gd name="connsiteX2" fmla="*/ 152400 w 459582"/>
              <a:gd name="connsiteY2" fmla="*/ 311944 h 1002507"/>
              <a:gd name="connsiteX3" fmla="*/ 142875 w 459582"/>
              <a:gd name="connsiteY3" fmla="*/ 264319 h 1002507"/>
              <a:gd name="connsiteX4" fmla="*/ 126207 w 459582"/>
              <a:gd name="connsiteY4" fmla="*/ 216694 h 1002507"/>
              <a:gd name="connsiteX5" fmla="*/ 100013 w 459582"/>
              <a:gd name="connsiteY5" fmla="*/ 169069 h 1002507"/>
              <a:gd name="connsiteX6" fmla="*/ 61913 w 459582"/>
              <a:gd name="connsiteY6" fmla="*/ 121444 h 1002507"/>
              <a:gd name="connsiteX7" fmla="*/ 14288 w 459582"/>
              <a:gd name="connsiteY7" fmla="*/ 76200 h 1002507"/>
              <a:gd name="connsiteX8" fmla="*/ 0 w 459582"/>
              <a:gd name="connsiteY8" fmla="*/ 52388 h 1002507"/>
              <a:gd name="connsiteX9" fmla="*/ 0 w 459582"/>
              <a:gd name="connsiteY9" fmla="*/ 33338 h 1002507"/>
              <a:gd name="connsiteX10" fmla="*/ 7144 w 459582"/>
              <a:gd name="connsiteY10" fmla="*/ 16669 h 1002507"/>
              <a:gd name="connsiteX11" fmla="*/ 28575 w 459582"/>
              <a:gd name="connsiteY11" fmla="*/ 4763 h 1002507"/>
              <a:gd name="connsiteX12" fmla="*/ 61913 w 459582"/>
              <a:gd name="connsiteY12" fmla="*/ 0 h 1002507"/>
              <a:gd name="connsiteX13" fmla="*/ 123825 w 459582"/>
              <a:gd name="connsiteY13" fmla="*/ 14288 h 1002507"/>
              <a:gd name="connsiteX14" fmla="*/ 221457 w 459582"/>
              <a:gd name="connsiteY14" fmla="*/ 50007 h 1002507"/>
              <a:gd name="connsiteX15" fmla="*/ 342900 w 459582"/>
              <a:gd name="connsiteY15" fmla="*/ 111919 h 1002507"/>
              <a:gd name="connsiteX16" fmla="*/ 442913 w 459582"/>
              <a:gd name="connsiteY16" fmla="*/ 719138 h 1002507"/>
              <a:gd name="connsiteX17" fmla="*/ 459582 w 459582"/>
              <a:gd name="connsiteY17" fmla="*/ 876300 h 1002507"/>
              <a:gd name="connsiteX18" fmla="*/ 416719 w 459582"/>
              <a:gd name="connsiteY18" fmla="*/ 971550 h 1002507"/>
              <a:gd name="connsiteX19" fmla="*/ 376238 w 459582"/>
              <a:gd name="connsiteY19" fmla="*/ 997744 h 1002507"/>
              <a:gd name="connsiteX20" fmla="*/ 350044 w 459582"/>
              <a:gd name="connsiteY20" fmla="*/ 1002507 h 1002507"/>
              <a:gd name="connsiteX21" fmla="*/ 326232 w 459582"/>
              <a:gd name="connsiteY21" fmla="*/ 1000125 h 1002507"/>
              <a:gd name="connsiteX22" fmla="*/ 300038 w 459582"/>
              <a:gd name="connsiteY22" fmla="*/ 978694 h 1002507"/>
              <a:gd name="connsiteX23" fmla="*/ 266700 w 459582"/>
              <a:gd name="connsiteY23" fmla="*/ 940594 h 1002507"/>
              <a:gd name="connsiteX24" fmla="*/ 254794 w 459582"/>
              <a:gd name="connsiteY24" fmla="*/ 904875 h 1002507"/>
              <a:gd name="connsiteX25" fmla="*/ 216694 w 459582"/>
              <a:gd name="connsiteY25" fmla="*/ 697707 h 1002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59582" h="1002507">
                <a:moveTo>
                  <a:pt x="216694" y="697707"/>
                </a:moveTo>
                <a:lnTo>
                  <a:pt x="180975" y="488157"/>
                </a:lnTo>
                <a:lnTo>
                  <a:pt x="152400" y="311944"/>
                </a:lnTo>
                <a:lnTo>
                  <a:pt x="142875" y="264319"/>
                </a:lnTo>
                <a:lnTo>
                  <a:pt x="126207" y="216694"/>
                </a:lnTo>
                <a:lnTo>
                  <a:pt x="100013" y="169069"/>
                </a:lnTo>
                <a:lnTo>
                  <a:pt x="61913" y="121444"/>
                </a:lnTo>
                <a:lnTo>
                  <a:pt x="14288" y="76200"/>
                </a:lnTo>
                <a:lnTo>
                  <a:pt x="0" y="52388"/>
                </a:lnTo>
                <a:lnTo>
                  <a:pt x="0" y="33338"/>
                </a:lnTo>
                <a:lnTo>
                  <a:pt x="7144" y="16669"/>
                </a:lnTo>
                <a:lnTo>
                  <a:pt x="28575" y="4763"/>
                </a:lnTo>
                <a:lnTo>
                  <a:pt x="61913" y="0"/>
                </a:lnTo>
                <a:lnTo>
                  <a:pt x="123825" y="14288"/>
                </a:lnTo>
                <a:lnTo>
                  <a:pt x="221457" y="50007"/>
                </a:lnTo>
                <a:lnTo>
                  <a:pt x="342900" y="111919"/>
                </a:lnTo>
                <a:lnTo>
                  <a:pt x="442913" y="719138"/>
                </a:lnTo>
                <a:lnTo>
                  <a:pt x="459582" y="876300"/>
                </a:lnTo>
                <a:lnTo>
                  <a:pt x="416719" y="971550"/>
                </a:lnTo>
                <a:lnTo>
                  <a:pt x="376238" y="997744"/>
                </a:lnTo>
                <a:lnTo>
                  <a:pt x="350044" y="1002507"/>
                </a:lnTo>
                <a:lnTo>
                  <a:pt x="326232" y="1000125"/>
                </a:lnTo>
                <a:lnTo>
                  <a:pt x="300038" y="978694"/>
                </a:lnTo>
                <a:lnTo>
                  <a:pt x="266700" y="940594"/>
                </a:lnTo>
                <a:lnTo>
                  <a:pt x="254794" y="904875"/>
                </a:lnTo>
                <a:lnTo>
                  <a:pt x="216694" y="69770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88C96D05-3AD6-AC4E-888E-78C9492EA19D}"/>
              </a:ext>
            </a:extLst>
          </p:cNvPr>
          <p:cNvSpPr/>
          <p:nvPr/>
        </p:nvSpPr>
        <p:spPr>
          <a:xfrm>
            <a:off x="2817813" y="2065338"/>
            <a:ext cx="1587500" cy="381000"/>
          </a:xfrm>
          <a:custGeom>
            <a:avLst/>
            <a:gdLst>
              <a:gd name="connsiteX0" fmla="*/ 750094 w 1588294"/>
              <a:gd name="connsiteY0" fmla="*/ 323850 h 381000"/>
              <a:gd name="connsiteX1" fmla="*/ 485775 w 1588294"/>
              <a:gd name="connsiteY1" fmla="*/ 366712 h 381000"/>
              <a:gd name="connsiteX2" fmla="*/ 292894 w 1588294"/>
              <a:gd name="connsiteY2" fmla="*/ 381000 h 381000"/>
              <a:gd name="connsiteX3" fmla="*/ 211931 w 1588294"/>
              <a:gd name="connsiteY3" fmla="*/ 352425 h 381000"/>
              <a:gd name="connsiteX4" fmla="*/ 154781 w 1588294"/>
              <a:gd name="connsiteY4" fmla="*/ 319087 h 381000"/>
              <a:gd name="connsiteX5" fmla="*/ 102394 w 1588294"/>
              <a:gd name="connsiteY5" fmla="*/ 280987 h 381000"/>
              <a:gd name="connsiteX6" fmla="*/ 69056 w 1588294"/>
              <a:gd name="connsiteY6" fmla="*/ 247650 h 381000"/>
              <a:gd name="connsiteX7" fmla="*/ 33337 w 1588294"/>
              <a:gd name="connsiteY7" fmla="*/ 207169 h 381000"/>
              <a:gd name="connsiteX8" fmla="*/ 11906 w 1588294"/>
              <a:gd name="connsiteY8" fmla="*/ 173831 h 381000"/>
              <a:gd name="connsiteX9" fmla="*/ 0 w 1588294"/>
              <a:gd name="connsiteY9" fmla="*/ 138112 h 381000"/>
              <a:gd name="connsiteX10" fmla="*/ 2381 w 1588294"/>
              <a:gd name="connsiteY10" fmla="*/ 116681 h 381000"/>
              <a:gd name="connsiteX11" fmla="*/ 11906 w 1588294"/>
              <a:gd name="connsiteY11" fmla="*/ 102394 h 381000"/>
              <a:gd name="connsiteX12" fmla="*/ 30956 w 1588294"/>
              <a:gd name="connsiteY12" fmla="*/ 102394 h 381000"/>
              <a:gd name="connsiteX13" fmla="*/ 78581 w 1588294"/>
              <a:gd name="connsiteY13" fmla="*/ 128587 h 381000"/>
              <a:gd name="connsiteX14" fmla="*/ 130969 w 1588294"/>
              <a:gd name="connsiteY14" fmla="*/ 157162 h 381000"/>
              <a:gd name="connsiteX15" fmla="*/ 166687 w 1588294"/>
              <a:gd name="connsiteY15" fmla="*/ 173831 h 381000"/>
              <a:gd name="connsiteX16" fmla="*/ 221456 w 1588294"/>
              <a:gd name="connsiteY16" fmla="*/ 188119 h 381000"/>
              <a:gd name="connsiteX17" fmla="*/ 266700 w 1588294"/>
              <a:gd name="connsiteY17" fmla="*/ 197644 h 381000"/>
              <a:gd name="connsiteX18" fmla="*/ 316706 w 1588294"/>
              <a:gd name="connsiteY18" fmla="*/ 204787 h 381000"/>
              <a:gd name="connsiteX19" fmla="*/ 369094 w 1588294"/>
              <a:gd name="connsiteY19" fmla="*/ 204787 h 381000"/>
              <a:gd name="connsiteX20" fmla="*/ 433387 w 1588294"/>
              <a:gd name="connsiteY20" fmla="*/ 202406 h 381000"/>
              <a:gd name="connsiteX21" fmla="*/ 495300 w 1588294"/>
              <a:gd name="connsiteY21" fmla="*/ 195262 h 381000"/>
              <a:gd name="connsiteX22" fmla="*/ 581025 w 1588294"/>
              <a:gd name="connsiteY22" fmla="*/ 185737 h 381000"/>
              <a:gd name="connsiteX23" fmla="*/ 776287 w 1588294"/>
              <a:gd name="connsiteY23" fmla="*/ 135731 h 381000"/>
              <a:gd name="connsiteX24" fmla="*/ 988219 w 1588294"/>
              <a:gd name="connsiteY24" fmla="*/ 95250 h 381000"/>
              <a:gd name="connsiteX25" fmla="*/ 1202531 w 1588294"/>
              <a:gd name="connsiteY25" fmla="*/ 52387 h 381000"/>
              <a:gd name="connsiteX26" fmla="*/ 1395412 w 1588294"/>
              <a:gd name="connsiteY26" fmla="*/ 2381 h 381000"/>
              <a:gd name="connsiteX27" fmla="*/ 1421606 w 1588294"/>
              <a:gd name="connsiteY27" fmla="*/ 0 h 381000"/>
              <a:gd name="connsiteX28" fmla="*/ 1473994 w 1588294"/>
              <a:gd name="connsiteY28" fmla="*/ 16669 h 381000"/>
              <a:gd name="connsiteX29" fmla="*/ 1547812 w 1588294"/>
              <a:gd name="connsiteY29" fmla="*/ 59531 h 381000"/>
              <a:gd name="connsiteX30" fmla="*/ 1574006 w 1588294"/>
              <a:gd name="connsiteY30" fmla="*/ 83344 h 381000"/>
              <a:gd name="connsiteX31" fmla="*/ 1588294 w 1588294"/>
              <a:gd name="connsiteY31" fmla="*/ 104775 h 381000"/>
              <a:gd name="connsiteX32" fmla="*/ 1585912 w 1588294"/>
              <a:gd name="connsiteY32" fmla="*/ 130969 h 381000"/>
              <a:gd name="connsiteX33" fmla="*/ 1569244 w 1588294"/>
              <a:gd name="connsiteY33" fmla="*/ 164306 h 381000"/>
              <a:gd name="connsiteX34" fmla="*/ 1545431 w 1588294"/>
              <a:gd name="connsiteY34" fmla="*/ 183356 h 381000"/>
              <a:gd name="connsiteX35" fmla="*/ 1493044 w 1588294"/>
              <a:gd name="connsiteY35" fmla="*/ 200025 h 381000"/>
              <a:gd name="connsiteX36" fmla="*/ 1404937 w 1588294"/>
              <a:gd name="connsiteY36" fmla="*/ 216694 h 381000"/>
              <a:gd name="connsiteX37" fmla="*/ 1259681 w 1588294"/>
              <a:gd name="connsiteY37" fmla="*/ 226219 h 381000"/>
              <a:gd name="connsiteX38" fmla="*/ 1042987 w 1588294"/>
              <a:gd name="connsiteY38" fmla="*/ 247650 h 381000"/>
              <a:gd name="connsiteX39" fmla="*/ 897731 w 1588294"/>
              <a:gd name="connsiteY39" fmla="*/ 288131 h 381000"/>
              <a:gd name="connsiteX40" fmla="*/ 750094 w 1588294"/>
              <a:gd name="connsiteY40" fmla="*/ 32385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588294" h="381000">
                <a:moveTo>
                  <a:pt x="750094" y="323850"/>
                </a:moveTo>
                <a:lnTo>
                  <a:pt x="485775" y="366712"/>
                </a:lnTo>
                <a:lnTo>
                  <a:pt x="292894" y="381000"/>
                </a:lnTo>
                <a:lnTo>
                  <a:pt x="211931" y="352425"/>
                </a:lnTo>
                <a:lnTo>
                  <a:pt x="154781" y="319087"/>
                </a:lnTo>
                <a:lnTo>
                  <a:pt x="102394" y="280987"/>
                </a:lnTo>
                <a:lnTo>
                  <a:pt x="69056" y="247650"/>
                </a:lnTo>
                <a:lnTo>
                  <a:pt x="33337" y="207169"/>
                </a:lnTo>
                <a:lnTo>
                  <a:pt x="11906" y="173831"/>
                </a:lnTo>
                <a:lnTo>
                  <a:pt x="0" y="138112"/>
                </a:lnTo>
                <a:lnTo>
                  <a:pt x="2381" y="116681"/>
                </a:lnTo>
                <a:lnTo>
                  <a:pt x="11906" y="102394"/>
                </a:lnTo>
                <a:lnTo>
                  <a:pt x="30956" y="102394"/>
                </a:lnTo>
                <a:lnTo>
                  <a:pt x="78581" y="128587"/>
                </a:lnTo>
                <a:lnTo>
                  <a:pt x="130969" y="157162"/>
                </a:lnTo>
                <a:lnTo>
                  <a:pt x="166687" y="173831"/>
                </a:lnTo>
                <a:lnTo>
                  <a:pt x="221456" y="188119"/>
                </a:lnTo>
                <a:lnTo>
                  <a:pt x="266700" y="197644"/>
                </a:lnTo>
                <a:lnTo>
                  <a:pt x="316706" y="204787"/>
                </a:lnTo>
                <a:lnTo>
                  <a:pt x="369094" y="204787"/>
                </a:lnTo>
                <a:lnTo>
                  <a:pt x="433387" y="202406"/>
                </a:lnTo>
                <a:lnTo>
                  <a:pt x="495300" y="195262"/>
                </a:lnTo>
                <a:lnTo>
                  <a:pt x="581025" y="185737"/>
                </a:lnTo>
                <a:lnTo>
                  <a:pt x="776287" y="135731"/>
                </a:lnTo>
                <a:lnTo>
                  <a:pt x="988219" y="95250"/>
                </a:lnTo>
                <a:lnTo>
                  <a:pt x="1202531" y="52387"/>
                </a:lnTo>
                <a:lnTo>
                  <a:pt x="1395412" y="2381"/>
                </a:lnTo>
                <a:lnTo>
                  <a:pt x="1421606" y="0"/>
                </a:lnTo>
                <a:lnTo>
                  <a:pt x="1473994" y="16669"/>
                </a:lnTo>
                <a:lnTo>
                  <a:pt x="1547812" y="59531"/>
                </a:lnTo>
                <a:lnTo>
                  <a:pt x="1574006" y="83344"/>
                </a:lnTo>
                <a:lnTo>
                  <a:pt x="1588294" y="104775"/>
                </a:lnTo>
                <a:lnTo>
                  <a:pt x="1585912" y="130969"/>
                </a:lnTo>
                <a:lnTo>
                  <a:pt x="1569244" y="164306"/>
                </a:lnTo>
                <a:lnTo>
                  <a:pt x="1545431" y="183356"/>
                </a:lnTo>
                <a:lnTo>
                  <a:pt x="1493044" y="200025"/>
                </a:lnTo>
                <a:lnTo>
                  <a:pt x="1404937" y="216694"/>
                </a:lnTo>
                <a:lnTo>
                  <a:pt x="1259681" y="226219"/>
                </a:lnTo>
                <a:lnTo>
                  <a:pt x="1042987" y="247650"/>
                </a:lnTo>
                <a:lnTo>
                  <a:pt x="897731" y="288131"/>
                </a:lnTo>
                <a:lnTo>
                  <a:pt x="750094" y="3238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1383E771-B7D4-D542-9EE8-F010BCC89EA3}"/>
              </a:ext>
            </a:extLst>
          </p:cNvPr>
          <p:cNvSpPr/>
          <p:nvPr/>
        </p:nvSpPr>
        <p:spPr>
          <a:xfrm>
            <a:off x="3086100" y="2351088"/>
            <a:ext cx="315913" cy="676275"/>
          </a:xfrm>
          <a:custGeom>
            <a:avLst/>
            <a:gdLst>
              <a:gd name="connsiteX0" fmla="*/ 138113 w 316706"/>
              <a:gd name="connsiteY0" fmla="*/ 426244 h 676275"/>
              <a:gd name="connsiteX1" fmla="*/ 116681 w 316706"/>
              <a:gd name="connsiteY1" fmla="*/ 328612 h 676275"/>
              <a:gd name="connsiteX2" fmla="*/ 95250 w 316706"/>
              <a:gd name="connsiteY2" fmla="*/ 259556 h 676275"/>
              <a:gd name="connsiteX3" fmla="*/ 69056 w 316706"/>
              <a:gd name="connsiteY3" fmla="*/ 188119 h 676275"/>
              <a:gd name="connsiteX4" fmla="*/ 0 w 316706"/>
              <a:gd name="connsiteY4" fmla="*/ 42862 h 676275"/>
              <a:gd name="connsiteX5" fmla="*/ 214313 w 316706"/>
              <a:gd name="connsiteY5" fmla="*/ 0 h 676275"/>
              <a:gd name="connsiteX6" fmla="*/ 247650 w 316706"/>
              <a:gd name="connsiteY6" fmla="*/ 123825 h 676275"/>
              <a:gd name="connsiteX7" fmla="*/ 271463 w 316706"/>
              <a:gd name="connsiteY7" fmla="*/ 200025 h 676275"/>
              <a:gd name="connsiteX8" fmla="*/ 285750 w 316706"/>
              <a:gd name="connsiteY8" fmla="*/ 269081 h 676275"/>
              <a:gd name="connsiteX9" fmla="*/ 304800 w 316706"/>
              <a:gd name="connsiteY9" fmla="*/ 388144 h 676275"/>
              <a:gd name="connsiteX10" fmla="*/ 316706 w 316706"/>
              <a:gd name="connsiteY10" fmla="*/ 523875 h 676275"/>
              <a:gd name="connsiteX11" fmla="*/ 316706 w 316706"/>
              <a:gd name="connsiteY11" fmla="*/ 638175 h 676275"/>
              <a:gd name="connsiteX12" fmla="*/ 169069 w 316706"/>
              <a:gd name="connsiteY12" fmla="*/ 676275 h 676275"/>
              <a:gd name="connsiteX13" fmla="*/ 138113 w 316706"/>
              <a:gd name="connsiteY13" fmla="*/ 426244 h 676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16706" h="676275">
                <a:moveTo>
                  <a:pt x="138113" y="426244"/>
                </a:moveTo>
                <a:lnTo>
                  <a:pt x="116681" y="328612"/>
                </a:lnTo>
                <a:lnTo>
                  <a:pt x="95250" y="259556"/>
                </a:lnTo>
                <a:lnTo>
                  <a:pt x="69056" y="188119"/>
                </a:lnTo>
                <a:lnTo>
                  <a:pt x="0" y="42862"/>
                </a:lnTo>
                <a:lnTo>
                  <a:pt x="214313" y="0"/>
                </a:lnTo>
                <a:lnTo>
                  <a:pt x="247650" y="123825"/>
                </a:lnTo>
                <a:lnTo>
                  <a:pt x="271463" y="200025"/>
                </a:lnTo>
                <a:lnTo>
                  <a:pt x="285750" y="269081"/>
                </a:lnTo>
                <a:lnTo>
                  <a:pt x="304800" y="388144"/>
                </a:lnTo>
                <a:lnTo>
                  <a:pt x="316706" y="523875"/>
                </a:lnTo>
                <a:lnTo>
                  <a:pt x="316706" y="638175"/>
                </a:lnTo>
                <a:lnTo>
                  <a:pt x="169069" y="676275"/>
                </a:lnTo>
                <a:lnTo>
                  <a:pt x="138113" y="4262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5754550C-45FA-5E48-A2F0-BA1B04FBFF1A}"/>
              </a:ext>
            </a:extLst>
          </p:cNvPr>
          <p:cNvSpPr/>
          <p:nvPr/>
        </p:nvSpPr>
        <p:spPr>
          <a:xfrm>
            <a:off x="3856038" y="2255838"/>
            <a:ext cx="306387" cy="641350"/>
          </a:xfrm>
          <a:custGeom>
            <a:avLst/>
            <a:gdLst>
              <a:gd name="connsiteX0" fmla="*/ 38100 w 307181"/>
              <a:gd name="connsiteY0" fmla="*/ 400050 h 642937"/>
              <a:gd name="connsiteX1" fmla="*/ 61912 w 307181"/>
              <a:gd name="connsiteY1" fmla="*/ 173831 h 642937"/>
              <a:gd name="connsiteX2" fmla="*/ 61912 w 307181"/>
              <a:gd name="connsiteY2" fmla="*/ 150019 h 642937"/>
              <a:gd name="connsiteX3" fmla="*/ 59531 w 307181"/>
              <a:gd name="connsiteY3" fmla="*/ 121444 h 642937"/>
              <a:gd name="connsiteX4" fmla="*/ 50006 w 307181"/>
              <a:gd name="connsiteY4" fmla="*/ 90487 h 642937"/>
              <a:gd name="connsiteX5" fmla="*/ 0 w 307181"/>
              <a:gd name="connsiteY5" fmla="*/ 19050 h 642937"/>
              <a:gd name="connsiteX6" fmla="*/ 190500 w 307181"/>
              <a:gd name="connsiteY6" fmla="*/ 0 h 642937"/>
              <a:gd name="connsiteX7" fmla="*/ 264319 w 307181"/>
              <a:gd name="connsiteY7" fmla="*/ 95250 h 642937"/>
              <a:gd name="connsiteX8" fmla="*/ 283369 w 307181"/>
              <a:gd name="connsiteY8" fmla="*/ 123825 h 642937"/>
              <a:gd name="connsiteX9" fmla="*/ 297656 w 307181"/>
              <a:gd name="connsiteY9" fmla="*/ 154781 h 642937"/>
              <a:gd name="connsiteX10" fmla="*/ 304800 w 307181"/>
              <a:gd name="connsiteY10" fmla="*/ 190500 h 642937"/>
              <a:gd name="connsiteX11" fmla="*/ 307181 w 307181"/>
              <a:gd name="connsiteY11" fmla="*/ 221456 h 642937"/>
              <a:gd name="connsiteX12" fmla="*/ 302419 w 307181"/>
              <a:gd name="connsiteY12" fmla="*/ 257175 h 642937"/>
              <a:gd name="connsiteX13" fmla="*/ 276225 w 307181"/>
              <a:gd name="connsiteY13" fmla="*/ 333375 h 642937"/>
              <a:gd name="connsiteX14" fmla="*/ 223837 w 307181"/>
              <a:gd name="connsiteY14" fmla="*/ 445294 h 642937"/>
              <a:gd name="connsiteX15" fmla="*/ 135731 w 307181"/>
              <a:gd name="connsiteY15" fmla="*/ 633412 h 642937"/>
              <a:gd name="connsiteX16" fmla="*/ 16669 w 307181"/>
              <a:gd name="connsiteY16" fmla="*/ 642937 h 642937"/>
              <a:gd name="connsiteX17" fmla="*/ 38100 w 307181"/>
              <a:gd name="connsiteY17" fmla="*/ 400050 h 642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07181" h="642937">
                <a:moveTo>
                  <a:pt x="38100" y="400050"/>
                </a:moveTo>
                <a:lnTo>
                  <a:pt x="61912" y="173831"/>
                </a:lnTo>
                <a:lnTo>
                  <a:pt x="61912" y="150019"/>
                </a:lnTo>
                <a:lnTo>
                  <a:pt x="59531" y="121444"/>
                </a:lnTo>
                <a:lnTo>
                  <a:pt x="50006" y="90487"/>
                </a:lnTo>
                <a:lnTo>
                  <a:pt x="0" y="19050"/>
                </a:lnTo>
                <a:lnTo>
                  <a:pt x="190500" y="0"/>
                </a:lnTo>
                <a:lnTo>
                  <a:pt x="264319" y="95250"/>
                </a:lnTo>
                <a:lnTo>
                  <a:pt x="283369" y="123825"/>
                </a:lnTo>
                <a:lnTo>
                  <a:pt x="297656" y="154781"/>
                </a:lnTo>
                <a:lnTo>
                  <a:pt x="304800" y="190500"/>
                </a:lnTo>
                <a:lnTo>
                  <a:pt x="307181" y="221456"/>
                </a:lnTo>
                <a:lnTo>
                  <a:pt x="302419" y="257175"/>
                </a:lnTo>
                <a:lnTo>
                  <a:pt x="276225" y="333375"/>
                </a:lnTo>
                <a:lnTo>
                  <a:pt x="223837" y="445294"/>
                </a:lnTo>
                <a:lnTo>
                  <a:pt x="135731" y="633412"/>
                </a:lnTo>
                <a:lnTo>
                  <a:pt x="16669" y="642937"/>
                </a:lnTo>
                <a:lnTo>
                  <a:pt x="38100" y="4000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F053275F-87A8-524B-8B9D-41D1564E5D5F}"/>
              </a:ext>
            </a:extLst>
          </p:cNvPr>
          <p:cNvSpPr/>
          <p:nvPr/>
        </p:nvSpPr>
        <p:spPr>
          <a:xfrm>
            <a:off x="2484438" y="2735263"/>
            <a:ext cx="2073275" cy="536575"/>
          </a:xfrm>
          <a:custGeom>
            <a:avLst/>
            <a:gdLst>
              <a:gd name="connsiteX0" fmla="*/ 1107281 w 2074069"/>
              <a:gd name="connsiteY0" fmla="*/ 316707 h 535782"/>
              <a:gd name="connsiteX1" fmla="*/ 890587 w 2074069"/>
              <a:gd name="connsiteY1" fmla="*/ 364332 h 535782"/>
              <a:gd name="connsiteX2" fmla="*/ 728662 w 2074069"/>
              <a:gd name="connsiteY2" fmla="*/ 402432 h 535782"/>
              <a:gd name="connsiteX3" fmla="*/ 638175 w 2074069"/>
              <a:gd name="connsiteY3" fmla="*/ 431007 h 535782"/>
              <a:gd name="connsiteX4" fmla="*/ 526256 w 2074069"/>
              <a:gd name="connsiteY4" fmla="*/ 471488 h 535782"/>
              <a:gd name="connsiteX5" fmla="*/ 409575 w 2074069"/>
              <a:gd name="connsiteY5" fmla="*/ 526257 h 535782"/>
              <a:gd name="connsiteX6" fmla="*/ 378619 w 2074069"/>
              <a:gd name="connsiteY6" fmla="*/ 535782 h 535782"/>
              <a:gd name="connsiteX7" fmla="*/ 354806 w 2074069"/>
              <a:gd name="connsiteY7" fmla="*/ 535782 h 535782"/>
              <a:gd name="connsiteX8" fmla="*/ 326231 w 2074069"/>
              <a:gd name="connsiteY8" fmla="*/ 533400 h 535782"/>
              <a:gd name="connsiteX9" fmla="*/ 285750 w 2074069"/>
              <a:gd name="connsiteY9" fmla="*/ 523875 h 535782"/>
              <a:gd name="connsiteX10" fmla="*/ 245269 w 2074069"/>
              <a:gd name="connsiteY10" fmla="*/ 502444 h 535782"/>
              <a:gd name="connsiteX11" fmla="*/ 178594 w 2074069"/>
              <a:gd name="connsiteY11" fmla="*/ 461963 h 535782"/>
              <a:gd name="connsiteX12" fmla="*/ 119062 w 2074069"/>
              <a:gd name="connsiteY12" fmla="*/ 411957 h 535782"/>
              <a:gd name="connsiteX13" fmla="*/ 59531 w 2074069"/>
              <a:gd name="connsiteY13" fmla="*/ 357188 h 535782"/>
              <a:gd name="connsiteX14" fmla="*/ 21431 w 2074069"/>
              <a:gd name="connsiteY14" fmla="*/ 314325 h 535782"/>
              <a:gd name="connsiteX15" fmla="*/ 4762 w 2074069"/>
              <a:gd name="connsiteY15" fmla="*/ 283369 h 535782"/>
              <a:gd name="connsiteX16" fmla="*/ 0 w 2074069"/>
              <a:gd name="connsiteY16" fmla="*/ 259557 h 535782"/>
              <a:gd name="connsiteX17" fmla="*/ 4762 w 2074069"/>
              <a:gd name="connsiteY17" fmla="*/ 250032 h 535782"/>
              <a:gd name="connsiteX18" fmla="*/ 30956 w 2074069"/>
              <a:gd name="connsiteY18" fmla="*/ 242888 h 535782"/>
              <a:gd name="connsiteX19" fmla="*/ 61912 w 2074069"/>
              <a:gd name="connsiteY19" fmla="*/ 250032 h 535782"/>
              <a:gd name="connsiteX20" fmla="*/ 114300 w 2074069"/>
              <a:gd name="connsiteY20" fmla="*/ 278607 h 535782"/>
              <a:gd name="connsiteX21" fmla="*/ 154781 w 2074069"/>
              <a:gd name="connsiteY21" fmla="*/ 295275 h 535782"/>
              <a:gd name="connsiteX22" fmla="*/ 188119 w 2074069"/>
              <a:gd name="connsiteY22" fmla="*/ 302419 h 535782"/>
              <a:gd name="connsiteX23" fmla="*/ 242887 w 2074069"/>
              <a:gd name="connsiteY23" fmla="*/ 311944 h 535782"/>
              <a:gd name="connsiteX24" fmla="*/ 285750 w 2074069"/>
              <a:gd name="connsiteY24" fmla="*/ 311944 h 535782"/>
              <a:gd name="connsiteX25" fmla="*/ 345281 w 2074069"/>
              <a:gd name="connsiteY25" fmla="*/ 311944 h 535782"/>
              <a:gd name="connsiteX26" fmla="*/ 454819 w 2074069"/>
              <a:gd name="connsiteY26" fmla="*/ 288132 h 535782"/>
              <a:gd name="connsiteX27" fmla="*/ 640556 w 2074069"/>
              <a:gd name="connsiteY27" fmla="*/ 238125 h 535782"/>
              <a:gd name="connsiteX28" fmla="*/ 766762 w 2074069"/>
              <a:gd name="connsiteY28" fmla="*/ 197644 h 535782"/>
              <a:gd name="connsiteX29" fmla="*/ 912019 w 2074069"/>
              <a:gd name="connsiteY29" fmla="*/ 185738 h 535782"/>
              <a:gd name="connsiteX30" fmla="*/ 1095375 w 2074069"/>
              <a:gd name="connsiteY30" fmla="*/ 140494 h 535782"/>
              <a:gd name="connsiteX31" fmla="*/ 1395412 w 2074069"/>
              <a:gd name="connsiteY31" fmla="*/ 85725 h 535782"/>
              <a:gd name="connsiteX32" fmla="*/ 1562100 w 2074069"/>
              <a:gd name="connsiteY32" fmla="*/ 66675 h 535782"/>
              <a:gd name="connsiteX33" fmla="*/ 1766887 w 2074069"/>
              <a:gd name="connsiteY33" fmla="*/ 26194 h 535782"/>
              <a:gd name="connsiteX34" fmla="*/ 1869281 w 2074069"/>
              <a:gd name="connsiteY34" fmla="*/ 0 h 535782"/>
              <a:gd name="connsiteX35" fmla="*/ 1907381 w 2074069"/>
              <a:gd name="connsiteY35" fmla="*/ 2382 h 535782"/>
              <a:gd name="connsiteX36" fmla="*/ 1947862 w 2074069"/>
              <a:gd name="connsiteY36" fmla="*/ 11907 h 535782"/>
              <a:gd name="connsiteX37" fmla="*/ 1974056 w 2074069"/>
              <a:gd name="connsiteY37" fmla="*/ 21432 h 535782"/>
              <a:gd name="connsiteX38" fmla="*/ 1997869 w 2074069"/>
              <a:gd name="connsiteY38" fmla="*/ 33338 h 535782"/>
              <a:gd name="connsiteX39" fmla="*/ 2021681 w 2074069"/>
              <a:gd name="connsiteY39" fmla="*/ 47625 h 535782"/>
              <a:gd name="connsiteX40" fmla="*/ 2050256 w 2074069"/>
              <a:gd name="connsiteY40" fmla="*/ 69057 h 535782"/>
              <a:gd name="connsiteX41" fmla="*/ 2071687 w 2074069"/>
              <a:gd name="connsiteY41" fmla="*/ 95250 h 535782"/>
              <a:gd name="connsiteX42" fmla="*/ 2074069 w 2074069"/>
              <a:gd name="connsiteY42" fmla="*/ 109538 h 535782"/>
              <a:gd name="connsiteX43" fmla="*/ 2043112 w 2074069"/>
              <a:gd name="connsiteY43" fmla="*/ 178594 h 535782"/>
              <a:gd name="connsiteX44" fmla="*/ 2016919 w 2074069"/>
              <a:gd name="connsiteY44" fmla="*/ 197644 h 535782"/>
              <a:gd name="connsiteX45" fmla="*/ 1983581 w 2074069"/>
              <a:gd name="connsiteY45" fmla="*/ 204788 h 535782"/>
              <a:gd name="connsiteX46" fmla="*/ 1959769 w 2074069"/>
              <a:gd name="connsiteY46" fmla="*/ 207169 h 535782"/>
              <a:gd name="connsiteX47" fmla="*/ 1914525 w 2074069"/>
              <a:gd name="connsiteY47" fmla="*/ 204788 h 535782"/>
              <a:gd name="connsiteX48" fmla="*/ 1881187 w 2074069"/>
              <a:gd name="connsiteY48" fmla="*/ 202407 h 535782"/>
              <a:gd name="connsiteX49" fmla="*/ 1700212 w 2074069"/>
              <a:gd name="connsiteY49" fmla="*/ 219075 h 535782"/>
              <a:gd name="connsiteX50" fmla="*/ 1466850 w 2074069"/>
              <a:gd name="connsiteY50" fmla="*/ 247650 h 535782"/>
              <a:gd name="connsiteX51" fmla="*/ 1107281 w 2074069"/>
              <a:gd name="connsiteY51" fmla="*/ 316707 h 535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074069" h="535782">
                <a:moveTo>
                  <a:pt x="1107281" y="316707"/>
                </a:moveTo>
                <a:lnTo>
                  <a:pt x="890587" y="364332"/>
                </a:lnTo>
                <a:lnTo>
                  <a:pt x="728662" y="402432"/>
                </a:lnTo>
                <a:lnTo>
                  <a:pt x="638175" y="431007"/>
                </a:lnTo>
                <a:lnTo>
                  <a:pt x="526256" y="471488"/>
                </a:lnTo>
                <a:lnTo>
                  <a:pt x="409575" y="526257"/>
                </a:lnTo>
                <a:lnTo>
                  <a:pt x="378619" y="535782"/>
                </a:lnTo>
                <a:lnTo>
                  <a:pt x="354806" y="535782"/>
                </a:lnTo>
                <a:lnTo>
                  <a:pt x="326231" y="533400"/>
                </a:lnTo>
                <a:lnTo>
                  <a:pt x="285750" y="523875"/>
                </a:lnTo>
                <a:lnTo>
                  <a:pt x="245269" y="502444"/>
                </a:lnTo>
                <a:lnTo>
                  <a:pt x="178594" y="461963"/>
                </a:lnTo>
                <a:lnTo>
                  <a:pt x="119062" y="411957"/>
                </a:lnTo>
                <a:lnTo>
                  <a:pt x="59531" y="357188"/>
                </a:lnTo>
                <a:lnTo>
                  <a:pt x="21431" y="314325"/>
                </a:lnTo>
                <a:lnTo>
                  <a:pt x="4762" y="283369"/>
                </a:lnTo>
                <a:lnTo>
                  <a:pt x="0" y="259557"/>
                </a:lnTo>
                <a:lnTo>
                  <a:pt x="4762" y="250032"/>
                </a:lnTo>
                <a:lnTo>
                  <a:pt x="30956" y="242888"/>
                </a:lnTo>
                <a:lnTo>
                  <a:pt x="61912" y="250032"/>
                </a:lnTo>
                <a:lnTo>
                  <a:pt x="114300" y="278607"/>
                </a:lnTo>
                <a:lnTo>
                  <a:pt x="154781" y="295275"/>
                </a:lnTo>
                <a:lnTo>
                  <a:pt x="188119" y="302419"/>
                </a:lnTo>
                <a:lnTo>
                  <a:pt x="242887" y="311944"/>
                </a:lnTo>
                <a:lnTo>
                  <a:pt x="285750" y="311944"/>
                </a:lnTo>
                <a:lnTo>
                  <a:pt x="345281" y="311944"/>
                </a:lnTo>
                <a:lnTo>
                  <a:pt x="454819" y="288132"/>
                </a:lnTo>
                <a:lnTo>
                  <a:pt x="640556" y="238125"/>
                </a:lnTo>
                <a:lnTo>
                  <a:pt x="766762" y="197644"/>
                </a:lnTo>
                <a:lnTo>
                  <a:pt x="912019" y="185738"/>
                </a:lnTo>
                <a:lnTo>
                  <a:pt x="1095375" y="140494"/>
                </a:lnTo>
                <a:lnTo>
                  <a:pt x="1395412" y="85725"/>
                </a:lnTo>
                <a:lnTo>
                  <a:pt x="1562100" y="66675"/>
                </a:lnTo>
                <a:lnTo>
                  <a:pt x="1766887" y="26194"/>
                </a:lnTo>
                <a:lnTo>
                  <a:pt x="1869281" y="0"/>
                </a:lnTo>
                <a:lnTo>
                  <a:pt x="1907381" y="2382"/>
                </a:lnTo>
                <a:lnTo>
                  <a:pt x="1947862" y="11907"/>
                </a:lnTo>
                <a:lnTo>
                  <a:pt x="1974056" y="21432"/>
                </a:lnTo>
                <a:lnTo>
                  <a:pt x="1997869" y="33338"/>
                </a:lnTo>
                <a:lnTo>
                  <a:pt x="2021681" y="47625"/>
                </a:lnTo>
                <a:lnTo>
                  <a:pt x="2050256" y="69057"/>
                </a:lnTo>
                <a:lnTo>
                  <a:pt x="2071687" y="95250"/>
                </a:lnTo>
                <a:lnTo>
                  <a:pt x="2074069" y="109538"/>
                </a:lnTo>
                <a:lnTo>
                  <a:pt x="2043112" y="178594"/>
                </a:lnTo>
                <a:lnTo>
                  <a:pt x="2016919" y="197644"/>
                </a:lnTo>
                <a:lnTo>
                  <a:pt x="1983581" y="204788"/>
                </a:lnTo>
                <a:lnTo>
                  <a:pt x="1959769" y="207169"/>
                </a:lnTo>
                <a:lnTo>
                  <a:pt x="1914525" y="204788"/>
                </a:lnTo>
                <a:lnTo>
                  <a:pt x="1881187" y="202407"/>
                </a:lnTo>
                <a:lnTo>
                  <a:pt x="1700212" y="219075"/>
                </a:lnTo>
                <a:lnTo>
                  <a:pt x="1466850" y="247650"/>
                </a:lnTo>
                <a:lnTo>
                  <a:pt x="1107281" y="3167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2D38A983-42B6-8744-A09A-97644D71FDC9}"/>
              </a:ext>
            </a:extLst>
          </p:cNvPr>
          <p:cNvSpPr/>
          <p:nvPr/>
        </p:nvSpPr>
        <p:spPr>
          <a:xfrm>
            <a:off x="3049588" y="3294063"/>
            <a:ext cx="1358900" cy="923925"/>
          </a:xfrm>
          <a:custGeom>
            <a:avLst/>
            <a:gdLst>
              <a:gd name="connsiteX0" fmla="*/ 421482 w 1357313"/>
              <a:gd name="connsiteY0" fmla="*/ 307181 h 923925"/>
              <a:gd name="connsiteX1" fmla="*/ 52388 w 1357313"/>
              <a:gd name="connsiteY1" fmla="*/ 392906 h 923925"/>
              <a:gd name="connsiteX2" fmla="*/ 0 w 1357313"/>
              <a:gd name="connsiteY2" fmla="*/ 264319 h 923925"/>
              <a:gd name="connsiteX3" fmla="*/ 169069 w 1357313"/>
              <a:gd name="connsiteY3" fmla="*/ 228600 h 923925"/>
              <a:gd name="connsiteX4" fmla="*/ 492919 w 1357313"/>
              <a:gd name="connsiteY4" fmla="*/ 157162 h 923925"/>
              <a:gd name="connsiteX5" fmla="*/ 764382 w 1357313"/>
              <a:gd name="connsiteY5" fmla="*/ 97631 h 923925"/>
              <a:gd name="connsiteX6" fmla="*/ 928688 w 1357313"/>
              <a:gd name="connsiteY6" fmla="*/ 61912 h 923925"/>
              <a:gd name="connsiteX7" fmla="*/ 983457 w 1357313"/>
              <a:gd name="connsiteY7" fmla="*/ 28575 h 923925"/>
              <a:gd name="connsiteX8" fmla="*/ 1042988 w 1357313"/>
              <a:gd name="connsiteY8" fmla="*/ 4762 h 923925"/>
              <a:gd name="connsiteX9" fmla="*/ 1078707 w 1357313"/>
              <a:gd name="connsiteY9" fmla="*/ 0 h 923925"/>
              <a:gd name="connsiteX10" fmla="*/ 1133475 w 1357313"/>
              <a:gd name="connsiteY10" fmla="*/ 7144 h 923925"/>
              <a:gd name="connsiteX11" fmla="*/ 1181100 w 1357313"/>
              <a:gd name="connsiteY11" fmla="*/ 28575 h 923925"/>
              <a:gd name="connsiteX12" fmla="*/ 1221582 w 1357313"/>
              <a:gd name="connsiteY12" fmla="*/ 57150 h 923925"/>
              <a:gd name="connsiteX13" fmla="*/ 1288257 w 1357313"/>
              <a:gd name="connsiteY13" fmla="*/ 97631 h 923925"/>
              <a:gd name="connsiteX14" fmla="*/ 1335882 w 1357313"/>
              <a:gd name="connsiteY14" fmla="*/ 135731 h 923925"/>
              <a:gd name="connsiteX15" fmla="*/ 1352550 w 1357313"/>
              <a:gd name="connsiteY15" fmla="*/ 157162 h 923925"/>
              <a:gd name="connsiteX16" fmla="*/ 1357313 w 1357313"/>
              <a:gd name="connsiteY16" fmla="*/ 178594 h 923925"/>
              <a:gd name="connsiteX17" fmla="*/ 1352550 w 1357313"/>
              <a:gd name="connsiteY17" fmla="*/ 209550 h 923925"/>
              <a:gd name="connsiteX18" fmla="*/ 1333500 w 1357313"/>
              <a:gd name="connsiteY18" fmla="*/ 242887 h 923925"/>
              <a:gd name="connsiteX19" fmla="*/ 1309688 w 1357313"/>
              <a:gd name="connsiteY19" fmla="*/ 278606 h 923925"/>
              <a:gd name="connsiteX20" fmla="*/ 1231107 w 1357313"/>
              <a:gd name="connsiteY20" fmla="*/ 545306 h 923925"/>
              <a:gd name="connsiteX21" fmla="*/ 1171575 w 1357313"/>
              <a:gd name="connsiteY21" fmla="*/ 731044 h 923925"/>
              <a:gd name="connsiteX22" fmla="*/ 1143000 w 1357313"/>
              <a:gd name="connsiteY22" fmla="*/ 823912 h 923925"/>
              <a:gd name="connsiteX23" fmla="*/ 1121569 w 1357313"/>
              <a:gd name="connsiteY23" fmla="*/ 866775 h 923925"/>
              <a:gd name="connsiteX24" fmla="*/ 1100138 w 1357313"/>
              <a:gd name="connsiteY24" fmla="*/ 892969 h 923925"/>
              <a:gd name="connsiteX25" fmla="*/ 1078707 w 1357313"/>
              <a:gd name="connsiteY25" fmla="*/ 914400 h 923925"/>
              <a:gd name="connsiteX26" fmla="*/ 1047750 w 1357313"/>
              <a:gd name="connsiteY26" fmla="*/ 923925 h 923925"/>
              <a:gd name="connsiteX27" fmla="*/ 1023938 w 1357313"/>
              <a:gd name="connsiteY27" fmla="*/ 916781 h 923925"/>
              <a:gd name="connsiteX28" fmla="*/ 997744 w 1357313"/>
              <a:gd name="connsiteY28" fmla="*/ 902494 h 923925"/>
              <a:gd name="connsiteX29" fmla="*/ 959644 w 1357313"/>
              <a:gd name="connsiteY29" fmla="*/ 876300 h 923925"/>
              <a:gd name="connsiteX30" fmla="*/ 981075 w 1357313"/>
              <a:gd name="connsiteY30" fmla="*/ 690562 h 923925"/>
              <a:gd name="connsiteX31" fmla="*/ 1045369 w 1357313"/>
              <a:gd name="connsiteY31" fmla="*/ 295275 h 923925"/>
              <a:gd name="connsiteX32" fmla="*/ 1042988 w 1357313"/>
              <a:gd name="connsiteY32" fmla="*/ 247650 h 923925"/>
              <a:gd name="connsiteX33" fmla="*/ 1033463 w 1357313"/>
              <a:gd name="connsiteY33" fmla="*/ 223837 h 923925"/>
              <a:gd name="connsiteX34" fmla="*/ 1014413 w 1357313"/>
              <a:gd name="connsiteY34" fmla="*/ 204787 h 923925"/>
              <a:gd name="connsiteX35" fmla="*/ 978694 w 1357313"/>
              <a:gd name="connsiteY35" fmla="*/ 200025 h 923925"/>
              <a:gd name="connsiteX36" fmla="*/ 907257 w 1357313"/>
              <a:gd name="connsiteY36" fmla="*/ 211931 h 923925"/>
              <a:gd name="connsiteX37" fmla="*/ 421482 w 1357313"/>
              <a:gd name="connsiteY37" fmla="*/ 307181 h 92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357313" h="923925">
                <a:moveTo>
                  <a:pt x="421482" y="307181"/>
                </a:moveTo>
                <a:lnTo>
                  <a:pt x="52388" y="392906"/>
                </a:lnTo>
                <a:lnTo>
                  <a:pt x="0" y="264319"/>
                </a:lnTo>
                <a:lnTo>
                  <a:pt x="169069" y="228600"/>
                </a:lnTo>
                <a:lnTo>
                  <a:pt x="492919" y="157162"/>
                </a:lnTo>
                <a:lnTo>
                  <a:pt x="764382" y="97631"/>
                </a:lnTo>
                <a:lnTo>
                  <a:pt x="928688" y="61912"/>
                </a:lnTo>
                <a:lnTo>
                  <a:pt x="983457" y="28575"/>
                </a:lnTo>
                <a:lnTo>
                  <a:pt x="1042988" y="4762"/>
                </a:lnTo>
                <a:lnTo>
                  <a:pt x="1078707" y="0"/>
                </a:lnTo>
                <a:lnTo>
                  <a:pt x="1133475" y="7144"/>
                </a:lnTo>
                <a:lnTo>
                  <a:pt x="1181100" y="28575"/>
                </a:lnTo>
                <a:lnTo>
                  <a:pt x="1221582" y="57150"/>
                </a:lnTo>
                <a:lnTo>
                  <a:pt x="1288257" y="97631"/>
                </a:lnTo>
                <a:lnTo>
                  <a:pt x="1335882" y="135731"/>
                </a:lnTo>
                <a:lnTo>
                  <a:pt x="1352550" y="157162"/>
                </a:lnTo>
                <a:lnTo>
                  <a:pt x="1357313" y="178594"/>
                </a:lnTo>
                <a:lnTo>
                  <a:pt x="1352550" y="209550"/>
                </a:lnTo>
                <a:lnTo>
                  <a:pt x="1333500" y="242887"/>
                </a:lnTo>
                <a:lnTo>
                  <a:pt x="1309688" y="278606"/>
                </a:lnTo>
                <a:lnTo>
                  <a:pt x="1231107" y="545306"/>
                </a:lnTo>
                <a:lnTo>
                  <a:pt x="1171575" y="731044"/>
                </a:lnTo>
                <a:lnTo>
                  <a:pt x="1143000" y="823912"/>
                </a:lnTo>
                <a:lnTo>
                  <a:pt x="1121569" y="866775"/>
                </a:lnTo>
                <a:lnTo>
                  <a:pt x="1100138" y="892969"/>
                </a:lnTo>
                <a:lnTo>
                  <a:pt x="1078707" y="914400"/>
                </a:lnTo>
                <a:lnTo>
                  <a:pt x="1047750" y="923925"/>
                </a:lnTo>
                <a:lnTo>
                  <a:pt x="1023938" y="916781"/>
                </a:lnTo>
                <a:lnTo>
                  <a:pt x="997744" y="902494"/>
                </a:lnTo>
                <a:lnTo>
                  <a:pt x="959644" y="876300"/>
                </a:lnTo>
                <a:lnTo>
                  <a:pt x="981075" y="690562"/>
                </a:lnTo>
                <a:lnTo>
                  <a:pt x="1045369" y="295275"/>
                </a:lnTo>
                <a:lnTo>
                  <a:pt x="1042988" y="247650"/>
                </a:lnTo>
                <a:lnTo>
                  <a:pt x="1033463" y="223837"/>
                </a:lnTo>
                <a:lnTo>
                  <a:pt x="1014413" y="204787"/>
                </a:lnTo>
                <a:lnTo>
                  <a:pt x="978694" y="200025"/>
                </a:lnTo>
                <a:lnTo>
                  <a:pt x="907257" y="211931"/>
                </a:lnTo>
                <a:lnTo>
                  <a:pt x="421482" y="3071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7A159C48-1136-9442-91D1-6DA1961B41FC}"/>
              </a:ext>
            </a:extLst>
          </p:cNvPr>
          <p:cNvSpPr/>
          <p:nvPr/>
        </p:nvSpPr>
        <p:spPr>
          <a:xfrm>
            <a:off x="3138488" y="3979863"/>
            <a:ext cx="930275" cy="415925"/>
          </a:xfrm>
          <a:custGeom>
            <a:avLst/>
            <a:gdLst>
              <a:gd name="connsiteX0" fmla="*/ 400050 w 931068"/>
              <a:gd name="connsiteY0" fmla="*/ 304800 h 416719"/>
              <a:gd name="connsiteX1" fmla="*/ 171450 w 931068"/>
              <a:gd name="connsiteY1" fmla="*/ 364331 h 416719"/>
              <a:gd name="connsiteX2" fmla="*/ 130968 w 931068"/>
              <a:gd name="connsiteY2" fmla="*/ 414337 h 416719"/>
              <a:gd name="connsiteX3" fmla="*/ 80962 w 931068"/>
              <a:gd name="connsiteY3" fmla="*/ 416719 h 416719"/>
              <a:gd name="connsiteX4" fmla="*/ 0 w 931068"/>
              <a:gd name="connsiteY4" fmla="*/ 223837 h 416719"/>
              <a:gd name="connsiteX5" fmla="*/ 921543 w 931068"/>
              <a:gd name="connsiteY5" fmla="*/ 0 h 416719"/>
              <a:gd name="connsiteX6" fmla="*/ 931068 w 931068"/>
              <a:gd name="connsiteY6" fmla="*/ 192881 h 416719"/>
              <a:gd name="connsiteX7" fmla="*/ 864393 w 931068"/>
              <a:gd name="connsiteY7" fmla="*/ 192881 h 416719"/>
              <a:gd name="connsiteX8" fmla="*/ 812006 w 931068"/>
              <a:gd name="connsiteY8" fmla="*/ 190500 h 416719"/>
              <a:gd name="connsiteX9" fmla="*/ 759618 w 931068"/>
              <a:gd name="connsiteY9" fmla="*/ 200025 h 416719"/>
              <a:gd name="connsiteX10" fmla="*/ 652462 w 931068"/>
              <a:gd name="connsiteY10" fmla="*/ 238125 h 416719"/>
              <a:gd name="connsiteX11" fmla="*/ 502443 w 931068"/>
              <a:gd name="connsiteY11" fmla="*/ 278606 h 416719"/>
              <a:gd name="connsiteX12" fmla="*/ 400050 w 931068"/>
              <a:gd name="connsiteY12" fmla="*/ 304800 h 416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31068" h="416719">
                <a:moveTo>
                  <a:pt x="400050" y="304800"/>
                </a:moveTo>
                <a:lnTo>
                  <a:pt x="171450" y="364331"/>
                </a:lnTo>
                <a:lnTo>
                  <a:pt x="130968" y="414337"/>
                </a:lnTo>
                <a:lnTo>
                  <a:pt x="80962" y="416719"/>
                </a:lnTo>
                <a:lnTo>
                  <a:pt x="0" y="223837"/>
                </a:lnTo>
                <a:lnTo>
                  <a:pt x="921543" y="0"/>
                </a:lnTo>
                <a:lnTo>
                  <a:pt x="931068" y="192881"/>
                </a:lnTo>
                <a:lnTo>
                  <a:pt x="864393" y="192881"/>
                </a:lnTo>
                <a:lnTo>
                  <a:pt x="812006" y="190500"/>
                </a:lnTo>
                <a:lnTo>
                  <a:pt x="759618" y="200025"/>
                </a:lnTo>
                <a:lnTo>
                  <a:pt x="652462" y="238125"/>
                </a:lnTo>
                <a:lnTo>
                  <a:pt x="502443" y="278606"/>
                </a:lnTo>
                <a:lnTo>
                  <a:pt x="400050" y="3048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8FC2B4C3-4192-FA4D-B4A4-2BD3DBD3F30B}"/>
              </a:ext>
            </a:extLst>
          </p:cNvPr>
          <p:cNvSpPr/>
          <p:nvPr/>
        </p:nvSpPr>
        <p:spPr>
          <a:xfrm>
            <a:off x="2633663" y="4362450"/>
            <a:ext cx="882650" cy="1362075"/>
          </a:xfrm>
          <a:custGeom>
            <a:avLst/>
            <a:gdLst>
              <a:gd name="connsiteX0" fmla="*/ 364331 w 883443"/>
              <a:gd name="connsiteY0" fmla="*/ 1019175 h 1362075"/>
              <a:gd name="connsiteX1" fmla="*/ 228600 w 883443"/>
              <a:gd name="connsiteY1" fmla="*/ 1185863 h 1362075"/>
              <a:gd name="connsiteX2" fmla="*/ 121443 w 883443"/>
              <a:gd name="connsiteY2" fmla="*/ 1307306 h 1362075"/>
              <a:gd name="connsiteX3" fmla="*/ 64293 w 883443"/>
              <a:gd name="connsiteY3" fmla="*/ 1347788 h 1362075"/>
              <a:gd name="connsiteX4" fmla="*/ 35718 w 883443"/>
              <a:gd name="connsiteY4" fmla="*/ 1357313 h 1362075"/>
              <a:gd name="connsiteX5" fmla="*/ 9525 w 883443"/>
              <a:gd name="connsiteY5" fmla="*/ 1362075 h 1362075"/>
              <a:gd name="connsiteX6" fmla="*/ 0 w 883443"/>
              <a:gd name="connsiteY6" fmla="*/ 1352550 h 1362075"/>
              <a:gd name="connsiteX7" fmla="*/ 2381 w 883443"/>
              <a:gd name="connsiteY7" fmla="*/ 1326356 h 1362075"/>
              <a:gd name="connsiteX8" fmla="*/ 21431 w 883443"/>
              <a:gd name="connsiteY8" fmla="*/ 1285875 h 1362075"/>
              <a:gd name="connsiteX9" fmla="*/ 71437 w 883443"/>
              <a:gd name="connsiteY9" fmla="*/ 1219200 h 1362075"/>
              <a:gd name="connsiteX10" fmla="*/ 164306 w 883443"/>
              <a:gd name="connsiteY10" fmla="*/ 1090613 h 1362075"/>
              <a:gd name="connsiteX11" fmla="*/ 245268 w 883443"/>
              <a:gd name="connsiteY11" fmla="*/ 959644 h 1362075"/>
              <a:gd name="connsiteX12" fmla="*/ 316706 w 883443"/>
              <a:gd name="connsiteY12" fmla="*/ 828675 h 1362075"/>
              <a:gd name="connsiteX13" fmla="*/ 388143 w 883443"/>
              <a:gd name="connsiteY13" fmla="*/ 678656 h 1362075"/>
              <a:gd name="connsiteX14" fmla="*/ 450056 w 883443"/>
              <a:gd name="connsiteY14" fmla="*/ 521494 h 1362075"/>
              <a:gd name="connsiteX15" fmla="*/ 511968 w 883443"/>
              <a:gd name="connsiteY15" fmla="*/ 352425 h 1362075"/>
              <a:gd name="connsiteX16" fmla="*/ 540543 w 883443"/>
              <a:gd name="connsiteY16" fmla="*/ 264319 h 1362075"/>
              <a:gd name="connsiteX17" fmla="*/ 550068 w 883443"/>
              <a:gd name="connsiteY17" fmla="*/ 221456 h 1362075"/>
              <a:gd name="connsiteX18" fmla="*/ 552450 w 883443"/>
              <a:gd name="connsiteY18" fmla="*/ 188119 h 1362075"/>
              <a:gd name="connsiteX19" fmla="*/ 552450 w 883443"/>
              <a:gd name="connsiteY19" fmla="*/ 150019 h 1362075"/>
              <a:gd name="connsiteX20" fmla="*/ 547687 w 883443"/>
              <a:gd name="connsiteY20" fmla="*/ 116681 h 1362075"/>
              <a:gd name="connsiteX21" fmla="*/ 538162 w 883443"/>
              <a:gd name="connsiteY21" fmla="*/ 88106 h 1362075"/>
              <a:gd name="connsiteX22" fmla="*/ 488156 w 883443"/>
              <a:gd name="connsiteY22" fmla="*/ 14288 h 1362075"/>
              <a:gd name="connsiteX23" fmla="*/ 585787 w 883443"/>
              <a:gd name="connsiteY23" fmla="*/ 0 h 1362075"/>
              <a:gd name="connsiteX24" fmla="*/ 702468 w 883443"/>
              <a:gd name="connsiteY24" fmla="*/ 59531 h 1362075"/>
              <a:gd name="connsiteX25" fmla="*/ 773906 w 883443"/>
              <a:gd name="connsiteY25" fmla="*/ 97631 h 1362075"/>
              <a:gd name="connsiteX26" fmla="*/ 821531 w 883443"/>
              <a:gd name="connsiteY26" fmla="*/ 128588 h 1362075"/>
              <a:gd name="connsiteX27" fmla="*/ 857250 w 883443"/>
              <a:gd name="connsiteY27" fmla="*/ 164306 h 1362075"/>
              <a:gd name="connsiteX28" fmla="*/ 873918 w 883443"/>
              <a:gd name="connsiteY28" fmla="*/ 188119 h 1362075"/>
              <a:gd name="connsiteX29" fmla="*/ 883443 w 883443"/>
              <a:gd name="connsiteY29" fmla="*/ 216694 h 1362075"/>
              <a:gd name="connsiteX30" fmla="*/ 881062 w 883443"/>
              <a:gd name="connsiteY30" fmla="*/ 228600 h 1362075"/>
              <a:gd name="connsiteX31" fmla="*/ 869156 w 883443"/>
              <a:gd name="connsiteY31" fmla="*/ 250031 h 1362075"/>
              <a:gd name="connsiteX32" fmla="*/ 823912 w 883443"/>
              <a:gd name="connsiteY32" fmla="*/ 290513 h 1362075"/>
              <a:gd name="connsiteX33" fmla="*/ 788193 w 883443"/>
              <a:gd name="connsiteY33" fmla="*/ 319088 h 1362075"/>
              <a:gd name="connsiteX34" fmla="*/ 721518 w 883443"/>
              <a:gd name="connsiteY34" fmla="*/ 450056 h 1362075"/>
              <a:gd name="connsiteX35" fmla="*/ 635793 w 883443"/>
              <a:gd name="connsiteY35" fmla="*/ 616744 h 1362075"/>
              <a:gd name="connsiteX36" fmla="*/ 542925 w 883443"/>
              <a:gd name="connsiteY36" fmla="*/ 769144 h 1362075"/>
              <a:gd name="connsiteX37" fmla="*/ 454818 w 883443"/>
              <a:gd name="connsiteY37" fmla="*/ 902494 h 1362075"/>
              <a:gd name="connsiteX38" fmla="*/ 364331 w 883443"/>
              <a:gd name="connsiteY38" fmla="*/ 1019175 h 1362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883443" h="1362075">
                <a:moveTo>
                  <a:pt x="364331" y="1019175"/>
                </a:moveTo>
                <a:lnTo>
                  <a:pt x="228600" y="1185863"/>
                </a:lnTo>
                <a:lnTo>
                  <a:pt x="121443" y="1307306"/>
                </a:lnTo>
                <a:lnTo>
                  <a:pt x="64293" y="1347788"/>
                </a:lnTo>
                <a:lnTo>
                  <a:pt x="35718" y="1357313"/>
                </a:lnTo>
                <a:lnTo>
                  <a:pt x="9525" y="1362075"/>
                </a:lnTo>
                <a:lnTo>
                  <a:pt x="0" y="1352550"/>
                </a:lnTo>
                <a:lnTo>
                  <a:pt x="2381" y="1326356"/>
                </a:lnTo>
                <a:lnTo>
                  <a:pt x="21431" y="1285875"/>
                </a:lnTo>
                <a:lnTo>
                  <a:pt x="71437" y="1219200"/>
                </a:lnTo>
                <a:lnTo>
                  <a:pt x="164306" y="1090613"/>
                </a:lnTo>
                <a:lnTo>
                  <a:pt x="245268" y="959644"/>
                </a:lnTo>
                <a:lnTo>
                  <a:pt x="316706" y="828675"/>
                </a:lnTo>
                <a:lnTo>
                  <a:pt x="388143" y="678656"/>
                </a:lnTo>
                <a:lnTo>
                  <a:pt x="450056" y="521494"/>
                </a:lnTo>
                <a:lnTo>
                  <a:pt x="511968" y="352425"/>
                </a:lnTo>
                <a:lnTo>
                  <a:pt x="540543" y="264319"/>
                </a:lnTo>
                <a:lnTo>
                  <a:pt x="550068" y="221456"/>
                </a:lnTo>
                <a:lnTo>
                  <a:pt x="552450" y="188119"/>
                </a:lnTo>
                <a:lnTo>
                  <a:pt x="552450" y="150019"/>
                </a:lnTo>
                <a:lnTo>
                  <a:pt x="547687" y="116681"/>
                </a:lnTo>
                <a:lnTo>
                  <a:pt x="538162" y="88106"/>
                </a:lnTo>
                <a:lnTo>
                  <a:pt x="488156" y="14288"/>
                </a:lnTo>
                <a:lnTo>
                  <a:pt x="585787" y="0"/>
                </a:lnTo>
                <a:lnTo>
                  <a:pt x="702468" y="59531"/>
                </a:lnTo>
                <a:lnTo>
                  <a:pt x="773906" y="97631"/>
                </a:lnTo>
                <a:lnTo>
                  <a:pt x="821531" y="128588"/>
                </a:lnTo>
                <a:lnTo>
                  <a:pt x="857250" y="164306"/>
                </a:lnTo>
                <a:lnTo>
                  <a:pt x="873918" y="188119"/>
                </a:lnTo>
                <a:lnTo>
                  <a:pt x="883443" y="216694"/>
                </a:lnTo>
                <a:lnTo>
                  <a:pt x="881062" y="228600"/>
                </a:lnTo>
                <a:lnTo>
                  <a:pt x="869156" y="250031"/>
                </a:lnTo>
                <a:lnTo>
                  <a:pt x="823912" y="290513"/>
                </a:lnTo>
                <a:lnTo>
                  <a:pt x="788193" y="319088"/>
                </a:lnTo>
                <a:lnTo>
                  <a:pt x="721518" y="450056"/>
                </a:lnTo>
                <a:lnTo>
                  <a:pt x="635793" y="616744"/>
                </a:lnTo>
                <a:lnTo>
                  <a:pt x="542925" y="769144"/>
                </a:lnTo>
                <a:lnTo>
                  <a:pt x="454818" y="902494"/>
                </a:lnTo>
                <a:lnTo>
                  <a:pt x="364331" y="101917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3D6CF79D-9E70-1D40-9467-9518EC5321F3}"/>
              </a:ext>
            </a:extLst>
          </p:cNvPr>
          <p:cNvSpPr/>
          <p:nvPr/>
        </p:nvSpPr>
        <p:spPr>
          <a:xfrm>
            <a:off x="3619500" y="4191000"/>
            <a:ext cx="414338" cy="1181100"/>
          </a:xfrm>
          <a:custGeom>
            <a:avLst/>
            <a:gdLst>
              <a:gd name="connsiteX0" fmla="*/ 159544 w 414338"/>
              <a:gd name="connsiteY0" fmla="*/ 721519 h 1181100"/>
              <a:gd name="connsiteX1" fmla="*/ 185738 w 414338"/>
              <a:gd name="connsiteY1" fmla="*/ 419100 h 1181100"/>
              <a:gd name="connsiteX2" fmla="*/ 188119 w 414338"/>
              <a:gd name="connsiteY2" fmla="*/ 302419 h 1181100"/>
              <a:gd name="connsiteX3" fmla="*/ 178594 w 414338"/>
              <a:gd name="connsiteY3" fmla="*/ 250031 h 1181100"/>
              <a:gd name="connsiteX4" fmla="*/ 161925 w 414338"/>
              <a:gd name="connsiteY4" fmla="*/ 209550 h 1181100"/>
              <a:gd name="connsiteX5" fmla="*/ 133350 w 414338"/>
              <a:gd name="connsiteY5" fmla="*/ 173831 h 1181100"/>
              <a:gd name="connsiteX6" fmla="*/ 100013 w 414338"/>
              <a:gd name="connsiteY6" fmla="*/ 133350 h 1181100"/>
              <a:gd name="connsiteX7" fmla="*/ 0 w 414338"/>
              <a:gd name="connsiteY7" fmla="*/ 35719 h 1181100"/>
              <a:gd name="connsiteX8" fmla="*/ 147638 w 414338"/>
              <a:gd name="connsiteY8" fmla="*/ 0 h 1181100"/>
              <a:gd name="connsiteX9" fmla="*/ 247650 w 414338"/>
              <a:gd name="connsiteY9" fmla="*/ 47625 h 1181100"/>
              <a:gd name="connsiteX10" fmla="*/ 323850 w 414338"/>
              <a:gd name="connsiteY10" fmla="*/ 88106 h 1181100"/>
              <a:gd name="connsiteX11" fmla="*/ 369094 w 414338"/>
              <a:gd name="connsiteY11" fmla="*/ 116681 h 1181100"/>
              <a:gd name="connsiteX12" fmla="*/ 395288 w 414338"/>
              <a:gd name="connsiteY12" fmla="*/ 142875 h 1181100"/>
              <a:gd name="connsiteX13" fmla="*/ 411956 w 414338"/>
              <a:gd name="connsiteY13" fmla="*/ 166688 h 1181100"/>
              <a:gd name="connsiteX14" fmla="*/ 414338 w 414338"/>
              <a:gd name="connsiteY14" fmla="*/ 192881 h 1181100"/>
              <a:gd name="connsiteX15" fmla="*/ 381000 w 414338"/>
              <a:gd name="connsiteY15" fmla="*/ 330994 h 1181100"/>
              <a:gd name="connsiteX16" fmla="*/ 345281 w 414338"/>
              <a:gd name="connsiteY16" fmla="*/ 519113 h 1181100"/>
              <a:gd name="connsiteX17" fmla="*/ 309563 w 414338"/>
              <a:gd name="connsiteY17" fmla="*/ 757238 h 1181100"/>
              <a:gd name="connsiteX18" fmla="*/ 288131 w 414338"/>
              <a:gd name="connsiteY18" fmla="*/ 959644 h 1181100"/>
              <a:gd name="connsiteX19" fmla="*/ 273844 w 414338"/>
              <a:gd name="connsiteY19" fmla="*/ 1154906 h 1181100"/>
              <a:gd name="connsiteX20" fmla="*/ 69056 w 414338"/>
              <a:gd name="connsiteY20" fmla="*/ 1181100 h 1181100"/>
              <a:gd name="connsiteX21" fmla="*/ 97631 w 414338"/>
              <a:gd name="connsiteY21" fmla="*/ 1071563 h 1181100"/>
              <a:gd name="connsiteX22" fmla="*/ 126206 w 414338"/>
              <a:gd name="connsiteY22" fmla="*/ 928688 h 1181100"/>
              <a:gd name="connsiteX23" fmla="*/ 159544 w 414338"/>
              <a:gd name="connsiteY23" fmla="*/ 721519 h 1181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14338" h="1181100">
                <a:moveTo>
                  <a:pt x="159544" y="721519"/>
                </a:moveTo>
                <a:lnTo>
                  <a:pt x="185738" y="419100"/>
                </a:lnTo>
                <a:cubicBezTo>
                  <a:pt x="186532" y="380206"/>
                  <a:pt x="190500" y="334566"/>
                  <a:pt x="188119" y="302419"/>
                </a:cubicBezTo>
                <a:lnTo>
                  <a:pt x="178594" y="250031"/>
                </a:lnTo>
                <a:lnTo>
                  <a:pt x="161925" y="209550"/>
                </a:lnTo>
                <a:lnTo>
                  <a:pt x="133350" y="173831"/>
                </a:lnTo>
                <a:lnTo>
                  <a:pt x="100013" y="133350"/>
                </a:lnTo>
                <a:lnTo>
                  <a:pt x="0" y="35719"/>
                </a:lnTo>
                <a:lnTo>
                  <a:pt x="147638" y="0"/>
                </a:lnTo>
                <a:lnTo>
                  <a:pt x="247650" y="47625"/>
                </a:lnTo>
                <a:lnTo>
                  <a:pt x="323850" y="88106"/>
                </a:lnTo>
                <a:lnTo>
                  <a:pt x="369094" y="116681"/>
                </a:lnTo>
                <a:lnTo>
                  <a:pt x="395288" y="142875"/>
                </a:lnTo>
                <a:lnTo>
                  <a:pt x="411956" y="166688"/>
                </a:lnTo>
                <a:lnTo>
                  <a:pt x="414338" y="192881"/>
                </a:lnTo>
                <a:lnTo>
                  <a:pt x="381000" y="330994"/>
                </a:lnTo>
                <a:lnTo>
                  <a:pt x="345281" y="519113"/>
                </a:lnTo>
                <a:lnTo>
                  <a:pt x="309563" y="757238"/>
                </a:lnTo>
                <a:lnTo>
                  <a:pt x="288131" y="959644"/>
                </a:lnTo>
                <a:lnTo>
                  <a:pt x="273844" y="1154906"/>
                </a:lnTo>
                <a:lnTo>
                  <a:pt x="69056" y="1181100"/>
                </a:lnTo>
                <a:lnTo>
                  <a:pt x="97631" y="1071563"/>
                </a:lnTo>
                <a:lnTo>
                  <a:pt x="126206" y="928688"/>
                </a:lnTo>
                <a:lnTo>
                  <a:pt x="159544" y="72151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F2421BBC-AD9E-BF46-B716-D7A9735EDA62}"/>
              </a:ext>
            </a:extLst>
          </p:cNvPr>
          <p:cNvSpPr/>
          <p:nvPr/>
        </p:nvSpPr>
        <p:spPr>
          <a:xfrm>
            <a:off x="3678238" y="4752975"/>
            <a:ext cx="987425" cy="935038"/>
          </a:xfrm>
          <a:custGeom>
            <a:avLst/>
            <a:gdLst>
              <a:gd name="connsiteX0" fmla="*/ 611982 w 985838"/>
              <a:gd name="connsiteY0" fmla="*/ 426244 h 935831"/>
              <a:gd name="connsiteX1" fmla="*/ 390525 w 985838"/>
              <a:gd name="connsiteY1" fmla="*/ 657225 h 935831"/>
              <a:gd name="connsiteX2" fmla="*/ 290513 w 985838"/>
              <a:gd name="connsiteY2" fmla="*/ 762000 h 935831"/>
              <a:gd name="connsiteX3" fmla="*/ 247650 w 985838"/>
              <a:gd name="connsiteY3" fmla="*/ 833438 h 935831"/>
              <a:gd name="connsiteX4" fmla="*/ 202407 w 985838"/>
              <a:gd name="connsiteY4" fmla="*/ 907256 h 935831"/>
              <a:gd name="connsiteX5" fmla="*/ 188119 w 985838"/>
              <a:gd name="connsiteY5" fmla="*/ 926306 h 935831"/>
              <a:gd name="connsiteX6" fmla="*/ 166688 w 985838"/>
              <a:gd name="connsiteY6" fmla="*/ 935831 h 935831"/>
              <a:gd name="connsiteX7" fmla="*/ 145257 w 985838"/>
              <a:gd name="connsiteY7" fmla="*/ 928688 h 935831"/>
              <a:gd name="connsiteX8" fmla="*/ 119063 w 985838"/>
              <a:gd name="connsiteY8" fmla="*/ 907256 h 935831"/>
              <a:gd name="connsiteX9" fmla="*/ 95250 w 985838"/>
              <a:gd name="connsiteY9" fmla="*/ 878681 h 935831"/>
              <a:gd name="connsiteX10" fmla="*/ 69057 w 985838"/>
              <a:gd name="connsiteY10" fmla="*/ 845344 h 935831"/>
              <a:gd name="connsiteX11" fmla="*/ 42863 w 985838"/>
              <a:gd name="connsiteY11" fmla="*/ 802481 h 935831"/>
              <a:gd name="connsiteX12" fmla="*/ 19050 w 985838"/>
              <a:gd name="connsiteY12" fmla="*/ 754856 h 935831"/>
              <a:gd name="connsiteX13" fmla="*/ 4763 w 985838"/>
              <a:gd name="connsiteY13" fmla="*/ 704850 h 935831"/>
              <a:gd name="connsiteX14" fmla="*/ 0 w 985838"/>
              <a:gd name="connsiteY14" fmla="*/ 676275 h 935831"/>
              <a:gd name="connsiteX15" fmla="*/ 0 w 985838"/>
              <a:gd name="connsiteY15" fmla="*/ 642938 h 935831"/>
              <a:gd name="connsiteX16" fmla="*/ 16669 w 985838"/>
              <a:gd name="connsiteY16" fmla="*/ 595313 h 935831"/>
              <a:gd name="connsiteX17" fmla="*/ 228600 w 985838"/>
              <a:gd name="connsiteY17" fmla="*/ 502444 h 935831"/>
              <a:gd name="connsiteX18" fmla="*/ 457200 w 985838"/>
              <a:gd name="connsiteY18" fmla="*/ 357188 h 935831"/>
              <a:gd name="connsiteX19" fmla="*/ 711994 w 985838"/>
              <a:gd name="connsiteY19" fmla="*/ 178594 h 935831"/>
              <a:gd name="connsiteX20" fmla="*/ 928688 w 985838"/>
              <a:gd name="connsiteY20" fmla="*/ 16669 h 935831"/>
              <a:gd name="connsiteX21" fmla="*/ 950119 w 985838"/>
              <a:gd name="connsiteY21" fmla="*/ 4763 h 935831"/>
              <a:gd name="connsiteX22" fmla="*/ 969169 w 985838"/>
              <a:gd name="connsiteY22" fmla="*/ 0 h 935831"/>
              <a:gd name="connsiteX23" fmla="*/ 981075 w 985838"/>
              <a:gd name="connsiteY23" fmla="*/ 7144 h 935831"/>
              <a:gd name="connsiteX24" fmla="*/ 985838 w 985838"/>
              <a:gd name="connsiteY24" fmla="*/ 21431 h 935831"/>
              <a:gd name="connsiteX25" fmla="*/ 981075 w 985838"/>
              <a:gd name="connsiteY25" fmla="*/ 47625 h 935831"/>
              <a:gd name="connsiteX26" fmla="*/ 919163 w 985838"/>
              <a:gd name="connsiteY26" fmla="*/ 119063 h 935831"/>
              <a:gd name="connsiteX27" fmla="*/ 757238 w 985838"/>
              <a:gd name="connsiteY27" fmla="*/ 280988 h 935831"/>
              <a:gd name="connsiteX28" fmla="*/ 611982 w 985838"/>
              <a:gd name="connsiteY28" fmla="*/ 426244 h 935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985838" h="935831">
                <a:moveTo>
                  <a:pt x="611982" y="426244"/>
                </a:moveTo>
                <a:lnTo>
                  <a:pt x="390525" y="657225"/>
                </a:lnTo>
                <a:lnTo>
                  <a:pt x="290513" y="762000"/>
                </a:lnTo>
                <a:lnTo>
                  <a:pt x="247650" y="833438"/>
                </a:lnTo>
                <a:lnTo>
                  <a:pt x="202407" y="907256"/>
                </a:lnTo>
                <a:lnTo>
                  <a:pt x="188119" y="926306"/>
                </a:lnTo>
                <a:lnTo>
                  <a:pt x="166688" y="935831"/>
                </a:lnTo>
                <a:lnTo>
                  <a:pt x="145257" y="928688"/>
                </a:lnTo>
                <a:lnTo>
                  <a:pt x="119063" y="907256"/>
                </a:lnTo>
                <a:lnTo>
                  <a:pt x="95250" y="878681"/>
                </a:lnTo>
                <a:lnTo>
                  <a:pt x="69057" y="845344"/>
                </a:lnTo>
                <a:lnTo>
                  <a:pt x="42863" y="802481"/>
                </a:lnTo>
                <a:lnTo>
                  <a:pt x="19050" y="754856"/>
                </a:lnTo>
                <a:lnTo>
                  <a:pt x="4763" y="704850"/>
                </a:lnTo>
                <a:lnTo>
                  <a:pt x="0" y="676275"/>
                </a:lnTo>
                <a:lnTo>
                  <a:pt x="0" y="642938"/>
                </a:lnTo>
                <a:lnTo>
                  <a:pt x="16669" y="595313"/>
                </a:lnTo>
                <a:lnTo>
                  <a:pt x="228600" y="502444"/>
                </a:lnTo>
                <a:lnTo>
                  <a:pt x="457200" y="357188"/>
                </a:lnTo>
                <a:lnTo>
                  <a:pt x="711994" y="178594"/>
                </a:lnTo>
                <a:lnTo>
                  <a:pt x="928688" y="16669"/>
                </a:lnTo>
                <a:lnTo>
                  <a:pt x="950119" y="4763"/>
                </a:lnTo>
                <a:lnTo>
                  <a:pt x="969169" y="0"/>
                </a:lnTo>
                <a:lnTo>
                  <a:pt x="981075" y="7144"/>
                </a:lnTo>
                <a:lnTo>
                  <a:pt x="985838" y="21431"/>
                </a:lnTo>
                <a:lnTo>
                  <a:pt x="981075" y="47625"/>
                </a:lnTo>
                <a:lnTo>
                  <a:pt x="919163" y="119063"/>
                </a:lnTo>
                <a:lnTo>
                  <a:pt x="757238" y="280988"/>
                </a:lnTo>
                <a:lnTo>
                  <a:pt x="611982" y="42624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83064BFF-F3FF-6F46-9058-887708DE93B9}"/>
              </a:ext>
            </a:extLst>
          </p:cNvPr>
          <p:cNvSpPr/>
          <p:nvPr/>
        </p:nvSpPr>
        <p:spPr>
          <a:xfrm>
            <a:off x="4838700" y="1887538"/>
            <a:ext cx="1938338" cy="444500"/>
          </a:xfrm>
          <a:custGeom>
            <a:avLst/>
            <a:gdLst>
              <a:gd name="connsiteX0" fmla="*/ 978694 w 1938338"/>
              <a:gd name="connsiteY0" fmla="*/ 302419 h 442913"/>
              <a:gd name="connsiteX1" fmla="*/ 557213 w 1938338"/>
              <a:gd name="connsiteY1" fmla="*/ 404813 h 442913"/>
              <a:gd name="connsiteX2" fmla="*/ 390525 w 1938338"/>
              <a:gd name="connsiteY2" fmla="*/ 442913 h 442913"/>
              <a:gd name="connsiteX3" fmla="*/ 278606 w 1938338"/>
              <a:gd name="connsiteY3" fmla="*/ 397669 h 442913"/>
              <a:gd name="connsiteX4" fmla="*/ 192881 w 1938338"/>
              <a:gd name="connsiteY4" fmla="*/ 359569 h 442913"/>
              <a:gd name="connsiteX5" fmla="*/ 154781 w 1938338"/>
              <a:gd name="connsiteY5" fmla="*/ 338138 h 442913"/>
              <a:gd name="connsiteX6" fmla="*/ 123825 w 1938338"/>
              <a:gd name="connsiteY6" fmla="*/ 316707 h 442913"/>
              <a:gd name="connsiteX7" fmla="*/ 100013 w 1938338"/>
              <a:gd name="connsiteY7" fmla="*/ 297657 h 442913"/>
              <a:gd name="connsiteX8" fmla="*/ 73819 w 1938338"/>
              <a:gd name="connsiteY8" fmla="*/ 266700 h 442913"/>
              <a:gd name="connsiteX9" fmla="*/ 40481 w 1938338"/>
              <a:gd name="connsiteY9" fmla="*/ 223838 h 442913"/>
              <a:gd name="connsiteX10" fmla="*/ 9525 w 1938338"/>
              <a:gd name="connsiteY10" fmla="*/ 178594 h 442913"/>
              <a:gd name="connsiteX11" fmla="*/ 0 w 1938338"/>
              <a:gd name="connsiteY11" fmla="*/ 142875 h 442913"/>
              <a:gd name="connsiteX12" fmla="*/ 4763 w 1938338"/>
              <a:gd name="connsiteY12" fmla="*/ 123825 h 442913"/>
              <a:gd name="connsiteX13" fmla="*/ 19050 w 1938338"/>
              <a:gd name="connsiteY13" fmla="*/ 116682 h 442913"/>
              <a:gd name="connsiteX14" fmla="*/ 47625 w 1938338"/>
              <a:gd name="connsiteY14" fmla="*/ 121444 h 442913"/>
              <a:gd name="connsiteX15" fmla="*/ 66675 w 1938338"/>
              <a:gd name="connsiteY15" fmla="*/ 133350 h 442913"/>
              <a:gd name="connsiteX16" fmla="*/ 83344 w 1938338"/>
              <a:gd name="connsiteY16" fmla="*/ 157163 h 442913"/>
              <a:gd name="connsiteX17" fmla="*/ 128588 w 1938338"/>
              <a:gd name="connsiteY17" fmla="*/ 185738 h 442913"/>
              <a:gd name="connsiteX18" fmla="*/ 183356 w 1938338"/>
              <a:gd name="connsiteY18" fmla="*/ 207169 h 442913"/>
              <a:gd name="connsiteX19" fmla="*/ 228600 w 1938338"/>
              <a:gd name="connsiteY19" fmla="*/ 223838 h 442913"/>
              <a:gd name="connsiteX20" fmla="*/ 273844 w 1938338"/>
              <a:gd name="connsiteY20" fmla="*/ 238125 h 442913"/>
              <a:gd name="connsiteX21" fmla="*/ 314325 w 1938338"/>
              <a:gd name="connsiteY21" fmla="*/ 247650 h 442913"/>
              <a:gd name="connsiteX22" fmla="*/ 354806 w 1938338"/>
              <a:gd name="connsiteY22" fmla="*/ 254794 h 442913"/>
              <a:gd name="connsiteX23" fmla="*/ 414338 w 1938338"/>
              <a:gd name="connsiteY23" fmla="*/ 250032 h 442913"/>
              <a:gd name="connsiteX24" fmla="*/ 864394 w 1938338"/>
              <a:gd name="connsiteY24" fmla="*/ 157163 h 442913"/>
              <a:gd name="connsiteX25" fmla="*/ 1085850 w 1938338"/>
              <a:gd name="connsiteY25" fmla="*/ 116682 h 442913"/>
              <a:gd name="connsiteX26" fmla="*/ 1247775 w 1938338"/>
              <a:gd name="connsiteY26" fmla="*/ 90488 h 442913"/>
              <a:gd name="connsiteX27" fmla="*/ 1476375 w 1938338"/>
              <a:gd name="connsiteY27" fmla="*/ 54769 h 442913"/>
              <a:gd name="connsiteX28" fmla="*/ 1645444 w 1938338"/>
              <a:gd name="connsiteY28" fmla="*/ 21432 h 442913"/>
              <a:gd name="connsiteX29" fmla="*/ 1690688 w 1938338"/>
              <a:gd name="connsiteY29" fmla="*/ 0 h 442913"/>
              <a:gd name="connsiteX30" fmla="*/ 1707356 w 1938338"/>
              <a:gd name="connsiteY30" fmla="*/ 0 h 442913"/>
              <a:gd name="connsiteX31" fmla="*/ 1764506 w 1938338"/>
              <a:gd name="connsiteY31" fmla="*/ 7144 h 442913"/>
              <a:gd name="connsiteX32" fmla="*/ 1819275 w 1938338"/>
              <a:gd name="connsiteY32" fmla="*/ 26194 h 442913"/>
              <a:gd name="connsiteX33" fmla="*/ 1869281 w 1938338"/>
              <a:gd name="connsiteY33" fmla="*/ 54769 h 442913"/>
              <a:gd name="connsiteX34" fmla="*/ 1905000 w 1938338"/>
              <a:gd name="connsiteY34" fmla="*/ 85725 h 442913"/>
              <a:gd name="connsiteX35" fmla="*/ 1921669 w 1938338"/>
              <a:gd name="connsiteY35" fmla="*/ 107157 h 442913"/>
              <a:gd name="connsiteX36" fmla="*/ 1935956 w 1938338"/>
              <a:gd name="connsiteY36" fmla="*/ 128588 h 442913"/>
              <a:gd name="connsiteX37" fmla="*/ 1938338 w 1938338"/>
              <a:gd name="connsiteY37" fmla="*/ 150019 h 442913"/>
              <a:gd name="connsiteX38" fmla="*/ 1938338 w 1938338"/>
              <a:gd name="connsiteY38" fmla="*/ 180975 h 442913"/>
              <a:gd name="connsiteX39" fmla="*/ 1916906 w 1938338"/>
              <a:gd name="connsiteY39" fmla="*/ 211932 h 442913"/>
              <a:gd name="connsiteX40" fmla="*/ 1888331 w 1938338"/>
              <a:gd name="connsiteY40" fmla="*/ 226219 h 442913"/>
              <a:gd name="connsiteX41" fmla="*/ 1854994 w 1938338"/>
              <a:gd name="connsiteY41" fmla="*/ 228600 h 442913"/>
              <a:gd name="connsiteX42" fmla="*/ 1754981 w 1938338"/>
              <a:gd name="connsiteY42" fmla="*/ 221457 h 442913"/>
              <a:gd name="connsiteX43" fmla="*/ 1690688 w 1938338"/>
              <a:gd name="connsiteY43" fmla="*/ 216694 h 442913"/>
              <a:gd name="connsiteX44" fmla="*/ 1600200 w 1938338"/>
              <a:gd name="connsiteY44" fmla="*/ 211932 h 442913"/>
              <a:gd name="connsiteX45" fmla="*/ 1478756 w 1938338"/>
              <a:gd name="connsiteY45" fmla="*/ 221457 h 442913"/>
              <a:gd name="connsiteX46" fmla="*/ 1216819 w 1938338"/>
              <a:gd name="connsiteY46" fmla="*/ 259557 h 442913"/>
              <a:gd name="connsiteX47" fmla="*/ 978694 w 1938338"/>
              <a:gd name="connsiteY47" fmla="*/ 302419 h 442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938338" h="442913">
                <a:moveTo>
                  <a:pt x="978694" y="302419"/>
                </a:moveTo>
                <a:lnTo>
                  <a:pt x="557213" y="404813"/>
                </a:lnTo>
                <a:lnTo>
                  <a:pt x="390525" y="442913"/>
                </a:lnTo>
                <a:lnTo>
                  <a:pt x="278606" y="397669"/>
                </a:lnTo>
                <a:lnTo>
                  <a:pt x="192881" y="359569"/>
                </a:lnTo>
                <a:lnTo>
                  <a:pt x="154781" y="338138"/>
                </a:lnTo>
                <a:lnTo>
                  <a:pt x="123825" y="316707"/>
                </a:lnTo>
                <a:lnTo>
                  <a:pt x="100013" y="297657"/>
                </a:lnTo>
                <a:lnTo>
                  <a:pt x="73819" y="266700"/>
                </a:lnTo>
                <a:lnTo>
                  <a:pt x="40481" y="223838"/>
                </a:lnTo>
                <a:lnTo>
                  <a:pt x="9525" y="178594"/>
                </a:lnTo>
                <a:lnTo>
                  <a:pt x="0" y="142875"/>
                </a:lnTo>
                <a:lnTo>
                  <a:pt x="4763" y="123825"/>
                </a:lnTo>
                <a:lnTo>
                  <a:pt x="19050" y="116682"/>
                </a:lnTo>
                <a:lnTo>
                  <a:pt x="47625" y="121444"/>
                </a:lnTo>
                <a:lnTo>
                  <a:pt x="66675" y="133350"/>
                </a:lnTo>
                <a:lnTo>
                  <a:pt x="83344" y="157163"/>
                </a:lnTo>
                <a:lnTo>
                  <a:pt x="128588" y="185738"/>
                </a:lnTo>
                <a:lnTo>
                  <a:pt x="183356" y="207169"/>
                </a:lnTo>
                <a:lnTo>
                  <a:pt x="228600" y="223838"/>
                </a:lnTo>
                <a:lnTo>
                  <a:pt x="273844" y="238125"/>
                </a:lnTo>
                <a:lnTo>
                  <a:pt x="314325" y="247650"/>
                </a:lnTo>
                <a:lnTo>
                  <a:pt x="354806" y="254794"/>
                </a:lnTo>
                <a:lnTo>
                  <a:pt x="414338" y="250032"/>
                </a:lnTo>
                <a:lnTo>
                  <a:pt x="864394" y="157163"/>
                </a:lnTo>
                <a:lnTo>
                  <a:pt x="1085850" y="116682"/>
                </a:lnTo>
                <a:lnTo>
                  <a:pt x="1247775" y="90488"/>
                </a:lnTo>
                <a:lnTo>
                  <a:pt x="1476375" y="54769"/>
                </a:lnTo>
                <a:lnTo>
                  <a:pt x="1645444" y="21432"/>
                </a:lnTo>
                <a:lnTo>
                  <a:pt x="1690688" y="0"/>
                </a:lnTo>
                <a:lnTo>
                  <a:pt x="1707356" y="0"/>
                </a:lnTo>
                <a:lnTo>
                  <a:pt x="1764506" y="7144"/>
                </a:lnTo>
                <a:lnTo>
                  <a:pt x="1819275" y="26194"/>
                </a:lnTo>
                <a:lnTo>
                  <a:pt x="1869281" y="54769"/>
                </a:lnTo>
                <a:lnTo>
                  <a:pt x="1905000" y="85725"/>
                </a:lnTo>
                <a:lnTo>
                  <a:pt x="1921669" y="107157"/>
                </a:lnTo>
                <a:lnTo>
                  <a:pt x="1935956" y="128588"/>
                </a:lnTo>
                <a:lnTo>
                  <a:pt x="1938338" y="150019"/>
                </a:lnTo>
                <a:lnTo>
                  <a:pt x="1938338" y="180975"/>
                </a:lnTo>
                <a:lnTo>
                  <a:pt x="1916906" y="211932"/>
                </a:lnTo>
                <a:lnTo>
                  <a:pt x="1888331" y="226219"/>
                </a:lnTo>
                <a:lnTo>
                  <a:pt x="1854994" y="228600"/>
                </a:lnTo>
                <a:lnTo>
                  <a:pt x="1754981" y="221457"/>
                </a:lnTo>
                <a:lnTo>
                  <a:pt x="1690688" y="216694"/>
                </a:lnTo>
                <a:lnTo>
                  <a:pt x="1600200" y="211932"/>
                </a:lnTo>
                <a:lnTo>
                  <a:pt x="1478756" y="221457"/>
                </a:lnTo>
                <a:lnTo>
                  <a:pt x="1216819" y="259557"/>
                </a:lnTo>
                <a:lnTo>
                  <a:pt x="978694" y="3024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E706FAD8-2BBF-1046-B810-10438C309A98}"/>
              </a:ext>
            </a:extLst>
          </p:cNvPr>
          <p:cNvSpPr/>
          <p:nvPr/>
        </p:nvSpPr>
        <p:spPr>
          <a:xfrm>
            <a:off x="5214938" y="2233613"/>
            <a:ext cx="323850" cy="698500"/>
          </a:xfrm>
          <a:custGeom>
            <a:avLst/>
            <a:gdLst>
              <a:gd name="connsiteX0" fmla="*/ 104775 w 323850"/>
              <a:gd name="connsiteY0" fmla="*/ 416718 h 697706"/>
              <a:gd name="connsiteX1" fmla="*/ 52387 w 323850"/>
              <a:gd name="connsiteY1" fmla="*/ 197643 h 697706"/>
              <a:gd name="connsiteX2" fmla="*/ 0 w 323850"/>
              <a:gd name="connsiteY2" fmla="*/ 47625 h 697706"/>
              <a:gd name="connsiteX3" fmla="*/ 150018 w 323850"/>
              <a:gd name="connsiteY3" fmla="*/ 0 h 697706"/>
              <a:gd name="connsiteX4" fmla="*/ 228600 w 323850"/>
              <a:gd name="connsiteY4" fmla="*/ 195262 h 697706"/>
              <a:gd name="connsiteX5" fmla="*/ 250031 w 323850"/>
              <a:gd name="connsiteY5" fmla="*/ 252412 h 697706"/>
              <a:gd name="connsiteX6" fmla="*/ 264318 w 323850"/>
              <a:gd name="connsiteY6" fmla="*/ 304800 h 697706"/>
              <a:gd name="connsiteX7" fmla="*/ 278606 w 323850"/>
              <a:gd name="connsiteY7" fmla="*/ 359568 h 697706"/>
              <a:gd name="connsiteX8" fmla="*/ 288131 w 323850"/>
              <a:gd name="connsiteY8" fmla="*/ 411956 h 697706"/>
              <a:gd name="connsiteX9" fmla="*/ 297656 w 323850"/>
              <a:gd name="connsiteY9" fmla="*/ 476250 h 697706"/>
              <a:gd name="connsiteX10" fmla="*/ 323850 w 323850"/>
              <a:gd name="connsiteY10" fmla="*/ 654843 h 697706"/>
              <a:gd name="connsiteX11" fmla="*/ 166687 w 323850"/>
              <a:gd name="connsiteY11" fmla="*/ 697706 h 697706"/>
              <a:gd name="connsiteX12" fmla="*/ 104775 w 323850"/>
              <a:gd name="connsiteY12" fmla="*/ 416718 h 697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3850" h="697706">
                <a:moveTo>
                  <a:pt x="104775" y="416718"/>
                </a:moveTo>
                <a:lnTo>
                  <a:pt x="52387" y="197643"/>
                </a:lnTo>
                <a:lnTo>
                  <a:pt x="0" y="47625"/>
                </a:lnTo>
                <a:lnTo>
                  <a:pt x="150018" y="0"/>
                </a:lnTo>
                <a:lnTo>
                  <a:pt x="228600" y="195262"/>
                </a:lnTo>
                <a:lnTo>
                  <a:pt x="250031" y="252412"/>
                </a:lnTo>
                <a:lnTo>
                  <a:pt x="264318" y="304800"/>
                </a:lnTo>
                <a:lnTo>
                  <a:pt x="278606" y="359568"/>
                </a:lnTo>
                <a:lnTo>
                  <a:pt x="288131" y="411956"/>
                </a:lnTo>
                <a:lnTo>
                  <a:pt x="297656" y="476250"/>
                </a:lnTo>
                <a:lnTo>
                  <a:pt x="323850" y="654843"/>
                </a:lnTo>
                <a:lnTo>
                  <a:pt x="166687" y="697706"/>
                </a:lnTo>
                <a:lnTo>
                  <a:pt x="104775" y="41671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FB997F7C-2FDF-954A-938C-DC56784D2FF7}"/>
              </a:ext>
            </a:extLst>
          </p:cNvPr>
          <p:cNvSpPr/>
          <p:nvPr/>
        </p:nvSpPr>
        <p:spPr>
          <a:xfrm>
            <a:off x="5999163" y="2068513"/>
            <a:ext cx="420687" cy="749300"/>
          </a:xfrm>
          <a:custGeom>
            <a:avLst/>
            <a:gdLst>
              <a:gd name="connsiteX0" fmla="*/ 121444 w 421481"/>
              <a:gd name="connsiteY0" fmla="*/ 466725 h 747713"/>
              <a:gd name="connsiteX1" fmla="*/ 147637 w 421481"/>
              <a:gd name="connsiteY1" fmla="*/ 278607 h 747713"/>
              <a:gd name="connsiteX2" fmla="*/ 152400 w 421481"/>
              <a:gd name="connsiteY2" fmla="*/ 216694 h 747713"/>
              <a:gd name="connsiteX3" fmla="*/ 150019 w 421481"/>
              <a:gd name="connsiteY3" fmla="*/ 180975 h 747713"/>
              <a:gd name="connsiteX4" fmla="*/ 147637 w 421481"/>
              <a:gd name="connsiteY4" fmla="*/ 150019 h 747713"/>
              <a:gd name="connsiteX5" fmla="*/ 138112 w 421481"/>
              <a:gd name="connsiteY5" fmla="*/ 123825 h 747713"/>
              <a:gd name="connsiteX6" fmla="*/ 119062 w 421481"/>
              <a:gd name="connsiteY6" fmla="*/ 104775 h 747713"/>
              <a:gd name="connsiteX7" fmla="*/ 0 w 421481"/>
              <a:gd name="connsiteY7" fmla="*/ 0 h 747713"/>
              <a:gd name="connsiteX8" fmla="*/ 273844 w 421481"/>
              <a:gd name="connsiteY8" fmla="*/ 2382 h 747713"/>
              <a:gd name="connsiteX9" fmla="*/ 369094 w 421481"/>
              <a:gd name="connsiteY9" fmla="*/ 92869 h 747713"/>
              <a:gd name="connsiteX10" fmla="*/ 395287 w 421481"/>
              <a:gd name="connsiteY10" fmla="*/ 123825 h 747713"/>
              <a:gd name="connsiteX11" fmla="*/ 411956 w 421481"/>
              <a:gd name="connsiteY11" fmla="*/ 147638 h 747713"/>
              <a:gd name="connsiteX12" fmla="*/ 421481 w 421481"/>
              <a:gd name="connsiteY12" fmla="*/ 166688 h 747713"/>
              <a:gd name="connsiteX13" fmla="*/ 419100 w 421481"/>
              <a:gd name="connsiteY13" fmla="*/ 190500 h 747713"/>
              <a:gd name="connsiteX14" fmla="*/ 388144 w 421481"/>
              <a:gd name="connsiteY14" fmla="*/ 269082 h 747713"/>
              <a:gd name="connsiteX15" fmla="*/ 340519 w 421481"/>
              <a:gd name="connsiteY15" fmla="*/ 402432 h 747713"/>
              <a:gd name="connsiteX16" fmla="*/ 204787 w 421481"/>
              <a:gd name="connsiteY16" fmla="*/ 733425 h 747713"/>
              <a:gd name="connsiteX17" fmla="*/ 73819 w 421481"/>
              <a:gd name="connsiteY17" fmla="*/ 747713 h 747713"/>
              <a:gd name="connsiteX18" fmla="*/ 121444 w 421481"/>
              <a:gd name="connsiteY18" fmla="*/ 466725 h 74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21481" h="747713">
                <a:moveTo>
                  <a:pt x="121444" y="466725"/>
                </a:moveTo>
                <a:lnTo>
                  <a:pt x="147637" y="278607"/>
                </a:lnTo>
                <a:lnTo>
                  <a:pt x="152400" y="216694"/>
                </a:lnTo>
                <a:lnTo>
                  <a:pt x="150019" y="180975"/>
                </a:lnTo>
                <a:lnTo>
                  <a:pt x="147637" y="150019"/>
                </a:lnTo>
                <a:lnTo>
                  <a:pt x="138112" y="123825"/>
                </a:lnTo>
                <a:lnTo>
                  <a:pt x="119062" y="104775"/>
                </a:lnTo>
                <a:lnTo>
                  <a:pt x="0" y="0"/>
                </a:lnTo>
                <a:lnTo>
                  <a:pt x="273844" y="2382"/>
                </a:lnTo>
                <a:lnTo>
                  <a:pt x="369094" y="92869"/>
                </a:lnTo>
                <a:lnTo>
                  <a:pt x="395287" y="123825"/>
                </a:lnTo>
                <a:lnTo>
                  <a:pt x="411956" y="147638"/>
                </a:lnTo>
                <a:lnTo>
                  <a:pt x="421481" y="166688"/>
                </a:lnTo>
                <a:lnTo>
                  <a:pt x="419100" y="190500"/>
                </a:lnTo>
                <a:lnTo>
                  <a:pt x="388144" y="269082"/>
                </a:lnTo>
                <a:lnTo>
                  <a:pt x="340519" y="402432"/>
                </a:lnTo>
                <a:lnTo>
                  <a:pt x="204787" y="733425"/>
                </a:lnTo>
                <a:lnTo>
                  <a:pt x="73819" y="747713"/>
                </a:lnTo>
                <a:lnTo>
                  <a:pt x="121444" y="4667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9D08CD07-8BDF-9441-9D4A-3E0720433140}"/>
              </a:ext>
            </a:extLst>
          </p:cNvPr>
          <p:cNvSpPr/>
          <p:nvPr/>
        </p:nvSpPr>
        <p:spPr>
          <a:xfrm>
            <a:off x="4494213" y="2646363"/>
            <a:ext cx="2660650" cy="539750"/>
          </a:xfrm>
          <a:custGeom>
            <a:avLst/>
            <a:gdLst>
              <a:gd name="connsiteX0" fmla="*/ 1207294 w 2662237"/>
              <a:gd name="connsiteY0" fmla="*/ 302419 h 540544"/>
              <a:gd name="connsiteX1" fmla="*/ 995362 w 2662237"/>
              <a:gd name="connsiteY1" fmla="*/ 347662 h 540544"/>
              <a:gd name="connsiteX2" fmla="*/ 852487 w 2662237"/>
              <a:gd name="connsiteY2" fmla="*/ 378619 h 540544"/>
              <a:gd name="connsiteX3" fmla="*/ 654844 w 2662237"/>
              <a:gd name="connsiteY3" fmla="*/ 433387 h 540544"/>
              <a:gd name="connsiteX4" fmla="*/ 561975 w 2662237"/>
              <a:gd name="connsiteY4" fmla="*/ 459581 h 540544"/>
              <a:gd name="connsiteX5" fmla="*/ 507206 w 2662237"/>
              <a:gd name="connsiteY5" fmla="*/ 476250 h 540544"/>
              <a:gd name="connsiteX6" fmla="*/ 452437 w 2662237"/>
              <a:gd name="connsiteY6" fmla="*/ 500062 h 540544"/>
              <a:gd name="connsiteX7" fmla="*/ 385762 w 2662237"/>
              <a:gd name="connsiteY7" fmla="*/ 540544 h 540544"/>
              <a:gd name="connsiteX8" fmla="*/ 369094 w 2662237"/>
              <a:gd name="connsiteY8" fmla="*/ 540544 h 540544"/>
              <a:gd name="connsiteX9" fmla="*/ 316706 w 2662237"/>
              <a:gd name="connsiteY9" fmla="*/ 528637 h 540544"/>
              <a:gd name="connsiteX10" fmla="*/ 223837 w 2662237"/>
              <a:gd name="connsiteY10" fmla="*/ 466725 h 540544"/>
              <a:gd name="connsiteX11" fmla="*/ 171450 w 2662237"/>
              <a:gd name="connsiteY11" fmla="*/ 419100 h 540544"/>
              <a:gd name="connsiteX12" fmla="*/ 102394 w 2662237"/>
              <a:gd name="connsiteY12" fmla="*/ 354806 h 540544"/>
              <a:gd name="connsiteX13" fmla="*/ 0 w 2662237"/>
              <a:gd name="connsiteY13" fmla="*/ 247650 h 540544"/>
              <a:gd name="connsiteX14" fmla="*/ 40481 w 2662237"/>
              <a:gd name="connsiteY14" fmla="*/ 169069 h 540544"/>
              <a:gd name="connsiteX15" fmla="*/ 90487 w 2662237"/>
              <a:gd name="connsiteY15" fmla="*/ 219075 h 540544"/>
              <a:gd name="connsiteX16" fmla="*/ 147637 w 2662237"/>
              <a:gd name="connsiteY16" fmla="*/ 259556 h 540544"/>
              <a:gd name="connsiteX17" fmla="*/ 188119 w 2662237"/>
              <a:gd name="connsiteY17" fmla="*/ 283369 h 540544"/>
              <a:gd name="connsiteX18" fmla="*/ 226219 w 2662237"/>
              <a:gd name="connsiteY18" fmla="*/ 297656 h 540544"/>
              <a:gd name="connsiteX19" fmla="*/ 273844 w 2662237"/>
              <a:gd name="connsiteY19" fmla="*/ 309562 h 540544"/>
              <a:gd name="connsiteX20" fmla="*/ 319087 w 2662237"/>
              <a:gd name="connsiteY20" fmla="*/ 314325 h 540544"/>
              <a:gd name="connsiteX21" fmla="*/ 354806 w 2662237"/>
              <a:gd name="connsiteY21" fmla="*/ 314325 h 540544"/>
              <a:gd name="connsiteX22" fmla="*/ 407194 w 2662237"/>
              <a:gd name="connsiteY22" fmla="*/ 307181 h 540544"/>
              <a:gd name="connsiteX23" fmla="*/ 528637 w 2662237"/>
              <a:gd name="connsiteY23" fmla="*/ 283369 h 540544"/>
              <a:gd name="connsiteX24" fmla="*/ 878681 w 2662237"/>
              <a:gd name="connsiteY24" fmla="*/ 202406 h 540544"/>
              <a:gd name="connsiteX25" fmla="*/ 1028700 w 2662237"/>
              <a:gd name="connsiteY25" fmla="*/ 183356 h 540544"/>
              <a:gd name="connsiteX26" fmla="*/ 1297781 w 2662237"/>
              <a:gd name="connsiteY26" fmla="*/ 128587 h 540544"/>
              <a:gd name="connsiteX27" fmla="*/ 1593056 w 2662237"/>
              <a:gd name="connsiteY27" fmla="*/ 90487 h 540544"/>
              <a:gd name="connsiteX28" fmla="*/ 1738312 w 2662237"/>
              <a:gd name="connsiteY28" fmla="*/ 73819 h 540544"/>
              <a:gd name="connsiteX29" fmla="*/ 1869281 w 2662237"/>
              <a:gd name="connsiteY29" fmla="*/ 66675 h 540544"/>
              <a:gd name="connsiteX30" fmla="*/ 2069306 w 2662237"/>
              <a:gd name="connsiteY30" fmla="*/ 47625 h 540544"/>
              <a:gd name="connsiteX31" fmla="*/ 2231231 w 2662237"/>
              <a:gd name="connsiteY31" fmla="*/ 26194 h 540544"/>
              <a:gd name="connsiteX32" fmla="*/ 2336006 w 2662237"/>
              <a:gd name="connsiteY32" fmla="*/ 0 h 540544"/>
              <a:gd name="connsiteX33" fmla="*/ 2355056 w 2662237"/>
              <a:gd name="connsiteY33" fmla="*/ 0 h 540544"/>
              <a:gd name="connsiteX34" fmla="*/ 2431256 w 2662237"/>
              <a:gd name="connsiteY34" fmla="*/ 14287 h 540544"/>
              <a:gd name="connsiteX35" fmla="*/ 2490787 w 2662237"/>
              <a:gd name="connsiteY35" fmla="*/ 38100 h 540544"/>
              <a:gd name="connsiteX36" fmla="*/ 2564606 w 2662237"/>
              <a:gd name="connsiteY36" fmla="*/ 73819 h 540544"/>
              <a:gd name="connsiteX37" fmla="*/ 2595562 w 2662237"/>
              <a:gd name="connsiteY37" fmla="*/ 90487 h 540544"/>
              <a:gd name="connsiteX38" fmla="*/ 2636044 w 2662237"/>
              <a:gd name="connsiteY38" fmla="*/ 116681 h 540544"/>
              <a:gd name="connsiteX39" fmla="*/ 2650331 w 2662237"/>
              <a:gd name="connsiteY39" fmla="*/ 135731 h 540544"/>
              <a:gd name="connsiteX40" fmla="*/ 2662237 w 2662237"/>
              <a:gd name="connsiteY40" fmla="*/ 161925 h 540544"/>
              <a:gd name="connsiteX41" fmla="*/ 2659856 w 2662237"/>
              <a:gd name="connsiteY41" fmla="*/ 190500 h 540544"/>
              <a:gd name="connsiteX42" fmla="*/ 2640806 w 2662237"/>
              <a:gd name="connsiteY42" fmla="*/ 228600 h 540544"/>
              <a:gd name="connsiteX43" fmla="*/ 2609850 w 2662237"/>
              <a:gd name="connsiteY43" fmla="*/ 259556 h 540544"/>
              <a:gd name="connsiteX44" fmla="*/ 2566987 w 2662237"/>
              <a:gd name="connsiteY44" fmla="*/ 278606 h 540544"/>
              <a:gd name="connsiteX45" fmla="*/ 2528887 w 2662237"/>
              <a:gd name="connsiteY45" fmla="*/ 280987 h 540544"/>
              <a:gd name="connsiteX46" fmla="*/ 2443162 w 2662237"/>
              <a:gd name="connsiteY46" fmla="*/ 259556 h 540544"/>
              <a:gd name="connsiteX47" fmla="*/ 2336006 w 2662237"/>
              <a:gd name="connsiteY47" fmla="*/ 235744 h 540544"/>
              <a:gd name="connsiteX48" fmla="*/ 2216944 w 2662237"/>
              <a:gd name="connsiteY48" fmla="*/ 223837 h 540544"/>
              <a:gd name="connsiteX49" fmla="*/ 2105025 w 2662237"/>
              <a:gd name="connsiteY49" fmla="*/ 221456 h 540544"/>
              <a:gd name="connsiteX50" fmla="*/ 1895475 w 2662237"/>
              <a:gd name="connsiteY50" fmla="*/ 223837 h 540544"/>
              <a:gd name="connsiteX51" fmla="*/ 1704975 w 2662237"/>
              <a:gd name="connsiteY51" fmla="*/ 240506 h 540544"/>
              <a:gd name="connsiteX52" fmla="*/ 1552575 w 2662237"/>
              <a:gd name="connsiteY52" fmla="*/ 254794 h 540544"/>
              <a:gd name="connsiteX53" fmla="*/ 1378744 w 2662237"/>
              <a:gd name="connsiteY53" fmla="*/ 278606 h 540544"/>
              <a:gd name="connsiteX54" fmla="*/ 1207294 w 2662237"/>
              <a:gd name="connsiteY54" fmla="*/ 302419 h 540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662237" h="540544">
                <a:moveTo>
                  <a:pt x="1207294" y="302419"/>
                </a:moveTo>
                <a:lnTo>
                  <a:pt x="995362" y="347662"/>
                </a:lnTo>
                <a:lnTo>
                  <a:pt x="852487" y="378619"/>
                </a:lnTo>
                <a:lnTo>
                  <a:pt x="654844" y="433387"/>
                </a:lnTo>
                <a:lnTo>
                  <a:pt x="561975" y="459581"/>
                </a:lnTo>
                <a:lnTo>
                  <a:pt x="507206" y="476250"/>
                </a:lnTo>
                <a:lnTo>
                  <a:pt x="452437" y="500062"/>
                </a:lnTo>
                <a:lnTo>
                  <a:pt x="385762" y="540544"/>
                </a:lnTo>
                <a:lnTo>
                  <a:pt x="369094" y="540544"/>
                </a:lnTo>
                <a:lnTo>
                  <a:pt x="316706" y="528637"/>
                </a:lnTo>
                <a:lnTo>
                  <a:pt x="223837" y="466725"/>
                </a:lnTo>
                <a:lnTo>
                  <a:pt x="171450" y="419100"/>
                </a:lnTo>
                <a:lnTo>
                  <a:pt x="102394" y="354806"/>
                </a:lnTo>
                <a:lnTo>
                  <a:pt x="0" y="247650"/>
                </a:lnTo>
                <a:lnTo>
                  <a:pt x="40481" y="169069"/>
                </a:lnTo>
                <a:lnTo>
                  <a:pt x="90487" y="219075"/>
                </a:lnTo>
                <a:lnTo>
                  <a:pt x="147637" y="259556"/>
                </a:lnTo>
                <a:lnTo>
                  <a:pt x="188119" y="283369"/>
                </a:lnTo>
                <a:lnTo>
                  <a:pt x="226219" y="297656"/>
                </a:lnTo>
                <a:lnTo>
                  <a:pt x="273844" y="309562"/>
                </a:lnTo>
                <a:lnTo>
                  <a:pt x="319087" y="314325"/>
                </a:lnTo>
                <a:lnTo>
                  <a:pt x="354806" y="314325"/>
                </a:lnTo>
                <a:lnTo>
                  <a:pt x="407194" y="307181"/>
                </a:lnTo>
                <a:lnTo>
                  <a:pt x="528637" y="283369"/>
                </a:lnTo>
                <a:lnTo>
                  <a:pt x="878681" y="202406"/>
                </a:lnTo>
                <a:lnTo>
                  <a:pt x="1028700" y="183356"/>
                </a:lnTo>
                <a:lnTo>
                  <a:pt x="1297781" y="128587"/>
                </a:lnTo>
                <a:lnTo>
                  <a:pt x="1593056" y="90487"/>
                </a:lnTo>
                <a:lnTo>
                  <a:pt x="1738312" y="73819"/>
                </a:lnTo>
                <a:lnTo>
                  <a:pt x="1869281" y="66675"/>
                </a:lnTo>
                <a:lnTo>
                  <a:pt x="2069306" y="47625"/>
                </a:lnTo>
                <a:lnTo>
                  <a:pt x="2231231" y="26194"/>
                </a:lnTo>
                <a:lnTo>
                  <a:pt x="2336006" y="0"/>
                </a:lnTo>
                <a:lnTo>
                  <a:pt x="2355056" y="0"/>
                </a:lnTo>
                <a:lnTo>
                  <a:pt x="2431256" y="14287"/>
                </a:lnTo>
                <a:lnTo>
                  <a:pt x="2490787" y="38100"/>
                </a:lnTo>
                <a:lnTo>
                  <a:pt x="2564606" y="73819"/>
                </a:lnTo>
                <a:lnTo>
                  <a:pt x="2595562" y="90487"/>
                </a:lnTo>
                <a:lnTo>
                  <a:pt x="2636044" y="116681"/>
                </a:lnTo>
                <a:lnTo>
                  <a:pt x="2650331" y="135731"/>
                </a:lnTo>
                <a:lnTo>
                  <a:pt x="2662237" y="161925"/>
                </a:lnTo>
                <a:lnTo>
                  <a:pt x="2659856" y="190500"/>
                </a:lnTo>
                <a:lnTo>
                  <a:pt x="2640806" y="228600"/>
                </a:lnTo>
                <a:lnTo>
                  <a:pt x="2609850" y="259556"/>
                </a:lnTo>
                <a:lnTo>
                  <a:pt x="2566987" y="278606"/>
                </a:lnTo>
                <a:lnTo>
                  <a:pt x="2528887" y="280987"/>
                </a:lnTo>
                <a:lnTo>
                  <a:pt x="2443162" y="259556"/>
                </a:lnTo>
                <a:lnTo>
                  <a:pt x="2336006" y="235744"/>
                </a:lnTo>
                <a:lnTo>
                  <a:pt x="2216944" y="223837"/>
                </a:lnTo>
                <a:lnTo>
                  <a:pt x="2105025" y="221456"/>
                </a:lnTo>
                <a:lnTo>
                  <a:pt x="1895475" y="223837"/>
                </a:lnTo>
                <a:lnTo>
                  <a:pt x="1704975" y="240506"/>
                </a:lnTo>
                <a:lnTo>
                  <a:pt x="1552575" y="254794"/>
                </a:lnTo>
                <a:lnTo>
                  <a:pt x="1378744" y="278606"/>
                </a:lnTo>
                <a:lnTo>
                  <a:pt x="1207294" y="3024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7007F333-B48F-B945-A3DC-D926BEF02CAC}"/>
              </a:ext>
            </a:extLst>
          </p:cNvPr>
          <p:cNvSpPr/>
          <p:nvPr/>
        </p:nvSpPr>
        <p:spPr>
          <a:xfrm>
            <a:off x="5067300" y="3248025"/>
            <a:ext cx="1731963" cy="923925"/>
          </a:xfrm>
          <a:custGeom>
            <a:avLst/>
            <a:gdLst>
              <a:gd name="connsiteX0" fmla="*/ 683419 w 1731169"/>
              <a:gd name="connsiteY0" fmla="*/ 280988 h 923925"/>
              <a:gd name="connsiteX1" fmla="*/ 523875 w 1731169"/>
              <a:gd name="connsiteY1" fmla="*/ 309563 h 923925"/>
              <a:gd name="connsiteX2" fmla="*/ 385763 w 1731169"/>
              <a:gd name="connsiteY2" fmla="*/ 345281 h 923925"/>
              <a:gd name="connsiteX3" fmla="*/ 250031 w 1731169"/>
              <a:gd name="connsiteY3" fmla="*/ 388144 h 923925"/>
              <a:gd name="connsiteX4" fmla="*/ 92869 w 1731169"/>
              <a:gd name="connsiteY4" fmla="*/ 445294 h 923925"/>
              <a:gd name="connsiteX5" fmla="*/ 0 w 1731169"/>
              <a:gd name="connsiteY5" fmla="*/ 261938 h 923925"/>
              <a:gd name="connsiteX6" fmla="*/ 147638 w 1731169"/>
              <a:gd name="connsiteY6" fmla="*/ 242888 h 923925"/>
              <a:gd name="connsiteX7" fmla="*/ 292894 w 1731169"/>
              <a:gd name="connsiteY7" fmla="*/ 207169 h 923925"/>
              <a:gd name="connsiteX8" fmla="*/ 533400 w 1731169"/>
              <a:gd name="connsiteY8" fmla="*/ 150019 h 923925"/>
              <a:gd name="connsiteX9" fmla="*/ 792956 w 1731169"/>
              <a:gd name="connsiteY9" fmla="*/ 102394 h 923925"/>
              <a:gd name="connsiteX10" fmla="*/ 1092994 w 1731169"/>
              <a:gd name="connsiteY10" fmla="*/ 54769 h 923925"/>
              <a:gd name="connsiteX11" fmla="*/ 1281113 w 1731169"/>
              <a:gd name="connsiteY11" fmla="*/ 26194 h 923925"/>
              <a:gd name="connsiteX12" fmla="*/ 1350169 w 1731169"/>
              <a:gd name="connsiteY12" fmla="*/ 21431 h 923925"/>
              <a:gd name="connsiteX13" fmla="*/ 1385888 w 1731169"/>
              <a:gd name="connsiteY13" fmla="*/ 19050 h 923925"/>
              <a:gd name="connsiteX14" fmla="*/ 1445419 w 1731169"/>
              <a:gd name="connsiteY14" fmla="*/ 0 h 923925"/>
              <a:gd name="connsiteX15" fmla="*/ 1464469 w 1731169"/>
              <a:gd name="connsiteY15" fmla="*/ 9525 h 923925"/>
              <a:gd name="connsiteX16" fmla="*/ 1533525 w 1731169"/>
              <a:gd name="connsiteY16" fmla="*/ 47625 h 923925"/>
              <a:gd name="connsiteX17" fmla="*/ 1612106 w 1731169"/>
              <a:gd name="connsiteY17" fmla="*/ 97631 h 923925"/>
              <a:gd name="connsiteX18" fmla="*/ 1678781 w 1731169"/>
              <a:gd name="connsiteY18" fmla="*/ 150019 h 923925"/>
              <a:gd name="connsiteX19" fmla="*/ 1700213 w 1731169"/>
              <a:gd name="connsiteY19" fmla="*/ 173831 h 923925"/>
              <a:gd name="connsiteX20" fmla="*/ 1712119 w 1731169"/>
              <a:gd name="connsiteY20" fmla="*/ 188119 h 923925"/>
              <a:gd name="connsiteX21" fmla="*/ 1724025 w 1731169"/>
              <a:gd name="connsiteY21" fmla="*/ 209550 h 923925"/>
              <a:gd name="connsiteX22" fmla="*/ 1731169 w 1731169"/>
              <a:gd name="connsiteY22" fmla="*/ 245269 h 923925"/>
              <a:gd name="connsiteX23" fmla="*/ 1728788 w 1731169"/>
              <a:gd name="connsiteY23" fmla="*/ 269081 h 923925"/>
              <a:gd name="connsiteX24" fmla="*/ 1714500 w 1731169"/>
              <a:gd name="connsiteY24" fmla="*/ 292894 h 923925"/>
              <a:gd name="connsiteX25" fmla="*/ 1678781 w 1731169"/>
              <a:gd name="connsiteY25" fmla="*/ 316706 h 923925"/>
              <a:gd name="connsiteX26" fmla="*/ 1645444 w 1731169"/>
              <a:gd name="connsiteY26" fmla="*/ 338138 h 923925"/>
              <a:gd name="connsiteX27" fmla="*/ 1624013 w 1731169"/>
              <a:gd name="connsiteY27" fmla="*/ 364331 h 923925"/>
              <a:gd name="connsiteX28" fmla="*/ 1593056 w 1731169"/>
              <a:gd name="connsiteY28" fmla="*/ 411956 h 923925"/>
              <a:gd name="connsiteX29" fmla="*/ 1545431 w 1731169"/>
              <a:gd name="connsiteY29" fmla="*/ 581025 h 923925"/>
              <a:gd name="connsiteX30" fmla="*/ 1485900 w 1731169"/>
              <a:gd name="connsiteY30" fmla="*/ 750094 h 923925"/>
              <a:gd name="connsiteX31" fmla="*/ 1428750 w 1731169"/>
              <a:gd name="connsiteY31" fmla="*/ 857250 h 923925"/>
              <a:gd name="connsiteX32" fmla="*/ 1383506 w 1731169"/>
              <a:gd name="connsiteY32" fmla="*/ 902494 h 923925"/>
              <a:gd name="connsiteX33" fmla="*/ 1354931 w 1731169"/>
              <a:gd name="connsiteY33" fmla="*/ 919163 h 923925"/>
              <a:gd name="connsiteX34" fmla="*/ 1335881 w 1731169"/>
              <a:gd name="connsiteY34" fmla="*/ 923925 h 923925"/>
              <a:gd name="connsiteX35" fmla="*/ 1302544 w 1731169"/>
              <a:gd name="connsiteY35" fmla="*/ 916781 h 923925"/>
              <a:gd name="connsiteX36" fmla="*/ 1283494 w 1731169"/>
              <a:gd name="connsiteY36" fmla="*/ 900113 h 923925"/>
              <a:gd name="connsiteX37" fmla="*/ 1254919 w 1731169"/>
              <a:gd name="connsiteY37" fmla="*/ 871538 h 923925"/>
              <a:gd name="connsiteX38" fmla="*/ 1238250 w 1731169"/>
              <a:gd name="connsiteY38" fmla="*/ 852488 h 923925"/>
              <a:gd name="connsiteX39" fmla="*/ 1266825 w 1731169"/>
              <a:gd name="connsiteY39" fmla="*/ 650081 h 923925"/>
              <a:gd name="connsiteX40" fmla="*/ 1307306 w 1731169"/>
              <a:gd name="connsiteY40" fmla="*/ 442913 h 923925"/>
              <a:gd name="connsiteX41" fmla="*/ 1331119 w 1731169"/>
              <a:gd name="connsiteY41" fmla="*/ 323850 h 923925"/>
              <a:gd name="connsiteX42" fmla="*/ 1331119 w 1731169"/>
              <a:gd name="connsiteY42" fmla="*/ 295275 h 923925"/>
              <a:gd name="connsiteX43" fmla="*/ 1328738 w 1731169"/>
              <a:gd name="connsiteY43" fmla="*/ 278606 h 923925"/>
              <a:gd name="connsiteX44" fmla="*/ 1319213 w 1731169"/>
              <a:gd name="connsiteY44" fmla="*/ 261938 h 923925"/>
              <a:gd name="connsiteX45" fmla="*/ 1300163 w 1731169"/>
              <a:gd name="connsiteY45" fmla="*/ 245269 h 923925"/>
              <a:gd name="connsiteX46" fmla="*/ 1266825 w 1731169"/>
              <a:gd name="connsiteY46" fmla="*/ 228600 h 923925"/>
              <a:gd name="connsiteX47" fmla="*/ 1219200 w 1731169"/>
              <a:gd name="connsiteY47" fmla="*/ 221456 h 923925"/>
              <a:gd name="connsiteX48" fmla="*/ 978694 w 1731169"/>
              <a:gd name="connsiteY48" fmla="*/ 240506 h 923925"/>
              <a:gd name="connsiteX49" fmla="*/ 683419 w 1731169"/>
              <a:gd name="connsiteY49" fmla="*/ 280988 h 92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731169" h="923925">
                <a:moveTo>
                  <a:pt x="683419" y="280988"/>
                </a:moveTo>
                <a:lnTo>
                  <a:pt x="523875" y="309563"/>
                </a:lnTo>
                <a:lnTo>
                  <a:pt x="385763" y="345281"/>
                </a:lnTo>
                <a:lnTo>
                  <a:pt x="250031" y="388144"/>
                </a:lnTo>
                <a:lnTo>
                  <a:pt x="92869" y="445294"/>
                </a:lnTo>
                <a:lnTo>
                  <a:pt x="0" y="261938"/>
                </a:lnTo>
                <a:lnTo>
                  <a:pt x="147638" y="242888"/>
                </a:lnTo>
                <a:lnTo>
                  <a:pt x="292894" y="207169"/>
                </a:lnTo>
                <a:lnTo>
                  <a:pt x="533400" y="150019"/>
                </a:lnTo>
                <a:lnTo>
                  <a:pt x="792956" y="102394"/>
                </a:lnTo>
                <a:lnTo>
                  <a:pt x="1092994" y="54769"/>
                </a:lnTo>
                <a:lnTo>
                  <a:pt x="1281113" y="26194"/>
                </a:lnTo>
                <a:lnTo>
                  <a:pt x="1350169" y="21431"/>
                </a:lnTo>
                <a:lnTo>
                  <a:pt x="1385888" y="19050"/>
                </a:lnTo>
                <a:lnTo>
                  <a:pt x="1445419" y="0"/>
                </a:lnTo>
                <a:lnTo>
                  <a:pt x="1464469" y="9525"/>
                </a:lnTo>
                <a:lnTo>
                  <a:pt x="1533525" y="47625"/>
                </a:lnTo>
                <a:lnTo>
                  <a:pt x="1612106" y="97631"/>
                </a:lnTo>
                <a:lnTo>
                  <a:pt x="1678781" y="150019"/>
                </a:lnTo>
                <a:lnTo>
                  <a:pt x="1700213" y="173831"/>
                </a:lnTo>
                <a:lnTo>
                  <a:pt x="1712119" y="188119"/>
                </a:lnTo>
                <a:lnTo>
                  <a:pt x="1724025" y="209550"/>
                </a:lnTo>
                <a:lnTo>
                  <a:pt x="1731169" y="245269"/>
                </a:lnTo>
                <a:lnTo>
                  <a:pt x="1728788" y="269081"/>
                </a:lnTo>
                <a:lnTo>
                  <a:pt x="1714500" y="292894"/>
                </a:lnTo>
                <a:lnTo>
                  <a:pt x="1678781" y="316706"/>
                </a:lnTo>
                <a:lnTo>
                  <a:pt x="1645444" y="338138"/>
                </a:lnTo>
                <a:lnTo>
                  <a:pt x="1624013" y="364331"/>
                </a:lnTo>
                <a:lnTo>
                  <a:pt x="1593056" y="411956"/>
                </a:lnTo>
                <a:lnTo>
                  <a:pt x="1545431" y="581025"/>
                </a:lnTo>
                <a:lnTo>
                  <a:pt x="1485900" y="750094"/>
                </a:lnTo>
                <a:lnTo>
                  <a:pt x="1428750" y="857250"/>
                </a:lnTo>
                <a:lnTo>
                  <a:pt x="1383506" y="902494"/>
                </a:lnTo>
                <a:lnTo>
                  <a:pt x="1354931" y="919163"/>
                </a:lnTo>
                <a:lnTo>
                  <a:pt x="1335881" y="923925"/>
                </a:lnTo>
                <a:lnTo>
                  <a:pt x="1302544" y="916781"/>
                </a:lnTo>
                <a:lnTo>
                  <a:pt x="1283494" y="900113"/>
                </a:lnTo>
                <a:lnTo>
                  <a:pt x="1254919" y="871538"/>
                </a:lnTo>
                <a:lnTo>
                  <a:pt x="1238250" y="852488"/>
                </a:lnTo>
                <a:lnTo>
                  <a:pt x="1266825" y="650081"/>
                </a:lnTo>
                <a:lnTo>
                  <a:pt x="1307306" y="442913"/>
                </a:lnTo>
                <a:lnTo>
                  <a:pt x="1331119" y="323850"/>
                </a:lnTo>
                <a:lnTo>
                  <a:pt x="1331119" y="295275"/>
                </a:lnTo>
                <a:lnTo>
                  <a:pt x="1328738" y="278606"/>
                </a:lnTo>
                <a:lnTo>
                  <a:pt x="1319213" y="261938"/>
                </a:lnTo>
                <a:lnTo>
                  <a:pt x="1300163" y="245269"/>
                </a:lnTo>
                <a:lnTo>
                  <a:pt x="1266825" y="228600"/>
                </a:lnTo>
                <a:lnTo>
                  <a:pt x="1219200" y="221456"/>
                </a:lnTo>
                <a:lnTo>
                  <a:pt x="978694" y="240506"/>
                </a:lnTo>
                <a:lnTo>
                  <a:pt x="683419" y="28098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2D9C7D6B-891B-CC4A-BD2B-FECC93E925F8}"/>
              </a:ext>
            </a:extLst>
          </p:cNvPr>
          <p:cNvSpPr/>
          <p:nvPr/>
        </p:nvSpPr>
        <p:spPr>
          <a:xfrm>
            <a:off x="5205413" y="3887788"/>
            <a:ext cx="1176337" cy="422275"/>
          </a:xfrm>
          <a:custGeom>
            <a:avLst/>
            <a:gdLst>
              <a:gd name="connsiteX0" fmla="*/ 457200 w 1176337"/>
              <a:gd name="connsiteY0" fmla="*/ 297657 h 421482"/>
              <a:gd name="connsiteX1" fmla="*/ 135731 w 1176337"/>
              <a:gd name="connsiteY1" fmla="*/ 364332 h 421482"/>
              <a:gd name="connsiteX2" fmla="*/ 40481 w 1176337"/>
              <a:gd name="connsiteY2" fmla="*/ 421482 h 421482"/>
              <a:gd name="connsiteX3" fmla="*/ 0 w 1176337"/>
              <a:gd name="connsiteY3" fmla="*/ 245269 h 421482"/>
              <a:gd name="connsiteX4" fmla="*/ 314325 w 1176337"/>
              <a:gd name="connsiteY4" fmla="*/ 180975 h 421482"/>
              <a:gd name="connsiteX5" fmla="*/ 635793 w 1176337"/>
              <a:gd name="connsiteY5" fmla="*/ 107157 h 421482"/>
              <a:gd name="connsiteX6" fmla="*/ 900112 w 1176337"/>
              <a:gd name="connsiteY6" fmla="*/ 54769 h 421482"/>
              <a:gd name="connsiteX7" fmla="*/ 1169193 w 1176337"/>
              <a:gd name="connsiteY7" fmla="*/ 0 h 421482"/>
              <a:gd name="connsiteX8" fmla="*/ 1176337 w 1176337"/>
              <a:gd name="connsiteY8" fmla="*/ 207169 h 421482"/>
              <a:gd name="connsiteX9" fmla="*/ 1097756 w 1176337"/>
              <a:gd name="connsiteY9" fmla="*/ 209550 h 421482"/>
              <a:gd name="connsiteX10" fmla="*/ 1002506 w 1176337"/>
              <a:gd name="connsiteY10" fmla="*/ 209550 h 421482"/>
              <a:gd name="connsiteX11" fmla="*/ 883443 w 1176337"/>
              <a:gd name="connsiteY11" fmla="*/ 216694 h 421482"/>
              <a:gd name="connsiteX12" fmla="*/ 738187 w 1176337"/>
              <a:gd name="connsiteY12" fmla="*/ 242888 h 421482"/>
              <a:gd name="connsiteX13" fmla="*/ 678656 w 1176337"/>
              <a:gd name="connsiteY13" fmla="*/ 259557 h 421482"/>
              <a:gd name="connsiteX14" fmla="*/ 457200 w 1176337"/>
              <a:gd name="connsiteY14" fmla="*/ 297657 h 421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76337" h="421482">
                <a:moveTo>
                  <a:pt x="457200" y="297657"/>
                </a:moveTo>
                <a:lnTo>
                  <a:pt x="135731" y="364332"/>
                </a:lnTo>
                <a:lnTo>
                  <a:pt x="40481" y="421482"/>
                </a:lnTo>
                <a:lnTo>
                  <a:pt x="0" y="245269"/>
                </a:lnTo>
                <a:lnTo>
                  <a:pt x="314325" y="180975"/>
                </a:lnTo>
                <a:lnTo>
                  <a:pt x="635793" y="107157"/>
                </a:lnTo>
                <a:lnTo>
                  <a:pt x="900112" y="54769"/>
                </a:lnTo>
                <a:lnTo>
                  <a:pt x="1169193" y="0"/>
                </a:lnTo>
                <a:lnTo>
                  <a:pt x="1176337" y="207169"/>
                </a:lnTo>
                <a:lnTo>
                  <a:pt x="1097756" y="209550"/>
                </a:lnTo>
                <a:lnTo>
                  <a:pt x="1002506" y="209550"/>
                </a:lnTo>
                <a:lnTo>
                  <a:pt x="883443" y="216694"/>
                </a:lnTo>
                <a:lnTo>
                  <a:pt x="738187" y="242888"/>
                </a:lnTo>
                <a:lnTo>
                  <a:pt x="678656" y="259557"/>
                </a:lnTo>
                <a:lnTo>
                  <a:pt x="457200" y="29765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1946B8CC-6094-A64B-A279-0DA5636A8D2C}"/>
              </a:ext>
            </a:extLst>
          </p:cNvPr>
          <p:cNvSpPr/>
          <p:nvPr/>
        </p:nvSpPr>
        <p:spPr>
          <a:xfrm>
            <a:off x="4376738" y="4252913"/>
            <a:ext cx="1257300" cy="1568450"/>
          </a:xfrm>
          <a:custGeom>
            <a:avLst/>
            <a:gdLst>
              <a:gd name="connsiteX0" fmla="*/ 878681 w 1257509"/>
              <a:gd name="connsiteY0" fmla="*/ 907256 h 1569243"/>
              <a:gd name="connsiteX1" fmla="*/ 764381 w 1257509"/>
              <a:gd name="connsiteY1" fmla="*/ 1054893 h 1569243"/>
              <a:gd name="connsiteX2" fmla="*/ 666750 w 1257509"/>
              <a:gd name="connsiteY2" fmla="*/ 1154906 h 1569243"/>
              <a:gd name="connsiteX3" fmla="*/ 521493 w 1257509"/>
              <a:gd name="connsiteY3" fmla="*/ 1276350 h 1569243"/>
              <a:gd name="connsiteX4" fmla="*/ 354806 w 1257509"/>
              <a:gd name="connsiteY4" fmla="*/ 1395412 h 1569243"/>
              <a:gd name="connsiteX5" fmla="*/ 216693 w 1257509"/>
              <a:gd name="connsiteY5" fmla="*/ 1478756 h 1569243"/>
              <a:gd name="connsiteX6" fmla="*/ 107156 w 1257509"/>
              <a:gd name="connsiteY6" fmla="*/ 1540668 h 1569243"/>
              <a:gd name="connsiteX7" fmla="*/ 50006 w 1257509"/>
              <a:gd name="connsiteY7" fmla="*/ 1566862 h 1569243"/>
              <a:gd name="connsiteX8" fmla="*/ 21431 w 1257509"/>
              <a:gd name="connsiteY8" fmla="*/ 1569243 h 1569243"/>
              <a:gd name="connsiteX9" fmla="*/ 9525 w 1257509"/>
              <a:gd name="connsiteY9" fmla="*/ 1564481 h 1569243"/>
              <a:gd name="connsiteX10" fmla="*/ 0 w 1257509"/>
              <a:gd name="connsiteY10" fmla="*/ 1552575 h 1569243"/>
              <a:gd name="connsiteX11" fmla="*/ 4762 w 1257509"/>
              <a:gd name="connsiteY11" fmla="*/ 1528762 h 1569243"/>
              <a:gd name="connsiteX12" fmla="*/ 50006 w 1257509"/>
              <a:gd name="connsiteY12" fmla="*/ 1490662 h 1569243"/>
              <a:gd name="connsiteX13" fmla="*/ 226218 w 1257509"/>
              <a:gd name="connsiteY13" fmla="*/ 1347787 h 1569243"/>
              <a:gd name="connsiteX14" fmla="*/ 338137 w 1257509"/>
              <a:gd name="connsiteY14" fmla="*/ 1243012 h 1569243"/>
              <a:gd name="connsiteX15" fmla="*/ 481012 w 1257509"/>
              <a:gd name="connsiteY15" fmla="*/ 1112043 h 1569243"/>
              <a:gd name="connsiteX16" fmla="*/ 592931 w 1257509"/>
              <a:gd name="connsiteY16" fmla="*/ 988218 h 1569243"/>
              <a:gd name="connsiteX17" fmla="*/ 709612 w 1257509"/>
              <a:gd name="connsiteY17" fmla="*/ 842962 h 1569243"/>
              <a:gd name="connsiteX18" fmla="*/ 795337 w 1257509"/>
              <a:gd name="connsiteY18" fmla="*/ 700087 h 1569243"/>
              <a:gd name="connsiteX19" fmla="*/ 854868 w 1257509"/>
              <a:gd name="connsiteY19" fmla="*/ 559593 h 1569243"/>
              <a:gd name="connsiteX20" fmla="*/ 921543 w 1257509"/>
              <a:gd name="connsiteY20" fmla="*/ 390525 h 1569243"/>
              <a:gd name="connsiteX21" fmla="*/ 947737 w 1257509"/>
              <a:gd name="connsiteY21" fmla="*/ 273843 h 1569243"/>
              <a:gd name="connsiteX22" fmla="*/ 947737 w 1257509"/>
              <a:gd name="connsiteY22" fmla="*/ 257175 h 1569243"/>
              <a:gd name="connsiteX23" fmla="*/ 852487 w 1257509"/>
              <a:gd name="connsiteY23" fmla="*/ 59531 h 1569243"/>
              <a:gd name="connsiteX24" fmla="*/ 869156 w 1257509"/>
              <a:gd name="connsiteY24" fmla="*/ 0 h 1569243"/>
              <a:gd name="connsiteX25" fmla="*/ 1002506 w 1257509"/>
              <a:gd name="connsiteY25" fmla="*/ 54768 h 1569243"/>
              <a:gd name="connsiteX26" fmla="*/ 1076325 w 1257509"/>
              <a:gd name="connsiteY26" fmla="*/ 95250 h 1569243"/>
              <a:gd name="connsiteX27" fmla="*/ 1140618 w 1257509"/>
              <a:gd name="connsiteY27" fmla="*/ 138112 h 1569243"/>
              <a:gd name="connsiteX28" fmla="*/ 1200150 w 1257509"/>
              <a:gd name="connsiteY28" fmla="*/ 176212 h 1569243"/>
              <a:gd name="connsiteX29" fmla="*/ 1233487 w 1257509"/>
              <a:gd name="connsiteY29" fmla="*/ 211931 h 1569243"/>
              <a:gd name="connsiteX30" fmla="*/ 1250156 w 1257509"/>
              <a:gd name="connsiteY30" fmla="*/ 247650 h 1569243"/>
              <a:gd name="connsiteX31" fmla="*/ 1257300 w 1257509"/>
              <a:gd name="connsiteY31" fmla="*/ 276225 h 1569243"/>
              <a:gd name="connsiteX32" fmla="*/ 1257300 w 1257509"/>
              <a:gd name="connsiteY32" fmla="*/ 309562 h 1569243"/>
              <a:gd name="connsiteX33" fmla="*/ 1245393 w 1257509"/>
              <a:gd name="connsiteY33" fmla="*/ 330993 h 1569243"/>
              <a:gd name="connsiteX34" fmla="*/ 1214437 w 1257509"/>
              <a:gd name="connsiteY34" fmla="*/ 369093 h 1569243"/>
              <a:gd name="connsiteX35" fmla="*/ 1171575 w 1257509"/>
              <a:gd name="connsiteY35" fmla="*/ 445293 h 1569243"/>
              <a:gd name="connsiteX36" fmla="*/ 1114425 w 1257509"/>
              <a:gd name="connsiteY36" fmla="*/ 554831 h 1569243"/>
              <a:gd name="connsiteX37" fmla="*/ 1023937 w 1257509"/>
              <a:gd name="connsiteY37" fmla="*/ 707231 h 1569243"/>
              <a:gd name="connsiteX38" fmla="*/ 878681 w 1257509"/>
              <a:gd name="connsiteY38" fmla="*/ 907256 h 1569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257509" h="1569243">
                <a:moveTo>
                  <a:pt x="878681" y="907256"/>
                </a:moveTo>
                <a:lnTo>
                  <a:pt x="764381" y="1054893"/>
                </a:lnTo>
                <a:lnTo>
                  <a:pt x="666750" y="1154906"/>
                </a:lnTo>
                <a:lnTo>
                  <a:pt x="521493" y="1276350"/>
                </a:lnTo>
                <a:lnTo>
                  <a:pt x="354806" y="1395412"/>
                </a:lnTo>
                <a:lnTo>
                  <a:pt x="216693" y="1478756"/>
                </a:lnTo>
                <a:lnTo>
                  <a:pt x="107156" y="1540668"/>
                </a:lnTo>
                <a:lnTo>
                  <a:pt x="50006" y="1566862"/>
                </a:lnTo>
                <a:lnTo>
                  <a:pt x="21431" y="1569243"/>
                </a:lnTo>
                <a:lnTo>
                  <a:pt x="9525" y="1564481"/>
                </a:lnTo>
                <a:lnTo>
                  <a:pt x="0" y="1552575"/>
                </a:lnTo>
                <a:lnTo>
                  <a:pt x="4762" y="1528762"/>
                </a:lnTo>
                <a:lnTo>
                  <a:pt x="50006" y="1490662"/>
                </a:lnTo>
                <a:lnTo>
                  <a:pt x="226218" y="1347787"/>
                </a:lnTo>
                <a:lnTo>
                  <a:pt x="338137" y="1243012"/>
                </a:lnTo>
                <a:lnTo>
                  <a:pt x="481012" y="1112043"/>
                </a:lnTo>
                <a:lnTo>
                  <a:pt x="592931" y="988218"/>
                </a:lnTo>
                <a:lnTo>
                  <a:pt x="709612" y="842962"/>
                </a:lnTo>
                <a:lnTo>
                  <a:pt x="795337" y="700087"/>
                </a:lnTo>
                <a:lnTo>
                  <a:pt x="854868" y="559593"/>
                </a:lnTo>
                <a:lnTo>
                  <a:pt x="921543" y="390525"/>
                </a:lnTo>
                <a:lnTo>
                  <a:pt x="947737" y="273843"/>
                </a:lnTo>
                <a:lnTo>
                  <a:pt x="947737" y="257175"/>
                </a:lnTo>
                <a:lnTo>
                  <a:pt x="852487" y="59531"/>
                </a:lnTo>
                <a:lnTo>
                  <a:pt x="869156" y="0"/>
                </a:lnTo>
                <a:lnTo>
                  <a:pt x="1002506" y="54768"/>
                </a:lnTo>
                <a:lnTo>
                  <a:pt x="1076325" y="95250"/>
                </a:lnTo>
                <a:lnTo>
                  <a:pt x="1140618" y="138112"/>
                </a:lnTo>
                <a:lnTo>
                  <a:pt x="1200150" y="176212"/>
                </a:lnTo>
                <a:lnTo>
                  <a:pt x="1233487" y="211931"/>
                </a:lnTo>
                <a:lnTo>
                  <a:pt x="1250156" y="247650"/>
                </a:lnTo>
                <a:cubicBezTo>
                  <a:pt x="1257509" y="274609"/>
                  <a:pt x="1257300" y="264793"/>
                  <a:pt x="1257300" y="276225"/>
                </a:cubicBezTo>
                <a:lnTo>
                  <a:pt x="1257300" y="309562"/>
                </a:lnTo>
                <a:lnTo>
                  <a:pt x="1245393" y="330993"/>
                </a:lnTo>
                <a:lnTo>
                  <a:pt x="1214437" y="369093"/>
                </a:lnTo>
                <a:lnTo>
                  <a:pt x="1171575" y="445293"/>
                </a:lnTo>
                <a:lnTo>
                  <a:pt x="1114425" y="554831"/>
                </a:lnTo>
                <a:lnTo>
                  <a:pt x="1023937" y="707231"/>
                </a:lnTo>
                <a:lnTo>
                  <a:pt x="878681" y="9072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D9D1AB71-0ED0-E641-B893-B5ADF7E1FB0A}"/>
              </a:ext>
            </a:extLst>
          </p:cNvPr>
          <p:cNvSpPr/>
          <p:nvPr/>
        </p:nvSpPr>
        <p:spPr>
          <a:xfrm>
            <a:off x="5710238" y="4110038"/>
            <a:ext cx="1711325" cy="1755775"/>
          </a:xfrm>
          <a:custGeom>
            <a:avLst/>
            <a:gdLst>
              <a:gd name="connsiteX0" fmla="*/ 242887 w 1712118"/>
              <a:gd name="connsiteY0" fmla="*/ 933450 h 1754981"/>
              <a:gd name="connsiteX1" fmla="*/ 252412 w 1712118"/>
              <a:gd name="connsiteY1" fmla="*/ 616743 h 1754981"/>
              <a:gd name="connsiteX2" fmla="*/ 261937 w 1712118"/>
              <a:gd name="connsiteY2" fmla="*/ 419100 h 1754981"/>
              <a:gd name="connsiteX3" fmla="*/ 261937 w 1712118"/>
              <a:gd name="connsiteY3" fmla="*/ 383381 h 1754981"/>
              <a:gd name="connsiteX4" fmla="*/ 261937 w 1712118"/>
              <a:gd name="connsiteY4" fmla="*/ 359568 h 1754981"/>
              <a:gd name="connsiteX5" fmla="*/ 252412 w 1712118"/>
              <a:gd name="connsiteY5" fmla="*/ 316706 h 1754981"/>
              <a:gd name="connsiteX6" fmla="*/ 228600 w 1712118"/>
              <a:gd name="connsiteY6" fmla="*/ 261937 h 1754981"/>
              <a:gd name="connsiteX7" fmla="*/ 200025 w 1712118"/>
              <a:gd name="connsiteY7" fmla="*/ 214312 h 1754981"/>
              <a:gd name="connsiteX8" fmla="*/ 171450 w 1712118"/>
              <a:gd name="connsiteY8" fmla="*/ 173831 h 1754981"/>
              <a:gd name="connsiteX9" fmla="*/ 111918 w 1712118"/>
              <a:gd name="connsiteY9" fmla="*/ 107156 h 1754981"/>
              <a:gd name="connsiteX10" fmla="*/ 0 w 1712118"/>
              <a:gd name="connsiteY10" fmla="*/ 9525 h 1754981"/>
              <a:gd name="connsiteX11" fmla="*/ 128587 w 1712118"/>
              <a:gd name="connsiteY11" fmla="*/ 0 h 1754981"/>
              <a:gd name="connsiteX12" fmla="*/ 300037 w 1712118"/>
              <a:gd name="connsiteY12" fmla="*/ 88106 h 1754981"/>
              <a:gd name="connsiteX13" fmla="*/ 407193 w 1712118"/>
              <a:gd name="connsiteY13" fmla="*/ 147637 h 1754981"/>
              <a:gd name="connsiteX14" fmla="*/ 488156 w 1712118"/>
              <a:gd name="connsiteY14" fmla="*/ 192881 h 1754981"/>
              <a:gd name="connsiteX15" fmla="*/ 526256 w 1712118"/>
              <a:gd name="connsiteY15" fmla="*/ 219075 h 1754981"/>
              <a:gd name="connsiteX16" fmla="*/ 545306 w 1712118"/>
              <a:gd name="connsiteY16" fmla="*/ 235743 h 1754981"/>
              <a:gd name="connsiteX17" fmla="*/ 566737 w 1712118"/>
              <a:gd name="connsiteY17" fmla="*/ 264318 h 1754981"/>
              <a:gd name="connsiteX18" fmla="*/ 573881 w 1712118"/>
              <a:gd name="connsiteY18" fmla="*/ 292893 h 1754981"/>
              <a:gd name="connsiteX19" fmla="*/ 566737 w 1712118"/>
              <a:gd name="connsiteY19" fmla="*/ 333375 h 1754981"/>
              <a:gd name="connsiteX20" fmla="*/ 540543 w 1712118"/>
              <a:gd name="connsiteY20" fmla="*/ 392906 h 1754981"/>
              <a:gd name="connsiteX21" fmla="*/ 500062 w 1712118"/>
              <a:gd name="connsiteY21" fmla="*/ 471487 h 1754981"/>
              <a:gd name="connsiteX22" fmla="*/ 476250 w 1712118"/>
              <a:gd name="connsiteY22" fmla="*/ 528637 h 1754981"/>
              <a:gd name="connsiteX23" fmla="*/ 459581 w 1712118"/>
              <a:gd name="connsiteY23" fmla="*/ 607218 h 1754981"/>
              <a:gd name="connsiteX24" fmla="*/ 445293 w 1712118"/>
              <a:gd name="connsiteY24" fmla="*/ 723900 h 1754981"/>
              <a:gd name="connsiteX25" fmla="*/ 431006 w 1712118"/>
              <a:gd name="connsiteY25" fmla="*/ 857250 h 1754981"/>
              <a:gd name="connsiteX26" fmla="*/ 421481 w 1712118"/>
              <a:gd name="connsiteY26" fmla="*/ 1023937 h 1754981"/>
              <a:gd name="connsiteX27" fmla="*/ 416718 w 1712118"/>
              <a:gd name="connsiteY27" fmla="*/ 1188243 h 1754981"/>
              <a:gd name="connsiteX28" fmla="*/ 419100 w 1712118"/>
              <a:gd name="connsiteY28" fmla="*/ 1331118 h 1754981"/>
              <a:gd name="connsiteX29" fmla="*/ 426243 w 1712118"/>
              <a:gd name="connsiteY29" fmla="*/ 1381125 h 1754981"/>
              <a:gd name="connsiteX30" fmla="*/ 435768 w 1712118"/>
              <a:gd name="connsiteY30" fmla="*/ 1419225 h 1754981"/>
              <a:gd name="connsiteX31" fmla="*/ 454818 w 1712118"/>
              <a:gd name="connsiteY31" fmla="*/ 1452562 h 1754981"/>
              <a:gd name="connsiteX32" fmla="*/ 485775 w 1712118"/>
              <a:gd name="connsiteY32" fmla="*/ 1483518 h 1754981"/>
              <a:gd name="connsiteX33" fmla="*/ 514350 w 1712118"/>
              <a:gd name="connsiteY33" fmla="*/ 1502568 h 1754981"/>
              <a:gd name="connsiteX34" fmla="*/ 561975 w 1712118"/>
              <a:gd name="connsiteY34" fmla="*/ 1524000 h 1754981"/>
              <a:gd name="connsiteX35" fmla="*/ 602456 w 1712118"/>
              <a:gd name="connsiteY35" fmla="*/ 1535906 h 1754981"/>
              <a:gd name="connsiteX36" fmla="*/ 650081 w 1712118"/>
              <a:gd name="connsiteY36" fmla="*/ 1543050 h 1754981"/>
              <a:gd name="connsiteX37" fmla="*/ 733425 w 1712118"/>
              <a:gd name="connsiteY37" fmla="*/ 1550193 h 1754981"/>
              <a:gd name="connsiteX38" fmla="*/ 895350 w 1712118"/>
              <a:gd name="connsiteY38" fmla="*/ 1547812 h 1754981"/>
              <a:gd name="connsiteX39" fmla="*/ 1085850 w 1712118"/>
              <a:gd name="connsiteY39" fmla="*/ 1543050 h 1754981"/>
              <a:gd name="connsiteX40" fmla="*/ 1166812 w 1712118"/>
              <a:gd name="connsiteY40" fmla="*/ 1528762 h 1754981"/>
              <a:gd name="connsiteX41" fmla="*/ 1223962 w 1712118"/>
              <a:gd name="connsiteY41" fmla="*/ 1512093 h 1754981"/>
              <a:gd name="connsiteX42" fmla="*/ 1607343 w 1712118"/>
              <a:gd name="connsiteY42" fmla="*/ 1407318 h 1754981"/>
              <a:gd name="connsiteX43" fmla="*/ 1643062 w 1712118"/>
              <a:gd name="connsiteY43" fmla="*/ 1443037 h 1754981"/>
              <a:gd name="connsiteX44" fmla="*/ 1669256 w 1712118"/>
              <a:gd name="connsiteY44" fmla="*/ 1471612 h 1754981"/>
              <a:gd name="connsiteX45" fmla="*/ 1683543 w 1712118"/>
              <a:gd name="connsiteY45" fmla="*/ 1497806 h 1754981"/>
              <a:gd name="connsiteX46" fmla="*/ 1700212 w 1712118"/>
              <a:gd name="connsiteY46" fmla="*/ 1528762 h 1754981"/>
              <a:gd name="connsiteX47" fmla="*/ 1712118 w 1712118"/>
              <a:gd name="connsiteY47" fmla="*/ 1576387 h 1754981"/>
              <a:gd name="connsiteX48" fmla="*/ 1709737 w 1712118"/>
              <a:gd name="connsiteY48" fmla="*/ 1614487 h 1754981"/>
              <a:gd name="connsiteX49" fmla="*/ 1700212 w 1712118"/>
              <a:gd name="connsiteY49" fmla="*/ 1643062 h 1754981"/>
              <a:gd name="connsiteX50" fmla="*/ 1666875 w 1712118"/>
              <a:gd name="connsiteY50" fmla="*/ 1664493 h 1754981"/>
              <a:gd name="connsiteX51" fmla="*/ 1621631 w 1712118"/>
              <a:gd name="connsiteY51" fmla="*/ 1683543 h 1754981"/>
              <a:gd name="connsiteX52" fmla="*/ 1497806 w 1712118"/>
              <a:gd name="connsiteY52" fmla="*/ 1712118 h 1754981"/>
              <a:gd name="connsiteX53" fmla="*/ 1309687 w 1712118"/>
              <a:gd name="connsiteY53" fmla="*/ 1735931 h 1754981"/>
              <a:gd name="connsiteX54" fmla="*/ 950118 w 1712118"/>
              <a:gd name="connsiteY54" fmla="*/ 1752600 h 1754981"/>
              <a:gd name="connsiteX55" fmla="*/ 797718 w 1712118"/>
              <a:gd name="connsiteY55" fmla="*/ 1754981 h 1754981"/>
              <a:gd name="connsiteX56" fmla="*/ 642937 w 1712118"/>
              <a:gd name="connsiteY56" fmla="*/ 1745456 h 1754981"/>
              <a:gd name="connsiteX57" fmla="*/ 533400 w 1712118"/>
              <a:gd name="connsiteY57" fmla="*/ 1728787 h 1754981"/>
              <a:gd name="connsiteX58" fmla="*/ 464343 w 1712118"/>
              <a:gd name="connsiteY58" fmla="*/ 1714500 h 1754981"/>
              <a:gd name="connsiteX59" fmla="*/ 421481 w 1712118"/>
              <a:gd name="connsiteY59" fmla="*/ 1700212 h 1754981"/>
              <a:gd name="connsiteX60" fmla="*/ 381000 w 1712118"/>
              <a:gd name="connsiteY60" fmla="*/ 1681162 h 1754981"/>
              <a:gd name="connsiteX61" fmla="*/ 342900 w 1712118"/>
              <a:gd name="connsiteY61" fmla="*/ 1659731 h 1754981"/>
              <a:gd name="connsiteX62" fmla="*/ 314325 w 1712118"/>
              <a:gd name="connsiteY62" fmla="*/ 1626393 h 1754981"/>
              <a:gd name="connsiteX63" fmla="*/ 295275 w 1712118"/>
              <a:gd name="connsiteY63" fmla="*/ 1593056 h 1754981"/>
              <a:gd name="connsiteX64" fmla="*/ 271462 w 1712118"/>
              <a:gd name="connsiteY64" fmla="*/ 1540668 h 1754981"/>
              <a:gd name="connsiteX65" fmla="*/ 254793 w 1712118"/>
              <a:gd name="connsiteY65" fmla="*/ 1450181 h 1754981"/>
              <a:gd name="connsiteX66" fmla="*/ 240506 w 1712118"/>
              <a:gd name="connsiteY66" fmla="*/ 1326356 h 1754981"/>
              <a:gd name="connsiteX67" fmla="*/ 240506 w 1712118"/>
              <a:gd name="connsiteY67" fmla="*/ 1150143 h 1754981"/>
              <a:gd name="connsiteX68" fmla="*/ 242887 w 1712118"/>
              <a:gd name="connsiteY68" fmla="*/ 933450 h 1754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1712118" h="1754981">
                <a:moveTo>
                  <a:pt x="242887" y="933450"/>
                </a:moveTo>
                <a:lnTo>
                  <a:pt x="252412" y="616743"/>
                </a:lnTo>
                <a:lnTo>
                  <a:pt x="261937" y="419100"/>
                </a:lnTo>
                <a:lnTo>
                  <a:pt x="261937" y="383381"/>
                </a:lnTo>
                <a:lnTo>
                  <a:pt x="261937" y="359568"/>
                </a:lnTo>
                <a:lnTo>
                  <a:pt x="252412" y="316706"/>
                </a:lnTo>
                <a:lnTo>
                  <a:pt x="228600" y="261937"/>
                </a:lnTo>
                <a:lnTo>
                  <a:pt x="200025" y="214312"/>
                </a:lnTo>
                <a:lnTo>
                  <a:pt x="171450" y="173831"/>
                </a:lnTo>
                <a:lnTo>
                  <a:pt x="111918" y="107156"/>
                </a:lnTo>
                <a:lnTo>
                  <a:pt x="0" y="9525"/>
                </a:lnTo>
                <a:lnTo>
                  <a:pt x="128587" y="0"/>
                </a:lnTo>
                <a:lnTo>
                  <a:pt x="300037" y="88106"/>
                </a:lnTo>
                <a:lnTo>
                  <a:pt x="407193" y="147637"/>
                </a:lnTo>
                <a:lnTo>
                  <a:pt x="488156" y="192881"/>
                </a:lnTo>
                <a:lnTo>
                  <a:pt x="526256" y="219075"/>
                </a:lnTo>
                <a:lnTo>
                  <a:pt x="545306" y="235743"/>
                </a:lnTo>
                <a:lnTo>
                  <a:pt x="566737" y="264318"/>
                </a:lnTo>
                <a:lnTo>
                  <a:pt x="573881" y="292893"/>
                </a:lnTo>
                <a:lnTo>
                  <a:pt x="566737" y="333375"/>
                </a:lnTo>
                <a:lnTo>
                  <a:pt x="540543" y="392906"/>
                </a:lnTo>
                <a:lnTo>
                  <a:pt x="500062" y="471487"/>
                </a:lnTo>
                <a:lnTo>
                  <a:pt x="476250" y="528637"/>
                </a:lnTo>
                <a:lnTo>
                  <a:pt x="459581" y="607218"/>
                </a:lnTo>
                <a:lnTo>
                  <a:pt x="445293" y="723900"/>
                </a:lnTo>
                <a:lnTo>
                  <a:pt x="431006" y="857250"/>
                </a:lnTo>
                <a:lnTo>
                  <a:pt x="421481" y="1023937"/>
                </a:lnTo>
                <a:lnTo>
                  <a:pt x="416718" y="1188243"/>
                </a:lnTo>
                <a:lnTo>
                  <a:pt x="419100" y="1331118"/>
                </a:lnTo>
                <a:lnTo>
                  <a:pt x="426243" y="1381125"/>
                </a:lnTo>
                <a:lnTo>
                  <a:pt x="435768" y="1419225"/>
                </a:lnTo>
                <a:lnTo>
                  <a:pt x="454818" y="1452562"/>
                </a:lnTo>
                <a:lnTo>
                  <a:pt x="485775" y="1483518"/>
                </a:lnTo>
                <a:lnTo>
                  <a:pt x="514350" y="1502568"/>
                </a:lnTo>
                <a:lnTo>
                  <a:pt x="561975" y="1524000"/>
                </a:lnTo>
                <a:lnTo>
                  <a:pt x="602456" y="1535906"/>
                </a:lnTo>
                <a:lnTo>
                  <a:pt x="650081" y="1543050"/>
                </a:lnTo>
                <a:lnTo>
                  <a:pt x="733425" y="1550193"/>
                </a:lnTo>
                <a:lnTo>
                  <a:pt x="895350" y="1547812"/>
                </a:lnTo>
                <a:lnTo>
                  <a:pt x="1085850" y="1543050"/>
                </a:lnTo>
                <a:lnTo>
                  <a:pt x="1166812" y="1528762"/>
                </a:lnTo>
                <a:lnTo>
                  <a:pt x="1223962" y="1512093"/>
                </a:lnTo>
                <a:lnTo>
                  <a:pt x="1607343" y="1407318"/>
                </a:lnTo>
                <a:lnTo>
                  <a:pt x="1643062" y="1443037"/>
                </a:lnTo>
                <a:lnTo>
                  <a:pt x="1669256" y="1471612"/>
                </a:lnTo>
                <a:lnTo>
                  <a:pt x="1683543" y="1497806"/>
                </a:lnTo>
                <a:lnTo>
                  <a:pt x="1700212" y="1528762"/>
                </a:lnTo>
                <a:lnTo>
                  <a:pt x="1712118" y="1576387"/>
                </a:lnTo>
                <a:lnTo>
                  <a:pt x="1709737" y="1614487"/>
                </a:lnTo>
                <a:lnTo>
                  <a:pt x="1700212" y="1643062"/>
                </a:lnTo>
                <a:lnTo>
                  <a:pt x="1666875" y="1664493"/>
                </a:lnTo>
                <a:lnTo>
                  <a:pt x="1621631" y="1683543"/>
                </a:lnTo>
                <a:lnTo>
                  <a:pt x="1497806" y="1712118"/>
                </a:lnTo>
                <a:lnTo>
                  <a:pt x="1309687" y="1735931"/>
                </a:lnTo>
                <a:lnTo>
                  <a:pt x="950118" y="1752600"/>
                </a:lnTo>
                <a:lnTo>
                  <a:pt x="797718" y="1754981"/>
                </a:lnTo>
                <a:lnTo>
                  <a:pt x="642937" y="1745456"/>
                </a:lnTo>
                <a:lnTo>
                  <a:pt x="533400" y="1728787"/>
                </a:lnTo>
                <a:lnTo>
                  <a:pt x="464343" y="1714500"/>
                </a:lnTo>
                <a:lnTo>
                  <a:pt x="421481" y="1700212"/>
                </a:lnTo>
                <a:lnTo>
                  <a:pt x="381000" y="1681162"/>
                </a:lnTo>
                <a:lnTo>
                  <a:pt x="342900" y="1659731"/>
                </a:lnTo>
                <a:lnTo>
                  <a:pt x="314325" y="1626393"/>
                </a:lnTo>
                <a:lnTo>
                  <a:pt x="295275" y="1593056"/>
                </a:lnTo>
                <a:lnTo>
                  <a:pt x="271462" y="1540668"/>
                </a:lnTo>
                <a:lnTo>
                  <a:pt x="254793" y="1450181"/>
                </a:lnTo>
                <a:lnTo>
                  <a:pt x="240506" y="1326356"/>
                </a:lnTo>
                <a:lnTo>
                  <a:pt x="240506" y="1150143"/>
                </a:lnTo>
                <a:cubicBezTo>
                  <a:pt x="241300" y="1077912"/>
                  <a:pt x="242093" y="1005681"/>
                  <a:pt x="242887" y="933450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35BC0456-9E34-9646-AEA5-EE921D7129F1}"/>
              </a:ext>
            </a:extLst>
          </p:cNvPr>
          <p:cNvSpPr/>
          <p:nvPr/>
        </p:nvSpPr>
        <p:spPr>
          <a:xfrm>
            <a:off x="6924675" y="4767263"/>
            <a:ext cx="423863" cy="871537"/>
          </a:xfrm>
          <a:custGeom>
            <a:avLst/>
            <a:gdLst>
              <a:gd name="connsiteX0" fmla="*/ 326231 w 423863"/>
              <a:gd name="connsiteY0" fmla="*/ 273843 h 871537"/>
              <a:gd name="connsiteX1" fmla="*/ 352425 w 423863"/>
              <a:gd name="connsiteY1" fmla="*/ 533400 h 871537"/>
              <a:gd name="connsiteX2" fmla="*/ 366713 w 423863"/>
              <a:gd name="connsiteY2" fmla="*/ 666750 h 871537"/>
              <a:gd name="connsiteX3" fmla="*/ 373856 w 423863"/>
              <a:gd name="connsiteY3" fmla="*/ 704850 h 871537"/>
              <a:gd name="connsiteX4" fmla="*/ 423863 w 423863"/>
              <a:gd name="connsiteY4" fmla="*/ 809625 h 871537"/>
              <a:gd name="connsiteX5" fmla="*/ 0 w 423863"/>
              <a:gd name="connsiteY5" fmla="*/ 871537 h 871537"/>
              <a:gd name="connsiteX6" fmla="*/ 76200 w 423863"/>
              <a:gd name="connsiteY6" fmla="*/ 816768 h 871537"/>
              <a:gd name="connsiteX7" fmla="*/ 111919 w 423863"/>
              <a:gd name="connsiteY7" fmla="*/ 778668 h 871537"/>
              <a:gd name="connsiteX8" fmla="*/ 133350 w 423863"/>
              <a:gd name="connsiteY8" fmla="*/ 738187 h 871537"/>
              <a:gd name="connsiteX9" fmla="*/ 154781 w 423863"/>
              <a:gd name="connsiteY9" fmla="*/ 623887 h 871537"/>
              <a:gd name="connsiteX10" fmla="*/ 190500 w 423863"/>
              <a:gd name="connsiteY10" fmla="*/ 381000 h 871537"/>
              <a:gd name="connsiteX11" fmla="*/ 219075 w 423863"/>
              <a:gd name="connsiteY11" fmla="*/ 164306 h 871537"/>
              <a:gd name="connsiteX12" fmla="*/ 226219 w 423863"/>
              <a:gd name="connsiteY12" fmla="*/ 80962 h 871537"/>
              <a:gd name="connsiteX13" fmla="*/ 233363 w 423863"/>
              <a:gd name="connsiteY13" fmla="*/ 33337 h 871537"/>
              <a:gd name="connsiteX14" fmla="*/ 242888 w 423863"/>
              <a:gd name="connsiteY14" fmla="*/ 11906 h 871537"/>
              <a:gd name="connsiteX15" fmla="*/ 252413 w 423863"/>
              <a:gd name="connsiteY15" fmla="*/ 0 h 871537"/>
              <a:gd name="connsiteX16" fmla="*/ 264319 w 423863"/>
              <a:gd name="connsiteY16" fmla="*/ 0 h 871537"/>
              <a:gd name="connsiteX17" fmla="*/ 278606 w 423863"/>
              <a:gd name="connsiteY17" fmla="*/ 2381 h 871537"/>
              <a:gd name="connsiteX18" fmla="*/ 290513 w 423863"/>
              <a:gd name="connsiteY18" fmla="*/ 23812 h 871537"/>
              <a:gd name="connsiteX19" fmla="*/ 304800 w 423863"/>
              <a:gd name="connsiteY19" fmla="*/ 61912 h 871537"/>
              <a:gd name="connsiteX20" fmla="*/ 326231 w 423863"/>
              <a:gd name="connsiteY20" fmla="*/ 273843 h 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23863" h="871537">
                <a:moveTo>
                  <a:pt x="326231" y="273843"/>
                </a:moveTo>
                <a:lnTo>
                  <a:pt x="352425" y="533400"/>
                </a:lnTo>
                <a:lnTo>
                  <a:pt x="366713" y="666750"/>
                </a:lnTo>
                <a:lnTo>
                  <a:pt x="373856" y="704850"/>
                </a:lnTo>
                <a:lnTo>
                  <a:pt x="423863" y="809625"/>
                </a:lnTo>
                <a:lnTo>
                  <a:pt x="0" y="871537"/>
                </a:lnTo>
                <a:lnTo>
                  <a:pt x="76200" y="816768"/>
                </a:lnTo>
                <a:lnTo>
                  <a:pt x="111919" y="778668"/>
                </a:lnTo>
                <a:lnTo>
                  <a:pt x="133350" y="738187"/>
                </a:lnTo>
                <a:lnTo>
                  <a:pt x="154781" y="623887"/>
                </a:lnTo>
                <a:lnTo>
                  <a:pt x="190500" y="381000"/>
                </a:lnTo>
                <a:lnTo>
                  <a:pt x="219075" y="164306"/>
                </a:lnTo>
                <a:lnTo>
                  <a:pt x="226219" y="80962"/>
                </a:lnTo>
                <a:lnTo>
                  <a:pt x="233363" y="33337"/>
                </a:lnTo>
                <a:lnTo>
                  <a:pt x="242888" y="11906"/>
                </a:lnTo>
                <a:lnTo>
                  <a:pt x="252413" y="0"/>
                </a:lnTo>
                <a:lnTo>
                  <a:pt x="264319" y="0"/>
                </a:lnTo>
                <a:lnTo>
                  <a:pt x="278606" y="2381"/>
                </a:lnTo>
                <a:lnTo>
                  <a:pt x="290513" y="23812"/>
                </a:lnTo>
                <a:lnTo>
                  <a:pt x="304800" y="61912"/>
                </a:lnTo>
                <a:lnTo>
                  <a:pt x="326231" y="27384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A377DAE-F005-458C-A730-5882E124378A}"/>
              </a:ext>
            </a:extLst>
          </p:cNvPr>
          <p:cNvGrpSpPr/>
          <p:nvPr/>
        </p:nvGrpSpPr>
        <p:grpSpPr>
          <a:xfrm>
            <a:off x="2484437" y="1454084"/>
            <a:ext cx="4937125" cy="4406900"/>
            <a:chOff x="2636838" y="1611313"/>
            <a:chExt cx="4937125" cy="4406900"/>
          </a:xfrm>
        </p:grpSpPr>
        <p:sp>
          <p:nvSpPr>
            <p:cNvPr id="24" name="フリーフォーム 6">
              <a:extLst>
                <a:ext uri="{FF2B5EF4-FFF2-40B4-BE49-F238E27FC236}">
                  <a16:creationId xmlns:a16="http://schemas.microsoft.com/office/drawing/2014/main" id="{3E95843F-F2D3-4263-84B1-E7DF4EC82459}"/>
                </a:ext>
              </a:extLst>
            </p:cNvPr>
            <p:cNvSpPr/>
            <p:nvPr/>
          </p:nvSpPr>
          <p:spPr>
            <a:xfrm>
              <a:off x="3505200" y="1703388"/>
              <a:ext cx="493713" cy="730250"/>
            </a:xfrm>
            <a:custGeom>
              <a:avLst/>
              <a:gdLst>
                <a:gd name="connsiteX0" fmla="*/ 230981 w 492919"/>
                <a:gd name="connsiteY0" fmla="*/ 485775 h 731044"/>
                <a:gd name="connsiteX1" fmla="*/ 223838 w 492919"/>
                <a:gd name="connsiteY1" fmla="*/ 388144 h 731044"/>
                <a:gd name="connsiteX2" fmla="*/ 207169 w 492919"/>
                <a:gd name="connsiteY2" fmla="*/ 314325 h 731044"/>
                <a:gd name="connsiteX3" fmla="*/ 183356 w 492919"/>
                <a:gd name="connsiteY3" fmla="*/ 254794 h 731044"/>
                <a:gd name="connsiteX4" fmla="*/ 152400 w 492919"/>
                <a:gd name="connsiteY4" fmla="*/ 200025 h 731044"/>
                <a:gd name="connsiteX5" fmla="*/ 114300 w 492919"/>
                <a:gd name="connsiteY5" fmla="*/ 150019 h 731044"/>
                <a:gd name="connsiteX6" fmla="*/ 83344 w 492919"/>
                <a:gd name="connsiteY6" fmla="*/ 116681 h 731044"/>
                <a:gd name="connsiteX7" fmla="*/ 42863 w 492919"/>
                <a:gd name="connsiteY7" fmla="*/ 83344 h 731044"/>
                <a:gd name="connsiteX8" fmla="*/ 28575 w 492919"/>
                <a:gd name="connsiteY8" fmla="*/ 76200 h 731044"/>
                <a:gd name="connsiteX9" fmla="*/ 11906 w 492919"/>
                <a:gd name="connsiteY9" fmla="*/ 59531 h 731044"/>
                <a:gd name="connsiteX10" fmla="*/ 0 w 492919"/>
                <a:gd name="connsiteY10" fmla="*/ 40481 h 731044"/>
                <a:gd name="connsiteX11" fmla="*/ 0 w 492919"/>
                <a:gd name="connsiteY11" fmla="*/ 23812 h 731044"/>
                <a:gd name="connsiteX12" fmla="*/ 7144 w 492919"/>
                <a:gd name="connsiteY12" fmla="*/ 9525 h 731044"/>
                <a:gd name="connsiteX13" fmla="*/ 26194 w 492919"/>
                <a:gd name="connsiteY13" fmla="*/ 2381 h 731044"/>
                <a:gd name="connsiteX14" fmla="*/ 66675 w 492919"/>
                <a:gd name="connsiteY14" fmla="*/ 0 h 731044"/>
                <a:gd name="connsiteX15" fmla="*/ 130969 w 492919"/>
                <a:gd name="connsiteY15" fmla="*/ 7144 h 731044"/>
                <a:gd name="connsiteX16" fmla="*/ 195263 w 492919"/>
                <a:gd name="connsiteY16" fmla="*/ 16669 h 731044"/>
                <a:gd name="connsiteX17" fmla="*/ 261938 w 492919"/>
                <a:gd name="connsiteY17" fmla="*/ 40481 h 731044"/>
                <a:gd name="connsiteX18" fmla="*/ 321469 w 492919"/>
                <a:gd name="connsiteY18" fmla="*/ 64294 h 731044"/>
                <a:gd name="connsiteX19" fmla="*/ 388144 w 492919"/>
                <a:gd name="connsiteY19" fmla="*/ 102394 h 731044"/>
                <a:gd name="connsiteX20" fmla="*/ 435769 w 492919"/>
                <a:gd name="connsiteY20" fmla="*/ 135731 h 731044"/>
                <a:gd name="connsiteX21" fmla="*/ 469106 w 492919"/>
                <a:gd name="connsiteY21" fmla="*/ 169069 h 731044"/>
                <a:gd name="connsiteX22" fmla="*/ 485775 w 492919"/>
                <a:gd name="connsiteY22" fmla="*/ 192881 h 731044"/>
                <a:gd name="connsiteX23" fmla="*/ 492919 w 492919"/>
                <a:gd name="connsiteY23" fmla="*/ 216694 h 731044"/>
                <a:gd name="connsiteX24" fmla="*/ 488156 w 492919"/>
                <a:gd name="connsiteY24" fmla="*/ 245269 h 731044"/>
                <a:gd name="connsiteX25" fmla="*/ 473869 w 492919"/>
                <a:gd name="connsiteY25" fmla="*/ 269081 h 731044"/>
                <a:gd name="connsiteX26" fmla="*/ 461963 w 492919"/>
                <a:gd name="connsiteY26" fmla="*/ 307181 h 731044"/>
                <a:gd name="connsiteX27" fmla="*/ 457200 w 492919"/>
                <a:gd name="connsiteY27" fmla="*/ 366712 h 731044"/>
                <a:gd name="connsiteX28" fmla="*/ 452438 w 492919"/>
                <a:gd name="connsiteY28" fmla="*/ 492919 h 731044"/>
                <a:gd name="connsiteX29" fmla="*/ 454819 w 492919"/>
                <a:gd name="connsiteY29" fmla="*/ 676275 h 731044"/>
                <a:gd name="connsiteX30" fmla="*/ 235744 w 492919"/>
                <a:gd name="connsiteY30" fmla="*/ 731044 h 731044"/>
                <a:gd name="connsiteX31" fmla="*/ 230981 w 492919"/>
                <a:gd name="connsiteY31" fmla="*/ 485775 h 7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92919" h="731044">
                  <a:moveTo>
                    <a:pt x="230981" y="485775"/>
                  </a:moveTo>
                  <a:lnTo>
                    <a:pt x="223838" y="388144"/>
                  </a:lnTo>
                  <a:lnTo>
                    <a:pt x="207169" y="314325"/>
                  </a:lnTo>
                  <a:lnTo>
                    <a:pt x="183356" y="254794"/>
                  </a:lnTo>
                  <a:lnTo>
                    <a:pt x="152400" y="200025"/>
                  </a:lnTo>
                  <a:lnTo>
                    <a:pt x="114300" y="150019"/>
                  </a:lnTo>
                  <a:lnTo>
                    <a:pt x="83344" y="116681"/>
                  </a:lnTo>
                  <a:lnTo>
                    <a:pt x="42863" y="83344"/>
                  </a:lnTo>
                  <a:lnTo>
                    <a:pt x="28575" y="76200"/>
                  </a:lnTo>
                  <a:lnTo>
                    <a:pt x="11906" y="59531"/>
                  </a:lnTo>
                  <a:lnTo>
                    <a:pt x="0" y="40481"/>
                  </a:lnTo>
                  <a:lnTo>
                    <a:pt x="0" y="23812"/>
                  </a:lnTo>
                  <a:lnTo>
                    <a:pt x="7144" y="9525"/>
                  </a:lnTo>
                  <a:lnTo>
                    <a:pt x="26194" y="2381"/>
                  </a:lnTo>
                  <a:lnTo>
                    <a:pt x="66675" y="0"/>
                  </a:lnTo>
                  <a:lnTo>
                    <a:pt x="130969" y="7144"/>
                  </a:lnTo>
                  <a:lnTo>
                    <a:pt x="195263" y="16669"/>
                  </a:lnTo>
                  <a:lnTo>
                    <a:pt x="261938" y="40481"/>
                  </a:lnTo>
                  <a:lnTo>
                    <a:pt x="321469" y="64294"/>
                  </a:lnTo>
                  <a:lnTo>
                    <a:pt x="388144" y="102394"/>
                  </a:lnTo>
                  <a:lnTo>
                    <a:pt x="435769" y="135731"/>
                  </a:lnTo>
                  <a:lnTo>
                    <a:pt x="469106" y="169069"/>
                  </a:lnTo>
                  <a:lnTo>
                    <a:pt x="485775" y="192881"/>
                  </a:lnTo>
                  <a:lnTo>
                    <a:pt x="492919" y="216694"/>
                  </a:lnTo>
                  <a:lnTo>
                    <a:pt x="488156" y="245269"/>
                  </a:lnTo>
                  <a:lnTo>
                    <a:pt x="473869" y="269081"/>
                  </a:lnTo>
                  <a:lnTo>
                    <a:pt x="461963" y="307181"/>
                  </a:lnTo>
                  <a:lnTo>
                    <a:pt x="457200" y="366712"/>
                  </a:lnTo>
                  <a:lnTo>
                    <a:pt x="452438" y="492919"/>
                  </a:lnTo>
                  <a:cubicBezTo>
                    <a:pt x="453232" y="554038"/>
                    <a:pt x="454025" y="615156"/>
                    <a:pt x="454819" y="676275"/>
                  </a:cubicBezTo>
                  <a:lnTo>
                    <a:pt x="235744" y="731044"/>
                  </a:lnTo>
                  <a:cubicBezTo>
                    <a:pt x="234156" y="650081"/>
                    <a:pt x="232569" y="569119"/>
                    <a:pt x="230981" y="485775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1">
              <a:extLst>
                <a:ext uri="{FF2B5EF4-FFF2-40B4-BE49-F238E27FC236}">
                  <a16:creationId xmlns:a16="http://schemas.microsoft.com/office/drawing/2014/main" id="{946EB3AB-A5EC-4DAE-AEAF-584ADB47CBFD}"/>
                </a:ext>
              </a:extLst>
            </p:cNvPr>
            <p:cNvSpPr/>
            <p:nvPr/>
          </p:nvSpPr>
          <p:spPr>
            <a:xfrm>
              <a:off x="2928938" y="3643313"/>
              <a:ext cx="498475" cy="947737"/>
            </a:xfrm>
            <a:custGeom>
              <a:avLst/>
              <a:gdLst>
                <a:gd name="connsiteX0" fmla="*/ 195262 w 497681"/>
                <a:gd name="connsiteY0" fmla="*/ 511968 h 947737"/>
                <a:gd name="connsiteX1" fmla="*/ 176212 w 497681"/>
                <a:gd name="connsiteY1" fmla="*/ 340518 h 947737"/>
                <a:gd name="connsiteX2" fmla="*/ 164306 w 497681"/>
                <a:gd name="connsiteY2" fmla="*/ 266700 h 947737"/>
                <a:gd name="connsiteX3" fmla="*/ 150018 w 497681"/>
                <a:gd name="connsiteY3" fmla="*/ 219075 h 947737"/>
                <a:gd name="connsiteX4" fmla="*/ 133350 w 497681"/>
                <a:gd name="connsiteY4" fmla="*/ 188118 h 947737"/>
                <a:gd name="connsiteX5" fmla="*/ 109537 w 497681"/>
                <a:gd name="connsiteY5" fmla="*/ 154781 h 947737"/>
                <a:gd name="connsiteX6" fmla="*/ 80962 w 497681"/>
                <a:gd name="connsiteY6" fmla="*/ 128587 h 947737"/>
                <a:gd name="connsiteX7" fmla="*/ 47625 w 497681"/>
                <a:gd name="connsiteY7" fmla="*/ 102393 h 947737"/>
                <a:gd name="connsiteX8" fmla="*/ 19050 w 497681"/>
                <a:gd name="connsiteY8" fmla="*/ 85725 h 947737"/>
                <a:gd name="connsiteX9" fmla="*/ 7143 w 497681"/>
                <a:gd name="connsiteY9" fmla="*/ 73818 h 947737"/>
                <a:gd name="connsiteX10" fmla="*/ 0 w 497681"/>
                <a:gd name="connsiteY10" fmla="*/ 47625 h 947737"/>
                <a:gd name="connsiteX11" fmla="*/ 4762 w 497681"/>
                <a:gd name="connsiteY11" fmla="*/ 23812 h 947737"/>
                <a:gd name="connsiteX12" fmla="*/ 16668 w 497681"/>
                <a:gd name="connsiteY12" fmla="*/ 11906 h 947737"/>
                <a:gd name="connsiteX13" fmla="*/ 52387 w 497681"/>
                <a:gd name="connsiteY13" fmla="*/ 2381 h 947737"/>
                <a:gd name="connsiteX14" fmla="*/ 114300 w 497681"/>
                <a:gd name="connsiteY14" fmla="*/ 0 h 947737"/>
                <a:gd name="connsiteX15" fmla="*/ 171450 w 497681"/>
                <a:gd name="connsiteY15" fmla="*/ 0 h 947737"/>
                <a:gd name="connsiteX16" fmla="*/ 238125 w 497681"/>
                <a:gd name="connsiteY16" fmla="*/ 9525 h 947737"/>
                <a:gd name="connsiteX17" fmla="*/ 297656 w 497681"/>
                <a:gd name="connsiteY17" fmla="*/ 23812 h 947737"/>
                <a:gd name="connsiteX18" fmla="*/ 369093 w 497681"/>
                <a:gd name="connsiteY18" fmla="*/ 47625 h 947737"/>
                <a:gd name="connsiteX19" fmla="*/ 364331 w 497681"/>
                <a:gd name="connsiteY19" fmla="*/ 183356 h 947737"/>
                <a:gd name="connsiteX20" fmla="*/ 428625 w 497681"/>
                <a:gd name="connsiteY20" fmla="*/ 695325 h 947737"/>
                <a:gd name="connsiteX21" fmla="*/ 497681 w 497681"/>
                <a:gd name="connsiteY21" fmla="*/ 900112 h 947737"/>
                <a:gd name="connsiteX22" fmla="*/ 385762 w 497681"/>
                <a:gd name="connsiteY22" fmla="*/ 947737 h 947737"/>
                <a:gd name="connsiteX23" fmla="*/ 361950 w 497681"/>
                <a:gd name="connsiteY23" fmla="*/ 945356 h 947737"/>
                <a:gd name="connsiteX24" fmla="*/ 321468 w 497681"/>
                <a:gd name="connsiteY24" fmla="*/ 931068 h 947737"/>
                <a:gd name="connsiteX25" fmla="*/ 288131 w 497681"/>
                <a:gd name="connsiteY25" fmla="*/ 897731 h 947737"/>
                <a:gd name="connsiteX26" fmla="*/ 235743 w 497681"/>
                <a:gd name="connsiteY26" fmla="*/ 826293 h 947737"/>
                <a:gd name="connsiteX27" fmla="*/ 223837 w 497681"/>
                <a:gd name="connsiteY27" fmla="*/ 792956 h 947737"/>
                <a:gd name="connsiteX28" fmla="*/ 219075 w 497681"/>
                <a:gd name="connsiteY28" fmla="*/ 728662 h 947737"/>
                <a:gd name="connsiteX29" fmla="*/ 195262 w 497681"/>
                <a:gd name="connsiteY29" fmla="*/ 511968 h 94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97681" h="947737">
                  <a:moveTo>
                    <a:pt x="195262" y="511968"/>
                  </a:moveTo>
                  <a:lnTo>
                    <a:pt x="176212" y="340518"/>
                  </a:lnTo>
                  <a:lnTo>
                    <a:pt x="164306" y="266700"/>
                  </a:lnTo>
                  <a:lnTo>
                    <a:pt x="150018" y="219075"/>
                  </a:lnTo>
                  <a:lnTo>
                    <a:pt x="133350" y="188118"/>
                  </a:lnTo>
                  <a:lnTo>
                    <a:pt x="109537" y="154781"/>
                  </a:lnTo>
                  <a:lnTo>
                    <a:pt x="80962" y="128587"/>
                  </a:lnTo>
                  <a:lnTo>
                    <a:pt x="47625" y="102393"/>
                  </a:lnTo>
                  <a:lnTo>
                    <a:pt x="19050" y="85725"/>
                  </a:lnTo>
                  <a:lnTo>
                    <a:pt x="7143" y="73818"/>
                  </a:lnTo>
                  <a:lnTo>
                    <a:pt x="0" y="47625"/>
                  </a:lnTo>
                  <a:lnTo>
                    <a:pt x="4762" y="23812"/>
                  </a:lnTo>
                  <a:lnTo>
                    <a:pt x="16668" y="11906"/>
                  </a:lnTo>
                  <a:lnTo>
                    <a:pt x="52387" y="2381"/>
                  </a:lnTo>
                  <a:lnTo>
                    <a:pt x="114300" y="0"/>
                  </a:lnTo>
                  <a:lnTo>
                    <a:pt x="171450" y="0"/>
                  </a:lnTo>
                  <a:lnTo>
                    <a:pt x="238125" y="9525"/>
                  </a:lnTo>
                  <a:lnTo>
                    <a:pt x="297656" y="23812"/>
                  </a:lnTo>
                  <a:lnTo>
                    <a:pt x="369093" y="47625"/>
                  </a:lnTo>
                  <a:lnTo>
                    <a:pt x="364331" y="183356"/>
                  </a:lnTo>
                  <a:lnTo>
                    <a:pt x="428625" y="695325"/>
                  </a:lnTo>
                  <a:lnTo>
                    <a:pt x="497681" y="900112"/>
                  </a:lnTo>
                  <a:lnTo>
                    <a:pt x="385762" y="947737"/>
                  </a:lnTo>
                  <a:lnTo>
                    <a:pt x="361950" y="945356"/>
                  </a:lnTo>
                  <a:lnTo>
                    <a:pt x="321468" y="931068"/>
                  </a:lnTo>
                  <a:lnTo>
                    <a:pt x="288131" y="897731"/>
                  </a:lnTo>
                  <a:lnTo>
                    <a:pt x="235743" y="826293"/>
                  </a:lnTo>
                  <a:lnTo>
                    <a:pt x="223837" y="792956"/>
                  </a:lnTo>
                  <a:lnTo>
                    <a:pt x="219075" y="728662"/>
                  </a:lnTo>
                  <a:lnTo>
                    <a:pt x="195262" y="5119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5">
              <a:extLst>
                <a:ext uri="{FF2B5EF4-FFF2-40B4-BE49-F238E27FC236}">
                  <a16:creationId xmlns:a16="http://schemas.microsoft.com/office/drawing/2014/main" id="{37ED10FA-98C7-48DC-812C-902193843EEC}"/>
                </a:ext>
              </a:extLst>
            </p:cNvPr>
            <p:cNvSpPr/>
            <p:nvPr/>
          </p:nvSpPr>
          <p:spPr>
            <a:xfrm>
              <a:off x="5656263" y="1611313"/>
              <a:ext cx="476250" cy="663575"/>
            </a:xfrm>
            <a:custGeom>
              <a:avLst/>
              <a:gdLst>
                <a:gd name="connsiteX0" fmla="*/ 197644 w 476250"/>
                <a:gd name="connsiteY0" fmla="*/ 464344 h 661988"/>
                <a:gd name="connsiteX1" fmla="*/ 188119 w 476250"/>
                <a:gd name="connsiteY1" fmla="*/ 352425 h 661988"/>
                <a:gd name="connsiteX2" fmla="*/ 176212 w 476250"/>
                <a:gd name="connsiteY2" fmla="*/ 283369 h 661988"/>
                <a:gd name="connsiteX3" fmla="*/ 164306 w 476250"/>
                <a:gd name="connsiteY3" fmla="*/ 230982 h 661988"/>
                <a:gd name="connsiteX4" fmla="*/ 140494 w 476250"/>
                <a:gd name="connsiteY4" fmla="*/ 183357 h 661988"/>
                <a:gd name="connsiteX5" fmla="*/ 114300 w 476250"/>
                <a:gd name="connsiteY5" fmla="*/ 152400 h 661988"/>
                <a:gd name="connsiteX6" fmla="*/ 90487 w 476250"/>
                <a:gd name="connsiteY6" fmla="*/ 128588 h 661988"/>
                <a:gd name="connsiteX7" fmla="*/ 59531 w 476250"/>
                <a:gd name="connsiteY7" fmla="*/ 111919 h 661988"/>
                <a:gd name="connsiteX8" fmla="*/ 30956 w 476250"/>
                <a:gd name="connsiteY8" fmla="*/ 92869 h 661988"/>
                <a:gd name="connsiteX9" fmla="*/ 4762 w 476250"/>
                <a:gd name="connsiteY9" fmla="*/ 64294 h 661988"/>
                <a:gd name="connsiteX10" fmla="*/ 0 w 476250"/>
                <a:gd name="connsiteY10" fmla="*/ 47625 h 661988"/>
                <a:gd name="connsiteX11" fmla="*/ 2381 w 476250"/>
                <a:gd name="connsiteY11" fmla="*/ 30957 h 661988"/>
                <a:gd name="connsiteX12" fmla="*/ 16669 w 476250"/>
                <a:gd name="connsiteY12" fmla="*/ 14288 h 661988"/>
                <a:gd name="connsiteX13" fmla="*/ 47625 w 476250"/>
                <a:gd name="connsiteY13" fmla="*/ 7144 h 661988"/>
                <a:gd name="connsiteX14" fmla="*/ 123825 w 476250"/>
                <a:gd name="connsiteY14" fmla="*/ 0 h 661988"/>
                <a:gd name="connsiteX15" fmla="*/ 207169 w 476250"/>
                <a:gd name="connsiteY15" fmla="*/ 4763 h 661988"/>
                <a:gd name="connsiteX16" fmla="*/ 292894 w 476250"/>
                <a:gd name="connsiteY16" fmla="*/ 19050 h 661988"/>
                <a:gd name="connsiteX17" fmla="*/ 364331 w 476250"/>
                <a:gd name="connsiteY17" fmla="*/ 40482 h 661988"/>
                <a:gd name="connsiteX18" fmla="*/ 402431 w 476250"/>
                <a:gd name="connsiteY18" fmla="*/ 57150 h 661988"/>
                <a:gd name="connsiteX19" fmla="*/ 435769 w 476250"/>
                <a:gd name="connsiteY19" fmla="*/ 78582 h 661988"/>
                <a:gd name="connsiteX20" fmla="*/ 457200 w 476250"/>
                <a:gd name="connsiteY20" fmla="*/ 97632 h 661988"/>
                <a:gd name="connsiteX21" fmla="*/ 469106 w 476250"/>
                <a:gd name="connsiteY21" fmla="*/ 121444 h 661988"/>
                <a:gd name="connsiteX22" fmla="*/ 476250 w 476250"/>
                <a:gd name="connsiteY22" fmla="*/ 150019 h 661988"/>
                <a:gd name="connsiteX23" fmla="*/ 469106 w 476250"/>
                <a:gd name="connsiteY23" fmla="*/ 192882 h 661988"/>
                <a:gd name="connsiteX24" fmla="*/ 445294 w 476250"/>
                <a:gd name="connsiteY24" fmla="*/ 266700 h 661988"/>
                <a:gd name="connsiteX25" fmla="*/ 433387 w 476250"/>
                <a:gd name="connsiteY25" fmla="*/ 359569 h 661988"/>
                <a:gd name="connsiteX26" fmla="*/ 428625 w 476250"/>
                <a:gd name="connsiteY26" fmla="*/ 419100 h 661988"/>
                <a:gd name="connsiteX27" fmla="*/ 426244 w 476250"/>
                <a:gd name="connsiteY27" fmla="*/ 609600 h 661988"/>
                <a:gd name="connsiteX28" fmla="*/ 207169 w 476250"/>
                <a:gd name="connsiteY28" fmla="*/ 661988 h 661988"/>
                <a:gd name="connsiteX29" fmla="*/ 197644 w 476250"/>
                <a:gd name="connsiteY29" fmla="*/ 464344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76250" h="661988">
                  <a:moveTo>
                    <a:pt x="197644" y="464344"/>
                  </a:moveTo>
                  <a:lnTo>
                    <a:pt x="188119" y="352425"/>
                  </a:lnTo>
                  <a:lnTo>
                    <a:pt x="176212" y="283369"/>
                  </a:lnTo>
                  <a:lnTo>
                    <a:pt x="164306" y="230982"/>
                  </a:lnTo>
                  <a:lnTo>
                    <a:pt x="140494" y="183357"/>
                  </a:lnTo>
                  <a:lnTo>
                    <a:pt x="114300" y="152400"/>
                  </a:lnTo>
                  <a:lnTo>
                    <a:pt x="90487" y="128588"/>
                  </a:lnTo>
                  <a:lnTo>
                    <a:pt x="59531" y="111919"/>
                  </a:lnTo>
                  <a:lnTo>
                    <a:pt x="30956" y="92869"/>
                  </a:lnTo>
                  <a:lnTo>
                    <a:pt x="4762" y="64294"/>
                  </a:lnTo>
                  <a:lnTo>
                    <a:pt x="0" y="47625"/>
                  </a:lnTo>
                  <a:lnTo>
                    <a:pt x="2381" y="30957"/>
                  </a:lnTo>
                  <a:lnTo>
                    <a:pt x="16669" y="14288"/>
                  </a:lnTo>
                  <a:lnTo>
                    <a:pt x="47625" y="7144"/>
                  </a:lnTo>
                  <a:lnTo>
                    <a:pt x="123825" y="0"/>
                  </a:lnTo>
                  <a:lnTo>
                    <a:pt x="207169" y="4763"/>
                  </a:lnTo>
                  <a:lnTo>
                    <a:pt x="292894" y="19050"/>
                  </a:lnTo>
                  <a:lnTo>
                    <a:pt x="364331" y="40482"/>
                  </a:lnTo>
                  <a:lnTo>
                    <a:pt x="402431" y="57150"/>
                  </a:lnTo>
                  <a:lnTo>
                    <a:pt x="435769" y="78582"/>
                  </a:lnTo>
                  <a:lnTo>
                    <a:pt x="457200" y="97632"/>
                  </a:lnTo>
                  <a:lnTo>
                    <a:pt x="469106" y="121444"/>
                  </a:lnTo>
                  <a:lnTo>
                    <a:pt x="476250" y="150019"/>
                  </a:lnTo>
                  <a:lnTo>
                    <a:pt x="469106" y="192882"/>
                  </a:lnTo>
                  <a:lnTo>
                    <a:pt x="445294" y="266700"/>
                  </a:lnTo>
                  <a:lnTo>
                    <a:pt x="433387" y="359569"/>
                  </a:lnTo>
                  <a:lnTo>
                    <a:pt x="428625" y="419100"/>
                  </a:lnTo>
                  <a:cubicBezTo>
                    <a:pt x="427831" y="482600"/>
                    <a:pt x="427038" y="546100"/>
                    <a:pt x="426244" y="609600"/>
                  </a:cubicBezTo>
                  <a:lnTo>
                    <a:pt x="207169" y="661988"/>
                  </a:lnTo>
                  <a:lnTo>
                    <a:pt x="197644" y="46434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32">
              <a:extLst>
                <a:ext uri="{FF2B5EF4-FFF2-40B4-BE49-F238E27FC236}">
                  <a16:creationId xmlns:a16="http://schemas.microsoft.com/office/drawing/2014/main" id="{BD959D4E-7F21-4186-AD26-9FD2D0551812}"/>
                </a:ext>
              </a:extLst>
            </p:cNvPr>
            <p:cNvSpPr/>
            <p:nvPr/>
          </p:nvSpPr>
          <p:spPr>
            <a:xfrm>
              <a:off x="4992688" y="3554413"/>
              <a:ext cx="460375" cy="1003300"/>
            </a:xfrm>
            <a:custGeom>
              <a:avLst/>
              <a:gdLst>
                <a:gd name="connsiteX0" fmla="*/ 216694 w 459582"/>
                <a:gd name="connsiteY0" fmla="*/ 697707 h 1002507"/>
                <a:gd name="connsiteX1" fmla="*/ 180975 w 459582"/>
                <a:gd name="connsiteY1" fmla="*/ 488157 h 1002507"/>
                <a:gd name="connsiteX2" fmla="*/ 152400 w 459582"/>
                <a:gd name="connsiteY2" fmla="*/ 311944 h 1002507"/>
                <a:gd name="connsiteX3" fmla="*/ 142875 w 459582"/>
                <a:gd name="connsiteY3" fmla="*/ 264319 h 1002507"/>
                <a:gd name="connsiteX4" fmla="*/ 126207 w 459582"/>
                <a:gd name="connsiteY4" fmla="*/ 216694 h 1002507"/>
                <a:gd name="connsiteX5" fmla="*/ 100013 w 459582"/>
                <a:gd name="connsiteY5" fmla="*/ 169069 h 1002507"/>
                <a:gd name="connsiteX6" fmla="*/ 61913 w 459582"/>
                <a:gd name="connsiteY6" fmla="*/ 121444 h 1002507"/>
                <a:gd name="connsiteX7" fmla="*/ 14288 w 459582"/>
                <a:gd name="connsiteY7" fmla="*/ 76200 h 1002507"/>
                <a:gd name="connsiteX8" fmla="*/ 0 w 459582"/>
                <a:gd name="connsiteY8" fmla="*/ 52388 h 1002507"/>
                <a:gd name="connsiteX9" fmla="*/ 0 w 459582"/>
                <a:gd name="connsiteY9" fmla="*/ 33338 h 1002507"/>
                <a:gd name="connsiteX10" fmla="*/ 7144 w 459582"/>
                <a:gd name="connsiteY10" fmla="*/ 16669 h 1002507"/>
                <a:gd name="connsiteX11" fmla="*/ 28575 w 459582"/>
                <a:gd name="connsiteY11" fmla="*/ 4763 h 1002507"/>
                <a:gd name="connsiteX12" fmla="*/ 61913 w 459582"/>
                <a:gd name="connsiteY12" fmla="*/ 0 h 1002507"/>
                <a:gd name="connsiteX13" fmla="*/ 123825 w 459582"/>
                <a:gd name="connsiteY13" fmla="*/ 14288 h 1002507"/>
                <a:gd name="connsiteX14" fmla="*/ 221457 w 459582"/>
                <a:gd name="connsiteY14" fmla="*/ 50007 h 1002507"/>
                <a:gd name="connsiteX15" fmla="*/ 342900 w 459582"/>
                <a:gd name="connsiteY15" fmla="*/ 111919 h 1002507"/>
                <a:gd name="connsiteX16" fmla="*/ 442913 w 459582"/>
                <a:gd name="connsiteY16" fmla="*/ 719138 h 1002507"/>
                <a:gd name="connsiteX17" fmla="*/ 459582 w 459582"/>
                <a:gd name="connsiteY17" fmla="*/ 876300 h 1002507"/>
                <a:gd name="connsiteX18" fmla="*/ 416719 w 459582"/>
                <a:gd name="connsiteY18" fmla="*/ 971550 h 1002507"/>
                <a:gd name="connsiteX19" fmla="*/ 376238 w 459582"/>
                <a:gd name="connsiteY19" fmla="*/ 997744 h 1002507"/>
                <a:gd name="connsiteX20" fmla="*/ 350044 w 459582"/>
                <a:gd name="connsiteY20" fmla="*/ 1002507 h 1002507"/>
                <a:gd name="connsiteX21" fmla="*/ 326232 w 459582"/>
                <a:gd name="connsiteY21" fmla="*/ 1000125 h 1002507"/>
                <a:gd name="connsiteX22" fmla="*/ 300038 w 459582"/>
                <a:gd name="connsiteY22" fmla="*/ 978694 h 1002507"/>
                <a:gd name="connsiteX23" fmla="*/ 266700 w 459582"/>
                <a:gd name="connsiteY23" fmla="*/ 940594 h 1002507"/>
                <a:gd name="connsiteX24" fmla="*/ 254794 w 459582"/>
                <a:gd name="connsiteY24" fmla="*/ 904875 h 1002507"/>
                <a:gd name="connsiteX25" fmla="*/ 216694 w 459582"/>
                <a:gd name="connsiteY25" fmla="*/ 697707 h 1002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59582" h="1002507">
                  <a:moveTo>
                    <a:pt x="216694" y="697707"/>
                  </a:moveTo>
                  <a:lnTo>
                    <a:pt x="180975" y="488157"/>
                  </a:lnTo>
                  <a:lnTo>
                    <a:pt x="152400" y="311944"/>
                  </a:lnTo>
                  <a:lnTo>
                    <a:pt x="142875" y="264319"/>
                  </a:lnTo>
                  <a:lnTo>
                    <a:pt x="126207" y="216694"/>
                  </a:lnTo>
                  <a:lnTo>
                    <a:pt x="100013" y="169069"/>
                  </a:lnTo>
                  <a:lnTo>
                    <a:pt x="61913" y="121444"/>
                  </a:lnTo>
                  <a:lnTo>
                    <a:pt x="14288" y="76200"/>
                  </a:lnTo>
                  <a:lnTo>
                    <a:pt x="0" y="52388"/>
                  </a:lnTo>
                  <a:lnTo>
                    <a:pt x="0" y="33338"/>
                  </a:lnTo>
                  <a:lnTo>
                    <a:pt x="7144" y="16669"/>
                  </a:lnTo>
                  <a:lnTo>
                    <a:pt x="28575" y="4763"/>
                  </a:lnTo>
                  <a:lnTo>
                    <a:pt x="61913" y="0"/>
                  </a:lnTo>
                  <a:lnTo>
                    <a:pt x="123825" y="14288"/>
                  </a:lnTo>
                  <a:lnTo>
                    <a:pt x="221457" y="50007"/>
                  </a:lnTo>
                  <a:lnTo>
                    <a:pt x="342900" y="111919"/>
                  </a:lnTo>
                  <a:lnTo>
                    <a:pt x="442913" y="719138"/>
                  </a:lnTo>
                  <a:lnTo>
                    <a:pt x="459582" y="876300"/>
                  </a:lnTo>
                  <a:lnTo>
                    <a:pt x="416719" y="971550"/>
                  </a:lnTo>
                  <a:lnTo>
                    <a:pt x="376238" y="997744"/>
                  </a:lnTo>
                  <a:lnTo>
                    <a:pt x="350044" y="1002507"/>
                  </a:lnTo>
                  <a:lnTo>
                    <a:pt x="326232" y="1000125"/>
                  </a:lnTo>
                  <a:lnTo>
                    <a:pt x="300038" y="978694"/>
                  </a:lnTo>
                  <a:lnTo>
                    <a:pt x="266700" y="940594"/>
                  </a:lnTo>
                  <a:lnTo>
                    <a:pt x="254794" y="904875"/>
                  </a:lnTo>
                  <a:lnTo>
                    <a:pt x="216694" y="69770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7">
              <a:extLst>
                <a:ext uri="{FF2B5EF4-FFF2-40B4-BE49-F238E27FC236}">
                  <a16:creationId xmlns:a16="http://schemas.microsoft.com/office/drawing/2014/main" id="{F8847095-01D9-4403-97F0-DC6649A964A1}"/>
                </a:ext>
              </a:extLst>
            </p:cNvPr>
            <p:cNvSpPr/>
            <p:nvPr/>
          </p:nvSpPr>
          <p:spPr>
            <a:xfrm>
              <a:off x="2970213" y="2217738"/>
              <a:ext cx="1587500" cy="381000"/>
            </a:xfrm>
            <a:custGeom>
              <a:avLst/>
              <a:gdLst>
                <a:gd name="connsiteX0" fmla="*/ 750094 w 1588294"/>
                <a:gd name="connsiteY0" fmla="*/ 323850 h 381000"/>
                <a:gd name="connsiteX1" fmla="*/ 485775 w 1588294"/>
                <a:gd name="connsiteY1" fmla="*/ 366712 h 381000"/>
                <a:gd name="connsiteX2" fmla="*/ 292894 w 1588294"/>
                <a:gd name="connsiteY2" fmla="*/ 381000 h 381000"/>
                <a:gd name="connsiteX3" fmla="*/ 211931 w 1588294"/>
                <a:gd name="connsiteY3" fmla="*/ 352425 h 381000"/>
                <a:gd name="connsiteX4" fmla="*/ 154781 w 1588294"/>
                <a:gd name="connsiteY4" fmla="*/ 319087 h 381000"/>
                <a:gd name="connsiteX5" fmla="*/ 102394 w 1588294"/>
                <a:gd name="connsiteY5" fmla="*/ 280987 h 381000"/>
                <a:gd name="connsiteX6" fmla="*/ 69056 w 1588294"/>
                <a:gd name="connsiteY6" fmla="*/ 247650 h 381000"/>
                <a:gd name="connsiteX7" fmla="*/ 33337 w 1588294"/>
                <a:gd name="connsiteY7" fmla="*/ 207169 h 381000"/>
                <a:gd name="connsiteX8" fmla="*/ 11906 w 1588294"/>
                <a:gd name="connsiteY8" fmla="*/ 173831 h 381000"/>
                <a:gd name="connsiteX9" fmla="*/ 0 w 1588294"/>
                <a:gd name="connsiteY9" fmla="*/ 138112 h 381000"/>
                <a:gd name="connsiteX10" fmla="*/ 2381 w 1588294"/>
                <a:gd name="connsiteY10" fmla="*/ 116681 h 381000"/>
                <a:gd name="connsiteX11" fmla="*/ 11906 w 1588294"/>
                <a:gd name="connsiteY11" fmla="*/ 102394 h 381000"/>
                <a:gd name="connsiteX12" fmla="*/ 30956 w 1588294"/>
                <a:gd name="connsiteY12" fmla="*/ 102394 h 381000"/>
                <a:gd name="connsiteX13" fmla="*/ 78581 w 1588294"/>
                <a:gd name="connsiteY13" fmla="*/ 128587 h 381000"/>
                <a:gd name="connsiteX14" fmla="*/ 130969 w 1588294"/>
                <a:gd name="connsiteY14" fmla="*/ 157162 h 381000"/>
                <a:gd name="connsiteX15" fmla="*/ 166687 w 1588294"/>
                <a:gd name="connsiteY15" fmla="*/ 173831 h 381000"/>
                <a:gd name="connsiteX16" fmla="*/ 221456 w 1588294"/>
                <a:gd name="connsiteY16" fmla="*/ 188119 h 381000"/>
                <a:gd name="connsiteX17" fmla="*/ 266700 w 1588294"/>
                <a:gd name="connsiteY17" fmla="*/ 197644 h 381000"/>
                <a:gd name="connsiteX18" fmla="*/ 316706 w 1588294"/>
                <a:gd name="connsiteY18" fmla="*/ 204787 h 381000"/>
                <a:gd name="connsiteX19" fmla="*/ 369094 w 1588294"/>
                <a:gd name="connsiteY19" fmla="*/ 204787 h 381000"/>
                <a:gd name="connsiteX20" fmla="*/ 433387 w 1588294"/>
                <a:gd name="connsiteY20" fmla="*/ 202406 h 381000"/>
                <a:gd name="connsiteX21" fmla="*/ 495300 w 1588294"/>
                <a:gd name="connsiteY21" fmla="*/ 195262 h 381000"/>
                <a:gd name="connsiteX22" fmla="*/ 581025 w 1588294"/>
                <a:gd name="connsiteY22" fmla="*/ 185737 h 381000"/>
                <a:gd name="connsiteX23" fmla="*/ 776287 w 1588294"/>
                <a:gd name="connsiteY23" fmla="*/ 135731 h 381000"/>
                <a:gd name="connsiteX24" fmla="*/ 988219 w 1588294"/>
                <a:gd name="connsiteY24" fmla="*/ 95250 h 381000"/>
                <a:gd name="connsiteX25" fmla="*/ 1202531 w 1588294"/>
                <a:gd name="connsiteY25" fmla="*/ 52387 h 381000"/>
                <a:gd name="connsiteX26" fmla="*/ 1395412 w 1588294"/>
                <a:gd name="connsiteY26" fmla="*/ 2381 h 381000"/>
                <a:gd name="connsiteX27" fmla="*/ 1421606 w 1588294"/>
                <a:gd name="connsiteY27" fmla="*/ 0 h 381000"/>
                <a:gd name="connsiteX28" fmla="*/ 1473994 w 1588294"/>
                <a:gd name="connsiteY28" fmla="*/ 16669 h 381000"/>
                <a:gd name="connsiteX29" fmla="*/ 1547812 w 1588294"/>
                <a:gd name="connsiteY29" fmla="*/ 59531 h 381000"/>
                <a:gd name="connsiteX30" fmla="*/ 1574006 w 1588294"/>
                <a:gd name="connsiteY30" fmla="*/ 83344 h 381000"/>
                <a:gd name="connsiteX31" fmla="*/ 1588294 w 1588294"/>
                <a:gd name="connsiteY31" fmla="*/ 104775 h 381000"/>
                <a:gd name="connsiteX32" fmla="*/ 1585912 w 1588294"/>
                <a:gd name="connsiteY32" fmla="*/ 130969 h 381000"/>
                <a:gd name="connsiteX33" fmla="*/ 1569244 w 1588294"/>
                <a:gd name="connsiteY33" fmla="*/ 164306 h 381000"/>
                <a:gd name="connsiteX34" fmla="*/ 1545431 w 1588294"/>
                <a:gd name="connsiteY34" fmla="*/ 183356 h 381000"/>
                <a:gd name="connsiteX35" fmla="*/ 1493044 w 1588294"/>
                <a:gd name="connsiteY35" fmla="*/ 200025 h 381000"/>
                <a:gd name="connsiteX36" fmla="*/ 1404937 w 1588294"/>
                <a:gd name="connsiteY36" fmla="*/ 216694 h 381000"/>
                <a:gd name="connsiteX37" fmla="*/ 1259681 w 1588294"/>
                <a:gd name="connsiteY37" fmla="*/ 226219 h 381000"/>
                <a:gd name="connsiteX38" fmla="*/ 1042987 w 1588294"/>
                <a:gd name="connsiteY38" fmla="*/ 247650 h 381000"/>
                <a:gd name="connsiteX39" fmla="*/ 897731 w 1588294"/>
                <a:gd name="connsiteY39" fmla="*/ 288131 h 381000"/>
                <a:gd name="connsiteX40" fmla="*/ 750094 w 1588294"/>
                <a:gd name="connsiteY40" fmla="*/ 32385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88294" h="381000">
                  <a:moveTo>
                    <a:pt x="750094" y="323850"/>
                  </a:moveTo>
                  <a:lnTo>
                    <a:pt x="485775" y="366712"/>
                  </a:lnTo>
                  <a:lnTo>
                    <a:pt x="292894" y="381000"/>
                  </a:lnTo>
                  <a:lnTo>
                    <a:pt x="211931" y="352425"/>
                  </a:lnTo>
                  <a:lnTo>
                    <a:pt x="154781" y="319087"/>
                  </a:lnTo>
                  <a:lnTo>
                    <a:pt x="102394" y="280987"/>
                  </a:lnTo>
                  <a:lnTo>
                    <a:pt x="69056" y="247650"/>
                  </a:lnTo>
                  <a:lnTo>
                    <a:pt x="33337" y="207169"/>
                  </a:lnTo>
                  <a:lnTo>
                    <a:pt x="11906" y="173831"/>
                  </a:lnTo>
                  <a:lnTo>
                    <a:pt x="0" y="138112"/>
                  </a:lnTo>
                  <a:lnTo>
                    <a:pt x="2381" y="116681"/>
                  </a:lnTo>
                  <a:lnTo>
                    <a:pt x="11906" y="102394"/>
                  </a:lnTo>
                  <a:lnTo>
                    <a:pt x="30956" y="102394"/>
                  </a:lnTo>
                  <a:lnTo>
                    <a:pt x="78581" y="128587"/>
                  </a:lnTo>
                  <a:lnTo>
                    <a:pt x="130969" y="157162"/>
                  </a:lnTo>
                  <a:lnTo>
                    <a:pt x="166687" y="173831"/>
                  </a:lnTo>
                  <a:lnTo>
                    <a:pt x="221456" y="188119"/>
                  </a:lnTo>
                  <a:lnTo>
                    <a:pt x="266700" y="197644"/>
                  </a:lnTo>
                  <a:lnTo>
                    <a:pt x="316706" y="204787"/>
                  </a:lnTo>
                  <a:lnTo>
                    <a:pt x="369094" y="204787"/>
                  </a:lnTo>
                  <a:lnTo>
                    <a:pt x="433387" y="202406"/>
                  </a:lnTo>
                  <a:lnTo>
                    <a:pt x="495300" y="195262"/>
                  </a:lnTo>
                  <a:lnTo>
                    <a:pt x="581025" y="185737"/>
                  </a:lnTo>
                  <a:lnTo>
                    <a:pt x="776287" y="135731"/>
                  </a:lnTo>
                  <a:lnTo>
                    <a:pt x="988219" y="95250"/>
                  </a:lnTo>
                  <a:lnTo>
                    <a:pt x="1202531" y="52387"/>
                  </a:lnTo>
                  <a:lnTo>
                    <a:pt x="1395412" y="2381"/>
                  </a:lnTo>
                  <a:lnTo>
                    <a:pt x="1421606" y="0"/>
                  </a:lnTo>
                  <a:lnTo>
                    <a:pt x="1473994" y="16669"/>
                  </a:lnTo>
                  <a:lnTo>
                    <a:pt x="1547812" y="59531"/>
                  </a:lnTo>
                  <a:lnTo>
                    <a:pt x="1574006" y="83344"/>
                  </a:lnTo>
                  <a:lnTo>
                    <a:pt x="1588294" y="104775"/>
                  </a:lnTo>
                  <a:lnTo>
                    <a:pt x="1585912" y="130969"/>
                  </a:lnTo>
                  <a:lnTo>
                    <a:pt x="1569244" y="164306"/>
                  </a:lnTo>
                  <a:lnTo>
                    <a:pt x="1545431" y="183356"/>
                  </a:lnTo>
                  <a:lnTo>
                    <a:pt x="1493044" y="200025"/>
                  </a:lnTo>
                  <a:lnTo>
                    <a:pt x="1404937" y="216694"/>
                  </a:lnTo>
                  <a:lnTo>
                    <a:pt x="1259681" y="226219"/>
                  </a:lnTo>
                  <a:lnTo>
                    <a:pt x="1042987" y="247650"/>
                  </a:lnTo>
                  <a:lnTo>
                    <a:pt x="897731" y="288131"/>
                  </a:lnTo>
                  <a:lnTo>
                    <a:pt x="750094" y="3238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8">
              <a:extLst>
                <a:ext uri="{FF2B5EF4-FFF2-40B4-BE49-F238E27FC236}">
                  <a16:creationId xmlns:a16="http://schemas.microsoft.com/office/drawing/2014/main" id="{44B5F1E6-6F54-4889-9D2D-66334DB5154F}"/>
                </a:ext>
              </a:extLst>
            </p:cNvPr>
            <p:cNvSpPr/>
            <p:nvPr/>
          </p:nvSpPr>
          <p:spPr>
            <a:xfrm>
              <a:off x="3238500" y="2503488"/>
              <a:ext cx="315913" cy="676275"/>
            </a:xfrm>
            <a:custGeom>
              <a:avLst/>
              <a:gdLst>
                <a:gd name="connsiteX0" fmla="*/ 138113 w 316706"/>
                <a:gd name="connsiteY0" fmla="*/ 426244 h 676275"/>
                <a:gd name="connsiteX1" fmla="*/ 116681 w 316706"/>
                <a:gd name="connsiteY1" fmla="*/ 328612 h 676275"/>
                <a:gd name="connsiteX2" fmla="*/ 95250 w 316706"/>
                <a:gd name="connsiteY2" fmla="*/ 259556 h 676275"/>
                <a:gd name="connsiteX3" fmla="*/ 69056 w 316706"/>
                <a:gd name="connsiteY3" fmla="*/ 188119 h 676275"/>
                <a:gd name="connsiteX4" fmla="*/ 0 w 316706"/>
                <a:gd name="connsiteY4" fmla="*/ 42862 h 676275"/>
                <a:gd name="connsiteX5" fmla="*/ 214313 w 316706"/>
                <a:gd name="connsiteY5" fmla="*/ 0 h 676275"/>
                <a:gd name="connsiteX6" fmla="*/ 247650 w 316706"/>
                <a:gd name="connsiteY6" fmla="*/ 123825 h 676275"/>
                <a:gd name="connsiteX7" fmla="*/ 271463 w 316706"/>
                <a:gd name="connsiteY7" fmla="*/ 200025 h 676275"/>
                <a:gd name="connsiteX8" fmla="*/ 285750 w 316706"/>
                <a:gd name="connsiteY8" fmla="*/ 269081 h 676275"/>
                <a:gd name="connsiteX9" fmla="*/ 304800 w 316706"/>
                <a:gd name="connsiteY9" fmla="*/ 388144 h 676275"/>
                <a:gd name="connsiteX10" fmla="*/ 316706 w 316706"/>
                <a:gd name="connsiteY10" fmla="*/ 523875 h 676275"/>
                <a:gd name="connsiteX11" fmla="*/ 316706 w 316706"/>
                <a:gd name="connsiteY11" fmla="*/ 638175 h 676275"/>
                <a:gd name="connsiteX12" fmla="*/ 169069 w 316706"/>
                <a:gd name="connsiteY12" fmla="*/ 676275 h 676275"/>
                <a:gd name="connsiteX13" fmla="*/ 138113 w 316706"/>
                <a:gd name="connsiteY13" fmla="*/ 426244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676275">
                  <a:moveTo>
                    <a:pt x="138113" y="426244"/>
                  </a:moveTo>
                  <a:lnTo>
                    <a:pt x="116681" y="328612"/>
                  </a:lnTo>
                  <a:lnTo>
                    <a:pt x="95250" y="259556"/>
                  </a:lnTo>
                  <a:lnTo>
                    <a:pt x="69056" y="188119"/>
                  </a:lnTo>
                  <a:lnTo>
                    <a:pt x="0" y="42862"/>
                  </a:lnTo>
                  <a:lnTo>
                    <a:pt x="214313" y="0"/>
                  </a:lnTo>
                  <a:lnTo>
                    <a:pt x="247650" y="123825"/>
                  </a:lnTo>
                  <a:lnTo>
                    <a:pt x="271463" y="200025"/>
                  </a:lnTo>
                  <a:lnTo>
                    <a:pt x="285750" y="269081"/>
                  </a:lnTo>
                  <a:lnTo>
                    <a:pt x="304800" y="388144"/>
                  </a:lnTo>
                  <a:lnTo>
                    <a:pt x="316706" y="523875"/>
                  </a:lnTo>
                  <a:lnTo>
                    <a:pt x="316706" y="638175"/>
                  </a:lnTo>
                  <a:lnTo>
                    <a:pt x="169069" y="676275"/>
                  </a:lnTo>
                  <a:lnTo>
                    <a:pt x="138113" y="4262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9">
              <a:extLst>
                <a:ext uri="{FF2B5EF4-FFF2-40B4-BE49-F238E27FC236}">
                  <a16:creationId xmlns:a16="http://schemas.microsoft.com/office/drawing/2014/main" id="{83E383CA-45C1-47F1-BA9A-231B3BE6964A}"/>
                </a:ext>
              </a:extLst>
            </p:cNvPr>
            <p:cNvSpPr/>
            <p:nvPr/>
          </p:nvSpPr>
          <p:spPr>
            <a:xfrm>
              <a:off x="4008438" y="2408238"/>
              <a:ext cx="306387" cy="641350"/>
            </a:xfrm>
            <a:custGeom>
              <a:avLst/>
              <a:gdLst>
                <a:gd name="connsiteX0" fmla="*/ 38100 w 307181"/>
                <a:gd name="connsiteY0" fmla="*/ 400050 h 642937"/>
                <a:gd name="connsiteX1" fmla="*/ 61912 w 307181"/>
                <a:gd name="connsiteY1" fmla="*/ 173831 h 642937"/>
                <a:gd name="connsiteX2" fmla="*/ 61912 w 307181"/>
                <a:gd name="connsiteY2" fmla="*/ 150019 h 642937"/>
                <a:gd name="connsiteX3" fmla="*/ 59531 w 307181"/>
                <a:gd name="connsiteY3" fmla="*/ 121444 h 642937"/>
                <a:gd name="connsiteX4" fmla="*/ 50006 w 307181"/>
                <a:gd name="connsiteY4" fmla="*/ 90487 h 642937"/>
                <a:gd name="connsiteX5" fmla="*/ 0 w 307181"/>
                <a:gd name="connsiteY5" fmla="*/ 19050 h 642937"/>
                <a:gd name="connsiteX6" fmla="*/ 190500 w 307181"/>
                <a:gd name="connsiteY6" fmla="*/ 0 h 642937"/>
                <a:gd name="connsiteX7" fmla="*/ 264319 w 307181"/>
                <a:gd name="connsiteY7" fmla="*/ 95250 h 642937"/>
                <a:gd name="connsiteX8" fmla="*/ 283369 w 307181"/>
                <a:gd name="connsiteY8" fmla="*/ 123825 h 642937"/>
                <a:gd name="connsiteX9" fmla="*/ 297656 w 307181"/>
                <a:gd name="connsiteY9" fmla="*/ 154781 h 642937"/>
                <a:gd name="connsiteX10" fmla="*/ 304800 w 307181"/>
                <a:gd name="connsiteY10" fmla="*/ 190500 h 642937"/>
                <a:gd name="connsiteX11" fmla="*/ 307181 w 307181"/>
                <a:gd name="connsiteY11" fmla="*/ 221456 h 642937"/>
                <a:gd name="connsiteX12" fmla="*/ 302419 w 307181"/>
                <a:gd name="connsiteY12" fmla="*/ 257175 h 642937"/>
                <a:gd name="connsiteX13" fmla="*/ 276225 w 307181"/>
                <a:gd name="connsiteY13" fmla="*/ 333375 h 642937"/>
                <a:gd name="connsiteX14" fmla="*/ 223837 w 307181"/>
                <a:gd name="connsiteY14" fmla="*/ 445294 h 642937"/>
                <a:gd name="connsiteX15" fmla="*/ 135731 w 307181"/>
                <a:gd name="connsiteY15" fmla="*/ 633412 h 642937"/>
                <a:gd name="connsiteX16" fmla="*/ 16669 w 307181"/>
                <a:gd name="connsiteY16" fmla="*/ 642937 h 642937"/>
                <a:gd name="connsiteX17" fmla="*/ 38100 w 307181"/>
                <a:gd name="connsiteY17" fmla="*/ 400050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7181" h="642937">
                  <a:moveTo>
                    <a:pt x="38100" y="400050"/>
                  </a:moveTo>
                  <a:lnTo>
                    <a:pt x="61912" y="173831"/>
                  </a:lnTo>
                  <a:lnTo>
                    <a:pt x="61912" y="150019"/>
                  </a:lnTo>
                  <a:lnTo>
                    <a:pt x="59531" y="121444"/>
                  </a:lnTo>
                  <a:lnTo>
                    <a:pt x="50006" y="90487"/>
                  </a:lnTo>
                  <a:lnTo>
                    <a:pt x="0" y="19050"/>
                  </a:lnTo>
                  <a:lnTo>
                    <a:pt x="190500" y="0"/>
                  </a:lnTo>
                  <a:lnTo>
                    <a:pt x="264319" y="95250"/>
                  </a:lnTo>
                  <a:lnTo>
                    <a:pt x="283369" y="123825"/>
                  </a:lnTo>
                  <a:lnTo>
                    <a:pt x="297656" y="154781"/>
                  </a:lnTo>
                  <a:lnTo>
                    <a:pt x="304800" y="190500"/>
                  </a:lnTo>
                  <a:lnTo>
                    <a:pt x="307181" y="221456"/>
                  </a:lnTo>
                  <a:lnTo>
                    <a:pt x="302419" y="257175"/>
                  </a:lnTo>
                  <a:lnTo>
                    <a:pt x="276225" y="333375"/>
                  </a:lnTo>
                  <a:lnTo>
                    <a:pt x="223837" y="445294"/>
                  </a:lnTo>
                  <a:lnTo>
                    <a:pt x="135731" y="633412"/>
                  </a:lnTo>
                  <a:lnTo>
                    <a:pt x="16669" y="642937"/>
                  </a:lnTo>
                  <a:lnTo>
                    <a:pt x="38100" y="4000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0">
              <a:extLst>
                <a:ext uri="{FF2B5EF4-FFF2-40B4-BE49-F238E27FC236}">
                  <a16:creationId xmlns:a16="http://schemas.microsoft.com/office/drawing/2014/main" id="{059D7E75-EBDE-40A5-81BC-DEBCF620703D}"/>
                </a:ext>
              </a:extLst>
            </p:cNvPr>
            <p:cNvSpPr/>
            <p:nvPr/>
          </p:nvSpPr>
          <p:spPr>
            <a:xfrm>
              <a:off x="2636838" y="2887663"/>
              <a:ext cx="2073275" cy="536575"/>
            </a:xfrm>
            <a:custGeom>
              <a:avLst/>
              <a:gdLst>
                <a:gd name="connsiteX0" fmla="*/ 1107281 w 2074069"/>
                <a:gd name="connsiteY0" fmla="*/ 316707 h 535782"/>
                <a:gd name="connsiteX1" fmla="*/ 890587 w 2074069"/>
                <a:gd name="connsiteY1" fmla="*/ 364332 h 535782"/>
                <a:gd name="connsiteX2" fmla="*/ 728662 w 2074069"/>
                <a:gd name="connsiteY2" fmla="*/ 402432 h 535782"/>
                <a:gd name="connsiteX3" fmla="*/ 638175 w 2074069"/>
                <a:gd name="connsiteY3" fmla="*/ 431007 h 535782"/>
                <a:gd name="connsiteX4" fmla="*/ 526256 w 2074069"/>
                <a:gd name="connsiteY4" fmla="*/ 471488 h 535782"/>
                <a:gd name="connsiteX5" fmla="*/ 409575 w 2074069"/>
                <a:gd name="connsiteY5" fmla="*/ 526257 h 535782"/>
                <a:gd name="connsiteX6" fmla="*/ 378619 w 2074069"/>
                <a:gd name="connsiteY6" fmla="*/ 535782 h 535782"/>
                <a:gd name="connsiteX7" fmla="*/ 354806 w 2074069"/>
                <a:gd name="connsiteY7" fmla="*/ 535782 h 535782"/>
                <a:gd name="connsiteX8" fmla="*/ 326231 w 2074069"/>
                <a:gd name="connsiteY8" fmla="*/ 533400 h 535782"/>
                <a:gd name="connsiteX9" fmla="*/ 285750 w 2074069"/>
                <a:gd name="connsiteY9" fmla="*/ 523875 h 535782"/>
                <a:gd name="connsiteX10" fmla="*/ 245269 w 2074069"/>
                <a:gd name="connsiteY10" fmla="*/ 502444 h 535782"/>
                <a:gd name="connsiteX11" fmla="*/ 178594 w 2074069"/>
                <a:gd name="connsiteY11" fmla="*/ 461963 h 535782"/>
                <a:gd name="connsiteX12" fmla="*/ 119062 w 2074069"/>
                <a:gd name="connsiteY12" fmla="*/ 411957 h 535782"/>
                <a:gd name="connsiteX13" fmla="*/ 59531 w 2074069"/>
                <a:gd name="connsiteY13" fmla="*/ 357188 h 535782"/>
                <a:gd name="connsiteX14" fmla="*/ 21431 w 2074069"/>
                <a:gd name="connsiteY14" fmla="*/ 314325 h 535782"/>
                <a:gd name="connsiteX15" fmla="*/ 4762 w 2074069"/>
                <a:gd name="connsiteY15" fmla="*/ 283369 h 535782"/>
                <a:gd name="connsiteX16" fmla="*/ 0 w 2074069"/>
                <a:gd name="connsiteY16" fmla="*/ 259557 h 535782"/>
                <a:gd name="connsiteX17" fmla="*/ 4762 w 2074069"/>
                <a:gd name="connsiteY17" fmla="*/ 250032 h 535782"/>
                <a:gd name="connsiteX18" fmla="*/ 30956 w 2074069"/>
                <a:gd name="connsiteY18" fmla="*/ 242888 h 535782"/>
                <a:gd name="connsiteX19" fmla="*/ 61912 w 2074069"/>
                <a:gd name="connsiteY19" fmla="*/ 250032 h 535782"/>
                <a:gd name="connsiteX20" fmla="*/ 114300 w 2074069"/>
                <a:gd name="connsiteY20" fmla="*/ 278607 h 535782"/>
                <a:gd name="connsiteX21" fmla="*/ 154781 w 2074069"/>
                <a:gd name="connsiteY21" fmla="*/ 295275 h 535782"/>
                <a:gd name="connsiteX22" fmla="*/ 188119 w 2074069"/>
                <a:gd name="connsiteY22" fmla="*/ 302419 h 535782"/>
                <a:gd name="connsiteX23" fmla="*/ 242887 w 2074069"/>
                <a:gd name="connsiteY23" fmla="*/ 311944 h 535782"/>
                <a:gd name="connsiteX24" fmla="*/ 285750 w 2074069"/>
                <a:gd name="connsiteY24" fmla="*/ 311944 h 535782"/>
                <a:gd name="connsiteX25" fmla="*/ 345281 w 2074069"/>
                <a:gd name="connsiteY25" fmla="*/ 311944 h 535782"/>
                <a:gd name="connsiteX26" fmla="*/ 454819 w 2074069"/>
                <a:gd name="connsiteY26" fmla="*/ 288132 h 535782"/>
                <a:gd name="connsiteX27" fmla="*/ 640556 w 2074069"/>
                <a:gd name="connsiteY27" fmla="*/ 238125 h 535782"/>
                <a:gd name="connsiteX28" fmla="*/ 766762 w 2074069"/>
                <a:gd name="connsiteY28" fmla="*/ 197644 h 535782"/>
                <a:gd name="connsiteX29" fmla="*/ 912019 w 2074069"/>
                <a:gd name="connsiteY29" fmla="*/ 185738 h 535782"/>
                <a:gd name="connsiteX30" fmla="*/ 1095375 w 2074069"/>
                <a:gd name="connsiteY30" fmla="*/ 140494 h 535782"/>
                <a:gd name="connsiteX31" fmla="*/ 1395412 w 2074069"/>
                <a:gd name="connsiteY31" fmla="*/ 85725 h 535782"/>
                <a:gd name="connsiteX32" fmla="*/ 1562100 w 2074069"/>
                <a:gd name="connsiteY32" fmla="*/ 66675 h 535782"/>
                <a:gd name="connsiteX33" fmla="*/ 1766887 w 2074069"/>
                <a:gd name="connsiteY33" fmla="*/ 26194 h 535782"/>
                <a:gd name="connsiteX34" fmla="*/ 1869281 w 2074069"/>
                <a:gd name="connsiteY34" fmla="*/ 0 h 535782"/>
                <a:gd name="connsiteX35" fmla="*/ 1907381 w 2074069"/>
                <a:gd name="connsiteY35" fmla="*/ 2382 h 535782"/>
                <a:gd name="connsiteX36" fmla="*/ 1947862 w 2074069"/>
                <a:gd name="connsiteY36" fmla="*/ 11907 h 535782"/>
                <a:gd name="connsiteX37" fmla="*/ 1974056 w 2074069"/>
                <a:gd name="connsiteY37" fmla="*/ 21432 h 535782"/>
                <a:gd name="connsiteX38" fmla="*/ 1997869 w 2074069"/>
                <a:gd name="connsiteY38" fmla="*/ 33338 h 535782"/>
                <a:gd name="connsiteX39" fmla="*/ 2021681 w 2074069"/>
                <a:gd name="connsiteY39" fmla="*/ 47625 h 535782"/>
                <a:gd name="connsiteX40" fmla="*/ 2050256 w 2074069"/>
                <a:gd name="connsiteY40" fmla="*/ 69057 h 535782"/>
                <a:gd name="connsiteX41" fmla="*/ 2071687 w 2074069"/>
                <a:gd name="connsiteY41" fmla="*/ 95250 h 535782"/>
                <a:gd name="connsiteX42" fmla="*/ 2074069 w 2074069"/>
                <a:gd name="connsiteY42" fmla="*/ 109538 h 535782"/>
                <a:gd name="connsiteX43" fmla="*/ 2043112 w 2074069"/>
                <a:gd name="connsiteY43" fmla="*/ 178594 h 535782"/>
                <a:gd name="connsiteX44" fmla="*/ 2016919 w 2074069"/>
                <a:gd name="connsiteY44" fmla="*/ 197644 h 535782"/>
                <a:gd name="connsiteX45" fmla="*/ 1983581 w 2074069"/>
                <a:gd name="connsiteY45" fmla="*/ 204788 h 535782"/>
                <a:gd name="connsiteX46" fmla="*/ 1959769 w 2074069"/>
                <a:gd name="connsiteY46" fmla="*/ 207169 h 535782"/>
                <a:gd name="connsiteX47" fmla="*/ 1914525 w 2074069"/>
                <a:gd name="connsiteY47" fmla="*/ 204788 h 535782"/>
                <a:gd name="connsiteX48" fmla="*/ 1881187 w 2074069"/>
                <a:gd name="connsiteY48" fmla="*/ 202407 h 535782"/>
                <a:gd name="connsiteX49" fmla="*/ 1700212 w 2074069"/>
                <a:gd name="connsiteY49" fmla="*/ 219075 h 535782"/>
                <a:gd name="connsiteX50" fmla="*/ 1466850 w 2074069"/>
                <a:gd name="connsiteY50" fmla="*/ 247650 h 535782"/>
                <a:gd name="connsiteX51" fmla="*/ 1107281 w 2074069"/>
                <a:gd name="connsiteY51" fmla="*/ 316707 h 535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074069" h="535782">
                  <a:moveTo>
                    <a:pt x="1107281" y="316707"/>
                  </a:moveTo>
                  <a:lnTo>
                    <a:pt x="890587" y="364332"/>
                  </a:lnTo>
                  <a:lnTo>
                    <a:pt x="728662" y="402432"/>
                  </a:lnTo>
                  <a:lnTo>
                    <a:pt x="638175" y="431007"/>
                  </a:lnTo>
                  <a:lnTo>
                    <a:pt x="526256" y="471488"/>
                  </a:lnTo>
                  <a:lnTo>
                    <a:pt x="409575" y="526257"/>
                  </a:lnTo>
                  <a:lnTo>
                    <a:pt x="378619" y="535782"/>
                  </a:lnTo>
                  <a:lnTo>
                    <a:pt x="354806" y="535782"/>
                  </a:lnTo>
                  <a:lnTo>
                    <a:pt x="326231" y="533400"/>
                  </a:lnTo>
                  <a:lnTo>
                    <a:pt x="285750" y="523875"/>
                  </a:lnTo>
                  <a:lnTo>
                    <a:pt x="245269" y="502444"/>
                  </a:lnTo>
                  <a:lnTo>
                    <a:pt x="178594" y="461963"/>
                  </a:lnTo>
                  <a:lnTo>
                    <a:pt x="119062" y="411957"/>
                  </a:lnTo>
                  <a:lnTo>
                    <a:pt x="59531" y="357188"/>
                  </a:lnTo>
                  <a:lnTo>
                    <a:pt x="21431" y="314325"/>
                  </a:lnTo>
                  <a:lnTo>
                    <a:pt x="4762" y="283369"/>
                  </a:lnTo>
                  <a:lnTo>
                    <a:pt x="0" y="259557"/>
                  </a:lnTo>
                  <a:lnTo>
                    <a:pt x="4762" y="250032"/>
                  </a:lnTo>
                  <a:lnTo>
                    <a:pt x="30956" y="242888"/>
                  </a:lnTo>
                  <a:lnTo>
                    <a:pt x="61912" y="250032"/>
                  </a:lnTo>
                  <a:lnTo>
                    <a:pt x="114300" y="278607"/>
                  </a:lnTo>
                  <a:lnTo>
                    <a:pt x="154781" y="295275"/>
                  </a:lnTo>
                  <a:lnTo>
                    <a:pt x="188119" y="302419"/>
                  </a:lnTo>
                  <a:lnTo>
                    <a:pt x="242887" y="311944"/>
                  </a:lnTo>
                  <a:lnTo>
                    <a:pt x="285750" y="311944"/>
                  </a:lnTo>
                  <a:lnTo>
                    <a:pt x="345281" y="311944"/>
                  </a:lnTo>
                  <a:lnTo>
                    <a:pt x="454819" y="288132"/>
                  </a:lnTo>
                  <a:lnTo>
                    <a:pt x="640556" y="238125"/>
                  </a:lnTo>
                  <a:lnTo>
                    <a:pt x="766762" y="197644"/>
                  </a:lnTo>
                  <a:lnTo>
                    <a:pt x="912019" y="185738"/>
                  </a:lnTo>
                  <a:lnTo>
                    <a:pt x="1095375" y="140494"/>
                  </a:lnTo>
                  <a:lnTo>
                    <a:pt x="1395412" y="85725"/>
                  </a:lnTo>
                  <a:lnTo>
                    <a:pt x="1562100" y="66675"/>
                  </a:lnTo>
                  <a:lnTo>
                    <a:pt x="1766887" y="26194"/>
                  </a:lnTo>
                  <a:lnTo>
                    <a:pt x="1869281" y="0"/>
                  </a:lnTo>
                  <a:lnTo>
                    <a:pt x="1907381" y="2382"/>
                  </a:lnTo>
                  <a:lnTo>
                    <a:pt x="1947862" y="11907"/>
                  </a:lnTo>
                  <a:lnTo>
                    <a:pt x="1974056" y="21432"/>
                  </a:lnTo>
                  <a:lnTo>
                    <a:pt x="1997869" y="33338"/>
                  </a:lnTo>
                  <a:lnTo>
                    <a:pt x="2021681" y="47625"/>
                  </a:lnTo>
                  <a:lnTo>
                    <a:pt x="2050256" y="69057"/>
                  </a:lnTo>
                  <a:lnTo>
                    <a:pt x="2071687" y="95250"/>
                  </a:lnTo>
                  <a:lnTo>
                    <a:pt x="2074069" y="109538"/>
                  </a:lnTo>
                  <a:lnTo>
                    <a:pt x="2043112" y="178594"/>
                  </a:lnTo>
                  <a:lnTo>
                    <a:pt x="2016919" y="197644"/>
                  </a:lnTo>
                  <a:lnTo>
                    <a:pt x="1983581" y="204788"/>
                  </a:lnTo>
                  <a:lnTo>
                    <a:pt x="1959769" y="207169"/>
                  </a:lnTo>
                  <a:lnTo>
                    <a:pt x="1914525" y="204788"/>
                  </a:lnTo>
                  <a:lnTo>
                    <a:pt x="1881187" y="202407"/>
                  </a:lnTo>
                  <a:lnTo>
                    <a:pt x="1700212" y="219075"/>
                  </a:lnTo>
                  <a:lnTo>
                    <a:pt x="1466850" y="247650"/>
                  </a:lnTo>
                  <a:lnTo>
                    <a:pt x="1107281" y="3167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2">
              <a:extLst>
                <a:ext uri="{FF2B5EF4-FFF2-40B4-BE49-F238E27FC236}">
                  <a16:creationId xmlns:a16="http://schemas.microsoft.com/office/drawing/2014/main" id="{919EA2AB-A82F-449F-BD8A-A4358A56DE1E}"/>
                </a:ext>
              </a:extLst>
            </p:cNvPr>
            <p:cNvSpPr/>
            <p:nvPr/>
          </p:nvSpPr>
          <p:spPr>
            <a:xfrm>
              <a:off x="3201988" y="3446463"/>
              <a:ext cx="1358900" cy="923925"/>
            </a:xfrm>
            <a:custGeom>
              <a:avLst/>
              <a:gdLst>
                <a:gd name="connsiteX0" fmla="*/ 421482 w 1357313"/>
                <a:gd name="connsiteY0" fmla="*/ 307181 h 923925"/>
                <a:gd name="connsiteX1" fmla="*/ 52388 w 1357313"/>
                <a:gd name="connsiteY1" fmla="*/ 392906 h 923925"/>
                <a:gd name="connsiteX2" fmla="*/ 0 w 1357313"/>
                <a:gd name="connsiteY2" fmla="*/ 264319 h 923925"/>
                <a:gd name="connsiteX3" fmla="*/ 169069 w 1357313"/>
                <a:gd name="connsiteY3" fmla="*/ 228600 h 923925"/>
                <a:gd name="connsiteX4" fmla="*/ 492919 w 1357313"/>
                <a:gd name="connsiteY4" fmla="*/ 157162 h 923925"/>
                <a:gd name="connsiteX5" fmla="*/ 764382 w 1357313"/>
                <a:gd name="connsiteY5" fmla="*/ 97631 h 923925"/>
                <a:gd name="connsiteX6" fmla="*/ 928688 w 1357313"/>
                <a:gd name="connsiteY6" fmla="*/ 61912 h 923925"/>
                <a:gd name="connsiteX7" fmla="*/ 983457 w 1357313"/>
                <a:gd name="connsiteY7" fmla="*/ 28575 h 923925"/>
                <a:gd name="connsiteX8" fmla="*/ 1042988 w 1357313"/>
                <a:gd name="connsiteY8" fmla="*/ 4762 h 923925"/>
                <a:gd name="connsiteX9" fmla="*/ 1078707 w 1357313"/>
                <a:gd name="connsiteY9" fmla="*/ 0 h 923925"/>
                <a:gd name="connsiteX10" fmla="*/ 1133475 w 1357313"/>
                <a:gd name="connsiteY10" fmla="*/ 7144 h 923925"/>
                <a:gd name="connsiteX11" fmla="*/ 1181100 w 1357313"/>
                <a:gd name="connsiteY11" fmla="*/ 28575 h 923925"/>
                <a:gd name="connsiteX12" fmla="*/ 1221582 w 1357313"/>
                <a:gd name="connsiteY12" fmla="*/ 57150 h 923925"/>
                <a:gd name="connsiteX13" fmla="*/ 1288257 w 1357313"/>
                <a:gd name="connsiteY13" fmla="*/ 97631 h 923925"/>
                <a:gd name="connsiteX14" fmla="*/ 1335882 w 1357313"/>
                <a:gd name="connsiteY14" fmla="*/ 135731 h 923925"/>
                <a:gd name="connsiteX15" fmla="*/ 1352550 w 1357313"/>
                <a:gd name="connsiteY15" fmla="*/ 157162 h 923925"/>
                <a:gd name="connsiteX16" fmla="*/ 1357313 w 1357313"/>
                <a:gd name="connsiteY16" fmla="*/ 178594 h 923925"/>
                <a:gd name="connsiteX17" fmla="*/ 1352550 w 1357313"/>
                <a:gd name="connsiteY17" fmla="*/ 209550 h 923925"/>
                <a:gd name="connsiteX18" fmla="*/ 1333500 w 1357313"/>
                <a:gd name="connsiteY18" fmla="*/ 242887 h 923925"/>
                <a:gd name="connsiteX19" fmla="*/ 1309688 w 1357313"/>
                <a:gd name="connsiteY19" fmla="*/ 278606 h 923925"/>
                <a:gd name="connsiteX20" fmla="*/ 1231107 w 1357313"/>
                <a:gd name="connsiteY20" fmla="*/ 545306 h 923925"/>
                <a:gd name="connsiteX21" fmla="*/ 1171575 w 1357313"/>
                <a:gd name="connsiteY21" fmla="*/ 731044 h 923925"/>
                <a:gd name="connsiteX22" fmla="*/ 1143000 w 1357313"/>
                <a:gd name="connsiteY22" fmla="*/ 823912 h 923925"/>
                <a:gd name="connsiteX23" fmla="*/ 1121569 w 1357313"/>
                <a:gd name="connsiteY23" fmla="*/ 866775 h 923925"/>
                <a:gd name="connsiteX24" fmla="*/ 1100138 w 1357313"/>
                <a:gd name="connsiteY24" fmla="*/ 892969 h 923925"/>
                <a:gd name="connsiteX25" fmla="*/ 1078707 w 1357313"/>
                <a:gd name="connsiteY25" fmla="*/ 914400 h 923925"/>
                <a:gd name="connsiteX26" fmla="*/ 1047750 w 1357313"/>
                <a:gd name="connsiteY26" fmla="*/ 923925 h 923925"/>
                <a:gd name="connsiteX27" fmla="*/ 1023938 w 1357313"/>
                <a:gd name="connsiteY27" fmla="*/ 916781 h 923925"/>
                <a:gd name="connsiteX28" fmla="*/ 997744 w 1357313"/>
                <a:gd name="connsiteY28" fmla="*/ 902494 h 923925"/>
                <a:gd name="connsiteX29" fmla="*/ 959644 w 1357313"/>
                <a:gd name="connsiteY29" fmla="*/ 876300 h 923925"/>
                <a:gd name="connsiteX30" fmla="*/ 981075 w 1357313"/>
                <a:gd name="connsiteY30" fmla="*/ 690562 h 923925"/>
                <a:gd name="connsiteX31" fmla="*/ 1045369 w 1357313"/>
                <a:gd name="connsiteY31" fmla="*/ 295275 h 923925"/>
                <a:gd name="connsiteX32" fmla="*/ 1042988 w 1357313"/>
                <a:gd name="connsiteY32" fmla="*/ 247650 h 923925"/>
                <a:gd name="connsiteX33" fmla="*/ 1033463 w 1357313"/>
                <a:gd name="connsiteY33" fmla="*/ 223837 h 923925"/>
                <a:gd name="connsiteX34" fmla="*/ 1014413 w 1357313"/>
                <a:gd name="connsiteY34" fmla="*/ 204787 h 923925"/>
                <a:gd name="connsiteX35" fmla="*/ 978694 w 1357313"/>
                <a:gd name="connsiteY35" fmla="*/ 200025 h 923925"/>
                <a:gd name="connsiteX36" fmla="*/ 907257 w 1357313"/>
                <a:gd name="connsiteY36" fmla="*/ 211931 h 923925"/>
                <a:gd name="connsiteX37" fmla="*/ 421482 w 1357313"/>
                <a:gd name="connsiteY37" fmla="*/ 307181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57313" h="923925">
                  <a:moveTo>
                    <a:pt x="421482" y="307181"/>
                  </a:moveTo>
                  <a:lnTo>
                    <a:pt x="52388" y="392906"/>
                  </a:lnTo>
                  <a:lnTo>
                    <a:pt x="0" y="264319"/>
                  </a:lnTo>
                  <a:lnTo>
                    <a:pt x="169069" y="228600"/>
                  </a:lnTo>
                  <a:lnTo>
                    <a:pt x="492919" y="157162"/>
                  </a:lnTo>
                  <a:lnTo>
                    <a:pt x="764382" y="97631"/>
                  </a:lnTo>
                  <a:lnTo>
                    <a:pt x="928688" y="61912"/>
                  </a:lnTo>
                  <a:lnTo>
                    <a:pt x="983457" y="28575"/>
                  </a:lnTo>
                  <a:lnTo>
                    <a:pt x="1042988" y="4762"/>
                  </a:lnTo>
                  <a:lnTo>
                    <a:pt x="1078707" y="0"/>
                  </a:lnTo>
                  <a:lnTo>
                    <a:pt x="1133475" y="7144"/>
                  </a:lnTo>
                  <a:lnTo>
                    <a:pt x="1181100" y="28575"/>
                  </a:lnTo>
                  <a:lnTo>
                    <a:pt x="1221582" y="57150"/>
                  </a:lnTo>
                  <a:lnTo>
                    <a:pt x="1288257" y="97631"/>
                  </a:lnTo>
                  <a:lnTo>
                    <a:pt x="1335882" y="135731"/>
                  </a:lnTo>
                  <a:lnTo>
                    <a:pt x="1352550" y="157162"/>
                  </a:lnTo>
                  <a:lnTo>
                    <a:pt x="1357313" y="178594"/>
                  </a:lnTo>
                  <a:lnTo>
                    <a:pt x="1352550" y="209550"/>
                  </a:lnTo>
                  <a:lnTo>
                    <a:pt x="1333500" y="242887"/>
                  </a:lnTo>
                  <a:lnTo>
                    <a:pt x="1309688" y="278606"/>
                  </a:lnTo>
                  <a:lnTo>
                    <a:pt x="1231107" y="545306"/>
                  </a:lnTo>
                  <a:lnTo>
                    <a:pt x="1171575" y="731044"/>
                  </a:lnTo>
                  <a:lnTo>
                    <a:pt x="1143000" y="823912"/>
                  </a:lnTo>
                  <a:lnTo>
                    <a:pt x="1121569" y="866775"/>
                  </a:lnTo>
                  <a:lnTo>
                    <a:pt x="1100138" y="892969"/>
                  </a:lnTo>
                  <a:lnTo>
                    <a:pt x="1078707" y="914400"/>
                  </a:lnTo>
                  <a:lnTo>
                    <a:pt x="1047750" y="923925"/>
                  </a:lnTo>
                  <a:lnTo>
                    <a:pt x="1023938" y="916781"/>
                  </a:lnTo>
                  <a:lnTo>
                    <a:pt x="997744" y="902494"/>
                  </a:lnTo>
                  <a:lnTo>
                    <a:pt x="959644" y="876300"/>
                  </a:lnTo>
                  <a:lnTo>
                    <a:pt x="981075" y="690562"/>
                  </a:lnTo>
                  <a:lnTo>
                    <a:pt x="1045369" y="295275"/>
                  </a:lnTo>
                  <a:lnTo>
                    <a:pt x="1042988" y="247650"/>
                  </a:lnTo>
                  <a:lnTo>
                    <a:pt x="1033463" y="223837"/>
                  </a:lnTo>
                  <a:lnTo>
                    <a:pt x="1014413" y="204787"/>
                  </a:lnTo>
                  <a:lnTo>
                    <a:pt x="978694" y="200025"/>
                  </a:lnTo>
                  <a:lnTo>
                    <a:pt x="907257" y="211931"/>
                  </a:lnTo>
                  <a:lnTo>
                    <a:pt x="421482" y="307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9">
              <a:extLst>
                <a:ext uri="{FF2B5EF4-FFF2-40B4-BE49-F238E27FC236}">
                  <a16:creationId xmlns:a16="http://schemas.microsoft.com/office/drawing/2014/main" id="{33FE8C9B-B179-45A7-AC63-0A76A3C5B683}"/>
                </a:ext>
              </a:extLst>
            </p:cNvPr>
            <p:cNvSpPr/>
            <p:nvPr/>
          </p:nvSpPr>
          <p:spPr>
            <a:xfrm>
              <a:off x="3290888" y="4132263"/>
              <a:ext cx="930275" cy="415925"/>
            </a:xfrm>
            <a:custGeom>
              <a:avLst/>
              <a:gdLst>
                <a:gd name="connsiteX0" fmla="*/ 400050 w 931068"/>
                <a:gd name="connsiteY0" fmla="*/ 304800 h 416719"/>
                <a:gd name="connsiteX1" fmla="*/ 171450 w 931068"/>
                <a:gd name="connsiteY1" fmla="*/ 364331 h 416719"/>
                <a:gd name="connsiteX2" fmla="*/ 130968 w 931068"/>
                <a:gd name="connsiteY2" fmla="*/ 414337 h 416719"/>
                <a:gd name="connsiteX3" fmla="*/ 80962 w 931068"/>
                <a:gd name="connsiteY3" fmla="*/ 416719 h 416719"/>
                <a:gd name="connsiteX4" fmla="*/ 0 w 931068"/>
                <a:gd name="connsiteY4" fmla="*/ 223837 h 416719"/>
                <a:gd name="connsiteX5" fmla="*/ 921543 w 931068"/>
                <a:gd name="connsiteY5" fmla="*/ 0 h 416719"/>
                <a:gd name="connsiteX6" fmla="*/ 931068 w 931068"/>
                <a:gd name="connsiteY6" fmla="*/ 192881 h 416719"/>
                <a:gd name="connsiteX7" fmla="*/ 864393 w 931068"/>
                <a:gd name="connsiteY7" fmla="*/ 192881 h 416719"/>
                <a:gd name="connsiteX8" fmla="*/ 812006 w 931068"/>
                <a:gd name="connsiteY8" fmla="*/ 190500 h 416719"/>
                <a:gd name="connsiteX9" fmla="*/ 759618 w 931068"/>
                <a:gd name="connsiteY9" fmla="*/ 200025 h 416719"/>
                <a:gd name="connsiteX10" fmla="*/ 652462 w 931068"/>
                <a:gd name="connsiteY10" fmla="*/ 238125 h 416719"/>
                <a:gd name="connsiteX11" fmla="*/ 502443 w 931068"/>
                <a:gd name="connsiteY11" fmla="*/ 278606 h 416719"/>
                <a:gd name="connsiteX12" fmla="*/ 400050 w 931068"/>
                <a:gd name="connsiteY12" fmla="*/ 304800 h 41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1068" h="416719">
                  <a:moveTo>
                    <a:pt x="400050" y="304800"/>
                  </a:moveTo>
                  <a:lnTo>
                    <a:pt x="171450" y="364331"/>
                  </a:lnTo>
                  <a:lnTo>
                    <a:pt x="130968" y="414337"/>
                  </a:lnTo>
                  <a:lnTo>
                    <a:pt x="80962" y="416719"/>
                  </a:lnTo>
                  <a:lnTo>
                    <a:pt x="0" y="223837"/>
                  </a:lnTo>
                  <a:lnTo>
                    <a:pt x="921543" y="0"/>
                  </a:lnTo>
                  <a:lnTo>
                    <a:pt x="931068" y="192881"/>
                  </a:lnTo>
                  <a:lnTo>
                    <a:pt x="864393" y="192881"/>
                  </a:lnTo>
                  <a:lnTo>
                    <a:pt x="812006" y="190500"/>
                  </a:lnTo>
                  <a:lnTo>
                    <a:pt x="759618" y="200025"/>
                  </a:lnTo>
                  <a:lnTo>
                    <a:pt x="652462" y="238125"/>
                  </a:lnTo>
                  <a:lnTo>
                    <a:pt x="502443" y="278606"/>
                  </a:lnTo>
                  <a:lnTo>
                    <a:pt x="400050" y="3048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21">
              <a:extLst>
                <a:ext uri="{FF2B5EF4-FFF2-40B4-BE49-F238E27FC236}">
                  <a16:creationId xmlns:a16="http://schemas.microsoft.com/office/drawing/2014/main" id="{F9AD3EA4-35C5-41E5-BC0C-2FC105E7B0B4}"/>
                </a:ext>
              </a:extLst>
            </p:cNvPr>
            <p:cNvSpPr/>
            <p:nvPr/>
          </p:nvSpPr>
          <p:spPr>
            <a:xfrm>
              <a:off x="2786063" y="4514850"/>
              <a:ext cx="882650" cy="1362075"/>
            </a:xfrm>
            <a:custGeom>
              <a:avLst/>
              <a:gdLst>
                <a:gd name="connsiteX0" fmla="*/ 364331 w 883443"/>
                <a:gd name="connsiteY0" fmla="*/ 1019175 h 1362075"/>
                <a:gd name="connsiteX1" fmla="*/ 228600 w 883443"/>
                <a:gd name="connsiteY1" fmla="*/ 1185863 h 1362075"/>
                <a:gd name="connsiteX2" fmla="*/ 121443 w 883443"/>
                <a:gd name="connsiteY2" fmla="*/ 1307306 h 1362075"/>
                <a:gd name="connsiteX3" fmla="*/ 64293 w 883443"/>
                <a:gd name="connsiteY3" fmla="*/ 1347788 h 1362075"/>
                <a:gd name="connsiteX4" fmla="*/ 35718 w 883443"/>
                <a:gd name="connsiteY4" fmla="*/ 1357313 h 1362075"/>
                <a:gd name="connsiteX5" fmla="*/ 9525 w 883443"/>
                <a:gd name="connsiteY5" fmla="*/ 1362075 h 1362075"/>
                <a:gd name="connsiteX6" fmla="*/ 0 w 883443"/>
                <a:gd name="connsiteY6" fmla="*/ 1352550 h 1362075"/>
                <a:gd name="connsiteX7" fmla="*/ 2381 w 883443"/>
                <a:gd name="connsiteY7" fmla="*/ 1326356 h 1362075"/>
                <a:gd name="connsiteX8" fmla="*/ 21431 w 883443"/>
                <a:gd name="connsiteY8" fmla="*/ 1285875 h 1362075"/>
                <a:gd name="connsiteX9" fmla="*/ 71437 w 883443"/>
                <a:gd name="connsiteY9" fmla="*/ 1219200 h 1362075"/>
                <a:gd name="connsiteX10" fmla="*/ 164306 w 883443"/>
                <a:gd name="connsiteY10" fmla="*/ 1090613 h 1362075"/>
                <a:gd name="connsiteX11" fmla="*/ 245268 w 883443"/>
                <a:gd name="connsiteY11" fmla="*/ 959644 h 1362075"/>
                <a:gd name="connsiteX12" fmla="*/ 316706 w 883443"/>
                <a:gd name="connsiteY12" fmla="*/ 828675 h 1362075"/>
                <a:gd name="connsiteX13" fmla="*/ 388143 w 883443"/>
                <a:gd name="connsiteY13" fmla="*/ 678656 h 1362075"/>
                <a:gd name="connsiteX14" fmla="*/ 450056 w 883443"/>
                <a:gd name="connsiteY14" fmla="*/ 521494 h 1362075"/>
                <a:gd name="connsiteX15" fmla="*/ 511968 w 883443"/>
                <a:gd name="connsiteY15" fmla="*/ 352425 h 1362075"/>
                <a:gd name="connsiteX16" fmla="*/ 540543 w 883443"/>
                <a:gd name="connsiteY16" fmla="*/ 264319 h 1362075"/>
                <a:gd name="connsiteX17" fmla="*/ 550068 w 883443"/>
                <a:gd name="connsiteY17" fmla="*/ 221456 h 1362075"/>
                <a:gd name="connsiteX18" fmla="*/ 552450 w 883443"/>
                <a:gd name="connsiteY18" fmla="*/ 188119 h 1362075"/>
                <a:gd name="connsiteX19" fmla="*/ 552450 w 883443"/>
                <a:gd name="connsiteY19" fmla="*/ 150019 h 1362075"/>
                <a:gd name="connsiteX20" fmla="*/ 547687 w 883443"/>
                <a:gd name="connsiteY20" fmla="*/ 116681 h 1362075"/>
                <a:gd name="connsiteX21" fmla="*/ 538162 w 883443"/>
                <a:gd name="connsiteY21" fmla="*/ 88106 h 1362075"/>
                <a:gd name="connsiteX22" fmla="*/ 488156 w 883443"/>
                <a:gd name="connsiteY22" fmla="*/ 14288 h 1362075"/>
                <a:gd name="connsiteX23" fmla="*/ 585787 w 883443"/>
                <a:gd name="connsiteY23" fmla="*/ 0 h 1362075"/>
                <a:gd name="connsiteX24" fmla="*/ 702468 w 883443"/>
                <a:gd name="connsiteY24" fmla="*/ 59531 h 1362075"/>
                <a:gd name="connsiteX25" fmla="*/ 773906 w 883443"/>
                <a:gd name="connsiteY25" fmla="*/ 97631 h 1362075"/>
                <a:gd name="connsiteX26" fmla="*/ 821531 w 883443"/>
                <a:gd name="connsiteY26" fmla="*/ 128588 h 1362075"/>
                <a:gd name="connsiteX27" fmla="*/ 857250 w 883443"/>
                <a:gd name="connsiteY27" fmla="*/ 164306 h 1362075"/>
                <a:gd name="connsiteX28" fmla="*/ 873918 w 883443"/>
                <a:gd name="connsiteY28" fmla="*/ 188119 h 1362075"/>
                <a:gd name="connsiteX29" fmla="*/ 883443 w 883443"/>
                <a:gd name="connsiteY29" fmla="*/ 216694 h 1362075"/>
                <a:gd name="connsiteX30" fmla="*/ 881062 w 883443"/>
                <a:gd name="connsiteY30" fmla="*/ 228600 h 1362075"/>
                <a:gd name="connsiteX31" fmla="*/ 869156 w 883443"/>
                <a:gd name="connsiteY31" fmla="*/ 250031 h 1362075"/>
                <a:gd name="connsiteX32" fmla="*/ 823912 w 883443"/>
                <a:gd name="connsiteY32" fmla="*/ 290513 h 1362075"/>
                <a:gd name="connsiteX33" fmla="*/ 788193 w 883443"/>
                <a:gd name="connsiteY33" fmla="*/ 319088 h 1362075"/>
                <a:gd name="connsiteX34" fmla="*/ 721518 w 883443"/>
                <a:gd name="connsiteY34" fmla="*/ 450056 h 1362075"/>
                <a:gd name="connsiteX35" fmla="*/ 635793 w 883443"/>
                <a:gd name="connsiteY35" fmla="*/ 616744 h 1362075"/>
                <a:gd name="connsiteX36" fmla="*/ 542925 w 883443"/>
                <a:gd name="connsiteY36" fmla="*/ 769144 h 1362075"/>
                <a:gd name="connsiteX37" fmla="*/ 454818 w 883443"/>
                <a:gd name="connsiteY37" fmla="*/ 902494 h 1362075"/>
                <a:gd name="connsiteX38" fmla="*/ 364331 w 883443"/>
                <a:gd name="connsiteY38" fmla="*/ 1019175 h 13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83443" h="1362075">
                  <a:moveTo>
                    <a:pt x="364331" y="1019175"/>
                  </a:moveTo>
                  <a:lnTo>
                    <a:pt x="228600" y="1185863"/>
                  </a:lnTo>
                  <a:lnTo>
                    <a:pt x="121443" y="1307306"/>
                  </a:lnTo>
                  <a:lnTo>
                    <a:pt x="64293" y="1347788"/>
                  </a:lnTo>
                  <a:lnTo>
                    <a:pt x="35718" y="1357313"/>
                  </a:lnTo>
                  <a:lnTo>
                    <a:pt x="9525" y="1362075"/>
                  </a:lnTo>
                  <a:lnTo>
                    <a:pt x="0" y="1352550"/>
                  </a:lnTo>
                  <a:lnTo>
                    <a:pt x="2381" y="1326356"/>
                  </a:lnTo>
                  <a:lnTo>
                    <a:pt x="21431" y="1285875"/>
                  </a:lnTo>
                  <a:lnTo>
                    <a:pt x="71437" y="1219200"/>
                  </a:lnTo>
                  <a:lnTo>
                    <a:pt x="164306" y="1090613"/>
                  </a:lnTo>
                  <a:lnTo>
                    <a:pt x="245268" y="959644"/>
                  </a:lnTo>
                  <a:lnTo>
                    <a:pt x="316706" y="828675"/>
                  </a:lnTo>
                  <a:lnTo>
                    <a:pt x="388143" y="678656"/>
                  </a:lnTo>
                  <a:lnTo>
                    <a:pt x="450056" y="521494"/>
                  </a:lnTo>
                  <a:lnTo>
                    <a:pt x="511968" y="352425"/>
                  </a:lnTo>
                  <a:lnTo>
                    <a:pt x="540543" y="264319"/>
                  </a:lnTo>
                  <a:lnTo>
                    <a:pt x="550068" y="221456"/>
                  </a:lnTo>
                  <a:lnTo>
                    <a:pt x="552450" y="188119"/>
                  </a:lnTo>
                  <a:lnTo>
                    <a:pt x="552450" y="150019"/>
                  </a:lnTo>
                  <a:lnTo>
                    <a:pt x="547687" y="116681"/>
                  </a:lnTo>
                  <a:lnTo>
                    <a:pt x="538162" y="88106"/>
                  </a:lnTo>
                  <a:lnTo>
                    <a:pt x="488156" y="14288"/>
                  </a:lnTo>
                  <a:lnTo>
                    <a:pt x="585787" y="0"/>
                  </a:lnTo>
                  <a:lnTo>
                    <a:pt x="702468" y="59531"/>
                  </a:lnTo>
                  <a:lnTo>
                    <a:pt x="773906" y="97631"/>
                  </a:lnTo>
                  <a:lnTo>
                    <a:pt x="821531" y="128588"/>
                  </a:lnTo>
                  <a:lnTo>
                    <a:pt x="857250" y="164306"/>
                  </a:lnTo>
                  <a:lnTo>
                    <a:pt x="873918" y="188119"/>
                  </a:lnTo>
                  <a:lnTo>
                    <a:pt x="883443" y="216694"/>
                  </a:lnTo>
                  <a:lnTo>
                    <a:pt x="881062" y="228600"/>
                  </a:lnTo>
                  <a:lnTo>
                    <a:pt x="869156" y="250031"/>
                  </a:lnTo>
                  <a:lnTo>
                    <a:pt x="823912" y="290513"/>
                  </a:lnTo>
                  <a:lnTo>
                    <a:pt x="788193" y="319088"/>
                  </a:lnTo>
                  <a:lnTo>
                    <a:pt x="721518" y="450056"/>
                  </a:lnTo>
                  <a:lnTo>
                    <a:pt x="635793" y="616744"/>
                  </a:lnTo>
                  <a:lnTo>
                    <a:pt x="542925" y="769144"/>
                  </a:lnTo>
                  <a:lnTo>
                    <a:pt x="454818" y="902494"/>
                  </a:lnTo>
                  <a:lnTo>
                    <a:pt x="364331" y="101917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2">
              <a:extLst>
                <a:ext uri="{FF2B5EF4-FFF2-40B4-BE49-F238E27FC236}">
                  <a16:creationId xmlns:a16="http://schemas.microsoft.com/office/drawing/2014/main" id="{14EF5A45-706B-4D68-A01C-BC7CEA05C6A3}"/>
                </a:ext>
              </a:extLst>
            </p:cNvPr>
            <p:cNvSpPr/>
            <p:nvPr/>
          </p:nvSpPr>
          <p:spPr>
            <a:xfrm>
              <a:off x="3771900" y="4343400"/>
              <a:ext cx="414338" cy="1181100"/>
            </a:xfrm>
            <a:custGeom>
              <a:avLst/>
              <a:gdLst>
                <a:gd name="connsiteX0" fmla="*/ 159544 w 414338"/>
                <a:gd name="connsiteY0" fmla="*/ 721519 h 1181100"/>
                <a:gd name="connsiteX1" fmla="*/ 185738 w 414338"/>
                <a:gd name="connsiteY1" fmla="*/ 419100 h 1181100"/>
                <a:gd name="connsiteX2" fmla="*/ 188119 w 414338"/>
                <a:gd name="connsiteY2" fmla="*/ 302419 h 1181100"/>
                <a:gd name="connsiteX3" fmla="*/ 178594 w 414338"/>
                <a:gd name="connsiteY3" fmla="*/ 250031 h 1181100"/>
                <a:gd name="connsiteX4" fmla="*/ 161925 w 414338"/>
                <a:gd name="connsiteY4" fmla="*/ 209550 h 1181100"/>
                <a:gd name="connsiteX5" fmla="*/ 133350 w 414338"/>
                <a:gd name="connsiteY5" fmla="*/ 173831 h 1181100"/>
                <a:gd name="connsiteX6" fmla="*/ 100013 w 414338"/>
                <a:gd name="connsiteY6" fmla="*/ 133350 h 1181100"/>
                <a:gd name="connsiteX7" fmla="*/ 0 w 414338"/>
                <a:gd name="connsiteY7" fmla="*/ 35719 h 1181100"/>
                <a:gd name="connsiteX8" fmla="*/ 147638 w 414338"/>
                <a:gd name="connsiteY8" fmla="*/ 0 h 1181100"/>
                <a:gd name="connsiteX9" fmla="*/ 247650 w 414338"/>
                <a:gd name="connsiteY9" fmla="*/ 47625 h 1181100"/>
                <a:gd name="connsiteX10" fmla="*/ 323850 w 414338"/>
                <a:gd name="connsiteY10" fmla="*/ 88106 h 1181100"/>
                <a:gd name="connsiteX11" fmla="*/ 369094 w 414338"/>
                <a:gd name="connsiteY11" fmla="*/ 116681 h 1181100"/>
                <a:gd name="connsiteX12" fmla="*/ 395288 w 414338"/>
                <a:gd name="connsiteY12" fmla="*/ 142875 h 1181100"/>
                <a:gd name="connsiteX13" fmla="*/ 411956 w 414338"/>
                <a:gd name="connsiteY13" fmla="*/ 166688 h 1181100"/>
                <a:gd name="connsiteX14" fmla="*/ 414338 w 414338"/>
                <a:gd name="connsiteY14" fmla="*/ 192881 h 1181100"/>
                <a:gd name="connsiteX15" fmla="*/ 381000 w 414338"/>
                <a:gd name="connsiteY15" fmla="*/ 330994 h 1181100"/>
                <a:gd name="connsiteX16" fmla="*/ 345281 w 414338"/>
                <a:gd name="connsiteY16" fmla="*/ 519113 h 1181100"/>
                <a:gd name="connsiteX17" fmla="*/ 309563 w 414338"/>
                <a:gd name="connsiteY17" fmla="*/ 757238 h 1181100"/>
                <a:gd name="connsiteX18" fmla="*/ 288131 w 414338"/>
                <a:gd name="connsiteY18" fmla="*/ 959644 h 1181100"/>
                <a:gd name="connsiteX19" fmla="*/ 273844 w 414338"/>
                <a:gd name="connsiteY19" fmla="*/ 1154906 h 1181100"/>
                <a:gd name="connsiteX20" fmla="*/ 69056 w 414338"/>
                <a:gd name="connsiteY20" fmla="*/ 1181100 h 1181100"/>
                <a:gd name="connsiteX21" fmla="*/ 97631 w 414338"/>
                <a:gd name="connsiteY21" fmla="*/ 1071563 h 1181100"/>
                <a:gd name="connsiteX22" fmla="*/ 126206 w 414338"/>
                <a:gd name="connsiteY22" fmla="*/ 928688 h 1181100"/>
                <a:gd name="connsiteX23" fmla="*/ 159544 w 414338"/>
                <a:gd name="connsiteY23" fmla="*/ 721519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14338" h="1181100">
                  <a:moveTo>
                    <a:pt x="159544" y="721519"/>
                  </a:moveTo>
                  <a:lnTo>
                    <a:pt x="185738" y="419100"/>
                  </a:lnTo>
                  <a:cubicBezTo>
                    <a:pt x="186532" y="380206"/>
                    <a:pt x="190500" y="334566"/>
                    <a:pt x="188119" y="302419"/>
                  </a:cubicBezTo>
                  <a:lnTo>
                    <a:pt x="178594" y="250031"/>
                  </a:lnTo>
                  <a:lnTo>
                    <a:pt x="161925" y="209550"/>
                  </a:lnTo>
                  <a:lnTo>
                    <a:pt x="133350" y="173831"/>
                  </a:lnTo>
                  <a:lnTo>
                    <a:pt x="100013" y="133350"/>
                  </a:lnTo>
                  <a:lnTo>
                    <a:pt x="0" y="35719"/>
                  </a:lnTo>
                  <a:lnTo>
                    <a:pt x="147638" y="0"/>
                  </a:lnTo>
                  <a:lnTo>
                    <a:pt x="247650" y="47625"/>
                  </a:lnTo>
                  <a:lnTo>
                    <a:pt x="323850" y="88106"/>
                  </a:lnTo>
                  <a:lnTo>
                    <a:pt x="369094" y="116681"/>
                  </a:lnTo>
                  <a:lnTo>
                    <a:pt x="395288" y="142875"/>
                  </a:lnTo>
                  <a:lnTo>
                    <a:pt x="411956" y="166688"/>
                  </a:lnTo>
                  <a:lnTo>
                    <a:pt x="414338" y="192881"/>
                  </a:lnTo>
                  <a:lnTo>
                    <a:pt x="381000" y="330994"/>
                  </a:lnTo>
                  <a:lnTo>
                    <a:pt x="345281" y="519113"/>
                  </a:lnTo>
                  <a:lnTo>
                    <a:pt x="309563" y="757238"/>
                  </a:lnTo>
                  <a:lnTo>
                    <a:pt x="288131" y="959644"/>
                  </a:lnTo>
                  <a:lnTo>
                    <a:pt x="273844" y="1154906"/>
                  </a:lnTo>
                  <a:lnTo>
                    <a:pt x="69056" y="1181100"/>
                  </a:lnTo>
                  <a:lnTo>
                    <a:pt x="97631" y="1071563"/>
                  </a:lnTo>
                  <a:lnTo>
                    <a:pt x="126206" y="928688"/>
                  </a:lnTo>
                  <a:lnTo>
                    <a:pt x="159544" y="72151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4">
              <a:extLst>
                <a:ext uri="{FF2B5EF4-FFF2-40B4-BE49-F238E27FC236}">
                  <a16:creationId xmlns:a16="http://schemas.microsoft.com/office/drawing/2014/main" id="{5DF8EEBD-8604-4A45-97B3-3EC76556246E}"/>
                </a:ext>
              </a:extLst>
            </p:cNvPr>
            <p:cNvSpPr/>
            <p:nvPr/>
          </p:nvSpPr>
          <p:spPr>
            <a:xfrm>
              <a:off x="3830638" y="4905375"/>
              <a:ext cx="987425" cy="935038"/>
            </a:xfrm>
            <a:custGeom>
              <a:avLst/>
              <a:gdLst>
                <a:gd name="connsiteX0" fmla="*/ 611982 w 985838"/>
                <a:gd name="connsiteY0" fmla="*/ 426244 h 935831"/>
                <a:gd name="connsiteX1" fmla="*/ 390525 w 985838"/>
                <a:gd name="connsiteY1" fmla="*/ 657225 h 935831"/>
                <a:gd name="connsiteX2" fmla="*/ 290513 w 985838"/>
                <a:gd name="connsiteY2" fmla="*/ 762000 h 935831"/>
                <a:gd name="connsiteX3" fmla="*/ 247650 w 985838"/>
                <a:gd name="connsiteY3" fmla="*/ 833438 h 935831"/>
                <a:gd name="connsiteX4" fmla="*/ 202407 w 985838"/>
                <a:gd name="connsiteY4" fmla="*/ 907256 h 935831"/>
                <a:gd name="connsiteX5" fmla="*/ 188119 w 985838"/>
                <a:gd name="connsiteY5" fmla="*/ 926306 h 935831"/>
                <a:gd name="connsiteX6" fmla="*/ 166688 w 985838"/>
                <a:gd name="connsiteY6" fmla="*/ 935831 h 935831"/>
                <a:gd name="connsiteX7" fmla="*/ 145257 w 985838"/>
                <a:gd name="connsiteY7" fmla="*/ 928688 h 935831"/>
                <a:gd name="connsiteX8" fmla="*/ 119063 w 985838"/>
                <a:gd name="connsiteY8" fmla="*/ 907256 h 935831"/>
                <a:gd name="connsiteX9" fmla="*/ 95250 w 985838"/>
                <a:gd name="connsiteY9" fmla="*/ 878681 h 935831"/>
                <a:gd name="connsiteX10" fmla="*/ 69057 w 985838"/>
                <a:gd name="connsiteY10" fmla="*/ 845344 h 935831"/>
                <a:gd name="connsiteX11" fmla="*/ 42863 w 985838"/>
                <a:gd name="connsiteY11" fmla="*/ 802481 h 935831"/>
                <a:gd name="connsiteX12" fmla="*/ 19050 w 985838"/>
                <a:gd name="connsiteY12" fmla="*/ 754856 h 935831"/>
                <a:gd name="connsiteX13" fmla="*/ 4763 w 985838"/>
                <a:gd name="connsiteY13" fmla="*/ 704850 h 935831"/>
                <a:gd name="connsiteX14" fmla="*/ 0 w 985838"/>
                <a:gd name="connsiteY14" fmla="*/ 676275 h 935831"/>
                <a:gd name="connsiteX15" fmla="*/ 0 w 985838"/>
                <a:gd name="connsiteY15" fmla="*/ 642938 h 935831"/>
                <a:gd name="connsiteX16" fmla="*/ 16669 w 985838"/>
                <a:gd name="connsiteY16" fmla="*/ 595313 h 935831"/>
                <a:gd name="connsiteX17" fmla="*/ 228600 w 985838"/>
                <a:gd name="connsiteY17" fmla="*/ 502444 h 935831"/>
                <a:gd name="connsiteX18" fmla="*/ 457200 w 985838"/>
                <a:gd name="connsiteY18" fmla="*/ 357188 h 935831"/>
                <a:gd name="connsiteX19" fmla="*/ 711994 w 985838"/>
                <a:gd name="connsiteY19" fmla="*/ 178594 h 935831"/>
                <a:gd name="connsiteX20" fmla="*/ 928688 w 985838"/>
                <a:gd name="connsiteY20" fmla="*/ 16669 h 935831"/>
                <a:gd name="connsiteX21" fmla="*/ 950119 w 985838"/>
                <a:gd name="connsiteY21" fmla="*/ 4763 h 935831"/>
                <a:gd name="connsiteX22" fmla="*/ 969169 w 985838"/>
                <a:gd name="connsiteY22" fmla="*/ 0 h 935831"/>
                <a:gd name="connsiteX23" fmla="*/ 981075 w 985838"/>
                <a:gd name="connsiteY23" fmla="*/ 7144 h 935831"/>
                <a:gd name="connsiteX24" fmla="*/ 985838 w 985838"/>
                <a:gd name="connsiteY24" fmla="*/ 21431 h 935831"/>
                <a:gd name="connsiteX25" fmla="*/ 981075 w 985838"/>
                <a:gd name="connsiteY25" fmla="*/ 47625 h 935831"/>
                <a:gd name="connsiteX26" fmla="*/ 919163 w 985838"/>
                <a:gd name="connsiteY26" fmla="*/ 119063 h 935831"/>
                <a:gd name="connsiteX27" fmla="*/ 757238 w 985838"/>
                <a:gd name="connsiteY27" fmla="*/ 280988 h 935831"/>
                <a:gd name="connsiteX28" fmla="*/ 611982 w 985838"/>
                <a:gd name="connsiteY28" fmla="*/ 426244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85838" h="935831">
                  <a:moveTo>
                    <a:pt x="611982" y="426244"/>
                  </a:moveTo>
                  <a:lnTo>
                    <a:pt x="390525" y="657225"/>
                  </a:lnTo>
                  <a:lnTo>
                    <a:pt x="290513" y="762000"/>
                  </a:lnTo>
                  <a:lnTo>
                    <a:pt x="247650" y="833438"/>
                  </a:lnTo>
                  <a:lnTo>
                    <a:pt x="202407" y="907256"/>
                  </a:lnTo>
                  <a:lnTo>
                    <a:pt x="188119" y="926306"/>
                  </a:lnTo>
                  <a:lnTo>
                    <a:pt x="166688" y="935831"/>
                  </a:lnTo>
                  <a:lnTo>
                    <a:pt x="145257" y="928688"/>
                  </a:lnTo>
                  <a:lnTo>
                    <a:pt x="119063" y="907256"/>
                  </a:lnTo>
                  <a:lnTo>
                    <a:pt x="95250" y="878681"/>
                  </a:lnTo>
                  <a:lnTo>
                    <a:pt x="69057" y="845344"/>
                  </a:lnTo>
                  <a:lnTo>
                    <a:pt x="42863" y="802481"/>
                  </a:lnTo>
                  <a:lnTo>
                    <a:pt x="19050" y="754856"/>
                  </a:lnTo>
                  <a:lnTo>
                    <a:pt x="4763" y="704850"/>
                  </a:lnTo>
                  <a:lnTo>
                    <a:pt x="0" y="676275"/>
                  </a:lnTo>
                  <a:lnTo>
                    <a:pt x="0" y="642938"/>
                  </a:lnTo>
                  <a:lnTo>
                    <a:pt x="16669" y="595313"/>
                  </a:lnTo>
                  <a:lnTo>
                    <a:pt x="228600" y="502444"/>
                  </a:lnTo>
                  <a:lnTo>
                    <a:pt x="457200" y="357188"/>
                  </a:lnTo>
                  <a:lnTo>
                    <a:pt x="711994" y="178594"/>
                  </a:lnTo>
                  <a:lnTo>
                    <a:pt x="928688" y="16669"/>
                  </a:lnTo>
                  <a:lnTo>
                    <a:pt x="950119" y="4763"/>
                  </a:lnTo>
                  <a:lnTo>
                    <a:pt x="969169" y="0"/>
                  </a:lnTo>
                  <a:lnTo>
                    <a:pt x="981075" y="7144"/>
                  </a:lnTo>
                  <a:lnTo>
                    <a:pt x="985838" y="21431"/>
                  </a:lnTo>
                  <a:lnTo>
                    <a:pt x="981075" y="47625"/>
                  </a:lnTo>
                  <a:lnTo>
                    <a:pt x="919163" y="119063"/>
                  </a:lnTo>
                  <a:lnTo>
                    <a:pt x="757238" y="280988"/>
                  </a:lnTo>
                  <a:lnTo>
                    <a:pt x="611982" y="42624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6">
              <a:extLst>
                <a:ext uri="{FF2B5EF4-FFF2-40B4-BE49-F238E27FC236}">
                  <a16:creationId xmlns:a16="http://schemas.microsoft.com/office/drawing/2014/main" id="{01C42843-A4BE-47CA-92E1-16D3E0B63956}"/>
                </a:ext>
              </a:extLst>
            </p:cNvPr>
            <p:cNvSpPr/>
            <p:nvPr/>
          </p:nvSpPr>
          <p:spPr>
            <a:xfrm>
              <a:off x="4991100" y="2039938"/>
              <a:ext cx="1938338" cy="444500"/>
            </a:xfrm>
            <a:custGeom>
              <a:avLst/>
              <a:gdLst>
                <a:gd name="connsiteX0" fmla="*/ 978694 w 1938338"/>
                <a:gd name="connsiteY0" fmla="*/ 302419 h 442913"/>
                <a:gd name="connsiteX1" fmla="*/ 557213 w 1938338"/>
                <a:gd name="connsiteY1" fmla="*/ 404813 h 442913"/>
                <a:gd name="connsiteX2" fmla="*/ 390525 w 1938338"/>
                <a:gd name="connsiteY2" fmla="*/ 442913 h 442913"/>
                <a:gd name="connsiteX3" fmla="*/ 278606 w 1938338"/>
                <a:gd name="connsiteY3" fmla="*/ 397669 h 442913"/>
                <a:gd name="connsiteX4" fmla="*/ 192881 w 1938338"/>
                <a:gd name="connsiteY4" fmla="*/ 359569 h 442913"/>
                <a:gd name="connsiteX5" fmla="*/ 154781 w 1938338"/>
                <a:gd name="connsiteY5" fmla="*/ 338138 h 442913"/>
                <a:gd name="connsiteX6" fmla="*/ 123825 w 1938338"/>
                <a:gd name="connsiteY6" fmla="*/ 316707 h 442913"/>
                <a:gd name="connsiteX7" fmla="*/ 100013 w 1938338"/>
                <a:gd name="connsiteY7" fmla="*/ 297657 h 442913"/>
                <a:gd name="connsiteX8" fmla="*/ 73819 w 1938338"/>
                <a:gd name="connsiteY8" fmla="*/ 266700 h 442913"/>
                <a:gd name="connsiteX9" fmla="*/ 40481 w 1938338"/>
                <a:gd name="connsiteY9" fmla="*/ 223838 h 442913"/>
                <a:gd name="connsiteX10" fmla="*/ 9525 w 1938338"/>
                <a:gd name="connsiteY10" fmla="*/ 178594 h 442913"/>
                <a:gd name="connsiteX11" fmla="*/ 0 w 1938338"/>
                <a:gd name="connsiteY11" fmla="*/ 142875 h 442913"/>
                <a:gd name="connsiteX12" fmla="*/ 4763 w 1938338"/>
                <a:gd name="connsiteY12" fmla="*/ 123825 h 442913"/>
                <a:gd name="connsiteX13" fmla="*/ 19050 w 1938338"/>
                <a:gd name="connsiteY13" fmla="*/ 116682 h 442913"/>
                <a:gd name="connsiteX14" fmla="*/ 47625 w 1938338"/>
                <a:gd name="connsiteY14" fmla="*/ 121444 h 442913"/>
                <a:gd name="connsiteX15" fmla="*/ 66675 w 1938338"/>
                <a:gd name="connsiteY15" fmla="*/ 133350 h 442913"/>
                <a:gd name="connsiteX16" fmla="*/ 83344 w 1938338"/>
                <a:gd name="connsiteY16" fmla="*/ 157163 h 442913"/>
                <a:gd name="connsiteX17" fmla="*/ 128588 w 1938338"/>
                <a:gd name="connsiteY17" fmla="*/ 185738 h 442913"/>
                <a:gd name="connsiteX18" fmla="*/ 183356 w 1938338"/>
                <a:gd name="connsiteY18" fmla="*/ 207169 h 442913"/>
                <a:gd name="connsiteX19" fmla="*/ 228600 w 1938338"/>
                <a:gd name="connsiteY19" fmla="*/ 223838 h 442913"/>
                <a:gd name="connsiteX20" fmla="*/ 273844 w 1938338"/>
                <a:gd name="connsiteY20" fmla="*/ 238125 h 442913"/>
                <a:gd name="connsiteX21" fmla="*/ 314325 w 1938338"/>
                <a:gd name="connsiteY21" fmla="*/ 247650 h 442913"/>
                <a:gd name="connsiteX22" fmla="*/ 354806 w 1938338"/>
                <a:gd name="connsiteY22" fmla="*/ 254794 h 442913"/>
                <a:gd name="connsiteX23" fmla="*/ 414338 w 1938338"/>
                <a:gd name="connsiteY23" fmla="*/ 250032 h 442913"/>
                <a:gd name="connsiteX24" fmla="*/ 864394 w 1938338"/>
                <a:gd name="connsiteY24" fmla="*/ 157163 h 442913"/>
                <a:gd name="connsiteX25" fmla="*/ 1085850 w 1938338"/>
                <a:gd name="connsiteY25" fmla="*/ 116682 h 442913"/>
                <a:gd name="connsiteX26" fmla="*/ 1247775 w 1938338"/>
                <a:gd name="connsiteY26" fmla="*/ 90488 h 442913"/>
                <a:gd name="connsiteX27" fmla="*/ 1476375 w 1938338"/>
                <a:gd name="connsiteY27" fmla="*/ 54769 h 442913"/>
                <a:gd name="connsiteX28" fmla="*/ 1645444 w 1938338"/>
                <a:gd name="connsiteY28" fmla="*/ 21432 h 442913"/>
                <a:gd name="connsiteX29" fmla="*/ 1690688 w 1938338"/>
                <a:gd name="connsiteY29" fmla="*/ 0 h 442913"/>
                <a:gd name="connsiteX30" fmla="*/ 1707356 w 1938338"/>
                <a:gd name="connsiteY30" fmla="*/ 0 h 442913"/>
                <a:gd name="connsiteX31" fmla="*/ 1764506 w 1938338"/>
                <a:gd name="connsiteY31" fmla="*/ 7144 h 442913"/>
                <a:gd name="connsiteX32" fmla="*/ 1819275 w 1938338"/>
                <a:gd name="connsiteY32" fmla="*/ 26194 h 442913"/>
                <a:gd name="connsiteX33" fmla="*/ 1869281 w 1938338"/>
                <a:gd name="connsiteY33" fmla="*/ 54769 h 442913"/>
                <a:gd name="connsiteX34" fmla="*/ 1905000 w 1938338"/>
                <a:gd name="connsiteY34" fmla="*/ 85725 h 442913"/>
                <a:gd name="connsiteX35" fmla="*/ 1921669 w 1938338"/>
                <a:gd name="connsiteY35" fmla="*/ 107157 h 442913"/>
                <a:gd name="connsiteX36" fmla="*/ 1935956 w 1938338"/>
                <a:gd name="connsiteY36" fmla="*/ 128588 h 442913"/>
                <a:gd name="connsiteX37" fmla="*/ 1938338 w 1938338"/>
                <a:gd name="connsiteY37" fmla="*/ 150019 h 442913"/>
                <a:gd name="connsiteX38" fmla="*/ 1938338 w 1938338"/>
                <a:gd name="connsiteY38" fmla="*/ 180975 h 442913"/>
                <a:gd name="connsiteX39" fmla="*/ 1916906 w 1938338"/>
                <a:gd name="connsiteY39" fmla="*/ 211932 h 442913"/>
                <a:gd name="connsiteX40" fmla="*/ 1888331 w 1938338"/>
                <a:gd name="connsiteY40" fmla="*/ 226219 h 442913"/>
                <a:gd name="connsiteX41" fmla="*/ 1854994 w 1938338"/>
                <a:gd name="connsiteY41" fmla="*/ 228600 h 442913"/>
                <a:gd name="connsiteX42" fmla="*/ 1754981 w 1938338"/>
                <a:gd name="connsiteY42" fmla="*/ 221457 h 442913"/>
                <a:gd name="connsiteX43" fmla="*/ 1690688 w 1938338"/>
                <a:gd name="connsiteY43" fmla="*/ 216694 h 442913"/>
                <a:gd name="connsiteX44" fmla="*/ 1600200 w 1938338"/>
                <a:gd name="connsiteY44" fmla="*/ 211932 h 442913"/>
                <a:gd name="connsiteX45" fmla="*/ 1478756 w 1938338"/>
                <a:gd name="connsiteY45" fmla="*/ 221457 h 442913"/>
                <a:gd name="connsiteX46" fmla="*/ 1216819 w 1938338"/>
                <a:gd name="connsiteY46" fmla="*/ 259557 h 442913"/>
                <a:gd name="connsiteX47" fmla="*/ 978694 w 1938338"/>
                <a:gd name="connsiteY47" fmla="*/ 302419 h 442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38338" h="442913">
                  <a:moveTo>
                    <a:pt x="978694" y="302419"/>
                  </a:moveTo>
                  <a:lnTo>
                    <a:pt x="557213" y="404813"/>
                  </a:lnTo>
                  <a:lnTo>
                    <a:pt x="390525" y="442913"/>
                  </a:lnTo>
                  <a:lnTo>
                    <a:pt x="278606" y="397669"/>
                  </a:lnTo>
                  <a:lnTo>
                    <a:pt x="192881" y="359569"/>
                  </a:lnTo>
                  <a:lnTo>
                    <a:pt x="154781" y="338138"/>
                  </a:lnTo>
                  <a:lnTo>
                    <a:pt x="123825" y="316707"/>
                  </a:lnTo>
                  <a:lnTo>
                    <a:pt x="100013" y="297657"/>
                  </a:lnTo>
                  <a:lnTo>
                    <a:pt x="73819" y="266700"/>
                  </a:lnTo>
                  <a:lnTo>
                    <a:pt x="40481" y="223838"/>
                  </a:lnTo>
                  <a:lnTo>
                    <a:pt x="9525" y="178594"/>
                  </a:lnTo>
                  <a:lnTo>
                    <a:pt x="0" y="142875"/>
                  </a:lnTo>
                  <a:lnTo>
                    <a:pt x="4763" y="123825"/>
                  </a:lnTo>
                  <a:lnTo>
                    <a:pt x="19050" y="116682"/>
                  </a:lnTo>
                  <a:lnTo>
                    <a:pt x="47625" y="121444"/>
                  </a:lnTo>
                  <a:lnTo>
                    <a:pt x="66675" y="133350"/>
                  </a:lnTo>
                  <a:lnTo>
                    <a:pt x="83344" y="157163"/>
                  </a:lnTo>
                  <a:lnTo>
                    <a:pt x="128588" y="185738"/>
                  </a:lnTo>
                  <a:lnTo>
                    <a:pt x="183356" y="207169"/>
                  </a:lnTo>
                  <a:lnTo>
                    <a:pt x="228600" y="223838"/>
                  </a:lnTo>
                  <a:lnTo>
                    <a:pt x="273844" y="238125"/>
                  </a:lnTo>
                  <a:lnTo>
                    <a:pt x="314325" y="247650"/>
                  </a:lnTo>
                  <a:lnTo>
                    <a:pt x="354806" y="254794"/>
                  </a:lnTo>
                  <a:lnTo>
                    <a:pt x="414338" y="250032"/>
                  </a:lnTo>
                  <a:lnTo>
                    <a:pt x="864394" y="157163"/>
                  </a:lnTo>
                  <a:lnTo>
                    <a:pt x="1085850" y="116682"/>
                  </a:lnTo>
                  <a:lnTo>
                    <a:pt x="1247775" y="90488"/>
                  </a:lnTo>
                  <a:lnTo>
                    <a:pt x="1476375" y="54769"/>
                  </a:lnTo>
                  <a:lnTo>
                    <a:pt x="1645444" y="21432"/>
                  </a:lnTo>
                  <a:lnTo>
                    <a:pt x="1690688" y="0"/>
                  </a:lnTo>
                  <a:lnTo>
                    <a:pt x="1707356" y="0"/>
                  </a:lnTo>
                  <a:lnTo>
                    <a:pt x="1764506" y="7144"/>
                  </a:lnTo>
                  <a:lnTo>
                    <a:pt x="1819275" y="26194"/>
                  </a:lnTo>
                  <a:lnTo>
                    <a:pt x="1869281" y="54769"/>
                  </a:lnTo>
                  <a:lnTo>
                    <a:pt x="1905000" y="85725"/>
                  </a:lnTo>
                  <a:lnTo>
                    <a:pt x="1921669" y="107157"/>
                  </a:lnTo>
                  <a:lnTo>
                    <a:pt x="1935956" y="128588"/>
                  </a:lnTo>
                  <a:lnTo>
                    <a:pt x="1938338" y="150019"/>
                  </a:lnTo>
                  <a:lnTo>
                    <a:pt x="1938338" y="180975"/>
                  </a:lnTo>
                  <a:lnTo>
                    <a:pt x="1916906" y="211932"/>
                  </a:lnTo>
                  <a:lnTo>
                    <a:pt x="1888331" y="226219"/>
                  </a:lnTo>
                  <a:lnTo>
                    <a:pt x="1854994" y="228600"/>
                  </a:lnTo>
                  <a:lnTo>
                    <a:pt x="1754981" y="221457"/>
                  </a:lnTo>
                  <a:lnTo>
                    <a:pt x="1690688" y="216694"/>
                  </a:lnTo>
                  <a:lnTo>
                    <a:pt x="1600200" y="211932"/>
                  </a:lnTo>
                  <a:lnTo>
                    <a:pt x="1478756" y="221457"/>
                  </a:lnTo>
                  <a:lnTo>
                    <a:pt x="1216819" y="259557"/>
                  </a:lnTo>
                  <a:lnTo>
                    <a:pt x="978694" y="3024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27">
              <a:extLst>
                <a:ext uri="{FF2B5EF4-FFF2-40B4-BE49-F238E27FC236}">
                  <a16:creationId xmlns:a16="http://schemas.microsoft.com/office/drawing/2014/main" id="{67DE8129-1039-4B23-B491-94C54167194D}"/>
                </a:ext>
              </a:extLst>
            </p:cNvPr>
            <p:cNvSpPr/>
            <p:nvPr/>
          </p:nvSpPr>
          <p:spPr>
            <a:xfrm>
              <a:off x="5367338" y="2386013"/>
              <a:ext cx="323850" cy="698500"/>
            </a:xfrm>
            <a:custGeom>
              <a:avLst/>
              <a:gdLst>
                <a:gd name="connsiteX0" fmla="*/ 104775 w 323850"/>
                <a:gd name="connsiteY0" fmla="*/ 416718 h 697706"/>
                <a:gd name="connsiteX1" fmla="*/ 52387 w 323850"/>
                <a:gd name="connsiteY1" fmla="*/ 197643 h 697706"/>
                <a:gd name="connsiteX2" fmla="*/ 0 w 323850"/>
                <a:gd name="connsiteY2" fmla="*/ 47625 h 697706"/>
                <a:gd name="connsiteX3" fmla="*/ 150018 w 323850"/>
                <a:gd name="connsiteY3" fmla="*/ 0 h 697706"/>
                <a:gd name="connsiteX4" fmla="*/ 228600 w 323850"/>
                <a:gd name="connsiteY4" fmla="*/ 195262 h 697706"/>
                <a:gd name="connsiteX5" fmla="*/ 250031 w 323850"/>
                <a:gd name="connsiteY5" fmla="*/ 252412 h 697706"/>
                <a:gd name="connsiteX6" fmla="*/ 264318 w 323850"/>
                <a:gd name="connsiteY6" fmla="*/ 304800 h 697706"/>
                <a:gd name="connsiteX7" fmla="*/ 278606 w 323850"/>
                <a:gd name="connsiteY7" fmla="*/ 359568 h 697706"/>
                <a:gd name="connsiteX8" fmla="*/ 288131 w 323850"/>
                <a:gd name="connsiteY8" fmla="*/ 411956 h 697706"/>
                <a:gd name="connsiteX9" fmla="*/ 297656 w 323850"/>
                <a:gd name="connsiteY9" fmla="*/ 476250 h 697706"/>
                <a:gd name="connsiteX10" fmla="*/ 323850 w 323850"/>
                <a:gd name="connsiteY10" fmla="*/ 654843 h 697706"/>
                <a:gd name="connsiteX11" fmla="*/ 166687 w 323850"/>
                <a:gd name="connsiteY11" fmla="*/ 697706 h 697706"/>
                <a:gd name="connsiteX12" fmla="*/ 104775 w 323850"/>
                <a:gd name="connsiteY12" fmla="*/ 416718 h 697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850" h="697706">
                  <a:moveTo>
                    <a:pt x="104775" y="416718"/>
                  </a:moveTo>
                  <a:lnTo>
                    <a:pt x="52387" y="197643"/>
                  </a:lnTo>
                  <a:lnTo>
                    <a:pt x="0" y="47625"/>
                  </a:lnTo>
                  <a:lnTo>
                    <a:pt x="150018" y="0"/>
                  </a:lnTo>
                  <a:lnTo>
                    <a:pt x="228600" y="195262"/>
                  </a:lnTo>
                  <a:lnTo>
                    <a:pt x="250031" y="252412"/>
                  </a:lnTo>
                  <a:lnTo>
                    <a:pt x="264318" y="304800"/>
                  </a:lnTo>
                  <a:lnTo>
                    <a:pt x="278606" y="359568"/>
                  </a:lnTo>
                  <a:lnTo>
                    <a:pt x="288131" y="411956"/>
                  </a:lnTo>
                  <a:lnTo>
                    <a:pt x="297656" y="476250"/>
                  </a:lnTo>
                  <a:lnTo>
                    <a:pt x="323850" y="654843"/>
                  </a:lnTo>
                  <a:lnTo>
                    <a:pt x="166687" y="697706"/>
                  </a:lnTo>
                  <a:lnTo>
                    <a:pt x="104775" y="41671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8">
              <a:extLst>
                <a:ext uri="{FF2B5EF4-FFF2-40B4-BE49-F238E27FC236}">
                  <a16:creationId xmlns:a16="http://schemas.microsoft.com/office/drawing/2014/main" id="{1CEC402D-7395-4CD4-80B3-06CB8B9B023C}"/>
                </a:ext>
              </a:extLst>
            </p:cNvPr>
            <p:cNvSpPr/>
            <p:nvPr/>
          </p:nvSpPr>
          <p:spPr>
            <a:xfrm>
              <a:off x="6151563" y="2220913"/>
              <a:ext cx="420687" cy="749300"/>
            </a:xfrm>
            <a:custGeom>
              <a:avLst/>
              <a:gdLst>
                <a:gd name="connsiteX0" fmla="*/ 121444 w 421481"/>
                <a:gd name="connsiteY0" fmla="*/ 466725 h 747713"/>
                <a:gd name="connsiteX1" fmla="*/ 147637 w 421481"/>
                <a:gd name="connsiteY1" fmla="*/ 278607 h 747713"/>
                <a:gd name="connsiteX2" fmla="*/ 152400 w 421481"/>
                <a:gd name="connsiteY2" fmla="*/ 216694 h 747713"/>
                <a:gd name="connsiteX3" fmla="*/ 150019 w 421481"/>
                <a:gd name="connsiteY3" fmla="*/ 180975 h 747713"/>
                <a:gd name="connsiteX4" fmla="*/ 147637 w 421481"/>
                <a:gd name="connsiteY4" fmla="*/ 150019 h 747713"/>
                <a:gd name="connsiteX5" fmla="*/ 138112 w 421481"/>
                <a:gd name="connsiteY5" fmla="*/ 123825 h 747713"/>
                <a:gd name="connsiteX6" fmla="*/ 119062 w 421481"/>
                <a:gd name="connsiteY6" fmla="*/ 104775 h 747713"/>
                <a:gd name="connsiteX7" fmla="*/ 0 w 421481"/>
                <a:gd name="connsiteY7" fmla="*/ 0 h 747713"/>
                <a:gd name="connsiteX8" fmla="*/ 273844 w 421481"/>
                <a:gd name="connsiteY8" fmla="*/ 2382 h 747713"/>
                <a:gd name="connsiteX9" fmla="*/ 369094 w 421481"/>
                <a:gd name="connsiteY9" fmla="*/ 92869 h 747713"/>
                <a:gd name="connsiteX10" fmla="*/ 395287 w 421481"/>
                <a:gd name="connsiteY10" fmla="*/ 123825 h 747713"/>
                <a:gd name="connsiteX11" fmla="*/ 411956 w 421481"/>
                <a:gd name="connsiteY11" fmla="*/ 147638 h 747713"/>
                <a:gd name="connsiteX12" fmla="*/ 421481 w 421481"/>
                <a:gd name="connsiteY12" fmla="*/ 166688 h 747713"/>
                <a:gd name="connsiteX13" fmla="*/ 419100 w 421481"/>
                <a:gd name="connsiteY13" fmla="*/ 190500 h 747713"/>
                <a:gd name="connsiteX14" fmla="*/ 388144 w 421481"/>
                <a:gd name="connsiteY14" fmla="*/ 269082 h 747713"/>
                <a:gd name="connsiteX15" fmla="*/ 340519 w 421481"/>
                <a:gd name="connsiteY15" fmla="*/ 402432 h 747713"/>
                <a:gd name="connsiteX16" fmla="*/ 204787 w 421481"/>
                <a:gd name="connsiteY16" fmla="*/ 733425 h 747713"/>
                <a:gd name="connsiteX17" fmla="*/ 73819 w 421481"/>
                <a:gd name="connsiteY17" fmla="*/ 747713 h 747713"/>
                <a:gd name="connsiteX18" fmla="*/ 121444 w 421481"/>
                <a:gd name="connsiteY18" fmla="*/ 466725 h 747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481" h="747713">
                  <a:moveTo>
                    <a:pt x="121444" y="466725"/>
                  </a:moveTo>
                  <a:lnTo>
                    <a:pt x="147637" y="278607"/>
                  </a:lnTo>
                  <a:lnTo>
                    <a:pt x="152400" y="216694"/>
                  </a:lnTo>
                  <a:lnTo>
                    <a:pt x="150019" y="180975"/>
                  </a:lnTo>
                  <a:lnTo>
                    <a:pt x="147637" y="150019"/>
                  </a:lnTo>
                  <a:lnTo>
                    <a:pt x="138112" y="123825"/>
                  </a:lnTo>
                  <a:lnTo>
                    <a:pt x="119062" y="104775"/>
                  </a:lnTo>
                  <a:lnTo>
                    <a:pt x="0" y="0"/>
                  </a:lnTo>
                  <a:lnTo>
                    <a:pt x="273844" y="2382"/>
                  </a:lnTo>
                  <a:lnTo>
                    <a:pt x="369094" y="92869"/>
                  </a:lnTo>
                  <a:lnTo>
                    <a:pt x="395287" y="123825"/>
                  </a:lnTo>
                  <a:lnTo>
                    <a:pt x="411956" y="147638"/>
                  </a:lnTo>
                  <a:lnTo>
                    <a:pt x="421481" y="166688"/>
                  </a:lnTo>
                  <a:lnTo>
                    <a:pt x="419100" y="190500"/>
                  </a:lnTo>
                  <a:lnTo>
                    <a:pt x="388144" y="269082"/>
                  </a:lnTo>
                  <a:lnTo>
                    <a:pt x="340519" y="402432"/>
                  </a:lnTo>
                  <a:lnTo>
                    <a:pt x="204787" y="733425"/>
                  </a:lnTo>
                  <a:lnTo>
                    <a:pt x="73819" y="747713"/>
                  </a:lnTo>
                  <a:lnTo>
                    <a:pt x="121444" y="4667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9">
              <a:extLst>
                <a:ext uri="{FF2B5EF4-FFF2-40B4-BE49-F238E27FC236}">
                  <a16:creationId xmlns:a16="http://schemas.microsoft.com/office/drawing/2014/main" id="{FAC68488-3705-4E17-B517-FF38A798686D}"/>
                </a:ext>
              </a:extLst>
            </p:cNvPr>
            <p:cNvSpPr/>
            <p:nvPr/>
          </p:nvSpPr>
          <p:spPr>
            <a:xfrm>
              <a:off x="4646613" y="2798763"/>
              <a:ext cx="2660650" cy="539750"/>
            </a:xfrm>
            <a:custGeom>
              <a:avLst/>
              <a:gdLst>
                <a:gd name="connsiteX0" fmla="*/ 1207294 w 2662237"/>
                <a:gd name="connsiteY0" fmla="*/ 302419 h 540544"/>
                <a:gd name="connsiteX1" fmla="*/ 995362 w 2662237"/>
                <a:gd name="connsiteY1" fmla="*/ 347662 h 540544"/>
                <a:gd name="connsiteX2" fmla="*/ 852487 w 2662237"/>
                <a:gd name="connsiteY2" fmla="*/ 378619 h 540544"/>
                <a:gd name="connsiteX3" fmla="*/ 654844 w 2662237"/>
                <a:gd name="connsiteY3" fmla="*/ 433387 h 540544"/>
                <a:gd name="connsiteX4" fmla="*/ 561975 w 2662237"/>
                <a:gd name="connsiteY4" fmla="*/ 459581 h 540544"/>
                <a:gd name="connsiteX5" fmla="*/ 507206 w 2662237"/>
                <a:gd name="connsiteY5" fmla="*/ 476250 h 540544"/>
                <a:gd name="connsiteX6" fmla="*/ 452437 w 2662237"/>
                <a:gd name="connsiteY6" fmla="*/ 500062 h 540544"/>
                <a:gd name="connsiteX7" fmla="*/ 385762 w 2662237"/>
                <a:gd name="connsiteY7" fmla="*/ 540544 h 540544"/>
                <a:gd name="connsiteX8" fmla="*/ 369094 w 2662237"/>
                <a:gd name="connsiteY8" fmla="*/ 540544 h 540544"/>
                <a:gd name="connsiteX9" fmla="*/ 316706 w 2662237"/>
                <a:gd name="connsiteY9" fmla="*/ 528637 h 540544"/>
                <a:gd name="connsiteX10" fmla="*/ 223837 w 2662237"/>
                <a:gd name="connsiteY10" fmla="*/ 466725 h 540544"/>
                <a:gd name="connsiteX11" fmla="*/ 171450 w 2662237"/>
                <a:gd name="connsiteY11" fmla="*/ 419100 h 540544"/>
                <a:gd name="connsiteX12" fmla="*/ 102394 w 2662237"/>
                <a:gd name="connsiteY12" fmla="*/ 354806 h 540544"/>
                <a:gd name="connsiteX13" fmla="*/ 0 w 2662237"/>
                <a:gd name="connsiteY13" fmla="*/ 247650 h 540544"/>
                <a:gd name="connsiteX14" fmla="*/ 40481 w 2662237"/>
                <a:gd name="connsiteY14" fmla="*/ 169069 h 540544"/>
                <a:gd name="connsiteX15" fmla="*/ 90487 w 2662237"/>
                <a:gd name="connsiteY15" fmla="*/ 219075 h 540544"/>
                <a:gd name="connsiteX16" fmla="*/ 147637 w 2662237"/>
                <a:gd name="connsiteY16" fmla="*/ 259556 h 540544"/>
                <a:gd name="connsiteX17" fmla="*/ 188119 w 2662237"/>
                <a:gd name="connsiteY17" fmla="*/ 283369 h 540544"/>
                <a:gd name="connsiteX18" fmla="*/ 226219 w 2662237"/>
                <a:gd name="connsiteY18" fmla="*/ 297656 h 540544"/>
                <a:gd name="connsiteX19" fmla="*/ 273844 w 2662237"/>
                <a:gd name="connsiteY19" fmla="*/ 309562 h 540544"/>
                <a:gd name="connsiteX20" fmla="*/ 319087 w 2662237"/>
                <a:gd name="connsiteY20" fmla="*/ 314325 h 540544"/>
                <a:gd name="connsiteX21" fmla="*/ 354806 w 2662237"/>
                <a:gd name="connsiteY21" fmla="*/ 314325 h 540544"/>
                <a:gd name="connsiteX22" fmla="*/ 407194 w 2662237"/>
                <a:gd name="connsiteY22" fmla="*/ 307181 h 540544"/>
                <a:gd name="connsiteX23" fmla="*/ 528637 w 2662237"/>
                <a:gd name="connsiteY23" fmla="*/ 283369 h 540544"/>
                <a:gd name="connsiteX24" fmla="*/ 878681 w 2662237"/>
                <a:gd name="connsiteY24" fmla="*/ 202406 h 540544"/>
                <a:gd name="connsiteX25" fmla="*/ 1028700 w 2662237"/>
                <a:gd name="connsiteY25" fmla="*/ 183356 h 540544"/>
                <a:gd name="connsiteX26" fmla="*/ 1297781 w 2662237"/>
                <a:gd name="connsiteY26" fmla="*/ 128587 h 540544"/>
                <a:gd name="connsiteX27" fmla="*/ 1593056 w 2662237"/>
                <a:gd name="connsiteY27" fmla="*/ 90487 h 540544"/>
                <a:gd name="connsiteX28" fmla="*/ 1738312 w 2662237"/>
                <a:gd name="connsiteY28" fmla="*/ 73819 h 540544"/>
                <a:gd name="connsiteX29" fmla="*/ 1869281 w 2662237"/>
                <a:gd name="connsiteY29" fmla="*/ 66675 h 540544"/>
                <a:gd name="connsiteX30" fmla="*/ 2069306 w 2662237"/>
                <a:gd name="connsiteY30" fmla="*/ 47625 h 540544"/>
                <a:gd name="connsiteX31" fmla="*/ 2231231 w 2662237"/>
                <a:gd name="connsiteY31" fmla="*/ 26194 h 540544"/>
                <a:gd name="connsiteX32" fmla="*/ 2336006 w 2662237"/>
                <a:gd name="connsiteY32" fmla="*/ 0 h 540544"/>
                <a:gd name="connsiteX33" fmla="*/ 2355056 w 2662237"/>
                <a:gd name="connsiteY33" fmla="*/ 0 h 540544"/>
                <a:gd name="connsiteX34" fmla="*/ 2431256 w 2662237"/>
                <a:gd name="connsiteY34" fmla="*/ 14287 h 540544"/>
                <a:gd name="connsiteX35" fmla="*/ 2490787 w 2662237"/>
                <a:gd name="connsiteY35" fmla="*/ 38100 h 540544"/>
                <a:gd name="connsiteX36" fmla="*/ 2564606 w 2662237"/>
                <a:gd name="connsiteY36" fmla="*/ 73819 h 540544"/>
                <a:gd name="connsiteX37" fmla="*/ 2595562 w 2662237"/>
                <a:gd name="connsiteY37" fmla="*/ 90487 h 540544"/>
                <a:gd name="connsiteX38" fmla="*/ 2636044 w 2662237"/>
                <a:gd name="connsiteY38" fmla="*/ 116681 h 540544"/>
                <a:gd name="connsiteX39" fmla="*/ 2650331 w 2662237"/>
                <a:gd name="connsiteY39" fmla="*/ 135731 h 540544"/>
                <a:gd name="connsiteX40" fmla="*/ 2662237 w 2662237"/>
                <a:gd name="connsiteY40" fmla="*/ 161925 h 540544"/>
                <a:gd name="connsiteX41" fmla="*/ 2659856 w 2662237"/>
                <a:gd name="connsiteY41" fmla="*/ 190500 h 540544"/>
                <a:gd name="connsiteX42" fmla="*/ 2640806 w 2662237"/>
                <a:gd name="connsiteY42" fmla="*/ 228600 h 540544"/>
                <a:gd name="connsiteX43" fmla="*/ 2609850 w 2662237"/>
                <a:gd name="connsiteY43" fmla="*/ 259556 h 540544"/>
                <a:gd name="connsiteX44" fmla="*/ 2566987 w 2662237"/>
                <a:gd name="connsiteY44" fmla="*/ 278606 h 540544"/>
                <a:gd name="connsiteX45" fmla="*/ 2528887 w 2662237"/>
                <a:gd name="connsiteY45" fmla="*/ 280987 h 540544"/>
                <a:gd name="connsiteX46" fmla="*/ 2443162 w 2662237"/>
                <a:gd name="connsiteY46" fmla="*/ 259556 h 540544"/>
                <a:gd name="connsiteX47" fmla="*/ 2336006 w 2662237"/>
                <a:gd name="connsiteY47" fmla="*/ 235744 h 540544"/>
                <a:gd name="connsiteX48" fmla="*/ 2216944 w 2662237"/>
                <a:gd name="connsiteY48" fmla="*/ 223837 h 540544"/>
                <a:gd name="connsiteX49" fmla="*/ 2105025 w 2662237"/>
                <a:gd name="connsiteY49" fmla="*/ 221456 h 540544"/>
                <a:gd name="connsiteX50" fmla="*/ 1895475 w 2662237"/>
                <a:gd name="connsiteY50" fmla="*/ 223837 h 540544"/>
                <a:gd name="connsiteX51" fmla="*/ 1704975 w 2662237"/>
                <a:gd name="connsiteY51" fmla="*/ 240506 h 540544"/>
                <a:gd name="connsiteX52" fmla="*/ 1552575 w 2662237"/>
                <a:gd name="connsiteY52" fmla="*/ 254794 h 540544"/>
                <a:gd name="connsiteX53" fmla="*/ 1378744 w 2662237"/>
                <a:gd name="connsiteY53" fmla="*/ 278606 h 540544"/>
                <a:gd name="connsiteX54" fmla="*/ 1207294 w 2662237"/>
                <a:gd name="connsiteY54" fmla="*/ 302419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662237" h="540544">
                  <a:moveTo>
                    <a:pt x="1207294" y="302419"/>
                  </a:moveTo>
                  <a:lnTo>
                    <a:pt x="995362" y="347662"/>
                  </a:lnTo>
                  <a:lnTo>
                    <a:pt x="852487" y="378619"/>
                  </a:lnTo>
                  <a:lnTo>
                    <a:pt x="654844" y="433387"/>
                  </a:lnTo>
                  <a:lnTo>
                    <a:pt x="561975" y="459581"/>
                  </a:lnTo>
                  <a:lnTo>
                    <a:pt x="507206" y="476250"/>
                  </a:lnTo>
                  <a:lnTo>
                    <a:pt x="452437" y="500062"/>
                  </a:lnTo>
                  <a:lnTo>
                    <a:pt x="385762" y="540544"/>
                  </a:lnTo>
                  <a:lnTo>
                    <a:pt x="369094" y="540544"/>
                  </a:lnTo>
                  <a:lnTo>
                    <a:pt x="316706" y="528637"/>
                  </a:lnTo>
                  <a:lnTo>
                    <a:pt x="223837" y="466725"/>
                  </a:lnTo>
                  <a:lnTo>
                    <a:pt x="171450" y="419100"/>
                  </a:lnTo>
                  <a:lnTo>
                    <a:pt x="102394" y="354806"/>
                  </a:lnTo>
                  <a:lnTo>
                    <a:pt x="0" y="247650"/>
                  </a:lnTo>
                  <a:lnTo>
                    <a:pt x="40481" y="169069"/>
                  </a:lnTo>
                  <a:lnTo>
                    <a:pt x="90487" y="219075"/>
                  </a:lnTo>
                  <a:lnTo>
                    <a:pt x="147637" y="259556"/>
                  </a:lnTo>
                  <a:lnTo>
                    <a:pt x="188119" y="283369"/>
                  </a:lnTo>
                  <a:lnTo>
                    <a:pt x="226219" y="297656"/>
                  </a:lnTo>
                  <a:lnTo>
                    <a:pt x="273844" y="309562"/>
                  </a:lnTo>
                  <a:lnTo>
                    <a:pt x="319087" y="314325"/>
                  </a:lnTo>
                  <a:lnTo>
                    <a:pt x="354806" y="314325"/>
                  </a:lnTo>
                  <a:lnTo>
                    <a:pt x="407194" y="307181"/>
                  </a:lnTo>
                  <a:lnTo>
                    <a:pt x="528637" y="283369"/>
                  </a:lnTo>
                  <a:lnTo>
                    <a:pt x="878681" y="202406"/>
                  </a:lnTo>
                  <a:lnTo>
                    <a:pt x="1028700" y="183356"/>
                  </a:lnTo>
                  <a:lnTo>
                    <a:pt x="1297781" y="128587"/>
                  </a:lnTo>
                  <a:lnTo>
                    <a:pt x="1593056" y="90487"/>
                  </a:lnTo>
                  <a:lnTo>
                    <a:pt x="1738312" y="73819"/>
                  </a:lnTo>
                  <a:lnTo>
                    <a:pt x="1869281" y="66675"/>
                  </a:lnTo>
                  <a:lnTo>
                    <a:pt x="2069306" y="47625"/>
                  </a:lnTo>
                  <a:lnTo>
                    <a:pt x="2231231" y="26194"/>
                  </a:lnTo>
                  <a:lnTo>
                    <a:pt x="2336006" y="0"/>
                  </a:lnTo>
                  <a:lnTo>
                    <a:pt x="2355056" y="0"/>
                  </a:lnTo>
                  <a:lnTo>
                    <a:pt x="2431256" y="14287"/>
                  </a:lnTo>
                  <a:lnTo>
                    <a:pt x="2490787" y="38100"/>
                  </a:lnTo>
                  <a:lnTo>
                    <a:pt x="2564606" y="73819"/>
                  </a:lnTo>
                  <a:lnTo>
                    <a:pt x="2595562" y="90487"/>
                  </a:lnTo>
                  <a:lnTo>
                    <a:pt x="2636044" y="116681"/>
                  </a:lnTo>
                  <a:lnTo>
                    <a:pt x="2650331" y="135731"/>
                  </a:lnTo>
                  <a:lnTo>
                    <a:pt x="2662237" y="161925"/>
                  </a:lnTo>
                  <a:lnTo>
                    <a:pt x="2659856" y="190500"/>
                  </a:lnTo>
                  <a:lnTo>
                    <a:pt x="2640806" y="228600"/>
                  </a:lnTo>
                  <a:lnTo>
                    <a:pt x="2609850" y="259556"/>
                  </a:lnTo>
                  <a:lnTo>
                    <a:pt x="2566987" y="278606"/>
                  </a:lnTo>
                  <a:lnTo>
                    <a:pt x="2528887" y="280987"/>
                  </a:lnTo>
                  <a:lnTo>
                    <a:pt x="2443162" y="259556"/>
                  </a:lnTo>
                  <a:lnTo>
                    <a:pt x="2336006" y="235744"/>
                  </a:lnTo>
                  <a:lnTo>
                    <a:pt x="2216944" y="223837"/>
                  </a:lnTo>
                  <a:lnTo>
                    <a:pt x="2105025" y="221456"/>
                  </a:lnTo>
                  <a:lnTo>
                    <a:pt x="1895475" y="223837"/>
                  </a:lnTo>
                  <a:lnTo>
                    <a:pt x="1704975" y="240506"/>
                  </a:lnTo>
                  <a:lnTo>
                    <a:pt x="1552575" y="254794"/>
                  </a:lnTo>
                  <a:lnTo>
                    <a:pt x="1378744" y="278606"/>
                  </a:lnTo>
                  <a:lnTo>
                    <a:pt x="1207294" y="3024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31">
              <a:extLst>
                <a:ext uri="{FF2B5EF4-FFF2-40B4-BE49-F238E27FC236}">
                  <a16:creationId xmlns:a16="http://schemas.microsoft.com/office/drawing/2014/main" id="{53C24BEC-A19D-4A75-94C5-14759BED18CD}"/>
                </a:ext>
              </a:extLst>
            </p:cNvPr>
            <p:cNvSpPr/>
            <p:nvPr/>
          </p:nvSpPr>
          <p:spPr>
            <a:xfrm>
              <a:off x="5219700" y="3400425"/>
              <a:ext cx="1731963" cy="923925"/>
            </a:xfrm>
            <a:custGeom>
              <a:avLst/>
              <a:gdLst>
                <a:gd name="connsiteX0" fmla="*/ 683419 w 1731169"/>
                <a:gd name="connsiteY0" fmla="*/ 280988 h 923925"/>
                <a:gd name="connsiteX1" fmla="*/ 523875 w 1731169"/>
                <a:gd name="connsiteY1" fmla="*/ 309563 h 923925"/>
                <a:gd name="connsiteX2" fmla="*/ 385763 w 1731169"/>
                <a:gd name="connsiteY2" fmla="*/ 345281 h 923925"/>
                <a:gd name="connsiteX3" fmla="*/ 250031 w 1731169"/>
                <a:gd name="connsiteY3" fmla="*/ 388144 h 923925"/>
                <a:gd name="connsiteX4" fmla="*/ 92869 w 1731169"/>
                <a:gd name="connsiteY4" fmla="*/ 445294 h 923925"/>
                <a:gd name="connsiteX5" fmla="*/ 0 w 1731169"/>
                <a:gd name="connsiteY5" fmla="*/ 261938 h 923925"/>
                <a:gd name="connsiteX6" fmla="*/ 147638 w 1731169"/>
                <a:gd name="connsiteY6" fmla="*/ 242888 h 923925"/>
                <a:gd name="connsiteX7" fmla="*/ 292894 w 1731169"/>
                <a:gd name="connsiteY7" fmla="*/ 207169 h 923925"/>
                <a:gd name="connsiteX8" fmla="*/ 533400 w 1731169"/>
                <a:gd name="connsiteY8" fmla="*/ 150019 h 923925"/>
                <a:gd name="connsiteX9" fmla="*/ 792956 w 1731169"/>
                <a:gd name="connsiteY9" fmla="*/ 102394 h 923925"/>
                <a:gd name="connsiteX10" fmla="*/ 1092994 w 1731169"/>
                <a:gd name="connsiteY10" fmla="*/ 54769 h 923925"/>
                <a:gd name="connsiteX11" fmla="*/ 1281113 w 1731169"/>
                <a:gd name="connsiteY11" fmla="*/ 26194 h 923925"/>
                <a:gd name="connsiteX12" fmla="*/ 1350169 w 1731169"/>
                <a:gd name="connsiteY12" fmla="*/ 21431 h 923925"/>
                <a:gd name="connsiteX13" fmla="*/ 1385888 w 1731169"/>
                <a:gd name="connsiteY13" fmla="*/ 19050 h 923925"/>
                <a:gd name="connsiteX14" fmla="*/ 1445419 w 1731169"/>
                <a:gd name="connsiteY14" fmla="*/ 0 h 923925"/>
                <a:gd name="connsiteX15" fmla="*/ 1464469 w 1731169"/>
                <a:gd name="connsiteY15" fmla="*/ 9525 h 923925"/>
                <a:gd name="connsiteX16" fmla="*/ 1533525 w 1731169"/>
                <a:gd name="connsiteY16" fmla="*/ 47625 h 923925"/>
                <a:gd name="connsiteX17" fmla="*/ 1612106 w 1731169"/>
                <a:gd name="connsiteY17" fmla="*/ 97631 h 923925"/>
                <a:gd name="connsiteX18" fmla="*/ 1678781 w 1731169"/>
                <a:gd name="connsiteY18" fmla="*/ 150019 h 923925"/>
                <a:gd name="connsiteX19" fmla="*/ 1700213 w 1731169"/>
                <a:gd name="connsiteY19" fmla="*/ 173831 h 923925"/>
                <a:gd name="connsiteX20" fmla="*/ 1712119 w 1731169"/>
                <a:gd name="connsiteY20" fmla="*/ 188119 h 923925"/>
                <a:gd name="connsiteX21" fmla="*/ 1724025 w 1731169"/>
                <a:gd name="connsiteY21" fmla="*/ 209550 h 923925"/>
                <a:gd name="connsiteX22" fmla="*/ 1731169 w 1731169"/>
                <a:gd name="connsiteY22" fmla="*/ 245269 h 923925"/>
                <a:gd name="connsiteX23" fmla="*/ 1728788 w 1731169"/>
                <a:gd name="connsiteY23" fmla="*/ 269081 h 923925"/>
                <a:gd name="connsiteX24" fmla="*/ 1714500 w 1731169"/>
                <a:gd name="connsiteY24" fmla="*/ 292894 h 923925"/>
                <a:gd name="connsiteX25" fmla="*/ 1678781 w 1731169"/>
                <a:gd name="connsiteY25" fmla="*/ 316706 h 923925"/>
                <a:gd name="connsiteX26" fmla="*/ 1645444 w 1731169"/>
                <a:gd name="connsiteY26" fmla="*/ 338138 h 923925"/>
                <a:gd name="connsiteX27" fmla="*/ 1624013 w 1731169"/>
                <a:gd name="connsiteY27" fmla="*/ 364331 h 923925"/>
                <a:gd name="connsiteX28" fmla="*/ 1593056 w 1731169"/>
                <a:gd name="connsiteY28" fmla="*/ 411956 h 923925"/>
                <a:gd name="connsiteX29" fmla="*/ 1545431 w 1731169"/>
                <a:gd name="connsiteY29" fmla="*/ 581025 h 923925"/>
                <a:gd name="connsiteX30" fmla="*/ 1485900 w 1731169"/>
                <a:gd name="connsiteY30" fmla="*/ 750094 h 923925"/>
                <a:gd name="connsiteX31" fmla="*/ 1428750 w 1731169"/>
                <a:gd name="connsiteY31" fmla="*/ 857250 h 923925"/>
                <a:gd name="connsiteX32" fmla="*/ 1383506 w 1731169"/>
                <a:gd name="connsiteY32" fmla="*/ 902494 h 923925"/>
                <a:gd name="connsiteX33" fmla="*/ 1354931 w 1731169"/>
                <a:gd name="connsiteY33" fmla="*/ 919163 h 923925"/>
                <a:gd name="connsiteX34" fmla="*/ 1335881 w 1731169"/>
                <a:gd name="connsiteY34" fmla="*/ 923925 h 923925"/>
                <a:gd name="connsiteX35" fmla="*/ 1302544 w 1731169"/>
                <a:gd name="connsiteY35" fmla="*/ 916781 h 923925"/>
                <a:gd name="connsiteX36" fmla="*/ 1283494 w 1731169"/>
                <a:gd name="connsiteY36" fmla="*/ 900113 h 923925"/>
                <a:gd name="connsiteX37" fmla="*/ 1254919 w 1731169"/>
                <a:gd name="connsiteY37" fmla="*/ 871538 h 923925"/>
                <a:gd name="connsiteX38" fmla="*/ 1238250 w 1731169"/>
                <a:gd name="connsiteY38" fmla="*/ 852488 h 923925"/>
                <a:gd name="connsiteX39" fmla="*/ 1266825 w 1731169"/>
                <a:gd name="connsiteY39" fmla="*/ 650081 h 923925"/>
                <a:gd name="connsiteX40" fmla="*/ 1307306 w 1731169"/>
                <a:gd name="connsiteY40" fmla="*/ 442913 h 923925"/>
                <a:gd name="connsiteX41" fmla="*/ 1331119 w 1731169"/>
                <a:gd name="connsiteY41" fmla="*/ 323850 h 923925"/>
                <a:gd name="connsiteX42" fmla="*/ 1331119 w 1731169"/>
                <a:gd name="connsiteY42" fmla="*/ 295275 h 923925"/>
                <a:gd name="connsiteX43" fmla="*/ 1328738 w 1731169"/>
                <a:gd name="connsiteY43" fmla="*/ 278606 h 923925"/>
                <a:gd name="connsiteX44" fmla="*/ 1319213 w 1731169"/>
                <a:gd name="connsiteY44" fmla="*/ 261938 h 923925"/>
                <a:gd name="connsiteX45" fmla="*/ 1300163 w 1731169"/>
                <a:gd name="connsiteY45" fmla="*/ 245269 h 923925"/>
                <a:gd name="connsiteX46" fmla="*/ 1266825 w 1731169"/>
                <a:gd name="connsiteY46" fmla="*/ 228600 h 923925"/>
                <a:gd name="connsiteX47" fmla="*/ 1219200 w 1731169"/>
                <a:gd name="connsiteY47" fmla="*/ 221456 h 923925"/>
                <a:gd name="connsiteX48" fmla="*/ 978694 w 1731169"/>
                <a:gd name="connsiteY48" fmla="*/ 240506 h 923925"/>
                <a:gd name="connsiteX49" fmla="*/ 683419 w 1731169"/>
                <a:gd name="connsiteY49" fmla="*/ 28098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731169" h="923925">
                  <a:moveTo>
                    <a:pt x="683419" y="280988"/>
                  </a:moveTo>
                  <a:lnTo>
                    <a:pt x="523875" y="309563"/>
                  </a:lnTo>
                  <a:lnTo>
                    <a:pt x="385763" y="345281"/>
                  </a:lnTo>
                  <a:lnTo>
                    <a:pt x="250031" y="388144"/>
                  </a:lnTo>
                  <a:lnTo>
                    <a:pt x="92869" y="445294"/>
                  </a:lnTo>
                  <a:lnTo>
                    <a:pt x="0" y="261938"/>
                  </a:lnTo>
                  <a:lnTo>
                    <a:pt x="147638" y="242888"/>
                  </a:lnTo>
                  <a:lnTo>
                    <a:pt x="292894" y="207169"/>
                  </a:lnTo>
                  <a:lnTo>
                    <a:pt x="533400" y="150019"/>
                  </a:lnTo>
                  <a:lnTo>
                    <a:pt x="792956" y="102394"/>
                  </a:lnTo>
                  <a:lnTo>
                    <a:pt x="1092994" y="54769"/>
                  </a:lnTo>
                  <a:lnTo>
                    <a:pt x="1281113" y="26194"/>
                  </a:lnTo>
                  <a:lnTo>
                    <a:pt x="1350169" y="21431"/>
                  </a:lnTo>
                  <a:lnTo>
                    <a:pt x="1385888" y="19050"/>
                  </a:lnTo>
                  <a:lnTo>
                    <a:pt x="1445419" y="0"/>
                  </a:lnTo>
                  <a:lnTo>
                    <a:pt x="1464469" y="9525"/>
                  </a:lnTo>
                  <a:lnTo>
                    <a:pt x="1533525" y="47625"/>
                  </a:lnTo>
                  <a:lnTo>
                    <a:pt x="1612106" y="97631"/>
                  </a:lnTo>
                  <a:lnTo>
                    <a:pt x="1678781" y="150019"/>
                  </a:lnTo>
                  <a:lnTo>
                    <a:pt x="1700213" y="173831"/>
                  </a:lnTo>
                  <a:lnTo>
                    <a:pt x="1712119" y="188119"/>
                  </a:lnTo>
                  <a:lnTo>
                    <a:pt x="1724025" y="209550"/>
                  </a:lnTo>
                  <a:lnTo>
                    <a:pt x="1731169" y="245269"/>
                  </a:lnTo>
                  <a:lnTo>
                    <a:pt x="1728788" y="269081"/>
                  </a:lnTo>
                  <a:lnTo>
                    <a:pt x="1714500" y="292894"/>
                  </a:lnTo>
                  <a:lnTo>
                    <a:pt x="1678781" y="316706"/>
                  </a:lnTo>
                  <a:lnTo>
                    <a:pt x="1645444" y="338138"/>
                  </a:lnTo>
                  <a:lnTo>
                    <a:pt x="1624013" y="364331"/>
                  </a:lnTo>
                  <a:lnTo>
                    <a:pt x="1593056" y="411956"/>
                  </a:lnTo>
                  <a:lnTo>
                    <a:pt x="1545431" y="581025"/>
                  </a:lnTo>
                  <a:lnTo>
                    <a:pt x="1485900" y="750094"/>
                  </a:lnTo>
                  <a:lnTo>
                    <a:pt x="1428750" y="857250"/>
                  </a:lnTo>
                  <a:lnTo>
                    <a:pt x="1383506" y="902494"/>
                  </a:lnTo>
                  <a:lnTo>
                    <a:pt x="1354931" y="919163"/>
                  </a:lnTo>
                  <a:lnTo>
                    <a:pt x="1335881" y="923925"/>
                  </a:lnTo>
                  <a:lnTo>
                    <a:pt x="1302544" y="916781"/>
                  </a:lnTo>
                  <a:lnTo>
                    <a:pt x="1283494" y="900113"/>
                  </a:lnTo>
                  <a:lnTo>
                    <a:pt x="1254919" y="871538"/>
                  </a:lnTo>
                  <a:lnTo>
                    <a:pt x="1238250" y="852488"/>
                  </a:lnTo>
                  <a:lnTo>
                    <a:pt x="1266825" y="650081"/>
                  </a:lnTo>
                  <a:lnTo>
                    <a:pt x="1307306" y="442913"/>
                  </a:lnTo>
                  <a:lnTo>
                    <a:pt x="1331119" y="323850"/>
                  </a:lnTo>
                  <a:lnTo>
                    <a:pt x="1331119" y="295275"/>
                  </a:lnTo>
                  <a:lnTo>
                    <a:pt x="1328738" y="278606"/>
                  </a:lnTo>
                  <a:lnTo>
                    <a:pt x="1319213" y="261938"/>
                  </a:lnTo>
                  <a:lnTo>
                    <a:pt x="1300163" y="245269"/>
                  </a:lnTo>
                  <a:lnTo>
                    <a:pt x="1266825" y="228600"/>
                  </a:lnTo>
                  <a:lnTo>
                    <a:pt x="1219200" y="221456"/>
                  </a:lnTo>
                  <a:lnTo>
                    <a:pt x="978694" y="240506"/>
                  </a:lnTo>
                  <a:lnTo>
                    <a:pt x="683419" y="28098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33">
              <a:extLst>
                <a:ext uri="{FF2B5EF4-FFF2-40B4-BE49-F238E27FC236}">
                  <a16:creationId xmlns:a16="http://schemas.microsoft.com/office/drawing/2014/main" id="{DBC3B390-70EE-4448-B3C1-2226609C10A0}"/>
                </a:ext>
              </a:extLst>
            </p:cNvPr>
            <p:cNvSpPr/>
            <p:nvPr/>
          </p:nvSpPr>
          <p:spPr>
            <a:xfrm>
              <a:off x="5357813" y="4040188"/>
              <a:ext cx="1176337" cy="422275"/>
            </a:xfrm>
            <a:custGeom>
              <a:avLst/>
              <a:gdLst>
                <a:gd name="connsiteX0" fmla="*/ 457200 w 1176337"/>
                <a:gd name="connsiteY0" fmla="*/ 297657 h 421482"/>
                <a:gd name="connsiteX1" fmla="*/ 135731 w 1176337"/>
                <a:gd name="connsiteY1" fmla="*/ 364332 h 421482"/>
                <a:gd name="connsiteX2" fmla="*/ 40481 w 1176337"/>
                <a:gd name="connsiteY2" fmla="*/ 421482 h 421482"/>
                <a:gd name="connsiteX3" fmla="*/ 0 w 1176337"/>
                <a:gd name="connsiteY3" fmla="*/ 245269 h 421482"/>
                <a:gd name="connsiteX4" fmla="*/ 314325 w 1176337"/>
                <a:gd name="connsiteY4" fmla="*/ 180975 h 421482"/>
                <a:gd name="connsiteX5" fmla="*/ 635793 w 1176337"/>
                <a:gd name="connsiteY5" fmla="*/ 107157 h 421482"/>
                <a:gd name="connsiteX6" fmla="*/ 900112 w 1176337"/>
                <a:gd name="connsiteY6" fmla="*/ 54769 h 421482"/>
                <a:gd name="connsiteX7" fmla="*/ 1169193 w 1176337"/>
                <a:gd name="connsiteY7" fmla="*/ 0 h 421482"/>
                <a:gd name="connsiteX8" fmla="*/ 1176337 w 1176337"/>
                <a:gd name="connsiteY8" fmla="*/ 207169 h 421482"/>
                <a:gd name="connsiteX9" fmla="*/ 1097756 w 1176337"/>
                <a:gd name="connsiteY9" fmla="*/ 209550 h 421482"/>
                <a:gd name="connsiteX10" fmla="*/ 1002506 w 1176337"/>
                <a:gd name="connsiteY10" fmla="*/ 209550 h 421482"/>
                <a:gd name="connsiteX11" fmla="*/ 883443 w 1176337"/>
                <a:gd name="connsiteY11" fmla="*/ 216694 h 421482"/>
                <a:gd name="connsiteX12" fmla="*/ 738187 w 1176337"/>
                <a:gd name="connsiteY12" fmla="*/ 242888 h 421482"/>
                <a:gd name="connsiteX13" fmla="*/ 678656 w 1176337"/>
                <a:gd name="connsiteY13" fmla="*/ 259557 h 421482"/>
                <a:gd name="connsiteX14" fmla="*/ 457200 w 1176337"/>
                <a:gd name="connsiteY14" fmla="*/ 297657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76337" h="421482">
                  <a:moveTo>
                    <a:pt x="457200" y="297657"/>
                  </a:moveTo>
                  <a:lnTo>
                    <a:pt x="135731" y="364332"/>
                  </a:lnTo>
                  <a:lnTo>
                    <a:pt x="40481" y="421482"/>
                  </a:lnTo>
                  <a:lnTo>
                    <a:pt x="0" y="245269"/>
                  </a:lnTo>
                  <a:lnTo>
                    <a:pt x="314325" y="180975"/>
                  </a:lnTo>
                  <a:lnTo>
                    <a:pt x="635793" y="107157"/>
                  </a:lnTo>
                  <a:lnTo>
                    <a:pt x="900112" y="54769"/>
                  </a:lnTo>
                  <a:lnTo>
                    <a:pt x="1169193" y="0"/>
                  </a:lnTo>
                  <a:lnTo>
                    <a:pt x="1176337" y="207169"/>
                  </a:lnTo>
                  <a:lnTo>
                    <a:pt x="1097756" y="209550"/>
                  </a:lnTo>
                  <a:lnTo>
                    <a:pt x="1002506" y="209550"/>
                  </a:lnTo>
                  <a:lnTo>
                    <a:pt x="883443" y="216694"/>
                  </a:lnTo>
                  <a:lnTo>
                    <a:pt x="738187" y="242888"/>
                  </a:lnTo>
                  <a:lnTo>
                    <a:pt x="678656" y="259557"/>
                  </a:lnTo>
                  <a:lnTo>
                    <a:pt x="457200" y="29765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34">
              <a:extLst>
                <a:ext uri="{FF2B5EF4-FFF2-40B4-BE49-F238E27FC236}">
                  <a16:creationId xmlns:a16="http://schemas.microsoft.com/office/drawing/2014/main" id="{1833F748-487B-47DF-B28C-1D658573A00A}"/>
                </a:ext>
              </a:extLst>
            </p:cNvPr>
            <p:cNvSpPr/>
            <p:nvPr/>
          </p:nvSpPr>
          <p:spPr>
            <a:xfrm>
              <a:off x="4529138" y="4405313"/>
              <a:ext cx="1257300" cy="1568450"/>
            </a:xfrm>
            <a:custGeom>
              <a:avLst/>
              <a:gdLst>
                <a:gd name="connsiteX0" fmla="*/ 878681 w 1257509"/>
                <a:gd name="connsiteY0" fmla="*/ 907256 h 1569243"/>
                <a:gd name="connsiteX1" fmla="*/ 764381 w 1257509"/>
                <a:gd name="connsiteY1" fmla="*/ 1054893 h 1569243"/>
                <a:gd name="connsiteX2" fmla="*/ 666750 w 1257509"/>
                <a:gd name="connsiteY2" fmla="*/ 1154906 h 1569243"/>
                <a:gd name="connsiteX3" fmla="*/ 521493 w 1257509"/>
                <a:gd name="connsiteY3" fmla="*/ 1276350 h 1569243"/>
                <a:gd name="connsiteX4" fmla="*/ 354806 w 1257509"/>
                <a:gd name="connsiteY4" fmla="*/ 1395412 h 1569243"/>
                <a:gd name="connsiteX5" fmla="*/ 216693 w 1257509"/>
                <a:gd name="connsiteY5" fmla="*/ 1478756 h 1569243"/>
                <a:gd name="connsiteX6" fmla="*/ 107156 w 1257509"/>
                <a:gd name="connsiteY6" fmla="*/ 1540668 h 1569243"/>
                <a:gd name="connsiteX7" fmla="*/ 50006 w 1257509"/>
                <a:gd name="connsiteY7" fmla="*/ 1566862 h 1569243"/>
                <a:gd name="connsiteX8" fmla="*/ 21431 w 1257509"/>
                <a:gd name="connsiteY8" fmla="*/ 1569243 h 1569243"/>
                <a:gd name="connsiteX9" fmla="*/ 9525 w 1257509"/>
                <a:gd name="connsiteY9" fmla="*/ 1564481 h 1569243"/>
                <a:gd name="connsiteX10" fmla="*/ 0 w 1257509"/>
                <a:gd name="connsiteY10" fmla="*/ 1552575 h 1569243"/>
                <a:gd name="connsiteX11" fmla="*/ 4762 w 1257509"/>
                <a:gd name="connsiteY11" fmla="*/ 1528762 h 1569243"/>
                <a:gd name="connsiteX12" fmla="*/ 50006 w 1257509"/>
                <a:gd name="connsiteY12" fmla="*/ 1490662 h 1569243"/>
                <a:gd name="connsiteX13" fmla="*/ 226218 w 1257509"/>
                <a:gd name="connsiteY13" fmla="*/ 1347787 h 1569243"/>
                <a:gd name="connsiteX14" fmla="*/ 338137 w 1257509"/>
                <a:gd name="connsiteY14" fmla="*/ 1243012 h 1569243"/>
                <a:gd name="connsiteX15" fmla="*/ 481012 w 1257509"/>
                <a:gd name="connsiteY15" fmla="*/ 1112043 h 1569243"/>
                <a:gd name="connsiteX16" fmla="*/ 592931 w 1257509"/>
                <a:gd name="connsiteY16" fmla="*/ 988218 h 1569243"/>
                <a:gd name="connsiteX17" fmla="*/ 709612 w 1257509"/>
                <a:gd name="connsiteY17" fmla="*/ 842962 h 1569243"/>
                <a:gd name="connsiteX18" fmla="*/ 795337 w 1257509"/>
                <a:gd name="connsiteY18" fmla="*/ 700087 h 1569243"/>
                <a:gd name="connsiteX19" fmla="*/ 854868 w 1257509"/>
                <a:gd name="connsiteY19" fmla="*/ 559593 h 1569243"/>
                <a:gd name="connsiteX20" fmla="*/ 921543 w 1257509"/>
                <a:gd name="connsiteY20" fmla="*/ 390525 h 1569243"/>
                <a:gd name="connsiteX21" fmla="*/ 947737 w 1257509"/>
                <a:gd name="connsiteY21" fmla="*/ 273843 h 1569243"/>
                <a:gd name="connsiteX22" fmla="*/ 947737 w 1257509"/>
                <a:gd name="connsiteY22" fmla="*/ 257175 h 1569243"/>
                <a:gd name="connsiteX23" fmla="*/ 852487 w 1257509"/>
                <a:gd name="connsiteY23" fmla="*/ 59531 h 1569243"/>
                <a:gd name="connsiteX24" fmla="*/ 869156 w 1257509"/>
                <a:gd name="connsiteY24" fmla="*/ 0 h 1569243"/>
                <a:gd name="connsiteX25" fmla="*/ 1002506 w 1257509"/>
                <a:gd name="connsiteY25" fmla="*/ 54768 h 1569243"/>
                <a:gd name="connsiteX26" fmla="*/ 1076325 w 1257509"/>
                <a:gd name="connsiteY26" fmla="*/ 95250 h 1569243"/>
                <a:gd name="connsiteX27" fmla="*/ 1140618 w 1257509"/>
                <a:gd name="connsiteY27" fmla="*/ 138112 h 1569243"/>
                <a:gd name="connsiteX28" fmla="*/ 1200150 w 1257509"/>
                <a:gd name="connsiteY28" fmla="*/ 176212 h 1569243"/>
                <a:gd name="connsiteX29" fmla="*/ 1233487 w 1257509"/>
                <a:gd name="connsiteY29" fmla="*/ 211931 h 1569243"/>
                <a:gd name="connsiteX30" fmla="*/ 1250156 w 1257509"/>
                <a:gd name="connsiteY30" fmla="*/ 247650 h 1569243"/>
                <a:gd name="connsiteX31" fmla="*/ 1257300 w 1257509"/>
                <a:gd name="connsiteY31" fmla="*/ 276225 h 1569243"/>
                <a:gd name="connsiteX32" fmla="*/ 1257300 w 1257509"/>
                <a:gd name="connsiteY32" fmla="*/ 309562 h 1569243"/>
                <a:gd name="connsiteX33" fmla="*/ 1245393 w 1257509"/>
                <a:gd name="connsiteY33" fmla="*/ 330993 h 1569243"/>
                <a:gd name="connsiteX34" fmla="*/ 1214437 w 1257509"/>
                <a:gd name="connsiteY34" fmla="*/ 369093 h 1569243"/>
                <a:gd name="connsiteX35" fmla="*/ 1171575 w 1257509"/>
                <a:gd name="connsiteY35" fmla="*/ 445293 h 1569243"/>
                <a:gd name="connsiteX36" fmla="*/ 1114425 w 1257509"/>
                <a:gd name="connsiteY36" fmla="*/ 554831 h 1569243"/>
                <a:gd name="connsiteX37" fmla="*/ 1023937 w 1257509"/>
                <a:gd name="connsiteY37" fmla="*/ 707231 h 1569243"/>
                <a:gd name="connsiteX38" fmla="*/ 878681 w 1257509"/>
                <a:gd name="connsiteY38" fmla="*/ 907256 h 156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57509" h="1569243">
                  <a:moveTo>
                    <a:pt x="878681" y="907256"/>
                  </a:moveTo>
                  <a:lnTo>
                    <a:pt x="764381" y="1054893"/>
                  </a:lnTo>
                  <a:lnTo>
                    <a:pt x="666750" y="1154906"/>
                  </a:lnTo>
                  <a:lnTo>
                    <a:pt x="521493" y="1276350"/>
                  </a:lnTo>
                  <a:lnTo>
                    <a:pt x="354806" y="1395412"/>
                  </a:lnTo>
                  <a:lnTo>
                    <a:pt x="216693" y="1478756"/>
                  </a:lnTo>
                  <a:lnTo>
                    <a:pt x="107156" y="1540668"/>
                  </a:lnTo>
                  <a:lnTo>
                    <a:pt x="50006" y="1566862"/>
                  </a:lnTo>
                  <a:lnTo>
                    <a:pt x="21431" y="1569243"/>
                  </a:lnTo>
                  <a:lnTo>
                    <a:pt x="9525" y="1564481"/>
                  </a:lnTo>
                  <a:lnTo>
                    <a:pt x="0" y="1552575"/>
                  </a:lnTo>
                  <a:lnTo>
                    <a:pt x="4762" y="1528762"/>
                  </a:lnTo>
                  <a:lnTo>
                    <a:pt x="50006" y="1490662"/>
                  </a:lnTo>
                  <a:lnTo>
                    <a:pt x="226218" y="1347787"/>
                  </a:lnTo>
                  <a:lnTo>
                    <a:pt x="338137" y="1243012"/>
                  </a:lnTo>
                  <a:lnTo>
                    <a:pt x="481012" y="1112043"/>
                  </a:lnTo>
                  <a:lnTo>
                    <a:pt x="592931" y="988218"/>
                  </a:lnTo>
                  <a:lnTo>
                    <a:pt x="709612" y="842962"/>
                  </a:lnTo>
                  <a:lnTo>
                    <a:pt x="795337" y="700087"/>
                  </a:lnTo>
                  <a:lnTo>
                    <a:pt x="854868" y="559593"/>
                  </a:lnTo>
                  <a:lnTo>
                    <a:pt x="921543" y="390525"/>
                  </a:lnTo>
                  <a:lnTo>
                    <a:pt x="947737" y="273843"/>
                  </a:lnTo>
                  <a:lnTo>
                    <a:pt x="947737" y="257175"/>
                  </a:lnTo>
                  <a:lnTo>
                    <a:pt x="852487" y="59531"/>
                  </a:lnTo>
                  <a:lnTo>
                    <a:pt x="869156" y="0"/>
                  </a:lnTo>
                  <a:lnTo>
                    <a:pt x="1002506" y="54768"/>
                  </a:lnTo>
                  <a:lnTo>
                    <a:pt x="1076325" y="95250"/>
                  </a:lnTo>
                  <a:lnTo>
                    <a:pt x="1140618" y="138112"/>
                  </a:lnTo>
                  <a:lnTo>
                    <a:pt x="1200150" y="176212"/>
                  </a:lnTo>
                  <a:lnTo>
                    <a:pt x="1233487" y="211931"/>
                  </a:lnTo>
                  <a:lnTo>
                    <a:pt x="1250156" y="247650"/>
                  </a:lnTo>
                  <a:cubicBezTo>
                    <a:pt x="1257509" y="274609"/>
                    <a:pt x="1257300" y="264793"/>
                    <a:pt x="1257300" y="276225"/>
                  </a:cubicBezTo>
                  <a:lnTo>
                    <a:pt x="1257300" y="309562"/>
                  </a:lnTo>
                  <a:lnTo>
                    <a:pt x="1245393" y="330993"/>
                  </a:lnTo>
                  <a:lnTo>
                    <a:pt x="1214437" y="369093"/>
                  </a:lnTo>
                  <a:lnTo>
                    <a:pt x="1171575" y="445293"/>
                  </a:lnTo>
                  <a:lnTo>
                    <a:pt x="1114425" y="554831"/>
                  </a:lnTo>
                  <a:lnTo>
                    <a:pt x="1023937" y="707231"/>
                  </a:lnTo>
                  <a:lnTo>
                    <a:pt x="878681" y="9072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35">
              <a:extLst>
                <a:ext uri="{FF2B5EF4-FFF2-40B4-BE49-F238E27FC236}">
                  <a16:creationId xmlns:a16="http://schemas.microsoft.com/office/drawing/2014/main" id="{D96F402E-CDCE-42C0-9E21-0319B49DA970}"/>
                </a:ext>
              </a:extLst>
            </p:cNvPr>
            <p:cNvSpPr/>
            <p:nvPr/>
          </p:nvSpPr>
          <p:spPr>
            <a:xfrm>
              <a:off x="5862638" y="4262438"/>
              <a:ext cx="1711325" cy="1755775"/>
            </a:xfrm>
            <a:custGeom>
              <a:avLst/>
              <a:gdLst>
                <a:gd name="connsiteX0" fmla="*/ 242887 w 1712118"/>
                <a:gd name="connsiteY0" fmla="*/ 933450 h 1754981"/>
                <a:gd name="connsiteX1" fmla="*/ 252412 w 1712118"/>
                <a:gd name="connsiteY1" fmla="*/ 616743 h 1754981"/>
                <a:gd name="connsiteX2" fmla="*/ 261937 w 1712118"/>
                <a:gd name="connsiteY2" fmla="*/ 419100 h 1754981"/>
                <a:gd name="connsiteX3" fmla="*/ 261937 w 1712118"/>
                <a:gd name="connsiteY3" fmla="*/ 383381 h 1754981"/>
                <a:gd name="connsiteX4" fmla="*/ 261937 w 1712118"/>
                <a:gd name="connsiteY4" fmla="*/ 359568 h 1754981"/>
                <a:gd name="connsiteX5" fmla="*/ 252412 w 1712118"/>
                <a:gd name="connsiteY5" fmla="*/ 316706 h 1754981"/>
                <a:gd name="connsiteX6" fmla="*/ 228600 w 1712118"/>
                <a:gd name="connsiteY6" fmla="*/ 261937 h 1754981"/>
                <a:gd name="connsiteX7" fmla="*/ 200025 w 1712118"/>
                <a:gd name="connsiteY7" fmla="*/ 214312 h 1754981"/>
                <a:gd name="connsiteX8" fmla="*/ 171450 w 1712118"/>
                <a:gd name="connsiteY8" fmla="*/ 173831 h 1754981"/>
                <a:gd name="connsiteX9" fmla="*/ 111918 w 1712118"/>
                <a:gd name="connsiteY9" fmla="*/ 107156 h 1754981"/>
                <a:gd name="connsiteX10" fmla="*/ 0 w 1712118"/>
                <a:gd name="connsiteY10" fmla="*/ 9525 h 1754981"/>
                <a:gd name="connsiteX11" fmla="*/ 128587 w 1712118"/>
                <a:gd name="connsiteY11" fmla="*/ 0 h 1754981"/>
                <a:gd name="connsiteX12" fmla="*/ 300037 w 1712118"/>
                <a:gd name="connsiteY12" fmla="*/ 88106 h 1754981"/>
                <a:gd name="connsiteX13" fmla="*/ 407193 w 1712118"/>
                <a:gd name="connsiteY13" fmla="*/ 147637 h 1754981"/>
                <a:gd name="connsiteX14" fmla="*/ 488156 w 1712118"/>
                <a:gd name="connsiteY14" fmla="*/ 192881 h 1754981"/>
                <a:gd name="connsiteX15" fmla="*/ 526256 w 1712118"/>
                <a:gd name="connsiteY15" fmla="*/ 219075 h 1754981"/>
                <a:gd name="connsiteX16" fmla="*/ 545306 w 1712118"/>
                <a:gd name="connsiteY16" fmla="*/ 235743 h 1754981"/>
                <a:gd name="connsiteX17" fmla="*/ 566737 w 1712118"/>
                <a:gd name="connsiteY17" fmla="*/ 264318 h 1754981"/>
                <a:gd name="connsiteX18" fmla="*/ 573881 w 1712118"/>
                <a:gd name="connsiteY18" fmla="*/ 292893 h 1754981"/>
                <a:gd name="connsiteX19" fmla="*/ 566737 w 1712118"/>
                <a:gd name="connsiteY19" fmla="*/ 333375 h 1754981"/>
                <a:gd name="connsiteX20" fmla="*/ 540543 w 1712118"/>
                <a:gd name="connsiteY20" fmla="*/ 392906 h 1754981"/>
                <a:gd name="connsiteX21" fmla="*/ 500062 w 1712118"/>
                <a:gd name="connsiteY21" fmla="*/ 471487 h 1754981"/>
                <a:gd name="connsiteX22" fmla="*/ 476250 w 1712118"/>
                <a:gd name="connsiteY22" fmla="*/ 528637 h 1754981"/>
                <a:gd name="connsiteX23" fmla="*/ 459581 w 1712118"/>
                <a:gd name="connsiteY23" fmla="*/ 607218 h 1754981"/>
                <a:gd name="connsiteX24" fmla="*/ 445293 w 1712118"/>
                <a:gd name="connsiteY24" fmla="*/ 723900 h 1754981"/>
                <a:gd name="connsiteX25" fmla="*/ 431006 w 1712118"/>
                <a:gd name="connsiteY25" fmla="*/ 857250 h 1754981"/>
                <a:gd name="connsiteX26" fmla="*/ 421481 w 1712118"/>
                <a:gd name="connsiteY26" fmla="*/ 1023937 h 1754981"/>
                <a:gd name="connsiteX27" fmla="*/ 416718 w 1712118"/>
                <a:gd name="connsiteY27" fmla="*/ 1188243 h 1754981"/>
                <a:gd name="connsiteX28" fmla="*/ 419100 w 1712118"/>
                <a:gd name="connsiteY28" fmla="*/ 1331118 h 1754981"/>
                <a:gd name="connsiteX29" fmla="*/ 426243 w 1712118"/>
                <a:gd name="connsiteY29" fmla="*/ 1381125 h 1754981"/>
                <a:gd name="connsiteX30" fmla="*/ 435768 w 1712118"/>
                <a:gd name="connsiteY30" fmla="*/ 1419225 h 1754981"/>
                <a:gd name="connsiteX31" fmla="*/ 454818 w 1712118"/>
                <a:gd name="connsiteY31" fmla="*/ 1452562 h 1754981"/>
                <a:gd name="connsiteX32" fmla="*/ 485775 w 1712118"/>
                <a:gd name="connsiteY32" fmla="*/ 1483518 h 1754981"/>
                <a:gd name="connsiteX33" fmla="*/ 514350 w 1712118"/>
                <a:gd name="connsiteY33" fmla="*/ 1502568 h 1754981"/>
                <a:gd name="connsiteX34" fmla="*/ 561975 w 1712118"/>
                <a:gd name="connsiteY34" fmla="*/ 1524000 h 1754981"/>
                <a:gd name="connsiteX35" fmla="*/ 602456 w 1712118"/>
                <a:gd name="connsiteY35" fmla="*/ 1535906 h 1754981"/>
                <a:gd name="connsiteX36" fmla="*/ 650081 w 1712118"/>
                <a:gd name="connsiteY36" fmla="*/ 1543050 h 1754981"/>
                <a:gd name="connsiteX37" fmla="*/ 733425 w 1712118"/>
                <a:gd name="connsiteY37" fmla="*/ 1550193 h 1754981"/>
                <a:gd name="connsiteX38" fmla="*/ 895350 w 1712118"/>
                <a:gd name="connsiteY38" fmla="*/ 1547812 h 1754981"/>
                <a:gd name="connsiteX39" fmla="*/ 1085850 w 1712118"/>
                <a:gd name="connsiteY39" fmla="*/ 1543050 h 1754981"/>
                <a:gd name="connsiteX40" fmla="*/ 1166812 w 1712118"/>
                <a:gd name="connsiteY40" fmla="*/ 1528762 h 1754981"/>
                <a:gd name="connsiteX41" fmla="*/ 1223962 w 1712118"/>
                <a:gd name="connsiteY41" fmla="*/ 1512093 h 1754981"/>
                <a:gd name="connsiteX42" fmla="*/ 1607343 w 1712118"/>
                <a:gd name="connsiteY42" fmla="*/ 1407318 h 1754981"/>
                <a:gd name="connsiteX43" fmla="*/ 1643062 w 1712118"/>
                <a:gd name="connsiteY43" fmla="*/ 1443037 h 1754981"/>
                <a:gd name="connsiteX44" fmla="*/ 1669256 w 1712118"/>
                <a:gd name="connsiteY44" fmla="*/ 1471612 h 1754981"/>
                <a:gd name="connsiteX45" fmla="*/ 1683543 w 1712118"/>
                <a:gd name="connsiteY45" fmla="*/ 1497806 h 1754981"/>
                <a:gd name="connsiteX46" fmla="*/ 1700212 w 1712118"/>
                <a:gd name="connsiteY46" fmla="*/ 1528762 h 1754981"/>
                <a:gd name="connsiteX47" fmla="*/ 1712118 w 1712118"/>
                <a:gd name="connsiteY47" fmla="*/ 1576387 h 1754981"/>
                <a:gd name="connsiteX48" fmla="*/ 1709737 w 1712118"/>
                <a:gd name="connsiteY48" fmla="*/ 1614487 h 1754981"/>
                <a:gd name="connsiteX49" fmla="*/ 1700212 w 1712118"/>
                <a:gd name="connsiteY49" fmla="*/ 1643062 h 1754981"/>
                <a:gd name="connsiteX50" fmla="*/ 1666875 w 1712118"/>
                <a:gd name="connsiteY50" fmla="*/ 1664493 h 1754981"/>
                <a:gd name="connsiteX51" fmla="*/ 1621631 w 1712118"/>
                <a:gd name="connsiteY51" fmla="*/ 1683543 h 1754981"/>
                <a:gd name="connsiteX52" fmla="*/ 1497806 w 1712118"/>
                <a:gd name="connsiteY52" fmla="*/ 1712118 h 1754981"/>
                <a:gd name="connsiteX53" fmla="*/ 1309687 w 1712118"/>
                <a:gd name="connsiteY53" fmla="*/ 1735931 h 1754981"/>
                <a:gd name="connsiteX54" fmla="*/ 950118 w 1712118"/>
                <a:gd name="connsiteY54" fmla="*/ 1752600 h 1754981"/>
                <a:gd name="connsiteX55" fmla="*/ 797718 w 1712118"/>
                <a:gd name="connsiteY55" fmla="*/ 1754981 h 1754981"/>
                <a:gd name="connsiteX56" fmla="*/ 642937 w 1712118"/>
                <a:gd name="connsiteY56" fmla="*/ 1745456 h 1754981"/>
                <a:gd name="connsiteX57" fmla="*/ 533400 w 1712118"/>
                <a:gd name="connsiteY57" fmla="*/ 1728787 h 1754981"/>
                <a:gd name="connsiteX58" fmla="*/ 464343 w 1712118"/>
                <a:gd name="connsiteY58" fmla="*/ 1714500 h 1754981"/>
                <a:gd name="connsiteX59" fmla="*/ 421481 w 1712118"/>
                <a:gd name="connsiteY59" fmla="*/ 1700212 h 1754981"/>
                <a:gd name="connsiteX60" fmla="*/ 381000 w 1712118"/>
                <a:gd name="connsiteY60" fmla="*/ 1681162 h 1754981"/>
                <a:gd name="connsiteX61" fmla="*/ 342900 w 1712118"/>
                <a:gd name="connsiteY61" fmla="*/ 1659731 h 1754981"/>
                <a:gd name="connsiteX62" fmla="*/ 314325 w 1712118"/>
                <a:gd name="connsiteY62" fmla="*/ 1626393 h 1754981"/>
                <a:gd name="connsiteX63" fmla="*/ 295275 w 1712118"/>
                <a:gd name="connsiteY63" fmla="*/ 1593056 h 1754981"/>
                <a:gd name="connsiteX64" fmla="*/ 271462 w 1712118"/>
                <a:gd name="connsiteY64" fmla="*/ 1540668 h 1754981"/>
                <a:gd name="connsiteX65" fmla="*/ 254793 w 1712118"/>
                <a:gd name="connsiteY65" fmla="*/ 1450181 h 1754981"/>
                <a:gd name="connsiteX66" fmla="*/ 240506 w 1712118"/>
                <a:gd name="connsiteY66" fmla="*/ 1326356 h 1754981"/>
                <a:gd name="connsiteX67" fmla="*/ 240506 w 1712118"/>
                <a:gd name="connsiteY67" fmla="*/ 1150143 h 1754981"/>
                <a:gd name="connsiteX68" fmla="*/ 242887 w 1712118"/>
                <a:gd name="connsiteY68" fmla="*/ 933450 h 1754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712118" h="1754981">
                  <a:moveTo>
                    <a:pt x="242887" y="933450"/>
                  </a:moveTo>
                  <a:lnTo>
                    <a:pt x="252412" y="616743"/>
                  </a:lnTo>
                  <a:lnTo>
                    <a:pt x="261937" y="419100"/>
                  </a:lnTo>
                  <a:lnTo>
                    <a:pt x="261937" y="383381"/>
                  </a:lnTo>
                  <a:lnTo>
                    <a:pt x="261937" y="359568"/>
                  </a:lnTo>
                  <a:lnTo>
                    <a:pt x="252412" y="316706"/>
                  </a:lnTo>
                  <a:lnTo>
                    <a:pt x="228600" y="261937"/>
                  </a:lnTo>
                  <a:lnTo>
                    <a:pt x="200025" y="214312"/>
                  </a:lnTo>
                  <a:lnTo>
                    <a:pt x="171450" y="173831"/>
                  </a:lnTo>
                  <a:lnTo>
                    <a:pt x="111918" y="107156"/>
                  </a:lnTo>
                  <a:lnTo>
                    <a:pt x="0" y="9525"/>
                  </a:lnTo>
                  <a:lnTo>
                    <a:pt x="128587" y="0"/>
                  </a:lnTo>
                  <a:lnTo>
                    <a:pt x="300037" y="88106"/>
                  </a:lnTo>
                  <a:lnTo>
                    <a:pt x="407193" y="147637"/>
                  </a:lnTo>
                  <a:lnTo>
                    <a:pt x="488156" y="192881"/>
                  </a:lnTo>
                  <a:lnTo>
                    <a:pt x="526256" y="219075"/>
                  </a:lnTo>
                  <a:lnTo>
                    <a:pt x="545306" y="235743"/>
                  </a:lnTo>
                  <a:lnTo>
                    <a:pt x="566737" y="264318"/>
                  </a:lnTo>
                  <a:lnTo>
                    <a:pt x="573881" y="292893"/>
                  </a:lnTo>
                  <a:lnTo>
                    <a:pt x="566737" y="333375"/>
                  </a:lnTo>
                  <a:lnTo>
                    <a:pt x="540543" y="392906"/>
                  </a:lnTo>
                  <a:lnTo>
                    <a:pt x="500062" y="471487"/>
                  </a:lnTo>
                  <a:lnTo>
                    <a:pt x="476250" y="528637"/>
                  </a:lnTo>
                  <a:lnTo>
                    <a:pt x="459581" y="607218"/>
                  </a:lnTo>
                  <a:lnTo>
                    <a:pt x="445293" y="723900"/>
                  </a:lnTo>
                  <a:lnTo>
                    <a:pt x="431006" y="857250"/>
                  </a:lnTo>
                  <a:lnTo>
                    <a:pt x="421481" y="1023937"/>
                  </a:lnTo>
                  <a:lnTo>
                    <a:pt x="416718" y="1188243"/>
                  </a:lnTo>
                  <a:lnTo>
                    <a:pt x="419100" y="1331118"/>
                  </a:lnTo>
                  <a:lnTo>
                    <a:pt x="426243" y="1381125"/>
                  </a:lnTo>
                  <a:lnTo>
                    <a:pt x="435768" y="1419225"/>
                  </a:lnTo>
                  <a:lnTo>
                    <a:pt x="454818" y="1452562"/>
                  </a:lnTo>
                  <a:lnTo>
                    <a:pt x="485775" y="1483518"/>
                  </a:lnTo>
                  <a:lnTo>
                    <a:pt x="514350" y="1502568"/>
                  </a:lnTo>
                  <a:lnTo>
                    <a:pt x="561975" y="1524000"/>
                  </a:lnTo>
                  <a:lnTo>
                    <a:pt x="602456" y="1535906"/>
                  </a:lnTo>
                  <a:lnTo>
                    <a:pt x="650081" y="1543050"/>
                  </a:lnTo>
                  <a:lnTo>
                    <a:pt x="733425" y="1550193"/>
                  </a:lnTo>
                  <a:lnTo>
                    <a:pt x="895350" y="1547812"/>
                  </a:lnTo>
                  <a:lnTo>
                    <a:pt x="1085850" y="1543050"/>
                  </a:lnTo>
                  <a:lnTo>
                    <a:pt x="1166812" y="1528762"/>
                  </a:lnTo>
                  <a:lnTo>
                    <a:pt x="1223962" y="1512093"/>
                  </a:lnTo>
                  <a:lnTo>
                    <a:pt x="1607343" y="1407318"/>
                  </a:lnTo>
                  <a:lnTo>
                    <a:pt x="1643062" y="1443037"/>
                  </a:lnTo>
                  <a:lnTo>
                    <a:pt x="1669256" y="1471612"/>
                  </a:lnTo>
                  <a:lnTo>
                    <a:pt x="1683543" y="1497806"/>
                  </a:lnTo>
                  <a:lnTo>
                    <a:pt x="1700212" y="1528762"/>
                  </a:lnTo>
                  <a:lnTo>
                    <a:pt x="1712118" y="1576387"/>
                  </a:lnTo>
                  <a:lnTo>
                    <a:pt x="1709737" y="1614487"/>
                  </a:lnTo>
                  <a:lnTo>
                    <a:pt x="1700212" y="1643062"/>
                  </a:lnTo>
                  <a:lnTo>
                    <a:pt x="1666875" y="1664493"/>
                  </a:lnTo>
                  <a:lnTo>
                    <a:pt x="1621631" y="1683543"/>
                  </a:lnTo>
                  <a:lnTo>
                    <a:pt x="1497806" y="1712118"/>
                  </a:lnTo>
                  <a:lnTo>
                    <a:pt x="1309687" y="1735931"/>
                  </a:lnTo>
                  <a:lnTo>
                    <a:pt x="950118" y="1752600"/>
                  </a:lnTo>
                  <a:lnTo>
                    <a:pt x="797718" y="1754981"/>
                  </a:lnTo>
                  <a:lnTo>
                    <a:pt x="642937" y="1745456"/>
                  </a:lnTo>
                  <a:lnTo>
                    <a:pt x="533400" y="1728787"/>
                  </a:lnTo>
                  <a:lnTo>
                    <a:pt x="464343" y="1714500"/>
                  </a:lnTo>
                  <a:lnTo>
                    <a:pt x="421481" y="1700212"/>
                  </a:lnTo>
                  <a:lnTo>
                    <a:pt x="381000" y="1681162"/>
                  </a:lnTo>
                  <a:lnTo>
                    <a:pt x="342900" y="1659731"/>
                  </a:lnTo>
                  <a:lnTo>
                    <a:pt x="314325" y="1626393"/>
                  </a:lnTo>
                  <a:lnTo>
                    <a:pt x="295275" y="1593056"/>
                  </a:lnTo>
                  <a:lnTo>
                    <a:pt x="271462" y="1540668"/>
                  </a:lnTo>
                  <a:lnTo>
                    <a:pt x="254793" y="1450181"/>
                  </a:lnTo>
                  <a:lnTo>
                    <a:pt x="240506" y="1326356"/>
                  </a:lnTo>
                  <a:lnTo>
                    <a:pt x="240506" y="1150143"/>
                  </a:lnTo>
                  <a:cubicBezTo>
                    <a:pt x="241300" y="1077912"/>
                    <a:pt x="242093" y="1005681"/>
                    <a:pt x="242887" y="933450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36">
              <a:extLst>
                <a:ext uri="{FF2B5EF4-FFF2-40B4-BE49-F238E27FC236}">
                  <a16:creationId xmlns:a16="http://schemas.microsoft.com/office/drawing/2014/main" id="{66470A43-9EC5-43C5-BB75-B9CA02AA640F}"/>
                </a:ext>
              </a:extLst>
            </p:cNvPr>
            <p:cNvSpPr/>
            <p:nvPr/>
          </p:nvSpPr>
          <p:spPr>
            <a:xfrm>
              <a:off x="7077075" y="4919663"/>
              <a:ext cx="423863" cy="871537"/>
            </a:xfrm>
            <a:custGeom>
              <a:avLst/>
              <a:gdLst>
                <a:gd name="connsiteX0" fmla="*/ 326231 w 423863"/>
                <a:gd name="connsiteY0" fmla="*/ 273843 h 871537"/>
                <a:gd name="connsiteX1" fmla="*/ 352425 w 423863"/>
                <a:gd name="connsiteY1" fmla="*/ 533400 h 871537"/>
                <a:gd name="connsiteX2" fmla="*/ 366713 w 423863"/>
                <a:gd name="connsiteY2" fmla="*/ 666750 h 871537"/>
                <a:gd name="connsiteX3" fmla="*/ 373856 w 423863"/>
                <a:gd name="connsiteY3" fmla="*/ 704850 h 871537"/>
                <a:gd name="connsiteX4" fmla="*/ 423863 w 423863"/>
                <a:gd name="connsiteY4" fmla="*/ 809625 h 871537"/>
                <a:gd name="connsiteX5" fmla="*/ 0 w 423863"/>
                <a:gd name="connsiteY5" fmla="*/ 871537 h 871537"/>
                <a:gd name="connsiteX6" fmla="*/ 76200 w 423863"/>
                <a:gd name="connsiteY6" fmla="*/ 816768 h 871537"/>
                <a:gd name="connsiteX7" fmla="*/ 111919 w 423863"/>
                <a:gd name="connsiteY7" fmla="*/ 778668 h 871537"/>
                <a:gd name="connsiteX8" fmla="*/ 133350 w 423863"/>
                <a:gd name="connsiteY8" fmla="*/ 738187 h 871537"/>
                <a:gd name="connsiteX9" fmla="*/ 154781 w 423863"/>
                <a:gd name="connsiteY9" fmla="*/ 623887 h 871537"/>
                <a:gd name="connsiteX10" fmla="*/ 190500 w 423863"/>
                <a:gd name="connsiteY10" fmla="*/ 381000 h 871537"/>
                <a:gd name="connsiteX11" fmla="*/ 219075 w 423863"/>
                <a:gd name="connsiteY11" fmla="*/ 164306 h 871537"/>
                <a:gd name="connsiteX12" fmla="*/ 226219 w 423863"/>
                <a:gd name="connsiteY12" fmla="*/ 80962 h 871537"/>
                <a:gd name="connsiteX13" fmla="*/ 233363 w 423863"/>
                <a:gd name="connsiteY13" fmla="*/ 33337 h 871537"/>
                <a:gd name="connsiteX14" fmla="*/ 242888 w 423863"/>
                <a:gd name="connsiteY14" fmla="*/ 11906 h 871537"/>
                <a:gd name="connsiteX15" fmla="*/ 252413 w 423863"/>
                <a:gd name="connsiteY15" fmla="*/ 0 h 871537"/>
                <a:gd name="connsiteX16" fmla="*/ 264319 w 423863"/>
                <a:gd name="connsiteY16" fmla="*/ 0 h 871537"/>
                <a:gd name="connsiteX17" fmla="*/ 278606 w 423863"/>
                <a:gd name="connsiteY17" fmla="*/ 2381 h 871537"/>
                <a:gd name="connsiteX18" fmla="*/ 290513 w 423863"/>
                <a:gd name="connsiteY18" fmla="*/ 23812 h 871537"/>
                <a:gd name="connsiteX19" fmla="*/ 304800 w 423863"/>
                <a:gd name="connsiteY19" fmla="*/ 61912 h 871537"/>
                <a:gd name="connsiteX20" fmla="*/ 326231 w 423863"/>
                <a:gd name="connsiteY20" fmla="*/ 273843 h 87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23863" h="871537">
                  <a:moveTo>
                    <a:pt x="326231" y="273843"/>
                  </a:moveTo>
                  <a:lnTo>
                    <a:pt x="352425" y="533400"/>
                  </a:lnTo>
                  <a:lnTo>
                    <a:pt x="366713" y="666750"/>
                  </a:lnTo>
                  <a:lnTo>
                    <a:pt x="373856" y="704850"/>
                  </a:lnTo>
                  <a:lnTo>
                    <a:pt x="423863" y="809625"/>
                  </a:lnTo>
                  <a:lnTo>
                    <a:pt x="0" y="871537"/>
                  </a:lnTo>
                  <a:lnTo>
                    <a:pt x="76200" y="816768"/>
                  </a:lnTo>
                  <a:lnTo>
                    <a:pt x="111919" y="778668"/>
                  </a:lnTo>
                  <a:lnTo>
                    <a:pt x="133350" y="738187"/>
                  </a:lnTo>
                  <a:lnTo>
                    <a:pt x="154781" y="623887"/>
                  </a:lnTo>
                  <a:lnTo>
                    <a:pt x="190500" y="381000"/>
                  </a:lnTo>
                  <a:lnTo>
                    <a:pt x="219075" y="164306"/>
                  </a:lnTo>
                  <a:lnTo>
                    <a:pt x="226219" y="80962"/>
                  </a:lnTo>
                  <a:lnTo>
                    <a:pt x="233363" y="33337"/>
                  </a:lnTo>
                  <a:lnTo>
                    <a:pt x="242888" y="11906"/>
                  </a:lnTo>
                  <a:lnTo>
                    <a:pt x="252413" y="0"/>
                  </a:lnTo>
                  <a:lnTo>
                    <a:pt x="264319" y="0"/>
                  </a:lnTo>
                  <a:lnTo>
                    <a:pt x="278606" y="2381"/>
                  </a:lnTo>
                  <a:lnTo>
                    <a:pt x="290513" y="23812"/>
                  </a:lnTo>
                  <a:lnTo>
                    <a:pt x="304800" y="61912"/>
                  </a:lnTo>
                  <a:lnTo>
                    <a:pt x="326231" y="27384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58" name="グループ化 57">
            <a:extLst>
              <a:ext uri="{FF2B5EF4-FFF2-40B4-BE49-F238E27FC236}">
                <a16:creationId xmlns:a16="http://schemas.microsoft.com/office/drawing/2014/main" id="{284E9475-E377-4A4C-B0D9-2F9574A2181E}"/>
              </a:ext>
            </a:extLst>
          </p:cNvPr>
          <p:cNvGrpSpPr/>
          <p:nvPr/>
        </p:nvGrpSpPr>
        <p:grpSpPr>
          <a:xfrm>
            <a:off x="2484438" y="1458913"/>
            <a:ext cx="4937125" cy="4406900"/>
            <a:chOff x="2484438" y="1458913"/>
            <a:chExt cx="4937125" cy="4406900"/>
          </a:xfrm>
        </p:grpSpPr>
        <p:sp>
          <p:nvSpPr>
            <p:cNvPr id="59" name="フリーフォーム 6">
              <a:extLst>
                <a:ext uri="{FF2B5EF4-FFF2-40B4-BE49-F238E27FC236}">
                  <a16:creationId xmlns:a16="http://schemas.microsoft.com/office/drawing/2014/main" id="{12DFF080-1D02-4E12-8A3D-3150E59D2E07}"/>
                </a:ext>
              </a:extLst>
            </p:cNvPr>
            <p:cNvSpPr/>
            <p:nvPr/>
          </p:nvSpPr>
          <p:spPr>
            <a:xfrm>
              <a:off x="3352800" y="1550988"/>
              <a:ext cx="493713" cy="730250"/>
            </a:xfrm>
            <a:custGeom>
              <a:avLst/>
              <a:gdLst>
                <a:gd name="connsiteX0" fmla="*/ 230981 w 492919"/>
                <a:gd name="connsiteY0" fmla="*/ 485775 h 731044"/>
                <a:gd name="connsiteX1" fmla="*/ 223838 w 492919"/>
                <a:gd name="connsiteY1" fmla="*/ 388144 h 731044"/>
                <a:gd name="connsiteX2" fmla="*/ 207169 w 492919"/>
                <a:gd name="connsiteY2" fmla="*/ 314325 h 731044"/>
                <a:gd name="connsiteX3" fmla="*/ 183356 w 492919"/>
                <a:gd name="connsiteY3" fmla="*/ 254794 h 731044"/>
                <a:gd name="connsiteX4" fmla="*/ 152400 w 492919"/>
                <a:gd name="connsiteY4" fmla="*/ 200025 h 731044"/>
                <a:gd name="connsiteX5" fmla="*/ 114300 w 492919"/>
                <a:gd name="connsiteY5" fmla="*/ 150019 h 731044"/>
                <a:gd name="connsiteX6" fmla="*/ 83344 w 492919"/>
                <a:gd name="connsiteY6" fmla="*/ 116681 h 731044"/>
                <a:gd name="connsiteX7" fmla="*/ 42863 w 492919"/>
                <a:gd name="connsiteY7" fmla="*/ 83344 h 731044"/>
                <a:gd name="connsiteX8" fmla="*/ 28575 w 492919"/>
                <a:gd name="connsiteY8" fmla="*/ 76200 h 731044"/>
                <a:gd name="connsiteX9" fmla="*/ 11906 w 492919"/>
                <a:gd name="connsiteY9" fmla="*/ 59531 h 731044"/>
                <a:gd name="connsiteX10" fmla="*/ 0 w 492919"/>
                <a:gd name="connsiteY10" fmla="*/ 40481 h 731044"/>
                <a:gd name="connsiteX11" fmla="*/ 0 w 492919"/>
                <a:gd name="connsiteY11" fmla="*/ 23812 h 731044"/>
                <a:gd name="connsiteX12" fmla="*/ 7144 w 492919"/>
                <a:gd name="connsiteY12" fmla="*/ 9525 h 731044"/>
                <a:gd name="connsiteX13" fmla="*/ 26194 w 492919"/>
                <a:gd name="connsiteY13" fmla="*/ 2381 h 731044"/>
                <a:gd name="connsiteX14" fmla="*/ 66675 w 492919"/>
                <a:gd name="connsiteY14" fmla="*/ 0 h 731044"/>
                <a:gd name="connsiteX15" fmla="*/ 130969 w 492919"/>
                <a:gd name="connsiteY15" fmla="*/ 7144 h 731044"/>
                <a:gd name="connsiteX16" fmla="*/ 195263 w 492919"/>
                <a:gd name="connsiteY16" fmla="*/ 16669 h 731044"/>
                <a:gd name="connsiteX17" fmla="*/ 261938 w 492919"/>
                <a:gd name="connsiteY17" fmla="*/ 40481 h 731044"/>
                <a:gd name="connsiteX18" fmla="*/ 321469 w 492919"/>
                <a:gd name="connsiteY18" fmla="*/ 64294 h 731044"/>
                <a:gd name="connsiteX19" fmla="*/ 388144 w 492919"/>
                <a:gd name="connsiteY19" fmla="*/ 102394 h 731044"/>
                <a:gd name="connsiteX20" fmla="*/ 435769 w 492919"/>
                <a:gd name="connsiteY20" fmla="*/ 135731 h 731044"/>
                <a:gd name="connsiteX21" fmla="*/ 469106 w 492919"/>
                <a:gd name="connsiteY21" fmla="*/ 169069 h 731044"/>
                <a:gd name="connsiteX22" fmla="*/ 485775 w 492919"/>
                <a:gd name="connsiteY22" fmla="*/ 192881 h 731044"/>
                <a:gd name="connsiteX23" fmla="*/ 492919 w 492919"/>
                <a:gd name="connsiteY23" fmla="*/ 216694 h 731044"/>
                <a:gd name="connsiteX24" fmla="*/ 488156 w 492919"/>
                <a:gd name="connsiteY24" fmla="*/ 245269 h 731044"/>
                <a:gd name="connsiteX25" fmla="*/ 473869 w 492919"/>
                <a:gd name="connsiteY25" fmla="*/ 269081 h 731044"/>
                <a:gd name="connsiteX26" fmla="*/ 461963 w 492919"/>
                <a:gd name="connsiteY26" fmla="*/ 307181 h 731044"/>
                <a:gd name="connsiteX27" fmla="*/ 457200 w 492919"/>
                <a:gd name="connsiteY27" fmla="*/ 366712 h 731044"/>
                <a:gd name="connsiteX28" fmla="*/ 452438 w 492919"/>
                <a:gd name="connsiteY28" fmla="*/ 492919 h 731044"/>
                <a:gd name="connsiteX29" fmla="*/ 454819 w 492919"/>
                <a:gd name="connsiteY29" fmla="*/ 676275 h 731044"/>
                <a:gd name="connsiteX30" fmla="*/ 235744 w 492919"/>
                <a:gd name="connsiteY30" fmla="*/ 731044 h 731044"/>
                <a:gd name="connsiteX31" fmla="*/ 230981 w 492919"/>
                <a:gd name="connsiteY31" fmla="*/ 485775 h 7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92919" h="731044">
                  <a:moveTo>
                    <a:pt x="230981" y="485775"/>
                  </a:moveTo>
                  <a:lnTo>
                    <a:pt x="223838" y="388144"/>
                  </a:lnTo>
                  <a:lnTo>
                    <a:pt x="207169" y="314325"/>
                  </a:lnTo>
                  <a:lnTo>
                    <a:pt x="183356" y="254794"/>
                  </a:lnTo>
                  <a:lnTo>
                    <a:pt x="152400" y="200025"/>
                  </a:lnTo>
                  <a:lnTo>
                    <a:pt x="114300" y="150019"/>
                  </a:lnTo>
                  <a:lnTo>
                    <a:pt x="83344" y="116681"/>
                  </a:lnTo>
                  <a:lnTo>
                    <a:pt x="42863" y="83344"/>
                  </a:lnTo>
                  <a:lnTo>
                    <a:pt x="28575" y="76200"/>
                  </a:lnTo>
                  <a:lnTo>
                    <a:pt x="11906" y="59531"/>
                  </a:lnTo>
                  <a:lnTo>
                    <a:pt x="0" y="40481"/>
                  </a:lnTo>
                  <a:lnTo>
                    <a:pt x="0" y="23812"/>
                  </a:lnTo>
                  <a:lnTo>
                    <a:pt x="7144" y="9525"/>
                  </a:lnTo>
                  <a:lnTo>
                    <a:pt x="26194" y="2381"/>
                  </a:lnTo>
                  <a:lnTo>
                    <a:pt x="66675" y="0"/>
                  </a:lnTo>
                  <a:lnTo>
                    <a:pt x="130969" y="7144"/>
                  </a:lnTo>
                  <a:lnTo>
                    <a:pt x="195263" y="16669"/>
                  </a:lnTo>
                  <a:lnTo>
                    <a:pt x="261938" y="40481"/>
                  </a:lnTo>
                  <a:lnTo>
                    <a:pt x="321469" y="64294"/>
                  </a:lnTo>
                  <a:lnTo>
                    <a:pt x="388144" y="102394"/>
                  </a:lnTo>
                  <a:lnTo>
                    <a:pt x="435769" y="135731"/>
                  </a:lnTo>
                  <a:lnTo>
                    <a:pt x="469106" y="169069"/>
                  </a:lnTo>
                  <a:lnTo>
                    <a:pt x="485775" y="192881"/>
                  </a:lnTo>
                  <a:lnTo>
                    <a:pt x="492919" y="216694"/>
                  </a:lnTo>
                  <a:lnTo>
                    <a:pt x="488156" y="245269"/>
                  </a:lnTo>
                  <a:lnTo>
                    <a:pt x="473869" y="269081"/>
                  </a:lnTo>
                  <a:lnTo>
                    <a:pt x="461963" y="307181"/>
                  </a:lnTo>
                  <a:lnTo>
                    <a:pt x="457200" y="366712"/>
                  </a:lnTo>
                  <a:lnTo>
                    <a:pt x="452438" y="492919"/>
                  </a:lnTo>
                  <a:cubicBezTo>
                    <a:pt x="453232" y="554038"/>
                    <a:pt x="454025" y="615156"/>
                    <a:pt x="454819" y="676275"/>
                  </a:cubicBezTo>
                  <a:lnTo>
                    <a:pt x="235744" y="731044"/>
                  </a:lnTo>
                  <a:cubicBezTo>
                    <a:pt x="234156" y="650081"/>
                    <a:pt x="232569" y="569119"/>
                    <a:pt x="230981" y="48577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11">
              <a:extLst>
                <a:ext uri="{FF2B5EF4-FFF2-40B4-BE49-F238E27FC236}">
                  <a16:creationId xmlns:a16="http://schemas.microsoft.com/office/drawing/2014/main" id="{C73A40B5-EF6E-401E-9AD1-BA575B86989B}"/>
                </a:ext>
              </a:extLst>
            </p:cNvPr>
            <p:cNvSpPr/>
            <p:nvPr/>
          </p:nvSpPr>
          <p:spPr>
            <a:xfrm>
              <a:off x="2776538" y="3490913"/>
              <a:ext cx="498475" cy="947737"/>
            </a:xfrm>
            <a:custGeom>
              <a:avLst/>
              <a:gdLst>
                <a:gd name="connsiteX0" fmla="*/ 195262 w 497681"/>
                <a:gd name="connsiteY0" fmla="*/ 511968 h 947737"/>
                <a:gd name="connsiteX1" fmla="*/ 176212 w 497681"/>
                <a:gd name="connsiteY1" fmla="*/ 340518 h 947737"/>
                <a:gd name="connsiteX2" fmla="*/ 164306 w 497681"/>
                <a:gd name="connsiteY2" fmla="*/ 266700 h 947737"/>
                <a:gd name="connsiteX3" fmla="*/ 150018 w 497681"/>
                <a:gd name="connsiteY3" fmla="*/ 219075 h 947737"/>
                <a:gd name="connsiteX4" fmla="*/ 133350 w 497681"/>
                <a:gd name="connsiteY4" fmla="*/ 188118 h 947737"/>
                <a:gd name="connsiteX5" fmla="*/ 109537 w 497681"/>
                <a:gd name="connsiteY5" fmla="*/ 154781 h 947737"/>
                <a:gd name="connsiteX6" fmla="*/ 80962 w 497681"/>
                <a:gd name="connsiteY6" fmla="*/ 128587 h 947737"/>
                <a:gd name="connsiteX7" fmla="*/ 47625 w 497681"/>
                <a:gd name="connsiteY7" fmla="*/ 102393 h 947737"/>
                <a:gd name="connsiteX8" fmla="*/ 19050 w 497681"/>
                <a:gd name="connsiteY8" fmla="*/ 85725 h 947737"/>
                <a:gd name="connsiteX9" fmla="*/ 7143 w 497681"/>
                <a:gd name="connsiteY9" fmla="*/ 73818 h 947737"/>
                <a:gd name="connsiteX10" fmla="*/ 0 w 497681"/>
                <a:gd name="connsiteY10" fmla="*/ 47625 h 947737"/>
                <a:gd name="connsiteX11" fmla="*/ 4762 w 497681"/>
                <a:gd name="connsiteY11" fmla="*/ 23812 h 947737"/>
                <a:gd name="connsiteX12" fmla="*/ 16668 w 497681"/>
                <a:gd name="connsiteY12" fmla="*/ 11906 h 947737"/>
                <a:gd name="connsiteX13" fmla="*/ 52387 w 497681"/>
                <a:gd name="connsiteY13" fmla="*/ 2381 h 947737"/>
                <a:gd name="connsiteX14" fmla="*/ 114300 w 497681"/>
                <a:gd name="connsiteY14" fmla="*/ 0 h 947737"/>
                <a:gd name="connsiteX15" fmla="*/ 171450 w 497681"/>
                <a:gd name="connsiteY15" fmla="*/ 0 h 947737"/>
                <a:gd name="connsiteX16" fmla="*/ 238125 w 497681"/>
                <a:gd name="connsiteY16" fmla="*/ 9525 h 947737"/>
                <a:gd name="connsiteX17" fmla="*/ 297656 w 497681"/>
                <a:gd name="connsiteY17" fmla="*/ 23812 h 947737"/>
                <a:gd name="connsiteX18" fmla="*/ 369093 w 497681"/>
                <a:gd name="connsiteY18" fmla="*/ 47625 h 947737"/>
                <a:gd name="connsiteX19" fmla="*/ 364331 w 497681"/>
                <a:gd name="connsiteY19" fmla="*/ 183356 h 947737"/>
                <a:gd name="connsiteX20" fmla="*/ 428625 w 497681"/>
                <a:gd name="connsiteY20" fmla="*/ 695325 h 947737"/>
                <a:gd name="connsiteX21" fmla="*/ 497681 w 497681"/>
                <a:gd name="connsiteY21" fmla="*/ 900112 h 947737"/>
                <a:gd name="connsiteX22" fmla="*/ 385762 w 497681"/>
                <a:gd name="connsiteY22" fmla="*/ 947737 h 947737"/>
                <a:gd name="connsiteX23" fmla="*/ 361950 w 497681"/>
                <a:gd name="connsiteY23" fmla="*/ 945356 h 947737"/>
                <a:gd name="connsiteX24" fmla="*/ 321468 w 497681"/>
                <a:gd name="connsiteY24" fmla="*/ 931068 h 947737"/>
                <a:gd name="connsiteX25" fmla="*/ 288131 w 497681"/>
                <a:gd name="connsiteY25" fmla="*/ 897731 h 947737"/>
                <a:gd name="connsiteX26" fmla="*/ 235743 w 497681"/>
                <a:gd name="connsiteY26" fmla="*/ 826293 h 947737"/>
                <a:gd name="connsiteX27" fmla="*/ 223837 w 497681"/>
                <a:gd name="connsiteY27" fmla="*/ 792956 h 947737"/>
                <a:gd name="connsiteX28" fmla="*/ 219075 w 497681"/>
                <a:gd name="connsiteY28" fmla="*/ 728662 h 947737"/>
                <a:gd name="connsiteX29" fmla="*/ 195262 w 497681"/>
                <a:gd name="connsiteY29" fmla="*/ 511968 h 94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97681" h="947737">
                  <a:moveTo>
                    <a:pt x="195262" y="511968"/>
                  </a:moveTo>
                  <a:lnTo>
                    <a:pt x="176212" y="340518"/>
                  </a:lnTo>
                  <a:lnTo>
                    <a:pt x="164306" y="266700"/>
                  </a:lnTo>
                  <a:lnTo>
                    <a:pt x="150018" y="219075"/>
                  </a:lnTo>
                  <a:lnTo>
                    <a:pt x="133350" y="188118"/>
                  </a:lnTo>
                  <a:lnTo>
                    <a:pt x="109537" y="154781"/>
                  </a:lnTo>
                  <a:lnTo>
                    <a:pt x="80962" y="128587"/>
                  </a:lnTo>
                  <a:lnTo>
                    <a:pt x="47625" y="102393"/>
                  </a:lnTo>
                  <a:lnTo>
                    <a:pt x="19050" y="85725"/>
                  </a:lnTo>
                  <a:lnTo>
                    <a:pt x="7143" y="73818"/>
                  </a:lnTo>
                  <a:lnTo>
                    <a:pt x="0" y="47625"/>
                  </a:lnTo>
                  <a:lnTo>
                    <a:pt x="4762" y="23812"/>
                  </a:lnTo>
                  <a:lnTo>
                    <a:pt x="16668" y="11906"/>
                  </a:lnTo>
                  <a:lnTo>
                    <a:pt x="52387" y="2381"/>
                  </a:lnTo>
                  <a:lnTo>
                    <a:pt x="114300" y="0"/>
                  </a:lnTo>
                  <a:lnTo>
                    <a:pt x="171450" y="0"/>
                  </a:lnTo>
                  <a:lnTo>
                    <a:pt x="238125" y="9525"/>
                  </a:lnTo>
                  <a:lnTo>
                    <a:pt x="297656" y="23812"/>
                  </a:lnTo>
                  <a:lnTo>
                    <a:pt x="369093" y="47625"/>
                  </a:lnTo>
                  <a:lnTo>
                    <a:pt x="364331" y="183356"/>
                  </a:lnTo>
                  <a:lnTo>
                    <a:pt x="428625" y="695325"/>
                  </a:lnTo>
                  <a:lnTo>
                    <a:pt x="497681" y="900112"/>
                  </a:lnTo>
                  <a:lnTo>
                    <a:pt x="385762" y="947737"/>
                  </a:lnTo>
                  <a:lnTo>
                    <a:pt x="361950" y="945356"/>
                  </a:lnTo>
                  <a:lnTo>
                    <a:pt x="321468" y="931068"/>
                  </a:lnTo>
                  <a:lnTo>
                    <a:pt x="288131" y="897731"/>
                  </a:lnTo>
                  <a:lnTo>
                    <a:pt x="235743" y="826293"/>
                  </a:lnTo>
                  <a:lnTo>
                    <a:pt x="223837" y="792956"/>
                  </a:lnTo>
                  <a:lnTo>
                    <a:pt x="219075" y="728662"/>
                  </a:lnTo>
                  <a:lnTo>
                    <a:pt x="195262" y="5119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25">
              <a:extLst>
                <a:ext uri="{FF2B5EF4-FFF2-40B4-BE49-F238E27FC236}">
                  <a16:creationId xmlns:a16="http://schemas.microsoft.com/office/drawing/2014/main" id="{7968392C-BDA7-4208-91C4-B9289B179DB6}"/>
                </a:ext>
              </a:extLst>
            </p:cNvPr>
            <p:cNvSpPr/>
            <p:nvPr/>
          </p:nvSpPr>
          <p:spPr>
            <a:xfrm>
              <a:off x="5503863" y="1458913"/>
              <a:ext cx="476250" cy="663575"/>
            </a:xfrm>
            <a:custGeom>
              <a:avLst/>
              <a:gdLst>
                <a:gd name="connsiteX0" fmla="*/ 197644 w 476250"/>
                <a:gd name="connsiteY0" fmla="*/ 464344 h 661988"/>
                <a:gd name="connsiteX1" fmla="*/ 188119 w 476250"/>
                <a:gd name="connsiteY1" fmla="*/ 352425 h 661988"/>
                <a:gd name="connsiteX2" fmla="*/ 176212 w 476250"/>
                <a:gd name="connsiteY2" fmla="*/ 283369 h 661988"/>
                <a:gd name="connsiteX3" fmla="*/ 164306 w 476250"/>
                <a:gd name="connsiteY3" fmla="*/ 230982 h 661988"/>
                <a:gd name="connsiteX4" fmla="*/ 140494 w 476250"/>
                <a:gd name="connsiteY4" fmla="*/ 183357 h 661988"/>
                <a:gd name="connsiteX5" fmla="*/ 114300 w 476250"/>
                <a:gd name="connsiteY5" fmla="*/ 152400 h 661988"/>
                <a:gd name="connsiteX6" fmla="*/ 90487 w 476250"/>
                <a:gd name="connsiteY6" fmla="*/ 128588 h 661988"/>
                <a:gd name="connsiteX7" fmla="*/ 59531 w 476250"/>
                <a:gd name="connsiteY7" fmla="*/ 111919 h 661988"/>
                <a:gd name="connsiteX8" fmla="*/ 30956 w 476250"/>
                <a:gd name="connsiteY8" fmla="*/ 92869 h 661988"/>
                <a:gd name="connsiteX9" fmla="*/ 4762 w 476250"/>
                <a:gd name="connsiteY9" fmla="*/ 64294 h 661988"/>
                <a:gd name="connsiteX10" fmla="*/ 0 w 476250"/>
                <a:gd name="connsiteY10" fmla="*/ 47625 h 661988"/>
                <a:gd name="connsiteX11" fmla="*/ 2381 w 476250"/>
                <a:gd name="connsiteY11" fmla="*/ 30957 h 661988"/>
                <a:gd name="connsiteX12" fmla="*/ 16669 w 476250"/>
                <a:gd name="connsiteY12" fmla="*/ 14288 h 661988"/>
                <a:gd name="connsiteX13" fmla="*/ 47625 w 476250"/>
                <a:gd name="connsiteY13" fmla="*/ 7144 h 661988"/>
                <a:gd name="connsiteX14" fmla="*/ 123825 w 476250"/>
                <a:gd name="connsiteY14" fmla="*/ 0 h 661988"/>
                <a:gd name="connsiteX15" fmla="*/ 207169 w 476250"/>
                <a:gd name="connsiteY15" fmla="*/ 4763 h 661988"/>
                <a:gd name="connsiteX16" fmla="*/ 292894 w 476250"/>
                <a:gd name="connsiteY16" fmla="*/ 19050 h 661988"/>
                <a:gd name="connsiteX17" fmla="*/ 364331 w 476250"/>
                <a:gd name="connsiteY17" fmla="*/ 40482 h 661988"/>
                <a:gd name="connsiteX18" fmla="*/ 402431 w 476250"/>
                <a:gd name="connsiteY18" fmla="*/ 57150 h 661988"/>
                <a:gd name="connsiteX19" fmla="*/ 435769 w 476250"/>
                <a:gd name="connsiteY19" fmla="*/ 78582 h 661988"/>
                <a:gd name="connsiteX20" fmla="*/ 457200 w 476250"/>
                <a:gd name="connsiteY20" fmla="*/ 97632 h 661988"/>
                <a:gd name="connsiteX21" fmla="*/ 469106 w 476250"/>
                <a:gd name="connsiteY21" fmla="*/ 121444 h 661988"/>
                <a:gd name="connsiteX22" fmla="*/ 476250 w 476250"/>
                <a:gd name="connsiteY22" fmla="*/ 150019 h 661988"/>
                <a:gd name="connsiteX23" fmla="*/ 469106 w 476250"/>
                <a:gd name="connsiteY23" fmla="*/ 192882 h 661988"/>
                <a:gd name="connsiteX24" fmla="*/ 445294 w 476250"/>
                <a:gd name="connsiteY24" fmla="*/ 266700 h 661988"/>
                <a:gd name="connsiteX25" fmla="*/ 433387 w 476250"/>
                <a:gd name="connsiteY25" fmla="*/ 359569 h 661988"/>
                <a:gd name="connsiteX26" fmla="*/ 428625 w 476250"/>
                <a:gd name="connsiteY26" fmla="*/ 419100 h 661988"/>
                <a:gd name="connsiteX27" fmla="*/ 426244 w 476250"/>
                <a:gd name="connsiteY27" fmla="*/ 609600 h 661988"/>
                <a:gd name="connsiteX28" fmla="*/ 207169 w 476250"/>
                <a:gd name="connsiteY28" fmla="*/ 661988 h 661988"/>
                <a:gd name="connsiteX29" fmla="*/ 197644 w 476250"/>
                <a:gd name="connsiteY29" fmla="*/ 464344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76250" h="661988">
                  <a:moveTo>
                    <a:pt x="197644" y="464344"/>
                  </a:moveTo>
                  <a:lnTo>
                    <a:pt x="188119" y="352425"/>
                  </a:lnTo>
                  <a:lnTo>
                    <a:pt x="176212" y="283369"/>
                  </a:lnTo>
                  <a:lnTo>
                    <a:pt x="164306" y="230982"/>
                  </a:lnTo>
                  <a:lnTo>
                    <a:pt x="140494" y="183357"/>
                  </a:lnTo>
                  <a:lnTo>
                    <a:pt x="114300" y="152400"/>
                  </a:lnTo>
                  <a:lnTo>
                    <a:pt x="90487" y="128588"/>
                  </a:lnTo>
                  <a:lnTo>
                    <a:pt x="59531" y="111919"/>
                  </a:lnTo>
                  <a:lnTo>
                    <a:pt x="30956" y="92869"/>
                  </a:lnTo>
                  <a:lnTo>
                    <a:pt x="4762" y="64294"/>
                  </a:lnTo>
                  <a:lnTo>
                    <a:pt x="0" y="47625"/>
                  </a:lnTo>
                  <a:lnTo>
                    <a:pt x="2381" y="30957"/>
                  </a:lnTo>
                  <a:lnTo>
                    <a:pt x="16669" y="14288"/>
                  </a:lnTo>
                  <a:lnTo>
                    <a:pt x="47625" y="7144"/>
                  </a:lnTo>
                  <a:lnTo>
                    <a:pt x="123825" y="0"/>
                  </a:lnTo>
                  <a:lnTo>
                    <a:pt x="207169" y="4763"/>
                  </a:lnTo>
                  <a:lnTo>
                    <a:pt x="292894" y="19050"/>
                  </a:lnTo>
                  <a:lnTo>
                    <a:pt x="364331" y="40482"/>
                  </a:lnTo>
                  <a:lnTo>
                    <a:pt x="402431" y="57150"/>
                  </a:lnTo>
                  <a:lnTo>
                    <a:pt x="435769" y="78582"/>
                  </a:lnTo>
                  <a:lnTo>
                    <a:pt x="457200" y="97632"/>
                  </a:lnTo>
                  <a:lnTo>
                    <a:pt x="469106" y="121444"/>
                  </a:lnTo>
                  <a:lnTo>
                    <a:pt x="476250" y="150019"/>
                  </a:lnTo>
                  <a:lnTo>
                    <a:pt x="469106" y="192882"/>
                  </a:lnTo>
                  <a:lnTo>
                    <a:pt x="445294" y="266700"/>
                  </a:lnTo>
                  <a:lnTo>
                    <a:pt x="433387" y="359569"/>
                  </a:lnTo>
                  <a:lnTo>
                    <a:pt x="428625" y="419100"/>
                  </a:lnTo>
                  <a:cubicBezTo>
                    <a:pt x="427831" y="482600"/>
                    <a:pt x="427038" y="546100"/>
                    <a:pt x="426244" y="609600"/>
                  </a:cubicBezTo>
                  <a:lnTo>
                    <a:pt x="207169" y="661988"/>
                  </a:lnTo>
                  <a:lnTo>
                    <a:pt x="197644" y="464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32">
              <a:extLst>
                <a:ext uri="{FF2B5EF4-FFF2-40B4-BE49-F238E27FC236}">
                  <a16:creationId xmlns:a16="http://schemas.microsoft.com/office/drawing/2014/main" id="{643ECB3E-01D5-4273-AB91-B73ED0A1DB90}"/>
                </a:ext>
              </a:extLst>
            </p:cNvPr>
            <p:cNvSpPr/>
            <p:nvPr/>
          </p:nvSpPr>
          <p:spPr>
            <a:xfrm>
              <a:off x="4840288" y="3402013"/>
              <a:ext cx="460375" cy="1003300"/>
            </a:xfrm>
            <a:custGeom>
              <a:avLst/>
              <a:gdLst>
                <a:gd name="connsiteX0" fmla="*/ 216694 w 459582"/>
                <a:gd name="connsiteY0" fmla="*/ 697707 h 1002507"/>
                <a:gd name="connsiteX1" fmla="*/ 180975 w 459582"/>
                <a:gd name="connsiteY1" fmla="*/ 488157 h 1002507"/>
                <a:gd name="connsiteX2" fmla="*/ 152400 w 459582"/>
                <a:gd name="connsiteY2" fmla="*/ 311944 h 1002507"/>
                <a:gd name="connsiteX3" fmla="*/ 142875 w 459582"/>
                <a:gd name="connsiteY3" fmla="*/ 264319 h 1002507"/>
                <a:gd name="connsiteX4" fmla="*/ 126207 w 459582"/>
                <a:gd name="connsiteY4" fmla="*/ 216694 h 1002507"/>
                <a:gd name="connsiteX5" fmla="*/ 100013 w 459582"/>
                <a:gd name="connsiteY5" fmla="*/ 169069 h 1002507"/>
                <a:gd name="connsiteX6" fmla="*/ 61913 w 459582"/>
                <a:gd name="connsiteY6" fmla="*/ 121444 h 1002507"/>
                <a:gd name="connsiteX7" fmla="*/ 14288 w 459582"/>
                <a:gd name="connsiteY7" fmla="*/ 76200 h 1002507"/>
                <a:gd name="connsiteX8" fmla="*/ 0 w 459582"/>
                <a:gd name="connsiteY8" fmla="*/ 52388 h 1002507"/>
                <a:gd name="connsiteX9" fmla="*/ 0 w 459582"/>
                <a:gd name="connsiteY9" fmla="*/ 33338 h 1002507"/>
                <a:gd name="connsiteX10" fmla="*/ 7144 w 459582"/>
                <a:gd name="connsiteY10" fmla="*/ 16669 h 1002507"/>
                <a:gd name="connsiteX11" fmla="*/ 28575 w 459582"/>
                <a:gd name="connsiteY11" fmla="*/ 4763 h 1002507"/>
                <a:gd name="connsiteX12" fmla="*/ 61913 w 459582"/>
                <a:gd name="connsiteY12" fmla="*/ 0 h 1002507"/>
                <a:gd name="connsiteX13" fmla="*/ 123825 w 459582"/>
                <a:gd name="connsiteY13" fmla="*/ 14288 h 1002507"/>
                <a:gd name="connsiteX14" fmla="*/ 221457 w 459582"/>
                <a:gd name="connsiteY14" fmla="*/ 50007 h 1002507"/>
                <a:gd name="connsiteX15" fmla="*/ 342900 w 459582"/>
                <a:gd name="connsiteY15" fmla="*/ 111919 h 1002507"/>
                <a:gd name="connsiteX16" fmla="*/ 442913 w 459582"/>
                <a:gd name="connsiteY16" fmla="*/ 719138 h 1002507"/>
                <a:gd name="connsiteX17" fmla="*/ 459582 w 459582"/>
                <a:gd name="connsiteY17" fmla="*/ 876300 h 1002507"/>
                <a:gd name="connsiteX18" fmla="*/ 416719 w 459582"/>
                <a:gd name="connsiteY18" fmla="*/ 971550 h 1002507"/>
                <a:gd name="connsiteX19" fmla="*/ 376238 w 459582"/>
                <a:gd name="connsiteY19" fmla="*/ 997744 h 1002507"/>
                <a:gd name="connsiteX20" fmla="*/ 350044 w 459582"/>
                <a:gd name="connsiteY20" fmla="*/ 1002507 h 1002507"/>
                <a:gd name="connsiteX21" fmla="*/ 326232 w 459582"/>
                <a:gd name="connsiteY21" fmla="*/ 1000125 h 1002507"/>
                <a:gd name="connsiteX22" fmla="*/ 300038 w 459582"/>
                <a:gd name="connsiteY22" fmla="*/ 978694 h 1002507"/>
                <a:gd name="connsiteX23" fmla="*/ 266700 w 459582"/>
                <a:gd name="connsiteY23" fmla="*/ 940594 h 1002507"/>
                <a:gd name="connsiteX24" fmla="*/ 254794 w 459582"/>
                <a:gd name="connsiteY24" fmla="*/ 904875 h 1002507"/>
                <a:gd name="connsiteX25" fmla="*/ 216694 w 459582"/>
                <a:gd name="connsiteY25" fmla="*/ 697707 h 1002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59582" h="1002507">
                  <a:moveTo>
                    <a:pt x="216694" y="697707"/>
                  </a:moveTo>
                  <a:lnTo>
                    <a:pt x="180975" y="488157"/>
                  </a:lnTo>
                  <a:lnTo>
                    <a:pt x="152400" y="311944"/>
                  </a:lnTo>
                  <a:lnTo>
                    <a:pt x="142875" y="264319"/>
                  </a:lnTo>
                  <a:lnTo>
                    <a:pt x="126207" y="216694"/>
                  </a:lnTo>
                  <a:lnTo>
                    <a:pt x="100013" y="169069"/>
                  </a:lnTo>
                  <a:lnTo>
                    <a:pt x="61913" y="121444"/>
                  </a:lnTo>
                  <a:lnTo>
                    <a:pt x="14288" y="76200"/>
                  </a:lnTo>
                  <a:lnTo>
                    <a:pt x="0" y="52388"/>
                  </a:lnTo>
                  <a:lnTo>
                    <a:pt x="0" y="33338"/>
                  </a:lnTo>
                  <a:lnTo>
                    <a:pt x="7144" y="16669"/>
                  </a:lnTo>
                  <a:lnTo>
                    <a:pt x="28575" y="4763"/>
                  </a:lnTo>
                  <a:lnTo>
                    <a:pt x="61913" y="0"/>
                  </a:lnTo>
                  <a:lnTo>
                    <a:pt x="123825" y="14288"/>
                  </a:lnTo>
                  <a:lnTo>
                    <a:pt x="221457" y="50007"/>
                  </a:lnTo>
                  <a:lnTo>
                    <a:pt x="342900" y="111919"/>
                  </a:lnTo>
                  <a:lnTo>
                    <a:pt x="442913" y="719138"/>
                  </a:lnTo>
                  <a:lnTo>
                    <a:pt x="459582" y="876300"/>
                  </a:lnTo>
                  <a:lnTo>
                    <a:pt x="416719" y="971550"/>
                  </a:lnTo>
                  <a:lnTo>
                    <a:pt x="376238" y="997744"/>
                  </a:lnTo>
                  <a:lnTo>
                    <a:pt x="350044" y="1002507"/>
                  </a:lnTo>
                  <a:lnTo>
                    <a:pt x="326232" y="1000125"/>
                  </a:lnTo>
                  <a:lnTo>
                    <a:pt x="300038" y="978694"/>
                  </a:lnTo>
                  <a:lnTo>
                    <a:pt x="266700" y="940594"/>
                  </a:lnTo>
                  <a:lnTo>
                    <a:pt x="254794" y="904875"/>
                  </a:lnTo>
                  <a:lnTo>
                    <a:pt x="216694" y="6977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7">
              <a:extLst>
                <a:ext uri="{FF2B5EF4-FFF2-40B4-BE49-F238E27FC236}">
                  <a16:creationId xmlns:a16="http://schemas.microsoft.com/office/drawing/2014/main" id="{481F169A-3FAA-46F9-8946-390A9ABB0833}"/>
                </a:ext>
              </a:extLst>
            </p:cNvPr>
            <p:cNvSpPr/>
            <p:nvPr/>
          </p:nvSpPr>
          <p:spPr>
            <a:xfrm>
              <a:off x="2817813" y="2065338"/>
              <a:ext cx="1587500" cy="381000"/>
            </a:xfrm>
            <a:custGeom>
              <a:avLst/>
              <a:gdLst>
                <a:gd name="connsiteX0" fmla="*/ 750094 w 1588294"/>
                <a:gd name="connsiteY0" fmla="*/ 323850 h 381000"/>
                <a:gd name="connsiteX1" fmla="*/ 485775 w 1588294"/>
                <a:gd name="connsiteY1" fmla="*/ 366712 h 381000"/>
                <a:gd name="connsiteX2" fmla="*/ 292894 w 1588294"/>
                <a:gd name="connsiteY2" fmla="*/ 381000 h 381000"/>
                <a:gd name="connsiteX3" fmla="*/ 211931 w 1588294"/>
                <a:gd name="connsiteY3" fmla="*/ 352425 h 381000"/>
                <a:gd name="connsiteX4" fmla="*/ 154781 w 1588294"/>
                <a:gd name="connsiteY4" fmla="*/ 319087 h 381000"/>
                <a:gd name="connsiteX5" fmla="*/ 102394 w 1588294"/>
                <a:gd name="connsiteY5" fmla="*/ 280987 h 381000"/>
                <a:gd name="connsiteX6" fmla="*/ 69056 w 1588294"/>
                <a:gd name="connsiteY6" fmla="*/ 247650 h 381000"/>
                <a:gd name="connsiteX7" fmla="*/ 33337 w 1588294"/>
                <a:gd name="connsiteY7" fmla="*/ 207169 h 381000"/>
                <a:gd name="connsiteX8" fmla="*/ 11906 w 1588294"/>
                <a:gd name="connsiteY8" fmla="*/ 173831 h 381000"/>
                <a:gd name="connsiteX9" fmla="*/ 0 w 1588294"/>
                <a:gd name="connsiteY9" fmla="*/ 138112 h 381000"/>
                <a:gd name="connsiteX10" fmla="*/ 2381 w 1588294"/>
                <a:gd name="connsiteY10" fmla="*/ 116681 h 381000"/>
                <a:gd name="connsiteX11" fmla="*/ 11906 w 1588294"/>
                <a:gd name="connsiteY11" fmla="*/ 102394 h 381000"/>
                <a:gd name="connsiteX12" fmla="*/ 30956 w 1588294"/>
                <a:gd name="connsiteY12" fmla="*/ 102394 h 381000"/>
                <a:gd name="connsiteX13" fmla="*/ 78581 w 1588294"/>
                <a:gd name="connsiteY13" fmla="*/ 128587 h 381000"/>
                <a:gd name="connsiteX14" fmla="*/ 130969 w 1588294"/>
                <a:gd name="connsiteY14" fmla="*/ 157162 h 381000"/>
                <a:gd name="connsiteX15" fmla="*/ 166687 w 1588294"/>
                <a:gd name="connsiteY15" fmla="*/ 173831 h 381000"/>
                <a:gd name="connsiteX16" fmla="*/ 221456 w 1588294"/>
                <a:gd name="connsiteY16" fmla="*/ 188119 h 381000"/>
                <a:gd name="connsiteX17" fmla="*/ 266700 w 1588294"/>
                <a:gd name="connsiteY17" fmla="*/ 197644 h 381000"/>
                <a:gd name="connsiteX18" fmla="*/ 316706 w 1588294"/>
                <a:gd name="connsiteY18" fmla="*/ 204787 h 381000"/>
                <a:gd name="connsiteX19" fmla="*/ 369094 w 1588294"/>
                <a:gd name="connsiteY19" fmla="*/ 204787 h 381000"/>
                <a:gd name="connsiteX20" fmla="*/ 433387 w 1588294"/>
                <a:gd name="connsiteY20" fmla="*/ 202406 h 381000"/>
                <a:gd name="connsiteX21" fmla="*/ 495300 w 1588294"/>
                <a:gd name="connsiteY21" fmla="*/ 195262 h 381000"/>
                <a:gd name="connsiteX22" fmla="*/ 581025 w 1588294"/>
                <a:gd name="connsiteY22" fmla="*/ 185737 h 381000"/>
                <a:gd name="connsiteX23" fmla="*/ 776287 w 1588294"/>
                <a:gd name="connsiteY23" fmla="*/ 135731 h 381000"/>
                <a:gd name="connsiteX24" fmla="*/ 988219 w 1588294"/>
                <a:gd name="connsiteY24" fmla="*/ 95250 h 381000"/>
                <a:gd name="connsiteX25" fmla="*/ 1202531 w 1588294"/>
                <a:gd name="connsiteY25" fmla="*/ 52387 h 381000"/>
                <a:gd name="connsiteX26" fmla="*/ 1395412 w 1588294"/>
                <a:gd name="connsiteY26" fmla="*/ 2381 h 381000"/>
                <a:gd name="connsiteX27" fmla="*/ 1421606 w 1588294"/>
                <a:gd name="connsiteY27" fmla="*/ 0 h 381000"/>
                <a:gd name="connsiteX28" fmla="*/ 1473994 w 1588294"/>
                <a:gd name="connsiteY28" fmla="*/ 16669 h 381000"/>
                <a:gd name="connsiteX29" fmla="*/ 1547812 w 1588294"/>
                <a:gd name="connsiteY29" fmla="*/ 59531 h 381000"/>
                <a:gd name="connsiteX30" fmla="*/ 1574006 w 1588294"/>
                <a:gd name="connsiteY30" fmla="*/ 83344 h 381000"/>
                <a:gd name="connsiteX31" fmla="*/ 1588294 w 1588294"/>
                <a:gd name="connsiteY31" fmla="*/ 104775 h 381000"/>
                <a:gd name="connsiteX32" fmla="*/ 1585912 w 1588294"/>
                <a:gd name="connsiteY32" fmla="*/ 130969 h 381000"/>
                <a:gd name="connsiteX33" fmla="*/ 1569244 w 1588294"/>
                <a:gd name="connsiteY33" fmla="*/ 164306 h 381000"/>
                <a:gd name="connsiteX34" fmla="*/ 1545431 w 1588294"/>
                <a:gd name="connsiteY34" fmla="*/ 183356 h 381000"/>
                <a:gd name="connsiteX35" fmla="*/ 1493044 w 1588294"/>
                <a:gd name="connsiteY35" fmla="*/ 200025 h 381000"/>
                <a:gd name="connsiteX36" fmla="*/ 1404937 w 1588294"/>
                <a:gd name="connsiteY36" fmla="*/ 216694 h 381000"/>
                <a:gd name="connsiteX37" fmla="*/ 1259681 w 1588294"/>
                <a:gd name="connsiteY37" fmla="*/ 226219 h 381000"/>
                <a:gd name="connsiteX38" fmla="*/ 1042987 w 1588294"/>
                <a:gd name="connsiteY38" fmla="*/ 247650 h 381000"/>
                <a:gd name="connsiteX39" fmla="*/ 897731 w 1588294"/>
                <a:gd name="connsiteY39" fmla="*/ 288131 h 381000"/>
                <a:gd name="connsiteX40" fmla="*/ 750094 w 1588294"/>
                <a:gd name="connsiteY40" fmla="*/ 32385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88294" h="381000">
                  <a:moveTo>
                    <a:pt x="750094" y="323850"/>
                  </a:moveTo>
                  <a:lnTo>
                    <a:pt x="485775" y="366712"/>
                  </a:lnTo>
                  <a:lnTo>
                    <a:pt x="292894" y="381000"/>
                  </a:lnTo>
                  <a:lnTo>
                    <a:pt x="211931" y="352425"/>
                  </a:lnTo>
                  <a:lnTo>
                    <a:pt x="154781" y="319087"/>
                  </a:lnTo>
                  <a:lnTo>
                    <a:pt x="102394" y="280987"/>
                  </a:lnTo>
                  <a:lnTo>
                    <a:pt x="69056" y="247650"/>
                  </a:lnTo>
                  <a:lnTo>
                    <a:pt x="33337" y="207169"/>
                  </a:lnTo>
                  <a:lnTo>
                    <a:pt x="11906" y="173831"/>
                  </a:lnTo>
                  <a:lnTo>
                    <a:pt x="0" y="138112"/>
                  </a:lnTo>
                  <a:lnTo>
                    <a:pt x="2381" y="116681"/>
                  </a:lnTo>
                  <a:lnTo>
                    <a:pt x="11906" y="102394"/>
                  </a:lnTo>
                  <a:lnTo>
                    <a:pt x="30956" y="102394"/>
                  </a:lnTo>
                  <a:lnTo>
                    <a:pt x="78581" y="128587"/>
                  </a:lnTo>
                  <a:lnTo>
                    <a:pt x="130969" y="157162"/>
                  </a:lnTo>
                  <a:lnTo>
                    <a:pt x="166687" y="173831"/>
                  </a:lnTo>
                  <a:lnTo>
                    <a:pt x="221456" y="188119"/>
                  </a:lnTo>
                  <a:lnTo>
                    <a:pt x="266700" y="197644"/>
                  </a:lnTo>
                  <a:lnTo>
                    <a:pt x="316706" y="204787"/>
                  </a:lnTo>
                  <a:lnTo>
                    <a:pt x="369094" y="204787"/>
                  </a:lnTo>
                  <a:lnTo>
                    <a:pt x="433387" y="202406"/>
                  </a:lnTo>
                  <a:lnTo>
                    <a:pt x="495300" y="195262"/>
                  </a:lnTo>
                  <a:lnTo>
                    <a:pt x="581025" y="185737"/>
                  </a:lnTo>
                  <a:lnTo>
                    <a:pt x="776287" y="135731"/>
                  </a:lnTo>
                  <a:lnTo>
                    <a:pt x="988219" y="95250"/>
                  </a:lnTo>
                  <a:lnTo>
                    <a:pt x="1202531" y="52387"/>
                  </a:lnTo>
                  <a:lnTo>
                    <a:pt x="1395412" y="2381"/>
                  </a:lnTo>
                  <a:lnTo>
                    <a:pt x="1421606" y="0"/>
                  </a:lnTo>
                  <a:lnTo>
                    <a:pt x="1473994" y="16669"/>
                  </a:lnTo>
                  <a:lnTo>
                    <a:pt x="1547812" y="59531"/>
                  </a:lnTo>
                  <a:lnTo>
                    <a:pt x="1574006" y="83344"/>
                  </a:lnTo>
                  <a:lnTo>
                    <a:pt x="1588294" y="104775"/>
                  </a:lnTo>
                  <a:lnTo>
                    <a:pt x="1585912" y="130969"/>
                  </a:lnTo>
                  <a:lnTo>
                    <a:pt x="1569244" y="164306"/>
                  </a:lnTo>
                  <a:lnTo>
                    <a:pt x="1545431" y="183356"/>
                  </a:lnTo>
                  <a:lnTo>
                    <a:pt x="1493044" y="200025"/>
                  </a:lnTo>
                  <a:lnTo>
                    <a:pt x="1404937" y="216694"/>
                  </a:lnTo>
                  <a:lnTo>
                    <a:pt x="1259681" y="226219"/>
                  </a:lnTo>
                  <a:lnTo>
                    <a:pt x="1042987" y="247650"/>
                  </a:lnTo>
                  <a:lnTo>
                    <a:pt x="897731" y="288131"/>
                  </a:lnTo>
                  <a:lnTo>
                    <a:pt x="750094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8">
              <a:extLst>
                <a:ext uri="{FF2B5EF4-FFF2-40B4-BE49-F238E27FC236}">
                  <a16:creationId xmlns:a16="http://schemas.microsoft.com/office/drawing/2014/main" id="{CA488FE7-89B5-4BA1-B60D-CA8C605BB806}"/>
                </a:ext>
              </a:extLst>
            </p:cNvPr>
            <p:cNvSpPr/>
            <p:nvPr/>
          </p:nvSpPr>
          <p:spPr>
            <a:xfrm>
              <a:off x="3086100" y="2351088"/>
              <a:ext cx="315913" cy="676275"/>
            </a:xfrm>
            <a:custGeom>
              <a:avLst/>
              <a:gdLst>
                <a:gd name="connsiteX0" fmla="*/ 138113 w 316706"/>
                <a:gd name="connsiteY0" fmla="*/ 426244 h 676275"/>
                <a:gd name="connsiteX1" fmla="*/ 116681 w 316706"/>
                <a:gd name="connsiteY1" fmla="*/ 328612 h 676275"/>
                <a:gd name="connsiteX2" fmla="*/ 95250 w 316706"/>
                <a:gd name="connsiteY2" fmla="*/ 259556 h 676275"/>
                <a:gd name="connsiteX3" fmla="*/ 69056 w 316706"/>
                <a:gd name="connsiteY3" fmla="*/ 188119 h 676275"/>
                <a:gd name="connsiteX4" fmla="*/ 0 w 316706"/>
                <a:gd name="connsiteY4" fmla="*/ 42862 h 676275"/>
                <a:gd name="connsiteX5" fmla="*/ 214313 w 316706"/>
                <a:gd name="connsiteY5" fmla="*/ 0 h 676275"/>
                <a:gd name="connsiteX6" fmla="*/ 247650 w 316706"/>
                <a:gd name="connsiteY6" fmla="*/ 123825 h 676275"/>
                <a:gd name="connsiteX7" fmla="*/ 271463 w 316706"/>
                <a:gd name="connsiteY7" fmla="*/ 200025 h 676275"/>
                <a:gd name="connsiteX8" fmla="*/ 285750 w 316706"/>
                <a:gd name="connsiteY8" fmla="*/ 269081 h 676275"/>
                <a:gd name="connsiteX9" fmla="*/ 304800 w 316706"/>
                <a:gd name="connsiteY9" fmla="*/ 388144 h 676275"/>
                <a:gd name="connsiteX10" fmla="*/ 316706 w 316706"/>
                <a:gd name="connsiteY10" fmla="*/ 523875 h 676275"/>
                <a:gd name="connsiteX11" fmla="*/ 316706 w 316706"/>
                <a:gd name="connsiteY11" fmla="*/ 638175 h 676275"/>
                <a:gd name="connsiteX12" fmla="*/ 169069 w 316706"/>
                <a:gd name="connsiteY12" fmla="*/ 676275 h 676275"/>
                <a:gd name="connsiteX13" fmla="*/ 138113 w 316706"/>
                <a:gd name="connsiteY13" fmla="*/ 426244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676275">
                  <a:moveTo>
                    <a:pt x="138113" y="426244"/>
                  </a:moveTo>
                  <a:lnTo>
                    <a:pt x="116681" y="328612"/>
                  </a:lnTo>
                  <a:lnTo>
                    <a:pt x="95250" y="259556"/>
                  </a:lnTo>
                  <a:lnTo>
                    <a:pt x="69056" y="188119"/>
                  </a:lnTo>
                  <a:lnTo>
                    <a:pt x="0" y="42862"/>
                  </a:lnTo>
                  <a:lnTo>
                    <a:pt x="214313" y="0"/>
                  </a:lnTo>
                  <a:lnTo>
                    <a:pt x="247650" y="123825"/>
                  </a:lnTo>
                  <a:lnTo>
                    <a:pt x="271463" y="200025"/>
                  </a:lnTo>
                  <a:lnTo>
                    <a:pt x="285750" y="269081"/>
                  </a:lnTo>
                  <a:lnTo>
                    <a:pt x="304800" y="388144"/>
                  </a:lnTo>
                  <a:lnTo>
                    <a:pt x="316706" y="523875"/>
                  </a:lnTo>
                  <a:lnTo>
                    <a:pt x="316706" y="638175"/>
                  </a:lnTo>
                  <a:lnTo>
                    <a:pt x="169069" y="676275"/>
                  </a:lnTo>
                  <a:lnTo>
                    <a:pt x="138113" y="426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9">
              <a:extLst>
                <a:ext uri="{FF2B5EF4-FFF2-40B4-BE49-F238E27FC236}">
                  <a16:creationId xmlns:a16="http://schemas.microsoft.com/office/drawing/2014/main" id="{1E392B72-2394-474F-8FA3-E26ACAF552A6}"/>
                </a:ext>
              </a:extLst>
            </p:cNvPr>
            <p:cNvSpPr/>
            <p:nvPr/>
          </p:nvSpPr>
          <p:spPr>
            <a:xfrm>
              <a:off x="3856038" y="2255838"/>
              <a:ext cx="306387" cy="641350"/>
            </a:xfrm>
            <a:custGeom>
              <a:avLst/>
              <a:gdLst>
                <a:gd name="connsiteX0" fmla="*/ 38100 w 307181"/>
                <a:gd name="connsiteY0" fmla="*/ 400050 h 642937"/>
                <a:gd name="connsiteX1" fmla="*/ 61912 w 307181"/>
                <a:gd name="connsiteY1" fmla="*/ 173831 h 642937"/>
                <a:gd name="connsiteX2" fmla="*/ 61912 w 307181"/>
                <a:gd name="connsiteY2" fmla="*/ 150019 h 642937"/>
                <a:gd name="connsiteX3" fmla="*/ 59531 w 307181"/>
                <a:gd name="connsiteY3" fmla="*/ 121444 h 642937"/>
                <a:gd name="connsiteX4" fmla="*/ 50006 w 307181"/>
                <a:gd name="connsiteY4" fmla="*/ 90487 h 642937"/>
                <a:gd name="connsiteX5" fmla="*/ 0 w 307181"/>
                <a:gd name="connsiteY5" fmla="*/ 19050 h 642937"/>
                <a:gd name="connsiteX6" fmla="*/ 190500 w 307181"/>
                <a:gd name="connsiteY6" fmla="*/ 0 h 642937"/>
                <a:gd name="connsiteX7" fmla="*/ 264319 w 307181"/>
                <a:gd name="connsiteY7" fmla="*/ 95250 h 642937"/>
                <a:gd name="connsiteX8" fmla="*/ 283369 w 307181"/>
                <a:gd name="connsiteY8" fmla="*/ 123825 h 642937"/>
                <a:gd name="connsiteX9" fmla="*/ 297656 w 307181"/>
                <a:gd name="connsiteY9" fmla="*/ 154781 h 642937"/>
                <a:gd name="connsiteX10" fmla="*/ 304800 w 307181"/>
                <a:gd name="connsiteY10" fmla="*/ 190500 h 642937"/>
                <a:gd name="connsiteX11" fmla="*/ 307181 w 307181"/>
                <a:gd name="connsiteY11" fmla="*/ 221456 h 642937"/>
                <a:gd name="connsiteX12" fmla="*/ 302419 w 307181"/>
                <a:gd name="connsiteY12" fmla="*/ 257175 h 642937"/>
                <a:gd name="connsiteX13" fmla="*/ 276225 w 307181"/>
                <a:gd name="connsiteY13" fmla="*/ 333375 h 642937"/>
                <a:gd name="connsiteX14" fmla="*/ 223837 w 307181"/>
                <a:gd name="connsiteY14" fmla="*/ 445294 h 642937"/>
                <a:gd name="connsiteX15" fmla="*/ 135731 w 307181"/>
                <a:gd name="connsiteY15" fmla="*/ 633412 h 642937"/>
                <a:gd name="connsiteX16" fmla="*/ 16669 w 307181"/>
                <a:gd name="connsiteY16" fmla="*/ 642937 h 642937"/>
                <a:gd name="connsiteX17" fmla="*/ 38100 w 307181"/>
                <a:gd name="connsiteY17" fmla="*/ 400050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7181" h="642937">
                  <a:moveTo>
                    <a:pt x="38100" y="400050"/>
                  </a:moveTo>
                  <a:lnTo>
                    <a:pt x="61912" y="173831"/>
                  </a:lnTo>
                  <a:lnTo>
                    <a:pt x="61912" y="150019"/>
                  </a:lnTo>
                  <a:lnTo>
                    <a:pt x="59531" y="121444"/>
                  </a:lnTo>
                  <a:lnTo>
                    <a:pt x="50006" y="90487"/>
                  </a:lnTo>
                  <a:lnTo>
                    <a:pt x="0" y="19050"/>
                  </a:lnTo>
                  <a:lnTo>
                    <a:pt x="190500" y="0"/>
                  </a:lnTo>
                  <a:lnTo>
                    <a:pt x="264319" y="95250"/>
                  </a:lnTo>
                  <a:lnTo>
                    <a:pt x="283369" y="123825"/>
                  </a:lnTo>
                  <a:lnTo>
                    <a:pt x="297656" y="154781"/>
                  </a:lnTo>
                  <a:lnTo>
                    <a:pt x="304800" y="190500"/>
                  </a:lnTo>
                  <a:lnTo>
                    <a:pt x="307181" y="221456"/>
                  </a:lnTo>
                  <a:lnTo>
                    <a:pt x="302419" y="257175"/>
                  </a:lnTo>
                  <a:lnTo>
                    <a:pt x="276225" y="333375"/>
                  </a:lnTo>
                  <a:lnTo>
                    <a:pt x="223837" y="445294"/>
                  </a:lnTo>
                  <a:lnTo>
                    <a:pt x="135731" y="633412"/>
                  </a:lnTo>
                  <a:lnTo>
                    <a:pt x="16669" y="642937"/>
                  </a:lnTo>
                  <a:lnTo>
                    <a:pt x="38100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10">
              <a:extLst>
                <a:ext uri="{FF2B5EF4-FFF2-40B4-BE49-F238E27FC236}">
                  <a16:creationId xmlns:a16="http://schemas.microsoft.com/office/drawing/2014/main" id="{F951A02F-DE5D-4AAD-B25D-AAAAF3E6DA40}"/>
                </a:ext>
              </a:extLst>
            </p:cNvPr>
            <p:cNvSpPr/>
            <p:nvPr/>
          </p:nvSpPr>
          <p:spPr>
            <a:xfrm>
              <a:off x="2484438" y="2735263"/>
              <a:ext cx="2073275" cy="536575"/>
            </a:xfrm>
            <a:custGeom>
              <a:avLst/>
              <a:gdLst>
                <a:gd name="connsiteX0" fmla="*/ 1107281 w 2074069"/>
                <a:gd name="connsiteY0" fmla="*/ 316707 h 535782"/>
                <a:gd name="connsiteX1" fmla="*/ 890587 w 2074069"/>
                <a:gd name="connsiteY1" fmla="*/ 364332 h 535782"/>
                <a:gd name="connsiteX2" fmla="*/ 728662 w 2074069"/>
                <a:gd name="connsiteY2" fmla="*/ 402432 h 535782"/>
                <a:gd name="connsiteX3" fmla="*/ 638175 w 2074069"/>
                <a:gd name="connsiteY3" fmla="*/ 431007 h 535782"/>
                <a:gd name="connsiteX4" fmla="*/ 526256 w 2074069"/>
                <a:gd name="connsiteY4" fmla="*/ 471488 h 535782"/>
                <a:gd name="connsiteX5" fmla="*/ 409575 w 2074069"/>
                <a:gd name="connsiteY5" fmla="*/ 526257 h 535782"/>
                <a:gd name="connsiteX6" fmla="*/ 378619 w 2074069"/>
                <a:gd name="connsiteY6" fmla="*/ 535782 h 535782"/>
                <a:gd name="connsiteX7" fmla="*/ 354806 w 2074069"/>
                <a:gd name="connsiteY7" fmla="*/ 535782 h 535782"/>
                <a:gd name="connsiteX8" fmla="*/ 326231 w 2074069"/>
                <a:gd name="connsiteY8" fmla="*/ 533400 h 535782"/>
                <a:gd name="connsiteX9" fmla="*/ 285750 w 2074069"/>
                <a:gd name="connsiteY9" fmla="*/ 523875 h 535782"/>
                <a:gd name="connsiteX10" fmla="*/ 245269 w 2074069"/>
                <a:gd name="connsiteY10" fmla="*/ 502444 h 535782"/>
                <a:gd name="connsiteX11" fmla="*/ 178594 w 2074069"/>
                <a:gd name="connsiteY11" fmla="*/ 461963 h 535782"/>
                <a:gd name="connsiteX12" fmla="*/ 119062 w 2074069"/>
                <a:gd name="connsiteY12" fmla="*/ 411957 h 535782"/>
                <a:gd name="connsiteX13" fmla="*/ 59531 w 2074069"/>
                <a:gd name="connsiteY13" fmla="*/ 357188 h 535782"/>
                <a:gd name="connsiteX14" fmla="*/ 21431 w 2074069"/>
                <a:gd name="connsiteY14" fmla="*/ 314325 h 535782"/>
                <a:gd name="connsiteX15" fmla="*/ 4762 w 2074069"/>
                <a:gd name="connsiteY15" fmla="*/ 283369 h 535782"/>
                <a:gd name="connsiteX16" fmla="*/ 0 w 2074069"/>
                <a:gd name="connsiteY16" fmla="*/ 259557 h 535782"/>
                <a:gd name="connsiteX17" fmla="*/ 4762 w 2074069"/>
                <a:gd name="connsiteY17" fmla="*/ 250032 h 535782"/>
                <a:gd name="connsiteX18" fmla="*/ 30956 w 2074069"/>
                <a:gd name="connsiteY18" fmla="*/ 242888 h 535782"/>
                <a:gd name="connsiteX19" fmla="*/ 61912 w 2074069"/>
                <a:gd name="connsiteY19" fmla="*/ 250032 h 535782"/>
                <a:gd name="connsiteX20" fmla="*/ 114300 w 2074069"/>
                <a:gd name="connsiteY20" fmla="*/ 278607 h 535782"/>
                <a:gd name="connsiteX21" fmla="*/ 154781 w 2074069"/>
                <a:gd name="connsiteY21" fmla="*/ 295275 h 535782"/>
                <a:gd name="connsiteX22" fmla="*/ 188119 w 2074069"/>
                <a:gd name="connsiteY22" fmla="*/ 302419 h 535782"/>
                <a:gd name="connsiteX23" fmla="*/ 242887 w 2074069"/>
                <a:gd name="connsiteY23" fmla="*/ 311944 h 535782"/>
                <a:gd name="connsiteX24" fmla="*/ 285750 w 2074069"/>
                <a:gd name="connsiteY24" fmla="*/ 311944 h 535782"/>
                <a:gd name="connsiteX25" fmla="*/ 345281 w 2074069"/>
                <a:gd name="connsiteY25" fmla="*/ 311944 h 535782"/>
                <a:gd name="connsiteX26" fmla="*/ 454819 w 2074069"/>
                <a:gd name="connsiteY26" fmla="*/ 288132 h 535782"/>
                <a:gd name="connsiteX27" fmla="*/ 640556 w 2074069"/>
                <a:gd name="connsiteY27" fmla="*/ 238125 h 535782"/>
                <a:gd name="connsiteX28" fmla="*/ 766762 w 2074069"/>
                <a:gd name="connsiteY28" fmla="*/ 197644 h 535782"/>
                <a:gd name="connsiteX29" fmla="*/ 912019 w 2074069"/>
                <a:gd name="connsiteY29" fmla="*/ 185738 h 535782"/>
                <a:gd name="connsiteX30" fmla="*/ 1095375 w 2074069"/>
                <a:gd name="connsiteY30" fmla="*/ 140494 h 535782"/>
                <a:gd name="connsiteX31" fmla="*/ 1395412 w 2074069"/>
                <a:gd name="connsiteY31" fmla="*/ 85725 h 535782"/>
                <a:gd name="connsiteX32" fmla="*/ 1562100 w 2074069"/>
                <a:gd name="connsiteY32" fmla="*/ 66675 h 535782"/>
                <a:gd name="connsiteX33" fmla="*/ 1766887 w 2074069"/>
                <a:gd name="connsiteY33" fmla="*/ 26194 h 535782"/>
                <a:gd name="connsiteX34" fmla="*/ 1869281 w 2074069"/>
                <a:gd name="connsiteY34" fmla="*/ 0 h 535782"/>
                <a:gd name="connsiteX35" fmla="*/ 1907381 w 2074069"/>
                <a:gd name="connsiteY35" fmla="*/ 2382 h 535782"/>
                <a:gd name="connsiteX36" fmla="*/ 1947862 w 2074069"/>
                <a:gd name="connsiteY36" fmla="*/ 11907 h 535782"/>
                <a:gd name="connsiteX37" fmla="*/ 1974056 w 2074069"/>
                <a:gd name="connsiteY37" fmla="*/ 21432 h 535782"/>
                <a:gd name="connsiteX38" fmla="*/ 1997869 w 2074069"/>
                <a:gd name="connsiteY38" fmla="*/ 33338 h 535782"/>
                <a:gd name="connsiteX39" fmla="*/ 2021681 w 2074069"/>
                <a:gd name="connsiteY39" fmla="*/ 47625 h 535782"/>
                <a:gd name="connsiteX40" fmla="*/ 2050256 w 2074069"/>
                <a:gd name="connsiteY40" fmla="*/ 69057 h 535782"/>
                <a:gd name="connsiteX41" fmla="*/ 2071687 w 2074069"/>
                <a:gd name="connsiteY41" fmla="*/ 95250 h 535782"/>
                <a:gd name="connsiteX42" fmla="*/ 2074069 w 2074069"/>
                <a:gd name="connsiteY42" fmla="*/ 109538 h 535782"/>
                <a:gd name="connsiteX43" fmla="*/ 2043112 w 2074069"/>
                <a:gd name="connsiteY43" fmla="*/ 178594 h 535782"/>
                <a:gd name="connsiteX44" fmla="*/ 2016919 w 2074069"/>
                <a:gd name="connsiteY44" fmla="*/ 197644 h 535782"/>
                <a:gd name="connsiteX45" fmla="*/ 1983581 w 2074069"/>
                <a:gd name="connsiteY45" fmla="*/ 204788 h 535782"/>
                <a:gd name="connsiteX46" fmla="*/ 1959769 w 2074069"/>
                <a:gd name="connsiteY46" fmla="*/ 207169 h 535782"/>
                <a:gd name="connsiteX47" fmla="*/ 1914525 w 2074069"/>
                <a:gd name="connsiteY47" fmla="*/ 204788 h 535782"/>
                <a:gd name="connsiteX48" fmla="*/ 1881187 w 2074069"/>
                <a:gd name="connsiteY48" fmla="*/ 202407 h 535782"/>
                <a:gd name="connsiteX49" fmla="*/ 1700212 w 2074069"/>
                <a:gd name="connsiteY49" fmla="*/ 219075 h 535782"/>
                <a:gd name="connsiteX50" fmla="*/ 1466850 w 2074069"/>
                <a:gd name="connsiteY50" fmla="*/ 247650 h 535782"/>
                <a:gd name="connsiteX51" fmla="*/ 1107281 w 2074069"/>
                <a:gd name="connsiteY51" fmla="*/ 316707 h 535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074069" h="535782">
                  <a:moveTo>
                    <a:pt x="1107281" y="316707"/>
                  </a:moveTo>
                  <a:lnTo>
                    <a:pt x="890587" y="364332"/>
                  </a:lnTo>
                  <a:lnTo>
                    <a:pt x="728662" y="402432"/>
                  </a:lnTo>
                  <a:lnTo>
                    <a:pt x="638175" y="431007"/>
                  </a:lnTo>
                  <a:lnTo>
                    <a:pt x="526256" y="471488"/>
                  </a:lnTo>
                  <a:lnTo>
                    <a:pt x="409575" y="526257"/>
                  </a:lnTo>
                  <a:lnTo>
                    <a:pt x="378619" y="535782"/>
                  </a:lnTo>
                  <a:lnTo>
                    <a:pt x="354806" y="535782"/>
                  </a:lnTo>
                  <a:lnTo>
                    <a:pt x="326231" y="533400"/>
                  </a:lnTo>
                  <a:lnTo>
                    <a:pt x="285750" y="523875"/>
                  </a:lnTo>
                  <a:lnTo>
                    <a:pt x="245269" y="502444"/>
                  </a:lnTo>
                  <a:lnTo>
                    <a:pt x="178594" y="461963"/>
                  </a:lnTo>
                  <a:lnTo>
                    <a:pt x="119062" y="411957"/>
                  </a:lnTo>
                  <a:lnTo>
                    <a:pt x="59531" y="357188"/>
                  </a:lnTo>
                  <a:lnTo>
                    <a:pt x="21431" y="314325"/>
                  </a:lnTo>
                  <a:lnTo>
                    <a:pt x="4762" y="283369"/>
                  </a:lnTo>
                  <a:lnTo>
                    <a:pt x="0" y="259557"/>
                  </a:lnTo>
                  <a:lnTo>
                    <a:pt x="4762" y="250032"/>
                  </a:lnTo>
                  <a:lnTo>
                    <a:pt x="30956" y="242888"/>
                  </a:lnTo>
                  <a:lnTo>
                    <a:pt x="61912" y="250032"/>
                  </a:lnTo>
                  <a:lnTo>
                    <a:pt x="114300" y="278607"/>
                  </a:lnTo>
                  <a:lnTo>
                    <a:pt x="154781" y="295275"/>
                  </a:lnTo>
                  <a:lnTo>
                    <a:pt x="188119" y="302419"/>
                  </a:lnTo>
                  <a:lnTo>
                    <a:pt x="242887" y="311944"/>
                  </a:lnTo>
                  <a:lnTo>
                    <a:pt x="285750" y="311944"/>
                  </a:lnTo>
                  <a:lnTo>
                    <a:pt x="345281" y="311944"/>
                  </a:lnTo>
                  <a:lnTo>
                    <a:pt x="454819" y="288132"/>
                  </a:lnTo>
                  <a:lnTo>
                    <a:pt x="640556" y="238125"/>
                  </a:lnTo>
                  <a:lnTo>
                    <a:pt x="766762" y="197644"/>
                  </a:lnTo>
                  <a:lnTo>
                    <a:pt x="912019" y="185738"/>
                  </a:lnTo>
                  <a:lnTo>
                    <a:pt x="1095375" y="140494"/>
                  </a:lnTo>
                  <a:lnTo>
                    <a:pt x="1395412" y="85725"/>
                  </a:lnTo>
                  <a:lnTo>
                    <a:pt x="1562100" y="66675"/>
                  </a:lnTo>
                  <a:lnTo>
                    <a:pt x="1766887" y="26194"/>
                  </a:lnTo>
                  <a:lnTo>
                    <a:pt x="1869281" y="0"/>
                  </a:lnTo>
                  <a:lnTo>
                    <a:pt x="1907381" y="2382"/>
                  </a:lnTo>
                  <a:lnTo>
                    <a:pt x="1947862" y="11907"/>
                  </a:lnTo>
                  <a:lnTo>
                    <a:pt x="1974056" y="21432"/>
                  </a:lnTo>
                  <a:lnTo>
                    <a:pt x="1997869" y="33338"/>
                  </a:lnTo>
                  <a:lnTo>
                    <a:pt x="2021681" y="47625"/>
                  </a:lnTo>
                  <a:lnTo>
                    <a:pt x="2050256" y="69057"/>
                  </a:lnTo>
                  <a:lnTo>
                    <a:pt x="2071687" y="95250"/>
                  </a:lnTo>
                  <a:lnTo>
                    <a:pt x="2074069" y="109538"/>
                  </a:lnTo>
                  <a:lnTo>
                    <a:pt x="2043112" y="178594"/>
                  </a:lnTo>
                  <a:lnTo>
                    <a:pt x="2016919" y="197644"/>
                  </a:lnTo>
                  <a:lnTo>
                    <a:pt x="1983581" y="204788"/>
                  </a:lnTo>
                  <a:lnTo>
                    <a:pt x="1959769" y="207169"/>
                  </a:lnTo>
                  <a:lnTo>
                    <a:pt x="1914525" y="204788"/>
                  </a:lnTo>
                  <a:lnTo>
                    <a:pt x="1881187" y="202407"/>
                  </a:lnTo>
                  <a:lnTo>
                    <a:pt x="1700212" y="219075"/>
                  </a:lnTo>
                  <a:lnTo>
                    <a:pt x="1466850" y="247650"/>
                  </a:lnTo>
                  <a:lnTo>
                    <a:pt x="1107281" y="3167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12">
              <a:extLst>
                <a:ext uri="{FF2B5EF4-FFF2-40B4-BE49-F238E27FC236}">
                  <a16:creationId xmlns:a16="http://schemas.microsoft.com/office/drawing/2014/main" id="{8512C0E1-9251-46A4-8A68-7481B3CF0544}"/>
                </a:ext>
              </a:extLst>
            </p:cNvPr>
            <p:cNvSpPr/>
            <p:nvPr/>
          </p:nvSpPr>
          <p:spPr>
            <a:xfrm>
              <a:off x="3049588" y="3294063"/>
              <a:ext cx="1358900" cy="923925"/>
            </a:xfrm>
            <a:custGeom>
              <a:avLst/>
              <a:gdLst>
                <a:gd name="connsiteX0" fmla="*/ 421482 w 1357313"/>
                <a:gd name="connsiteY0" fmla="*/ 307181 h 923925"/>
                <a:gd name="connsiteX1" fmla="*/ 52388 w 1357313"/>
                <a:gd name="connsiteY1" fmla="*/ 392906 h 923925"/>
                <a:gd name="connsiteX2" fmla="*/ 0 w 1357313"/>
                <a:gd name="connsiteY2" fmla="*/ 264319 h 923925"/>
                <a:gd name="connsiteX3" fmla="*/ 169069 w 1357313"/>
                <a:gd name="connsiteY3" fmla="*/ 228600 h 923925"/>
                <a:gd name="connsiteX4" fmla="*/ 492919 w 1357313"/>
                <a:gd name="connsiteY4" fmla="*/ 157162 h 923925"/>
                <a:gd name="connsiteX5" fmla="*/ 764382 w 1357313"/>
                <a:gd name="connsiteY5" fmla="*/ 97631 h 923925"/>
                <a:gd name="connsiteX6" fmla="*/ 928688 w 1357313"/>
                <a:gd name="connsiteY6" fmla="*/ 61912 h 923925"/>
                <a:gd name="connsiteX7" fmla="*/ 983457 w 1357313"/>
                <a:gd name="connsiteY7" fmla="*/ 28575 h 923925"/>
                <a:gd name="connsiteX8" fmla="*/ 1042988 w 1357313"/>
                <a:gd name="connsiteY8" fmla="*/ 4762 h 923925"/>
                <a:gd name="connsiteX9" fmla="*/ 1078707 w 1357313"/>
                <a:gd name="connsiteY9" fmla="*/ 0 h 923925"/>
                <a:gd name="connsiteX10" fmla="*/ 1133475 w 1357313"/>
                <a:gd name="connsiteY10" fmla="*/ 7144 h 923925"/>
                <a:gd name="connsiteX11" fmla="*/ 1181100 w 1357313"/>
                <a:gd name="connsiteY11" fmla="*/ 28575 h 923925"/>
                <a:gd name="connsiteX12" fmla="*/ 1221582 w 1357313"/>
                <a:gd name="connsiteY12" fmla="*/ 57150 h 923925"/>
                <a:gd name="connsiteX13" fmla="*/ 1288257 w 1357313"/>
                <a:gd name="connsiteY13" fmla="*/ 97631 h 923925"/>
                <a:gd name="connsiteX14" fmla="*/ 1335882 w 1357313"/>
                <a:gd name="connsiteY14" fmla="*/ 135731 h 923925"/>
                <a:gd name="connsiteX15" fmla="*/ 1352550 w 1357313"/>
                <a:gd name="connsiteY15" fmla="*/ 157162 h 923925"/>
                <a:gd name="connsiteX16" fmla="*/ 1357313 w 1357313"/>
                <a:gd name="connsiteY16" fmla="*/ 178594 h 923925"/>
                <a:gd name="connsiteX17" fmla="*/ 1352550 w 1357313"/>
                <a:gd name="connsiteY17" fmla="*/ 209550 h 923925"/>
                <a:gd name="connsiteX18" fmla="*/ 1333500 w 1357313"/>
                <a:gd name="connsiteY18" fmla="*/ 242887 h 923925"/>
                <a:gd name="connsiteX19" fmla="*/ 1309688 w 1357313"/>
                <a:gd name="connsiteY19" fmla="*/ 278606 h 923925"/>
                <a:gd name="connsiteX20" fmla="*/ 1231107 w 1357313"/>
                <a:gd name="connsiteY20" fmla="*/ 545306 h 923925"/>
                <a:gd name="connsiteX21" fmla="*/ 1171575 w 1357313"/>
                <a:gd name="connsiteY21" fmla="*/ 731044 h 923925"/>
                <a:gd name="connsiteX22" fmla="*/ 1143000 w 1357313"/>
                <a:gd name="connsiteY22" fmla="*/ 823912 h 923925"/>
                <a:gd name="connsiteX23" fmla="*/ 1121569 w 1357313"/>
                <a:gd name="connsiteY23" fmla="*/ 866775 h 923925"/>
                <a:gd name="connsiteX24" fmla="*/ 1100138 w 1357313"/>
                <a:gd name="connsiteY24" fmla="*/ 892969 h 923925"/>
                <a:gd name="connsiteX25" fmla="*/ 1078707 w 1357313"/>
                <a:gd name="connsiteY25" fmla="*/ 914400 h 923925"/>
                <a:gd name="connsiteX26" fmla="*/ 1047750 w 1357313"/>
                <a:gd name="connsiteY26" fmla="*/ 923925 h 923925"/>
                <a:gd name="connsiteX27" fmla="*/ 1023938 w 1357313"/>
                <a:gd name="connsiteY27" fmla="*/ 916781 h 923925"/>
                <a:gd name="connsiteX28" fmla="*/ 997744 w 1357313"/>
                <a:gd name="connsiteY28" fmla="*/ 902494 h 923925"/>
                <a:gd name="connsiteX29" fmla="*/ 959644 w 1357313"/>
                <a:gd name="connsiteY29" fmla="*/ 876300 h 923925"/>
                <a:gd name="connsiteX30" fmla="*/ 981075 w 1357313"/>
                <a:gd name="connsiteY30" fmla="*/ 690562 h 923925"/>
                <a:gd name="connsiteX31" fmla="*/ 1045369 w 1357313"/>
                <a:gd name="connsiteY31" fmla="*/ 295275 h 923925"/>
                <a:gd name="connsiteX32" fmla="*/ 1042988 w 1357313"/>
                <a:gd name="connsiteY32" fmla="*/ 247650 h 923925"/>
                <a:gd name="connsiteX33" fmla="*/ 1033463 w 1357313"/>
                <a:gd name="connsiteY33" fmla="*/ 223837 h 923925"/>
                <a:gd name="connsiteX34" fmla="*/ 1014413 w 1357313"/>
                <a:gd name="connsiteY34" fmla="*/ 204787 h 923925"/>
                <a:gd name="connsiteX35" fmla="*/ 978694 w 1357313"/>
                <a:gd name="connsiteY35" fmla="*/ 200025 h 923925"/>
                <a:gd name="connsiteX36" fmla="*/ 907257 w 1357313"/>
                <a:gd name="connsiteY36" fmla="*/ 211931 h 923925"/>
                <a:gd name="connsiteX37" fmla="*/ 421482 w 1357313"/>
                <a:gd name="connsiteY37" fmla="*/ 307181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57313" h="923925">
                  <a:moveTo>
                    <a:pt x="421482" y="307181"/>
                  </a:moveTo>
                  <a:lnTo>
                    <a:pt x="52388" y="392906"/>
                  </a:lnTo>
                  <a:lnTo>
                    <a:pt x="0" y="264319"/>
                  </a:lnTo>
                  <a:lnTo>
                    <a:pt x="169069" y="228600"/>
                  </a:lnTo>
                  <a:lnTo>
                    <a:pt x="492919" y="157162"/>
                  </a:lnTo>
                  <a:lnTo>
                    <a:pt x="764382" y="97631"/>
                  </a:lnTo>
                  <a:lnTo>
                    <a:pt x="928688" y="61912"/>
                  </a:lnTo>
                  <a:lnTo>
                    <a:pt x="983457" y="28575"/>
                  </a:lnTo>
                  <a:lnTo>
                    <a:pt x="1042988" y="4762"/>
                  </a:lnTo>
                  <a:lnTo>
                    <a:pt x="1078707" y="0"/>
                  </a:lnTo>
                  <a:lnTo>
                    <a:pt x="1133475" y="7144"/>
                  </a:lnTo>
                  <a:lnTo>
                    <a:pt x="1181100" y="28575"/>
                  </a:lnTo>
                  <a:lnTo>
                    <a:pt x="1221582" y="57150"/>
                  </a:lnTo>
                  <a:lnTo>
                    <a:pt x="1288257" y="97631"/>
                  </a:lnTo>
                  <a:lnTo>
                    <a:pt x="1335882" y="135731"/>
                  </a:lnTo>
                  <a:lnTo>
                    <a:pt x="1352550" y="157162"/>
                  </a:lnTo>
                  <a:lnTo>
                    <a:pt x="1357313" y="178594"/>
                  </a:lnTo>
                  <a:lnTo>
                    <a:pt x="1352550" y="209550"/>
                  </a:lnTo>
                  <a:lnTo>
                    <a:pt x="1333500" y="242887"/>
                  </a:lnTo>
                  <a:lnTo>
                    <a:pt x="1309688" y="278606"/>
                  </a:lnTo>
                  <a:lnTo>
                    <a:pt x="1231107" y="545306"/>
                  </a:lnTo>
                  <a:lnTo>
                    <a:pt x="1171575" y="731044"/>
                  </a:lnTo>
                  <a:lnTo>
                    <a:pt x="1143000" y="823912"/>
                  </a:lnTo>
                  <a:lnTo>
                    <a:pt x="1121569" y="866775"/>
                  </a:lnTo>
                  <a:lnTo>
                    <a:pt x="1100138" y="892969"/>
                  </a:lnTo>
                  <a:lnTo>
                    <a:pt x="1078707" y="914400"/>
                  </a:lnTo>
                  <a:lnTo>
                    <a:pt x="1047750" y="923925"/>
                  </a:lnTo>
                  <a:lnTo>
                    <a:pt x="1023938" y="916781"/>
                  </a:lnTo>
                  <a:lnTo>
                    <a:pt x="997744" y="902494"/>
                  </a:lnTo>
                  <a:lnTo>
                    <a:pt x="959644" y="876300"/>
                  </a:lnTo>
                  <a:lnTo>
                    <a:pt x="981075" y="690562"/>
                  </a:lnTo>
                  <a:lnTo>
                    <a:pt x="1045369" y="295275"/>
                  </a:lnTo>
                  <a:lnTo>
                    <a:pt x="1042988" y="247650"/>
                  </a:lnTo>
                  <a:lnTo>
                    <a:pt x="1033463" y="223837"/>
                  </a:lnTo>
                  <a:lnTo>
                    <a:pt x="1014413" y="204787"/>
                  </a:lnTo>
                  <a:lnTo>
                    <a:pt x="978694" y="200025"/>
                  </a:lnTo>
                  <a:lnTo>
                    <a:pt x="907257" y="211931"/>
                  </a:lnTo>
                  <a:lnTo>
                    <a:pt x="421482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19">
              <a:extLst>
                <a:ext uri="{FF2B5EF4-FFF2-40B4-BE49-F238E27FC236}">
                  <a16:creationId xmlns:a16="http://schemas.microsoft.com/office/drawing/2014/main" id="{502738A3-ACF5-4B79-83FA-BE43770F256F}"/>
                </a:ext>
              </a:extLst>
            </p:cNvPr>
            <p:cNvSpPr/>
            <p:nvPr/>
          </p:nvSpPr>
          <p:spPr>
            <a:xfrm>
              <a:off x="3138488" y="3979863"/>
              <a:ext cx="930275" cy="415925"/>
            </a:xfrm>
            <a:custGeom>
              <a:avLst/>
              <a:gdLst>
                <a:gd name="connsiteX0" fmla="*/ 400050 w 931068"/>
                <a:gd name="connsiteY0" fmla="*/ 304800 h 416719"/>
                <a:gd name="connsiteX1" fmla="*/ 171450 w 931068"/>
                <a:gd name="connsiteY1" fmla="*/ 364331 h 416719"/>
                <a:gd name="connsiteX2" fmla="*/ 130968 w 931068"/>
                <a:gd name="connsiteY2" fmla="*/ 414337 h 416719"/>
                <a:gd name="connsiteX3" fmla="*/ 80962 w 931068"/>
                <a:gd name="connsiteY3" fmla="*/ 416719 h 416719"/>
                <a:gd name="connsiteX4" fmla="*/ 0 w 931068"/>
                <a:gd name="connsiteY4" fmla="*/ 223837 h 416719"/>
                <a:gd name="connsiteX5" fmla="*/ 921543 w 931068"/>
                <a:gd name="connsiteY5" fmla="*/ 0 h 416719"/>
                <a:gd name="connsiteX6" fmla="*/ 931068 w 931068"/>
                <a:gd name="connsiteY6" fmla="*/ 192881 h 416719"/>
                <a:gd name="connsiteX7" fmla="*/ 864393 w 931068"/>
                <a:gd name="connsiteY7" fmla="*/ 192881 h 416719"/>
                <a:gd name="connsiteX8" fmla="*/ 812006 w 931068"/>
                <a:gd name="connsiteY8" fmla="*/ 190500 h 416719"/>
                <a:gd name="connsiteX9" fmla="*/ 759618 w 931068"/>
                <a:gd name="connsiteY9" fmla="*/ 200025 h 416719"/>
                <a:gd name="connsiteX10" fmla="*/ 652462 w 931068"/>
                <a:gd name="connsiteY10" fmla="*/ 238125 h 416719"/>
                <a:gd name="connsiteX11" fmla="*/ 502443 w 931068"/>
                <a:gd name="connsiteY11" fmla="*/ 278606 h 416719"/>
                <a:gd name="connsiteX12" fmla="*/ 400050 w 931068"/>
                <a:gd name="connsiteY12" fmla="*/ 304800 h 41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1068" h="416719">
                  <a:moveTo>
                    <a:pt x="400050" y="304800"/>
                  </a:moveTo>
                  <a:lnTo>
                    <a:pt x="171450" y="364331"/>
                  </a:lnTo>
                  <a:lnTo>
                    <a:pt x="130968" y="414337"/>
                  </a:lnTo>
                  <a:lnTo>
                    <a:pt x="80962" y="416719"/>
                  </a:lnTo>
                  <a:lnTo>
                    <a:pt x="0" y="223837"/>
                  </a:lnTo>
                  <a:lnTo>
                    <a:pt x="921543" y="0"/>
                  </a:lnTo>
                  <a:lnTo>
                    <a:pt x="931068" y="192881"/>
                  </a:lnTo>
                  <a:lnTo>
                    <a:pt x="864393" y="192881"/>
                  </a:lnTo>
                  <a:lnTo>
                    <a:pt x="812006" y="190500"/>
                  </a:lnTo>
                  <a:lnTo>
                    <a:pt x="759618" y="200025"/>
                  </a:lnTo>
                  <a:lnTo>
                    <a:pt x="652462" y="238125"/>
                  </a:lnTo>
                  <a:lnTo>
                    <a:pt x="502443" y="278606"/>
                  </a:lnTo>
                  <a:lnTo>
                    <a:pt x="400050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21">
              <a:extLst>
                <a:ext uri="{FF2B5EF4-FFF2-40B4-BE49-F238E27FC236}">
                  <a16:creationId xmlns:a16="http://schemas.microsoft.com/office/drawing/2014/main" id="{1320B185-9166-42A2-B9A5-E4EFD65B11EA}"/>
                </a:ext>
              </a:extLst>
            </p:cNvPr>
            <p:cNvSpPr/>
            <p:nvPr/>
          </p:nvSpPr>
          <p:spPr>
            <a:xfrm>
              <a:off x="2633663" y="4362450"/>
              <a:ext cx="882650" cy="1362075"/>
            </a:xfrm>
            <a:custGeom>
              <a:avLst/>
              <a:gdLst>
                <a:gd name="connsiteX0" fmla="*/ 364331 w 883443"/>
                <a:gd name="connsiteY0" fmla="*/ 1019175 h 1362075"/>
                <a:gd name="connsiteX1" fmla="*/ 228600 w 883443"/>
                <a:gd name="connsiteY1" fmla="*/ 1185863 h 1362075"/>
                <a:gd name="connsiteX2" fmla="*/ 121443 w 883443"/>
                <a:gd name="connsiteY2" fmla="*/ 1307306 h 1362075"/>
                <a:gd name="connsiteX3" fmla="*/ 64293 w 883443"/>
                <a:gd name="connsiteY3" fmla="*/ 1347788 h 1362075"/>
                <a:gd name="connsiteX4" fmla="*/ 35718 w 883443"/>
                <a:gd name="connsiteY4" fmla="*/ 1357313 h 1362075"/>
                <a:gd name="connsiteX5" fmla="*/ 9525 w 883443"/>
                <a:gd name="connsiteY5" fmla="*/ 1362075 h 1362075"/>
                <a:gd name="connsiteX6" fmla="*/ 0 w 883443"/>
                <a:gd name="connsiteY6" fmla="*/ 1352550 h 1362075"/>
                <a:gd name="connsiteX7" fmla="*/ 2381 w 883443"/>
                <a:gd name="connsiteY7" fmla="*/ 1326356 h 1362075"/>
                <a:gd name="connsiteX8" fmla="*/ 21431 w 883443"/>
                <a:gd name="connsiteY8" fmla="*/ 1285875 h 1362075"/>
                <a:gd name="connsiteX9" fmla="*/ 71437 w 883443"/>
                <a:gd name="connsiteY9" fmla="*/ 1219200 h 1362075"/>
                <a:gd name="connsiteX10" fmla="*/ 164306 w 883443"/>
                <a:gd name="connsiteY10" fmla="*/ 1090613 h 1362075"/>
                <a:gd name="connsiteX11" fmla="*/ 245268 w 883443"/>
                <a:gd name="connsiteY11" fmla="*/ 959644 h 1362075"/>
                <a:gd name="connsiteX12" fmla="*/ 316706 w 883443"/>
                <a:gd name="connsiteY12" fmla="*/ 828675 h 1362075"/>
                <a:gd name="connsiteX13" fmla="*/ 388143 w 883443"/>
                <a:gd name="connsiteY13" fmla="*/ 678656 h 1362075"/>
                <a:gd name="connsiteX14" fmla="*/ 450056 w 883443"/>
                <a:gd name="connsiteY14" fmla="*/ 521494 h 1362075"/>
                <a:gd name="connsiteX15" fmla="*/ 511968 w 883443"/>
                <a:gd name="connsiteY15" fmla="*/ 352425 h 1362075"/>
                <a:gd name="connsiteX16" fmla="*/ 540543 w 883443"/>
                <a:gd name="connsiteY16" fmla="*/ 264319 h 1362075"/>
                <a:gd name="connsiteX17" fmla="*/ 550068 w 883443"/>
                <a:gd name="connsiteY17" fmla="*/ 221456 h 1362075"/>
                <a:gd name="connsiteX18" fmla="*/ 552450 w 883443"/>
                <a:gd name="connsiteY18" fmla="*/ 188119 h 1362075"/>
                <a:gd name="connsiteX19" fmla="*/ 552450 w 883443"/>
                <a:gd name="connsiteY19" fmla="*/ 150019 h 1362075"/>
                <a:gd name="connsiteX20" fmla="*/ 547687 w 883443"/>
                <a:gd name="connsiteY20" fmla="*/ 116681 h 1362075"/>
                <a:gd name="connsiteX21" fmla="*/ 538162 w 883443"/>
                <a:gd name="connsiteY21" fmla="*/ 88106 h 1362075"/>
                <a:gd name="connsiteX22" fmla="*/ 488156 w 883443"/>
                <a:gd name="connsiteY22" fmla="*/ 14288 h 1362075"/>
                <a:gd name="connsiteX23" fmla="*/ 585787 w 883443"/>
                <a:gd name="connsiteY23" fmla="*/ 0 h 1362075"/>
                <a:gd name="connsiteX24" fmla="*/ 702468 w 883443"/>
                <a:gd name="connsiteY24" fmla="*/ 59531 h 1362075"/>
                <a:gd name="connsiteX25" fmla="*/ 773906 w 883443"/>
                <a:gd name="connsiteY25" fmla="*/ 97631 h 1362075"/>
                <a:gd name="connsiteX26" fmla="*/ 821531 w 883443"/>
                <a:gd name="connsiteY26" fmla="*/ 128588 h 1362075"/>
                <a:gd name="connsiteX27" fmla="*/ 857250 w 883443"/>
                <a:gd name="connsiteY27" fmla="*/ 164306 h 1362075"/>
                <a:gd name="connsiteX28" fmla="*/ 873918 w 883443"/>
                <a:gd name="connsiteY28" fmla="*/ 188119 h 1362075"/>
                <a:gd name="connsiteX29" fmla="*/ 883443 w 883443"/>
                <a:gd name="connsiteY29" fmla="*/ 216694 h 1362075"/>
                <a:gd name="connsiteX30" fmla="*/ 881062 w 883443"/>
                <a:gd name="connsiteY30" fmla="*/ 228600 h 1362075"/>
                <a:gd name="connsiteX31" fmla="*/ 869156 w 883443"/>
                <a:gd name="connsiteY31" fmla="*/ 250031 h 1362075"/>
                <a:gd name="connsiteX32" fmla="*/ 823912 w 883443"/>
                <a:gd name="connsiteY32" fmla="*/ 290513 h 1362075"/>
                <a:gd name="connsiteX33" fmla="*/ 788193 w 883443"/>
                <a:gd name="connsiteY33" fmla="*/ 319088 h 1362075"/>
                <a:gd name="connsiteX34" fmla="*/ 721518 w 883443"/>
                <a:gd name="connsiteY34" fmla="*/ 450056 h 1362075"/>
                <a:gd name="connsiteX35" fmla="*/ 635793 w 883443"/>
                <a:gd name="connsiteY35" fmla="*/ 616744 h 1362075"/>
                <a:gd name="connsiteX36" fmla="*/ 542925 w 883443"/>
                <a:gd name="connsiteY36" fmla="*/ 769144 h 1362075"/>
                <a:gd name="connsiteX37" fmla="*/ 454818 w 883443"/>
                <a:gd name="connsiteY37" fmla="*/ 902494 h 1362075"/>
                <a:gd name="connsiteX38" fmla="*/ 364331 w 883443"/>
                <a:gd name="connsiteY38" fmla="*/ 1019175 h 13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83443" h="1362075">
                  <a:moveTo>
                    <a:pt x="364331" y="1019175"/>
                  </a:moveTo>
                  <a:lnTo>
                    <a:pt x="228600" y="1185863"/>
                  </a:lnTo>
                  <a:lnTo>
                    <a:pt x="121443" y="1307306"/>
                  </a:lnTo>
                  <a:lnTo>
                    <a:pt x="64293" y="1347788"/>
                  </a:lnTo>
                  <a:lnTo>
                    <a:pt x="35718" y="1357313"/>
                  </a:lnTo>
                  <a:lnTo>
                    <a:pt x="9525" y="1362075"/>
                  </a:lnTo>
                  <a:lnTo>
                    <a:pt x="0" y="1352550"/>
                  </a:lnTo>
                  <a:lnTo>
                    <a:pt x="2381" y="1326356"/>
                  </a:lnTo>
                  <a:lnTo>
                    <a:pt x="21431" y="1285875"/>
                  </a:lnTo>
                  <a:lnTo>
                    <a:pt x="71437" y="1219200"/>
                  </a:lnTo>
                  <a:lnTo>
                    <a:pt x="164306" y="1090613"/>
                  </a:lnTo>
                  <a:lnTo>
                    <a:pt x="245268" y="959644"/>
                  </a:lnTo>
                  <a:lnTo>
                    <a:pt x="316706" y="828675"/>
                  </a:lnTo>
                  <a:lnTo>
                    <a:pt x="388143" y="678656"/>
                  </a:lnTo>
                  <a:lnTo>
                    <a:pt x="450056" y="521494"/>
                  </a:lnTo>
                  <a:lnTo>
                    <a:pt x="511968" y="352425"/>
                  </a:lnTo>
                  <a:lnTo>
                    <a:pt x="540543" y="264319"/>
                  </a:lnTo>
                  <a:lnTo>
                    <a:pt x="550068" y="221456"/>
                  </a:lnTo>
                  <a:lnTo>
                    <a:pt x="552450" y="188119"/>
                  </a:lnTo>
                  <a:lnTo>
                    <a:pt x="552450" y="150019"/>
                  </a:lnTo>
                  <a:lnTo>
                    <a:pt x="547687" y="116681"/>
                  </a:lnTo>
                  <a:lnTo>
                    <a:pt x="538162" y="88106"/>
                  </a:lnTo>
                  <a:lnTo>
                    <a:pt x="488156" y="14288"/>
                  </a:lnTo>
                  <a:lnTo>
                    <a:pt x="585787" y="0"/>
                  </a:lnTo>
                  <a:lnTo>
                    <a:pt x="702468" y="59531"/>
                  </a:lnTo>
                  <a:lnTo>
                    <a:pt x="773906" y="97631"/>
                  </a:lnTo>
                  <a:lnTo>
                    <a:pt x="821531" y="128588"/>
                  </a:lnTo>
                  <a:lnTo>
                    <a:pt x="857250" y="164306"/>
                  </a:lnTo>
                  <a:lnTo>
                    <a:pt x="873918" y="188119"/>
                  </a:lnTo>
                  <a:lnTo>
                    <a:pt x="883443" y="216694"/>
                  </a:lnTo>
                  <a:lnTo>
                    <a:pt x="881062" y="228600"/>
                  </a:lnTo>
                  <a:lnTo>
                    <a:pt x="869156" y="250031"/>
                  </a:lnTo>
                  <a:lnTo>
                    <a:pt x="823912" y="290513"/>
                  </a:lnTo>
                  <a:lnTo>
                    <a:pt x="788193" y="319088"/>
                  </a:lnTo>
                  <a:lnTo>
                    <a:pt x="721518" y="450056"/>
                  </a:lnTo>
                  <a:lnTo>
                    <a:pt x="635793" y="616744"/>
                  </a:lnTo>
                  <a:lnTo>
                    <a:pt x="542925" y="769144"/>
                  </a:lnTo>
                  <a:lnTo>
                    <a:pt x="454818" y="902494"/>
                  </a:lnTo>
                  <a:lnTo>
                    <a:pt x="364331" y="1019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22">
              <a:extLst>
                <a:ext uri="{FF2B5EF4-FFF2-40B4-BE49-F238E27FC236}">
                  <a16:creationId xmlns:a16="http://schemas.microsoft.com/office/drawing/2014/main" id="{D54B4AF6-401E-4615-A0A7-D5E491B1043F}"/>
                </a:ext>
              </a:extLst>
            </p:cNvPr>
            <p:cNvSpPr/>
            <p:nvPr/>
          </p:nvSpPr>
          <p:spPr>
            <a:xfrm>
              <a:off x="3619500" y="4191000"/>
              <a:ext cx="414338" cy="1181100"/>
            </a:xfrm>
            <a:custGeom>
              <a:avLst/>
              <a:gdLst>
                <a:gd name="connsiteX0" fmla="*/ 159544 w 414338"/>
                <a:gd name="connsiteY0" fmla="*/ 721519 h 1181100"/>
                <a:gd name="connsiteX1" fmla="*/ 185738 w 414338"/>
                <a:gd name="connsiteY1" fmla="*/ 419100 h 1181100"/>
                <a:gd name="connsiteX2" fmla="*/ 188119 w 414338"/>
                <a:gd name="connsiteY2" fmla="*/ 302419 h 1181100"/>
                <a:gd name="connsiteX3" fmla="*/ 178594 w 414338"/>
                <a:gd name="connsiteY3" fmla="*/ 250031 h 1181100"/>
                <a:gd name="connsiteX4" fmla="*/ 161925 w 414338"/>
                <a:gd name="connsiteY4" fmla="*/ 209550 h 1181100"/>
                <a:gd name="connsiteX5" fmla="*/ 133350 w 414338"/>
                <a:gd name="connsiteY5" fmla="*/ 173831 h 1181100"/>
                <a:gd name="connsiteX6" fmla="*/ 100013 w 414338"/>
                <a:gd name="connsiteY6" fmla="*/ 133350 h 1181100"/>
                <a:gd name="connsiteX7" fmla="*/ 0 w 414338"/>
                <a:gd name="connsiteY7" fmla="*/ 35719 h 1181100"/>
                <a:gd name="connsiteX8" fmla="*/ 147638 w 414338"/>
                <a:gd name="connsiteY8" fmla="*/ 0 h 1181100"/>
                <a:gd name="connsiteX9" fmla="*/ 247650 w 414338"/>
                <a:gd name="connsiteY9" fmla="*/ 47625 h 1181100"/>
                <a:gd name="connsiteX10" fmla="*/ 323850 w 414338"/>
                <a:gd name="connsiteY10" fmla="*/ 88106 h 1181100"/>
                <a:gd name="connsiteX11" fmla="*/ 369094 w 414338"/>
                <a:gd name="connsiteY11" fmla="*/ 116681 h 1181100"/>
                <a:gd name="connsiteX12" fmla="*/ 395288 w 414338"/>
                <a:gd name="connsiteY12" fmla="*/ 142875 h 1181100"/>
                <a:gd name="connsiteX13" fmla="*/ 411956 w 414338"/>
                <a:gd name="connsiteY13" fmla="*/ 166688 h 1181100"/>
                <a:gd name="connsiteX14" fmla="*/ 414338 w 414338"/>
                <a:gd name="connsiteY14" fmla="*/ 192881 h 1181100"/>
                <a:gd name="connsiteX15" fmla="*/ 381000 w 414338"/>
                <a:gd name="connsiteY15" fmla="*/ 330994 h 1181100"/>
                <a:gd name="connsiteX16" fmla="*/ 345281 w 414338"/>
                <a:gd name="connsiteY16" fmla="*/ 519113 h 1181100"/>
                <a:gd name="connsiteX17" fmla="*/ 309563 w 414338"/>
                <a:gd name="connsiteY17" fmla="*/ 757238 h 1181100"/>
                <a:gd name="connsiteX18" fmla="*/ 288131 w 414338"/>
                <a:gd name="connsiteY18" fmla="*/ 959644 h 1181100"/>
                <a:gd name="connsiteX19" fmla="*/ 273844 w 414338"/>
                <a:gd name="connsiteY19" fmla="*/ 1154906 h 1181100"/>
                <a:gd name="connsiteX20" fmla="*/ 69056 w 414338"/>
                <a:gd name="connsiteY20" fmla="*/ 1181100 h 1181100"/>
                <a:gd name="connsiteX21" fmla="*/ 97631 w 414338"/>
                <a:gd name="connsiteY21" fmla="*/ 1071563 h 1181100"/>
                <a:gd name="connsiteX22" fmla="*/ 126206 w 414338"/>
                <a:gd name="connsiteY22" fmla="*/ 928688 h 1181100"/>
                <a:gd name="connsiteX23" fmla="*/ 159544 w 414338"/>
                <a:gd name="connsiteY23" fmla="*/ 721519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14338" h="1181100">
                  <a:moveTo>
                    <a:pt x="159544" y="721519"/>
                  </a:moveTo>
                  <a:lnTo>
                    <a:pt x="185738" y="419100"/>
                  </a:lnTo>
                  <a:cubicBezTo>
                    <a:pt x="186532" y="380206"/>
                    <a:pt x="190500" y="334566"/>
                    <a:pt x="188119" y="302419"/>
                  </a:cubicBezTo>
                  <a:lnTo>
                    <a:pt x="178594" y="250031"/>
                  </a:lnTo>
                  <a:lnTo>
                    <a:pt x="161925" y="209550"/>
                  </a:lnTo>
                  <a:lnTo>
                    <a:pt x="133350" y="173831"/>
                  </a:lnTo>
                  <a:lnTo>
                    <a:pt x="100013" y="133350"/>
                  </a:lnTo>
                  <a:lnTo>
                    <a:pt x="0" y="35719"/>
                  </a:lnTo>
                  <a:lnTo>
                    <a:pt x="147638" y="0"/>
                  </a:lnTo>
                  <a:lnTo>
                    <a:pt x="247650" y="47625"/>
                  </a:lnTo>
                  <a:lnTo>
                    <a:pt x="323850" y="88106"/>
                  </a:lnTo>
                  <a:lnTo>
                    <a:pt x="369094" y="116681"/>
                  </a:lnTo>
                  <a:lnTo>
                    <a:pt x="395288" y="142875"/>
                  </a:lnTo>
                  <a:lnTo>
                    <a:pt x="411956" y="166688"/>
                  </a:lnTo>
                  <a:lnTo>
                    <a:pt x="414338" y="192881"/>
                  </a:lnTo>
                  <a:lnTo>
                    <a:pt x="381000" y="330994"/>
                  </a:lnTo>
                  <a:lnTo>
                    <a:pt x="345281" y="519113"/>
                  </a:lnTo>
                  <a:lnTo>
                    <a:pt x="309563" y="757238"/>
                  </a:lnTo>
                  <a:lnTo>
                    <a:pt x="288131" y="959644"/>
                  </a:lnTo>
                  <a:lnTo>
                    <a:pt x="273844" y="1154906"/>
                  </a:lnTo>
                  <a:lnTo>
                    <a:pt x="69056" y="1181100"/>
                  </a:lnTo>
                  <a:lnTo>
                    <a:pt x="97631" y="1071563"/>
                  </a:lnTo>
                  <a:lnTo>
                    <a:pt x="126206" y="928688"/>
                  </a:lnTo>
                  <a:lnTo>
                    <a:pt x="159544" y="7215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1" name="フリーフォーム 24">
              <a:extLst>
                <a:ext uri="{FF2B5EF4-FFF2-40B4-BE49-F238E27FC236}">
                  <a16:creationId xmlns:a16="http://schemas.microsoft.com/office/drawing/2014/main" id="{41828C9A-9682-4063-A0CE-0E994874C6F5}"/>
                </a:ext>
              </a:extLst>
            </p:cNvPr>
            <p:cNvSpPr/>
            <p:nvPr/>
          </p:nvSpPr>
          <p:spPr>
            <a:xfrm>
              <a:off x="3678238" y="4752975"/>
              <a:ext cx="987425" cy="935038"/>
            </a:xfrm>
            <a:custGeom>
              <a:avLst/>
              <a:gdLst>
                <a:gd name="connsiteX0" fmla="*/ 611982 w 985838"/>
                <a:gd name="connsiteY0" fmla="*/ 426244 h 935831"/>
                <a:gd name="connsiteX1" fmla="*/ 390525 w 985838"/>
                <a:gd name="connsiteY1" fmla="*/ 657225 h 935831"/>
                <a:gd name="connsiteX2" fmla="*/ 290513 w 985838"/>
                <a:gd name="connsiteY2" fmla="*/ 762000 h 935831"/>
                <a:gd name="connsiteX3" fmla="*/ 247650 w 985838"/>
                <a:gd name="connsiteY3" fmla="*/ 833438 h 935831"/>
                <a:gd name="connsiteX4" fmla="*/ 202407 w 985838"/>
                <a:gd name="connsiteY4" fmla="*/ 907256 h 935831"/>
                <a:gd name="connsiteX5" fmla="*/ 188119 w 985838"/>
                <a:gd name="connsiteY5" fmla="*/ 926306 h 935831"/>
                <a:gd name="connsiteX6" fmla="*/ 166688 w 985838"/>
                <a:gd name="connsiteY6" fmla="*/ 935831 h 935831"/>
                <a:gd name="connsiteX7" fmla="*/ 145257 w 985838"/>
                <a:gd name="connsiteY7" fmla="*/ 928688 h 935831"/>
                <a:gd name="connsiteX8" fmla="*/ 119063 w 985838"/>
                <a:gd name="connsiteY8" fmla="*/ 907256 h 935831"/>
                <a:gd name="connsiteX9" fmla="*/ 95250 w 985838"/>
                <a:gd name="connsiteY9" fmla="*/ 878681 h 935831"/>
                <a:gd name="connsiteX10" fmla="*/ 69057 w 985838"/>
                <a:gd name="connsiteY10" fmla="*/ 845344 h 935831"/>
                <a:gd name="connsiteX11" fmla="*/ 42863 w 985838"/>
                <a:gd name="connsiteY11" fmla="*/ 802481 h 935831"/>
                <a:gd name="connsiteX12" fmla="*/ 19050 w 985838"/>
                <a:gd name="connsiteY12" fmla="*/ 754856 h 935831"/>
                <a:gd name="connsiteX13" fmla="*/ 4763 w 985838"/>
                <a:gd name="connsiteY13" fmla="*/ 704850 h 935831"/>
                <a:gd name="connsiteX14" fmla="*/ 0 w 985838"/>
                <a:gd name="connsiteY14" fmla="*/ 676275 h 935831"/>
                <a:gd name="connsiteX15" fmla="*/ 0 w 985838"/>
                <a:gd name="connsiteY15" fmla="*/ 642938 h 935831"/>
                <a:gd name="connsiteX16" fmla="*/ 16669 w 985838"/>
                <a:gd name="connsiteY16" fmla="*/ 595313 h 935831"/>
                <a:gd name="connsiteX17" fmla="*/ 228600 w 985838"/>
                <a:gd name="connsiteY17" fmla="*/ 502444 h 935831"/>
                <a:gd name="connsiteX18" fmla="*/ 457200 w 985838"/>
                <a:gd name="connsiteY18" fmla="*/ 357188 h 935831"/>
                <a:gd name="connsiteX19" fmla="*/ 711994 w 985838"/>
                <a:gd name="connsiteY19" fmla="*/ 178594 h 935831"/>
                <a:gd name="connsiteX20" fmla="*/ 928688 w 985838"/>
                <a:gd name="connsiteY20" fmla="*/ 16669 h 935831"/>
                <a:gd name="connsiteX21" fmla="*/ 950119 w 985838"/>
                <a:gd name="connsiteY21" fmla="*/ 4763 h 935831"/>
                <a:gd name="connsiteX22" fmla="*/ 969169 w 985838"/>
                <a:gd name="connsiteY22" fmla="*/ 0 h 935831"/>
                <a:gd name="connsiteX23" fmla="*/ 981075 w 985838"/>
                <a:gd name="connsiteY23" fmla="*/ 7144 h 935831"/>
                <a:gd name="connsiteX24" fmla="*/ 985838 w 985838"/>
                <a:gd name="connsiteY24" fmla="*/ 21431 h 935831"/>
                <a:gd name="connsiteX25" fmla="*/ 981075 w 985838"/>
                <a:gd name="connsiteY25" fmla="*/ 47625 h 935831"/>
                <a:gd name="connsiteX26" fmla="*/ 919163 w 985838"/>
                <a:gd name="connsiteY26" fmla="*/ 119063 h 935831"/>
                <a:gd name="connsiteX27" fmla="*/ 757238 w 985838"/>
                <a:gd name="connsiteY27" fmla="*/ 280988 h 935831"/>
                <a:gd name="connsiteX28" fmla="*/ 611982 w 985838"/>
                <a:gd name="connsiteY28" fmla="*/ 426244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85838" h="935831">
                  <a:moveTo>
                    <a:pt x="611982" y="426244"/>
                  </a:moveTo>
                  <a:lnTo>
                    <a:pt x="390525" y="657225"/>
                  </a:lnTo>
                  <a:lnTo>
                    <a:pt x="290513" y="762000"/>
                  </a:lnTo>
                  <a:lnTo>
                    <a:pt x="247650" y="833438"/>
                  </a:lnTo>
                  <a:lnTo>
                    <a:pt x="202407" y="907256"/>
                  </a:lnTo>
                  <a:lnTo>
                    <a:pt x="188119" y="926306"/>
                  </a:lnTo>
                  <a:lnTo>
                    <a:pt x="166688" y="935831"/>
                  </a:lnTo>
                  <a:lnTo>
                    <a:pt x="145257" y="928688"/>
                  </a:lnTo>
                  <a:lnTo>
                    <a:pt x="119063" y="907256"/>
                  </a:lnTo>
                  <a:lnTo>
                    <a:pt x="95250" y="878681"/>
                  </a:lnTo>
                  <a:lnTo>
                    <a:pt x="69057" y="845344"/>
                  </a:lnTo>
                  <a:lnTo>
                    <a:pt x="42863" y="802481"/>
                  </a:lnTo>
                  <a:lnTo>
                    <a:pt x="19050" y="754856"/>
                  </a:lnTo>
                  <a:lnTo>
                    <a:pt x="4763" y="704850"/>
                  </a:lnTo>
                  <a:lnTo>
                    <a:pt x="0" y="676275"/>
                  </a:lnTo>
                  <a:lnTo>
                    <a:pt x="0" y="642938"/>
                  </a:lnTo>
                  <a:lnTo>
                    <a:pt x="16669" y="595313"/>
                  </a:lnTo>
                  <a:lnTo>
                    <a:pt x="228600" y="502444"/>
                  </a:lnTo>
                  <a:lnTo>
                    <a:pt x="457200" y="357188"/>
                  </a:lnTo>
                  <a:lnTo>
                    <a:pt x="711994" y="178594"/>
                  </a:lnTo>
                  <a:lnTo>
                    <a:pt x="928688" y="16669"/>
                  </a:lnTo>
                  <a:lnTo>
                    <a:pt x="950119" y="4763"/>
                  </a:lnTo>
                  <a:lnTo>
                    <a:pt x="969169" y="0"/>
                  </a:lnTo>
                  <a:lnTo>
                    <a:pt x="981075" y="7144"/>
                  </a:lnTo>
                  <a:lnTo>
                    <a:pt x="985838" y="21431"/>
                  </a:lnTo>
                  <a:lnTo>
                    <a:pt x="981075" y="47625"/>
                  </a:lnTo>
                  <a:lnTo>
                    <a:pt x="919163" y="119063"/>
                  </a:lnTo>
                  <a:lnTo>
                    <a:pt x="757238" y="280988"/>
                  </a:lnTo>
                  <a:lnTo>
                    <a:pt x="611982" y="426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2" name="フリーフォーム 26">
              <a:extLst>
                <a:ext uri="{FF2B5EF4-FFF2-40B4-BE49-F238E27FC236}">
                  <a16:creationId xmlns:a16="http://schemas.microsoft.com/office/drawing/2014/main" id="{8A67CE59-73B0-4436-B7A8-C542311DF81D}"/>
                </a:ext>
              </a:extLst>
            </p:cNvPr>
            <p:cNvSpPr/>
            <p:nvPr/>
          </p:nvSpPr>
          <p:spPr>
            <a:xfrm>
              <a:off x="4838700" y="1887538"/>
              <a:ext cx="1938338" cy="444500"/>
            </a:xfrm>
            <a:custGeom>
              <a:avLst/>
              <a:gdLst>
                <a:gd name="connsiteX0" fmla="*/ 978694 w 1938338"/>
                <a:gd name="connsiteY0" fmla="*/ 302419 h 442913"/>
                <a:gd name="connsiteX1" fmla="*/ 557213 w 1938338"/>
                <a:gd name="connsiteY1" fmla="*/ 404813 h 442913"/>
                <a:gd name="connsiteX2" fmla="*/ 390525 w 1938338"/>
                <a:gd name="connsiteY2" fmla="*/ 442913 h 442913"/>
                <a:gd name="connsiteX3" fmla="*/ 278606 w 1938338"/>
                <a:gd name="connsiteY3" fmla="*/ 397669 h 442913"/>
                <a:gd name="connsiteX4" fmla="*/ 192881 w 1938338"/>
                <a:gd name="connsiteY4" fmla="*/ 359569 h 442913"/>
                <a:gd name="connsiteX5" fmla="*/ 154781 w 1938338"/>
                <a:gd name="connsiteY5" fmla="*/ 338138 h 442913"/>
                <a:gd name="connsiteX6" fmla="*/ 123825 w 1938338"/>
                <a:gd name="connsiteY6" fmla="*/ 316707 h 442913"/>
                <a:gd name="connsiteX7" fmla="*/ 100013 w 1938338"/>
                <a:gd name="connsiteY7" fmla="*/ 297657 h 442913"/>
                <a:gd name="connsiteX8" fmla="*/ 73819 w 1938338"/>
                <a:gd name="connsiteY8" fmla="*/ 266700 h 442913"/>
                <a:gd name="connsiteX9" fmla="*/ 40481 w 1938338"/>
                <a:gd name="connsiteY9" fmla="*/ 223838 h 442913"/>
                <a:gd name="connsiteX10" fmla="*/ 9525 w 1938338"/>
                <a:gd name="connsiteY10" fmla="*/ 178594 h 442913"/>
                <a:gd name="connsiteX11" fmla="*/ 0 w 1938338"/>
                <a:gd name="connsiteY11" fmla="*/ 142875 h 442913"/>
                <a:gd name="connsiteX12" fmla="*/ 4763 w 1938338"/>
                <a:gd name="connsiteY12" fmla="*/ 123825 h 442913"/>
                <a:gd name="connsiteX13" fmla="*/ 19050 w 1938338"/>
                <a:gd name="connsiteY13" fmla="*/ 116682 h 442913"/>
                <a:gd name="connsiteX14" fmla="*/ 47625 w 1938338"/>
                <a:gd name="connsiteY14" fmla="*/ 121444 h 442913"/>
                <a:gd name="connsiteX15" fmla="*/ 66675 w 1938338"/>
                <a:gd name="connsiteY15" fmla="*/ 133350 h 442913"/>
                <a:gd name="connsiteX16" fmla="*/ 83344 w 1938338"/>
                <a:gd name="connsiteY16" fmla="*/ 157163 h 442913"/>
                <a:gd name="connsiteX17" fmla="*/ 128588 w 1938338"/>
                <a:gd name="connsiteY17" fmla="*/ 185738 h 442913"/>
                <a:gd name="connsiteX18" fmla="*/ 183356 w 1938338"/>
                <a:gd name="connsiteY18" fmla="*/ 207169 h 442913"/>
                <a:gd name="connsiteX19" fmla="*/ 228600 w 1938338"/>
                <a:gd name="connsiteY19" fmla="*/ 223838 h 442913"/>
                <a:gd name="connsiteX20" fmla="*/ 273844 w 1938338"/>
                <a:gd name="connsiteY20" fmla="*/ 238125 h 442913"/>
                <a:gd name="connsiteX21" fmla="*/ 314325 w 1938338"/>
                <a:gd name="connsiteY21" fmla="*/ 247650 h 442913"/>
                <a:gd name="connsiteX22" fmla="*/ 354806 w 1938338"/>
                <a:gd name="connsiteY22" fmla="*/ 254794 h 442913"/>
                <a:gd name="connsiteX23" fmla="*/ 414338 w 1938338"/>
                <a:gd name="connsiteY23" fmla="*/ 250032 h 442913"/>
                <a:gd name="connsiteX24" fmla="*/ 864394 w 1938338"/>
                <a:gd name="connsiteY24" fmla="*/ 157163 h 442913"/>
                <a:gd name="connsiteX25" fmla="*/ 1085850 w 1938338"/>
                <a:gd name="connsiteY25" fmla="*/ 116682 h 442913"/>
                <a:gd name="connsiteX26" fmla="*/ 1247775 w 1938338"/>
                <a:gd name="connsiteY26" fmla="*/ 90488 h 442913"/>
                <a:gd name="connsiteX27" fmla="*/ 1476375 w 1938338"/>
                <a:gd name="connsiteY27" fmla="*/ 54769 h 442913"/>
                <a:gd name="connsiteX28" fmla="*/ 1645444 w 1938338"/>
                <a:gd name="connsiteY28" fmla="*/ 21432 h 442913"/>
                <a:gd name="connsiteX29" fmla="*/ 1690688 w 1938338"/>
                <a:gd name="connsiteY29" fmla="*/ 0 h 442913"/>
                <a:gd name="connsiteX30" fmla="*/ 1707356 w 1938338"/>
                <a:gd name="connsiteY30" fmla="*/ 0 h 442913"/>
                <a:gd name="connsiteX31" fmla="*/ 1764506 w 1938338"/>
                <a:gd name="connsiteY31" fmla="*/ 7144 h 442913"/>
                <a:gd name="connsiteX32" fmla="*/ 1819275 w 1938338"/>
                <a:gd name="connsiteY32" fmla="*/ 26194 h 442913"/>
                <a:gd name="connsiteX33" fmla="*/ 1869281 w 1938338"/>
                <a:gd name="connsiteY33" fmla="*/ 54769 h 442913"/>
                <a:gd name="connsiteX34" fmla="*/ 1905000 w 1938338"/>
                <a:gd name="connsiteY34" fmla="*/ 85725 h 442913"/>
                <a:gd name="connsiteX35" fmla="*/ 1921669 w 1938338"/>
                <a:gd name="connsiteY35" fmla="*/ 107157 h 442913"/>
                <a:gd name="connsiteX36" fmla="*/ 1935956 w 1938338"/>
                <a:gd name="connsiteY36" fmla="*/ 128588 h 442913"/>
                <a:gd name="connsiteX37" fmla="*/ 1938338 w 1938338"/>
                <a:gd name="connsiteY37" fmla="*/ 150019 h 442913"/>
                <a:gd name="connsiteX38" fmla="*/ 1938338 w 1938338"/>
                <a:gd name="connsiteY38" fmla="*/ 180975 h 442913"/>
                <a:gd name="connsiteX39" fmla="*/ 1916906 w 1938338"/>
                <a:gd name="connsiteY39" fmla="*/ 211932 h 442913"/>
                <a:gd name="connsiteX40" fmla="*/ 1888331 w 1938338"/>
                <a:gd name="connsiteY40" fmla="*/ 226219 h 442913"/>
                <a:gd name="connsiteX41" fmla="*/ 1854994 w 1938338"/>
                <a:gd name="connsiteY41" fmla="*/ 228600 h 442913"/>
                <a:gd name="connsiteX42" fmla="*/ 1754981 w 1938338"/>
                <a:gd name="connsiteY42" fmla="*/ 221457 h 442913"/>
                <a:gd name="connsiteX43" fmla="*/ 1690688 w 1938338"/>
                <a:gd name="connsiteY43" fmla="*/ 216694 h 442913"/>
                <a:gd name="connsiteX44" fmla="*/ 1600200 w 1938338"/>
                <a:gd name="connsiteY44" fmla="*/ 211932 h 442913"/>
                <a:gd name="connsiteX45" fmla="*/ 1478756 w 1938338"/>
                <a:gd name="connsiteY45" fmla="*/ 221457 h 442913"/>
                <a:gd name="connsiteX46" fmla="*/ 1216819 w 1938338"/>
                <a:gd name="connsiteY46" fmla="*/ 259557 h 442913"/>
                <a:gd name="connsiteX47" fmla="*/ 978694 w 1938338"/>
                <a:gd name="connsiteY47" fmla="*/ 302419 h 442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38338" h="442913">
                  <a:moveTo>
                    <a:pt x="978694" y="302419"/>
                  </a:moveTo>
                  <a:lnTo>
                    <a:pt x="557213" y="404813"/>
                  </a:lnTo>
                  <a:lnTo>
                    <a:pt x="390525" y="442913"/>
                  </a:lnTo>
                  <a:lnTo>
                    <a:pt x="278606" y="397669"/>
                  </a:lnTo>
                  <a:lnTo>
                    <a:pt x="192881" y="359569"/>
                  </a:lnTo>
                  <a:lnTo>
                    <a:pt x="154781" y="338138"/>
                  </a:lnTo>
                  <a:lnTo>
                    <a:pt x="123825" y="316707"/>
                  </a:lnTo>
                  <a:lnTo>
                    <a:pt x="100013" y="297657"/>
                  </a:lnTo>
                  <a:lnTo>
                    <a:pt x="73819" y="266700"/>
                  </a:lnTo>
                  <a:lnTo>
                    <a:pt x="40481" y="223838"/>
                  </a:lnTo>
                  <a:lnTo>
                    <a:pt x="9525" y="178594"/>
                  </a:lnTo>
                  <a:lnTo>
                    <a:pt x="0" y="142875"/>
                  </a:lnTo>
                  <a:lnTo>
                    <a:pt x="4763" y="123825"/>
                  </a:lnTo>
                  <a:lnTo>
                    <a:pt x="19050" y="116682"/>
                  </a:lnTo>
                  <a:lnTo>
                    <a:pt x="47625" y="121444"/>
                  </a:lnTo>
                  <a:lnTo>
                    <a:pt x="66675" y="133350"/>
                  </a:lnTo>
                  <a:lnTo>
                    <a:pt x="83344" y="157163"/>
                  </a:lnTo>
                  <a:lnTo>
                    <a:pt x="128588" y="185738"/>
                  </a:lnTo>
                  <a:lnTo>
                    <a:pt x="183356" y="207169"/>
                  </a:lnTo>
                  <a:lnTo>
                    <a:pt x="228600" y="223838"/>
                  </a:lnTo>
                  <a:lnTo>
                    <a:pt x="273844" y="238125"/>
                  </a:lnTo>
                  <a:lnTo>
                    <a:pt x="314325" y="247650"/>
                  </a:lnTo>
                  <a:lnTo>
                    <a:pt x="354806" y="254794"/>
                  </a:lnTo>
                  <a:lnTo>
                    <a:pt x="414338" y="250032"/>
                  </a:lnTo>
                  <a:lnTo>
                    <a:pt x="864394" y="157163"/>
                  </a:lnTo>
                  <a:lnTo>
                    <a:pt x="1085850" y="116682"/>
                  </a:lnTo>
                  <a:lnTo>
                    <a:pt x="1247775" y="90488"/>
                  </a:lnTo>
                  <a:lnTo>
                    <a:pt x="1476375" y="54769"/>
                  </a:lnTo>
                  <a:lnTo>
                    <a:pt x="1645444" y="21432"/>
                  </a:lnTo>
                  <a:lnTo>
                    <a:pt x="1690688" y="0"/>
                  </a:lnTo>
                  <a:lnTo>
                    <a:pt x="1707356" y="0"/>
                  </a:lnTo>
                  <a:lnTo>
                    <a:pt x="1764506" y="7144"/>
                  </a:lnTo>
                  <a:lnTo>
                    <a:pt x="1819275" y="26194"/>
                  </a:lnTo>
                  <a:lnTo>
                    <a:pt x="1869281" y="54769"/>
                  </a:lnTo>
                  <a:lnTo>
                    <a:pt x="1905000" y="85725"/>
                  </a:lnTo>
                  <a:lnTo>
                    <a:pt x="1921669" y="107157"/>
                  </a:lnTo>
                  <a:lnTo>
                    <a:pt x="1935956" y="128588"/>
                  </a:lnTo>
                  <a:lnTo>
                    <a:pt x="1938338" y="150019"/>
                  </a:lnTo>
                  <a:lnTo>
                    <a:pt x="1938338" y="180975"/>
                  </a:lnTo>
                  <a:lnTo>
                    <a:pt x="1916906" y="211932"/>
                  </a:lnTo>
                  <a:lnTo>
                    <a:pt x="1888331" y="226219"/>
                  </a:lnTo>
                  <a:lnTo>
                    <a:pt x="1854994" y="228600"/>
                  </a:lnTo>
                  <a:lnTo>
                    <a:pt x="1754981" y="221457"/>
                  </a:lnTo>
                  <a:lnTo>
                    <a:pt x="1690688" y="216694"/>
                  </a:lnTo>
                  <a:lnTo>
                    <a:pt x="1600200" y="211932"/>
                  </a:lnTo>
                  <a:lnTo>
                    <a:pt x="1478756" y="221457"/>
                  </a:lnTo>
                  <a:lnTo>
                    <a:pt x="1216819" y="259557"/>
                  </a:lnTo>
                  <a:lnTo>
                    <a:pt x="978694" y="30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3" name="フリーフォーム 27">
              <a:extLst>
                <a:ext uri="{FF2B5EF4-FFF2-40B4-BE49-F238E27FC236}">
                  <a16:creationId xmlns:a16="http://schemas.microsoft.com/office/drawing/2014/main" id="{C5658AD7-7AC6-4ED9-8446-B00D3FD2B17B}"/>
                </a:ext>
              </a:extLst>
            </p:cNvPr>
            <p:cNvSpPr/>
            <p:nvPr/>
          </p:nvSpPr>
          <p:spPr>
            <a:xfrm>
              <a:off x="5214938" y="2233613"/>
              <a:ext cx="323850" cy="698500"/>
            </a:xfrm>
            <a:custGeom>
              <a:avLst/>
              <a:gdLst>
                <a:gd name="connsiteX0" fmla="*/ 104775 w 323850"/>
                <a:gd name="connsiteY0" fmla="*/ 416718 h 697706"/>
                <a:gd name="connsiteX1" fmla="*/ 52387 w 323850"/>
                <a:gd name="connsiteY1" fmla="*/ 197643 h 697706"/>
                <a:gd name="connsiteX2" fmla="*/ 0 w 323850"/>
                <a:gd name="connsiteY2" fmla="*/ 47625 h 697706"/>
                <a:gd name="connsiteX3" fmla="*/ 150018 w 323850"/>
                <a:gd name="connsiteY3" fmla="*/ 0 h 697706"/>
                <a:gd name="connsiteX4" fmla="*/ 228600 w 323850"/>
                <a:gd name="connsiteY4" fmla="*/ 195262 h 697706"/>
                <a:gd name="connsiteX5" fmla="*/ 250031 w 323850"/>
                <a:gd name="connsiteY5" fmla="*/ 252412 h 697706"/>
                <a:gd name="connsiteX6" fmla="*/ 264318 w 323850"/>
                <a:gd name="connsiteY6" fmla="*/ 304800 h 697706"/>
                <a:gd name="connsiteX7" fmla="*/ 278606 w 323850"/>
                <a:gd name="connsiteY7" fmla="*/ 359568 h 697706"/>
                <a:gd name="connsiteX8" fmla="*/ 288131 w 323850"/>
                <a:gd name="connsiteY8" fmla="*/ 411956 h 697706"/>
                <a:gd name="connsiteX9" fmla="*/ 297656 w 323850"/>
                <a:gd name="connsiteY9" fmla="*/ 476250 h 697706"/>
                <a:gd name="connsiteX10" fmla="*/ 323850 w 323850"/>
                <a:gd name="connsiteY10" fmla="*/ 654843 h 697706"/>
                <a:gd name="connsiteX11" fmla="*/ 166687 w 323850"/>
                <a:gd name="connsiteY11" fmla="*/ 697706 h 697706"/>
                <a:gd name="connsiteX12" fmla="*/ 104775 w 323850"/>
                <a:gd name="connsiteY12" fmla="*/ 416718 h 697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850" h="697706">
                  <a:moveTo>
                    <a:pt x="104775" y="416718"/>
                  </a:moveTo>
                  <a:lnTo>
                    <a:pt x="52387" y="197643"/>
                  </a:lnTo>
                  <a:lnTo>
                    <a:pt x="0" y="47625"/>
                  </a:lnTo>
                  <a:lnTo>
                    <a:pt x="150018" y="0"/>
                  </a:lnTo>
                  <a:lnTo>
                    <a:pt x="228600" y="195262"/>
                  </a:lnTo>
                  <a:lnTo>
                    <a:pt x="250031" y="252412"/>
                  </a:lnTo>
                  <a:lnTo>
                    <a:pt x="264318" y="304800"/>
                  </a:lnTo>
                  <a:lnTo>
                    <a:pt x="278606" y="359568"/>
                  </a:lnTo>
                  <a:lnTo>
                    <a:pt x="288131" y="411956"/>
                  </a:lnTo>
                  <a:lnTo>
                    <a:pt x="297656" y="476250"/>
                  </a:lnTo>
                  <a:lnTo>
                    <a:pt x="323850" y="654843"/>
                  </a:lnTo>
                  <a:lnTo>
                    <a:pt x="166687" y="697706"/>
                  </a:lnTo>
                  <a:lnTo>
                    <a:pt x="104775" y="4167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4" name="フリーフォーム 28">
              <a:extLst>
                <a:ext uri="{FF2B5EF4-FFF2-40B4-BE49-F238E27FC236}">
                  <a16:creationId xmlns:a16="http://schemas.microsoft.com/office/drawing/2014/main" id="{7741FE9D-B51B-47F0-8193-7360431A56E7}"/>
                </a:ext>
              </a:extLst>
            </p:cNvPr>
            <p:cNvSpPr/>
            <p:nvPr/>
          </p:nvSpPr>
          <p:spPr>
            <a:xfrm>
              <a:off x="5999163" y="2068513"/>
              <a:ext cx="420687" cy="749300"/>
            </a:xfrm>
            <a:custGeom>
              <a:avLst/>
              <a:gdLst>
                <a:gd name="connsiteX0" fmla="*/ 121444 w 421481"/>
                <a:gd name="connsiteY0" fmla="*/ 466725 h 747713"/>
                <a:gd name="connsiteX1" fmla="*/ 147637 w 421481"/>
                <a:gd name="connsiteY1" fmla="*/ 278607 h 747713"/>
                <a:gd name="connsiteX2" fmla="*/ 152400 w 421481"/>
                <a:gd name="connsiteY2" fmla="*/ 216694 h 747713"/>
                <a:gd name="connsiteX3" fmla="*/ 150019 w 421481"/>
                <a:gd name="connsiteY3" fmla="*/ 180975 h 747713"/>
                <a:gd name="connsiteX4" fmla="*/ 147637 w 421481"/>
                <a:gd name="connsiteY4" fmla="*/ 150019 h 747713"/>
                <a:gd name="connsiteX5" fmla="*/ 138112 w 421481"/>
                <a:gd name="connsiteY5" fmla="*/ 123825 h 747713"/>
                <a:gd name="connsiteX6" fmla="*/ 119062 w 421481"/>
                <a:gd name="connsiteY6" fmla="*/ 104775 h 747713"/>
                <a:gd name="connsiteX7" fmla="*/ 0 w 421481"/>
                <a:gd name="connsiteY7" fmla="*/ 0 h 747713"/>
                <a:gd name="connsiteX8" fmla="*/ 273844 w 421481"/>
                <a:gd name="connsiteY8" fmla="*/ 2382 h 747713"/>
                <a:gd name="connsiteX9" fmla="*/ 369094 w 421481"/>
                <a:gd name="connsiteY9" fmla="*/ 92869 h 747713"/>
                <a:gd name="connsiteX10" fmla="*/ 395287 w 421481"/>
                <a:gd name="connsiteY10" fmla="*/ 123825 h 747713"/>
                <a:gd name="connsiteX11" fmla="*/ 411956 w 421481"/>
                <a:gd name="connsiteY11" fmla="*/ 147638 h 747713"/>
                <a:gd name="connsiteX12" fmla="*/ 421481 w 421481"/>
                <a:gd name="connsiteY12" fmla="*/ 166688 h 747713"/>
                <a:gd name="connsiteX13" fmla="*/ 419100 w 421481"/>
                <a:gd name="connsiteY13" fmla="*/ 190500 h 747713"/>
                <a:gd name="connsiteX14" fmla="*/ 388144 w 421481"/>
                <a:gd name="connsiteY14" fmla="*/ 269082 h 747713"/>
                <a:gd name="connsiteX15" fmla="*/ 340519 w 421481"/>
                <a:gd name="connsiteY15" fmla="*/ 402432 h 747713"/>
                <a:gd name="connsiteX16" fmla="*/ 204787 w 421481"/>
                <a:gd name="connsiteY16" fmla="*/ 733425 h 747713"/>
                <a:gd name="connsiteX17" fmla="*/ 73819 w 421481"/>
                <a:gd name="connsiteY17" fmla="*/ 747713 h 747713"/>
                <a:gd name="connsiteX18" fmla="*/ 121444 w 421481"/>
                <a:gd name="connsiteY18" fmla="*/ 466725 h 747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481" h="747713">
                  <a:moveTo>
                    <a:pt x="121444" y="466725"/>
                  </a:moveTo>
                  <a:lnTo>
                    <a:pt x="147637" y="278607"/>
                  </a:lnTo>
                  <a:lnTo>
                    <a:pt x="152400" y="216694"/>
                  </a:lnTo>
                  <a:lnTo>
                    <a:pt x="150019" y="180975"/>
                  </a:lnTo>
                  <a:lnTo>
                    <a:pt x="147637" y="150019"/>
                  </a:lnTo>
                  <a:lnTo>
                    <a:pt x="138112" y="123825"/>
                  </a:lnTo>
                  <a:lnTo>
                    <a:pt x="119062" y="104775"/>
                  </a:lnTo>
                  <a:lnTo>
                    <a:pt x="0" y="0"/>
                  </a:lnTo>
                  <a:lnTo>
                    <a:pt x="273844" y="2382"/>
                  </a:lnTo>
                  <a:lnTo>
                    <a:pt x="369094" y="92869"/>
                  </a:lnTo>
                  <a:lnTo>
                    <a:pt x="395287" y="123825"/>
                  </a:lnTo>
                  <a:lnTo>
                    <a:pt x="411956" y="147638"/>
                  </a:lnTo>
                  <a:lnTo>
                    <a:pt x="421481" y="166688"/>
                  </a:lnTo>
                  <a:lnTo>
                    <a:pt x="419100" y="190500"/>
                  </a:lnTo>
                  <a:lnTo>
                    <a:pt x="388144" y="269082"/>
                  </a:lnTo>
                  <a:lnTo>
                    <a:pt x="340519" y="402432"/>
                  </a:lnTo>
                  <a:lnTo>
                    <a:pt x="204787" y="733425"/>
                  </a:lnTo>
                  <a:lnTo>
                    <a:pt x="73819" y="747713"/>
                  </a:lnTo>
                  <a:lnTo>
                    <a:pt x="121444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5" name="フリーフォーム 29">
              <a:extLst>
                <a:ext uri="{FF2B5EF4-FFF2-40B4-BE49-F238E27FC236}">
                  <a16:creationId xmlns:a16="http://schemas.microsoft.com/office/drawing/2014/main" id="{95E80A75-C91A-464F-822E-0F1D544A0E23}"/>
                </a:ext>
              </a:extLst>
            </p:cNvPr>
            <p:cNvSpPr/>
            <p:nvPr/>
          </p:nvSpPr>
          <p:spPr>
            <a:xfrm>
              <a:off x="4494213" y="2646363"/>
              <a:ext cx="2660650" cy="539750"/>
            </a:xfrm>
            <a:custGeom>
              <a:avLst/>
              <a:gdLst>
                <a:gd name="connsiteX0" fmla="*/ 1207294 w 2662237"/>
                <a:gd name="connsiteY0" fmla="*/ 302419 h 540544"/>
                <a:gd name="connsiteX1" fmla="*/ 995362 w 2662237"/>
                <a:gd name="connsiteY1" fmla="*/ 347662 h 540544"/>
                <a:gd name="connsiteX2" fmla="*/ 852487 w 2662237"/>
                <a:gd name="connsiteY2" fmla="*/ 378619 h 540544"/>
                <a:gd name="connsiteX3" fmla="*/ 654844 w 2662237"/>
                <a:gd name="connsiteY3" fmla="*/ 433387 h 540544"/>
                <a:gd name="connsiteX4" fmla="*/ 561975 w 2662237"/>
                <a:gd name="connsiteY4" fmla="*/ 459581 h 540544"/>
                <a:gd name="connsiteX5" fmla="*/ 507206 w 2662237"/>
                <a:gd name="connsiteY5" fmla="*/ 476250 h 540544"/>
                <a:gd name="connsiteX6" fmla="*/ 452437 w 2662237"/>
                <a:gd name="connsiteY6" fmla="*/ 500062 h 540544"/>
                <a:gd name="connsiteX7" fmla="*/ 385762 w 2662237"/>
                <a:gd name="connsiteY7" fmla="*/ 540544 h 540544"/>
                <a:gd name="connsiteX8" fmla="*/ 369094 w 2662237"/>
                <a:gd name="connsiteY8" fmla="*/ 540544 h 540544"/>
                <a:gd name="connsiteX9" fmla="*/ 316706 w 2662237"/>
                <a:gd name="connsiteY9" fmla="*/ 528637 h 540544"/>
                <a:gd name="connsiteX10" fmla="*/ 223837 w 2662237"/>
                <a:gd name="connsiteY10" fmla="*/ 466725 h 540544"/>
                <a:gd name="connsiteX11" fmla="*/ 171450 w 2662237"/>
                <a:gd name="connsiteY11" fmla="*/ 419100 h 540544"/>
                <a:gd name="connsiteX12" fmla="*/ 102394 w 2662237"/>
                <a:gd name="connsiteY12" fmla="*/ 354806 h 540544"/>
                <a:gd name="connsiteX13" fmla="*/ 0 w 2662237"/>
                <a:gd name="connsiteY13" fmla="*/ 247650 h 540544"/>
                <a:gd name="connsiteX14" fmla="*/ 40481 w 2662237"/>
                <a:gd name="connsiteY14" fmla="*/ 169069 h 540544"/>
                <a:gd name="connsiteX15" fmla="*/ 90487 w 2662237"/>
                <a:gd name="connsiteY15" fmla="*/ 219075 h 540544"/>
                <a:gd name="connsiteX16" fmla="*/ 147637 w 2662237"/>
                <a:gd name="connsiteY16" fmla="*/ 259556 h 540544"/>
                <a:gd name="connsiteX17" fmla="*/ 188119 w 2662237"/>
                <a:gd name="connsiteY17" fmla="*/ 283369 h 540544"/>
                <a:gd name="connsiteX18" fmla="*/ 226219 w 2662237"/>
                <a:gd name="connsiteY18" fmla="*/ 297656 h 540544"/>
                <a:gd name="connsiteX19" fmla="*/ 273844 w 2662237"/>
                <a:gd name="connsiteY19" fmla="*/ 309562 h 540544"/>
                <a:gd name="connsiteX20" fmla="*/ 319087 w 2662237"/>
                <a:gd name="connsiteY20" fmla="*/ 314325 h 540544"/>
                <a:gd name="connsiteX21" fmla="*/ 354806 w 2662237"/>
                <a:gd name="connsiteY21" fmla="*/ 314325 h 540544"/>
                <a:gd name="connsiteX22" fmla="*/ 407194 w 2662237"/>
                <a:gd name="connsiteY22" fmla="*/ 307181 h 540544"/>
                <a:gd name="connsiteX23" fmla="*/ 528637 w 2662237"/>
                <a:gd name="connsiteY23" fmla="*/ 283369 h 540544"/>
                <a:gd name="connsiteX24" fmla="*/ 878681 w 2662237"/>
                <a:gd name="connsiteY24" fmla="*/ 202406 h 540544"/>
                <a:gd name="connsiteX25" fmla="*/ 1028700 w 2662237"/>
                <a:gd name="connsiteY25" fmla="*/ 183356 h 540544"/>
                <a:gd name="connsiteX26" fmla="*/ 1297781 w 2662237"/>
                <a:gd name="connsiteY26" fmla="*/ 128587 h 540544"/>
                <a:gd name="connsiteX27" fmla="*/ 1593056 w 2662237"/>
                <a:gd name="connsiteY27" fmla="*/ 90487 h 540544"/>
                <a:gd name="connsiteX28" fmla="*/ 1738312 w 2662237"/>
                <a:gd name="connsiteY28" fmla="*/ 73819 h 540544"/>
                <a:gd name="connsiteX29" fmla="*/ 1869281 w 2662237"/>
                <a:gd name="connsiteY29" fmla="*/ 66675 h 540544"/>
                <a:gd name="connsiteX30" fmla="*/ 2069306 w 2662237"/>
                <a:gd name="connsiteY30" fmla="*/ 47625 h 540544"/>
                <a:gd name="connsiteX31" fmla="*/ 2231231 w 2662237"/>
                <a:gd name="connsiteY31" fmla="*/ 26194 h 540544"/>
                <a:gd name="connsiteX32" fmla="*/ 2336006 w 2662237"/>
                <a:gd name="connsiteY32" fmla="*/ 0 h 540544"/>
                <a:gd name="connsiteX33" fmla="*/ 2355056 w 2662237"/>
                <a:gd name="connsiteY33" fmla="*/ 0 h 540544"/>
                <a:gd name="connsiteX34" fmla="*/ 2431256 w 2662237"/>
                <a:gd name="connsiteY34" fmla="*/ 14287 h 540544"/>
                <a:gd name="connsiteX35" fmla="*/ 2490787 w 2662237"/>
                <a:gd name="connsiteY35" fmla="*/ 38100 h 540544"/>
                <a:gd name="connsiteX36" fmla="*/ 2564606 w 2662237"/>
                <a:gd name="connsiteY36" fmla="*/ 73819 h 540544"/>
                <a:gd name="connsiteX37" fmla="*/ 2595562 w 2662237"/>
                <a:gd name="connsiteY37" fmla="*/ 90487 h 540544"/>
                <a:gd name="connsiteX38" fmla="*/ 2636044 w 2662237"/>
                <a:gd name="connsiteY38" fmla="*/ 116681 h 540544"/>
                <a:gd name="connsiteX39" fmla="*/ 2650331 w 2662237"/>
                <a:gd name="connsiteY39" fmla="*/ 135731 h 540544"/>
                <a:gd name="connsiteX40" fmla="*/ 2662237 w 2662237"/>
                <a:gd name="connsiteY40" fmla="*/ 161925 h 540544"/>
                <a:gd name="connsiteX41" fmla="*/ 2659856 w 2662237"/>
                <a:gd name="connsiteY41" fmla="*/ 190500 h 540544"/>
                <a:gd name="connsiteX42" fmla="*/ 2640806 w 2662237"/>
                <a:gd name="connsiteY42" fmla="*/ 228600 h 540544"/>
                <a:gd name="connsiteX43" fmla="*/ 2609850 w 2662237"/>
                <a:gd name="connsiteY43" fmla="*/ 259556 h 540544"/>
                <a:gd name="connsiteX44" fmla="*/ 2566987 w 2662237"/>
                <a:gd name="connsiteY44" fmla="*/ 278606 h 540544"/>
                <a:gd name="connsiteX45" fmla="*/ 2528887 w 2662237"/>
                <a:gd name="connsiteY45" fmla="*/ 280987 h 540544"/>
                <a:gd name="connsiteX46" fmla="*/ 2443162 w 2662237"/>
                <a:gd name="connsiteY46" fmla="*/ 259556 h 540544"/>
                <a:gd name="connsiteX47" fmla="*/ 2336006 w 2662237"/>
                <a:gd name="connsiteY47" fmla="*/ 235744 h 540544"/>
                <a:gd name="connsiteX48" fmla="*/ 2216944 w 2662237"/>
                <a:gd name="connsiteY48" fmla="*/ 223837 h 540544"/>
                <a:gd name="connsiteX49" fmla="*/ 2105025 w 2662237"/>
                <a:gd name="connsiteY49" fmla="*/ 221456 h 540544"/>
                <a:gd name="connsiteX50" fmla="*/ 1895475 w 2662237"/>
                <a:gd name="connsiteY50" fmla="*/ 223837 h 540544"/>
                <a:gd name="connsiteX51" fmla="*/ 1704975 w 2662237"/>
                <a:gd name="connsiteY51" fmla="*/ 240506 h 540544"/>
                <a:gd name="connsiteX52" fmla="*/ 1552575 w 2662237"/>
                <a:gd name="connsiteY52" fmla="*/ 254794 h 540544"/>
                <a:gd name="connsiteX53" fmla="*/ 1378744 w 2662237"/>
                <a:gd name="connsiteY53" fmla="*/ 278606 h 540544"/>
                <a:gd name="connsiteX54" fmla="*/ 1207294 w 2662237"/>
                <a:gd name="connsiteY54" fmla="*/ 302419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662237" h="540544">
                  <a:moveTo>
                    <a:pt x="1207294" y="302419"/>
                  </a:moveTo>
                  <a:lnTo>
                    <a:pt x="995362" y="347662"/>
                  </a:lnTo>
                  <a:lnTo>
                    <a:pt x="852487" y="378619"/>
                  </a:lnTo>
                  <a:lnTo>
                    <a:pt x="654844" y="433387"/>
                  </a:lnTo>
                  <a:lnTo>
                    <a:pt x="561975" y="459581"/>
                  </a:lnTo>
                  <a:lnTo>
                    <a:pt x="507206" y="476250"/>
                  </a:lnTo>
                  <a:lnTo>
                    <a:pt x="452437" y="500062"/>
                  </a:lnTo>
                  <a:lnTo>
                    <a:pt x="385762" y="540544"/>
                  </a:lnTo>
                  <a:lnTo>
                    <a:pt x="369094" y="540544"/>
                  </a:lnTo>
                  <a:lnTo>
                    <a:pt x="316706" y="528637"/>
                  </a:lnTo>
                  <a:lnTo>
                    <a:pt x="223837" y="466725"/>
                  </a:lnTo>
                  <a:lnTo>
                    <a:pt x="171450" y="419100"/>
                  </a:lnTo>
                  <a:lnTo>
                    <a:pt x="102394" y="354806"/>
                  </a:lnTo>
                  <a:lnTo>
                    <a:pt x="0" y="247650"/>
                  </a:lnTo>
                  <a:lnTo>
                    <a:pt x="40481" y="169069"/>
                  </a:lnTo>
                  <a:lnTo>
                    <a:pt x="90487" y="219075"/>
                  </a:lnTo>
                  <a:lnTo>
                    <a:pt x="147637" y="259556"/>
                  </a:lnTo>
                  <a:lnTo>
                    <a:pt x="188119" y="283369"/>
                  </a:lnTo>
                  <a:lnTo>
                    <a:pt x="226219" y="297656"/>
                  </a:lnTo>
                  <a:lnTo>
                    <a:pt x="273844" y="309562"/>
                  </a:lnTo>
                  <a:lnTo>
                    <a:pt x="319087" y="314325"/>
                  </a:lnTo>
                  <a:lnTo>
                    <a:pt x="354806" y="314325"/>
                  </a:lnTo>
                  <a:lnTo>
                    <a:pt x="407194" y="307181"/>
                  </a:lnTo>
                  <a:lnTo>
                    <a:pt x="528637" y="283369"/>
                  </a:lnTo>
                  <a:lnTo>
                    <a:pt x="878681" y="202406"/>
                  </a:lnTo>
                  <a:lnTo>
                    <a:pt x="1028700" y="183356"/>
                  </a:lnTo>
                  <a:lnTo>
                    <a:pt x="1297781" y="128587"/>
                  </a:lnTo>
                  <a:lnTo>
                    <a:pt x="1593056" y="90487"/>
                  </a:lnTo>
                  <a:lnTo>
                    <a:pt x="1738312" y="73819"/>
                  </a:lnTo>
                  <a:lnTo>
                    <a:pt x="1869281" y="66675"/>
                  </a:lnTo>
                  <a:lnTo>
                    <a:pt x="2069306" y="47625"/>
                  </a:lnTo>
                  <a:lnTo>
                    <a:pt x="2231231" y="26194"/>
                  </a:lnTo>
                  <a:lnTo>
                    <a:pt x="2336006" y="0"/>
                  </a:lnTo>
                  <a:lnTo>
                    <a:pt x="2355056" y="0"/>
                  </a:lnTo>
                  <a:lnTo>
                    <a:pt x="2431256" y="14287"/>
                  </a:lnTo>
                  <a:lnTo>
                    <a:pt x="2490787" y="38100"/>
                  </a:lnTo>
                  <a:lnTo>
                    <a:pt x="2564606" y="73819"/>
                  </a:lnTo>
                  <a:lnTo>
                    <a:pt x="2595562" y="90487"/>
                  </a:lnTo>
                  <a:lnTo>
                    <a:pt x="2636044" y="116681"/>
                  </a:lnTo>
                  <a:lnTo>
                    <a:pt x="2650331" y="135731"/>
                  </a:lnTo>
                  <a:lnTo>
                    <a:pt x="2662237" y="161925"/>
                  </a:lnTo>
                  <a:lnTo>
                    <a:pt x="2659856" y="190500"/>
                  </a:lnTo>
                  <a:lnTo>
                    <a:pt x="2640806" y="228600"/>
                  </a:lnTo>
                  <a:lnTo>
                    <a:pt x="2609850" y="259556"/>
                  </a:lnTo>
                  <a:lnTo>
                    <a:pt x="2566987" y="278606"/>
                  </a:lnTo>
                  <a:lnTo>
                    <a:pt x="2528887" y="280987"/>
                  </a:lnTo>
                  <a:lnTo>
                    <a:pt x="2443162" y="259556"/>
                  </a:lnTo>
                  <a:lnTo>
                    <a:pt x="2336006" y="235744"/>
                  </a:lnTo>
                  <a:lnTo>
                    <a:pt x="2216944" y="223837"/>
                  </a:lnTo>
                  <a:lnTo>
                    <a:pt x="2105025" y="221456"/>
                  </a:lnTo>
                  <a:lnTo>
                    <a:pt x="1895475" y="223837"/>
                  </a:lnTo>
                  <a:lnTo>
                    <a:pt x="1704975" y="240506"/>
                  </a:lnTo>
                  <a:lnTo>
                    <a:pt x="1552575" y="254794"/>
                  </a:lnTo>
                  <a:lnTo>
                    <a:pt x="1378744" y="278606"/>
                  </a:lnTo>
                  <a:lnTo>
                    <a:pt x="1207294" y="30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6" name="フリーフォーム 31">
              <a:extLst>
                <a:ext uri="{FF2B5EF4-FFF2-40B4-BE49-F238E27FC236}">
                  <a16:creationId xmlns:a16="http://schemas.microsoft.com/office/drawing/2014/main" id="{37853899-4666-4270-82BF-E182D39D4792}"/>
                </a:ext>
              </a:extLst>
            </p:cNvPr>
            <p:cNvSpPr/>
            <p:nvPr/>
          </p:nvSpPr>
          <p:spPr>
            <a:xfrm>
              <a:off x="5067300" y="3248025"/>
              <a:ext cx="1731963" cy="923925"/>
            </a:xfrm>
            <a:custGeom>
              <a:avLst/>
              <a:gdLst>
                <a:gd name="connsiteX0" fmla="*/ 683419 w 1731169"/>
                <a:gd name="connsiteY0" fmla="*/ 280988 h 923925"/>
                <a:gd name="connsiteX1" fmla="*/ 523875 w 1731169"/>
                <a:gd name="connsiteY1" fmla="*/ 309563 h 923925"/>
                <a:gd name="connsiteX2" fmla="*/ 385763 w 1731169"/>
                <a:gd name="connsiteY2" fmla="*/ 345281 h 923925"/>
                <a:gd name="connsiteX3" fmla="*/ 250031 w 1731169"/>
                <a:gd name="connsiteY3" fmla="*/ 388144 h 923925"/>
                <a:gd name="connsiteX4" fmla="*/ 92869 w 1731169"/>
                <a:gd name="connsiteY4" fmla="*/ 445294 h 923925"/>
                <a:gd name="connsiteX5" fmla="*/ 0 w 1731169"/>
                <a:gd name="connsiteY5" fmla="*/ 261938 h 923925"/>
                <a:gd name="connsiteX6" fmla="*/ 147638 w 1731169"/>
                <a:gd name="connsiteY6" fmla="*/ 242888 h 923925"/>
                <a:gd name="connsiteX7" fmla="*/ 292894 w 1731169"/>
                <a:gd name="connsiteY7" fmla="*/ 207169 h 923925"/>
                <a:gd name="connsiteX8" fmla="*/ 533400 w 1731169"/>
                <a:gd name="connsiteY8" fmla="*/ 150019 h 923925"/>
                <a:gd name="connsiteX9" fmla="*/ 792956 w 1731169"/>
                <a:gd name="connsiteY9" fmla="*/ 102394 h 923925"/>
                <a:gd name="connsiteX10" fmla="*/ 1092994 w 1731169"/>
                <a:gd name="connsiteY10" fmla="*/ 54769 h 923925"/>
                <a:gd name="connsiteX11" fmla="*/ 1281113 w 1731169"/>
                <a:gd name="connsiteY11" fmla="*/ 26194 h 923925"/>
                <a:gd name="connsiteX12" fmla="*/ 1350169 w 1731169"/>
                <a:gd name="connsiteY12" fmla="*/ 21431 h 923925"/>
                <a:gd name="connsiteX13" fmla="*/ 1385888 w 1731169"/>
                <a:gd name="connsiteY13" fmla="*/ 19050 h 923925"/>
                <a:gd name="connsiteX14" fmla="*/ 1445419 w 1731169"/>
                <a:gd name="connsiteY14" fmla="*/ 0 h 923925"/>
                <a:gd name="connsiteX15" fmla="*/ 1464469 w 1731169"/>
                <a:gd name="connsiteY15" fmla="*/ 9525 h 923925"/>
                <a:gd name="connsiteX16" fmla="*/ 1533525 w 1731169"/>
                <a:gd name="connsiteY16" fmla="*/ 47625 h 923925"/>
                <a:gd name="connsiteX17" fmla="*/ 1612106 w 1731169"/>
                <a:gd name="connsiteY17" fmla="*/ 97631 h 923925"/>
                <a:gd name="connsiteX18" fmla="*/ 1678781 w 1731169"/>
                <a:gd name="connsiteY18" fmla="*/ 150019 h 923925"/>
                <a:gd name="connsiteX19" fmla="*/ 1700213 w 1731169"/>
                <a:gd name="connsiteY19" fmla="*/ 173831 h 923925"/>
                <a:gd name="connsiteX20" fmla="*/ 1712119 w 1731169"/>
                <a:gd name="connsiteY20" fmla="*/ 188119 h 923925"/>
                <a:gd name="connsiteX21" fmla="*/ 1724025 w 1731169"/>
                <a:gd name="connsiteY21" fmla="*/ 209550 h 923925"/>
                <a:gd name="connsiteX22" fmla="*/ 1731169 w 1731169"/>
                <a:gd name="connsiteY22" fmla="*/ 245269 h 923925"/>
                <a:gd name="connsiteX23" fmla="*/ 1728788 w 1731169"/>
                <a:gd name="connsiteY23" fmla="*/ 269081 h 923925"/>
                <a:gd name="connsiteX24" fmla="*/ 1714500 w 1731169"/>
                <a:gd name="connsiteY24" fmla="*/ 292894 h 923925"/>
                <a:gd name="connsiteX25" fmla="*/ 1678781 w 1731169"/>
                <a:gd name="connsiteY25" fmla="*/ 316706 h 923925"/>
                <a:gd name="connsiteX26" fmla="*/ 1645444 w 1731169"/>
                <a:gd name="connsiteY26" fmla="*/ 338138 h 923925"/>
                <a:gd name="connsiteX27" fmla="*/ 1624013 w 1731169"/>
                <a:gd name="connsiteY27" fmla="*/ 364331 h 923925"/>
                <a:gd name="connsiteX28" fmla="*/ 1593056 w 1731169"/>
                <a:gd name="connsiteY28" fmla="*/ 411956 h 923925"/>
                <a:gd name="connsiteX29" fmla="*/ 1545431 w 1731169"/>
                <a:gd name="connsiteY29" fmla="*/ 581025 h 923925"/>
                <a:gd name="connsiteX30" fmla="*/ 1485900 w 1731169"/>
                <a:gd name="connsiteY30" fmla="*/ 750094 h 923925"/>
                <a:gd name="connsiteX31" fmla="*/ 1428750 w 1731169"/>
                <a:gd name="connsiteY31" fmla="*/ 857250 h 923925"/>
                <a:gd name="connsiteX32" fmla="*/ 1383506 w 1731169"/>
                <a:gd name="connsiteY32" fmla="*/ 902494 h 923925"/>
                <a:gd name="connsiteX33" fmla="*/ 1354931 w 1731169"/>
                <a:gd name="connsiteY33" fmla="*/ 919163 h 923925"/>
                <a:gd name="connsiteX34" fmla="*/ 1335881 w 1731169"/>
                <a:gd name="connsiteY34" fmla="*/ 923925 h 923925"/>
                <a:gd name="connsiteX35" fmla="*/ 1302544 w 1731169"/>
                <a:gd name="connsiteY35" fmla="*/ 916781 h 923925"/>
                <a:gd name="connsiteX36" fmla="*/ 1283494 w 1731169"/>
                <a:gd name="connsiteY36" fmla="*/ 900113 h 923925"/>
                <a:gd name="connsiteX37" fmla="*/ 1254919 w 1731169"/>
                <a:gd name="connsiteY37" fmla="*/ 871538 h 923925"/>
                <a:gd name="connsiteX38" fmla="*/ 1238250 w 1731169"/>
                <a:gd name="connsiteY38" fmla="*/ 852488 h 923925"/>
                <a:gd name="connsiteX39" fmla="*/ 1266825 w 1731169"/>
                <a:gd name="connsiteY39" fmla="*/ 650081 h 923925"/>
                <a:gd name="connsiteX40" fmla="*/ 1307306 w 1731169"/>
                <a:gd name="connsiteY40" fmla="*/ 442913 h 923925"/>
                <a:gd name="connsiteX41" fmla="*/ 1331119 w 1731169"/>
                <a:gd name="connsiteY41" fmla="*/ 323850 h 923925"/>
                <a:gd name="connsiteX42" fmla="*/ 1331119 w 1731169"/>
                <a:gd name="connsiteY42" fmla="*/ 295275 h 923925"/>
                <a:gd name="connsiteX43" fmla="*/ 1328738 w 1731169"/>
                <a:gd name="connsiteY43" fmla="*/ 278606 h 923925"/>
                <a:gd name="connsiteX44" fmla="*/ 1319213 w 1731169"/>
                <a:gd name="connsiteY44" fmla="*/ 261938 h 923925"/>
                <a:gd name="connsiteX45" fmla="*/ 1300163 w 1731169"/>
                <a:gd name="connsiteY45" fmla="*/ 245269 h 923925"/>
                <a:gd name="connsiteX46" fmla="*/ 1266825 w 1731169"/>
                <a:gd name="connsiteY46" fmla="*/ 228600 h 923925"/>
                <a:gd name="connsiteX47" fmla="*/ 1219200 w 1731169"/>
                <a:gd name="connsiteY47" fmla="*/ 221456 h 923925"/>
                <a:gd name="connsiteX48" fmla="*/ 978694 w 1731169"/>
                <a:gd name="connsiteY48" fmla="*/ 240506 h 923925"/>
                <a:gd name="connsiteX49" fmla="*/ 683419 w 1731169"/>
                <a:gd name="connsiteY49" fmla="*/ 28098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731169" h="923925">
                  <a:moveTo>
                    <a:pt x="683419" y="280988"/>
                  </a:moveTo>
                  <a:lnTo>
                    <a:pt x="523875" y="309563"/>
                  </a:lnTo>
                  <a:lnTo>
                    <a:pt x="385763" y="345281"/>
                  </a:lnTo>
                  <a:lnTo>
                    <a:pt x="250031" y="388144"/>
                  </a:lnTo>
                  <a:lnTo>
                    <a:pt x="92869" y="445294"/>
                  </a:lnTo>
                  <a:lnTo>
                    <a:pt x="0" y="261938"/>
                  </a:lnTo>
                  <a:lnTo>
                    <a:pt x="147638" y="242888"/>
                  </a:lnTo>
                  <a:lnTo>
                    <a:pt x="292894" y="207169"/>
                  </a:lnTo>
                  <a:lnTo>
                    <a:pt x="533400" y="150019"/>
                  </a:lnTo>
                  <a:lnTo>
                    <a:pt x="792956" y="102394"/>
                  </a:lnTo>
                  <a:lnTo>
                    <a:pt x="1092994" y="54769"/>
                  </a:lnTo>
                  <a:lnTo>
                    <a:pt x="1281113" y="26194"/>
                  </a:lnTo>
                  <a:lnTo>
                    <a:pt x="1350169" y="21431"/>
                  </a:lnTo>
                  <a:lnTo>
                    <a:pt x="1385888" y="19050"/>
                  </a:lnTo>
                  <a:lnTo>
                    <a:pt x="1445419" y="0"/>
                  </a:lnTo>
                  <a:lnTo>
                    <a:pt x="1464469" y="9525"/>
                  </a:lnTo>
                  <a:lnTo>
                    <a:pt x="1533525" y="47625"/>
                  </a:lnTo>
                  <a:lnTo>
                    <a:pt x="1612106" y="97631"/>
                  </a:lnTo>
                  <a:lnTo>
                    <a:pt x="1678781" y="150019"/>
                  </a:lnTo>
                  <a:lnTo>
                    <a:pt x="1700213" y="173831"/>
                  </a:lnTo>
                  <a:lnTo>
                    <a:pt x="1712119" y="188119"/>
                  </a:lnTo>
                  <a:lnTo>
                    <a:pt x="1724025" y="209550"/>
                  </a:lnTo>
                  <a:lnTo>
                    <a:pt x="1731169" y="245269"/>
                  </a:lnTo>
                  <a:lnTo>
                    <a:pt x="1728788" y="269081"/>
                  </a:lnTo>
                  <a:lnTo>
                    <a:pt x="1714500" y="292894"/>
                  </a:lnTo>
                  <a:lnTo>
                    <a:pt x="1678781" y="316706"/>
                  </a:lnTo>
                  <a:lnTo>
                    <a:pt x="1645444" y="338138"/>
                  </a:lnTo>
                  <a:lnTo>
                    <a:pt x="1624013" y="364331"/>
                  </a:lnTo>
                  <a:lnTo>
                    <a:pt x="1593056" y="411956"/>
                  </a:lnTo>
                  <a:lnTo>
                    <a:pt x="1545431" y="581025"/>
                  </a:lnTo>
                  <a:lnTo>
                    <a:pt x="1485900" y="750094"/>
                  </a:lnTo>
                  <a:lnTo>
                    <a:pt x="1428750" y="857250"/>
                  </a:lnTo>
                  <a:lnTo>
                    <a:pt x="1383506" y="902494"/>
                  </a:lnTo>
                  <a:lnTo>
                    <a:pt x="1354931" y="919163"/>
                  </a:lnTo>
                  <a:lnTo>
                    <a:pt x="1335881" y="923925"/>
                  </a:lnTo>
                  <a:lnTo>
                    <a:pt x="1302544" y="916781"/>
                  </a:lnTo>
                  <a:lnTo>
                    <a:pt x="1283494" y="900113"/>
                  </a:lnTo>
                  <a:lnTo>
                    <a:pt x="1254919" y="871538"/>
                  </a:lnTo>
                  <a:lnTo>
                    <a:pt x="1238250" y="852488"/>
                  </a:lnTo>
                  <a:lnTo>
                    <a:pt x="1266825" y="650081"/>
                  </a:lnTo>
                  <a:lnTo>
                    <a:pt x="1307306" y="442913"/>
                  </a:lnTo>
                  <a:lnTo>
                    <a:pt x="1331119" y="323850"/>
                  </a:lnTo>
                  <a:lnTo>
                    <a:pt x="1331119" y="295275"/>
                  </a:lnTo>
                  <a:lnTo>
                    <a:pt x="1328738" y="278606"/>
                  </a:lnTo>
                  <a:lnTo>
                    <a:pt x="1319213" y="261938"/>
                  </a:lnTo>
                  <a:lnTo>
                    <a:pt x="1300163" y="245269"/>
                  </a:lnTo>
                  <a:lnTo>
                    <a:pt x="1266825" y="228600"/>
                  </a:lnTo>
                  <a:lnTo>
                    <a:pt x="1219200" y="221456"/>
                  </a:lnTo>
                  <a:lnTo>
                    <a:pt x="978694" y="240506"/>
                  </a:lnTo>
                  <a:lnTo>
                    <a:pt x="683419" y="280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7" name="フリーフォーム 33">
              <a:extLst>
                <a:ext uri="{FF2B5EF4-FFF2-40B4-BE49-F238E27FC236}">
                  <a16:creationId xmlns:a16="http://schemas.microsoft.com/office/drawing/2014/main" id="{668BF345-7032-42CA-BBB2-F054827E6E0B}"/>
                </a:ext>
              </a:extLst>
            </p:cNvPr>
            <p:cNvSpPr/>
            <p:nvPr/>
          </p:nvSpPr>
          <p:spPr>
            <a:xfrm>
              <a:off x="5205413" y="3887788"/>
              <a:ext cx="1176337" cy="422275"/>
            </a:xfrm>
            <a:custGeom>
              <a:avLst/>
              <a:gdLst>
                <a:gd name="connsiteX0" fmla="*/ 457200 w 1176337"/>
                <a:gd name="connsiteY0" fmla="*/ 297657 h 421482"/>
                <a:gd name="connsiteX1" fmla="*/ 135731 w 1176337"/>
                <a:gd name="connsiteY1" fmla="*/ 364332 h 421482"/>
                <a:gd name="connsiteX2" fmla="*/ 40481 w 1176337"/>
                <a:gd name="connsiteY2" fmla="*/ 421482 h 421482"/>
                <a:gd name="connsiteX3" fmla="*/ 0 w 1176337"/>
                <a:gd name="connsiteY3" fmla="*/ 245269 h 421482"/>
                <a:gd name="connsiteX4" fmla="*/ 314325 w 1176337"/>
                <a:gd name="connsiteY4" fmla="*/ 180975 h 421482"/>
                <a:gd name="connsiteX5" fmla="*/ 635793 w 1176337"/>
                <a:gd name="connsiteY5" fmla="*/ 107157 h 421482"/>
                <a:gd name="connsiteX6" fmla="*/ 900112 w 1176337"/>
                <a:gd name="connsiteY6" fmla="*/ 54769 h 421482"/>
                <a:gd name="connsiteX7" fmla="*/ 1169193 w 1176337"/>
                <a:gd name="connsiteY7" fmla="*/ 0 h 421482"/>
                <a:gd name="connsiteX8" fmla="*/ 1176337 w 1176337"/>
                <a:gd name="connsiteY8" fmla="*/ 207169 h 421482"/>
                <a:gd name="connsiteX9" fmla="*/ 1097756 w 1176337"/>
                <a:gd name="connsiteY9" fmla="*/ 209550 h 421482"/>
                <a:gd name="connsiteX10" fmla="*/ 1002506 w 1176337"/>
                <a:gd name="connsiteY10" fmla="*/ 209550 h 421482"/>
                <a:gd name="connsiteX11" fmla="*/ 883443 w 1176337"/>
                <a:gd name="connsiteY11" fmla="*/ 216694 h 421482"/>
                <a:gd name="connsiteX12" fmla="*/ 738187 w 1176337"/>
                <a:gd name="connsiteY12" fmla="*/ 242888 h 421482"/>
                <a:gd name="connsiteX13" fmla="*/ 678656 w 1176337"/>
                <a:gd name="connsiteY13" fmla="*/ 259557 h 421482"/>
                <a:gd name="connsiteX14" fmla="*/ 457200 w 1176337"/>
                <a:gd name="connsiteY14" fmla="*/ 297657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76337" h="421482">
                  <a:moveTo>
                    <a:pt x="457200" y="297657"/>
                  </a:moveTo>
                  <a:lnTo>
                    <a:pt x="135731" y="364332"/>
                  </a:lnTo>
                  <a:lnTo>
                    <a:pt x="40481" y="421482"/>
                  </a:lnTo>
                  <a:lnTo>
                    <a:pt x="0" y="245269"/>
                  </a:lnTo>
                  <a:lnTo>
                    <a:pt x="314325" y="180975"/>
                  </a:lnTo>
                  <a:lnTo>
                    <a:pt x="635793" y="107157"/>
                  </a:lnTo>
                  <a:lnTo>
                    <a:pt x="900112" y="54769"/>
                  </a:lnTo>
                  <a:lnTo>
                    <a:pt x="1169193" y="0"/>
                  </a:lnTo>
                  <a:lnTo>
                    <a:pt x="1176337" y="207169"/>
                  </a:lnTo>
                  <a:lnTo>
                    <a:pt x="1097756" y="209550"/>
                  </a:lnTo>
                  <a:lnTo>
                    <a:pt x="1002506" y="209550"/>
                  </a:lnTo>
                  <a:lnTo>
                    <a:pt x="883443" y="216694"/>
                  </a:lnTo>
                  <a:lnTo>
                    <a:pt x="738187" y="242888"/>
                  </a:lnTo>
                  <a:lnTo>
                    <a:pt x="678656" y="259557"/>
                  </a:lnTo>
                  <a:lnTo>
                    <a:pt x="457200" y="2976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8" name="フリーフォーム 34">
              <a:extLst>
                <a:ext uri="{FF2B5EF4-FFF2-40B4-BE49-F238E27FC236}">
                  <a16:creationId xmlns:a16="http://schemas.microsoft.com/office/drawing/2014/main" id="{41A12C25-8FD5-4187-AA0B-964BAA96DC69}"/>
                </a:ext>
              </a:extLst>
            </p:cNvPr>
            <p:cNvSpPr/>
            <p:nvPr/>
          </p:nvSpPr>
          <p:spPr>
            <a:xfrm>
              <a:off x="4376738" y="4252913"/>
              <a:ext cx="1257300" cy="1568450"/>
            </a:xfrm>
            <a:custGeom>
              <a:avLst/>
              <a:gdLst>
                <a:gd name="connsiteX0" fmla="*/ 878681 w 1257509"/>
                <a:gd name="connsiteY0" fmla="*/ 907256 h 1569243"/>
                <a:gd name="connsiteX1" fmla="*/ 764381 w 1257509"/>
                <a:gd name="connsiteY1" fmla="*/ 1054893 h 1569243"/>
                <a:gd name="connsiteX2" fmla="*/ 666750 w 1257509"/>
                <a:gd name="connsiteY2" fmla="*/ 1154906 h 1569243"/>
                <a:gd name="connsiteX3" fmla="*/ 521493 w 1257509"/>
                <a:gd name="connsiteY3" fmla="*/ 1276350 h 1569243"/>
                <a:gd name="connsiteX4" fmla="*/ 354806 w 1257509"/>
                <a:gd name="connsiteY4" fmla="*/ 1395412 h 1569243"/>
                <a:gd name="connsiteX5" fmla="*/ 216693 w 1257509"/>
                <a:gd name="connsiteY5" fmla="*/ 1478756 h 1569243"/>
                <a:gd name="connsiteX6" fmla="*/ 107156 w 1257509"/>
                <a:gd name="connsiteY6" fmla="*/ 1540668 h 1569243"/>
                <a:gd name="connsiteX7" fmla="*/ 50006 w 1257509"/>
                <a:gd name="connsiteY7" fmla="*/ 1566862 h 1569243"/>
                <a:gd name="connsiteX8" fmla="*/ 21431 w 1257509"/>
                <a:gd name="connsiteY8" fmla="*/ 1569243 h 1569243"/>
                <a:gd name="connsiteX9" fmla="*/ 9525 w 1257509"/>
                <a:gd name="connsiteY9" fmla="*/ 1564481 h 1569243"/>
                <a:gd name="connsiteX10" fmla="*/ 0 w 1257509"/>
                <a:gd name="connsiteY10" fmla="*/ 1552575 h 1569243"/>
                <a:gd name="connsiteX11" fmla="*/ 4762 w 1257509"/>
                <a:gd name="connsiteY11" fmla="*/ 1528762 h 1569243"/>
                <a:gd name="connsiteX12" fmla="*/ 50006 w 1257509"/>
                <a:gd name="connsiteY12" fmla="*/ 1490662 h 1569243"/>
                <a:gd name="connsiteX13" fmla="*/ 226218 w 1257509"/>
                <a:gd name="connsiteY13" fmla="*/ 1347787 h 1569243"/>
                <a:gd name="connsiteX14" fmla="*/ 338137 w 1257509"/>
                <a:gd name="connsiteY14" fmla="*/ 1243012 h 1569243"/>
                <a:gd name="connsiteX15" fmla="*/ 481012 w 1257509"/>
                <a:gd name="connsiteY15" fmla="*/ 1112043 h 1569243"/>
                <a:gd name="connsiteX16" fmla="*/ 592931 w 1257509"/>
                <a:gd name="connsiteY16" fmla="*/ 988218 h 1569243"/>
                <a:gd name="connsiteX17" fmla="*/ 709612 w 1257509"/>
                <a:gd name="connsiteY17" fmla="*/ 842962 h 1569243"/>
                <a:gd name="connsiteX18" fmla="*/ 795337 w 1257509"/>
                <a:gd name="connsiteY18" fmla="*/ 700087 h 1569243"/>
                <a:gd name="connsiteX19" fmla="*/ 854868 w 1257509"/>
                <a:gd name="connsiteY19" fmla="*/ 559593 h 1569243"/>
                <a:gd name="connsiteX20" fmla="*/ 921543 w 1257509"/>
                <a:gd name="connsiteY20" fmla="*/ 390525 h 1569243"/>
                <a:gd name="connsiteX21" fmla="*/ 947737 w 1257509"/>
                <a:gd name="connsiteY21" fmla="*/ 273843 h 1569243"/>
                <a:gd name="connsiteX22" fmla="*/ 947737 w 1257509"/>
                <a:gd name="connsiteY22" fmla="*/ 257175 h 1569243"/>
                <a:gd name="connsiteX23" fmla="*/ 852487 w 1257509"/>
                <a:gd name="connsiteY23" fmla="*/ 59531 h 1569243"/>
                <a:gd name="connsiteX24" fmla="*/ 869156 w 1257509"/>
                <a:gd name="connsiteY24" fmla="*/ 0 h 1569243"/>
                <a:gd name="connsiteX25" fmla="*/ 1002506 w 1257509"/>
                <a:gd name="connsiteY25" fmla="*/ 54768 h 1569243"/>
                <a:gd name="connsiteX26" fmla="*/ 1076325 w 1257509"/>
                <a:gd name="connsiteY26" fmla="*/ 95250 h 1569243"/>
                <a:gd name="connsiteX27" fmla="*/ 1140618 w 1257509"/>
                <a:gd name="connsiteY27" fmla="*/ 138112 h 1569243"/>
                <a:gd name="connsiteX28" fmla="*/ 1200150 w 1257509"/>
                <a:gd name="connsiteY28" fmla="*/ 176212 h 1569243"/>
                <a:gd name="connsiteX29" fmla="*/ 1233487 w 1257509"/>
                <a:gd name="connsiteY29" fmla="*/ 211931 h 1569243"/>
                <a:gd name="connsiteX30" fmla="*/ 1250156 w 1257509"/>
                <a:gd name="connsiteY30" fmla="*/ 247650 h 1569243"/>
                <a:gd name="connsiteX31" fmla="*/ 1257300 w 1257509"/>
                <a:gd name="connsiteY31" fmla="*/ 276225 h 1569243"/>
                <a:gd name="connsiteX32" fmla="*/ 1257300 w 1257509"/>
                <a:gd name="connsiteY32" fmla="*/ 309562 h 1569243"/>
                <a:gd name="connsiteX33" fmla="*/ 1245393 w 1257509"/>
                <a:gd name="connsiteY33" fmla="*/ 330993 h 1569243"/>
                <a:gd name="connsiteX34" fmla="*/ 1214437 w 1257509"/>
                <a:gd name="connsiteY34" fmla="*/ 369093 h 1569243"/>
                <a:gd name="connsiteX35" fmla="*/ 1171575 w 1257509"/>
                <a:gd name="connsiteY35" fmla="*/ 445293 h 1569243"/>
                <a:gd name="connsiteX36" fmla="*/ 1114425 w 1257509"/>
                <a:gd name="connsiteY36" fmla="*/ 554831 h 1569243"/>
                <a:gd name="connsiteX37" fmla="*/ 1023937 w 1257509"/>
                <a:gd name="connsiteY37" fmla="*/ 707231 h 1569243"/>
                <a:gd name="connsiteX38" fmla="*/ 878681 w 1257509"/>
                <a:gd name="connsiteY38" fmla="*/ 907256 h 156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57509" h="1569243">
                  <a:moveTo>
                    <a:pt x="878681" y="907256"/>
                  </a:moveTo>
                  <a:lnTo>
                    <a:pt x="764381" y="1054893"/>
                  </a:lnTo>
                  <a:lnTo>
                    <a:pt x="666750" y="1154906"/>
                  </a:lnTo>
                  <a:lnTo>
                    <a:pt x="521493" y="1276350"/>
                  </a:lnTo>
                  <a:lnTo>
                    <a:pt x="354806" y="1395412"/>
                  </a:lnTo>
                  <a:lnTo>
                    <a:pt x="216693" y="1478756"/>
                  </a:lnTo>
                  <a:lnTo>
                    <a:pt x="107156" y="1540668"/>
                  </a:lnTo>
                  <a:lnTo>
                    <a:pt x="50006" y="1566862"/>
                  </a:lnTo>
                  <a:lnTo>
                    <a:pt x="21431" y="1569243"/>
                  </a:lnTo>
                  <a:lnTo>
                    <a:pt x="9525" y="1564481"/>
                  </a:lnTo>
                  <a:lnTo>
                    <a:pt x="0" y="1552575"/>
                  </a:lnTo>
                  <a:lnTo>
                    <a:pt x="4762" y="1528762"/>
                  </a:lnTo>
                  <a:lnTo>
                    <a:pt x="50006" y="1490662"/>
                  </a:lnTo>
                  <a:lnTo>
                    <a:pt x="226218" y="1347787"/>
                  </a:lnTo>
                  <a:lnTo>
                    <a:pt x="338137" y="1243012"/>
                  </a:lnTo>
                  <a:lnTo>
                    <a:pt x="481012" y="1112043"/>
                  </a:lnTo>
                  <a:lnTo>
                    <a:pt x="592931" y="988218"/>
                  </a:lnTo>
                  <a:lnTo>
                    <a:pt x="709612" y="842962"/>
                  </a:lnTo>
                  <a:lnTo>
                    <a:pt x="795337" y="700087"/>
                  </a:lnTo>
                  <a:lnTo>
                    <a:pt x="854868" y="559593"/>
                  </a:lnTo>
                  <a:lnTo>
                    <a:pt x="921543" y="390525"/>
                  </a:lnTo>
                  <a:lnTo>
                    <a:pt x="947737" y="273843"/>
                  </a:lnTo>
                  <a:lnTo>
                    <a:pt x="947737" y="257175"/>
                  </a:lnTo>
                  <a:lnTo>
                    <a:pt x="852487" y="59531"/>
                  </a:lnTo>
                  <a:lnTo>
                    <a:pt x="869156" y="0"/>
                  </a:lnTo>
                  <a:lnTo>
                    <a:pt x="1002506" y="54768"/>
                  </a:lnTo>
                  <a:lnTo>
                    <a:pt x="1076325" y="95250"/>
                  </a:lnTo>
                  <a:lnTo>
                    <a:pt x="1140618" y="138112"/>
                  </a:lnTo>
                  <a:lnTo>
                    <a:pt x="1200150" y="176212"/>
                  </a:lnTo>
                  <a:lnTo>
                    <a:pt x="1233487" y="211931"/>
                  </a:lnTo>
                  <a:lnTo>
                    <a:pt x="1250156" y="247650"/>
                  </a:lnTo>
                  <a:cubicBezTo>
                    <a:pt x="1257509" y="274609"/>
                    <a:pt x="1257300" y="264793"/>
                    <a:pt x="1257300" y="276225"/>
                  </a:cubicBezTo>
                  <a:lnTo>
                    <a:pt x="1257300" y="309562"/>
                  </a:lnTo>
                  <a:lnTo>
                    <a:pt x="1245393" y="330993"/>
                  </a:lnTo>
                  <a:lnTo>
                    <a:pt x="1214437" y="369093"/>
                  </a:lnTo>
                  <a:lnTo>
                    <a:pt x="1171575" y="445293"/>
                  </a:lnTo>
                  <a:lnTo>
                    <a:pt x="1114425" y="554831"/>
                  </a:lnTo>
                  <a:lnTo>
                    <a:pt x="1023937" y="707231"/>
                  </a:lnTo>
                  <a:lnTo>
                    <a:pt x="878681" y="907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9" name="フリーフォーム 35">
              <a:extLst>
                <a:ext uri="{FF2B5EF4-FFF2-40B4-BE49-F238E27FC236}">
                  <a16:creationId xmlns:a16="http://schemas.microsoft.com/office/drawing/2014/main" id="{8D1D9D12-884A-4D5E-959F-B32B102CCB38}"/>
                </a:ext>
              </a:extLst>
            </p:cNvPr>
            <p:cNvSpPr/>
            <p:nvPr/>
          </p:nvSpPr>
          <p:spPr>
            <a:xfrm>
              <a:off x="5710238" y="4110038"/>
              <a:ext cx="1711325" cy="1755775"/>
            </a:xfrm>
            <a:custGeom>
              <a:avLst/>
              <a:gdLst>
                <a:gd name="connsiteX0" fmla="*/ 242887 w 1712118"/>
                <a:gd name="connsiteY0" fmla="*/ 933450 h 1754981"/>
                <a:gd name="connsiteX1" fmla="*/ 252412 w 1712118"/>
                <a:gd name="connsiteY1" fmla="*/ 616743 h 1754981"/>
                <a:gd name="connsiteX2" fmla="*/ 261937 w 1712118"/>
                <a:gd name="connsiteY2" fmla="*/ 419100 h 1754981"/>
                <a:gd name="connsiteX3" fmla="*/ 261937 w 1712118"/>
                <a:gd name="connsiteY3" fmla="*/ 383381 h 1754981"/>
                <a:gd name="connsiteX4" fmla="*/ 261937 w 1712118"/>
                <a:gd name="connsiteY4" fmla="*/ 359568 h 1754981"/>
                <a:gd name="connsiteX5" fmla="*/ 252412 w 1712118"/>
                <a:gd name="connsiteY5" fmla="*/ 316706 h 1754981"/>
                <a:gd name="connsiteX6" fmla="*/ 228600 w 1712118"/>
                <a:gd name="connsiteY6" fmla="*/ 261937 h 1754981"/>
                <a:gd name="connsiteX7" fmla="*/ 200025 w 1712118"/>
                <a:gd name="connsiteY7" fmla="*/ 214312 h 1754981"/>
                <a:gd name="connsiteX8" fmla="*/ 171450 w 1712118"/>
                <a:gd name="connsiteY8" fmla="*/ 173831 h 1754981"/>
                <a:gd name="connsiteX9" fmla="*/ 111918 w 1712118"/>
                <a:gd name="connsiteY9" fmla="*/ 107156 h 1754981"/>
                <a:gd name="connsiteX10" fmla="*/ 0 w 1712118"/>
                <a:gd name="connsiteY10" fmla="*/ 9525 h 1754981"/>
                <a:gd name="connsiteX11" fmla="*/ 128587 w 1712118"/>
                <a:gd name="connsiteY11" fmla="*/ 0 h 1754981"/>
                <a:gd name="connsiteX12" fmla="*/ 300037 w 1712118"/>
                <a:gd name="connsiteY12" fmla="*/ 88106 h 1754981"/>
                <a:gd name="connsiteX13" fmla="*/ 407193 w 1712118"/>
                <a:gd name="connsiteY13" fmla="*/ 147637 h 1754981"/>
                <a:gd name="connsiteX14" fmla="*/ 488156 w 1712118"/>
                <a:gd name="connsiteY14" fmla="*/ 192881 h 1754981"/>
                <a:gd name="connsiteX15" fmla="*/ 526256 w 1712118"/>
                <a:gd name="connsiteY15" fmla="*/ 219075 h 1754981"/>
                <a:gd name="connsiteX16" fmla="*/ 545306 w 1712118"/>
                <a:gd name="connsiteY16" fmla="*/ 235743 h 1754981"/>
                <a:gd name="connsiteX17" fmla="*/ 566737 w 1712118"/>
                <a:gd name="connsiteY17" fmla="*/ 264318 h 1754981"/>
                <a:gd name="connsiteX18" fmla="*/ 573881 w 1712118"/>
                <a:gd name="connsiteY18" fmla="*/ 292893 h 1754981"/>
                <a:gd name="connsiteX19" fmla="*/ 566737 w 1712118"/>
                <a:gd name="connsiteY19" fmla="*/ 333375 h 1754981"/>
                <a:gd name="connsiteX20" fmla="*/ 540543 w 1712118"/>
                <a:gd name="connsiteY20" fmla="*/ 392906 h 1754981"/>
                <a:gd name="connsiteX21" fmla="*/ 500062 w 1712118"/>
                <a:gd name="connsiteY21" fmla="*/ 471487 h 1754981"/>
                <a:gd name="connsiteX22" fmla="*/ 476250 w 1712118"/>
                <a:gd name="connsiteY22" fmla="*/ 528637 h 1754981"/>
                <a:gd name="connsiteX23" fmla="*/ 459581 w 1712118"/>
                <a:gd name="connsiteY23" fmla="*/ 607218 h 1754981"/>
                <a:gd name="connsiteX24" fmla="*/ 445293 w 1712118"/>
                <a:gd name="connsiteY24" fmla="*/ 723900 h 1754981"/>
                <a:gd name="connsiteX25" fmla="*/ 431006 w 1712118"/>
                <a:gd name="connsiteY25" fmla="*/ 857250 h 1754981"/>
                <a:gd name="connsiteX26" fmla="*/ 421481 w 1712118"/>
                <a:gd name="connsiteY26" fmla="*/ 1023937 h 1754981"/>
                <a:gd name="connsiteX27" fmla="*/ 416718 w 1712118"/>
                <a:gd name="connsiteY27" fmla="*/ 1188243 h 1754981"/>
                <a:gd name="connsiteX28" fmla="*/ 419100 w 1712118"/>
                <a:gd name="connsiteY28" fmla="*/ 1331118 h 1754981"/>
                <a:gd name="connsiteX29" fmla="*/ 426243 w 1712118"/>
                <a:gd name="connsiteY29" fmla="*/ 1381125 h 1754981"/>
                <a:gd name="connsiteX30" fmla="*/ 435768 w 1712118"/>
                <a:gd name="connsiteY30" fmla="*/ 1419225 h 1754981"/>
                <a:gd name="connsiteX31" fmla="*/ 454818 w 1712118"/>
                <a:gd name="connsiteY31" fmla="*/ 1452562 h 1754981"/>
                <a:gd name="connsiteX32" fmla="*/ 485775 w 1712118"/>
                <a:gd name="connsiteY32" fmla="*/ 1483518 h 1754981"/>
                <a:gd name="connsiteX33" fmla="*/ 514350 w 1712118"/>
                <a:gd name="connsiteY33" fmla="*/ 1502568 h 1754981"/>
                <a:gd name="connsiteX34" fmla="*/ 561975 w 1712118"/>
                <a:gd name="connsiteY34" fmla="*/ 1524000 h 1754981"/>
                <a:gd name="connsiteX35" fmla="*/ 602456 w 1712118"/>
                <a:gd name="connsiteY35" fmla="*/ 1535906 h 1754981"/>
                <a:gd name="connsiteX36" fmla="*/ 650081 w 1712118"/>
                <a:gd name="connsiteY36" fmla="*/ 1543050 h 1754981"/>
                <a:gd name="connsiteX37" fmla="*/ 733425 w 1712118"/>
                <a:gd name="connsiteY37" fmla="*/ 1550193 h 1754981"/>
                <a:gd name="connsiteX38" fmla="*/ 895350 w 1712118"/>
                <a:gd name="connsiteY38" fmla="*/ 1547812 h 1754981"/>
                <a:gd name="connsiteX39" fmla="*/ 1085850 w 1712118"/>
                <a:gd name="connsiteY39" fmla="*/ 1543050 h 1754981"/>
                <a:gd name="connsiteX40" fmla="*/ 1166812 w 1712118"/>
                <a:gd name="connsiteY40" fmla="*/ 1528762 h 1754981"/>
                <a:gd name="connsiteX41" fmla="*/ 1223962 w 1712118"/>
                <a:gd name="connsiteY41" fmla="*/ 1512093 h 1754981"/>
                <a:gd name="connsiteX42" fmla="*/ 1607343 w 1712118"/>
                <a:gd name="connsiteY42" fmla="*/ 1407318 h 1754981"/>
                <a:gd name="connsiteX43" fmla="*/ 1643062 w 1712118"/>
                <a:gd name="connsiteY43" fmla="*/ 1443037 h 1754981"/>
                <a:gd name="connsiteX44" fmla="*/ 1669256 w 1712118"/>
                <a:gd name="connsiteY44" fmla="*/ 1471612 h 1754981"/>
                <a:gd name="connsiteX45" fmla="*/ 1683543 w 1712118"/>
                <a:gd name="connsiteY45" fmla="*/ 1497806 h 1754981"/>
                <a:gd name="connsiteX46" fmla="*/ 1700212 w 1712118"/>
                <a:gd name="connsiteY46" fmla="*/ 1528762 h 1754981"/>
                <a:gd name="connsiteX47" fmla="*/ 1712118 w 1712118"/>
                <a:gd name="connsiteY47" fmla="*/ 1576387 h 1754981"/>
                <a:gd name="connsiteX48" fmla="*/ 1709737 w 1712118"/>
                <a:gd name="connsiteY48" fmla="*/ 1614487 h 1754981"/>
                <a:gd name="connsiteX49" fmla="*/ 1700212 w 1712118"/>
                <a:gd name="connsiteY49" fmla="*/ 1643062 h 1754981"/>
                <a:gd name="connsiteX50" fmla="*/ 1666875 w 1712118"/>
                <a:gd name="connsiteY50" fmla="*/ 1664493 h 1754981"/>
                <a:gd name="connsiteX51" fmla="*/ 1621631 w 1712118"/>
                <a:gd name="connsiteY51" fmla="*/ 1683543 h 1754981"/>
                <a:gd name="connsiteX52" fmla="*/ 1497806 w 1712118"/>
                <a:gd name="connsiteY52" fmla="*/ 1712118 h 1754981"/>
                <a:gd name="connsiteX53" fmla="*/ 1309687 w 1712118"/>
                <a:gd name="connsiteY53" fmla="*/ 1735931 h 1754981"/>
                <a:gd name="connsiteX54" fmla="*/ 950118 w 1712118"/>
                <a:gd name="connsiteY54" fmla="*/ 1752600 h 1754981"/>
                <a:gd name="connsiteX55" fmla="*/ 797718 w 1712118"/>
                <a:gd name="connsiteY55" fmla="*/ 1754981 h 1754981"/>
                <a:gd name="connsiteX56" fmla="*/ 642937 w 1712118"/>
                <a:gd name="connsiteY56" fmla="*/ 1745456 h 1754981"/>
                <a:gd name="connsiteX57" fmla="*/ 533400 w 1712118"/>
                <a:gd name="connsiteY57" fmla="*/ 1728787 h 1754981"/>
                <a:gd name="connsiteX58" fmla="*/ 464343 w 1712118"/>
                <a:gd name="connsiteY58" fmla="*/ 1714500 h 1754981"/>
                <a:gd name="connsiteX59" fmla="*/ 421481 w 1712118"/>
                <a:gd name="connsiteY59" fmla="*/ 1700212 h 1754981"/>
                <a:gd name="connsiteX60" fmla="*/ 381000 w 1712118"/>
                <a:gd name="connsiteY60" fmla="*/ 1681162 h 1754981"/>
                <a:gd name="connsiteX61" fmla="*/ 342900 w 1712118"/>
                <a:gd name="connsiteY61" fmla="*/ 1659731 h 1754981"/>
                <a:gd name="connsiteX62" fmla="*/ 314325 w 1712118"/>
                <a:gd name="connsiteY62" fmla="*/ 1626393 h 1754981"/>
                <a:gd name="connsiteX63" fmla="*/ 295275 w 1712118"/>
                <a:gd name="connsiteY63" fmla="*/ 1593056 h 1754981"/>
                <a:gd name="connsiteX64" fmla="*/ 271462 w 1712118"/>
                <a:gd name="connsiteY64" fmla="*/ 1540668 h 1754981"/>
                <a:gd name="connsiteX65" fmla="*/ 254793 w 1712118"/>
                <a:gd name="connsiteY65" fmla="*/ 1450181 h 1754981"/>
                <a:gd name="connsiteX66" fmla="*/ 240506 w 1712118"/>
                <a:gd name="connsiteY66" fmla="*/ 1326356 h 1754981"/>
                <a:gd name="connsiteX67" fmla="*/ 240506 w 1712118"/>
                <a:gd name="connsiteY67" fmla="*/ 1150143 h 1754981"/>
                <a:gd name="connsiteX68" fmla="*/ 242887 w 1712118"/>
                <a:gd name="connsiteY68" fmla="*/ 933450 h 1754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712118" h="1754981">
                  <a:moveTo>
                    <a:pt x="242887" y="933450"/>
                  </a:moveTo>
                  <a:lnTo>
                    <a:pt x="252412" y="616743"/>
                  </a:lnTo>
                  <a:lnTo>
                    <a:pt x="261937" y="419100"/>
                  </a:lnTo>
                  <a:lnTo>
                    <a:pt x="261937" y="383381"/>
                  </a:lnTo>
                  <a:lnTo>
                    <a:pt x="261937" y="359568"/>
                  </a:lnTo>
                  <a:lnTo>
                    <a:pt x="252412" y="316706"/>
                  </a:lnTo>
                  <a:lnTo>
                    <a:pt x="228600" y="261937"/>
                  </a:lnTo>
                  <a:lnTo>
                    <a:pt x="200025" y="214312"/>
                  </a:lnTo>
                  <a:lnTo>
                    <a:pt x="171450" y="173831"/>
                  </a:lnTo>
                  <a:lnTo>
                    <a:pt x="111918" y="107156"/>
                  </a:lnTo>
                  <a:lnTo>
                    <a:pt x="0" y="9525"/>
                  </a:lnTo>
                  <a:lnTo>
                    <a:pt x="128587" y="0"/>
                  </a:lnTo>
                  <a:lnTo>
                    <a:pt x="300037" y="88106"/>
                  </a:lnTo>
                  <a:lnTo>
                    <a:pt x="407193" y="147637"/>
                  </a:lnTo>
                  <a:lnTo>
                    <a:pt x="488156" y="192881"/>
                  </a:lnTo>
                  <a:lnTo>
                    <a:pt x="526256" y="219075"/>
                  </a:lnTo>
                  <a:lnTo>
                    <a:pt x="545306" y="235743"/>
                  </a:lnTo>
                  <a:lnTo>
                    <a:pt x="566737" y="264318"/>
                  </a:lnTo>
                  <a:lnTo>
                    <a:pt x="573881" y="292893"/>
                  </a:lnTo>
                  <a:lnTo>
                    <a:pt x="566737" y="333375"/>
                  </a:lnTo>
                  <a:lnTo>
                    <a:pt x="540543" y="392906"/>
                  </a:lnTo>
                  <a:lnTo>
                    <a:pt x="500062" y="471487"/>
                  </a:lnTo>
                  <a:lnTo>
                    <a:pt x="476250" y="528637"/>
                  </a:lnTo>
                  <a:lnTo>
                    <a:pt x="459581" y="607218"/>
                  </a:lnTo>
                  <a:lnTo>
                    <a:pt x="445293" y="723900"/>
                  </a:lnTo>
                  <a:lnTo>
                    <a:pt x="431006" y="857250"/>
                  </a:lnTo>
                  <a:lnTo>
                    <a:pt x="421481" y="1023937"/>
                  </a:lnTo>
                  <a:lnTo>
                    <a:pt x="416718" y="1188243"/>
                  </a:lnTo>
                  <a:lnTo>
                    <a:pt x="419100" y="1331118"/>
                  </a:lnTo>
                  <a:lnTo>
                    <a:pt x="426243" y="1381125"/>
                  </a:lnTo>
                  <a:lnTo>
                    <a:pt x="435768" y="1419225"/>
                  </a:lnTo>
                  <a:lnTo>
                    <a:pt x="454818" y="1452562"/>
                  </a:lnTo>
                  <a:lnTo>
                    <a:pt x="485775" y="1483518"/>
                  </a:lnTo>
                  <a:lnTo>
                    <a:pt x="514350" y="1502568"/>
                  </a:lnTo>
                  <a:lnTo>
                    <a:pt x="561975" y="1524000"/>
                  </a:lnTo>
                  <a:lnTo>
                    <a:pt x="602456" y="1535906"/>
                  </a:lnTo>
                  <a:lnTo>
                    <a:pt x="650081" y="1543050"/>
                  </a:lnTo>
                  <a:lnTo>
                    <a:pt x="733425" y="1550193"/>
                  </a:lnTo>
                  <a:lnTo>
                    <a:pt x="895350" y="1547812"/>
                  </a:lnTo>
                  <a:lnTo>
                    <a:pt x="1085850" y="1543050"/>
                  </a:lnTo>
                  <a:lnTo>
                    <a:pt x="1166812" y="1528762"/>
                  </a:lnTo>
                  <a:lnTo>
                    <a:pt x="1223962" y="1512093"/>
                  </a:lnTo>
                  <a:lnTo>
                    <a:pt x="1607343" y="1407318"/>
                  </a:lnTo>
                  <a:lnTo>
                    <a:pt x="1643062" y="1443037"/>
                  </a:lnTo>
                  <a:lnTo>
                    <a:pt x="1669256" y="1471612"/>
                  </a:lnTo>
                  <a:lnTo>
                    <a:pt x="1683543" y="1497806"/>
                  </a:lnTo>
                  <a:lnTo>
                    <a:pt x="1700212" y="1528762"/>
                  </a:lnTo>
                  <a:lnTo>
                    <a:pt x="1712118" y="1576387"/>
                  </a:lnTo>
                  <a:lnTo>
                    <a:pt x="1709737" y="1614487"/>
                  </a:lnTo>
                  <a:lnTo>
                    <a:pt x="1700212" y="1643062"/>
                  </a:lnTo>
                  <a:lnTo>
                    <a:pt x="1666875" y="1664493"/>
                  </a:lnTo>
                  <a:lnTo>
                    <a:pt x="1621631" y="1683543"/>
                  </a:lnTo>
                  <a:lnTo>
                    <a:pt x="1497806" y="1712118"/>
                  </a:lnTo>
                  <a:lnTo>
                    <a:pt x="1309687" y="1735931"/>
                  </a:lnTo>
                  <a:lnTo>
                    <a:pt x="950118" y="1752600"/>
                  </a:lnTo>
                  <a:lnTo>
                    <a:pt x="797718" y="1754981"/>
                  </a:lnTo>
                  <a:lnTo>
                    <a:pt x="642937" y="1745456"/>
                  </a:lnTo>
                  <a:lnTo>
                    <a:pt x="533400" y="1728787"/>
                  </a:lnTo>
                  <a:lnTo>
                    <a:pt x="464343" y="1714500"/>
                  </a:lnTo>
                  <a:lnTo>
                    <a:pt x="421481" y="1700212"/>
                  </a:lnTo>
                  <a:lnTo>
                    <a:pt x="381000" y="1681162"/>
                  </a:lnTo>
                  <a:lnTo>
                    <a:pt x="342900" y="1659731"/>
                  </a:lnTo>
                  <a:lnTo>
                    <a:pt x="314325" y="1626393"/>
                  </a:lnTo>
                  <a:lnTo>
                    <a:pt x="295275" y="1593056"/>
                  </a:lnTo>
                  <a:lnTo>
                    <a:pt x="271462" y="1540668"/>
                  </a:lnTo>
                  <a:lnTo>
                    <a:pt x="254793" y="1450181"/>
                  </a:lnTo>
                  <a:lnTo>
                    <a:pt x="240506" y="1326356"/>
                  </a:lnTo>
                  <a:lnTo>
                    <a:pt x="240506" y="1150143"/>
                  </a:lnTo>
                  <a:cubicBezTo>
                    <a:pt x="241300" y="1077912"/>
                    <a:pt x="242093" y="1005681"/>
                    <a:pt x="242887" y="93345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0" name="フリーフォーム 36">
              <a:extLst>
                <a:ext uri="{FF2B5EF4-FFF2-40B4-BE49-F238E27FC236}">
                  <a16:creationId xmlns:a16="http://schemas.microsoft.com/office/drawing/2014/main" id="{6927225C-6512-40E3-B573-45473FD45CCE}"/>
                </a:ext>
              </a:extLst>
            </p:cNvPr>
            <p:cNvSpPr/>
            <p:nvPr/>
          </p:nvSpPr>
          <p:spPr>
            <a:xfrm>
              <a:off x="6924675" y="4767263"/>
              <a:ext cx="423863" cy="871537"/>
            </a:xfrm>
            <a:custGeom>
              <a:avLst/>
              <a:gdLst>
                <a:gd name="connsiteX0" fmla="*/ 326231 w 423863"/>
                <a:gd name="connsiteY0" fmla="*/ 273843 h 871537"/>
                <a:gd name="connsiteX1" fmla="*/ 352425 w 423863"/>
                <a:gd name="connsiteY1" fmla="*/ 533400 h 871537"/>
                <a:gd name="connsiteX2" fmla="*/ 366713 w 423863"/>
                <a:gd name="connsiteY2" fmla="*/ 666750 h 871537"/>
                <a:gd name="connsiteX3" fmla="*/ 373856 w 423863"/>
                <a:gd name="connsiteY3" fmla="*/ 704850 h 871537"/>
                <a:gd name="connsiteX4" fmla="*/ 423863 w 423863"/>
                <a:gd name="connsiteY4" fmla="*/ 809625 h 871537"/>
                <a:gd name="connsiteX5" fmla="*/ 0 w 423863"/>
                <a:gd name="connsiteY5" fmla="*/ 871537 h 871537"/>
                <a:gd name="connsiteX6" fmla="*/ 76200 w 423863"/>
                <a:gd name="connsiteY6" fmla="*/ 816768 h 871537"/>
                <a:gd name="connsiteX7" fmla="*/ 111919 w 423863"/>
                <a:gd name="connsiteY7" fmla="*/ 778668 h 871537"/>
                <a:gd name="connsiteX8" fmla="*/ 133350 w 423863"/>
                <a:gd name="connsiteY8" fmla="*/ 738187 h 871537"/>
                <a:gd name="connsiteX9" fmla="*/ 154781 w 423863"/>
                <a:gd name="connsiteY9" fmla="*/ 623887 h 871537"/>
                <a:gd name="connsiteX10" fmla="*/ 190500 w 423863"/>
                <a:gd name="connsiteY10" fmla="*/ 381000 h 871537"/>
                <a:gd name="connsiteX11" fmla="*/ 219075 w 423863"/>
                <a:gd name="connsiteY11" fmla="*/ 164306 h 871537"/>
                <a:gd name="connsiteX12" fmla="*/ 226219 w 423863"/>
                <a:gd name="connsiteY12" fmla="*/ 80962 h 871537"/>
                <a:gd name="connsiteX13" fmla="*/ 233363 w 423863"/>
                <a:gd name="connsiteY13" fmla="*/ 33337 h 871537"/>
                <a:gd name="connsiteX14" fmla="*/ 242888 w 423863"/>
                <a:gd name="connsiteY14" fmla="*/ 11906 h 871537"/>
                <a:gd name="connsiteX15" fmla="*/ 252413 w 423863"/>
                <a:gd name="connsiteY15" fmla="*/ 0 h 871537"/>
                <a:gd name="connsiteX16" fmla="*/ 264319 w 423863"/>
                <a:gd name="connsiteY16" fmla="*/ 0 h 871537"/>
                <a:gd name="connsiteX17" fmla="*/ 278606 w 423863"/>
                <a:gd name="connsiteY17" fmla="*/ 2381 h 871537"/>
                <a:gd name="connsiteX18" fmla="*/ 290513 w 423863"/>
                <a:gd name="connsiteY18" fmla="*/ 23812 h 871537"/>
                <a:gd name="connsiteX19" fmla="*/ 304800 w 423863"/>
                <a:gd name="connsiteY19" fmla="*/ 61912 h 871537"/>
                <a:gd name="connsiteX20" fmla="*/ 326231 w 423863"/>
                <a:gd name="connsiteY20" fmla="*/ 273843 h 87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23863" h="871537">
                  <a:moveTo>
                    <a:pt x="326231" y="273843"/>
                  </a:moveTo>
                  <a:lnTo>
                    <a:pt x="352425" y="533400"/>
                  </a:lnTo>
                  <a:lnTo>
                    <a:pt x="366713" y="666750"/>
                  </a:lnTo>
                  <a:lnTo>
                    <a:pt x="373856" y="704850"/>
                  </a:lnTo>
                  <a:lnTo>
                    <a:pt x="423863" y="809625"/>
                  </a:lnTo>
                  <a:lnTo>
                    <a:pt x="0" y="871537"/>
                  </a:lnTo>
                  <a:lnTo>
                    <a:pt x="76200" y="816768"/>
                  </a:lnTo>
                  <a:lnTo>
                    <a:pt x="111919" y="778668"/>
                  </a:lnTo>
                  <a:lnTo>
                    <a:pt x="133350" y="738187"/>
                  </a:lnTo>
                  <a:lnTo>
                    <a:pt x="154781" y="623887"/>
                  </a:lnTo>
                  <a:lnTo>
                    <a:pt x="190500" y="381000"/>
                  </a:lnTo>
                  <a:lnTo>
                    <a:pt x="219075" y="164306"/>
                  </a:lnTo>
                  <a:lnTo>
                    <a:pt x="226219" y="80962"/>
                  </a:lnTo>
                  <a:lnTo>
                    <a:pt x="233363" y="33337"/>
                  </a:lnTo>
                  <a:lnTo>
                    <a:pt x="242888" y="11906"/>
                  </a:lnTo>
                  <a:lnTo>
                    <a:pt x="252413" y="0"/>
                  </a:lnTo>
                  <a:lnTo>
                    <a:pt x="264319" y="0"/>
                  </a:lnTo>
                  <a:lnTo>
                    <a:pt x="278606" y="2381"/>
                  </a:lnTo>
                  <a:lnTo>
                    <a:pt x="290513" y="23812"/>
                  </a:lnTo>
                  <a:lnTo>
                    <a:pt x="304800" y="61912"/>
                  </a:lnTo>
                  <a:lnTo>
                    <a:pt x="326231" y="273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341869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1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>
                      <p:stCondLst>
                        <p:cond delay="indefinite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1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500"/>
                            </p:stCondLst>
                            <p:childTnLst>
                              <p:par>
                                <p:cTn id="11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2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034BF8B-2D33-47C3-8808-5BF9A8EC2CAA}"/>
              </a:ext>
            </a:extLst>
          </p:cNvPr>
          <p:cNvGrpSpPr/>
          <p:nvPr/>
        </p:nvGrpSpPr>
        <p:grpSpPr>
          <a:xfrm>
            <a:off x="2484438" y="1458913"/>
            <a:ext cx="4937125" cy="4406900"/>
            <a:chOff x="2484438" y="1458913"/>
            <a:chExt cx="4937125" cy="440690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A307FBAB-26C6-3049-A836-16443DDCCE92}"/>
                </a:ext>
              </a:extLst>
            </p:cNvPr>
            <p:cNvSpPr/>
            <p:nvPr/>
          </p:nvSpPr>
          <p:spPr>
            <a:xfrm>
              <a:off x="3352800" y="1550988"/>
              <a:ext cx="493713" cy="730250"/>
            </a:xfrm>
            <a:custGeom>
              <a:avLst/>
              <a:gdLst>
                <a:gd name="connsiteX0" fmla="*/ 230981 w 492919"/>
                <a:gd name="connsiteY0" fmla="*/ 485775 h 731044"/>
                <a:gd name="connsiteX1" fmla="*/ 223838 w 492919"/>
                <a:gd name="connsiteY1" fmla="*/ 388144 h 731044"/>
                <a:gd name="connsiteX2" fmla="*/ 207169 w 492919"/>
                <a:gd name="connsiteY2" fmla="*/ 314325 h 731044"/>
                <a:gd name="connsiteX3" fmla="*/ 183356 w 492919"/>
                <a:gd name="connsiteY3" fmla="*/ 254794 h 731044"/>
                <a:gd name="connsiteX4" fmla="*/ 152400 w 492919"/>
                <a:gd name="connsiteY4" fmla="*/ 200025 h 731044"/>
                <a:gd name="connsiteX5" fmla="*/ 114300 w 492919"/>
                <a:gd name="connsiteY5" fmla="*/ 150019 h 731044"/>
                <a:gd name="connsiteX6" fmla="*/ 83344 w 492919"/>
                <a:gd name="connsiteY6" fmla="*/ 116681 h 731044"/>
                <a:gd name="connsiteX7" fmla="*/ 42863 w 492919"/>
                <a:gd name="connsiteY7" fmla="*/ 83344 h 731044"/>
                <a:gd name="connsiteX8" fmla="*/ 28575 w 492919"/>
                <a:gd name="connsiteY8" fmla="*/ 76200 h 731044"/>
                <a:gd name="connsiteX9" fmla="*/ 11906 w 492919"/>
                <a:gd name="connsiteY9" fmla="*/ 59531 h 731044"/>
                <a:gd name="connsiteX10" fmla="*/ 0 w 492919"/>
                <a:gd name="connsiteY10" fmla="*/ 40481 h 731044"/>
                <a:gd name="connsiteX11" fmla="*/ 0 w 492919"/>
                <a:gd name="connsiteY11" fmla="*/ 23812 h 731044"/>
                <a:gd name="connsiteX12" fmla="*/ 7144 w 492919"/>
                <a:gd name="connsiteY12" fmla="*/ 9525 h 731044"/>
                <a:gd name="connsiteX13" fmla="*/ 26194 w 492919"/>
                <a:gd name="connsiteY13" fmla="*/ 2381 h 731044"/>
                <a:gd name="connsiteX14" fmla="*/ 66675 w 492919"/>
                <a:gd name="connsiteY14" fmla="*/ 0 h 731044"/>
                <a:gd name="connsiteX15" fmla="*/ 130969 w 492919"/>
                <a:gd name="connsiteY15" fmla="*/ 7144 h 731044"/>
                <a:gd name="connsiteX16" fmla="*/ 195263 w 492919"/>
                <a:gd name="connsiteY16" fmla="*/ 16669 h 731044"/>
                <a:gd name="connsiteX17" fmla="*/ 261938 w 492919"/>
                <a:gd name="connsiteY17" fmla="*/ 40481 h 731044"/>
                <a:gd name="connsiteX18" fmla="*/ 321469 w 492919"/>
                <a:gd name="connsiteY18" fmla="*/ 64294 h 731044"/>
                <a:gd name="connsiteX19" fmla="*/ 388144 w 492919"/>
                <a:gd name="connsiteY19" fmla="*/ 102394 h 731044"/>
                <a:gd name="connsiteX20" fmla="*/ 435769 w 492919"/>
                <a:gd name="connsiteY20" fmla="*/ 135731 h 731044"/>
                <a:gd name="connsiteX21" fmla="*/ 469106 w 492919"/>
                <a:gd name="connsiteY21" fmla="*/ 169069 h 731044"/>
                <a:gd name="connsiteX22" fmla="*/ 485775 w 492919"/>
                <a:gd name="connsiteY22" fmla="*/ 192881 h 731044"/>
                <a:gd name="connsiteX23" fmla="*/ 492919 w 492919"/>
                <a:gd name="connsiteY23" fmla="*/ 216694 h 731044"/>
                <a:gd name="connsiteX24" fmla="*/ 488156 w 492919"/>
                <a:gd name="connsiteY24" fmla="*/ 245269 h 731044"/>
                <a:gd name="connsiteX25" fmla="*/ 473869 w 492919"/>
                <a:gd name="connsiteY25" fmla="*/ 269081 h 731044"/>
                <a:gd name="connsiteX26" fmla="*/ 461963 w 492919"/>
                <a:gd name="connsiteY26" fmla="*/ 307181 h 731044"/>
                <a:gd name="connsiteX27" fmla="*/ 457200 w 492919"/>
                <a:gd name="connsiteY27" fmla="*/ 366712 h 731044"/>
                <a:gd name="connsiteX28" fmla="*/ 452438 w 492919"/>
                <a:gd name="connsiteY28" fmla="*/ 492919 h 731044"/>
                <a:gd name="connsiteX29" fmla="*/ 454819 w 492919"/>
                <a:gd name="connsiteY29" fmla="*/ 676275 h 731044"/>
                <a:gd name="connsiteX30" fmla="*/ 235744 w 492919"/>
                <a:gd name="connsiteY30" fmla="*/ 731044 h 731044"/>
                <a:gd name="connsiteX31" fmla="*/ 230981 w 492919"/>
                <a:gd name="connsiteY31" fmla="*/ 485775 h 7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92919" h="731044">
                  <a:moveTo>
                    <a:pt x="230981" y="485775"/>
                  </a:moveTo>
                  <a:lnTo>
                    <a:pt x="223838" y="388144"/>
                  </a:lnTo>
                  <a:lnTo>
                    <a:pt x="207169" y="314325"/>
                  </a:lnTo>
                  <a:lnTo>
                    <a:pt x="183356" y="254794"/>
                  </a:lnTo>
                  <a:lnTo>
                    <a:pt x="152400" y="200025"/>
                  </a:lnTo>
                  <a:lnTo>
                    <a:pt x="114300" y="150019"/>
                  </a:lnTo>
                  <a:lnTo>
                    <a:pt x="83344" y="116681"/>
                  </a:lnTo>
                  <a:lnTo>
                    <a:pt x="42863" y="83344"/>
                  </a:lnTo>
                  <a:lnTo>
                    <a:pt x="28575" y="76200"/>
                  </a:lnTo>
                  <a:lnTo>
                    <a:pt x="11906" y="59531"/>
                  </a:lnTo>
                  <a:lnTo>
                    <a:pt x="0" y="40481"/>
                  </a:lnTo>
                  <a:lnTo>
                    <a:pt x="0" y="23812"/>
                  </a:lnTo>
                  <a:lnTo>
                    <a:pt x="7144" y="9525"/>
                  </a:lnTo>
                  <a:lnTo>
                    <a:pt x="26194" y="2381"/>
                  </a:lnTo>
                  <a:lnTo>
                    <a:pt x="66675" y="0"/>
                  </a:lnTo>
                  <a:lnTo>
                    <a:pt x="130969" y="7144"/>
                  </a:lnTo>
                  <a:lnTo>
                    <a:pt x="195263" y="16669"/>
                  </a:lnTo>
                  <a:lnTo>
                    <a:pt x="261938" y="40481"/>
                  </a:lnTo>
                  <a:lnTo>
                    <a:pt x="321469" y="64294"/>
                  </a:lnTo>
                  <a:lnTo>
                    <a:pt x="388144" y="102394"/>
                  </a:lnTo>
                  <a:lnTo>
                    <a:pt x="435769" y="135731"/>
                  </a:lnTo>
                  <a:lnTo>
                    <a:pt x="469106" y="169069"/>
                  </a:lnTo>
                  <a:lnTo>
                    <a:pt x="485775" y="192881"/>
                  </a:lnTo>
                  <a:lnTo>
                    <a:pt x="492919" y="216694"/>
                  </a:lnTo>
                  <a:lnTo>
                    <a:pt x="488156" y="245269"/>
                  </a:lnTo>
                  <a:lnTo>
                    <a:pt x="473869" y="269081"/>
                  </a:lnTo>
                  <a:lnTo>
                    <a:pt x="461963" y="307181"/>
                  </a:lnTo>
                  <a:lnTo>
                    <a:pt x="457200" y="366712"/>
                  </a:lnTo>
                  <a:lnTo>
                    <a:pt x="452438" y="492919"/>
                  </a:lnTo>
                  <a:cubicBezTo>
                    <a:pt x="453232" y="554038"/>
                    <a:pt x="454025" y="615156"/>
                    <a:pt x="454819" y="676275"/>
                  </a:cubicBezTo>
                  <a:lnTo>
                    <a:pt x="235744" y="731044"/>
                  </a:lnTo>
                  <a:cubicBezTo>
                    <a:pt x="234156" y="650081"/>
                    <a:pt x="232569" y="569119"/>
                    <a:pt x="230981" y="48577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A37B51C6-88D6-FA41-AFDD-0B3CC43D5448}"/>
                </a:ext>
              </a:extLst>
            </p:cNvPr>
            <p:cNvSpPr/>
            <p:nvPr/>
          </p:nvSpPr>
          <p:spPr>
            <a:xfrm>
              <a:off x="2776538" y="3490913"/>
              <a:ext cx="498475" cy="947737"/>
            </a:xfrm>
            <a:custGeom>
              <a:avLst/>
              <a:gdLst>
                <a:gd name="connsiteX0" fmla="*/ 195262 w 497681"/>
                <a:gd name="connsiteY0" fmla="*/ 511968 h 947737"/>
                <a:gd name="connsiteX1" fmla="*/ 176212 w 497681"/>
                <a:gd name="connsiteY1" fmla="*/ 340518 h 947737"/>
                <a:gd name="connsiteX2" fmla="*/ 164306 w 497681"/>
                <a:gd name="connsiteY2" fmla="*/ 266700 h 947737"/>
                <a:gd name="connsiteX3" fmla="*/ 150018 w 497681"/>
                <a:gd name="connsiteY3" fmla="*/ 219075 h 947737"/>
                <a:gd name="connsiteX4" fmla="*/ 133350 w 497681"/>
                <a:gd name="connsiteY4" fmla="*/ 188118 h 947737"/>
                <a:gd name="connsiteX5" fmla="*/ 109537 w 497681"/>
                <a:gd name="connsiteY5" fmla="*/ 154781 h 947737"/>
                <a:gd name="connsiteX6" fmla="*/ 80962 w 497681"/>
                <a:gd name="connsiteY6" fmla="*/ 128587 h 947737"/>
                <a:gd name="connsiteX7" fmla="*/ 47625 w 497681"/>
                <a:gd name="connsiteY7" fmla="*/ 102393 h 947737"/>
                <a:gd name="connsiteX8" fmla="*/ 19050 w 497681"/>
                <a:gd name="connsiteY8" fmla="*/ 85725 h 947737"/>
                <a:gd name="connsiteX9" fmla="*/ 7143 w 497681"/>
                <a:gd name="connsiteY9" fmla="*/ 73818 h 947737"/>
                <a:gd name="connsiteX10" fmla="*/ 0 w 497681"/>
                <a:gd name="connsiteY10" fmla="*/ 47625 h 947737"/>
                <a:gd name="connsiteX11" fmla="*/ 4762 w 497681"/>
                <a:gd name="connsiteY11" fmla="*/ 23812 h 947737"/>
                <a:gd name="connsiteX12" fmla="*/ 16668 w 497681"/>
                <a:gd name="connsiteY12" fmla="*/ 11906 h 947737"/>
                <a:gd name="connsiteX13" fmla="*/ 52387 w 497681"/>
                <a:gd name="connsiteY13" fmla="*/ 2381 h 947737"/>
                <a:gd name="connsiteX14" fmla="*/ 114300 w 497681"/>
                <a:gd name="connsiteY14" fmla="*/ 0 h 947737"/>
                <a:gd name="connsiteX15" fmla="*/ 171450 w 497681"/>
                <a:gd name="connsiteY15" fmla="*/ 0 h 947737"/>
                <a:gd name="connsiteX16" fmla="*/ 238125 w 497681"/>
                <a:gd name="connsiteY16" fmla="*/ 9525 h 947737"/>
                <a:gd name="connsiteX17" fmla="*/ 297656 w 497681"/>
                <a:gd name="connsiteY17" fmla="*/ 23812 h 947737"/>
                <a:gd name="connsiteX18" fmla="*/ 369093 w 497681"/>
                <a:gd name="connsiteY18" fmla="*/ 47625 h 947737"/>
                <a:gd name="connsiteX19" fmla="*/ 364331 w 497681"/>
                <a:gd name="connsiteY19" fmla="*/ 183356 h 947737"/>
                <a:gd name="connsiteX20" fmla="*/ 428625 w 497681"/>
                <a:gd name="connsiteY20" fmla="*/ 695325 h 947737"/>
                <a:gd name="connsiteX21" fmla="*/ 497681 w 497681"/>
                <a:gd name="connsiteY21" fmla="*/ 900112 h 947737"/>
                <a:gd name="connsiteX22" fmla="*/ 385762 w 497681"/>
                <a:gd name="connsiteY22" fmla="*/ 947737 h 947737"/>
                <a:gd name="connsiteX23" fmla="*/ 361950 w 497681"/>
                <a:gd name="connsiteY23" fmla="*/ 945356 h 947737"/>
                <a:gd name="connsiteX24" fmla="*/ 321468 w 497681"/>
                <a:gd name="connsiteY24" fmla="*/ 931068 h 947737"/>
                <a:gd name="connsiteX25" fmla="*/ 288131 w 497681"/>
                <a:gd name="connsiteY25" fmla="*/ 897731 h 947737"/>
                <a:gd name="connsiteX26" fmla="*/ 235743 w 497681"/>
                <a:gd name="connsiteY26" fmla="*/ 826293 h 947737"/>
                <a:gd name="connsiteX27" fmla="*/ 223837 w 497681"/>
                <a:gd name="connsiteY27" fmla="*/ 792956 h 947737"/>
                <a:gd name="connsiteX28" fmla="*/ 219075 w 497681"/>
                <a:gd name="connsiteY28" fmla="*/ 728662 h 947737"/>
                <a:gd name="connsiteX29" fmla="*/ 195262 w 497681"/>
                <a:gd name="connsiteY29" fmla="*/ 511968 h 94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97681" h="947737">
                  <a:moveTo>
                    <a:pt x="195262" y="511968"/>
                  </a:moveTo>
                  <a:lnTo>
                    <a:pt x="176212" y="340518"/>
                  </a:lnTo>
                  <a:lnTo>
                    <a:pt x="164306" y="266700"/>
                  </a:lnTo>
                  <a:lnTo>
                    <a:pt x="150018" y="219075"/>
                  </a:lnTo>
                  <a:lnTo>
                    <a:pt x="133350" y="188118"/>
                  </a:lnTo>
                  <a:lnTo>
                    <a:pt x="109537" y="154781"/>
                  </a:lnTo>
                  <a:lnTo>
                    <a:pt x="80962" y="128587"/>
                  </a:lnTo>
                  <a:lnTo>
                    <a:pt x="47625" y="102393"/>
                  </a:lnTo>
                  <a:lnTo>
                    <a:pt x="19050" y="85725"/>
                  </a:lnTo>
                  <a:lnTo>
                    <a:pt x="7143" y="73818"/>
                  </a:lnTo>
                  <a:lnTo>
                    <a:pt x="0" y="47625"/>
                  </a:lnTo>
                  <a:lnTo>
                    <a:pt x="4762" y="23812"/>
                  </a:lnTo>
                  <a:lnTo>
                    <a:pt x="16668" y="11906"/>
                  </a:lnTo>
                  <a:lnTo>
                    <a:pt x="52387" y="2381"/>
                  </a:lnTo>
                  <a:lnTo>
                    <a:pt x="114300" y="0"/>
                  </a:lnTo>
                  <a:lnTo>
                    <a:pt x="171450" y="0"/>
                  </a:lnTo>
                  <a:lnTo>
                    <a:pt x="238125" y="9525"/>
                  </a:lnTo>
                  <a:lnTo>
                    <a:pt x="297656" y="23812"/>
                  </a:lnTo>
                  <a:lnTo>
                    <a:pt x="369093" y="47625"/>
                  </a:lnTo>
                  <a:lnTo>
                    <a:pt x="364331" y="183356"/>
                  </a:lnTo>
                  <a:lnTo>
                    <a:pt x="428625" y="695325"/>
                  </a:lnTo>
                  <a:lnTo>
                    <a:pt x="497681" y="900112"/>
                  </a:lnTo>
                  <a:lnTo>
                    <a:pt x="385762" y="947737"/>
                  </a:lnTo>
                  <a:lnTo>
                    <a:pt x="361950" y="945356"/>
                  </a:lnTo>
                  <a:lnTo>
                    <a:pt x="321468" y="931068"/>
                  </a:lnTo>
                  <a:lnTo>
                    <a:pt x="288131" y="897731"/>
                  </a:lnTo>
                  <a:lnTo>
                    <a:pt x="235743" y="826293"/>
                  </a:lnTo>
                  <a:lnTo>
                    <a:pt x="223837" y="792956"/>
                  </a:lnTo>
                  <a:lnTo>
                    <a:pt x="219075" y="728662"/>
                  </a:lnTo>
                  <a:lnTo>
                    <a:pt x="195262" y="5119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9A0FA25B-3C87-7C4F-8635-73D80E297078}"/>
                </a:ext>
              </a:extLst>
            </p:cNvPr>
            <p:cNvSpPr/>
            <p:nvPr/>
          </p:nvSpPr>
          <p:spPr>
            <a:xfrm>
              <a:off x="5503863" y="1458913"/>
              <a:ext cx="476250" cy="663575"/>
            </a:xfrm>
            <a:custGeom>
              <a:avLst/>
              <a:gdLst>
                <a:gd name="connsiteX0" fmla="*/ 197644 w 476250"/>
                <a:gd name="connsiteY0" fmla="*/ 464344 h 661988"/>
                <a:gd name="connsiteX1" fmla="*/ 188119 w 476250"/>
                <a:gd name="connsiteY1" fmla="*/ 352425 h 661988"/>
                <a:gd name="connsiteX2" fmla="*/ 176212 w 476250"/>
                <a:gd name="connsiteY2" fmla="*/ 283369 h 661988"/>
                <a:gd name="connsiteX3" fmla="*/ 164306 w 476250"/>
                <a:gd name="connsiteY3" fmla="*/ 230982 h 661988"/>
                <a:gd name="connsiteX4" fmla="*/ 140494 w 476250"/>
                <a:gd name="connsiteY4" fmla="*/ 183357 h 661988"/>
                <a:gd name="connsiteX5" fmla="*/ 114300 w 476250"/>
                <a:gd name="connsiteY5" fmla="*/ 152400 h 661988"/>
                <a:gd name="connsiteX6" fmla="*/ 90487 w 476250"/>
                <a:gd name="connsiteY6" fmla="*/ 128588 h 661988"/>
                <a:gd name="connsiteX7" fmla="*/ 59531 w 476250"/>
                <a:gd name="connsiteY7" fmla="*/ 111919 h 661988"/>
                <a:gd name="connsiteX8" fmla="*/ 30956 w 476250"/>
                <a:gd name="connsiteY8" fmla="*/ 92869 h 661988"/>
                <a:gd name="connsiteX9" fmla="*/ 4762 w 476250"/>
                <a:gd name="connsiteY9" fmla="*/ 64294 h 661988"/>
                <a:gd name="connsiteX10" fmla="*/ 0 w 476250"/>
                <a:gd name="connsiteY10" fmla="*/ 47625 h 661988"/>
                <a:gd name="connsiteX11" fmla="*/ 2381 w 476250"/>
                <a:gd name="connsiteY11" fmla="*/ 30957 h 661988"/>
                <a:gd name="connsiteX12" fmla="*/ 16669 w 476250"/>
                <a:gd name="connsiteY12" fmla="*/ 14288 h 661988"/>
                <a:gd name="connsiteX13" fmla="*/ 47625 w 476250"/>
                <a:gd name="connsiteY13" fmla="*/ 7144 h 661988"/>
                <a:gd name="connsiteX14" fmla="*/ 123825 w 476250"/>
                <a:gd name="connsiteY14" fmla="*/ 0 h 661988"/>
                <a:gd name="connsiteX15" fmla="*/ 207169 w 476250"/>
                <a:gd name="connsiteY15" fmla="*/ 4763 h 661988"/>
                <a:gd name="connsiteX16" fmla="*/ 292894 w 476250"/>
                <a:gd name="connsiteY16" fmla="*/ 19050 h 661988"/>
                <a:gd name="connsiteX17" fmla="*/ 364331 w 476250"/>
                <a:gd name="connsiteY17" fmla="*/ 40482 h 661988"/>
                <a:gd name="connsiteX18" fmla="*/ 402431 w 476250"/>
                <a:gd name="connsiteY18" fmla="*/ 57150 h 661988"/>
                <a:gd name="connsiteX19" fmla="*/ 435769 w 476250"/>
                <a:gd name="connsiteY19" fmla="*/ 78582 h 661988"/>
                <a:gd name="connsiteX20" fmla="*/ 457200 w 476250"/>
                <a:gd name="connsiteY20" fmla="*/ 97632 h 661988"/>
                <a:gd name="connsiteX21" fmla="*/ 469106 w 476250"/>
                <a:gd name="connsiteY21" fmla="*/ 121444 h 661988"/>
                <a:gd name="connsiteX22" fmla="*/ 476250 w 476250"/>
                <a:gd name="connsiteY22" fmla="*/ 150019 h 661988"/>
                <a:gd name="connsiteX23" fmla="*/ 469106 w 476250"/>
                <a:gd name="connsiteY23" fmla="*/ 192882 h 661988"/>
                <a:gd name="connsiteX24" fmla="*/ 445294 w 476250"/>
                <a:gd name="connsiteY24" fmla="*/ 266700 h 661988"/>
                <a:gd name="connsiteX25" fmla="*/ 433387 w 476250"/>
                <a:gd name="connsiteY25" fmla="*/ 359569 h 661988"/>
                <a:gd name="connsiteX26" fmla="*/ 428625 w 476250"/>
                <a:gd name="connsiteY26" fmla="*/ 419100 h 661988"/>
                <a:gd name="connsiteX27" fmla="*/ 426244 w 476250"/>
                <a:gd name="connsiteY27" fmla="*/ 609600 h 661988"/>
                <a:gd name="connsiteX28" fmla="*/ 207169 w 476250"/>
                <a:gd name="connsiteY28" fmla="*/ 661988 h 661988"/>
                <a:gd name="connsiteX29" fmla="*/ 197644 w 476250"/>
                <a:gd name="connsiteY29" fmla="*/ 464344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76250" h="661988">
                  <a:moveTo>
                    <a:pt x="197644" y="464344"/>
                  </a:moveTo>
                  <a:lnTo>
                    <a:pt x="188119" y="352425"/>
                  </a:lnTo>
                  <a:lnTo>
                    <a:pt x="176212" y="283369"/>
                  </a:lnTo>
                  <a:lnTo>
                    <a:pt x="164306" y="230982"/>
                  </a:lnTo>
                  <a:lnTo>
                    <a:pt x="140494" y="183357"/>
                  </a:lnTo>
                  <a:lnTo>
                    <a:pt x="114300" y="152400"/>
                  </a:lnTo>
                  <a:lnTo>
                    <a:pt x="90487" y="128588"/>
                  </a:lnTo>
                  <a:lnTo>
                    <a:pt x="59531" y="111919"/>
                  </a:lnTo>
                  <a:lnTo>
                    <a:pt x="30956" y="92869"/>
                  </a:lnTo>
                  <a:lnTo>
                    <a:pt x="4762" y="64294"/>
                  </a:lnTo>
                  <a:lnTo>
                    <a:pt x="0" y="47625"/>
                  </a:lnTo>
                  <a:lnTo>
                    <a:pt x="2381" y="30957"/>
                  </a:lnTo>
                  <a:lnTo>
                    <a:pt x="16669" y="14288"/>
                  </a:lnTo>
                  <a:lnTo>
                    <a:pt x="47625" y="7144"/>
                  </a:lnTo>
                  <a:lnTo>
                    <a:pt x="123825" y="0"/>
                  </a:lnTo>
                  <a:lnTo>
                    <a:pt x="207169" y="4763"/>
                  </a:lnTo>
                  <a:lnTo>
                    <a:pt x="292894" y="19050"/>
                  </a:lnTo>
                  <a:lnTo>
                    <a:pt x="364331" y="40482"/>
                  </a:lnTo>
                  <a:lnTo>
                    <a:pt x="402431" y="57150"/>
                  </a:lnTo>
                  <a:lnTo>
                    <a:pt x="435769" y="78582"/>
                  </a:lnTo>
                  <a:lnTo>
                    <a:pt x="457200" y="97632"/>
                  </a:lnTo>
                  <a:lnTo>
                    <a:pt x="469106" y="121444"/>
                  </a:lnTo>
                  <a:lnTo>
                    <a:pt x="476250" y="150019"/>
                  </a:lnTo>
                  <a:lnTo>
                    <a:pt x="469106" y="192882"/>
                  </a:lnTo>
                  <a:lnTo>
                    <a:pt x="445294" y="266700"/>
                  </a:lnTo>
                  <a:lnTo>
                    <a:pt x="433387" y="359569"/>
                  </a:lnTo>
                  <a:lnTo>
                    <a:pt x="428625" y="419100"/>
                  </a:lnTo>
                  <a:cubicBezTo>
                    <a:pt x="427831" y="482600"/>
                    <a:pt x="427038" y="546100"/>
                    <a:pt x="426244" y="609600"/>
                  </a:cubicBezTo>
                  <a:lnTo>
                    <a:pt x="207169" y="661988"/>
                  </a:lnTo>
                  <a:lnTo>
                    <a:pt x="197644" y="464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4775BA4D-8E7D-BB42-A04F-EECFCC6BC5DE}"/>
                </a:ext>
              </a:extLst>
            </p:cNvPr>
            <p:cNvSpPr/>
            <p:nvPr/>
          </p:nvSpPr>
          <p:spPr>
            <a:xfrm>
              <a:off x="4840288" y="3402013"/>
              <a:ext cx="460375" cy="1003300"/>
            </a:xfrm>
            <a:custGeom>
              <a:avLst/>
              <a:gdLst>
                <a:gd name="connsiteX0" fmla="*/ 216694 w 459582"/>
                <a:gd name="connsiteY0" fmla="*/ 697707 h 1002507"/>
                <a:gd name="connsiteX1" fmla="*/ 180975 w 459582"/>
                <a:gd name="connsiteY1" fmla="*/ 488157 h 1002507"/>
                <a:gd name="connsiteX2" fmla="*/ 152400 w 459582"/>
                <a:gd name="connsiteY2" fmla="*/ 311944 h 1002507"/>
                <a:gd name="connsiteX3" fmla="*/ 142875 w 459582"/>
                <a:gd name="connsiteY3" fmla="*/ 264319 h 1002507"/>
                <a:gd name="connsiteX4" fmla="*/ 126207 w 459582"/>
                <a:gd name="connsiteY4" fmla="*/ 216694 h 1002507"/>
                <a:gd name="connsiteX5" fmla="*/ 100013 w 459582"/>
                <a:gd name="connsiteY5" fmla="*/ 169069 h 1002507"/>
                <a:gd name="connsiteX6" fmla="*/ 61913 w 459582"/>
                <a:gd name="connsiteY6" fmla="*/ 121444 h 1002507"/>
                <a:gd name="connsiteX7" fmla="*/ 14288 w 459582"/>
                <a:gd name="connsiteY7" fmla="*/ 76200 h 1002507"/>
                <a:gd name="connsiteX8" fmla="*/ 0 w 459582"/>
                <a:gd name="connsiteY8" fmla="*/ 52388 h 1002507"/>
                <a:gd name="connsiteX9" fmla="*/ 0 w 459582"/>
                <a:gd name="connsiteY9" fmla="*/ 33338 h 1002507"/>
                <a:gd name="connsiteX10" fmla="*/ 7144 w 459582"/>
                <a:gd name="connsiteY10" fmla="*/ 16669 h 1002507"/>
                <a:gd name="connsiteX11" fmla="*/ 28575 w 459582"/>
                <a:gd name="connsiteY11" fmla="*/ 4763 h 1002507"/>
                <a:gd name="connsiteX12" fmla="*/ 61913 w 459582"/>
                <a:gd name="connsiteY12" fmla="*/ 0 h 1002507"/>
                <a:gd name="connsiteX13" fmla="*/ 123825 w 459582"/>
                <a:gd name="connsiteY13" fmla="*/ 14288 h 1002507"/>
                <a:gd name="connsiteX14" fmla="*/ 221457 w 459582"/>
                <a:gd name="connsiteY14" fmla="*/ 50007 h 1002507"/>
                <a:gd name="connsiteX15" fmla="*/ 342900 w 459582"/>
                <a:gd name="connsiteY15" fmla="*/ 111919 h 1002507"/>
                <a:gd name="connsiteX16" fmla="*/ 442913 w 459582"/>
                <a:gd name="connsiteY16" fmla="*/ 719138 h 1002507"/>
                <a:gd name="connsiteX17" fmla="*/ 459582 w 459582"/>
                <a:gd name="connsiteY17" fmla="*/ 876300 h 1002507"/>
                <a:gd name="connsiteX18" fmla="*/ 416719 w 459582"/>
                <a:gd name="connsiteY18" fmla="*/ 971550 h 1002507"/>
                <a:gd name="connsiteX19" fmla="*/ 376238 w 459582"/>
                <a:gd name="connsiteY19" fmla="*/ 997744 h 1002507"/>
                <a:gd name="connsiteX20" fmla="*/ 350044 w 459582"/>
                <a:gd name="connsiteY20" fmla="*/ 1002507 h 1002507"/>
                <a:gd name="connsiteX21" fmla="*/ 326232 w 459582"/>
                <a:gd name="connsiteY21" fmla="*/ 1000125 h 1002507"/>
                <a:gd name="connsiteX22" fmla="*/ 300038 w 459582"/>
                <a:gd name="connsiteY22" fmla="*/ 978694 h 1002507"/>
                <a:gd name="connsiteX23" fmla="*/ 266700 w 459582"/>
                <a:gd name="connsiteY23" fmla="*/ 940594 h 1002507"/>
                <a:gd name="connsiteX24" fmla="*/ 254794 w 459582"/>
                <a:gd name="connsiteY24" fmla="*/ 904875 h 1002507"/>
                <a:gd name="connsiteX25" fmla="*/ 216694 w 459582"/>
                <a:gd name="connsiteY25" fmla="*/ 697707 h 1002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59582" h="1002507">
                  <a:moveTo>
                    <a:pt x="216694" y="697707"/>
                  </a:moveTo>
                  <a:lnTo>
                    <a:pt x="180975" y="488157"/>
                  </a:lnTo>
                  <a:lnTo>
                    <a:pt x="152400" y="311944"/>
                  </a:lnTo>
                  <a:lnTo>
                    <a:pt x="142875" y="264319"/>
                  </a:lnTo>
                  <a:lnTo>
                    <a:pt x="126207" y="216694"/>
                  </a:lnTo>
                  <a:lnTo>
                    <a:pt x="100013" y="169069"/>
                  </a:lnTo>
                  <a:lnTo>
                    <a:pt x="61913" y="121444"/>
                  </a:lnTo>
                  <a:lnTo>
                    <a:pt x="14288" y="76200"/>
                  </a:lnTo>
                  <a:lnTo>
                    <a:pt x="0" y="52388"/>
                  </a:lnTo>
                  <a:lnTo>
                    <a:pt x="0" y="33338"/>
                  </a:lnTo>
                  <a:lnTo>
                    <a:pt x="7144" y="16669"/>
                  </a:lnTo>
                  <a:lnTo>
                    <a:pt x="28575" y="4763"/>
                  </a:lnTo>
                  <a:lnTo>
                    <a:pt x="61913" y="0"/>
                  </a:lnTo>
                  <a:lnTo>
                    <a:pt x="123825" y="14288"/>
                  </a:lnTo>
                  <a:lnTo>
                    <a:pt x="221457" y="50007"/>
                  </a:lnTo>
                  <a:lnTo>
                    <a:pt x="342900" y="111919"/>
                  </a:lnTo>
                  <a:lnTo>
                    <a:pt x="442913" y="719138"/>
                  </a:lnTo>
                  <a:lnTo>
                    <a:pt x="459582" y="876300"/>
                  </a:lnTo>
                  <a:lnTo>
                    <a:pt x="416719" y="971550"/>
                  </a:lnTo>
                  <a:lnTo>
                    <a:pt x="376238" y="997744"/>
                  </a:lnTo>
                  <a:lnTo>
                    <a:pt x="350044" y="1002507"/>
                  </a:lnTo>
                  <a:lnTo>
                    <a:pt x="326232" y="1000125"/>
                  </a:lnTo>
                  <a:lnTo>
                    <a:pt x="300038" y="978694"/>
                  </a:lnTo>
                  <a:lnTo>
                    <a:pt x="266700" y="940594"/>
                  </a:lnTo>
                  <a:lnTo>
                    <a:pt x="254794" y="904875"/>
                  </a:lnTo>
                  <a:lnTo>
                    <a:pt x="216694" y="6977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4381A594-32D7-BE4E-90A0-5EEAEB1AC720}"/>
                </a:ext>
              </a:extLst>
            </p:cNvPr>
            <p:cNvSpPr/>
            <p:nvPr/>
          </p:nvSpPr>
          <p:spPr>
            <a:xfrm>
              <a:off x="2817813" y="2065338"/>
              <a:ext cx="1587500" cy="381000"/>
            </a:xfrm>
            <a:custGeom>
              <a:avLst/>
              <a:gdLst>
                <a:gd name="connsiteX0" fmla="*/ 750094 w 1588294"/>
                <a:gd name="connsiteY0" fmla="*/ 323850 h 381000"/>
                <a:gd name="connsiteX1" fmla="*/ 485775 w 1588294"/>
                <a:gd name="connsiteY1" fmla="*/ 366712 h 381000"/>
                <a:gd name="connsiteX2" fmla="*/ 292894 w 1588294"/>
                <a:gd name="connsiteY2" fmla="*/ 381000 h 381000"/>
                <a:gd name="connsiteX3" fmla="*/ 211931 w 1588294"/>
                <a:gd name="connsiteY3" fmla="*/ 352425 h 381000"/>
                <a:gd name="connsiteX4" fmla="*/ 154781 w 1588294"/>
                <a:gd name="connsiteY4" fmla="*/ 319087 h 381000"/>
                <a:gd name="connsiteX5" fmla="*/ 102394 w 1588294"/>
                <a:gd name="connsiteY5" fmla="*/ 280987 h 381000"/>
                <a:gd name="connsiteX6" fmla="*/ 69056 w 1588294"/>
                <a:gd name="connsiteY6" fmla="*/ 247650 h 381000"/>
                <a:gd name="connsiteX7" fmla="*/ 33337 w 1588294"/>
                <a:gd name="connsiteY7" fmla="*/ 207169 h 381000"/>
                <a:gd name="connsiteX8" fmla="*/ 11906 w 1588294"/>
                <a:gd name="connsiteY8" fmla="*/ 173831 h 381000"/>
                <a:gd name="connsiteX9" fmla="*/ 0 w 1588294"/>
                <a:gd name="connsiteY9" fmla="*/ 138112 h 381000"/>
                <a:gd name="connsiteX10" fmla="*/ 2381 w 1588294"/>
                <a:gd name="connsiteY10" fmla="*/ 116681 h 381000"/>
                <a:gd name="connsiteX11" fmla="*/ 11906 w 1588294"/>
                <a:gd name="connsiteY11" fmla="*/ 102394 h 381000"/>
                <a:gd name="connsiteX12" fmla="*/ 30956 w 1588294"/>
                <a:gd name="connsiteY12" fmla="*/ 102394 h 381000"/>
                <a:gd name="connsiteX13" fmla="*/ 78581 w 1588294"/>
                <a:gd name="connsiteY13" fmla="*/ 128587 h 381000"/>
                <a:gd name="connsiteX14" fmla="*/ 130969 w 1588294"/>
                <a:gd name="connsiteY14" fmla="*/ 157162 h 381000"/>
                <a:gd name="connsiteX15" fmla="*/ 166687 w 1588294"/>
                <a:gd name="connsiteY15" fmla="*/ 173831 h 381000"/>
                <a:gd name="connsiteX16" fmla="*/ 221456 w 1588294"/>
                <a:gd name="connsiteY16" fmla="*/ 188119 h 381000"/>
                <a:gd name="connsiteX17" fmla="*/ 266700 w 1588294"/>
                <a:gd name="connsiteY17" fmla="*/ 197644 h 381000"/>
                <a:gd name="connsiteX18" fmla="*/ 316706 w 1588294"/>
                <a:gd name="connsiteY18" fmla="*/ 204787 h 381000"/>
                <a:gd name="connsiteX19" fmla="*/ 369094 w 1588294"/>
                <a:gd name="connsiteY19" fmla="*/ 204787 h 381000"/>
                <a:gd name="connsiteX20" fmla="*/ 433387 w 1588294"/>
                <a:gd name="connsiteY20" fmla="*/ 202406 h 381000"/>
                <a:gd name="connsiteX21" fmla="*/ 495300 w 1588294"/>
                <a:gd name="connsiteY21" fmla="*/ 195262 h 381000"/>
                <a:gd name="connsiteX22" fmla="*/ 581025 w 1588294"/>
                <a:gd name="connsiteY22" fmla="*/ 185737 h 381000"/>
                <a:gd name="connsiteX23" fmla="*/ 776287 w 1588294"/>
                <a:gd name="connsiteY23" fmla="*/ 135731 h 381000"/>
                <a:gd name="connsiteX24" fmla="*/ 988219 w 1588294"/>
                <a:gd name="connsiteY24" fmla="*/ 95250 h 381000"/>
                <a:gd name="connsiteX25" fmla="*/ 1202531 w 1588294"/>
                <a:gd name="connsiteY25" fmla="*/ 52387 h 381000"/>
                <a:gd name="connsiteX26" fmla="*/ 1395412 w 1588294"/>
                <a:gd name="connsiteY26" fmla="*/ 2381 h 381000"/>
                <a:gd name="connsiteX27" fmla="*/ 1421606 w 1588294"/>
                <a:gd name="connsiteY27" fmla="*/ 0 h 381000"/>
                <a:gd name="connsiteX28" fmla="*/ 1473994 w 1588294"/>
                <a:gd name="connsiteY28" fmla="*/ 16669 h 381000"/>
                <a:gd name="connsiteX29" fmla="*/ 1547812 w 1588294"/>
                <a:gd name="connsiteY29" fmla="*/ 59531 h 381000"/>
                <a:gd name="connsiteX30" fmla="*/ 1574006 w 1588294"/>
                <a:gd name="connsiteY30" fmla="*/ 83344 h 381000"/>
                <a:gd name="connsiteX31" fmla="*/ 1588294 w 1588294"/>
                <a:gd name="connsiteY31" fmla="*/ 104775 h 381000"/>
                <a:gd name="connsiteX32" fmla="*/ 1585912 w 1588294"/>
                <a:gd name="connsiteY32" fmla="*/ 130969 h 381000"/>
                <a:gd name="connsiteX33" fmla="*/ 1569244 w 1588294"/>
                <a:gd name="connsiteY33" fmla="*/ 164306 h 381000"/>
                <a:gd name="connsiteX34" fmla="*/ 1545431 w 1588294"/>
                <a:gd name="connsiteY34" fmla="*/ 183356 h 381000"/>
                <a:gd name="connsiteX35" fmla="*/ 1493044 w 1588294"/>
                <a:gd name="connsiteY35" fmla="*/ 200025 h 381000"/>
                <a:gd name="connsiteX36" fmla="*/ 1404937 w 1588294"/>
                <a:gd name="connsiteY36" fmla="*/ 216694 h 381000"/>
                <a:gd name="connsiteX37" fmla="*/ 1259681 w 1588294"/>
                <a:gd name="connsiteY37" fmla="*/ 226219 h 381000"/>
                <a:gd name="connsiteX38" fmla="*/ 1042987 w 1588294"/>
                <a:gd name="connsiteY38" fmla="*/ 247650 h 381000"/>
                <a:gd name="connsiteX39" fmla="*/ 897731 w 1588294"/>
                <a:gd name="connsiteY39" fmla="*/ 288131 h 381000"/>
                <a:gd name="connsiteX40" fmla="*/ 750094 w 1588294"/>
                <a:gd name="connsiteY40" fmla="*/ 32385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88294" h="381000">
                  <a:moveTo>
                    <a:pt x="750094" y="323850"/>
                  </a:moveTo>
                  <a:lnTo>
                    <a:pt x="485775" y="366712"/>
                  </a:lnTo>
                  <a:lnTo>
                    <a:pt x="292894" y="381000"/>
                  </a:lnTo>
                  <a:lnTo>
                    <a:pt x="211931" y="352425"/>
                  </a:lnTo>
                  <a:lnTo>
                    <a:pt x="154781" y="319087"/>
                  </a:lnTo>
                  <a:lnTo>
                    <a:pt x="102394" y="280987"/>
                  </a:lnTo>
                  <a:lnTo>
                    <a:pt x="69056" y="247650"/>
                  </a:lnTo>
                  <a:lnTo>
                    <a:pt x="33337" y="207169"/>
                  </a:lnTo>
                  <a:lnTo>
                    <a:pt x="11906" y="173831"/>
                  </a:lnTo>
                  <a:lnTo>
                    <a:pt x="0" y="138112"/>
                  </a:lnTo>
                  <a:lnTo>
                    <a:pt x="2381" y="116681"/>
                  </a:lnTo>
                  <a:lnTo>
                    <a:pt x="11906" y="102394"/>
                  </a:lnTo>
                  <a:lnTo>
                    <a:pt x="30956" y="102394"/>
                  </a:lnTo>
                  <a:lnTo>
                    <a:pt x="78581" y="128587"/>
                  </a:lnTo>
                  <a:lnTo>
                    <a:pt x="130969" y="157162"/>
                  </a:lnTo>
                  <a:lnTo>
                    <a:pt x="166687" y="173831"/>
                  </a:lnTo>
                  <a:lnTo>
                    <a:pt x="221456" y="188119"/>
                  </a:lnTo>
                  <a:lnTo>
                    <a:pt x="266700" y="197644"/>
                  </a:lnTo>
                  <a:lnTo>
                    <a:pt x="316706" y="204787"/>
                  </a:lnTo>
                  <a:lnTo>
                    <a:pt x="369094" y="204787"/>
                  </a:lnTo>
                  <a:lnTo>
                    <a:pt x="433387" y="202406"/>
                  </a:lnTo>
                  <a:lnTo>
                    <a:pt x="495300" y="195262"/>
                  </a:lnTo>
                  <a:lnTo>
                    <a:pt x="581025" y="185737"/>
                  </a:lnTo>
                  <a:lnTo>
                    <a:pt x="776287" y="135731"/>
                  </a:lnTo>
                  <a:lnTo>
                    <a:pt x="988219" y="95250"/>
                  </a:lnTo>
                  <a:lnTo>
                    <a:pt x="1202531" y="52387"/>
                  </a:lnTo>
                  <a:lnTo>
                    <a:pt x="1395412" y="2381"/>
                  </a:lnTo>
                  <a:lnTo>
                    <a:pt x="1421606" y="0"/>
                  </a:lnTo>
                  <a:lnTo>
                    <a:pt x="1473994" y="16669"/>
                  </a:lnTo>
                  <a:lnTo>
                    <a:pt x="1547812" y="59531"/>
                  </a:lnTo>
                  <a:lnTo>
                    <a:pt x="1574006" y="83344"/>
                  </a:lnTo>
                  <a:lnTo>
                    <a:pt x="1588294" y="104775"/>
                  </a:lnTo>
                  <a:lnTo>
                    <a:pt x="1585912" y="130969"/>
                  </a:lnTo>
                  <a:lnTo>
                    <a:pt x="1569244" y="164306"/>
                  </a:lnTo>
                  <a:lnTo>
                    <a:pt x="1545431" y="183356"/>
                  </a:lnTo>
                  <a:lnTo>
                    <a:pt x="1493044" y="200025"/>
                  </a:lnTo>
                  <a:lnTo>
                    <a:pt x="1404937" y="216694"/>
                  </a:lnTo>
                  <a:lnTo>
                    <a:pt x="1259681" y="226219"/>
                  </a:lnTo>
                  <a:lnTo>
                    <a:pt x="1042987" y="247650"/>
                  </a:lnTo>
                  <a:lnTo>
                    <a:pt x="897731" y="288131"/>
                  </a:lnTo>
                  <a:lnTo>
                    <a:pt x="750094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886E06A5-DA49-1F4B-8E96-20263D80BCCB}"/>
                </a:ext>
              </a:extLst>
            </p:cNvPr>
            <p:cNvSpPr/>
            <p:nvPr/>
          </p:nvSpPr>
          <p:spPr>
            <a:xfrm>
              <a:off x="3086100" y="2351088"/>
              <a:ext cx="315913" cy="676275"/>
            </a:xfrm>
            <a:custGeom>
              <a:avLst/>
              <a:gdLst>
                <a:gd name="connsiteX0" fmla="*/ 138113 w 316706"/>
                <a:gd name="connsiteY0" fmla="*/ 426244 h 676275"/>
                <a:gd name="connsiteX1" fmla="*/ 116681 w 316706"/>
                <a:gd name="connsiteY1" fmla="*/ 328612 h 676275"/>
                <a:gd name="connsiteX2" fmla="*/ 95250 w 316706"/>
                <a:gd name="connsiteY2" fmla="*/ 259556 h 676275"/>
                <a:gd name="connsiteX3" fmla="*/ 69056 w 316706"/>
                <a:gd name="connsiteY3" fmla="*/ 188119 h 676275"/>
                <a:gd name="connsiteX4" fmla="*/ 0 w 316706"/>
                <a:gd name="connsiteY4" fmla="*/ 42862 h 676275"/>
                <a:gd name="connsiteX5" fmla="*/ 214313 w 316706"/>
                <a:gd name="connsiteY5" fmla="*/ 0 h 676275"/>
                <a:gd name="connsiteX6" fmla="*/ 247650 w 316706"/>
                <a:gd name="connsiteY6" fmla="*/ 123825 h 676275"/>
                <a:gd name="connsiteX7" fmla="*/ 271463 w 316706"/>
                <a:gd name="connsiteY7" fmla="*/ 200025 h 676275"/>
                <a:gd name="connsiteX8" fmla="*/ 285750 w 316706"/>
                <a:gd name="connsiteY8" fmla="*/ 269081 h 676275"/>
                <a:gd name="connsiteX9" fmla="*/ 304800 w 316706"/>
                <a:gd name="connsiteY9" fmla="*/ 388144 h 676275"/>
                <a:gd name="connsiteX10" fmla="*/ 316706 w 316706"/>
                <a:gd name="connsiteY10" fmla="*/ 523875 h 676275"/>
                <a:gd name="connsiteX11" fmla="*/ 316706 w 316706"/>
                <a:gd name="connsiteY11" fmla="*/ 638175 h 676275"/>
                <a:gd name="connsiteX12" fmla="*/ 169069 w 316706"/>
                <a:gd name="connsiteY12" fmla="*/ 676275 h 676275"/>
                <a:gd name="connsiteX13" fmla="*/ 138113 w 316706"/>
                <a:gd name="connsiteY13" fmla="*/ 426244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676275">
                  <a:moveTo>
                    <a:pt x="138113" y="426244"/>
                  </a:moveTo>
                  <a:lnTo>
                    <a:pt x="116681" y="328612"/>
                  </a:lnTo>
                  <a:lnTo>
                    <a:pt x="95250" y="259556"/>
                  </a:lnTo>
                  <a:lnTo>
                    <a:pt x="69056" y="188119"/>
                  </a:lnTo>
                  <a:lnTo>
                    <a:pt x="0" y="42862"/>
                  </a:lnTo>
                  <a:lnTo>
                    <a:pt x="214313" y="0"/>
                  </a:lnTo>
                  <a:lnTo>
                    <a:pt x="247650" y="123825"/>
                  </a:lnTo>
                  <a:lnTo>
                    <a:pt x="271463" y="200025"/>
                  </a:lnTo>
                  <a:lnTo>
                    <a:pt x="285750" y="269081"/>
                  </a:lnTo>
                  <a:lnTo>
                    <a:pt x="304800" y="388144"/>
                  </a:lnTo>
                  <a:lnTo>
                    <a:pt x="316706" y="523875"/>
                  </a:lnTo>
                  <a:lnTo>
                    <a:pt x="316706" y="638175"/>
                  </a:lnTo>
                  <a:lnTo>
                    <a:pt x="169069" y="676275"/>
                  </a:lnTo>
                  <a:lnTo>
                    <a:pt x="138113" y="426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6E04E286-4F70-4744-AFFE-7D9CEDDA78AA}"/>
                </a:ext>
              </a:extLst>
            </p:cNvPr>
            <p:cNvSpPr/>
            <p:nvPr/>
          </p:nvSpPr>
          <p:spPr>
            <a:xfrm>
              <a:off x="3856038" y="2255838"/>
              <a:ext cx="306387" cy="641350"/>
            </a:xfrm>
            <a:custGeom>
              <a:avLst/>
              <a:gdLst>
                <a:gd name="connsiteX0" fmla="*/ 38100 w 307181"/>
                <a:gd name="connsiteY0" fmla="*/ 400050 h 642937"/>
                <a:gd name="connsiteX1" fmla="*/ 61912 w 307181"/>
                <a:gd name="connsiteY1" fmla="*/ 173831 h 642937"/>
                <a:gd name="connsiteX2" fmla="*/ 61912 w 307181"/>
                <a:gd name="connsiteY2" fmla="*/ 150019 h 642937"/>
                <a:gd name="connsiteX3" fmla="*/ 59531 w 307181"/>
                <a:gd name="connsiteY3" fmla="*/ 121444 h 642937"/>
                <a:gd name="connsiteX4" fmla="*/ 50006 w 307181"/>
                <a:gd name="connsiteY4" fmla="*/ 90487 h 642937"/>
                <a:gd name="connsiteX5" fmla="*/ 0 w 307181"/>
                <a:gd name="connsiteY5" fmla="*/ 19050 h 642937"/>
                <a:gd name="connsiteX6" fmla="*/ 190500 w 307181"/>
                <a:gd name="connsiteY6" fmla="*/ 0 h 642937"/>
                <a:gd name="connsiteX7" fmla="*/ 264319 w 307181"/>
                <a:gd name="connsiteY7" fmla="*/ 95250 h 642937"/>
                <a:gd name="connsiteX8" fmla="*/ 283369 w 307181"/>
                <a:gd name="connsiteY8" fmla="*/ 123825 h 642937"/>
                <a:gd name="connsiteX9" fmla="*/ 297656 w 307181"/>
                <a:gd name="connsiteY9" fmla="*/ 154781 h 642937"/>
                <a:gd name="connsiteX10" fmla="*/ 304800 w 307181"/>
                <a:gd name="connsiteY10" fmla="*/ 190500 h 642937"/>
                <a:gd name="connsiteX11" fmla="*/ 307181 w 307181"/>
                <a:gd name="connsiteY11" fmla="*/ 221456 h 642937"/>
                <a:gd name="connsiteX12" fmla="*/ 302419 w 307181"/>
                <a:gd name="connsiteY12" fmla="*/ 257175 h 642937"/>
                <a:gd name="connsiteX13" fmla="*/ 276225 w 307181"/>
                <a:gd name="connsiteY13" fmla="*/ 333375 h 642937"/>
                <a:gd name="connsiteX14" fmla="*/ 223837 w 307181"/>
                <a:gd name="connsiteY14" fmla="*/ 445294 h 642937"/>
                <a:gd name="connsiteX15" fmla="*/ 135731 w 307181"/>
                <a:gd name="connsiteY15" fmla="*/ 633412 h 642937"/>
                <a:gd name="connsiteX16" fmla="*/ 16669 w 307181"/>
                <a:gd name="connsiteY16" fmla="*/ 642937 h 642937"/>
                <a:gd name="connsiteX17" fmla="*/ 38100 w 307181"/>
                <a:gd name="connsiteY17" fmla="*/ 400050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7181" h="642937">
                  <a:moveTo>
                    <a:pt x="38100" y="400050"/>
                  </a:moveTo>
                  <a:lnTo>
                    <a:pt x="61912" y="173831"/>
                  </a:lnTo>
                  <a:lnTo>
                    <a:pt x="61912" y="150019"/>
                  </a:lnTo>
                  <a:lnTo>
                    <a:pt x="59531" y="121444"/>
                  </a:lnTo>
                  <a:lnTo>
                    <a:pt x="50006" y="90487"/>
                  </a:lnTo>
                  <a:lnTo>
                    <a:pt x="0" y="19050"/>
                  </a:lnTo>
                  <a:lnTo>
                    <a:pt x="190500" y="0"/>
                  </a:lnTo>
                  <a:lnTo>
                    <a:pt x="264319" y="95250"/>
                  </a:lnTo>
                  <a:lnTo>
                    <a:pt x="283369" y="123825"/>
                  </a:lnTo>
                  <a:lnTo>
                    <a:pt x="297656" y="154781"/>
                  </a:lnTo>
                  <a:lnTo>
                    <a:pt x="304800" y="190500"/>
                  </a:lnTo>
                  <a:lnTo>
                    <a:pt x="307181" y="221456"/>
                  </a:lnTo>
                  <a:lnTo>
                    <a:pt x="302419" y="257175"/>
                  </a:lnTo>
                  <a:lnTo>
                    <a:pt x="276225" y="333375"/>
                  </a:lnTo>
                  <a:lnTo>
                    <a:pt x="223837" y="445294"/>
                  </a:lnTo>
                  <a:lnTo>
                    <a:pt x="135731" y="633412"/>
                  </a:lnTo>
                  <a:lnTo>
                    <a:pt x="16669" y="642937"/>
                  </a:lnTo>
                  <a:lnTo>
                    <a:pt x="38100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FE703076-6DCA-C44B-ADA0-6B1A7C8934B2}"/>
                </a:ext>
              </a:extLst>
            </p:cNvPr>
            <p:cNvSpPr/>
            <p:nvPr/>
          </p:nvSpPr>
          <p:spPr>
            <a:xfrm>
              <a:off x="2484438" y="2735263"/>
              <a:ext cx="2073275" cy="536575"/>
            </a:xfrm>
            <a:custGeom>
              <a:avLst/>
              <a:gdLst>
                <a:gd name="connsiteX0" fmla="*/ 1107281 w 2074069"/>
                <a:gd name="connsiteY0" fmla="*/ 316707 h 535782"/>
                <a:gd name="connsiteX1" fmla="*/ 890587 w 2074069"/>
                <a:gd name="connsiteY1" fmla="*/ 364332 h 535782"/>
                <a:gd name="connsiteX2" fmla="*/ 728662 w 2074069"/>
                <a:gd name="connsiteY2" fmla="*/ 402432 h 535782"/>
                <a:gd name="connsiteX3" fmla="*/ 638175 w 2074069"/>
                <a:gd name="connsiteY3" fmla="*/ 431007 h 535782"/>
                <a:gd name="connsiteX4" fmla="*/ 526256 w 2074069"/>
                <a:gd name="connsiteY4" fmla="*/ 471488 h 535782"/>
                <a:gd name="connsiteX5" fmla="*/ 409575 w 2074069"/>
                <a:gd name="connsiteY5" fmla="*/ 526257 h 535782"/>
                <a:gd name="connsiteX6" fmla="*/ 378619 w 2074069"/>
                <a:gd name="connsiteY6" fmla="*/ 535782 h 535782"/>
                <a:gd name="connsiteX7" fmla="*/ 354806 w 2074069"/>
                <a:gd name="connsiteY7" fmla="*/ 535782 h 535782"/>
                <a:gd name="connsiteX8" fmla="*/ 326231 w 2074069"/>
                <a:gd name="connsiteY8" fmla="*/ 533400 h 535782"/>
                <a:gd name="connsiteX9" fmla="*/ 285750 w 2074069"/>
                <a:gd name="connsiteY9" fmla="*/ 523875 h 535782"/>
                <a:gd name="connsiteX10" fmla="*/ 245269 w 2074069"/>
                <a:gd name="connsiteY10" fmla="*/ 502444 h 535782"/>
                <a:gd name="connsiteX11" fmla="*/ 178594 w 2074069"/>
                <a:gd name="connsiteY11" fmla="*/ 461963 h 535782"/>
                <a:gd name="connsiteX12" fmla="*/ 119062 w 2074069"/>
                <a:gd name="connsiteY12" fmla="*/ 411957 h 535782"/>
                <a:gd name="connsiteX13" fmla="*/ 59531 w 2074069"/>
                <a:gd name="connsiteY13" fmla="*/ 357188 h 535782"/>
                <a:gd name="connsiteX14" fmla="*/ 21431 w 2074069"/>
                <a:gd name="connsiteY14" fmla="*/ 314325 h 535782"/>
                <a:gd name="connsiteX15" fmla="*/ 4762 w 2074069"/>
                <a:gd name="connsiteY15" fmla="*/ 283369 h 535782"/>
                <a:gd name="connsiteX16" fmla="*/ 0 w 2074069"/>
                <a:gd name="connsiteY16" fmla="*/ 259557 h 535782"/>
                <a:gd name="connsiteX17" fmla="*/ 4762 w 2074069"/>
                <a:gd name="connsiteY17" fmla="*/ 250032 h 535782"/>
                <a:gd name="connsiteX18" fmla="*/ 30956 w 2074069"/>
                <a:gd name="connsiteY18" fmla="*/ 242888 h 535782"/>
                <a:gd name="connsiteX19" fmla="*/ 61912 w 2074069"/>
                <a:gd name="connsiteY19" fmla="*/ 250032 h 535782"/>
                <a:gd name="connsiteX20" fmla="*/ 114300 w 2074069"/>
                <a:gd name="connsiteY20" fmla="*/ 278607 h 535782"/>
                <a:gd name="connsiteX21" fmla="*/ 154781 w 2074069"/>
                <a:gd name="connsiteY21" fmla="*/ 295275 h 535782"/>
                <a:gd name="connsiteX22" fmla="*/ 188119 w 2074069"/>
                <a:gd name="connsiteY22" fmla="*/ 302419 h 535782"/>
                <a:gd name="connsiteX23" fmla="*/ 242887 w 2074069"/>
                <a:gd name="connsiteY23" fmla="*/ 311944 h 535782"/>
                <a:gd name="connsiteX24" fmla="*/ 285750 w 2074069"/>
                <a:gd name="connsiteY24" fmla="*/ 311944 h 535782"/>
                <a:gd name="connsiteX25" fmla="*/ 345281 w 2074069"/>
                <a:gd name="connsiteY25" fmla="*/ 311944 h 535782"/>
                <a:gd name="connsiteX26" fmla="*/ 454819 w 2074069"/>
                <a:gd name="connsiteY26" fmla="*/ 288132 h 535782"/>
                <a:gd name="connsiteX27" fmla="*/ 640556 w 2074069"/>
                <a:gd name="connsiteY27" fmla="*/ 238125 h 535782"/>
                <a:gd name="connsiteX28" fmla="*/ 766762 w 2074069"/>
                <a:gd name="connsiteY28" fmla="*/ 197644 h 535782"/>
                <a:gd name="connsiteX29" fmla="*/ 912019 w 2074069"/>
                <a:gd name="connsiteY29" fmla="*/ 185738 h 535782"/>
                <a:gd name="connsiteX30" fmla="*/ 1095375 w 2074069"/>
                <a:gd name="connsiteY30" fmla="*/ 140494 h 535782"/>
                <a:gd name="connsiteX31" fmla="*/ 1395412 w 2074069"/>
                <a:gd name="connsiteY31" fmla="*/ 85725 h 535782"/>
                <a:gd name="connsiteX32" fmla="*/ 1562100 w 2074069"/>
                <a:gd name="connsiteY32" fmla="*/ 66675 h 535782"/>
                <a:gd name="connsiteX33" fmla="*/ 1766887 w 2074069"/>
                <a:gd name="connsiteY33" fmla="*/ 26194 h 535782"/>
                <a:gd name="connsiteX34" fmla="*/ 1869281 w 2074069"/>
                <a:gd name="connsiteY34" fmla="*/ 0 h 535782"/>
                <a:gd name="connsiteX35" fmla="*/ 1907381 w 2074069"/>
                <a:gd name="connsiteY35" fmla="*/ 2382 h 535782"/>
                <a:gd name="connsiteX36" fmla="*/ 1947862 w 2074069"/>
                <a:gd name="connsiteY36" fmla="*/ 11907 h 535782"/>
                <a:gd name="connsiteX37" fmla="*/ 1974056 w 2074069"/>
                <a:gd name="connsiteY37" fmla="*/ 21432 h 535782"/>
                <a:gd name="connsiteX38" fmla="*/ 1997869 w 2074069"/>
                <a:gd name="connsiteY38" fmla="*/ 33338 h 535782"/>
                <a:gd name="connsiteX39" fmla="*/ 2021681 w 2074069"/>
                <a:gd name="connsiteY39" fmla="*/ 47625 h 535782"/>
                <a:gd name="connsiteX40" fmla="*/ 2050256 w 2074069"/>
                <a:gd name="connsiteY40" fmla="*/ 69057 h 535782"/>
                <a:gd name="connsiteX41" fmla="*/ 2071687 w 2074069"/>
                <a:gd name="connsiteY41" fmla="*/ 95250 h 535782"/>
                <a:gd name="connsiteX42" fmla="*/ 2074069 w 2074069"/>
                <a:gd name="connsiteY42" fmla="*/ 109538 h 535782"/>
                <a:gd name="connsiteX43" fmla="*/ 2043112 w 2074069"/>
                <a:gd name="connsiteY43" fmla="*/ 178594 h 535782"/>
                <a:gd name="connsiteX44" fmla="*/ 2016919 w 2074069"/>
                <a:gd name="connsiteY44" fmla="*/ 197644 h 535782"/>
                <a:gd name="connsiteX45" fmla="*/ 1983581 w 2074069"/>
                <a:gd name="connsiteY45" fmla="*/ 204788 h 535782"/>
                <a:gd name="connsiteX46" fmla="*/ 1959769 w 2074069"/>
                <a:gd name="connsiteY46" fmla="*/ 207169 h 535782"/>
                <a:gd name="connsiteX47" fmla="*/ 1914525 w 2074069"/>
                <a:gd name="connsiteY47" fmla="*/ 204788 h 535782"/>
                <a:gd name="connsiteX48" fmla="*/ 1881187 w 2074069"/>
                <a:gd name="connsiteY48" fmla="*/ 202407 h 535782"/>
                <a:gd name="connsiteX49" fmla="*/ 1700212 w 2074069"/>
                <a:gd name="connsiteY49" fmla="*/ 219075 h 535782"/>
                <a:gd name="connsiteX50" fmla="*/ 1466850 w 2074069"/>
                <a:gd name="connsiteY50" fmla="*/ 247650 h 535782"/>
                <a:gd name="connsiteX51" fmla="*/ 1107281 w 2074069"/>
                <a:gd name="connsiteY51" fmla="*/ 316707 h 535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074069" h="535782">
                  <a:moveTo>
                    <a:pt x="1107281" y="316707"/>
                  </a:moveTo>
                  <a:lnTo>
                    <a:pt x="890587" y="364332"/>
                  </a:lnTo>
                  <a:lnTo>
                    <a:pt x="728662" y="402432"/>
                  </a:lnTo>
                  <a:lnTo>
                    <a:pt x="638175" y="431007"/>
                  </a:lnTo>
                  <a:lnTo>
                    <a:pt x="526256" y="471488"/>
                  </a:lnTo>
                  <a:lnTo>
                    <a:pt x="409575" y="526257"/>
                  </a:lnTo>
                  <a:lnTo>
                    <a:pt x="378619" y="535782"/>
                  </a:lnTo>
                  <a:lnTo>
                    <a:pt x="354806" y="535782"/>
                  </a:lnTo>
                  <a:lnTo>
                    <a:pt x="326231" y="533400"/>
                  </a:lnTo>
                  <a:lnTo>
                    <a:pt x="285750" y="523875"/>
                  </a:lnTo>
                  <a:lnTo>
                    <a:pt x="245269" y="502444"/>
                  </a:lnTo>
                  <a:lnTo>
                    <a:pt x="178594" y="461963"/>
                  </a:lnTo>
                  <a:lnTo>
                    <a:pt x="119062" y="411957"/>
                  </a:lnTo>
                  <a:lnTo>
                    <a:pt x="59531" y="357188"/>
                  </a:lnTo>
                  <a:lnTo>
                    <a:pt x="21431" y="314325"/>
                  </a:lnTo>
                  <a:lnTo>
                    <a:pt x="4762" y="283369"/>
                  </a:lnTo>
                  <a:lnTo>
                    <a:pt x="0" y="259557"/>
                  </a:lnTo>
                  <a:lnTo>
                    <a:pt x="4762" y="250032"/>
                  </a:lnTo>
                  <a:lnTo>
                    <a:pt x="30956" y="242888"/>
                  </a:lnTo>
                  <a:lnTo>
                    <a:pt x="61912" y="250032"/>
                  </a:lnTo>
                  <a:lnTo>
                    <a:pt x="114300" y="278607"/>
                  </a:lnTo>
                  <a:lnTo>
                    <a:pt x="154781" y="295275"/>
                  </a:lnTo>
                  <a:lnTo>
                    <a:pt x="188119" y="302419"/>
                  </a:lnTo>
                  <a:lnTo>
                    <a:pt x="242887" y="311944"/>
                  </a:lnTo>
                  <a:lnTo>
                    <a:pt x="285750" y="311944"/>
                  </a:lnTo>
                  <a:lnTo>
                    <a:pt x="345281" y="311944"/>
                  </a:lnTo>
                  <a:lnTo>
                    <a:pt x="454819" y="288132"/>
                  </a:lnTo>
                  <a:lnTo>
                    <a:pt x="640556" y="238125"/>
                  </a:lnTo>
                  <a:lnTo>
                    <a:pt x="766762" y="197644"/>
                  </a:lnTo>
                  <a:lnTo>
                    <a:pt x="912019" y="185738"/>
                  </a:lnTo>
                  <a:lnTo>
                    <a:pt x="1095375" y="140494"/>
                  </a:lnTo>
                  <a:lnTo>
                    <a:pt x="1395412" y="85725"/>
                  </a:lnTo>
                  <a:lnTo>
                    <a:pt x="1562100" y="66675"/>
                  </a:lnTo>
                  <a:lnTo>
                    <a:pt x="1766887" y="26194"/>
                  </a:lnTo>
                  <a:lnTo>
                    <a:pt x="1869281" y="0"/>
                  </a:lnTo>
                  <a:lnTo>
                    <a:pt x="1907381" y="2382"/>
                  </a:lnTo>
                  <a:lnTo>
                    <a:pt x="1947862" y="11907"/>
                  </a:lnTo>
                  <a:lnTo>
                    <a:pt x="1974056" y="21432"/>
                  </a:lnTo>
                  <a:lnTo>
                    <a:pt x="1997869" y="33338"/>
                  </a:lnTo>
                  <a:lnTo>
                    <a:pt x="2021681" y="47625"/>
                  </a:lnTo>
                  <a:lnTo>
                    <a:pt x="2050256" y="69057"/>
                  </a:lnTo>
                  <a:lnTo>
                    <a:pt x="2071687" y="95250"/>
                  </a:lnTo>
                  <a:lnTo>
                    <a:pt x="2074069" y="109538"/>
                  </a:lnTo>
                  <a:lnTo>
                    <a:pt x="2043112" y="178594"/>
                  </a:lnTo>
                  <a:lnTo>
                    <a:pt x="2016919" y="197644"/>
                  </a:lnTo>
                  <a:lnTo>
                    <a:pt x="1983581" y="204788"/>
                  </a:lnTo>
                  <a:lnTo>
                    <a:pt x="1959769" y="207169"/>
                  </a:lnTo>
                  <a:lnTo>
                    <a:pt x="1914525" y="204788"/>
                  </a:lnTo>
                  <a:lnTo>
                    <a:pt x="1881187" y="202407"/>
                  </a:lnTo>
                  <a:lnTo>
                    <a:pt x="1700212" y="219075"/>
                  </a:lnTo>
                  <a:lnTo>
                    <a:pt x="1466850" y="247650"/>
                  </a:lnTo>
                  <a:lnTo>
                    <a:pt x="1107281" y="3167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A870C104-7F23-3448-93C4-F34AF4DB9966}"/>
                </a:ext>
              </a:extLst>
            </p:cNvPr>
            <p:cNvSpPr/>
            <p:nvPr/>
          </p:nvSpPr>
          <p:spPr>
            <a:xfrm>
              <a:off x="3049588" y="3294063"/>
              <a:ext cx="1358900" cy="923925"/>
            </a:xfrm>
            <a:custGeom>
              <a:avLst/>
              <a:gdLst>
                <a:gd name="connsiteX0" fmla="*/ 421482 w 1357313"/>
                <a:gd name="connsiteY0" fmla="*/ 307181 h 923925"/>
                <a:gd name="connsiteX1" fmla="*/ 52388 w 1357313"/>
                <a:gd name="connsiteY1" fmla="*/ 392906 h 923925"/>
                <a:gd name="connsiteX2" fmla="*/ 0 w 1357313"/>
                <a:gd name="connsiteY2" fmla="*/ 264319 h 923925"/>
                <a:gd name="connsiteX3" fmla="*/ 169069 w 1357313"/>
                <a:gd name="connsiteY3" fmla="*/ 228600 h 923925"/>
                <a:gd name="connsiteX4" fmla="*/ 492919 w 1357313"/>
                <a:gd name="connsiteY4" fmla="*/ 157162 h 923925"/>
                <a:gd name="connsiteX5" fmla="*/ 764382 w 1357313"/>
                <a:gd name="connsiteY5" fmla="*/ 97631 h 923925"/>
                <a:gd name="connsiteX6" fmla="*/ 928688 w 1357313"/>
                <a:gd name="connsiteY6" fmla="*/ 61912 h 923925"/>
                <a:gd name="connsiteX7" fmla="*/ 983457 w 1357313"/>
                <a:gd name="connsiteY7" fmla="*/ 28575 h 923925"/>
                <a:gd name="connsiteX8" fmla="*/ 1042988 w 1357313"/>
                <a:gd name="connsiteY8" fmla="*/ 4762 h 923925"/>
                <a:gd name="connsiteX9" fmla="*/ 1078707 w 1357313"/>
                <a:gd name="connsiteY9" fmla="*/ 0 h 923925"/>
                <a:gd name="connsiteX10" fmla="*/ 1133475 w 1357313"/>
                <a:gd name="connsiteY10" fmla="*/ 7144 h 923925"/>
                <a:gd name="connsiteX11" fmla="*/ 1181100 w 1357313"/>
                <a:gd name="connsiteY11" fmla="*/ 28575 h 923925"/>
                <a:gd name="connsiteX12" fmla="*/ 1221582 w 1357313"/>
                <a:gd name="connsiteY12" fmla="*/ 57150 h 923925"/>
                <a:gd name="connsiteX13" fmla="*/ 1288257 w 1357313"/>
                <a:gd name="connsiteY13" fmla="*/ 97631 h 923925"/>
                <a:gd name="connsiteX14" fmla="*/ 1335882 w 1357313"/>
                <a:gd name="connsiteY14" fmla="*/ 135731 h 923925"/>
                <a:gd name="connsiteX15" fmla="*/ 1352550 w 1357313"/>
                <a:gd name="connsiteY15" fmla="*/ 157162 h 923925"/>
                <a:gd name="connsiteX16" fmla="*/ 1357313 w 1357313"/>
                <a:gd name="connsiteY16" fmla="*/ 178594 h 923925"/>
                <a:gd name="connsiteX17" fmla="*/ 1352550 w 1357313"/>
                <a:gd name="connsiteY17" fmla="*/ 209550 h 923925"/>
                <a:gd name="connsiteX18" fmla="*/ 1333500 w 1357313"/>
                <a:gd name="connsiteY18" fmla="*/ 242887 h 923925"/>
                <a:gd name="connsiteX19" fmla="*/ 1309688 w 1357313"/>
                <a:gd name="connsiteY19" fmla="*/ 278606 h 923925"/>
                <a:gd name="connsiteX20" fmla="*/ 1231107 w 1357313"/>
                <a:gd name="connsiteY20" fmla="*/ 545306 h 923925"/>
                <a:gd name="connsiteX21" fmla="*/ 1171575 w 1357313"/>
                <a:gd name="connsiteY21" fmla="*/ 731044 h 923925"/>
                <a:gd name="connsiteX22" fmla="*/ 1143000 w 1357313"/>
                <a:gd name="connsiteY22" fmla="*/ 823912 h 923925"/>
                <a:gd name="connsiteX23" fmla="*/ 1121569 w 1357313"/>
                <a:gd name="connsiteY23" fmla="*/ 866775 h 923925"/>
                <a:gd name="connsiteX24" fmla="*/ 1100138 w 1357313"/>
                <a:gd name="connsiteY24" fmla="*/ 892969 h 923925"/>
                <a:gd name="connsiteX25" fmla="*/ 1078707 w 1357313"/>
                <a:gd name="connsiteY25" fmla="*/ 914400 h 923925"/>
                <a:gd name="connsiteX26" fmla="*/ 1047750 w 1357313"/>
                <a:gd name="connsiteY26" fmla="*/ 923925 h 923925"/>
                <a:gd name="connsiteX27" fmla="*/ 1023938 w 1357313"/>
                <a:gd name="connsiteY27" fmla="*/ 916781 h 923925"/>
                <a:gd name="connsiteX28" fmla="*/ 997744 w 1357313"/>
                <a:gd name="connsiteY28" fmla="*/ 902494 h 923925"/>
                <a:gd name="connsiteX29" fmla="*/ 959644 w 1357313"/>
                <a:gd name="connsiteY29" fmla="*/ 876300 h 923925"/>
                <a:gd name="connsiteX30" fmla="*/ 981075 w 1357313"/>
                <a:gd name="connsiteY30" fmla="*/ 690562 h 923925"/>
                <a:gd name="connsiteX31" fmla="*/ 1045369 w 1357313"/>
                <a:gd name="connsiteY31" fmla="*/ 295275 h 923925"/>
                <a:gd name="connsiteX32" fmla="*/ 1042988 w 1357313"/>
                <a:gd name="connsiteY32" fmla="*/ 247650 h 923925"/>
                <a:gd name="connsiteX33" fmla="*/ 1033463 w 1357313"/>
                <a:gd name="connsiteY33" fmla="*/ 223837 h 923925"/>
                <a:gd name="connsiteX34" fmla="*/ 1014413 w 1357313"/>
                <a:gd name="connsiteY34" fmla="*/ 204787 h 923925"/>
                <a:gd name="connsiteX35" fmla="*/ 978694 w 1357313"/>
                <a:gd name="connsiteY35" fmla="*/ 200025 h 923925"/>
                <a:gd name="connsiteX36" fmla="*/ 907257 w 1357313"/>
                <a:gd name="connsiteY36" fmla="*/ 211931 h 923925"/>
                <a:gd name="connsiteX37" fmla="*/ 421482 w 1357313"/>
                <a:gd name="connsiteY37" fmla="*/ 307181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57313" h="923925">
                  <a:moveTo>
                    <a:pt x="421482" y="307181"/>
                  </a:moveTo>
                  <a:lnTo>
                    <a:pt x="52388" y="392906"/>
                  </a:lnTo>
                  <a:lnTo>
                    <a:pt x="0" y="264319"/>
                  </a:lnTo>
                  <a:lnTo>
                    <a:pt x="169069" y="228600"/>
                  </a:lnTo>
                  <a:lnTo>
                    <a:pt x="492919" y="157162"/>
                  </a:lnTo>
                  <a:lnTo>
                    <a:pt x="764382" y="97631"/>
                  </a:lnTo>
                  <a:lnTo>
                    <a:pt x="928688" y="61912"/>
                  </a:lnTo>
                  <a:lnTo>
                    <a:pt x="983457" y="28575"/>
                  </a:lnTo>
                  <a:lnTo>
                    <a:pt x="1042988" y="4762"/>
                  </a:lnTo>
                  <a:lnTo>
                    <a:pt x="1078707" y="0"/>
                  </a:lnTo>
                  <a:lnTo>
                    <a:pt x="1133475" y="7144"/>
                  </a:lnTo>
                  <a:lnTo>
                    <a:pt x="1181100" y="28575"/>
                  </a:lnTo>
                  <a:lnTo>
                    <a:pt x="1221582" y="57150"/>
                  </a:lnTo>
                  <a:lnTo>
                    <a:pt x="1288257" y="97631"/>
                  </a:lnTo>
                  <a:lnTo>
                    <a:pt x="1335882" y="135731"/>
                  </a:lnTo>
                  <a:lnTo>
                    <a:pt x="1352550" y="157162"/>
                  </a:lnTo>
                  <a:lnTo>
                    <a:pt x="1357313" y="178594"/>
                  </a:lnTo>
                  <a:lnTo>
                    <a:pt x="1352550" y="209550"/>
                  </a:lnTo>
                  <a:lnTo>
                    <a:pt x="1333500" y="242887"/>
                  </a:lnTo>
                  <a:lnTo>
                    <a:pt x="1309688" y="278606"/>
                  </a:lnTo>
                  <a:lnTo>
                    <a:pt x="1231107" y="545306"/>
                  </a:lnTo>
                  <a:lnTo>
                    <a:pt x="1171575" y="731044"/>
                  </a:lnTo>
                  <a:lnTo>
                    <a:pt x="1143000" y="823912"/>
                  </a:lnTo>
                  <a:lnTo>
                    <a:pt x="1121569" y="866775"/>
                  </a:lnTo>
                  <a:lnTo>
                    <a:pt x="1100138" y="892969"/>
                  </a:lnTo>
                  <a:lnTo>
                    <a:pt x="1078707" y="914400"/>
                  </a:lnTo>
                  <a:lnTo>
                    <a:pt x="1047750" y="923925"/>
                  </a:lnTo>
                  <a:lnTo>
                    <a:pt x="1023938" y="916781"/>
                  </a:lnTo>
                  <a:lnTo>
                    <a:pt x="997744" y="902494"/>
                  </a:lnTo>
                  <a:lnTo>
                    <a:pt x="959644" y="876300"/>
                  </a:lnTo>
                  <a:lnTo>
                    <a:pt x="981075" y="690562"/>
                  </a:lnTo>
                  <a:lnTo>
                    <a:pt x="1045369" y="295275"/>
                  </a:lnTo>
                  <a:lnTo>
                    <a:pt x="1042988" y="247650"/>
                  </a:lnTo>
                  <a:lnTo>
                    <a:pt x="1033463" y="223837"/>
                  </a:lnTo>
                  <a:lnTo>
                    <a:pt x="1014413" y="204787"/>
                  </a:lnTo>
                  <a:lnTo>
                    <a:pt x="978694" y="200025"/>
                  </a:lnTo>
                  <a:lnTo>
                    <a:pt x="907257" y="211931"/>
                  </a:lnTo>
                  <a:lnTo>
                    <a:pt x="421482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C1EF501E-6DAC-124C-ABD0-F3B797395664}"/>
                </a:ext>
              </a:extLst>
            </p:cNvPr>
            <p:cNvSpPr/>
            <p:nvPr/>
          </p:nvSpPr>
          <p:spPr>
            <a:xfrm>
              <a:off x="3138488" y="3979863"/>
              <a:ext cx="930275" cy="415925"/>
            </a:xfrm>
            <a:custGeom>
              <a:avLst/>
              <a:gdLst>
                <a:gd name="connsiteX0" fmla="*/ 400050 w 931068"/>
                <a:gd name="connsiteY0" fmla="*/ 304800 h 416719"/>
                <a:gd name="connsiteX1" fmla="*/ 171450 w 931068"/>
                <a:gd name="connsiteY1" fmla="*/ 364331 h 416719"/>
                <a:gd name="connsiteX2" fmla="*/ 130968 w 931068"/>
                <a:gd name="connsiteY2" fmla="*/ 414337 h 416719"/>
                <a:gd name="connsiteX3" fmla="*/ 80962 w 931068"/>
                <a:gd name="connsiteY3" fmla="*/ 416719 h 416719"/>
                <a:gd name="connsiteX4" fmla="*/ 0 w 931068"/>
                <a:gd name="connsiteY4" fmla="*/ 223837 h 416719"/>
                <a:gd name="connsiteX5" fmla="*/ 921543 w 931068"/>
                <a:gd name="connsiteY5" fmla="*/ 0 h 416719"/>
                <a:gd name="connsiteX6" fmla="*/ 931068 w 931068"/>
                <a:gd name="connsiteY6" fmla="*/ 192881 h 416719"/>
                <a:gd name="connsiteX7" fmla="*/ 864393 w 931068"/>
                <a:gd name="connsiteY7" fmla="*/ 192881 h 416719"/>
                <a:gd name="connsiteX8" fmla="*/ 812006 w 931068"/>
                <a:gd name="connsiteY8" fmla="*/ 190500 h 416719"/>
                <a:gd name="connsiteX9" fmla="*/ 759618 w 931068"/>
                <a:gd name="connsiteY9" fmla="*/ 200025 h 416719"/>
                <a:gd name="connsiteX10" fmla="*/ 652462 w 931068"/>
                <a:gd name="connsiteY10" fmla="*/ 238125 h 416719"/>
                <a:gd name="connsiteX11" fmla="*/ 502443 w 931068"/>
                <a:gd name="connsiteY11" fmla="*/ 278606 h 416719"/>
                <a:gd name="connsiteX12" fmla="*/ 400050 w 931068"/>
                <a:gd name="connsiteY12" fmla="*/ 304800 h 41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1068" h="416719">
                  <a:moveTo>
                    <a:pt x="400050" y="304800"/>
                  </a:moveTo>
                  <a:lnTo>
                    <a:pt x="171450" y="364331"/>
                  </a:lnTo>
                  <a:lnTo>
                    <a:pt x="130968" y="414337"/>
                  </a:lnTo>
                  <a:lnTo>
                    <a:pt x="80962" y="416719"/>
                  </a:lnTo>
                  <a:lnTo>
                    <a:pt x="0" y="223837"/>
                  </a:lnTo>
                  <a:lnTo>
                    <a:pt x="921543" y="0"/>
                  </a:lnTo>
                  <a:lnTo>
                    <a:pt x="931068" y="192881"/>
                  </a:lnTo>
                  <a:lnTo>
                    <a:pt x="864393" y="192881"/>
                  </a:lnTo>
                  <a:lnTo>
                    <a:pt x="812006" y="190500"/>
                  </a:lnTo>
                  <a:lnTo>
                    <a:pt x="759618" y="200025"/>
                  </a:lnTo>
                  <a:lnTo>
                    <a:pt x="652462" y="238125"/>
                  </a:lnTo>
                  <a:lnTo>
                    <a:pt x="502443" y="278606"/>
                  </a:lnTo>
                  <a:lnTo>
                    <a:pt x="400050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66CA8501-EC79-5F46-899D-8801A025E0B1}"/>
                </a:ext>
              </a:extLst>
            </p:cNvPr>
            <p:cNvSpPr/>
            <p:nvPr/>
          </p:nvSpPr>
          <p:spPr>
            <a:xfrm>
              <a:off x="2633663" y="4362450"/>
              <a:ext cx="882650" cy="1362075"/>
            </a:xfrm>
            <a:custGeom>
              <a:avLst/>
              <a:gdLst>
                <a:gd name="connsiteX0" fmla="*/ 364331 w 883443"/>
                <a:gd name="connsiteY0" fmla="*/ 1019175 h 1362075"/>
                <a:gd name="connsiteX1" fmla="*/ 228600 w 883443"/>
                <a:gd name="connsiteY1" fmla="*/ 1185863 h 1362075"/>
                <a:gd name="connsiteX2" fmla="*/ 121443 w 883443"/>
                <a:gd name="connsiteY2" fmla="*/ 1307306 h 1362075"/>
                <a:gd name="connsiteX3" fmla="*/ 64293 w 883443"/>
                <a:gd name="connsiteY3" fmla="*/ 1347788 h 1362075"/>
                <a:gd name="connsiteX4" fmla="*/ 35718 w 883443"/>
                <a:gd name="connsiteY4" fmla="*/ 1357313 h 1362075"/>
                <a:gd name="connsiteX5" fmla="*/ 9525 w 883443"/>
                <a:gd name="connsiteY5" fmla="*/ 1362075 h 1362075"/>
                <a:gd name="connsiteX6" fmla="*/ 0 w 883443"/>
                <a:gd name="connsiteY6" fmla="*/ 1352550 h 1362075"/>
                <a:gd name="connsiteX7" fmla="*/ 2381 w 883443"/>
                <a:gd name="connsiteY7" fmla="*/ 1326356 h 1362075"/>
                <a:gd name="connsiteX8" fmla="*/ 21431 w 883443"/>
                <a:gd name="connsiteY8" fmla="*/ 1285875 h 1362075"/>
                <a:gd name="connsiteX9" fmla="*/ 71437 w 883443"/>
                <a:gd name="connsiteY9" fmla="*/ 1219200 h 1362075"/>
                <a:gd name="connsiteX10" fmla="*/ 164306 w 883443"/>
                <a:gd name="connsiteY10" fmla="*/ 1090613 h 1362075"/>
                <a:gd name="connsiteX11" fmla="*/ 245268 w 883443"/>
                <a:gd name="connsiteY11" fmla="*/ 959644 h 1362075"/>
                <a:gd name="connsiteX12" fmla="*/ 316706 w 883443"/>
                <a:gd name="connsiteY12" fmla="*/ 828675 h 1362075"/>
                <a:gd name="connsiteX13" fmla="*/ 388143 w 883443"/>
                <a:gd name="connsiteY13" fmla="*/ 678656 h 1362075"/>
                <a:gd name="connsiteX14" fmla="*/ 450056 w 883443"/>
                <a:gd name="connsiteY14" fmla="*/ 521494 h 1362075"/>
                <a:gd name="connsiteX15" fmla="*/ 511968 w 883443"/>
                <a:gd name="connsiteY15" fmla="*/ 352425 h 1362075"/>
                <a:gd name="connsiteX16" fmla="*/ 540543 w 883443"/>
                <a:gd name="connsiteY16" fmla="*/ 264319 h 1362075"/>
                <a:gd name="connsiteX17" fmla="*/ 550068 w 883443"/>
                <a:gd name="connsiteY17" fmla="*/ 221456 h 1362075"/>
                <a:gd name="connsiteX18" fmla="*/ 552450 w 883443"/>
                <a:gd name="connsiteY18" fmla="*/ 188119 h 1362075"/>
                <a:gd name="connsiteX19" fmla="*/ 552450 w 883443"/>
                <a:gd name="connsiteY19" fmla="*/ 150019 h 1362075"/>
                <a:gd name="connsiteX20" fmla="*/ 547687 w 883443"/>
                <a:gd name="connsiteY20" fmla="*/ 116681 h 1362075"/>
                <a:gd name="connsiteX21" fmla="*/ 538162 w 883443"/>
                <a:gd name="connsiteY21" fmla="*/ 88106 h 1362075"/>
                <a:gd name="connsiteX22" fmla="*/ 488156 w 883443"/>
                <a:gd name="connsiteY22" fmla="*/ 14288 h 1362075"/>
                <a:gd name="connsiteX23" fmla="*/ 585787 w 883443"/>
                <a:gd name="connsiteY23" fmla="*/ 0 h 1362075"/>
                <a:gd name="connsiteX24" fmla="*/ 702468 w 883443"/>
                <a:gd name="connsiteY24" fmla="*/ 59531 h 1362075"/>
                <a:gd name="connsiteX25" fmla="*/ 773906 w 883443"/>
                <a:gd name="connsiteY25" fmla="*/ 97631 h 1362075"/>
                <a:gd name="connsiteX26" fmla="*/ 821531 w 883443"/>
                <a:gd name="connsiteY26" fmla="*/ 128588 h 1362075"/>
                <a:gd name="connsiteX27" fmla="*/ 857250 w 883443"/>
                <a:gd name="connsiteY27" fmla="*/ 164306 h 1362075"/>
                <a:gd name="connsiteX28" fmla="*/ 873918 w 883443"/>
                <a:gd name="connsiteY28" fmla="*/ 188119 h 1362075"/>
                <a:gd name="connsiteX29" fmla="*/ 883443 w 883443"/>
                <a:gd name="connsiteY29" fmla="*/ 216694 h 1362075"/>
                <a:gd name="connsiteX30" fmla="*/ 881062 w 883443"/>
                <a:gd name="connsiteY30" fmla="*/ 228600 h 1362075"/>
                <a:gd name="connsiteX31" fmla="*/ 869156 w 883443"/>
                <a:gd name="connsiteY31" fmla="*/ 250031 h 1362075"/>
                <a:gd name="connsiteX32" fmla="*/ 823912 w 883443"/>
                <a:gd name="connsiteY32" fmla="*/ 290513 h 1362075"/>
                <a:gd name="connsiteX33" fmla="*/ 788193 w 883443"/>
                <a:gd name="connsiteY33" fmla="*/ 319088 h 1362075"/>
                <a:gd name="connsiteX34" fmla="*/ 721518 w 883443"/>
                <a:gd name="connsiteY34" fmla="*/ 450056 h 1362075"/>
                <a:gd name="connsiteX35" fmla="*/ 635793 w 883443"/>
                <a:gd name="connsiteY35" fmla="*/ 616744 h 1362075"/>
                <a:gd name="connsiteX36" fmla="*/ 542925 w 883443"/>
                <a:gd name="connsiteY36" fmla="*/ 769144 h 1362075"/>
                <a:gd name="connsiteX37" fmla="*/ 454818 w 883443"/>
                <a:gd name="connsiteY37" fmla="*/ 902494 h 1362075"/>
                <a:gd name="connsiteX38" fmla="*/ 364331 w 883443"/>
                <a:gd name="connsiteY38" fmla="*/ 1019175 h 13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83443" h="1362075">
                  <a:moveTo>
                    <a:pt x="364331" y="1019175"/>
                  </a:moveTo>
                  <a:lnTo>
                    <a:pt x="228600" y="1185863"/>
                  </a:lnTo>
                  <a:lnTo>
                    <a:pt x="121443" y="1307306"/>
                  </a:lnTo>
                  <a:lnTo>
                    <a:pt x="64293" y="1347788"/>
                  </a:lnTo>
                  <a:lnTo>
                    <a:pt x="35718" y="1357313"/>
                  </a:lnTo>
                  <a:lnTo>
                    <a:pt x="9525" y="1362075"/>
                  </a:lnTo>
                  <a:lnTo>
                    <a:pt x="0" y="1352550"/>
                  </a:lnTo>
                  <a:lnTo>
                    <a:pt x="2381" y="1326356"/>
                  </a:lnTo>
                  <a:lnTo>
                    <a:pt x="21431" y="1285875"/>
                  </a:lnTo>
                  <a:lnTo>
                    <a:pt x="71437" y="1219200"/>
                  </a:lnTo>
                  <a:lnTo>
                    <a:pt x="164306" y="1090613"/>
                  </a:lnTo>
                  <a:lnTo>
                    <a:pt x="245268" y="959644"/>
                  </a:lnTo>
                  <a:lnTo>
                    <a:pt x="316706" y="828675"/>
                  </a:lnTo>
                  <a:lnTo>
                    <a:pt x="388143" y="678656"/>
                  </a:lnTo>
                  <a:lnTo>
                    <a:pt x="450056" y="521494"/>
                  </a:lnTo>
                  <a:lnTo>
                    <a:pt x="511968" y="352425"/>
                  </a:lnTo>
                  <a:lnTo>
                    <a:pt x="540543" y="264319"/>
                  </a:lnTo>
                  <a:lnTo>
                    <a:pt x="550068" y="221456"/>
                  </a:lnTo>
                  <a:lnTo>
                    <a:pt x="552450" y="188119"/>
                  </a:lnTo>
                  <a:lnTo>
                    <a:pt x="552450" y="150019"/>
                  </a:lnTo>
                  <a:lnTo>
                    <a:pt x="547687" y="116681"/>
                  </a:lnTo>
                  <a:lnTo>
                    <a:pt x="538162" y="88106"/>
                  </a:lnTo>
                  <a:lnTo>
                    <a:pt x="488156" y="14288"/>
                  </a:lnTo>
                  <a:lnTo>
                    <a:pt x="585787" y="0"/>
                  </a:lnTo>
                  <a:lnTo>
                    <a:pt x="702468" y="59531"/>
                  </a:lnTo>
                  <a:lnTo>
                    <a:pt x="773906" y="97631"/>
                  </a:lnTo>
                  <a:lnTo>
                    <a:pt x="821531" y="128588"/>
                  </a:lnTo>
                  <a:lnTo>
                    <a:pt x="857250" y="164306"/>
                  </a:lnTo>
                  <a:lnTo>
                    <a:pt x="873918" y="188119"/>
                  </a:lnTo>
                  <a:lnTo>
                    <a:pt x="883443" y="216694"/>
                  </a:lnTo>
                  <a:lnTo>
                    <a:pt x="881062" y="228600"/>
                  </a:lnTo>
                  <a:lnTo>
                    <a:pt x="869156" y="250031"/>
                  </a:lnTo>
                  <a:lnTo>
                    <a:pt x="823912" y="290513"/>
                  </a:lnTo>
                  <a:lnTo>
                    <a:pt x="788193" y="319088"/>
                  </a:lnTo>
                  <a:lnTo>
                    <a:pt x="721518" y="450056"/>
                  </a:lnTo>
                  <a:lnTo>
                    <a:pt x="635793" y="616744"/>
                  </a:lnTo>
                  <a:lnTo>
                    <a:pt x="542925" y="769144"/>
                  </a:lnTo>
                  <a:lnTo>
                    <a:pt x="454818" y="902494"/>
                  </a:lnTo>
                  <a:lnTo>
                    <a:pt x="364331" y="1019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24CB7022-7CDF-F949-B898-C161C827947A}"/>
                </a:ext>
              </a:extLst>
            </p:cNvPr>
            <p:cNvSpPr/>
            <p:nvPr/>
          </p:nvSpPr>
          <p:spPr>
            <a:xfrm>
              <a:off x="3619500" y="4191000"/>
              <a:ext cx="414338" cy="1181100"/>
            </a:xfrm>
            <a:custGeom>
              <a:avLst/>
              <a:gdLst>
                <a:gd name="connsiteX0" fmla="*/ 159544 w 414338"/>
                <a:gd name="connsiteY0" fmla="*/ 721519 h 1181100"/>
                <a:gd name="connsiteX1" fmla="*/ 185738 w 414338"/>
                <a:gd name="connsiteY1" fmla="*/ 419100 h 1181100"/>
                <a:gd name="connsiteX2" fmla="*/ 188119 w 414338"/>
                <a:gd name="connsiteY2" fmla="*/ 302419 h 1181100"/>
                <a:gd name="connsiteX3" fmla="*/ 178594 w 414338"/>
                <a:gd name="connsiteY3" fmla="*/ 250031 h 1181100"/>
                <a:gd name="connsiteX4" fmla="*/ 161925 w 414338"/>
                <a:gd name="connsiteY4" fmla="*/ 209550 h 1181100"/>
                <a:gd name="connsiteX5" fmla="*/ 133350 w 414338"/>
                <a:gd name="connsiteY5" fmla="*/ 173831 h 1181100"/>
                <a:gd name="connsiteX6" fmla="*/ 100013 w 414338"/>
                <a:gd name="connsiteY6" fmla="*/ 133350 h 1181100"/>
                <a:gd name="connsiteX7" fmla="*/ 0 w 414338"/>
                <a:gd name="connsiteY7" fmla="*/ 35719 h 1181100"/>
                <a:gd name="connsiteX8" fmla="*/ 147638 w 414338"/>
                <a:gd name="connsiteY8" fmla="*/ 0 h 1181100"/>
                <a:gd name="connsiteX9" fmla="*/ 247650 w 414338"/>
                <a:gd name="connsiteY9" fmla="*/ 47625 h 1181100"/>
                <a:gd name="connsiteX10" fmla="*/ 323850 w 414338"/>
                <a:gd name="connsiteY10" fmla="*/ 88106 h 1181100"/>
                <a:gd name="connsiteX11" fmla="*/ 369094 w 414338"/>
                <a:gd name="connsiteY11" fmla="*/ 116681 h 1181100"/>
                <a:gd name="connsiteX12" fmla="*/ 395288 w 414338"/>
                <a:gd name="connsiteY12" fmla="*/ 142875 h 1181100"/>
                <a:gd name="connsiteX13" fmla="*/ 411956 w 414338"/>
                <a:gd name="connsiteY13" fmla="*/ 166688 h 1181100"/>
                <a:gd name="connsiteX14" fmla="*/ 414338 w 414338"/>
                <a:gd name="connsiteY14" fmla="*/ 192881 h 1181100"/>
                <a:gd name="connsiteX15" fmla="*/ 381000 w 414338"/>
                <a:gd name="connsiteY15" fmla="*/ 330994 h 1181100"/>
                <a:gd name="connsiteX16" fmla="*/ 345281 w 414338"/>
                <a:gd name="connsiteY16" fmla="*/ 519113 h 1181100"/>
                <a:gd name="connsiteX17" fmla="*/ 309563 w 414338"/>
                <a:gd name="connsiteY17" fmla="*/ 757238 h 1181100"/>
                <a:gd name="connsiteX18" fmla="*/ 288131 w 414338"/>
                <a:gd name="connsiteY18" fmla="*/ 959644 h 1181100"/>
                <a:gd name="connsiteX19" fmla="*/ 273844 w 414338"/>
                <a:gd name="connsiteY19" fmla="*/ 1154906 h 1181100"/>
                <a:gd name="connsiteX20" fmla="*/ 69056 w 414338"/>
                <a:gd name="connsiteY20" fmla="*/ 1181100 h 1181100"/>
                <a:gd name="connsiteX21" fmla="*/ 97631 w 414338"/>
                <a:gd name="connsiteY21" fmla="*/ 1071563 h 1181100"/>
                <a:gd name="connsiteX22" fmla="*/ 126206 w 414338"/>
                <a:gd name="connsiteY22" fmla="*/ 928688 h 1181100"/>
                <a:gd name="connsiteX23" fmla="*/ 159544 w 414338"/>
                <a:gd name="connsiteY23" fmla="*/ 721519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14338" h="1181100">
                  <a:moveTo>
                    <a:pt x="159544" y="721519"/>
                  </a:moveTo>
                  <a:lnTo>
                    <a:pt x="185738" y="419100"/>
                  </a:lnTo>
                  <a:cubicBezTo>
                    <a:pt x="186532" y="380206"/>
                    <a:pt x="190500" y="334566"/>
                    <a:pt x="188119" y="302419"/>
                  </a:cubicBezTo>
                  <a:lnTo>
                    <a:pt x="178594" y="250031"/>
                  </a:lnTo>
                  <a:lnTo>
                    <a:pt x="161925" y="209550"/>
                  </a:lnTo>
                  <a:lnTo>
                    <a:pt x="133350" y="173831"/>
                  </a:lnTo>
                  <a:lnTo>
                    <a:pt x="100013" y="133350"/>
                  </a:lnTo>
                  <a:lnTo>
                    <a:pt x="0" y="35719"/>
                  </a:lnTo>
                  <a:lnTo>
                    <a:pt x="147638" y="0"/>
                  </a:lnTo>
                  <a:lnTo>
                    <a:pt x="247650" y="47625"/>
                  </a:lnTo>
                  <a:lnTo>
                    <a:pt x="323850" y="88106"/>
                  </a:lnTo>
                  <a:lnTo>
                    <a:pt x="369094" y="116681"/>
                  </a:lnTo>
                  <a:lnTo>
                    <a:pt x="395288" y="142875"/>
                  </a:lnTo>
                  <a:lnTo>
                    <a:pt x="411956" y="166688"/>
                  </a:lnTo>
                  <a:lnTo>
                    <a:pt x="414338" y="192881"/>
                  </a:lnTo>
                  <a:lnTo>
                    <a:pt x="381000" y="330994"/>
                  </a:lnTo>
                  <a:lnTo>
                    <a:pt x="345281" y="519113"/>
                  </a:lnTo>
                  <a:lnTo>
                    <a:pt x="309563" y="757238"/>
                  </a:lnTo>
                  <a:lnTo>
                    <a:pt x="288131" y="959644"/>
                  </a:lnTo>
                  <a:lnTo>
                    <a:pt x="273844" y="1154906"/>
                  </a:lnTo>
                  <a:lnTo>
                    <a:pt x="69056" y="1181100"/>
                  </a:lnTo>
                  <a:lnTo>
                    <a:pt x="97631" y="1071563"/>
                  </a:lnTo>
                  <a:lnTo>
                    <a:pt x="126206" y="928688"/>
                  </a:lnTo>
                  <a:lnTo>
                    <a:pt x="159544" y="7215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E9E8C617-4B62-034A-8AC4-5B91A1D145E5}"/>
                </a:ext>
              </a:extLst>
            </p:cNvPr>
            <p:cNvSpPr/>
            <p:nvPr/>
          </p:nvSpPr>
          <p:spPr>
            <a:xfrm>
              <a:off x="3678238" y="4752975"/>
              <a:ext cx="987425" cy="935038"/>
            </a:xfrm>
            <a:custGeom>
              <a:avLst/>
              <a:gdLst>
                <a:gd name="connsiteX0" fmla="*/ 611982 w 985838"/>
                <a:gd name="connsiteY0" fmla="*/ 426244 h 935831"/>
                <a:gd name="connsiteX1" fmla="*/ 390525 w 985838"/>
                <a:gd name="connsiteY1" fmla="*/ 657225 h 935831"/>
                <a:gd name="connsiteX2" fmla="*/ 290513 w 985838"/>
                <a:gd name="connsiteY2" fmla="*/ 762000 h 935831"/>
                <a:gd name="connsiteX3" fmla="*/ 247650 w 985838"/>
                <a:gd name="connsiteY3" fmla="*/ 833438 h 935831"/>
                <a:gd name="connsiteX4" fmla="*/ 202407 w 985838"/>
                <a:gd name="connsiteY4" fmla="*/ 907256 h 935831"/>
                <a:gd name="connsiteX5" fmla="*/ 188119 w 985838"/>
                <a:gd name="connsiteY5" fmla="*/ 926306 h 935831"/>
                <a:gd name="connsiteX6" fmla="*/ 166688 w 985838"/>
                <a:gd name="connsiteY6" fmla="*/ 935831 h 935831"/>
                <a:gd name="connsiteX7" fmla="*/ 145257 w 985838"/>
                <a:gd name="connsiteY7" fmla="*/ 928688 h 935831"/>
                <a:gd name="connsiteX8" fmla="*/ 119063 w 985838"/>
                <a:gd name="connsiteY8" fmla="*/ 907256 h 935831"/>
                <a:gd name="connsiteX9" fmla="*/ 95250 w 985838"/>
                <a:gd name="connsiteY9" fmla="*/ 878681 h 935831"/>
                <a:gd name="connsiteX10" fmla="*/ 69057 w 985838"/>
                <a:gd name="connsiteY10" fmla="*/ 845344 h 935831"/>
                <a:gd name="connsiteX11" fmla="*/ 42863 w 985838"/>
                <a:gd name="connsiteY11" fmla="*/ 802481 h 935831"/>
                <a:gd name="connsiteX12" fmla="*/ 19050 w 985838"/>
                <a:gd name="connsiteY12" fmla="*/ 754856 h 935831"/>
                <a:gd name="connsiteX13" fmla="*/ 4763 w 985838"/>
                <a:gd name="connsiteY13" fmla="*/ 704850 h 935831"/>
                <a:gd name="connsiteX14" fmla="*/ 0 w 985838"/>
                <a:gd name="connsiteY14" fmla="*/ 676275 h 935831"/>
                <a:gd name="connsiteX15" fmla="*/ 0 w 985838"/>
                <a:gd name="connsiteY15" fmla="*/ 642938 h 935831"/>
                <a:gd name="connsiteX16" fmla="*/ 16669 w 985838"/>
                <a:gd name="connsiteY16" fmla="*/ 595313 h 935831"/>
                <a:gd name="connsiteX17" fmla="*/ 228600 w 985838"/>
                <a:gd name="connsiteY17" fmla="*/ 502444 h 935831"/>
                <a:gd name="connsiteX18" fmla="*/ 457200 w 985838"/>
                <a:gd name="connsiteY18" fmla="*/ 357188 h 935831"/>
                <a:gd name="connsiteX19" fmla="*/ 711994 w 985838"/>
                <a:gd name="connsiteY19" fmla="*/ 178594 h 935831"/>
                <a:gd name="connsiteX20" fmla="*/ 928688 w 985838"/>
                <a:gd name="connsiteY20" fmla="*/ 16669 h 935831"/>
                <a:gd name="connsiteX21" fmla="*/ 950119 w 985838"/>
                <a:gd name="connsiteY21" fmla="*/ 4763 h 935831"/>
                <a:gd name="connsiteX22" fmla="*/ 969169 w 985838"/>
                <a:gd name="connsiteY22" fmla="*/ 0 h 935831"/>
                <a:gd name="connsiteX23" fmla="*/ 981075 w 985838"/>
                <a:gd name="connsiteY23" fmla="*/ 7144 h 935831"/>
                <a:gd name="connsiteX24" fmla="*/ 985838 w 985838"/>
                <a:gd name="connsiteY24" fmla="*/ 21431 h 935831"/>
                <a:gd name="connsiteX25" fmla="*/ 981075 w 985838"/>
                <a:gd name="connsiteY25" fmla="*/ 47625 h 935831"/>
                <a:gd name="connsiteX26" fmla="*/ 919163 w 985838"/>
                <a:gd name="connsiteY26" fmla="*/ 119063 h 935831"/>
                <a:gd name="connsiteX27" fmla="*/ 757238 w 985838"/>
                <a:gd name="connsiteY27" fmla="*/ 280988 h 935831"/>
                <a:gd name="connsiteX28" fmla="*/ 611982 w 985838"/>
                <a:gd name="connsiteY28" fmla="*/ 426244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85838" h="935831">
                  <a:moveTo>
                    <a:pt x="611982" y="426244"/>
                  </a:moveTo>
                  <a:lnTo>
                    <a:pt x="390525" y="657225"/>
                  </a:lnTo>
                  <a:lnTo>
                    <a:pt x="290513" y="762000"/>
                  </a:lnTo>
                  <a:lnTo>
                    <a:pt x="247650" y="833438"/>
                  </a:lnTo>
                  <a:lnTo>
                    <a:pt x="202407" y="907256"/>
                  </a:lnTo>
                  <a:lnTo>
                    <a:pt x="188119" y="926306"/>
                  </a:lnTo>
                  <a:lnTo>
                    <a:pt x="166688" y="935831"/>
                  </a:lnTo>
                  <a:lnTo>
                    <a:pt x="145257" y="928688"/>
                  </a:lnTo>
                  <a:lnTo>
                    <a:pt x="119063" y="907256"/>
                  </a:lnTo>
                  <a:lnTo>
                    <a:pt x="95250" y="878681"/>
                  </a:lnTo>
                  <a:lnTo>
                    <a:pt x="69057" y="845344"/>
                  </a:lnTo>
                  <a:lnTo>
                    <a:pt x="42863" y="802481"/>
                  </a:lnTo>
                  <a:lnTo>
                    <a:pt x="19050" y="754856"/>
                  </a:lnTo>
                  <a:lnTo>
                    <a:pt x="4763" y="704850"/>
                  </a:lnTo>
                  <a:lnTo>
                    <a:pt x="0" y="676275"/>
                  </a:lnTo>
                  <a:lnTo>
                    <a:pt x="0" y="642938"/>
                  </a:lnTo>
                  <a:lnTo>
                    <a:pt x="16669" y="595313"/>
                  </a:lnTo>
                  <a:lnTo>
                    <a:pt x="228600" y="502444"/>
                  </a:lnTo>
                  <a:lnTo>
                    <a:pt x="457200" y="357188"/>
                  </a:lnTo>
                  <a:lnTo>
                    <a:pt x="711994" y="178594"/>
                  </a:lnTo>
                  <a:lnTo>
                    <a:pt x="928688" y="16669"/>
                  </a:lnTo>
                  <a:lnTo>
                    <a:pt x="950119" y="4763"/>
                  </a:lnTo>
                  <a:lnTo>
                    <a:pt x="969169" y="0"/>
                  </a:lnTo>
                  <a:lnTo>
                    <a:pt x="981075" y="7144"/>
                  </a:lnTo>
                  <a:lnTo>
                    <a:pt x="985838" y="21431"/>
                  </a:lnTo>
                  <a:lnTo>
                    <a:pt x="981075" y="47625"/>
                  </a:lnTo>
                  <a:lnTo>
                    <a:pt x="919163" y="119063"/>
                  </a:lnTo>
                  <a:lnTo>
                    <a:pt x="757238" y="280988"/>
                  </a:lnTo>
                  <a:lnTo>
                    <a:pt x="611982" y="426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2A2B4E57-4BCF-FE4F-8F6E-2B789B4CF1AD}"/>
                </a:ext>
              </a:extLst>
            </p:cNvPr>
            <p:cNvSpPr/>
            <p:nvPr/>
          </p:nvSpPr>
          <p:spPr>
            <a:xfrm>
              <a:off x="4838700" y="1887538"/>
              <a:ext cx="1938338" cy="444500"/>
            </a:xfrm>
            <a:custGeom>
              <a:avLst/>
              <a:gdLst>
                <a:gd name="connsiteX0" fmla="*/ 978694 w 1938338"/>
                <a:gd name="connsiteY0" fmla="*/ 302419 h 442913"/>
                <a:gd name="connsiteX1" fmla="*/ 557213 w 1938338"/>
                <a:gd name="connsiteY1" fmla="*/ 404813 h 442913"/>
                <a:gd name="connsiteX2" fmla="*/ 390525 w 1938338"/>
                <a:gd name="connsiteY2" fmla="*/ 442913 h 442913"/>
                <a:gd name="connsiteX3" fmla="*/ 278606 w 1938338"/>
                <a:gd name="connsiteY3" fmla="*/ 397669 h 442913"/>
                <a:gd name="connsiteX4" fmla="*/ 192881 w 1938338"/>
                <a:gd name="connsiteY4" fmla="*/ 359569 h 442913"/>
                <a:gd name="connsiteX5" fmla="*/ 154781 w 1938338"/>
                <a:gd name="connsiteY5" fmla="*/ 338138 h 442913"/>
                <a:gd name="connsiteX6" fmla="*/ 123825 w 1938338"/>
                <a:gd name="connsiteY6" fmla="*/ 316707 h 442913"/>
                <a:gd name="connsiteX7" fmla="*/ 100013 w 1938338"/>
                <a:gd name="connsiteY7" fmla="*/ 297657 h 442913"/>
                <a:gd name="connsiteX8" fmla="*/ 73819 w 1938338"/>
                <a:gd name="connsiteY8" fmla="*/ 266700 h 442913"/>
                <a:gd name="connsiteX9" fmla="*/ 40481 w 1938338"/>
                <a:gd name="connsiteY9" fmla="*/ 223838 h 442913"/>
                <a:gd name="connsiteX10" fmla="*/ 9525 w 1938338"/>
                <a:gd name="connsiteY10" fmla="*/ 178594 h 442913"/>
                <a:gd name="connsiteX11" fmla="*/ 0 w 1938338"/>
                <a:gd name="connsiteY11" fmla="*/ 142875 h 442913"/>
                <a:gd name="connsiteX12" fmla="*/ 4763 w 1938338"/>
                <a:gd name="connsiteY12" fmla="*/ 123825 h 442913"/>
                <a:gd name="connsiteX13" fmla="*/ 19050 w 1938338"/>
                <a:gd name="connsiteY13" fmla="*/ 116682 h 442913"/>
                <a:gd name="connsiteX14" fmla="*/ 47625 w 1938338"/>
                <a:gd name="connsiteY14" fmla="*/ 121444 h 442913"/>
                <a:gd name="connsiteX15" fmla="*/ 66675 w 1938338"/>
                <a:gd name="connsiteY15" fmla="*/ 133350 h 442913"/>
                <a:gd name="connsiteX16" fmla="*/ 83344 w 1938338"/>
                <a:gd name="connsiteY16" fmla="*/ 157163 h 442913"/>
                <a:gd name="connsiteX17" fmla="*/ 128588 w 1938338"/>
                <a:gd name="connsiteY17" fmla="*/ 185738 h 442913"/>
                <a:gd name="connsiteX18" fmla="*/ 183356 w 1938338"/>
                <a:gd name="connsiteY18" fmla="*/ 207169 h 442913"/>
                <a:gd name="connsiteX19" fmla="*/ 228600 w 1938338"/>
                <a:gd name="connsiteY19" fmla="*/ 223838 h 442913"/>
                <a:gd name="connsiteX20" fmla="*/ 273844 w 1938338"/>
                <a:gd name="connsiteY20" fmla="*/ 238125 h 442913"/>
                <a:gd name="connsiteX21" fmla="*/ 314325 w 1938338"/>
                <a:gd name="connsiteY21" fmla="*/ 247650 h 442913"/>
                <a:gd name="connsiteX22" fmla="*/ 354806 w 1938338"/>
                <a:gd name="connsiteY22" fmla="*/ 254794 h 442913"/>
                <a:gd name="connsiteX23" fmla="*/ 414338 w 1938338"/>
                <a:gd name="connsiteY23" fmla="*/ 250032 h 442913"/>
                <a:gd name="connsiteX24" fmla="*/ 864394 w 1938338"/>
                <a:gd name="connsiteY24" fmla="*/ 157163 h 442913"/>
                <a:gd name="connsiteX25" fmla="*/ 1085850 w 1938338"/>
                <a:gd name="connsiteY25" fmla="*/ 116682 h 442913"/>
                <a:gd name="connsiteX26" fmla="*/ 1247775 w 1938338"/>
                <a:gd name="connsiteY26" fmla="*/ 90488 h 442913"/>
                <a:gd name="connsiteX27" fmla="*/ 1476375 w 1938338"/>
                <a:gd name="connsiteY27" fmla="*/ 54769 h 442913"/>
                <a:gd name="connsiteX28" fmla="*/ 1645444 w 1938338"/>
                <a:gd name="connsiteY28" fmla="*/ 21432 h 442913"/>
                <a:gd name="connsiteX29" fmla="*/ 1690688 w 1938338"/>
                <a:gd name="connsiteY29" fmla="*/ 0 h 442913"/>
                <a:gd name="connsiteX30" fmla="*/ 1707356 w 1938338"/>
                <a:gd name="connsiteY30" fmla="*/ 0 h 442913"/>
                <a:gd name="connsiteX31" fmla="*/ 1764506 w 1938338"/>
                <a:gd name="connsiteY31" fmla="*/ 7144 h 442913"/>
                <a:gd name="connsiteX32" fmla="*/ 1819275 w 1938338"/>
                <a:gd name="connsiteY32" fmla="*/ 26194 h 442913"/>
                <a:gd name="connsiteX33" fmla="*/ 1869281 w 1938338"/>
                <a:gd name="connsiteY33" fmla="*/ 54769 h 442913"/>
                <a:gd name="connsiteX34" fmla="*/ 1905000 w 1938338"/>
                <a:gd name="connsiteY34" fmla="*/ 85725 h 442913"/>
                <a:gd name="connsiteX35" fmla="*/ 1921669 w 1938338"/>
                <a:gd name="connsiteY35" fmla="*/ 107157 h 442913"/>
                <a:gd name="connsiteX36" fmla="*/ 1935956 w 1938338"/>
                <a:gd name="connsiteY36" fmla="*/ 128588 h 442913"/>
                <a:gd name="connsiteX37" fmla="*/ 1938338 w 1938338"/>
                <a:gd name="connsiteY37" fmla="*/ 150019 h 442913"/>
                <a:gd name="connsiteX38" fmla="*/ 1938338 w 1938338"/>
                <a:gd name="connsiteY38" fmla="*/ 180975 h 442913"/>
                <a:gd name="connsiteX39" fmla="*/ 1916906 w 1938338"/>
                <a:gd name="connsiteY39" fmla="*/ 211932 h 442913"/>
                <a:gd name="connsiteX40" fmla="*/ 1888331 w 1938338"/>
                <a:gd name="connsiteY40" fmla="*/ 226219 h 442913"/>
                <a:gd name="connsiteX41" fmla="*/ 1854994 w 1938338"/>
                <a:gd name="connsiteY41" fmla="*/ 228600 h 442913"/>
                <a:gd name="connsiteX42" fmla="*/ 1754981 w 1938338"/>
                <a:gd name="connsiteY42" fmla="*/ 221457 h 442913"/>
                <a:gd name="connsiteX43" fmla="*/ 1690688 w 1938338"/>
                <a:gd name="connsiteY43" fmla="*/ 216694 h 442913"/>
                <a:gd name="connsiteX44" fmla="*/ 1600200 w 1938338"/>
                <a:gd name="connsiteY44" fmla="*/ 211932 h 442913"/>
                <a:gd name="connsiteX45" fmla="*/ 1478756 w 1938338"/>
                <a:gd name="connsiteY45" fmla="*/ 221457 h 442913"/>
                <a:gd name="connsiteX46" fmla="*/ 1216819 w 1938338"/>
                <a:gd name="connsiteY46" fmla="*/ 259557 h 442913"/>
                <a:gd name="connsiteX47" fmla="*/ 978694 w 1938338"/>
                <a:gd name="connsiteY47" fmla="*/ 302419 h 442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38338" h="442913">
                  <a:moveTo>
                    <a:pt x="978694" y="302419"/>
                  </a:moveTo>
                  <a:lnTo>
                    <a:pt x="557213" y="404813"/>
                  </a:lnTo>
                  <a:lnTo>
                    <a:pt x="390525" y="442913"/>
                  </a:lnTo>
                  <a:lnTo>
                    <a:pt x="278606" y="397669"/>
                  </a:lnTo>
                  <a:lnTo>
                    <a:pt x="192881" y="359569"/>
                  </a:lnTo>
                  <a:lnTo>
                    <a:pt x="154781" y="338138"/>
                  </a:lnTo>
                  <a:lnTo>
                    <a:pt x="123825" y="316707"/>
                  </a:lnTo>
                  <a:lnTo>
                    <a:pt x="100013" y="297657"/>
                  </a:lnTo>
                  <a:lnTo>
                    <a:pt x="73819" y="266700"/>
                  </a:lnTo>
                  <a:lnTo>
                    <a:pt x="40481" y="223838"/>
                  </a:lnTo>
                  <a:lnTo>
                    <a:pt x="9525" y="178594"/>
                  </a:lnTo>
                  <a:lnTo>
                    <a:pt x="0" y="142875"/>
                  </a:lnTo>
                  <a:lnTo>
                    <a:pt x="4763" y="123825"/>
                  </a:lnTo>
                  <a:lnTo>
                    <a:pt x="19050" y="116682"/>
                  </a:lnTo>
                  <a:lnTo>
                    <a:pt x="47625" y="121444"/>
                  </a:lnTo>
                  <a:lnTo>
                    <a:pt x="66675" y="133350"/>
                  </a:lnTo>
                  <a:lnTo>
                    <a:pt x="83344" y="157163"/>
                  </a:lnTo>
                  <a:lnTo>
                    <a:pt x="128588" y="185738"/>
                  </a:lnTo>
                  <a:lnTo>
                    <a:pt x="183356" y="207169"/>
                  </a:lnTo>
                  <a:lnTo>
                    <a:pt x="228600" y="223838"/>
                  </a:lnTo>
                  <a:lnTo>
                    <a:pt x="273844" y="238125"/>
                  </a:lnTo>
                  <a:lnTo>
                    <a:pt x="314325" y="247650"/>
                  </a:lnTo>
                  <a:lnTo>
                    <a:pt x="354806" y="254794"/>
                  </a:lnTo>
                  <a:lnTo>
                    <a:pt x="414338" y="250032"/>
                  </a:lnTo>
                  <a:lnTo>
                    <a:pt x="864394" y="157163"/>
                  </a:lnTo>
                  <a:lnTo>
                    <a:pt x="1085850" y="116682"/>
                  </a:lnTo>
                  <a:lnTo>
                    <a:pt x="1247775" y="90488"/>
                  </a:lnTo>
                  <a:lnTo>
                    <a:pt x="1476375" y="54769"/>
                  </a:lnTo>
                  <a:lnTo>
                    <a:pt x="1645444" y="21432"/>
                  </a:lnTo>
                  <a:lnTo>
                    <a:pt x="1690688" y="0"/>
                  </a:lnTo>
                  <a:lnTo>
                    <a:pt x="1707356" y="0"/>
                  </a:lnTo>
                  <a:lnTo>
                    <a:pt x="1764506" y="7144"/>
                  </a:lnTo>
                  <a:lnTo>
                    <a:pt x="1819275" y="26194"/>
                  </a:lnTo>
                  <a:lnTo>
                    <a:pt x="1869281" y="54769"/>
                  </a:lnTo>
                  <a:lnTo>
                    <a:pt x="1905000" y="85725"/>
                  </a:lnTo>
                  <a:lnTo>
                    <a:pt x="1921669" y="107157"/>
                  </a:lnTo>
                  <a:lnTo>
                    <a:pt x="1935956" y="128588"/>
                  </a:lnTo>
                  <a:lnTo>
                    <a:pt x="1938338" y="150019"/>
                  </a:lnTo>
                  <a:lnTo>
                    <a:pt x="1938338" y="180975"/>
                  </a:lnTo>
                  <a:lnTo>
                    <a:pt x="1916906" y="211932"/>
                  </a:lnTo>
                  <a:lnTo>
                    <a:pt x="1888331" y="226219"/>
                  </a:lnTo>
                  <a:lnTo>
                    <a:pt x="1854994" y="228600"/>
                  </a:lnTo>
                  <a:lnTo>
                    <a:pt x="1754981" y="221457"/>
                  </a:lnTo>
                  <a:lnTo>
                    <a:pt x="1690688" y="216694"/>
                  </a:lnTo>
                  <a:lnTo>
                    <a:pt x="1600200" y="211932"/>
                  </a:lnTo>
                  <a:lnTo>
                    <a:pt x="1478756" y="221457"/>
                  </a:lnTo>
                  <a:lnTo>
                    <a:pt x="1216819" y="259557"/>
                  </a:lnTo>
                  <a:lnTo>
                    <a:pt x="978694" y="30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AD2FB1F3-0DFE-6741-A29F-0AC49BBBF633}"/>
                </a:ext>
              </a:extLst>
            </p:cNvPr>
            <p:cNvSpPr/>
            <p:nvPr/>
          </p:nvSpPr>
          <p:spPr>
            <a:xfrm>
              <a:off x="5214938" y="2233613"/>
              <a:ext cx="323850" cy="698500"/>
            </a:xfrm>
            <a:custGeom>
              <a:avLst/>
              <a:gdLst>
                <a:gd name="connsiteX0" fmla="*/ 104775 w 323850"/>
                <a:gd name="connsiteY0" fmla="*/ 416718 h 697706"/>
                <a:gd name="connsiteX1" fmla="*/ 52387 w 323850"/>
                <a:gd name="connsiteY1" fmla="*/ 197643 h 697706"/>
                <a:gd name="connsiteX2" fmla="*/ 0 w 323850"/>
                <a:gd name="connsiteY2" fmla="*/ 47625 h 697706"/>
                <a:gd name="connsiteX3" fmla="*/ 150018 w 323850"/>
                <a:gd name="connsiteY3" fmla="*/ 0 h 697706"/>
                <a:gd name="connsiteX4" fmla="*/ 228600 w 323850"/>
                <a:gd name="connsiteY4" fmla="*/ 195262 h 697706"/>
                <a:gd name="connsiteX5" fmla="*/ 250031 w 323850"/>
                <a:gd name="connsiteY5" fmla="*/ 252412 h 697706"/>
                <a:gd name="connsiteX6" fmla="*/ 264318 w 323850"/>
                <a:gd name="connsiteY6" fmla="*/ 304800 h 697706"/>
                <a:gd name="connsiteX7" fmla="*/ 278606 w 323850"/>
                <a:gd name="connsiteY7" fmla="*/ 359568 h 697706"/>
                <a:gd name="connsiteX8" fmla="*/ 288131 w 323850"/>
                <a:gd name="connsiteY8" fmla="*/ 411956 h 697706"/>
                <a:gd name="connsiteX9" fmla="*/ 297656 w 323850"/>
                <a:gd name="connsiteY9" fmla="*/ 476250 h 697706"/>
                <a:gd name="connsiteX10" fmla="*/ 323850 w 323850"/>
                <a:gd name="connsiteY10" fmla="*/ 654843 h 697706"/>
                <a:gd name="connsiteX11" fmla="*/ 166687 w 323850"/>
                <a:gd name="connsiteY11" fmla="*/ 697706 h 697706"/>
                <a:gd name="connsiteX12" fmla="*/ 104775 w 323850"/>
                <a:gd name="connsiteY12" fmla="*/ 416718 h 697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850" h="697706">
                  <a:moveTo>
                    <a:pt x="104775" y="416718"/>
                  </a:moveTo>
                  <a:lnTo>
                    <a:pt x="52387" y="197643"/>
                  </a:lnTo>
                  <a:lnTo>
                    <a:pt x="0" y="47625"/>
                  </a:lnTo>
                  <a:lnTo>
                    <a:pt x="150018" y="0"/>
                  </a:lnTo>
                  <a:lnTo>
                    <a:pt x="228600" y="195262"/>
                  </a:lnTo>
                  <a:lnTo>
                    <a:pt x="250031" y="252412"/>
                  </a:lnTo>
                  <a:lnTo>
                    <a:pt x="264318" y="304800"/>
                  </a:lnTo>
                  <a:lnTo>
                    <a:pt x="278606" y="359568"/>
                  </a:lnTo>
                  <a:lnTo>
                    <a:pt x="288131" y="411956"/>
                  </a:lnTo>
                  <a:lnTo>
                    <a:pt x="297656" y="476250"/>
                  </a:lnTo>
                  <a:lnTo>
                    <a:pt x="323850" y="654843"/>
                  </a:lnTo>
                  <a:lnTo>
                    <a:pt x="166687" y="697706"/>
                  </a:lnTo>
                  <a:lnTo>
                    <a:pt x="104775" y="4167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7DB13DC6-46FE-8647-AACB-3A3BA98F018F}"/>
                </a:ext>
              </a:extLst>
            </p:cNvPr>
            <p:cNvSpPr/>
            <p:nvPr/>
          </p:nvSpPr>
          <p:spPr>
            <a:xfrm>
              <a:off x="5999163" y="2068513"/>
              <a:ext cx="420687" cy="749300"/>
            </a:xfrm>
            <a:custGeom>
              <a:avLst/>
              <a:gdLst>
                <a:gd name="connsiteX0" fmla="*/ 121444 w 421481"/>
                <a:gd name="connsiteY0" fmla="*/ 466725 h 747713"/>
                <a:gd name="connsiteX1" fmla="*/ 147637 w 421481"/>
                <a:gd name="connsiteY1" fmla="*/ 278607 h 747713"/>
                <a:gd name="connsiteX2" fmla="*/ 152400 w 421481"/>
                <a:gd name="connsiteY2" fmla="*/ 216694 h 747713"/>
                <a:gd name="connsiteX3" fmla="*/ 150019 w 421481"/>
                <a:gd name="connsiteY3" fmla="*/ 180975 h 747713"/>
                <a:gd name="connsiteX4" fmla="*/ 147637 w 421481"/>
                <a:gd name="connsiteY4" fmla="*/ 150019 h 747713"/>
                <a:gd name="connsiteX5" fmla="*/ 138112 w 421481"/>
                <a:gd name="connsiteY5" fmla="*/ 123825 h 747713"/>
                <a:gd name="connsiteX6" fmla="*/ 119062 w 421481"/>
                <a:gd name="connsiteY6" fmla="*/ 104775 h 747713"/>
                <a:gd name="connsiteX7" fmla="*/ 0 w 421481"/>
                <a:gd name="connsiteY7" fmla="*/ 0 h 747713"/>
                <a:gd name="connsiteX8" fmla="*/ 273844 w 421481"/>
                <a:gd name="connsiteY8" fmla="*/ 2382 h 747713"/>
                <a:gd name="connsiteX9" fmla="*/ 369094 w 421481"/>
                <a:gd name="connsiteY9" fmla="*/ 92869 h 747713"/>
                <a:gd name="connsiteX10" fmla="*/ 395287 w 421481"/>
                <a:gd name="connsiteY10" fmla="*/ 123825 h 747713"/>
                <a:gd name="connsiteX11" fmla="*/ 411956 w 421481"/>
                <a:gd name="connsiteY11" fmla="*/ 147638 h 747713"/>
                <a:gd name="connsiteX12" fmla="*/ 421481 w 421481"/>
                <a:gd name="connsiteY12" fmla="*/ 166688 h 747713"/>
                <a:gd name="connsiteX13" fmla="*/ 419100 w 421481"/>
                <a:gd name="connsiteY13" fmla="*/ 190500 h 747713"/>
                <a:gd name="connsiteX14" fmla="*/ 388144 w 421481"/>
                <a:gd name="connsiteY14" fmla="*/ 269082 h 747713"/>
                <a:gd name="connsiteX15" fmla="*/ 340519 w 421481"/>
                <a:gd name="connsiteY15" fmla="*/ 402432 h 747713"/>
                <a:gd name="connsiteX16" fmla="*/ 204787 w 421481"/>
                <a:gd name="connsiteY16" fmla="*/ 733425 h 747713"/>
                <a:gd name="connsiteX17" fmla="*/ 73819 w 421481"/>
                <a:gd name="connsiteY17" fmla="*/ 747713 h 747713"/>
                <a:gd name="connsiteX18" fmla="*/ 121444 w 421481"/>
                <a:gd name="connsiteY18" fmla="*/ 466725 h 747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481" h="747713">
                  <a:moveTo>
                    <a:pt x="121444" y="466725"/>
                  </a:moveTo>
                  <a:lnTo>
                    <a:pt x="147637" y="278607"/>
                  </a:lnTo>
                  <a:lnTo>
                    <a:pt x="152400" y="216694"/>
                  </a:lnTo>
                  <a:lnTo>
                    <a:pt x="150019" y="180975"/>
                  </a:lnTo>
                  <a:lnTo>
                    <a:pt x="147637" y="150019"/>
                  </a:lnTo>
                  <a:lnTo>
                    <a:pt x="138112" y="123825"/>
                  </a:lnTo>
                  <a:lnTo>
                    <a:pt x="119062" y="104775"/>
                  </a:lnTo>
                  <a:lnTo>
                    <a:pt x="0" y="0"/>
                  </a:lnTo>
                  <a:lnTo>
                    <a:pt x="273844" y="2382"/>
                  </a:lnTo>
                  <a:lnTo>
                    <a:pt x="369094" y="92869"/>
                  </a:lnTo>
                  <a:lnTo>
                    <a:pt x="395287" y="123825"/>
                  </a:lnTo>
                  <a:lnTo>
                    <a:pt x="411956" y="147638"/>
                  </a:lnTo>
                  <a:lnTo>
                    <a:pt x="421481" y="166688"/>
                  </a:lnTo>
                  <a:lnTo>
                    <a:pt x="419100" y="190500"/>
                  </a:lnTo>
                  <a:lnTo>
                    <a:pt x="388144" y="269082"/>
                  </a:lnTo>
                  <a:lnTo>
                    <a:pt x="340519" y="402432"/>
                  </a:lnTo>
                  <a:lnTo>
                    <a:pt x="204787" y="733425"/>
                  </a:lnTo>
                  <a:lnTo>
                    <a:pt x="73819" y="747713"/>
                  </a:lnTo>
                  <a:lnTo>
                    <a:pt x="121444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EB2E18F6-2F77-E24A-97EB-97B25B534631}"/>
                </a:ext>
              </a:extLst>
            </p:cNvPr>
            <p:cNvSpPr/>
            <p:nvPr/>
          </p:nvSpPr>
          <p:spPr>
            <a:xfrm>
              <a:off x="4494213" y="2646363"/>
              <a:ext cx="2660650" cy="539750"/>
            </a:xfrm>
            <a:custGeom>
              <a:avLst/>
              <a:gdLst>
                <a:gd name="connsiteX0" fmla="*/ 1207294 w 2662237"/>
                <a:gd name="connsiteY0" fmla="*/ 302419 h 540544"/>
                <a:gd name="connsiteX1" fmla="*/ 995362 w 2662237"/>
                <a:gd name="connsiteY1" fmla="*/ 347662 h 540544"/>
                <a:gd name="connsiteX2" fmla="*/ 852487 w 2662237"/>
                <a:gd name="connsiteY2" fmla="*/ 378619 h 540544"/>
                <a:gd name="connsiteX3" fmla="*/ 654844 w 2662237"/>
                <a:gd name="connsiteY3" fmla="*/ 433387 h 540544"/>
                <a:gd name="connsiteX4" fmla="*/ 561975 w 2662237"/>
                <a:gd name="connsiteY4" fmla="*/ 459581 h 540544"/>
                <a:gd name="connsiteX5" fmla="*/ 507206 w 2662237"/>
                <a:gd name="connsiteY5" fmla="*/ 476250 h 540544"/>
                <a:gd name="connsiteX6" fmla="*/ 452437 w 2662237"/>
                <a:gd name="connsiteY6" fmla="*/ 500062 h 540544"/>
                <a:gd name="connsiteX7" fmla="*/ 385762 w 2662237"/>
                <a:gd name="connsiteY7" fmla="*/ 540544 h 540544"/>
                <a:gd name="connsiteX8" fmla="*/ 369094 w 2662237"/>
                <a:gd name="connsiteY8" fmla="*/ 540544 h 540544"/>
                <a:gd name="connsiteX9" fmla="*/ 316706 w 2662237"/>
                <a:gd name="connsiteY9" fmla="*/ 528637 h 540544"/>
                <a:gd name="connsiteX10" fmla="*/ 223837 w 2662237"/>
                <a:gd name="connsiteY10" fmla="*/ 466725 h 540544"/>
                <a:gd name="connsiteX11" fmla="*/ 171450 w 2662237"/>
                <a:gd name="connsiteY11" fmla="*/ 419100 h 540544"/>
                <a:gd name="connsiteX12" fmla="*/ 102394 w 2662237"/>
                <a:gd name="connsiteY12" fmla="*/ 354806 h 540544"/>
                <a:gd name="connsiteX13" fmla="*/ 0 w 2662237"/>
                <a:gd name="connsiteY13" fmla="*/ 247650 h 540544"/>
                <a:gd name="connsiteX14" fmla="*/ 40481 w 2662237"/>
                <a:gd name="connsiteY14" fmla="*/ 169069 h 540544"/>
                <a:gd name="connsiteX15" fmla="*/ 90487 w 2662237"/>
                <a:gd name="connsiteY15" fmla="*/ 219075 h 540544"/>
                <a:gd name="connsiteX16" fmla="*/ 147637 w 2662237"/>
                <a:gd name="connsiteY16" fmla="*/ 259556 h 540544"/>
                <a:gd name="connsiteX17" fmla="*/ 188119 w 2662237"/>
                <a:gd name="connsiteY17" fmla="*/ 283369 h 540544"/>
                <a:gd name="connsiteX18" fmla="*/ 226219 w 2662237"/>
                <a:gd name="connsiteY18" fmla="*/ 297656 h 540544"/>
                <a:gd name="connsiteX19" fmla="*/ 273844 w 2662237"/>
                <a:gd name="connsiteY19" fmla="*/ 309562 h 540544"/>
                <a:gd name="connsiteX20" fmla="*/ 319087 w 2662237"/>
                <a:gd name="connsiteY20" fmla="*/ 314325 h 540544"/>
                <a:gd name="connsiteX21" fmla="*/ 354806 w 2662237"/>
                <a:gd name="connsiteY21" fmla="*/ 314325 h 540544"/>
                <a:gd name="connsiteX22" fmla="*/ 407194 w 2662237"/>
                <a:gd name="connsiteY22" fmla="*/ 307181 h 540544"/>
                <a:gd name="connsiteX23" fmla="*/ 528637 w 2662237"/>
                <a:gd name="connsiteY23" fmla="*/ 283369 h 540544"/>
                <a:gd name="connsiteX24" fmla="*/ 878681 w 2662237"/>
                <a:gd name="connsiteY24" fmla="*/ 202406 h 540544"/>
                <a:gd name="connsiteX25" fmla="*/ 1028700 w 2662237"/>
                <a:gd name="connsiteY25" fmla="*/ 183356 h 540544"/>
                <a:gd name="connsiteX26" fmla="*/ 1297781 w 2662237"/>
                <a:gd name="connsiteY26" fmla="*/ 128587 h 540544"/>
                <a:gd name="connsiteX27" fmla="*/ 1593056 w 2662237"/>
                <a:gd name="connsiteY27" fmla="*/ 90487 h 540544"/>
                <a:gd name="connsiteX28" fmla="*/ 1738312 w 2662237"/>
                <a:gd name="connsiteY28" fmla="*/ 73819 h 540544"/>
                <a:gd name="connsiteX29" fmla="*/ 1869281 w 2662237"/>
                <a:gd name="connsiteY29" fmla="*/ 66675 h 540544"/>
                <a:gd name="connsiteX30" fmla="*/ 2069306 w 2662237"/>
                <a:gd name="connsiteY30" fmla="*/ 47625 h 540544"/>
                <a:gd name="connsiteX31" fmla="*/ 2231231 w 2662237"/>
                <a:gd name="connsiteY31" fmla="*/ 26194 h 540544"/>
                <a:gd name="connsiteX32" fmla="*/ 2336006 w 2662237"/>
                <a:gd name="connsiteY32" fmla="*/ 0 h 540544"/>
                <a:gd name="connsiteX33" fmla="*/ 2355056 w 2662237"/>
                <a:gd name="connsiteY33" fmla="*/ 0 h 540544"/>
                <a:gd name="connsiteX34" fmla="*/ 2431256 w 2662237"/>
                <a:gd name="connsiteY34" fmla="*/ 14287 h 540544"/>
                <a:gd name="connsiteX35" fmla="*/ 2490787 w 2662237"/>
                <a:gd name="connsiteY35" fmla="*/ 38100 h 540544"/>
                <a:gd name="connsiteX36" fmla="*/ 2564606 w 2662237"/>
                <a:gd name="connsiteY36" fmla="*/ 73819 h 540544"/>
                <a:gd name="connsiteX37" fmla="*/ 2595562 w 2662237"/>
                <a:gd name="connsiteY37" fmla="*/ 90487 h 540544"/>
                <a:gd name="connsiteX38" fmla="*/ 2636044 w 2662237"/>
                <a:gd name="connsiteY38" fmla="*/ 116681 h 540544"/>
                <a:gd name="connsiteX39" fmla="*/ 2650331 w 2662237"/>
                <a:gd name="connsiteY39" fmla="*/ 135731 h 540544"/>
                <a:gd name="connsiteX40" fmla="*/ 2662237 w 2662237"/>
                <a:gd name="connsiteY40" fmla="*/ 161925 h 540544"/>
                <a:gd name="connsiteX41" fmla="*/ 2659856 w 2662237"/>
                <a:gd name="connsiteY41" fmla="*/ 190500 h 540544"/>
                <a:gd name="connsiteX42" fmla="*/ 2640806 w 2662237"/>
                <a:gd name="connsiteY42" fmla="*/ 228600 h 540544"/>
                <a:gd name="connsiteX43" fmla="*/ 2609850 w 2662237"/>
                <a:gd name="connsiteY43" fmla="*/ 259556 h 540544"/>
                <a:gd name="connsiteX44" fmla="*/ 2566987 w 2662237"/>
                <a:gd name="connsiteY44" fmla="*/ 278606 h 540544"/>
                <a:gd name="connsiteX45" fmla="*/ 2528887 w 2662237"/>
                <a:gd name="connsiteY45" fmla="*/ 280987 h 540544"/>
                <a:gd name="connsiteX46" fmla="*/ 2443162 w 2662237"/>
                <a:gd name="connsiteY46" fmla="*/ 259556 h 540544"/>
                <a:gd name="connsiteX47" fmla="*/ 2336006 w 2662237"/>
                <a:gd name="connsiteY47" fmla="*/ 235744 h 540544"/>
                <a:gd name="connsiteX48" fmla="*/ 2216944 w 2662237"/>
                <a:gd name="connsiteY48" fmla="*/ 223837 h 540544"/>
                <a:gd name="connsiteX49" fmla="*/ 2105025 w 2662237"/>
                <a:gd name="connsiteY49" fmla="*/ 221456 h 540544"/>
                <a:gd name="connsiteX50" fmla="*/ 1895475 w 2662237"/>
                <a:gd name="connsiteY50" fmla="*/ 223837 h 540544"/>
                <a:gd name="connsiteX51" fmla="*/ 1704975 w 2662237"/>
                <a:gd name="connsiteY51" fmla="*/ 240506 h 540544"/>
                <a:gd name="connsiteX52" fmla="*/ 1552575 w 2662237"/>
                <a:gd name="connsiteY52" fmla="*/ 254794 h 540544"/>
                <a:gd name="connsiteX53" fmla="*/ 1378744 w 2662237"/>
                <a:gd name="connsiteY53" fmla="*/ 278606 h 540544"/>
                <a:gd name="connsiteX54" fmla="*/ 1207294 w 2662237"/>
                <a:gd name="connsiteY54" fmla="*/ 302419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662237" h="540544">
                  <a:moveTo>
                    <a:pt x="1207294" y="302419"/>
                  </a:moveTo>
                  <a:lnTo>
                    <a:pt x="995362" y="347662"/>
                  </a:lnTo>
                  <a:lnTo>
                    <a:pt x="852487" y="378619"/>
                  </a:lnTo>
                  <a:lnTo>
                    <a:pt x="654844" y="433387"/>
                  </a:lnTo>
                  <a:lnTo>
                    <a:pt x="561975" y="459581"/>
                  </a:lnTo>
                  <a:lnTo>
                    <a:pt x="507206" y="476250"/>
                  </a:lnTo>
                  <a:lnTo>
                    <a:pt x="452437" y="500062"/>
                  </a:lnTo>
                  <a:lnTo>
                    <a:pt x="385762" y="540544"/>
                  </a:lnTo>
                  <a:lnTo>
                    <a:pt x="369094" y="540544"/>
                  </a:lnTo>
                  <a:lnTo>
                    <a:pt x="316706" y="528637"/>
                  </a:lnTo>
                  <a:lnTo>
                    <a:pt x="223837" y="466725"/>
                  </a:lnTo>
                  <a:lnTo>
                    <a:pt x="171450" y="419100"/>
                  </a:lnTo>
                  <a:lnTo>
                    <a:pt x="102394" y="354806"/>
                  </a:lnTo>
                  <a:lnTo>
                    <a:pt x="0" y="247650"/>
                  </a:lnTo>
                  <a:lnTo>
                    <a:pt x="40481" y="169069"/>
                  </a:lnTo>
                  <a:lnTo>
                    <a:pt x="90487" y="219075"/>
                  </a:lnTo>
                  <a:lnTo>
                    <a:pt x="147637" y="259556"/>
                  </a:lnTo>
                  <a:lnTo>
                    <a:pt x="188119" y="283369"/>
                  </a:lnTo>
                  <a:lnTo>
                    <a:pt x="226219" y="297656"/>
                  </a:lnTo>
                  <a:lnTo>
                    <a:pt x="273844" y="309562"/>
                  </a:lnTo>
                  <a:lnTo>
                    <a:pt x="319087" y="314325"/>
                  </a:lnTo>
                  <a:lnTo>
                    <a:pt x="354806" y="314325"/>
                  </a:lnTo>
                  <a:lnTo>
                    <a:pt x="407194" y="307181"/>
                  </a:lnTo>
                  <a:lnTo>
                    <a:pt x="528637" y="283369"/>
                  </a:lnTo>
                  <a:lnTo>
                    <a:pt x="878681" y="202406"/>
                  </a:lnTo>
                  <a:lnTo>
                    <a:pt x="1028700" y="183356"/>
                  </a:lnTo>
                  <a:lnTo>
                    <a:pt x="1297781" y="128587"/>
                  </a:lnTo>
                  <a:lnTo>
                    <a:pt x="1593056" y="90487"/>
                  </a:lnTo>
                  <a:lnTo>
                    <a:pt x="1738312" y="73819"/>
                  </a:lnTo>
                  <a:lnTo>
                    <a:pt x="1869281" y="66675"/>
                  </a:lnTo>
                  <a:lnTo>
                    <a:pt x="2069306" y="47625"/>
                  </a:lnTo>
                  <a:lnTo>
                    <a:pt x="2231231" y="26194"/>
                  </a:lnTo>
                  <a:lnTo>
                    <a:pt x="2336006" y="0"/>
                  </a:lnTo>
                  <a:lnTo>
                    <a:pt x="2355056" y="0"/>
                  </a:lnTo>
                  <a:lnTo>
                    <a:pt x="2431256" y="14287"/>
                  </a:lnTo>
                  <a:lnTo>
                    <a:pt x="2490787" y="38100"/>
                  </a:lnTo>
                  <a:lnTo>
                    <a:pt x="2564606" y="73819"/>
                  </a:lnTo>
                  <a:lnTo>
                    <a:pt x="2595562" y="90487"/>
                  </a:lnTo>
                  <a:lnTo>
                    <a:pt x="2636044" y="116681"/>
                  </a:lnTo>
                  <a:lnTo>
                    <a:pt x="2650331" y="135731"/>
                  </a:lnTo>
                  <a:lnTo>
                    <a:pt x="2662237" y="161925"/>
                  </a:lnTo>
                  <a:lnTo>
                    <a:pt x="2659856" y="190500"/>
                  </a:lnTo>
                  <a:lnTo>
                    <a:pt x="2640806" y="228600"/>
                  </a:lnTo>
                  <a:lnTo>
                    <a:pt x="2609850" y="259556"/>
                  </a:lnTo>
                  <a:lnTo>
                    <a:pt x="2566987" y="278606"/>
                  </a:lnTo>
                  <a:lnTo>
                    <a:pt x="2528887" y="280987"/>
                  </a:lnTo>
                  <a:lnTo>
                    <a:pt x="2443162" y="259556"/>
                  </a:lnTo>
                  <a:lnTo>
                    <a:pt x="2336006" y="235744"/>
                  </a:lnTo>
                  <a:lnTo>
                    <a:pt x="2216944" y="223837"/>
                  </a:lnTo>
                  <a:lnTo>
                    <a:pt x="2105025" y="221456"/>
                  </a:lnTo>
                  <a:lnTo>
                    <a:pt x="1895475" y="223837"/>
                  </a:lnTo>
                  <a:lnTo>
                    <a:pt x="1704975" y="240506"/>
                  </a:lnTo>
                  <a:lnTo>
                    <a:pt x="1552575" y="254794"/>
                  </a:lnTo>
                  <a:lnTo>
                    <a:pt x="1378744" y="278606"/>
                  </a:lnTo>
                  <a:lnTo>
                    <a:pt x="1207294" y="30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BF5F12EF-B73A-664E-896A-A8F78B3D0AC6}"/>
                </a:ext>
              </a:extLst>
            </p:cNvPr>
            <p:cNvSpPr/>
            <p:nvPr/>
          </p:nvSpPr>
          <p:spPr>
            <a:xfrm>
              <a:off x="5067300" y="3248025"/>
              <a:ext cx="1731963" cy="923925"/>
            </a:xfrm>
            <a:custGeom>
              <a:avLst/>
              <a:gdLst>
                <a:gd name="connsiteX0" fmla="*/ 683419 w 1731169"/>
                <a:gd name="connsiteY0" fmla="*/ 280988 h 923925"/>
                <a:gd name="connsiteX1" fmla="*/ 523875 w 1731169"/>
                <a:gd name="connsiteY1" fmla="*/ 309563 h 923925"/>
                <a:gd name="connsiteX2" fmla="*/ 385763 w 1731169"/>
                <a:gd name="connsiteY2" fmla="*/ 345281 h 923925"/>
                <a:gd name="connsiteX3" fmla="*/ 250031 w 1731169"/>
                <a:gd name="connsiteY3" fmla="*/ 388144 h 923925"/>
                <a:gd name="connsiteX4" fmla="*/ 92869 w 1731169"/>
                <a:gd name="connsiteY4" fmla="*/ 445294 h 923925"/>
                <a:gd name="connsiteX5" fmla="*/ 0 w 1731169"/>
                <a:gd name="connsiteY5" fmla="*/ 261938 h 923925"/>
                <a:gd name="connsiteX6" fmla="*/ 147638 w 1731169"/>
                <a:gd name="connsiteY6" fmla="*/ 242888 h 923925"/>
                <a:gd name="connsiteX7" fmla="*/ 292894 w 1731169"/>
                <a:gd name="connsiteY7" fmla="*/ 207169 h 923925"/>
                <a:gd name="connsiteX8" fmla="*/ 533400 w 1731169"/>
                <a:gd name="connsiteY8" fmla="*/ 150019 h 923925"/>
                <a:gd name="connsiteX9" fmla="*/ 792956 w 1731169"/>
                <a:gd name="connsiteY9" fmla="*/ 102394 h 923925"/>
                <a:gd name="connsiteX10" fmla="*/ 1092994 w 1731169"/>
                <a:gd name="connsiteY10" fmla="*/ 54769 h 923925"/>
                <a:gd name="connsiteX11" fmla="*/ 1281113 w 1731169"/>
                <a:gd name="connsiteY11" fmla="*/ 26194 h 923925"/>
                <a:gd name="connsiteX12" fmla="*/ 1350169 w 1731169"/>
                <a:gd name="connsiteY12" fmla="*/ 21431 h 923925"/>
                <a:gd name="connsiteX13" fmla="*/ 1385888 w 1731169"/>
                <a:gd name="connsiteY13" fmla="*/ 19050 h 923925"/>
                <a:gd name="connsiteX14" fmla="*/ 1445419 w 1731169"/>
                <a:gd name="connsiteY14" fmla="*/ 0 h 923925"/>
                <a:gd name="connsiteX15" fmla="*/ 1464469 w 1731169"/>
                <a:gd name="connsiteY15" fmla="*/ 9525 h 923925"/>
                <a:gd name="connsiteX16" fmla="*/ 1533525 w 1731169"/>
                <a:gd name="connsiteY16" fmla="*/ 47625 h 923925"/>
                <a:gd name="connsiteX17" fmla="*/ 1612106 w 1731169"/>
                <a:gd name="connsiteY17" fmla="*/ 97631 h 923925"/>
                <a:gd name="connsiteX18" fmla="*/ 1678781 w 1731169"/>
                <a:gd name="connsiteY18" fmla="*/ 150019 h 923925"/>
                <a:gd name="connsiteX19" fmla="*/ 1700213 w 1731169"/>
                <a:gd name="connsiteY19" fmla="*/ 173831 h 923925"/>
                <a:gd name="connsiteX20" fmla="*/ 1712119 w 1731169"/>
                <a:gd name="connsiteY20" fmla="*/ 188119 h 923925"/>
                <a:gd name="connsiteX21" fmla="*/ 1724025 w 1731169"/>
                <a:gd name="connsiteY21" fmla="*/ 209550 h 923925"/>
                <a:gd name="connsiteX22" fmla="*/ 1731169 w 1731169"/>
                <a:gd name="connsiteY22" fmla="*/ 245269 h 923925"/>
                <a:gd name="connsiteX23" fmla="*/ 1728788 w 1731169"/>
                <a:gd name="connsiteY23" fmla="*/ 269081 h 923925"/>
                <a:gd name="connsiteX24" fmla="*/ 1714500 w 1731169"/>
                <a:gd name="connsiteY24" fmla="*/ 292894 h 923925"/>
                <a:gd name="connsiteX25" fmla="*/ 1678781 w 1731169"/>
                <a:gd name="connsiteY25" fmla="*/ 316706 h 923925"/>
                <a:gd name="connsiteX26" fmla="*/ 1645444 w 1731169"/>
                <a:gd name="connsiteY26" fmla="*/ 338138 h 923925"/>
                <a:gd name="connsiteX27" fmla="*/ 1624013 w 1731169"/>
                <a:gd name="connsiteY27" fmla="*/ 364331 h 923925"/>
                <a:gd name="connsiteX28" fmla="*/ 1593056 w 1731169"/>
                <a:gd name="connsiteY28" fmla="*/ 411956 h 923925"/>
                <a:gd name="connsiteX29" fmla="*/ 1545431 w 1731169"/>
                <a:gd name="connsiteY29" fmla="*/ 581025 h 923925"/>
                <a:gd name="connsiteX30" fmla="*/ 1485900 w 1731169"/>
                <a:gd name="connsiteY30" fmla="*/ 750094 h 923925"/>
                <a:gd name="connsiteX31" fmla="*/ 1428750 w 1731169"/>
                <a:gd name="connsiteY31" fmla="*/ 857250 h 923925"/>
                <a:gd name="connsiteX32" fmla="*/ 1383506 w 1731169"/>
                <a:gd name="connsiteY32" fmla="*/ 902494 h 923925"/>
                <a:gd name="connsiteX33" fmla="*/ 1354931 w 1731169"/>
                <a:gd name="connsiteY33" fmla="*/ 919163 h 923925"/>
                <a:gd name="connsiteX34" fmla="*/ 1335881 w 1731169"/>
                <a:gd name="connsiteY34" fmla="*/ 923925 h 923925"/>
                <a:gd name="connsiteX35" fmla="*/ 1302544 w 1731169"/>
                <a:gd name="connsiteY35" fmla="*/ 916781 h 923925"/>
                <a:gd name="connsiteX36" fmla="*/ 1283494 w 1731169"/>
                <a:gd name="connsiteY36" fmla="*/ 900113 h 923925"/>
                <a:gd name="connsiteX37" fmla="*/ 1254919 w 1731169"/>
                <a:gd name="connsiteY37" fmla="*/ 871538 h 923925"/>
                <a:gd name="connsiteX38" fmla="*/ 1238250 w 1731169"/>
                <a:gd name="connsiteY38" fmla="*/ 852488 h 923925"/>
                <a:gd name="connsiteX39" fmla="*/ 1266825 w 1731169"/>
                <a:gd name="connsiteY39" fmla="*/ 650081 h 923925"/>
                <a:gd name="connsiteX40" fmla="*/ 1307306 w 1731169"/>
                <a:gd name="connsiteY40" fmla="*/ 442913 h 923925"/>
                <a:gd name="connsiteX41" fmla="*/ 1331119 w 1731169"/>
                <a:gd name="connsiteY41" fmla="*/ 323850 h 923925"/>
                <a:gd name="connsiteX42" fmla="*/ 1331119 w 1731169"/>
                <a:gd name="connsiteY42" fmla="*/ 295275 h 923925"/>
                <a:gd name="connsiteX43" fmla="*/ 1328738 w 1731169"/>
                <a:gd name="connsiteY43" fmla="*/ 278606 h 923925"/>
                <a:gd name="connsiteX44" fmla="*/ 1319213 w 1731169"/>
                <a:gd name="connsiteY44" fmla="*/ 261938 h 923925"/>
                <a:gd name="connsiteX45" fmla="*/ 1300163 w 1731169"/>
                <a:gd name="connsiteY45" fmla="*/ 245269 h 923925"/>
                <a:gd name="connsiteX46" fmla="*/ 1266825 w 1731169"/>
                <a:gd name="connsiteY46" fmla="*/ 228600 h 923925"/>
                <a:gd name="connsiteX47" fmla="*/ 1219200 w 1731169"/>
                <a:gd name="connsiteY47" fmla="*/ 221456 h 923925"/>
                <a:gd name="connsiteX48" fmla="*/ 978694 w 1731169"/>
                <a:gd name="connsiteY48" fmla="*/ 240506 h 923925"/>
                <a:gd name="connsiteX49" fmla="*/ 683419 w 1731169"/>
                <a:gd name="connsiteY49" fmla="*/ 28098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731169" h="923925">
                  <a:moveTo>
                    <a:pt x="683419" y="280988"/>
                  </a:moveTo>
                  <a:lnTo>
                    <a:pt x="523875" y="309563"/>
                  </a:lnTo>
                  <a:lnTo>
                    <a:pt x="385763" y="345281"/>
                  </a:lnTo>
                  <a:lnTo>
                    <a:pt x="250031" y="388144"/>
                  </a:lnTo>
                  <a:lnTo>
                    <a:pt x="92869" y="445294"/>
                  </a:lnTo>
                  <a:lnTo>
                    <a:pt x="0" y="261938"/>
                  </a:lnTo>
                  <a:lnTo>
                    <a:pt x="147638" y="242888"/>
                  </a:lnTo>
                  <a:lnTo>
                    <a:pt x="292894" y="207169"/>
                  </a:lnTo>
                  <a:lnTo>
                    <a:pt x="533400" y="150019"/>
                  </a:lnTo>
                  <a:lnTo>
                    <a:pt x="792956" y="102394"/>
                  </a:lnTo>
                  <a:lnTo>
                    <a:pt x="1092994" y="54769"/>
                  </a:lnTo>
                  <a:lnTo>
                    <a:pt x="1281113" y="26194"/>
                  </a:lnTo>
                  <a:lnTo>
                    <a:pt x="1350169" y="21431"/>
                  </a:lnTo>
                  <a:lnTo>
                    <a:pt x="1385888" y="19050"/>
                  </a:lnTo>
                  <a:lnTo>
                    <a:pt x="1445419" y="0"/>
                  </a:lnTo>
                  <a:lnTo>
                    <a:pt x="1464469" y="9525"/>
                  </a:lnTo>
                  <a:lnTo>
                    <a:pt x="1533525" y="47625"/>
                  </a:lnTo>
                  <a:lnTo>
                    <a:pt x="1612106" y="97631"/>
                  </a:lnTo>
                  <a:lnTo>
                    <a:pt x="1678781" y="150019"/>
                  </a:lnTo>
                  <a:lnTo>
                    <a:pt x="1700213" y="173831"/>
                  </a:lnTo>
                  <a:lnTo>
                    <a:pt x="1712119" y="188119"/>
                  </a:lnTo>
                  <a:lnTo>
                    <a:pt x="1724025" y="209550"/>
                  </a:lnTo>
                  <a:lnTo>
                    <a:pt x="1731169" y="245269"/>
                  </a:lnTo>
                  <a:lnTo>
                    <a:pt x="1728788" y="269081"/>
                  </a:lnTo>
                  <a:lnTo>
                    <a:pt x="1714500" y="292894"/>
                  </a:lnTo>
                  <a:lnTo>
                    <a:pt x="1678781" y="316706"/>
                  </a:lnTo>
                  <a:lnTo>
                    <a:pt x="1645444" y="338138"/>
                  </a:lnTo>
                  <a:lnTo>
                    <a:pt x="1624013" y="364331"/>
                  </a:lnTo>
                  <a:lnTo>
                    <a:pt x="1593056" y="411956"/>
                  </a:lnTo>
                  <a:lnTo>
                    <a:pt x="1545431" y="581025"/>
                  </a:lnTo>
                  <a:lnTo>
                    <a:pt x="1485900" y="750094"/>
                  </a:lnTo>
                  <a:lnTo>
                    <a:pt x="1428750" y="857250"/>
                  </a:lnTo>
                  <a:lnTo>
                    <a:pt x="1383506" y="902494"/>
                  </a:lnTo>
                  <a:lnTo>
                    <a:pt x="1354931" y="919163"/>
                  </a:lnTo>
                  <a:lnTo>
                    <a:pt x="1335881" y="923925"/>
                  </a:lnTo>
                  <a:lnTo>
                    <a:pt x="1302544" y="916781"/>
                  </a:lnTo>
                  <a:lnTo>
                    <a:pt x="1283494" y="900113"/>
                  </a:lnTo>
                  <a:lnTo>
                    <a:pt x="1254919" y="871538"/>
                  </a:lnTo>
                  <a:lnTo>
                    <a:pt x="1238250" y="852488"/>
                  </a:lnTo>
                  <a:lnTo>
                    <a:pt x="1266825" y="650081"/>
                  </a:lnTo>
                  <a:lnTo>
                    <a:pt x="1307306" y="442913"/>
                  </a:lnTo>
                  <a:lnTo>
                    <a:pt x="1331119" y="323850"/>
                  </a:lnTo>
                  <a:lnTo>
                    <a:pt x="1331119" y="295275"/>
                  </a:lnTo>
                  <a:lnTo>
                    <a:pt x="1328738" y="278606"/>
                  </a:lnTo>
                  <a:lnTo>
                    <a:pt x="1319213" y="261938"/>
                  </a:lnTo>
                  <a:lnTo>
                    <a:pt x="1300163" y="245269"/>
                  </a:lnTo>
                  <a:lnTo>
                    <a:pt x="1266825" y="228600"/>
                  </a:lnTo>
                  <a:lnTo>
                    <a:pt x="1219200" y="221456"/>
                  </a:lnTo>
                  <a:lnTo>
                    <a:pt x="978694" y="240506"/>
                  </a:lnTo>
                  <a:lnTo>
                    <a:pt x="683419" y="280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AD0F9C8C-EF04-FD4F-8B39-79289F0F9A7F}"/>
                </a:ext>
              </a:extLst>
            </p:cNvPr>
            <p:cNvSpPr/>
            <p:nvPr/>
          </p:nvSpPr>
          <p:spPr>
            <a:xfrm>
              <a:off x="5205413" y="3887788"/>
              <a:ext cx="1176337" cy="422275"/>
            </a:xfrm>
            <a:custGeom>
              <a:avLst/>
              <a:gdLst>
                <a:gd name="connsiteX0" fmla="*/ 457200 w 1176337"/>
                <a:gd name="connsiteY0" fmla="*/ 297657 h 421482"/>
                <a:gd name="connsiteX1" fmla="*/ 135731 w 1176337"/>
                <a:gd name="connsiteY1" fmla="*/ 364332 h 421482"/>
                <a:gd name="connsiteX2" fmla="*/ 40481 w 1176337"/>
                <a:gd name="connsiteY2" fmla="*/ 421482 h 421482"/>
                <a:gd name="connsiteX3" fmla="*/ 0 w 1176337"/>
                <a:gd name="connsiteY3" fmla="*/ 245269 h 421482"/>
                <a:gd name="connsiteX4" fmla="*/ 314325 w 1176337"/>
                <a:gd name="connsiteY4" fmla="*/ 180975 h 421482"/>
                <a:gd name="connsiteX5" fmla="*/ 635793 w 1176337"/>
                <a:gd name="connsiteY5" fmla="*/ 107157 h 421482"/>
                <a:gd name="connsiteX6" fmla="*/ 900112 w 1176337"/>
                <a:gd name="connsiteY6" fmla="*/ 54769 h 421482"/>
                <a:gd name="connsiteX7" fmla="*/ 1169193 w 1176337"/>
                <a:gd name="connsiteY7" fmla="*/ 0 h 421482"/>
                <a:gd name="connsiteX8" fmla="*/ 1176337 w 1176337"/>
                <a:gd name="connsiteY8" fmla="*/ 207169 h 421482"/>
                <a:gd name="connsiteX9" fmla="*/ 1097756 w 1176337"/>
                <a:gd name="connsiteY9" fmla="*/ 209550 h 421482"/>
                <a:gd name="connsiteX10" fmla="*/ 1002506 w 1176337"/>
                <a:gd name="connsiteY10" fmla="*/ 209550 h 421482"/>
                <a:gd name="connsiteX11" fmla="*/ 883443 w 1176337"/>
                <a:gd name="connsiteY11" fmla="*/ 216694 h 421482"/>
                <a:gd name="connsiteX12" fmla="*/ 738187 w 1176337"/>
                <a:gd name="connsiteY12" fmla="*/ 242888 h 421482"/>
                <a:gd name="connsiteX13" fmla="*/ 678656 w 1176337"/>
                <a:gd name="connsiteY13" fmla="*/ 259557 h 421482"/>
                <a:gd name="connsiteX14" fmla="*/ 457200 w 1176337"/>
                <a:gd name="connsiteY14" fmla="*/ 297657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76337" h="421482">
                  <a:moveTo>
                    <a:pt x="457200" y="297657"/>
                  </a:moveTo>
                  <a:lnTo>
                    <a:pt x="135731" y="364332"/>
                  </a:lnTo>
                  <a:lnTo>
                    <a:pt x="40481" y="421482"/>
                  </a:lnTo>
                  <a:lnTo>
                    <a:pt x="0" y="245269"/>
                  </a:lnTo>
                  <a:lnTo>
                    <a:pt x="314325" y="180975"/>
                  </a:lnTo>
                  <a:lnTo>
                    <a:pt x="635793" y="107157"/>
                  </a:lnTo>
                  <a:lnTo>
                    <a:pt x="900112" y="54769"/>
                  </a:lnTo>
                  <a:lnTo>
                    <a:pt x="1169193" y="0"/>
                  </a:lnTo>
                  <a:lnTo>
                    <a:pt x="1176337" y="207169"/>
                  </a:lnTo>
                  <a:lnTo>
                    <a:pt x="1097756" y="209550"/>
                  </a:lnTo>
                  <a:lnTo>
                    <a:pt x="1002506" y="209550"/>
                  </a:lnTo>
                  <a:lnTo>
                    <a:pt x="883443" y="216694"/>
                  </a:lnTo>
                  <a:lnTo>
                    <a:pt x="738187" y="242888"/>
                  </a:lnTo>
                  <a:lnTo>
                    <a:pt x="678656" y="259557"/>
                  </a:lnTo>
                  <a:lnTo>
                    <a:pt x="457200" y="2976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C8D865F4-E83C-8C42-B238-1208DDAFDD26}"/>
                </a:ext>
              </a:extLst>
            </p:cNvPr>
            <p:cNvSpPr/>
            <p:nvPr/>
          </p:nvSpPr>
          <p:spPr>
            <a:xfrm>
              <a:off x="4376738" y="4252913"/>
              <a:ext cx="1257300" cy="1568450"/>
            </a:xfrm>
            <a:custGeom>
              <a:avLst/>
              <a:gdLst>
                <a:gd name="connsiteX0" fmla="*/ 878681 w 1257509"/>
                <a:gd name="connsiteY0" fmla="*/ 907256 h 1569243"/>
                <a:gd name="connsiteX1" fmla="*/ 764381 w 1257509"/>
                <a:gd name="connsiteY1" fmla="*/ 1054893 h 1569243"/>
                <a:gd name="connsiteX2" fmla="*/ 666750 w 1257509"/>
                <a:gd name="connsiteY2" fmla="*/ 1154906 h 1569243"/>
                <a:gd name="connsiteX3" fmla="*/ 521493 w 1257509"/>
                <a:gd name="connsiteY3" fmla="*/ 1276350 h 1569243"/>
                <a:gd name="connsiteX4" fmla="*/ 354806 w 1257509"/>
                <a:gd name="connsiteY4" fmla="*/ 1395412 h 1569243"/>
                <a:gd name="connsiteX5" fmla="*/ 216693 w 1257509"/>
                <a:gd name="connsiteY5" fmla="*/ 1478756 h 1569243"/>
                <a:gd name="connsiteX6" fmla="*/ 107156 w 1257509"/>
                <a:gd name="connsiteY6" fmla="*/ 1540668 h 1569243"/>
                <a:gd name="connsiteX7" fmla="*/ 50006 w 1257509"/>
                <a:gd name="connsiteY7" fmla="*/ 1566862 h 1569243"/>
                <a:gd name="connsiteX8" fmla="*/ 21431 w 1257509"/>
                <a:gd name="connsiteY8" fmla="*/ 1569243 h 1569243"/>
                <a:gd name="connsiteX9" fmla="*/ 9525 w 1257509"/>
                <a:gd name="connsiteY9" fmla="*/ 1564481 h 1569243"/>
                <a:gd name="connsiteX10" fmla="*/ 0 w 1257509"/>
                <a:gd name="connsiteY10" fmla="*/ 1552575 h 1569243"/>
                <a:gd name="connsiteX11" fmla="*/ 4762 w 1257509"/>
                <a:gd name="connsiteY11" fmla="*/ 1528762 h 1569243"/>
                <a:gd name="connsiteX12" fmla="*/ 50006 w 1257509"/>
                <a:gd name="connsiteY12" fmla="*/ 1490662 h 1569243"/>
                <a:gd name="connsiteX13" fmla="*/ 226218 w 1257509"/>
                <a:gd name="connsiteY13" fmla="*/ 1347787 h 1569243"/>
                <a:gd name="connsiteX14" fmla="*/ 338137 w 1257509"/>
                <a:gd name="connsiteY14" fmla="*/ 1243012 h 1569243"/>
                <a:gd name="connsiteX15" fmla="*/ 481012 w 1257509"/>
                <a:gd name="connsiteY15" fmla="*/ 1112043 h 1569243"/>
                <a:gd name="connsiteX16" fmla="*/ 592931 w 1257509"/>
                <a:gd name="connsiteY16" fmla="*/ 988218 h 1569243"/>
                <a:gd name="connsiteX17" fmla="*/ 709612 w 1257509"/>
                <a:gd name="connsiteY17" fmla="*/ 842962 h 1569243"/>
                <a:gd name="connsiteX18" fmla="*/ 795337 w 1257509"/>
                <a:gd name="connsiteY18" fmla="*/ 700087 h 1569243"/>
                <a:gd name="connsiteX19" fmla="*/ 854868 w 1257509"/>
                <a:gd name="connsiteY19" fmla="*/ 559593 h 1569243"/>
                <a:gd name="connsiteX20" fmla="*/ 921543 w 1257509"/>
                <a:gd name="connsiteY20" fmla="*/ 390525 h 1569243"/>
                <a:gd name="connsiteX21" fmla="*/ 947737 w 1257509"/>
                <a:gd name="connsiteY21" fmla="*/ 273843 h 1569243"/>
                <a:gd name="connsiteX22" fmla="*/ 947737 w 1257509"/>
                <a:gd name="connsiteY22" fmla="*/ 257175 h 1569243"/>
                <a:gd name="connsiteX23" fmla="*/ 852487 w 1257509"/>
                <a:gd name="connsiteY23" fmla="*/ 59531 h 1569243"/>
                <a:gd name="connsiteX24" fmla="*/ 869156 w 1257509"/>
                <a:gd name="connsiteY24" fmla="*/ 0 h 1569243"/>
                <a:gd name="connsiteX25" fmla="*/ 1002506 w 1257509"/>
                <a:gd name="connsiteY25" fmla="*/ 54768 h 1569243"/>
                <a:gd name="connsiteX26" fmla="*/ 1076325 w 1257509"/>
                <a:gd name="connsiteY26" fmla="*/ 95250 h 1569243"/>
                <a:gd name="connsiteX27" fmla="*/ 1140618 w 1257509"/>
                <a:gd name="connsiteY27" fmla="*/ 138112 h 1569243"/>
                <a:gd name="connsiteX28" fmla="*/ 1200150 w 1257509"/>
                <a:gd name="connsiteY28" fmla="*/ 176212 h 1569243"/>
                <a:gd name="connsiteX29" fmla="*/ 1233487 w 1257509"/>
                <a:gd name="connsiteY29" fmla="*/ 211931 h 1569243"/>
                <a:gd name="connsiteX30" fmla="*/ 1250156 w 1257509"/>
                <a:gd name="connsiteY30" fmla="*/ 247650 h 1569243"/>
                <a:gd name="connsiteX31" fmla="*/ 1257300 w 1257509"/>
                <a:gd name="connsiteY31" fmla="*/ 276225 h 1569243"/>
                <a:gd name="connsiteX32" fmla="*/ 1257300 w 1257509"/>
                <a:gd name="connsiteY32" fmla="*/ 309562 h 1569243"/>
                <a:gd name="connsiteX33" fmla="*/ 1245393 w 1257509"/>
                <a:gd name="connsiteY33" fmla="*/ 330993 h 1569243"/>
                <a:gd name="connsiteX34" fmla="*/ 1214437 w 1257509"/>
                <a:gd name="connsiteY34" fmla="*/ 369093 h 1569243"/>
                <a:gd name="connsiteX35" fmla="*/ 1171575 w 1257509"/>
                <a:gd name="connsiteY35" fmla="*/ 445293 h 1569243"/>
                <a:gd name="connsiteX36" fmla="*/ 1114425 w 1257509"/>
                <a:gd name="connsiteY36" fmla="*/ 554831 h 1569243"/>
                <a:gd name="connsiteX37" fmla="*/ 1023937 w 1257509"/>
                <a:gd name="connsiteY37" fmla="*/ 707231 h 1569243"/>
                <a:gd name="connsiteX38" fmla="*/ 878681 w 1257509"/>
                <a:gd name="connsiteY38" fmla="*/ 907256 h 156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57509" h="1569243">
                  <a:moveTo>
                    <a:pt x="878681" y="907256"/>
                  </a:moveTo>
                  <a:lnTo>
                    <a:pt x="764381" y="1054893"/>
                  </a:lnTo>
                  <a:lnTo>
                    <a:pt x="666750" y="1154906"/>
                  </a:lnTo>
                  <a:lnTo>
                    <a:pt x="521493" y="1276350"/>
                  </a:lnTo>
                  <a:lnTo>
                    <a:pt x="354806" y="1395412"/>
                  </a:lnTo>
                  <a:lnTo>
                    <a:pt x="216693" y="1478756"/>
                  </a:lnTo>
                  <a:lnTo>
                    <a:pt x="107156" y="1540668"/>
                  </a:lnTo>
                  <a:lnTo>
                    <a:pt x="50006" y="1566862"/>
                  </a:lnTo>
                  <a:lnTo>
                    <a:pt x="21431" y="1569243"/>
                  </a:lnTo>
                  <a:lnTo>
                    <a:pt x="9525" y="1564481"/>
                  </a:lnTo>
                  <a:lnTo>
                    <a:pt x="0" y="1552575"/>
                  </a:lnTo>
                  <a:lnTo>
                    <a:pt x="4762" y="1528762"/>
                  </a:lnTo>
                  <a:lnTo>
                    <a:pt x="50006" y="1490662"/>
                  </a:lnTo>
                  <a:lnTo>
                    <a:pt x="226218" y="1347787"/>
                  </a:lnTo>
                  <a:lnTo>
                    <a:pt x="338137" y="1243012"/>
                  </a:lnTo>
                  <a:lnTo>
                    <a:pt x="481012" y="1112043"/>
                  </a:lnTo>
                  <a:lnTo>
                    <a:pt x="592931" y="988218"/>
                  </a:lnTo>
                  <a:lnTo>
                    <a:pt x="709612" y="842962"/>
                  </a:lnTo>
                  <a:lnTo>
                    <a:pt x="795337" y="700087"/>
                  </a:lnTo>
                  <a:lnTo>
                    <a:pt x="854868" y="559593"/>
                  </a:lnTo>
                  <a:lnTo>
                    <a:pt x="921543" y="390525"/>
                  </a:lnTo>
                  <a:lnTo>
                    <a:pt x="947737" y="273843"/>
                  </a:lnTo>
                  <a:lnTo>
                    <a:pt x="947737" y="257175"/>
                  </a:lnTo>
                  <a:lnTo>
                    <a:pt x="852487" y="59531"/>
                  </a:lnTo>
                  <a:lnTo>
                    <a:pt x="869156" y="0"/>
                  </a:lnTo>
                  <a:lnTo>
                    <a:pt x="1002506" y="54768"/>
                  </a:lnTo>
                  <a:lnTo>
                    <a:pt x="1076325" y="95250"/>
                  </a:lnTo>
                  <a:lnTo>
                    <a:pt x="1140618" y="138112"/>
                  </a:lnTo>
                  <a:lnTo>
                    <a:pt x="1200150" y="176212"/>
                  </a:lnTo>
                  <a:lnTo>
                    <a:pt x="1233487" y="211931"/>
                  </a:lnTo>
                  <a:lnTo>
                    <a:pt x="1250156" y="247650"/>
                  </a:lnTo>
                  <a:cubicBezTo>
                    <a:pt x="1257509" y="274609"/>
                    <a:pt x="1257300" y="264793"/>
                    <a:pt x="1257300" y="276225"/>
                  </a:cubicBezTo>
                  <a:lnTo>
                    <a:pt x="1257300" y="309562"/>
                  </a:lnTo>
                  <a:lnTo>
                    <a:pt x="1245393" y="330993"/>
                  </a:lnTo>
                  <a:lnTo>
                    <a:pt x="1214437" y="369093"/>
                  </a:lnTo>
                  <a:lnTo>
                    <a:pt x="1171575" y="445293"/>
                  </a:lnTo>
                  <a:lnTo>
                    <a:pt x="1114425" y="554831"/>
                  </a:lnTo>
                  <a:lnTo>
                    <a:pt x="1023937" y="707231"/>
                  </a:lnTo>
                  <a:lnTo>
                    <a:pt x="878681" y="907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EC2C2DDF-D989-FF47-A010-F1E893F43440}"/>
                </a:ext>
              </a:extLst>
            </p:cNvPr>
            <p:cNvSpPr/>
            <p:nvPr/>
          </p:nvSpPr>
          <p:spPr>
            <a:xfrm>
              <a:off x="5710238" y="4110038"/>
              <a:ext cx="1711325" cy="1755775"/>
            </a:xfrm>
            <a:custGeom>
              <a:avLst/>
              <a:gdLst>
                <a:gd name="connsiteX0" fmla="*/ 242887 w 1712118"/>
                <a:gd name="connsiteY0" fmla="*/ 933450 h 1754981"/>
                <a:gd name="connsiteX1" fmla="*/ 252412 w 1712118"/>
                <a:gd name="connsiteY1" fmla="*/ 616743 h 1754981"/>
                <a:gd name="connsiteX2" fmla="*/ 261937 w 1712118"/>
                <a:gd name="connsiteY2" fmla="*/ 419100 h 1754981"/>
                <a:gd name="connsiteX3" fmla="*/ 261937 w 1712118"/>
                <a:gd name="connsiteY3" fmla="*/ 383381 h 1754981"/>
                <a:gd name="connsiteX4" fmla="*/ 261937 w 1712118"/>
                <a:gd name="connsiteY4" fmla="*/ 359568 h 1754981"/>
                <a:gd name="connsiteX5" fmla="*/ 252412 w 1712118"/>
                <a:gd name="connsiteY5" fmla="*/ 316706 h 1754981"/>
                <a:gd name="connsiteX6" fmla="*/ 228600 w 1712118"/>
                <a:gd name="connsiteY6" fmla="*/ 261937 h 1754981"/>
                <a:gd name="connsiteX7" fmla="*/ 200025 w 1712118"/>
                <a:gd name="connsiteY7" fmla="*/ 214312 h 1754981"/>
                <a:gd name="connsiteX8" fmla="*/ 171450 w 1712118"/>
                <a:gd name="connsiteY8" fmla="*/ 173831 h 1754981"/>
                <a:gd name="connsiteX9" fmla="*/ 111918 w 1712118"/>
                <a:gd name="connsiteY9" fmla="*/ 107156 h 1754981"/>
                <a:gd name="connsiteX10" fmla="*/ 0 w 1712118"/>
                <a:gd name="connsiteY10" fmla="*/ 9525 h 1754981"/>
                <a:gd name="connsiteX11" fmla="*/ 128587 w 1712118"/>
                <a:gd name="connsiteY11" fmla="*/ 0 h 1754981"/>
                <a:gd name="connsiteX12" fmla="*/ 300037 w 1712118"/>
                <a:gd name="connsiteY12" fmla="*/ 88106 h 1754981"/>
                <a:gd name="connsiteX13" fmla="*/ 407193 w 1712118"/>
                <a:gd name="connsiteY13" fmla="*/ 147637 h 1754981"/>
                <a:gd name="connsiteX14" fmla="*/ 488156 w 1712118"/>
                <a:gd name="connsiteY14" fmla="*/ 192881 h 1754981"/>
                <a:gd name="connsiteX15" fmla="*/ 526256 w 1712118"/>
                <a:gd name="connsiteY15" fmla="*/ 219075 h 1754981"/>
                <a:gd name="connsiteX16" fmla="*/ 545306 w 1712118"/>
                <a:gd name="connsiteY16" fmla="*/ 235743 h 1754981"/>
                <a:gd name="connsiteX17" fmla="*/ 566737 w 1712118"/>
                <a:gd name="connsiteY17" fmla="*/ 264318 h 1754981"/>
                <a:gd name="connsiteX18" fmla="*/ 573881 w 1712118"/>
                <a:gd name="connsiteY18" fmla="*/ 292893 h 1754981"/>
                <a:gd name="connsiteX19" fmla="*/ 566737 w 1712118"/>
                <a:gd name="connsiteY19" fmla="*/ 333375 h 1754981"/>
                <a:gd name="connsiteX20" fmla="*/ 540543 w 1712118"/>
                <a:gd name="connsiteY20" fmla="*/ 392906 h 1754981"/>
                <a:gd name="connsiteX21" fmla="*/ 500062 w 1712118"/>
                <a:gd name="connsiteY21" fmla="*/ 471487 h 1754981"/>
                <a:gd name="connsiteX22" fmla="*/ 476250 w 1712118"/>
                <a:gd name="connsiteY22" fmla="*/ 528637 h 1754981"/>
                <a:gd name="connsiteX23" fmla="*/ 459581 w 1712118"/>
                <a:gd name="connsiteY23" fmla="*/ 607218 h 1754981"/>
                <a:gd name="connsiteX24" fmla="*/ 445293 w 1712118"/>
                <a:gd name="connsiteY24" fmla="*/ 723900 h 1754981"/>
                <a:gd name="connsiteX25" fmla="*/ 431006 w 1712118"/>
                <a:gd name="connsiteY25" fmla="*/ 857250 h 1754981"/>
                <a:gd name="connsiteX26" fmla="*/ 421481 w 1712118"/>
                <a:gd name="connsiteY26" fmla="*/ 1023937 h 1754981"/>
                <a:gd name="connsiteX27" fmla="*/ 416718 w 1712118"/>
                <a:gd name="connsiteY27" fmla="*/ 1188243 h 1754981"/>
                <a:gd name="connsiteX28" fmla="*/ 419100 w 1712118"/>
                <a:gd name="connsiteY28" fmla="*/ 1331118 h 1754981"/>
                <a:gd name="connsiteX29" fmla="*/ 426243 w 1712118"/>
                <a:gd name="connsiteY29" fmla="*/ 1381125 h 1754981"/>
                <a:gd name="connsiteX30" fmla="*/ 435768 w 1712118"/>
                <a:gd name="connsiteY30" fmla="*/ 1419225 h 1754981"/>
                <a:gd name="connsiteX31" fmla="*/ 454818 w 1712118"/>
                <a:gd name="connsiteY31" fmla="*/ 1452562 h 1754981"/>
                <a:gd name="connsiteX32" fmla="*/ 485775 w 1712118"/>
                <a:gd name="connsiteY32" fmla="*/ 1483518 h 1754981"/>
                <a:gd name="connsiteX33" fmla="*/ 514350 w 1712118"/>
                <a:gd name="connsiteY33" fmla="*/ 1502568 h 1754981"/>
                <a:gd name="connsiteX34" fmla="*/ 561975 w 1712118"/>
                <a:gd name="connsiteY34" fmla="*/ 1524000 h 1754981"/>
                <a:gd name="connsiteX35" fmla="*/ 602456 w 1712118"/>
                <a:gd name="connsiteY35" fmla="*/ 1535906 h 1754981"/>
                <a:gd name="connsiteX36" fmla="*/ 650081 w 1712118"/>
                <a:gd name="connsiteY36" fmla="*/ 1543050 h 1754981"/>
                <a:gd name="connsiteX37" fmla="*/ 733425 w 1712118"/>
                <a:gd name="connsiteY37" fmla="*/ 1550193 h 1754981"/>
                <a:gd name="connsiteX38" fmla="*/ 895350 w 1712118"/>
                <a:gd name="connsiteY38" fmla="*/ 1547812 h 1754981"/>
                <a:gd name="connsiteX39" fmla="*/ 1085850 w 1712118"/>
                <a:gd name="connsiteY39" fmla="*/ 1543050 h 1754981"/>
                <a:gd name="connsiteX40" fmla="*/ 1166812 w 1712118"/>
                <a:gd name="connsiteY40" fmla="*/ 1528762 h 1754981"/>
                <a:gd name="connsiteX41" fmla="*/ 1223962 w 1712118"/>
                <a:gd name="connsiteY41" fmla="*/ 1512093 h 1754981"/>
                <a:gd name="connsiteX42" fmla="*/ 1607343 w 1712118"/>
                <a:gd name="connsiteY42" fmla="*/ 1407318 h 1754981"/>
                <a:gd name="connsiteX43" fmla="*/ 1643062 w 1712118"/>
                <a:gd name="connsiteY43" fmla="*/ 1443037 h 1754981"/>
                <a:gd name="connsiteX44" fmla="*/ 1669256 w 1712118"/>
                <a:gd name="connsiteY44" fmla="*/ 1471612 h 1754981"/>
                <a:gd name="connsiteX45" fmla="*/ 1683543 w 1712118"/>
                <a:gd name="connsiteY45" fmla="*/ 1497806 h 1754981"/>
                <a:gd name="connsiteX46" fmla="*/ 1700212 w 1712118"/>
                <a:gd name="connsiteY46" fmla="*/ 1528762 h 1754981"/>
                <a:gd name="connsiteX47" fmla="*/ 1712118 w 1712118"/>
                <a:gd name="connsiteY47" fmla="*/ 1576387 h 1754981"/>
                <a:gd name="connsiteX48" fmla="*/ 1709737 w 1712118"/>
                <a:gd name="connsiteY48" fmla="*/ 1614487 h 1754981"/>
                <a:gd name="connsiteX49" fmla="*/ 1700212 w 1712118"/>
                <a:gd name="connsiteY49" fmla="*/ 1643062 h 1754981"/>
                <a:gd name="connsiteX50" fmla="*/ 1666875 w 1712118"/>
                <a:gd name="connsiteY50" fmla="*/ 1664493 h 1754981"/>
                <a:gd name="connsiteX51" fmla="*/ 1621631 w 1712118"/>
                <a:gd name="connsiteY51" fmla="*/ 1683543 h 1754981"/>
                <a:gd name="connsiteX52" fmla="*/ 1497806 w 1712118"/>
                <a:gd name="connsiteY52" fmla="*/ 1712118 h 1754981"/>
                <a:gd name="connsiteX53" fmla="*/ 1309687 w 1712118"/>
                <a:gd name="connsiteY53" fmla="*/ 1735931 h 1754981"/>
                <a:gd name="connsiteX54" fmla="*/ 950118 w 1712118"/>
                <a:gd name="connsiteY54" fmla="*/ 1752600 h 1754981"/>
                <a:gd name="connsiteX55" fmla="*/ 797718 w 1712118"/>
                <a:gd name="connsiteY55" fmla="*/ 1754981 h 1754981"/>
                <a:gd name="connsiteX56" fmla="*/ 642937 w 1712118"/>
                <a:gd name="connsiteY56" fmla="*/ 1745456 h 1754981"/>
                <a:gd name="connsiteX57" fmla="*/ 533400 w 1712118"/>
                <a:gd name="connsiteY57" fmla="*/ 1728787 h 1754981"/>
                <a:gd name="connsiteX58" fmla="*/ 464343 w 1712118"/>
                <a:gd name="connsiteY58" fmla="*/ 1714500 h 1754981"/>
                <a:gd name="connsiteX59" fmla="*/ 421481 w 1712118"/>
                <a:gd name="connsiteY59" fmla="*/ 1700212 h 1754981"/>
                <a:gd name="connsiteX60" fmla="*/ 381000 w 1712118"/>
                <a:gd name="connsiteY60" fmla="*/ 1681162 h 1754981"/>
                <a:gd name="connsiteX61" fmla="*/ 342900 w 1712118"/>
                <a:gd name="connsiteY61" fmla="*/ 1659731 h 1754981"/>
                <a:gd name="connsiteX62" fmla="*/ 314325 w 1712118"/>
                <a:gd name="connsiteY62" fmla="*/ 1626393 h 1754981"/>
                <a:gd name="connsiteX63" fmla="*/ 295275 w 1712118"/>
                <a:gd name="connsiteY63" fmla="*/ 1593056 h 1754981"/>
                <a:gd name="connsiteX64" fmla="*/ 271462 w 1712118"/>
                <a:gd name="connsiteY64" fmla="*/ 1540668 h 1754981"/>
                <a:gd name="connsiteX65" fmla="*/ 254793 w 1712118"/>
                <a:gd name="connsiteY65" fmla="*/ 1450181 h 1754981"/>
                <a:gd name="connsiteX66" fmla="*/ 240506 w 1712118"/>
                <a:gd name="connsiteY66" fmla="*/ 1326356 h 1754981"/>
                <a:gd name="connsiteX67" fmla="*/ 240506 w 1712118"/>
                <a:gd name="connsiteY67" fmla="*/ 1150143 h 1754981"/>
                <a:gd name="connsiteX68" fmla="*/ 242887 w 1712118"/>
                <a:gd name="connsiteY68" fmla="*/ 933450 h 1754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712118" h="1754981">
                  <a:moveTo>
                    <a:pt x="242887" y="933450"/>
                  </a:moveTo>
                  <a:lnTo>
                    <a:pt x="252412" y="616743"/>
                  </a:lnTo>
                  <a:lnTo>
                    <a:pt x="261937" y="419100"/>
                  </a:lnTo>
                  <a:lnTo>
                    <a:pt x="261937" y="383381"/>
                  </a:lnTo>
                  <a:lnTo>
                    <a:pt x="261937" y="359568"/>
                  </a:lnTo>
                  <a:lnTo>
                    <a:pt x="252412" y="316706"/>
                  </a:lnTo>
                  <a:lnTo>
                    <a:pt x="228600" y="261937"/>
                  </a:lnTo>
                  <a:lnTo>
                    <a:pt x="200025" y="214312"/>
                  </a:lnTo>
                  <a:lnTo>
                    <a:pt x="171450" y="173831"/>
                  </a:lnTo>
                  <a:lnTo>
                    <a:pt x="111918" y="107156"/>
                  </a:lnTo>
                  <a:lnTo>
                    <a:pt x="0" y="9525"/>
                  </a:lnTo>
                  <a:lnTo>
                    <a:pt x="128587" y="0"/>
                  </a:lnTo>
                  <a:lnTo>
                    <a:pt x="300037" y="88106"/>
                  </a:lnTo>
                  <a:lnTo>
                    <a:pt x="407193" y="147637"/>
                  </a:lnTo>
                  <a:lnTo>
                    <a:pt x="488156" y="192881"/>
                  </a:lnTo>
                  <a:lnTo>
                    <a:pt x="526256" y="219075"/>
                  </a:lnTo>
                  <a:lnTo>
                    <a:pt x="545306" y="235743"/>
                  </a:lnTo>
                  <a:lnTo>
                    <a:pt x="566737" y="264318"/>
                  </a:lnTo>
                  <a:lnTo>
                    <a:pt x="573881" y="292893"/>
                  </a:lnTo>
                  <a:lnTo>
                    <a:pt x="566737" y="333375"/>
                  </a:lnTo>
                  <a:lnTo>
                    <a:pt x="540543" y="392906"/>
                  </a:lnTo>
                  <a:lnTo>
                    <a:pt x="500062" y="471487"/>
                  </a:lnTo>
                  <a:lnTo>
                    <a:pt x="476250" y="528637"/>
                  </a:lnTo>
                  <a:lnTo>
                    <a:pt x="459581" y="607218"/>
                  </a:lnTo>
                  <a:lnTo>
                    <a:pt x="445293" y="723900"/>
                  </a:lnTo>
                  <a:lnTo>
                    <a:pt x="431006" y="857250"/>
                  </a:lnTo>
                  <a:lnTo>
                    <a:pt x="421481" y="1023937"/>
                  </a:lnTo>
                  <a:lnTo>
                    <a:pt x="416718" y="1188243"/>
                  </a:lnTo>
                  <a:lnTo>
                    <a:pt x="419100" y="1331118"/>
                  </a:lnTo>
                  <a:lnTo>
                    <a:pt x="426243" y="1381125"/>
                  </a:lnTo>
                  <a:lnTo>
                    <a:pt x="435768" y="1419225"/>
                  </a:lnTo>
                  <a:lnTo>
                    <a:pt x="454818" y="1452562"/>
                  </a:lnTo>
                  <a:lnTo>
                    <a:pt x="485775" y="1483518"/>
                  </a:lnTo>
                  <a:lnTo>
                    <a:pt x="514350" y="1502568"/>
                  </a:lnTo>
                  <a:lnTo>
                    <a:pt x="561975" y="1524000"/>
                  </a:lnTo>
                  <a:lnTo>
                    <a:pt x="602456" y="1535906"/>
                  </a:lnTo>
                  <a:lnTo>
                    <a:pt x="650081" y="1543050"/>
                  </a:lnTo>
                  <a:lnTo>
                    <a:pt x="733425" y="1550193"/>
                  </a:lnTo>
                  <a:lnTo>
                    <a:pt x="895350" y="1547812"/>
                  </a:lnTo>
                  <a:lnTo>
                    <a:pt x="1085850" y="1543050"/>
                  </a:lnTo>
                  <a:lnTo>
                    <a:pt x="1166812" y="1528762"/>
                  </a:lnTo>
                  <a:lnTo>
                    <a:pt x="1223962" y="1512093"/>
                  </a:lnTo>
                  <a:lnTo>
                    <a:pt x="1607343" y="1407318"/>
                  </a:lnTo>
                  <a:lnTo>
                    <a:pt x="1643062" y="1443037"/>
                  </a:lnTo>
                  <a:lnTo>
                    <a:pt x="1669256" y="1471612"/>
                  </a:lnTo>
                  <a:lnTo>
                    <a:pt x="1683543" y="1497806"/>
                  </a:lnTo>
                  <a:lnTo>
                    <a:pt x="1700212" y="1528762"/>
                  </a:lnTo>
                  <a:lnTo>
                    <a:pt x="1712118" y="1576387"/>
                  </a:lnTo>
                  <a:lnTo>
                    <a:pt x="1709737" y="1614487"/>
                  </a:lnTo>
                  <a:lnTo>
                    <a:pt x="1700212" y="1643062"/>
                  </a:lnTo>
                  <a:lnTo>
                    <a:pt x="1666875" y="1664493"/>
                  </a:lnTo>
                  <a:lnTo>
                    <a:pt x="1621631" y="1683543"/>
                  </a:lnTo>
                  <a:lnTo>
                    <a:pt x="1497806" y="1712118"/>
                  </a:lnTo>
                  <a:lnTo>
                    <a:pt x="1309687" y="1735931"/>
                  </a:lnTo>
                  <a:lnTo>
                    <a:pt x="950118" y="1752600"/>
                  </a:lnTo>
                  <a:lnTo>
                    <a:pt x="797718" y="1754981"/>
                  </a:lnTo>
                  <a:lnTo>
                    <a:pt x="642937" y="1745456"/>
                  </a:lnTo>
                  <a:lnTo>
                    <a:pt x="533400" y="1728787"/>
                  </a:lnTo>
                  <a:lnTo>
                    <a:pt x="464343" y="1714500"/>
                  </a:lnTo>
                  <a:lnTo>
                    <a:pt x="421481" y="1700212"/>
                  </a:lnTo>
                  <a:lnTo>
                    <a:pt x="381000" y="1681162"/>
                  </a:lnTo>
                  <a:lnTo>
                    <a:pt x="342900" y="1659731"/>
                  </a:lnTo>
                  <a:lnTo>
                    <a:pt x="314325" y="1626393"/>
                  </a:lnTo>
                  <a:lnTo>
                    <a:pt x="295275" y="1593056"/>
                  </a:lnTo>
                  <a:lnTo>
                    <a:pt x="271462" y="1540668"/>
                  </a:lnTo>
                  <a:lnTo>
                    <a:pt x="254793" y="1450181"/>
                  </a:lnTo>
                  <a:lnTo>
                    <a:pt x="240506" y="1326356"/>
                  </a:lnTo>
                  <a:lnTo>
                    <a:pt x="240506" y="1150143"/>
                  </a:lnTo>
                  <a:cubicBezTo>
                    <a:pt x="241300" y="1077912"/>
                    <a:pt x="242093" y="1005681"/>
                    <a:pt x="242887" y="93345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DBA25378-BA42-BD42-8EE1-56D3A618020D}"/>
                </a:ext>
              </a:extLst>
            </p:cNvPr>
            <p:cNvSpPr/>
            <p:nvPr/>
          </p:nvSpPr>
          <p:spPr>
            <a:xfrm>
              <a:off x="6924675" y="4767263"/>
              <a:ext cx="423863" cy="871537"/>
            </a:xfrm>
            <a:custGeom>
              <a:avLst/>
              <a:gdLst>
                <a:gd name="connsiteX0" fmla="*/ 326231 w 423863"/>
                <a:gd name="connsiteY0" fmla="*/ 273843 h 871537"/>
                <a:gd name="connsiteX1" fmla="*/ 352425 w 423863"/>
                <a:gd name="connsiteY1" fmla="*/ 533400 h 871537"/>
                <a:gd name="connsiteX2" fmla="*/ 366713 w 423863"/>
                <a:gd name="connsiteY2" fmla="*/ 666750 h 871537"/>
                <a:gd name="connsiteX3" fmla="*/ 373856 w 423863"/>
                <a:gd name="connsiteY3" fmla="*/ 704850 h 871537"/>
                <a:gd name="connsiteX4" fmla="*/ 423863 w 423863"/>
                <a:gd name="connsiteY4" fmla="*/ 809625 h 871537"/>
                <a:gd name="connsiteX5" fmla="*/ 0 w 423863"/>
                <a:gd name="connsiteY5" fmla="*/ 871537 h 871537"/>
                <a:gd name="connsiteX6" fmla="*/ 76200 w 423863"/>
                <a:gd name="connsiteY6" fmla="*/ 816768 h 871537"/>
                <a:gd name="connsiteX7" fmla="*/ 111919 w 423863"/>
                <a:gd name="connsiteY7" fmla="*/ 778668 h 871537"/>
                <a:gd name="connsiteX8" fmla="*/ 133350 w 423863"/>
                <a:gd name="connsiteY8" fmla="*/ 738187 h 871537"/>
                <a:gd name="connsiteX9" fmla="*/ 154781 w 423863"/>
                <a:gd name="connsiteY9" fmla="*/ 623887 h 871537"/>
                <a:gd name="connsiteX10" fmla="*/ 190500 w 423863"/>
                <a:gd name="connsiteY10" fmla="*/ 381000 h 871537"/>
                <a:gd name="connsiteX11" fmla="*/ 219075 w 423863"/>
                <a:gd name="connsiteY11" fmla="*/ 164306 h 871537"/>
                <a:gd name="connsiteX12" fmla="*/ 226219 w 423863"/>
                <a:gd name="connsiteY12" fmla="*/ 80962 h 871537"/>
                <a:gd name="connsiteX13" fmla="*/ 233363 w 423863"/>
                <a:gd name="connsiteY13" fmla="*/ 33337 h 871537"/>
                <a:gd name="connsiteX14" fmla="*/ 242888 w 423863"/>
                <a:gd name="connsiteY14" fmla="*/ 11906 h 871537"/>
                <a:gd name="connsiteX15" fmla="*/ 252413 w 423863"/>
                <a:gd name="connsiteY15" fmla="*/ 0 h 871537"/>
                <a:gd name="connsiteX16" fmla="*/ 264319 w 423863"/>
                <a:gd name="connsiteY16" fmla="*/ 0 h 871537"/>
                <a:gd name="connsiteX17" fmla="*/ 278606 w 423863"/>
                <a:gd name="connsiteY17" fmla="*/ 2381 h 871537"/>
                <a:gd name="connsiteX18" fmla="*/ 290513 w 423863"/>
                <a:gd name="connsiteY18" fmla="*/ 23812 h 871537"/>
                <a:gd name="connsiteX19" fmla="*/ 304800 w 423863"/>
                <a:gd name="connsiteY19" fmla="*/ 61912 h 871537"/>
                <a:gd name="connsiteX20" fmla="*/ 326231 w 423863"/>
                <a:gd name="connsiteY20" fmla="*/ 273843 h 87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23863" h="871537">
                  <a:moveTo>
                    <a:pt x="326231" y="273843"/>
                  </a:moveTo>
                  <a:lnTo>
                    <a:pt x="352425" y="533400"/>
                  </a:lnTo>
                  <a:lnTo>
                    <a:pt x="366713" y="666750"/>
                  </a:lnTo>
                  <a:lnTo>
                    <a:pt x="373856" y="704850"/>
                  </a:lnTo>
                  <a:lnTo>
                    <a:pt x="423863" y="809625"/>
                  </a:lnTo>
                  <a:lnTo>
                    <a:pt x="0" y="871537"/>
                  </a:lnTo>
                  <a:lnTo>
                    <a:pt x="76200" y="816768"/>
                  </a:lnTo>
                  <a:lnTo>
                    <a:pt x="111919" y="778668"/>
                  </a:lnTo>
                  <a:lnTo>
                    <a:pt x="133350" y="738187"/>
                  </a:lnTo>
                  <a:lnTo>
                    <a:pt x="154781" y="623887"/>
                  </a:lnTo>
                  <a:lnTo>
                    <a:pt x="190500" y="381000"/>
                  </a:lnTo>
                  <a:lnTo>
                    <a:pt x="219075" y="164306"/>
                  </a:lnTo>
                  <a:lnTo>
                    <a:pt x="226219" y="80962"/>
                  </a:lnTo>
                  <a:lnTo>
                    <a:pt x="233363" y="33337"/>
                  </a:lnTo>
                  <a:lnTo>
                    <a:pt x="242888" y="11906"/>
                  </a:lnTo>
                  <a:lnTo>
                    <a:pt x="252413" y="0"/>
                  </a:lnTo>
                  <a:lnTo>
                    <a:pt x="264319" y="0"/>
                  </a:lnTo>
                  <a:lnTo>
                    <a:pt x="278606" y="2381"/>
                  </a:lnTo>
                  <a:lnTo>
                    <a:pt x="290513" y="23812"/>
                  </a:lnTo>
                  <a:lnTo>
                    <a:pt x="304800" y="61912"/>
                  </a:lnTo>
                  <a:lnTo>
                    <a:pt x="326231" y="273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27431049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2638" y="2747963"/>
            <a:ext cx="842010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要約するとき　　　　　　　　　　　　　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2638" y="3490913"/>
            <a:ext cx="8420100" cy="409575"/>
          </a:xfrm>
        </p:spPr>
        <p:txBody>
          <a:bodyPr>
            <a:normAutofit lnSpcReduction="1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約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20002538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C167E350-4DA5-244D-8A88-D5359CC4E70B}"/>
              </a:ext>
            </a:extLst>
          </p:cNvPr>
          <p:cNvSpPr/>
          <p:nvPr/>
        </p:nvSpPr>
        <p:spPr>
          <a:xfrm>
            <a:off x="3124200" y="1487488"/>
            <a:ext cx="922338" cy="1276350"/>
          </a:xfrm>
          <a:custGeom>
            <a:avLst/>
            <a:gdLst>
              <a:gd name="connsiteX0" fmla="*/ 357188 w 921544"/>
              <a:gd name="connsiteY0" fmla="*/ 581025 h 1276350"/>
              <a:gd name="connsiteX1" fmla="*/ 178594 w 921544"/>
              <a:gd name="connsiteY1" fmla="*/ 876300 h 1276350"/>
              <a:gd name="connsiteX2" fmla="*/ 80963 w 921544"/>
              <a:gd name="connsiteY2" fmla="*/ 1035844 h 1276350"/>
              <a:gd name="connsiteX3" fmla="*/ 26194 w 921544"/>
              <a:gd name="connsiteY3" fmla="*/ 1133475 h 1276350"/>
              <a:gd name="connsiteX4" fmla="*/ 0 w 921544"/>
              <a:gd name="connsiteY4" fmla="*/ 1185863 h 1276350"/>
              <a:gd name="connsiteX5" fmla="*/ 59531 w 921544"/>
              <a:gd name="connsiteY5" fmla="*/ 1276350 h 1276350"/>
              <a:gd name="connsiteX6" fmla="*/ 190500 w 921544"/>
              <a:gd name="connsiteY6" fmla="*/ 1121569 h 1276350"/>
              <a:gd name="connsiteX7" fmla="*/ 290513 w 921544"/>
              <a:gd name="connsiteY7" fmla="*/ 1012032 h 1276350"/>
              <a:gd name="connsiteX8" fmla="*/ 423863 w 921544"/>
              <a:gd name="connsiteY8" fmla="*/ 854869 h 1276350"/>
              <a:gd name="connsiteX9" fmla="*/ 521494 w 921544"/>
              <a:gd name="connsiteY9" fmla="*/ 742950 h 1276350"/>
              <a:gd name="connsiteX10" fmla="*/ 645319 w 921544"/>
              <a:gd name="connsiteY10" fmla="*/ 595313 h 1276350"/>
              <a:gd name="connsiteX11" fmla="*/ 759619 w 921544"/>
              <a:gd name="connsiteY11" fmla="*/ 457200 h 1276350"/>
              <a:gd name="connsiteX12" fmla="*/ 831056 w 921544"/>
              <a:gd name="connsiteY12" fmla="*/ 369094 h 1276350"/>
              <a:gd name="connsiteX13" fmla="*/ 842963 w 921544"/>
              <a:gd name="connsiteY13" fmla="*/ 357188 h 1276350"/>
              <a:gd name="connsiteX14" fmla="*/ 864394 w 921544"/>
              <a:gd name="connsiteY14" fmla="*/ 347663 h 1276350"/>
              <a:gd name="connsiteX15" fmla="*/ 892969 w 921544"/>
              <a:gd name="connsiteY15" fmla="*/ 330994 h 1276350"/>
              <a:gd name="connsiteX16" fmla="*/ 907256 w 921544"/>
              <a:gd name="connsiteY16" fmla="*/ 321469 h 1276350"/>
              <a:gd name="connsiteX17" fmla="*/ 919163 w 921544"/>
              <a:gd name="connsiteY17" fmla="*/ 302419 h 1276350"/>
              <a:gd name="connsiteX18" fmla="*/ 921544 w 921544"/>
              <a:gd name="connsiteY18" fmla="*/ 283369 h 1276350"/>
              <a:gd name="connsiteX19" fmla="*/ 919163 w 921544"/>
              <a:gd name="connsiteY19" fmla="*/ 264319 h 1276350"/>
              <a:gd name="connsiteX20" fmla="*/ 907256 w 921544"/>
              <a:gd name="connsiteY20" fmla="*/ 230982 h 1276350"/>
              <a:gd name="connsiteX21" fmla="*/ 881063 w 921544"/>
              <a:gd name="connsiteY21" fmla="*/ 195263 h 1276350"/>
              <a:gd name="connsiteX22" fmla="*/ 835819 w 921544"/>
              <a:gd name="connsiteY22" fmla="*/ 150019 h 1276350"/>
              <a:gd name="connsiteX23" fmla="*/ 783431 w 921544"/>
              <a:gd name="connsiteY23" fmla="*/ 104775 h 1276350"/>
              <a:gd name="connsiteX24" fmla="*/ 733425 w 921544"/>
              <a:gd name="connsiteY24" fmla="*/ 73819 h 1276350"/>
              <a:gd name="connsiteX25" fmla="*/ 695325 w 921544"/>
              <a:gd name="connsiteY25" fmla="*/ 52388 h 1276350"/>
              <a:gd name="connsiteX26" fmla="*/ 642938 w 921544"/>
              <a:gd name="connsiteY26" fmla="*/ 28575 h 1276350"/>
              <a:gd name="connsiteX27" fmla="*/ 595313 w 921544"/>
              <a:gd name="connsiteY27" fmla="*/ 14288 h 1276350"/>
              <a:gd name="connsiteX28" fmla="*/ 538163 w 921544"/>
              <a:gd name="connsiteY28" fmla="*/ 2382 h 1276350"/>
              <a:gd name="connsiteX29" fmla="*/ 495300 w 921544"/>
              <a:gd name="connsiteY29" fmla="*/ 0 h 1276350"/>
              <a:gd name="connsiteX30" fmla="*/ 457200 w 921544"/>
              <a:gd name="connsiteY30" fmla="*/ 4763 h 1276350"/>
              <a:gd name="connsiteX31" fmla="*/ 421481 w 921544"/>
              <a:gd name="connsiteY31" fmla="*/ 16669 h 1276350"/>
              <a:gd name="connsiteX32" fmla="*/ 407194 w 921544"/>
              <a:gd name="connsiteY32" fmla="*/ 30957 h 1276350"/>
              <a:gd name="connsiteX33" fmla="*/ 407194 w 921544"/>
              <a:gd name="connsiteY33" fmla="*/ 45244 h 1276350"/>
              <a:gd name="connsiteX34" fmla="*/ 416719 w 921544"/>
              <a:gd name="connsiteY34" fmla="*/ 59532 h 1276350"/>
              <a:gd name="connsiteX35" fmla="*/ 440531 w 921544"/>
              <a:gd name="connsiteY35" fmla="*/ 78582 h 1276350"/>
              <a:gd name="connsiteX36" fmla="*/ 478631 w 921544"/>
              <a:gd name="connsiteY36" fmla="*/ 97632 h 1276350"/>
              <a:gd name="connsiteX37" fmla="*/ 509588 w 921544"/>
              <a:gd name="connsiteY37" fmla="*/ 119063 h 1276350"/>
              <a:gd name="connsiteX38" fmla="*/ 531019 w 921544"/>
              <a:gd name="connsiteY38" fmla="*/ 138113 h 1276350"/>
              <a:gd name="connsiteX39" fmla="*/ 542925 w 921544"/>
              <a:gd name="connsiteY39" fmla="*/ 159544 h 1276350"/>
              <a:gd name="connsiteX40" fmla="*/ 550069 w 921544"/>
              <a:gd name="connsiteY40" fmla="*/ 185738 h 1276350"/>
              <a:gd name="connsiteX41" fmla="*/ 547688 w 921544"/>
              <a:gd name="connsiteY41" fmla="*/ 211932 h 1276350"/>
              <a:gd name="connsiteX42" fmla="*/ 535781 w 921544"/>
              <a:gd name="connsiteY42" fmla="*/ 252413 h 1276350"/>
              <a:gd name="connsiteX43" fmla="*/ 502444 w 921544"/>
              <a:gd name="connsiteY43" fmla="*/ 328613 h 1276350"/>
              <a:gd name="connsiteX44" fmla="*/ 433388 w 921544"/>
              <a:gd name="connsiteY44" fmla="*/ 454819 h 1276350"/>
              <a:gd name="connsiteX45" fmla="*/ 357188 w 921544"/>
              <a:gd name="connsiteY45" fmla="*/ 581025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921544" h="1276350">
                <a:moveTo>
                  <a:pt x="357188" y="581025"/>
                </a:moveTo>
                <a:lnTo>
                  <a:pt x="178594" y="876300"/>
                </a:lnTo>
                <a:lnTo>
                  <a:pt x="80963" y="1035844"/>
                </a:lnTo>
                <a:lnTo>
                  <a:pt x="26194" y="1133475"/>
                </a:lnTo>
                <a:lnTo>
                  <a:pt x="0" y="1185863"/>
                </a:lnTo>
                <a:lnTo>
                  <a:pt x="59531" y="1276350"/>
                </a:lnTo>
                <a:lnTo>
                  <a:pt x="190500" y="1121569"/>
                </a:lnTo>
                <a:lnTo>
                  <a:pt x="290513" y="1012032"/>
                </a:lnTo>
                <a:lnTo>
                  <a:pt x="423863" y="854869"/>
                </a:lnTo>
                <a:lnTo>
                  <a:pt x="521494" y="742950"/>
                </a:lnTo>
                <a:lnTo>
                  <a:pt x="645319" y="595313"/>
                </a:lnTo>
                <a:lnTo>
                  <a:pt x="759619" y="457200"/>
                </a:lnTo>
                <a:lnTo>
                  <a:pt x="831056" y="369094"/>
                </a:lnTo>
                <a:lnTo>
                  <a:pt x="842963" y="357188"/>
                </a:lnTo>
                <a:lnTo>
                  <a:pt x="864394" y="347663"/>
                </a:lnTo>
                <a:lnTo>
                  <a:pt x="892969" y="330994"/>
                </a:lnTo>
                <a:lnTo>
                  <a:pt x="907256" y="321469"/>
                </a:lnTo>
                <a:lnTo>
                  <a:pt x="919163" y="302419"/>
                </a:lnTo>
                <a:lnTo>
                  <a:pt x="921544" y="283369"/>
                </a:lnTo>
                <a:lnTo>
                  <a:pt x="919163" y="264319"/>
                </a:lnTo>
                <a:lnTo>
                  <a:pt x="907256" y="230982"/>
                </a:lnTo>
                <a:lnTo>
                  <a:pt x="881063" y="195263"/>
                </a:lnTo>
                <a:lnTo>
                  <a:pt x="835819" y="150019"/>
                </a:lnTo>
                <a:lnTo>
                  <a:pt x="783431" y="104775"/>
                </a:lnTo>
                <a:lnTo>
                  <a:pt x="733425" y="73819"/>
                </a:lnTo>
                <a:lnTo>
                  <a:pt x="695325" y="52388"/>
                </a:lnTo>
                <a:lnTo>
                  <a:pt x="642938" y="28575"/>
                </a:lnTo>
                <a:lnTo>
                  <a:pt x="595313" y="14288"/>
                </a:lnTo>
                <a:lnTo>
                  <a:pt x="538163" y="2382"/>
                </a:lnTo>
                <a:lnTo>
                  <a:pt x="495300" y="0"/>
                </a:lnTo>
                <a:lnTo>
                  <a:pt x="457200" y="4763"/>
                </a:lnTo>
                <a:lnTo>
                  <a:pt x="421481" y="16669"/>
                </a:lnTo>
                <a:lnTo>
                  <a:pt x="407194" y="30957"/>
                </a:lnTo>
                <a:lnTo>
                  <a:pt x="407194" y="45244"/>
                </a:lnTo>
                <a:lnTo>
                  <a:pt x="416719" y="59532"/>
                </a:lnTo>
                <a:lnTo>
                  <a:pt x="440531" y="78582"/>
                </a:lnTo>
                <a:lnTo>
                  <a:pt x="478631" y="97632"/>
                </a:lnTo>
                <a:lnTo>
                  <a:pt x="509588" y="119063"/>
                </a:lnTo>
                <a:lnTo>
                  <a:pt x="531019" y="138113"/>
                </a:lnTo>
                <a:lnTo>
                  <a:pt x="542925" y="159544"/>
                </a:lnTo>
                <a:lnTo>
                  <a:pt x="550069" y="185738"/>
                </a:lnTo>
                <a:lnTo>
                  <a:pt x="547688" y="211932"/>
                </a:lnTo>
                <a:lnTo>
                  <a:pt x="535781" y="252413"/>
                </a:lnTo>
                <a:lnTo>
                  <a:pt x="502444" y="328613"/>
                </a:lnTo>
                <a:lnTo>
                  <a:pt x="433388" y="454819"/>
                </a:lnTo>
                <a:lnTo>
                  <a:pt x="357188" y="5810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0A1D8D0A-5C94-6345-B10B-2E462E6B4E4E}"/>
              </a:ext>
            </a:extLst>
          </p:cNvPr>
          <p:cNvSpPr/>
          <p:nvPr/>
        </p:nvSpPr>
        <p:spPr>
          <a:xfrm>
            <a:off x="2611438" y="4360863"/>
            <a:ext cx="812800" cy="1316037"/>
          </a:xfrm>
          <a:custGeom>
            <a:avLst/>
            <a:gdLst>
              <a:gd name="connsiteX0" fmla="*/ 542925 w 812007"/>
              <a:gd name="connsiteY0" fmla="*/ 661987 h 1316831"/>
              <a:gd name="connsiteX1" fmla="*/ 602457 w 812007"/>
              <a:gd name="connsiteY1" fmla="*/ 569119 h 1316831"/>
              <a:gd name="connsiteX2" fmla="*/ 683419 w 812007"/>
              <a:gd name="connsiteY2" fmla="*/ 433387 h 1316831"/>
              <a:gd name="connsiteX3" fmla="*/ 740569 w 812007"/>
              <a:gd name="connsiteY3" fmla="*/ 333375 h 1316831"/>
              <a:gd name="connsiteX4" fmla="*/ 747713 w 812007"/>
              <a:gd name="connsiteY4" fmla="*/ 319087 h 1316831"/>
              <a:gd name="connsiteX5" fmla="*/ 766763 w 812007"/>
              <a:gd name="connsiteY5" fmla="*/ 309562 h 1316831"/>
              <a:gd name="connsiteX6" fmla="*/ 790575 w 812007"/>
              <a:gd name="connsiteY6" fmla="*/ 295275 h 1316831"/>
              <a:gd name="connsiteX7" fmla="*/ 804863 w 812007"/>
              <a:gd name="connsiteY7" fmla="*/ 278606 h 1316831"/>
              <a:gd name="connsiteX8" fmla="*/ 812007 w 812007"/>
              <a:gd name="connsiteY8" fmla="*/ 259556 h 1316831"/>
              <a:gd name="connsiteX9" fmla="*/ 809625 w 812007"/>
              <a:gd name="connsiteY9" fmla="*/ 245269 h 1316831"/>
              <a:gd name="connsiteX10" fmla="*/ 790575 w 812007"/>
              <a:gd name="connsiteY10" fmla="*/ 221456 h 1316831"/>
              <a:gd name="connsiteX11" fmla="*/ 766763 w 812007"/>
              <a:gd name="connsiteY11" fmla="*/ 202406 h 1316831"/>
              <a:gd name="connsiteX12" fmla="*/ 735807 w 812007"/>
              <a:gd name="connsiteY12" fmla="*/ 164306 h 1316831"/>
              <a:gd name="connsiteX13" fmla="*/ 688182 w 812007"/>
              <a:gd name="connsiteY13" fmla="*/ 121444 h 1316831"/>
              <a:gd name="connsiteX14" fmla="*/ 638175 w 812007"/>
              <a:gd name="connsiteY14" fmla="*/ 90487 h 1316831"/>
              <a:gd name="connsiteX15" fmla="*/ 566738 w 812007"/>
              <a:gd name="connsiteY15" fmla="*/ 54769 h 1316831"/>
              <a:gd name="connsiteX16" fmla="*/ 476250 w 812007"/>
              <a:gd name="connsiteY16" fmla="*/ 23812 h 1316831"/>
              <a:gd name="connsiteX17" fmla="*/ 402432 w 812007"/>
              <a:gd name="connsiteY17" fmla="*/ 2381 h 1316831"/>
              <a:gd name="connsiteX18" fmla="*/ 376238 w 812007"/>
              <a:gd name="connsiteY18" fmla="*/ 0 h 1316831"/>
              <a:gd name="connsiteX19" fmla="*/ 364332 w 812007"/>
              <a:gd name="connsiteY19" fmla="*/ 2381 h 1316831"/>
              <a:gd name="connsiteX20" fmla="*/ 359569 w 812007"/>
              <a:gd name="connsiteY20" fmla="*/ 7144 h 1316831"/>
              <a:gd name="connsiteX21" fmla="*/ 357188 w 812007"/>
              <a:gd name="connsiteY21" fmla="*/ 21431 h 1316831"/>
              <a:gd name="connsiteX22" fmla="*/ 364332 w 812007"/>
              <a:gd name="connsiteY22" fmla="*/ 42862 h 1316831"/>
              <a:gd name="connsiteX23" fmla="*/ 395288 w 812007"/>
              <a:gd name="connsiteY23" fmla="*/ 78581 h 1316831"/>
              <a:gd name="connsiteX24" fmla="*/ 450057 w 812007"/>
              <a:gd name="connsiteY24" fmla="*/ 138112 h 1316831"/>
              <a:gd name="connsiteX25" fmla="*/ 473869 w 812007"/>
              <a:gd name="connsiteY25" fmla="*/ 171450 h 1316831"/>
              <a:gd name="connsiteX26" fmla="*/ 478632 w 812007"/>
              <a:gd name="connsiteY26" fmla="*/ 190500 h 1316831"/>
              <a:gd name="connsiteX27" fmla="*/ 476250 w 812007"/>
              <a:gd name="connsiteY27" fmla="*/ 257175 h 1316831"/>
              <a:gd name="connsiteX28" fmla="*/ 464344 w 812007"/>
              <a:gd name="connsiteY28" fmla="*/ 326231 h 1316831"/>
              <a:gd name="connsiteX29" fmla="*/ 423863 w 812007"/>
              <a:gd name="connsiteY29" fmla="*/ 481012 h 1316831"/>
              <a:gd name="connsiteX30" fmla="*/ 388144 w 812007"/>
              <a:gd name="connsiteY30" fmla="*/ 550069 h 1316831"/>
              <a:gd name="connsiteX31" fmla="*/ 297657 w 812007"/>
              <a:gd name="connsiteY31" fmla="*/ 709612 h 1316831"/>
              <a:gd name="connsiteX32" fmla="*/ 209550 w 812007"/>
              <a:gd name="connsiteY32" fmla="*/ 878681 h 1316831"/>
              <a:gd name="connsiteX33" fmla="*/ 121444 w 812007"/>
              <a:gd name="connsiteY33" fmla="*/ 1045369 h 1316831"/>
              <a:gd name="connsiteX34" fmla="*/ 61913 w 812007"/>
              <a:gd name="connsiteY34" fmla="*/ 1159669 h 1316831"/>
              <a:gd name="connsiteX35" fmla="*/ 2382 w 812007"/>
              <a:gd name="connsiteY35" fmla="*/ 1281112 h 1316831"/>
              <a:gd name="connsiteX36" fmla="*/ 0 w 812007"/>
              <a:gd name="connsiteY36" fmla="*/ 1302544 h 1316831"/>
              <a:gd name="connsiteX37" fmla="*/ 4763 w 812007"/>
              <a:gd name="connsiteY37" fmla="*/ 1312069 h 1316831"/>
              <a:gd name="connsiteX38" fmla="*/ 16669 w 812007"/>
              <a:gd name="connsiteY38" fmla="*/ 1316831 h 1316831"/>
              <a:gd name="connsiteX39" fmla="*/ 33338 w 812007"/>
              <a:gd name="connsiteY39" fmla="*/ 1314450 h 1316831"/>
              <a:gd name="connsiteX40" fmla="*/ 54769 w 812007"/>
              <a:gd name="connsiteY40" fmla="*/ 1300162 h 1316831"/>
              <a:gd name="connsiteX41" fmla="*/ 90488 w 812007"/>
              <a:gd name="connsiteY41" fmla="*/ 1259681 h 1316831"/>
              <a:gd name="connsiteX42" fmla="*/ 178594 w 812007"/>
              <a:gd name="connsiteY42" fmla="*/ 1159669 h 1316831"/>
              <a:gd name="connsiteX43" fmla="*/ 264319 w 812007"/>
              <a:gd name="connsiteY43" fmla="*/ 1054894 h 1316831"/>
              <a:gd name="connsiteX44" fmla="*/ 359569 w 812007"/>
              <a:gd name="connsiteY44" fmla="*/ 928687 h 1316831"/>
              <a:gd name="connsiteX45" fmla="*/ 459582 w 812007"/>
              <a:gd name="connsiteY45" fmla="*/ 788194 h 1316831"/>
              <a:gd name="connsiteX46" fmla="*/ 542925 w 812007"/>
              <a:gd name="connsiteY46" fmla="*/ 661987 h 1316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812007" h="1316831">
                <a:moveTo>
                  <a:pt x="542925" y="661987"/>
                </a:moveTo>
                <a:lnTo>
                  <a:pt x="602457" y="569119"/>
                </a:lnTo>
                <a:lnTo>
                  <a:pt x="683419" y="433387"/>
                </a:lnTo>
                <a:lnTo>
                  <a:pt x="740569" y="333375"/>
                </a:lnTo>
                <a:lnTo>
                  <a:pt x="747713" y="319087"/>
                </a:lnTo>
                <a:lnTo>
                  <a:pt x="766763" y="309562"/>
                </a:lnTo>
                <a:lnTo>
                  <a:pt x="790575" y="295275"/>
                </a:lnTo>
                <a:lnTo>
                  <a:pt x="804863" y="278606"/>
                </a:lnTo>
                <a:lnTo>
                  <a:pt x="812007" y="259556"/>
                </a:lnTo>
                <a:lnTo>
                  <a:pt x="809625" y="245269"/>
                </a:lnTo>
                <a:lnTo>
                  <a:pt x="790575" y="221456"/>
                </a:lnTo>
                <a:lnTo>
                  <a:pt x="766763" y="202406"/>
                </a:lnTo>
                <a:lnTo>
                  <a:pt x="735807" y="164306"/>
                </a:lnTo>
                <a:lnTo>
                  <a:pt x="688182" y="121444"/>
                </a:lnTo>
                <a:lnTo>
                  <a:pt x="638175" y="90487"/>
                </a:lnTo>
                <a:lnTo>
                  <a:pt x="566738" y="54769"/>
                </a:lnTo>
                <a:lnTo>
                  <a:pt x="476250" y="23812"/>
                </a:lnTo>
                <a:lnTo>
                  <a:pt x="402432" y="2381"/>
                </a:lnTo>
                <a:lnTo>
                  <a:pt x="376238" y="0"/>
                </a:lnTo>
                <a:lnTo>
                  <a:pt x="364332" y="2381"/>
                </a:lnTo>
                <a:lnTo>
                  <a:pt x="359569" y="7144"/>
                </a:lnTo>
                <a:lnTo>
                  <a:pt x="357188" y="21431"/>
                </a:lnTo>
                <a:lnTo>
                  <a:pt x="364332" y="42862"/>
                </a:lnTo>
                <a:lnTo>
                  <a:pt x="395288" y="78581"/>
                </a:lnTo>
                <a:lnTo>
                  <a:pt x="450057" y="138112"/>
                </a:lnTo>
                <a:lnTo>
                  <a:pt x="473869" y="171450"/>
                </a:lnTo>
                <a:lnTo>
                  <a:pt x="478632" y="190500"/>
                </a:lnTo>
                <a:lnTo>
                  <a:pt x="476250" y="257175"/>
                </a:lnTo>
                <a:lnTo>
                  <a:pt x="464344" y="326231"/>
                </a:lnTo>
                <a:lnTo>
                  <a:pt x="423863" y="481012"/>
                </a:lnTo>
                <a:lnTo>
                  <a:pt x="388144" y="550069"/>
                </a:lnTo>
                <a:lnTo>
                  <a:pt x="297657" y="709612"/>
                </a:lnTo>
                <a:lnTo>
                  <a:pt x="209550" y="878681"/>
                </a:lnTo>
                <a:lnTo>
                  <a:pt x="121444" y="1045369"/>
                </a:lnTo>
                <a:lnTo>
                  <a:pt x="61913" y="1159669"/>
                </a:lnTo>
                <a:lnTo>
                  <a:pt x="2382" y="1281112"/>
                </a:lnTo>
                <a:lnTo>
                  <a:pt x="0" y="1302544"/>
                </a:lnTo>
                <a:lnTo>
                  <a:pt x="4763" y="1312069"/>
                </a:lnTo>
                <a:lnTo>
                  <a:pt x="16669" y="1316831"/>
                </a:lnTo>
                <a:lnTo>
                  <a:pt x="33338" y="1314450"/>
                </a:lnTo>
                <a:lnTo>
                  <a:pt x="54769" y="1300162"/>
                </a:lnTo>
                <a:lnTo>
                  <a:pt x="90488" y="1259681"/>
                </a:lnTo>
                <a:lnTo>
                  <a:pt x="178594" y="1159669"/>
                </a:lnTo>
                <a:lnTo>
                  <a:pt x="264319" y="1054894"/>
                </a:lnTo>
                <a:lnTo>
                  <a:pt x="359569" y="928687"/>
                </a:lnTo>
                <a:lnTo>
                  <a:pt x="459582" y="788194"/>
                </a:lnTo>
                <a:lnTo>
                  <a:pt x="542925" y="6619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034F62A0-B2DD-104D-A382-735F37082178}"/>
              </a:ext>
            </a:extLst>
          </p:cNvPr>
          <p:cNvSpPr/>
          <p:nvPr/>
        </p:nvSpPr>
        <p:spPr>
          <a:xfrm>
            <a:off x="4086225" y="4262438"/>
            <a:ext cx="569913" cy="936625"/>
          </a:xfrm>
          <a:custGeom>
            <a:avLst/>
            <a:gdLst>
              <a:gd name="connsiteX0" fmla="*/ 204788 w 569119"/>
              <a:gd name="connsiteY0" fmla="*/ 438150 h 935831"/>
              <a:gd name="connsiteX1" fmla="*/ 138113 w 569119"/>
              <a:gd name="connsiteY1" fmla="*/ 292893 h 935831"/>
              <a:gd name="connsiteX2" fmla="*/ 76200 w 569119"/>
              <a:gd name="connsiteY2" fmla="*/ 169068 h 935831"/>
              <a:gd name="connsiteX3" fmla="*/ 11906 w 569119"/>
              <a:gd name="connsiteY3" fmla="*/ 66675 h 935831"/>
              <a:gd name="connsiteX4" fmla="*/ 2381 w 569119"/>
              <a:gd name="connsiteY4" fmla="*/ 40481 h 935831"/>
              <a:gd name="connsiteX5" fmla="*/ 0 w 569119"/>
              <a:gd name="connsiteY5" fmla="*/ 16668 h 935831"/>
              <a:gd name="connsiteX6" fmla="*/ 2381 w 569119"/>
              <a:gd name="connsiteY6" fmla="*/ 9525 h 935831"/>
              <a:gd name="connsiteX7" fmla="*/ 4763 w 569119"/>
              <a:gd name="connsiteY7" fmla="*/ 0 h 935831"/>
              <a:gd name="connsiteX8" fmla="*/ 21431 w 569119"/>
              <a:gd name="connsiteY8" fmla="*/ 2381 h 935831"/>
              <a:gd name="connsiteX9" fmla="*/ 45244 w 569119"/>
              <a:gd name="connsiteY9" fmla="*/ 9525 h 935831"/>
              <a:gd name="connsiteX10" fmla="*/ 66675 w 569119"/>
              <a:gd name="connsiteY10" fmla="*/ 23812 h 935831"/>
              <a:gd name="connsiteX11" fmla="*/ 116681 w 569119"/>
              <a:gd name="connsiteY11" fmla="*/ 66675 h 935831"/>
              <a:gd name="connsiteX12" fmla="*/ 195263 w 569119"/>
              <a:gd name="connsiteY12" fmla="*/ 138112 h 935831"/>
              <a:gd name="connsiteX13" fmla="*/ 295275 w 569119"/>
              <a:gd name="connsiteY13" fmla="*/ 223837 h 935831"/>
              <a:gd name="connsiteX14" fmla="*/ 385763 w 569119"/>
              <a:gd name="connsiteY14" fmla="*/ 307181 h 935831"/>
              <a:gd name="connsiteX15" fmla="*/ 454819 w 569119"/>
              <a:gd name="connsiteY15" fmla="*/ 369093 h 935831"/>
              <a:gd name="connsiteX16" fmla="*/ 478631 w 569119"/>
              <a:gd name="connsiteY16" fmla="*/ 388143 h 935831"/>
              <a:gd name="connsiteX17" fmla="*/ 490538 w 569119"/>
              <a:gd name="connsiteY17" fmla="*/ 407193 h 935831"/>
              <a:gd name="connsiteX18" fmla="*/ 516731 w 569119"/>
              <a:gd name="connsiteY18" fmla="*/ 485775 h 935831"/>
              <a:gd name="connsiteX19" fmla="*/ 533400 w 569119"/>
              <a:gd name="connsiteY19" fmla="*/ 542925 h 935831"/>
              <a:gd name="connsiteX20" fmla="*/ 547688 w 569119"/>
              <a:gd name="connsiteY20" fmla="*/ 597693 h 935831"/>
              <a:gd name="connsiteX21" fmla="*/ 559594 w 569119"/>
              <a:gd name="connsiteY21" fmla="*/ 666750 h 935831"/>
              <a:gd name="connsiteX22" fmla="*/ 569119 w 569119"/>
              <a:gd name="connsiteY22" fmla="*/ 764381 h 935831"/>
              <a:gd name="connsiteX23" fmla="*/ 569119 w 569119"/>
              <a:gd name="connsiteY23" fmla="*/ 828675 h 935831"/>
              <a:gd name="connsiteX24" fmla="*/ 561975 w 569119"/>
              <a:gd name="connsiteY24" fmla="*/ 869156 h 935831"/>
              <a:gd name="connsiteX25" fmla="*/ 552450 w 569119"/>
              <a:gd name="connsiteY25" fmla="*/ 892968 h 935831"/>
              <a:gd name="connsiteX26" fmla="*/ 531019 w 569119"/>
              <a:gd name="connsiteY26" fmla="*/ 916781 h 935831"/>
              <a:gd name="connsiteX27" fmla="*/ 511969 w 569119"/>
              <a:gd name="connsiteY27" fmla="*/ 928687 h 935831"/>
              <a:gd name="connsiteX28" fmla="*/ 488156 w 569119"/>
              <a:gd name="connsiteY28" fmla="*/ 935831 h 935831"/>
              <a:gd name="connsiteX29" fmla="*/ 469106 w 569119"/>
              <a:gd name="connsiteY29" fmla="*/ 935831 h 935831"/>
              <a:gd name="connsiteX30" fmla="*/ 445294 w 569119"/>
              <a:gd name="connsiteY30" fmla="*/ 926306 h 935831"/>
              <a:gd name="connsiteX31" fmla="*/ 416719 w 569119"/>
              <a:gd name="connsiteY31" fmla="*/ 907256 h 935831"/>
              <a:gd name="connsiteX32" fmla="*/ 390525 w 569119"/>
              <a:gd name="connsiteY32" fmla="*/ 873918 h 935831"/>
              <a:gd name="connsiteX33" fmla="*/ 371475 w 569119"/>
              <a:gd name="connsiteY33" fmla="*/ 842962 h 935831"/>
              <a:gd name="connsiteX34" fmla="*/ 338138 w 569119"/>
              <a:gd name="connsiteY34" fmla="*/ 752475 h 935831"/>
              <a:gd name="connsiteX35" fmla="*/ 271463 w 569119"/>
              <a:gd name="connsiteY35" fmla="*/ 590550 h 935831"/>
              <a:gd name="connsiteX36" fmla="*/ 204788 w 569119"/>
              <a:gd name="connsiteY36" fmla="*/ 438150 h 935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69119" h="935831">
                <a:moveTo>
                  <a:pt x="204788" y="438150"/>
                </a:moveTo>
                <a:lnTo>
                  <a:pt x="138113" y="292893"/>
                </a:lnTo>
                <a:lnTo>
                  <a:pt x="76200" y="169068"/>
                </a:lnTo>
                <a:lnTo>
                  <a:pt x="11906" y="66675"/>
                </a:lnTo>
                <a:lnTo>
                  <a:pt x="2381" y="40481"/>
                </a:lnTo>
                <a:lnTo>
                  <a:pt x="0" y="16668"/>
                </a:lnTo>
                <a:lnTo>
                  <a:pt x="2381" y="9525"/>
                </a:lnTo>
                <a:lnTo>
                  <a:pt x="4763" y="0"/>
                </a:lnTo>
                <a:lnTo>
                  <a:pt x="21431" y="2381"/>
                </a:lnTo>
                <a:lnTo>
                  <a:pt x="45244" y="9525"/>
                </a:lnTo>
                <a:lnTo>
                  <a:pt x="66675" y="23812"/>
                </a:lnTo>
                <a:lnTo>
                  <a:pt x="116681" y="66675"/>
                </a:lnTo>
                <a:lnTo>
                  <a:pt x="195263" y="138112"/>
                </a:lnTo>
                <a:lnTo>
                  <a:pt x="295275" y="223837"/>
                </a:lnTo>
                <a:lnTo>
                  <a:pt x="385763" y="307181"/>
                </a:lnTo>
                <a:lnTo>
                  <a:pt x="454819" y="369093"/>
                </a:lnTo>
                <a:lnTo>
                  <a:pt x="478631" y="388143"/>
                </a:lnTo>
                <a:lnTo>
                  <a:pt x="490538" y="407193"/>
                </a:lnTo>
                <a:lnTo>
                  <a:pt x="516731" y="485775"/>
                </a:lnTo>
                <a:lnTo>
                  <a:pt x="533400" y="542925"/>
                </a:lnTo>
                <a:lnTo>
                  <a:pt x="547688" y="597693"/>
                </a:lnTo>
                <a:lnTo>
                  <a:pt x="559594" y="666750"/>
                </a:lnTo>
                <a:lnTo>
                  <a:pt x="569119" y="764381"/>
                </a:lnTo>
                <a:lnTo>
                  <a:pt x="569119" y="828675"/>
                </a:lnTo>
                <a:lnTo>
                  <a:pt x="561975" y="869156"/>
                </a:lnTo>
                <a:lnTo>
                  <a:pt x="552450" y="892968"/>
                </a:lnTo>
                <a:lnTo>
                  <a:pt x="531019" y="916781"/>
                </a:lnTo>
                <a:lnTo>
                  <a:pt x="511969" y="928687"/>
                </a:lnTo>
                <a:lnTo>
                  <a:pt x="488156" y="935831"/>
                </a:lnTo>
                <a:lnTo>
                  <a:pt x="469106" y="935831"/>
                </a:lnTo>
                <a:lnTo>
                  <a:pt x="445294" y="926306"/>
                </a:lnTo>
                <a:lnTo>
                  <a:pt x="416719" y="907256"/>
                </a:lnTo>
                <a:lnTo>
                  <a:pt x="390525" y="873918"/>
                </a:lnTo>
                <a:lnTo>
                  <a:pt x="371475" y="842962"/>
                </a:lnTo>
                <a:lnTo>
                  <a:pt x="338138" y="752475"/>
                </a:lnTo>
                <a:lnTo>
                  <a:pt x="271463" y="590550"/>
                </a:lnTo>
                <a:lnTo>
                  <a:pt x="204788" y="4381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84BD2DAA-25EC-1043-B1B2-0C95AD0DEE1A}"/>
              </a:ext>
            </a:extLst>
          </p:cNvPr>
          <p:cNvSpPr/>
          <p:nvPr/>
        </p:nvSpPr>
        <p:spPr>
          <a:xfrm>
            <a:off x="4379913" y="1576388"/>
            <a:ext cx="1296987" cy="1843087"/>
          </a:xfrm>
          <a:custGeom>
            <a:avLst/>
            <a:gdLst>
              <a:gd name="connsiteX0" fmla="*/ 983456 w 1297781"/>
              <a:gd name="connsiteY0" fmla="*/ 707231 h 1843087"/>
              <a:gd name="connsiteX1" fmla="*/ 1071562 w 1297781"/>
              <a:gd name="connsiteY1" fmla="*/ 578643 h 1843087"/>
              <a:gd name="connsiteX2" fmla="*/ 1143000 w 1297781"/>
              <a:gd name="connsiteY2" fmla="*/ 476250 h 1843087"/>
              <a:gd name="connsiteX3" fmla="*/ 1223962 w 1297781"/>
              <a:gd name="connsiteY3" fmla="*/ 350043 h 1843087"/>
              <a:gd name="connsiteX4" fmla="*/ 1245394 w 1297781"/>
              <a:gd name="connsiteY4" fmla="*/ 326231 h 1843087"/>
              <a:gd name="connsiteX5" fmla="*/ 1271587 w 1297781"/>
              <a:gd name="connsiteY5" fmla="*/ 304800 h 1843087"/>
              <a:gd name="connsiteX6" fmla="*/ 1290637 w 1297781"/>
              <a:gd name="connsiteY6" fmla="*/ 276225 h 1843087"/>
              <a:gd name="connsiteX7" fmla="*/ 1297781 w 1297781"/>
              <a:gd name="connsiteY7" fmla="*/ 257175 h 1843087"/>
              <a:gd name="connsiteX8" fmla="*/ 1297781 w 1297781"/>
              <a:gd name="connsiteY8" fmla="*/ 233362 h 1843087"/>
              <a:gd name="connsiteX9" fmla="*/ 1290637 w 1297781"/>
              <a:gd name="connsiteY9" fmla="*/ 211931 h 1843087"/>
              <a:gd name="connsiteX10" fmla="*/ 1266825 w 1297781"/>
              <a:gd name="connsiteY10" fmla="*/ 183356 h 1843087"/>
              <a:gd name="connsiteX11" fmla="*/ 1228725 w 1297781"/>
              <a:gd name="connsiteY11" fmla="*/ 145256 h 1843087"/>
              <a:gd name="connsiteX12" fmla="*/ 1178719 w 1297781"/>
              <a:gd name="connsiteY12" fmla="*/ 102393 h 1843087"/>
              <a:gd name="connsiteX13" fmla="*/ 1112044 w 1297781"/>
              <a:gd name="connsiteY13" fmla="*/ 61912 h 1843087"/>
              <a:gd name="connsiteX14" fmla="*/ 1045369 w 1297781"/>
              <a:gd name="connsiteY14" fmla="*/ 30956 h 1843087"/>
              <a:gd name="connsiteX15" fmla="*/ 954881 w 1297781"/>
              <a:gd name="connsiteY15" fmla="*/ 9525 h 1843087"/>
              <a:gd name="connsiteX16" fmla="*/ 902494 w 1297781"/>
              <a:gd name="connsiteY16" fmla="*/ 0 h 1843087"/>
              <a:gd name="connsiteX17" fmla="*/ 862012 w 1297781"/>
              <a:gd name="connsiteY17" fmla="*/ 0 h 1843087"/>
              <a:gd name="connsiteX18" fmla="*/ 807244 w 1297781"/>
              <a:gd name="connsiteY18" fmla="*/ 2381 h 1843087"/>
              <a:gd name="connsiteX19" fmla="*/ 766762 w 1297781"/>
              <a:gd name="connsiteY19" fmla="*/ 14287 h 1843087"/>
              <a:gd name="connsiteX20" fmla="*/ 752475 w 1297781"/>
              <a:gd name="connsiteY20" fmla="*/ 23812 h 1843087"/>
              <a:gd name="connsiteX21" fmla="*/ 750094 w 1297781"/>
              <a:gd name="connsiteY21" fmla="*/ 33337 h 1843087"/>
              <a:gd name="connsiteX22" fmla="*/ 757237 w 1297781"/>
              <a:gd name="connsiteY22" fmla="*/ 57150 h 1843087"/>
              <a:gd name="connsiteX23" fmla="*/ 776287 w 1297781"/>
              <a:gd name="connsiteY23" fmla="*/ 80962 h 1843087"/>
              <a:gd name="connsiteX24" fmla="*/ 800100 w 1297781"/>
              <a:gd name="connsiteY24" fmla="*/ 95250 h 1843087"/>
              <a:gd name="connsiteX25" fmla="*/ 823912 w 1297781"/>
              <a:gd name="connsiteY25" fmla="*/ 102393 h 1843087"/>
              <a:gd name="connsiteX26" fmla="*/ 845344 w 1297781"/>
              <a:gd name="connsiteY26" fmla="*/ 114300 h 1843087"/>
              <a:gd name="connsiteX27" fmla="*/ 857250 w 1297781"/>
              <a:gd name="connsiteY27" fmla="*/ 128587 h 1843087"/>
              <a:gd name="connsiteX28" fmla="*/ 869156 w 1297781"/>
              <a:gd name="connsiteY28" fmla="*/ 154781 h 1843087"/>
              <a:gd name="connsiteX29" fmla="*/ 876300 w 1297781"/>
              <a:gd name="connsiteY29" fmla="*/ 185737 h 1843087"/>
              <a:gd name="connsiteX30" fmla="*/ 878681 w 1297781"/>
              <a:gd name="connsiteY30" fmla="*/ 219075 h 1843087"/>
              <a:gd name="connsiteX31" fmla="*/ 873919 w 1297781"/>
              <a:gd name="connsiteY31" fmla="*/ 285750 h 1843087"/>
              <a:gd name="connsiteX32" fmla="*/ 859631 w 1297781"/>
              <a:gd name="connsiteY32" fmla="*/ 347662 h 1843087"/>
              <a:gd name="connsiteX33" fmla="*/ 807244 w 1297781"/>
              <a:gd name="connsiteY33" fmla="*/ 483393 h 1843087"/>
              <a:gd name="connsiteX34" fmla="*/ 719137 w 1297781"/>
              <a:gd name="connsiteY34" fmla="*/ 661987 h 1843087"/>
              <a:gd name="connsiteX35" fmla="*/ 661987 w 1297781"/>
              <a:gd name="connsiteY35" fmla="*/ 771525 h 1843087"/>
              <a:gd name="connsiteX36" fmla="*/ 559594 w 1297781"/>
              <a:gd name="connsiteY36" fmla="*/ 938212 h 1843087"/>
              <a:gd name="connsiteX37" fmla="*/ 404812 w 1297781"/>
              <a:gd name="connsiteY37" fmla="*/ 1178718 h 1843087"/>
              <a:gd name="connsiteX38" fmla="*/ 297656 w 1297781"/>
              <a:gd name="connsiteY38" fmla="*/ 1345406 h 1843087"/>
              <a:gd name="connsiteX39" fmla="*/ 209550 w 1297781"/>
              <a:gd name="connsiteY39" fmla="*/ 1481137 h 1843087"/>
              <a:gd name="connsiteX40" fmla="*/ 95250 w 1297781"/>
              <a:gd name="connsiteY40" fmla="*/ 1654968 h 1843087"/>
              <a:gd name="connsiteX41" fmla="*/ 14287 w 1297781"/>
              <a:gd name="connsiteY41" fmla="*/ 1776412 h 1843087"/>
              <a:gd name="connsiteX42" fmla="*/ 0 w 1297781"/>
              <a:gd name="connsiteY42" fmla="*/ 1809750 h 1843087"/>
              <a:gd name="connsiteX43" fmla="*/ 0 w 1297781"/>
              <a:gd name="connsiteY43" fmla="*/ 1824037 h 1843087"/>
              <a:gd name="connsiteX44" fmla="*/ 4762 w 1297781"/>
              <a:gd name="connsiteY44" fmla="*/ 1840706 h 1843087"/>
              <a:gd name="connsiteX45" fmla="*/ 19050 w 1297781"/>
              <a:gd name="connsiteY45" fmla="*/ 1843087 h 1843087"/>
              <a:gd name="connsiteX46" fmla="*/ 54769 w 1297781"/>
              <a:gd name="connsiteY46" fmla="*/ 1828800 h 1843087"/>
              <a:gd name="connsiteX47" fmla="*/ 85725 w 1297781"/>
              <a:gd name="connsiteY47" fmla="*/ 1802606 h 1843087"/>
              <a:gd name="connsiteX48" fmla="*/ 142875 w 1297781"/>
              <a:gd name="connsiteY48" fmla="*/ 1747837 h 1843087"/>
              <a:gd name="connsiteX49" fmla="*/ 238125 w 1297781"/>
              <a:gd name="connsiteY49" fmla="*/ 1650206 h 1843087"/>
              <a:gd name="connsiteX50" fmla="*/ 345281 w 1297781"/>
              <a:gd name="connsiteY50" fmla="*/ 1531143 h 1843087"/>
              <a:gd name="connsiteX51" fmla="*/ 431006 w 1297781"/>
              <a:gd name="connsiteY51" fmla="*/ 1431131 h 1843087"/>
              <a:gd name="connsiteX52" fmla="*/ 514350 w 1297781"/>
              <a:gd name="connsiteY52" fmla="*/ 1319212 h 1843087"/>
              <a:gd name="connsiteX53" fmla="*/ 597694 w 1297781"/>
              <a:gd name="connsiteY53" fmla="*/ 1245393 h 1843087"/>
              <a:gd name="connsiteX54" fmla="*/ 683419 w 1297781"/>
              <a:gd name="connsiteY54" fmla="*/ 1133475 h 1843087"/>
              <a:gd name="connsiteX55" fmla="*/ 773906 w 1297781"/>
              <a:gd name="connsiteY55" fmla="*/ 1007268 h 1843087"/>
              <a:gd name="connsiteX56" fmla="*/ 895350 w 1297781"/>
              <a:gd name="connsiteY56" fmla="*/ 833437 h 1843087"/>
              <a:gd name="connsiteX57" fmla="*/ 983456 w 1297781"/>
              <a:gd name="connsiteY57" fmla="*/ 707231 h 1843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297781" h="1843087">
                <a:moveTo>
                  <a:pt x="983456" y="707231"/>
                </a:moveTo>
                <a:lnTo>
                  <a:pt x="1071562" y="578643"/>
                </a:lnTo>
                <a:lnTo>
                  <a:pt x="1143000" y="476250"/>
                </a:lnTo>
                <a:lnTo>
                  <a:pt x="1223962" y="350043"/>
                </a:lnTo>
                <a:lnTo>
                  <a:pt x="1245394" y="326231"/>
                </a:lnTo>
                <a:lnTo>
                  <a:pt x="1271587" y="304800"/>
                </a:lnTo>
                <a:lnTo>
                  <a:pt x="1290637" y="276225"/>
                </a:lnTo>
                <a:lnTo>
                  <a:pt x="1297781" y="257175"/>
                </a:lnTo>
                <a:lnTo>
                  <a:pt x="1297781" y="233362"/>
                </a:lnTo>
                <a:lnTo>
                  <a:pt x="1290637" y="211931"/>
                </a:lnTo>
                <a:lnTo>
                  <a:pt x="1266825" y="183356"/>
                </a:lnTo>
                <a:lnTo>
                  <a:pt x="1228725" y="145256"/>
                </a:lnTo>
                <a:lnTo>
                  <a:pt x="1178719" y="102393"/>
                </a:lnTo>
                <a:lnTo>
                  <a:pt x="1112044" y="61912"/>
                </a:lnTo>
                <a:lnTo>
                  <a:pt x="1045369" y="30956"/>
                </a:lnTo>
                <a:lnTo>
                  <a:pt x="954881" y="9525"/>
                </a:lnTo>
                <a:lnTo>
                  <a:pt x="902494" y="0"/>
                </a:lnTo>
                <a:lnTo>
                  <a:pt x="862012" y="0"/>
                </a:lnTo>
                <a:lnTo>
                  <a:pt x="807244" y="2381"/>
                </a:lnTo>
                <a:lnTo>
                  <a:pt x="766762" y="14287"/>
                </a:lnTo>
                <a:lnTo>
                  <a:pt x="752475" y="23812"/>
                </a:lnTo>
                <a:lnTo>
                  <a:pt x="750094" y="33337"/>
                </a:lnTo>
                <a:lnTo>
                  <a:pt x="757237" y="57150"/>
                </a:lnTo>
                <a:lnTo>
                  <a:pt x="776287" y="80962"/>
                </a:lnTo>
                <a:lnTo>
                  <a:pt x="800100" y="95250"/>
                </a:lnTo>
                <a:lnTo>
                  <a:pt x="823912" y="102393"/>
                </a:lnTo>
                <a:lnTo>
                  <a:pt x="845344" y="114300"/>
                </a:lnTo>
                <a:lnTo>
                  <a:pt x="857250" y="128587"/>
                </a:lnTo>
                <a:lnTo>
                  <a:pt x="869156" y="154781"/>
                </a:lnTo>
                <a:lnTo>
                  <a:pt x="876300" y="185737"/>
                </a:lnTo>
                <a:lnTo>
                  <a:pt x="878681" y="219075"/>
                </a:lnTo>
                <a:lnTo>
                  <a:pt x="873919" y="285750"/>
                </a:lnTo>
                <a:lnTo>
                  <a:pt x="859631" y="347662"/>
                </a:lnTo>
                <a:lnTo>
                  <a:pt x="807244" y="483393"/>
                </a:lnTo>
                <a:lnTo>
                  <a:pt x="719137" y="661987"/>
                </a:lnTo>
                <a:lnTo>
                  <a:pt x="661987" y="771525"/>
                </a:lnTo>
                <a:lnTo>
                  <a:pt x="559594" y="938212"/>
                </a:lnTo>
                <a:lnTo>
                  <a:pt x="404812" y="1178718"/>
                </a:lnTo>
                <a:lnTo>
                  <a:pt x="297656" y="1345406"/>
                </a:lnTo>
                <a:lnTo>
                  <a:pt x="209550" y="1481137"/>
                </a:lnTo>
                <a:lnTo>
                  <a:pt x="95250" y="1654968"/>
                </a:lnTo>
                <a:lnTo>
                  <a:pt x="14287" y="1776412"/>
                </a:lnTo>
                <a:lnTo>
                  <a:pt x="0" y="1809750"/>
                </a:lnTo>
                <a:lnTo>
                  <a:pt x="0" y="1824037"/>
                </a:lnTo>
                <a:lnTo>
                  <a:pt x="4762" y="1840706"/>
                </a:lnTo>
                <a:lnTo>
                  <a:pt x="19050" y="1843087"/>
                </a:lnTo>
                <a:lnTo>
                  <a:pt x="54769" y="1828800"/>
                </a:lnTo>
                <a:lnTo>
                  <a:pt x="85725" y="1802606"/>
                </a:lnTo>
                <a:lnTo>
                  <a:pt x="142875" y="1747837"/>
                </a:lnTo>
                <a:lnTo>
                  <a:pt x="238125" y="1650206"/>
                </a:lnTo>
                <a:lnTo>
                  <a:pt x="345281" y="1531143"/>
                </a:lnTo>
                <a:lnTo>
                  <a:pt x="431006" y="1431131"/>
                </a:lnTo>
                <a:lnTo>
                  <a:pt x="514350" y="1319212"/>
                </a:lnTo>
                <a:lnTo>
                  <a:pt x="597694" y="1245393"/>
                </a:lnTo>
                <a:lnTo>
                  <a:pt x="683419" y="1133475"/>
                </a:lnTo>
                <a:lnTo>
                  <a:pt x="773906" y="1007268"/>
                </a:lnTo>
                <a:lnTo>
                  <a:pt x="895350" y="833437"/>
                </a:lnTo>
                <a:lnTo>
                  <a:pt x="983456" y="7072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13DBECC0-4A18-3E4F-8C32-8C45B90BBF43}"/>
              </a:ext>
            </a:extLst>
          </p:cNvPr>
          <p:cNvSpPr/>
          <p:nvPr/>
        </p:nvSpPr>
        <p:spPr>
          <a:xfrm>
            <a:off x="4932363" y="3544888"/>
            <a:ext cx="863600" cy="958850"/>
          </a:xfrm>
          <a:custGeom>
            <a:avLst/>
            <a:gdLst>
              <a:gd name="connsiteX0" fmla="*/ 414337 w 864394"/>
              <a:gd name="connsiteY0" fmla="*/ 552450 h 957263"/>
              <a:gd name="connsiteX1" fmla="*/ 309562 w 864394"/>
              <a:gd name="connsiteY1" fmla="*/ 419100 h 957263"/>
              <a:gd name="connsiteX2" fmla="*/ 204787 w 864394"/>
              <a:gd name="connsiteY2" fmla="*/ 292894 h 957263"/>
              <a:gd name="connsiteX3" fmla="*/ 97631 w 864394"/>
              <a:gd name="connsiteY3" fmla="*/ 161925 h 957263"/>
              <a:gd name="connsiteX4" fmla="*/ 30956 w 864394"/>
              <a:gd name="connsiteY4" fmla="*/ 83344 h 957263"/>
              <a:gd name="connsiteX5" fmla="*/ 9525 w 864394"/>
              <a:gd name="connsiteY5" fmla="*/ 52388 h 957263"/>
              <a:gd name="connsiteX6" fmla="*/ 0 w 864394"/>
              <a:gd name="connsiteY6" fmla="*/ 23813 h 957263"/>
              <a:gd name="connsiteX7" fmla="*/ 2381 w 864394"/>
              <a:gd name="connsiteY7" fmla="*/ 7144 h 957263"/>
              <a:gd name="connsiteX8" fmla="*/ 9525 w 864394"/>
              <a:gd name="connsiteY8" fmla="*/ 0 h 957263"/>
              <a:gd name="connsiteX9" fmla="*/ 35719 w 864394"/>
              <a:gd name="connsiteY9" fmla="*/ 4763 h 957263"/>
              <a:gd name="connsiteX10" fmla="*/ 66675 w 864394"/>
              <a:gd name="connsiteY10" fmla="*/ 19050 h 957263"/>
              <a:gd name="connsiteX11" fmla="*/ 128587 w 864394"/>
              <a:gd name="connsiteY11" fmla="*/ 54769 h 957263"/>
              <a:gd name="connsiteX12" fmla="*/ 252412 w 864394"/>
              <a:gd name="connsiteY12" fmla="*/ 128588 h 957263"/>
              <a:gd name="connsiteX13" fmla="*/ 359569 w 864394"/>
              <a:gd name="connsiteY13" fmla="*/ 192882 h 957263"/>
              <a:gd name="connsiteX14" fmla="*/ 485775 w 864394"/>
              <a:gd name="connsiteY14" fmla="*/ 276225 h 957263"/>
              <a:gd name="connsiteX15" fmla="*/ 604837 w 864394"/>
              <a:gd name="connsiteY15" fmla="*/ 364332 h 957263"/>
              <a:gd name="connsiteX16" fmla="*/ 685800 w 864394"/>
              <a:gd name="connsiteY16" fmla="*/ 435769 h 957263"/>
              <a:gd name="connsiteX17" fmla="*/ 742950 w 864394"/>
              <a:gd name="connsiteY17" fmla="*/ 492919 h 957263"/>
              <a:gd name="connsiteX18" fmla="*/ 776287 w 864394"/>
              <a:gd name="connsiteY18" fmla="*/ 569119 h 957263"/>
              <a:gd name="connsiteX19" fmla="*/ 826294 w 864394"/>
              <a:gd name="connsiteY19" fmla="*/ 697707 h 957263"/>
              <a:gd name="connsiteX20" fmla="*/ 859631 w 864394"/>
              <a:gd name="connsiteY20" fmla="*/ 809625 h 957263"/>
              <a:gd name="connsiteX21" fmla="*/ 864394 w 864394"/>
              <a:gd name="connsiteY21" fmla="*/ 852488 h 957263"/>
              <a:gd name="connsiteX22" fmla="*/ 864394 w 864394"/>
              <a:gd name="connsiteY22" fmla="*/ 890588 h 957263"/>
              <a:gd name="connsiteX23" fmla="*/ 857250 w 864394"/>
              <a:gd name="connsiteY23" fmla="*/ 931069 h 957263"/>
              <a:gd name="connsiteX24" fmla="*/ 845344 w 864394"/>
              <a:gd name="connsiteY24" fmla="*/ 950119 h 957263"/>
              <a:gd name="connsiteX25" fmla="*/ 823912 w 864394"/>
              <a:gd name="connsiteY25" fmla="*/ 957263 h 957263"/>
              <a:gd name="connsiteX26" fmla="*/ 797719 w 864394"/>
              <a:gd name="connsiteY26" fmla="*/ 957263 h 957263"/>
              <a:gd name="connsiteX27" fmla="*/ 750094 w 864394"/>
              <a:gd name="connsiteY27" fmla="*/ 945357 h 957263"/>
              <a:gd name="connsiteX28" fmla="*/ 719137 w 864394"/>
              <a:gd name="connsiteY28" fmla="*/ 926307 h 957263"/>
              <a:gd name="connsiteX29" fmla="*/ 661987 w 864394"/>
              <a:gd name="connsiteY29" fmla="*/ 864394 h 957263"/>
              <a:gd name="connsiteX30" fmla="*/ 552450 w 864394"/>
              <a:gd name="connsiteY30" fmla="*/ 733425 h 957263"/>
              <a:gd name="connsiteX31" fmla="*/ 452437 w 864394"/>
              <a:gd name="connsiteY31" fmla="*/ 597694 h 957263"/>
              <a:gd name="connsiteX32" fmla="*/ 414337 w 864394"/>
              <a:gd name="connsiteY32" fmla="*/ 552450 h 957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864394" h="957263">
                <a:moveTo>
                  <a:pt x="414337" y="552450"/>
                </a:moveTo>
                <a:lnTo>
                  <a:pt x="309562" y="419100"/>
                </a:lnTo>
                <a:lnTo>
                  <a:pt x="204787" y="292894"/>
                </a:lnTo>
                <a:lnTo>
                  <a:pt x="97631" y="161925"/>
                </a:lnTo>
                <a:lnTo>
                  <a:pt x="30956" y="83344"/>
                </a:lnTo>
                <a:lnTo>
                  <a:pt x="9525" y="52388"/>
                </a:lnTo>
                <a:lnTo>
                  <a:pt x="0" y="23813"/>
                </a:lnTo>
                <a:lnTo>
                  <a:pt x="2381" y="7144"/>
                </a:lnTo>
                <a:lnTo>
                  <a:pt x="9525" y="0"/>
                </a:lnTo>
                <a:lnTo>
                  <a:pt x="35719" y="4763"/>
                </a:lnTo>
                <a:lnTo>
                  <a:pt x="66675" y="19050"/>
                </a:lnTo>
                <a:lnTo>
                  <a:pt x="128587" y="54769"/>
                </a:lnTo>
                <a:lnTo>
                  <a:pt x="252412" y="128588"/>
                </a:lnTo>
                <a:lnTo>
                  <a:pt x="359569" y="192882"/>
                </a:lnTo>
                <a:lnTo>
                  <a:pt x="485775" y="276225"/>
                </a:lnTo>
                <a:lnTo>
                  <a:pt x="604837" y="364332"/>
                </a:lnTo>
                <a:lnTo>
                  <a:pt x="685800" y="435769"/>
                </a:lnTo>
                <a:lnTo>
                  <a:pt x="742950" y="492919"/>
                </a:lnTo>
                <a:lnTo>
                  <a:pt x="776287" y="569119"/>
                </a:lnTo>
                <a:lnTo>
                  <a:pt x="826294" y="697707"/>
                </a:lnTo>
                <a:lnTo>
                  <a:pt x="859631" y="809625"/>
                </a:lnTo>
                <a:lnTo>
                  <a:pt x="864394" y="852488"/>
                </a:lnTo>
                <a:lnTo>
                  <a:pt x="864394" y="890588"/>
                </a:lnTo>
                <a:lnTo>
                  <a:pt x="857250" y="931069"/>
                </a:lnTo>
                <a:lnTo>
                  <a:pt x="845344" y="950119"/>
                </a:lnTo>
                <a:lnTo>
                  <a:pt x="823912" y="957263"/>
                </a:lnTo>
                <a:lnTo>
                  <a:pt x="797719" y="957263"/>
                </a:lnTo>
                <a:lnTo>
                  <a:pt x="750094" y="945357"/>
                </a:lnTo>
                <a:lnTo>
                  <a:pt x="719137" y="926307"/>
                </a:lnTo>
                <a:lnTo>
                  <a:pt x="661987" y="864394"/>
                </a:lnTo>
                <a:lnTo>
                  <a:pt x="552450" y="733425"/>
                </a:lnTo>
                <a:lnTo>
                  <a:pt x="452437" y="597694"/>
                </a:lnTo>
                <a:lnTo>
                  <a:pt x="414337" y="5524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D8568F9D-BB85-DE49-B4AA-D90118DD9A28}"/>
              </a:ext>
            </a:extLst>
          </p:cNvPr>
          <p:cNvSpPr/>
          <p:nvPr/>
        </p:nvSpPr>
        <p:spPr>
          <a:xfrm>
            <a:off x="2957513" y="2601913"/>
            <a:ext cx="663575" cy="685800"/>
          </a:xfrm>
          <a:custGeom>
            <a:avLst/>
            <a:gdLst>
              <a:gd name="connsiteX0" fmla="*/ 407193 w 664368"/>
              <a:gd name="connsiteY0" fmla="*/ 297657 h 685800"/>
              <a:gd name="connsiteX1" fmla="*/ 238125 w 664368"/>
              <a:gd name="connsiteY1" fmla="*/ 126207 h 685800"/>
              <a:gd name="connsiteX2" fmla="*/ 221456 w 664368"/>
              <a:gd name="connsiteY2" fmla="*/ 0 h 685800"/>
              <a:gd name="connsiteX3" fmla="*/ 166687 w 664368"/>
              <a:gd name="connsiteY3" fmla="*/ 9525 h 685800"/>
              <a:gd name="connsiteX4" fmla="*/ 123825 w 664368"/>
              <a:gd name="connsiteY4" fmla="*/ 26194 h 685800"/>
              <a:gd name="connsiteX5" fmla="*/ 85725 w 664368"/>
              <a:gd name="connsiteY5" fmla="*/ 47625 h 685800"/>
              <a:gd name="connsiteX6" fmla="*/ 59531 w 664368"/>
              <a:gd name="connsiteY6" fmla="*/ 69057 h 685800"/>
              <a:gd name="connsiteX7" fmla="*/ 35718 w 664368"/>
              <a:gd name="connsiteY7" fmla="*/ 95250 h 685800"/>
              <a:gd name="connsiteX8" fmla="*/ 16668 w 664368"/>
              <a:gd name="connsiteY8" fmla="*/ 128588 h 685800"/>
              <a:gd name="connsiteX9" fmla="*/ 7143 w 664368"/>
              <a:gd name="connsiteY9" fmla="*/ 159544 h 685800"/>
              <a:gd name="connsiteX10" fmla="*/ 0 w 664368"/>
              <a:gd name="connsiteY10" fmla="*/ 197644 h 685800"/>
              <a:gd name="connsiteX11" fmla="*/ 2381 w 664368"/>
              <a:gd name="connsiteY11" fmla="*/ 223838 h 685800"/>
              <a:gd name="connsiteX12" fmla="*/ 30956 w 664368"/>
              <a:gd name="connsiteY12" fmla="*/ 250032 h 685800"/>
              <a:gd name="connsiteX13" fmla="*/ 126206 w 664368"/>
              <a:gd name="connsiteY13" fmla="*/ 328613 h 685800"/>
              <a:gd name="connsiteX14" fmla="*/ 238125 w 664368"/>
              <a:gd name="connsiteY14" fmla="*/ 416719 h 685800"/>
              <a:gd name="connsiteX15" fmla="*/ 361950 w 664368"/>
              <a:gd name="connsiteY15" fmla="*/ 516732 h 685800"/>
              <a:gd name="connsiteX16" fmla="*/ 442912 w 664368"/>
              <a:gd name="connsiteY16" fmla="*/ 578644 h 685800"/>
              <a:gd name="connsiteX17" fmla="*/ 523875 w 664368"/>
              <a:gd name="connsiteY17" fmla="*/ 638175 h 685800"/>
              <a:gd name="connsiteX18" fmla="*/ 583406 w 664368"/>
              <a:gd name="connsiteY18" fmla="*/ 685800 h 685800"/>
              <a:gd name="connsiteX19" fmla="*/ 664368 w 664368"/>
              <a:gd name="connsiteY19" fmla="*/ 557213 h 685800"/>
              <a:gd name="connsiteX20" fmla="*/ 557212 w 664368"/>
              <a:gd name="connsiteY20" fmla="*/ 445294 h 685800"/>
              <a:gd name="connsiteX21" fmla="*/ 452437 w 664368"/>
              <a:gd name="connsiteY21" fmla="*/ 340519 h 685800"/>
              <a:gd name="connsiteX22" fmla="*/ 407193 w 664368"/>
              <a:gd name="connsiteY22" fmla="*/ 297657 h 68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64368" h="685800">
                <a:moveTo>
                  <a:pt x="407193" y="297657"/>
                </a:moveTo>
                <a:lnTo>
                  <a:pt x="238125" y="126207"/>
                </a:lnTo>
                <a:lnTo>
                  <a:pt x="221456" y="0"/>
                </a:lnTo>
                <a:lnTo>
                  <a:pt x="166687" y="9525"/>
                </a:lnTo>
                <a:lnTo>
                  <a:pt x="123825" y="26194"/>
                </a:lnTo>
                <a:lnTo>
                  <a:pt x="85725" y="47625"/>
                </a:lnTo>
                <a:lnTo>
                  <a:pt x="59531" y="69057"/>
                </a:lnTo>
                <a:lnTo>
                  <a:pt x="35718" y="95250"/>
                </a:lnTo>
                <a:lnTo>
                  <a:pt x="16668" y="128588"/>
                </a:lnTo>
                <a:lnTo>
                  <a:pt x="7143" y="159544"/>
                </a:lnTo>
                <a:lnTo>
                  <a:pt x="0" y="197644"/>
                </a:lnTo>
                <a:lnTo>
                  <a:pt x="2381" y="223838"/>
                </a:lnTo>
                <a:lnTo>
                  <a:pt x="30956" y="250032"/>
                </a:lnTo>
                <a:lnTo>
                  <a:pt x="126206" y="328613"/>
                </a:lnTo>
                <a:lnTo>
                  <a:pt x="238125" y="416719"/>
                </a:lnTo>
                <a:lnTo>
                  <a:pt x="361950" y="516732"/>
                </a:lnTo>
                <a:lnTo>
                  <a:pt x="442912" y="578644"/>
                </a:lnTo>
                <a:lnTo>
                  <a:pt x="523875" y="638175"/>
                </a:lnTo>
                <a:lnTo>
                  <a:pt x="583406" y="685800"/>
                </a:lnTo>
                <a:lnTo>
                  <a:pt x="664368" y="557213"/>
                </a:lnTo>
                <a:lnTo>
                  <a:pt x="557212" y="445294"/>
                </a:lnTo>
                <a:lnTo>
                  <a:pt x="452437" y="340519"/>
                </a:lnTo>
                <a:lnTo>
                  <a:pt x="407193" y="29765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564E2FCE-94D1-CB4C-99D0-B3670DD02A4B}"/>
              </a:ext>
            </a:extLst>
          </p:cNvPr>
          <p:cNvSpPr/>
          <p:nvPr/>
        </p:nvSpPr>
        <p:spPr>
          <a:xfrm>
            <a:off x="2932113" y="2122488"/>
            <a:ext cx="1511300" cy="1822450"/>
          </a:xfrm>
          <a:custGeom>
            <a:avLst/>
            <a:gdLst>
              <a:gd name="connsiteX0" fmla="*/ 754856 w 1512094"/>
              <a:gd name="connsiteY0" fmla="*/ 866775 h 1824037"/>
              <a:gd name="connsiteX1" fmla="*/ 838200 w 1512094"/>
              <a:gd name="connsiteY1" fmla="*/ 764381 h 1824037"/>
              <a:gd name="connsiteX2" fmla="*/ 923925 w 1512094"/>
              <a:gd name="connsiteY2" fmla="*/ 654844 h 1824037"/>
              <a:gd name="connsiteX3" fmla="*/ 1042987 w 1512094"/>
              <a:gd name="connsiteY3" fmla="*/ 500062 h 1824037"/>
              <a:gd name="connsiteX4" fmla="*/ 1085850 w 1512094"/>
              <a:gd name="connsiteY4" fmla="*/ 438150 h 1824037"/>
              <a:gd name="connsiteX5" fmla="*/ 1116806 w 1512094"/>
              <a:gd name="connsiteY5" fmla="*/ 388144 h 1824037"/>
              <a:gd name="connsiteX6" fmla="*/ 1138237 w 1512094"/>
              <a:gd name="connsiteY6" fmla="*/ 347662 h 1824037"/>
              <a:gd name="connsiteX7" fmla="*/ 1150144 w 1512094"/>
              <a:gd name="connsiteY7" fmla="*/ 319087 h 1824037"/>
              <a:gd name="connsiteX8" fmla="*/ 1164431 w 1512094"/>
              <a:gd name="connsiteY8" fmla="*/ 280987 h 1824037"/>
              <a:gd name="connsiteX9" fmla="*/ 1171575 w 1512094"/>
              <a:gd name="connsiteY9" fmla="*/ 238125 h 1824037"/>
              <a:gd name="connsiteX10" fmla="*/ 1169194 w 1512094"/>
              <a:gd name="connsiteY10" fmla="*/ 207169 h 1824037"/>
              <a:gd name="connsiteX11" fmla="*/ 1162050 w 1512094"/>
              <a:gd name="connsiteY11" fmla="*/ 159544 h 1824037"/>
              <a:gd name="connsiteX12" fmla="*/ 1145381 w 1512094"/>
              <a:gd name="connsiteY12" fmla="*/ 109537 h 1824037"/>
              <a:gd name="connsiteX13" fmla="*/ 1121569 w 1512094"/>
              <a:gd name="connsiteY13" fmla="*/ 61912 h 1824037"/>
              <a:gd name="connsiteX14" fmla="*/ 1112044 w 1512094"/>
              <a:gd name="connsiteY14" fmla="*/ 30956 h 1824037"/>
              <a:gd name="connsiteX15" fmla="*/ 1109662 w 1512094"/>
              <a:gd name="connsiteY15" fmla="*/ 21431 h 1824037"/>
              <a:gd name="connsiteX16" fmla="*/ 1112044 w 1512094"/>
              <a:gd name="connsiteY16" fmla="*/ 4762 h 1824037"/>
              <a:gd name="connsiteX17" fmla="*/ 1126331 w 1512094"/>
              <a:gd name="connsiteY17" fmla="*/ 0 h 1824037"/>
              <a:gd name="connsiteX18" fmla="*/ 1143000 w 1512094"/>
              <a:gd name="connsiteY18" fmla="*/ 0 h 1824037"/>
              <a:gd name="connsiteX19" fmla="*/ 1188244 w 1512094"/>
              <a:gd name="connsiteY19" fmla="*/ 26194 h 1824037"/>
              <a:gd name="connsiteX20" fmla="*/ 1278731 w 1512094"/>
              <a:gd name="connsiteY20" fmla="*/ 90487 h 1824037"/>
              <a:gd name="connsiteX21" fmla="*/ 1369219 w 1512094"/>
              <a:gd name="connsiteY21" fmla="*/ 159544 h 1824037"/>
              <a:gd name="connsiteX22" fmla="*/ 1423987 w 1512094"/>
              <a:gd name="connsiteY22" fmla="*/ 202406 h 1824037"/>
              <a:gd name="connsiteX23" fmla="*/ 1464469 w 1512094"/>
              <a:gd name="connsiteY23" fmla="*/ 242887 h 1824037"/>
              <a:gd name="connsiteX24" fmla="*/ 1490662 w 1512094"/>
              <a:gd name="connsiteY24" fmla="*/ 280987 h 1824037"/>
              <a:gd name="connsiteX25" fmla="*/ 1504950 w 1512094"/>
              <a:gd name="connsiteY25" fmla="*/ 309562 h 1824037"/>
              <a:gd name="connsiteX26" fmla="*/ 1512094 w 1512094"/>
              <a:gd name="connsiteY26" fmla="*/ 335756 h 1824037"/>
              <a:gd name="connsiteX27" fmla="*/ 1509712 w 1512094"/>
              <a:gd name="connsiteY27" fmla="*/ 352425 h 1824037"/>
              <a:gd name="connsiteX28" fmla="*/ 1502569 w 1512094"/>
              <a:gd name="connsiteY28" fmla="*/ 369094 h 1824037"/>
              <a:gd name="connsiteX29" fmla="*/ 1488281 w 1512094"/>
              <a:gd name="connsiteY29" fmla="*/ 383381 h 1824037"/>
              <a:gd name="connsiteX30" fmla="*/ 1454944 w 1512094"/>
              <a:gd name="connsiteY30" fmla="*/ 397669 h 1824037"/>
              <a:gd name="connsiteX31" fmla="*/ 1385887 w 1512094"/>
              <a:gd name="connsiteY31" fmla="*/ 466725 h 1824037"/>
              <a:gd name="connsiteX32" fmla="*/ 1304925 w 1512094"/>
              <a:gd name="connsiteY32" fmla="*/ 545306 h 1824037"/>
              <a:gd name="connsiteX33" fmla="*/ 1219200 w 1512094"/>
              <a:gd name="connsiteY33" fmla="*/ 642937 h 1824037"/>
              <a:gd name="connsiteX34" fmla="*/ 1092994 w 1512094"/>
              <a:gd name="connsiteY34" fmla="*/ 792956 h 1824037"/>
              <a:gd name="connsiteX35" fmla="*/ 902494 w 1512094"/>
              <a:gd name="connsiteY35" fmla="*/ 1009650 h 1824037"/>
              <a:gd name="connsiteX36" fmla="*/ 750094 w 1512094"/>
              <a:gd name="connsiteY36" fmla="*/ 1181100 h 1824037"/>
              <a:gd name="connsiteX37" fmla="*/ 583406 w 1512094"/>
              <a:gd name="connsiteY37" fmla="*/ 1366837 h 1824037"/>
              <a:gd name="connsiteX38" fmla="*/ 461962 w 1512094"/>
              <a:gd name="connsiteY38" fmla="*/ 1500187 h 1824037"/>
              <a:gd name="connsiteX39" fmla="*/ 352425 w 1512094"/>
              <a:gd name="connsiteY39" fmla="*/ 1616869 h 1824037"/>
              <a:gd name="connsiteX40" fmla="*/ 164306 w 1512094"/>
              <a:gd name="connsiteY40" fmla="*/ 1824037 h 1824037"/>
              <a:gd name="connsiteX41" fmla="*/ 0 w 1512094"/>
              <a:gd name="connsiteY41" fmla="*/ 1819275 h 1824037"/>
              <a:gd name="connsiteX42" fmla="*/ 88106 w 1512094"/>
              <a:gd name="connsiteY42" fmla="*/ 1704975 h 1824037"/>
              <a:gd name="connsiteX43" fmla="*/ 161925 w 1512094"/>
              <a:gd name="connsiteY43" fmla="*/ 1616869 h 1824037"/>
              <a:gd name="connsiteX44" fmla="*/ 261937 w 1512094"/>
              <a:gd name="connsiteY44" fmla="*/ 1497806 h 1824037"/>
              <a:gd name="connsiteX45" fmla="*/ 390525 w 1512094"/>
              <a:gd name="connsiteY45" fmla="*/ 1345406 h 1824037"/>
              <a:gd name="connsiteX46" fmla="*/ 559594 w 1512094"/>
              <a:gd name="connsiteY46" fmla="*/ 1133475 h 1824037"/>
              <a:gd name="connsiteX47" fmla="*/ 647700 w 1512094"/>
              <a:gd name="connsiteY47" fmla="*/ 1002506 h 1824037"/>
              <a:gd name="connsiteX48" fmla="*/ 754856 w 1512094"/>
              <a:gd name="connsiteY48" fmla="*/ 866775 h 1824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512094" h="1824037">
                <a:moveTo>
                  <a:pt x="754856" y="866775"/>
                </a:moveTo>
                <a:lnTo>
                  <a:pt x="838200" y="764381"/>
                </a:lnTo>
                <a:lnTo>
                  <a:pt x="923925" y="654844"/>
                </a:lnTo>
                <a:lnTo>
                  <a:pt x="1042987" y="500062"/>
                </a:lnTo>
                <a:lnTo>
                  <a:pt x="1085850" y="438150"/>
                </a:lnTo>
                <a:lnTo>
                  <a:pt x="1116806" y="388144"/>
                </a:lnTo>
                <a:lnTo>
                  <a:pt x="1138237" y="347662"/>
                </a:lnTo>
                <a:lnTo>
                  <a:pt x="1150144" y="319087"/>
                </a:lnTo>
                <a:lnTo>
                  <a:pt x="1164431" y="280987"/>
                </a:lnTo>
                <a:lnTo>
                  <a:pt x="1171575" y="238125"/>
                </a:lnTo>
                <a:lnTo>
                  <a:pt x="1169194" y="207169"/>
                </a:lnTo>
                <a:lnTo>
                  <a:pt x="1162050" y="159544"/>
                </a:lnTo>
                <a:lnTo>
                  <a:pt x="1145381" y="109537"/>
                </a:lnTo>
                <a:lnTo>
                  <a:pt x="1121569" y="61912"/>
                </a:lnTo>
                <a:lnTo>
                  <a:pt x="1112044" y="30956"/>
                </a:lnTo>
                <a:lnTo>
                  <a:pt x="1109662" y="21431"/>
                </a:lnTo>
                <a:lnTo>
                  <a:pt x="1112044" y="4762"/>
                </a:lnTo>
                <a:lnTo>
                  <a:pt x="1126331" y="0"/>
                </a:lnTo>
                <a:lnTo>
                  <a:pt x="1143000" y="0"/>
                </a:lnTo>
                <a:lnTo>
                  <a:pt x="1188244" y="26194"/>
                </a:lnTo>
                <a:lnTo>
                  <a:pt x="1278731" y="90487"/>
                </a:lnTo>
                <a:lnTo>
                  <a:pt x="1369219" y="159544"/>
                </a:lnTo>
                <a:lnTo>
                  <a:pt x="1423987" y="202406"/>
                </a:lnTo>
                <a:lnTo>
                  <a:pt x="1464469" y="242887"/>
                </a:lnTo>
                <a:lnTo>
                  <a:pt x="1490662" y="280987"/>
                </a:lnTo>
                <a:lnTo>
                  <a:pt x="1504950" y="309562"/>
                </a:lnTo>
                <a:lnTo>
                  <a:pt x="1512094" y="335756"/>
                </a:lnTo>
                <a:lnTo>
                  <a:pt x="1509712" y="352425"/>
                </a:lnTo>
                <a:lnTo>
                  <a:pt x="1502569" y="369094"/>
                </a:lnTo>
                <a:lnTo>
                  <a:pt x="1488281" y="383381"/>
                </a:lnTo>
                <a:lnTo>
                  <a:pt x="1454944" y="397669"/>
                </a:lnTo>
                <a:lnTo>
                  <a:pt x="1385887" y="466725"/>
                </a:lnTo>
                <a:lnTo>
                  <a:pt x="1304925" y="545306"/>
                </a:lnTo>
                <a:lnTo>
                  <a:pt x="1219200" y="642937"/>
                </a:lnTo>
                <a:lnTo>
                  <a:pt x="1092994" y="792956"/>
                </a:lnTo>
                <a:lnTo>
                  <a:pt x="902494" y="1009650"/>
                </a:lnTo>
                <a:lnTo>
                  <a:pt x="750094" y="1181100"/>
                </a:lnTo>
                <a:lnTo>
                  <a:pt x="583406" y="1366837"/>
                </a:lnTo>
                <a:lnTo>
                  <a:pt x="461962" y="1500187"/>
                </a:lnTo>
                <a:lnTo>
                  <a:pt x="352425" y="1616869"/>
                </a:lnTo>
                <a:lnTo>
                  <a:pt x="164306" y="1824037"/>
                </a:lnTo>
                <a:lnTo>
                  <a:pt x="0" y="1819275"/>
                </a:lnTo>
                <a:lnTo>
                  <a:pt x="88106" y="1704975"/>
                </a:lnTo>
                <a:lnTo>
                  <a:pt x="161925" y="1616869"/>
                </a:lnTo>
                <a:lnTo>
                  <a:pt x="261937" y="1497806"/>
                </a:lnTo>
                <a:lnTo>
                  <a:pt x="390525" y="1345406"/>
                </a:lnTo>
                <a:lnTo>
                  <a:pt x="559594" y="1133475"/>
                </a:lnTo>
                <a:lnTo>
                  <a:pt x="647700" y="1002506"/>
                </a:lnTo>
                <a:lnTo>
                  <a:pt x="754856" y="8667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0F900969-2913-C441-B2E0-D3CD27DA22C7}"/>
              </a:ext>
            </a:extLst>
          </p:cNvPr>
          <p:cNvSpPr/>
          <p:nvPr/>
        </p:nvSpPr>
        <p:spPr>
          <a:xfrm>
            <a:off x="2827338" y="3657600"/>
            <a:ext cx="1441450" cy="541338"/>
          </a:xfrm>
          <a:custGeom>
            <a:avLst/>
            <a:gdLst>
              <a:gd name="connsiteX0" fmla="*/ 642937 w 1443037"/>
              <a:gd name="connsiteY0" fmla="*/ 169069 h 540544"/>
              <a:gd name="connsiteX1" fmla="*/ 869156 w 1443037"/>
              <a:gd name="connsiteY1" fmla="*/ 119063 h 540544"/>
              <a:gd name="connsiteX2" fmla="*/ 1066800 w 1443037"/>
              <a:gd name="connsiteY2" fmla="*/ 76200 h 540544"/>
              <a:gd name="connsiteX3" fmla="*/ 1262062 w 1443037"/>
              <a:gd name="connsiteY3" fmla="*/ 33338 h 540544"/>
              <a:gd name="connsiteX4" fmla="*/ 1419225 w 1443037"/>
              <a:gd name="connsiteY4" fmla="*/ 0 h 540544"/>
              <a:gd name="connsiteX5" fmla="*/ 1443037 w 1443037"/>
              <a:gd name="connsiteY5" fmla="*/ 85725 h 540544"/>
              <a:gd name="connsiteX6" fmla="*/ 1295400 w 1443037"/>
              <a:gd name="connsiteY6" fmla="*/ 140494 h 540544"/>
              <a:gd name="connsiteX7" fmla="*/ 1038225 w 1443037"/>
              <a:gd name="connsiteY7" fmla="*/ 245269 h 540544"/>
              <a:gd name="connsiteX8" fmla="*/ 912019 w 1443037"/>
              <a:gd name="connsiteY8" fmla="*/ 295275 h 540544"/>
              <a:gd name="connsiteX9" fmla="*/ 771525 w 1443037"/>
              <a:gd name="connsiteY9" fmla="*/ 333375 h 540544"/>
              <a:gd name="connsiteX10" fmla="*/ 642937 w 1443037"/>
              <a:gd name="connsiteY10" fmla="*/ 383381 h 540544"/>
              <a:gd name="connsiteX11" fmla="*/ 435769 w 1443037"/>
              <a:gd name="connsiteY11" fmla="*/ 454819 h 540544"/>
              <a:gd name="connsiteX12" fmla="*/ 347662 w 1443037"/>
              <a:gd name="connsiteY12" fmla="*/ 481013 h 540544"/>
              <a:gd name="connsiteX13" fmla="*/ 328612 w 1443037"/>
              <a:gd name="connsiteY13" fmla="*/ 488156 h 540544"/>
              <a:gd name="connsiteX14" fmla="*/ 326231 w 1443037"/>
              <a:gd name="connsiteY14" fmla="*/ 500063 h 540544"/>
              <a:gd name="connsiteX15" fmla="*/ 314325 w 1443037"/>
              <a:gd name="connsiteY15" fmla="*/ 523875 h 540544"/>
              <a:gd name="connsiteX16" fmla="*/ 295275 w 1443037"/>
              <a:gd name="connsiteY16" fmla="*/ 535781 h 540544"/>
              <a:gd name="connsiteX17" fmla="*/ 271462 w 1443037"/>
              <a:gd name="connsiteY17" fmla="*/ 540544 h 540544"/>
              <a:gd name="connsiteX18" fmla="*/ 250031 w 1443037"/>
              <a:gd name="connsiteY18" fmla="*/ 538163 h 540544"/>
              <a:gd name="connsiteX19" fmla="*/ 211931 w 1443037"/>
              <a:gd name="connsiteY19" fmla="*/ 523875 h 540544"/>
              <a:gd name="connsiteX20" fmla="*/ 183356 w 1443037"/>
              <a:gd name="connsiteY20" fmla="*/ 511969 h 540544"/>
              <a:gd name="connsiteX21" fmla="*/ 135731 w 1443037"/>
              <a:gd name="connsiteY21" fmla="*/ 492919 h 540544"/>
              <a:gd name="connsiteX22" fmla="*/ 97631 w 1443037"/>
              <a:gd name="connsiteY22" fmla="*/ 473869 h 540544"/>
              <a:gd name="connsiteX23" fmla="*/ 66675 w 1443037"/>
              <a:gd name="connsiteY23" fmla="*/ 452438 h 540544"/>
              <a:gd name="connsiteX24" fmla="*/ 47625 w 1443037"/>
              <a:gd name="connsiteY24" fmla="*/ 433388 h 540544"/>
              <a:gd name="connsiteX25" fmla="*/ 26194 w 1443037"/>
              <a:gd name="connsiteY25" fmla="*/ 402431 h 540544"/>
              <a:gd name="connsiteX26" fmla="*/ 7144 w 1443037"/>
              <a:gd name="connsiteY26" fmla="*/ 357188 h 540544"/>
              <a:gd name="connsiteX27" fmla="*/ 0 w 1443037"/>
              <a:gd name="connsiteY27" fmla="*/ 311944 h 540544"/>
              <a:gd name="connsiteX28" fmla="*/ 4762 w 1443037"/>
              <a:gd name="connsiteY28" fmla="*/ 297656 h 540544"/>
              <a:gd name="connsiteX29" fmla="*/ 26194 w 1443037"/>
              <a:gd name="connsiteY29" fmla="*/ 280988 h 540544"/>
              <a:gd name="connsiteX30" fmla="*/ 73819 w 1443037"/>
              <a:gd name="connsiteY30" fmla="*/ 259556 h 540544"/>
              <a:gd name="connsiteX31" fmla="*/ 135731 w 1443037"/>
              <a:gd name="connsiteY31" fmla="*/ 242888 h 540544"/>
              <a:gd name="connsiteX32" fmla="*/ 180975 w 1443037"/>
              <a:gd name="connsiteY32" fmla="*/ 233363 h 540544"/>
              <a:gd name="connsiteX33" fmla="*/ 311944 w 1443037"/>
              <a:gd name="connsiteY33" fmla="*/ 233363 h 540544"/>
              <a:gd name="connsiteX34" fmla="*/ 361950 w 1443037"/>
              <a:gd name="connsiteY34" fmla="*/ 228600 h 540544"/>
              <a:gd name="connsiteX35" fmla="*/ 454819 w 1443037"/>
              <a:gd name="connsiteY35" fmla="*/ 211931 h 540544"/>
              <a:gd name="connsiteX36" fmla="*/ 642937 w 1443037"/>
              <a:gd name="connsiteY36" fmla="*/ 169069 h 540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443037" h="540544">
                <a:moveTo>
                  <a:pt x="642937" y="169069"/>
                </a:moveTo>
                <a:lnTo>
                  <a:pt x="869156" y="119063"/>
                </a:lnTo>
                <a:lnTo>
                  <a:pt x="1066800" y="76200"/>
                </a:lnTo>
                <a:lnTo>
                  <a:pt x="1262062" y="33338"/>
                </a:lnTo>
                <a:lnTo>
                  <a:pt x="1419225" y="0"/>
                </a:lnTo>
                <a:lnTo>
                  <a:pt x="1443037" y="85725"/>
                </a:lnTo>
                <a:lnTo>
                  <a:pt x="1295400" y="140494"/>
                </a:lnTo>
                <a:lnTo>
                  <a:pt x="1038225" y="245269"/>
                </a:lnTo>
                <a:lnTo>
                  <a:pt x="912019" y="295275"/>
                </a:lnTo>
                <a:lnTo>
                  <a:pt x="771525" y="333375"/>
                </a:lnTo>
                <a:lnTo>
                  <a:pt x="642937" y="383381"/>
                </a:lnTo>
                <a:lnTo>
                  <a:pt x="435769" y="454819"/>
                </a:lnTo>
                <a:lnTo>
                  <a:pt x="347662" y="481013"/>
                </a:lnTo>
                <a:lnTo>
                  <a:pt x="328612" y="488156"/>
                </a:lnTo>
                <a:lnTo>
                  <a:pt x="326231" y="500063"/>
                </a:lnTo>
                <a:lnTo>
                  <a:pt x="314325" y="523875"/>
                </a:lnTo>
                <a:lnTo>
                  <a:pt x="295275" y="535781"/>
                </a:lnTo>
                <a:lnTo>
                  <a:pt x="271462" y="540544"/>
                </a:lnTo>
                <a:lnTo>
                  <a:pt x="250031" y="538163"/>
                </a:lnTo>
                <a:lnTo>
                  <a:pt x="211931" y="523875"/>
                </a:lnTo>
                <a:lnTo>
                  <a:pt x="183356" y="511969"/>
                </a:lnTo>
                <a:lnTo>
                  <a:pt x="135731" y="492919"/>
                </a:lnTo>
                <a:lnTo>
                  <a:pt x="97631" y="473869"/>
                </a:lnTo>
                <a:lnTo>
                  <a:pt x="66675" y="452438"/>
                </a:lnTo>
                <a:lnTo>
                  <a:pt x="47625" y="433388"/>
                </a:lnTo>
                <a:lnTo>
                  <a:pt x="26194" y="402431"/>
                </a:lnTo>
                <a:lnTo>
                  <a:pt x="7144" y="357188"/>
                </a:lnTo>
                <a:lnTo>
                  <a:pt x="0" y="311944"/>
                </a:lnTo>
                <a:lnTo>
                  <a:pt x="4762" y="297656"/>
                </a:lnTo>
                <a:lnTo>
                  <a:pt x="26194" y="280988"/>
                </a:lnTo>
                <a:lnTo>
                  <a:pt x="73819" y="259556"/>
                </a:lnTo>
                <a:lnTo>
                  <a:pt x="135731" y="242888"/>
                </a:lnTo>
                <a:lnTo>
                  <a:pt x="180975" y="233363"/>
                </a:lnTo>
                <a:lnTo>
                  <a:pt x="311944" y="233363"/>
                </a:lnTo>
                <a:lnTo>
                  <a:pt x="361950" y="228600"/>
                </a:lnTo>
                <a:lnTo>
                  <a:pt x="454819" y="211931"/>
                </a:lnTo>
                <a:lnTo>
                  <a:pt x="642937" y="1690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99C76420-E836-F74A-8AB1-8D8F5CAC70D2}"/>
              </a:ext>
            </a:extLst>
          </p:cNvPr>
          <p:cNvSpPr/>
          <p:nvPr/>
        </p:nvSpPr>
        <p:spPr>
          <a:xfrm>
            <a:off x="3971925" y="3284538"/>
            <a:ext cx="561975" cy="819150"/>
          </a:xfrm>
          <a:custGeom>
            <a:avLst/>
            <a:gdLst>
              <a:gd name="connsiteX0" fmla="*/ 114300 w 561975"/>
              <a:gd name="connsiteY0" fmla="*/ 228600 h 819150"/>
              <a:gd name="connsiteX1" fmla="*/ 71438 w 561975"/>
              <a:gd name="connsiteY1" fmla="*/ 150019 h 819150"/>
              <a:gd name="connsiteX2" fmla="*/ 33338 w 561975"/>
              <a:gd name="connsiteY2" fmla="*/ 90487 h 819150"/>
              <a:gd name="connsiteX3" fmla="*/ 7144 w 561975"/>
              <a:gd name="connsiteY3" fmla="*/ 40481 h 819150"/>
              <a:gd name="connsiteX4" fmla="*/ 0 w 561975"/>
              <a:gd name="connsiteY4" fmla="*/ 16669 h 819150"/>
              <a:gd name="connsiteX5" fmla="*/ 2381 w 561975"/>
              <a:gd name="connsiteY5" fmla="*/ 4762 h 819150"/>
              <a:gd name="connsiteX6" fmla="*/ 4763 w 561975"/>
              <a:gd name="connsiteY6" fmla="*/ 0 h 819150"/>
              <a:gd name="connsiteX7" fmla="*/ 19050 w 561975"/>
              <a:gd name="connsiteY7" fmla="*/ 0 h 819150"/>
              <a:gd name="connsiteX8" fmla="*/ 35719 w 561975"/>
              <a:gd name="connsiteY8" fmla="*/ 2381 h 819150"/>
              <a:gd name="connsiteX9" fmla="*/ 59531 w 561975"/>
              <a:gd name="connsiteY9" fmla="*/ 11906 h 819150"/>
              <a:gd name="connsiteX10" fmla="*/ 109538 w 561975"/>
              <a:gd name="connsiteY10" fmla="*/ 50006 h 819150"/>
              <a:gd name="connsiteX11" fmla="*/ 178594 w 561975"/>
              <a:gd name="connsiteY11" fmla="*/ 104775 h 819150"/>
              <a:gd name="connsiteX12" fmla="*/ 278606 w 561975"/>
              <a:gd name="connsiteY12" fmla="*/ 176212 h 819150"/>
              <a:gd name="connsiteX13" fmla="*/ 373856 w 561975"/>
              <a:gd name="connsiteY13" fmla="*/ 240506 h 819150"/>
              <a:gd name="connsiteX14" fmla="*/ 459581 w 561975"/>
              <a:gd name="connsiteY14" fmla="*/ 297656 h 819150"/>
              <a:gd name="connsiteX15" fmla="*/ 473869 w 561975"/>
              <a:gd name="connsiteY15" fmla="*/ 321469 h 819150"/>
              <a:gd name="connsiteX16" fmla="*/ 500063 w 561975"/>
              <a:gd name="connsiteY16" fmla="*/ 373856 h 819150"/>
              <a:gd name="connsiteX17" fmla="*/ 521494 w 561975"/>
              <a:gd name="connsiteY17" fmla="*/ 433387 h 819150"/>
              <a:gd name="connsiteX18" fmla="*/ 538163 w 561975"/>
              <a:gd name="connsiteY18" fmla="*/ 495300 h 819150"/>
              <a:gd name="connsiteX19" fmla="*/ 554831 w 561975"/>
              <a:gd name="connsiteY19" fmla="*/ 583406 h 819150"/>
              <a:gd name="connsiteX20" fmla="*/ 561975 w 561975"/>
              <a:gd name="connsiteY20" fmla="*/ 650081 h 819150"/>
              <a:gd name="connsiteX21" fmla="*/ 559594 w 561975"/>
              <a:gd name="connsiteY21" fmla="*/ 716756 h 819150"/>
              <a:gd name="connsiteX22" fmla="*/ 550069 w 561975"/>
              <a:gd name="connsiteY22" fmla="*/ 762000 h 819150"/>
              <a:gd name="connsiteX23" fmla="*/ 540544 w 561975"/>
              <a:gd name="connsiteY23" fmla="*/ 781050 h 819150"/>
              <a:gd name="connsiteX24" fmla="*/ 514350 w 561975"/>
              <a:gd name="connsiteY24" fmla="*/ 804862 h 819150"/>
              <a:gd name="connsiteX25" fmla="*/ 492919 w 561975"/>
              <a:gd name="connsiteY25" fmla="*/ 816769 h 819150"/>
              <a:gd name="connsiteX26" fmla="*/ 478631 w 561975"/>
              <a:gd name="connsiteY26" fmla="*/ 819150 h 819150"/>
              <a:gd name="connsiteX27" fmla="*/ 469106 w 561975"/>
              <a:gd name="connsiteY27" fmla="*/ 816769 h 819150"/>
              <a:gd name="connsiteX28" fmla="*/ 435769 w 561975"/>
              <a:gd name="connsiteY28" fmla="*/ 800100 h 819150"/>
              <a:gd name="connsiteX29" fmla="*/ 411956 w 561975"/>
              <a:gd name="connsiteY29" fmla="*/ 778669 h 819150"/>
              <a:gd name="connsiteX30" fmla="*/ 359569 w 561975"/>
              <a:gd name="connsiteY30" fmla="*/ 702469 h 819150"/>
              <a:gd name="connsiteX31" fmla="*/ 300038 w 561975"/>
              <a:gd name="connsiteY31" fmla="*/ 600075 h 819150"/>
              <a:gd name="connsiteX32" fmla="*/ 261938 w 561975"/>
              <a:gd name="connsiteY32" fmla="*/ 528637 h 819150"/>
              <a:gd name="connsiteX33" fmla="*/ 223838 w 561975"/>
              <a:gd name="connsiteY33" fmla="*/ 459581 h 819150"/>
              <a:gd name="connsiteX34" fmla="*/ 114300 w 561975"/>
              <a:gd name="connsiteY34" fmla="*/ 228600 h 81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61975" h="819150">
                <a:moveTo>
                  <a:pt x="114300" y="228600"/>
                </a:moveTo>
                <a:lnTo>
                  <a:pt x="71438" y="150019"/>
                </a:lnTo>
                <a:lnTo>
                  <a:pt x="33338" y="90487"/>
                </a:lnTo>
                <a:lnTo>
                  <a:pt x="7144" y="40481"/>
                </a:lnTo>
                <a:lnTo>
                  <a:pt x="0" y="16669"/>
                </a:lnTo>
                <a:lnTo>
                  <a:pt x="2381" y="4762"/>
                </a:lnTo>
                <a:lnTo>
                  <a:pt x="4763" y="0"/>
                </a:lnTo>
                <a:lnTo>
                  <a:pt x="19050" y="0"/>
                </a:lnTo>
                <a:lnTo>
                  <a:pt x="35719" y="2381"/>
                </a:lnTo>
                <a:lnTo>
                  <a:pt x="59531" y="11906"/>
                </a:lnTo>
                <a:lnTo>
                  <a:pt x="109538" y="50006"/>
                </a:lnTo>
                <a:lnTo>
                  <a:pt x="178594" y="104775"/>
                </a:lnTo>
                <a:lnTo>
                  <a:pt x="278606" y="176212"/>
                </a:lnTo>
                <a:lnTo>
                  <a:pt x="373856" y="240506"/>
                </a:lnTo>
                <a:lnTo>
                  <a:pt x="459581" y="297656"/>
                </a:lnTo>
                <a:lnTo>
                  <a:pt x="473869" y="321469"/>
                </a:lnTo>
                <a:lnTo>
                  <a:pt x="500063" y="373856"/>
                </a:lnTo>
                <a:lnTo>
                  <a:pt x="521494" y="433387"/>
                </a:lnTo>
                <a:lnTo>
                  <a:pt x="538163" y="495300"/>
                </a:lnTo>
                <a:lnTo>
                  <a:pt x="554831" y="583406"/>
                </a:lnTo>
                <a:lnTo>
                  <a:pt x="561975" y="650081"/>
                </a:lnTo>
                <a:cubicBezTo>
                  <a:pt x="561181" y="672306"/>
                  <a:pt x="560388" y="694531"/>
                  <a:pt x="559594" y="716756"/>
                </a:cubicBezTo>
                <a:lnTo>
                  <a:pt x="550069" y="762000"/>
                </a:lnTo>
                <a:lnTo>
                  <a:pt x="540544" y="781050"/>
                </a:lnTo>
                <a:lnTo>
                  <a:pt x="514350" y="804862"/>
                </a:lnTo>
                <a:lnTo>
                  <a:pt x="492919" y="816769"/>
                </a:lnTo>
                <a:lnTo>
                  <a:pt x="478631" y="819150"/>
                </a:lnTo>
                <a:lnTo>
                  <a:pt x="469106" y="816769"/>
                </a:lnTo>
                <a:lnTo>
                  <a:pt x="435769" y="800100"/>
                </a:lnTo>
                <a:lnTo>
                  <a:pt x="411956" y="778669"/>
                </a:lnTo>
                <a:lnTo>
                  <a:pt x="359569" y="702469"/>
                </a:lnTo>
                <a:lnTo>
                  <a:pt x="300038" y="600075"/>
                </a:lnTo>
                <a:lnTo>
                  <a:pt x="261938" y="528637"/>
                </a:lnTo>
                <a:lnTo>
                  <a:pt x="223838" y="459581"/>
                </a:lnTo>
                <a:lnTo>
                  <a:pt x="114300" y="2286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602EED08-8468-B648-9D61-AEAC2ED0DB6E}"/>
              </a:ext>
            </a:extLst>
          </p:cNvPr>
          <p:cNvSpPr/>
          <p:nvPr/>
        </p:nvSpPr>
        <p:spPr>
          <a:xfrm>
            <a:off x="3559175" y="3905250"/>
            <a:ext cx="319088" cy="2111375"/>
          </a:xfrm>
          <a:custGeom>
            <a:avLst/>
            <a:gdLst>
              <a:gd name="connsiteX0" fmla="*/ 291192 w 318407"/>
              <a:gd name="connsiteY0" fmla="*/ 691243 h 2111829"/>
              <a:gd name="connsiteX1" fmla="*/ 293914 w 318407"/>
              <a:gd name="connsiteY1" fmla="*/ 424543 h 2111829"/>
              <a:gd name="connsiteX2" fmla="*/ 299357 w 318407"/>
              <a:gd name="connsiteY2" fmla="*/ 378279 h 2111829"/>
              <a:gd name="connsiteX3" fmla="*/ 304800 w 318407"/>
              <a:gd name="connsiteY3" fmla="*/ 326571 h 2111829"/>
              <a:gd name="connsiteX4" fmla="*/ 312964 w 318407"/>
              <a:gd name="connsiteY4" fmla="*/ 255814 h 2111829"/>
              <a:gd name="connsiteX5" fmla="*/ 318407 w 318407"/>
              <a:gd name="connsiteY5" fmla="*/ 187779 h 2111829"/>
              <a:gd name="connsiteX6" fmla="*/ 310242 w 318407"/>
              <a:gd name="connsiteY6" fmla="*/ 166007 h 2111829"/>
              <a:gd name="connsiteX7" fmla="*/ 263978 w 318407"/>
              <a:gd name="connsiteY7" fmla="*/ 103414 h 2111829"/>
              <a:gd name="connsiteX8" fmla="*/ 223157 w 318407"/>
              <a:gd name="connsiteY8" fmla="*/ 57150 h 2111829"/>
              <a:gd name="connsiteX9" fmla="*/ 168728 w 318407"/>
              <a:gd name="connsiteY9" fmla="*/ 0 h 2111829"/>
              <a:gd name="connsiteX10" fmla="*/ 27214 w 318407"/>
              <a:gd name="connsiteY10" fmla="*/ 48986 h 2111829"/>
              <a:gd name="connsiteX11" fmla="*/ 70757 w 318407"/>
              <a:gd name="connsiteY11" fmla="*/ 108857 h 2111829"/>
              <a:gd name="connsiteX12" fmla="*/ 81642 w 318407"/>
              <a:gd name="connsiteY12" fmla="*/ 136071 h 2111829"/>
              <a:gd name="connsiteX13" fmla="*/ 89807 w 318407"/>
              <a:gd name="connsiteY13" fmla="*/ 182336 h 2111829"/>
              <a:gd name="connsiteX14" fmla="*/ 95250 w 318407"/>
              <a:gd name="connsiteY14" fmla="*/ 312964 h 2111829"/>
              <a:gd name="connsiteX15" fmla="*/ 97971 w 318407"/>
              <a:gd name="connsiteY15" fmla="*/ 606879 h 2111829"/>
              <a:gd name="connsiteX16" fmla="*/ 92528 w 318407"/>
              <a:gd name="connsiteY16" fmla="*/ 868136 h 2111829"/>
              <a:gd name="connsiteX17" fmla="*/ 78921 w 318407"/>
              <a:gd name="connsiteY17" fmla="*/ 1058636 h 2111829"/>
              <a:gd name="connsiteX18" fmla="*/ 62592 w 318407"/>
              <a:gd name="connsiteY18" fmla="*/ 1230086 h 2111829"/>
              <a:gd name="connsiteX19" fmla="*/ 46264 w 318407"/>
              <a:gd name="connsiteY19" fmla="*/ 1344386 h 2111829"/>
              <a:gd name="connsiteX20" fmla="*/ 32657 w 318407"/>
              <a:gd name="connsiteY20" fmla="*/ 1417864 h 2111829"/>
              <a:gd name="connsiteX21" fmla="*/ 13607 w 318407"/>
              <a:gd name="connsiteY21" fmla="*/ 1529443 h 2111829"/>
              <a:gd name="connsiteX22" fmla="*/ 0 w 318407"/>
              <a:gd name="connsiteY22" fmla="*/ 1665514 h 2111829"/>
              <a:gd name="connsiteX23" fmla="*/ 2721 w 318407"/>
              <a:gd name="connsiteY23" fmla="*/ 1760764 h 2111829"/>
              <a:gd name="connsiteX24" fmla="*/ 10885 w 318407"/>
              <a:gd name="connsiteY24" fmla="*/ 1820636 h 2111829"/>
              <a:gd name="connsiteX25" fmla="*/ 43542 w 318407"/>
              <a:gd name="connsiteY25" fmla="*/ 1921329 h 2111829"/>
              <a:gd name="connsiteX26" fmla="*/ 89807 w 318407"/>
              <a:gd name="connsiteY26" fmla="*/ 2024743 h 2111829"/>
              <a:gd name="connsiteX27" fmla="*/ 111578 w 318407"/>
              <a:gd name="connsiteY27" fmla="*/ 2068286 h 2111829"/>
              <a:gd name="connsiteX28" fmla="*/ 130628 w 318407"/>
              <a:gd name="connsiteY28" fmla="*/ 2087336 h 2111829"/>
              <a:gd name="connsiteX29" fmla="*/ 157842 w 318407"/>
              <a:gd name="connsiteY29" fmla="*/ 2106386 h 2111829"/>
              <a:gd name="connsiteX30" fmla="*/ 168728 w 318407"/>
              <a:gd name="connsiteY30" fmla="*/ 2109107 h 2111829"/>
              <a:gd name="connsiteX31" fmla="*/ 193221 w 318407"/>
              <a:gd name="connsiteY31" fmla="*/ 2111829 h 2111829"/>
              <a:gd name="connsiteX32" fmla="*/ 220435 w 318407"/>
              <a:gd name="connsiteY32" fmla="*/ 2100943 h 2111829"/>
              <a:gd name="connsiteX33" fmla="*/ 236764 w 318407"/>
              <a:gd name="connsiteY33" fmla="*/ 2081893 h 2111829"/>
              <a:gd name="connsiteX34" fmla="*/ 261257 w 318407"/>
              <a:gd name="connsiteY34" fmla="*/ 2013857 h 2111829"/>
              <a:gd name="connsiteX35" fmla="*/ 283028 w 318407"/>
              <a:gd name="connsiteY35" fmla="*/ 1934936 h 2111829"/>
              <a:gd name="connsiteX36" fmla="*/ 288471 w 318407"/>
              <a:gd name="connsiteY36" fmla="*/ 1894114 h 2111829"/>
              <a:gd name="connsiteX37" fmla="*/ 293914 w 318407"/>
              <a:gd name="connsiteY37" fmla="*/ 1834243 h 2111829"/>
              <a:gd name="connsiteX38" fmla="*/ 291192 w 318407"/>
              <a:gd name="connsiteY38" fmla="*/ 1690007 h 2111829"/>
              <a:gd name="connsiteX39" fmla="*/ 291192 w 318407"/>
              <a:gd name="connsiteY39" fmla="*/ 1287236 h 2111829"/>
              <a:gd name="connsiteX40" fmla="*/ 291192 w 318407"/>
              <a:gd name="connsiteY40" fmla="*/ 691243 h 2111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18407" h="2111829">
                <a:moveTo>
                  <a:pt x="291192" y="691243"/>
                </a:moveTo>
                <a:cubicBezTo>
                  <a:pt x="292099" y="602343"/>
                  <a:pt x="293007" y="513443"/>
                  <a:pt x="293914" y="424543"/>
                </a:cubicBezTo>
                <a:lnTo>
                  <a:pt x="299357" y="378279"/>
                </a:lnTo>
                <a:lnTo>
                  <a:pt x="304800" y="326571"/>
                </a:lnTo>
                <a:lnTo>
                  <a:pt x="312964" y="255814"/>
                </a:lnTo>
                <a:lnTo>
                  <a:pt x="318407" y="187779"/>
                </a:lnTo>
                <a:lnTo>
                  <a:pt x="310242" y="166007"/>
                </a:lnTo>
                <a:lnTo>
                  <a:pt x="263978" y="103414"/>
                </a:lnTo>
                <a:lnTo>
                  <a:pt x="223157" y="57150"/>
                </a:lnTo>
                <a:lnTo>
                  <a:pt x="168728" y="0"/>
                </a:lnTo>
                <a:lnTo>
                  <a:pt x="27214" y="48986"/>
                </a:lnTo>
                <a:lnTo>
                  <a:pt x="70757" y="108857"/>
                </a:lnTo>
                <a:lnTo>
                  <a:pt x="81642" y="136071"/>
                </a:lnTo>
                <a:lnTo>
                  <a:pt x="89807" y="182336"/>
                </a:lnTo>
                <a:lnTo>
                  <a:pt x="95250" y="312964"/>
                </a:lnTo>
                <a:cubicBezTo>
                  <a:pt x="96165" y="410936"/>
                  <a:pt x="97971" y="508903"/>
                  <a:pt x="97971" y="606879"/>
                </a:cubicBezTo>
                <a:lnTo>
                  <a:pt x="92528" y="868136"/>
                </a:lnTo>
                <a:lnTo>
                  <a:pt x="78921" y="1058636"/>
                </a:lnTo>
                <a:lnTo>
                  <a:pt x="62592" y="1230086"/>
                </a:lnTo>
                <a:lnTo>
                  <a:pt x="46264" y="1344386"/>
                </a:lnTo>
                <a:lnTo>
                  <a:pt x="32657" y="1417864"/>
                </a:lnTo>
                <a:lnTo>
                  <a:pt x="13607" y="1529443"/>
                </a:lnTo>
                <a:lnTo>
                  <a:pt x="0" y="1665514"/>
                </a:lnTo>
                <a:lnTo>
                  <a:pt x="2721" y="1760764"/>
                </a:lnTo>
                <a:lnTo>
                  <a:pt x="10885" y="1820636"/>
                </a:lnTo>
                <a:lnTo>
                  <a:pt x="43542" y="1921329"/>
                </a:lnTo>
                <a:lnTo>
                  <a:pt x="89807" y="2024743"/>
                </a:lnTo>
                <a:lnTo>
                  <a:pt x="111578" y="2068286"/>
                </a:lnTo>
                <a:lnTo>
                  <a:pt x="130628" y="2087336"/>
                </a:lnTo>
                <a:lnTo>
                  <a:pt x="157842" y="2106386"/>
                </a:lnTo>
                <a:lnTo>
                  <a:pt x="168728" y="2109107"/>
                </a:lnTo>
                <a:lnTo>
                  <a:pt x="193221" y="2111829"/>
                </a:lnTo>
                <a:lnTo>
                  <a:pt x="220435" y="2100943"/>
                </a:lnTo>
                <a:lnTo>
                  <a:pt x="236764" y="2081893"/>
                </a:lnTo>
                <a:lnTo>
                  <a:pt x="261257" y="2013857"/>
                </a:lnTo>
                <a:lnTo>
                  <a:pt x="283028" y="1934936"/>
                </a:lnTo>
                <a:lnTo>
                  <a:pt x="288471" y="1894114"/>
                </a:lnTo>
                <a:lnTo>
                  <a:pt x="293914" y="1834243"/>
                </a:lnTo>
                <a:cubicBezTo>
                  <a:pt x="293007" y="1786164"/>
                  <a:pt x="292099" y="1738086"/>
                  <a:pt x="291192" y="1690007"/>
                </a:cubicBezTo>
                <a:lnTo>
                  <a:pt x="291192" y="1287236"/>
                </a:lnTo>
                <a:lnTo>
                  <a:pt x="291192" y="69124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AD82CCC0-663A-CB47-B95F-E52A91CC98C8}"/>
              </a:ext>
            </a:extLst>
          </p:cNvPr>
          <p:cNvSpPr/>
          <p:nvPr/>
        </p:nvSpPr>
        <p:spPr>
          <a:xfrm>
            <a:off x="4846638" y="2493963"/>
            <a:ext cx="2344737" cy="514350"/>
          </a:xfrm>
          <a:custGeom>
            <a:avLst/>
            <a:gdLst>
              <a:gd name="connsiteX0" fmla="*/ 1007269 w 2345531"/>
              <a:gd name="connsiteY0" fmla="*/ 200025 h 514350"/>
              <a:gd name="connsiteX1" fmla="*/ 785812 w 2345531"/>
              <a:gd name="connsiteY1" fmla="*/ 245269 h 514350"/>
              <a:gd name="connsiteX2" fmla="*/ 521494 w 2345531"/>
              <a:gd name="connsiteY2" fmla="*/ 302419 h 514350"/>
              <a:gd name="connsiteX3" fmla="*/ 447675 w 2345531"/>
              <a:gd name="connsiteY3" fmla="*/ 316706 h 514350"/>
              <a:gd name="connsiteX4" fmla="*/ 378619 w 2345531"/>
              <a:gd name="connsiteY4" fmla="*/ 321469 h 514350"/>
              <a:gd name="connsiteX5" fmla="*/ 280987 w 2345531"/>
              <a:gd name="connsiteY5" fmla="*/ 323850 h 514350"/>
              <a:gd name="connsiteX6" fmla="*/ 183356 w 2345531"/>
              <a:gd name="connsiteY6" fmla="*/ 314325 h 514350"/>
              <a:gd name="connsiteX7" fmla="*/ 71437 w 2345531"/>
              <a:gd name="connsiteY7" fmla="*/ 297656 h 514350"/>
              <a:gd name="connsiteX8" fmla="*/ 0 w 2345531"/>
              <a:gd name="connsiteY8" fmla="*/ 404812 h 514350"/>
              <a:gd name="connsiteX9" fmla="*/ 135731 w 2345531"/>
              <a:gd name="connsiteY9" fmla="*/ 466725 h 514350"/>
              <a:gd name="connsiteX10" fmla="*/ 235744 w 2345531"/>
              <a:gd name="connsiteY10" fmla="*/ 507206 h 514350"/>
              <a:gd name="connsiteX11" fmla="*/ 259556 w 2345531"/>
              <a:gd name="connsiteY11" fmla="*/ 514350 h 514350"/>
              <a:gd name="connsiteX12" fmla="*/ 271462 w 2345531"/>
              <a:gd name="connsiteY12" fmla="*/ 514350 h 514350"/>
              <a:gd name="connsiteX13" fmla="*/ 350044 w 2345531"/>
              <a:gd name="connsiteY13" fmla="*/ 504825 h 514350"/>
              <a:gd name="connsiteX14" fmla="*/ 533400 w 2345531"/>
              <a:gd name="connsiteY14" fmla="*/ 476250 h 514350"/>
              <a:gd name="connsiteX15" fmla="*/ 840581 w 2345531"/>
              <a:gd name="connsiteY15" fmla="*/ 419100 h 514350"/>
              <a:gd name="connsiteX16" fmla="*/ 1176337 w 2345531"/>
              <a:gd name="connsiteY16" fmla="*/ 354806 h 514350"/>
              <a:gd name="connsiteX17" fmla="*/ 1388269 w 2345531"/>
              <a:gd name="connsiteY17" fmla="*/ 311944 h 514350"/>
              <a:gd name="connsiteX18" fmla="*/ 1557337 w 2345531"/>
              <a:gd name="connsiteY18" fmla="*/ 278606 h 514350"/>
              <a:gd name="connsiteX19" fmla="*/ 1721644 w 2345531"/>
              <a:gd name="connsiteY19" fmla="*/ 245269 h 514350"/>
              <a:gd name="connsiteX20" fmla="*/ 1838325 w 2345531"/>
              <a:gd name="connsiteY20" fmla="*/ 221456 h 514350"/>
              <a:gd name="connsiteX21" fmla="*/ 1854994 w 2345531"/>
              <a:gd name="connsiteY21" fmla="*/ 221456 h 514350"/>
              <a:gd name="connsiteX22" fmla="*/ 1883569 w 2345531"/>
              <a:gd name="connsiteY22" fmla="*/ 226219 h 514350"/>
              <a:gd name="connsiteX23" fmla="*/ 1907381 w 2345531"/>
              <a:gd name="connsiteY23" fmla="*/ 235744 h 514350"/>
              <a:gd name="connsiteX24" fmla="*/ 1933575 w 2345531"/>
              <a:gd name="connsiteY24" fmla="*/ 250031 h 514350"/>
              <a:gd name="connsiteX25" fmla="*/ 2247900 w 2345531"/>
              <a:gd name="connsiteY25" fmla="*/ 385762 h 514350"/>
              <a:gd name="connsiteX26" fmla="*/ 2266950 w 2345531"/>
              <a:gd name="connsiteY26" fmla="*/ 335756 h 514350"/>
              <a:gd name="connsiteX27" fmla="*/ 2288381 w 2345531"/>
              <a:gd name="connsiteY27" fmla="*/ 297656 h 514350"/>
              <a:gd name="connsiteX28" fmla="*/ 2307431 w 2345531"/>
              <a:gd name="connsiteY28" fmla="*/ 271462 h 514350"/>
              <a:gd name="connsiteX29" fmla="*/ 2328862 w 2345531"/>
              <a:gd name="connsiteY29" fmla="*/ 252412 h 514350"/>
              <a:gd name="connsiteX30" fmla="*/ 2343150 w 2345531"/>
              <a:gd name="connsiteY30" fmla="*/ 230981 h 514350"/>
              <a:gd name="connsiteX31" fmla="*/ 2345531 w 2345531"/>
              <a:gd name="connsiteY31" fmla="*/ 207169 h 514350"/>
              <a:gd name="connsiteX32" fmla="*/ 2343150 w 2345531"/>
              <a:gd name="connsiteY32" fmla="*/ 190500 h 514350"/>
              <a:gd name="connsiteX33" fmla="*/ 2328862 w 2345531"/>
              <a:gd name="connsiteY33" fmla="*/ 171450 h 514350"/>
              <a:gd name="connsiteX34" fmla="*/ 2297906 w 2345531"/>
              <a:gd name="connsiteY34" fmla="*/ 150019 h 514350"/>
              <a:gd name="connsiteX35" fmla="*/ 2250281 w 2345531"/>
              <a:gd name="connsiteY35" fmla="*/ 126206 h 514350"/>
              <a:gd name="connsiteX36" fmla="*/ 2088356 w 2345531"/>
              <a:gd name="connsiteY36" fmla="*/ 71437 h 514350"/>
              <a:gd name="connsiteX37" fmla="*/ 1902619 w 2345531"/>
              <a:gd name="connsiteY37" fmla="*/ 14287 h 514350"/>
              <a:gd name="connsiteX38" fmla="*/ 1845469 w 2345531"/>
              <a:gd name="connsiteY38" fmla="*/ 0 h 514350"/>
              <a:gd name="connsiteX39" fmla="*/ 1835944 w 2345531"/>
              <a:gd name="connsiteY39" fmla="*/ 2381 h 514350"/>
              <a:gd name="connsiteX40" fmla="*/ 1790700 w 2345531"/>
              <a:gd name="connsiteY40" fmla="*/ 11906 h 514350"/>
              <a:gd name="connsiteX41" fmla="*/ 1669256 w 2345531"/>
              <a:gd name="connsiteY41" fmla="*/ 54769 h 514350"/>
              <a:gd name="connsiteX42" fmla="*/ 1635919 w 2345531"/>
              <a:gd name="connsiteY42" fmla="*/ 66675 h 514350"/>
              <a:gd name="connsiteX43" fmla="*/ 1528762 w 2345531"/>
              <a:gd name="connsiteY43" fmla="*/ 85725 h 514350"/>
              <a:gd name="connsiteX44" fmla="*/ 1323975 w 2345531"/>
              <a:gd name="connsiteY44" fmla="*/ 128587 h 514350"/>
              <a:gd name="connsiteX45" fmla="*/ 1007269 w 2345531"/>
              <a:gd name="connsiteY45" fmla="*/ 200025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45531" h="514350">
                <a:moveTo>
                  <a:pt x="1007269" y="200025"/>
                </a:moveTo>
                <a:lnTo>
                  <a:pt x="785812" y="245269"/>
                </a:lnTo>
                <a:lnTo>
                  <a:pt x="521494" y="302419"/>
                </a:lnTo>
                <a:lnTo>
                  <a:pt x="447675" y="316706"/>
                </a:lnTo>
                <a:lnTo>
                  <a:pt x="378619" y="321469"/>
                </a:lnTo>
                <a:lnTo>
                  <a:pt x="280987" y="323850"/>
                </a:lnTo>
                <a:lnTo>
                  <a:pt x="183356" y="314325"/>
                </a:lnTo>
                <a:lnTo>
                  <a:pt x="71437" y="297656"/>
                </a:lnTo>
                <a:lnTo>
                  <a:pt x="0" y="404812"/>
                </a:lnTo>
                <a:lnTo>
                  <a:pt x="135731" y="466725"/>
                </a:lnTo>
                <a:lnTo>
                  <a:pt x="235744" y="507206"/>
                </a:lnTo>
                <a:lnTo>
                  <a:pt x="259556" y="514350"/>
                </a:lnTo>
                <a:lnTo>
                  <a:pt x="271462" y="514350"/>
                </a:lnTo>
                <a:lnTo>
                  <a:pt x="350044" y="504825"/>
                </a:lnTo>
                <a:lnTo>
                  <a:pt x="533400" y="476250"/>
                </a:lnTo>
                <a:lnTo>
                  <a:pt x="840581" y="419100"/>
                </a:lnTo>
                <a:lnTo>
                  <a:pt x="1176337" y="354806"/>
                </a:lnTo>
                <a:lnTo>
                  <a:pt x="1388269" y="311944"/>
                </a:lnTo>
                <a:lnTo>
                  <a:pt x="1557337" y="278606"/>
                </a:lnTo>
                <a:lnTo>
                  <a:pt x="1721644" y="245269"/>
                </a:lnTo>
                <a:lnTo>
                  <a:pt x="1838325" y="221456"/>
                </a:lnTo>
                <a:lnTo>
                  <a:pt x="1854994" y="221456"/>
                </a:lnTo>
                <a:lnTo>
                  <a:pt x="1883569" y="226219"/>
                </a:lnTo>
                <a:lnTo>
                  <a:pt x="1907381" y="235744"/>
                </a:lnTo>
                <a:lnTo>
                  <a:pt x="1933575" y="250031"/>
                </a:lnTo>
                <a:lnTo>
                  <a:pt x="2247900" y="385762"/>
                </a:lnTo>
                <a:lnTo>
                  <a:pt x="2266950" y="335756"/>
                </a:lnTo>
                <a:lnTo>
                  <a:pt x="2288381" y="297656"/>
                </a:lnTo>
                <a:lnTo>
                  <a:pt x="2307431" y="271462"/>
                </a:lnTo>
                <a:lnTo>
                  <a:pt x="2328862" y="252412"/>
                </a:lnTo>
                <a:lnTo>
                  <a:pt x="2343150" y="230981"/>
                </a:lnTo>
                <a:lnTo>
                  <a:pt x="2345531" y="207169"/>
                </a:lnTo>
                <a:lnTo>
                  <a:pt x="2343150" y="190500"/>
                </a:lnTo>
                <a:lnTo>
                  <a:pt x="2328862" y="171450"/>
                </a:lnTo>
                <a:lnTo>
                  <a:pt x="2297906" y="150019"/>
                </a:lnTo>
                <a:lnTo>
                  <a:pt x="2250281" y="126206"/>
                </a:lnTo>
                <a:lnTo>
                  <a:pt x="2088356" y="71437"/>
                </a:lnTo>
                <a:lnTo>
                  <a:pt x="1902619" y="14287"/>
                </a:lnTo>
                <a:lnTo>
                  <a:pt x="1845469" y="0"/>
                </a:lnTo>
                <a:lnTo>
                  <a:pt x="1835944" y="2381"/>
                </a:lnTo>
                <a:lnTo>
                  <a:pt x="1790700" y="11906"/>
                </a:lnTo>
                <a:lnTo>
                  <a:pt x="1669256" y="54769"/>
                </a:lnTo>
                <a:lnTo>
                  <a:pt x="1635919" y="66675"/>
                </a:lnTo>
                <a:lnTo>
                  <a:pt x="1528762" y="85725"/>
                </a:lnTo>
                <a:lnTo>
                  <a:pt x="1323975" y="128587"/>
                </a:lnTo>
                <a:lnTo>
                  <a:pt x="1007269" y="2000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DDA472DA-DD2F-C943-88D5-DFA15D1576BA}"/>
              </a:ext>
            </a:extLst>
          </p:cNvPr>
          <p:cNvSpPr/>
          <p:nvPr/>
        </p:nvSpPr>
        <p:spPr>
          <a:xfrm>
            <a:off x="5997575" y="2682875"/>
            <a:ext cx="1109663" cy="3357563"/>
          </a:xfrm>
          <a:custGeom>
            <a:avLst/>
            <a:gdLst>
              <a:gd name="connsiteX0" fmla="*/ 719385 w 1109414"/>
              <a:gd name="connsiteY0" fmla="*/ 923067 h 3358578"/>
              <a:gd name="connsiteX1" fmla="*/ 741054 w 1109414"/>
              <a:gd name="connsiteY1" fmla="*/ 797391 h 3358578"/>
              <a:gd name="connsiteX2" fmla="*/ 767056 w 1109414"/>
              <a:gd name="connsiteY2" fmla="*/ 624045 h 3358578"/>
              <a:gd name="connsiteX3" fmla="*/ 797391 w 1109414"/>
              <a:gd name="connsiteY3" fmla="*/ 407363 h 3358578"/>
              <a:gd name="connsiteX4" fmla="*/ 814726 w 1109414"/>
              <a:gd name="connsiteY4" fmla="*/ 277353 h 3358578"/>
              <a:gd name="connsiteX5" fmla="*/ 823393 w 1109414"/>
              <a:gd name="connsiteY5" fmla="*/ 173346 h 3358578"/>
              <a:gd name="connsiteX6" fmla="*/ 819059 w 1109414"/>
              <a:gd name="connsiteY6" fmla="*/ 117008 h 3358578"/>
              <a:gd name="connsiteX7" fmla="*/ 806058 w 1109414"/>
              <a:gd name="connsiteY7" fmla="*/ 78006 h 3358578"/>
              <a:gd name="connsiteX8" fmla="*/ 784390 w 1109414"/>
              <a:gd name="connsiteY8" fmla="*/ 56337 h 3358578"/>
              <a:gd name="connsiteX9" fmla="*/ 728053 w 1109414"/>
              <a:gd name="connsiteY9" fmla="*/ 0 h 3358578"/>
              <a:gd name="connsiteX10" fmla="*/ 1109414 w 1109414"/>
              <a:gd name="connsiteY10" fmla="*/ 143010 h 3358578"/>
              <a:gd name="connsiteX11" fmla="*/ 1096413 w 1109414"/>
              <a:gd name="connsiteY11" fmla="*/ 190680 h 3358578"/>
              <a:gd name="connsiteX12" fmla="*/ 1083412 w 1109414"/>
              <a:gd name="connsiteY12" fmla="*/ 234017 h 3358578"/>
              <a:gd name="connsiteX13" fmla="*/ 1070411 w 1109414"/>
              <a:gd name="connsiteY13" fmla="*/ 286021 h 3358578"/>
              <a:gd name="connsiteX14" fmla="*/ 1048743 w 1109414"/>
              <a:gd name="connsiteY14" fmla="*/ 411697 h 3358578"/>
              <a:gd name="connsiteX15" fmla="*/ 1001073 w 1109414"/>
              <a:gd name="connsiteY15" fmla="*/ 710718 h 3358578"/>
              <a:gd name="connsiteX16" fmla="*/ 923067 w 1109414"/>
              <a:gd name="connsiteY16" fmla="*/ 1131082 h 3358578"/>
              <a:gd name="connsiteX17" fmla="*/ 875397 w 1109414"/>
              <a:gd name="connsiteY17" fmla="*/ 1378100 h 3358578"/>
              <a:gd name="connsiteX18" fmla="*/ 819059 w 1109414"/>
              <a:gd name="connsiteY18" fmla="*/ 1638119 h 3358578"/>
              <a:gd name="connsiteX19" fmla="*/ 767056 w 1109414"/>
              <a:gd name="connsiteY19" fmla="*/ 1876470 h 3358578"/>
              <a:gd name="connsiteX20" fmla="*/ 702051 w 1109414"/>
              <a:gd name="connsiteY20" fmla="*/ 2149490 h 3358578"/>
              <a:gd name="connsiteX21" fmla="*/ 654381 w 1109414"/>
              <a:gd name="connsiteY21" fmla="*/ 2344504 h 3358578"/>
              <a:gd name="connsiteX22" fmla="*/ 606711 w 1109414"/>
              <a:gd name="connsiteY22" fmla="*/ 2509183 h 3358578"/>
              <a:gd name="connsiteX23" fmla="*/ 541706 w 1109414"/>
              <a:gd name="connsiteY23" fmla="*/ 2691196 h 3358578"/>
              <a:gd name="connsiteX24" fmla="*/ 463700 w 1109414"/>
              <a:gd name="connsiteY24" fmla="*/ 2868876 h 3358578"/>
              <a:gd name="connsiteX25" fmla="*/ 377027 w 1109414"/>
              <a:gd name="connsiteY25" fmla="*/ 3037888 h 3358578"/>
              <a:gd name="connsiteX26" fmla="*/ 277353 w 1109414"/>
              <a:gd name="connsiteY26" fmla="*/ 3198233 h 3358578"/>
              <a:gd name="connsiteX27" fmla="*/ 186347 w 1109414"/>
              <a:gd name="connsiteY27" fmla="*/ 3310908 h 3358578"/>
              <a:gd name="connsiteX28" fmla="*/ 143010 w 1109414"/>
              <a:gd name="connsiteY28" fmla="*/ 3345577 h 3358578"/>
              <a:gd name="connsiteX29" fmla="*/ 108341 w 1109414"/>
              <a:gd name="connsiteY29" fmla="*/ 3358578 h 3358578"/>
              <a:gd name="connsiteX30" fmla="*/ 91006 w 1109414"/>
              <a:gd name="connsiteY30" fmla="*/ 3358578 h 3358578"/>
              <a:gd name="connsiteX31" fmla="*/ 60671 w 1109414"/>
              <a:gd name="connsiteY31" fmla="*/ 3345577 h 3358578"/>
              <a:gd name="connsiteX32" fmla="*/ 30335 w 1109414"/>
              <a:gd name="connsiteY32" fmla="*/ 3315242 h 3358578"/>
              <a:gd name="connsiteX33" fmla="*/ 13001 w 1109414"/>
              <a:gd name="connsiteY33" fmla="*/ 3284906 h 3358578"/>
              <a:gd name="connsiteX34" fmla="*/ 0 w 1109414"/>
              <a:gd name="connsiteY34" fmla="*/ 3237236 h 3358578"/>
              <a:gd name="connsiteX35" fmla="*/ 216682 w 1109414"/>
              <a:gd name="connsiteY35" fmla="*/ 2717198 h 3358578"/>
              <a:gd name="connsiteX36" fmla="*/ 251351 w 1109414"/>
              <a:gd name="connsiteY36" fmla="*/ 2643526 h 3358578"/>
              <a:gd name="connsiteX37" fmla="*/ 303355 w 1109414"/>
              <a:gd name="connsiteY37" fmla="*/ 2517850 h 3358578"/>
              <a:gd name="connsiteX38" fmla="*/ 359693 w 1109414"/>
              <a:gd name="connsiteY38" fmla="*/ 2374840 h 3358578"/>
              <a:gd name="connsiteX39" fmla="*/ 407363 w 1109414"/>
              <a:gd name="connsiteY39" fmla="*/ 2236163 h 3358578"/>
              <a:gd name="connsiteX40" fmla="*/ 459366 w 1109414"/>
              <a:gd name="connsiteY40" fmla="*/ 2071484 h 3358578"/>
              <a:gd name="connsiteX41" fmla="*/ 498369 w 1109414"/>
              <a:gd name="connsiteY41" fmla="*/ 1937141 h 3358578"/>
              <a:gd name="connsiteX42" fmla="*/ 537372 w 1109414"/>
              <a:gd name="connsiteY42" fmla="*/ 1798464 h 3358578"/>
              <a:gd name="connsiteX43" fmla="*/ 576375 w 1109414"/>
              <a:gd name="connsiteY43" fmla="*/ 1633786 h 3358578"/>
              <a:gd name="connsiteX44" fmla="*/ 615378 w 1109414"/>
              <a:gd name="connsiteY44" fmla="*/ 1473441 h 3358578"/>
              <a:gd name="connsiteX45" fmla="*/ 663048 w 1109414"/>
              <a:gd name="connsiteY45" fmla="*/ 1230756 h 3358578"/>
              <a:gd name="connsiteX46" fmla="*/ 719385 w 1109414"/>
              <a:gd name="connsiteY46" fmla="*/ 923067 h 3358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109414" h="3358578">
                <a:moveTo>
                  <a:pt x="719385" y="923067"/>
                </a:moveTo>
                <a:lnTo>
                  <a:pt x="741054" y="797391"/>
                </a:lnTo>
                <a:lnTo>
                  <a:pt x="767056" y="624045"/>
                </a:lnTo>
                <a:lnTo>
                  <a:pt x="797391" y="407363"/>
                </a:lnTo>
                <a:lnTo>
                  <a:pt x="814726" y="277353"/>
                </a:lnTo>
                <a:lnTo>
                  <a:pt x="823393" y="173346"/>
                </a:lnTo>
                <a:lnTo>
                  <a:pt x="819059" y="117008"/>
                </a:lnTo>
                <a:lnTo>
                  <a:pt x="806058" y="78006"/>
                </a:lnTo>
                <a:lnTo>
                  <a:pt x="784390" y="56337"/>
                </a:lnTo>
                <a:lnTo>
                  <a:pt x="728053" y="0"/>
                </a:lnTo>
                <a:lnTo>
                  <a:pt x="1109414" y="143010"/>
                </a:lnTo>
                <a:lnTo>
                  <a:pt x="1096413" y="190680"/>
                </a:lnTo>
                <a:lnTo>
                  <a:pt x="1083412" y="234017"/>
                </a:lnTo>
                <a:lnTo>
                  <a:pt x="1070411" y="286021"/>
                </a:lnTo>
                <a:lnTo>
                  <a:pt x="1048743" y="411697"/>
                </a:lnTo>
                <a:lnTo>
                  <a:pt x="1001073" y="710718"/>
                </a:lnTo>
                <a:lnTo>
                  <a:pt x="923067" y="1131082"/>
                </a:lnTo>
                <a:lnTo>
                  <a:pt x="875397" y="1378100"/>
                </a:lnTo>
                <a:lnTo>
                  <a:pt x="819059" y="1638119"/>
                </a:lnTo>
                <a:lnTo>
                  <a:pt x="767056" y="1876470"/>
                </a:lnTo>
                <a:lnTo>
                  <a:pt x="702051" y="2149490"/>
                </a:lnTo>
                <a:lnTo>
                  <a:pt x="654381" y="2344504"/>
                </a:lnTo>
                <a:lnTo>
                  <a:pt x="606711" y="2509183"/>
                </a:lnTo>
                <a:lnTo>
                  <a:pt x="541706" y="2691196"/>
                </a:lnTo>
                <a:lnTo>
                  <a:pt x="463700" y="2868876"/>
                </a:lnTo>
                <a:lnTo>
                  <a:pt x="377027" y="3037888"/>
                </a:lnTo>
                <a:lnTo>
                  <a:pt x="277353" y="3198233"/>
                </a:lnTo>
                <a:lnTo>
                  <a:pt x="186347" y="3310908"/>
                </a:lnTo>
                <a:lnTo>
                  <a:pt x="143010" y="3345577"/>
                </a:lnTo>
                <a:lnTo>
                  <a:pt x="108341" y="3358578"/>
                </a:lnTo>
                <a:lnTo>
                  <a:pt x="91006" y="3358578"/>
                </a:lnTo>
                <a:lnTo>
                  <a:pt x="60671" y="3345577"/>
                </a:lnTo>
                <a:lnTo>
                  <a:pt x="30335" y="3315242"/>
                </a:lnTo>
                <a:lnTo>
                  <a:pt x="13001" y="3284906"/>
                </a:lnTo>
                <a:lnTo>
                  <a:pt x="0" y="3237236"/>
                </a:lnTo>
                <a:lnTo>
                  <a:pt x="216682" y="2717198"/>
                </a:lnTo>
                <a:lnTo>
                  <a:pt x="251351" y="2643526"/>
                </a:lnTo>
                <a:lnTo>
                  <a:pt x="303355" y="2517850"/>
                </a:lnTo>
                <a:lnTo>
                  <a:pt x="359693" y="2374840"/>
                </a:lnTo>
                <a:lnTo>
                  <a:pt x="407363" y="2236163"/>
                </a:lnTo>
                <a:lnTo>
                  <a:pt x="459366" y="2071484"/>
                </a:lnTo>
                <a:lnTo>
                  <a:pt x="498369" y="1937141"/>
                </a:lnTo>
                <a:lnTo>
                  <a:pt x="537372" y="1798464"/>
                </a:lnTo>
                <a:lnTo>
                  <a:pt x="576375" y="1633786"/>
                </a:lnTo>
                <a:lnTo>
                  <a:pt x="615378" y="1473441"/>
                </a:lnTo>
                <a:lnTo>
                  <a:pt x="663048" y="1230756"/>
                </a:lnTo>
                <a:lnTo>
                  <a:pt x="719385" y="92306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6A05B5D9-84A2-1F4C-89E5-2030A32A0C8E}"/>
              </a:ext>
            </a:extLst>
          </p:cNvPr>
          <p:cNvSpPr/>
          <p:nvPr/>
        </p:nvSpPr>
        <p:spPr>
          <a:xfrm>
            <a:off x="5305425" y="5199063"/>
            <a:ext cx="966788" cy="773112"/>
          </a:xfrm>
          <a:custGeom>
            <a:avLst/>
            <a:gdLst>
              <a:gd name="connsiteX0" fmla="*/ 216694 w 966788"/>
              <a:gd name="connsiteY0" fmla="*/ 95250 h 773906"/>
              <a:gd name="connsiteX1" fmla="*/ 350044 w 966788"/>
              <a:gd name="connsiteY1" fmla="*/ 161925 h 773906"/>
              <a:gd name="connsiteX2" fmla="*/ 490538 w 966788"/>
              <a:gd name="connsiteY2" fmla="*/ 226219 h 773906"/>
              <a:gd name="connsiteX3" fmla="*/ 590550 w 966788"/>
              <a:gd name="connsiteY3" fmla="*/ 266700 h 773906"/>
              <a:gd name="connsiteX4" fmla="*/ 683419 w 966788"/>
              <a:gd name="connsiteY4" fmla="*/ 297656 h 773906"/>
              <a:gd name="connsiteX5" fmla="*/ 714375 w 966788"/>
              <a:gd name="connsiteY5" fmla="*/ 304800 h 773906"/>
              <a:gd name="connsiteX6" fmla="*/ 745331 w 966788"/>
              <a:gd name="connsiteY6" fmla="*/ 309562 h 773906"/>
              <a:gd name="connsiteX7" fmla="*/ 783431 w 966788"/>
              <a:gd name="connsiteY7" fmla="*/ 311944 h 773906"/>
              <a:gd name="connsiteX8" fmla="*/ 816769 w 966788"/>
              <a:gd name="connsiteY8" fmla="*/ 309562 h 773906"/>
              <a:gd name="connsiteX9" fmla="*/ 845344 w 966788"/>
              <a:gd name="connsiteY9" fmla="*/ 295275 h 773906"/>
              <a:gd name="connsiteX10" fmla="*/ 871538 w 966788"/>
              <a:gd name="connsiteY10" fmla="*/ 273844 h 773906"/>
              <a:gd name="connsiteX11" fmla="*/ 916781 w 966788"/>
              <a:gd name="connsiteY11" fmla="*/ 211931 h 773906"/>
              <a:gd name="connsiteX12" fmla="*/ 966788 w 966788"/>
              <a:gd name="connsiteY12" fmla="*/ 228600 h 773906"/>
              <a:gd name="connsiteX13" fmla="*/ 711994 w 966788"/>
              <a:gd name="connsiteY13" fmla="*/ 773906 h 773906"/>
              <a:gd name="connsiteX14" fmla="*/ 692944 w 966788"/>
              <a:gd name="connsiteY14" fmla="*/ 719137 h 773906"/>
              <a:gd name="connsiteX15" fmla="*/ 676275 w 966788"/>
              <a:gd name="connsiteY15" fmla="*/ 692944 h 773906"/>
              <a:gd name="connsiteX16" fmla="*/ 633413 w 966788"/>
              <a:gd name="connsiteY16" fmla="*/ 642937 h 773906"/>
              <a:gd name="connsiteX17" fmla="*/ 564356 w 966788"/>
              <a:gd name="connsiteY17" fmla="*/ 564356 h 773906"/>
              <a:gd name="connsiteX18" fmla="*/ 497681 w 966788"/>
              <a:gd name="connsiteY18" fmla="*/ 481012 h 773906"/>
              <a:gd name="connsiteX19" fmla="*/ 476250 w 966788"/>
              <a:gd name="connsiteY19" fmla="*/ 450056 h 773906"/>
              <a:gd name="connsiteX20" fmla="*/ 397669 w 966788"/>
              <a:gd name="connsiteY20" fmla="*/ 378619 h 773906"/>
              <a:gd name="connsiteX21" fmla="*/ 302419 w 966788"/>
              <a:gd name="connsiteY21" fmla="*/ 295275 h 773906"/>
              <a:gd name="connsiteX22" fmla="*/ 202406 w 966788"/>
              <a:gd name="connsiteY22" fmla="*/ 211931 h 773906"/>
              <a:gd name="connsiteX23" fmla="*/ 121444 w 966788"/>
              <a:gd name="connsiteY23" fmla="*/ 147637 h 773906"/>
              <a:gd name="connsiteX24" fmla="*/ 59531 w 966788"/>
              <a:gd name="connsiteY24" fmla="*/ 95250 h 773906"/>
              <a:gd name="connsiteX25" fmla="*/ 21431 w 966788"/>
              <a:gd name="connsiteY25" fmla="*/ 66675 h 773906"/>
              <a:gd name="connsiteX26" fmla="*/ 9525 w 966788"/>
              <a:gd name="connsiteY26" fmla="*/ 52387 h 773906"/>
              <a:gd name="connsiteX27" fmla="*/ 0 w 966788"/>
              <a:gd name="connsiteY27" fmla="*/ 19050 h 773906"/>
              <a:gd name="connsiteX28" fmla="*/ 2381 w 966788"/>
              <a:gd name="connsiteY28" fmla="*/ 9525 h 773906"/>
              <a:gd name="connsiteX29" fmla="*/ 11906 w 966788"/>
              <a:gd name="connsiteY29" fmla="*/ 0 h 773906"/>
              <a:gd name="connsiteX30" fmla="*/ 21431 w 966788"/>
              <a:gd name="connsiteY30" fmla="*/ 0 h 773906"/>
              <a:gd name="connsiteX31" fmla="*/ 52388 w 966788"/>
              <a:gd name="connsiteY31" fmla="*/ 11906 h 773906"/>
              <a:gd name="connsiteX32" fmla="*/ 130969 w 966788"/>
              <a:gd name="connsiteY32" fmla="*/ 52387 h 773906"/>
              <a:gd name="connsiteX33" fmla="*/ 216694 w 966788"/>
              <a:gd name="connsiteY33" fmla="*/ 95250 h 773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966788" h="773906">
                <a:moveTo>
                  <a:pt x="216694" y="95250"/>
                </a:moveTo>
                <a:lnTo>
                  <a:pt x="350044" y="161925"/>
                </a:lnTo>
                <a:lnTo>
                  <a:pt x="490538" y="226219"/>
                </a:lnTo>
                <a:lnTo>
                  <a:pt x="590550" y="266700"/>
                </a:lnTo>
                <a:lnTo>
                  <a:pt x="683419" y="297656"/>
                </a:lnTo>
                <a:lnTo>
                  <a:pt x="714375" y="304800"/>
                </a:lnTo>
                <a:lnTo>
                  <a:pt x="745331" y="309562"/>
                </a:lnTo>
                <a:lnTo>
                  <a:pt x="783431" y="311944"/>
                </a:lnTo>
                <a:lnTo>
                  <a:pt x="816769" y="309562"/>
                </a:lnTo>
                <a:lnTo>
                  <a:pt x="845344" y="295275"/>
                </a:lnTo>
                <a:lnTo>
                  <a:pt x="871538" y="273844"/>
                </a:lnTo>
                <a:lnTo>
                  <a:pt x="916781" y="211931"/>
                </a:lnTo>
                <a:lnTo>
                  <a:pt x="966788" y="228600"/>
                </a:lnTo>
                <a:lnTo>
                  <a:pt x="711994" y="773906"/>
                </a:lnTo>
                <a:lnTo>
                  <a:pt x="692944" y="719137"/>
                </a:lnTo>
                <a:lnTo>
                  <a:pt x="676275" y="692944"/>
                </a:lnTo>
                <a:lnTo>
                  <a:pt x="633413" y="642937"/>
                </a:lnTo>
                <a:lnTo>
                  <a:pt x="564356" y="564356"/>
                </a:lnTo>
                <a:lnTo>
                  <a:pt x="497681" y="481012"/>
                </a:lnTo>
                <a:lnTo>
                  <a:pt x="476250" y="450056"/>
                </a:lnTo>
                <a:lnTo>
                  <a:pt x="397669" y="378619"/>
                </a:lnTo>
                <a:lnTo>
                  <a:pt x="302419" y="295275"/>
                </a:lnTo>
                <a:lnTo>
                  <a:pt x="202406" y="211931"/>
                </a:lnTo>
                <a:lnTo>
                  <a:pt x="121444" y="147637"/>
                </a:lnTo>
                <a:lnTo>
                  <a:pt x="59531" y="95250"/>
                </a:lnTo>
                <a:lnTo>
                  <a:pt x="21431" y="66675"/>
                </a:lnTo>
                <a:lnTo>
                  <a:pt x="9525" y="52387"/>
                </a:lnTo>
                <a:lnTo>
                  <a:pt x="0" y="19050"/>
                </a:lnTo>
                <a:lnTo>
                  <a:pt x="2381" y="9525"/>
                </a:lnTo>
                <a:lnTo>
                  <a:pt x="11906" y="0"/>
                </a:lnTo>
                <a:lnTo>
                  <a:pt x="21431" y="0"/>
                </a:lnTo>
                <a:lnTo>
                  <a:pt x="52388" y="11906"/>
                </a:lnTo>
                <a:lnTo>
                  <a:pt x="130969" y="52387"/>
                </a:lnTo>
                <a:lnTo>
                  <a:pt x="216694" y="952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9E978A0-E1F5-4229-A186-37BC858F9819}"/>
              </a:ext>
            </a:extLst>
          </p:cNvPr>
          <p:cNvGrpSpPr/>
          <p:nvPr/>
        </p:nvGrpSpPr>
        <p:grpSpPr>
          <a:xfrm>
            <a:off x="2611438" y="1487488"/>
            <a:ext cx="4579937" cy="4552950"/>
            <a:chOff x="2763838" y="1639888"/>
            <a:chExt cx="4579937" cy="4552950"/>
          </a:xfrm>
        </p:grpSpPr>
        <p:sp>
          <p:nvSpPr>
            <p:cNvPr id="15" name="フリーフォーム 73">
              <a:extLst>
                <a:ext uri="{FF2B5EF4-FFF2-40B4-BE49-F238E27FC236}">
                  <a16:creationId xmlns:a16="http://schemas.microsoft.com/office/drawing/2014/main" id="{429A948B-9F55-477C-B990-CDA829516095}"/>
                </a:ext>
              </a:extLst>
            </p:cNvPr>
            <p:cNvSpPr/>
            <p:nvPr/>
          </p:nvSpPr>
          <p:spPr>
            <a:xfrm>
              <a:off x="3276600" y="1639888"/>
              <a:ext cx="922338" cy="1276350"/>
            </a:xfrm>
            <a:custGeom>
              <a:avLst/>
              <a:gdLst>
                <a:gd name="connsiteX0" fmla="*/ 357188 w 921544"/>
                <a:gd name="connsiteY0" fmla="*/ 581025 h 1276350"/>
                <a:gd name="connsiteX1" fmla="*/ 178594 w 921544"/>
                <a:gd name="connsiteY1" fmla="*/ 876300 h 1276350"/>
                <a:gd name="connsiteX2" fmla="*/ 80963 w 921544"/>
                <a:gd name="connsiteY2" fmla="*/ 1035844 h 1276350"/>
                <a:gd name="connsiteX3" fmla="*/ 26194 w 921544"/>
                <a:gd name="connsiteY3" fmla="*/ 1133475 h 1276350"/>
                <a:gd name="connsiteX4" fmla="*/ 0 w 921544"/>
                <a:gd name="connsiteY4" fmla="*/ 1185863 h 1276350"/>
                <a:gd name="connsiteX5" fmla="*/ 59531 w 921544"/>
                <a:gd name="connsiteY5" fmla="*/ 1276350 h 1276350"/>
                <a:gd name="connsiteX6" fmla="*/ 190500 w 921544"/>
                <a:gd name="connsiteY6" fmla="*/ 1121569 h 1276350"/>
                <a:gd name="connsiteX7" fmla="*/ 290513 w 921544"/>
                <a:gd name="connsiteY7" fmla="*/ 1012032 h 1276350"/>
                <a:gd name="connsiteX8" fmla="*/ 423863 w 921544"/>
                <a:gd name="connsiteY8" fmla="*/ 854869 h 1276350"/>
                <a:gd name="connsiteX9" fmla="*/ 521494 w 921544"/>
                <a:gd name="connsiteY9" fmla="*/ 742950 h 1276350"/>
                <a:gd name="connsiteX10" fmla="*/ 645319 w 921544"/>
                <a:gd name="connsiteY10" fmla="*/ 595313 h 1276350"/>
                <a:gd name="connsiteX11" fmla="*/ 759619 w 921544"/>
                <a:gd name="connsiteY11" fmla="*/ 457200 h 1276350"/>
                <a:gd name="connsiteX12" fmla="*/ 831056 w 921544"/>
                <a:gd name="connsiteY12" fmla="*/ 369094 h 1276350"/>
                <a:gd name="connsiteX13" fmla="*/ 842963 w 921544"/>
                <a:gd name="connsiteY13" fmla="*/ 357188 h 1276350"/>
                <a:gd name="connsiteX14" fmla="*/ 864394 w 921544"/>
                <a:gd name="connsiteY14" fmla="*/ 347663 h 1276350"/>
                <a:gd name="connsiteX15" fmla="*/ 892969 w 921544"/>
                <a:gd name="connsiteY15" fmla="*/ 330994 h 1276350"/>
                <a:gd name="connsiteX16" fmla="*/ 907256 w 921544"/>
                <a:gd name="connsiteY16" fmla="*/ 321469 h 1276350"/>
                <a:gd name="connsiteX17" fmla="*/ 919163 w 921544"/>
                <a:gd name="connsiteY17" fmla="*/ 302419 h 1276350"/>
                <a:gd name="connsiteX18" fmla="*/ 921544 w 921544"/>
                <a:gd name="connsiteY18" fmla="*/ 283369 h 1276350"/>
                <a:gd name="connsiteX19" fmla="*/ 919163 w 921544"/>
                <a:gd name="connsiteY19" fmla="*/ 264319 h 1276350"/>
                <a:gd name="connsiteX20" fmla="*/ 907256 w 921544"/>
                <a:gd name="connsiteY20" fmla="*/ 230982 h 1276350"/>
                <a:gd name="connsiteX21" fmla="*/ 881063 w 921544"/>
                <a:gd name="connsiteY21" fmla="*/ 195263 h 1276350"/>
                <a:gd name="connsiteX22" fmla="*/ 835819 w 921544"/>
                <a:gd name="connsiteY22" fmla="*/ 150019 h 1276350"/>
                <a:gd name="connsiteX23" fmla="*/ 783431 w 921544"/>
                <a:gd name="connsiteY23" fmla="*/ 104775 h 1276350"/>
                <a:gd name="connsiteX24" fmla="*/ 733425 w 921544"/>
                <a:gd name="connsiteY24" fmla="*/ 73819 h 1276350"/>
                <a:gd name="connsiteX25" fmla="*/ 695325 w 921544"/>
                <a:gd name="connsiteY25" fmla="*/ 52388 h 1276350"/>
                <a:gd name="connsiteX26" fmla="*/ 642938 w 921544"/>
                <a:gd name="connsiteY26" fmla="*/ 28575 h 1276350"/>
                <a:gd name="connsiteX27" fmla="*/ 595313 w 921544"/>
                <a:gd name="connsiteY27" fmla="*/ 14288 h 1276350"/>
                <a:gd name="connsiteX28" fmla="*/ 538163 w 921544"/>
                <a:gd name="connsiteY28" fmla="*/ 2382 h 1276350"/>
                <a:gd name="connsiteX29" fmla="*/ 495300 w 921544"/>
                <a:gd name="connsiteY29" fmla="*/ 0 h 1276350"/>
                <a:gd name="connsiteX30" fmla="*/ 457200 w 921544"/>
                <a:gd name="connsiteY30" fmla="*/ 4763 h 1276350"/>
                <a:gd name="connsiteX31" fmla="*/ 421481 w 921544"/>
                <a:gd name="connsiteY31" fmla="*/ 16669 h 1276350"/>
                <a:gd name="connsiteX32" fmla="*/ 407194 w 921544"/>
                <a:gd name="connsiteY32" fmla="*/ 30957 h 1276350"/>
                <a:gd name="connsiteX33" fmla="*/ 407194 w 921544"/>
                <a:gd name="connsiteY33" fmla="*/ 45244 h 1276350"/>
                <a:gd name="connsiteX34" fmla="*/ 416719 w 921544"/>
                <a:gd name="connsiteY34" fmla="*/ 59532 h 1276350"/>
                <a:gd name="connsiteX35" fmla="*/ 440531 w 921544"/>
                <a:gd name="connsiteY35" fmla="*/ 78582 h 1276350"/>
                <a:gd name="connsiteX36" fmla="*/ 478631 w 921544"/>
                <a:gd name="connsiteY36" fmla="*/ 97632 h 1276350"/>
                <a:gd name="connsiteX37" fmla="*/ 509588 w 921544"/>
                <a:gd name="connsiteY37" fmla="*/ 119063 h 1276350"/>
                <a:gd name="connsiteX38" fmla="*/ 531019 w 921544"/>
                <a:gd name="connsiteY38" fmla="*/ 138113 h 1276350"/>
                <a:gd name="connsiteX39" fmla="*/ 542925 w 921544"/>
                <a:gd name="connsiteY39" fmla="*/ 159544 h 1276350"/>
                <a:gd name="connsiteX40" fmla="*/ 550069 w 921544"/>
                <a:gd name="connsiteY40" fmla="*/ 185738 h 1276350"/>
                <a:gd name="connsiteX41" fmla="*/ 547688 w 921544"/>
                <a:gd name="connsiteY41" fmla="*/ 211932 h 1276350"/>
                <a:gd name="connsiteX42" fmla="*/ 535781 w 921544"/>
                <a:gd name="connsiteY42" fmla="*/ 252413 h 1276350"/>
                <a:gd name="connsiteX43" fmla="*/ 502444 w 921544"/>
                <a:gd name="connsiteY43" fmla="*/ 328613 h 1276350"/>
                <a:gd name="connsiteX44" fmla="*/ 433388 w 921544"/>
                <a:gd name="connsiteY44" fmla="*/ 454819 h 1276350"/>
                <a:gd name="connsiteX45" fmla="*/ 357188 w 921544"/>
                <a:gd name="connsiteY45" fmla="*/ 581025 h 127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21544" h="1276350">
                  <a:moveTo>
                    <a:pt x="357188" y="581025"/>
                  </a:moveTo>
                  <a:lnTo>
                    <a:pt x="178594" y="876300"/>
                  </a:lnTo>
                  <a:lnTo>
                    <a:pt x="80963" y="1035844"/>
                  </a:lnTo>
                  <a:lnTo>
                    <a:pt x="26194" y="1133475"/>
                  </a:lnTo>
                  <a:lnTo>
                    <a:pt x="0" y="1185863"/>
                  </a:lnTo>
                  <a:lnTo>
                    <a:pt x="59531" y="1276350"/>
                  </a:lnTo>
                  <a:lnTo>
                    <a:pt x="190500" y="1121569"/>
                  </a:lnTo>
                  <a:lnTo>
                    <a:pt x="290513" y="1012032"/>
                  </a:lnTo>
                  <a:lnTo>
                    <a:pt x="423863" y="854869"/>
                  </a:lnTo>
                  <a:lnTo>
                    <a:pt x="521494" y="742950"/>
                  </a:lnTo>
                  <a:lnTo>
                    <a:pt x="645319" y="595313"/>
                  </a:lnTo>
                  <a:lnTo>
                    <a:pt x="759619" y="457200"/>
                  </a:lnTo>
                  <a:lnTo>
                    <a:pt x="831056" y="369094"/>
                  </a:lnTo>
                  <a:lnTo>
                    <a:pt x="842963" y="357188"/>
                  </a:lnTo>
                  <a:lnTo>
                    <a:pt x="864394" y="347663"/>
                  </a:lnTo>
                  <a:lnTo>
                    <a:pt x="892969" y="330994"/>
                  </a:lnTo>
                  <a:lnTo>
                    <a:pt x="907256" y="321469"/>
                  </a:lnTo>
                  <a:lnTo>
                    <a:pt x="919163" y="302419"/>
                  </a:lnTo>
                  <a:lnTo>
                    <a:pt x="921544" y="283369"/>
                  </a:lnTo>
                  <a:lnTo>
                    <a:pt x="919163" y="264319"/>
                  </a:lnTo>
                  <a:lnTo>
                    <a:pt x="907256" y="230982"/>
                  </a:lnTo>
                  <a:lnTo>
                    <a:pt x="881063" y="195263"/>
                  </a:lnTo>
                  <a:lnTo>
                    <a:pt x="835819" y="150019"/>
                  </a:lnTo>
                  <a:lnTo>
                    <a:pt x="783431" y="104775"/>
                  </a:lnTo>
                  <a:lnTo>
                    <a:pt x="733425" y="73819"/>
                  </a:lnTo>
                  <a:lnTo>
                    <a:pt x="695325" y="52388"/>
                  </a:lnTo>
                  <a:lnTo>
                    <a:pt x="642938" y="28575"/>
                  </a:lnTo>
                  <a:lnTo>
                    <a:pt x="595313" y="14288"/>
                  </a:lnTo>
                  <a:lnTo>
                    <a:pt x="538163" y="2382"/>
                  </a:lnTo>
                  <a:lnTo>
                    <a:pt x="495300" y="0"/>
                  </a:lnTo>
                  <a:lnTo>
                    <a:pt x="457200" y="4763"/>
                  </a:lnTo>
                  <a:lnTo>
                    <a:pt x="421481" y="16669"/>
                  </a:lnTo>
                  <a:lnTo>
                    <a:pt x="407194" y="30957"/>
                  </a:lnTo>
                  <a:lnTo>
                    <a:pt x="407194" y="45244"/>
                  </a:lnTo>
                  <a:lnTo>
                    <a:pt x="416719" y="59532"/>
                  </a:lnTo>
                  <a:lnTo>
                    <a:pt x="440531" y="78582"/>
                  </a:lnTo>
                  <a:lnTo>
                    <a:pt x="478631" y="97632"/>
                  </a:lnTo>
                  <a:lnTo>
                    <a:pt x="509588" y="119063"/>
                  </a:lnTo>
                  <a:lnTo>
                    <a:pt x="531019" y="138113"/>
                  </a:lnTo>
                  <a:lnTo>
                    <a:pt x="542925" y="159544"/>
                  </a:lnTo>
                  <a:lnTo>
                    <a:pt x="550069" y="185738"/>
                  </a:lnTo>
                  <a:lnTo>
                    <a:pt x="547688" y="211932"/>
                  </a:lnTo>
                  <a:lnTo>
                    <a:pt x="535781" y="252413"/>
                  </a:lnTo>
                  <a:lnTo>
                    <a:pt x="502444" y="328613"/>
                  </a:lnTo>
                  <a:lnTo>
                    <a:pt x="433388" y="454819"/>
                  </a:lnTo>
                  <a:lnTo>
                    <a:pt x="357188" y="5810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79">
              <a:extLst>
                <a:ext uri="{FF2B5EF4-FFF2-40B4-BE49-F238E27FC236}">
                  <a16:creationId xmlns:a16="http://schemas.microsoft.com/office/drawing/2014/main" id="{3E2D5B7E-344E-45B7-9D6B-23BF40E95EB7}"/>
                </a:ext>
              </a:extLst>
            </p:cNvPr>
            <p:cNvSpPr/>
            <p:nvPr/>
          </p:nvSpPr>
          <p:spPr>
            <a:xfrm>
              <a:off x="2763838" y="4513263"/>
              <a:ext cx="812800" cy="1316037"/>
            </a:xfrm>
            <a:custGeom>
              <a:avLst/>
              <a:gdLst>
                <a:gd name="connsiteX0" fmla="*/ 542925 w 812007"/>
                <a:gd name="connsiteY0" fmla="*/ 661987 h 1316831"/>
                <a:gd name="connsiteX1" fmla="*/ 602457 w 812007"/>
                <a:gd name="connsiteY1" fmla="*/ 569119 h 1316831"/>
                <a:gd name="connsiteX2" fmla="*/ 683419 w 812007"/>
                <a:gd name="connsiteY2" fmla="*/ 433387 h 1316831"/>
                <a:gd name="connsiteX3" fmla="*/ 740569 w 812007"/>
                <a:gd name="connsiteY3" fmla="*/ 333375 h 1316831"/>
                <a:gd name="connsiteX4" fmla="*/ 747713 w 812007"/>
                <a:gd name="connsiteY4" fmla="*/ 319087 h 1316831"/>
                <a:gd name="connsiteX5" fmla="*/ 766763 w 812007"/>
                <a:gd name="connsiteY5" fmla="*/ 309562 h 1316831"/>
                <a:gd name="connsiteX6" fmla="*/ 790575 w 812007"/>
                <a:gd name="connsiteY6" fmla="*/ 295275 h 1316831"/>
                <a:gd name="connsiteX7" fmla="*/ 804863 w 812007"/>
                <a:gd name="connsiteY7" fmla="*/ 278606 h 1316831"/>
                <a:gd name="connsiteX8" fmla="*/ 812007 w 812007"/>
                <a:gd name="connsiteY8" fmla="*/ 259556 h 1316831"/>
                <a:gd name="connsiteX9" fmla="*/ 809625 w 812007"/>
                <a:gd name="connsiteY9" fmla="*/ 245269 h 1316831"/>
                <a:gd name="connsiteX10" fmla="*/ 790575 w 812007"/>
                <a:gd name="connsiteY10" fmla="*/ 221456 h 1316831"/>
                <a:gd name="connsiteX11" fmla="*/ 766763 w 812007"/>
                <a:gd name="connsiteY11" fmla="*/ 202406 h 1316831"/>
                <a:gd name="connsiteX12" fmla="*/ 735807 w 812007"/>
                <a:gd name="connsiteY12" fmla="*/ 164306 h 1316831"/>
                <a:gd name="connsiteX13" fmla="*/ 688182 w 812007"/>
                <a:gd name="connsiteY13" fmla="*/ 121444 h 1316831"/>
                <a:gd name="connsiteX14" fmla="*/ 638175 w 812007"/>
                <a:gd name="connsiteY14" fmla="*/ 90487 h 1316831"/>
                <a:gd name="connsiteX15" fmla="*/ 566738 w 812007"/>
                <a:gd name="connsiteY15" fmla="*/ 54769 h 1316831"/>
                <a:gd name="connsiteX16" fmla="*/ 476250 w 812007"/>
                <a:gd name="connsiteY16" fmla="*/ 23812 h 1316831"/>
                <a:gd name="connsiteX17" fmla="*/ 402432 w 812007"/>
                <a:gd name="connsiteY17" fmla="*/ 2381 h 1316831"/>
                <a:gd name="connsiteX18" fmla="*/ 376238 w 812007"/>
                <a:gd name="connsiteY18" fmla="*/ 0 h 1316831"/>
                <a:gd name="connsiteX19" fmla="*/ 364332 w 812007"/>
                <a:gd name="connsiteY19" fmla="*/ 2381 h 1316831"/>
                <a:gd name="connsiteX20" fmla="*/ 359569 w 812007"/>
                <a:gd name="connsiteY20" fmla="*/ 7144 h 1316831"/>
                <a:gd name="connsiteX21" fmla="*/ 357188 w 812007"/>
                <a:gd name="connsiteY21" fmla="*/ 21431 h 1316831"/>
                <a:gd name="connsiteX22" fmla="*/ 364332 w 812007"/>
                <a:gd name="connsiteY22" fmla="*/ 42862 h 1316831"/>
                <a:gd name="connsiteX23" fmla="*/ 395288 w 812007"/>
                <a:gd name="connsiteY23" fmla="*/ 78581 h 1316831"/>
                <a:gd name="connsiteX24" fmla="*/ 450057 w 812007"/>
                <a:gd name="connsiteY24" fmla="*/ 138112 h 1316831"/>
                <a:gd name="connsiteX25" fmla="*/ 473869 w 812007"/>
                <a:gd name="connsiteY25" fmla="*/ 171450 h 1316831"/>
                <a:gd name="connsiteX26" fmla="*/ 478632 w 812007"/>
                <a:gd name="connsiteY26" fmla="*/ 190500 h 1316831"/>
                <a:gd name="connsiteX27" fmla="*/ 476250 w 812007"/>
                <a:gd name="connsiteY27" fmla="*/ 257175 h 1316831"/>
                <a:gd name="connsiteX28" fmla="*/ 464344 w 812007"/>
                <a:gd name="connsiteY28" fmla="*/ 326231 h 1316831"/>
                <a:gd name="connsiteX29" fmla="*/ 423863 w 812007"/>
                <a:gd name="connsiteY29" fmla="*/ 481012 h 1316831"/>
                <a:gd name="connsiteX30" fmla="*/ 388144 w 812007"/>
                <a:gd name="connsiteY30" fmla="*/ 550069 h 1316831"/>
                <a:gd name="connsiteX31" fmla="*/ 297657 w 812007"/>
                <a:gd name="connsiteY31" fmla="*/ 709612 h 1316831"/>
                <a:gd name="connsiteX32" fmla="*/ 209550 w 812007"/>
                <a:gd name="connsiteY32" fmla="*/ 878681 h 1316831"/>
                <a:gd name="connsiteX33" fmla="*/ 121444 w 812007"/>
                <a:gd name="connsiteY33" fmla="*/ 1045369 h 1316831"/>
                <a:gd name="connsiteX34" fmla="*/ 61913 w 812007"/>
                <a:gd name="connsiteY34" fmla="*/ 1159669 h 1316831"/>
                <a:gd name="connsiteX35" fmla="*/ 2382 w 812007"/>
                <a:gd name="connsiteY35" fmla="*/ 1281112 h 1316831"/>
                <a:gd name="connsiteX36" fmla="*/ 0 w 812007"/>
                <a:gd name="connsiteY36" fmla="*/ 1302544 h 1316831"/>
                <a:gd name="connsiteX37" fmla="*/ 4763 w 812007"/>
                <a:gd name="connsiteY37" fmla="*/ 1312069 h 1316831"/>
                <a:gd name="connsiteX38" fmla="*/ 16669 w 812007"/>
                <a:gd name="connsiteY38" fmla="*/ 1316831 h 1316831"/>
                <a:gd name="connsiteX39" fmla="*/ 33338 w 812007"/>
                <a:gd name="connsiteY39" fmla="*/ 1314450 h 1316831"/>
                <a:gd name="connsiteX40" fmla="*/ 54769 w 812007"/>
                <a:gd name="connsiteY40" fmla="*/ 1300162 h 1316831"/>
                <a:gd name="connsiteX41" fmla="*/ 90488 w 812007"/>
                <a:gd name="connsiteY41" fmla="*/ 1259681 h 1316831"/>
                <a:gd name="connsiteX42" fmla="*/ 178594 w 812007"/>
                <a:gd name="connsiteY42" fmla="*/ 1159669 h 1316831"/>
                <a:gd name="connsiteX43" fmla="*/ 264319 w 812007"/>
                <a:gd name="connsiteY43" fmla="*/ 1054894 h 1316831"/>
                <a:gd name="connsiteX44" fmla="*/ 359569 w 812007"/>
                <a:gd name="connsiteY44" fmla="*/ 928687 h 1316831"/>
                <a:gd name="connsiteX45" fmla="*/ 459582 w 812007"/>
                <a:gd name="connsiteY45" fmla="*/ 788194 h 1316831"/>
                <a:gd name="connsiteX46" fmla="*/ 542925 w 812007"/>
                <a:gd name="connsiteY46" fmla="*/ 661987 h 1316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12007" h="1316831">
                  <a:moveTo>
                    <a:pt x="542925" y="661987"/>
                  </a:moveTo>
                  <a:lnTo>
                    <a:pt x="602457" y="569119"/>
                  </a:lnTo>
                  <a:lnTo>
                    <a:pt x="683419" y="433387"/>
                  </a:lnTo>
                  <a:lnTo>
                    <a:pt x="740569" y="333375"/>
                  </a:lnTo>
                  <a:lnTo>
                    <a:pt x="747713" y="319087"/>
                  </a:lnTo>
                  <a:lnTo>
                    <a:pt x="766763" y="309562"/>
                  </a:lnTo>
                  <a:lnTo>
                    <a:pt x="790575" y="295275"/>
                  </a:lnTo>
                  <a:lnTo>
                    <a:pt x="804863" y="278606"/>
                  </a:lnTo>
                  <a:lnTo>
                    <a:pt x="812007" y="259556"/>
                  </a:lnTo>
                  <a:lnTo>
                    <a:pt x="809625" y="245269"/>
                  </a:lnTo>
                  <a:lnTo>
                    <a:pt x="790575" y="221456"/>
                  </a:lnTo>
                  <a:lnTo>
                    <a:pt x="766763" y="202406"/>
                  </a:lnTo>
                  <a:lnTo>
                    <a:pt x="735807" y="164306"/>
                  </a:lnTo>
                  <a:lnTo>
                    <a:pt x="688182" y="121444"/>
                  </a:lnTo>
                  <a:lnTo>
                    <a:pt x="638175" y="90487"/>
                  </a:lnTo>
                  <a:lnTo>
                    <a:pt x="566738" y="54769"/>
                  </a:lnTo>
                  <a:lnTo>
                    <a:pt x="476250" y="23812"/>
                  </a:lnTo>
                  <a:lnTo>
                    <a:pt x="402432" y="2381"/>
                  </a:lnTo>
                  <a:lnTo>
                    <a:pt x="376238" y="0"/>
                  </a:lnTo>
                  <a:lnTo>
                    <a:pt x="364332" y="2381"/>
                  </a:lnTo>
                  <a:lnTo>
                    <a:pt x="359569" y="7144"/>
                  </a:lnTo>
                  <a:lnTo>
                    <a:pt x="357188" y="21431"/>
                  </a:lnTo>
                  <a:lnTo>
                    <a:pt x="364332" y="42862"/>
                  </a:lnTo>
                  <a:lnTo>
                    <a:pt x="395288" y="78581"/>
                  </a:lnTo>
                  <a:lnTo>
                    <a:pt x="450057" y="138112"/>
                  </a:lnTo>
                  <a:lnTo>
                    <a:pt x="473869" y="171450"/>
                  </a:lnTo>
                  <a:lnTo>
                    <a:pt x="478632" y="190500"/>
                  </a:lnTo>
                  <a:lnTo>
                    <a:pt x="476250" y="257175"/>
                  </a:lnTo>
                  <a:lnTo>
                    <a:pt x="464344" y="326231"/>
                  </a:lnTo>
                  <a:lnTo>
                    <a:pt x="423863" y="481012"/>
                  </a:lnTo>
                  <a:lnTo>
                    <a:pt x="388144" y="550069"/>
                  </a:lnTo>
                  <a:lnTo>
                    <a:pt x="297657" y="709612"/>
                  </a:lnTo>
                  <a:lnTo>
                    <a:pt x="209550" y="878681"/>
                  </a:lnTo>
                  <a:lnTo>
                    <a:pt x="121444" y="1045369"/>
                  </a:lnTo>
                  <a:lnTo>
                    <a:pt x="61913" y="1159669"/>
                  </a:lnTo>
                  <a:lnTo>
                    <a:pt x="2382" y="1281112"/>
                  </a:lnTo>
                  <a:lnTo>
                    <a:pt x="0" y="1302544"/>
                  </a:lnTo>
                  <a:lnTo>
                    <a:pt x="4763" y="1312069"/>
                  </a:lnTo>
                  <a:lnTo>
                    <a:pt x="16669" y="1316831"/>
                  </a:lnTo>
                  <a:lnTo>
                    <a:pt x="33338" y="1314450"/>
                  </a:lnTo>
                  <a:lnTo>
                    <a:pt x="54769" y="1300162"/>
                  </a:lnTo>
                  <a:lnTo>
                    <a:pt x="90488" y="1259681"/>
                  </a:lnTo>
                  <a:lnTo>
                    <a:pt x="178594" y="1159669"/>
                  </a:lnTo>
                  <a:lnTo>
                    <a:pt x="264319" y="1054894"/>
                  </a:lnTo>
                  <a:lnTo>
                    <a:pt x="359569" y="928687"/>
                  </a:lnTo>
                  <a:lnTo>
                    <a:pt x="459582" y="788194"/>
                  </a:lnTo>
                  <a:lnTo>
                    <a:pt x="542925" y="6619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80">
              <a:extLst>
                <a:ext uri="{FF2B5EF4-FFF2-40B4-BE49-F238E27FC236}">
                  <a16:creationId xmlns:a16="http://schemas.microsoft.com/office/drawing/2014/main" id="{412F2BBE-D238-4B16-836A-3620757D74BC}"/>
                </a:ext>
              </a:extLst>
            </p:cNvPr>
            <p:cNvSpPr/>
            <p:nvPr/>
          </p:nvSpPr>
          <p:spPr>
            <a:xfrm>
              <a:off x="4238625" y="4414838"/>
              <a:ext cx="569913" cy="936625"/>
            </a:xfrm>
            <a:custGeom>
              <a:avLst/>
              <a:gdLst>
                <a:gd name="connsiteX0" fmla="*/ 204788 w 569119"/>
                <a:gd name="connsiteY0" fmla="*/ 438150 h 935831"/>
                <a:gd name="connsiteX1" fmla="*/ 138113 w 569119"/>
                <a:gd name="connsiteY1" fmla="*/ 292893 h 935831"/>
                <a:gd name="connsiteX2" fmla="*/ 76200 w 569119"/>
                <a:gd name="connsiteY2" fmla="*/ 169068 h 935831"/>
                <a:gd name="connsiteX3" fmla="*/ 11906 w 569119"/>
                <a:gd name="connsiteY3" fmla="*/ 66675 h 935831"/>
                <a:gd name="connsiteX4" fmla="*/ 2381 w 569119"/>
                <a:gd name="connsiteY4" fmla="*/ 40481 h 935831"/>
                <a:gd name="connsiteX5" fmla="*/ 0 w 569119"/>
                <a:gd name="connsiteY5" fmla="*/ 16668 h 935831"/>
                <a:gd name="connsiteX6" fmla="*/ 2381 w 569119"/>
                <a:gd name="connsiteY6" fmla="*/ 9525 h 935831"/>
                <a:gd name="connsiteX7" fmla="*/ 4763 w 569119"/>
                <a:gd name="connsiteY7" fmla="*/ 0 h 935831"/>
                <a:gd name="connsiteX8" fmla="*/ 21431 w 569119"/>
                <a:gd name="connsiteY8" fmla="*/ 2381 h 935831"/>
                <a:gd name="connsiteX9" fmla="*/ 45244 w 569119"/>
                <a:gd name="connsiteY9" fmla="*/ 9525 h 935831"/>
                <a:gd name="connsiteX10" fmla="*/ 66675 w 569119"/>
                <a:gd name="connsiteY10" fmla="*/ 23812 h 935831"/>
                <a:gd name="connsiteX11" fmla="*/ 116681 w 569119"/>
                <a:gd name="connsiteY11" fmla="*/ 66675 h 935831"/>
                <a:gd name="connsiteX12" fmla="*/ 195263 w 569119"/>
                <a:gd name="connsiteY12" fmla="*/ 138112 h 935831"/>
                <a:gd name="connsiteX13" fmla="*/ 295275 w 569119"/>
                <a:gd name="connsiteY13" fmla="*/ 223837 h 935831"/>
                <a:gd name="connsiteX14" fmla="*/ 385763 w 569119"/>
                <a:gd name="connsiteY14" fmla="*/ 307181 h 935831"/>
                <a:gd name="connsiteX15" fmla="*/ 454819 w 569119"/>
                <a:gd name="connsiteY15" fmla="*/ 369093 h 935831"/>
                <a:gd name="connsiteX16" fmla="*/ 478631 w 569119"/>
                <a:gd name="connsiteY16" fmla="*/ 388143 h 935831"/>
                <a:gd name="connsiteX17" fmla="*/ 490538 w 569119"/>
                <a:gd name="connsiteY17" fmla="*/ 407193 h 935831"/>
                <a:gd name="connsiteX18" fmla="*/ 516731 w 569119"/>
                <a:gd name="connsiteY18" fmla="*/ 485775 h 935831"/>
                <a:gd name="connsiteX19" fmla="*/ 533400 w 569119"/>
                <a:gd name="connsiteY19" fmla="*/ 542925 h 935831"/>
                <a:gd name="connsiteX20" fmla="*/ 547688 w 569119"/>
                <a:gd name="connsiteY20" fmla="*/ 597693 h 935831"/>
                <a:gd name="connsiteX21" fmla="*/ 559594 w 569119"/>
                <a:gd name="connsiteY21" fmla="*/ 666750 h 935831"/>
                <a:gd name="connsiteX22" fmla="*/ 569119 w 569119"/>
                <a:gd name="connsiteY22" fmla="*/ 764381 h 935831"/>
                <a:gd name="connsiteX23" fmla="*/ 569119 w 569119"/>
                <a:gd name="connsiteY23" fmla="*/ 828675 h 935831"/>
                <a:gd name="connsiteX24" fmla="*/ 561975 w 569119"/>
                <a:gd name="connsiteY24" fmla="*/ 869156 h 935831"/>
                <a:gd name="connsiteX25" fmla="*/ 552450 w 569119"/>
                <a:gd name="connsiteY25" fmla="*/ 892968 h 935831"/>
                <a:gd name="connsiteX26" fmla="*/ 531019 w 569119"/>
                <a:gd name="connsiteY26" fmla="*/ 916781 h 935831"/>
                <a:gd name="connsiteX27" fmla="*/ 511969 w 569119"/>
                <a:gd name="connsiteY27" fmla="*/ 928687 h 935831"/>
                <a:gd name="connsiteX28" fmla="*/ 488156 w 569119"/>
                <a:gd name="connsiteY28" fmla="*/ 935831 h 935831"/>
                <a:gd name="connsiteX29" fmla="*/ 469106 w 569119"/>
                <a:gd name="connsiteY29" fmla="*/ 935831 h 935831"/>
                <a:gd name="connsiteX30" fmla="*/ 445294 w 569119"/>
                <a:gd name="connsiteY30" fmla="*/ 926306 h 935831"/>
                <a:gd name="connsiteX31" fmla="*/ 416719 w 569119"/>
                <a:gd name="connsiteY31" fmla="*/ 907256 h 935831"/>
                <a:gd name="connsiteX32" fmla="*/ 390525 w 569119"/>
                <a:gd name="connsiteY32" fmla="*/ 873918 h 935831"/>
                <a:gd name="connsiteX33" fmla="*/ 371475 w 569119"/>
                <a:gd name="connsiteY33" fmla="*/ 842962 h 935831"/>
                <a:gd name="connsiteX34" fmla="*/ 338138 w 569119"/>
                <a:gd name="connsiteY34" fmla="*/ 752475 h 935831"/>
                <a:gd name="connsiteX35" fmla="*/ 271463 w 569119"/>
                <a:gd name="connsiteY35" fmla="*/ 590550 h 935831"/>
                <a:gd name="connsiteX36" fmla="*/ 204788 w 569119"/>
                <a:gd name="connsiteY36" fmla="*/ 438150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69119" h="935831">
                  <a:moveTo>
                    <a:pt x="204788" y="438150"/>
                  </a:moveTo>
                  <a:lnTo>
                    <a:pt x="138113" y="292893"/>
                  </a:lnTo>
                  <a:lnTo>
                    <a:pt x="76200" y="169068"/>
                  </a:lnTo>
                  <a:lnTo>
                    <a:pt x="11906" y="66675"/>
                  </a:lnTo>
                  <a:lnTo>
                    <a:pt x="2381" y="40481"/>
                  </a:lnTo>
                  <a:lnTo>
                    <a:pt x="0" y="16668"/>
                  </a:lnTo>
                  <a:lnTo>
                    <a:pt x="2381" y="9525"/>
                  </a:lnTo>
                  <a:lnTo>
                    <a:pt x="4763" y="0"/>
                  </a:lnTo>
                  <a:lnTo>
                    <a:pt x="21431" y="2381"/>
                  </a:lnTo>
                  <a:lnTo>
                    <a:pt x="45244" y="9525"/>
                  </a:lnTo>
                  <a:lnTo>
                    <a:pt x="66675" y="23812"/>
                  </a:lnTo>
                  <a:lnTo>
                    <a:pt x="116681" y="66675"/>
                  </a:lnTo>
                  <a:lnTo>
                    <a:pt x="195263" y="138112"/>
                  </a:lnTo>
                  <a:lnTo>
                    <a:pt x="295275" y="223837"/>
                  </a:lnTo>
                  <a:lnTo>
                    <a:pt x="385763" y="307181"/>
                  </a:lnTo>
                  <a:lnTo>
                    <a:pt x="454819" y="369093"/>
                  </a:lnTo>
                  <a:lnTo>
                    <a:pt x="478631" y="388143"/>
                  </a:lnTo>
                  <a:lnTo>
                    <a:pt x="490538" y="407193"/>
                  </a:lnTo>
                  <a:lnTo>
                    <a:pt x="516731" y="485775"/>
                  </a:lnTo>
                  <a:lnTo>
                    <a:pt x="533400" y="542925"/>
                  </a:lnTo>
                  <a:lnTo>
                    <a:pt x="547688" y="597693"/>
                  </a:lnTo>
                  <a:lnTo>
                    <a:pt x="559594" y="666750"/>
                  </a:lnTo>
                  <a:lnTo>
                    <a:pt x="569119" y="764381"/>
                  </a:lnTo>
                  <a:lnTo>
                    <a:pt x="569119" y="828675"/>
                  </a:lnTo>
                  <a:lnTo>
                    <a:pt x="561975" y="869156"/>
                  </a:lnTo>
                  <a:lnTo>
                    <a:pt x="552450" y="892968"/>
                  </a:lnTo>
                  <a:lnTo>
                    <a:pt x="531019" y="916781"/>
                  </a:lnTo>
                  <a:lnTo>
                    <a:pt x="511969" y="928687"/>
                  </a:lnTo>
                  <a:lnTo>
                    <a:pt x="488156" y="935831"/>
                  </a:lnTo>
                  <a:lnTo>
                    <a:pt x="469106" y="935831"/>
                  </a:lnTo>
                  <a:lnTo>
                    <a:pt x="445294" y="926306"/>
                  </a:lnTo>
                  <a:lnTo>
                    <a:pt x="416719" y="907256"/>
                  </a:lnTo>
                  <a:lnTo>
                    <a:pt x="390525" y="873918"/>
                  </a:lnTo>
                  <a:lnTo>
                    <a:pt x="371475" y="842962"/>
                  </a:lnTo>
                  <a:lnTo>
                    <a:pt x="338138" y="752475"/>
                  </a:lnTo>
                  <a:lnTo>
                    <a:pt x="271463" y="590550"/>
                  </a:lnTo>
                  <a:lnTo>
                    <a:pt x="204788" y="4381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81">
              <a:extLst>
                <a:ext uri="{FF2B5EF4-FFF2-40B4-BE49-F238E27FC236}">
                  <a16:creationId xmlns:a16="http://schemas.microsoft.com/office/drawing/2014/main" id="{D1F5F764-0076-4D51-BFFD-B57E8BC67FE9}"/>
                </a:ext>
              </a:extLst>
            </p:cNvPr>
            <p:cNvSpPr/>
            <p:nvPr/>
          </p:nvSpPr>
          <p:spPr>
            <a:xfrm>
              <a:off x="4532313" y="1728788"/>
              <a:ext cx="1296987" cy="1843087"/>
            </a:xfrm>
            <a:custGeom>
              <a:avLst/>
              <a:gdLst>
                <a:gd name="connsiteX0" fmla="*/ 983456 w 1297781"/>
                <a:gd name="connsiteY0" fmla="*/ 707231 h 1843087"/>
                <a:gd name="connsiteX1" fmla="*/ 1071562 w 1297781"/>
                <a:gd name="connsiteY1" fmla="*/ 578643 h 1843087"/>
                <a:gd name="connsiteX2" fmla="*/ 1143000 w 1297781"/>
                <a:gd name="connsiteY2" fmla="*/ 476250 h 1843087"/>
                <a:gd name="connsiteX3" fmla="*/ 1223962 w 1297781"/>
                <a:gd name="connsiteY3" fmla="*/ 350043 h 1843087"/>
                <a:gd name="connsiteX4" fmla="*/ 1245394 w 1297781"/>
                <a:gd name="connsiteY4" fmla="*/ 326231 h 1843087"/>
                <a:gd name="connsiteX5" fmla="*/ 1271587 w 1297781"/>
                <a:gd name="connsiteY5" fmla="*/ 304800 h 1843087"/>
                <a:gd name="connsiteX6" fmla="*/ 1290637 w 1297781"/>
                <a:gd name="connsiteY6" fmla="*/ 276225 h 1843087"/>
                <a:gd name="connsiteX7" fmla="*/ 1297781 w 1297781"/>
                <a:gd name="connsiteY7" fmla="*/ 257175 h 1843087"/>
                <a:gd name="connsiteX8" fmla="*/ 1297781 w 1297781"/>
                <a:gd name="connsiteY8" fmla="*/ 233362 h 1843087"/>
                <a:gd name="connsiteX9" fmla="*/ 1290637 w 1297781"/>
                <a:gd name="connsiteY9" fmla="*/ 211931 h 1843087"/>
                <a:gd name="connsiteX10" fmla="*/ 1266825 w 1297781"/>
                <a:gd name="connsiteY10" fmla="*/ 183356 h 1843087"/>
                <a:gd name="connsiteX11" fmla="*/ 1228725 w 1297781"/>
                <a:gd name="connsiteY11" fmla="*/ 145256 h 1843087"/>
                <a:gd name="connsiteX12" fmla="*/ 1178719 w 1297781"/>
                <a:gd name="connsiteY12" fmla="*/ 102393 h 1843087"/>
                <a:gd name="connsiteX13" fmla="*/ 1112044 w 1297781"/>
                <a:gd name="connsiteY13" fmla="*/ 61912 h 1843087"/>
                <a:gd name="connsiteX14" fmla="*/ 1045369 w 1297781"/>
                <a:gd name="connsiteY14" fmla="*/ 30956 h 1843087"/>
                <a:gd name="connsiteX15" fmla="*/ 954881 w 1297781"/>
                <a:gd name="connsiteY15" fmla="*/ 9525 h 1843087"/>
                <a:gd name="connsiteX16" fmla="*/ 902494 w 1297781"/>
                <a:gd name="connsiteY16" fmla="*/ 0 h 1843087"/>
                <a:gd name="connsiteX17" fmla="*/ 862012 w 1297781"/>
                <a:gd name="connsiteY17" fmla="*/ 0 h 1843087"/>
                <a:gd name="connsiteX18" fmla="*/ 807244 w 1297781"/>
                <a:gd name="connsiteY18" fmla="*/ 2381 h 1843087"/>
                <a:gd name="connsiteX19" fmla="*/ 766762 w 1297781"/>
                <a:gd name="connsiteY19" fmla="*/ 14287 h 1843087"/>
                <a:gd name="connsiteX20" fmla="*/ 752475 w 1297781"/>
                <a:gd name="connsiteY20" fmla="*/ 23812 h 1843087"/>
                <a:gd name="connsiteX21" fmla="*/ 750094 w 1297781"/>
                <a:gd name="connsiteY21" fmla="*/ 33337 h 1843087"/>
                <a:gd name="connsiteX22" fmla="*/ 757237 w 1297781"/>
                <a:gd name="connsiteY22" fmla="*/ 57150 h 1843087"/>
                <a:gd name="connsiteX23" fmla="*/ 776287 w 1297781"/>
                <a:gd name="connsiteY23" fmla="*/ 80962 h 1843087"/>
                <a:gd name="connsiteX24" fmla="*/ 800100 w 1297781"/>
                <a:gd name="connsiteY24" fmla="*/ 95250 h 1843087"/>
                <a:gd name="connsiteX25" fmla="*/ 823912 w 1297781"/>
                <a:gd name="connsiteY25" fmla="*/ 102393 h 1843087"/>
                <a:gd name="connsiteX26" fmla="*/ 845344 w 1297781"/>
                <a:gd name="connsiteY26" fmla="*/ 114300 h 1843087"/>
                <a:gd name="connsiteX27" fmla="*/ 857250 w 1297781"/>
                <a:gd name="connsiteY27" fmla="*/ 128587 h 1843087"/>
                <a:gd name="connsiteX28" fmla="*/ 869156 w 1297781"/>
                <a:gd name="connsiteY28" fmla="*/ 154781 h 1843087"/>
                <a:gd name="connsiteX29" fmla="*/ 876300 w 1297781"/>
                <a:gd name="connsiteY29" fmla="*/ 185737 h 1843087"/>
                <a:gd name="connsiteX30" fmla="*/ 878681 w 1297781"/>
                <a:gd name="connsiteY30" fmla="*/ 219075 h 1843087"/>
                <a:gd name="connsiteX31" fmla="*/ 873919 w 1297781"/>
                <a:gd name="connsiteY31" fmla="*/ 285750 h 1843087"/>
                <a:gd name="connsiteX32" fmla="*/ 859631 w 1297781"/>
                <a:gd name="connsiteY32" fmla="*/ 347662 h 1843087"/>
                <a:gd name="connsiteX33" fmla="*/ 807244 w 1297781"/>
                <a:gd name="connsiteY33" fmla="*/ 483393 h 1843087"/>
                <a:gd name="connsiteX34" fmla="*/ 719137 w 1297781"/>
                <a:gd name="connsiteY34" fmla="*/ 661987 h 1843087"/>
                <a:gd name="connsiteX35" fmla="*/ 661987 w 1297781"/>
                <a:gd name="connsiteY35" fmla="*/ 771525 h 1843087"/>
                <a:gd name="connsiteX36" fmla="*/ 559594 w 1297781"/>
                <a:gd name="connsiteY36" fmla="*/ 938212 h 1843087"/>
                <a:gd name="connsiteX37" fmla="*/ 404812 w 1297781"/>
                <a:gd name="connsiteY37" fmla="*/ 1178718 h 1843087"/>
                <a:gd name="connsiteX38" fmla="*/ 297656 w 1297781"/>
                <a:gd name="connsiteY38" fmla="*/ 1345406 h 1843087"/>
                <a:gd name="connsiteX39" fmla="*/ 209550 w 1297781"/>
                <a:gd name="connsiteY39" fmla="*/ 1481137 h 1843087"/>
                <a:gd name="connsiteX40" fmla="*/ 95250 w 1297781"/>
                <a:gd name="connsiteY40" fmla="*/ 1654968 h 1843087"/>
                <a:gd name="connsiteX41" fmla="*/ 14287 w 1297781"/>
                <a:gd name="connsiteY41" fmla="*/ 1776412 h 1843087"/>
                <a:gd name="connsiteX42" fmla="*/ 0 w 1297781"/>
                <a:gd name="connsiteY42" fmla="*/ 1809750 h 1843087"/>
                <a:gd name="connsiteX43" fmla="*/ 0 w 1297781"/>
                <a:gd name="connsiteY43" fmla="*/ 1824037 h 1843087"/>
                <a:gd name="connsiteX44" fmla="*/ 4762 w 1297781"/>
                <a:gd name="connsiteY44" fmla="*/ 1840706 h 1843087"/>
                <a:gd name="connsiteX45" fmla="*/ 19050 w 1297781"/>
                <a:gd name="connsiteY45" fmla="*/ 1843087 h 1843087"/>
                <a:gd name="connsiteX46" fmla="*/ 54769 w 1297781"/>
                <a:gd name="connsiteY46" fmla="*/ 1828800 h 1843087"/>
                <a:gd name="connsiteX47" fmla="*/ 85725 w 1297781"/>
                <a:gd name="connsiteY47" fmla="*/ 1802606 h 1843087"/>
                <a:gd name="connsiteX48" fmla="*/ 142875 w 1297781"/>
                <a:gd name="connsiteY48" fmla="*/ 1747837 h 1843087"/>
                <a:gd name="connsiteX49" fmla="*/ 238125 w 1297781"/>
                <a:gd name="connsiteY49" fmla="*/ 1650206 h 1843087"/>
                <a:gd name="connsiteX50" fmla="*/ 345281 w 1297781"/>
                <a:gd name="connsiteY50" fmla="*/ 1531143 h 1843087"/>
                <a:gd name="connsiteX51" fmla="*/ 431006 w 1297781"/>
                <a:gd name="connsiteY51" fmla="*/ 1431131 h 1843087"/>
                <a:gd name="connsiteX52" fmla="*/ 514350 w 1297781"/>
                <a:gd name="connsiteY52" fmla="*/ 1319212 h 1843087"/>
                <a:gd name="connsiteX53" fmla="*/ 597694 w 1297781"/>
                <a:gd name="connsiteY53" fmla="*/ 1245393 h 1843087"/>
                <a:gd name="connsiteX54" fmla="*/ 683419 w 1297781"/>
                <a:gd name="connsiteY54" fmla="*/ 1133475 h 1843087"/>
                <a:gd name="connsiteX55" fmla="*/ 773906 w 1297781"/>
                <a:gd name="connsiteY55" fmla="*/ 1007268 h 1843087"/>
                <a:gd name="connsiteX56" fmla="*/ 895350 w 1297781"/>
                <a:gd name="connsiteY56" fmla="*/ 833437 h 1843087"/>
                <a:gd name="connsiteX57" fmla="*/ 983456 w 1297781"/>
                <a:gd name="connsiteY57" fmla="*/ 707231 h 184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297781" h="1843087">
                  <a:moveTo>
                    <a:pt x="983456" y="707231"/>
                  </a:moveTo>
                  <a:lnTo>
                    <a:pt x="1071562" y="578643"/>
                  </a:lnTo>
                  <a:lnTo>
                    <a:pt x="1143000" y="476250"/>
                  </a:lnTo>
                  <a:lnTo>
                    <a:pt x="1223962" y="350043"/>
                  </a:lnTo>
                  <a:lnTo>
                    <a:pt x="1245394" y="326231"/>
                  </a:lnTo>
                  <a:lnTo>
                    <a:pt x="1271587" y="304800"/>
                  </a:lnTo>
                  <a:lnTo>
                    <a:pt x="1290637" y="276225"/>
                  </a:lnTo>
                  <a:lnTo>
                    <a:pt x="1297781" y="257175"/>
                  </a:lnTo>
                  <a:lnTo>
                    <a:pt x="1297781" y="233362"/>
                  </a:lnTo>
                  <a:lnTo>
                    <a:pt x="1290637" y="211931"/>
                  </a:lnTo>
                  <a:lnTo>
                    <a:pt x="1266825" y="183356"/>
                  </a:lnTo>
                  <a:lnTo>
                    <a:pt x="1228725" y="145256"/>
                  </a:lnTo>
                  <a:lnTo>
                    <a:pt x="1178719" y="102393"/>
                  </a:lnTo>
                  <a:lnTo>
                    <a:pt x="1112044" y="61912"/>
                  </a:lnTo>
                  <a:lnTo>
                    <a:pt x="1045369" y="30956"/>
                  </a:lnTo>
                  <a:lnTo>
                    <a:pt x="954881" y="9525"/>
                  </a:lnTo>
                  <a:lnTo>
                    <a:pt x="902494" y="0"/>
                  </a:lnTo>
                  <a:lnTo>
                    <a:pt x="862012" y="0"/>
                  </a:lnTo>
                  <a:lnTo>
                    <a:pt x="807244" y="2381"/>
                  </a:lnTo>
                  <a:lnTo>
                    <a:pt x="766762" y="14287"/>
                  </a:lnTo>
                  <a:lnTo>
                    <a:pt x="752475" y="23812"/>
                  </a:lnTo>
                  <a:lnTo>
                    <a:pt x="750094" y="33337"/>
                  </a:lnTo>
                  <a:lnTo>
                    <a:pt x="757237" y="57150"/>
                  </a:lnTo>
                  <a:lnTo>
                    <a:pt x="776287" y="80962"/>
                  </a:lnTo>
                  <a:lnTo>
                    <a:pt x="800100" y="95250"/>
                  </a:lnTo>
                  <a:lnTo>
                    <a:pt x="823912" y="102393"/>
                  </a:lnTo>
                  <a:lnTo>
                    <a:pt x="845344" y="114300"/>
                  </a:lnTo>
                  <a:lnTo>
                    <a:pt x="857250" y="128587"/>
                  </a:lnTo>
                  <a:lnTo>
                    <a:pt x="869156" y="154781"/>
                  </a:lnTo>
                  <a:lnTo>
                    <a:pt x="876300" y="185737"/>
                  </a:lnTo>
                  <a:lnTo>
                    <a:pt x="878681" y="219075"/>
                  </a:lnTo>
                  <a:lnTo>
                    <a:pt x="873919" y="285750"/>
                  </a:lnTo>
                  <a:lnTo>
                    <a:pt x="859631" y="347662"/>
                  </a:lnTo>
                  <a:lnTo>
                    <a:pt x="807244" y="483393"/>
                  </a:lnTo>
                  <a:lnTo>
                    <a:pt x="719137" y="661987"/>
                  </a:lnTo>
                  <a:lnTo>
                    <a:pt x="661987" y="771525"/>
                  </a:lnTo>
                  <a:lnTo>
                    <a:pt x="559594" y="938212"/>
                  </a:lnTo>
                  <a:lnTo>
                    <a:pt x="404812" y="1178718"/>
                  </a:lnTo>
                  <a:lnTo>
                    <a:pt x="297656" y="1345406"/>
                  </a:lnTo>
                  <a:lnTo>
                    <a:pt x="209550" y="1481137"/>
                  </a:lnTo>
                  <a:lnTo>
                    <a:pt x="95250" y="1654968"/>
                  </a:lnTo>
                  <a:lnTo>
                    <a:pt x="14287" y="1776412"/>
                  </a:lnTo>
                  <a:lnTo>
                    <a:pt x="0" y="1809750"/>
                  </a:lnTo>
                  <a:lnTo>
                    <a:pt x="0" y="1824037"/>
                  </a:lnTo>
                  <a:lnTo>
                    <a:pt x="4762" y="1840706"/>
                  </a:lnTo>
                  <a:lnTo>
                    <a:pt x="19050" y="1843087"/>
                  </a:lnTo>
                  <a:lnTo>
                    <a:pt x="54769" y="1828800"/>
                  </a:lnTo>
                  <a:lnTo>
                    <a:pt x="85725" y="1802606"/>
                  </a:lnTo>
                  <a:lnTo>
                    <a:pt x="142875" y="1747837"/>
                  </a:lnTo>
                  <a:lnTo>
                    <a:pt x="238125" y="1650206"/>
                  </a:lnTo>
                  <a:lnTo>
                    <a:pt x="345281" y="1531143"/>
                  </a:lnTo>
                  <a:lnTo>
                    <a:pt x="431006" y="1431131"/>
                  </a:lnTo>
                  <a:lnTo>
                    <a:pt x="514350" y="1319212"/>
                  </a:lnTo>
                  <a:lnTo>
                    <a:pt x="597694" y="1245393"/>
                  </a:lnTo>
                  <a:lnTo>
                    <a:pt x="683419" y="1133475"/>
                  </a:lnTo>
                  <a:lnTo>
                    <a:pt x="773906" y="1007268"/>
                  </a:lnTo>
                  <a:lnTo>
                    <a:pt x="895350" y="833437"/>
                  </a:lnTo>
                  <a:lnTo>
                    <a:pt x="983456" y="7072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83">
              <a:extLst>
                <a:ext uri="{FF2B5EF4-FFF2-40B4-BE49-F238E27FC236}">
                  <a16:creationId xmlns:a16="http://schemas.microsoft.com/office/drawing/2014/main" id="{4C180594-BAF9-4291-A264-B2E441ADAFA3}"/>
                </a:ext>
              </a:extLst>
            </p:cNvPr>
            <p:cNvSpPr/>
            <p:nvPr/>
          </p:nvSpPr>
          <p:spPr>
            <a:xfrm>
              <a:off x="5084763" y="3697288"/>
              <a:ext cx="863600" cy="958850"/>
            </a:xfrm>
            <a:custGeom>
              <a:avLst/>
              <a:gdLst>
                <a:gd name="connsiteX0" fmla="*/ 414337 w 864394"/>
                <a:gd name="connsiteY0" fmla="*/ 552450 h 957263"/>
                <a:gd name="connsiteX1" fmla="*/ 309562 w 864394"/>
                <a:gd name="connsiteY1" fmla="*/ 419100 h 957263"/>
                <a:gd name="connsiteX2" fmla="*/ 204787 w 864394"/>
                <a:gd name="connsiteY2" fmla="*/ 292894 h 957263"/>
                <a:gd name="connsiteX3" fmla="*/ 97631 w 864394"/>
                <a:gd name="connsiteY3" fmla="*/ 161925 h 957263"/>
                <a:gd name="connsiteX4" fmla="*/ 30956 w 864394"/>
                <a:gd name="connsiteY4" fmla="*/ 83344 h 957263"/>
                <a:gd name="connsiteX5" fmla="*/ 9525 w 864394"/>
                <a:gd name="connsiteY5" fmla="*/ 52388 h 957263"/>
                <a:gd name="connsiteX6" fmla="*/ 0 w 864394"/>
                <a:gd name="connsiteY6" fmla="*/ 23813 h 957263"/>
                <a:gd name="connsiteX7" fmla="*/ 2381 w 864394"/>
                <a:gd name="connsiteY7" fmla="*/ 7144 h 957263"/>
                <a:gd name="connsiteX8" fmla="*/ 9525 w 864394"/>
                <a:gd name="connsiteY8" fmla="*/ 0 h 957263"/>
                <a:gd name="connsiteX9" fmla="*/ 35719 w 864394"/>
                <a:gd name="connsiteY9" fmla="*/ 4763 h 957263"/>
                <a:gd name="connsiteX10" fmla="*/ 66675 w 864394"/>
                <a:gd name="connsiteY10" fmla="*/ 19050 h 957263"/>
                <a:gd name="connsiteX11" fmla="*/ 128587 w 864394"/>
                <a:gd name="connsiteY11" fmla="*/ 54769 h 957263"/>
                <a:gd name="connsiteX12" fmla="*/ 252412 w 864394"/>
                <a:gd name="connsiteY12" fmla="*/ 128588 h 957263"/>
                <a:gd name="connsiteX13" fmla="*/ 359569 w 864394"/>
                <a:gd name="connsiteY13" fmla="*/ 192882 h 957263"/>
                <a:gd name="connsiteX14" fmla="*/ 485775 w 864394"/>
                <a:gd name="connsiteY14" fmla="*/ 276225 h 957263"/>
                <a:gd name="connsiteX15" fmla="*/ 604837 w 864394"/>
                <a:gd name="connsiteY15" fmla="*/ 364332 h 957263"/>
                <a:gd name="connsiteX16" fmla="*/ 685800 w 864394"/>
                <a:gd name="connsiteY16" fmla="*/ 435769 h 957263"/>
                <a:gd name="connsiteX17" fmla="*/ 742950 w 864394"/>
                <a:gd name="connsiteY17" fmla="*/ 492919 h 957263"/>
                <a:gd name="connsiteX18" fmla="*/ 776287 w 864394"/>
                <a:gd name="connsiteY18" fmla="*/ 569119 h 957263"/>
                <a:gd name="connsiteX19" fmla="*/ 826294 w 864394"/>
                <a:gd name="connsiteY19" fmla="*/ 697707 h 957263"/>
                <a:gd name="connsiteX20" fmla="*/ 859631 w 864394"/>
                <a:gd name="connsiteY20" fmla="*/ 809625 h 957263"/>
                <a:gd name="connsiteX21" fmla="*/ 864394 w 864394"/>
                <a:gd name="connsiteY21" fmla="*/ 852488 h 957263"/>
                <a:gd name="connsiteX22" fmla="*/ 864394 w 864394"/>
                <a:gd name="connsiteY22" fmla="*/ 890588 h 957263"/>
                <a:gd name="connsiteX23" fmla="*/ 857250 w 864394"/>
                <a:gd name="connsiteY23" fmla="*/ 931069 h 957263"/>
                <a:gd name="connsiteX24" fmla="*/ 845344 w 864394"/>
                <a:gd name="connsiteY24" fmla="*/ 950119 h 957263"/>
                <a:gd name="connsiteX25" fmla="*/ 823912 w 864394"/>
                <a:gd name="connsiteY25" fmla="*/ 957263 h 957263"/>
                <a:gd name="connsiteX26" fmla="*/ 797719 w 864394"/>
                <a:gd name="connsiteY26" fmla="*/ 957263 h 957263"/>
                <a:gd name="connsiteX27" fmla="*/ 750094 w 864394"/>
                <a:gd name="connsiteY27" fmla="*/ 945357 h 957263"/>
                <a:gd name="connsiteX28" fmla="*/ 719137 w 864394"/>
                <a:gd name="connsiteY28" fmla="*/ 926307 h 957263"/>
                <a:gd name="connsiteX29" fmla="*/ 661987 w 864394"/>
                <a:gd name="connsiteY29" fmla="*/ 864394 h 957263"/>
                <a:gd name="connsiteX30" fmla="*/ 552450 w 864394"/>
                <a:gd name="connsiteY30" fmla="*/ 733425 h 957263"/>
                <a:gd name="connsiteX31" fmla="*/ 452437 w 864394"/>
                <a:gd name="connsiteY31" fmla="*/ 597694 h 957263"/>
                <a:gd name="connsiteX32" fmla="*/ 414337 w 864394"/>
                <a:gd name="connsiteY32" fmla="*/ 552450 h 957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64394" h="957263">
                  <a:moveTo>
                    <a:pt x="414337" y="552450"/>
                  </a:moveTo>
                  <a:lnTo>
                    <a:pt x="309562" y="419100"/>
                  </a:lnTo>
                  <a:lnTo>
                    <a:pt x="204787" y="292894"/>
                  </a:lnTo>
                  <a:lnTo>
                    <a:pt x="97631" y="161925"/>
                  </a:lnTo>
                  <a:lnTo>
                    <a:pt x="30956" y="83344"/>
                  </a:lnTo>
                  <a:lnTo>
                    <a:pt x="9525" y="52388"/>
                  </a:lnTo>
                  <a:lnTo>
                    <a:pt x="0" y="23813"/>
                  </a:lnTo>
                  <a:lnTo>
                    <a:pt x="2381" y="7144"/>
                  </a:lnTo>
                  <a:lnTo>
                    <a:pt x="9525" y="0"/>
                  </a:lnTo>
                  <a:lnTo>
                    <a:pt x="35719" y="4763"/>
                  </a:lnTo>
                  <a:lnTo>
                    <a:pt x="66675" y="19050"/>
                  </a:lnTo>
                  <a:lnTo>
                    <a:pt x="128587" y="54769"/>
                  </a:lnTo>
                  <a:lnTo>
                    <a:pt x="252412" y="128588"/>
                  </a:lnTo>
                  <a:lnTo>
                    <a:pt x="359569" y="192882"/>
                  </a:lnTo>
                  <a:lnTo>
                    <a:pt x="485775" y="276225"/>
                  </a:lnTo>
                  <a:lnTo>
                    <a:pt x="604837" y="364332"/>
                  </a:lnTo>
                  <a:lnTo>
                    <a:pt x="685800" y="435769"/>
                  </a:lnTo>
                  <a:lnTo>
                    <a:pt x="742950" y="492919"/>
                  </a:lnTo>
                  <a:lnTo>
                    <a:pt x="776287" y="569119"/>
                  </a:lnTo>
                  <a:lnTo>
                    <a:pt x="826294" y="697707"/>
                  </a:lnTo>
                  <a:lnTo>
                    <a:pt x="859631" y="809625"/>
                  </a:lnTo>
                  <a:lnTo>
                    <a:pt x="864394" y="852488"/>
                  </a:lnTo>
                  <a:lnTo>
                    <a:pt x="864394" y="890588"/>
                  </a:lnTo>
                  <a:lnTo>
                    <a:pt x="857250" y="931069"/>
                  </a:lnTo>
                  <a:lnTo>
                    <a:pt x="845344" y="950119"/>
                  </a:lnTo>
                  <a:lnTo>
                    <a:pt x="823912" y="957263"/>
                  </a:lnTo>
                  <a:lnTo>
                    <a:pt x="797719" y="957263"/>
                  </a:lnTo>
                  <a:lnTo>
                    <a:pt x="750094" y="945357"/>
                  </a:lnTo>
                  <a:lnTo>
                    <a:pt x="719137" y="926307"/>
                  </a:lnTo>
                  <a:lnTo>
                    <a:pt x="661987" y="864394"/>
                  </a:lnTo>
                  <a:lnTo>
                    <a:pt x="552450" y="733425"/>
                  </a:lnTo>
                  <a:lnTo>
                    <a:pt x="452437" y="597694"/>
                  </a:lnTo>
                  <a:lnTo>
                    <a:pt x="414337" y="5524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74">
              <a:extLst>
                <a:ext uri="{FF2B5EF4-FFF2-40B4-BE49-F238E27FC236}">
                  <a16:creationId xmlns:a16="http://schemas.microsoft.com/office/drawing/2014/main" id="{4A9A272E-B751-4585-B604-70BD8866523D}"/>
                </a:ext>
              </a:extLst>
            </p:cNvPr>
            <p:cNvSpPr/>
            <p:nvPr/>
          </p:nvSpPr>
          <p:spPr>
            <a:xfrm>
              <a:off x="3109913" y="2754313"/>
              <a:ext cx="663575" cy="685800"/>
            </a:xfrm>
            <a:custGeom>
              <a:avLst/>
              <a:gdLst>
                <a:gd name="connsiteX0" fmla="*/ 407193 w 664368"/>
                <a:gd name="connsiteY0" fmla="*/ 297657 h 685800"/>
                <a:gd name="connsiteX1" fmla="*/ 238125 w 664368"/>
                <a:gd name="connsiteY1" fmla="*/ 126207 h 685800"/>
                <a:gd name="connsiteX2" fmla="*/ 221456 w 664368"/>
                <a:gd name="connsiteY2" fmla="*/ 0 h 685800"/>
                <a:gd name="connsiteX3" fmla="*/ 166687 w 664368"/>
                <a:gd name="connsiteY3" fmla="*/ 9525 h 685800"/>
                <a:gd name="connsiteX4" fmla="*/ 123825 w 664368"/>
                <a:gd name="connsiteY4" fmla="*/ 26194 h 685800"/>
                <a:gd name="connsiteX5" fmla="*/ 85725 w 664368"/>
                <a:gd name="connsiteY5" fmla="*/ 47625 h 685800"/>
                <a:gd name="connsiteX6" fmla="*/ 59531 w 664368"/>
                <a:gd name="connsiteY6" fmla="*/ 69057 h 685800"/>
                <a:gd name="connsiteX7" fmla="*/ 35718 w 664368"/>
                <a:gd name="connsiteY7" fmla="*/ 95250 h 685800"/>
                <a:gd name="connsiteX8" fmla="*/ 16668 w 664368"/>
                <a:gd name="connsiteY8" fmla="*/ 128588 h 685800"/>
                <a:gd name="connsiteX9" fmla="*/ 7143 w 664368"/>
                <a:gd name="connsiteY9" fmla="*/ 159544 h 685800"/>
                <a:gd name="connsiteX10" fmla="*/ 0 w 664368"/>
                <a:gd name="connsiteY10" fmla="*/ 197644 h 685800"/>
                <a:gd name="connsiteX11" fmla="*/ 2381 w 664368"/>
                <a:gd name="connsiteY11" fmla="*/ 223838 h 685800"/>
                <a:gd name="connsiteX12" fmla="*/ 30956 w 664368"/>
                <a:gd name="connsiteY12" fmla="*/ 250032 h 685800"/>
                <a:gd name="connsiteX13" fmla="*/ 126206 w 664368"/>
                <a:gd name="connsiteY13" fmla="*/ 328613 h 685800"/>
                <a:gd name="connsiteX14" fmla="*/ 238125 w 664368"/>
                <a:gd name="connsiteY14" fmla="*/ 416719 h 685800"/>
                <a:gd name="connsiteX15" fmla="*/ 361950 w 664368"/>
                <a:gd name="connsiteY15" fmla="*/ 516732 h 685800"/>
                <a:gd name="connsiteX16" fmla="*/ 442912 w 664368"/>
                <a:gd name="connsiteY16" fmla="*/ 578644 h 685800"/>
                <a:gd name="connsiteX17" fmla="*/ 523875 w 664368"/>
                <a:gd name="connsiteY17" fmla="*/ 638175 h 685800"/>
                <a:gd name="connsiteX18" fmla="*/ 583406 w 664368"/>
                <a:gd name="connsiteY18" fmla="*/ 685800 h 685800"/>
                <a:gd name="connsiteX19" fmla="*/ 664368 w 664368"/>
                <a:gd name="connsiteY19" fmla="*/ 557213 h 685800"/>
                <a:gd name="connsiteX20" fmla="*/ 557212 w 664368"/>
                <a:gd name="connsiteY20" fmla="*/ 445294 h 685800"/>
                <a:gd name="connsiteX21" fmla="*/ 452437 w 664368"/>
                <a:gd name="connsiteY21" fmla="*/ 340519 h 685800"/>
                <a:gd name="connsiteX22" fmla="*/ 407193 w 664368"/>
                <a:gd name="connsiteY22" fmla="*/ 297657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64368" h="685800">
                  <a:moveTo>
                    <a:pt x="407193" y="297657"/>
                  </a:moveTo>
                  <a:lnTo>
                    <a:pt x="238125" y="126207"/>
                  </a:lnTo>
                  <a:lnTo>
                    <a:pt x="221456" y="0"/>
                  </a:lnTo>
                  <a:lnTo>
                    <a:pt x="166687" y="9525"/>
                  </a:lnTo>
                  <a:lnTo>
                    <a:pt x="123825" y="26194"/>
                  </a:lnTo>
                  <a:lnTo>
                    <a:pt x="85725" y="47625"/>
                  </a:lnTo>
                  <a:lnTo>
                    <a:pt x="59531" y="69057"/>
                  </a:lnTo>
                  <a:lnTo>
                    <a:pt x="35718" y="95250"/>
                  </a:lnTo>
                  <a:lnTo>
                    <a:pt x="16668" y="128588"/>
                  </a:lnTo>
                  <a:lnTo>
                    <a:pt x="7143" y="159544"/>
                  </a:lnTo>
                  <a:lnTo>
                    <a:pt x="0" y="197644"/>
                  </a:lnTo>
                  <a:lnTo>
                    <a:pt x="2381" y="223838"/>
                  </a:lnTo>
                  <a:lnTo>
                    <a:pt x="30956" y="250032"/>
                  </a:lnTo>
                  <a:lnTo>
                    <a:pt x="126206" y="328613"/>
                  </a:lnTo>
                  <a:lnTo>
                    <a:pt x="238125" y="416719"/>
                  </a:lnTo>
                  <a:lnTo>
                    <a:pt x="361950" y="516732"/>
                  </a:lnTo>
                  <a:lnTo>
                    <a:pt x="442912" y="578644"/>
                  </a:lnTo>
                  <a:lnTo>
                    <a:pt x="523875" y="638175"/>
                  </a:lnTo>
                  <a:lnTo>
                    <a:pt x="583406" y="685800"/>
                  </a:lnTo>
                  <a:lnTo>
                    <a:pt x="664368" y="557213"/>
                  </a:lnTo>
                  <a:lnTo>
                    <a:pt x="557212" y="445294"/>
                  </a:lnTo>
                  <a:lnTo>
                    <a:pt x="452437" y="340519"/>
                  </a:lnTo>
                  <a:lnTo>
                    <a:pt x="407193" y="29765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5">
              <a:extLst>
                <a:ext uri="{FF2B5EF4-FFF2-40B4-BE49-F238E27FC236}">
                  <a16:creationId xmlns:a16="http://schemas.microsoft.com/office/drawing/2014/main" id="{F1F47D21-F40F-45A9-A812-F65642771824}"/>
                </a:ext>
              </a:extLst>
            </p:cNvPr>
            <p:cNvSpPr/>
            <p:nvPr/>
          </p:nvSpPr>
          <p:spPr>
            <a:xfrm>
              <a:off x="3084513" y="2274888"/>
              <a:ext cx="1511300" cy="1822450"/>
            </a:xfrm>
            <a:custGeom>
              <a:avLst/>
              <a:gdLst>
                <a:gd name="connsiteX0" fmla="*/ 754856 w 1512094"/>
                <a:gd name="connsiteY0" fmla="*/ 866775 h 1824037"/>
                <a:gd name="connsiteX1" fmla="*/ 838200 w 1512094"/>
                <a:gd name="connsiteY1" fmla="*/ 764381 h 1824037"/>
                <a:gd name="connsiteX2" fmla="*/ 923925 w 1512094"/>
                <a:gd name="connsiteY2" fmla="*/ 654844 h 1824037"/>
                <a:gd name="connsiteX3" fmla="*/ 1042987 w 1512094"/>
                <a:gd name="connsiteY3" fmla="*/ 500062 h 1824037"/>
                <a:gd name="connsiteX4" fmla="*/ 1085850 w 1512094"/>
                <a:gd name="connsiteY4" fmla="*/ 438150 h 1824037"/>
                <a:gd name="connsiteX5" fmla="*/ 1116806 w 1512094"/>
                <a:gd name="connsiteY5" fmla="*/ 388144 h 1824037"/>
                <a:gd name="connsiteX6" fmla="*/ 1138237 w 1512094"/>
                <a:gd name="connsiteY6" fmla="*/ 347662 h 1824037"/>
                <a:gd name="connsiteX7" fmla="*/ 1150144 w 1512094"/>
                <a:gd name="connsiteY7" fmla="*/ 319087 h 1824037"/>
                <a:gd name="connsiteX8" fmla="*/ 1164431 w 1512094"/>
                <a:gd name="connsiteY8" fmla="*/ 280987 h 1824037"/>
                <a:gd name="connsiteX9" fmla="*/ 1171575 w 1512094"/>
                <a:gd name="connsiteY9" fmla="*/ 238125 h 1824037"/>
                <a:gd name="connsiteX10" fmla="*/ 1169194 w 1512094"/>
                <a:gd name="connsiteY10" fmla="*/ 207169 h 1824037"/>
                <a:gd name="connsiteX11" fmla="*/ 1162050 w 1512094"/>
                <a:gd name="connsiteY11" fmla="*/ 159544 h 1824037"/>
                <a:gd name="connsiteX12" fmla="*/ 1145381 w 1512094"/>
                <a:gd name="connsiteY12" fmla="*/ 109537 h 1824037"/>
                <a:gd name="connsiteX13" fmla="*/ 1121569 w 1512094"/>
                <a:gd name="connsiteY13" fmla="*/ 61912 h 1824037"/>
                <a:gd name="connsiteX14" fmla="*/ 1112044 w 1512094"/>
                <a:gd name="connsiteY14" fmla="*/ 30956 h 1824037"/>
                <a:gd name="connsiteX15" fmla="*/ 1109662 w 1512094"/>
                <a:gd name="connsiteY15" fmla="*/ 21431 h 1824037"/>
                <a:gd name="connsiteX16" fmla="*/ 1112044 w 1512094"/>
                <a:gd name="connsiteY16" fmla="*/ 4762 h 1824037"/>
                <a:gd name="connsiteX17" fmla="*/ 1126331 w 1512094"/>
                <a:gd name="connsiteY17" fmla="*/ 0 h 1824037"/>
                <a:gd name="connsiteX18" fmla="*/ 1143000 w 1512094"/>
                <a:gd name="connsiteY18" fmla="*/ 0 h 1824037"/>
                <a:gd name="connsiteX19" fmla="*/ 1188244 w 1512094"/>
                <a:gd name="connsiteY19" fmla="*/ 26194 h 1824037"/>
                <a:gd name="connsiteX20" fmla="*/ 1278731 w 1512094"/>
                <a:gd name="connsiteY20" fmla="*/ 90487 h 1824037"/>
                <a:gd name="connsiteX21" fmla="*/ 1369219 w 1512094"/>
                <a:gd name="connsiteY21" fmla="*/ 159544 h 1824037"/>
                <a:gd name="connsiteX22" fmla="*/ 1423987 w 1512094"/>
                <a:gd name="connsiteY22" fmla="*/ 202406 h 1824037"/>
                <a:gd name="connsiteX23" fmla="*/ 1464469 w 1512094"/>
                <a:gd name="connsiteY23" fmla="*/ 242887 h 1824037"/>
                <a:gd name="connsiteX24" fmla="*/ 1490662 w 1512094"/>
                <a:gd name="connsiteY24" fmla="*/ 280987 h 1824037"/>
                <a:gd name="connsiteX25" fmla="*/ 1504950 w 1512094"/>
                <a:gd name="connsiteY25" fmla="*/ 309562 h 1824037"/>
                <a:gd name="connsiteX26" fmla="*/ 1512094 w 1512094"/>
                <a:gd name="connsiteY26" fmla="*/ 335756 h 1824037"/>
                <a:gd name="connsiteX27" fmla="*/ 1509712 w 1512094"/>
                <a:gd name="connsiteY27" fmla="*/ 352425 h 1824037"/>
                <a:gd name="connsiteX28" fmla="*/ 1502569 w 1512094"/>
                <a:gd name="connsiteY28" fmla="*/ 369094 h 1824037"/>
                <a:gd name="connsiteX29" fmla="*/ 1488281 w 1512094"/>
                <a:gd name="connsiteY29" fmla="*/ 383381 h 1824037"/>
                <a:gd name="connsiteX30" fmla="*/ 1454944 w 1512094"/>
                <a:gd name="connsiteY30" fmla="*/ 397669 h 1824037"/>
                <a:gd name="connsiteX31" fmla="*/ 1385887 w 1512094"/>
                <a:gd name="connsiteY31" fmla="*/ 466725 h 1824037"/>
                <a:gd name="connsiteX32" fmla="*/ 1304925 w 1512094"/>
                <a:gd name="connsiteY32" fmla="*/ 545306 h 1824037"/>
                <a:gd name="connsiteX33" fmla="*/ 1219200 w 1512094"/>
                <a:gd name="connsiteY33" fmla="*/ 642937 h 1824037"/>
                <a:gd name="connsiteX34" fmla="*/ 1092994 w 1512094"/>
                <a:gd name="connsiteY34" fmla="*/ 792956 h 1824037"/>
                <a:gd name="connsiteX35" fmla="*/ 902494 w 1512094"/>
                <a:gd name="connsiteY35" fmla="*/ 1009650 h 1824037"/>
                <a:gd name="connsiteX36" fmla="*/ 750094 w 1512094"/>
                <a:gd name="connsiteY36" fmla="*/ 1181100 h 1824037"/>
                <a:gd name="connsiteX37" fmla="*/ 583406 w 1512094"/>
                <a:gd name="connsiteY37" fmla="*/ 1366837 h 1824037"/>
                <a:gd name="connsiteX38" fmla="*/ 461962 w 1512094"/>
                <a:gd name="connsiteY38" fmla="*/ 1500187 h 1824037"/>
                <a:gd name="connsiteX39" fmla="*/ 352425 w 1512094"/>
                <a:gd name="connsiteY39" fmla="*/ 1616869 h 1824037"/>
                <a:gd name="connsiteX40" fmla="*/ 164306 w 1512094"/>
                <a:gd name="connsiteY40" fmla="*/ 1824037 h 1824037"/>
                <a:gd name="connsiteX41" fmla="*/ 0 w 1512094"/>
                <a:gd name="connsiteY41" fmla="*/ 1819275 h 1824037"/>
                <a:gd name="connsiteX42" fmla="*/ 88106 w 1512094"/>
                <a:gd name="connsiteY42" fmla="*/ 1704975 h 1824037"/>
                <a:gd name="connsiteX43" fmla="*/ 161925 w 1512094"/>
                <a:gd name="connsiteY43" fmla="*/ 1616869 h 1824037"/>
                <a:gd name="connsiteX44" fmla="*/ 261937 w 1512094"/>
                <a:gd name="connsiteY44" fmla="*/ 1497806 h 1824037"/>
                <a:gd name="connsiteX45" fmla="*/ 390525 w 1512094"/>
                <a:gd name="connsiteY45" fmla="*/ 1345406 h 1824037"/>
                <a:gd name="connsiteX46" fmla="*/ 559594 w 1512094"/>
                <a:gd name="connsiteY46" fmla="*/ 1133475 h 1824037"/>
                <a:gd name="connsiteX47" fmla="*/ 647700 w 1512094"/>
                <a:gd name="connsiteY47" fmla="*/ 1002506 h 1824037"/>
                <a:gd name="connsiteX48" fmla="*/ 754856 w 1512094"/>
                <a:gd name="connsiteY48" fmla="*/ 866775 h 182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512094" h="1824037">
                  <a:moveTo>
                    <a:pt x="754856" y="866775"/>
                  </a:moveTo>
                  <a:lnTo>
                    <a:pt x="838200" y="764381"/>
                  </a:lnTo>
                  <a:lnTo>
                    <a:pt x="923925" y="654844"/>
                  </a:lnTo>
                  <a:lnTo>
                    <a:pt x="1042987" y="500062"/>
                  </a:lnTo>
                  <a:lnTo>
                    <a:pt x="1085850" y="438150"/>
                  </a:lnTo>
                  <a:lnTo>
                    <a:pt x="1116806" y="388144"/>
                  </a:lnTo>
                  <a:lnTo>
                    <a:pt x="1138237" y="347662"/>
                  </a:lnTo>
                  <a:lnTo>
                    <a:pt x="1150144" y="319087"/>
                  </a:lnTo>
                  <a:lnTo>
                    <a:pt x="1164431" y="280987"/>
                  </a:lnTo>
                  <a:lnTo>
                    <a:pt x="1171575" y="238125"/>
                  </a:lnTo>
                  <a:lnTo>
                    <a:pt x="1169194" y="207169"/>
                  </a:lnTo>
                  <a:lnTo>
                    <a:pt x="1162050" y="159544"/>
                  </a:lnTo>
                  <a:lnTo>
                    <a:pt x="1145381" y="109537"/>
                  </a:lnTo>
                  <a:lnTo>
                    <a:pt x="1121569" y="61912"/>
                  </a:lnTo>
                  <a:lnTo>
                    <a:pt x="1112044" y="30956"/>
                  </a:lnTo>
                  <a:lnTo>
                    <a:pt x="1109662" y="21431"/>
                  </a:lnTo>
                  <a:lnTo>
                    <a:pt x="1112044" y="4762"/>
                  </a:lnTo>
                  <a:lnTo>
                    <a:pt x="1126331" y="0"/>
                  </a:lnTo>
                  <a:lnTo>
                    <a:pt x="1143000" y="0"/>
                  </a:lnTo>
                  <a:lnTo>
                    <a:pt x="1188244" y="26194"/>
                  </a:lnTo>
                  <a:lnTo>
                    <a:pt x="1278731" y="90487"/>
                  </a:lnTo>
                  <a:lnTo>
                    <a:pt x="1369219" y="159544"/>
                  </a:lnTo>
                  <a:lnTo>
                    <a:pt x="1423987" y="202406"/>
                  </a:lnTo>
                  <a:lnTo>
                    <a:pt x="1464469" y="242887"/>
                  </a:lnTo>
                  <a:lnTo>
                    <a:pt x="1490662" y="280987"/>
                  </a:lnTo>
                  <a:lnTo>
                    <a:pt x="1504950" y="309562"/>
                  </a:lnTo>
                  <a:lnTo>
                    <a:pt x="1512094" y="335756"/>
                  </a:lnTo>
                  <a:lnTo>
                    <a:pt x="1509712" y="352425"/>
                  </a:lnTo>
                  <a:lnTo>
                    <a:pt x="1502569" y="369094"/>
                  </a:lnTo>
                  <a:lnTo>
                    <a:pt x="1488281" y="383381"/>
                  </a:lnTo>
                  <a:lnTo>
                    <a:pt x="1454944" y="397669"/>
                  </a:lnTo>
                  <a:lnTo>
                    <a:pt x="1385887" y="466725"/>
                  </a:lnTo>
                  <a:lnTo>
                    <a:pt x="1304925" y="545306"/>
                  </a:lnTo>
                  <a:lnTo>
                    <a:pt x="1219200" y="642937"/>
                  </a:lnTo>
                  <a:lnTo>
                    <a:pt x="1092994" y="792956"/>
                  </a:lnTo>
                  <a:lnTo>
                    <a:pt x="902494" y="1009650"/>
                  </a:lnTo>
                  <a:lnTo>
                    <a:pt x="750094" y="1181100"/>
                  </a:lnTo>
                  <a:lnTo>
                    <a:pt x="583406" y="1366837"/>
                  </a:lnTo>
                  <a:lnTo>
                    <a:pt x="461962" y="1500187"/>
                  </a:lnTo>
                  <a:lnTo>
                    <a:pt x="352425" y="1616869"/>
                  </a:lnTo>
                  <a:lnTo>
                    <a:pt x="164306" y="1824037"/>
                  </a:lnTo>
                  <a:lnTo>
                    <a:pt x="0" y="1819275"/>
                  </a:lnTo>
                  <a:lnTo>
                    <a:pt x="88106" y="1704975"/>
                  </a:lnTo>
                  <a:lnTo>
                    <a:pt x="161925" y="1616869"/>
                  </a:lnTo>
                  <a:lnTo>
                    <a:pt x="261937" y="1497806"/>
                  </a:lnTo>
                  <a:lnTo>
                    <a:pt x="390525" y="1345406"/>
                  </a:lnTo>
                  <a:lnTo>
                    <a:pt x="559594" y="1133475"/>
                  </a:lnTo>
                  <a:lnTo>
                    <a:pt x="647700" y="1002506"/>
                  </a:lnTo>
                  <a:lnTo>
                    <a:pt x="754856" y="8667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76">
              <a:extLst>
                <a:ext uri="{FF2B5EF4-FFF2-40B4-BE49-F238E27FC236}">
                  <a16:creationId xmlns:a16="http://schemas.microsoft.com/office/drawing/2014/main" id="{FBC7ACE7-868E-4E6B-B959-519D5421DC53}"/>
                </a:ext>
              </a:extLst>
            </p:cNvPr>
            <p:cNvSpPr/>
            <p:nvPr/>
          </p:nvSpPr>
          <p:spPr>
            <a:xfrm>
              <a:off x="2979738" y="3810000"/>
              <a:ext cx="1441450" cy="541338"/>
            </a:xfrm>
            <a:custGeom>
              <a:avLst/>
              <a:gdLst>
                <a:gd name="connsiteX0" fmla="*/ 642937 w 1443037"/>
                <a:gd name="connsiteY0" fmla="*/ 169069 h 540544"/>
                <a:gd name="connsiteX1" fmla="*/ 869156 w 1443037"/>
                <a:gd name="connsiteY1" fmla="*/ 119063 h 540544"/>
                <a:gd name="connsiteX2" fmla="*/ 1066800 w 1443037"/>
                <a:gd name="connsiteY2" fmla="*/ 76200 h 540544"/>
                <a:gd name="connsiteX3" fmla="*/ 1262062 w 1443037"/>
                <a:gd name="connsiteY3" fmla="*/ 33338 h 540544"/>
                <a:gd name="connsiteX4" fmla="*/ 1419225 w 1443037"/>
                <a:gd name="connsiteY4" fmla="*/ 0 h 540544"/>
                <a:gd name="connsiteX5" fmla="*/ 1443037 w 1443037"/>
                <a:gd name="connsiteY5" fmla="*/ 85725 h 540544"/>
                <a:gd name="connsiteX6" fmla="*/ 1295400 w 1443037"/>
                <a:gd name="connsiteY6" fmla="*/ 140494 h 540544"/>
                <a:gd name="connsiteX7" fmla="*/ 1038225 w 1443037"/>
                <a:gd name="connsiteY7" fmla="*/ 245269 h 540544"/>
                <a:gd name="connsiteX8" fmla="*/ 912019 w 1443037"/>
                <a:gd name="connsiteY8" fmla="*/ 295275 h 540544"/>
                <a:gd name="connsiteX9" fmla="*/ 771525 w 1443037"/>
                <a:gd name="connsiteY9" fmla="*/ 333375 h 540544"/>
                <a:gd name="connsiteX10" fmla="*/ 642937 w 1443037"/>
                <a:gd name="connsiteY10" fmla="*/ 383381 h 540544"/>
                <a:gd name="connsiteX11" fmla="*/ 435769 w 1443037"/>
                <a:gd name="connsiteY11" fmla="*/ 454819 h 540544"/>
                <a:gd name="connsiteX12" fmla="*/ 347662 w 1443037"/>
                <a:gd name="connsiteY12" fmla="*/ 481013 h 540544"/>
                <a:gd name="connsiteX13" fmla="*/ 328612 w 1443037"/>
                <a:gd name="connsiteY13" fmla="*/ 488156 h 540544"/>
                <a:gd name="connsiteX14" fmla="*/ 326231 w 1443037"/>
                <a:gd name="connsiteY14" fmla="*/ 500063 h 540544"/>
                <a:gd name="connsiteX15" fmla="*/ 314325 w 1443037"/>
                <a:gd name="connsiteY15" fmla="*/ 523875 h 540544"/>
                <a:gd name="connsiteX16" fmla="*/ 295275 w 1443037"/>
                <a:gd name="connsiteY16" fmla="*/ 535781 h 540544"/>
                <a:gd name="connsiteX17" fmla="*/ 271462 w 1443037"/>
                <a:gd name="connsiteY17" fmla="*/ 540544 h 540544"/>
                <a:gd name="connsiteX18" fmla="*/ 250031 w 1443037"/>
                <a:gd name="connsiteY18" fmla="*/ 538163 h 540544"/>
                <a:gd name="connsiteX19" fmla="*/ 211931 w 1443037"/>
                <a:gd name="connsiteY19" fmla="*/ 523875 h 540544"/>
                <a:gd name="connsiteX20" fmla="*/ 183356 w 1443037"/>
                <a:gd name="connsiteY20" fmla="*/ 511969 h 540544"/>
                <a:gd name="connsiteX21" fmla="*/ 135731 w 1443037"/>
                <a:gd name="connsiteY21" fmla="*/ 492919 h 540544"/>
                <a:gd name="connsiteX22" fmla="*/ 97631 w 1443037"/>
                <a:gd name="connsiteY22" fmla="*/ 473869 h 540544"/>
                <a:gd name="connsiteX23" fmla="*/ 66675 w 1443037"/>
                <a:gd name="connsiteY23" fmla="*/ 452438 h 540544"/>
                <a:gd name="connsiteX24" fmla="*/ 47625 w 1443037"/>
                <a:gd name="connsiteY24" fmla="*/ 433388 h 540544"/>
                <a:gd name="connsiteX25" fmla="*/ 26194 w 1443037"/>
                <a:gd name="connsiteY25" fmla="*/ 402431 h 540544"/>
                <a:gd name="connsiteX26" fmla="*/ 7144 w 1443037"/>
                <a:gd name="connsiteY26" fmla="*/ 357188 h 540544"/>
                <a:gd name="connsiteX27" fmla="*/ 0 w 1443037"/>
                <a:gd name="connsiteY27" fmla="*/ 311944 h 540544"/>
                <a:gd name="connsiteX28" fmla="*/ 4762 w 1443037"/>
                <a:gd name="connsiteY28" fmla="*/ 297656 h 540544"/>
                <a:gd name="connsiteX29" fmla="*/ 26194 w 1443037"/>
                <a:gd name="connsiteY29" fmla="*/ 280988 h 540544"/>
                <a:gd name="connsiteX30" fmla="*/ 73819 w 1443037"/>
                <a:gd name="connsiteY30" fmla="*/ 259556 h 540544"/>
                <a:gd name="connsiteX31" fmla="*/ 135731 w 1443037"/>
                <a:gd name="connsiteY31" fmla="*/ 242888 h 540544"/>
                <a:gd name="connsiteX32" fmla="*/ 180975 w 1443037"/>
                <a:gd name="connsiteY32" fmla="*/ 233363 h 540544"/>
                <a:gd name="connsiteX33" fmla="*/ 311944 w 1443037"/>
                <a:gd name="connsiteY33" fmla="*/ 233363 h 540544"/>
                <a:gd name="connsiteX34" fmla="*/ 361950 w 1443037"/>
                <a:gd name="connsiteY34" fmla="*/ 228600 h 540544"/>
                <a:gd name="connsiteX35" fmla="*/ 454819 w 1443037"/>
                <a:gd name="connsiteY35" fmla="*/ 211931 h 540544"/>
                <a:gd name="connsiteX36" fmla="*/ 642937 w 1443037"/>
                <a:gd name="connsiteY36" fmla="*/ 169069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43037" h="540544">
                  <a:moveTo>
                    <a:pt x="642937" y="169069"/>
                  </a:moveTo>
                  <a:lnTo>
                    <a:pt x="869156" y="119063"/>
                  </a:lnTo>
                  <a:lnTo>
                    <a:pt x="1066800" y="76200"/>
                  </a:lnTo>
                  <a:lnTo>
                    <a:pt x="1262062" y="33338"/>
                  </a:lnTo>
                  <a:lnTo>
                    <a:pt x="1419225" y="0"/>
                  </a:lnTo>
                  <a:lnTo>
                    <a:pt x="1443037" y="85725"/>
                  </a:lnTo>
                  <a:lnTo>
                    <a:pt x="1295400" y="140494"/>
                  </a:lnTo>
                  <a:lnTo>
                    <a:pt x="1038225" y="245269"/>
                  </a:lnTo>
                  <a:lnTo>
                    <a:pt x="912019" y="295275"/>
                  </a:lnTo>
                  <a:lnTo>
                    <a:pt x="771525" y="333375"/>
                  </a:lnTo>
                  <a:lnTo>
                    <a:pt x="642937" y="383381"/>
                  </a:lnTo>
                  <a:lnTo>
                    <a:pt x="435769" y="454819"/>
                  </a:lnTo>
                  <a:lnTo>
                    <a:pt x="347662" y="481013"/>
                  </a:lnTo>
                  <a:lnTo>
                    <a:pt x="328612" y="488156"/>
                  </a:lnTo>
                  <a:lnTo>
                    <a:pt x="326231" y="500063"/>
                  </a:lnTo>
                  <a:lnTo>
                    <a:pt x="314325" y="523875"/>
                  </a:lnTo>
                  <a:lnTo>
                    <a:pt x="295275" y="535781"/>
                  </a:lnTo>
                  <a:lnTo>
                    <a:pt x="271462" y="540544"/>
                  </a:lnTo>
                  <a:lnTo>
                    <a:pt x="250031" y="538163"/>
                  </a:lnTo>
                  <a:lnTo>
                    <a:pt x="211931" y="523875"/>
                  </a:lnTo>
                  <a:lnTo>
                    <a:pt x="183356" y="511969"/>
                  </a:lnTo>
                  <a:lnTo>
                    <a:pt x="135731" y="492919"/>
                  </a:lnTo>
                  <a:lnTo>
                    <a:pt x="97631" y="473869"/>
                  </a:lnTo>
                  <a:lnTo>
                    <a:pt x="66675" y="452438"/>
                  </a:lnTo>
                  <a:lnTo>
                    <a:pt x="47625" y="433388"/>
                  </a:lnTo>
                  <a:lnTo>
                    <a:pt x="26194" y="402431"/>
                  </a:lnTo>
                  <a:lnTo>
                    <a:pt x="7144" y="357188"/>
                  </a:lnTo>
                  <a:lnTo>
                    <a:pt x="0" y="311944"/>
                  </a:lnTo>
                  <a:lnTo>
                    <a:pt x="4762" y="297656"/>
                  </a:lnTo>
                  <a:lnTo>
                    <a:pt x="26194" y="280988"/>
                  </a:lnTo>
                  <a:lnTo>
                    <a:pt x="73819" y="259556"/>
                  </a:lnTo>
                  <a:lnTo>
                    <a:pt x="135731" y="242888"/>
                  </a:lnTo>
                  <a:lnTo>
                    <a:pt x="180975" y="233363"/>
                  </a:lnTo>
                  <a:lnTo>
                    <a:pt x="311944" y="233363"/>
                  </a:lnTo>
                  <a:lnTo>
                    <a:pt x="361950" y="228600"/>
                  </a:lnTo>
                  <a:lnTo>
                    <a:pt x="454819" y="211931"/>
                  </a:lnTo>
                  <a:lnTo>
                    <a:pt x="642937" y="1690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77">
              <a:extLst>
                <a:ext uri="{FF2B5EF4-FFF2-40B4-BE49-F238E27FC236}">
                  <a16:creationId xmlns:a16="http://schemas.microsoft.com/office/drawing/2014/main" id="{2C065976-0EF0-49F9-9DDF-375AEE58B3AD}"/>
                </a:ext>
              </a:extLst>
            </p:cNvPr>
            <p:cNvSpPr/>
            <p:nvPr/>
          </p:nvSpPr>
          <p:spPr>
            <a:xfrm>
              <a:off x="4124325" y="3436938"/>
              <a:ext cx="561975" cy="819150"/>
            </a:xfrm>
            <a:custGeom>
              <a:avLst/>
              <a:gdLst>
                <a:gd name="connsiteX0" fmla="*/ 114300 w 561975"/>
                <a:gd name="connsiteY0" fmla="*/ 228600 h 819150"/>
                <a:gd name="connsiteX1" fmla="*/ 71438 w 561975"/>
                <a:gd name="connsiteY1" fmla="*/ 150019 h 819150"/>
                <a:gd name="connsiteX2" fmla="*/ 33338 w 561975"/>
                <a:gd name="connsiteY2" fmla="*/ 90487 h 819150"/>
                <a:gd name="connsiteX3" fmla="*/ 7144 w 561975"/>
                <a:gd name="connsiteY3" fmla="*/ 40481 h 819150"/>
                <a:gd name="connsiteX4" fmla="*/ 0 w 561975"/>
                <a:gd name="connsiteY4" fmla="*/ 16669 h 819150"/>
                <a:gd name="connsiteX5" fmla="*/ 2381 w 561975"/>
                <a:gd name="connsiteY5" fmla="*/ 4762 h 819150"/>
                <a:gd name="connsiteX6" fmla="*/ 4763 w 561975"/>
                <a:gd name="connsiteY6" fmla="*/ 0 h 819150"/>
                <a:gd name="connsiteX7" fmla="*/ 19050 w 561975"/>
                <a:gd name="connsiteY7" fmla="*/ 0 h 819150"/>
                <a:gd name="connsiteX8" fmla="*/ 35719 w 561975"/>
                <a:gd name="connsiteY8" fmla="*/ 2381 h 819150"/>
                <a:gd name="connsiteX9" fmla="*/ 59531 w 561975"/>
                <a:gd name="connsiteY9" fmla="*/ 11906 h 819150"/>
                <a:gd name="connsiteX10" fmla="*/ 109538 w 561975"/>
                <a:gd name="connsiteY10" fmla="*/ 50006 h 819150"/>
                <a:gd name="connsiteX11" fmla="*/ 178594 w 561975"/>
                <a:gd name="connsiteY11" fmla="*/ 104775 h 819150"/>
                <a:gd name="connsiteX12" fmla="*/ 278606 w 561975"/>
                <a:gd name="connsiteY12" fmla="*/ 176212 h 819150"/>
                <a:gd name="connsiteX13" fmla="*/ 373856 w 561975"/>
                <a:gd name="connsiteY13" fmla="*/ 240506 h 819150"/>
                <a:gd name="connsiteX14" fmla="*/ 459581 w 561975"/>
                <a:gd name="connsiteY14" fmla="*/ 297656 h 819150"/>
                <a:gd name="connsiteX15" fmla="*/ 473869 w 561975"/>
                <a:gd name="connsiteY15" fmla="*/ 321469 h 819150"/>
                <a:gd name="connsiteX16" fmla="*/ 500063 w 561975"/>
                <a:gd name="connsiteY16" fmla="*/ 373856 h 819150"/>
                <a:gd name="connsiteX17" fmla="*/ 521494 w 561975"/>
                <a:gd name="connsiteY17" fmla="*/ 433387 h 819150"/>
                <a:gd name="connsiteX18" fmla="*/ 538163 w 561975"/>
                <a:gd name="connsiteY18" fmla="*/ 495300 h 819150"/>
                <a:gd name="connsiteX19" fmla="*/ 554831 w 561975"/>
                <a:gd name="connsiteY19" fmla="*/ 583406 h 819150"/>
                <a:gd name="connsiteX20" fmla="*/ 561975 w 561975"/>
                <a:gd name="connsiteY20" fmla="*/ 650081 h 819150"/>
                <a:gd name="connsiteX21" fmla="*/ 559594 w 561975"/>
                <a:gd name="connsiteY21" fmla="*/ 716756 h 819150"/>
                <a:gd name="connsiteX22" fmla="*/ 550069 w 561975"/>
                <a:gd name="connsiteY22" fmla="*/ 762000 h 819150"/>
                <a:gd name="connsiteX23" fmla="*/ 540544 w 561975"/>
                <a:gd name="connsiteY23" fmla="*/ 781050 h 819150"/>
                <a:gd name="connsiteX24" fmla="*/ 514350 w 561975"/>
                <a:gd name="connsiteY24" fmla="*/ 804862 h 819150"/>
                <a:gd name="connsiteX25" fmla="*/ 492919 w 561975"/>
                <a:gd name="connsiteY25" fmla="*/ 816769 h 819150"/>
                <a:gd name="connsiteX26" fmla="*/ 478631 w 561975"/>
                <a:gd name="connsiteY26" fmla="*/ 819150 h 819150"/>
                <a:gd name="connsiteX27" fmla="*/ 469106 w 561975"/>
                <a:gd name="connsiteY27" fmla="*/ 816769 h 819150"/>
                <a:gd name="connsiteX28" fmla="*/ 435769 w 561975"/>
                <a:gd name="connsiteY28" fmla="*/ 800100 h 819150"/>
                <a:gd name="connsiteX29" fmla="*/ 411956 w 561975"/>
                <a:gd name="connsiteY29" fmla="*/ 778669 h 819150"/>
                <a:gd name="connsiteX30" fmla="*/ 359569 w 561975"/>
                <a:gd name="connsiteY30" fmla="*/ 702469 h 819150"/>
                <a:gd name="connsiteX31" fmla="*/ 300038 w 561975"/>
                <a:gd name="connsiteY31" fmla="*/ 600075 h 819150"/>
                <a:gd name="connsiteX32" fmla="*/ 261938 w 561975"/>
                <a:gd name="connsiteY32" fmla="*/ 528637 h 819150"/>
                <a:gd name="connsiteX33" fmla="*/ 223838 w 561975"/>
                <a:gd name="connsiteY33" fmla="*/ 459581 h 819150"/>
                <a:gd name="connsiteX34" fmla="*/ 114300 w 561975"/>
                <a:gd name="connsiteY34" fmla="*/ 228600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61975" h="819150">
                  <a:moveTo>
                    <a:pt x="114300" y="228600"/>
                  </a:moveTo>
                  <a:lnTo>
                    <a:pt x="71438" y="150019"/>
                  </a:lnTo>
                  <a:lnTo>
                    <a:pt x="33338" y="90487"/>
                  </a:lnTo>
                  <a:lnTo>
                    <a:pt x="7144" y="40481"/>
                  </a:lnTo>
                  <a:lnTo>
                    <a:pt x="0" y="16669"/>
                  </a:lnTo>
                  <a:lnTo>
                    <a:pt x="2381" y="4762"/>
                  </a:lnTo>
                  <a:lnTo>
                    <a:pt x="4763" y="0"/>
                  </a:lnTo>
                  <a:lnTo>
                    <a:pt x="19050" y="0"/>
                  </a:lnTo>
                  <a:lnTo>
                    <a:pt x="35719" y="2381"/>
                  </a:lnTo>
                  <a:lnTo>
                    <a:pt x="59531" y="11906"/>
                  </a:lnTo>
                  <a:lnTo>
                    <a:pt x="109538" y="50006"/>
                  </a:lnTo>
                  <a:lnTo>
                    <a:pt x="178594" y="104775"/>
                  </a:lnTo>
                  <a:lnTo>
                    <a:pt x="278606" y="176212"/>
                  </a:lnTo>
                  <a:lnTo>
                    <a:pt x="373856" y="240506"/>
                  </a:lnTo>
                  <a:lnTo>
                    <a:pt x="459581" y="297656"/>
                  </a:lnTo>
                  <a:lnTo>
                    <a:pt x="473869" y="321469"/>
                  </a:lnTo>
                  <a:lnTo>
                    <a:pt x="500063" y="373856"/>
                  </a:lnTo>
                  <a:lnTo>
                    <a:pt x="521494" y="433387"/>
                  </a:lnTo>
                  <a:lnTo>
                    <a:pt x="538163" y="495300"/>
                  </a:lnTo>
                  <a:lnTo>
                    <a:pt x="554831" y="583406"/>
                  </a:lnTo>
                  <a:lnTo>
                    <a:pt x="561975" y="650081"/>
                  </a:lnTo>
                  <a:cubicBezTo>
                    <a:pt x="561181" y="672306"/>
                    <a:pt x="560388" y="694531"/>
                    <a:pt x="559594" y="716756"/>
                  </a:cubicBezTo>
                  <a:lnTo>
                    <a:pt x="550069" y="762000"/>
                  </a:lnTo>
                  <a:lnTo>
                    <a:pt x="540544" y="781050"/>
                  </a:lnTo>
                  <a:lnTo>
                    <a:pt x="514350" y="804862"/>
                  </a:lnTo>
                  <a:lnTo>
                    <a:pt x="492919" y="816769"/>
                  </a:lnTo>
                  <a:lnTo>
                    <a:pt x="478631" y="819150"/>
                  </a:lnTo>
                  <a:lnTo>
                    <a:pt x="469106" y="816769"/>
                  </a:lnTo>
                  <a:lnTo>
                    <a:pt x="435769" y="800100"/>
                  </a:lnTo>
                  <a:lnTo>
                    <a:pt x="411956" y="778669"/>
                  </a:lnTo>
                  <a:lnTo>
                    <a:pt x="359569" y="702469"/>
                  </a:lnTo>
                  <a:lnTo>
                    <a:pt x="300038" y="600075"/>
                  </a:lnTo>
                  <a:lnTo>
                    <a:pt x="261938" y="528637"/>
                  </a:lnTo>
                  <a:lnTo>
                    <a:pt x="223838" y="459581"/>
                  </a:lnTo>
                  <a:lnTo>
                    <a:pt x="114300" y="2286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78">
              <a:extLst>
                <a:ext uri="{FF2B5EF4-FFF2-40B4-BE49-F238E27FC236}">
                  <a16:creationId xmlns:a16="http://schemas.microsoft.com/office/drawing/2014/main" id="{84E08392-6C6D-4C35-BD2D-A6797ED861D4}"/>
                </a:ext>
              </a:extLst>
            </p:cNvPr>
            <p:cNvSpPr/>
            <p:nvPr/>
          </p:nvSpPr>
          <p:spPr>
            <a:xfrm>
              <a:off x="3711575" y="4057650"/>
              <a:ext cx="319088" cy="2111375"/>
            </a:xfrm>
            <a:custGeom>
              <a:avLst/>
              <a:gdLst>
                <a:gd name="connsiteX0" fmla="*/ 291192 w 318407"/>
                <a:gd name="connsiteY0" fmla="*/ 691243 h 2111829"/>
                <a:gd name="connsiteX1" fmla="*/ 293914 w 318407"/>
                <a:gd name="connsiteY1" fmla="*/ 424543 h 2111829"/>
                <a:gd name="connsiteX2" fmla="*/ 299357 w 318407"/>
                <a:gd name="connsiteY2" fmla="*/ 378279 h 2111829"/>
                <a:gd name="connsiteX3" fmla="*/ 304800 w 318407"/>
                <a:gd name="connsiteY3" fmla="*/ 326571 h 2111829"/>
                <a:gd name="connsiteX4" fmla="*/ 312964 w 318407"/>
                <a:gd name="connsiteY4" fmla="*/ 255814 h 2111829"/>
                <a:gd name="connsiteX5" fmla="*/ 318407 w 318407"/>
                <a:gd name="connsiteY5" fmla="*/ 187779 h 2111829"/>
                <a:gd name="connsiteX6" fmla="*/ 310242 w 318407"/>
                <a:gd name="connsiteY6" fmla="*/ 166007 h 2111829"/>
                <a:gd name="connsiteX7" fmla="*/ 263978 w 318407"/>
                <a:gd name="connsiteY7" fmla="*/ 103414 h 2111829"/>
                <a:gd name="connsiteX8" fmla="*/ 223157 w 318407"/>
                <a:gd name="connsiteY8" fmla="*/ 57150 h 2111829"/>
                <a:gd name="connsiteX9" fmla="*/ 168728 w 318407"/>
                <a:gd name="connsiteY9" fmla="*/ 0 h 2111829"/>
                <a:gd name="connsiteX10" fmla="*/ 27214 w 318407"/>
                <a:gd name="connsiteY10" fmla="*/ 48986 h 2111829"/>
                <a:gd name="connsiteX11" fmla="*/ 70757 w 318407"/>
                <a:gd name="connsiteY11" fmla="*/ 108857 h 2111829"/>
                <a:gd name="connsiteX12" fmla="*/ 81642 w 318407"/>
                <a:gd name="connsiteY12" fmla="*/ 136071 h 2111829"/>
                <a:gd name="connsiteX13" fmla="*/ 89807 w 318407"/>
                <a:gd name="connsiteY13" fmla="*/ 182336 h 2111829"/>
                <a:gd name="connsiteX14" fmla="*/ 95250 w 318407"/>
                <a:gd name="connsiteY14" fmla="*/ 312964 h 2111829"/>
                <a:gd name="connsiteX15" fmla="*/ 97971 w 318407"/>
                <a:gd name="connsiteY15" fmla="*/ 606879 h 2111829"/>
                <a:gd name="connsiteX16" fmla="*/ 92528 w 318407"/>
                <a:gd name="connsiteY16" fmla="*/ 868136 h 2111829"/>
                <a:gd name="connsiteX17" fmla="*/ 78921 w 318407"/>
                <a:gd name="connsiteY17" fmla="*/ 1058636 h 2111829"/>
                <a:gd name="connsiteX18" fmla="*/ 62592 w 318407"/>
                <a:gd name="connsiteY18" fmla="*/ 1230086 h 2111829"/>
                <a:gd name="connsiteX19" fmla="*/ 46264 w 318407"/>
                <a:gd name="connsiteY19" fmla="*/ 1344386 h 2111829"/>
                <a:gd name="connsiteX20" fmla="*/ 32657 w 318407"/>
                <a:gd name="connsiteY20" fmla="*/ 1417864 h 2111829"/>
                <a:gd name="connsiteX21" fmla="*/ 13607 w 318407"/>
                <a:gd name="connsiteY21" fmla="*/ 1529443 h 2111829"/>
                <a:gd name="connsiteX22" fmla="*/ 0 w 318407"/>
                <a:gd name="connsiteY22" fmla="*/ 1665514 h 2111829"/>
                <a:gd name="connsiteX23" fmla="*/ 2721 w 318407"/>
                <a:gd name="connsiteY23" fmla="*/ 1760764 h 2111829"/>
                <a:gd name="connsiteX24" fmla="*/ 10885 w 318407"/>
                <a:gd name="connsiteY24" fmla="*/ 1820636 h 2111829"/>
                <a:gd name="connsiteX25" fmla="*/ 43542 w 318407"/>
                <a:gd name="connsiteY25" fmla="*/ 1921329 h 2111829"/>
                <a:gd name="connsiteX26" fmla="*/ 89807 w 318407"/>
                <a:gd name="connsiteY26" fmla="*/ 2024743 h 2111829"/>
                <a:gd name="connsiteX27" fmla="*/ 111578 w 318407"/>
                <a:gd name="connsiteY27" fmla="*/ 2068286 h 2111829"/>
                <a:gd name="connsiteX28" fmla="*/ 130628 w 318407"/>
                <a:gd name="connsiteY28" fmla="*/ 2087336 h 2111829"/>
                <a:gd name="connsiteX29" fmla="*/ 157842 w 318407"/>
                <a:gd name="connsiteY29" fmla="*/ 2106386 h 2111829"/>
                <a:gd name="connsiteX30" fmla="*/ 168728 w 318407"/>
                <a:gd name="connsiteY30" fmla="*/ 2109107 h 2111829"/>
                <a:gd name="connsiteX31" fmla="*/ 193221 w 318407"/>
                <a:gd name="connsiteY31" fmla="*/ 2111829 h 2111829"/>
                <a:gd name="connsiteX32" fmla="*/ 220435 w 318407"/>
                <a:gd name="connsiteY32" fmla="*/ 2100943 h 2111829"/>
                <a:gd name="connsiteX33" fmla="*/ 236764 w 318407"/>
                <a:gd name="connsiteY33" fmla="*/ 2081893 h 2111829"/>
                <a:gd name="connsiteX34" fmla="*/ 261257 w 318407"/>
                <a:gd name="connsiteY34" fmla="*/ 2013857 h 2111829"/>
                <a:gd name="connsiteX35" fmla="*/ 283028 w 318407"/>
                <a:gd name="connsiteY35" fmla="*/ 1934936 h 2111829"/>
                <a:gd name="connsiteX36" fmla="*/ 288471 w 318407"/>
                <a:gd name="connsiteY36" fmla="*/ 1894114 h 2111829"/>
                <a:gd name="connsiteX37" fmla="*/ 293914 w 318407"/>
                <a:gd name="connsiteY37" fmla="*/ 1834243 h 2111829"/>
                <a:gd name="connsiteX38" fmla="*/ 291192 w 318407"/>
                <a:gd name="connsiteY38" fmla="*/ 1690007 h 2111829"/>
                <a:gd name="connsiteX39" fmla="*/ 291192 w 318407"/>
                <a:gd name="connsiteY39" fmla="*/ 1287236 h 2111829"/>
                <a:gd name="connsiteX40" fmla="*/ 291192 w 318407"/>
                <a:gd name="connsiteY40" fmla="*/ 691243 h 2111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18407" h="2111829">
                  <a:moveTo>
                    <a:pt x="291192" y="691243"/>
                  </a:moveTo>
                  <a:cubicBezTo>
                    <a:pt x="292099" y="602343"/>
                    <a:pt x="293007" y="513443"/>
                    <a:pt x="293914" y="424543"/>
                  </a:cubicBezTo>
                  <a:lnTo>
                    <a:pt x="299357" y="378279"/>
                  </a:lnTo>
                  <a:lnTo>
                    <a:pt x="304800" y="326571"/>
                  </a:lnTo>
                  <a:lnTo>
                    <a:pt x="312964" y="255814"/>
                  </a:lnTo>
                  <a:lnTo>
                    <a:pt x="318407" y="187779"/>
                  </a:lnTo>
                  <a:lnTo>
                    <a:pt x="310242" y="166007"/>
                  </a:lnTo>
                  <a:lnTo>
                    <a:pt x="263978" y="103414"/>
                  </a:lnTo>
                  <a:lnTo>
                    <a:pt x="223157" y="57150"/>
                  </a:lnTo>
                  <a:lnTo>
                    <a:pt x="168728" y="0"/>
                  </a:lnTo>
                  <a:lnTo>
                    <a:pt x="27214" y="48986"/>
                  </a:lnTo>
                  <a:lnTo>
                    <a:pt x="70757" y="108857"/>
                  </a:lnTo>
                  <a:lnTo>
                    <a:pt x="81642" y="136071"/>
                  </a:lnTo>
                  <a:lnTo>
                    <a:pt x="89807" y="182336"/>
                  </a:lnTo>
                  <a:lnTo>
                    <a:pt x="95250" y="312964"/>
                  </a:lnTo>
                  <a:cubicBezTo>
                    <a:pt x="96165" y="410936"/>
                    <a:pt x="97971" y="508903"/>
                    <a:pt x="97971" y="606879"/>
                  </a:cubicBezTo>
                  <a:lnTo>
                    <a:pt x="92528" y="868136"/>
                  </a:lnTo>
                  <a:lnTo>
                    <a:pt x="78921" y="1058636"/>
                  </a:lnTo>
                  <a:lnTo>
                    <a:pt x="62592" y="1230086"/>
                  </a:lnTo>
                  <a:lnTo>
                    <a:pt x="46264" y="1344386"/>
                  </a:lnTo>
                  <a:lnTo>
                    <a:pt x="32657" y="1417864"/>
                  </a:lnTo>
                  <a:lnTo>
                    <a:pt x="13607" y="1529443"/>
                  </a:lnTo>
                  <a:lnTo>
                    <a:pt x="0" y="1665514"/>
                  </a:lnTo>
                  <a:lnTo>
                    <a:pt x="2721" y="1760764"/>
                  </a:lnTo>
                  <a:lnTo>
                    <a:pt x="10885" y="1820636"/>
                  </a:lnTo>
                  <a:lnTo>
                    <a:pt x="43542" y="1921329"/>
                  </a:lnTo>
                  <a:lnTo>
                    <a:pt x="89807" y="2024743"/>
                  </a:lnTo>
                  <a:lnTo>
                    <a:pt x="111578" y="2068286"/>
                  </a:lnTo>
                  <a:lnTo>
                    <a:pt x="130628" y="2087336"/>
                  </a:lnTo>
                  <a:lnTo>
                    <a:pt x="157842" y="2106386"/>
                  </a:lnTo>
                  <a:lnTo>
                    <a:pt x="168728" y="2109107"/>
                  </a:lnTo>
                  <a:lnTo>
                    <a:pt x="193221" y="2111829"/>
                  </a:lnTo>
                  <a:lnTo>
                    <a:pt x="220435" y="2100943"/>
                  </a:lnTo>
                  <a:lnTo>
                    <a:pt x="236764" y="2081893"/>
                  </a:lnTo>
                  <a:lnTo>
                    <a:pt x="261257" y="2013857"/>
                  </a:lnTo>
                  <a:lnTo>
                    <a:pt x="283028" y="1934936"/>
                  </a:lnTo>
                  <a:lnTo>
                    <a:pt x="288471" y="1894114"/>
                  </a:lnTo>
                  <a:lnTo>
                    <a:pt x="293914" y="1834243"/>
                  </a:lnTo>
                  <a:cubicBezTo>
                    <a:pt x="293007" y="1786164"/>
                    <a:pt x="292099" y="1738086"/>
                    <a:pt x="291192" y="1690007"/>
                  </a:cubicBezTo>
                  <a:lnTo>
                    <a:pt x="291192" y="1287236"/>
                  </a:lnTo>
                  <a:lnTo>
                    <a:pt x="291192" y="69124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82">
              <a:extLst>
                <a:ext uri="{FF2B5EF4-FFF2-40B4-BE49-F238E27FC236}">
                  <a16:creationId xmlns:a16="http://schemas.microsoft.com/office/drawing/2014/main" id="{90674456-79C4-4EDB-B371-09D7D0E78944}"/>
                </a:ext>
              </a:extLst>
            </p:cNvPr>
            <p:cNvSpPr/>
            <p:nvPr/>
          </p:nvSpPr>
          <p:spPr>
            <a:xfrm>
              <a:off x="4999038" y="2646363"/>
              <a:ext cx="2344737" cy="514350"/>
            </a:xfrm>
            <a:custGeom>
              <a:avLst/>
              <a:gdLst>
                <a:gd name="connsiteX0" fmla="*/ 1007269 w 2345531"/>
                <a:gd name="connsiteY0" fmla="*/ 200025 h 514350"/>
                <a:gd name="connsiteX1" fmla="*/ 785812 w 2345531"/>
                <a:gd name="connsiteY1" fmla="*/ 245269 h 514350"/>
                <a:gd name="connsiteX2" fmla="*/ 521494 w 2345531"/>
                <a:gd name="connsiteY2" fmla="*/ 302419 h 514350"/>
                <a:gd name="connsiteX3" fmla="*/ 447675 w 2345531"/>
                <a:gd name="connsiteY3" fmla="*/ 316706 h 514350"/>
                <a:gd name="connsiteX4" fmla="*/ 378619 w 2345531"/>
                <a:gd name="connsiteY4" fmla="*/ 321469 h 514350"/>
                <a:gd name="connsiteX5" fmla="*/ 280987 w 2345531"/>
                <a:gd name="connsiteY5" fmla="*/ 323850 h 514350"/>
                <a:gd name="connsiteX6" fmla="*/ 183356 w 2345531"/>
                <a:gd name="connsiteY6" fmla="*/ 314325 h 514350"/>
                <a:gd name="connsiteX7" fmla="*/ 71437 w 2345531"/>
                <a:gd name="connsiteY7" fmla="*/ 297656 h 514350"/>
                <a:gd name="connsiteX8" fmla="*/ 0 w 2345531"/>
                <a:gd name="connsiteY8" fmla="*/ 404812 h 514350"/>
                <a:gd name="connsiteX9" fmla="*/ 135731 w 2345531"/>
                <a:gd name="connsiteY9" fmla="*/ 466725 h 514350"/>
                <a:gd name="connsiteX10" fmla="*/ 235744 w 2345531"/>
                <a:gd name="connsiteY10" fmla="*/ 507206 h 514350"/>
                <a:gd name="connsiteX11" fmla="*/ 259556 w 2345531"/>
                <a:gd name="connsiteY11" fmla="*/ 514350 h 514350"/>
                <a:gd name="connsiteX12" fmla="*/ 271462 w 2345531"/>
                <a:gd name="connsiteY12" fmla="*/ 514350 h 514350"/>
                <a:gd name="connsiteX13" fmla="*/ 350044 w 2345531"/>
                <a:gd name="connsiteY13" fmla="*/ 504825 h 514350"/>
                <a:gd name="connsiteX14" fmla="*/ 533400 w 2345531"/>
                <a:gd name="connsiteY14" fmla="*/ 476250 h 514350"/>
                <a:gd name="connsiteX15" fmla="*/ 840581 w 2345531"/>
                <a:gd name="connsiteY15" fmla="*/ 419100 h 514350"/>
                <a:gd name="connsiteX16" fmla="*/ 1176337 w 2345531"/>
                <a:gd name="connsiteY16" fmla="*/ 354806 h 514350"/>
                <a:gd name="connsiteX17" fmla="*/ 1388269 w 2345531"/>
                <a:gd name="connsiteY17" fmla="*/ 311944 h 514350"/>
                <a:gd name="connsiteX18" fmla="*/ 1557337 w 2345531"/>
                <a:gd name="connsiteY18" fmla="*/ 278606 h 514350"/>
                <a:gd name="connsiteX19" fmla="*/ 1721644 w 2345531"/>
                <a:gd name="connsiteY19" fmla="*/ 245269 h 514350"/>
                <a:gd name="connsiteX20" fmla="*/ 1838325 w 2345531"/>
                <a:gd name="connsiteY20" fmla="*/ 221456 h 514350"/>
                <a:gd name="connsiteX21" fmla="*/ 1854994 w 2345531"/>
                <a:gd name="connsiteY21" fmla="*/ 221456 h 514350"/>
                <a:gd name="connsiteX22" fmla="*/ 1883569 w 2345531"/>
                <a:gd name="connsiteY22" fmla="*/ 226219 h 514350"/>
                <a:gd name="connsiteX23" fmla="*/ 1907381 w 2345531"/>
                <a:gd name="connsiteY23" fmla="*/ 235744 h 514350"/>
                <a:gd name="connsiteX24" fmla="*/ 1933575 w 2345531"/>
                <a:gd name="connsiteY24" fmla="*/ 250031 h 514350"/>
                <a:gd name="connsiteX25" fmla="*/ 2247900 w 2345531"/>
                <a:gd name="connsiteY25" fmla="*/ 385762 h 514350"/>
                <a:gd name="connsiteX26" fmla="*/ 2266950 w 2345531"/>
                <a:gd name="connsiteY26" fmla="*/ 335756 h 514350"/>
                <a:gd name="connsiteX27" fmla="*/ 2288381 w 2345531"/>
                <a:gd name="connsiteY27" fmla="*/ 297656 h 514350"/>
                <a:gd name="connsiteX28" fmla="*/ 2307431 w 2345531"/>
                <a:gd name="connsiteY28" fmla="*/ 271462 h 514350"/>
                <a:gd name="connsiteX29" fmla="*/ 2328862 w 2345531"/>
                <a:gd name="connsiteY29" fmla="*/ 252412 h 514350"/>
                <a:gd name="connsiteX30" fmla="*/ 2343150 w 2345531"/>
                <a:gd name="connsiteY30" fmla="*/ 230981 h 514350"/>
                <a:gd name="connsiteX31" fmla="*/ 2345531 w 2345531"/>
                <a:gd name="connsiteY31" fmla="*/ 207169 h 514350"/>
                <a:gd name="connsiteX32" fmla="*/ 2343150 w 2345531"/>
                <a:gd name="connsiteY32" fmla="*/ 190500 h 514350"/>
                <a:gd name="connsiteX33" fmla="*/ 2328862 w 2345531"/>
                <a:gd name="connsiteY33" fmla="*/ 171450 h 514350"/>
                <a:gd name="connsiteX34" fmla="*/ 2297906 w 2345531"/>
                <a:gd name="connsiteY34" fmla="*/ 150019 h 514350"/>
                <a:gd name="connsiteX35" fmla="*/ 2250281 w 2345531"/>
                <a:gd name="connsiteY35" fmla="*/ 126206 h 514350"/>
                <a:gd name="connsiteX36" fmla="*/ 2088356 w 2345531"/>
                <a:gd name="connsiteY36" fmla="*/ 71437 h 514350"/>
                <a:gd name="connsiteX37" fmla="*/ 1902619 w 2345531"/>
                <a:gd name="connsiteY37" fmla="*/ 14287 h 514350"/>
                <a:gd name="connsiteX38" fmla="*/ 1845469 w 2345531"/>
                <a:gd name="connsiteY38" fmla="*/ 0 h 514350"/>
                <a:gd name="connsiteX39" fmla="*/ 1835944 w 2345531"/>
                <a:gd name="connsiteY39" fmla="*/ 2381 h 514350"/>
                <a:gd name="connsiteX40" fmla="*/ 1790700 w 2345531"/>
                <a:gd name="connsiteY40" fmla="*/ 11906 h 514350"/>
                <a:gd name="connsiteX41" fmla="*/ 1669256 w 2345531"/>
                <a:gd name="connsiteY41" fmla="*/ 54769 h 514350"/>
                <a:gd name="connsiteX42" fmla="*/ 1635919 w 2345531"/>
                <a:gd name="connsiteY42" fmla="*/ 66675 h 514350"/>
                <a:gd name="connsiteX43" fmla="*/ 1528762 w 2345531"/>
                <a:gd name="connsiteY43" fmla="*/ 85725 h 514350"/>
                <a:gd name="connsiteX44" fmla="*/ 1323975 w 2345531"/>
                <a:gd name="connsiteY44" fmla="*/ 128587 h 514350"/>
                <a:gd name="connsiteX45" fmla="*/ 1007269 w 2345531"/>
                <a:gd name="connsiteY45" fmla="*/ 20002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345531" h="514350">
                  <a:moveTo>
                    <a:pt x="1007269" y="200025"/>
                  </a:moveTo>
                  <a:lnTo>
                    <a:pt x="785812" y="245269"/>
                  </a:lnTo>
                  <a:lnTo>
                    <a:pt x="521494" y="302419"/>
                  </a:lnTo>
                  <a:lnTo>
                    <a:pt x="447675" y="316706"/>
                  </a:lnTo>
                  <a:lnTo>
                    <a:pt x="378619" y="321469"/>
                  </a:lnTo>
                  <a:lnTo>
                    <a:pt x="280987" y="323850"/>
                  </a:lnTo>
                  <a:lnTo>
                    <a:pt x="183356" y="314325"/>
                  </a:lnTo>
                  <a:lnTo>
                    <a:pt x="71437" y="297656"/>
                  </a:lnTo>
                  <a:lnTo>
                    <a:pt x="0" y="404812"/>
                  </a:lnTo>
                  <a:lnTo>
                    <a:pt x="135731" y="466725"/>
                  </a:lnTo>
                  <a:lnTo>
                    <a:pt x="235744" y="507206"/>
                  </a:lnTo>
                  <a:lnTo>
                    <a:pt x="259556" y="514350"/>
                  </a:lnTo>
                  <a:lnTo>
                    <a:pt x="271462" y="514350"/>
                  </a:lnTo>
                  <a:lnTo>
                    <a:pt x="350044" y="504825"/>
                  </a:lnTo>
                  <a:lnTo>
                    <a:pt x="533400" y="476250"/>
                  </a:lnTo>
                  <a:lnTo>
                    <a:pt x="840581" y="419100"/>
                  </a:lnTo>
                  <a:lnTo>
                    <a:pt x="1176337" y="354806"/>
                  </a:lnTo>
                  <a:lnTo>
                    <a:pt x="1388269" y="311944"/>
                  </a:lnTo>
                  <a:lnTo>
                    <a:pt x="1557337" y="278606"/>
                  </a:lnTo>
                  <a:lnTo>
                    <a:pt x="1721644" y="245269"/>
                  </a:lnTo>
                  <a:lnTo>
                    <a:pt x="1838325" y="221456"/>
                  </a:lnTo>
                  <a:lnTo>
                    <a:pt x="1854994" y="221456"/>
                  </a:lnTo>
                  <a:lnTo>
                    <a:pt x="1883569" y="226219"/>
                  </a:lnTo>
                  <a:lnTo>
                    <a:pt x="1907381" y="235744"/>
                  </a:lnTo>
                  <a:lnTo>
                    <a:pt x="1933575" y="250031"/>
                  </a:lnTo>
                  <a:lnTo>
                    <a:pt x="2247900" y="385762"/>
                  </a:lnTo>
                  <a:lnTo>
                    <a:pt x="2266950" y="335756"/>
                  </a:lnTo>
                  <a:lnTo>
                    <a:pt x="2288381" y="297656"/>
                  </a:lnTo>
                  <a:lnTo>
                    <a:pt x="2307431" y="271462"/>
                  </a:lnTo>
                  <a:lnTo>
                    <a:pt x="2328862" y="252412"/>
                  </a:lnTo>
                  <a:lnTo>
                    <a:pt x="2343150" y="230981"/>
                  </a:lnTo>
                  <a:lnTo>
                    <a:pt x="2345531" y="207169"/>
                  </a:lnTo>
                  <a:lnTo>
                    <a:pt x="2343150" y="190500"/>
                  </a:lnTo>
                  <a:lnTo>
                    <a:pt x="2328862" y="171450"/>
                  </a:lnTo>
                  <a:lnTo>
                    <a:pt x="2297906" y="150019"/>
                  </a:lnTo>
                  <a:lnTo>
                    <a:pt x="2250281" y="126206"/>
                  </a:lnTo>
                  <a:lnTo>
                    <a:pt x="2088356" y="71437"/>
                  </a:lnTo>
                  <a:lnTo>
                    <a:pt x="1902619" y="14287"/>
                  </a:lnTo>
                  <a:lnTo>
                    <a:pt x="1845469" y="0"/>
                  </a:lnTo>
                  <a:lnTo>
                    <a:pt x="1835944" y="2381"/>
                  </a:lnTo>
                  <a:lnTo>
                    <a:pt x="1790700" y="11906"/>
                  </a:lnTo>
                  <a:lnTo>
                    <a:pt x="1669256" y="54769"/>
                  </a:lnTo>
                  <a:lnTo>
                    <a:pt x="1635919" y="66675"/>
                  </a:lnTo>
                  <a:lnTo>
                    <a:pt x="1528762" y="85725"/>
                  </a:lnTo>
                  <a:lnTo>
                    <a:pt x="1323975" y="128587"/>
                  </a:lnTo>
                  <a:lnTo>
                    <a:pt x="1007269" y="2000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84">
              <a:extLst>
                <a:ext uri="{FF2B5EF4-FFF2-40B4-BE49-F238E27FC236}">
                  <a16:creationId xmlns:a16="http://schemas.microsoft.com/office/drawing/2014/main" id="{41648F73-745E-4006-82DF-213689A808DE}"/>
                </a:ext>
              </a:extLst>
            </p:cNvPr>
            <p:cNvSpPr/>
            <p:nvPr/>
          </p:nvSpPr>
          <p:spPr>
            <a:xfrm>
              <a:off x="6149975" y="2835275"/>
              <a:ext cx="1109663" cy="3357563"/>
            </a:xfrm>
            <a:custGeom>
              <a:avLst/>
              <a:gdLst>
                <a:gd name="connsiteX0" fmla="*/ 719385 w 1109414"/>
                <a:gd name="connsiteY0" fmla="*/ 923067 h 3358578"/>
                <a:gd name="connsiteX1" fmla="*/ 741054 w 1109414"/>
                <a:gd name="connsiteY1" fmla="*/ 797391 h 3358578"/>
                <a:gd name="connsiteX2" fmla="*/ 767056 w 1109414"/>
                <a:gd name="connsiteY2" fmla="*/ 624045 h 3358578"/>
                <a:gd name="connsiteX3" fmla="*/ 797391 w 1109414"/>
                <a:gd name="connsiteY3" fmla="*/ 407363 h 3358578"/>
                <a:gd name="connsiteX4" fmla="*/ 814726 w 1109414"/>
                <a:gd name="connsiteY4" fmla="*/ 277353 h 3358578"/>
                <a:gd name="connsiteX5" fmla="*/ 823393 w 1109414"/>
                <a:gd name="connsiteY5" fmla="*/ 173346 h 3358578"/>
                <a:gd name="connsiteX6" fmla="*/ 819059 w 1109414"/>
                <a:gd name="connsiteY6" fmla="*/ 117008 h 3358578"/>
                <a:gd name="connsiteX7" fmla="*/ 806058 w 1109414"/>
                <a:gd name="connsiteY7" fmla="*/ 78006 h 3358578"/>
                <a:gd name="connsiteX8" fmla="*/ 784390 w 1109414"/>
                <a:gd name="connsiteY8" fmla="*/ 56337 h 3358578"/>
                <a:gd name="connsiteX9" fmla="*/ 728053 w 1109414"/>
                <a:gd name="connsiteY9" fmla="*/ 0 h 3358578"/>
                <a:gd name="connsiteX10" fmla="*/ 1109414 w 1109414"/>
                <a:gd name="connsiteY10" fmla="*/ 143010 h 3358578"/>
                <a:gd name="connsiteX11" fmla="*/ 1096413 w 1109414"/>
                <a:gd name="connsiteY11" fmla="*/ 190680 h 3358578"/>
                <a:gd name="connsiteX12" fmla="*/ 1083412 w 1109414"/>
                <a:gd name="connsiteY12" fmla="*/ 234017 h 3358578"/>
                <a:gd name="connsiteX13" fmla="*/ 1070411 w 1109414"/>
                <a:gd name="connsiteY13" fmla="*/ 286021 h 3358578"/>
                <a:gd name="connsiteX14" fmla="*/ 1048743 w 1109414"/>
                <a:gd name="connsiteY14" fmla="*/ 411697 h 3358578"/>
                <a:gd name="connsiteX15" fmla="*/ 1001073 w 1109414"/>
                <a:gd name="connsiteY15" fmla="*/ 710718 h 3358578"/>
                <a:gd name="connsiteX16" fmla="*/ 923067 w 1109414"/>
                <a:gd name="connsiteY16" fmla="*/ 1131082 h 3358578"/>
                <a:gd name="connsiteX17" fmla="*/ 875397 w 1109414"/>
                <a:gd name="connsiteY17" fmla="*/ 1378100 h 3358578"/>
                <a:gd name="connsiteX18" fmla="*/ 819059 w 1109414"/>
                <a:gd name="connsiteY18" fmla="*/ 1638119 h 3358578"/>
                <a:gd name="connsiteX19" fmla="*/ 767056 w 1109414"/>
                <a:gd name="connsiteY19" fmla="*/ 1876470 h 3358578"/>
                <a:gd name="connsiteX20" fmla="*/ 702051 w 1109414"/>
                <a:gd name="connsiteY20" fmla="*/ 2149490 h 3358578"/>
                <a:gd name="connsiteX21" fmla="*/ 654381 w 1109414"/>
                <a:gd name="connsiteY21" fmla="*/ 2344504 h 3358578"/>
                <a:gd name="connsiteX22" fmla="*/ 606711 w 1109414"/>
                <a:gd name="connsiteY22" fmla="*/ 2509183 h 3358578"/>
                <a:gd name="connsiteX23" fmla="*/ 541706 w 1109414"/>
                <a:gd name="connsiteY23" fmla="*/ 2691196 h 3358578"/>
                <a:gd name="connsiteX24" fmla="*/ 463700 w 1109414"/>
                <a:gd name="connsiteY24" fmla="*/ 2868876 h 3358578"/>
                <a:gd name="connsiteX25" fmla="*/ 377027 w 1109414"/>
                <a:gd name="connsiteY25" fmla="*/ 3037888 h 3358578"/>
                <a:gd name="connsiteX26" fmla="*/ 277353 w 1109414"/>
                <a:gd name="connsiteY26" fmla="*/ 3198233 h 3358578"/>
                <a:gd name="connsiteX27" fmla="*/ 186347 w 1109414"/>
                <a:gd name="connsiteY27" fmla="*/ 3310908 h 3358578"/>
                <a:gd name="connsiteX28" fmla="*/ 143010 w 1109414"/>
                <a:gd name="connsiteY28" fmla="*/ 3345577 h 3358578"/>
                <a:gd name="connsiteX29" fmla="*/ 108341 w 1109414"/>
                <a:gd name="connsiteY29" fmla="*/ 3358578 h 3358578"/>
                <a:gd name="connsiteX30" fmla="*/ 91006 w 1109414"/>
                <a:gd name="connsiteY30" fmla="*/ 3358578 h 3358578"/>
                <a:gd name="connsiteX31" fmla="*/ 60671 w 1109414"/>
                <a:gd name="connsiteY31" fmla="*/ 3345577 h 3358578"/>
                <a:gd name="connsiteX32" fmla="*/ 30335 w 1109414"/>
                <a:gd name="connsiteY32" fmla="*/ 3315242 h 3358578"/>
                <a:gd name="connsiteX33" fmla="*/ 13001 w 1109414"/>
                <a:gd name="connsiteY33" fmla="*/ 3284906 h 3358578"/>
                <a:gd name="connsiteX34" fmla="*/ 0 w 1109414"/>
                <a:gd name="connsiteY34" fmla="*/ 3237236 h 3358578"/>
                <a:gd name="connsiteX35" fmla="*/ 216682 w 1109414"/>
                <a:gd name="connsiteY35" fmla="*/ 2717198 h 3358578"/>
                <a:gd name="connsiteX36" fmla="*/ 251351 w 1109414"/>
                <a:gd name="connsiteY36" fmla="*/ 2643526 h 3358578"/>
                <a:gd name="connsiteX37" fmla="*/ 303355 w 1109414"/>
                <a:gd name="connsiteY37" fmla="*/ 2517850 h 3358578"/>
                <a:gd name="connsiteX38" fmla="*/ 359693 w 1109414"/>
                <a:gd name="connsiteY38" fmla="*/ 2374840 h 3358578"/>
                <a:gd name="connsiteX39" fmla="*/ 407363 w 1109414"/>
                <a:gd name="connsiteY39" fmla="*/ 2236163 h 3358578"/>
                <a:gd name="connsiteX40" fmla="*/ 459366 w 1109414"/>
                <a:gd name="connsiteY40" fmla="*/ 2071484 h 3358578"/>
                <a:gd name="connsiteX41" fmla="*/ 498369 w 1109414"/>
                <a:gd name="connsiteY41" fmla="*/ 1937141 h 3358578"/>
                <a:gd name="connsiteX42" fmla="*/ 537372 w 1109414"/>
                <a:gd name="connsiteY42" fmla="*/ 1798464 h 3358578"/>
                <a:gd name="connsiteX43" fmla="*/ 576375 w 1109414"/>
                <a:gd name="connsiteY43" fmla="*/ 1633786 h 3358578"/>
                <a:gd name="connsiteX44" fmla="*/ 615378 w 1109414"/>
                <a:gd name="connsiteY44" fmla="*/ 1473441 h 3358578"/>
                <a:gd name="connsiteX45" fmla="*/ 663048 w 1109414"/>
                <a:gd name="connsiteY45" fmla="*/ 1230756 h 3358578"/>
                <a:gd name="connsiteX46" fmla="*/ 719385 w 1109414"/>
                <a:gd name="connsiteY46" fmla="*/ 923067 h 3358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09414" h="3358578">
                  <a:moveTo>
                    <a:pt x="719385" y="923067"/>
                  </a:moveTo>
                  <a:lnTo>
                    <a:pt x="741054" y="797391"/>
                  </a:lnTo>
                  <a:lnTo>
                    <a:pt x="767056" y="624045"/>
                  </a:lnTo>
                  <a:lnTo>
                    <a:pt x="797391" y="407363"/>
                  </a:lnTo>
                  <a:lnTo>
                    <a:pt x="814726" y="277353"/>
                  </a:lnTo>
                  <a:lnTo>
                    <a:pt x="823393" y="173346"/>
                  </a:lnTo>
                  <a:lnTo>
                    <a:pt x="819059" y="117008"/>
                  </a:lnTo>
                  <a:lnTo>
                    <a:pt x="806058" y="78006"/>
                  </a:lnTo>
                  <a:lnTo>
                    <a:pt x="784390" y="56337"/>
                  </a:lnTo>
                  <a:lnTo>
                    <a:pt x="728053" y="0"/>
                  </a:lnTo>
                  <a:lnTo>
                    <a:pt x="1109414" y="143010"/>
                  </a:lnTo>
                  <a:lnTo>
                    <a:pt x="1096413" y="190680"/>
                  </a:lnTo>
                  <a:lnTo>
                    <a:pt x="1083412" y="234017"/>
                  </a:lnTo>
                  <a:lnTo>
                    <a:pt x="1070411" y="286021"/>
                  </a:lnTo>
                  <a:lnTo>
                    <a:pt x="1048743" y="411697"/>
                  </a:lnTo>
                  <a:lnTo>
                    <a:pt x="1001073" y="710718"/>
                  </a:lnTo>
                  <a:lnTo>
                    <a:pt x="923067" y="1131082"/>
                  </a:lnTo>
                  <a:lnTo>
                    <a:pt x="875397" y="1378100"/>
                  </a:lnTo>
                  <a:lnTo>
                    <a:pt x="819059" y="1638119"/>
                  </a:lnTo>
                  <a:lnTo>
                    <a:pt x="767056" y="1876470"/>
                  </a:lnTo>
                  <a:lnTo>
                    <a:pt x="702051" y="2149490"/>
                  </a:lnTo>
                  <a:lnTo>
                    <a:pt x="654381" y="2344504"/>
                  </a:lnTo>
                  <a:lnTo>
                    <a:pt x="606711" y="2509183"/>
                  </a:lnTo>
                  <a:lnTo>
                    <a:pt x="541706" y="2691196"/>
                  </a:lnTo>
                  <a:lnTo>
                    <a:pt x="463700" y="2868876"/>
                  </a:lnTo>
                  <a:lnTo>
                    <a:pt x="377027" y="3037888"/>
                  </a:lnTo>
                  <a:lnTo>
                    <a:pt x="277353" y="3198233"/>
                  </a:lnTo>
                  <a:lnTo>
                    <a:pt x="186347" y="3310908"/>
                  </a:lnTo>
                  <a:lnTo>
                    <a:pt x="143010" y="3345577"/>
                  </a:lnTo>
                  <a:lnTo>
                    <a:pt x="108341" y="3358578"/>
                  </a:lnTo>
                  <a:lnTo>
                    <a:pt x="91006" y="3358578"/>
                  </a:lnTo>
                  <a:lnTo>
                    <a:pt x="60671" y="3345577"/>
                  </a:lnTo>
                  <a:lnTo>
                    <a:pt x="30335" y="3315242"/>
                  </a:lnTo>
                  <a:lnTo>
                    <a:pt x="13001" y="3284906"/>
                  </a:lnTo>
                  <a:lnTo>
                    <a:pt x="0" y="3237236"/>
                  </a:lnTo>
                  <a:lnTo>
                    <a:pt x="216682" y="2717198"/>
                  </a:lnTo>
                  <a:lnTo>
                    <a:pt x="251351" y="2643526"/>
                  </a:lnTo>
                  <a:lnTo>
                    <a:pt x="303355" y="2517850"/>
                  </a:lnTo>
                  <a:lnTo>
                    <a:pt x="359693" y="2374840"/>
                  </a:lnTo>
                  <a:lnTo>
                    <a:pt x="407363" y="2236163"/>
                  </a:lnTo>
                  <a:lnTo>
                    <a:pt x="459366" y="2071484"/>
                  </a:lnTo>
                  <a:lnTo>
                    <a:pt x="498369" y="1937141"/>
                  </a:lnTo>
                  <a:lnTo>
                    <a:pt x="537372" y="1798464"/>
                  </a:lnTo>
                  <a:lnTo>
                    <a:pt x="576375" y="1633786"/>
                  </a:lnTo>
                  <a:lnTo>
                    <a:pt x="615378" y="1473441"/>
                  </a:lnTo>
                  <a:lnTo>
                    <a:pt x="663048" y="1230756"/>
                  </a:lnTo>
                  <a:lnTo>
                    <a:pt x="719385" y="92306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85">
              <a:extLst>
                <a:ext uri="{FF2B5EF4-FFF2-40B4-BE49-F238E27FC236}">
                  <a16:creationId xmlns:a16="http://schemas.microsoft.com/office/drawing/2014/main" id="{BABF054B-ABA2-47F3-BA7A-0D850AFEAA43}"/>
                </a:ext>
              </a:extLst>
            </p:cNvPr>
            <p:cNvSpPr/>
            <p:nvPr/>
          </p:nvSpPr>
          <p:spPr>
            <a:xfrm>
              <a:off x="5457825" y="5351463"/>
              <a:ext cx="966788" cy="773112"/>
            </a:xfrm>
            <a:custGeom>
              <a:avLst/>
              <a:gdLst>
                <a:gd name="connsiteX0" fmla="*/ 216694 w 966788"/>
                <a:gd name="connsiteY0" fmla="*/ 95250 h 773906"/>
                <a:gd name="connsiteX1" fmla="*/ 350044 w 966788"/>
                <a:gd name="connsiteY1" fmla="*/ 161925 h 773906"/>
                <a:gd name="connsiteX2" fmla="*/ 490538 w 966788"/>
                <a:gd name="connsiteY2" fmla="*/ 226219 h 773906"/>
                <a:gd name="connsiteX3" fmla="*/ 590550 w 966788"/>
                <a:gd name="connsiteY3" fmla="*/ 266700 h 773906"/>
                <a:gd name="connsiteX4" fmla="*/ 683419 w 966788"/>
                <a:gd name="connsiteY4" fmla="*/ 297656 h 773906"/>
                <a:gd name="connsiteX5" fmla="*/ 714375 w 966788"/>
                <a:gd name="connsiteY5" fmla="*/ 304800 h 773906"/>
                <a:gd name="connsiteX6" fmla="*/ 745331 w 966788"/>
                <a:gd name="connsiteY6" fmla="*/ 309562 h 773906"/>
                <a:gd name="connsiteX7" fmla="*/ 783431 w 966788"/>
                <a:gd name="connsiteY7" fmla="*/ 311944 h 773906"/>
                <a:gd name="connsiteX8" fmla="*/ 816769 w 966788"/>
                <a:gd name="connsiteY8" fmla="*/ 309562 h 773906"/>
                <a:gd name="connsiteX9" fmla="*/ 845344 w 966788"/>
                <a:gd name="connsiteY9" fmla="*/ 295275 h 773906"/>
                <a:gd name="connsiteX10" fmla="*/ 871538 w 966788"/>
                <a:gd name="connsiteY10" fmla="*/ 273844 h 773906"/>
                <a:gd name="connsiteX11" fmla="*/ 916781 w 966788"/>
                <a:gd name="connsiteY11" fmla="*/ 211931 h 773906"/>
                <a:gd name="connsiteX12" fmla="*/ 966788 w 966788"/>
                <a:gd name="connsiteY12" fmla="*/ 228600 h 773906"/>
                <a:gd name="connsiteX13" fmla="*/ 711994 w 966788"/>
                <a:gd name="connsiteY13" fmla="*/ 773906 h 773906"/>
                <a:gd name="connsiteX14" fmla="*/ 692944 w 966788"/>
                <a:gd name="connsiteY14" fmla="*/ 719137 h 773906"/>
                <a:gd name="connsiteX15" fmla="*/ 676275 w 966788"/>
                <a:gd name="connsiteY15" fmla="*/ 692944 h 773906"/>
                <a:gd name="connsiteX16" fmla="*/ 633413 w 966788"/>
                <a:gd name="connsiteY16" fmla="*/ 642937 h 773906"/>
                <a:gd name="connsiteX17" fmla="*/ 564356 w 966788"/>
                <a:gd name="connsiteY17" fmla="*/ 564356 h 773906"/>
                <a:gd name="connsiteX18" fmla="*/ 497681 w 966788"/>
                <a:gd name="connsiteY18" fmla="*/ 481012 h 773906"/>
                <a:gd name="connsiteX19" fmla="*/ 476250 w 966788"/>
                <a:gd name="connsiteY19" fmla="*/ 450056 h 773906"/>
                <a:gd name="connsiteX20" fmla="*/ 397669 w 966788"/>
                <a:gd name="connsiteY20" fmla="*/ 378619 h 773906"/>
                <a:gd name="connsiteX21" fmla="*/ 302419 w 966788"/>
                <a:gd name="connsiteY21" fmla="*/ 295275 h 773906"/>
                <a:gd name="connsiteX22" fmla="*/ 202406 w 966788"/>
                <a:gd name="connsiteY22" fmla="*/ 211931 h 773906"/>
                <a:gd name="connsiteX23" fmla="*/ 121444 w 966788"/>
                <a:gd name="connsiteY23" fmla="*/ 147637 h 773906"/>
                <a:gd name="connsiteX24" fmla="*/ 59531 w 966788"/>
                <a:gd name="connsiteY24" fmla="*/ 95250 h 773906"/>
                <a:gd name="connsiteX25" fmla="*/ 21431 w 966788"/>
                <a:gd name="connsiteY25" fmla="*/ 66675 h 773906"/>
                <a:gd name="connsiteX26" fmla="*/ 9525 w 966788"/>
                <a:gd name="connsiteY26" fmla="*/ 52387 h 773906"/>
                <a:gd name="connsiteX27" fmla="*/ 0 w 966788"/>
                <a:gd name="connsiteY27" fmla="*/ 19050 h 773906"/>
                <a:gd name="connsiteX28" fmla="*/ 2381 w 966788"/>
                <a:gd name="connsiteY28" fmla="*/ 9525 h 773906"/>
                <a:gd name="connsiteX29" fmla="*/ 11906 w 966788"/>
                <a:gd name="connsiteY29" fmla="*/ 0 h 773906"/>
                <a:gd name="connsiteX30" fmla="*/ 21431 w 966788"/>
                <a:gd name="connsiteY30" fmla="*/ 0 h 773906"/>
                <a:gd name="connsiteX31" fmla="*/ 52388 w 966788"/>
                <a:gd name="connsiteY31" fmla="*/ 11906 h 773906"/>
                <a:gd name="connsiteX32" fmla="*/ 130969 w 966788"/>
                <a:gd name="connsiteY32" fmla="*/ 52387 h 773906"/>
                <a:gd name="connsiteX33" fmla="*/ 216694 w 966788"/>
                <a:gd name="connsiteY33" fmla="*/ 95250 h 77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66788" h="773906">
                  <a:moveTo>
                    <a:pt x="216694" y="95250"/>
                  </a:moveTo>
                  <a:lnTo>
                    <a:pt x="350044" y="161925"/>
                  </a:lnTo>
                  <a:lnTo>
                    <a:pt x="490538" y="226219"/>
                  </a:lnTo>
                  <a:lnTo>
                    <a:pt x="590550" y="266700"/>
                  </a:lnTo>
                  <a:lnTo>
                    <a:pt x="683419" y="297656"/>
                  </a:lnTo>
                  <a:lnTo>
                    <a:pt x="714375" y="304800"/>
                  </a:lnTo>
                  <a:lnTo>
                    <a:pt x="745331" y="309562"/>
                  </a:lnTo>
                  <a:lnTo>
                    <a:pt x="783431" y="311944"/>
                  </a:lnTo>
                  <a:lnTo>
                    <a:pt x="816769" y="309562"/>
                  </a:lnTo>
                  <a:lnTo>
                    <a:pt x="845344" y="295275"/>
                  </a:lnTo>
                  <a:lnTo>
                    <a:pt x="871538" y="273844"/>
                  </a:lnTo>
                  <a:lnTo>
                    <a:pt x="916781" y="211931"/>
                  </a:lnTo>
                  <a:lnTo>
                    <a:pt x="966788" y="228600"/>
                  </a:lnTo>
                  <a:lnTo>
                    <a:pt x="711994" y="773906"/>
                  </a:lnTo>
                  <a:lnTo>
                    <a:pt x="692944" y="719137"/>
                  </a:lnTo>
                  <a:lnTo>
                    <a:pt x="676275" y="692944"/>
                  </a:lnTo>
                  <a:lnTo>
                    <a:pt x="633413" y="642937"/>
                  </a:lnTo>
                  <a:lnTo>
                    <a:pt x="564356" y="564356"/>
                  </a:lnTo>
                  <a:lnTo>
                    <a:pt x="497681" y="481012"/>
                  </a:lnTo>
                  <a:lnTo>
                    <a:pt x="476250" y="450056"/>
                  </a:lnTo>
                  <a:lnTo>
                    <a:pt x="397669" y="378619"/>
                  </a:lnTo>
                  <a:lnTo>
                    <a:pt x="302419" y="295275"/>
                  </a:lnTo>
                  <a:lnTo>
                    <a:pt x="202406" y="211931"/>
                  </a:lnTo>
                  <a:lnTo>
                    <a:pt x="121444" y="147637"/>
                  </a:lnTo>
                  <a:lnTo>
                    <a:pt x="59531" y="95250"/>
                  </a:lnTo>
                  <a:lnTo>
                    <a:pt x="21431" y="66675"/>
                  </a:lnTo>
                  <a:lnTo>
                    <a:pt x="9525" y="52387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21431" y="0"/>
                  </a:lnTo>
                  <a:lnTo>
                    <a:pt x="52388" y="11906"/>
                  </a:lnTo>
                  <a:lnTo>
                    <a:pt x="130969" y="52387"/>
                  </a:lnTo>
                  <a:lnTo>
                    <a:pt x="216694" y="952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71BE0E54-E3E1-46A7-9B97-DE7037E7E145}"/>
              </a:ext>
            </a:extLst>
          </p:cNvPr>
          <p:cNvGrpSpPr/>
          <p:nvPr/>
        </p:nvGrpSpPr>
        <p:grpSpPr>
          <a:xfrm>
            <a:off x="2611438" y="1484915"/>
            <a:ext cx="4579937" cy="4552950"/>
            <a:chOff x="2611438" y="1487488"/>
            <a:chExt cx="4579937" cy="4552950"/>
          </a:xfrm>
        </p:grpSpPr>
        <p:sp>
          <p:nvSpPr>
            <p:cNvPr id="30" name="フリーフォーム 73">
              <a:extLst>
                <a:ext uri="{FF2B5EF4-FFF2-40B4-BE49-F238E27FC236}">
                  <a16:creationId xmlns:a16="http://schemas.microsoft.com/office/drawing/2014/main" id="{58184F59-E261-46A2-AAE2-90DCDF4422DC}"/>
                </a:ext>
              </a:extLst>
            </p:cNvPr>
            <p:cNvSpPr/>
            <p:nvPr/>
          </p:nvSpPr>
          <p:spPr>
            <a:xfrm>
              <a:off x="3124200" y="1487488"/>
              <a:ext cx="922338" cy="1276350"/>
            </a:xfrm>
            <a:custGeom>
              <a:avLst/>
              <a:gdLst>
                <a:gd name="connsiteX0" fmla="*/ 357188 w 921544"/>
                <a:gd name="connsiteY0" fmla="*/ 581025 h 1276350"/>
                <a:gd name="connsiteX1" fmla="*/ 178594 w 921544"/>
                <a:gd name="connsiteY1" fmla="*/ 876300 h 1276350"/>
                <a:gd name="connsiteX2" fmla="*/ 80963 w 921544"/>
                <a:gd name="connsiteY2" fmla="*/ 1035844 h 1276350"/>
                <a:gd name="connsiteX3" fmla="*/ 26194 w 921544"/>
                <a:gd name="connsiteY3" fmla="*/ 1133475 h 1276350"/>
                <a:gd name="connsiteX4" fmla="*/ 0 w 921544"/>
                <a:gd name="connsiteY4" fmla="*/ 1185863 h 1276350"/>
                <a:gd name="connsiteX5" fmla="*/ 59531 w 921544"/>
                <a:gd name="connsiteY5" fmla="*/ 1276350 h 1276350"/>
                <a:gd name="connsiteX6" fmla="*/ 190500 w 921544"/>
                <a:gd name="connsiteY6" fmla="*/ 1121569 h 1276350"/>
                <a:gd name="connsiteX7" fmla="*/ 290513 w 921544"/>
                <a:gd name="connsiteY7" fmla="*/ 1012032 h 1276350"/>
                <a:gd name="connsiteX8" fmla="*/ 423863 w 921544"/>
                <a:gd name="connsiteY8" fmla="*/ 854869 h 1276350"/>
                <a:gd name="connsiteX9" fmla="*/ 521494 w 921544"/>
                <a:gd name="connsiteY9" fmla="*/ 742950 h 1276350"/>
                <a:gd name="connsiteX10" fmla="*/ 645319 w 921544"/>
                <a:gd name="connsiteY10" fmla="*/ 595313 h 1276350"/>
                <a:gd name="connsiteX11" fmla="*/ 759619 w 921544"/>
                <a:gd name="connsiteY11" fmla="*/ 457200 h 1276350"/>
                <a:gd name="connsiteX12" fmla="*/ 831056 w 921544"/>
                <a:gd name="connsiteY12" fmla="*/ 369094 h 1276350"/>
                <a:gd name="connsiteX13" fmla="*/ 842963 w 921544"/>
                <a:gd name="connsiteY13" fmla="*/ 357188 h 1276350"/>
                <a:gd name="connsiteX14" fmla="*/ 864394 w 921544"/>
                <a:gd name="connsiteY14" fmla="*/ 347663 h 1276350"/>
                <a:gd name="connsiteX15" fmla="*/ 892969 w 921544"/>
                <a:gd name="connsiteY15" fmla="*/ 330994 h 1276350"/>
                <a:gd name="connsiteX16" fmla="*/ 907256 w 921544"/>
                <a:gd name="connsiteY16" fmla="*/ 321469 h 1276350"/>
                <a:gd name="connsiteX17" fmla="*/ 919163 w 921544"/>
                <a:gd name="connsiteY17" fmla="*/ 302419 h 1276350"/>
                <a:gd name="connsiteX18" fmla="*/ 921544 w 921544"/>
                <a:gd name="connsiteY18" fmla="*/ 283369 h 1276350"/>
                <a:gd name="connsiteX19" fmla="*/ 919163 w 921544"/>
                <a:gd name="connsiteY19" fmla="*/ 264319 h 1276350"/>
                <a:gd name="connsiteX20" fmla="*/ 907256 w 921544"/>
                <a:gd name="connsiteY20" fmla="*/ 230982 h 1276350"/>
                <a:gd name="connsiteX21" fmla="*/ 881063 w 921544"/>
                <a:gd name="connsiteY21" fmla="*/ 195263 h 1276350"/>
                <a:gd name="connsiteX22" fmla="*/ 835819 w 921544"/>
                <a:gd name="connsiteY22" fmla="*/ 150019 h 1276350"/>
                <a:gd name="connsiteX23" fmla="*/ 783431 w 921544"/>
                <a:gd name="connsiteY23" fmla="*/ 104775 h 1276350"/>
                <a:gd name="connsiteX24" fmla="*/ 733425 w 921544"/>
                <a:gd name="connsiteY24" fmla="*/ 73819 h 1276350"/>
                <a:gd name="connsiteX25" fmla="*/ 695325 w 921544"/>
                <a:gd name="connsiteY25" fmla="*/ 52388 h 1276350"/>
                <a:gd name="connsiteX26" fmla="*/ 642938 w 921544"/>
                <a:gd name="connsiteY26" fmla="*/ 28575 h 1276350"/>
                <a:gd name="connsiteX27" fmla="*/ 595313 w 921544"/>
                <a:gd name="connsiteY27" fmla="*/ 14288 h 1276350"/>
                <a:gd name="connsiteX28" fmla="*/ 538163 w 921544"/>
                <a:gd name="connsiteY28" fmla="*/ 2382 h 1276350"/>
                <a:gd name="connsiteX29" fmla="*/ 495300 w 921544"/>
                <a:gd name="connsiteY29" fmla="*/ 0 h 1276350"/>
                <a:gd name="connsiteX30" fmla="*/ 457200 w 921544"/>
                <a:gd name="connsiteY30" fmla="*/ 4763 h 1276350"/>
                <a:gd name="connsiteX31" fmla="*/ 421481 w 921544"/>
                <a:gd name="connsiteY31" fmla="*/ 16669 h 1276350"/>
                <a:gd name="connsiteX32" fmla="*/ 407194 w 921544"/>
                <a:gd name="connsiteY32" fmla="*/ 30957 h 1276350"/>
                <a:gd name="connsiteX33" fmla="*/ 407194 w 921544"/>
                <a:gd name="connsiteY33" fmla="*/ 45244 h 1276350"/>
                <a:gd name="connsiteX34" fmla="*/ 416719 w 921544"/>
                <a:gd name="connsiteY34" fmla="*/ 59532 h 1276350"/>
                <a:gd name="connsiteX35" fmla="*/ 440531 w 921544"/>
                <a:gd name="connsiteY35" fmla="*/ 78582 h 1276350"/>
                <a:gd name="connsiteX36" fmla="*/ 478631 w 921544"/>
                <a:gd name="connsiteY36" fmla="*/ 97632 h 1276350"/>
                <a:gd name="connsiteX37" fmla="*/ 509588 w 921544"/>
                <a:gd name="connsiteY37" fmla="*/ 119063 h 1276350"/>
                <a:gd name="connsiteX38" fmla="*/ 531019 w 921544"/>
                <a:gd name="connsiteY38" fmla="*/ 138113 h 1276350"/>
                <a:gd name="connsiteX39" fmla="*/ 542925 w 921544"/>
                <a:gd name="connsiteY39" fmla="*/ 159544 h 1276350"/>
                <a:gd name="connsiteX40" fmla="*/ 550069 w 921544"/>
                <a:gd name="connsiteY40" fmla="*/ 185738 h 1276350"/>
                <a:gd name="connsiteX41" fmla="*/ 547688 w 921544"/>
                <a:gd name="connsiteY41" fmla="*/ 211932 h 1276350"/>
                <a:gd name="connsiteX42" fmla="*/ 535781 w 921544"/>
                <a:gd name="connsiteY42" fmla="*/ 252413 h 1276350"/>
                <a:gd name="connsiteX43" fmla="*/ 502444 w 921544"/>
                <a:gd name="connsiteY43" fmla="*/ 328613 h 1276350"/>
                <a:gd name="connsiteX44" fmla="*/ 433388 w 921544"/>
                <a:gd name="connsiteY44" fmla="*/ 454819 h 1276350"/>
                <a:gd name="connsiteX45" fmla="*/ 357188 w 921544"/>
                <a:gd name="connsiteY45" fmla="*/ 581025 h 127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21544" h="1276350">
                  <a:moveTo>
                    <a:pt x="357188" y="581025"/>
                  </a:moveTo>
                  <a:lnTo>
                    <a:pt x="178594" y="876300"/>
                  </a:lnTo>
                  <a:lnTo>
                    <a:pt x="80963" y="1035844"/>
                  </a:lnTo>
                  <a:lnTo>
                    <a:pt x="26194" y="1133475"/>
                  </a:lnTo>
                  <a:lnTo>
                    <a:pt x="0" y="1185863"/>
                  </a:lnTo>
                  <a:lnTo>
                    <a:pt x="59531" y="1276350"/>
                  </a:lnTo>
                  <a:lnTo>
                    <a:pt x="190500" y="1121569"/>
                  </a:lnTo>
                  <a:lnTo>
                    <a:pt x="290513" y="1012032"/>
                  </a:lnTo>
                  <a:lnTo>
                    <a:pt x="423863" y="854869"/>
                  </a:lnTo>
                  <a:lnTo>
                    <a:pt x="521494" y="742950"/>
                  </a:lnTo>
                  <a:lnTo>
                    <a:pt x="645319" y="595313"/>
                  </a:lnTo>
                  <a:lnTo>
                    <a:pt x="759619" y="457200"/>
                  </a:lnTo>
                  <a:lnTo>
                    <a:pt x="831056" y="369094"/>
                  </a:lnTo>
                  <a:lnTo>
                    <a:pt x="842963" y="357188"/>
                  </a:lnTo>
                  <a:lnTo>
                    <a:pt x="864394" y="347663"/>
                  </a:lnTo>
                  <a:lnTo>
                    <a:pt x="892969" y="330994"/>
                  </a:lnTo>
                  <a:lnTo>
                    <a:pt x="907256" y="321469"/>
                  </a:lnTo>
                  <a:lnTo>
                    <a:pt x="919163" y="302419"/>
                  </a:lnTo>
                  <a:lnTo>
                    <a:pt x="921544" y="283369"/>
                  </a:lnTo>
                  <a:lnTo>
                    <a:pt x="919163" y="264319"/>
                  </a:lnTo>
                  <a:lnTo>
                    <a:pt x="907256" y="230982"/>
                  </a:lnTo>
                  <a:lnTo>
                    <a:pt x="881063" y="195263"/>
                  </a:lnTo>
                  <a:lnTo>
                    <a:pt x="835819" y="150019"/>
                  </a:lnTo>
                  <a:lnTo>
                    <a:pt x="783431" y="104775"/>
                  </a:lnTo>
                  <a:lnTo>
                    <a:pt x="733425" y="73819"/>
                  </a:lnTo>
                  <a:lnTo>
                    <a:pt x="695325" y="52388"/>
                  </a:lnTo>
                  <a:lnTo>
                    <a:pt x="642938" y="28575"/>
                  </a:lnTo>
                  <a:lnTo>
                    <a:pt x="595313" y="14288"/>
                  </a:lnTo>
                  <a:lnTo>
                    <a:pt x="538163" y="2382"/>
                  </a:lnTo>
                  <a:lnTo>
                    <a:pt x="495300" y="0"/>
                  </a:lnTo>
                  <a:lnTo>
                    <a:pt x="457200" y="4763"/>
                  </a:lnTo>
                  <a:lnTo>
                    <a:pt x="421481" y="16669"/>
                  </a:lnTo>
                  <a:lnTo>
                    <a:pt x="407194" y="30957"/>
                  </a:lnTo>
                  <a:lnTo>
                    <a:pt x="407194" y="45244"/>
                  </a:lnTo>
                  <a:lnTo>
                    <a:pt x="416719" y="59532"/>
                  </a:lnTo>
                  <a:lnTo>
                    <a:pt x="440531" y="78582"/>
                  </a:lnTo>
                  <a:lnTo>
                    <a:pt x="478631" y="97632"/>
                  </a:lnTo>
                  <a:lnTo>
                    <a:pt x="509588" y="119063"/>
                  </a:lnTo>
                  <a:lnTo>
                    <a:pt x="531019" y="138113"/>
                  </a:lnTo>
                  <a:lnTo>
                    <a:pt x="542925" y="159544"/>
                  </a:lnTo>
                  <a:lnTo>
                    <a:pt x="550069" y="185738"/>
                  </a:lnTo>
                  <a:lnTo>
                    <a:pt x="547688" y="211932"/>
                  </a:lnTo>
                  <a:lnTo>
                    <a:pt x="535781" y="252413"/>
                  </a:lnTo>
                  <a:lnTo>
                    <a:pt x="502444" y="328613"/>
                  </a:lnTo>
                  <a:lnTo>
                    <a:pt x="433388" y="454819"/>
                  </a:lnTo>
                  <a:lnTo>
                    <a:pt x="357188" y="581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79">
              <a:extLst>
                <a:ext uri="{FF2B5EF4-FFF2-40B4-BE49-F238E27FC236}">
                  <a16:creationId xmlns:a16="http://schemas.microsoft.com/office/drawing/2014/main" id="{1B69AF01-F548-432F-8FBF-8793F0B458F2}"/>
                </a:ext>
              </a:extLst>
            </p:cNvPr>
            <p:cNvSpPr/>
            <p:nvPr/>
          </p:nvSpPr>
          <p:spPr>
            <a:xfrm>
              <a:off x="2611438" y="4360863"/>
              <a:ext cx="812800" cy="1316037"/>
            </a:xfrm>
            <a:custGeom>
              <a:avLst/>
              <a:gdLst>
                <a:gd name="connsiteX0" fmla="*/ 542925 w 812007"/>
                <a:gd name="connsiteY0" fmla="*/ 661987 h 1316831"/>
                <a:gd name="connsiteX1" fmla="*/ 602457 w 812007"/>
                <a:gd name="connsiteY1" fmla="*/ 569119 h 1316831"/>
                <a:gd name="connsiteX2" fmla="*/ 683419 w 812007"/>
                <a:gd name="connsiteY2" fmla="*/ 433387 h 1316831"/>
                <a:gd name="connsiteX3" fmla="*/ 740569 w 812007"/>
                <a:gd name="connsiteY3" fmla="*/ 333375 h 1316831"/>
                <a:gd name="connsiteX4" fmla="*/ 747713 w 812007"/>
                <a:gd name="connsiteY4" fmla="*/ 319087 h 1316831"/>
                <a:gd name="connsiteX5" fmla="*/ 766763 w 812007"/>
                <a:gd name="connsiteY5" fmla="*/ 309562 h 1316831"/>
                <a:gd name="connsiteX6" fmla="*/ 790575 w 812007"/>
                <a:gd name="connsiteY6" fmla="*/ 295275 h 1316831"/>
                <a:gd name="connsiteX7" fmla="*/ 804863 w 812007"/>
                <a:gd name="connsiteY7" fmla="*/ 278606 h 1316831"/>
                <a:gd name="connsiteX8" fmla="*/ 812007 w 812007"/>
                <a:gd name="connsiteY8" fmla="*/ 259556 h 1316831"/>
                <a:gd name="connsiteX9" fmla="*/ 809625 w 812007"/>
                <a:gd name="connsiteY9" fmla="*/ 245269 h 1316831"/>
                <a:gd name="connsiteX10" fmla="*/ 790575 w 812007"/>
                <a:gd name="connsiteY10" fmla="*/ 221456 h 1316831"/>
                <a:gd name="connsiteX11" fmla="*/ 766763 w 812007"/>
                <a:gd name="connsiteY11" fmla="*/ 202406 h 1316831"/>
                <a:gd name="connsiteX12" fmla="*/ 735807 w 812007"/>
                <a:gd name="connsiteY12" fmla="*/ 164306 h 1316831"/>
                <a:gd name="connsiteX13" fmla="*/ 688182 w 812007"/>
                <a:gd name="connsiteY13" fmla="*/ 121444 h 1316831"/>
                <a:gd name="connsiteX14" fmla="*/ 638175 w 812007"/>
                <a:gd name="connsiteY14" fmla="*/ 90487 h 1316831"/>
                <a:gd name="connsiteX15" fmla="*/ 566738 w 812007"/>
                <a:gd name="connsiteY15" fmla="*/ 54769 h 1316831"/>
                <a:gd name="connsiteX16" fmla="*/ 476250 w 812007"/>
                <a:gd name="connsiteY16" fmla="*/ 23812 h 1316831"/>
                <a:gd name="connsiteX17" fmla="*/ 402432 w 812007"/>
                <a:gd name="connsiteY17" fmla="*/ 2381 h 1316831"/>
                <a:gd name="connsiteX18" fmla="*/ 376238 w 812007"/>
                <a:gd name="connsiteY18" fmla="*/ 0 h 1316831"/>
                <a:gd name="connsiteX19" fmla="*/ 364332 w 812007"/>
                <a:gd name="connsiteY19" fmla="*/ 2381 h 1316831"/>
                <a:gd name="connsiteX20" fmla="*/ 359569 w 812007"/>
                <a:gd name="connsiteY20" fmla="*/ 7144 h 1316831"/>
                <a:gd name="connsiteX21" fmla="*/ 357188 w 812007"/>
                <a:gd name="connsiteY21" fmla="*/ 21431 h 1316831"/>
                <a:gd name="connsiteX22" fmla="*/ 364332 w 812007"/>
                <a:gd name="connsiteY22" fmla="*/ 42862 h 1316831"/>
                <a:gd name="connsiteX23" fmla="*/ 395288 w 812007"/>
                <a:gd name="connsiteY23" fmla="*/ 78581 h 1316831"/>
                <a:gd name="connsiteX24" fmla="*/ 450057 w 812007"/>
                <a:gd name="connsiteY24" fmla="*/ 138112 h 1316831"/>
                <a:gd name="connsiteX25" fmla="*/ 473869 w 812007"/>
                <a:gd name="connsiteY25" fmla="*/ 171450 h 1316831"/>
                <a:gd name="connsiteX26" fmla="*/ 478632 w 812007"/>
                <a:gd name="connsiteY26" fmla="*/ 190500 h 1316831"/>
                <a:gd name="connsiteX27" fmla="*/ 476250 w 812007"/>
                <a:gd name="connsiteY27" fmla="*/ 257175 h 1316831"/>
                <a:gd name="connsiteX28" fmla="*/ 464344 w 812007"/>
                <a:gd name="connsiteY28" fmla="*/ 326231 h 1316831"/>
                <a:gd name="connsiteX29" fmla="*/ 423863 w 812007"/>
                <a:gd name="connsiteY29" fmla="*/ 481012 h 1316831"/>
                <a:gd name="connsiteX30" fmla="*/ 388144 w 812007"/>
                <a:gd name="connsiteY30" fmla="*/ 550069 h 1316831"/>
                <a:gd name="connsiteX31" fmla="*/ 297657 w 812007"/>
                <a:gd name="connsiteY31" fmla="*/ 709612 h 1316831"/>
                <a:gd name="connsiteX32" fmla="*/ 209550 w 812007"/>
                <a:gd name="connsiteY32" fmla="*/ 878681 h 1316831"/>
                <a:gd name="connsiteX33" fmla="*/ 121444 w 812007"/>
                <a:gd name="connsiteY33" fmla="*/ 1045369 h 1316831"/>
                <a:gd name="connsiteX34" fmla="*/ 61913 w 812007"/>
                <a:gd name="connsiteY34" fmla="*/ 1159669 h 1316831"/>
                <a:gd name="connsiteX35" fmla="*/ 2382 w 812007"/>
                <a:gd name="connsiteY35" fmla="*/ 1281112 h 1316831"/>
                <a:gd name="connsiteX36" fmla="*/ 0 w 812007"/>
                <a:gd name="connsiteY36" fmla="*/ 1302544 h 1316831"/>
                <a:gd name="connsiteX37" fmla="*/ 4763 w 812007"/>
                <a:gd name="connsiteY37" fmla="*/ 1312069 h 1316831"/>
                <a:gd name="connsiteX38" fmla="*/ 16669 w 812007"/>
                <a:gd name="connsiteY38" fmla="*/ 1316831 h 1316831"/>
                <a:gd name="connsiteX39" fmla="*/ 33338 w 812007"/>
                <a:gd name="connsiteY39" fmla="*/ 1314450 h 1316831"/>
                <a:gd name="connsiteX40" fmla="*/ 54769 w 812007"/>
                <a:gd name="connsiteY40" fmla="*/ 1300162 h 1316831"/>
                <a:gd name="connsiteX41" fmla="*/ 90488 w 812007"/>
                <a:gd name="connsiteY41" fmla="*/ 1259681 h 1316831"/>
                <a:gd name="connsiteX42" fmla="*/ 178594 w 812007"/>
                <a:gd name="connsiteY42" fmla="*/ 1159669 h 1316831"/>
                <a:gd name="connsiteX43" fmla="*/ 264319 w 812007"/>
                <a:gd name="connsiteY43" fmla="*/ 1054894 h 1316831"/>
                <a:gd name="connsiteX44" fmla="*/ 359569 w 812007"/>
                <a:gd name="connsiteY44" fmla="*/ 928687 h 1316831"/>
                <a:gd name="connsiteX45" fmla="*/ 459582 w 812007"/>
                <a:gd name="connsiteY45" fmla="*/ 788194 h 1316831"/>
                <a:gd name="connsiteX46" fmla="*/ 542925 w 812007"/>
                <a:gd name="connsiteY46" fmla="*/ 661987 h 1316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12007" h="1316831">
                  <a:moveTo>
                    <a:pt x="542925" y="661987"/>
                  </a:moveTo>
                  <a:lnTo>
                    <a:pt x="602457" y="569119"/>
                  </a:lnTo>
                  <a:lnTo>
                    <a:pt x="683419" y="433387"/>
                  </a:lnTo>
                  <a:lnTo>
                    <a:pt x="740569" y="333375"/>
                  </a:lnTo>
                  <a:lnTo>
                    <a:pt x="747713" y="319087"/>
                  </a:lnTo>
                  <a:lnTo>
                    <a:pt x="766763" y="309562"/>
                  </a:lnTo>
                  <a:lnTo>
                    <a:pt x="790575" y="295275"/>
                  </a:lnTo>
                  <a:lnTo>
                    <a:pt x="804863" y="278606"/>
                  </a:lnTo>
                  <a:lnTo>
                    <a:pt x="812007" y="259556"/>
                  </a:lnTo>
                  <a:lnTo>
                    <a:pt x="809625" y="245269"/>
                  </a:lnTo>
                  <a:lnTo>
                    <a:pt x="790575" y="221456"/>
                  </a:lnTo>
                  <a:lnTo>
                    <a:pt x="766763" y="202406"/>
                  </a:lnTo>
                  <a:lnTo>
                    <a:pt x="735807" y="164306"/>
                  </a:lnTo>
                  <a:lnTo>
                    <a:pt x="688182" y="121444"/>
                  </a:lnTo>
                  <a:lnTo>
                    <a:pt x="638175" y="90487"/>
                  </a:lnTo>
                  <a:lnTo>
                    <a:pt x="566738" y="54769"/>
                  </a:lnTo>
                  <a:lnTo>
                    <a:pt x="476250" y="23812"/>
                  </a:lnTo>
                  <a:lnTo>
                    <a:pt x="402432" y="2381"/>
                  </a:lnTo>
                  <a:lnTo>
                    <a:pt x="376238" y="0"/>
                  </a:lnTo>
                  <a:lnTo>
                    <a:pt x="364332" y="2381"/>
                  </a:lnTo>
                  <a:lnTo>
                    <a:pt x="359569" y="7144"/>
                  </a:lnTo>
                  <a:lnTo>
                    <a:pt x="357188" y="21431"/>
                  </a:lnTo>
                  <a:lnTo>
                    <a:pt x="364332" y="42862"/>
                  </a:lnTo>
                  <a:lnTo>
                    <a:pt x="395288" y="78581"/>
                  </a:lnTo>
                  <a:lnTo>
                    <a:pt x="450057" y="138112"/>
                  </a:lnTo>
                  <a:lnTo>
                    <a:pt x="473869" y="171450"/>
                  </a:lnTo>
                  <a:lnTo>
                    <a:pt x="478632" y="190500"/>
                  </a:lnTo>
                  <a:lnTo>
                    <a:pt x="476250" y="257175"/>
                  </a:lnTo>
                  <a:lnTo>
                    <a:pt x="464344" y="326231"/>
                  </a:lnTo>
                  <a:lnTo>
                    <a:pt x="423863" y="481012"/>
                  </a:lnTo>
                  <a:lnTo>
                    <a:pt x="388144" y="550069"/>
                  </a:lnTo>
                  <a:lnTo>
                    <a:pt x="297657" y="709612"/>
                  </a:lnTo>
                  <a:lnTo>
                    <a:pt x="209550" y="878681"/>
                  </a:lnTo>
                  <a:lnTo>
                    <a:pt x="121444" y="1045369"/>
                  </a:lnTo>
                  <a:lnTo>
                    <a:pt x="61913" y="1159669"/>
                  </a:lnTo>
                  <a:lnTo>
                    <a:pt x="2382" y="1281112"/>
                  </a:lnTo>
                  <a:lnTo>
                    <a:pt x="0" y="1302544"/>
                  </a:lnTo>
                  <a:lnTo>
                    <a:pt x="4763" y="1312069"/>
                  </a:lnTo>
                  <a:lnTo>
                    <a:pt x="16669" y="1316831"/>
                  </a:lnTo>
                  <a:lnTo>
                    <a:pt x="33338" y="1314450"/>
                  </a:lnTo>
                  <a:lnTo>
                    <a:pt x="54769" y="1300162"/>
                  </a:lnTo>
                  <a:lnTo>
                    <a:pt x="90488" y="1259681"/>
                  </a:lnTo>
                  <a:lnTo>
                    <a:pt x="178594" y="1159669"/>
                  </a:lnTo>
                  <a:lnTo>
                    <a:pt x="264319" y="1054894"/>
                  </a:lnTo>
                  <a:lnTo>
                    <a:pt x="359569" y="928687"/>
                  </a:lnTo>
                  <a:lnTo>
                    <a:pt x="459582" y="788194"/>
                  </a:lnTo>
                  <a:lnTo>
                    <a:pt x="542925" y="661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80">
              <a:extLst>
                <a:ext uri="{FF2B5EF4-FFF2-40B4-BE49-F238E27FC236}">
                  <a16:creationId xmlns:a16="http://schemas.microsoft.com/office/drawing/2014/main" id="{165E34FE-CC4F-4262-95A8-FDA8FFFCD7DC}"/>
                </a:ext>
              </a:extLst>
            </p:cNvPr>
            <p:cNvSpPr/>
            <p:nvPr/>
          </p:nvSpPr>
          <p:spPr>
            <a:xfrm>
              <a:off x="4086225" y="4262438"/>
              <a:ext cx="569913" cy="936625"/>
            </a:xfrm>
            <a:custGeom>
              <a:avLst/>
              <a:gdLst>
                <a:gd name="connsiteX0" fmla="*/ 204788 w 569119"/>
                <a:gd name="connsiteY0" fmla="*/ 438150 h 935831"/>
                <a:gd name="connsiteX1" fmla="*/ 138113 w 569119"/>
                <a:gd name="connsiteY1" fmla="*/ 292893 h 935831"/>
                <a:gd name="connsiteX2" fmla="*/ 76200 w 569119"/>
                <a:gd name="connsiteY2" fmla="*/ 169068 h 935831"/>
                <a:gd name="connsiteX3" fmla="*/ 11906 w 569119"/>
                <a:gd name="connsiteY3" fmla="*/ 66675 h 935831"/>
                <a:gd name="connsiteX4" fmla="*/ 2381 w 569119"/>
                <a:gd name="connsiteY4" fmla="*/ 40481 h 935831"/>
                <a:gd name="connsiteX5" fmla="*/ 0 w 569119"/>
                <a:gd name="connsiteY5" fmla="*/ 16668 h 935831"/>
                <a:gd name="connsiteX6" fmla="*/ 2381 w 569119"/>
                <a:gd name="connsiteY6" fmla="*/ 9525 h 935831"/>
                <a:gd name="connsiteX7" fmla="*/ 4763 w 569119"/>
                <a:gd name="connsiteY7" fmla="*/ 0 h 935831"/>
                <a:gd name="connsiteX8" fmla="*/ 21431 w 569119"/>
                <a:gd name="connsiteY8" fmla="*/ 2381 h 935831"/>
                <a:gd name="connsiteX9" fmla="*/ 45244 w 569119"/>
                <a:gd name="connsiteY9" fmla="*/ 9525 h 935831"/>
                <a:gd name="connsiteX10" fmla="*/ 66675 w 569119"/>
                <a:gd name="connsiteY10" fmla="*/ 23812 h 935831"/>
                <a:gd name="connsiteX11" fmla="*/ 116681 w 569119"/>
                <a:gd name="connsiteY11" fmla="*/ 66675 h 935831"/>
                <a:gd name="connsiteX12" fmla="*/ 195263 w 569119"/>
                <a:gd name="connsiteY12" fmla="*/ 138112 h 935831"/>
                <a:gd name="connsiteX13" fmla="*/ 295275 w 569119"/>
                <a:gd name="connsiteY13" fmla="*/ 223837 h 935831"/>
                <a:gd name="connsiteX14" fmla="*/ 385763 w 569119"/>
                <a:gd name="connsiteY14" fmla="*/ 307181 h 935831"/>
                <a:gd name="connsiteX15" fmla="*/ 454819 w 569119"/>
                <a:gd name="connsiteY15" fmla="*/ 369093 h 935831"/>
                <a:gd name="connsiteX16" fmla="*/ 478631 w 569119"/>
                <a:gd name="connsiteY16" fmla="*/ 388143 h 935831"/>
                <a:gd name="connsiteX17" fmla="*/ 490538 w 569119"/>
                <a:gd name="connsiteY17" fmla="*/ 407193 h 935831"/>
                <a:gd name="connsiteX18" fmla="*/ 516731 w 569119"/>
                <a:gd name="connsiteY18" fmla="*/ 485775 h 935831"/>
                <a:gd name="connsiteX19" fmla="*/ 533400 w 569119"/>
                <a:gd name="connsiteY19" fmla="*/ 542925 h 935831"/>
                <a:gd name="connsiteX20" fmla="*/ 547688 w 569119"/>
                <a:gd name="connsiteY20" fmla="*/ 597693 h 935831"/>
                <a:gd name="connsiteX21" fmla="*/ 559594 w 569119"/>
                <a:gd name="connsiteY21" fmla="*/ 666750 h 935831"/>
                <a:gd name="connsiteX22" fmla="*/ 569119 w 569119"/>
                <a:gd name="connsiteY22" fmla="*/ 764381 h 935831"/>
                <a:gd name="connsiteX23" fmla="*/ 569119 w 569119"/>
                <a:gd name="connsiteY23" fmla="*/ 828675 h 935831"/>
                <a:gd name="connsiteX24" fmla="*/ 561975 w 569119"/>
                <a:gd name="connsiteY24" fmla="*/ 869156 h 935831"/>
                <a:gd name="connsiteX25" fmla="*/ 552450 w 569119"/>
                <a:gd name="connsiteY25" fmla="*/ 892968 h 935831"/>
                <a:gd name="connsiteX26" fmla="*/ 531019 w 569119"/>
                <a:gd name="connsiteY26" fmla="*/ 916781 h 935831"/>
                <a:gd name="connsiteX27" fmla="*/ 511969 w 569119"/>
                <a:gd name="connsiteY27" fmla="*/ 928687 h 935831"/>
                <a:gd name="connsiteX28" fmla="*/ 488156 w 569119"/>
                <a:gd name="connsiteY28" fmla="*/ 935831 h 935831"/>
                <a:gd name="connsiteX29" fmla="*/ 469106 w 569119"/>
                <a:gd name="connsiteY29" fmla="*/ 935831 h 935831"/>
                <a:gd name="connsiteX30" fmla="*/ 445294 w 569119"/>
                <a:gd name="connsiteY30" fmla="*/ 926306 h 935831"/>
                <a:gd name="connsiteX31" fmla="*/ 416719 w 569119"/>
                <a:gd name="connsiteY31" fmla="*/ 907256 h 935831"/>
                <a:gd name="connsiteX32" fmla="*/ 390525 w 569119"/>
                <a:gd name="connsiteY32" fmla="*/ 873918 h 935831"/>
                <a:gd name="connsiteX33" fmla="*/ 371475 w 569119"/>
                <a:gd name="connsiteY33" fmla="*/ 842962 h 935831"/>
                <a:gd name="connsiteX34" fmla="*/ 338138 w 569119"/>
                <a:gd name="connsiteY34" fmla="*/ 752475 h 935831"/>
                <a:gd name="connsiteX35" fmla="*/ 271463 w 569119"/>
                <a:gd name="connsiteY35" fmla="*/ 590550 h 935831"/>
                <a:gd name="connsiteX36" fmla="*/ 204788 w 569119"/>
                <a:gd name="connsiteY36" fmla="*/ 438150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69119" h="935831">
                  <a:moveTo>
                    <a:pt x="204788" y="438150"/>
                  </a:moveTo>
                  <a:lnTo>
                    <a:pt x="138113" y="292893"/>
                  </a:lnTo>
                  <a:lnTo>
                    <a:pt x="76200" y="169068"/>
                  </a:lnTo>
                  <a:lnTo>
                    <a:pt x="11906" y="66675"/>
                  </a:lnTo>
                  <a:lnTo>
                    <a:pt x="2381" y="40481"/>
                  </a:lnTo>
                  <a:lnTo>
                    <a:pt x="0" y="16668"/>
                  </a:lnTo>
                  <a:lnTo>
                    <a:pt x="2381" y="9525"/>
                  </a:lnTo>
                  <a:lnTo>
                    <a:pt x="4763" y="0"/>
                  </a:lnTo>
                  <a:lnTo>
                    <a:pt x="21431" y="2381"/>
                  </a:lnTo>
                  <a:lnTo>
                    <a:pt x="45244" y="9525"/>
                  </a:lnTo>
                  <a:lnTo>
                    <a:pt x="66675" y="23812"/>
                  </a:lnTo>
                  <a:lnTo>
                    <a:pt x="116681" y="66675"/>
                  </a:lnTo>
                  <a:lnTo>
                    <a:pt x="195263" y="138112"/>
                  </a:lnTo>
                  <a:lnTo>
                    <a:pt x="295275" y="223837"/>
                  </a:lnTo>
                  <a:lnTo>
                    <a:pt x="385763" y="307181"/>
                  </a:lnTo>
                  <a:lnTo>
                    <a:pt x="454819" y="369093"/>
                  </a:lnTo>
                  <a:lnTo>
                    <a:pt x="478631" y="388143"/>
                  </a:lnTo>
                  <a:lnTo>
                    <a:pt x="490538" y="407193"/>
                  </a:lnTo>
                  <a:lnTo>
                    <a:pt x="516731" y="485775"/>
                  </a:lnTo>
                  <a:lnTo>
                    <a:pt x="533400" y="542925"/>
                  </a:lnTo>
                  <a:lnTo>
                    <a:pt x="547688" y="597693"/>
                  </a:lnTo>
                  <a:lnTo>
                    <a:pt x="559594" y="666750"/>
                  </a:lnTo>
                  <a:lnTo>
                    <a:pt x="569119" y="764381"/>
                  </a:lnTo>
                  <a:lnTo>
                    <a:pt x="569119" y="828675"/>
                  </a:lnTo>
                  <a:lnTo>
                    <a:pt x="561975" y="869156"/>
                  </a:lnTo>
                  <a:lnTo>
                    <a:pt x="552450" y="892968"/>
                  </a:lnTo>
                  <a:lnTo>
                    <a:pt x="531019" y="916781"/>
                  </a:lnTo>
                  <a:lnTo>
                    <a:pt x="511969" y="928687"/>
                  </a:lnTo>
                  <a:lnTo>
                    <a:pt x="488156" y="935831"/>
                  </a:lnTo>
                  <a:lnTo>
                    <a:pt x="469106" y="935831"/>
                  </a:lnTo>
                  <a:lnTo>
                    <a:pt x="445294" y="926306"/>
                  </a:lnTo>
                  <a:lnTo>
                    <a:pt x="416719" y="907256"/>
                  </a:lnTo>
                  <a:lnTo>
                    <a:pt x="390525" y="873918"/>
                  </a:lnTo>
                  <a:lnTo>
                    <a:pt x="371475" y="842962"/>
                  </a:lnTo>
                  <a:lnTo>
                    <a:pt x="338138" y="752475"/>
                  </a:lnTo>
                  <a:lnTo>
                    <a:pt x="271463" y="590550"/>
                  </a:lnTo>
                  <a:lnTo>
                    <a:pt x="204788" y="438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81">
              <a:extLst>
                <a:ext uri="{FF2B5EF4-FFF2-40B4-BE49-F238E27FC236}">
                  <a16:creationId xmlns:a16="http://schemas.microsoft.com/office/drawing/2014/main" id="{41C5470B-C31B-44D5-AE63-34C74AF70639}"/>
                </a:ext>
              </a:extLst>
            </p:cNvPr>
            <p:cNvSpPr/>
            <p:nvPr/>
          </p:nvSpPr>
          <p:spPr>
            <a:xfrm>
              <a:off x="4379913" y="1576388"/>
              <a:ext cx="1296987" cy="1843087"/>
            </a:xfrm>
            <a:custGeom>
              <a:avLst/>
              <a:gdLst>
                <a:gd name="connsiteX0" fmla="*/ 983456 w 1297781"/>
                <a:gd name="connsiteY0" fmla="*/ 707231 h 1843087"/>
                <a:gd name="connsiteX1" fmla="*/ 1071562 w 1297781"/>
                <a:gd name="connsiteY1" fmla="*/ 578643 h 1843087"/>
                <a:gd name="connsiteX2" fmla="*/ 1143000 w 1297781"/>
                <a:gd name="connsiteY2" fmla="*/ 476250 h 1843087"/>
                <a:gd name="connsiteX3" fmla="*/ 1223962 w 1297781"/>
                <a:gd name="connsiteY3" fmla="*/ 350043 h 1843087"/>
                <a:gd name="connsiteX4" fmla="*/ 1245394 w 1297781"/>
                <a:gd name="connsiteY4" fmla="*/ 326231 h 1843087"/>
                <a:gd name="connsiteX5" fmla="*/ 1271587 w 1297781"/>
                <a:gd name="connsiteY5" fmla="*/ 304800 h 1843087"/>
                <a:gd name="connsiteX6" fmla="*/ 1290637 w 1297781"/>
                <a:gd name="connsiteY6" fmla="*/ 276225 h 1843087"/>
                <a:gd name="connsiteX7" fmla="*/ 1297781 w 1297781"/>
                <a:gd name="connsiteY7" fmla="*/ 257175 h 1843087"/>
                <a:gd name="connsiteX8" fmla="*/ 1297781 w 1297781"/>
                <a:gd name="connsiteY8" fmla="*/ 233362 h 1843087"/>
                <a:gd name="connsiteX9" fmla="*/ 1290637 w 1297781"/>
                <a:gd name="connsiteY9" fmla="*/ 211931 h 1843087"/>
                <a:gd name="connsiteX10" fmla="*/ 1266825 w 1297781"/>
                <a:gd name="connsiteY10" fmla="*/ 183356 h 1843087"/>
                <a:gd name="connsiteX11" fmla="*/ 1228725 w 1297781"/>
                <a:gd name="connsiteY11" fmla="*/ 145256 h 1843087"/>
                <a:gd name="connsiteX12" fmla="*/ 1178719 w 1297781"/>
                <a:gd name="connsiteY12" fmla="*/ 102393 h 1843087"/>
                <a:gd name="connsiteX13" fmla="*/ 1112044 w 1297781"/>
                <a:gd name="connsiteY13" fmla="*/ 61912 h 1843087"/>
                <a:gd name="connsiteX14" fmla="*/ 1045369 w 1297781"/>
                <a:gd name="connsiteY14" fmla="*/ 30956 h 1843087"/>
                <a:gd name="connsiteX15" fmla="*/ 954881 w 1297781"/>
                <a:gd name="connsiteY15" fmla="*/ 9525 h 1843087"/>
                <a:gd name="connsiteX16" fmla="*/ 902494 w 1297781"/>
                <a:gd name="connsiteY16" fmla="*/ 0 h 1843087"/>
                <a:gd name="connsiteX17" fmla="*/ 862012 w 1297781"/>
                <a:gd name="connsiteY17" fmla="*/ 0 h 1843087"/>
                <a:gd name="connsiteX18" fmla="*/ 807244 w 1297781"/>
                <a:gd name="connsiteY18" fmla="*/ 2381 h 1843087"/>
                <a:gd name="connsiteX19" fmla="*/ 766762 w 1297781"/>
                <a:gd name="connsiteY19" fmla="*/ 14287 h 1843087"/>
                <a:gd name="connsiteX20" fmla="*/ 752475 w 1297781"/>
                <a:gd name="connsiteY20" fmla="*/ 23812 h 1843087"/>
                <a:gd name="connsiteX21" fmla="*/ 750094 w 1297781"/>
                <a:gd name="connsiteY21" fmla="*/ 33337 h 1843087"/>
                <a:gd name="connsiteX22" fmla="*/ 757237 w 1297781"/>
                <a:gd name="connsiteY22" fmla="*/ 57150 h 1843087"/>
                <a:gd name="connsiteX23" fmla="*/ 776287 w 1297781"/>
                <a:gd name="connsiteY23" fmla="*/ 80962 h 1843087"/>
                <a:gd name="connsiteX24" fmla="*/ 800100 w 1297781"/>
                <a:gd name="connsiteY24" fmla="*/ 95250 h 1843087"/>
                <a:gd name="connsiteX25" fmla="*/ 823912 w 1297781"/>
                <a:gd name="connsiteY25" fmla="*/ 102393 h 1843087"/>
                <a:gd name="connsiteX26" fmla="*/ 845344 w 1297781"/>
                <a:gd name="connsiteY26" fmla="*/ 114300 h 1843087"/>
                <a:gd name="connsiteX27" fmla="*/ 857250 w 1297781"/>
                <a:gd name="connsiteY27" fmla="*/ 128587 h 1843087"/>
                <a:gd name="connsiteX28" fmla="*/ 869156 w 1297781"/>
                <a:gd name="connsiteY28" fmla="*/ 154781 h 1843087"/>
                <a:gd name="connsiteX29" fmla="*/ 876300 w 1297781"/>
                <a:gd name="connsiteY29" fmla="*/ 185737 h 1843087"/>
                <a:gd name="connsiteX30" fmla="*/ 878681 w 1297781"/>
                <a:gd name="connsiteY30" fmla="*/ 219075 h 1843087"/>
                <a:gd name="connsiteX31" fmla="*/ 873919 w 1297781"/>
                <a:gd name="connsiteY31" fmla="*/ 285750 h 1843087"/>
                <a:gd name="connsiteX32" fmla="*/ 859631 w 1297781"/>
                <a:gd name="connsiteY32" fmla="*/ 347662 h 1843087"/>
                <a:gd name="connsiteX33" fmla="*/ 807244 w 1297781"/>
                <a:gd name="connsiteY33" fmla="*/ 483393 h 1843087"/>
                <a:gd name="connsiteX34" fmla="*/ 719137 w 1297781"/>
                <a:gd name="connsiteY34" fmla="*/ 661987 h 1843087"/>
                <a:gd name="connsiteX35" fmla="*/ 661987 w 1297781"/>
                <a:gd name="connsiteY35" fmla="*/ 771525 h 1843087"/>
                <a:gd name="connsiteX36" fmla="*/ 559594 w 1297781"/>
                <a:gd name="connsiteY36" fmla="*/ 938212 h 1843087"/>
                <a:gd name="connsiteX37" fmla="*/ 404812 w 1297781"/>
                <a:gd name="connsiteY37" fmla="*/ 1178718 h 1843087"/>
                <a:gd name="connsiteX38" fmla="*/ 297656 w 1297781"/>
                <a:gd name="connsiteY38" fmla="*/ 1345406 h 1843087"/>
                <a:gd name="connsiteX39" fmla="*/ 209550 w 1297781"/>
                <a:gd name="connsiteY39" fmla="*/ 1481137 h 1843087"/>
                <a:gd name="connsiteX40" fmla="*/ 95250 w 1297781"/>
                <a:gd name="connsiteY40" fmla="*/ 1654968 h 1843087"/>
                <a:gd name="connsiteX41" fmla="*/ 14287 w 1297781"/>
                <a:gd name="connsiteY41" fmla="*/ 1776412 h 1843087"/>
                <a:gd name="connsiteX42" fmla="*/ 0 w 1297781"/>
                <a:gd name="connsiteY42" fmla="*/ 1809750 h 1843087"/>
                <a:gd name="connsiteX43" fmla="*/ 0 w 1297781"/>
                <a:gd name="connsiteY43" fmla="*/ 1824037 h 1843087"/>
                <a:gd name="connsiteX44" fmla="*/ 4762 w 1297781"/>
                <a:gd name="connsiteY44" fmla="*/ 1840706 h 1843087"/>
                <a:gd name="connsiteX45" fmla="*/ 19050 w 1297781"/>
                <a:gd name="connsiteY45" fmla="*/ 1843087 h 1843087"/>
                <a:gd name="connsiteX46" fmla="*/ 54769 w 1297781"/>
                <a:gd name="connsiteY46" fmla="*/ 1828800 h 1843087"/>
                <a:gd name="connsiteX47" fmla="*/ 85725 w 1297781"/>
                <a:gd name="connsiteY47" fmla="*/ 1802606 h 1843087"/>
                <a:gd name="connsiteX48" fmla="*/ 142875 w 1297781"/>
                <a:gd name="connsiteY48" fmla="*/ 1747837 h 1843087"/>
                <a:gd name="connsiteX49" fmla="*/ 238125 w 1297781"/>
                <a:gd name="connsiteY49" fmla="*/ 1650206 h 1843087"/>
                <a:gd name="connsiteX50" fmla="*/ 345281 w 1297781"/>
                <a:gd name="connsiteY50" fmla="*/ 1531143 h 1843087"/>
                <a:gd name="connsiteX51" fmla="*/ 431006 w 1297781"/>
                <a:gd name="connsiteY51" fmla="*/ 1431131 h 1843087"/>
                <a:gd name="connsiteX52" fmla="*/ 514350 w 1297781"/>
                <a:gd name="connsiteY52" fmla="*/ 1319212 h 1843087"/>
                <a:gd name="connsiteX53" fmla="*/ 597694 w 1297781"/>
                <a:gd name="connsiteY53" fmla="*/ 1245393 h 1843087"/>
                <a:gd name="connsiteX54" fmla="*/ 683419 w 1297781"/>
                <a:gd name="connsiteY54" fmla="*/ 1133475 h 1843087"/>
                <a:gd name="connsiteX55" fmla="*/ 773906 w 1297781"/>
                <a:gd name="connsiteY55" fmla="*/ 1007268 h 1843087"/>
                <a:gd name="connsiteX56" fmla="*/ 895350 w 1297781"/>
                <a:gd name="connsiteY56" fmla="*/ 833437 h 1843087"/>
                <a:gd name="connsiteX57" fmla="*/ 983456 w 1297781"/>
                <a:gd name="connsiteY57" fmla="*/ 707231 h 184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297781" h="1843087">
                  <a:moveTo>
                    <a:pt x="983456" y="707231"/>
                  </a:moveTo>
                  <a:lnTo>
                    <a:pt x="1071562" y="578643"/>
                  </a:lnTo>
                  <a:lnTo>
                    <a:pt x="1143000" y="476250"/>
                  </a:lnTo>
                  <a:lnTo>
                    <a:pt x="1223962" y="350043"/>
                  </a:lnTo>
                  <a:lnTo>
                    <a:pt x="1245394" y="326231"/>
                  </a:lnTo>
                  <a:lnTo>
                    <a:pt x="1271587" y="304800"/>
                  </a:lnTo>
                  <a:lnTo>
                    <a:pt x="1290637" y="276225"/>
                  </a:lnTo>
                  <a:lnTo>
                    <a:pt x="1297781" y="257175"/>
                  </a:lnTo>
                  <a:lnTo>
                    <a:pt x="1297781" y="233362"/>
                  </a:lnTo>
                  <a:lnTo>
                    <a:pt x="1290637" y="211931"/>
                  </a:lnTo>
                  <a:lnTo>
                    <a:pt x="1266825" y="183356"/>
                  </a:lnTo>
                  <a:lnTo>
                    <a:pt x="1228725" y="145256"/>
                  </a:lnTo>
                  <a:lnTo>
                    <a:pt x="1178719" y="102393"/>
                  </a:lnTo>
                  <a:lnTo>
                    <a:pt x="1112044" y="61912"/>
                  </a:lnTo>
                  <a:lnTo>
                    <a:pt x="1045369" y="30956"/>
                  </a:lnTo>
                  <a:lnTo>
                    <a:pt x="954881" y="9525"/>
                  </a:lnTo>
                  <a:lnTo>
                    <a:pt x="902494" y="0"/>
                  </a:lnTo>
                  <a:lnTo>
                    <a:pt x="862012" y="0"/>
                  </a:lnTo>
                  <a:lnTo>
                    <a:pt x="807244" y="2381"/>
                  </a:lnTo>
                  <a:lnTo>
                    <a:pt x="766762" y="14287"/>
                  </a:lnTo>
                  <a:lnTo>
                    <a:pt x="752475" y="23812"/>
                  </a:lnTo>
                  <a:lnTo>
                    <a:pt x="750094" y="33337"/>
                  </a:lnTo>
                  <a:lnTo>
                    <a:pt x="757237" y="57150"/>
                  </a:lnTo>
                  <a:lnTo>
                    <a:pt x="776287" y="80962"/>
                  </a:lnTo>
                  <a:lnTo>
                    <a:pt x="800100" y="95250"/>
                  </a:lnTo>
                  <a:lnTo>
                    <a:pt x="823912" y="102393"/>
                  </a:lnTo>
                  <a:lnTo>
                    <a:pt x="845344" y="114300"/>
                  </a:lnTo>
                  <a:lnTo>
                    <a:pt x="857250" y="128587"/>
                  </a:lnTo>
                  <a:lnTo>
                    <a:pt x="869156" y="154781"/>
                  </a:lnTo>
                  <a:lnTo>
                    <a:pt x="876300" y="185737"/>
                  </a:lnTo>
                  <a:lnTo>
                    <a:pt x="878681" y="219075"/>
                  </a:lnTo>
                  <a:lnTo>
                    <a:pt x="873919" y="285750"/>
                  </a:lnTo>
                  <a:lnTo>
                    <a:pt x="859631" y="347662"/>
                  </a:lnTo>
                  <a:lnTo>
                    <a:pt x="807244" y="483393"/>
                  </a:lnTo>
                  <a:lnTo>
                    <a:pt x="719137" y="661987"/>
                  </a:lnTo>
                  <a:lnTo>
                    <a:pt x="661987" y="771525"/>
                  </a:lnTo>
                  <a:lnTo>
                    <a:pt x="559594" y="938212"/>
                  </a:lnTo>
                  <a:lnTo>
                    <a:pt x="404812" y="1178718"/>
                  </a:lnTo>
                  <a:lnTo>
                    <a:pt x="297656" y="1345406"/>
                  </a:lnTo>
                  <a:lnTo>
                    <a:pt x="209550" y="1481137"/>
                  </a:lnTo>
                  <a:lnTo>
                    <a:pt x="95250" y="1654968"/>
                  </a:lnTo>
                  <a:lnTo>
                    <a:pt x="14287" y="1776412"/>
                  </a:lnTo>
                  <a:lnTo>
                    <a:pt x="0" y="1809750"/>
                  </a:lnTo>
                  <a:lnTo>
                    <a:pt x="0" y="1824037"/>
                  </a:lnTo>
                  <a:lnTo>
                    <a:pt x="4762" y="1840706"/>
                  </a:lnTo>
                  <a:lnTo>
                    <a:pt x="19050" y="1843087"/>
                  </a:lnTo>
                  <a:lnTo>
                    <a:pt x="54769" y="1828800"/>
                  </a:lnTo>
                  <a:lnTo>
                    <a:pt x="85725" y="1802606"/>
                  </a:lnTo>
                  <a:lnTo>
                    <a:pt x="142875" y="1747837"/>
                  </a:lnTo>
                  <a:lnTo>
                    <a:pt x="238125" y="1650206"/>
                  </a:lnTo>
                  <a:lnTo>
                    <a:pt x="345281" y="1531143"/>
                  </a:lnTo>
                  <a:lnTo>
                    <a:pt x="431006" y="1431131"/>
                  </a:lnTo>
                  <a:lnTo>
                    <a:pt x="514350" y="1319212"/>
                  </a:lnTo>
                  <a:lnTo>
                    <a:pt x="597694" y="1245393"/>
                  </a:lnTo>
                  <a:lnTo>
                    <a:pt x="683419" y="1133475"/>
                  </a:lnTo>
                  <a:lnTo>
                    <a:pt x="773906" y="1007268"/>
                  </a:lnTo>
                  <a:lnTo>
                    <a:pt x="895350" y="833437"/>
                  </a:lnTo>
                  <a:lnTo>
                    <a:pt x="983456" y="707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83">
              <a:extLst>
                <a:ext uri="{FF2B5EF4-FFF2-40B4-BE49-F238E27FC236}">
                  <a16:creationId xmlns:a16="http://schemas.microsoft.com/office/drawing/2014/main" id="{9B92614D-F60F-428C-BE7C-196E2F8900B9}"/>
                </a:ext>
              </a:extLst>
            </p:cNvPr>
            <p:cNvSpPr/>
            <p:nvPr/>
          </p:nvSpPr>
          <p:spPr>
            <a:xfrm>
              <a:off x="4932363" y="3544888"/>
              <a:ext cx="863600" cy="958850"/>
            </a:xfrm>
            <a:custGeom>
              <a:avLst/>
              <a:gdLst>
                <a:gd name="connsiteX0" fmla="*/ 414337 w 864394"/>
                <a:gd name="connsiteY0" fmla="*/ 552450 h 957263"/>
                <a:gd name="connsiteX1" fmla="*/ 309562 w 864394"/>
                <a:gd name="connsiteY1" fmla="*/ 419100 h 957263"/>
                <a:gd name="connsiteX2" fmla="*/ 204787 w 864394"/>
                <a:gd name="connsiteY2" fmla="*/ 292894 h 957263"/>
                <a:gd name="connsiteX3" fmla="*/ 97631 w 864394"/>
                <a:gd name="connsiteY3" fmla="*/ 161925 h 957263"/>
                <a:gd name="connsiteX4" fmla="*/ 30956 w 864394"/>
                <a:gd name="connsiteY4" fmla="*/ 83344 h 957263"/>
                <a:gd name="connsiteX5" fmla="*/ 9525 w 864394"/>
                <a:gd name="connsiteY5" fmla="*/ 52388 h 957263"/>
                <a:gd name="connsiteX6" fmla="*/ 0 w 864394"/>
                <a:gd name="connsiteY6" fmla="*/ 23813 h 957263"/>
                <a:gd name="connsiteX7" fmla="*/ 2381 w 864394"/>
                <a:gd name="connsiteY7" fmla="*/ 7144 h 957263"/>
                <a:gd name="connsiteX8" fmla="*/ 9525 w 864394"/>
                <a:gd name="connsiteY8" fmla="*/ 0 h 957263"/>
                <a:gd name="connsiteX9" fmla="*/ 35719 w 864394"/>
                <a:gd name="connsiteY9" fmla="*/ 4763 h 957263"/>
                <a:gd name="connsiteX10" fmla="*/ 66675 w 864394"/>
                <a:gd name="connsiteY10" fmla="*/ 19050 h 957263"/>
                <a:gd name="connsiteX11" fmla="*/ 128587 w 864394"/>
                <a:gd name="connsiteY11" fmla="*/ 54769 h 957263"/>
                <a:gd name="connsiteX12" fmla="*/ 252412 w 864394"/>
                <a:gd name="connsiteY12" fmla="*/ 128588 h 957263"/>
                <a:gd name="connsiteX13" fmla="*/ 359569 w 864394"/>
                <a:gd name="connsiteY13" fmla="*/ 192882 h 957263"/>
                <a:gd name="connsiteX14" fmla="*/ 485775 w 864394"/>
                <a:gd name="connsiteY14" fmla="*/ 276225 h 957263"/>
                <a:gd name="connsiteX15" fmla="*/ 604837 w 864394"/>
                <a:gd name="connsiteY15" fmla="*/ 364332 h 957263"/>
                <a:gd name="connsiteX16" fmla="*/ 685800 w 864394"/>
                <a:gd name="connsiteY16" fmla="*/ 435769 h 957263"/>
                <a:gd name="connsiteX17" fmla="*/ 742950 w 864394"/>
                <a:gd name="connsiteY17" fmla="*/ 492919 h 957263"/>
                <a:gd name="connsiteX18" fmla="*/ 776287 w 864394"/>
                <a:gd name="connsiteY18" fmla="*/ 569119 h 957263"/>
                <a:gd name="connsiteX19" fmla="*/ 826294 w 864394"/>
                <a:gd name="connsiteY19" fmla="*/ 697707 h 957263"/>
                <a:gd name="connsiteX20" fmla="*/ 859631 w 864394"/>
                <a:gd name="connsiteY20" fmla="*/ 809625 h 957263"/>
                <a:gd name="connsiteX21" fmla="*/ 864394 w 864394"/>
                <a:gd name="connsiteY21" fmla="*/ 852488 h 957263"/>
                <a:gd name="connsiteX22" fmla="*/ 864394 w 864394"/>
                <a:gd name="connsiteY22" fmla="*/ 890588 h 957263"/>
                <a:gd name="connsiteX23" fmla="*/ 857250 w 864394"/>
                <a:gd name="connsiteY23" fmla="*/ 931069 h 957263"/>
                <a:gd name="connsiteX24" fmla="*/ 845344 w 864394"/>
                <a:gd name="connsiteY24" fmla="*/ 950119 h 957263"/>
                <a:gd name="connsiteX25" fmla="*/ 823912 w 864394"/>
                <a:gd name="connsiteY25" fmla="*/ 957263 h 957263"/>
                <a:gd name="connsiteX26" fmla="*/ 797719 w 864394"/>
                <a:gd name="connsiteY26" fmla="*/ 957263 h 957263"/>
                <a:gd name="connsiteX27" fmla="*/ 750094 w 864394"/>
                <a:gd name="connsiteY27" fmla="*/ 945357 h 957263"/>
                <a:gd name="connsiteX28" fmla="*/ 719137 w 864394"/>
                <a:gd name="connsiteY28" fmla="*/ 926307 h 957263"/>
                <a:gd name="connsiteX29" fmla="*/ 661987 w 864394"/>
                <a:gd name="connsiteY29" fmla="*/ 864394 h 957263"/>
                <a:gd name="connsiteX30" fmla="*/ 552450 w 864394"/>
                <a:gd name="connsiteY30" fmla="*/ 733425 h 957263"/>
                <a:gd name="connsiteX31" fmla="*/ 452437 w 864394"/>
                <a:gd name="connsiteY31" fmla="*/ 597694 h 957263"/>
                <a:gd name="connsiteX32" fmla="*/ 414337 w 864394"/>
                <a:gd name="connsiteY32" fmla="*/ 552450 h 957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64394" h="957263">
                  <a:moveTo>
                    <a:pt x="414337" y="552450"/>
                  </a:moveTo>
                  <a:lnTo>
                    <a:pt x="309562" y="419100"/>
                  </a:lnTo>
                  <a:lnTo>
                    <a:pt x="204787" y="292894"/>
                  </a:lnTo>
                  <a:lnTo>
                    <a:pt x="97631" y="161925"/>
                  </a:lnTo>
                  <a:lnTo>
                    <a:pt x="30956" y="83344"/>
                  </a:lnTo>
                  <a:lnTo>
                    <a:pt x="9525" y="52388"/>
                  </a:lnTo>
                  <a:lnTo>
                    <a:pt x="0" y="23813"/>
                  </a:lnTo>
                  <a:lnTo>
                    <a:pt x="2381" y="7144"/>
                  </a:lnTo>
                  <a:lnTo>
                    <a:pt x="9525" y="0"/>
                  </a:lnTo>
                  <a:lnTo>
                    <a:pt x="35719" y="4763"/>
                  </a:lnTo>
                  <a:lnTo>
                    <a:pt x="66675" y="19050"/>
                  </a:lnTo>
                  <a:lnTo>
                    <a:pt x="128587" y="54769"/>
                  </a:lnTo>
                  <a:lnTo>
                    <a:pt x="252412" y="128588"/>
                  </a:lnTo>
                  <a:lnTo>
                    <a:pt x="359569" y="192882"/>
                  </a:lnTo>
                  <a:lnTo>
                    <a:pt x="485775" y="276225"/>
                  </a:lnTo>
                  <a:lnTo>
                    <a:pt x="604837" y="364332"/>
                  </a:lnTo>
                  <a:lnTo>
                    <a:pt x="685800" y="435769"/>
                  </a:lnTo>
                  <a:lnTo>
                    <a:pt x="742950" y="492919"/>
                  </a:lnTo>
                  <a:lnTo>
                    <a:pt x="776287" y="569119"/>
                  </a:lnTo>
                  <a:lnTo>
                    <a:pt x="826294" y="697707"/>
                  </a:lnTo>
                  <a:lnTo>
                    <a:pt x="859631" y="809625"/>
                  </a:lnTo>
                  <a:lnTo>
                    <a:pt x="864394" y="852488"/>
                  </a:lnTo>
                  <a:lnTo>
                    <a:pt x="864394" y="890588"/>
                  </a:lnTo>
                  <a:lnTo>
                    <a:pt x="857250" y="931069"/>
                  </a:lnTo>
                  <a:lnTo>
                    <a:pt x="845344" y="950119"/>
                  </a:lnTo>
                  <a:lnTo>
                    <a:pt x="823912" y="957263"/>
                  </a:lnTo>
                  <a:lnTo>
                    <a:pt x="797719" y="957263"/>
                  </a:lnTo>
                  <a:lnTo>
                    <a:pt x="750094" y="945357"/>
                  </a:lnTo>
                  <a:lnTo>
                    <a:pt x="719137" y="926307"/>
                  </a:lnTo>
                  <a:lnTo>
                    <a:pt x="661987" y="864394"/>
                  </a:lnTo>
                  <a:lnTo>
                    <a:pt x="552450" y="733425"/>
                  </a:lnTo>
                  <a:lnTo>
                    <a:pt x="452437" y="597694"/>
                  </a:lnTo>
                  <a:lnTo>
                    <a:pt x="414337" y="552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74">
              <a:extLst>
                <a:ext uri="{FF2B5EF4-FFF2-40B4-BE49-F238E27FC236}">
                  <a16:creationId xmlns:a16="http://schemas.microsoft.com/office/drawing/2014/main" id="{F6EB0CD3-C050-486D-814B-954CD11CA87E}"/>
                </a:ext>
              </a:extLst>
            </p:cNvPr>
            <p:cNvSpPr/>
            <p:nvPr/>
          </p:nvSpPr>
          <p:spPr>
            <a:xfrm>
              <a:off x="2957513" y="2601913"/>
              <a:ext cx="663575" cy="685800"/>
            </a:xfrm>
            <a:custGeom>
              <a:avLst/>
              <a:gdLst>
                <a:gd name="connsiteX0" fmla="*/ 407193 w 664368"/>
                <a:gd name="connsiteY0" fmla="*/ 297657 h 685800"/>
                <a:gd name="connsiteX1" fmla="*/ 238125 w 664368"/>
                <a:gd name="connsiteY1" fmla="*/ 126207 h 685800"/>
                <a:gd name="connsiteX2" fmla="*/ 221456 w 664368"/>
                <a:gd name="connsiteY2" fmla="*/ 0 h 685800"/>
                <a:gd name="connsiteX3" fmla="*/ 166687 w 664368"/>
                <a:gd name="connsiteY3" fmla="*/ 9525 h 685800"/>
                <a:gd name="connsiteX4" fmla="*/ 123825 w 664368"/>
                <a:gd name="connsiteY4" fmla="*/ 26194 h 685800"/>
                <a:gd name="connsiteX5" fmla="*/ 85725 w 664368"/>
                <a:gd name="connsiteY5" fmla="*/ 47625 h 685800"/>
                <a:gd name="connsiteX6" fmla="*/ 59531 w 664368"/>
                <a:gd name="connsiteY6" fmla="*/ 69057 h 685800"/>
                <a:gd name="connsiteX7" fmla="*/ 35718 w 664368"/>
                <a:gd name="connsiteY7" fmla="*/ 95250 h 685800"/>
                <a:gd name="connsiteX8" fmla="*/ 16668 w 664368"/>
                <a:gd name="connsiteY8" fmla="*/ 128588 h 685800"/>
                <a:gd name="connsiteX9" fmla="*/ 7143 w 664368"/>
                <a:gd name="connsiteY9" fmla="*/ 159544 h 685800"/>
                <a:gd name="connsiteX10" fmla="*/ 0 w 664368"/>
                <a:gd name="connsiteY10" fmla="*/ 197644 h 685800"/>
                <a:gd name="connsiteX11" fmla="*/ 2381 w 664368"/>
                <a:gd name="connsiteY11" fmla="*/ 223838 h 685800"/>
                <a:gd name="connsiteX12" fmla="*/ 30956 w 664368"/>
                <a:gd name="connsiteY12" fmla="*/ 250032 h 685800"/>
                <a:gd name="connsiteX13" fmla="*/ 126206 w 664368"/>
                <a:gd name="connsiteY13" fmla="*/ 328613 h 685800"/>
                <a:gd name="connsiteX14" fmla="*/ 238125 w 664368"/>
                <a:gd name="connsiteY14" fmla="*/ 416719 h 685800"/>
                <a:gd name="connsiteX15" fmla="*/ 361950 w 664368"/>
                <a:gd name="connsiteY15" fmla="*/ 516732 h 685800"/>
                <a:gd name="connsiteX16" fmla="*/ 442912 w 664368"/>
                <a:gd name="connsiteY16" fmla="*/ 578644 h 685800"/>
                <a:gd name="connsiteX17" fmla="*/ 523875 w 664368"/>
                <a:gd name="connsiteY17" fmla="*/ 638175 h 685800"/>
                <a:gd name="connsiteX18" fmla="*/ 583406 w 664368"/>
                <a:gd name="connsiteY18" fmla="*/ 685800 h 685800"/>
                <a:gd name="connsiteX19" fmla="*/ 664368 w 664368"/>
                <a:gd name="connsiteY19" fmla="*/ 557213 h 685800"/>
                <a:gd name="connsiteX20" fmla="*/ 557212 w 664368"/>
                <a:gd name="connsiteY20" fmla="*/ 445294 h 685800"/>
                <a:gd name="connsiteX21" fmla="*/ 452437 w 664368"/>
                <a:gd name="connsiteY21" fmla="*/ 340519 h 685800"/>
                <a:gd name="connsiteX22" fmla="*/ 407193 w 664368"/>
                <a:gd name="connsiteY22" fmla="*/ 297657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64368" h="685800">
                  <a:moveTo>
                    <a:pt x="407193" y="297657"/>
                  </a:moveTo>
                  <a:lnTo>
                    <a:pt x="238125" y="126207"/>
                  </a:lnTo>
                  <a:lnTo>
                    <a:pt x="221456" y="0"/>
                  </a:lnTo>
                  <a:lnTo>
                    <a:pt x="166687" y="9525"/>
                  </a:lnTo>
                  <a:lnTo>
                    <a:pt x="123825" y="26194"/>
                  </a:lnTo>
                  <a:lnTo>
                    <a:pt x="85725" y="47625"/>
                  </a:lnTo>
                  <a:lnTo>
                    <a:pt x="59531" y="69057"/>
                  </a:lnTo>
                  <a:lnTo>
                    <a:pt x="35718" y="95250"/>
                  </a:lnTo>
                  <a:lnTo>
                    <a:pt x="16668" y="128588"/>
                  </a:lnTo>
                  <a:lnTo>
                    <a:pt x="7143" y="159544"/>
                  </a:lnTo>
                  <a:lnTo>
                    <a:pt x="0" y="197644"/>
                  </a:lnTo>
                  <a:lnTo>
                    <a:pt x="2381" y="223838"/>
                  </a:lnTo>
                  <a:lnTo>
                    <a:pt x="30956" y="250032"/>
                  </a:lnTo>
                  <a:lnTo>
                    <a:pt x="126206" y="328613"/>
                  </a:lnTo>
                  <a:lnTo>
                    <a:pt x="238125" y="416719"/>
                  </a:lnTo>
                  <a:lnTo>
                    <a:pt x="361950" y="516732"/>
                  </a:lnTo>
                  <a:lnTo>
                    <a:pt x="442912" y="578644"/>
                  </a:lnTo>
                  <a:lnTo>
                    <a:pt x="523875" y="638175"/>
                  </a:lnTo>
                  <a:lnTo>
                    <a:pt x="583406" y="685800"/>
                  </a:lnTo>
                  <a:lnTo>
                    <a:pt x="664368" y="557213"/>
                  </a:lnTo>
                  <a:lnTo>
                    <a:pt x="557212" y="445294"/>
                  </a:lnTo>
                  <a:lnTo>
                    <a:pt x="452437" y="340519"/>
                  </a:lnTo>
                  <a:lnTo>
                    <a:pt x="407193" y="2976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75">
              <a:extLst>
                <a:ext uri="{FF2B5EF4-FFF2-40B4-BE49-F238E27FC236}">
                  <a16:creationId xmlns:a16="http://schemas.microsoft.com/office/drawing/2014/main" id="{F97D2991-3803-4BC6-8C6A-C58169181CB0}"/>
                </a:ext>
              </a:extLst>
            </p:cNvPr>
            <p:cNvSpPr/>
            <p:nvPr/>
          </p:nvSpPr>
          <p:spPr>
            <a:xfrm>
              <a:off x="2932113" y="2122488"/>
              <a:ext cx="1511300" cy="1822450"/>
            </a:xfrm>
            <a:custGeom>
              <a:avLst/>
              <a:gdLst>
                <a:gd name="connsiteX0" fmla="*/ 754856 w 1512094"/>
                <a:gd name="connsiteY0" fmla="*/ 866775 h 1824037"/>
                <a:gd name="connsiteX1" fmla="*/ 838200 w 1512094"/>
                <a:gd name="connsiteY1" fmla="*/ 764381 h 1824037"/>
                <a:gd name="connsiteX2" fmla="*/ 923925 w 1512094"/>
                <a:gd name="connsiteY2" fmla="*/ 654844 h 1824037"/>
                <a:gd name="connsiteX3" fmla="*/ 1042987 w 1512094"/>
                <a:gd name="connsiteY3" fmla="*/ 500062 h 1824037"/>
                <a:gd name="connsiteX4" fmla="*/ 1085850 w 1512094"/>
                <a:gd name="connsiteY4" fmla="*/ 438150 h 1824037"/>
                <a:gd name="connsiteX5" fmla="*/ 1116806 w 1512094"/>
                <a:gd name="connsiteY5" fmla="*/ 388144 h 1824037"/>
                <a:gd name="connsiteX6" fmla="*/ 1138237 w 1512094"/>
                <a:gd name="connsiteY6" fmla="*/ 347662 h 1824037"/>
                <a:gd name="connsiteX7" fmla="*/ 1150144 w 1512094"/>
                <a:gd name="connsiteY7" fmla="*/ 319087 h 1824037"/>
                <a:gd name="connsiteX8" fmla="*/ 1164431 w 1512094"/>
                <a:gd name="connsiteY8" fmla="*/ 280987 h 1824037"/>
                <a:gd name="connsiteX9" fmla="*/ 1171575 w 1512094"/>
                <a:gd name="connsiteY9" fmla="*/ 238125 h 1824037"/>
                <a:gd name="connsiteX10" fmla="*/ 1169194 w 1512094"/>
                <a:gd name="connsiteY10" fmla="*/ 207169 h 1824037"/>
                <a:gd name="connsiteX11" fmla="*/ 1162050 w 1512094"/>
                <a:gd name="connsiteY11" fmla="*/ 159544 h 1824037"/>
                <a:gd name="connsiteX12" fmla="*/ 1145381 w 1512094"/>
                <a:gd name="connsiteY12" fmla="*/ 109537 h 1824037"/>
                <a:gd name="connsiteX13" fmla="*/ 1121569 w 1512094"/>
                <a:gd name="connsiteY13" fmla="*/ 61912 h 1824037"/>
                <a:gd name="connsiteX14" fmla="*/ 1112044 w 1512094"/>
                <a:gd name="connsiteY14" fmla="*/ 30956 h 1824037"/>
                <a:gd name="connsiteX15" fmla="*/ 1109662 w 1512094"/>
                <a:gd name="connsiteY15" fmla="*/ 21431 h 1824037"/>
                <a:gd name="connsiteX16" fmla="*/ 1112044 w 1512094"/>
                <a:gd name="connsiteY16" fmla="*/ 4762 h 1824037"/>
                <a:gd name="connsiteX17" fmla="*/ 1126331 w 1512094"/>
                <a:gd name="connsiteY17" fmla="*/ 0 h 1824037"/>
                <a:gd name="connsiteX18" fmla="*/ 1143000 w 1512094"/>
                <a:gd name="connsiteY18" fmla="*/ 0 h 1824037"/>
                <a:gd name="connsiteX19" fmla="*/ 1188244 w 1512094"/>
                <a:gd name="connsiteY19" fmla="*/ 26194 h 1824037"/>
                <a:gd name="connsiteX20" fmla="*/ 1278731 w 1512094"/>
                <a:gd name="connsiteY20" fmla="*/ 90487 h 1824037"/>
                <a:gd name="connsiteX21" fmla="*/ 1369219 w 1512094"/>
                <a:gd name="connsiteY21" fmla="*/ 159544 h 1824037"/>
                <a:gd name="connsiteX22" fmla="*/ 1423987 w 1512094"/>
                <a:gd name="connsiteY22" fmla="*/ 202406 h 1824037"/>
                <a:gd name="connsiteX23" fmla="*/ 1464469 w 1512094"/>
                <a:gd name="connsiteY23" fmla="*/ 242887 h 1824037"/>
                <a:gd name="connsiteX24" fmla="*/ 1490662 w 1512094"/>
                <a:gd name="connsiteY24" fmla="*/ 280987 h 1824037"/>
                <a:gd name="connsiteX25" fmla="*/ 1504950 w 1512094"/>
                <a:gd name="connsiteY25" fmla="*/ 309562 h 1824037"/>
                <a:gd name="connsiteX26" fmla="*/ 1512094 w 1512094"/>
                <a:gd name="connsiteY26" fmla="*/ 335756 h 1824037"/>
                <a:gd name="connsiteX27" fmla="*/ 1509712 w 1512094"/>
                <a:gd name="connsiteY27" fmla="*/ 352425 h 1824037"/>
                <a:gd name="connsiteX28" fmla="*/ 1502569 w 1512094"/>
                <a:gd name="connsiteY28" fmla="*/ 369094 h 1824037"/>
                <a:gd name="connsiteX29" fmla="*/ 1488281 w 1512094"/>
                <a:gd name="connsiteY29" fmla="*/ 383381 h 1824037"/>
                <a:gd name="connsiteX30" fmla="*/ 1454944 w 1512094"/>
                <a:gd name="connsiteY30" fmla="*/ 397669 h 1824037"/>
                <a:gd name="connsiteX31" fmla="*/ 1385887 w 1512094"/>
                <a:gd name="connsiteY31" fmla="*/ 466725 h 1824037"/>
                <a:gd name="connsiteX32" fmla="*/ 1304925 w 1512094"/>
                <a:gd name="connsiteY32" fmla="*/ 545306 h 1824037"/>
                <a:gd name="connsiteX33" fmla="*/ 1219200 w 1512094"/>
                <a:gd name="connsiteY33" fmla="*/ 642937 h 1824037"/>
                <a:gd name="connsiteX34" fmla="*/ 1092994 w 1512094"/>
                <a:gd name="connsiteY34" fmla="*/ 792956 h 1824037"/>
                <a:gd name="connsiteX35" fmla="*/ 902494 w 1512094"/>
                <a:gd name="connsiteY35" fmla="*/ 1009650 h 1824037"/>
                <a:gd name="connsiteX36" fmla="*/ 750094 w 1512094"/>
                <a:gd name="connsiteY36" fmla="*/ 1181100 h 1824037"/>
                <a:gd name="connsiteX37" fmla="*/ 583406 w 1512094"/>
                <a:gd name="connsiteY37" fmla="*/ 1366837 h 1824037"/>
                <a:gd name="connsiteX38" fmla="*/ 461962 w 1512094"/>
                <a:gd name="connsiteY38" fmla="*/ 1500187 h 1824037"/>
                <a:gd name="connsiteX39" fmla="*/ 352425 w 1512094"/>
                <a:gd name="connsiteY39" fmla="*/ 1616869 h 1824037"/>
                <a:gd name="connsiteX40" fmla="*/ 164306 w 1512094"/>
                <a:gd name="connsiteY40" fmla="*/ 1824037 h 1824037"/>
                <a:gd name="connsiteX41" fmla="*/ 0 w 1512094"/>
                <a:gd name="connsiteY41" fmla="*/ 1819275 h 1824037"/>
                <a:gd name="connsiteX42" fmla="*/ 88106 w 1512094"/>
                <a:gd name="connsiteY42" fmla="*/ 1704975 h 1824037"/>
                <a:gd name="connsiteX43" fmla="*/ 161925 w 1512094"/>
                <a:gd name="connsiteY43" fmla="*/ 1616869 h 1824037"/>
                <a:gd name="connsiteX44" fmla="*/ 261937 w 1512094"/>
                <a:gd name="connsiteY44" fmla="*/ 1497806 h 1824037"/>
                <a:gd name="connsiteX45" fmla="*/ 390525 w 1512094"/>
                <a:gd name="connsiteY45" fmla="*/ 1345406 h 1824037"/>
                <a:gd name="connsiteX46" fmla="*/ 559594 w 1512094"/>
                <a:gd name="connsiteY46" fmla="*/ 1133475 h 1824037"/>
                <a:gd name="connsiteX47" fmla="*/ 647700 w 1512094"/>
                <a:gd name="connsiteY47" fmla="*/ 1002506 h 1824037"/>
                <a:gd name="connsiteX48" fmla="*/ 754856 w 1512094"/>
                <a:gd name="connsiteY48" fmla="*/ 866775 h 182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512094" h="1824037">
                  <a:moveTo>
                    <a:pt x="754856" y="866775"/>
                  </a:moveTo>
                  <a:lnTo>
                    <a:pt x="838200" y="764381"/>
                  </a:lnTo>
                  <a:lnTo>
                    <a:pt x="923925" y="654844"/>
                  </a:lnTo>
                  <a:lnTo>
                    <a:pt x="1042987" y="500062"/>
                  </a:lnTo>
                  <a:lnTo>
                    <a:pt x="1085850" y="438150"/>
                  </a:lnTo>
                  <a:lnTo>
                    <a:pt x="1116806" y="388144"/>
                  </a:lnTo>
                  <a:lnTo>
                    <a:pt x="1138237" y="347662"/>
                  </a:lnTo>
                  <a:lnTo>
                    <a:pt x="1150144" y="319087"/>
                  </a:lnTo>
                  <a:lnTo>
                    <a:pt x="1164431" y="280987"/>
                  </a:lnTo>
                  <a:lnTo>
                    <a:pt x="1171575" y="238125"/>
                  </a:lnTo>
                  <a:lnTo>
                    <a:pt x="1169194" y="207169"/>
                  </a:lnTo>
                  <a:lnTo>
                    <a:pt x="1162050" y="159544"/>
                  </a:lnTo>
                  <a:lnTo>
                    <a:pt x="1145381" y="109537"/>
                  </a:lnTo>
                  <a:lnTo>
                    <a:pt x="1121569" y="61912"/>
                  </a:lnTo>
                  <a:lnTo>
                    <a:pt x="1112044" y="30956"/>
                  </a:lnTo>
                  <a:lnTo>
                    <a:pt x="1109662" y="21431"/>
                  </a:lnTo>
                  <a:lnTo>
                    <a:pt x="1112044" y="4762"/>
                  </a:lnTo>
                  <a:lnTo>
                    <a:pt x="1126331" y="0"/>
                  </a:lnTo>
                  <a:lnTo>
                    <a:pt x="1143000" y="0"/>
                  </a:lnTo>
                  <a:lnTo>
                    <a:pt x="1188244" y="26194"/>
                  </a:lnTo>
                  <a:lnTo>
                    <a:pt x="1278731" y="90487"/>
                  </a:lnTo>
                  <a:lnTo>
                    <a:pt x="1369219" y="159544"/>
                  </a:lnTo>
                  <a:lnTo>
                    <a:pt x="1423987" y="202406"/>
                  </a:lnTo>
                  <a:lnTo>
                    <a:pt x="1464469" y="242887"/>
                  </a:lnTo>
                  <a:lnTo>
                    <a:pt x="1490662" y="280987"/>
                  </a:lnTo>
                  <a:lnTo>
                    <a:pt x="1504950" y="309562"/>
                  </a:lnTo>
                  <a:lnTo>
                    <a:pt x="1512094" y="335756"/>
                  </a:lnTo>
                  <a:lnTo>
                    <a:pt x="1509712" y="352425"/>
                  </a:lnTo>
                  <a:lnTo>
                    <a:pt x="1502569" y="369094"/>
                  </a:lnTo>
                  <a:lnTo>
                    <a:pt x="1488281" y="383381"/>
                  </a:lnTo>
                  <a:lnTo>
                    <a:pt x="1454944" y="397669"/>
                  </a:lnTo>
                  <a:lnTo>
                    <a:pt x="1385887" y="466725"/>
                  </a:lnTo>
                  <a:lnTo>
                    <a:pt x="1304925" y="545306"/>
                  </a:lnTo>
                  <a:lnTo>
                    <a:pt x="1219200" y="642937"/>
                  </a:lnTo>
                  <a:lnTo>
                    <a:pt x="1092994" y="792956"/>
                  </a:lnTo>
                  <a:lnTo>
                    <a:pt x="902494" y="1009650"/>
                  </a:lnTo>
                  <a:lnTo>
                    <a:pt x="750094" y="1181100"/>
                  </a:lnTo>
                  <a:lnTo>
                    <a:pt x="583406" y="1366837"/>
                  </a:lnTo>
                  <a:lnTo>
                    <a:pt x="461962" y="1500187"/>
                  </a:lnTo>
                  <a:lnTo>
                    <a:pt x="352425" y="1616869"/>
                  </a:lnTo>
                  <a:lnTo>
                    <a:pt x="164306" y="1824037"/>
                  </a:lnTo>
                  <a:lnTo>
                    <a:pt x="0" y="1819275"/>
                  </a:lnTo>
                  <a:lnTo>
                    <a:pt x="88106" y="1704975"/>
                  </a:lnTo>
                  <a:lnTo>
                    <a:pt x="161925" y="1616869"/>
                  </a:lnTo>
                  <a:lnTo>
                    <a:pt x="261937" y="1497806"/>
                  </a:lnTo>
                  <a:lnTo>
                    <a:pt x="390525" y="1345406"/>
                  </a:lnTo>
                  <a:lnTo>
                    <a:pt x="559594" y="1133475"/>
                  </a:lnTo>
                  <a:lnTo>
                    <a:pt x="647700" y="1002506"/>
                  </a:lnTo>
                  <a:lnTo>
                    <a:pt x="754856" y="866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76">
              <a:extLst>
                <a:ext uri="{FF2B5EF4-FFF2-40B4-BE49-F238E27FC236}">
                  <a16:creationId xmlns:a16="http://schemas.microsoft.com/office/drawing/2014/main" id="{68C39260-E6B2-470B-BDFC-AA20E110BFF6}"/>
                </a:ext>
              </a:extLst>
            </p:cNvPr>
            <p:cNvSpPr/>
            <p:nvPr/>
          </p:nvSpPr>
          <p:spPr>
            <a:xfrm>
              <a:off x="2827338" y="3657600"/>
              <a:ext cx="1441450" cy="541338"/>
            </a:xfrm>
            <a:custGeom>
              <a:avLst/>
              <a:gdLst>
                <a:gd name="connsiteX0" fmla="*/ 642937 w 1443037"/>
                <a:gd name="connsiteY0" fmla="*/ 169069 h 540544"/>
                <a:gd name="connsiteX1" fmla="*/ 869156 w 1443037"/>
                <a:gd name="connsiteY1" fmla="*/ 119063 h 540544"/>
                <a:gd name="connsiteX2" fmla="*/ 1066800 w 1443037"/>
                <a:gd name="connsiteY2" fmla="*/ 76200 h 540544"/>
                <a:gd name="connsiteX3" fmla="*/ 1262062 w 1443037"/>
                <a:gd name="connsiteY3" fmla="*/ 33338 h 540544"/>
                <a:gd name="connsiteX4" fmla="*/ 1419225 w 1443037"/>
                <a:gd name="connsiteY4" fmla="*/ 0 h 540544"/>
                <a:gd name="connsiteX5" fmla="*/ 1443037 w 1443037"/>
                <a:gd name="connsiteY5" fmla="*/ 85725 h 540544"/>
                <a:gd name="connsiteX6" fmla="*/ 1295400 w 1443037"/>
                <a:gd name="connsiteY6" fmla="*/ 140494 h 540544"/>
                <a:gd name="connsiteX7" fmla="*/ 1038225 w 1443037"/>
                <a:gd name="connsiteY7" fmla="*/ 245269 h 540544"/>
                <a:gd name="connsiteX8" fmla="*/ 912019 w 1443037"/>
                <a:gd name="connsiteY8" fmla="*/ 295275 h 540544"/>
                <a:gd name="connsiteX9" fmla="*/ 771525 w 1443037"/>
                <a:gd name="connsiteY9" fmla="*/ 333375 h 540544"/>
                <a:gd name="connsiteX10" fmla="*/ 642937 w 1443037"/>
                <a:gd name="connsiteY10" fmla="*/ 383381 h 540544"/>
                <a:gd name="connsiteX11" fmla="*/ 435769 w 1443037"/>
                <a:gd name="connsiteY11" fmla="*/ 454819 h 540544"/>
                <a:gd name="connsiteX12" fmla="*/ 347662 w 1443037"/>
                <a:gd name="connsiteY12" fmla="*/ 481013 h 540544"/>
                <a:gd name="connsiteX13" fmla="*/ 328612 w 1443037"/>
                <a:gd name="connsiteY13" fmla="*/ 488156 h 540544"/>
                <a:gd name="connsiteX14" fmla="*/ 326231 w 1443037"/>
                <a:gd name="connsiteY14" fmla="*/ 500063 h 540544"/>
                <a:gd name="connsiteX15" fmla="*/ 314325 w 1443037"/>
                <a:gd name="connsiteY15" fmla="*/ 523875 h 540544"/>
                <a:gd name="connsiteX16" fmla="*/ 295275 w 1443037"/>
                <a:gd name="connsiteY16" fmla="*/ 535781 h 540544"/>
                <a:gd name="connsiteX17" fmla="*/ 271462 w 1443037"/>
                <a:gd name="connsiteY17" fmla="*/ 540544 h 540544"/>
                <a:gd name="connsiteX18" fmla="*/ 250031 w 1443037"/>
                <a:gd name="connsiteY18" fmla="*/ 538163 h 540544"/>
                <a:gd name="connsiteX19" fmla="*/ 211931 w 1443037"/>
                <a:gd name="connsiteY19" fmla="*/ 523875 h 540544"/>
                <a:gd name="connsiteX20" fmla="*/ 183356 w 1443037"/>
                <a:gd name="connsiteY20" fmla="*/ 511969 h 540544"/>
                <a:gd name="connsiteX21" fmla="*/ 135731 w 1443037"/>
                <a:gd name="connsiteY21" fmla="*/ 492919 h 540544"/>
                <a:gd name="connsiteX22" fmla="*/ 97631 w 1443037"/>
                <a:gd name="connsiteY22" fmla="*/ 473869 h 540544"/>
                <a:gd name="connsiteX23" fmla="*/ 66675 w 1443037"/>
                <a:gd name="connsiteY23" fmla="*/ 452438 h 540544"/>
                <a:gd name="connsiteX24" fmla="*/ 47625 w 1443037"/>
                <a:gd name="connsiteY24" fmla="*/ 433388 h 540544"/>
                <a:gd name="connsiteX25" fmla="*/ 26194 w 1443037"/>
                <a:gd name="connsiteY25" fmla="*/ 402431 h 540544"/>
                <a:gd name="connsiteX26" fmla="*/ 7144 w 1443037"/>
                <a:gd name="connsiteY26" fmla="*/ 357188 h 540544"/>
                <a:gd name="connsiteX27" fmla="*/ 0 w 1443037"/>
                <a:gd name="connsiteY27" fmla="*/ 311944 h 540544"/>
                <a:gd name="connsiteX28" fmla="*/ 4762 w 1443037"/>
                <a:gd name="connsiteY28" fmla="*/ 297656 h 540544"/>
                <a:gd name="connsiteX29" fmla="*/ 26194 w 1443037"/>
                <a:gd name="connsiteY29" fmla="*/ 280988 h 540544"/>
                <a:gd name="connsiteX30" fmla="*/ 73819 w 1443037"/>
                <a:gd name="connsiteY30" fmla="*/ 259556 h 540544"/>
                <a:gd name="connsiteX31" fmla="*/ 135731 w 1443037"/>
                <a:gd name="connsiteY31" fmla="*/ 242888 h 540544"/>
                <a:gd name="connsiteX32" fmla="*/ 180975 w 1443037"/>
                <a:gd name="connsiteY32" fmla="*/ 233363 h 540544"/>
                <a:gd name="connsiteX33" fmla="*/ 311944 w 1443037"/>
                <a:gd name="connsiteY33" fmla="*/ 233363 h 540544"/>
                <a:gd name="connsiteX34" fmla="*/ 361950 w 1443037"/>
                <a:gd name="connsiteY34" fmla="*/ 228600 h 540544"/>
                <a:gd name="connsiteX35" fmla="*/ 454819 w 1443037"/>
                <a:gd name="connsiteY35" fmla="*/ 211931 h 540544"/>
                <a:gd name="connsiteX36" fmla="*/ 642937 w 1443037"/>
                <a:gd name="connsiteY36" fmla="*/ 169069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43037" h="540544">
                  <a:moveTo>
                    <a:pt x="642937" y="169069"/>
                  </a:moveTo>
                  <a:lnTo>
                    <a:pt x="869156" y="119063"/>
                  </a:lnTo>
                  <a:lnTo>
                    <a:pt x="1066800" y="76200"/>
                  </a:lnTo>
                  <a:lnTo>
                    <a:pt x="1262062" y="33338"/>
                  </a:lnTo>
                  <a:lnTo>
                    <a:pt x="1419225" y="0"/>
                  </a:lnTo>
                  <a:lnTo>
                    <a:pt x="1443037" y="85725"/>
                  </a:lnTo>
                  <a:lnTo>
                    <a:pt x="1295400" y="140494"/>
                  </a:lnTo>
                  <a:lnTo>
                    <a:pt x="1038225" y="245269"/>
                  </a:lnTo>
                  <a:lnTo>
                    <a:pt x="912019" y="295275"/>
                  </a:lnTo>
                  <a:lnTo>
                    <a:pt x="771525" y="333375"/>
                  </a:lnTo>
                  <a:lnTo>
                    <a:pt x="642937" y="383381"/>
                  </a:lnTo>
                  <a:lnTo>
                    <a:pt x="435769" y="454819"/>
                  </a:lnTo>
                  <a:lnTo>
                    <a:pt x="347662" y="481013"/>
                  </a:lnTo>
                  <a:lnTo>
                    <a:pt x="328612" y="488156"/>
                  </a:lnTo>
                  <a:lnTo>
                    <a:pt x="326231" y="500063"/>
                  </a:lnTo>
                  <a:lnTo>
                    <a:pt x="314325" y="523875"/>
                  </a:lnTo>
                  <a:lnTo>
                    <a:pt x="295275" y="535781"/>
                  </a:lnTo>
                  <a:lnTo>
                    <a:pt x="271462" y="540544"/>
                  </a:lnTo>
                  <a:lnTo>
                    <a:pt x="250031" y="538163"/>
                  </a:lnTo>
                  <a:lnTo>
                    <a:pt x="211931" y="523875"/>
                  </a:lnTo>
                  <a:lnTo>
                    <a:pt x="183356" y="511969"/>
                  </a:lnTo>
                  <a:lnTo>
                    <a:pt x="135731" y="492919"/>
                  </a:lnTo>
                  <a:lnTo>
                    <a:pt x="97631" y="473869"/>
                  </a:lnTo>
                  <a:lnTo>
                    <a:pt x="66675" y="452438"/>
                  </a:lnTo>
                  <a:lnTo>
                    <a:pt x="47625" y="433388"/>
                  </a:lnTo>
                  <a:lnTo>
                    <a:pt x="26194" y="402431"/>
                  </a:lnTo>
                  <a:lnTo>
                    <a:pt x="7144" y="357188"/>
                  </a:lnTo>
                  <a:lnTo>
                    <a:pt x="0" y="311944"/>
                  </a:lnTo>
                  <a:lnTo>
                    <a:pt x="4762" y="297656"/>
                  </a:lnTo>
                  <a:lnTo>
                    <a:pt x="26194" y="280988"/>
                  </a:lnTo>
                  <a:lnTo>
                    <a:pt x="73819" y="259556"/>
                  </a:lnTo>
                  <a:lnTo>
                    <a:pt x="135731" y="242888"/>
                  </a:lnTo>
                  <a:lnTo>
                    <a:pt x="180975" y="233363"/>
                  </a:lnTo>
                  <a:lnTo>
                    <a:pt x="311944" y="233363"/>
                  </a:lnTo>
                  <a:lnTo>
                    <a:pt x="361950" y="228600"/>
                  </a:lnTo>
                  <a:lnTo>
                    <a:pt x="454819" y="211931"/>
                  </a:lnTo>
                  <a:lnTo>
                    <a:pt x="642937" y="169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77">
              <a:extLst>
                <a:ext uri="{FF2B5EF4-FFF2-40B4-BE49-F238E27FC236}">
                  <a16:creationId xmlns:a16="http://schemas.microsoft.com/office/drawing/2014/main" id="{64D4C4EB-72D1-424D-BD2C-5D72F1875E84}"/>
                </a:ext>
              </a:extLst>
            </p:cNvPr>
            <p:cNvSpPr/>
            <p:nvPr/>
          </p:nvSpPr>
          <p:spPr>
            <a:xfrm>
              <a:off x="3971925" y="3284538"/>
              <a:ext cx="561975" cy="819150"/>
            </a:xfrm>
            <a:custGeom>
              <a:avLst/>
              <a:gdLst>
                <a:gd name="connsiteX0" fmla="*/ 114300 w 561975"/>
                <a:gd name="connsiteY0" fmla="*/ 228600 h 819150"/>
                <a:gd name="connsiteX1" fmla="*/ 71438 w 561975"/>
                <a:gd name="connsiteY1" fmla="*/ 150019 h 819150"/>
                <a:gd name="connsiteX2" fmla="*/ 33338 w 561975"/>
                <a:gd name="connsiteY2" fmla="*/ 90487 h 819150"/>
                <a:gd name="connsiteX3" fmla="*/ 7144 w 561975"/>
                <a:gd name="connsiteY3" fmla="*/ 40481 h 819150"/>
                <a:gd name="connsiteX4" fmla="*/ 0 w 561975"/>
                <a:gd name="connsiteY4" fmla="*/ 16669 h 819150"/>
                <a:gd name="connsiteX5" fmla="*/ 2381 w 561975"/>
                <a:gd name="connsiteY5" fmla="*/ 4762 h 819150"/>
                <a:gd name="connsiteX6" fmla="*/ 4763 w 561975"/>
                <a:gd name="connsiteY6" fmla="*/ 0 h 819150"/>
                <a:gd name="connsiteX7" fmla="*/ 19050 w 561975"/>
                <a:gd name="connsiteY7" fmla="*/ 0 h 819150"/>
                <a:gd name="connsiteX8" fmla="*/ 35719 w 561975"/>
                <a:gd name="connsiteY8" fmla="*/ 2381 h 819150"/>
                <a:gd name="connsiteX9" fmla="*/ 59531 w 561975"/>
                <a:gd name="connsiteY9" fmla="*/ 11906 h 819150"/>
                <a:gd name="connsiteX10" fmla="*/ 109538 w 561975"/>
                <a:gd name="connsiteY10" fmla="*/ 50006 h 819150"/>
                <a:gd name="connsiteX11" fmla="*/ 178594 w 561975"/>
                <a:gd name="connsiteY11" fmla="*/ 104775 h 819150"/>
                <a:gd name="connsiteX12" fmla="*/ 278606 w 561975"/>
                <a:gd name="connsiteY12" fmla="*/ 176212 h 819150"/>
                <a:gd name="connsiteX13" fmla="*/ 373856 w 561975"/>
                <a:gd name="connsiteY13" fmla="*/ 240506 h 819150"/>
                <a:gd name="connsiteX14" fmla="*/ 459581 w 561975"/>
                <a:gd name="connsiteY14" fmla="*/ 297656 h 819150"/>
                <a:gd name="connsiteX15" fmla="*/ 473869 w 561975"/>
                <a:gd name="connsiteY15" fmla="*/ 321469 h 819150"/>
                <a:gd name="connsiteX16" fmla="*/ 500063 w 561975"/>
                <a:gd name="connsiteY16" fmla="*/ 373856 h 819150"/>
                <a:gd name="connsiteX17" fmla="*/ 521494 w 561975"/>
                <a:gd name="connsiteY17" fmla="*/ 433387 h 819150"/>
                <a:gd name="connsiteX18" fmla="*/ 538163 w 561975"/>
                <a:gd name="connsiteY18" fmla="*/ 495300 h 819150"/>
                <a:gd name="connsiteX19" fmla="*/ 554831 w 561975"/>
                <a:gd name="connsiteY19" fmla="*/ 583406 h 819150"/>
                <a:gd name="connsiteX20" fmla="*/ 561975 w 561975"/>
                <a:gd name="connsiteY20" fmla="*/ 650081 h 819150"/>
                <a:gd name="connsiteX21" fmla="*/ 559594 w 561975"/>
                <a:gd name="connsiteY21" fmla="*/ 716756 h 819150"/>
                <a:gd name="connsiteX22" fmla="*/ 550069 w 561975"/>
                <a:gd name="connsiteY22" fmla="*/ 762000 h 819150"/>
                <a:gd name="connsiteX23" fmla="*/ 540544 w 561975"/>
                <a:gd name="connsiteY23" fmla="*/ 781050 h 819150"/>
                <a:gd name="connsiteX24" fmla="*/ 514350 w 561975"/>
                <a:gd name="connsiteY24" fmla="*/ 804862 h 819150"/>
                <a:gd name="connsiteX25" fmla="*/ 492919 w 561975"/>
                <a:gd name="connsiteY25" fmla="*/ 816769 h 819150"/>
                <a:gd name="connsiteX26" fmla="*/ 478631 w 561975"/>
                <a:gd name="connsiteY26" fmla="*/ 819150 h 819150"/>
                <a:gd name="connsiteX27" fmla="*/ 469106 w 561975"/>
                <a:gd name="connsiteY27" fmla="*/ 816769 h 819150"/>
                <a:gd name="connsiteX28" fmla="*/ 435769 w 561975"/>
                <a:gd name="connsiteY28" fmla="*/ 800100 h 819150"/>
                <a:gd name="connsiteX29" fmla="*/ 411956 w 561975"/>
                <a:gd name="connsiteY29" fmla="*/ 778669 h 819150"/>
                <a:gd name="connsiteX30" fmla="*/ 359569 w 561975"/>
                <a:gd name="connsiteY30" fmla="*/ 702469 h 819150"/>
                <a:gd name="connsiteX31" fmla="*/ 300038 w 561975"/>
                <a:gd name="connsiteY31" fmla="*/ 600075 h 819150"/>
                <a:gd name="connsiteX32" fmla="*/ 261938 w 561975"/>
                <a:gd name="connsiteY32" fmla="*/ 528637 h 819150"/>
                <a:gd name="connsiteX33" fmla="*/ 223838 w 561975"/>
                <a:gd name="connsiteY33" fmla="*/ 459581 h 819150"/>
                <a:gd name="connsiteX34" fmla="*/ 114300 w 561975"/>
                <a:gd name="connsiteY34" fmla="*/ 228600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61975" h="819150">
                  <a:moveTo>
                    <a:pt x="114300" y="228600"/>
                  </a:moveTo>
                  <a:lnTo>
                    <a:pt x="71438" y="150019"/>
                  </a:lnTo>
                  <a:lnTo>
                    <a:pt x="33338" y="90487"/>
                  </a:lnTo>
                  <a:lnTo>
                    <a:pt x="7144" y="40481"/>
                  </a:lnTo>
                  <a:lnTo>
                    <a:pt x="0" y="16669"/>
                  </a:lnTo>
                  <a:lnTo>
                    <a:pt x="2381" y="4762"/>
                  </a:lnTo>
                  <a:lnTo>
                    <a:pt x="4763" y="0"/>
                  </a:lnTo>
                  <a:lnTo>
                    <a:pt x="19050" y="0"/>
                  </a:lnTo>
                  <a:lnTo>
                    <a:pt x="35719" y="2381"/>
                  </a:lnTo>
                  <a:lnTo>
                    <a:pt x="59531" y="11906"/>
                  </a:lnTo>
                  <a:lnTo>
                    <a:pt x="109538" y="50006"/>
                  </a:lnTo>
                  <a:lnTo>
                    <a:pt x="178594" y="104775"/>
                  </a:lnTo>
                  <a:lnTo>
                    <a:pt x="278606" y="176212"/>
                  </a:lnTo>
                  <a:lnTo>
                    <a:pt x="373856" y="240506"/>
                  </a:lnTo>
                  <a:lnTo>
                    <a:pt x="459581" y="297656"/>
                  </a:lnTo>
                  <a:lnTo>
                    <a:pt x="473869" y="321469"/>
                  </a:lnTo>
                  <a:lnTo>
                    <a:pt x="500063" y="373856"/>
                  </a:lnTo>
                  <a:lnTo>
                    <a:pt x="521494" y="433387"/>
                  </a:lnTo>
                  <a:lnTo>
                    <a:pt x="538163" y="495300"/>
                  </a:lnTo>
                  <a:lnTo>
                    <a:pt x="554831" y="583406"/>
                  </a:lnTo>
                  <a:lnTo>
                    <a:pt x="561975" y="650081"/>
                  </a:lnTo>
                  <a:cubicBezTo>
                    <a:pt x="561181" y="672306"/>
                    <a:pt x="560388" y="694531"/>
                    <a:pt x="559594" y="716756"/>
                  </a:cubicBezTo>
                  <a:lnTo>
                    <a:pt x="550069" y="762000"/>
                  </a:lnTo>
                  <a:lnTo>
                    <a:pt x="540544" y="781050"/>
                  </a:lnTo>
                  <a:lnTo>
                    <a:pt x="514350" y="804862"/>
                  </a:lnTo>
                  <a:lnTo>
                    <a:pt x="492919" y="816769"/>
                  </a:lnTo>
                  <a:lnTo>
                    <a:pt x="478631" y="819150"/>
                  </a:lnTo>
                  <a:lnTo>
                    <a:pt x="469106" y="816769"/>
                  </a:lnTo>
                  <a:lnTo>
                    <a:pt x="435769" y="800100"/>
                  </a:lnTo>
                  <a:lnTo>
                    <a:pt x="411956" y="778669"/>
                  </a:lnTo>
                  <a:lnTo>
                    <a:pt x="359569" y="702469"/>
                  </a:lnTo>
                  <a:lnTo>
                    <a:pt x="300038" y="600075"/>
                  </a:lnTo>
                  <a:lnTo>
                    <a:pt x="261938" y="528637"/>
                  </a:lnTo>
                  <a:lnTo>
                    <a:pt x="223838" y="459581"/>
                  </a:lnTo>
                  <a:lnTo>
                    <a:pt x="114300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78">
              <a:extLst>
                <a:ext uri="{FF2B5EF4-FFF2-40B4-BE49-F238E27FC236}">
                  <a16:creationId xmlns:a16="http://schemas.microsoft.com/office/drawing/2014/main" id="{EF04D171-1ADE-405D-B437-B874121782AB}"/>
                </a:ext>
              </a:extLst>
            </p:cNvPr>
            <p:cNvSpPr/>
            <p:nvPr/>
          </p:nvSpPr>
          <p:spPr>
            <a:xfrm>
              <a:off x="3559175" y="3905250"/>
              <a:ext cx="319088" cy="2111375"/>
            </a:xfrm>
            <a:custGeom>
              <a:avLst/>
              <a:gdLst>
                <a:gd name="connsiteX0" fmla="*/ 291192 w 318407"/>
                <a:gd name="connsiteY0" fmla="*/ 691243 h 2111829"/>
                <a:gd name="connsiteX1" fmla="*/ 293914 w 318407"/>
                <a:gd name="connsiteY1" fmla="*/ 424543 h 2111829"/>
                <a:gd name="connsiteX2" fmla="*/ 299357 w 318407"/>
                <a:gd name="connsiteY2" fmla="*/ 378279 h 2111829"/>
                <a:gd name="connsiteX3" fmla="*/ 304800 w 318407"/>
                <a:gd name="connsiteY3" fmla="*/ 326571 h 2111829"/>
                <a:gd name="connsiteX4" fmla="*/ 312964 w 318407"/>
                <a:gd name="connsiteY4" fmla="*/ 255814 h 2111829"/>
                <a:gd name="connsiteX5" fmla="*/ 318407 w 318407"/>
                <a:gd name="connsiteY5" fmla="*/ 187779 h 2111829"/>
                <a:gd name="connsiteX6" fmla="*/ 310242 w 318407"/>
                <a:gd name="connsiteY6" fmla="*/ 166007 h 2111829"/>
                <a:gd name="connsiteX7" fmla="*/ 263978 w 318407"/>
                <a:gd name="connsiteY7" fmla="*/ 103414 h 2111829"/>
                <a:gd name="connsiteX8" fmla="*/ 223157 w 318407"/>
                <a:gd name="connsiteY8" fmla="*/ 57150 h 2111829"/>
                <a:gd name="connsiteX9" fmla="*/ 168728 w 318407"/>
                <a:gd name="connsiteY9" fmla="*/ 0 h 2111829"/>
                <a:gd name="connsiteX10" fmla="*/ 27214 w 318407"/>
                <a:gd name="connsiteY10" fmla="*/ 48986 h 2111829"/>
                <a:gd name="connsiteX11" fmla="*/ 70757 w 318407"/>
                <a:gd name="connsiteY11" fmla="*/ 108857 h 2111829"/>
                <a:gd name="connsiteX12" fmla="*/ 81642 w 318407"/>
                <a:gd name="connsiteY12" fmla="*/ 136071 h 2111829"/>
                <a:gd name="connsiteX13" fmla="*/ 89807 w 318407"/>
                <a:gd name="connsiteY13" fmla="*/ 182336 h 2111829"/>
                <a:gd name="connsiteX14" fmla="*/ 95250 w 318407"/>
                <a:gd name="connsiteY14" fmla="*/ 312964 h 2111829"/>
                <a:gd name="connsiteX15" fmla="*/ 97971 w 318407"/>
                <a:gd name="connsiteY15" fmla="*/ 606879 h 2111829"/>
                <a:gd name="connsiteX16" fmla="*/ 92528 w 318407"/>
                <a:gd name="connsiteY16" fmla="*/ 868136 h 2111829"/>
                <a:gd name="connsiteX17" fmla="*/ 78921 w 318407"/>
                <a:gd name="connsiteY17" fmla="*/ 1058636 h 2111829"/>
                <a:gd name="connsiteX18" fmla="*/ 62592 w 318407"/>
                <a:gd name="connsiteY18" fmla="*/ 1230086 h 2111829"/>
                <a:gd name="connsiteX19" fmla="*/ 46264 w 318407"/>
                <a:gd name="connsiteY19" fmla="*/ 1344386 h 2111829"/>
                <a:gd name="connsiteX20" fmla="*/ 32657 w 318407"/>
                <a:gd name="connsiteY20" fmla="*/ 1417864 h 2111829"/>
                <a:gd name="connsiteX21" fmla="*/ 13607 w 318407"/>
                <a:gd name="connsiteY21" fmla="*/ 1529443 h 2111829"/>
                <a:gd name="connsiteX22" fmla="*/ 0 w 318407"/>
                <a:gd name="connsiteY22" fmla="*/ 1665514 h 2111829"/>
                <a:gd name="connsiteX23" fmla="*/ 2721 w 318407"/>
                <a:gd name="connsiteY23" fmla="*/ 1760764 h 2111829"/>
                <a:gd name="connsiteX24" fmla="*/ 10885 w 318407"/>
                <a:gd name="connsiteY24" fmla="*/ 1820636 h 2111829"/>
                <a:gd name="connsiteX25" fmla="*/ 43542 w 318407"/>
                <a:gd name="connsiteY25" fmla="*/ 1921329 h 2111829"/>
                <a:gd name="connsiteX26" fmla="*/ 89807 w 318407"/>
                <a:gd name="connsiteY26" fmla="*/ 2024743 h 2111829"/>
                <a:gd name="connsiteX27" fmla="*/ 111578 w 318407"/>
                <a:gd name="connsiteY27" fmla="*/ 2068286 h 2111829"/>
                <a:gd name="connsiteX28" fmla="*/ 130628 w 318407"/>
                <a:gd name="connsiteY28" fmla="*/ 2087336 h 2111829"/>
                <a:gd name="connsiteX29" fmla="*/ 157842 w 318407"/>
                <a:gd name="connsiteY29" fmla="*/ 2106386 h 2111829"/>
                <a:gd name="connsiteX30" fmla="*/ 168728 w 318407"/>
                <a:gd name="connsiteY30" fmla="*/ 2109107 h 2111829"/>
                <a:gd name="connsiteX31" fmla="*/ 193221 w 318407"/>
                <a:gd name="connsiteY31" fmla="*/ 2111829 h 2111829"/>
                <a:gd name="connsiteX32" fmla="*/ 220435 w 318407"/>
                <a:gd name="connsiteY32" fmla="*/ 2100943 h 2111829"/>
                <a:gd name="connsiteX33" fmla="*/ 236764 w 318407"/>
                <a:gd name="connsiteY33" fmla="*/ 2081893 h 2111829"/>
                <a:gd name="connsiteX34" fmla="*/ 261257 w 318407"/>
                <a:gd name="connsiteY34" fmla="*/ 2013857 h 2111829"/>
                <a:gd name="connsiteX35" fmla="*/ 283028 w 318407"/>
                <a:gd name="connsiteY35" fmla="*/ 1934936 h 2111829"/>
                <a:gd name="connsiteX36" fmla="*/ 288471 w 318407"/>
                <a:gd name="connsiteY36" fmla="*/ 1894114 h 2111829"/>
                <a:gd name="connsiteX37" fmla="*/ 293914 w 318407"/>
                <a:gd name="connsiteY37" fmla="*/ 1834243 h 2111829"/>
                <a:gd name="connsiteX38" fmla="*/ 291192 w 318407"/>
                <a:gd name="connsiteY38" fmla="*/ 1690007 h 2111829"/>
                <a:gd name="connsiteX39" fmla="*/ 291192 w 318407"/>
                <a:gd name="connsiteY39" fmla="*/ 1287236 h 2111829"/>
                <a:gd name="connsiteX40" fmla="*/ 291192 w 318407"/>
                <a:gd name="connsiteY40" fmla="*/ 691243 h 2111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18407" h="2111829">
                  <a:moveTo>
                    <a:pt x="291192" y="691243"/>
                  </a:moveTo>
                  <a:cubicBezTo>
                    <a:pt x="292099" y="602343"/>
                    <a:pt x="293007" y="513443"/>
                    <a:pt x="293914" y="424543"/>
                  </a:cubicBezTo>
                  <a:lnTo>
                    <a:pt x="299357" y="378279"/>
                  </a:lnTo>
                  <a:lnTo>
                    <a:pt x="304800" y="326571"/>
                  </a:lnTo>
                  <a:lnTo>
                    <a:pt x="312964" y="255814"/>
                  </a:lnTo>
                  <a:lnTo>
                    <a:pt x="318407" y="187779"/>
                  </a:lnTo>
                  <a:lnTo>
                    <a:pt x="310242" y="166007"/>
                  </a:lnTo>
                  <a:lnTo>
                    <a:pt x="263978" y="103414"/>
                  </a:lnTo>
                  <a:lnTo>
                    <a:pt x="223157" y="57150"/>
                  </a:lnTo>
                  <a:lnTo>
                    <a:pt x="168728" y="0"/>
                  </a:lnTo>
                  <a:lnTo>
                    <a:pt x="27214" y="48986"/>
                  </a:lnTo>
                  <a:lnTo>
                    <a:pt x="70757" y="108857"/>
                  </a:lnTo>
                  <a:lnTo>
                    <a:pt x="81642" y="136071"/>
                  </a:lnTo>
                  <a:lnTo>
                    <a:pt x="89807" y="182336"/>
                  </a:lnTo>
                  <a:lnTo>
                    <a:pt x="95250" y="312964"/>
                  </a:lnTo>
                  <a:cubicBezTo>
                    <a:pt x="96165" y="410936"/>
                    <a:pt x="97971" y="508903"/>
                    <a:pt x="97971" y="606879"/>
                  </a:cubicBezTo>
                  <a:lnTo>
                    <a:pt x="92528" y="868136"/>
                  </a:lnTo>
                  <a:lnTo>
                    <a:pt x="78921" y="1058636"/>
                  </a:lnTo>
                  <a:lnTo>
                    <a:pt x="62592" y="1230086"/>
                  </a:lnTo>
                  <a:lnTo>
                    <a:pt x="46264" y="1344386"/>
                  </a:lnTo>
                  <a:lnTo>
                    <a:pt x="32657" y="1417864"/>
                  </a:lnTo>
                  <a:lnTo>
                    <a:pt x="13607" y="1529443"/>
                  </a:lnTo>
                  <a:lnTo>
                    <a:pt x="0" y="1665514"/>
                  </a:lnTo>
                  <a:lnTo>
                    <a:pt x="2721" y="1760764"/>
                  </a:lnTo>
                  <a:lnTo>
                    <a:pt x="10885" y="1820636"/>
                  </a:lnTo>
                  <a:lnTo>
                    <a:pt x="43542" y="1921329"/>
                  </a:lnTo>
                  <a:lnTo>
                    <a:pt x="89807" y="2024743"/>
                  </a:lnTo>
                  <a:lnTo>
                    <a:pt x="111578" y="2068286"/>
                  </a:lnTo>
                  <a:lnTo>
                    <a:pt x="130628" y="2087336"/>
                  </a:lnTo>
                  <a:lnTo>
                    <a:pt x="157842" y="2106386"/>
                  </a:lnTo>
                  <a:lnTo>
                    <a:pt x="168728" y="2109107"/>
                  </a:lnTo>
                  <a:lnTo>
                    <a:pt x="193221" y="2111829"/>
                  </a:lnTo>
                  <a:lnTo>
                    <a:pt x="220435" y="2100943"/>
                  </a:lnTo>
                  <a:lnTo>
                    <a:pt x="236764" y="2081893"/>
                  </a:lnTo>
                  <a:lnTo>
                    <a:pt x="261257" y="2013857"/>
                  </a:lnTo>
                  <a:lnTo>
                    <a:pt x="283028" y="1934936"/>
                  </a:lnTo>
                  <a:lnTo>
                    <a:pt x="288471" y="1894114"/>
                  </a:lnTo>
                  <a:lnTo>
                    <a:pt x="293914" y="1834243"/>
                  </a:lnTo>
                  <a:cubicBezTo>
                    <a:pt x="293007" y="1786164"/>
                    <a:pt x="292099" y="1738086"/>
                    <a:pt x="291192" y="1690007"/>
                  </a:cubicBezTo>
                  <a:lnTo>
                    <a:pt x="291192" y="1287236"/>
                  </a:lnTo>
                  <a:lnTo>
                    <a:pt x="291192" y="6912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82">
              <a:extLst>
                <a:ext uri="{FF2B5EF4-FFF2-40B4-BE49-F238E27FC236}">
                  <a16:creationId xmlns:a16="http://schemas.microsoft.com/office/drawing/2014/main" id="{A88F6374-F42C-43B6-A2C5-7138E16B29A5}"/>
                </a:ext>
              </a:extLst>
            </p:cNvPr>
            <p:cNvSpPr/>
            <p:nvPr/>
          </p:nvSpPr>
          <p:spPr>
            <a:xfrm>
              <a:off x="4846638" y="2493963"/>
              <a:ext cx="2344737" cy="514350"/>
            </a:xfrm>
            <a:custGeom>
              <a:avLst/>
              <a:gdLst>
                <a:gd name="connsiteX0" fmla="*/ 1007269 w 2345531"/>
                <a:gd name="connsiteY0" fmla="*/ 200025 h 514350"/>
                <a:gd name="connsiteX1" fmla="*/ 785812 w 2345531"/>
                <a:gd name="connsiteY1" fmla="*/ 245269 h 514350"/>
                <a:gd name="connsiteX2" fmla="*/ 521494 w 2345531"/>
                <a:gd name="connsiteY2" fmla="*/ 302419 h 514350"/>
                <a:gd name="connsiteX3" fmla="*/ 447675 w 2345531"/>
                <a:gd name="connsiteY3" fmla="*/ 316706 h 514350"/>
                <a:gd name="connsiteX4" fmla="*/ 378619 w 2345531"/>
                <a:gd name="connsiteY4" fmla="*/ 321469 h 514350"/>
                <a:gd name="connsiteX5" fmla="*/ 280987 w 2345531"/>
                <a:gd name="connsiteY5" fmla="*/ 323850 h 514350"/>
                <a:gd name="connsiteX6" fmla="*/ 183356 w 2345531"/>
                <a:gd name="connsiteY6" fmla="*/ 314325 h 514350"/>
                <a:gd name="connsiteX7" fmla="*/ 71437 w 2345531"/>
                <a:gd name="connsiteY7" fmla="*/ 297656 h 514350"/>
                <a:gd name="connsiteX8" fmla="*/ 0 w 2345531"/>
                <a:gd name="connsiteY8" fmla="*/ 404812 h 514350"/>
                <a:gd name="connsiteX9" fmla="*/ 135731 w 2345531"/>
                <a:gd name="connsiteY9" fmla="*/ 466725 h 514350"/>
                <a:gd name="connsiteX10" fmla="*/ 235744 w 2345531"/>
                <a:gd name="connsiteY10" fmla="*/ 507206 h 514350"/>
                <a:gd name="connsiteX11" fmla="*/ 259556 w 2345531"/>
                <a:gd name="connsiteY11" fmla="*/ 514350 h 514350"/>
                <a:gd name="connsiteX12" fmla="*/ 271462 w 2345531"/>
                <a:gd name="connsiteY12" fmla="*/ 514350 h 514350"/>
                <a:gd name="connsiteX13" fmla="*/ 350044 w 2345531"/>
                <a:gd name="connsiteY13" fmla="*/ 504825 h 514350"/>
                <a:gd name="connsiteX14" fmla="*/ 533400 w 2345531"/>
                <a:gd name="connsiteY14" fmla="*/ 476250 h 514350"/>
                <a:gd name="connsiteX15" fmla="*/ 840581 w 2345531"/>
                <a:gd name="connsiteY15" fmla="*/ 419100 h 514350"/>
                <a:gd name="connsiteX16" fmla="*/ 1176337 w 2345531"/>
                <a:gd name="connsiteY16" fmla="*/ 354806 h 514350"/>
                <a:gd name="connsiteX17" fmla="*/ 1388269 w 2345531"/>
                <a:gd name="connsiteY17" fmla="*/ 311944 h 514350"/>
                <a:gd name="connsiteX18" fmla="*/ 1557337 w 2345531"/>
                <a:gd name="connsiteY18" fmla="*/ 278606 h 514350"/>
                <a:gd name="connsiteX19" fmla="*/ 1721644 w 2345531"/>
                <a:gd name="connsiteY19" fmla="*/ 245269 h 514350"/>
                <a:gd name="connsiteX20" fmla="*/ 1838325 w 2345531"/>
                <a:gd name="connsiteY20" fmla="*/ 221456 h 514350"/>
                <a:gd name="connsiteX21" fmla="*/ 1854994 w 2345531"/>
                <a:gd name="connsiteY21" fmla="*/ 221456 h 514350"/>
                <a:gd name="connsiteX22" fmla="*/ 1883569 w 2345531"/>
                <a:gd name="connsiteY22" fmla="*/ 226219 h 514350"/>
                <a:gd name="connsiteX23" fmla="*/ 1907381 w 2345531"/>
                <a:gd name="connsiteY23" fmla="*/ 235744 h 514350"/>
                <a:gd name="connsiteX24" fmla="*/ 1933575 w 2345531"/>
                <a:gd name="connsiteY24" fmla="*/ 250031 h 514350"/>
                <a:gd name="connsiteX25" fmla="*/ 2247900 w 2345531"/>
                <a:gd name="connsiteY25" fmla="*/ 385762 h 514350"/>
                <a:gd name="connsiteX26" fmla="*/ 2266950 w 2345531"/>
                <a:gd name="connsiteY26" fmla="*/ 335756 h 514350"/>
                <a:gd name="connsiteX27" fmla="*/ 2288381 w 2345531"/>
                <a:gd name="connsiteY27" fmla="*/ 297656 h 514350"/>
                <a:gd name="connsiteX28" fmla="*/ 2307431 w 2345531"/>
                <a:gd name="connsiteY28" fmla="*/ 271462 h 514350"/>
                <a:gd name="connsiteX29" fmla="*/ 2328862 w 2345531"/>
                <a:gd name="connsiteY29" fmla="*/ 252412 h 514350"/>
                <a:gd name="connsiteX30" fmla="*/ 2343150 w 2345531"/>
                <a:gd name="connsiteY30" fmla="*/ 230981 h 514350"/>
                <a:gd name="connsiteX31" fmla="*/ 2345531 w 2345531"/>
                <a:gd name="connsiteY31" fmla="*/ 207169 h 514350"/>
                <a:gd name="connsiteX32" fmla="*/ 2343150 w 2345531"/>
                <a:gd name="connsiteY32" fmla="*/ 190500 h 514350"/>
                <a:gd name="connsiteX33" fmla="*/ 2328862 w 2345531"/>
                <a:gd name="connsiteY33" fmla="*/ 171450 h 514350"/>
                <a:gd name="connsiteX34" fmla="*/ 2297906 w 2345531"/>
                <a:gd name="connsiteY34" fmla="*/ 150019 h 514350"/>
                <a:gd name="connsiteX35" fmla="*/ 2250281 w 2345531"/>
                <a:gd name="connsiteY35" fmla="*/ 126206 h 514350"/>
                <a:gd name="connsiteX36" fmla="*/ 2088356 w 2345531"/>
                <a:gd name="connsiteY36" fmla="*/ 71437 h 514350"/>
                <a:gd name="connsiteX37" fmla="*/ 1902619 w 2345531"/>
                <a:gd name="connsiteY37" fmla="*/ 14287 h 514350"/>
                <a:gd name="connsiteX38" fmla="*/ 1845469 w 2345531"/>
                <a:gd name="connsiteY38" fmla="*/ 0 h 514350"/>
                <a:gd name="connsiteX39" fmla="*/ 1835944 w 2345531"/>
                <a:gd name="connsiteY39" fmla="*/ 2381 h 514350"/>
                <a:gd name="connsiteX40" fmla="*/ 1790700 w 2345531"/>
                <a:gd name="connsiteY40" fmla="*/ 11906 h 514350"/>
                <a:gd name="connsiteX41" fmla="*/ 1669256 w 2345531"/>
                <a:gd name="connsiteY41" fmla="*/ 54769 h 514350"/>
                <a:gd name="connsiteX42" fmla="*/ 1635919 w 2345531"/>
                <a:gd name="connsiteY42" fmla="*/ 66675 h 514350"/>
                <a:gd name="connsiteX43" fmla="*/ 1528762 w 2345531"/>
                <a:gd name="connsiteY43" fmla="*/ 85725 h 514350"/>
                <a:gd name="connsiteX44" fmla="*/ 1323975 w 2345531"/>
                <a:gd name="connsiteY44" fmla="*/ 128587 h 514350"/>
                <a:gd name="connsiteX45" fmla="*/ 1007269 w 2345531"/>
                <a:gd name="connsiteY45" fmla="*/ 20002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345531" h="514350">
                  <a:moveTo>
                    <a:pt x="1007269" y="200025"/>
                  </a:moveTo>
                  <a:lnTo>
                    <a:pt x="785812" y="245269"/>
                  </a:lnTo>
                  <a:lnTo>
                    <a:pt x="521494" y="302419"/>
                  </a:lnTo>
                  <a:lnTo>
                    <a:pt x="447675" y="316706"/>
                  </a:lnTo>
                  <a:lnTo>
                    <a:pt x="378619" y="321469"/>
                  </a:lnTo>
                  <a:lnTo>
                    <a:pt x="280987" y="323850"/>
                  </a:lnTo>
                  <a:lnTo>
                    <a:pt x="183356" y="314325"/>
                  </a:lnTo>
                  <a:lnTo>
                    <a:pt x="71437" y="297656"/>
                  </a:lnTo>
                  <a:lnTo>
                    <a:pt x="0" y="404812"/>
                  </a:lnTo>
                  <a:lnTo>
                    <a:pt x="135731" y="466725"/>
                  </a:lnTo>
                  <a:lnTo>
                    <a:pt x="235744" y="507206"/>
                  </a:lnTo>
                  <a:lnTo>
                    <a:pt x="259556" y="514350"/>
                  </a:lnTo>
                  <a:lnTo>
                    <a:pt x="271462" y="514350"/>
                  </a:lnTo>
                  <a:lnTo>
                    <a:pt x="350044" y="504825"/>
                  </a:lnTo>
                  <a:lnTo>
                    <a:pt x="533400" y="476250"/>
                  </a:lnTo>
                  <a:lnTo>
                    <a:pt x="840581" y="419100"/>
                  </a:lnTo>
                  <a:lnTo>
                    <a:pt x="1176337" y="354806"/>
                  </a:lnTo>
                  <a:lnTo>
                    <a:pt x="1388269" y="311944"/>
                  </a:lnTo>
                  <a:lnTo>
                    <a:pt x="1557337" y="278606"/>
                  </a:lnTo>
                  <a:lnTo>
                    <a:pt x="1721644" y="245269"/>
                  </a:lnTo>
                  <a:lnTo>
                    <a:pt x="1838325" y="221456"/>
                  </a:lnTo>
                  <a:lnTo>
                    <a:pt x="1854994" y="221456"/>
                  </a:lnTo>
                  <a:lnTo>
                    <a:pt x="1883569" y="226219"/>
                  </a:lnTo>
                  <a:lnTo>
                    <a:pt x="1907381" y="235744"/>
                  </a:lnTo>
                  <a:lnTo>
                    <a:pt x="1933575" y="250031"/>
                  </a:lnTo>
                  <a:lnTo>
                    <a:pt x="2247900" y="385762"/>
                  </a:lnTo>
                  <a:lnTo>
                    <a:pt x="2266950" y="335756"/>
                  </a:lnTo>
                  <a:lnTo>
                    <a:pt x="2288381" y="297656"/>
                  </a:lnTo>
                  <a:lnTo>
                    <a:pt x="2307431" y="271462"/>
                  </a:lnTo>
                  <a:lnTo>
                    <a:pt x="2328862" y="252412"/>
                  </a:lnTo>
                  <a:lnTo>
                    <a:pt x="2343150" y="230981"/>
                  </a:lnTo>
                  <a:lnTo>
                    <a:pt x="2345531" y="207169"/>
                  </a:lnTo>
                  <a:lnTo>
                    <a:pt x="2343150" y="190500"/>
                  </a:lnTo>
                  <a:lnTo>
                    <a:pt x="2328862" y="171450"/>
                  </a:lnTo>
                  <a:lnTo>
                    <a:pt x="2297906" y="150019"/>
                  </a:lnTo>
                  <a:lnTo>
                    <a:pt x="2250281" y="126206"/>
                  </a:lnTo>
                  <a:lnTo>
                    <a:pt x="2088356" y="71437"/>
                  </a:lnTo>
                  <a:lnTo>
                    <a:pt x="1902619" y="14287"/>
                  </a:lnTo>
                  <a:lnTo>
                    <a:pt x="1845469" y="0"/>
                  </a:lnTo>
                  <a:lnTo>
                    <a:pt x="1835944" y="2381"/>
                  </a:lnTo>
                  <a:lnTo>
                    <a:pt x="1790700" y="11906"/>
                  </a:lnTo>
                  <a:lnTo>
                    <a:pt x="1669256" y="54769"/>
                  </a:lnTo>
                  <a:lnTo>
                    <a:pt x="1635919" y="66675"/>
                  </a:lnTo>
                  <a:lnTo>
                    <a:pt x="1528762" y="85725"/>
                  </a:lnTo>
                  <a:lnTo>
                    <a:pt x="1323975" y="128587"/>
                  </a:lnTo>
                  <a:lnTo>
                    <a:pt x="1007269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84">
              <a:extLst>
                <a:ext uri="{FF2B5EF4-FFF2-40B4-BE49-F238E27FC236}">
                  <a16:creationId xmlns:a16="http://schemas.microsoft.com/office/drawing/2014/main" id="{A2398B10-513C-4154-9A44-2E653675EEF6}"/>
                </a:ext>
              </a:extLst>
            </p:cNvPr>
            <p:cNvSpPr/>
            <p:nvPr/>
          </p:nvSpPr>
          <p:spPr>
            <a:xfrm>
              <a:off x="5997575" y="2682875"/>
              <a:ext cx="1109663" cy="3357563"/>
            </a:xfrm>
            <a:custGeom>
              <a:avLst/>
              <a:gdLst>
                <a:gd name="connsiteX0" fmla="*/ 719385 w 1109414"/>
                <a:gd name="connsiteY0" fmla="*/ 923067 h 3358578"/>
                <a:gd name="connsiteX1" fmla="*/ 741054 w 1109414"/>
                <a:gd name="connsiteY1" fmla="*/ 797391 h 3358578"/>
                <a:gd name="connsiteX2" fmla="*/ 767056 w 1109414"/>
                <a:gd name="connsiteY2" fmla="*/ 624045 h 3358578"/>
                <a:gd name="connsiteX3" fmla="*/ 797391 w 1109414"/>
                <a:gd name="connsiteY3" fmla="*/ 407363 h 3358578"/>
                <a:gd name="connsiteX4" fmla="*/ 814726 w 1109414"/>
                <a:gd name="connsiteY4" fmla="*/ 277353 h 3358578"/>
                <a:gd name="connsiteX5" fmla="*/ 823393 w 1109414"/>
                <a:gd name="connsiteY5" fmla="*/ 173346 h 3358578"/>
                <a:gd name="connsiteX6" fmla="*/ 819059 w 1109414"/>
                <a:gd name="connsiteY6" fmla="*/ 117008 h 3358578"/>
                <a:gd name="connsiteX7" fmla="*/ 806058 w 1109414"/>
                <a:gd name="connsiteY7" fmla="*/ 78006 h 3358578"/>
                <a:gd name="connsiteX8" fmla="*/ 784390 w 1109414"/>
                <a:gd name="connsiteY8" fmla="*/ 56337 h 3358578"/>
                <a:gd name="connsiteX9" fmla="*/ 728053 w 1109414"/>
                <a:gd name="connsiteY9" fmla="*/ 0 h 3358578"/>
                <a:gd name="connsiteX10" fmla="*/ 1109414 w 1109414"/>
                <a:gd name="connsiteY10" fmla="*/ 143010 h 3358578"/>
                <a:gd name="connsiteX11" fmla="*/ 1096413 w 1109414"/>
                <a:gd name="connsiteY11" fmla="*/ 190680 h 3358578"/>
                <a:gd name="connsiteX12" fmla="*/ 1083412 w 1109414"/>
                <a:gd name="connsiteY12" fmla="*/ 234017 h 3358578"/>
                <a:gd name="connsiteX13" fmla="*/ 1070411 w 1109414"/>
                <a:gd name="connsiteY13" fmla="*/ 286021 h 3358578"/>
                <a:gd name="connsiteX14" fmla="*/ 1048743 w 1109414"/>
                <a:gd name="connsiteY14" fmla="*/ 411697 h 3358578"/>
                <a:gd name="connsiteX15" fmla="*/ 1001073 w 1109414"/>
                <a:gd name="connsiteY15" fmla="*/ 710718 h 3358578"/>
                <a:gd name="connsiteX16" fmla="*/ 923067 w 1109414"/>
                <a:gd name="connsiteY16" fmla="*/ 1131082 h 3358578"/>
                <a:gd name="connsiteX17" fmla="*/ 875397 w 1109414"/>
                <a:gd name="connsiteY17" fmla="*/ 1378100 h 3358578"/>
                <a:gd name="connsiteX18" fmla="*/ 819059 w 1109414"/>
                <a:gd name="connsiteY18" fmla="*/ 1638119 h 3358578"/>
                <a:gd name="connsiteX19" fmla="*/ 767056 w 1109414"/>
                <a:gd name="connsiteY19" fmla="*/ 1876470 h 3358578"/>
                <a:gd name="connsiteX20" fmla="*/ 702051 w 1109414"/>
                <a:gd name="connsiteY20" fmla="*/ 2149490 h 3358578"/>
                <a:gd name="connsiteX21" fmla="*/ 654381 w 1109414"/>
                <a:gd name="connsiteY21" fmla="*/ 2344504 h 3358578"/>
                <a:gd name="connsiteX22" fmla="*/ 606711 w 1109414"/>
                <a:gd name="connsiteY22" fmla="*/ 2509183 h 3358578"/>
                <a:gd name="connsiteX23" fmla="*/ 541706 w 1109414"/>
                <a:gd name="connsiteY23" fmla="*/ 2691196 h 3358578"/>
                <a:gd name="connsiteX24" fmla="*/ 463700 w 1109414"/>
                <a:gd name="connsiteY24" fmla="*/ 2868876 h 3358578"/>
                <a:gd name="connsiteX25" fmla="*/ 377027 w 1109414"/>
                <a:gd name="connsiteY25" fmla="*/ 3037888 h 3358578"/>
                <a:gd name="connsiteX26" fmla="*/ 277353 w 1109414"/>
                <a:gd name="connsiteY26" fmla="*/ 3198233 h 3358578"/>
                <a:gd name="connsiteX27" fmla="*/ 186347 w 1109414"/>
                <a:gd name="connsiteY27" fmla="*/ 3310908 h 3358578"/>
                <a:gd name="connsiteX28" fmla="*/ 143010 w 1109414"/>
                <a:gd name="connsiteY28" fmla="*/ 3345577 h 3358578"/>
                <a:gd name="connsiteX29" fmla="*/ 108341 w 1109414"/>
                <a:gd name="connsiteY29" fmla="*/ 3358578 h 3358578"/>
                <a:gd name="connsiteX30" fmla="*/ 91006 w 1109414"/>
                <a:gd name="connsiteY30" fmla="*/ 3358578 h 3358578"/>
                <a:gd name="connsiteX31" fmla="*/ 60671 w 1109414"/>
                <a:gd name="connsiteY31" fmla="*/ 3345577 h 3358578"/>
                <a:gd name="connsiteX32" fmla="*/ 30335 w 1109414"/>
                <a:gd name="connsiteY32" fmla="*/ 3315242 h 3358578"/>
                <a:gd name="connsiteX33" fmla="*/ 13001 w 1109414"/>
                <a:gd name="connsiteY33" fmla="*/ 3284906 h 3358578"/>
                <a:gd name="connsiteX34" fmla="*/ 0 w 1109414"/>
                <a:gd name="connsiteY34" fmla="*/ 3237236 h 3358578"/>
                <a:gd name="connsiteX35" fmla="*/ 216682 w 1109414"/>
                <a:gd name="connsiteY35" fmla="*/ 2717198 h 3358578"/>
                <a:gd name="connsiteX36" fmla="*/ 251351 w 1109414"/>
                <a:gd name="connsiteY36" fmla="*/ 2643526 h 3358578"/>
                <a:gd name="connsiteX37" fmla="*/ 303355 w 1109414"/>
                <a:gd name="connsiteY37" fmla="*/ 2517850 h 3358578"/>
                <a:gd name="connsiteX38" fmla="*/ 359693 w 1109414"/>
                <a:gd name="connsiteY38" fmla="*/ 2374840 h 3358578"/>
                <a:gd name="connsiteX39" fmla="*/ 407363 w 1109414"/>
                <a:gd name="connsiteY39" fmla="*/ 2236163 h 3358578"/>
                <a:gd name="connsiteX40" fmla="*/ 459366 w 1109414"/>
                <a:gd name="connsiteY40" fmla="*/ 2071484 h 3358578"/>
                <a:gd name="connsiteX41" fmla="*/ 498369 w 1109414"/>
                <a:gd name="connsiteY41" fmla="*/ 1937141 h 3358578"/>
                <a:gd name="connsiteX42" fmla="*/ 537372 w 1109414"/>
                <a:gd name="connsiteY42" fmla="*/ 1798464 h 3358578"/>
                <a:gd name="connsiteX43" fmla="*/ 576375 w 1109414"/>
                <a:gd name="connsiteY43" fmla="*/ 1633786 h 3358578"/>
                <a:gd name="connsiteX44" fmla="*/ 615378 w 1109414"/>
                <a:gd name="connsiteY44" fmla="*/ 1473441 h 3358578"/>
                <a:gd name="connsiteX45" fmla="*/ 663048 w 1109414"/>
                <a:gd name="connsiteY45" fmla="*/ 1230756 h 3358578"/>
                <a:gd name="connsiteX46" fmla="*/ 719385 w 1109414"/>
                <a:gd name="connsiteY46" fmla="*/ 923067 h 3358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09414" h="3358578">
                  <a:moveTo>
                    <a:pt x="719385" y="923067"/>
                  </a:moveTo>
                  <a:lnTo>
                    <a:pt x="741054" y="797391"/>
                  </a:lnTo>
                  <a:lnTo>
                    <a:pt x="767056" y="624045"/>
                  </a:lnTo>
                  <a:lnTo>
                    <a:pt x="797391" y="407363"/>
                  </a:lnTo>
                  <a:lnTo>
                    <a:pt x="814726" y="277353"/>
                  </a:lnTo>
                  <a:lnTo>
                    <a:pt x="823393" y="173346"/>
                  </a:lnTo>
                  <a:lnTo>
                    <a:pt x="819059" y="117008"/>
                  </a:lnTo>
                  <a:lnTo>
                    <a:pt x="806058" y="78006"/>
                  </a:lnTo>
                  <a:lnTo>
                    <a:pt x="784390" y="56337"/>
                  </a:lnTo>
                  <a:lnTo>
                    <a:pt x="728053" y="0"/>
                  </a:lnTo>
                  <a:lnTo>
                    <a:pt x="1109414" y="143010"/>
                  </a:lnTo>
                  <a:lnTo>
                    <a:pt x="1096413" y="190680"/>
                  </a:lnTo>
                  <a:lnTo>
                    <a:pt x="1083412" y="234017"/>
                  </a:lnTo>
                  <a:lnTo>
                    <a:pt x="1070411" y="286021"/>
                  </a:lnTo>
                  <a:lnTo>
                    <a:pt x="1048743" y="411697"/>
                  </a:lnTo>
                  <a:lnTo>
                    <a:pt x="1001073" y="710718"/>
                  </a:lnTo>
                  <a:lnTo>
                    <a:pt x="923067" y="1131082"/>
                  </a:lnTo>
                  <a:lnTo>
                    <a:pt x="875397" y="1378100"/>
                  </a:lnTo>
                  <a:lnTo>
                    <a:pt x="819059" y="1638119"/>
                  </a:lnTo>
                  <a:lnTo>
                    <a:pt x="767056" y="1876470"/>
                  </a:lnTo>
                  <a:lnTo>
                    <a:pt x="702051" y="2149490"/>
                  </a:lnTo>
                  <a:lnTo>
                    <a:pt x="654381" y="2344504"/>
                  </a:lnTo>
                  <a:lnTo>
                    <a:pt x="606711" y="2509183"/>
                  </a:lnTo>
                  <a:lnTo>
                    <a:pt x="541706" y="2691196"/>
                  </a:lnTo>
                  <a:lnTo>
                    <a:pt x="463700" y="2868876"/>
                  </a:lnTo>
                  <a:lnTo>
                    <a:pt x="377027" y="3037888"/>
                  </a:lnTo>
                  <a:lnTo>
                    <a:pt x="277353" y="3198233"/>
                  </a:lnTo>
                  <a:lnTo>
                    <a:pt x="186347" y="3310908"/>
                  </a:lnTo>
                  <a:lnTo>
                    <a:pt x="143010" y="3345577"/>
                  </a:lnTo>
                  <a:lnTo>
                    <a:pt x="108341" y="3358578"/>
                  </a:lnTo>
                  <a:lnTo>
                    <a:pt x="91006" y="3358578"/>
                  </a:lnTo>
                  <a:lnTo>
                    <a:pt x="60671" y="3345577"/>
                  </a:lnTo>
                  <a:lnTo>
                    <a:pt x="30335" y="3315242"/>
                  </a:lnTo>
                  <a:lnTo>
                    <a:pt x="13001" y="3284906"/>
                  </a:lnTo>
                  <a:lnTo>
                    <a:pt x="0" y="3237236"/>
                  </a:lnTo>
                  <a:lnTo>
                    <a:pt x="216682" y="2717198"/>
                  </a:lnTo>
                  <a:lnTo>
                    <a:pt x="251351" y="2643526"/>
                  </a:lnTo>
                  <a:lnTo>
                    <a:pt x="303355" y="2517850"/>
                  </a:lnTo>
                  <a:lnTo>
                    <a:pt x="359693" y="2374840"/>
                  </a:lnTo>
                  <a:lnTo>
                    <a:pt x="407363" y="2236163"/>
                  </a:lnTo>
                  <a:lnTo>
                    <a:pt x="459366" y="2071484"/>
                  </a:lnTo>
                  <a:lnTo>
                    <a:pt x="498369" y="1937141"/>
                  </a:lnTo>
                  <a:lnTo>
                    <a:pt x="537372" y="1798464"/>
                  </a:lnTo>
                  <a:lnTo>
                    <a:pt x="576375" y="1633786"/>
                  </a:lnTo>
                  <a:lnTo>
                    <a:pt x="615378" y="1473441"/>
                  </a:lnTo>
                  <a:lnTo>
                    <a:pt x="663048" y="1230756"/>
                  </a:lnTo>
                  <a:lnTo>
                    <a:pt x="719385" y="9230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85">
              <a:extLst>
                <a:ext uri="{FF2B5EF4-FFF2-40B4-BE49-F238E27FC236}">
                  <a16:creationId xmlns:a16="http://schemas.microsoft.com/office/drawing/2014/main" id="{65C8632B-327E-46B3-8FFE-CD39B0D0CFEE}"/>
                </a:ext>
              </a:extLst>
            </p:cNvPr>
            <p:cNvSpPr/>
            <p:nvPr/>
          </p:nvSpPr>
          <p:spPr>
            <a:xfrm>
              <a:off x="5305425" y="5199063"/>
              <a:ext cx="966788" cy="773112"/>
            </a:xfrm>
            <a:custGeom>
              <a:avLst/>
              <a:gdLst>
                <a:gd name="connsiteX0" fmla="*/ 216694 w 966788"/>
                <a:gd name="connsiteY0" fmla="*/ 95250 h 773906"/>
                <a:gd name="connsiteX1" fmla="*/ 350044 w 966788"/>
                <a:gd name="connsiteY1" fmla="*/ 161925 h 773906"/>
                <a:gd name="connsiteX2" fmla="*/ 490538 w 966788"/>
                <a:gd name="connsiteY2" fmla="*/ 226219 h 773906"/>
                <a:gd name="connsiteX3" fmla="*/ 590550 w 966788"/>
                <a:gd name="connsiteY3" fmla="*/ 266700 h 773906"/>
                <a:gd name="connsiteX4" fmla="*/ 683419 w 966788"/>
                <a:gd name="connsiteY4" fmla="*/ 297656 h 773906"/>
                <a:gd name="connsiteX5" fmla="*/ 714375 w 966788"/>
                <a:gd name="connsiteY5" fmla="*/ 304800 h 773906"/>
                <a:gd name="connsiteX6" fmla="*/ 745331 w 966788"/>
                <a:gd name="connsiteY6" fmla="*/ 309562 h 773906"/>
                <a:gd name="connsiteX7" fmla="*/ 783431 w 966788"/>
                <a:gd name="connsiteY7" fmla="*/ 311944 h 773906"/>
                <a:gd name="connsiteX8" fmla="*/ 816769 w 966788"/>
                <a:gd name="connsiteY8" fmla="*/ 309562 h 773906"/>
                <a:gd name="connsiteX9" fmla="*/ 845344 w 966788"/>
                <a:gd name="connsiteY9" fmla="*/ 295275 h 773906"/>
                <a:gd name="connsiteX10" fmla="*/ 871538 w 966788"/>
                <a:gd name="connsiteY10" fmla="*/ 273844 h 773906"/>
                <a:gd name="connsiteX11" fmla="*/ 916781 w 966788"/>
                <a:gd name="connsiteY11" fmla="*/ 211931 h 773906"/>
                <a:gd name="connsiteX12" fmla="*/ 966788 w 966788"/>
                <a:gd name="connsiteY12" fmla="*/ 228600 h 773906"/>
                <a:gd name="connsiteX13" fmla="*/ 711994 w 966788"/>
                <a:gd name="connsiteY13" fmla="*/ 773906 h 773906"/>
                <a:gd name="connsiteX14" fmla="*/ 692944 w 966788"/>
                <a:gd name="connsiteY14" fmla="*/ 719137 h 773906"/>
                <a:gd name="connsiteX15" fmla="*/ 676275 w 966788"/>
                <a:gd name="connsiteY15" fmla="*/ 692944 h 773906"/>
                <a:gd name="connsiteX16" fmla="*/ 633413 w 966788"/>
                <a:gd name="connsiteY16" fmla="*/ 642937 h 773906"/>
                <a:gd name="connsiteX17" fmla="*/ 564356 w 966788"/>
                <a:gd name="connsiteY17" fmla="*/ 564356 h 773906"/>
                <a:gd name="connsiteX18" fmla="*/ 497681 w 966788"/>
                <a:gd name="connsiteY18" fmla="*/ 481012 h 773906"/>
                <a:gd name="connsiteX19" fmla="*/ 476250 w 966788"/>
                <a:gd name="connsiteY19" fmla="*/ 450056 h 773906"/>
                <a:gd name="connsiteX20" fmla="*/ 397669 w 966788"/>
                <a:gd name="connsiteY20" fmla="*/ 378619 h 773906"/>
                <a:gd name="connsiteX21" fmla="*/ 302419 w 966788"/>
                <a:gd name="connsiteY21" fmla="*/ 295275 h 773906"/>
                <a:gd name="connsiteX22" fmla="*/ 202406 w 966788"/>
                <a:gd name="connsiteY22" fmla="*/ 211931 h 773906"/>
                <a:gd name="connsiteX23" fmla="*/ 121444 w 966788"/>
                <a:gd name="connsiteY23" fmla="*/ 147637 h 773906"/>
                <a:gd name="connsiteX24" fmla="*/ 59531 w 966788"/>
                <a:gd name="connsiteY24" fmla="*/ 95250 h 773906"/>
                <a:gd name="connsiteX25" fmla="*/ 21431 w 966788"/>
                <a:gd name="connsiteY25" fmla="*/ 66675 h 773906"/>
                <a:gd name="connsiteX26" fmla="*/ 9525 w 966788"/>
                <a:gd name="connsiteY26" fmla="*/ 52387 h 773906"/>
                <a:gd name="connsiteX27" fmla="*/ 0 w 966788"/>
                <a:gd name="connsiteY27" fmla="*/ 19050 h 773906"/>
                <a:gd name="connsiteX28" fmla="*/ 2381 w 966788"/>
                <a:gd name="connsiteY28" fmla="*/ 9525 h 773906"/>
                <a:gd name="connsiteX29" fmla="*/ 11906 w 966788"/>
                <a:gd name="connsiteY29" fmla="*/ 0 h 773906"/>
                <a:gd name="connsiteX30" fmla="*/ 21431 w 966788"/>
                <a:gd name="connsiteY30" fmla="*/ 0 h 773906"/>
                <a:gd name="connsiteX31" fmla="*/ 52388 w 966788"/>
                <a:gd name="connsiteY31" fmla="*/ 11906 h 773906"/>
                <a:gd name="connsiteX32" fmla="*/ 130969 w 966788"/>
                <a:gd name="connsiteY32" fmla="*/ 52387 h 773906"/>
                <a:gd name="connsiteX33" fmla="*/ 216694 w 966788"/>
                <a:gd name="connsiteY33" fmla="*/ 95250 h 77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66788" h="773906">
                  <a:moveTo>
                    <a:pt x="216694" y="95250"/>
                  </a:moveTo>
                  <a:lnTo>
                    <a:pt x="350044" y="161925"/>
                  </a:lnTo>
                  <a:lnTo>
                    <a:pt x="490538" y="226219"/>
                  </a:lnTo>
                  <a:lnTo>
                    <a:pt x="590550" y="266700"/>
                  </a:lnTo>
                  <a:lnTo>
                    <a:pt x="683419" y="297656"/>
                  </a:lnTo>
                  <a:lnTo>
                    <a:pt x="714375" y="304800"/>
                  </a:lnTo>
                  <a:lnTo>
                    <a:pt x="745331" y="309562"/>
                  </a:lnTo>
                  <a:lnTo>
                    <a:pt x="783431" y="311944"/>
                  </a:lnTo>
                  <a:lnTo>
                    <a:pt x="816769" y="309562"/>
                  </a:lnTo>
                  <a:lnTo>
                    <a:pt x="845344" y="295275"/>
                  </a:lnTo>
                  <a:lnTo>
                    <a:pt x="871538" y="273844"/>
                  </a:lnTo>
                  <a:lnTo>
                    <a:pt x="916781" y="211931"/>
                  </a:lnTo>
                  <a:lnTo>
                    <a:pt x="966788" y="228600"/>
                  </a:lnTo>
                  <a:lnTo>
                    <a:pt x="711994" y="773906"/>
                  </a:lnTo>
                  <a:lnTo>
                    <a:pt x="692944" y="719137"/>
                  </a:lnTo>
                  <a:lnTo>
                    <a:pt x="676275" y="692944"/>
                  </a:lnTo>
                  <a:lnTo>
                    <a:pt x="633413" y="642937"/>
                  </a:lnTo>
                  <a:lnTo>
                    <a:pt x="564356" y="564356"/>
                  </a:lnTo>
                  <a:lnTo>
                    <a:pt x="497681" y="481012"/>
                  </a:lnTo>
                  <a:lnTo>
                    <a:pt x="476250" y="450056"/>
                  </a:lnTo>
                  <a:lnTo>
                    <a:pt x="397669" y="378619"/>
                  </a:lnTo>
                  <a:lnTo>
                    <a:pt x="302419" y="295275"/>
                  </a:lnTo>
                  <a:lnTo>
                    <a:pt x="202406" y="211931"/>
                  </a:lnTo>
                  <a:lnTo>
                    <a:pt x="121444" y="147637"/>
                  </a:lnTo>
                  <a:lnTo>
                    <a:pt x="59531" y="95250"/>
                  </a:lnTo>
                  <a:lnTo>
                    <a:pt x="21431" y="66675"/>
                  </a:lnTo>
                  <a:lnTo>
                    <a:pt x="9525" y="52387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21431" y="0"/>
                  </a:lnTo>
                  <a:lnTo>
                    <a:pt x="52388" y="11906"/>
                  </a:lnTo>
                  <a:lnTo>
                    <a:pt x="130969" y="52387"/>
                  </a:lnTo>
                  <a:lnTo>
                    <a:pt x="216694" y="95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755469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5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"/>
                            </p:stCondLst>
                            <p:childTnLst>
                              <p:par>
                                <p:cTn id="62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4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000"/>
                            </p:stCondLst>
                            <p:childTnLst>
                              <p:par>
                                <p:cTn id="66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8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3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02828D2-307E-4045-B627-34D1367980CE}"/>
              </a:ext>
            </a:extLst>
          </p:cNvPr>
          <p:cNvGrpSpPr/>
          <p:nvPr/>
        </p:nvGrpSpPr>
        <p:grpSpPr>
          <a:xfrm>
            <a:off x="2611438" y="1487488"/>
            <a:ext cx="4579937" cy="4552950"/>
            <a:chOff x="2611438" y="1487488"/>
            <a:chExt cx="4579937" cy="4552950"/>
          </a:xfrm>
        </p:grpSpPr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ECF9FDA8-DB52-B14F-B00D-3CD8D57F4B56}"/>
                </a:ext>
              </a:extLst>
            </p:cNvPr>
            <p:cNvSpPr/>
            <p:nvPr/>
          </p:nvSpPr>
          <p:spPr>
            <a:xfrm>
              <a:off x="3124200" y="1487488"/>
              <a:ext cx="922338" cy="1276350"/>
            </a:xfrm>
            <a:custGeom>
              <a:avLst/>
              <a:gdLst>
                <a:gd name="connsiteX0" fmla="*/ 357188 w 921544"/>
                <a:gd name="connsiteY0" fmla="*/ 581025 h 1276350"/>
                <a:gd name="connsiteX1" fmla="*/ 178594 w 921544"/>
                <a:gd name="connsiteY1" fmla="*/ 876300 h 1276350"/>
                <a:gd name="connsiteX2" fmla="*/ 80963 w 921544"/>
                <a:gd name="connsiteY2" fmla="*/ 1035844 h 1276350"/>
                <a:gd name="connsiteX3" fmla="*/ 26194 w 921544"/>
                <a:gd name="connsiteY3" fmla="*/ 1133475 h 1276350"/>
                <a:gd name="connsiteX4" fmla="*/ 0 w 921544"/>
                <a:gd name="connsiteY4" fmla="*/ 1185863 h 1276350"/>
                <a:gd name="connsiteX5" fmla="*/ 59531 w 921544"/>
                <a:gd name="connsiteY5" fmla="*/ 1276350 h 1276350"/>
                <a:gd name="connsiteX6" fmla="*/ 190500 w 921544"/>
                <a:gd name="connsiteY6" fmla="*/ 1121569 h 1276350"/>
                <a:gd name="connsiteX7" fmla="*/ 290513 w 921544"/>
                <a:gd name="connsiteY7" fmla="*/ 1012032 h 1276350"/>
                <a:gd name="connsiteX8" fmla="*/ 423863 w 921544"/>
                <a:gd name="connsiteY8" fmla="*/ 854869 h 1276350"/>
                <a:gd name="connsiteX9" fmla="*/ 521494 w 921544"/>
                <a:gd name="connsiteY9" fmla="*/ 742950 h 1276350"/>
                <a:gd name="connsiteX10" fmla="*/ 645319 w 921544"/>
                <a:gd name="connsiteY10" fmla="*/ 595313 h 1276350"/>
                <a:gd name="connsiteX11" fmla="*/ 759619 w 921544"/>
                <a:gd name="connsiteY11" fmla="*/ 457200 h 1276350"/>
                <a:gd name="connsiteX12" fmla="*/ 831056 w 921544"/>
                <a:gd name="connsiteY12" fmla="*/ 369094 h 1276350"/>
                <a:gd name="connsiteX13" fmla="*/ 842963 w 921544"/>
                <a:gd name="connsiteY13" fmla="*/ 357188 h 1276350"/>
                <a:gd name="connsiteX14" fmla="*/ 864394 w 921544"/>
                <a:gd name="connsiteY14" fmla="*/ 347663 h 1276350"/>
                <a:gd name="connsiteX15" fmla="*/ 892969 w 921544"/>
                <a:gd name="connsiteY15" fmla="*/ 330994 h 1276350"/>
                <a:gd name="connsiteX16" fmla="*/ 907256 w 921544"/>
                <a:gd name="connsiteY16" fmla="*/ 321469 h 1276350"/>
                <a:gd name="connsiteX17" fmla="*/ 919163 w 921544"/>
                <a:gd name="connsiteY17" fmla="*/ 302419 h 1276350"/>
                <a:gd name="connsiteX18" fmla="*/ 921544 w 921544"/>
                <a:gd name="connsiteY18" fmla="*/ 283369 h 1276350"/>
                <a:gd name="connsiteX19" fmla="*/ 919163 w 921544"/>
                <a:gd name="connsiteY19" fmla="*/ 264319 h 1276350"/>
                <a:gd name="connsiteX20" fmla="*/ 907256 w 921544"/>
                <a:gd name="connsiteY20" fmla="*/ 230982 h 1276350"/>
                <a:gd name="connsiteX21" fmla="*/ 881063 w 921544"/>
                <a:gd name="connsiteY21" fmla="*/ 195263 h 1276350"/>
                <a:gd name="connsiteX22" fmla="*/ 835819 w 921544"/>
                <a:gd name="connsiteY22" fmla="*/ 150019 h 1276350"/>
                <a:gd name="connsiteX23" fmla="*/ 783431 w 921544"/>
                <a:gd name="connsiteY23" fmla="*/ 104775 h 1276350"/>
                <a:gd name="connsiteX24" fmla="*/ 733425 w 921544"/>
                <a:gd name="connsiteY24" fmla="*/ 73819 h 1276350"/>
                <a:gd name="connsiteX25" fmla="*/ 695325 w 921544"/>
                <a:gd name="connsiteY25" fmla="*/ 52388 h 1276350"/>
                <a:gd name="connsiteX26" fmla="*/ 642938 w 921544"/>
                <a:gd name="connsiteY26" fmla="*/ 28575 h 1276350"/>
                <a:gd name="connsiteX27" fmla="*/ 595313 w 921544"/>
                <a:gd name="connsiteY27" fmla="*/ 14288 h 1276350"/>
                <a:gd name="connsiteX28" fmla="*/ 538163 w 921544"/>
                <a:gd name="connsiteY28" fmla="*/ 2382 h 1276350"/>
                <a:gd name="connsiteX29" fmla="*/ 495300 w 921544"/>
                <a:gd name="connsiteY29" fmla="*/ 0 h 1276350"/>
                <a:gd name="connsiteX30" fmla="*/ 457200 w 921544"/>
                <a:gd name="connsiteY30" fmla="*/ 4763 h 1276350"/>
                <a:gd name="connsiteX31" fmla="*/ 421481 w 921544"/>
                <a:gd name="connsiteY31" fmla="*/ 16669 h 1276350"/>
                <a:gd name="connsiteX32" fmla="*/ 407194 w 921544"/>
                <a:gd name="connsiteY32" fmla="*/ 30957 h 1276350"/>
                <a:gd name="connsiteX33" fmla="*/ 407194 w 921544"/>
                <a:gd name="connsiteY33" fmla="*/ 45244 h 1276350"/>
                <a:gd name="connsiteX34" fmla="*/ 416719 w 921544"/>
                <a:gd name="connsiteY34" fmla="*/ 59532 h 1276350"/>
                <a:gd name="connsiteX35" fmla="*/ 440531 w 921544"/>
                <a:gd name="connsiteY35" fmla="*/ 78582 h 1276350"/>
                <a:gd name="connsiteX36" fmla="*/ 478631 w 921544"/>
                <a:gd name="connsiteY36" fmla="*/ 97632 h 1276350"/>
                <a:gd name="connsiteX37" fmla="*/ 509588 w 921544"/>
                <a:gd name="connsiteY37" fmla="*/ 119063 h 1276350"/>
                <a:gd name="connsiteX38" fmla="*/ 531019 w 921544"/>
                <a:gd name="connsiteY38" fmla="*/ 138113 h 1276350"/>
                <a:gd name="connsiteX39" fmla="*/ 542925 w 921544"/>
                <a:gd name="connsiteY39" fmla="*/ 159544 h 1276350"/>
                <a:gd name="connsiteX40" fmla="*/ 550069 w 921544"/>
                <a:gd name="connsiteY40" fmla="*/ 185738 h 1276350"/>
                <a:gd name="connsiteX41" fmla="*/ 547688 w 921544"/>
                <a:gd name="connsiteY41" fmla="*/ 211932 h 1276350"/>
                <a:gd name="connsiteX42" fmla="*/ 535781 w 921544"/>
                <a:gd name="connsiteY42" fmla="*/ 252413 h 1276350"/>
                <a:gd name="connsiteX43" fmla="*/ 502444 w 921544"/>
                <a:gd name="connsiteY43" fmla="*/ 328613 h 1276350"/>
                <a:gd name="connsiteX44" fmla="*/ 433388 w 921544"/>
                <a:gd name="connsiteY44" fmla="*/ 454819 h 1276350"/>
                <a:gd name="connsiteX45" fmla="*/ 357188 w 921544"/>
                <a:gd name="connsiteY45" fmla="*/ 581025 h 127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21544" h="1276350">
                  <a:moveTo>
                    <a:pt x="357188" y="581025"/>
                  </a:moveTo>
                  <a:lnTo>
                    <a:pt x="178594" y="876300"/>
                  </a:lnTo>
                  <a:lnTo>
                    <a:pt x="80963" y="1035844"/>
                  </a:lnTo>
                  <a:lnTo>
                    <a:pt x="26194" y="1133475"/>
                  </a:lnTo>
                  <a:lnTo>
                    <a:pt x="0" y="1185863"/>
                  </a:lnTo>
                  <a:lnTo>
                    <a:pt x="59531" y="1276350"/>
                  </a:lnTo>
                  <a:lnTo>
                    <a:pt x="190500" y="1121569"/>
                  </a:lnTo>
                  <a:lnTo>
                    <a:pt x="290513" y="1012032"/>
                  </a:lnTo>
                  <a:lnTo>
                    <a:pt x="423863" y="854869"/>
                  </a:lnTo>
                  <a:lnTo>
                    <a:pt x="521494" y="742950"/>
                  </a:lnTo>
                  <a:lnTo>
                    <a:pt x="645319" y="595313"/>
                  </a:lnTo>
                  <a:lnTo>
                    <a:pt x="759619" y="457200"/>
                  </a:lnTo>
                  <a:lnTo>
                    <a:pt x="831056" y="369094"/>
                  </a:lnTo>
                  <a:lnTo>
                    <a:pt x="842963" y="357188"/>
                  </a:lnTo>
                  <a:lnTo>
                    <a:pt x="864394" y="347663"/>
                  </a:lnTo>
                  <a:lnTo>
                    <a:pt x="892969" y="330994"/>
                  </a:lnTo>
                  <a:lnTo>
                    <a:pt x="907256" y="321469"/>
                  </a:lnTo>
                  <a:lnTo>
                    <a:pt x="919163" y="302419"/>
                  </a:lnTo>
                  <a:lnTo>
                    <a:pt x="921544" y="283369"/>
                  </a:lnTo>
                  <a:lnTo>
                    <a:pt x="919163" y="264319"/>
                  </a:lnTo>
                  <a:lnTo>
                    <a:pt x="907256" y="230982"/>
                  </a:lnTo>
                  <a:lnTo>
                    <a:pt x="881063" y="195263"/>
                  </a:lnTo>
                  <a:lnTo>
                    <a:pt x="835819" y="150019"/>
                  </a:lnTo>
                  <a:lnTo>
                    <a:pt x="783431" y="104775"/>
                  </a:lnTo>
                  <a:lnTo>
                    <a:pt x="733425" y="73819"/>
                  </a:lnTo>
                  <a:lnTo>
                    <a:pt x="695325" y="52388"/>
                  </a:lnTo>
                  <a:lnTo>
                    <a:pt x="642938" y="28575"/>
                  </a:lnTo>
                  <a:lnTo>
                    <a:pt x="595313" y="14288"/>
                  </a:lnTo>
                  <a:lnTo>
                    <a:pt x="538163" y="2382"/>
                  </a:lnTo>
                  <a:lnTo>
                    <a:pt x="495300" y="0"/>
                  </a:lnTo>
                  <a:lnTo>
                    <a:pt x="457200" y="4763"/>
                  </a:lnTo>
                  <a:lnTo>
                    <a:pt x="421481" y="16669"/>
                  </a:lnTo>
                  <a:lnTo>
                    <a:pt x="407194" y="30957"/>
                  </a:lnTo>
                  <a:lnTo>
                    <a:pt x="407194" y="45244"/>
                  </a:lnTo>
                  <a:lnTo>
                    <a:pt x="416719" y="59532"/>
                  </a:lnTo>
                  <a:lnTo>
                    <a:pt x="440531" y="78582"/>
                  </a:lnTo>
                  <a:lnTo>
                    <a:pt x="478631" y="97632"/>
                  </a:lnTo>
                  <a:lnTo>
                    <a:pt x="509588" y="119063"/>
                  </a:lnTo>
                  <a:lnTo>
                    <a:pt x="531019" y="138113"/>
                  </a:lnTo>
                  <a:lnTo>
                    <a:pt x="542925" y="159544"/>
                  </a:lnTo>
                  <a:lnTo>
                    <a:pt x="550069" y="185738"/>
                  </a:lnTo>
                  <a:lnTo>
                    <a:pt x="547688" y="211932"/>
                  </a:lnTo>
                  <a:lnTo>
                    <a:pt x="535781" y="252413"/>
                  </a:lnTo>
                  <a:lnTo>
                    <a:pt x="502444" y="328613"/>
                  </a:lnTo>
                  <a:lnTo>
                    <a:pt x="433388" y="454819"/>
                  </a:lnTo>
                  <a:lnTo>
                    <a:pt x="357188" y="581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106ABDB2-0E9E-3447-A019-39C82B334E36}"/>
                </a:ext>
              </a:extLst>
            </p:cNvPr>
            <p:cNvSpPr/>
            <p:nvPr/>
          </p:nvSpPr>
          <p:spPr>
            <a:xfrm>
              <a:off x="2611438" y="4360863"/>
              <a:ext cx="812800" cy="1316037"/>
            </a:xfrm>
            <a:custGeom>
              <a:avLst/>
              <a:gdLst>
                <a:gd name="connsiteX0" fmla="*/ 542925 w 812007"/>
                <a:gd name="connsiteY0" fmla="*/ 661987 h 1316831"/>
                <a:gd name="connsiteX1" fmla="*/ 602457 w 812007"/>
                <a:gd name="connsiteY1" fmla="*/ 569119 h 1316831"/>
                <a:gd name="connsiteX2" fmla="*/ 683419 w 812007"/>
                <a:gd name="connsiteY2" fmla="*/ 433387 h 1316831"/>
                <a:gd name="connsiteX3" fmla="*/ 740569 w 812007"/>
                <a:gd name="connsiteY3" fmla="*/ 333375 h 1316831"/>
                <a:gd name="connsiteX4" fmla="*/ 747713 w 812007"/>
                <a:gd name="connsiteY4" fmla="*/ 319087 h 1316831"/>
                <a:gd name="connsiteX5" fmla="*/ 766763 w 812007"/>
                <a:gd name="connsiteY5" fmla="*/ 309562 h 1316831"/>
                <a:gd name="connsiteX6" fmla="*/ 790575 w 812007"/>
                <a:gd name="connsiteY6" fmla="*/ 295275 h 1316831"/>
                <a:gd name="connsiteX7" fmla="*/ 804863 w 812007"/>
                <a:gd name="connsiteY7" fmla="*/ 278606 h 1316831"/>
                <a:gd name="connsiteX8" fmla="*/ 812007 w 812007"/>
                <a:gd name="connsiteY8" fmla="*/ 259556 h 1316831"/>
                <a:gd name="connsiteX9" fmla="*/ 809625 w 812007"/>
                <a:gd name="connsiteY9" fmla="*/ 245269 h 1316831"/>
                <a:gd name="connsiteX10" fmla="*/ 790575 w 812007"/>
                <a:gd name="connsiteY10" fmla="*/ 221456 h 1316831"/>
                <a:gd name="connsiteX11" fmla="*/ 766763 w 812007"/>
                <a:gd name="connsiteY11" fmla="*/ 202406 h 1316831"/>
                <a:gd name="connsiteX12" fmla="*/ 735807 w 812007"/>
                <a:gd name="connsiteY12" fmla="*/ 164306 h 1316831"/>
                <a:gd name="connsiteX13" fmla="*/ 688182 w 812007"/>
                <a:gd name="connsiteY13" fmla="*/ 121444 h 1316831"/>
                <a:gd name="connsiteX14" fmla="*/ 638175 w 812007"/>
                <a:gd name="connsiteY14" fmla="*/ 90487 h 1316831"/>
                <a:gd name="connsiteX15" fmla="*/ 566738 w 812007"/>
                <a:gd name="connsiteY15" fmla="*/ 54769 h 1316831"/>
                <a:gd name="connsiteX16" fmla="*/ 476250 w 812007"/>
                <a:gd name="connsiteY16" fmla="*/ 23812 h 1316831"/>
                <a:gd name="connsiteX17" fmla="*/ 402432 w 812007"/>
                <a:gd name="connsiteY17" fmla="*/ 2381 h 1316831"/>
                <a:gd name="connsiteX18" fmla="*/ 376238 w 812007"/>
                <a:gd name="connsiteY18" fmla="*/ 0 h 1316831"/>
                <a:gd name="connsiteX19" fmla="*/ 364332 w 812007"/>
                <a:gd name="connsiteY19" fmla="*/ 2381 h 1316831"/>
                <a:gd name="connsiteX20" fmla="*/ 359569 w 812007"/>
                <a:gd name="connsiteY20" fmla="*/ 7144 h 1316831"/>
                <a:gd name="connsiteX21" fmla="*/ 357188 w 812007"/>
                <a:gd name="connsiteY21" fmla="*/ 21431 h 1316831"/>
                <a:gd name="connsiteX22" fmla="*/ 364332 w 812007"/>
                <a:gd name="connsiteY22" fmla="*/ 42862 h 1316831"/>
                <a:gd name="connsiteX23" fmla="*/ 395288 w 812007"/>
                <a:gd name="connsiteY23" fmla="*/ 78581 h 1316831"/>
                <a:gd name="connsiteX24" fmla="*/ 450057 w 812007"/>
                <a:gd name="connsiteY24" fmla="*/ 138112 h 1316831"/>
                <a:gd name="connsiteX25" fmla="*/ 473869 w 812007"/>
                <a:gd name="connsiteY25" fmla="*/ 171450 h 1316831"/>
                <a:gd name="connsiteX26" fmla="*/ 478632 w 812007"/>
                <a:gd name="connsiteY26" fmla="*/ 190500 h 1316831"/>
                <a:gd name="connsiteX27" fmla="*/ 476250 w 812007"/>
                <a:gd name="connsiteY27" fmla="*/ 257175 h 1316831"/>
                <a:gd name="connsiteX28" fmla="*/ 464344 w 812007"/>
                <a:gd name="connsiteY28" fmla="*/ 326231 h 1316831"/>
                <a:gd name="connsiteX29" fmla="*/ 423863 w 812007"/>
                <a:gd name="connsiteY29" fmla="*/ 481012 h 1316831"/>
                <a:gd name="connsiteX30" fmla="*/ 388144 w 812007"/>
                <a:gd name="connsiteY30" fmla="*/ 550069 h 1316831"/>
                <a:gd name="connsiteX31" fmla="*/ 297657 w 812007"/>
                <a:gd name="connsiteY31" fmla="*/ 709612 h 1316831"/>
                <a:gd name="connsiteX32" fmla="*/ 209550 w 812007"/>
                <a:gd name="connsiteY32" fmla="*/ 878681 h 1316831"/>
                <a:gd name="connsiteX33" fmla="*/ 121444 w 812007"/>
                <a:gd name="connsiteY33" fmla="*/ 1045369 h 1316831"/>
                <a:gd name="connsiteX34" fmla="*/ 61913 w 812007"/>
                <a:gd name="connsiteY34" fmla="*/ 1159669 h 1316831"/>
                <a:gd name="connsiteX35" fmla="*/ 2382 w 812007"/>
                <a:gd name="connsiteY35" fmla="*/ 1281112 h 1316831"/>
                <a:gd name="connsiteX36" fmla="*/ 0 w 812007"/>
                <a:gd name="connsiteY36" fmla="*/ 1302544 h 1316831"/>
                <a:gd name="connsiteX37" fmla="*/ 4763 w 812007"/>
                <a:gd name="connsiteY37" fmla="*/ 1312069 h 1316831"/>
                <a:gd name="connsiteX38" fmla="*/ 16669 w 812007"/>
                <a:gd name="connsiteY38" fmla="*/ 1316831 h 1316831"/>
                <a:gd name="connsiteX39" fmla="*/ 33338 w 812007"/>
                <a:gd name="connsiteY39" fmla="*/ 1314450 h 1316831"/>
                <a:gd name="connsiteX40" fmla="*/ 54769 w 812007"/>
                <a:gd name="connsiteY40" fmla="*/ 1300162 h 1316831"/>
                <a:gd name="connsiteX41" fmla="*/ 90488 w 812007"/>
                <a:gd name="connsiteY41" fmla="*/ 1259681 h 1316831"/>
                <a:gd name="connsiteX42" fmla="*/ 178594 w 812007"/>
                <a:gd name="connsiteY42" fmla="*/ 1159669 h 1316831"/>
                <a:gd name="connsiteX43" fmla="*/ 264319 w 812007"/>
                <a:gd name="connsiteY43" fmla="*/ 1054894 h 1316831"/>
                <a:gd name="connsiteX44" fmla="*/ 359569 w 812007"/>
                <a:gd name="connsiteY44" fmla="*/ 928687 h 1316831"/>
                <a:gd name="connsiteX45" fmla="*/ 459582 w 812007"/>
                <a:gd name="connsiteY45" fmla="*/ 788194 h 1316831"/>
                <a:gd name="connsiteX46" fmla="*/ 542925 w 812007"/>
                <a:gd name="connsiteY46" fmla="*/ 661987 h 1316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12007" h="1316831">
                  <a:moveTo>
                    <a:pt x="542925" y="661987"/>
                  </a:moveTo>
                  <a:lnTo>
                    <a:pt x="602457" y="569119"/>
                  </a:lnTo>
                  <a:lnTo>
                    <a:pt x="683419" y="433387"/>
                  </a:lnTo>
                  <a:lnTo>
                    <a:pt x="740569" y="333375"/>
                  </a:lnTo>
                  <a:lnTo>
                    <a:pt x="747713" y="319087"/>
                  </a:lnTo>
                  <a:lnTo>
                    <a:pt x="766763" y="309562"/>
                  </a:lnTo>
                  <a:lnTo>
                    <a:pt x="790575" y="295275"/>
                  </a:lnTo>
                  <a:lnTo>
                    <a:pt x="804863" y="278606"/>
                  </a:lnTo>
                  <a:lnTo>
                    <a:pt x="812007" y="259556"/>
                  </a:lnTo>
                  <a:lnTo>
                    <a:pt x="809625" y="245269"/>
                  </a:lnTo>
                  <a:lnTo>
                    <a:pt x="790575" y="221456"/>
                  </a:lnTo>
                  <a:lnTo>
                    <a:pt x="766763" y="202406"/>
                  </a:lnTo>
                  <a:lnTo>
                    <a:pt x="735807" y="164306"/>
                  </a:lnTo>
                  <a:lnTo>
                    <a:pt x="688182" y="121444"/>
                  </a:lnTo>
                  <a:lnTo>
                    <a:pt x="638175" y="90487"/>
                  </a:lnTo>
                  <a:lnTo>
                    <a:pt x="566738" y="54769"/>
                  </a:lnTo>
                  <a:lnTo>
                    <a:pt x="476250" y="23812"/>
                  </a:lnTo>
                  <a:lnTo>
                    <a:pt x="402432" y="2381"/>
                  </a:lnTo>
                  <a:lnTo>
                    <a:pt x="376238" y="0"/>
                  </a:lnTo>
                  <a:lnTo>
                    <a:pt x="364332" y="2381"/>
                  </a:lnTo>
                  <a:lnTo>
                    <a:pt x="359569" y="7144"/>
                  </a:lnTo>
                  <a:lnTo>
                    <a:pt x="357188" y="21431"/>
                  </a:lnTo>
                  <a:lnTo>
                    <a:pt x="364332" y="42862"/>
                  </a:lnTo>
                  <a:lnTo>
                    <a:pt x="395288" y="78581"/>
                  </a:lnTo>
                  <a:lnTo>
                    <a:pt x="450057" y="138112"/>
                  </a:lnTo>
                  <a:lnTo>
                    <a:pt x="473869" y="171450"/>
                  </a:lnTo>
                  <a:lnTo>
                    <a:pt x="478632" y="190500"/>
                  </a:lnTo>
                  <a:lnTo>
                    <a:pt x="476250" y="257175"/>
                  </a:lnTo>
                  <a:lnTo>
                    <a:pt x="464344" y="326231"/>
                  </a:lnTo>
                  <a:lnTo>
                    <a:pt x="423863" y="481012"/>
                  </a:lnTo>
                  <a:lnTo>
                    <a:pt x="388144" y="550069"/>
                  </a:lnTo>
                  <a:lnTo>
                    <a:pt x="297657" y="709612"/>
                  </a:lnTo>
                  <a:lnTo>
                    <a:pt x="209550" y="878681"/>
                  </a:lnTo>
                  <a:lnTo>
                    <a:pt x="121444" y="1045369"/>
                  </a:lnTo>
                  <a:lnTo>
                    <a:pt x="61913" y="1159669"/>
                  </a:lnTo>
                  <a:lnTo>
                    <a:pt x="2382" y="1281112"/>
                  </a:lnTo>
                  <a:lnTo>
                    <a:pt x="0" y="1302544"/>
                  </a:lnTo>
                  <a:lnTo>
                    <a:pt x="4763" y="1312069"/>
                  </a:lnTo>
                  <a:lnTo>
                    <a:pt x="16669" y="1316831"/>
                  </a:lnTo>
                  <a:lnTo>
                    <a:pt x="33338" y="1314450"/>
                  </a:lnTo>
                  <a:lnTo>
                    <a:pt x="54769" y="1300162"/>
                  </a:lnTo>
                  <a:lnTo>
                    <a:pt x="90488" y="1259681"/>
                  </a:lnTo>
                  <a:lnTo>
                    <a:pt x="178594" y="1159669"/>
                  </a:lnTo>
                  <a:lnTo>
                    <a:pt x="264319" y="1054894"/>
                  </a:lnTo>
                  <a:lnTo>
                    <a:pt x="359569" y="928687"/>
                  </a:lnTo>
                  <a:lnTo>
                    <a:pt x="459582" y="788194"/>
                  </a:lnTo>
                  <a:lnTo>
                    <a:pt x="542925" y="661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CF5B778E-F6B7-7C48-8A39-68D4D98528D7}"/>
                </a:ext>
              </a:extLst>
            </p:cNvPr>
            <p:cNvSpPr/>
            <p:nvPr/>
          </p:nvSpPr>
          <p:spPr>
            <a:xfrm>
              <a:off x="4086225" y="4262438"/>
              <a:ext cx="569913" cy="936625"/>
            </a:xfrm>
            <a:custGeom>
              <a:avLst/>
              <a:gdLst>
                <a:gd name="connsiteX0" fmla="*/ 204788 w 569119"/>
                <a:gd name="connsiteY0" fmla="*/ 438150 h 935831"/>
                <a:gd name="connsiteX1" fmla="*/ 138113 w 569119"/>
                <a:gd name="connsiteY1" fmla="*/ 292893 h 935831"/>
                <a:gd name="connsiteX2" fmla="*/ 76200 w 569119"/>
                <a:gd name="connsiteY2" fmla="*/ 169068 h 935831"/>
                <a:gd name="connsiteX3" fmla="*/ 11906 w 569119"/>
                <a:gd name="connsiteY3" fmla="*/ 66675 h 935831"/>
                <a:gd name="connsiteX4" fmla="*/ 2381 w 569119"/>
                <a:gd name="connsiteY4" fmla="*/ 40481 h 935831"/>
                <a:gd name="connsiteX5" fmla="*/ 0 w 569119"/>
                <a:gd name="connsiteY5" fmla="*/ 16668 h 935831"/>
                <a:gd name="connsiteX6" fmla="*/ 2381 w 569119"/>
                <a:gd name="connsiteY6" fmla="*/ 9525 h 935831"/>
                <a:gd name="connsiteX7" fmla="*/ 4763 w 569119"/>
                <a:gd name="connsiteY7" fmla="*/ 0 h 935831"/>
                <a:gd name="connsiteX8" fmla="*/ 21431 w 569119"/>
                <a:gd name="connsiteY8" fmla="*/ 2381 h 935831"/>
                <a:gd name="connsiteX9" fmla="*/ 45244 w 569119"/>
                <a:gd name="connsiteY9" fmla="*/ 9525 h 935831"/>
                <a:gd name="connsiteX10" fmla="*/ 66675 w 569119"/>
                <a:gd name="connsiteY10" fmla="*/ 23812 h 935831"/>
                <a:gd name="connsiteX11" fmla="*/ 116681 w 569119"/>
                <a:gd name="connsiteY11" fmla="*/ 66675 h 935831"/>
                <a:gd name="connsiteX12" fmla="*/ 195263 w 569119"/>
                <a:gd name="connsiteY12" fmla="*/ 138112 h 935831"/>
                <a:gd name="connsiteX13" fmla="*/ 295275 w 569119"/>
                <a:gd name="connsiteY13" fmla="*/ 223837 h 935831"/>
                <a:gd name="connsiteX14" fmla="*/ 385763 w 569119"/>
                <a:gd name="connsiteY14" fmla="*/ 307181 h 935831"/>
                <a:gd name="connsiteX15" fmla="*/ 454819 w 569119"/>
                <a:gd name="connsiteY15" fmla="*/ 369093 h 935831"/>
                <a:gd name="connsiteX16" fmla="*/ 478631 w 569119"/>
                <a:gd name="connsiteY16" fmla="*/ 388143 h 935831"/>
                <a:gd name="connsiteX17" fmla="*/ 490538 w 569119"/>
                <a:gd name="connsiteY17" fmla="*/ 407193 h 935831"/>
                <a:gd name="connsiteX18" fmla="*/ 516731 w 569119"/>
                <a:gd name="connsiteY18" fmla="*/ 485775 h 935831"/>
                <a:gd name="connsiteX19" fmla="*/ 533400 w 569119"/>
                <a:gd name="connsiteY19" fmla="*/ 542925 h 935831"/>
                <a:gd name="connsiteX20" fmla="*/ 547688 w 569119"/>
                <a:gd name="connsiteY20" fmla="*/ 597693 h 935831"/>
                <a:gd name="connsiteX21" fmla="*/ 559594 w 569119"/>
                <a:gd name="connsiteY21" fmla="*/ 666750 h 935831"/>
                <a:gd name="connsiteX22" fmla="*/ 569119 w 569119"/>
                <a:gd name="connsiteY22" fmla="*/ 764381 h 935831"/>
                <a:gd name="connsiteX23" fmla="*/ 569119 w 569119"/>
                <a:gd name="connsiteY23" fmla="*/ 828675 h 935831"/>
                <a:gd name="connsiteX24" fmla="*/ 561975 w 569119"/>
                <a:gd name="connsiteY24" fmla="*/ 869156 h 935831"/>
                <a:gd name="connsiteX25" fmla="*/ 552450 w 569119"/>
                <a:gd name="connsiteY25" fmla="*/ 892968 h 935831"/>
                <a:gd name="connsiteX26" fmla="*/ 531019 w 569119"/>
                <a:gd name="connsiteY26" fmla="*/ 916781 h 935831"/>
                <a:gd name="connsiteX27" fmla="*/ 511969 w 569119"/>
                <a:gd name="connsiteY27" fmla="*/ 928687 h 935831"/>
                <a:gd name="connsiteX28" fmla="*/ 488156 w 569119"/>
                <a:gd name="connsiteY28" fmla="*/ 935831 h 935831"/>
                <a:gd name="connsiteX29" fmla="*/ 469106 w 569119"/>
                <a:gd name="connsiteY29" fmla="*/ 935831 h 935831"/>
                <a:gd name="connsiteX30" fmla="*/ 445294 w 569119"/>
                <a:gd name="connsiteY30" fmla="*/ 926306 h 935831"/>
                <a:gd name="connsiteX31" fmla="*/ 416719 w 569119"/>
                <a:gd name="connsiteY31" fmla="*/ 907256 h 935831"/>
                <a:gd name="connsiteX32" fmla="*/ 390525 w 569119"/>
                <a:gd name="connsiteY32" fmla="*/ 873918 h 935831"/>
                <a:gd name="connsiteX33" fmla="*/ 371475 w 569119"/>
                <a:gd name="connsiteY33" fmla="*/ 842962 h 935831"/>
                <a:gd name="connsiteX34" fmla="*/ 338138 w 569119"/>
                <a:gd name="connsiteY34" fmla="*/ 752475 h 935831"/>
                <a:gd name="connsiteX35" fmla="*/ 271463 w 569119"/>
                <a:gd name="connsiteY35" fmla="*/ 590550 h 935831"/>
                <a:gd name="connsiteX36" fmla="*/ 204788 w 569119"/>
                <a:gd name="connsiteY36" fmla="*/ 438150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69119" h="935831">
                  <a:moveTo>
                    <a:pt x="204788" y="438150"/>
                  </a:moveTo>
                  <a:lnTo>
                    <a:pt x="138113" y="292893"/>
                  </a:lnTo>
                  <a:lnTo>
                    <a:pt x="76200" y="169068"/>
                  </a:lnTo>
                  <a:lnTo>
                    <a:pt x="11906" y="66675"/>
                  </a:lnTo>
                  <a:lnTo>
                    <a:pt x="2381" y="40481"/>
                  </a:lnTo>
                  <a:lnTo>
                    <a:pt x="0" y="16668"/>
                  </a:lnTo>
                  <a:lnTo>
                    <a:pt x="2381" y="9525"/>
                  </a:lnTo>
                  <a:lnTo>
                    <a:pt x="4763" y="0"/>
                  </a:lnTo>
                  <a:lnTo>
                    <a:pt x="21431" y="2381"/>
                  </a:lnTo>
                  <a:lnTo>
                    <a:pt x="45244" y="9525"/>
                  </a:lnTo>
                  <a:lnTo>
                    <a:pt x="66675" y="23812"/>
                  </a:lnTo>
                  <a:lnTo>
                    <a:pt x="116681" y="66675"/>
                  </a:lnTo>
                  <a:lnTo>
                    <a:pt x="195263" y="138112"/>
                  </a:lnTo>
                  <a:lnTo>
                    <a:pt x="295275" y="223837"/>
                  </a:lnTo>
                  <a:lnTo>
                    <a:pt x="385763" y="307181"/>
                  </a:lnTo>
                  <a:lnTo>
                    <a:pt x="454819" y="369093"/>
                  </a:lnTo>
                  <a:lnTo>
                    <a:pt x="478631" y="388143"/>
                  </a:lnTo>
                  <a:lnTo>
                    <a:pt x="490538" y="407193"/>
                  </a:lnTo>
                  <a:lnTo>
                    <a:pt x="516731" y="485775"/>
                  </a:lnTo>
                  <a:lnTo>
                    <a:pt x="533400" y="542925"/>
                  </a:lnTo>
                  <a:lnTo>
                    <a:pt x="547688" y="597693"/>
                  </a:lnTo>
                  <a:lnTo>
                    <a:pt x="559594" y="666750"/>
                  </a:lnTo>
                  <a:lnTo>
                    <a:pt x="569119" y="764381"/>
                  </a:lnTo>
                  <a:lnTo>
                    <a:pt x="569119" y="828675"/>
                  </a:lnTo>
                  <a:lnTo>
                    <a:pt x="561975" y="869156"/>
                  </a:lnTo>
                  <a:lnTo>
                    <a:pt x="552450" y="892968"/>
                  </a:lnTo>
                  <a:lnTo>
                    <a:pt x="531019" y="916781"/>
                  </a:lnTo>
                  <a:lnTo>
                    <a:pt x="511969" y="928687"/>
                  </a:lnTo>
                  <a:lnTo>
                    <a:pt x="488156" y="935831"/>
                  </a:lnTo>
                  <a:lnTo>
                    <a:pt x="469106" y="935831"/>
                  </a:lnTo>
                  <a:lnTo>
                    <a:pt x="445294" y="926306"/>
                  </a:lnTo>
                  <a:lnTo>
                    <a:pt x="416719" y="907256"/>
                  </a:lnTo>
                  <a:lnTo>
                    <a:pt x="390525" y="873918"/>
                  </a:lnTo>
                  <a:lnTo>
                    <a:pt x="371475" y="842962"/>
                  </a:lnTo>
                  <a:lnTo>
                    <a:pt x="338138" y="752475"/>
                  </a:lnTo>
                  <a:lnTo>
                    <a:pt x="271463" y="590550"/>
                  </a:lnTo>
                  <a:lnTo>
                    <a:pt x="204788" y="438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2" name="フリーフォーム 81">
              <a:extLst>
                <a:ext uri="{FF2B5EF4-FFF2-40B4-BE49-F238E27FC236}">
                  <a16:creationId xmlns:a16="http://schemas.microsoft.com/office/drawing/2014/main" id="{F070909F-E3F6-6948-BB8A-4BE7843307AF}"/>
                </a:ext>
              </a:extLst>
            </p:cNvPr>
            <p:cNvSpPr/>
            <p:nvPr/>
          </p:nvSpPr>
          <p:spPr>
            <a:xfrm>
              <a:off x="4379913" y="1576388"/>
              <a:ext cx="1296987" cy="1843087"/>
            </a:xfrm>
            <a:custGeom>
              <a:avLst/>
              <a:gdLst>
                <a:gd name="connsiteX0" fmla="*/ 983456 w 1297781"/>
                <a:gd name="connsiteY0" fmla="*/ 707231 h 1843087"/>
                <a:gd name="connsiteX1" fmla="*/ 1071562 w 1297781"/>
                <a:gd name="connsiteY1" fmla="*/ 578643 h 1843087"/>
                <a:gd name="connsiteX2" fmla="*/ 1143000 w 1297781"/>
                <a:gd name="connsiteY2" fmla="*/ 476250 h 1843087"/>
                <a:gd name="connsiteX3" fmla="*/ 1223962 w 1297781"/>
                <a:gd name="connsiteY3" fmla="*/ 350043 h 1843087"/>
                <a:gd name="connsiteX4" fmla="*/ 1245394 w 1297781"/>
                <a:gd name="connsiteY4" fmla="*/ 326231 h 1843087"/>
                <a:gd name="connsiteX5" fmla="*/ 1271587 w 1297781"/>
                <a:gd name="connsiteY5" fmla="*/ 304800 h 1843087"/>
                <a:gd name="connsiteX6" fmla="*/ 1290637 w 1297781"/>
                <a:gd name="connsiteY6" fmla="*/ 276225 h 1843087"/>
                <a:gd name="connsiteX7" fmla="*/ 1297781 w 1297781"/>
                <a:gd name="connsiteY7" fmla="*/ 257175 h 1843087"/>
                <a:gd name="connsiteX8" fmla="*/ 1297781 w 1297781"/>
                <a:gd name="connsiteY8" fmla="*/ 233362 h 1843087"/>
                <a:gd name="connsiteX9" fmla="*/ 1290637 w 1297781"/>
                <a:gd name="connsiteY9" fmla="*/ 211931 h 1843087"/>
                <a:gd name="connsiteX10" fmla="*/ 1266825 w 1297781"/>
                <a:gd name="connsiteY10" fmla="*/ 183356 h 1843087"/>
                <a:gd name="connsiteX11" fmla="*/ 1228725 w 1297781"/>
                <a:gd name="connsiteY11" fmla="*/ 145256 h 1843087"/>
                <a:gd name="connsiteX12" fmla="*/ 1178719 w 1297781"/>
                <a:gd name="connsiteY12" fmla="*/ 102393 h 1843087"/>
                <a:gd name="connsiteX13" fmla="*/ 1112044 w 1297781"/>
                <a:gd name="connsiteY13" fmla="*/ 61912 h 1843087"/>
                <a:gd name="connsiteX14" fmla="*/ 1045369 w 1297781"/>
                <a:gd name="connsiteY14" fmla="*/ 30956 h 1843087"/>
                <a:gd name="connsiteX15" fmla="*/ 954881 w 1297781"/>
                <a:gd name="connsiteY15" fmla="*/ 9525 h 1843087"/>
                <a:gd name="connsiteX16" fmla="*/ 902494 w 1297781"/>
                <a:gd name="connsiteY16" fmla="*/ 0 h 1843087"/>
                <a:gd name="connsiteX17" fmla="*/ 862012 w 1297781"/>
                <a:gd name="connsiteY17" fmla="*/ 0 h 1843087"/>
                <a:gd name="connsiteX18" fmla="*/ 807244 w 1297781"/>
                <a:gd name="connsiteY18" fmla="*/ 2381 h 1843087"/>
                <a:gd name="connsiteX19" fmla="*/ 766762 w 1297781"/>
                <a:gd name="connsiteY19" fmla="*/ 14287 h 1843087"/>
                <a:gd name="connsiteX20" fmla="*/ 752475 w 1297781"/>
                <a:gd name="connsiteY20" fmla="*/ 23812 h 1843087"/>
                <a:gd name="connsiteX21" fmla="*/ 750094 w 1297781"/>
                <a:gd name="connsiteY21" fmla="*/ 33337 h 1843087"/>
                <a:gd name="connsiteX22" fmla="*/ 757237 w 1297781"/>
                <a:gd name="connsiteY22" fmla="*/ 57150 h 1843087"/>
                <a:gd name="connsiteX23" fmla="*/ 776287 w 1297781"/>
                <a:gd name="connsiteY23" fmla="*/ 80962 h 1843087"/>
                <a:gd name="connsiteX24" fmla="*/ 800100 w 1297781"/>
                <a:gd name="connsiteY24" fmla="*/ 95250 h 1843087"/>
                <a:gd name="connsiteX25" fmla="*/ 823912 w 1297781"/>
                <a:gd name="connsiteY25" fmla="*/ 102393 h 1843087"/>
                <a:gd name="connsiteX26" fmla="*/ 845344 w 1297781"/>
                <a:gd name="connsiteY26" fmla="*/ 114300 h 1843087"/>
                <a:gd name="connsiteX27" fmla="*/ 857250 w 1297781"/>
                <a:gd name="connsiteY27" fmla="*/ 128587 h 1843087"/>
                <a:gd name="connsiteX28" fmla="*/ 869156 w 1297781"/>
                <a:gd name="connsiteY28" fmla="*/ 154781 h 1843087"/>
                <a:gd name="connsiteX29" fmla="*/ 876300 w 1297781"/>
                <a:gd name="connsiteY29" fmla="*/ 185737 h 1843087"/>
                <a:gd name="connsiteX30" fmla="*/ 878681 w 1297781"/>
                <a:gd name="connsiteY30" fmla="*/ 219075 h 1843087"/>
                <a:gd name="connsiteX31" fmla="*/ 873919 w 1297781"/>
                <a:gd name="connsiteY31" fmla="*/ 285750 h 1843087"/>
                <a:gd name="connsiteX32" fmla="*/ 859631 w 1297781"/>
                <a:gd name="connsiteY32" fmla="*/ 347662 h 1843087"/>
                <a:gd name="connsiteX33" fmla="*/ 807244 w 1297781"/>
                <a:gd name="connsiteY33" fmla="*/ 483393 h 1843087"/>
                <a:gd name="connsiteX34" fmla="*/ 719137 w 1297781"/>
                <a:gd name="connsiteY34" fmla="*/ 661987 h 1843087"/>
                <a:gd name="connsiteX35" fmla="*/ 661987 w 1297781"/>
                <a:gd name="connsiteY35" fmla="*/ 771525 h 1843087"/>
                <a:gd name="connsiteX36" fmla="*/ 559594 w 1297781"/>
                <a:gd name="connsiteY36" fmla="*/ 938212 h 1843087"/>
                <a:gd name="connsiteX37" fmla="*/ 404812 w 1297781"/>
                <a:gd name="connsiteY37" fmla="*/ 1178718 h 1843087"/>
                <a:gd name="connsiteX38" fmla="*/ 297656 w 1297781"/>
                <a:gd name="connsiteY38" fmla="*/ 1345406 h 1843087"/>
                <a:gd name="connsiteX39" fmla="*/ 209550 w 1297781"/>
                <a:gd name="connsiteY39" fmla="*/ 1481137 h 1843087"/>
                <a:gd name="connsiteX40" fmla="*/ 95250 w 1297781"/>
                <a:gd name="connsiteY40" fmla="*/ 1654968 h 1843087"/>
                <a:gd name="connsiteX41" fmla="*/ 14287 w 1297781"/>
                <a:gd name="connsiteY41" fmla="*/ 1776412 h 1843087"/>
                <a:gd name="connsiteX42" fmla="*/ 0 w 1297781"/>
                <a:gd name="connsiteY42" fmla="*/ 1809750 h 1843087"/>
                <a:gd name="connsiteX43" fmla="*/ 0 w 1297781"/>
                <a:gd name="connsiteY43" fmla="*/ 1824037 h 1843087"/>
                <a:gd name="connsiteX44" fmla="*/ 4762 w 1297781"/>
                <a:gd name="connsiteY44" fmla="*/ 1840706 h 1843087"/>
                <a:gd name="connsiteX45" fmla="*/ 19050 w 1297781"/>
                <a:gd name="connsiteY45" fmla="*/ 1843087 h 1843087"/>
                <a:gd name="connsiteX46" fmla="*/ 54769 w 1297781"/>
                <a:gd name="connsiteY46" fmla="*/ 1828800 h 1843087"/>
                <a:gd name="connsiteX47" fmla="*/ 85725 w 1297781"/>
                <a:gd name="connsiteY47" fmla="*/ 1802606 h 1843087"/>
                <a:gd name="connsiteX48" fmla="*/ 142875 w 1297781"/>
                <a:gd name="connsiteY48" fmla="*/ 1747837 h 1843087"/>
                <a:gd name="connsiteX49" fmla="*/ 238125 w 1297781"/>
                <a:gd name="connsiteY49" fmla="*/ 1650206 h 1843087"/>
                <a:gd name="connsiteX50" fmla="*/ 345281 w 1297781"/>
                <a:gd name="connsiteY50" fmla="*/ 1531143 h 1843087"/>
                <a:gd name="connsiteX51" fmla="*/ 431006 w 1297781"/>
                <a:gd name="connsiteY51" fmla="*/ 1431131 h 1843087"/>
                <a:gd name="connsiteX52" fmla="*/ 514350 w 1297781"/>
                <a:gd name="connsiteY52" fmla="*/ 1319212 h 1843087"/>
                <a:gd name="connsiteX53" fmla="*/ 597694 w 1297781"/>
                <a:gd name="connsiteY53" fmla="*/ 1245393 h 1843087"/>
                <a:gd name="connsiteX54" fmla="*/ 683419 w 1297781"/>
                <a:gd name="connsiteY54" fmla="*/ 1133475 h 1843087"/>
                <a:gd name="connsiteX55" fmla="*/ 773906 w 1297781"/>
                <a:gd name="connsiteY55" fmla="*/ 1007268 h 1843087"/>
                <a:gd name="connsiteX56" fmla="*/ 895350 w 1297781"/>
                <a:gd name="connsiteY56" fmla="*/ 833437 h 1843087"/>
                <a:gd name="connsiteX57" fmla="*/ 983456 w 1297781"/>
                <a:gd name="connsiteY57" fmla="*/ 707231 h 184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297781" h="1843087">
                  <a:moveTo>
                    <a:pt x="983456" y="707231"/>
                  </a:moveTo>
                  <a:lnTo>
                    <a:pt x="1071562" y="578643"/>
                  </a:lnTo>
                  <a:lnTo>
                    <a:pt x="1143000" y="476250"/>
                  </a:lnTo>
                  <a:lnTo>
                    <a:pt x="1223962" y="350043"/>
                  </a:lnTo>
                  <a:lnTo>
                    <a:pt x="1245394" y="326231"/>
                  </a:lnTo>
                  <a:lnTo>
                    <a:pt x="1271587" y="304800"/>
                  </a:lnTo>
                  <a:lnTo>
                    <a:pt x="1290637" y="276225"/>
                  </a:lnTo>
                  <a:lnTo>
                    <a:pt x="1297781" y="257175"/>
                  </a:lnTo>
                  <a:lnTo>
                    <a:pt x="1297781" y="233362"/>
                  </a:lnTo>
                  <a:lnTo>
                    <a:pt x="1290637" y="211931"/>
                  </a:lnTo>
                  <a:lnTo>
                    <a:pt x="1266825" y="183356"/>
                  </a:lnTo>
                  <a:lnTo>
                    <a:pt x="1228725" y="145256"/>
                  </a:lnTo>
                  <a:lnTo>
                    <a:pt x="1178719" y="102393"/>
                  </a:lnTo>
                  <a:lnTo>
                    <a:pt x="1112044" y="61912"/>
                  </a:lnTo>
                  <a:lnTo>
                    <a:pt x="1045369" y="30956"/>
                  </a:lnTo>
                  <a:lnTo>
                    <a:pt x="954881" y="9525"/>
                  </a:lnTo>
                  <a:lnTo>
                    <a:pt x="902494" y="0"/>
                  </a:lnTo>
                  <a:lnTo>
                    <a:pt x="862012" y="0"/>
                  </a:lnTo>
                  <a:lnTo>
                    <a:pt x="807244" y="2381"/>
                  </a:lnTo>
                  <a:lnTo>
                    <a:pt x="766762" y="14287"/>
                  </a:lnTo>
                  <a:lnTo>
                    <a:pt x="752475" y="23812"/>
                  </a:lnTo>
                  <a:lnTo>
                    <a:pt x="750094" y="33337"/>
                  </a:lnTo>
                  <a:lnTo>
                    <a:pt x="757237" y="57150"/>
                  </a:lnTo>
                  <a:lnTo>
                    <a:pt x="776287" y="80962"/>
                  </a:lnTo>
                  <a:lnTo>
                    <a:pt x="800100" y="95250"/>
                  </a:lnTo>
                  <a:lnTo>
                    <a:pt x="823912" y="102393"/>
                  </a:lnTo>
                  <a:lnTo>
                    <a:pt x="845344" y="114300"/>
                  </a:lnTo>
                  <a:lnTo>
                    <a:pt x="857250" y="128587"/>
                  </a:lnTo>
                  <a:lnTo>
                    <a:pt x="869156" y="154781"/>
                  </a:lnTo>
                  <a:lnTo>
                    <a:pt x="876300" y="185737"/>
                  </a:lnTo>
                  <a:lnTo>
                    <a:pt x="878681" y="219075"/>
                  </a:lnTo>
                  <a:lnTo>
                    <a:pt x="873919" y="285750"/>
                  </a:lnTo>
                  <a:lnTo>
                    <a:pt x="859631" y="347662"/>
                  </a:lnTo>
                  <a:lnTo>
                    <a:pt x="807244" y="483393"/>
                  </a:lnTo>
                  <a:lnTo>
                    <a:pt x="719137" y="661987"/>
                  </a:lnTo>
                  <a:lnTo>
                    <a:pt x="661987" y="771525"/>
                  </a:lnTo>
                  <a:lnTo>
                    <a:pt x="559594" y="938212"/>
                  </a:lnTo>
                  <a:lnTo>
                    <a:pt x="404812" y="1178718"/>
                  </a:lnTo>
                  <a:lnTo>
                    <a:pt x="297656" y="1345406"/>
                  </a:lnTo>
                  <a:lnTo>
                    <a:pt x="209550" y="1481137"/>
                  </a:lnTo>
                  <a:lnTo>
                    <a:pt x="95250" y="1654968"/>
                  </a:lnTo>
                  <a:lnTo>
                    <a:pt x="14287" y="1776412"/>
                  </a:lnTo>
                  <a:lnTo>
                    <a:pt x="0" y="1809750"/>
                  </a:lnTo>
                  <a:lnTo>
                    <a:pt x="0" y="1824037"/>
                  </a:lnTo>
                  <a:lnTo>
                    <a:pt x="4762" y="1840706"/>
                  </a:lnTo>
                  <a:lnTo>
                    <a:pt x="19050" y="1843087"/>
                  </a:lnTo>
                  <a:lnTo>
                    <a:pt x="54769" y="1828800"/>
                  </a:lnTo>
                  <a:lnTo>
                    <a:pt x="85725" y="1802606"/>
                  </a:lnTo>
                  <a:lnTo>
                    <a:pt x="142875" y="1747837"/>
                  </a:lnTo>
                  <a:lnTo>
                    <a:pt x="238125" y="1650206"/>
                  </a:lnTo>
                  <a:lnTo>
                    <a:pt x="345281" y="1531143"/>
                  </a:lnTo>
                  <a:lnTo>
                    <a:pt x="431006" y="1431131"/>
                  </a:lnTo>
                  <a:lnTo>
                    <a:pt x="514350" y="1319212"/>
                  </a:lnTo>
                  <a:lnTo>
                    <a:pt x="597694" y="1245393"/>
                  </a:lnTo>
                  <a:lnTo>
                    <a:pt x="683419" y="1133475"/>
                  </a:lnTo>
                  <a:lnTo>
                    <a:pt x="773906" y="1007268"/>
                  </a:lnTo>
                  <a:lnTo>
                    <a:pt x="895350" y="833437"/>
                  </a:lnTo>
                  <a:lnTo>
                    <a:pt x="983456" y="707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4" name="フリーフォーム 83">
              <a:extLst>
                <a:ext uri="{FF2B5EF4-FFF2-40B4-BE49-F238E27FC236}">
                  <a16:creationId xmlns:a16="http://schemas.microsoft.com/office/drawing/2014/main" id="{57F695CD-C93E-9946-9B7F-B404F686E238}"/>
                </a:ext>
              </a:extLst>
            </p:cNvPr>
            <p:cNvSpPr/>
            <p:nvPr/>
          </p:nvSpPr>
          <p:spPr>
            <a:xfrm>
              <a:off x="4932363" y="3544888"/>
              <a:ext cx="863600" cy="958850"/>
            </a:xfrm>
            <a:custGeom>
              <a:avLst/>
              <a:gdLst>
                <a:gd name="connsiteX0" fmla="*/ 414337 w 864394"/>
                <a:gd name="connsiteY0" fmla="*/ 552450 h 957263"/>
                <a:gd name="connsiteX1" fmla="*/ 309562 w 864394"/>
                <a:gd name="connsiteY1" fmla="*/ 419100 h 957263"/>
                <a:gd name="connsiteX2" fmla="*/ 204787 w 864394"/>
                <a:gd name="connsiteY2" fmla="*/ 292894 h 957263"/>
                <a:gd name="connsiteX3" fmla="*/ 97631 w 864394"/>
                <a:gd name="connsiteY3" fmla="*/ 161925 h 957263"/>
                <a:gd name="connsiteX4" fmla="*/ 30956 w 864394"/>
                <a:gd name="connsiteY4" fmla="*/ 83344 h 957263"/>
                <a:gd name="connsiteX5" fmla="*/ 9525 w 864394"/>
                <a:gd name="connsiteY5" fmla="*/ 52388 h 957263"/>
                <a:gd name="connsiteX6" fmla="*/ 0 w 864394"/>
                <a:gd name="connsiteY6" fmla="*/ 23813 h 957263"/>
                <a:gd name="connsiteX7" fmla="*/ 2381 w 864394"/>
                <a:gd name="connsiteY7" fmla="*/ 7144 h 957263"/>
                <a:gd name="connsiteX8" fmla="*/ 9525 w 864394"/>
                <a:gd name="connsiteY8" fmla="*/ 0 h 957263"/>
                <a:gd name="connsiteX9" fmla="*/ 35719 w 864394"/>
                <a:gd name="connsiteY9" fmla="*/ 4763 h 957263"/>
                <a:gd name="connsiteX10" fmla="*/ 66675 w 864394"/>
                <a:gd name="connsiteY10" fmla="*/ 19050 h 957263"/>
                <a:gd name="connsiteX11" fmla="*/ 128587 w 864394"/>
                <a:gd name="connsiteY11" fmla="*/ 54769 h 957263"/>
                <a:gd name="connsiteX12" fmla="*/ 252412 w 864394"/>
                <a:gd name="connsiteY12" fmla="*/ 128588 h 957263"/>
                <a:gd name="connsiteX13" fmla="*/ 359569 w 864394"/>
                <a:gd name="connsiteY13" fmla="*/ 192882 h 957263"/>
                <a:gd name="connsiteX14" fmla="*/ 485775 w 864394"/>
                <a:gd name="connsiteY14" fmla="*/ 276225 h 957263"/>
                <a:gd name="connsiteX15" fmla="*/ 604837 w 864394"/>
                <a:gd name="connsiteY15" fmla="*/ 364332 h 957263"/>
                <a:gd name="connsiteX16" fmla="*/ 685800 w 864394"/>
                <a:gd name="connsiteY16" fmla="*/ 435769 h 957263"/>
                <a:gd name="connsiteX17" fmla="*/ 742950 w 864394"/>
                <a:gd name="connsiteY17" fmla="*/ 492919 h 957263"/>
                <a:gd name="connsiteX18" fmla="*/ 776287 w 864394"/>
                <a:gd name="connsiteY18" fmla="*/ 569119 h 957263"/>
                <a:gd name="connsiteX19" fmla="*/ 826294 w 864394"/>
                <a:gd name="connsiteY19" fmla="*/ 697707 h 957263"/>
                <a:gd name="connsiteX20" fmla="*/ 859631 w 864394"/>
                <a:gd name="connsiteY20" fmla="*/ 809625 h 957263"/>
                <a:gd name="connsiteX21" fmla="*/ 864394 w 864394"/>
                <a:gd name="connsiteY21" fmla="*/ 852488 h 957263"/>
                <a:gd name="connsiteX22" fmla="*/ 864394 w 864394"/>
                <a:gd name="connsiteY22" fmla="*/ 890588 h 957263"/>
                <a:gd name="connsiteX23" fmla="*/ 857250 w 864394"/>
                <a:gd name="connsiteY23" fmla="*/ 931069 h 957263"/>
                <a:gd name="connsiteX24" fmla="*/ 845344 w 864394"/>
                <a:gd name="connsiteY24" fmla="*/ 950119 h 957263"/>
                <a:gd name="connsiteX25" fmla="*/ 823912 w 864394"/>
                <a:gd name="connsiteY25" fmla="*/ 957263 h 957263"/>
                <a:gd name="connsiteX26" fmla="*/ 797719 w 864394"/>
                <a:gd name="connsiteY26" fmla="*/ 957263 h 957263"/>
                <a:gd name="connsiteX27" fmla="*/ 750094 w 864394"/>
                <a:gd name="connsiteY27" fmla="*/ 945357 h 957263"/>
                <a:gd name="connsiteX28" fmla="*/ 719137 w 864394"/>
                <a:gd name="connsiteY28" fmla="*/ 926307 h 957263"/>
                <a:gd name="connsiteX29" fmla="*/ 661987 w 864394"/>
                <a:gd name="connsiteY29" fmla="*/ 864394 h 957263"/>
                <a:gd name="connsiteX30" fmla="*/ 552450 w 864394"/>
                <a:gd name="connsiteY30" fmla="*/ 733425 h 957263"/>
                <a:gd name="connsiteX31" fmla="*/ 452437 w 864394"/>
                <a:gd name="connsiteY31" fmla="*/ 597694 h 957263"/>
                <a:gd name="connsiteX32" fmla="*/ 414337 w 864394"/>
                <a:gd name="connsiteY32" fmla="*/ 552450 h 957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64394" h="957263">
                  <a:moveTo>
                    <a:pt x="414337" y="552450"/>
                  </a:moveTo>
                  <a:lnTo>
                    <a:pt x="309562" y="419100"/>
                  </a:lnTo>
                  <a:lnTo>
                    <a:pt x="204787" y="292894"/>
                  </a:lnTo>
                  <a:lnTo>
                    <a:pt x="97631" y="161925"/>
                  </a:lnTo>
                  <a:lnTo>
                    <a:pt x="30956" y="83344"/>
                  </a:lnTo>
                  <a:lnTo>
                    <a:pt x="9525" y="52388"/>
                  </a:lnTo>
                  <a:lnTo>
                    <a:pt x="0" y="23813"/>
                  </a:lnTo>
                  <a:lnTo>
                    <a:pt x="2381" y="7144"/>
                  </a:lnTo>
                  <a:lnTo>
                    <a:pt x="9525" y="0"/>
                  </a:lnTo>
                  <a:lnTo>
                    <a:pt x="35719" y="4763"/>
                  </a:lnTo>
                  <a:lnTo>
                    <a:pt x="66675" y="19050"/>
                  </a:lnTo>
                  <a:lnTo>
                    <a:pt x="128587" y="54769"/>
                  </a:lnTo>
                  <a:lnTo>
                    <a:pt x="252412" y="128588"/>
                  </a:lnTo>
                  <a:lnTo>
                    <a:pt x="359569" y="192882"/>
                  </a:lnTo>
                  <a:lnTo>
                    <a:pt x="485775" y="276225"/>
                  </a:lnTo>
                  <a:lnTo>
                    <a:pt x="604837" y="364332"/>
                  </a:lnTo>
                  <a:lnTo>
                    <a:pt x="685800" y="435769"/>
                  </a:lnTo>
                  <a:lnTo>
                    <a:pt x="742950" y="492919"/>
                  </a:lnTo>
                  <a:lnTo>
                    <a:pt x="776287" y="569119"/>
                  </a:lnTo>
                  <a:lnTo>
                    <a:pt x="826294" y="697707"/>
                  </a:lnTo>
                  <a:lnTo>
                    <a:pt x="859631" y="809625"/>
                  </a:lnTo>
                  <a:lnTo>
                    <a:pt x="864394" y="852488"/>
                  </a:lnTo>
                  <a:lnTo>
                    <a:pt x="864394" y="890588"/>
                  </a:lnTo>
                  <a:lnTo>
                    <a:pt x="857250" y="931069"/>
                  </a:lnTo>
                  <a:lnTo>
                    <a:pt x="845344" y="950119"/>
                  </a:lnTo>
                  <a:lnTo>
                    <a:pt x="823912" y="957263"/>
                  </a:lnTo>
                  <a:lnTo>
                    <a:pt x="797719" y="957263"/>
                  </a:lnTo>
                  <a:lnTo>
                    <a:pt x="750094" y="945357"/>
                  </a:lnTo>
                  <a:lnTo>
                    <a:pt x="719137" y="926307"/>
                  </a:lnTo>
                  <a:lnTo>
                    <a:pt x="661987" y="864394"/>
                  </a:lnTo>
                  <a:lnTo>
                    <a:pt x="552450" y="733425"/>
                  </a:lnTo>
                  <a:lnTo>
                    <a:pt x="452437" y="597694"/>
                  </a:lnTo>
                  <a:lnTo>
                    <a:pt x="414337" y="552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85444B50-C3C8-4944-9458-37D3B65BFB72}"/>
                </a:ext>
              </a:extLst>
            </p:cNvPr>
            <p:cNvSpPr/>
            <p:nvPr/>
          </p:nvSpPr>
          <p:spPr>
            <a:xfrm>
              <a:off x="2957513" y="2601913"/>
              <a:ext cx="663575" cy="685800"/>
            </a:xfrm>
            <a:custGeom>
              <a:avLst/>
              <a:gdLst>
                <a:gd name="connsiteX0" fmla="*/ 407193 w 664368"/>
                <a:gd name="connsiteY0" fmla="*/ 297657 h 685800"/>
                <a:gd name="connsiteX1" fmla="*/ 238125 w 664368"/>
                <a:gd name="connsiteY1" fmla="*/ 126207 h 685800"/>
                <a:gd name="connsiteX2" fmla="*/ 221456 w 664368"/>
                <a:gd name="connsiteY2" fmla="*/ 0 h 685800"/>
                <a:gd name="connsiteX3" fmla="*/ 166687 w 664368"/>
                <a:gd name="connsiteY3" fmla="*/ 9525 h 685800"/>
                <a:gd name="connsiteX4" fmla="*/ 123825 w 664368"/>
                <a:gd name="connsiteY4" fmla="*/ 26194 h 685800"/>
                <a:gd name="connsiteX5" fmla="*/ 85725 w 664368"/>
                <a:gd name="connsiteY5" fmla="*/ 47625 h 685800"/>
                <a:gd name="connsiteX6" fmla="*/ 59531 w 664368"/>
                <a:gd name="connsiteY6" fmla="*/ 69057 h 685800"/>
                <a:gd name="connsiteX7" fmla="*/ 35718 w 664368"/>
                <a:gd name="connsiteY7" fmla="*/ 95250 h 685800"/>
                <a:gd name="connsiteX8" fmla="*/ 16668 w 664368"/>
                <a:gd name="connsiteY8" fmla="*/ 128588 h 685800"/>
                <a:gd name="connsiteX9" fmla="*/ 7143 w 664368"/>
                <a:gd name="connsiteY9" fmla="*/ 159544 h 685800"/>
                <a:gd name="connsiteX10" fmla="*/ 0 w 664368"/>
                <a:gd name="connsiteY10" fmla="*/ 197644 h 685800"/>
                <a:gd name="connsiteX11" fmla="*/ 2381 w 664368"/>
                <a:gd name="connsiteY11" fmla="*/ 223838 h 685800"/>
                <a:gd name="connsiteX12" fmla="*/ 30956 w 664368"/>
                <a:gd name="connsiteY12" fmla="*/ 250032 h 685800"/>
                <a:gd name="connsiteX13" fmla="*/ 126206 w 664368"/>
                <a:gd name="connsiteY13" fmla="*/ 328613 h 685800"/>
                <a:gd name="connsiteX14" fmla="*/ 238125 w 664368"/>
                <a:gd name="connsiteY14" fmla="*/ 416719 h 685800"/>
                <a:gd name="connsiteX15" fmla="*/ 361950 w 664368"/>
                <a:gd name="connsiteY15" fmla="*/ 516732 h 685800"/>
                <a:gd name="connsiteX16" fmla="*/ 442912 w 664368"/>
                <a:gd name="connsiteY16" fmla="*/ 578644 h 685800"/>
                <a:gd name="connsiteX17" fmla="*/ 523875 w 664368"/>
                <a:gd name="connsiteY17" fmla="*/ 638175 h 685800"/>
                <a:gd name="connsiteX18" fmla="*/ 583406 w 664368"/>
                <a:gd name="connsiteY18" fmla="*/ 685800 h 685800"/>
                <a:gd name="connsiteX19" fmla="*/ 664368 w 664368"/>
                <a:gd name="connsiteY19" fmla="*/ 557213 h 685800"/>
                <a:gd name="connsiteX20" fmla="*/ 557212 w 664368"/>
                <a:gd name="connsiteY20" fmla="*/ 445294 h 685800"/>
                <a:gd name="connsiteX21" fmla="*/ 452437 w 664368"/>
                <a:gd name="connsiteY21" fmla="*/ 340519 h 685800"/>
                <a:gd name="connsiteX22" fmla="*/ 407193 w 664368"/>
                <a:gd name="connsiteY22" fmla="*/ 297657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64368" h="685800">
                  <a:moveTo>
                    <a:pt x="407193" y="297657"/>
                  </a:moveTo>
                  <a:lnTo>
                    <a:pt x="238125" y="126207"/>
                  </a:lnTo>
                  <a:lnTo>
                    <a:pt x="221456" y="0"/>
                  </a:lnTo>
                  <a:lnTo>
                    <a:pt x="166687" y="9525"/>
                  </a:lnTo>
                  <a:lnTo>
                    <a:pt x="123825" y="26194"/>
                  </a:lnTo>
                  <a:lnTo>
                    <a:pt x="85725" y="47625"/>
                  </a:lnTo>
                  <a:lnTo>
                    <a:pt x="59531" y="69057"/>
                  </a:lnTo>
                  <a:lnTo>
                    <a:pt x="35718" y="95250"/>
                  </a:lnTo>
                  <a:lnTo>
                    <a:pt x="16668" y="128588"/>
                  </a:lnTo>
                  <a:lnTo>
                    <a:pt x="7143" y="159544"/>
                  </a:lnTo>
                  <a:lnTo>
                    <a:pt x="0" y="197644"/>
                  </a:lnTo>
                  <a:lnTo>
                    <a:pt x="2381" y="223838"/>
                  </a:lnTo>
                  <a:lnTo>
                    <a:pt x="30956" y="250032"/>
                  </a:lnTo>
                  <a:lnTo>
                    <a:pt x="126206" y="328613"/>
                  </a:lnTo>
                  <a:lnTo>
                    <a:pt x="238125" y="416719"/>
                  </a:lnTo>
                  <a:lnTo>
                    <a:pt x="361950" y="516732"/>
                  </a:lnTo>
                  <a:lnTo>
                    <a:pt x="442912" y="578644"/>
                  </a:lnTo>
                  <a:lnTo>
                    <a:pt x="523875" y="638175"/>
                  </a:lnTo>
                  <a:lnTo>
                    <a:pt x="583406" y="685800"/>
                  </a:lnTo>
                  <a:lnTo>
                    <a:pt x="664368" y="557213"/>
                  </a:lnTo>
                  <a:lnTo>
                    <a:pt x="557212" y="445294"/>
                  </a:lnTo>
                  <a:lnTo>
                    <a:pt x="452437" y="340519"/>
                  </a:lnTo>
                  <a:lnTo>
                    <a:pt x="407193" y="2976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CBAE2F16-E39E-3E43-8E36-BD5AB77E9C35}"/>
                </a:ext>
              </a:extLst>
            </p:cNvPr>
            <p:cNvSpPr/>
            <p:nvPr/>
          </p:nvSpPr>
          <p:spPr>
            <a:xfrm>
              <a:off x="2932113" y="2122488"/>
              <a:ext cx="1511300" cy="1822450"/>
            </a:xfrm>
            <a:custGeom>
              <a:avLst/>
              <a:gdLst>
                <a:gd name="connsiteX0" fmla="*/ 754856 w 1512094"/>
                <a:gd name="connsiteY0" fmla="*/ 866775 h 1824037"/>
                <a:gd name="connsiteX1" fmla="*/ 838200 w 1512094"/>
                <a:gd name="connsiteY1" fmla="*/ 764381 h 1824037"/>
                <a:gd name="connsiteX2" fmla="*/ 923925 w 1512094"/>
                <a:gd name="connsiteY2" fmla="*/ 654844 h 1824037"/>
                <a:gd name="connsiteX3" fmla="*/ 1042987 w 1512094"/>
                <a:gd name="connsiteY3" fmla="*/ 500062 h 1824037"/>
                <a:gd name="connsiteX4" fmla="*/ 1085850 w 1512094"/>
                <a:gd name="connsiteY4" fmla="*/ 438150 h 1824037"/>
                <a:gd name="connsiteX5" fmla="*/ 1116806 w 1512094"/>
                <a:gd name="connsiteY5" fmla="*/ 388144 h 1824037"/>
                <a:gd name="connsiteX6" fmla="*/ 1138237 w 1512094"/>
                <a:gd name="connsiteY6" fmla="*/ 347662 h 1824037"/>
                <a:gd name="connsiteX7" fmla="*/ 1150144 w 1512094"/>
                <a:gd name="connsiteY7" fmla="*/ 319087 h 1824037"/>
                <a:gd name="connsiteX8" fmla="*/ 1164431 w 1512094"/>
                <a:gd name="connsiteY8" fmla="*/ 280987 h 1824037"/>
                <a:gd name="connsiteX9" fmla="*/ 1171575 w 1512094"/>
                <a:gd name="connsiteY9" fmla="*/ 238125 h 1824037"/>
                <a:gd name="connsiteX10" fmla="*/ 1169194 w 1512094"/>
                <a:gd name="connsiteY10" fmla="*/ 207169 h 1824037"/>
                <a:gd name="connsiteX11" fmla="*/ 1162050 w 1512094"/>
                <a:gd name="connsiteY11" fmla="*/ 159544 h 1824037"/>
                <a:gd name="connsiteX12" fmla="*/ 1145381 w 1512094"/>
                <a:gd name="connsiteY12" fmla="*/ 109537 h 1824037"/>
                <a:gd name="connsiteX13" fmla="*/ 1121569 w 1512094"/>
                <a:gd name="connsiteY13" fmla="*/ 61912 h 1824037"/>
                <a:gd name="connsiteX14" fmla="*/ 1112044 w 1512094"/>
                <a:gd name="connsiteY14" fmla="*/ 30956 h 1824037"/>
                <a:gd name="connsiteX15" fmla="*/ 1109662 w 1512094"/>
                <a:gd name="connsiteY15" fmla="*/ 21431 h 1824037"/>
                <a:gd name="connsiteX16" fmla="*/ 1112044 w 1512094"/>
                <a:gd name="connsiteY16" fmla="*/ 4762 h 1824037"/>
                <a:gd name="connsiteX17" fmla="*/ 1126331 w 1512094"/>
                <a:gd name="connsiteY17" fmla="*/ 0 h 1824037"/>
                <a:gd name="connsiteX18" fmla="*/ 1143000 w 1512094"/>
                <a:gd name="connsiteY18" fmla="*/ 0 h 1824037"/>
                <a:gd name="connsiteX19" fmla="*/ 1188244 w 1512094"/>
                <a:gd name="connsiteY19" fmla="*/ 26194 h 1824037"/>
                <a:gd name="connsiteX20" fmla="*/ 1278731 w 1512094"/>
                <a:gd name="connsiteY20" fmla="*/ 90487 h 1824037"/>
                <a:gd name="connsiteX21" fmla="*/ 1369219 w 1512094"/>
                <a:gd name="connsiteY21" fmla="*/ 159544 h 1824037"/>
                <a:gd name="connsiteX22" fmla="*/ 1423987 w 1512094"/>
                <a:gd name="connsiteY22" fmla="*/ 202406 h 1824037"/>
                <a:gd name="connsiteX23" fmla="*/ 1464469 w 1512094"/>
                <a:gd name="connsiteY23" fmla="*/ 242887 h 1824037"/>
                <a:gd name="connsiteX24" fmla="*/ 1490662 w 1512094"/>
                <a:gd name="connsiteY24" fmla="*/ 280987 h 1824037"/>
                <a:gd name="connsiteX25" fmla="*/ 1504950 w 1512094"/>
                <a:gd name="connsiteY25" fmla="*/ 309562 h 1824037"/>
                <a:gd name="connsiteX26" fmla="*/ 1512094 w 1512094"/>
                <a:gd name="connsiteY26" fmla="*/ 335756 h 1824037"/>
                <a:gd name="connsiteX27" fmla="*/ 1509712 w 1512094"/>
                <a:gd name="connsiteY27" fmla="*/ 352425 h 1824037"/>
                <a:gd name="connsiteX28" fmla="*/ 1502569 w 1512094"/>
                <a:gd name="connsiteY28" fmla="*/ 369094 h 1824037"/>
                <a:gd name="connsiteX29" fmla="*/ 1488281 w 1512094"/>
                <a:gd name="connsiteY29" fmla="*/ 383381 h 1824037"/>
                <a:gd name="connsiteX30" fmla="*/ 1454944 w 1512094"/>
                <a:gd name="connsiteY30" fmla="*/ 397669 h 1824037"/>
                <a:gd name="connsiteX31" fmla="*/ 1385887 w 1512094"/>
                <a:gd name="connsiteY31" fmla="*/ 466725 h 1824037"/>
                <a:gd name="connsiteX32" fmla="*/ 1304925 w 1512094"/>
                <a:gd name="connsiteY32" fmla="*/ 545306 h 1824037"/>
                <a:gd name="connsiteX33" fmla="*/ 1219200 w 1512094"/>
                <a:gd name="connsiteY33" fmla="*/ 642937 h 1824037"/>
                <a:gd name="connsiteX34" fmla="*/ 1092994 w 1512094"/>
                <a:gd name="connsiteY34" fmla="*/ 792956 h 1824037"/>
                <a:gd name="connsiteX35" fmla="*/ 902494 w 1512094"/>
                <a:gd name="connsiteY35" fmla="*/ 1009650 h 1824037"/>
                <a:gd name="connsiteX36" fmla="*/ 750094 w 1512094"/>
                <a:gd name="connsiteY36" fmla="*/ 1181100 h 1824037"/>
                <a:gd name="connsiteX37" fmla="*/ 583406 w 1512094"/>
                <a:gd name="connsiteY37" fmla="*/ 1366837 h 1824037"/>
                <a:gd name="connsiteX38" fmla="*/ 461962 w 1512094"/>
                <a:gd name="connsiteY38" fmla="*/ 1500187 h 1824037"/>
                <a:gd name="connsiteX39" fmla="*/ 352425 w 1512094"/>
                <a:gd name="connsiteY39" fmla="*/ 1616869 h 1824037"/>
                <a:gd name="connsiteX40" fmla="*/ 164306 w 1512094"/>
                <a:gd name="connsiteY40" fmla="*/ 1824037 h 1824037"/>
                <a:gd name="connsiteX41" fmla="*/ 0 w 1512094"/>
                <a:gd name="connsiteY41" fmla="*/ 1819275 h 1824037"/>
                <a:gd name="connsiteX42" fmla="*/ 88106 w 1512094"/>
                <a:gd name="connsiteY42" fmla="*/ 1704975 h 1824037"/>
                <a:gd name="connsiteX43" fmla="*/ 161925 w 1512094"/>
                <a:gd name="connsiteY43" fmla="*/ 1616869 h 1824037"/>
                <a:gd name="connsiteX44" fmla="*/ 261937 w 1512094"/>
                <a:gd name="connsiteY44" fmla="*/ 1497806 h 1824037"/>
                <a:gd name="connsiteX45" fmla="*/ 390525 w 1512094"/>
                <a:gd name="connsiteY45" fmla="*/ 1345406 h 1824037"/>
                <a:gd name="connsiteX46" fmla="*/ 559594 w 1512094"/>
                <a:gd name="connsiteY46" fmla="*/ 1133475 h 1824037"/>
                <a:gd name="connsiteX47" fmla="*/ 647700 w 1512094"/>
                <a:gd name="connsiteY47" fmla="*/ 1002506 h 1824037"/>
                <a:gd name="connsiteX48" fmla="*/ 754856 w 1512094"/>
                <a:gd name="connsiteY48" fmla="*/ 866775 h 182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512094" h="1824037">
                  <a:moveTo>
                    <a:pt x="754856" y="866775"/>
                  </a:moveTo>
                  <a:lnTo>
                    <a:pt x="838200" y="764381"/>
                  </a:lnTo>
                  <a:lnTo>
                    <a:pt x="923925" y="654844"/>
                  </a:lnTo>
                  <a:lnTo>
                    <a:pt x="1042987" y="500062"/>
                  </a:lnTo>
                  <a:lnTo>
                    <a:pt x="1085850" y="438150"/>
                  </a:lnTo>
                  <a:lnTo>
                    <a:pt x="1116806" y="388144"/>
                  </a:lnTo>
                  <a:lnTo>
                    <a:pt x="1138237" y="347662"/>
                  </a:lnTo>
                  <a:lnTo>
                    <a:pt x="1150144" y="319087"/>
                  </a:lnTo>
                  <a:lnTo>
                    <a:pt x="1164431" y="280987"/>
                  </a:lnTo>
                  <a:lnTo>
                    <a:pt x="1171575" y="238125"/>
                  </a:lnTo>
                  <a:lnTo>
                    <a:pt x="1169194" y="207169"/>
                  </a:lnTo>
                  <a:lnTo>
                    <a:pt x="1162050" y="159544"/>
                  </a:lnTo>
                  <a:lnTo>
                    <a:pt x="1145381" y="109537"/>
                  </a:lnTo>
                  <a:lnTo>
                    <a:pt x="1121569" y="61912"/>
                  </a:lnTo>
                  <a:lnTo>
                    <a:pt x="1112044" y="30956"/>
                  </a:lnTo>
                  <a:lnTo>
                    <a:pt x="1109662" y="21431"/>
                  </a:lnTo>
                  <a:lnTo>
                    <a:pt x="1112044" y="4762"/>
                  </a:lnTo>
                  <a:lnTo>
                    <a:pt x="1126331" y="0"/>
                  </a:lnTo>
                  <a:lnTo>
                    <a:pt x="1143000" y="0"/>
                  </a:lnTo>
                  <a:lnTo>
                    <a:pt x="1188244" y="26194"/>
                  </a:lnTo>
                  <a:lnTo>
                    <a:pt x="1278731" y="90487"/>
                  </a:lnTo>
                  <a:lnTo>
                    <a:pt x="1369219" y="159544"/>
                  </a:lnTo>
                  <a:lnTo>
                    <a:pt x="1423987" y="202406"/>
                  </a:lnTo>
                  <a:lnTo>
                    <a:pt x="1464469" y="242887"/>
                  </a:lnTo>
                  <a:lnTo>
                    <a:pt x="1490662" y="280987"/>
                  </a:lnTo>
                  <a:lnTo>
                    <a:pt x="1504950" y="309562"/>
                  </a:lnTo>
                  <a:lnTo>
                    <a:pt x="1512094" y="335756"/>
                  </a:lnTo>
                  <a:lnTo>
                    <a:pt x="1509712" y="352425"/>
                  </a:lnTo>
                  <a:lnTo>
                    <a:pt x="1502569" y="369094"/>
                  </a:lnTo>
                  <a:lnTo>
                    <a:pt x="1488281" y="383381"/>
                  </a:lnTo>
                  <a:lnTo>
                    <a:pt x="1454944" y="397669"/>
                  </a:lnTo>
                  <a:lnTo>
                    <a:pt x="1385887" y="466725"/>
                  </a:lnTo>
                  <a:lnTo>
                    <a:pt x="1304925" y="545306"/>
                  </a:lnTo>
                  <a:lnTo>
                    <a:pt x="1219200" y="642937"/>
                  </a:lnTo>
                  <a:lnTo>
                    <a:pt x="1092994" y="792956"/>
                  </a:lnTo>
                  <a:lnTo>
                    <a:pt x="902494" y="1009650"/>
                  </a:lnTo>
                  <a:lnTo>
                    <a:pt x="750094" y="1181100"/>
                  </a:lnTo>
                  <a:lnTo>
                    <a:pt x="583406" y="1366837"/>
                  </a:lnTo>
                  <a:lnTo>
                    <a:pt x="461962" y="1500187"/>
                  </a:lnTo>
                  <a:lnTo>
                    <a:pt x="352425" y="1616869"/>
                  </a:lnTo>
                  <a:lnTo>
                    <a:pt x="164306" y="1824037"/>
                  </a:lnTo>
                  <a:lnTo>
                    <a:pt x="0" y="1819275"/>
                  </a:lnTo>
                  <a:lnTo>
                    <a:pt x="88106" y="1704975"/>
                  </a:lnTo>
                  <a:lnTo>
                    <a:pt x="161925" y="1616869"/>
                  </a:lnTo>
                  <a:lnTo>
                    <a:pt x="261937" y="1497806"/>
                  </a:lnTo>
                  <a:lnTo>
                    <a:pt x="390525" y="1345406"/>
                  </a:lnTo>
                  <a:lnTo>
                    <a:pt x="559594" y="1133475"/>
                  </a:lnTo>
                  <a:lnTo>
                    <a:pt x="647700" y="1002506"/>
                  </a:lnTo>
                  <a:lnTo>
                    <a:pt x="754856" y="866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6FE1A5BD-228A-2242-80F1-92BEF8F55C9F}"/>
                </a:ext>
              </a:extLst>
            </p:cNvPr>
            <p:cNvSpPr/>
            <p:nvPr/>
          </p:nvSpPr>
          <p:spPr>
            <a:xfrm>
              <a:off x="2827338" y="3657600"/>
              <a:ext cx="1441450" cy="541338"/>
            </a:xfrm>
            <a:custGeom>
              <a:avLst/>
              <a:gdLst>
                <a:gd name="connsiteX0" fmla="*/ 642937 w 1443037"/>
                <a:gd name="connsiteY0" fmla="*/ 169069 h 540544"/>
                <a:gd name="connsiteX1" fmla="*/ 869156 w 1443037"/>
                <a:gd name="connsiteY1" fmla="*/ 119063 h 540544"/>
                <a:gd name="connsiteX2" fmla="*/ 1066800 w 1443037"/>
                <a:gd name="connsiteY2" fmla="*/ 76200 h 540544"/>
                <a:gd name="connsiteX3" fmla="*/ 1262062 w 1443037"/>
                <a:gd name="connsiteY3" fmla="*/ 33338 h 540544"/>
                <a:gd name="connsiteX4" fmla="*/ 1419225 w 1443037"/>
                <a:gd name="connsiteY4" fmla="*/ 0 h 540544"/>
                <a:gd name="connsiteX5" fmla="*/ 1443037 w 1443037"/>
                <a:gd name="connsiteY5" fmla="*/ 85725 h 540544"/>
                <a:gd name="connsiteX6" fmla="*/ 1295400 w 1443037"/>
                <a:gd name="connsiteY6" fmla="*/ 140494 h 540544"/>
                <a:gd name="connsiteX7" fmla="*/ 1038225 w 1443037"/>
                <a:gd name="connsiteY7" fmla="*/ 245269 h 540544"/>
                <a:gd name="connsiteX8" fmla="*/ 912019 w 1443037"/>
                <a:gd name="connsiteY8" fmla="*/ 295275 h 540544"/>
                <a:gd name="connsiteX9" fmla="*/ 771525 w 1443037"/>
                <a:gd name="connsiteY9" fmla="*/ 333375 h 540544"/>
                <a:gd name="connsiteX10" fmla="*/ 642937 w 1443037"/>
                <a:gd name="connsiteY10" fmla="*/ 383381 h 540544"/>
                <a:gd name="connsiteX11" fmla="*/ 435769 w 1443037"/>
                <a:gd name="connsiteY11" fmla="*/ 454819 h 540544"/>
                <a:gd name="connsiteX12" fmla="*/ 347662 w 1443037"/>
                <a:gd name="connsiteY12" fmla="*/ 481013 h 540544"/>
                <a:gd name="connsiteX13" fmla="*/ 328612 w 1443037"/>
                <a:gd name="connsiteY13" fmla="*/ 488156 h 540544"/>
                <a:gd name="connsiteX14" fmla="*/ 326231 w 1443037"/>
                <a:gd name="connsiteY14" fmla="*/ 500063 h 540544"/>
                <a:gd name="connsiteX15" fmla="*/ 314325 w 1443037"/>
                <a:gd name="connsiteY15" fmla="*/ 523875 h 540544"/>
                <a:gd name="connsiteX16" fmla="*/ 295275 w 1443037"/>
                <a:gd name="connsiteY16" fmla="*/ 535781 h 540544"/>
                <a:gd name="connsiteX17" fmla="*/ 271462 w 1443037"/>
                <a:gd name="connsiteY17" fmla="*/ 540544 h 540544"/>
                <a:gd name="connsiteX18" fmla="*/ 250031 w 1443037"/>
                <a:gd name="connsiteY18" fmla="*/ 538163 h 540544"/>
                <a:gd name="connsiteX19" fmla="*/ 211931 w 1443037"/>
                <a:gd name="connsiteY19" fmla="*/ 523875 h 540544"/>
                <a:gd name="connsiteX20" fmla="*/ 183356 w 1443037"/>
                <a:gd name="connsiteY20" fmla="*/ 511969 h 540544"/>
                <a:gd name="connsiteX21" fmla="*/ 135731 w 1443037"/>
                <a:gd name="connsiteY21" fmla="*/ 492919 h 540544"/>
                <a:gd name="connsiteX22" fmla="*/ 97631 w 1443037"/>
                <a:gd name="connsiteY22" fmla="*/ 473869 h 540544"/>
                <a:gd name="connsiteX23" fmla="*/ 66675 w 1443037"/>
                <a:gd name="connsiteY23" fmla="*/ 452438 h 540544"/>
                <a:gd name="connsiteX24" fmla="*/ 47625 w 1443037"/>
                <a:gd name="connsiteY24" fmla="*/ 433388 h 540544"/>
                <a:gd name="connsiteX25" fmla="*/ 26194 w 1443037"/>
                <a:gd name="connsiteY25" fmla="*/ 402431 h 540544"/>
                <a:gd name="connsiteX26" fmla="*/ 7144 w 1443037"/>
                <a:gd name="connsiteY26" fmla="*/ 357188 h 540544"/>
                <a:gd name="connsiteX27" fmla="*/ 0 w 1443037"/>
                <a:gd name="connsiteY27" fmla="*/ 311944 h 540544"/>
                <a:gd name="connsiteX28" fmla="*/ 4762 w 1443037"/>
                <a:gd name="connsiteY28" fmla="*/ 297656 h 540544"/>
                <a:gd name="connsiteX29" fmla="*/ 26194 w 1443037"/>
                <a:gd name="connsiteY29" fmla="*/ 280988 h 540544"/>
                <a:gd name="connsiteX30" fmla="*/ 73819 w 1443037"/>
                <a:gd name="connsiteY30" fmla="*/ 259556 h 540544"/>
                <a:gd name="connsiteX31" fmla="*/ 135731 w 1443037"/>
                <a:gd name="connsiteY31" fmla="*/ 242888 h 540544"/>
                <a:gd name="connsiteX32" fmla="*/ 180975 w 1443037"/>
                <a:gd name="connsiteY32" fmla="*/ 233363 h 540544"/>
                <a:gd name="connsiteX33" fmla="*/ 311944 w 1443037"/>
                <a:gd name="connsiteY33" fmla="*/ 233363 h 540544"/>
                <a:gd name="connsiteX34" fmla="*/ 361950 w 1443037"/>
                <a:gd name="connsiteY34" fmla="*/ 228600 h 540544"/>
                <a:gd name="connsiteX35" fmla="*/ 454819 w 1443037"/>
                <a:gd name="connsiteY35" fmla="*/ 211931 h 540544"/>
                <a:gd name="connsiteX36" fmla="*/ 642937 w 1443037"/>
                <a:gd name="connsiteY36" fmla="*/ 169069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43037" h="540544">
                  <a:moveTo>
                    <a:pt x="642937" y="169069"/>
                  </a:moveTo>
                  <a:lnTo>
                    <a:pt x="869156" y="119063"/>
                  </a:lnTo>
                  <a:lnTo>
                    <a:pt x="1066800" y="76200"/>
                  </a:lnTo>
                  <a:lnTo>
                    <a:pt x="1262062" y="33338"/>
                  </a:lnTo>
                  <a:lnTo>
                    <a:pt x="1419225" y="0"/>
                  </a:lnTo>
                  <a:lnTo>
                    <a:pt x="1443037" y="85725"/>
                  </a:lnTo>
                  <a:lnTo>
                    <a:pt x="1295400" y="140494"/>
                  </a:lnTo>
                  <a:lnTo>
                    <a:pt x="1038225" y="245269"/>
                  </a:lnTo>
                  <a:lnTo>
                    <a:pt x="912019" y="295275"/>
                  </a:lnTo>
                  <a:lnTo>
                    <a:pt x="771525" y="333375"/>
                  </a:lnTo>
                  <a:lnTo>
                    <a:pt x="642937" y="383381"/>
                  </a:lnTo>
                  <a:lnTo>
                    <a:pt x="435769" y="454819"/>
                  </a:lnTo>
                  <a:lnTo>
                    <a:pt x="347662" y="481013"/>
                  </a:lnTo>
                  <a:lnTo>
                    <a:pt x="328612" y="488156"/>
                  </a:lnTo>
                  <a:lnTo>
                    <a:pt x="326231" y="500063"/>
                  </a:lnTo>
                  <a:lnTo>
                    <a:pt x="314325" y="523875"/>
                  </a:lnTo>
                  <a:lnTo>
                    <a:pt x="295275" y="535781"/>
                  </a:lnTo>
                  <a:lnTo>
                    <a:pt x="271462" y="540544"/>
                  </a:lnTo>
                  <a:lnTo>
                    <a:pt x="250031" y="538163"/>
                  </a:lnTo>
                  <a:lnTo>
                    <a:pt x="211931" y="523875"/>
                  </a:lnTo>
                  <a:lnTo>
                    <a:pt x="183356" y="511969"/>
                  </a:lnTo>
                  <a:lnTo>
                    <a:pt x="135731" y="492919"/>
                  </a:lnTo>
                  <a:lnTo>
                    <a:pt x="97631" y="473869"/>
                  </a:lnTo>
                  <a:lnTo>
                    <a:pt x="66675" y="452438"/>
                  </a:lnTo>
                  <a:lnTo>
                    <a:pt x="47625" y="433388"/>
                  </a:lnTo>
                  <a:lnTo>
                    <a:pt x="26194" y="402431"/>
                  </a:lnTo>
                  <a:lnTo>
                    <a:pt x="7144" y="357188"/>
                  </a:lnTo>
                  <a:lnTo>
                    <a:pt x="0" y="311944"/>
                  </a:lnTo>
                  <a:lnTo>
                    <a:pt x="4762" y="297656"/>
                  </a:lnTo>
                  <a:lnTo>
                    <a:pt x="26194" y="280988"/>
                  </a:lnTo>
                  <a:lnTo>
                    <a:pt x="73819" y="259556"/>
                  </a:lnTo>
                  <a:lnTo>
                    <a:pt x="135731" y="242888"/>
                  </a:lnTo>
                  <a:lnTo>
                    <a:pt x="180975" y="233363"/>
                  </a:lnTo>
                  <a:lnTo>
                    <a:pt x="311944" y="233363"/>
                  </a:lnTo>
                  <a:lnTo>
                    <a:pt x="361950" y="228600"/>
                  </a:lnTo>
                  <a:lnTo>
                    <a:pt x="454819" y="211931"/>
                  </a:lnTo>
                  <a:lnTo>
                    <a:pt x="642937" y="169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4AE26D15-2A63-8545-9CF6-22694DA1C92E}"/>
                </a:ext>
              </a:extLst>
            </p:cNvPr>
            <p:cNvSpPr/>
            <p:nvPr/>
          </p:nvSpPr>
          <p:spPr>
            <a:xfrm>
              <a:off x="3971925" y="3284538"/>
              <a:ext cx="561975" cy="819150"/>
            </a:xfrm>
            <a:custGeom>
              <a:avLst/>
              <a:gdLst>
                <a:gd name="connsiteX0" fmla="*/ 114300 w 561975"/>
                <a:gd name="connsiteY0" fmla="*/ 228600 h 819150"/>
                <a:gd name="connsiteX1" fmla="*/ 71438 w 561975"/>
                <a:gd name="connsiteY1" fmla="*/ 150019 h 819150"/>
                <a:gd name="connsiteX2" fmla="*/ 33338 w 561975"/>
                <a:gd name="connsiteY2" fmla="*/ 90487 h 819150"/>
                <a:gd name="connsiteX3" fmla="*/ 7144 w 561975"/>
                <a:gd name="connsiteY3" fmla="*/ 40481 h 819150"/>
                <a:gd name="connsiteX4" fmla="*/ 0 w 561975"/>
                <a:gd name="connsiteY4" fmla="*/ 16669 h 819150"/>
                <a:gd name="connsiteX5" fmla="*/ 2381 w 561975"/>
                <a:gd name="connsiteY5" fmla="*/ 4762 h 819150"/>
                <a:gd name="connsiteX6" fmla="*/ 4763 w 561975"/>
                <a:gd name="connsiteY6" fmla="*/ 0 h 819150"/>
                <a:gd name="connsiteX7" fmla="*/ 19050 w 561975"/>
                <a:gd name="connsiteY7" fmla="*/ 0 h 819150"/>
                <a:gd name="connsiteX8" fmla="*/ 35719 w 561975"/>
                <a:gd name="connsiteY8" fmla="*/ 2381 h 819150"/>
                <a:gd name="connsiteX9" fmla="*/ 59531 w 561975"/>
                <a:gd name="connsiteY9" fmla="*/ 11906 h 819150"/>
                <a:gd name="connsiteX10" fmla="*/ 109538 w 561975"/>
                <a:gd name="connsiteY10" fmla="*/ 50006 h 819150"/>
                <a:gd name="connsiteX11" fmla="*/ 178594 w 561975"/>
                <a:gd name="connsiteY11" fmla="*/ 104775 h 819150"/>
                <a:gd name="connsiteX12" fmla="*/ 278606 w 561975"/>
                <a:gd name="connsiteY12" fmla="*/ 176212 h 819150"/>
                <a:gd name="connsiteX13" fmla="*/ 373856 w 561975"/>
                <a:gd name="connsiteY13" fmla="*/ 240506 h 819150"/>
                <a:gd name="connsiteX14" fmla="*/ 459581 w 561975"/>
                <a:gd name="connsiteY14" fmla="*/ 297656 h 819150"/>
                <a:gd name="connsiteX15" fmla="*/ 473869 w 561975"/>
                <a:gd name="connsiteY15" fmla="*/ 321469 h 819150"/>
                <a:gd name="connsiteX16" fmla="*/ 500063 w 561975"/>
                <a:gd name="connsiteY16" fmla="*/ 373856 h 819150"/>
                <a:gd name="connsiteX17" fmla="*/ 521494 w 561975"/>
                <a:gd name="connsiteY17" fmla="*/ 433387 h 819150"/>
                <a:gd name="connsiteX18" fmla="*/ 538163 w 561975"/>
                <a:gd name="connsiteY18" fmla="*/ 495300 h 819150"/>
                <a:gd name="connsiteX19" fmla="*/ 554831 w 561975"/>
                <a:gd name="connsiteY19" fmla="*/ 583406 h 819150"/>
                <a:gd name="connsiteX20" fmla="*/ 561975 w 561975"/>
                <a:gd name="connsiteY20" fmla="*/ 650081 h 819150"/>
                <a:gd name="connsiteX21" fmla="*/ 559594 w 561975"/>
                <a:gd name="connsiteY21" fmla="*/ 716756 h 819150"/>
                <a:gd name="connsiteX22" fmla="*/ 550069 w 561975"/>
                <a:gd name="connsiteY22" fmla="*/ 762000 h 819150"/>
                <a:gd name="connsiteX23" fmla="*/ 540544 w 561975"/>
                <a:gd name="connsiteY23" fmla="*/ 781050 h 819150"/>
                <a:gd name="connsiteX24" fmla="*/ 514350 w 561975"/>
                <a:gd name="connsiteY24" fmla="*/ 804862 h 819150"/>
                <a:gd name="connsiteX25" fmla="*/ 492919 w 561975"/>
                <a:gd name="connsiteY25" fmla="*/ 816769 h 819150"/>
                <a:gd name="connsiteX26" fmla="*/ 478631 w 561975"/>
                <a:gd name="connsiteY26" fmla="*/ 819150 h 819150"/>
                <a:gd name="connsiteX27" fmla="*/ 469106 w 561975"/>
                <a:gd name="connsiteY27" fmla="*/ 816769 h 819150"/>
                <a:gd name="connsiteX28" fmla="*/ 435769 w 561975"/>
                <a:gd name="connsiteY28" fmla="*/ 800100 h 819150"/>
                <a:gd name="connsiteX29" fmla="*/ 411956 w 561975"/>
                <a:gd name="connsiteY29" fmla="*/ 778669 h 819150"/>
                <a:gd name="connsiteX30" fmla="*/ 359569 w 561975"/>
                <a:gd name="connsiteY30" fmla="*/ 702469 h 819150"/>
                <a:gd name="connsiteX31" fmla="*/ 300038 w 561975"/>
                <a:gd name="connsiteY31" fmla="*/ 600075 h 819150"/>
                <a:gd name="connsiteX32" fmla="*/ 261938 w 561975"/>
                <a:gd name="connsiteY32" fmla="*/ 528637 h 819150"/>
                <a:gd name="connsiteX33" fmla="*/ 223838 w 561975"/>
                <a:gd name="connsiteY33" fmla="*/ 459581 h 819150"/>
                <a:gd name="connsiteX34" fmla="*/ 114300 w 561975"/>
                <a:gd name="connsiteY34" fmla="*/ 228600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61975" h="819150">
                  <a:moveTo>
                    <a:pt x="114300" y="228600"/>
                  </a:moveTo>
                  <a:lnTo>
                    <a:pt x="71438" y="150019"/>
                  </a:lnTo>
                  <a:lnTo>
                    <a:pt x="33338" y="90487"/>
                  </a:lnTo>
                  <a:lnTo>
                    <a:pt x="7144" y="40481"/>
                  </a:lnTo>
                  <a:lnTo>
                    <a:pt x="0" y="16669"/>
                  </a:lnTo>
                  <a:lnTo>
                    <a:pt x="2381" y="4762"/>
                  </a:lnTo>
                  <a:lnTo>
                    <a:pt x="4763" y="0"/>
                  </a:lnTo>
                  <a:lnTo>
                    <a:pt x="19050" y="0"/>
                  </a:lnTo>
                  <a:lnTo>
                    <a:pt x="35719" y="2381"/>
                  </a:lnTo>
                  <a:lnTo>
                    <a:pt x="59531" y="11906"/>
                  </a:lnTo>
                  <a:lnTo>
                    <a:pt x="109538" y="50006"/>
                  </a:lnTo>
                  <a:lnTo>
                    <a:pt x="178594" y="104775"/>
                  </a:lnTo>
                  <a:lnTo>
                    <a:pt x="278606" y="176212"/>
                  </a:lnTo>
                  <a:lnTo>
                    <a:pt x="373856" y="240506"/>
                  </a:lnTo>
                  <a:lnTo>
                    <a:pt x="459581" y="297656"/>
                  </a:lnTo>
                  <a:lnTo>
                    <a:pt x="473869" y="321469"/>
                  </a:lnTo>
                  <a:lnTo>
                    <a:pt x="500063" y="373856"/>
                  </a:lnTo>
                  <a:lnTo>
                    <a:pt x="521494" y="433387"/>
                  </a:lnTo>
                  <a:lnTo>
                    <a:pt x="538163" y="495300"/>
                  </a:lnTo>
                  <a:lnTo>
                    <a:pt x="554831" y="583406"/>
                  </a:lnTo>
                  <a:lnTo>
                    <a:pt x="561975" y="650081"/>
                  </a:lnTo>
                  <a:cubicBezTo>
                    <a:pt x="561181" y="672306"/>
                    <a:pt x="560388" y="694531"/>
                    <a:pt x="559594" y="716756"/>
                  </a:cubicBezTo>
                  <a:lnTo>
                    <a:pt x="550069" y="762000"/>
                  </a:lnTo>
                  <a:lnTo>
                    <a:pt x="540544" y="781050"/>
                  </a:lnTo>
                  <a:lnTo>
                    <a:pt x="514350" y="804862"/>
                  </a:lnTo>
                  <a:lnTo>
                    <a:pt x="492919" y="816769"/>
                  </a:lnTo>
                  <a:lnTo>
                    <a:pt x="478631" y="819150"/>
                  </a:lnTo>
                  <a:lnTo>
                    <a:pt x="469106" y="816769"/>
                  </a:lnTo>
                  <a:lnTo>
                    <a:pt x="435769" y="800100"/>
                  </a:lnTo>
                  <a:lnTo>
                    <a:pt x="411956" y="778669"/>
                  </a:lnTo>
                  <a:lnTo>
                    <a:pt x="359569" y="702469"/>
                  </a:lnTo>
                  <a:lnTo>
                    <a:pt x="300038" y="600075"/>
                  </a:lnTo>
                  <a:lnTo>
                    <a:pt x="261938" y="528637"/>
                  </a:lnTo>
                  <a:lnTo>
                    <a:pt x="223838" y="459581"/>
                  </a:lnTo>
                  <a:lnTo>
                    <a:pt x="114300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376AC559-E490-BC41-A3BD-F40F68F63047}"/>
                </a:ext>
              </a:extLst>
            </p:cNvPr>
            <p:cNvSpPr/>
            <p:nvPr/>
          </p:nvSpPr>
          <p:spPr>
            <a:xfrm>
              <a:off x="3559175" y="3905250"/>
              <a:ext cx="319088" cy="2111375"/>
            </a:xfrm>
            <a:custGeom>
              <a:avLst/>
              <a:gdLst>
                <a:gd name="connsiteX0" fmla="*/ 291192 w 318407"/>
                <a:gd name="connsiteY0" fmla="*/ 691243 h 2111829"/>
                <a:gd name="connsiteX1" fmla="*/ 293914 w 318407"/>
                <a:gd name="connsiteY1" fmla="*/ 424543 h 2111829"/>
                <a:gd name="connsiteX2" fmla="*/ 299357 w 318407"/>
                <a:gd name="connsiteY2" fmla="*/ 378279 h 2111829"/>
                <a:gd name="connsiteX3" fmla="*/ 304800 w 318407"/>
                <a:gd name="connsiteY3" fmla="*/ 326571 h 2111829"/>
                <a:gd name="connsiteX4" fmla="*/ 312964 w 318407"/>
                <a:gd name="connsiteY4" fmla="*/ 255814 h 2111829"/>
                <a:gd name="connsiteX5" fmla="*/ 318407 w 318407"/>
                <a:gd name="connsiteY5" fmla="*/ 187779 h 2111829"/>
                <a:gd name="connsiteX6" fmla="*/ 310242 w 318407"/>
                <a:gd name="connsiteY6" fmla="*/ 166007 h 2111829"/>
                <a:gd name="connsiteX7" fmla="*/ 263978 w 318407"/>
                <a:gd name="connsiteY7" fmla="*/ 103414 h 2111829"/>
                <a:gd name="connsiteX8" fmla="*/ 223157 w 318407"/>
                <a:gd name="connsiteY8" fmla="*/ 57150 h 2111829"/>
                <a:gd name="connsiteX9" fmla="*/ 168728 w 318407"/>
                <a:gd name="connsiteY9" fmla="*/ 0 h 2111829"/>
                <a:gd name="connsiteX10" fmla="*/ 27214 w 318407"/>
                <a:gd name="connsiteY10" fmla="*/ 48986 h 2111829"/>
                <a:gd name="connsiteX11" fmla="*/ 70757 w 318407"/>
                <a:gd name="connsiteY11" fmla="*/ 108857 h 2111829"/>
                <a:gd name="connsiteX12" fmla="*/ 81642 w 318407"/>
                <a:gd name="connsiteY12" fmla="*/ 136071 h 2111829"/>
                <a:gd name="connsiteX13" fmla="*/ 89807 w 318407"/>
                <a:gd name="connsiteY13" fmla="*/ 182336 h 2111829"/>
                <a:gd name="connsiteX14" fmla="*/ 95250 w 318407"/>
                <a:gd name="connsiteY14" fmla="*/ 312964 h 2111829"/>
                <a:gd name="connsiteX15" fmla="*/ 97971 w 318407"/>
                <a:gd name="connsiteY15" fmla="*/ 606879 h 2111829"/>
                <a:gd name="connsiteX16" fmla="*/ 92528 w 318407"/>
                <a:gd name="connsiteY16" fmla="*/ 868136 h 2111829"/>
                <a:gd name="connsiteX17" fmla="*/ 78921 w 318407"/>
                <a:gd name="connsiteY17" fmla="*/ 1058636 h 2111829"/>
                <a:gd name="connsiteX18" fmla="*/ 62592 w 318407"/>
                <a:gd name="connsiteY18" fmla="*/ 1230086 h 2111829"/>
                <a:gd name="connsiteX19" fmla="*/ 46264 w 318407"/>
                <a:gd name="connsiteY19" fmla="*/ 1344386 h 2111829"/>
                <a:gd name="connsiteX20" fmla="*/ 32657 w 318407"/>
                <a:gd name="connsiteY20" fmla="*/ 1417864 h 2111829"/>
                <a:gd name="connsiteX21" fmla="*/ 13607 w 318407"/>
                <a:gd name="connsiteY21" fmla="*/ 1529443 h 2111829"/>
                <a:gd name="connsiteX22" fmla="*/ 0 w 318407"/>
                <a:gd name="connsiteY22" fmla="*/ 1665514 h 2111829"/>
                <a:gd name="connsiteX23" fmla="*/ 2721 w 318407"/>
                <a:gd name="connsiteY23" fmla="*/ 1760764 h 2111829"/>
                <a:gd name="connsiteX24" fmla="*/ 10885 w 318407"/>
                <a:gd name="connsiteY24" fmla="*/ 1820636 h 2111829"/>
                <a:gd name="connsiteX25" fmla="*/ 43542 w 318407"/>
                <a:gd name="connsiteY25" fmla="*/ 1921329 h 2111829"/>
                <a:gd name="connsiteX26" fmla="*/ 89807 w 318407"/>
                <a:gd name="connsiteY26" fmla="*/ 2024743 h 2111829"/>
                <a:gd name="connsiteX27" fmla="*/ 111578 w 318407"/>
                <a:gd name="connsiteY27" fmla="*/ 2068286 h 2111829"/>
                <a:gd name="connsiteX28" fmla="*/ 130628 w 318407"/>
                <a:gd name="connsiteY28" fmla="*/ 2087336 h 2111829"/>
                <a:gd name="connsiteX29" fmla="*/ 157842 w 318407"/>
                <a:gd name="connsiteY29" fmla="*/ 2106386 h 2111829"/>
                <a:gd name="connsiteX30" fmla="*/ 168728 w 318407"/>
                <a:gd name="connsiteY30" fmla="*/ 2109107 h 2111829"/>
                <a:gd name="connsiteX31" fmla="*/ 193221 w 318407"/>
                <a:gd name="connsiteY31" fmla="*/ 2111829 h 2111829"/>
                <a:gd name="connsiteX32" fmla="*/ 220435 w 318407"/>
                <a:gd name="connsiteY32" fmla="*/ 2100943 h 2111829"/>
                <a:gd name="connsiteX33" fmla="*/ 236764 w 318407"/>
                <a:gd name="connsiteY33" fmla="*/ 2081893 h 2111829"/>
                <a:gd name="connsiteX34" fmla="*/ 261257 w 318407"/>
                <a:gd name="connsiteY34" fmla="*/ 2013857 h 2111829"/>
                <a:gd name="connsiteX35" fmla="*/ 283028 w 318407"/>
                <a:gd name="connsiteY35" fmla="*/ 1934936 h 2111829"/>
                <a:gd name="connsiteX36" fmla="*/ 288471 w 318407"/>
                <a:gd name="connsiteY36" fmla="*/ 1894114 h 2111829"/>
                <a:gd name="connsiteX37" fmla="*/ 293914 w 318407"/>
                <a:gd name="connsiteY37" fmla="*/ 1834243 h 2111829"/>
                <a:gd name="connsiteX38" fmla="*/ 291192 w 318407"/>
                <a:gd name="connsiteY38" fmla="*/ 1690007 h 2111829"/>
                <a:gd name="connsiteX39" fmla="*/ 291192 w 318407"/>
                <a:gd name="connsiteY39" fmla="*/ 1287236 h 2111829"/>
                <a:gd name="connsiteX40" fmla="*/ 291192 w 318407"/>
                <a:gd name="connsiteY40" fmla="*/ 691243 h 2111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18407" h="2111829">
                  <a:moveTo>
                    <a:pt x="291192" y="691243"/>
                  </a:moveTo>
                  <a:cubicBezTo>
                    <a:pt x="292099" y="602343"/>
                    <a:pt x="293007" y="513443"/>
                    <a:pt x="293914" y="424543"/>
                  </a:cubicBezTo>
                  <a:lnTo>
                    <a:pt x="299357" y="378279"/>
                  </a:lnTo>
                  <a:lnTo>
                    <a:pt x="304800" y="326571"/>
                  </a:lnTo>
                  <a:lnTo>
                    <a:pt x="312964" y="255814"/>
                  </a:lnTo>
                  <a:lnTo>
                    <a:pt x="318407" y="187779"/>
                  </a:lnTo>
                  <a:lnTo>
                    <a:pt x="310242" y="166007"/>
                  </a:lnTo>
                  <a:lnTo>
                    <a:pt x="263978" y="103414"/>
                  </a:lnTo>
                  <a:lnTo>
                    <a:pt x="223157" y="57150"/>
                  </a:lnTo>
                  <a:lnTo>
                    <a:pt x="168728" y="0"/>
                  </a:lnTo>
                  <a:lnTo>
                    <a:pt x="27214" y="48986"/>
                  </a:lnTo>
                  <a:lnTo>
                    <a:pt x="70757" y="108857"/>
                  </a:lnTo>
                  <a:lnTo>
                    <a:pt x="81642" y="136071"/>
                  </a:lnTo>
                  <a:lnTo>
                    <a:pt x="89807" y="182336"/>
                  </a:lnTo>
                  <a:lnTo>
                    <a:pt x="95250" y="312964"/>
                  </a:lnTo>
                  <a:cubicBezTo>
                    <a:pt x="96165" y="410936"/>
                    <a:pt x="97971" y="508903"/>
                    <a:pt x="97971" y="606879"/>
                  </a:cubicBezTo>
                  <a:lnTo>
                    <a:pt x="92528" y="868136"/>
                  </a:lnTo>
                  <a:lnTo>
                    <a:pt x="78921" y="1058636"/>
                  </a:lnTo>
                  <a:lnTo>
                    <a:pt x="62592" y="1230086"/>
                  </a:lnTo>
                  <a:lnTo>
                    <a:pt x="46264" y="1344386"/>
                  </a:lnTo>
                  <a:lnTo>
                    <a:pt x="32657" y="1417864"/>
                  </a:lnTo>
                  <a:lnTo>
                    <a:pt x="13607" y="1529443"/>
                  </a:lnTo>
                  <a:lnTo>
                    <a:pt x="0" y="1665514"/>
                  </a:lnTo>
                  <a:lnTo>
                    <a:pt x="2721" y="1760764"/>
                  </a:lnTo>
                  <a:lnTo>
                    <a:pt x="10885" y="1820636"/>
                  </a:lnTo>
                  <a:lnTo>
                    <a:pt x="43542" y="1921329"/>
                  </a:lnTo>
                  <a:lnTo>
                    <a:pt x="89807" y="2024743"/>
                  </a:lnTo>
                  <a:lnTo>
                    <a:pt x="111578" y="2068286"/>
                  </a:lnTo>
                  <a:lnTo>
                    <a:pt x="130628" y="2087336"/>
                  </a:lnTo>
                  <a:lnTo>
                    <a:pt x="157842" y="2106386"/>
                  </a:lnTo>
                  <a:lnTo>
                    <a:pt x="168728" y="2109107"/>
                  </a:lnTo>
                  <a:lnTo>
                    <a:pt x="193221" y="2111829"/>
                  </a:lnTo>
                  <a:lnTo>
                    <a:pt x="220435" y="2100943"/>
                  </a:lnTo>
                  <a:lnTo>
                    <a:pt x="236764" y="2081893"/>
                  </a:lnTo>
                  <a:lnTo>
                    <a:pt x="261257" y="2013857"/>
                  </a:lnTo>
                  <a:lnTo>
                    <a:pt x="283028" y="1934936"/>
                  </a:lnTo>
                  <a:lnTo>
                    <a:pt x="288471" y="1894114"/>
                  </a:lnTo>
                  <a:lnTo>
                    <a:pt x="293914" y="1834243"/>
                  </a:lnTo>
                  <a:cubicBezTo>
                    <a:pt x="293007" y="1786164"/>
                    <a:pt x="292099" y="1738086"/>
                    <a:pt x="291192" y="1690007"/>
                  </a:cubicBezTo>
                  <a:lnTo>
                    <a:pt x="291192" y="1287236"/>
                  </a:lnTo>
                  <a:lnTo>
                    <a:pt x="291192" y="6912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3" name="フリーフォーム 82">
              <a:extLst>
                <a:ext uri="{FF2B5EF4-FFF2-40B4-BE49-F238E27FC236}">
                  <a16:creationId xmlns:a16="http://schemas.microsoft.com/office/drawing/2014/main" id="{1E1DF99C-4ED4-8843-A6DC-DFB48071E4EC}"/>
                </a:ext>
              </a:extLst>
            </p:cNvPr>
            <p:cNvSpPr/>
            <p:nvPr/>
          </p:nvSpPr>
          <p:spPr>
            <a:xfrm>
              <a:off x="4846638" y="2493963"/>
              <a:ext cx="2344737" cy="514350"/>
            </a:xfrm>
            <a:custGeom>
              <a:avLst/>
              <a:gdLst>
                <a:gd name="connsiteX0" fmla="*/ 1007269 w 2345531"/>
                <a:gd name="connsiteY0" fmla="*/ 200025 h 514350"/>
                <a:gd name="connsiteX1" fmla="*/ 785812 w 2345531"/>
                <a:gd name="connsiteY1" fmla="*/ 245269 h 514350"/>
                <a:gd name="connsiteX2" fmla="*/ 521494 w 2345531"/>
                <a:gd name="connsiteY2" fmla="*/ 302419 h 514350"/>
                <a:gd name="connsiteX3" fmla="*/ 447675 w 2345531"/>
                <a:gd name="connsiteY3" fmla="*/ 316706 h 514350"/>
                <a:gd name="connsiteX4" fmla="*/ 378619 w 2345531"/>
                <a:gd name="connsiteY4" fmla="*/ 321469 h 514350"/>
                <a:gd name="connsiteX5" fmla="*/ 280987 w 2345531"/>
                <a:gd name="connsiteY5" fmla="*/ 323850 h 514350"/>
                <a:gd name="connsiteX6" fmla="*/ 183356 w 2345531"/>
                <a:gd name="connsiteY6" fmla="*/ 314325 h 514350"/>
                <a:gd name="connsiteX7" fmla="*/ 71437 w 2345531"/>
                <a:gd name="connsiteY7" fmla="*/ 297656 h 514350"/>
                <a:gd name="connsiteX8" fmla="*/ 0 w 2345531"/>
                <a:gd name="connsiteY8" fmla="*/ 404812 h 514350"/>
                <a:gd name="connsiteX9" fmla="*/ 135731 w 2345531"/>
                <a:gd name="connsiteY9" fmla="*/ 466725 h 514350"/>
                <a:gd name="connsiteX10" fmla="*/ 235744 w 2345531"/>
                <a:gd name="connsiteY10" fmla="*/ 507206 h 514350"/>
                <a:gd name="connsiteX11" fmla="*/ 259556 w 2345531"/>
                <a:gd name="connsiteY11" fmla="*/ 514350 h 514350"/>
                <a:gd name="connsiteX12" fmla="*/ 271462 w 2345531"/>
                <a:gd name="connsiteY12" fmla="*/ 514350 h 514350"/>
                <a:gd name="connsiteX13" fmla="*/ 350044 w 2345531"/>
                <a:gd name="connsiteY13" fmla="*/ 504825 h 514350"/>
                <a:gd name="connsiteX14" fmla="*/ 533400 w 2345531"/>
                <a:gd name="connsiteY14" fmla="*/ 476250 h 514350"/>
                <a:gd name="connsiteX15" fmla="*/ 840581 w 2345531"/>
                <a:gd name="connsiteY15" fmla="*/ 419100 h 514350"/>
                <a:gd name="connsiteX16" fmla="*/ 1176337 w 2345531"/>
                <a:gd name="connsiteY16" fmla="*/ 354806 h 514350"/>
                <a:gd name="connsiteX17" fmla="*/ 1388269 w 2345531"/>
                <a:gd name="connsiteY17" fmla="*/ 311944 h 514350"/>
                <a:gd name="connsiteX18" fmla="*/ 1557337 w 2345531"/>
                <a:gd name="connsiteY18" fmla="*/ 278606 h 514350"/>
                <a:gd name="connsiteX19" fmla="*/ 1721644 w 2345531"/>
                <a:gd name="connsiteY19" fmla="*/ 245269 h 514350"/>
                <a:gd name="connsiteX20" fmla="*/ 1838325 w 2345531"/>
                <a:gd name="connsiteY20" fmla="*/ 221456 h 514350"/>
                <a:gd name="connsiteX21" fmla="*/ 1854994 w 2345531"/>
                <a:gd name="connsiteY21" fmla="*/ 221456 h 514350"/>
                <a:gd name="connsiteX22" fmla="*/ 1883569 w 2345531"/>
                <a:gd name="connsiteY22" fmla="*/ 226219 h 514350"/>
                <a:gd name="connsiteX23" fmla="*/ 1907381 w 2345531"/>
                <a:gd name="connsiteY23" fmla="*/ 235744 h 514350"/>
                <a:gd name="connsiteX24" fmla="*/ 1933575 w 2345531"/>
                <a:gd name="connsiteY24" fmla="*/ 250031 h 514350"/>
                <a:gd name="connsiteX25" fmla="*/ 2247900 w 2345531"/>
                <a:gd name="connsiteY25" fmla="*/ 385762 h 514350"/>
                <a:gd name="connsiteX26" fmla="*/ 2266950 w 2345531"/>
                <a:gd name="connsiteY26" fmla="*/ 335756 h 514350"/>
                <a:gd name="connsiteX27" fmla="*/ 2288381 w 2345531"/>
                <a:gd name="connsiteY27" fmla="*/ 297656 h 514350"/>
                <a:gd name="connsiteX28" fmla="*/ 2307431 w 2345531"/>
                <a:gd name="connsiteY28" fmla="*/ 271462 h 514350"/>
                <a:gd name="connsiteX29" fmla="*/ 2328862 w 2345531"/>
                <a:gd name="connsiteY29" fmla="*/ 252412 h 514350"/>
                <a:gd name="connsiteX30" fmla="*/ 2343150 w 2345531"/>
                <a:gd name="connsiteY30" fmla="*/ 230981 h 514350"/>
                <a:gd name="connsiteX31" fmla="*/ 2345531 w 2345531"/>
                <a:gd name="connsiteY31" fmla="*/ 207169 h 514350"/>
                <a:gd name="connsiteX32" fmla="*/ 2343150 w 2345531"/>
                <a:gd name="connsiteY32" fmla="*/ 190500 h 514350"/>
                <a:gd name="connsiteX33" fmla="*/ 2328862 w 2345531"/>
                <a:gd name="connsiteY33" fmla="*/ 171450 h 514350"/>
                <a:gd name="connsiteX34" fmla="*/ 2297906 w 2345531"/>
                <a:gd name="connsiteY34" fmla="*/ 150019 h 514350"/>
                <a:gd name="connsiteX35" fmla="*/ 2250281 w 2345531"/>
                <a:gd name="connsiteY35" fmla="*/ 126206 h 514350"/>
                <a:gd name="connsiteX36" fmla="*/ 2088356 w 2345531"/>
                <a:gd name="connsiteY36" fmla="*/ 71437 h 514350"/>
                <a:gd name="connsiteX37" fmla="*/ 1902619 w 2345531"/>
                <a:gd name="connsiteY37" fmla="*/ 14287 h 514350"/>
                <a:gd name="connsiteX38" fmla="*/ 1845469 w 2345531"/>
                <a:gd name="connsiteY38" fmla="*/ 0 h 514350"/>
                <a:gd name="connsiteX39" fmla="*/ 1835944 w 2345531"/>
                <a:gd name="connsiteY39" fmla="*/ 2381 h 514350"/>
                <a:gd name="connsiteX40" fmla="*/ 1790700 w 2345531"/>
                <a:gd name="connsiteY40" fmla="*/ 11906 h 514350"/>
                <a:gd name="connsiteX41" fmla="*/ 1669256 w 2345531"/>
                <a:gd name="connsiteY41" fmla="*/ 54769 h 514350"/>
                <a:gd name="connsiteX42" fmla="*/ 1635919 w 2345531"/>
                <a:gd name="connsiteY42" fmla="*/ 66675 h 514350"/>
                <a:gd name="connsiteX43" fmla="*/ 1528762 w 2345531"/>
                <a:gd name="connsiteY43" fmla="*/ 85725 h 514350"/>
                <a:gd name="connsiteX44" fmla="*/ 1323975 w 2345531"/>
                <a:gd name="connsiteY44" fmla="*/ 128587 h 514350"/>
                <a:gd name="connsiteX45" fmla="*/ 1007269 w 2345531"/>
                <a:gd name="connsiteY45" fmla="*/ 20002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345531" h="514350">
                  <a:moveTo>
                    <a:pt x="1007269" y="200025"/>
                  </a:moveTo>
                  <a:lnTo>
                    <a:pt x="785812" y="245269"/>
                  </a:lnTo>
                  <a:lnTo>
                    <a:pt x="521494" y="302419"/>
                  </a:lnTo>
                  <a:lnTo>
                    <a:pt x="447675" y="316706"/>
                  </a:lnTo>
                  <a:lnTo>
                    <a:pt x="378619" y="321469"/>
                  </a:lnTo>
                  <a:lnTo>
                    <a:pt x="280987" y="323850"/>
                  </a:lnTo>
                  <a:lnTo>
                    <a:pt x="183356" y="314325"/>
                  </a:lnTo>
                  <a:lnTo>
                    <a:pt x="71437" y="297656"/>
                  </a:lnTo>
                  <a:lnTo>
                    <a:pt x="0" y="404812"/>
                  </a:lnTo>
                  <a:lnTo>
                    <a:pt x="135731" y="466725"/>
                  </a:lnTo>
                  <a:lnTo>
                    <a:pt x="235744" y="507206"/>
                  </a:lnTo>
                  <a:lnTo>
                    <a:pt x="259556" y="514350"/>
                  </a:lnTo>
                  <a:lnTo>
                    <a:pt x="271462" y="514350"/>
                  </a:lnTo>
                  <a:lnTo>
                    <a:pt x="350044" y="504825"/>
                  </a:lnTo>
                  <a:lnTo>
                    <a:pt x="533400" y="476250"/>
                  </a:lnTo>
                  <a:lnTo>
                    <a:pt x="840581" y="419100"/>
                  </a:lnTo>
                  <a:lnTo>
                    <a:pt x="1176337" y="354806"/>
                  </a:lnTo>
                  <a:lnTo>
                    <a:pt x="1388269" y="311944"/>
                  </a:lnTo>
                  <a:lnTo>
                    <a:pt x="1557337" y="278606"/>
                  </a:lnTo>
                  <a:lnTo>
                    <a:pt x="1721644" y="245269"/>
                  </a:lnTo>
                  <a:lnTo>
                    <a:pt x="1838325" y="221456"/>
                  </a:lnTo>
                  <a:lnTo>
                    <a:pt x="1854994" y="221456"/>
                  </a:lnTo>
                  <a:lnTo>
                    <a:pt x="1883569" y="226219"/>
                  </a:lnTo>
                  <a:lnTo>
                    <a:pt x="1907381" y="235744"/>
                  </a:lnTo>
                  <a:lnTo>
                    <a:pt x="1933575" y="250031"/>
                  </a:lnTo>
                  <a:lnTo>
                    <a:pt x="2247900" y="385762"/>
                  </a:lnTo>
                  <a:lnTo>
                    <a:pt x="2266950" y="335756"/>
                  </a:lnTo>
                  <a:lnTo>
                    <a:pt x="2288381" y="297656"/>
                  </a:lnTo>
                  <a:lnTo>
                    <a:pt x="2307431" y="271462"/>
                  </a:lnTo>
                  <a:lnTo>
                    <a:pt x="2328862" y="252412"/>
                  </a:lnTo>
                  <a:lnTo>
                    <a:pt x="2343150" y="230981"/>
                  </a:lnTo>
                  <a:lnTo>
                    <a:pt x="2345531" y="207169"/>
                  </a:lnTo>
                  <a:lnTo>
                    <a:pt x="2343150" y="190500"/>
                  </a:lnTo>
                  <a:lnTo>
                    <a:pt x="2328862" y="171450"/>
                  </a:lnTo>
                  <a:lnTo>
                    <a:pt x="2297906" y="150019"/>
                  </a:lnTo>
                  <a:lnTo>
                    <a:pt x="2250281" y="126206"/>
                  </a:lnTo>
                  <a:lnTo>
                    <a:pt x="2088356" y="71437"/>
                  </a:lnTo>
                  <a:lnTo>
                    <a:pt x="1902619" y="14287"/>
                  </a:lnTo>
                  <a:lnTo>
                    <a:pt x="1845469" y="0"/>
                  </a:lnTo>
                  <a:lnTo>
                    <a:pt x="1835944" y="2381"/>
                  </a:lnTo>
                  <a:lnTo>
                    <a:pt x="1790700" y="11906"/>
                  </a:lnTo>
                  <a:lnTo>
                    <a:pt x="1669256" y="54769"/>
                  </a:lnTo>
                  <a:lnTo>
                    <a:pt x="1635919" y="66675"/>
                  </a:lnTo>
                  <a:lnTo>
                    <a:pt x="1528762" y="85725"/>
                  </a:lnTo>
                  <a:lnTo>
                    <a:pt x="1323975" y="128587"/>
                  </a:lnTo>
                  <a:lnTo>
                    <a:pt x="1007269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5" name="フリーフォーム 84">
              <a:extLst>
                <a:ext uri="{FF2B5EF4-FFF2-40B4-BE49-F238E27FC236}">
                  <a16:creationId xmlns:a16="http://schemas.microsoft.com/office/drawing/2014/main" id="{499F6854-09E7-7344-B732-9C9804C345ED}"/>
                </a:ext>
              </a:extLst>
            </p:cNvPr>
            <p:cNvSpPr/>
            <p:nvPr/>
          </p:nvSpPr>
          <p:spPr>
            <a:xfrm>
              <a:off x="5997575" y="2682875"/>
              <a:ext cx="1109663" cy="3357563"/>
            </a:xfrm>
            <a:custGeom>
              <a:avLst/>
              <a:gdLst>
                <a:gd name="connsiteX0" fmla="*/ 719385 w 1109414"/>
                <a:gd name="connsiteY0" fmla="*/ 923067 h 3358578"/>
                <a:gd name="connsiteX1" fmla="*/ 741054 w 1109414"/>
                <a:gd name="connsiteY1" fmla="*/ 797391 h 3358578"/>
                <a:gd name="connsiteX2" fmla="*/ 767056 w 1109414"/>
                <a:gd name="connsiteY2" fmla="*/ 624045 h 3358578"/>
                <a:gd name="connsiteX3" fmla="*/ 797391 w 1109414"/>
                <a:gd name="connsiteY3" fmla="*/ 407363 h 3358578"/>
                <a:gd name="connsiteX4" fmla="*/ 814726 w 1109414"/>
                <a:gd name="connsiteY4" fmla="*/ 277353 h 3358578"/>
                <a:gd name="connsiteX5" fmla="*/ 823393 w 1109414"/>
                <a:gd name="connsiteY5" fmla="*/ 173346 h 3358578"/>
                <a:gd name="connsiteX6" fmla="*/ 819059 w 1109414"/>
                <a:gd name="connsiteY6" fmla="*/ 117008 h 3358578"/>
                <a:gd name="connsiteX7" fmla="*/ 806058 w 1109414"/>
                <a:gd name="connsiteY7" fmla="*/ 78006 h 3358578"/>
                <a:gd name="connsiteX8" fmla="*/ 784390 w 1109414"/>
                <a:gd name="connsiteY8" fmla="*/ 56337 h 3358578"/>
                <a:gd name="connsiteX9" fmla="*/ 728053 w 1109414"/>
                <a:gd name="connsiteY9" fmla="*/ 0 h 3358578"/>
                <a:gd name="connsiteX10" fmla="*/ 1109414 w 1109414"/>
                <a:gd name="connsiteY10" fmla="*/ 143010 h 3358578"/>
                <a:gd name="connsiteX11" fmla="*/ 1096413 w 1109414"/>
                <a:gd name="connsiteY11" fmla="*/ 190680 h 3358578"/>
                <a:gd name="connsiteX12" fmla="*/ 1083412 w 1109414"/>
                <a:gd name="connsiteY12" fmla="*/ 234017 h 3358578"/>
                <a:gd name="connsiteX13" fmla="*/ 1070411 w 1109414"/>
                <a:gd name="connsiteY13" fmla="*/ 286021 h 3358578"/>
                <a:gd name="connsiteX14" fmla="*/ 1048743 w 1109414"/>
                <a:gd name="connsiteY14" fmla="*/ 411697 h 3358578"/>
                <a:gd name="connsiteX15" fmla="*/ 1001073 w 1109414"/>
                <a:gd name="connsiteY15" fmla="*/ 710718 h 3358578"/>
                <a:gd name="connsiteX16" fmla="*/ 923067 w 1109414"/>
                <a:gd name="connsiteY16" fmla="*/ 1131082 h 3358578"/>
                <a:gd name="connsiteX17" fmla="*/ 875397 w 1109414"/>
                <a:gd name="connsiteY17" fmla="*/ 1378100 h 3358578"/>
                <a:gd name="connsiteX18" fmla="*/ 819059 w 1109414"/>
                <a:gd name="connsiteY18" fmla="*/ 1638119 h 3358578"/>
                <a:gd name="connsiteX19" fmla="*/ 767056 w 1109414"/>
                <a:gd name="connsiteY19" fmla="*/ 1876470 h 3358578"/>
                <a:gd name="connsiteX20" fmla="*/ 702051 w 1109414"/>
                <a:gd name="connsiteY20" fmla="*/ 2149490 h 3358578"/>
                <a:gd name="connsiteX21" fmla="*/ 654381 w 1109414"/>
                <a:gd name="connsiteY21" fmla="*/ 2344504 h 3358578"/>
                <a:gd name="connsiteX22" fmla="*/ 606711 w 1109414"/>
                <a:gd name="connsiteY22" fmla="*/ 2509183 h 3358578"/>
                <a:gd name="connsiteX23" fmla="*/ 541706 w 1109414"/>
                <a:gd name="connsiteY23" fmla="*/ 2691196 h 3358578"/>
                <a:gd name="connsiteX24" fmla="*/ 463700 w 1109414"/>
                <a:gd name="connsiteY24" fmla="*/ 2868876 h 3358578"/>
                <a:gd name="connsiteX25" fmla="*/ 377027 w 1109414"/>
                <a:gd name="connsiteY25" fmla="*/ 3037888 h 3358578"/>
                <a:gd name="connsiteX26" fmla="*/ 277353 w 1109414"/>
                <a:gd name="connsiteY26" fmla="*/ 3198233 h 3358578"/>
                <a:gd name="connsiteX27" fmla="*/ 186347 w 1109414"/>
                <a:gd name="connsiteY27" fmla="*/ 3310908 h 3358578"/>
                <a:gd name="connsiteX28" fmla="*/ 143010 w 1109414"/>
                <a:gd name="connsiteY28" fmla="*/ 3345577 h 3358578"/>
                <a:gd name="connsiteX29" fmla="*/ 108341 w 1109414"/>
                <a:gd name="connsiteY29" fmla="*/ 3358578 h 3358578"/>
                <a:gd name="connsiteX30" fmla="*/ 91006 w 1109414"/>
                <a:gd name="connsiteY30" fmla="*/ 3358578 h 3358578"/>
                <a:gd name="connsiteX31" fmla="*/ 60671 w 1109414"/>
                <a:gd name="connsiteY31" fmla="*/ 3345577 h 3358578"/>
                <a:gd name="connsiteX32" fmla="*/ 30335 w 1109414"/>
                <a:gd name="connsiteY32" fmla="*/ 3315242 h 3358578"/>
                <a:gd name="connsiteX33" fmla="*/ 13001 w 1109414"/>
                <a:gd name="connsiteY33" fmla="*/ 3284906 h 3358578"/>
                <a:gd name="connsiteX34" fmla="*/ 0 w 1109414"/>
                <a:gd name="connsiteY34" fmla="*/ 3237236 h 3358578"/>
                <a:gd name="connsiteX35" fmla="*/ 216682 w 1109414"/>
                <a:gd name="connsiteY35" fmla="*/ 2717198 h 3358578"/>
                <a:gd name="connsiteX36" fmla="*/ 251351 w 1109414"/>
                <a:gd name="connsiteY36" fmla="*/ 2643526 h 3358578"/>
                <a:gd name="connsiteX37" fmla="*/ 303355 w 1109414"/>
                <a:gd name="connsiteY37" fmla="*/ 2517850 h 3358578"/>
                <a:gd name="connsiteX38" fmla="*/ 359693 w 1109414"/>
                <a:gd name="connsiteY38" fmla="*/ 2374840 h 3358578"/>
                <a:gd name="connsiteX39" fmla="*/ 407363 w 1109414"/>
                <a:gd name="connsiteY39" fmla="*/ 2236163 h 3358578"/>
                <a:gd name="connsiteX40" fmla="*/ 459366 w 1109414"/>
                <a:gd name="connsiteY40" fmla="*/ 2071484 h 3358578"/>
                <a:gd name="connsiteX41" fmla="*/ 498369 w 1109414"/>
                <a:gd name="connsiteY41" fmla="*/ 1937141 h 3358578"/>
                <a:gd name="connsiteX42" fmla="*/ 537372 w 1109414"/>
                <a:gd name="connsiteY42" fmla="*/ 1798464 h 3358578"/>
                <a:gd name="connsiteX43" fmla="*/ 576375 w 1109414"/>
                <a:gd name="connsiteY43" fmla="*/ 1633786 h 3358578"/>
                <a:gd name="connsiteX44" fmla="*/ 615378 w 1109414"/>
                <a:gd name="connsiteY44" fmla="*/ 1473441 h 3358578"/>
                <a:gd name="connsiteX45" fmla="*/ 663048 w 1109414"/>
                <a:gd name="connsiteY45" fmla="*/ 1230756 h 3358578"/>
                <a:gd name="connsiteX46" fmla="*/ 719385 w 1109414"/>
                <a:gd name="connsiteY46" fmla="*/ 923067 h 3358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09414" h="3358578">
                  <a:moveTo>
                    <a:pt x="719385" y="923067"/>
                  </a:moveTo>
                  <a:lnTo>
                    <a:pt x="741054" y="797391"/>
                  </a:lnTo>
                  <a:lnTo>
                    <a:pt x="767056" y="624045"/>
                  </a:lnTo>
                  <a:lnTo>
                    <a:pt x="797391" y="407363"/>
                  </a:lnTo>
                  <a:lnTo>
                    <a:pt x="814726" y="277353"/>
                  </a:lnTo>
                  <a:lnTo>
                    <a:pt x="823393" y="173346"/>
                  </a:lnTo>
                  <a:lnTo>
                    <a:pt x="819059" y="117008"/>
                  </a:lnTo>
                  <a:lnTo>
                    <a:pt x="806058" y="78006"/>
                  </a:lnTo>
                  <a:lnTo>
                    <a:pt x="784390" y="56337"/>
                  </a:lnTo>
                  <a:lnTo>
                    <a:pt x="728053" y="0"/>
                  </a:lnTo>
                  <a:lnTo>
                    <a:pt x="1109414" y="143010"/>
                  </a:lnTo>
                  <a:lnTo>
                    <a:pt x="1096413" y="190680"/>
                  </a:lnTo>
                  <a:lnTo>
                    <a:pt x="1083412" y="234017"/>
                  </a:lnTo>
                  <a:lnTo>
                    <a:pt x="1070411" y="286021"/>
                  </a:lnTo>
                  <a:lnTo>
                    <a:pt x="1048743" y="411697"/>
                  </a:lnTo>
                  <a:lnTo>
                    <a:pt x="1001073" y="710718"/>
                  </a:lnTo>
                  <a:lnTo>
                    <a:pt x="923067" y="1131082"/>
                  </a:lnTo>
                  <a:lnTo>
                    <a:pt x="875397" y="1378100"/>
                  </a:lnTo>
                  <a:lnTo>
                    <a:pt x="819059" y="1638119"/>
                  </a:lnTo>
                  <a:lnTo>
                    <a:pt x="767056" y="1876470"/>
                  </a:lnTo>
                  <a:lnTo>
                    <a:pt x="702051" y="2149490"/>
                  </a:lnTo>
                  <a:lnTo>
                    <a:pt x="654381" y="2344504"/>
                  </a:lnTo>
                  <a:lnTo>
                    <a:pt x="606711" y="2509183"/>
                  </a:lnTo>
                  <a:lnTo>
                    <a:pt x="541706" y="2691196"/>
                  </a:lnTo>
                  <a:lnTo>
                    <a:pt x="463700" y="2868876"/>
                  </a:lnTo>
                  <a:lnTo>
                    <a:pt x="377027" y="3037888"/>
                  </a:lnTo>
                  <a:lnTo>
                    <a:pt x="277353" y="3198233"/>
                  </a:lnTo>
                  <a:lnTo>
                    <a:pt x="186347" y="3310908"/>
                  </a:lnTo>
                  <a:lnTo>
                    <a:pt x="143010" y="3345577"/>
                  </a:lnTo>
                  <a:lnTo>
                    <a:pt x="108341" y="3358578"/>
                  </a:lnTo>
                  <a:lnTo>
                    <a:pt x="91006" y="3358578"/>
                  </a:lnTo>
                  <a:lnTo>
                    <a:pt x="60671" y="3345577"/>
                  </a:lnTo>
                  <a:lnTo>
                    <a:pt x="30335" y="3315242"/>
                  </a:lnTo>
                  <a:lnTo>
                    <a:pt x="13001" y="3284906"/>
                  </a:lnTo>
                  <a:lnTo>
                    <a:pt x="0" y="3237236"/>
                  </a:lnTo>
                  <a:lnTo>
                    <a:pt x="216682" y="2717198"/>
                  </a:lnTo>
                  <a:lnTo>
                    <a:pt x="251351" y="2643526"/>
                  </a:lnTo>
                  <a:lnTo>
                    <a:pt x="303355" y="2517850"/>
                  </a:lnTo>
                  <a:lnTo>
                    <a:pt x="359693" y="2374840"/>
                  </a:lnTo>
                  <a:lnTo>
                    <a:pt x="407363" y="2236163"/>
                  </a:lnTo>
                  <a:lnTo>
                    <a:pt x="459366" y="2071484"/>
                  </a:lnTo>
                  <a:lnTo>
                    <a:pt x="498369" y="1937141"/>
                  </a:lnTo>
                  <a:lnTo>
                    <a:pt x="537372" y="1798464"/>
                  </a:lnTo>
                  <a:lnTo>
                    <a:pt x="576375" y="1633786"/>
                  </a:lnTo>
                  <a:lnTo>
                    <a:pt x="615378" y="1473441"/>
                  </a:lnTo>
                  <a:lnTo>
                    <a:pt x="663048" y="1230756"/>
                  </a:lnTo>
                  <a:lnTo>
                    <a:pt x="719385" y="9230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88AF3418-A42B-D54B-A5A1-C28B22D313A3}"/>
                </a:ext>
              </a:extLst>
            </p:cNvPr>
            <p:cNvSpPr/>
            <p:nvPr/>
          </p:nvSpPr>
          <p:spPr>
            <a:xfrm>
              <a:off x="5305425" y="5199063"/>
              <a:ext cx="966788" cy="773112"/>
            </a:xfrm>
            <a:custGeom>
              <a:avLst/>
              <a:gdLst>
                <a:gd name="connsiteX0" fmla="*/ 216694 w 966788"/>
                <a:gd name="connsiteY0" fmla="*/ 95250 h 773906"/>
                <a:gd name="connsiteX1" fmla="*/ 350044 w 966788"/>
                <a:gd name="connsiteY1" fmla="*/ 161925 h 773906"/>
                <a:gd name="connsiteX2" fmla="*/ 490538 w 966788"/>
                <a:gd name="connsiteY2" fmla="*/ 226219 h 773906"/>
                <a:gd name="connsiteX3" fmla="*/ 590550 w 966788"/>
                <a:gd name="connsiteY3" fmla="*/ 266700 h 773906"/>
                <a:gd name="connsiteX4" fmla="*/ 683419 w 966788"/>
                <a:gd name="connsiteY4" fmla="*/ 297656 h 773906"/>
                <a:gd name="connsiteX5" fmla="*/ 714375 w 966788"/>
                <a:gd name="connsiteY5" fmla="*/ 304800 h 773906"/>
                <a:gd name="connsiteX6" fmla="*/ 745331 w 966788"/>
                <a:gd name="connsiteY6" fmla="*/ 309562 h 773906"/>
                <a:gd name="connsiteX7" fmla="*/ 783431 w 966788"/>
                <a:gd name="connsiteY7" fmla="*/ 311944 h 773906"/>
                <a:gd name="connsiteX8" fmla="*/ 816769 w 966788"/>
                <a:gd name="connsiteY8" fmla="*/ 309562 h 773906"/>
                <a:gd name="connsiteX9" fmla="*/ 845344 w 966788"/>
                <a:gd name="connsiteY9" fmla="*/ 295275 h 773906"/>
                <a:gd name="connsiteX10" fmla="*/ 871538 w 966788"/>
                <a:gd name="connsiteY10" fmla="*/ 273844 h 773906"/>
                <a:gd name="connsiteX11" fmla="*/ 916781 w 966788"/>
                <a:gd name="connsiteY11" fmla="*/ 211931 h 773906"/>
                <a:gd name="connsiteX12" fmla="*/ 966788 w 966788"/>
                <a:gd name="connsiteY12" fmla="*/ 228600 h 773906"/>
                <a:gd name="connsiteX13" fmla="*/ 711994 w 966788"/>
                <a:gd name="connsiteY13" fmla="*/ 773906 h 773906"/>
                <a:gd name="connsiteX14" fmla="*/ 692944 w 966788"/>
                <a:gd name="connsiteY14" fmla="*/ 719137 h 773906"/>
                <a:gd name="connsiteX15" fmla="*/ 676275 w 966788"/>
                <a:gd name="connsiteY15" fmla="*/ 692944 h 773906"/>
                <a:gd name="connsiteX16" fmla="*/ 633413 w 966788"/>
                <a:gd name="connsiteY16" fmla="*/ 642937 h 773906"/>
                <a:gd name="connsiteX17" fmla="*/ 564356 w 966788"/>
                <a:gd name="connsiteY17" fmla="*/ 564356 h 773906"/>
                <a:gd name="connsiteX18" fmla="*/ 497681 w 966788"/>
                <a:gd name="connsiteY18" fmla="*/ 481012 h 773906"/>
                <a:gd name="connsiteX19" fmla="*/ 476250 w 966788"/>
                <a:gd name="connsiteY19" fmla="*/ 450056 h 773906"/>
                <a:gd name="connsiteX20" fmla="*/ 397669 w 966788"/>
                <a:gd name="connsiteY20" fmla="*/ 378619 h 773906"/>
                <a:gd name="connsiteX21" fmla="*/ 302419 w 966788"/>
                <a:gd name="connsiteY21" fmla="*/ 295275 h 773906"/>
                <a:gd name="connsiteX22" fmla="*/ 202406 w 966788"/>
                <a:gd name="connsiteY22" fmla="*/ 211931 h 773906"/>
                <a:gd name="connsiteX23" fmla="*/ 121444 w 966788"/>
                <a:gd name="connsiteY23" fmla="*/ 147637 h 773906"/>
                <a:gd name="connsiteX24" fmla="*/ 59531 w 966788"/>
                <a:gd name="connsiteY24" fmla="*/ 95250 h 773906"/>
                <a:gd name="connsiteX25" fmla="*/ 21431 w 966788"/>
                <a:gd name="connsiteY25" fmla="*/ 66675 h 773906"/>
                <a:gd name="connsiteX26" fmla="*/ 9525 w 966788"/>
                <a:gd name="connsiteY26" fmla="*/ 52387 h 773906"/>
                <a:gd name="connsiteX27" fmla="*/ 0 w 966788"/>
                <a:gd name="connsiteY27" fmla="*/ 19050 h 773906"/>
                <a:gd name="connsiteX28" fmla="*/ 2381 w 966788"/>
                <a:gd name="connsiteY28" fmla="*/ 9525 h 773906"/>
                <a:gd name="connsiteX29" fmla="*/ 11906 w 966788"/>
                <a:gd name="connsiteY29" fmla="*/ 0 h 773906"/>
                <a:gd name="connsiteX30" fmla="*/ 21431 w 966788"/>
                <a:gd name="connsiteY30" fmla="*/ 0 h 773906"/>
                <a:gd name="connsiteX31" fmla="*/ 52388 w 966788"/>
                <a:gd name="connsiteY31" fmla="*/ 11906 h 773906"/>
                <a:gd name="connsiteX32" fmla="*/ 130969 w 966788"/>
                <a:gd name="connsiteY32" fmla="*/ 52387 h 773906"/>
                <a:gd name="connsiteX33" fmla="*/ 216694 w 966788"/>
                <a:gd name="connsiteY33" fmla="*/ 95250 h 77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66788" h="773906">
                  <a:moveTo>
                    <a:pt x="216694" y="95250"/>
                  </a:moveTo>
                  <a:lnTo>
                    <a:pt x="350044" y="161925"/>
                  </a:lnTo>
                  <a:lnTo>
                    <a:pt x="490538" y="226219"/>
                  </a:lnTo>
                  <a:lnTo>
                    <a:pt x="590550" y="266700"/>
                  </a:lnTo>
                  <a:lnTo>
                    <a:pt x="683419" y="297656"/>
                  </a:lnTo>
                  <a:lnTo>
                    <a:pt x="714375" y="304800"/>
                  </a:lnTo>
                  <a:lnTo>
                    <a:pt x="745331" y="309562"/>
                  </a:lnTo>
                  <a:lnTo>
                    <a:pt x="783431" y="311944"/>
                  </a:lnTo>
                  <a:lnTo>
                    <a:pt x="816769" y="309562"/>
                  </a:lnTo>
                  <a:lnTo>
                    <a:pt x="845344" y="295275"/>
                  </a:lnTo>
                  <a:lnTo>
                    <a:pt x="871538" y="273844"/>
                  </a:lnTo>
                  <a:lnTo>
                    <a:pt x="916781" y="211931"/>
                  </a:lnTo>
                  <a:lnTo>
                    <a:pt x="966788" y="228600"/>
                  </a:lnTo>
                  <a:lnTo>
                    <a:pt x="711994" y="773906"/>
                  </a:lnTo>
                  <a:lnTo>
                    <a:pt x="692944" y="719137"/>
                  </a:lnTo>
                  <a:lnTo>
                    <a:pt x="676275" y="692944"/>
                  </a:lnTo>
                  <a:lnTo>
                    <a:pt x="633413" y="642937"/>
                  </a:lnTo>
                  <a:lnTo>
                    <a:pt x="564356" y="564356"/>
                  </a:lnTo>
                  <a:lnTo>
                    <a:pt x="497681" y="481012"/>
                  </a:lnTo>
                  <a:lnTo>
                    <a:pt x="476250" y="450056"/>
                  </a:lnTo>
                  <a:lnTo>
                    <a:pt x="397669" y="378619"/>
                  </a:lnTo>
                  <a:lnTo>
                    <a:pt x="302419" y="295275"/>
                  </a:lnTo>
                  <a:lnTo>
                    <a:pt x="202406" y="211931"/>
                  </a:lnTo>
                  <a:lnTo>
                    <a:pt x="121444" y="147637"/>
                  </a:lnTo>
                  <a:lnTo>
                    <a:pt x="59531" y="95250"/>
                  </a:lnTo>
                  <a:lnTo>
                    <a:pt x="21431" y="66675"/>
                  </a:lnTo>
                  <a:lnTo>
                    <a:pt x="9525" y="52387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21431" y="0"/>
                  </a:lnTo>
                  <a:lnTo>
                    <a:pt x="52388" y="11906"/>
                  </a:lnTo>
                  <a:lnTo>
                    <a:pt x="130969" y="52387"/>
                  </a:lnTo>
                  <a:lnTo>
                    <a:pt x="216694" y="95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30424547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2638" y="2747963"/>
            <a:ext cx="842010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新聞を作ろう　　　　　　　　　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2638" y="3490913"/>
            <a:ext cx="8420100" cy="409575"/>
          </a:xfrm>
        </p:spPr>
        <p:txBody>
          <a:bodyPr>
            <a:normAutofit lnSpcReduction="1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清 完 法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96128869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CB8A811B-C983-8449-8C1E-C89F154BF445}"/>
              </a:ext>
            </a:extLst>
          </p:cNvPr>
          <p:cNvSpPr/>
          <p:nvPr/>
        </p:nvSpPr>
        <p:spPr>
          <a:xfrm>
            <a:off x="2652713" y="1782763"/>
            <a:ext cx="627062" cy="892175"/>
          </a:xfrm>
          <a:custGeom>
            <a:avLst/>
            <a:gdLst>
              <a:gd name="connsiteX0" fmla="*/ 216693 w 626268"/>
              <a:gd name="connsiteY0" fmla="*/ 357188 h 890588"/>
              <a:gd name="connsiteX1" fmla="*/ 152400 w 626268"/>
              <a:gd name="connsiteY1" fmla="*/ 250032 h 890588"/>
              <a:gd name="connsiteX2" fmla="*/ 90487 w 626268"/>
              <a:gd name="connsiteY2" fmla="*/ 159544 h 890588"/>
              <a:gd name="connsiteX3" fmla="*/ 23812 w 626268"/>
              <a:gd name="connsiteY3" fmla="*/ 73819 h 890588"/>
              <a:gd name="connsiteX4" fmla="*/ 4762 w 626268"/>
              <a:gd name="connsiteY4" fmla="*/ 45244 h 890588"/>
              <a:gd name="connsiteX5" fmla="*/ 0 w 626268"/>
              <a:gd name="connsiteY5" fmla="*/ 19050 h 890588"/>
              <a:gd name="connsiteX6" fmla="*/ 4762 w 626268"/>
              <a:gd name="connsiteY6" fmla="*/ 4763 h 890588"/>
              <a:gd name="connsiteX7" fmla="*/ 23812 w 626268"/>
              <a:gd name="connsiteY7" fmla="*/ 0 h 890588"/>
              <a:gd name="connsiteX8" fmla="*/ 54768 w 626268"/>
              <a:gd name="connsiteY8" fmla="*/ 4763 h 890588"/>
              <a:gd name="connsiteX9" fmla="*/ 80962 w 626268"/>
              <a:gd name="connsiteY9" fmla="*/ 14288 h 890588"/>
              <a:gd name="connsiteX10" fmla="*/ 109537 w 626268"/>
              <a:gd name="connsiteY10" fmla="*/ 38100 h 890588"/>
              <a:gd name="connsiteX11" fmla="*/ 188118 w 626268"/>
              <a:gd name="connsiteY11" fmla="*/ 107157 h 890588"/>
              <a:gd name="connsiteX12" fmla="*/ 273843 w 626268"/>
              <a:gd name="connsiteY12" fmla="*/ 185738 h 890588"/>
              <a:gd name="connsiteX13" fmla="*/ 364331 w 626268"/>
              <a:gd name="connsiteY13" fmla="*/ 276225 h 890588"/>
              <a:gd name="connsiteX14" fmla="*/ 457200 w 626268"/>
              <a:gd name="connsiteY14" fmla="*/ 378619 h 890588"/>
              <a:gd name="connsiteX15" fmla="*/ 509587 w 626268"/>
              <a:gd name="connsiteY15" fmla="*/ 447675 h 890588"/>
              <a:gd name="connsiteX16" fmla="*/ 561975 w 626268"/>
              <a:gd name="connsiteY16" fmla="*/ 526257 h 890588"/>
              <a:gd name="connsiteX17" fmla="*/ 597693 w 626268"/>
              <a:gd name="connsiteY17" fmla="*/ 592932 h 890588"/>
              <a:gd name="connsiteX18" fmla="*/ 616743 w 626268"/>
              <a:gd name="connsiteY18" fmla="*/ 635794 h 890588"/>
              <a:gd name="connsiteX19" fmla="*/ 621506 w 626268"/>
              <a:gd name="connsiteY19" fmla="*/ 671513 h 890588"/>
              <a:gd name="connsiteX20" fmla="*/ 626268 w 626268"/>
              <a:gd name="connsiteY20" fmla="*/ 719138 h 890588"/>
              <a:gd name="connsiteX21" fmla="*/ 626268 w 626268"/>
              <a:gd name="connsiteY21" fmla="*/ 764382 h 890588"/>
              <a:gd name="connsiteX22" fmla="*/ 619125 w 626268"/>
              <a:gd name="connsiteY22" fmla="*/ 812007 h 890588"/>
              <a:gd name="connsiteX23" fmla="*/ 607218 w 626268"/>
              <a:gd name="connsiteY23" fmla="*/ 842963 h 890588"/>
              <a:gd name="connsiteX24" fmla="*/ 592931 w 626268"/>
              <a:gd name="connsiteY24" fmla="*/ 864394 h 890588"/>
              <a:gd name="connsiteX25" fmla="*/ 571500 w 626268"/>
              <a:gd name="connsiteY25" fmla="*/ 878682 h 890588"/>
              <a:gd name="connsiteX26" fmla="*/ 550068 w 626268"/>
              <a:gd name="connsiteY26" fmla="*/ 885825 h 890588"/>
              <a:gd name="connsiteX27" fmla="*/ 516731 w 626268"/>
              <a:gd name="connsiteY27" fmla="*/ 890588 h 890588"/>
              <a:gd name="connsiteX28" fmla="*/ 483393 w 626268"/>
              <a:gd name="connsiteY28" fmla="*/ 890588 h 890588"/>
              <a:gd name="connsiteX29" fmla="*/ 452437 w 626268"/>
              <a:gd name="connsiteY29" fmla="*/ 883444 h 890588"/>
              <a:gd name="connsiteX30" fmla="*/ 433387 w 626268"/>
              <a:gd name="connsiteY30" fmla="*/ 869157 h 890588"/>
              <a:gd name="connsiteX31" fmla="*/ 416718 w 626268"/>
              <a:gd name="connsiteY31" fmla="*/ 835819 h 890588"/>
              <a:gd name="connsiteX32" fmla="*/ 400050 w 626268"/>
              <a:gd name="connsiteY32" fmla="*/ 778669 h 890588"/>
              <a:gd name="connsiteX33" fmla="*/ 385762 w 626268"/>
              <a:gd name="connsiteY33" fmla="*/ 721519 h 890588"/>
              <a:gd name="connsiteX34" fmla="*/ 357187 w 626268"/>
              <a:gd name="connsiteY34" fmla="*/ 642938 h 890588"/>
              <a:gd name="connsiteX35" fmla="*/ 319087 w 626268"/>
              <a:gd name="connsiteY35" fmla="*/ 557213 h 890588"/>
              <a:gd name="connsiteX36" fmla="*/ 266700 w 626268"/>
              <a:gd name="connsiteY36" fmla="*/ 454819 h 890588"/>
              <a:gd name="connsiteX37" fmla="*/ 216693 w 626268"/>
              <a:gd name="connsiteY37" fmla="*/ 357188 h 890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26268" h="890588">
                <a:moveTo>
                  <a:pt x="216693" y="357188"/>
                </a:moveTo>
                <a:lnTo>
                  <a:pt x="152400" y="250032"/>
                </a:lnTo>
                <a:lnTo>
                  <a:pt x="90487" y="159544"/>
                </a:lnTo>
                <a:lnTo>
                  <a:pt x="23812" y="73819"/>
                </a:lnTo>
                <a:lnTo>
                  <a:pt x="4762" y="45244"/>
                </a:lnTo>
                <a:lnTo>
                  <a:pt x="0" y="19050"/>
                </a:lnTo>
                <a:lnTo>
                  <a:pt x="4762" y="4763"/>
                </a:lnTo>
                <a:lnTo>
                  <a:pt x="23812" y="0"/>
                </a:lnTo>
                <a:lnTo>
                  <a:pt x="54768" y="4763"/>
                </a:lnTo>
                <a:lnTo>
                  <a:pt x="80962" y="14288"/>
                </a:lnTo>
                <a:lnTo>
                  <a:pt x="109537" y="38100"/>
                </a:lnTo>
                <a:lnTo>
                  <a:pt x="188118" y="107157"/>
                </a:lnTo>
                <a:lnTo>
                  <a:pt x="273843" y="185738"/>
                </a:lnTo>
                <a:lnTo>
                  <a:pt x="364331" y="276225"/>
                </a:lnTo>
                <a:lnTo>
                  <a:pt x="457200" y="378619"/>
                </a:lnTo>
                <a:lnTo>
                  <a:pt x="509587" y="447675"/>
                </a:lnTo>
                <a:lnTo>
                  <a:pt x="561975" y="526257"/>
                </a:lnTo>
                <a:lnTo>
                  <a:pt x="597693" y="592932"/>
                </a:lnTo>
                <a:lnTo>
                  <a:pt x="616743" y="635794"/>
                </a:lnTo>
                <a:lnTo>
                  <a:pt x="621506" y="671513"/>
                </a:lnTo>
                <a:lnTo>
                  <a:pt x="626268" y="719138"/>
                </a:lnTo>
                <a:lnTo>
                  <a:pt x="626268" y="764382"/>
                </a:lnTo>
                <a:lnTo>
                  <a:pt x="619125" y="812007"/>
                </a:lnTo>
                <a:lnTo>
                  <a:pt x="607218" y="842963"/>
                </a:lnTo>
                <a:lnTo>
                  <a:pt x="592931" y="864394"/>
                </a:lnTo>
                <a:lnTo>
                  <a:pt x="571500" y="878682"/>
                </a:lnTo>
                <a:lnTo>
                  <a:pt x="550068" y="885825"/>
                </a:lnTo>
                <a:lnTo>
                  <a:pt x="516731" y="890588"/>
                </a:lnTo>
                <a:lnTo>
                  <a:pt x="483393" y="890588"/>
                </a:lnTo>
                <a:lnTo>
                  <a:pt x="452437" y="883444"/>
                </a:lnTo>
                <a:lnTo>
                  <a:pt x="433387" y="869157"/>
                </a:lnTo>
                <a:lnTo>
                  <a:pt x="416718" y="835819"/>
                </a:lnTo>
                <a:lnTo>
                  <a:pt x="400050" y="778669"/>
                </a:lnTo>
                <a:lnTo>
                  <a:pt x="385762" y="721519"/>
                </a:lnTo>
                <a:lnTo>
                  <a:pt x="357187" y="642938"/>
                </a:lnTo>
                <a:lnTo>
                  <a:pt x="319087" y="557213"/>
                </a:lnTo>
                <a:lnTo>
                  <a:pt x="266700" y="454819"/>
                </a:lnTo>
                <a:lnTo>
                  <a:pt x="216693" y="3571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D8407CF4-63B2-5246-BCF5-7AA833B61367}"/>
              </a:ext>
            </a:extLst>
          </p:cNvPr>
          <p:cNvSpPr/>
          <p:nvPr/>
        </p:nvSpPr>
        <p:spPr>
          <a:xfrm>
            <a:off x="3413125" y="1628775"/>
            <a:ext cx="595313" cy="895350"/>
          </a:xfrm>
          <a:custGeom>
            <a:avLst/>
            <a:gdLst>
              <a:gd name="connsiteX0" fmla="*/ 273844 w 595313"/>
              <a:gd name="connsiteY0" fmla="*/ 173831 h 895350"/>
              <a:gd name="connsiteX1" fmla="*/ 352425 w 595313"/>
              <a:gd name="connsiteY1" fmla="*/ 238125 h 895350"/>
              <a:gd name="connsiteX2" fmla="*/ 419100 w 595313"/>
              <a:gd name="connsiteY2" fmla="*/ 300038 h 895350"/>
              <a:gd name="connsiteX3" fmla="*/ 469107 w 595313"/>
              <a:gd name="connsiteY3" fmla="*/ 350044 h 895350"/>
              <a:gd name="connsiteX4" fmla="*/ 507207 w 595313"/>
              <a:gd name="connsiteY4" fmla="*/ 392906 h 895350"/>
              <a:gd name="connsiteX5" fmla="*/ 523875 w 595313"/>
              <a:gd name="connsiteY5" fmla="*/ 414338 h 895350"/>
              <a:gd name="connsiteX6" fmla="*/ 542925 w 595313"/>
              <a:gd name="connsiteY6" fmla="*/ 442913 h 895350"/>
              <a:gd name="connsiteX7" fmla="*/ 559594 w 595313"/>
              <a:gd name="connsiteY7" fmla="*/ 476250 h 895350"/>
              <a:gd name="connsiteX8" fmla="*/ 573882 w 595313"/>
              <a:gd name="connsiteY8" fmla="*/ 516731 h 895350"/>
              <a:gd name="connsiteX9" fmla="*/ 583407 w 595313"/>
              <a:gd name="connsiteY9" fmla="*/ 550069 h 895350"/>
              <a:gd name="connsiteX10" fmla="*/ 590550 w 595313"/>
              <a:gd name="connsiteY10" fmla="*/ 590550 h 895350"/>
              <a:gd name="connsiteX11" fmla="*/ 595313 w 595313"/>
              <a:gd name="connsiteY11" fmla="*/ 645319 h 895350"/>
              <a:gd name="connsiteX12" fmla="*/ 592932 w 595313"/>
              <a:gd name="connsiteY12" fmla="*/ 697706 h 895350"/>
              <a:gd name="connsiteX13" fmla="*/ 585788 w 595313"/>
              <a:gd name="connsiteY13" fmla="*/ 754856 h 895350"/>
              <a:gd name="connsiteX14" fmla="*/ 576263 w 595313"/>
              <a:gd name="connsiteY14" fmla="*/ 795338 h 895350"/>
              <a:gd name="connsiteX15" fmla="*/ 559594 w 595313"/>
              <a:gd name="connsiteY15" fmla="*/ 833438 h 895350"/>
              <a:gd name="connsiteX16" fmla="*/ 538163 w 595313"/>
              <a:gd name="connsiteY16" fmla="*/ 864394 h 895350"/>
              <a:gd name="connsiteX17" fmla="*/ 516732 w 595313"/>
              <a:gd name="connsiteY17" fmla="*/ 881063 h 895350"/>
              <a:gd name="connsiteX18" fmla="*/ 492919 w 595313"/>
              <a:gd name="connsiteY18" fmla="*/ 892969 h 895350"/>
              <a:gd name="connsiteX19" fmla="*/ 459582 w 595313"/>
              <a:gd name="connsiteY19" fmla="*/ 895350 h 895350"/>
              <a:gd name="connsiteX20" fmla="*/ 419100 w 595313"/>
              <a:gd name="connsiteY20" fmla="*/ 883444 h 895350"/>
              <a:gd name="connsiteX21" fmla="*/ 385763 w 595313"/>
              <a:gd name="connsiteY21" fmla="*/ 854869 h 895350"/>
              <a:gd name="connsiteX22" fmla="*/ 357188 w 595313"/>
              <a:gd name="connsiteY22" fmla="*/ 814388 h 895350"/>
              <a:gd name="connsiteX23" fmla="*/ 345282 w 595313"/>
              <a:gd name="connsiteY23" fmla="*/ 781050 h 895350"/>
              <a:gd name="connsiteX24" fmla="*/ 319088 w 595313"/>
              <a:gd name="connsiteY24" fmla="*/ 661988 h 895350"/>
              <a:gd name="connsiteX25" fmla="*/ 283369 w 595313"/>
              <a:gd name="connsiteY25" fmla="*/ 550069 h 895350"/>
              <a:gd name="connsiteX26" fmla="*/ 230982 w 595313"/>
              <a:gd name="connsiteY26" fmla="*/ 416719 h 895350"/>
              <a:gd name="connsiteX27" fmla="*/ 169069 w 595313"/>
              <a:gd name="connsiteY27" fmla="*/ 290513 h 895350"/>
              <a:gd name="connsiteX28" fmla="*/ 104775 w 595313"/>
              <a:gd name="connsiteY28" fmla="*/ 185738 h 895350"/>
              <a:gd name="connsiteX29" fmla="*/ 54769 w 595313"/>
              <a:gd name="connsiteY29" fmla="*/ 111919 h 895350"/>
              <a:gd name="connsiteX30" fmla="*/ 19050 w 595313"/>
              <a:gd name="connsiteY30" fmla="*/ 66675 h 895350"/>
              <a:gd name="connsiteX31" fmla="*/ 4763 w 595313"/>
              <a:gd name="connsiteY31" fmla="*/ 40481 h 895350"/>
              <a:gd name="connsiteX32" fmla="*/ 0 w 595313"/>
              <a:gd name="connsiteY32" fmla="*/ 23813 h 895350"/>
              <a:gd name="connsiteX33" fmla="*/ 0 w 595313"/>
              <a:gd name="connsiteY33" fmla="*/ 9525 h 895350"/>
              <a:gd name="connsiteX34" fmla="*/ 11907 w 595313"/>
              <a:gd name="connsiteY34" fmla="*/ 0 h 895350"/>
              <a:gd name="connsiteX35" fmla="*/ 26194 w 595313"/>
              <a:gd name="connsiteY35" fmla="*/ 0 h 895350"/>
              <a:gd name="connsiteX36" fmla="*/ 69057 w 595313"/>
              <a:gd name="connsiteY36" fmla="*/ 9525 h 895350"/>
              <a:gd name="connsiteX37" fmla="*/ 95250 w 595313"/>
              <a:gd name="connsiteY37" fmla="*/ 23813 h 895350"/>
              <a:gd name="connsiteX38" fmla="*/ 164307 w 595313"/>
              <a:gd name="connsiteY38" fmla="*/ 80963 h 895350"/>
              <a:gd name="connsiteX39" fmla="*/ 273844 w 595313"/>
              <a:gd name="connsiteY39" fmla="*/ 173831 h 895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595313" h="895350">
                <a:moveTo>
                  <a:pt x="273844" y="173831"/>
                </a:moveTo>
                <a:lnTo>
                  <a:pt x="352425" y="238125"/>
                </a:lnTo>
                <a:lnTo>
                  <a:pt x="419100" y="300038"/>
                </a:lnTo>
                <a:lnTo>
                  <a:pt x="469107" y="350044"/>
                </a:lnTo>
                <a:lnTo>
                  <a:pt x="507207" y="392906"/>
                </a:lnTo>
                <a:lnTo>
                  <a:pt x="523875" y="414338"/>
                </a:lnTo>
                <a:lnTo>
                  <a:pt x="542925" y="442913"/>
                </a:lnTo>
                <a:lnTo>
                  <a:pt x="559594" y="476250"/>
                </a:lnTo>
                <a:lnTo>
                  <a:pt x="573882" y="516731"/>
                </a:lnTo>
                <a:lnTo>
                  <a:pt x="583407" y="550069"/>
                </a:lnTo>
                <a:lnTo>
                  <a:pt x="590550" y="590550"/>
                </a:lnTo>
                <a:lnTo>
                  <a:pt x="595313" y="645319"/>
                </a:lnTo>
                <a:lnTo>
                  <a:pt x="592932" y="697706"/>
                </a:lnTo>
                <a:lnTo>
                  <a:pt x="585788" y="754856"/>
                </a:lnTo>
                <a:lnTo>
                  <a:pt x="576263" y="795338"/>
                </a:lnTo>
                <a:lnTo>
                  <a:pt x="559594" y="833438"/>
                </a:lnTo>
                <a:lnTo>
                  <a:pt x="538163" y="864394"/>
                </a:lnTo>
                <a:lnTo>
                  <a:pt x="516732" y="881063"/>
                </a:lnTo>
                <a:lnTo>
                  <a:pt x="492919" y="892969"/>
                </a:lnTo>
                <a:lnTo>
                  <a:pt x="459582" y="895350"/>
                </a:lnTo>
                <a:lnTo>
                  <a:pt x="419100" y="883444"/>
                </a:lnTo>
                <a:lnTo>
                  <a:pt x="385763" y="854869"/>
                </a:lnTo>
                <a:lnTo>
                  <a:pt x="357188" y="814388"/>
                </a:lnTo>
                <a:lnTo>
                  <a:pt x="345282" y="781050"/>
                </a:lnTo>
                <a:lnTo>
                  <a:pt x="319088" y="661988"/>
                </a:lnTo>
                <a:lnTo>
                  <a:pt x="283369" y="550069"/>
                </a:lnTo>
                <a:lnTo>
                  <a:pt x="230982" y="416719"/>
                </a:lnTo>
                <a:lnTo>
                  <a:pt x="169069" y="290513"/>
                </a:lnTo>
                <a:lnTo>
                  <a:pt x="104775" y="185738"/>
                </a:lnTo>
                <a:lnTo>
                  <a:pt x="54769" y="111919"/>
                </a:lnTo>
                <a:lnTo>
                  <a:pt x="19050" y="66675"/>
                </a:lnTo>
                <a:lnTo>
                  <a:pt x="4763" y="40481"/>
                </a:lnTo>
                <a:lnTo>
                  <a:pt x="0" y="23813"/>
                </a:lnTo>
                <a:lnTo>
                  <a:pt x="0" y="9525"/>
                </a:lnTo>
                <a:lnTo>
                  <a:pt x="11907" y="0"/>
                </a:lnTo>
                <a:lnTo>
                  <a:pt x="26194" y="0"/>
                </a:lnTo>
                <a:lnTo>
                  <a:pt x="69057" y="9525"/>
                </a:lnTo>
                <a:lnTo>
                  <a:pt x="95250" y="23813"/>
                </a:lnTo>
                <a:lnTo>
                  <a:pt x="164307" y="80963"/>
                </a:lnTo>
                <a:lnTo>
                  <a:pt x="273844" y="1738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9D9402C2-7A06-ED4D-9059-472350655A27}"/>
              </a:ext>
            </a:extLst>
          </p:cNvPr>
          <p:cNvSpPr/>
          <p:nvPr/>
        </p:nvSpPr>
        <p:spPr>
          <a:xfrm>
            <a:off x="4175125" y="1582738"/>
            <a:ext cx="839788" cy="1076325"/>
          </a:xfrm>
          <a:custGeom>
            <a:avLst/>
            <a:gdLst>
              <a:gd name="connsiteX0" fmla="*/ 333375 w 840582"/>
              <a:gd name="connsiteY0" fmla="*/ 542925 h 1076325"/>
              <a:gd name="connsiteX1" fmla="*/ 245269 w 840582"/>
              <a:gd name="connsiteY1" fmla="*/ 673894 h 1076325"/>
              <a:gd name="connsiteX2" fmla="*/ 152400 w 840582"/>
              <a:gd name="connsiteY2" fmla="*/ 812007 h 1076325"/>
              <a:gd name="connsiteX3" fmla="*/ 61913 w 840582"/>
              <a:gd name="connsiteY3" fmla="*/ 945357 h 1076325"/>
              <a:gd name="connsiteX4" fmla="*/ 11907 w 840582"/>
              <a:gd name="connsiteY4" fmla="*/ 1019175 h 1076325"/>
              <a:gd name="connsiteX5" fmla="*/ 0 w 840582"/>
              <a:gd name="connsiteY5" fmla="*/ 1047750 h 1076325"/>
              <a:gd name="connsiteX6" fmla="*/ 0 w 840582"/>
              <a:gd name="connsiteY6" fmla="*/ 1057275 h 1076325"/>
              <a:gd name="connsiteX7" fmla="*/ 2382 w 840582"/>
              <a:gd name="connsiteY7" fmla="*/ 1069182 h 1076325"/>
              <a:gd name="connsiteX8" fmla="*/ 7144 w 840582"/>
              <a:gd name="connsiteY8" fmla="*/ 1076325 h 1076325"/>
              <a:gd name="connsiteX9" fmla="*/ 16669 w 840582"/>
              <a:gd name="connsiteY9" fmla="*/ 1076325 h 1076325"/>
              <a:gd name="connsiteX10" fmla="*/ 45244 w 840582"/>
              <a:gd name="connsiteY10" fmla="*/ 1069182 h 1076325"/>
              <a:gd name="connsiteX11" fmla="*/ 73819 w 840582"/>
              <a:gd name="connsiteY11" fmla="*/ 1047750 h 1076325"/>
              <a:gd name="connsiteX12" fmla="*/ 161925 w 840582"/>
              <a:gd name="connsiteY12" fmla="*/ 966788 h 1076325"/>
              <a:gd name="connsiteX13" fmla="*/ 240507 w 840582"/>
              <a:gd name="connsiteY13" fmla="*/ 890588 h 1076325"/>
              <a:gd name="connsiteX14" fmla="*/ 359569 w 840582"/>
              <a:gd name="connsiteY14" fmla="*/ 781050 h 1076325"/>
              <a:gd name="connsiteX15" fmla="*/ 519113 w 840582"/>
              <a:gd name="connsiteY15" fmla="*/ 633413 h 1076325"/>
              <a:gd name="connsiteX16" fmla="*/ 614363 w 840582"/>
              <a:gd name="connsiteY16" fmla="*/ 542925 h 1076325"/>
              <a:gd name="connsiteX17" fmla="*/ 692944 w 840582"/>
              <a:gd name="connsiteY17" fmla="*/ 471488 h 1076325"/>
              <a:gd name="connsiteX18" fmla="*/ 735807 w 840582"/>
              <a:gd name="connsiteY18" fmla="*/ 433388 h 1076325"/>
              <a:gd name="connsiteX19" fmla="*/ 771525 w 840582"/>
              <a:gd name="connsiteY19" fmla="*/ 407194 h 1076325"/>
              <a:gd name="connsiteX20" fmla="*/ 807244 w 840582"/>
              <a:gd name="connsiteY20" fmla="*/ 376238 h 1076325"/>
              <a:gd name="connsiteX21" fmla="*/ 831057 w 840582"/>
              <a:gd name="connsiteY21" fmla="*/ 350044 h 1076325"/>
              <a:gd name="connsiteX22" fmla="*/ 840582 w 840582"/>
              <a:gd name="connsiteY22" fmla="*/ 326232 h 1076325"/>
              <a:gd name="connsiteX23" fmla="*/ 840582 w 840582"/>
              <a:gd name="connsiteY23" fmla="*/ 309563 h 1076325"/>
              <a:gd name="connsiteX24" fmla="*/ 821532 w 840582"/>
              <a:gd name="connsiteY24" fmla="*/ 276225 h 1076325"/>
              <a:gd name="connsiteX25" fmla="*/ 776288 w 840582"/>
              <a:gd name="connsiteY25" fmla="*/ 223838 h 1076325"/>
              <a:gd name="connsiteX26" fmla="*/ 728663 w 840582"/>
              <a:gd name="connsiteY26" fmla="*/ 178594 h 1076325"/>
              <a:gd name="connsiteX27" fmla="*/ 685800 w 840582"/>
              <a:gd name="connsiteY27" fmla="*/ 142875 h 1076325"/>
              <a:gd name="connsiteX28" fmla="*/ 626269 w 840582"/>
              <a:gd name="connsiteY28" fmla="*/ 100013 h 1076325"/>
              <a:gd name="connsiteX29" fmla="*/ 571500 w 840582"/>
              <a:gd name="connsiteY29" fmla="*/ 69057 h 1076325"/>
              <a:gd name="connsiteX30" fmla="*/ 516732 w 840582"/>
              <a:gd name="connsiteY30" fmla="*/ 40482 h 1076325"/>
              <a:gd name="connsiteX31" fmla="*/ 466725 w 840582"/>
              <a:gd name="connsiteY31" fmla="*/ 19050 h 1076325"/>
              <a:gd name="connsiteX32" fmla="*/ 414338 w 840582"/>
              <a:gd name="connsiteY32" fmla="*/ 0 h 1076325"/>
              <a:gd name="connsiteX33" fmla="*/ 402432 w 840582"/>
              <a:gd name="connsiteY33" fmla="*/ 0 h 1076325"/>
              <a:gd name="connsiteX34" fmla="*/ 388144 w 840582"/>
              <a:gd name="connsiteY34" fmla="*/ 4763 h 1076325"/>
              <a:gd name="connsiteX35" fmla="*/ 381000 w 840582"/>
              <a:gd name="connsiteY35" fmla="*/ 14288 h 1076325"/>
              <a:gd name="connsiteX36" fmla="*/ 383382 w 840582"/>
              <a:gd name="connsiteY36" fmla="*/ 35719 h 1076325"/>
              <a:gd name="connsiteX37" fmla="*/ 395288 w 840582"/>
              <a:gd name="connsiteY37" fmla="*/ 64294 h 1076325"/>
              <a:gd name="connsiteX38" fmla="*/ 431007 w 840582"/>
              <a:gd name="connsiteY38" fmla="*/ 107157 h 1076325"/>
              <a:gd name="connsiteX39" fmla="*/ 469107 w 840582"/>
              <a:gd name="connsiteY39" fmla="*/ 154782 h 1076325"/>
              <a:gd name="connsiteX40" fmla="*/ 500063 w 840582"/>
              <a:gd name="connsiteY40" fmla="*/ 190500 h 1076325"/>
              <a:gd name="connsiteX41" fmla="*/ 511969 w 840582"/>
              <a:gd name="connsiteY41" fmla="*/ 209550 h 1076325"/>
              <a:gd name="connsiteX42" fmla="*/ 514350 w 840582"/>
              <a:gd name="connsiteY42" fmla="*/ 221457 h 1076325"/>
              <a:gd name="connsiteX43" fmla="*/ 516732 w 840582"/>
              <a:gd name="connsiteY43" fmla="*/ 238125 h 1076325"/>
              <a:gd name="connsiteX44" fmla="*/ 514350 w 840582"/>
              <a:gd name="connsiteY44" fmla="*/ 259557 h 1076325"/>
              <a:gd name="connsiteX45" fmla="*/ 502444 w 840582"/>
              <a:gd name="connsiteY45" fmla="*/ 292894 h 1076325"/>
              <a:gd name="connsiteX46" fmla="*/ 461963 w 840582"/>
              <a:gd name="connsiteY46" fmla="*/ 354807 h 1076325"/>
              <a:gd name="connsiteX47" fmla="*/ 333375 w 840582"/>
              <a:gd name="connsiteY47" fmla="*/ 542925 h 107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840582" h="1076325">
                <a:moveTo>
                  <a:pt x="333375" y="542925"/>
                </a:moveTo>
                <a:lnTo>
                  <a:pt x="245269" y="673894"/>
                </a:lnTo>
                <a:lnTo>
                  <a:pt x="152400" y="812007"/>
                </a:lnTo>
                <a:lnTo>
                  <a:pt x="61913" y="945357"/>
                </a:lnTo>
                <a:lnTo>
                  <a:pt x="11907" y="1019175"/>
                </a:lnTo>
                <a:lnTo>
                  <a:pt x="0" y="1047750"/>
                </a:lnTo>
                <a:lnTo>
                  <a:pt x="0" y="1057275"/>
                </a:lnTo>
                <a:lnTo>
                  <a:pt x="2382" y="1069182"/>
                </a:lnTo>
                <a:lnTo>
                  <a:pt x="7144" y="1076325"/>
                </a:lnTo>
                <a:lnTo>
                  <a:pt x="16669" y="1076325"/>
                </a:lnTo>
                <a:lnTo>
                  <a:pt x="45244" y="1069182"/>
                </a:lnTo>
                <a:lnTo>
                  <a:pt x="73819" y="1047750"/>
                </a:lnTo>
                <a:lnTo>
                  <a:pt x="161925" y="966788"/>
                </a:lnTo>
                <a:lnTo>
                  <a:pt x="240507" y="890588"/>
                </a:lnTo>
                <a:lnTo>
                  <a:pt x="359569" y="781050"/>
                </a:lnTo>
                <a:lnTo>
                  <a:pt x="519113" y="633413"/>
                </a:lnTo>
                <a:lnTo>
                  <a:pt x="614363" y="542925"/>
                </a:lnTo>
                <a:lnTo>
                  <a:pt x="692944" y="471488"/>
                </a:lnTo>
                <a:lnTo>
                  <a:pt x="735807" y="433388"/>
                </a:lnTo>
                <a:lnTo>
                  <a:pt x="771525" y="407194"/>
                </a:lnTo>
                <a:lnTo>
                  <a:pt x="807244" y="376238"/>
                </a:lnTo>
                <a:lnTo>
                  <a:pt x="831057" y="350044"/>
                </a:lnTo>
                <a:lnTo>
                  <a:pt x="840582" y="326232"/>
                </a:lnTo>
                <a:lnTo>
                  <a:pt x="840582" y="309563"/>
                </a:lnTo>
                <a:lnTo>
                  <a:pt x="821532" y="276225"/>
                </a:lnTo>
                <a:lnTo>
                  <a:pt x="776288" y="223838"/>
                </a:lnTo>
                <a:lnTo>
                  <a:pt x="728663" y="178594"/>
                </a:lnTo>
                <a:lnTo>
                  <a:pt x="685800" y="142875"/>
                </a:lnTo>
                <a:lnTo>
                  <a:pt x="626269" y="100013"/>
                </a:lnTo>
                <a:lnTo>
                  <a:pt x="571500" y="69057"/>
                </a:lnTo>
                <a:lnTo>
                  <a:pt x="516732" y="40482"/>
                </a:lnTo>
                <a:lnTo>
                  <a:pt x="466725" y="19050"/>
                </a:lnTo>
                <a:lnTo>
                  <a:pt x="414338" y="0"/>
                </a:lnTo>
                <a:lnTo>
                  <a:pt x="402432" y="0"/>
                </a:lnTo>
                <a:lnTo>
                  <a:pt x="388144" y="4763"/>
                </a:lnTo>
                <a:lnTo>
                  <a:pt x="381000" y="14288"/>
                </a:lnTo>
                <a:lnTo>
                  <a:pt x="383382" y="35719"/>
                </a:lnTo>
                <a:lnTo>
                  <a:pt x="395288" y="64294"/>
                </a:lnTo>
                <a:lnTo>
                  <a:pt x="431007" y="107157"/>
                </a:lnTo>
                <a:lnTo>
                  <a:pt x="469107" y="154782"/>
                </a:lnTo>
                <a:lnTo>
                  <a:pt x="500063" y="190500"/>
                </a:lnTo>
                <a:lnTo>
                  <a:pt x="511969" y="209550"/>
                </a:lnTo>
                <a:lnTo>
                  <a:pt x="514350" y="221457"/>
                </a:lnTo>
                <a:lnTo>
                  <a:pt x="516732" y="238125"/>
                </a:lnTo>
                <a:lnTo>
                  <a:pt x="514350" y="259557"/>
                </a:lnTo>
                <a:lnTo>
                  <a:pt x="502444" y="292894"/>
                </a:lnTo>
                <a:lnTo>
                  <a:pt x="461963" y="354807"/>
                </a:lnTo>
                <a:lnTo>
                  <a:pt x="333375" y="5429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BE9F7670-3985-F44D-AF1A-502FA5CC67BB}"/>
              </a:ext>
            </a:extLst>
          </p:cNvPr>
          <p:cNvSpPr/>
          <p:nvPr/>
        </p:nvSpPr>
        <p:spPr>
          <a:xfrm>
            <a:off x="2819400" y="2827338"/>
            <a:ext cx="565150" cy="1476375"/>
          </a:xfrm>
          <a:custGeom>
            <a:avLst/>
            <a:gdLst>
              <a:gd name="connsiteX0" fmla="*/ 388144 w 566738"/>
              <a:gd name="connsiteY0" fmla="*/ 407194 h 1476375"/>
              <a:gd name="connsiteX1" fmla="*/ 357188 w 566738"/>
              <a:gd name="connsiteY1" fmla="*/ 245269 h 1476375"/>
              <a:gd name="connsiteX2" fmla="*/ 271463 w 566738"/>
              <a:gd name="connsiteY2" fmla="*/ 111919 h 1476375"/>
              <a:gd name="connsiteX3" fmla="*/ 230981 w 566738"/>
              <a:gd name="connsiteY3" fmla="*/ 85725 h 1476375"/>
              <a:gd name="connsiteX4" fmla="*/ 157163 w 566738"/>
              <a:gd name="connsiteY4" fmla="*/ 47625 h 1476375"/>
              <a:gd name="connsiteX5" fmla="*/ 90488 w 566738"/>
              <a:gd name="connsiteY5" fmla="*/ 16669 h 1476375"/>
              <a:gd name="connsiteX6" fmla="*/ 50006 w 566738"/>
              <a:gd name="connsiteY6" fmla="*/ 0 h 1476375"/>
              <a:gd name="connsiteX7" fmla="*/ 30956 w 566738"/>
              <a:gd name="connsiteY7" fmla="*/ 0 h 1476375"/>
              <a:gd name="connsiteX8" fmla="*/ 7144 w 566738"/>
              <a:gd name="connsiteY8" fmla="*/ 9525 h 1476375"/>
              <a:gd name="connsiteX9" fmla="*/ 0 w 566738"/>
              <a:gd name="connsiteY9" fmla="*/ 23812 h 1476375"/>
              <a:gd name="connsiteX10" fmla="*/ 0 w 566738"/>
              <a:gd name="connsiteY10" fmla="*/ 47625 h 1476375"/>
              <a:gd name="connsiteX11" fmla="*/ 9525 w 566738"/>
              <a:gd name="connsiteY11" fmla="*/ 71437 h 1476375"/>
              <a:gd name="connsiteX12" fmla="*/ 52388 w 566738"/>
              <a:gd name="connsiteY12" fmla="*/ 126206 h 1476375"/>
              <a:gd name="connsiteX13" fmla="*/ 114300 w 566738"/>
              <a:gd name="connsiteY13" fmla="*/ 223837 h 1476375"/>
              <a:gd name="connsiteX14" fmla="*/ 157163 w 566738"/>
              <a:gd name="connsiteY14" fmla="*/ 304800 h 1476375"/>
              <a:gd name="connsiteX15" fmla="*/ 171450 w 566738"/>
              <a:gd name="connsiteY15" fmla="*/ 376237 h 1476375"/>
              <a:gd name="connsiteX16" fmla="*/ 197644 w 566738"/>
              <a:gd name="connsiteY16" fmla="*/ 540544 h 1476375"/>
              <a:gd name="connsiteX17" fmla="*/ 221456 w 566738"/>
              <a:gd name="connsiteY17" fmla="*/ 688181 h 1476375"/>
              <a:gd name="connsiteX18" fmla="*/ 245269 w 566738"/>
              <a:gd name="connsiteY18" fmla="*/ 854869 h 1476375"/>
              <a:gd name="connsiteX19" fmla="*/ 252413 w 566738"/>
              <a:gd name="connsiteY19" fmla="*/ 933450 h 1476375"/>
              <a:gd name="connsiteX20" fmla="*/ 264319 w 566738"/>
              <a:gd name="connsiteY20" fmla="*/ 1031081 h 1476375"/>
              <a:gd name="connsiteX21" fmla="*/ 278606 w 566738"/>
              <a:gd name="connsiteY21" fmla="*/ 1104900 h 1476375"/>
              <a:gd name="connsiteX22" fmla="*/ 295275 w 566738"/>
              <a:gd name="connsiteY22" fmla="*/ 1171575 h 1476375"/>
              <a:gd name="connsiteX23" fmla="*/ 323850 w 566738"/>
              <a:gd name="connsiteY23" fmla="*/ 1245394 h 1476375"/>
              <a:gd name="connsiteX24" fmla="*/ 359569 w 566738"/>
              <a:gd name="connsiteY24" fmla="*/ 1316831 h 1476375"/>
              <a:gd name="connsiteX25" fmla="*/ 385763 w 566738"/>
              <a:gd name="connsiteY25" fmla="*/ 1359694 h 1476375"/>
              <a:gd name="connsiteX26" fmla="*/ 419100 w 566738"/>
              <a:gd name="connsiteY26" fmla="*/ 1409700 h 1476375"/>
              <a:gd name="connsiteX27" fmla="*/ 442913 w 566738"/>
              <a:gd name="connsiteY27" fmla="*/ 1440656 h 1476375"/>
              <a:gd name="connsiteX28" fmla="*/ 464344 w 566738"/>
              <a:gd name="connsiteY28" fmla="*/ 1462087 h 1476375"/>
              <a:gd name="connsiteX29" fmla="*/ 483394 w 566738"/>
              <a:gd name="connsiteY29" fmla="*/ 1473994 h 1476375"/>
              <a:gd name="connsiteX30" fmla="*/ 492919 w 566738"/>
              <a:gd name="connsiteY30" fmla="*/ 1476375 h 1476375"/>
              <a:gd name="connsiteX31" fmla="*/ 504825 w 566738"/>
              <a:gd name="connsiteY31" fmla="*/ 1476375 h 1476375"/>
              <a:gd name="connsiteX32" fmla="*/ 526256 w 566738"/>
              <a:gd name="connsiteY32" fmla="*/ 1466850 h 1476375"/>
              <a:gd name="connsiteX33" fmla="*/ 540544 w 566738"/>
              <a:gd name="connsiteY33" fmla="*/ 1452562 h 1476375"/>
              <a:gd name="connsiteX34" fmla="*/ 557213 w 566738"/>
              <a:gd name="connsiteY34" fmla="*/ 1423987 h 1476375"/>
              <a:gd name="connsiteX35" fmla="*/ 564356 w 566738"/>
              <a:gd name="connsiteY35" fmla="*/ 1407319 h 1476375"/>
              <a:gd name="connsiteX36" fmla="*/ 564356 w 566738"/>
              <a:gd name="connsiteY36" fmla="*/ 1352550 h 1476375"/>
              <a:gd name="connsiteX37" fmla="*/ 566738 w 566738"/>
              <a:gd name="connsiteY37" fmla="*/ 1273969 h 1476375"/>
              <a:gd name="connsiteX38" fmla="*/ 523875 w 566738"/>
              <a:gd name="connsiteY38" fmla="*/ 1212056 h 1476375"/>
              <a:gd name="connsiteX39" fmla="*/ 502444 w 566738"/>
              <a:gd name="connsiteY39" fmla="*/ 1066800 h 1476375"/>
              <a:gd name="connsiteX40" fmla="*/ 476250 w 566738"/>
              <a:gd name="connsiteY40" fmla="*/ 904875 h 1476375"/>
              <a:gd name="connsiteX41" fmla="*/ 447675 w 566738"/>
              <a:gd name="connsiteY41" fmla="*/ 738187 h 1476375"/>
              <a:gd name="connsiteX42" fmla="*/ 431006 w 566738"/>
              <a:gd name="connsiteY42" fmla="*/ 642937 h 1476375"/>
              <a:gd name="connsiteX43" fmla="*/ 388144 w 566738"/>
              <a:gd name="connsiteY43" fmla="*/ 407194 h 1476375"/>
              <a:gd name="connsiteX0" fmla="*/ 388144 w 564356"/>
              <a:gd name="connsiteY0" fmla="*/ 407194 h 1476375"/>
              <a:gd name="connsiteX1" fmla="*/ 357188 w 564356"/>
              <a:gd name="connsiteY1" fmla="*/ 245269 h 1476375"/>
              <a:gd name="connsiteX2" fmla="*/ 271463 w 564356"/>
              <a:gd name="connsiteY2" fmla="*/ 111919 h 1476375"/>
              <a:gd name="connsiteX3" fmla="*/ 230981 w 564356"/>
              <a:gd name="connsiteY3" fmla="*/ 85725 h 1476375"/>
              <a:gd name="connsiteX4" fmla="*/ 157163 w 564356"/>
              <a:gd name="connsiteY4" fmla="*/ 47625 h 1476375"/>
              <a:gd name="connsiteX5" fmla="*/ 90488 w 564356"/>
              <a:gd name="connsiteY5" fmla="*/ 16669 h 1476375"/>
              <a:gd name="connsiteX6" fmla="*/ 50006 w 564356"/>
              <a:gd name="connsiteY6" fmla="*/ 0 h 1476375"/>
              <a:gd name="connsiteX7" fmla="*/ 30956 w 564356"/>
              <a:gd name="connsiteY7" fmla="*/ 0 h 1476375"/>
              <a:gd name="connsiteX8" fmla="*/ 7144 w 564356"/>
              <a:gd name="connsiteY8" fmla="*/ 9525 h 1476375"/>
              <a:gd name="connsiteX9" fmla="*/ 0 w 564356"/>
              <a:gd name="connsiteY9" fmla="*/ 23812 h 1476375"/>
              <a:gd name="connsiteX10" fmla="*/ 0 w 564356"/>
              <a:gd name="connsiteY10" fmla="*/ 47625 h 1476375"/>
              <a:gd name="connsiteX11" fmla="*/ 9525 w 564356"/>
              <a:gd name="connsiteY11" fmla="*/ 71437 h 1476375"/>
              <a:gd name="connsiteX12" fmla="*/ 52388 w 564356"/>
              <a:gd name="connsiteY12" fmla="*/ 126206 h 1476375"/>
              <a:gd name="connsiteX13" fmla="*/ 114300 w 564356"/>
              <a:gd name="connsiteY13" fmla="*/ 223837 h 1476375"/>
              <a:gd name="connsiteX14" fmla="*/ 157163 w 564356"/>
              <a:gd name="connsiteY14" fmla="*/ 304800 h 1476375"/>
              <a:gd name="connsiteX15" fmla="*/ 171450 w 564356"/>
              <a:gd name="connsiteY15" fmla="*/ 376237 h 1476375"/>
              <a:gd name="connsiteX16" fmla="*/ 197644 w 564356"/>
              <a:gd name="connsiteY16" fmla="*/ 540544 h 1476375"/>
              <a:gd name="connsiteX17" fmla="*/ 221456 w 564356"/>
              <a:gd name="connsiteY17" fmla="*/ 688181 h 1476375"/>
              <a:gd name="connsiteX18" fmla="*/ 245269 w 564356"/>
              <a:gd name="connsiteY18" fmla="*/ 854869 h 1476375"/>
              <a:gd name="connsiteX19" fmla="*/ 252413 w 564356"/>
              <a:gd name="connsiteY19" fmla="*/ 933450 h 1476375"/>
              <a:gd name="connsiteX20" fmla="*/ 264319 w 564356"/>
              <a:gd name="connsiteY20" fmla="*/ 1031081 h 1476375"/>
              <a:gd name="connsiteX21" fmla="*/ 278606 w 564356"/>
              <a:gd name="connsiteY21" fmla="*/ 1104900 h 1476375"/>
              <a:gd name="connsiteX22" fmla="*/ 295275 w 564356"/>
              <a:gd name="connsiteY22" fmla="*/ 1171575 h 1476375"/>
              <a:gd name="connsiteX23" fmla="*/ 323850 w 564356"/>
              <a:gd name="connsiteY23" fmla="*/ 1245394 h 1476375"/>
              <a:gd name="connsiteX24" fmla="*/ 359569 w 564356"/>
              <a:gd name="connsiteY24" fmla="*/ 1316831 h 1476375"/>
              <a:gd name="connsiteX25" fmla="*/ 385763 w 564356"/>
              <a:gd name="connsiteY25" fmla="*/ 1359694 h 1476375"/>
              <a:gd name="connsiteX26" fmla="*/ 419100 w 564356"/>
              <a:gd name="connsiteY26" fmla="*/ 1409700 h 1476375"/>
              <a:gd name="connsiteX27" fmla="*/ 442913 w 564356"/>
              <a:gd name="connsiteY27" fmla="*/ 1440656 h 1476375"/>
              <a:gd name="connsiteX28" fmla="*/ 464344 w 564356"/>
              <a:gd name="connsiteY28" fmla="*/ 1462087 h 1476375"/>
              <a:gd name="connsiteX29" fmla="*/ 483394 w 564356"/>
              <a:gd name="connsiteY29" fmla="*/ 1473994 h 1476375"/>
              <a:gd name="connsiteX30" fmla="*/ 492919 w 564356"/>
              <a:gd name="connsiteY30" fmla="*/ 1476375 h 1476375"/>
              <a:gd name="connsiteX31" fmla="*/ 504825 w 564356"/>
              <a:gd name="connsiteY31" fmla="*/ 1476375 h 1476375"/>
              <a:gd name="connsiteX32" fmla="*/ 526256 w 564356"/>
              <a:gd name="connsiteY32" fmla="*/ 1466850 h 1476375"/>
              <a:gd name="connsiteX33" fmla="*/ 540544 w 564356"/>
              <a:gd name="connsiteY33" fmla="*/ 1452562 h 1476375"/>
              <a:gd name="connsiteX34" fmla="*/ 557213 w 564356"/>
              <a:gd name="connsiteY34" fmla="*/ 1423987 h 1476375"/>
              <a:gd name="connsiteX35" fmla="*/ 564356 w 564356"/>
              <a:gd name="connsiteY35" fmla="*/ 1407319 h 1476375"/>
              <a:gd name="connsiteX36" fmla="*/ 564356 w 564356"/>
              <a:gd name="connsiteY36" fmla="*/ 1352550 h 1476375"/>
              <a:gd name="connsiteX37" fmla="*/ 523875 w 564356"/>
              <a:gd name="connsiteY37" fmla="*/ 1212056 h 1476375"/>
              <a:gd name="connsiteX38" fmla="*/ 502444 w 564356"/>
              <a:gd name="connsiteY38" fmla="*/ 1066800 h 1476375"/>
              <a:gd name="connsiteX39" fmla="*/ 476250 w 564356"/>
              <a:gd name="connsiteY39" fmla="*/ 904875 h 1476375"/>
              <a:gd name="connsiteX40" fmla="*/ 447675 w 564356"/>
              <a:gd name="connsiteY40" fmla="*/ 738187 h 1476375"/>
              <a:gd name="connsiteX41" fmla="*/ 431006 w 564356"/>
              <a:gd name="connsiteY41" fmla="*/ 642937 h 1476375"/>
              <a:gd name="connsiteX42" fmla="*/ 388144 w 564356"/>
              <a:gd name="connsiteY42" fmla="*/ 407194 h 1476375"/>
              <a:gd name="connsiteX0" fmla="*/ 388144 w 564356"/>
              <a:gd name="connsiteY0" fmla="*/ 407194 h 1476375"/>
              <a:gd name="connsiteX1" fmla="*/ 357188 w 564356"/>
              <a:gd name="connsiteY1" fmla="*/ 245269 h 1476375"/>
              <a:gd name="connsiteX2" fmla="*/ 271463 w 564356"/>
              <a:gd name="connsiteY2" fmla="*/ 111919 h 1476375"/>
              <a:gd name="connsiteX3" fmla="*/ 230981 w 564356"/>
              <a:gd name="connsiteY3" fmla="*/ 85725 h 1476375"/>
              <a:gd name="connsiteX4" fmla="*/ 157163 w 564356"/>
              <a:gd name="connsiteY4" fmla="*/ 47625 h 1476375"/>
              <a:gd name="connsiteX5" fmla="*/ 90488 w 564356"/>
              <a:gd name="connsiteY5" fmla="*/ 16669 h 1476375"/>
              <a:gd name="connsiteX6" fmla="*/ 50006 w 564356"/>
              <a:gd name="connsiteY6" fmla="*/ 0 h 1476375"/>
              <a:gd name="connsiteX7" fmla="*/ 30956 w 564356"/>
              <a:gd name="connsiteY7" fmla="*/ 0 h 1476375"/>
              <a:gd name="connsiteX8" fmla="*/ 7144 w 564356"/>
              <a:gd name="connsiteY8" fmla="*/ 9525 h 1476375"/>
              <a:gd name="connsiteX9" fmla="*/ 0 w 564356"/>
              <a:gd name="connsiteY9" fmla="*/ 23812 h 1476375"/>
              <a:gd name="connsiteX10" fmla="*/ 0 w 564356"/>
              <a:gd name="connsiteY10" fmla="*/ 47625 h 1476375"/>
              <a:gd name="connsiteX11" fmla="*/ 9525 w 564356"/>
              <a:gd name="connsiteY11" fmla="*/ 71437 h 1476375"/>
              <a:gd name="connsiteX12" fmla="*/ 52388 w 564356"/>
              <a:gd name="connsiteY12" fmla="*/ 126206 h 1476375"/>
              <a:gd name="connsiteX13" fmla="*/ 114300 w 564356"/>
              <a:gd name="connsiteY13" fmla="*/ 223837 h 1476375"/>
              <a:gd name="connsiteX14" fmla="*/ 157163 w 564356"/>
              <a:gd name="connsiteY14" fmla="*/ 304800 h 1476375"/>
              <a:gd name="connsiteX15" fmla="*/ 171450 w 564356"/>
              <a:gd name="connsiteY15" fmla="*/ 376237 h 1476375"/>
              <a:gd name="connsiteX16" fmla="*/ 197644 w 564356"/>
              <a:gd name="connsiteY16" fmla="*/ 540544 h 1476375"/>
              <a:gd name="connsiteX17" fmla="*/ 221456 w 564356"/>
              <a:gd name="connsiteY17" fmla="*/ 688181 h 1476375"/>
              <a:gd name="connsiteX18" fmla="*/ 245269 w 564356"/>
              <a:gd name="connsiteY18" fmla="*/ 854869 h 1476375"/>
              <a:gd name="connsiteX19" fmla="*/ 252413 w 564356"/>
              <a:gd name="connsiteY19" fmla="*/ 933450 h 1476375"/>
              <a:gd name="connsiteX20" fmla="*/ 264319 w 564356"/>
              <a:gd name="connsiteY20" fmla="*/ 1031081 h 1476375"/>
              <a:gd name="connsiteX21" fmla="*/ 278606 w 564356"/>
              <a:gd name="connsiteY21" fmla="*/ 1104900 h 1476375"/>
              <a:gd name="connsiteX22" fmla="*/ 295275 w 564356"/>
              <a:gd name="connsiteY22" fmla="*/ 1171575 h 1476375"/>
              <a:gd name="connsiteX23" fmla="*/ 323850 w 564356"/>
              <a:gd name="connsiteY23" fmla="*/ 1245394 h 1476375"/>
              <a:gd name="connsiteX24" fmla="*/ 359569 w 564356"/>
              <a:gd name="connsiteY24" fmla="*/ 1316831 h 1476375"/>
              <a:gd name="connsiteX25" fmla="*/ 385763 w 564356"/>
              <a:gd name="connsiteY25" fmla="*/ 1359694 h 1476375"/>
              <a:gd name="connsiteX26" fmla="*/ 419100 w 564356"/>
              <a:gd name="connsiteY26" fmla="*/ 1409700 h 1476375"/>
              <a:gd name="connsiteX27" fmla="*/ 442913 w 564356"/>
              <a:gd name="connsiteY27" fmla="*/ 1440656 h 1476375"/>
              <a:gd name="connsiteX28" fmla="*/ 464344 w 564356"/>
              <a:gd name="connsiteY28" fmla="*/ 1462087 h 1476375"/>
              <a:gd name="connsiteX29" fmla="*/ 483394 w 564356"/>
              <a:gd name="connsiteY29" fmla="*/ 1473994 h 1476375"/>
              <a:gd name="connsiteX30" fmla="*/ 492919 w 564356"/>
              <a:gd name="connsiteY30" fmla="*/ 1476375 h 1476375"/>
              <a:gd name="connsiteX31" fmla="*/ 504825 w 564356"/>
              <a:gd name="connsiteY31" fmla="*/ 1476375 h 1476375"/>
              <a:gd name="connsiteX32" fmla="*/ 526256 w 564356"/>
              <a:gd name="connsiteY32" fmla="*/ 1466850 h 1476375"/>
              <a:gd name="connsiteX33" fmla="*/ 540544 w 564356"/>
              <a:gd name="connsiteY33" fmla="*/ 1452562 h 1476375"/>
              <a:gd name="connsiteX34" fmla="*/ 557213 w 564356"/>
              <a:gd name="connsiteY34" fmla="*/ 1423987 h 1476375"/>
              <a:gd name="connsiteX35" fmla="*/ 564356 w 564356"/>
              <a:gd name="connsiteY35" fmla="*/ 1407319 h 1476375"/>
              <a:gd name="connsiteX36" fmla="*/ 523875 w 564356"/>
              <a:gd name="connsiteY36" fmla="*/ 1212056 h 1476375"/>
              <a:gd name="connsiteX37" fmla="*/ 502444 w 564356"/>
              <a:gd name="connsiteY37" fmla="*/ 1066800 h 1476375"/>
              <a:gd name="connsiteX38" fmla="*/ 476250 w 564356"/>
              <a:gd name="connsiteY38" fmla="*/ 904875 h 1476375"/>
              <a:gd name="connsiteX39" fmla="*/ 447675 w 564356"/>
              <a:gd name="connsiteY39" fmla="*/ 738187 h 1476375"/>
              <a:gd name="connsiteX40" fmla="*/ 431006 w 564356"/>
              <a:gd name="connsiteY40" fmla="*/ 642937 h 1476375"/>
              <a:gd name="connsiteX41" fmla="*/ 388144 w 564356"/>
              <a:gd name="connsiteY41" fmla="*/ 407194 h 1476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64356" h="1476375">
                <a:moveTo>
                  <a:pt x="388144" y="407194"/>
                </a:moveTo>
                <a:lnTo>
                  <a:pt x="357188" y="245269"/>
                </a:lnTo>
                <a:lnTo>
                  <a:pt x="271463" y="111919"/>
                </a:lnTo>
                <a:lnTo>
                  <a:pt x="230981" y="85725"/>
                </a:lnTo>
                <a:lnTo>
                  <a:pt x="157163" y="47625"/>
                </a:lnTo>
                <a:lnTo>
                  <a:pt x="90488" y="16669"/>
                </a:lnTo>
                <a:lnTo>
                  <a:pt x="50006" y="0"/>
                </a:lnTo>
                <a:lnTo>
                  <a:pt x="30956" y="0"/>
                </a:lnTo>
                <a:lnTo>
                  <a:pt x="7144" y="9525"/>
                </a:lnTo>
                <a:lnTo>
                  <a:pt x="0" y="23812"/>
                </a:lnTo>
                <a:lnTo>
                  <a:pt x="0" y="47625"/>
                </a:lnTo>
                <a:lnTo>
                  <a:pt x="9525" y="71437"/>
                </a:lnTo>
                <a:lnTo>
                  <a:pt x="52388" y="126206"/>
                </a:lnTo>
                <a:lnTo>
                  <a:pt x="114300" y="223837"/>
                </a:lnTo>
                <a:lnTo>
                  <a:pt x="157163" y="304800"/>
                </a:lnTo>
                <a:lnTo>
                  <a:pt x="171450" y="376237"/>
                </a:lnTo>
                <a:lnTo>
                  <a:pt x="197644" y="540544"/>
                </a:lnTo>
                <a:lnTo>
                  <a:pt x="221456" y="688181"/>
                </a:lnTo>
                <a:lnTo>
                  <a:pt x="245269" y="854869"/>
                </a:lnTo>
                <a:lnTo>
                  <a:pt x="252413" y="933450"/>
                </a:lnTo>
                <a:lnTo>
                  <a:pt x="264319" y="1031081"/>
                </a:lnTo>
                <a:lnTo>
                  <a:pt x="278606" y="1104900"/>
                </a:lnTo>
                <a:lnTo>
                  <a:pt x="295275" y="1171575"/>
                </a:lnTo>
                <a:lnTo>
                  <a:pt x="323850" y="1245394"/>
                </a:lnTo>
                <a:lnTo>
                  <a:pt x="359569" y="1316831"/>
                </a:lnTo>
                <a:lnTo>
                  <a:pt x="385763" y="1359694"/>
                </a:lnTo>
                <a:lnTo>
                  <a:pt x="419100" y="1409700"/>
                </a:lnTo>
                <a:lnTo>
                  <a:pt x="442913" y="1440656"/>
                </a:lnTo>
                <a:lnTo>
                  <a:pt x="464344" y="1462087"/>
                </a:lnTo>
                <a:lnTo>
                  <a:pt x="483394" y="1473994"/>
                </a:lnTo>
                <a:lnTo>
                  <a:pt x="492919" y="1476375"/>
                </a:lnTo>
                <a:lnTo>
                  <a:pt x="504825" y="1476375"/>
                </a:lnTo>
                <a:lnTo>
                  <a:pt x="526256" y="1466850"/>
                </a:lnTo>
                <a:lnTo>
                  <a:pt x="540544" y="1452562"/>
                </a:lnTo>
                <a:lnTo>
                  <a:pt x="557213" y="1423987"/>
                </a:lnTo>
                <a:lnTo>
                  <a:pt x="564356" y="1407319"/>
                </a:lnTo>
                <a:lnTo>
                  <a:pt x="523875" y="1212056"/>
                </a:lnTo>
                <a:lnTo>
                  <a:pt x="502444" y="1066800"/>
                </a:lnTo>
                <a:lnTo>
                  <a:pt x="476250" y="904875"/>
                </a:lnTo>
                <a:lnTo>
                  <a:pt x="447675" y="738187"/>
                </a:lnTo>
                <a:lnTo>
                  <a:pt x="431006" y="642937"/>
                </a:lnTo>
                <a:lnTo>
                  <a:pt x="388144" y="4071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CC453303-0542-7D43-B370-22ECBF83A3B4}"/>
              </a:ext>
            </a:extLst>
          </p:cNvPr>
          <p:cNvSpPr/>
          <p:nvPr/>
        </p:nvSpPr>
        <p:spPr>
          <a:xfrm>
            <a:off x="6124575" y="1779588"/>
            <a:ext cx="785813" cy="835025"/>
          </a:xfrm>
          <a:custGeom>
            <a:avLst/>
            <a:gdLst>
              <a:gd name="connsiteX0" fmla="*/ 345281 w 785813"/>
              <a:gd name="connsiteY0" fmla="*/ 121444 h 835819"/>
              <a:gd name="connsiteX1" fmla="*/ 252413 w 785813"/>
              <a:gd name="connsiteY1" fmla="*/ 80962 h 835819"/>
              <a:gd name="connsiteX2" fmla="*/ 145256 w 785813"/>
              <a:gd name="connsiteY2" fmla="*/ 35719 h 835819"/>
              <a:gd name="connsiteX3" fmla="*/ 66675 w 785813"/>
              <a:gd name="connsiteY3" fmla="*/ 4762 h 835819"/>
              <a:gd name="connsiteX4" fmla="*/ 50006 w 785813"/>
              <a:gd name="connsiteY4" fmla="*/ 0 h 835819"/>
              <a:gd name="connsiteX5" fmla="*/ 28575 w 785813"/>
              <a:gd name="connsiteY5" fmla="*/ 0 h 835819"/>
              <a:gd name="connsiteX6" fmla="*/ 7144 w 785813"/>
              <a:gd name="connsiteY6" fmla="*/ 4762 h 835819"/>
              <a:gd name="connsiteX7" fmla="*/ 2381 w 785813"/>
              <a:gd name="connsiteY7" fmla="*/ 9525 h 835819"/>
              <a:gd name="connsiteX8" fmla="*/ 0 w 785813"/>
              <a:gd name="connsiteY8" fmla="*/ 21431 h 835819"/>
              <a:gd name="connsiteX9" fmla="*/ 4763 w 785813"/>
              <a:gd name="connsiteY9" fmla="*/ 38100 h 835819"/>
              <a:gd name="connsiteX10" fmla="*/ 28575 w 785813"/>
              <a:gd name="connsiteY10" fmla="*/ 66675 h 835819"/>
              <a:gd name="connsiteX11" fmla="*/ 73819 w 785813"/>
              <a:gd name="connsiteY11" fmla="*/ 104775 h 835819"/>
              <a:gd name="connsiteX12" fmla="*/ 142875 w 785813"/>
              <a:gd name="connsiteY12" fmla="*/ 161925 h 835819"/>
              <a:gd name="connsiteX13" fmla="*/ 230981 w 785813"/>
              <a:gd name="connsiteY13" fmla="*/ 238125 h 835819"/>
              <a:gd name="connsiteX14" fmla="*/ 273844 w 785813"/>
              <a:gd name="connsiteY14" fmla="*/ 280987 h 835819"/>
              <a:gd name="connsiteX15" fmla="*/ 316706 w 785813"/>
              <a:gd name="connsiteY15" fmla="*/ 333375 h 835819"/>
              <a:gd name="connsiteX16" fmla="*/ 369094 w 785813"/>
              <a:gd name="connsiteY16" fmla="*/ 411956 h 835819"/>
              <a:gd name="connsiteX17" fmla="*/ 392906 w 785813"/>
              <a:gd name="connsiteY17" fmla="*/ 447675 h 835819"/>
              <a:gd name="connsiteX18" fmla="*/ 435769 w 785813"/>
              <a:gd name="connsiteY18" fmla="*/ 514350 h 835819"/>
              <a:gd name="connsiteX19" fmla="*/ 485775 w 785813"/>
              <a:gd name="connsiteY19" fmla="*/ 600075 h 835819"/>
              <a:gd name="connsiteX20" fmla="*/ 535781 w 785813"/>
              <a:gd name="connsiteY20" fmla="*/ 676275 h 835819"/>
              <a:gd name="connsiteX21" fmla="*/ 571500 w 785813"/>
              <a:gd name="connsiteY21" fmla="*/ 738187 h 835819"/>
              <a:gd name="connsiteX22" fmla="*/ 590550 w 785813"/>
              <a:gd name="connsiteY22" fmla="*/ 764381 h 835819"/>
              <a:gd name="connsiteX23" fmla="*/ 621506 w 785813"/>
              <a:gd name="connsiteY23" fmla="*/ 790575 h 835819"/>
              <a:gd name="connsiteX24" fmla="*/ 657225 w 785813"/>
              <a:gd name="connsiteY24" fmla="*/ 814387 h 835819"/>
              <a:gd name="connsiteX25" fmla="*/ 685800 w 785813"/>
              <a:gd name="connsiteY25" fmla="*/ 831056 h 835819"/>
              <a:gd name="connsiteX26" fmla="*/ 707231 w 785813"/>
              <a:gd name="connsiteY26" fmla="*/ 835819 h 835819"/>
              <a:gd name="connsiteX27" fmla="*/ 726281 w 785813"/>
              <a:gd name="connsiteY27" fmla="*/ 835819 h 835819"/>
              <a:gd name="connsiteX28" fmla="*/ 752475 w 785813"/>
              <a:gd name="connsiteY28" fmla="*/ 819150 h 835819"/>
              <a:gd name="connsiteX29" fmla="*/ 769144 w 785813"/>
              <a:gd name="connsiteY29" fmla="*/ 790575 h 835819"/>
              <a:gd name="connsiteX30" fmla="*/ 781050 w 785813"/>
              <a:gd name="connsiteY30" fmla="*/ 742950 h 835819"/>
              <a:gd name="connsiteX31" fmla="*/ 785813 w 785813"/>
              <a:gd name="connsiteY31" fmla="*/ 704850 h 835819"/>
              <a:gd name="connsiteX32" fmla="*/ 783431 w 785813"/>
              <a:gd name="connsiteY32" fmla="*/ 650081 h 835819"/>
              <a:gd name="connsiteX33" fmla="*/ 771525 w 785813"/>
              <a:gd name="connsiteY33" fmla="*/ 569119 h 835819"/>
              <a:gd name="connsiteX34" fmla="*/ 750094 w 785813"/>
              <a:gd name="connsiteY34" fmla="*/ 481012 h 835819"/>
              <a:gd name="connsiteX35" fmla="*/ 719138 w 785813"/>
              <a:gd name="connsiteY35" fmla="*/ 395287 h 835819"/>
              <a:gd name="connsiteX36" fmla="*/ 661988 w 785813"/>
              <a:gd name="connsiteY36" fmla="*/ 300037 h 835819"/>
              <a:gd name="connsiteX37" fmla="*/ 647700 w 785813"/>
              <a:gd name="connsiteY37" fmla="*/ 283369 h 835819"/>
              <a:gd name="connsiteX38" fmla="*/ 561975 w 785813"/>
              <a:gd name="connsiteY38" fmla="*/ 233362 h 835819"/>
              <a:gd name="connsiteX39" fmla="*/ 466725 w 785813"/>
              <a:gd name="connsiteY39" fmla="*/ 183356 h 835819"/>
              <a:gd name="connsiteX40" fmla="*/ 345281 w 785813"/>
              <a:gd name="connsiteY40" fmla="*/ 121444 h 835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785813" h="835819">
                <a:moveTo>
                  <a:pt x="345281" y="121444"/>
                </a:moveTo>
                <a:lnTo>
                  <a:pt x="252413" y="80962"/>
                </a:lnTo>
                <a:lnTo>
                  <a:pt x="145256" y="35719"/>
                </a:lnTo>
                <a:lnTo>
                  <a:pt x="66675" y="4762"/>
                </a:lnTo>
                <a:lnTo>
                  <a:pt x="50006" y="0"/>
                </a:lnTo>
                <a:lnTo>
                  <a:pt x="28575" y="0"/>
                </a:lnTo>
                <a:lnTo>
                  <a:pt x="7144" y="4762"/>
                </a:lnTo>
                <a:lnTo>
                  <a:pt x="2381" y="9525"/>
                </a:lnTo>
                <a:lnTo>
                  <a:pt x="0" y="21431"/>
                </a:lnTo>
                <a:lnTo>
                  <a:pt x="4763" y="38100"/>
                </a:lnTo>
                <a:lnTo>
                  <a:pt x="28575" y="66675"/>
                </a:lnTo>
                <a:lnTo>
                  <a:pt x="73819" y="104775"/>
                </a:lnTo>
                <a:lnTo>
                  <a:pt x="142875" y="161925"/>
                </a:lnTo>
                <a:lnTo>
                  <a:pt x="230981" y="238125"/>
                </a:lnTo>
                <a:lnTo>
                  <a:pt x="273844" y="280987"/>
                </a:lnTo>
                <a:lnTo>
                  <a:pt x="316706" y="333375"/>
                </a:lnTo>
                <a:lnTo>
                  <a:pt x="369094" y="411956"/>
                </a:lnTo>
                <a:lnTo>
                  <a:pt x="392906" y="447675"/>
                </a:lnTo>
                <a:lnTo>
                  <a:pt x="435769" y="514350"/>
                </a:lnTo>
                <a:lnTo>
                  <a:pt x="485775" y="600075"/>
                </a:lnTo>
                <a:lnTo>
                  <a:pt x="535781" y="676275"/>
                </a:lnTo>
                <a:lnTo>
                  <a:pt x="571500" y="738187"/>
                </a:lnTo>
                <a:lnTo>
                  <a:pt x="590550" y="764381"/>
                </a:lnTo>
                <a:lnTo>
                  <a:pt x="621506" y="790575"/>
                </a:lnTo>
                <a:lnTo>
                  <a:pt x="657225" y="814387"/>
                </a:lnTo>
                <a:lnTo>
                  <a:pt x="685800" y="831056"/>
                </a:lnTo>
                <a:lnTo>
                  <a:pt x="707231" y="835819"/>
                </a:lnTo>
                <a:lnTo>
                  <a:pt x="726281" y="835819"/>
                </a:lnTo>
                <a:lnTo>
                  <a:pt x="752475" y="819150"/>
                </a:lnTo>
                <a:lnTo>
                  <a:pt x="769144" y="790575"/>
                </a:lnTo>
                <a:lnTo>
                  <a:pt x="781050" y="742950"/>
                </a:lnTo>
                <a:lnTo>
                  <a:pt x="785813" y="704850"/>
                </a:lnTo>
                <a:lnTo>
                  <a:pt x="783431" y="650081"/>
                </a:lnTo>
                <a:lnTo>
                  <a:pt x="771525" y="569119"/>
                </a:lnTo>
                <a:lnTo>
                  <a:pt x="750094" y="481012"/>
                </a:lnTo>
                <a:lnTo>
                  <a:pt x="719138" y="395287"/>
                </a:lnTo>
                <a:lnTo>
                  <a:pt x="661988" y="300037"/>
                </a:lnTo>
                <a:lnTo>
                  <a:pt x="647700" y="283369"/>
                </a:lnTo>
                <a:lnTo>
                  <a:pt x="561975" y="233362"/>
                </a:lnTo>
                <a:lnTo>
                  <a:pt x="466725" y="183356"/>
                </a:lnTo>
                <a:lnTo>
                  <a:pt x="345281" y="12144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458058DB-46DD-6841-BB6D-92A9DA334281}"/>
              </a:ext>
            </a:extLst>
          </p:cNvPr>
          <p:cNvSpPr/>
          <p:nvPr/>
        </p:nvSpPr>
        <p:spPr>
          <a:xfrm>
            <a:off x="3041650" y="2620963"/>
            <a:ext cx="1911350" cy="1409700"/>
          </a:xfrm>
          <a:custGeom>
            <a:avLst/>
            <a:gdLst>
              <a:gd name="connsiteX0" fmla="*/ 695325 w 1912144"/>
              <a:gd name="connsiteY0" fmla="*/ 216694 h 1409700"/>
              <a:gd name="connsiteX1" fmla="*/ 569119 w 1912144"/>
              <a:gd name="connsiteY1" fmla="*/ 242888 h 1409700"/>
              <a:gd name="connsiteX2" fmla="*/ 421482 w 1912144"/>
              <a:gd name="connsiteY2" fmla="*/ 273844 h 1409700"/>
              <a:gd name="connsiteX3" fmla="*/ 219075 w 1912144"/>
              <a:gd name="connsiteY3" fmla="*/ 314325 h 1409700"/>
              <a:gd name="connsiteX4" fmla="*/ 157163 w 1912144"/>
              <a:gd name="connsiteY4" fmla="*/ 316707 h 1409700"/>
              <a:gd name="connsiteX5" fmla="*/ 0 w 1912144"/>
              <a:gd name="connsiteY5" fmla="*/ 316707 h 1409700"/>
              <a:gd name="connsiteX6" fmla="*/ 83344 w 1912144"/>
              <a:gd name="connsiteY6" fmla="*/ 488157 h 1409700"/>
              <a:gd name="connsiteX7" fmla="*/ 328613 w 1912144"/>
              <a:gd name="connsiteY7" fmla="*/ 428625 h 1409700"/>
              <a:gd name="connsiteX8" fmla="*/ 564357 w 1912144"/>
              <a:gd name="connsiteY8" fmla="*/ 371475 h 1409700"/>
              <a:gd name="connsiteX9" fmla="*/ 731044 w 1912144"/>
              <a:gd name="connsiteY9" fmla="*/ 330994 h 1409700"/>
              <a:gd name="connsiteX10" fmla="*/ 885825 w 1912144"/>
              <a:gd name="connsiteY10" fmla="*/ 297657 h 1409700"/>
              <a:gd name="connsiteX11" fmla="*/ 1040607 w 1912144"/>
              <a:gd name="connsiteY11" fmla="*/ 273844 h 1409700"/>
              <a:gd name="connsiteX12" fmla="*/ 1281113 w 1912144"/>
              <a:gd name="connsiteY12" fmla="*/ 238125 h 1409700"/>
              <a:gd name="connsiteX13" fmla="*/ 1485900 w 1912144"/>
              <a:gd name="connsiteY13" fmla="*/ 207169 h 1409700"/>
              <a:gd name="connsiteX14" fmla="*/ 1514475 w 1912144"/>
              <a:gd name="connsiteY14" fmla="*/ 204788 h 1409700"/>
              <a:gd name="connsiteX15" fmla="*/ 1533525 w 1912144"/>
              <a:gd name="connsiteY15" fmla="*/ 204788 h 1409700"/>
              <a:gd name="connsiteX16" fmla="*/ 1547813 w 1912144"/>
              <a:gd name="connsiteY16" fmla="*/ 204788 h 1409700"/>
              <a:gd name="connsiteX17" fmla="*/ 1562100 w 1912144"/>
              <a:gd name="connsiteY17" fmla="*/ 209550 h 1409700"/>
              <a:gd name="connsiteX18" fmla="*/ 1574007 w 1912144"/>
              <a:gd name="connsiteY18" fmla="*/ 223838 h 1409700"/>
              <a:gd name="connsiteX19" fmla="*/ 1578769 w 1912144"/>
              <a:gd name="connsiteY19" fmla="*/ 235744 h 1409700"/>
              <a:gd name="connsiteX20" fmla="*/ 1585913 w 1912144"/>
              <a:gd name="connsiteY20" fmla="*/ 259557 h 1409700"/>
              <a:gd name="connsiteX21" fmla="*/ 1590675 w 1912144"/>
              <a:gd name="connsiteY21" fmla="*/ 290513 h 1409700"/>
              <a:gd name="connsiteX22" fmla="*/ 1588294 w 1912144"/>
              <a:gd name="connsiteY22" fmla="*/ 359569 h 1409700"/>
              <a:gd name="connsiteX23" fmla="*/ 1576388 w 1912144"/>
              <a:gd name="connsiteY23" fmla="*/ 535782 h 1409700"/>
              <a:gd name="connsiteX24" fmla="*/ 1569244 w 1912144"/>
              <a:gd name="connsiteY24" fmla="*/ 640557 h 1409700"/>
              <a:gd name="connsiteX25" fmla="*/ 1550194 w 1912144"/>
              <a:gd name="connsiteY25" fmla="*/ 745332 h 1409700"/>
              <a:gd name="connsiteX26" fmla="*/ 1524000 w 1912144"/>
              <a:gd name="connsiteY26" fmla="*/ 971550 h 1409700"/>
              <a:gd name="connsiteX27" fmla="*/ 1500188 w 1912144"/>
              <a:gd name="connsiteY27" fmla="*/ 1171575 h 1409700"/>
              <a:gd name="connsiteX28" fmla="*/ 1531144 w 1912144"/>
              <a:gd name="connsiteY28" fmla="*/ 1397794 h 1409700"/>
              <a:gd name="connsiteX29" fmla="*/ 1557338 w 1912144"/>
              <a:gd name="connsiteY29" fmla="*/ 1407319 h 1409700"/>
              <a:gd name="connsiteX30" fmla="*/ 1585913 w 1912144"/>
              <a:gd name="connsiteY30" fmla="*/ 1409700 h 1409700"/>
              <a:gd name="connsiteX31" fmla="*/ 1607344 w 1912144"/>
              <a:gd name="connsiteY31" fmla="*/ 1407319 h 1409700"/>
              <a:gd name="connsiteX32" fmla="*/ 1626394 w 1912144"/>
              <a:gd name="connsiteY32" fmla="*/ 1402557 h 1409700"/>
              <a:gd name="connsiteX33" fmla="*/ 1650207 w 1912144"/>
              <a:gd name="connsiteY33" fmla="*/ 1393032 h 1409700"/>
              <a:gd name="connsiteX34" fmla="*/ 1669257 w 1912144"/>
              <a:gd name="connsiteY34" fmla="*/ 1378744 h 1409700"/>
              <a:gd name="connsiteX35" fmla="*/ 1685925 w 1912144"/>
              <a:gd name="connsiteY35" fmla="*/ 1357313 h 1409700"/>
              <a:gd name="connsiteX36" fmla="*/ 1700213 w 1912144"/>
              <a:gd name="connsiteY36" fmla="*/ 1312069 h 1409700"/>
              <a:gd name="connsiteX37" fmla="*/ 1719263 w 1912144"/>
              <a:gd name="connsiteY37" fmla="*/ 1193007 h 1409700"/>
              <a:gd name="connsiteX38" fmla="*/ 1747838 w 1912144"/>
              <a:gd name="connsiteY38" fmla="*/ 1000125 h 1409700"/>
              <a:gd name="connsiteX39" fmla="*/ 1790700 w 1912144"/>
              <a:gd name="connsiteY39" fmla="*/ 740569 h 1409700"/>
              <a:gd name="connsiteX40" fmla="*/ 1821657 w 1912144"/>
              <a:gd name="connsiteY40" fmla="*/ 564357 h 1409700"/>
              <a:gd name="connsiteX41" fmla="*/ 1838325 w 1912144"/>
              <a:gd name="connsiteY41" fmla="*/ 490538 h 1409700"/>
              <a:gd name="connsiteX42" fmla="*/ 1862138 w 1912144"/>
              <a:gd name="connsiteY42" fmla="*/ 395288 h 1409700"/>
              <a:gd name="connsiteX43" fmla="*/ 1876425 w 1912144"/>
              <a:gd name="connsiteY43" fmla="*/ 369094 h 1409700"/>
              <a:gd name="connsiteX44" fmla="*/ 1888332 w 1912144"/>
              <a:gd name="connsiteY44" fmla="*/ 352425 h 1409700"/>
              <a:gd name="connsiteX45" fmla="*/ 1902619 w 1912144"/>
              <a:gd name="connsiteY45" fmla="*/ 333375 h 1409700"/>
              <a:gd name="connsiteX46" fmla="*/ 1912144 w 1912144"/>
              <a:gd name="connsiteY46" fmla="*/ 316707 h 1409700"/>
              <a:gd name="connsiteX47" fmla="*/ 1912144 w 1912144"/>
              <a:gd name="connsiteY47" fmla="*/ 292894 h 1409700"/>
              <a:gd name="connsiteX48" fmla="*/ 1909763 w 1912144"/>
              <a:gd name="connsiteY48" fmla="*/ 271463 h 1409700"/>
              <a:gd name="connsiteX49" fmla="*/ 1900238 w 1912144"/>
              <a:gd name="connsiteY49" fmla="*/ 247650 h 1409700"/>
              <a:gd name="connsiteX50" fmla="*/ 1878807 w 1912144"/>
              <a:gd name="connsiteY50" fmla="*/ 214313 h 1409700"/>
              <a:gd name="connsiteX51" fmla="*/ 1847850 w 1912144"/>
              <a:gd name="connsiteY51" fmla="*/ 183357 h 1409700"/>
              <a:gd name="connsiteX52" fmla="*/ 1781175 w 1912144"/>
              <a:gd name="connsiteY52" fmla="*/ 126207 h 1409700"/>
              <a:gd name="connsiteX53" fmla="*/ 1697832 w 1912144"/>
              <a:gd name="connsiteY53" fmla="*/ 69057 h 1409700"/>
              <a:gd name="connsiteX54" fmla="*/ 1612107 w 1912144"/>
              <a:gd name="connsiteY54" fmla="*/ 19050 h 1409700"/>
              <a:gd name="connsiteX55" fmla="*/ 1559719 w 1912144"/>
              <a:gd name="connsiteY55" fmla="*/ 0 h 1409700"/>
              <a:gd name="connsiteX56" fmla="*/ 1540669 w 1912144"/>
              <a:gd name="connsiteY56" fmla="*/ 0 h 1409700"/>
              <a:gd name="connsiteX57" fmla="*/ 1521619 w 1912144"/>
              <a:gd name="connsiteY57" fmla="*/ 4763 h 1409700"/>
              <a:gd name="connsiteX58" fmla="*/ 1462088 w 1912144"/>
              <a:gd name="connsiteY58" fmla="*/ 40482 h 1409700"/>
              <a:gd name="connsiteX59" fmla="*/ 1407319 w 1912144"/>
              <a:gd name="connsiteY59" fmla="*/ 73819 h 1409700"/>
              <a:gd name="connsiteX60" fmla="*/ 1264444 w 1912144"/>
              <a:gd name="connsiteY60" fmla="*/ 100013 h 1409700"/>
              <a:gd name="connsiteX61" fmla="*/ 1004888 w 1912144"/>
              <a:gd name="connsiteY61" fmla="*/ 152400 h 1409700"/>
              <a:gd name="connsiteX62" fmla="*/ 695325 w 1912144"/>
              <a:gd name="connsiteY62" fmla="*/ 216694 h 1409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912144" h="1409700">
                <a:moveTo>
                  <a:pt x="695325" y="216694"/>
                </a:moveTo>
                <a:lnTo>
                  <a:pt x="569119" y="242888"/>
                </a:lnTo>
                <a:lnTo>
                  <a:pt x="421482" y="273844"/>
                </a:lnTo>
                <a:lnTo>
                  <a:pt x="219075" y="314325"/>
                </a:lnTo>
                <a:lnTo>
                  <a:pt x="157163" y="316707"/>
                </a:lnTo>
                <a:lnTo>
                  <a:pt x="0" y="316707"/>
                </a:lnTo>
                <a:lnTo>
                  <a:pt x="83344" y="488157"/>
                </a:lnTo>
                <a:lnTo>
                  <a:pt x="328613" y="428625"/>
                </a:lnTo>
                <a:lnTo>
                  <a:pt x="564357" y="371475"/>
                </a:lnTo>
                <a:lnTo>
                  <a:pt x="731044" y="330994"/>
                </a:lnTo>
                <a:lnTo>
                  <a:pt x="885825" y="297657"/>
                </a:lnTo>
                <a:lnTo>
                  <a:pt x="1040607" y="273844"/>
                </a:lnTo>
                <a:lnTo>
                  <a:pt x="1281113" y="238125"/>
                </a:lnTo>
                <a:lnTo>
                  <a:pt x="1485900" y="207169"/>
                </a:lnTo>
                <a:lnTo>
                  <a:pt x="1514475" y="204788"/>
                </a:lnTo>
                <a:lnTo>
                  <a:pt x="1533525" y="204788"/>
                </a:lnTo>
                <a:lnTo>
                  <a:pt x="1547813" y="204788"/>
                </a:lnTo>
                <a:lnTo>
                  <a:pt x="1562100" y="209550"/>
                </a:lnTo>
                <a:lnTo>
                  <a:pt x="1574007" y="223838"/>
                </a:lnTo>
                <a:lnTo>
                  <a:pt x="1578769" y="235744"/>
                </a:lnTo>
                <a:lnTo>
                  <a:pt x="1585913" y="259557"/>
                </a:lnTo>
                <a:lnTo>
                  <a:pt x="1590675" y="290513"/>
                </a:lnTo>
                <a:cubicBezTo>
                  <a:pt x="1589881" y="313532"/>
                  <a:pt x="1589088" y="336550"/>
                  <a:pt x="1588294" y="359569"/>
                </a:cubicBezTo>
                <a:lnTo>
                  <a:pt x="1576388" y="535782"/>
                </a:lnTo>
                <a:lnTo>
                  <a:pt x="1569244" y="640557"/>
                </a:lnTo>
                <a:lnTo>
                  <a:pt x="1550194" y="745332"/>
                </a:lnTo>
                <a:lnTo>
                  <a:pt x="1524000" y="971550"/>
                </a:lnTo>
                <a:lnTo>
                  <a:pt x="1500188" y="1171575"/>
                </a:lnTo>
                <a:lnTo>
                  <a:pt x="1531144" y="1397794"/>
                </a:lnTo>
                <a:lnTo>
                  <a:pt x="1557338" y="1407319"/>
                </a:lnTo>
                <a:lnTo>
                  <a:pt x="1585913" y="1409700"/>
                </a:lnTo>
                <a:lnTo>
                  <a:pt x="1607344" y="1407319"/>
                </a:lnTo>
                <a:lnTo>
                  <a:pt x="1626394" y="1402557"/>
                </a:lnTo>
                <a:lnTo>
                  <a:pt x="1650207" y="1393032"/>
                </a:lnTo>
                <a:lnTo>
                  <a:pt x="1669257" y="1378744"/>
                </a:lnTo>
                <a:lnTo>
                  <a:pt x="1685925" y="1357313"/>
                </a:lnTo>
                <a:lnTo>
                  <a:pt x="1700213" y="1312069"/>
                </a:lnTo>
                <a:lnTo>
                  <a:pt x="1719263" y="1193007"/>
                </a:lnTo>
                <a:lnTo>
                  <a:pt x="1747838" y="1000125"/>
                </a:lnTo>
                <a:lnTo>
                  <a:pt x="1790700" y="740569"/>
                </a:lnTo>
                <a:lnTo>
                  <a:pt x="1821657" y="564357"/>
                </a:lnTo>
                <a:lnTo>
                  <a:pt x="1838325" y="490538"/>
                </a:lnTo>
                <a:lnTo>
                  <a:pt x="1862138" y="395288"/>
                </a:lnTo>
                <a:lnTo>
                  <a:pt x="1876425" y="369094"/>
                </a:lnTo>
                <a:lnTo>
                  <a:pt x="1888332" y="352425"/>
                </a:lnTo>
                <a:lnTo>
                  <a:pt x="1902619" y="333375"/>
                </a:lnTo>
                <a:lnTo>
                  <a:pt x="1912144" y="316707"/>
                </a:lnTo>
                <a:lnTo>
                  <a:pt x="1912144" y="292894"/>
                </a:lnTo>
                <a:lnTo>
                  <a:pt x="1909763" y="271463"/>
                </a:lnTo>
                <a:lnTo>
                  <a:pt x="1900238" y="247650"/>
                </a:lnTo>
                <a:lnTo>
                  <a:pt x="1878807" y="214313"/>
                </a:lnTo>
                <a:lnTo>
                  <a:pt x="1847850" y="183357"/>
                </a:lnTo>
                <a:lnTo>
                  <a:pt x="1781175" y="126207"/>
                </a:lnTo>
                <a:lnTo>
                  <a:pt x="1697832" y="69057"/>
                </a:lnTo>
                <a:lnTo>
                  <a:pt x="1612107" y="19050"/>
                </a:lnTo>
                <a:lnTo>
                  <a:pt x="1559719" y="0"/>
                </a:lnTo>
                <a:lnTo>
                  <a:pt x="1540669" y="0"/>
                </a:lnTo>
                <a:lnTo>
                  <a:pt x="1521619" y="4763"/>
                </a:lnTo>
                <a:lnTo>
                  <a:pt x="1462088" y="40482"/>
                </a:lnTo>
                <a:lnTo>
                  <a:pt x="1407319" y="73819"/>
                </a:lnTo>
                <a:lnTo>
                  <a:pt x="1264444" y="100013"/>
                </a:lnTo>
                <a:lnTo>
                  <a:pt x="1004888" y="152400"/>
                </a:lnTo>
                <a:lnTo>
                  <a:pt x="695325" y="2166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54FDA738-F69B-B441-83B0-92602C631148}"/>
              </a:ext>
            </a:extLst>
          </p:cNvPr>
          <p:cNvSpPr/>
          <p:nvPr/>
        </p:nvSpPr>
        <p:spPr>
          <a:xfrm>
            <a:off x="3208338" y="3205163"/>
            <a:ext cx="1452562" cy="385762"/>
          </a:xfrm>
          <a:custGeom>
            <a:avLst/>
            <a:gdLst>
              <a:gd name="connsiteX0" fmla="*/ 335756 w 1452562"/>
              <a:gd name="connsiteY0" fmla="*/ 188118 h 385762"/>
              <a:gd name="connsiteX1" fmla="*/ 0 w 1452562"/>
              <a:gd name="connsiteY1" fmla="*/ 254793 h 385762"/>
              <a:gd name="connsiteX2" fmla="*/ 28575 w 1452562"/>
              <a:gd name="connsiteY2" fmla="*/ 385762 h 385762"/>
              <a:gd name="connsiteX3" fmla="*/ 376237 w 1452562"/>
              <a:gd name="connsiteY3" fmla="*/ 328612 h 385762"/>
              <a:gd name="connsiteX4" fmla="*/ 626269 w 1452562"/>
              <a:gd name="connsiteY4" fmla="*/ 285750 h 385762"/>
              <a:gd name="connsiteX5" fmla="*/ 876300 w 1452562"/>
              <a:gd name="connsiteY5" fmla="*/ 238125 h 385762"/>
              <a:gd name="connsiteX6" fmla="*/ 1183481 w 1452562"/>
              <a:gd name="connsiteY6" fmla="*/ 183356 h 385762"/>
              <a:gd name="connsiteX7" fmla="*/ 1269206 w 1452562"/>
              <a:gd name="connsiteY7" fmla="*/ 169068 h 385762"/>
              <a:gd name="connsiteX8" fmla="*/ 1319212 w 1452562"/>
              <a:gd name="connsiteY8" fmla="*/ 169068 h 385762"/>
              <a:gd name="connsiteX9" fmla="*/ 1354931 w 1452562"/>
              <a:gd name="connsiteY9" fmla="*/ 171450 h 385762"/>
              <a:gd name="connsiteX10" fmla="*/ 1452562 w 1452562"/>
              <a:gd name="connsiteY10" fmla="*/ 197643 h 385762"/>
              <a:gd name="connsiteX11" fmla="*/ 1450181 w 1452562"/>
              <a:gd name="connsiteY11" fmla="*/ 40481 h 385762"/>
              <a:gd name="connsiteX12" fmla="*/ 1362075 w 1452562"/>
              <a:gd name="connsiteY12" fmla="*/ 7143 h 385762"/>
              <a:gd name="connsiteX13" fmla="*/ 1323975 w 1452562"/>
              <a:gd name="connsiteY13" fmla="*/ 0 h 385762"/>
              <a:gd name="connsiteX14" fmla="*/ 1273969 w 1452562"/>
              <a:gd name="connsiteY14" fmla="*/ 2381 h 385762"/>
              <a:gd name="connsiteX15" fmla="*/ 1216819 w 1452562"/>
              <a:gd name="connsiteY15" fmla="*/ 11906 h 385762"/>
              <a:gd name="connsiteX16" fmla="*/ 1150144 w 1452562"/>
              <a:gd name="connsiteY16" fmla="*/ 28575 h 385762"/>
              <a:gd name="connsiteX17" fmla="*/ 1014412 w 1452562"/>
              <a:gd name="connsiteY17" fmla="*/ 57150 h 385762"/>
              <a:gd name="connsiteX18" fmla="*/ 831056 w 1452562"/>
              <a:gd name="connsiteY18" fmla="*/ 92868 h 385762"/>
              <a:gd name="connsiteX19" fmla="*/ 531019 w 1452562"/>
              <a:gd name="connsiteY19" fmla="*/ 150018 h 385762"/>
              <a:gd name="connsiteX20" fmla="*/ 335756 w 1452562"/>
              <a:gd name="connsiteY20" fmla="*/ 188118 h 385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452562" h="385762">
                <a:moveTo>
                  <a:pt x="335756" y="188118"/>
                </a:moveTo>
                <a:lnTo>
                  <a:pt x="0" y="254793"/>
                </a:lnTo>
                <a:lnTo>
                  <a:pt x="28575" y="385762"/>
                </a:lnTo>
                <a:lnTo>
                  <a:pt x="376237" y="328612"/>
                </a:lnTo>
                <a:lnTo>
                  <a:pt x="626269" y="285750"/>
                </a:lnTo>
                <a:lnTo>
                  <a:pt x="876300" y="238125"/>
                </a:lnTo>
                <a:lnTo>
                  <a:pt x="1183481" y="183356"/>
                </a:lnTo>
                <a:lnTo>
                  <a:pt x="1269206" y="169068"/>
                </a:lnTo>
                <a:lnTo>
                  <a:pt x="1319212" y="169068"/>
                </a:lnTo>
                <a:lnTo>
                  <a:pt x="1354931" y="171450"/>
                </a:lnTo>
                <a:lnTo>
                  <a:pt x="1452562" y="197643"/>
                </a:lnTo>
                <a:cubicBezTo>
                  <a:pt x="1451768" y="145256"/>
                  <a:pt x="1450975" y="92868"/>
                  <a:pt x="1450181" y="40481"/>
                </a:cubicBezTo>
                <a:lnTo>
                  <a:pt x="1362075" y="7143"/>
                </a:lnTo>
                <a:lnTo>
                  <a:pt x="1323975" y="0"/>
                </a:lnTo>
                <a:lnTo>
                  <a:pt x="1273969" y="2381"/>
                </a:lnTo>
                <a:lnTo>
                  <a:pt x="1216819" y="11906"/>
                </a:lnTo>
                <a:lnTo>
                  <a:pt x="1150144" y="28575"/>
                </a:lnTo>
                <a:lnTo>
                  <a:pt x="1014412" y="57150"/>
                </a:lnTo>
                <a:lnTo>
                  <a:pt x="831056" y="92868"/>
                </a:lnTo>
                <a:lnTo>
                  <a:pt x="531019" y="150018"/>
                </a:lnTo>
                <a:lnTo>
                  <a:pt x="335756" y="18811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0263C139-69AC-0642-A015-563FADE0FBFB}"/>
              </a:ext>
            </a:extLst>
          </p:cNvPr>
          <p:cNvSpPr/>
          <p:nvPr/>
        </p:nvSpPr>
        <p:spPr>
          <a:xfrm>
            <a:off x="3279775" y="3757613"/>
            <a:ext cx="1338263" cy="500062"/>
          </a:xfrm>
          <a:custGeom>
            <a:avLst/>
            <a:gdLst>
              <a:gd name="connsiteX0" fmla="*/ 371475 w 1338263"/>
              <a:gd name="connsiteY0" fmla="*/ 178593 h 500062"/>
              <a:gd name="connsiteX1" fmla="*/ 0 w 1338263"/>
              <a:gd name="connsiteY1" fmla="*/ 266700 h 500062"/>
              <a:gd name="connsiteX2" fmla="*/ 88107 w 1338263"/>
              <a:gd name="connsiteY2" fmla="*/ 500062 h 500062"/>
              <a:gd name="connsiteX3" fmla="*/ 102394 w 1338263"/>
              <a:gd name="connsiteY3" fmla="*/ 476250 h 500062"/>
              <a:gd name="connsiteX4" fmla="*/ 102394 w 1338263"/>
              <a:gd name="connsiteY4" fmla="*/ 428625 h 500062"/>
              <a:gd name="connsiteX5" fmla="*/ 102394 w 1338263"/>
              <a:gd name="connsiteY5" fmla="*/ 392906 h 500062"/>
              <a:gd name="connsiteX6" fmla="*/ 104775 w 1338263"/>
              <a:gd name="connsiteY6" fmla="*/ 369093 h 500062"/>
              <a:gd name="connsiteX7" fmla="*/ 152400 w 1338263"/>
              <a:gd name="connsiteY7" fmla="*/ 354806 h 500062"/>
              <a:gd name="connsiteX8" fmla="*/ 352425 w 1338263"/>
              <a:gd name="connsiteY8" fmla="*/ 314325 h 500062"/>
              <a:gd name="connsiteX9" fmla="*/ 533400 w 1338263"/>
              <a:gd name="connsiteY9" fmla="*/ 273843 h 500062"/>
              <a:gd name="connsiteX10" fmla="*/ 816769 w 1338263"/>
              <a:gd name="connsiteY10" fmla="*/ 216693 h 500062"/>
              <a:gd name="connsiteX11" fmla="*/ 992982 w 1338263"/>
              <a:gd name="connsiteY11" fmla="*/ 190500 h 500062"/>
              <a:gd name="connsiteX12" fmla="*/ 1073944 w 1338263"/>
              <a:gd name="connsiteY12" fmla="*/ 180975 h 500062"/>
              <a:gd name="connsiteX13" fmla="*/ 1162050 w 1338263"/>
              <a:gd name="connsiteY13" fmla="*/ 180975 h 500062"/>
              <a:gd name="connsiteX14" fmla="*/ 1173957 w 1338263"/>
              <a:gd name="connsiteY14" fmla="*/ 183356 h 500062"/>
              <a:gd name="connsiteX15" fmla="*/ 1197769 w 1338263"/>
              <a:gd name="connsiteY15" fmla="*/ 204787 h 500062"/>
              <a:gd name="connsiteX16" fmla="*/ 1216819 w 1338263"/>
              <a:gd name="connsiteY16" fmla="*/ 221456 h 500062"/>
              <a:gd name="connsiteX17" fmla="*/ 1228725 w 1338263"/>
              <a:gd name="connsiteY17" fmla="*/ 230981 h 500062"/>
              <a:gd name="connsiteX18" fmla="*/ 1250157 w 1338263"/>
              <a:gd name="connsiteY18" fmla="*/ 245268 h 500062"/>
              <a:gd name="connsiteX19" fmla="*/ 1276350 w 1338263"/>
              <a:gd name="connsiteY19" fmla="*/ 257175 h 500062"/>
              <a:gd name="connsiteX20" fmla="*/ 1297782 w 1338263"/>
              <a:gd name="connsiteY20" fmla="*/ 264318 h 500062"/>
              <a:gd name="connsiteX21" fmla="*/ 1338263 w 1338263"/>
              <a:gd name="connsiteY21" fmla="*/ 271462 h 500062"/>
              <a:gd name="connsiteX22" fmla="*/ 1283494 w 1338263"/>
              <a:gd name="connsiteY22" fmla="*/ 14287 h 500062"/>
              <a:gd name="connsiteX23" fmla="*/ 1235869 w 1338263"/>
              <a:gd name="connsiteY23" fmla="*/ 4762 h 500062"/>
              <a:gd name="connsiteX24" fmla="*/ 1176338 w 1338263"/>
              <a:gd name="connsiteY24" fmla="*/ 0 h 500062"/>
              <a:gd name="connsiteX25" fmla="*/ 1128713 w 1338263"/>
              <a:gd name="connsiteY25" fmla="*/ 2381 h 500062"/>
              <a:gd name="connsiteX26" fmla="*/ 1081088 w 1338263"/>
              <a:gd name="connsiteY26" fmla="*/ 7143 h 500062"/>
              <a:gd name="connsiteX27" fmla="*/ 992982 w 1338263"/>
              <a:gd name="connsiteY27" fmla="*/ 30956 h 500062"/>
              <a:gd name="connsiteX28" fmla="*/ 840582 w 1338263"/>
              <a:gd name="connsiteY28" fmla="*/ 57150 h 500062"/>
              <a:gd name="connsiteX29" fmla="*/ 723900 w 1338263"/>
              <a:gd name="connsiteY29" fmla="*/ 78581 h 500062"/>
              <a:gd name="connsiteX30" fmla="*/ 550069 w 1338263"/>
              <a:gd name="connsiteY30" fmla="*/ 135731 h 500062"/>
              <a:gd name="connsiteX31" fmla="*/ 371475 w 1338263"/>
              <a:gd name="connsiteY31" fmla="*/ 178593 h 500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338263" h="500062">
                <a:moveTo>
                  <a:pt x="371475" y="178593"/>
                </a:moveTo>
                <a:lnTo>
                  <a:pt x="0" y="266700"/>
                </a:lnTo>
                <a:lnTo>
                  <a:pt x="88107" y="500062"/>
                </a:lnTo>
                <a:lnTo>
                  <a:pt x="102394" y="476250"/>
                </a:lnTo>
                <a:lnTo>
                  <a:pt x="102394" y="428625"/>
                </a:lnTo>
                <a:lnTo>
                  <a:pt x="102394" y="392906"/>
                </a:lnTo>
                <a:lnTo>
                  <a:pt x="104775" y="369093"/>
                </a:lnTo>
                <a:lnTo>
                  <a:pt x="152400" y="354806"/>
                </a:lnTo>
                <a:lnTo>
                  <a:pt x="352425" y="314325"/>
                </a:lnTo>
                <a:lnTo>
                  <a:pt x="533400" y="273843"/>
                </a:lnTo>
                <a:lnTo>
                  <a:pt x="816769" y="216693"/>
                </a:lnTo>
                <a:lnTo>
                  <a:pt x="992982" y="190500"/>
                </a:lnTo>
                <a:lnTo>
                  <a:pt x="1073944" y="180975"/>
                </a:lnTo>
                <a:lnTo>
                  <a:pt x="1162050" y="180975"/>
                </a:lnTo>
                <a:lnTo>
                  <a:pt x="1173957" y="183356"/>
                </a:lnTo>
                <a:lnTo>
                  <a:pt x="1197769" y="204787"/>
                </a:lnTo>
                <a:lnTo>
                  <a:pt x="1216819" y="221456"/>
                </a:lnTo>
                <a:lnTo>
                  <a:pt x="1228725" y="230981"/>
                </a:lnTo>
                <a:lnTo>
                  <a:pt x="1250157" y="245268"/>
                </a:lnTo>
                <a:lnTo>
                  <a:pt x="1276350" y="257175"/>
                </a:lnTo>
                <a:lnTo>
                  <a:pt x="1297782" y="264318"/>
                </a:lnTo>
                <a:lnTo>
                  <a:pt x="1338263" y="271462"/>
                </a:lnTo>
                <a:lnTo>
                  <a:pt x="1283494" y="14287"/>
                </a:lnTo>
                <a:lnTo>
                  <a:pt x="1235869" y="4762"/>
                </a:lnTo>
                <a:lnTo>
                  <a:pt x="1176338" y="0"/>
                </a:lnTo>
                <a:lnTo>
                  <a:pt x="1128713" y="2381"/>
                </a:lnTo>
                <a:lnTo>
                  <a:pt x="1081088" y="7143"/>
                </a:lnTo>
                <a:lnTo>
                  <a:pt x="992982" y="30956"/>
                </a:lnTo>
                <a:lnTo>
                  <a:pt x="840582" y="57150"/>
                </a:lnTo>
                <a:lnTo>
                  <a:pt x="723900" y="78581"/>
                </a:lnTo>
                <a:lnTo>
                  <a:pt x="550069" y="135731"/>
                </a:lnTo>
                <a:lnTo>
                  <a:pt x="371475" y="17859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0D3AB893-B1B0-A24D-A9A6-E71825F96318}"/>
              </a:ext>
            </a:extLst>
          </p:cNvPr>
          <p:cNvSpPr/>
          <p:nvPr/>
        </p:nvSpPr>
        <p:spPr>
          <a:xfrm>
            <a:off x="2495550" y="4316413"/>
            <a:ext cx="2555875" cy="693737"/>
          </a:xfrm>
          <a:custGeom>
            <a:avLst/>
            <a:gdLst>
              <a:gd name="connsiteX0" fmla="*/ 909638 w 2555081"/>
              <a:gd name="connsiteY0" fmla="*/ 302419 h 692944"/>
              <a:gd name="connsiteX1" fmla="*/ 769144 w 2555081"/>
              <a:gd name="connsiteY1" fmla="*/ 333375 h 692944"/>
              <a:gd name="connsiteX2" fmla="*/ 645319 w 2555081"/>
              <a:gd name="connsiteY2" fmla="*/ 359569 h 692944"/>
              <a:gd name="connsiteX3" fmla="*/ 526256 w 2555081"/>
              <a:gd name="connsiteY3" fmla="*/ 383382 h 692944"/>
              <a:gd name="connsiteX4" fmla="*/ 404813 w 2555081"/>
              <a:gd name="connsiteY4" fmla="*/ 402432 h 692944"/>
              <a:gd name="connsiteX5" fmla="*/ 364331 w 2555081"/>
              <a:gd name="connsiteY5" fmla="*/ 407194 h 692944"/>
              <a:gd name="connsiteX6" fmla="*/ 302419 w 2555081"/>
              <a:gd name="connsiteY6" fmla="*/ 402432 h 692944"/>
              <a:gd name="connsiteX7" fmla="*/ 233363 w 2555081"/>
              <a:gd name="connsiteY7" fmla="*/ 392907 h 692944"/>
              <a:gd name="connsiteX8" fmla="*/ 171450 w 2555081"/>
              <a:gd name="connsiteY8" fmla="*/ 376238 h 692944"/>
              <a:gd name="connsiteX9" fmla="*/ 97631 w 2555081"/>
              <a:gd name="connsiteY9" fmla="*/ 352425 h 692944"/>
              <a:gd name="connsiteX10" fmla="*/ 45244 w 2555081"/>
              <a:gd name="connsiteY10" fmla="*/ 330994 h 692944"/>
              <a:gd name="connsiteX11" fmla="*/ 16669 w 2555081"/>
              <a:gd name="connsiteY11" fmla="*/ 323850 h 692944"/>
              <a:gd name="connsiteX12" fmla="*/ 2381 w 2555081"/>
              <a:gd name="connsiteY12" fmla="*/ 328613 h 692944"/>
              <a:gd name="connsiteX13" fmla="*/ 0 w 2555081"/>
              <a:gd name="connsiteY13" fmla="*/ 338138 h 692944"/>
              <a:gd name="connsiteX14" fmla="*/ 7144 w 2555081"/>
              <a:gd name="connsiteY14" fmla="*/ 369094 h 692944"/>
              <a:gd name="connsiteX15" fmla="*/ 33338 w 2555081"/>
              <a:gd name="connsiteY15" fmla="*/ 416719 h 692944"/>
              <a:gd name="connsiteX16" fmla="*/ 61913 w 2555081"/>
              <a:gd name="connsiteY16" fmla="*/ 454819 h 692944"/>
              <a:gd name="connsiteX17" fmla="*/ 107156 w 2555081"/>
              <a:gd name="connsiteY17" fmla="*/ 509588 h 692944"/>
              <a:gd name="connsiteX18" fmla="*/ 159544 w 2555081"/>
              <a:gd name="connsiteY18" fmla="*/ 559594 h 692944"/>
              <a:gd name="connsiteX19" fmla="*/ 240506 w 2555081"/>
              <a:gd name="connsiteY19" fmla="*/ 631032 h 692944"/>
              <a:gd name="connsiteX20" fmla="*/ 316706 w 2555081"/>
              <a:gd name="connsiteY20" fmla="*/ 685800 h 692944"/>
              <a:gd name="connsiteX21" fmla="*/ 323850 w 2555081"/>
              <a:gd name="connsiteY21" fmla="*/ 692944 h 692944"/>
              <a:gd name="connsiteX22" fmla="*/ 338138 w 2555081"/>
              <a:gd name="connsiteY22" fmla="*/ 692944 h 692944"/>
              <a:gd name="connsiteX23" fmla="*/ 409575 w 2555081"/>
              <a:gd name="connsiteY23" fmla="*/ 657225 h 692944"/>
              <a:gd name="connsiteX24" fmla="*/ 559594 w 2555081"/>
              <a:gd name="connsiteY24" fmla="*/ 590550 h 692944"/>
              <a:gd name="connsiteX25" fmla="*/ 733425 w 2555081"/>
              <a:gd name="connsiteY25" fmla="*/ 531019 h 692944"/>
              <a:gd name="connsiteX26" fmla="*/ 942975 w 2555081"/>
              <a:gd name="connsiteY26" fmla="*/ 466725 h 692944"/>
              <a:gd name="connsiteX27" fmla="*/ 1083469 w 2555081"/>
              <a:gd name="connsiteY27" fmla="*/ 426244 h 692944"/>
              <a:gd name="connsiteX28" fmla="*/ 1259681 w 2555081"/>
              <a:gd name="connsiteY28" fmla="*/ 376238 h 692944"/>
              <a:gd name="connsiteX29" fmla="*/ 1338263 w 2555081"/>
              <a:gd name="connsiteY29" fmla="*/ 354807 h 692944"/>
              <a:gd name="connsiteX30" fmla="*/ 1566863 w 2555081"/>
              <a:gd name="connsiteY30" fmla="*/ 309563 h 692944"/>
              <a:gd name="connsiteX31" fmla="*/ 1700213 w 2555081"/>
              <a:gd name="connsiteY31" fmla="*/ 283369 h 692944"/>
              <a:gd name="connsiteX32" fmla="*/ 1850231 w 2555081"/>
              <a:gd name="connsiteY32" fmla="*/ 264319 h 692944"/>
              <a:gd name="connsiteX33" fmla="*/ 2026444 w 2555081"/>
              <a:gd name="connsiteY33" fmla="*/ 250032 h 692944"/>
              <a:gd name="connsiteX34" fmla="*/ 2131219 w 2555081"/>
              <a:gd name="connsiteY34" fmla="*/ 242888 h 692944"/>
              <a:gd name="connsiteX35" fmla="*/ 2252663 w 2555081"/>
              <a:gd name="connsiteY35" fmla="*/ 238125 h 692944"/>
              <a:gd name="connsiteX36" fmla="*/ 2316956 w 2555081"/>
              <a:gd name="connsiteY36" fmla="*/ 240507 h 692944"/>
              <a:gd name="connsiteX37" fmla="*/ 2374106 w 2555081"/>
              <a:gd name="connsiteY37" fmla="*/ 245269 h 692944"/>
              <a:gd name="connsiteX38" fmla="*/ 2424113 w 2555081"/>
              <a:gd name="connsiteY38" fmla="*/ 250032 h 692944"/>
              <a:gd name="connsiteX39" fmla="*/ 2459831 w 2555081"/>
              <a:gd name="connsiteY39" fmla="*/ 240507 h 692944"/>
              <a:gd name="connsiteX40" fmla="*/ 2500313 w 2555081"/>
              <a:gd name="connsiteY40" fmla="*/ 219075 h 692944"/>
              <a:gd name="connsiteX41" fmla="*/ 2528888 w 2555081"/>
              <a:gd name="connsiteY41" fmla="*/ 197644 h 692944"/>
              <a:gd name="connsiteX42" fmla="*/ 2550319 w 2555081"/>
              <a:gd name="connsiteY42" fmla="*/ 173832 h 692944"/>
              <a:gd name="connsiteX43" fmla="*/ 2555081 w 2555081"/>
              <a:gd name="connsiteY43" fmla="*/ 159544 h 692944"/>
              <a:gd name="connsiteX44" fmla="*/ 2555081 w 2555081"/>
              <a:gd name="connsiteY44" fmla="*/ 147638 h 692944"/>
              <a:gd name="connsiteX45" fmla="*/ 2550319 w 2555081"/>
              <a:gd name="connsiteY45" fmla="*/ 128588 h 692944"/>
              <a:gd name="connsiteX46" fmla="*/ 2536031 w 2555081"/>
              <a:gd name="connsiteY46" fmla="*/ 107157 h 692944"/>
              <a:gd name="connsiteX47" fmla="*/ 2509838 w 2555081"/>
              <a:gd name="connsiteY47" fmla="*/ 83344 h 692944"/>
              <a:gd name="connsiteX48" fmla="*/ 2464594 w 2555081"/>
              <a:gd name="connsiteY48" fmla="*/ 57150 h 692944"/>
              <a:gd name="connsiteX49" fmla="*/ 2400300 w 2555081"/>
              <a:gd name="connsiteY49" fmla="*/ 33338 h 692944"/>
              <a:gd name="connsiteX50" fmla="*/ 2359819 w 2555081"/>
              <a:gd name="connsiteY50" fmla="*/ 21432 h 692944"/>
              <a:gd name="connsiteX51" fmla="*/ 2288381 w 2555081"/>
              <a:gd name="connsiteY51" fmla="*/ 4763 h 692944"/>
              <a:gd name="connsiteX52" fmla="*/ 2247900 w 2555081"/>
              <a:gd name="connsiteY52" fmla="*/ 0 h 692944"/>
              <a:gd name="connsiteX53" fmla="*/ 2214563 w 2555081"/>
              <a:gd name="connsiteY53" fmla="*/ 0 h 692944"/>
              <a:gd name="connsiteX54" fmla="*/ 2188369 w 2555081"/>
              <a:gd name="connsiteY54" fmla="*/ 0 h 692944"/>
              <a:gd name="connsiteX55" fmla="*/ 2140744 w 2555081"/>
              <a:gd name="connsiteY55" fmla="*/ 19050 h 692944"/>
              <a:gd name="connsiteX56" fmla="*/ 2009775 w 2555081"/>
              <a:gd name="connsiteY56" fmla="*/ 71438 h 692944"/>
              <a:gd name="connsiteX57" fmla="*/ 1897856 w 2555081"/>
              <a:gd name="connsiteY57" fmla="*/ 92869 h 692944"/>
              <a:gd name="connsiteX58" fmla="*/ 1621631 w 2555081"/>
              <a:gd name="connsiteY58" fmla="*/ 145257 h 692944"/>
              <a:gd name="connsiteX59" fmla="*/ 1502569 w 2555081"/>
              <a:gd name="connsiteY59" fmla="*/ 164307 h 692944"/>
              <a:gd name="connsiteX60" fmla="*/ 1226344 w 2555081"/>
              <a:gd name="connsiteY60" fmla="*/ 228600 h 692944"/>
              <a:gd name="connsiteX61" fmla="*/ 1004888 w 2555081"/>
              <a:gd name="connsiteY61" fmla="*/ 280988 h 692944"/>
              <a:gd name="connsiteX62" fmla="*/ 909638 w 2555081"/>
              <a:gd name="connsiteY62" fmla="*/ 302419 h 692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555081" h="692944">
                <a:moveTo>
                  <a:pt x="909638" y="302419"/>
                </a:moveTo>
                <a:lnTo>
                  <a:pt x="769144" y="333375"/>
                </a:lnTo>
                <a:lnTo>
                  <a:pt x="645319" y="359569"/>
                </a:lnTo>
                <a:lnTo>
                  <a:pt x="526256" y="383382"/>
                </a:lnTo>
                <a:lnTo>
                  <a:pt x="404813" y="402432"/>
                </a:lnTo>
                <a:lnTo>
                  <a:pt x="364331" y="407194"/>
                </a:lnTo>
                <a:lnTo>
                  <a:pt x="302419" y="402432"/>
                </a:lnTo>
                <a:lnTo>
                  <a:pt x="233363" y="392907"/>
                </a:lnTo>
                <a:lnTo>
                  <a:pt x="171450" y="376238"/>
                </a:lnTo>
                <a:lnTo>
                  <a:pt x="97631" y="352425"/>
                </a:lnTo>
                <a:lnTo>
                  <a:pt x="45244" y="330994"/>
                </a:lnTo>
                <a:lnTo>
                  <a:pt x="16669" y="323850"/>
                </a:lnTo>
                <a:lnTo>
                  <a:pt x="2381" y="328613"/>
                </a:lnTo>
                <a:lnTo>
                  <a:pt x="0" y="338138"/>
                </a:lnTo>
                <a:lnTo>
                  <a:pt x="7144" y="369094"/>
                </a:lnTo>
                <a:lnTo>
                  <a:pt x="33338" y="416719"/>
                </a:lnTo>
                <a:lnTo>
                  <a:pt x="61913" y="454819"/>
                </a:lnTo>
                <a:lnTo>
                  <a:pt x="107156" y="509588"/>
                </a:lnTo>
                <a:lnTo>
                  <a:pt x="159544" y="559594"/>
                </a:lnTo>
                <a:lnTo>
                  <a:pt x="240506" y="631032"/>
                </a:lnTo>
                <a:lnTo>
                  <a:pt x="316706" y="685800"/>
                </a:lnTo>
                <a:lnTo>
                  <a:pt x="323850" y="692944"/>
                </a:lnTo>
                <a:lnTo>
                  <a:pt x="338138" y="692944"/>
                </a:lnTo>
                <a:lnTo>
                  <a:pt x="409575" y="657225"/>
                </a:lnTo>
                <a:lnTo>
                  <a:pt x="559594" y="590550"/>
                </a:lnTo>
                <a:lnTo>
                  <a:pt x="733425" y="531019"/>
                </a:lnTo>
                <a:lnTo>
                  <a:pt x="942975" y="466725"/>
                </a:lnTo>
                <a:lnTo>
                  <a:pt x="1083469" y="426244"/>
                </a:lnTo>
                <a:lnTo>
                  <a:pt x="1259681" y="376238"/>
                </a:lnTo>
                <a:lnTo>
                  <a:pt x="1338263" y="354807"/>
                </a:lnTo>
                <a:lnTo>
                  <a:pt x="1566863" y="309563"/>
                </a:lnTo>
                <a:lnTo>
                  <a:pt x="1700213" y="283369"/>
                </a:lnTo>
                <a:lnTo>
                  <a:pt x="1850231" y="264319"/>
                </a:lnTo>
                <a:lnTo>
                  <a:pt x="2026444" y="250032"/>
                </a:lnTo>
                <a:lnTo>
                  <a:pt x="2131219" y="242888"/>
                </a:lnTo>
                <a:lnTo>
                  <a:pt x="2252663" y="238125"/>
                </a:lnTo>
                <a:lnTo>
                  <a:pt x="2316956" y="240507"/>
                </a:lnTo>
                <a:lnTo>
                  <a:pt x="2374106" y="245269"/>
                </a:lnTo>
                <a:lnTo>
                  <a:pt x="2424113" y="250032"/>
                </a:lnTo>
                <a:lnTo>
                  <a:pt x="2459831" y="240507"/>
                </a:lnTo>
                <a:lnTo>
                  <a:pt x="2500313" y="219075"/>
                </a:lnTo>
                <a:lnTo>
                  <a:pt x="2528888" y="197644"/>
                </a:lnTo>
                <a:lnTo>
                  <a:pt x="2550319" y="173832"/>
                </a:lnTo>
                <a:lnTo>
                  <a:pt x="2555081" y="159544"/>
                </a:lnTo>
                <a:lnTo>
                  <a:pt x="2555081" y="147638"/>
                </a:lnTo>
                <a:lnTo>
                  <a:pt x="2550319" y="128588"/>
                </a:lnTo>
                <a:lnTo>
                  <a:pt x="2536031" y="107157"/>
                </a:lnTo>
                <a:lnTo>
                  <a:pt x="2509838" y="83344"/>
                </a:lnTo>
                <a:lnTo>
                  <a:pt x="2464594" y="57150"/>
                </a:lnTo>
                <a:lnTo>
                  <a:pt x="2400300" y="33338"/>
                </a:lnTo>
                <a:lnTo>
                  <a:pt x="2359819" y="21432"/>
                </a:lnTo>
                <a:lnTo>
                  <a:pt x="2288381" y="4763"/>
                </a:lnTo>
                <a:lnTo>
                  <a:pt x="2247900" y="0"/>
                </a:lnTo>
                <a:lnTo>
                  <a:pt x="2214563" y="0"/>
                </a:lnTo>
                <a:lnTo>
                  <a:pt x="2188369" y="0"/>
                </a:lnTo>
                <a:lnTo>
                  <a:pt x="2140744" y="19050"/>
                </a:lnTo>
                <a:lnTo>
                  <a:pt x="2009775" y="71438"/>
                </a:lnTo>
                <a:lnTo>
                  <a:pt x="1897856" y="92869"/>
                </a:lnTo>
                <a:lnTo>
                  <a:pt x="1621631" y="145257"/>
                </a:lnTo>
                <a:lnTo>
                  <a:pt x="1502569" y="164307"/>
                </a:lnTo>
                <a:lnTo>
                  <a:pt x="1226344" y="228600"/>
                </a:lnTo>
                <a:lnTo>
                  <a:pt x="1004888" y="280988"/>
                </a:lnTo>
                <a:lnTo>
                  <a:pt x="909638" y="3024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47BAEA90-2B3A-0B4C-92E3-CD8144CBB518}"/>
              </a:ext>
            </a:extLst>
          </p:cNvPr>
          <p:cNvSpPr/>
          <p:nvPr/>
        </p:nvSpPr>
        <p:spPr>
          <a:xfrm>
            <a:off x="3725863" y="2882900"/>
            <a:ext cx="349250" cy="3124200"/>
          </a:xfrm>
          <a:custGeom>
            <a:avLst/>
            <a:gdLst>
              <a:gd name="connsiteX0" fmla="*/ 79513 w 349857"/>
              <a:gd name="connsiteY0" fmla="*/ 1375575 h 3124862"/>
              <a:gd name="connsiteX1" fmla="*/ 83489 w 349857"/>
              <a:gd name="connsiteY1" fmla="*/ 592372 h 3124862"/>
              <a:gd name="connsiteX2" fmla="*/ 83489 w 349857"/>
              <a:gd name="connsiteY2" fmla="*/ 465151 h 3124862"/>
              <a:gd name="connsiteX3" fmla="*/ 83489 w 349857"/>
              <a:gd name="connsiteY3" fmla="*/ 357809 h 3124862"/>
              <a:gd name="connsiteX4" fmla="*/ 83489 w 349857"/>
              <a:gd name="connsiteY4" fmla="*/ 290222 h 3124862"/>
              <a:gd name="connsiteX5" fmla="*/ 75537 w 349857"/>
              <a:gd name="connsiteY5" fmla="*/ 234563 h 3124862"/>
              <a:gd name="connsiteX6" fmla="*/ 67586 w 349857"/>
              <a:gd name="connsiteY6" fmla="*/ 194807 h 3124862"/>
              <a:gd name="connsiteX7" fmla="*/ 51684 w 349857"/>
              <a:gd name="connsiteY7" fmla="*/ 139148 h 3124862"/>
              <a:gd name="connsiteX8" fmla="*/ 31805 w 349857"/>
              <a:gd name="connsiteY8" fmla="*/ 95415 h 3124862"/>
              <a:gd name="connsiteX9" fmla="*/ 0 w 349857"/>
              <a:gd name="connsiteY9" fmla="*/ 43732 h 3124862"/>
              <a:gd name="connsiteX10" fmla="*/ 190831 w 349857"/>
              <a:gd name="connsiteY10" fmla="*/ 0 h 3124862"/>
              <a:gd name="connsiteX11" fmla="*/ 254442 w 349857"/>
              <a:gd name="connsiteY11" fmla="*/ 59635 h 3124862"/>
              <a:gd name="connsiteX12" fmla="*/ 286247 w 349857"/>
              <a:gd name="connsiteY12" fmla="*/ 87464 h 3124862"/>
              <a:gd name="connsiteX13" fmla="*/ 302150 w 349857"/>
              <a:gd name="connsiteY13" fmla="*/ 103367 h 3124862"/>
              <a:gd name="connsiteX14" fmla="*/ 314077 w 349857"/>
              <a:gd name="connsiteY14" fmla="*/ 119269 h 3124862"/>
              <a:gd name="connsiteX15" fmla="*/ 326004 w 349857"/>
              <a:gd name="connsiteY15" fmla="*/ 139148 h 3124862"/>
              <a:gd name="connsiteX16" fmla="*/ 337931 w 349857"/>
              <a:gd name="connsiteY16" fmla="*/ 166977 h 3124862"/>
              <a:gd name="connsiteX17" fmla="*/ 349857 w 349857"/>
              <a:gd name="connsiteY17" fmla="*/ 198782 h 3124862"/>
              <a:gd name="connsiteX18" fmla="*/ 349857 w 349857"/>
              <a:gd name="connsiteY18" fmla="*/ 222636 h 3124862"/>
              <a:gd name="connsiteX19" fmla="*/ 341906 w 349857"/>
              <a:gd name="connsiteY19" fmla="*/ 282271 h 3124862"/>
              <a:gd name="connsiteX20" fmla="*/ 326004 w 349857"/>
              <a:gd name="connsiteY20" fmla="*/ 433346 h 3124862"/>
              <a:gd name="connsiteX21" fmla="*/ 306125 w 349857"/>
              <a:gd name="connsiteY21" fmla="*/ 556591 h 3124862"/>
              <a:gd name="connsiteX22" fmla="*/ 306125 w 349857"/>
              <a:gd name="connsiteY22" fmla="*/ 974035 h 3124862"/>
              <a:gd name="connsiteX23" fmla="*/ 306125 w 349857"/>
              <a:gd name="connsiteY23" fmla="*/ 1626042 h 3124862"/>
              <a:gd name="connsiteX24" fmla="*/ 306125 w 349857"/>
              <a:gd name="connsiteY24" fmla="*/ 2289975 h 3124862"/>
              <a:gd name="connsiteX25" fmla="*/ 306125 w 349857"/>
              <a:gd name="connsiteY25" fmla="*/ 2671638 h 3124862"/>
              <a:gd name="connsiteX26" fmla="*/ 306125 w 349857"/>
              <a:gd name="connsiteY26" fmla="*/ 2985715 h 3124862"/>
              <a:gd name="connsiteX27" fmla="*/ 294198 w 349857"/>
              <a:gd name="connsiteY27" fmla="*/ 3045349 h 3124862"/>
              <a:gd name="connsiteX28" fmla="*/ 270344 w 349857"/>
              <a:gd name="connsiteY28" fmla="*/ 3093057 h 3124862"/>
              <a:gd name="connsiteX29" fmla="*/ 230588 w 349857"/>
              <a:gd name="connsiteY29" fmla="*/ 3124862 h 3124862"/>
              <a:gd name="connsiteX30" fmla="*/ 214685 w 349857"/>
              <a:gd name="connsiteY30" fmla="*/ 3124862 h 3124862"/>
              <a:gd name="connsiteX31" fmla="*/ 178904 w 349857"/>
              <a:gd name="connsiteY31" fmla="*/ 3108960 h 3124862"/>
              <a:gd name="connsiteX32" fmla="*/ 143124 w 349857"/>
              <a:gd name="connsiteY32" fmla="*/ 3065228 h 3124862"/>
              <a:gd name="connsiteX33" fmla="*/ 103367 w 349857"/>
              <a:gd name="connsiteY33" fmla="*/ 3001617 h 3124862"/>
              <a:gd name="connsiteX34" fmla="*/ 67586 w 349857"/>
              <a:gd name="connsiteY34" fmla="*/ 2930055 h 3124862"/>
              <a:gd name="connsiteX35" fmla="*/ 51684 w 349857"/>
              <a:gd name="connsiteY35" fmla="*/ 2862469 h 3124862"/>
              <a:gd name="connsiteX36" fmla="*/ 39757 w 349857"/>
              <a:gd name="connsiteY36" fmla="*/ 2743200 h 3124862"/>
              <a:gd name="connsiteX37" fmla="*/ 35781 w 349857"/>
              <a:gd name="connsiteY37" fmla="*/ 2623930 h 3124862"/>
              <a:gd name="connsiteX38" fmla="*/ 55659 w 349857"/>
              <a:gd name="connsiteY38" fmla="*/ 2568271 h 3124862"/>
              <a:gd name="connsiteX39" fmla="*/ 71562 w 349857"/>
              <a:gd name="connsiteY39" fmla="*/ 2500685 h 3124862"/>
              <a:gd name="connsiteX40" fmla="*/ 79513 w 349857"/>
              <a:gd name="connsiteY40" fmla="*/ 2409245 h 3124862"/>
              <a:gd name="connsiteX41" fmla="*/ 83489 w 349857"/>
              <a:gd name="connsiteY41" fmla="*/ 2297927 h 3124862"/>
              <a:gd name="connsiteX42" fmla="*/ 83489 w 349857"/>
              <a:gd name="connsiteY42" fmla="*/ 1932167 h 3124862"/>
              <a:gd name="connsiteX43" fmla="*/ 79513 w 349857"/>
              <a:gd name="connsiteY43" fmla="*/ 1375575 h 312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49857" h="3124862">
                <a:moveTo>
                  <a:pt x="79513" y="1375575"/>
                </a:moveTo>
                <a:cubicBezTo>
                  <a:pt x="80838" y="1114507"/>
                  <a:pt x="82164" y="853440"/>
                  <a:pt x="83489" y="592372"/>
                </a:cubicBezTo>
                <a:lnTo>
                  <a:pt x="83489" y="465151"/>
                </a:lnTo>
                <a:lnTo>
                  <a:pt x="83489" y="357809"/>
                </a:lnTo>
                <a:lnTo>
                  <a:pt x="83489" y="290222"/>
                </a:lnTo>
                <a:lnTo>
                  <a:pt x="75537" y="234563"/>
                </a:lnTo>
                <a:lnTo>
                  <a:pt x="67586" y="194807"/>
                </a:lnTo>
                <a:lnTo>
                  <a:pt x="51684" y="139148"/>
                </a:lnTo>
                <a:lnTo>
                  <a:pt x="31805" y="95415"/>
                </a:lnTo>
                <a:lnTo>
                  <a:pt x="0" y="43732"/>
                </a:lnTo>
                <a:lnTo>
                  <a:pt x="190831" y="0"/>
                </a:lnTo>
                <a:lnTo>
                  <a:pt x="254442" y="59635"/>
                </a:lnTo>
                <a:lnTo>
                  <a:pt x="286247" y="87464"/>
                </a:lnTo>
                <a:lnTo>
                  <a:pt x="302150" y="103367"/>
                </a:lnTo>
                <a:lnTo>
                  <a:pt x="314077" y="119269"/>
                </a:lnTo>
                <a:lnTo>
                  <a:pt x="326004" y="139148"/>
                </a:lnTo>
                <a:lnTo>
                  <a:pt x="337931" y="166977"/>
                </a:lnTo>
                <a:lnTo>
                  <a:pt x="349857" y="198782"/>
                </a:lnTo>
                <a:lnTo>
                  <a:pt x="349857" y="222636"/>
                </a:lnTo>
                <a:lnTo>
                  <a:pt x="341906" y="282271"/>
                </a:lnTo>
                <a:lnTo>
                  <a:pt x="326004" y="433346"/>
                </a:lnTo>
                <a:lnTo>
                  <a:pt x="306125" y="556591"/>
                </a:lnTo>
                <a:lnTo>
                  <a:pt x="306125" y="974035"/>
                </a:lnTo>
                <a:lnTo>
                  <a:pt x="306125" y="1626042"/>
                </a:lnTo>
                <a:lnTo>
                  <a:pt x="306125" y="2289975"/>
                </a:lnTo>
                <a:lnTo>
                  <a:pt x="306125" y="2671638"/>
                </a:lnTo>
                <a:lnTo>
                  <a:pt x="306125" y="2985715"/>
                </a:lnTo>
                <a:lnTo>
                  <a:pt x="294198" y="3045349"/>
                </a:lnTo>
                <a:lnTo>
                  <a:pt x="270344" y="3093057"/>
                </a:lnTo>
                <a:lnTo>
                  <a:pt x="230588" y="3124862"/>
                </a:lnTo>
                <a:lnTo>
                  <a:pt x="214685" y="3124862"/>
                </a:lnTo>
                <a:lnTo>
                  <a:pt x="178904" y="3108960"/>
                </a:lnTo>
                <a:lnTo>
                  <a:pt x="143124" y="3065228"/>
                </a:lnTo>
                <a:lnTo>
                  <a:pt x="103367" y="3001617"/>
                </a:lnTo>
                <a:lnTo>
                  <a:pt x="67586" y="2930055"/>
                </a:lnTo>
                <a:lnTo>
                  <a:pt x="51684" y="2862469"/>
                </a:lnTo>
                <a:lnTo>
                  <a:pt x="39757" y="2743200"/>
                </a:lnTo>
                <a:lnTo>
                  <a:pt x="35781" y="2623930"/>
                </a:lnTo>
                <a:lnTo>
                  <a:pt x="55659" y="2568271"/>
                </a:lnTo>
                <a:lnTo>
                  <a:pt x="71562" y="2500685"/>
                </a:lnTo>
                <a:lnTo>
                  <a:pt x="79513" y="2409245"/>
                </a:lnTo>
                <a:lnTo>
                  <a:pt x="83489" y="2297927"/>
                </a:lnTo>
                <a:lnTo>
                  <a:pt x="83489" y="1932167"/>
                </a:lnTo>
                <a:cubicBezTo>
                  <a:pt x="82164" y="1751937"/>
                  <a:pt x="80838" y="1571708"/>
                  <a:pt x="79513" y="1375575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98433EB1-8E5B-6444-ACCF-5CCB799E4291}"/>
              </a:ext>
            </a:extLst>
          </p:cNvPr>
          <p:cNvSpPr/>
          <p:nvPr/>
        </p:nvSpPr>
        <p:spPr>
          <a:xfrm>
            <a:off x="4813300" y="2779713"/>
            <a:ext cx="2109788" cy="628650"/>
          </a:xfrm>
          <a:custGeom>
            <a:avLst/>
            <a:gdLst>
              <a:gd name="connsiteX0" fmla="*/ 1214438 w 2109788"/>
              <a:gd name="connsiteY0" fmla="*/ 176212 h 628650"/>
              <a:gd name="connsiteX1" fmla="*/ 1416844 w 2109788"/>
              <a:gd name="connsiteY1" fmla="*/ 116681 h 628650"/>
              <a:gd name="connsiteX2" fmla="*/ 1552575 w 2109788"/>
              <a:gd name="connsiteY2" fmla="*/ 78581 h 628650"/>
              <a:gd name="connsiteX3" fmla="*/ 1650207 w 2109788"/>
              <a:gd name="connsiteY3" fmla="*/ 50006 h 628650"/>
              <a:gd name="connsiteX4" fmla="*/ 1681163 w 2109788"/>
              <a:gd name="connsiteY4" fmla="*/ 35719 h 628650"/>
              <a:gd name="connsiteX5" fmla="*/ 1709738 w 2109788"/>
              <a:gd name="connsiteY5" fmla="*/ 21431 h 628650"/>
              <a:gd name="connsiteX6" fmla="*/ 1731169 w 2109788"/>
              <a:gd name="connsiteY6" fmla="*/ 7144 h 628650"/>
              <a:gd name="connsiteX7" fmla="*/ 1745457 w 2109788"/>
              <a:gd name="connsiteY7" fmla="*/ 0 h 628650"/>
              <a:gd name="connsiteX8" fmla="*/ 1781175 w 2109788"/>
              <a:gd name="connsiteY8" fmla="*/ 0 h 628650"/>
              <a:gd name="connsiteX9" fmla="*/ 1814513 w 2109788"/>
              <a:gd name="connsiteY9" fmla="*/ 2381 h 628650"/>
              <a:gd name="connsiteX10" fmla="*/ 1866900 w 2109788"/>
              <a:gd name="connsiteY10" fmla="*/ 14287 h 628650"/>
              <a:gd name="connsiteX11" fmla="*/ 1921669 w 2109788"/>
              <a:gd name="connsiteY11" fmla="*/ 33337 h 628650"/>
              <a:gd name="connsiteX12" fmla="*/ 1981200 w 2109788"/>
              <a:gd name="connsiteY12" fmla="*/ 59531 h 628650"/>
              <a:gd name="connsiteX13" fmla="*/ 2031207 w 2109788"/>
              <a:gd name="connsiteY13" fmla="*/ 80962 h 628650"/>
              <a:gd name="connsiteX14" fmla="*/ 2071688 w 2109788"/>
              <a:gd name="connsiteY14" fmla="*/ 102394 h 628650"/>
              <a:gd name="connsiteX15" fmla="*/ 2083594 w 2109788"/>
              <a:gd name="connsiteY15" fmla="*/ 109537 h 628650"/>
              <a:gd name="connsiteX16" fmla="*/ 2102644 w 2109788"/>
              <a:gd name="connsiteY16" fmla="*/ 126206 h 628650"/>
              <a:gd name="connsiteX17" fmla="*/ 2107407 w 2109788"/>
              <a:gd name="connsiteY17" fmla="*/ 133350 h 628650"/>
              <a:gd name="connsiteX18" fmla="*/ 2109788 w 2109788"/>
              <a:gd name="connsiteY18" fmla="*/ 150019 h 628650"/>
              <a:gd name="connsiteX19" fmla="*/ 2105025 w 2109788"/>
              <a:gd name="connsiteY19" fmla="*/ 169069 h 628650"/>
              <a:gd name="connsiteX20" fmla="*/ 2083594 w 2109788"/>
              <a:gd name="connsiteY20" fmla="*/ 190500 h 628650"/>
              <a:gd name="connsiteX21" fmla="*/ 2024063 w 2109788"/>
              <a:gd name="connsiteY21" fmla="*/ 216694 h 628650"/>
              <a:gd name="connsiteX22" fmla="*/ 1950244 w 2109788"/>
              <a:gd name="connsiteY22" fmla="*/ 235744 h 628650"/>
              <a:gd name="connsiteX23" fmla="*/ 1859757 w 2109788"/>
              <a:gd name="connsiteY23" fmla="*/ 252412 h 628650"/>
              <a:gd name="connsiteX24" fmla="*/ 1743075 w 2109788"/>
              <a:gd name="connsiteY24" fmla="*/ 266700 h 628650"/>
              <a:gd name="connsiteX25" fmla="*/ 1647825 w 2109788"/>
              <a:gd name="connsiteY25" fmla="*/ 276225 h 628650"/>
              <a:gd name="connsiteX26" fmla="*/ 1531144 w 2109788"/>
              <a:gd name="connsiteY26" fmla="*/ 295275 h 628650"/>
              <a:gd name="connsiteX27" fmla="*/ 1366838 w 2109788"/>
              <a:gd name="connsiteY27" fmla="*/ 326231 h 628650"/>
              <a:gd name="connsiteX28" fmla="*/ 1207294 w 2109788"/>
              <a:gd name="connsiteY28" fmla="*/ 364331 h 628650"/>
              <a:gd name="connsiteX29" fmla="*/ 1107282 w 2109788"/>
              <a:gd name="connsiteY29" fmla="*/ 390525 h 628650"/>
              <a:gd name="connsiteX30" fmla="*/ 907257 w 2109788"/>
              <a:gd name="connsiteY30" fmla="*/ 459581 h 628650"/>
              <a:gd name="connsiteX31" fmla="*/ 764382 w 2109788"/>
              <a:gd name="connsiteY31" fmla="*/ 504825 h 628650"/>
              <a:gd name="connsiteX32" fmla="*/ 673894 w 2109788"/>
              <a:gd name="connsiteY32" fmla="*/ 535781 h 628650"/>
              <a:gd name="connsiteX33" fmla="*/ 588169 w 2109788"/>
              <a:gd name="connsiteY33" fmla="*/ 569119 h 628650"/>
              <a:gd name="connsiteX34" fmla="*/ 552450 w 2109788"/>
              <a:gd name="connsiteY34" fmla="*/ 585787 h 628650"/>
              <a:gd name="connsiteX35" fmla="*/ 516732 w 2109788"/>
              <a:gd name="connsiteY35" fmla="*/ 600075 h 628650"/>
              <a:gd name="connsiteX36" fmla="*/ 478632 w 2109788"/>
              <a:gd name="connsiteY36" fmla="*/ 614362 h 628650"/>
              <a:gd name="connsiteX37" fmla="*/ 445294 w 2109788"/>
              <a:gd name="connsiteY37" fmla="*/ 621506 h 628650"/>
              <a:gd name="connsiteX38" fmla="*/ 407194 w 2109788"/>
              <a:gd name="connsiteY38" fmla="*/ 628650 h 628650"/>
              <a:gd name="connsiteX39" fmla="*/ 373857 w 2109788"/>
              <a:gd name="connsiteY39" fmla="*/ 628650 h 628650"/>
              <a:gd name="connsiteX40" fmla="*/ 333375 w 2109788"/>
              <a:gd name="connsiteY40" fmla="*/ 621506 h 628650"/>
              <a:gd name="connsiteX41" fmla="*/ 300038 w 2109788"/>
              <a:gd name="connsiteY41" fmla="*/ 611981 h 628650"/>
              <a:gd name="connsiteX42" fmla="*/ 250032 w 2109788"/>
              <a:gd name="connsiteY42" fmla="*/ 590550 h 628650"/>
              <a:gd name="connsiteX43" fmla="*/ 195263 w 2109788"/>
              <a:gd name="connsiteY43" fmla="*/ 559594 h 628650"/>
              <a:gd name="connsiteX44" fmla="*/ 140494 w 2109788"/>
              <a:gd name="connsiteY44" fmla="*/ 516731 h 628650"/>
              <a:gd name="connsiteX45" fmla="*/ 80963 w 2109788"/>
              <a:gd name="connsiteY45" fmla="*/ 466725 h 628650"/>
              <a:gd name="connsiteX46" fmla="*/ 0 w 2109788"/>
              <a:gd name="connsiteY46" fmla="*/ 383381 h 628650"/>
              <a:gd name="connsiteX47" fmla="*/ 16669 w 2109788"/>
              <a:gd name="connsiteY47" fmla="*/ 352425 h 628650"/>
              <a:gd name="connsiteX48" fmla="*/ 176213 w 2109788"/>
              <a:gd name="connsiteY48" fmla="*/ 383381 h 628650"/>
              <a:gd name="connsiteX49" fmla="*/ 314325 w 2109788"/>
              <a:gd name="connsiteY49" fmla="*/ 402431 h 628650"/>
              <a:gd name="connsiteX50" fmla="*/ 390525 w 2109788"/>
              <a:gd name="connsiteY50" fmla="*/ 407194 h 628650"/>
              <a:gd name="connsiteX51" fmla="*/ 442913 w 2109788"/>
              <a:gd name="connsiteY51" fmla="*/ 404812 h 628650"/>
              <a:gd name="connsiteX52" fmla="*/ 497682 w 2109788"/>
              <a:gd name="connsiteY52" fmla="*/ 397669 h 628650"/>
              <a:gd name="connsiteX53" fmla="*/ 654844 w 2109788"/>
              <a:gd name="connsiteY53" fmla="*/ 350044 h 628650"/>
              <a:gd name="connsiteX54" fmla="*/ 935832 w 2109788"/>
              <a:gd name="connsiteY54" fmla="*/ 264319 h 628650"/>
              <a:gd name="connsiteX55" fmla="*/ 1109663 w 2109788"/>
              <a:gd name="connsiteY55" fmla="*/ 204787 h 628650"/>
              <a:gd name="connsiteX56" fmla="*/ 1214438 w 2109788"/>
              <a:gd name="connsiteY56" fmla="*/ 176212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109788" h="628650">
                <a:moveTo>
                  <a:pt x="1214438" y="176212"/>
                </a:moveTo>
                <a:lnTo>
                  <a:pt x="1416844" y="116681"/>
                </a:lnTo>
                <a:lnTo>
                  <a:pt x="1552575" y="78581"/>
                </a:lnTo>
                <a:lnTo>
                  <a:pt x="1650207" y="50006"/>
                </a:lnTo>
                <a:lnTo>
                  <a:pt x="1681163" y="35719"/>
                </a:lnTo>
                <a:lnTo>
                  <a:pt x="1709738" y="21431"/>
                </a:lnTo>
                <a:lnTo>
                  <a:pt x="1731169" y="7144"/>
                </a:lnTo>
                <a:lnTo>
                  <a:pt x="1745457" y="0"/>
                </a:lnTo>
                <a:lnTo>
                  <a:pt x="1781175" y="0"/>
                </a:lnTo>
                <a:lnTo>
                  <a:pt x="1814513" y="2381"/>
                </a:lnTo>
                <a:lnTo>
                  <a:pt x="1866900" y="14287"/>
                </a:lnTo>
                <a:lnTo>
                  <a:pt x="1921669" y="33337"/>
                </a:lnTo>
                <a:lnTo>
                  <a:pt x="1981200" y="59531"/>
                </a:lnTo>
                <a:lnTo>
                  <a:pt x="2031207" y="80962"/>
                </a:lnTo>
                <a:lnTo>
                  <a:pt x="2071688" y="102394"/>
                </a:lnTo>
                <a:lnTo>
                  <a:pt x="2083594" y="109537"/>
                </a:lnTo>
                <a:lnTo>
                  <a:pt x="2102644" y="126206"/>
                </a:lnTo>
                <a:lnTo>
                  <a:pt x="2107407" y="133350"/>
                </a:lnTo>
                <a:lnTo>
                  <a:pt x="2109788" y="150019"/>
                </a:lnTo>
                <a:lnTo>
                  <a:pt x="2105025" y="169069"/>
                </a:lnTo>
                <a:lnTo>
                  <a:pt x="2083594" y="190500"/>
                </a:lnTo>
                <a:lnTo>
                  <a:pt x="2024063" y="216694"/>
                </a:lnTo>
                <a:lnTo>
                  <a:pt x="1950244" y="235744"/>
                </a:lnTo>
                <a:lnTo>
                  <a:pt x="1859757" y="252412"/>
                </a:lnTo>
                <a:lnTo>
                  <a:pt x="1743075" y="266700"/>
                </a:lnTo>
                <a:lnTo>
                  <a:pt x="1647825" y="276225"/>
                </a:lnTo>
                <a:lnTo>
                  <a:pt x="1531144" y="295275"/>
                </a:lnTo>
                <a:lnTo>
                  <a:pt x="1366838" y="326231"/>
                </a:lnTo>
                <a:lnTo>
                  <a:pt x="1207294" y="364331"/>
                </a:lnTo>
                <a:lnTo>
                  <a:pt x="1107282" y="390525"/>
                </a:lnTo>
                <a:lnTo>
                  <a:pt x="907257" y="459581"/>
                </a:lnTo>
                <a:lnTo>
                  <a:pt x="764382" y="504825"/>
                </a:lnTo>
                <a:lnTo>
                  <a:pt x="673894" y="535781"/>
                </a:lnTo>
                <a:lnTo>
                  <a:pt x="588169" y="569119"/>
                </a:lnTo>
                <a:lnTo>
                  <a:pt x="552450" y="585787"/>
                </a:lnTo>
                <a:lnTo>
                  <a:pt x="516732" y="600075"/>
                </a:lnTo>
                <a:lnTo>
                  <a:pt x="478632" y="614362"/>
                </a:lnTo>
                <a:lnTo>
                  <a:pt x="445294" y="621506"/>
                </a:lnTo>
                <a:lnTo>
                  <a:pt x="407194" y="628650"/>
                </a:lnTo>
                <a:lnTo>
                  <a:pt x="373857" y="628650"/>
                </a:lnTo>
                <a:lnTo>
                  <a:pt x="333375" y="621506"/>
                </a:lnTo>
                <a:lnTo>
                  <a:pt x="300038" y="611981"/>
                </a:lnTo>
                <a:lnTo>
                  <a:pt x="250032" y="590550"/>
                </a:lnTo>
                <a:lnTo>
                  <a:pt x="195263" y="559594"/>
                </a:lnTo>
                <a:lnTo>
                  <a:pt x="140494" y="516731"/>
                </a:lnTo>
                <a:lnTo>
                  <a:pt x="80963" y="466725"/>
                </a:lnTo>
                <a:lnTo>
                  <a:pt x="0" y="383381"/>
                </a:lnTo>
                <a:lnTo>
                  <a:pt x="16669" y="352425"/>
                </a:lnTo>
                <a:lnTo>
                  <a:pt x="176213" y="383381"/>
                </a:lnTo>
                <a:lnTo>
                  <a:pt x="314325" y="402431"/>
                </a:lnTo>
                <a:lnTo>
                  <a:pt x="390525" y="407194"/>
                </a:lnTo>
                <a:lnTo>
                  <a:pt x="442913" y="404812"/>
                </a:lnTo>
                <a:lnTo>
                  <a:pt x="497682" y="397669"/>
                </a:lnTo>
                <a:lnTo>
                  <a:pt x="654844" y="350044"/>
                </a:lnTo>
                <a:lnTo>
                  <a:pt x="935832" y="264319"/>
                </a:lnTo>
                <a:lnTo>
                  <a:pt x="1109663" y="204787"/>
                </a:lnTo>
                <a:lnTo>
                  <a:pt x="1214438" y="17621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55B9F822-354E-E34F-9FC4-AE57C49786C6}"/>
              </a:ext>
            </a:extLst>
          </p:cNvPr>
          <p:cNvSpPr/>
          <p:nvPr/>
        </p:nvSpPr>
        <p:spPr>
          <a:xfrm rot="16200000">
            <a:off x="4159250" y="2697163"/>
            <a:ext cx="4351338" cy="2151062"/>
          </a:xfrm>
          <a:custGeom>
            <a:avLst/>
            <a:gdLst>
              <a:gd name="connsiteX0" fmla="*/ 2384755 w 4352544"/>
              <a:gd name="connsiteY0" fmla="*/ 570585 h 2150668"/>
              <a:gd name="connsiteX1" fmla="*/ 2582265 w 4352544"/>
              <a:gd name="connsiteY1" fmla="*/ 523036 h 2150668"/>
              <a:gd name="connsiteX2" fmla="*/ 2735884 w 4352544"/>
              <a:gd name="connsiteY2" fmla="*/ 490118 h 2150668"/>
              <a:gd name="connsiteX3" fmla="*/ 3002889 w 4352544"/>
              <a:gd name="connsiteY3" fmla="*/ 453542 h 2150668"/>
              <a:gd name="connsiteX4" fmla="*/ 3218688 w 4352544"/>
              <a:gd name="connsiteY4" fmla="*/ 420624 h 2150668"/>
              <a:gd name="connsiteX5" fmla="*/ 3474720 w 4352544"/>
              <a:gd name="connsiteY5" fmla="*/ 380390 h 2150668"/>
              <a:gd name="connsiteX6" fmla="*/ 3697833 w 4352544"/>
              <a:gd name="connsiteY6" fmla="*/ 347472 h 2150668"/>
              <a:gd name="connsiteX7" fmla="*/ 3811219 w 4352544"/>
              <a:gd name="connsiteY7" fmla="*/ 329184 h 2150668"/>
              <a:gd name="connsiteX8" fmla="*/ 3909974 w 4352544"/>
              <a:gd name="connsiteY8" fmla="*/ 310896 h 2150668"/>
              <a:gd name="connsiteX9" fmla="*/ 4005072 w 4352544"/>
              <a:gd name="connsiteY9" fmla="*/ 288950 h 2150668"/>
              <a:gd name="connsiteX10" fmla="*/ 4100169 w 4352544"/>
              <a:gd name="connsiteY10" fmla="*/ 263347 h 2150668"/>
              <a:gd name="connsiteX11" fmla="*/ 4158691 w 4352544"/>
              <a:gd name="connsiteY11" fmla="*/ 241401 h 2150668"/>
              <a:gd name="connsiteX12" fmla="*/ 4176979 w 4352544"/>
              <a:gd name="connsiteY12" fmla="*/ 219456 h 2150668"/>
              <a:gd name="connsiteX13" fmla="*/ 4224528 w 4352544"/>
              <a:gd name="connsiteY13" fmla="*/ 142646 h 2150668"/>
              <a:gd name="connsiteX14" fmla="*/ 4253788 w 4352544"/>
              <a:gd name="connsiteY14" fmla="*/ 87782 h 2150668"/>
              <a:gd name="connsiteX15" fmla="*/ 4275734 w 4352544"/>
              <a:gd name="connsiteY15" fmla="*/ 36576 h 2150668"/>
              <a:gd name="connsiteX16" fmla="*/ 4290364 w 4352544"/>
              <a:gd name="connsiteY16" fmla="*/ 18288 h 2150668"/>
              <a:gd name="connsiteX17" fmla="*/ 4308652 w 4352544"/>
              <a:gd name="connsiteY17" fmla="*/ 3657 h 2150668"/>
              <a:gd name="connsiteX18" fmla="*/ 4330598 w 4352544"/>
              <a:gd name="connsiteY18" fmla="*/ 0 h 2150668"/>
              <a:gd name="connsiteX19" fmla="*/ 4341571 w 4352544"/>
              <a:gd name="connsiteY19" fmla="*/ 3657 h 2150668"/>
              <a:gd name="connsiteX20" fmla="*/ 4345228 w 4352544"/>
              <a:gd name="connsiteY20" fmla="*/ 14630 h 2150668"/>
              <a:gd name="connsiteX21" fmla="*/ 4348886 w 4352544"/>
              <a:gd name="connsiteY21" fmla="*/ 29260 h 2150668"/>
              <a:gd name="connsiteX22" fmla="*/ 4352544 w 4352544"/>
              <a:gd name="connsiteY22" fmla="*/ 58521 h 2150668"/>
              <a:gd name="connsiteX23" fmla="*/ 4345228 w 4352544"/>
              <a:gd name="connsiteY23" fmla="*/ 142646 h 2150668"/>
              <a:gd name="connsiteX24" fmla="*/ 4323283 w 4352544"/>
              <a:gd name="connsiteY24" fmla="*/ 296265 h 2150668"/>
              <a:gd name="connsiteX25" fmla="*/ 4304995 w 4352544"/>
              <a:gd name="connsiteY25" fmla="*/ 387705 h 2150668"/>
              <a:gd name="connsiteX26" fmla="*/ 4283049 w 4352544"/>
              <a:gd name="connsiteY26" fmla="*/ 442569 h 2150668"/>
              <a:gd name="connsiteX27" fmla="*/ 4250131 w 4352544"/>
              <a:gd name="connsiteY27" fmla="*/ 504748 h 2150668"/>
              <a:gd name="connsiteX28" fmla="*/ 4217212 w 4352544"/>
              <a:gd name="connsiteY28" fmla="*/ 541324 h 2150668"/>
              <a:gd name="connsiteX29" fmla="*/ 4180636 w 4352544"/>
              <a:gd name="connsiteY29" fmla="*/ 563270 h 2150668"/>
              <a:gd name="connsiteX30" fmla="*/ 4151376 w 4352544"/>
              <a:gd name="connsiteY30" fmla="*/ 566928 h 2150668"/>
              <a:gd name="connsiteX31" fmla="*/ 4089196 w 4352544"/>
              <a:gd name="connsiteY31" fmla="*/ 555955 h 2150668"/>
              <a:gd name="connsiteX32" fmla="*/ 4019702 w 4352544"/>
              <a:gd name="connsiteY32" fmla="*/ 548640 h 2150668"/>
              <a:gd name="connsiteX33" fmla="*/ 3877056 w 4352544"/>
              <a:gd name="connsiteY33" fmla="*/ 548640 h 2150668"/>
              <a:gd name="connsiteX34" fmla="*/ 3631996 w 4352544"/>
              <a:gd name="connsiteY34" fmla="*/ 574243 h 2150668"/>
              <a:gd name="connsiteX35" fmla="*/ 3375964 w 4352544"/>
              <a:gd name="connsiteY35" fmla="*/ 607161 h 2150668"/>
              <a:gd name="connsiteX36" fmla="*/ 3010204 w 4352544"/>
              <a:gd name="connsiteY36" fmla="*/ 662025 h 2150668"/>
              <a:gd name="connsiteX37" fmla="*/ 2937052 w 4352544"/>
              <a:gd name="connsiteY37" fmla="*/ 672998 h 2150668"/>
              <a:gd name="connsiteX38" fmla="*/ 2790748 w 4352544"/>
              <a:gd name="connsiteY38" fmla="*/ 691286 h 2150668"/>
              <a:gd name="connsiteX39" fmla="*/ 2542032 w 4352544"/>
              <a:gd name="connsiteY39" fmla="*/ 738835 h 2150668"/>
              <a:gd name="connsiteX40" fmla="*/ 2286000 w 4352544"/>
              <a:gd name="connsiteY40" fmla="*/ 793699 h 2150668"/>
              <a:gd name="connsiteX41" fmla="*/ 2088489 w 4352544"/>
              <a:gd name="connsiteY41" fmla="*/ 848563 h 2150668"/>
              <a:gd name="connsiteX42" fmla="*/ 1876348 w 4352544"/>
              <a:gd name="connsiteY42" fmla="*/ 914400 h 2150668"/>
              <a:gd name="connsiteX43" fmla="*/ 1733702 w 4352544"/>
              <a:gd name="connsiteY43" fmla="*/ 965606 h 2150668"/>
              <a:gd name="connsiteX44" fmla="*/ 1517904 w 4352544"/>
              <a:gd name="connsiteY44" fmla="*/ 1068019 h 2150668"/>
              <a:gd name="connsiteX45" fmla="*/ 1389888 w 4352544"/>
              <a:gd name="connsiteY45" fmla="*/ 1126540 h 2150668"/>
              <a:gd name="connsiteX46" fmla="*/ 1228953 w 4352544"/>
              <a:gd name="connsiteY46" fmla="*/ 1210665 h 2150668"/>
              <a:gd name="connsiteX47" fmla="*/ 1068019 w 4352544"/>
              <a:gd name="connsiteY47" fmla="*/ 1305763 h 2150668"/>
              <a:gd name="connsiteX48" fmla="*/ 921715 w 4352544"/>
              <a:gd name="connsiteY48" fmla="*/ 1400860 h 2150668"/>
              <a:gd name="connsiteX49" fmla="*/ 811987 w 4352544"/>
              <a:gd name="connsiteY49" fmla="*/ 1477670 h 2150668"/>
              <a:gd name="connsiteX50" fmla="*/ 680313 w 4352544"/>
              <a:gd name="connsiteY50" fmla="*/ 1583740 h 2150668"/>
              <a:gd name="connsiteX51" fmla="*/ 588873 w 4352544"/>
              <a:gd name="connsiteY51" fmla="*/ 1675180 h 2150668"/>
              <a:gd name="connsiteX52" fmla="*/ 541324 w 4352544"/>
              <a:gd name="connsiteY52" fmla="*/ 1726387 h 2150668"/>
              <a:gd name="connsiteX53" fmla="*/ 519379 w 4352544"/>
              <a:gd name="connsiteY53" fmla="*/ 1759305 h 2150668"/>
              <a:gd name="connsiteX54" fmla="*/ 501091 w 4352544"/>
              <a:gd name="connsiteY54" fmla="*/ 1799539 h 2150668"/>
              <a:gd name="connsiteX55" fmla="*/ 193852 w 4352544"/>
              <a:gd name="connsiteY55" fmla="*/ 2117750 h 2150668"/>
              <a:gd name="connsiteX56" fmla="*/ 153619 w 4352544"/>
              <a:gd name="connsiteY56" fmla="*/ 2136038 h 2150668"/>
              <a:gd name="connsiteX57" fmla="*/ 120700 w 4352544"/>
              <a:gd name="connsiteY57" fmla="*/ 2147011 h 2150668"/>
              <a:gd name="connsiteX58" fmla="*/ 98755 w 4352544"/>
              <a:gd name="connsiteY58" fmla="*/ 2150668 h 2150668"/>
              <a:gd name="connsiteX59" fmla="*/ 80467 w 4352544"/>
              <a:gd name="connsiteY59" fmla="*/ 2150668 h 2150668"/>
              <a:gd name="connsiteX60" fmla="*/ 43891 w 4352544"/>
              <a:gd name="connsiteY60" fmla="*/ 2136038 h 2150668"/>
              <a:gd name="connsiteX61" fmla="*/ 14630 w 4352544"/>
              <a:gd name="connsiteY61" fmla="*/ 2110435 h 2150668"/>
              <a:gd name="connsiteX62" fmla="*/ 0 w 4352544"/>
              <a:gd name="connsiteY62" fmla="*/ 2073859 h 2150668"/>
              <a:gd name="connsiteX63" fmla="*/ 14630 w 4352544"/>
              <a:gd name="connsiteY63" fmla="*/ 2004364 h 2150668"/>
              <a:gd name="connsiteX64" fmla="*/ 36576 w 4352544"/>
              <a:gd name="connsiteY64" fmla="*/ 1945843 h 2150668"/>
              <a:gd name="connsiteX65" fmla="*/ 84124 w 4352544"/>
              <a:gd name="connsiteY65" fmla="*/ 1865376 h 2150668"/>
              <a:gd name="connsiteX66" fmla="*/ 128016 w 4352544"/>
              <a:gd name="connsiteY66" fmla="*/ 1799539 h 2150668"/>
              <a:gd name="connsiteX67" fmla="*/ 193852 w 4352544"/>
              <a:gd name="connsiteY67" fmla="*/ 1719072 h 2150668"/>
              <a:gd name="connsiteX68" fmla="*/ 288950 w 4352544"/>
              <a:gd name="connsiteY68" fmla="*/ 1616659 h 2150668"/>
              <a:gd name="connsiteX69" fmla="*/ 387705 w 4352544"/>
              <a:gd name="connsiteY69" fmla="*/ 1521561 h 2150668"/>
              <a:gd name="connsiteX70" fmla="*/ 501091 w 4352544"/>
              <a:gd name="connsiteY70" fmla="*/ 1426464 h 2150668"/>
              <a:gd name="connsiteX71" fmla="*/ 629107 w 4352544"/>
              <a:gd name="connsiteY71" fmla="*/ 1331366 h 2150668"/>
              <a:gd name="connsiteX72" fmla="*/ 753465 w 4352544"/>
              <a:gd name="connsiteY72" fmla="*/ 1243584 h 2150668"/>
              <a:gd name="connsiteX73" fmla="*/ 859536 w 4352544"/>
              <a:gd name="connsiteY73" fmla="*/ 1174089 h 2150668"/>
              <a:gd name="connsiteX74" fmla="*/ 983894 w 4352544"/>
              <a:gd name="connsiteY74" fmla="*/ 1100937 h 2150668"/>
              <a:gd name="connsiteX75" fmla="*/ 1093622 w 4352544"/>
              <a:gd name="connsiteY75" fmla="*/ 1038758 h 2150668"/>
              <a:gd name="connsiteX76" fmla="*/ 1236268 w 4352544"/>
              <a:gd name="connsiteY76" fmla="*/ 965606 h 2150668"/>
              <a:gd name="connsiteX77" fmla="*/ 1338681 w 4352544"/>
              <a:gd name="connsiteY77" fmla="*/ 914400 h 2150668"/>
              <a:gd name="connsiteX78" fmla="*/ 1613001 w 4352544"/>
              <a:gd name="connsiteY78" fmla="*/ 804672 h 2150668"/>
              <a:gd name="connsiteX79" fmla="*/ 1766620 w 4352544"/>
              <a:gd name="connsiteY79" fmla="*/ 746150 h 2150668"/>
              <a:gd name="connsiteX80" fmla="*/ 1934870 w 4352544"/>
              <a:gd name="connsiteY80" fmla="*/ 687628 h 2150668"/>
              <a:gd name="connsiteX81" fmla="*/ 2070201 w 4352544"/>
              <a:gd name="connsiteY81" fmla="*/ 647395 h 2150668"/>
              <a:gd name="connsiteX82" fmla="*/ 2282342 w 4352544"/>
              <a:gd name="connsiteY82" fmla="*/ 592531 h 2150668"/>
              <a:gd name="connsiteX83" fmla="*/ 2384755 w 4352544"/>
              <a:gd name="connsiteY83" fmla="*/ 570585 h 2150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4352544" h="2150668">
                <a:moveTo>
                  <a:pt x="2384755" y="570585"/>
                </a:moveTo>
                <a:lnTo>
                  <a:pt x="2582265" y="523036"/>
                </a:lnTo>
                <a:lnTo>
                  <a:pt x="2735884" y="490118"/>
                </a:lnTo>
                <a:lnTo>
                  <a:pt x="3002889" y="453542"/>
                </a:lnTo>
                <a:lnTo>
                  <a:pt x="3218688" y="420624"/>
                </a:lnTo>
                <a:lnTo>
                  <a:pt x="3474720" y="380390"/>
                </a:lnTo>
                <a:lnTo>
                  <a:pt x="3697833" y="347472"/>
                </a:lnTo>
                <a:lnTo>
                  <a:pt x="3811219" y="329184"/>
                </a:lnTo>
                <a:lnTo>
                  <a:pt x="3909974" y="310896"/>
                </a:lnTo>
                <a:lnTo>
                  <a:pt x="4005072" y="288950"/>
                </a:lnTo>
                <a:lnTo>
                  <a:pt x="4100169" y="263347"/>
                </a:lnTo>
                <a:lnTo>
                  <a:pt x="4158691" y="241401"/>
                </a:lnTo>
                <a:lnTo>
                  <a:pt x="4176979" y="219456"/>
                </a:lnTo>
                <a:lnTo>
                  <a:pt x="4224528" y="142646"/>
                </a:lnTo>
                <a:lnTo>
                  <a:pt x="4253788" y="87782"/>
                </a:lnTo>
                <a:lnTo>
                  <a:pt x="4275734" y="36576"/>
                </a:lnTo>
                <a:lnTo>
                  <a:pt x="4290364" y="18288"/>
                </a:lnTo>
                <a:lnTo>
                  <a:pt x="4308652" y="3657"/>
                </a:lnTo>
                <a:lnTo>
                  <a:pt x="4330598" y="0"/>
                </a:lnTo>
                <a:lnTo>
                  <a:pt x="4341571" y="3657"/>
                </a:lnTo>
                <a:lnTo>
                  <a:pt x="4345228" y="14630"/>
                </a:lnTo>
                <a:lnTo>
                  <a:pt x="4348886" y="29260"/>
                </a:lnTo>
                <a:lnTo>
                  <a:pt x="4352544" y="58521"/>
                </a:lnTo>
                <a:lnTo>
                  <a:pt x="4345228" y="142646"/>
                </a:lnTo>
                <a:lnTo>
                  <a:pt x="4323283" y="296265"/>
                </a:lnTo>
                <a:lnTo>
                  <a:pt x="4304995" y="387705"/>
                </a:lnTo>
                <a:lnTo>
                  <a:pt x="4283049" y="442569"/>
                </a:lnTo>
                <a:lnTo>
                  <a:pt x="4250131" y="504748"/>
                </a:lnTo>
                <a:lnTo>
                  <a:pt x="4217212" y="541324"/>
                </a:lnTo>
                <a:lnTo>
                  <a:pt x="4180636" y="563270"/>
                </a:lnTo>
                <a:lnTo>
                  <a:pt x="4151376" y="566928"/>
                </a:lnTo>
                <a:lnTo>
                  <a:pt x="4089196" y="555955"/>
                </a:lnTo>
                <a:lnTo>
                  <a:pt x="4019702" y="548640"/>
                </a:lnTo>
                <a:lnTo>
                  <a:pt x="3877056" y="548640"/>
                </a:lnTo>
                <a:lnTo>
                  <a:pt x="3631996" y="574243"/>
                </a:lnTo>
                <a:lnTo>
                  <a:pt x="3375964" y="607161"/>
                </a:lnTo>
                <a:lnTo>
                  <a:pt x="3010204" y="662025"/>
                </a:lnTo>
                <a:lnTo>
                  <a:pt x="2937052" y="672998"/>
                </a:lnTo>
                <a:lnTo>
                  <a:pt x="2790748" y="691286"/>
                </a:lnTo>
                <a:lnTo>
                  <a:pt x="2542032" y="738835"/>
                </a:lnTo>
                <a:lnTo>
                  <a:pt x="2286000" y="793699"/>
                </a:lnTo>
                <a:lnTo>
                  <a:pt x="2088489" y="848563"/>
                </a:lnTo>
                <a:lnTo>
                  <a:pt x="1876348" y="914400"/>
                </a:lnTo>
                <a:lnTo>
                  <a:pt x="1733702" y="965606"/>
                </a:lnTo>
                <a:lnTo>
                  <a:pt x="1517904" y="1068019"/>
                </a:lnTo>
                <a:lnTo>
                  <a:pt x="1389888" y="1126540"/>
                </a:lnTo>
                <a:lnTo>
                  <a:pt x="1228953" y="1210665"/>
                </a:lnTo>
                <a:lnTo>
                  <a:pt x="1068019" y="1305763"/>
                </a:lnTo>
                <a:lnTo>
                  <a:pt x="921715" y="1400860"/>
                </a:lnTo>
                <a:lnTo>
                  <a:pt x="811987" y="1477670"/>
                </a:lnTo>
                <a:lnTo>
                  <a:pt x="680313" y="1583740"/>
                </a:lnTo>
                <a:lnTo>
                  <a:pt x="588873" y="1675180"/>
                </a:lnTo>
                <a:lnTo>
                  <a:pt x="541324" y="1726387"/>
                </a:lnTo>
                <a:lnTo>
                  <a:pt x="519379" y="1759305"/>
                </a:lnTo>
                <a:lnTo>
                  <a:pt x="501091" y="1799539"/>
                </a:lnTo>
                <a:lnTo>
                  <a:pt x="193852" y="2117750"/>
                </a:lnTo>
                <a:lnTo>
                  <a:pt x="153619" y="2136038"/>
                </a:lnTo>
                <a:lnTo>
                  <a:pt x="120700" y="2147011"/>
                </a:lnTo>
                <a:lnTo>
                  <a:pt x="98755" y="2150668"/>
                </a:lnTo>
                <a:lnTo>
                  <a:pt x="80467" y="2150668"/>
                </a:lnTo>
                <a:lnTo>
                  <a:pt x="43891" y="2136038"/>
                </a:lnTo>
                <a:lnTo>
                  <a:pt x="14630" y="2110435"/>
                </a:lnTo>
                <a:lnTo>
                  <a:pt x="0" y="2073859"/>
                </a:lnTo>
                <a:lnTo>
                  <a:pt x="14630" y="2004364"/>
                </a:lnTo>
                <a:lnTo>
                  <a:pt x="36576" y="1945843"/>
                </a:lnTo>
                <a:lnTo>
                  <a:pt x="84124" y="1865376"/>
                </a:lnTo>
                <a:lnTo>
                  <a:pt x="128016" y="1799539"/>
                </a:lnTo>
                <a:lnTo>
                  <a:pt x="193852" y="1719072"/>
                </a:lnTo>
                <a:lnTo>
                  <a:pt x="288950" y="1616659"/>
                </a:lnTo>
                <a:lnTo>
                  <a:pt x="387705" y="1521561"/>
                </a:lnTo>
                <a:lnTo>
                  <a:pt x="501091" y="1426464"/>
                </a:lnTo>
                <a:lnTo>
                  <a:pt x="629107" y="1331366"/>
                </a:lnTo>
                <a:lnTo>
                  <a:pt x="753465" y="1243584"/>
                </a:lnTo>
                <a:lnTo>
                  <a:pt x="859536" y="1174089"/>
                </a:lnTo>
                <a:lnTo>
                  <a:pt x="983894" y="1100937"/>
                </a:lnTo>
                <a:lnTo>
                  <a:pt x="1093622" y="1038758"/>
                </a:lnTo>
                <a:lnTo>
                  <a:pt x="1236268" y="965606"/>
                </a:lnTo>
                <a:lnTo>
                  <a:pt x="1338681" y="914400"/>
                </a:lnTo>
                <a:lnTo>
                  <a:pt x="1613001" y="804672"/>
                </a:lnTo>
                <a:lnTo>
                  <a:pt x="1766620" y="746150"/>
                </a:lnTo>
                <a:lnTo>
                  <a:pt x="1934870" y="687628"/>
                </a:lnTo>
                <a:lnTo>
                  <a:pt x="2070201" y="647395"/>
                </a:lnTo>
                <a:lnTo>
                  <a:pt x="2282342" y="592531"/>
                </a:lnTo>
                <a:lnTo>
                  <a:pt x="2384755" y="57058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0655126F-1B48-1F45-A100-173CA6B92976}"/>
              </a:ext>
            </a:extLst>
          </p:cNvPr>
          <p:cNvSpPr/>
          <p:nvPr/>
        </p:nvSpPr>
        <p:spPr>
          <a:xfrm rot="16200000">
            <a:off x="6729413" y="5121275"/>
            <a:ext cx="958850" cy="428625"/>
          </a:xfrm>
          <a:custGeom>
            <a:avLst/>
            <a:gdLst>
              <a:gd name="connsiteX0" fmla="*/ 595313 w 959644"/>
              <a:gd name="connsiteY0" fmla="*/ 383381 h 428625"/>
              <a:gd name="connsiteX1" fmla="*/ 385763 w 959644"/>
              <a:gd name="connsiteY1" fmla="*/ 357187 h 428625"/>
              <a:gd name="connsiteX2" fmla="*/ 240506 w 959644"/>
              <a:gd name="connsiteY2" fmla="*/ 342900 h 428625"/>
              <a:gd name="connsiteX3" fmla="*/ 219075 w 959644"/>
              <a:gd name="connsiteY3" fmla="*/ 342900 h 428625"/>
              <a:gd name="connsiteX4" fmla="*/ 173831 w 959644"/>
              <a:gd name="connsiteY4" fmla="*/ 347662 h 428625"/>
              <a:gd name="connsiteX5" fmla="*/ 107156 w 959644"/>
              <a:gd name="connsiteY5" fmla="*/ 361950 h 428625"/>
              <a:gd name="connsiteX6" fmla="*/ 59531 w 959644"/>
              <a:gd name="connsiteY6" fmla="*/ 383381 h 428625"/>
              <a:gd name="connsiteX7" fmla="*/ 0 w 959644"/>
              <a:gd name="connsiteY7" fmla="*/ 404812 h 428625"/>
              <a:gd name="connsiteX8" fmla="*/ 397669 w 959644"/>
              <a:gd name="connsiteY8" fmla="*/ 0 h 428625"/>
              <a:gd name="connsiteX9" fmla="*/ 378619 w 959644"/>
              <a:gd name="connsiteY9" fmla="*/ 26193 h 428625"/>
              <a:gd name="connsiteX10" fmla="*/ 373856 w 959644"/>
              <a:gd name="connsiteY10" fmla="*/ 61912 h 428625"/>
              <a:gd name="connsiteX11" fmla="*/ 378619 w 959644"/>
              <a:gd name="connsiteY11" fmla="*/ 85725 h 428625"/>
              <a:gd name="connsiteX12" fmla="*/ 392906 w 959644"/>
              <a:gd name="connsiteY12" fmla="*/ 109537 h 428625"/>
              <a:gd name="connsiteX13" fmla="*/ 416719 w 959644"/>
              <a:gd name="connsiteY13" fmla="*/ 133350 h 428625"/>
              <a:gd name="connsiteX14" fmla="*/ 454819 w 959644"/>
              <a:gd name="connsiteY14" fmla="*/ 154781 h 428625"/>
              <a:gd name="connsiteX15" fmla="*/ 550069 w 959644"/>
              <a:gd name="connsiteY15" fmla="*/ 207168 h 428625"/>
              <a:gd name="connsiteX16" fmla="*/ 700088 w 959644"/>
              <a:gd name="connsiteY16" fmla="*/ 271462 h 428625"/>
              <a:gd name="connsiteX17" fmla="*/ 854869 w 959644"/>
              <a:gd name="connsiteY17" fmla="*/ 333375 h 428625"/>
              <a:gd name="connsiteX18" fmla="*/ 907256 w 959644"/>
              <a:gd name="connsiteY18" fmla="*/ 350043 h 428625"/>
              <a:gd name="connsiteX19" fmla="*/ 931069 w 959644"/>
              <a:gd name="connsiteY19" fmla="*/ 359568 h 428625"/>
              <a:gd name="connsiteX20" fmla="*/ 938213 w 959644"/>
              <a:gd name="connsiteY20" fmla="*/ 364331 h 428625"/>
              <a:gd name="connsiteX21" fmla="*/ 945356 w 959644"/>
              <a:gd name="connsiteY21" fmla="*/ 373856 h 428625"/>
              <a:gd name="connsiteX22" fmla="*/ 954881 w 959644"/>
              <a:gd name="connsiteY22" fmla="*/ 390525 h 428625"/>
              <a:gd name="connsiteX23" fmla="*/ 959644 w 959644"/>
              <a:gd name="connsiteY23" fmla="*/ 404812 h 428625"/>
              <a:gd name="connsiteX24" fmla="*/ 957263 w 959644"/>
              <a:gd name="connsiteY24" fmla="*/ 414337 h 428625"/>
              <a:gd name="connsiteX25" fmla="*/ 942975 w 959644"/>
              <a:gd name="connsiteY25" fmla="*/ 423862 h 428625"/>
              <a:gd name="connsiteX26" fmla="*/ 921544 w 959644"/>
              <a:gd name="connsiteY26" fmla="*/ 428625 h 428625"/>
              <a:gd name="connsiteX27" fmla="*/ 857250 w 959644"/>
              <a:gd name="connsiteY27" fmla="*/ 421481 h 428625"/>
              <a:gd name="connsiteX28" fmla="*/ 747713 w 959644"/>
              <a:gd name="connsiteY28" fmla="*/ 404812 h 428625"/>
              <a:gd name="connsiteX29" fmla="*/ 595313 w 959644"/>
              <a:gd name="connsiteY29" fmla="*/ 383381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959644" h="428625">
                <a:moveTo>
                  <a:pt x="595313" y="383381"/>
                </a:moveTo>
                <a:lnTo>
                  <a:pt x="385763" y="357187"/>
                </a:lnTo>
                <a:lnTo>
                  <a:pt x="240506" y="342900"/>
                </a:lnTo>
                <a:lnTo>
                  <a:pt x="219075" y="342900"/>
                </a:lnTo>
                <a:lnTo>
                  <a:pt x="173831" y="347662"/>
                </a:lnTo>
                <a:lnTo>
                  <a:pt x="107156" y="361950"/>
                </a:lnTo>
                <a:lnTo>
                  <a:pt x="59531" y="383381"/>
                </a:lnTo>
                <a:lnTo>
                  <a:pt x="0" y="404812"/>
                </a:lnTo>
                <a:lnTo>
                  <a:pt x="397669" y="0"/>
                </a:lnTo>
                <a:lnTo>
                  <a:pt x="378619" y="26193"/>
                </a:lnTo>
                <a:lnTo>
                  <a:pt x="373856" y="61912"/>
                </a:lnTo>
                <a:lnTo>
                  <a:pt x="378619" y="85725"/>
                </a:lnTo>
                <a:lnTo>
                  <a:pt x="392906" y="109537"/>
                </a:lnTo>
                <a:lnTo>
                  <a:pt x="416719" y="133350"/>
                </a:lnTo>
                <a:lnTo>
                  <a:pt x="454819" y="154781"/>
                </a:lnTo>
                <a:lnTo>
                  <a:pt x="550069" y="207168"/>
                </a:lnTo>
                <a:lnTo>
                  <a:pt x="700088" y="271462"/>
                </a:lnTo>
                <a:lnTo>
                  <a:pt x="854869" y="333375"/>
                </a:lnTo>
                <a:lnTo>
                  <a:pt x="907256" y="350043"/>
                </a:lnTo>
                <a:lnTo>
                  <a:pt x="931069" y="359568"/>
                </a:lnTo>
                <a:lnTo>
                  <a:pt x="938213" y="364331"/>
                </a:lnTo>
                <a:lnTo>
                  <a:pt x="945356" y="373856"/>
                </a:lnTo>
                <a:lnTo>
                  <a:pt x="954881" y="390525"/>
                </a:lnTo>
                <a:lnTo>
                  <a:pt x="959644" y="404812"/>
                </a:lnTo>
                <a:lnTo>
                  <a:pt x="957263" y="414337"/>
                </a:lnTo>
                <a:lnTo>
                  <a:pt x="942975" y="423862"/>
                </a:lnTo>
                <a:lnTo>
                  <a:pt x="921544" y="428625"/>
                </a:lnTo>
                <a:lnTo>
                  <a:pt x="857250" y="421481"/>
                </a:lnTo>
                <a:lnTo>
                  <a:pt x="747713" y="404812"/>
                </a:lnTo>
                <a:lnTo>
                  <a:pt x="595313" y="38338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D7A2A792-A317-F742-ABE8-C128ABBE2C03}"/>
              </a:ext>
            </a:extLst>
          </p:cNvPr>
          <p:cNvSpPr/>
          <p:nvPr/>
        </p:nvSpPr>
        <p:spPr>
          <a:xfrm>
            <a:off x="4729163" y="3282950"/>
            <a:ext cx="2138362" cy="2347913"/>
          </a:xfrm>
          <a:custGeom>
            <a:avLst/>
            <a:gdLst>
              <a:gd name="connsiteX0" fmla="*/ 1614008 w 2138714"/>
              <a:gd name="connsiteY0" fmla="*/ 705745 h 2347369"/>
              <a:gd name="connsiteX1" fmla="*/ 1699925 w 2138714"/>
              <a:gd name="connsiteY1" fmla="*/ 570733 h 2347369"/>
              <a:gd name="connsiteX2" fmla="*/ 1749020 w 2138714"/>
              <a:gd name="connsiteY2" fmla="*/ 490953 h 2347369"/>
              <a:gd name="connsiteX3" fmla="*/ 1776637 w 2138714"/>
              <a:gd name="connsiteY3" fmla="*/ 438790 h 2347369"/>
              <a:gd name="connsiteX4" fmla="*/ 1788910 w 2138714"/>
              <a:gd name="connsiteY4" fmla="*/ 411173 h 2347369"/>
              <a:gd name="connsiteX5" fmla="*/ 1801184 w 2138714"/>
              <a:gd name="connsiteY5" fmla="*/ 374352 h 2347369"/>
              <a:gd name="connsiteX6" fmla="*/ 1819595 w 2138714"/>
              <a:gd name="connsiteY6" fmla="*/ 309914 h 2347369"/>
              <a:gd name="connsiteX7" fmla="*/ 1822663 w 2138714"/>
              <a:gd name="connsiteY7" fmla="*/ 279230 h 2347369"/>
              <a:gd name="connsiteX8" fmla="*/ 1822663 w 2138714"/>
              <a:gd name="connsiteY8" fmla="*/ 233203 h 2347369"/>
              <a:gd name="connsiteX9" fmla="*/ 1813458 w 2138714"/>
              <a:gd name="connsiteY9" fmla="*/ 177971 h 2347369"/>
              <a:gd name="connsiteX10" fmla="*/ 1801184 w 2138714"/>
              <a:gd name="connsiteY10" fmla="*/ 138081 h 2347369"/>
              <a:gd name="connsiteX11" fmla="*/ 1782773 w 2138714"/>
              <a:gd name="connsiteY11" fmla="*/ 98191 h 2347369"/>
              <a:gd name="connsiteX12" fmla="*/ 1764363 w 2138714"/>
              <a:gd name="connsiteY12" fmla="*/ 70575 h 2347369"/>
              <a:gd name="connsiteX13" fmla="*/ 1749020 w 2138714"/>
              <a:gd name="connsiteY13" fmla="*/ 36822 h 2347369"/>
              <a:gd name="connsiteX14" fmla="*/ 1745952 w 2138714"/>
              <a:gd name="connsiteY14" fmla="*/ 21480 h 2347369"/>
              <a:gd name="connsiteX15" fmla="*/ 1745952 w 2138714"/>
              <a:gd name="connsiteY15" fmla="*/ 12274 h 2347369"/>
              <a:gd name="connsiteX16" fmla="*/ 1752089 w 2138714"/>
              <a:gd name="connsiteY16" fmla="*/ 0 h 2347369"/>
              <a:gd name="connsiteX17" fmla="*/ 1767431 w 2138714"/>
              <a:gd name="connsiteY17" fmla="*/ 0 h 2347369"/>
              <a:gd name="connsiteX18" fmla="*/ 1816526 w 2138714"/>
              <a:gd name="connsiteY18" fmla="*/ 9206 h 2347369"/>
              <a:gd name="connsiteX19" fmla="*/ 1859485 w 2138714"/>
              <a:gd name="connsiteY19" fmla="*/ 21480 h 2347369"/>
              <a:gd name="connsiteX20" fmla="*/ 1893238 w 2138714"/>
              <a:gd name="connsiteY20" fmla="*/ 36822 h 2347369"/>
              <a:gd name="connsiteX21" fmla="*/ 1933128 w 2138714"/>
              <a:gd name="connsiteY21" fmla="*/ 64438 h 2347369"/>
              <a:gd name="connsiteX22" fmla="*/ 1954607 w 2138714"/>
              <a:gd name="connsiteY22" fmla="*/ 85917 h 2347369"/>
              <a:gd name="connsiteX23" fmla="*/ 2000634 w 2138714"/>
              <a:gd name="connsiteY23" fmla="*/ 135012 h 2347369"/>
              <a:gd name="connsiteX24" fmla="*/ 2043592 w 2138714"/>
              <a:gd name="connsiteY24" fmla="*/ 193313 h 2347369"/>
              <a:gd name="connsiteX25" fmla="*/ 2089619 w 2138714"/>
              <a:gd name="connsiteY25" fmla="*/ 270024 h 2347369"/>
              <a:gd name="connsiteX26" fmla="*/ 2120304 w 2138714"/>
              <a:gd name="connsiteY26" fmla="*/ 328325 h 2347369"/>
              <a:gd name="connsiteX27" fmla="*/ 2135646 w 2138714"/>
              <a:gd name="connsiteY27" fmla="*/ 362078 h 2347369"/>
              <a:gd name="connsiteX28" fmla="*/ 2138714 w 2138714"/>
              <a:gd name="connsiteY28" fmla="*/ 383557 h 2347369"/>
              <a:gd name="connsiteX29" fmla="*/ 2135646 w 2138714"/>
              <a:gd name="connsiteY29" fmla="*/ 417310 h 2347369"/>
              <a:gd name="connsiteX30" fmla="*/ 2123372 w 2138714"/>
              <a:gd name="connsiteY30" fmla="*/ 454132 h 2347369"/>
              <a:gd name="connsiteX31" fmla="*/ 2098824 w 2138714"/>
              <a:gd name="connsiteY31" fmla="*/ 494022 h 2347369"/>
              <a:gd name="connsiteX32" fmla="*/ 2046661 w 2138714"/>
              <a:gd name="connsiteY32" fmla="*/ 549254 h 2347369"/>
              <a:gd name="connsiteX33" fmla="*/ 1960744 w 2138714"/>
              <a:gd name="connsiteY33" fmla="*/ 675061 h 2347369"/>
              <a:gd name="connsiteX34" fmla="*/ 1847211 w 2138714"/>
              <a:gd name="connsiteY34" fmla="*/ 828484 h 2347369"/>
              <a:gd name="connsiteX35" fmla="*/ 1755157 w 2138714"/>
              <a:gd name="connsiteY35" fmla="*/ 954290 h 2347369"/>
              <a:gd name="connsiteX36" fmla="*/ 1580255 w 2138714"/>
              <a:gd name="connsiteY36" fmla="*/ 1175219 h 2347369"/>
              <a:gd name="connsiteX37" fmla="*/ 1439106 w 2138714"/>
              <a:gd name="connsiteY37" fmla="*/ 1337847 h 2347369"/>
              <a:gd name="connsiteX38" fmla="*/ 1297957 w 2138714"/>
              <a:gd name="connsiteY38" fmla="*/ 1475928 h 2347369"/>
              <a:gd name="connsiteX39" fmla="*/ 1119987 w 2138714"/>
              <a:gd name="connsiteY39" fmla="*/ 1644693 h 2347369"/>
              <a:gd name="connsiteX40" fmla="*/ 948153 w 2138714"/>
              <a:gd name="connsiteY40" fmla="*/ 1798116 h 2347369"/>
              <a:gd name="connsiteX41" fmla="*/ 880647 w 2138714"/>
              <a:gd name="connsiteY41" fmla="*/ 1853348 h 2347369"/>
              <a:gd name="connsiteX42" fmla="*/ 773251 w 2138714"/>
              <a:gd name="connsiteY42" fmla="*/ 1936196 h 2347369"/>
              <a:gd name="connsiteX43" fmla="*/ 653581 w 2138714"/>
              <a:gd name="connsiteY43" fmla="*/ 2009839 h 2347369"/>
              <a:gd name="connsiteX44" fmla="*/ 490953 w 2138714"/>
              <a:gd name="connsiteY44" fmla="*/ 2101893 h 2347369"/>
              <a:gd name="connsiteX45" fmla="*/ 291504 w 2138714"/>
              <a:gd name="connsiteY45" fmla="*/ 2212357 h 2347369"/>
              <a:gd name="connsiteX46" fmla="*/ 119670 w 2138714"/>
              <a:gd name="connsiteY46" fmla="*/ 2304411 h 2347369"/>
              <a:gd name="connsiteX47" fmla="*/ 36822 w 2138714"/>
              <a:gd name="connsiteY47" fmla="*/ 2344301 h 2347369"/>
              <a:gd name="connsiteX48" fmla="*/ 18411 w 2138714"/>
              <a:gd name="connsiteY48" fmla="*/ 2347369 h 2347369"/>
              <a:gd name="connsiteX49" fmla="*/ 6137 w 2138714"/>
              <a:gd name="connsiteY49" fmla="*/ 2344301 h 2347369"/>
              <a:gd name="connsiteX50" fmla="*/ 0 w 2138714"/>
              <a:gd name="connsiteY50" fmla="*/ 2328959 h 2347369"/>
              <a:gd name="connsiteX51" fmla="*/ 12274 w 2138714"/>
              <a:gd name="connsiteY51" fmla="*/ 2295206 h 2347369"/>
              <a:gd name="connsiteX52" fmla="*/ 39890 w 2138714"/>
              <a:gd name="connsiteY52" fmla="*/ 2270658 h 2347369"/>
              <a:gd name="connsiteX53" fmla="*/ 144218 w 2138714"/>
              <a:gd name="connsiteY53" fmla="*/ 2206220 h 2347369"/>
              <a:gd name="connsiteX54" fmla="*/ 316051 w 2138714"/>
              <a:gd name="connsiteY54" fmla="*/ 2080414 h 2347369"/>
              <a:gd name="connsiteX55" fmla="*/ 472543 w 2138714"/>
              <a:gd name="connsiteY55" fmla="*/ 1966881 h 2347369"/>
              <a:gd name="connsiteX56" fmla="*/ 635171 w 2138714"/>
              <a:gd name="connsiteY56" fmla="*/ 1838006 h 2347369"/>
              <a:gd name="connsiteX57" fmla="*/ 754841 w 2138714"/>
              <a:gd name="connsiteY57" fmla="*/ 1730610 h 2347369"/>
              <a:gd name="connsiteX58" fmla="*/ 899058 w 2138714"/>
              <a:gd name="connsiteY58" fmla="*/ 1601735 h 2347369"/>
              <a:gd name="connsiteX59" fmla="*/ 1086234 w 2138714"/>
              <a:gd name="connsiteY59" fmla="*/ 1414559 h 2347369"/>
              <a:gd name="connsiteX60" fmla="*/ 1297957 w 2138714"/>
              <a:gd name="connsiteY60" fmla="*/ 1178288 h 2347369"/>
              <a:gd name="connsiteX61" fmla="*/ 1377737 w 2138714"/>
              <a:gd name="connsiteY61" fmla="*/ 1080097 h 2347369"/>
              <a:gd name="connsiteX62" fmla="*/ 1503544 w 2138714"/>
              <a:gd name="connsiteY62" fmla="*/ 880647 h 2347369"/>
              <a:gd name="connsiteX63" fmla="*/ 1614008 w 2138714"/>
              <a:gd name="connsiteY63" fmla="*/ 705745 h 2347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138714" h="2347369">
                <a:moveTo>
                  <a:pt x="1614008" y="705745"/>
                </a:moveTo>
                <a:lnTo>
                  <a:pt x="1699925" y="570733"/>
                </a:lnTo>
                <a:lnTo>
                  <a:pt x="1749020" y="490953"/>
                </a:lnTo>
                <a:lnTo>
                  <a:pt x="1776637" y="438790"/>
                </a:lnTo>
                <a:lnTo>
                  <a:pt x="1788910" y="411173"/>
                </a:lnTo>
                <a:lnTo>
                  <a:pt x="1801184" y="374352"/>
                </a:lnTo>
                <a:lnTo>
                  <a:pt x="1819595" y="309914"/>
                </a:lnTo>
                <a:lnTo>
                  <a:pt x="1822663" y="279230"/>
                </a:lnTo>
                <a:lnTo>
                  <a:pt x="1822663" y="233203"/>
                </a:lnTo>
                <a:lnTo>
                  <a:pt x="1813458" y="177971"/>
                </a:lnTo>
                <a:lnTo>
                  <a:pt x="1801184" y="138081"/>
                </a:lnTo>
                <a:lnTo>
                  <a:pt x="1782773" y="98191"/>
                </a:lnTo>
                <a:lnTo>
                  <a:pt x="1764363" y="70575"/>
                </a:lnTo>
                <a:lnTo>
                  <a:pt x="1749020" y="36822"/>
                </a:lnTo>
                <a:lnTo>
                  <a:pt x="1745952" y="21480"/>
                </a:lnTo>
                <a:lnTo>
                  <a:pt x="1745952" y="12274"/>
                </a:lnTo>
                <a:lnTo>
                  <a:pt x="1752089" y="0"/>
                </a:lnTo>
                <a:lnTo>
                  <a:pt x="1767431" y="0"/>
                </a:lnTo>
                <a:lnTo>
                  <a:pt x="1816526" y="9206"/>
                </a:lnTo>
                <a:lnTo>
                  <a:pt x="1859485" y="21480"/>
                </a:lnTo>
                <a:lnTo>
                  <a:pt x="1893238" y="36822"/>
                </a:lnTo>
                <a:lnTo>
                  <a:pt x="1933128" y="64438"/>
                </a:lnTo>
                <a:lnTo>
                  <a:pt x="1954607" y="85917"/>
                </a:lnTo>
                <a:lnTo>
                  <a:pt x="2000634" y="135012"/>
                </a:lnTo>
                <a:lnTo>
                  <a:pt x="2043592" y="193313"/>
                </a:lnTo>
                <a:lnTo>
                  <a:pt x="2089619" y="270024"/>
                </a:lnTo>
                <a:lnTo>
                  <a:pt x="2120304" y="328325"/>
                </a:lnTo>
                <a:lnTo>
                  <a:pt x="2135646" y="362078"/>
                </a:lnTo>
                <a:lnTo>
                  <a:pt x="2138714" y="383557"/>
                </a:lnTo>
                <a:lnTo>
                  <a:pt x="2135646" y="417310"/>
                </a:lnTo>
                <a:lnTo>
                  <a:pt x="2123372" y="454132"/>
                </a:lnTo>
                <a:lnTo>
                  <a:pt x="2098824" y="494022"/>
                </a:lnTo>
                <a:lnTo>
                  <a:pt x="2046661" y="549254"/>
                </a:lnTo>
                <a:lnTo>
                  <a:pt x="1960744" y="675061"/>
                </a:lnTo>
                <a:lnTo>
                  <a:pt x="1847211" y="828484"/>
                </a:lnTo>
                <a:lnTo>
                  <a:pt x="1755157" y="954290"/>
                </a:lnTo>
                <a:lnTo>
                  <a:pt x="1580255" y="1175219"/>
                </a:lnTo>
                <a:lnTo>
                  <a:pt x="1439106" y="1337847"/>
                </a:lnTo>
                <a:lnTo>
                  <a:pt x="1297957" y="1475928"/>
                </a:lnTo>
                <a:lnTo>
                  <a:pt x="1119987" y="1644693"/>
                </a:lnTo>
                <a:lnTo>
                  <a:pt x="948153" y="1798116"/>
                </a:lnTo>
                <a:lnTo>
                  <a:pt x="880647" y="1853348"/>
                </a:lnTo>
                <a:lnTo>
                  <a:pt x="773251" y="1936196"/>
                </a:lnTo>
                <a:lnTo>
                  <a:pt x="653581" y="2009839"/>
                </a:lnTo>
                <a:lnTo>
                  <a:pt x="490953" y="2101893"/>
                </a:lnTo>
                <a:lnTo>
                  <a:pt x="291504" y="2212357"/>
                </a:lnTo>
                <a:lnTo>
                  <a:pt x="119670" y="2304411"/>
                </a:lnTo>
                <a:lnTo>
                  <a:pt x="36822" y="2344301"/>
                </a:lnTo>
                <a:lnTo>
                  <a:pt x="18411" y="2347369"/>
                </a:lnTo>
                <a:lnTo>
                  <a:pt x="6137" y="2344301"/>
                </a:lnTo>
                <a:lnTo>
                  <a:pt x="0" y="2328959"/>
                </a:lnTo>
                <a:lnTo>
                  <a:pt x="12274" y="2295206"/>
                </a:lnTo>
                <a:lnTo>
                  <a:pt x="39890" y="2270658"/>
                </a:lnTo>
                <a:lnTo>
                  <a:pt x="144218" y="2206220"/>
                </a:lnTo>
                <a:lnTo>
                  <a:pt x="316051" y="2080414"/>
                </a:lnTo>
                <a:lnTo>
                  <a:pt x="472543" y="1966881"/>
                </a:lnTo>
                <a:lnTo>
                  <a:pt x="635171" y="1838006"/>
                </a:lnTo>
                <a:lnTo>
                  <a:pt x="754841" y="1730610"/>
                </a:lnTo>
                <a:lnTo>
                  <a:pt x="899058" y="1601735"/>
                </a:lnTo>
                <a:lnTo>
                  <a:pt x="1086234" y="1414559"/>
                </a:lnTo>
                <a:lnTo>
                  <a:pt x="1297957" y="1178288"/>
                </a:lnTo>
                <a:lnTo>
                  <a:pt x="1377737" y="1080097"/>
                </a:lnTo>
                <a:lnTo>
                  <a:pt x="1503544" y="880647"/>
                </a:lnTo>
                <a:lnTo>
                  <a:pt x="1614008" y="70574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72CEBF5-0F10-471F-AB41-6AAD20BDE8A8}"/>
              </a:ext>
            </a:extLst>
          </p:cNvPr>
          <p:cNvGrpSpPr/>
          <p:nvPr/>
        </p:nvGrpSpPr>
        <p:grpSpPr>
          <a:xfrm>
            <a:off x="2501900" y="1597025"/>
            <a:ext cx="4927600" cy="4424362"/>
            <a:chOff x="2647950" y="1735138"/>
            <a:chExt cx="4927600" cy="4424362"/>
          </a:xfrm>
        </p:grpSpPr>
        <p:sp>
          <p:nvSpPr>
            <p:cNvPr id="16" name="フリーフォーム 50">
              <a:extLst>
                <a:ext uri="{FF2B5EF4-FFF2-40B4-BE49-F238E27FC236}">
                  <a16:creationId xmlns:a16="http://schemas.microsoft.com/office/drawing/2014/main" id="{3FFF249C-2EA0-4DCA-A1FC-D8974994BF20}"/>
                </a:ext>
              </a:extLst>
            </p:cNvPr>
            <p:cNvSpPr/>
            <p:nvPr/>
          </p:nvSpPr>
          <p:spPr>
            <a:xfrm>
              <a:off x="2805113" y="1935163"/>
              <a:ext cx="627062" cy="892175"/>
            </a:xfrm>
            <a:custGeom>
              <a:avLst/>
              <a:gdLst>
                <a:gd name="connsiteX0" fmla="*/ 216693 w 626268"/>
                <a:gd name="connsiteY0" fmla="*/ 357188 h 890588"/>
                <a:gd name="connsiteX1" fmla="*/ 152400 w 626268"/>
                <a:gd name="connsiteY1" fmla="*/ 250032 h 890588"/>
                <a:gd name="connsiteX2" fmla="*/ 90487 w 626268"/>
                <a:gd name="connsiteY2" fmla="*/ 159544 h 890588"/>
                <a:gd name="connsiteX3" fmla="*/ 23812 w 626268"/>
                <a:gd name="connsiteY3" fmla="*/ 73819 h 890588"/>
                <a:gd name="connsiteX4" fmla="*/ 4762 w 626268"/>
                <a:gd name="connsiteY4" fmla="*/ 45244 h 890588"/>
                <a:gd name="connsiteX5" fmla="*/ 0 w 626268"/>
                <a:gd name="connsiteY5" fmla="*/ 19050 h 890588"/>
                <a:gd name="connsiteX6" fmla="*/ 4762 w 626268"/>
                <a:gd name="connsiteY6" fmla="*/ 4763 h 890588"/>
                <a:gd name="connsiteX7" fmla="*/ 23812 w 626268"/>
                <a:gd name="connsiteY7" fmla="*/ 0 h 890588"/>
                <a:gd name="connsiteX8" fmla="*/ 54768 w 626268"/>
                <a:gd name="connsiteY8" fmla="*/ 4763 h 890588"/>
                <a:gd name="connsiteX9" fmla="*/ 80962 w 626268"/>
                <a:gd name="connsiteY9" fmla="*/ 14288 h 890588"/>
                <a:gd name="connsiteX10" fmla="*/ 109537 w 626268"/>
                <a:gd name="connsiteY10" fmla="*/ 38100 h 890588"/>
                <a:gd name="connsiteX11" fmla="*/ 188118 w 626268"/>
                <a:gd name="connsiteY11" fmla="*/ 107157 h 890588"/>
                <a:gd name="connsiteX12" fmla="*/ 273843 w 626268"/>
                <a:gd name="connsiteY12" fmla="*/ 185738 h 890588"/>
                <a:gd name="connsiteX13" fmla="*/ 364331 w 626268"/>
                <a:gd name="connsiteY13" fmla="*/ 276225 h 890588"/>
                <a:gd name="connsiteX14" fmla="*/ 457200 w 626268"/>
                <a:gd name="connsiteY14" fmla="*/ 378619 h 890588"/>
                <a:gd name="connsiteX15" fmla="*/ 509587 w 626268"/>
                <a:gd name="connsiteY15" fmla="*/ 447675 h 890588"/>
                <a:gd name="connsiteX16" fmla="*/ 561975 w 626268"/>
                <a:gd name="connsiteY16" fmla="*/ 526257 h 890588"/>
                <a:gd name="connsiteX17" fmla="*/ 597693 w 626268"/>
                <a:gd name="connsiteY17" fmla="*/ 592932 h 890588"/>
                <a:gd name="connsiteX18" fmla="*/ 616743 w 626268"/>
                <a:gd name="connsiteY18" fmla="*/ 635794 h 890588"/>
                <a:gd name="connsiteX19" fmla="*/ 621506 w 626268"/>
                <a:gd name="connsiteY19" fmla="*/ 671513 h 890588"/>
                <a:gd name="connsiteX20" fmla="*/ 626268 w 626268"/>
                <a:gd name="connsiteY20" fmla="*/ 719138 h 890588"/>
                <a:gd name="connsiteX21" fmla="*/ 626268 w 626268"/>
                <a:gd name="connsiteY21" fmla="*/ 764382 h 890588"/>
                <a:gd name="connsiteX22" fmla="*/ 619125 w 626268"/>
                <a:gd name="connsiteY22" fmla="*/ 812007 h 890588"/>
                <a:gd name="connsiteX23" fmla="*/ 607218 w 626268"/>
                <a:gd name="connsiteY23" fmla="*/ 842963 h 890588"/>
                <a:gd name="connsiteX24" fmla="*/ 592931 w 626268"/>
                <a:gd name="connsiteY24" fmla="*/ 864394 h 890588"/>
                <a:gd name="connsiteX25" fmla="*/ 571500 w 626268"/>
                <a:gd name="connsiteY25" fmla="*/ 878682 h 890588"/>
                <a:gd name="connsiteX26" fmla="*/ 550068 w 626268"/>
                <a:gd name="connsiteY26" fmla="*/ 885825 h 890588"/>
                <a:gd name="connsiteX27" fmla="*/ 516731 w 626268"/>
                <a:gd name="connsiteY27" fmla="*/ 890588 h 890588"/>
                <a:gd name="connsiteX28" fmla="*/ 483393 w 626268"/>
                <a:gd name="connsiteY28" fmla="*/ 890588 h 890588"/>
                <a:gd name="connsiteX29" fmla="*/ 452437 w 626268"/>
                <a:gd name="connsiteY29" fmla="*/ 883444 h 890588"/>
                <a:gd name="connsiteX30" fmla="*/ 433387 w 626268"/>
                <a:gd name="connsiteY30" fmla="*/ 869157 h 890588"/>
                <a:gd name="connsiteX31" fmla="*/ 416718 w 626268"/>
                <a:gd name="connsiteY31" fmla="*/ 835819 h 890588"/>
                <a:gd name="connsiteX32" fmla="*/ 400050 w 626268"/>
                <a:gd name="connsiteY32" fmla="*/ 778669 h 890588"/>
                <a:gd name="connsiteX33" fmla="*/ 385762 w 626268"/>
                <a:gd name="connsiteY33" fmla="*/ 721519 h 890588"/>
                <a:gd name="connsiteX34" fmla="*/ 357187 w 626268"/>
                <a:gd name="connsiteY34" fmla="*/ 642938 h 890588"/>
                <a:gd name="connsiteX35" fmla="*/ 319087 w 626268"/>
                <a:gd name="connsiteY35" fmla="*/ 557213 h 890588"/>
                <a:gd name="connsiteX36" fmla="*/ 266700 w 626268"/>
                <a:gd name="connsiteY36" fmla="*/ 454819 h 890588"/>
                <a:gd name="connsiteX37" fmla="*/ 216693 w 626268"/>
                <a:gd name="connsiteY37" fmla="*/ 357188 h 890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26268" h="890588">
                  <a:moveTo>
                    <a:pt x="216693" y="357188"/>
                  </a:moveTo>
                  <a:lnTo>
                    <a:pt x="152400" y="250032"/>
                  </a:lnTo>
                  <a:lnTo>
                    <a:pt x="90487" y="159544"/>
                  </a:lnTo>
                  <a:lnTo>
                    <a:pt x="23812" y="73819"/>
                  </a:lnTo>
                  <a:lnTo>
                    <a:pt x="4762" y="45244"/>
                  </a:lnTo>
                  <a:lnTo>
                    <a:pt x="0" y="19050"/>
                  </a:lnTo>
                  <a:lnTo>
                    <a:pt x="4762" y="4763"/>
                  </a:lnTo>
                  <a:lnTo>
                    <a:pt x="23812" y="0"/>
                  </a:lnTo>
                  <a:lnTo>
                    <a:pt x="54768" y="4763"/>
                  </a:lnTo>
                  <a:lnTo>
                    <a:pt x="80962" y="14288"/>
                  </a:lnTo>
                  <a:lnTo>
                    <a:pt x="109537" y="38100"/>
                  </a:lnTo>
                  <a:lnTo>
                    <a:pt x="188118" y="107157"/>
                  </a:lnTo>
                  <a:lnTo>
                    <a:pt x="273843" y="185738"/>
                  </a:lnTo>
                  <a:lnTo>
                    <a:pt x="364331" y="276225"/>
                  </a:lnTo>
                  <a:lnTo>
                    <a:pt x="457200" y="378619"/>
                  </a:lnTo>
                  <a:lnTo>
                    <a:pt x="509587" y="447675"/>
                  </a:lnTo>
                  <a:lnTo>
                    <a:pt x="561975" y="526257"/>
                  </a:lnTo>
                  <a:lnTo>
                    <a:pt x="597693" y="592932"/>
                  </a:lnTo>
                  <a:lnTo>
                    <a:pt x="616743" y="635794"/>
                  </a:lnTo>
                  <a:lnTo>
                    <a:pt x="621506" y="671513"/>
                  </a:lnTo>
                  <a:lnTo>
                    <a:pt x="626268" y="719138"/>
                  </a:lnTo>
                  <a:lnTo>
                    <a:pt x="626268" y="764382"/>
                  </a:lnTo>
                  <a:lnTo>
                    <a:pt x="619125" y="812007"/>
                  </a:lnTo>
                  <a:lnTo>
                    <a:pt x="607218" y="842963"/>
                  </a:lnTo>
                  <a:lnTo>
                    <a:pt x="592931" y="864394"/>
                  </a:lnTo>
                  <a:lnTo>
                    <a:pt x="571500" y="878682"/>
                  </a:lnTo>
                  <a:lnTo>
                    <a:pt x="550068" y="885825"/>
                  </a:lnTo>
                  <a:lnTo>
                    <a:pt x="516731" y="890588"/>
                  </a:lnTo>
                  <a:lnTo>
                    <a:pt x="483393" y="890588"/>
                  </a:lnTo>
                  <a:lnTo>
                    <a:pt x="452437" y="883444"/>
                  </a:lnTo>
                  <a:lnTo>
                    <a:pt x="433387" y="869157"/>
                  </a:lnTo>
                  <a:lnTo>
                    <a:pt x="416718" y="835819"/>
                  </a:lnTo>
                  <a:lnTo>
                    <a:pt x="400050" y="778669"/>
                  </a:lnTo>
                  <a:lnTo>
                    <a:pt x="385762" y="721519"/>
                  </a:lnTo>
                  <a:lnTo>
                    <a:pt x="357187" y="642938"/>
                  </a:lnTo>
                  <a:lnTo>
                    <a:pt x="319087" y="557213"/>
                  </a:lnTo>
                  <a:lnTo>
                    <a:pt x="266700" y="454819"/>
                  </a:lnTo>
                  <a:lnTo>
                    <a:pt x="216693" y="3571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51">
              <a:extLst>
                <a:ext uri="{FF2B5EF4-FFF2-40B4-BE49-F238E27FC236}">
                  <a16:creationId xmlns:a16="http://schemas.microsoft.com/office/drawing/2014/main" id="{DEB04BA1-6837-4EF9-9938-ADFAB7545029}"/>
                </a:ext>
              </a:extLst>
            </p:cNvPr>
            <p:cNvSpPr/>
            <p:nvPr/>
          </p:nvSpPr>
          <p:spPr>
            <a:xfrm>
              <a:off x="3565525" y="1781175"/>
              <a:ext cx="595313" cy="895350"/>
            </a:xfrm>
            <a:custGeom>
              <a:avLst/>
              <a:gdLst>
                <a:gd name="connsiteX0" fmla="*/ 273844 w 595313"/>
                <a:gd name="connsiteY0" fmla="*/ 173831 h 895350"/>
                <a:gd name="connsiteX1" fmla="*/ 352425 w 595313"/>
                <a:gd name="connsiteY1" fmla="*/ 238125 h 895350"/>
                <a:gd name="connsiteX2" fmla="*/ 419100 w 595313"/>
                <a:gd name="connsiteY2" fmla="*/ 300038 h 895350"/>
                <a:gd name="connsiteX3" fmla="*/ 469107 w 595313"/>
                <a:gd name="connsiteY3" fmla="*/ 350044 h 895350"/>
                <a:gd name="connsiteX4" fmla="*/ 507207 w 595313"/>
                <a:gd name="connsiteY4" fmla="*/ 392906 h 895350"/>
                <a:gd name="connsiteX5" fmla="*/ 523875 w 595313"/>
                <a:gd name="connsiteY5" fmla="*/ 414338 h 895350"/>
                <a:gd name="connsiteX6" fmla="*/ 542925 w 595313"/>
                <a:gd name="connsiteY6" fmla="*/ 442913 h 895350"/>
                <a:gd name="connsiteX7" fmla="*/ 559594 w 595313"/>
                <a:gd name="connsiteY7" fmla="*/ 476250 h 895350"/>
                <a:gd name="connsiteX8" fmla="*/ 573882 w 595313"/>
                <a:gd name="connsiteY8" fmla="*/ 516731 h 895350"/>
                <a:gd name="connsiteX9" fmla="*/ 583407 w 595313"/>
                <a:gd name="connsiteY9" fmla="*/ 550069 h 895350"/>
                <a:gd name="connsiteX10" fmla="*/ 590550 w 595313"/>
                <a:gd name="connsiteY10" fmla="*/ 590550 h 895350"/>
                <a:gd name="connsiteX11" fmla="*/ 595313 w 595313"/>
                <a:gd name="connsiteY11" fmla="*/ 645319 h 895350"/>
                <a:gd name="connsiteX12" fmla="*/ 592932 w 595313"/>
                <a:gd name="connsiteY12" fmla="*/ 697706 h 895350"/>
                <a:gd name="connsiteX13" fmla="*/ 585788 w 595313"/>
                <a:gd name="connsiteY13" fmla="*/ 754856 h 895350"/>
                <a:gd name="connsiteX14" fmla="*/ 576263 w 595313"/>
                <a:gd name="connsiteY14" fmla="*/ 795338 h 895350"/>
                <a:gd name="connsiteX15" fmla="*/ 559594 w 595313"/>
                <a:gd name="connsiteY15" fmla="*/ 833438 h 895350"/>
                <a:gd name="connsiteX16" fmla="*/ 538163 w 595313"/>
                <a:gd name="connsiteY16" fmla="*/ 864394 h 895350"/>
                <a:gd name="connsiteX17" fmla="*/ 516732 w 595313"/>
                <a:gd name="connsiteY17" fmla="*/ 881063 h 895350"/>
                <a:gd name="connsiteX18" fmla="*/ 492919 w 595313"/>
                <a:gd name="connsiteY18" fmla="*/ 892969 h 895350"/>
                <a:gd name="connsiteX19" fmla="*/ 459582 w 595313"/>
                <a:gd name="connsiteY19" fmla="*/ 895350 h 895350"/>
                <a:gd name="connsiteX20" fmla="*/ 419100 w 595313"/>
                <a:gd name="connsiteY20" fmla="*/ 883444 h 895350"/>
                <a:gd name="connsiteX21" fmla="*/ 385763 w 595313"/>
                <a:gd name="connsiteY21" fmla="*/ 854869 h 895350"/>
                <a:gd name="connsiteX22" fmla="*/ 357188 w 595313"/>
                <a:gd name="connsiteY22" fmla="*/ 814388 h 895350"/>
                <a:gd name="connsiteX23" fmla="*/ 345282 w 595313"/>
                <a:gd name="connsiteY23" fmla="*/ 781050 h 895350"/>
                <a:gd name="connsiteX24" fmla="*/ 319088 w 595313"/>
                <a:gd name="connsiteY24" fmla="*/ 661988 h 895350"/>
                <a:gd name="connsiteX25" fmla="*/ 283369 w 595313"/>
                <a:gd name="connsiteY25" fmla="*/ 550069 h 895350"/>
                <a:gd name="connsiteX26" fmla="*/ 230982 w 595313"/>
                <a:gd name="connsiteY26" fmla="*/ 416719 h 895350"/>
                <a:gd name="connsiteX27" fmla="*/ 169069 w 595313"/>
                <a:gd name="connsiteY27" fmla="*/ 290513 h 895350"/>
                <a:gd name="connsiteX28" fmla="*/ 104775 w 595313"/>
                <a:gd name="connsiteY28" fmla="*/ 185738 h 895350"/>
                <a:gd name="connsiteX29" fmla="*/ 54769 w 595313"/>
                <a:gd name="connsiteY29" fmla="*/ 111919 h 895350"/>
                <a:gd name="connsiteX30" fmla="*/ 19050 w 595313"/>
                <a:gd name="connsiteY30" fmla="*/ 66675 h 895350"/>
                <a:gd name="connsiteX31" fmla="*/ 4763 w 595313"/>
                <a:gd name="connsiteY31" fmla="*/ 40481 h 895350"/>
                <a:gd name="connsiteX32" fmla="*/ 0 w 595313"/>
                <a:gd name="connsiteY32" fmla="*/ 23813 h 895350"/>
                <a:gd name="connsiteX33" fmla="*/ 0 w 595313"/>
                <a:gd name="connsiteY33" fmla="*/ 9525 h 895350"/>
                <a:gd name="connsiteX34" fmla="*/ 11907 w 595313"/>
                <a:gd name="connsiteY34" fmla="*/ 0 h 895350"/>
                <a:gd name="connsiteX35" fmla="*/ 26194 w 595313"/>
                <a:gd name="connsiteY35" fmla="*/ 0 h 895350"/>
                <a:gd name="connsiteX36" fmla="*/ 69057 w 595313"/>
                <a:gd name="connsiteY36" fmla="*/ 9525 h 895350"/>
                <a:gd name="connsiteX37" fmla="*/ 95250 w 595313"/>
                <a:gd name="connsiteY37" fmla="*/ 23813 h 895350"/>
                <a:gd name="connsiteX38" fmla="*/ 164307 w 595313"/>
                <a:gd name="connsiteY38" fmla="*/ 80963 h 895350"/>
                <a:gd name="connsiteX39" fmla="*/ 273844 w 595313"/>
                <a:gd name="connsiteY39" fmla="*/ 173831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95313" h="895350">
                  <a:moveTo>
                    <a:pt x="273844" y="173831"/>
                  </a:moveTo>
                  <a:lnTo>
                    <a:pt x="352425" y="238125"/>
                  </a:lnTo>
                  <a:lnTo>
                    <a:pt x="419100" y="300038"/>
                  </a:lnTo>
                  <a:lnTo>
                    <a:pt x="469107" y="350044"/>
                  </a:lnTo>
                  <a:lnTo>
                    <a:pt x="507207" y="392906"/>
                  </a:lnTo>
                  <a:lnTo>
                    <a:pt x="523875" y="414338"/>
                  </a:lnTo>
                  <a:lnTo>
                    <a:pt x="542925" y="442913"/>
                  </a:lnTo>
                  <a:lnTo>
                    <a:pt x="559594" y="476250"/>
                  </a:lnTo>
                  <a:lnTo>
                    <a:pt x="573882" y="516731"/>
                  </a:lnTo>
                  <a:lnTo>
                    <a:pt x="583407" y="550069"/>
                  </a:lnTo>
                  <a:lnTo>
                    <a:pt x="590550" y="590550"/>
                  </a:lnTo>
                  <a:lnTo>
                    <a:pt x="595313" y="645319"/>
                  </a:lnTo>
                  <a:lnTo>
                    <a:pt x="592932" y="697706"/>
                  </a:lnTo>
                  <a:lnTo>
                    <a:pt x="585788" y="754856"/>
                  </a:lnTo>
                  <a:lnTo>
                    <a:pt x="576263" y="795338"/>
                  </a:lnTo>
                  <a:lnTo>
                    <a:pt x="559594" y="833438"/>
                  </a:lnTo>
                  <a:lnTo>
                    <a:pt x="538163" y="864394"/>
                  </a:lnTo>
                  <a:lnTo>
                    <a:pt x="516732" y="881063"/>
                  </a:lnTo>
                  <a:lnTo>
                    <a:pt x="492919" y="892969"/>
                  </a:lnTo>
                  <a:lnTo>
                    <a:pt x="459582" y="895350"/>
                  </a:lnTo>
                  <a:lnTo>
                    <a:pt x="419100" y="883444"/>
                  </a:lnTo>
                  <a:lnTo>
                    <a:pt x="385763" y="854869"/>
                  </a:lnTo>
                  <a:lnTo>
                    <a:pt x="357188" y="814388"/>
                  </a:lnTo>
                  <a:lnTo>
                    <a:pt x="345282" y="781050"/>
                  </a:lnTo>
                  <a:lnTo>
                    <a:pt x="319088" y="661988"/>
                  </a:lnTo>
                  <a:lnTo>
                    <a:pt x="283369" y="550069"/>
                  </a:lnTo>
                  <a:lnTo>
                    <a:pt x="230982" y="416719"/>
                  </a:lnTo>
                  <a:lnTo>
                    <a:pt x="169069" y="290513"/>
                  </a:lnTo>
                  <a:lnTo>
                    <a:pt x="104775" y="185738"/>
                  </a:lnTo>
                  <a:lnTo>
                    <a:pt x="54769" y="111919"/>
                  </a:lnTo>
                  <a:lnTo>
                    <a:pt x="19050" y="66675"/>
                  </a:lnTo>
                  <a:lnTo>
                    <a:pt x="4763" y="40481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11907" y="0"/>
                  </a:lnTo>
                  <a:lnTo>
                    <a:pt x="26194" y="0"/>
                  </a:lnTo>
                  <a:lnTo>
                    <a:pt x="69057" y="9525"/>
                  </a:lnTo>
                  <a:lnTo>
                    <a:pt x="95250" y="23813"/>
                  </a:lnTo>
                  <a:lnTo>
                    <a:pt x="164307" y="80963"/>
                  </a:lnTo>
                  <a:lnTo>
                    <a:pt x="273844" y="1738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52">
              <a:extLst>
                <a:ext uri="{FF2B5EF4-FFF2-40B4-BE49-F238E27FC236}">
                  <a16:creationId xmlns:a16="http://schemas.microsoft.com/office/drawing/2014/main" id="{E3ADAA13-AAD8-4289-8B98-8F026B4C7564}"/>
                </a:ext>
              </a:extLst>
            </p:cNvPr>
            <p:cNvSpPr/>
            <p:nvPr/>
          </p:nvSpPr>
          <p:spPr>
            <a:xfrm>
              <a:off x="4327525" y="1735138"/>
              <a:ext cx="839788" cy="1076325"/>
            </a:xfrm>
            <a:custGeom>
              <a:avLst/>
              <a:gdLst>
                <a:gd name="connsiteX0" fmla="*/ 333375 w 840582"/>
                <a:gd name="connsiteY0" fmla="*/ 542925 h 1076325"/>
                <a:gd name="connsiteX1" fmla="*/ 245269 w 840582"/>
                <a:gd name="connsiteY1" fmla="*/ 673894 h 1076325"/>
                <a:gd name="connsiteX2" fmla="*/ 152400 w 840582"/>
                <a:gd name="connsiteY2" fmla="*/ 812007 h 1076325"/>
                <a:gd name="connsiteX3" fmla="*/ 61913 w 840582"/>
                <a:gd name="connsiteY3" fmla="*/ 945357 h 1076325"/>
                <a:gd name="connsiteX4" fmla="*/ 11907 w 840582"/>
                <a:gd name="connsiteY4" fmla="*/ 1019175 h 1076325"/>
                <a:gd name="connsiteX5" fmla="*/ 0 w 840582"/>
                <a:gd name="connsiteY5" fmla="*/ 1047750 h 1076325"/>
                <a:gd name="connsiteX6" fmla="*/ 0 w 840582"/>
                <a:gd name="connsiteY6" fmla="*/ 1057275 h 1076325"/>
                <a:gd name="connsiteX7" fmla="*/ 2382 w 840582"/>
                <a:gd name="connsiteY7" fmla="*/ 1069182 h 1076325"/>
                <a:gd name="connsiteX8" fmla="*/ 7144 w 840582"/>
                <a:gd name="connsiteY8" fmla="*/ 1076325 h 1076325"/>
                <a:gd name="connsiteX9" fmla="*/ 16669 w 840582"/>
                <a:gd name="connsiteY9" fmla="*/ 1076325 h 1076325"/>
                <a:gd name="connsiteX10" fmla="*/ 45244 w 840582"/>
                <a:gd name="connsiteY10" fmla="*/ 1069182 h 1076325"/>
                <a:gd name="connsiteX11" fmla="*/ 73819 w 840582"/>
                <a:gd name="connsiteY11" fmla="*/ 1047750 h 1076325"/>
                <a:gd name="connsiteX12" fmla="*/ 161925 w 840582"/>
                <a:gd name="connsiteY12" fmla="*/ 966788 h 1076325"/>
                <a:gd name="connsiteX13" fmla="*/ 240507 w 840582"/>
                <a:gd name="connsiteY13" fmla="*/ 890588 h 1076325"/>
                <a:gd name="connsiteX14" fmla="*/ 359569 w 840582"/>
                <a:gd name="connsiteY14" fmla="*/ 781050 h 1076325"/>
                <a:gd name="connsiteX15" fmla="*/ 519113 w 840582"/>
                <a:gd name="connsiteY15" fmla="*/ 633413 h 1076325"/>
                <a:gd name="connsiteX16" fmla="*/ 614363 w 840582"/>
                <a:gd name="connsiteY16" fmla="*/ 542925 h 1076325"/>
                <a:gd name="connsiteX17" fmla="*/ 692944 w 840582"/>
                <a:gd name="connsiteY17" fmla="*/ 471488 h 1076325"/>
                <a:gd name="connsiteX18" fmla="*/ 735807 w 840582"/>
                <a:gd name="connsiteY18" fmla="*/ 433388 h 1076325"/>
                <a:gd name="connsiteX19" fmla="*/ 771525 w 840582"/>
                <a:gd name="connsiteY19" fmla="*/ 407194 h 1076325"/>
                <a:gd name="connsiteX20" fmla="*/ 807244 w 840582"/>
                <a:gd name="connsiteY20" fmla="*/ 376238 h 1076325"/>
                <a:gd name="connsiteX21" fmla="*/ 831057 w 840582"/>
                <a:gd name="connsiteY21" fmla="*/ 350044 h 1076325"/>
                <a:gd name="connsiteX22" fmla="*/ 840582 w 840582"/>
                <a:gd name="connsiteY22" fmla="*/ 326232 h 1076325"/>
                <a:gd name="connsiteX23" fmla="*/ 840582 w 840582"/>
                <a:gd name="connsiteY23" fmla="*/ 309563 h 1076325"/>
                <a:gd name="connsiteX24" fmla="*/ 821532 w 840582"/>
                <a:gd name="connsiteY24" fmla="*/ 276225 h 1076325"/>
                <a:gd name="connsiteX25" fmla="*/ 776288 w 840582"/>
                <a:gd name="connsiteY25" fmla="*/ 223838 h 1076325"/>
                <a:gd name="connsiteX26" fmla="*/ 728663 w 840582"/>
                <a:gd name="connsiteY26" fmla="*/ 178594 h 1076325"/>
                <a:gd name="connsiteX27" fmla="*/ 685800 w 840582"/>
                <a:gd name="connsiteY27" fmla="*/ 142875 h 1076325"/>
                <a:gd name="connsiteX28" fmla="*/ 626269 w 840582"/>
                <a:gd name="connsiteY28" fmla="*/ 100013 h 1076325"/>
                <a:gd name="connsiteX29" fmla="*/ 571500 w 840582"/>
                <a:gd name="connsiteY29" fmla="*/ 69057 h 1076325"/>
                <a:gd name="connsiteX30" fmla="*/ 516732 w 840582"/>
                <a:gd name="connsiteY30" fmla="*/ 40482 h 1076325"/>
                <a:gd name="connsiteX31" fmla="*/ 466725 w 840582"/>
                <a:gd name="connsiteY31" fmla="*/ 19050 h 1076325"/>
                <a:gd name="connsiteX32" fmla="*/ 414338 w 840582"/>
                <a:gd name="connsiteY32" fmla="*/ 0 h 1076325"/>
                <a:gd name="connsiteX33" fmla="*/ 402432 w 840582"/>
                <a:gd name="connsiteY33" fmla="*/ 0 h 1076325"/>
                <a:gd name="connsiteX34" fmla="*/ 388144 w 840582"/>
                <a:gd name="connsiteY34" fmla="*/ 4763 h 1076325"/>
                <a:gd name="connsiteX35" fmla="*/ 381000 w 840582"/>
                <a:gd name="connsiteY35" fmla="*/ 14288 h 1076325"/>
                <a:gd name="connsiteX36" fmla="*/ 383382 w 840582"/>
                <a:gd name="connsiteY36" fmla="*/ 35719 h 1076325"/>
                <a:gd name="connsiteX37" fmla="*/ 395288 w 840582"/>
                <a:gd name="connsiteY37" fmla="*/ 64294 h 1076325"/>
                <a:gd name="connsiteX38" fmla="*/ 431007 w 840582"/>
                <a:gd name="connsiteY38" fmla="*/ 107157 h 1076325"/>
                <a:gd name="connsiteX39" fmla="*/ 469107 w 840582"/>
                <a:gd name="connsiteY39" fmla="*/ 154782 h 1076325"/>
                <a:gd name="connsiteX40" fmla="*/ 500063 w 840582"/>
                <a:gd name="connsiteY40" fmla="*/ 190500 h 1076325"/>
                <a:gd name="connsiteX41" fmla="*/ 511969 w 840582"/>
                <a:gd name="connsiteY41" fmla="*/ 209550 h 1076325"/>
                <a:gd name="connsiteX42" fmla="*/ 514350 w 840582"/>
                <a:gd name="connsiteY42" fmla="*/ 221457 h 1076325"/>
                <a:gd name="connsiteX43" fmla="*/ 516732 w 840582"/>
                <a:gd name="connsiteY43" fmla="*/ 238125 h 1076325"/>
                <a:gd name="connsiteX44" fmla="*/ 514350 w 840582"/>
                <a:gd name="connsiteY44" fmla="*/ 259557 h 1076325"/>
                <a:gd name="connsiteX45" fmla="*/ 502444 w 840582"/>
                <a:gd name="connsiteY45" fmla="*/ 292894 h 1076325"/>
                <a:gd name="connsiteX46" fmla="*/ 461963 w 840582"/>
                <a:gd name="connsiteY46" fmla="*/ 354807 h 1076325"/>
                <a:gd name="connsiteX47" fmla="*/ 333375 w 840582"/>
                <a:gd name="connsiteY47" fmla="*/ 542925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840582" h="1076325">
                  <a:moveTo>
                    <a:pt x="333375" y="542925"/>
                  </a:moveTo>
                  <a:lnTo>
                    <a:pt x="245269" y="673894"/>
                  </a:lnTo>
                  <a:lnTo>
                    <a:pt x="152400" y="812007"/>
                  </a:lnTo>
                  <a:lnTo>
                    <a:pt x="61913" y="945357"/>
                  </a:lnTo>
                  <a:lnTo>
                    <a:pt x="11907" y="1019175"/>
                  </a:lnTo>
                  <a:lnTo>
                    <a:pt x="0" y="1047750"/>
                  </a:lnTo>
                  <a:lnTo>
                    <a:pt x="0" y="1057275"/>
                  </a:lnTo>
                  <a:lnTo>
                    <a:pt x="2382" y="1069182"/>
                  </a:lnTo>
                  <a:lnTo>
                    <a:pt x="7144" y="1076325"/>
                  </a:lnTo>
                  <a:lnTo>
                    <a:pt x="16669" y="1076325"/>
                  </a:lnTo>
                  <a:lnTo>
                    <a:pt x="45244" y="1069182"/>
                  </a:lnTo>
                  <a:lnTo>
                    <a:pt x="73819" y="1047750"/>
                  </a:lnTo>
                  <a:lnTo>
                    <a:pt x="161925" y="966788"/>
                  </a:lnTo>
                  <a:lnTo>
                    <a:pt x="240507" y="890588"/>
                  </a:lnTo>
                  <a:lnTo>
                    <a:pt x="359569" y="781050"/>
                  </a:lnTo>
                  <a:lnTo>
                    <a:pt x="519113" y="633413"/>
                  </a:lnTo>
                  <a:lnTo>
                    <a:pt x="614363" y="542925"/>
                  </a:lnTo>
                  <a:lnTo>
                    <a:pt x="692944" y="471488"/>
                  </a:lnTo>
                  <a:lnTo>
                    <a:pt x="735807" y="433388"/>
                  </a:lnTo>
                  <a:lnTo>
                    <a:pt x="771525" y="407194"/>
                  </a:lnTo>
                  <a:lnTo>
                    <a:pt x="807244" y="376238"/>
                  </a:lnTo>
                  <a:lnTo>
                    <a:pt x="831057" y="350044"/>
                  </a:lnTo>
                  <a:lnTo>
                    <a:pt x="840582" y="326232"/>
                  </a:lnTo>
                  <a:lnTo>
                    <a:pt x="840582" y="309563"/>
                  </a:lnTo>
                  <a:lnTo>
                    <a:pt x="821532" y="276225"/>
                  </a:lnTo>
                  <a:lnTo>
                    <a:pt x="776288" y="223838"/>
                  </a:lnTo>
                  <a:lnTo>
                    <a:pt x="728663" y="178594"/>
                  </a:lnTo>
                  <a:lnTo>
                    <a:pt x="685800" y="142875"/>
                  </a:lnTo>
                  <a:lnTo>
                    <a:pt x="626269" y="100013"/>
                  </a:lnTo>
                  <a:lnTo>
                    <a:pt x="571500" y="69057"/>
                  </a:lnTo>
                  <a:lnTo>
                    <a:pt x="516732" y="40482"/>
                  </a:lnTo>
                  <a:lnTo>
                    <a:pt x="466725" y="19050"/>
                  </a:lnTo>
                  <a:lnTo>
                    <a:pt x="414338" y="0"/>
                  </a:lnTo>
                  <a:lnTo>
                    <a:pt x="402432" y="0"/>
                  </a:lnTo>
                  <a:lnTo>
                    <a:pt x="388144" y="4763"/>
                  </a:lnTo>
                  <a:lnTo>
                    <a:pt x="381000" y="14288"/>
                  </a:lnTo>
                  <a:lnTo>
                    <a:pt x="383382" y="35719"/>
                  </a:lnTo>
                  <a:lnTo>
                    <a:pt x="395288" y="64294"/>
                  </a:lnTo>
                  <a:lnTo>
                    <a:pt x="431007" y="107157"/>
                  </a:lnTo>
                  <a:lnTo>
                    <a:pt x="469107" y="154782"/>
                  </a:lnTo>
                  <a:lnTo>
                    <a:pt x="500063" y="190500"/>
                  </a:lnTo>
                  <a:lnTo>
                    <a:pt x="511969" y="209550"/>
                  </a:lnTo>
                  <a:lnTo>
                    <a:pt x="514350" y="221457"/>
                  </a:lnTo>
                  <a:lnTo>
                    <a:pt x="516732" y="238125"/>
                  </a:lnTo>
                  <a:lnTo>
                    <a:pt x="514350" y="259557"/>
                  </a:lnTo>
                  <a:lnTo>
                    <a:pt x="502444" y="292894"/>
                  </a:lnTo>
                  <a:lnTo>
                    <a:pt x="461963" y="354807"/>
                  </a:lnTo>
                  <a:lnTo>
                    <a:pt x="333375" y="5429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53">
              <a:extLst>
                <a:ext uri="{FF2B5EF4-FFF2-40B4-BE49-F238E27FC236}">
                  <a16:creationId xmlns:a16="http://schemas.microsoft.com/office/drawing/2014/main" id="{8EF29F3A-40DE-46D3-885A-E5CED5C4AC66}"/>
                </a:ext>
              </a:extLst>
            </p:cNvPr>
            <p:cNvSpPr/>
            <p:nvPr/>
          </p:nvSpPr>
          <p:spPr>
            <a:xfrm>
              <a:off x="2971800" y="2979738"/>
              <a:ext cx="565150" cy="1476375"/>
            </a:xfrm>
            <a:custGeom>
              <a:avLst/>
              <a:gdLst>
                <a:gd name="connsiteX0" fmla="*/ 388144 w 566738"/>
                <a:gd name="connsiteY0" fmla="*/ 407194 h 1476375"/>
                <a:gd name="connsiteX1" fmla="*/ 357188 w 566738"/>
                <a:gd name="connsiteY1" fmla="*/ 245269 h 1476375"/>
                <a:gd name="connsiteX2" fmla="*/ 271463 w 566738"/>
                <a:gd name="connsiteY2" fmla="*/ 111919 h 1476375"/>
                <a:gd name="connsiteX3" fmla="*/ 230981 w 566738"/>
                <a:gd name="connsiteY3" fmla="*/ 85725 h 1476375"/>
                <a:gd name="connsiteX4" fmla="*/ 157163 w 566738"/>
                <a:gd name="connsiteY4" fmla="*/ 47625 h 1476375"/>
                <a:gd name="connsiteX5" fmla="*/ 90488 w 566738"/>
                <a:gd name="connsiteY5" fmla="*/ 16669 h 1476375"/>
                <a:gd name="connsiteX6" fmla="*/ 50006 w 566738"/>
                <a:gd name="connsiteY6" fmla="*/ 0 h 1476375"/>
                <a:gd name="connsiteX7" fmla="*/ 30956 w 566738"/>
                <a:gd name="connsiteY7" fmla="*/ 0 h 1476375"/>
                <a:gd name="connsiteX8" fmla="*/ 7144 w 566738"/>
                <a:gd name="connsiteY8" fmla="*/ 9525 h 1476375"/>
                <a:gd name="connsiteX9" fmla="*/ 0 w 566738"/>
                <a:gd name="connsiteY9" fmla="*/ 23812 h 1476375"/>
                <a:gd name="connsiteX10" fmla="*/ 0 w 566738"/>
                <a:gd name="connsiteY10" fmla="*/ 47625 h 1476375"/>
                <a:gd name="connsiteX11" fmla="*/ 9525 w 566738"/>
                <a:gd name="connsiteY11" fmla="*/ 71437 h 1476375"/>
                <a:gd name="connsiteX12" fmla="*/ 52388 w 566738"/>
                <a:gd name="connsiteY12" fmla="*/ 126206 h 1476375"/>
                <a:gd name="connsiteX13" fmla="*/ 114300 w 566738"/>
                <a:gd name="connsiteY13" fmla="*/ 223837 h 1476375"/>
                <a:gd name="connsiteX14" fmla="*/ 157163 w 566738"/>
                <a:gd name="connsiteY14" fmla="*/ 304800 h 1476375"/>
                <a:gd name="connsiteX15" fmla="*/ 171450 w 566738"/>
                <a:gd name="connsiteY15" fmla="*/ 376237 h 1476375"/>
                <a:gd name="connsiteX16" fmla="*/ 197644 w 566738"/>
                <a:gd name="connsiteY16" fmla="*/ 540544 h 1476375"/>
                <a:gd name="connsiteX17" fmla="*/ 221456 w 566738"/>
                <a:gd name="connsiteY17" fmla="*/ 688181 h 1476375"/>
                <a:gd name="connsiteX18" fmla="*/ 245269 w 566738"/>
                <a:gd name="connsiteY18" fmla="*/ 854869 h 1476375"/>
                <a:gd name="connsiteX19" fmla="*/ 252413 w 566738"/>
                <a:gd name="connsiteY19" fmla="*/ 933450 h 1476375"/>
                <a:gd name="connsiteX20" fmla="*/ 264319 w 566738"/>
                <a:gd name="connsiteY20" fmla="*/ 1031081 h 1476375"/>
                <a:gd name="connsiteX21" fmla="*/ 278606 w 566738"/>
                <a:gd name="connsiteY21" fmla="*/ 1104900 h 1476375"/>
                <a:gd name="connsiteX22" fmla="*/ 295275 w 566738"/>
                <a:gd name="connsiteY22" fmla="*/ 1171575 h 1476375"/>
                <a:gd name="connsiteX23" fmla="*/ 323850 w 566738"/>
                <a:gd name="connsiteY23" fmla="*/ 1245394 h 1476375"/>
                <a:gd name="connsiteX24" fmla="*/ 359569 w 566738"/>
                <a:gd name="connsiteY24" fmla="*/ 1316831 h 1476375"/>
                <a:gd name="connsiteX25" fmla="*/ 385763 w 566738"/>
                <a:gd name="connsiteY25" fmla="*/ 1359694 h 1476375"/>
                <a:gd name="connsiteX26" fmla="*/ 419100 w 566738"/>
                <a:gd name="connsiteY26" fmla="*/ 1409700 h 1476375"/>
                <a:gd name="connsiteX27" fmla="*/ 442913 w 566738"/>
                <a:gd name="connsiteY27" fmla="*/ 1440656 h 1476375"/>
                <a:gd name="connsiteX28" fmla="*/ 464344 w 566738"/>
                <a:gd name="connsiteY28" fmla="*/ 1462087 h 1476375"/>
                <a:gd name="connsiteX29" fmla="*/ 483394 w 566738"/>
                <a:gd name="connsiteY29" fmla="*/ 1473994 h 1476375"/>
                <a:gd name="connsiteX30" fmla="*/ 492919 w 566738"/>
                <a:gd name="connsiteY30" fmla="*/ 1476375 h 1476375"/>
                <a:gd name="connsiteX31" fmla="*/ 504825 w 566738"/>
                <a:gd name="connsiteY31" fmla="*/ 1476375 h 1476375"/>
                <a:gd name="connsiteX32" fmla="*/ 526256 w 566738"/>
                <a:gd name="connsiteY32" fmla="*/ 1466850 h 1476375"/>
                <a:gd name="connsiteX33" fmla="*/ 540544 w 566738"/>
                <a:gd name="connsiteY33" fmla="*/ 1452562 h 1476375"/>
                <a:gd name="connsiteX34" fmla="*/ 557213 w 566738"/>
                <a:gd name="connsiteY34" fmla="*/ 1423987 h 1476375"/>
                <a:gd name="connsiteX35" fmla="*/ 564356 w 566738"/>
                <a:gd name="connsiteY35" fmla="*/ 1407319 h 1476375"/>
                <a:gd name="connsiteX36" fmla="*/ 564356 w 566738"/>
                <a:gd name="connsiteY36" fmla="*/ 1352550 h 1476375"/>
                <a:gd name="connsiteX37" fmla="*/ 566738 w 566738"/>
                <a:gd name="connsiteY37" fmla="*/ 1273969 h 1476375"/>
                <a:gd name="connsiteX38" fmla="*/ 523875 w 566738"/>
                <a:gd name="connsiteY38" fmla="*/ 1212056 h 1476375"/>
                <a:gd name="connsiteX39" fmla="*/ 502444 w 566738"/>
                <a:gd name="connsiteY39" fmla="*/ 1066800 h 1476375"/>
                <a:gd name="connsiteX40" fmla="*/ 476250 w 566738"/>
                <a:gd name="connsiteY40" fmla="*/ 904875 h 1476375"/>
                <a:gd name="connsiteX41" fmla="*/ 447675 w 566738"/>
                <a:gd name="connsiteY41" fmla="*/ 738187 h 1476375"/>
                <a:gd name="connsiteX42" fmla="*/ 431006 w 566738"/>
                <a:gd name="connsiteY42" fmla="*/ 642937 h 1476375"/>
                <a:gd name="connsiteX43" fmla="*/ 388144 w 566738"/>
                <a:gd name="connsiteY43" fmla="*/ 407194 h 1476375"/>
                <a:gd name="connsiteX0" fmla="*/ 388144 w 564356"/>
                <a:gd name="connsiteY0" fmla="*/ 407194 h 1476375"/>
                <a:gd name="connsiteX1" fmla="*/ 357188 w 564356"/>
                <a:gd name="connsiteY1" fmla="*/ 245269 h 1476375"/>
                <a:gd name="connsiteX2" fmla="*/ 271463 w 564356"/>
                <a:gd name="connsiteY2" fmla="*/ 111919 h 1476375"/>
                <a:gd name="connsiteX3" fmla="*/ 230981 w 564356"/>
                <a:gd name="connsiteY3" fmla="*/ 85725 h 1476375"/>
                <a:gd name="connsiteX4" fmla="*/ 157163 w 564356"/>
                <a:gd name="connsiteY4" fmla="*/ 47625 h 1476375"/>
                <a:gd name="connsiteX5" fmla="*/ 90488 w 564356"/>
                <a:gd name="connsiteY5" fmla="*/ 16669 h 1476375"/>
                <a:gd name="connsiteX6" fmla="*/ 50006 w 564356"/>
                <a:gd name="connsiteY6" fmla="*/ 0 h 1476375"/>
                <a:gd name="connsiteX7" fmla="*/ 30956 w 564356"/>
                <a:gd name="connsiteY7" fmla="*/ 0 h 1476375"/>
                <a:gd name="connsiteX8" fmla="*/ 7144 w 564356"/>
                <a:gd name="connsiteY8" fmla="*/ 9525 h 1476375"/>
                <a:gd name="connsiteX9" fmla="*/ 0 w 564356"/>
                <a:gd name="connsiteY9" fmla="*/ 23812 h 1476375"/>
                <a:gd name="connsiteX10" fmla="*/ 0 w 564356"/>
                <a:gd name="connsiteY10" fmla="*/ 47625 h 1476375"/>
                <a:gd name="connsiteX11" fmla="*/ 9525 w 564356"/>
                <a:gd name="connsiteY11" fmla="*/ 71437 h 1476375"/>
                <a:gd name="connsiteX12" fmla="*/ 52388 w 564356"/>
                <a:gd name="connsiteY12" fmla="*/ 126206 h 1476375"/>
                <a:gd name="connsiteX13" fmla="*/ 114300 w 564356"/>
                <a:gd name="connsiteY13" fmla="*/ 223837 h 1476375"/>
                <a:gd name="connsiteX14" fmla="*/ 157163 w 564356"/>
                <a:gd name="connsiteY14" fmla="*/ 304800 h 1476375"/>
                <a:gd name="connsiteX15" fmla="*/ 171450 w 564356"/>
                <a:gd name="connsiteY15" fmla="*/ 376237 h 1476375"/>
                <a:gd name="connsiteX16" fmla="*/ 197644 w 564356"/>
                <a:gd name="connsiteY16" fmla="*/ 540544 h 1476375"/>
                <a:gd name="connsiteX17" fmla="*/ 221456 w 564356"/>
                <a:gd name="connsiteY17" fmla="*/ 688181 h 1476375"/>
                <a:gd name="connsiteX18" fmla="*/ 245269 w 564356"/>
                <a:gd name="connsiteY18" fmla="*/ 854869 h 1476375"/>
                <a:gd name="connsiteX19" fmla="*/ 252413 w 564356"/>
                <a:gd name="connsiteY19" fmla="*/ 933450 h 1476375"/>
                <a:gd name="connsiteX20" fmla="*/ 264319 w 564356"/>
                <a:gd name="connsiteY20" fmla="*/ 1031081 h 1476375"/>
                <a:gd name="connsiteX21" fmla="*/ 278606 w 564356"/>
                <a:gd name="connsiteY21" fmla="*/ 1104900 h 1476375"/>
                <a:gd name="connsiteX22" fmla="*/ 295275 w 564356"/>
                <a:gd name="connsiteY22" fmla="*/ 1171575 h 1476375"/>
                <a:gd name="connsiteX23" fmla="*/ 323850 w 564356"/>
                <a:gd name="connsiteY23" fmla="*/ 1245394 h 1476375"/>
                <a:gd name="connsiteX24" fmla="*/ 359569 w 564356"/>
                <a:gd name="connsiteY24" fmla="*/ 1316831 h 1476375"/>
                <a:gd name="connsiteX25" fmla="*/ 385763 w 564356"/>
                <a:gd name="connsiteY25" fmla="*/ 1359694 h 1476375"/>
                <a:gd name="connsiteX26" fmla="*/ 419100 w 564356"/>
                <a:gd name="connsiteY26" fmla="*/ 1409700 h 1476375"/>
                <a:gd name="connsiteX27" fmla="*/ 442913 w 564356"/>
                <a:gd name="connsiteY27" fmla="*/ 1440656 h 1476375"/>
                <a:gd name="connsiteX28" fmla="*/ 464344 w 564356"/>
                <a:gd name="connsiteY28" fmla="*/ 1462087 h 1476375"/>
                <a:gd name="connsiteX29" fmla="*/ 483394 w 564356"/>
                <a:gd name="connsiteY29" fmla="*/ 1473994 h 1476375"/>
                <a:gd name="connsiteX30" fmla="*/ 492919 w 564356"/>
                <a:gd name="connsiteY30" fmla="*/ 1476375 h 1476375"/>
                <a:gd name="connsiteX31" fmla="*/ 504825 w 564356"/>
                <a:gd name="connsiteY31" fmla="*/ 1476375 h 1476375"/>
                <a:gd name="connsiteX32" fmla="*/ 526256 w 564356"/>
                <a:gd name="connsiteY32" fmla="*/ 1466850 h 1476375"/>
                <a:gd name="connsiteX33" fmla="*/ 540544 w 564356"/>
                <a:gd name="connsiteY33" fmla="*/ 1452562 h 1476375"/>
                <a:gd name="connsiteX34" fmla="*/ 557213 w 564356"/>
                <a:gd name="connsiteY34" fmla="*/ 1423987 h 1476375"/>
                <a:gd name="connsiteX35" fmla="*/ 564356 w 564356"/>
                <a:gd name="connsiteY35" fmla="*/ 1407319 h 1476375"/>
                <a:gd name="connsiteX36" fmla="*/ 564356 w 564356"/>
                <a:gd name="connsiteY36" fmla="*/ 1352550 h 1476375"/>
                <a:gd name="connsiteX37" fmla="*/ 523875 w 564356"/>
                <a:gd name="connsiteY37" fmla="*/ 1212056 h 1476375"/>
                <a:gd name="connsiteX38" fmla="*/ 502444 w 564356"/>
                <a:gd name="connsiteY38" fmla="*/ 1066800 h 1476375"/>
                <a:gd name="connsiteX39" fmla="*/ 476250 w 564356"/>
                <a:gd name="connsiteY39" fmla="*/ 904875 h 1476375"/>
                <a:gd name="connsiteX40" fmla="*/ 447675 w 564356"/>
                <a:gd name="connsiteY40" fmla="*/ 738187 h 1476375"/>
                <a:gd name="connsiteX41" fmla="*/ 431006 w 564356"/>
                <a:gd name="connsiteY41" fmla="*/ 642937 h 1476375"/>
                <a:gd name="connsiteX42" fmla="*/ 388144 w 564356"/>
                <a:gd name="connsiteY42" fmla="*/ 407194 h 1476375"/>
                <a:gd name="connsiteX0" fmla="*/ 388144 w 564356"/>
                <a:gd name="connsiteY0" fmla="*/ 407194 h 1476375"/>
                <a:gd name="connsiteX1" fmla="*/ 357188 w 564356"/>
                <a:gd name="connsiteY1" fmla="*/ 245269 h 1476375"/>
                <a:gd name="connsiteX2" fmla="*/ 271463 w 564356"/>
                <a:gd name="connsiteY2" fmla="*/ 111919 h 1476375"/>
                <a:gd name="connsiteX3" fmla="*/ 230981 w 564356"/>
                <a:gd name="connsiteY3" fmla="*/ 85725 h 1476375"/>
                <a:gd name="connsiteX4" fmla="*/ 157163 w 564356"/>
                <a:gd name="connsiteY4" fmla="*/ 47625 h 1476375"/>
                <a:gd name="connsiteX5" fmla="*/ 90488 w 564356"/>
                <a:gd name="connsiteY5" fmla="*/ 16669 h 1476375"/>
                <a:gd name="connsiteX6" fmla="*/ 50006 w 564356"/>
                <a:gd name="connsiteY6" fmla="*/ 0 h 1476375"/>
                <a:gd name="connsiteX7" fmla="*/ 30956 w 564356"/>
                <a:gd name="connsiteY7" fmla="*/ 0 h 1476375"/>
                <a:gd name="connsiteX8" fmla="*/ 7144 w 564356"/>
                <a:gd name="connsiteY8" fmla="*/ 9525 h 1476375"/>
                <a:gd name="connsiteX9" fmla="*/ 0 w 564356"/>
                <a:gd name="connsiteY9" fmla="*/ 23812 h 1476375"/>
                <a:gd name="connsiteX10" fmla="*/ 0 w 564356"/>
                <a:gd name="connsiteY10" fmla="*/ 47625 h 1476375"/>
                <a:gd name="connsiteX11" fmla="*/ 9525 w 564356"/>
                <a:gd name="connsiteY11" fmla="*/ 71437 h 1476375"/>
                <a:gd name="connsiteX12" fmla="*/ 52388 w 564356"/>
                <a:gd name="connsiteY12" fmla="*/ 126206 h 1476375"/>
                <a:gd name="connsiteX13" fmla="*/ 114300 w 564356"/>
                <a:gd name="connsiteY13" fmla="*/ 223837 h 1476375"/>
                <a:gd name="connsiteX14" fmla="*/ 157163 w 564356"/>
                <a:gd name="connsiteY14" fmla="*/ 304800 h 1476375"/>
                <a:gd name="connsiteX15" fmla="*/ 171450 w 564356"/>
                <a:gd name="connsiteY15" fmla="*/ 376237 h 1476375"/>
                <a:gd name="connsiteX16" fmla="*/ 197644 w 564356"/>
                <a:gd name="connsiteY16" fmla="*/ 540544 h 1476375"/>
                <a:gd name="connsiteX17" fmla="*/ 221456 w 564356"/>
                <a:gd name="connsiteY17" fmla="*/ 688181 h 1476375"/>
                <a:gd name="connsiteX18" fmla="*/ 245269 w 564356"/>
                <a:gd name="connsiteY18" fmla="*/ 854869 h 1476375"/>
                <a:gd name="connsiteX19" fmla="*/ 252413 w 564356"/>
                <a:gd name="connsiteY19" fmla="*/ 933450 h 1476375"/>
                <a:gd name="connsiteX20" fmla="*/ 264319 w 564356"/>
                <a:gd name="connsiteY20" fmla="*/ 1031081 h 1476375"/>
                <a:gd name="connsiteX21" fmla="*/ 278606 w 564356"/>
                <a:gd name="connsiteY21" fmla="*/ 1104900 h 1476375"/>
                <a:gd name="connsiteX22" fmla="*/ 295275 w 564356"/>
                <a:gd name="connsiteY22" fmla="*/ 1171575 h 1476375"/>
                <a:gd name="connsiteX23" fmla="*/ 323850 w 564356"/>
                <a:gd name="connsiteY23" fmla="*/ 1245394 h 1476375"/>
                <a:gd name="connsiteX24" fmla="*/ 359569 w 564356"/>
                <a:gd name="connsiteY24" fmla="*/ 1316831 h 1476375"/>
                <a:gd name="connsiteX25" fmla="*/ 385763 w 564356"/>
                <a:gd name="connsiteY25" fmla="*/ 1359694 h 1476375"/>
                <a:gd name="connsiteX26" fmla="*/ 419100 w 564356"/>
                <a:gd name="connsiteY26" fmla="*/ 1409700 h 1476375"/>
                <a:gd name="connsiteX27" fmla="*/ 442913 w 564356"/>
                <a:gd name="connsiteY27" fmla="*/ 1440656 h 1476375"/>
                <a:gd name="connsiteX28" fmla="*/ 464344 w 564356"/>
                <a:gd name="connsiteY28" fmla="*/ 1462087 h 1476375"/>
                <a:gd name="connsiteX29" fmla="*/ 483394 w 564356"/>
                <a:gd name="connsiteY29" fmla="*/ 1473994 h 1476375"/>
                <a:gd name="connsiteX30" fmla="*/ 492919 w 564356"/>
                <a:gd name="connsiteY30" fmla="*/ 1476375 h 1476375"/>
                <a:gd name="connsiteX31" fmla="*/ 504825 w 564356"/>
                <a:gd name="connsiteY31" fmla="*/ 1476375 h 1476375"/>
                <a:gd name="connsiteX32" fmla="*/ 526256 w 564356"/>
                <a:gd name="connsiteY32" fmla="*/ 1466850 h 1476375"/>
                <a:gd name="connsiteX33" fmla="*/ 540544 w 564356"/>
                <a:gd name="connsiteY33" fmla="*/ 1452562 h 1476375"/>
                <a:gd name="connsiteX34" fmla="*/ 557213 w 564356"/>
                <a:gd name="connsiteY34" fmla="*/ 1423987 h 1476375"/>
                <a:gd name="connsiteX35" fmla="*/ 564356 w 564356"/>
                <a:gd name="connsiteY35" fmla="*/ 1407319 h 1476375"/>
                <a:gd name="connsiteX36" fmla="*/ 523875 w 564356"/>
                <a:gd name="connsiteY36" fmla="*/ 1212056 h 1476375"/>
                <a:gd name="connsiteX37" fmla="*/ 502444 w 564356"/>
                <a:gd name="connsiteY37" fmla="*/ 1066800 h 1476375"/>
                <a:gd name="connsiteX38" fmla="*/ 476250 w 564356"/>
                <a:gd name="connsiteY38" fmla="*/ 904875 h 1476375"/>
                <a:gd name="connsiteX39" fmla="*/ 447675 w 564356"/>
                <a:gd name="connsiteY39" fmla="*/ 738187 h 1476375"/>
                <a:gd name="connsiteX40" fmla="*/ 431006 w 564356"/>
                <a:gd name="connsiteY40" fmla="*/ 642937 h 1476375"/>
                <a:gd name="connsiteX41" fmla="*/ 388144 w 564356"/>
                <a:gd name="connsiteY41" fmla="*/ 407194 h 147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64356" h="1476375">
                  <a:moveTo>
                    <a:pt x="388144" y="407194"/>
                  </a:moveTo>
                  <a:lnTo>
                    <a:pt x="357188" y="245269"/>
                  </a:lnTo>
                  <a:lnTo>
                    <a:pt x="271463" y="111919"/>
                  </a:lnTo>
                  <a:lnTo>
                    <a:pt x="230981" y="85725"/>
                  </a:lnTo>
                  <a:lnTo>
                    <a:pt x="157163" y="47625"/>
                  </a:lnTo>
                  <a:lnTo>
                    <a:pt x="90488" y="16669"/>
                  </a:lnTo>
                  <a:lnTo>
                    <a:pt x="50006" y="0"/>
                  </a:lnTo>
                  <a:lnTo>
                    <a:pt x="30956" y="0"/>
                  </a:lnTo>
                  <a:lnTo>
                    <a:pt x="7144" y="9525"/>
                  </a:lnTo>
                  <a:lnTo>
                    <a:pt x="0" y="23812"/>
                  </a:lnTo>
                  <a:lnTo>
                    <a:pt x="0" y="47625"/>
                  </a:lnTo>
                  <a:lnTo>
                    <a:pt x="9525" y="71437"/>
                  </a:lnTo>
                  <a:lnTo>
                    <a:pt x="52388" y="126206"/>
                  </a:lnTo>
                  <a:lnTo>
                    <a:pt x="114300" y="223837"/>
                  </a:lnTo>
                  <a:lnTo>
                    <a:pt x="157163" y="304800"/>
                  </a:lnTo>
                  <a:lnTo>
                    <a:pt x="171450" y="376237"/>
                  </a:lnTo>
                  <a:lnTo>
                    <a:pt x="197644" y="540544"/>
                  </a:lnTo>
                  <a:lnTo>
                    <a:pt x="221456" y="688181"/>
                  </a:lnTo>
                  <a:lnTo>
                    <a:pt x="245269" y="854869"/>
                  </a:lnTo>
                  <a:lnTo>
                    <a:pt x="252413" y="933450"/>
                  </a:lnTo>
                  <a:lnTo>
                    <a:pt x="264319" y="1031081"/>
                  </a:lnTo>
                  <a:lnTo>
                    <a:pt x="278606" y="1104900"/>
                  </a:lnTo>
                  <a:lnTo>
                    <a:pt x="295275" y="1171575"/>
                  </a:lnTo>
                  <a:lnTo>
                    <a:pt x="323850" y="1245394"/>
                  </a:lnTo>
                  <a:lnTo>
                    <a:pt x="359569" y="1316831"/>
                  </a:lnTo>
                  <a:lnTo>
                    <a:pt x="385763" y="1359694"/>
                  </a:lnTo>
                  <a:lnTo>
                    <a:pt x="419100" y="1409700"/>
                  </a:lnTo>
                  <a:lnTo>
                    <a:pt x="442913" y="1440656"/>
                  </a:lnTo>
                  <a:lnTo>
                    <a:pt x="464344" y="1462087"/>
                  </a:lnTo>
                  <a:lnTo>
                    <a:pt x="483394" y="1473994"/>
                  </a:lnTo>
                  <a:lnTo>
                    <a:pt x="492919" y="1476375"/>
                  </a:lnTo>
                  <a:lnTo>
                    <a:pt x="504825" y="1476375"/>
                  </a:lnTo>
                  <a:lnTo>
                    <a:pt x="526256" y="1466850"/>
                  </a:lnTo>
                  <a:lnTo>
                    <a:pt x="540544" y="1452562"/>
                  </a:lnTo>
                  <a:lnTo>
                    <a:pt x="557213" y="1423987"/>
                  </a:lnTo>
                  <a:lnTo>
                    <a:pt x="564356" y="1407319"/>
                  </a:lnTo>
                  <a:lnTo>
                    <a:pt x="523875" y="1212056"/>
                  </a:lnTo>
                  <a:lnTo>
                    <a:pt x="502444" y="1066800"/>
                  </a:lnTo>
                  <a:lnTo>
                    <a:pt x="476250" y="904875"/>
                  </a:lnTo>
                  <a:lnTo>
                    <a:pt x="447675" y="738187"/>
                  </a:lnTo>
                  <a:lnTo>
                    <a:pt x="431006" y="642937"/>
                  </a:lnTo>
                  <a:lnTo>
                    <a:pt x="388144" y="4071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60">
              <a:extLst>
                <a:ext uri="{FF2B5EF4-FFF2-40B4-BE49-F238E27FC236}">
                  <a16:creationId xmlns:a16="http://schemas.microsoft.com/office/drawing/2014/main" id="{B1609800-74A4-440F-A860-55CED3F6D826}"/>
                </a:ext>
              </a:extLst>
            </p:cNvPr>
            <p:cNvSpPr/>
            <p:nvPr/>
          </p:nvSpPr>
          <p:spPr>
            <a:xfrm>
              <a:off x="6276975" y="1931988"/>
              <a:ext cx="785813" cy="835025"/>
            </a:xfrm>
            <a:custGeom>
              <a:avLst/>
              <a:gdLst>
                <a:gd name="connsiteX0" fmla="*/ 345281 w 785813"/>
                <a:gd name="connsiteY0" fmla="*/ 121444 h 835819"/>
                <a:gd name="connsiteX1" fmla="*/ 252413 w 785813"/>
                <a:gd name="connsiteY1" fmla="*/ 80962 h 835819"/>
                <a:gd name="connsiteX2" fmla="*/ 145256 w 785813"/>
                <a:gd name="connsiteY2" fmla="*/ 35719 h 835819"/>
                <a:gd name="connsiteX3" fmla="*/ 66675 w 785813"/>
                <a:gd name="connsiteY3" fmla="*/ 4762 h 835819"/>
                <a:gd name="connsiteX4" fmla="*/ 50006 w 785813"/>
                <a:gd name="connsiteY4" fmla="*/ 0 h 835819"/>
                <a:gd name="connsiteX5" fmla="*/ 28575 w 785813"/>
                <a:gd name="connsiteY5" fmla="*/ 0 h 835819"/>
                <a:gd name="connsiteX6" fmla="*/ 7144 w 785813"/>
                <a:gd name="connsiteY6" fmla="*/ 4762 h 835819"/>
                <a:gd name="connsiteX7" fmla="*/ 2381 w 785813"/>
                <a:gd name="connsiteY7" fmla="*/ 9525 h 835819"/>
                <a:gd name="connsiteX8" fmla="*/ 0 w 785813"/>
                <a:gd name="connsiteY8" fmla="*/ 21431 h 835819"/>
                <a:gd name="connsiteX9" fmla="*/ 4763 w 785813"/>
                <a:gd name="connsiteY9" fmla="*/ 38100 h 835819"/>
                <a:gd name="connsiteX10" fmla="*/ 28575 w 785813"/>
                <a:gd name="connsiteY10" fmla="*/ 66675 h 835819"/>
                <a:gd name="connsiteX11" fmla="*/ 73819 w 785813"/>
                <a:gd name="connsiteY11" fmla="*/ 104775 h 835819"/>
                <a:gd name="connsiteX12" fmla="*/ 142875 w 785813"/>
                <a:gd name="connsiteY12" fmla="*/ 161925 h 835819"/>
                <a:gd name="connsiteX13" fmla="*/ 230981 w 785813"/>
                <a:gd name="connsiteY13" fmla="*/ 238125 h 835819"/>
                <a:gd name="connsiteX14" fmla="*/ 273844 w 785813"/>
                <a:gd name="connsiteY14" fmla="*/ 280987 h 835819"/>
                <a:gd name="connsiteX15" fmla="*/ 316706 w 785813"/>
                <a:gd name="connsiteY15" fmla="*/ 333375 h 835819"/>
                <a:gd name="connsiteX16" fmla="*/ 369094 w 785813"/>
                <a:gd name="connsiteY16" fmla="*/ 411956 h 835819"/>
                <a:gd name="connsiteX17" fmla="*/ 392906 w 785813"/>
                <a:gd name="connsiteY17" fmla="*/ 447675 h 835819"/>
                <a:gd name="connsiteX18" fmla="*/ 435769 w 785813"/>
                <a:gd name="connsiteY18" fmla="*/ 514350 h 835819"/>
                <a:gd name="connsiteX19" fmla="*/ 485775 w 785813"/>
                <a:gd name="connsiteY19" fmla="*/ 600075 h 835819"/>
                <a:gd name="connsiteX20" fmla="*/ 535781 w 785813"/>
                <a:gd name="connsiteY20" fmla="*/ 676275 h 835819"/>
                <a:gd name="connsiteX21" fmla="*/ 571500 w 785813"/>
                <a:gd name="connsiteY21" fmla="*/ 738187 h 835819"/>
                <a:gd name="connsiteX22" fmla="*/ 590550 w 785813"/>
                <a:gd name="connsiteY22" fmla="*/ 764381 h 835819"/>
                <a:gd name="connsiteX23" fmla="*/ 621506 w 785813"/>
                <a:gd name="connsiteY23" fmla="*/ 790575 h 835819"/>
                <a:gd name="connsiteX24" fmla="*/ 657225 w 785813"/>
                <a:gd name="connsiteY24" fmla="*/ 814387 h 835819"/>
                <a:gd name="connsiteX25" fmla="*/ 685800 w 785813"/>
                <a:gd name="connsiteY25" fmla="*/ 831056 h 835819"/>
                <a:gd name="connsiteX26" fmla="*/ 707231 w 785813"/>
                <a:gd name="connsiteY26" fmla="*/ 835819 h 835819"/>
                <a:gd name="connsiteX27" fmla="*/ 726281 w 785813"/>
                <a:gd name="connsiteY27" fmla="*/ 835819 h 835819"/>
                <a:gd name="connsiteX28" fmla="*/ 752475 w 785813"/>
                <a:gd name="connsiteY28" fmla="*/ 819150 h 835819"/>
                <a:gd name="connsiteX29" fmla="*/ 769144 w 785813"/>
                <a:gd name="connsiteY29" fmla="*/ 790575 h 835819"/>
                <a:gd name="connsiteX30" fmla="*/ 781050 w 785813"/>
                <a:gd name="connsiteY30" fmla="*/ 742950 h 835819"/>
                <a:gd name="connsiteX31" fmla="*/ 785813 w 785813"/>
                <a:gd name="connsiteY31" fmla="*/ 704850 h 835819"/>
                <a:gd name="connsiteX32" fmla="*/ 783431 w 785813"/>
                <a:gd name="connsiteY32" fmla="*/ 650081 h 835819"/>
                <a:gd name="connsiteX33" fmla="*/ 771525 w 785813"/>
                <a:gd name="connsiteY33" fmla="*/ 569119 h 835819"/>
                <a:gd name="connsiteX34" fmla="*/ 750094 w 785813"/>
                <a:gd name="connsiteY34" fmla="*/ 481012 h 835819"/>
                <a:gd name="connsiteX35" fmla="*/ 719138 w 785813"/>
                <a:gd name="connsiteY35" fmla="*/ 395287 h 835819"/>
                <a:gd name="connsiteX36" fmla="*/ 661988 w 785813"/>
                <a:gd name="connsiteY36" fmla="*/ 300037 h 835819"/>
                <a:gd name="connsiteX37" fmla="*/ 647700 w 785813"/>
                <a:gd name="connsiteY37" fmla="*/ 283369 h 835819"/>
                <a:gd name="connsiteX38" fmla="*/ 561975 w 785813"/>
                <a:gd name="connsiteY38" fmla="*/ 233362 h 835819"/>
                <a:gd name="connsiteX39" fmla="*/ 466725 w 785813"/>
                <a:gd name="connsiteY39" fmla="*/ 183356 h 835819"/>
                <a:gd name="connsiteX40" fmla="*/ 345281 w 785813"/>
                <a:gd name="connsiteY40" fmla="*/ 121444 h 835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85813" h="835819">
                  <a:moveTo>
                    <a:pt x="345281" y="121444"/>
                  </a:moveTo>
                  <a:lnTo>
                    <a:pt x="252413" y="80962"/>
                  </a:lnTo>
                  <a:lnTo>
                    <a:pt x="145256" y="35719"/>
                  </a:lnTo>
                  <a:lnTo>
                    <a:pt x="66675" y="4762"/>
                  </a:lnTo>
                  <a:lnTo>
                    <a:pt x="50006" y="0"/>
                  </a:lnTo>
                  <a:lnTo>
                    <a:pt x="28575" y="0"/>
                  </a:lnTo>
                  <a:lnTo>
                    <a:pt x="7144" y="4762"/>
                  </a:lnTo>
                  <a:lnTo>
                    <a:pt x="2381" y="9525"/>
                  </a:lnTo>
                  <a:lnTo>
                    <a:pt x="0" y="21431"/>
                  </a:lnTo>
                  <a:lnTo>
                    <a:pt x="4763" y="38100"/>
                  </a:lnTo>
                  <a:lnTo>
                    <a:pt x="28575" y="66675"/>
                  </a:lnTo>
                  <a:lnTo>
                    <a:pt x="73819" y="104775"/>
                  </a:lnTo>
                  <a:lnTo>
                    <a:pt x="142875" y="161925"/>
                  </a:lnTo>
                  <a:lnTo>
                    <a:pt x="230981" y="238125"/>
                  </a:lnTo>
                  <a:lnTo>
                    <a:pt x="273844" y="280987"/>
                  </a:lnTo>
                  <a:lnTo>
                    <a:pt x="316706" y="333375"/>
                  </a:lnTo>
                  <a:lnTo>
                    <a:pt x="369094" y="411956"/>
                  </a:lnTo>
                  <a:lnTo>
                    <a:pt x="392906" y="447675"/>
                  </a:lnTo>
                  <a:lnTo>
                    <a:pt x="435769" y="514350"/>
                  </a:lnTo>
                  <a:lnTo>
                    <a:pt x="485775" y="600075"/>
                  </a:lnTo>
                  <a:lnTo>
                    <a:pt x="535781" y="676275"/>
                  </a:lnTo>
                  <a:lnTo>
                    <a:pt x="571500" y="738187"/>
                  </a:lnTo>
                  <a:lnTo>
                    <a:pt x="590550" y="764381"/>
                  </a:lnTo>
                  <a:lnTo>
                    <a:pt x="621506" y="790575"/>
                  </a:lnTo>
                  <a:lnTo>
                    <a:pt x="657225" y="814387"/>
                  </a:lnTo>
                  <a:lnTo>
                    <a:pt x="685800" y="831056"/>
                  </a:lnTo>
                  <a:lnTo>
                    <a:pt x="707231" y="835819"/>
                  </a:lnTo>
                  <a:lnTo>
                    <a:pt x="726281" y="835819"/>
                  </a:lnTo>
                  <a:lnTo>
                    <a:pt x="752475" y="819150"/>
                  </a:lnTo>
                  <a:lnTo>
                    <a:pt x="769144" y="790575"/>
                  </a:lnTo>
                  <a:lnTo>
                    <a:pt x="781050" y="742950"/>
                  </a:lnTo>
                  <a:lnTo>
                    <a:pt x="785813" y="704850"/>
                  </a:lnTo>
                  <a:lnTo>
                    <a:pt x="783431" y="650081"/>
                  </a:lnTo>
                  <a:lnTo>
                    <a:pt x="771525" y="569119"/>
                  </a:lnTo>
                  <a:lnTo>
                    <a:pt x="750094" y="481012"/>
                  </a:lnTo>
                  <a:lnTo>
                    <a:pt x="719138" y="395287"/>
                  </a:lnTo>
                  <a:lnTo>
                    <a:pt x="661988" y="300037"/>
                  </a:lnTo>
                  <a:lnTo>
                    <a:pt x="647700" y="283369"/>
                  </a:lnTo>
                  <a:lnTo>
                    <a:pt x="561975" y="233362"/>
                  </a:lnTo>
                  <a:lnTo>
                    <a:pt x="466725" y="183356"/>
                  </a:lnTo>
                  <a:lnTo>
                    <a:pt x="345281" y="12144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54">
              <a:extLst>
                <a:ext uri="{FF2B5EF4-FFF2-40B4-BE49-F238E27FC236}">
                  <a16:creationId xmlns:a16="http://schemas.microsoft.com/office/drawing/2014/main" id="{96AFF628-6B69-4531-B64A-B281F314AAFD}"/>
                </a:ext>
              </a:extLst>
            </p:cNvPr>
            <p:cNvSpPr/>
            <p:nvPr/>
          </p:nvSpPr>
          <p:spPr>
            <a:xfrm>
              <a:off x="3194050" y="2773363"/>
              <a:ext cx="1911350" cy="1409700"/>
            </a:xfrm>
            <a:custGeom>
              <a:avLst/>
              <a:gdLst>
                <a:gd name="connsiteX0" fmla="*/ 695325 w 1912144"/>
                <a:gd name="connsiteY0" fmla="*/ 216694 h 1409700"/>
                <a:gd name="connsiteX1" fmla="*/ 569119 w 1912144"/>
                <a:gd name="connsiteY1" fmla="*/ 242888 h 1409700"/>
                <a:gd name="connsiteX2" fmla="*/ 421482 w 1912144"/>
                <a:gd name="connsiteY2" fmla="*/ 273844 h 1409700"/>
                <a:gd name="connsiteX3" fmla="*/ 219075 w 1912144"/>
                <a:gd name="connsiteY3" fmla="*/ 314325 h 1409700"/>
                <a:gd name="connsiteX4" fmla="*/ 157163 w 1912144"/>
                <a:gd name="connsiteY4" fmla="*/ 316707 h 1409700"/>
                <a:gd name="connsiteX5" fmla="*/ 0 w 1912144"/>
                <a:gd name="connsiteY5" fmla="*/ 316707 h 1409700"/>
                <a:gd name="connsiteX6" fmla="*/ 83344 w 1912144"/>
                <a:gd name="connsiteY6" fmla="*/ 488157 h 1409700"/>
                <a:gd name="connsiteX7" fmla="*/ 328613 w 1912144"/>
                <a:gd name="connsiteY7" fmla="*/ 428625 h 1409700"/>
                <a:gd name="connsiteX8" fmla="*/ 564357 w 1912144"/>
                <a:gd name="connsiteY8" fmla="*/ 371475 h 1409700"/>
                <a:gd name="connsiteX9" fmla="*/ 731044 w 1912144"/>
                <a:gd name="connsiteY9" fmla="*/ 330994 h 1409700"/>
                <a:gd name="connsiteX10" fmla="*/ 885825 w 1912144"/>
                <a:gd name="connsiteY10" fmla="*/ 297657 h 1409700"/>
                <a:gd name="connsiteX11" fmla="*/ 1040607 w 1912144"/>
                <a:gd name="connsiteY11" fmla="*/ 273844 h 1409700"/>
                <a:gd name="connsiteX12" fmla="*/ 1281113 w 1912144"/>
                <a:gd name="connsiteY12" fmla="*/ 238125 h 1409700"/>
                <a:gd name="connsiteX13" fmla="*/ 1485900 w 1912144"/>
                <a:gd name="connsiteY13" fmla="*/ 207169 h 1409700"/>
                <a:gd name="connsiteX14" fmla="*/ 1514475 w 1912144"/>
                <a:gd name="connsiteY14" fmla="*/ 204788 h 1409700"/>
                <a:gd name="connsiteX15" fmla="*/ 1533525 w 1912144"/>
                <a:gd name="connsiteY15" fmla="*/ 204788 h 1409700"/>
                <a:gd name="connsiteX16" fmla="*/ 1547813 w 1912144"/>
                <a:gd name="connsiteY16" fmla="*/ 204788 h 1409700"/>
                <a:gd name="connsiteX17" fmla="*/ 1562100 w 1912144"/>
                <a:gd name="connsiteY17" fmla="*/ 209550 h 1409700"/>
                <a:gd name="connsiteX18" fmla="*/ 1574007 w 1912144"/>
                <a:gd name="connsiteY18" fmla="*/ 223838 h 1409700"/>
                <a:gd name="connsiteX19" fmla="*/ 1578769 w 1912144"/>
                <a:gd name="connsiteY19" fmla="*/ 235744 h 1409700"/>
                <a:gd name="connsiteX20" fmla="*/ 1585913 w 1912144"/>
                <a:gd name="connsiteY20" fmla="*/ 259557 h 1409700"/>
                <a:gd name="connsiteX21" fmla="*/ 1590675 w 1912144"/>
                <a:gd name="connsiteY21" fmla="*/ 290513 h 1409700"/>
                <a:gd name="connsiteX22" fmla="*/ 1588294 w 1912144"/>
                <a:gd name="connsiteY22" fmla="*/ 359569 h 1409700"/>
                <a:gd name="connsiteX23" fmla="*/ 1576388 w 1912144"/>
                <a:gd name="connsiteY23" fmla="*/ 535782 h 1409700"/>
                <a:gd name="connsiteX24" fmla="*/ 1569244 w 1912144"/>
                <a:gd name="connsiteY24" fmla="*/ 640557 h 1409700"/>
                <a:gd name="connsiteX25" fmla="*/ 1550194 w 1912144"/>
                <a:gd name="connsiteY25" fmla="*/ 745332 h 1409700"/>
                <a:gd name="connsiteX26" fmla="*/ 1524000 w 1912144"/>
                <a:gd name="connsiteY26" fmla="*/ 971550 h 1409700"/>
                <a:gd name="connsiteX27" fmla="*/ 1500188 w 1912144"/>
                <a:gd name="connsiteY27" fmla="*/ 1171575 h 1409700"/>
                <a:gd name="connsiteX28" fmla="*/ 1531144 w 1912144"/>
                <a:gd name="connsiteY28" fmla="*/ 1397794 h 1409700"/>
                <a:gd name="connsiteX29" fmla="*/ 1557338 w 1912144"/>
                <a:gd name="connsiteY29" fmla="*/ 1407319 h 1409700"/>
                <a:gd name="connsiteX30" fmla="*/ 1585913 w 1912144"/>
                <a:gd name="connsiteY30" fmla="*/ 1409700 h 1409700"/>
                <a:gd name="connsiteX31" fmla="*/ 1607344 w 1912144"/>
                <a:gd name="connsiteY31" fmla="*/ 1407319 h 1409700"/>
                <a:gd name="connsiteX32" fmla="*/ 1626394 w 1912144"/>
                <a:gd name="connsiteY32" fmla="*/ 1402557 h 1409700"/>
                <a:gd name="connsiteX33" fmla="*/ 1650207 w 1912144"/>
                <a:gd name="connsiteY33" fmla="*/ 1393032 h 1409700"/>
                <a:gd name="connsiteX34" fmla="*/ 1669257 w 1912144"/>
                <a:gd name="connsiteY34" fmla="*/ 1378744 h 1409700"/>
                <a:gd name="connsiteX35" fmla="*/ 1685925 w 1912144"/>
                <a:gd name="connsiteY35" fmla="*/ 1357313 h 1409700"/>
                <a:gd name="connsiteX36" fmla="*/ 1700213 w 1912144"/>
                <a:gd name="connsiteY36" fmla="*/ 1312069 h 1409700"/>
                <a:gd name="connsiteX37" fmla="*/ 1719263 w 1912144"/>
                <a:gd name="connsiteY37" fmla="*/ 1193007 h 1409700"/>
                <a:gd name="connsiteX38" fmla="*/ 1747838 w 1912144"/>
                <a:gd name="connsiteY38" fmla="*/ 1000125 h 1409700"/>
                <a:gd name="connsiteX39" fmla="*/ 1790700 w 1912144"/>
                <a:gd name="connsiteY39" fmla="*/ 740569 h 1409700"/>
                <a:gd name="connsiteX40" fmla="*/ 1821657 w 1912144"/>
                <a:gd name="connsiteY40" fmla="*/ 564357 h 1409700"/>
                <a:gd name="connsiteX41" fmla="*/ 1838325 w 1912144"/>
                <a:gd name="connsiteY41" fmla="*/ 490538 h 1409700"/>
                <a:gd name="connsiteX42" fmla="*/ 1862138 w 1912144"/>
                <a:gd name="connsiteY42" fmla="*/ 395288 h 1409700"/>
                <a:gd name="connsiteX43" fmla="*/ 1876425 w 1912144"/>
                <a:gd name="connsiteY43" fmla="*/ 369094 h 1409700"/>
                <a:gd name="connsiteX44" fmla="*/ 1888332 w 1912144"/>
                <a:gd name="connsiteY44" fmla="*/ 352425 h 1409700"/>
                <a:gd name="connsiteX45" fmla="*/ 1902619 w 1912144"/>
                <a:gd name="connsiteY45" fmla="*/ 333375 h 1409700"/>
                <a:gd name="connsiteX46" fmla="*/ 1912144 w 1912144"/>
                <a:gd name="connsiteY46" fmla="*/ 316707 h 1409700"/>
                <a:gd name="connsiteX47" fmla="*/ 1912144 w 1912144"/>
                <a:gd name="connsiteY47" fmla="*/ 292894 h 1409700"/>
                <a:gd name="connsiteX48" fmla="*/ 1909763 w 1912144"/>
                <a:gd name="connsiteY48" fmla="*/ 271463 h 1409700"/>
                <a:gd name="connsiteX49" fmla="*/ 1900238 w 1912144"/>
                <a:gd name="connsiteY49" fmla="*/ 247650 h 1409700"/>
                <a:gd name="connsiteX50" fmla="*/ 1878807 w 1912144"/>
                <a:gd name="connsiteY50" fmla="*/ 214313 h 1409700"/>
                <a:gd name="connsiteX51" fmla="*/ 1847850 w 1912144"/>
                <a:gd name="connsiteY51" fmla="*/ 183357 h 1409700"/>
                <a:gd name="connsiteX52" fmla="*/ 1781175 w 1912144"/>
                <a:gd name="connsiteY52" fmla="*/ 126207 h 1409700"/>
                <a:gd name="connsiteX53" fmla="*/ 1697832 w 1912144"/>
                <a:gd name="connsiteY53" fmla="*/ 69057 h 1409700"/>
                <a:gd name="connsiteX54" fmla="*/ 1612107 w 1912144"/>
                <a:gd name="connsiteY54" fmla="*/ 19050 h 1409700"/>
                <a:gd name="connsiteX55" fmla="*/ 1559719 w 1912144"/>
                <a:gd name="connsiteY55" fmla="*/ 0 h 1409700"/>
                <a:gd name="connsiteX56" fmla="*/ 1540669 w 1912144"/>
                <a:gd name="connsiteY56" fmla="*/ 0 h 1409700"/>
                <a:gd name="connsiteX57" fmla="*/ 1521619 w 1912144"/>
                <a:gd name="connsiteY57" fmla="*/ 4763 h 1409700"/>
                <a:gd name="connsiteX58" fmla="*/ 1462088 w 1912144"/>
                <a:gd name="connsiteY58" fmla="*/ 40482 h 1409700"/>
                <a:gd name="connsiteX59" fmla="*/ 1407319 w 1912144"/>
                <a:gd name="connsiteY59" fmla="*/ 73819 h 1409700"/>
                <a:gd name="connsiteX60" fmla="*/ 1264444 w 1912144"/>
                <a:gd name="connsiteY60" fmla="*/ 100013 h 1409700"/>
                <a:gd name="connsiteX61" fmla="*/ 1004888 w 1912144"/>
                <a:gd name="connsiteY61" fmla="*/ 152400 h 1409700"/>
                <a:gd name="connsiteX62" fmla="*/ 695325 w 1912144"/>
                <a:gd name="connsiteY62" fmla="*/ 216694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912144" h="1409700">
                  <a:moveTo>
                    <a:pt x="695325" y="216694"/>
                  </a:moveTo>
                  <a:lnTo>
                    <a:pt x="569119" y="242888"/>
                  </a:lnTo>
                  <a:lnTo>
                    <a:pt x="421482" y="273844"/>
                  </a:lnTo>
                  <a:lnTo>
                    <a:pt x="219075" y="314325"/>
                  </a:lnTo>
                  <a:lnTo>
                    <a:pt x="157163" y="316707"/>
                  </a:lnTo>
                  <a:lnTo>
                    <a:pt x="0" y="316707"/>
                  </a:lnTo>
                  <a:lnTo>
                    <a:pt x="83344" y="488157"/>
                  </a:lnTo>
                  <a:lnTo>
                    <a:pt x="328613" y="428625"/>
                  </a:lnTo>
                  <a:lnTo>
                    <a:pt x="564357" y="371475"/>
                  </a:lnTo>
                  <a:lnTo>
                    <a:pt x="731044" y="330994"/>
                  </a:lnTo>
                  <a:lnTo>
                    <a:pt x="885825" y="297657"/>
                  </a:lnTo>
                  <a:lnTo>
                    <a:pt x="1040607" y="273844"/>
                  </a:lnTo>
                  <a:lnTo>
                    <a:pt x="1281113" y="238125"/>
                  </a:lnTo>
                  <a:lnTo>
                    <a:pt x="1485900" y="207169"/>
                  </a:lnTo>
                  <a:lnTo>
                    <a:pt x="1514475" y="204788"/>
                  </a:lnTo>
                  <a:lnTo>
                    <a:pt x="1533525" y="204788"/>
                  </a:lnTo>
                  <a:lnTo>
                    <a:pt x="1547813" y="204788"/>
                  </a:lnTo>
                  <a:lnTo>
                    <a:pt x="1562100" y="209550"/>
                  </a:lnTo>
                  <a:lnTo>
                    <a:pt x="1574007" y="223838"/>
                  </a:lnTo>
                  <a:lnTo>
                    <a:pt x="1578769" y="235744"/>
                  </a:lnTo>
                  <a:lnTo>
                    <a:pt x="1585913" y="259557"/>
                  </a:lnTo>
                  <a:lnTo>
                    <a:pt x="1590675" y="290513"/>
                  </a:lnTo>
                  <a:cubicBezTo>
                    <a:pt x="1589881" y="313532"/>
                    <a:pt x="1589088" y="336550"/>
                    <a:pt x="1588294" y="359569"/>
                  </a:cubicBezTo>
                  <a:lnTo>
                    <a:pt x="1576388" y="535782"/>
                  </a:lnTo>
                  <a:lnTo>
                    <a:pt x="1569244" y="640557"/>
                  </a:lnTo>
                  <a:lnTo>
                    <a:pt x="1550194" y="745332"/>
                  </a:lnTo>
                  <a:lnTo>
                    <a:pt x="1524000" y="971550"/>
                  </a:lnTo>
                  <a:lnTo>
                    <a:pt x="1500188" y="1171575"/>
                  </a:lnTo>
                  <a:lnTo>
                    <a:pt x="1531144" y="1397794"/>
                  </a:lnTo>
                  <a:lnTo>
                    <a:pt x="1557338" y="1407319"/>
                  </a:lnTo>
                  <a:lnTo>
                    <a:pt x="1585913" y="1409700"/>
                  </a:lnTo>
                  <a:lnTo>
                    <a:pt x="1607344" y="1407319"/>
                  </a:lnTo>
                  <a:lnTo>
                    <a:pt x="1626394" y="1402557"/>
                  </a:lnTo>
                  <a:lnTo>
                    <a:pt x="1650207" y="1393032"/>
                  </a:lnTo>
                  <a:lnTo>
                    <a:pt x="1669257" y="1378744"/>
                  </a:lnTo>
                  <a:lnTo>
                    <a:pt x="1685925" y="1357313"/>
                  </a:lnTo>
                  <a:lnTo>
                    <a:pt x="1700213" y="1312069"/>
                  </a:lnTo>
                  <a:lnTo>
                    <a:pt x="1719263" y="1193007"/>
                  </a:lnTo>
                  <a:lnTo>
                    <a:pt x="1747838" y="1000125"/>
                  </a:lnTo>
                  <a:lnTo>
                    <a:pt x="1790700" y="740569"/>
                  </a:lnTo>
                  <a:lnTo>
                    <a:pt x="1821657" y="564357"/>
                  </a:lnTo>
                  <a:lnTo>
                    <a:pt x="1838325" y="490538"/>
                  </a:lnTo>
                  <a:lnTo>
                    <a:pt x="1862138" y="395288"/>
                  </a:lnTo>
                  <a:lnTo>
                    <a:pt x="1876425" y="369094"/>
                  </a:lnTo>
                  <a:lnTo>
                    <a:pt x="1888332" y="352425"/>
                  </a:lnTo>
                  <a:lnTo>
                    <a:pt x="1902619" y="333375"/>
                  </a:lnTo>
                  <a:lnTo>
                    <a:pt x="1912144" y="316707"/>
                  </a:lnTo>
                  <a:lnTo>
                    <a:pt x="1912144" y="292894"/>
                  </a:lnTo>
                  <a:lnTo>
                    <a:pt x="1909763" y="271463"/>
                  </a:lnTo>
                  <a:lnTo>
                    <a:pt x="1900238" y="247650"/>
                  </a:lnTo>
                  <a:lnTo>
                    <a:pt x="1878807" y="214313"/>
                  </a:lnTo>
                  <a:lnTo>
                    <a:pt x="1847850" y="183357"/>
                  </a:lnTo>
                  <a:lnTo>
                    <a:pt x="1781175" y="126207"/>
                  </a:lnTo>
                  <a:lnTo>
                    <a:pt x="1697832" y="69057"/>
                  </a:lnTo>
                  <a:lnTo>
                    <a:pt x="1612107" y="19050"/>
                  </a:lnTo>
                  <a:lnTo>
                    <a:pt x="1559719" y="0"/>
                  </a:lnTo>
                  <a:lnTo>
                    <a:pt x="1540669" y="0"/>
                  </a:lnTo>
                  <a:lnTo>
                    <a:pt x="1521619" y="4763"/>
                  </a:lnTo>
                  <a:lnTo>
                    <a:pt x="1462088" y="40482"/>
                  </a:lnTo>
                  <a:lnTo>
                    <a:pt x="1407319" y="73819"/>
                  </a:lnTo>
                  <a:lnTo>
                    <a:pt x="1264444" y="100013"/>
                  </a:lnTo>
                  <a:lnTo>
                    <a:pt x="1004888" y="152400"/>
                  </a:lnTo>
                  <a:lnTo>
                    <a:pt x="695325" y="2166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55">
              <a:extLst>
                <a:ext uri="{FF2B5EF4-FFF2-40B4-BE49-F238E27FC236}">
                  <a16:creationId xmlns:a16="http://schemas.microsoft.com/office/drawing/2014/main" id="{896EB62B-5AF6-4DCE-85F9-99ABDFFE8102}"/>
                </a:ext>
              </a:extLst>
            </p:cNvPr>
            <p:cNvSpPr/>
            <p:nvPr/>
          </p:nvSpPr>
          <p:spPr>
            <a:xfrm>
              <a:off x="3360738" y="3357563"/>
              <a:ext cx="1452562" cy="385762"/>
            </a:xfrm>
            <a:custGeom>
              <a:avLst/>
              <a:gdLst>
                <a:gd name="connsiteX0" fmla="*/ 335756 w 1452562"/>
                <a:gd name="connsiteY0" fmla="*/ 188118 h 385762"/>
                <a:gd name="connsiteX1" fmla="*/ 0 w 1452562"/>
                <a:gd name="connsiteY1" fmla="*/ 254793 h 385762"/>
                <a:gd name="connsiteX2" fmla="*/ 28575 w 1452562"/>
                <a:gd name="connsiteY2" fmla="*/ 385762 h 385762"/>
                <a:gd name="connsiteX3" fmla="*/ 376237 w 1452562"/>
                <a:gd name="connsiteY3" fmla="*/ 328612 h 385762"/>
                <a:gd name="connsiteX4" fmla="*/ 626269 w 1452562"/>
                <a:gd name="connsiteY4" fmla="*/ 285750 h 385762"/>
                <a:gd name="connsiteX5" fmla="*/ 876300 w 1452562"/>
                <a:gd name="connsiteY5" fmla="*/ 238125 h 385762"/>
                <a:gd name="connsiteX6" fmla="*/ 1183481 w 1452562"/>
                <a:gd name="connsiteY6" fmla="*/ 183356 h 385762"/>
                <a:gd name="connsiteX7" fmla="*/ 1269206 w 1452562"/>
                <a:gd name="connsiteY7" fmla="*/ 169068 h 385762"/>
                <a:gd name="connsiteX8" fmla="*/ 1319212 w 1452562"/>
                <a:gd name="connsiteY8" fmla="*/ 169068 h 385762"/>
                <a:gd name="connsiteX9" fmla="*/ 1354931 w 1452562"/>
                <a:gd name="connsiteY9" fmla="*/ 171450 h 385762"/>
                <a:gd name="connsiteX10" fmla="*/ 1452562 w 1452562"/>
                <a:gd name="connsiteY10" fmla="*/ 197643 h 385762"/>
                <a:gd name="connsiteX11" fmla="*/ 1450181 w 1452562"/>
                <a:gd name="connsiteY11" fmla="*/ 40481 h 385762"/>
                <a:gd name="connsiteX12" fmla="*/ 1362075 w 1452562"/>
                <a:gd name="connsiteY12" fmla="*/ 7143 h 385762"/>
                <a:gd name="connsiteX13" fmla="*/ 1323975 w 1452562"/>
                <a:gd name="connsiteY13" fmla="*/ 0 h 385762"/>
                <a:gd name="connsiteX14" fmla="*/ 1273969 w 1452562"/>
                <a:gd name="connsiteY14" fmla="*/ 2381 h 385762"/>
                <a:gd name="connsiteX15" fmla="*/ 1216819 w 1452562"/>
                <a:gd name="connsiteY15" fmla="*/ 11906 h 385762"/>
                <a:gd name="connsiteX16" fmla="*/ 1150144 w 1452562"/>
                <a:gd name="connsiteY16" fmla="*/ 28575 h 385762"/>
                <a:gd name="connsiteX17" fmla="*/ 1014412 w 1452562"/>
                <a:gd name="connsiteY17" fmla="*/ 57150 h 385762"/>
                <a:gd name="connsiteX18" fmla="*/ 831056 w 1452562"/>
                <a:gd name="connsiteY18" fmla="*/ 92868 h 385762"/>
                <a:gd name="connsiteX19" fmla="*/ 531019 w 1452562"/>
                <a:gd name="connsiteY19" fmla="*/ 150018 h 385762"/>
                <a:gd name="connsiteX20" fmla="*/ 335756 w 1452562"/>
                <a:gd name="connsiteY20" fmla="*/ 188118 h 3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52562" h="385762">
                  <a:moveTo>
                    <a:pt x="335756" y="188118"/>
                  </a:moveTo>
                  <a:lnTo>
                    <a:pt x="0" y="254793"/>
                  </a:lnTo>
                  <a:lnTo>
                    <a:pt x="28575" y="385762"/>
                  </a:lnTo>
                  <a:lnTo>
                    <a:pt x="376237" y="328612"/>
                  </a:lnTo>
                  <a:lnTo>
                    <a:pt x="626269" y="285750"/>
                  </a:lnTo>
                  <a:lnTo>
                    <a:pt x="876300" y="238125"/>
                  </a:lnTo>
                  <a:lnTo>
                    <a:pt x="1183481" y="183356"/>
                  </a:lnTo>
                  <a:lnTo>
                    <a:pt x="1269206" y="169068"/>
                  </a:lnTo>
                  <a:lnTo>
                    <a:pt x="1319212" y="169068"/>
                  </a:lnTo>
                  <a:lnTo>
                    <a:pt x="1354931" y="171450"/>
                  </a:lnTo>
                  <a:lnTo>
                    <a:pt x="1452562" y="197643"/>
                  </a:lnTo>
                  <a:cubicBezTo>
                    <a:pt x="1451768" y="145256"/>
                    <a:pt x="1450975" y="92868"/>
                    <a:pt x="1450181" y="40481"/>
                  </a:cubicBezTo>
                  <a:lnTo>
                    <a:pt x="1362075" y="7143"/>
                  </a:lnTo>
                  <a:lnTo>
                    <a:pt x="1323975" y="0"/>
                  </a:lnTo>
                  <a:lnTo>
                    <a:pt x="1273969" y="2381"/>
                  </a:lnTo>
                  <a:lnTo>
                    <a:pt x="1216819" y="11906"/>
                  </a:lnTo>
                  <a:lnTo>
                    <a:pt x="1150144" y="28575"/>
                  </a:lnTo>
                  <a:lnTo>
                    <a:pt x="1014412" y="57150"/>
                  </a:lnTo>
                  <a:lnTo>
                    <a:pt x="831056" y="92868"/>
                  </a:lnTo>
                  <a:lnTo>
                    <a:pt x="531019" y="150018"/>
                  </a:lnTo>
                  <a:lnTo>
                    <a:pt x="335756" y="18811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56">
              <a:extLst>
                <a:ext uri="{FF2B5EF4-FFF2-40B4-BE49-F238E27FC236}">
                  <a16:creationId xmlns:a16="http://schemas.microsoft.com/office/drawing/2014/main" id="{F4D977B7-31C5-47C7-8D8F-B07F5ABDDF20}"/>
                </a:ext>
              </a:extLst>
            </p:cNvPr>
            <p:cNvSpPr/>
            <p:nvPr/>
          </p:nvSpPr>
          <p:spPr>
            <a:xfrm>
              <a:off x="3432175" y="3910013"/>
              <a:ext cx="1338263" cy="500062"/>
            </a:xfrm>
            <a:custGeom>
              <a:avLst/>
              <a:gdLst>
                <a:gd name="connsiteX0" fmla="*/ 371475 w 1338263"/>
                <a:gd name="connsiteY0" fmla="*/ 178593 h 500062"/>
                <a:gd name="connsiteX1" fmla="*/ 0 w 1338263"/>
                <a:gd name="connsiteY1" fmla="*/ 266700 h 500062"/>
                <a:gd name="connsiteX2" fmla="*/ 88107 w 1338263"/>
                <a:gd name="connsiteY2" fmla="*/ 500062 h 500062"/>
                <a:gd name="connsiteX3" fmla="*/ 102394 w 1338263"/>
                <a:gd name="connsiteY3" fmla="*/ 476250 h 500062"/>
                <a:gd name="connsiteX4" fmla="*/ 102394 w 1338263"/>
                <a:gd name="connsiteY4" fmla="*/ 428625 h 500062"/>
                <a:gd name="connsiteX5" fmla="*/ 102394 w 1338263"/>
                <a:gd name="connsiteY5" fmla="*/ 392906 h 500062"/>
                <a:gd name="connsiteX6" fmla="*/ 104775 w 1338263"/>
                <a:gd name="connsiteY6" fmla="*/ 369093 h 500062"/>
                <a:gd name="connsiteX7" fmla="*/ 152400 w 1338263"/>
                <a:gd name="connsiteY7" fmla="*/ 354806 h 500062"/>
                <a:gd name="connsiteX8" fmla="*/ 352425 w 1338263"/>
                <a:gd name="connsiteY8" fmla="*/ 314325 h 500062"/>
                <a:gd name="connsiteX9" fmla="*/ 533400 w 1338263"/>
                <a:gd name="connsiteY9" fmla="*/ 273843 h 500062"/>
                <a:gd name="connsiteX10" fmla="*/ 816769 w 1338263"/>
                <a:gd name="connsiteY10" fmla="*/ 216693 h 500062"/>
                <a:gd name="connsiteX11" fmla="*/ 992982 w 1338263"/>
                <a:gd name="connsiteY11" fmla="*/ 190500 h 500062"/>
                <a:gd name="connsiteX12" fmla="*/ 1073944 w 1338263"/>
                <a:gd name="connsiteY12" fmla="*/ 180975 h 500062"/>
                <a:gd name="connsiteX13" fmla="*/ 1162050 w 1338263"/>
                <a:gd name="connsiteY13" fmla="*/ 180975 h 500062"/>
                <a:gd name="connsiteX14" fmla="*/ 1173957 w 1338263"/>
                <a:gd name="connsiteY14" fmla="*/ 183356 h 500062"/>
                <a:gd name="connsiteX15" fmla="*/ 1197769 w 1338263"/>
                <a:gd name="connsiteY15" fmla="*/ 204787 h 500062"/>
                <a:gd name="connsiteX16" fmla="*/ 1216819 w 1338263"/>
                <a:gd name="connsiteY16" fmla="*/ 221456 h 500062"/>
                <a:gd name="connsiteX17" fmla="*/ 1228725 w 1338263"/>
                <a:gd name="connsiteY17" fmla="*/ 230981 h 500062"/>
                <a:gd name="connsiteX18" fmla="*/ 1250157 w 1338263"/>
                <a:gd name="connsiteY18" fmla="*/ 245268 h 500062"/>
                <a:gd name="connsiteX19" fmla="*/ 1276350 w 1338263"/>
                <a:gd name="connsiteY19" fmla="*/ 257175 h 500062"/>
                <a:gd name="connsiteX20" fmla="*/ 1297782 w 1338263"/>
                <a:gd name="connsiteY20" fmla="*/ 264318 h 500062"/>
                <a:gd name="connsiteX21" fmla="*/ 1338263 w 1338263"/>
                <a:gd name="connsiteY21" fmla="*/ 271462 h 500062"/>
                <a:gd name="connsiteX22" fmla="*/ 1283494 w 1338263"/>
                <a:gd name="connsiteY22" fmla="*/ 14287 h 500062"/>
                <a:gd name="connsiteX23" fmla="*/ 1235869 w 1338263"/>
                <a:gd name="connsiteY23" fmla="*/ 4762 h 500062"/>
                <a:gd name="connsiteX24" fmla="*/ 1176338 w 1338263"/>
                <a:gd name="connsiteY24" fmla="*/ 0 h 500062"/>
                <a:gd name="connsiteX25" fmla="*/ 1128713 w 1338263"/>
                <a:gd name="connsiteY25" fmla="*/ 2381 h 500062"/>
                <a:gd name="connsiteX26" fmla="*/ 1081088 w 1338263"/>
                <a:gd name="connsiteY26" fmla="*/ 7143 h 500062"/>
                <a:gd name="connsiteX27" fmla="*/ 992982 w 1338263"/>
                <a:gd name="connsiteY27" fmla="*/ 30956 h 500062"/>
                <a:gd name="connsiteX28" fmla="*/ 840582 w 1338263"/>
                <a:gd name="connsiteY28" fmla="*/ 57150 h 500062"/>
                <a:gd name="connsiteX29" fmla="*/ 723900 w 1338263"/>
                <a:gd name="connsiteY29" fmla="*/ 78581 h 500062"/>
                <a:gd name="connsiteX30" fmla="*/ 550069 w 1338263"/>
                <a:gd name="connsiteY30" fmla="*/ 135731 h 500062"/>
                <a:gd name="connsiteX31" fmla="*/ 371475 w 1338263"/>
                <a:gd name="connsiteY31" fmla="*/ 178593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38263" h="500062">
                  <a:moveTo>
                    <a:pt x="371475" y="178593"/>
                  </a:moveTo>
                  <a:lnTo>
                    <a:pt x="0" y="266700"/>
                  </a:lnTo>
                  <a:lnTo>
                    <a:pt x="88107" y="500062"/>
                  </a:lnTo>
                  <a:lnTo>
                    <a:pt x="102394" y="476250"/>
                  </a:lnTo>
                  <a:lnTo>
                    <a:pt x="102394" y="428625"/>
                  </a:lnTo>
                  <a:lnTo>
                    <a:pt x="102394" y="392906"/>
                  </a:lnTo>
                  <a:lnTo>
                    <a:pt x="104775" y="369093"/>
                  </a:lnTo>
                  <a:lnTo>
                    <a:pt x="152400" y="354806"/>
                  </a:lnTo>
                  <a:lnTo>
                    <a:pt x="352425" y="314325"/>
                  </a:lnTo>
                  <a:lnTo>
                    <a:pt x="533400" y="273843"/>
                  </a:lnTo>
                  <a:lnTo>
                    <a:pt x="816769" y="216693"/>
                  </a:lnTo>
                  <a:lnTo>
                    <a:pt x="992982" y="190500"/>
                  </a:lnTo>
                  <a:lnTo>
                    <a:pt x="1073944" y="180975"/>
                  </a:lnTo>
                  <a:lnTo>
                    <a:pt x="1162050" y="180975"/>
                  </a:lnTo>
                  <a:lnTo>
                    <a:pt x="1173957" y="183356"/>
                  </a:lnTo>
                  <a:lnTo>
                    <a:pt x="1197769" y="204787"/>
                  </a:lnTo>
                  <a:lnTo>
                    <a:pt x="1216819" y="221456"/>
                  </a:lnTo>
                  <a:lnTo>
                    <a:pt x="1228725" y="230981"/>
                  </a:lnTo>
                  <a:lnTo>
                    <a:pt x="1250157" y="245268"/>
                  </a:lnTo>
                  <a:lnTo>
                    <a:pt x="1276350" y="257175"/>
                  </a:lnTo>
                  <a:lnTo>
                    <a:pt x="1297782" y="264318"/>
                  </a:lnTo>
                  <a:lnTo>
                    <a:pt x="1338263" y="271462"/>
                  </a:lnTo>
                  <a:lnTo>
                    <a:pt x="1283494" y="14287"/>
                  </a:lnTo>
                  <a:lnTo>
                    <a:pt x="1235869" y="4762"/>
                  </a:lnTo>
                  <a:lnTo>
                    <a:pt x="1176338" y="0"/>
                  </a:lnTo>
                  <a:lnTo>
                    <a:pt x="1128713" y="2381"/>
                  </a:lnTo>
                  <a:lnTo>
                    <a:pt x="1081088" y="7143"/>
                  </a:lnTo>
                  <a:lnTo>
                    <a:pt x="992982" y="30956"/>
                  </a:lnTo>
                  <a:lnTo>
                    <a:pt x="840582" y="57150"/>
                  </a:lnTo>
                  <a:lnTo>
                    <a:pt x="723900" y="78581"/>
                  </a:lnTo>
                  <a:lnTo>
                    <a:pt x="550069" y="135731"/>
                  </a:lnTo>
                  <a:lnTo>
                    <a:pt x="371475" y="17859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57">
              <a:extLst>
                <a:ext uri="{FF2B5EF4-FFF2-40B4-BE49-F238E27FC236}">
                  <a16:creationId xmlns:a16="http://schemas.microsoft.com/office/drawing/2014/main" id="{D2AEBCA9-5DA1-4241-9F82-337D7279446B}"/>
                </a:ext>
              </a:extLst>
            </p:cNvPr>
            <p:cNvSpPr/>
            <p:nvPr/>
          </p:nvSpPr>
          <p:spPr>
            <a:xfrm>
              <a:off x="2647950" y="4468813"/>
              <a:ext cx="2555875" cy="693737"/>
            </a:xfrm>
            <a:custGeom>
              <a:avLst/>
              <a:gdLst>
                <a:gd name="connsiteX0" fmla="*/ 909638 w 2555081"/>
                <a:gd name="connsiteY0" fmla="*/ 302419 h 692944"/>
                <a:gd name="connsiteX1" fmla="*/ 769144 w 2555081"/>
                <a:gd name="connsiteY1" fmla="*/ 333375 h 692944"/>
                <a:gd name="connsiteX2" fmla="*/ 645319 w 2555081"/>
                <a:gd name="connsiteY2" fmla="*/ 359569 h 692944"/>
                <a:gd name="connsiteX3" fmla="*/ 526256 w 2555081"/>
                <a:gd name="connsiteY3" fmla="*/ 383382 h 692944"/>
                <a:gd name="connsiteX4" fmla="*/ 404813 w 2555081"/>
                <a:gd name="connsiteY4" fmla="*/ 402432 h 692944"/>
                <a:gd name="connsiteX5" fmla="*/ 364331 w 2555081"/>
                <a:gd name="connsiteY5" fmla="*/ 407194 h 692944"/>
                <a:gd name="connsiteX6" fmla="*/ 302419 w 2555081"/>
                <a:gd name="connsiteY6" fmla="*/ 402432 h 692944"/>
                <a:gd name="connsiteX7" fmla="*/ 233363 w 2555081"/>
                <a:gd name="connsiteY7" fmla="*/ 392907 h 692944"/>
                <a:gd name="connsiteX8" fmla="*/ 171450 w 2555081"/>
                <a:gd name="connsiteY8" fmla="*/ 376238 h 692944"/>
                <a:gd name="connsiteX9" fmla="*/ 97631 w 2555081"/>
                <a:gd name="connsiteY9" fmla="*/ 352425 h 692944"/>
                <a:gd name="connsiteX10" fmla="*/ 45244 w 2555081"/>
                <a:gd name="connsiteY10" fmla="*/ 330994 h 692944"/>
                <a:gd name="connsiteX11" fmla="*/ 16669 w 2555081"/>
                <a:gd name="connsiteY11" fmla="*/ 323850 h 692944"/>
                <a:gd name="connsiteX12" fmla="*/ 2381 w 2555081"/>
                <a:gd name="connsiteY12" fmla="*/ 328613 h 692944"/>
                <a:gd name="connsiteX13" fmla="*/ 0 w 2555081"/>
                <a:gd name="connsiteY13" fmla="*/ 338138 h 692944"/>
                <a:gd name="connsiteX14" fmla="*/ 7144 w 2555081"/>
                <a:gd name="connsiteY14" fmla="*/ 369094 h 692944"/>
                <a:gd name="connsiteX15" fmla="*/ 33338 w 2555081"/>
                <a:gd name="connsiteY15" fmla="*/ 416719 h 692944"/>
                <a:gd name="connsiteX16" fmla="*/ 61913 w 2555081"/>
                <a:gd name="connsiteY16" fmla="*/ 454819 h 692944"/>
                <a:gd name="connsiteX17" fmla="*/ 107156 w 2555081"/>
                <a:gd name="connsiteY17" fmla="*/ 509588 h 692944"/>
                <a:gd name="connsiteX18" fmla="*/ 159544 w 2555081"/>
                <a:gd name="connsiteY18" fmla="*/ 559594 h 692944"/>
                <a:gd name="connsiteX19" fmla="*/ 240506 w 2555081"/>
                <a:gd name="connsiteY19" fmla="*/ 631032 h 692944"/>
                <a:gd name="connsiteX20" fmla="*/ 316706 w 2555081"/>
                <a:gd name="connsiteY20" fmla="*/ 685800 h 692944"/>
                <a:gd name="connsiteX21" fmla="*/ 323850 w 2555081"/>
                <a:gd name="connsiteY21" fmla="*/ 692944 h 692944"/>
                <a:gd name="connsiteX22" fmla="*/ 338138 w 2555081"/>
                <a:gd name="connsiteY22" fmla="*/ 692944 h 692944"/>
                <a:gd name="connsiteX23" fmla="*/ 409575 w 2555081"/>
                <a:gd name="connsiteY23" fmla="*/ 657225 h 692944"/>
                <a:gd name="connsiteX24" fmla="*/ 559594 w 2555081"/>
                <a:gd name="connsiteY24" fmla="*/ 590550 h 692944"/>
                <a:gd name="connsiteX25" fmla="*/ 733425 w 2555081"/>
                <a:gd name="connsiteY25" fmla="*/ 531019 h 692944"/>
                <a:gd name="connsiteX26" fmla="*/ 942975 w 2555081"/>
                <a:gd name="connsiteY26" fmla="*/ 466725 h 692944"/>
                <a:gd name="connsiteX27" fmla="*/ 1083469 w 2555081"/>
                <a:gd name="connsiteY27" fmla="*/ 426244 h 692944"/>
                <a:gd name="connsiteX28" fmla="*/ 1259681 w 2555081"/>
                <a:gd name="connsiteY28" fmla="*/ 376238 h 692944"/>
                <a:gd name="connsiteX29" fmla="*/ 1338263 w 2555081"/>
                <a:gd name="connsiteY29" fmla="*/ 354807 h 692944"/>
                <a:gd name="connsiteX30" fmla="*/ 1566863 w 2555081"/>
                <a:gd name="connsiteY30" fmla="*/ 309563 h 692944"/>
                <a:gd name="connsiteX31" fmla="*/ 1700213 w 2555081"/>
                <a:gd name="connsiteY31" fmla="*/ 283369 h 692944"/>
                <a:gd name="connsiteX32" fmla="*/ 1850231 w 2555081"/>
                <a:gd name="connsiteY32" fmla="*/ 264319 h 692944"/>
                <a:gd name="connsiteX33" fmla="*/ 2026444 w 2555081"/>
                <a:gd name="connsiteY33" fmla="*/ 250032 h 692944"/>
                <a:gd name="connsiteX34" fmla="*/ 2131219 w 2555081"/>
                <a:gd name="connsiteY34" fmla="*/ 242888 h 692944"/>
                <a:gd name="connsiteX35" fmla="*/ 2252663 w 2555081"/>
                <a:gd name="connsiteY35" fmla="*/ 238125 h 692944"/>
                <a:gd name="connsiteX36" fmla="*/ 2316956 w 2555081"/>
                <a:gd name="connsiteY36" fmla="*/ 240507 h 692944"/>
                <a:gd name="connsiteX37" fmla="*/ 2374106 w 2555081"/>
                <a:gd name="connsiteY37" fmla="*/ 245269 h 692944"/>
                <a:gd name="connsiteX38" fmla="*/ 2424113 w 2555081"/>
                <a:gd name="connsiteY38" fmla="*/ 250032 h 692944"/>
                <a:gd name="connsiteX39" fmla="*/ 2459831 w 2555081"/>
                <a:gd name="connsiteY39" fmla="*/ 240507 h 692944"/>
                <a:gd name="connsiteX40" fmla="*/ 2500313 w 2555081"/>
                <a:gd name="connsiteY40" fmla="*/ 219075 h 692944"/>
                <a:gd name="connsiteX41" fmla="*/ 2528888 w 2555081"/>
                <a:gd name="connsiteY41" fmla="*/ 197644 h 692944"/>
                <a:gd name="connsiteX42" fmla="*/ 2550319 w 2555081"/>
                <a:gd name="connsiteY42" fmla="*/ 173832 h 692944"/>
                <a:gd name="connsiteX43" fmla="*/ 2555081 w 2555081"/>
                <a:gd name="connsiteY43" fmla="*/ 159544 h 692944"/>
                <a:gd name="connsiteX44" fmla="*/ 2555081 w 2555081"/>
                <a:gd name="connsiteY44" fmla="*/ 147638 h 692944"/>
                <a:gd name="connsiteX45" fmla="*/ 2550319 w 2555081"/>
                <a:gd name="connsiteY45" fmla="*/ 128588 h 692944"/>
                <a:gd name="connsiteX46" fmla="*/ 2536031 w 2555081"/>
                <a:gd name="connsiteY46" fmla="*/ 107157 h 692944"/>
                <a:gd name="connsiteX47" fmla="*/ 2509838 w 2555081"/>
                <a:gd name="connsiteY47" fmla="*/ 83344 h 692944"/>
                <a:gd name="connsiteX48" fmla="*/ 2464594 w 2555081"/>
                <a:gd name="connsiteY48" fmla="*/ 57150 h 692944"/>
                <a:gd name="connsiteX49" fmla="*/ 2400300 w 2555081"/>
                <a:gd name="connsiteY49" fmla="*/ 33338 h 692944"/>
                <a:gd name="connsiteX50" fmla="*/ 2359819 w 2555081"/>
                <a:gd name="connsiteY50" fmla="*/ 21432 h 692944"/>
                <a:gd name="connsiteX51" fmla="*/ 2288381 w 2555081"/>
                <a:gd name="connsiteY51" fmla="*/ 4763 h 692944"/>
                <a:gd name="connsiteX52" fmla="*/ 2247900 w 2555081"/>
                <a:gd name="connsiteY52" fmla="*/ 0 h 692944"/>
                <a:gd name="connsiteX53" fmla="*/ 2214563 w 2555081"/>
                <a:gd name="connsiteY53" fmla="*/ 0 h 692944"/>
                <a:gd name="connsiteX54" fmla="*/ 2188369 w 2555081"/>
                <a:gd name="connsiteY54" fmla="*/ 0 h 692944"/>
                <a:gd name="connsiteX55" fmla="*/ 2140744 w 2555081"/>
                <a:gd name="connsiteY55" fmla="*/ 19050 h 692944"/>
                <a:gd name="connsiteX56" fmla="*/ 2009775 w 2555081"/>
                <a:gd name="connsiteY56" fmla="*/ 71438 h 692944"/>
                <a:gd name="connsiteX57" fmla="*/ 1897856 w 2555081"/>
                <a:gd name="connsiteY57" fmla="*/ 92869 h 692944"/>
                <a:gd name="connsiteX58" fmla="*/ 1621631 w 2555081"/>
                <a:gd name="connsiteY58" fmla="*/ 145257 h 692944"/>
                <a:gd name="connsiteX59" fmla="*/ 1502569 w 2555081"/>
                <a:gd name="connsiteY59" fmla="*/ 164307 h 692944"/>
                <a:gd name="connsiteX60" fmla="*/ 1226344 w 2555081"/>
                <a:gd name="connsiteY60" fmla="*/ 228600 h 692944"/>
                <a:gd name="connsiteX61" fmla="*/ 1004888 w 2555081"/>
                <a:gd name="connsiteY61" fmla="*/ 280988 h 692944"/>
                <a:gd name="connsiteX62" fmla="*/ 909638 w 2555081"/>
                <a:gd name="connsiteY62" fmla="*/ 302419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555081" h="692944">
                  <a:moveTo>
                    <a:pt x="909638" y="302419"/>
                  </a:moveTo>
                  <a:lnTo>
                    <a:pt x="769144" y="333375"/>
                  </a:lnTo>
                  <a:lnTo>
                    <a:pt x="645319" y="359569"/>
                  </a:lnTo>
                  <a:lnTo>
                    <a:pt x="526256" y="383382"/>
                  </a:lnTo>
                  <a:lnTo>
                    <a:pt x="404813" y="402432"/>
                  </a:lnTo>
                  <a:lnTo>
                    <a:pt x="364331" y="407194"/>
                  </a:lnTo>
                  <a:lnTo>
                    <a:pt x="302419" y="402432"/>
                  </a:lnTo>
                  <a:lnTo>
                    <a:pt x="233363" y="392907"/>
                  </a:lnTo>
                  <a:lnTo>
                    <a:pt x="171450" y="376238"/>
                  </a:lnTo>
                  <a:lnTo>
                    <a:pt x="97631" y="352425"/>
                  </a:lnTo>
                  <a:lnTo>
                    <a:pt x="45244" y="330994"/>
                  </a:lnTo>
                  <a:lnTo>
                    <a:pt x="16669" y="323850"/>
                  </a:lnTo>
                  <a:lnTo>
                    <a:pt x="2381" y="328613"/>
                  </a:lnTo>
                  <a:lnTo>
                    <a:pt x="0" y="338138"/>
                  </a:lnTo>
                  <a:lnTo>
                    <a:pt x="7144" y="369094"/>
                  </a:lnTo>
                  <a:lnTo>
                    <a:pt x="33338" y="416719"/>
                  </a:lnTo>
                  <a:lnTo>
                    <a:pt x="61913" y="454819"/>
                  </a:lnTo>
                  <a:lnTo>
                    <a:pt x="107156" y="509588"/>
                  </a:lnTo>
                  <a:lnTo>
                    <a:pt x="159544" y="559594"/>
                  </a:lnTo>
                  <a:lnTo>
                    <a:pt x="240506" y="631032"/>
                  </a:lnTo>
                  <a:lnTo>
                    <a:pt x="316706" y="685800"/>
                  </a:lnTo>
                  <a:lnTo>
                    <a:pt x="323850" y="692944"/>
                  </a:lnTo>
                  <a:lnTo>
                    <a:pt x="338138" y="692944"/>
                  </a:lnTo>
                  <a:lnTo>
                    <a:pt x="409575" y="657225"/>
                  </a:lnTo>
                  <a:lnTo>
                    <a:pt x="559594" y="590550"/>
                  </a:lnTo>
                  <a:lnTo>
                    <a:pt x="733425" y="531019"/>
                  </a:lnTo>
                  <a:lnTo>
                    <a:pt x="942975" y="466725"/>
                  </a:lnTo>
                  <a:lnTo>
                    <a:pt x="1083469" y="426244"/>
                  </a:lnTo>
                  <a:lnTo>
                    <a:pt x="1259681" y="376238"/>
                  </a:lnTo>
                  <a:lnTo>
                    <a:pt x="1338263" y="354807"/>
                  </a:lnTo>
                  <a:lnTo>
                    <a:pt x="1566863" y="309563"/>
                  </a:lnTo>
                  <a:lnTo>
                    <a:pt x="1700213" y="283369"/>
                  </a:lnTo>
                  <a:lnTo>
                    <a:pt x="1850231" y="264319"/>
                  </a:lnTo>
                  <a:lnTo>
                    <a:pt x="2026444" y="250032"/>
                  </a:lnTo>
                  <a:lnTo>
                    <a:pt x="2131219" y="242888"/>
                  </a:lnTo>
                  <a:lnTo>
                    <a:pt x="2252663" y="238125"/>
                  </a:lnTo>
                  <a:lnTo>
                    <a:pt x="2316956" y="240507"/>
                  </a:lnTo>
                  <a:lnTo>
                    <a:pt x="2374106" y="245269"/>
                  </a:lnTo>
                  <a:lnTo>
                    <a:pt x="2424113" y="250032"/>
                  </a:lnTo>
                  <a:lnTo>
                    <a:pt x="2459831" y="240507"/>
                  </a:lnTo>
                  <a:lnTo>
                    <a:pt x="2500313" y="219075"/>
                  </a:lnTo>
                  <a:lnTo>
                    <a:pt x="2528888" y="197644"/>
                  </a:lnTo>
                  <a:lnTo>
                    <a:pt x="2550319" y="173832"/>
                  </a:lnTo>
                  <a:lnTo>
                    <a:pt x="2555081" y="159544"/>
                  </a:lnTo>
                  <a:lnTo>
                    <a:pt x="2555081" y="147638"/>
                  </a:lnTo>
                  <a:lnTo>
                    <a:pt x="2550319" y="128588"/>
                  </a:lnTo>
                  <a:lnTo>
                    <a:pt x="2536031" y="107157"/>
                  </a:lnTo>
                  <a:lnTo>
                    <a:pt x="2509838" y="83344"/>
                  </a:lnTo>
                  <a:lnTo>
                    <a:pt x="2464594" y="57150"/>
                  </a:lnTo>
                  <a:lnTo>
                    <a:pt x="2400300" y="33338"/>
                  </a:lnTo>
                  <a:lnTo>
                    <a:pt x="2359819" y="21432"/>
                  </a:lnTo>
                  <a:lnTo>
                    <a:pt x="2288381" y="4763"/>
                  </a:lnTo>
                  <a:lnTo>
                    <a:pt x="2247900" y="0"/>
                  </a:lnTo>
                  <a:lnTo>
                    <a:pt x="2214563" y="0"/>
                  </a:lnTo>
                  <a:lnTo>
                    <a:pt x="2188369" y="0"/>
                  </a:lnTo>
                  <a:lnTo>
                    <a:pt x="2140744" y="19050"/>
                  </a:lnTo>
                  <a:lnTo>
                    <a:pt x="2009775" y="71438"/>
                  </a:lnTo>
                  <a:lnTo>
                    <a:pt x="1897856" y="92869"/>
                  </a:lnTo>
                  <a:lnTo>
                    <a:pt x="1621631" y="145257"/>
                  </a:lnTo>
                  <a:lnTo>
                    <a:pt x="1502569" y="164307"/>
                  </a:lnTo>
                  <a:lnTo>
                    <a:pt x="1226344" y="228600"/>
                  </a:lnTo>
                  <a:lnTo>
                    <a:pt x="1004888" y="280988"/>
                  </a:lnTo>
                  <a:lnTo>
                    <a:pt x="909638" y="3024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58">
              <a:extLst>
                <a:ext uri="{FF2B5EF4-FFF2-40B4-BE49-F238E27FC236}">
                  <a16:creationId xmlns:a16="http://schemas.microsoft.com/office/drawing/2014/main" id="{814B73AD-E034-456D-ADB1-2D1916BA6356}"/>
                </a:ext>
              </a:extLst>
            </p:cNvPr>
            <p:cNvSpPr/>
            <p:nvPr/>
          </p:nvSpPr>
          <p:spPr>
            <a:xfrm>
              <a:off x="3878263" y="3035300"/>
              <a:ext cx="349250" cy="3124200"/>
            </a:xfrm>
            <a:custGeom>
              <a:avLst/>
              <a:gdLst>
                <a:gd name="connsiteX0" fmla="*/ 79513 w 349857"/>
                <a:gd name="connsiteY0" fmla="*/ 1375575 h 3124862"/>
                <a:gd name="connsiteX1" fmla="*/ 83489 w 349857"/>
                <a:gd name="connsiteY1" fmla="*/ 592372 h 3124862"/>
                <a:gd name="connsiteX2" fmla="*/ 83489 w 349857"/>
                <a:gd name="connsiteY2" fmla="*/ 465151 h 3124862"/>
                <a:gd name="connsiteX3" fmla="*/ 83489 w 349857"/>
                <a:gd name="connsiteY3" fmla="*/ 357809 h 3124862"/>
                <a:gd name="connsiteX4" fmla="*/ 83489 w 349857"/>
                <a:gd name="connsiteY4" fmla="*/ 290222 h 3124862"/>
                <a:gd name="connsiteX5" fmla="*/ 75537 w 349857"/>
                <a:gd name="connsiteY5" fmla="*/ 234563 h 3124862"/>
                <a:gd name="connsiteX6" fmla="*/ 67586 w 349857"/>
                <a:gd name="connsiteY6" fmla="*/ 194807 h 3124862"/>
                <a:gd name="connsiteX7" fmla="*/ 51684 w 349857"/>
                <a:gd name="connsiteY7" fmla="*/ 139148 h 3124862"/>
                <a:gd name="connsiteX8" fmla="*/ 31805 w 349857"/>
                <a:gd name="connsiteY8" fmla="*/ 95415 h 3124862"/>
                <a:gd name="connsiteX9" fmla="*/ 0 w 349857"/>
                <a:gd name="connsiteY9" fmla="*/ 43732 h 3124862"/>
                <a:gd name="connsiteX10" fmla="*/ 190831 w 349857"/>
                <a:gd name="connsiteY10" fmla="*/ 0 h 3124862"/>
                <a:gd name="connsiteX11" fmla="*/ 254442 w 349857"/>
                <a:gd name="connsiteY11" fmla="*/ 59635 h 3124862"/>
                <a:gd name="connsiteX12" fmla="*/ 286247 w 349857"/>
                <a:gd name="connsiteY12" fmla="*/ 87464 h 3124862"/>
                <a:gd name="connsiteX13" fmla="*/ 302150 w 349857"/>
                <a:gd name="connsiteY13" fmla="*/ 103367 h 3124862"/>
                <a:gd name="connsiteX14" fmla="*/ 314077 w 349857"/>
                <a:gd name="connsiteY14" fmla="*/ 119269 h 3124862"/>
                <a:gd name="connsiteX15" fmla="*/ 326004 w 349857"/>
                <a:gd name="connsiteY15" fmla="*/ 139148 h 3124862"/>
                <a:gd name="connsiteX16" fmla="*/ 337931 w 349857"/>
                <a:gd name="connsiteY16" fmla="*/ 166977 h 3124862"/>
                <a:gd name="connsiteX17" fmla="*/ 349857 w 349857"/>
                <a:gd name="connsiteY17" fmla="*/ 198782 h 3124862"/>
                <a:gd name="connsiteX18" fmla="*/ 349857 w 349857"/>
                <a:gd name="connsiteY18" fmla="*/ 222636 h 3124862"/>
                <a:gd name="connsiteX19" fmla="*/ 341906 w 349857"/>
                <a:gd name="connsiteY19" fmla="*/ 282271 h 3124862"/>
                <a:gd name="connsiteX20" fmla="*/ 326004 w 349857"/>
                <a:gd name="connsiteY20" fmla="*/ 433346 h 3124862"/>
                <a:gd name="connsiteX21" fmla="*/ 306125 w 349857"/>
                <a:gd name="connsiteY21" fmla="*/ 556591 h 3124862"/>
                <a:gd name="connsiteX22" fmla="*/ 306125 w 349857"/>
                <a:gd name="connsiteY22" fmla="*/ 974035 h 3124862"/>
                <a:gd name="connsiteX23" fmla="*/ 306125 w 349857"/>
                <a:gd name="connsiteY23" fmla="*/ 1626042 h 3124862"/>
                <a:gd name="connsiteX24" fmla="*/ 306125 w 349857"/>
                <a:gd name="connsiteY24" fmla="*/ 2289975 h 3124862"/>
                <a:gd name="connsiteX25" fmla="*/ 306125 w 349857"/>
                <a:gd name="connsiteY25" fmla="*/ 2671638 h 3124862"/>
                <a:gd name="connsiteX26" fmla="*/ 306125 w 349857"/>
                <a:gd name="connsiteY26" fmla="*/ 2985715 h 3124862"/>
                <a:gd name="connsiteX27" fmla="*/ 294198 w 349857"/>
                <a:gd name="connsiteY27" fmla="*/ 3045349 h 3124862"/>
                <a:gd name="connsiteX28" fmla="*/ 270344 w 349857"/>
                <a:gd name="connsiteY28" fmla="*/ 3093057 h 3124862"/>
                <a:gd name="connsiteX29" fmla="*/ 230588 w 349857"/>
                <a:gd name="connsiteY29" fmla="*/ 3124862 h 3124862"/>
                <a:gd name="connsiteX30" fmla="*/ 214685 w 349857"/>
                <a:gd name="connsiteY30" fmla="*/ 3124862 h 3124862"/>
                <a:gd name="connsiteX31" fmla="*/ 178904 w 349857"/>
                <a:gd name="connsiteY31" fmla="*/ 3108960 h 3124862"/>
                <a:gd name="connsiteX32" fmla="*/ 143124 w 349857"/>
                <a:gd name="connsiteY32" fmla="*/ 3065228 h 3124862"/>
                <a:gd name="connsiteX33" fmla="*/ 103367 w 349857"/>
                <a:gd name="connsiteY33" fmla="*/ 3001617 h 3124862"/>
                <a:gd name="connsiteX34" fmla="*/ 67586 w 349857"/>
                <a:gd name="connsiteY34" fmla="*/ 2930055 h 3124862"/>
                <a:gd name="connsiteX35" fmla="*/ 51684 w 349857"/>
                <a:gd name="connsiteY35" fmla="*/ 2862469 h 3124862"/>
                <a:gd name="connsiteX36" fmla="*/ 39757 w 349857"/>
                <a:gd name="connsiteY36" fmla="*/ 2743200 h 3124862"/>
                <a:gd name="connsiteX37" fmla="*/ 35781 w 349857"/>
                <a:gd name="connsiteY37" fmla="*/ 2623930 h 3124862"/>
                <a:gd name="connsiteX38" fmla="*/ 55659 w 349857"/>
                <a:gd name="connsiteY38" fmla="*/ 2568271 h 3124862"/>
                <a:gd name="connsiteX39" fmla="*/ 71562 w 349857"/>
                <a:gd name="connsiteY39" fmla="*/ 2500685 h 3124862"/>
                <a:gd name="connsiteX40" fmla="*/ 79513 w 349857"/>
                <a:gd name="connsiteY40" fmla="*/ 2409245 h 3124862"/>
                <a:gd name="connsiteX41" fmla="*/ 83489 w 349857"/>
                <a:gd name="connsiteY41" fmla="*/ 2297927 h 3124862"/>
                <a:gd name="connsiteX42" fmla="*/ 83489 w 349857"/>
                <a:gd name="connsiteY42" fmla="*/ 1932167 h 3124862"/>
                <a:gd name="connsiteX43" fmla="*/ 79513 w 349857"/>
                <a:gd name="connsiteY43" fmla="*/ 1375575 h 312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49857" h="3124862">
                  <a:moveTo>
                    <a:pt x="79513" y="1375575"/>
                  </a:moveTo>
                  <a:cubicBezTo>
                    <a:pt x="80838" y="1114507"/>
                    <a:pt x="82164" y="853440"/>
                    <a:pt x="83489" y="592372"/>
                  </a:cubicBezTo>
                  <a:lnTo>
                    <a:pt x="83489" y="465151"/>
                  </a:lnTo>
                  <a:lnTo>
                    <a:pt x="83489" y="357809"/>
                  </a:lnTo>
                  <a:lnTo>
                    <a:pt x="83489" y="290222"/>
                  </a:lnTo>
                  <a:lnTo>
                    <a:pt x="75537" y="234563"/>
                  </a:lnTo>
                  <a:lnTo>
                    <a:pt x="67586" y="194807"/>
                  </a:lnTo>
                  <a:lnTo>
                    <a:pt x="51684" y="139148"/>
                  </a:lnTo>
                  <a:lnTo>
                    <a:pt x="31805" y="95415"/>
                  </a:lnTo>
                  <a:lnTo>
                    <a:pt x="0" y="43732"/>
                  </a:lnTo>
                  <a:lnTo>
                    <a:pt x="190831" y="0"/>
                  </a:lnTo>
                  <a:lnTo>
                    <a:pt x="254442" y="59635"/>
                  </a:lnTo>
                  <a:lnTo>
                    <a:pt x="286247" y="87464"/>
                  </a:lnTo>
                  <a:lnTo>
                    <a:pt x="302150" y="103367"/>
                  </a:lnTo>
                  <a:lnTo>
                    <a:pt x="314077" y="119269"/>
                  </a:lnTo>
                  <a:lnTo>
                    <a:pt x="326004" y="139148"/>
                  </a:lnTo>
                  <a:lnTo>
                    <a:pt x="337931" y="166977"/>
                  </a:lnTo>
                  <a:lnTo>
                    <a:pt x="349857" y="198782"/>
                  </a:lnTo>
                  <a:lnTo>
                    <a:pt x="349857" y="222636"/>
                  </a:lnTo>
                  <a:lnTo>
                    <a:pt x="341906" y="282271"/>
                  </a:lnTo>
                  <a:lnTo>
                    <a:pt x="326004" y="433346"/>
                  </a:lnTo>
                  <a:lnTo>
                    <a:pt x="306125" y="556591"/>
                  </a:lnTo>
                  <a:lnTo>
                    <a:pt x="306125" y="974035"/>
                  </a:lnTo>
                  <a:lnTo>
                    <a:pt x="306125" y="1626042"/>
                  </a:lnTo>
                  <a:lnTo>
                    <a:pt x="306125" y="2289975"/>
                  </a:lnTo>
                  <a:lnTo>
                    <a:pt x="306125" y="2671638"/>
                  </a:lnTo>
                  <a:lnTo>
                    <a:pt x="306125" y="2985715"/>
                  </a:lnTo>
                  <a:lnTo>
                    <a:pt x="294198" y="3045349"/>
                  </a:lnTo>
                  <a:lnTo>
                    <a:pt x="270344" y="3093057"/>
                  </a:lnTo>
                  <a:lnTo>
                    <a:pt x="230588" y="3124862"/>
                  </a:lnTo>
                  <a:lnTo>
                    <a:pt x="214685" y="3124862"/>
                  </a:lnTo>
                  <a:lnTo>
                    <a:pt x="178904" y="3108960"/>
                  </a:lnTo>
                  <a:lnTo>
                    <a:pt x="143124" y="3065228"/>
                  </a:lnTo>
                  <a:lnTo>
                    <a:pt x="103367" y="3001617"/>
                  </a:lnTo>
                  <a:lnTo>
                    <a:pt x="67586" y="2930055"/>
                  </a:lnTo>
                  <a:lnTo>
                    <a:pt x="51684" y="2862469"/>
                  </a:lnTo>
                  <a:lnTo>
                    <a:pt x="39757" y="2743200"/>
                  </a:lnTo>
                  <a:lnTo>
                    <a:pt x="35781" y="2623930"/>
                  </a:lnTo>
                  <a:lnTo>
                    <a:pt x="55659" y="2568271"/>
                  </a:lnTo>
                  <a:lnTo>
                    <a:pt x="71562" y="2500685"/>
                  </a:lnTo>
                  <a:lnTo>
                    <a:pt x="79513" y="2409245"/>
                  </a:lnTo>
                  <a:lnTo>
                    <a:pt x="83489" y="2297927"/>
                  </a:lnTo>
                  <a:lnTo>
                    <a:pt x="83489" y="1932167"/>
                  </a:lnTo>
                  <a:cubicBezTo>
                    <a:pt x="82164" y="1751937"/>
                    <a:pt x="80838" y="1571708"/>
                    <a:pt x="79513" y="1375575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59">
              <a:extLst>
                <a:ext uri="{FF2B5EF4-FFF2-40B4-BE49-F238E27FC236}">
                  <a16:creationId xmlns:a16="http://schemas.microsoft.com/office/drawing/2014/main" id="{C0BAE838-A006-49B8-9D6A-8D562F5FFBF0}"/>
                </a:ext>
              </a:extLst>
            </p:cNvPr>
            <p:cNvSpPr/>
            <p:nvPr/>
          </p:nvSpPr>
          <p:spPr>
            <a:xfrm>
              <a:off x="4965700" y="2932113"/>
              <a:ext cx="2109788" cy="628650"/>
            </a:xfrm>
            <a:custGeom>
              <a:avLst/>
              <a:gdLst>
                <a:gd name="connsiteX0" fmla="*/ 1214438 w 2109788"/>
                <a:gd name="connsiteY0" fmla="*/ 176212 h 628650"/>
                <a:gd name="connsiteX1" fmla="*/ 1416844 w 2109788"/>
                <a:gd name="connsiteY1" fmla="*/ 116681 h 628650"/>
                <a:gd name="connsiteX2" fmla="*/ 1552575 w 2109788"/>
                <a:gd name="connsiteY2" fmla="*/ 78581 h 628650"/>
                <a:gd name="connsiteX3" fmla="*/ 1650207 w 2109788"/>
                <a:gd name="connsiteY3" fmla="*/ 50006 h 628650"/>
                <a:gd name="connsiteX4" fmla="*/ 1681163 w 2109788"/>
                <a:gd name="connsiteY4" fmla="*/ 35719 h 628650"/>
                <a:gd name="connsiteX5" fmla="*/ 1709738 w 2109788"/>
                <a:gd name="connsiteY5" fmla="*/ 21431 h 628650"/>
                <a:gd name="connsiteX6" fmla="*/ 1731169 w 2109788"/>
                <a:gd name="connsiteY6" fmla="*/ 7144 h 628650"/>
                <a:gd name="connsiteX7" fmla="*/ 1745457 w 2109788"/>
                <a:gd name="connsiteY7" fmla="*/ 0 h 628650"/>
                <a:gd name="connsiteX8" fmla="*/ 1781175 w 2109788"/>
                <a:gd name="connsiteY8" fmla="*/ 0 h 628650"/>
                <a:gd name="connsiteX9" fmla="*/ 1814513 w 2109788"/>
                <a:gd name="connsiteY9" fmla="*/ 2381 h 628650"/>
                <a:gd name="connsiteX10" fmla="*/ 1866900 w 2109788"/>
                <a:gd name="connsiteY10" fmla="*/ 14287 h 628650"/>
                <a:gd name="connsiteX11" fmla="*/ 1921669 w 2109788"/>
                <a:gd name="connsiteY11" fmla="*/ 33337 h 628650"/>
                <a:gd name="connsiteX12" fmla="*/ 1981200 w 2109788"/>
                <a:gd name="connsiteY12" fmla="*/ 59531 h 628650"/>
                <a:gd name="connsiteX13" fmla="*/ 2031207 w 2109788"/>
                <a:gd name="connsiteY13" fmla="*/ 80962 h 628650"/>
                <a:gd name="connsiteX14" fmla="*/ 2071688 w 2109788"/>
                <a:gd name="connsiteY14" fmla="*/ 102394 h 628650"/>
                <a:gd name="connsiteX15" fmla="*/ 2083594 w 2109788"/>
                <a:gd name="connsiteY15" fmla="*/ 109537 h 628650"/>
                <a:gd name="connsiteX16" fmla="*/ 2102644 w 2109788"/>
                <a:gd name="connsiteY16" fmla="*/ 126206 h 628650"/>
                <a:gd name="connsiteX17" fmla="*/ 2107407 w 2109788"/>
                <a:gd name="connsiteY17" fmla="*/ 133350 h 628650"/>
                <a:gd name="connsiteX18" fmla="*/ 2109788 w 2109788"/>
                <a:gd name="connsiteY18" fmla="*/ 150019 h 628650"/>
                <a:gd name="connsiteX19" fmla="*/ 2105025 w 2109788"/>
                <a:gd name="connsiteY19" fmla="*/ 169069 h 628650"/>
                <a:gd name="connsiteX20" fmla="*/ 2083594 w 2109788"/>
                <a:gd name="connsiteY20" fmla="*/ 190500 h 628650"/>
                <a:gd name="connsiteX21" fmla="*/ 2024063 w 2109788"/>
                <a:gd name="connsiteY21" fmla="*/ 216694 h 628650"/>
                <a:gd name="connsiteX22" fmla="*/ 1950244 w 2109788"/>
                <a:gd name="connsiteY22" fmla="*/ 235744 h 628650"/>
                <a:gd name="connsiteX23" fmla="*/ 1859757 w 2109788"/>
                <a:gd name="connsiteY23" fmla="*/ 252412 h 628650"/>
                <a:gd name="connsiteX24" fmla="*/ 1743075 w 2109788"/>
                <a:gd name="connsiteY24" fmla="*/ 266700 h 628650"/>
                <a:gd name="connsiteX25" fmla="*/ 1647825 w 2109788"/>
                <a:gd name="connsiteY25" fmla="*/ 276225 h 628650"/>
                <a:gd name="connsiteX26" fmla="*/ 1531144 w 2109788"/>
                <a:gd name="connsiteY26" fmla="*/ 295275 h 628650"/>
                <a:gd name="connsiteX27" fmla="*/ 1366838 w 2109788"/>
                <a:gd name="connsiteY27" fmla="*/ 326231 h 628650"/>
                <a:gd name="connsiteX28" fmla="*/ 1207294 w 2109788"/>
                <a:gd name="connsiteY28" fmla="*/ 364331 h 628650"/>
                <a:gd name="connsiteX29" fmla="*/ 1107282 w 2109788"/>
                <a:gd name="connsiteY29" fmla="*/ 390525 h 628650"/>
                <a:gd name="connsiteX30" fmla="*/ 907257 w 2109788"/>
                <a:gd name="connsiteY30" fmla="*/ 459581 h 628650"/>
                <a:gd name="connsiteX31" fmla="*/ 764382 w 2109788"/>
                <a:gd name="connsiteY31" fmla="*/ 504825 h 628650"/>
                <a:gd name="connsiteX32" fmla="*/ 673894 w 2109788"/>
                <a:gd name="connsiteY32" fmla="*/ 535781 h 628650"/>
                <a:gd name="connsiteX33" fmla="*/ 588169 w 2109788"/>
                <a:gd name="connsiteY33" fmla="*/ 569119 h 628650"/>
                <a:gd name="connsiteX34" fmla="*/ 552450 w 2109788"/>
                <a:gd name="connsiteY34" fmla="*/ 585787 h 628650"/>
                <a:gd name="connsiteX35" fmla="*/ 516732 w 2109788"/>
                <a:gd name="connsiteY35" fmla="*/ 600075 h 628650"/>
                <a:gd name="connsiteX36" fmla="*/ 478632 w 2109788"/>
                <a:gd name="connsiteY36" fmla="*/ 614362 h 628650"/>
                <a:gd name="connsiteX37" fmla="*/ 445294 w 2109788"/>
                <a:gd name="connsiteY37" fmla="*/ 621506 h 628650"/>
                <a:gd name="connsiteX38" fmla="*/ 407194 w 2109788"/>
                <a:gd name="connsiteY38" fmla="*/ 628650 h 628650"/>
                <a:gd name="connsiteX39" fmla="*/ 373857 w 2109788"/>
                <a:gd name="connsiteY39" fmla="*/ 628650 h 628650"/>
                <a:gd name="connsiteX40" fmla="*/ 333375 w 2109788"/>
                <a:gd name="connsiteY40" fmla="*/ 621506 h 628650"/>
                <a:gd name="connsiteX41" fmla="*/ 300038 w 2109788"/>
                <a:gd name="connsiteY41" fmla="*/ 611981 h 628650"/>
                <a:gd name="connsiteX42" fmla="*/ 250032 w 2109788"/>
                <a:gd name="connsiteY42" fmla="*/ 590550 h 628650"/>
                <a:gd name="connsiteX43" fmla="*/ 195263 w 2109788"/>
                <a:gd name="connsiteY43" fmla="*/ 559594 h 628650"/>
                <a:gd name="connsiteX44" fmla="*/ 140494 w 2109788"/>
                <a:gd name="connsiteY44" fmla="*/ 516731 h 628650"/>
                <a:gd name="connsiteX45" fmla="*/ 80963 w 2109788"/>
                <a:gd name="connsiteY45" fmla="*/ 466725 h 628650"/>
                <a:gd name="connsiteX46" fmla="*/ 0 w 2109788"/>
                <a:gd name="connsiteY46" fmla="*/ 383381 h 628650"/>
                <a:gd name="connsiteX47" fmla="*/ 16669 w 2109788"/>
                <a:gd name="connsiteY47" fmla="*/ 352425 h 628650"/>
                <a:gd name="connsiteX48" fmla="*/ 176213 w 2109788"/>
                <a:gd name="connsiteY48" fmla="*/ 383381 h 628650"/>
                <a:gd name="connsiteX49" fmla="*/ 314325 w 2109788"/>
                <a:gd name="connsiteY49" fmla="*/ 402431 h 628650"/>
                <a:gd name="connsiteX50" fmla="*/ 390525 w 2109788"/>
                <a:gd name="connsiteY50" fmla="*/ 407194 h 628650"/>
                <a:gd name="connsiteX51" fmla="*/ 442913 w 2109788"/>
                <a:gd name="connsiteY51" fmla="*/ 404812 h 628650"/>
                <a:gd name="connsiteX52" fmla="*/ 497682 w 2109788"/>
                <a:gd name="connsiteY52" fmla="*/ 397669 h 628650"/>
                <a:gd name="connsiteX53" fmla="*/ 654844 w 2109788"/>
                <a:gd name="connsiteY53" fmla="*/ 350044 h 628650"/>
                <a:gd name="connsiteX54" fmla="*/ 935832 w 2109788"/>
                <a:gd name="connsiteY54" fmla="*/ 264319 h 628650"/>
                <a:gd name="connsiteX55" fmla="*/ 1109663 w 2109788"/>
                <a:gd name="connsiteY55" fmla="*/ 204787 h 628650"/>
                <a:gd name="connsiteX56" fmla="*/ 1214438 w 2109788"/>
                <a:gd name="connsiteY56" fmla="*/ 176212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109788" h="628650">
                  <a:moveTo>
                    <a:pt x="1214438" y="176212"/>
                  </a:moveTo>
                  <a:lnTo>
                    <a:pt x="1416844" y="116681"/>
                  </a:lnTo>
                  <a:lnTo>
                    <a:pt x="1552575" y="78581"/>
                  </a:lnTo>
                  <a:lnTo>
                    <a:pt x="1650207" y="50006"/>
                  </a:lnTo>
                  <a:lnTo>
                    <a:pt x="1681163" y="35719"/>
                  </a:lnTo>
                  <a:lnTo>
                    <a:pt x="1709738" y="21431"/>
                  </a:lnTo>
                  <a:lnTo>
                    <a:pt x="1731169" y="7144"/>
                  </a:lnTo>
                  <a:lnTo>
                    <a:pt x="1745457" y="0"/>
                  </a:lnTo>
                  <a:lnTo>
                    <a:pt x="1781175" y="0"/>
                  </a:lnTo>
                  <a:lnTo>
                    <a:pt x="1814513" y="2381"/>
                  </a:lnTo>
                  <a:lnTo>
                    <a:pt x="1866900" y="14287"/>
                  </a:lnTo>
                  <a:lnTo>
                    <a:pt x="1921669" y="33337"/>
                  </a:lnTo>
                  <a:lnTo>
                    <a:pt x="1981200" y="59531"/>
                  </a:lnTo>
                  <a:lnTo>
                    <a:pt x="2031207" y="80962"/>
                  </a:lnTo>
                  <a:lnTo>
                    <a:pt x="2071688" y="102394"/>
                  </a:lnTo>
                  <a:lnTo>
                    <a:pt x="2083594" y="109537"/>
                  </a:lnTo>
                  <a:lnTo>
                    <a:pt x="2102644" y="126206"/>
                  </a:lnTo>
                  <a:lnTo>
                    <a:pt x="2107407" y="133350"/>
                  </a:lnTo>
                  <a:lnTo>
                    <a:pt x="2109788" y="150019"/>
                  </a:lnTo>
                  <a:lnTo>
                    <a:pt x="2105025" y="169069"/>
                  </a:lnTo>
                  <a:lnTo>
                    <a:pt x="2083594" y="190500"/>
                  </a:lnTo>
                  <a:lnTo>
                    <a:pt x="2024063" y="216694"/>
                  </a:lnTo>
                  <a:lnTo>
                    <a:pt x="1950244" y="235744"/>
                  </a:lnTo>
                  <a:lnTo>
                    <a:pt x="1859757" y="252412"/>
                  </a:lnTo>
                  <a:lnTo>
                    <a:pt x="1743075" y="266700"/>
                  </a:lnTo>
                  <a:lnTo>
                    <a:pt x="1647825" y="276225"/>
                  </a:lnTo>
                  <a:lnTo>
                    <a:pt x="1531144" y="295275"/>
                  </a:lnTo>
                  <a:lnTo>
                    <a:pt x="1366838" y="326231"/>
                  </a:lnTo>
                  <a:lnTo>
                    <a:pt x="1207294" y="364331"/>
                  </a:lnTo>
                  <a:lnTo>
                    <a:pt x="1107282" y="390525"/>
                  </a:lnTo>
                  <a:lnTo>
                    <a:pt x="907257" y="459581"/>
                  </a:lnTo>
                  <a:lnTo>
                    <a:pt x="764382" y="504825"/>
                  </a:lnTo>
                  <a:lnTo>
                    <a:pt x="673894" y="535781"/>
                  </a:lnTo>
                  <a:lnTo>
                    <a:pt x="588169" y="569119"/>
                  </a:lnTo>
                  <a:lnTo>
                    <a:pt x="552450" y="585787"/>
                  </a:lnTo>
                  <a:lnTo>
                    <a:pt x="516732" y="600075"/>
                  </a:lnTo>
                  <a:lnTo>
                    <a:pt x="478632" y="614362"/>
                  </a:lnTo>
                  <a:lnTo>
                    <a:pt x="445294" y="621506"/>
                  </a:lnTo>
                  <a:lnTo>
                    <a:pt x="407194" y="628650"/>
                  </a:lnTo>
                  <a:lnTo>
                    <a:pt x="373857" y="628650"/>
                  </a:lnTo>
                  <a:lnTo>
                    <a:pt x="333375" y="621506"/>
                  </a:lnTo>
                  <a:lnTo>
                    <a:pt x="300038" y="611981"/>
                  </a:lnTo>
                  <a:lnTo>
                    <a:pt x="250032" y="590550"/>
                  </a:lnTo>
                  <a:lnTo>
                    <a:pt x="195263" y="559594"/>
                  </a:lnTo>
                  <a:lnTo>
                    <a:pt x="140494" y="516731"/>
                  </a:lnTo>
                  <a:lnTo>
                    <a:pt x="80963" y="466725"/>
                  </a:lnTo>
                  <a:lnTo>
                    <a:pt x="0" y="383381"/>
                  </a:lnTo>
                  <a:lnTo>
                    <a:pt x="16669" y="352425"/>
                  </a:lnTo>
                  <a:lnTo>
                    <a:pt x="176213" y="383381"/>
                  </a:lnTo>
                  <a:lnTo>
                    <a:pt x="314325" y="402431"/>
                  </a:lnTo>
                  <a:lnTo>
                    <a:pt x="390525" y="407194"/>
                  </a:lnTo>
                  <a:lnTo>
                    <a:pt x="442913" y="404812"/>
                  </a:lnTo>
                  <a:lnTo>
                    <a:pt x="497682" y="397669"/>
                  </a:lnTo>
                  <a:lnTo>
                    <a:pt x="654844" y="350044"/>
                  </a:lnTo>
                  <a:lnTo>
                    <a:pt x="935832" y="264319"/>
                  </a:lnTo>
                  <a:lnTo>
                    <a:pt x="1109663" y="204787"/>
                  </a:lnTo>
                  <a:lnTo>
                    <a:pt x="1214438" y="17621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63">
              <a:extLst>
                <a:ext uri="{FF2B5EF4-FFF2-40B4-BE49-F238E27FC236}">
                  <a16:creationId xmlns:a16="http://schemas.microsoft.com/office/drawing/2014/main" id="{5C1B07DD-D132-471A-921F-F8EEC7F377D7}"/>
                </a:ext>
              </a:extLst>
            </p:cNvPr>
            <p:cNvSpPr/>
            <p:nvPr/>
          </p:nvSpPr>
          <p:spPr>
            <a:xfrm rot="16200000">
              <a:off x="4311650" y="2849563"/>
              <a:ext cx="4351338" cy="2151062"/>
            </a:xfrm>
            <a:custGeom>
              <a:avLst/>
              <a:gdLst>
                <a:gd name="connsiteX0" fmla="*/ 2384755 w 4352544"/>
                <a:gd name="connsiteY0" fmla="*/ 570585 h 2150668"/>
                <a:gd name="connsiteX1" fmla="*/ 2582265 w 4352544"/>
                <a:gd name="connsiteY1" fmla="*/ 523036 h 2150668"/>
                <a:gd name="connsiteX2" fmla="*/ 2735884 w 4352544"/>
                <a:gd name="connsiteY2" fmla="*/ 490118 h 2150668"/>
                <a:gd name="connsiteX3" fmla="*/ 3002889 w 4352544"/>
                <a:gd name="connsiteY3" fmla="*/ 453542 h 2150668"/>
                <a:gd name="connsiteX4" fmla="*/ 3218688 w 4352544"/>
                <a:gd name="connsiteY4" fmla="*/ 420624 h 2150668"/>
                <a:gd name="connsiteX5" fmla="*/ 3474720 w 4352544"/>
                <a:gd name="connsiteY5" fmla="*/ 380390 h 2150668"/>
                <a:gd name="connsiteX6" fmla="*/ 3697833 w 4352544"/>
                <a:gd name="connsiteY6" fmla="*/ 347472 h 2150668"/>
                <a:gd name="connsiteX7" fmla="*/ 3811219 w 4352544"/>
                <a:gd name="connsiteY7" fmla="*/ 329184 h 2150668"/>
                <a:gd name="connsiteX8" fmla="*/ 3909974 w 4352544"/>
                <a:gd name="connsiteY8" fmla="*/ 310896 h 2150668"/>
                <a:gd name="connsiteX9" fmla="*/ 4005072 w 4352544"/>
                <a:gd name="connsiteY9" fmla="*/ 288950 h 2150668"/>
                <a:gd name="connsiteX10" fmla="*/ 4100169 w 4352544"/>
                <a:gd name="connsiteY10" fmla="*/ 263347 h 2150668"/>
                <a:gd name="connsiteX11" fmla="*/ 4158691 w 4352544"/>
                <a:gd name="connsiteY11" fmla="*/ 241401 h 2150668"/>
                <a:gd name="connsiteX12" fmla="*/ 4176979 w 4352544"/>
                <a:gd name="connsiteY12" fmla="*/ 219456 h 2150668"/>
                <a:gd name="connsiteX13" fmla="*/ 4224528 w 4352544"/>
                <a:gd name="connsiteY13" fmla="*/ 142646 h 2150668"/>
                <a:gd name="connsiteX14" fmla="*/ 4253788 w 4352544"/>
                <a:gd name="connsiteY14" fmla="*/ 87782 h 2150668"/>
                <a:gd name="connsiteX15" fmla="*/ 4275734 w 4352544"/>
                <a:gd name="connsiteY15" fmla="*/ 36576 h 2150668"/>
                <a:gd name="connsiteX16" fmla="*/ 4290364 w 4352544"/>
                <a:gd name="connsiteY16" fmla="*/ 18288 h 2150668"/>
                <a:gd name="connsiteX17" fmla="*/ 4308652 w 4352544"/>
                <a:gd name="connsiteY17" fmla="*/ 3657 h 2150668"/>
                <a:gd name="connsiteX18" fmla="*/ 4330598 w 4352544"/>
                <a:gd name="connsiteY18" fmla="*/ 0 h 2150668"/>
                <a:gd name="connsiteX19" fmla="*/ 4341571 w 4352544"/>
                <a:gd name="connsiteY19" fmla="*/ 3657 h 2150668"/>
                <a:gd name="connsiteX20" fmla="*/ 4345228 w 4352544"/>
                <a:gd name="connsiteY20" fmla="*/ 14630 h 2150668"/>
                <a:gd name="connsiteX21" fmla="*/ 4348886 w 4352544"/>
                <a:gd name="connsiteY21" fmla="*/ 29260 h 2150668"/>
                <a:gd name="connsiteX22" fmla="*/ 4352544 w 4352544"/>
                <a:gd name="connsiteY22" fmla="*/ 58521 h 2150668"/>
                <a:gd name="connsiteX23" fmla="*/ 4345228 w 4352544"/>
                <a:gd name="connsiteY23" fmla="*/ 142646 h 2150668"/>
                <a:gd name="connsiteX24" fmla="*/ 4323283 w 4352544"/>
                <a:gd name="connsiteY24" fmla="*/ 296265 h 2150668"/>
                <a:gd name="connsiteX25" fmla="*/ 4304995 w 4352544"/>
                <a:gd name="connsiteY25" fmla="*/ 387705 h 2150668"/>
                <a:gd name="connsiteX26" fmla="*/ 4283049 w 4352544"/>
                <a:gd name="connsiteY26" fmla="*/ 442569 h 2150668"/>
                <a:gd name="connsiteX27" fmla="*/ 4250131 w 4352544"/>
                <a:gd name="connsiteY27" fmla="*/ 504748 h 2150668"/>
                <a:gd name="connsiteX28" fmla="*/ 4217212 w 4352544"/>
                <a:gd name="connsiteY28" fmla="*/ 541324 h 2150668"/>
                <a:gd name="connsiteX29" fmla="*/ 4180636 w 4352544"/>
                <a:gd name="connsiteY29" fmla="*/ 563270 h 2150668"/>
                <a:gd name="connsiteX30" fmla="*/ 4151376 w 4352544"/>
                <a:gd name="connsiteY30" fmla="*/ 566928 h 2150668"/>
                <a:gd name="connsiteX31" fmla="*/ 4089196 w 4352544"/>
                <a:gd name="connsiteY31" fmla="*/ 555955 h 2150668"/>
                <a:gd name="connsiteX32" fmla="*/ 4019702 w 4352544"/>
                <a:gd name="connsiteY32" fmla="*/ 548640 h 2150668"/>
                <a:gd name="connsiteX33" fmla="*/ 3877056 w 4352544"/>
                <a:gd name="connsiteY33" fmla="*/ 548640 h 2150668"/>
                <a:gd name="connsiteX34" fmla="*/ 3631996 w 4352544"/>
                <a:gd name="connsiteY34" fmla="*/ 574243 h 2150668"/>
                <a:gd name="connsiteX35" fmla="*/ 3375964 w 4352544"/>
                <a:gd name="connsiteY35" fmla="*/ 607161 h 2150668"/>
                <a:gd name="connsiteX36" fmla="*/ 3010204 w 4352544"/>
                <a:gd name="connsiteY36" fmla="*/ 662025 h 2150668"/>
                <a:gd name="connsiteX37" fmla="*/ 2937052 w 4352544"/>
                <a:gd name="connsiteY37" fmla="*/ 672998 h 2150668"/>
                <a:gd name="connsiteX38" fmla="*/ 2790748 w 4352544"/>
                <a:gd name="connsiteY38" fmla="*/ 691286 h 2150668"/>
                <a:gd name="connsiteX39" fmla="*/ 2542032 w 4352544"/>
                <a:gd name="connsiteY39" fmla="*/ 738835 h 2150668"/>
                <a:gd name="connsiteX40" fmla="*/ 2286000 w 4352544"/>
                <a:gd name="connsiteY40" fmla="*/ 793699 h 2150668"/>
                <a:gd name="connsiteX41" fmla="*/ 2088489 w 4352544"/>
                <a:gd name="connsiteY41" fmla="*/ 848563 h 2150668"/>
                <a:gd name="connsiteX42" fmla="*/ 1876348 w 4352544"/>
                <a:gd name="connsiteY42" fmla="*/ 914400 h 2150668"/>
                <a:gd name="connsiteX43" fmla="*/ 1733702 w 4352544"/>
                <a:gd name="connsiteY43" fmla="*/ 965606 h 2150668"/>
                <a:gd name="connsiteX44" fmla="*/ 1517904 w 4352544"/>
                <a:gd name="connsiteY44" fmla="*/ 1068019 h 2150668"/>
                <a:gd name="connsiteX45" fmla="*/ 1389888 w 4352544"/>
                <a:gd name="connsiteY45" fmla="*/ 1126540 h 2150668"/>
                <a:gd name="connsiteX46" fmla="*/ 1228953 w 4352544"/>
                <a:gd name="connsiteY46" fmla="*/ 1210665 h 2150668"/>
                <a:gd name="connsiteX47" fmla="*/ 1068019 w 4352544"/>
                <a:gd name="connsiteY47" fmla="*/ 1305763 h 2150668"/>
                <a:gd name="connsiteX48" fmla="*/ 921715 w 4352544"/>
                <a:gd name="connsiteY48" fmla="*/ 1400860 h 2150668"/>
                <a:gd name="connsiteX49" fmla="*/ 811987 w 4352544"/>
                <a:gd name="connsiteY49" fmla="*/ 1477670 h 2150668"/>
                <a:gd name="connsiteX50" fmla="*/ 680313 w 4352544"/>
                <a:gd name="connsiteY50" fmla="*/ 1583740 h 2150668"/>
                <a:gd name="connsiteX51" fmla="*/ 588873 w 4352544"/>
                <a:gd name="connsiteY51" fmla="*/ 1675180 h 2150668"/>
                <a:gd name="connsiteX52" fmla="*/ 541324 w 4352544"/>
                <a:gd name="connsiteY52" fmla="*/ 1726387 h 2150668"/>
                <a:gd name="connsiteX53" fmla="*/ 519379 w 4352544"/>
                <a:gd name="connsiteY53" fmla="*/ 1759305 h 2150668"/>
                <a:gd name="connsiteX54" fmla="*/ 501091 w 4352544"/>
                <a:gd name="connsiteY54" fmla="*/ 1799539 h 2150668"/>
                <a:gd name="connsiteX55" fmla="*/ 193852 w 4352544"/>
                <a:gd name="connsiteY55" fmla="*/ 2117750 h 2150668"/>
                <a:gd name="connsiteX56" fmla="*/ 153619 w 4352544"/>
                <a:gd name="connsiteY56" fmla="*/ 2136038 h 2150668"/>
                <a:gd name="connsiteX57" fmla="*/ 120700 w 4352544"/>
                <a:gd name="connsiteY57" fmla="*/ 2147011 h 2150668"/>
                <a:gd name="connsiteX58" fmla="*/ 98755 w 4352544"/>
                <a:gd name="connsiteY58" fmla="*/ 2150668 h 2150668"/>
                <a:gd name="connsiteX59" fmla="*/ 80467 w 4352544"/>
                <a:gd name="connsiteY59" fmla="*/ 2150668 h 2150668"/>
                <a:gd name="connsiteX60" fmla="*/ 43891 w 4352544"/>
                <a:gd name="connsiteY60" fmla="*/ 2136038 h 2150668"/>
                <a:gd name="connsiteX61" fmla="*/ 14630 w 4352544"/>
                <a:gd name="connsiteY61" fmla="*/ 2110435 h 2150668"/>
                <a:gd name="connsiteX62" fmla="*/ 0 w 4352544"/>
                <a:gd name="connsiteY62" fmla="*/ 2073859 h 2150668"/>
                <a:gd name="connsiteX63" fmla="*/ 14630 w 4352544"/>
                <a:gd name="connsiteY63" fmla="*/ 2004364 h 2150668"/>
                <a:gd name="connsiteX64" fmla="*/ 36576 w 4352544"/>
                <a:gd name="connsiteY64" fmla="*/ 1945843 h 2150668"/>
                <a:gd name="connsiteX65" fmla="*/ 84124 w 4352544"/>
                <a:gd name="connsiteY65" fmla="*/ 1865376 h 2150668"/>
                <a:gd name="connsiteX66" fmla="*/ 128016 w 4352544"/>
                <a:gd name="connsiteY66" fmla="*/ 1799539 h 2150668"/>
                <a:gd name="connsiteX67" fmla="*/ 193852 w 4352544"/>
                <a:gd name="connsiteY67" fmla="*/ 1719072 h 2150668"/>
                <a:gd name="connsiteX68" fmla="*/ 288950 w 4352544"/>
                <a:gd name="connsiteY68" fmla="*/ 1616659 h 2150668"/>
                <a:gd name="connsiteX69" fmla="*/ 387705 w 4352544"/>
                <a:gd name="connsiteY69" fmla="*/ 1521561 h 2150668"/>
                <a:gd name="connsiteX70" fmla="*/ 501091 w 4352544"/>
                <a:gd name="connsiteY70" fmla="*/ 1426464 h 2150668"/>
                <a:gd name="connsiteX71" fmla="*/ 629107 w 4352544"/>
                <a:gd name="connsiteY71" fmla="*/ 1331366 h 2150668"/>
                <a:gd name="connsiteX72" fmla="*/ 753465 w 4352544"/>
                <a:gd name="connsiteY72" fmla="*/ 1243584 h 2150668"/>
                <a:gd name="connsiteX73" fmla="*/ 859536 w 4352544"/>
                <a:gd name="connsiteY73" fmla="*/ 1174089 h 2150668"/>
                <a:gd name="connsiteX74" fmla="*/ 983894 w 4352544"/>
                <a:gd name="connsiteY74" fmla="*/ 1100937 h 2150668"/>
                <a:gd name="connsiteX75" fmla="*/ 1093622 w 4352544"/>
                <a:gd name="connsiteY75" fmla="*/ 1038758 h 2150668"/>
                <a:gd name="connsiteX76" fmla="*/ 1236268 w 4352544"/>
                <a:gd name="connsiteY76" fmla="*/ 965606 h 2150668"/>
                <a:gd name="connsiteX77" fmla="*/ 1338681 w 4352544"/>
                <a:gd name="connsiteY77" fmla="*/ 914400 h 2150668"/>
                <a:gd name="connsiteX78" fmla="*/ 1613001 w 4352544"/>
                <a:gd name="connsiteY78" fmla="*/ 804672 h 2150668"/>
                <a:gd name="connsiteX79" fmla="*/ 1766620 w 4352544"/>
                <a:gd name="connsiteY79" fmla="*/ 746150 h 2150668"/>
                <a:gd name="connsiteX80" fmla="*/ 1934870 w 4352544"/>
                <a:gd name="connsiteY80" fmla="*/ 687628 h 2150668"/>
                <a:gd name="connsiteX81" fmla="*/ 2070201 w 4352544"/>
                <a:gd name="connsiteY81" fmla="*/ 647395 h 2150668"/>
                <a:gd name="connsiteX82" fmla="*/ 2282342 w 4352544"/>
                <a:gd name="connsiteY82" fmla="*/ 592531 h 2150668"/>
                <a:gd name="connsiteX83" fmla="*/ 2384755 w 4352544"/>
                <a:gd name="connsiteY83" fmla="*/ 570585 h 2150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4352544" h="2150668">
                  <a:moveTo>
                    <a:pt x="2384755" y="570585"/>
                  </a:moveTo>
                  <a:lnTo>
                    <a:pt x="2582265" y="523036"/>
                  </a:lnTo>
                  <a:lnTo>
                    <a:pt x="2735884" y="490118"/>
                  </a:lnTo>
                  <a:lnTo>
                    <a:pt x="3002889" y="453542"/>
                  </a:lnTo>
                  <a:lnTo>
                    <a:pt x="3218688" y="420624"/>
                  </a:lnTo>
                  <a:lnTo>
                    <a:pt x="3474720" y="380390"/>
                  </a:lnTo>
                  <a:lnTo>
                    <a:pt x="3697833" y="347472"/>
                  </a:lnTo>
                  <a:lnTo>
                    <a:pt x="3811219" y="329184"/>
                  </a:lnTo>
                  <a:lnTo>
                    <a:pt x="3909974" y="310896"/>
                  </a:lnTo>
                  <a:lnTo>
                    <a:pt x="4005072" y="288950"/>
                  </a:lnTo>
                  <a:lnTo>
                    <a:pt x="4100169" y="263347"/>
                  </a:lnTo>
                  <a:lnTo>
                    <a:pt x="4158691" y="241401"/>
                  </a:lnTo>
                  <a:lnTo>
                    <a:pt x="4176979" y="219456"/>
                  </a:lnTo>
                  <a:lnTo>
                    <a:pt x="4224528" y="142646"/>
                  </a:lnTo>
                  <a:lnTo>
                    <a:pt x="4253788" y="87782"/>
                  </a:lnTo>
                  <a:lnTo>
                    <a:pt x="4275734" y="36576"/>
                  </a:lnTo>
                  <a:lnTo>
                    <a:pt x="4290364" y="18288"/>
                  </a:lnTo>
                  <a:lnTo>
                    <a:pt x="4308652" y="3657"/>
                  </a:lnTo>
                  <a:lnTo>
                    <a:pt x="4330598" y="0"/>
                  </a:lnTo>
                  <a:lnTo>
                    <a:pt x="4341571" y="3657"/>
                  </a:lnTo>
                  <a:lnTo>
                    <a:pt x="4345228" y="14630"/>
                  </a:lnTo>
                  <a:lnTo>
                    <a:pt x="4348886" y="29260"/>
                  </a:lnTo>
                  <a:lnTo>
                    <a:pt x="4352544" y="58521"/>
                  </a:lnTo>
                  <a:lnTo>
                    <a:pt x="4345228" y="142646"/>
                  </a:lnTo>
                  <a:lnTo>
                    <a:pt x="4323283" y="296265"/>
                  </a:lnTo>
                  <a:lnTo>
                    <a:pt x="4304995" y="387705"/>
                  </a:lnTo>
                  <a:lnTo>
                    <a:pt x="4283049" y="442569"/>
                  </a:lnTo>
                  <a:lnTo>
                    <a:pt x="4250131" y="504748"/>
                  </a:lnTo>
                  <a:lnTo>
                    <a:pt x="4217212" y="541324"/>
                  </a:lnTo>
                  <a:lnTo>
                    <a:pt x="4180636" y="563270"/>
                  </a:lnTo>
                  <a:lnTo>
                    <a:pt x="4151376" y="566928"/>
                  </a:lnTo>
                  <a:lnTo>
                    <a:pt x="4089196" y="555955"/>
                  </a:lnTo>
                  <a:lnTo>
                    <a:pt x="4019702" y="548640"/>
                  </a:lnTo>
                  <a:lnTo>
                    <a:pt x="3877056" y="548640"/>
                  </a:lnTo>
                  <a:lnTo>
                    <a:pt x="3631996" y="574243"/>
                  </a:lnTo>
                  <a:lnTo>
                    <a:pt x="3375964" y="607161"/>
                  </a:lnTo>
                  <a:lnTo>
                    <a:pt x="3010204" y="662025"/>
                  </a:lnTo>
                  <a:lnTo>
                    <a:pt x="2937052" y="672998"/>
                  </a:lnTo>
                  <a:lnTo>
                    <a:pt x="2790748" y="691286"/>
                  </a:lnTo>
                  <a:lnTo>
                    <a:pt x="2542032" y="738835"/>
                  </a:lnTo>
                  <a:lnTo>
                    <a:pt x="2286000" y="793699"/>
                  </a:lnTo>
                  <a:lnTo>
                    <a:pt x="2088489" y="848563"/>
                  </a:lnTo>
                  <a:lnTo>
                    <a:pt x="1876348" y="914400"/>
                  </a:lnTo>
                  <a:lnTo>
                    <a:pt x="1733702" y="965606"/>
                  </a:lnTo>
                  <a:lnTo>
                    <a:pt x="1517904" y="1068019"/>
                  </a:lnTo>
                  <a:lnTo>
                    <a:pt x="1389888" y="1126540"/>
                  </a:lnTo>
                  <a:lnTo>
                    <a:pt x="1228953" y="1210665"/>
                  </a:lnTo>
                  <a:lnTo>
                    <a:pt x="1068019" y="1305763"/>
                  </a:lnTo>
                  <a:lnTo>
                    <a:pt x="921715" y="1400860"/>
                  </a:lnTo>
                  <a:lnTo>
                    <a:pt x="811987" y="1477670"/>
                  </a:lnTo>
                  <a:lnTo>
                    <a:pt x="680313" y="1583740"/>
                  </a:lnTo>
                  <a:lnTo>
                    <a:pt x="588873" y="1675180"/>
                  </a:lnTo>
                  <a:lnTo>
                    <a:pt x="541324" y="1726387"/>
                  </a:lnTo>
                  <a:lnTo>
                    <a:pt x="519379" y="1759305"/>
                  </a:lnTo>
                  <a:lnTo>
                    <a:pt x="501091" y="1799539"/>
                  </a:lnTo>
                  <a:lnTo>
                    <a:pt x="193852" y="2117750"/>
                  </a:lnTo>
                  <a:lnTo>
                    <a:pt x="153619" y="2136038"/>
                  </a:lnTo>
                  <a:lnTo>
                    <a:pt x="120700" y="2147011"/>
                  </a:lnTo>
                  <a:lnTo>
                    <a:pt x="98755" y="2150668"/>
                  </a:lnTo>
                  <a:lnTo>
                    <a:pt x="80467" y="2150668"/>
                  </a:lnTo>
                  <a:lnTo>
                    <a:pt x="43891" y="2136038"/>
                  </a:lnTo>
                  <a:lnTo>
                    <a:pt x="14630" y="2110435"/>
                  </a:lnTo>
                  <a:lnTo>
                    <a:pt x="0" y="2073859"/>
                  </a:lnTo>
                  <a:lnTo>
                    <a:pt x="14630" y="2004364"/>
                  </a:lnTo>
                  <a:lnTo>
                    <a:pt x="36576" y="1945843"/>
                  </a:lnTo>
                  <a:lnTo>
                    <a:pt x="84124" y="1865376"/>
                  </a:lnTo>
                  <a:lnTo>
                    <a:pt x="128016" y="1799539"/>
                  </a:lnTo>
                  <a:lnTo>
                    <a:pt x="193852" y="1719072"/>
                  </a:lnTo>
                  <a:lnTo>
                    <a:pt x="288950" y="1616659"/>
                  </a:lnTo>
                  <a:lnTo>
                    <a:pt x="387705" y="1521561"/>
                  </a:lnTo>
                  <a:lnTo>
                    <a:pt x="501091" y="1426464"/>
                  </a:lnTo>
                  <a:lnTo>
                    <a:pt x="629107" y="1331366"/>
                  </a:lnTo>
                  <a:lnTo>
                    <a:pt x="753465" y="1243584"/>
                  </a:lnTo>
                  <a:lnTo>
                    <a:pt x="859536" y="1174089"/>
                  </a:lnTo>
                  <a:lnTo>
                    <a:pt x="983894" y="1100937"/>
                  </a:lnTo>
                  <a:lnTo>
                    <a:pt x="1093622" y="1038758"/>
                  </a:lnTo>
                  <a:lnTo>
                    <a:pt x="1236268" y="965606"/>
                  </a:lnTo>
                  <a:lnTo>
                    <a:pt x="1338681" y="914400"/>
                  </a:lnTo>
                  <a:lnTo>
                    <a:pt x="1613001" y="804672"/>
                  </a:lnTo>
                  <a:lnTo>
                    <a:pt x="1766620" y="746150"/>
                  </a:lnTo>
                  <a:lnTo>
                    <a:pt x="1934870" y="687628"/>
                  </a:lnTo>
                  <a:lnTo>
                    <a:pt x="2070201" y="647395"/>
                  </a:lnTo>
                  <a:lnTo>
                    <a:pt x="2282342" y="592531"/>
                  </a:lnTo>
                  <a:lnTo>
                    <a:pt x="2384755" y="57058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64">
              <a:extLst>
                <a:ext uri="{FF2B5EF4-FFF2-40B4-BE49-F238E27FC236}">
                  <a16:creationId xmlns:a16="http://schemas.microsoft.com/office/drawing/2014/main" id="{A7C1476B-BAD8-4151-AAB9-85988CC911CC}"/>
                </a:ext>
              </a:extLst>
            </p:cNvPr>
            <p:cNvSpPr/>
            <p:nvPr/>
          </p:nvSpPr>
          <p:spPr>
            <a:xfrm rot="16200000">
              <a:off x="6881813" y="5273675"/>
              <a:ext cx="958850" cy="428625"/>
            </a:xfrm>
            <a:custGeom>
              <a:avLst/>
              <a:gdLst>
                <a:gd name="connsiteX0" fmla="*/ 595313 w 959644"/>
                <a:gd name="connsiteY0" fmla="*/ 383381 h 428625"/>
                <a:gd name="connsiteX1" fmla="*/ 385763 w 959644"/>
                <a:gd name="connsiteY1" fmla="*/ 357187 h 428625"/>
                <a:gd name="connsiteX2" fmla="*/ 240506 w 959644"/>
                <a:gd name="connsiteY2" fmla="*/ 342900 h 428625"/>
                <a:gd name="connsiteX3" fmla="*/ 219075 w 959644"/>
                <a:gd name="connsiteY3" fmla="*/ 342900 h 428625"/>
                <a:gd name="connsiteX4" fmla="*/ 173831 w 959644"/>
                <a:gd name="connsiteY4" fmla="*/ 347662 h 428625"/>
                <a:gd name="connsiteX5" fmla="*/ 107156 w 959644"/>
                <a:gd name="connsiteY5" fmla="*/ 361950 h 428625"/>
                <a:gd name="connsiteX6" fmla="*/ 59531 w 959644"/>
                <a:gd name="connsiteY6" fmla="*/ 383381 h 428625"/>
                <a:gd name="connsiteX7" fmla="*/ 0 w 959644"/>
                <a:gd name="connsiteY7" fmla="*/ 404812 h 428625"/>
                <a:gd name="connsiteX8" fmla="*/ 397669 w 959644"/>
                <a:gd name="connsiteY8" fmla="*/ 0 h 428625"/>
                <a:gd name="connsiteX9" fmla="*/ 378619 w 959644"/>
                <a:gd name="connsiteY9" fmla="*/ 26193 h 428625"/>
                <a:gd name="connsiteX10" fmla="*/ 373856 w 959644"/>
                <a:gd name="connsiteY10" fmla="*/ 61912 h 428625"/>
                <a:gd name="connsiteX11" fmla="*/ 378619 w 959644"/>
                <a:gd name="connsiteY11" fmla="*/ 85725 h 428625"/>
                <a:gd name="connsiteX12" fmla="*/ 392906 w 959644"/>
                <a:gd name="connsiteY12" fmla="*/ 109537 h 428625"/>
                <a:gd name="connsiteX13" fmla="*/ 416719 w 959644"/>
                <a:gd name="connsiteY13" fmla="*/ 133350 h 428625"/>
                <a:gd name="connsiteX14" fmla="*/ 454819 w 959644"/>
                <a:gd name="connsiteY14" fmla="*/ 154781 h 428625"/>
                <a:gd name="connsiteX15" fmla="*/ 550069 w 959644"/>
                <a:gd name="connsiteY15" fmla="*/ 207168 h 428625"/>
                <a:gd name="connsiteX16" fmla="*/ 700088 w 959644"/>
                <a:gd name="connsiteY16" fmla="*/ 271462 h 428625"/>
                <a:gd name="connsiteX17" fmla="*/ 854869 w 959644"/>
                <a:gd name="connsiteY17" fmla="*/ 333375 h 428625"/>
                <a:gd name="connsiteX18" fmla="*/ 907256 w 959644"/>
                <a:gd name="connsiteY18" fmla="*/ 350043 h 428625"/>
                <a:gd name="connsiteX19" fmla="*/ 931069 w 959644"/>
                <a:gd name="connsiteY19" fmla="*/ 359568 h 428625"/>
                <a:gd name="connsiteX20" fmla="*/ 938213 w 959644"/>
                <a:gd name="connsiteY20" fmla="*/ 364331 h 428625"/>
                <a:gd name="connsiteX21" fmla="*/ 945356 w 959644"/>
                <a:gd name="connsiteY21" fmla="*/ 373856 h 428625"/>
                <a:gd name="connsiteX22" fmla="*/ 954881 w 959644"/>
                <a:gd name="connsiteY22" fmla="*/ 390525 h 428625"/>
                <a:gd name="connsiteX23" fmla="*/ 959644 w 959644"/>
                <a:gd name="connsiteY23" fmla="*/ 404812 h 428625"/>
                <a:gd name="connsiteX24" fmla="*/ 957263 w 959644"/>
                <a:gd name="connsiteY24" fmla="*/ 414337 h 428625"/>
                <a:gd name="connsiteX25" fmla="*/ 942975 w 959644"/>
                <a:gd name="connsiteY25" fmla="*/ 423862 h 428625"/>
                <a:gd name="connsiteX26" fmla="*/ 921544 w 959644"/>
                <a:gd name="connsiteY26" fmla="*/ 428625 h 428625"/>
                <a:gd name="connsiteX27" fmla="*/ 857250 w 959644"/>
                <a:gd name="connsiteY27" fmla="*/ 421481 h 428625"/>
                <a:gd name="connsiteX28" fmla="*/ 747713 w 959644"/>
                <a:gd name="connsiteY28" fmla="*/ 404812 h 428625"/>
                <a:gd name="connsiteX29" fmla="*/ 595313 w 959644"/>
                <a:gd name="connsiteY29" fmla="*/ 383381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59644" h="428625">
                  <a:moveTo>
                    <a:pt x="595313" y="383381"/>
                  </a:moveTo>
                  <a:lnTo>
                    <a:pt x="385763" y="357187"/>
                  </a:lnTo>
                  <a:lnTo>
                    <a:pt x="240506" y="342900"/>
                  </a:lnTo>
                  <a:lnTo>
                    <a:pt x="219075" y="342900"/>
                  </a:lnTo>
                  <a:lnTo>
                    <a:pt x="173831" y="347662"/>
                  </a:lnTo>
                  <a:lnTo>
                    <a:pt x="107156" y="361950"/>
                  </a:lnTo>
                  <a:lnTo>
                    <a:pt x="59531" y="383381"/>
                  </a:lnTo>
                  <a:lnTo>
                    <a:pt x="0" y="404812"/>
                  </a:lnTo>
                  <a:lnTo>
                    <a:pt x="397669" y="0"/>
                  </a:lnTo>
                  <a:lnTo>
                    <a:pt x="378619" y="26193"/>
                  </a:lnTo>
                  <a:lnTo>
                    <a:pt x="373856" y="61912"/>
                  </a:lnTo>
                  <a:lnTo>
                    <a:pt x="378619" y="85725"/>
                  </a:lnTo>
                  <a:lnTo>
                    <a:pt x="392906" y="109537"/>
                  </a:lnTo>
                  <a:lnTo>
                    <a:pt x="416719" y="133350"/>
                  </a:lnTo>
                  <a:lnTo>
                    <a:pt x="454819" y="154781"/>
                  </a:lnTo>
                  <a:lnTo>
                    <a:pt x="550069" y="207168"/>
                  </a:lnTo>
                  <a:lnTo>
                    <a:pt x="700088" y="271462"/>
                  </a:lnTo>
                  <a:lnTo>
                    <a:pt x="854869" y="333375"/>
                  </a:lnTo>
                  <a:lnTo>
                    <a:pt x="907256" y="350043"/>
                  </a:lnTo>
                  <a:lnTo>
                    <a:pt x="931069" y="359568"/>
                  </a:lnTo>
                  <a:lnTo>
                    <a:pt x="938213" y="364331"/>
                  </a:lnTo>
                  <a:lnTo>
                    <a:pt x="945356" y="373856"/>
                  </a:lnTo>
                  <a:lnTo>
                    <a:pt x="954881" y="390525"/>
                  </a:lnTo>
                  <a:lnTo>
                    <a:pt x="959644" y="404812"/>
                  </a:lnTo>
                  <a:lnTo>
                    <a:pt x="957263" y="414337"/>
                  </a:lnTo>
                  <a:lnTo>
                    <a:pt x="942975" y="423862"/>
                  </a:lnTo>
                  <a:lnTo>
                    <a:pt x="921544" y="428625"/>
                  </a:lnTo>
                  <a:lnTo>
                    <a:pt x="857250" y="421481"/>
                  </a:lnTo>
                  <a:lnTo>
                    <a:pt x="747713" y="404812"/>
                  </a:lnTo>
                  <a:lnTo>
                    <a:pt x="595313" y="38338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61">
              <a:extLst>
                <a:ext uri="{FF2B5EF4-FFF2-40B4-BE49-F238E27FC236}">
                  <a16:creationId xmlns:a16="http://schemas.microsoft.com/office/drawing/2014/main" id="{B2B31663-00D2-44CA-92DA-2CE97413E221}"/>
                </a:ext>
              </a:extLst>
            </p:cNvPr>
            <p:cNvSpPr/>
            <p:nvPr/>
          </p:nvSpPr>
          <p:spPr>
            <a:xfrm>
              <a:off x="4881563" y="3435350"/>
              <a:ext cx="2138362" cy="2347913"/>
            </a:xfrm>
            <a:custGeom>
              <a:avLst/>
              <a:gdLst>
                <a:gd name="connsiteX0" fmla="*/ 1614008 w 2138714"/>
                <a:gd name="connsiteY0" fmla="*/ 705745 h 2347369"/>
                <a:gd name="connsiteX1" fmla="*/ 1699925 w 2138714"/>
                <a:gd name="connsiteY1" fmla="*/ 570733 h 2347369"/>
                <a:gd name="connsiteX2" fmla="*/ 1749020 w 2138714"/>
                <a:gd name="connsiteY2" fmla="*/ 490953 h 2347369"/>
                <a:gd name="connsiteX3" fmla="*/ 1776637 w 2138714"/>
                <a:gd name="connsiteY3" fmla="*/ 438790 h 2347369"/>
                <a:gd name="connsiteX4" fmla="*/ 1788910 w 2138714"/>
                <a:gd name="connsiteY4" fmla="*/ 411173 h 2347369"/>
                <a:gd name="connsiteX5" fmla="*/ 1801184 w 2138714"/>
                <a:gd name="connsiteY5" fmla="*/ 374352 h 2347369"/>
                <a:gd name="connsiteX6" fmla="*/ 1819595 w 2138714"/>
                <a:gd name="connsiteY6" fmla="*/ 309914 h 2347369"/>
                <a:gd name="connsiteX7" fmla="*/ 1822663 w 2138714"/>
                <a:gd name="connsiteY7" fmla="*/ 279230 h 2347369"/>
                <a:gd name="connsiteX8" fmla="*/ 1822663 w 2138714"/>
                <a:gd name="connsiteY8" fmla="*/ 233203 h 2347369"/>
                <a:gd name="connsiteX9" fmla="*/ 1813458 w 2138714"/>
                <a:gd name="connsiteY9" fmla="*/ 177971 h 2347369"/>
                <a:gd name="connsiteX10" fmla="*/ 1801184 w 2138714"/>
                <a:gd name="connsiteY10" fmla="*/ 138081 h 2347369"/>
                <a:gd name="connsiteX11" fmla="*/ 1782773 w 2138714"/>
                <a:gd name="connsiteY11" fmla="*/ 98191 h 2347369"/>
                <a:gd name="connsiteX12" fmla="*/ 1764363 w 2138714"/>
                <a:gd name="connsiteY12" fmla="*/ 70575 h 2347369"/>
                <a:gd name="connsiteX13" fmla="*/ 1749020 w 2138714"/>
                <a:gd name="connsiteY13" fmla="*/ 36822 h 2347369"/>
                <a:gd name="connsiteX14" fmla="*/ 1745952 w 2138714"/>
                <a:gd name="connsiteY14" fmla="*/ 21480 h 2347369"/>
                <a:gd name="connsiteX15" fmla="*/ 1745952 w 2138714"/>
                <a:gd name="connsiteY15" fmla="*/ 12274 h 2347369"/>
                <a:gd name="connsiteX16" fmla="*/ 1752089 w 2138714"/>
                <a:gd name="connsiteY16" fmla="*/ 0 h 2347369"/>
                <a:gd name="connsiteX17" fmla="*/ 1767431 w 2138714"/>
                <a:gd name="connsiteY17" fmla="*/ 0 h 2347369"/>
                <a:gd name="connsiteX18" fmla="*/ 1816526 w 2138714"/>
                <a:gd name="connsiteY18" fmla="*/ 9206 h 2347369"/>
                <a:gd name="connsiteX19" fmla="*/ 1859485 w 2138714"/>
                <a:gd name="connsiteY19" fmla="*/ 21480 h 2347369"/>
                <a:gd name="connsiteX20" fmla="*/ 1893238 w 2138714"/>
                <a:gd name="connsiteY20" fmla="*/ 36822 h 2347369"/>
                <a:gd name="connsiteX21" fmla="*/ 1933128 w 2138714"/>
                <a:gd name="connsiteY21" fmla="*/ 64438 h 2347369"/>
                <a:gd name="connsiteX22" fmla="*/ 1954607 w 2138714"/>
                <a:gd name="connsiteY22" fmla="*/ 85917 h 2347369"/>
                <a:gd name="connsiteX23" fmla="*/ 2000634 w 2138714"/>
                <a:gd name="connsiteY23" fmla="*/ 135012 h 2347369"/>
                <a:gd name="connsiteX24" fmla="*/ 2043592 w 2138714"/>
                <a:gd name="connsiteY24" fmla="*/ 193313 h 2347369"/>
                <a:gd name="connsiteX25" fmla="*/ 2089619 w 2138714"/>
                <a:gd name="connsiteY25" fmla="*/ 270024 h 2347369"/>
                <a:gd name="connsiteX26" fmla="*/ 2120304 w 2138714"/>
                <a:gd name="connsiteY26" fmla="*/ 328325 h 2347369"/>
                <a:gd name="connsiteX27" fmla="*/ 2135646 w 2138714"/>
                <a:gd name="connsiteY27" fmla="*/ 362078 h 2347369"/>
                <a:gd name="connsiteX28" fmla="*/ 2138714 w 2138714"/>
                <a:gd name="connsiteY28" fmla="*/ 383557 h 2347369"/>
                <a:gd name="connsiteX29" fmla="*/ 2135646 w 2138714"/>
                <a:gd name="connsiteY29" fmla="*/ 417310 h 2347369"/>
                <a:gd name="connsiteX30" fmla="*/ 2123372 w 2138714"/>
                <a:gd name="connsiteY30" fmla="*/ 454132 h 2347369"/>
                <a:gd name="connsiteX31" fmla="*/ 2098824 w 2138714"/>
                <a:gd name="connsiteY31" fmla="*/ 494022 h 2347369"/>
                <a:gd name="connsiteX32" fmla="*/ 2046661 w 2138714"/>
                <a:gd name="connsiteY32" fmla="*/ 549254 h 2347369"/>
                <a:gd name="connsiteX33" fmla="*/ 1960744 w 2138714"/>
                <a:gd name="connsiteY33" fmla="*/ 675061 h 2347369"/>
                <a:gd name="connsiteX34" fmla="*/ 1847211 w 2138714"/>
                <a:gd name="connsiteY34" fmla="*/ 828484 h 2347369"/>
                <a:gd name="connsiteX35" fmla="*/ 1755157 w 2138714"/>
                <a:gd name="connsiteY35" fmla="*/ 954290 h 2347369"/>
                <a:gd name="connsiteX36" fmla="*/ 1580255 w 2138714"/>
                <a:gd name="connsiteY36" fmla="*/ 1175219 h 2347369"/>
                <a:gd name="connsiteX37" fmla="*/ 1439106 w 2138714"/>
                <a:gd name="connsiteY37" fmla="*/ 1337847 h 2347369"/>
                <a:gd name="connsiteX38" fmla="*/ 1297957 w 2138714"/>
                <a:gd name="connsiteY38" fmla="*/ 1475928 h 2347369"/>
                <a:gd name="connsiteX39" fmla="*/ 1119987 w 2138714"/>
                <a:gd name="connsiteY39" fmla="*/ 1644693 h 2347369"/>
                <a:gd name="connsiteX40" fmla="*/ 948153 w 2138714"/>
                <a:gd name="connsiteY40" fmla="*/ 1798116 h 2347369"/>
                <a:gd name="connsiteX41" fmla="*/ 880647 w 2138714"/>
                <a:gd name="connsiteY41" fmla="*/ 1853348 h 2347369"/>
                <a:gd name="connsiteX42" fmla="*/ 773251 w 2138714"/>
                <a:gd name="connsiteY42" fmla="*/ 1936196 h 2347369"/>
                <a:gd name="connsiteX43" fmla="*/ 653581 w 2138714"/>
                <a:gd name="connsiteY43" fmla="*/ 2009839 h 2347369"/>
                <a:gd name="connsiteX44" fmla="*/ 490953 w 2138714"/>
                <a:gd name="connsiteY44" fmla="*/ 2101893 h 2347369"/>
                <a:gd name="connsiteX45" fmla="*/ 291504 w 2138714"/>
                <a:gd name="connsiteY45" fmla="*/ 2212357 h 2347369"/>
                <a:gd name="connsiteX46" fmla="*/ 119670 w 2138714"/>
                <a:gd name="connsiteY46" fmla="*/ 2304411 h 2347369"/>
                <a:gd name="connsiteX47" fmla="*/ 36822 w 2138714"/>
                <a:gd name="connsiteY47" fmla="*/ 2344301 h 2347369"/>
                <a:gd name="connsiteX48" fmla="*/ 18411 w 2138714"/>
                <a:gd name="connsiteY48" fmla="*/ 2347369 h 2347369"/>
                <a:gd name="connsiteX49" fmla="*/ 6137 w 2138714"/>
                <a:gd name="connsiteY49" fmla="*/ 2344301 h 2347369"/>
                <a:gd name="connsiteX50" fmla="*/ 0 w 2138714"/>
                <a:gd name="connsiteY50" fmla="*/ 2328959 h 2347369"/>
                <a:gd name="connsiteX51" fmla="*/ 12274 w 2138714"/>
                <a:gd name="connsiteY51" fmla="*/ 2295206 h 2347369"/>
                <a:gd name="connsiteX52" fmla="*/ 39890 w 2138714"/>
                <a:gd name="connsiteY52" fmla="*/ 2270658 h 2347369"/>
                <a:gd name="connsiteX53" fmla="*/ 144218 w 2138714"/>
                <a:gd name="connsiteY53" fmla="*/ 2206220 h 2347369"/>
                <a:gd name="connsiteX54" fmla="*/ 316051 w 2138714"/>
                <a:gd name="connsiteY54" fmla="*/ 2080414 h 2347369"/>
                <a:gd name="connsiteX55" fmla="*/ 472543 w 2138714"/>
                <a:gd name="connsiteY55" fmla="*/ 1966881 h 2347369"/>
                <a:gd name="connsiteX56" fmla="*/ 635171 w 2138714"/>
                <a:gd name="connsiteY56" fmla="*/ 1838006 h 2347369"/>
                <a:gd name="connsiteX57" fmla="*/ 754841 w 2138714"/>
                <a:gd name="connsiteY57" fmla="*/ 1730610 h 2347369"/>
                <a:gd name="connsiteX58" fmla="*/ 899058 w 2138714"/>
                <a:gd name="connsiteY58" fmla="*/ 1601735 h 2347369"/>
                <a:gd name="connsiteX59" fmla="*/ 1086234 w 2138714"/>
                <a:gd name="connsiteY59" fmla="*/ 1414559 h 2347369"/>
                <a:gd name="connsiteX60" fmla="*/ 1297957 w 2138714"/>
                <a:gd name="connsiteY60" fmla="*/ 1178288 h 2347369"/>
                <a:gd name="connsiteX61" fmla="*/ 1377737 w 2138714"/>
                <a:gd name="connsiteY61" fmla="*/ 1080097 h 2347369"/>
                <a:gd name="connsiteX62" fmla="*/ 1503544 w 2138714"/>
                <a:gd name="connsiteY62" fmla="*/ 880647 h 2347369"/>
                <a:gd name="connsiteX63" fmla="*/ 1614008 w 2138714"/>
                <a:gd name="connsiteY63" fmla="*/ 705745 h 234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138714" h="2347369">
                  <a:moveTo>
                    <a:pt x="1614008" y="705745"/>
                  </a:moveTo>
                  <a:lnTo>
                    <a:pt x="1699925" y="570733"/>
                  </a:lnTo>
                  <a:lnTo>
                    <a:pt x="1749020" y="490953"/>
                  </a:lnTo>
                  <a:lnTo>
                    <a:pt x="1776637" y="438790"/>
                  </a:lnTo>
                  <a:lnTo>
                    <a:pt x="1788910" y="411173"/>
                  </a:lnTo>
                  <a:lnTo>
                    <a:pt x="1801184" y="374352"/>
                  </a:lnTo>
                  <a:lnTo>
                    <a:pt x="1819595" y="309914"/>
                  </a:lnTo>
                  <a:lnTo>
                    <a:pt x="1822663" y="279230"/>
                  </a:lnTo>
                  <a:lnTo>
                    <a:pt x="1822663" y="233203"/>
                  </a:lnTo>
                  <a:lnTo>
                    <a:pt x="1813458" y="177971"/>
                  </a:lnTo>
                  <a:lnTo>
                    <a:pt x="1801184" y="138081"/>
                  </a:lnTo>
                  <a:lnTo>
                    <a:pt x="1782773" y="98191"/>
                  </a:lnTo>
                  <a:lnTo>
                    <a:pt x="1764363" y="70575"/>
                  </a:lnTo>
                  <a:lnTo>
                    <a:pt x="1749020" y="36822"/>
                  </a:lnTo>
                  <a:lnTo>
                    <a:pt x="1745952" y="21480"/>
                  </a:lnTo>
                  <a:lnTo>
                    <a:pt x="1745952" y="12274"/>
                  </a:lnTo>
                  <a:lnTo>
                    <a:pt x="1752089" y="0"/>
                  </a:lnTo>
                  <a:lnTo>
                    <a:pt x="1767431" y="0"/>
                  </a:lnTo>
                  <a:lnTo>
                    <a:pt x="1816526" y="9206"/>
                  </a:lnTo>
                  <a:lnTo>
                    <a:pt x="1859485" y="21480"/>
                  </a:lnTo>
                  <a:lnTo>
                    <a:pt x="1893238" y="36822"/>
                  </a:lnTo>
                  <a:lnTo>
                    <a:pt x="1933128" y="64438"/>
                  </a:lnTo>
                  <a:lnTo>
                    <a:pt x="1954607" y="85917"/>
                  </a:lnTo>
                  <a:lnTo>
                    <a:pt x="2000634" y="135012"/>
                  </a:lnTo>
                  <a:lnTo>
                    <a:pt x="2043592" y="193313"/>
                  </a:lnTo>
                  <a:lnTo>
                    <a:pt x="2089619" y="270024"/>
                  </a:lnTo>
                  <a:lnTo>
                    <a:pt x="2120304" y="328325"/>
                  </a:lnTo>
                  <a:lnTo>
                    <a:pt x="2135646" y="362078"/>
                  </a:lnTo>
                  <a:lnTo>
                    <a:pt x="2138714" y="383557"/>
                  </a:lnTo>
                  <a:lnTo>
                    <a:pt x="2135646" y="417310"/>
                  </a:lnTo>
                  <a:lnTo>
                    <a:pt x="2123372" y="454132"/>
                  </a:lnTo>
                  <a:lnTo>
                    <a:pt x="2098824" y="494022"/>
                  </a:lnTo>
                  <a:lnTo>
                    <a:pt x="2046661" y="549254"/>
                  </a:lnTo>
                  <a:lnTo>
                    <a:pt x="1960744" y="675061"/>
                  </a:lnTo>
                  <a:lnTo>
                    <a:pt x="1847211" y="828484"/>
                  </a:lnTo>
                  <a:lnTo>
                    <a:pt x="1755157" y="954290"/>
                  </a:lnTo>
                  <a:lnTo>
                    <a:pt x="1580255" y="1175219"/>
                  </a:lnTo>
                  <a:lnTo>
                    <a:pt x="1439106" y="1337847"/>
                  </a:lnTo>
                  <a:lnTo>
                    <a:pt x="1297957" y="1475928"/>
                  </a:lnTo>
                  <a:lnTo>
                    <a:pt x="1119987" y="1644693"/>
                  </a:lnTo>
                  <a:lnTo>
                    <a:pt x="948153" y="1798116"/>
                  </a:lnTo>
                  <a:lnTo>
                    <a:pt x="880647" y="1853348"/>
                  </a:lnTo>
                  <a:lnTo>
                    <a:pt x="773251" y="1936196"/>
                  </a:lnTo>
                  <a:lnTo>
                    <a:pt x="653581" y="2009839"/>
                  </a:lnTo>
                  <a:lnTo>
                    <a:pt x="490953" y="2101893"/>
                  </a:lnTo>
                  <a:lnTo>
                    <a:pt x="291504" y="2212357"/>
                  </a:lnTo>
                  <a:lnTo>
                    <a:pt x="119670" y="2304411"/>
                  </a:lnTo>
                  <a:lnTo>
                    <a:pt x="36822" y="2344301"/>
                  </a:lnTo>
                  <a:lnTo>
                    <a:pt x="18411" y="2347369"/>
                  </a:lnTo>
                  <a:lnTo>
                    <a:pt x="6137" y="2344301"/>
                  </a:lnTo>
                  <a:lnTo>
                    <a:pt x="0" y="2328959"/>
                  </a:lnTo>
                  <a:lnTo>
                    <a:pt x="12274" y="2295206"/>
                  </a:lnTo>
                  <a:lnTo>
                    <a:pt x="39890" y="2270658"/>
                  </a:lnTo>
                  <a:lnTo>
                    <a:pt x="144218" y="2206220"/>
                  </a:lnTo>
                  <a:lnTo>
                    <a:pt x="316051" y="2080414"/>
                  </a:lnTo>
                  <a:lnTo>
                    <a:pt x="472543" y="1966881"/>
                  </a:lnTo>
                  <a:lnTo>
                    <a:pt x="635171" y="1838006"/>
                  </a:lnTo>
                  <a:lnTo>
                    <a:pt x="754841" y="1730610"/>
                  </a:lnTo>
                  <a:lnTo>
                    <a:pt x="899058" y="1601735"/>
                  </a:lnTo>
                  <a:lnTo>
                    <a:pt x="1086234" y="1414559"/>
                  </a:lnTo>
                  <a:lnTo>
                    <a:pt x="1297957" y="1178288"/>
                  </a:lnTo>
                  <a:lnTo>
                    <a:pt x="1377737" y="1080097"/>
                  </a:lnTo>
                  <a:lnTo>
                    <a:pt x="1503544" y="880647"/>
                  </a:lnTo>
                  <a:lnTo>
                    <a:pt x="1614008" y="70574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B08A2050-DA3C-4353-83FA-78F67B2137ED}"/>
              </a:ext>
            </a:extLst>
          </p:cNvPr>
          <p:cNvGrpSpPr/>
          <p:nvPr/>
        </p:nvGrpSpPr>
        <p:grpSpPr>
          <a:xfrm>
            <a:off x="2495550" y="1582738"/>
            <a:ext cx="4927600" cy="4424362"/>
            <a:chOff x="2495550" y="1582738"/>
            <a:chExt cx="4927600" cy="4424362"/>
          </a:xfrm>
        </p:grpSpPr>
        <p:sp>
          <p:nvSpPr>
            <p:cNvPr id="32" name="フリーフォーム 50">
              <a:extLst>
                <a:ext uri="{FF2B5EF4-FFF2-40B4-BE49-F238E27FC236}">
                  <a16:creationId xmlns:a16="http://schemas.microsoft.com/office/drawing/2014/main" id="{B775C48A-1C88-4D22-8B57-CCBA63E5EB89}"/>
                </a:ext>
              </a:extLst>
            </p:cNvPr>
            <p:cNvSpPr/>
            <p:nvPr/>
          </p:nvSpPr>
          <p:spPr>
            <a:xfrm>
              <a:off x="2652713" y="1782763"/>
              <a:ext cx="627062" cy="892175"/>
            </a:xfrm>
            <a:custGeom>
              <a:avLst/>
              <a:gdLst>
                <a:gd name="connsiteX0" fmla="*/ 216693 w 626268"/>
                <a:gd name="connsiteY0" fmla="*/ 357188 h 890588"/>
                <a:gd name="connsiteX1" fmla="*/ 152400 w 626268"/>
                <a:gd name="connsiteY1" fmla="*/ 250032 h 890588"/>
                <a:gd name="connsiteX2" fmla="*/ 90487 w 626268"/>
                <a:gd name="connsiteY2" fmla="*/ 159544 h 890588"/>
                <a:gd name="connsiteX3" fmla="*/ 23812 w 626268"/>
                <a:gd name="connsiteY3" fmla="*/ 73819 h 890588"/>
                <a:gd name="connsiteX4" fmla="*/ 4762 w 626268"/>
                <a:gd name="connsiteY4" fmla="*/ 45244 h 890588"/>
                <a:gd name="connsiteX5" fmla="*/ 0 w 626268"/>
                <a:gd name="connsiteY5" fmla="*/ 19050 h 890588"/>
                <a:gd name="connsiteX6" fmla="*/ 4762 w 626268"/>
                <a:gd name="connsiteY6" fmla="*/ 4763 h 890588"/>
                <a:gd name="connsiteX7" fmla="*/ 23812 w 626268"/>
                <a:gd name="connsiteY7" fmla="*/ 0 h 890588"/>
                <a:gd name="connsiteX8" fmla="*/ 54768 w 626268"/>
                <a:gd name="connsiteY8" fmla="*/ 4763 h 890588"/>
                <a:gd name="connsiteX9" fmla="*/ 80962 w 626268"/>
                <a:gd name="connsiteY9" fmla="*/ 14288 h 890588"/>
                <a:gd name="connsiteX10" fmla="*/ 109537 w 626268"/>
                <a:gd name="connsiteY10" fmla="*/ 38100 h 890588"/>
                <a:gd name="connsiteX11" fmla="*/ 188118 w 626268"/>
                <a:gd name="connsiteY11" fmla="*/ 107157 h 890588"/>
                <a:gd name="connsiteX12" fmla="*/ 273843 w 626268"/>
                <a:gd name="connsiteY12" fmla="*/ 185738 h 890588"/>
                <a:gd name="connsiteX13" fmla="*/ 364331 w 626268"/>
                <a:gd name="connsiteY13" fmla="*/ 276225 h 890588"/>
                <a:gd name="connsiteX14" fmla="*/ 457200 w 626268"/>
                <a:gd name="connsiteY14" fmla="*/ 378619 h 890588"/>
                <a:gd name="connsiteX15" fmla="*/ 509587 w 626268"/>
                <a:gd name="connsiteY15" fmla="*/ 447675 h 890588"/>
                <a:gd name="connsiteX16" fmla="*/ 561975 w 626268"/>
                <a:gd name="connsiteY16" fmla="*/ 526257 h 890588"/>
                <a:gd name="connsiteX17" fmla="*/ 597693 w 626268"/>
                <a:gd name="connsiteY17" fmla="*/ 592932 h 890588"/>
                <a:gd name="connsiteX18" fmla="*/ 616743 w 626268"/>
                <a:gd name="connsiteY18" fmla="*/ 635794 h 890588"/>
                <a:gd name="connsiteX19" fmla="*/ 621506 w 626268"/>
                <a:gd name="connsiteY19" fmla="*/ 671513 h 890588"/>
                <a:gd name="connsiteX20" fmla="*/ 626268 w 626268"/>
                <a:gd name="connsiteY20" fmla="*/ 719138 h 890588"/>
                <a:gd name="connsiteX21" fmla="*/ 626268 w 626268"/>
                <a:gd name="connsiteY21" fmla="*/ 764382 h 890588"/>
                <a:gd name="connsiteX22" fmla="*/ 619125 w 626268"/>
                <a:gd name="connsiteY22" fmla="*/ 812007 h 890588"/>
                <a:gd name="connsiteX23" fmla="*/ 607218 w 626268"/>
                <a:gd name="connsiteY23" fmla="*/ 842963 h 890588"/>
                <a:gd name="connsiteX24" fmla="*/ 592931 w 626268"/>
                <a:gd name="connsiteY24" fmla="*/ 864394 h 890588"/>
                <a:gd name="connsiteX25" fmla="*/ 571500 w 626268"/>
                <a:gd name="connsiteY25" fmla="*/ 878682 h 890588"/>
                <a:gd name="connsiteX26" fmla="*/ 550068 w 626268"/>
                <a:gd name="connsiteY26" fmla="*/ 885825 h 890588"/>
                <a:gd name="connsiteX27" fmla="*/ 516731 w 626268"/>
                <a:gd name="connsiteY27" fmla="*/ 890588 h 890588"/>
                <a:gd name="connsiteX28" fmla="*/ 483393 w 626268"/>
                <a:gd name="connsiteY28" fmla="*/ 890588 h 890588"/>
                <a:gd name="connsiteX29" fmla="*/ 452437 w 626268"/>
                <a:gd name="connsiteY29" fmla="*/ 883444 h 890588"/>
                <a:gd name="connsiteX30" fmla="*/ 433387 w 626268"/>
                <a:gd name="connsiteY30" fmla="*/ 869157 h 890588"/>
                <a:gd name="connsiteX31" fmla="*/ 416718 w 626268"/>
                <a:gd name="connsiteY31" fmla="*/ 835819 h 890588"/>
                <a:gd name="connsiteX32" fmla="*/ 400050 w 626268"/>
                <a:gd name="connsiteY32" fmla="*/ 778669 h 890588"/>
                <a:gd name="connsiteX33" fmla="*/ 385762 w 626268"/>
                <a:gd name="connsiteY33" fmla="*/ 721519 h 890588"/>
                <a:gd name="connsiteX34" fmla="*/ 357187 w 626268"/>
                <a:gd name="connsiteY34" fmla="*/ 642938 h 890588"/>
                <a:gd name="connsiteX35" fmla="*/ 319087 w 626268"/>
                <a:gd name="connsiteY35" fmla="*/ 557213 h 890588"/>
                <a:gd name="connsiteX36" fmla="*/ 266700 w 626268"/>
                <a:gd name="connsiteY36" fmla="*/ 454819 h 890588"/>
                <a:gd name="connsiteX37" fmla="*/ 216693 w 626268"/>
                <a:gd name="connsiteY37" fmla="*/ 357188 h 890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26268" h="890588">
                  <a:moveTo>
                    <a:pt x="216693" y="357188"/>
                  </a:moveTo>
                  <a:lnTo>
                    <a:pt x="152400" y="250032"/>
                  </a:lnTo>
                  <a:lnTo>
                    <a:pt x="90487" y="159544"/>
                  </a:lnTo>
                  <a:lnTo>
                    <a:pt x="23812" y="73819"/>
                  </a:lnTo>
                  <a:lnTo>
                    <a:pt x="4762" y="45244"/>
                  </a:lnTo>
                  <a:lnTo>
                    <a:pt x="0" y="19050"/>
                  </a:lnTo>
                  <a:lnTo>
                    <a:pt x="4762" y="4763"/>
                  </a:lnTo>
                  <a:lnTo>
                    <a:pt x="23812" y="0"/>
                  </a:lnTo>
                  <a:lnTo>
                    <a:pt x="54768" y="4763"/>
                  </a:lnTo>
                  <a:lnTo>
                    <a:pt x="80962" y="14288"/>
                  </a:lnTo>
                  <a:lnTo>
                    <a:pt x="109537" y="38100"/>
                  </a:lnTo>
                  <a:lnTo>
                    <a:pt x="188118" y="107157"/>
                  </a:lnTo>
                  <a:lnTo>
                    <a:pt x="273843" y="185738"/>
                  </a:lnTo>
                  <a:lnTo>
                    <a:pt x="364331" y="276225"/>
                  </a:lnTo>
                  <a:lnTo>
                    <a:pt x="457200" y="378619"/>
                  </a:lnTo>
                  <a:lnTo>
                    <a:pt x="509587" y="447675"/>
                  </a:lnTo>
                  <a:lnTo>
                    <a:pt x="561975" y="526257"/>
                  </a:lnTo>
                  <a:lnTo>
                    <a:pt x="597693" y="592932"/>
                  </a:lnTo>
                  <a:lnTo>
                    <a:pt x="616743" y="635794"/>
                  </a:lnTo>
                  <a:lnTo>
                    <a:pt x="621506" y="671513"/>
                  </a:lnTo>
                  <a:lnTo>
                    <a:pt x="626268" y="719138"/>
                  </a:lnTo>
                  <a:lnTo>
                    <a:pt x="626268" y="764382"/>
                  </a:lnTo>
                  <a:lnTo>
                    <a:pt x="619125" y="812007"/>
                  </a:lnTo>
                  <a:lnTo>
                    <a:pt x="607218" y="842963"/>
                  </a:lnTo>
                  <a:lnTo>
                    <a:pt x="592931" y="864394"/>
                  </a:lnTo>
                  <a:lnTo>
                    <a:pt x="571500" y="878682"/>
                  </a:lnTo>
                  <a:lnTo>
                    <a:pt x="550068" y="885825"/>
                  </a:lnTo>
                  <a:lnTo>
                    <a:pt x="516731" y="890588"/>
                  </a:lnTo>
                  <a:lnTo>
                    <a:pt x="483393" y="890588"/>
                  </a:lnTo>
                  <a:lnTo>
                    <a:pt x="452437" y="883444"/>
                  </a:lnTo>
                  <a:lnTo>
                    <a:pt x="433387" y="869157"/>
                  </a:lnTo>
                  <a:lnTo>
                    <a:pt x="416718" y="835819"/>
                  </a:lnTo>
                  <a:lnTo>
                    <a:pt x="400050" y="778669"/>
                  </a:lnTo>
                  <a:lnTo>
                    <a:pt x="385762" y="721519"/>
                  </a:lnTo>
                  <a:lnTo>
                    <a:pt x="357187" y="642938"/>
                  </a:lnTo>
                  <a:lnTo>
                    <a:pt x="319087" y="557213"/>
                  </a:lnTo>
                  <a:lnTo>
                    <a:pt x="266700" y="454819"/>
                  </a:lnTo>
                  <a:lnTo>
                    <a:pt x="216693" y="3571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51">
              <a:extLst>
                <a:ext uri="{FF2B5EF4-FFF2-40B4-BE49-F238E27FC236}">
                  <a16:creationId xmlns:a16="http://schemas.microsoft.com/office/drawing/2014/main" id="{EAD602F9-0534-47F7-A28F-87995F6437E7}"/>
                </a:ext>
              </a:extLst>
            </p:cNvPr>
            <p:cNvSpPr/>
            <p:nvPr/>
          </p:nvSpPr>
          <p:spPr>
            <a:xfrm>
              <a:off x="3413125" y="1628775"/>
              <a:ext cx="595313" cy="895350"/>
            </a:xfrm>
            <a:custGeom>
              <a:avLst/>
              <a:gdLst>
                <a:gd name="connsiteX0" fmla="*/ 273844 w 595313"/>
                <a:gd name="connsiteY0" fmla="*/ 173831 h 895350"/>
                <a:gd name="connsiteX1" fmla="*/ 352425 w 595313"/>
                <a:gd name="connsiteY1" fmla="*/ 238125 h 895350"/>
                <a:gd name="connsiteX2" fmla="*/ 419100 w 595313"/>
                <a:gd name="connsiteY2" fmla="*/ 300038 h 895350"/>
                <a:gd name="connsiteX3" fmla="*/ 469107 w 595313"/>
                <a:gd name="connsiteY3" fmla="*/ 350044 h 895350"/>
                <a:gd name="connsiteX4" fmla="*/ 507207 w 595313"/>
                <a:gd name="connsiteY4" fmla="*/ 392906 h 895350"/>
                <a:gd name="connsiteX5" fmla="*/ 523875 w 595313"/>
                <a:gd name="connsiteY5" fmla="*/ 414338 h 895350"/>
                <a:gd name="connsiteX6" fmla="*/ 542925 w 595313"/>
                <a:gd name="connsiteY6" fmla="*/ 442913 h 895350"/>
                <a:gd name="connsiteX7" fmla="*/ 559594 w 595313"/>
                <a:gd name="connsiteY7" fmla="*/ 476250 h 895350"/>
                <a:gd name="connsiteX8" fmla="*/ 573882 w 595313"/>
                <a:gd name="connsiteY8" fmla="*/ 516731 h 895350"/>
                <a:gd name="connsiteX9" fmla="*/ 583407 w 595313"/>
                <a:gd name="connsiteY9" fmla="*/ 550069 h 895350"/>
                <a:gd name="connsiteX10" fmla="*/ 590550 w 595313"/>
                <a:gd name="connsiteY10" fmla="*/ 590550 h 895350"/>
                <a:gd name="connsiteX11" fmla="*/ 595313 w 595313"/>
                <a:gd name="connsiteY11" fmla="*/ 645319 h 895350"/>
                <a:gd name="connsiteX12" fmla="*/ 592932 w 595313"/>
                <a:gd name="connsiteY12" fmla="*/ 697706 h 895350"/>
                <a:gd name="connsiteX13" fmla="*/ 585788 w 595313"/>
                <a:gd name="connsiteY13" fmla="*/ 754856 h 895350"/>
                <a:gd name="connsiteX14" fmla="*/ 576263 w 595313"/>
                <a:gd name="connsiteY14" fmla="*/ 795338 h 895350"/>
                <a:gd name="connsiteX15" fmla="*/ 559594 w 595313"/>
                <a:gd name="connsiteY15" fmla="*/ 833438 h 895350"/>
                <a:gd name="connsiteX16" fmla="*/ 538163 w 595313"/>
                <a:gd name="connsiteY16" fmla="*/ 864394 h 895350"/>
                <a:gd name="connsiteX17" fmla="*/ 516732 w 595313"/>
                <a:gd name="connsiteY17" fmla="*/ 881063 h 895350"/>
                <a:gd name="connsiteX18" fmla="*/ 492919 w 595313"/>
                <a:gd name="connsiteY18" fmla="*/ 892969 h 895350"/>
                <a:gd name="connsiteX19" fmla="*/ 459582 w 595313"/>
                <a:gd name="connsiteY19" fmla="*/ 895350 h 895350"/>
                <a:gd name="connsiteX20" fmla="*/ 419100 w 595313"/>
                <a:gd name="connsiteY20" fmla="*/ 883444 h 895350"/>
                <a:gd name="connsiteX21" fmla="*/ 385763 w 595313"/>
                <a:gd name="connsiteY21" fmla="*/ 854869 h 895350"/>
                <a:gd name="connsiteX22" fmla="*/ 357188 w 595313"/>
                <a:gd name="connsiteY22" fmla="*/ 814388 h 895350"/>
                <a:gd name="connsiteX23" fmla="*/ 345282 w 595313"/>
                <a:gd name="connsiteY23" fmla="*/ 781050 h 895350"/>
                <a:gd name="connsiteX24" fmla="*/ 319088 w 595313"/>
                <a:gd name="connsiteY24" fmla="*/ 661988 h 895350"/>
                <a:gd name="connsiteX25" fmla="*/ 283369 w 595313"/>
                <a:gd name="connsiteY25" fmla="*/ 550069 h 895350"/>
                <a:gd name="connsiteX26" fmla="*/ 230982 w 595313"/>
                <a:gd name="connsiteY26" fmla="*/ 416719 h 895350"/>
                <a:gd name="connsiteX27" fmla="*/ 169069 w 595313"/>
                <a:gd name="connsiteY27" fmla="*/ 290513 h 895350"/>
                <a:gd name="connsiteX28" fmla="*/ 104775 w 595313"/>
                <a:gd name="connsiteY28" fmla="*/ 185738 h 895350"/>
                <a:gd name="connsiteX29" fmla="*/ 54769 w 595313"/>
                <a:gd name="connsiteY29" fmla="*/ 111919 h 895350"/>
                <a:gd name="connsiteX30" fmla="*/ 19050 w 595313"/>
                <a:gd name="connsiteY30" fmla="*/ 66675 h 895350"/>
                <a:gd name="connsiteX31" fmla="*/ 4763 w 595313"/>
                <a:gd name="connsiteY31" fmla="*/ 40481 h 895350"/>
                <a:gd name="connsiteX32" fmla="*/ 0 w 595313"/>
                <a:gd name="connsiteY32" fmla="*/ 23813 h 895350"/>
                <a:gd name="connsiteX33" fmla="*/ 0 w 595313"/>
                <a:gd name="connsiteY33" fmla="*/ 9525 h 895350"/>
                <a:gd name="connsiteX34" fmla="*/ 11907 w 595313"/>
                <a:gd name="connsiteY34" fmla="*/ 0 h 895350"/>
                <a:gd name="connsiteX35" fmla="*/ 26194 w 595313"/>
                <a:gd name="connsiteY35" fmla="*/ 0 h 895350"/>
                <a:gd name="connsiteX36" fmla="*/ 69057 w 595313"/>
                <a:gd name="connsiteY36" fmla="*/ 9525 h 895350"/>
                <a:gd name="connsiteX37" fmla="*/ 95250 w 595313"/>
                <a:gd name="connsiteY37" fmla="*/ 23813 h 895350"/>
                <a:gd name="connsiteX38" fmla="*/ 164307 w 595313"/>
                <a:gd name="connsiteY38" fmla="*/ 80963 h 895350"/>
                <a:gd name="connsiteX39" fmla="*/ 273844 w 595313"/>
                <a:gd name="connsiteY39" fmla="*/ 173831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95313" h="895350">
                  <a:moveTo>
                    <a:pt x="273844" y="173831"/>
                  </a:moveTo>
                  <a:lnTo>
                    <a:pt x="352425" y="238125"/>
                  </a:lnTo>
                  <a:lnTo>
                    <a:pt x="419100" y="300038"/>
                  </a:lnTo>
                  <a:lnTo>
                    <a:pt x="469107" y="350044"/>
                  </a:lnTo>
                  <a:lnTo>
                    <a:pt x="507207" y="392906"/>
                  </a:lnTo>
                  <a:lnTo>
                    <a:pt x="523875" y="414338"/>
                  </a:lnTo>
                  <a:lnTo>
                    <a:pt x="542925" y="442913"/>
                  </a:lnTo>
                  <a:lnTo>
                    <a:pt x="559594" y="476250"/>
                  </a:lnTo>
                  <a:lnTo>
                    <a:pt x="573882" y="516731"/>
                  </a:lnTo>
                  <a:lnTo>
                    <a:pt x="583407" y="550069"/>
                  </a:lnTo>
                  <a:lnTo>
                    <a:pt x="590550" y="590550"/>
                  </a:lnTo>
                  <a:lnTo>
                    <a:pt x="595313" y="645319"/>
                  </a:lnTo>
                  <a:lnTo>
                    <a:pt x="592932" y="697706"/>
                  </a:lnTo>
                  <a:lnTo>
                    <a:pt x="585788" y="754856"/>
                  </a:lnTo>
                  <a:lnTo>
                    <a:pt x="576263" y="795338"/>
                  </a:lnTo>
                  <a:lnTo>
                    <a:pt x="559594" y="833438"/>
                  </a:lnTo>
                  <a:lnTo>
                    <a:pt x="538163" y="864394"/>
                  </a:lnTo>
                  <a:lnTo>
                    <a:pt x="516732" y="881063"/>
                  </a:lnTo>
                  <a:lnTo>
                    <a:pt x="492919" y="892969"/>
                  </a:lnTo>
                  <a:lnTo>
                    <a:pt x="459582" y="895350"/>
                  </a:lnTo>
                  <a:lnTo>
                    <a:pt x="419100" y="883444"/>
                  </a:lnTo>
                  <a:lnTo>
                    <a:pt x="385763" y="854869"/>
                  </a:lnTo>
                  <a:lnTo>
                    <a:pt x="357188" y="814388"/>
                  </a:lnTo>
                  <a:lnTo>
                    <a:pt x="345282" y="781050"/>
                  </a:lnTo>
                  <a:lnTo>
                    <a:pt x="319088" y="661988"/>
                  </a:lnTo>
                  <a:lnTo>
                    <a:pt x="283369" y="550069"/>
                  </a:lnTo>
                  <a:lnTo>
                    <a:pt x="230982" y="416719"/>
                  </a:lnTo>
                  <a:lnTo>
                    <a:pt x="169069" y="290513"/>
                  </a:lnTo>
                  <a:lnTo>
                    <a:pt x="104775" y="185738"/>
                  </a:lnTo>
                  <a:lnTo>
                    <a:pt x="54769" y="111919"/>
                  </a:lnTo>
                  <a:lnTo>
                    <a:pt x="19050" y="66675"/>
                  </a:lnTo>
                  <a:lnTo>
                    <a:pt x="4763" y="40481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11907" y="0"/>
                  </a:lnTo>
                  <a:lnTo>
                    <a:pt x="26194" y="0"/>
                  </a:lnTo>
                  <a:lnTo>
                    <a:pt x="69057" y="9525"/>
                  </a:lnTo>
                  <a:lnTo>
                    <a:pt x="95250" y="23813"/>
                  </a:lnTo>
                  <a:lnTo>
                    <a:pt x="164307" y="80963"/>
                  </a:lnTo>
                  <a:lnTo>
                    <a:pt x="273844" y="173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52">
              <a:extLst>
                <a:ext uri="{FF2B5EF4-FFF2-40B4-BE49-F238E27FC236}">
                  <a16:creationId xmlns:a16="http://schemas.microsoft.com/office/drawing/2014/main" id="{D5D7BA46-97CC-45AA-B2F6-58B3C3C94F7F}"/>
                </a:ext>
              </a:extLst>
            </p:cNvPr>
            <p:cNvSpPr/>
            <p:nvPr/>
          </p:nvSpPr>
          <p:spPr>
            <a:xfrm>
              <a:off x="4175125" y="1582738"/>
              <a:ext cx="839788" cy="1076325"/>
            </a:xfrm>
            <a:custGeom>
              <a:avLst/>
              <a:gdLst>
                <a:gd name="connsiteX0" fmla="*/ 333375 w 840582"/>
                <a:gd name="connsiteY0" fmla="*/ 542925 h 1076325"/>
                <a:gd name="connsiteX1" fmla="*/ 245269 w 840582"/>
                <a:gd name="connsiteY1" fmla="*/ 673894 h 1076325"/>
                <a:gd name="connsiteX2" fmla="*/ 152400 w 840582"/>
                <a:gd name="connsiteY2" fmla="*/ 812007 h 1076325"/>
                <a:gd name="connsiteX3" fmla="*/ 61913 w 840582"/>
                <a:gd name="connsiteY3" fmla="*/ 945357 h 1076325"/>
                <a:gd name="connsiteX4" fmla="*/ 11907 w 840582"/>
                <a:gd name="connsiteY4" fmla="*/ 1019175 h 1076325"/>
                <a:gd name="connsiteX5" fmla="*/ 0 w 840582"/>
                <a:gd name="connsiteY5" fmla="*/ 1047750 h 1076325"/>
                <a:gd name="connsiteX6" fmla="*/ 0 w 840582"/>
                <a:gd name="connsiteY6" fmla="*/ 1057275 h 1076325"/>
                <a:gd name="connsiteX7" fmla="*/ 2382 w 840582"/>
                <a:gd name="connsiteY7" fmla="*/ 1069182 h 1076325"/>
                <a:gd name="connsiteX8" fmla="*/ 7144 w 840582"/>
                <a:gd name="connsiteY8" fmla="*/ 1076325 h 1076325"/>
                <a:gd name="connsiteX9" fmla="*/ 16669 w 840582"/>
                <a:gd name="connsiteY9" fmla="*/ 1076325 h 1076325"/>
                <a:gd name="connsiteX10" fmla="*/ 45244 w 840582"/>
                <a:gd name="connsiteY10" fmla="*/ 1069182 h 1076325"/>
                <a:gd name="connsiteX11" fmla="*/ 73819 w 840582"/>
                <a:gd name="connsiteY11" fmla="*/ 1047750 h 1076325"/>
                <a:gd name="connsiteX12" fmla="*/ 161925 w 840582"/>
                <a:gd name="connsiteY12" fmla="*/ 966788 h 1076325"/>
                <a:gd name="connsiteX13" fmla="*/ 240507 w 840582"/>
                <a:gd name="connsiteY13" fmla="*/ 890588 h 1076325"/>
                <a:gd name="connsiteX14" fmla="*/ 359569 w 840582"/>
                <a:gd name="connsiteY14" fmla="*/ 781050 h 1076325"/>
                <a:gd name="connsiteX15" fmla="*/ 519113 w 840582"/>
                <a:gd name="connsiteY15" fmla="*/ 633413 h 1076325"/>
                <a:gd name="connsiteX16" fmla="*/ 614363 w 840582"/>
                <a:gd name="connsiteY16" fmla="*/ 542925 h 1076325"/>
                <a:gd name="connsiteX17" fmla="*/ 692944 w 840582"/>
                <a:gd name="connsiteY17" fmla="*/ 471488 h 1076325"/>
                <a:gd name="connsiteX18" fmla="*/ 735807 w 840582"/>
                <a:gd name="connsiteY18" fmla="*/ 433388 h 1076325"/>
                <a:gd name="connsiteX19" fmla="*/ 771525 w 840582"/>
                <a:gd name="connsiteY19" fmla="*/ 407194 h 1076325"/>
                <a:gd name="connsiteX20" fmla="*/ 807244 w 840582"/>
                <a:gd name="connsiteY20" fmla="*/ 376238 h 1076325"/>
                <a:gd name="connsiteX21" fmla="*/ 831057 w 840582"/>
                <a:gd name="connsiteY21" fmla="*/ 350044 h 1076325"/>
                <a:gd name="connsiteX22" fmla="*/ 840582 w 840582"/>
                <a:gd name="connsiteY22" fmla="*/ 326232 h 1076325"/>
                <a:gd name="connsiteX23" fmla="*/ 840582 w 840582"/>
                <a:gd name="connsiteY23" fmla="*/ 309563 h 1076325"/>
                <a:gd name="connsiteX24" fmla="*/ 821532 w 840582"/>
                <a:gd name="connsiteY24" fmla="*/ 276225 h 1076325"/>
                <a:gd name="connsiteX25" fmla="*/ 776288 w 840582"/>
                <a:gd name="connsiteY25" fmla="*/ 223838 h 1076325"/>
                <a:gd name="connsiteX26" fmla="*/ 728663 w 840582"/>
                <a:gd name="connsiteY26" fmla="*/ 178594 h 1076325"/>
                <a:gd name="connsiteX27" fmla="*/ 685800 w 840582"/>
                <a:gd name="connsiteY27" fmla="*/ 142875 h 1076325"/>
                <a:gd name="connsiteX28" fmla="*/ 626269 w 840582"/>
                <a:gd name="connsiteY28" fmla="*/ 100013 h 1076325"/>
                <a:gd name="connsiteX29" fmla="*/ 571500 w 840582"/>
                <a:gd name="connsiteY29" fmla="*/ 69057 h 1076325"/>
                <a:gd name="connsiteX30" fmla="*/ 516732 w 840582"/>
                <a:gd name="connsiteY30" fmla="*/ 40482 h 1076325"/>
                <a:gd name="connsiteX31" fmla="*/ 466725 w 840582"/>
                <a:gd name="connsiteY31" fmla="*/ 19050 h 1076325"/>
                <a:gd name="connsiteX32" fmla="*/ 414338 w 840582"/>
                <a:gd name="connsiteY32" fmla="*/ 0 h 1076325"/>
                <a:gd name="connsiteX33" fmla="*/ 402432 w 840582"/>
                <a:gd name="connsiteY33" fmla="*/ 0 h 1076325"/>
                <a:gd name="connsiteX34" fmla="*/ 388144 w 840582"/>
                <a:gd name="connsiteY34" fmla="*/ 4763 h 1076325"/>
                <a:gd name="connsiteX35" fmla="*/ 381000 w 840582"/>
                <a:gd name="connsiteY35" fmla="*/ 14288 h 1076325"/>
                <a:gd name="connsiteX36" fmla="*/ 383382 w 840582"/>
                <a:gd name="connsiteY36" fmla="*/ 35719 h 1076325"/>
                <a:gd name="connsiteX37" fmla="*/ 395288 w 840582"/>
                <a:gd name="connsiteY37" fmla="*/ 64294 h 1076325"/>
                <a:gd name="connsiteX38" fmla="*/ 431007 w 840582"/>
                <a:gd name="connsiteY38" fmla="*/ 107157 h 1076325"/>
                <a:gd name="connsiteX39" fmla="*/ 469107 w 840582"/>
                <a:gd name="connsiteY39" fmla="*/ 154782 h 1076325"/>
                <a:gd name="connsiteX40" fmla="*/ 500063 w 840582"/>
                <a:gd name="connsiteY40" fmla="*/ 190500 h 1076325"/>
                <a:gd name="connsiteX41" fmla="*/ 511969 w 840582"/>
                <a:gd name="connsiteY41" fmla="*/ 209550 h 1076325"/>
                <a:gd name="connsiteX42" fmla="*/ 514350 w 840582"/>
                <a:gd name="connsiteY42" fmla="*/ 221457 h 1076325"/>
                <a:gd name="connsiteX43" fmla="*/ 516732 w 840582"/>
                <a:gd name="connsiteY43" fmla="*/ 238125 h 1076325"/>
                <a:gd name="connsiteX44" fmla="*/ 514350 w 840582"/>
                <a:gd name="connsiteY44" fmla="*/ 259557 h 1076325"/>
                <a:gd name="connsiteX45" fmla="*/ 502444 w 840582"/>
                <a:gd name="connsiteY45" fmla="*/ 292894 h 1076325"/>
                <a:gd name="connsiteX46" fmla="*/ 461963 w 840582"/>
                <a:gd name="connsiteY46" fmla="*/ 354807 h 1076325"/>
                <a:gd name="connsiteX47" fmla="*/ 333375 w 840582"/>
                <a:gd name="connsiteY47" fmla="*/ 542925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840582" h="1076325">
                  <a:moveTo>
                    <a:pt x="333375" y="542925"/>
                  </a:moveTo>
                  <a:lnTo>
                    <a:pt x="245269" y="673894"/>
                  </a:lnTo>
                  <a:lnTo>
                    <a:pt x="152400" y="812007"/>
                  </a:lnTo>
                  <a:lnTo>
                    <a:pt x="61913" y="945357"/>
                  </a:lnTo>
                  <a:lnTo>
                    <a:pt x="11907" y="1019175"/>
                  </a:lnTo>
                  <a:lnTo>
                    <a:pt x="0" y="1047750"/>
                  </a:lnTo>
                  <a:lnTo>
                    <a:pt x="0" y="1057275"/>
                  </a:lnTo>
                  <a:lnTo>
                    <a:pt x="2382" y="1069182"/>
                  </a:lnTo>
                  <a:lnTo>
                    <a:pt x="7144" y="1076325"/>
                  </a:lnTo>
                  <a:lnTo>
                    <a:pt x="16669" y="1076325"/>
                  </a:lnTo>
                  <a:lnTo>
                    <a:pt x="45244" y="1069182"/>
                  </a:lnTo>
                  <a:lnTo>
                    <a:pt x="73819" y="1047750"/>
                  </a:lnTo>
                  <a:lnTo>
                    <a:pt x="161925" y="966788"/>
                  </a:lnTo>
                  <a:lnTo>
                    <a:pt x="240507" y="890588"/>
                  </a:lnTo>
                  <a:lnTo>
                    <a:pt x="359569" y="781050"/>
                  </a:lnTo>
                  <a:lnTo>
                    <a:pt x="519113" y="633413"/>
                  </a:lnTo>
                  <a:lnTo>
                    <a:pt x="614363" y="542925"/>
                  </a:lnTo>
                  <a:lnTo>
                    <a:pt x="692944" y="471488"/>
                  </a:lnTo>
                  <a:lnTo>
                    <a:pt x="735807" y="433388"/>
                  </a:lnTo>
                  <a:lnTo>
                    <a:pt x="771525" y="407194"/>
                  </a:lnTo>
                  <a:lnTo>
                    <a:pt x="807244" y="376238"/>
                  </a:lnTo>
                  <a:lnTo>
                    <a:pt x="831057" y="350044"/>
                  </a:lnTo>
                  <a:lnTo>
                    <a:pt x="840582" y="326232"/>
                  </a:lnTo>
                  <a:lnTo>
                    <a:pt x="840582" y="309563"/>
                  </a:lnTo>
                  <a:lnTo>
                    <a:pt x="821532" y="276225"/>
                  </a:lnTo>
                  <a:lnTo>
                    <a:pt x="776288" y="223838"/>
                  </a:lnTo>
                  <a:lnTo>
                    <a:pt x="728663" y="178594"/>
                  </a:lnTo>
                  <a:lnTo>
                    <a:pt x="685800" y="142875"/>
                  </a:lnTo>
                  <a:lnTo>
                    <a:pt x="626269" y="100013"/>
                  </a:lnTo>
                  <a:lnTo>
                    <a:pt x="571500" y="69057"/>
                  </a:lnTo>
                  <a:lnTo>
                    <a:pt x="516732" y="40482"/>
                  </a:lnTo>
                  <a:lnTo>
                    <a:pt x="466725" y="19050"/>
                  </a:lnTo>
                  <a:lnTo>
                    <a:pt x="414338" y="0"/>
                  </a:lnTo>
                  <a:lnTo>
                    <a:pt x="402432" y="0"/>
                  </a:lnTo>
                  <a:lnTo>
                    <a:pt x="388144" y="4763"/>
                  </a:lnTo>
                  <a:lnTo>
                    <a:pt x="381000" y="14288"/>
                  </a:lnTo>
                  <a:lnTo>
                    <a:pt x="383382" y="35719"/>
                  </a:lnTo>
                  <a:lnTo>
                    <a:pt x="395288" y="64294"/>
                  </a:lnTo>
                  <a:lnTo>
                    <a:pt x="431007" y="107157"/>
                  </a:lnTo>
                  <a:lnTo>
                    <a:pt x="469107" y="154782"/>
                  </a:lnTo>
                  <a:lnTo>
                    <a:pt x="500063" y="190500"/>
                  </a:lnTo>
                  <a:lnTo>
                    <a:pt x="511969" y="209550"/>
                  </a:lnTo>
                  <a:lnTo>
                    <a:pt x="514350" y="221457"/>
                  </a:lnTo>
                  <a:lnTo>
                    <a:pt x="516732" y="238125"/>
                  </a:lnTo>
                  <a:lnTo>
                    <a:pt x="514350" y="259557"/>
                  </a:lnTo>
                  <a:lnTo>
                    <a:pt x="502444" y="292894"/>
                  </a:lnTo>
                  <a:lnTo>
                    <a:pt x="461963" y="354807"/>
                  </a:lnTo>
                  <a:lnTo>
                    <a:pt x="333375" y="542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53">
              <a:extLst>
                <a:ext uri="{FF2B5EF4-FFF2-40B4-BE49-F238E27FC236}">
                  <a16:creationId xmlns:a16="http://schemas.microsoft.com/office/drawing/2014/main" id="{ABABF1FA-9B6D-448C-B1B4-9171105AEA8A}"/>
                </a:ext>
              </a:extLst>
            </p:cNvPr>
            <p:cNvSpPr/>
            <p:nvPr/>
          </p:nvSpPr>
          <p:spPr>
            <a:xfrm>
              <a:off x="2819400" y="2827338"/>
              <a:ext cx="565150" cy="1476375"/>
            </a:xfrm>
            <a:custGeom>
              <a:avLst/>
              <a:gdLst>
                <a:gd name="connsiteX0" fmla="*/ 388144 w 566738"/>
                <a:gd name="connsiteY0" fmla="*/ 407194 h 1476375"/>
                <a:gd name="connsiteX1" fmla="*/ 357188 w 566738"/>
                <a:gd name="connsiteY1" fmla="*/ 245269 h 1476375"/>
                <a:gd name="connsiteX2" fmla="*/ 271463 w 566738"/>
                <a:gd name="connsiteY2" fmla="*/ 111919 h 1476375"/>
                <a:gd name="connsiteX3" fmla="*/ 230981 w 566738"/>
                <a:gd name="connsiteY3" fmla="*/ 85725 h 1476375"/>
                <a:gd name="connsiteX4" fmla="*/ 157163 w 566738"/>
                <a:gd name="connsiteY4" fmla="*/ 47625 h 1476375"/>
                <a:gd name="connsiteX5" fmla="*/ 90488 w 566738"/>
                <a:gd name="connsiteY5" fmla="*/ 16669 h 1476375"/>
                <a:gd name="connsiteX6" fmla="*/ 50006 w 566738"/>
                <a:gd name="connsiteY6" fmla="*/ 0 h 1476375"/>
                <a:gd name="connsiteX7" fmla="*/ 30956 w 566738"/>
                <a:gd name="connsiteY7" fmla="*/ 0 h 1476375"/>
                <a:gd name="connsiteX8" fmla="*/ 7144 w 566738"/>
                <a:gd name="connsiteY8" fmla="*/ 9525 h 1476375"/>
                <a:gd name="connsiteX9" fmla="*/ 0 w 566738"/>
                <a:gd name="connsiteY9" fmla="*/ 23812 h 1476375"/>
                <a:gd name="connsiteX10" fmla="*/ 0 w 566738"/>
                <a:gd name="connsiteY10" fmla="*/ 47625 h 1476375"/>
                <a:gd name="connsiteX11" fmla="*/ 9525 w 566738"/>
                <a:gd name="connsiteY11" fmla="*/ 71437 h 1476375"/>
                <a:gd name="connsiteX12" fmla="*/ 52388 w 566738"/>
                <a:gd name="connsiteY12" fmla="*/ 126206 h 1476375"/>
                <a:gd name="connsiteX13" fmla="*/ 114300 w 566738"/>
                <a:gd name="connsiteY13" fmla="*/ 223837 h 1476375"/>
                <a:gd name="connsiteX14" fmla="*/ 157163 w 566738"/>
                <a:gd name="connsiteY14" fmla="*/ 304800 h 1476375"/>
                <a:gd name="connsiteX15" fmla="*/ 171450 w 566738"/>
                <a:gd name="connsiteY15" fmla="*/ 376237 h 1476375"/>
                <a:gd name="connsiteX16" fmla="*/ 197644 w 566738"/>
                <a:gd name="connsiteY16" fmla="*/ 540544 h 1476375"/>
                <a:gd name="connsiteX17" fmla="*/ 221456 w 566738"/>
                <a:gd name="connsiteY17" fmla="*/ 688181 h 1476375"/>
                <a:gd name="connsiteX18" fmla="*/ 245269 w 566738"/>
                <a:gd name="connsiteY18" fmla="*/ 854869 h 1476375"/>
                <a:gd name="connsiteX19" fmla="*/ 252413 w 566738"/>
                <a:gd name="connsiteY19" fmla="*/ 933450 h 1476375"/>
                <a:gd name="connsiteX20" fmla="*/ 264319 w 566738"/>
                <a:gd name="connsiteY20" fmla="*/ 1031081 h 1476375"/>
                <a:gd name="connsiteX21" fmla="*/ 278606 w 566738"/>
                <a:gd name="connsiteY21" fmla="*/ 1104900 h 1476375"/>
                <a:gd name="connsiteX22" fmla="*/ 295275 w 566738"/>
                <a:gd name="connsiteY22" fmla="*/ 1171575 h 1476375"/>
                <a:gd name="connsiteX23" fmla="*/ 323850 w 566738"/>
                <a:gd name="connsiteY23" fmla="*/ 1245394 h 1476375"/>
                <a:gd name="connsiteX24" fmla="*/ 359569 w 566738"/>
                <a:gd name="connsiteY24" fmla="*/ 1316831 h 1476375"/>
                <a:gd name="connsiteX25" fmla="*/ 385763 w 566738"/>
                <a:gd name="connsiteY25" fmla="*/ 1359694 h 1476375"/>
                <a:gd name="connsiteX26" fmla="*/ 419100 w 566738"/>
                <a:gd name="connsiteY26" fmla="*/ 1409700 h 1476375"/>
                <a:gd name="connsiteX27" fmla="*/ 442913 w 566738"/>
                <a:gd name="connsiteY27" fmla="*/ 1440656 h 1476375"/>
                <a:gd name="connsiteX28" fmla="*/ 464344 w 566738"/>
                <a:gd name="connsiteY28" fmla="*/ 1462087 h 1476375"/>
                <a:gd name="connsiteX29" fmla="*/ 483394 w 566738"/>
                <a:gd name="connsiteY29" fmla="*/ 1473994 h 1476375"/>
                <a:gd name="connsiteX30" fmla="*/ 492919 w 566738"/>
                <a:gd name="connsiteY30" fmla="*/ 1476375 h 1476375"/>
                <a:gd name="connsiteX31" fmla="*/ 504825 w 566738"/>
                <a:gd name="connsiteY31" fmla="*/ 1476375 h 1476375"/>
                <a:gd name="connsiteX32" fmla="*/ 526256 w 566738"/>
                <a:gd name="connsiteY32" fmla="*/ 1466850 h 1476375"/>
                <a:gd name="connsiteX33" fmla="*/ 540544 w 566738"/>
                <a:gd name="connsiteY33" fmla="*/ 1452562 h 1476375"/>
                <a:gd name="connsiteX34" fmla="*/ 557213 w 566738"/>
                <a:gd name="connsiteY34" fmla="*/ 1423987 h 1476375"/>
                <a:gd name="connsiteX35" fmla="*/ 564356 w 566738"/>
                <a:gd name="connsiteY35" fmla="*/ 1407319 h 1476375"/>
                <a:gd name="connsiteX36" fmla="*/ 564356 w 566738"/>
                <a:gd name="connsiteY36" fmla="*/ 1352550 h 1476375"/>
                <a:gd name="connsiteX37" fmla="*/ 566738 w 566738"/>
                <a:gd name="connsiteY37" fmla="*/ 1273969 h 1476375"/>
                <a:gd name="connsiteX38" fmla="*/ 523875 w 566738"/>
                <a:gd name="connsiteY38" fmla="*/ 1212056 h 1476375"/>
                <a:gd name="connsiteX39" fmla="*/ 502444 w 566738"/>
                <a:gd name="connsiteY39" fmla="*/ 1066800 h 1476375"/>
                <a:gd name="connsiteX40" fmla="*/ 476250 w 566738"/>
                <a:gd name="connsiteY40" fmla="*/ 904875 h 1476375"/>
                <a:gd name="connsiteX41" fmla="*/ 447675 w 566738"/>
                <a:gd name="connsiteY41" fmla="*/ 738187 h 1476375"/>
                <a:gd name="connsiteX42" fmla="*/ 431006 w 566738"/>
                <a:gd name="connsiteY42" fmla="*/ 642937 h 1476375"/>
                <a:gd name="connsiteX43" fmla="*/ 388144 w 566738"/>
                <a:gd name="connsiteY43" fmla="*/ 407194 h 1476375"/>
                <a:gd name="connsiteX0" fmla="*/ 388144 w 564356"/>
                <a:gd name="connsiteY0" fmla="*/ 407194 h 1476375"/>
                <a:gd name="connsiteX1" fmla="*/ 357188 w 564356"/>
                <a:gd name="connsiteY1" fmla="*/ 245269 h 1476375"/>
                <a:gd name="connsiteX2" fmla="*/ 271463 w 564356"/>
                <a:gd name="connsiteY2" fmla="*/ 111919 h 1476375"/>
                <a:gd name="connsiteX3" fmla="*/ 230981 w 564356"/>
                <a:gd name="connsiteY3" fmla="*/ 85725 h 1476375"/>
                <a:gd name="connsiteX4" fmla="*/ 157163 w 564356"/>
                <a:gd name="connsiteY4" fmla="*/ 47625 h 1476375"/>
                <a:gd name="connsiteX5" fmla="*/ 90488 w 564356"/>
                <a:gd name="connsiteY5" fmla="*/ 16669 h 1476375"/>
                <a:gd name="connsiteX6" fmla="*/ 50006 w 564356"/>
                <a:gd name="connsiteY6" fmla="*/ 0 h 1476375"/>
                <a:gd name="connsiteX7" fmla="*/ 30956 w 564356"/>
                <a:gd name="connsiteY7" fmla="*/ 0 h 1476375"/>
                <a:gd name="connsiteX8" fmla="*/ 7144 w 564356"/>
                <a:gd name="connsiteY8" fmla="*/ 9525 h 1476375"/>
                <a:gd name="connsiteX9" fmla="*/ 0 w 564356"/>
                <a:gd name="connsiteY9" fmla="*/ 23812 h 1476375"/>
                <a:gd name="connsiteX10" fmla="*/ 0 w 564356"/>
                <a:gd name="connsiteY10" fmla="*/ 47625 h 1476375"/>
                <a:gd name="connsiteX11" fmla="*/ 9525 w 564356"/>
                <a:gd name="connsiteY11" fmla="*/ 71437 h 1476375"/>
                <a:gd name="connsiteX12" fmla="*/ 52388 w 564356"/>
                <a:gd name="connsiteY12" fmla="*/ 126206 h 1476375"/>
                <a:gd name="connsiteX13" fmla="*/ 114300 w 564356"/>
                <a:gd name="connsiteY13" fmla="*/ 223837 h 1476375"/>
                <a:gd name="connsiteX14" fmla="*/ 157163 w 564356"/>
                <a:gd name="connsiteY14" fmla="*/ 304800 h 1476375"/>
                <a:gd name="connsiteX15" fmla="*/ 171450 w 564356"/>
                <a:gd name="connsiteY15" fmla="*/ 376237 h 1476375"/>
                <a:gd name="connsiteX16" fmla="*/ 197644 w 564356"/>
                <a:gd name="connsiteY16" fmla="*/ 540544 h 1476375"/>
                <a:gd name="connsiteX17" fmla="*/ 221456 w 564356"/>
                <a:gd name="connsiteY17" fmla="*/ 688181 h 1476375"/>
                <a:gd name="connsiteX18" fmla="*/ 245269 w 564356"/>
                <a:gd name="connsiteY18" fmla="*/ 854869 h 1476375"/>
                <a:gd name="connsiteX19" fmla="*/ 252413 w 564356"/>
                <a:gd name="connsiteY19" fmla="*/ 933450 h 1476375"/>
                <a:gd name="connsiteX20" fmla="*/ 264319 w 564356"/>
                <a:gd name="connsiteY20" fmla="*/ 1031081 h 1476375"/>
                <a:gd name="connsiteX21" fmla="*/ 278606 w 564356"/>
                <a:gd name="connsiteY21" fmla="*/ 1104900 h 1476375"/>
                <a:gd name="connsiteX22" fmla="*/ 295275 w 564356"/>
                <a:gd name="connsiteY22" fmla="*/ 1171575 h 1476375"/>
                <a:gd name="connsiteX23" fmla="*/ 323850 w 564356"/>
                <a:gd name="connsiteY23" fmla="*/ 1245394 h 1476375"/>
                <a:gd name="connsiteX24" fmla="*/ 359569 w 564356"/>
                <a:gd name="connsiteY24" fmla="*/ 1316831 h 1476375"/>
                <a:gd name="connsiteX25" fmla="*/ 385763 w 564356"/>
                <a:gd name="connsiteY25" fmla="*/ 1359694 h 1476375"/>
                <a:gd name="connsiteX26" fmla="*/ 419100 w 564356"/>
                <a:gd name="connsiteY26" fmla="*/ 1409700 h 1476375"/>
                <a:gd name="connsiteX27" fmla="*/ 442913 w 564356"/>
                <a:gd name="connsiteY27" fmla="*/ 1440656 h 1476375"/>
                <a:gd name="connsiteX28" fmla="*/ 464344 w 564356"/>
                <a:gd name="connsiteY28" fmla="*/ 1462087 h 1476375"/>
                <a:gd name="connsiteX29" fmla="*/ 483394 w 564356"/>
                <a:gd name="connsiteY29" fmla="*/ 1473994 h 1476375"/>
                <a:gd name="connsiteX30" fmla="*/ 492919 w 564356"/>
                <a:gd name="connsiteY30" fmla="*/ 1476375 h 1476375"/>
                <a:gd name="connsiteX31" fmla="*/ 504825 w 564356"/>
                <a:gd name="connsiteY31" fmla="*/ 1476375 h 1476375"/>
                <a:gd name="connsiteX32" fmla="*/ 526256 w 564356"/>
                <a:gd name="connsiteY32" fmla="*/ 1466850 h 1476375"/>
                <a:gd name="connsiteX33" fmla="*/ 540544 w 564356"/>
                <a:gd name="connsiteY33" fmla="*/ 1452562 h 1476375"/>
                <a:gd name="connsiteX34" fmla="*/ 557213 w 564356"/>
                <a:gd name="connsiteY34" fmla="*/ 1423987 h 1476375"/>
                <a:gd name="connsiteX35" fmla="*/ 564356 w 564356"/>
                <a:gd name="connsiteY35" fmla="*/ 1407319 h 1476375"/>
                <a:gd name="connsiteX36" fmla="*/ 564356 w 564356"/>
                <a:gd name="connsiteY36" fmla="*/ 1352550 h 1476375"/>
                <a:gd name="connsiteX37" fmla="*/ 523875 w 564356"/>
                <a:gd name="connsiteY37" fmla="*/ 1212056 h 1476375"/>
                <a:gd name="connsiteX38" fmla="*/ 502444 w 564356"/>
                <a:gd name="connsiteY38" fmla="*/ 1066800 h 1476375"/>
                <a:gd name="connsiteX39" fmla="*/ 476250 w 564356"/>
                <a:gd name="connsiteY39" fmla="*/ 904875 h 1476375"/>
                <a:gd name="connsiteX40" fmla="*/ 447675 w 564356"/>
                <a:gd name="connsiteY40" fmla="*/ 738187 h 1476375"/>
                <a:gd name="connsiteX41" fmla="*/ 431006 w 564356"/>
                <a:gd name="connsiteY41" fmla="*/ 642937 h 1476375"/>
                <a:gd name="connsiteX42" fmla="*/ 388144 w 564356"/>
                <a:gd name="connsiteY42" fmla="*/ 407194 h 1476375"/>
                <a:gd name="connsiteX0" fmla="*/ 388144 w 564356"/>
                <a:gd name="connsiteY0" fmla="*/ 407194 h 1476375"/>
                <a:gd name="connsiteX1" fmla="*/ 357188 w 564356"/>
                <a:gd name="connsiteY1" fmla="*/ 245269 h 1476375"/>
                <a:gd name="connsiteX2" fmla="*/ 271463 w 564356"/>
                <a:gd name="connsiteY2" fmla="*/ 111919 h 1476375"/>
                <a:gd name="connsiteX3" fmla="*/ 230981 w 564356"/>
                <a:gd name="connsiteY3" fmla="*/ 85725 h 1476375"/>
                <a:gd name="connsiteX4" fmla="*/ 157163 w 564356"/>
                <a:gd name="connsiteY4" fmla="*/ 47625 h 1476375"/>
                <a:gd name="connsiteX5" fmla="*/ 90488 w 564356"/>
                <a:gd name="connsiteY5" fmla="*/ 16669 h 1476375"/>
                <a:gd name="connsiteX6" fmla="*/ 50006 w 564356"/>
                <a:gd name="connsiteY6" fmla="*/ 0 h 1476375"/>
                <a:gd name="connsiteX7" fmla="*/ 30956 w 564356"/>
                <a:gd name="connsiteY7" fmla="*/ 0 h 1476375"/>
                <a:gd name="connsiteX8" fmla="*/ 7144 w 564356"/>
                <a:gd name="connsiteY8" fmla="*/ 9525 h 1476375"/>
                <a:gd name="connsiteX9" fmla="*/ 0 w 564356"/>
                <a:gd name="connsiteY9" fmla="*/ 23812 h 1476375"/>
                <a:gd name="connsiteX10" fmla="*/ 0 w 564356"/>
                <a:gd name="connsiteY10" fmla="*/ 47625 h 1476375"/>
                <a:gd name="connsiteX11" fmla="*/ 9525 w 564356"/>
                <a:gd name="connsiteY11" fmla="*/ 71437 h 1476375"/>
                <a:gd name="connsiteX12" fmla="*/ 52388 w 564356"/>
                <a:gd name="connsiteY12" fmla="*/ 126206 h 1476375"/>
                <a:gd name="connsiteX13" fmla="*/ 114300 w 564356"/>
                <a:gd name="connsiteY13" fmla="*/ 223837 h 1476375"/>
                <a:gd name="connsiteX14" fmla="*/ 157163 w 564356"/>
                <a:gd name="connsiteY14" fmla="*/ 304800 h 1476375"/>
                <a:gd name="connsiteX15" fmla="*/ 171450 w 564356"/>
                <a:gd name="connsiteY15" fmla="*/ 376237 h 1476375"/>
                <a:gd name="connsiteX16" fmla="*/ 197644 w 564356"/>
                <a:gd name="connsiteY16" fmla="*/ 540544 h 1476375"/>
                <a:gd name="connsiteX17" fmla="*/ 221456 w 564356"/>
                <a:gd name="connsiteY17" fmla="*/ 688181 h 1476375"/>
                <a:gd name="connsiteX18" fmla="*/ 245269 w 564356"/>
                <a:gd name="connsiteY18" fmla="*/ 854869 h 1476375"/>
                <a:gd name="connsiteX19" fmla="*/ 252413 w 564356"/>
                <a:gd name="connsiteY19" fmla="*/ 933450 h 1476375"/>
                <a:gd name="connsiteX20" fmla="*/ 264319 w 564356"/>
                <a:gd name="connsiteY20" fmla="*/ 1031081 h 1476375"/>
                <a:gd name="connsiteX21" fmla="*/ 278606 w 564356"/>
                <a:gd name="connsiteY21" fmla="*/ 1104900 h 1476375"/>
                <a:gd name="connsiteX22" fmla="*/ 295275 w 564356"/>
                <a:gd name="connsiteY22" fmla="*/ 1171575 h 1476375"/>
                <a:gd name="connsiteX23" fmla="*/ 323850 w 564356"/>
                <a:gd name="connsiteY23" fmla="*/ 1245394 h 1476375"/>
                <a:gd name="connsiteX24" fmla="*/ 359569 w 564356"/>
                <a:gd name="connsiteY24" fmla="*/ 1316831 h 1476375"/>
                <a:gd name="connsiteX25" fmla="*/ 385763 w 564356"/>
                <a:gd name="connsiteY25" fmla="*/ 1359694 h 1476375"/>
                <a:gd name="connsiteX26" fmla="*/ 419100 w 564356"/>
                <a:gd name="connsiteY26" fmla="*/ 1409700 h 1476375"/>
                <a:gd name="connsiteX27" fmla="*/ 442913 w 564356"/>
                <a:gd name="connsiteY27" fmla="*/ 1440656 h 1476375"/>
                <a:gd name="connsiteX28" fmla="*/ 464344 w 564356"/>
                <a:gd name="connsiteY28" fmla="*/ 1462087 h 1476375"/>
                <a:gd name="connsiteX29" fmla="*/ 483394 w 564356"/>
                <a:gd name="connsiteY29" fmla="*/ 1473994 h 1476375"/>
                <a:gd name="connsiteX30" fmla="*/ 492919 w 564356"/>
                <a:gd name="connsiteY30" fmla="*/ 1476375 h 1476375"/>
                <a:gd name="connsiteX31" fmla="*/ 504825 w 564356"/>
                <a:gd name="connsiteY31" fmla="*/ 1476375 h 1476375"/>
                <a:gd name="connsiteX32" fmla="*/ 526256 w 564356"/>
                <a:gd name="connsiteY32" fmla="*/ 1466850 h 1476375"/>
                <a:gd name="connsiteX33" fmla="*/ 540544 w 564356"/>
                <a:gd name="connsiteY33" fmla="*/ 1452562 h 1476375"/>
                <a:gd name="connsiteX34" fmla="*/ 557213 w 564356"/>
                <a:gd name="connsiteY34" fmla="*/ 1423987 h 1476375"/>
                <a:gd name="connsiteX35" fmla="*/ 564356 w 564356"/>
                <a:gd name="connsiteY35" fmla="*/ 1407319 h 1476375"/>
                <a:gd name="connsiteX36" fmla="*/ 523875 w 564356"/>
                <a:gd name="connsiteY36" fmla="*/ 1212056 h 1476375"/>
                <a:gd name="connsiteX37" fmla="*/ 502444 w 564356"/>
                <a:gd name="connsiteY37" fmla="*/ 1066800 h 1476375"/>
                <a:gd name="connsiteX38" fmla="*/ 476250 w 564356"/>
                <a:gd name="connsiteY38" fmla="*/ 904875 h 1476375"/>
                <a:gd name="connsiteX39" fmla="*/ 447675 w 564356"/>
                <a:gd name="connsiteY39" fmla="*/ 738187 h 1476375"/>
                <a:gd name="connsiteX40" fmla="*/ 431006 w 564356"/>
                <a:gd name="connsiteY40" fmla="*/ 642937 h 1476375"/>
                <a:gd name="connsiteX41" fmla="*/ 388144 w 564356"/>
                <a:gd name="connsiteY41" fmla="*/ 407194 h 147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64356" h="1476375">
                  <a:moveTo>
                    <a:pt x="388144" y="407194"/>
                  </a:moveTo>
                  <a:lnTo>
                    <a:pt x="357188" y="245269"/>
                  </a:lnTo>
                  <a:lnTo>
                    <a:pt x="271463" y="111919"/>
                  </a:lnTo>
                  <a:lnTo>
                    <a:pt x="230981" y="85725"/>
                  </a:lnTo>
                  <a:lnTo>
                    <a:pt x="157163" y="47625"/>
                  </a:lnTo>
                  <a:lnTo>
                    <a:pt x="90488" y="16669"/>
                  </a:lnTo>
                  <a:lnTo>
                    <a:pt x="50006" y="0"/>
                  </a:lnTo>
                  <a:lnTo>
                    <a:pt x="30956" y="0"/>
                  </a:lnTo>
                  <a:lnTo>
                    <a:pt x="7144" y="9525"/>
                  </a:lnTo>
                  <a:lnTo>
                    <a:pt x="0" y="23812"/>
                  </a:lnTo>
                  <a:lnTo>
                    <a:pt x="0" y="47625"/>
                  </a:lnTo>
                  <a:lnTo>
                    <a:pt x="9525" y="71437"/>
                  </a:lnTo>
                  <a:lnTo>
                    <a:pt x="52388" y="126206"/>
                  </a:lnTo>
                  <a:lnTo>
                    <a:pt x="114300" y="223837"/>
                  </a:lnTo>
                  <a:lnTo>
                    <a:pt x="157163" y="304800"/>
                  </a:lnTo>
                  <a:lnTo>
                    <a:pt x="171450" y="376237"/>
                  </a:lnTo>
                  <a:lnTo>
                    <a:pt x="197644" y="540544"/>
                  </a:lnTo>
                  <a:lnTo>
                    <a:pt x="221456" y="688181"/>
                  </a:lnTo>
                  <a:lnTo>
                    <a:pt x="245269" y="854869"/>
                  </a:lnTo>
                  <a:lnTo>
                    <a:pt x="252413" y="933450"/>
                  </a:lnTo>
                  <a:lnTo>
                    <a:pt x="264319" y="1031081"/>
                  </a:lnTo>
                  <a:lnTo>
                    <a:pt x="278606" y="1104900"/>
                  </a:lnTo>
                  <a:lnTo>
                    <a:pt x="295275" y="1171575"/>
                  </a:lnTo>
                  <a:lnTo>
                    <a:pt x="323850" y="1245394"/>
                  </a:lnTo>
                  <a:lnTo>
                    <a:pt x="359569" y="1316831"/>
                  </a:lnTo>
                  <a:lnTo>
                    <a:pt x="385763" y="1359694"/>
                  </a:lnTo>
                  <a:lnTo>
                    <a:pt x="419100" y="1409700"/>
                  </a:lnTo>
                  <a:lnTo>
                    <a:pt x="442913" y="1440656"/>
                  </a:lnTo>
                  <a:lnTo>
                    <a:pt x="464344" y="1462087"/>
                  </a:lnTo>
                  <a:lnTo>
                    <a:pt x="483394" y="1473994"/>
                  </a:lnTo>
                  <a:lnTo>
                    <a:pt x="492919" y="1476375"/>
                  </a:lnTo>
                  <a:lnTo>
                    <a:pt x="504825" y="1476375"/>
                  </a:lnTo>
                  <a:lnTo>
                    <a:pt x="526256" y="1466850"/>
                  </a:lnTo>
                  <a:lnTo>
                    <a:pt x="540544" y="1452562"/>
                  </a:lnTo>
                  <a:lnTo>
                    <a:pt x="557213" y="1423987"/>
                  </a:lnTo>
                  <a:lnTo>
                    <a:pt x="564356" y="1407319"/>
                  </a:lnTo>
                  <a:lnTo>
                    <a:pt x="523875" y="1212056"/>
                  </a:lnTo>
                  <a:lnTo>
                    <a:pt x="502444" y="1066800"/>
                  </a:lnTo>
                  <a:lnTo>
                    <a:pt x="476250" y="904875"/>
                  </a:lnTo>
                  <a:lnTo>
                    <a:pt x="447675" y="738187"/>
                  </a:lnTo>
                  <a:lnTo>
                    <a:pt x="431006" y="642937"/>
                  </a:lnTo>
                  <a:lnTo>
                    <a:pt x="388144" y="407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60">
              <a:extLst>
                <a:ext uri="{FF2B5EF4-FFF2-40B4-BE49-F238E27FC236}">
                  <a16:creationId xmlns:a16="http://schemas.microsoft.com/office/drawing/2014/main" id="{3429A140-11BA-41F6-A381-6A866D00D938}"/>
                </a:ext>
              </a:extLst>
            </p:cNvPr>
            <p:cNvSpPr/>
            <p:nvPr/>
          </p:nvSpPr>
          <p:spPr>
            <a:xfrm>
              <a:off x="6124575" y="1779588"/>
              <a:ext cx="785813" cy="835025"/>
            </a:xfrm>
            <a:custGeom>
              <a:avLst/>
              <a:gdLst>
                <a:gd name="connsiteX0" fmla="*/ 345281 w 785813"/>
                <a:gd name="connsiteY0" fmla="*/ 121444 h 835819"/>
                <a:gd name="connsiteX1" fmla="*/ 252413 w 785813"/>
                <a:gd name="connsiteY1" fmla="*/ 80962 h 835819"/>
                <a:gd name="connsiteX2" fmla="*/ 145256 w 785813"/>
                <a:gd name="connsiteY2" fmla="*/ 35719 h 835819"/>
                <a:gd name="connsiteX3" fmla="*/ 66675 w 785813"/>
                <a:gd name="connsiteY3" fmla="*/ 4762 h 835819"/>
                <a:gd name="connsiteX4" fmla="*/ 50006 w 785813"/>
                <a:gd name="connsiteY4" fmla="*/ 0 h 835819"/>
                <a:gd name="connsiteX5" fmla="*/ 28575 w 785813"/>
                <a:gd name="connsiteY5" fmla="*/ 0 h 835819"/>
                <a:gd name="connsiteX6" fmla="*/ 7144 w 785813"/>
                <a:gd name="connsiteY6" fmla="*/ 4762 h 835819"/>
                <a:gd name="connsiteX7" fmla="*/ 2381 w 785813"/>
                <a:gd name="connsiteY7" fmla="*/ 9525 h 835819"/>
                <a:gd name="connsiteX8" fmla="*/ 0 w 785813"/>
                <a:gd name="connsiteY8" fmla="*/ 21431 h 835819"/>
                <a:gd name="connsiteX9" fmla="*/ 4763 w 785813"/>
                <a:gd name="connsiteY9" fmla="*/ 38100 h 835819"/>
                <a:gd name="connsiteX10" fmla="*/ 28575 w 785813"/>
                <a:gd name="connsiteY10" fmla="*/ 66675 h 835819"/>
                <a:gd name="connsiteX11" fmla="*/ 73819 w 785813"/>
                <a:gd name="connsiteY11" fmla="*/ 104775 h 835819"/>
                <a:gd name="connsiteX12" fmla="*/ 142875 w 785813"/>
                <a:gd name="connsiteY12" fmla="*/ 161925 h 835819"/>
                <a:gd name="connsiteX13" fmla="*/ 230981 w 785813"/>
                <a:gd name="connsiteY13" fmla="*/ 238125 h 835819"/>
                <a:gd name="connsiteX14" fmla="*/ 273844 w 785813"/>
                <a:gd name="connsiteY14" fmla="*/ 280987 h 835819"/>
                <a:gd name="connsiteX15" fmla="*/ 316706 w 785813"/>
                <a:gd name="connsiteY15" fmla="*/ 333375 h 835819"/>
                <a:gd name="connsiteX16" fmla="*/ 369094 w 785813"/>
                <a:gd name="connsiteY16" fmla="*/ 411956 h 835819"/>
                <a:gd name="connsiteX17" fmla="*/ 392906 w 785813"/>
                <a:gd name="connsiteY17" fmla="*/ 447675 h 835819"/>
                <a:gd name="connsiteX18" fmla="*/ 435769 w 785813"/>
                <a:gd name="connsiteY18" fmla="*/ 514350 h 835819"/>
                <a:gd name="connsiteX19" fmla="*/ 485775 w 785813"/>
                <a:gd name="connsiteY19" fmla="*/ 600075 h 835819"/>
                <a:gd name="connsiteX20" fmla="*/ 535781 w 785813"/>
                <a:gd name="connsiteY20" fmla="*/ 676275 h 835819"/>
                <a:gd name="connsiteX21" fmla="*/ 571500 w 785813"/>
                <a:gd name="connsiteY21" fmla="*/ 738187 h 835819"/>
                <a:gd name="connsiteX22" fmla="*/ 590550 w 785813"/>
                <a:gd name="connsiteY22" fmla="*/ 764381 h 835819"/>
                <a:gd name="connsiteX23" fmla="*/ 621506 w 785813"/>
                <a:gd name="connsiteY23" fmla="*/ 790575 h 835819"/>
                <a:gd name="connsiteX24" fmla="*/ 657225 w 785813"/>
                <a:gd name="connsiteY24" fmla="*/ 814387 h 835819"/>
                <a:gd name="connsiteX25" fmla="*/ 685800 w 785813"/>
                <a:gd name="connsiteY25" fmla="*/ 831056 h 835819"/>
                <a:gd name="connsiteX26" fmla="*/ 707231 w 785813"/>
                <a:gd name="connsiteY26" fmla="*/ 835819 h 835819"/>
                <a:gd name="connsiteX27" fmla="*/ 726281 w 785813"/>
                <a:gd name="connsiteY27" fmla="*/ 835819 h 835819"/>
                <a:gd name="connsiteX28" fmla="*/ 752475 w 785813"/>
                <a:gd name="connsiteY28" fmla="*/ 819150 h 835819"/>
                <a:gd name="connsiteX29" fmla="*/ 769144 w 785813"/>
                <a:gd name="connsiteY29" fmla="*/ 790575 h 835819"/>
                <a:gd name="connsiteX30" fmla="*/ 781050 w 785813"/>
                <a:gd name="connsiteY30" fmla="*/ 742950 h 835819"/>
                <a:gd name="connsiteX31" fmla="*/ 785813 w 785813"/>
                <a:gd name="connsiteY31" fmla="*/ 704850 h 835819"/>
                <a:gd name="connsiteX32" fmla="*/ 783431 w 785813"/>
                <a:gd name="connsiteY32" fmla="*/ 650081 h 835819"/>
                <a:gd name="connsiteX33" fmla="*/ 771525 w 785813"/>
                <a:gd name="connsiteY33" fmla="*/ 569119 h 835819"/>
                <a:gd name="connsiteX34" fmla="*/ 750094 w 785813"/>
                <a:gd name="connsiteY34" fmla="*/ 481012 h 835819"/>
                <a:gd name="connsiteX35" fmla="*/ 719138 w 785813"/>
                <a:gd name="connsiteY35" fmla="*/ 395287 h 835819"/>
                <a:gd name="connsiteX36" fmla="*/ 661988 w 785813"/>
                <a:gd name="connsiteY36" fmla="*/ 300037 h 835819"/>
                <a:gd name="connsiteX37" fmla="*/ 647700 w 785813"/>
                <a:gd name="connsiteY37" fmla="*/ 283369 h 835819"/>
                <a:gd name="connsiteX38" fmla="*/ 561975 w 785813"/>
                <a:gd name="connsiteY38" fmla="*/ 233362 h 835819"/>
                <a:gd name="connsiteX39" fmla="*/ 466725 w 785813"/>
                <a:gd name="connsiteY39" fmla="*/ 183356 h 835819"/>
                <a:gd name="connsiteX40" fmla="*/ 345281 w 785813"/>
                <a:gd name="connsiteY40" fmla="*/ 121444 h 835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85813" h="835819">
                  <a:moveTo>
                    <a:pt x="345281" y="121444"/>
                  </a:moveTo>
                  <a:lnTo>
                    <a:pt x="252413" y="80962"/>
                  </a:lnTo>
                  <a:lnTo>
                    <a:pt x="145256" y="35719"/>
                  </a:lnTo>
                  <a:lnTo>
                    <a:pt x="66675" y="4762"/>
                  </a:lnTo>
                  <a:lnTo>
                    <a:pt x="50006" y="0"/>
                  </a:lnTo>
                  <a:lnTo>
                    <a:pt x="28575" y="0"/>
                  </a:lnTo>
                  <a:lnTo>
                    <a:pt x="7144" y="4762"/>
                  </a:lnTo>
                  <a:lnTo>
                    <a:pt x="2381" y="9525"/>
                  </a:lnTo>
                  <a:lnTo>
                    <a:pt x="0" y="21431"/>
                  </a:lnTo>
                  <a:lnTo>
                    <a:pt x="4763" y="38100"/>
                  </a:lnTo>
                  <a:lnTo>
                    <a:pt x="28575" y="66675"/>
                  </a:lnTo>
                  <a:lnTo>
                    <a:pt x="73819" y="104775"/>
                  </a:lnTo>
                  <a:lnTo>
                    <a:pt x="142875" y="161925"/>
                  </a:lnTo>
                  <a:lnTo>
                    <a:pt x="230981" y="238125"/>
                  </a:lnTo>
                  <a:lnTo>
                    <a:pt x="273844" y="280987"/>
                  </a:lnTo>
                  <a:lnTo>
                    <a:pt x="316706" y="333375"/>
                  </a:lnTo>
                  <a:lnTo>
                    <a:pt x="369094" y="411956"/>
                  </a:lnTo>
                  <a:lnTo>
                    <a:pt x="392906" y="447675"/>
                  </a:lnTo>
                  <a:lnTo>
                    <a:pt x="435769" y="514350"/>
                  </a:lnTo>
                  <a:lnTo>
                    <a:pt x="485775" y="600075"/>
                  </a:lnTo>
                  <a:lnTo>
                    <a:pt x="535781" y="676275"/>
                  </a:lnTo>
                  <a:lnTo>
                    <a:pt x="571500" y="738187"/>
                  </a:lnTo>
                  <a:lnTo>
                    <a:pt x="590550" y="764381"/>
                  </a:lnTo>
                  <a:lnTo>
                    <a:pt x="621506" y="790575"/>
                  </a:lnTo>
                  <a:lnTo>
                    <a:pt x="657225" y="814387"/>
                  </a:lnTo>
                  <a:lnTo>
                    <a:pt x="685800" y="831056"/>
                  </a:lnTo>
                  <a:lnTo>
                    <a:pt x="707231" y="835819"/>
                  </a:lnTo>
                  <a:lnTo>
                    <a:pt x="726281" y="835819"/>
                  </a:lnTo>
                  <a:lnTo>
                    <a:pt x="752475" y="819150"/>
                  </a:lnTo>
                  <a:lnTo>
                    <a:pt x="769144" y="790575"/>
                  </a:lnTo>
                  <a:lnTo>
                    <a:pt x="781050" y="742950"/>
                  </a:lnTo>
                  <a:lnTo>
                    <a:pt x="785813" y="704850"/>
                  </a:lnTo>
                  <a:lnTo>
                    <a:pt x="783431" y="650081"/>
                  </a:lnTo>
                  <a:lnTo>
                    <a:pt x="771525" y="569119"/>
                  </a:lnTo>
                  <a:lnTo>
                    <a:pt x="750094" y="481012"/>
                  </a:lnTo>
                  <a:lnTo>
                    <a:pt x="719138" y="395287"/>
                  </a:lnTo>
                  <a:lnTo>
                    <a:pt x="661988" y="300037"/>
                  </a:lnTo>
                  <a:lnTo>
                    <a:pt x="647700" y="283369"/>
                  </a:lnTo>
                  <a:lnTo>
                    <a:pt x="561975" y="233362"/>
                  </a:lnTo>
                  <a:lnTo>
                    <a:pt x="466725" y="183356"/>
                  </a:lnTo>
                  <a:lnTo>
                    <a:pt x="345281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54">
              <a:extLst>
                <a:ext uri="{FF2B5EF4-FFF2-40B4-BE49-F238E27FC236}">
                  <a16:creationId xmlns:a16="http://schemas.microsoft.com/office/drawing/2014/main" id="{8A6D620A-EA29-4F5F-8AD7-14CFC73D8CF5}"/>
                </a:ext>
              </a:extLst>
            </p:cNvPr>
            <p:cNvSpPr/>
            <p:nvPr/>
          </p:nvSpPr>
          <p:spPr>
            <a:xfrm>
              <a:off x="3041650" y="2620963"/>
              <a:ext cx="1911350" cy="1409700"/>
            </a:xfrm>
            <a:custGeom>
              <a:avLst/>
              <a:gdLst>
                <a:gd name="connsiteX0" fmla="*/ 695325 w 1912144"/>
                <a:gd name="connsiteY0" fmla="*/ 216694 h 1409700"/>
                <a:gd name="connsiteX1" fmla="*/ 569119 w 1912144"/>
                <a:gd name="connsiteY1" fmla="*/ 242888 h 1409700"/>
                <a:gd name="connsiteX2" fmla="*/ 421482 w 1912144"/>
                <a:gd name="connsiteY2" fmla="*/ 273844 h 1409700"/>
                <a:gd name="connsiteX3" fmla="*/ 219075 w 1912144"/>
                <a:gd name="connsiteY3" fmla="*/ 314325 h 1409700"/>
                <a:gd name="connsiteX4" fmla="*/ 157163 w 1912144"/>
                <a:gd name="connsiteY4" fmla="*/ 316707 h 1409700"/>
                <a:gd name="connsiteX5" fmla="*/ 0 w 1912144"/>
                <a:gd name="connsiteY5" fmla="*/ 316707 h 1409700"/>
                <a:gd name="connsiteX6" fmla="*/ 83344 w 1912144"/>
                <a:gd name="connsiteY6" fmla="*/ 488157 h 1409700"/>
                <a:gd name="connsiteX7" fmla="*/ 328613 w 1912144"/>
                <a:gd name="connsiteY7" fmla="*/ 428625 h 1409700"/>
                <a:gd name="connsiteX8" fmla="*/ 564357 w 1912144"/>
                <a:gd name="connsiteY8" fmla="*/ 371475 h 1409700"/>
                <a:gd name="connsiteX9" fmla="*/ 731044 w 1912144"/>
                <a:gd name="connsiteY9" fmla="*/ 330994 h 1409700"/>
                <a:gd name="connsiteX10" fmla="*/ 885825 w 1912144"/>
                <a:gd name="connsiteY10" fmla="*/ 297657 h 1409700"/>
                <a:gd name="connsiteX11" fmla="*/ 1040607 w 1912144"/>
                <a:gd name="connsiteY11" fmla="*/ 273844 h 1409700"/>
                <a:gd name="connsiteX12" fmla="*/ 1281113 w 1912144"/>
                <a:gd name="connsiteY12" fmla="*/ 238125 h 1409700"/>
                <a:gd name="connsiteX13" fmla="*/ 1485900 w 1912144"/>
                <a:gd name="connsiteY13" fmla="*/ 207169 h 1409700"/>
                <a:gd name="connsiteX14" fmla="*/ 1514475 w 1912144"/>
                <a:gd name="connsiteY14" fmla="*/ 204788 h 1409700"/>
                <a:gd name="connsiteX15" fmla="*/ 1533525 w 1912144"/>
                <a:gd name="connsiteY15" fmla="*/ 204788 h 1409700"/>
                <a:gd name="connsiteX16" fmla="*/ 1547813 w 1912144"/>
                <a:gd name="connsiteY16" fmla="*/ 204788 h 1409700"/>
                <a:gd name="connsiteX17" fmla="*/ 1562100 w 1912144"/>
                <a:gd name="connsiteY17" fmla="*/ 209550 h 1409700"/>
                <a:gd name="connsiteX18" fmla="*/ 1574007 w 1912144"/>
                <a:gd name="connsiteY18" fmla="*/ 223838 h 1409700"/>
                <a:gd name="connsiteX19" fmla="*/ 1578769 w 1912144"/>
                <a:gd name="connsiteY19" fmla="*/ 235744 h 1409700"/>
                <a:gd name="connsiteX20" fmla="*/ 1585913 w 1912144"/>
                <a:gd name="connsiteY20" fmla="*/ 259557 h 1409700"/>
                <a:gd name="connsiteX21" fmla="*/ 1590675 w 1912144"/>
                <a:gd name="connsiteY21" fmla="*/ 290513 h 1409700"/>
                <a:gd name="connsiteX22" fmla="*/ 1588294 w 1912144"/>
                <a:gd name="connsiteY22" fmla="*/ 359569 h 1409700"/>
                <a:gd name="connsiteX23" fmla="*/ 1576388 w 1912144"/>
                <a:gd name="connsiteY23" fmla="*/ 535782 h 1409700"/>
                <a:gd name="connsiteX24" fmla="*/ 1569244 w 1912144"/>
                <a:gd name="connsiteY24" fmla="*/ 640557 h 1409700"/>
                <a:gd name="connsiteX25" fmla="*/ 1550194 w 1912144"/>
                <a:gd name="connsiteY25" fmla="*/ 745332 h 1409700"/>
                <a:gd name="connsiteX26" fmla="*/ 1524000 w 1912144"/>
                <a:gd name="connsiteY26" fmla="*/ 971550 h 1409700"/>
                <a:gd name="connsiteX27" fmla="*/ 1500188 w 1912144"/>
                <a:gd name="connsiteY27" fmla="*/ 1171575 h 1409700"/>
                <a:gd name="connsiteX28" fmla="*/ 1531144 w 1912144"/>
                <a:gd name="connsiteY28" fmla="*/ 1397794 h 1409700"/>
                <a:gd name="connsiteX29" fmla="*/ 1557338 w 1912144"/>
                <a:gd name="connsiteY29" fmla="*/ 1407319 h 1409700"/>
                <a:gd name="connsiteX30" fmla="*/ 1585913 w 1912144"/>
                <a:gd name="connsiteY30" fmla="*/ 1409700 h 1409700"/>
                <a:gd name="connsiteX31" fmla="*/ 1607344 w 1912144"/>
                <a:gd name="connsiteY31" fmla="*/ 1407319 h 1409700"/>
                <a:gd name="connsiteX32" fmla="*/ 1626394 w 1912144"/>
                <a:gd name="connsiteY32" fmla="*/ 1402557 h 1409700"/>
                <a:gd name="connsiteX33" fmla="*/ 1650207 w 1912144"/>
                <a:gd name="connsiteY33" fmla="*/ 1393032 h 1409700"/>
                <a:gd name="connsiteX34" fmla="*/ 1669257 w 1912144"/>
                <a:gd name="connsiteY34" fmla="*/ 1378744 h 1409700"/>
                <a:gd name="connsiteX35" fmla="*/ 1685925 w 1912144"/>
                <a:gd name="connsiteY35" fmla="*/ 1357313 h 1409700"/>
                <a:gd name="connsiteX36" fmla="*/ 1700213 w 1912144"/>
                <a:gd name="connsiteY36" fmla="*/ 1312069 h 1409700"/>
                <a:gd name="connsiteX37" fmla="*/ 1719263 w 1912144"/>
                <a:gd name="connsiteY37" fmla="*/ 1193007 h 1409700"/>
                <a:gd name="connsiteX38" fmla="*/ 1747838 w 1912144"/>
                <a:gd name="connsiteY38" fmla="*/ 1000125 h 1409700"/>
                <a:gd name="connsiteX39" fmla="*/ 1790700 w 1912144"/>
                <a:gd name="connsiteY39" fmla="*/ 740569 h 1409700"/>
                <a:gd name="connsiteX40" fmla="*/ 1821657 w 1912144"/>
                <a:gd name="connsiteY40" fmla="*/ 564357 h 1409700"/>
                <a:gd name="connsiteX41" fmla="*/ 1838325 w 1912144"/>
                <a:gd name="connsiteY41" fmla="*/ 490538 h 1409700"/>
                <a:gd name="connsiteX42" fmla="*/ 1862138 w 1912144"/>
                <a:gd name="connsiteY42" fmla="*/ 395288 h 1409700"/>
                <a:gd name="connsiteX43" fmla="*/ 1876425 w 1912144"/>
                <a:gd name="connsiteY43" fmla="*/ 369094 h 1409700"/>
                <a:gd name="connsiteX44" fmla="*/ 1888332 w 1912144"/>
                <a:gd name="connsiteY44" fmla="*/ 352425 h 1409700"/>
                <a:gd name="connsiteX45" fmla="*/ 1902619 w 1912144"/>
                <a:gd name="connsiteY45" fmla="*/ 333375 h 1409700"/>
                <a:gd name="connsiteX46" fmla="*/ 1912144 w 1912144"/>
                <a:gd name="connsiteY46" fmla="*/ 316707 h 1409700"/>
                <a:gd name="connsiteX47" fmla="*/ 1912144 w 1912144"/>
                <a:gd name="connsiteY47" fmla="*/ 292894 h 1409700"/>
                <a:gd name="connsiteX48" fmla="*/ 1909763 w 1912144"/>
                <a:gd name="connsiteY48" fmla="*/ 271463 h 1409700"/>
                <a:gd name="connsiteX49" fmla="*/ 1900238 w 1912144"/>
                <a:gd name="connsiteY49" fmla="*/ 247650 h 1409700"/>
                <a:gd name="connsiteX50" fmla="*/ 1878807 w 1912144"/>
                <a:gd name="connsiteY50" fmla="*/ 214313 h 1409700"/>
                <a:gd name="connsiteX51" fmla="*/ 1847850 w 1912144"/>
                <a:gd name="connsiteY51" fmla="*/ 183357 h 1409700"/>
                <a:gd name="connsiteX52" fmla="*/ 1781175 w 1912144"/>
                <a:gd name="connsiteY52" fmla="*/ 126207 h 1409700"/>
                <a:gd name="connsiteX53" fmla="*/ 1697832 w 1912144"/>
                <a:gd name="connsiteY53" fmla="*/ 69057 h 1409700"/>
                <a:gd name="connsiteX54" fmla="*/ 1612107 w 1912144"/>
                <a:gd name="connsiteY54" fmla="*/ 19050 h 1409700"/>
                <a:gd name="connsiteX55" fmla="*/ 1559719 w 1912144"/>
                <a:gd name="connsiteY55" fmla="*/ 0 h 1409700"/>
                <a:gd name="connsiteX56" fmla="*/ 1540669 w 1912144"/>
                <a:gd name="connsiteY56" fmla="*/ 0 h 1409700"/>
                <a:gd name="connsiteX57" fmla="*/ 1521619 w 1912144"/>
                <a:gd name="connsiteY57" fmla="*/ 4763 h 1409700"/>
                <a:gd name="connsiteX58" fmla="*/ 1462088 w 1912144"/>
                <a:gd name="connsiteY58" fmla="*/ 40482 h 1409700"/>
                <a:gd name="connsiteX59" fmla="*/ 1407319 w 1912144"/>
                <a:gd name="connsiteY59" fmla="*/ 73819 h 1409700"/>
                <a:gd name="connsiteX60" fmla="*/ 1264444 w 1912144"/>
                <a:gd name="connsiteY60" fmla="*/ 100013 h 1409700"/>
                <a:gd name="connsiteX61" fmla="*/ 1004888 w 1912144"/>
                <a:gd name="connsiteY61" fmla="*/ 152400 h 1409700"/>
                <a:gd name="connsiteX62" fmla="*/ 695325 w 1912144"/>
                <a:gd name="connsiteY62" fmla="*/ 216694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912144" h="1409700">
                  <a:moveTo>
                    <a:pt x="695325" y="216694"/>
                  </a:moveTo>
                  <a:lnTo>
                    <a:pt x="569119" y="242888"/>
                  </a:lnTo>
                  <a:lnTo>
                    <a:pt x="421482" y="273844"/>
                  </a:lnTo>
                  <a:lnTo>
                    <a:pt x="219075" y="314325"/>
                  </a:lnTo>
                  <a:lnTo>
                    <a:pt x="157163" y="316707"/>
                  </a:lnTo>
                  <a:lnTo>
                    <a:pt x="0" y="316707"/>
                  </a:lnTo>
                  <a:lnTo>
                    <a:pt x="83344" y="488157"/>
                  </a:lnTo>
                  <a:lnTo>
                    <a:pt x="328613" y="428625"/>
                  </a:lnTo>
                  <a:lnTo>
                    <a:pt x="564357" y="371475"/>
                  </a:lnTo>
                  <a:lnTo>
                    <a:pt x="731044" y="330994"/>
                  </a:lnTo>
                  <a:lnTo>
                    <a:pt x="885825" y="297657"/>
                  </a:lnTo>
                  <a:lnTo>
                    <a:pt x="1040607" y="273844"/>
                  </a:lnTo>
                  <a:lnTo>
                    <a:pt x="1281113" y="238125"/>
                  </a:lnTo>
                  <a:lnTo>
                    <a:pt x="1485900" y="207169"/>
                  </a:lnTo>
                  <a:lnTo>
                    <a:pt x="1514475" y="204788"/>
                  </a:lnTo>
                  <a:lnTo>
                    <a:pt x="1533525" y="204788"/>
                  </a:lnTo>
                  <a:lnTo>
                    <a:pt x="1547813" y="204788"/>
                  </a:lnTo>
                  <a:lnTo>
                    <a:pt x="1562100" y="209550"/>
                  </a:lnTo>
                  <a:lnTo>
                    <a:pt x="1574007" y="223838"/>
                  </a:lnTo>
                  <a:lnTo>
                    <a:pt x="1578769" y="235744"/>
                  </a:lnTo>
                  <a:lnTo>
                    <a:pt x="1585913" y="259557"/>
                  </a:lnTo>
                  <a:lnTo>
                    <a:pt x="1590675" y="290513"/>
                  </a:lnTo>
                  <a:cubicBezTo>
                    <a:pt x="1589881" y="313532"/>
                    <a:pt x="1589088" y="336550"/>
                    <a:pt x="1588294" y="359569"/>
                  </a:cubicBezTo>
                  <a:lnTo>
                    <a:pt x="1576388" y="535782"/>
                  </a:lnTo>
                  <a:lnTo>
                    <a:pt x="1569244" y="640557"/>
                  </a:lnTo>
                  <a:lnTo>
                    <a:pt x="1550194" y="745332"/>
                  </a:lnTo>
                  <a:lnTo>
                    <a:pt x="1524000" y="971550"/>
                  </a:lnTo>
                  <a:lnTo>
                    <a:pt x="1500188" y="1171575"/>
                  </a:lnTo>
                  <a:lnTo>
                    <a:pt x="1531144" y="1397794"/>
                  </a:lnTo>
                  <a:lnTo>
                    <a:pt x="1557338" y="1407319"/>
                  </a:lnTo>
                  <a:lnTo>
                    <a:pt x="1585913" y="1409700"/>
                  </a:lnTo>
                  <a:lnTo>
                    <a:pt x="1607344" y="1407319"/>
                  </a:lnTo>
                  <a:lnTo>
                    <a:pt x="1626394" y="1402557"/>
                  </a:lnTo>
                  <a:lnTo>
                    <a:pt x="1650207" y="1393032"/>
                  </a:lnTo>
                  <a:lnTo>
                    <a:pt x="1669257" y="1378744"/>
                  </a:lnTo>
                  <a:lnTo>
                    <a:pt x="1685925" y="1357313"/>
                  </a:lnTo>
                  <a:lnTo>
                    <a:pt x="1700213" y="1312069"/>
                  </a:lnTo>
                  <a:lnTo>
                    <a:pt x="1719263" y="1193007"/>
                  </a:lnTo>
                  <a:lnTo>
                    <a:pt x="1747838" y="1000125"/>
                  </a:lnTo>
                  <a:lnTo>
                    <a:pt x="1790700" y="740569"/>
                  </a:lnTo>
                  <a:lnTo>
                    <a:pt x="1821657" y="564357"/>
                  </a:lnTo>
                  <a:lnTo>
                    <a:pt x="1838325" y="490538"/>
                  </a:lnTo>
                  <a:lnTo>
                    <a:pt x="1862138" y="395288"/>
                  </a:lnTo>
                  <a:lnTo>
                    <a:pt x="1876425" y="369094"/>
                  </a:lnTo>
                  <a:lnTo>
                    <a:pt x="1888332" y="352425"/>
                  </a:lnTo>
                  <a:lnTo>
                    <a:pt x="1902619" y="333375"/>
                  </a:lnTo>
                  <a:lnTo>
                    <a:pt x="1912144" y="316707"/>
                  </a:lnTo>
                  <a:lnTo>
                    <a:pt x="1912144" y="292894"/>
                  </a:lnTo>
                  <a:lnTo>
                    <a:pt x="1909763" y="271463"/>
                  </a:lnTo>
                  <a:lnTo>
                    <a:pt x="1900238" y="247650"/>
                  </a:lnTo>
                  <a:lnTo>
                    <a:pt x="1878807" y="214313"/>
                  </a:lnTo>
                  <a:lnTo>
                    <a:pt x="1847850" y="183357"/>
                  </a:lnTo>
                  <a:lnTo>
                    <a:pt x="1781175" y="126207"/>
                  </a:lnTo>
                  <a:lnTo>
                    <a:pt x="1697832" y="69057"/>
                  </a:lnTo>
                  <a:lnTo>
                    <a:pt x="1612107" y="19050"/>
                  </a:lnTo>
                  <a:lnTo>
                    <a:pt x="1559719" y="0"/>
                  </a:lnTo>
                  <a:lnTo>
                    <a:pt x="1540669" y="0"/>
                  </a:lnTo>
                  <a:lnTo>
                    <a:pt x="1521619" y="4763"/>
                  </a:lnTo>
                  <a:lnTo>
                    <a:pt x="1462088" y="40482"/>
                  </a:lnTo>
                  <a:lnTo>
                    <a:pt x="1407319" y="73819"/>
                  </a:lnTo>
                  <a:lnTo>
                    <a:pt x="1264444" y="100013"/>
                  </a:lnTo>
                  <a:lnTo>
                    <a:pt x="1004888" y="152400"/>
                  </a:lnTo>
                  <a:lnTo>
                    <a:pt x="695325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55">
              <a:extLst>
                <a:ext uri="{FF2B5EF4-FFF2-40B4-BE49-F238E27FC236}">
                  <a16:creationId xmlns:a16="http://schemas.microsoft.com/office/drawing/2014/main" id="{32432342-D7F2-44E1-BB07-D974CE7934F9}"/>
                </a:ext>
              </a:extLst>
            </p:cNvPr>
            <p:cNvSpPr/>
            <p:nvPr/>
          </p:nvSpPr>
          <p:spPr>
            <a:xfrm>
              <a:off x="3208338" y="3205163"/>
              <a:ext cx="1452562" cy="385762"/>
            </a:xfrm>
            <a:custGeom>
              <a:avLst/>
              <a:gdLst>
                <a:gd name="connsiteX0" fmla="*/ 335756 w 1452562"/>
                <a:gd name="connsiteY0" fmla="*/ 188118 h 385762"/>
                <a:gd name="connsiteX1" fmla="*/ 0 w 1452562"/>
                <a:gd name="connsiteY1" fmla="*/ 254793 h 385762"/>
                <a:gd name="connsiteX2" fmla="*/ 28575 w 1452562"/>
                <a:gd name="connsiteY2" fmla="*/ 385762 h 385762"/>
                <a:gd name="connsiteX3" fmla="*/ 376237 w 1452562"/>
                <a:gd name="connsiteY3" fmla="*/ 328612 h 385762"/>
                <a:gd name="connsiteX4" fmla="*/ 626269 w 1452562"/>
                <a:gd name="connsiteY4" fmla="*/ 285750 h 385762"/>
                <a:gd name="connsiteX5" fmla="*/ 876300 w 1452562"/>
                <a:gd name="connsiteY5" fmla="*/ 238125 h 385762"/>
                <a:gd name="connsiteX6" fmla="*/ 1183481 w 1452562"/>
                <a:gd name="connsiteY6" fmla="*/ 183356 h 385762"/>
                <a:gd name="connsiteX7" fmla="*/ 1269206 w 1452562"/>
                <a:gd name="connsiteY7" fmla="*/ 169068 h 385762"/>
                <a:gd name="connsiteX8" fmla="*/ 1319212 w 1452562"/>
                <a:gd name="connsiteY8" fmla="*/ 169068 h 385762"/>
                <a:gd name="connsiteX9" fmla="*/ 1354931 w 1452562"/>
                <a:gd name="connsiteY9" fmla="*/ 171450 h 385762"/>
                <a:gd name="connsiteX10" fmla="*/ 1452562 w 1452562"/>
                <a:gd name="connsiteY10" fmla="*/ 197643 h 385762"/>
                <a:gd name="connsiteX11" fmla="*/ 1450181 w 1452562"/>
                <a:gd name="connsiteY11" fmla="*/ 40481 h 385762"/>
                <a:gd name="connsiteX12" fmla="*/ 1362075 w 1452562"/>
                <a:gd name="connsiteY12" fmla="*/ 7143 h 385762"/>
                <a:gd name="connsiteX13" fmla="*/ 1323975 w 1452562"/>
                <a:gd name="connsiteY13" fmla="*/ 0 h 385762"/>
                <a:gd name="connsiteX14" fmla="*/ 1273969 w 1452562"/>
                <a:gd name="connsiteY14" fmla="*/ 2381 h 385762"/>
                <a:gd name="connsiteX15" fmla="*/ 1216819 w 1452562"/>
                <a:gd name="connsiteY15" fmla="*/ 11906 h 385762"/>
                <a:gd name="connsiteX16" fmla="*/ 1150144 w 1452562"/>
                <a:gd name="connsiteY16" fmla="*/ 28575 h 385762"/>
                <a:gd name="connsiteX17" fmla="*/ 1014412 w 1452562"/>
                <a:gd name="connsiteY17" fmla="*/ 57150 h 385762"/>
                <a:gd name="connsiteX18" fmla="*/ 831056 w 1452562"/>
                <a:gd name="connsiteY18" fmla="*/ 92868 h 385762"/>
                <a:gd name="connsiteX19" fmla="*/ 531019 w 1452562"/>
                <a:gd name="connsiteY19" fmla="*/ 150018 h 385762"/>
                <a:gd name="connsiteX20" fmla="*/ 335756 w 1452562"/>
                <a:gd name="connsiteY20" fmla="*/ 188118 h 3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52562" h="385762">
                  <a:moveTo>
                    <a:pt x="335756" y="188118"/>
                  </a:moveTo>
                  <a:lnTo>
                    <a:pt x="0" y="254793"/>
                  </a:lnTo>
                  <a:lnTo>
                    <a:pt x="28575" y="385762"/>
                  </a:lnTo>
                  <a:lnTo>
                    <a:pt x="376237" y="328612"/>
                  </a:lnTo>
                  <a:lnTo>
                    <a:pt x="626269" y="285750"/>
                  </a:lnTo>
                  <a:lnTo>
                    <a:pt x="876300" y="238125"/>
                  </a:lnTo>
                  <a:lnTo>
                    <a:pt x="1183481" y="183356"/>
                  </a:lnTo>
                  <a:lnTo>
                    <a:pt x="1269206" y="169068"/>
                  </a:lnTo>
                  <a:lnTo>
                    <a:pt x="1319212" y="169068"/>
                  </a:lnTo>
                  <a:lnTo>
                    <a:pt x="1354931" y="171450"/>
                  </a:lnTo>
                  <a:lnTo>
                    <a:pt x="1452562" y="197643"/>
                  </a:lnTo>
                  <a:cubicBezTo>
                    <a:pt x="1451768" y="145256"/>
                    <a:pt x="1450975" y="92868"/>
                    <a:pt x="1450181" y="40481"/>
                  </a:cubicBezTo>
                  <a:lnTo>
                    <a:pt x="1362075" y="7143"/>
                  </a:lnTo>
                  <a:lnTo>
                    <a:pt x="1323975" y="0"/>
                  </a:lnTo>
                  <a:lnTo>
                    <a:pt x="1273969" y="2381"/>
                  </a:lnTo>
                  <a:lnTo>
                    <a:pt x="1216819" y="11906"/>
                  </a:lnTo>
                  <a:lnTo>
                    <a:pt x="1150144" y="28575"/>
                  </a:lnTo>
                  <a:lnTo>
                    <a:pt x="1014412" y="57150"/>
                  </a:lnTo>
                  <a:lnTo>
                    <a:pt x="831056" y="92868"/>
                  </a:lnTo>
                  <a:lnTo>
                    <a:pt x="531019" y="150018"/>
                  </a:lnTo>
                  <a:lnTo>
                    <a:pt x="335756" y="1881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56">
              <a:extLst>
                <a:ext uri="{FF2B5EF4-FFF2-40B4-BE49-F238E27FC236}">
                  <a16:creationId xmlns:a16="http://schemas.microsoft.com/office/drawing/2014/main" id="{5B838EA3-1D77-4D5A-BEE8-8FEEBEA48F3F}"/>
                </a:ext>
              </a:extLst>
            </p:cNvPr>
            <p:cNvSpPr/>
            <p:nvPr/>
          </p:nvSpPr>
          <p:spPr>
            <a:xfrm>
              <a:off x="3279775" y="3757613"/>
              <a:ext cx="1338263" cy="500062"/>
            </a:xfrm>
            <a:custGeom>
              <a:avLst/>
              <a:gdLst>
                <a:gd name="connsiteX0" fmla="*/ 371475 w 1338263"/>
                <a:gd name="connsiteY0" fmla="*/ 178593 h 500062"/>
                <a:gd name="connsiteX1" fmla="*/ 0 w 1338263"/>
                <a:gd name="connsiteY1" fmla="*/ 266700 h 500062"/>
                <a:gd name="connsiteX2" fmla="*/ 88107 w 1338263"/>
                <a:gd name="connsiteY2" fmla="*/ 500062 h 500062"/>
                <a:gd name="connsiteX3" fmla="*/ 102394 w 1338263"/>
                <a:gd name="connsiteY3" fmla="*/ 476250 h 500062"/>
                <a:gd name="connsiteX4" fmla="*/ 102394 w 1338263"/>
                <a:gd name="connsiteY4" fmla="*/ 428625 h 500062"/>
                <a:gd name="connsiteX5" fmla="*/ 102394 w 1338263"/>
                <a:gd name="connsiteY5" fmla="*/ 392906 h 500062"/>
                <a:gd name="connsiteX6" fmla="*/ 104775 w 1338263"/>
                <a:gd name="connsiteY6" fmla="*/ 369093 h 500062"/>
                <a:gd name="connsiteX7" fmla="*/ 152400 w 1338263"/>
                <a:gd name="connsiteY7" fmla="*/ 354806 h 500062"/>
                <a:gd name="connsiteX8" fmla="*/ 352425 w 1338263"/>
                <a:gd name="connsiteY8" fmla="*/ 314325 h 500062"/>
                <a:gd name="connsiteX9" fmla="*/ 533400 w 1338263"/>
                <a:gd name="connsiteY9" fmla="*/ 273843 h 500062"/>
                <a:gd name="connsiteX10" fmla="*/ 816769 w 1338263"/>
                <a:gd name="connsiteY10" fmla="*/ 216693 h 500062"/>
                <a:gd name="connsiteX11" fmla="*/ 992982 w 1338263"/>
                <a:gd name="connsiteY11" fmla="*/ 190500 h 500062"/>
                <a:gd name="connsiteX12" fmla="*/ 1073944 w 1338263"/>
                <a:gd name="connsiteY12" fmla="*/ 180975 h 500062"/>
                <a:gd name="connsiteX13" fmla="*/ 1162050 w 1338263"/>
                <a:gd name="connsiteY13" fmla="*/ 180975 h 500062"/>
                <a:gd name="connsiteX14" fmla="*/ 1173957 w 1338263"/>
                <a:gd name="connsiteY14" fmla="*/ 183356 h 500062"/>
                <a:gd name="connsiteX15" fmla="*/ 1197769 w 1338263"/>
                <a:gd name="connsiteY15" fmla="*/ 204787 h 500062"/>
                <a:gd name="connsiteX16" fmla="*/ 1216819 w 1338263"/>
                <a:gd name="connsiteY16" fmla="*/ 221456 h 500062"/>
                <a:gd name="connsiteX17" fmla="*/ 1228725 w 1338263"/>
                <a:gd name="connsiteY17" fmla="*/ 230981 h 500062"/>
                <a:gd name="connsiteX18" fmla="*/ 1250157 w 1338263"/>
                <a:gd name="connsiteY18" fmla="*/ 245268 h 500062"/>
                <a:gd name="connsiteX19" fmla="*/ 1276350 w 1338263"/>
                <a:gd name="connsiteY19" fmla="*/ 257175 h 500062"/>
                <a:gd name="connsiteX20" fmla="*/ 1297782 w 1338263"/>
                <a:gd name="connsiteY20" fmla="*/ 264318 h 500062"/>
                <a:gd name="connsiteX21" fmla="*/ 1338263 w 1338263"/>
                <a:gd name="connsiteY21" fmla="*/ 271462 h 500062"/>
                <a:gd name="connsiteX22" fmla="*/ 1283494 w 1338263"/>
                <a:gd name="connsiteY22" fmla="*/ 14287 h 500062"/>
                <a:gd name="connsiteX23" fmla="*/ 1235869 w 1338263"/>
                <a:gd name="connsiteY23" fmla="*/ 4762 h 500062"/>
                <a:gd name="connsiteX24" fmla="*/ 1176338 w 1338263"/>
                <a:gd name="connsiteY24" fmla="*/ 0 h 500062"/>
                <a:gd name="connsiteX25" fmla="*/ 1128713 w 1338263"/>
                <a:gd name="connsiteY25" fmla="*/ 2381 h 500062"/>
                <a:gd name="connsiteX26" fmla="*/ 1081088 w 1338263"/>
                <a:gd name="connsiteY26" fmla="*/ 7143 h 500062"/>
                <a:gd name="connsiteX27" fmla="*/ 992982 w 1338263"/>
                <a:gd name="connsiteY27" fmla="*/ 30956 h 500062"/>
                <a:gd name="connsiteX28" fmla="*/ 840582 w 1338263"/>
                <a:gd name="connsiteY28" fmla="*/ 57150 h 500062"/>
                <a:gd name="connsiteX29" fmla="*/ 723900 w 1338263"/>
                <a:gd name="connsiteY29" fmla="*/ 78581 h 500062"/>
                <a:gd name="connsiteX30" fmla="*/ 550069 w 1338263"/>
                <a:gd name="connsiteY30" fmla="*/ 135731 h 500062"/>
                <a:gd name="connsiteX31" fmla="*/ 371475 w 1338263"/>
                <a:gd name="connsiteY31" fmla="*/ 178593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38263" h="500062">
                  <a:moveTo>
                    <a:pt x="371475" y="178593"/>
                  </a:moveTo>
                  <a:lnTo>
                    <a:pt x="0" y="266700"/>
                  </a:lnTo>
                  <a:lnTo>
                    <a:pt x="88107" y="500062"/>
                  </a:lnTo>
                  <a:lnTo>
                    <a:pt x="102394" y="476250"/>
                  </a:lnTo>
                  <a:lnTo>
                    <a:pt x="102394" y="428625"/>
                  </a:lnTo>
                  <a:lnTo>
                    <a:pt x="102394" y="392906"/>
                  </a:lnTo>
                  <a:lnTo>
                    <a:pt x="104775" y="369093"/>
                  </a:lnTo>
                  <a:lnTo>
                    <a:pt x="152400" y="354806"/>
                  </a:lnTo>
                  <a:lnTo>
                    <a:pt x="352425" y="314325"/>
                  </a:lnTo>
                  <a:lnTo>
                    <a:pt x="533400" y="273843"/>
                  </a:lnTo>
                  <a:lnTo>
                    <a:pt x="816769" y="216693"/>
                  </a:lnTo>
                  <a:lnTo>
                    <a:pt x="992982" y="190500"/>
                  </a:lnTo>
                  <a:lnTo>
                    <a:pt x="1073944" y="180975"/>
                  </a:lnTo>
                  <a:lnTo>
                    <a:pt x="1162050" y="180975"/>
                  </a:lnTo>
                  <a:lnTo>
                    <a:pt x="1173957" y="183356"/>
                  </a:lnTo>
                  <a:lnTo>
                    <a:pt x="1197769" y="204787"/>
                  </a:lnTo>
                  <a:lnTo>
                    <a:pt x="1216819" y="221456"/>
                  </a:lnTo>
                  <a:lnTo>
                    <a:pt x="1228725" y="230981"/>
                  </a:lnTo>
                  <a:lnTo>
                    <a:pt x="1250157" y="245268"/>
                  </a:lnTo>
                  <a:lnTo>
                    <a:pt x="1276350" y="257175"/>
                  </a:lnTo>
                  <a:lnTo>
                    <a:pt x="1297782" y="264318"/>
                  </a:lnTo>
                  <a:lnTo>
                    <a:pt x="1338263" y="271462"/>
                  </a:lnTo>
                  <a:lnTo>
                    <a:pt x="1283494" y="14287"/>
                  </a:lnTo>
                  <a:lnTo>
                    <a:pt x="1235869" y="4762"/>
                  </a:lnTo>
                  <a:lnTo>
                    <a:pt x="1176338" y="0"/>
                  </a:lnTo>
                  <a:lnTo>
                    <a:pt x="1128713" y="2381"/>
                  </a:lnTo>
                  <a:lnTo>
                    <a:pt x="1081088" y="7143"/>
                  </a:lnTo>
                  <a:lnTo>
                    <a:pt x="992982" y="30956"/>
                  </a:lnTo>
                  <a:lnTo>
                    <a:pt x="840582" y="57150"/>
                  </a:lnTo>
                  <a:lnTo>
                    <a:pt x="723900" y="78581"/>
                  </a:lnTo>
                  <a:lnTo>
                    <a:pt x="550069" y="135731"/>
                  </a:lnTo>
                  <a:lnTo>
                    <a:pt x="371475" y="1785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57">
              <a:extLst>
                <a:ext uri="{FF2B5EF4-FFF2-40B4-BE49-F238E27FC236}">
                  <a16:creationId xmlns:a16="http://schemas.microsoft.com/office/drawing/2014/main" id="{99991BD2-1937-425A-9FAE-CEBF21AB3E56}"/>
                </a:ext>
              </a:extLst>
            </p:cNvPr>
            <p:cNvSpPr/>
            <p:nvPr/>
          </p:nvSpPr>
          <p:spPr>
            <a:xfrm>
              <a:off x="2495550" y="4316413"/>
              <a:ext cx="2555875" cy="693737"/>
            </a:xfrm>
            <a:custGeom>
              <a:avLst/>
              <a:gdLst>
                <a:gd name="connsiteX0" fmla="*/ 909638 w 2555081"/>
                <a:gd name="connsiteY0" fmla="*/ 302419 h 692944"/>
                <a:gd name="connsiteX1" fmla="*/ 769144 w 2555081"/>
                <a:gd name="connsiteY1" fmla="*/ 333375 h 692944"/>
                <a:gd name="connsiteX2" fmla="*/ 645319 w 2555081"/>
                <a:gd name="connsiteY2" fmla="*/ 359569 h 692944"/>
                <a:gd name="connsiteX3" fmla="*/ 526256 w 2555081"/>
                <a:gd name="connsiteY3" fmla="*/ 383382 h 692944"/>
                <a:gd name="connsiteX4" fmla="*/ 404813 w 2555081"/>
                <a:gd name="connsiteY4" fmla="*/ 402432 h 692944"/>
                <a:gd name="connsiteX5" fmla="*/ 364331 w 2555081"/>
                <a:gd name="connsiteY5" fmla="*/ 407194 h 692944"/>
                <a:gd name="connsiteX6" fmla="*/ 302419 w 2555081"/>
                <a:gd name="connsiteY6" fmla="*/ 402432 h 692944"/>
                <a:gd name="connsiteX7" fmla="*/ 233363 w 2555081"/>
                <a:gd name="connsiteY7" fmla="*/ 392907 h 692944"/>
                <a:gd name="connsiteX8" fmla="*/ 171450 w 2555081"/>
                <a:gd name="connsiteY8" fmla="*/ 376238 h 692944"/>
                <a:gd name="connsiteX9" fmla="*/ 97631 w 2555081"/>
                <a:gd name="connsiteY9" fmla="*/ 352425 h 692944"/>
                <a:gd name="connsiteX10" fmla="*/ 45244 w 2555081"/>
                <a:gd name="connsiteY10" fmla="*/ 330994 h 692944"/>
                <a:gd name="connsiteX11" fmla="*/ 16669 w 2555081"/>
                <a:gd name="connsiteY11" fmla="*/ 323850 h 692944"/>
                <a:gd name="connsiteX12" fmla="*/ 2381 w 2555081"/>
                <a:gd name="connsiteY12" fmla="*/ 328613 h 692944"/>
                <a:gd name="connsiteX13" fmla="*/ 0 w 2555081"/>
                <a:gd name="connsiteY13" fmla="*/ 338138 h 692944"/>
                <a:gd name="connsiteX14" fmla="*/ 7144 w 2555081"/>
                <a:gd name="connsiteY14" fmla="*/ 369094 h 692944"/>
                <a:gd name="connsiteX15" fmla="*/ 33338 w 2555081"/>
                <a:gd name="connsiteY15" fmla="*/ 416719 h 692944"/>
                <a:gd name="connsiteX16" fmla="*/ 61913 w 2555081"/>
                <a:gd name="connsiteY16" fmla="*/ 454819 h 692944"/>
                <a:gd name="connsiteX17" fmla="*/ 107156 w 2555081"/>
                <a:gd name="connsiteY17" fmla="*/ 509588 h 692944"/>
                <a:gd name="connsiteX18" fmla="*/ 159544 w 2555081"/>
                <a:gd name="connsiteY18" fmla="*/ 559594 h 692944"/>
                <a:gd name="connsiteX19" fmla="*/ 240506 w 2555081"/>
                <a:gd name="connsiteY19" fmla="*/ 631032 h 692944"/>
                <a:gd name="connsiteX20" fmla="*/ 316706 w 2555081"/>
                <a:gd name="connsiteY20" fmla="*/ 685800 h 692944"/>
                <a:gd name="connsiteX21" fmla="*/ 323850 w 2555081"/>
                <a:gd name="connsiteY21" fmla="*/ 692944 h 692944"/>
                <a:gd name="connsiteX22" fmla="*/ 338138 w 2555081"/>
                <a:gd name="connsiteY22" fmla="*/ 692944 h 692944"/>
                <a:gd name="connsiteX23" fmla="*/ 409575 w 2555081"/>
                <a:gd name="connsiteY23" fmla="*/ 657225 h 692944"/>
                <a:gd name="connsiteX24" fmla="*/ 559594 w 2555081"/>
                <a:gd name="connsiteY24" fmla="*/ 590550 h 692944"/>
                <a:gd name="connsiteX25" fmla="*/ 733425 w 2555081"/>
                <a:gd name="connsiteY25" fmla="*/ 531019 h 692944"/>
                <a:gd name="connsiteX26" fmla="*/ 942975 w 2555081"/>
                <a:gd name="connsiteY26" fmla="*/ 466725 h 692944"/>
                <a:gd name="connsiteX27" fmla="*/ 1083469 w 2555081"/>
                <a:gd name="connsiteY27" fmla="*/ 426244 h 692944"/>
                <a:gd name="connsiteX28" fmla="*/ 1259681 w 2555081"/>
                <a:gd name="connsiteY28" fmla="*/ 376238 h 692944"/>
                <a:gd name="connsiteX29" fmla="*/ 1338263 w 2555081"/>
                <a:gd name="connsiteY29" fmla="*/ 354807 h 692944"/>
                <a:gd name="connsiteX30" fmla="*/ 1566863 w 2555081"/>
                <a:gd name="connsiteY30" fmla="*/ 309563 h 692944"/>
                <a:gd name="connsiteX31" fmla="*/ 1700213 w 2555081"/>
                <a:gd name="connsiteY31" fmla="*/ 283369 h 692944"/>
                <a:gd name="connsiteX32" fmla="*/ 1850231 w 2555081"/>
                <a:gd name="connsiteY32" fmla="*/ 264319 h 692944"/>
                <a:gd name="connsiteX33" fmla="*/ 2026444 w 2555081"/>
                <a:gd name="connsiteY33" fmla="*/ 250032 h 692944"/>
                <a:gd name="connsiteX34" fmla="*/ 2131219 w 2555081"/>
                <a:gd name="connsiteY34" fmla="*/ 242888 h 692944"/>
                <a:gd name="connsiteX35" fmla="*/ 2252663 w 2555081"/>
                <a:gd name="connsiteY35" fmla="*/ 238125 h 692944"/>
                <a:gd name="connsiteX36" fmla="*/ 2316956 w 2555081"/>
                <a:gd name="connsiteY36" fmla="*/ 240507 h 692944"/>
                <a:gd name="connsiteX37" fmla="*/ 2374106 w 2555081"/>
                <a:gd name="connsiteY37" fmla="*/ 245269 h 692944"/>
                <a:gd name="connsiteX38" fmla="*/ 2424113 w 2555081"/>
                <a:gd name="connsiteY38" fmla="*/ 250032 h 692944"/>
                <a:gd name="connsiteX39" fmla="*/ 2459831 w 2555081"/>
                <a:gd name="connsiteY39" fmla="*/ 240507 h 692944"/>
                <a:gd name="connsiteX40" fmla="*/ 2500313 w 2555081"/>
                <a:gd name="connsiteY40" fmla="*/ 219075 h 692944"/>
                <a:gd name="connsiteX41" fmla="*/ 2528888 w 2555081"/>
                <a:gd name="connsiteY41" fmla="*/ 197644 h 692944"/>
                <a:gd name="connsiteX42" fmla="*/ 2550319 w 2555081"/>
                <a:gd name="connsiteY42" fmla="*/ 173832 h 692944"/>
                <a:gd name="connsiteX43" fmla="*/ 2555081 w 2555081"/>
                <a:gd name="connsiteY43" fmla="*/ 159544 h 692944"/>
                <a:gd name="connsiteX44" fmla="*/ 2555081 w 2555081"/>
                <a:gd name="connsiteY44" fmla="*/ 147638 h 692944"/>
                <a:gd name="connsiteX45" fmla="*/ 2550319 w 2555081"/>
                <a:gd name="connsiteY45" fmla="*/ 128588 h 692944"/>
                <a:gd name="connsiteX46" fmla="*/ 2536031 w 2555081"/>
                <a:gd name="connsiteY46" fmla="*/ 107157 h 692944"/>
                <a:gd name="connsiteX47" fmla="*/ 2509838 w 2555081"/>
                <a:gd name="connsiteY47" fmla="*/ 83344 h 692944"/>
                <a:gd name="connsiteX48" fmla="*/ 2464594 w 2555081"/>
                <a:gd name="connsiteY48" fmla="*/ 57150 h 692944"/>
                <a:gd name="connsiteX49" fmla="*/ 2400300 w 2555081"/>
                <a:gd name="connsiteY49" fmla="*/ 33338 h 692944"/>
                <a:gd name="connsiteX50" fmla="*/ 2359819 w 2555081"/>
                <a:gd name="connsiteY50" fmla="*/ 21432 h 692944"/>
                <a:gd name="connsiteX51" fmla="*/ 2288381 w 2555081"/>
                <a:gd name="connsiteY51" fmla="*/ 4763 h 692944"/>
                <a:gd name="connsiteX52" fmla="*/ 2247900 w 2555081"/>
                <a:gd name="connsiteY52" fmla="*/ 0 h 692944"/>
                <a:gd name="connsiteX53" fmla="*/ 2214563 w 2555081"/>
                <a:gd name="connsiteY53" fmla="*/ 0 h 692944"/>
                <a:gd name="connsiteX54" fmla="*/ 2188369 w 2555081"/>
                <a:gd name="connsiteY54" fmla="*/ 0 h 692944"/>
                <a:gd name="connsiteX55" fmla="*/ 2140744 w 2555081"/>
                <a:gd name="connsiteY55" fmla="*/ 19050 h 692944"/>
                <a:gd name="connsiteX56" fmla="*/ 2009775 w 2555081"/>
                <a:gd name="connsiteY56" fmla="*/ 71438 h 692944"/>
                <a:gd name="connsiteX57" fmla="*/ 1897856 w 2555081"/>
                <a:gd name="connsiteY57" fmla="*/ 92869 h 692944"/>
                <a:gd name="connsiteX58" fmla="*/ 1621631 w 2555081"/>
                <a:gd name="connsiteY58" fmla="*/ 145257 h 692944"/>
                <a:gd name="connsiteX59" fmla="*/ 1502569 w 2555081"/>
                <a:gd name="connsiteY59" fmla="*/ 164307 h 692944"/>
                <a:gd name="connsiteX60" fmla="*/ 1226344 w 2555081"/>
                <a:gd name="connsiteY60" fmla="*/ 228600 h 692944"/>
                <a:gd name="connsiteX61" fmla="*/ 1004888 w 2555081"/>
                <a:gd name="connsiteY61" fmla="*/ 280988 h 692944"/>
                <a:gd name="connsiteX62" fmla="*/ 909638 w 2555081"/>
                <a:gd name="connsiteY62" fmla="*/ 302419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555081" h="692944">
                  <a:moveTo>
                    <a:pt x="909638" y="302419"/>
                  </a:moveTo>
                  <a:lnTo>
                    <a:pt x="769144" y="333375"/>
                  </a:lnTo>
                  <a:lnTo>
                    <a:pt x="645319" y="359569"/>
                  </a:lnTo>
                  <a:lnTo>
                    <a:pt x="526256" y="383382"/>
                  </a:lnTo>
                  <a:lnTo>
                    <a:pt x="404813" y="402432"/>
                  </a:lnTo>
                  <a:lnTo>
                    <a:pt x="364331" y="407194"/>
                  </a:lnTo>
                  <a:lnTo>
                    <a:pt x="302419" y="402432"/>
                  </a:lnTo>
                  <a:lnTo>
                    <a:pt x="233363" y="392907"/>
                  </a:lnTo>
                  <a:lnTo>
                    <a:pt x="171450" y="376238"/>
                  </a:lnTo>
                  <a:lnTo>
                    <a:pt x="97631" y="352425"/>
                  </a:lnTo>
                  <a:lnTo>
                    <a:pt x="45244" y="330994"/>
                  </a:lnTo>
                  <a:lnTo>
                    <a:pt x="16669" y="323850"/>
                  </a:lnTo>
                  <a:lnTo>
                    <a:pt x="2381" y="328613"/>
                  </a:lnTo>
                  <a:lnTo>
                    <a:pt x="0" y="338138"/>
                  </a:lnTo>
                  <a:lnTo>
                    <a:pt x="7144" y="369094"/>
                  </a:lnTo>
                  <a:lnTo>
                    <a:pt x="33338" y="416719"/>
                  </a:lnTo>
                  <a:lnTo>
                    <a:pt x="61913" y="454819"/>
                  </a:lnTo>
                  <a:lnTo>
                    <a:pt x="107156" y="509588"/>
                  </a:lnTo>
                  <a:lnTo>
                    <a:pt x="159544" y="559594"/>
                  </a:lnTo>
                  <a:lnTo>
                    <a:pt x="240506" y="631032"/>
                  </a:lnTo>
                  <a:lnTo>
                    <a:pt x="316706" y="685800"/>
                  </a:lnTo>
                  <a:lnTo>
                    <a:pt x="323850" y="692944"/>
                  </a:lnTo>
                  <a:lnTo>
                    <a:pt x="338138" y="692944"/>
                  </a:lnTo>
                  <a:lnTo>
                    <a:pt x="409575" y="657225"/>
                  </a:lnTo>
                  <a:lnTo>
                    <a:pt x="559594" y="590550"/>
                  </a:lnTo>
                  <a:lnTo>
                    <a:pt x="733425" y="531019"/>
                  </a:lnTo>
                  <a:lnTo>
                    <a:pt x="942975" y="466725"/>
                  </a:lnTo>
                  <a:lnTo>
                    <a:pt x="1083469" y="426244"/>
                  </a:lnTo>
                  <a:lnTo>
                    <a:pt x="1259681" y="376238"/>
                  </a:lnTo>
                  <a:lnTo>
                    <a:pt x="1338263" y="354807"/>
                  </a:lnTo>
                  <a:lnTo>
                    <a:pt x="1566863" y="309563"/>
                  </a:lnTo>
                  <a:lnTo>
                    <a:pt x="1700213" y="283369"/>
                  </a:lnTo>
                  <a:lnTo>
                    <a:pt x="1850231" y="264319"/>
                  </a:lnTo>
                  <a:lnTo>
                    <a:pt x="2026444" y="250032"/>
                  </a:lnTo>
                  <a:lnTo>
                    <a:pt x="2131219" y="242888"/>
                  </a:lnTo>
                  <a:lnTo>
                    <a:pt x="2252663" y="238125"/>
                  </a:lnTo>
                  <a:lnTo>
                    <a:pt x="2316956" y="240507"/>
                  </a:lnTo>
                  <a:lnTo>
                    <a:pt x="2374106" y="245269"/>
                  </a:lnTo>
                  <a:lnTo>
                    <a:pt x="2424113" y="250032"/>
                  </a:lnTo>
                  <a:lnTo>
                    <a:pt x="2459831" y="240507"/>
                  </a:lnTo>
                  <a:lnTo>
                    <a:pt x="2500313" y="219075"/>
                  </a:lnTo>
                  <a:lnTo>
                    <a:pt x="2528888" y="197644"/>
                  </a:lnTo>
                  <a:lnTo>
                    <a:pt x="2550319" y="173832"/>
                  </a:lnTo>
                  <a:lnTo>
                    <a:pt x="2555081" y="159544"/>
                  </a:lnTo>
                  <a:lnTo>
                    <a:pt x="2555081" y="147638"/>
                  </a:lnTo>
                  <a:lnTo>
                    <a:pt x="2550319" y="128588"/>
                  </a:lnTo>
                  <a:lnTo>
                    <a:pt x="2536031" y="107157"/>
                  </a:lnTo>
                  <a:lnTo>
                    <a:pt x="2509838" y="83344"/>
                  </a:lnTo>
                  <a:lnTo>
                    <a:pt x="2464594" y="57150"/>
                  </a:lnTo>
                  <a:lnTo>
                    <a:pt x="2400300" y="33338"/>
                  </a:lnTo>
                  <a:lnTo>
                    <a:pt x="2359819" y="21432"/>
                  </a:lnTo>
                  <a:lnTo>
                    <a:pt x="2288381" y="4763"/>
                  </a:lnTo>
                  <a:lnTo>
                    <a:pt x="2247900" y="0"/>
                  </a:lnTo>
                  <a:lnTo>
                    <a:pt x="2214563" y="0"/>
                  </a:lnTo>
                  <a:lnTo>
                    <a:pt x="2188369" y="0"/>
                  </a:lnTo>
                  <a:lnTo>
                    <a:pt x="2140744" y="19050"/>
                  </a:lnTo>
                  <a:lnTo>
                    <a:pt x="2009775" y="71438"/>
                  </a:lnTo>
                  <a:lnTo>
                    <a:pt x="1897856" y="92869"/>
                  </a:lnTo>
                  <a:lnTo>
                    <a:pt x="1621631" y="145257"/>
                  </a:lnTo>
                  <a:lnTo>
                    <a:pt x="1502569" y="164307"/>
                  </a:lnTo>
                  <a:lnTo>
                    <a:pt x="1226344" y="228600"/>
                  </a:lnTo>
                  <a:lnTo>
                    <a:pt x="1004888" y="280988"/>
                  </a:lnTo>
                  <a:lnTo>
                    <a:pt x="909638" y="30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58">
              <a:extLst>
                <a:ext uri="{FF2B5EF4-FFF2-40B4-BE49-F238E27FC236}">
                  <a16:creationId xmlns:a16="http://schemas.microsoft.com/office/drawing/2014/main" id="{88B8E677-9FE9-4EAA-B921-718085D41D9A}"/>
                </a:ext>
              </a:extLst>
            </p:cNvPr>
            <p:cNvSpPr/>
            <p:nvPr/>
          </p:nvSpPr>
          <p:spPr>
            <a:xfrm>
              <a:off x="3725863" y="2882900"/>
              <a:ext cx="349250" cy="3124200"/>
            </a:xfrm>
            <a:custGeom>
              <a:avLst/>
              <a:gdLst>
                <a:gd name="connsiteX0" fmla="*/ 79513 w 349857"/>
                <a:gd name="connsiteY0" fmla="*/ 1375575 h 3124862"/>
                <a:gd name="connsiteX1" fmla="*/ 83489 w 349857"/>
                <a:gd name="connsiteY1" fmla="*/ 592372 h 3124862"/>
                <a:gd name="connsiteX2" fmla="*/ 83489 w 349857"/>
                <a:gd name="connsiteY2" fmla="*/ 465151 h 3124862"/>
                <a:gd name="connsiteX3" fmla="*/ 83489 w 349857"/>
                <a:gd name="connsiteY3" fmla="*/ 357809 h 3124862"/>
                <a:gd name="connsiteX4" fmla="*/ 83489 w 349857"/>
                <a:gd name="connsiteY4" fmla="*/ 290222 h 3124862"/>
                <a:gd name="connsiteX5" fmla="*/ 75537 w 349857"/>
                <a:gd name="connsiteY5" fmla="*/ 234563 h 3124862"/>
                <a:gd name="connsiteX6" fmla="*/ 67586 w 349857"/>
                <a:gd name="connsiteY6" fmla="*/ 194807 h 3124862"/>
                <a:gd name="connsiteX7" fmla="*/ 51684 w 349857"/>
                <a:gd name="connsiteY7" fmla="*/ 139148 h 3124862"/>
                <a:gd name="connsiteX8" fmla="*/ 31805 w 349857"/>
                <a:gd name="connsiteY8" fmla="*/ 95415 h 3124862"/>
                <a:gd name="connsiteX9" fmla="*/ 0 w 349857"/>
                <a:gd name="connsiteY9" fmla="*/ 43732 h 3124862"/>
                <a:gd name="connsiteX10" fmla="*/ 190831 w 349857"/>
                <a:gd name="connsiteY10" fmla="*/ 0 h 3124862"/>
                <a:gd name="connsiteX11" fmla="*/ 254442 w 349857"/>
                <a:gd name="connsiteY11" fmla="*/ 59635 h 3124862"/>
                <a:gd name="connsiteX12" fmla="*/ 286247 w 349857"/>
                <a:gd name="connsiteY12" fmla="*/ 87464 h 3124862"/>
                <a:gd name="connsiteX13" fmla="*/ 302150 w 349857"/>
                <a:gd name="connsiteY13" fmla="*/ 103367 h 3124862"/>
                <a:gd name="connsiteX14" fmla="*/ 314077 w 349857"/>
                <a:gd name="connsiteY14" fmla="*/ 119269 h 3124862"/>
                <a:gd name="connsiteX15" fmla="*/ 326004 w 349857"/>
                <a:gd name="connsiteY15" fmla="*/ 139148 h 3124862"/>
                <a:gd name="connsiteX16" fmla="*/ 337931 w 349857"/>
                <a:gd name="connsiteY16" fmla="*/ 166977 h 3124862"/>
                <a:gd name="connsiteX17" fmla="*/ 349857 w 349857"/>
                <a:gd name="connsiteY17" fmla="*/ 198782 h 3124862"/>
                <a:gd name="connsiteX18" fmla="*/ 349857 w 349857"/>
                <a:gd name="connsiteY18" fmla="*/ 222636 h 3124862"/>
                <a:gd name="connsiteX19" fmla="*/ 341906 w 349857"/>
                <a:gd name="connsiteY19" fmla="*/ 282271 h 3124862"/>
                <a:gd name="connsiteX20" fmla="*/ 326004 w 349857"/>
                <a:gd name="connsiteY20" fmla="*/ 433346 h 3124862"/>
                <a:gd name="connsiteX21" fmla="*/ 306125 w 349857"/>
                <a:gd name="connsiteY21" fmla="*/ 556591 h 3124862"/>
                <a:gd name="connsiteX22" fmla="*/ 306125 w 349857"/>
                <a:gd name="connsiteY22" fmla="*/ 974035 h 3124862"/>
                <a:gd name="connsiteX23" fmla="*/ 306125 w 349857"/>
                <a:gd name="connsiteY23" fmla="*/ 1626042 h 3124862"/>
                <a:gd name="connsiteX24" fmla="*/ 306125 w 349857"/>
                <a:gd name="connsiteY24" fmla="*/ 2289975 h 3124862"/>
                <a:gd name="connsiteX25" fmla="*/ 306125 w 349857"/>
                <a:gd name="connsiteY25" fmla="*/ 2671638 h 3124862"/>
                <a:gd name="connsiteX26" fmla="*/ 306125 w 349857"/>
                <a:gd name="connsiteY26" fmla="*/ 2985715 h 3124862"/>
                <a:gd name="connsiteX27" fmla="*/ 294198 w 349857"/>
                <a:gd name="connsiteY27" fmla="*/ 3045349 h 3124862"/>
                <a:gd name="connsiteX28" fmla="*/ 270344 w 349857"/>
                <a:gd name="connsiteY28" fmla="*/ 3093057 h 3124862"/>
                <a:gd name="connsiteX29" fmla="*/ 230588 w 349857"/>
                <a:gd name="connsiteY29" fmla="*/ 3124862 h 3124862"/>
                <a:gd name="connsiteX30" fmla="*/ 214685 w 349857"/>
                <a:gd name="connsiteY30" fmla="*/ 3124862 h 3124862"/>
                <a:gd name="connsiteX31" fmla="*/ 178904 w 349857"/>
                <a:gd name="connsiteY31" fmla="*/ 3108960 h 3124862"/>
                <a:gd name="connsiteX32" fmla="*/ 143124 w 349857"/>
                <a:gd name="connsiteY32" fmla="*/ 3065228 h 3124862"/>
                <a:gd name="connsiteX33" fmla="*/ 103367 w 349857"/>
                <a:gd name="connsiteY33" fmla="*/ 3001617 h 3124862"/>
                <a:gd name="connsiteX34" fmla="*/ 67586 w 349857"/>
                <a:gd name="connsiteY34" fmla="*/ 2930055 h 3124862"/>
                <a:gd name="connsiteX35" fmla="*/ 51684 w 349857"/>
                <a:gd name="connsiteY35" fmla="*/ 2862469 h 3124862"/>
                <a:gd name="connsiteX36" fmla="*/ 39757 w 349857"/>
                <a:gd name="connsiteY36" fmla="*/ 2743200 h 3124862"/>
                <a:gd name="connsiteX37" fmla="*/ 35781 w 349857"/>
                <a:gd name="connsiteY37" fmla="*/ 2623930 h 3124862"/>
                <a:gd name="connsiteX38" fmla="*/ 55659 w 349857"/>
                <a:gd name="connsiteY38" fmla="*/ 2568271 h 3124862"/>
                <a:gd name="connsiteX39" fmla="*/ 71562 w 349857"/>
                <a:gd name="connsiteY39" fmla="*/ 2500685 h 3124862"/>
                <a:gd name="connsiteX40" fmla="*/ 79513 w 349857"/>
                <a:gd name="connsiteY40" fmla="*/ 2409245 h 3124862"/>
                <a:gd name="connsiteX41" fmla="*/ 83489 w 349857"/>
                <a:gd name="connsiteY41" fmla="*/ 2297927 h 3124862"/>
                <a:gd name="connsiteX42" fmla="*/ 83489 w 349857"/>
                <a:gd name="connsiteY42" fmla="*/ 1932167 h 3124862"/>
                <a:gd name="connsiteX43" fmla="*/ 79513 w 349857"/>
                <a:gd name="connsiteY43" fmla="*/ 1375575 h 312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49857" h="3124862">
                  <a:moveTo>
                    <a:pt x="79513" y="1375575"/>
                  </a:moveTo>
                  <a:cubicBezTo>
                    <a:pt x="80838" y="1114507"/>
                    <a:pt x="82164" y="853440"/>
                    <a:pt x="83489" y="592372"/>
                  </a:cubicBezTo>
                  <a:lnTo>
                    <a:pt x="83489" y="465151"/>
                  </a:lnTo>
                  <a:lnTo>
                    <a:pt x="83489" y="357809"/>
                  </a:lnTo>
                  <a:lnTo>
                    <a:pt x="83489" y="290222"/>
                  </a:lnTo>
                  <a:lnTo>
                    <a:pt x="75537" y="234563"/>
                  </a:lnTo>
                  <a:lnTo>
                    <a:pt x="67586" y="194807"/>
                  </a:lnTo>
                  <a:lnTo>
                    <a:pt x="51684" y="139148"/>
                  </a:lnTo>
                  <a:lnTo>
                    <a:pt x="31805" y="95415"/>
                  </a:lnTo>
                  <a:lnTo>
                    <a:pt x="0" y="43732"/>
                  </a:lnTo>
                  <a:lnTo>
                    <a:pt x="190831" y="0"/>
                  </a:lnTo>
                  <a:lnTo>
                    <a:pt x="254442" y="59635"/>
                  </a:lnTo>
                  <a:lnTo>
                    <a:pt x="286247" y="87464"/>
                  </a:lnTo>
                  <a:lnTo>
                    <a:pt x="302150" y="103367"/>
                  </a:lnTo>
                  <a:lnTo>
                    <a:pt x="314077" y="119269"/>
                  </a:lnTo>
                  <a:lnTo>
                    <a:pt x="326004" y="139148"/>
                  </a:lnTo>
                  <a:lnTo>
                    <a:pt x="337931" y="166977"/>
                  </a:lnTo>
                  <a:lnTo>
                    <a:pt x="349857" y="198782"/>
                  </a:lnTo>
                  <a:lnTo>
                    <a:pt x="349857" y="222636"/>
                  </a:lnTo>
                  <a:lnTo>
                    <a:pt x="341906" y="282271"/>
                  </a:lnTo>
                  <a:lnTo>
                    <a:pt x="326004" y="433346"/>
                  </a:lnTo>
                  <a:lnTo>
                    <a:pt x="306125" y="556591"/>
                  </a:lnTo>
                  <a:lnTo>
                    <a:pt x="306125" y="974035"/>
                  </a:lnTo>
                  <a:lnTo>
                    <a:pt x="306125" y="1626042"/>
                  </a:lnTo>
                  <a:lnTo>
                    <a:pt x="306125" y="2289975"/>
                  </a:lnTo>
                  <a:lnTo>
                    <a:pt x="306125" y="2671638"/>
                  </a:lnTo>
                  <a:lnTo>
                    <a:pt x="306125" y="2985715"/>
                  </a:lnTo>
                  <a:lnTo>
                    <a:pt x="294198" y="3045349"/>
                  </a:lnTo>
                  <a:lnTo>
                    <a:pt x="270344" y="3093057"/>
                  </a:lnTo>
                  <a:lnTo>
                    <a:pt x="230588" y="3124862"/>
                  </a:lnTo>
                  <a:lnTo>
                    <a:pt x="214685" y="3124862"/>
                  </a:lnTo>
                  <a:lnTo>
                    <a:pt x="178904" y="3108960"/>
                  </a:lnTo>
                  <a:lnTo>
                    <a:pt x="143124" y="3065228"/>
                  </a:lnTo>
                  <a:lnTo>
                    <a:pt x="103367" y="3001617"/>
                  </a:lnTo>
                  <a:lnTo>
                    <a:pt x="67586" y="2930055"/>
                  </a:lnTo>
                  <a:lnTo>
                    <a:pt x="51684" y="2862469"/>
                  </a:lnTo>
                  <a:lnTo>
                    <a:pt x="39757" y="2743200"/>
                  </a:lnTo>
                  <a:lnTo>
                    <a:pt x="35781" y="2623930"/>
                  </a:lnTo>
                  <a:lnTo>
                    <a:pt x="55659" y="2568271"/>
                  </a:lnTo>
                  <a:lnTo>
                    <a:pt x="71562" y="2500685"/>
                  </a:lnTo>
                  <a:lnTo>
                    <a:pt x="79513" y="2409245"/>
                  </a:lnTo>
                  <a:lnTo>
                    <a:pt x="83489" y="2297927"/>
                  </a:lnTo>
                  <a:lnTo>
                    <a:pt x="83489" y="1932167"/>
                  </a:lnTo>
                  <a:cubicBezTo>
                    <a:pt x="82164" y="1751937"/>
                    <a:pt x="80838" y="1571708"/>
                    <a:pt x="79513" y="137557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59">
              <a:extLst>
                <a:ext uri="{FF2B5EF4-FFF2-40B4-BE49-F238E27FC236}">
                  <a16:creationId xmlns:a16="http://schemas.microsoft.com/office/drawing/2014/main" id="{419A931E-AFE5-4A37-99B1-21833FA37065}"/>
                </a:ext>
              </a:extLst>
            </p:cNvPr>
            <p:cNvSpPr/>
            <p:nvPr/>
          </p:nvSpPr>
          <p:spPr>
            <a:xfrm>
              <a:off x="4813300" y="2779713"/>
              <a:ext cx="2109788" cy="628650"/>
            </a:xfrm>
            <a:custGeom>
              <a:avLst/>
              <a:gdLst>
                <a:gd name="connsiteX0" fmla="*/ 1214438 w 2109788"/>
                <a:gd name="connsiteY0" fmla="*/ 176212 h 628650"/>
                <a:gd name="connsiteX1" fmla="*/ 1416844 w 2109788"/>
                <a:gd name="connsiteY1" fmla="*/ 116681 h 628650"/>
                <a:gd name="connsiteX2" fmla="*/ 1552575 w 2109788"/>
                <a:gd name="connsiteY2" fmla="*/ 78581 h 628650"/>
                <a:gd name="connsiteX3" fmla="*/ 1650207 w 2109788"/>
                <a:gd name="connsiteY3" fmla="*/ 50006 h 628650"/>
                <a:gd name="connsiteX4" fmla="*/ 1681163 w 2109788"/>
                <a:gd name="connsiteY4" fmla="*/ 35719 h 628650"/>
                <a:gd name="connsiteX5" fmla="*/ 1709738 w 2109788"/>
                <a:gd name="connsiteY5" fmla="*/ 21431 h 628650"/>
                <a:gd name="connsiteX6" fmla="*/ 1731169 w 2109788"/>
                <a:gd name="connsiteY6" fmla="*/ 7144 h 628650"/>
                <a:gd name="connsiteX7" fmla="*/ 1745457 w 2109788"/>
                <a:gd name="connsiteY7" fmla="*/ 0 h 628650"/>
                <a:gd name="connsiteX8" fmla="*/ 1781175 w 2109788"/>
                <a:gd name="connsiteY8" fmla="*/ 0 h 628650"/>
                <a:gd name="connsiteX9" fmla="*/ 1814513 w 2109788"/>
                <a:gd name="connsiteY9" fmla="*/ 2381 h 628650"/>
                <a:gd name="connsiteX10" fmla="*/ 1866900 w 2109788"/>
                <a:gd name="connsiteY10" fmla="*/ 14287 h 628650"/>
                <a:gd name="connsiteX11" fmla="*/ 1921669 w 2109788"/>
                <a:gd name="connsiteY11" fmla="*/ 33337 h 628650"/>
                <a:gd name="connsiteX12" fmla="*/ 1981200 w 2109788"/>
                <a:gd name="connsiteY12" fmla="*/ 59531 h 628650"/>
                <a:gd name="connsiteX13" fmla="*/ 2031207 w 2109788"/>
                <a:gd name="connsiteY13" fmla="*/ 80962 h 628650"/>
                <a:gd name="connsiteX14" fmla="*/ 2071688 w 2109788"/>
                <a:gd name="connsiteY14" fmla="*/ 102394 h 628650"/>
                <a:gd name="connsiteX15" fmla="*/ 2083594 w 2109788"/>
                <a:gd name="connsiteY15" fmla="*/ 109537 h 628650"/>
                <a:gd name="connsiteX16" fmla="*/ 2102644 w 2109788"/>
                <a:gd name="connsiteY16" fmla="*/ 126206 h 628650"/>
                <a:gd name="connsiteX17" fmla="*/ 2107407 w 2109788"/>
                <a:gd name="connsiteY17" fmla="*/ 133350 h 628650"/>
                <a:gd name="connsiteX18" fmla="*/ 2109788 w 2109788"/>
                <a:gd name="connsiteY18" fmla="*/ 150019 h 628650"/>
                <a:gd name="connsiteX19" fmla="*/ 2105025 w 2109788"/>
                <a:gd name="connsiteY19" fmla="*/ 169069 h 628650"/>
                <a:gd name="connsiteX20" fmla="*/ 2083594 w 2109788"/>
                <a:gd name="connsiteY20" fmla="*/ 190500 h 628650"/>
                <a:gd name="connsiteX21" fmla="*/ 2024063 w 2109788"/>
                <a:gd name="connsiteY21" fmla="*/ 216694 h 628650"/>
                <a:gd name="connsiteX22" fmla="*/ 1950244 w 2109788"/>
                <a:gd name="connsiteY22" fmla="*/ 235744 h 628650"/>
                <a:gd name="connsiteX23" fmla="*/ 1859757 w 2109788"/>
                <a:gd name="connsiteY23" fmla="*/ 252412 h 628650"/>
                <a:gd name="connsiteX24" fmla="*/ 1743075 w 2109788"/>
                <a:gd name="connsiteY24" fmla="*/ 266700 h 628650"/>
                <a:gd name="connsiteX25" fmla="*/ 1647825 w 2109788"/>
                <a:gd name="connsiteY25" fmla="*/ 276225 h 628650"/>
                <a:gd name="connsiteX26" fmla="*/ 1531144 w 2109788"/>
                <a:gd name="connsiteY26" fmla="*/ 295275 h 628650"/>
                <a:gd name="connsiteX27" fmla="*/ 1366838 w 2109788"/>
                <a:gd name="connsiteY27" fmla="*/ 326231 h 628650"/>
                <a:gd name="connsiteX28" fmla="*/ 1207294 w 2109788"/>
                <a:gd name="connsiteY28" fmla="*/ 364331 h 628650"/>
                <a:gd name="connsiteX29" fmla="*/ 1107282 w 2109788"/>
                <a:gd name="connsiteY29" fmla="*/ 390525 h 628650"/>
                <a:gd name="connsiteX30" fmla="*/ 907257 w 2109788"/>
                <a:gd name="connsiteY30" fmla="*/ 459581 h 628650"/>
                <a:gd name="connsiteX31" fmla="*/ 764382 w 2109788"/>
                <a:gd name="connsiteY31" fmla="*/ 504825 h 628650"/>
                <a:gd name="connsiteX32" fmla="*/ 673894 w 2109788"/>
                <a:gd name="connsiteY32" fmla="*/ 535781 h 628650"/>
                <a:gd name="connsiteX33" fmla="*/ 588169 w 2109788"/>
                <a:gd name="connsiteY33" fmla="*/ 569119 h 628650"/>
                <a:gd name="connsiteX34" fmla="*/ 552450 w 2109788"/>
                <a:gd name="connsiteY34" fmla="*/ 585787 h 628650"/>
                <a:gd name="connsiteX35" fmla="*/ 516732 w 2109788"/>
                <a:gd name="connsiteY35" fmla="*/ 600075 h 628650"/>
                <a:gd name="connsiteX36" fmla="*/ 478632 w 2109788"/>
                <a:gd name="connsiteY36" fmla="*/ 614362 h 628650"/>
                <a:gd name="connsiteX37" fmla="*/ 445294 w 2109788"/>
                <a:gd name="connsiteY37" fmla="*/ 621506 h 628650"/>
                <a:gd name="connsiteX38" fmla="*/ 407194 w 2109788"/>
                <a:gd name="connsiteY38" fmla="*/ 628650 h 628650"/>
                <a:gd name="connsiteX39" fmla="*/ 373857 w 2109788"/>
                <a:gd name="connsiteY39" fmla="*/ 628650 h 628650"/>
                <a:gd name="connsiteX40" fmla="*/ 333375 w 2109788"/>
                <a:gd name="connsiteY40" fmla="*/ 621506 h 628650"/>
                <a:gd name="connsiteX41" fmla="*/ 300038 w 2109788"/>
                <a:gd name="connsiteY41" fmla="*/ 611981 h 628650"/>
                <a:gd name="connsiteX42" fmla="*/ 250032 w 2109788"/>
                <a:gd name="connsiteY42" fmla="*/ 590550 h 628650"/>
                <a:gd name="connsiteX43" fmla="*/ 195263 w 2109788"/>
                <a:gd name="connsiteY43" fmla="*/ 559594 h 628650"/>
                <a:gd name="connsiteX44" fmla="*/ 140494 w 2109788"/>
                <a:gd name="connsiteY44" fmla="*/ 516731 h 628650"/>
                <a:gd name="connsiteX45" fmla="*/ 80963 w 2109788"/>
                <a:gd name="connsiteY45" fmla="*/ 466725 h 628650"/>
                <a:gd name="connsiteX46" fmla="*/ 0 w 2109788"/>
                <a:gd name="connsiteY46" fmla="*/ 383381 h 628650"/>
                <a:gd name="connsiteX47" fmla="*/ 16669 w 2109788"/>
                <a:gd name="connsiteY47" fmla="*/ 352425 h 628650"/>
                <a:gd name="connsiteX48" fmla="*/ 176213 w 2109788"/>
                <a:gd name="connsiteY48" fmla="*/ 383381 h 628650"/>
                <a:gd name="connsiteX49" fmla="*/ 314325 w 2109788"/>
                <a:gd name="connsiteY49" fmla="*/ 402431 h 628650"/>
                <a:gd name="connsiteX50" fmla="*/ 390525 w 2109788"/>
                <a:gd name="connsiteY50" fmla="*/ 407194 h 628650"/>
                <a:gd name="connsiteX51" fmla="*/ 442913 w 2109788"/>
                <a:gd name="connsiteY51" fmla="*/ 404812 h 628650"/>
                <a:gd name="connsiteX52" fmla="*/ 497682 w 2109788"/>
                <a:gd name="connsiteY52" fmla="*/ 397669 h 628650"/>
                <a:gd name="connsiteX53" fmla="*/ 654844 w 2109788"/>
                <a:gd name="connsiteY53" fmla="*/ 350044 h 628650"/>
                <a:gd name="connsiteX54" fmla="*/ 935832 w 2109788"/>
                <a:gd name="connsiteY54" fmla="*/ 264319 h 628650"/>
                <a:gd name="connsiteX55" fmla="*/ 1109663 w 2109788"/>
                <a:gd name="connsiteY55" fmla="*/ 204787 h 628650"/>
                <a:gd name="connsiteX56" fmla="*/ 1214438 w 2109788"/>
                <a:gd name="connsiteY56" fmla="*/ 176212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109788" h="628650">
                  <a:moveTo>
                    <a:pt x="1214438" y="176212"/>
                  </a:moveTo>
                  <a:lnTo>
                    <a:pt x="1416844" y="116681"/>
                  </a:lnTo>
                  <a:lnTo>
                    <a:pt x="1552575" y="78581"/>
                  </a:lnTo>
                  <a:lnTo>
                    <a:pt x="1650207" y="50006"/>
                  </a:lnTo>
                  <a:lnTo>
                    <a:pt x="1681163" y="35719"/>
                  </a:lnTo>
                  <a:lnTo>
                    <a:pt x="1709738" y="21431"/>
                  </a:lnTo>
                  <a:lnTo>
                    <a:pt x="1731169" y="7144"/>
                  </a:lnTo>
                  <a:lnTo>
                    <a:pt x="1745457" y="0"/>
                  </a:lnTo>
                  <a:lnTo>
                    <a:pt x="1781175" y="0"/>
                  </a:lnTo>
                  <a:lnTo>
                    <a:pt x="1814513" y="2381"/>
                  </a:lnTo>
                  <a:lnTo>
                    <a:pt x="1866900" y="14287"/>
                  </a:lnTo>
                  <a:lnTo>
                    <a:pt x="1921669" y="33337"/>
                  </a:lnTo>
                  <a:lnTo>
                    <a:pt x="1981200" y="59531"/>
                  </a:lnTo>
                  <a:lnTo>
                    <a:pt x="2031207" y="80962"/>
                  </a:lnTo>
                  <a:lnTo>
                    <a:pt x="2071688" y="102394"/>
                  </a:lnTo>
                  <a:lnTo>
                    <a:pt x="2083594" y="109537"/>
                  </a:lnTo>
                  <a:lnTo>
                    <a:pt x="2102644" y="126206"/>
                  </a:lnTo>
                  <a:lnTo>
                    <a:pt x="2107407" y="133350"/>
                  </a:lnTo>
                  <a:lnTo>
                    <a:pt x="2109788" y="150019"/>
                  </a:lnTo>
                  <a:lnTo>
                    <a:pt x="2105025" y="169069"/>
                  </a:lnTo>
                  <a:lnTo>
                    <a:pt x="2083594" y="190500"/>
                  </a:lnTo>
                  <a:lnTo>
                    <a:pt x="2024063" y="216694"/>
                  </a:lnTo>
                  <a:lnTo>
                    <a:pt x="1950244" y="235744"/>
                  </a:lnTo>
                  <a:lnTo>
                    <a:pt x="1859757" y="252412"/>
                  </a:lnTo>
                  <a:lnTo>
                    <a:pt x="1743075" y="266700"/>
                  </a:lnTo>
                  <a:lnTo>
                    <a:pt x="1647825" y="276225"/>
                  </a:lnTo>
                  <a:lnTo>
                    <a:pt x="1531144" y="295275"/>
                  </a:lnTo>
                  <a:lnTo>
                    <a:pt x="1366838" y="326231"/>
                  </a:lnTo>
                  <a:lnTo>
                    <a:pt x="1207294" y="364331"/>
                  </a:lnTo>
                  <a:lnTo>
                    <a:pt x="1107282" y="390525"/>
                  </a:lnTo>
                  <a:lnTo>
                    <a:pt x="907257" y="459581"/>
                  </a:lnTo>
                  <a:lnTo>
                    <a:pt x="764382" y="504825"/>
                  </a:lnTo>
                  <a:lnTo>
                    <a:pt x="673894" y="535781"/>
                  </a:lnTo>
                  <a:lnTo>
                    <a:pt x="588169" y="569119"/>
                  </a:lnTo>
                  <a:lnTo>
                    <a:pt x="552450" y="585787"/>
                  </a:lnTo>
                  <a:lnTo>
                    <a:pt x="516732" y="600075"/>
                  </a:lnTo>
                  <a:lnTo>
                    <a:pt x="478632" y="614362"/>
                  </a:lnTo>
                  <a:lnTo>
                    <a:pt x="445294" y="621506"/>
                  </a:lnTo>
                  <a:lnTo>
                    <a:pt x="407194" y="628650"/>
                  </a:lnTo>
                  <a:lnTo>
                    <a:pt x="373857" y="628650"/>
                  </a:lnTo>
                  <a:lnTo>
                    <a:pt x="333375" y="621506"/>
                  </a:lnTo>
                  <a:lnTo>
                    <a:pt x="300038" y="611981"/>
                  </a:lnTo>
                  <a:lnTo>
                    <a:pt x="250032" y="590550"/>
                  </a:lnTo>
                  <a:lnTo>
                    <a:pt x="195263" y="559594"/>
                  </a:lnTo>
                  <a:lnTo>
                    <a:pt x="140494" y="516731"/>
                  </a:lnTo>
                  <a:lnTo>
                    <a:pt x="80963" y="466725"/>
                  </a:lnTo>
                  <a:lnTo>
                    <a:pt x="0" y="383381"/>
                  </a:lnTo>
                  <a:lnTo>
                    <a:pt x="16669" y="352425"/>
                  </a:lnTo>
                  <a:lnTo>
                    <a:pt x="176213" y="383381"/>
                  </a:lnTo>
                  <a:lnTo>
                    <a:pt x="314325" y="402431"/>
                  </a:lnTo>
                  <a:lnTo>
                    <a:pt x="390525" y="407194"/>
                  </a:lnTo>
                  <a:lnTo>
                    <a:pt x="442913" y="404812"/>
                  </a:lnTo>
                  <a:lnTo>
                    <a:pt x="497682" y="397669"/>
                  </a:lnTo>
                  <a:lnTo>
                    <a:pt x="654844" y="350044"/>
                  </a:lnTo>
                  <a:lnTo>
                    <a:pt x="935832" y="264319"/>
                  </a:lnTo>
                  <a:lnTo>
                    <a:pt x="1109663" y="204787"/>
                  </a:lnTo>
                  <a:lnTo>
                    <a:pt x="1214438" y="176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63">
              <a:extLst>
                <a:ext uri="{FF2B5EF4-FFF2-40B4-BE49-F238E27FC236}">
                  <a16:creationId xmlns:a16="http://schemas.microsoft.com/office/drawing/2014/main" id="{DB8C88C3-D83A-4368-A70B-22C4617DA35C}"/>
                </a:ext>
              </a:extLst>
            </p:cNvPr>
            <p:cNvSpPr/>
            <p:nvPr/>
          </p:nvSpPr>
          <p:spPr>
            <a:xfrm rot="16200000">
              <a:off x="4159250" y="2697163"/>
              <a:ext cx="4351338" cy="2151062"/>
            </a:xfrm>
            <a:custGeom>
              <a:avLst/>
              <a:gdLst>
                <a:gd name="connsiteX0" fmla="*/ 2384755 w 4352544"/>
                <a:gd name="connsiteY0" fmla="*/ 570585 h 2150668"/>
                <a:gd name="connsiteX1" fmla="*/ 2582265 w 4352544"/>
                <a:gd name="connsiteY1" fmla="*/ 523036 h 2150668"/>
                <a:gd name="connsiteX2" fmla="*/ 2735884 w 4352544"/>
                <a:gd name="connsiteY2" fmla="*/ 490118 h 2150668"/>
                <a:gd name="connsiteX3" fmla="*/ 3002889 w 4352544"/>
                <a:gd name="connsiteY3" fmla="*/ 453542 h 2150668"/>
                <a:gd name="connsiteX4" fmla="*/ 3218688 w 4352544"/>
                <a:gd name="connsiteY4" fmla="*/ 420624 h 2150668"/>
                <a:gd name="connsiteX5" fmla="*/ 3474720 w 4352544"/>
                <a:gd name="connsiteY5" fmla="*/ 380390 h 2150668"/>
                <a:gd name="connsiteX6" fmla="*/ 3697833 w 4352544"/>
                <a:gd name="connsiteY6" fmla="*/ 347472 h 2150668"/>
                <a:gd name="connsiteX7" fmla="*/ 3811219 w 4352544"/>
                <a:gd name="connsiteY7" fmla="*/ 329184 h 2150668"/>
                <a:gd name="connsiteX8" fmla="*/ 3909974 w 4352544"/>
                <a:gd name="connsiteY8" fmla="*/ 310896 h 2150668"/>
                <a:gd name="connsiteX9" fmla="*/ 4005072 w 4352544"/>
                <a:gd name="connsiteY9" fmla="*/ 288950 h 2150668"/>
                <a:gd name="connsiteX10" fmla="*/ 4100169 w 4352544"/>
                <a:gd name="connsiteY10" fmla="*/ 263347 h 2150668"/>
                <a:gd name="connsiteX11" fmla="*/ 4158691 w 4352544"/>
                <a:gd name="connsiteY11" fmla="*/ 241401 h 2150668"/>
                <a:gd name="connsiteX12" fmla="*/ 4176979 w 4352544"/>
                <a:gd name="connsiteY12" fmla="*/ 219456 h 2150668"/>
                <a:gd name="connsiteX13" fmla="*/ 4224528 w 4352544"/>
                <a:gd name="connsiteY13" fmla="*/ 142646 h 2150668"/>
                <a:gd name="connsiteX14" fmla="*/ 4253788 w 4352544"/>
                <a:gd name="connsiteY14" fmla="*/ 87782 h 2150668"/>
                <a:gd name="connsiteX15" fmla="*/ 4275734 w 4352544"/>
                <a:gd name="connsiteY15" fmla="*/ 36576 h 2150668"/>
                <a:gd name="connsiteX16" fmla="*/ 4290364 w 4352544"/>
                <a:gd name="connsiteY16" fmla="*/ 18288 h 2150668"/>
                <a:gd name="connsiteX17" fmla="*/ 4308652 w 4352544"/>
                <a:gd name="connsiteY17" fmla="*/ 3657 h 2150668"/>
                <a:gd name="connsiteX18" fmla="*/ 4330598 w 4352544"/>
                <a:gd name="connsiteY18" fmla="*/ 0 h 2150668"/>
                <a:gd name="connsiteX19" fmla="*/ 4341571 w 4352544"/>
                <a:gd name="connsiteY19" fmla="*/ 3657 h 2150668"/>
                <a:gd name="connsiteX20" fmla="*/ 4345228 w 4352544"/>
                <a:gd name="connsiteY20" fmla="*/ 14630 h 2150668"/>
                <a:gd name="connsiteX21" fmla="*/ 4348886 w 4352544"/>
                <a:gd name="connsiteY21" fmla="*/ 29260 h 2150668"/>
                <a:gd name="connsiteX22" fmla="*/ 4352544 w 4352544"/>
                <a:gd name="connsiteY22" fmla="*/ 58521 h 2150668"/>
                <a:gd name="connsiteX23" fmla="*/ 4345228 w 4352544"/>
                <a:gd name="connsiteY23" fmla="*/ 142646 h 2150668"/>
                <a:gd name="connsiteX24" fmla="*/ 4323283 w 4352544"/>
                <a:gd name="connsiteY24" fmla="*/ 296265 h 2150668"/>
                <a:gd name="connsiteX25" fmla="*/ 4304995 w 4352544"/>
                <a:gd name="connsiteY25" fmla="*/ 387705 h 2150668"/>
                <a:gd name="connsiteX26" fmla="*/ 4283049 w 4352544"/>
                <a:gd name="connsiteY26" fmla="*/ 442569 h 2150668"/>
                <a:gd name="connsiteX27" fmla="*/ 4250131 w 4352544"/>
                <a:gd name="connsiteY27" fmla="*/ 504748 h 2150668"/>
                <a:gd name="connsiteX28" fmla="*/ 4217212 w 4352544"/>
                <a:gd name="connsiteY28" fmla="*/ 541324 h 2150668"/>
                <a:gd name="connsiteX29" fmla="*/ 4180636 w 4352544"/>
                <a:gd name="connsiteY29" fmla="*/ 563270 h 2150668"/>
                <a:gd name="connsiteX30" fmla="*/ 4151376 w 4352544"/>
                <a:gd name="connsiteY30" fmla="*/ 566928 h 2150668"/>
                <a:gd name="connsiteX31" fmla="*/ 4089196 w 4352544"/>
                <a:gd name="connsiteY31" fmla="*/ 555955 h 2150668"/>
                <a:gd name="connsiteX32" fmla="*/ 4019702 w 4352544"/>
                <a:gd name="connsiteY32" fmla="*/ 548640 h 2150668"/>
                <a:gd name="connsiteX33" fmla="*/ 3877056 w 4352544"/>
                <a:gd name="connsiteY33" fmla="*/ 548640 h 2150668"/>
                <a:gd name="connsiteX34" fmla="*/ 3631996 w 4352544"/>
                <a:gd name="connsiteY34" fmla="*/ 574243 h 2150668"/>
                <a:gd name="connsiteX35" fmla="*/ 3375964 w 4352544"/>
                <a:gd name="connsiteY35" fmla="*/ 607161 h 2150668"/>
                <a:gd name="connsiteX36" fmla="*/ 3010204 w 4352544"/>
                <a:gd name="connsiteY36" fmla="*/ 662025 h 2150668"/>
                <a:gd name="connsiteX37" fmla="*/ 2937052 w 4352544"/>
                <a:gd name="connsiteY37" fmla="*/ 672998 h 2150668"/>
                <a:gd name="connsiteX38" fmla="*/ 2790748 w 4352544"/>
                <a:gd name="connsiteY38" fmla="*/ 691286 h 2150668"/>
                <a:gd name="connsiteX39" fmla="*/ 2542032 w 4352544"/>
                <a:gd name="connsiteY39" fmla="*/ 738835 h 2150668"/>
                <a:gd name="connsiteX40" fmla="*/ 2286000 w 4352544"/>
                <a:gd name="connsiteY40" fmla="*/ 793699 h 2150668"/>
                <a:gd name="connsiteX41" fmla="*/ 2088489 w 4352544"/>
                <a:gd name="connsiteY41" fmla="*/ 848563 h 2150668"/>
                <a:gd name="connsiteX42" fmla="*/ 1876348 w 4352544"/>
                <a:gd name="connsiteY42" fmla="*/ 914400 h 2150668"/>
                <a:gd name="connsiteX43" fmla="*/ 1733702 w 4352544"/>
                <a:gd name="connsiteY43" fmla="*/ 965606 h 2150668"/>
                <a:gd name="connsiteX44" fmla="*/ 1517904 w 4352544"/>
                <a:gd name="connsiteY44" fmla="*/ 1068019 h 2150668"/>
                <a:gd name="connsiteX45" fmla="*/ 1389888 w 4352544"/>
                <a:gd name="connsiteY45" fmla="*/ 1126540 h 2150668"/>
                <a:gd name="connsiteX46" fmla="*/ 1228953 w 4352544"/>
                <a:gd name="connsiteY46" fmla="*/ 1210665 h 2150668"/>
                <a:gd name="connsiteX47" fmla="*/ 1068019 w 4352544"/>
                <a:gd name="connsiteY47" fmla="*/ 1305763 h 2150668"/>
                <a:gd name="connsiteX48" fmla="*/ 921715 w 4352544"/>
                <a:gd name="connsiteY48" fmla="*/ 1400860 h 2150668"/>
                <a:gd name="connsiteX49" fmla="*/ 811987 w 4352544"/>
                <a:gd name="connsiteY49" fmla="*/ 1477670 h 2150668"/>
                <a:gd name="connsiteX50" fmla="*/ 680313 w 4352544"/>
                <a:gd name="connsiteY50" fmla="*/ 1583740 h 2150668"/>
                <a:gd name="connsiteX51" fmla="*/ 588873 w 4352544"/>
                <a:gd name="connsiteY51" fmla="*/ 1675180 h 2150668"/>
                <a:gd name="connsiteX52" fmla="*/ 541324 w 4352544"/>
                <a:gd name="connsiteY52" fmla="*/ 1726387 h 2150668"/>
                <a:gd name="connsiteX53" fmla="*/ 519379 w 4352544"/>
                <a:gd name="connsiteY53" fmla="*/ 1759305 h 2150668"/>
                <a:gd name="connsiteX54" fmla="*/ 501091 w 4352544"/>
                <a:gd name="connsiteY54" fmla="*/ 1799539 h 2150668"/>
                <a:gd name="connsiteX55" fmla="*/ 193852 w 4352544"/>
                <a:gd name="connsiteY55" fmla="*/ 2117750 h 2150668"/>
                <a:gd name="connsiteX56" fmla="*/ 153619 w 4352544"/>
                <a:gd name="connsiteY56" fmla="*/ 2136038 h 2150668"/>
                <a:gd name="connsiteX57" fmla="*/ 120700 w 4352544"/>
                <a:gd name="connsiteY57" fmla="*/ 2147011 h 2150668"/>
                <a:gd name="connsiteX58" fmla="*/ 98755 w 4352544"/>
                <a:gd name="connsiteY58" fmla="*/ 2150668 h 2150668"/>
                <a:gd name="connsiteX59" fmla="*/ 80467 w 4352544"/>
                <a:gd name="connsiteY59" fmla="*/ 2150668 h 2150668"/>
                <a:gd name="connsiteX60" fmla="*/ 43891 w 4352544"/>
                <a:gd name="connsiteY60" fmla="*/ 2136038 h 2150668"/>
                <a:gd name="connsiteX61" fmla="*/ 14630 w 4352544"/>
                <a:gd name="connsiteY61" fmla="*/ 2110435 h 2150668"/>
                <a:gd name="connsiteX62" fmla="*/ 0 w 4352544"/>
                <a:gd name="connsiteY62" fmla="*/ 2073859 h 2150668"/>
                <a:gd name="connsiteX63" fmla="*/ 14630 w 4352544"/>
                <a:gd name="connsiteY63" fmla="*/ 2004364 h 2150668"/>
                <a:gd name="connsiteX64" fmla="*/ 36576 w 4352544"/>
                <a:gd name="connsiteY64" fmla="*/ 1945843 h 2150668"/>
                <a:gd name="connsiteX65" fmla="*/ 84124 w 4352544"/>
                <a:gd name="connsiteY65" fmla="*/ 1865376 h 2150668"/>
                <a:gd name="connsiteX66" fmla="*/ 128016 w 4352544"/>
                <a:gd name="connsiteY66" fmla="*/ 1799539 h 2150668"/>
                <a:gd name="connsiteX67" fmla="*/ 193852 w 4352544"/>
                <a:gd name="connsiteY67" fmla="*/ 1719072 h 2150668"/>
                <a:gd name="connsiteX68" fmla="*/ 288950 w 4352544"/>
                <a:gd name="connsiteY68" fmla="*/ 1616659 h 2150668"/>
                <a:gd name="connsiteX69" fmla="*/ 387705 w 4352544"/>
                <a:gd name="connsiteY69" fmla="*/ 1521561 h 2150668"/>
                <a:gd name="connsiteX70" fmla="*/ 501091 w 4352544"/>
                <a:gd name="connsiteY70" fmla="*/ 1426464 h 2150668"/>
                <a:gd name="connsiteX71" fmla="*/ 629107 w 4352544"/>
                <a:gd name="connsiteY71" fmla="*/ 1331366 h 2150668"/>
                <a:gd name="connsiteX72" fmla="*/ 753465 w 4352544"/>
                <a:gd name="connsiteY72" fmla="*/ 1243584 h 2150668"/>
                <a:gd name="connsiteX73" fmla="*/ 859536 w 4352544"/>
                <a:gd name="connsiteY73" fmla="*/ 1174089 h 2150668"/>
                <a:gd name="connsiteX74" fmla="*/ 983894 w 4352544"/>
                <a:gd name="connsiteY74" fmla="*/ 1100937 h 2150668"/>
                <a:gd name="connsiteX75" fmla="*/ 1093622 w 4352544"/>
                <a:gd name="connsiteY75" fmla="*/ 1038758 h 2150668"/>
                <a:gd name="connsiteX76" fmla="*/ 1236268 w 4352544"/>
                <a:gd name="connsiteY76" fmla="*/ 965606 h 2150668"/>
                <a:gd name="connsiteX77" fmla="*/ 1338681 w 4352544"/>
                <a:gd name="connsiteY77" fmla="*/ 914400 h 2150668"/>
                <a:gd name="connsiteX78" fmla="*/ 1613001 w 4352544"/>
                <a:gd name="connsiteY78" fmla="*/ 804672 h 2150668"/>
                <a:gd name="connsiteX79" fmla="*/ 1766620 w 4352544"/>
                <a:gd name="connsiteY79" fmla="*/ 746150 h 2150668"/>
                <a:gd name="connsiteX80" fmla="*/ 1934870 w 4352544"/>
                <a:gd name="connsiteY80" fmla="*/ 687628 h 2150668"/>
                <a:gd name="connsiteX81" fmla="*/ 2070201 w 4352544"/>
                <a:gd name="connsiteY81" fmla="*/ 647395 h 2150668"/>
                <a:gd name="connsiteX82" fmla="*/ 2282342 w 4352544"/>
                <a:gd name="connsiteY82" fmla="*/ 592531 h 2150668"/>
                <a:gd name="connsiteX83" fmla="*/ 2384755 w 4352544"/>
                <a:gd name="connsiteY83" fmla="*/ 570585 h 2150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4352544" h="2150668">
                  <a:moveTo>
                    <a:pt x="2384755" y="570585"/>
                  </a:moveTo>
                  <a:lnTo>
                    <a:pt x="2582265" y="523036"/>
                  </a:lnTo>
                  <a:lnTo>
                    <a:pt x="2735884" y="490118"/>
                  </a:lnTo>
                  <a:lnTo>
                    <a:pt x="3002889" y="453542"/>
                  </a:lnTo>
                  <a:lnTo>
                    <a:pt x="3218688" y="420624"/>
                  </a:lnTo>
                  <a:lnTo>
                    <a:pt x="3474720" y="380390"/>
                  </a:lnTo>
                  <a:lnTo>
                    <a:pt x="3697833" y="347472"/>
                  </a:lnTo>
                  <a:lnTo>
                    <a:pt x="3811219" y="329184"/>
                  </a:lnTo>
                  <a:lnTo>
                    <a:pt x="3909974" y="310896"/>
                  </a:lnTo>
                  <a:lnTo>
                    <a:pt x="4005072" y="288950"/>
                  </a:lnTo>
                  <a:lnTo>
                    <a:pt x="4100169" y="263347"/>
                  </a:lnTo>
                  <a:lnTo>
                    <a:pt x="4158691" y="241401"/>
                  </a:lnTo>
                  <a:lnTo>
                    <a:pt x="4176979" y="219456"/>
                  </a:lnTo>
                  <a:lnTo>
                    <a:pt x="4224528" y="142646"/>
                  </a:lnTo>
                  <a:lnTo>
                    <a:pt x="4253788" y="87782"/>
                  </a:lnTo>
                  <a:lnTo>
                    <a:pt x="4275734" y="36576"/>
                  </a:lnTo>
                  <a:lnTo>
                    <a:pt x="4290364" y="18288"/>
                  </a:lnTo>
                  <a:lnTo>
                    <a:pt x="4308652" y="3657"/>
                  </a:lnTo>
                  <a:lnTo>
                    <a:pt x="4330598" y="0"/>
                  </a:lnTo>
                  <a:lnTo>
                    <a:pt x="4341571" y="3657"/>
                  </a:lnTo>
                  <a:lnTo>
                    <a:pt x="4345228" y="14630"/>
                  </a:lnTo>
                  <a:lnTo>
                    <a:pt x="4348886" y="29260"/>
                  </a:lnTo>
                  <a:lnTo>
                    <a:pt x="4352544" y="58521"/>
                  </a:lnTo>
                  <a:lnTo>
                    <a:pt x="4345228" y="142646"/>
                  </a:lnTo>
                  <a:lnTo>
                    <a:pt x="4323283" y="296265"/>
                  </a:lnTo>
                  <a:lnTo>
                    <a:pt x="4304995" y="387705"/>
                  </a:lnTo>
                  <a:lnTo>
                    <a:pt x="4283049" y="442569"/>
                  </a:lnTo>
                  <a:lnTo>
                    <a:pt x="4250131" y="504748"/>
                  </a:lnTo>
                  <a:lnTo>
                    <a:pt x="4217212" y="541324"/>
                  </a:lnTo>
                  <a:lnTo>
                    <a:pt x="4180636" y="563270"/>
                  </a:lnTo>
                  <a:lnTo>
                    <a:pt x="4151376" y="566928"/>
                  </a:lnTo>
                  <a:lnTo>
                    <a:pt x="4089196" y="555955"/>
                  </a:lnTo>
                  <a:lnTo>
                    <a:pt x="4019702" y="548640"/>
                  </a:lnTo>
                  <a:lnTo>
                    <a:pt x="3877056" y="548640"/>
                  </a:lnTo>
                  <a:lnTo>
                    <a:pt x="3631996" y="574243"/>
                  </a:lnTo>
                  <a:lnTo>
                    <a:pt x="3375964" y="607161"/>
                  </a:lnTo>
                  <a:lnTo>
                    <a:pt x="3010204" y="662025"/>
                  </a:lnTo>
                  <a:lnTo>
                    <a:pt x="2937052" y="672998"/>
                  </a:lnTo>
                  <a:lnTo>
                    <a:pt x="2790748" y="691286"/>
                  </a:lnTo>
                  <a:lnTo>
                    <a:pt x="2542032" y="738835"/>
                  </a:lnTo>
                  <a:lnTo>
                    <a:pt x="2286000" y="793699"/>
                  </a:lnTo>
                  <a:lnTo>
                    <a:pt x="2088489" y="848563"/>
                  </a:lnTo>
                  <a:lnTo>
                    <a:pt x="1876348" y="914400"/>
                  </a:lnTo>
                  <a:lnTo>
                    <a:pt x="1733702" y="965606"/>
                  </a:lnTo>
                  <a:lnTo>
                    <a:pt x="1517904" y="1068019"/>
                  </a:lnTo>
                  <a:lnTo>
                    <a:pt x="1389888" y="1126540"/>
                  </a:lnTo>
                  <a:lnTo>
                    <a:pt x="1228953" y="1210665"/>
                  </a:lnTo>
                  <a:lnTo>
                    <a:pt x="1068019" y="1305763"/>
                  </a:lnTo>
                  <a:lnTo>
                    <a:pt x="921715" y="1400860"/>
                  </a:lnTo>
                  <a:lnTo>
                    <a:pt x="811987" y="1477670"/>
                  </a:lnTo>
                  <a:lnTo>
                    <a:pt x="680313" y="1583740"/>
                  </a:lnTo>
                  <a:lnTo>
                    <a:pt x="588873" y="1675180"/>
                  </a:lnTo>
                  <a:lnTo>
                    <a:pt x="541324" y="1726387"/>
                  </a:lnTo>
                  <a:lnTo>
                    <a:pt x="519379" y="1759305"/>
                  </a:lnTo>
                  <a:lnTo>
                    <a:pt x="501091" y="1799539"/>
                  </a:lnTo>
                  <a:lnTo>
                    <a:pt x="193852" y="2117750"/>
                  </a:lnTo>
                  <a:lnTo>
                    <a:pt x="153619" y="2136038"/>
                  </a:lnTo>
                  <a:lnTo>
                    <a:pt x="120700" y="2147011"/>
                  </a:lnTo>
                  <a:lnTo>
                    <a:pt x="98755" y="2150668"/>
                  </a:lnTo>
                  <a:lnTo>
                    <a:pt x="80467" y="2150668"/>
                  </a:lnTo>
                  <a:lnTo>
                    <a:pt x="43891" y="2136038"/>
                  </a:lnTo>
                  <a:lnTo>
                    <a:pt x="14630" y="2110435"/>
                  </a:lnTo>
                  <a:lnTo>
                    <a:pt x="0" y="2073859"/>
                  </a:lnTo>
                  <a:lnTo>
                    <a:pt x="14630" y="2004364"/>
                  </a:lnTo>
                  <a:lnTo>
                    <a:pt x="36576" y="1945843"/>
                  </a:lnTo>
                  <a:lnTo>
                    <a:pt x="84124" y="1865376"/>
                  </a:lnTo>
                  <a:lnTo>
                    <a:pt x="128016" y="1799539"/>
                  </a:lnTo>
                  <a:lnTo>
                    <a:pt x="193852" y="1719072"/>
                  </a:lnTo>
                  <a:lnTo>
                    <a:pt x="288950" y="1616659"/>
                  </a:lnTo>
                  <a:lnTo>
                    <a:pt x="387705" y="1521561"/>
                  </a:lnTo>
                  <a:lnTo>
                    <a:pt x="501091" y="1426464"/>
                  </a:lnTo>
                  <a:lnTo>
                    <a:pt x="629107" y="1331366"/>
                  </a:lnTo>
                  <a:lnTo>
                    <a:pt x="753465" y="1243584"/>
                  </a:lnTo>
                  <a:lnTo>
                    <a:pt x="859536" y="1174089"/>
                  </a:lnTo>
                  <a:lnTo>
                    <a:pt x="983894" y="1100937"/>
                  </a:lnTo>
                  <a:lnTo>
                    <a:pt x="1093622" y="1038758"/>
                  </a:lnTo>
                  <a:lnTo>
                    <a:pt x="1236268" y="965606"/>
                  </a:lnTo>
                  <a:lnTo>
                    <a:pt x="1338681" y="914400"/>
                  </a:lnTo>
                  <a:lnTo>
                    <a:pt x="1613001" y="804672"/>
                  </a:lnTo>
                  <a:lnTo>
                    <a:pt x="1766620" y="746150"/>
                  </a:lnTo>
                  <a:lnTo>
                    <a:pt x="1934870" y="687628"/>
                  </a:lnTo>
                  <a:lnTo>
                    <a:pt x="2070201" y="647395"/>
                  </a:lnTo>
                  <a:lnTo>
                    <a:pt x="2282342" y="592531"/>
                  </a:lnTo>
                  <a:lnTo>
                    <a:pt x="2384755" y="5705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64">
              <a:extLst>
                <a:ext uri="{FF2B5EF4-FFF2-40B4-BE49-F238E27FC236}">
                  <a16:creationId xmlns:a16="http://schemas.microsoft.com/office/drawing/2014/main" id="{A3A9DD72-0766-450C-A939-16D53CE4D1AC}"/>
                </a:ext>
              </a:extLst>
            </p:cNvPr>
            <p:cNvSpPr/>
            <p:nvPr/>
          </p:nvSpPr>
          <p:spPr>
            <a:xfrm rot="16200000">
              <a:off x="6729413" y="5121275"/>
              <a:ext cx="958850" cy="428625"/>
            </a:xfrm>
            <a:custGeom>
              <a:avLst/>
              <a:gdLst>
                <a:gd name="connsiteX0" fmla="*/ 595313 w 959644"/>
                <a:gd name="connsiteY0" fmla="*/ 383381 h 428625"/>
                <a:gd name="connsiteX1" fmla="*/ 385763 w 959644"/>
                <a:gd name="connsiteY1" fmla="*/ 357187 h 428625"/>
                <a:gd name="connsiteX2" fmla="*/ 240506 w 959644"/>
                <a:gd name="connsiteY2" fmla="*/ 342900 h 428625"/>
                <a:gd name="connsiteX3" fmla="*/ 219075 w 959644"/>
                <a:gd name="connsiteY3" fmla="*/ 342900 h 428625"/>
                <a:gd name="connsiteX4" fmla="*/ 173831 w 959644"/>
                <a:gd name="connsiteY4" fmla="*/ 347662 h 428625"/>
                <a:gd name="connsiteX5" fmla="*/ 107156 w 959644"/>
                <a:gd name="connsiteY5" fmla="*/ 361950 h 428625"/>
                <a:gd name="connsiteX6" fmla="*/ 59531 w 959644"/>
                <a:gd name="connsiteY6" fmla="*/ 383381 h 428625"/>
                <a:gd name="connsiteX7" fmla="*/ 0 w 959644"/>
                <a:gd name="connsiteY7" fmla="*/ 404812 h 428625"/>
                <a:gd name="connsiteX8" fmla="*/ 397669 w 959644"/>
                <a:gd name="connsiteY8" fmla="*/ 0 h 428625"/>
                <a:gd name="connsiteX9" fmla="*/ 378619 w 959644"/>
                <a:gd name="connsiteY9" fmla="*/ 26193 h 428625"/>
                <a:gd name="connsiteX10" fmla="*/ 373856 w 959644"/>
                <a:gd name="connsiteY10" fmla="*/ 61912 h 428625"/>
                <a:gd name="connsiteX11" fmla="*/ 378619 w 959644"/>
                <a:gd name="connsiteY11" fmla="*/ 85725 h 428625"/>
                <a:gd name="connsiteX12" fmla="*/ 392906 w 959644"/>
                <a:gd name="connsiteY12" fmla="*/ 109537 h 428625"/>
                <a:gd name="connsiteX13" fmla="*/ 416719 w 959644"/>
                <a:gd name="connsiteY13" fmla="*/ 133350 h 428625"/>
                <a:gd name="connsiteX14" fmla="*/ 454819 w 959644"/>
                <a:gd name="connsiteY14" fmla="*/ 154781 h 428625"/>
                <a:gd name="connsiteX15" fmla="*/ 550069 w 959644"/>
                <a:gd name="connsiteY15" fmla="*/ 207168 h 428625"/>
                <a:gd name="connsiteX16" fmla="*/ 700088 w 959644"/>
                <a:gd name="connsiteY16" fmla="*/ 271462 h 428625"/>
                <a:gd name="connsiteX17" fmla="*/ 854869 w 959644"/>
                <a:gd name="connsiteY17" fmla="*/ 333375 h 428625"/>
                <a:gd name="connsiteX18" fmla="*/ 907256 w 959644"/>
                <a:gd name="connsiteY18" fmla="*/ 350043 h 428625"/>
                <a:gd name="connsiteX19" fmla="*/ 931069 w 959644"/>
                <a:gd name="connsiteY19" fmla="*/ 359568 h 428625"/>
                <a:gd name="connsiteX20" fmla="*/ 938213 w 959644"/>
                <a:gd name="connsiteY20" fmla="*/ 364331 h 428625"/>
                <a:gd name="connsiteX21" fmla="*/ 945356 w 959644"/>
                <a:gd name="connsiteY21" fmla="*/ 373856 h 428625"/>
                <a:gd name="connsiteX22" fmla="*/ 954881 w 959644"/>
                <a:gd name="connsiteY22" fmla="*/ 390525 h 428625"/>
                <a:gd name="connsiteX23" fmla="*/ 959644 w 959644"/>
                <a:gd name="connsiteY23" fmla="*/ 404812 h 428625"/>
                <a:gd name="connsiteX24" fmla="*/ 957263 w 959644"/>
                <a:gd name="connsiteY24" fmla="*/ 414337 h 428625"/>
                <a:gd name="connsiteX25" fmla="*/ 942975 w 959644"/>
                <a:gd name="connsiteY25" fmla="*/ 423862 h 428625"/>
                <a:gd name="connsiteX26" fmla="*/ 921544 w 959644"/>
                <a:gd name="connsiteY26" fmla="*/ 428625 h 428625"/>
                <a:gd name="connsiteX27" fmla="*/ 857250 w 959644"/>
                <a:gd name="connsiteY27" fmla="*/ 421481 h 428625"/>
                <a:gd name="connsiteX28" fmla="*/ 747713 w 959644"/>
                <a:gd name="connsiteY28" fmla="*/ 404812 h 428625"/>
                <a:gd name="connsiteX29" fmla="*/ 595313 w 959644"/>
                <a:gd name="connsiteY29" fmla="*/ 383381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59644" h="428625">
                  <a:moveTo>
                    <a:pt x="595313" y="383381"/>
                  </a:moveTo>
                  <a:lnTo>
                    <a:pt x="385763" y="357187"/>
                  </a:lnTo>
                  <a:lnTo>
                    <a:pt x="240506" y="342900"/>
                  </a:lnTo>
                  <a:lnTo>
                    <a:pt x="219075" y="342900"/>
                  </a:lnTo>
                  <a:lnTo>
                    <a:pt x="173831" y="347662"/>
                  </a:lnTo>
                  <a:lnTo>
                    <a:pt x="107156" y="361950"/>
                  </a:lnTo>
                  <a:lnTo>
                    <a:pt x="59531" y="383381"/>
                  </a:lnTo>
                  <a:lnTo>
                    <a:pt x="0" y="404812"/>
                  </a:lnTo>
                  <a:lnTo>
                    <a:pt x="397669" y="0"/>
                  </a:lnTo>
                  <a:lnTo>
                    <a:pt x="378619" y="26193"/>
                  </a:lnTo>
                  <a:lnTo>
                    <a:pt x="373856" y="61912"/>
                  </a:lnTo>
                  <a:lnTo>
                    <a:pt x="378619" y="85725"/>
                  </a:lnTo>
                  <a:lnTo>
                    <a:pt x="392906" y="109537"/>
                  </a:lnTo>
                  <a:lnTo>
                    <a:pt x="416719" y="133350"/>
                  </a:lnTo>
                  <a:lnTo>
                    <a:pt x="454819" y="154781"/>
                  </a:lnTo>
                  <a:lnTo>
                    <a:pt x="550069" y="207168"/>
                  </a:lnTo>
                  <a:lnTo>
                    <a:pt x="700088" y="271462"/>
                  </a:lnTo>
                  <a:lnTo>
                    <a:pt x="854869" y="333375"/>
                  </a:lnTo>
                  <a:lnTo>
                    <a:pt x="907256" y="350043"/>
                  </a:lnTo>
                  <a:lnTo>
                    <a:pt x="931069" y="359568"/>
                  </a:lnTo>
                  <a:lnTo>
                    <a:pt x="938213" y="364331"/>
                  </a:lnTo>
                  <a:lnTo>
                    <a:pt x="945356" y="373856"/>
                  </a:lnTo>
                  <a:lnTo>
                    <a:pt x="954881" y="390525"/>
                  </a:lnTo>
                  <a:lnTo>
                    <a:pt x="959644" y="404812"/>
                  </a:lnTo>
                  <a:lnTo>
                    <a:pt x="957263" y="414337"/>
                  </a:lnTo>
                  <a:lnTo>
                    <a:pt x="942975" y="423862"/>
                  </a:lnTo>
                  <a:lnTo>
                    <a:pt x="921544" y="428625"/>
                  </a:lnTo>
                  <a:lnTo>
                    <a:pt x="857250" y="421481"/>
                  </a:lnTo>
                  <a:lnTo>
                    <a:pt x="747713" y="404812"/>
                  </a:lnTo>
                  <a:lnTo>
                    <a:pt x="595313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61">
              <a:extLst>
                <a:ext uri="{FF2B5EF4-FFF2-40B4-BE49-F238E27FC236}">
                  <a16:creationId xmlns:a16="http://schemas.microsoft.com/office/drawing/2014/main" id="{A670124D-2734-48C9-9FAA-9A81442AE998}"/>
                </a:ext>
              </a:extLst>
            </p:cNvPr>
            <p:cNvSpPr/>
            <p:nvPr/>
          </p:nvSpPr>
          <p:spPr>
            <a:xfrm>
              <a:off x="4729163" y="3282950"/>
              <a:ext cx="2138362" cy="2347913"/>
            </a:xfrm>
            <a:custGeom>
              <a:avLst/>
              <a:gdLst>
                <a:gd name="connsiteX0" fmla="*/ 1614008 w 2138714"/>
                <a:gd name="connsiteY0" fmla="*/ 705745 h 2347369"/>
                <a:gd name="connsiteX1" fmla="*/ 1699925 w 2138714"/>
                <a:gd name="connsiteY1" fmla="*/ 570733 h 2347369"/>
                <a:gd name="connsiteX2" fmla="*/ 1749020 w 2138714"/>
                <a:gd name="connsiteY2" fmla="*/ 490953 h 2347369"/>
                <a:gd name="connsiteX3" fmla="*/ 1776637 w 2138714"/>
                <a:gd name="connsiteY3" fmla="*/ 438790 h 2347369"/>
                <a:gd name="connsiteX4" fmla="*/ 1788910 w 2138714"/>
                <a:gd name="connsiteY4" fmla="*/ 411173 h 2347369"/>
                <a:gd name="connsiteX5" fmla="*/ 1801184 w 2138714"/>
                <a:gd name="connsiteY5" fmla="*/ 374352 h 2347369"/>
                <a:gd name="connsiteX6" fmla="*/ 1819595 w 2138714"/>
                <a:gd name="connsiteY6" fmla="*/ 309914 h 2347369"/>
                <a:gd name="connsiteX7" fmla="*/ 1822663 w 2138714"/>
                <a:gd name="connsiteY7" fmla="*/ 279230 h 2347369"/>
                <a:gd name="connsiteX8" fmla="*/ 1822663 w 2138714"/>
                <a:gd name="connsiteY8" fmla="*/ 233203 h 2347369"/>
                <a:gd name="connsiteX9" fmla="*/ 1813458 w 2138714"/>
                <a:gd name="connsiteY9" fmla="*/ 177971 h 2347369"/>
                <a:gd name="connsiteX10" fmla="*/ 1801184 w 2138714"/>
                <a:gd name="connsiteY10" fmla="*/ 138081 h 2347369"/>
                <a:gd name="connsiteX11" fmla="*/ 1782773 w 2138714"/>
                <a:gd name="connsiteY11" fmla="*/ 98191 h 2347369"/>
                <a:gd name="connsiteX12" fmla="*/ 1764363 w 2138714"/>
                <a:gd name="connsiteY12" fmla="*/ 70575 h 2347369"/>
                <a:gd name="connsiteX13" fmla="*/ 1749020 w 2138714"/>
                <a:gd name="connsiteY13" fmla="*/ 36822 h 2347369"/>
                <a:gd name="connsiteX14" fmla="*/ 1745952 w 2138714"/>
                <a:gd name="connsiteY14" fmla="*/ 21480 h 2347369"/>
                <a:gd name="connsiteX15" fmla="*/ 1745952 w 2138714"/>
                <a:gd name="connsiteY15" fmla="*/ 12274 h 2347369"/>
                <a:gd name="connsiteX16" fmla="*/ 1752089 w 2138714"/>
                <a:gd name="connsiteY16" fmla="*/ 0 h 2347369"/>
                <a:gd name="connsiteX17" fmla="*/ 1767431 w 2138714"/>
                <a:gd name="connsiteY17" fmla="*/ 0 h 2347369"/>
                <a:gd name="connsiteX18" fmla="*/ 1816526 w 2138714"/>
                <a:gd name="connsiteY18" fmla="*/ 9206 h 2347369"/>
                <a:gd name="connsiteX19" fmla="*/ 1859485 w 2138714"/>
                <a:gd name="connsiteY19" fmla="*/ 21480 h 2347369"/>
                <a:gd name="connsiteX20" fmla="*/ 1893238 w 2138714"/>
                <a:gd name="connsiteY20" fmla="*/ 36822 h 2347369"/>
                <a:gd name="connsiteX21" fmla="*/ 1933128 w 2138714"/>
                <a:gd name="connsiteY21" fmla="*/ 64438 h 2347369"/>
                <a:gd name="connsiteX22" fmla="*/ 1954607 w 2138714"/>
                <a:gd name="connsiteY22" fmla="*/ 85917 h 2347369"/>
                <a:gd name="connsiteX23" fmla="*/ 2000634 w 2138714"/>
                <a:gd name="connsiteY23" fmla="*/ 135012 h 2347369"/>
                <a:gd name="connsiteX24" fmla="*/ 2043592 w 2138714"/>
                <a:gd name="connsiteY24" fmla="*/ 193313 h 2347369"/>
                <a:gd name="connsiteX25" fmla="*/ 2089619 w 2138714"/>
                <a:gd name="connsiteY25" fmla="*/ 270024 h 2347369"/>
                <a:gd name="connsiteX26" fmla="*/ 2120304 w 2138714"/>
                <a:gd name="connsiteY26" fmla="*/ 328325 h 2347369"/>
                <a:gd name="connsiteX27" fmla="*/ 2135646 w 2138714"/>
                <a:gd name="connsiteY27" fmla="*/ 362078 h 2347369"/>
                <a:gd name="connsiteX28" fmla="*/ 2138714 w 2138714"/>
                <a:gd name="connsiteY28" fmla="*/ 383557 h 2347369"/>
                <a:gd name="connsiteX29" fmla="*/ 2135646 w 2138714"/>
                <a:gd name="connsiteY29" fmla="*/ 417310 h 2347369"/>
                <a:gd name="connsiteX30" fmla="*/ 2123372 w 2138714"/>
                <a:gd name="connsiteY30" fmla="*/ 454132 h 2347369"/>
                <a:gd name="connsiteX31" fmla="*/ 2098824 w 2138714"/>
                <a:gd name="connsiteY31" fmla="*/ 494022 h 2347369"/>
                <a:gd name="connsiteX32" fmla="*/ 2046661 w 2138714"/>
                <a:gd name="connsiteY32" fmla="*/ 549254 h 2347369"/>
                <a:gd name="connsiteX33" fmla="*/ 1960744 w 2138714"/>
                <a:gd name="connsiteY33" fmla="*/ 675061 h 2347369"/>
                <a:gd name="connsiteX34" fmla="*/ 1847211 w 2138714"/>
                <a:gd name="connsiteY34" fmla="*/ 828484 h 2347369"/>
                <a:gd name="connsiteX35" fmla="*/ 1755157 w 2138714"/>
                <a:gd name="connsiteY35" fmla="*/ 954290 h 2347369"/>
                <a:gd name="connsiteX36" fmla="*/ 1580255 w 2138714"/>
                <a:gd name="connsiteY36" fmla="*/ 1175219 h 2347369"/>
                <a:gd name="connsiteX37" fmla="*/ 1439106 w 2138714"/>
                <a:gd name="connsiteY37" fmla="*/ 1337847 h 2347369"/>
                <a:gd name="connsiteX38" fmla="*/ 1297957 w 2138714"/>
                <a:gd name="connsiteY38" fmla="*/ 1475928 h 2347369"/>
                <a:gd name="connsiteX39" fmla="*/ 1119987 w 2138714"/>
                <a:gd name="connsiteY39" fmla="*/ 1644693 h 2347369"/>
                <a:gd name="connsiteX40" fmla="*/ 948153 w 2138714"/>
                <a:gd name="connsiteY40" fmla="*/ 1798116 h 2347369"/>
                <a:gd name="connsiteX41" fmla="*/ 880647 w 2138714"/>
                <a:gd name="connsiteY41" fmla="*/ 1853348 h 2347369"/>
                <a:gd name="connsiteX42" fmla="*/ 773251 w 2138714"/>
                <a:gd name="connsiteY42" fmla="*/ 1936196 h 2347369"/>
                <a:gd name="connsiteX43" fmla="*/ 653581 w 2138714"/>
                <a:gd name="connsiteY43" fmla="*/ 2009839 h 2347369"/>
                <a:gd name="connsiteX44" fmla="*/ 490953 w 2138714"/>
                <a:gd name="connsiteY44" fmla="*/ 2101893 h 2347369"/>
                <a:gd name="connsiteX45" fmla="*/ 291504 w 2138714"/>
                <a:gd name="connsiteY45" fmla="*/ 2212357 h 2347369"/>
                <a:gd name="connsiteX46" fmla="*/ 119670 w 2138714"/>
                <a:gd name="connsiteY46" fmla="*/ 2304411 h 2347369"/>
                <a:gd name="connsiteX47" fmla="*/ 36822 w 2138714"/>
                <a:gd name="connsiteY47" fmla="*/ 2344301 h 2347369"/>
                <a:gd name="connsiteX48" fmla="*/ 18411 w 2138714"/>
                <a:gd name="connsiteY48" fmla="*/ 2347369 h 2347369"/>
                <a:gd name="connsiteX49" fmla="*/ 6137 w 2138714"/>
                <a:gd name="connsiteY49" fmla="*/ 2344301 h 2347369"/>
                <a:gd name="connsiteX50" fmla="*/ 0 w 2138714"/>
                <a:gd name="connsiteY50" fmla="*/ 2328959 h 2347369"/>
                <a:gd name="connsiteX51" fmla="*/ 12274 w 2138714"/>
                <a:gd name="connsiteY51" fmla="*/ 2295206 h 2347369"/>
                <a:gd name="connsiteX52" fmla="*/ 39890 w 2138714"/>
                <a:gd name="connsiteY52" fmla="*/ 2270658 h 2347369"/>
                <a:gd name="connsiteX53" fmla="*/ 144218 w 2138714"/>
                <a:gd name="connsiteY53" fmla="*/ 2206220 h 2347369"/>
                <a:gd name="connsiteX54" fmla="*/ 316051 w 2138714"/>
                <a:gd name="connsiteY54" fmla="*/ 2080414 h 2347369"/>
                <a:gd name="connsiteX55" fmla="*/ 472543 w 2138714"/>
                <a:gd name="connsiteY55" fmla="*/ 1966881 h 2347369"/>
                <a:gd name="connsiteX56" fmla="*/ 635171 w 2138714"/>
                <a:gd name="connsiteY56" fmla="*/ 1838006 h 2347369"/>
                <a:gd name="connsiteX57" fmla="*/ 754841 w 2138714"/>
                <a:gd name="connsiteY57" fmla="*/ 1730610 h 2347369"/>
                <a:gd name="connsiteX58" fmla="*/ 899058 w 2138714"/>
                <a:gd name="connsiteY58" fmla="*/ 1601735 h 2347369"/>
                <a:gd name="connsiteX59" fmla="*/ 1086234 w 2138714"/>
                <a:gd name="connsiteY59" fmla="*/ 1414559 h 2347369"/>
                <a:gd name="connsiteX60" fmla="*/ 1297957 w 2138714"/>
                <a:gd name="connsiteY60" fmla="*/ 1178288 h 2347369"/>
                <a:gd name="connsiteX61" fmla="*/ 1377737 w 2138714"/>
                <a:gd name="connsiteY61" fmla="*/ 1080097 h 2347369"/>
                <a:gd name="connsiteX62" fmla="*/ 1503544 w 2138714"/>
                <a:gd name="connsiteY62" fmla="*/ 880647 h 2347369"/>
                <a:gd name="connsiteX63" fmla="*/ 1614008 w 2138714"/>
                <a:gd name="connsiteY63" fmla="*/ 705745 h 234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138714" h="2347369">
                  <a:moveTo>
                    <a:pt x="1614008" y="705745"/>
                  </a:moveTo>
                  <a:lnTo>
                    <a:pt x="1699925" y="570733"/>
                  </a:lnTo>
                  <a:lnTo>
                    <a:pt x="1749020" y="490953"/>
                  </a:lnTo>
                  <a:lnTo>
                    <a:pt x="1776637" y="438790"/>
                  </a:lnTo>
                  <a:lnTo>
                    <a:pt x="1788910" y="411173"/>
                  </a:lnTo>
                  <a:lnTo>
                    <a:pt x="1801184" y="374352"/>
                  </a:lnTo>
                  <a:lnTo>
                    <a:pt x="1819595" y="309914"/>
                  </a:lnTo>
                  <a:lnTo>
                    <a:pt x="1822663" y="279230"/>
                  </a:lnTo>
                  <a:lnTo>
                    <a:pt x="1822663" y="233203"/>
                  </a:lnTo>
                  <a:lnTo>
                    <a:pt x="1813458" y="177971"/>
                  </a:lnTo>
                  <a:lnTo>
                    <a:pt x="1801184" y="138081"/>
                  </a:lnTo>
                  <a:lnTo>
                    <a:pt x="1782773" y="98191"/>
                  </a:lnTo>
                  <a:lnTo>
                    <a:pt x="1764363" y="70575"/>
                  </a:lnTo>
                  <a:lnTo>
                    <a:pt x="1749020" y="36822"/>
                  </a:lnTo>
                  <a:lnTo>
                    <a:pt x="1745952" y="21480"/>
                  </a:lnTo>
                  <a:lnTo>
                    <a:pt x="1745952" y="12274"/>
                  </a:lnTo>
                  <a:lnTo>
                    <a:pt x="1752089" y="0"/>
                  </a:lnTo>
                  <a:lnTo>
                    <a:pt x="1767431" y="0"/>
                  </a:lnTo>
                  <a:lnTo>
                    <a:pt x="1816526" y="9206"/>
                  </a:lnTo>
                  <a:lnTo>
                    <a:pt x="1859485" y="21480"/>
                  </a:lnTo>
                  <a:lnTo>
                    <a:pt x="1893238" y="36822"/>
                  </a:lnTo>
                  <a:lnTo>
                    <a:pt x="1933128" y="64438"/>
                  </a:lnTo>
                  <a:lnTo>
                    <a:pt x="1954607" y="85917"/>
                  </a:lnTo>
                  <a:lnTo>
                    <a:pt x="2000634" y="135012"/>
                  </a:lnTo>
                  <a:lnTo>
                    <a:pt x="2043592" y="193313"/>
                  </a:lnTo>
                  <a:lnTo>
                    <a:pt x="2089619" y="270024"/>
                  </a:lnTo>
                  <a:lnTo>
                    <a:pt x="2120304" y="328325"/>
                  </a:lnTo>
                  <a:lnTo>
                    <a:pt x="2135646" y="362078"/>
                  </a:lnTo>
                  <a:lnTo>
                    <a:pt x="2138714" y="383557"/>
                  </a:lnTo>
                  <a:lnTo>
                    <a:pt x="2135646" y="417310"/>
                  </a:lnTo>
                  <a:lnTo>
                    <a:pt x="2123372" y="454132"/>
                  </a:lnTo>
                  <a:lnTo>
                    <a:pt x="2098824" y="494022"/>
                  </a:lnTo>
                  <a:lnTo>
                    <a:pt x="2046661" y="549254"/>
                  </a:lnTo>
                  <a:lnTo>
                    <a:pt x="1960744" y="675061"/>
                  </a:lnTo>
                  <a:lnTo>
                    <a:pt x="1847211" y="828484"/>
                  </a:lnTo>
                  <a:lnTo>
                    <a:pt x="1755157" y="954290"/>
                  </a:lnTo>
                  <a:lnTo>
                    <a:pt x="1580255" y="1175219"/>
                  </a:lnTo>
                  <a:lnTo>
                    <a:pt x="1439106" y="1337847"/>
                  </a:lnTo>
                  <a:lnTo>
                    <a:pt x="1297957" y="1475928"/>
                  </a:lnTo>
                  <a:lnTo>
                    <a:pt x="1119987" y="1644693"/>
                  </a:lnTo>
                  <a:lnTo>
                    <a:pt x="948153" y="1798116"/>
                  </a:lnTo>
                  <a:lnTo>
                    <a:pt x="880647" y="1853348"/>
                  </a:lnTo>
                  <a:lnTo>
                    <a:pt x="773251" y="1936196"/>
                  </a:lnTo>
                  <a:lnTo>
                    <a:pt x="653581" y="2009839"/>
                  </a:lnTo>
                  <a:lnTo>
                    <a:pt x="490953" y="2101893"/>
                  </a:lnTo>
                  <a:lnTo>
                    <a:pt x="291504" y="2212357"/>
                  </a:lnTo>
                  <a:lnTo>
                    <a:pt x="119670" y="2304411"/>
                  </a:lnTo>
                  <a:lnTo>
                    <a:pt x="36822" y="2344301"/>
                  </a:lnTo>
                  <a:lnTo>
                    <a:pt x="18411" y="2347369"/>
                  </a:lnTo>
                  <a:lnTo>
                    <a:pt x="6137" y="2344301"/>
                  </a:lnTo>
                  <a:lnTo>
                    <a:pt x="0" y="2328959"/>
                  </a:lnTo>
                  <a:lnTo>
                    <a:pt x="12274" y="2295206"/>
                  </a:lnTo>
                  <a:lnTo>
                    <a:pt x="39890" y="2270658"/>
                  </a:lnTo>
                  <a:lnTo>
                    <a:pt x="144218" y="2206220"/>
                  </a:lnTo>
                  <a:lnTo>
                    <a:pt x="316051" y="2080414"/>
                  </a:lnTo>
                  <a:lnTo>
                    <a:pt x="472543" y="1966881"/>
                  </a:lnTo>
                  <a:lnTo>
                    <a:pt x="635171" y="1838006"/>
                  </a:lnTo>
                  <a:lnTo>
                    <a:pt x="754841" y="1730610"/>
                  </a:lnTo>
                  <a:lnTo>
                    <a:pt x="899058" y="1601735"/>
                  </a:lnTo>
                  <a:lnTo>
                    <a:pt x="1086234" y="1414559"/>
                  </a:lnTo>
                  <a:lnTo>
                    <a:pt x="1297957" y="1178288"/>
                  </a:lnTo>
                  <a:lnTo>
                    <a:pt x="1377737" y="1080097"/>
                  </a:lnTo>
                  <a:lnTo>
                    <a:pt x="1503544" y="880647"/>
                  </a:lnTo>
                  <a:lnTo>
                    <a:pt x="1614008" y="70574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772091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EE20C804-2C1E-9842-A015-9D17E84ACA4D}"/>
              </a:ext>
            </a:extLst>
          </p:cNvPr>
          <p:cNvSpPr/>
          <p:nvPr/>
        </p:nvSpPr>
        <p:spPr>
          <a:xfrm>
            <a:off x="3146425" y="1657350"/>
            <a:ext cx="771525" cy="661988"/>
          </a:xfrm>
          <a:custGeom>
            <a:avLst/>
            <a:gdLst>
              <a:gd name="connsiteX0" fmla="*/ 464344 w 771525"/>
              <a:gd name="connsiteY0" fmla="*/ 528638 h 661988"/>
              <a:gd name="connsiteX1" fmla="*/ 342900 w 771525"/>
              <a:gd name="connsiteY1" fmla="*/ 423863 h 661988"/>
              <a:gd name="connsiteX2" fmla="*/ 283369 w 771525"/>
              <a:gd name="connsiteY2" fmla="*/ 369094 h 661988"/>
              <a:gd name="connsiteX3" fmla="*/ 185738 w 771525"/>
              <a:gd name="connsiteY3" fmla="*/ 271463 h 661988"/>
              <a:gd name="connsiteX4" fmla="*/ 71438 w 771525"/>
              <a:gd name="connsiteY4" fmla="*/ 145256 h 661988"/>
              <a:gd name="connsiteX5" fmla="*/ 33338 w 771525"/>
              <a:gd name="connsiteY5" fmla="*/ 104775 h 661988"/>
              <a:gd name="connsiteX6" fmla="*/ 16669 w 771525"/>
              <a:gd name="connsiteY6" fmla="*/ 83344 h 661988"/>
              <a:gd name="connsiteX7" fmla="*/ 7144 w 771525"/>
              <a:gd name="connsiteY7" fmla="*/ 66675 h 661988"/>
              <a:gd name="connsiteX8" fmla="*/ 0 w 771525"/>
              <a:gd name="connsiteY8" fmla="*/ 38100 h 661988"/>
              <a:gd name="connsiteX9" fmla="*/ 0 w 771525"/>
              <a:gd name="connsiteY9" fmla="*/ 16669 h 661988"/>
              <a:gd name="connsiteX10" fmla="*/ 4763 w 771525"/>
              <a:gd name="connsiteY10" fmla="*/ 4763 h 661988"/>
              <a:gd name="connsiteX11" fmla="*/ 16669 w 771525"/>
              <a:gd name="connsiteY11" fmla="*/ 0 h 661988"/>
              <a:gd name="connsiteX12" fmla="*/ 45244 w 771525"/>
              <a:gd name="connsiteY12" fmla="*/ 0 h 661988"/>
              <a:gd name="connsiteX13" fmla="*/ 71438 w 771525"/>
              <a:gd name="connsiteY13" fmla="*/ 9525 h 661988"/>
              <a:gd name="connsiteX14" fmla="*/ 102394 w 771525"/>
              <a:gd name="connsiteY14" fmla="*/ 26194 h 661988"/>
              <a:gd name="connsiteX15" fmla="*/ 130969 w 771525"/>
              <a:gd name="connsiteY15" fmla="*/ 40481 h 661988"/>
              <a:gd name="connsiteX16" fmla="*/ 238125 w 771525"/>
              <a:gd name="connsiteY16" fmla="*/ 78581 h 661988"/>
              <a:gd name="connsiteX17" fmla="*/ 369094 w 771525"/>
              <a:gd name="connsiteY17" fmla="*/ 121444 h 661988"/>
              <a:gd name="connsiteX18" fmla="*/ 528638 w 771525"/>
              <a:gd name="connsiteY18" fmla="*/ 164306 h 661988"/>
              <a:gd name="connsiteX19" fmla="*/ 547688 w 771525"/>
              <a:gd name="connsiteY19" fmla="*/ 171450 h 661988"/>
              <a:gd name="connsiteX20" fmla="*/ 578644 w 771525"/>
              <a:gd name="connsiteY20" fmla="*/ 195263 h 661988"/>
              <a:gd name="connsiteX21" fmla="*/ 614363 w 771525"/>
              <a:gd name="connsiteY21" fmla="*/ 230981 h 661988"/>
              <a:gd name="connsiteX22" fmla="*/ 642938 w 771525"/>
              <a:gd name="connsiteY22" fmla="*/ 266700 h 661988"/>
              <a:gd name="connsiteX23" fmla="*/ 671513 w 771525"/>
              <a:gd name="connsiteY23" fmla="*/ 309563 h 661988"/>
              <a:gd name="connsiteX24" fmla="*/ 697707 w 771525"/>
              <a:gd name="connsiteY24" fmla="*/ 354806 h 661988"/>
              <a:gd name="connsiteX25" fmla="*/ 723900 w 771525"/>
              <a:gd name="connsiteY25" fmla="*/ 414338 h 661988"/>
              <a:gd name="connsiteX26" fmla="*/ 747713 w 771525"/>
              <a:gd name="connsiteY26" fmla="*/ 483394 h 661988"/>
              <a:gd name="connsiteX27" fmla="*/ 769144 w 771525"/>
              <a:gd name="connsiteY27" fmla="*/ 566738 h 661988"/>
              <a:gd name="connsiteX28" fmla="*/ 771525 w 771525"/>
              <a:gd name="connsiteY28" fmla="*/ 595313 h 661988"/>
              <a:gd name="connsiteX29" fmla="*/ 771525 w 771525"/>
              <a:gd name="connsiteY29" fmla="*/ 611981 h 661988"/>
              <a:gd name="connsiteX30" fmla="*/ 764382 w 771525"/>
              <a:gd name="connsiteY30" fmla="*/ 633413 h 661988"/>
              <a:gd name="connsiteX31" fmla="*/ 752475 w 771525"/>
              <a:gd name="connsiteY31" fmla="*/ 650081 h 661988"/>
              <a:gd name="connsiteX32" fmla="*/ 733425 w 771525"/>
              <a:gd name="connsiteY32" fmla="*/ 657225 h 661988"/>
              <a:gd name="connsiteX33" fmla="*/ 704850 w 771525"/>
              <a:gd name="connsiteY33" fmla="*/ 661988 h 661988"/>
              <a:gd name="connsiteX34" fmla="*/ 671513 w 771525"/>
              <a:gd name="connsiteY34" fmla="*/ 657225 h 661988"/>
              <a:gd name="connsiteX35" fmla="*/ 633413 w 771525"/>
              <a:gd name="connsiteY35" fmla="*/ 645319 h 661988"/>
              <a:gd name="connsiteX36" fmla="*/ 464344 w 771525"/>
              <a:gd name="connsiteY36" fmla="*/ 528638 h 661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771525" h="661988">
                <a:moveTo>
                  <a:pt x="464344" y="528638"/>
                </a:moveTo>
                <a:lnTo>
                  <a:pt x="342900" y="423863"/>
                </a:lnTo>
                <a:lnTo>
                  <a:pt x="283369" y="369094"/>
                </a:lnTo>
                <a:lnTo>
                  <a:pt x="185738" y="271463"/>
                </a:lnTo>
                <a:lnTo>
                  <a:pt x="71438" y="145256"/>
                </a:lnTo>
                <a:lnTo>
                  <a:pt x="33338" y="104775"/>
                </a:lnTo>
                <a:lnTo>
                  <a:pt x="16669" y="83344"/>
                </a:lnTo>
                <a:lnTo>
                  <a:pt x="7144" y="66675"/>
                </a:lnTo>
                <a:lnTo>
                  <a:pt x="0" y="38100"/>
                </a:lnTo>
                <a:lnTo>
                  <a:pt x="0" y="16669"/>
                </a:lnTo>
                <a:lnTo>
                  <a:pt x="4763" y="4763"/>
                </a:lnTo>
                <a:lnTo>
                  <a:pt x="16669" y="0"/>
                </a:lnTo>
                <a:lnTo>
                  <a:pt x="45244" y="0"/>
                </a:lnTo>
                <a:lnTo>
                  <a:pt x="71438" y="9525"/>
                </a:lnTo>
                <a:lnTo>
                  <a:pt x="102394" y="26194"/>
                </a:lnTo>
                <a:lnTo>
                  <a:pt x="130969" y="40481"/>
                </a:lnTo>
                <a:lnTo>
                  <a:pt x="238125" y="78581"/>
                </a:lnTo>
                <a:lnTo>
                  <a:pt x="369094" y="121444"/>
                </a:lnTo>
                <a:lnTo>
                  <a:pt x="528638" y="164306"/>
                </a:lnTo>
                <a:lnTo>
                  <a:pt x="547688" y="171450"/>
                </a:lnTo>
                <a:lnTo>
                  <a:pt x="578644" y="195263"/>
                </a:lnTo>
                <a:lnTo>
                  <a:pt x="614363" y="230981"/>
                </a:lnTo>
                <a:lnTo>
                  <a:pt x="642938" y="266700"/>
                </a:lnTo>
                <a:lnTo>
                  <a:pt x="671513" y="309563"/>
                </a:lnTo>
                <a:lnTo>
                  <a:pt x="697707" y="354806"/>
                </a:lnTo>
                <a:lnTo>
                  <a:pt x="723900" y="414338"/>
                </a:lnTo>
                <a:lnTo>
                  <a:pt x="747713" y="483394"/>
                </a:lnTo>
                <a:lnTo>
                  <a:pt x="769144" y="566738"/>
                </a:lnTo>
                <a:lnTo>
                  <a:pt x="771525" y="595313"/>
                </a:lnTo>
                <a:lnTo>
                  <a:pt x="771525" y="611981"/>
                </a:lnTo>
                <a:lnTo>
                  <a:pt x="764382" y="633413"/>
                </a:lnTo>
                <a:lnTo>
                  <a:pt x="752475" y="650081"/>
                </a:lnTo>
                <a:lnTo>
                  <a:pt x="733425" y="657225"/>
                </a:lnTo>
                <a:lnTo>
                  <a:pt x="704850" y="661988"/>
                </a:lnTo>
                <a:lnTo>
                  <a:pt x="671513" y="657225"/>
                </a:lnTo>
                <a:lnTo>
                  <a:pt x="633413" y="645319"/>
                </a:lnTo>
                <a:lnTo>
                  <a:pt x="464344" y="5286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AB88DFCA-528B-794D-B868-6EB5D4A44563}"/>
              </a:ext>
            </a:extLst>
          </p:cNvPr>
          <p:cNvSpPr/>
          <p:nvPr/>
        </p:nvSpPr>
        <p:spPr>
          <a:xfrm>
            <a:off x="2786063" y="2852738"/>
            <a:ext cx="755650" cy="615950"/>
          </a:xfrm>
          <a:custGeom>
            <a:avLst/>
            <a:gdLst>
              <a:gd name="connsiteX0" fmla="*/ 404812 w 754856"/>
              <a:gd name="connsiteY0" fmla="*/ 452437 h 616743"/>
              <a:gd name="connsiteX1" fmla="*/ 204787 w 754856"/>
              <a:gd name="connsiteY1" fmla="*/ 252412 h 616743"/>
              <a:gd name="connsiteX2" fmla="*/ 45243 w 754856"/>
              <a:gd name="connsiteY2" fmla="*/ 97631 h 616743"/>
              <a:gd name="connsiteX3" fmla="*/ 19050 w 754856"/>
              <a:gd name="connsiteY3" fmla="*/ 71437 h 616743"/>
              <a:gd name="connsiteX4" fmla="*/ 9525 w 754856"/>
              <a:gd name="connsiteY4" fmla="*/ 59531 h 616743"/>
              <a:gd name="connsiteX5" fmla="*/ 2381 w 754856"/>
              <a:gd name="connsiteY5" fmla="*/ 45243 h 616743"/>
              <a:gd name="connsiteX6" fmla="*/ 0 w 754856"/>
              <a:gd name="connsiteY6" fmla="*/ 23812 h 616743"/>
              <a:gd name="connsiteX7" fmla="*/ 4762 w 754856"/>
              <a:gd name="connsiteY7" fmla="*/ 9525 h 616743"/>
              <a:gd name="connsiteX8" fmla="*/ 21431 w 754856"/>
              <a:gd name="connsiteY8" fmla="*/ 0 h 616743"/>
              <a:gd name="connsiteX9" fmla="*/ 54768 w 754856"/>
              <a:gd name="connsiteY9" fmla="*/ 7143 h 616743"/>
              <a:gd name="connsiteX10" fmla="*/ 119062 w 754856"/>
              <a:gd name="connsiteY10" fmla="*/ 30956 h 616743"/>
              <a:gd name="connsiteX11" fmla="*/ 185737 w 754856"/>
              <a:gd name="connsiteY11" fmla="*/ 52387 h 616743"/>
              <a:gd name="connsiteX12" fmla="*/ 240506 w 754856"/>
              <a:gd name="connsiteY12" fmla="*/ 66675 h 616743"/>
              <a:gd name="connsiteX13" fmla="*/ 328612 w 754856"/>
              <a:gd name="connsiteY13" fmla="*/ 85725 h 616743"/>
              <a:gd name="connsiteX14" fmla="*/ 423862 w 754856"/>
              <a:gd name="connsiteY14" fmla="*/ 102393 h 616743"/>
              <a:gd name="connsiteX15" fmla="*/ 471487 w 754856"/>
              <a:gd name="connsiteY15" fmla="*/ 109537 h 616743"/>
              <a:gd name="connsiteX16" fmla="*/ 521493 w 754856"/>
              <a:gd name="connsiteY16" fmla="*/ 150018 h 616743"/>
              <a:gd name="connsiteX17" fmla="*/ 566737 w 754856"/>
              <a:gd name="connsiteY17" fmla="*/ 188118 h 616743"/>
              <a:gd name="connsiteX18" fmla="*/ 604837 w 754856"/>
              <a:gd name="connsiteY18" fmla="*/ 228600 h 616743"/>
              <a:gd name="connsiteX19" fmla="*/ 640556 w 754856"/>
              <a:gd name="connsiteY19" fmla="*/ 271462 h 616743"/>
              <a:gd name="connsiteX20" fmla="*/ 673893 w 754856"/>
              <a:gd name="connsiteY20" fmla="*/ 321468 h 616743"/>
              <a:gd name="connsiteX21" fmla="*/ 702468 w 754856"/>
              <a:gd name="connsiteY21" fmla="*/ 373856 h 616743"/>
              <a:gd name="connsiteX22" fmla="*/ 726281 w 754856"/>
              <a:gd name="connsiteY22" fmla="*/ 435768 h 616743"/>
              <a:gd name="connsiteX23" fmla="*/ 742950 w 754856"/>
              <a:gd name="connsiteY23" fmla="*/ 481012 h 616743"/>
              <a:gd name="connsiteX24" fmla="*/ 752475 w 754856"/>
              <a:gd name="connsiteY24" fmla="*/ 531018 h 616743"/>
              <a:gd name="connsiteX25" fmla="*/ 754856 w 754856"/>
              <a:gd name="connsiteY25" fmla="*/ 554831 h 616743"/>
              <a:gd name="connsiteX26" fmla="*/ 747712 w 754856"/>
              <a:gd name="connsiteY26" fmla="*/ 583406 h 616743"/>
              <a:gd name="connsiteX27" fmla="*/ 733425 w 754856"/>
              <a:gd name="connsiteY27" fmla="*/ 604837 h 616743"/>
              <a:gd name="connsiteX28" fmla="*/ 719137 w 754856"/>
              <a:gd name="connsiteY28" fmla="*/ 614362 h 616743"/>
              <a:gd name="connsiteX29" fmla="*/ 692943 w 754856"/>
              <a:gd name="connsiteY29" fmla="*/ 616743 h 616743"/>
              <a:gd name="connsiteX30" fmla="*/ 638175 w 754856"/>
              <a:gd name="connsiteY30" fmla="*/ 602456 h 616743"/>
              <a:gd name="connsiteX31" fmla="*/ 573881 w 754856"/>
              <a:gd name="connsiteY31" fmla="*/ 571500 h 616743"/>
              <a:gd name="connsiteX32" fmla="*/ 485775 w 754856"/>
              <a:gd name="connsiteY32" fmla="*/ 521493 h 616743"/>
              <a:gd name="connsiteX33" fmla="*/ 404812 w 754856"/>
              <a:gd name="connsiteY33" fmla="*/ 452437 h 616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754856" h="616743">
                <a:moveTo>
                  <a:pt x="404812" y="452437"/>
                </a:moveTo>
                <a:lnTo>
                  <a:pt x="204787" y="252412"/>
                </a:lnTo>
                <a:lnTo>
                  <a:pt x="45243" y="97631"/>
                </a:lnTo>
                <a:lnTo>
                  <a:pt x="19050" y="71437"/>
                </a:lnTo>
                <a:lnTo>
                  <a:pt x="9525" y="59531"/>
                </a:lnTo>
                <a:lnTo>
                  <a:pt x="2381" y="45243"/>
                </a:lnTo>
                <a:lnTo>
                  <a:pt x="0" y="23812"/>
                </a:lnTo>
                <a:lnTo>
                  <a:pt x="4762" y="9525"/>
                </a:lnTo>
                <a:lnTo>
                  <a:pt x="21431" y="0"/>
                </a:lnTo>
                <a:lnTo>
                  <a:pt x="54768" y="7143"/>
                </a:lnTo>
                <a:lnTo>
                  <a:pt x="119062" y="30956"/>
                </a:lnTo>
                <a:lnTo>
                  <a:pt x="185737" y="52387"/>
                </a:lnTo>
                <a:lnTo>
                  <a:pt x="240506" y="66675"/>
                </a:lnTo>
                <a:lnTo>
                  <a:pt x="328612" y="85725"/>
                </a:lnTo>
                <a:lnTo>
                  <a:pt x="423862" y="102393"/>
                </a:lnTo>
                <a:lnTo>
                  <a:pt x="471487" y="109537"/>
                </a:lnTo>
                <a:lnTo>
                  <a:pt x="521493" y="150018"/>
                </a:lnTo>
                <a:lnTo>
                  <a:pt x="566737" y="188118"/>
                </a:lnTo>
                <a:lnTo>
                  <a:pt x="604837" y="228600"/>
                </a:lnTo>
                <a:lnTo>
                  <a:pt x="640556" y="271462"/>
                </a:lnTo>
                <a:lnTo>
                  <a:pt x="673893" y="321468"/>
                </a:lnTo>
                <a:lnTo>
                  <a:pt x="702468" y="373856"/>
                </a:lnTo>
                <a:lnTo>
                  <a:pt x="726281" y="435768"/>
                </a:lnTo>
                <a:lnTo>
                  <a:pt x="742950" y="481012"/>
                </a:lnTo>
                <a:lnTo>
                  <a:pt x="752475" y="531018"/>
                </a:lnTo>
                <a:lnTo>
                  <a:pt x="754856" y="554831"/>
                </a:lnTo>
                <a:lnTo>
                  <a:pt x="747712" y="583406"/>
                </a:lnTo>
                <a:lnTo>
                  <a:pt x="733425" y="604837"/>
                </a:lnTo>
                <a:lnTo>
                  <a:pt x="719137" y="614362"/>
                </a:lnTo>
                <a:lnTo>
                  <a:pt x="692943" y="616743"/>
                </a:lnTo>
                <a:lnTo>
                  <a:pt x="638175" y="602456"/>
                </a:lnTo>
                <a:lnTo>
                  <a:pt x="573881" y="571500"/>
                </a:lnTo>
                <a:lnTo>
                  <a:pt x="485775" y="521493"/>
                </a:lnTo>
                <a:lnTo>
                  <a:pt x="404812" y="4524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40551D5D-D697-8F41-80EB-AAEC856C9C70}"/>
              </a:ext>
            </a:extLst>
          </p:cNvPr>
          <p:cNvSpPr/>
          <p:nvPr/>
        </p:nvSpPr>
        <p:spPr>
          <a:xfrm>
            <a:off x="2617788" y="4919663"/>
            <a:ext cx="482600" cy="765175"/>
          </a:xfrm>
          <a:custGeom>
            <a:avLst/>
            <a:gdLst>
              <a:gd name="connsiteX0" fmla="*/ 242887 w 483394"/>
              <a:gd name="connsiteY0" fmla="*/ 576262 h 764381"/>
              <a:gd name="connsiteX1" fmla="*/ 176212 w 483394"/>
              <a:gd name="connsiteY1" fmla="*/ 471487 h 764381"/>
              <a:gd name="connsiteX2" fmla="*/ 119062 w 483394"/>
              <a:gd name="connsiteY2" fmla="*/ 364331 h 764381"/>
              <a:gd name="connsiteX3" fmla="*/ 73819 w 483394"/>
              <a:gd name="connsiteY3" fmla="*/ 271462 h 764381"/>
              <a:gd name="connsiteX4" fmla="*/ 26194 w 483394"/>
              <a:gd name="connsiteY4" fmla="*/ 152400 h 764381"/>
              <a:gd name="connsiteX5" fmla="*/ 7144 w 483394"/>
              <a:gd name="connsiteY5" fmla="*/ 97631 h 764381"/>
              <a:gd name="connsiteX6" fmla="*/ 0 w 483394"/>
              <a:gd name="connsiteY6" fmla="*/ 59531 h 764381"/>
              <a:gd name="connsiteX7" fmla="*/ 0 w 483394"/>
              <a:gd name="connsiteY7" fmla="*/ 28575 h 764381"/>
              <a:gd name="connsiteX8" fmla="*/ 7144 w 483394"/>
              <a:gd name="connsiteY8" fmla="*/ 11906 h 764381"/>
              <a:gd name="connsiteX9" fmla="*/ 26194 w 483394"/>
              <a:gd name="connsiteY9" fmla="*/ 2381 h 764381"/>
              <a:gd name="connsiteX10" fmla="*/ 50006 w 483394"/>
              <a:gd name="connsiteY10" fmla="*/ 0 h 764381"/>
              <a:gd name="connsiteX11" fmla="*/ 78581 w 483394"/>
              <a:gd name="connsiteY11" fmla="*/ 7143 h 764381"/>
              <a:gd name="connsiteX12" fmla="*/ 92869 w 483394"/>
              <a:gd name="connsiteY12" fmla="*/ 23812 h 764381"/>
              <a:gd name="connsiteX13" fmla="*/ 154781 w 483394"/>
              <a:gd name="connsiteY13" fmla="*/ 104775 h 764381"/>
              <a:gd name="connsiteX14" fmla="*/ 197644 w 483394"/>
              <a:gd name="connsiteY14" fmla="*/ 150018 h 764381"/>
              <a:gd name="connsiteX15" fmla="*/ 483394 w 483394"/>
              <a:gd name="connsiteY15" fmla="*/ 569118 h 764381"/>
              <a:gd name="connsiteX16" fmla="*/ 478631 w 483394"/>
              <a:gd name="connsiteY16" fmla="*/ 645318 h 764381"/>
              <a:gd name="connsiteX17" fmla="*/ 471487 w 483394"/>
              <a:gd name="connsiteY17" fmla="*/ 709612 h 764381"/>
              <a:gd name="connsiteX18" fmla="*/ 457200 w 483394"/>
              <a:gd name="connsiteY18" fmla="*/ 745331 h 764381"/>
              <a:gd name="connsiteX19" fmla="*/ 442912 w 483394"/>
              <a:gd name="connsiteY19" fmla="*/ 759618 h 764381"/>
              <a:gd name="connsiteX20" fmla="*/ 426244 w 483394"/>
              <a:gd name="connsiteY20" fmla="*/ 764381 h 764381"/>
              <a:gd name="connsiteX21" fmla="*/ 390525 w 483394"/>
              <a:gd name="connsiteY21" fmla="*/ 754856 h 764381"/>
              <a:gd name="connsiteX22" fmla="*/ 364331 w 483394"/>
              <a:gd name="connsiteY22" fmla="*/ 740568 h 764381"/>
              <a:gd name="connsiteX23" fmla="*/ 309562 w 483394"/>
              <a:gd name="connsiteY23" fmla="*/ 681037 h 764381"/>
              <a:gd name="connsiteX24" fmla="*/ 242887 w 483394"/>
              <a:gd name="connsiteY24" fmla="*/ 576262 h 764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83394" h="764381">
                <a:moveTo>
                  <a:pt x="242887" y="576262"/>
                </a:moveTo>
                <a:lnTo>
                  <a:pt x="176212" y="471487"/>
                </a:lnTo>
                <a:lnTo>
                  <a:pt x="119062" y="364331"/>
                </a:lnTo>
                <a:lnTo>
                  <a:pt x="73819" y="271462"/>
                </a:lnTo>
                <a:lnTo>
                  <a:pt x="26194" y="152400"/>
                </a:lnTo>
                <a:lnTo>
                  <a:pt x="7144" y="97631"/>
                </a:lnTo>
                <a:lnTo>
                  <a:pt x="0" y="59531"/>
                </a:lnTo>
                <a:lnTo>
                  <a:pt x="0" y="28575"/>
                </a:lnTo>
                <a:lnTo>
                  <a:pt x="7144" y="11906"/>
                </a:lnTo>
                <a:lnTo>
                  <a:pt x="26194" y="2381"/>
                </a:lnTo>
                <a:lnTo>
                  <a:pt x="50006" y="0"/>
                </a:lnTo>
                <a:lnTo>
                  <a:pt x="78581" y="7143"/>
                </a:lnTo>
                <a:lnTo>
                  <a:pt x="92869" y="23812"/>
                </a:lnTo>
                <a:lnTo>
                  <a:pt x="154781" y="104775"/>
                </a:lnTo>
                <a:lnTo>
                  <a:pt x="197644" y="150018"/>
                </a:lnTo>
                <a:lnTo>
                  <a:pt x="483394" y="569118"/>
                </a:lnTo>
                <a:lnTo>
                  <a:pt x="478631" y="645318"/>
                </a:lnTo>
                <a:lnTo>
                  <a:pt x="471487" y="709612"/>
                </a:lnTo>
                <a:lnTo>
                  <a:pt x="457200" y="745331"/>
                </a:lnTo>
                <a:lnTo>
                  <a:pt x="442912" y="759618"/>
                </a:lnTo>
                <a:lnTo>
                  <a:pt x="426244" y="764381"/>
                </a:lnTo>
                <a:lnTo>
                  <a:pt x="390525" y="754856"/>
                </a:lnTo>
                <a:lnTo>
                  <a:pt x="364331" y="740568"/>
                </a:lnTo>
                <a:lnTo>
                  <a:pt x="309562" y="681037"/>
                </a:lnTo>
                <a:lnTo>
                  <a:pt x="242887" y="5762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2DA42D99-DFE8-784F-B4E0-2E1119F8C8CE}"/>
              </a:ext>
            </a:extLst>
          </p:cNvPr>
          <p:cNvSpPr/>
          <p:nvPr/>
        </p:nvSpPr>
        <p:spPr>
          <a:xfrm>
            <a:off x="4119563" y="1830388"/>
            <a:ext cx="2462212" cy="488950"/>
          </a:xfrm>
          <a:custGeom>
            <a:avLst/>
            <a:gdLst>
              <a:gd name="connsiteX0" fmla="*/ 1752600 w 2462212"/>
              <a:gd name="connsiteY0" fmla="*/ 300038 h 488157"/>
              <a:gd name="connsiteX1" fmla="*/ 1343025 w 2462212"/>
              <a:gd name="connsiteY1" fmla="*/ 354807 h 488157"/>
              <a:gd name="connsiteX2" fmla="*/ 1143000 w 2462212"/>
              <a:gd name="connsiteY2" fmla="*/ 371475 h 488157"/>
              <a:gd name="connsiteX3" fmla="*/ 862012 w 2462212"/>
              <a:gd name="connsiteY3" fmla="*/ 419100 h 488157"/>
              <a:gd name="connsiteX4" fmla="*/ 592931 w 2462212"/>
              <a:gd name="connsiteY4" fmla="*/ 466725 h 488157"/>
              <a:gd name="connsiteX5" fmla="*/ 516731 w 2462212"/>
              <a:gd name="connsiteY5" fmla="*/ 483394 h 488157"/>
              <a:gd name="connsiteX6" fmla="*/ 476250 w 2462212"/>
              <a:gd name="connsiteY6" fmla="*/ 488157 h 488157"/>
              <a:gd name="connsiteX7" fmla="*/ 445293 w 2462212"/>
              <a:gd name="connsiteY7" fmla="*/ 485775 h 488157"/>
              <a:gd name="connsiteX8" fmla="*/ 388143 w 2462212"/>
              <a:gd name="connsiteY8" fmla="*/ 473869 h 488157"/>
              <a:gd name="connsiteX9" fmla="*/ 333375 w 2462212"/>
              <a:gd name="connsiteY9" fmla="*/ 454819 h 488157"/>
              <a:gd name="connsiteX10" fmla="*/ 280987 w 2462212"/>
              <a:gd name="connsiteY10" fmla="*/ 431007 h 488157"/>
              <a:gd name="connsiteX11" fmla="*/ 204787 w 2462212"/>
              <a:gd name="connsiteY11" fmla="*/ 390525 h 488157"/>
              <a:gd name="connsiteX12" fmla="*/ 123825 w 2462212"/>
              <a:gd name="connsiteY12" fmla="*/ 335757 h 488157"/>
              <a:gd name="connsiteX13" fmla="*/ 61912 w 2462212"/>
              <a:gd name="connsiteY13" fmla="*/ 285750 h 488157"/>
              <a:gd name="connsiteX14" fmla="*/ 26193 w 2462212"/>
              <a:gd name="connsiteY14" fmla="*/ 245269 h 488157"/>
              <a:gd name="connsiteX15" fmla="*/ 7143 w 2462212"/>
              <a:gd name="connsiteY15" fmla="*/ 214313 h 488157"/>
              <a:gd name="connsiteX16" fmla="*/ 0 w 2462212"/>
              <a:gd name="connsiteY16" fmla="*/ 192882 h 488157"/>
              <a:gd name="connsiteX17" fmla="*/ 2381 w 2462212"/>
              <a:gd name="connsiteY17" fmla="*/ 178594 h 488157"/>
              <a:gd name="connsiteX18" fmla="*/ 7143 w 2462212"/>
              <a:gd name="connsiteY18" fmla="*/ 171450 h 488157"/>
              <a:gd name="connsiteX19" fmla="*/ 45243 w 2462212"/>
              <a:gd name="connsiteY19" fmla="*/ 171450 h 488157"/>
              <a:gd name="connsiteX20" fmla="*/ 73818 w 2462212"/>
              <a:gd name="connsiteY20" fmla="*/ 183357 h 488157"/>
              <a:gd name="connsiteX21" fmla="*/ 126206 w 2462212"/>
              <a:gd name="connsiteY21" fmla="*/ 204788 h 488157"/>
              <a:gd name="connsiteX22" fmla="*/ 204787 w 2462212"/>
              <a:gd name="connsiteY22" fmla="*/ 230982 h 488157"/>
              <a:gd name="connsiteX23" fmla="*/ 297656 w 2462212"/>
              <a:gd name="connsiteY23" fmla="*/ 250032 h 488157"/>
              <a:gd name="connsiteX24" fmla="*/ 392906 w 2462212"/>
              <a:gd name="connsiteY24" fmla="*/ 257175 h 488157"/>
              <a:gd name="connsiteX25" fmla="*/ 476250 w 2462212"/>
              <a:gd name="connsiteY25" fmla="*/ 259557 h 488157"/>
              <a:gd name="connsiteX26" fmla="*/ 564356 w 2462212"/>
              <a:gd name="connsiteY26" fmla="*/ 257175 h 488157"/>
              <a:gd name="connsiteX27" fmla="*/ 802481 w 2462212"/>
              <a:gd name="connsiteY27" fmla="*/ 228600 h 488157"/>
              <a:gd name="connsiteX28" fmla="*/ 1128712 w 2462212"/>
              <a:gd name="connsiteY28" fmla="*/ 169069 h 488157"/>
              <a:gd name="connsiteX29" fmla="*/ 1333500 w 2462212"/>
              <a:gd name="connsiteY29" fmla="*/ 152400 h 488157"/>
              <a:gd name="connsiteX30" fmla="*/ 1602581 w 2462212"/>
              <a:gd name="connsiteY30" fmla="*/ 111919 h 488157"/>
              <a:gd name="connsiteX31" fmla="*/ 1897856 w 2462212"/>
              <a:gd name="connsiteY31" fmla="*/ 64294 h 488157"/>
              <a:gd name="connsiteX32" fmla="*/ 1993106 w 2462212"/>
              <a:gd name="connsiteY32" fmla="*/ 47625 h 488157"/>
              <a:gd name="connsiteX33" fmla="*/ 2028825 w 2462212"/>
              <a:gd name="connsiteY33" fmla="*/ 33338 h 488157"/>
              <a:gd name="connsiteX34" fmla="*/ 2052637 w 2462212"/>
              <a:gd name="connsiteY34" fmla="*/ 16669 h 488157"/>
              <a:gd name="connsiteX35" fmla="*/ 2078831 w 2462212"/>
              <a:gd name="connsiteY35" fmla="*/ 2382 h 488157"/>
              <a:gd name="connsiteX36" fmla="*/ 2100262 w 2462212"/>
              <a:gd name="connsiteY36" fmla="*/ 0 h 488157"/>
              <a:gd name="connsiteX37" fmla="*/ 2152650 w 2462212"/>
              <a:gd name="connsiteY37" fmla="*/ 4763 h 488157"/>
              <a:gd name="connsiteX38" fmla="*/ 2209800 w 2462212"/>
              <a:gd name="connsiteY38" fmla="*/ 16669 h 488157"/>
              <a:gd name="connsiteX39" fmla="*/ 2281237 w 2462212"/>
              <a:gd name="connsiteY39" fmla="*/ 47625 h 488157"/>
              <a:gd name="connsiteX40" fmla="*/ 2369343 w 2462212"/>
              <a:gd name="connsiteY40" fmla="*/ 88107 h 488157"/>
              <a:gd name="connsiteX41" fmla="*/ 2419350 w 2462212"/>
              <a:gd name="connsiteY41" fmla="*/ 114300 h 488157"/>
              <a:gd name="connsiteX42" fmla="*/ 2440781 w 2462212"/>
              <a:gd name="connsiteY42" fmla="*/ 128588 h 488157"/>
              <a:gd name="connsiteX43" fmla="*/ 2452687 w 2462212"/>
              <a:gd name="connsiteY43" fmla="*/ 142875 h 488157"/>
              <a:gd name="connsiteX44" fmla="*/ 2462212 w 2462212"/>
              <a:gd name="connsiteY44" fmla="*/ 169069 h 488157"/>
              <a:gd name="connsiteX45" fmla="*/ 2455068 w 2462212"/>
              <a:gd name="connsiteY45" fmla="*/ 197644 h 488157"/>
              <a:gd name="connsiteX46" fmla="*/ 2433637 w 2462212"/>
              <a:gd name="connsiteY46" fmla="*/ 221457 h 488157"/>
              <a:gd name="connsiteX47" fmla="*/ 2395537 w 2462212"/>
              <a:gd name="connsiteY47" fmla="*/ 242888 h 488157"/>
              <a:gd name="connsiteX48" fmla="*/ 2345531 w 2462212"/>
              <a:gd name="connsiteY48" fmla="*/ 257175 h 488157"/>
              <a:gd name="connsiteX49" fmla="*/ 2286000 w 2462212"/>
              <a:gd name="connsiteY49" fmla="*/ 271463 h 488157"/>
              <a:gd name="connsiteX50" fmla="*/ 2100262 w 2462212"/>
              <a:gd name="connsiteY50" fmla="*/ 280988 h 488157"/>
              <a:gd name="connsiteX51" fmla="*/ 1752600 w 2462212"/>
              <a:gd name="connsiteY51" fmla="*/ 300038 h 488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462212" h="488157">
                <a:moveTo>
                  <a:pt x="1752600" y="300038"/>
                </a:moveTo>
                <a:lnTo>
                  <a:pt x="1343025" y="354807"/>
                </a:lnTo>
                <a:lnTo>
                  <a:pt x="1143000" y="371475"/>
                </a:lnTo>
                <a:lnTo>
                  <a:pt x="862012" y="419100"/>
                </a:lnTo>
                <a:lnTo>
                  <a:pt x="592931" y="466725"/>
                </a:lnTo>
                <a:lnTo>
                  <a:pt x="516731" y="483394"/>
                </a:lnTo>
                <a:lnTo>
                  <a:pt x="476250" y="488157"/>
                </a:lnTo>
                <a:lnTo>
                  <a:pt x="445293" y="485775"/>
                </a:lnTo>
                <a:lnTo>
                  <a:pt x="388143" y="473869"/>
                </a:lnTo>
                <a:lnTo>
                  <a:pt x="333375" y="454819"/>
                </a:lnTo>
                <a:lnTo>
                  <a:pt x="280987" y="431007"/>
                </a:lnTo>
                <a:lnTo>
                  <a:pt x="204787" y="390525"/>
                </a:lnTo>
                <a:lnTo>
                  <a:pt x="123825" y="335757"/>
                </a:lnTo>
                <a:lnTo>
                  <a:pt x="61912" y="285750"/>
                </a:lnTo>
                <a:lnTo>
                  <a:pt x="26193" y="245269"/>
                </a:lnTo>
                <a:lnTo>
                  <a:pt x="7143" y="214313"/>
                </a:lnTo>
                <a:lnTo>
                  <a:pt x="0" y="192882"/>
                </a:lnTo>
                <a:lnTo>
                  <a:pt x="2381" y="178594"/>
                </a:lnTo>
                <a:lnTo>
                  <a:pt x="7143" y="171450"/>
                </a:lnTo>
                <a:lnTo>
                  <a:pt x="45243" y="171450"/>
                </a:lnTo>
                <a:lnTo>
                  <a:pt x="73818" y="183357"/>
                </a:lnTo>
                <a:lnTo>
                  <a:pt x="126206" y="204788"/>
                </a:lnTo>
                <a:lnTo>
                  <a:pt x="204787" y="230982"/>
                </a:lnTo>
                <a:lnTo>
                  <a:pt x="297656" y="250032"/>
                </a:lnTo>
                <a:lnTo>
                  <a:pt x="392906" y="257175"/>
                </a:lnTo>
                <a:lnTo>
                  <a:pt x="476250" y="259557"/>
                </a:lnTo>
                <a:lnTo>
                  <a:pt x="564356" y="257175"/>
                </a:lnTo>
                <a:lnTo>
                  <a:pt x="802481" y="228600"/>
                </a:lnTo>
                <a:lnTo>
                  <a:pt x="1128712" y="169069"/>
                </a:lnTo>
                <a:lnTo>
                  <a:pt x="1333500" y="152400"/>
                </a:lnTo>
                <a:lnTo>
                  <a:pt x="1602581" y="111919"/>
                </a:lnTo>
                <a:lnTo>
                  <a:pt x="1897856" y="64294"/>
                </a:lnTo>
                <a:lnTo>
                  <a:pt x="1993106" y="47625"/>
                </a:lnTo>
                <a:lnTo>
                  <a:pt x="2028825" y="33338"/>
                </a:lnTo>
                <a:lnTo>
                  <a:pt x="2052637" y="16669"/>
                </a:lnTo>
                <a:lnTo>
                  <a:pt x="2078831" y="2382"/>
                </a:lnTo>
                <a:lnTo>
                  <a:pt x="2100262" y="0"/>
                </a:lnTo>
                <a:lnTo>
                  <a:pt x="2152650" y="4763"/>
                </a:lnTo>
                <a:lnTo>
                  <a:pt x="2209800" y="16669"/>
                </a:lnTo>
                <a:lnTo>
                  <a:pt x="2281237" y="47625"/>
                </a:lnTo>
                <a:lnTo>
                  <a:pt x="2369343" y="88107"/>
                </a:lnTo>
                <a:lnTo>
                  <a:pt x="2419350" y="114300"/>
                </a:lnTo>
                <a:lnTo>
                  <a:pt x="2440781" y="128588"/>
                </a:lnTo>
                <a:lnTo>
                  <a:pt x="2452687" y="142875"/>
                </a:lnTo>
                <a:lnTo>
                  <a:pt x="2462212" y="169069"/>
                </a:lnTo>
                <a:lnTo>
                  <a:pt x="2455068" y="197644"/>
                </a:lnTo>
                <a:lnTo>
                  <a:pt x="2433637" y="221457"/>
                </a:lnTo>
                <a:lnTo>
                  <a:pt x="2395537" y="242888"/>
                </a:lnTo>
                <a:lnTo>
                  <a:pt x="2345531" y="257175"/>
                </a:lnTo>
                <a:lnTo>
                  <a:pt x="2286000" y="271463"/>
                </a:lnTo>
                <a:lnTo>
                  <a:pt x="2100262" y="280988"/>
                </a:lnTo>
                <a:lnTo>
                  <a:pt x="1752600" y="3000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6CE2E1E2-E898-F645-929D-8F64FDC48CD2}"/>
              </a:ext>
            </a:extLst>
          </p:cNvPr>
          <p:cNvSpPr/>
          <p:nvPr/>
        </p:nvSpPr>
        <p:spPr>
          <a:xfrm rot="16200000">
            <a:off x="3450431" y="4644232"/>
            <a:ext cx="2452687" cy="374650"/>
          </a:xfrm>
          <a:custGeom>
            <a:avLst/>
            <a:gdLst>
              <a:gd name="connsiteX0" fmla="*/ 1378743 w 2452687"/>
              <a:gd name="connsiteY0" fmla="*/ 364331 h 373856"/>
              <a:gd name="connsiteX1" fmla="*/ 1126331 w 2452687"/>
              <a:gd name="connsiteY1" fmla="*/ 371475 h 373856"/>
              <a:gd name="connsiteX2" fmla="*/ 1000125 w 2452687"/>
              <a:gd name="connsiteY2" fmla="*/ 342900 h 373856"/>
              <a:gd name="connsiteX3" fmla="*/ 440531 w 2452687"/>
              <a:gd name="connsiteY3" fmla="*/ 316706 h 373856"/>
              <a:gd name="connsiteX4" fmla="*/ 126206 w 2452687"/>
              <a:gd name="connsiteY4" fmla="*/ 302418 h 373856"/>
              <a:gd name="connsiteX5" fmla="*/ 73818 w 2452687"/>
              <a:gd name="connsiteY5" fmla="*/ 297656 h 373856"/>
              <a:gd name="connsiteX6" fmla="*/ 45243 w 2452687"/>
              <a:gd name="connsiteY6" fmla="*/ 290512 h 373856"/>
              <a:gd name="connsiteX7" fmla="*/ 19050 w 2452687"/>
              <a:gd name="connsiteY7" fmla="*/ 278606 h 373856"/>
              <a:gd name="connsiteX8" fmla="*/ 7143 w 2452687"/>
              <a:gd name="connsiteY8" fmla="*/ 269081 h 373856"/>
              <a:gd name="connsiteX9" fmla="*/ 0 w 2452687"/>
              <a:gd name="connsiteY9" fmla="*/ 245268 h 373856"/>
              <a:gd name="connsiteX10" fmla="*/ 2381 w 2452687"/>
              <a:gd name="connsiteY10" fmla="*/ 223837 h 373856"/>
              <a:gd name="connsiteX11" fmla="*/ 21431 w 2452687"/>
              <a:gd name="connsiteY11" fmla="*/ 185737 h 373856"/>
              <a:gd name="connsiteX12" fmla="*/ 54768 w 2452687"/>
              <a:gd name="connsiteY12" fmla="*/ 147637 h 373856"/>
              <a:gd name="connsiteX13" fmla="*/ 95250 w 2452687"/>
              <a:gd name="connsiteY13" fmla="*/ 114300 h 373856"/>
              <a:gd name="connsiteX14" fmla="*/ 154781 w 2452687"/>
              <a:gd name="connsiteY14" fmla="*/ 78581 h 373856"/>
              <a:gd name="connsiteX15" fmla="*/ 242887 w 2452687"/>
              <a:gd name="connsiteY15" fmla="*/ 47625 h 373856"/>
              <a:gd name="connsiteX16" fmla="*/ 335756 w 2452687"/>
              <a:gd name="connsiteY16" fmla="*/ 23812 h 373856"/>
              <a:gd name="connsiteX17" fmla="*/ 409575 w 2452687"/>
              <a:gd name="connsiteY17" fmla="*/ 11906 h 373856"/>
              <a:gd name="connsiteX18" fmla="*/ 678656 w 2452687"/>
              <a:gd name="connsiteY18" fmla="*/ 50006 h 373856"/>
              <a:gd name="connsiteX19" fmla="*/ 831056 w 2452687"/>
              <a:gd name="connsiteY19" fmla="*/ 71437 h 373856"/>
              <a:gd name="connsiteX20" fmla="*/ 1326356 w 2452687"/>
              <a:gd name="connsiteY20" fmla="*/ 109537 h 373856"/>
              <a:gd name="connsiteX21" fmla="*/ 1866900 w 2452687"/>
              <a:gd name="connsiteY21" fmla="*/ 145256 h 373856"/>
              <a:gd name="connsiteX22" fmla="*/ 2105025 w 2452687"/>
              <a:gd name="connsiteY22" fmla="*/ 145256 h 373856"/>
              <a:gd name="connsiteX23" fmla="*/ 2155031 w 2452687"/>
              <a:gd name="connsiteY23" fmla="*/ 140493 h 373856"/>
              <a:gd name="connsiteX24" fmla="*/ 2195512 w 2452687"/>
              <a:gd name="connsiteY24" fmla="*/ 130968 h 373856"/>
              <a:gd name="connsiteX25" fmla="*/ 2233612 w 2452687"/>
              <a:gd name="connsiteY25" fmla="*/ 119062 h 373856"/>
              <a:gd name="connsiteX26" fmla="*/ 2274093 w 2452687"/>
              <a:gd name="connsiteY26" fmla="*/ 100012 h 373856"/>
              <a:gd name="connsiteX27" fmla="*/ 2316956 w 2452687"/>
              <a:gd name="connsiteY27" fmla="*/ 73818 h 373856"/>
              <a:gd name="connsiteX28" fmla="*/ 2347912 w 2452687"/>
              <a:gd name="connsiteY28" fmla="*/ 47625 h 373856"/>
              <a:gd name="connsiteX29" fmla="*/ 2376487 w 2452687"/>
              <a:gd name="connsiteY29" fmla="*/ 16668 h 373856"/>
              <a:gd name="connsiteX30" fmla="*/ 2381250 w 2452687"/>
              <a:gd name="connsiteY30" fmla="*/ 9525 h 373856"/>
              <a:gd name="connsiteX31" fmla="*/ 2400300 w 2452687"/>
              <a:gd name="connsiteY31" fmla="*/ 2381 h 373856"/>
              <a:gd name="connsiteX32" fmla="*/ 2426493 w 2452687"/>
              <a:gd name="connsiteY32" fmla="*/ 0 h 373856"/>
              <a:gd name="connsiteX33" fmla="*/ 2440781 w 2452687"/>
              <a:gd name="connsiteY33" fmla="*/ 4762 h 373856"/>
              <a:gd name="connsiteX34" fmla="*/ 2452687 w 2452687"/>
              <a:gd name="connsiteY34" fmla="*/ 23812 h 373856"/>
              <a:gd name="connsiteX35" fmla="*/ 2452687 w 2452687"/>
              <a:gd name="connsiteY35" fmla="*/ 59531 h 373856"/>
              <a:gd name="connsiteX36" fmla="*/ 2436018 w 2452687"/>
              <a:gd name="connsiteY36" fmla="*/ 140493 h 373856"/>
              <a:gd name="connsiteX37" fmla="*/ 2414587 w 2452687"/>
              <a:gd name="connsiteY37" fmla="*/ 200025 h 373856"/>
              <a:gd name="connsiteX38" fmla="*/ 2386012 w 2452687"/>
              <a:gd name="connsiteY38" fmla="*/ 259556 h 373856"/>
              <a:gd name="connsiteX39" fmla="*/ 2336006 w 2452687"/>
              <a:gd name="connsiteY39" fmla="*/ 347662 h 373856"/>
              <a:gd name="connsiteX40" fmla="*/ 2314575 w 2452687"/>
              <a:gd name="connsiteY40" fmla="*/ 373856 h 373856"/>
              <a:gd name="connsiteX41" fmla="*/ 2188368 w 2452687"/>
              <a:gd name="connsiteY41" fmla="*/ 364331 h 373856"/>
              <a:gd name="connsiteX42" fmla="*/ 1759743 w 2452687"/>
              <a:gd name="connsiteY42" fmla="*/ 364331 h 373856"/>
              <a:gd name="connsiteX43" fmla="*/ 1378743 w 2452687"/>
              <a:gd name="connsiteY43" fmla="*/ 364331 h 373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452687" h="373856">
                <a:moveTo>
                  <a:pt x="1378743" y="364331"/>
                </a:moveTo>
                <a:lnTo>
                  <a:pt x="1126331" y="371475"/>
                </a:lnTo>
                <a:lnTo>
                  <a:pt x="1000125" y="342900"/>
                </a:lnTo>
                <a:lnTo>
                  <a:pt x="440531" y="316706"/>
                </a:lnTo>
                <a:lnTo>
                  <a:pt x="126206" y="302418"/>
                </a:lnTo>
                <a:lnTo>
                  <a:pt x="73818" y="297656"/>
                </a:lnTo>
                <a:lnTo>
                  <a:pt x="45243" y="290512"/>
                </a:lnTo>
                <a:lnTo>
                  <a:pt x="19050" y="278606"/>
                </a:lnTo>
                <a:lnTo>
                  <a:pt x="7143" y="269081"/>
                </a:lnTo>
                <a:lnTo>
                  <a:pt x="0" y="245268"/>
                </a:lnTo>
                <a:lnTo>
                  <a:pt x="2381" y="223837"/>
                </a:lnTo>
                <a:lnTo>
                  <a:pt x="21431" y="185737"/>
                </a:lnTo>
                <a:lnTo>
                  <a:pt x="54768" y="147637"/>
                </a:lnTo>
                <a:lnTo>
                  <a:pt x="95250" y="114300"/>
                </a:lnTo>
                <a:lnTo>
                  <a:pt x="154781" y="78581"/>
                </a:lnTo>
                <a:lnTo>
                  <a:pt x="242887" y="47625"/>
                </a:lnTo>
                <a:lnTo>
                  <a:pt x="335756" y="23812"/>
                </a:lnTo>
                <a:lnTo>
                  <a:pt x="409575" y="11906"/>
                </a:lnTo>
                <a:lnTo>
                  <a:pt x="678656" y="50006"/>
                </a:lnTo>
                <a:lnTo>
                  <a:pt x="831056" y="71437"/>
                </a:lnTo>
                <a:lnTo>
                  <a:pt x="1326356" y="109537"/>
                </a:lnTo>
                <a:lnTo>
                  <a:pt x="1866900" y="145256"/>
                </a:lnTo>
                <a:lnTo>
                  <a:pt x="2105025" y="145256"/>
                </a:lnTo>
                <a:lnTo>
                  <a:pt x="2155031" y="140493"/>
                </a:lnTo>
                <a:lnTo>
                  <a:pt x="2195512" y="130968"/>
                </a:lnTo>
                <a:lnTo>
                  <a:pt x="2233612" y="119062"/>
                </a:lnTo>
                <a:lnTo>
                  <a:pt x="2274093" y="100012"/>
                </a:lnTo>
                <a:lnTo>
                  <a:pt x="2316956" y="73818"/>
                </a:lnTo>
                <a:lnTo>
                  <a:pt x="2347912" y="47625"/>
                </a:lnTo>
                <a:lnTo>
                  <a:pt x="2376487" y="16668"/>
                </a:lnTo>
                <a:lnTo>
                  <a:pt x="2381250" y="9525"/>
                </a:lnTo>
                <a:lnTo>
                  <a:pt x="2400300" y="2381"/>
                </a:lnTo>
                <a:lnTo>
                  <a:pt x="2426493" y="0"/>
                </a:lnTo>
                <a:lnTo>
                  <a:pt x="2440781" y="4762"/>
                </a:lnTo>
                <a:lnTo>
                  <a:pt x="2452687" y="23812"/>
                </a:lnTo>
                <a:lnTo>
                  <a:pt x="2452687" y="59531"/>
                </a:lnTo>
                <a:lnTo>
                  <a:pt x="2436018" y="140493"/>
                </a:lnTo>
                <a:lnTo>
                  <a:pt x="2414587" y="200025"/>
                </a:lnTo>
                <a:lnTo>
                  <a:pt x="2386012" y="259556"/>
                </a:lnTo>
                <a:lnTo>
                  <a:pt x="2336006" y="347662"/>
                </a:lnTo>
                <a:lnTo>
                  <a:pt x="2314575" y="373856"/>
                </a:lnTo>
                <a:lnTo>
                  <a:pt x="2188368" y="364331"/>
                </a:lnTo>
                <a:lnTo>
                  <a:pt x="1759743" y="364331"/>
                </a:lnTo>
                <a:lnTo>
                  <a:pt x="1378743" y="3643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CE3A79DF-AF9A-A249-9BEE-354A4E4E2C98}"/>
              </a:ext>
            </a:extLst>
          </p:cNvPr>
          <p:cNvSpPr/>
          <p:nvPr/>
        </p:nvSpPr>
        <p:spPr>
          <a:xfrm>
            <a:off x="2755900" y="3871913"/>
            <a:ext cx="923925" cy="1685925"/>
          </a:xfrm>
          <a:custGeom>
            <a:avLst/>
            <a:gdLst>
              <a:gd name="connsiteX0" fmla="*/ 654844 w 923925"/>
              <a:gd name="connsiteY0" fmla="*/ 728662 h 1685925"/>
              <a:gd name="connsiteX1" fmla="*/ 504825 w 923925"/>
              <a:gd name="connsiteY1" fmla="*/ 1059656 h 1685925"/>
              <a:gd name="connsiteX2" fmla="*/ 452438 w 923925"/>
              <a:gd name="connsiteY2" fmla="*/ 1193006 h 1685925"/>
              <a:gd name="connsiteX3" fmla="*/ 411957 w 923925"/>
              <a:gd name="connsiteY3" fmla="*/ 1309687 h 1685925"/>
              <a:gd name="connsiteX4" fmla="*/ 376238 w 923925"/>
              <a:gd name="connsiteY4" fmla="*/ 1419225 h 1685925"/>
              <a:gd name="connsiteX5" fmla="*/ 357188 w 923925"/>
              <a:gd name="connsiteY5" fmla="*/ 1524000 h 1685925"/>
              <a:gd name="connsiteX6" fmla="*/ 333375 w 923925"/>
              <a:gd name="connsiteY6" fmla="*/ 1685925 h 1685925"/>
              <a:gd name="connsiteX7" fmla="*/ 0 w 923925"/>
              <a:gd name="connsiteY7" fmla="*/ 1190625 h 1685925"/>
              <a:gd name="connsiteX8" fmla="*/ 38100 w 923925"/>
              <a:gd name="connsiteY8" fmla="*/ 1185862 h 1685925"/>
              <a:gd name="connsiteX9" fmla="*/ 83344 w 923925"/>
              <a:gd name="connsiteY9" fmla="*/ 1197768 h 1685925"/>
              <a:gd name="connsiteX10" fmla="*/ 104775 w 923925"/>
              <a:gd name="connsiteY10" fmla="*/ 1197768 h 1685925"/>
              <a:gd name="connsiteX11" fmla="*/ 128588 w 923925"/>
              <a:gd name="connsiteY11" fmla="*/ 1183481 h 1685925"/>
              <a:gd name="connsiteX12" fmla="*/ 247650 w 923925"/>
              <a:gd name="connsiteY12" fmla="*/ 1035843 h 1685925"/>
              <a:gd name="connsiteX13" fmla="*/ 423863 w 923925"/>
              <a:gd name="connsiteY13" fmla="*/ 766762 h 1685925"/>
              <a:gd name="connsiteX14" fmla="*/ 578644 w 923925"/>
              <a:gd name="connsiteY14" fmla="*/ 502443 h 1685925"/>
              <a:gd name="connsiteX15" fmla="*/ 688182 w 923925"/>
              <a:gd name="connsiteY15" fmla="*/ 309562 h 1685925"/>
              <a:gd name="connsiteX16" fmla="*/ 757238 w 923925"/>
              <a:gd name="connsiteY16" fmla="*/ 192881 h 1685925"/>
              <a:gd name="connsiteX17" fmla="*/ 840582 w 923925"/>
              <a:gd name="connsiteY17" fmla="*/ 47625 h 1685925"/>
              <a:gd name="connsiteX18" fmla="*/ 854869 w 923925"/>
              <a:gd name="connsiteY18" fmla="*/ 21431 h 1685925"/>
              <a:gd name="connsiteX19" fmla="*/ 873919 w 923925"/>
              <a:gd name="connsiteY19" fmla="*/ 7143 h 1685925"/>
              <a:gd name="connsiteX20" fmla="*/ 892969 w 923925"/>
              <a:gd name="connsiteY20" fmla="*/ 0 h 1685925"/>
              <a:gd name="connsiteX21" fmla="*/ 909638 w 923925"/>
              <a:gd name="connsiteY21" fmla="*/ 0 h 1685925"/>
              <a:gd name="connsiteX22" fmla="*/ 916782 w 923925"/>
              <a:gd name="connsiteY22" fmla="*/ 7143 h 1685925"/>
              <a:gd name="connsiteX23" fmla="*/ 923925 w 923925"/>
              <a:gd name="connsiteY23" fmla="*/ 23812 h 1685925"/>
              <a:gd name="connsiteX24" fmla="*/ 916782 w 923925"/>
              <a:gd name="connsiteY24" fmla="*/ 66675 h 1685925"/>
              <a:gd name="connsiteX25" fmla="*/ 864394 w 923925"/>
              <a:gd name="connsiteY25" fmla="*/ 211931 h 1685925"/>
              <a:gd name="connsiteX26" fmla="*/ 781050 w 923925"/>
              <a:gd name="connsiteY26" fmla="*/ 428625 h 1685925"/>
              <a:gd name="connsiteX27" fmla="*/ 654844 w 923925"/>
              <a:gd name="connsiteY27" fmla="*/ 728662 h 1685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923925" h="1685925">
                <a:moveTo>
                  <a:pt x="654844" y="728662"/>
                </a:moveTo>
                <a:lnTo>
                  <a:pt x="504825" y="1059656"/>
                </a:lnTo>
                <a:lnTo>
                  <a:pt x="452438" y="1193006"/>
                </a:lnTo>
                <a:lnTo>
                  <a:pt x="411957" y="1309687"/>
                </a:lnTo>
                <a:lnTo>
                  <a:pt x="376238" y="1419225"/>
                </a:lnTo>
                <a:lnTo>
                  <a:pt x="357188" y="1524000"/>
                </a:lnTo>
                <a:lnTo>
                  <a:pt x="333375" y="1685925"/>
                </a:lnTo>
                <a:lnTo>
                  <a:pt x="0" y="1190625"/>
                </a:lnTo>
                <a:lnTo>
                  <a:pt x="38100" y="1185862"/>
                </a:lnTo>
                <a:lnTo>
                  <a:pt x="83344" y="1197768"/>
                </a:lnTo>
                <a:lnTo>
                  <a:pt x="104775" y="1197768"/>
                </a:lnTo>
                <a:lnTo>
                  <a:pt x="128588" y="1183481"/>
                </a:lnTo>
                <a:lnTo>
                  <a:pt x="247650" y="1035843"/>
                </a:lnTo>
                <a:lnTo>
                  <a:pt x="423863" y="766762"/>
                </a:lnTo>
                <a:lnTo>
                  <a:pt x="578644" y="502443"/>
                </a:lnTo>
                <a:lnTo>
                  <a:pt x="688182" y="309562"/>
                </a:lnTo>
                <a:lnTo>
                  <a:pt x="757238" y="192881"/>
                </a:lnTo>
                <a:lnTo>
                  <a:pt x="840582" y="47625"/>
                </a:lnTo>
                <a:lnTo>
                  <a:pt x="854869" y="21431"/>
                </a:lnTo>
                <a:lnTo>
                  <a:pt x="873919" y="7143"/>
                </a:lnTo>
                <a:lnTo>
                  <a:pt x="892969" y="0"/>
                </a:lnTo>
                <a:lnTo>
                  <a:pt x="909638" y="0"/>
                </a:lnTo>
                <a:lnTo>
                  <a:pt x="916782" y="7143"/>
                </a:lnTo>
                <a:lnTo>
                  <a:pt x="923925" y="23812"/>
                </a:lnTo>
                <a:lnTo>
                  <a:pt x="916782" y="66675"/>
                </a:lnTo>
                <a:lnTo>
                  <a:pt x="864394" y="211931"/>
                </a:lnTo>
                <a:lnTo>
                  <a:pt x="781050" y="428625"/>
                </a:lnTo>
                <a:lnTo>
                  <a:pt x="654844" y="7286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84CD0247-B49B-3F49-BB21-CA95947A1FC5}"/>
              </a:ext>
            </a:extLst>
          </p:cNvPr>
          <p:cNvSpPr/>
          <p:nvPr/>
        </p:nvSpPr>
        <p:spPr>
          <a:xfrm rot="16200000">
            <a:off x="4364831" y="1975644"/>
            <a:ext cx="1804988" cy="565150"/>
          </a:xfrm>
          <a:custGeom>
            <a:avLst/>
            <a:gdLst>
              <a:gd name="connsiteX0" fmla="*/ 819150 w 1804987"/>
              <a:gd name="connsiteY0" fmla="*/ 497681 h 564356"/>
              <a:gd name="connsiteX1" fmla="*/ 30956 w 1804987"/>
              <a:gd name="connsiteY1" fmla="*/ 497681 h 564356"/>
              <a:gd name="connsiteX2" fmla="*/ 0 w 1804987"/>
              <a:gd name="connsiteY2" fmla="*/ 252412 h 564356"/>
              <a:gd name="connsiteX3" fmla="*/ 1271587 w 1804987"/>
              <a:gd name="connsiteY3" fmla="*/ 252412 h 564356"/>
              <a:gd name="connsiteX4" fmla="*/ 1412081 w 1804987"/>
              <a:gd name="connsiteY4" fmla="*/ 252412 h 564356"/>
              <a:gd name="connsiteX5" fmla="*/ 1502569 w 1804987"/>
              <a:gd name="connsiteY5" fmla="*/ 245268 h 564356"/>
              <a:gd name="connsiteX6" fmla="*/ 1550194 w 1804987"/>
              <a:gd name="connsiteY6" fmla="*/ 235743 h 564356"/>
              <a:gd name="connsiteX7" fmla="*/ 1581150 w 1804987"/>
              <a:gd name="connsiteY7" fmla="*/ 223837 h 564356"/>
              <a:gd name="connsiteX8" fmla="*/ 1604962 w 1804987"/>
              <a:gd name="connsiteY8" fmla="*/ 204787 h 564356"/>
              <a:gd name="connsiteX9" fmla="*/ 1635919 w 1804987"/>
              <a:gd name="connsiteY9" fmla="*/ 171450 h 564356"/>
              <a:gd name="connsiteX10" fmla="*/ 1685925 w 1804987"/>
              <a:gd name="connsiteY10" fmla="*/ 107156 h 564356"/>
              <a:gd name="connsiteX11" fmla="*/ 1731169 w 1804987"/>
              <a:gd name="connsiteY11" fmla="*/ 40481 h 564356"/>
              <a:gd name="connsiteX12" fmla="*/ 1745456 w 1804987"/>
              <a:gd name="connsiteY12" fmla="*/ 19050 h 564356"/>
              <a:gd name="connsiteX13" fmla="*/ 1762125 w 1804987"/>
              <a:gd name="connsiteY13" fmla="*/ 7143 h 564356"/>
              <a:gd name="connsiteX14" fmla="*/ 1781175 w 1804987"/>
              <a:gd name="connsiteY14" fmla="*/ 0 h 564356"/>
              <a:gd name="connsiteX15" fmla="*/ 1795462 w 1804987"/>
              <a:gd name="connsiteY15" fmla="*/ 4762 h 564356"/>
              <a:gd name="connsiteX16" fmla="*/ 1800225 w 1804987"/>
              <a:gd name="connsiteY16" fmla="*/ 19050 h 564356"/>
              <a:gd name="connsiteX17" fmla="*/ 1804987 w 1804987"/>
              <a:gd name="connsiteY17" fmla="*/ 52387 h 564356"/>
              <a:gd name="connsiteX18" fmla="*/ 1795462 w 1804987"/>
              <a:gd name="connsiteY18" fmla="*/ 133350 h 564356"/>
              <a:gd name="connsiteX19" fmla="*/ 1774031 w 1804987"/>
              <a:gd name="connsiteY19" fmla="*/ 230981 h 564356"/>
              <a:gd name="connsiteX20" fmla="*/ 1743075 w 1804987"/>
              <a:gd name="connsiteY20" fmla="*/ 342900 h 564356"/>
              <a:gd name="connsiteX21" fmla="*/ 1702594 w 1804987"/>
              <a:gd name="connsiteY21" fmla="*/ 440531 h 564356"/>
              <a:gd name="connsiteX22" fmla="*/ 1669256 w 1804987"/>
              <a:gd name="connsiteY22" fmla="*/ 504825 h 564356"/>
              <a:gd name="connsiteX23" fmla="*/ 1640681 w 1804987"/>
              <a:gd name="connsiteY23" fmla="*/ 538162 h 564356"/>
              <a:gd name="connsiteX24" fmla="*/ 1619250 w 1804987"/>
              <a:gd name="connsiteY24" fmla="*/ 557212 h 564356"/>
              <a:gd name="connsiteX25" fmla="*/ 1593056 w 1804987"/>
              <a:gd name="connsiteY25" fmla="*/ 564356 h 564356"/>
              <a:gd name="connsiteX26" fmla="*/ 1557337 w 1804987"/>
              <a:gd name="connsiteY26" fmla="*/ 559593 h 564356"/>
              <a:gd name="connsiteX27" fmla="*/ 1528762 w 1804987"/>
              <a:gd name="connsiteY27" fmla="*/ 547687 h 564356"/>
              <a:gd name="connsiteX28" fmla="*/ 1488281 w 1804987"/>
              <a:gd name="connsiteY28" fmla="*/ 528637 h 564356"/>
              <a:gd name="connsiteX29" fmla="*/ 1431131 w 1804987"/>
              <a:gd name="connsiteY29" fmla="*/ 511968 h 564356"/>
              <a:gd name="connsiteX30" fmla="*/ 1352550 w 1804987"/>
              <a:gd name="connsiteY30" fmla="*/ 495300 h 564356"/>
              <a:gd name="connsiteX31" fmla="*/ 1150144 w 1804987"/>
              <a:gd name="connsiteY31" fmla="*/ 495300 h 564356"/>
              <a:gd name="connsiteX32" fmla="*/ 819150 w 1804987"/>
              <a:gd name="connsiteY32" fmla="*/ 497681 h 564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804987" h="564356">
                <a:moveTo>
                  <a:pt x="819150" y="497681"/>
                </a:moveTo>
                <a:lnTo>
                  <a:pt x="30956" y="497681"/>
                </a:lnTo>
                <a:lnTo>
                  <a:pt x="0" y="252412"/>
                </a:lnTo>
                <a:lnTo>
                  <a:pt x="1271587" y="252412"/>
                </a:lnTo>
                <a:lnTo>
                  <a:pt x="1412081" y="252412"/>
                </a:lnTo>
                <a:lnTo>
                  <a:pt x="1502569" y="245268"/>
                </a:lnTo>
                <a:lnTo>
                  <a:pt x="1550194" y="235743"/>
                </a:lnTo>
                <a:lnTo>
                  <a:pt x="1581150" y="223837"/>
                </a:lnTo>
                <a:lnTo>
                  <a:pt x="1604962" y="204787"/>
                </a:lnTo>
                <a:lnTo>
                  <a:pt x="1635919" y="171450"/>
                </a:lnTo>
                <a:lnTo>
                  <a:pt x="1685925" y="107156"/>
                </a:lnTo>
                <a:lnTo>
                  <a:pt x="1731169" y="40481"/>
                </a:lnTo>
                <a:lnTo>
                  <a:pt x="1745456" y="19050"/>
                </a:lnTo>
                <a:lnTo>
                  <a:pt x="1762125" y="7143"/>
                </a:lnTo>
                <a:lnTo>
                  <a:pt x="1781175" y="0"/>
                </a:lnTo>
                <a:lnTo>
                  <a:pt x="1795462" y="4762"/>
                </a:lnTo>
                <a:lnTo>
                  <a:pt x="1800225" y="19050"/>
                </a:lnTo>
                <a:lnTo>
                  <a:pt x="1804987" y="52387"/>
                </a:lnTo>
                <a:lnTo>
                  <a:pt x="1795462" y="133350"/>
                </a:lnTo>
                <a:lnTo>
                  <a:pt x="1774031" y="230981"/>
                </a:lnTo>
                <a:lnTo>
                  <a:pt x="1743075" y="342900"/>
                </a:lnTo>
                <a:lnTo>
                  <a:pt x="1702594" y="440531"/>
                </a:lnTo>
                <a:lnTo>
                  <a:pt x="1669256" y="504825"/>
                </a:lnTo>
                <a:lnTo>
                  <a:pt x="1640681" y="538162"/>
                </a:lnTo>
                <a:lnTo>
                  <a:pt x="1619250" y="557212"/>
                </a:lnTo>
                <a:lnTo>
                  <a:pt x="1593056" y="564356"/>
                </a:lnTo>
                <a:lnTo>
                  <a:pt x="1557337" y="559593"/>
                </a:lnTo>
                <a:lnTo>
                  <a:pt x="1528762" y="547687"/>
                </a:lnTo>
                <a:lnTo>
                  <a:pt x="1488281" y="528637"/>
                </a:lnTo>
                <a:lnTo>
                  <a:pt x="1431131" y="511968"/>
                </a:lnTo>
                <a:lnTo>
                  <a:pt x="1352550" y="495300"/>
                </a:lnTo>
                <a:lnTo>
                  <a:pt x="1150144" y="495300"/>
                </a:lnTo>
                <a:lnTo>
                  <a:pt x="819150" y="4976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CAAEB772-410F-4C41-AFAA-A5FF8F2EDBF1}"/>
              </a:ext>
            </a:extLst>
          </p:cNvPr>
          <p:cNvSpPr/>
          <p:nvPr/>
        </p:nvSpPr>
        <p:spPr>
          <a:xfrm>
            <a:off x="4146550" y="2354263"/>
            <a:ext cx="2366963" cy="495300"/>
          </a:xfrm>
          <a:custGeom>
            <a:avLst/>
            <a:gdLst>
              <a:gd name="connsiteX0" fmla="*/ 1607344 w 2366963"/>
              <a:gd name="connsiteY0" fmla="*/ 307182 h 495300"/>
              <a:gd name="connsiteX1" fmla="*/ 1312069 w 2366963"/>
              <a:gd name="connsiteY1" fmla="*/ 345282 h 495300"/>
              <a:gd name="connsiteX2" fmla="*/ 1114425 w 2366963"/>
              <a:gd name="connsiteY2" fmla="*/ 359569 h 495300"/>
              <a:gd name="connsiteX3" fmla="*/ 757238 w 2366963"/>
              <a:gd name="connsiteY3" fmla="*/ 419100 h 495300"/>
              <a:gd name="connsiteX4" fmla="*/ 445294 w 2366963"/>
              <a:gd name="connsiteY4" fmla="*/ 481013 h 495300"/>
              <a:gd name="connsiteX5" fmla="*/ 383382 w 2366963"/>
              <a:gd name="connsiteY5" fmla="*/ 492919 h 495300"/>
              <a:gd name="connsiteX6" fmla="*/ 354807 w 2366963"/>
              <a:gd name="connsiteY6" fmla="*/ 495300 h 495300"/>
              <a:gd name="connsiteX7" fmla="*/ 330994 w 2366963"/>
              <a:gd name="connsiteY7" fmla="*/ 492919 h 495300"/>
              <a:gd name="connsiteX8" fmla="*/ 300038 w 2366963"/>
              <a:gd name="connsiteY8" fmla="*/ 483394 h 495300"/>
              <a:gd name="connsiteX9" fmla="*/ 266700 w 2366963"/>
              <a:gd name="connsiteY9" fmla="*/ 466725 h 495300"/>
              <a:gd name="connsiteX10" fmla="*/ 223838 w 2366963"/>
              <a:gd name="connsiteY10" fmla="*/ 438150 h 495300"/>
              <a:gd name="connsiteX11" fmla="*/ 164307 w 2366963"/>
              <a:gd name="connsiteY11" fmla="*/ 392907 h 495300"/>
              <a:gd name="connsiteX12" fmla="*/ 97632 w 2366963"/>
              <a:gd name="connsiteY12" fmla="*/ 326232 h 495300"/>
              <a:gd name="connsiteX13" fmla="*/ 38100 w 2366963"/>
              <a:gd name="connsiteY13" fmla="*/ 259557 h 495300"/>
              <a:gd name="connsiteX14" fmla="*/ 16669 w 2366963"/>
              <a:gd name="connsiteY14" fmla="*/ 233363 h 495300"/>
              <a:gd name="connsiteX15" fmla="*/ 4763 w 2366963"/>
              <a:gd name="connsiteY15" fmla="*/ 211932 h 495300"/>
              <a:gd name="connsiteX16" fmla="*/ 0 w 2366963"/>
              <a:gd name="connsiteY16" fmla="*/ 190500 h 495300"/>
              <a:gd name="connsiteX17" fmla="*/ 2382 w 2366963"/>
              <a:gd name="connsiteY17" fmla="*/ 173832 h 495300"/>
              <a:gd name="connsiteX18" fmla="*/ 14288 w 2366963"/>
              <a:gd name="connsiteY18" fmla="*/ 166688 h 495300"/>
              <a:gd name="connsiteX19" fmla="*/ 35719 w 2366963"/>
              <a:gd name="connsiteY19" fmla="*/ 166688 h 495300"/>
              <a:gd name="connsiteX20" fmla="*/ 57150 w 2366963"/>
              <a:gd name="connsiteY20" fmla="*/ 173832 h 495300"/>
              <a:gd name="connsiteX21" fmla="*/ 95250 w 2366963"/>
              <a:gd name="connsiteY21" fmla="*/ 200025 h 495300"/>
              <a:gd name="connsiteX22" fmla="*/ 159544 w 2366963"/>
              <a:gd name="connsiteY22" fmla="*/ 235744 h 495300"/>
              <a:gd name="connsiteX23" fmla="*/ 219075 w 2366963"/>
              <a:gd name="connsiteY23" fmla="*/ 261938 h 495300"/>
              <a:gd name="connsiteX24" fmla="*/ 285750 w 2366963"/>
              <a:gd name="connsiteY24" fmla="*/ 283369 h 495300"/>
              <a:gd name="connsiteX25" fmla="*/ 340519 w 2366963"/>
              <a:gd name="connsiteY25" fmla="*/ 290513 h 495300"/>
              <a:gd name="connsiteX26" fmla="*/ 390525 w 2366963"/>
              <a:gd name="connsiteY26" fmla="*/ 292894 h 495300"/>
              <a:gd name="connsiteX27" fmla="*/ 483394 w 2366963"/>
              <a:gd name="connsiteY27" fmla="*/ 285750 h 495300"/>
              <a:gd name="connsiteX28" fmla="*/ 752475 w 2366963"/>
              <a:gd name="connsiteY28" fmla="*/ 245269 h 495300"/>
              <a:gd name="connsiteX29" fmla="*/ 1102519 w 2366963"/>
              <a:gd name="connsiteY29" fmla="*/ 180975 h 495300"/>
              <a:gd name="connsiteX30" fmla="*/ 1304925 w 2366963"/>
              <a:gd name="connsiteY30" fmla="*/ 142875 h 495300"/>
              <a:gd name="connsiteX31" fmla="*/ 1581150 w 2366963"/>
              <a:gd name="connsiteY31" fmla="*/ 102394 h 495300"/>
              <a:gd name="connsiteX32" fmla="*/ 1826419 w 2366963"/>
              <a:gd name="connsiteY32" fmla="*/ 71438 h 495300"/>
              <a:gd name="connsiteX33" fmla="*/ 1881188 w 2366963"/>
              <a:gd name="connsiteY33" fmla="*/ 57150 h 495300"/>
              <a:gd name="connsiteX34" fmla="*/ 1928813 w 2366963"/>
              <a:gd name="connsiteY34" fmla="*/ 35719 h 495300"/>
              <a:gd name="connsiteX35" fmla="*/ 1952625 w 2366963"/>
              <a:gd name="connsiteY35" fmla="*/ 16669 h 495300"/>
              <a:gd name="connsiteX36" fmla="*/ 1978819 w 2366963"/>
              <a:gd name="connsiteY36" fmla="*/ 4763 h 495300"/>
              <a:gd name="connsiteX37" fmla="*/ 2009775 w 2366963"/>
              <a:gd name="connsiteY37" fmla="*/ 0 h 495300"/>
              <a:gd name="connsiteX38" fmla="*/ 2076450 w 2366963"/>
              <a:gd name="connsiteY38" fmla="*/ 11907 h 495300"/>
              <a:gd name="connsiteX39" fmla="*/ 2145507 w 2366963"/>
              <a:gd name="connsiteY39" fmla="*/ 28575 h 495300"/>
              <a:gd name="connsiteX40" fmla="*/ 2195513 w 2366963"/>
              <a:gd name="connsiteY40" fmla="*/ 45244 h 495300"/>
              <a:gd name="connsiteX41" fmla="*/ 2245519 w 2366963"/>
              <a:gd name="connsiteY41" fmla="*/ 66675 h 495300"/>
              <a:gd name="connsiteX42" fmla="*/ 2290763 w 2366963"/>
              <a:gd name="connsiteY42" fmla="*/ 95250 h 495300"/>
              <a:gd name="connsiteX43" fmla="*/ 2328863 w 2366963"/>
              <a:gd name="connsiteY43" fmla="*/ 123825 h 495300"/>
              <a:gd name="connsiteX44" fmla="*/ 2352675 w 2366963"/>
              <a:gd name="connsiteY44" fmla="*/ 150019 h 495300"/>
              <a:gd name="connsiteX45" fmla="*/ 2364582 w 2366963"/>
              <a:gd name="connsiteY45" fmla="*/ 176213 h 495300"/>
              <a:gd name="connsiteX46" fmla="*/ 2366963 w 2366963"/>
              <a:gd name="connsiteY46" fmla="*/ 202407 h 495300"/>
              <a:gd name="connsiteX47" fmla="*/ 2359819 w 2366963"/>
              <a:gd name="connsiteY47" fmla="*/ 219075 h 495300"/>
              <a:gd name="connsiteX48" fmla="*/ 2336007 w 2366963"/>
              <a:gd name="connsiteY48" fmla="*/ 238125 h 495300"/>
              <a:gd name="connsiteX49" fmla="*/ 2295525 w 2366963"/>
              <a:gd name="connsiteY49" fmla="*/ 254794 h 495300"/>
              <a:gd name="connsiteX50" fmla="*/ 2221707 w 2366963"/>
              <a:gd name="connsiteY50" fmla="*/ 271463 h 495300"/>
              <a:gd name="connsiteX51" fmla="*/ 2116932 w 2366963"/>
              <a:gd name="connsiteY51" fmla="*/ 283369 h 495300"/>
              <a:gd name="connsiteX52" fmla="*/ 1928813 w 2366963"/>
              <a:gd name="connsiteY52" fmla="*/ 290513 h 495300"/>
              <a:gd name="connsiteX53" fmla="*/ 1607344 w 2366963"/>
              <a:gd name="connsiteY53" fmla="*/ 307182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366963" h="495300">
                <a:moveTo>
                  <a:pt x="1607344" y="307182"/>
                </a:moveTo>
                <a:lnTo>
                  <a:pt x="1312069" y="345282"/>
                </a:lnTo>
                <a:lnTo>
                  <a:pt x="1114425" y="359569"/>
                </a:lnTo>
                <a:lnTo>
                  <a:pt x="757238" y="419100"/>
                </a:lnTo>
                <a:lnTo>
                  <a:pt x="445294" y="481013"/>
                </a:lnTo>
                <a:lnTo>
                  <a:pt x="383382" y="492919"/>
                </a:lnTo>
                <a:lnTo>
                  <a:pt x="354807" y="495300"/>
                </a:lnTo>
                <a:lnTo>
                  <a:pt x="330994" y="492919"/>
                </a:lnTo>
                <a:lnTo>
                  <a:pt x="300038" y="483394"/>
                </a:lnTo>
                <a:lnTo>
                  <a:pt x="266700" y="466725"/>
                </a:lnTo>
                <a:lnTo>
                  <a:pt x="223838" y="438150"/>
                </a:lnTo>
                <a:lnTo>
                  <a:pt x="164307" y="392907"/>
                </a:lnTo>
                <a:lnTo>
                  <a:pt x="97632" y="326232"/>
                </a:lnTo>
                <a:lnTo>
                  <a:pt x="38100" y="259557"/>
                </a:lnTo>
                <a:lnTo>
                  <a:pt x="16669" y="233363"/>
                </a:lnTo>
                <a:lnTo>
                  <a:pt x="4763" y="211932"/>
                </a:lnTo>
                <a:lnTo>
                  <a:pt x="0" y="190500"/>
                </a:lnTo>
                <a:lnTo>
                  <a:pt x="2382" y="173832"/>
                </a:lnTo>
                <a:lnTo>
                  <a:pt x="14288" y="166688"/>
                </a:lnTo>
                <a:lnTo>
                  <a:pt x="35719" y="166688"/>
                </a:lnTo>
                <a:lnTo>
                  <a:pt x="57150" y="173832"/>
                </a:lnTo>
                <a:lnTo>
                  <a:pt x="95250" y="200025"/>
                </a:lnTo>
                <a:lnTo>
                  <a:pt x="159544" y="235744"/>
                </a:lnTo>
                <a:lnTo>
                  <a:pt x="219075" y="261938"/>
                </a:lnTo>
                <a:lnTo>
                  <a:pt x="285750" y="283369"/>
                </a:lnTo>
                <a:lnTo>
                  <a:pt x="340519" y="290513"/>
                </a:lnTo>
                <a:lnTo>
                  <a:pt x="390525" y="292894"/>
                </a:lnTo>
                <a:lnTo>
                  <a:pt x="483394" y="285750"/>
                </a:lnTo>
                <a:lnTo>
                  <a:pt x="752475" y="245269"/>
                </a:lnTo>
                <a:lnTo>
                  <a:pt x="1102519" y="180975"/>
                </a:lnTo>
                <a:lnTo>
                  <a:pt x="1304925" y="142875"/>
                </a:lnTo>
                <a:lnTo>
                  <a:pt x="1581150" y="102394"/>
                </a:lnTo>
                <a:lnTo>
                  <a:pt x="1826419" y="71438"/>
                </a:lnTo>
                <a:lnTo>
                  <a:pt x="1881188" y="57150"/>
                </a:lnTo>
                <a:lnTo>
                  <a:pt x="1928813" y="35719"/>
                </a:lnTo>
                <a:lnTo>
                  <a:pt x="1952625" y="16669"/>
                </a:lnTo>
                <a:lnTo>
                  <a:pt x="1978819" y="4763"/>
                </a:lnTo>
                <a:lnTo>
                  <a:pt x="2009775" y="0"/>
                </a:lnTo>
                <a:lnTo>
                  <a:pt x="2076450" y="11907"/>
                </a:lnTo>
                <a:lnTo>
                  <a:pt x="2145507" y="28575"/>
                </a:lnTo>
                <a:lnTo>
                  <a:pt x="2195513" y="45244"/>
                </a:lnTo>
                <a:lnTo>
                  <a:pt x="2245519" y="66675"/>
                </a:lnTo>
                <a:lnTo>
                  <a:pt x="2290763" y="95250"/>
                </a:lnTo>
                <a:lnTo>
                  <a:pt x="2328863" y="123825"/>
                </a:lnTo>
                <a:lnTo>
                  <a:pt x="2352675" y="150019"/>
                </a:lnTo>
                <a:lnTo>
                  <a:pt x="2364582" y="176213"/>
                </a:lnTo>
                <a:lnTo>
                  <a:pt x="2366963" y="202407"/>
                </a:lnTo>
                <a:lnTo>
                  <a:pt x="2359819" y="219075"/>
                </a:lnTo>
                <a:lnTo>
                  <a:pt x="2336007" y="238125"/>
                </a:lnTo>
                <a:lnTo>
                  <a:pt x="2295525" y="254794"/>
                </a:lnTo>
                <a:lnTo>
                  <a:pt x="2221707" y="271463"/>
                </a:lnTo>
                <a:lnTo>
                  <a:pt x="2116932" y="283369"/>
                </a:lnTo>
                <a:lnTo>
                  <a:pt x="1928813" y="290513"/>
                </a:lnTo>
                <a:lnTo>
                  <a:pt x="1607344" y="3071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3CA2B48C-AB6C-5C4D-B349-C369A2630DCD}"/>
              </a:ext>
            </a:extLst>
          </p:cNvPr>
          <p:cNvSpPr/>
          <p:nvPr/>
        </p:nvSpPr>
        <p:spPr>
          <a:xfrm>
            <a:off x="3657600" y="2908300"/>
            <a:ext cx="3432175" cy="568325"/>
          </a:xfrm>
          <a:custGeom>
            <a:avLst/>
            <a:gdLst>
              <a:gd name="connsiteX0" fmla="*/ 1874953 w 3432606"/>
              <a:gd name="connsiteY0" fmla="*/ 337491 h 568255"/>
              <a:gd name="connsiteX1" fmla="*/ 1497078 w 3432606"/>
              <a:gd name="connsiteY1" fmla="*/ 386529 h 568255"/>
              <a:gd name="connsiteX2" fmla="*/ 1142279 w 3432606"/>
              <a:gd name="connsiteY2" fmla="*/ 441335 h 568255"/>
              <a:gd name="connsiteX3" fmla="*/ 862478 w 3432606"/>
              <a:gd name="connsiteY3" fmla="*/ 490372 h 568255"/>
              <a:gd name="connsiteX4" fmla="*/ 706713 w 3432606"/>
              <a:gd name="connsiteY4" fmla="*/ 519218 h 568255"/>
              <a:gd name="connsiteX5" fmla="*/ 556717 w 3432606"/>
              <a:gd name="connsiteY5" fmla="*/ 556717 h 568255"/>
              <a:gd name="connsiteX6" fmla="*/ 504795 w 3432606"/>
              <a:gd name="connsiteY6" fmla="*/ 568255 h 568255"/>
              <a:gd name="connsiteX7" fmla="*/ 449989 w 3432606"/>
              <a:gd name="connsiteY7" fmla="*/ 562486 h 568255"/>
              <a:gd name="connsiteX8" fmla="*/ 369221 w 3432606"/>
              <a:gd name="connsiteY8" fmla="*/ 550948 h 568255"/>
              <a:gd name="connsiteX9" fmla="*/ 314415 w 3432606"/>
              <a:gd name="connsiteY9" fmla="*/ 536525 h 568255"/>
              <a:gd name="connsiteX10" fmla="*/ 245186 w 3432606"/>
              <a:gd name="connsiteY10" fmla="*/ 516333 h 568255"/>
              <a:gd name="connsiteX11" fmla="*/ 199033 w 3432606"/>
              <a:gd name="connsiteY11" fmla="*/ 496141 h 568255"/>
              <a:gd name="connsiteX12" fmla="*/ 170188 w 3432606"/>
              <a:gd name="connsiteY12" fmla="*/ 478834 h 568255"/>
              <a:gd name="connsiteX13" fmla="*/ 129804 w 3432606"/>
              <a:gd name="connsiteY13" fmla="*/ 447104 h 568255"/>
              <a:gd name="connsiteX14" fmla="*/ 83652 w 3432606"/>
              <a:gd name="connsiteY14" fmla="*/ 400951 h 568255"/>
              <a:gd name="connsiteX15" fmla="*/ 37499 w 3432606"/>
              <a:gd name="connsiteY15" fmla="*/ 351914 h 568255"/>
              <a:gd name="connsiteX16" fmla="*/ 14423 w 3432606"/>
              <a:gd name="connsiteY16" fmla="*/ 328838 h 568255"/>
              <a:gd name="connsiteX17" fmla="*/ 0 w 3432606"/>
              <a:gd name="connsiteY17" fmla="*/ 305761 h 568255"/>
              <a:gd name="connsiteX18" fmla="*/ 0 w 3432606"/>
              <a:gd name="connsiteY18" fmla="*/ 285570 h 568255"/>
              <a:gd name="connsiteX19" fmla="*/ 2885 w 3432606"/>
              <a:gd name="connsiteY19" fmla="*/ 271147 h 568255"/>
              <a:gd name="connsiteX20" fmla="*/ 17307 w 3432606"/>
              <a:gd name="connsiteY20" fmla="*/ 262493 h 568255"/>
              <a:gd name="connsiteX21" fmla="*/ 40384 w 3432606"/>
              <a:gd name="connsiteY21" fmla="*/ 268262 h 568255"/>
              <a:gd name="connsiteX22" fmla="*/ 92305 w 3432606"/>
              <a:gd name="connsiteY22" fmla="*/ 294223 h 568255"/>
              <a:gd name="connsiteX23" fmla="*/ 158650 w 3432606"/>
              <a:gd name="connsiteY23" fmla="*/ 317300 h 568255"/>
              <a:gd name="connsiteX24" fmla="*/ 213456 w 3432606"/>
              <a:gd name="connsiteY24" fmla="*/ 334607 h 568255"/>
              <a:gd name="connsiteX25" fmla="*/ 274032 w 3432606"/>
              <a:gd name="connsiteY25" fmla="*/ 343260 h 568255"/>
              <a:gd name="connsiteX26" fmla="*/ 372106 w 3432606"/>
              <a:gd name="connsiteY26" fmla="*/ 349030 h 568255"/>
              <a:gd name="connsiteX27" fmla="*/ 501910 w 3432606"/>
              <a:gd name="connsiteY27" fmla="*/ 334607 h 568255"/>
              <a:gd name="connsiteX28" fmla="*/ 882670 w 3432606"/>
              <a:gd name="connsiteY28" fmla="*/ 285570 h 568255"/>
              <a:gd name="connsiteX29" fmla="*/ 1286506 w 3432606"/>
              <a:gd name="connsiteY29" fmla="*/ 227879 h 568255"/>
              <a:gd name="connsiteX30" fmla="*/ 1598037 w 3432606"/>
              <a:gd name="connsiteY30" fmla="*/ 184611 h 568255"/>
              <a:gd name="connsiteX31" fmla="*/ 1802839 w 3432606"/>
              <a:gd name="connsiteY31" fmla="*/ 167303 h 568255"/>
              <a:gd name="connsiteX32" fmla="*/ 2247059 w 3432606"/>
              <a:gd name="connsiteY32" fmla="*/ 109613 h 568255"/>
              <a:gd name="connsiteX33" fmla="*/ 2685509 w 3432606"/>
              <a:gd name="connsiteY33" fmla="*/ 57691 h 568255"/>
              <a:gd name="connsiteX34" fmla="*/ 2800891 w 3432606"/>
              <a:gd name="connsiteY34" fmla="*/ 40384 h 568255"/>
              <a:gd name="connsiteX35" fmla="*/ 2861466 w 3432606"/>
              <a:gd name="connsiteY35" fmla="*/ 25961 h 568255"/>
              <a:gd name="connsiteX36" fmla="*/ 2898965 w 3432606"/>
              <a:gd name="connsiteY36" fmla="*/ 5769 h 568255"/>
              <a:gd name="connsiteX37" fmla="*/ 2965310 w 3432606"/>
              <a:gd name="connsiteY37" fmla="*/ 0 h 568255"/>
              <a:gd name="connsiteX38" fmla="*/ 3048962 w 3432606"/>
              <a:gd name="connsiteY38" fmla="*/ 11538 h 568255"/>
              <a:gd name="connsiteX39" fmla="*/ 3144151 w 3432606"/>
              <a:gd name="connsiteY39" fmla="*/ 37499 h 568255"/>
              <a:gd name="connsiteX40" fmla="*/ 3236457 w 3432606"/>
              <a:gd name="connsiteY40" fmla="*/ 72113 h 568255"/>
              <a:gd name="connsiteX41" fmla="*/ 3305686 w 3432606"/>
              <a:gd name="connsiteY41" fmla="*/ 100959 h 568255"/>
              <a:gd name="connsiteX42" fmla="*/ 3360492 w 3432606"/>
              <a:gd name="connsiteY42" fmla="*/ 126920 h 568255"/>
              <a:gd name="connsiteX43" fmla="*/ 3403760 w 3432606"/>
              <a:gd name="connsiteY43" fmla="*/ 158650 h 568255"/>
              <a:gd name="connsiteX44" fmla="*/ 3429721 w 3432606"/>
              <a:gd name="connsiteY44" fmla="*/ 187495 h 568255"/>
              <a:gd name="connsiteX45" fmla="*/ 3432606 w 3432606"/>
              <a:gd name="connsiteY45" fmla="*/ 207687 h 568255"/>
              <a:gd name="connsiteX46" fmla="*/ 3426837 w 3432606"/>
              <a:gd name="connsiteY46" fmla="*/ 236532 h 568255"/>
              <a:gd name="connsiteX47" fmla="*/ 3403760 w 3432606"/>
              <a:gd name="connsiteY47" fmla="*/ 279801 h 568255"/>
              <a:gd name="connsiteX48" fmla="*/ 3369146 w 3432606"/>
              <a:gd name="connsiteY48" fmla="*/ 308646 h 568255"/>
              <a:gd name="connsiteX49" fmla="*/ 3294148 w 3432606"/>
              <a:gd name="connsiteY49" fmla="*/ 320184 h 568255"/>
              <a:gd name="connsiteX50" fmla="*/ 3080691 w 3432606"/>
              <a:gd name="connsiteY50" fmla="*/ 305761 h 568255"/>
              <a:gd name="connsiteX51" fmla="*/ 2728777 w 3432606"/>
              <a:gd name="connsiteY51" fmla="*/ 294223 h 568255"/>
              <a:gd name="connsiteX52" fmla="*/ 2431669 w 3432606"/>
              <a:gd name="connsiteY52" fmla="*/ 305761 h 568255"/>
              <a:gd name="connsiteX53" fmla="*/ 1874953 w 3432606"/>
              <a:gd name="connsiteY53" fmla="*/ 337491 h 568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432606" h="568255">
                <a:moveTo>
                  <a:pt x="1874953" y="337491"/>
                </a:moveTo>
                <a:lnTo>
                  <a:pt x="1497078" y="386529"/>
                </a:lnTo>
                <a:lnTo>
                  <a:pt x="1142279" y="441335"/>
                </a:lnTo>
                <a:lnTo>
                  <a:pt x="862478" y="490372"/>
                </a:lnTo>
                <a:lnTo>
                  <a:pt x="706713" y="519218"/>
                </a:lnTo>
                <a:lnTo>
                  <a:pt x="556717" y="556717"/>
                </a:lnTo>
                <a:lnTo>
                  <a:pt x="504795" y="568255"/>
                </a:lnTo>
                <a:lnTo>
                  <a:pt x="449989" y="562486"/>
                </a:lnTo>
                <a:lnTo>
                  <a:pt x="369221" y="550948"/>
                </a:lnTo>
                <a:lnTo>
                  <a:pt x="314415" y="536525"/>
                </a:lnTo>
                <a:lnTo>
                  <a:pt x="245186" y="516333"/>
                </a:lnTo>
                <a:lnTo>
                  <a:pt x="199033" y="496141"/>
                </a:lnTo>
                <a:lnTo>
                  <a:pt x="170188" y="478834"/>
                </a:lnTo>
                <a:lnTo>
                  <a:pt x="129804" y="447104"/>
                </a:lnTo>
                <a:lnTo>
                  <a:pt x="83652" y="400951"/>
                </a:lnTo>
                <a:lnTo>
                  <a:pt x="37499" y="351914"/>
                </a:lnTo>
                <a:lnTo>
                  <a:pt x="14423" y="328838"/>
                </a:lnTo>
                <a:lnTo>
                  <a:pt x="0" y="305761"/>
                </a:lnTo>
                <a:lnTo>
                  <a:pt x="0" y="285570"/>
                </a:lnTo>
                <a:lnTo>
                  <a:pt x="2885" y="271147"/>
                </a:lnTo>
                <a:lnTo>
                  <a:pt x="17307" y="262493"/>
                </a:lnTo>
                <a:lnTo>
                  <a:pt x="40384" y="268262"/>
                </a:lnTo>
                <a:lnTo>
                  <a:pt x="92305" y="294223"/>
                </a:lnTo>
                <a:lnTo>
                  <a:pt x="158650" y="317300"/>
                </a:lnTo>
                <a:lnTo>
                  <a:pt x="213456" y="334607"/>
                </a:lnTo>
                <a:lnTo>
                  <a:pt x="274032" y="343260"/>
                </a:lnTo>
                <a:lnTo>
                  <a:pt x="372106" y="349030"/>
                </a:lnTo>
                <a:lnTo>
                  <a:pt x="501910" y="334607"/>
                </a:lnTo>
                <a:lnTo>
                  <a:pt x="882670" y="285570"/>
                </a:lnTo>
                <a:lnTo>
                  <a:pt x="1286506" y="227879"/>
                </a:lnTo>
                <a:lnTo>
                  <a:pt x="1598037" y="184611"/>
                </a:lnTo>
                <a:lnTo>
                  <a:pt x="1802839" y="167303"/>
                </a:lnTo>
                <a:lnTo>
                  <a:pt x="2247059" y="109613"/>
                </a:lnTo>
                <a:lnTo>
                  <a:pt x="2685509" y="57691"/>
                </a:lnTo>
                <a:lnTo>
                  <a:pt x="2800891" y="40384"/>
                </a:lnTo>
                <a:lnTo>
                  <a:pt x="2861466" y="25961"/>
                </a:lnTo>
                <a:lnTo>
                  <a:pt x="2898965" y="5769"/>
                </a:lnTo>
                <a:lnTo>
                  <a:pt x="2965310" y="0"/>
                </a:lnTo>
                <a:lnTo>
                  <a:pt x="3048962" y="11538"/>
                </a:lnTo>
                <a:lnTo>
                  <a:pt x="3144151" y="37499"/>
                </a:lnTo>
                <a:lnTo>
                  <a:pt x="3236457" y="72113"/>
                </a:lnTo>
                <a:lnTo>
                  <a:pt x="3305686" y="100959"/>
                </a:lnTo>
                <a:lnTo>
                  <a:pt x="3360492" y="126920"/>
                </a:lnTo>
                <a:lnTo>
                  <a:pt x="3403760" y="158650"/>
                </a:lnTo>
                <a:lnTo>
                  <a:pt x="3429721" y="187495"/>
                </a:lnTo>
                <a:lnTo>
                  <a:pt x="3432606" y="207687"/>
                </a:lnTo>
                <a:lnTo>
                  <a:pt x="3426837" y="236532"/>
                </a:lnTo>
                <a:lnTo>
                  <a:pt x="3403760" y="279801"/>
                </a:lnTo>
                <a:lnTo>
                  <a:pt x="3369146" y="308646"/>
                </a:lnTo>
                <a:lnTo>
                  <a:pt x="3294148" y="320184"/>
                </a:lnTo>
                <a:lnTo>
                  <a:pt x="3080691" y="305761"/>
                </a:lnTo>
                <a:lnTo>
                  <a:pt x="2728777" y="294223"/>
                </a:lnTo>
                <a:lnTo>
                  <a:pt x="2431669" y="305761"/>
                </a:lnTo>
                <a:lnTo>
                  <a:pt x="1874953" y="33749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DE6C46CB-B26D-DB45-A262-533C19BF4B4A}"/>
              </a:ext>
            </a:extLst>
          </p:cNvPr>
          <p:cNvSpPr/>
          <p:nvPr/>
        </p:nvSpPr>
        <p:spPr>
          <a:xfrm rot="16200000">
            <a:off x="4175126" y="4003675"/>
            <a:ext cx="2709862" cy="1728787"/>
          </a:xfrm>
          <a:custGeom>
            <a:avLst/>
            <a:gdLst>
              <a:gd name="connsiteX0" fmla="*/ 1197769 w 2709863"/>
              <a:gd name="connsiteY0" fmla="*/ 1600200 h 1728788"/>
              <a:gd name="connsiteX1" fmla="*/ 759619 w 2709863"/>
              <a:gd name="connsiteY1" fmla="*/ 1621631 h 1728788"/>
              <a:gd name="connsiteX2" fmla="*/ 597694 w 2709863"/>
              <a:gd name="connsiteY2" fmla="*/ 1631156 h 1728788"/>
              <a:gd name="connsiteX3" fmla="*/ 535782 w 2709863"/>
              <a:gd name="connsiteY3" fmla="*/ 1638300 h 1728788"/>
              <a:gd name="connsiteX4" fmla="*/ 411957 w 2709863"/>
              <a:gd name="connsiteY4" fmla="*/ 1659731 h 1728788"/>
              <a:gd name="connsiteX5" fmla="*/ 378619 w 2709863"/>
              <a:gd name="connsiteY5" fmla="*/ 1662113 h 1728788"/>
              <a:gd name="connsiteX6" fmla="*/ 352425 w 2709863"/>
              <a:gd name="connsiteY6" fmla="*/ 1654969 h 1728788"/>
              <a:gd name="connsiteX7" fmla="*/ 266700 w 2709863"/>
              <a:gd name="connsiteY7" fmla="*/ 1609725 h 1728788"/>
              <a:gd name="connsiteX8" fmla="*/ 154782 w 2709863"/>
              <a:gd name="connsiteY8" fmla="*/ 1552575 h 1728788"/>
              <a:gd name="connsiteX9" fmla="*/ 85725 w 2709863"/>
              <a:gd name="connsiteY9" fmla="*/ 1512094 h 1728788"/>
              <a:gd name="connsiteX10" fmla="*/ 54769 w 2709863"/>
              <a:gd name="connsiteY10" fmla="*/ 1488281 h 1728788"/>
              <a:gd name="connsiteX11" fmla="*/ 30957 w 2709863"/>
              <a:gd name="connsiteY11" fmla="*/ 1464469 h 1728788"/>
              <a:gd name="connsiteX12" fmla="*/ 9525 w 2709863"/>
              <a:gd name="connsiteY12" fmla="*/ 1435894 h 1728788"/>
              <a:gd name="connsiteX13" fmla="*/ 0 w 2709863"/>
              <a:gd name="connsiteY13" fmla="*/ 1412081 h 1728788"/>
              <a:gd name="connsiteX14" fmla="*/ 0 w 2709863"/>
              <a:gd name="connsiteY14" fmla="*/ 1390650 h 1728788"/>
              <a:gd name="connsiteX15" fmla="*/ 19050 w 2709863"/>
              <a:gd name="connsiteY15" fmla="*/ 1369219 h 1728788"/>
              <a:gd name="connsiteX16" fmla="*/ 111919 w 2709863"/>
              <a:gd name="connsiteY16" fmla="*/ 1312069 h 1728788"/>
              <a:gd name="connsiteX17" fmla="*/ 261938 w 2709863"/>
              <a:gd name="connsiteY17" fmla="*/ 1226344 h 1728788"/>
              <a:gd name="connsiteX18" fmla="*/ 583407 w 2709863"/>
              <a:gd name="connsiteY18" fmla="*/ 1359694 h 1728788"/>
              <a:gd name="connsiteX19" fmla="*/ 616744 w 2709863"/>
              <a:gd name="connsiteY19" fmla="*/ 1369219 h 1728788"/>
              <a:gd name="connsiteX20" fmla="*/ 638175 w 2709863"/>
              <a:gd name="connsiteY20" fmla="*/ 1373981 h 1728788"/>
              <a:gd name="connsiteX21" fmla="*/ 1333500 w 2709863"/>
              <a:gd name="connsiteY21" fmla="*/ 1376363 h 1728788"/>
              <a:gd name="connsiteX22" fmla="*/ 1493044 w 2709863"/>
              <a:gd name="connsiteY22" fmla="*/ 1376363 h 1728788"/>
              <a:gd name="connsiteX23" fmla="*/ 2426494 w 2709863"/>
              <a:gd name="connsiteY23" fmla="*/ 1373981 h 1728788"/>
              <a:gd name="connsiteX24" fmla="*/ 2452688 w 2709863"/>
              <a:gd name="connsiteY24" fmla="*/ 1371600 h 1728788"/>
              <a:gd name="connsiteX25" fmla="*/ 2474119 w 2709863"/>
              <a:gd name="connsiteY25" fmla="*/ 1364456 h 1728788"/>
              <a:gd name="connsiteX26" fmla="*/ 2488407 w 2709863"/>
              <a:gd name="connsiteY26" fmla="*/ 1347788 h 1728788"/>
              <a:gd name="connsiteX27" fmla="*/ 2495550 w 2709863"/>
              <a:gd name="connsiteY27" fmla="*/ 1321594 h 1728788"/>
              <a:gd name="connsiteX28" fmla="*/ 2500313 w 2709863"/>
              <a:gd name="connsiteY28" fmla="*/ 1288256 h 1728788"/>
              <a:gd name="connsiteX29" fmla="*/ 2500313 w 2709863"/>
              <a:gd name="connsiteY29" fmla="*/ 1259681 h 1728788"/>
              <a:gd name="connsiteX30" fmla="*/ 2452688 w 2709863"/>
              <a:gd name="connsiteY30" fmla="*/ 959644 h 1728788"/>
              <a:gd name="connsiteX31" fmla="*/ 2381250 w 2709863"/>
              <a:gd name="connsiteY31" fmla="*/ 531019 h 1728788"/>
              <a:gd name="connsiteX32" fmla="*/ 2312194 w 2709863"/>
              <a:gd name="connsiteY32" fmla="*/ 128588 h 1728788"/>
              <a:gd name="connsiteX33" fmla="*/ 2476500 w 2709863"/>
              <a:gd name="connsiteY33" fmla="*/ 0 h 1728788"/>
              <a:gd name="connsiteX34" fmla="*/ 2514600 w 2709863"/>
              <a:gd name="connsiteY34" fmla="*/ 252413 h 1728788"/>
              <a:gd name="connsiteX35" fmla="*/ 2569369 w 2709863"/>
              <a:gd name="connsiteY35" fmla="*/ 604838 h 1728788"/>
              <a:gd name="connsiteX36" fmla="*/ 2612232 w 2709863"/>
              <a:gd name="connsiteY36" fmla="*/ 890588 h 1728788"/>
              <a:gd name="connsiteX37" fmla="*/ 2638425 w 2709863"/>
              <a:gd name="connsiteY37" fmla="*/ 1083469 h 1728788"/>
              <a:gd name="connsiteX38" fmla="*/ 2655094 w 2709863"/>
              <a:gd name="connsiteY38" fmla="*/ 1223963 h 1728788"/>
              <a:gd name="connsiteX39" fmla="*/ 2664619 w 2709863"/>
              <a:gd name="connsiteY39" fmla="*/ 1266825 h 1728788"/>
              <a:gd name="connsiteX40" fmla="*/ 2681288 w 2709863"/>
              <a:gd name="connsiteY40" fmla="*/ 1316831 h 1728788"/>
              <a:gd name="connsiteX41" fmla="*/ 2709863 w 2709863"/>
              <a:gd name="connsiteY41" fmla="*/ 1362075 h 1728788"/>
              <a:gd name="connsiteX42" fmla="*/ 2709863 w 2709863"/>
              <a:gd name="connsiteY42" fmla="*/ 1385888 h 1728788"/>
              <a:gd name="connsiteX43" fmla="*/ 2688432 w 2709863"/>
              <a:gd name="connsiteY43" fmla="*/ 1440656 h 1728788"/>
              <a:gd name="connsiteX44" fmla="*/ 2624138 w 2709863"/>
              <a:gd name="connsiteY44" fmla="*/ 1564481 h 1728788"/>
              <a:gd name="connsiteX45" fmla="*/ 2552700 w 2709863"/>
              <a:gd name="connsiteY45" fmla="*/ 1676400 h 1728788"/>
              <a:gd name="connsiteX46" fmla="*/ 2521744 w 2709863"/>
              <a:gd name="connsiteY46" fmla="*/ 1714500 h 1728788"/>
              <a:gd name="connsiteX47" fmla="*/ 2507457 w 2709863"/>
              <a:gd name="connsiteY47" fmla="*/ 1724025 h 1728788"/>
              <a:gd name="connsiteX48" fmla="*/ 2481263 w 2709863"/>
              <a:gd name="connsiteY48" fmla="*/ 1728788 h 1728788"/>
              <a:gd name="connsiteX49" fmla="*/ 2457450 w 2709863"/>
              <a:gd name="connsiteY49" fmla="*/ 1724025 h 1728788"/>
              <a:gd name="connsiteX50" fmla="*/ 2424113 w 2709863"/>
              <a:gd name="connsiteY50" fmla="*/ 1697831 h 1728788"/>
              <a:gd name="connsiteX51" fmla="*/ 2381250 w 2709863"/>
              <a:gd name="connsiteY51" fmla="*/ 1669256 h 1728788"/>
              <a:gd name="connsiteX52" fmla="*/ 2343150 w 2709863"/>
              <a:gd name="connsiteY52" fmla="*/ 1647825 h 1728788"/>
              <a:gd name="connsiteX53" fmla="*/ 2293144 w 2709863"/>
              <a:gd name="connsiteY53" fmla="*/ 1626394 h 1728788"/>
              <a:gd name="connsiteX54" fmla="*/ 2231232 w 2709863"/>
              <a:gd name="connsiteY54" fmla="*/ 1616869 h 1728788"/>
              <a:gd name="connsiteX55" fmla="*/ 1926432 w 2709863"/>
              <a:gd name="connsiteY55" fmla="*/ 1602581 h 1728788"/>
              <a:gd name="connsiteX56" fmla="*/ 1512094 w 2709863"/>
              <a:gd name="connsiteY56" fmla="*/ 1593056 h 1728788"/>
              <a:gd name="connsiteX57" fmla="*/ 1197769 w 2709863"/>
              <a:gd name="connsiteY57" fmla="*/ 1600200 h 1728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709863" h="1728788">
                <a:moveTo>
                  <a:pt x="1197769" y="1600200"/>
                </a:moveTo>
                <a:lnTo>
                  <a:pt x="759619" y="1621631"/>
                </a:lnTo>
                <a:lnTo>
                  <a:pt x="597694" y="1631156"/>
                </a:lnTo>
                <a:lnTo>
                  <a:pt x="535782" y="1638300"/>
                </a:lnTo>
                <a:lnTo>
                  <a:pt x="411957" y="1659731"/>
                </a:lnTo>
                <a:lnTo>
                  <a:pt x="378619" y="1662113"/>
                </a:lnTo>
                <a:lnTo>
                  <a:pt x="352425" y="1654969"/>
                </a:lnTo>
                <a:lnTo>
                  <a:pt x="266700" y="1609725"/>
                </a:lnTo>
                <a:lnTo>
                  <a:pt x="154782" y="1552575"/>
                </a:lnTo>
                <a:lnTo>
                  <a:pt x="85725" y="1512094"/>
                </a:lnTo>
                <a:lnTo>
                  <a:pt x="54769" y="1488281"/>
                </a:lnTo>
                <a:lnTo>
                  <a:pt x="30957" y="1464469"/>
                </a:lnTo>
                <a:lnTo>
                  <a:pt x="9525" y="1435894"/>
                </a:lnTo>
                <a:lnTo>
                  <a:pt x="0" y="1412081"/>
                </a:lnTo>
                <a:lnTo>
                  <a:pt x="0" y="1390650"/>
                </a:lnTo>
                <a:lnTo>
                  <a:pt x="19050" y="1369219"/>
                </a:lnTo>
                <a:lnTo>
                  <a:pt x="111919" y="1312069"/>
                </a:lnTo>
                <a:lnTo>
                  <a:pt x="261938" y="1226344"/>
                </a:lnTo>
                <a:lnTo>
                  <a:pt x="583407" y="1359694"/>
                </a:lnTo>
                <a:lnTo>
                  <a:pt x="616744" y="1369219"/>
                </a:lnTo>
                <a:lnTo>
                  <a:pt x="638175" y="1373981"/>
                </a:lnTo>
                <a:lnTo>
                  <a:pt x="1333500" y="1376363"/>
                </a:lnTo>
                <a:lnTo>
                  <a:pt x="1493044" y="1376363"/>
                </a:lnTo>
                <a:lnTo>
                  <a:pt x="2426494" y="1373981"/>
                </a:lnTo>
                <a:lnTo>
                  <a:pt x="2452688" y="1371600"/>
                </a:lnTo>
                <a:lnTo>
                  <a:pt x="2474119" y="1364456"/>
                </a:lnTo>
                <a:lnTo>
                  <a:pt x="2488407" y="1347788"/>
                </a:lnTo>
                <a:lnTo>
                  <a:pt x="2495550" y="1321594"/>
                </a:lnTo>
                <a:lnTo>
                  <a:pt x="2500313" y="1288256"/>
                </a:lnTo>
                <a:lnTo>
                  <a:pt x="2500313" y="1259681"/>
                </a:lnTo>
                <a:lnTo>
                  <a:pt x="2452688" y="959644"/>
                </a:lnTo>
                <a:lnTo>
                  <a:pt x="2381250" y="531019"/>
                </a:lnTo>
                <a:lnTo>
                  <a:pt x="2312194" y="128588"/>
                </a:lnTo>
                <a:lnTo>
                  <a:pt x="2476500" y="0"/>
                </a:lnTo>
                <a:lnTo>
                  <a:pt x="2514600" y="252413"/>
                </a:lnTo>
                <a:lnTo>
                  <a:pt x="2569369" y="604838"/>
                </a:lnTo>
                <a:lnTo>
                  <a:pt x="2612232" y="890588"/>
                </a:lnTo>
                <a:lnTo>
                  <a:pt x="2638425" y="1083469"/>
                </a:lnTo>
                <a:lnTo>
                  <a:pt x="2655094" y="1223963"/>
                </a:lnTo>
                <a:lnTo>
                  <a:pt x="2664619" y="1266825"/>
                </a:lnTo>
                <a:lnTo>
                  <a:pt x="2681288" y="1316831"/>
                </a:lnTo>
                <a:lnTo>
                  <a:pt x="2709863" y="1362075"/>
                </a:lnTo>
                <a:lnTo>
                  <a:pt x="2709863" y="1385888"/>
                </a:lnTo>
                <a:lnTo>
                  <a:pt x="2688432" y="1440656"/>
                </a:lnTo>
                <a:lnTo>
                  <a:pt x="2624138" y="1564481"/>
                </a:lnTo>
                <a:lnTo>
                  <a:pt x="2552700" y="1676400"/>
                </a:lnTo>
                <a:lnTo>
                  <a:pt x="2521744" y="1714500"/>
                </a:lnTo>
                <a:lnTo>
                  <a:pt x="2507457" y="1724025"/>
                </a:lnTo>
                <a:lnTo>
                  <a:pt x="2481263" y="1728788"/>
                </a:lnTo>
                <a:lnTo>
                  <a:pt x="2457450" y="1724025"/>
                </a:lnTo>
                <a:lnTo>
                  <a:pt x="2424113" y="1697831"/>
                </a:lnTo>
                <a:lnTo>
                  <a:pt x="2381250" y="1669256"/>
                </a:lnTo>
                <a:lnTo>
                  <a:pt x="2343150" y="1647825"/>
                </a:lnTo>
                <a:lnTo>
                  <a:pt x="2293144" y="1626394"/>
                </a:lnTo>
                <a:lnTo>
                  <a:pt x="2231232" y="1616869"/>
                </a:lnTo>
                <a:lnTo>
                  <a:pt x="1926432" y="1602581"/>
                </a:lnTo>
                <a:lnTo>
                  <a:pt x="1512094" y="1593056"/>
                </a:lnTo>
                <a:lnTo>
                  <a:pt x="1197769" y="16002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FC13C421-25D6-774C-ACB0-67681EA370AD}"/>
              </a:ext>
            </a:extLst>
          </p:cNvPr>
          <p:cNvSpPr/>
          <p:nvPr/>
        </p:nvSpPr>
        <p:spPr>
          <a:xfrm>
            <a:off x="5373688" y="5554663"/>
            <a:ext cx="714375" cy="447675"/>
          </a:xfrm>
          <a:custGeom>
            <a:avLst/>
            <a:gdLst>
              <a:gd name="connsiteX0" fmla="*/ 226219 w 714375"/>
              <a:gd name="connsiteY0" fmla="*/ 64294 h 447675"/>
              <a:gd name="connsiteX1" fmla="*/ 445294 w 714375"/>
              <a:gd name="connsiteY1" fmla="*/ 128588 h 447675"/>
              <a:gd name="connsiteX2" fmla="*/ 476250 w 714375"/>
              <a:gd name="connsiteY2" fmla="*/ 133350 h 447675"/>
              <a:gd name="connsiteX3" fmla="*/ 519113 w 714375"/>
              <a:gd name="connsiteY3" fmla="*/ 135732 h 447675"/>
              <a:gd name="connsiteX4" fmla="*/ 566738 w 714375"/>
              <a:gd name="connsiteY4" fmla="*/ 130969 h 447675"/>
              <a:gd name="connsiteX5" fmla="*/ 616744 w 714375"/>
              <a:gd name="connsiteY5" fmla="*/ 111919 h 447675"/>
              <a:gd name="connsiteX6" fmla="*/ 642938 w 714375"/>
              <a:gd name="connsiteY6" fmla="*/ 90488 h 447675"/>
              <a:gd name="connsiteX7" fmla="*/ 714375 w 714375"/>
              <a:gd name="connsiteY7" fmla="*/ 0 h 447675"/>
              <a:gd name="connsiteX8" fmla="*/ 561975 w 714375"/>
              <a:gd name="connsiteY8" fmla="*/ 447675 h 447675"/>
              <a:gd name="connsiteX9" fmla="*/ 514350 w 714375"/>
              <a:gd name="connsiteY9" fmla="*/ 404813 h 447675"/>
              <a:gd name="connsiteX10" fmla="*/ 481013 w 714375"/>
              <a:gd name="connsiteY10" fmla="*/ 364332 h 447675"/>
              <a:gd name="connsiteX11" fmla="*/ 428625 w 714375"/>
              <a:gd name="connsiteY11" fmla="*/ 321469 h 447675"/>
              <a:gd name="connsiteX12" fmla="*/ 359569 w 714375"/>
              <a:gd name="connsiteY12" fmla="*/ 266700 h 447675"/>
              <a:gd name="connsiteX13" fmla="*/ 290513 w 714375"/>
              <a:gd name="connsiteY13" fmla="*/ 221457 h 447675"/>
              <a:gd name="connsiteX14" fmla="*/ 214313 w 714375"/>
              <a:gd name="connsiteY14" fmla="*/ 173832 h 447675"/>
              <a:gd name="connsiteX15" fmla="*/ 114300 w 714375"/>
              <a:gd name="connsiteY15" fmla="*/ 114300 h 447675"/>
              <a:gd name="connsiteX16" fmla="*/ 21432 w 714375"/>
              <a:gd name="connsiteY16" fmla="*/ 64294 h 447675"/>
              <a:gd name="connsiteX17" fmla="*/ 9525 w 714375"/>
              <a:gd name="connsiteY17" fmla="*/ 50007 h 447675"/>
              <a:gd name="connsiteX18" fmla="*/ 0 w 714375"/>
              <a:gd name="connsiteY18" fmla="*/ 26194 h 447675"/>
              <a:gd name="connsiteX19" fmla="*/ 2382 w 714375"/>
              <a:gd name="connsiteY19" fmla="*/ 9525 h 447675"/>
              <a:gd name="connsiteX20" fmla="*/ 9525 w 714375"/>
              <a:gd name="connsiteY20" fmla="*/ 0 h 447675"/>
              <a:gd name="connsiteX21" fmla="*/ 26194 w 714375"/>
              <a:gd name="connsiteY21" fmla="*/ 0 h 447675"/>
              <a:gd name="connsiteX22" fmla="*/ 69057 w 714375"/>
              <a:gd name="connsiteY22" fmla="*/ 14288 h 447675"/>
              <a:gd name="connsiteX23" fmla="*/ 226219 w 714375"/>
              <a:gd name="connsiteY23" fmla="*/ 64294 h 447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14375" h="447675">
                <a:moveTo>
                  <a:pt x="226219" y="64294"/>
                </a:moveTo>
                <a:lnTo>
                  <a:pt x="445294" y="128588"/>
                </a:lnTo>
                <a:lnTo>
                  <a:pt x="476250" y="133350"/>
                </a:lnTo>
                <a:lnTo>
                  <a:pt x="519113" y="135732"/>
                </a:lnTo>
                <a:lnTo>
                  <a:pt x="566738" y="130969"/>
                </a:lnTo>
                <a:lnTo>
                  <a:pt x="616744" y="111919"/>
                </a:lnTo>
                <a:lnTo>
                  <a:pt x="642938" y="90488"/>
                </a:lnTo>
                <a:lnTo>
                  <a:pt x="714375" y="0"/>
                </a:lnTo>
                <a:lnTo>
                  <a:pt x="561975" y="447675"/>
                </a:lnTo>
                <a:lnTo>
                  <a:pt x="514350" y="404813"/>
                </a:lnTo>
                <a:lnTo>
                  <a:pt x="481013" y="364332"/>
                </a:lnTo>
                <a:lnTo>
                  <a:pt x="428625" y="321469"/>
                </a:lnTo>
                <a:lnTo>
                  <a:pt x="359569" y="266700"/>
                </a:lnTo>
                <a:lnTo>
                  <a:pt x="290513" y="221457"/>
                </a:lnTo>
                <a:lnTo>
                  <a:pt x="214313" y="173832"/>
                </a:lnTo>
                <a:lnTo>
                  <a:pt x="114300" y="114300"/>
                </a:lnTo>
                <a:lnTo>
                  <a:pt x="21432" y="64294"/>
                </a:lnTo>
                <a:lnTo>
                  <a:pt x="9525" y="50007"/>
                </a:lnTo>
                <a:lnTo>
                  <a:pt x="0" y="26194"/>
                </a:lnTo>
                <a:lnTo>
                  <a:pt x="2382" y="9525"/>
                </a:lnTo>
                <a:lnTo>
                  <a:pt x="9525" y="0"/>
                </a:lnTo>
                <a:lnTo>
                  <a:pt x="26194" y="0"/>
                </a:lnTo>
                <a:lnTo>
                  <a:pt x="69057" y="14288"/>
                </a:lnTo>
                <a:lnTo>
                  <a:pt x="226219" y="642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618679F6-02C8-E045-B6E4-2A3578A6B83C}"/>
              </a:ext>
            </a:extLst>
          </p:cNvPr>
          <p:cNvSpPr/>
          <p:nvPr/>
        </p:nvSpPr>
        <p:spPr>
          <a:xfrm>
            <a:off x="4779963" y="4110038"/>
            <a:ext cx="1335087" cy="361950"/>
          </a:xfrm>
          <a:custGeom>
            <a:avLst/>
            <a:gdLst>
              <a:gd name="connsiteX0" fmla="*/ 507206 w 1335881"/>
              <a:gd name="connsiteY0" fmla="*/ 290512 h 361950"/>
              <a:gd name="connsiteX1" fmla="*/ 0 w 1335881"/>
              <a:gd name="connsiteY1" fmla="*/ 361950 h 361950"/>
              <a:gd name="connsiteX2" fmla="*/ 0 w 1335881"/>
              <a:gd name="connsiteY2" fmla="*/ 178593 h 361950"/>
              <a:gd name="connsiteX3" fmla="*/ 157162 w 1335881"/>
              <a:gd name="connsiteY3" fmla="*/ 157162 h 361950"/>
              <a:gd name="connsiteX4" fmla="*/ 666750 w 1335881"/>
              <a:gd name="connsiteY4" fmla="*/ 90487 h 361950"/>
              <a:gd name="connsiteX5" fmla="*/ 1335881 w 1335881"/>
              <a:gd name="connsiteY5" fmla="*/ 0 h 361950"/>
              <a:gd name="connsiteX6" fmla="*/ 1328737 w 1335881"/>
              <a:gd name="connsiteY6" fmla="*/ 178593 h 361950"/>
              <a:gd name="connsiteX7" fmla="*/ 923925 w 1335881"/>
              <a:gd name="connsiteY7" fmla="*/ 233362 h 361950"/>
              <a:gd name="connsiteX8" fmla="*/ 507206 w 1335881"/>
              <a:gd name="connsiteY8" fmla="*/ 290512 h 3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35881" h="361950">
                <a:moveTo>
                  <a:pt x="507206" y="290512"/>
                </a:moveTo>
                <a:lnTo>
                  <a:pt x="0" y="361950"/>
                </a:lnTo>
                <a:lnTo>
                  <a:pt x="0" y="178593"/>
                </a:lnTo>
                <a:lnTo>
                  <a:pt x="157162" y="157162"/>
                </a:lnTo>
                <a:lnTo>
                  <a:pt x="666750" y="90487"/>
                </a:lnTo>
                <a:lnTo>
                  <a:pt x="1335881" y="0"/>
                </a:lnTo>
                <a:lnTo>
                  <a:pt x="1328737" y="178593"/>
                </a:lnTo>
                <a:lnTo>
                  <a:pt x="923925" y="233362"/>
                </a:lnTo>
                <a:lnTo>
                  <a:pt x="507206" y="2905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A189F239-583B-A449-9048-60BA654C1660}"/>
              </a:ext>
            </a:extLst>
          </p:cNvPr>
          <p:cNvSpPr/>
          <p:nvPr/>
        </p:nvSpPr>
        <p:spPr>
          <a:xfrm>
            <a:off x="4767263" y="4710113"/>
            <a:ext cx="1347787" cy="357187"/>
          </a:xfrm>
          <a:custGeom>
            <a:avLst/>
            <a:gdLst>
              <a:gd name="connsiteX0" fmla="*/ 628650 w 1347787"/>
              <a:gd name="connsiteY0" fmla="*/ 276225 h 357187"/>
              <a:gd name="connsiteX1" fmla="*/ 0 w 1347787"/>
              <a:gd name="connsiteY1" fmla="*/ 357187 h 357187"/>
              <a:gd name="connsiteX2" fmla="*/ 7143 w 1347787"/>
              <a:gd name="connsiteY2" fmla="*/ 183356 h 357187"/>
              <a:gd name="connsiteX3" fmla="*/ 519112 w 1347787"/>
              <a:gd name="connsiteY3" fmla="*/ 114300 h 357187"/>
              <a:gd name="connsiteX4" fmla="*/ 1347787 w 1347787"/>
              <a:gd name="connsiteY4" fmla="*/ 0 h 357187"/>
              <a:gd name="connsiteX5" fmla="*/ 1345406 w 1347787"/>
              <a:gd name="connsiteY5" fmla="*/ 188118 h 357187"/>
              <a:gd name="connsiteX6" fmla="*/ 628650 w 1347787"/>
              <a:gd name="connsiteY6" fmla="*/ 276225 h 357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47787" h="357187">
                <a:moveTo>
                  <a:pt x="628650" y="276225"/>
                </a:moveTo>
                <a:lnTo>
                  <a:pt x="0" y="357187"/>
                </a:lnTo>
                <a:lnTo>
                  <a:pt x="7143" y="183356"/>
                </a:lnTo>
                <a:lnTo>
                  <a:pt x="519112" y="114300"/>
                </a:lnTo>
                <a:lnTo>
                  <a:pt x="1347787" y="0"/>
                </a:lnTo>
                <a:cubicBezTo>
                  <a:pt x="1346993" y="62706"/>
                  <a:pt x="1346200" y="125412"/>
                  <a:pt x="1345406" y="188118"/>
                </a:cubicBezTo>
                <a:lnTo>
                  <a:pt x="628650" y="2762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2213B24-CC94-4FE5-94A0-CEEC35F3B3B7}"/>
              </a:ext>
            </a:extLst>
          </p:cNvPr>
          <p:cNvGrpSpPr/>
          <p:nvPr/>
        </p:nvGrpSpPr>
        <p:grpSpPr>
          <a:xfrm>
            <a:off x="2628106" y="1355725"/>
            <a:ext cx="4471987" cy="4867275"/>
            <a:chOff x="2770188" y="1508125"/>
            <a:chExt cx="4471987" cy="4867275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8EB2C6BE-762A-4D02-B630-1D19382ACDBF}"/>
                </a:ext>
              </a:extLst>
            </p:cNvPr>
            <p:cNvSpPr/>
            <p:nvPr/>
          </p:nvSpPr>
          <p:spPr>
            <a:xfrm>
              <a:off x="3298825" y="1809750"/>
              <a:ext cx="771525" cy="661988"/>
            </a:xfrm>
            <a:custGeom>
              <a:avLst/>
              <a:gdLst>
                <a:gd name="connsiteX0" fmla="*/ 464344 w 771525"/>
                <a:gd name="connsiteY0" fmla="*/ 528638 h 661988"/>
                <a:gd name="connsiteX1" fmla="*/ 342900 w 771525"/>
                <a:gd name="connsiteY1" fmla="*/ 423863 h 661988"/>
                <a:gd name="connsiteX2" fmla="*/ 283369 w 771525"/>
                <a:gd name="connsiteY2" fmla="*/ 369094 h 661988"/>
                <a:gd name="connsiteX3" fmla="*/ 185738 w 771525"/>
                <a:gd name="connsiteY3" fmla="*/ 271463 h 661988"/>
                <a:gd name="connsiteX4" fmla="*/ 71438 w 771525"/>
                <a:gd name="connsiteY4" fmla="*/ 145256 h 661988"/>
                <a:gd name="connsiteX5" fmla="*/ 33338 w 771525"/>
                <a:gd name="connsiteY5" fmla="*/ 104775 h 661988"/>
                <a:gd name="connsiteX6" fmla="*/ 16669 w 771525"/>
                <a:gd name="connsiteY6" fmla="*/ 83344 h 661988"/>
                <a:gd name="connsiteX7" fmla="*/ 7144 w 771525"/>
                <a:gd name="connsiteY7" fmla="*/ 66675 h 661988"/>
                <a:gd name="connsiteX8" fmla="*/ 0 w 771525"/>
                <a:gd name="connsiteY8" fmla="*/ 38100 h 661988"/>
                <a:gd name="connsiteX9" fmla="*/ 0 w 771525"/>
                <a:gd name="connsiteY9" fmla="*/ 16669 h 661988"/>
                <a:gd name="connsiteX10" fmla="*/ 4763 w 771525"/>
                <a:gd name="connsiteY10" fmla="*/ 4763 h 661988"/>
                <a:gd name="connsiteX11" fmla="*/ 16669 w 771525"/>
                <a:gd name="connsiteY11" fmla="*/ 0 h 661988"/>
                <a:gd name="connsiteX12" fmla="*/ 45244 w 771525"/>
                <a:gd name="connsiteY12" fmla="*/ 0 h 661988"/>
                <a:gd name="connsiteX13" fmla="*/ 71438 w 771525"/>
                <a:gd name="connsiteY13" fmla="*/ 9525 h 661988"/>
                <a:gd name="connsiteX14" fmla="*/ 102394 w 771525"/>
                <a:gd name="connsiteY14" fmla="*/ 26194 h 661988"/>
                <a:gd name="connsiteX15" fmla="*/ 130969 w 771525"/>
                <a:gd name="connsiteY15" fmla="*/ 40481 h 661988"/>
                <a:gd name="connsiteX16" fmla="*/ 238125 w 771525"/>
                <a:gd name="connsiteY16" fmla="*/ 78581 h 661988"/>
                <a:gd name="connsiteX17" fmla="*/ 369094 w 771525"/>
                <a:gd name="connsiteY17" fmla="*/ 121444 h 661988"/>
                <a:gd name="connsiteX18" fmla="*/ 528638 w 771525"/>
                <a:gd name="connsiteY18" fmla="*/ 164306 h 661988"/>
                <a:gd name="connsiteX19" fmla="*/ 547688 w 771525"/>
                <a:gd name="connsiteY19" fmla="*/ 171450 h 661988"/>
                <a:gd name="connsiteX20" fmla="*/ 578644 w 771525"/>
                <a:gd name="connsiteY20" fmla="*/ 195263 h 661988"/>
                <a:gd name="connsiteX21" fmla="*/ 614363 w 771525"/>
                <a:gd name="connsiteY21" fmla="*/ 230981 h 661988"/>
                <a:gd name="connsiteX22" fmla="*/ 642938 w 771525"/>
                <a:gd name="connsiteY22" fmla="*/ 266700 h 661988"/>
                <a:gd name="connsiteX23" fmla="*/ 671513 w 771525"/>
                <a:gd name="connsiteY23" fmla="*/ 309563 h 661988"/>
                <a:gd name="connsiteX24" fmla="*/ 697707 w 771525"/>
                <a:gd name="connsiteY24" fmla="*/ 354806 h 661988"/>
                <a:gd name="connsiteX25" fmla="*/ 723900 w 771525"/>
                <a:gd name="connsiteY25" fmla="*/ 414338 h 661988"/>
                <a:gd name="connsiteX26" fmla="*/ 747713 w 771525"/>
                <a:gd name="connsiteY26" fmla="*/ 483394 h 661988"/>
                <a:gd name="connsiteX27" fmla="*/ 769144 w 771525"/>
                <a:gd name="connsiteY27" fmla="*/ 566738 h 661988"/>
                <a:gd name="connsiteX28" fmla="*/ 771525 w 771525"/>
                <a:gd name="connsiteY28" fmla="*/ 595313 h 661988"/>
                <a:gd name="connsiteX29" fmla="*/ 771525 w 771525"/>
                <a:gd name="connsiteY29" fmla="*/ 611981 h 661988"/>
                <a:gd name="connsiteX30" fmla="*/ 764382 w 771525"/>
                <a:gd name="connsiteY30" fmla="*/ 633413 h 661988"/>
                <a:gd name="connsiteX31" fmla="*/ 752475 w 771525"/>
                <a:gd name="connsiteY31" fmla="*/ 650081 h 661988"/>
                <a:gd name="connsiteX32" fmla="*/ 733425 w 771525"/>
                <a:gd name="connsiteY32" fmla="*/ 657225 h 661988"/>
                <a:gd name="connsiteX33" fmla="*/ 704850 w 771525"/>
                <a:gd name="connsiteY33" fmla="*/ 661988 h 661988"/>
                <a:gd name="connsiteX34" fmla="*/ 671513 w 771525"/>
                <a:gd name="connsiteY34" fmla="*/ 657225 h 661988"/>
                <a:gd name="connsiteX35" fmla="*/ 633413 w 771525"/>
                <a:gd name="connsiteY35" fmla="*/ 645319 h 661988"/>
                <a:gd name="connsiteX36" fmla="*/ 464344 w 771525"/>
                <a:gd name="connsiteY36" fmla="*/ 528638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71525" h="661988">
                  <a:moveTo>
                    <a:pt x="464344" y="528638"/>
                  </a:moveTo>
                  <a:lnTo>
                    <a:pt x="342900" y="423863"/>
                  </a:lnTo>
                  <a:lnTo>
                    <a:pt x="283369" y="369094"/>
                  </a:lnTo>
                  <a:lnTo>
                    <a:pt x="185738" y="271463"/>
                  </a:lnTo>
                  <a:lnTo>
                    <a:pt x="71438" y="145256"/>
                  </a:lnTo>
                  <a:lnTo>
                    <a:pt x="33338" y="104775"/>
                  </a:lnTo>
                  <a:lnTo>
                    <a:pt x="16669" y="83344"/>
                  </a:lnTo>
                  <a:lnTo>
                    <a:pt x="7144" y="66675"/>
                  </a:lnTo>
                  <a:lnTo>
                    <a:pt x="0" y="38100"/>
                  </a:lnTo>
                  <a:lnTo>
                    <a:pt x="0" y="16669"/>
                  </a:lnTo>
                  <a:lnTo>
                    <a:pt x="4763" y="4763"/>
                  </a:lnTo>
                  <a:lnTo>
                    <a:pt x="16669" y="0"/>
                  </a:lnTo>
                  <a:lnTo>
                    <a:pt x="45244" y="0"/>
                  </a:lnTo>
                  <a:lnTo>
                    <a:pt x="71438" y="9525"/>
                  </a:lnTo>
                  <a:lnTo>
                    <a:pt x="102394" y="26194"/>
                  </a:lnTo>
                  <a:lnTo>
                    <a:pt x="130969" y="40481"/>
                  </a:lnTo>
                  <a:lnTo>
                    <a:pt x="238125" y="78581"/>
                  </a:lnTo>
                  <a:lnTo>
                    <a:pt x="369094" y="121444"/>
                  </a:lnTo>
                  <a:lnTo>
                    <a:pt x="528638" y="164306"/>
                  </a:lnTo>
                  <a:lnTo>
                    <a:pt x="547688" y="171450"/>
                  </a:lnTo>
                  <a:lnTo>
                    <a:pt x="578644" y="195263"/>
                  </a:lnTo>
                  <a:lnTo>
                    <a:pt x="614363" y="230981"/>
                  </a:lnTo>
                  <a:lnTo>
                    <a:pt x="642938" y="266700"/>
                  </a:lnTo>
                  <a:lnTo>
                    <a:pt x="671513" y="309563"/>
                  </a:lnTo>
                  <a:lnTo>
                    <a:pt x="697707" y="354806"/>
                  </a:lnTo>
                  <a:lnTo>
                    <a:pt x="723900" y="414338"/>
                  </a:lnTo>
                  <a:lnTo>
                    <a:pt x="747713" y="483394"/>
                  </a:lnTo>
                  <a:lnTo>
                    <a:pt x="769144" y="566738"/>
                  </a:lnTo>
                  <a:lnTo>
                    <a:pt x="771525" y="595313"/>
                  </a:lnTo>
                  <a:lnTo>
                    <a:pt x="771525" y="611981"/>
                  </a:lnTo>
                  <a:lnTo>
                    <a:pt x="764382" y="633413"/>
                  </a:lnTo>
                  <a:lnTo>
                    <a:pt x="752475" y="650081"/>
                  </a:lnTo>
                  <a:lnTo>
                    <a:pt x="733425" y="657225"/>
                  </a:lnTo>
                  <a:lnTo>
                    <a:pt x="704850" y="661988"/>
                  </a:lnTo>
                  <a:lnTo>
                    <a:pt x="671513" y="657225"/>
                  </a:lnTo>
                  <a:lnTo>
                    <a:pt x="633413" y="645319"/>
                  </a:lnTo>
                  <a:lnTo>
                    <a:pt x="464344" y="5286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90BA74D3-3329-4D53-BC0B-77F53D85AD85}"/>
                </a:ext>
              </a:extLst>
            </p:cNvPr>
            <p:cNvSpPr/>
            <p:nvPr/>
          </p:nvSpPr>
          <p:spPr>
            <a:xfrm>
              <a:off x="2938463" y="3005138"/>
              <a:ext cx="755650" cy="615950"/>
            </a:xfrm>
            <a:custGeom>
              <a:avLst/>
              <a:gdLst>
                <a:gd name="connsiteX0" fmla="*/ 404812 w 754856"/>
                <a:gd name="connsiteY0" fmla="*/ 452437 h 616743"/>
                <a:gd name="connsiteX1" fmla="*/ 204787 w 754856"/>
                <a:gd name="connsiteY1" fmla="*/ 252412 h 616743"/>
                <a:gd name="connsiteX2" fmla="*/ 45243 w 754856"/>
                <a:gd name="connsiteY2" fmla="*/ 97631 h 616743"/>
                <a:gd name="connsiteX3" fmla="*/ 19050 w 754856"/>
                <a:gd name="connsiteY3" fmla="*/ 71437 h 616743"/>
                <a:gd name="connsiteX4" fmla="*/ 9525 w 754856"/>
                <a:gd name="connsiteY4" fmla="*/ 59531 h 616743"/>
                <a:gd name="connsiteX5" fmla="*/ 2381 w 754856"/>
                <a:gd name="connsiteY5" fmla="*/ 45243 h 616743"/>
                <a:gd name="connsiteX6" fmla="*/ 0 w 754856"/>
                <a:gd name="connsiteY6" fmla="*/ 23812 h 616743"/>
                <a:gd name="connsiteX7" fmla="*/ 4762 w 754856"/>
                <a:gd name="connsiteY7" fmla="*/ 9525 h 616743"/>
                <a:gd name="connsiteX8" fmla="*/ 21431 w 754856"/>
                <a:gd name="connsiteY8" fmla="*/ 0 h 616743"/>
                <a:gd name="connsiteX9" fmla="*/ 54768 w 754856"/>
                <a:gd name="connsiteY9" fmla="*/ 7143 h 616743"/>
                <a:gd name="connsiteX10" fmla="*/ 119062 w 754856"/>
                <a:gd name="connsiteY10" fmla="*/ 30956 h 616743"/>
                <a:gd name="connsiteX11" fmla="*/ 185737 w 754856"/>
                <a:gd name="connsiteY11" fmla="*/ 52387 h 616743"/>
                <a:gd name="connsiteX12" fmla="*/ 240506 w 754856"/>
                <a:gd name="connsiteY12" fmla="*/ 66675 h 616743"/>
                <a:gd name="connsiteX13" fmla="*/ 328612 w 754856"/>
                <a:gd name="connsiteY13" fmla="*/ 85725 h 616743"/>
                <a:gd name="connsiteX14" fmla="*/ 423862 w 754856"/>
                <a:gd name="connsiteY14" fmla="*/ 102393 h 616743"/>
                <a:gd name="connsiteX15" fmla="*/ 471487 w 754856"/>
                <a:gd name="connsiteY15" fmla="*/ 109537 h 616743"/>
                <a:gd name="connsiteX16" fmla="*/ 521493 w 754856"/>
                <a:gd name="connsiteY16" fmla="*/ 150018 h 616743"/>
                <a:gd name="connsiteX17" fmla="*/ 566737 w 754856"/>
                <a:gd name="connsiteY17" fmla="*/ 188118 h 616743"/>
                <a:gd name="connsiteX18" fmla="*/ 604837 w 754856"/>
                <a:gd name="connsiteY18" fmla="*/ 228600 h 616743"/>
                <a:gd name="connsiteX19" fmla="*/ 640556 w 754856"/>
                <a:gd name="connsiteY19" fmla="*/ 271462 h 616743"/>
                <a:gd name="connsiteX20" fmla="*/ 673893 w 754856"/>
                <a:gd name="connsiteY20" fmla="*/ 321468 h 616743"/>
                <a:gd name="connsiteX21" fmla="*/ 702468 w 754856"/>
                <a:gd name="connsiteY21" fmla="*/ 373856 h 616743"/>
                <a:gd name="connsiteX22" fmla="*/ 726281 w 754856"/>
                <a:gd name="connsiteY22" fmla="*/ 435768 h 616743"/>
                <a:gd name="connsiteX23" fmla="*/ 742950 w 754856"/>
                <a:gd name="connsiteY23" fmla="*/ 481012 h 616743"/>
                <a:gd name="connsiteX24" fmla="*/ 752475 w 754856"/>
                <a:gd name="connsiteY24" fmla="*/ 531018 h 616743"/>
                <a:gd name="connsiteX25" fmla="*/ 754856 w 754856"/>
                <a:gd name="connsiteY25" fmla="*/ 554831 h 616743"/>
                <a:gd name="connsiteX26" fmla="*/ 747712 w 754856"/>
                <a:gd name="connsiteY26" fmla="*/ 583406 h 616743"/>
                <a:gd name="connsiteX27" fmla="*/ 733425 w 754856"/>
                <a:gd name="connsiteY27" fmla="*/ 604837 h 616743"/>
                <a:gd name="connsiteX28" fmla="*/ 719137 w 754856"/>
                <a:gd name="connsiteY28" fmla="*/ 614362 h 616743"/>
                <a:gd name="connsiteX29" fmla="*/ 692943 w 754856"/>
                <a:gd name="connsiteY29" fmla="*/ 616743 h 616743"/>
                <a:gd name="connsiteX30" fmla="*/ 638175 w 754856"/>
                <a:gd name="connsiteY30" fmla="*/ 602456 h 616743"/>
                <a:gd name="connsiteX31" fmla="*/ 573881 w 754856"/>
                <a:gd name="connsiteY31" fmla="*/ 571500 h 616743"/>
                <a:gd name="connsiteX32" fmla="*/ 485775 w 754856"/>
                <a:gd name="connsiteY32" fmla="*/ 521493 h 616743"/>
                <a:gd name="connsiteX33" fmla="*/ 404812 w 754856"/>
                <a:gd name="connsiteY33" fmla="*/ 452437 h 6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54856" h="616743">
                  <a:moveTo>
                    <a:pt x="404812" y="452437"/>
                  </a:moveTo>
                  <a:lnTo>
                    <a:pt x="204787" y="252412"/>
                  </a:lnTo>
                  <a:lnTo>
                    <a:pt x="45243" y="97631"/>
                  </a:lnTo>
                  <a:lnTo>
                    <a:pt x="19050" y="71437"/>
                  </a:lnTo>
                  <a:lnTo>
                    <a:pt x="9525" y="59531"/>
                  </a:lnTo>
                  <a:lnTo>
                    <a:pt x="2381" y="45243"/>
                  </a:lnTo>
                  <a:lnTo>
                    <a:pt x="0" y="23812"/>
                  </a:lnTo>
                  <a:lnTo>
                    <a:pt x="4762" y="9525"/>
                  </a:lnTo>
                  <a:lnTo>
                    <a:pt x="21431" y="0"/>
                  </a:lnTo>
                  <a:lnTo>
                    <a:pt x="54768" y="7143"/>
                  </a:lnTo>
                  <a:lnTo>
                    <a:pt x="119062" y="30956"/>
                  </a:lnTo>
                  <a:lnTo>
                    <a:pt x="185737" y="52387"/>
                  </a:lnTo>
                  <a:lnTo>
                    <a:pt x="240506" y="66675"/>
                  </a:lnTo>
                  <a:lnTo>
                    <a:pt x="328612" y="85725"/>
                  </a:lnTo>
                  <a:lnTo>
                    <a:pt x="423862" y="102393"/>
                  </a:lnTo>
                  <a:lnTo>
                    <a:pt x="471487" y="109537"/>
                  </a:lnTo>
                  <a:lnTo>
                    <a:pt x="521493" y="150018"/>
                  </a:lnTo>
                  <a:lnTo>
                    <a:pt x="566737" y="188118"/>
                  </a:lnTo>
                  <a:lnTo>
                    <a:pt x="604837" y="228600"/>
                  </a:lnTo>
                  <a:lnTo>
                    <a:pt x="640556" y="271462"/>
                  </a:lnTo>
                  <a:lnTo>
                    <a:pt x="673893" y="321468"/>
                  </a:lnTo>
                  <a:lnTo>
                    <a:pt x="702468" y="373856"/>
                  </a:lnTo>
                  <a:lnTo>
                    <a:pt x="726281" y="435768"/>
                  </a:lnTo>
                  <a:lnTo>
                    <a:pt x="742950" y="481012"/>
                  </a:lnTo>
                  <a:lnTo>
                    <a:pt x="752475" y="531018"/>
                  </a:lnTo>
                  <a:lnTo>
                    <a:pt x="754856" y="554831"/>
                  </a:lnTo>
                  <a:lnTo>
                    <a:pt x="747712" y="583406"/>
                  </a:lnTo>
                  <a:lnTo>
                    <a:pt x="733425" y="604837"/>
                  </a:lnTo>
                  <a:lnTo>
                    <a:pt x="719137" y="614362"/>
                  </a:lnTo>
                  <a:lnTo>
                    <a:pt x="692943" y="616743"/>
                  </a:lnTo>
                  <a:lnTo>
                    <a:pt x="638175" y="602456"/>
                  </a:lnTo>
                  <a:lnTo>
                    <a:pt x="573881" y="571500"/>
                  </a:lnTo>
                  <a:lnTo>
                    <a:pt x="485775" y="521493"/>
                  </a:lnTo>
                  <a:lnTo>
                    <a:pt x="404812" y="4524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8">
              <a:extLst>
                <a:ext uri="{FF2B5EF4-FFF2-40B4-BE49-F238E27FC236}">
                  <a16:creationId xmlns:a16="http://schemas.microsoft.com/office/drawing/2014/main" id="{5E1EE949-4AE9-4998-98E3-63FE67537A16}"/>
                </a:ext>
              </a:extLst>
            </p:cNvPr>
            <p:cNvSpPr/>
            <p:nvPr/>
          </p:nvSpPr>
          <p:spPr>
            <a:xfrm>
              <a:off x="2770188" y="5072063"/>
              <a:ext cx="482600" cy="765175"/>
            </a:xfrm>
            <a:custGeom>
              <a:avLst/>
              <a:gdLst>
                <a:gd name="connsiteX0" fmla="*/ 242887 w 483394"/>
                <a:gd name="connsiteY0" fmla="*/ 576262 h 764381"/>
                <a:gd name="connsiteX1" fmla="*/ 176212 w 483394"/>
                <a:gd name="connsiteY1" fmla="*/ 471487 h 764381"/>
                <a:gd name="connsiteX2" fmla="*/ 119062 w 483394"/>
                <a:gd name="connsiteY2" fmla="*/ 364331 h 764381"/>
                <a:gd name="connsiteX3" fmla="*/ 73819 w 483394"/>
                <a:gd name="connsiteY3" fmla="*/ 271462 h 764381"/>
                <a:gd name="connsiteX4" fmla="*/ 26194 w 483394"/>
                <a:gd name="connsiteY4" fmla="*/ 152400 h 764381"/>
                <a:gd name="connsiteX5" fmla="*/ 7144 w 483394"/>
                <a:gd name="connsiteY5" fmla="*/ 97631 h 764381"/>
                <a:gd name="connsiteX6" fmla="*/ 0 w 483394"/>
                <a:gd name="connsiteY6" fmla="*/ 59531 h 764381"/>
                <a:gd name="connsiteX7" fmla="*/ 0 w 483394"/>
                <a:gd name="connsiteY7" fmla="*/ 28575 h 764381"/>
                <a:gd name="connsiteX8" fmla="*/ 7144 w 483394"/>
                <a:gd name="connsiteY8" fmla="*/ 11906 h 764381"/>
                <a:gd name="connsiteX9" fmla="*/ 26194 w 483394"/>
                <a:gd name="connsiteY9" fmla="*/ 2381 h 764381"/>
                <a:gd name="connsiteX10" fmla="*/ 50006 w 483394"/>
                <a:gd name="connsiteY10" fmla="*/ 0 h 764381"/>
                <a:gd name="connsiteX11" fmla="*/ 78581 w 483394"/>
                <a:gd name="connsiteY11" fmla="*/ 7143 h 764381"/>
                <a:gd name="connsiteX12" fmla="*/ 92869 w 483394"/>
                <a:gd name="connsiteY12" fmla="*/ 23812 h 764381"/>
                <a:gd name="connsiteX13" fmla="*/ 154781 w 483394"/>
                <a:gd name="connsiteY13" fmla="*/ 104775 h 764381"/>
                <a:gd name="connsiteX14" fmla="*/ 197644 w 483394"/>
                <a:gd name="connsiteY14" fmla="*/ 150018 h 764381"/>
                <a:gd name="connsiteX15" fmla="*/ 483394 w 483394"/>
                <a:gd name="connsiteY15" fmla="*/ 569118 h 764381"/>
                <a:gd name="connsiteX16" fmla="*/ 478631 w 483394"/>
                <a:gd name="connsiteY16" fmla="*/ 645318 h 764381"/>
                <a:gd name="connsiteX17" fmla="*/ 471487 w 483394"/>
                <a:gd name="connsiteY17" fmla="*/ 709612 h 764381"/>
                <a:gd name="connsiteX18" fmla="*/ 457200 w 483394"/>
                <a:gd name="connsiteY18" fmla="*/ 745331 h 764381"/>
                <a:gd name="connsiteX19" fmla="*/ 442912 w 483394"/>
                <a:gd name="connsiteY19" fmla="*/ 759618 h 764381"/>
                <a:gd name="connsiteX20" fmla="*/ 426244 w 483394"/>
                <a:gd name="connsiteY20" fmla="*/ 764381 h 764381"/>
                <a:gd name="connsiteX21" fmla="*/ 390525 w 483394"/>
                <a:gd name="connsiteY21" fmla="*/ 754856 h 764381"/>
                <a:gd name="connsiteX22" fmla="*/ 364331 w 483394"/>
                <a:gd name="connsiteY22" fmla="*/ 740568 h 764381"/>
                <a:gd name="connsiteX23" fmla="*/ 309562 w 483394"/>
                <a:gd name="connsiteY23" fmla="*/ 681037 h 764381"/>
                <a:gd name="connsiteX24" fmla="*/ 242887 w 483394"/>
                <a:gd name="connsiteY24" fmla="*/ 576262 h 76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83394" h="764381">
                  <a:moveTo>
                    <a:pt x="242887" y="576262"/>
                  </a:moveTo>
                  <a:lnTo>
                    <a:pt x="176212" y="471487"/>
                  </a:lnTo>
                  <a:lnTo>
                    <a:pt x="119062" y="364331"/>
                  </a:lnTo>
                  <a:lnTo>
                    <a:pt x="73819" y="271462"/>
                  </a:lnTo>
                  <a:lnTo>
                    <a:pt x="26194" y="152400"/>
                  </a:lnTo>
                  <a:lnTo>
                    <a:pt x="7144" y="97631"/>
                  </a:lnTo>
                  <a:lnTo>
                    <a:pt x="0" y="59531"/>
                  </a:lnTo>
                  <a:lnTo>
                    <a:pt x="0" y="28575"/>
                  </a:lnTo>
                  <a:lnTo>
                    <a:pt x="7144" y="11906"/>
                  </a:lnTo>
                  <a:lnTo>
                    <a:pt x="26194" y="2381"/>
                  </a:lnTo>
                  <a:lnTo>
                    <a:pt x="50006" y="0"/>
                  </a:lnTo>
                  <a:lnTo>
                    <a:pt x="78581" y="7143"/>
                  </a:lnTo>
                  <a:lnTo>
                    <a:pt x="92869" y="23812"/>
                  </a:lnTo>
                  <a:lnTo>
                    <a:pt x="154781" y="104775"/>
                  </a:lnTo>
                  <a:lnTo>
                    <a:pt x="197644" y="150018"/>
                  </a:lnTo>
                  <a:lnTo>
                    <a:pt x="483394" y="569118"/>
                  </a:lnTo>
                  <a:lnTo>
                    <a:pt x="478631" y="645318"/>
                  </a:lnTo>
                  <a:lnTo>
                    <a:pt x="471487" y="709612"/>
                  </a:lnTo>
                  <a:lnTo>
                    <a:pt x="457200" y="745331"/>
                  </a:lnTo>
                  <a:lnTo>
                    <a:pt x="442912" y="759618"/>
                  </a:lnTo>
                  <a:lnTo>
                    <a:pt x="426244" y="764381"/>
                  </a:lnTo>
                  <a:lnTo>
                    <a:pt x="390525" y="754856"/>
                  </a:lnTo>
                  <a:lnTo>
                    <a:pt x="364331" y="740568"/>
                  </a:lnTo>
                  <a:lnTo>
                    <a:pt x="309562" y="681037"/>
                  </a:lnTo>
                  <a:lnTo>
                    <a:pt x="242887" y="5762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D7E8126F-70EE-4462-AAE5-FF89360FEDE5}"/>
                </a:ext>
              </a:extLst>
            </p:cNvPr>
            <p:cNvSpPr/>
            <p:nvPr/>
          </p:nvSpPr>
          <p:spPr>
            <a:xfrm>
              <a:off x="4271963" y="1982788"/>
              <a:ext cx="2462212" cy="488950"/>
            </a:xfrm>
            <a:custGeom>
              <a:avLst/>
              <a:gdLst>
                <a:gd name="connsiteX0" fmla="*/ 1752600 w 2462212"/>
                <a:gd name="connsiteY0" fmla="*/ 300038 h 488157"/>
                <a:gd name="connsiteX1" fmla="*/ 1343025 w 2462212"/>
                <a:gd name="connsiteY1" fmla="*/ 354807 h 488157"/>
                <a:gd name="connsiteX2" fmla="*/ 1143000 w 2462212"/>
                <a:gd name="connsiteY2" fmla="*/ 371475 h 488157"/>
                <a:gd name="connsiteX3" fmla="*/ 862012 w 2462212"/>
                <a:gd name="connsiteY3" fmla="*/ 419100 h 488157"/>
                <a:gd name="connsiteX4" fmla="*/ 592931 w 2462212"/>
                <a:gd name="connsiteY4" fmla="*/ 466725 h 488157"/>
                <a:gd name="connsiteX5" fmla="*/ 516731 w 2462212"/>
                <a:gd name="connsiteY5" fmla="*/ 483394 h 488157"/>
                <a:gd name="connsiteX6" fmla="*/ 476250 w 2462212"/>
                <a:gd name="connsiteY6" fmla="*/ 488157 h 488157"/>
                <a:gd name="connsiteX7" fmla="*/ 445293 w 2462212"/>
                <a:gd name="connsiteY7" fmla="*/ 485775 h 488157"/>
                <a:gd name="connsiteX8" fmla="*/ 388143 w 2462212"/>
                <a:gd name="connsiteY8" fmla="*/ 473869 h 488157"/>
                <a:gd name="connsiteX9" fmla="*/ 333375 w 2462212"/>
                <a:gd name="connsiteY9" fmla="*/ 454819 h 488157"/>
                <a:gd name="connsiteX10" fmla="*/ 280987 w 2462212"/>
                <a:gd name="connsiteY10" fmla="*/ 431007 h 488157"/>
                <a:gd name="connsiteX11" fmla="*/ 204787 w 2462212"/>
                <a:gd name="connsiteY11" fmla="*/ 390525 h 488157"/>
                <a:gd name="connsiteX12" fmla="*/ 123825 w 2462212"/>
                <a:gd name="connsiteY12" fmla="*/ 335757 h 488157"/>
                <a:gd name="connsiteX13" fmla="*/ 61912 w 2462212"/>
                <a:gd name="connsiteY13" fmla="*/ 285750 h 488157"/>
                <a:gd name="connsiteX14" fmla="*/ 26193 w 2462212"/>
                <a:gd name="connsiteY14" fmla="*/ 245269 h 488157"/>
                <a:gd name="connsiteX15" fmla="*/ 7143 w 2462212"/>
                <a:gd name="connsiteY15" fmla="*/ 214313 h 488157"/>
                <a:gd name="connsiteX16" fmla="*/ 0 w 2462212"/>
                <a:gd name="connsiteY16" fmla="*/ 192882 h 488157"/>
                <a:gd name="connsiteX17" fmla="*/ 2381 w 2462212"/>
                <a:gd name="connsiteY17" fmla="*/ 178594 h 488157"/>
                <a:gd name="connsiteX18" fmla="*/ 7143 w 2462212"/>
                <a:gd name="connsiteY18" fmla="*/ 171450 h 488157"/>
                <a:gd name="connsiteX19" fmla="*/ 45243 w 2462212"/>
                <a:gd name="connsiteY19" fmla="*/ 171450 h 488157"/>
                <a:gd name="connsiteX20" fmla="*/ 73818 w 2462212"/>
                <a:gd name="connsiteY20" fmla="*/ 183357 h 488157"/>
                <a:gd name="connsiteX21" fmla="*/ 126206 w 2462212"/>
                <a:gd name="connsiteY21" fmla="*/ 204788 h 488157"/>
                <a:gd name="connsiteX22" fmla="*/ 204787 w 2462212"/>
                <a:gd name="connsiteY22" fmla="*/ 230982 h 488157"/>
                <a:gd name="connsiteX23" fmla="*/ 297656 w 2462212"/>
                <a:gd name="connsiteY23" fmla="*/ 250032 h 488157"/>
                <a:gd name="connsiteX24" fmla="*/ 392906 w 2462212"/>
                <a:gd name="connsiteY24" fmla="*/ 257175 h 488157"/>
                <a:gd name="connsiteX25" fmla="*/ 476250 w 2462212"/>
                <a:gd name="connsiteY25" fmla="*/ 259557 h 488157"/>
                <a:gd name="connsiteX26" fmla="*/ 564356 w 2462212"/>
                <a:gd name="connsiteY26" fmla="*/ 257175 h 488157"/>
                <a:gd name="connsiteX27" fmla="*/ 802481 w 2462212"/>
                <a:gd name="connsiteY27" fmla="*/ 228600 h 488157"/>
                <a:gd name="connsiteX28" fmla="*/ 1128712 w 2462212"/>
                <a:gd name="connsiteY28" fmla="*/ 169069 h 488157"/>
                <a:gd name="connsiteX29" fmla="*/ 1333500 w 2462212"/>
                <a:gd name="connsiteY29" fmla="*/ 152400 h 488157"/>
                <a:gd name="connsiteX30" fmla="*/ 1602581 w 2462212"/>
                <a:gd name="connsiteY30" fmla="*/ 111919 h 488157"/>
                <a:gd name="connsiteX31" fmla="*/ 1897856 w 2462212"/>
                <a:gd name="connsiteY31" fmla="*/ 64294 h 488157"/>
                <a:gd name="connsiteX32" fmla="*/ 1993106 w 2462212"/>
                <a:gd name="connsiteY32" fmla="*/ 47625 h 488157"/>
                <a:gd name="connsiteX33" fmla="*/ 2028825 w 2462212"/>
                <a:gd name="connsiteY33" fmla="*/ 33338 h 488157"/>
                <a:gd name="connsiteX34" fmla="*/ 2052637 w 2462212"/>
                <a:gd name="connsiteY34" fmla="*/ 16669 h 488157"/>
                <a:gd name="connsiteX35" fmla="*/ 2078831 w 2462212"/>
                <a:gd name="connsiteY35" fmla="*/ 2382 h 488157"/>
                <a:gd name="connsiteX36" fmla="*/ 2100262 w 2462212"/>
                <a:gd name="connsiteY36" fmla="*/ 0 h 488157"/>
                <a:gd name="connsiteX37" fmla="*/ 2152650 w 2462212"/>
                <a:gd name="connsiteY37" fmla="*/ 4763 h 488157"/>
                <a:gd name="connsiteX38" fmla="*/ 2209800 w 2462212"/>
                <a:gd name="connsiteY38" fmla="*/ 16669 h 488157"/>
                <a:gd name="connsiteX39" fmla="*/ 2281237 w 2462212"/>
                <a:gd name="connsiteY39" fmla="*/ 47625 h 488157"/>
                <a:gd name="connsiteX40" fmla="*/ 2369343 w 2462212"/>
                <a:gd name="connsiteY40" fmla="*/ 88107 h 488157"/>
                <a:gd name="connsiteX41" fmla="*/ 2419350 w 2462212"/>
                <a:gd name="connsiteY41" fmla="*/ 114300 h 488157"/>
                <a:gd name="connsiteX42" fmla="*/ 2440781 w 2462212"/>
                <a:gd name="connsiteY42" fmla="*/ 128588 h 488157"/>
                <a:gd name="connsiteX43" fmla="*/ 2452687 w 2462212"/>
                <a:gd name="connsiteY43" fmla="*/ 142875 h 488157"/>
                <a:gd name="connsiteX44" fmla="*/ 2462212 w 2462212"/>
                <a:gd name="connsiteY44" fmla="*/ 169069 h 488157"/>
                <a:gd name="connsiteX45" fmla="*/ 2455068 w 2462212"/>
                <a:gd name="connsiteY45" fmla="*/ 197644 h 488157"/>
                <a:gd name="connsiteX46" fmla="*/ 2433637 w 2462212"/>
                <a:gd name="connsiteY46" fmla="*/ 221457 h 488157"/>
                <a:gd name="connsiteX47" fmla="*/ 2395537 w 2462212"/>
                <a:gd name="connsiteY47" fmla="*/ 242888 h 488157"/>
                <a:gd name="connsiteX48" fmla="*/ 2345531 w 2462212"/>
                <a:gd name="connsiteY48" fmla="*/ 257175 h 488157"/>
                <a:gd name="connsiteX49" fmla="*/ 2286000 w 2462212"/>
                <a:gd name="connsiteY49" fmla="*/ 271463 h 488157"/>
                <a:gd name="connsiteX50" fmla="*/ 2100262 w 2462212"/>
                <a:gd name="connsiteY50" fmla="*/ 280988 h 488157"/>
                <a:gd name="connsiteX51" fmla="*/ 1752600 w 2462212"/>
                <a:gd name="connsiteY51" fmla="*/ 300038 h 48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462212" h="488157">
                  <a:moveTo>
                    <a:pt x="1752600" y="300038"/>
                  </a:moveTo>
                  <a:lnTo>
                    <a:pt x="1343025" y="354807"/>
                  </a:lnTo>
                  <a:lnTo>
                    <a:pt x="1143000" y="371475"/>
                  </a:lnTo>
                  <a:lnTo>
                    <a:pt x="862012" y="419100"/>
                  </a:lnTo>
                  <a:lnTo>
                    <a:pt x="592931" y="466725"/>
                  </a:lnTo>
                  <a:lnTo>
                    <a:pt x="516731" y="483394"/>
                  </a:lnTo>
                  <a:lnTo>
                    <a:pt x="476250" y="488157"/>
                  </a:lnTo>
                  <a:lnTo>
                    <a:pt x="445293" y="485775"/>
                  </a:lnTo>
                  <a:lnTo>
                    <a:pt x="388143" y="473869"/>
                  </a:lnTo>
                  <a:lnTo>
                    <a:pt x="333375" y="454819"/>
                  </a:lnTo>
                  <a:lnTo>
                    <a:pt x="280987" y="431007"/>
                  </a:lnTo>
                  <a:lnTo>
                    <a:pt x="204787" y="390525"/>
                  </a:lnTo>
                  <a:lnTo>
                    <a:pt x="123825" y="335757"/>
                  </a:lnTo>
                  <a:lnTo>
                    <a:pt x="61912" y="285750"/>
                  </a:lnTo>
                  <a:lnTo>
                    <a:pt x="26193" y="245269"/>
                  </a:lnTo>
                  <a:lnTo>
                    <a:pt x="7143" y="214313"/>
                  </a:lnTo>
                  <a:lnTo>
                    <a:pt x="0" y="192882"/>
                  </a:lnTo>
                  <a:lnTo>
                    <a:pt x="2381" y="178594"/>
                  </a:lnTo>
                  <a:lnTo>
                    <a:pt x="7143" y="171450"/>
                  </a:lnTo>
                  <a:lnTo>
                    <a:pt x="45243" y="171450"/>
                  </a:lnTo>
                  <a:lnTo>
                    <a:pt x="73818" y="183357"/>
                  </a:lnTo>
                  <a:lnTo>
                    <a:pt x="126206" y="204788"/>
                  </a:lnTo>
                  <a:lnTo>
                    <a:pt x="204787" y="230982"/>
                  </a:lnTo>
                  <a:lnTo>
                    <a:pt x="297656" y="250032"/>
                  </a:lnTo>
                  <a:lnTo>
                    <a:pt x="392906" y="257175"/>
                  </a:lnTo>
                  <a:lnTo>
                    <a:pt x="476250" y="259557"/>
                  </a:lnTo>
                  <a:lnTo>
                    <a:pt x="564356" y="257175"/>
                  </a:lnTo>
                  <a:lnTo>
                    <a:pt x="802481" y="228600"/>
                  </a:lnTo>
                  <a:lnTo>
                    <a:pt x="1128712" y="169069"/>
                  </a:lnTo>
                  <a:lnTo>
                    <a:pt x="1333500" y="152400"/>
                  </a:lnTo>
                  <a:lnTo>
                    <a:pt x="1602581" y="111919"/>
                  </a:lnTo>
                  <a:lnTo>
                    <a:pt x="1897856" y="64294"/>
                  </a:lnTo>
                  <a:lnTo>
                    <a:pt x="1993106" y="47625"/>
                  </a:lnTo>
                  <a:lnTo>
                    <a:pt x="2028825" y="33338"/>
                  </a:lnTo>
                  <a:lnTo>
                    <a:pt x="2052637" y="16669"/>
                  </a:lnTo>
                  <a:lnTo>
                    <a:pt x="2078831" y="2382"/>
                  </a:lnTo>
                  <a:lnTo>
                    <a:pt x="2100262" y="0"/>
                  </a:lnTo>
                  <a:lnTo>
                    <a:pt x="2152650" y="4763"/>
                  </a:lnTo>
                  <a:lnTo>
                    <a:pt x="2209800" y="16669"/>
                  </a:lnTo>
                  <a:lnTo>
                    <a:pt x="2281237" y="47625"/>
                  </a:lnTo>
                  <a:lnTo>
                    <a:pt x="2369343" y="88107"/>
                  </a:lnTo>
                  <a:lnTo>
                    <a:pt x="2419350" y="114300"/>
                  </a:lnTo>
                  <a:lnTo>
                    <a:pt x="2440781" y="128588"/>
                  </a:lnTo>
                  <a:lnTo>
                    <a:pt x="2452687" y="142875"/>
                  </a:lnTo>
                  <a:lnTo>
                    <a:pt x="2462212" y="169069"/>
                  </a:lnTo>
                  <a:lnTo>
                    <a:pt x="2455068" y="197644"/>
                  </a:lnTo>
                  <a:lnTo>
                    <a:pt x="2433637" y="221457"/>
                  </a:lnTo>
                  <a:lnTo>
                    <a:pt x="2395537" y="242888"/>
                  </a:lnTo>
                  <a:lnTo>
                    <a:pt x="2345531" y="257175"/>
                  </a:lnTo>
                  <a:lnTo>
                    <a:pt x="2286000" y="271463"/>
                  </a:lnTo>
                  <a:lnTo>
                    <a:pt x="2100262" y="280988"/>
                  </a:lnTo>
                  <a:lnTo>
                    <a:pt x="1752600" y="3000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22">
              <a:extLst>
                <a:ext uri="{FF2B5EF4-FFF2-40B4-BE49-F238E27FC236}">
                  <a16:creationId xmlns:a16="http://schemas.microsoft.com/office/drawing/2014/main" id="{0E3AEED4-3C3C-4489-A0D1-43468FACCE4B}"/>
                </a:ext>
              </a:extLst>
            </p:cNvPr>
            <p:cNvSpPr/>
            <p:nvPr/>
          </p:nvSpPr>
          <p:spPr>
            <a:xfrm rot="16200000">
              <a:off x="3602831" y="4796632"/>
              <a:ext cx="2452687" cy="374650"/>
            </a:xfrm>
            <a:custGeom>
              <a:avLst/>
              <a:gdLst>
                <a:gd name="connsiteX0" fmla="*/ 1378743 w 2452687"/>
                <a:gd name="connsiteY0" fmla="*/ 364331 h 373856"/>
                <a:gd name="connsiteX1" fmla="*/ 1126331 w 2452687"/>
                <a:gd name="connsiteY1" fmla="*/ 371475 h 373856"/>
                <a:gd name="connsiteX2" fmla="*/ 1000125 w 2452687"/>
                <a:gd name="connsiteY2" fmla="*/ 342900 h 373856"/>
                <a:gd name="connsiteX3" fmla="*/ 440531 w 2452687"/>
                <a:gd name="connsiteY3" fmla="*/ 316706 h 373856"/>
                <a:gd name="connsiteX4" fmla="*/ 126206 w 2452687"/>
                <a:gd name="connsiteY4" fmla="*/ 302418 h 373856"/>
                <a:gd name="connsiteX5" fmla="*/ 73818 w 2452687"/>
                <a:gd name="connsiteY5" fmla="*/ 297656 h 373856"/>
                <a:gd name="connsiteX6" fmla="*/ 45243 w 2452687"/>
                <a:gd name="connsiteY6" fmla="*/ 290512 h 373856"/>
                <a:gd name="connsiteX7" fmla="*/ 19050 w 2452687"/>
                <a:gd name="connsiteY7" fmla="*/ 278606 h 373856"/>
                <a:gd name="connsiteX8" fmla="*/ 7143 w 2452687"/>
                <a:gd name="connsiteY8" fmla="*/ 269081 h 373856"/>
                <a:gd name="connsiteX9" fmla="*/ 0 w 2452687"/>
                <a:gd name="connsiteY9" fmla="*/ 245268 h 373856"/>
                <a:gd name="connsiteX10" fmla="*/ 2381 w 2452687"/>
                <a:gd name="connsiteY10" fmla="*/ 223837 h 373856"/>
                <a:gd name="connsiteX11" fmla="*/ 21431 w 2452687"/>
                <a:gd name="connsiteY11" fmla="*/ 185737 h 373856"/>
                <a:gd name="connsiteX12" fmla="*/ 54768 w 2452687"/>
                <a:gd name="connsiteY12" fmla="*/ 147637 h 373856"/>
                <a:gd name="connsiteX13" fmla="*/ 95250 w 2452687"/>
                <a:gd name="connsiteY13" fmla="*/ 114300 h 373856"/>
                <a:gd name="connsiteX14" fmla="*/ 154781 w 2452687"/>
                <a:gd name="connsiteY14" fmla="*/ 78581 h 373856"/>
                <a:gd name="connsiteX15" fmla="*/ 242887 w 2452687"/>
                <a:gd name="connsiteY15" fmla="*/ 47625 h 373856"/>
                <a:gd name="connsiteX16" fmla="*/ 335756 w 2452687"/>
                <a:gd name="connsiteY16" fmla="*/ 23812 h 373856"/>
                <a:gd name="connsiteX17" fmla="*/ 409575 w 2452687"/>
                <a:gd name="connsiteY17" fmla="*/ 11906 h 373856"/>
                <a:gd name="connsiteX18" fmla="*/ 678656 w 2452687"/>
                <a:gd name="connsiteY18" fmla="*/ 50006 h 373856"/>
                <a:gd name="connsiteX19" fmla="*/ 831056 w 2452687"/>
                <a:gd name="connsiteY19" fmla="*/ 71437 h 373856"/>
                <a:gd name="connsiteX20" fmla="*/ 1326356 w 2452687"/>
                <a:gd name="connsiteY20" fmla="*/ 109537 h 373856"/>
                <a:gd name="connsiteX21" fmla="*/ 1866900 w 2452687"/>
                <a:gd name="connsiteY21" fmla="*/ 145256 h 373856"/>
                <a:gd name="connsiteX22" fmla="*/ 2105025 w 2452687"/>
                <a:gd name="connsiteY22" fmla="*/ 145256 h 373856"/>
                <a:gd name="connsiteX23" fmla="*/ 2155031 w 2452687"/>
                <a:gd name="connsiteY23" fmla="*/ 140493 h 373856"/>
                <a:gd name="connsiteX24" fmla="*/ 2195512 w 2452687"/>
                <a:gd name="connsiteY24" fmla="*/ 130968 h 373856"/>
                <a:gd name="connsiteX25" fmla="*/ 2233612 w 2452687"/>
                <a:gd name="connsiteY25" fmla="*/ 119062 h 373856"/>
                <a:gd name="connsiteX26" fmla="*/ 2274093 w 2452687"/>
                <a:gd name="connsiteY26" fmla="*/ 100012 h 373856"/>
                <a:gd name="connsiteX27" fmla="*/ 2316956 w 2452687"/>
                <a:gd name="connsiteY27" fmla="*/ 73818 h 373856"/>
                <a:gd name="connsiteX28" fmla="*/ 2347912 w 2452687"/>
                <a:gd name="connsiteY28" fmla="*/ 47625 h 373856"/>
                <a:gd name="connsiteX29" fmla="*/ 2376487 w 2452687"/>
                <a:gd name="connsiteY29" fmla="*/ 16668 h 373856"/>
                <a:gd name="connsiteX30" fmla="*/ 2381250 w 2452687"/>
                <a:gd name="connsiteY30" fmla="*/ 9525 h 373856"/>
                <a:gd name="connsiteX31" fmla="*/ 2400300 w 2452687"/>
                <a:gd name="connsiteY31" fmla="*/ 2381 h 373856"/>
                <a:gd name="connsiteX32" fmla="*/ 2426493 w 2452687"/>
                <a:gd name="connsiteY32" fmla="*/ 0 h 373856"/>
                <a:gd name="connsiteX33" fmla="*/ 2440781 w 2452687"/>
                <a:gd name="connsiteY33" fmla="*/ 4762 h 373856"/>
                <a:gd name="connsiteX34" fmla="*/ 2452687 w 2452687"/>
                <a:gd name="connsiteY34" fmla="*/ 23812 h 373856"/>
                <a:gd name="connsiteX35" fmla="*/ 2452687 w 2452687"/>
                <a:gd name="connsiteY35" fmla="*/ 59531 h 373856"/>
                <a:gd name="connsiteX36" fmla="*/ 2436018 w 2452687"/>
                <a:gd name="connsiteY36" fmla="*/ 140493 h 373856"/>
                <a:gd name="connsiteX37" fmla="*/ 2414587 w 2452687"/>
                <a:gd name="connsiteY37" fmla="*/ 200025 h 373856"/>
                <a:gd name="connsiteX38" fmla="*/ 2386012 w 2452687"/>
                <a:gd name="connsiteY38" fmla="*/ 259556 h 373856"/>
                <a:gd name="connsiteX39" fmla="*/ 2336006 w 2452687"/>
                <a:gd name="connsiteY39" fmla="*/ 347662 h 373856"/>
                <a:gd name="connsiteX40" fmla="*/ 2314575 w 2452687"/>
                <a:gd name="connsiteY40" fmla="*/ 373856 h 373856"/>
                <a:gd name="connsiteX41" fmla="*/ 2188368 w 2452687"/>
                <a:gd name="connsiteY41" fmla="*/ 364331 h 373856"/>
                <a:gd name="connsiteX42" fmla="*/ 1759743 w 2452687"/>
                <a:gd name="connsiteY42" fmla="*/ 364331 h 373856"/>
                <a:gd name="connsiteX43" fmla="*/ 1378743 w 2452687"/>
                <a:gd name="connsiteY43" fmla="*/ 364331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452687" h="373856">
                  <a:moveTo>
                    <a:pt x="1378743" y="364331"/>
                  </a:moveTo>
                  <a:lnTo>
                    <a:pt x="1126331" y="371475"/>
                  </a:lnTo>
                  <a:lnTo>
                    <a:pt x="1000125" y="342900"/>
                  </a:lnTo>
                  <a:lnTo>
                    <a:pt x="440531" y="316706"/>
                  </a:lnTo>
                  <a:lnTo>
                    <a:pt x="126206" y="302418"/>
                  </a:lnTo>
                  <a:lnTo>
                    <a:pt x="73818" y="297656"/>
                  </a:lnTo>
                  <a:lnTo>
                    <a:pt x="45243" y="290512"/>
                  </a:lnTo>
                  <a:lnTo>
                    <a:pt x="19050" y="278606"/>
                  </a:lnTo>
                  <a:lnTo>
                    <a:pt x="7143" y="269081"/>
                  </a:lnTo>
                  <a:lnTo>
                    <a:pt x="0" y="245268"/>
                  </a:lnTo>
                  <a:lnTo>
                    <a:pt x="2381" y="223837"/>
                  </a:lnTo>
                  <a:lnTo>
                    <a:pt x="21431" y="185737"/>
                  </a:lnTo>
                  <a:lnTo>
                    <a:pt x="54768" y="147637"/>
                  </a:lnTo>
                  <a:lnTo>
                    <a:pt x="95250" y="114300"/>
                  </a:lnTo>
                  <a:lnTo>
                    <a:pt x="154781" y="78581"/>
                  </a:lnTo>
                  <a:lnTo>
                    <a:pt x="242887" y="47625"/>
                  </a:lnTo>
                  <a:lnTo>
                    <a:pt x="335756" y="23812"/>
                  </a:lnTo>
                  <a:lnTo>
                    <a:pt x="409575" y="11906"/>
                  </a:lnTo>
                  <a:lnTo>
                    <a:pt x="678656" y="50006"/>
                  </a:lnTo>
                  <a:lnTo>
                    <a:pt x="831056" y="71437"/>
                  </a:lnTo>
                  <a:lnTo>
                    <a:pt x="1326356" y="109537"/>
                  </a:lnTo>
                  <a:lnTo>
                    <a:pt x="1866900" y="145256"/>
                  </a:lnTo>
                  <a:lnTo>
                    <a:pt x="2105025" y="145256"/>
                  </a:lnTo>
                  <a:lnTo>
                    <a:pt x="2155031" y="140493"/>
                  </a:lnTo>
                  <a:lnTo>
                    <a:pt x="2195512" y="130968"/>
                  </a:lnTo>
                  <a:lnTo>
                    <a:pt x="2233612" y="119062"/>
                  </a:lnTo>
                  <a:lnTo>
                    <a:pt x="2274093" y="100012"/>
                  </a:lnTo>
                  <a:lnTo>
                    <a:pt x="2316956" y="73818"/>
                  </a:lnTo>
                  <a:lnTo>
                    <a:pt x="2347912" y="47625"/>
                  </a:lnTo>
                  <a:lnTo>
                    <a:pt x="2376487" y="16668"/>
                  </a:lnTo>
                  <a:lnTo>
                    <a:pt x="2381250" y="9525"/>
                  </a:lnTo>
                  <a:lnTo>
                    <a:pt x="2400300" y="2381"/>
                  </a:lnTo>
                  <a:lnTo>
                    <a:pt x="2426493" y="0"/>
                  </a:lnTo>
                  <a:lnTo>
                    <a:pt x="2440781" y="4762"/>
                  </a:lnTo>
                  <a:lnTo>
                    <a:pt x="2452687" y="23812"/>
                  </a:lnTo>
                  <a:lnTo>
                    <a:pt x="2452687" y="59531"/>
                  </a:lnTo>
                  <a:lnTo>
                    <a:pt x="2436018" y="140493"/>
                  </a:lnTo>
                  <a:lnTo>
                    <a:pt x="2414587" y="200025"/>
                  </a:lnTo>
                  <a:lnTo>
                    <a:pt x="2386012" y="259556"/>
                  </a:lnTo>
                  <a:lnTo>
                    <a:pt x="2336006" y="347662"/>
                  </a:lnTo>
                  <a:lnTo>
                    <a:pt x="2314575" y="373856"/>
                  </a:lnTo>
                  <a:lnTo>
                    <a:pt x="2188368" y="364331"/>
                  </a:lnTo>
                  <a:lnTo>
                    <a:pt x="1759743" y="364331"/>
                  </a:lnTo>
                  <a:lnTo>
                    <a:pt x="1378743" y="3643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CB452846-815D-44E3-A101-771D8F2AF759}"/>
                </a:ext>
              </a:extLst>
            </p:cNvPr>
            <p:cNvSpPr/>
            <p:nvPr/>
          </p:nvSpPr>
          <p:spPr>
            <a:xfrm>
              <a:off x="2908300" y="4024313"/>
              <a:ext cx="923925" cy="1685925"/>
            </a:xfrm>
            <a:custGeom>
              <a:avLst/>
              <a:gdLst>
                <a:gd name="connsiteX0" fmla="*/ 654844 w 923925"/>
                <a:gd name="connsiteY0" fmla="*/ 728662 h 1685925"/>
                <a:gd name="connsiteX1" fmla="*/ 504825 w 923925"/>
                <a:gd name="connsiteY1" fmla="*/ 1059656 h 1685925"/>
                <a:gd name="connsiteX2" fmla="*/ 452438 w 923925"/>
                <a:gd name="connsiteY2" fmla="*/ 1193006 h 1685925"/>
                <a:gd name="connsiteX3" fmla="*/ 411957 w 923925"/>
                <a:gd name="connsiteY3" fmla="*/ 1309687 h 1685925"/>
                <a:gd name="connsiteX4" fmla="*/ 376238 w 923925"/>
                <a:gd name="connsiteY4" fmla="*/ 1419225 h 1685925"/>
                <a:gd name="connsiteX5" fmla="*/ 357188 w 923925"/>
                <a:gd name="connsiteY5" fmla="*/ 1524000 h 1685925"/>
                <a:gd name="connsiteX6" fmla="*/ 333375 w 923925"/>
                <a:gd name="connsiteY6" fmla="*/ 1685925 h 1685925"/>
                <a:gd name="connsiteX7" fmla="*/ 0 w 923925"/>
                <a:gd name="connsiteY7" fmla="*/ 1190625 h 1685925"/>
                <a:gd name="connsiteX8" fmla="*/ 38100 w 923925"/>
                <a:gd name="connsiteY8" fmla="*/ 1185862 h 1685925"/>
                <a:gd name="connsiteX9" fmla="*/ 83344 w 923925"/>
                <a:gd name="connsiteY9" fmla="*/ 1197768 h 1685925"/>
                <a:gd name="connsiteX10" fmla="*/ 104775 w 923925"/>
                <a:gd name="connsiteY10" fmla="*/ 1197768 h 1685925"/>
                <a:gd name="connsiteX11" fmla="*/ 128588 w 923925"/>
                <a:gd name="connsiteY11" fmla="*/ 1183481 h 1685925"/>
                <a:gd name="connsiteX12" fmla="*/ 247650 w 923925"/>
                <a:gd name="connsiteY12" fmla="*/ 1035843 h 1685925"/>
                <a:gd name="connsiteX13" fmla="*/ 423863 w 923925"/>
                <a:gd name="connsiteY13" fmla="*/ 766762 h 1685925"/>
                <a:gd name="connsiteX14" fmla="*/ 578644 w 923925"/>
                <a:gd name="connsiteY14" fmla="*/ 502443 h 1685925"/>
                <a:gd name="connsiteX15" fmla="*/ 688182 w 923925"/>
                <a:gd name="connsiteY15" fmla="*/ 309562 h 1685925"/>
                <a:gd name="connsiteX16" fmla="*/ 757238 w 923925"/>
                <a:gd name="connsiteY16" fmla="*/ 192881 h 1685925"/>
                <a:gd name="connsiteX17" fmla="*/ 840582 w 923925"/>
                <a:gd name="connsiteY17" fmla="*/ 47625 h 1685925"/>
                <a:gd name="connsiteX18" fmla="*/ 854869 w 923925"/>
                <a:gd name="connsiteY18" fmla="*/ 21431 h 1685925"/>
                <a:gd name="connsiteX19" fmla="*/ 873919 w 923925"/>
                <a:gd name="connsiteY19" fmla="*/ 7143 h 1685925"/>
                <a:gd name="connsiteX20" fmla="*/ 892969 w 923925"/>
                <a:gd name="connsiteY20" fmla="*/ 0 h 1685925"/>
                <a:gd name="connsiteX21" fmla="*/ 909638 w 923925"/>
                <a:gd name="connsiteY21" fmla="*/ 0 h 1685925"/>
                <a:gd name="connsiteX22" fmla="*/ 916782 w 923925"/>
                <a:gd name="connsiteY22" fmla="*/ 7143 h 1685925"/>
                <a:gd name="connsiteX23" fmla="*/ 923925 w 923925"/>
                <a:gd name="connsiteY23" fmla="*/ 23812 h 1685925"/>
                <a:gd name="connsiteX24" fmla="*/ 916782 w 923925"/>
                <a:gd name="connsiteY24" fmla="*/ 66675 h 1685925"/>
                <a:gd name="connsiteX25" fmla="*/ 864394 w 923925"/>
                <a:gd name="connsiteY25" fmla="*/ 211931 h 1685925"/>
                <a:gd name="connsiteX26" fmla="*/ 781050 w 923925"/>
                <a:gd name="connsiteY26" fmla="*/ 428625 h 1685925"/>
                <a:gd name="connsiteX27" fmla="*/ 654844 w 923925"/>
                <a:gd name="connsiteY27" fmla="*/ 728662 h 1685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23925" h="1685925">
                  <a:moveTo>
                    <a:pt x="654844" y="728662"/>
                  </a:moveTo>
                  <a:lnTo>
                    <a:pt x="504825" y="1059656"/>
                  </a:lnTo>
                  <a:lnTo>
                    <a:pt x="452438" y="1193006"/>
                  </a:lnTo>
                  <a:lnTo>
                    <a:pt x="411957" y="1309687"/>
                  </a:lnTo>
                  <a:lnTo>
                    <a:pt x="376238" y="1419225"/>
                  </a:lnTo>
                  <a:lnTo>
                    <a:pt x="357188" y="1524000"/>
                  </a:lnTo>
                  <a:lnTo>
                    <a:pt x="333375" y="1685925"/>
                  </a:lnTo>
                  <a:lnTo>
                    <a:pt x="0" y="1190625"/>
                  </a:lnTo>
                  <a:lnTo>
                    <a:pt x="38100" y="1185862"/>
                  </a:lnTo>
                  <a:lnTo>
                    <a:pt x="83344" y="1197768"/>
                  </a:lnTo>
                  <a:lnTo>
                    <a:pt x="104775" y="1197768"/>
                  </a:lnTo>
                  <a:lnTo>
                    <a:pt x="128588" y="1183481"/>
                  </a:lnTo>
                  <a:lnTo>
                    <a:pt x="247650" y="1035843"/>
                  </a:lnTo>
                  <a:lnTo>
                    <a:pt x="423863" y="766762"/>
                  </a:lnTo>
                  <a:lnTo>
                    <a:pt x="578644" y="502443"/>
                  </a:lnTo>
                  <a:lnTo>
                    <a:pt x="688182" y="309562"/>
                  </a:lnTo>
                  <a:lnTo>
                    <a:pt x="757238" y="192881"/>
                  </a:lnTo>
                  <a:lnTo>
                    <a:pt x="840582" y="47625"/>
                  </a:lnTo>
                  <a:lnTo>
                    <a:pt x="854869" y="21431"/>
                  </a:lnTo>
                  <a:lnTo>
                    <a:pt x="873919" y="7143"/>
                  </a:lnTo>
                  <a:lnTo>
                    <a:pt x="892969" y="0"/>
                  </a:lnTo>
                  <a:lnTo>
                    <a:pt x="909638" y="0"/>
                  </a:lnTo>
                  <a:lnTo>
                    <a:pt x="916782" y="7143"/>
                  </a:lnTo>
                  <a:lnTo>
                    <a:pt x="923925" y="23812"/>
                  </a:lnTo>
                  <a:lnTo>
                    <a:pt x="916782" y="66675"/>
                  </a:lnTo>
                  <a:lnTo>
                    <a:pt x="864394" y="211931"/>
                  </a:lnTo>
                  <a:lnTo>
                    <a:pt x="781050" y="428625"/>
                  </a:lnTo>
                  <a:lnTo>
                    <a:pt x="654844" y="7286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1">
              <a:extLst>
                <a:ext uri="{FF2B5EF4-FFF2-40B4-BE49-F238E27FC236}">
                  <a16:creationId xmlns:a16="http://schemas.microsoft.com/office/drawing/2014/main" id="{FF8850A7-C03C-49EE-924F-1DE38EA72889}"/>
                </a:ext>
              </a:extLst>
            </p:cNvPr>
            <p:cNvSpPr/>
            <p:nvPr/>
          </p:nvSpPr>
          <p:spPr>
            <a:xfrm rot="16200000">
              <a:off x="4517231" y="2128044"/>
              <a:ext cx="1804988" cy="565150"/>
            </a:xfrm>
            <a:custGeom>
              <a:avLst/>
              <a:gdLst>
                <a:gd name="connsiteX0" fmla="*/ 819150 w 1804987"/>
                <a:gd name="connsiteY0" fmla="*/ 497681 h 564356"/>
                <a:gd name="connsiteX1" fmla="*/ 30956 w 1804987"/>
                <a:gd name="connsiteY1" fmla="*/ 497681 h 564356"/>
                <a:gd name="connsiteX2" fmla="*/ 0 w 1804987"/>
                <a:gd name="connsiteY2" fmla="*/ 252412 h 564356"/>
                <a:gd name="connsiteX3" fmla="*/ 1271587 w 1804987"/>
                <a:gd name="connsiteY3" fmla="*/ 252412 h 564356"/>
                <a:gd name="connsiteX4" fmla="*/ 1412081 w 1804987"/>
                <a:gd name="connsiteY4" fmla="*/ 252412 h 564356"/>
                <a:gd name="connsiteX5" fmla="*/ 1502569 w 1804987"/>
                <a:gd name="connsiteY5" fmla="*/ 245268 h 564356"/>
                <a:gd name="connsiteX6" fmla="*/ 1550194 w 1804987"/>
                <a:gd name="connsiteY6" fmla="*/ 235743 h 564356"/>
                <a:gd name="connsiteX7" fmla="*/ 1581150 w 1804987"/>
                <a:gd name="connsiteY7" fmla="*/ 223837 h 564356"/>
                <a:gd name="connsiteX8" fmla="*/ 1604962 w 1804987"/>
                <a:gd name="connsiteY8" fmla="*/ 204787 h 564356"/>
                <a:gd name="connsiteX9" fmla="*/ 1635919 w 1804987"/>
                <a:gd name="connsiteY9" fmla="*/ 171450 h 564356"/>
                <a:gd name="connsiteX10" fmla="*/ 1685925 w 1804987"/>
                <a:gd name="connsiteY10" fmla="*/ 107156 h 564356"/>
                <a:gd name="connsiteX11" fmla="*/ 1731169 w 1804987"/>
                <a:gd name="connsiteY11" fmla="*/ 40481 h 564356"/>
                <a:gd name="connsiteX12" fmla="*/ 1745456 w 1804987"/>
                <a:gd name="connsiteY12" fmla="*/ 19050 h 564356"/>
                <a:gd name="connsiteX13" fmla="*/ 1762125 w 1804987"/>
                <a:gd name="connsiteY13" fmla="*/ 7143 h 564356"/>
                <a:gd name="connsiteX14" fmla="*/ 1781175 w 1804987"/>
                <a:gd name="connsiteY14" fmla="*/ 0 h 564356"/>
                <a:gd name="connsiteX15" fmla="*/ 1795462 w 1804987"/>
                <a:gd name="connsiteY15" fmla="*/ 4762 h 564356"/>
                <a:gd name="connsiteX16" fmla="*/ 1800225 w 1804987"/>
                <a:gd name="connsiteY16" fmla="*/ 19050 h 564356"/>
                <a:gd name="connsiteX17" fmla="*/ 1804987 w 1804987"/>
                <a:gd name="connsiteY17" fmla="*/ 52387 h 564356"/>
                <a:gd name="connsiteX18" fmla="*/ 1795462 w 1804987"/>
                <a:gd name="connsiteY18" fmla="*/ 133350 h 564356"/>
                <a:gd name="connsiteX19" fmla="*/ 1774031 w 1804987"/>
                <a:gd name="connsiteY19" fmla="*/ 230981 h 564356"/>
                <a:gd name="connsiteX20" fmla="*/ 1743075 w 1804987"/>
                <a:gd name="connsiteY20" fmla="*/ 342900 h 564356"/>
                <a:gd name="connsiteX21" fmla="*/ 1702594 w 1804987"/>
                <a:gd name="connsiteY21" fmla="*/ 440531 h 564356"/>
                <a:gd name="connsiteX22" fmla="*/ 1669256 w 1804987"/>
                <a:gd name="connsiteY22" fmla="*/ 504825 h 564356"/>
                <a:gd name="connsiteX23" fmla="*/ 1640681 w 1804987"/>
                <a:gd name="connsiteY23" fmla="*/ 538162 h 564356"/>
                <a:gd name="connsiteX24" fmla="*/ 1619250 w 1804987"/>
                <a:gd name="connsiteY24" fmla="*/ 557212 h 564356"/>
                <a:gd name="connsiteX25" fmla="*/ 1593056 w 1804987"/>
                <a:gd name="connsiteY25" fmla="*/ 564356 h 564356"/>
                <a:gd name="connsiteX26" fmla="*/ 1557337 w 1804987"/>
                <a:gd name="connsiteY26" fmla="*/ 559593 h 564356"/>
                <a:gd name="connsiteX27" fmla="*/ 1528762 w 1804987"/>
                <a:gd name="connsiteY27" fmla="*/ 547687 h 564356"/>
                <a:gd name="connsiteX28" fmla="*/ 1488281 w 1804987"/>
                <a:gd name="connsiteY28" fmla="*/ 528637 h 564356"/>
                <a:gd name="connsiteX29" fmla="*/ 1431131 w 1804987"/>
                <a:gd name="connsiteY29" fmla="*/ 511968 h 564356"/>
                <a:gd name="connsiteX30" fmla="*/ 1352550 w 1804987"/>
                <a:gd name="connsiteY30" fmla="*/ 495300 h 564356"/>
                <a:gd name="connsiteX31" fmla="*/ 1150144 w 1804987"/>
                <a:gd name="connsiteY31" fmla="*/ 495300 h 564356"/>
                <a:gd name="connsiteX32" fmla="*/ 819150 w 1804987"/>
                <a:gd name="connsiteY32" fmla="*/ 497681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804987" h="564356">
                  <a:moveTo>
                    <a:pt x="819150" y="497681"/>
                  </a:moveTo>
                  <a:lnTo>
                    <a:pt x="30956" y="497681"/>
                  </a:lnTo>
                  <a:lnTo>
                    <a:pt x="0" y="252412"/>
                  </a:lnTo>
                  <a:lnTo>
                    <a:pt x="1271587" y="252412"/>
                  </a:lnTo>
                  <a:lnTo>
                    <a:pt x="1412081" y="252412"/>
                  </a:lnTo>
                  <a:lnTo>
                    <a:pt x="1502569" y="245268"/>
                  </a:lnTo>
                  <a:lnTo>
                    <a:pt x="1550194" y="235743"/>
                  </a:lnTo>
                  <a:lnTo>
                    <a:pt x="1581150" y="223837"/>
                  </a:lnTo>
                  <a:lnTo>
                    <a:pt x="1604962" y="204787"/>
                  </a:lnTo>
                  <a:lnTo>
                    <a:pt x="1635919" y="171450"/>
                  </a:lnTo>
                  <a:lnTo>
                    <a:pt x="1685925" y="107156"/>
                  </a:lnTo>
                  <a:lnTo>
                    <a:pt x="1731169" y="40481"/>
                  </a:lnTo>
                  <a:lnTo>
                    <a:pt x="1745456" y="19050"/>
                  </a:lnTo>
                  <a:lnTo>
                    <a:pt x="1762125" y="7143"/>
                  </a:lnTo>
                  <a:lnTo>
                    <a:pt x="1781175" y="0"/>
                  </a:lnTo>
                  <a:lnTo>
                    <a:pt x="1795462" y="4762"/>
                  </a:lnTo>
                  <a:lnTo>
                    <a:pt x="1800225" y="19050"/>
                  </a:lnTo>
                  <a:lnTo>
                    <a:pt x="1804987" y="52387"/>
                  </a:lnTo>
                  <a:lnTo>
                    <a:pt x="1795462" y="133350"/>
                  </a:lnTo>
                  <a:lnTo>
                    <a:pt x="1774031" y="230981"/>
                  </a:lnTo>
                  <a:lnTo>
                    <a:pt x="1743075" y="342900"/>
                  </a:lnTo>
                  <a:lnTo>
                    <a:pt x="1702594" y="440531"/>
                  </a:lnTo>
                  <a:lnTo>
                    <a:pt x="1669256" y="504825"/>
                  </a:lnTo>
                  <a:lnTo>
                    <a:pt x="1640681" y="538162"/>
                  </a:lnTo>
                  <a:lnTo>
                    <a:pt x="1619250" y="557212"/>
                  </a:lnTo>
                  <a:lnTo>
                    <a:pt x="1593056" y="564356"/>
                  </a:lnTo>
                  <a:lnTo>
                    <a:pt x="1557337" y="559593"/>
                  </a:lnTo>
                  <a:lnTo>
                    <a:pt x="1528762" y="547687"/>
                  </a:lnTo>
                  <a:lnTo>
                    <a:pt x="1488281" y="528637"/>
                  </a:lnTo>
                  <a:lnTo>
                    <a:pt x="1431131" y="511968"/>
                  </a:lnTo>
                  <a:lnTo>
                    <a:pt x="1352550" y="495300"/>
                  </a:lnTo>
                  <a:lnTo>
                    <a:pt x="1150144" y="495300"/>
                  </a:lnTo>
                  <a:lnTo>
                    <a:pt x="819150" y="4976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1">
              <a:extLst>
                <a:ext uri="{FF2B5EF4-FFF2-40B4-BE49-F238E27FC236}">
                  <a16:creationId xmlns:a16="http://schemas.microsoft.com/office/drawing/2014/main" id="{9809989C-1D8A-4512-A9C6-B0A07AB61FEB}"/>
                </a:ext>
              </a:extLst>
            </p:cNvPr>
            <p:cNvSpPr/>
            <p:nvPr/>
          </p:nvSpPr>
          <p:spPr>
            <a:xfrm>
              <a:off x="4298950" y="2506663"/>
              <a:ext cx="2366963" cy="495300"/>
            </a:xfrm>
            <a:custGeom>
              <a:avLst/>
              <a:gdLst>
                <a:gd name="connsiteX0" fmla="*/ 1607344 w 2366963"/>
                <a:gd name="connsiteY0" fmla="*/ 307182 h 495300"/>
                <a:gd name="connsiteX1" fmla="*/ 1312069 w 2366963"/>
                <a:gd name="connsiteY1" fmla="*/ 345282 h 495300"/>
                <a:gd name="connsiteX2" fmla="*/ 1114425 w 2366963"/>
                <a:gd name="connsiteY2" fmla="*/ 359569 h 495300"/>
                <a:gd name="connsiteX3" fmla="*/ 757238 w 2366963"/>
                <a:gd name="connsiteY3" fmla="*/ 419100 h 495300"/>
                <a:gd name="connsiteX4" fmla="*/ 445294 w 2366963"/>
                <a:gd name="connsiteY4" fmla="*/ 481013 h 495300"/>
                <a:gd name="connsiteX5" fmla="*/ 383382 w 2366963"/>
                <a:gd name="connsiteY5" fmla="*/ 492919 h 495300"/>
                <a:gd name="connsiteX6" fmla="*/ 354807 w 2366963"/>
                <a:gd name="connsiteY6" fmla="*/ 495300 h 495300"/>
                <a:gd name="connsiteX7" fmla="*/ 330994 w 2366963"/>
                <a:gd name="connsiteY7" fmla="*/ 492919 h 495300"/>
                <a:gd name="connsiteX8" fmla="*/ 300038 w 2366963"/>
                <a:gd name="connsiteY8" fmla="*/ 483394 h 495300"/>
                <a:gd name="connsiteX9" fmla="*/ 266700 w 2366963"/>
                <a:gd name="connsiteY9" fmla="*/ 466725 h 495300"/>
                <a:gd name="connsiteX10" fmla="*/ 223838 w 2366963"/>
                <a:gd name="connsiteY10" fmla="*/ 438150 h 495300"/>
                <a:gd name="connsiteX11" fmla="*/ 164307 w 2366963"/>
                <a:gd name="connsiteY11" fmla="*/ 392907 h 495300"/>
                <a:gd name="connsiteX12" fmla="*/ 97632 w 2366963"/>
                <a:gd name="connsiteY12" fmla="*/ 326232 h 495300"/>
                <a:gd name="connsiteX13" fmla="*/ 38100 w 2366963"/>
                <a:gd name="connsiteY13" fmla="*/ 259557 h 495300"/>
                <a:gd name="connsiteX14" fmla="*/ 16669 w 2366963"/>
                <a:gd name="connsiteY14" fmla="*/ 233363 h 495300"/>
                <a:gd name="connsiteX15" fmla="*/ 4763 w 2366963"/>
                <a:gd name="connsiteY15" fmla="*/ 211932 h 495300"/>
                <a:gd name="connsiteX16" fmla="*/ 0 w 2366963"/>
                <a:gd name="connsiteY16" fmla="*/ 190500 h 495300"/>
                <a:gd name="connsiteX17" fmla="*/ 2382 w 2366963"/>
                <a:gd name="connsiteY17" fmla="*/ 173832 h 495300"/>
                <a:gd name="connsiteX18" fmla="*/ 14288 w 2366963"/>
                <a:gd name="connsiteY18" fmla="*/ 166688 h 495300"/>
                <a:gd name="connsiteX19" fmla="*/ 35719 w 2366963"/>
                <a:gd name="connsiteY19" fmla="*/ 166688 h 495300"/>
                <a:gd name="connsiteX20" fmla="*/ 57150 w 2366963"/>
                <a:gd name="connsiteY20" fmla="*/ 173832 h 495300"/>
                <a:gd name="connsiteX21" fmla="*/ 95250 w 2366963"/>
                <a:gd name="connsiteY21" fmla="*/ 200025 h 495300"/>
                <a:gd name="connsiteX22" fmla="*/ 159544 w 2366963"/>
                <a:gd name="connsiteY22" fmla="*/ 235744 h 495300"/>
                <a:gd name="connsiteX23" fmla="*/ 219075 w 2366963"/>
                <a:gd name="connsiteY23" fmla="*/ 261938 h 495300"/>
                <a:gd name="connsiteX24" fmla="*/ 285750 w 2366963"/>
                <a:gd name="connsiteY24" fmla="*/ 283369 h 495300"/>
                <a:gd name="connsiteX25" fmla="*/ 340519 w 2366963"/>
                <a:gd name="connsiteY25" fmla="*/ 290513 h 495300"/>
                <a:gd name="connsiteX26" fmla="*/ 390525 w 2366963"/>
                <a:gd name="connsiteY26" fmla="*/ 292894 h 495300"/>
                <a:gd name="connsiteX27" fmla="*/ 483394 w 2366963"/>
                <a:gd name="connsiteY27" fmla="*/ 285750 h 495300"/>
                <a:gd name="connsiteX28" fmla="*/ 752475 w 2366963"/>
                <a:gd name="connsiteY28" fmla="*/ 245269 h 495300"/>
                <a:gd name="connsiteX29" fmla="*/ 1102519 w 2366963"/>
                <a:gd name="connsiteY29" fmla="*/ 180975 h 495300"/>
                <a:gd name="connsiteX30" fmla="*/ 1304925 w 2366963"/>
                <a:gd name="connsiteY30" fmla="*/ 142875 h 495300"/>
                <a:gd name="connsiteX31" fmla="*/ 1581150 w 2366963"/>
                <a:gd name="connsiteY31" fmla="*/ 102394 h 495300"/>
                <a:gd name="connsiteX32" fmla="*/ 1826419 w 2366963"/>
                <a:gd name="connsiteY32" fmla="*/ 71438 h 495300"/>
                <a:gd name="connsiteX33" fmla="*/ 1881188 w 2366963"/>
                <a:gd name="connsiteY33" fmla="*/ 57150 h 495300"/>
                <a:gd name="connsiteX34" fmla="*/ 1928813 w 2366963"/>
                <a:gd name="connsiteY34" fmla="*/ 35719 h 495300"/>
                <a:gd name="connsiteX35" fmla="*/ 1952625 w 2366963"/>
                <a:gd name="connsiteY35" fmla="*/ 16669 h 495300"/>
                <a:gd name="connsiteX36" fmla="*/ 1978819 w 2366963"/>
                <a:gd name="connsiteY36" fmla="*/ 4763 h 495300"/>
                <a:gd name="connsiteX37" fmla="*/ 2009775 w 2366963"/>
                <a:gd name="connsiteY37" fmla="*/ 0 h 495300"/>
                <a:gd name="connsiteX38" fmla="*/ 2076450 w 2366963"/>
                <a:gd name="connsiteY38" fmla="*/ 11907 h 495300"/>
                <a:gd name="connsiteX39" fmla="*/ 2145507 w 2366963"/>
                <a:gd name="connsiteY39" fmla="*/ 28575 h 495300"/>
                <a:gd name="connsiteX40" fmla="*/ 2195513 w 2366963"/>
                <a:gd name="connsiteY40" fmla="*/ 45244 h 495300"/>
                <a:gd name="connsiteX41" fmla="*/ 2245519 w 2366963"/>
                <a:gd name="connsiteY41" fmla="*/ 66675 h 495300"/>
                <a:gd name="connsiteX42" fmla="*/ 2290763 w 2366963"/>
                <a:gd name="connsiteY42" fmla="*/ 95250 h 495300"/>
                <a:gd name="connsiteX43" fmla="*/ 2328863 w 2366963"/>
                <a:gd name="connsiteY43" fmla="*/ 123825 h 495300"/>
                <a:gd name="connsiteX44" fmla="*/ 2352675 w 2366963"/>
                <a:gd name="connsiteY44" fmla="*/ 150019 h 495300"/>
                <a:gd name="connsiteX45" fmla="*/ 2364582 w 2366963"/>
                <a:gd name="connsiteY45" fmla="*/ 176213 h 495300"/>
                <a:gd name="connsiteX46" fmla="*/ 2366963 w 2366963"/>
                <a:gd name="connsiteY46" fmla="*/ 202407 h 495300"/>
                <a:gd name="connsiteX47" fmla="*/ 2359819 w 2366963"/>
                <a:gd name="connsiteY47" fmla="*/ 219075 h 495300"/>
                <a:gd name="connsiteX48" fmla="*/ 2336007 w 2366963"/>
                <a:gd name="connsiteY48" fmla="*/ 238125 h 495300"/>
                <a:gd name="connsiteX49" fmla="*/ 2295525 w 2366963"/>
                <a:gd name="connsiteY49" fmla="*/ 254794 h 495300"/>
                <a:gd name="connsiteX50" fmla="*/ 2221707 w 2366963"/>
                <a:gd name="connsiteY50" fmla="*/ 271463 h 495300"/>
                <a:gd name="connsiteX51" fmla="*/ 2116932 w 2366963"/>
                <a:gd name="connsiteY51" fmla="*/ 283369 h 495300"/>
                <a:gd name="connsiteX52" fmla="*/ 1928813 w 2366963"/>
                <a:gd name="connsiteY52" fmla="*/ 290513 h 495300"/>
                <a:gd name="connsiteX53" fmla="*/ 1607344 w 2366963"/>
                <a:gd name="connsiteY53" fmla="*/ 307182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366963" h="495300">
                  <a:moveTo>
                    <a:pt x="1607344" y="307182"/>
                  </a:moveTo>
                  <a:lnTo>
                    <a:pt x="1312069" y="345282"/>
                  </a:lnTo>
                  <a:lnTo>
                    <a:pt x="1114425" y="359569"/>
                  </a:lnTo>
                  <a:lnTo>
                    <a:pt x="757238" y="419100"/>
                  </a:lnTo>
                  <a:lnTo>
                    <a:pt x="445294" y="481013"/>
                  </a:lnTo>
                  <a:lnTo>
                    <a:pt x="383382" y="492919"/>
                  </a:lnTo>
                  <a:lnTo>
                    <a:pt x="354807" y="495300"/>
                  </a:lnTo>
                  <a:lnTo>
                    <a:pt x="330994" y="492919"/>
                  </a:lnTo>
                  <a:lnTo>
                    <a:pt x="300038" y="483394"/>
                  </a:lnTo>
                  <a:lnTo>
                    <a:pt x="266700" y="466725"/>
                  </a:lnTo>
                  <a:lnTo>
                    <a:pt x="223838" y="438150"/>
                  </a:lnTo>
                  <a:lnTo>
                    <a:pt x="164307" y="392907"/>
                  </a:lnTo>
                  <a:lnTo>
                    <a:pt x="97632" y="326232"/>
                  </a:lnTo>
                  <a:lnTo>
                    <a:pt x="38100" y="259557"/>
                  </a:lnTo>
                  <a:lnTo>
                    <a:pt x="16669" y="233363"/>
                  </a:lnTo>
                  <a:lnTo>
                    <a:pt x="4763" y="211932"/>
                  </a:lnTo>
                  <a:lnTo>
                    <a:pt x="0" y="190500"/>
                  </a:lnTo>
                  <a:lnTo>
                    <a:pt x="2382" y="173832"/>
                  </a:lnTo>
                  <a:lnTo>
                    <a:pt x="14288" y="166688"/>
                  </a:lnTo>
                  <a:lnTo>
                    <a:pt x="35719" y="166688"/>
                  </a:lnTo>
                  <a:lnTo>
                    <a:pt x="57150" y="173832"/>
                  </a:lnTo>
                  <a:lnTo>
                    <a:pt x="95250" y="200025"/>
                  </a:lnTo>
                  <a:lnTo>
                    <a:pt x="159544" y="235744"/>
                  </a:lnTo>
                  <a:lnTo>
                    <a:pt x="219075" y="261938"/>
                  </a:lnTo>
                  <a:lnTo>
                    <a:pt x="285750" y="283369"/>
                  </a:lnTo>
                  <a:lnTo>
                    <a:pt x="340519" y="290513"/>
                  </a:lnTo>
                  <a:lnTo>
                    <a:pt x="390525" y="292894"/>
                  </a:lnTo>
                  <a:lnTo>
                    <a:pt x="483394" y="285750"/>
                  </a:lnTo>
                  <a:lnTo>
                    <a:pt x="752475" y="245269"/>
                  </a:lnTo>
                  <a:lnTo>
                    <a:pt x="1102519" y="180975"/>
                  </a:lnTo>
                  <a:lnTo>
                    <a:pt x="1304925" y="142875"/>
                  </a:lnTo>
                  <a:lnTo>
                    <a:pt x="1581150" y="102394"/>
                  </a:lnTo>
                  <a:lnTo>
                    <a:pt x="1826419" y="71438"/>
                  </a:lnTo>
                  <a:lnTo>
                    <a:pt x="1881188" y="57150"/>
                  </a:lnTo>
                  <a:lnTo>
                    <a:pt x="1928813" y="35719"/>
                  </a:lnTo>
                  <a:lnTo>
                    <a:pt x="1952625" y="16669"/>
                  </a:lnTo>
                  <a:lnTo>
                    <a:pt x="1978819" y="4763"/>
                  </a:lnTo>
                  <a:lnTo>
                    <a:pt x="2009775" y="0"/>
                  </a:lnTo>
                  <a:lnTo>
                    <a:pt x="2076450" y="11907"/>
                  </a:lnTo>
                  <a:lnTo>
                    <a:pt x="2145507" y="28575"/>
                  </a:lnTo>
                  <a:lnTo>
                    <a:pt x="2195513" y="45244"/>
                  </a:lnTo>
                  <a:lnTo>
                    <a:pt x="2245519" y="66675"/>
                  </a:lnTo>
                  <a:lnTo>
                    <a:pt x="2290763" y="95250"/>
                  </a:lnTo>
                  <a:lnTo>
                    <a:pt x="2328863" y="123825"/>
                  </a:lnTo>
                  <a:lnTo>
                    <a:pt x="2352675" y="150019"/>
                  </a:lnTo>
                  <a:lnTo>
                    <a:pt x="2364582" y="176213"/>
                  </a:lnTo>
                  <a:lnTo>
                    <a:pt x="2366963" y="202407"/>
                  </a:lnTo>
                  <a:lnTo>
                    <a:pt x="2359819" y="219075"/>
                  </a:lnTo>
                  <a:lnTo>
                    <a:pt x="2336007" y="238125"/>
                  </a:lnTo>
                  <a:lnTo>
                    <a:pt x="2295525" y="254794"/>
                  </a:lnTo>
                  <a:lnTo>
                    <a:pt x="2221707" y="271463"/>
                  </a:lnTo>
                  <a:lnTo>
                    <a:pt x="2116932" y="283369"/>
                  </a:lnTo>
                  <a:lnTo>
                    <a:pt x="1928813" y="290513"/>
                  </a:lnTo>
                  <a:lnTo>
                    <a:pt x="1607344" y="3071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2">
              <a:extLst>
                <a:ext uri="{FF2B5EF4-FFF2-40B4-BE49-F238E27FC236}">
                  <a16:creationId xmlns:a16="http://schemas.microsoft.com/office/drawing/2014/main" id="{D5B12A0E-AAB9-4C5D-949A-673CA371A000}"/>
                </a:ext>
              </a:extLst>
            </p:cNvPr>
            <p:cNvSpPr/>
            <p:nvPr/>
          </p:nvSpPr>
          <p:spPr>
            <a:xfrm>
              <a:off x="3810000" y="3060700"/>
              <a:ext cx="3432175" cy="568325"/>
            </a:xfrm>
            <a:custGeom>
              <a:avLst/>
              <a:gdLst>
                <a:gd name="connsiteX0" fmla="*/ 1874953 w 3432606"/>
                <a:gd name="connsiteY0" fmla="*/ 337491 h 568255"/>
                <a:gd name="connsiteX1" fmla="*/ 1497078 w 3432606"/>
                <a:gd name="connsiteY1" fmla="*/ 386529 h 568255"/>
                <a:gd name="connsiteX2" fmla="*/ 1142279 w 3432606"/>
                <a:gd name="connsiteY2" fmla="*/ 441335 h 568255"/>
                <a:gd name="connsiteX3" fmla="*/ 862478 w 3432606"/>
                <a:gd name="connsiteY3" fmla="*/ 490372 h 568255"/>
                <a:gd name="connsiteX4" fmla="*/ 706713 w 3432606"/>
                <a:gd name="connsiteY4" fmla="*/ 519218 h 568255"/>
                <a:gd name="connsiteX5" fmla="*/ 556717 w 3432606"/>
                <a:gd name="connsiteY5" fmla="*/ 556717 h 568255"/>
                <a:gd name="connsiteX6" fmla="*/ 504795 w 3432606"/>
                <a:gd name="connsiteY6" fmla="*/ 568255 h 568255"/>
                <a:gd name="connsiteX7" fmla="*/ 449989 w 3432606"/>
                <a:gd name="connsiteY7" fmla="*/ 562486 h 568255"/>
                <a:gd name="connsiteX8" fmla="*/ 369221 w 3432606"/>
                <a:gd name="connsiteY8" fmla="*/ 550948 h 568255"/>
                <a:gd name="connsiteX9" fmla="*/ 314415 w 3432606"/>
                <a:gd name="connsiteY9" fmla="*/ 536525 h 568255"/>
                <a:gd name="connsiteX10" fmla="*/ 245186 w 3432606"/>
                <a:gd name="connsiteY10" fmla="*/ 516333 h 568255"/>
                <a:gd name="connsiteX11" fmla="*/ 199033 w 3432606"/>
                <a:gd name="connsiteY11" fmla="*/ 496141 h 568255"/>
                <a:gd name="connsiteX12" fmla="*/ 170188 w 3432606"/>
                <a:gd name="connsiteY12" fmla="*/ 478834 h 568255"/>
                <a:gd name="connsiteX13" fmla="*/ 129804 w 3432606"/>
                <a:gd name="connsiteY13" fmla="*/ 447104 h 568255"/>
                <a:gd name="connsiteX14" fmla="*/ 83652 w 3432606"/>
                <a:gd name="connsiteY14" fmla="*/ 400951 h 568255"/>
                <a:gd name="connsiteX15" fmla="*/ 37499 w 3432606"/>
                <a:gd name="connsiteY15" fmla="*/ 351914 h 568255"/>
                <a:gd name="connsiteX16" fmla="*/ 14423 w 3432606"/>
                <a:gd name="connsiteY16" fmla="*/ 328838 h 568255"/>
                <a:gd name="connsiteX17" fmla="*/ 0 w 3432606"/>
                <a:gd name="connsiteY17" fmla="*/ 305761 h 568255"/>
                <a:gd name="connsiteX18" fmla="*/ 0 w 3432606"/>
                <a:gd name="connsiteY18" fmla="*/ 285570 h 568255"/>
                <a:gd name="connsiteX19" fmla="*/ 2885 w 3432606"/>
                <a:gd name="connsiteY19" fmla="*/ 271147 h 568255"/>
                <a:gd name="connsiteX20" fmla="*/ 17307 w 3432606"/>
                <a:gd name="connsiteY20" fmla="*/ 262493 h 568255"/>
                <a:gd name="connsiteX21" fmla="*/ 40384 w 3432606"/>
                <a:gd name="connsiteY21" fmla="*/ 268262 h 568255"/>
                <a:gd name="connsiteX22" fmla="*/ 92305 w 3432606"/>
                <a:gd name="connsiteY22" fmla="*/ 294223 h 568255"/>
                <a:gd name="connsiteX23" fmla="*/ 158650 w 3432606"/>
                <a:gd name="connsiteY23" fmla="*/ 317300 h 568255"/>
                <a:gd name="connsiteX24" fmla="*/ 213456 w 3432606"/>
                <a:gd name="connsiteY24" fmla="*/ 334607 h 568255"/>
                <a:gd name="connsiteX25" fmla="*/ 274032 w 3432606"/>
                <a:gd name="connsiteY25" fmla="*/ 343260 h 568255"/>
                <a:gd name="connsiteX26" fmla="*/ 372106 w 3432606"/>
                <a:gd name="connsiteY26" fmla="*/ 349030 h 568255"/>
                <a:gd name="connsiteX27" fmla="*/ 501910 w 3432606"/>
                <a:gd name="connsiteY27" fmla="*/ 334607 h 568255"/>
                <a:gd name="connsiteX28" fmla="*/ 882670 w 3432606"/>
                <a:gd name="connsiteY28" fmla="*/ 285570 h 568255"/>
                <a:gd name="connsiteX29" fmla="*/ 1286506 w 3432606"/>
                <a:gd name="connsiteY29" fmla="*/ 227879 h 568255"/>
                <a:gd name="connsiteX30" fmla="*/ 1598037 w 3432606"/>
                <a:gd name="connsiteY30" fmla="*/ 184611 h 568255"/>
                <a:gd name="connsiteX31" fmla="*/ 1802839 w 3432606"/>
                <a:gd name="connsiteY31" fmla="*/ 167303 h 568255"/>
                <a:gd name="connsiteX32" fmla="*/ 2247059 w 3432606"/>
                <a:gd name="connsiteY32" fmla="*/ 109613 h 568255"/>
                <a:gd name="connsiteX33" fmla="*/ 2685509 w 3432606"/>
                <a:gd name="connsiteY33" fmla="*/ 57691 h 568255"/>
                <a:gd name="connsiteX34" fmla="*/ 2800891 w 3432606"/>
                <a:gd name="connsiteY34" fmla="*/ 40384 h 568255"/>
                <a:gd name="connsiteX35" fmla="*/ 2861466 w 3432606"/>
                <a:gd name="connsiteY35" fmla="*/ 25961 h 568255"/>
                <a:gd name="connsiteX36" fmla="*/ 2898965 w 3432606"/>
                <a:gd name="connsiteY36" fmla="*/ 5769 h 568255"/>
                <a:gd name="connsiteX37" fmla="*/ 2965310 w 3432606"/>
                <a:gd name="connsiteY37" fmla="*/ 0 h 568255"/>
                <a:gd name="connsiteX38" fmla="*/ 3048962 w 3432606"/>
                <a:gd name="connsiteY38" fmla="*/ 11538 h 568255"/>
                <a:gd name="connsiteX39" fmla="*/ 3144151 w 3432606"/>
                <a:gd name="connsiteY39" fmla="*/ 37499 h 568255"/>
                <a:gd name="connsiteX40" fmla="*/ 3236457 w 3432606"/>
                <a:gd name="connsiteY40" fmla="*/ 72113 h 568255"/>
                <a:gd name="connsiteX41" fmla="*/ 3305686 w 3432606"/>
                <a:gd name="connsiteY41" fmla="*/ 100959 h 568255"/>
                <a:gd name="connsiteX42" fmla="*/ 3360492 w 3432606"/>
                <a:gd name="connsiteY42" fmla="*/ 126920 h 568255"/>
                <a:gd name="connsiteX43" fmla="*/ 3403760 w 3432606"/>
                <a:gd name="connsiteY43" fmla="*/ 158650 h 568255"/>
                <a:gd name="connsiteX44" fmla="*/ 3429721 w 3432606"/>
                <a:gd name="connsiteY44" fmla="*/ 187495 h 568255"/>
                <a:gd name="connsiteX45" fmla="*/ 3432606 w 3432606"/>
                <a:gd name="connsiteY45" fmla="*/ 207687 h 568255"/>
                <a:gd name="connsiteX46" fmla="*/ 3426837 w 3432606"/>
                <a:gd name="connsiteY46" fmla="*/ 236532 h 568255"/>
                <a:gd name="connsiteX47" fmla="*/ 3403760 w 3432606"/>
                <a:gd name="connsiteY47" fmla="*/ 279801 h 568255"/>
                <a:gd name="connsiteX48" fmla="*/ 3369146 w 3432606"/>
                <a:gd name="connsiteY48" fmla="*/ 308646 h 568255"/>
                <a:gd name="connsiteX49" fmla="*/ 3294148 w 3432606"/>
                <a:gd name="connsiteY49" fmla="*/ 320184 h 568255"/>
                <a:gd name="connsiteX50" fmla="*/ 3080691 w 3432606"/>
                <a:gd name="connsiteY50" fmla="*/ 305761 h 568255"/>
                <a:gd name="connsiteX51" fmla="*/ 2728777 w 3432606"/>
                <a:gd name="connsiteY51" fmla="*/ 294223 h 568255"/>
                <a:gd name="connsiteX52" fmla="*/ 2431669 w 3432606"/>
                <a:gd name="connsiteY52" fmla="*/ 305761 h 568255"/>
                <a:gd name="connsiteX53" fmla="*/ 1874953 w 3432606"/>
                <a:gd name="connsiteY53" fmla="*/ 337491 h 568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432606" h="568255">
                  <a:moveTo>
                    <a:pt x="1874953" y="337491"/>
                  </a:moveTo>
                  <a:lnTo>
                    <a:pt x="1497078" y="386529"/>
                  </a:lnTo>
                  <a:lnTo>
                    <a:pt x="1142279" y="441335"/>
                  </a:lnTo>
                  <a:lnTo>
                    <a:pt x="862478" y="490372"/>
                  </a:lnTo>
                  <a:lnTo>
                    <a:pt x="706713" y="519218"/>
                  </a:lnTo>
                  <a:lnTo>
                    <a:pt x="556717" y="556717"/>
                  </a:lnTo>
                  <a:lnTo>
                    <a:pt x="504795" y="568255"/>
                  </a:lnTo>
                  <a:lnTo>
                    <a:pt x="449989" y="562486"/>
                  </a:lnTo>
                  <a:lnTo>
                    <a:pt x="369221" y="550948"/>
                  </a:lnTo>
                  <a:lnTo>
                    <a:pt x="314415" y="536525"/>
                  </a:lnTo>
                  <a:lnTo>
                    <a:pt x="245186" y="516333"/>
                  </a:lnTo>
                  <a:lnTo>
                    <a:pt x="199033" y="496141"/>
                  </a:lnTo>
                  <a:lnTo>
                    <a:pt x="170188" y="478834"/>
                  </a:lnTo>
                  <a:lnTo>
                    <a:pt x="129804" y="447104"/>
                  </a:lnTo>
                  <a:lnTo>
                    <a:pt x="83652" y="400951"/>
                  </a:lnTo>
                  <a:lnTo>
                    <a:pt x="37499" y="351914"/>
                  </a:lnTo>
                  <a:lnTo>
                    <a:pt x="14423" y="328838"/>
                  </a:lnTo>
                  <a:lnTo>
                    <a:pt x="0" y="305761"/>
                  </a:lnTo>
                  <a:lnTo>
                    <a:pt x="0" y="285570"/>
                  </a:lnTo>
                  <a:lnTo>
                    <a:pt x="2885" y="271147"/>
                  </a:lnTo>
                  <a:lnTo>
                    <a:pt x="17307" y="262493"/>
                  </a:lnTo>
                  <a:lnTo>
                    <a:pt x="40384" y="268262"/>
                  </a:lnTo>
                  <a:lnTo>
                    <a:pt x="92305" y="294223"/>
                  </a:lnTo>
                  <a:lnTo>
                    <a:pt x="158650" y="317300"/>
                  </a:lnTo>
                  <a:lnTo>
                    <a:pt x="213456" y="334607"/>
                  </a:lnTo>
                  <a:lnTo>
                    <a:pt x="274032" y="343260"/>
                  </a:lnTo>
                  <a:lnTo>
                    <a:pt x="372106" y="349030"/>
                  </a:lnTo>
                  <a:lnTo>
                    <a:pt x="501910" y="334607"/>
                  </a:lnTo>
                  <a:lnTo>
                    <a:pt x="882670" y="285570"/>
                  </a:lnTo>
                  <a:lnTo>
                    <a:pt x="1286506" y="227879"/>
                  </a:lnTo>
                  <a:lnTo>
                    <a:pt x="1598037" y="184611"/>
                  </a:lnTo>
                  <a:lnTo>
                    <a:pt x="1802839" y="167303"/>
                  </a:lnTo>
                  <a:lnTo>
                    <a:pt x="2247059" y="109613"/>
                  </a:lnTo>
                  <a:lnTo>
                    <a:pt x="2685509" y="57691"/>
                  </a:lnTo>
                  <a:lnTo>
                    <a:pt x="2800891" y="40384"/>
                  </a:lnTo>
                  <a:lnTo>
                    <a:pt x="2861466" y="25961"/>
                  </a:lnTo>
                  <a:lnTo>
                    <a:pt x="2898965" y="5769"/>
                  </a:lnTo>
                  <a:lnTo>
                    <a:pt x="2965310" y="0"/>
                  </a:lnTo>
                  <a:lnTo>
                    <a:pt x="3048962" y="11538"/>
                  </a:lnTo>
                  <a:lnTo>
                    <a:pt x="3144151" y="37499"/>
                  </a:lnTo>
                  <a:lnTo>
                    <a:pt x="3236457" y="72113"/>
                  </a:lnTo>
                  <a:lnTo>
                    <a:pt x="3305686" y="100959"/>
                  </a:lnTo>
                  <a:lnTo>
                    <a:pt x="3360492" y="126920"/>
                  </a:lnTo>
                  <a:lnTo>
                    <a:pt x="3403760" y="158650"/>
                  </a:lnTo>
                  <a:lnTo>
                    <a:pt x="3429721" y="187495"/>
                  </a:lnTo>
                  <a:lnTo>
                    <a:pt x="3432606" y="207687"/>
                  </a:lnTo>
                  <a:lnTo>
                    <a:pt x="3426837" y="236532"/>
                  </a:lnTo>
                  <a:lnTo>
                    <a:pt x="3403760" y="279801"/>
                  </a:lnTo>
                  <a:lnTo>
                    <a:pt x="3369146" y="308646"/>
                  </a:lnTo>
                  <a:lnTo>
                    <a:pt x="3294148" y="320184"/>
                  </a:lnTo>
                  <a:lnTo>
                    <a:pt x="3080691" y="305761"/>
                  </a:lnTo>
                  <a:lnTo>
                    <a:pt x="2728777" y="294223"/>
                  </a:lnTo>
                  <a:lnTo>
                    <a:pt x="2431669" y="305761"/>
                  </a:lnTo>
                  <a:lnTo>
                    <a:pt x="1874953" y="33749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3">
              <a:extLst>
                <a:ext uri="{FF2B5EF4-FFF2-40B4-BE49-F238E27FC236}">
                  <a16:creationId xmlns:a16="http://schemas.microsoft.com/office/drawing/2014/main" id="{E09586D8-3189-4008-906C-EB9C97132C7F}"/>
                </a:ext>
              </a:extLst>
            </p:cNvPr>
            <p:cNvSpPr/>
            <p:nvPr/>
          </p:nvSpPr>
          <p:spPr>
            <a:xfrm rot="16200000">
              <a:off x="4327526" y="4156075"/>
              <a:ext cx="2709862" cy="1728787"/>
            </a:xfrm>
            <a:custGeom>
              <a:avLst/>
              <a:gdLst>
                <a:gd name="connsiteX0" fmla="*/ 1197769 w 2709863"/>
                <a:gd name="connsiteY0" fmla="*/ 1600200 h 1728788"/>
                <a:gd name="connsiteX1" fmla="*/ 759619 w 2709863"/>
                <a:gd name="connsiteY1" fmla="*/ 1621631 h 1728788"/>
                <a:gd name="connsiteX2" fmla="*/ 597694 w 2709863"/>
                <a:gd name="connsiteY2" fmla="*/ 1631156 h 1728788"/>
                <a:gd name="connsiteX3" fmla="*/ 535782 w 2709863"/>
                <a:gd name="connsiteY3" fmla="*/ 1638300 h 1728788"/>
                <a:gd name="connsiteX4" fmla="*/ 411957 w 2709863"/>
                <a:gd name="connsiteY4" fmla="*/ 1659731 h 1728788"/>
                <a:gd name="connsiteX5" fmla="*/ 378619 w 2709863"/>
                <a:gd name="connsiteY5" fmla="*/ 1662113 h 1728788"/>
                <a:gd name="connsiteX6" fmla="*/ 352425 w 2709863"/>
                <a:gd name="connsiteY6" fmla="*/ 1654969 h 1728788"/>
                <a:gd name="connsiteX7" fmla="*/ 266700 w 2709863"/>
                <a:gd name="connsiteY7" fmla="*/ 1609725 h 1728788"/>
                <a:gd name="connsiteX8" fmla="*/ 154782 w 2709863"/>
                <a:gd name="connsiteY8" fmla="*/ 1552575 h 1728788"/>
                <a:gd name="connsiteX9" fmla="*/ 85725 w 2709863"/>
                <a:gd name="connsiteY9" fmla="*/ 1512094 h 1728788"/>
                <a:gd name="connsiteX10" fmla="*/ 54769 w 2709863"/>
                <a:gd name="connsiteY10" fmla="*/ 1488281 h 1728788"/>
                <a:gd name="connsiteX11" fmla="*/ 30957 w 2709863"/>
                <a:gd name="connsiteY11" fmla="*/ 1464469 h 1728788"/>
                <a:gd name="connsiteX12" fmla="*/ 9525 w 2709863"/>
                <a:gd name="connsiteY12" fmla="*/ 1435894 h 1728788"/>
                <a:gd name="connsiteX13" fmla="*/ 0 w 2709863"/>
                <a:gd name="connsiteY13" fmla="*/ 1412081 h 1728788"/>
                <a:gd name="connsiteX14" fmla="*/ 0 w 2709863"/>
                <a:gd name="connsiteY14" fmla="*/ 1390650 h 1728788"/>
                <a:gd name="connsiteX15" fmla="*/ 19050 w 2709863"/>
                <a:gd name="connsiteY15" fmla="*/ 1369219 h 1728788"/>
                <a:gd name="connsiteX16" fmla="*/ 111919 w 2709863"/>
                <a:gd name="connsiteY16" fmla="*/ 1312069 h 1728788"/>
                <a:gd name="connsiteX17" fmla="*/ 261938 w 2709863"/>
                <a:gd name="connsiteY17" fmla="*/ 1226344 h 1728788"/>
                <a:gd name="connsiteX18" fmla="*/ 583407 w 2709863"/>
                <a:gd name="connsiteY18" fmla="*/ 1359694 h 1728788"/>
                <a:gd name="connsiteX19" fmla="*/ 616744 w 2709863"/>
                <a:gd name="connsiteY19" fmla="*/ 1369219 h 1728788"/>
                <a:gd name="connsiteX20" fmla="*/ 638175 w 2709863"/>
                <a:gd name="connsiteY20" fmla="*/ 1373981 h 1728788"/>
                <a:gd name="connsiteX21" fmla="*/ 1333500 w 2709863"/>
                <a:gd name="connsiteY21" fmla="*/ 1376363 h 1728788"/>
                <a:gd name="connsiteX22" fmla="*/ 1493044 w 2709863"/>
                <a:gd name="connsiteY22" fmla="*/ 1376363 h 1728788"/>
                <a:gd name="connsiteX23" fmla="*/ 2426494 w 2709863"/>
                <a:gd name="connsiteY23" fmla="*/ 1373981 h 1728788"/>
                <a:gd name="connsiteX24" fmla="*/ 2452688 w 2709863"/>
                <a:gd name="connsiteY24" fmla="*/ 1371600 h 1728788"/>
                <a:gd name="connsiteX25" fmla="*/ 2474119 w 2709863"/>
                <a:gd name="connsiteY25" fmla="*/ 1364456 h 1728788"/>
                <a:gd name="connsiteX26" fmla="*/ 2488407 w 2709863"/>
                <a:gd name="connsiteY26" fmla="*/ 1347788 h 1728788"/>
                <a:gd name="connsiteX27" fmla="*/ 2495550 w 2709863"/>
                <a:gd name="connsiteY27" fmla="*/ 1321594 h 1728788"/>
                <a:gd name="connsiteX28" fmla="*/ 2500313 w 2709863"/>
                <a:gd name="connsiteY28" fmla="*/ 1288256 h 1728788"/>
                <a:gd name="connsiteX29" fmla="*/ 2500313 w 2709863"/>
                <a:gd name="connsiteY29" fmla="*/ 1259681 h 1728788"/>
                <a:gd name="connsiteX30" fmla="*/ 2452688 w 2709863"/>
                <a:gd name="connsiteY30" fmla="*/ 959644 h 1728788"/>
                <a:gd name="connsiteX31" fmla="*/ 2381250 w 2709863"/>
                <a:gd name="connsiteY31" fmla="*/ 531019 h 1728788"/>
                <a:gd name="connsiteX32" fmla="*/ 2312194 w 2709863"/>
                <a:gd name="connsiteY32" fmla="*/ 128588 h 1728788"/>
                <a:gd name="connsiteX33" fmla="*/ 2476500 w 2709863"/>
                <a:gd name="connsiteY33" fmla="*/ 0 h 1728788"/>
                <a:gd name="connsiteX34" fmla="*/ 2514600 w 2709863"/>
                <a:gd name="connsiteY34" fmla="*/ 252413 h 1728788"/>
                <a:gd name="connsiteX35" fmla="*/ 2569369 w 2709863"/>
                <a:gd name="connsiteY35" fmla="*/ 604838 h 1728788"/>
                <a:gd name="connsiteX36" fmla="*/ 2612232 w 2709863"/>
                <a:gd name="connsiteY36" fmla="*/ 890588 h 1728788"/>
                <a:gd name="connsiteX37" fmla="*/ 2638425 w 2709863"/>
                <a:gd name="connsiteY37" fmla="*/ 1083469 h 1728788"/>
                <a:gd name="connsiteX38" fmla="*/ 2655094 w 2709863"/>
                <a:gd name="connsiteY38" fmla="*/ 1223963 h 1728788"/>
                <a:gd name="connsiteX39" fmla="*/ 2664619 w 2709863"/>
                <a:gd name="connsiteY39" fmla="*/ 1266825 h 1728788"/>
                <a:gd name="connsiteX40" fmla="*/ 2681288 w 2709863"/>
                <a:gd name="connsiteY40" fmla="*/ 1316831 h 1728788"/>
                <a:gd name="connsiteX41" fmla="*/ 2709863 w 2709863"/>
                <a:gd name="connsiteY41" fmla="*/ 1362075 h 1728788"/>
                <a:gd name="connsiteX42" fmla="*/ 2709863 w 2709863"/>
                <a:gd name="connsiteY42" fmla="*/ 1385888 h 1728788"/>
                <a:gd name="connsiteX43" fmla="*/ 2688432 w 2709863"/>
                <a:gd name="connsiteY43" fmla="*/ 1440656 h 1728788"/>
                <a:gd name="connsiteX44" fmla="*/ 2624138 w 2709863"/>
                <a:gd name="connsiteY44" fmla="*/ 1564481 h 1728788"/>
                <a:gd name="connsiteX45" fmla="*/ 2552700 w 2709863"/>
                <a:gd name="connsiteY45" fmla="*/ 1676400 h 1728788"/>
                <a:gd name="connsiteX46" fmla="*/ 2521744 w 2709863"/>
                <a:gd name="connsiteY46" fmla="*/ 1714500 h 1728788"/>
                <a:gd name="connsiteX47" fmla="*/ 2507457 w 2709863"/>
                <a:gd name="connsiteY47" fmla="*/ 1724025 h 1728788"/>
                <a:gd name="connsiteX48" fmla="*/ 2481263 w 2709863"/>
                <a:gd name="connsiteY48" fmla="*/ 1728788 h 1728788"/>
                <a:gd name="connsiteX49" fmla="*/ 2457450 w 2709863"/>
                <a:gd name="connsiteY49" fmla="*/ 1724025 h 1728788"/>
                <a:gd name="connsiteX50" fmla="*/ 2424113 w 2709863"/>
                <a:gd name="connsiteY50" fmla="*/ 1697831 h 1728788"/>
                <a:gd name="connsiteX51" fmla="*/ 2381250 w 2709863"/>
                <a:gd name="connsiteY51" fmla="*/ 1669256 h 1728788"/>
                <a:gd name="connsiteX52" fmla="*/ 2343150 w 2709863"/>
                <a:gd name="connsiteY52" fmla="*/ 1647825 h 1728788"/>
                <a:gd name="connsiteX53" fmla="*/ 2293144 w 2709863"/>
                <a:gd name="connsiteY53" fmla="*/ 1626394 h 1728788"/>
                <a:gd name="connsiteX54" fmla="*/ 2231232 w 2709863"/>
                <a:gd name="connsiteY54" fmla="*/ 1616869 h 1728788"/>
                <a:gd name="connsiteX55" fmla="*/ 1926432 w 2709863"/>
                <a:gd name="connsiteY55" fmla="*/ 1602581 h 1728788"/>
                <a:gd name="connsiteX56" fmla="*/ 1512094 w 2709863"/>
                <a:gd name="connsiteY56" fmla="*/ 1593056 h 1728788"/>
                <a:gd name="connsiteX57" fmla="*/ 1197769 w 2709863"/>
                <a:gd name="connsiteY57" fmla="*/ 1600200 h 172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09863" h="1728788">
                  <a:moveTo>
                    <a:pt x="1197769" y="1600200"/>
                  </a:moveTo>
                  <a:lnTo>
                    <a:pt x="759619" y="1621631"/>
                  </a:lnTo>
                  <a:lnTo>
                    <a:pt x="597694" y="1631156"/>
                  </a:lnTo>
                  <a:lnTo>
                    <a:pt x="535782" y="1638300"/>
                  </a:lnTo>
                  <a:lnTo>
                    <a:pt x="411957" y="1659731"/>
                  </a:lnTo>
                  <a:lnTo>
                    <a:pt x="378619" y="1662113"/>
                  </a:lnTo>
                  <a:lnTo>
                    <a:pt x="352425" y="1654969"/>
                  </a:lnTo>
                  <a:lnTo>
                    <a:pt x="266700" y="1609725"/>
                  </a:lnTo>
                  <a:lnTo>
                    <a:pt x="154782" y="1552575"/>
                  </a:lnTo>
                  <a:lnTo>
                    <a:pt x="85725" y="1512094"/>
                  </a:lnTo>
                  <a:lnTo>
                    <a:pt x="54769" y="1488281"/>
                  </a:lnTo>
                  <a:lnTo>
                    <a:pt x="30957" y="1464469"/>
                  </a:lnTo>
                  <a:lnTo>
                    <a:pt x="9525" y="1435894"/>
                  </a:lnTo>
                  <a:lnTo>
                    <a:pt x="0" y="1412081"/>
                  </a:lnTo>
                  <a:lnTo>
                    <a:pt x="0" y="1390650"/>
                  </a:lnTo>
                  <a:lnTo>
                    <a:pt x="19050" y="1369219"/>
                  </a:lnTo>
                  <a:lnTo>
                    <a:pt x="111919" y="1312069"/>
                  </a:lnTo>
                  <a:lnTo>
                    <a:pt x="261938" y="1226344"/>
                  </a:lnTo>
                  <a:lnTo>
                    <a:pt x="583407" y="1359694"/>
                  </a:lnTo>
                  <a:lnTo>
                    <a:pt x="616744" y="1369219"/>
                  </a:lnTo>
                  <a:lnTo>
                    <a:pt x="638175" y="1373981"/>
                  </a:lnTo>
                  <a:lnTo>
                    <a:pt x="1333500" y="1376363"/>
                  </a:lnTo>
                  <a:lnTo>
                    <a:pt x="1493044" y="1376363"/>
                  </a:lnTo>
                  <a:lnTo>
                    <a:pt x="2426494" y="1373981"/>
                  </a:lnTo>
                  <a:lnTo>
                    <a:pt x="2452688" y="1371600"/>
                  </a:lnTo>
                  <a:lnTo>
                    <a:pt x="2474119" y="1364456"/>
                  </a:lnTo>
                  <a:lnTo>
                    <a:pt x="2488407" y="1347788"/>
                  </a:lnTo>
                  <a:lnTo>
                    <a:pt x="2495550" y="1321594"/>
                  </a:lnTo>
                  <a:lnTo>
                    <a:pt x="2500313" y="1288256"/>
                  </a:lnTo>
                  <a:lnTo>
                    <a:pt x="2500313" y="1259681"/>
                  </a:lnTo>
                  <a:lnTo>
                    <a:pt x="2452688" y="959644"/>
                  </a:lnTo>
                  <a:lnTo>
                    <a:pt x="2381250" y="531019"/>
                  </a:lnTo>
                  <a:lnTo>
                    <a:pt x="2312194" y="128588"/>
                  </a:lnTo>
                  <a:lnTo>
                    <a:pt x="2476500" y="0"/>
                  </a:lnTo>
                  <a:lnTo>
                    <a:pt x="2514600" y="252413"/>
                  </a:lnTo>
                  <a:lnTo>
                    <a:pt x="2569369" y="604838"/>
                  </a:lnTo>
                  <a:lnTo>
                    <a:pt x="2612232" y="890588"/>
                  </a:lnTo>
                  <a:lnTo>
                    <a:pt x="2638425" y="1083469"/>
                  </a:lnTo>
                  <a:lnTo>
                    <a:pt x="2655094" y="1223963"/>
                  </a:lnTo>
                  <a:lnTo>
                    <a:pt x="2664619" y="1266825"/>
                  </a:lnTo>
                  <a:lnTo>
                    <a:pt x="2681288" y="1316831"/>
                  </a:lnTo>
                  <a:lnTo>
                    <a:pt x="2709863" y="1362075"/>
                  </a:lnTo>
                  <a:lnTo>
                    <a:pt x="2709863" y="1385888"/>
                  </a:lnTo>
                  <a:lnTo>
                    <a:pt x="2688432" y="1440656"/>
                  </a:lnTo>
                  <a:lnTo>
                    <a:pt x="2624138" y="1564481"/>
                  </a:lnTo>
                  <a:lnTo>
                    <a:pt x="2552700" y="1676400"/>
                  </a:lnTo>
                  <a:lnTo>
                    <a:pt x="2521744" y="1714500"/>
                  </a:lnTo>
                  <a:lnTo>
                    <a:pt x="2507457" y="1724025"/>
                  </a:lnTo>
                  <a:lnTo>
                    <a:pt x="2481263" y="1728788"/>
                  </a:lnTo>
                  <a:lnTo>
                    <a:pt x="2457450" y="1724025"/>
                  </a:lnTo>
                  <a:lnTo>
                    <a:pt x="2424113" y="1697831"/>
                  </a:lnTo>
                  <a:lnTo>
                    <a:pt x="2381250" y="1669256"/>
                  </a:lnTo>
                  <a:lnTo>
                    <a:pt x="2343150" y="1647825"/>
                  </a:lnTo>
                  <a:lnTo>
                    <a:pt x="2293144" y="1626394"/>
                  </a:lnTo>
                  <a:lnTo>
                    <a:pt x="2231232" y="1616869"/>
                  </a:lnTo>
                  <a:lnTo>
                    <a:pt x="1926432" y="1602581"/>
                  </a:lnTo>
                  <a:lnTo>
                    <a:pt x="1512094" y="1593056"/>
                  </a:lnTo>
                  <a:lnTo>
                    <a:pt x="1197769" y="16002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5">
              <a:extLst>
                <a:ext uri="{FF2B5EF4-FFF2-40B4-BE49-F238E27FC236}">
                  <a16:creationId xmlns:a16="http://schemas.microsoft.com/office/drawing/2014/main" id="{808380BE-CE36-4745-938E-10501A06C71C}"/>
                </a:ext>
              </a:extLst>
            </p:cNvPr>
            <p:cNvSpPr/>
            <p:nvPr/>
          </p:nvSpPr>
          <p:spPr>
            <a:xfrm>
              <a:off x="5526088" y="5707063"/>
              <a:ext cx="714375" cy="447675"/>
            </a:xfrm>
            <a:custGeom>
              <a:avLst/>
              <a:gdLst>
                <a:gd name="connsiteX0" fmla="*/ 226219 w 714375"/>
                <a:gd name="connsiteY0" fmla="*/ 64294 h 447675"/>
                <a:gd name="connsiteX1" fmla="*/ 445294 w 714375"/>
                <a:gd name="connsiteY1" fmla="*/ 128588 h 447675"/>
                <a:gd name="connsiteX2" fmla="*/ 476250 w 714375"/>
                <a:gd name="connsiteY2" fmla="*/ 133350 h 447675"/>
                <a:gd name="connsiteX3" fmla="*/ 519113 w 714375"/>
                <a:gd name="connsiteY3" fmla="*/ 135732 h 447675"/>
                <a:gd name="connsiteX4" fmla="*/ 566738 w 714375"/>
                <a:gd name="connsiteY4" fmla="*/ 130969 h 447675"/>
                <a:gd name="connsiteX5" fmla="*/ 616744 w 714375"/>
                <a:gd name="connsiteY5" fmla="*/ 111919 h 447675"/>
                <a:gd name="connsiteX6" fmla="*/ 642938 w 714375"/>
                <a:gd name="connsiteY6" fmla="*/ 90488 h 447675"/>
                <a:gd name="connsiteX7" fmla="*/ 714375 w 714375"/>
                <a:gd name="connsiteY7" fmla="*/ 0 h 447675"/>
                <a:gd name="connsiteX8" fmla="*/ 561975 w 714375"/>
                <a:gd name="connsiteY8" fmla="*/ 447675 h 447675"/>
                <a:gd name="connsiteX9" fmla="*/ 514350 w 714375"/>
                <a:gd name="connsiteY9" fmla="*/ 404813 h 447675"/>
                <a:gd name="connsiteX10" fmla="*/ 481013 w 714375"/>
                <a:gd name="connsiteY10" fmla="*/ 364332 h 447675"/>
                <a:gd name="connsiteX11" fmla="*/ 428625 w 714375"/>
                <a:gd name="connsiteY11" fmla="*/ 321469 h 447675"/>
                <a:gd name="connsiteX12" fmla="*/ 359569 w 714375"/>
                <a:gd name="connsiteY12" fmla="*/ 266700 h 447675"/>
                <a:gd name="connsiteX13" fmla="*/ 290513 w 714375"/>
                <a:gd name="connsiteY13" fmla="*/ 221457 h 447675"/>
                <a:gd name="connsiteX14" fmla="*/ 214313 w 714375"/>
                <a:gd name="connsiteY14" fmla="*/ 173832 h 447675"/>
                <a:gd name="connsiteX15" fmla="*/ 114300 w 714375"/>
                <a:gd name="connsiteY15" fmla="*/ 114300 h 447675"/>
                <a:gd name="connsiteX16" fmla="*/ 21432 w 714375"/>
                <a:gd name="connsiteY16" fmla="*/ 64294 h 447675"/>
                <a:gd name="connsiteX17" fmla="*/ 9525 w 714375"/>
                <a:gd name="connsiteY17" fmla="*/ 50007 h 447675"/>
                <a:gd name="connsiteX18" fmla="*/ 0 w 714375"/>
                <a:gd name="connsiteY18" fmla="*/ 26194 h 447675"/>
                <a:gd name="connsiteX19" fmla="*/ 2382 w 714375"/>
                <a:gd name="connsiteY19" fmla="*/ 9525 h 447675"/>
                <a:gd name="connsiteX20" fmla="*/ 9525 w 714375"/>
                <a:gd name="connsiteY20" fmla="*/ 0 h 447675"/>
                <a:gd name="connsiteX21" fmla="*/ 26194 w 714375"/>
                <a:gd name="connsiteY21" fmla="*/ 0 h 447675"/>
                <a:gd name="connsiteX22" fmla="*/ 69057 w 714375"/>
                <a:gd name="connsiteY22" fmla="*/ 14288 h 447675"/>
                <a:gd name="connsiteX23" fmla="*/ 226219 w 714375"/>
                <a:gd name="connsiteY23" fmla="*/ 64294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14375" h="447675">
                  <a:moveTo>
                    <a:pt x="226219" y="64294"/>
                  </a:moveTo>
                  <a:lnTo>
                    <a:pt x="445294" y="128588"/>
                  </a:lnTo>
                  <a:lnTo>
                    <a:pt x="476250" y="133350"/>
                  </a:lnTo>
                  <a:lnTo>
                    <a:pt x="519113" y="135732"/>
                  </a:lnTo>
                  <a:lnTo>
                    <a:pt x="566738" y="130969"/>
                  </a:lnTo>
                  <a:lnTo>
                    <a:pt x="616744" y="111919"/>
                  </a:lnTo>
                  <a:lnTo>
                    <a:pt x="642938" y="90488"/>
                  </a:lnTo>
                  <a:lnTo>
                    <a:pt x="714375" y="0"/>
                  </a:lnTo>
                  <a:lnTo>
                    <a:pt x="561975" y="447675"/>
                  </a:lnTo>
                  <a:lnTo>
                    <a:pt x="514350" y="404813"/>
                  </a:lnTo>
                  <a:lnTo>
                    <a:pt x="481013" y="364332"/>
                  </a:lnTo>
                  <a:lnTo>
                    <a:pt x="428625" y="321469"/>
                  </a:lnTo>
                  <a:lnTo>
                    <a:pt x="359569" y="266700"/>
                  </a:lnTo>
                  <a:lnTo>
                    <a:pt x="290513" y="221457"/>
                  </a:lnTo>
                  <a:lnTo>
                    <a:pt x="214313" y="173832"/>
                  </a:lnTo>
                  <a:lnTo>
                    <a:pt x="114300" y="114300"/>
                  </a:lnTo>
                  <a:lnTo>
                    <a:pt x="21432" y="64294"/>
                  </a:lnTo>
                  <a:lnTo>
                    <a:pt x="9525" y="50007"/>
                  </a:lnTo>
                  <a:lnTo>
                    <a:pt x="0" y="26194"/>
                  </a:lnTo>
                  <a:lnTo>
                    <a:pt x="2382" y="9525"/>
                  </a:lnTo>
                  <a:lnTo>
                    <a:pt x="9525" y="0"/>
                  </a:lnTo>
                  <a:lnTo>
                    <a:pt x="26194" y="0"/>
                  </a:lnTo>
                  <a:lnTo>
                    <a:pt x="69057" y="14288"/>
                  </a:lnTo>
                  <a:lnTo>
                    <a:pt x="226219" y="642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3">
              <a:extLst>
                <a:ext uri="{FF2B5EF4-FFF2-40B4-BE49-F238E27FC236}">
                  <a16:creationId xmlns:a16="http://schemas.microsoft.com/office/drawing/2014/main" id="{6DFF4211-A9F3-435D-A2F7-26919734A8E3}"/>
                </a:ext>
              </a:extLst>
            </p:cNvPr>
            <p:cNvSpPr/>
            <p:nvPr/>
          </p:nvSpPr>
          <p:spPr>
            <a:xfrm>
              <a:off x="4932363" y="4262438"/>
              <a:ext cx="1335087" cy="361950"/>
            </a:xfrm>
            <a:custGeom>
              <a:avLst/>
              <a:gdLst>
                <a:gd name="connsiteX0" fmla="*/ 507206 w 1335881"/>
                <a:gd name="connsiteY0" fmla="*/ 290512 h 361950"/>
                <a:gd name="connsiteX1" fmla="*/ 0 w 1335881"/>
                <a:gd name="connsiteY1" fmla="*/ 361950 h 361950"/>
                <a:gd name="connsiteX2" fmla="*/ 0 w 1335881"/>
                <a:gd name="connsiteY2" fmla="*/ 178593 h 361950"/>
                <a:gd name="connsiteX3" fmla="*/ 157162 w 1335881"/>
                <a:gd name="connsiteY3" fmla="*/ 157162 h 361950"/>
                <a:gd name="connsiteX4" fmla="*/ 666750 w 1335881"/>
                <a:gd name="connsiteY4" fmla="*/ 90487 h 361950"/>
                <a:gd name="connsiteX5" fmla="*/ 1335881 w 1335881"/>
                <a:gd name="connsiteY5" fmla="*/ 0 h 361950"/>
                <a:gd name="connsiteX6" fmla="*/ 1328737 w 1335881"/>
                <a:gd name="connsiteY6" fmla="*/ 178593 h 361950"/>
                <a:gd name="connsiteX7" fmla="*/ 923925 w 1335881"/>
                <a:gd name="connsiteY7" fmla="*/ 233362 h 361950"/>
                <a:gd name="connsiteX8" fmla="*/ 507206 w 1335881"/>
                <a:gd name="connsiteY8" fmla="*/ 29051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881" h="361950">
                  <a:moveTo>
                    <a:pt x="507206" y="290512"/>
                  </a:moveTo>
                  <a:lnTo>
                    <a:pt x="0" y="361950"/>
                  </a:lnTo>
                  <a:lnTo>
                    <a:pt x="0" y="178593"/>
                  </a:lnTo>
                  <a:lnTo>
                    <a:pt x="157162" y="157162"/>
                  </a:lnTo>
                  <a:lnTo>
                    <a:pt x="666750" y="90487"/>
                  </a:lnTo>
                  <a:lnTo>
                    <a:pt x="1335881" y="0"/>
                  </a:lnTo>
                  <a:lnTo>
                    <a:pt x="1328737" y="178593"/>
                  </a:lnTo>
                  <a:lnTo>
                    <a:pt x="923925" y="233362"/>
                  </a:lnTo>
                  <a:lnTo>
                    <a:pt x="507206" y="2905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8">
              <a:extLst>
                <a:ext uri="{FF2B5EF4-FFF2-40B4-BE49-F238E27FC236}">
                  <a16:creationId xmlns:a16="http://schemas.microsoft.com/office/drawing/2014/main" id="{F5B0FCF8-FCF0-4B7A-B343-45B59B12C24D}"/>
                </a:ext>
              </a:extLst>
            </p:cNvPr>
            <p:cNvSpPr/>
            <p:nvPr/>
          </p:nvSpPr>
          <p:spPr>
            <a:xfrm>
              <a:off x="4919663" y="4862513"/>
              <a:ext cx="1347787" cy="357187"/>
            </a:xfrm>
            <a:custGeom>
              <a:avLst/>
              <a:gdLst>
                <a:gd name="connsiteX0" fmla="*/ 628650 w 1347787"/>
                <a:gd name="connsiteY0" fmla="*/ 276225 h 357187"/>
                <a:gd name="connsiteX1" fmla="*/ 0 w 1347787"/>
                <a:gd name="connsiteY1" fmla="*/ 357187 h 357187"/>
                <a:gd name="connsiteX2" fmla="*/ 7143 w 1347787"/>
                <a:gd name="connsiteY2" fmla="*/ 183356 h 357187"/>
                <a:gd name="connsiteX3" fmla="*/ 519112 w 1347787"/>
                <a:gd name="connsiteY3" fmla="*/ 114300 h 357187"/>
                <a:gd name="connsiteX4" fmla="*/ 1347787 w 1347787"/>
                <a:gd name="connsiteY4" fmla="*/ 0 h 357187"/>
                <a:gd name="connsiteX5" fmla="*/ 1345406 w 1347787"/>
                <a:gd name="connsiteY5" fmla="*/ 188118 h 357187"/>
                <a:gd name="connsiteX6" fmla="*/ 628650 w 1347787"/>
                <a:gd name="connsiteY6" fmla="*/ 276225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7787" h="357187">
                  <a:moveTo>
                    <a:pt x="628650" y="276225"/>
                  </a:moveTo>
                  <a:lnTo>
                    <a:pt x="0" y="357187"/>
                  </a:lnTo>
                  <a:lnTo>
                    <a:pt x="7143" y="183356"/>
                  </a:lnTo>
                  <a:lnTo>
                    <a:pt x="519112" y="114300"/>
                  </a:lnTo>
                  <a:lnTo>
                    <a:pt x="1347787" y="0"/>
                  </a:lnTo>
                  <a:cubicBezTo>
                    <a:pt x="1346993" y="62706"/>
                    <a:pt x="1346200" y="125412"/>
                    <a:pt x="1345406" y="188118"/>
                  </a:cubicBezTo>
                  <a:lnTo>
                    <a:pt x="628650" y="2762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186216D2-70CD-4063-A8C6-E8AC7AE2D216}"/>
              </a:ext>
            </a:extLst>
          </p:cNvPr>
          <p:cNvGrpSpPr/>
          <p:nvPr/>
        </p:nvGrpSpPr>
        <p:grpSpPr>
          <a:xfrm>
            <a:off x="2617788" y="1355725"/>
            <a:ext cx="4471987" cy="4867275"/>
            <a:chOff x="2617788" y="1355725"/>
            <a:chExt cx="4471987" cy="4867275"/>
          </a:xfrm>
        </p:grpSpPr>
        <p:sp>
          <p:nvSpPr>
            <p:cNvPr id="34" name="フリーフォーム 6">
              <a:extLst>
                <a:ext uri="{FF2B5EF4-FFF2-40B4-BE49-F238E27FC236}">
                  <a16:creationId xmlns:a16="http://schemas.microsoft.com/office/drawing/2014/main" id="{2CFD9040-6DB2-4246-AC74-3D93E6F5543B}"/>
                </a:ext>
              </a:extLst>
            </p:cNvPr>
            <p:cNvSpPr/>
            <p:nvPr/>
          </p:nvSpPr>
          <p:spPr>
            <a:xfrm>
              <a:off x="3146425" y="1657350"/>
              <a:ext cx="771525" cy="661988"/>
            </a:xfrm>
            <a:custGeom>
              <a:avLst/>
              <a:gdLst>
                <a:gd name="connsiteX0" fmla="*/ 464344 w 771525"/>
                <a:gd name="connsiteY0" fmla="*/ 528638 h 661988"/>
                <a:gd name="connsiteX1" fmla="*/ 342900 w 771525"/>
                <a:gd name="connsiteY1" fmla="*/ 423863 h 661988"/>
                <a:gd name="connsiteX2" fmla="*/ 283369 w 771525"/>
                <a:gd name="connsiteY2" fmla="*/ 369094 h 661988"/>
                <a:gd name="connsiteX3" fmla="*/ 185738 w 771525"/>
                <a:gd name="connsiteY3" fmla="*/ 271463 h 661988"/>
                <a:gd name="connsiteX4" fmla="*/ 71438 w 771525"/>
                <a:gd name="connsiteY4" fmla="*/ 145256 h 661988"/>
                <a:gd name="connsiteX5" fmla="*/ 33338 w 771525"/>
                <a:gd name="connsiteY5" fmla="*/ 104775 h 661988"/>
                <a:gd name="connsiteX6" fmla="*/ 16669 w 771525"/>
                <a:gd name="connsiteY6" fmla="*/ 83344 h 661988"/>
                <a:gd name="connsiteX7" fmla="*/ 7144 w 771525"/>
                <a:gd name="connsiteY7" fmla="*/ 66675 h 661988"/>
                <a:gd name="connsiteX8" fmla="*/ 0 w 771525"/>
                <a:gd name="connsiteY8" fmla="*/ 38100 h 661988"/>
                <a:gd name="connsiteX9" fmla="*/ 0 w 771525"/>
                <a:gd name="connsiteY9" fmla="*/ 16669 h 661988"/>
                <a:gd name="connsiteX10" fmla="*/ 4763 w 771525"/>
                <a:gd name="connsiteY10" fmla="*/ 4763 h 661988"/>
                <a:gd name="connsiteX11" fmla="*/ 16669 w 771525"/>
                <a:gd name="connsiteY11" fmla="*/ 0 h 661988"/>
                <a:gd name="connsiteX12" fmla="*/ 45244 w 771525"/>
                <a:gd name="connsiteY12" fmla="*/ 0 h 661988"/>
                <a:gd name="connsiteX13" fmla="*/ 71438 w 771525"/>
                <a:gd name="connsiteY13" fmla="*/ 9525 h 661988"/>
                <a:gd name="connsiteX14" fmla="*/ 102394 w 771525"/>
                <a:gd name="connsiteY14" fmla="*/ 26194 h 661988"/>
                <a:gd name="connsiteX15" fmla="*/ 130969 w 771525"/>
                <a:gd name="connsiteY15" fmla="*/ 40481 h 661988"/>
                <a:gd name="connsiteX16" fmla="*/ 238125 w 771525"/>
                <a:gd name="connsiteY16" fmla="*/ 78581 h 661988"/>
                <a:gd name="connsiteX17" fmla="*/ 369094 w 771525"/>
                <a:gd name="connsiteY17" fmla="*/ 121444 h 661988"/>
                <a:gd name="connsiteX18" fmla="*/ 528638 w 771525"/>
                <a:gd name="connsiteY18" fmla="*/ 164306 h 661988"/>
                <a:gd name="connsiteX19" fmla="*/ 547688 w 771525"/>
                <a:gd name="connsiteY19" fmla="*/ 171450 h 661988"/>
                <a:gd name="connsiteX20" fmla="*/ 578644 w 771525"/>
                <a:gd name="connsiteY20" fmla="*/ 195263 h 661988"/>
                <a:gd name="connsiteX21" fmla="*/ 614363 w 771525"/>
                <a:gd name="connsiteY21" fmla="*/ 230981 h 661988"/>
                <a:gd name="connsiteX22" fmla="*/ 642938 w 771525"/>
                <a:gd name="connsiteY22" fmla="*/ 266700 h 661988"/>
                <a:gd name="connsiteX23" fmla="*/ 671513 w 771525"/>
                <a:gd name="connsiteY23" fmla="*/ 309563 h 661988"/>
                <a:gd name="connsiteX24" fmla="*/ 697707 w 771525"/>
                <a:gd name="connsiteY24" fmla="*/ 354806 h 661988"/>
                <a:gd name="connsiteX25" fmla="*/ 723900 w 771525"/>
                <a:gd name="connsiteY25" fmla="*/ 414338 h 661988"/>
                <a:gd name="connsiteX26" fmla="*/ 747713 w 771525"/>
                <a:gd name="connsiteY26" fmla="*/ 483394 h 661988"/>
                <a:gd name="connsiteX27" fmla="*/ 769144 w 771525"/>
                <a:gd name="connsiteY27" fmla="*/ 566738 h 661988"/>
                <a:gd name="connsiteX28" fmla="*/ 771525 w 771525"/>
                <a:gd name="connsiteY28" fmla="*/ 595313 h 661988"/>
                <a:gd name="connsiteX29" fmla="*/ 771525 w 771525"/>
                <a:gd name="connsiteY29" fmla="*/ 611981 h 661988"/>
                <a:gd name="connsiteX30" fmla="*/ 764382 w 771525"/>
                <a:gd name="connsiteY30" fmla="*/ 633413 h 661988"/>
                <a:gd name="connsiteX31" fmla="*/ 752475 w 771525"/>
                <a:gd name="connsiteY31" fmla="*/ 650081 h 661988"/>
                <a:gd name="connsiteX32" fmla="*/ 733425 w 771525"/>
                <a:gd name="connsiteY32" fmla="*/ 657225 h 661988"/>
                <a:gd name="connsiteX33" fmla="*/ 704850 w 771525"/>
                <a:gd name="connsiteY33" fmla="*/ 661988 h 661988"/>
                <a:gd name="connsiteX34" fmla="*/ 671513 w 771525"/>
                <a:gd name="connsiteY34" fmla="*/ 657225 h 661988"/>
                <a:gd name="connsiteX35" fmla="*/ 633413 w 771525"/>
                <a:gd name="connsiteY35" fmla="*/ 645319 h 661988"/>
                <a:gd name="connsiteX36" fmla="*/ 464344 w 771525"/>
                <a:gd name="connsiteY36" fmla="*/ 528638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71525" h="661988">
                  <a:moveTo>
                    <a:pt x="464344" y="528638"/>
                  </a:moveTo>
                  <a:lnTo>
                    <a:pt x="342900" y="423863"/>
                  </a:lnTo>
                  <a:lnTo>
                    <a:pt x="283369" y="369094"/>
                  </a:lnTo>
                  <a:lnTo>
                    <a:pt x="185738" y="271463"/>
                  </a:lnTo>
                  <a:lnTo>
                    <a:pt x="71438" y="145256"/>
                  </a:lnTo>
                  <a:lnTo>
                    <a:pt x="33338" y="104775"/>
                  </a:lnTo>
                  <a:lnTo>
                    <a:pt x="16669" y="83344"/>
                  </a:lnTo>
                  <a:lnTo>
                    <a:pt x="7144" y="66675"/>
                  </a:lnTo>
                  <a:lnTo>
                    <a:pt x="0" y="38100"/>
                  </a:lnTo>
                  <a:lnTo>
                    <a:pt x="0" y="16669"/>
                  </a:lnTo>
                  <a:lnTo>
                    <a:pt x="4763" y="4763"/>
                  </a:lnTo>
                  <a:lnTo>
                    <a:pt x="16669" y="0"/>
                  </a:lnTo>
                  <a:lnTo>
                    <a:pt x="45244" y="0"/>
                  </a:lnTo>
                  <a:lnTo>
                    <a:pt x="71438" y="9525"/>
                  </a:lnTo>
                  <a:lnTo>
                    <a:pt x="102394" y="26194"/>
                  </a:lnTo>
                  <a:lnTo>
                    <a:pt x="130969" y="40481"/>
                  </a:lnTo>
                  <a:lnTo>
                    <a:pt x="238125" y="78581"/>
                  </a:lnTo>
                  <a:lnTo>
                    <a:pt x="369094" y="121444"/>
                  </a:lnTo>
                  <a:lnTo>
                    <a:pt x="528638" y="164306"/>
                  </a:lnTo>
                  <a:lnTo>
                    <a:pt x="547688" y="171450"/>
                  </a:lnTo>
                  <a:lnTo>
                    <a:pt x="578644" y="195263"/>
                  </a:lnTo>
                  <a:lnTo>
                    <a:pt x="614363" y="230981"/>
                  </a:lnTo>
                  <a:lnTo>
                    <a:pt x="642938" y="266700"/>
                  </a:lnTo>
                  <a:lnTo>
                    <a:pt x="671513" y="309563"/>
                  </a:lnTo>
                  <a:lnTo>
                    <a:pt x="697707" y="354806"/>
                  </a:lnTo>
                  <a:lnTo>
                    <a:pt x="723900" y="414338"/>
                  </a:lnTo>
                  <a:lnTo>
                    <a:pt x="747713" y="483394"/>
                  </a:lnTo>
                  <a:lnTo>
                    <a:pt x="769144" y="566738"/>
                  </a:lnTo>
                  <a:lnTo>
                    <a:pt x="771525" y="595313"/>
                  </a:lnTo>
                  <a:lnTo>
                    <a:pt x="771525" y="611981"/>
                  </a:lnTo>
                  <a:lnTo>
                    <a:pt x="764382" y="633413"/>
                  </a:lnTo>
                  <a:lnTo>
                    <a:pt x="752475" y="650081"/>
                  </a:lnTo>
                  <a:lnTo>
                    <a:pt x="733425" y="657225"/>
                  </a:lnTo>
                  <a:lnTo>
                    <a:pt x="704850" y="661988"/>
                  </a:lnTo>
                  <a:lnTo>
                    <a:pt x="671513" y="657225"/>
                  </a:lnTo>
                  <a:lnTo>
                    <a:pt x="633413" y="645319"/>
                  </a:lnTo>
                  <a:lnTo>
                    <a:pt x="464344" y="528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7">
              <a:extLst>
                <a:ext uri="{FF2B5EF4-FFF2-40B4-BE49-F238E27FC236}">
                  <a16:creationId xmlns:a16="http://schemas.microsoft.com/office/drawing/2014/main" id="{25B0B1D9-DC65-4AC5-BE0F-B0A1AEEFA33B}"/>
                </a:ext>
              </a:extLst>
            </p:cNvPr>
            <p:cNvSpPr/>
            <p:nvPr/>
          </p:nvSpPr>
          <p:spPr>
            <a:xfrm>
              <a:off x="2786063" y="2852738"/>
              <a:ext cx="755650" cy="615950"/>
            </a:xfrm>
            <a:custGeom>
              <a:avLst/>
              <a:gdLst>
                <a:gd name="connsiteX0" fmla="*/ 404812 w 754856"/>
                <a:gd name="connsiteY0" fmla="*/ 452437 h 616743"/>
                <a:gd name="connsiteX1" fmla="*/ 204787 w 754856"/>
                <a:gd name="connsiteY1" fmla="*/ 252412 h 616743"/>
                <a:gd name="connsiteX2" fmla="*/ 45243 w 754856"/>
                <a:gd name="connsiteY2" fmla="*/ 97631 h 616743"/>
                <a:gd name="connsiteX3" fmla="*/ 19050 w 754856"/>
                <a:gd name="connsiteY3" fmla="*/ 71437 h 616743"/>
                <a:gd name="connsiteX4" fmla="*/ 9525 w 754856"/>
                <a:gd name="connsiteY4" fmla="*/ 59531 h 616743"/>
                <a:gd name="connsiteX5" fmla="*/ 2381 w 754856"/>
                <a:gd name="connsiteY5" fmla="*/ 45243 h 616743"/>
                <a:gd name="connsiteX6" fmla="*/ 0 w 754856"/>
                <a:gd name="connsiteY6" fmla="*/ 23812 h 616743"/>
                <a:gd name="connsiteX7" fmla="*/ 4762 w 754856"/>
                <a:gd name="connsiteY7" fmla="*/ 9525 h 616743"/>
                <a:gd name="connsiteX8" fmla="*/ 21431 w 754856"/>
                <a:gd name="connsiteY8" fmla="*/ 0 h 616743"/>
                <a:gd name="connsiteX9" fmla="*/ 54768 w 754856"/>
                <a:gd name="connsiteY9" fmla="*/ 7143 h 616743"/>
                <a:gd name="connsiteX10" fmla="*/ 119062 w 754856"/>
                <a:gd name="connsiteY10" fmla="*/ 30956 h 616743"/>
                <a:gd name="connsiteX11" fmla="*/ 185737 w 754856"/>
                <a:gd name="connsiteY11" fmla="*/ 52387 h 616743"/>
                <a:gd name="connsiteX12" fmla="*/ 240506 w 754856"/>
                <a:gd name="connsiteY12" fmla="*/ 66675 h 616743"/>
                <a:gd name="connsiteX13" fmla="*/ 328612 w 754856"/>
                <a:gd name="connsiteY13" fmla="*/ 85725 h 616743"/>
                <a:gd name="connsiteX14" fmla="*/ 423862 w 754856"/>
                <a:gd name="connsiteY14" fmla="*/ 102393 h 616743"/>
                <a:gd name="connsiteX15" fmla="*/ 471487 w 754856"/>
                <a:gd name="connsiteY15" fmla="*/ 109537 h 616743"/>
                <a:gd name="connsiteX16" fmla="*/ 521493 w 754856"/>
                <a:gd name="connsiteY16" fmla="*/ 150018 h 616743"/>
                <a:gd name="connsiteX17" fmla="*/ 566737 w 754856"/>
                <a:gd name="connsiteY17" fmla="*/ 188118 h 616743"/>
                <a:gd name="connsiteX18" fmla="*/ 604837 w 754856"/>
                <a:gd name="connsiteY18" fmla="*/ 228600 h 616743"/>
                <a:gd name="connsiteX19" fmla="*/ 640556 w 754856"/>
                <a:gd name="connsiteY19" fmla="*/ 271462 h 616743"/>
                <a:gd name="connsiteX20" fmla="*/ 673893 w 754856"/>
                <a:gd name="connsiteY20" fmla="*/ 321468 h 616743"/>
                <a:gd name="connsiteX21" fmla="*/ 702468 w 754856"/>
                <a:gd name="connsiteY21" fmla="*/ 373856 h 616743"/>
                <a:gd name="connsiteX22" fmla="*/ 726281 w 754856"/>
                <a:gd name="connsiteY22" fmla="*/ 435768 h 616743"/>
                <a:gd name="connsiteX23" fmla="*/ 742950 w 754856"/>
                <a:gd name="connsiteY23" fmla="*/ 481012 h 616743"/>
                <a:gd name="connsiteX24" fmla="*/ 752475 w 754856"/>
                <a:gd name="connsiteY24" fmla="*/ 531018 h 616743"/>
                <a:gd name="connsiteX25" fmla="*/ 754856 w 754856"/>
                <a:gd name="connsiteY25" fmla="*/ 554831 h 616743"/>
                <a:gd name="connsiteX26" fmla="*/ 747712 w 754856"/>
                <a:gd name="connsiteY26" fmla="*/ 583406 h 616743"/>
                <a:gd name="connsiteX27" fmla="*/ 733425 w 754856"/>
                <a:gd name="connsiteY27" fmla="*/ 604837 h 616743"/>
                <a:gd name="connsiteX28" fmla="*/ 719137 w 754856"/>
                <a:gd name="connsiteY28" fmla="*/ 614362 h 616743"/>
                <a:gd name="connsiteX29" fmla="*/ 692943 w 754856"/>
                <a:gd name="connsiteY29" fmla="*/ 616743 h 616743"/>
                <a:gd name="connsiteX30" fmla="*/ 638175 w 754856"/>
                <a:gd name="connsiteY30" fmla="*/ 602456 h 616743"/>
                <a:gd name="connsiteX31" fmla="*/ 573881 w 754856"/>
                <a:gd name="connsiteY31" fmla="*/ 571500 h 616743"/>
                <a:gd name="connsiteX32" fmla="*/ 485775 w 754856"/>
                <a:gd name="connsiteY32" fmla="*/ 521493 h 616743"/>
                <a:gd name="connsiteX33" fmla="*/ 404812 w 754856"/>
                <a:gd name="connsiteY33" fmla="*/ 452437 h 6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54856" h="616743">
                  <a:moveTo>
                    <a:pt x="404812" y="452437"/>
                  </a:moveTo>
                  <a:lnTo>
                    <a:pt x="204787" y="252412"/>
                  </a:lnTo>
                  <a:lnTo>
                    <a:pt x="45243" y="97631"/>
                  </a:lnTo>
                  <a:lnTo>
                    <a:pt x="19050" y="71437"/>
                  </a:lnTo>
                  <a:lnTo>
                    <a:pt x="9525" y="59531"/>
                  </a:lnTo>
                  <a:lnTo>
                    <a:pt x="2381" y="45243"/>
                  </a:lnTo>
                  <a:lnTo>
                    <a:pt x="0" y="23812"/>
                  </a:lnTo>
                  <a:lnTo>
                    <a:pt x="4762" y="9525"/>
                  </a:lnTo>
                  <a:lnTo>
                    <a:pt x="21431" y="0"/>
                  </a:lnTo>
                  <a:lnTo>
                    <a:pt x="54768" y="7143"/>
                  </a:lnTo>
                  <a:lnTo>
                    <a:pt x="119062" y="30956"/>
                  </a:lnTo>
                  <a:lnTo>
                    <a:pt x="185737" y="52387"/>
                  </a:lnTo>
                  <a:lnTo>
                    <a:pt x="240506" y="66675"/>
                  </a:lnTo>
                  <a:lnTo>
                    <a:pt x="328612" y="85725"/>
                  </a:lnTo>
                  <a:lnTo>
                    <a:pt x="423862" y="102393"/>
                  </a:lnTo>
                  <a:lnTo>
                    <a:pt x="471487" y="109537"/>
                  </a:lnTo>
                  <a:lnTo>
                    <a:pt x="521493" y="150018"/>
                  </a:lnTo>
                  <a:lnTo>
                    <a:pt x="566737" y="188118"/>
                  </a:lnTo>
                  <a:lnTo>
                    <a:pt x="604837" y="228600"/>
                  </a:lnTo>
                  <a:lnTo>
                    <a:pt x="640556" y="271462"/>
                  </a:lnTo>
                  <a:lnTo>
                    <a:pt x="673893" y="321468"/>
                  </a:lnTo>
                  <a:lnTo>
                    <a:pt x="702468" y="373856"/>
                  </a:lnTo>
                  <a:lnTo>
                    <a:pt x="726281" y="435768"/>
                  </a:lnTo>
                  <a:lnTo>
                    <a:pt x="742950" y="481012"/>
                  </a:lnTo>
                  <a:lnTo>
                    <a:pt x="752475" y="531018"/>
                  </a:lnTo>
                  <a:lnTo>
                    <a:pt x="754856" y="554831"/>
                  </a:lnTo>
                  <a:lnTo>
                    <a:pt x="747712" y="583406"/>
                  </a:lnTo>
                  <a:lnTo>
                    <a:pt x="733425" y="604837"/>
                  </a:lnTo>
                  <a:lnTo>
                    <a:pt x="719137" y="614362"/>
                  </a:lnTo>
                  <a:lnTo>
                    <a:pt x="692943" y="616743"/>
                  </a:lnTo>
                  <a:lnTo>
                    <a:pt x="638175" y="602456"/>
                  </a:lnTo>
                  <a:lnTo>
                    <a:pt x="573881" y="571500"/>
                  </a:lnTo>
                  <a:lnTo>
                    <a:pt x="485775" y="521493"/>
                  </a:lnTo>
                  <a:lnTo>
                    <a:pt x="404812" y="452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8">
              <a:extLst>
                <a:ext uri="{FF2B5EF4-FFF2-40B4-BE49-F238E27FC236}">
                  <a16:creationId xmlns:a16="http://schemas.microsoft.com/office/drawing/2014/main" id="{EC56D7AF-7576-40CF-94BC-2F9B9EA66472}"/>
                </a:ext>
              </a:extLst>
            </p:cNvPr>
            <p:cNvSpPr/>
            <p:nvPr/>
          </p:nvSpPr>
          <p:spPr>
            <a:xfrm>
              <a:off x="2617788" y="4919663"/>
              <a:ext cx="482600" cy="765175"/>
            </a:xfrm>
            <a:custGeom>
              <a:avLst/>
              <a:gdLst>
                <a:gd name="connsiteX0" fmla="*/ 242887 w 483394"/>
                <a:gd name="connsiteY0" fmla="*/ 576262 h 764381"/>
                <a:gd name="connsiteX1" fmla="*/ 176212 w 483394"/>
                <a:gd name="connsiteY1" fmla="*/ 471487 h 764381"/>
                <a:gd name="connsiteX2" fmla="*/ 119062 w 483394"/>
                <a:gd name="connsiteY2" fmla="*/ 364331 h 764381"/>
                <a:gd name="connsiteX3" fmla="*/ 73819 w 483394"/>
                <a:gd name="connsiteY3" fmla="*/ 271462 h 764381"/>
                <a:gd name="connsiteX4" fmla="*/ 26194 w 483394"/>
                <a:gd name="connsiteY4" fmla="*/ 152400 h 764381"/>
                <a:gd name="connsiteX5" fmla="*/ 7144 w 483394"/>
                <a:gd name="connsiteY5" fmla="*/ 97631 h 764381"/>
                <a:gd name="connsiteX6" fmla="*/ 0 w 483394"/>
                <a:gd name="connsiteY6" fmla="*/ 59531 h 764381"/>
                <a:gd name="connsiteX7" fmla="*/ 0 w 483394"/>
                <a:gd name="connsiteY7" fmla="*/ 28575 h 764381"/>
                <a:gd name="connsiteX8" fmla="*/ 7144 w 483394"/>
                <a:gd name="connsiteY8" fmla="*/ 11906 h 764381"/>
                <a:gd name="connsiteX9" fmla="*/ 26194 w 483394"/>
                <a:gd name="connsiteY9" fmla="*/ 2381 h 764381"/>
                <a:gd name="connsiteX10" fmla="*/ 50006 w 483394"/>
                <a:gd name="connsiteY10" fmla="*/ 0 h 764381"/>
                <a:gd name="connsiteX11" fmla="*/ 78581 w 483394"/>
                <a:gd name="connsiteY11" fmla="*/ 7143 h 764381"/>
                <a:gd name="connsiteX12" fmla="*/ 92869 w 483394"/>
                <a:gd name="connsiteY12" fmla="*/ 23812 h 764381"/>
                <a:gd name="connsiteX13" fmla="*/ 154781 w 483394"/>
                <a:gd name="connsiteY13" fmla="*/ 104775 h 764381"/>
                <a:gd name="connsiteX14" fmla="*/ 197644 w 483394"/>
                <a:gd name="connsiteY14" fmla="*/ 150018 h 764381"/>
                <a:gd name="connsiteX15" fmla="*/ 483394 w 483394"/>
                <a:gd name="connsiteY15" fmla="*/ 569118 h 764381"/>
                <a:gd name="connsiteX16" fmla="*/ 478631 w 483394"/>
                <a:gd name="connsiteY16" fmla="*/ 645318 h 764381"/>
                <a:gd name="connsiteX17" fmla="*/ 471487 w 483394"/>
                <a:gd name="connsiteY17" fmla="*/ 709612 h 764381"/>
                <a:gd name="connsiteX18" fmla="*/ 457200 w 483394"/>
                <a:gd name="connsiteY18" fmla="*/ 745331 h 764381"/>
                <a:gd name="connsiteX19" fmla="*/ 442912 w 483394"/>
                <a:gd name="connsiteY19" fmla="*/ 759618 h 764381"/>
                <a:gd name="connsiteX20" fmla="*/ 426244 w 483394"/>
                <a:gd name="connsiteY20" fmla="*/ 764381 h 764381"/>
                <a:gd name="connsiteX21" fmla="*/ 390525 w 483394"/>
                <a:gd name="connsiteY21" fmla="*/ 754856 h 764381"/>
                <a:gd name="connsiteX22" fmla="*/ 364331 w 483394"/>
                <a:gd name="connsiteY22" fmla="*/ 740568 h 764381"/>
                <a:gd name="connsiteX23" fmla="*/ 309562 w 483394"/>
                <a:gd name="connsiteY23" fmla="*/ 681037 h 764381"/>
                <a:gd name="connsiteX24" fmla="*/ 242887 w 483394"/>
                <a:gd name="connsiteY24" fmla="*/ 576262 h 76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83394" h="764381">
                  <a:moveTo>
                    <a:pt x="242887" y="576262"/>
                  </a:moveTo>
                  <a:lnTo>
                    <a:pt x="176212" y="471487"/>
                  </a:lnTo>
                  <a:lnTo>
                    <a:pt x="119062" y="364331"/>
                  </a:lnTo>
                  <a:lnTo>
                    <a:pt x="73819" y="271462"/>
                  </a:lnTo>
                  <a:lnTo>
                    <a:pt x="26194" y="152400"/>
                  </a:lnTo>
                  <a:lnTo>
                    <a:pt x="7144" y="97631"/>
                  </a:lnTo>
                  <a:lnTo>
                    <a:pt x="0" y="59531"/>
                  </a:lnTo>
                  <a:lnTo>
                    <a:pt x="0" y="28575"/>
                  </a:lnTo>
                  <a:lnTo>
                    <a:pt x="7144" y="11906"/>
                  </a:lnTo>
                  <a:lnTo>
                    <a:pt x="26194" y="2381"/>
                  </a:lnTo>
                  <a:lnTo>
                    <a:pt x="50006" y="0"/>
                  </a:lnTo>
                  <a:lnTo>
                    <a:pt x="78581" y="7143"/>
                  </a:lnTo>
                  <a:lnTo>
                    <a:pt x="92869" y="23812"/>
                  </a:lnTo>
                  <a:lnTo>
                    <a:pt x="154781" y="104775"/>
                  </a:lnTo>
                  <a:lnTo>
                    <a:pt x="197644" y="150018"/>
                  </a:lnTo>
                  <a:lnTo>
                    <a:pt x="483394" y="569118"/>
                  </a:lnTo>
                  <a:lnTo>
                    <a:pt x="478631" y="645318"/>
                  </a:lnTo>
                  <a:lnTo>
                    <a:pt x="471487" y="709612"/>
                  </a:lnTo>
                  <a:lnTo>
                    <a:pt x="457200" y="745331"/>
                  </a:lnTo>
                  <a:lnTo>
                    <a:pt x="442912" y="759618"/>
                  </a:lnTo>
                  <a:lnTo>
                    <a:pt x="426244" y="764381"/>
                  </a:lnTo>
                  <a:lnTo>
                    <a:pt x="390525" y="754856"/>
                  </a:lnTo>
                  <a:lnTo>
                    <a:pt x="364331" y="740568"/>
                  </a:lnTo>
                  <a:lnTo>
                    <a:pt x="309562" y="681037"/>
                  </a:lnTo>
                  <a:lnTo>
                    <a:pt x="242887" y="576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0">
              <a:extLst>
                <a:ext uri="{FF2B5EF4-FFF2-40B4-BE49-F238E27FC236}">
                  <a16:creationId xmlns:a16="http://schemas.microsoft.com/office/drawing/2014/main" id="{3E8CB70A-B99E-41B3-AC66-9D3A05B7661D}"/>
                </a:ext>
              </a:extLst>
            </p:cNvPr>
            <p:cNvSpPr/>
            <p:nvPr/>
          </p:nvSpPr>
          <p:spPr>
            <a:xfrm>
              <a:off x="4119563" y="1830388"/>
              <a:ext cx="2462212" cy="488950"/>
            </a:xfrm>
            <a:custGeom>
              <a:avLst/>
              <a:gdLst>
                <a:gd name="connsiteX0" fmla="*/ 1752600 w 2462212"/>
                <a:gd name="connsiteY0" fmla="*/ 300038 h 488157"/>
                <a:gd name="connsiteX1" fmla="*/ 1343025 w 2462212"/>
                <a:gd name="connsiteY1" fmla="*/ 354807 h 488157"/>
                <a:gd name="connsiteX2" fmla="*/ 1143000 w 2462212"/>
                <a:gd name="connsiteY2" fmla="*/ 371475 h 488157"/>
                <a:gd name="connsiteX3" fmla="*/ 862012 w 2462212"/>
                <a:gd name="connsiteY3" fmla="*/ 419100 h 488157"/>
                <a:gd name="connsiteX4" fmla="*/ 592931 w 2462212"/>
                <a:gd name="connsiteY4" fmla="*/ 466725 h 488157"/>
                <a:gd name="connsiteX5" fmla="*/ 516731 w 2462212"/>
                <a:gd name="connsiteY5" fmla="*/ 483394 h 488157"/>
                <a:gd name="connsiteX6" fmla="*/ 476250 w 2462212"/>
                <a:gd name="connsiteY6" fmla="*/ 488157 h 488157"/>
                <a:gd name="connsiteX7" fmla="*/ 445293 w 2462212"/>
                <a:gd name="connsiteY7" fmla="*/ 485775 h 488157"/>
                <a:gd name="connsiteX8" fmla="*/ 388143 w 2462212"/>
                <a:gd name="connsiteY8" fmla="*/ 473869 h 488157"/>
                <a:gd name="connsiteX9" fmla="*/ 333375 w 2462212"/>
                <a:gd name="connsiteY9" fmla="*/ 454819 h 488157"/>
                <a:gd name="connsiteX10" fmla="*/ 280987 w 2462212"/>
                <a:gd name="connsiteY10" fmla="*/ 431007 h 488157"/>
                <a:gd name="connsiteX11" fmla="*/ 204787 w 2462212"/>
                <a:gd name="connsiteY11" fmla="*/ 390525 h 488157"/>
                <a:gd name="connsiteX12" fmla="*/ 123825 w 2462212"/>
                <a:gd name="connsiteY12" fmla="*/ 335757 h 488157"/>
                <a:gd name="connsiteX13" fmla="*/ 61912 w 2462212"/>
                <a:gd name="connsiteY13" fmla="*/ 285750 h 488157"/>
                <a:gd name="connsiteX14" fmla="*/ 26193 w 2462212"/>
                <a:gd name="connsiteY14" fmla="*/ 245269 h 488157"/>
                <a:gd name="connsiteX15" fmla="*/ 7143 w 2462212"/>
                <a:gd name="connsiteY15" fmla="*/ 214313 h 488157"/>
                <a:gd name="connsiteX16" fmla="*/ 0 w 2462212"/>
                <a:gd name="connsiteY16" fmla="*/ 192882 h 488157"/>
                <a:gd name="connsiteX17" fmla="*/ 2381 w 2462212"/>
                <a:gd name="connsiteY17" fmla="*/ 178594 h 488157"/>
                <a:gd name="connsiteX18" fmla="*/ 7143 w 2462212"/>
                <a:gd name="connsiteY18" fmla="*/ 171450 h 488157"/>
                <a:gd name="connsiteX19" fmla="*/ 45243 w 2462212"/>
                <a:gd name="connsiteY19" fmla="*/ 171450 h 488157"/>
                <a:gd name="connsiteX20" fmla="*/ 73818 w 2462212"/>
                <a:gd name="connsiteY20" fmla="*/ 183357 h 488157"/>
                <a:gd name="connsiteX21" fmla="*/ 126206 w 2462212"/>
                <a:gd name="connsiteY21" fmla="*/ 204788 h 488157"/>
                <a:gd name="connsiteX22" fmla="*/ 204787 w 2462212"/>
                <a:gd name="connsiteY22" fmla="*/ 230982 h 488157"/>
                <a:gd name="connsiteX23" fmla="*/ 297656 w 2462212"/>
                <a:gd name="connsiteY23" fmla="*/ 250032 h 488157"/>
                <a:gd name="connsiteX24" fmla="*/ 392906 w 2462212"/>
                <a:gd name="connsiteY24" fmla="*/ 257175 h 488157"/>
                <a:gd name="connsiteX25" fmla="*/ 476250 w 2462212"/>
                <a:gd name="connsiteY25" fmla="*/ 259557 h 488157"/>
                <a:gd name="connsiteX26" fmla="*/ 564356 w 2462212"/>
                <a:gd name="connsiteY26" fmla="*/ 257175 h 488157"/>
                <a:gd name="connsiteX27" fmla="*/ 802481 w 2462212"/>
                <a:gd name="connsiteY27" fmla="*/ 228600 h 488157"/>
                <a:gd name="connsiteX28" fmla="*/ 1128712 w 2462212"/>
                <a:gd name="connsiteY28" fmla="*/ 169069 h 488157"/>
                <a:gd name="connsiteX29" fmla="*/ 1333500 w 2462212"/>
                <a:gd name="connsiteY29" fmla="*/ 152400 h 488157"/>
                <a:gd name="connsiteX30" fmla="*/ 1602581 w 2462212"/>
                <a:gd name="connsiteY30" fmla="*/ 111919 h 488157"/>
                <a:gd name="connsiteX31" fmla="*/ 1897856 w 2462212"/>
                <a:gd name="connsiteY31" fmla="*/ 64294 h 488157"/>
                <a:gd name="connsiteX32" fmla="*/ 1993106 w 2462212"/>
                <a:gd name="connsiteY32" fmla="*/ 47625 h 488157"/>
                <a:gd name="connsiteX33" fmla="*/ 2028825 w 2462212"/>
                <a:gd name="connsiteY33" fmla="*/ 33338 h 488157"/>
                <a:gd name="connsiteX34" fmla="*/ 2052637 w 2462212"/>
                <a:gd name="connsiteY34" fmla="*/ 16669 h 488157"/>
                <a:gd name="connsiteX35" fmla="*/ 2078831 w 2462212"/>
                <a:gd name="connsiteY35" fmla="*/ 2382 h 488157"/>
                <a:gd name="connsiteX36" fmla="*/ 2100262 w 2462212"/>
                <a:gd name="connsiteY36" fmla="*/ 0 h 488157"/>
                <a:gd name="connsiteX37" fmla="*/ 2152650 w 2462212"/>
                <a:gd name="connsiteY37" fmla="*/ 4763 h 488157"/>
                <a:gd name="connsiteX38" fmla="*/ 2209800 w 2462212"/>
                <a:gd name="connsiteY38" fmla="*/ 16669 h 488157"/>
                <a:gd name="connsiteX39" fmla="*/ 2281237 w 2462212"/>
                <a:gd name="connsiteY39" fmla="*/ 47625 h 488157"/>
                <a:gd name="connsiteX40" fmla="*/ 2369343 w 2462212"/>
                <a:gd name="connsiteY40" fmla="*/ 88107 h 488157"/>
                <a:gd name="connsiteX41" fmla="*/ 2419350 w 2462212"/>
                <a:gd name="connsiteY41" fmla="*/ 114300 h 488157"/>
                <a:gd name="connsiteX42" fmla="*/ 2440781 w 2462212"/>
                <a:gd name="connsiteY42" fmla="*/ 128588 h 488157"/>
                <a:gd name="connsiteX43" fmla="*/ 2452687 w 2462212"/>
                <a:gd name="connsiteY43" fmla="*/ 142875 h 488157"/>
                <a:gd name="connsiteX44" fmla="*/ 2462212 w 2462212"/>
                <a:gd name="connsiteY44" fmla="*/ 169069 h 488157"/>
                <a:gd name="connsiteX45" fmla="*/ 2455068 w 2462212"/>
                <a:gd name="connsiteY45" fmla="*/ 197644 h 488157"/>
                <a:gd name="connsiteX46" fmla="*/ 2433637 w 2462212"/>
                <a:gd name="connsiteY46" fmla="*/ 221457 h 488157"/>
                <a:gd name="connsiteX47" fmla="*/ 2395537 w 2462212"/>
                <a:gd name="connsiteY47" fmla="*/ 242888 h 488157"/>
                <a:gd name="connsiteX48" fmla="*/ 2345531 w 2462212"/>
                <a:gd name="connsiteY48" fmla="*/ 257175 h 488157"/>
                <a:gd name="connsiteX49" fmla="*/ 2286000 w 2462212"/>
                <a:gd name="connsiteY49" fmla="*/ 271463 h 488157"/>
                <a:gd name="connsiteX50" fmla="*/ 2100262 w 2462212"/>
                <a:gd name="connsiteY50" fmla="*/ 280988 h 488157"/>
                <a:gd name="connsiteX51" fmla="*/ 1752600 w 2462212"/>
                <a:gd name="connsiteY51" fmla="*/ 300038 h 48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462212" h="488157">
                  <a:moveTo>
                    <a:pt x="1752600" y="300038"/>
                  </a:moveTo>
                  <a:lnTo>
                    <a:pt x="1343025" y="354807"/>
                  </a:lnTo>
                  <a:lnTo>
                    <a:pt x="1143000" y="371475"/>
                  </a:lnTo>
                  <a:lnTo>
                    <a:pt x="862012" y="419100"/>
                  </a:lnTo>
                  <a:lnTo>
                    <a:pt x="592931" y="466725"/>
                  </a:lnTo>
                  <a:lnTo>
                    <a:pt x="516731" y="483394"/>
                  </a:lnTo>
                  <a:lnTo>
                    <a:pt x="476250" y="488157"/>
                  </a:lnTo>
                  <a:lnTo>
                    <a:pt x="445293" y="485775"/>
                  </a:lnTo>
                  <a:lnTo>
                    <a:pt x="388143" y="473869"/>
                  </a:lnTo>
                  <a:lnTo>
                    <a:pt x="333375" y="454819"/>
                  </a:lnTo>
                  <a:lnTo>
                    <a:pt x="280987" y="431007"/>
                  </a:lnTo>
                  <a:lnTo>
                    <a:pt x="204787" y="390525"/>
                  </a:lnTo>
                  <a:lnTo>
                    <a:pt x="123825" y="335757"/>
                  </a:lnTo>
                  <a:lnTo>
                    <a:pt x="61912" y="285750"/>
                  </a:lnTo>
                  <a:lnTo>
                    <a:pt x="26193" y="245269"/>
                  </a:lnTo>
                  <a:lnTo>
                    <a:pt x="7143" y="214313"/>
                  </a:lnTo>
                  <a:lnTo>
                    <a:pt x="0" y="192882"/>
                  </a:lnTo>
                  <a:lnTo>
                    <a:pt x="2381" y="178594"/>
                  </a:lnTo>
                  <a:lnTo>
                    <a:pt x="7143" y="171450"/>
                  </a:lnTo>
                  <a:lnTo>
                    <a:pt x="45243" y="171450"/>
                  </a:lnTo>
                  <a:lnTo>
                    <a:pt x="73818" y="183357"/>
                  </a:lnTo>
                  <a:lnTo>
                    <a:pt x="126206" y="204788"/>
                  </a:lnTo>
                  <a:lnTo>
                    <a:pt x="204787" y="230982"/>
                  </a:lnTo>
                  <a:lnTo>
                    <a:pt x="297656" y="250032"/>
                  </a:lnTo>
                  <a:lnTo>
                    <a:pt x="392906" y="257175"/>
                  </a:lnTo>
                  <a:lnTo>
                    <a:pt x="476250" y="259557"/>
                  </a:lnTo>
                  <a:lnTo>
                    <a:pt x="564356" y="257175"/>
                  </a:lnTo>
                  <a:lnTo>
                    <a:pt x="802481" y="228600"/>
                  </a:lnTo>
                  <a:lnTo>
                    <a:pt x="1128712" y="169069"/>
                  </a:lnTo>
                  <a:lnTo>
                    <a:pt x="1333500" y="152400"/>
                  </a:lnTo>
                  <a:lnTo>
                    <a:pt x="1602581" y="111919"/>
                  </a:lnTo>
                  <a:lnTo>
                    <a:pt x="1897856" y="64294"/>
                  </a:lnTo>
                  <a:lnTo>
                    <a:pt x="1993106" y="47625"/>
                  </a:lnTo>
                  <a:lnTo>
                    <a:pt x="2028825" y="33338"/>
                  </a:lnTo>
                  <a:lnTo>
                    <a:pt x="2052637" y="16669"/>
                  </a:lnTo>
                  <a:lnTo>
                    <a:pt x="2078831" y="2382"/>
                  </a:lnTo>
                  <a:lnTo>
                    <a:pt x="2100262" y="0"/>
                  </a:lnTo>
                  <a:lnTo>
                    <a:pt x="2152650" y="4763"/>
                  </a:lnTo>
                  <a:lnTo>
                    <a:pt x="2209800" y="16669"/>
                  </a:lnTo>
                  <a:lnTo>
                    <a:pt x="2281237" y="47625"/>
                  </a:lnTo>
                  <a:lnTo>
                    <a:pt x="2369343" y="88107"/>
                  </a:lnTo>
                  <a:lnTo>
                    <a:pt x="2419350" y="114300"/>
                  </a:lnTo>
                  <a:lnTo>
                    <a:pt x="2440781" y="128588"/>
                  </a:lnTo>
                  <a:lnTo>
                    <a:pt x="2452687" y="142875"/>
                  </a:lnTo>
                  <a:lnTo>
                    <a:pt x="2462212" y="169069"/>
                  </a:lnTo>
                  <a:lnTo>
                    <a:pt x="2455068" y="197644"/>
                  </a:lnTo>
                  <a:lnTo>
                    <a:pt x="2433637" y="221457"/>
                  </a:lnTo>
                  <a:lnTo>
                    <a:pt x="2395537" y="242888"/>
                  </a:lnTo>
                  <a:lnTo>
                    <a:pt x="2345531" y="257175"/>
                  </a:lnTo>
                  <a:lnTo>
                    <a:pt x="2286000" y="271463"/>
                  </a:lnTo>
                  <a:lnTo>
                    <a:pt x="2100262" y="280988"/>
                  </a:lnTo>
                  <a:lnTo>
                    <a:pt x="1752600" y="300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2">
              <a:extLst>
                <a:ext uri="{FF2B5EF4-FFF2-40B4-BE49-F238E27FC236}">
                  <a16:creationId xmlns:a16="http://schemas.microsoft.com/office/drawing/2014/main" id="{E8119DB8-9A1D-462C-8F61-6AB3298EB87E}"/>
                </a:ext>
              </a:extLst>
            </p:cNvPr>
            <p:cNvSpPr/>
            <p:nvPr/>
          </p:nvSpPr>
          <p:spPr>
            <a:xfrm rot="16200000">
              <a:off x="3450431" y="4644232"/>
              <a:ext cx="2452687" cy="374650"/>
            </a:xfrm>
            <a:custGeom>
              <a:avLst/>
              <a:gdLst>
                <a:gd name="connsiteX0" fmla="*/ 1378743 w 2452687"/>
                <a:gd name="connsiteY0" fmla="*/ 364331 h 373856"/>
                <a:gd name="connsiteX1" fmla="*/ 1126331 w 2452687"/>
                <a:gd name="connsiteY1" fmla="*/ 371475 h 373856"/>
                <a:gd name="connsiteX2" fmla="*/ 1000125 w 2452687"/>
                <a:gd name="connsiteY2" fmla="*/ 342900 h 373856"/>
                <a:gd name="connsiteX3" fmla="*/ 440531 w 2452687"/>
                <a:gd name="connsiteY3" fmla="*/ 316706 h 373856"/>
                <a:gd name="connsiteX4" fmla="*/ 126206 w 2452687"/>
                <a:gd name="connsiteY4" fmla="*/ 302418 h 373856"/>
                <a:gd name="connsiteX5" fmla="*/ 73818 w 2452687"/>
                <a:gd name="connsiteY5" fmla="*/ 297656 h 373856"/>
                <a:gd name="connsiteX6" fmla="*/ 45243 w 2452687"/>
                <a:gd name="connsiteY6" fmla="*/ 290512 h 373856"/>
                <a:gd name="connsiteX7" fmla="*/ 19050 w 2452687"/>
                <a:gd name="connsiteY7" fmla="*/ 278606 h 373856"/>
                <a:gd name="connsiteX8" fmla="*/ 7143 w 2452687"/>
                <a:gd name="connsiteY8" fmla="*/ 269081 h 373856"/>
                <a:gd name="connsiteX9" fmla="*/ 0 w 2452687"/>
                <a:gd name="connsiteY9" fmla="*/ 245268 h 373856"/>
                <a:gd name="connsiteX10" fmla="*/ 2381 w 2452687"/>
                <a:gd name="connsiteY10" fmla="*/ 223837 h 373856"/>
                <a:gd name="connsiteX11" fmla="*/ 21431 w 2452687"/>
                <a:gd name="connsiteY11" fmla="*/ 185737 h 373856"/>
                <a:gd name="connsiteX12" fmla="*/ 54768 w 2452687"/>
                <a:gd name="connsiteY12" fmla="*/ 147637 h 373856"/>
                <a:gd name="connsiteX13" fmla="*/ 95250 w 2452687"/>
                <a:gd name="connsiteY13" fmla="*/ 114300 h 373856"/>
                <a:gd name="connsiteX14" fmla="*/ 154781 w 2452687"/>
                <a:gd name="connsiteY14" fmla="*/ 78581 h 373856"/>
                <a:gd name="connsiteX15" fmla="*/ 242887 w 2452687"/>
                <a:gd name="connsiteY15" fmla="*/ 47625 h 373856"/>
                <a:gd name="connsiteX16" fmla="*/ 335756 w 2452687"/>
                <a:gd name="connsiteY16" fmla="*/ 23812 h 373856"/>
                <a:gd name="connsiteX17" fmla="*/ 409575 w 2452687"/>
                <a:gd name="connsiteY17" fmla="*/ 11906 h 373856"/>
                <a:gd name="connsiteX18" fmla="*/ 678656 w 2452687"/>
                <a:gd name="connsiteY18" fmla="*/ 50006 h 373856"/>
                <a:gd name="connsiteX19" fmla="*/ 831056 w 2452687"/>
                <a:gd name="connsiteY19" fmla="*/ 71437 h 373856"/>
                <a:gd name="connsiteX20" fmla="*/ 1326356 w 2452687"/>
                <a:gd name="connsiteY20" fmla="*/ 109537 h 373856"/>
                <a:gd name="connsiteX21" fmla="*/ 1866900 w 2452687"/>
                <a:gd name="connsiteY21" fmla="*/ 145256 h 373856"/>
                <a:gd name="connsiteX22" fmla="*/ 2105025 w 2452687"/>
                <a:gd name="connsiteY22" fmla="*/ 145256 h 373856"/>
                <a:gd name="connsiteX23" fmla="*/ 2155031 w 2452687"/>
                <a:gd name="connsiteY23" fmla="*/ 140493 h 373856"/>
                <a:gd name="connsiteX24" fmla="*/ 2195512 w 2452687"/>
                <a:gd name="connsiteY24" fmla="*/ 130968 h 373856"/>
                <a:gd name="connsiteX25" fmla="*/ 2233612 w 2452687"/>
                <a:gd name="connsiteY25" fmla="*/ 119062 h 373856"/>
                <a:gd name="connsiteX26" fmla="*/ 2274093 w 2452687"/>
                <a:gd name="connsiteY26" fmla="*/ 100012 h 373856"/>
                <a:gd name="connsiteX27" fmla="*/ 2316956 w 2452687"/>
                <a:gd name="connsiteY27" fmla="*/ 73818 h 373856"/>
                <a:gd name="connsiteX28" fmla="*/ 2347912 w 2452687"/>
                <a:gd name="connsiteY28" fmla="*/ 47625 h 373856"/>
                <a:gd name="connsiteX29" fmla="*/ 2376487 w 2452687"/>
                <a:gd name="connsiteY29" fmla="*/ 16668 h 373856"/>
                <a:gd name="connsiteX30" fmla="*/ 2381250 w 2452687"/>
                <a:gd name="connsiteY30" fmla="*/ 9525 h 373856"/>
                <a:gd name="connsiteX31" fmla="*/ 2400300 w 2452687"/>
                <a:gd name="connsiteY31" fmla="*/ 2381 h 373856"/>
                <a:gd name="connsiteX32" fmla="*/ 2426493 w 2452687"/>
                <a:gd name="connsiteY32" fmla="*/ 0 h 373856"/>
                <a:gd name="connsiteX33" fmla="*/ 2440781 w 2452687"/>
                <a:gd name="connsiteY33" fmla="*/ 4762 h 373856"/>
                <a:gd name="connsiteX34" fmla="*/ 2452687 w 2452687"/>
                <a:gd name="connsiteY34" fmla="*/ 23812 h 373856"/>
                <a:gd name="connsiteX35" fmla="*/ 2452687 w 2452687"/>
                <a:gd name="connsiteY35" fmla="*/ 59531 h 373856"/>
                <a:gd name="connsiteX36" fmla="*/ 2436018 w 2452687"/>
                <a:gd name="connsiteY36" fmla="*/ 140493 h 373856"/>
                <a:gd name="connsiteX37" fmla="*/ 2414587 w 2452687"/>
                <a:gd name="connsiteY37" fmla="*/ 200025 h 373856"/>
                <a:gd name="connsiteX38" fmla="*/ 2386012 w 2452687"/>
                <a:gd name="connsiteY38" fmla="*/ 259556 h 373856"/>
                <a:gd name="connsiteX39" fmla="*/ 2336006 w 2452687"/>
                <a:gd name="connsiteY39" fmla="*/ 347662 h 373856"/>
                <a:gd name="connsiteX40" fmla="*/ 2314575 w 2452687"/>
                <a:gd name="connsiteY40" fmla="*/ 373856 h 373856"/>
                <a:gd name="connsiteX41" fmla="*/ 2188368 w 2452687"/>
                <a:gd name="connsiteY41" fmla="*/ 364331 h 373856"/>
                <a:gd name="connsiteX42" fmla="*/ 1759743 w 2452687"/>
                <a:gd name="connsiteY42" fmla="*/ 364331 h 373856"/>
                <a:gd name="connsiteX43" fmla="*/ 1378743 w 2452687"/>
                <a:gd name="connsiteY43" fmla="*/ 364331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452687" h="373856">
                  <a:moveTo>
                    <a:pt x="1378743" y="364331"/>
                  </a:moveTo>
                  <a:lnTo>
                    <a:pt x="1126331" y="371475"/>
                  </a:lnTo>
                  <a:lnTo>
                    <a:pt x="1000125" y="342900"/>
                  </a:lnTo>
                  <a:lnTo>
                    <a:pt x="440531" y="316706"/>
                  </a:lnTo>
                  <a:lnTo>
                    <a:pt x="126206" y="302418"/>
                  </a:lnTo>
                  <a:lnTo>
                    <a:pt x="73818" y="297656"/>
                  </a:lnTo>
                  <a:lnTo>
                    <a:pt x="45243" y="290512"/>
                  </a:lnTo>
                  <a:lnTo>
                    <a:pt x="19050" y="278606"/>
                  </a:lnTo>
                  <a:lnTo>
                    <a:pt x="7143" y="269081"/>
                  </a:lnTo>
                  <a:lnTo>
                    <a:pt x="0" y="245268"/>
                  </a:lnTo>
                  <a:lnTo>
                    <a:pt x="2381" y="223837"/>
                  </a:lnTo>
                  <a:lnTo>
                    <a:pt x="21431" y="185737"/>
                  </a:lnTo>
                  <a:lnTo>
                    <a:pt x="54768" y="147637"/>
                  </a:lnTo>
                  <a:lnTo>
                    <a:pt x="95250" y="114300"/>
                  </a:lnTo>
                  <a:lnTo>
                    <a:pt x="154781" y="78581"/>
                  </a:lnTo>
                  <a:lnTo>
                    <a:pt x="242887" y="47625"/>
                  </a:lnTo>
                  <a:lnTo>
                    <a:pt x="335756" y="23812"/>
                  </a:lnTo>
                  <a:lnTo>
                    <a:pt x="409575" y="11906"/>
                  </a:lnTo>
                  <a:lnTo>
                    <a:pt x="678656" y="50006"/>
                  </a:lnTo>
                  <a:lnTo>
                    <a:pt x="831056" y="71437"/>
                  </a:lnTo>
                  <a:lnTo>
                    <a:pt x="1326356" y="109537"/>
                  </a:lnTo>
                  <a:lnTo>
                    <a:pt x="1866900" y="145256"/>
                  </a:lnTo>
                  <a:lnTo>
                    <a:pt x="2105025" y="145256"/>
                  </a:lnTo>
                  <a:lnTo>
                    <a:pt x="2155031" y="140493"/>
                  </a:lnTo>
                  <a:lnTo>
                    <a:pt x="2195512" y="130968"/>
                  </a:lnTo>
                  <a:lnTo>
                    <a:pt x="2233612" y="119062"/>
                  </a:lnTo>
                  <a:lnTo>
                    <a:pt x="2274093" y="100012"/>
                  </a:lnTo>
                  <a:lnTo>
                    <a:pt x="2316956" y="73818"/>
                  </a:lnTo>
                  <a:lnTo>
                    <a:pt x="2347912" y="47625"/>
                  </a:lnTo>
                  <a:lnTo>
                    <a:pt x="2376487" y="16668"/>
                  </a:lnTo>
                  <a:lnTo>
                    <a:pt x="2381250" y="9525"/>
                  </a:lnTo>
                  <a:lnTo>
                    <a:pt x="2400300" y="2381"/>
                  </a:lnTo>
                  <a:lnTo>
                    <a:pt x="2426493" y="0"/>
                  </a:lnTo>
                  <a:lnTo>
                    <a:pt x="2440781" y="4762"/>
                  </a:lnTo>
                  <a:lnTo>
                    <a:pt x="2452687" y="23812"/>
                  </a:lnTo>
                  <a:lnTo>
                    <a:pt x="2452687" y="59531"/>
                  </a:lnTo>
                  <a:lnTo>
                    <a:pt x="2436018" y="140493"/>
                  </a:lnTo>
                  <a:lnTo>
                    <a:pt x="2414587" y="200025"/>
                  </a:lnTo>
                  <a:lnTo>
                    <a:pt x="2386012" y="259556"/>
                  </a:lnTo>
                  <a:lnTo>
                    <a:pt x="2336006" y="347662"/>
                  </a:lnTo>
                  <a:lnTo>
                    <a:pt x="2314575" y="373856"/>
                  </a:lnTo>
                  <a:lnTo>
                    <a:pt x="2188368" y="364331"/>
                  </a:lnTo>
                  <a:lnTo>
                    <a:pt x="1759743" y="364331"/>
                  </a:lnTo>
                  <a:lnTo>
                    <a:pt x="1378743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9">
              <a:extLst>
                <a:ext uri="{FF2B5EF4-FFF2-40B4-BE49-F238E27FC236}">
                  <a16:creationId xmlns:a16="http://schemas.microsoft.com/office/drawing/2014/main" id="{BA3BD830-C0DC-4EE7-BA1A-438711A73B21}"/>
                </a:ext>
              </a:extLst>
            </p:cNvPr>
            <p:cNvSpPr/>
            <p:nvPr/>
          </p:nvSpPr>
          <p:spPr>
            <a:xfrm>
              <a:off x="2755900" y="3871913"/>
              <a:ext cx="923925" cy="1685925"/>
            </a:xfrm>
            <a:custGeom>
              <a:avLst/>
              <a:gdLst>
                <a:gd name="connsiteX0" fmla="*/ 654844 w 923925"/>
                <a:gd name="connsiteY0" fmla="*/ 728662 h 1685925"/>
                <a:gd name="connsiteX1" fmla="*/ 504825 w 923925"/>
                <a:gd name="connsiteY1" fmla="*/ 1059656 h 1685925"/>
                <a:gd name="connsiteX2" fmla="*/ 452438 w 923925"/>
                <a:gd name="connsiteY2" fmla="*/ 1193006 h 1685925"/>
                <a:gd name="connsiteX3" fmla="*/ 411957 w 923925"/>
                <a:gd name="connsiteY3" fmla="*/ 1309687 h 1685925"/>
                <a:gd name="connsiteX4" fmla="*/ 376238 w 923925"/>
                <a:gd name="connsiteY4" fmla="*/ 1419225 h 1685925"/>
                <a:gd name="connsiteX5" fmla="*/ 357188 w 923925"/>
                <a:gd name="connsiteY5" fmla="*/ 1524000 h 1685925"/>
                <a:gd name="connsiteX6" fmla="*/ 333375 w 923925"/>
                <a:gd name="connsiteY6" fmla="*/ 1685925 h 1685925"/>
                <a:gd name="connsiteX7" fmla="*/ 0 w 923925"/>
                <a:gd name="connsiteY7" fmla="*/ 1190625 h 1685925"/>
                <a:gd name="connsiteX8" fmla="*/ 38100 w 923925"/>
                <a:gd name="connsiteY8" fmla="*/ 1185862 h 1685925"/>
                <a:gd name="connsiteX9" fmla="*/ 83344 w 923925"/>
                <a:gd name="connsiteY9" fmla="*/ 1197768 h 1685925"/>
                <a:gd name="connsiteX10" fmla="*/ 104775 w 923925"/>
                <a:gd name="connsiteY10" fmla="*/ 1197768 h 1685925"/>
                <a:gd name="connsiteX11" fmla="*/ 128588 w 923925"/>
                <a:gd name="connsiteY11" fmla="*/ 1183481 h 1685925"/>
                <a:gd name="connsiteX12" fmla="*/ 247650 w 923925"/>
                <a:gd name="connsiteY12" fmla="*/ 1035843 h 1685925"/>
                <a:gd name="connsiteX13" fmla="*/ 423863 w 923925"/>
                <a:gd name="connsiteY13" fmla="*/ 766762 h 1685925"/>
                <a:gd name="connsiteX14" fmla="*/ 578644 w 923925"/>
                <a:gd name="connsiteY14" fmla="*/ 502443 h 1685925"/>
                <a:gd name="connsiteX15" fmla="*/ 688182 w 923925"/>
                <a:gd name="connsiteY15" fmla="*/ 309562 h 1685925"/>
                <a:gd name="connsiteX16" fmla="*/ 757238 w 923925"/>
                <a:gd name="connsiteY16" fmla="*/ 192881 h 1685925"/>
                <a:gd name="connsiteX17" fmla="*/ 840582 w 923925"/>
                <a:gd name="connsiteY17" fmla="*/ 47625 h 1685925"/>
                <a:gd name="connsiteX18" fmla="*/ 854869 w 923925"/>
                <a:gd name="connsiteY18" fmla="*/ 21431 h 1685925"/>
                <a:gd name="connsiteX19" fmla="*/ 873919 w 923925"/>
                <a:gd name="connsiteY19" fmla="*/ 7143 h 1685925"/>
                <a:gd name="connsiteX20" fmla="*/ 892969 w 923925"/>
                <a:gd name="connsiteY20" fmla="*/ 0 h 1685925"/>
                <a:gd name="connsiteX21" fmla="*/ 909638 w 923925"/>
                <a:gd name="connsiteY21" fmla="*/ 0 h 1685925"/>
                <a:gd name="connsiteX22" fmla="*/ 916782 w 923925"/>
                <a:gd name="connsiteY22" fmla="*/ 7143 h 1685925"/>
                <a:gd name="connsiteX23" fmla="*/ 923925 w 923925"/>
                <a:gd name="connsiteY23" fmla="*/ 23812 h 1685925"/>
                <a:gd name="connsiteX24" fmla="*/ 916782 w 923925"/>
                <a:gd name="connsiteY24" fmla="*/ 66675 h 1685925"/>
                <a:gd name="connsiteX25" fmla="*/ 864394 w 923925"/>
                <a:gd name="connsiteY25" fmla="*/ 211931 h 1685925"/>
                <a:gd name="connsiteX26" fmla="*/ 781050 w 923925"/>
                <a:gd name="connsiteY26" fmla="*/ 428625 h 1685925"/>
                <a:gd name="connsiteX27" fmla="*/ 654844 w 923925"/>
                <a:gd name="connsiteY27" fmla="*/ 728662 h 1685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23925" h="1685925">
                  <a:moveTo>
                    <a:pt x="654844" y="728662"/>
                  </a:moveTo>
                  <a:lnTo>
                    <a:pt x="504825" y="1059656"/>
                  </a:lnTo>
                  <a:lnTo>
                    <a:pt x="452438" y="1193006"/>
                  </a:lnTo>
                  <a:lnTo>
                    <a:pt x="411957" y="1309687"/>
                  </a:lnTo>
                  <a:lnTo>
                    <a:pt x="376238" y="1419225"/>
                  </a:lnTo>
                  <a:lnTo>
                    <a:pt x="357188" y="1524000"/>
                  </a:lnTo>
                  <a:lnTo>
                    <a:pt x="333375" y="1685925"/>
                  </a:lnTo>
                  <a:lnTo>
                    <a:pt x="0" y="1190625"/>
                  </a:lnTo>
                  <a:lnTo>
                    <a:pt x="38100" y="1185862"/>
                  </a:lnTo>
                  <a:lnTo>
                    <a:pt x="83344" y="1197768"/>
                  </a:lnTo>
                  <a:lnTo>
                    <a:pt x="104775" y="1197768"/>
                  </a:lnTo>
                  <a:lnTo>
                    <a:pt x="128588" y="1183481"/>
                  </a:lnTo>
                  <a:lnTo>
                    <a:pt x="247650" y="1035843"/>
                  </a:lnTo>
                  <a:lnTo>
                    <a:pt x="423863" y="766762"/>
                  </a:lnTo>
                  <a:lnTo>
                    <a:pt x="578644" y="502443"/>
                  </a:lnTo>
                  <a:lnTo>
                    <a:pt x="688182" y="309562"/>
                  </a:lnTo>
                  <a:lnTo>
                    <a:pt x="757238" y="192881"/>
                  </a:lnTo>
                  <a:lnTo>
                    <a:pt x="840582" y="47625"/>
                  </a:lnTo>
                  <a:lnTo>
                    <a:pt x="854869" y="21431"/>
                  </a:lnTo>
                  <a:lnTo>
                    <a:pt x="873919" y="7143"/>
                  </a:lnTo>
                  <a:lnTo>
                    <a:pt x="892969" y="0"/>
                  </a:lnTo>
                  <a:lnTo>
                    <a:pt x="909638" y="0"/>
                  </a:lnTo>
                  <a:lnTo>
                    <a:pt x="916782" y="7143"/>
                  </a:lnTo>
                  <a:lnTo>
                    <a:pt x="923925" y="23812"/>
                  </a:lnTo>
                  <a:lnTo>
                    <a:pt x="916782" y="66675"/>
                  </a:lnTo>
                  <a:lnTo>
                    <a:pt x="864394" y="211931"/>
                  </a:lnTo>
                  <a:lnTo>
                    <a:pt x="781050" y="428625"/>
                  </a:lnTo>
                  <a:lnTo>
                    <a:pt x="654844" y="7286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1">
              <a:extLst>
                <a:ext uri="{FF2B5EF4-FFF2-40B4-BE49-F238E27FC236}">
                  <a16:creationId xmlns:a16="http://schemas.microsoft.com/office/drawing/2014/main" id="{276BB489-4B1A-4B69-AC2B-0B6253B5A7D1}"/>
                </a:ext>
              </a:extLst>
            </p:cNvPr>
            <p:cNvSpPr/>
            <p:nvPr/>
          </p:nvSpPr>
          <p:spPr>
            <a:xfrm rot="16200000">
              <a:off x="4364831" y="1975644"/>
              <a:ext cx="1804988" cy="565150"/>
            </a:xfrm>
            <a:custGeom>
              <a:avLst/>
              <a:gdLst>
                <a:gd name="connsiteX0" fmla="*/ 819150 w 1804987"/>
                <a:gd name="connsiteY0" fmla="*/ 497681 h 564356"/>
                <a:gd name="connsiteX1" fmla="*/ 30956 w 1804987"/>
                <a:gd name="connsiteY1" fmla="*/ 497681 h 564356"/>
                <a:gd name="connsiteX2" fmla="*/ 0 w 1804987"/>
                <a:gd name="connsiteY2" fmla="*/ 252412 h 564356"/>
                <a:gd name="connsiteX3" fmla="*/ 1271587 w 1804987"/>
                <a:gd name="connsiteY3" fmla="*/ 252412 h 564356"/>
                <a:gd name="connsiteX4" fmla="*/ 1412081 w 1804987"/>
                <a:gd name="connsiteY4" fmla="*/ 252412 h 564356"/>
                <a:gd name="connsiteX5" fmla="*/ 1502569 w 1804987"/>
                <a:gd name="connsiteY5" fmla="*/ 245268 h 564356"/>
                <a:gd name="connsiteX6" fmla="*/ 1550194 w 1804987"/>
                <a:gd name="connsiteY6" fmla="*/ 235743 h 564356"/>
                <a:gd name="connsiteX7" fmla="*/ 1581150 w 1804987"/>
                <a:gd name="connsiteY7" fmla="*/ 223837 h 564356"/>
                <a:gd name="connsiteX8" fmla="*/ 1604962 w 1804987"/>
                <a:gd name="connsiteY8" fmla="*/ 204787 h 564356"/>
                <a:gd name="connsiteX9" fmla="*/ 1635919 w 1804987"/>
                <a:gd name="connsiteY9" fmla="*/ 171450 h 564356"/>
                <a:gd name="connsiteX10" fmla="*/ 1685925 w 1804987"/>
                <a:gd name="connsiteY10" fmla="*/ 107156 h 564356"/>
                <a:gd name="connsiteX11" fmla="*/ 1731169 w 1804987"/>
                <a:gd name="connsiteY11" fmla="*/ 40481 h 564356"/>
                <a:gd name="connsiteX12" fmla="*/ 1745456 w 1804987"/>
                <a:gd name="connsiteY12" fmla="*/ 19050 h 564356"/>
                <a:gd name="connsiteX13" fmla="*/ 1762125 w 1804987"/>
                <a:gd name="connsiteY13" fmla="*/ 7143 h 564356"/>
                <a:gd name="connsiteX14" fmla="*/ 1781175 w 1804987"/>
                <a:gd name="connsiteY14" fmla="*/ 0 h 564356"/>
                <a:gd name="connsiteX15" fmla="*/ 1795462 w 1804987"/>
                <a:gd name="connsiteY15" fmla="*/ 4762 h 564356"/>
                <a:gd name="connsiteX16" fmla="*/ 1800225 w 1804987"/>
                <a:gd name="connsiteY16" fmla="*/ 19050 h 564356"/>
                <a:gd name="connsiteX17" fmla="*/ 1804987 w 1804987"/>
                <a:gd name="connsiteY17" fmla="*/ 52387 h 564356"/>
                <a:gd name="connsiteX18" fmla="*/ 1795462 w 1804987"/>
                <a:gd name="connsiteY18" fmla="*/ 133350 h 564356"/>
                <a:gd name="connsiteX19" fmla="*/ 1774031 w 1804987"/>
                <a:gd name="connsiteY19" fmla="*/ 230981 h 564356"/>
                <a:gd name="connsiteX20" fmla="*/ 1743075 w 1804987"/>
                <a:gd name="connsiteY20" fmla="*/ 342900 h 564356"/>
                <a:gd name="connsiteX21" fmla="*/ 1702594 w 1804987"/>
                <a:gd name="connsiteY21" fmla="*/ 440531 h 564356"/>
                <a:gd name="connsiteX22" fmla="*/ 1669256 w 1804987"/>
                <a:gd name="connsiteY22" fmla="*/ 504825 h 564356"/>
                <a:gd name="connsiteX23" fmla="*/ 1640681 w 1804987"/>
                <a:gd name="connsiteY23" fmla="*/ 538162 h 564356"/>
                <a:gd name="connsiteX24" fmla="*/ 1619250 w 1804987"/>
                <a:gd name="connsiteY24" fmla="*/ 557212 h 564356"/>
                <a:gd name="connsiteX25" fmla="*/ 1593056 w 1804987"/>
                <a:gd name="connsiteY25" fmla="*/ 564356 h 564356"/>
                <a:gd name="connsiteX26" fmla="*/ 1557337 w 1804987"/>
                <a:gd name="connsiteY26" fmla="*/ 559593 h 564356"/>
                <a:gd name="connsiteX27" fmla="*/ 1528762 w 1804987"/>
                <a:gd name="connsiteY27" fmla="*/ 547687 h 564356"/>
                <a:gd name="connsiteX28" fmla="*/ 1488281 w 1804987"/>
                <a:gd name="connsiteY28" fmla="*/ 528637 h 564356"/>
                <a:gd name="connsiteX29" fmla="*/ 1431131 w 1804987"/>
                <a:gd name="connsiteY29" fmla="*/ 511968 h 564356"/>
                <a:gd name="connsiteX30" fmla="*/ 1352550 w 1804987"/>
                <a:gd name="connsiteY30" fmla="*/ 495300 h 564356"/>
                <a:gd name="connsiteX31" fmla="*/ 1150144 w 1804987"/>
                <a:gd name="connsiteY31" fmla="*/ 495300 h 564356"/>
                <a:gd name="connsiteX32" fmla="*/ 819150 w 1804987"/>
                <a:gd name="connsiteY32" fmla="*/ 497681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804987" h="564356">
                  <a:moveTo>
                    <a:pt x="819150" y="497681"/>
                  </a:moveTo>
                  <a:lnTo>
                    <a:pt x="30956" y="497681"/>
                  </a:lnTo>
                  <a:lnTo>
                    <a:pt x="0" y="252412"/>
                  </a:lnTo>
                  <a:lnTo>
                    <a:pt x="1271587" y="252412"/>
                  </a:lnTo>
                  <a:lnTo>
                    <a:pt x="1412081" y="252412"/>
                  </a:lnTo>
                  <a:lnTo>
                    <a:pt x="1502569" y="245268"/>
                  </a:lnTo>
                  <a:lnTo>
                    <a:pt x="1550194" y="235743"/>
                  </a:lnTo>
                  <a:lnTo>
                    <a:pt x="1581150" y="223837"/>
                  </a:lnTo>
                  <a:lnTo>
                    <a:pt x="1604962" y="204787"/>
                  </a:lnTo>
                  <a:lnTo>
                    <a:pt x="1635919" y="171450"/>
                  </a:lnTo>
                  <a:lnTo>
                    <a:pt x="1685925" y="107156"/>
                  </a:lnTo>
                  <a:lnTo>
                    <a:pt x="1731169" y="40481"/>
                  </a:lnTo>
                  <a:lnTo>
                    <a:pt x="1745456" y="19050"/>
                  </a:lnTo>
                  <a:lnTo>
                    <a:pt x="1762125" y="7143"/>
                  </a:lnTo>
                  <a:lnTo>
                    <a:pt x="1781175" y="0"/>
                  </a:lnTo>
                  <a:lnTo>
                    <a:pt x="1795462" y="4762"/>
                  </a:lnTo>
                  <a:lnTo>
                    <a:pt x="1800225" y="19050"/>
                  </a:lnTo>
                  <a:lnTo>
                    <a:pt x="1804987" y="52387"/>
                  </a:lnTo>
                  <a:lnTo>
                    <a:pt x="1795462" y="133350"/>
                  </a:lnTo>
                  <a:lnTo>
                    <a:pt x="1774031" y="230981"/>
                  </a:lnTo>
                  <a:lnTo>
                    <a:pt x="1743075" y="342900"/>
                  </a:lnTo>
                  <a:lnTo>
                    <a:pt x="1702594" y="440531"/>
                  </a:lnTo>
                  <a:lnTo>
                    <a:pt x="1669256" y="504825"/>
                  </a:lnTo>
                  <a:lnTo>
                    <a:pt x="1640681" y="538162"/>
                  </a:lnTo>
                  <a:lnTo>
                    <a:pt x="1619250" y="557212"/>
                  </a:lnTo>
                  <a:lnTo>
                    <a:pt x="1593056" y="564356"/>
                  </a:lnTo>
                  <a:lnTo>
                    <a:pt x="1557337" y="559593"/>
                  </a:lnTo>
                  <a:lnTo>
                    <a:pt x="1528762" y="547687"/>
                  </a:lnTo>
                  <a:lnTo>
                    <a:pt x="1488281" y="528637"/>
                  </a:lnTo>
                  <a:lnTo>
                    <a:pt x="1431131" y="511968"/>
                  </a:lnTo>
                  <a:lnTo>
                    <a:pt x="1352550" y="495300"/>
                  </a:lnTo>
                  <a:lnTo>
                    <a:pt x="1150144" y="495300"/>
                  </a:lnTo>
                  <a:lnTo>
                    <a:pt x="819150" y="497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1">
              <a:extLst>
                <a:ext uri="{FF2B5EF4-FFF2-40B4-BE49-F238E27FC236}">
                  <a16:creationId xmlns:a16="http://schemas.microsoft.com/office/drawing/2014/main" id="{66F16272-D9BA-4853-96BE-7ABC8E946E8D}"/>
                </a:ext>
              </a:extLst>
            </p:cNvPr>
            <p:cNvSpPr/>
            <p:nvPr/>
          </p:nvSpPr>
          <p:spPr>
            <a:xfrm>
              <a:off x="4146550" y="2354263"/>
              <a:ext cx="2366963" cy="495300"/>
            </a:xfrm>
            <a:custGeom>
              <a:avLst/>
              <a:gdLst>
                <a:gd name="connsiteX0" fmla="*/ 1607344 w 2366963"/>
                <a:gd name="connsiteY0" fmla="*/ 307182 h 495300"/>
                <a:gd name="connsiteX1" fmla="*/ 1312069 w 2366963"/>
                <a:gd name="connsiteY1" fmla="*/ 345282 h 495300"/>
                <a:gd name="connsiteX2" fmla="*/ 1114425 w 2366963"/>
                <a:gd name="connsiteY2" fmla="*/ 359569 h 495300"/>
                <a:gd name="connsiteX3" fmla="*/ 757238 w 2366963"/>
                <a:gd name="connsiteY3" fmla="*/ 419100 h 495300"/>
                <a:gd name="connsiteX4" fmla="*/ 445294 w 2366963"/>
                <a:gd name="connsiteY4" fmla="*/ 481013 h 495300"/>
                <a:gd name="connsiteX5" fmla="*/ 383382 w 2366963"/>
                <a:gd name="connsiteY5" fmla="*/ 492919 h 495300"/>
                <a:gd name="connsiteX6" fmla="*/ 354807 w 2366963"/>
                <a:gd name="connsiteY6" fmla="*/ 495300 h 495300"/>
                <a:gd name="connsiteX7" fmla="*/ 330994 w 2366963"/>
                <a:gd name="connsiteY7" fmla="*/ 492919 h 495300"/>
                <a:gd name="connsiteX8" fmla="*/ 300038 w 2366963"/>
                <a:gd name="connsiteY8" fmla="*/ 483394 h 495300"/>
                <a:gd name="connsiteX9" fmla="*/ 266700 w 2366963"/>
                <a:gd name="connsiteY9" fmla="*/ 466725 h 495300"/>
                <a:gd name="connsiteX10" fmla="*/ 223838 w 2366963"/>
                <a:gd name="connsiteY10" fmla="*/ 438150 h 495300"/>
                <a:gd name="connsiteX11" fmla="*/ 164307 w 2366963"/>
                <a:gd name="connsiteY11" fmla="*/ 392907 h 495300"/>
                <a:gd name="connsiteX12" fmla="*/ 97632 w 2366963"/>
                <a:gd name="connsiteY12" fmla="*/ 326232 h 495300"/>
                <a:gd name="connsiteX13" fmla="*/ 38100 w 2366963"/>
                <a:gd name="connsiteY13" fmla="*/ 259557 h 495300"/>
                <a:gd name="connsiteX14" fmla="*/ 16669 w 2366963"/>
                <a:gd name="connsiteY14" fmla="*/ 233363 h 495300"/>
                <a:gd name="connsiteX15" fmla="*/ 4763 w 2366963"/>
                <a:gd name="connsiteY15" fmla="*/ 211932 h 495300"/>
                <a:gd name="connsiteX16" fmla="*/ 0 w 2366963"/>
                <a:gd name="connsiteY16" fmla="*/ 190500 h 495300"/>
                <a:gd name="connsiteX17" fmla="*/ 2382 w 2366963"/>
                <a:gd name="connsiteY17" fmla="*/ 173832 h 495300"/>
                <a:gd name="connsiteX18" fmla="*/ 14288 w 2366963"/>
                <a:gd name="connsiteY18" fmla="*/ 166688 h 495300"/>
                <a:gd name="connsiteX19" fmla="*/ 35719 w 2366963"/>
                <a:gd name="connsiteY19" fmla="*/ 166688 h 495300"/>
                <a:gd name="connsiteX20" fmla="*/ 57150 w 2366963"/>
                <a:gd name="connsiteY20" fmla="*/ 173832 h 495300"/>
                <a:gd name="connsiteX21" fmla="*/ 95250 w 2366963"/>
                <a:gd name="connsiteY21" fmla="*/ 200025 h 495300"/>
                <a:gd name="connsiteX22" fmla="*/ 159544 w 2366963"/>
                <a:gd name="connsiteY22" fmla="*/ 235744 h 495300"/>
                <a:gd name="connsiteX23" fmla="*/ 219075 w 2366963"/>
                <a:gd name="connsiteY23" fmla="*/ 261938 h 495300"/>
                <a:gd name="connsiteX24" fmla="*/ 285750 w 2366963"/>
                <a:gd name="connsiteY24" fmla="*/ 283369 h 495300"/>
                <a:gd name="connsiteX25" fmla="*/ 340519 w 2366963"/>
                <a:gd name="connsiteY25" fmla="*/ 290513 h 495300"/>
                <a:gd name="connsiteX26" fmla="*/ 390525 w 2366963"/>
                <a:gd name="connsiteY26" fmla="*/ 292894 h 495300"/>
                <a:gd name="connsiteX27" fmla="*/ 483394 w 2366963"/>
                <a:gd name="connsiteY27" fmla="*/ 285750 h 495300"/>
                <a:gd name="connsiteX28" fmla="*/ 752475 w 2366963"/>
                <a:gd name="connsiteY28" fmla="*/ 245269 h 495300"/>
                <a:gd name="connsiteX29" fmla="*/ 1102519 w 2366963"/>
                <a:gd name="connsiteY29" fmla="*/ 180975 h 495300"/>
                <a:gd name="connsiteX30" fmla="*/ 1304925 w 2366963"/>
                <a:gd name="connsiteY30" fmla="*/ 142875 h 495300"/>
                <a:gd name="connsiteX31" fmla="*/ 1581150 w 2366963"/>
                <a:gd name="connsiteY31" fmla="*/ 102394 h 495300"/>
                <a:gd name="connsiteX32" fmla="*/ 1826419 w 2366963"/>
                <a:gd name="connsiteY32" fmla="*/ 71438 h 495300"/>
                <a:gd name="connsiteX33" fmla="*/ 1881188 w 2366963"/>
                <a:gd name="connsiteY33" fmla="*/ 57150 h 495300"/>
                <a:gd name="connsiteX34" fmla="*/ 1928813 w 2366963"/>
                <a:gd name="connsiteY34" fmla="*/ 35719 h 495300"/>
                <a:gd name="connsiteX35" fmla="*/ 1952625 w 2366963"/>
                <a:gd name="connsiteY35" fmla="*/ 16669 h 495300"/>
                <a:gd name="connsiteX36" fmla="*/ 1978819 w 2366963"/>
                <a:gd name="connsiteY36" fmla="*/ 4763 h 495300"/>
                <a:gd name="connsiteX37" fmla="*/ 2009775 w 2366963"/>
                <a:gd name="connsiteY37" fmla="*/ 0 h 495300"/>
                <a:gd name="connsiteX38" fmla="*/ 2076450 w 2366963"/>
                <a:gd name="connsiteY38" fmla="*/ 11907 h 495300"/>
                <a:gd name="connsiteX39" fmla="*/ 2145507 w 2366963"/>
                <a:gd name="connsiteY39" fmla="*/ 28575 h 495300"/>
                <a:gd name="connsiteX40" fmla="*/ 2195513 w 2366963"/>
                <a:gd name="connsiteY40" fmla="*/ 45244 h 495300"/>
                <a:gd name="connsiteX41" fmla="*/ 2245519 w 2366963"/>
                <a:gd name="connsiteY41" fmla="*/ 66675 h 495300"/>
                <a:gd name="connsiteX42" fmla="*/ 2290763 w 2366963"/>
                <a:gd name="connsiteY42" fmla="*/ 95250 h 495300"/>
                <a:gd name="connsiteX43" fmla="*/ 2328863 w 2366963"/>
                <a:gd name="connsiteY43" fmla="*/ 123825 h 495300"/>
                <a:gd name="connsiteX44" fmla="*/ 2352675 w 2366963"/>
                <a:gd name="connsiteY44" fmla="*/ 150019 h 495300"/>
                <a:gd name="connsiteX45" fmla="*/ 2364582 w 2366963"/>
                <a:gd name="connsiteY45" fmla="*/ 176213 h 495300"/>
                <a:gd name="connsiteX46" fmla="*/ 2366963 w 2366963"/>
                <a:gd name="connsiteY46" fmla="*/ 202407 h 495300"/>
                <a:gd name="connsiteX47" fmla="*/ 2359819 w 2366963"/>
                <a:gd name="connsiteY47" fmla="*/ 219075 h 495300"/>
                <a:gd name="connsiteX48" fmla="*/ 2336007 w 2366963"/>
                <a:gd name="connsiteY48" fmla="*/ 238125 h 495300"/>
                <a:gd name="connsiteX49" fmla="*/ 2295525 w 2366963"/>
                <a:gd name="connsiteY49" fmla="*/ 254794 h 495300"/>
                <a:gd name="connsiteX50" fmla="*/ 2221707 w 2366963"/>
                <a:gd name="connsiteY50" fmla="*/ 271463 h 495300"/>
                <a:gd name="connsiteX51" fmla="*/ 2116932 w 2366963"/>
                <a:gd name="connsiteY51" fmla="*/ 283369 h 495300"/>
                <a:gd name="connsiteX52" fmla="*/ 1928813 w 2366963"/>
                <a:gd name="connsiteY52" fmla="*/ 290513 h 495300"/>
                <a:gd name="connsiteX53" fmla="*/ 1607344 w 2366963"/>
                <a:gd name="connsiteY53" fmla="*/ 307182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366963" h="495300">
                  <a:moveTo>
                    <a:pt x="1607344" y="307182"/>
                  </a:moveTo>
                  <a:lnTo>
                    <a:pt x="1312069" y="345282"/>
                  </a:lnTo>
                  <a:lnTo>
                    <a:pt x="1114425" y="359569"/>
                  </a:lnTo>
                  <a:lnTo>
                    <a:pt x="757238" y="419100"/>
                  </a:lnTo>
                  <a:lnTo>
                    <a:pt x="445294" y="481013"/>
                  </a:lnTo>
                  <a:lnTo>
                    <a:pt x="383382" y="492919"/>
                  </a:lnTo>
                  <a:lnTo>
                    <a:pt x="354807" y="495300"/>
                  </a:lnTo>
                  <a:lnTo>
                    <a:pt x="330994" y="492919"/>
                  </a:lnTo>
                  <a:lnTo>
                    <a:pt x="300038" y="483394"/>
                  </a:lnTo>
                  <a:lnTo>
                    <a:pt x="266700" y="466725"/>
                  </a:lnTo>
                  <a:lnTo>
                    <a:pt x="223838" y="438150"/>
                  </a:lnTo>
                  <a:lnTo>
                    <a:pt x="164307" y="392907"/>
                  </a:lnTo>
                  <a:lnTo>
                    <a:pt x="97632" y="326232"/>
                  </a:lnTo>
                  <a:lnTo>
                    <a:pt x="38100" y="259557"/>
                  </a:lnTo>
                  <a:lnTo>
                    <a:pt x="16669" y="233363"/>
                  </a:lnTo>
                  <a:lnTo>
                    <a:pt x="4763" y="211932"/>
                  </a:lnTo>
                  <a:lnTo>
                    <a:pt x="0" y="190500"/>
                  </a:lnTo>
                  <a:lnTo>
                    <a:pt x="2382" y="173832"/>
                  </a:lnTo>
                  <a:lnTo>
                    <a:pt x="14288" y="166688"/>
                  </a:lnTo>
                  <a:lnTo>
                    <a:pt x="35719" y="166688"/>
                  </a:lnTo>
                  <a:lnTo>
                    <a:pt x="57150" y="173832"/>
                  </a:lnTo>
                  <a:lnTo>
                    <a:pt x="95250" y="200025"/>
                  </a:lnTo>
                  <a:lnTo>
                    <a:pt x="159544" y="235744"/>
                  </a:lnTo>
                  <a:lnTo>
                    <a:pt x="219075" y="261938"/>
                  </a:lnTo>
                  <a:lnTo>
                    <a:pt x="285750" y="283369"/>
                  </a:lnTo>
                  <a:lnTo>
                    <a:pt x="340519" y="290513"/>
                  </a:lnTo>
                  <a:lnTo>
                    <a:pt x="390525" y="292894"/>
                  </a:lnTo>
                  <a:lnTo>
                    <a:pt x="483394" y="285750"/>
                  </a:lnTo>
                  <a:lnTo>
                    <a:pt x="752475" y="245269"/>
                  </a:lnTo>
                  <a:lnTo>
                    <a:pt x="1102519" y="180975"/>
                  </a:lnTo>
                  <a:lnTo>
                    <a:pt x="1304925" y="142875"/>
                  </a:lnTo>
                  <a:lnTo>
                    <a:pt x="1581150" y="102394"/>
                  </a:lnTo>
                  <a:lnTo>
                    <a:pt x="1826419" y="71438"/>
                  </a:lnTo>
                  <a:lnTo>
                    <a:pt x="1881188" y="57150"/>
                  </a:lnTo>
                  <a:lnTo>
                    <a:pt x="1928813" y="35719"/>
                  </a:lnTo>
                  <a:lnTo>
                    <a:pt x="1952625" y="16669"/>
                  </a:lnTo>
                  <a:lnTo>
                    <a:pt x="1978819" y="4763"/>
                  </a:lnTo>
                  <a:lnTo>
                    <a:pt x="2009775" y="0"/>
                  </a:lnTo>
                  <a:lnTo>
                    <a:pt x="2076450" y="11907"/>
                  </a:lnTo>
                  <a:lnTo>
                    <a:pt x="2145507" y="28575"/>
                  </a:lnTo>
                  <a:lnTo>
                    <a:pt x="2195513" y="45244"/>
                  </a:lnTo>
                  <a:lnTo>
                    <a:pt x="2245519" y="66675"/>
                  </a:lnTo>
                  <a:lnTo>
                    <a:pt x="2290763" y="95250"/>
                  </a:lnTo>
                  <a:lnTo>
                    <a:pt x="2328863" y="123825"/>
                  </a:lnTo>
                  <a:lnTo>
                    <a:pt x="2352675" y="150019"/>
                  </a:lnTo>
                  <a:lnTo>
                    <a:pt x="2364582" y="176213"/>
                  </a:lnTo>
                  <a:lnTo>
                    <a:pt x="2366963" y="202407"/>
                  </a:lnTo>
                  <a:lnTo>
                    <a:pt x="2359819" y="219075"/>
                  </a:lnTo>
                  <a:lnTo>
                    <a:pt x="2336007" y="238125"/>
                  </a:lnTo>
                  <a:lnTo>
                    <a:pt x="2295525" y="254794"/>
                  </a:lnTo>
                  <a:lnTo>
                    <a:pt x="2221707" y="271463"/>
                  </a:lnTo>
                  <a:lnTo>
                    <a:pt x="2116932" y="283369"/>
                  </a:lnTo>
                  <a:lnTo>
                    <a:pt x="1928813" y="290513"/>
                  </a:lnTo>
                  <a:lnTo>
                    <a:pt x="1607344" y="3071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2">
              <a:extLst>
                <a:ext uri="{FF2B5EF4-FFF2-40B4-BE49-F238E27FC236}">
                  <a16:creationId xmlns:a16="http://schemas.microsoft.com/office/drawing/2014/main" id="{85EB1AC2-EB8A-44FF-810C-C70A24E4DD39}"/>
                </a:ext>
              </a:extLst>
            </p:cNvPr>
            <p:cNvSpPr/>
            <p:nvPr/>
          </p:nvSpPr>
          <p:spPr>
            <a:xfrm>
              <a:off x="3657600" y="2908300"/>
              <a:ext cx="3432175" cy="568325"/>
            </a:xfrm>
            <a:custGeom>
              <a:avLst/>
              <a:gdLst>
                <a:gd name="connsiteX0" fmla="*/ 1874953 w 3432606"/>
                <a:gd name="connsiteY0" fmla="*/ 337491 h 568255"/>
                <a:gd name="connsiteX1" fmla="*/ 1497078 w 3432606"/>
                <a:gd name="connsiteY1" fmla="*/ 386529 h 568255"/>
                <a:gd name="connsiteX2" fmla="*/ 1142279 w 3432606"/>
                <a:gd name="connsiteY2" fmla="*/ 441335 h 568255"/>
                <a:gd name="connsiteX3" fmla="*/ 862478 w 3432606"/>
                <a:gd name="connsiteY3" fmla="*/ 490372 h 568255"/>
                <a:gd name="connsiteX4" fmla="*/ 706713 w 3432606"/>
                <a:gd name="connsiteY4" fmla="*/ 519218 h 568255"/>
                <a:gd name="connsiteX5" fmla="*/ 556717 w 3432606"/>
                <a:gd name="connsiteY5" fmla="*/ 556717 h 568255"/>
                <a:gd name="connsiteX6" fmla="*/ 504795 w 3432606"/>
                <a:gd name="connsiteY6" fmla="*/ 568255 h 568255"/>
                <a:gd name="connsiteX7" fmla="*/ 449989 w 3432606"/>
                <a:gd name="connsiteY7" fmla="*/ 562486 h 568255"/>
                <a:gd name="connsiteX8" fmla="*/ 369221 w 3432606"/>
                <a:gd name="connsiteY8" fmla="*/ 550948 h 568255"/>
                <a:gd name="connsiteX9" fmla="*/ 314415 w 3432606"/>
                <a:gd name="connsiteY9" fmla="*/ 536525 h 568255"/>
                <a:gd name="connsiteX10" fmla="*/ 245186 w 3432606"/>
                <a:gd name="connsiteY10" fmla="*/ 516333 h 568255"/>
                <a:gd name="connsiteX11" fmla="*/ 199033 w 3432606"/>
                <a:gd name="connsiteY11" fmla="*/ 496141 h 568255"/>
                <a:gd name="connsiteX12" fmla="*/ 170188 w 3432606"/>
                <a:gd name="connsiteY12" fmla="*/ 478834 h 568255"/>
                <a:gd name="connsiteX13" fmla="*/ 129804 w 3432606"/>
                <a:gd name="connsiteY13" fmla="*/ 447104 h 568255"/>
                <a:gd name="connsiteX14" fmla="*/ 83652 w 3432606"/>
                <a:gd name="connsiteY14" fmla="*/ 400951 h 568255"/>
                <a:gd name="connsiteX15" fmla="*/ 37499 w 3432606"/>
                <a:gd name="connsiteY15" fmla="*/ 351914 h 568255"/>
                <a:gd name="connsiteX16" fmla="*/ 14423 w 3432606"/>
                <a:gd name="connsiteY16" fmla="*/ 328838 h 568255"/>
                <a:gd name="connsiteX17" fmla="*/ 0 w 3432606"/>
                <a:gd name="connsiteY17" fmla="*/ 305761 h 568255"/>
                <a:gd name="connsiteX18" fmla="*/ 0 w 3432606"/>
                <a:gd name="connsiteY18" fmla="*/ 285570 h 568255"/>
                <a:gd name="connsiteX19" fmla="*/ 2885 w 3432606"/>
                <a:gd name="connsiteY19" fmla="*/ 271147 h 568255"/>
                <a:gd name="connsiteX20" fmla="*/ 17307 w 3432606"/>
                <a:gd name="connsiteY20" fmla="*/ 262493 h 568255"/>
                <a:gd name="connsiteX21" fmla="*/ 40384 w 3432606"/>
                <a:gd name="connsiteY21" fmla="*/ 268262 h 568255"/>
                <a:gd name="connsiteX22" fmla="*/ 92305 w 3432606"/>
                <a:gd name="connsiteY22" fmla="*/ 294223 h 568255"/>
                <a:gd name="connsiteX23" fmla="*/ 158650 w 3432606"/>
                <a:gd name="connsiteY23" fmla="*/ 317300 h 568255"/>
                <a:gd name="connsiteX24" fmla="*/ 213456 w 3432606"/>
                <a:gd name="connsiteY24" fmla="*/ 334607 h 568255"/>
                <a:gd name="connsiteX25" fmla="*/ 274032 w 3432606"/>
                <a:gd name="connsiteY25" fmla="*/ 343260 h 568255"/>
                <a:gd name="connsiteX26" fmla="*/ 372106 w 3432606"/>
                <a:gd name="connsiteY26" fmla="*/ 349030 h 568255"/>
                <a:gd name="connsiteX27" fmla="*/ 501910 w 3432606"/>
                <a:gd name="connsiteY27" fmla="*/ 334607 h 568255"/>
                <a:gd name="connsiteX28" fmla="*/ 882670 w 3432606"/>
                <a:gd name="connsiteY28" fmla="*/ 285570 h 568255"/>
                <a:gd name="connsiteX29" fmla="*/ 1286506 w 3432606"/>
                <a:gd name="connsiteY29" fmla="*/ 227879 h 568255"/>
                <a:gd name="connsiteX30" fmla="*/ 1598037 w 3432606"/>
                <a:gd name="connsiteY30" fmla="*/ 184611 h 568255"/>
                <a:gd name="connsiteX31" fmla="*/ 1802839 w 3432606"/>
                <a:gd name="connsiteY31" fmla="*/ 167303 h 568255"/>
                <a:gd name="connsiteX32" fmla="*/ 2247059 w 3432606"/>
                <a:gd name="connsiteY32" fmla="*/ 109613 h 568255"/>
                <a:gd name="connsiteX33" fmla="*/ 2685509 w 3432606"/>
                <a:gd name="connsiteY33" fmla="*/ 57691 h 568255"/>
                <a:gd name="connsiteX34" fmla="*/ 2800891 w 3432606"/>
                <a:gd name="connsiteY34" fmla="*/ 40384 h 568255"/>
                <a:gd name="connsiteX35" fmla="*/ 2861466 w 3432606"/>
                <a:gd name="connsiteY35" fmla="*/ 25961 h 568255"/>
                <a:gd name="connsiteX36" fmla="*/ 2898965 w 3432606"/>
                <a:gd name="connsiteY36" fmla="*/ 5769 h 568255"/>
                <a:gd name="connsiteX37" fmla="*/ 2965310 w 3432606"/>
                <a:gd name="connsiteY37" fmla="*/ 0 h 568255"/>
                <a:gd name="connsiteX38" fmla="*/ 3048962 w 3432606"/>
                <a:gd name="connsiteY38" fmla="*/ 11538 h 568255"/>
                <a:gd name="connsiteX39" fmla="*/ 3144151 w 3432606"/>
                <a:gd name="connsiteY39" fmla="*/ 37499 h 568255"/>
                <a:gd name="connsiteX40" fmla="*/ 3236457 w 3432606"/>
                <a:gd name="connsiteY40" fmla="*/ 72113 h 568255"/>
                <a:gd name="connsiteX41" fmla="*/ 3305686 w 3432606"/>
                <a:gd name="connsiteY41" fmla="*/ 100959 h 568255"/>
                <a:gd name="connsiteX42" fmla="*/ 3360492 w 3432606"/>
                <a:gd name="connsiteY42" fmla="*/ 126920 h 568255"/>
                <a:gd name="connsiteX43" fmla="*/ 3403760 w 3432606"/>
                <a:gd name="connsiteY43" fmla="*/ 158650 h 568255"/>
                <a:gd name="connsiteX44" fmla="*/ 3429721 w 3432606"/>
                <a:gd name="connsiteY44" fmla="*/ 187495 h 568255"/>
                <a:gd name="connsiteX45" fmla="*/ 3432606 w 3432606"/>
                <a:gd name="connsiteY45" fmla="*/ 207687 h 568255"/>
                <a:gd name="connsiteX46" fmla="*/ 3426837 w 3432606"/>
                <a:gd name="connsiteY46" fmla="*/ 236532 h 568255"/>
                <a:gd name="connsiteX47" fmla="*/ 3403760 w 3432606"/>
                <a:gd name="connsiteY47" fmla="*/ 279801 h 568255"/>
                <a:gd name="connsiteX48" fmla="*/ 3369146 w 3432606"/>
                <a:gd name="connsiteY48" fmla="*/ 308646 h 568255"/>
                <a:gd name="connsiteX49" fmla="*/ 3294148 w 3432606"/>
                <a:gd name="connsiteY49" fmla="*/ 320184 h 568255"/>
                <a:gd name="connsiteX50" fmla="*/ 3080691 w 3432606"/>
                <a:gd name="connsiteY50" fmla="*/ 305761 h 568255"/>
                <a:gd name="connsiteX51" fmla="*/ 2728777 w 3432606"/>
                <a:gd name="connsiteY51" fmla="*/ 294223 h 568255"/>
                <a:gd name="connsiteX52" fmla="*/ 2431669 w 3432606"/>
                <a:gd name="connsiteY52" fmla="*/ 305761 h 568255"/>
                <a:gd name="connsiteX53" fmla="*/ 1874953 w 3432606"/>
                <a:gd name="connsiteY53" fmla="*/ 337491 h 568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432606" h="568255">
                  <a:moveTo>
                    <a:pt x="1874953" y="337491"/>
                  </a:moveTo>
                  <a:lnTo>
                    <a:pt x="1497078" y="386529"/>
                  </a:lnTo>
                  <a:lnTo>
                    <a:pt x="1142279" y="441335"/>
                  </a:lnTo>
                  <a:lnTo>
                    <a:pt x="862478" y="490372"/>
                  </a:lnTo>
                  <a:lnTo>
                    <a:pt x="706713" y="519218"/>
                  </a:lnTo>
                  <a:lnTo>
                    <a:pt x="556717" y="556717"/>
                  </a:lnTo>
                  <a:lnTo>
                    <a:pt x="504795" y="568255"/>
                  </a:lnTo>
                  <a:lnTo>
                    <a:pt x="449989" y="562486"/>
                  </a:lnTo>
                  <a:lnTo>
                    <a:pt x="369221" y="550948"/>
                  </a:lnTo>
                  <a:lnTo>
                    <a:pt x="314415" y="536525"/>
                  </a:lnTo>
                  <a:lnTo>
                    <a:pt x="245186" y="516333"/>
                  </a:lnTo>
                  <a:lnTo>
                    <a:pt x="199033" y="496141"/>
                  </a:lnTo>
                  <a:lnTo>
                    <a:pt x="170188" y="478834"/>
                  </a:lnTo>
                  <a:lnTo>
                    <a:pt x="129804" y="447104"/>
                  </a:lnTo>
                  <a:lnTo>
                    <a:pt x="83652" y="400951"/>
                  </a:lnTo>
                  <a:lnTo>
                    <a:pt x="37499" y="351914"/>
                  </a:lnTo>
                  <a:lnTo>
                    <a:pt x="14423" y="328838"/>
                  </a:lnTo>
                  <a:lnTo>
                    <a:pt x="0" y="305761"/>
                  </a:lnTo>
                  <a:lnTo>
                    <a:pt x="0" y="285570"/>
                  </a:lnTo>
                  <a:lnTo>
                    <a:pt x="2885" y="271147"/>
                  </a:lnTo>
                  <a:lnTo>
                    <a:pt x="17307" y="262493"/>
                  </a:lnTo>
                  <a:lnTo>
                    <a:pt x="40384" y="268262"/>
                  </a:lnTo>
                  <a:lnTo>
                    <a:pt x="92305" y="294223"/>
                  </a:lnTo>
                  <a:lnTo>
                    <a:pt x="158650" y="317300"/>
                  </a:lnTo>
                  <a:lnTo>
                    <a:pt x="213456" y="334607"/>
                  </a:lnTo>
                  <a:lnTo>
                    <a:pt x="274032" y="343260"/>
                  </a:lnTo>
                  <a:lnTo>
                    <a:pt x="372106" y="349030"/>
                  </a:lnTo>
                  <a:lnTo>
                    <a:pt x="501910" y="334607"/>
                  </a:lnTo>
                  <a:lnTo>
                    <a:pt x="882670" y="285570"/>
                  </a:lnTo>
                  <a:lnTo>
                    <a:pt x="1286506" y="227879"/>
                  </a:lnTo>
                  <a:lnTo>
                    <a:pt x="1598037" y="184611"/>
                  </a:lnTo>
                  <a:lnTo>
                    <a:pt x="1802839" y="167303"/>
                  </a:lnTo>
                  <a:lnTo>
                    <a:pt x="2247059" y="109613"/>
                  </a:lnTo>
                  <a:lnTo>
                    <a:pt x="2685509" y="57691"/>
                  </a:lnTo>
                  <a:lnTo>
                    <a:pt x="2800891" y="40384"/>
                  </a:lnTo>
                  <a:lnTo>
                    <a:pt x="2861466" y="25961"/>
                  </a:lnTo>
                  <a:lnTo>
                    <a:pt x="2898965" y="5769"/>
                  </a:lnTo>
                  <a:lnTo>
                    <a:pt x="2965310" y="0"/>
                  </a:lnTo>
                  <a:lnTo>
                    <a:pt x="3048962" y="11538"/>
                  </a:lnTo>
                  <a:lnTo>
                    <a:pt x="3144151" y="37499"/>
                  </a:lnTo>
                  <a:lnTo>
                    <a:pt x="3236457" y="72113"/>
                  </a:lnTo>
                  <a:lnTo>
                    <a:pt x="3305686" y="100959"/>
                  </a:lnTo>
                  <a:lnTo>
                    <a:pt x="3360492" y="126920"/>
                  </a:lnTo>
                  <a:lnTo>
                    <a:pt x="3403760" y="158650"/>
                  </a:lnTo>
                  <a:lnTo>
                    <a:pt x="3429721" y="187495"/>
                  </a:lnTo>
                  <a:lnTo>
                    <a:pt x="3432606" y="207687"/>
                  </a:lnTo>
                  <a:lnTo>
                    <a:pt x="3426837" y="236532"/>
                  </a:lnTo>
                  <a:lnTo>
                    <a:pt x="3403760" y="279801"/>
                  </a:lnTo>
                  <a:lnTo>
                    <a:pt x="3369146" y="308646"/>
                  </a:lnTo>
                  <a:lnTo>
                    <a:pt x="3294148" y="320184"/>
                  </a:lnTo>
                  <a:lnTo>
                    <a:pt x="3080691" y="305761"/>
                  </a:lnTo>
                  <a:lnTo>
                    <a:pt x="2728777" y="294223"/>
                  </a:lnTo>
                  <a:lnTo>
                    <a:pt x="2431669" y="305761"/>
                  </a:lnTo>
                  <a:lnTo>
                    <a:pt x="1874953" y="33749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23">
              <a:extLst>
                <a:ext uri="{FF2B5EF4-FFF2-40B4-BE49-F238E27FC236}">
                  <a16:creationId xmlns:a16="http://schemas.microsoft.com/office/drawing/2014/main" id="{B22CBDDA-6313-4B43-A7DA-4BA98C6B283A}"/>
                </a:ext>
              </a:extLst>
            </p:cNvPr>
            <p:cNvSpPr/>
            <p:nvPr/>
          </p:nvSpPr>
          <p:spPr>
            <a:xfrm rot="16200000">
              <a:off x="4175126" y="4003675"/>
              <a:ext cx="2709862" cy="1728787"/>
            </a:xfrm>
            <a:custGeom>
              <a:avLst/>
              <a:gdLst>
                <a:gd name="connsiteX0" fmla="*/ 1197769 w 2709863"/>
                <a:gd name="connsiteY0" fmla="*/ 1600200 h 1728788"/>
                <a:gd name="connsiteX1" fmla="*/ 759619 w 2709863"/>
                <a:gd name="connsiteY1" fmla="*/ 1621631 h 1728788"/>
                <a:gd name="connsiteX2" fmla="*/ 597694 w 2709863"/>
                <a:gd name="connsiteY2" fmla="*/ 1631156 h 1728788"/>
                <a:gd name="connsiteX3" fmla="*/ 535782 w 2709863"/>
                <a:gd name="connsiteY3" fmla="*/ 1638300 h 1728788"/>
                <a:gd name="connsiteX4" fmla="*/ 411957 w 2709863"/>
                <a:gd name="connsiteY4" fmla="*/ 1659731 h 1728788"/>
                <a:gd name="connsiteX5" fmla="*/ 378619 w 2709863"/>
                <a:gd name="connsiteY5" fmla="*/ 1662113 h 1728788"/>
                <a:gd name="connsiteX6" fmla="*/ 352425 w 2709863"/>
                <a:gd name="connsiteY6" fmla="*/ 1654969 h 1728788"/>
                <a:gd name="connsiteX7" fmla="*/ 266700 w 2709863"/>
                <a:gd name="connsiteY7" fmla="*/ 1609725 h 1728788"/>
                <a:gd name="connsiteX8" fmla="*/ 154782 w 2709863"/>
                <a:gd name="connsiteY8" fmla="*/ 1552575 h 1728788"/>
                <a:gd name="connsiteX9" fmla="*/ 85725 w 2709863"/>
                <a:gd name="connsiteY9" fmla="*/ 1512094 h 1728788"/>
                <a:gd name="connsiteX10" fmla="*/ 54769 w 2709863"/>
                <a:gd name="connsiteY10" fmla="*/ 1488281 h 1728788"/>
                <a:gd name="connsiteX11" fmla="*/ 30957 w 2709863"/>
                <a:gd name="connsiteY11" fmla="*/ 1464469 h 1728788"/>
                <a:gd name="connsiteX12" fmla="*/ 9525 w 2709863"/>
                <a:gd name="connsiteY12" fmla="*/ 1435894 h 1728788"/>
                <a:gd name="connsiteX13" fmla="*/ 0 w 2709863"/>
                <a:gd name="connsiteY13" fmla="*/ 1412081 h 1728788"/>
                <a:gd name="connsiteX14" fmla="*/ 0 w 2709863"/>
                <a:gd name="connsiteY14" fmla="*/ 1390650 h 1728788"/>
                <a:gd name="connsiteX15" fmla="*/ 19050 w 2709863"/>
                <a:gd name="connsiteY15" fmla="*/ 1369219 h 1728788"/>
                <a:gd name="connsiteX16" fmla="*/ 111919 w 2709863"/>
                <a:gd name="connsiteY16" fmla="*/ 1312069 h 1728788"/>
                <a:gd name="connsiteX17" fmla="*/ 261938 w 2709863"/>
                <a:gd name="connsiteY17" fmla="*/ 1226344 h 1728788"/>
                <a:gd name="connsiteX18" fmla="*/ 583407 w 2709863"/>
                <a:gd name="connsiteY18" fmla="*/ 1359694 h 1728788"/>
                <a:gd name="connsiteX19" fmla="*/ 616744 w 2709863"/>
                <a:gd name="connsiteY19" fmla="*/ 1369219 h 1728788"/>
                <a:gd name="connsiteX20" fmla="*/ 638175 w 2709863"/>
                <a:gd name="connsiteY20" fmla="*/ 1373981 h 1728788"/>
                <a:gd name="connsiteX21" fmla="*/ 1333500 w 2709863"/>
                <a:gd name="connsiteY21" fmla="*/ 1376363 h 1728788"/>
                <a:gd name="connsiteX22" fmla="*/ 1493044 w 2709863"/>
                <a:gd name="connsiteY22" fmla="*/ 1376363 h 1728788"/>
                <a:gd name="connsiteX23" fmla="*/ 2426494 w 2709863"/>
                <a:gd name="connsiteY23" fmla="*/ 1373981 h 1728788"/>
                <a:gd name="connsiteX24" fmla="*/ 2452688 w 2709863"/>
                <a:gd name="connsiteY24" fmla="*/ 1371600 h 1728788"/>
                <a:gd name="connsiteX25" fmla="*/ 2474119 w 2709863"/>
                <a:gd name="connsiteY25" fmla="*/ 1364456 h 1728788"/>
                <a:gd name="connsiteX26" fmla="*/ 2488407 w 2709863"/>
                <a:gd name="connsiteY26" fmla="*/ 1347788 h 1728788"/>
                <a:gd name="connsiteX27" fmla="*/ 2495550 w 2709863"/>
                <a:gd name="connsiteY27" fmla="*/ 1321594 h 1728788"/>
                <a:gd name="connsiteX28" fmla="*/ 2500313 w 2709863"/>
                <a:gd name="connsiteY28" fmla="*/ 1288256 h 1728788"/>
                <a:gd name="connsiteX29" fmla="*/ 2500313 w 2709863"/>
                <a:gd name="connsiteY29" fmla="*/ 1259681 h 1728788"/>
                <a:gd name="connsiteX30" fmla="*/ 2452688 w 2709863"/>
                <a:gd name="connsiteY30" fmla="*/ 959644 h 1728788"/>
                <a:gd name="connsiteX31" fmla="*/ 2381250 w 2709863"/>
                <a:gd name="connsiteY31" fmla="*/ 531019 h 1728788"/>
                <a:gd name="connsiteX32" fmla="*/ 2312194 w 2709863"/>
                <a:gd name="connsiteY32" fmla="*/ 128588 h 1728788"/>
                <a:gd name="connsiteX33" fmla="*/ 2476500 w 2709863"/>
                <a:gd name="connsiteY33" fmla="*/ 0 h 1728788"/>
                <a:gd name="connsiteX34" fmla="*/ 2514600 w 2709863"/>
                <a:gd name="connsiteY34" fmla="*/ 252413 h 1728788"/>
                <a:gd name="connsiteX35" fmla="*/ 2569369 w 2709863"/>
                <a:gd name="connsiteY35" fmla="*/ 604838 h 1728788"/>
                <a:gd name="connsiteX36" fmla="*/ 2612232 w 2709863"/>
                <a:gd name="connsiteY36" fmla="*/ 890588 h 1728788"/>
                <a:gd name="connsiteX37" fmla="*/ 2638425 w 2709863"/>
                <a:gd name="connsiteY37" fmla="*/ 1083469 h 1728788"/>
                <a:gd name="connsiteX38" fmla="*/ 2655094 w 2709863"/>
                <a:gd name="connsiteY38" fmla="*/ 1223963 h 1728788"/>
                <a:gd name="connsiteX39" fmla="*/ 2664619 w 2709863"/>
                <a:gd name="connsiteY39" fmla="*/ 1266825 h 1728788"/>
                <a:gd name="connsiteX40" fmla="*/ 2681288 w 2709863"/>
                <a:gd name="connsiteY40" fmla="*/ 1316831 h 1728788"/>
                <a:gd name="connsiteX41" fmla="*/ 2709863 w 2709863"/>
                <a:gd name="connsiteY41" fmla="*/ 1362075 h 1728788"/>
                <a:gd name="connsiteX42" fmla="*/ 2709863 w 2709863"/>
                <a:gd name="connsiteY42" fmla="*/ 1385888 h 1728788"/>
                <a:gd name="connsiteX43" fmla="*/ 2688432 w 2709863"/>
                <a:gd name="connsiteY43" fmla="*/ 1440656 h 1728788"/>
                <a:gd name="connsiteX44" fmla="*/ 2624138 w 2709863"/>
                <a:gd name="connsiteY44" fmla="*/ 1564481 h 1728788"/>
                <a:gd name="connsiteX45" fmla="*/ 2552700 w 2709863"/>
                <a:gd name="connsiteY45" fmla="*/ 1676400 h 1728788"/>
                <a:gd name="connsiteX46" fmla="*/ 2521744 w 2709863"/>
                <a:gd name="connsiteY46" fmla="*/ 1714500 h 1728788"/>
                <a:gd name="connsiteX47" fmla="*/ 2507457 w 2709863"/>
                <a:gd name="connsiteY47" fmla="*/ 1724025 h 1728788"/>
                <a:gd name="connsiteX48" fmla="*/ 2481263 w 2709863"/>
                <a:gd name="connsiteY48" fmla="*/ 1728788 h 1728788"/>
                <a:gd name="connsiteX49" fmla="*/ 2457450 w 2709863"/>
                <a:gd name="connsiteY49" fmla="*/ 1724025 h 1728788"/>
                <a:gd name="connsiteX50" fmla="*/ 2424113 w 2709863"/>
                <a:gd name="connsiteY50" fmla="*/ 1697831 h 1728788"/>
                <a:gd name="connsiteX51" fmla="*/ 2381250 w 2709863"/>
                <a:gd name="connsiteY51" fmla="*/ 1669256 h 1728788"/>
                <a:gd name="connsiteX52" fmla="*/ 2343150 w 2709863"/>
                <a:gd name="connsiteY52" fmla="*/ 1647825 h 1728788"/>
                <a:gd name="connsiteX53" fmla="*/ 2293144 w 2709863"/>
                <a:gd name="connsiteY53" fmla="*/ 1626394 h 1728788"/>
                <a:gd name="connsiteX54" fmla="*/ 2231232 w 2709863"/>
                <a:gd name="connsiteY54" fmla="*/ 1616869 h 1728788"/>
                <a:gd name="connsiteX55" fmla="*/ 1926432 w 2709863"/>
                <a:gd name="connsiteY55" fmla="*/ 1602581 h 1728788"/>
                <a:gd name="connsiteX56" fmla="*/ 1512094 w 2709863"/>
                <a:gd name="connsiteY56" fmla="*/ 1593056 h 1728788"/>
                <a:gd name="connsiteX57" fmla="*/ 1197769 w 2709863"/>
                <a:gd name="connsiteY57" fmla="*/ 1600200 h 172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09863" h="1728788">
                  <a:moveTo>
                    <a:pt x="1197769" y="1600200"/>
                  </a:moveTo>
                  <a:lnTo>
                    <a:pt x="759619" y="1621631"/>
                  </a:lnTo>
                  <a:lnTo>
                    <a:pt x="597694" y="1631156"/>
                  </a:lnTo>
                  <a:lnTo>
                    <a:pt x="535782" y="1638300"/>
                  </a:lnTo>
                  <a:lnTo>
                    <a:pt x="411957" y="1659731"/>
                  </a:lnTo>
                  <a:lnTo>
                    <a:pt x="378619" y="1662113"/>
                  </a:lnTo>
                  <a:lnTo>
                    <a:pt x="352425" y="1654969"/>
                  </a:lnTo>
                  <a:lnTo>
                    <a:pt x="266700" y="1609725"/>
                  </a:lnTo>
                  <a:lnTo>
                    <a:pt x="154782" y="1552575"/>
                  </a:lnTo>
                  <a:lnTo>
                    <a:pt x="85725" y="1512094"/>
                  </a:lnTo>
                  <a:lnTo>
                    <a:pt x="54769" y="1488281"/>
                  </a:lnTo>
                  <a:lnTo>
                    <a:pt x="30957" y="1464469"/>
                  </a:lnTo>
                  <a:lnTo>
                    <a:pt x="9525" y="1435894"/>
                  </a:lnTo>
                  <a:lnTo>
                    <a:pt x="0" y="1412081"/>
                  </a:lnTo>
                  <a:lnTo>
                    <a:pt x="0" y="1390650"/>
                  </a:lnTo>
                  <a:lnTo>
                    <a:pt x="19050" y="1369219"/>
                  </a:lnTo>
                  <a:lnTo>
                    <a:pt x="111919" y="1312069"/>
                  </a:lnTo>
                  <a:lnTo>
                    <a:pt x="261938" y="1226344"/>
                  </a:lnTo>
                  <a:lnTo>
                    <a:pt x="583407" y="1359694"/>
                  </a:lnTo>
                  <a:lnTo>
                    <a:pt x="616744" y="1369219"/>
                  </a:lnTo>
                  <a:lnTo>
                    <a:pt x="638175" y="1373981"/>
                  </a:lnTo>
                  <a:lnTo>
                    <a:pt x="1333500" y="1376363"/>
                  </a:lnTo>
                  <a:lnTo>
                    <a:pt x="1493044" y="1376363"/>
                  </a:lnTo>
                  <a:lnTo>
                    <a:pt x="2426494" y="1373981"/>
                  </a:lnTo>
                  <a:lnTo>
                    <a:pt x="2452688" y="1371600"/>
                  </a:lnTo>
                  <a:lnTo>
                    <a:pt x="2474119" y="1364456"/>
                  </a:lnTo>
                  <a:lnTo>
                    <a:pt x="2488407" y="1347788"/>
                  </a:lnTo>
                  <a:lnTo>
                    <a:pt x="2495550" y="1321594"/>
                  </a:lnTo>
                  <a:lnTo>
                    <a:pt x="2500313" y="1288256"/>
                  </a:lnTo>
                  <a:lnTo>
                    <a:pt x="2500313" y="1259681"/>
                  </a:lnTo>
                  <a:lnTo>
                    <a:pt x="2452688" y="959644"/>
                  </a:lnTo>
                  <a:lnTo>
                    <a:pt x="2381250" y="531019"/>
                  </a:lnTo>
                  <a:lnTo>
                    <a:pt x="2312194" y="128588"/>
                  </a:lnTo>
                  <a:lnTo>
                    <a:pt x="2476500" y="0"/>
                  </a:lnTo>
                  <a:lnTo>
                    <a:pt x="2514600" y="252413"/>
                  </a:lnTo>
                  <a:lnTo>
                    <a:pt x="2569369" y="604838"/>
                  </a:lnTo>
                  <a:lnTo>
                    <a:pt x="2612232" y="890588"/>
                  </a:lnTo>
                  <a:lnTo>
                    <a:pt x="2638425" y="1083469"/>
                  </a:lnTo>
                  <a:lnTo>
                    <a:pt x="2655094" y="1223963"/>
                  </a:lnTo>
                  <a:lnTo>
                    <a:pt x="2664619" y="1266825"/>
                  </a:lnTo>
                  <a:lnTo>
                    <a:pt x="2681288" y="1316831"/>
                  </a:lnTo>
                  <a:lnTo>
                    <a:pt x="2709863" y="1362075"/>
                  </a:lnTo>
                  <a:lnTo>
                    <a:pt x="2709863" y="1385888"/>
                  </a:lnTo>
                  <a:lnTo>
                    <a:pt x="2688432" y="1440656"/>
                  </a:lnTo>
                  <a:lnTo>
                    <a:pt x="2624138" y="1564481"/>
                  </a:lnTo>
                  <a:lnTo>
                    <a:pt x="2552700" y="1676400"/>
                  </a:lnTo>
                  <a:lnTo>
                    <a:pt x="2521744" y="1714500"/>
                  </a:lnTo>
                  <a:lnTo>
                    <a:pt x="2507457" y="1724025"/>
                  </a:lnTo>
                  <a:lnTo>
                    <a:pt x="2481263" y="1728788"/>
                  </a:lnTo>
                  <a:lnTo>
                    <a:pt x="2457450" y="1724025"/>
                  </a:lnTo>
                  <a:lnTo>
                    <a:pt x="2424113" y="1697831"/>
                  </a:lnTo>
                  <a:lnTo>
                    <a:pt x="2381250" y="1669256"/>
                  </a:lnTo>
                  <a:lnTo>
                    <a:pt x="2343150" y="1647825"/>
                  </a:lnTo>
                  <a:lnTo>
                    <a:pt x="2293144" y="1626394"/>
                  </a:lnTo>
                  <a:lnTo>
                    <a:pt x="2231232" y="1616869"/>
                  </a:lnTo>
                  <a:lnTo>
                    <a:pt x="1926432" y="1602581"/>
                  </a:lnTo>
                  <a:lnTo>
                    <a:pt x="1512094" y="1593056"/>
                  </a:lnTo>
                  <a:lnTo>
                    <a:pt x="1197769" y="1600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5">
              <a:extLst>
                <a:ext uri="{FF2B5EF4-FFF2-40B4-BE49-F238E27FC236}">
                  <a16:creationId xmlns:a16="http://schemas.microsoft.com/office/drawing/2014/main" id="{6AC94B4B-837B-4F5B-9A86-95A148FE7CEA}"/>
                </a:ext>
              </a:extLst>
            </p:cNvPr>
            <p:cNvSpPr/>
            <p:nvPr/>
          </p:nvSpPr>
          <p:spPr>
            <a:xfrm>
              <a:off x="5373688" y="5554663"/>
              <a:ext cx="714375" cy="447675"/>
            </a:xfrm>
            <a:custGeom>
              <a:avLst/>
              <a:gdLst>
                <a:gd name="connsiteX0" fmla="*/ 226219 w 714375"/>
                <a:gd name="connsiteY0" fmla="*/ 64294 h 447675"/>
                <a:gd name="connsiteX1" fmla="*/ 445294 w 714375"/>
                <a:gd name="connsiteY1" fmla="*/ 128588 h 447675"/>
                <a:gd name="connsiteX2" fmla="*/ 476250 w 714375"/>
                <a:gd name="connsiteY2" fmla="*/ 133350 h 447675"/>
                <a:gd name="connsiteX3" fmla="*/ 519113 w 714375"/>
                <a:gd name="connsiteY3" fmla="*/ 135732 h 447675"/>
                <a:gd name="connsiteX4" fmla="*/ 566738 w 714375"/>
                <a:gd name="connsiteY4" fmla="*/ 130969 h 447675"/>
                <a:gd name="connsiteX5" fmla="*/ 616744 w 714375"/>
                <a:gd name="connsiteY5" fmla="*/ 111919 h 447675"/>
                <a:gd name="connsiteX6" fmla="*/ 642938 w 714375"/>
                <a:gd name="connsiteY6" fmla="*/ 90488 h 447675"/>
                <a:gd name="connsiteX7" fmla="*/ 714375 w 714375"/>
                <a:gd name="connsiteY7" fmla="*/ 0 h 447675"/>
                <a:gd name="connsiteX8" fmla="*/ 561975 w 714375"/>
                <a:gd name="connsiteY8" fmla="*/ 447675 h 447675"/>
                <a:gd name="connsiteX9" fmla="*/ 514350 w 714375"/>
                <a:gd name="connsiteY9" fmla="*/ 404813 h 447675"/>
                <a:gd name="connsiteX10" fmla="*/ 481013 w 714375"/>
                <a:gd name="connsiteY10" fmla="*/ 364332 h 447675"/>
                <a:gd name="connsiteX11" fmla="*/ 428625 w 714375"/>
                <a:gd name="connsiteY11" fmla="*/ 321469 h 447675"/>
                <a:gd name="connsiteX12" fmla="*/ 359569 w 714375"/>
                <a:gd name="connsiteY12" fmla="*/ 266700 h 447675"/>
                <a:gd name="connsiteX13" fmla="*/ 290513 w 714375"/>
                <a:gd name="connsiteY13" fmla="*/ 221457 h 447675"/>
                <a:gd name="connsiteX14" fmla="*/ 214313 w 714375"/>
                <a:gd name="connsiteY14" fmla="*/ 173832 h 447675"/>
                <a:gd name="connsiteX15" fmla="*/ 114300 w 714375"/>
                <a:gd name="connsiteY15" fmla="*/ 114300 h 447675"/>
                <a:gd name="connsiteX16" fmla="*/ 21432 w 714375"/>
                <a:gd name="connsiteY16" fmla="*/ 64294 h 447675"/>
                <a:gd name="connsiteX17" fmla="*/ 9525 w 714375"/>
                <a:gd name="connsiteY17" fmla="*/ 50007 h 447675"/>
                <a:gd name="connsiteX18" fmla="*/ 0 w 714375"/>
                <a:gd name="connsiteY18" fmla="*/ 26194 h 447675"/>
                <a:gd name="connsiteX19" fmla="*/ 2382 w 714375"/>
                <a:gd name="connsiteY19" fmla="*/ 9525 h 447675"/>
                <a:gd name="connsiteX20" fmla="*/ 9525 w 714375"/>
                <a:gd name="connsiteY20" fmla="*/ 0 h 447675"/>
                <a:gd name="connsiteX21" fmla="*/ 26194 w 714375"/>
                <a:gd name="connsiteY21" fmla="*/ 0 h 447675"/>
                <a:gd name="connsiteX22" fmla="*/ 69057 w 714375"/>
                <a:gd name="connsiteY22" fmla="*/ 14288 h 447675"/>
                <a:gd name="connsiteX23" fmla="*/ 226219 w 714375"/>
                <a:gd name="connsiteY23" fmla="*/ 64294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14375" h="447675">
                  <a:moveTo>
                    <a:pt x="226219" y="64294"/>
                  </a:moveTo>
                  <a:lnTo>
                    <a:pt x="445294" y="128588"/>
                  </a:lnTo>
                  <a:lnTo>
                    <a:pt x="476250" y="133350"/>
                  </a:lnTo>
                  <a:lnTo>
                    <a:pt x="519113" y="135732"/>
                  </a:lnTo>
                  <a:lnTo>
                    <a:pt x="566738" y="130969"/>
                  </a:lnTo>
                  <a:lnTo>
                    <a:pt x="616744" y="111919"/>
                  </a:lnTo>
                  <a:lnTo>
                    <a:pt x="642938" y="90488"/>
                  </a:lnTo>
                  <a:lnTo>
                    <a:pt x="714375" y="0"/>
                  </a:lnTo>
                  <a:lnTo>
                    <a:pt x="561975" y="447675"/>
                  </a:lnTo>
                  <a:lnTo>
                    <a:pt x="514350" y="404813"/>
                  </a:lnTo>
                  <a:lnTo>
                    <a:pt x="481013" y="364332"/>
                  </a:lnTo>
                  <a:lnTo>
                    <a:pt x="428625" y="321469"/>
                  </a:lnTo>
                  <a:lnTo>
                    <a:pt x="359569" y="266700"/>
                  </a:lnTo>
                  <a:lnTo>
                    <a:pt x="290513" y="221457"/>
                  </a:lnTo>
                  <a:lnTo>
                    <a:pt x="214313" y="173832"/>
                  </a:lnTo>
                  <a:lnTo>
                    <a:pt x="114300" y="114300"/>
                  </a:lnTo>
                  <a:lnTo>
                    <a:pt x="21432" y="64294"/>
                  </a:lnTo>
                  <a:lnTo>
                    <a:pt x="9525" y="50007"/>
                  </a:lnTo>
                  <a:lnTo>
                    <a:pt x="0" y="26194"/>
                  </a:lnTo>
                  <a:lnTo>
                    <a:pt x="2382" y="9525"/>
                  </a:lnTo>
                  <a:lnTo>
                    <a:pt x="9525" y="0"/>
                  </a:lnTo>
                  <a:lnTo>
                    <a:pt x="26194" y="0"/>
                  </a:lnTo>
                  <a:lnTo>
                    <a:pt x="69057" y="14288"/>
                  </a:lnTo>
                  <a:lnTo>
                    <a:pt x="226219" y="64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3">
              <a:extLst>
                <a:ext uri="{FF2B5EF4-FFF2-40B4-BE49-F238E27FC236}">
                  <a16:creationId xmlns:a16="http://schemas.microsoft.com/office/drawing/2014/main" id="{CDCA8238-7848-42EE-898F-BEA0F1712392}"/>
                </a:ext>
              </a:extLst>
            </p:cNvPr>
            <p:cNvSpPr/>
            <p:nvPr/>
          </p:nvSpPr>
          <p:spPr>
            <a:xfrm>
              <a:off x="4779963" y="4110038"/>
              <a:ext cx="1335087" cy="361950"/>
            </a:xfrm>
            <a:custGeom>
              <a:avLst/>
              <a:gdLst>
                <a:gd name="connsiteX0" fmla="*/ 507206 w 1335881"/>
                <a:gd name="connsiteY0" fmla="*/ 290512 h 361950"/>
                <a:gd name="connsiteX1" fmla="*/ 0 w 1335881"/>
                <a:gd name="connsiteY1" fmla="*/ 361950 h 361950"/>
                <a:gd name="connsiteX2" fmla="*/ 0 w 1335881"/>
                <a:gd name="connsiteY2" fmla="*/ 178593 h 361950"/>
                <a:gd name="connsiteX3" fmla="*/ 157162 w 1335881"/>
                <a:gd name="connsiteY3" fmla="*/ 157162 h 361950"/>
                <a:gd name="connsiteX4" fmla="*/ 666750 w 1335881"/>
                <a:gd name="connsiteY4" fmla="*/ 90487 h 361950"/>
                <a:gd name="connsiteX5" fmla="*/ 1335881 w 1335881"/>
                <a:gd name="connsiteY5" fmla="*/ 0 h 361950"/>
                <a:gd name="connsiteX6" fmla="*/ 1328737 w 1335881"/>
                <a:gd name="connsiteY6" fmla="*/ 178593 h 361950"/>
                <a:gd name="connsiteX7" fmla="*/ 923925 w 1335881"/>
                <a:gd name="connsiteY7" fmla="*/ 233362 h 361950"/>
                <a:gd name="connsiteX8" fmla="*/ 507206 w 1335881"/>
                <a:gd name="connsiteY8" fmla="*/ 29051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881" h="361950">
                  <a:moveTo>
                    <a:pt x="507206" y="290512"/>
                  </a:moveTo>
                  <a:lnTo>
                    <a:pt x="0" y="361950"/>
                  </a:lnTo>
                  <a:lnTo>
                    <a:pt x="0" y="178593"/>
                  </a:lnTo>
                  <a:lnTo>
                    <a:pt x="157162" y="157162"/>
                  </a:lnTo>
                  <a:lnTo>
                    <a:pt x="666750" y="90487"/>
                  </a:lnTo>
                  <a:lnTo>
                    <a:pt x="1335881" y="0"/>
                  </a:lnTo>
                  <a:lnTo>
                    <a:pt x="1328737" y="178593"/>
                  </a:lnTo>
                  <a:lnTo>
                    <a:pt x="923925" y="233362"/>
                  </a:lnTo>
                  <a:lnTo>
                    <a:pt x="507206" y="290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8">
              <a:extLst>
                <a:ext uri="{FF2B5EF4-FFF2-40B4-BE49-F238E27FC236}">
                  <a16:creationId xmlns:a16="http://schemas.microsoft.com/office/drawing/2014/main" id="{7D7B789D-EC88-479D-995C-C83A60D57787}"/>
                </a:ext>
              </a:extLst>
            </p:cNvPr>
            <p:cNvSpPr/>
            <p:nvPr/>
          </p:nvSpPr>
          <p:spPr>
            <a:xfrm>
              <a:off x="4767263" y="4710113"/>
              <a:ext cx="1347787" cy="357187"/>
            </a:xfrm>
            <a:custGeom>
              <a:avLst/>
              <a:gdLst>
                <a:gd name="connsiteX0" fmla="*/ 628650 w 1347787"/>
                <a:gd name="connsiteY0" fmla="*/ 276225 h 357187"/>
                <a:gd name="connsiteX1" fmla="*/ 0 w 1347787"/>
                <a:gd name="connsiteY1" fmla="*/ 357187 h 357187"/>
                <a:gd name="connsiteX2" fmla="*/ 7143 w 1347787"/>
                <a:gd name="connsiteY2" fmla="*/ 183356 h 357187"/>
                <a:gd name="connsiteX3" fmla="*/ 519112 w 1347787"/>
                <a:gd name="connsiteY3" fmla="*/ 114300 h 357187"/>
                <a:gd name="connsiteX4" fmla="*/ 1347787 w 1347787"/>
                <a:gd name="connsiteY4" fmla="*/ 0 h 357187"/>
                <a:gd name="connsiteX5" fmla="*/ 1345406 w 1347787"/>
                <a:gd name="connsiteY5" fmla="*/ 188118 h 357187"/>
                <a:gd name="connsiteX6" fmla="*/ 628650 w 1347787"/>
                <a:gd name="connsiteY6" fmla="*/ 276225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7787" h="357187">
                  <a:moveTo>
                    <a:pt x="628650" y="276225"/>
                  </a:moveTo>
                  <a:lnTo>
                    <a:pt x="0" y="357187"/>
                  </a:lnTo>
                  <a:lnTo>
                    <a:pt x="7143" y="183356"/>
                  </a:lnTo>
                  <a:lnTo>
                    <a:pt x="519112" y="114300"/>
                  </a:lnTo>
                  <a:lnTo>
                    <a:pt x="1347787" y="0"/>
                  </a:lnTo>
                  <a:cubicBezTo>
                    <a:pt x="1346993" y="62706"/>
                    <a:pt x="1346200" y="125412"/>
                    <a:pt x="1345406" y="188118"/>
                  </a:cubicBezTo>
                  <a:lnTo>
                    <a:pt x="628650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925949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C020875-21E9-4821-919C-11F1C2384366}"/>
              </a:ext>
            </a:extLst>
          </p:cNvPr>
          <p:cNvGrpSpPr/>
          <p:nvPr/>
        </p:nvGrpSpPr>
        <p:grpSpPr>
          <a:xfrm>
            <a:off x="2617788" y="1355725"/>
            <a:ext cx="4471987" cy="4867275"/>
            <a:chOff x="2617788" y="1355725"/>
            <a:chExt cx="4471987" cy="48672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E4AD45DA-C714-D243-A074-CC87FA3D0210}"/>
                </a:ext>
              </a:extLst>
            </p:cNvPr>
            <p:cNvSpPr/>
            <p:nvPr/>
          </p:nvSpPr>
          <p:spPr>
            <a:xfrm>
              <a:off x="3146425" y="1657350"/>
              <a:ext cx="771525" cy="661988"/>
            </a:xfrm>
            <a:custGeom>
              <a:avLst/>
              <a:gdLst>
                <a:gd name="connsiteX0" fmla="*/ 464344 w 771525"/>
                <a:gd name="connsiteY0" fmla="*/ 528638 h 661988"/>
                <a:gd name="connsiteX1" fmla="*/ 342900 w 771525"/>
                <a:gd name="connsiteY1" fmla="*/ 423863 h 661988"/>
                <a:gd name="connsiteX2" fmla="*/ 283369 w 771525"/>
                <a:gd name="connsiteY2" fmla="*/ 369094 h 661988"/>
                <a:gd name="connsiteX3" fmla="*/ 185738 w 771525"/>
                <a:gd name="connsiteY3" fmla="*/ 271463 h 661988"/>
                <a:gd name="connsiteX4" fmla="*/ 71438 w 771525"/>
                <a:gd name="connsiteY4" fmla="*/ 145256 h 661988"/>
                <a:gd name="connsiteX5" fmla="*/ 33338 w 771525"/>
                <a:gd name="connsiteY5" fmla="*/ 104775 h 661988"/>
                <a:gd name="connsiteX6" fmla="*/ 16669 w 771525"/>
                <a:gd name="connsiteY6" fmla="*/ 83344 h 661988"/>
                <a:gd name="connsiteX7" fmla="*/ 7144 w 771525"/>
                <a:gd name="connsiteY7" fmla="*/ 66675 h 661988"/>
                <a:gd name="connsiteX8" fmla="*/ 0 w 771525"/>
                <a:gd name="connsiteY8" fmla="*/ 38100 h 661988"/>
                <a:gd name="connsiteX9" fmla="*/ 0 w 771525"/>
                <a:gd name="connsiteY9" fmla="*/ 16669 h 661988"/>
                <a:gd name="connsiteX10" fmla="*/ 4763 w 771525"/>
                <a:gd name="connsiteY10" fmla="*/ 4763 h 661988"/>
                <a:gd name="connsiteX11" fmla="*/ 16669 w 771525"/>
                <a:gd name="connsiteY11" fmla="*/ 0 h 661988"/>
                <a:gd name="connsiteX12" fmla="*/ 45244 w 771525"/>
                <a:gd name="connsiteY12" fmla="*/ 0 h 661988"/>
                <a:gd name="connsiteX13" fmla="*/ 71438 w 771525"/>
                <a:gd name="connsiteY13" fmla="*/ 9525 h 661988"/>
                <a:gd name="connsiteX14" fmla="*/ 102394 w 771525"/>
                <a:gd name="connsiteY14" fmla="*/ 26194 h 661988"/>
                <a:gd name="connsiteX15" fmla="*/ 130969 w 771525"/>
                <a:gd name="connsiteY15" fmla="*/ 40481 h 661988"/>
                <a:gd name="connsiteX16" fmla="*/ 238125 w 771525"/>
                <a:gd name="connsiteY16" fmla="*/ 78581 h 661988"/>
                <a:gd name="connsiteX17" fmla="*/ 369094 w 771525"/>
                <a:gd name="connsiteY17" fmla="*/ 121444 h 661988"/>
                <a:gd name="connsiteX18" fmla="*/ 528638 w 771525"/>
                <a:gd name="connsiteY18" fmla="*/ 164306 h 661988"/>
                <a:gd name="connsiteX19" fmla="*/ 547688 w 771525"/>
                <a:gd name="connsiteY19" fmla="*/ 171450 h 661988"/>
                <a:gd name="connsiteX20" fmla="*/ 578644 w 771525"/>
                <a:gd name="connsiteY20" fmla="*/ 195263 h 661988"/>
                <a:gd name="connsiteX21" fmla="*/ 614363 w 771525"/>
                <a:gd name="connsiteY21" fmla="*/ 230981 h 661988"/>
                <a:gd name="connsiteX22" fmla="*/ 642938 w 771525"/>
                <a:gd name="connsiteY22" fmla="*/ 266700 h 661988"/>
                <a:gd name="connsiteX23" fmla="*/ 671513 w 771525"/>
                <a:gd name="connsiteY23" fmla="*/ 309563 h 661988"/>
                <a:gd name="connsiteX24" fmla="*/ 697707 w 771525"/>
                <a:gd name="connsiteY24" fmla="*/ 354806 h 661988"/>
                <a:gd name="connsiteX25" fmla="*/ 723900 w 771525"/>
                <a:gd name="connsiteY25" fmla="*/ 414338 h 661988"/>
                <a:gd name="connsiteX26" fmla="*/ 747713 w 771525"/>
                <a:gd name="connsiteY26" fmla="*/ 483394 h 661988"/>
                <a:gd name="connsiteX27" fmla="*/ 769144 w 771525"/>
                <a:gd name="connsiteY27" fmla="*/ 566738 h 661988"/>
                <a:gd name="connsiteX28" fmla="*/ 771525 w 771525"/>
                <a:gd name="connsiteY28" fmla="*/ 595313 h 661988"/>
                <a:gd name="connsiteX29" fmla="*/ 771525 w 771525"/>
                <a:gd name="connsiteY29" fmla="*/ 611981 h 661988"/>
                <a:gd name="connsiteX30" fmla="*/ 764382 w 771525"/>
                <a:gd name="connsiteY30" fmla="*/ 633413 h 661988"/>
                <a:gd name="connsiteX31" fmla="*/ 752475 w 771525"/>
                <a:gd name="connsiteY31" fmla="*/ 650081 h 661988"/>
                <a:gd name="connsiteX32" fmla="*/ 733425 w 771525"/>
                <a:gd name="connsiteY32" fmla="*/ 657225 h 661988"/>
                <a:gd name="connsiteX33" fmla="*/ 704850 w 771525"/>
                <a:gd name="connsiteY33" fmla="*/ 661988 h 661988"/>
                <a:gd name="connsiteX34" fmla="*/ 671513 w 771525"/>
                <a:gd name="connsiteY34" fmla="*/ 657225 h 661988"/>
                <a:gd name="connsiteX35" fmla="*/ 633413 w 771525"/>
                <a:gd name="connsiteY35" fmla="*/ 645319 h 661988"/>
                <a:gd name="connsiteX36" fmla="*/ 464344 w 771525"/>
                <a:gd name="connsiteY36" fmla="*/ 528638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71525" h="661988">
                  <a:moveTo>
                    <a:pt x="464344" y="528638"/>
                  </a:moveTo>
                  <a:lnTo>
                    <a:pt x="342900" y="423863"/>
                  </a:lnTo>
                  <a:lnTo>
                    <a:pt x="283369" y="369094"/>
                  </a:lnTo>
                  <a:lnTo>
                    <a:pt x="185738" y="271463"/>
                  </a:lnTo>
                  <a:lnTo>
                    <a:pt x="71438" y="145256"/>
                  </a:lnTo>
                  <a:lnTo>
                    <a:pt x="33338" y="104775"/>
                  </a:lnTo>
                  <a:lnTo>
                    <a:pt x="16669" y="83344"/>
                  </a:lnTo>
                  <a:lnTo>
                    <a:pt x="7144" y="66675"/>
                  </a:lnTo>
                  <a:lnTo>
                    <a:pt x="0" y="38100"/>
                  </a:lnTo>
                  <a:lnTo>
                    <a:pt x="0" y="16669"/>
                  </a:lnTo>
                  <a:lnTo>
                    <a:pt x="4763" y="4763"/>
                  </a:lnTo>
                  <a:lnTo>
                    <a:pt x="16669" y="0"/>
                  </a:lnTo>
                  <a:lnTo>
                    <a:pt x="45244" y="0"/>
                  </a:lnTo>
                  <a:lnTo>
                    <a:pt x="71438" y="9525"/>
                  </a:lnTo>
                  <a:lnTo>
                    <a:pt x="102394" y="26194"/>
                  </a:lnTo>
                  <a:lnTo>
                    <a:pt x="130969" y="40481"/>
                  </a:lnTo>
                  <a:lnTo>
                    <a:pt x="238125" y="78581"/>
                  </a:lnTo>
                  <a:lnTo>
                    <a:pt x="369094" y="121444"/>
                  </a:lnTo>
                  <a:lnTo>
                    <a:pt x="528638" y="164306"/>
                  </a:lnTo>
                  <a:lnTo>
                    <a:pt x="547688" y="171450"/>
                  </a:lnTo>
                  <a:lnTo>
                    <a:pt x="578644" y="195263"/>
                  </a:lnTo>
                  <a:lnTo>
                    <a:pt x="614363" y="230981"/>
                  </a:lnTo>
                  <a:lnTo>
                    <a:pt x="642938" y="266700"/>
                  </a:lnTo>
                  <a:lnTo>
                    <a:pt x="671513" y="309563"/>
                  </a:lnTo>
                  <a:lnTo>
                    <a:pt x="697707" y="354806"/>
                  </a:lnTo>
                  <a:lnTo>
                    <a:pt x="723900" y="414338"/>
                  </a:lnTo>
                  <a:lnTo>
                    <a:pt x="747713" y="483394"/>
                  </a:lnTo>
                  <a:lnTo>
                    <a:pt x="769144" y="566738"/>
                  </a:lnTo>
                  <a:lnTo>
                    <a:pt x="771525" y="595313"/>
                  </a:lnTo>
                  <a:lnTo>
                    <a:pt x="771525" y="611981"/>
                  </a:lnTo>
                  <a:lnTo>
                    <a:pt x="764382" y="633413"/>
                  </a:lnTo>
                  <a:lnTo>
                    <a:pt x="752475" y="650081"/>
                  </a:lnTo>
                  <a:lnTo>
                    <a:pt x="733425" y="657225"/>
                  </a:lnTo>
                  <a:lnTo>
                    <a:pt x="704850" y="661988"/>
                  </a:lnTo>
                  <a:lnTo>
                    <a:pt x="671513" y="657225"/>
                  </a:lnTo>
                  <a:lnTo>
                    <a:pt x="633413" y="645319"/>
                  </a:lnTo>
                  <a:lnTo>
                    <a:pt x="464344" y="528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15737643-7CB6-CF46-89B5-37B65F68FB97}"/>
                </a:ext>
              </a:extLst>
            </p:cNvPr>
            <p:cNvSpPr/>
            <p:nvPr/>
          </p:nvSpPr>
          <p:spPr>
            <a:xfrm>
              <a:off x="2786063" y="2852738"/>
              <a:ext cx="755650" cy="615950"/>
            </a:xfrm>
            <a:custGeom>
              <a:avLst/>
              <a:gdLst>
                <a:gd name="connsiteX0" fmla="*/ 404812 w 754856"/>
                <a:gd name="connsiteY0" fmla="*/ 452437 h 616743"/>
                <a:gd name="connsiteX1" fmla="*/ 204787 w 754856"/>
                <a:gd name="connsiteY1" fmla="*/ 252412 h 616743"/>
                <a:gd name="connsiteX2" fmla="*/ 45243 w 754856"/>
                <a:gd name="connsiteY2" fmla="*/ 97631 h 616743"/>
                <a:gd name="connsiteX3" fmla="*/ 19050 w 754856"/>
                <a:gd name="connsiteY3" fmla="*/ 71437 h 616743"/>
                <a:gd name="connsiteX4" fmla="*/ 9525 w 754856"/>
                <a:gd name="connsiteY4" fmla="*/ 59531 h 616743"/>
                <a:gd name="connsiteX5" fmla="*/ 2381 w 754856"/>
                <a:gd name="connsiteY5" fmla="*/ 45243 h 616743"/>
                <a:gd name="connsiteX6" fmla="*/ 0 w 754856"/>
                <a:gd name="connsiteY6" fmla="*/ 23812 h 616743"/>
                <a:gd name="connsiteX7" fmla="*/ 4762 w 754856"/>
                <a:gd name="connsiteY7" fmla="*/ 9525 h 616743"/>
                <a:gd name="connsiteX8" fmla="*/ 21431 w 754856"/>
                <a:gd name="connsiteY8" fmla="*/ 0 h 616743"/>
                <a:gd name="connsiteX9" fmla="*/ 54768 w 754856"/>
                <a:gd name="connsiteY9" fmla="*/ 7143 h 616743"/>
                <a:gd name="connsiteX10" fmla="*/ 119062 w 754856"/>
                <a:gd name="connsiteY10" fmla="*/ 30956 h 616743"/>
                <a:gd name="connsiteX11" fmla="*/ 185737 w 754856"/>
                <a:gd name="connsiteY11" fmla="*/ 52387 h 616743"/>
                <a:gd name="connsiteX12" fmla="*/ 240506 w 754856"/>
                <a:gd name="connsiteY12" fmla="*/ 66675 h 616743"/>
                <a:gd name="connsiteX13" fmla="*/ 328612 w 754856"/>
                <a:gd name="connsiteY13" fmla="*/ 85725 h 616743"/>
                <a:gd name="connsiteX14" fmla="*/ 423862 w 754856"/>
                <a:gd name="connsiteY14" fmla="*/ 102393 h 616743"/>
                <a:gd name="connsiteX15" fmla="*/ 471487 w 754856"/>
                <a:gd name="connsiteY15" fmla="*/ 109537 h 616743"/>
                <a:gd name="connsiteX16" fmla="*/ 521493 w 754856"/>
                <a:gd name="connsiteY16" fmla="*/ 150018 h 616743"/>
                <a:gd name="connsiteX17" fmla="*/ 566737 w 754856"/>
                <a:gd name="connsiteY17" fmla="*/ 188118 h 616743"/>
                <a:gd name="connsiteX18" fmla="*/ 604837 w 754856"/>
                <a:gd name="connsiteY18" fmla="*/ 228600 h 616743"/>
                <a:gd name="connsiteX19" fmla="*/ 640556 w 754856"/>
                <a:gd name="connsiteY19" fmla="*/ 271462 h 616743"/>
                <a:gd name="connsiteX20" fmla="*/ 673893 w 754856"/>
                <a:gd name="connsiteY20" fmla="*/ 321468 h 616743"/>
                <a:gd name="connsiteX21" fmla="*/ 702468 w 754856"/>
                <a:gd name="connsiteY21" fmla="*/ 373856 h 616743"/>
                <a:gd name="connsiteX22" fmla="*/ 726281 w 754856"/>
                <a:gd name="connsiteY22" fmla="*/ 435768 h 616743"/>
                <a:gd name="connsiteX23" fmla="*/ 742950 w 754856"/>
                <a:gd name="connsiteY23" fmla="*/ 481012 h 616743"/>
                <a:gd name="connsiteX24" fmla="*/ 752475 w 754856"/>
                <a:gd name="connsiteY24" fmla="*/ 531018 h 616743"/>
                <a:gd name="connsiteX25" fmla="*/ 754856 w 754856"/>
                <a:gd name="connsiteY25" fmla="*/ 554831 h 616743"/>
                <a:gd name="connsiteX26" fmla="*/ 747712 w 754856"/>
                <a:gd name="connsiteY26" fmla="*/ 583406 h 616743"/>
                <a:gd name="connsiteX27" fmla="*/ 733425 w 754856"/>
                <a:gd name="connsiteY27" fmla="*/ 604837 h 616743"/>
                <a:gd name="connsiteX28" fmla="*/ 719137 w 754856"/>
                <a:gd name="connsiteY28" fmla="*/ 614362 h 616743"/>
                <a:gd name="connsiteX29" fmla="*/ 692943 w 754856"/>
                <a:gd name="connsiteY29" fmla="*/ 616743 h 616743"/>
                <a:gd name="connsiteX30" fmla="*/ 638175 w 754856"/>
                <a:gd name="connsiteY30" fmla="*/ 602456 h 616743"/>
                <a:gd name="connsiteX31" fmla="*/ 573881 w 754856"/>
                <a:gd name="connsiteY31" fmla="*/ 571500 h 616743"/>
                <a:gd name="connsiteX32" fmla="*/ 485775 w 754856"/>
                <a:gd name="connsiteY32" fmla="*/ 521493 h 616743"/>
                <a:gd name="connsiteX33" fmla="*/ 404812 w 754856"/>
                <a:gd name="connsiteY33" fmla="*/ 452437 h 6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54856" h="616743">
                  <a:moveTo>
                    <a:pt x="404812" y="452437"/>
                  </a:moveTo>
                  <a:lnTo>
                    <a:pt x="204787" y="252412"/>
                  </a:lnTo>
                  <a:lnTo>
                    <a:pt x="45243" y="97631"/>
                  </a:lnTo>
                  <a:lnTo>
                    <a:pt x="19050" y="71437"/>
                  </a:lnTo>
                  <a:lnTo>
                    <a:pt x="9525" y="59531"/>
                  </a:lnTo>
                  <a:lnTo>
                    <a:pt x="2381" y="45243"/>
                  </a:lnTo>
                  <a:lnTo>
                    <a:pt x="0" y="23812"/>
                  </a:lnTo>
                  <a:lnTo>
                    <a:pt x="4762" y="9525"/>
                  </a:lnTo>
                  <a:lnTo>
                    <a:pt x="21431" y="0"/>
                  </a:lnTo>
                  <a:lnTo>
                    <a:pt x="54768" y="7143"/>
                  </a:lnTo>
                  <a:lnTo>
                    <a:pt x="119062" y="30956"/>
                  </a:lnTo>
                  <a:lnTo>
                    <a:pt x="185737" y="52387"/>
                  </a:lnTo>
                  <a:lnTo>
                    <a:pt x="240506" y="66675"/>
                  </a:lnTo>
                  <a:lnTo>
                    <a:pt x="328612" y="85725"/>
                  </a:lnTo>
                  <a:lnTo>
                    <a:pt x="423862" y="102393"/>
                  </a:lnTo>
                  <a:lnTo>
                    <a:pt x="471487" y="109537"/>
                  </a:lnTo>
                  <a:lnTo>
                    <a:pt x="521493" y="150018"/>
                  </a:lnTo>
                  <a:lnTo>
                    <a:pt x="566737" y="188118"/>
                  </a:lnTo>
                  <a:lnTo>
                    <a:pt x="604837" y="228600"/>
                  </a:lnTo>
                  <a:lnTo>
                    <a:pt x="640556" y="271462"/>
                  </a:lnTo>
                  <a:lnTo>
                    <a:pt x="673893" y="321468"/>
                  </a:lnTo>
                  <a:lnTo>
                    <a:pt x="702468" y="373856"/>
                  </a:lnTo>
                  <a:lnTo>
                    <a:pt x="726281" y="435768"/>
                  </a:lnTo>
                  <a:lnTo>
                    <a:pt x="742950" y="481012"/>
                  </a:lnTo>
                  <a:lnTo>
                    <a:pt x="752475" y="531018"/>
                  </a:lnTo>
                  <a:lnTo>
                    <a:pt x="754856" y="554831"/>
                  </a:lnTo>
                  <a:lnTo>
                    <a:pt x="747712" y="583406"/>
                  </a:lnTo>
                  <a:lnTo>
                    <a:pt x="733425" y="604837"/>
                  </a:lnTo>
                  <a:lnTo>
                    <a:pt x="719137" y="614362"/>
                  </a:lnTo>
                  <a:lnTo>
                    <a:pt x="692943" y="616743"/>
                  </a:lnTo>
                  <a:lnTo>
                    <a:pt x="638175" y="602456"/>
                  </a:lnTo>
                  <a:lnTo>
                    <a:pt x="573881" y="571500"/>
                  </a:lnTo>
                  <a:lnTo>
                    <a:pt x="485775" y="521493"/>
                  </a:lnTo>
                  <a:lnTo>
                    <a:pt x="404812" y="452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FF8A83C7-52FD-F749-BE08-7F41663C75CE}"/>
                </a:ext>
              </a:extLst>
            </p:cNvPr>
            <p:cNvSpPr/>
            <p:nvPr/>
          </p:nvSpPr>
          <p:spPr>
            <a:xfrm>
              <a:off x="2617788" y="4919663"/>
              <a:ext cx="482600" cy="765175"/>
            </a:xfrm>
            <a:custGeom>
              <a:avLst/>
              <a:gdLst>
                <a:gd name="connsiteX0" fmla="*/ 242887 w 483394"/>
                <a:gd name="connsiteY0" fmla="*/ 576262 h 764381"/>
                <a:gd name="connsiteX1" fmla="*/ 176212 w 483394"/>
                <a:gd name="connsiteY1" fmla="*/ 471487 h 764381"/>
                <a:gd name="connsiteX2" fmla="*/ 119062 w 483394"/>
                <a:gd name="connsiteY2" fmla="*/ 364331 h 764381"/>
                <a:gd name="connsiteX3" fmla="*/ 73819 w 483394"/>
                <a:gd name="connsiteY3" fmla="*/ 271462 h 764381"/>
                <a:gd name="connsiteX4" fmla="*/ 26194 w 483394"/>
                <a:gd name="connsiteY4" fmla="*/ 152400 h 764381"/>
                <a:gd name="connsiteX5" fmla="*/ 7144 w 483394"/>
                <a:gd name="connsiteY5" fmla="*/ 97631 h 764381"/>
                <a:gd name="connsiteX6" fmla="*/ 0 w 483394"/>
                <a:gd name="connsiteY6" fmla="*/ 59531 h 764381"/>
                <a:gd name="connsiteX7" fmla="*/ 0 w 483394"/>
                <a:gd name="connsiteY7" fmla="*/ 28575 h 764381"/>
                <a:gd name="connsiteX8" fmla="*/ 7144 w 483394"/>
                <a:gd name="connsiteY8" fmla="*/ 11906 h 764381"/>
                <a:gd name="connsiteX9" fmla="*/ 26194 w 483394"/>
                <a:gd name="connsiteY9" fmla="*/ 2381 h 764381"/>
                <a:gd name="connsiteX10" fmla="*/ 50006 w 483394"/>
                <a:gd name="connsiteY10" fmla="*/ 0 h 764381"/>
                <a:gd name="connsiteX11" fmla="*/ 78581 w 483394"/>
                <a:gd name="connsiteY11" fmla="*/ 7143 h 764381"/>
                <a:gd name="connsiteX12" fmla="*/ 92869 w 483394"/>
                <a:gd name="connsiteY12" fmla="*/ 23812 h 764381"/>
                <a:gd name="connsiteX13" fmla="*/ 154781 w 483394"/>
                <a:gd name="connsiteY13" fmla="*/ 104775 h 764381"/>
                <a:gd name="connsiteX14" fmla="*/ 197644 w 483394"/>
                <a:gd name="connsiteY14" fmla="*/ 150018 h 764381"/>
                <a:gd name="connsiteX15" fmla="*/ 483394 w 483394"/>
                <a:gd name="connsiteY15" fmla="*/ 569118 h 764381"/>
                <a:gd name="connsiteX16" fmla="*/ 478631 w 483394"/>
                <a:gd name="connsiteY16" fmla="*/ 645318 h 764381"/>
                <a:gd name="connsiteX17" fmla="*/ 471487 w 483394"/>
                <a:gd name="connsiteY17" fmla="*/ 709612 h 764381"/>
                <a:gd name="connsiteX18" fmla="*/ 457200 w 483394"/>
                <a:gd name="connsiteY18" fmla="*/ 745331 h 764381"/>
                <a:gd name="connsiteX19" fmla="*/ 442912 w 483394"/>
                <a:gd name="connsiteY19" fmla="*/ 759618 h 764381"/>
                <a:gd name="connsiteX20" fmla="*/ 426244 w 483394"/>
                <a:gd name="connsiteY20" fmla="*/ 764381 h 764381"/>
                <a:gd name="connsiteX21" fmla="*/ 390525 w 483394"/>
                <a:gd name="connsiteY21" fmla="*/ 754856 h 764381"/>
                <a:gd name="connsiteX22" fmla="*/ 364331 w 483394"/>
                <a:gd name="connsiteY22" fmla="*/ 740568 h 764381"/>
                <a:gd name="connsiteX23" fmla="*/ 309562 w 483394"/>
                <a:gd name="connsiteY23" fmla="*/ 681037 h 764381"/>
                <a:gd name="connsiteX24" fmla="*/ 242887 w 483394"/>
                <a:gd name="connsiteY24" fmla="*/ 576262 h 76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83394" h="764381">
                  <a:moveTo>
                    <a:pt x="242887" y="576262"/>
                  </a:moveTo>
                  <a:lnTo>
                    <a:pt x="176212" y="471487"/>
                  </a:lnTo>
                  <a:lnTo>
                    <a:pt x="119062" y="364331"/>
                  </a:lnTo>
                  <a:lnTo>
                    <a:pt x="73819" y="271462"/>
                  </a:lnTo>
                  <a:lnTo>
                    <a:pt x="26194" y="152400"/>
                  </a:lnTo>
                  <a:lnTo>
                    <a:pt x="7144" y="97631"/>
                  </a:lnTo>
                  <a:lnTo>
                    <a:pt x="0" y="59531"/>
                  </a:lnTo>
                  <a:lnTo>
                    <a:pt x="0" y="28575"/>
                  </a:lnTo>
                  <a:lnTo>
                    <a:pt x="7144" y="11906"/>
                  </a:lnTo>
                  <a:lnTo>
                    <a:pt x="26194" y="2381"/>
                  </a:lnTo>
                  <a:lnTo>
                    <a:pt x="50006" y="0"/>
                  </a:lnTo>
                  <a:lnTo>
                    <a:pt x="78581" y="7143"/>
                  </a:lnTo>
                  <a:lnTo>
                    <a:pt x="92869" y="23812"/>
                  </a:lnTo>
                  <a:lnTo>
                    <a:pt x="154781" y="104775"/>
                  </a:lnTo>
                  <a:lnTo>
                    <a:pt x="197644" y="150018"/>
                  </a:lnTo>
                  <a:lnTo>
                    <a:pt x="483394" y="569118"/>
                  </a:lnTo>
                  <a:lnTo>
                    <a:pt x="478631" y="645318"/>
                  </a:lnTo>
                  <a:lnTo>
                    <a:pt x="471487" y="709612"/>
                  </a:lnTo>
                  <a:lnTo>
                    <a:pt x="457200" y="745331"/>
                  </a:lnTo>
                  <a:lnTo>
                    <a:pt x="442912" y="759618"/>
                  </a:lnTo>
                  <a:lnTo>
                    <a:pt x="426244" y="764381"/>
                  </a:lnTo>
                  <a:lnTo>
                    <a:pt x="390525" y="754856"/>
                  </a:lnTo>
                  <a:lnTo>
                    <a:pt x="364331" y="740568"/>
                  </a:lnTo>
                  <a:lnTo>
                    <a:pt x="309562" y="681037"/>
                  </a:lnTo>
                  <a:lnTo>
                    <a:pt x="242887" y="576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5F23EB65-AC82-6B4B-86F4-CACFD2F75A02}"/>
                </a:ext>
              </a:extLst>
            </p:cNvPr>
            <p:cNvSpPr/>
            <p:nvPr/>
          </p:nvSpPr>
          <p:spPr>
            <a:xfrm>
              <a:off x="4119563" y="1830388"/>
              <a:ext cx="2462212" cy="488950"/>
            </a:xfrm>
            <a:custGeom>
              <a:avLst/>
              <a:gdLst>
                <a:gd name="connsiteX0" fmla="*/ 1752600 w 2462212"/>
                <a:gd name="connsiteY0" fmla="*/ 300038 h 488157"/>
                <a:gd name="connsiteX1" fmla="*/ 1343025 w 2462212"/>
                <a:gd name="connsiteY1" fmla="*/ 354807 h 488157"/>
                <a:gd name="connsiteX2" fmla="*/ 1143000 w 2462212"/>
                <a:gd name="connsiteY2" fmla="*/ 371475 h 488157"/>
                <a:gd name="connsiteX3" fmla="*/ 862012 w 2462212"/>
                <a:gd name="connsiteY3" fmla="*/ 419100 h 488157"/>
                <a:gd name="connsiteX4" fmla="*/ 592931 w 2462212"/>
                <a:gd name="connsiteY4" fmla="*/ 466725 h 488157"/>
                <a:gd name="connsiteX5" fmla="*/ 516731 w 2462212"/>
                <a:gd name="connsiteY5" fmla="*/ 483394 h 488157"/>
                <a:gd name="connsiteX6" fmla="*/ 476250 w 2462212"/>
                <a:gd name="connsiteY6" fmla="*/ 488157 h 488157"/>
                <a:gd name="connsiteX7" fmla="*/ 445293 w 2462212"/>
                <a:gd name="connsiteY7" fmla="*/ 485775 h 488157"/>
                <a:gd name="connsiteX8" fmla="*/ 388143 w 2462212"/>
                <a:gd name="connsiteY8" fmla="*/ 473869 h 488157"/>
                <a:gd name="connsiteX9" fmla="*/ 333375 w 2462212"/>
                <a:gd name="connsiteY9" fmla="*/ 454819 h 488157"/>
                <a:gd name="connsiteX10" fmla="*/ 280987 w 2462212"/>
                <a:gd name="connsiteY10" fmla="*/ 431007 h 488157"/>
                <a:gd name="connsiteX11" fmla="*/ 204787 w 2462212"/>
                <a:gd name="connsiteY11" fmla="*/ 390525 h 488157"/>
                <a:gd name="connsiteX12" fmla="*/ 123825 w 2462212"/>
                <a:gd name="connsiteY12" fmla="*/ 335757 h 488157"/>
                <a:gd name="connsiteX13" fmla="*/ 61912 w 2462212"/>
                <a:gd name="connsiteY13" fmla="*/ 285750 h 488157"/>
                <a:gd name="connsiteX14" fmla="*/ 26193 w 2462212"/>
                <a:gd name="connsiteY14" fmla="*/ 245269 h 488157"/>
                <a:gd name="connsiteX15" fmla="*/ 7143 w 2462212"/>
                <a:gd name="connsiteY15" fmla="*/ 214313 h 488157"/>
                <a:gd name="connsiteX16" fmla="*/ 0 w 2462212"/>
                <a:gd name="connsiteY16" fmla="*/ 192882 h 488157"/>
                <a:gd name="connsiteX17" fmla="*/ 2381 w 2462212"/>
                <a:gd name="connsiteY17" fmla="*/ 178594 h 488157"/>
                <a:gd name="connsiteX18" fmla="*/ 7143 w 2462212"/>
                <a:gd name="connsiteY18" fmla="*/ 171450 h 488157"/>
                <a:gd name="connsiteX19" fmla="*/ 45243 w 2462212"/>
                <a:gd name="connsiteY19" fmla="*/ 171450 h 488157"/>
                <a:gd name="connsiteX20" fmla="*/ 73818 w 2462212"/>
                <a:gd name="connsiteY20" fmla="*/ 183357 h 488157"/>
                <a:gd name="connsiteX21" fmla="*/ 126206 w 2462212"/>
                <a:gd name="connsiteY21" fmla="*/ 204788 h 488157"/>
                <a:gd name="connsiteX22" fmla="*/ 204787 w 2462212"/>
                <a:gd name="connsiteY22" fmla="*/ 230982 h 488157"/>
                <a:gd name="connsiteX23" fmla="*/ 297656 w 2462212"/>
                <a:gd name="connsiteY23" fmla="*/ 250032 h 488157"/>
                <a:gd name="connsiteX24" fmla="*/ 392906 w 2462212"/>
                <a:gd name="connsiteY24" fmla="*/ 257175 h 488157"/>
                <a:gd name="connsiteX25" fmla="*/ 476250 w 2462212"/>
                <a:gd name="connsiteY25" fmla="*/ 259557 h 488157"/>
                <a:gd name="connsiteX26" fmla="*/ 564356 w 2462212"/>
                <a:gd name="connsiteY26" fmla="*/ 257175 h 488157"/>
                <a:gd name="connsiteX27" fmla="*/ 802481 w 2462212"/>
                <a:gd name="connsiteY27" fmla="*/ 228600 h 488157"/>
                <a:gd name="connsiteX28" fmla="*/ 1128712 w 2462212"/>
                <a:gd name="connsiteY28" fmla="*/ 169069 h 488157"/>
                <a:gd name="connsiteX29" fmla="*/ 1333500 w 2462212"/>
                <a:gd name="connsiteY29" fmla="*/ 152400 h 488157"/>
                <a:gd name="connsiteX30" fmla="*/ 1602581 w 2462212"/>
                <a:gd name="connsiteY30" fmla="*/ 111919 h 488157"/>
                <a:gd name="connsiteX31" fmla="*/ 1897856 w 2462212"/>
                <a:gd name="connsiteY31" fmla="*/ 64294 h 488157"/>
                <a:gd name="connsiteX32" fmla="*/ 1993106 w 2462212"/>
                <a:gd name="connsiteY32" fmla="*/ 47625 h 488157"/>
                <a:gd name="connsiteX33" fmla="*/ 2028825 w 2462212"/>
                <a:gd name="connsiteY33" fmla="*/ 33338 h 488157"/>
                <a:gd name="connsiteX34" fmla="*/ 2052637 w 2462212"/>
                <a:gd name="connsiteY34" fmla="*/ 16669 h 488157"/>
                <a:gd name="connsiteX35" fmla="*/ 2078831 w 2462212"/>
                <a:gd name="connsiteY35" fmla="*/ 2382 h 488157"/>
                <a:gd name="connsiteX36" fmla="*/ 2100262 w 2462212"/>
                <a:gd name="connsiteY36" fmla="*/ 0 h 488157"/>
                <a:gd name="connsiteX37" fmla="*/ 2152650 w 2462212"/>
                <a:gd name="connsiteY37" fmla="*/ 4763 h 488157"/>
                <a:gd name="connsiteX38" fmla="*/ 2209800 w 2462212"/>
                <a:gd name="connsiteY38" fmla="*/ 16669 h 488157"/>
                <a:gd name="connsiteX39" fmla="*/ 2281237 w 2462212"/>
                <a:gd name="connsiteY39" fmla="*/ 47625 h 488157"/>
                <a:gd name="connsiteX40" fmla="*/ 2369343 w 2462212"/>
                <a:gd name="connsiteY40" fmla="*/ 88107 h 488157"/>
                <a:gd name="connsiteX41" fmla="*/ 2419350 w 2462212"/>
                <a:gd name="connsiteY41" fmla="*/ 114300 h 488157"/>
                <a:gd name="connsiteX42" fmla="*/ 2440781 w 2462212"/>
                <a:gd name="connsiteY42" fmla="*/ 128588 h 488157"/>
                <a:gd name="connsiteX43" fmla="*/ 2452687 w 2462212"/>
                <a:gd name="connsiteY43" fmla="*/ 142875 h 488157"/>
                <a:gd name="connsiteX44" fmla="*/ 2462212 w 2462212"/>
                <a:gd name="connsiteY44" fmla="*/ 169069 h 488157"/>
                <a:gd name="connsiteX45" fmla="*/ 2455068 w 2462212"/>
                <a:gd name="connsiteY45" fmla="*/ 197644 h 488157"/>
                <a:gd name="connsiteX46" fmla="*/ 2433637 w 2462212"/>
                <a:gd name="connsiteY46" fmla="*/ 221457 h 488157"/>
                <a:gd name="connsiteX47" fmla="*/ 2395537 w 2462212"/>
                <a:gd name="connsiteY47" fmla="*/ 242888 h 488157"/>
                <a:gd name="connsiteX48" fmla="*/ 2345531 w 2462212"/>
                <a:gd name="connsiteY48" fmla="*/ 257175 h 488157"/>
                <a:gd name="connsiteX49" fmla="*/ 2286000 w 2462212"/>
                <a:gd name="connsiteY49" fmla="*/ 271463 h 488157"/>
                <a:gd name="connsiteX50" fmla="*/ 2100262 w 2462212"/>
                <a:gd name="connsiteY50" fmla="*/ 280988 h 488157"/>
                <a:gd name="connsiteX51" fmla="*/ 1752600 w 2462212"/>
                <a:gd name="connsiteY51" fmla="*/ 300038 h 48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462212" h="488157">
                  <a:moveTo>
                    <a:pt x="1752600" y="300038"/>
                  </a:moveTo>
                  <a:lnTo>
                    <a:pt x="1343025" y="354807"/>
                  </a:lnTo>
                  <a:lnTo>
                    <a:pt x="1143000" y="371475"/>
                  </a:lnTo>
                  <a:lnTo>
                    <a:pt x="862012" y="419100"/>
                  </a:lnTo>
                  <a:lnTo>
                    <a:pt x="592931" y="466725"/>
                  </a:lnTo>
                  <a:lnTo>
                    <a:pt x="516731" y="483394"/>
                  </a:lnTo>
                  <a:lnTo>
                    <a:pt x="476250" y="488157"/>
                  </a:lnTo>
                  <a:lnTo>
                    <a:pt x="445293" y="485775"/>
                  </a:lnTo>
                  <a:lnTo>
                    <a:pt x="388143" y="473869"/>
                  </a:lnTo>
                  <a:lnTo>
                    <a:pt x="333375" y="454819"/>
                  </a:lnTo>
                  <a:lnTo>
                    <a:pt x="280987" y="431007"/>
                  </a:lnTo>
                  <a:lnTo>
                    <a:pt x="204787" y="390525"/>
                  </a:lnTo>
                  <a:lnTo>
                    <a:pt x="123825" y="335757"/>
                  </a:lnTo>
                  <a:lnTo>
                    <a:pt x="61912" y="285750"/>
                  </a:lnTo>
                  <a:lnTo>
                    <a:pt x="26193" y="245269"/>
                  </a:lnTo>
                  <a:lnTo>
                    <a:pt x="7143" y="214313"/>
                  </a:lnTo>
                  <a:lnTo>
                    <a:pt x="0" y="192882"/>
                  </a:lnTo>
                  <a:lnTo>
                    <a:pt x="2381" y="178594"/>
                  </a:lnTo>
                  <a:lnTo>
                    <a:pt x="7143" y="171450"/>
                  </a:lnTo>
                  <a:lnTo>
                    <a:pt x="45243" y="171450"/>
                  </a:lnTo>
                  <a:lnTo>
                    <a:pt x="73818" y="183357"/>
                  </a:lnTo>
                  <a:lnTo>
                    <a:pt x="126206" y="204788"/>
                  </a:lnTo>
                  <a:lnTo>
                    <a:pt x="204787" y="230982"/>
                  </a:lnTo>
                  <a:lnTo>
                    <a:pt x="297656" y="250032"/>
                  </a:lnTo>
                  <a:lnTo>
                    <a:pt x="392906" y="257175"/>
                  </a:lnTo>
                  <a:lnTo>
                    <a:pt x="476250" y="259557"/>
                  </a:lnTo>
                  <a:lnTo>
                    <a:pt x="564356" y="257175"/>
                  </a:lnTo>
                  <a:lnTo>
                    <a:pt x="802481" y="228600"/>
                  </a:lnTo>
                  <a:lnTo>
                    <a:pt x="1128712" y="169069"/>
                  </a:lnTo>
                  <a:lnTo>
                    <a:pt x="1333500" y="152400"/>
                  </a:lnTo>
                  <a:lnTo>
                    <a:pt x="1602581" y="111919"/>
                  </a:lnTo>
                  <a:lnTo>
                    <a:pt x="1897856" y="64294"/>
                  </a:lnTo>
                  <a:lnTo>
                    <a:pt x="1993106" y="47625"/>
                  </a:lnTo>
                  <a:lnTo>
                    <a:pt x="2028825" y="33338"/>
                  </a:lnTo>
                  <a:lnTo>
                    <a:pt x="2052637" y="16669"/>
                  </a:lnTo>
                  <a:lnTo>
                    <a:pt x="2078831" y="2382"/>
                  </a:lnTo>
                  <a:lnTo>
                    <a:pt x="2100262" y="0"/>
                  </a:lnTo>
                  <a:lnTo>
                    <a:pt x="2152650" y="4763"/>
                  </a:lnTo>
                  <a:lnTo>
                    <a:pt x="2209800" y="16669"/>
                  </a:lnTo>
                  <a:lnTo>
                    <a:pt x="2281237" y="47625"/>
                  </a:lnTo>
                  <a:lnTo>
                    <a:pt x="2369343" y="88107"/>
                  </a:lnTo>
                  <a:lnTo>
                    <a:pt x="2419350" y="114300"/>
                  </a:lnTo>
                  <a:lnTo>
                    <a:pt x="2440781" y="128588"/>
                  </a:lnTo>
                  <a:lnTo>
                    <a:pt x="2452687" y="142875"/>
                  </a:lnTo>
                  <a:lnTo>
                    <a:pt x="2462212" y="169069"/>
                  </a:lnTo>
                  <a:lnTo>
                    <a:pt x="2455068" y="197644"/>
                  </a:lnTo>
                  <a:lnTo>
                    <a:pt x="2433637" y="221457"/>
                  </a:lnTo>
                  <a:lnTo>
                    <a:pt x="2395537" y="242888"/>
                  </a:lnTo>
                  <a:lnTo>
                    <a:pt x="2345531" y="257175"/>
                  </a:lnTo>
                  <a:lnTo>
                    <a:pt x="2286000" y="271463"/>
                  </a:lnTo>
                  <a:lnTo>
                    <a:pt x="2100262" y="280988"/>
                  </a:lnTo>
                  <a:lnTo>
                    <a:pt x="1752600" y="300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DD364754-336F-CD4D-9A5B-DC31A470B495}"/>
                </a:ext>
              </a:extLst>
            </p:cNvPr>
            <p:cNvSpPr/>
            <p:nvPr/>
          </p:nvSpPr>
          <p:spPr>
            <a:xfrm rot="16200000">
              <a:off x="3450431" y="4644232"/>
              <a:ext cx="2452687" cy="374650"/>
            </a:xfrm>
            <a:custGeom>
              <a:avLst/>
              <a:gdLst>
                <a:gd name="connsiteX0" fmla="*/ 1378743 w 2452687"/>
                <a:gd name="connsiteY0" fmla="*/ 364331 h 373856"/>
                <a:gd name="connsiteX1" fmla="*/ 1126331 w 2452687"/>
                <a:gd name="connsiteY1" fmla="*/ 371475 h 373856"/>
                <a:gd name="connsiteX2" fmla="*/ 1000125 w 2452687"/>
                <a:gd name="connsiteY2" fmla="*/ 342900 h 373856"/>
                <a:gd name="connsiteX3" fmla="*/ 440531 w 2452687"/>
                <a:gd name="connsiteY3" fmla="*/ 316706 h 373856"/>
                <a:gd name="connsiteX4" fmla="*/ 126206 w 2452687"/>
                <a:gd name="connsiteY4" fmla="*/ 302418 h 373856"/>
                <a:gd name="connsiteX5" fmla="*/ 73818 w 2452687"/>
                <a:gd name="connsiteY5" fmla="*/ 297656 h 373856"/>
                <a:gd name="connsiteX6" fmla="*/ 45243 w 2452687"/>
                <a:gd name="connsiteY6" fmla="*/ 290512 h 373856"/>
                <a:gd name="connsiteX7" fmla="*/ 19050 w 2452687"/>
                <a:gd name="connsiteY7" fmla="*/ 278606 h 373856"/>
                <a:gd name="connsiteX8" fmla="*/ 7143 w 2452687"/>
                <a:gd name="connsiteY8" fmla="*/ 269081 h 373856"/>
                <a:gd name="connsiteX9" fmla="*/ 0 w 2452687"/>
                <a:gd name="connsiteY9" fmla="*/ 245268 h 373856"/>
                <a:gd name="connsiteX10" fmla="*/ 2381 w 2452687"/>
                <a:gd name="connsiteY10" fmla="*/ 223837 h 373856"/>
                <a:gd name="connsiteX11" fmla="*/ 21431 w 2452687"/>
                <a:gd name="connsiteY11" fmla="*/ 185737 h 373856"/>
                <a:gd name="connsiteX12" fmla="*/ 54768 w 2452687"/>
                <a:gd name="connsiteY12" fmla="*/ 147637 h 373856"/>
                <a:gd name="connsiteX13" fmla="*/ 95250 w 2452687"/>
                <a:gd name="connsiteY13" fmla="*/ 114300 h 373856"/>
                <a:gd name="connsiteX14" fmla="*/ 154781 w 2452687"/>
                <a:gd name="connsiteY14" fmla="*/ 78581 h 373856"/>
                <a:gd name="connsiteX15" fmla="*/ 242887 w 2452687"/>
                <a:gd name="connsiteY15" fmla="*/ 47625 h 373856"/>
                <a:gd name="connsiteX16" fmla="*/ 335756 w 2452687"/>
                <a:gd name="connsiteY16" fmla="*/ 23812 h 373856"/>
                <a:gd name="connsiteX17" fmla="*/ 409575 w 2452687"/>
                <a:gd name="connsiteY17" fmla="*/ 11906 h 373856"/>
                <a:gd name="connsiteX18" fmla="*/ 678656 w 2452687"/>
                <a:gd name="connsiteY18" fmla="*/ 50006 h 373856"/>
                <a:gd name="connsiteX19" fmla="*/ 831056 w 2452687"/>
                <a:gd name="connsiteY19" fmla="*/ 71437 h 373856"/>
                <a:gd name="connsiteX20" fmla="*/ 1326356 w 2452687"/>
                <a:gd name="connsiteY20" fmla="*/ 109537 h 373856"/>
                <a:gd name="connsiteX21" fmla="*/ 1866900 w 2452687"/>
                <a:gd name="connsiteY21" fmla="*/ 145256 h 373856"/>
                <a:gd name="connsiteX22" fmla="*/ 2105025 w 2452687"/>
                <a:gd name="connsiteY22" fmla="*/ 145256 h 373856"/>
                <a:gd name="connsiteX23" fmla="*/ 2155031 w 2452687"/>
                <a:gd name="connsiteY23" fmla="*/ 140493 h 373856"/>
                <a:gd name="connsiteX24" fmla="*/ 2195512 w 2452687"/>
                <a:gd name="connsiteY24" fmla="*/ 130968 h 373856"/>
                <a:gd name="connsiteX25" fmla="*/ 2233612 w 2452687"/>
                <a:gd name="connsiteY25" fmla="*/ 119062 h 373856"/>
                <a:gd name="connsiteX26" fmla="*/ 2274093 w 2452687"/>
                <a:gd name="connsiteY26" fmla="*/ 100012 h 373856"/>
                <a:gd name="connsiteX27" fmla="*/ 2316956 w 2452687"/>
                <a:gd name="connsiteY27" fmla="*/ 73818 h 373856"/>
                <a:gd name="connsiteX28" fmla="*/ 2347912 w 2452687"/>
                <a:gd name="connsiteY28" fmla="*/ 47625 h 373856"/>
                <a:gd name="connsiteX29" fmla="*/ 2376487 w 2452687"/>
                <a:gd name="connsiteY29" fmla="*/ 16668 h 373856"/>
                <a:gd name="connsiteX30" fmla="*/ 2381250 w 2452687"/>
                <a:gd name="connsiteY30" fmla="*/ 9525 h 373856"/>
                <a:gd name="connsiteX31" fmla="*/ 2400300 w 2452687"/>
                <a:gd name="connsiteY31" fmla="*/ 2381 h 373856"/>
                <a:gd name="connsiteX32" fmla="*/ 2426493 w 2452687"/>
                <a:gd name="connsiteY32" fmla="*/ 0 h 373856"/>
                <a:gd name="connsiteX33" fmla="*/ 2440781 w 2452687"/>
                <a:gd name="connsiteY33" fmla="*/ 4762 h 373856"/>
                <a:gd name="connsiteX34" fmla="*/ 2452687 w 2452687"/>
                <a:gd name="connsiteY34" fmla="*/ 23812 h 373856"/>
                <a:gd name="connsiteX35" fmla="*/ 2452687 w 2452687"/>
                <a:gd name="connsiteY35" fmla="*/ 59531 h 373856"/>
                <a:gd name="connsiteX36" fmla="*/ 2436018 w 2452687"/>
                <a:gd name="connsiteY36" fmla="*/ 140493 h 373856"/>
                <a:gd name="connsiteX37" fmla="*/ 2414587 w 2452687"/>
                <a:gd name="connsiteY37" fmla="*/ 200025 h 373856"/>
                <a:gd name="connsiteX38" fmla="*/ 2386012 w 2452687"/>
                <a:gd name="connsiteY38" fmla="*/ 259556 h 373856"/>
                <a:gd name="connsiteX39" fmla="*/ 2336006 w 2452687"/>
                <a:gd name="connsiteY39" fmla="*/ 347662 h 373856"/>
                <a:gd name="connsiteX40" fmla="*/ 2314575 w 2452687"/>
                <a:gd name="connsiteY40" fmla="*/ 373856 h 373856"/>
                <a:gd name="connsiteX41" fmla="*/ 2188368 w 2452687"/>
                <a:gd name="connsiteY41" fmla="*/ 364331 h 373856"/>
                <a:gd name="connsiteX42" fmla="*/ 1759743 w 2452687"/>
                <a:gd name="connsiteY42" fmla="*/ 364331 h 373856"/>
                <a:gd name="connsiteX43" fmla="*/ 1378743 w 2452687"/>
                <a:gd name="connsiteY43" fmla="*/ 364331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452687" h="373856">
                  <a:moveTo>
                    <a:pt x="1378743" y="364331"/>
                  </a:moveTo>
                  <a:lnTo>
                    <a:pt x="1126331" y="371475"/>
                  </a:lnTo>
                  <a:lnTo>
                    <a:pt x="1000125" y="342900"/>
                  </a:lnTo>
                  <a:lnTo>
                    <a:pt x="440531" y="316706"/>
                  </a:lnTo>
                  <a:lnTo>
                    <a:pt x="126206" y="302418"/>
                  </a:lnTo>
                  <a:lnTo>
                    <a:pt x="73818" y="297656"/>
                  </a:lnTo>
                  <a:lnTo>
                    <a:pt x="45243" y="290512"/>
                  </a:lnTo>
                  <a:lnTo>
                    <a:pt x="19050" y="278606"/>
                  </a:lnTo>
                  <a:lnTo>
                    <a:pt x="7143" y="269081"/>
                  </a:lnTo>
                  <a:lnTo>
                    <a:pt x="0" y="245268"/>
                  </a:lnTo>
                  <a:lnTo>
                    <a:pt x="2381" y="223837"/>
                  </a:lnTo>
                  <a:lnTo>
                    <a:pt x="21431" y="185737"/>
                  </a:lnTo>
                  <a:lnTo>
                    <a:pt x="54768" y="147637"/>
                  </a:lnTo>
                  <a:lnTo>
                    <a:pt x="95250" y="114300"/>
                  </a:lnTo>
                  <a:lnTo>
                    <a:pt x="154781" y="78581"/>
                  </a:lnTo>
                  <a:lnTo>
                    <a:pt x="242887" y="47625"/>
                  </a:lnTo>
                  <a:lnTo>
                    <a:pt x="335756" y="23812"/>
                  </a:lnTo>
                  <a:lnTo>
                    <a:pt x="409575" y="11906"/>
                  </a:lnTo>
                  <a:lnTo>
                    <a:pt x="678656" y="50006"/>
                  </a:lnTo>
                  <a:lnTo>
                    <a:pt x="831056" y="71437"/>
                  </a:lnTo>
                  <a:lnTo>
                    <a:pt x="1326356" y="109537"/>
                  </a:lnTo>
                  <a:lnTo>
                    <a:pt x="1866900" y="145256"/>
                  </a:lnTo>
                  <a:lnTo>
                    <a:pt x="2105025" y="145256"/>
                  </a:lnTo>
                  <a:lnTo>
                    <a:pt x="2155031" y="140493"/>
                  </a:lnTo>
                  <a:lnTo>
                    <a:pt x="2195512" y="130968"/>
                  </a:lnTo>
                  <a:lnTo>
                    <a:pt x="2233612" y="119062"/>
                  </a:lnTo>
                  <a:lnTo>
                    <a:pt x="2274093" y="100012"/>
                  </a:lnTo>
                  <a:lnTo>
                    <a:pt x="2316956" y="73818"/>
                  </a:lnTo>
                  <a:lnTo>
                    <a:pt x="2347912" y="47625"/>
                  </a:lnTo>
                  <a:lnTo>
                    <a:pt x="2376487" y="16668"/>
                  </a:lnTo>
                  <a:lnTo>
                    <a:pt x="2381250" y="9525"/>
                  </a:lnTo>
                  <a:lnTo>
                    <a:pt x="2400300" y="2381"/>
                  </a:lnTo>
                  <a:lnTo>
                    <a:pt x="2426493" y="0"/>
                  </a:lnTo>
                  <a:lnTo>
                    <a:pt x="2440781" y="4762"/>
                  </a:lnTo>
                  <a:lnTo>
                    <a:pt x="2452687" y="23812"/>
                  </a:lnTo>
                  <a:lnTo>
                    <a:pt x="2452687" y="59531"/>
                  </a:lnTo>
                  <a:lnTo>
                    <a:pt x="2436018" y="140493"/>
                  </a:lnTo>
                  <a:lnTo>
                    <a:pt x="2414587" y="200025"/>
                  </a:lnTo>
                  <a:lnTo>
                    <a:pt x="2386012" y="259556"/>
                  </a:lnTo>
                  <a:lnTo>
                    <a:pt x="2336006" y="347662"/>
                  </a:lnTo>
                  <a:lnTo>
                    <a:pt x="2314575" y="373856"/>
                  </a:lnTo>
                  <a:lnTo>
                    <a:pt x="2188368" y="364331"/>
                  </a:lnTo>
                  <a:lnTo>
                    <a:pt x="1759743" y="364331"/>
                  </a:lnTo>
                  <a:lnTo>
                    <a:pt x="1378743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647B9687-9321-DA45-9D88-52CD9D38B440}"/>
                </a:ext>
              </a:extLst>
            </p:cNvPr>
            <p:cNvSpPr/>
            <p:nvPr/>
          </p:nvSpPr>
          <p:spPr>
            <a:xfrm>
              <a:off x="2755900" y="3871913"/>
              <a:ext cx="923925" cy="1685925"/>
            </a:xfrm>
            <a:custGeom>
              <a:avLst/>
              <a:gdLst>
                <a:gd name="connsiteX0" fmla="*/ 654844 w 923925"/>
                <a:gd name="connsiteY0" fmla="*/ 728662 h 1685925"/>
                <a:gd name="connsiteX1" fmla="*/ 504825 w 923925"/>
                <a:gd name="connsiteY1" fmla="*/ 1059656 h 1685925"/>
                <a:gd name="connsiteX2" fmla="*/ 452438 w 923925"/>
                <a:gd name="connsiteY2" fmla="*/ 1193006 h 1685925"/>
                <a:gd name="connsiteX3" fmla="*/ 411957 w 923925"/>
                <a:gd name="connsiteY3" fmla="*/ 1309687 h 1685925"/>
                <a:gd name="connsiteX4" fmla="*/ 376238 w 923925"/>
                <a:gd name="connsiteY4" fmla="*/ 1419225 h 1685925"/>
                <a:gd name="connsiteX5" fmla="*/ 357188 w 923925"/>
                <a:gd name="connsiteY5" fmla="*/ 1524000 h 1685925"/>
                <a:gd name="connsiteX6" fmla="*/ 333375 w 923925"/>
                <a:gd name="connsiteY6" fmla="*/ 1685925 h 1685925"/>
                <a:gd name="connsiteX7" fmla="*/ 0 w 923925"/>
                <a:gd name="connsiteY7" fmla="*/ 1190625 h 1685925"/>
                <a:gd name="connsiteX8" fmla="*/ 38100 w 923925"/>
                <a:gd name="connsiteY8" fmla="*/ 1185862 h 1685925"/>
                <a:gd name="connsiteX9" fmla="*/ 83344 w 923925"/>
                <a:gd name="connsiteY9" fmla="*/ 1197768 h 1685925"/>
                <a:gd name="connsiteX10" fmla="*/ 104775 w 923925"/>
                <a:gd name="connsiteY10" fmla="*/ 1197768 h 1685925"/>
                <a:gd name="connsiteX11" fmla="*/ 128588 w 923925"/>
                <a:gd name="connsiteY11" fmla="*/ 1183481 h 1685925"/>
                <a:gd name="connsiteX12" fmla="*/ 247650 w 923925"/>
                <a:gd name="connsiteY12" fmla="*/ 1035843 h 1685925"/>
                <a:gd name="connsiteX13" fmla="*/ 423863 w 923925"/>
                <a:gd name="connsiteY13" fmla="*/ 766762 h 1685925"/>
                <a:gd name="connsiteX14" fmla="*/ 578644 w 923925"/>
                <a:gd name="connsiteY14" fmla="*/ 502443 h 1685925"/>
                <a:gd name="connsiteX15" fmla="*/ 688182 w 923925"/>
                <a:gd name="connsiteY15" fmla="*/ 309562 h 1685925"/>
                <a:gd name="connsiteX16" fmla="*/ 757238 w 923925"/>
                <a:gd name="connsiteY16" fmla="*/ 192881 h 1685925"/>
                <a:gd name="connsiteX17" fmla="*/ 840582 w 923925"/>
                <a:gd name="connsiteY17" fmla="*/ 47625 h 1685925"/>
                <a:gd name="connsiteX18" fmla="*/ 854869 w 923925"/>
                <a:gd name="connsiteY18" fmla="*/ 21431 h 1685925"/>
                <a:gd name="connsiteX19" fmla="*/ 873919 w 923925"/>
                <a:gd name="connsiteY19" fmla="*/ 7143 h 1685925"/>
                <a:gd name="connsiteX20" fmla="*/ 892969 w 923925"/>
                <a:gd name="connsiteY20" fmla="*/ 0 h 1685925"/>
                <a:gd name="connsiteX21" fmla="*/ 909638 w 923925"/>
                <a:gd name="connsiteY21" fmla="*/ 0 h 1685925"/>
                <a:gd name="connsiteX22" fmla="*/ 916782 w 923925"/>
                <a:gd name="connsiteY22" fmla="*/ 7143 h 1685925"/>
                <a:gd name="connsiteX23" fmla="*/ 923925 w 923925"/>
                <a:gd name="connsiteY23" fmla="*/ 23812 h 1685925"/>
                <a:gd name="connsiteX24" fmla="*/ 916782 w 923925"/>
                <a:gd name="connsiteY24" fmla="*/ 66675 h 1685925"/>
                <a:gd name="connsiteX25" fmla="*/ 864394 w 923925"/>
                <a:gd name="connsiteY25" fmla="*/ 211931 h 1685925"/>
                <a:gd name="connsiteX26" fmla="*/ 781050 w 923925"/>
                <a:gd name="connsiteY26" fmla="*/ 428625 h 1685925"/>
                <a:gd name="connsiteX27" fmla="*/ 654844 w 923925"/>
                <a:gd name="connsiteY27" fmla="*/ 728662 h 1685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23925" h="1685925">
                  <a:moveTo>
                    <a:pt x="654844" y="728662"/>
                  </a:moveTo>
                  <a:lnTo>
                    <a:pt x="504825" y="1059656"/>
                  </a:lnTo>
                  <a:lnTo>
                    <a:pt x="452438" y="1193006"/>
                  </a:lnTo>
                  <a:lnTo>
                    <a:pt x="411957" y="1309687"/>
                  </a:lnTo>
                  <a:lnTo>
                    <a:pt x="376238" y="1419225"/>
                  </a:lnTo>
                  <a:lnTo>
                    <a:pt x="357188" y="1524000"/>
                  </a:lnTo>
                  <a:lnTo>
                    <a:pt x="333375" y="1685925"/>
                  </a:lnTo>
                  <a:lnTo>
                    <a:pt x="0" y="1190625"/>
                  </a:lnTo>
                  <a:lnTo>
                    <a:pt x="38100" y="1185862"/>
                  </a:lnTo>
                  <a:lnTo>
                    <a:pt x="83344" y="1197768"/>
                  </a:lnTo>
                  <a:lnTo>
                    <a:pt x="104775" y="1197768"/>
                  </a:lnTo>
                  <a:lnTo>
                    <a:pt x="128588" y="1183481"/>
                  </a:lnTo>
                  <a:lnTo>
                    <a:pt x="247650" y="1035843"/>
                  </a:lnTo>
                  <a:lnTo>
                    <a:pt x="423863" y="766762"/>
                  </a:lnTo>
                  <a:lnTo>
                    <a:pt x="578644" y="502443"/>
                  </a:lnTo>
                  <a:lnTo>
                    <a:pt x="688182" y="309562"/>
                  </a:lnTo>
                  <a:lnTo>
                    <a:pt x="757238" y="192881"/>
                  </a:lnTo>
                  <a:lnTo>
                    <a:pt x="840582" y="47625"/>
                  </a:lnTo>
                  <a:lnTo>
                    <a:pt x="854869" y="21431"/>
                  </a:lnTo>
                  <a:lnTo>
                    <a:pt x="873919" y="7143"/>
                  </a:lnTo>
                  <a:lnTo>
                    <a:pt x="892969" y="0"/>
                  </a:lnTo>
                  <a:lnTo>
                    <a:pt x="909638" y="0"/>
                  </a:lnTo>
                  <a:lnTo>
                    <a:pt x="916782" y="7143"/>
                  </a:lnTo>
                  <a:lnTo>
                    <a:pt x="923925" y="23812"/>
                  </a:lnTo>
                  <a:lnTo>
                    <a:pt x="916782" y="66675"/>
                  </a:lnTo>
                  <a:lnTo>
                    <a:pt x="864394" y="211931"/>
                  </a:lnTo>
                  <a:lnTo>
                    <a:pt x="781050" y="428625"/>
                  </a:lnTo>
                  <a:lnTo>
                    <a:pt x="654844" y="7286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B573C2B3-59B5-694B-A86B-7DA34F1A2EA1}"/>
                </a:ext>
              </a:extLst>
            </p:cNvPr>
            <p:cNvSpPr/>
            <p:nvPr/>
          </p:nvSpPr>
          <p:spPr>
            <a:xfrm rot="16200000">
              <a:off x="4364831" y="1975644"/>
              <a:ext cx="1804988" cy="565150"/>
            </a:xfrm>
            <a:custGeom>
              <a:avLst/>
              <a:gdLst>
                <a:gd name="connsiteX0" fmla="*/ 819150 w 1804987"/>
                <a:gd name="connsiteY0" fmla="*/ 497681 h 564356"/>
                <a:gd name="connsiteX1" fmla="*/ 30956 w 1804987"/>
                <a:gd name="connsiteY1" fmla="*/ 497681 h 564356"/>
                <a:gd name="connsiteX2" fmla="*/ 0 w 1804987"/>
                <a:gd name="connsiteY2" fmla="*/ 252412 h 564356"/>
                <a:gd name="connsiteX3" fmla="*/ 1271587 w 1804987"/>
                <a:gd name="connsiteY3" fmla="*/ 252412 h 564356"/>
                <a:gd name="connsiteX4" fmla="*/ 1412081 w 1804987"/>
                <a:gd name="connsiteY4" fmla="*/ 252412 h 564356"/>
                <a:gd name="connsiteX5" fmla="*/ 1502569 w 1804987"/>
                <a:gd name="connsiteY5" fmla="*/ 245268 h 564356"/>
                <a:gd name="connsiteX6" fmla="*/ 1550194 w 1804987"/>
                <a:gd name="connsiteY6" fmla="*/ 235743 h 564356"/>
                <a:gd name="connsiteX7" fmla="*/ 1581150 w 1804987"/>
                <a:gd name="connsiteY7" fmla="*/ 223837 h 564356"/>
                <a:gd name="connsiteX8" fmla="*/ 1604962 w 1804987"/>
                <a:gd name="connsiteY8" fmla="*/ 204787 h 564356"/>
                <a:gd name="connsiteX9" fmla="*/ 1635919 w 1804987"/>
                <a:gd name="connsiteY9" fmla="*/ 171450 h 564356"/>
                <a:gd name="connsiteX10" fmla="*/ 1685925 w 1804987"/>
                <a:gd name="connsiteY10" fmla="*/ 107156 h 564356"/>
                <a:gd name="connsiteX11" fmla="*/ 1731169 w 1804987"/>
                <a:gd name="connsiteY11" fmla="*/ 40481 h 564356"/>
                <a:gd name="connsiteX12" fmla="*/ 1745456 w 1804987"/>
                <a:gd name="connsiteY12" fmla="*/ 19050 h 564356"/>
                <a:gd name="connsiteX13" fmla="*/ 1762125 w 1804987"/>
                <a:gd name="connsiteY13" fmla="*/ 7143 h 564356"/>
                <a:gd name="connsiteX14" fmla="*/ 1781175 w 1804987"/>
                <a:gd name="connsiteY14" fmla="*/ 0 h 564356"/>
                <a:gd name="connsiteX15" fmla="*/ 1795462 w 1804987"/>
                <a:gd name="connsiteY15" fmla="*/ 4762 h 564356"/>
                <a:gd name="connsiteX16" fmla="*/ 1800225 w 1804987"/>
                <a:gd name="connsiteY16" fmla="*/ 19050 h 564356"/>
                <a:gd name="connsiteX17" fmla="*/ 1804987 w 1804987"/>
                <a:gd name="connsiteY17" fmla="*/ 52387 h 564356"/>
                <a:gd name="connsiteX18" fmla="*/ 1795462 w 1804987"/>
                <a:gd name="connsiteY18" fmla="*/ 133350 h 564356"/>
                <a:gd name="connsiteX19" fmla="*/ 1774031 w 1804987"/>
                <a:gd name="connsiteY19" fmla="*/ 230981 h 564356"/>
                <a:gd name="connsiteX20" fmla="*/ 1743075 w 1804987"/>
                <a:gd name="connsiteY20" fmla="*/ 342900 h 564356"/>
                <a:gd name="connsiteX21" fmla="*/ 1702594 w 1804987"/>
                <a:gd name="connsiteY21" fmla="*/ 440531 h 564356"/>
                <a:gd name="connsiteX22" fmla="*/ 1669256 w 1804987"/>
                <a:gd name="connsiteY22" fmla="*/ 504825 h 564356"/>
                <a:gd name="connsiteX23" fmla="*/ 1640681 w 1804987"/>
                <a:gd name="connsiteY23" fmla="*/ 538162 h 564356"/>
                <a:gd name="connsiteX24" fmla="*/ 1619250 w 1804987"/>
                <a:gd name="connsiteY24" fmla="*/ 557212 h 564356"/>
                <a:gd name="connsiteX25" fmla="*/ 1593056 w 1804987"/>
                <a:gd name="connsiteY25" fmla="*/ 564356 h 564356"/>
                <a:gd name="connsiteX26" fmla="*/ 1557337 w 1804987"/>
                <a:gd name="connsiteY26" fmla="*/ 559593 h 564356"/>
                <a:gd name="connsiteX27" fmla="*/ 1528762 w 1804987"/>
                <a:gd name="connsiteY27" fmla="*/ 547687 h 564356"/>
                <a:gd name="connsiteX28" fmla="*/ 1488281 w 1804987"/>
                <a:gd name="connsiteY28" fmla="*/ 528637 h 564356"/>
                <a:gd name="connsiteX29" fmla="*/ 1431131 w 1804987"/>
                <a:gd name="connsiteY29" fmla="*/ 511968 h 564356"/>
                <a:gd name="connsiteX30" fmla="*/ 1352550 w 1804987"/>
                <a:gd name="connsiteY30" fmla="*/ 495300 h 564356"/>
                <a:gd name="connsiteX31" fmla="*/ 1150144 w 1804987"/>
                <a:gd name="connsiteY31" fmla="*/ 495300 h 564356"/>
                <a:gd name="connsiteX32" fmla="*/ 819150 w 1804987"/>
                <a:gd name="connsiteY32" fmla="*/ 497681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804987" h="564356">
                  <a:moveTo>
                    <a:pt x="819150" y="497681"/>
                  </a:moveTo>
                  <a:lnTo>
                    <a:pt x="30956" y="497681"/>
                  </a:lnTo>
                  <a:lnTo>
                    <a:pt x="0" y="252412"/>
                  </a:lnTo>
                  <a:lnTo>
                    <a:pt x="1271587" y="252412"/>
                  </a:lnTo>
                  <a:lnTo>
                    <a:pt x="1412081" y="252412"/>
                  </a:lnTo>
                  <a:lnTo>
                    <a:pt x="1502569" y="245268"/>
                  </a:lnTo>
                  <a:lnTo>
                    <a:pt x="1550194" y="235743"/>
                  </a:lnTo>
                  <a:lnTo>
                    <a:pt x="1581150" y="223837"/>
                  </a:lnTo>
                  <a:lnTo>
                    <a:pt x="1604962" y="204787"/>
                  </a:lnTo>
                  <a:lnTo>
                    <a:pt x="1635919" y="171450"/>
                  </a:lnTo>
                  <a:lnTo>
                    <a:pt x="1685925" y="107156"/>
                  </a:lnTo>
                  <a:lnTo>
                    <a:pt x="1731169" y="40481"/>
                  </a:lnTo>
                  <a:lnTo>
                    <a:pt x="1745456" y="19050"/>
                  </a:lnTo>
                  <a:lnTo>
                    <a:pt x="1762125" y="7143"/>
                  </a:lnTo>
                  <a:lnTo>
                    <a:pt x="1781175" y="0"/>
                  </a:lnTo>
                  <a:lnTo>
                    <a:pt x="1795462" y="4762"/>
                  </a:lnTo>
                  <a:lnTo>
                    <a:pt x="1800225" y="19050"/>
                  </a:lnTo>
                  <a:lnTo>
                    <a:pt x="1804987" y="52387"/>
                  </a:lnTo>
                  <a:lnTo>
                    <a:pt x="1795462" y="133350"/>
                  </a:lnTo>
                  <a:lnTo>
                    <a:pt x="1774031" y="230981"/>
                  </a:lnTo>
                  <a:lnTo>
                    <a:pt x="1743075" y="342900"/>
                  </a:lnTo>
                  <a:lnTo>
                    <a:pt x="1702594" y="440531"/>
                  </a:lnTo>
                  <a:lnTo>
                    <a:pt x="1669256" y="504825"/>
                  </a:lnTo>
                  <a:lnTo>
                    <a:pt x="1640681" y="538162"/>
                  </a:lnTo>
                  <a:lnTo>
                    <a:pt x="1619250" y="557212"/>
                  </a:lnTo>
                  <a:lnTo>
                    <a:pt x="1593056" y="564356"/>
                  </a:lnTo>
                  <a:lnTo>
                    <a:pt x="1557337" y="559593"/>
                  </a:lnTo>
                  <a:lnTo>
                    <a:pt x="1528762" y="547687"/>
                  </a:lnTo>
                  <a:lnTo>
                    <a:pt x="1488281" y="528637"/>
                  </a:lnTo>
                  <a:lnTo>
                    <a:pt x="1431131" y="511968"/>
                  </a:lnTo>
                  <a:lnTo>
                    <a:pt x="1352550" y="495300"/>
                  </a:lnTo>
                  <a:lnTo>
                    <a:pt x="1150144" y="495300"/>
                  </a:lnTo>
                  <a:lnTo>
                    <a:pt x="819150" y="497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034B9427-359F-8C41-88D9-A49717804B4D}"/>
                </a:ext>
              </a:extLst>
            </p:cNvPr>
            <p:cNvSpPr/>
            <p:nvPr/>
          </p:nvSpPr>
          <p:spPr>
            <a:xfrm>
              <a:off x="4146550" y="2354263"/>
              <a:ext cx="2366963" cy="495300"/>
            </a:xfrm>
            <a:custGeom>
              <a:avLst/>
              <a:gdLst>
                <a:gd name="connsiteX0" fmla="*/ 1607344 w 2366963"/>
                <a:gd name="connsiteY0" fmla="*/ 307182 h 495300"/>
                <a:gd name="connsiteX1" fmla="*/ 1312069 w 2366963"/>
                <a:gd name="connsiteY1" fmla="*/ 345282 h 495300"/>
                <a:gd name="connsiteX2" fmla="*/ 1114425 w 2366963"/>
                <a:gd name="connsiteY2" fmla="*/ 359569 h 495300"/>
                <a:gd name="connsiteX3" fmla="*/ 757238 w 2366963"/>
                <a:gd name="connsiteY3" fmla="*/ 419100 h 495300"/>
                <a:gd name="connsiteX4" fmla="*/ 445294 w 2366963"/>
                <a:gd name="connsiteY4" fmla="*/ 481013 h 495300"/>
                <a:gd name="connsiteX5" fmla="*/ 383382 w 2366963"/>
                <a:gd name="connsiteY5" fmla="*/ 492919 h 495300"/>
                <a:gd name="connsiteX6" fmla="*/ 354807 w 2366963"/>
                <a:gd name="connsiteY6" fmla="*/ 495300 h 495300"/>
                <a:gd name="connsiteX7" fmla="*/ 330994 w 2366963"/>
                <a:gd name="connsiteY7" fmla="*/ 492919 h 495300"/>
                <a:gd name="connsiteX8" fmla="*/ 300038 w 2366963"/>
                <a:gd name="connsiteY8" fmla="*/ 483394 h 495300"/>
                <a:gd name="connsiteX9" fmla="*/ 266700 w 2366963"/>
                <a:gd name="connsiteY9" fmla="*/ 466725 h 495300"/>
                <a:gd name="connsiteX10" fmla="*/ 223838 w 2366963"/>
                <a:gd name="connsiteY10" fmla="*/ 438150 h 495300"/>
                <a:gd name="connsiteX11" fmla="*/ 164307 w 2366963"/>
                <a:gd name="connsiteY11" fmla="*/ 392907 h 495300"/>
                <a:gd name="connsiteX12" fmla="*/ 97632 w 2366963"/>
                <a:gd name="connsiteY12" fmla="*/ 326232 h 495300"/>
                <a:gd name="connsiteX13" fmla="*/ 38100 w 2366963"/>
                <a:gd name="connsiteY13" fmla="*/ 259557 h 495300"/>
                <a:gd name="connsiteX14" fmla="*/ 16669 w 2366963"/>
                <a:gd name="connsiteY14" fmla="*/ 233363 h 495300"/>
                <a:gd name="connsiteX15" fmla="*/ 4763 w 2366963"/>
                <a:gd name="connsiteY15" fmla="*/ 211932 h 495300"/>
                <a:gd name="connsiteX16" fmla="*/ 0 w 2366963"/>
                <a:gd name="connsiteY16" fmla="*/ 190500 h 495300"/>
                <a:gd name="connsiteX17" fmla="*/ 2382 w 2366963"/>
                <a:gd name="connsiteY17" fmla="*/ 173832 h 495300"/>
                <a:gd name="connsiteX18" fmla="*/ 14288 w 2366963"/>
                <a:gd name="connsiteY18" fmla="*/ 166688 h 495300"/>
                <a:gd name="connsiteX19" fmla="*/ 35719 w 2366963"/>
                <a:gd name="connsiteY19" fmla="*/ 166688 h 495300"/>
                <a:gd name="connsiteX20" fmla="*/ 57150 w 2366963"/>
                <a:gd name="connsiteY20" fmla="*/ 173832 h 495300"/>
                <a:gd name="connsiteX21" fmla="*/ 95250 w 2366963"/>
                <a:gd name="connsiteY21" fmla="*/ 200025 h 495300"/>
                <a:gd name="connsiteX22" fmla="*/ 159544 w 2366963"/>
                <a:gd name="connsiteY22" fmla="*/ 235744 h 495300"/>
                <a:gd name="connsiteX23" fmla="*/ 219075 w 2366963"/>
                <a:gd name="connsiteY23" fmla="*/ 261938 h 495300"/>
                <a:gd name="connsiteX24" fmla="*/ 285750 w 2366963"/>
                <a:gd name="connsiteY24" fmla="*/ 283369 h 495300"/>
                <a:gd name="connsiteX25" fmla="*/ 340519 w 2366963"/>
                <a:gd name="connsiteY25" fmla="*/ 290513 h 495300"/>
                <a:gd name="connsiteX26" fmla="*/ 390525 w 2366963"/>
                <a:gd name="connsiteY26" fmla="*/ 292894 h 495300"/>
                <a:gd name="connsiteX27" fmla="*/ 483394 w 2366963"/>
                <a:gd name="connsiteY27" fmla="*/ 285750 h 495300"/>
                <a:gd name="connsiteX28" fmla="*/ 752475 w 2366963"/>
                <a:gd name="connsiteY28" fmla="*/ 245269 h 495300"/>
                <a:gd name="connsiteX29" fmla="*/ 1102519 w 2366963"/>
                <a:gd name="connsiteY29" fmla="*/ 180975 h 495300"/>
                <a:gd name="connsiteX30" fmla="*/ 1304925 w 2366963"/>
                <a:gd name="connsiteY30" fmla="*/ 142875 h 495300"/>
                <a:gd name="connsiteX31" fmla="*/ 1581150 w 2366963"/>
                <a:gd name="connsiteY31" fmla="*/ 102394 h 495300"/>
                <a:gd name="connsiteX32" fmla="*/ 1826419 w 2366963"/>
                <a:gd name="connsiteY32" fmla="*/ 71438 h 495300"/>
                <a:gd name="connsiteX33" fmla="*/ 1881188 w 2366963"/>
                <a:gd name="connsiteY33" fmla="*/ 57150 h 495300"/>
                <a:gd name="connsiteX34" fmla="*/ 1928813 w 2366963"/>
                <a:gd name="connsiteY34" fmla="*/ 35719 h 495300"/>
                <a:gd name="connsiteX35" fmla="*/ 1952625 w 2366963"/>
                <a:gd name="connsiteY35" fmla="*/ 16669 h 495300"/>
                <a:gd name="connsiteX36" fmla="*/ 1978819 w 2366963"/>
                <a:gd name="connsiteY36" fmla="*/ 4763 h 495300"/>
                <a:gd name="connsiteX37" fmla="*/ 2009775 w 2366963"/>
                <a:gd name="connsiteY37" fmla="*/ 0 h 495300"/>
                <a:gd name="connsiteX38" fmla="*/ 2076450 w 2366963"/>
                <a:gd name="connsiteY38" fmla="*/ 11907 h 495300"/>
                <a:gd name="connsiteX39" fmla="*/ 2145507 w 2366963"/>
                <a:gd name="connsiteY39" fmla="*/ 28575 h 495300"/>
                <a:gd name="connsiteX40" fmla="*/ 2195513 w 2366963"/>
                <a:gd name="connsiteY40" fmla="*/ 45244 h 495300"/>
                <a:gd name="connsiteX41" fmla="*/ 2245519 w 2366963"/>
                <a:gd name="connsiteY41" fmla="*/ 66675 h 495300"/>
                <a:gd name="connsiteX42" fmla="*/ 2290763 w 2366963"/>
                <a:gd name="connsiteY42" fmla="*/ 95250 h 495300"/>
                <a:gd name="connsiteX43" fmla="*/ 2328863 w 2366963"/>
                <a:gd name="connsiteY43" fmla="*/ 123825 h 495300"/>
                <a:gd name="connsiteX44" fmla="*/ 2352675 w 2366963"/>
                <a:gd name="connsiteY44" fmla="*/ 150019 h 495300"/>
                <a:gd name="connsiteX45" fmla="*/ 2364582 w 2366963"/>
                <a:gd name="connsiteY45" fmla="*/ 176213 h 495300"/>
                <a:gd name="connsiteX46" fmla="*/ 2366963 w 2366963"/>
                <a:gd name="connsiteY46" fmla="*/ 202407 h 495300"/>
                <a:gd name="connsiteX47" fmla="*/ 2359819 w 2366963"/>
                <a:gd name="connsiteY47" fmla="*/ 219075 h 495300"/>
                <a:gd name="connsiteX48" fmla="*/ 2336007 w 2366963"/>
                <a:gd name="connsiteY48" fmla="*/ 238125 h 495300"/>
                <a:gd name="connsiteX49" fmla="*/ 2295525 w 2366963"/>
                <a:gd name="connsiteY49" fmla="*/ 254794 h 495300"/>
                <a:gd name="connsiteX50" fmla="*/ 2221707 w 2366963"/>
                <a:gd name="connsiteY50" fmla="*/ 271463 h 495300"/>
                <a:gd name="connsiteX51" fmla="*/ 2116932 w 2366963"/>
                <a:gd name="connsiteY51" fmla="*/ 283369 h 495300"/>
                <a:gd name="connsiteX52" fmla="*/ 1928813 w 2366963"/>
                <a:gd name="connsiteY52" fmla="*/ 290513 h 495300"/>
                <a:gd name="connsiteX53" fmla="*/ 1607344 w 2366963"/>
                <a:gd name="connsiteY53" fmla="*/ 307182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366963" h="495300">
                  <a:moveTo>
                    <a:pt x="1607344" y="307182"/>
                  </a:moveTo>
                  <a:lnTo>
                    <a:pt x="1312069" y="345282"/>
                  </a:lnTo>
                  <a:lnTo>
                    <a:pt x="1114425" y="359569"/>
                  </a:lnTo>
                  <a:lnTo>
                    <a:pt x="757238" y="419100"/>
                  </a:lnTo>
                  <a:lnTo>
                    <a:pt x="445294" y="481013"/>
                  </a:lnTo>
                  <a:lnTo>
                    <a:pt x="383382" y="492919"/>
                  </a:lnTo>
                  <a:lnTo>
                    <a:pt x="354807" y="495300"/>
                  </a:lnTo>
                  <a:lnTo>
                    <a:pt x="330994" y="492919"/>
                  </a:lnTo>
                  <a:lnTo>
                    <a:pt x="300038" y="483394"/>
                  </a:lnTo>
                  <a:lnTo>
                    <a:pt x="266700" y="466725"/>
                  </a:lnTo>
                  <a:lnTo>
                    <a:pt x="223838" y="438150"/>
                  </a:lnTo>
                  <a:lnTo>
                    <a:pt x="164307" y="392907"/>
                  </a:lnTo>
                  <a:lnTo>
                    <a:pt x="97632" y="326232"/>
                  </a:lnTo>
                  <a:lnTo>
                    <a:pt x="38100" y="259557"/>
                  </a:lnTo>
                  <a:lnTo>
                    <a:pt x="16669" y="233363"/>
                  </a:lnTo>
                  <a:lnTo>
                    <a:pt x="4763" y="211932"/>
                  </a:lnTo>
                  <a:lnTo>
                    <a:pt x="0" y="190500"/>
                  </a:lnTo>
                  <a:lnTo>
                    <a:pt x="2382" y="173832"/>
                  </a:lnTo>
                  <a:lnTo>
                    <a:pt x="14288" y="166688"/>
                  </a:lnTo>
                  <a:lnTo>
                    <a:pt x="35719" y="166688"/>
                  </a:lnTo>
                  <a:lnTo>
                    <a:pt x="57150" y="173832"/>
                  </a:lnTo>
                  <a:lnTo>
                    <a:pt x="95250" y="200025"/>
                  </a:lnTo>
                  <a:lnTo>
                    <a:pt x="159544" y="235744"/>
                  </a:lnTo>
                  <a:lnTo>
                    <a:pt x="219075" y="261938"/>
                  </a:lnTo>
                  <a:lnTo>
                    <a:pt x="285750" y="283369"/>
                  </a:lnTo>
                  <a:lnTo>
                    <a:pt x="340519" y="290513"/>
                  </a:lnTo>
                  <a:lnTo>
                    <a:pt x="390525" y="292894"/>
                  </a:lnTo>
                  <a:lnTo>
                    <a:pt x="483394" y="285750"/>
                  </a:lnTo>
                  <a:lnTo>
                    <a:pt x="752475" y="245269"/>
                  </a:lnTo>
                  <a:lnTo>
                    <a:pt x="1102519" y="180975"/>
                  </a:lnTo>
                  <a:lnTo>
                    <a:pt x="1304925" y="142875"/>
                  </a:lnTo>
                  <a:lnTo>
                    <a:pt x="1581150" y="102394"/>
                  </a:lnTo>
                  <a:lnTo>
                    <a:pt x="1826419" y="71438"/>
                  </a:lnTo>
                  <a:lnTo>
                    <a:pt x="1881188" y="57150"/>
                  </a:lnTo>
                  <a:lnTo>
                    <a:pt x="1928813" y="35719"/>
                  </a:lnTo>
                  <a:lnTo>
                    <a:pt x="1952625" y="16669"/>
                  </a:lnTo>
                  <a:lnTo>
                    <a:pt x="1978819" y="4763"/>
                  </a:lnTo>
                  <a:lnTo>
                    <a:pt x="2009775" y="0"/>
                  </a:lnTo>
                  <a:lnTo>
                    <a:pt x="2076450" y="11907"/>
                  </a:lnTo>
                  <a:lnTo>
                    <a:pt x="2145507" y="28575"/>
                  </a:lnTo>
                  <a:lnTo>
                    <a:pt x="2195513" y="45244"/>
                  </a:lnTo>
                  <a:lnTo>
                    <a:pt x="2245519" y="66675"/>
                  </a:lnTo>
                  <a:lnTo>
                    <a:pt x="2290763" y="95250"/>
                  </a:lnTo>
                  <a:lnTo>
                    <a:pt x="2328863" y="123825"/>
                  </a:lnTo>
                  <a:lnTo>
                    <a:pt x="2352675" y="150019"/>
                  </a:lnTo>
                  <a:lnTo>
                    <a:pt x="2364582" y="176213"/>
                  </a:lnTo>
                  <a:lnTo>
                    <a:pt x="2366963" y="202407"/>
                  </a:lnTo>
                  <a:lnTo>
                    <a:pt x="2359819" y="219075"/>
                  </a:lnTo>
                  <a:lnTo>
                    <a:pt x="2336007" y="238125"/>
                  </a:lnTo>
                  <a:lnTo>
                    <a:pt x="2295525" y="254794"/>
                  </a:lnTo>
                  <a:lnTo>
                    <a:pt x="2221707" y="271463"/>
                  </a:lnTo>
                  <a:lnTo>
                    <a:pt x="2116932" y="283369"/>
                  </a:lnTo>
                  <a:lnTo>
                    <a:pt x="1928813" y="290513"/>
                  </a:lnTo>
                  <a:lnTo>
                    <a:pt x="1607344" y="3071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FAE3E639-4CA1-A040-82C7-6012E5664712}"/>
                </a:ext>
              </a:extLst>
            </p:cNvPr>
            <p:cNvSpPr/>
            <p:nvPr/>
          </p:nvSpPr>
          <p:spPr>
            <a:xfrm>
              <a:off x="3657600" y="2908300"/>
              <a:ext cx="3432175" cy="568325"/>
            </a:xfrm>
            <a:custGeom>
              <a:avLst/>
              <a:gdLst>
                <a:gd name="connsiteX0" fmla="*/ 1874953 w 3432606"/>
                <a:gd name="connsiteY0" fmla="*/ 337491 h 568255"/>
                <a:gd name="connsiteX1" fmla="*/ 1497078 w 3432606"/>
                <a:gd name="connsiteY1" fmla="*/ 386529 h 568255"/>
                <a:gd name="connsiteX2" fmla="*/ 1142279 w 3432606"/>
                <a:gd name="connsiteY2" fmla="*/ 441335 h 568255"/>
                <a:gd name="connsiteX3" fmla="*/ 862478 w 3432606"/>
                <a:gd name="connsiteY3" fmla="*/ 490372 h 568255"/>
                <a:gd name="connsiteX4" fmla="*/ 706713 w 3432606"/>
                <a:gd name="connsiteY4" fmla="*/ 519218 h 568255"/>
                <a:gd name="connsiteX5" fmla="*/ 556717 w 3432606"/>
                <a:gd name="connsiteY5" fmla="*/ 556717 h 568255"/>
                <a:gd name="connsiteX6" fmla="*/ 504795 w 3432606"/>
                <a:gd name="connsiteY6" fmla="*/ 568255 h 568255"/>
                <a:gd name="connsiteX7" fmla="*/ 449989 w 3432606"/>
                <a:gd name="connsiteY7" fmla="*/ 562486 h 568255"/>
                <a:gd name="connsiteX8" fmla="*/ 369221 w 3432606"/>
                <a:gd name="connsiteY8" fmla="*/ 550948 h 568255"/>
                <a:gd name="connsiteX9" fmla="*/ 314415 w 3432606"/>
                <a:gd name="connsiteY9" fmla="*/ 536525 h 568255"/>
                <a:gd name="connsiteX10" fmla="*/ 245186 w 3432606"/>
                <a:gd name="connsiteY10" fmla="*/ 516333 h 568255"/>
                <a:gd name="connsiteX11" fmla="*/ 199033 w 3432606"/>
                <a:gd name="connsiteY11" fmla="*/ 496141 h 568255"/>
                <a:gd name="connsiteX12" fmla="*/ 170188 w 3432606"/>
                <a:gd name="connsiteY12" fmla="*/ 478834 h 568255"/>
                <a:gd name="connsiteX13" fmla="*/ 129804 w 3432606"/>
                <a:gd name="connsiteY13" fmla="*/ 447104 h 568255"/>
                <a:gd name="connsiteX14" fmla="*/ 83652 w 3432606"/>
                <a:gd name="connsiteY14" fmla="*/ 400951 h 568255"/>
                <a:gd name="connsiteX15" fmla="*/ 37499 w 3432606"/>
                <a:gd name="connsiteY15" fmla="*/ 351914 h 568255"/>
                <a:gd name="connsiteX16" fmla="*/ 14423 w 3432606"/>
                <a:gd name="connsiteY16" fmla="*/ 328838 h 568255"/>
                <a:gd name="connsiteX17" fmla="*/ 0 w 3432606"/>
                <a:gd name="connsiteY17" fmla="*/ 305761 h 568255"/>
                <a:gd name="connsiteX18" fmla="*/ 0 w 3432606"/>
                <a:gd name="connsiteY18" fmla="*/ 285570 h 568255"/>
                <a:gd name="connsiteX19" fmla="*/ 2885 w 3432606"/>
                <a:gd name="connsiteY19" fmla="*/ 271147 h 568255"/>
                <a:gd name="connsiteX20" fmla="*/ 17307 w 3432606"/>
                <a:gd name="connsiteY20" fmla="*/ 262493 h 568255"/>
                <a:gd name="connsiteX21" fmla="*/ 40384 w 3432606"/>
                <a:gd name="connsiteY21" fmla="*/ 268262 h 568255"/>
                <a:gd name="connsiteX22" fmla="*/ 92305 w 3432606"/>
                <a:gd name="connsiteY22" fmla="*/ 294223 h 568255"/>
                <a:gd name="connsiteX23" fmla="*/ 158650 w 3432606"/>
                <a:gd name="connsiteY23" fmla="*/ 317300 h 568255"/>
                <a:gd name="connsiteX24" fmla="*/ 213456 w 3432606"/>
                <a:gd name="connsiteY24" fmla="*/ 334607 h 568255"/>
                <a:gd name="connsiteX25" fmla="*/ 274032 w 3432606"/>
                <a:gd name="connsiteY25" fmla="*/ 343260 h 568255"/>
                <a:gd name="connsiteX26" fmla="*/ 372106 w 3432606"/>
                <a:gd name="connsiteY26" fmla="*/ 349030 h 568255"/>
                <a:gd name="connsiteX27" fmla="*/ 501910 w 3432606"/>
                <a:gd name="connsiteY27" fmla="*/ 334607 h 568255"/>
                <a:gd name="connsiteX28" fmla="*/ 882670 w 3432606"/>
                <a:gd name="connsiteY28" fmla="*/ 285570 h 568255"/>
                <a:gd name="connsiteX29" fmla="*/ 1286506 w 3432606"/>
                <a:gd name="connsiteY29" fmla="*/ 227879 h 568255"/>
                <a:gd name="connsiteX30" fmla="*/ 1598037 w 3432606"/>
                <a:gd name="connsiteY30" fmla="*/ 184611 h 568255"/>
                <a:gd name="connsiteX31" fmla="*/ 1802839 w 3432606"/>
                <a:gd name="connsiteY31" fmla="*/ 167303 h 568255"/>
                <a:gd name="connsiteX32" fmla="*/ 2247059 w 3432606"/>
                <a:gd name="connsiteY32" fmla="*/ 109613 h 568255"/>
                <a:gd name="connsiteX33" fmla="*/ 2685509 w 3432606"/>
                <a:gd name="connsiteY33" fmla="*/ 57691 h 568255"/>
                <a:gd name="connsiteX34" fmla="*/ 2800891 w 3432606"/>
                <a:gd name="connsiteY34" fmla="*/ 40384 h 568255"/>
                <a:gd name="connsiteX35" fmla="*/ 2861466 w 3432606"/>
                <a:gd name="connsiteY35" fmla="*/ 25961 h 568255"/>
                <a:gd name="connsiteX36" fmla="*/ 2898965 w 3432606"/>
                <a:gd name="connsiteY36" fmla="*/ 5769 h 568255"/>
                <a:gd name="connsiteX37" fmla="*/ 2965310 w 3432606"/>
                <a:gd name="connsiteY37" fmla="*/ 0 h 568255"/>
                <a:gd name="connsiteX38" fmla="*/ 3048962 w 3432606"/>
                <a:gd name="connsiteY38" fmla="*/ 11538 h 568255"/>
                <a:gd name="connsiteX39" fmla="*/ 3144151 w 3432606"/>
                <a:gd name="connsiteY39" fmla="*/ 37499 h 568255"/>
                <a:gd name="connsiteX40" fmla="*/ 3236457 w 3432606"/>
                <a:gd name="connsiteY40" fmla="*/ 72113 h 568255"/>
                <a:gd name="connsiteX41" fmla="*/ 3305686 w 3432606"/>
                <a:gd name="connsiteY41" fmla="*/ 100959 h 568255"/>
                <a:gd name="connsiteX42" fmla="*/ 3360492 w 3432606"/>
                <a:gd name="connsiteY42" fmla="*/ 126920 h 568255"/>
                <a:gd name="connsiteX43" fmla="*/ 3403760 w 3432606"/>
                <a:gd name="connsiteY43" fmla="*/ 158650 h 568255"/>
                <a:gd name="connsiteX44" fmla="*/ 3429721 w 3432606"/>
                <a:gd name="connsiteY44" fmla="*/ 187495 h 568255"/>
                <a:gd name="connsiteX45" fmla="*/ 3432606 w 3432606"/>
                <a:gd name="connsiteY45" fmla="*/ 207687 h 568255"/>
                <a:gd name="connsiteX46" fmla="*/ 3426837 w 3432606"/>
                <a:gd name="connsiteY46" fmla="*/ 236532 h 568255"/>
                <a:gd name="connsiteX47" fmla="*/ 3403760 w 3432606"/>
                <a:gd name="connsiteY47" fmla="*/ 279801 h 568255"/>
                <a:gd name="connsiteX48" fmla="*/ 3369146 w 3432606"/>
                <a:gd name="connsiteY48" fmla="*/ 308646 h 568255"/>
                <a:gd name="connsiteX49" fmla="*/ 3294148 w 3432606"/>
                <a:gd name="connsiteY49" fmla="*/ 320184 h 568255"/>
                <a:gd name="connsiteX50" fmla="*/ 3080691 w 3432606"/>
                <a:gd name="connsiteY50" fmla="*/ 305761 h 568255"/>
                <a:gd name="connsiteX51" fmla="*/ 2728777 w 3432606"/>
                <a:gd name="connsiteY51" fmla="*/ 294223 h 568255"/>
                <a:gd name="connsiteX52" fmla="*/ 2431669 w 3432606"/>
                <a:gd name="connsiteY52" fmla="*/ 305761 h 568255"/>
                <a:gd name="connsiteX53" fmla="*/ 1874953 w 3432606"/>
                <a:gd name="connsiteY53" fmla="*/ 337491 h 568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432606" h="568255">
                  <a:moveTo>
                    <a:pt x="1874953" y="337491"/>
                  </a:moveTo>
                  <a:lnTo>
                    <a:pt x="1497078" y="386529"/>
                  </a:lnTo>
                  <a:lnTo>
                    <a:pt x="1142279" y="441335"/>
                  </a:lnTo>
                  <a:lnTo>
                    <a:pt x="862478" y="490372"/>
                  </a:lnTo>
                  <a:lnTo>
                    <a:pt x="706713" y="519218"/>
                  </a:lnTo>
                  <a:lnTo>
                    <a:pt x="556717" y="556717"/>
                  </a:lnTo>
                  <a:lnTo>
                    <a:pt x="504795" y="568255"/>
                  </a:lnTo>
                  <a:lnTo>
                    <a:pt x="449989" y="562486"/>
                  </a:lnTo>
                  <a:lnTo>
                    <a:pt x="369221" y="550948"/>
                  </a:lnTo>
                  <a:lnTo>
                    <a:pt x="314415" y="536525"/>
                  </a:lnTo>
                  <a:lnTo>
                    <a:pt x="245186" y="516333"/>
                  </a:lnTo>
                  <a:lnTo>
                    <a:pt x="199033" y="496141"/>
                  </a:lnTo>
                  <a:lnTo>
                    <a:pt x="170188" y="478834"/>
                  </a:lnTo>
                  <a:lnTo>
                    <a:pt x="129804" y="447104"/>
                  </a:lnTo>
                  <a:lnTo>
                    <a:pt x="83652" y="400951"/>
                  </a:lnTo>
                  <a:lnTo>
                    <a:pt x="37499" y="351914"/>
                  </a:lnTo>
                  <a:lnTo>
                    <a:pt x="14423" y="328838"/>
                  </a:lnTo>
                  <a:lnTo>
                    <a:pt x="0" y="305761"/>
                  </a:lnTo>
                  <a:lnTo>
                    <a:pt x="0" y="285570"/>
                  </a:lnTo>
                  <a:lnTo>
                    <a:pt x="2885" y="271147"/>
                  </a:lnTo>
                  <a:lnTo>
                    <a:pt x="17307" y="262493"/>
                  </a:lnTo>
                  <a:lnTo>
                    <a:pt x="40384" y="268262"/>
                  </a:lnTo>
                  <a:lnTo>
                    <a:pt x="92305" y="294223"/>
                  </a:lnTo>
                  <a:lnTo>
                    <a:pt x="158650" y="317300"/>
                  </a:lnTo>
                  <a:lnTo>
                    <a:pt x="213456" y="334607"/>
                  </a:lnTo>
                  <a:lnTo>
                    <a:pt x="274032" y="343260"/>
                  </a:lnTo>
                  <a:lnTo>
                    <a:pt x="372106" y="349030"/>
                  </a:lnTo>
                  <a:lnTo>
                    <a:pt x="501910" y="334607"/>
                  </a:lnTo>
                  <a:lnTo>
                    <a:pt x="882670" y="285570"/>
                  </a:lnTo>
                  <a:lnTo>
                    <a:pt x="1286506" y="227879"/>
                  </a:lnTo>
                  <a:lnTo>
                    <a:pt x="1598037" y="184611"/>
                  </a:lnTo>
                  <a:lnTo>
                    <a:pt x="1802839" y="167303"/>
                  </a:lnTo>
                  <a:lnTo>
                    <a:pt x="2247059" y="109613"/>
                  </a:lnTo>
                  <a:lnTo>
                    <a:pt x="2685509" y="57691"/>
                  </a:lnTo>
                  <a:lnTo>
                    <a:pt x="2800891" y="40384"/>
                  </a:lnTo>
                  <a:lnTo>
                    <a:pt x="2861466" y="25961"/>
                  </a:lnTo>
                  <a:lnTo>
                    <a:pt x="2898965" y="5769"/>
                  </a:lnTo>
                  <a:lnTo>
                    <a:pt x="2965310" y="0"/>
                  </a:lnTo>
                  <a:lnTo>
                    <a:pt x="3048962" y="11538"/>
                  </a:lnTo>
                  <a:lnTo>
                    <a:pt x="3144151" y="37499"/>
                  </a:lnTo>
                  <a:lnTo>
                    <a:pt x="3236457" y="72113"/>
                  </a:lnTo>
                  <a:lnTo>
                    <a:pt x="3305686" y="100959"/>
                  </a:lnTo>
                  <a:lnTo>
                    <a:pt x="3360492" y="126920"/>
                  </a:lnTo>
                  <a:lnTo>
                    <a:pt x="3403760" y="158650"/>
                  </a:lnTo>
                  <a:lnTo>
                    <a:pt x="3429721" y="187495"/>
                  </a:lnTo>
                  <a:lnTo>
                    <a:pt x="3432606" y="207687"/>
                  </a:lnTo>
                  <a:lnTo>
                    <a:pt x="3426837" y="236532"/>
                  </a:lnTo>
                  <a:lnTo>
                    <a:pt x="3403760" y="279801"/>
                  </a:lnTo>
                  <a:lnTo>
                    <a:pt x="3369146" y="308646"/>
                  </a:lnTo>
                  <a:lnTo>
                    <a:pt x="3294148" y="320184"/>
                  </a:lnTo>
                  <a:lnTo>
                    <a:pt x="3080691" y="305761"/>
                  </a:lnTo>
                  <a:lnTo>
                    <a:pt x="2728777" y="294223"/>
                  </a:lnTo>
                  <a:lnTo>
                    <a:pt x="2431669" y="305761"/>
                  </a:lnTo>
                  <a:lnTo>
                    <a:pt x="1874953" y="33749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0C5345C0-75FB-0746-A544-02D2857681EB}"/>
                </a:ext>
              </a:extLst>
            </p:cNvPr>
            <p:cNvSpPr/>
            <p:nvPr/>
          </p:nvSpPr>
          <p:spPr>
            <a:xfrm rot="16200000">
              <a:off x="4175126" y="4003675"/>
              <a:ext cx="2709862" cy="1728787"/>
            </a:xfrm>
            <a:custGeom>
              <a:avLst/>
              <a:gdLst>
                <a:gd name="connsiteX0" fmla="*/ 1197769 w 2709863"/>
                <a:gd name="connsiteY0" fmla="*/ 1600200 h 1728788"/>
                <a:gd name="connsiteX1" fmla="*/ 759619 w 2709863"/>
                <a:gd name="connsiteY1" fmla="*/ 1621631 h 1728788"/>
                <a:gd name="connsiteX2" fmla="*/ 597694 w 2709863"/>
                <a:gd name="connsiteY2" fmla="*/ 1631156 h 1728788"/>
                <a:gd name="connsiteX3" fmla="*/ 535782 w 2709863"/>
                <a:gd name="connsiteY3" fmla="*/ 1638300 h 1728788"/>
                <a:gd name="connsiteX4" fmla="*/ 411957 w 2709863"/>
                <a:gd name="connsiteY4" fmla="*/ 1659731 h 1728788"/>
                <a:gd name="connsiteX5" fmla="*/ 378619 w 2709863"/>
                <a:gd name="connsiteY5" fmla="*/ 1662113 h 1728788"/>
                <a:gd name="connsiteX6" fmla="*/ 352425 w 2709863"/>
                <a:gd name="connsiteY6" fmla="*/ 1654969 h 1728788"/>
                <a:gd name="connsiteX7" fmla="*/ 266700 w 2709863"/>
                <a:gd name="connsiteY7" fmla="*/ 1609725 h 1728788"/>
                <a:gd name="connsiteX8" fmla="*/ 154782 w 2709863"/>
                <a:gd name="connsiteY8" fmla="*/ 1552575 h 1728788"/>
                <a:gd name="connsiteX9" fmla="*/ 85725 w 2709863"/>
                <a:gd name="connsiteY9" fmla="*/ 1512094 h 1728788"/>
                <a:gd name="connsiteX10" fmla="*/ 54769 w 2709863"/>
                <a:gd name="connsiteY10" fmla="*/ 1488281 h 1728788"/>
                <a:gd name="connsiteX11" fmla="*/ 30957 w 2709863"/>
                <a:gd name="connsiteY11" fmla="*/ 1464469 h 1728788"/>
                <a:gd name="connsiteX12" fmla="*/ 9525 w 2709863"/>
                <a:gd name="connsiteY12" fmla="*/ 1435894 h 1728788"/>
                <a:gd name="connsiteX13" fmla="*/ 0 w 2709863"/>
                <a:gd name="connsiteY13" fmla="*/ 1412081 h 1728788"/>
                <a:gd name="connsiteX14" fmla="*/ 0 w 2709863"/>
                <a:gd name="connsiteY14" fmla="*/ 1390650 h 1728788"/>
                <a:gd name="connsiteX15" fmla="*/ 19050 w 2709863"/>
                <a:gd name="connsiteY15" fmla="*/ 1369219 h 1728788"/>
                <a:gd name="connsiteX16" fmla="*/ 111919 w 2709863"/>
                <a:gd name="connsiteY16" fmla="*/ 1312069 h 1728788"/>
                <a:gd name="connsiteX17" fmla="*/ 261938 w 2709863"/>
                <a:gd name="connsiteY17" fmla="*/ 1226344 h 1728788"/>
                <a:gd name="connsiteX18" fmla="*/ 583407 w 2709863"/>
                <a:gd name="connsiteY18" fmla="*/ 1359694 h 1728788"/>
                <a:gd name="connsiteX19" fmla="*/ 616744 w 2709863"/>
                <a:gd name="connsiteY19" fmla="*/ 1369219 h 1728788"/>
                <a:gd name="connsiteX20" fmla="*/ 638175 w 2709863"/>
                <a:gd name="connsiteY20" fmla="*/ 1373981 h 1728788"/>
                <a:gd name="connsiteX21" fmla="*/ 1333500 w 2709863"/>
                <a:gd name="connsiteY21" fmla="*/ 1376363 h 1728788"/>
                <a:gd name="connsiteX22" fmla="*/ 1493044 w 2709863"/>
                <a:gd name="connsiteY22" fmla="*/ 1376363 h 1728788"/>
                <a:gd name="connsiteX23" fmla="*/ 2426494 w 2709863"/>
                <a:gd name="connsiteY23" fmla="*/ 1373981 h 1728788"/>
                <a:gd name="connsiteX24" fmla="*/ 2452688 w 2709863"/>
                <a:gd name="connsiteY24" fmla="*/ 1371600 h 1728788"/>
                <a:gd name="connsiteX25" fmla="*/ 2474119 w 2709863"/>
                <a:gd name="connsiteY25" fmla="*/ 1364456 h 1728788"/>
                <a:gd name="connsiteX26" fmla="*/ 2488407 w 2709863"/>
                <a:gd name="connsiteY26" fmla="*/ 1347788 h 1728788"/>
                <a:gd name="connsiteX27" fmla="*/ 2495550 w 2709863"/>
                <a:gd name="connsiteY27" fmla="*/ 1321594 h 1728788"/>
                <a:gd name="connsiteX28" fmla="*/ 2500313 w 2709863"/>
                <a:gd name="connsiteY28" fmla="*/ 1288256 h 1728788"/>
                <a:gd name="connsiteX29" fmla="*/ 2500313 w 2709863"/>
                <a:gd name="connsiteY29" fmla="*/ 1259681 h 1728788"/>
                <a:gd name="connsiteX30" fmla="*/ 2452688 w 2709863"/>
                <a:gd name="connsiteY30" fmla="*/ 959644 h 1728788"/>
                <a:gd name="connsiteX31" fmla="*/ 2381250 w 2709863"/>
                <a:gd name="connsiteY31" fmla="*/ 531019 h 1728788"/>
                <a:gd name="connsiteX32" fmla="*/ 2312194 w 2709863"/>
                <a:gd name="connsiteY32" fmla="*/ 128588 h 1728788"/>
                <a:gd name="connsiteX33" fmla="*/ 2476500 w 2709863"/>
                <a:gd name="connsiteY33" fmla="*/ 0 h 1728788"/>
                <a:gd name="connsiteX34" fmla="*/ 2514600 w 2709863"/>
                <a:gd name="connsiteY34" fmla="*/ 252413 h 1728788"/>
                <a:gd name="connsiteX35" fmla="*/ 2569369 w 2709863"/>
                <a:gd name="connsiteY35" fmla="*/ 604838 h 1728788"/>
                <a:gd name="connsiteX36" fmla="*/ 2612232 w 2709863"/>
                <a:gd name="connsiteY36" fmla="*/ 890588 h 1728788"/>
                <a:gd name="connsiteX37" fmla="*/ 2638425 w 2709863"/>
                <a:gd name="connsiteY37" fmla="*/ 1083469 h 1728788"/>
                <a:gd name="connsiteX38" fmla="*/ 2655094 w 2709863"/>
                <a:gd name="connsiteY38" fmla="*/ 1223963 h 1728788"/>
                <a:gd name="connsiteX39" fmla="*/ 2664619 w 2709863"/>
                <a:gd name="connsiteY39" fmla="*/ 1266825 h 1728788"/>
                <a:gd name="connsiteX40" fmla="*/ 2681288 w 2709863"/>
                <a:gd name="connsiteY40" fmla="*/ 1316831 h 1728788"/>
                <a:gd name="connsiteX41" fmla="*/ 2709863 w 2709863"/>
                <a:gd name="connsiteY41" fmla="*/ 1362075 h 1728788"/>
                <a:gd name="connsiteX42" fmla="*/ 2709863 w 2709863"/>
                <a:gd name="connsiteY42" fmla="*/ 1385888 h 1728788"/>
                <a:gd name="connsiteX43" fmla="*/ 2688432 w 2709863"/>
                <a:gd name="connsiteY43" fmla="*/ 1440656 h 1728788"/>
                <a:gd name="connsiteX44" fmla="*/ 2624138 w 2709863"/>
                <a:gd name="connsiteY44" fmla="*/ 1564481 h 1728788"/>
                <a:gd name="connsiteX45" fmla="*/ 2552700 w 2709863"/>
                <a:gd name="connsiteY45" fmla="*/ 1676400 h 1728788"/>
                <a:gd name="connsiteX46" fmla="*/ 2521744 w 2709863"/>
                <a:gd name="connsiteY46" fmla="*/ 1714500 h 1728788"/>
                <a:gd name="connsiteX47" fmla="*/ 2507457 w 2709863"/>
                <a:gd name="connsiteY47" fmla="*/ 1724025 h 1728788"/>
                <a:gd name="connsiteX48" fmla="*/ 2481263 w 2709863"/>
                <a:gd name="connsiteY48" fmla="*/ 1728788 h 1728788"/>
                <a:gd name="connsiteX49" fmla="*/ 2457450 w 2709863"/>
                <a:gd name="connsiteY49" fmla="*/ 1724025 h 1728788"/>
                <a:gd name="connsiteX50" fmla="*/ 2424113 w 2709863"/>
                <a:gd name="connsiteY50" fmla="*/ 1697831 h 1728788"/>
                <a:gd name="connsiteX51" fmla="*/ 2381250 w 2709863"/>
                <a:gd name="connsiteY51" fmla="*/ 1669256 h 1728788"/>
                <a:gd name="connsiteX52" fmla="*/ 2343150 w 2709863"/>
                <a:gd name="connsiteY52" fmla="*/ 1647825 h 1728788"/>
                <a:gd name="connsiteX53" fmla="*/ 2293144 w 2709863"/>
                <a:gd name="connsiteY53" fmla="*/ 1626394 h 1728788"/>
                <a:gd name="connsiteX54" fmla="*/ 2231232 w 2709863"/>
                <a:gd name="connsiteY54" fmla="*/ 1616869 h 1728788"/>
                <a:gd name="connsiteX55" fmla="*/ 1926432 w 2709863"/>
                <a:gd name="connsiteY55" fmla="*/ 1602581 h 1728788"/>
                <a:gd name="connsiteX56" fmla="*/ 1512094 w 2709863"/>
                <a:gd name="connsiteY56" fmla="*/ 1593056 h 1728788"/>
                <a:gd name="connsiteX57" fmla="*/ 1197769 w 2709863"/>
                <a:gd name="connsiteY57" fmla="*/ 1600200 h 172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09863" h="1728788">
                  <a:moveTo>
                    <a:pt x="1197769" y="1600200"/>
                  </a:moveTo>
                  <a:lnTo>
                    <a:pt x="759619" y="1621631"/>
                  </a:lnTo>
                  <a:lnTo>
                    <a:pt x="597694" y="1631156"/>
                  </a:lnTo>
                  <a:lnTo>
                    <a:pt x="535782" y="1638300"/>
                  </a:lnTo>
                  <a:lnTo>
                    <a:pt x="411957" y="1659731"/>
                  </a:lnTo>
                  <a:lnTo>
                    <a:pt x="378619" y="1662113"/>
                  </a:lnTo>
                  <a:lnTo>
                    <a:pt x="352425" y="1654969"/>
                  </a:lnTo>
                  <a:lnTo>
                    <a:pt x="266700" y="1609725"/>
                  </a:lnTo>
                  <a:lnTo>
                    <a:pt x="154782" y="1552575"/>
                  </a:lnTo>
                  <a:lnTo>
                    <a:pt x="85725" y="1512094"/>
                  </a:lnTo>
                  <a:lnTo>
                    <a:pt x="54769" y="1488281"/>
                  </a:lnTo>
                  <a:lnTo>
                    <a:pt x="30957" y="1464469"/>
                  </a:lnTo>
                  <a:lnTo>
                    <a:pt x="9525" y="1435894"/>
                  </a:lnTo>
                  <a:lnTo>
                    <a:pt x="0" y="1412081"/>
                  </a:lnTo>
                  <a:lnTo>
                    <a:pt x="0" y="1390650"/>
                  </a:lnTo>
                  <a:lnTo>
                    <a:pt x="19050" y="1369219"/>
                  </a:lnTo>
                  <a:lnTo>
                    <a:pt x="111919" y="1312069"/>
                  </a:lnTo>
                  <a:lnTo>
                    <a:pt x="261938" y="1226344"/>
                  </a:lnTo>
                  <a:lnTo>
                    <a:pt x="583407" y="1359694"/>
                  </a:lnTo>
                  <a:lnTo>
                    <a:pt x="616744" y="1369219"/>
                  </a:lnTo>
                  <a:lnTo>
                    <a:pt x="638175" y="1373981"/>
                  </a:lnTo>
                  <a:lnTo>
                    <a:pt x="1333500" y="1376363"/>
                  </a:lnTo>
                  <a:lnTo>
                    <a:pt x="1493044" y="1376363"/>
                  </a:lnTo>
                  <a:lnTo>
                    <a:pt x="2426494" y="1373981"/>
                  </a:lnTo>
                  <a:lnTo>
                    <a:pt x="2452688" y="1371600"/>
                  </a:lnTo>
                  <a:lnTo>
                    <a:pt x="2474119" y="1364456"/>
                  </a:lnTo>
                  <a:lnTo>
                    <a:pt x="2488407" y="1347788"/>
                  </a:lnTo>
                  <a:lnTo>
                    <a:pt x="2495550" y="1321594"/>
                  </a:lnTo>
                  <a:lnTo>
                    <a:pt x="2500313" y="1288256"/>
                  </a:lnTo>
                  <a:lnTo>
                    <a:pt x="2500313" y="1259681"/>
                  </a:lnTo>
                  <a:lnTo>
                    <a:pt x="2452688" y="959644"/>
                  </a:lnTo>
                  <a:lnTo>
                    <a:pt x="2381250" y="531019"/>
                  </a:lnTo>
                  <a:lnTo>
                    <a:pt x="2312194" y="128588"/>
                  </a:lnTo>
                  <a:lnTo>
                    <a:pt x="2476500" y="0"/>
                  </a:lnTo>
                  <a:lnTo>
                    <a:pt x="2514600" y="252413"/>
                  </a:lnTo>
                  <a:lnTo>
                    <a:pt x="2569369" y="604838"/>
                  </a:lnTo>
                  <a:lnTo>
                    <a:pt x="2612232" y="890588"/>
                  </a:lnTo>
                  <a:lnTo>
                    <a:pt x="2638425" y="1083469"/>
                  </a:lnTo>
                  <a:lnTo>
                    <a:pt x="2655094" y="1223963"/>
                  </a:lnTo>
                  <a:lnTo>
                    <a:pt x="2664619" y="1266825"/>
                  </a:lnTo>
                  <a:lnTo>
                    <a:pt x="2681288" y="1316831"/>
                  </a:lnTo>
                  <a:lnTo>
                    <a:pt x="2709863" y="1362075"/>
                  </a:lnTo>
                  <a:lnTo>
                    <a:pt x="2709863" y="1385888"/>
                  </a:lnTo>
                  <a:lnTo>
                    <a:pt x="2688432" y="1440656"/>
                  </a:lnTo>
                  <a:lnTo>
                    <a:pt x="2624138" y="1564481"/>
                  </a:lnTo>
                  <a:lnTo>
                    <a:pt x="2552700" y="1676400"/>
                  </a:lnTo>
                  <a:lnTo>
                    <a:pt x="2521744" y="1714500"/>
                  </a:lnTo>
                  <a:lnTo>
                    <a:pt x="2507457" y="1724025"/>
                  </a:lnTo>
                  <a:lnTo>
                    <a:pt x="2481263" y="1728788"/>
                  </a:lnTo>
                  <a:lnTo>
                    <a:pt x="2457450" y="1724025"/>
                  </a:lnTo>
                  <a:lnTo>
                    <a:pt x="2424113" y="1697831"/>
                  </a:lnTo>
                  <a:lnTo>
                    <a:pt x="2381250" y="1669256"/>
                  </a:lnTo>
                  <a:lnTo>
                    <a:pt x="2343150" y="1647825"/>
                  </a:lnTo>
                  <a:lnTo>
                    <a:pt x="2293144" y="1626394"/>
                  </a:lnTo>
                  <a:lnTo>
                    <a:pt x="2231232" y="1616869"/>
                  </a:lnTo>
                  <a:lnTo>
                    <a:pt x="1926432" y="1602581"/>
                  </a:lnTo>
                  <a:lnTo>
                    <a:pt x="1512094" y="1593056"/>
                  </a:lnTo>
                  <a:lnTo>
                    <a:pt x="1197769" y="1600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24A0BD8A-933B-4545-92A7-60218CA61913}"/>
                </a:ext>
              </a:extLst>
            </p:cNvPr>
            <p:cNvSpPr/>
            <p:nvPr/>
          </p:nvSpPr>
          <p:spPr>
            <a:xfrm>
              <a:off x="5373688" y="5554663"/>
              <a:ext cx="714375" cy="447675"/>
            </a:xfrm>
            <a:custGeom>
              <a:avLst/>
              <a:gdLst>
                <a:gd name="connsiteX0" fmla="*/ 226219 w 714375"/>
                <a:gd name="connsiteY0" fmla="*/ 64294 h 447675"/>
                <a:gd name="connsiteX1" fmla="*/ 445294 w 714375"/>
                <a:gd name="connsiteY1" fmla="*/ 128588 h 447675"/>
                <a:gd name="connsiteX2" fmla="*/ 476250 w 714375"/>
                <a:gd name="connsiteY2" fmla="*/ 133350 h 447675"/>
                <a:gd name="connsiteX3" fmla="*/ 519113 w 714375"/>
                <a:gd name="connsiteY3" fmla="*/ 135732 h 447675"/>
                <a:gd name="connsiteX4" fmla="*/ 566738 w 714375"/>
                <a:gd name="connsiteY4" fmla="*/ 130969 h 447675"/>
                <a:gd name="connsiteX5" fmla="*/ 616744 w 714375"/>
                <a:gd name="connsiteY5" fmla="*/ 111919 h 447675"/>
                <a:gd name="connsiteX6" fmla="*/ 642938 w 714375"/>
                <a:gd name="connsiteY6" fmla="*/ 90488 h 447675"/>
                <a:gd name="connsiteX7" fmla="*/ 714375 w 714375"/>
                <a:gd name="connsiteY7" fmla="*/ 0 h 447675"/>
                <a:gd name="connsiteX8" fmla="*/ 561975 w 714375"/>
                <a:gd name="connsiteY8" fmla="*/ 447675 h 447675"/>
                <a:gd name="connsiteX9" fmla="*/ 514350 w 714375"/>
                <a:gd name="connsiteY9" fmla="*/ 404813 h 447675"/>
                <a:gd name="connsiteX10" fmla="*/ 481013 w 714375"/>
                <a:gd name="connsiteY10" fmla="*/ 364332 h 447675"/>
                <a:gd name="connsiteX11" fmla="*/ 428625 w 714375"/>
                <a:gd name="connsiteY11" fmla="*/ 321469 h 447675"/>
                <a:gd name="connsiteX12" fmla="*/ 359569 w 714375"/>
                <a:gd name="connsiteY12" fmla="*/ 266700 h 447675"/>
                <a:gd name="connsiteX13" fmla="*/ 290513 w 714375"/>
                <a:gd name="connsiteY13" fmla="*/ 221457 h 447675"/>
                <a:gd name="connsiteX14" fmla="*/ 214313 w 714375"/>
                <a:gd name="connsiteY14" fmla="*/ 173832 h 447675"/>
                <a:gd name="connsiteX15" fmla="*/ 114300 w 714375"/>
                <a:gd name="connsiteY15" fmla="*/ 114300 h 447675"/>
                <a:gd name="connsiteX16" fmla="*/ 21432 w 714375"/>
                <a:gd name="connsiteY16" fmla="*/ 64294 h 447675"/>
                <a:gd name="connsiteX17" fmla="*/ 9525 w 714375"/>
                <a:gd name="connsiteY17" fmla="*/ 50007 h 447675"/>
                <a:gd name="connsiteX18" fmla="*/ 0 w 714375"/>
                <a:gd name="connsiteY18" fmla="*/ 26194 h 447675"/>
                <a:gd name="connsiteX19" fmla="*/ 2382 w 714375"/>
                <a:gd name="connsiteY19" fmla="*/ 9525 h 447675"/>
                <a:gd name="connsiteX20" fmla="*/ 9525 w 714375"/>
                <a:gd name="connsiteY20" fmla="*/ 0 h 447675"/>
                <a:gd name="connsiteX21" fmla="*/ 26194 w 714375"/>
                <a:gd name="connsiteY21" fmla="*/ 0 h 447675"/>
                <a:gd name="connsiteX22" fmla="*/ 69057 w 714375"/>
                <a:gd name="connsiteY22" fmla="*/ 14288 h 447675"/>
                <a:gd name="connsiteX23" fmla="*/ 226219 w 714375"/>
                <a:gd name="connsiteY23" fmla="*/ 64294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14375" h="447675">
                  <a:moveTo>
                    <a:pt x="226219" y="64294"/>
                  </a:moveTo>
                  <a:lnTo>
                    <a:pt x="445294" y="128588"/>
                  </a:lnTo>
                  <a:lnTo>
                    <a:pt x="476250" y="133350"/>
                  </a:lnTo>
                  <a:lnTo>
                    <a:pt x="519113" y="135732"/>
                  </a:lnTo>
                  <a:lnTo>
                    <a:pt x="566738" y="130969"/>
                  </a:lnTo>
                  <a:lnTo>
                    <a:pt x="616744" y="111919"/>
                  </a:lnTo>
                  <a:lnTo>
                    <a:pt x="642938" y="90488"/>
                  </a:lnTo>
                  <a:lnTo>
                    <a:pt x="714375" y="0"/>
                  </a:lnTo>
                  <a:lnTo>
                    <a:pt x="561975" y="447675"/>
                  </a:lnTo>
                  <a:lnTo>
                    <a:pt x="514350" y="404813"/>
                  </a:lnTo>
                  <a:lnTo>
                    <a:pt x="481013" y="364332"/>
                  </a:lnTo>
                  <a:lnTo>
                    <a:pt x="428625" y="321469"/>
                  </a:lnTo>
                  <a:lnTo>
                    <a:pt x="359569" y="266700"/>
                  </a:lnTo>
                  <a:lnTo>
                    <a:pt x="290513" y="221457"/>
                  </a:lnTo>
                  <a:lnTo>
                    <a:pt x="214313" y="173832"/>
                  </a:lnTo>
                  <a:lnTo>
                    <a:pt x="114300" y="114300"/>
                  </a:lnTo>
                  <a:lnTo>
                    <a:pt x="21432" y="64294"/>
                  </a:lnTo>
                  <a:lnTo>
                    <a:pt x="9525" y="50007"/>
                  </a:lnTo>
                  <a:lnTo>
                    <a:pt x="0" y="26194"/>
                  </a:lnTo>
                  <a:lnTo>
                    <a:pt x="2382" y="9525"/>
                  </a:lnTo>
                  <a:lnTo>
                    <a:pt x="9525" y="0"/>
                  </a:lnTo>
                  <a:lnTo>
                    <a:pt x="26194" y="0"/>
                  </a:lnTo>
                  <a:lnTo>
                    <a:pt x="69057" y="14288"/>
                  </a:lnTo>
                  <a:lnTo>
                    <a:pt x="226219" y="64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BCE65D61-4657-994F-B174-8AF7B70F8428}"/>
                </a:ext>
              </a:extLst>
            </p:cNvPr>
            <p:cNvSpPr/>
            <p:nvPr/>
          </p:nvSpPr>
          <p:spPr>
            <a:xfrm>
              <a:off x="4779963" y="4110038"/>
              <a:ext cx="1335087" cy="361950"/>
            </a:xfrm>
            <a:custGeom>
              <a:avLst/>
              <a:gdLst>
                <a:gd name="connsiteX0" fmla="*/ 507206 w 1335881"/>
                <a:gd name="connsiteY0" fmla="*/ 290512 h 361950"/>
                <a:gd name="connsiteX1" fmla="*/ 0 w 1335881"/>
                <a:gd name="connsiteY1" fmla="*/ 361950 h 361950"/>
                <a:gd name="connsiteX2" fmla="*/ 0 w 1335881"/>
                <a:gd name="connsiteY2" fmla="*/ 178593 h 361950"/>
                <a:gd name="connsiteX3" fmla="*/ 157162 w 1335881"/>
                <a:gd name="connsiteY3" fmla="*/ 157162 h 361950"/>
                <a:gd name="connsiteX4" fmla="*/ 666750 w 1335881"/>
                <a:gd name="connsiteY4" fmla="*/ 90487 h 361950"/>
                <a:gd name="connsiteX5" fmla="*/ 1335881 w 1335881"/>
                <a:gd name="connsiteY5" fmla="*/ 0 h 361950"/>
                <a:gd name="connsiteX6" fmla="*/ 1328737 w 1335881"/>
                <a:gd name="connsiteY6" fmla="*/ 178593 h 361950"/>
                <a:gd name="connsiteX7" fmla="*/ 923925 w 1335881"/>
                <a:gd name="connsiteY7" fmla="*/ 233362 h 361950"/>
                <a:gd name="connsiteX8" fmla="*/ 507206 w 1335881"/>
                <a:gd name="connsiteY8" fmla="*/ 29051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881" h="361950">
                  <a:moveTo>
                    <a:pt x="507206" y="290512"/>
                  </a:moveTo>
                  <a:lnTo>
                    <a:pt x="0" y="361950"/>
                  </a:lnTo>
                  <a:lnTo>
                    <a:pt x="0" y="178593"/>
                  </a:lnTo>
                  <a:lnTo>
                    <a:pt x="157162" y="157162"/>
                  </a:lnTo>
                  <a:lnTo>
                    <a:pt x="666750" y="90487"/>
                  </a:lnTo>
                  <a:lnTo>
                    <a:pt x="1335881" y="0"/>
                  </a:lnTo>
                  <a:lnTo>
                    <a:pt x="1328737" y="178593"/>
                  </a:lnTo>
                  <a:lnTo>
                    <a:pt x="923925" y="233362"/>
                  </a:lnTo>
                  <a:lnTo>
                    <a:pt x="507206" y="290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E0D51514-15E2-F14A-9A35-3E02BB8CFEDD}"/>
                </a:ext>
              </a:extLst>
            </p:cNvPr>
            <p:cNvSpPr/>
            <p:nvPr/>
          </p:nvSpPr>
          <p:spPr>
            <a:xfrm>
              <a:off x="4767263" y="4710113"/>
              <a:ext cx="1347787" cy="357187"/>
            </a:xfrm>
            <a:custGeom>
              <a:avLst/>
              <a:gdLst>
                <a:gd name="connsiteX0" fmla="*/ 628650 w 1347787"/>
                <a:gd name="connsiteY0" fmla="*/ 276225 h 357187"/>
                <a:gd name="connsiteX1" fmla="*/ 0 w 1347787"/>
                <a:gd name="connsiteY1" fmla="*/ 357187 h 357187"/>
                <a:gd name="connsiteX2" fmla="*/ 7143 w 1347787"/>
                <a:gd name="connsiteY2" fmla="*/ 183356 h 357187"/>
                <a:gd name="connsiteX3" fmla="*/ 519112 w 1347787"/>
                <a:gd name="connsiteY3" fmla="*/ 114300 h 357187"/>
                <a:gd name="connsiteX4" fmla="*/ 1347787 w 1347787"/>
                <a:gd name="connsiteY4" fmla="*/ 0 h 357187"/>
                <a:gd name="connsiteX5" fmla="*/ 1345406 w 1347787"/>
                <a:gd name="connsiteY5" fmla="*/ 188118 h 357187"/>
                <a:gd name="connsiteX6" fmla="*/ 628650 w 1347787"/>
                <a:gd name="connsiteY6" fmla="*/ 276225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7787" h="357187">
                  <a:moveTo>
                    <a:pt x="628650" y="276225"/>
                  </a:moveTo>
                  <a:lnTo>
                    <a:pt x="0" y="357187"/>
                  </a:lnTo>
                  <a:lnTo>
                    <a:pt x="7143" y="183356"/>
                  </a:lnTo>
                  <a:lnTo>
                    <a:pt x="519112" y="114300"/>
                  </a:lnTo>
                  <a:lnTo>
                    <a:pt x="1347787" y="0"/>
                  </a:lnTo>
                  <a:cubicBezTo>
                    <a:pt x="1346993" y="62706"/>
                    <a:pt x="1346200" y="125412"/>
                    <a:pt x="1345406" y="188118"/>
                  </a:cubicBezTo>
                  <a:lnTo>
                    <a:pt x="628650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71012139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FAA17227-6188-0240-A1E0-BF044B571B51}"/>
              </a:ext>
            </a:extLst>
          </p:cNvPr>
          <p:cNvSpPr/>
          <p:nvPr/>
        </p:nvSpPr>
        <p:spPr>
          <a:xfrm>
            <a:off x="4532313" y="1328738"/>
            <a:ext cx="568325" cy="766762"/>
          </a:xfrm>
          <a:custGeom>
            <a:avLst/>
            <a:gdLst>
              <a:gd name="connsiteX0" fmla="*/ 190500 w 569119"/>
              <a:gd name="connsiteY0" fmla="*/ 478631 h 766762"/>
              <a:gd name="connsiteX1" fmla="*/ 180975 w 569119"/>
              <a:gd name="connsiteY1" fmla="*/ 295275 h 766762"/>
              <a:gd name="connsiteX2" fmla="*/ 171450 w 569119"/>
              <a:gd name="connsiteY2" fmla="*/ 242887 h 766762"/>
              <a:gd name="connsiteX3" fmla="*/ 161925 w 569119"/>
              <a:gd name="connsiteY3" fmla="*/ 207168 h 766762"/>
              <a:gd name="connsiteX4" fmla="*/ 145256 w 569119"/>
              <a:gd name="connsiteY4" fmla="*/ 176212 h 766762"/>
              <a:gd name="connsiteX5" fmla="*/ 97631 w 569119"/>
              <a:gd name="connsiteY5" fmla="*/ 128587 h 766762"/>
              <a:gd name="connsiteX6" fmla="*/ 38100 w 569119"/>
              <a:gd name="connsiteY6" fmla="*/ 76200 h 766762"/>
              <a:gd name="connsiteX7" fmla="*/ 9525 w 569119"/>
              <a:gd name="connsiteY7" fmla="*/ 52387 h 766762"/>
              <a:gd name="connsiteX8" fmla="*/ 0 w 569119"/>
              <a:gd name="connsiteY8" fmla="*/ 30956 h 766762"/>
              <a:gd name="connsiteX9" fmla="*/ 4762 w 569119"/>
              <a:gd name="connsiteY9" fmla="*/ 14287 h 766762"/>
              <a:gd name="connsiteX10" fmla="*/ 21431 w 569119"/>
              <a:gd name="connsiteY10" fmla="*/ 4762 h 766762"/>
              <a:gd name="connsiteX11" fmla="*/ 57150 w 569119"/>
              <a:gd name="connsiteY11" fmla="*/ 0 h 766762"/>
              <a:gd name="connsiteX12" fmla="*/ 145256 w 569119"/>
              <a:gd name="connsiteY12" fmla="*/ 14287 h 766762"/>
              <a:gd name="connsiteX13" fmla="*/ 219075 w 569119"/>
              <a:gd name="connsiteY13" fmla="*/ 30956 h 766762"/>
              <a:gd name="connsiteX14" fmla="*/ 295275 w 569119"/>
              <a:gd name="connsiteY14" fmla="*/ 52387 h 766762"/>
              <a:gd name="connsiteX15" fmla="*/ 373856 w 569119"/>
              <a:gd name="connsiteY15" fmla="*/ 88106 h 766762"/>
              <a:gd name="connsiteX16" fmla="*/ 440531 w 569119"/>
              <a:gd name="connsiteY16" fmla="*/ 119062 h 766762"/>
              <a:gd name="connsiteX17" fmla="*/ 500062 w 569119"/>
              <a:gd name="connsiteY17" fmla="*/ 159543 h 766762"/>
              <a:gd name="connsiteX18" fmla="*/ 531019 w 569119"/>
              <a:gd name="connsiteY18" fmla="*/ 183356 h 766762"/>
              <a:gd name="connsiteX19" fmla="*/ 550069 w 569119"/>
              <a:gd name="connsiteY19" fmla="*/ 207168 h 766762"/>
              <a:gd name="connsiteX20" fmla="*/ 561975 w 569119"/>
              <a:gd name="connsiteY20" fmla="*/ 233362 h 766762"/>
              <a:gd name="connsiteX21" fmla="*/ 569119 w 569119"/>
              <a:gd name="connsiteY21" fmla="*/ 266700 h 766762"/>
              <a:gd name="connsiteX22" fmla="*/ 566737 w 569119"/>
              <a:gd name="connsiteY22" fmla="*/ 290512 h 766762"/>
              <a:gd name="connsiteX23" fmla="*/ 554831 w 569119"/>
              <a:gd name="connsiteY23" fmla="*/ 316706 h 766762"/>
              <a:gd name="connsiteX24" fmla="*/ 526256 w 569119"/>
              <a:gd name="connsiteY24" fmla="*/ 342900 h 766762"/>
              <a:gd name="connsiteX25" fmla="*/ 500062 w 569119"/>
              <a:gd name="connsiteY25" fmla="*/ 361950 h 766762"/>
              <a:gd name="connsiteX26" fmla="*/ 473869 w 569119"/>
              <a:gd name="connsiteY26" fmla="*/ 390525 h 766762"/>
              <a:gd name="connsiteX27" fmla="*/ 454819 w 569119"/>
              <a:gd name="connsiteY27" fmla="*/ 438150 h 766762"/>
              <a:gd name="connsiteX28" fmla="*/ 445294 w 569119"/>
              <a:gd name="connsiteY28" fmla="*/ 492918 h 766762"/>
              <a:gd name="connsiteX29" fmla="*/ 435769 w 569119"/>
              <a:gd name="connsiteY29" fmla="*/ 554831 h 766762"/>
              <a:gd name="connsiteX30" fmla="*/ 435769 w 569119"/>
              <a:gd name="connsiteY30" fmla="*/ 716756 h 766762"/>
              <a:gd name="connsiteX31" fmla="*/ 188119 w 569119"/>
              <a:gd name="connsiteY31" fmla="*/ 766762 h 766762"/>
              <a:gd name="connsiteX32" fmla="*/ 190500 w 569119"/>
              <a:gd name="connsiteY32" fmla="*/ 478631 h 766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69119" h="766762">
                <a:moveTo>
                  <a:pt x="190500" y="478631"/>
                </a:moveTo>
                <a:lnTo>
                  <a:pt x="180975" y="295275"/>
                </a:lnTo>
                <a:lnTo>
                  <a:pt x="171450" y="242887"/>
                </a:lnTo>
                <a:lnTo>
                  <a:pt x="161925" y="207168"/>
                </a:lnTo>
                <a:lnTo>
                  <a:pt x="145256" y="176212"/>
                </a:lnTo>
                <a:lnTo>
                  <a:pt x="97631" y="128587"/>
                </a:lnTo>
                <a:lnTo>
                  <a:pt x="38100" y="76200"/>
                </a:lnTo>
                <a:lnTo>
                  <a:pt x="9525" y="52387"/>
                </a:lnTo>
                <a:lnTo>
                  <a:pt x="0" y="30956"/>
                </a:lnTo>
                <a:lnTo>
                  <a:pt x="4762" y="14287"/>
                </a:lnTo>
                <a:lnTo>
                  <a:pt x="21431" y="4762"/>
                </a:lnTo>
                <a:lnTo>
                  <a:pt x="57150" y="0"/>
                </a:lnTo>
                <a:lnTo>
                  <a:pt x="145256" y="14287"/>
                </a:lnTo>
                <a:lnTo>
                  <a:pt x="219075" y="30956"/>
                </a:lnTo>
                <a:lnTo>
                  <a:pt x="295275" y="52387"/>
                </a:lnTo>
                <a:lnTo>
                  <a:pt x="373856" y="88106"/>
                </a:lnTo>
                <a:lnTo>
                  <a:pt x="440531" y="119062"/>
                </a:lnTo>
                <a:lnTo>
                  <a:pt x="500062" y="159543"/>
                </a:lnTo>
                <a:lnTo>
                  <a:pt x="531019" y="183356"/>
                </a:lnTo>
                <a:lnTo>
                  <a:pt x="550069" y="207168"/>
                </a:lnTo>
                <a:lnTo>
                  <a:pt x="561975" y="233362"/>
                </a:lnTo>
                <a:lnTo>
                  <a:pt x="569119" y="266700"/>
                </a:lnTo>
                <a:lnTo>
                  <a:pt x="566737" y="290512"/>
                </a:lnTo>
                <a:lnTo>
                  <a:pt x="554831" y="316706"/>
                </a:lnTo>
                <a:lnTo>
                  <a:pt x="526256" y="342900"/>
                </a:lnTo>
                <a:lnTo>
                  <a:pt x="500062" y="361950"/>
                </a:lnTo>
                <a:lnTo>
                  <a:pt x="473869" y="390525"/>
                </a:lnTo>
                <a:lnTo>
                  <a:pt x="454819" y="438150"/>
                </a:lnTo>
                <a:lnTo>
                  <a:pt x="445294" y="492918"/>
                </a:lnTo>
                <a:lnTo>
                  <a:pt x="435769" y="554831"/>
                </a:lnTo>
                <a:lnTo>
                  <a:pt x="435769" y="716756"/>
                </a:lnTo>
                <a:lnTo>
                  <a:pt x="188119" y="766762"/>
                </a:lnTo>
                <a:cubicBezTo>
                  <a:pt x="188913" y="669925"/>
                  <a:pt x="189706" y="573087"/>
                  <a:pt x="190500" y="478631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D13C789A-C581-7A42-AF6B-EA7F971A83A1}"/>
              </a:ext>
            </a:extLst>
          </p:cNvPr>
          <p:cNvSpPr/>
          <p:nvPr/>
        </p:nvSpPr>
        <p:spPr>
          <a:xfrm>
            <a:off x="2862263" y="1989138"/>
            <a:ext cx="365125" cy="1219200"/>
          </a:xfrm>
          <a:custGeom>
            <a:avLst/>
            <a:gdLst>
              <a:gd name="connsiteX0" fmla="*/ 66675 w 364331"/>
              <a:gd name="connsiteY0" fmla="*/ 716756 h 1219200"/>
              <a:gd name="connsiteX1" fmla="*/ 128587 w 364331"/>
              <a:gd name="connsiteY1" fmla="*/ 540544 h 1219200"/>
              <a:gd name="connsiteX2" fmla="*/ 164306 w 364331"/>
              <a:gd name="connsiteY2" fmla="*/ 414337 h 1219200"/>
              <a:gd name="connsiteX3" fmla="*/ 192881 w 364331"/>
              <a:gd name="connsiteY3" fmla="*/ 321469 h 1219200"/>
              <a:gd name="connsiteX4" fmla="*/ 209550 w 364331"/>
              <a:gd name="connsiteY4" fmla="*/ 254794 h 1219200"/>
              <a:gd name="connsiteX5" fmla="*/ 209550 w 364331"/>
              <a:gd name="connsiteY5" fmla="*/ 202406 h 1219200"/>
              <a:gd name="connsiteX6" fmla="*/ 207168 w 364331"/>
              <a:gd name="connsiteY6" fmla="*/ 150019 h 1219200"/>
              <a:gd name="connsiteX7" fmla="*/ 197643 w 364331"/>
              <a:gd name="connsiteY7" fmla="*/ 95250 h 1219200"/>
              <a:gd name="connsiteX8" fmla="*/ 183356 w 364331"/>
              <a:gd name="connsiteY8" fmla="*/ 50006 h 1219200"/>
              <a:gd name="connsiteX9" fmla="*/ 171450 w 364331"/>
              <a:gd name="connsiteY9" fmla="*/ 23812 h 1219200"/>
              <a:gd name="connsiteX10" fmla="*/ 171450 w 364331"/>
              <a:gd name="connsiteY10" fmla="*/ 14287 h 1219200"/>
              <a:gd name="connsiteX11" fmla="*/ 176212 w 364331"/>
              <a:gd name="connsiteY11" fmla="*/ 4762 h 1219200"/>
              <a:gd name="connsiteX12" fmla="*/ 192881 w 364331"/>
              <a:gd name="connsiteY12" fmla="*/ 0 h 1219200"/>
              <a:gd name="connsiteX13" fmla="*/ 230981 w 364331"/>
              <a:gd name="connsiteY13" fmla="*/ 7144 h 1219200"/>
              <a:gd name="connsiteX14" fmla="*/ 245268 w 364331"/>
              <a:gd name="connsiteY14" fmla="*/ 26194 h 1219200"/>
              <a:gd name="connsiteX15" fmla="*/ 285750 w 364331"/>
              <a:gd name="connsiteY15" fmla="*/ 107156 h 1219200"/>
              <a:gd name="connsiteX16" fmla="*/ 342900 w 364331"/>
              <a:gd name="connsiteY16" fmla="*/ 235744 h 1219200"/>
              <a:gd name="connsiteX17" fmla="*/ 364331 w 364331"/>
              <a:gd name="connsiteY17" fmla="*/ 416719 h 1219200"/>
              <a:gd name="connsiteX18" fmla="*/ 347662 w 364331"/>
              <a:gd name="connsiteY18" fmla="*/ 616744 h 1219200"/>
              <a:gd name="connsiteX19" fmla="*/ 335756 w 364331"/>
              <a:gd name="connsiteY19" fmla="*/ 757237 h 1219200"/>
              <a:gd name="connsiteX20" fmla="*/ 321468 w 364331"/>
              <a:gd name="connsiteY20" fmla="*/ 919162 h 1219200"/>
              <a:gd name="connsiteX21" fmla="*/ 307181 w 364331"/>
              <a:gd name="connsiteY21" fmla="*/ 1019175 h 1219200"/>
              <a:gd name="connsiteX22" fmla="*/ 283368 w 364331"/>
              <a:gd name="connsiteY22" fmla="*/ 1102519 h 1219200"/>
              <a:gd name="connsiteX23" fmla="*/ 254793 w 364331"/>
              <a:gd name="connsiteY23" fmla="*/ 1164431 h 1219200"/>
              <a:gd name="connsiteX24" fmla="*/ 226218 w 364331"/>
              <a:gd name="connsiteY24" fmla="*/ 1204912 h 1219200"/>
              <a:gd name="connsiteX25" fmla="*/ 207168 w 364331"/>
              <a:gd name="connsiteY25" fmla="*/ 1216819 h 1219200"/>
              <a:gd name="connsiteX26" fmla="*/ 185737 w 364331"/>
              <a:gd name="connsiteY26" fmla="*/ 1219200 h 1219200"/>
              <a:gd name="connsiteX27" fmla="*/ 145256 w 364331"/>
              <a:gd name="connsiteY27" fmla="*/ 1214437 h 1219200"/>
              <a:gd name="connsiteX28" fmla="*/ 116681 w 364331"/>
              <a:gd name="connsiteY28" fmla="*/ 1195387 h 1219200"/>
              <a:gd name="connsiteX29" fmla="*/ 80962 w 364331"/>
              <a:gd name="connsiteY29" fmla="*/ 1145381 h 1219200"/>
              <a:gd name="connsiteX30" fmla="*/ 45243 w 364331"/>
              <a:gd name="connsiteY30" fmla="*/ 1073944 h 1219200"/>
              <a:gd name="connsiteX31" fmla="*/ 14287 w 364331"/>
              <a:gd name="connsiteY31" fmla="*/ 1002506 h 1219200"/>
              <a:gd name="connsiteX32" fmla="*/ 0 w 364331"/>
              <a:gd name="connsiteY32" fmla="*/ 935831 h 1219200"/>
              <a:gd name="connsiteX33" fmla="*/ 4762 w 364331"/>
              <a:gd name="connsiteY33" fmla="*/ 888206 h 1219200"/>
              <a:gd name="connsiteX34" fmla="*/ 66675 w 364331"/>
              <a:gd name="connsiteY34" fmla="*/ 716756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364331" h="1219200">
                <a:moveTo>
                  <a:pt x="66675" y="716756"/>
                </a:moveTo>
                <a:lnTo>
                  <a:pt x="128587" y="540544"/>
                </a:lnTo>
                <a:lnTo>
                  <a:pt x="164306" y="414337"/>
                </a:lnTo>
                <a:lnTo>
                  <a:pt x="192881" y="321469"/>
                </a:lnTo>
                <a:lnTo>
                  <a:pt x="209550" y="254794"/>
                </a:lnTo>
                <a:lnTo>
                  <a:pt x="209550" y="202406"/>
                </a:lnTo>
                <a:lnTo>
                  <a:pt x="207168" y="150019"/>
                </a:lnTo>
                <a:lnTo>
                  <a:pt x="197643" y="95250"/>
                </a:lnTo>
                <a:lnTo>
                  <a:pt x="183356" y="50006"/>
                </a:lnTo>
                <a:lnTo>
                  <a:pt x="171450" y="23812"/>
                </a:lnTo>
                <a:lnTo>
                  <a:pt x="171450" y="14287"/>
                </a:lnTo>
                <a:lnTo>
                  <a:pt x="176212" y="4762"/>
                </a:lnTo>
                <a:lnTo>
                  <a:pt x="192881" y="0"/>
                </a:lnTo>
                <a:lnTo>
                  <a:pt x="230981" y="7144"/>
                </a:lnTo>
                <a:lnTo>
                  <a:pt x="245268" y="26194"/>
                </a:lnTo>
                <a:lnTo>
                  <a:pt x="285750" y="107156"/>
                </a:lnTo>
                <a:lnTo>
                  <a:pt x="342900" y="235744"/>
                </a:lnTo>
                <a:lnTo>
                  <a:pt x="364331" y="416719"/>
                </a:lnTo>
                <a:lnTo>
                  <a:pt x="347662" y="616744"/>
                </a:lnTo>
                <a:lnTo>
                  <a:pt x="335756" y="757237"/>
                </a:lnTo>
                <a:lnTo>
                  <a:pt x="321468" y="919162"/>
                </a:lnTo>
                <a:lnTo>
                  <a:pt x="307181" y="1019175"/>
                </a:lnTo>
                <a:lnTo>
                  <a:pt x="283368" y="1102519"/>
                </a:lnTo>
                <a:lnTo>
                  <a:pt x="254793" y="1164431"/>
                </a:lnTo>
                <a:lnTo>
                  <a:pt x="226218" y="1204912"/>
                </a:lnTo>
                <a:lnTo>
                  <a:pt x="207168" y="1216819"/>
                </a:lnTo>
                <a:lnTo>
                  <a:pt x="185737" y="1219200"/>
                </a:lnTo>
                <a:lnTo>
                  <a:pt x="145256" y="1214437"/>
                </a:lnTo>
                <a:lnTo>
                  <a:pt x="116681" y="1195387"/>
                </a:lnTo>
                <a:lnTo>
                  <a:pt x="80962" y="1145381"/>
                </a:lnTo>
                <a:lnTo>
                  <a:pt x="45243" y="1073944"/>
                </a:lnTo>
                <a:lnTo>
                  <a:pt x="14287" y="1002506"/>
                </a:lnTo>
                <a:lnTo>
                  <a:pt x="0" y="935831"/>
                </a:lnTo>
                <a:lnTo>
                  <a:pt x="4762" y="888206"/>
                </a:lnTo>
                <a:lnTo>
                  <a:pt x="66675" y="7167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05BBF184-B13B-344E-AE36-C7930A79CEB3}"/>
              </a:ext>
            </a:extLst>
          </p:cNvPr>
          <p:cNvSpPr/>
          <p:nvPr/>
        </p:nvSpPr>
        <p:spPr>
          <a:xfrm>
            <a:off x="3838575" y="2646363"/>
            <a:ext cx="1847850" cy="449262"/>
          </a:xfrm>
          <a:custGeom>
            <a:avLst/>
            <a:gdLst>
              <a:gd name="connsiteX0" fmla="*/ 966788 w 1847850"/>
              <a:gd name="connsiteY0" fmla="*/ 350044 h 450056"/>
              <a:gd name="connsiteX1" fmla="*/ 583406 w 1847850"/>
              <a:gd name="connsiteY1" fmla="*/ 411956 h 450056"/>
              <a:gd name="connsiteX2" fmla="*/ 328613 w 1847850"/>
              <a:gd name="connsiteY2" fmla="*/ 450056 h 450056"/>
              <a:gd name="connsiteX3" fmla="*/ 278606 w 1847850"/>
              <a:gd name="connsiteY3" fmla="*/ 447675 h 450056"/>
              <a:gd name="connsiteX4" fmla="*/ 240506 w 1847850"/>
              <a:gd name="connsiteY4" fmla="*/ 440531 h 450056"/>
              <a:gd name="connsiteX5" fmla="*/ 197644 w 1847850"/>
              <a:gd name="connsiteY5" fmla="*/ 423862 h 450056"/>
              <a:gd name="connsiteX6" fmla="*/ 166688 w 1847850"/>
              <a:gd name="connsiteY6" fmla="*/ 409575 h 450056"/>
              <a:gd name="connsiteX7" fmla="*/ 135731 w 1847850"/>
              <a:gd name="connsiteY7" fmla="*/ 388144 h 450056"/>
              <a:gd name="connsiteX8" fmla="*/ 104775 w 1847850"/>
              <a:gd name="connsiteY8" fmla="*/ 359569 h 450056"/>
              <a:gd name="connsiteX9" fmla="*/ 71438 w 1847850"/>
              <a:gd name="connsiteY9" fmla="*/ 321469 h 450056"/>
              <a:gd name="connsiteX10" fmla="*/ 40481 w 1847850"/>
              <a:gd name="connsiteY10" fmla="*/ 283369 h 450056"/>
              <a:gd name="connsiteX11" fmla="*/ 14288 w 1847850"/>
              <a:gd name="connsiteY11" fmla="*/ 235744 h 450056"/>
              <a:gd name="connsiteX12" fmla="*/ 2381 w 1847850"/>
              <a:gd name="connsiteY12" fmla="*/ 202406 h 450056"/>
              <a:gd name="connsiteX13" fmla="*/ 0 w 1847850"/>
              <a:gd name="connsiteY13" fmla="*/ 180975 h 450056"/>
              <a:gd name="connsiteX14" fmla="*/ 7144 w 1847850"/>
              <a:gd name="connsiteY14" fmla="*/ 169069 h 450056"/>
              <a:gd name="connsiteX15" fmla="*/ 23813 w 1847850"/>
              <a:gd name="connsiteY15" fmla="*/ 164306 h 450056"/>
              <a:gd name="connsiteX16" fmla="*/ 50006 w 1847850"/>
              <a:gd name="connsiteY16" fmla="*/ 173831 h 450056"/>
              <a:gd name="connsiteX17" fmla="*/ 83344 w 1847850"/>
              <a:gd name="connsiteY17" fmla="*/ 192881 h 450056"/>
              <a:gd name="connsiteX18" fmla="*/ 121444 w 1847850"/>
              <a:gd name="connsiteY18" fmla="*/ 211931 h 450056"/>
              <a:gd name="connsiteX19" fmla="*/ 164306 w 1847850"/>
              <a:gd name="connsiteY19" fmla="*/ 228600 h 450056"/>
              <a:gd name="connsiteX20" fmla="*/ 211931 w 1847850"/>
              <a:gd name="connsiteY20" fmla="*/ 238125 h 450056"/>
              <a:gd name="connsiteX21" fmla="*/ 271463 w 1847850"/>
              <a:gd name="connsiteY21" fmla="*/ 245269 h 450056"/>
              <a:gd name="connsiteX22" fmla="*/ 335756 w 1847850"/>
              <a:gd name="connsiteY22" fmla="*/ 247650 h 450056"/>
              <a:gd name="connsiteX23" fmla="*/ 400050 w 1847850"/>
              <a:gd name="connsiteY23" fmla="*/ 247650 h 450056"/>
              <a:gd name="connsiteX24" fmla="*/ 492919 w 1847850"/>
              <a:gd name="connsiteY24" fmla="*/ 247650 h 450056"/>
              <a:gd name="connsiteX25" fmla="*/ 576263 w 1847850"/>
              <a:gd name="connsiteY25" fmla="*/ 235744 h 450056"/>
              <a:gd name="connsiteX26" fmla="*/ 766763 w 1847850"/>
              <a:gd name="connsiteY26" fmla="*/ 200025 h 450056"/>
              <a:gd name="connsiteX27" fmla="*/ 1119188 w 1847850"/>
              <a:gd name="connsiteY27" fmla="*/ 119062 h 450056"/>
              <a:gd name="connsiteX28" fmla="*/ 1316831 w 1847850"/>
              <a:gd name="connsiteY28" fmla="*/ 64294 h 450056"/>
              <a:gd name="connsiteX29" fmla="*/ 1447800 w 1847850"/>
              <a:gd name="connsiteY29" fmla="*/ 0 h 450056"/>
              <a:gd name="connsiteX30" fmla="*/ 1566863 w 1847850"/>
              <a:gd name="connsiteY30" fmla="*/ 21431 h 450056"/>
              <a:gd name="connsiteX31" fmla="*/ 1690688 w 1847850"/>
              <a:gd name="connsiteY31" fmla="*/ 50006 h 450056"/>
              <a:gd name="connsiteX32" fmla="*/ 1771650 w 1847850"/>
              <a:gd name="connsiteY32" fmla="*/ 80962 h 450056"/>
              <a:gd name="connsiteX33" fmla="*/ 1814513 w 1847850"/>
              <a:gd name="connsiteY33" fmla="*/ 107156 h 450056"/>
              <a:gd name="connsiteX34" fmla="*/ 1838325 w 1847850"/>
              <a:gd name="connsiteY34" fmla="*/ 126206 h 450056"/>
              <a:gd name="connsiteX35" fmla="*/ 1847850 w 1847850"/>
              <a:gd name="connsiteY35" fmla="*/ 147637 h 450056"/>
              <a:gd name="connsiteX36" fmla="*/ 1847850 w 1847850"/>
              <a:gd name="connsiteY36" fmla="*/ 173831 h 450056"/>
              <a:gd name="connsiteX37" fmla="*/ 1833563 w 1847850"/>
              <a:gd name="connsiteY37" fmla="*/ 211931 h 450056"/>
              <a:gd name="connsiteX38" fmla="*/ 1807369 w 1847850"/>
              <a:gd name="connsiteY38" fmla="*/ 245269 h 450056"/>
              <a:gd name="connsiteX39" fmla="*/ 1731169 w 1847850"/>
              <a:gd name="connsiteY39" fmla="*/ 254794 h 450056"/>
              <a:gd name="connsiteX40" fmla="*/ 1423988 w 1847850"/>
              <a:gd name="connsiteY40" fmla="*/ 285750 h 450056"/>
              <a:gd name="connsiteX41" fmla="*/ 966788 w 1847850"/>
              <a:gd name="connsiteY41" fmla="*/ 350044 h 450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847850" h="450056">
                <a:moveTo>
                  <a:pt x="966788" y="350044"/>
                </a:moveTo>
                <a:lnTo>
                  <a:pt x="583406" y="411956"/>
                </a:lnTo>
                <a:lnTo>
                  <a:pt x="328613" y="450056"/>
                </a:lnTo>
                <a:lnTo>
                  <a:pt x="278606" y="447675"/>
                </a:lnTo>
                <a:lnTo>
                  <a:pt x="240506" y="440531"/>
                </a:lnTo>
                <a:lnTo>
                  <a:pt x="197644" y="423862"/>
                </a:lnTo>
                <a:lnTo>
                  <a:pt x="166688" y="409575"/>
                </a:lnTo>
                <a:lnTo>
                  <a:pt x="135731" y="388144"/>
                </a:lnTo>
                <a:lnTo>
                  <a:pt x="104775" y="359569"/>
                </a:lnTo>
                <a:lnTo>
                  <a:pt x="71438" y="321469"/>
                </a:lnTo>
                <a:lnTo>
                  <a:pt x="40481" y="283369"/>
                </a:lnTo>
                <a:lnTo>
                  <a:pt x="14288" y="235744"/>
                </a:lnTo>
                <a:lnTo>
                  <a:pt x="2381" y="202406"/>
                </a:lnTo>
                <a:lnTo>
                  <a:pt x="0" y="180975"/>
                </a:lnTo>
                <a:lnTo>
                  <a:pt x="7144" y="169069"/>
                </a:lnTo>
                <a:lnTo>
                  <a:pt x="23813" y="164306"/>
                </a:lnTo>
                <a:lnTo>
                  <a:pt x="50006" y="173831"/>
                </a:lnTo>
                <a:lnTo>
                  <a:pt x="83344" y="192881"/>
                </a:lnTo>
                <a:lnTo>
                  <a:pt x="121444" y="211931"/>
                </a:lnTo>
                <a:lnTo>
                  <a:pt x="164306" y="228600"/>
                </a:lnTo>
                <a:lnTo>
                  <a:pt x="211931" y="238125"/>
                </a:lnTo>
                <a:lnTo>
                  <a:pt x="271463" y="245269"/>
                </a:lnTo>
                <a:lnTo>
                  <a:pt x="335756" y="247650"/>
                </a:lnTo>
                <a:lnTo>
                  <a:pt x="400050" y="247650"/>
                </a:lnTo>
                <a:lnTo>
                  <a:pt x="492919" y="247650"/>
                </a:lnTo>
                <a:lnTo>
                  <a:pt x="576263" y="235744"/>
                </a:lnTo>
                <a:lnTo>
                  <a:pt x="766763" y="200025"/>
                </a:lnTo>
                <a:lnTo>
                  <a:pt x="1119188" y="119062"/>
                </a:lnTo>
                <a:lnTo>
                  <a:pt x="1316831" y="64294"/>
                </a:lnTo>
                <a:lnTo>
                  <a:pt x="1447800" y="0"/>
                </a:lnTo>
                <a:lnTo>
                  <a:pt x="1566863" y="21431"/>
                </a:lnTo>
                <a:lnTo>
                  <a:pt x="1690688" y="50006"/>
                </a:lnTo>
                <a:lnTo>
                  <a:pt x="1771650" y="80962"/>
                </a:lnTo>
                <a:lnTo>
                  <a:pt x="1814513" y="107156"/>
                </a:lnTo>
                <a:lnTo>
                  <a:pt x="1838325" y="126206"/>
                </a:lnTo>
                <a:lnTo>
                  <a:pt x="1847850" y="147637"/>
                </a:lnTo>
                <a:lnTo>
                  <a:pt x="1847850" y="173831"/>
                </a:lnTo>
                <a:lnTo>
                  <a:pt x="1833563" y="211931"/>
                </a:lnTo>
                <a:lnTo>
                  <a:pt x="1807369" y="245269"/>
                </a:lnTo>
                <a:lnTo>
                  <a:pt x="1731169" y="254794"/>
                </a:lnTo>
                <a:lnTo>
                  <a:pt x="1423988" y="285750"/>
                </a:lnTo>
                <a:lnTo>
                  <a:pt x="966788" y="3500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9531ECB1-EB31-3E4F-98D5-70DD56F82AF2}"/>
              </a:ext>
            </a:extLst>
          </p:cNvPr>
          <p:cNvSpPr/>
          <p:nvPr/>
        </p:nvSpPr>
        <p:spPr>
          <a:xfrm>
            <a:off x="3124200" y="1862138"/>
            <a:ext cx="3949700" cy="558800"/>
          </a:xfrm>
          <a:custGeom>
            <a:avLst/>
            <a:gdLst>
              <a:gd name="connsiteX0" fmla="*/ 499690 w 3949936"/>
              <a:gd name="connsiteY0" fmla="*/ 469097 h 557478"/>
              <a:gd name="connsiteX1" fmla="*/ 23795 w 3949936"/>
              <a:gd name="connsiteY1" fmla="*/ 557478 h 557478"/>
              <a:gd name="connsiteX2" fmla="*/ 0 w 3949936"/>
              <a:gd name="connsiteY2" fmla="*/ 370519 h 557478"/>
              <a:gd name="connsiteX3" fmla="*/ 282138 w 3949936"/>
              <a:gd name="connsiteY3" fmla="*/ 329727 h 557478"/>
              <a:gd name="connsiteX4" fmla="*/ 499690 w 3949936"/>
              <a:gd name="connsiteY4" fmla="*/ 295735 h 557478"/>
              <a:gd name="connsiteX5" fmla="*/ 737638 w 3949936"/>
              <a:gd name="connsiteY5" fmla="*/ 261742 h 557478"/>
              <a:gd name="connsiteX6" fmla="*/ 1050370 w 3949936"/>
              <a:gd name="connsiteY6" fmla="*/ 220951 h 557478"/>
              <a:gd name="connsiteX7" fmla="*/ 1356303 w 3949936"/>
              <a:gd name="connsiteY7" fmla="*/ 183559 h 557478"/>
              <a:gd name="connsiteX8" fmla="*/ 1597650 w 3949936"/>
              <a:gd name="connsiteY8" fmla="*/ 159765 h 557478"/>
              <a:gd name="connsiteX9" fmla="*/ 1838997 w 3949936"/>
              <a:gd name="connsiteY9" fmla="*/ 118974 h 557478"/>
              <a:gd name="connsiteX10" fmla="*/ 2097341 w 3949936"/>
              <a:gd name="connsiteY10" fmla="*/ 101977 h 557478"/>
              <a:gd name="connsiteX11" fmla="*/ 2573237 w 3949936"/>
              <a:gd name="connsiteY11" fmla="*/ 74783 h 557478"/>
              <a:gd name="connsiteX12" fmla="*/ 2943756 w 3949936"/>
              <a:gd name="connsiteY12" fmla="*/ 50988 h 557478"/>
              <a:gd name="connsiteX13" fmla="*/ 3222495 w 3949936"/>
              <a:gd name="connsiteY13" fmla="*/ 33992 h 557478"/>
              <a:gd name="connsiteX14" fmla="*/ 3460443 w 3949936"/>
              <a:gd name="connsiteY14" fmla="*/ 16996 h 557478"/>
              <a:gd name="connsiteX15" fmla="*/ 3555622 w 3949936"/>
              <a:gd name="connsiteY15" fmla="*/ 3399 h 557478"/>
              <a:gd name="connsiteX16" fmla="*/ 3582816 w 3949936"/>
              <a:gd name="connsiteY16" fmla="*/ 0 h 557478"/>
              <a:gd name="connsiteX17" fmla="*/ 3620208 w 3949936"/>
              <a:gd name="connsiteY17" fmla="*/ 16996 h 557478"/>
              <a:gd name="connsiteX18" fmla="*/ 3684794 w 3949936"/>
              <a:gd name="connsiteY18" fmla="*/ 61186 h 557478"/>
              <a:gd name="connsiteX19" fmla="*/ 3756178 w 3949936"/>
              <a:gd name="connsiteY19" fmla="*/ 132571 h 557478"/>
              <a:gd name="connsiteX20" fmla="*/ 3813966 w 3949936"/>
              <a:gd name="connsiteY20" fmla="*/ 190358 h 557478"/>
              <a:gd name="connsiteX21" fmla="*/ 3875152 w 3949936"/>
              <a:gd name="connsiteY21" fmla="*/ 258343 h 557478"/>
              <a:gd name="connsiteX22" fmla="*/ 3922742 w 3949936"/>
              <a:gd name="connsiteY22" fmla="*/ 329727 h 557478"/>
              <a:gd name="connsiteX23" fmla="*/ 3943137 w 3949936"/>
              <a:gd name="connsiteY23" fmla="*/ 377317 h 557478"/>
              <a:gd name="connsiteX24" fmla="*/ 3949936 w 3949936"/>
              <a:gd name="connsiteY24" fmla="*/ 424907 h 557478"/>
              <a:gd name="connsiteX25" fmla="*/ 3936339 w 3949936"/>
              <a:gd name="connsiteY25" fmla="*/ 482694 h 557478"/>
              <a:gd name="connsiteX26" fmla="*/ 3909145 w 3949936"/>
              <a:gd name="connsiteY26" fmla="*/ 513287 h 557478"/>
              <a:gd name="connsiteX27" fmla="*/ 3847958 w 3949936"/>
              <a:gd name="connsiteY27" fmla="*/ 537082 h 557478"/>
              <a:gd name="connsiteX28" fmla="*/ 3793570 w 3949936"/>
              <a:gd name="connsiteY28" fmla="*/ 540481 h 557478"/>
              <a:gd name="connsiteX29" fmla="*/ 3395857 w 3949936"/>
              <a:gd name="connsiteY29" fmla="*/ 241347 h 557478"/>
              <a:gd name="connsiteX30" fmla="*/ 3355066 w 3949936"/>
              <a:gd name="connsiteY30" fmla="*/ 231149 h 557478"/>
              <a:gd name="connsiteX31" fmla="*/ 3249689 w 3949936"/>
              <a:gd name="connsiteY31" fmla="*/ 224350 h 557478"/>
              <a:gd name="connsiteX32" fmla="*/ 3062730 w 3949936"/>
              <a:gd name="connsiteY32" fmla="*/ 224350 h 557478"/>
              <a:gd name="connsiteX33" fmla="*/ 2733002 w 3949936"/>
              <a:gd name="connsiteY33" fmla="*/ 234548 h 557478"/>
              <a:gd name="connsiteX34" fmla="*/ 2297897 w 3949936"/>
              <a:gd name="connsiteY34" fmla="*/ 258343 h 557478"/>
              <a:gd name="connsiteX35" fmla="*/ 1866192 w 3949936"/>
              <a:gd name="connsiteY35" fmla="*/ 292336 h 557478"/>
              <a:gd name="connsiteX36" fmla="*/ 1352904 w 3949936"/>
              <a:gd name="connsiteY36" fmla="*/ 343324 h 557478"/>
              <a:gd name="connsiteX37" fmla="*/ 499690 w 3949936"/>
              <a:gd name="connsiteY37" fmla="*/ 469097 h 557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949936" h="557478">
                <a:moveTo>
                  <a:pt x="499690" y="469097"/>
                </a:moveTo>
                <a:lnTo>
                  <a:pt x="23795" y="557478"/>
                </a:lnTo>
                <a:lnTo>
                  <a:pt x="0" y="370519"/>
                </a:lnTo>
                <a:lnTo>
                  <a:pt x="282138" y="329727"/>
                </a:lnTo>
                <a:lnTo>
                  <a:pt x="499690" y="295735"/>
                </a:lnTo>
                <a:lnTo>
                  <a:pt x="737638" y="261742"/>
                </a:lnTo>
                <a:lnTo>
                  <a:pt x="1050370" y="220951"/>
                </a:lnTo>
                <a:lnTo>
                  <a:pt x="1356303" y="183559"/>
                </a:lnTo>
                <a:lnTo>
                  <a:pt x="1597650" y="159765"/>
                </a:lnTo>
                <a:lnTo>
                  <a:pt x="1838997" y="118974"/>
                </a:lnTo>
                <a:lnTo>
                  <a:pt x="2097341" y="101977"/>
                </a:lnTo>
                <a:lnTo>
                  <a:pt x="2573237" y="74783"/>
                </a:lnTo>
                <a:lnTo>
                  <a:pt x="2943756" y="50988"/>
                </a:lnTo>
                <a:lnTo>
                  <a:pt x="3222495" y="33992"/>
                </a:lnTo>
                <a:lnTo>
                  <a:pt x="3460443" y="16996"/>
                </a:lnTo>
                <a:lnTo>
                  <a:pt x="3555622" y="3399"/>
                </a:lnTo>
                <a:lnTo>
                  <a:pt x="3582816" y="0"/>
                </a:lnTo>
                <a:lnTo>
                  <a:pt x="3620208" y="16996"/>
                </a:lnTo>
                <a:lnTo>
                  <a:pt x="3684794" y="61186"/>
                </a:lnTo>
                <a:lnTo>
                  <a:pt x="3756178" y="132571"/>
                </a:lnTo>
                <a:lnTo>
                  <a:pt x="3813966" y="190358"/>
                </a:lnTo>
                <a:lnTo>
                  <a:pt x="3875152" y="258343"/>
                </a:lnTo>
                <a:lnTo>
                  <a:pt x="3922742" y="329727"/>
                </a:lnTo>
                <a:lnTo>
                  <a:pt x="3943137" y="377317"/>
                </a:lnTo>
                <a:lnTo>
                  <a:pt x="3949936" y="424907"/>
                </a:lnTo>
                <a:lnTo>
                  <a:pt x="3936339" y="482694"/>
                </a:lnTo>
                <a:lnTo>
                  <a:pt x="3909145" y="513287"/>
                </a:lnTo>
                <a:lnTo>
                  <a:pt x="3847958" y="537082"/>
                </a:lnTo>
                <a:lnTo>
                  <a:pt x="3793570" y="540481"/>
                </a:lnTo>
                <a:lnTo>
                  <a:pt x="3395857" y="241347"/>
                </a:lnTo>
                <a:lnTo>
                  <a:pt x="3355066" y="231149"/>
                </a:lnTo>
                <a:lnTo>
                  <a:pt x="3249689" y="224350"/>
                </a:lnTo>
                <a:lnTo>
                  <a:pt x="3062730" y="224350"/>
                </a:lnTo>
                <a:lnTo>
                  <a:pt x="2733002" y="234548"/>
                </a:lnTo>
                <a:lnTo>
                  <a:pt x="2297897" y="258343"/>
                </a:lnTo>
                <a:lnTo>
                  <a:pt x="1866192" y="292336"/>
                </a:lnTo>
                <a:lnTo>
                  <a:pt x="1352904" y="343324"/>
                </a:lnTo>
                <a:lnTo>
                  <a:pt x="499690" y="46909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563D7EC8-3342-A743-988D-B8A0502B9AE4}"/>
              </a:ext>
            </a:extLst>
          </p:cNvPr>
          <p:cNvSpPr/>
          <p:nvPr/>
        </p:nvSpPr>
        <p:spPr>
          <a:xfrm>
            <a:off x="6154738" y="2030413"/>
            <a:ext cx="838200" cy="679450"/>
          </a:xfrm>
          <a:custGeom>
            <a:avLst/>
            <a:gdLst>
              <a:gd name="connsiteX0" fmla="*/ 252413 w 838200"/>
              <a:gd name="connsiteY0" fmla="*/ 330994 h 678657"/>
              <a:gd name="connsiteX1" fmla="*/ 330994 w 838200"/>
              <a:gd name="connsiteY1" fmla="*/ 214313 h 678657"/>
              <a:gd name="connsiteX2" fmla="*/ 376238 w 838200"/>
              <a:gd name="connsiteY2" fmla="*/ 145257 h 678657"/>
              <a:gd name="connsiteX3" fmla="*/ 376238 w 838200"/>
              <a:gd name="connsiteY3" fmla="*/ 128588 h 678657"/>
              <a:gd name="connsiteX4" fmla="*/ 376238 w 838200"/>
              <a:gd name="connsiteY4" fmla="*/ 102394 h 678657"/>
              <a:gd name="connsiteX5" fmla="*/ 373857 w 838200"/>
              <a:gd name="connsiteY5" fmla="*/ 90488 h 678657"/>
              <a:gd name="connsiteX6" fmla="*/ 288132 w 838200"/>
              <a:gd name="connsiteY6" fmla="*/ 0 h 678657"/>
              <a:gd name="connsiteX7" fmla="*/ 838200 w 838200"/>
              <a:gd name="connsiteY7" fmla="*/ 350044 h 678657"/>
              <a:gd name="connsiteX8" fmla="*/ 757238 w 838200"/>
              <a:gd name="connsiteY8" fmla="*/ 371475 h 678657"/>
              <a:gd name="connsiteX9" fmla="*/ 690563 w 838200"/>
              <a:gd name="connsiteY9" fmla="*/ 371475 h 678657"/>
              <a:gd name="connsiteX10" fmla="*/ 614363 w 838200"/>
              <a:gd name="connsiteY10" fmla="*/ 378619 h 678657"/>
              <a:gd name="connsiteX11" fmla="*/ 533400 w 838200"/>
              <a:gd name="connsiteY11" fmla="*/ 397669 h 678657"/>
              <a:gd name="connsiteX12" fmla="*/ 469107 w 838200"/>
              <a:gd name="connsiteY12" fmla="*/ 423863 h 678657"/>
              <a:gd name="connsiteX13" fmla="*/ 323850 w 838200"/>
              <a:gd name="connsiteY13" fmla="*/ 504825 h 678657"/>
              <a:gd name="connsiteX14" fmla="*/ 138113 w 838200"/>
              <a:gd name="connsiteY14" fmla="*/ 626269 h 678657"/>
              <a:gd name="connsiteX15" fmla="*/ 76200 w 838200"/>
              <a:gd name="connsiteY15" fmla="*/ 669132 h 678657"/>
              <a:gd name="connsiteX16" fmla="*/ 52388 w 838200"/>
              <a:gd name="connsiteY16" fmla="*/ 673894 h 678657"/>
              <a:gd name="connsiteX17" fmla="*/ 23813 w 838200"/>
              <a:gd name="connsiteY17" fmla="*/ 678657 h 678657"/>
              <a:gd name="connsiteX18" fmla="*/ 9525 w 838200"/>
              <a:gd name="connsiteY18" fmla="*/ 673894 h 678657"/>
              <a:gd name="connsiteX19" fmla="*/ 0 w 838200"/>
              <a:gd name="connsiteY19" fmla="*/ 659607 h 678657"/>
              <a:gd name="connsiteX20" fmla="*/ 4763 w 838200"/>
              <a:gd name="connsiteY20" fmla="*/ 631032 h 678657"/>
              <a:gd name="connsiteX21" fmla="*/ 38100 w 838200"/>
              <a:gd name="connsiteY21" fmla="*/ 585788 h 678657"/>
              <a:gd name="connsiteX22" fmla="*/ 142875 w 838200"/>
              <a:gd name="connsiteY22" fmla="*/ 469107 h 678657"/>
              <a:gd name="connsiteX23" fmla="*/ 252413 w 838200"/>
              <a:gd name="connsiteY23" fmla="*/ 330994 h 678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838200" h="678657">
                <a:moveTo>
                  <a:pt x="252413" y="330994"/>
                </a:moveTo>
                <a:lnTo>
                  <a:pt x="330994" y="214313"/>
                </a:lnTo>
                <a:lnTo>
                  <a:pt x="376238" y="145257"/>
                </a:lnTo>
                <a:lnTo>
                  <a:pt x="376238" y="128588"/>
                </a:lnTo>
                <a:lnTo>
                  <a:pt x="376238" y="102394"/>
                </a:lnTo>
                <a:lnTo>
                  <a:pt x="373857" y="90488"/>
                </a:lnTo>
                <a:lnTo>
                  <a:pt x="288132" y="0"/>
                </a:lnTo>
                <a:lnTo>
                  <a:pt x="838200" y="350044"/>
                </a:lnTo>
                <a:lnTo>
                  <a:pt x="757238" y="371475"/>
                </a:lnTo>
                <a:lnTo>
                  <a:pt x="690563" y="371475"/>
                </a:lnTo>
                <a:lnTo>
                  <a:pt x="614363" y="378619"/>
                </a:lnTo>
                <a:lnTo>
                  <a:pt x="533400" y="397669"/>
                </a:lnTo>
                <a:lnTo>
                  <a:pt x="469107" y="423863"/>
                </a:lnTo>
                <a:lnTo>
                  <a:pt x="323850" y="504825"/>
                </a:lnTo>
                <a:lnTo>
                  <a:pt x="138113" y="626269"/>
                </a:lnTo>
                <a:lnTo>
                  <a:pt x="76200" y="669132"/>
                </a:lnTo>
                <a:lnTo>
                  <a:pt x="52388" y="673894"/>
                </a:lnTo>
                <a:lnTo>
                  <a:pt x="23813" y="678657"/>
                </a:lnTo>
                <a:lnTo>
                  <a:pt x="9525" y="673894"/>
                </a:lnTo>
                <a:lnTo>
                  <a:pt x="0" y="659607"/>
                </a:lnTo>
                <a:lnTo>
                  <a:pt x="4763" y="631032"/>
                </a:lnTo>
                <a:lnTo>
                  <a:pt x="38100" y="585788"/>
                </a:lnTo>
                <a:lnTo>
                  <a:pt x="142875" y="469107"/>
                </a:lnTo>
                <a:lnTo>
                  <a:pt x="252413" y="3309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5FA79AE0-8E10-8D4C-918E-3D7B4A39C646}"/>
              </a:ext>
            </a:extLst>
          </p:cNvPr>
          <p:cNvSpPr/>
          <p:nvPr/>
        </p:nvSpPr>
        <p:spPr>
          <a:xfrm>
            <a:off x="3395663" y="3360738"/>
            <a:ext cx="2797175" cy="628650"/>
          </a:xfrm>
          <a:custGeom>
            <a:avLst/>
            <a:gdLst>
              <a:gd name="connsiteX0" fmla="*/ 1683543 w 2797968"/>
              <a:gd name="connsiteY0" fmla="*/ 347662 h 628650"/>
              <a:gd name="connsiteX1" fmla="*/ 1443037 w 2797968"/>
              <a:gd name="connsiteY1" fmla="*/ 385762 h 628650"/>
              <a:gd name="connsiteX2" fmla="*/ 1166812 w 2797968"/>
              <a:gd name="connsiteY2" fmla="*/ 438150 h 628650"/>
              <a:gd name="connsiteX3" fmla="*/ 702468 w 2797968"/>
              <a:gd name="connsiteY3" fmla="*/ 540544 h 628650"/>
              <a:gd name="connsiteX4" fmla="*/ 573881 w 2797968"/>
              <a:gd name="connsiteY4" fmla="*/ 578644 h 628650"/>
              <a:gd name="connsiteX5" fmla="*/ 431006 w 2797968"/>
              <a:gd name="connsiteY5" fmla="*/ 619125 h 628650"/>
              <a:gd name="connsiteX6" fmla="*/ 383381 w 2797968"/>
              <a:gd name="connsiteY6" fmla="*/ 628650 h 628650"/>
              <a:gd name="connsiteX7" fmla="*/ 364331 w 2797968"/>
              <a:gd name="connsiteY7" fmla="*/ 626269 h 628650"/>
              <a:gd name="connsiteX8" fmla="*/ 338137 w 2797968"/>
              <a:gd name="connsiteY8" fmla="*/ 621506 h 628650"/>
              <a:gd name="connsiteX9" fmla="*/ 311943 w 2797968"/>
              <a:gd name="connsiteY9" fmla="*/ 611981 h 628650"/>
              <a:gd name="connsiteX10" fmla="*/ 257175 w 2797968"/>
              <a:gd name="connsiteY10" fmla="*/ 583406 h 628650"/>
              <a:gd name="connsiteX11" fmla="*/ 183356 w 2797968"/>
              <a:gd name="connsiteY11" fmla="*/ 523875 h 628650"/>
              <a:gd name="connsiteX12" fmla="*/ 111918 w 2797968"/>
              <a:gd name="connsiteY12" fmla="*/ 452437 h 628650"/>
              <a:gd name="connsiteX13" fmla="*/ 50006 w 2797968"/>
              <a:gd name="connsiteY13" fmla="*/ 378619 h 628650"/>
              <a:gd name="connsiteX14" fmla="*/ 16668 w 2797968"/>
              <a:gd name="connsiteY14" fmla="*/ 333375 h 628650"/>
              <a:gd name="connsiteX15" fmla="*/ 2381 w 2797968"/>
              <a:gd name="connsiteY15" fmla="*/ 304800 h 628650"/>
              <a:gd name="connsiteX16" fmla="*/ 0 w 2797968"/>
              <a:gd name="connsiteY16" fmla="*/ 285750 h 628650"/>
              <a:gd name="connsiteX17" fmla="*/ 7143 w 2797968"/>
              <a:gd name="connsiteY17" fmla="*/ 273844 h 628650"/>
              <a:gd name="connsiteX18" fmla="*/ 28575 w 2797968"/>
              <a:gd name="connsiteY18" fmla="*/ 271462 h 628650"/>
              <a:gd name="connsiteX19" fmla="*/ 92868 w 2797968"/>
              <a:gd name="connsiteY19" fmla="*/ 311944 h 628650"/>
              <a:gd name="connsiteX20" fmla="*/ 140493 w 2797968"/>
              <a:gd name="connsiteY20" fmla="*/ 338137 h 628650"/>
              <a:gd name="connsiteX21" fmla="*/ 214312 w 2797968"/>
              <a:gd name="connsiteY21" fmla="*/ 361950 h 628650"/>
              <a:gd name="connsiteX22" fmla="*/ 276225 w 2797968"/>
              <a:gd name="connsiteY22" fmla="*/ 373856 h 628650"/>
              <a:gd name="connsiteX23" fmla="*/ 347662 w 2797968"/>
              <a:gd name="connsiteY23" fmla="*/ 381000 h 628650"/>
              <a:gd name="connsiteX24" fmla="*/ 390525 w 2797968"/>
              <a:gd name="connsiteY24" fmla="*/ 383381 h 628650"/>
              <a:gd name="connsiteX25" fmla="*/ 459581 w 2797968"/>
              <a:gd name="connsiteY25" fmla="*/ 378619 h 628650"/>
              <a:gd name="connsiteX26" fmla="*/ 690562 w 2797968"/>
              <a:gd name="connsiteY26" fmla="*/ 352425 h 628650"/>
              <a:gd name="connsiteX27" fmla="*/ 1073943 w 2797968"/>
              <a:gd name="connsiteY27" fmla="*/ 285750 h 628650"/>
              <a:gd name="connsiteX28" fmla="*/ 1316831 w 2797968"/>
              <a:gd name="connsiteY28" fmla="*/ 235744 h 628650"/>
              <a:gd name="connsiteX29" fmla="*/ 1657350 w 2797968"/>
              <a:gd name="connsiteY29" fmla="*/ 164306 h 628650"/>
              <a:gd name="connsiteX30" fmla="*/ 1926431 w 2797968"/>
              <a:gd name="connsiteY30" fmla="*/ 109537 h 628650"/>
              <a:gd name="connsiteX31" fmla="*/ 2140743 w 2797968"/>
              <a:gd name="connsiteY31" fmla="*/ 66675 h 628650"/>
              <a:gd name="connsiteX32" fmla="*/ 2228850 w 2797968"/>
              <a:gd name="connsiteY32" fmla="*/ 42862 h 628650"/>
              <a:gd name="connsiteX33" fmla="*/ 2300287 w 2797968"/>
              <a:gd name="connsiteY33" fmla="*/ 16669 h 628650"/>
              <a:gd name="connsiteX34" fmla="*/ 2338387 w 2797968"/>
              <a:gd name="connsiteY34" fmla="*/ 2381 h 628650"/>
              <a:gd name="connsiteX35" fmla="*/ 2419350 w 2797968"/>
              <a:gd name="connsiteY35" fmla="*/ 0 h 628650"/>
              <a:gd name="connsiteX36" fmla="*/ 2486025 w 2797968"/>
              <a:gd name="connsiteY36" fmla="*/ 4762 h 628650"/>
              <a:gd name="connsiteX37" fmla="*/ 2543175 w 2797968"/>
              <a:gd name="connsiteY37" fmla="*/ 14287 h 628650"/>
              <a:gd name="connsiteX38" fmla="*/ 2614612 w 2797968"/>
              <a:gd name="connsiteY38" fmla="*/ 33337 h 628650"/>
              <a:gd name="connsiteX39" fmla="*/ 2678906 w 2797968"/>
              <a:gd name="connsiteY39" fmla="*/ 64294 h 628650"/>
              <a:gd name="connsiteX40" fmla="*/ 2736056 w 2797968"/>
              <a:gd name="connsiteY40" fmla="*/ 97631 h 628650"/>
              <a:gd name="connsiteX41" fmla="*/ 2767012 w 2797968"/>
              <a:gd name="connsiteY41" fmla="*/ 126206 h 628650"/>
              <a:gd name="connsiteX42" fmla="*/ 2786062 w 2797968"/>
              <a:gd name="connsiteY42" fmla="*/ 145256 h 628650"/>
              <a:gd name="connsiteX43" fmla="*/ 2795587 w 2797968"/>
              <a:gd name="connsiteY43" fmla="*/ 161925 h 628650"/>
              <a:gd name="connsiteX44" fmla="*/ 2797968 w 2797968"/>
              <a:gd name="connsiteY44" fmla="*/ 183356 h 628650"/>
              <a:gd name="connsiteX45" fmla="*/ 2783681 w 2797968"/>
              <a:gd name="connsiteY45" fmla="*/ 223837 h 628650"/>
              <a:gd name="connsiteX46" fmla="*/ 2762250 w 2797968"/>
              <a:gd name="connsiteY46" fmla="*/ 245269 h 628650"/>
              <a:gd name="connsiteX47" fmla="*/ 2719387 w 2797968"/>
              <a:gd name="connsiteY47" fmla="*/ 264319 h 628650"/>
              <a:gd name="connsiteX48" fmla="*/ 2640806 w 2797968"/>
              <a:gd name="connsiteY48" fmla="*/ 280987 h 628650"/>
              <a:gd name="connsiteX49" fmla="*/ 2483643 w 2797968"/>
              <a:gd name="connsiteY49" fmla="*/ 290512 h 628650"/>
              <a:gd name="connsiteX50" fmla="*/ 2190750 w 2797968"/>
              <a:gd name="connsiteY50" fmla="*/ 297656 h 628650"/>
              <a:gd name="connsiteX51" fmla="*/ 1683543 w 2797968"/>
              <a:gd name="connsiteY51" fmla="*/ 347662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797968" h="628650">
                <a:moveTo>
                  <a:pt x="1683543" y="347662"/>
                </a:moveTo>
                <a:lnTo>
                  <a:pt x="1443037" y="385762"/>
                </a:lnTo>
                <a:lnTo>
                  <a:pt x="1166812" y="438150"/>
                </a:lnTo>
                <a:lnTo>
                  <a:pt x="702468" y="540544"/>
                </a:lnTo>
                <a:lnTo>
                  <a:pt x="573881" y="578644"/>
                </a:lnTo>
                <a:lnTo>
                  <a:pt x="431006" y="619125"/>
                </a:lnTo>
                <a:lnTo>
                  <a:pt x="383381" y="628650"/>
                </a:lnTo>
                <a:lnTo>
                  <a:pt x="364331" y="626269"/>
                </a:lnTo>
                <a:lnTo>
                  <a:pt x="338137" y="621506"/>
                </a:lnTo>
                <a:lnTo>
                  <a:pt x="311943" y="611981"/>
                </a:lnTo>
                <a:lnTo>
                  <a:pt x="257175" y="583406"/>
                </a:lnTo>
                <a:lnTo>
                  <a:pt x="183356" y="523875"/>
                </a:lnTo>
                <a:lnTo>
                  <a:pt x="111918" y="452437"/>
                </a:lnTo>
                <a:lnTo>
                  <a:pt x="50006" y="378619"/>
                </a:lnTo>
                <a:lnTo>
                  <a:pt x="16668" y="333375"/>
                </a:lnTo>
                <a:lnTo>
                  <a:pt x="2381" y="304800"/>
                </a:lnTo>
                <a:lnTo>
                  <a:pt x="0" y="285750"/>
                </a:lnTo>
                <a:lnTo>
                  <a:pt x="7143" y="273844"/>
                </a:lnTo>
                <a:lnTo>
                  <a:pt x="28575" y="271462"/>
                </a:lnTo>
                <a:lnTo>
                  <a:pt x="92868" y="311944"/>
                </a:lnTo>
                <a:lnTo>
                  <a:pt x="140493" y="338137"/>
                </a:lnTo>
                <a:lnTo>
                  <a:pt x="214312" y="361950"/>
                </a:lnTo>
                <a:lnTo>
                  <a:pt x="276225" y="373856"/>
                </a:lnTo>
                <a:lnTo>
                  <a:pt x="347662" y="381000"/>
                </a:lnTo>
                <a:lnTo>
                  <a:pt x="390525" y="383381"/>
                </a:lnTo>
                <a:lnTo>
                  <a:pt x="459581" y="378619"/>
                </a:lnTo>
                <a:lnTo>
                  <a:pt x="690562" y="352425"/>
                </a:lnTo>
                <a:lnTo>
                  <a:pt x="1073943" y="285750"/>
                </a:lnTo>
                <a:lnTo>
                  <a:pt x="1316831" y="235744"/>
                </a:lnTo>
                <a:lnTo>
                  <a:pt x="1657350" y="164306"/>
                </a:lnTo>
                <a:lnTo>
                  <a:pt x="1926431" y="109537"/>
                </a:lnTo>
                <a:lnTo>
                  <a:pt x="2140743" y="66675"/>
                </a:lnTo>
                <a:lnTo>
                  <a:pt x="2228850" y="42862"/>
                </a:lnTo>
                <a:lnTo>
                  <a:pt x="2300287" y="16669"/>
                </a:lnTo>
                <a:lnTo>
                  <a:pt x="2338387" y="2381"/>
                </a:lnTo>
                <a:lnTo>
                  <a:pt x="2419350" y="0"/>
                </a:lnTo>
                <a:lnTo>
                  <a:pt x="2486025" y="4762"/>
                </a:lnTo>
                <a:lnTo>
                  <a:pt x="2543175" y="14287"/>
                </a:lnTo>
                <a:lnTo>
                  <a:pt x="2614612" y="33337"/>
                </a:lnTo>
                <a:lnTo>
                  <a:pt x="2678906" y="64294"/>
                </a:lnTo>
                <a:lnTo>
                  <a:pt x="2736056" y="97631"/>
                </a:lnTo>
                <a:lnTo>
                  <a:pt x="2767012" y="126206"/>
                </a:lnTo>
                <a:lnTo>
                  <a:pt x="2786062" y="145256"/>
                </a:lnTo>
                <a:lnTo>
                  <a:pt x="2795587" y="161925"/>
                </a:lnTo>
                <a:lnTo>
                  <a:pt x="2797968" y="183356"/>
                </a:lnTo>
                <a:lnTo>
                  <a:pt x="2783681" y="223837"/>
                </a:lnTo>
                <a:lnTo>
                  <a:pt x="2762250" y="245269"/>
                </a:lnTo>
                <a:lnTo>
                  <a:pt x="2719387" y="264319"/>
                </a:lnTo>
                <a:lnTo>
                  <a:pt x="2640806" y="280987"/>
                </a:lnTo>
                <a:lnTo>
                  <a:pt x="2483643" y="290512"/>
                </a:lnTo>
                <a:lnTo>
                  <a:pt x="2190750" y="297656"/>
                </a:lnTo>
                <a:lnTo>
                  <a:pt x="1683543" y="3476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071CC5E0-9273-CA48-96FB-C796B55AF809}"/>
              </a:ext>
            </a:extLst>
          </p:cNvPr>
          <p:cNvSpPr/>
          <p:nvPr/>
        </p:nvSpPr>
        <p:spPr>
          <a:xfrm>
            <a:off x="2743200" y="3848100"/>
            <a:ext cx="1704975" cy="2054225"/>
          </a:xfrm>
          <a:custGeom>
            <a:avLst/>
            <a:gdLst>
              <a:gd name="connsiteX0" fmla="*/ 904875 w 1704975"/>
              <a:gd name="connsiteY0" fmla="*/ 1454150 h 2054225"/>
              <a:gd name="connsiteX1" fmla="*/ 723900 w 1704975"/>
              <a:gd name="connsiteY1" fmla="*/ 1612900 h 2054225"/>
              <a:gd name="connsiteX2" fmla="*/ 514350 w 1704975"/>
              <a:gd name="connsiteY2" fmla="*/ 1765300 h 2054225"/>
              <a:gd name="connsiteX3" fmla="*/ 307975 w 1704975"/>
              <a:gd name="connsiteY3" fmla="*/ 1898650 h 2054225"/>
              <a:gd name="connsiteX4" fmla="*/ 107950 w 1704975"/>
              <a:gd name="connsiteY4" fmla="*/ 2012950 h 2054225"/>
              <a:gd name="connsiteX5" fmla="*/ 50800 w 1704975"/>
              <a:gd name="connsiteY5" fmla="*/ 2044700 h 2054225"/>
              <a:gd name="connsiteX6" fmla="*/ 15875 w 1704975"/>
              <a:gd name="connsiteY6" fmla="*/ 2054225 h 2054225"/>
              <a:gd name="connsiteX7" fmla="*/ 6350 w 1704975"/>
              <a:gd name="connsiteY7" fmla="*/ 2051050 h 2054225"/>
              <a:gd name="connsiteX8" fmla="*/ 0 w 1704975"/>
              <a:gd name="connsiteY8" fmla="*/ 2035175 h 2054225"/>
              <a:gd name="connsiteX9" fmla="*/ 9525 w 1704975"/>
              <a:gd name="connsiteY9" fmla="*/ 1997075 h 2054225"/>
              <a:gd name="connsiteX10" fmla="*/ 66675 w 1704975"/>
              <a:gd name="connsiteY10" fmla="*/ 1952625 h 2054225"/>
              <a:gd name="connsiteX11" fmla="*/ 225425 w 1704975"/>
              <a:gd name="connsiteY11" fmla="*/ 1844675 h 2054225"/>
              <a:gd name="connsiteX12" fmla="*/ 374650 w 1704975"/>
              <a:gd name="connsiteY12" fmla="*/ 1730375 h 2054225"/>
              <a:gd name="connsiteX13" fmla="*/ 508000 w 1704975"/>
              <a:gd name="connsiteY13" fmla="*/ 1622425 h 2054225"/>
              <a:gd name="connsiteX14" fmla="*/ 660400 w 1704975"/>
              <a:gd name="connsiteY14" fmla="*/ 1479550 h 2054225"/>
              <a:gd name="connsiteX15" fmla="*/ 828675 w 1704975"/>
              <a:gd name="connsiteY15" fmla="*/ 1298575 h 2054225"/>
              <a:gd name="connsiteX16" fmla="*/ 981075 w 1704975"/>
              <a:gd name="connsiteY16" fmla="*/ 1108075 h 2054225"/>
              <a:gd name="connsiteX17" fmla="*/ 1092200 w 1704975"/>
              <a:gd name="connsiteY17" fmla="*/ 949325 h 2054225"/>
              <a:gd name="connsiteX18" fmla="*/ 1193800 w 1704975"/>
              <a:gd name="connsiteY18" fmla="*/ 784225 h 2054225"/>
              <a:gd name="connsiteX19" fmla="*/ 1270000 w 1704975"/>
              <a:gd name="connsiteY19" fmla="*/ 644525 h 2054225"/>
              <a:gd name="connsiteX20" fmla="*/ 1343025 w 1704975"/>
              <a:gd name="connsiteY20" fmla="*/ 485775 h 2054225"/>
              <a:gd name="connsiteX21" fmla="*/ 1355725 w 1704975"/>
              <a:gd name="connsiteY21" fmla="*/ 444500 h 2054225"/>
              <a:gd name="connsiteX22" fmla="*/ 1365250 w 1704975"/>
              <a:gd name="connsiteY22" fmla="*/ 403225 h 2054225"/>
              <a:gd name="connsiteX23" fmla="*/ 1371600 w 1704975"/>
              <a:gd name="connsiteY23" fmla="*/ 361950 h 2054225"/>
              <a:gd name="connsiteX24" fmla="*/ 1371600 w 1704975"/>
              <a:gd name="connsiteY24" fmla="*/ 314325 h 2054225"/>
              <a:gd name="connsiteX25" fmla="*/ 1368425 w 1704975"/>
              <a:gd name="connsiteY25" fmla="*/ 266700 h 2054225"/>
              <a:gd name="connsiteX26" fmla="*/ 1346200 w 1704975"/>
              <a:gd name="connsiteY26" fmla="*/ 184150 h 2054225"/>
              <a:gd name="connsiteX27" fmla="*/ 1241425 w 1704975"/>
              <a:gd name="connsiteY27" fmla="*/ 0 h 2054225"/>
              <a:gd name="connsiteX28" fmla="*/ 1343025 w 1704975"/>
              <a:gd name="connsiteY28" fmla="*/ 34925 h 2054225"/>
              <a:gd name="connsiteX29" fmla="*/ 1428750 w 1704975"/>
              <a:gd name="connsiteY29" fmla="*/ 98425 h 2054225"/>
              <a:gd name="connsiteX30" fmla="*/ 1530350 w 1704975"/>
              <a:gd name="connsiteY30" fmla="*/ 187325 h 2054225"/>
              <a:gd name="connsiteX31" fmla="*/ 1603375 w 1704975"/>
              <a:gd name="connsiteY31" fmla="*/ 254000 h 2054225"/>
              <a:gd name="connsiteX32" fmla="*/ 1666875 w 1704975"/>
              <a:gd name="connsiteY32" fmla="*/ 317500 h 2054225"/>
              <a:gd name="connsiteX33" fmla="*/ 1692275 w 1704975"/>
              <a:gd name="connsiteY33" fmla="*/ 355600 h 2054225"/>
              <a:gd name="connsiteX34" fmla="*/ 1701800 w 1704975"/>
              <a:gd name="connsiteY34" fmla="*/ 387350 h 2054225"/>
              <a:gd name="connsiteX35" fmla="*/ 1704975 w 1704975"/>
              <a:gd name="connsiteY35" fmla="*/ 422275 h 2054225"/>
              <a:gd name="connsiteX36" fmla="*/ 1695450 w 1704975"/>
              <a:gd name="connsiteY36" fmla="*/ 463550 h 2054225"/>
              <a:gd name="connsiteX37" fmla="*/ 1676400 w 1704975"/>
              <a:gd name="connsiteY37" fmla="*/ 488950 h 2054225"/>
              <a:gd name="connsiteX38" fmla="*/ 1606550 w 1704975"/>
              <a:gd name="connsiteY38" fmla="*/ 568325 h 2054225"/>
              <a:gd name="connsiteX39" fmla="*/ 1552575 w 1704975"/>
              <a:gd name="connsiteY39" fmla="*/ 647700 h 2054225"/>
              <a:gd name="connsiteX40" fmla="*/ 1460500 w 1704975"/>
              <a:gd name="connsiteY40" fmla="*/ 800100 h 2054225"/>
              <a:gd name="connsiteX41" fmla="*/ 1314450 w 1704975"/>
              <a:gd name="connsiteY41" fmla="*/ 1009650 h 2054225"/>
              <a:gd name="connsiteX42" fmla="*/ 1133475 w 1704975"/>
              <a:gd name="connsiteY42" fmla="*/ 1225550 h 2054225"/>
              <a:gd name="connsiteX43" fmla="*/ 904875 w 1704975"/>
              <a:gd name="connsiteY43" fmla="*/ 1454150 h 2054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704975" h="2054225">
                <a:moveTo>
                  <a:pt x="904875" y="1454150"/>
                </a:moveTo>
                <a:lnTo>
                  <a:pt x="723900" y="1612900"/>
                </a:lnTo>
                <a:lnTo>
                  <a:pt x="514350" y="1765300"/>
                </a:lnTo>
                <a:lnTo>
                  <a:pt x="307975" y="1898650"/>
                </a:lnTo>
                <a:lnTo>
                  <a:pt x="107950" y="2012950"/>
                </a:lnTo>
                <a:lnTo>
                  <a:pt x="50800" y="2044700"/>
                </a:lnTo>
                <a:lnTo>
                  <a:pt x="15875" y="2054225"/>
                </a:lnTo>
                <a:lnTo>
                  <a:pt x="6350" y="2051050"/>
                </a:lnTo>
                <a:lnTo>
                  <a:pt x="0" y="2035175"/>
                </a:lnTo>
                <a:lnTo>
                  <a:pt x="9525" y="1997075"/>
                </a:lnTo>
                <a:lnTo>
                  <a:pt x="66675" y="1952625"/>
                </a:lnTo>
                <a:lnTo>
                  <a:pt x="225425" y="1844675"/>
                </a:lnTo>
                <a:lnTo>
                  <a:pt x="374650" y="1730375"/>
                </a:lnTo>
                <a:lnTo>
                  <a:pt x="508000" y="1622425"/>
                </a:lnTo>
                <a:lnTo>
                  <a:pt x="660400" y="1479550"/>
                </a:lnTo>
                <a:lnTo>
                  <a:pt x="828675" y="1298575"/>
                </a:lnTo>
                <a:lnTo>
                  <a:pt x="981075" y="1108075"/>
                </a:lnTo>
                <a:lnTo>
                  <a:pt x="1092200" y="949325"/>
                </a:lnTo>
                <a:lnTo>
                  <a:pt x="1193800" y="784225"/>
                </a:lnTo>
                <a:lnTo>
                  <a:pt x="1270000" y="644525"/>
                </a:lnTo>
                <a:lnTo>
                  <a:pt x="1343025" y="485775"/>
                </a:lnTo>
                <a:lnTo>
                  <a:pt x="1355725" y="444500"/>
                </a:lnTo>
                <a:lnTo>
                  <a:pt x="1365250" y="403225"/>
                </a:lnTo>
                <a:lnTo>
                  <a:pt x="1371600" y="361950"/>
                </a:lnTo>
                <a:lnTo>
                  <a:pt x="1371600" y="314325"/>
                </a:lnTo>
                <a:lnTo>
                  <a:pt x="1368425" y="266700"/>
                </a:lnTo>
                <a:lnTo>
                  <a:pt x="1346200" y="184150"/>
                </a:lnTo>
                <a:lnTo>
                  <a:pt x="1241425" y="0"/>
                </a:lnTo>
                <a:lnTo>
                  <a:pt x="1343025" y="34925"/>
                </a:lnTo>
                <a:lnTo>
                  <a:pt x="1428750" y="98425"/>
                </a:lnTo>
                <a:lnTo>
                  <a:pt x="1530350" y="187325"/>
                </a:lnTo>
                <a:lnTo>
                  <a:pt x="1603375" y="254000"/>
                </a:lnTo>
                <a:lnTo>
                  <a:pt x="1666875" y="317500"/>
                </a:lnTo>
                <a:lnTo>
                  <a:pt x="1692275" y="355600"/>
                </a:lnTo>
                <a:lnTo>
                  <a:pt x="1701800" y="387350"/>
                </a:lnTo>
                <a:lnTo>
                  <a:pt x="1704975" y="422275"/>
                </a:lnTo>
                <a:lnTo>
                  <a:pt x="1695450" y="463550"/>
                </a:lnTo>
                <a:lnTo>
                  <a:pt x="1676400" y="488950"/>
                </a:lnTo>
                <a:lnTo>
                  <a:pt x="1606550" y="568325"/>
                </a:lnTo>
                <a:lnTo>
                  <a:pt x="1552575" y="647700"/>
                </a:lnTo>
                <a:lnTo>
                  <a:pt x="1460500" y="800100"/>
                </a:lnTo>
                <a:lnTo>
                  <a:pt x="1314450" y="1009650"/>
                </a:lnTo>
                <a:lnTo>
                  <a:pt x="1133475" y="1225550"/>
                </a:lnTo>
                <a:lnTo>
                  <a:pt x="904875" y="14541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A706268D-0DBC-D049-BC38-646CDB63AA33}"/>
              </a:ext>
            </a:extLst>
          </p:cNvPr>
          <p:cNvSpPr/>
          <p:nvPr/>
        </p:nvSpPr>
        <p:spPr>
          <a:xfrm>
            <a:off x="4711700" y="3702050"/>
            <a:ext cx="2463800" cy="2206625"/>
          </a:xfrm>
          <a:custGeom>
            <a:avLst/>
            <a:gdLst>
              <a:gd name="connsiteX0" fmla="*/ 187325 w 2463800"/>
              <a:gd name="connsiteY0" fmla="*/ 1273175 h 2206625"/>
              <a:gd name="connsiteX1" fmla="*/ 187325 w 2463800"/>
              <a:gd name="connsiteY1" fmla="*/ 787400 h 2206625"/>
              <a:gd name="connsiteX2" fmla="*/ 190500 w 2463800"/>
              <a:gd name="connsiteY2" fmla="*/ 447675 h 2206625"/>
              <a:gd name="connsiteX3" fmla="*/ 177800 w 2463800"/>
              <a:gd name="connsiteY3" fmla="*/ 301625 h 2206625"/>
              <a:gd name="connsiteX4" fmla="*/ 165100 w 2463800"/>
              <a:gd name="connsiteY4" fmla="*/ 231775 h 2206625"/>
              <a:gd name="connsiteX5" fmla="*/ 120650 w 2463800"/>
              <a:gd name="connsiteY5" fmla="*/ 149225 h 2206625"/>
              <a:gd name="connsiteX6" fmla="*/ 0 w 2463800"/>
              <a:gd name="connsiteY6" fmla="*/ 0 h 2206625"/>
              <a:gd name="connsiteX7" fmla="*/ 133350 w 2463800"/>
              <a:gd name="connsiteY7" fmla="*/ 25400 h 2206625"/>
              <a:gd name="connsiteX8" fmla="*/ 250825 w 2463800"/>
              <a:gd name="connsiteY8" fmla="*/ 104775 h 2206625"/>
              <a:gd name="connsiteX9" fmla="*/ 365125 w 2463800"/>
              <a:gd name="connsiteY9" fmla="*/ 184150 h 2206625"/>
              <a:gd name="connsiteX10" fmla="*/ 444500 w 2463800"/>
              <a:gd name="connsiteY10" fmla="*/ 254000 h 2206625"/>
              <a:gd name="connsiteX11" fmla="*/ 501650 w 2463800"/>
              <a:gd name="connsiteY11" fmla="*/ 307975 h 2206625"/>
              <a:gd name="connsiteX12" fmla="*/ 549275 w 2463800"/>
              <a:gd name="connsiteY12" fmla="*/ 365125 h 2206625"/>
              <a:gd name="connsiteX13" fmla="*/ 561975 w 2463800"/>
              <a:gd name="connsiteY13" fmla="*/ 400050 h 2206625"/>
              <a:gd name="connsiteX14" fmla="*/ 565150 w 2463800"/>
              <a:gd name="connsiteY14" fmla="*/ 431800 h 2206625"/>
              <a:gd name="connsiteX15" fmla="*/ 555625 w 2463800"/>
              <a:gd name="connsiteY15" fmla="*/ 466725 h 2206625"/>
              <a:gd name="connsiteX16" fmla="*/ 527050 w 2463800"/>
              <a:gd name="connsiteY16" fmla="*/ 501650 h 2206625"/>
              <a:gd name="connsiteX17" fmla="*/ 495300 w 2463800"/>
              <a:gd name="connsiteY17" fmla="*/ 546100 h 2206625"/>
              <a:gd name="connsiteX18" fmla="*/ 479425 w 2463800"/>
              <a:gd name="connsiteY18" fmla="*/ 603250 h 2206625"/>
              <a:gd name="connsiteX19" fmla="*/ 460375 w 2463800"/>
              <a:gd name="connsiteY19" fmla="*/ 749300 h 2206625"/>
              <a:gd name="connsiteX20" fmla="*/ 422275 w 2463800"/>
              <a:gd name="connsiteY20" fmla="*/ 1069975 h 2206625"/>
              <a:gd name="connsiteX21" fmla="*/ 409575 w 2463800"/>
              <a:gd name="connsiteY21" fmla="*/ 1343025 h 2206625"/>
              <a:gd name="connsiteX22" fmla="*/ 412750 w 2463800"/>
              <a:gd name="connsiteY22" fmla="*/ 1546225 h 2206625"/>
              <a:gd name="connsiteX23" fmla="*/ 412750 w 2463800"/>
              <a:gd name="connsiteY23" fmla="*/ 1635125 h 2206625"/>
              <a:gd name="connsiteX24" fmla="*/ 419100 w 2463800"/>
              <a:gd name="connsiteY24" fmla="*/ 1689100 h 2206625"/>
              <a:gd name="connsiteX25" fmla="*/ 428625 w 2463800"/>
              <a:gd name="connsiteY25" fmla="*/ 1739900 h 2206625"/>
              <a:gd name="connsiteX26" fmla="*/ 444500 w 2463800"/>
              <a:gd name="connsiteY26" fmla="*/ 1774825 h 2206625"/>
              <a:gd name="connsiteX27" fmla="*/ 482600 w 2463800"/>
              <a:gd name="connsiteY27" fmla="*/ 1812925 h 2206625"/>
              <a:gd name="connsiteX28" fmla="*/ 542925 w 2463800"/>
              <a:gd name="connsiteY28" fmla="*/ 1857375 h 2206625"/>
              <a:gd name="connsiteX29" fmla="*/ 619125 w 2463800"/>
              <a:gd name="connsiteY29" fmla="*/ 1889125 h 2206625"/>
              <a:gd name="connsiteX30" fmla="*/ 717550 w 2463800"/>
              <a:gd name="connsiteY30" fmla="*/ 1920875 h 2206625"/>
              <a:gd name="connsiteX31" fmla="*/ 838200 w 2463800"/>
              <a:gd name="connsiteY31" fmla="*/ 1946275 h 2206625"/>
              <a:gd name="connsiteX32" fmla="*/ 1016000 w 2463800"/>
              <a:gd name="connsiteY32" fmla="*/ 1962150 h 2206625"/>
              <a:gd name="connsiteX33" fmla="*/ 1231900 w 2463800"/>
              <a:gd name="connsiteY33" fmla="*/ 1974850 h 2206625"/>
              <a:gd name="connsiteX34" fmla="*/ 1485900 w 2463800"/>
              <a:gd name="connsiteY34" fmla="*/ 1981200 h 2206625"/>
              <a:gd name="connsiteX35" fmla="*/ 1692275 w 2463800"/>
              <a:gd name="connsiteY35" fmla="*/ 1965325 h 2206625"/>
              <a:gd name="connsiteX36" fmla="*/ 1819275 w 2463800"/>
              <a:gd name="connsiteY36" fmla="*/ 1949450 h 2206625"/>
              <a:gd name="connsiteX37" fmla="*/ 1914525 w 2463800"/>
              <a:gd name="connsiteY37" fmla="*/ 1930400 h 2206625"/>
              <a:gd name="connsiteX38" fmla="*/ 1987550 w 2463800"/>
              <a:gd name="connsiteY38" fmla="*/ 1901825 h 2206625"/>
              <a:gd name="connsiteX39" fmla="*/ 2025650 w 2463800"/>
              <a:gd name="connsiteY39" fmla="*/ 1876425 h 2206625"/>
              <a:gd name="connsiteX40" fmla="*/ 2355850 w 2463800"/>
              <a:gd name="connsiteY40" fmla="*/ 1831975 h 2206625"/>
              <a:gd name="connsiteX41" fmla="*/ 2413000 w 2463800"/>
              <a:gd name="connsiteY41" fmla="*/ 1908175 h 2206625"/>
              <a:gd name="connsiteX42" fmla="*/ 2438400 w 2463800"/>
              <a:gd name="connsiteY42" fmla="*/ 1952625 h 2206625"/>
              <a:gd name="connsiteX43" fmla="*/ 2454275 w 2463800"/>
              <a:gd name="connsiteY43" fmla="*/ 1984375 h 2206625"/>
              <a:gd name="connsiteX44" fmla="*/ 2463800 w 2463800"/>
              <a:gd name="connsiteY44" fmla="*/ 2019300 h 2206625"/>
              <a:gd name="connsiteX45" fmla="*/ 2457450 w 2463800"/>
              <a:gd name="connsiteY45" fmla="*/ 2060575 h 2206625"/>
              <a:gd name="connsiteX46" fmla="*/ 2441575 w 2463800"/>
              <a:gd name="connsiteY46" fmla="*/ 2082800 h 2206625"/>
              <a:gd name="connsiteX47" fmla="*/ 2381250 w 2463800"/>
              <a:gd name="connsiteY47" fmla="*/ 2111375 h 2206625"/>
              <a:gd name="connsiteX48" fmla="*/ 2193925 w 2463800"/>
              <a:gd name="connsiteY48" fmla="*/ 2152650 h 2206625"/>
              <a:gd name="connsiteX49" fmla="*/ 1939925 w 2463800"/>
              <a:gd name="connsiteY49" fmla="*/ 2200275 h 2206625"/>
              <a:gd name="connsiteX50" fmla="*/ 1635125 w 2463800"/>
              <a:gd name="connsiteY50" fmla="*/ 2206625 h 2206625"/>
              <a:gd name="connsiteX51" fmla="*/ 1314450 w 2463800"/>
              <a:gd name="connsiteY51" fmla="*/ 2200275 h 2206625"/>
              <a:gd name="connsiteX52" fmla="*/ 1038225 w 2463800"/>
              <a:gd name="connsiteY52" fmla="*/ 2190750 h 2206625"/>
              <a:gd name="connsiteX53" fmla="*/ 889000 w 2463800"/>
              <a:gd name="connsiteY53" fmla="*/ 2181225 h 2206625"/>
              <a:gd name="connsiteX54" fmla="*/ 746125 w 2463800"/>
              <a:gd name="connsiteY54" fmla="*/ 2162175 h 2206625"/>
              <a:gd name="connsiteX55" fmla="*/ 615950 w 2463800"/>
              <a:gd name="connsiteY55" fmla="*/ 2133600 h 2206625"/>
              <a:gd name="connsiteX56" fmla="*/ 549275 w 2463800"/>
              <a:gd name="connsiteY56" fmla="*/ 2114550 h 2206625"/>
              <a:gd name="connsiteX57" fmla="*/ 476250 w 2463800"/>
              <a:gd name="connsiteY57" fmla="*/ 2085975 h 2206625"/>
              <a:gd name="connsiteX58" fmla="*/ 419100 w 2463800"/>
              <a:gd name="connsiteY58" fmla="*/ 2047875 h 2206625"/>
              <a:gd name="connsiteX59" fmla="*/ 381000 w 2463800"/>
              <a:gd name="connsiteY59" fmla="*/ 2019300 h 2206625"/>
              <a:gd name="connsiteX60" fmla="*/ 323850 w 2463800"/>
              <a:gd name="connsiteY60" fmla="*/ 1958975 h 2206625"/>
              <a:gd name="connsiteX61" fmla="*/ 285750 w 2463800"/>
              <a:gd name="connsiteY61" fmla="*/ 1892300 h 2206625"/>
              <a:gd name="connsiteX62" fmla="*/ 260350 w 2463800"/>
              <a:gd name="connsiteY62" fmla="*/ 1835150 h 2206625"/>
              <a:gd name="connsiteX63" fmla="*/ 225425 w 2463800"/>
              <a:gd name="connsiteY63" fmla="*/ 1724025 h 2206625"/>
              <a:gd name="connsiteX64" fmla="*/ 206375 w 2463800"/>
              <a:gd name="connsiteY64" fmla="*/ 1612900 h 2206625"/>
              <a:gd name="connsiteX65" fmla="*/ 196850 w 2463800"/>
              <a:gd name="connsiteY65" fmla="*/ 1514475 h 2206625"/>
              <a:gd name="connsiteX66" fmla="*/ 187325 w 2463800"/>
              <a:gd name="connsiteY66" fmla="*/ 1273175 h 2206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463800" h="2206625">
                <a:moveTo>
                  <a:pt x="187325" y="1273175"/>
                </a:moveTo>
                <a:lnTo>
                  <a:pt x="187325" y="787400"/>
                </a:lnTo>
                <a:cubicBezTo>
                  <a:pt x="188383" y="674158"/>
                  <a:pt x="189442" y="560917"/>
                  <a:pt x="190500" y="447675"/>
                </a:cubicBezTo>
                <a:lnTo>
                  <a:pt x="177800" y="301625"/>
                </a:lnTo>
                <a:lnTo>
                  <a:pt x="165100" y="231775"/>
                </a:lnTo>
                <a:lnTo>
                  <a:pt x="120650" y="149225"/>
                </a:lnTo>
                <a:lnTo>
                  <a:pt x="0" y="0"/>
                </a:lnTo>
                <a:lnTo>
                  <a:pt x="133350" y="25400"/>
                </a:lnTo>
                <a:lnTo>
                  <a:pt x="250825" y="104775"/>
                </a:lnTo>
                <a:lnTo>
                  <a:pt x="365125" y="184150"/>
                </a:lnTo>
                <a:lnTo>
                  <a:pt x="444500" y="254000"/>
                </a:lnTo>
                <a:lnTo>
                  <a:pt x="501650" y="307975"/>
                </a:lnTo>
                <a:lnTo>
                  <a:pt x="549275" y="365125"/>
                </a:lnTo>
                <a:lnTo>
                  <a:pt x="561975" y="400050"/>
                </a:lnTo>
                <a:lnTo>
                  <a:pt x="565150" y="431800"/>
                </a:lnTo>
                <a:lnTo>
                  <a:pt x="555625" y="466725"/>
                </a:lnTo>
                <a:lnTo>
                  <a:pt x="527050" y="501650"/>
                </a:lnTo>
                <a:lnTo>
                  <a:pt x="495300" y="546100"/>
                </a:lnTo>
                <a:lnTo>
                  <a:pt x="479425" y="603250"/>
                </a:lnTo>
                <a:lnTo>
                  <a:pt x="460375" y="749300"/>
                </a:lnTo>
                <a:lnTo>
                  <a:pt x="422275" y="1069975"/>
                </a:lnTo>
                <a:lnTo>
                  <a:pt x="409575" y="1343025"/>
                </a:lnTo>
                <a:cubicBezTo>
                  <a:pt x="410633" y="1410758"/>
                  <a:pt x="411692" y="1478492"/>
                  <a:pt x="412750" y="1546225"/>
                </a:cubicBezTo>
                <a:lnTo>
                  <a:pt x="412750" y="1635125"/>
                </a:lnTo>
                <a:lnTo>
                  <a:pt x="419100" y="1689100"/>
                </a:lnTo>
                <a:lnTo>
                  <a:pt x="428625" y="1739900"/>
                </a:lnTo>
                <a:lnTo>
                  <a:pt x="444500" y="1774825"/>
                </a:lnTo>
                <a:lnTo>
                  <a:pt x="482600" y="1812925"/>
                </a:lnTo>
                <a:lnTo>
                  <a:pt x="542925" y="1857375"/>
                </a:lnTo>
                <a:lnTo>
                  <a:pt x="619125" y="1889125"/>
                </a:lnTo>
                <a:lnTo>
                  <a:pt x="717550" y="1920875"/>
                </a:lnTo>
                <a:lnTo>
                  <a:pt x="838200" y="1946275"/>
                </a:lnTo>
                <a:lnTo>
                  <a:pt x="1016000" y="1962150"/>
                </a:lnTo>
                <a:lnTo>
                  <a:pt x="1231900" y="1974850"/>
                </a:lnTo>
                <a:lnTo>
                  <a:pt x="1485900" y="1981200"/>
                </a:lnTo>
                <a:lnTo>
                  <a:pt x="1692275" y="1965325"/>
                </a:lnTo>
                <a:lnTo>
                  <a:pt x="1819275" y="1949450"/>
                </a:lnTo>
                <a:lnTo>
                  <a:pt x="1914525" y="1930400"/>
                </a:lnTo>
                <a:lnTo>
                  <a:pt x="1987550" y="1901825"/>
                </a:lnTo>
                <a:lnTo>
                  <a:pt x="2025650" y="1876425"/>
                </a:lnTo>
                <a:lnTo>
                  <a:pt x="2355850" y="1831975"/>
                </a:lnTo>
                <a:lnTo>
                  <a:pt x="2413000" y="1908175"/>
                </a:lnTo>
                <a:lnTo>
                  <a:pt x="2438400" y="1952625"/>
                </a:lnTo>
                <a:lnTo>
                  <a:pt x="2454275" y="1984375"/>
                </a:lnTo>
                <a:lnTo>
                  <a:pt x="2463800" y="2019300"/>
                </a:lnTo>
                <a:lnTo>
                  <a:pt x="2457450" y="2060575"/>
                </a:lnTo>
                <a:lnTo>
                  <a:pt x="2441575" y="2082800"/>
                </a:lnTo>
                <a:lnTo>
                  <a:pt x="2381250" y="2111375"/>
                </a:lnTo>
                <a:lnTo>
                  <a:pt x="2193925" y="2152650"/>
                </a:lnTo>
                <a:lnTo>
                  <a:pt x="1939925" y="2200275"/>
                </a:lnTo>
                <a:lnTo>
                  <a:pt x="1635125" y="2206625"/>
                </a:lnTo>
                <a:lnTo>
                  <a:pt x="1314450" y="2200275"/>
                </a:lnTo>
                <a:lnTo>
                  <a:pt x="1038225" y="2190750"/>
                </a:lnTo>
                <a:lnTo>
                  <a:pt x="889000" y="2181225"/>
                </a:lnTo>
                <a:lnTo>
                  <a:pt x="746125" y="2162175"/>
                </a:lnTo>
                <a:lnTo>
                  <a:pt x="615950" y="2133600"/>
                </a:lnTo>
                <a:lnTo>
                  <a:pt x="549275" y="2114550"/>
                </a:lnTo>
                <a:lnTo>
                  <a:pt x="476250" y="2085975"/>
                </a:lnTo>
                <a:lnTo>
                  <a:pt x="419100" y="2047875"/>
                </a:lnTo>
                <a:lnTo>
                  <a:pt x="381000" y="2019300"/>
                </a:lnTo>
                <a:lnTo>
                  <a:pt x="323850" y="1958975"/>
                </a:lnTo>
                <a:lnTo>
                  <a:pt x="285750" y="1892300"/>
                </a:lnTo>
                <a:lnTo>
                  <a:pt x="260350" y="1835150"/>
                </a:lnTo>
                <a:lnTo>
                  <a:pt x="225425" y="1724025"/>
                </a:lnTo>
                <a:lnTo>
                  <a:pt x="206375" y="1612900"/>
                </a:lnTo>
                <a:lnTo>
                  <a:pt x="196850" y="1514475"/>
                </a:lnTo>
                <a:lnTo>
                  <a:pt x="187325" y="12731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C12AA977-7FE3-5A46-9318-E582C5689F94}"/>
              </a:ext>
            </a:extLst>
          </p:cNvPr>
          <p:cNvSpPr/>
          <p:nvPr/>
        </p:nvSpPr>
        <p:spPr>
          <a:xfrm>
            <a:off x="6723063" y="4643438"/>
            <a:ext cx="355600" cy="966787"/>
          </a:xfrm>
          <a:custGeom>
            <a:avLst/>
            <a:gdLst>
              <a:gd name="connsiteX0" fmla="*/ 264319 w 357187"/>
              <a:gd name="connsiteY0" fmla="*/ 490537 h 966787"/>
              <a:gd name="connsiteX1" fmla="*/ 304800 w 357187"/>
              <a:gd name="connsiteY1" fmla="*/ 783431 h 966787"/>
              <a:gd name="connsiteX2" fmla="*/ 357187 w 357187"/>
              <a:gd name="connsiteY2" fmla="*/ 919162 h 966787"/>
              <a:gd name="connsiteX3" fmla="*/ 0 w 357187"/>
              <a:gd name="connsiteY3" fmla="*/ 966787 h 966787"/>
              <a:gd name="connsiteX4" fmla="*/ 28575 w 357187"/>
              <a:gd name="connsiteY4" fmla="*/ 912018 h 966787"/>
              <a:gd name="connsiteX5" fmla="*/ 50006 w 357187"/>
              <a:gd name="connsiteY5" fmla="*/ 871537 h 966787"/>
              <a:gd name="connsiteX6" fmla="*/ 64294 w 357187"/>
              <a:gd name="connsiteY6" fmla="*/ 740568 h 966787"/>
              <a:gd name="connsiteX7" fmla="*/ 102394 w 357187"/>
              <a:gd name="connsiteY7" fmla="*/ 400050 h 966787"/>
              <a:gd name="connsiteX8" fmla="*/ 135731 w 357187"/>
              <a:gd name="connsiteY8" fmla="*/ 61912 h 966787"/>
              <a:gd name="connsiteX9" fmla="*/ 138112 w 357187"/>
              <a:gd name="connsiteY9" fmla="*/ 9525 h 966787"/>
              <a:gd name="connsiteX10" fmla="*/ 147637 w 357187"/>
              <a:gd name="connsiteY10" fmla="*/ 2381 h 966787"/>
              <a:gd name="connsiteX11" fmla="*/ 176212 w 357187"/>
              <a:gd name="connsiteY11" fmla="*/ 0 h 966787"/>
              <a:gd name="connsiteX12" fmla="*/ 207169 w 357187"/>
              <a:gd name="connsiteY12" fmla="*/ 7143 h 966787"/>
              <a:gd name="connsiteX13" fmla="*/ 214312 w 357187"/>
              <a:gd name="connsiteY13" fmla="*/ 11906 h 966787"/>
              <a:gd name="connsiteX14" fmla="*/ 221456 w 357187"/>
              <a:gd name="connsiteY14" fmla="*/ 50006 h 966787"/>
              <a:gd name="connsiteX15" fmla="*/ 264319 w 357187"/>
              <a:gd name="connsiteY15" fmla="*/ 490537 h 966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57187" h="966787">
                <a:moveTo>
                  <a:pt x="264319" y="490537"/>
                </a:moveTo>
                <a:lnTo>
                  <a:pt x="304800" y="783431"/>
                </a:lnTo>
                <a:lnTo>
                  <a:pt x="357187" y="919162"/>
                </a:lnTo>
                <a:lnTo>
                  <a:pt x="0" y="966787"/>
                </a:lnTo>
                <a:lnTo>
                  <a:pt x="28575" y="912018"/>
                </a:lnTo>
                <a:lnTo>
                  <a:pt x="50006" y="871537"/>
                </a:lnTo>
                <a:lnTo>
                  <a:pt x="64294" y="740568"/>
                </a:lnTo>
                <a:lnTo>
                  <a:pt x="102394" y="400050"/>
                </a:lnTo>
                <a:lnTo>
                  <a:pt x="135731" y="61912"/>
                </a:lnTo>
                <a:lnTo>
                  <a:pt x="138112" y="9525"/>
                </a:lnTo>
                <a:lnTo>
                  <a:pt x="147637" y="2381"/>
                </a:lnTo>
                <a:lnTo>
                  <a:pt x="176212" y="0"/>
                </a:lnTo>
                <a:lnTo>
                  <a:pt x="207169" y="7143"/>
                </a:lnTo>
                <a:lnTo>
                  <a:pt x="214312" y="11906"/>
                </a:lnTo>
                <a:lnTo>
                  <a:pt x="221456" y="50006"/>
                </a:lnTo>
                <a:lnTo>
                  <a:pt x="264319" y="4905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A4AF916-7E93-45D2-8964-19B316F0B803}"/>
              </a:ext>
            </a:extLst>
          </p:cNvPr>
          <p:cNvGrpSpPr/>
          <p:nvPr/>
        </p:nvGrpSpPr>
        <p:grpSpPr>
          <a:xfrm>
            <a:off x="2736850" y="1328738"/>
            <a:ext cx="4432300" cy="4579937"/>
            <a:chOff x="2895600" y="1481138"/>
            <a:chExt cx="4432300" cy="4579937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A800C2B1-364F-4D42-8B98-1B36DDEE9FAA}"/>
                </a:ext>
              </a:extLst>
            </p:cNvPr>
            <p:cNvSpPr/>
            <p:nvPr/>
          </p:nvSpPr>
          <p:spPr>
            <a:xfrm>
              <a:off x="4684713" y="1481138"/>
              <a:ext cx="568325" cy="766762"/>
            </a:xfrm>
            <a:custGeom>
              <a:avLst/>
              <a:gdLst>
                <a:gd name="connsiteX0" fmla="*/ 190500 w 569119"/>
                <a:gd name="connsiteY0" fmla="*/ 478631 h 766762"/>
                <a:gd name="connsiteX1" fmla="*/ 180975 w 569119"/>
                <a:gd name="connsiteY1" fmla="*/ 295275 h 766762"/>
                <a:gd name="connsiteX2" fmla="*/ 171450 w 569119"/>
                <a:gd name="connsiteY2" fmla="*/ 242887 h 766762"/>
                <a:gd name="connsiteX3" fmla="*/ 161925 w 569119"/>
                <a:gd name="connsiteY3" fmla="*/ 207168 h 766762"/>
                <a:gd name="connsiteX4" fmla="*/ 145256 w 569119"/>
                <a:gd name="connsiteY4" fmla="*/ 176212 h 766762"/>
                <a:gd name="connsiteX5" fmla="*/ 97631 w 569119"/>
                <a:gd name="connsiteY5" fmla="*/ 128587 h 766762"/>
                <a:gd name="connsiteX6" fmla="*/ 38100 w 569119"/>
                <a:gd name="connsiteY6" fmla="*/ 76200 h 766762"/>
                <a:gd name="connsiteX7" fmla="*/ 9525 w 569119"/>
                <a:gd name="connsiteY7" fmla="*/ 52387 h 766762"/>
                <a:gd name="connsiteX8" fmla="*/ 0 w 569119"/>
                <a:gd name="connsiteY8" fmla="*/ 30956 h 766762"/>
                <a:gd name="connsiteX9" fmla="*/ 4762 w 569119"/>
                <a:gd name="connsiteY9" fmla="*/ 14287 h 766762"/>
                <a:gd name="connsiteX10" fmla="*/ 21431 w 569119"/>
                <a:gd name="connsiteY10" fmla="*/ 4762 h 766762"/>
                <a:gd name="connsiteX11" fmla="*/ 57150 w 569119"/>
                <a:gd name="connsiteY11" fmla="*/ 0 h 766762"/>
                <a:gd name="connsiteX12" fmla="*/ 145256 w 569119"/>
                <a:gd name="connsiteY12" fmla="*/ 14287 h 766762"/>
                <a:gd name="connsiteX13" fmla="*/ 219075 w 569119"/>
                <a:gd name="connsiteY13" fmla="*/ 30956 h 766762"/>
                <a:gd name="connsiteX14" fmla="*/ 295275 w 569119"/>
                <a:gd name="connsiteY14" fmla="*/ 52387 h 766762"/>
                <a:gd name="connsiteX15" fmla="*/ 373856 w 569119"/>
                <a:gd name="connsiteY15" fmla="*/ 88106 h 766762"/>
                <a:gd name="connsiteX16" fmla="*/ 440531 w 569119"/>
                <a:gd name="connsiteY16" fmla="*/ 119062 h 766762"/>
                <a:gd name="connsiteX17" fmla="*/ 500062 w 569119"/>
                <a:gd name="connsiteY17" fmla="*/ 159543 h 766762"/>
                <a:gd name="connsiteX18" fmla="*/ 531019 w 569119"/>
                <a:gd name="connsiteY18" fmla="*/ 183356 h 766762"/>
                <a:gd name="connsiteX19" fmla="*/ 550069 w 569119"/>
                <a:gd name="connsiteY19" fmla="*/ 207168 h 766762"/>
                <a:gd name="connsiteX20" fmla="*/ 561975 w 569119"/>
                <a:gd name="connsiteY20" fmla="*/ 233362 h 766762"/>
                <a:gd name="connsiteX21" fmla="*/ 569119 w 569119"/>
                <a:gd name="connsiteY21" fmla="*/ 266700 h 766762"/>
                <a:gd name="connsiteX22" fmla="*/ 566737 w 569119"/>
                <a:gd name="connsiteY22" fmla="*/ 290512 h 766762"/>
                <a:gd name="connsiteX23" fmla="*/ 554831 w 569119"/>
                <a:gd name="connsiteY23" fmla="*/ 316706 h 766762"/>
                <a:gd name="connsiteX24" fmla="*/ 526256 w 569119"/>
                <a:gd name="connsiteY24" fmla="*/ 342900 h 766762"/>
                <a:gd name="connsiteX25" fmla="*/ 500062 w 569119"/>
                <a:gd name="connsiteY25" fmla="*/ 361950 h 766762"/>
                <a:gd name="connsiteX26" fmla="*/ 473869 w 569119"/>
                <a:gd name="connsiteY26" fmla="*/ 390525 h 766762"/>
                <a:gd name="connsiteX27" fmla="*/ 454819 w 569119"/>
                <a:gd name="connsiteY27" fmla="*/ 438150 h 766762"/>
                <a:gd name="connsiteX28" fmla="*/ 445294 w 569119"/>
                <a:gd name="connsiteY28" fmla="*/ 492918 h 766762"/>
                <a:gd name="connsiteX29" fmla="*/ 435769 w 569119"/>
                <a:gd name="connsiteY29" fmla="*/ 554831 h 766762"/>
                <a:gd name="connsiteX30" fmla="*/ 435769 w 569119"/>
                <a:gd name="connsiteY30" fmla="*/ 716756 h 766762"/>
                <a:gd name="connsiteX31" fmla="*/ 188119 w 569119"/>
                <a:gd name="connsiteY31" fmla="*/ 766762 h 766762"/>
                <a:gd name="connsiteX32" fmla="*/ 190500 w 569119"/>
                <a:gd name="connsiteY32" fmla="*/ 478631 h 76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69119" h="766762">
                  <a:moveTo>
                    <a:pt x="190500" y="478631"/>
                  </a:moveTo>
                  <a:lnTo>
                    <a:pt x="180975" y="295275"/>
                  </a:lnTo>
                  <a:lnTo>
                    <a:pt x="171450" y="242887"/>
                  </a:lnTo>
                  <a:lnTo>
                    <a:pt x="161925" y="207168"/>
                  </a:lnTo>
                  <a:lnTo>
                    <a:pt x="145256" y="176212"/>
                  </a:lnTo>
                  <a:lnTo>
                    <a:pt x="97631" y="128587"/>
                  </a:lnTo>
                  <a:lnTo>
                    <a:pt x="38100" y="76200"/>
                  </a:lnTo>
                  <a:lnTo>
                    <a:pt x="9525" y="52387"/>
                  </a:lnTo>
                  <a:lnTo>
                    <a:pt x="0" y="30956"/>
                  </a:lnTo>
                  <a:lnTo>
                    <a:pt x="4762" y="14287"/>
                  </a:lnTo>
                  <a:lnTo>
                    <a:pt x="21431" y="4762"/>
                  </a:lnTo>
                  <a:lnTo>
                    <a:pt x="57150" y="0"/>
                  </a:lnTo>
                  <a:lnTo>
                    <a:pt x="145256" y="14287"/>
                  </a:lnTo>
                  <a:lnTo>
                    <a:pt x="219075" y="30956"/>
                  </a:lnTo>
                  <a:lnTo>
                    <a:pt x="295275" y="52387"/>
                  </a:lnTo>
                  <a:lnTo>
                    <a:pt x="373856" y="88106"/>
                  </a:lnTo>
                  <a:lnTo>
                    <a:pt x="440531" y="119062"/>
                  </a:lnTo>
                  <a:lnTo>
                    <a:pt x="500062" y="159543"/>
                  </a:lnTo>
                  <a:lnTo>
                    <a:pt x="531019" y="183356"/>
                  </a:lnTo>
                  <a:lnTo>
                    <a:pt x="550069" y="207168"/>
                  </a:lnTo>
                  <a:lnTo>
                    <a:pt x="561975" y="233362"/>
                  </a:lnTo>
                  <a:lnTo>
                    <a:pt x="569119" y="266700"/>
                  </a:lnTo>
                  <a:lnTo>
                    <a:pt x="566737" y="290512"/>
                  </a:lnTo>
                  <a:lnTo>
                    <a:pt x="554831" y="316706"/>
                  </a:lnTo>
                  <a:lnTo>
                    <a:pt x="526256" y="342900"/>
                  </a:lnTo>
                  <a:lnTo>
                    <a:pt x="500062" y="361950"/>
                  </a:lnTo>
                  <a:lnTo>
                    <a:pt x="473869" y="390525"/>
                  </a:lnTo>
                  <a:lnTo>
                    <a:pt x="454819" y="438150"/>
                  </a:lnTo>
                  <a:lnTo>
                    <a:pt x="445294" y="492918"/>
                  </a:lnTo>
                  <a:lnTo>
                    <a:pt x="435769" y="554831"/>
                  </a:lnTo>
                  <a:lnTo>
                    <a:pt x="435769" y="716756"/>
                  </a:lnTo>
                  <a:lnTo>
                    <a:pt x="188119" y="766762"/>
                  </a:lnTo>
                  <a:cubicBezTo>
                    <a:pt x="188913" y="669925"/>
                    <a:pt x="189706" y="573087"/>
                    <a:pt x="190500" y="478631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5E7313CB-666F-4B8B-99EA-1C93B544CC00}"/>
                </a:ext>
              </a:extLst>
            </p:cNvPr>
            <p:cNvSpPr/>
            <p:nvPr/>
          </p:nvSpPr>
          <p:spPr>
            <a:xfrm>
              <a:off x="3014663" y="2141538"/>
              <a:ext cx="365125" cy="1219200"/>
            </a:xfrm>
            <a:custGeom>
              <a:avLst/>
              <a:gdLst>
                <a:gd name="connsiteX0" fmla="*/ 66675 w 364331"/>
                <a:gd name="connsiteY0" fmla="*/ 716756 h 1219200"/>
                <a:gd name="connsiteX1" fmla="*/ 128587 w 364331"/>
                <a:gd name="connsiteY1" fmla="*/ 540544 h 1219200"/>
                <a:gd name="connsiteX2" fmla="*/ 164306 w 364331"/>
                <a:gd name="connsiteY2" fmla="*/ 414337 h 1219200"/>
                <a:gd name="connsiteX3" fmla="*/ 192881 w 364331"/>
                <a:gd name="connsiteY3" fmla="*/ 321469 h 1219200"/>
                <a:gd name="connsiteX4" fmla="*/ 209550 w 364331"/>
                <a:gd name="connsiteY4" fmla="*/ 254794 h 1219200"/>
                <a:gd name="connsiteX5" fmla="*/ 209550 w 364331"/>
                <a:gd name="connsiteY5" fmla="*/ 202406 h 1219200"/>
                <a:gd name="connsiteX6" fmla="*/ 207168 w 364331"/>
                <a:gd name="connsiteY6" fmla="*/ 150019 h 1219200"/>
                <a:gd name="connsiteX7" fmla="*/ 197643 w 364331"/>
                <a:gd name="connsiteY7" fmla="*/ 95250 h 1219200"/>
                <a:gd name="connsiteX8" fmla="*/ 183356 w 364331"/>
                <a:gd name="connsiteY8" fmla="*/ 50006 h 1219200"/>
                <a:gd name="connsiteX9" fmla="*/ 171450 w 364331"/>
                <a:gd name="connsiteY9" fmla="*/ 23812 h 1219200"/>
                <a:gd name="connsiteX10" fmla="*/ 171450 w 364331"/>
                <a:gd name="connsiteY10" fmla="*/ 14287 h 1219200"/>
                <a:gd name="connsiteX11" fmla="*/ 176212 w 364331"/>
                <a:gd name="connsiteY11" fmla="*/ 4762 h 1219200"/>
                <a:gd name="connsiteX12" fmla="*/ 192881 w 364331"/>
                <a:gd name="connsiteY12" fmla="*/ 0 h 1219200"/>
                <a:gd name="connsiteX13" fmla="*/ 230981 w 364331"/>
                <a:gd name="connsiteY13" fmla="*/ 7144 h 1219200"/>
                <a:gd name="connsiteX14" fmla="*/ 245268 w 364331"/>
                <a:gd name="connsiteY14" fmla="*/ 26194 h 1219200"/>
                <a:gd name="connsiteX15" fmla="*/ 285750 w 364331"/>
                <a:gd name="connsiteY15" fmla="*/ 107156 h 1219200"/>
                <a:gd name="connsiteX16" fmla="*/ 342900 w 364331"/>
                <a:gd name="connsiteY16" fmla="*/ 235744 h 1219200"/>
                <a:gd name="connsiteX17" fmla="*/ 364331 w 364331"/>
                <a:gd name="connsiteY17" fmla="*/ 416719 h 1219200"/>
                <a:gd name="connsiteX18" fmla="*/ 347662 w 364331"/>
                <a:gd name="connsiteY18" fmla="*/ 616744 h 1219200"/>
                <a:gd name="connsiteX19" fmla="*/ 335756 w 364331"/>
                <a:gd name="connsiteY19" fmla="*/ 757237 h 1219200"/>
                <a:gd name="connsiteX20" fmla="*/ 321468 w 364331"/>
                <a:gd name="connsiteY20" fmla="*/ 919162 h 1219200"/>
                <a:gd name="connsiteX21" fmla="*/ 307181 w 364331"/>
                <a:gd name="connsiteY21" fmla="*/ 1019175 h 1219200"/>
                <a:gd name="connsiteX22" fmla="*/ 283368 w 364331"/>
                <a:gd name="connsiteY22" fmla="*/ 1102519 h 1219200"/>
                <a:gd name="connsiteX23" fmla="*/ 254793 w 364331"/>
                <a:gd name="connsiteY23" fmla="*/ 1164431 h 1219200"/>
                <a:gd name="connsiteX24" fmla="*/ 226218 w 364331"/>
                <a:gd name="connsiteY24" fmla="*/ 1204912 h 1219200"/>
                <a:gd name="connsiteX25" fmla="*/ 207168 w 364331"/>
                <a:gd name="connsiteY25" fmla="*/ 1216819 h 1219200"/>
                <a:gd name="connsiteX26" fmla="*/ 185737 w 364331"/>
                <a:gd name="connsiteY26" fmla="*/ 1219200 h 1219200"/>
                <a:gd name="connsiteX27" fmla="*/ 145256 w 364331"/>
                <a:gd name="connsiteY27" fmla="*/ 1214437 h 1219200"/>
                <a:gd name="connsiteX28" fmla="*/ 116681 w 364331"/>
                <a:gd name="connsiteY28" fmla="*/ 1195387 h 1219200"/>
                <a:gd name="connsiteX29" fmla="*/ 80962 w 364331"/>
                <a:gd name="connsiteY29" fmla="*/ 1145381 h 1219200"/>
                <a:gd name="connsiteX30" fmla="*/ 45243 w 364331"/>
                <a:gd name="connsiteY30" fmla="*/ 1073944 h 1219200"/>
                <a:gd name="connsiteX31" fmla="*/ 14287 w 364331"/>
                <a:gd name="connsiteY31" fmla="*/ 1002506 h 1219200"/>
                <a:gd name="connsiteX32" fmla="*/ 0 w 364331"/>
                <a:gd name="connsiteY32" fmla="*/ 935831 h 1219200"/>
                <a:gd name="connsiteX33" fmla="*/ 4762 w 364331"/>
                <a:gd name="connsiteY33" fmla="*/ 888206 h 1219200"/>
                <a:gd name="connsiteX34" fmla="*/ 66675 w 364331"/>
                <a:gd name="connsiteY34" fmla="*/ 716756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64331" h="1219200">
                  <a:moveTo>
                    <a:pt x="66675" y="716756"/>
                  </a:moveTo>
                  <a:lnTo>
                    <a:pt x="128587" y="540544"/>
                  </a:lnTo>
                  <a:lnTo>
                    <a:pt x="164306" y="414337"/>
                  </a:lnTo>
                  <a:lnTo>
                    <a:pt x="192881" y="321469"/>
                  </a:lnTo>
                  <a:lnTo>
                    <a:pt x="209550" y="254794"/>
                  </a:lnTo>
                  <a:lnTo>
                    <a:pt x="209550" y="202406"/>
                  </a:lnTo>
                  <a:lnTo>
                    <a:pt x="207168" y="150019"/>
                  </a:lnTo>
                  <a:lnTo>
                    <a:pt x="197643" y="95250"/>
                  </a:lnTo>
                  <a:lnTo>
                    <a:pt x="183356" y="50006"/>
                  </a:lnTo>
                  <a:lnTo>
                    <a:pt x="171450" y="23812"/>
                  </a:lnTo>
                  <a:lnTo>
                    <a:pt x="171450" y="14287"/>
                  </a:lnTo>
                  <a:lnTo>
                    <a:pt x="176212" y="4762"/>
                  </a:lnTo>
                  <a:lnTo>
                    <a:pt x="192881" y="0"/>
                  </a:lnTo>
                  <a:lnTo>
                    <a:pt x="230981" y="7144"/>
                  </a:lnTo>
                  <a:lnTo>
                    <a:pt x="245268" y="26194"/>
                  </a:lnTo>
                  <a:lnTo>
                    <a:pt x="285750" y="107156"/>
                  </a:lnTo>
                  <a:lnTo>
                    <a:pt x="342900" y="235744"/>
                  </a:lnTo>
                  <a:lnTo>
                    <a:pt x="364331" y="416719"/>
                  </a:lnTo>
                  <a:lnTo>
                    <a:pt x="347662" y="616744"/>
                  </a:lnTo>
                  <a:lnTo>
                    <a:pt x="335756" y="757237"/>
                  </a:lnTo>
                  <a:lnTo>
                    <a:pt x="321468" y="919162"/>
                  </a:lnTo>
                  <a:lnTo>
                    <a:pt x="307181" y="1019175"/>
                  </a:lnTo>
                  <a:lnTo>
                    <a:pt x="283368" y="1102519"/>
                  </a:lnTo>
                  <a:lnTo>
                    <a:pt x="254793" y="1164431"/>
                  </a:lnTo>
                  <a:lnTo>
                    <a:pt x="226218" y="1204912"/>
                  </a:lnTo>
                  <a:lnTo>
                    <a:pt x="207168" y="1216819"/>
                  </a:lnTo>
                  <a:lnTo>
                    <a:pt x="185737" y="1219200"/>
                  </a:lnTo>
                  <a:lnTo>
                    <a:pt x="145256" y="1214437"/>
                  </a:lnTo>
                  <a:lnTo>
                    <a:pt x="116681" y="1195387"/>
                  </a:lnTo>
                  <a:lnTo>
                    <a:pt x="80962" y="1145381"/>
                  </a:lnTo>
                  <a:lnTo>
                    <a:pt x="45243" y="1073944"/>
                  </a:lnTo>
                  <a:lnTo>
                    <a:pt x="14287" y="1002506"/>
                  </a:lnTo>
                  <a:lnTo>
                    <a:pt x="0" y="935831"/>
                  </a:lnTo>
                  <a:lnTo>
                    <a:pt x="4762" y="888206"/>
                  </a:lnTo>
                  <a:lnTo>
                    <a:pt x="66675" y="7167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0">
              <a:extLst>
                <a:ext uri="{FF2B5EF4-FFF2-40B4-BE49-F238E27FC236}">
                  <a16:creationId xmlns:a16="http://schemas.microsoft.com/office/drawing/2014/main" id="{32BF7815-24DA-4EFB-BAAC-2FE9EF3C511B}"/>
                </a:ext>
              </a:extLst>
            </p:cNvPr>
            <p:cNvSpPr/>
            <p:nvPr/>
          </p:nvSpPr>
          <p:spPr>
            <a:xfrm>
              <a:off x="3990975" y="2798763"/>
              <a:ext cx="1847850" cy="449262"/>
            </a:xfrm>
            <a:custGeom>
              <a:avLst/>
              <a:gdLst>
                <a:gd name="connsiteX0" fmla="*/ 966788 w 1847850"/>
                <a:gd name="connsiteY0" fmla="*/ 350044 h 450056"/>
                <a:gd name="connsiteX1" fmla="*/ 583406 w 1847850"/>
                <a:gd name="connsiteY1" fmla="*/ 411956 h 450056"/>
                <a:gd name="connsiteX2" fmla="*/ 328613 w 1847850"/>
                <a:gd name="connsiteY2" fmla="*/ 450056 h 450056"/>
                <a:gd name="connsiteX3" fmla="*/ 278606 w 1847850"/>
                <a:gd name="connsiteY3" fmla="*/ 447675 h 450056"/>
                <a:gd name="connsiteX4" fmla="*/ 240506 w 1847850"/>
                <a:gd name="connsiteY4" fmla="*/ 440531 h 450056"/>
                <a:gd name="connsiteX5" fmla="*/ 197644 w 1847850"/>
                <a:gd name="connsiteY5" fmla="*/ 423862 h 450056"/>
                <a:gd name="connsiteX6" fmla="*/ 166688 w 1847850"/>
                <a:gd name="connsiteY6" fmla="*/ 409575 h 450056"/>
                <a:gd name="connsiteX7" fmla="*/ 135731 w 1847850"/>
                <a:gd name="connsiteY7" fmla="*/ 388144 h 450056"/>
                <a:gd name="connsiteX8" fmla="*/ 104775 w 1847850"/>
                <a:gd name="connsiteY8" fmla="*/ 359569 h 450056"/>
                <a:gd name="connsiteX9" fmla="*/ 71438 w 1847850"/>
                <a:gd name="connsiteY9" fmla="*/ 321469 h 450056"/>
                <a:gd name="connsiteX10" fmla="*/ 40481 w 1847850"/>
                <a:gd name="connsiteY10" fmla="*/ 283369 h 450056"/>
                <a:gd name="connsiteX11" fmla="*/ 14288 w 1847850"/>
                <a:gd name="connsiteY11" fmla="*/ 235744 h 450056"/>
                <a:gd name="connsiteX12" fmla="*/ 2381 w 1847850"/>
                <a:gd name="connsiteY12" fmla="*/ 202406 h 450056"/>
                <a:gd name="connsiteX13" fmla="*/ 0 w 1847850"/>
                <a:gd name="connsiteY13" fmla="*/ 180975 h 450056"/>
                <a:gd name="connsiteX14" fmla="*/ 7144 w 1847850"/>
                <a:gd name="connsiteY14" fmla="*/ 169069 h 450056"/>
                <a:gd name="connsiteX15" fmla="*/ 23813 w 1847850"/>
                <a:gd name="connsiteY15" fmla="*/ 164306 h 450056"/>
                <a:gd name="connsiteX16" fmla="*/ 50006 w 1847850"/>
                <a:gd name="connsiteY16" fmla="*/ 173831 h 450056"/>
                <a:gd name="connsiteX17" fmla="*/ 83344 w 1847850"/>
                <a:gd name="connsiteY17" fmla="*/ 192881 h 450056"/>
                <a:gd name="connsiteX18" fmla="*/ 121444 w 1847850"/>
                <a:gd name="connsiteY18" fmla="*/ 211931 h 450056"/>
                <a:gd name="connsiteX19" fmla="*/ 164306 w 1847850"/>
                <a:gd name="connsiteY19" fmla="*/ 228600 h 450056"/>
                <a:gd name="connsiteX20" fmla="*/ 211931 w 1847850"/>
                <a:gd name="connsiteY20" fmla="*/ 238125 h 450056"/>
                <a:gd name="connsiteX21" fmla="*/ 271463 w 1847850"/>
                <a:gd name="connsiteY21" fmla="*/ 245269 h 450056"/>
                <a:gd name="connsiteX22" fmla="*/ 335756 w 1847850"/>
                <a:gd name="connsiteY22" fmla="*/ 247650 h 450056"/>
                <a:gd name="connsiteX23" fmla="*/ 400050 w 1847850"/>
                <a:gd name="connsiteY23" fmla="*/ 247650 h 450056"/>
                <a:gd name="connsiteX24" fmla="*/ 492919 w 1847850"/>
                <a:gd name="connsiteY24" fmla="*/ 247650 h 450056"/>
                <a:gd name="connsiteX25" fmla="*/ 576263 w 1847850"/>
                <a:gd name="connsiteY25" fmla="*/ 235744 h 450056"/>
                <a:gd name="connsiteX26" fmla="*/ 766763 w 1847850"/>
                <a:gd name="connsiteY26" fmla="*/ 200025 h 450056"/>
                <a:gd name="connsiteX27" fmla="*/ 1119188 w 1847850"/>
                <a:gd name="connsiteY27" fmla="*/ 119062 h 450056"/>
                <a:gd name="connsiteX28" fmla="*/ 1316831 w 1847850"/>
                <a:gd name="connsiteY28" fmla="*/ 64294 h 450056"/>
                <a:gd name="connsiteX29" fmla="*/ 1447800 w 1847850"/>
                <a:gd name="connsiteY29" fmla="*/ 0 h 450056"/>
                <a:gd name="connsiteX30" fmla="*/ 1566863 w 1847850"/>
                <a:gd name="connsiteY30" fmla="*/ 21431 h 450056"/>
                <a:gd name="connsiteX31" fmla="*/ 1690688 w 1847850"/>
                <a:gd name="connsiteY31" fmla="*/ 50006 h 450056"/>
                <a:gd name="connsiteX32" fmla="*/ 1771650 w 1847850"/>
                <a:gd name="connsiteY32" fmla="*/ 80962 h 450056"/>
                <a:gd name="connsiteX33" fmla="*/ 1814513 w 1847850"/>
                <a:gd name="connsiteY33" fmla="*/ 107156 h 450056"/>
                <a:gd name="connsiteX34" fmla="*/ 1838325 w 1847850"/>
                <a:gd name="connsiteY34" fmla="*/ 126206 h 450056"/>
                <a:gd name="connsiteX35" fmla="*/ 1847850 w 1847850"/>
                <a:gd name="connsiteY35" fmla="*/ 147637 h 450056"/>
                <a:gd name="connsiteX36" fmla="*/ 1847850 w 1847850"/>
                <a:gd name="connsiteY36" fmla="*/ 173831 h 450056"/>
                <a:gd name="connsiteX37" fmla="*/ 1833563 w 1847850"/>
                <a:gd name="connsiteY37" fmla="*/ 211931 h 450056"/>
                <a:gd name="connsiteX38" fmla="*/ 1807369 w 1847850"/>
                <a:gd name="connsiteY38" fmla="*/ 245269 h 450056"/>
                <a:gd name="connsiteX39" fmla="*/ 1731169 w 1847850"/>
                <a:gd name="connsiteY39" fmla="*/ 254794 h 450056"/>
                <a:gd name="connsiteX40" fmla="*/ 1423988 w 1847850"/>
                <a:gd name="connsiteY40" fmla="*/ 285750 h 450056"/>
                <a:gd name="connsiteX41" fmla="*/ 966788 w 1847850"/>
                <a:gd name="connsiteY41" fmla="*/ 350044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47850" h="450056">
                  <a:moveTo>
                    <a:pt x="966788" y="350044"/>
                  </a:moveTo>
                  <a:lnTo>
                    <a:pt x="583406" y="411956"/>
                  </a:lnTo>
                  <a:lnTo>
                    <a:pt x="328613" y="450056"/>
                  </a:lnTo>
                  <a:lnTo>
                    <a:pt x="278606" y="447675"/>
                  </a:lnTo>
                  <a:lnTo>
                    <a:pt x="240506" y="440531"/>
                  </a:lnTo>
                  <a:lnTo>
                    <a:pt x="197644" y="423862"/>
                  </a:lnTo>
                  <a:lnTo>
                    <a:pt x="166688" y="409575"/>
                  </a:lnTo>
                  <a:lnTo>
                    <a:pt x="135731" y="388144"/>
                  </a:lnTo>
                  <a:lnTo>
                    <a:pt x="104775" y="359569"/>
                  </a:lnTo>
                  <a:lnTo>
                    <a:pt x="71438" y="321469"/>
                  </a:lnTo>
                  <a:lnTo>
                    <a:pt x="40481" y="283369"/>
                  </a:lnTo>
                  <a:lnTo>
                    <a:pt x="14288" y="235744"/>
                  </a:lnTo>
                  <a:lnTo>
                    <a:pt x="2381" y="202406"/>
                  </a:lnTo>
                  <a:lnTo>
                    <a:pt x="0" y="180975"/>
                  </a:lnTo>
                  <a:lnTo>
                    <a:pt x="7144" y="169069"/>
                  </a:lnTo>
                  <a:lnTo>
                    <a:pt x="23813" y="164306"/>
                  </a:lnTo>
                  <a:lnTo>
                    <a:pt x="50006" y="173831"/>
                  </a:lnTo>
                  <a:lnTo>
                    <a:pt x="83344" y="192881"/>
                  </a:lnTo>
                  <a:lnTo>
                    <a:pt x="121444" y="211931"/>
                  </a:lnTo>
                  <a:lnTo>
                    <a:pt x="164306" y="228600"/>
                  </a:lnTo>
                  <a:lnTo>
                    <a:pt x="211931" y="238125"/>
                  </a:lnTo>
                  <a:lnTo>
                    <a:pt x="271463" y="245269"/>
                  </a:lnTo>
                  <a:lnTo>
                    <a:pt x="335756" y="247650"/>
                  </a:lnTo>
                  <a:lnTo>
                    <a:pt x="400050" y="247650"/>
                  </a:lnTo>
                  <a:lnTo>
                    <a:pt x="492919" y="247650"/>
                  </a:lnTo>
                  <a:lnTo>
                    <a:pt x="576263" y="235744"/>
                  </a:lnTo>
                  <a:lnTo>
                    <a:pt x="766763" y="200025"/>
                  </a:lnTo>
                  <a:lnTo>
                    <a:pt x="1119188" y="119062"/>
                  </a:lnTo>
                  <a:lnTo>
                    <a:pt x="1316831" y="64294"/>
                  </a:lnTo>
                  <a:lnTo>
                    <a:pt x="1447800" y="0"/>
                  </a:lnTo>
                  <a:lnTo>
                    <a:pt x="1566863" y="21431"/>
                  </a:lnTo>
                  <a:lnTo>
                    <a:pt x="1690688" y="50006"/>
                  </a:lnTo>
                  <a:lnTo>
                    <a:pt x="1771650" y="80962"/>
                  </a:lnTo>
                  <a:lnTo>
                    <a:pt x="1814513" y="107156"/>
                  </a:lnTo>
                  <a:lnTo>
                    <a:pt x="1838325" y="126206"/>
                  </a:lnTo>
                  <a:lnTo>
                    <a:pt x="1847850" y="147637"/>
                  </a:lnTo>
                  <a:lnTo>
                    <a:pt x="1847850" y="173831"/>
                  </a:lnTo>
                  <a:lnTo>
                    <a:pt x="1833563" y="211931"/>
                  </a:lnTo>
                  <a:lnTo>
                    <a:pt x="1807369" y="245269"/>
                  </a:lnTo>
                  <a:lnTo>
                    <a:pt x="1731169" y="254794"/>
                  </a:lnTo>
                  <a:lnTo>
                    <a:pt x="1423988" y="285750"/>
                  </a:lnTo>
                  <a:lnTo>
                    <a:pt x="966788" y="3500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709EA2D8-094E-40C7-9702-62D8D0688EDF}"/>
                </a:ext>
              </a:extLst>
            </p:cNvPr>
            <p:cNvSpPr/>
            <p:nvPr/>
          </p:nvSpPr>
          <p:spPr>
            <a:xfrm>
              <a:off x="3276600" y="2014538"/>
              <a:ext cx="3949700" cy="558800"/>
            </a:xfrm>
            <a:custGeom>
              <a:avLst/>
              <a:gdLst>
                <a:gd name="connsiteX0" fmla="*/ 499690 w 3949936"/>
                <a:gd name="connsiteY0" fmla="*/ 469097 h 557478"/>
                <a:gd name="connsiteX1" fmla="*/ 23795 w 3949936"/>
                <a:gd name="connsiteY1" fmla="*/ 557478 h 557478"/>
                <a:gd name="connsiteX2" fmla="*/ 0 w 3949936"/>
                <a:gd name="connsiteY2" fmla="*/ 370519 h 557478"/>
                <a:gd name="connsiteX3" fmla="*/ 282138 w 3949936"/>
                <a:gd name="connsiteY3" fmla="*/ 329727 h 557478"/>
                <a:gd name="connsiteX4" fmla="*/ 499690 w 3949936"/>
                <a:gd name="connsiteY4" fmla="*/ 295735 h 557478"/>
                <a:gd name="connsiteX5" fmla="*/ 737638 w 3949936"/>
                <a:gd name="connsiteY5" fmla="*/ 261742 h 557478"/>
                <a:gd name="connsiteX6" fmla="*/ 1050370 w 3949936"/>
                <a:gd name="connsiteY6" fmla="*/ 220951 h 557478"/>
                <a:gd name="connsiteX7" fmla="*/ 1356303 w 3949936"/>
                <a:gd name="connsiteY7" fmla="*/ 183559 h 557478"/>
                <a:gd name="connsiteX8" fmla="*/ 1597650 w 3949936"/>
                <a:gd name="connsiteY8" fmla="*/ 159765 h 557478"/>
                <a:gd name="connsiteX9" fmla="*/ 1838997 w 3949936"/>
                <a:gd name="connsiteY9" fmla="*/ 118974 h 557478"/>
                <a:gd name="connsiteX10" fmla="*/ 2097341 w 3949936"/>
                <a:gd name="connsiteY10" fmla="*/ 101977 h 557478"/>
                <a:gd name="connsiteX11" fmla="*/ 2573237 w 3949936"/>
                <a:gd name="connsiteY11" fmla="*/ 74783 h 557478"/>
                <a:gd name="connsiteX12" fmla="*/ 2943756 w 3949936"/>
                <a:gd name="connsiteY12" fmla="*/ 50988 h 557478"/>
                <a:gd name="connsiteX13" fmla="*/ 3222495 w 3949936"/>
                <a:gd name="connsiteY13" fmla="*/ 33992 h 557478"/>
                <a:gd name="connsiteX14" fmla="*/ 3460443 w 3949936"/>
                <a:gd name="connsiteY14" fmla="*/ 16996 h 557478"/>
                <a:gd name="connsiteX15" fmla="*/ 3555622 w 3949936"/>
                <a:gd name="connsiteY15" fmla="*/ 3399 h 557478"/>
                <a:gd name="connsiteX16" fmla="*/ 3582816 w 3949936"/>
                <a:gd name="connsiteY16" fmla="*/ 0 h 557478"/>
                <a:gd name="connsiteX17" fmla="*/ 3620208 w 3949936"/>
                <a:gd name="connsiteY17" fmla="*/ 16996 h 557478"/>
                <a:gd name="connsiteX18" fmla="*/ 3684794 w 3949936"/>
                <a:gd name="connsiteY18" fmla="*/ 61186 h 557478"/>
                <a:gd name="connsiteX19" fmla="*/ 3756178 w 3949936"/>
                <a:gd name="connsiteY19" fmla="*/ 132571 h 557478"/>
                <a:gd name="connsiteX20" fmla="*/ 3813966 w 3949936"/>
                <a:gd name="connsiteY20" fmla="*/ 190358 h 557478"/>
                <a:gd name="connsiteX21" fmla="*/ 3875152 w 3949936"/>
                <a:gd name="connsiteY21" fmla="*/ 258343 h 557478"/>
                <a:gd name="connsiteX22" fmla="*/ 3922742 w 3949936"/>
                <a:gd name="connsiteY22" fmla="*/ 329727 h 557478"/>
                <a:gd name="connsiteX23" fmla="*/ 3943137 w 3949936"/>
                <a:gd name="connsiteY23" fmla="*/ 377317 h 557478"/>
                <a:gd name="connsiteX24" fmla="*/ 3949936 w 3949936"/>
                <a:gd name="connsiteY24" fmla="*/ 424907 h 557478"/>
                <a:gd name="connsiteX25" fmla="*/ 3936339 w 3949936"/>
                <a:gd name="connsiteY25" fmla="*/ 482694 h 557478"/>
                <a:gd name="connsiteX26" fmla="*/ 3909145 w 3949936"/>
                <a:gd name="connsiteY26" fmla="*/ 513287 h 557478"/>
                <a:gd name="connsiteX27" fmla="*/ 3847958 w 3949936"/>
                <a:gd name="connsiteY27" fmla="*/ 537082 h 557478"/>
                <a:gd name="connsiteX28" fmla="*/ 3793570 w 3949936"/>
                <a:gd name="connsiteY28" fmla="*/ 540481 h 557478"/>
                <a:gd name="connsiteX29" fmla="*/ 3395857 w 3949936"/>
                <a:gd name="connsiteY29" fmla="*/ 241347 h 557478"/>
                <a:gd name="connsiteX30" fmla="*/ 3355066 w 3949936"/>
                <a:gd name="connsiteY30" fmla="*/ 231149 h 557478"/>
                <a:gd name="connsiteX31" fmla="*/ 3249689 w 3949936"/>
                <a:gd name="connsiteY31" fmla="*/ 224350 h 557478"/>
                <a:gd name="connsiteX32" fmla="*/ 3062730 w 3949936"/>
                <a:gd name="connsiteY32" fmla="*/ 224350 h 557478"/>
                <a:gd name="connsiteX33" fmla="*/ 2733002 w 3949936"/>
                <a:gd name="connsiteY33" fmla="*/ 234548 h 557478"/>
                <a:gd name="connsiteX34" fmla="*/ 2297897 w 3949936"/>
                <a:gd name="connsiteY34" fmla="*/ 258343 h 557478"/>
                <a:gd name="connsiteX35" fmla="*/ 1866192 w 3949936"/>
                <a:gd name="connsiteY35" fmla="*/ 292336 h 557478"/>
                <a:gd name="connsiteX36" fmla="*/ 1352904 w 3949936"/>
                <a:gd name="connsiteY36" fmla="*/ 343324 h 557478"/>
                <a:gd name="connsiteX37" fmla="*/ 499690 w 3949936"/>
                <a:gd name="connsiteY37" fmla="*/ 469097 h 557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49936" h="557478">
                  <a:moveTo>
                    <a:pt x="499690" y="469097"/>
                  </a:moveTo>
                  <a:lnTo>
                    <a:pt x="23795" y="557478"/>
                  </a:lnTo>
                  <a:lnTo>
                    <a:pt x="0" y="370519"/>
                  </a:lnTo>
                  <a:lnTo>
                    <a:pt x="282138" y="329727"/>
                  </a:lnTo>
                  <a:lnTo>
                    <a:pt x="499690" y="295735"/>
                  </a:lnTo>
                  <a:lnTo>
                    <a:pt x="737638" y="261742"/>
                  </a:lnTo>
                  <a:lnTo>
                    <a:pt x="1050370" y="220951"/>
                  </a:lnTo>
                  <a:lnTo>
                    <a:pt x="1356303" y="183559"/>
                  </a:lnTo>
                  <a:lnTo>
                    <a:pt x="1597650" y="159765"/>
                  </a:lnTo>
                  <a:lnTo>
                    <a:pt x="1838997" y="118974"/>
                  </a:lnTo>
                  <a:lnTo>
                    <a:pt x="2097341" y="101977"/>
                  </a:lnTo>
                  <a:lnTo>
                    <a:pt x="2573237" y="74783"/>
                  </a:lnTo>
                  <a:lnTo>
                    <a:pt x="2943756" y="50988"/>
                  </a:lnTo>
                  <a:lnTo>
                    <a:pt x="3222495" y="33992"/>
                  </a:lnTo>
                  <a:lnTo>
                    <a:pt x="3460443" y="16996"/>
                  </a:lnTo>
                  <a:lnTo>
                    <a:pt x="3555622" y="3399"/>
                  </a:lnTo>
                  <a:lnTo>
                    <a:pt x="3582816" y="0"/>
                  </a:lnTo>
                  <a:lnTo>
                    <a:pt x="3620208" y="16996"/>
                  </a:lnTo>
                  <a:lnTo>
                    <a:pt x="3684794" y="61186"/>
                  </a:lnTo>
                  <a:lnTo>
                    <a:pt x="3756178" y="132571"/>
                  </a:lnTo>
                  <a:lnTo>
                    <a:pt x="3813966" y="190358"/>
                  </a:lnTo>
                  <a:lnTo>
                    <a:pt x="3875152" y="258343"/>
                  </a:lnTo>
                  <a:lnTo>
                    <a:pt x="3922742" y="329727"/>
                  </a:lnTo>
                  <a:lnTo>
                    <a:pt x="3943137" y="377317"/>
                  </a:lnTo>
                  <a:lnTo>
                    <a:pt x="3949936" y="424907"/>
                  </a:lnTo>
                  <a:lnTo>
                    <a:pt x="3936339" y="482694"/>
                  </a:lnTo>
                  <a:lnTo>
                    <a:pt x="3909145" y="513287"/>
                  </a:lnTo>
                  <a:lnTo>
                    <a:pt x="3847958" y="537082"/>
                  </a:lnTo>
                  <a:lnTo>
                    <a:pt x="3793570" y="540481"/>
                  </a:lnTo>
                  <a:lnTo>
                    <a:pt x="3395857" y="241347"/>
                  </a:lnTo>
                  <a:lnTo>
                    <a:pt x="3355066" y="231149"/>
                  </a:lnTo>
                  <a:lnTo>
                    <a:pt x="3249689" y="224350"/>
                  </a:lnTo>
                  <a:lnTo>
                    <a:pt x="3062730" y="224350"/>
                  </a:lnTo>
                  <a:lnTo>
                    <a:pt x="2733002" y="234548"/>
                  </a:lnTo>
                  <a:lnTo>
                    <a:pt x="2297897" y="258343"/>
                  </a:lnTo>
                  <a:lnTo>
                    <a:pt x="1866192" y="292336"/>
                  </a:lnTo>
                  <a:lnTo>
                    <a:pt x="1352904" y="343324"/>
                  </a:lnTo>
                  <a:lnTo>
                    <a:pt x="499690" y="46909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9">
              <a:extLst>
                <a:ext uri="{FF2B5EF4-FFF2-40B4-BE49-F238E27FC236}">
                  <a16:creationId xmlns:a16="http://schemas.microsoft.com/office/drawing/2014/main" id="{17CFE1A7-69D6-448B-8372-A180990C9B74}"/>
                </a:ext>
              </a:extLst>
            </p:cNvPr>
            <p:cNvSpPr/>
            <p:nvPr/>
          </p:nvSpPr>
          <p:spPr>
            <a:xfrm>
              <a:off x="6307138" y="2182813"/>
              <a:ext cx="838200" cy="679450"/>
            </a:xfrm>
            <a:custGeom>
              <a:avLst/>
              <a:gdLst>
                <a:gd name="connsiteX0" fmla="*/ 252413 w 838200"/>
                <a:gd name="connsiteY0" fmla="*/ 330994 h 678657"/>
                <a:gd name="connsiteX1" fmla="*/ 330994 w 838200"/>
                <a:gd name="connsiteY1" fmla="*/ 214313 h 678657"/>
                <a:gd name="connsiteX2" fmla="*/ 376238 w 838200"/>
                <a:gd name="connsiteY2" fmla="*/ 145257 h 678657"/>
                <a:gd name="connsiteX3" fmla="*/ 376238 w 838200"/>
                <a:gd name="connsiteY3" fmla="*/ 128588 h 678657"/>
                <a:gd name="connsiteX4" fmla="*/ 376238 w 838200"/>
                <a:gd name="connsiteY4" fmla="*/ 102394 h 678657"/>
                <a:gd name="connsiteX5" fmla="*/ 373857 w 838200"/>
                <a:gd name="connsiteY5" fmla="*/ 90488 h 678657"/>
                <a:gd name="connsiteX6" fmla="*/ 288132 w 838200"/>
                <a:gd name="connsiteY6" fmla="*/ 0 h 678657"/>
                <a:gd name="connsiteX7" fmla="*/ 838200 w 838200"/>
                <a:gd name="connsiteY7" fmla="*/ 350044 h 678657"/>
                <a:gd name="connsiteX8" fmla="*/ 757238 w 838200"/>
                <a:gd name="connsiteY8" fmla="*/ 371475 h 678657"/>
                <a:gd name="connsiteX9" fmla="*/ 690563 w 838200"/>
                <a:gd name="connsiteY9" fmla="*/ 371475 h 678657"/>
                <a:gd name="connsiteX10" fmla="*/ 614363 w 838200"/>
                <a:gd name="connsiteY10" fmla="*/ 378619 h 678657"/>
                <a:gd name="connsiteX11" fmla="*/ 533400 w 838200"/>
                <a:gd name="connsiteY11" fmla="*/ 397669 h 678657"/>
                <a:gd name="connsiteX12" fmla="*/ 469107 w 838200"/>
                <a:gd name="connsiteY12" fmla="*/ 423863 h 678657"/>
                <a:gd name="connsiteX13" fmla="*/ 323850 w 838200"/>
                <a:gd name="connsiteY13" fmla="*/ 504825 h 678657"/>
                <a:gd name="connsiteX14" fmla="*/ 138113 w 838200"/>
                <a:gd name="connsiteY14" fmla="*/ 626269 h 678657"/>
                <a:gd name="connsiteX15" fmla="*/ 76200 w 838200"/>
                <a:gd name="connsiteY15" fmla="*/ 669132 h 678657"/>
                <a:gd name="connsiteX16" fmla="*/ 52388 w 838200"/>
                <a:gd name="connsiteY16" fmla="*/ 673894 h 678657"/>
                <a:gd name="connsiteX17" fmla="*/ 23813 w 838200"/>
                <a:gd name="connsiteY17" fmla="*/ 678657 h 678657"/>
                <a:gd name="connsiteX18" fmla="*/ 9525 w 838200"/>
                <a:gd name="connsiteY18" fmla="*/ 673894 h 678657"/>
                <a:gd name="connsiteX19" fmla="*/ 0 w 838200"/>
                <a:gd name="connsiteY19" fmla="*/ 659607 h 678657"/>
                <a:gd name="connsiteX20" fmla="*/ 4763 w 838200"/>
                <a:gd name="connsiteY20" fmla="*/ 631032 h 678657"/>
                <a:gd name="connsiteX21" fmla="*/ 38100 w 838200"/>
                <a:gd name="connsiteY21" fmla="*/ 585788 h 678657"/>
                <a:gd name="connsiteX22" fmla="*/ 142875 w 838200"/>
                <a:gd name="connsiteY22" fmla="*/ 469107 h 678657"/>
                <a:gd name="connsiteX23" fmla="*/ 252413 w 838200"/>
                <a:gd name="connsiteY23" fmla="*/ 330994 h 678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38200" h="678657">
                  <a:moveTo>
                    <a:pt x="252413" y="330994"/>
                  </a:moveTo>
                  <a:lnTo>
                    <a:pt x="330994" y="214313"/>
                  </a:lnTo>
                  <a:lnTo>
                    <a:pt x="376238" y="145257"/>
                  </a:lnTo>
                  <a:lnTo>
                    <a:pt x="376238" y="128588"/>
                  </a:lnTo>
                  <a:lnTo>
                    <a:pt x="376238" y="102394"/>
                  </a:lnTo>
                  <a:lnTo>
                    <a:pt x="373857" y="90488"/>
                  </a:lnTo>
                  <a:lnTo>
                    <a:pt x="288132" y="0"/>
                  </a:lnTo>
                  <a:lnTo>
                    <a:pt x="838200" y="350044"/>
                  </a:lnTo>
                  <a:lnTo>
                    <a:pt x="757238" y="371475"/>
                  </a:lnTo>
                  <a:lnTo>
                    <a:pt x="690563" y="371475"/>
                  </a:lnTo>
                  <a:lnTo>
                    <a:pt x="614363" y="378619"/>
                  </a:lnTo>
                  <a:lnTo>
                    <a:pt x="533400" y="397669"/>
                  </a:lnTo>
                  <a:lnTo>
                    <a:pt x="469107" y="423863"/>
                  </a:lnTo>
                  <a:lnTo>
                    <a:pt x="323850" y="504825"/>
                  </a:lnTo>
                  <a:lnTo>
                    <a:pt x="138113" y="626269"/>
                  </a:lnTo>
                  <a:lnTo>
                    <a:pt x="76200" y="669132"/>
                  </a:lnTo>
                  <a:lnTo>
                    <a:pt x="52388" y="673894"/>
                  </a:lnTo>
                  <a:lnTo>
                    <a:pt x="23813" y="678657"/>
                  </a:lnTo>
                  <a:lnTo>
                    <a:pt x="9525" y="673894"/>
                  </a:lnTo>
                  <a:lnTo>
                    <a:pt x="0" y="659607"/>
                  </a:lnTo>
                  <a:lnTo>
                    <a:pt x="4763" y="631032"/>
                  </a:lnTo>
                  <a:lnTo>
                    <a:pt x="38100" y="585788"/>
                  </a:lnTo>
                  <a:lnTo>
                    <a:pt x="142875" y="469107"/>
                  </a:lnTo>
                  <a:lnTo>
                    <a:pt x="252413" y="3309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1">
              <a:extLst>
                <a:ext uri="{FF2B5EF4-FFF2-40B4-BE49-F238E27FC236}">
                  <a16:creationId xmlns:a16="http://schemas.microsoft.com/office/drawing/2014/main" id="{E1467C78-B2B0-4975-85BC-5455D07C87C2}"/>
                </a:ext>
              </a:extLst>
            </p:cNvPr>
            <p:cNvSpPr/>
            <p:nvPr/>
          </p:nvSpPr>
          <p:spPr>
            <a:xfrm>
              <a:off x="3548063" y="3513138"/>
              <a:ext cx="2797175" cy="628650"/>
            </a:xfrm>
            <a:custGeom>
              <a:avLst/>
              <a:gdLst>
                <a:gd name="connsiteX0" fmla="*/ 1683543 w 2797968"/>
                <a:gd name="connsiteY0" fmla="*/ 347662 h 628650"/>
                <a:gd name="connsiteX1" fmla="*/ 1443037 w 2797968"/>
                <a:gd name="connsiteY1" fmla="*/ 385762 h 628650"/>
                <a:gd name="connsiteX2" fmla="*/ 1166812 w 2797968"/>
                <a:gd name="connsiteY2" fmla="*/ 438150 h 628650"/>
                <a:gd name="connsiteX3" fmla="*/ 702468 w 2797968"/>
                <a:gd name="connsiteY3" fmla="*/ 540544 h 628650"/>
                <a:gd name="connsiteX4" fmla="*/ 573881 w 2797968"/>
                <a:gd name="connsiteY4" fmla="*/ 578644 h 628650"/>
                <a:gd name="connsiteX5" fmla="*/ 431006 w 2797968"/>
                <a:gd name="connsiteY5" fmla="*/ 619125 h 628650"/>
                <a:gd name="connsiteX6" fmla="*/ 383381 w 2797968"/>
                <a:gd name="connsiteY6" fmla="*/ 628650 h 628650"/>
                <a:gd name="connsiteX7" fmla="*/ 364331 w 2797968"/>
                <a:gd name="connsiteY7" fmla="*/ 626269 h 628650"/>
                <a:gd name="connsiteX8" fmla="*/ 338137 w 2797968"/>
                <a:gd name="connsiteY8" fmla="*/ 621506 h 628650"/>
                <a:gd name="connsiteX9" fmla="*/ 311943 w 2797968"/>
                <a:gd name="connsiteY9" fmla="*/ 611981 h 628650"/>
                <a:gd name="connsiteX10" fmla="*/ 257175 w 2797968"/>
                <a:gd name="connsiteY10" fmla="*/ 583406 h 628650"/>
                <a:gd name="connsiteX11" fmla="*/ 183356 w 2797968"/>
                <a:gd name="connsiteY11" fmla="*/ 523875 h 628650"/>
                <a:gd name="connsiteX12" fmla="*/ 111918 w 2797968"/>
                <a:gd name="connsiteY12" fmla="*/ 452437 h 628650"/>
                <a:gd name="connsiteX13" fmla="*/ 50006 w 2797968"/>
                <a:gd name="connsiteY13" fmla="*/ 378619 h 628650"/>
                <a:gd name="connsiteX14" fmla="*/ 16668 w 2797968"/>
                <a:gd name="connsiteY14" fmla="*/ 333375 h 628650"/>
                <a:gd name="connsiteX15" fmla="*/ 2381 w 2797968"/>
                <a:gd name="connsiteY15" fmla="*/ 304800 h 628650"/>
                <a:gd name="connsiteX16" fmla="*/ 0 w 2797968"/>
                <a:gd name="connsiteY16" fmla="*/ 285750 h 628650"/>
                <a:gd name="connsiteX17" fmla="*/ 7143 w 2797968"/>
                <a:gd name="connsiteY17" fmla="*/ 273844 h 628650"/>
                <a:gd name="connsiteX18" fmla="*/ 28575 w 2797968"/>
                <a:gd name="connsiteY18" fmla="*/ 271462 h 628650"/>
                <a:gd name="connsiteX19" fmla="*/ 92868 w 2797968"/>
                <a:gd name="connsiteY19" fmla="*/ 311944 h 628650"/>
                <a:gd name="connsiteX20" fmla="*/ 140493 w 2797968"/>
                <a:gd name="connsiteY20" fmla="*/ 338137 h 628650"/>
                <a:gd name="connsiteX21" fmla="*/ 214312 w 2797968"/>
                <a:gd name="connsiteY21" fmla="*/ 361950 h 628650"/>
                <a:gd name="connsiteX22" fmla="*/ 276225 w 2797968"/>
                <a:gd name="connsiteY22" fmla="*/ 373856 h 628650"/>
                <a:gd name="connsiteX23" fmla="*/ 347662 w 2797968"/>
                <a:gd name="connsiteY23" fmla="*/ 381000 h 628650"/>
                <a:gd name="connsiteX24" fmla="*/ 390525 w 2797968"/>
                <a:gd name="connsiteY24" fmla="*/ 383381 h 628650"/>
                <a:gd name="connsiteX25" fmla="*/ 459581 w 2797968"/>
                <a:gd name="connsiteY25" fmla="*/ 378619 h 628650"/>
                <a:gd name="connsiteX26" fmla="*/ 690562 w 2797968"/>
                <a:gd name="connsiteY26" fmla="*/ 352425 h 628650"/>
                <a:gd name="connsiteX27" fmla="*/ 1073943 w 2797968"/>
                <a:gd name="connsiteY27" fmla="*/ 285750 h 628650"/>
                <a:gd name="connsiteX28" fmla="*/ 1316831 w 2797968"/>
                <a:gd name="connsiteY28" fmla="*/ 235744 h 628650"/>
                <a:gd name="connsiteX29" fmla="*/ 1657350 w 2797968"/>
                <a:gd name="connsiteY29" fmla="*/ 164306 h 628650"/>
                <a:gd name="connsiteX30" fmla="*/ 1926431 w 2797968"/>
                <a:gd name="connsiteY30" fmla="*/ 109537 h 628650"/>
                <a:gd name="connsiteX31" fmla="*/ 2140743 w 2797968"/>
                <a:gd name="connsiteY31" fmla="*/ 66675 h 628650"/>
                <a:gd name="connsiteX32" fmla="*/ 2228850 w 2797968"/>
                <a:gd name="connsiteY32" fmla="*/ 42862 h 628650"/>
                <a:gd name="connsiteX33" fmla="*/ 2300287 w 2797968"/>
                <a:gd name="connsiteY33" fmla="*/ 16669 h 628650"/>
                <a:gd name="connsiteX34" fmla="*/ 2338387 w 2797968"/>
                <a:gd name="connsiteY34" fmla="*/ 2381 h 628650"/>
                <a:gd name="connsiteX35" fmla="*/ 2419350 w 2797968"/>
                <a:gd name="connsiteY35" fmla="*/ 0 h 628650"/>
                <a:gd name="connsiteX36" fmla="*/ 2486025 w 2797968"/>
                <a:gd name="connsiteY36" fmla="*/ 4762 h 628650"/>
                <a:gd name="connsiteX37" fmla="*/ 2543175 w 2797968"/>
                <a:gd name="connsiteY37" fmla="*/ 14287 h 628650"/>
                <a:gd name="connsiteX38" fmla="*/ 2614612 w 2797968"/>
                <a:gd name="connsiteY38" fmla="*/ 33337 h 628650"/>
                <a:gd name="connsiteX39" fmla="*/ 2678906 w 2797968"/>
                <a:gd name="connsiteY39" fmla="*/ 64294 h 628650"/>
                <a:gd name="connsiteX40" fmla="*/ 2736056 w 2797968"/>
                <a:gd name="connsiteY40" fmla="*/ 97631 h 628650"/>
                <a:gd name="connsiteX41" fmla="*/ 2767012 w 2797968"/>
                <a:gd name="connsiteY41" fmla="*/ 126206 h 628650"/>
                <a:gd name="connsiteX42" fmla="*/ 2786062 w 2797968"/>
                <a:gd name="connsiteY42" fmla="*/ 145256 h 628650"/>
                <a:gd name="connsiteX43" fmla="*/ 2795587 w 2797968"/>
                <a:gd name="connsiteY43" fmla="*/ 161925 h 628650"/>
                <a:gd name="connsiteX44" fmla="*/ 2797968 w 2797968"/>
                <a:gd name="connsiteY44" fmla="*/ 183356 h 628650"/>
                <a:gd name="connsiteX45" fmla="*/ 2783681 w 2797968"/>
                <a:gd name="connsiteY45" fmla="*/ 223837 h 628650"/>
                <a:gd name="connsiteX46" fmla="*/ 2762250 w 2797968"/>
                <a:gd name="connsiteY46" fmla="*/ 245269 h 628650"/>
                <a:gd name="connsiteX47" fmla="*/ 2719387 w 2797968"/>
                <a:gd name="connsiteY47" fmla="*/ 264319 h 628650"/>
                <a:gd name="connsiteX48" fmla="*/ 2640806 w 2797968"/>
                <a:gd name="connsiteY48" fmla="*/ 280987 h 628650"/>
                <a:gd name="connsiteX49" fmla="*/ 2483643 w 2797968"/>
                <a:gd name="connsiteY49" fmla="*/ 290512 h 628650"/>
                <a:gd name="connsiteX50" fmla="*/ 2190750 w 2797968"/>
                <a:gd name="connsiteY50" fmla="*/ 297656 h 628650"/>
                <a:gd name="connsiteX51" fmla="*/ 1683543 w 2797968"/>
                <a:gd name="connsiteY51" fmla="*/ 347662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97968" h="628650">
                  <a:moveTo>
                    <a:pt x="1683543" y="347662"/>
                  </a:moveTo>
                  <a:lnTo>
                    <a:pt x="1443037" y="385762"/>
                  </a:lnTo>
                  <a:lnTo>
                    <a:pt x="1166812" y="438150"/>
                  </a:lnTo>
                  <a:lnTo>
                    <a:pt x="702468" y="540544"/>
                  </a:lnTo>
                  <a:lnTo>
                    <a:pt x="573881" y="578644"/>
                  </a:lnTo>
                  <a:lnTo>
                    <a:pt x="431006" y="619125"/>
                  </a:lnTo>
                  <a:lnTo>
                    <a:pt x="383381" y="628650"/>
                  </a:lnTo>
                  <a:lnTo>
                    <a:pt x="364331" y="626269"/>
                  </a:lnTo>
                  <a:lnTo>
                    <a:pt x="338137" y="621506"/>
                  </a:lnTo>
                  <a:lnTo>
                    <a:pt x="311943" y="611981"/>
                  </a:lnTo>
                  <a:lnTo>
                    <a:pt x="257175" y="583406"/>
                  </a:lnTo>
                  <a:lnTo>
                    <a:pt x="183356" y="523875"/>
                  </a:lnTo>
                  <a:lnTo>
                    <a:pt x="111918" y="452437"/>
                  </a:lnTo>
                  <a:lnTo>
                    <a:pt x="50006" y="378619"/>
                  </a:lnTo>
                  <a:lnTo>
                    <a:pt x="16668" y="333375"/>
                  </a:lnTo>
                  <a:lnTo>
                    <a:pt x="2381" y="304800"/>
                  </a:lnTo>
                  <a:lnTo>
                    <a:pt x="0" y="285750"/>
                  </a:lnTo>
                  <a:lnTo>
                    <a:pt x="7143" y="273844"/>
                  </a:lnTo>
                  <a:lnTo>
                    <a:pt x="28575" y="271462"/>
                  </a:lnTo>
                  <a:lnTo>
                    <a:pt x="92868" y="311944"/>
                  </a:lnTo>
                  <a:lnTo>
                    <a:pt x="140493" y="338137"/>
                  </a:lnTo>
                  <a:lnTo>
                    <a:pt x="214312" y="361950"/>
                  </a:lnTo>
                  <a:lnTo>
                    <a:pt x="276225" y="373856"/>
                  </a:lnTo>
                  <a:lnTo>
                    <a:pt x="347662" y="381000"/>
                  </a:lnTo>
                  <a:lnTo>
                    <a:pt x="390525" y="383381"/>
                  </a:lnTo>
                  <a:lnTo>
                    <a:pt x="459581" y="378619"/>
                  </a:lnTo>
                  <a:lnTo>
                    <a:pt x="690562" y="352425"/>
                  </a:lnTo>
                  <a:lnTo>
                    <a:pt x="1073943" y="285750"/>
                  </a:lnTo>
                  <a:lnTo>
                    <a:pt x="1316831" y="235744"/>
                  </a:lnTo>
                  <a:lnTo>
                    <a:pt x="1657350" y="164306"/>
                  </a:lnTo>
                  <a:lnTo>
                    <a:pt x="1926431" y="109537"/>
                  </a:lnTo>
                  <a:lnTo>
                    <a:pt x="2140743" y="66675"/>
                  </a:lnTo>
                  <a:lnTo>
                    <a:pt x="2228850" y="42862"/>
                  </a:lnTo>
                  <a:lnTo>
                    <a:pt x="2300287" y="16669"/>
                  </a:lnTo>
                  <a:lnTo>
                    <a:pt x="2338387" y="2381"/>
                  </a:lnTo>
                  <a:lnTo>
                    <a:pt x="2419350" y="0"/>
                  </a:lnTo>
                  <a:lnTo>
                    <a:pt x="2486025" y="4762"/>
                  </a:lnTo>
                  <a:lnTo>
                    <a:pt x="2543175" y="14287"/>
                  </a:lnTo>
                  <a:lnTo>
                    <a:pt x="2614612" y="33337"/>
                  </a:lnTo>
                  <a:lnTo>
                    <a:pt x="2678906" y="64294"/>
                  </a:lnTo>
                  <a:lnTo>
                    <a:pt x="2736056" y="97631"/>
                  </a:lnTo>
                  <a:lnTo>
                    <a:pt x="2767012" y="126206"/>
                  </a:lnTo>
                  <a:lnTo>
                    <a:pt x="2786062" y="145256"/>
                  </a:lnTo>
                  <a:lnTo>
                    <a:pt x="2795587" y="161925"/>
                  </a:lnTo>
                  <a:lnTo>
                    <a:pt x="2797968" y="183356"/>
                  </a:lnTo>
                  <a:lnTo>
                    <a:pt x="2783681" y="223837"/>
                  </a:lnTo>
                  <a:lnTo>
                    <a:pt x="2762250" y="245269"/>
                  </a:lnTo>
                  <a:lnTo>
                    <a:pt x="2719387" y="264319"/>
                  </a:lnTo>
                  <a:lnTo>
                    <a:pt x="2640806" y="280987"/>
                  </a:lnTo>
                  <a:lnTo>
                    <a:pt x="2483643" y="290512"/>
                  </a:lnTo>
                  <a:lnTo>
                    <a:pt x="2190750" y="297656"/>
                  </a:lnTo>
                  <a:lnTo>
                    <a:pt x="1683543" y="3476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2">
              <a:extLst>
                <a:ext uri="{FF2B5EF4-FFF2-40B4-BE49-F238E27FC236}">
                  <a16:creationId xmlns:a16="http://schemas.microsoft.com/office/drawing/2014/main" id="{297A71DE-16D7-4787-9CB4-D64DA0C519B8}"/>
                </a:ext>
              </a:extLst>
            </p:cNvPr>
            <p:cNvSpPr/>
            <p:nvPr/>
          </p:nvSpPr>
          <p:spPr>
            <a:xfrm>
              <a:off x="2895600" y="4000500"/>
              <a:ext cx="1704975" cy="2054225"/>
            </a:xfrm>
            <a:custGeom>
              <a:avLst/>
              <a:gdLst>
                <a:gd name="connsiteX0" fmla="*/ 904875 w 1704975"/>
                <a:gd name="connsiteY0" fmla="*/ 1454150 h 2054225"/>
                <a:gd name="connsiteX1" fmla="*/ 723900 w 1704975"/>
                <a:gd name="connsiteY1" fmla="*/ 1612900 h 2054225"/>
                <a:gd name="connsiteX2" fmla="*/ 514350 w 1704975"/>
                <a:gd name="connsiteY2" fmla="*/ 1765300 h 2054225"/>
                <a:gd name="connsiteX3" fmla="*/ 307975 w 1704975"/>
                <a:gd name="connsiteY3" fmla="*/ 1898650 h 2054225"/>
                <a:gd name="connsiteX4" fmla="*/ 107950 w 1704975"/>
                <a:gd name="connsiteY4" fmla="*/ 2012950 h 2054225"/>
                <a:gd name="connsiteX5" fmla="*/ 50800 w 1704975"/>
                <a:gd name="connsiteY5" fmla="*/ 2044700 h 2054225"/>
                <a:gd name="connsiteX6" fmla="*/ 15875 w 1704975"/>
                <a:gd name="connsiteY6" fmla="*/ 2054225 h 2054225"/>
                <a:gd name="connsiteX7" fmla="*/ 6350 w 1704975"/>
                <a:gd name="connsiteY7" fmla="*/ 2051050 h 2054225"/>
                <a:gd name="connsiteX8" fmla="*/ 0 w 1704975"/>
                <a:gd name="connsiteY8" fmla="*/ 2035175 h 2054225"/>
                <a:gd name="connsiteX9" fmla="*/ 9525 w 1704975"/>
                <a:gd name="connsiteY9" fmla="*/ 1997075 h 2054225"/>
                <a:gd name="connsiteX10" fmla="*/ 66675 w 1704975"/>
                <a:gd name="connsiteY10" fmla="*/ 1952625 h 2054225"/>
                <a:gd name="connsiteX11" fmla="*/ 225425 w 1704975"/>
                <a:gd name="connsiteY11" fmla="*/ 1844675 h 2054225"/>
                <a:gd name="connsiteX12" fmla="*/ 374650 w 1704975"/>
                <a:gd name="connsiteY12" fmla="*/ 1730375 h 2054225"/>
                <a:gd name="connsiteX13" fmla="*/ 508000 w 1704975"/>
                <a:gd name="connsiteY13" fmla="*/ 1622425 h 2054225"/>
                <a:gd name="connsiteX14" fmla="*/ 660400 w 1704975"/>
                <a:gd name="connsiteY14" fmla="*/ 1479550 h 2054225"/>
                <a:gd name="connsiteX15" fmla="*/ 828675 w 1704975"/>
                <a:gd name="connsiteY15" fmla="*/ 1298575 h 2054225"/>
                <a:gd name="connsiteX16" fmla="*/ 981075 w 1704975"/>
                <a:gd name="connsiteY16" fmla="*/ 1108075 h 2054225"/>
                <a:gd name="connsiteX17" fmla="*/ 1092200 w 1704975"/>
                <a:gd name="connsiteY17" fmla="*/ 949325 h 2054225"/>
                <a:gd name="connsiteX18" fmla="*/ 1193800 w 1704975"/>
                <a:gd name="connsiteY18" fmla="*/ 784225 h 2054225"/>
                <a:gd name="connsiteX19" fmla="*/ 1270000 w 1704975"/>
                <a:gd name="connsiteY19" fmla="*/ 644525 h 2054225"/>
                <a:gd name="connsiteX20" fmla="*/ 1343025 w 1704975"/>
                <a:gd name="connsiteY20" fmla="*/ 485775 h 2054225"/>
                <a:gd name="connsiteX21" fmla="*/ 1355725 w 1704975"/>
                <a:gd name="connsiteY21" fmla="*/ 444500 h 2054225"/>
                <a:gd name="connsiteX22" fmla="*/ 1365250 w 1704975"/>
                <a:gd name="connsiteY22" fmla="*/ 403225 h 2054225"/>
                <a:gd name="connsiteX23" fmla="*/ 1371600 w 1704975"/>
                <a:gd name="connsiteY23" fmla="*/ 361950 h 2054225"/>
                <a:gd name="connsiteX24" fmla="*/ 1371600 w 1704975"/>
                <a:gd name="connsiteY24" fmla="*/ 314325 h 2054225"/>
                <a:gd name="connsiteX25" fmla="*/ 1368425 w 1704975"/>
                <a:gd name="connsiteY25" fmla="*/ 266700 h 2054225"/>
                <a:gd name="connsiteX26" fmla="*/ 1346200 w 1704975"/>
                <a:gd name="connsiteY26" fmla="*/ 184150 h 2054225"/>
                <a:gd name="connsiteX27" fmla="*/ 1241425 w 1704975"/>
                <a:gd name="connsiteY27" fmla="*/ 0 h 2054225"/>
                <a:gd name="connsiteX28" fmla="*/ 1343025 w 1704975"/>
                <a:gd name="connsiteY28" fmla="*/ 34925 h 2054225"/>
                <a:gd name="connsiteX29" fmla="*/ 1428750 w 1704975"/>
                <a:gd name="connsiteY29" fmla="*/ 98425 h 2054225"/>
                <a:gd name="connsiteX30" fmla="*/ 1530350 w 1704975"/>
                <a:gd name="connsiteY30" fmla="*/ 187325 h 2054225"/>
                <a:gd name="connsiteX31" fmla="*/ 1603375 w 1704975"/>
                <a:gd name="connsiteY31" fmla="*/ 254000 h 2054225"/>
                <a:gd name="connsiteX32" fmla="*/ 1666875 w 1704975"/>
                <a:gd name="connsiteY32" fmla="*/ 317500 h 2054225"/>
                <a:gd name="connsiteX33" fmla="*/ 1692275 w 1704975"/>
                <a:gd name="connsiteY33" fmla="*/ 355600 h 2054225"/>
                <a:gd name="connsiteX34" fmla="*/ 1701800 w 1704975"/>
                <a:gd name="connsiteY34" fmla="*/ 387350 h 2054225"/>
                <a:gd name="connsiteX35" fmla="*/ 1704975 w 1704975"/>
                <a:gd name="connsiteY35" fmla="*/ 422275 h 2054225"/>
                <a:gd name="connsiteX36" fmla="*/ 1695450 w 1704975"/>
                <a:gd name="connsiteY36" fmla="*/ 463550 h 2054225"/>
                <a:gd name="connsiteX37" fmla="*/ 1676400 w 1704975"/>
                <a:gd name="connsiteY37" fmla="*/ 488950 h 2054225"/>
                <a:gd name="connsiteX38" fmla="*/ 1606550 w 1704975"/>
                <a:gd name="connsiteY38" fmla="*/ 568325 h 2054225"/>
                <a:gd name="connsiteX39" fmla="*/ 1552575 w 1704975"/>
                <a:gd name="connsiteY39" fmla="*/ 647700 h 2054225"/>
                <a:gd name="connsiteX40" fmla="*/ 1460500 w 1704975"/>
                <a:gd name="connsiteY40" fmla="*/ 800100 h 2054225"/>
                <a:gd name="connsiteX41" fmla="*/ 1314450 w 1704975"/>
                <a:gd name="connsiteY41" fmla="*/ 1009650 h 2054225"/>
                <a:gd name="connsiteX42" fmla="*/ 1133475 w 1704975"/>
                <a:gd name="connsiteY42" fmla="*/ 1225550 h 2054225"/>
                <a:gd name="connsiteX43" fmla="*/ 904875 w 1704975"/>
                <a:gd name="connsiteY43" fmla="*/ 1454150 h 2054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704975" h="2054225">
                  <a:moveTo>
                    <a:pt x="904875" y="1454150"/>
                  </a:moveTo>
                  <a:lnTo>
                    <a:pt x="723900" y="1612900"/>
                  </a:lnTo>
                  <a:lnTo>
                    <a:pt x="514350" y="1765300"/>
                  </a:lnTo>
                  <a:lnTo>
                    <a:pt x="307975" y="1898650"/>
                  </a:lnTo>
                  <a:lnTo>
                    <a:pt x="107950" y="2012950"/>
                  </a:lnTo>
                  <a:lnTo>
                    <a:pt x="50800" y="2044700"/>
                  </a:lnTo>
                  <a:lnTo>
                    <a:pt x="15875" y="2054225"/>
                  </a:lnTo>
                  <a:lnTo>
                    <a:pt x="6350" y="2051050"/>
                  </a:lnTo>
                  <a:lnTo>
                    <a:pt x="0" y="2035175"/>
                  </a:lnTo>
                  <a:lnTo>
                    <a:pt x="9525" y="1997075"/>
                  </a:lnTo>
                  <a:lnTo>
                    <a:pt x="66675" y="1952625"/>
                  </a:lnTo>
                  <a:lnTo>
                    <a:pt x="225425" y="1844675"/>
                  </a:lnTo>
                  <a:lnTo>
                    <a:pt x="374650" y="1730375"/>
                  </a:lnTo>
                  <a:lnTo>
                    <a:pt x="508000" y="1622425"/>
                  </a:lnTo>
                  <a:lnTo>
                    <a:pt x="660400" y="1479550"/>
                  </a:lnTo>
                  <a:lnTo>
                    <a:pt x="828675" y="1298575"/>
                  </a:lnTo>
                  <a:lnTo>
                    <a:pt x="981075" y="1108075"/>
                  </a:lnTo>
                  <a:lnTo>
                    <a:pt x="1092200" y="949325"/>
                  </a:lnTo>
                  <a:lnTo>
                    <a:pt x="1193800" y="784225"/>
                  </a:lnTo>
                  <a:lnTo>
                    <a:pt x="1270000" y="644525"/>
                  </a:lnTo>
                  <a:lnTo>
                    <a:pt x="1343025" y="485775"/>
                  </a:lnTo>
                  <a:lnTo>
                    <a:pt x="1355725" y="444500"/>
                  </a:lnTo>
                  <a:lnTo>
                    <a:pt x="1365250" y="403225"/>
                  </a:lnTo>
                  <a:lnTo>
                    <a:pt x="1371600" y="361950"/>
                  </a:lnTo>
                  <a:lnTo>
                    <a:pt x="1371600" y="314325"/>
                  </a:lnTo>
                  <a:lnTo>
                    <a:pt x="1368425" y="266700"/>
                  </a:lnTo>
                  <a:lnTo>
                    <a:pt x="1346200" y="184150"/>
                  </a:lnTo>
                  <a:lnTo>
                    <a:pt x="1241425" y="0"/>
                  </a:lnTo>
                  <a:lnTo>
                    <a:pt x="1343025" y="34925"/>
                  </a:lnTo>
                  <a:lnTo>
                    <a:pt x="1428750" y="98425"/>
                  </a:lnTo>
                  <a:lnTo>
                    <a:pt x="1530350" y="187325"/>
                  </a:lnTo>
                  <a:lnTo>
                    <a:pt x="1603375" y="254000"/>
                  </a:lnTo>
                  <a:lnTo>
                    <a:pt x="1666875" y="317500"/>
                  </a:lnTo>
                  <a:lnTo>
                    <a:pt x="1692275" y="355600"/>
                  </a:lnTo>
                  <a:lnTo>
                    <a:pt x="1701800" y="387350"/>
                  </a:lnTo>
                  <a:lnTo>
                    <a:pt x="1704975" y="422275"/>
                  </a:lnTo>
                  <a:lnTo>
                    <a:pt x="1695450" y="463550"/>
                  </a:lnTo>
                  <a:lnTo>
                    <a:pt x="1676400" y="488950"/>
                  </a:lnTo>
                  <a:lnTo>
                    <a:pt x="1606550" y="568325"/>
                  </a:lnTo>
                  <a:lnTo>
                    <a:pt x="1552575" y="647700"/>
                  </a:lnTo>
                  <a:lnTo>
                    <a:pt x="1460500" y="800100"/>
                  </a:lnTo>
                  <a:lnTo>
                    <a:pt x="1314450" y="1009650"/>
                  </a:lnTo>
                  <a:lnTo>
                    <a:pt x="1133475" y="1225550"/>
                  </a:lnTo>
                  <a:lnTo>
                    <a:pt x="904875" y="14541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3">
              <a:extLst>
                <a:ext uri="{FF2B5EF4-FFF2-40B4-BE49-F238E27FC236}">
                  <a16:creationId xmlns:a16="http://schemas.microsoft.com/office/drawing/2014/main" id="{61162E1B-8906-40C9-9563-CA9D948F66F6}"/>
                </a:ext>
              </a:extLst>
            </p:cNvPr>
            <p:cNvSpPr/>
            <p:nvPr/>
          </p:nvSpPr>
          <p:spPr>
            <a:xfrm>
              <a:off x="4864100" y="3854450"/>
              <a:ext cx="2463800" cy="2206625"/>
            </a:xfrm>
            <a:custGeom>
              <a:avLst/>
              <a:gdLst>
                <a:gd name="connsiteX0" fmla="*/ 187325 w 2463800"/>
                <a:gd name="connsiteY0" fmla="*/ 1273175 h 2206625"/>
                <a:gd name="connsiteX1" fmla="*/ 187325 w 2463800"/>
                <a:gd name="connsiteY1" fmla="*/ 787400 h 2206625"/>
                <a:gd name="connsiteX2" fmla="*/ 190500 w 2463800"/>
                <a:gd name="connsiteY2" fmla="*/ 447675 h 2206625"/>
                <a:gd name="connsiteX3" fmla="*/ 177800 w 2463800"/>
                <a:gd name="connsiteY3" fmla="*/ 301625 h 2206625"/>
                <a:gd name="connsiteX4" fmla="*/ 165100 w 2463800"/>
                <a:gd name="connsiteY4" fmla="*/ 231775 h 2206625"/>
                <a:gd name="connsiteX5" fmla="*/ 120650 w 2463800"/>
                <a:gd name="connsiteY5" fmla="*/ 149225 h 2206625"/>
                <a:gd name="connsiteX6" fmla="*/ 0 w 2463800"/>
                <a:gd name="connsiteY6" fmla="*/ 0 h 2206625"/>
                <a:gd name="connsiteX7" fmla="*/ 133350 w 2463800"/>
                <a:gd name="connsiteY7" fmla="*/ 25400 h 2206625"/>
                <a:gd name="connsiteX8" fmla="*/ 250825 w 2463800"/>
                <a:gd name="connsiteY8" fmla="*/ 104775 h 2206625"/>
                <a:gd name="connsiteX9" fmla="*/ 365125 w 2463800"/>
                <a:gd name="connsiteY9" fmla="*/ 184150 h 2206625"/>
                <a:gd name="connsiteX10" fmla="*/ 444500 w 2463800"/>
                <a:gd name="connsiteY10" fmla="*/ 254000 h 2206625"/>
                <a:gd name="connsiteX11" fmla="*/ 501650 w 2463800"/>
                <a:gd name="connsiteY11" fmla="*/ 307975 h 2206625"/>
                <a:gd name="connsiteX12" fmla="*/ 549275 w 2463800"/>
                <a:gd name="connsiteY12" fmla="*/ 365125 h 2206625"/>
                <a:gd name="connsiteX13" fmla="*/ 561975 w 2463800"/>
                <a:gd name="connsiteY13" fmla="*/ 400050 h 2206625"/>
                <a:gd name="connsiteX14" fmla="*/ 565150 w 2463800"/>
                <a:gd name="connsiteY14" fmla="*/ 431800 h 2206625"/>
                <a:gd name="connsiteX15" fmla="*/ 555625 w 2463800"/>
                <a:gd name="connsiteY15" fmla="*/ 466725 h 2206625"/>
                <a:gd name="connsiteX16" fmla="*/ 527050 w 2463800"/>
                <a:gd name="connsiteY16" fmla="*/ 501650 h 2206625"/>
                <a:gd name="connsiteX17" fmla="*/ 495300 w 2463800"/>
                <a:gd name="connsiteY17" fmla="*/ 546100 h 2206625"/>
                <a:gd name="connsiteX18" fmla="*/ 479425 w 2463800"/>
                <a:gd name="connsiteY18" fmla="*/ 603250 h 2206625"/>
                <a:gd name="connsiteX19" fmla="*/ 460375 w 2463800"/>
                <a:gd name="connsiteY19" fmla="*/ 749300 h 2206625"/>
                <a:gd name="connsiteX20" fmla="*/ 422275 w 2463800"/>
                <a:gd name="connsiteY20" fmla="*/ 1069975 h 2206625"/>
                <a:gd name="connsiteX21" fmla="*/ 409575 w 2463800"/>
                <a:gd name="connsiteY21" fmla="*/ 1343025 h 2206625"/>
                <a:gd name="connsiteX22" fmla="*/ 412750 w 2463800"/>
                <a:gd name="connsiteY22" fmla="*/ 1546225 h 2206625"/>
                <a:gd name="connsiteX23" fmla="*/ 412750 w 2463800"/>
                <a:gd name="connsiteY23" fmla="*/ 1635125 h 2206625"/>
                <a:gd name="connsiteX24" fmla="*/ 419100 w 2463800"/>
                <a:gd name="connsiteY24" fmla="*/ 1689100 h 2206625"/>
                <a:gd name="connsiteX25" fmla="*/ 428625 w 2463800"/>
                <a:gd name="connsiteY25" fmla="*/ 1739900 h 2206625"/>
                <a:gd name="connsiteX26" fmla="*/ 444500 w 2463800"/>
                <a:gd name="connsiteY26" fmla="*/ 1774825 h 2206625"/>
                <a:gd name="connsiteX27" fmla="*/ 482600 w 2463800"/>
                <a:gd name="connsiteY27" fmla="*/ 1812925 h 2206625"/>
                <a:gd name="connsiteX28" fmla="*/ 542925 w 2463800"/>
                <a:gd name="connsiteY28" fmla="*/ 1857375 h 2206625"/>
                <a:gd name="connsiteX29" fmla="*/ 619125 w 2463800"/>
                <a:gd name="connsiteY29" fmla="*/ 1889125 h 2206625"/>
                <a:gd name="connsiteX30" fmla="*/ 717550 w 2463800"/>
                <a:gd name="connsiteY30" fmla="*/ 1920875 h 2206625"/>
                <a:gd name="connsiteX31" fmla="*/ 838200 w 2463800"/>
                <a:gd name="connsiteY31" fmla="*/ 1946275 h 2206625"/>
                <a:gd name="connsiteX32" fmla="*/ 1016000 w 2463800"/>
                <a:gd name="connsiteY32" fmla="*/ 1962150 h 2206625"/>
                <a:gd name="connsiteX33" fmla="*/ 1231900 w 2463800"/>
                <a:gd name="connsiteY33" fmla="*/ 1974850 h 2206625"/>
                <a:gd name="connsiteX34" fmla="*/ 1485900 w 2463800"/>
                <a:gd name="connsiteY34" fmla="*/ 1981200 h 2206625"/>
                <a:gd name="connsiteX35" fmla="*/ 1692275 w 2463800"/>
                <a:gd name="connsiteY35" fmla="*/ 1965325 h 2206625"/>
                <a:gd name="connsiteX36" fmla="*/ 1819275 w 2463800"/>
                <a:gd name="connsiteY36" fmla="*/ 1949450 h 2206625"/>
                <a:gd name="connsiteX37" fmla="*/ 1914525 w 2463800"/>
                <a:gd name="connsiteY37" fmla="*/ 1930400 h 2206625"/>
                <a:gd name="connsiteX38" fmla="*/ 1987550 w 2463800"/>
                <a:gd name="connsiteY38" fmla="*/ 1901825 h 2206625"/>
                <a:gd name="connsiteX39" fmla="*/ 2025650 w 2463800"/>
                <a:gd name="connsiteY39" fmla="*/ 1876425 h 2206625"/>
                <a:gd name="connsiteX40" fmla="*/ 2355850 w 2463800"/>
                <a:gd name="connsiteY40" fmla="*/ 1831975 h 2206625"/>
                <a:gd name="connsiteX41" fmla="*/ 2413000 w 2463800"/>
                <a:gd name="connsiteY41" fmla="*/ 1908175 h 2206625"/>
                <a:gd name="connsiteX42" fmla="*/ 2438400 w 2463800"/>
                <a:gd name="connsiteY42" fmla="*/ 1952625 h 2206625"/>
                <a:gd name="connsiteX43" fmla="*/ 2454275 w 2463800"/>
                <a:gd name="connsiteY43" fmla="*/ 1984375 h 2206625"/>
                <a:gd name="connsiteX44" fmla="*/ 2463800 w 2463800"/>
                <a:gd name="connsiteY44" fmla="*/ 2019300 h 2206625"/>
                <a:gd name="connsiteX45" fmla="*/ 2457450 w 2463800"/>
                <a:gd name="connsiteY45" fmla="*/ 2060575 h 2206625"/>
                <a:gd name="connsiteX46" fmla="*/ 2441575 w 2463800"/>
                <a:gd name="connsiteY46" fmla="*/ 2082800 h 2206625"/>
                <a:gd name="connsiteX47" fmla="*/ 2381250 w 2463800"/>
                <a:gd name="connsiteY47" fmla="*/ 2111375 h 2206625"/>
                <a:gd name="connsiteX48" fmla="*/ 2193925 w 2463800"/>
                <a:gd name="connsiteY48" fmla="*/ 2152650 h 2206625"/>
                <a:gd name="connsiteX49" fmla="*/ 1939925 w 2463800"/>
                <a:gd name="connsiteY49" fmla="*/ 2200275 h 2206625"/>
                <a:gd name="connsiteX50" fmla="*/ 1635125 w 2463800"/>
                <a:gd name="connsiteY50" fmla="*/ 2206625 h 2206625"/>
                <a:gd name="connsiteX51" fmla="*/ 1314450 w 2463800"/>
                <a:gd name="connsiteY51" fmla="*/ 2200275 h 2206625"/>
                <a:gd name="connsiteX52" fmla="*/ 1038225 w 2463800"/>
                <a:gd name="connsiteY52" fmla="*/ 2190750 h 2206625"/>
                <a:gd name="connsiteX53" fmla="*/ 889000 w 2463800"/>
                <a:gd name="connsiteY53" fmla="*/ 2181225 h 2206625"/>
                <a:gd name="connsiteX54" fmla="*/ 746125 w 2463800"/>
                <a:gd name="connsiteY54" fmla="*/ 2162175 h 2206625"/>
                <a:gd name="connsiteX55" fmla="*/ 615950 w 2463800"/>
                <a:gd name="connsiteY55" fmla="*/ 2133600 h 2206625"/>
                <a:gd name="connsiteX56" fmla="*/ 549275 w 2463800"/>
                <a:gd name="connsiteY56" fmla="*/ 2114550 h 2206625"/>
                <a:gd name="connsiteX57" fmla="*/ 476250 w 2463800"/>
                <a:gd name="connsiteY57" fmla="*/ 2085975 h 2206625"/>
                <a:gd name="connsiteX58" fmla="*/ 419100 w 2463800"/>
                <a:gd name="connsiteY58" fmla="*/ 2047875 h 2206625"/>
                <a:gd name="connsiteX59" fmla="*/ 381000 w 2463800"/>
                <a:gd name="connsiteY59" fmla="*/ 2019300 h 2206625"/>
                <a:gd name="connsiteX60" fmla="*/ 323850 w 2463800"/>
                <a:gd name="connsiteY60" fmla="*/ 1958975 h 2206625"/>
                <a:gd name="connsiteX61" fmla="*/ 285750 w 2463800"/>
                <a:gd name="connsiteY61" fmla="*/ 1892300 h 2206625"/>
                <a:gd name="connsiteX62" fmla="*/ 260350 w 2463800"/>
                <a:gd name="connsiteY62" fmla="*/ 1835150 h 2206625"/>
                <a:gd name="connsiteX63" fmla="*/ 225425 w 2463800"/>
                <a:gd name="connsiteY63" fmla="*/ 1724025 h 2206625"/>
                <a:gd name="connsiteX64" fmla="*/ 206375 w 2463800"/>
                <a:gd name="connsiteY64" fmla="*/ 1612900 h 2206625"/>
                <a:gd name="connsiteX65" fmla="*/ 196850 w 2463800"/>
                <a:gd name="connsiteY65" fmla="*/ 1514475 h 2206625"/>
                <a:gd name="connsiteX66" fmla="*/ 187325 w 2463800"/>
                <a:gd name="connsiteY66" fmla="*/ 1273175 h 2206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463800" h="2206625">
                  <a:moveTo>
                    <a:pt x="187325" y="1273175"/>
                  </a:moveTo>
                  <a:lnTo>
                    <a:pt x="187325" y="787400"/>
                  </a:lnTo>
                  <a:cubicBezTo>
                    <a:pt x="188383" y="674158"/>
                    <a:pt x="189442" y="560917"/>
                    <a:pt x="190500" y="447675"/>
                  </a:cubicBezTo>
                  <a:lnTo>
                    <a:pt x="177800" y="301625"/>
                  </a:lnTo>
                  <a:lnTo>
                    <a:pt x="165100" y="231775"/>
                  </a:lnTo>
                  <a:lnTo>
                    <a:pt x="120650" y="149225"/>
                  </a:lnTo>
                  <a:lnTo>
                    <a:pt x="0" y="0"/>
                  </a:lnTo>
                  <a:lnTo>
                    <a:pt x="133350" y="25400"/>
                  </a:lnTo>
                  <a:lnTo>
                    <a:pt x="250825" y="104775"/>
                  </a:lnTo>
                  <a:lnTo>
                    <a:pt x="365125" y="184150"/>
                  </a:lnTo>
                  <a:lnTo>
                    <a:pt x="444500" y="254000"/>
                  </a:lnTo>
                  <a:lnTo>
                    <a:pt x="501650" y="307975"/>
                  </a:lnTo>
                  <a:lnTo>
                    <a:pt x="549275" y="365125"/>
                  </a:lnTo>
                  <a:lnTo>
                    <a:pt x="561975" y="400050"/>
                  </a:lnTo>
                  <a:lnTo>
                    <a:pt x="565150" y="431800"/>
                  </a:lnTo>
                  <a:lnTo>
                    <a:pt x="555625" y="466725"/>
                  </a:lnTo>
                  <a:lnTo>
                    <a:pt x="527050" y="501650"/>
                  </a:lnTo>
                  <a:lnTo>
                    <a:pt x="495300" y="546100"/>
                  </a:lnTo>
                  <a:lnTo>
                    <a:pt x="479425" y="603250"/>
                  </a:lnTo>
                  <a:lnTo>
                    <a:pt x="460375" y="749300"/>
                  </a:lnTo>
                  <a:lnTo>
                    <a:pt x="422275" y="1069975"/>
                  </a:lnTo>
                  <a:lnTo>
                    <a:pt x="409575" y="1343025"/>
                  </a:lnTo>
                  <a:cubicBezTo>
                    <a:pt x="410633" y="1410758"/>
                    <a:pt x="411692" y="1478492"/>
                    <a:pt x="412750" y="1546225"/>
                  </a:cubicBezTo>
                  <a:lnTo>
                    <a:pt x="412750" y="1635125"/>
                  </a:lnTo>
                  <a:lnTo>
                    <a:pt x="419100" y="1689100"/>
                  </a:lnTo>
                  <a:lnTo>
                    <a:pt x="428625" y="1739900"/>
                  </a:lnTo>
                  <a:lnTo>
                    <a:pt x="444500" y="1774825"/>
                  </a:lnTo>
                  <a:lnTo>
                    <a:pt x="482600" y="1812925"/>
                  </a:lnTo>
                  <a:lnTo>
                    <a:pt x="542925" y="1857375"/>
                  </a:lnTo>
                  <a:lnTo>
                    <a:pt x="619125" y="1889125"/>
                  </a:lnTo>
                  <a:lnTo>
                    <a:pt x="717550" y="1920875"/>
                  </a:lnTo>
                  <a:lnTo>
                    <a:pt x="838200" y="1946275"/>
                  </a:lnTo>
                  <a:lnTo>
                    <a:pt x="1016000" y="1962150"/>
                  </a:lnTo>
                  <a:lnTo>
                    <a:pt x="1231900" y="1974850"/>
                  </a:lnTo>
                  <a:lnTo>
                    <a:pt x="1485900" y="1981200"/>
                  </a:lnTo>
                  <a:lnTo>
                    <a:pt x="1692275" y="1965325"/>
                  </a:lnTo>
                  <a:lnTo>
                    <a:pt x="1819275" y="1949450"/>
                  </a:lnTo>
                  <a:lnTo>
                    <a:pt x="1914525" y="1930400"/>
                  </a:lnTo>
                  <a:lnTo>
                    <a:pt x="1987550" y="1901825"/>
                  </a:lnTo>
                  <a:lnTo>
                    <a:pt x="2025650" y="1876425"/>
                  </a:lnTo>
                  <a:lnTo>
                    <a:pt x="2355850" y="1831975"/>
                  </a:lnTo>
                  <a:lnTo>
                    <a:pt x="2413000" y="1908175"/>
                  </a:lnTo>
                  <a:lnTo>
                    <a:pt x="2438400" y="1952625"/>
                  </a:lnTo>
                  <a:lnTo>
                    <a:pt x="2454275" y="1984375"/>
                  </a:lnTo>
                  <a:lnTo>
                    <a:pt x="2463800" y="2019300"/>
                  </a:lnTo>
                  <a:lnTo>
                    <a:pt x="2457450" y="2060575"/>
                  </a:lnTo>
                  <a:lnTo>
                    <a:pt x="2441575" y="2082800"/>
                  </a:lnTo>
                  <a:lnTo>
                    <a:pt x="2381250" y="2111375"/>
                  </a:lnTo>
                  <a:lnTo>
                    <a:pt x="2193925" y="2152650"/>
                  </a:lnTo>
                  <a:lnTo>
                    <a:pt x="1939925" y="2200275"/>
                  </a:lnTo>
                  <a:lnTo>
                    <a:pt x="1635125" y="2206625"/>
                  </a:lnTo>
                  <a:lnTo>
                    <a:pt x="1314450" y="2200275"/>
                  </a:lnTo>
                  <a:lnTo>
                    <a:pt x="1038225" y="2190750"/>
                  </a:lnTo>
                  <a:lnTo>
                    <a:pt x="889000" y="2181225"/>
                  </a:lnTo>
                  <a:lnTo>
                    <a:pt x="746125" y="2162175"/>
                  </a:lnTo>
                  <a:lnTo>
                    <a:pt x="615950" y="2133600"/>
                  </a:lnTo>
                  <a:lnTo>
                    <a:pt x="549275" y="2114550"/>
                  </a:lnTo>
                  <a:lnTo>
                    <a:pt x="476250" y="2085975"/>
                  </a:lnTo>
                  <a:lnTo>
                    <a:pt x="419100" y="2047875"/>
                  </a:lnTo>
                  <a:lnTo>
                    <a:pt x="381000" y="2019300"/>
                  </a:lnTo>
                  <a:lnTo>
                    <a:pt x="323850" y="1958975"/>
                  </a:lnTo>
                  <a:lnTo>
                    <a:pt x="285750" y="1892300"/>
                  </a:lnTo>
                  <a:lnTo>
                    <a:pt x="260350" y="1835150"/>
                  </a:lnTo>
                  <a:lnTo>
                    <a:pt x="225425" y="1724025"/>
                  </a:lnTo>
                  <a:lnTo>
                    <a:pt x="206375" y="1612900"/>
                  </a:lnTo>
                  <a:lnTo>
                    <a:pt x="196850" y="1514475"/>
                  </a:lnTo>
                  <a:lnTo>
                    <a:pt x="187325" y="12731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9">
              <a:extLst>
                <a:ext uri="{FF2B5EF4-FFF2-40B4-BE49-F238E27FC236}">
                  <a16:creationId xmlns:a16="http://schemas.microsoft.com/office/drawing/2014/main" id="{75315002-E814-4ED2-9B53-2D8AF9699A06}"/>
                </a:ext>
              </a:extLst>
            </p:cNvPr>
            <p:cNvSpPr/>
            <p:nvPr/>
          </p:nvSpPr>
          <p:spPr>
            <a:xfrm>
              <a:off x="6875463" y="4795838"/>
              <a:ext cx="355600" cy="966787"/>
            </a:xfrm>
            <a:custGeom>
              <a:avLst/>
              <a:gdLst>
                <a:gd name="connsiteX0" fmla="*/ 264319 w 357187"/>
                <a:gd name="connsiteY0" fmla="*/ 490537 h 966787"/>
                <a:gd name="connsiteX1" fmla="*/ 304800 w 357187"/>
                <a:gd name="connsiteY1" fmla="*/ 783431 h 966787"/>
                <a:gd name="connsiteX2" fmla="*/ 357187 w 357187"/>
                <a:gd name="connsiteY2" fmla="*/ 919162 h 966787"/>
                <a:gd name="connsiteX3" fmla="*/ 0 w 357187"/>
                <a:gd name="connsiteY3" fmla="*/ 966787 h 966787"/>
                <a:gd name="connsiteX4" fmla="*/ 28575 w 357187"/>
                <a:gd name="connsiteY4" fmla="*/ 912018 h 966787"/>
                <a:gd name="connsiteX5" fmla="*/ 50006 w 357187"/>
                <a:gd name="connsiteY5" fmla="*/ 871537 h 966787"/>
                <a:gd name="connsiteX6" fmla="*/ 64294 w 357187"/>
                <a:gd name="connsiteY6" fmla="*/ 740568 h 966787"/>
                <a:gd name="connsiteX7" fmla="*/ 102394 w 357187"/>
                <a:gd name="connsiteY7" fmla="*/ 400050 h 966787"/>
                <a:gd name="connsiteX8" fmla="*/ 135731 w 357187"/>
                <a:gd name="connsiteY8" fmla="*/ 61912 h 966787"/>
                <a:gd name="connsiteX9" fmla="*/ 138112 w 357187"/>
                <a:gd name="connsiteY9" fmla="*/ 9525 h 966787"/>
                <a:gd name="connsiteX10" fmla="*/ 147637 w 357187"/>
                <a:gd name="connsiteY10" fmla="*/ 2381 h 966787"/>
                <a:gd name="connsiteX11" fmla="*/ 176212 w 357187"/>
                <a:gd name="connsiteY11" fmla="*/ 0 h 966787"/>
                <a:gd name="connsiteX12" fmla="*/ 207169 w 357187"/>
                <a:gd name="connsiteY12" fmla="*/ 7143 h 966787"/>
                <a:gd name="connsiteX13" fmla="*/ 214312 w 357187"/>
                <a:gd name="connsiteY13" fmla="*/ 11906 h 966787"/>
                <a:gd name="connsiteX14" fmla="*/ 221456 w 357187"/>
                <a:gd name="connsiteY14" fmla="*/ 50006 h 966787"/>
                <a:gd name="connsiteX15" fmla="*/ 264319 w 357187"/>
                <a:gd name="connsiteY15" fmla="*/ 490537 h 96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7187" h="966787">
                  <a:moveTo>
                    <a:pt x="264319" y="490537"/>
                  </a:moveTo>
                  <a:lnTo>
                    <a:pt x="304800" y="783431"/>
                  </a:lnTo>
                  <a:lnTo>
                    <a:pt x="357187" y="919162"/>
                  </a:lnTo>
                  <a:lnTo>
                    <a:pt x="0" y="966787"/>
                  </a:lnTo>
                  <a:lnTo>
                    <a:pt x="28575" y="912018"/>
                  </a:lnTo>
                  <a:lnTo>
                    <a:pt x="50006" y="871537"/>
                  </a:lnTo>
                  <a:lnTo>
                    <a:pt x="64294" y="740568"/>
                  </a:lnTo>
                  <a:lnTo>
                    <a:pt x="102394" y="400050"/>
                  </a:lnTo>
                  <a:lnTo>
                    <a:pt x="135731" y="61912"/>
                  </a:lnTo>
                  <a:lnTo>
                    <a:pt x="138112" y="9525"/>
                  </a:lnTo>
                  <a:lnTo>
                    <a:pt x="147637" y="2381"/>
                  </a:lnTo>
                  <a:lnTo>
                    <a:pt x="176212" y="0"/>
                  </a:lnTo>
                  <a:lnTo>
                    <a:pt x="207169" y="7143"/>
                  </a:lnTo>
                  <a:lnTo>
                    <a:pt x="214312" y="11906"/>
                  </a:lnTo>
                  <a:lnTo>
                    <a:pt x="221456" y="50006"/>
                  </a:lnTo>
                  <a:lnTo>
                    <a:pt x="264319" y="4905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A7018CA7-5DAA-4812-86AB-615CC9B67E2E}"/>
              </a:ext>
            </a:extLst>
          </p:cNvPr>
          <p:cNvGrpSpPr/>
          <p:nvPr/>
        </p:nvGrpSpPr>
        <p:grpSpPr>
          <a:xfrm>
            <a:off x="2743200" y="1328738"/>
            <a:ext cx="4432300" cy="4579937"/>
            <a:chOff x="2743200" y="1328738"/>
            <a:chExt cx="4432300" cy="4579937"/>
          </a:xfrm>
        </p:grpSpPr>
        <p:sp>
          <p:nvSpPr>
            <p:cNvPr id="26" name="フリーフォーム 6">
              <a:extLst>
                <a:ext uri="{FF2B5EF4-FFF2-40B4-BE49-F238E27FC236}">
                  <a16:creationId xmlns:a16="http://schemas.microsoft.com/office/drawing/2014/main" id="{8BBE98DA-9E6B-4F74-A4D5-66223D38789E}"/>
                </a:ext>
              </a:extLst>
            </p:cNvPr>
            <p:cNvSpPr/>
            <p:nvPr/>
          </p:nvSpPr>
          <p:spPr>
            <a:xfrm>
              <a:off x="4532313" y="1328738"/>
              <a:ext cx="568325" cy="766762"/>
            </a:xfrm>
            <a:custGeom>
              <a:avLst/>
              <a:gdLst>
                <a:gd name="connsiteX0" fmla="*/ 190500 w 569119"/>
                <a:gd name="connsiteY0" fmla="*/ 478631 h 766762"/>
                <a:gd name="connsiteX1" fmla="*/ 180975 w 569119"/>
                <a:gd name="connsiteY1" fmla="*/ 295275 h 766762"/>
                <a:gd name="connsiteX2" fmla="*/ 171450 w 569119"/>
                <a:gd name="connsiteY2" fmla="*/ 242887 h 766762"/>
                <a:gd name="connsiteX3" fmla="*/ 161925 w 569119"/>
                <a:gd name="connsiteY3" fmla="*/ 207168 h 766762"/>
                <a:gd name="connsiteX4" fmla="*/ 145256 w 569119"/>
                <a:gd name="connsiteY4" fmla="*/ 176212 h 766762"/>
                <a:gd name="connsiteX5" fmla="*/ 97631 w 569119"/>
                <a:gd name="connsiteY5" fmla="*/ 128587 h 766762"/>
                <a:gd name="connsiteX6" fmla="*/ 38100 w 569119"/>
                <a:gd name="connsiteY6" fmla="*/ 76200 h 766762"/>
                <a:gd name="connsiteX7" fmla="*/ 9525 w 569119"/>
                <a:gd name="connsiteY7" fmla="*/ 52387 h 766762"/>
                <a:gd name="connsiteX8" fmla="*/ 0 w 569119"/>
                <a:gd name="connsiteY8" fmla="*/ 30956 h 766762"/>
                <a:gd name="connsiteX9" fmla="*/ 4762 w 569119"/>
                <a:gd name="connsiteY9" fmla="*/ 14287 h 766762"/>
                <a:gd name="connsiteX10" fmla="*/ 21431 w 569119"/>
                <a:gd name="connsiteY10" fmla="*/ 4762 h 766762"/>
                <a:gd name="connsiteX11" fmla="*/ 57150 w 569119"/>
                <a:gd name="connsiteY11" fmla="*/ 0 h 766762"/>
                <a:gd name="connsiteX12" fmla="*/ 145256 w 569119"/>
                <a:gd name="connsiteY12" fmla="*/ 14287 h 766762"/>
                <a:gd name="connsiteX13" fmla="*/ 219075 w 569119"/>
                <a:gd name="connsiteY13" fmla="*/ 30956 h 766762"/>
                <a:gd name="connsiteX14" fmla="*/ 295275 w 569119"/>
                <a:gd name="connsiteY14" fmla="*/ 52387 h 766762"/>
                <a:gd name="connsiteX15" fmla="*/ 373856 w 569119"/>
                <a:gd name="connsiteY15" fmla="*/ 88106 h 766762"/>
                <a:gd name="connsiteX16" fmla="*/ 440531 w 569119"/>
                <a:gd name="connsiteY16" fmla="*/ 119062 h 766762"/>
                <a:gd name="connsiteX17" fmla="*/ 500062 w 569119"/>
                <a:gd name="connsiteY17" fmla="*/ 159543 h 766762"/>
                <a:gd name="connsiteX18" fmla="*/ 531019 w 569119"/>
                <a:gd name="connsiteY18" fmla="*/ 183356 h 766762"/>
                <a:gd name="connsiteX19" fmla="*/ 550069 w 569119"/>
                <a:gd name="connsiteY19" fmla="*/ 207168 h 766762"/>
                <a:gd name="connsiteX20" fmla="*/ 561975 w 569119"/>
                <a:gd name="connsiteY20" fmla="*/ 233362 h 766762"/>
                <a:gd name="connsiteX21" fmla="*/ 569119 w 569119"/>
                <a:gd name="connsiteY21" fmla="*/ 266700 h 766762"/>
                <a:gd name="connsiteX22" fmla="*/ 566737 w 569119"/>
                <a:gd name="connsiteY22" fmla="*/ 290512 h 766762"/>
                <a:gd name="connsiteX23" fmla="*/ 554831 w 569119"/>
                <a:gd name="connsiteY23" fmla="*/ 316706 h 766762"/>
                <a:gd name="connsiteX24" fmla="*/ 526256 w 569119"/>
                <a:gd name="connsiteY24" fmla="*/ 342900 h 766762"/>
                <a:gd name="connsiteX25" fmla="*/ 500062 w 569119"/>
                <a:gd name="connsiteY25" fmla="*/ 361950 h 766762"/>
                <a:gd name="connsiteX26" fmla="*/ 473869 w 569119"/>
                <a:gd name="connsiteY26" fmla="*/ 390525 h 766762"/>
                <a:gd name="connsiteX27" fmla="*/ 454819 w 569119"/>
                <a:gd name="connsiteY27" fmla="*/ 438150 h 766762"/>
                <a:gd name="connsiteX28" fmla="*/ 445294 w 569119"/>
                <a:gd name="connsiteY28" fmla="*/ 492918 h 766762"/>
                <a:gd name="connsiteX29" fmla="*/ 435769 w 569119"/>
                <a:gd name="connsiteY29" fmla="*/ 554831 h 766762"/>
                <a:gd name="connsiteX30" fmla="*/ 435769 w 569119"/>
                <a:gd name="connsiteY30" fmla="*/ 716756 h 766762"/>
                <a:gd name="connsiteX31" fmla="*/ 188119 w 569119"/>
                <a:gd name="connsiteY31" fmla="*/ 766762 h 766762"/>
                <a:gd name="connsiteX32" fmla="*/ 190500 w 569119"/>
                <a:gd name="connsiteY32" fmla="*/ 478631 h 76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69119" h="766762">
                  <a:moveTo>
                    <a:pt x="190500" y="478631"/>
                  </a:moveTo>
                  <a:lnTo>
                    <a:pt x="180975" y="295275"/>
                  </a:lnTo>
                  <a:lnTo>
                    <a:pt x="171450" y="242887"/>
                  </a:lnTo>
                  <a:lnTo>
                    <a:pt x="161925" y="207168"/>
                  </a:lnTo>
                  <a:lnTo>
                    <a:pt x="145256" y="176212"/>
                  </a:lnTo>
                  <a:lnTo>
                    <a:pt x="97631" y="128587"/>
                  </a:lnTo>
                  <a:lnTo>
                    <a:pt x="38100" y="76200"/>
                  </a:lnTo>
                  <a:lnTo>
                    <a:pt x="9525" y="52387"/>
                  </a:lnTo>
                  <a:lnTo>
                    <a:pt x="0" y="30956"/>
                  </a:lnTo>
                  <a:lnTo>
                    <a:pt x="4762" y="14287"/>
                  </a:lnTo>
                  <a:lnTo>
                    <a:pt x="21431" y="4762"/>
                  </a:lnTo>
                  <a:lnTo>
                    <a:pt x="57150" y="0"/>
                  </a:lnTo>
                  <a:lnTo>
                    <a:pt x="145256" y="14287"/>
                  </a:lnTo>
                  <a:lnTo>
                    <a:pt x="219075" y="30956"/>
                  </a:lnTo>
                  <a:lnTo>
                    <a:pt x="295275" y="52387"/>
                  </a:lnTo>
                  <a:lnTo>
                    <a:pt x="373856" y="88106"/>
                  </a:lnTo>
                  <a:lnTo>
                    <a:pt x="440531" y="119062"/>
                  </a:lnTo>
                  <a:lnTo>
                    <a:pt x="500062" y="159543"/>
                  </a:lnTo>
                  <a:lnTo>
                    <a:pt x="531019" y="183356"/>
                  </a:lnTo>
                  <a:lnTo>
                    <a:pt x="550069" y="207168"/>
                  </a:lnTo>
                  <a:lnTo>
                    <a:pt x="561975" y="233362"/>
                  </a:lnTo>
                  <a:lnTo>
                    <a:pt x="569119" y="266700"/>
                  </a:lnTo>
                  <a:lnTo>
                    <a:pt x="566737" y="290512"/>
                  </a:lnTo>
                  <a:lnTo>
                    <a:pt x="554831" y="316706"/>
                  </a:lnTo>
                  <a:lnTo>
                    <a:pt x="526256" y="342900"/>
                  </a:lnTo>
                  <a:lnTo>
                    <a:pt x="500062" y="361950"/>
                  </a:lnTo>
                  <a:lnTo>
                    <a:pt x="473869" y="390525"/>
                  </a:lnTo>
                  <a:lnTo>
                    <a:pt x="454819" y="438150"/>
                  </a:lnTo>
                  <a:lnTo>
                    <a:pt x="445294" y="492918"/>
                  </a:lnTo>
                  <a:lnTo>
                    <a:pt x="435769" y="554831"/>
                  </a:lnTo>
                  <a:lnTo>
                    <a:pt x="435769" y="716756"/>
                  </a:lnTo>
                  <a:lnTo>
                    <a:pt x="188119" y="766762"/>
                  </a:lnTo>
                  <a:cubicBezTo>
                    <a:pt x="188913" y="669925"/>
                    <a:pt x="189706" y="573087"/>
                    <a:pt x="190500" y="47863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7">
              <a:extLst>
                <a:ext uri="{FF2B5EF4-FFF2-40B4-BE49-F238E27FC236}">
                  <a16:creationId xmlns:a16="http://schemas.microsoft.com/office/drawing/2014/main" id="{1535F3B3-27E4-445B-B8E6-D83A40ABBA3D}"/>
                </a:ext>
              </a:extLst>
            </p:cNvPr>
            <p:cNvSpPr/>
            <p:nvPr/>
          </p:nvSpPr>
          <p:spPr>
            <a:xfrm>
              <a:off x="2862263" y="1989138"/>
              <a:ext cx="365125" cy="1219200"/>
            </a:xfrm>
            <a:custGeom>
              <a:avLst/>
              <a:gdLst>
                <a:gd name="connsiteX0" fmla="*/ 66675 w 364331"/>
                <a:gd name="connsiteY0" fmla="*/ 716756 h 1219200"/>
                <a:gd name="connsiteX1" fmla="*/ 128587 w 364331"/>
                <a:gd name="connsiteY1" fmla="*/ 540544 h 1219200"/>
                <a:gd name="connsiteX2" fmla="*/ 164306 w 364331"/>
                <a:gd name="connsiteY2" fmla="*/ 414337 h 1219200"/>
                <a:gd name="connsiteX3" fmla="*/ 192881 w 364331"/>
                <a:gd name="connsiteY3" fmla="*/ 321469 h 1219200"/>
                <a:gd name="connsiteX4" fmla="*/ 209550 w 364331"/>
                <a:gd name="connsiteY4" fmla="*/ 254794 h 1219200"/>
                <a:gd name="connsiteX5" fmla="*/ 209550 w 364331"/>
                <a:gd name="connsiteY5" fmla="*/ 202406 h 1219200"/>
                <a:gd name="connsiteX6" fmla="*/ 207168 w 364331"/>
                <a:gd name="connsiteY6" fmla="*/ 150019 h 1219200"/>
                <a:gd name="connsiteX7" fmla="*/ 197643 w 364331"/>
                <a:gd name="connsiteY7" fmla="*/ 95250 h 1219200"/>
                <a:gd name="connsiteX8" fmla="*/ 183356 w 364331"/>
                <a:gd name="connsiteY8" fmla="*/ 50006 h 1219200"/>
                <a:gd name="connsiteX9" fmla="*/ 171450 w 364331"/>
                <a:gd name="connsiteY9" fmla="*/ 23812 h 1219200"/>
                <a:gd name="connsiteX10" fmla="*/ 171450 w 364331"/>
                <a:gd name="connsiteY10" fmla="*/ 14287 h 1219200"/>
                <a:gd name="connsiteX11" fmla="*/ 176212 w 364331"/>
                <a:gd name="connsiteY11" fmla="*/ 4762 h 1219200"/>
                <a:gd name="connsiteX12" fmla="*/ 192881 w 364331"/>
                <a:gd name="connsiteY12" fmla="*/ 0 h 1219200"/>
                <a:gd name="connsiteX13" fmla="*/ 230981 w 364331"/>
                <a:gd name="connsiteY13" fmla="*/ 7144 h 1219200"/>
                <a:gd name="connsiteX14" fmla="*/ 245268 w 364331"/>
                <a:gd name="connsiteY14" fmla="*/ 26194 h 1219200"/>
                <a:gd name="connsiteX15" fmla="*/ 285750 w 364331"/>
                <a:gd name="connsiteY15" fmla="*/ 107156 h 1219200"/>
                <a:gd name="connsiteX16" fmla="*/ 342900 w 364331"/>
                <a:gd name="connsiteY16" fmla="*/ 235744 h 1219200"/>
                <a:gd name="connsiteX17" fmla="*/ 364331 w 364331"/>
                <a:gd name="connsiteY17" fmla="*/ 416719 h 1219200"/>
                <a:gd name="connsiteX18" fmla="*/ 347662 w 364331"/>
                <a:gd name="connsiteY18" fmla="*/ 616744 h 1219200"/>
                <a:gd name="connsiteX19" fmla="*/ 335756 w 364331"/>
                <a:gd name="connsiteY19" fmla="*/ 757237 h 1219200"/>
                <a:gd name="connsiteX20" fmla="*/ 321468 w 364331"/>
                <a:gd name="connsiteY20" fmla="*/ 919162 h 1219200"/>
                <a:gd name="connsiteX21" fmla="*/ 307181 w 364331"/>
                <a:gd name="connsiteY21" fmla="*/ 1019175 h 1219200"/>
                <a:gd name="connsiteX22" fmla="*/ 283368 w 364331"/>
                <a:gd name="connsiteY22" fmla="*/ 1102519 h 1219200"/>
                <a:gd name="connsiteX23" fmla="*/ 254793 w 364331"/>
                <a:gd name="connsiteY23" fmla="*/ 1164431 h 1219200"/>
                <a:gd name="connsiteX24" fmla="*/ 226218 w 364331"/>
                <a:gd name="connsiteY24" fmla="*/ 1204912 h 1219200"/>
                <a:gd name="connsiteX25" fmla="*/ 207168 w 364331"/>
                <a:gd name="connsiteY25" fmla="*/ 1216819 h 1219200"/>
                <a:gd name="connsiteX26" fmla="*/ 185737 w 364331"/>
                <a:gd name="connsiteY26" fmla="*/ 1219200 h 1219200"/>
                <a:gd name="connsiteX27" fmla="*/ 145256 w 364331"/>
                <a:gd name="connsiteY27" fmla="*/ 1214437 h 1219200"/>
                <a:gd name="connsiteX28" fmla="*/ 116681 w 364331"/>
                <a:gd name="connsiteY28" fmla="*/ 1195387 h 1219200"/>
                <a:gd name="connsiteX29" fmla="*/ 80962 w 364331"/>
                <a:gd name="connsiteY29" fmla="*/ 1145381 h 1219200"/>
                <a:gd name="connsiteX30" fmla="*/ 45243 w 364331"/>
                <a:gd name="connsiteY30" fmla="*/ 1073944 h 1219200"/>
                <a:gd name="connsiteX31" fmla="*/ 14287 w 364331"/>
                <a:gd name="connsiteY31" fmla="*/ 1002506 h 1219200"/>
                <a:gd name="connsiteX32" fmla="*/ 0 w 364331"/>
                <a:gd name="connsiteY32" fmla="*/ 935831 h 1219200"/>
                <a:gd name="connsiteX33" fmla="*/ 4762 w 364331"/>
                <a:gd name="connsiteY33" fmla="*/ 888206 h 1219200"/>
                <a:gd name="connsiteX34" fmla="*/ 66675 w 364331"/>
                <a:gd name="connsiteY34" fmla="*/ 716756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64331" h="1219200">
                  <a:moveTo>
                    <a:pt x="66675" y="716756"/>
                  </a:moveTo>
                  <a:lnTo>
                    <a:pt x="128587" y="540544"/>
                  </a:lnTo>
                  <a:lnTo>
                    <a:pt x="164306" y="414337"/>
                  </a:lnTo>
                  <a:lnTo>
                    <a:pt x="192881" y="321469"/>
                  </a:lnTo>
                  <a:lnTo>
                    <a:pt x="209550" y="254794"/>
                  </a:lnTo>
                  <a:lnTo>
                    <a:pt x="209550" y="202406"/>
                  </a:lnTo>
                  <a:lnTo>
                    <a:pt x="207168" y="150019"/>
                  </a:lnTo>
                  <a:lnTo>
                    <a:pt x="197643" y="95250"/>
                  </a:lnTo>
                  <a:lnTo>
                    <a:pt x="183356" y="50006"/>
                  </a:lnTo>
                  <a:lnTo>
                    <a:pt x="171450" y="23812"/>
                  </a:lnTo>
                  <a:lnTo>
                    <a:pt x="171450" y="14287"/>
                  </a:lnTo>
                  <a:lnTo>
                    <a:pt x="176212" y="4762"/>
                  </a:lnTo>
                  <a:lnTo>
                    <a:pt x="192881" y="0"/>
                  </a:lnTo>
                  <a:lnTo>
                    <a:pt x="230981" y="7144"/>
                  </a:lnTo>
                  <a:lnTo>
                    <a:pt x="245268" y="26194"/>
                  </a:lnTo>
                  <a:lnTo>
                    <a:pt x="285750" y="107156"/>
                  </a:lnTo>
                  <a:lnTo>
                    <a:pt x="342900" y="235744"/>
                  </a:lnTo>
                  <a:lnTo>
                    <a:pt x="364331" y="416719"/>
                  </a:lnTo>
                  <a:lnTo>
                    <a:pt x="347662" y="616744"/>
                  </a:lnTo>
                  <a:lnTo>
                    <a:pt x="335756" y="757237"/>
                  </a:lnTo>
                  <a:lnTo>
                    <a:pt x="321468" y="919162"/>
                  </a:lnTo>
                  <a:lnTo>
                    <a:pt x="307181" y="1019175"/>
                  </a:lnTo>
                  <a:lnTo>
                    <a:pt x="283368" y="1102519"/>
                  </a:lnTo>
                  <a:lnTo>
                    <a:pt x="254793" y="1164431"/>
                  </a:lnTo>
                  <a:lnTo>
                    <a:pt x="226218" y="1204912"/>
                  </a:lnTo>
                  <a:lnTo>
                    <a:pt x="207168" y="1216819"/>
                  </a:lnTo>
                  <a:lnTo>
                    <a:pt x="185737" y="1219200"/>
                  </a:lnTo>
                  <a:lnTo>
                    <a:pt x="145256" y="1214437"/>
                  </a:lnTo>
                  <a:lnTo>
                    <a:pt x="116681" y="1195387"/>
                  </a:lnTo>
                  <a:lnTo>
                    <a:pt x="80962" y="1145381"/>
                  </a:lnTo>
                  <a:lnTo>
                    <a:pt x="45243" y="1073944"/>
                  </a:lnTo>
                  <a:lnTo>
                    <a:pt x="14287" y="1002506"/>
                  </a:lnTo>
                  <a:lnTo>
                    <a:pt x="0" y="935831"/>
                  </a:lnTo>
                  <a:lnTo>
                    <a:pt x="4762" y="888206"/>
                  </a:lnTo>
                  <a:lnTo>
                    <a:pt x="66675" y="716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0">
              <a:extLst>
                <a:ext uri="{FF2B5EF4-FFF2-40B4-BE49-F238E27FC236}">
                  <a16:creationId xmlns:a16="http://schemas.microsoft.com/office/drawing/2014/main" id="{DC071FAA-AD76-4834-B389-E120FDBF03DB}"/>
                </a:ext>
              </a:extLst>
            </p:cNvPr>
            <p:cNvSpPr/>
            <p:nvPr/>
          </p:nvSpPr>
          <p:spPr>
            <a:xfrm>
              <a:off x="3838575" y="2646363"/>
              <a:ext cx="1847850" cy="449262"/>
            </a:xfrm>
            <a:custGeom>
              <a:avLst/>
              <a:gdLst>
                <a:gd name="connsiteX0" fmla="*/ 966788 w 1847850"/>
                <a:gd name="connsiteY0" fmla="*/ 350044 h 450056"/>
                <a:gd name="connsiteX1" fmla="*/ 583406 w 1847850"/>
                <a:gd name="connsiteY1" fmla="*/ 411956 h 450056"/>
                <a:gd name="connsiteX2" fmla="*/ 328613 w 1847850"/>
                <a:gd name="connsiteY2" fmla="*/ 450056 h 450056"/>
                <a:gd name="connsiteX3" fmla="*/ 278606 w 1847850"/>
                <a:gd name="connsiteY3" fmla="*/ 447675 h 450056"/>
                <a:gd name="connsiteX4" fmla="*/ 240506 w 1847850"/>
                <a:gd name="connsiteY4" fmla="*/ 440531 h 450056"/>
                <a:gd name="connsiteX5" fmla="*/ 197644 w 1847850"/>
                <a:gd name="connsiteY5" fmla="*/ 423862 h 450056"/>
                <a:gd name="connsiteX6" fmla="*/ 166688 w 1847850"/>
                <a:gd name="connsiteY6" fmla="*/ 409575 h 450056"/>
                <a:gd name="connsiteX7" fmla="*/ 135731 w 1847850"/>
                <a:gd name="connsiteY7" fmla="*/ 388144 h 450056"/>
                <a:gd name="connsiteX8" fmla="*/ 104775 w 1847850"/>
                <a:gd name="connsiteY8" fmla="*/ 359569 h 450056"/>
                <a:gd name="connsiteX9" fmla="*/ 71438 w 1847850"/>
                <a:gd name="connsiteY9" fmla="*/ 321469 h 450056"/>
                <a:gd name="connsiteX10" fmla="*/ 40481 w 1847850"/>
                <a:gd name="connsiteY10" fmla="*/ 283369 h 450056"/>
                <a:gd name="connsiteX11" fmla="*/ 14288 w 1847850"/>
                <a:gd name="connsiteY11" fmla="*/ 235744 h 450056"/>
                <a:gd name="connsiteX12" fmla="*/ 2381 w 1847850"/>
                <a:gd name="connsiteY12" fmla="*/ 202406 h 450056"/>
                <a:gd name="connsiteX13" fmla="*/ 0 w 1847850"/>
                <a:gd name="connsiteY13" fmla="*/ 180975 h 450056"/>
                <a:gd name="connsiteX14" fmla="*/ 7144 w 1847850"/>
                <a:gd name="connsiteY14" fmla="*/ 169069 h 450056"/>
                <a:gd name="connsiteX15" fmla="*/ 23813 w 1847850"/>
                <a:gd name="connsiteY15" fmla="*/ 164306 h 450056"/>
                <a:gd name="connsiteX16" fmla="*/ 50006 w 1847850"/>
                <a:gd name="connsiteY16" fmla="*/ 173831 h 450056"/>
                <a:gd name="connsiteX17" fmla="*/ 83344 w 1847850"/>
                <a:gd name="connsiteY17" fmla="*/ 192881 h 450056"/>
                <a:gd name="connsiteX18" fmla="*/ 121444 w 1847850"/>
                <a:gd name="connsiteY18" fmla="*/ 211931 h 450056"/>
                <a:gd name="connsiteX19" fmla="*/ 164306 w 1847850"/>
                <a:gd name="connsiteY19" fmla="*/ 228600 h 450056"/>
                <a:gd name="connsiteX20" fmla="*/ 211931 w 1847850"/>
                <a:gd name="connsiteY20" fmla="*/ 238125 h 450056"/>
                <a:gd name="connsiteX21" fmla="*/ 271463 w 1847850"/>
                <a:gd name="connsiteY21" fmla="*/ 245269 h 450056"/>
                <a:gd name="connsiteX22" fmla="*/ 335756 w 1847850"/>
                <a:gd name="connsiteY22" fmla="*/ 247650 h 450056"/>
                <a:gd name="connsiteX23" fmla="*/ 400050 w 1847850"/>
                <a:gd name="connsiteY23" fmla="*/ 247650 h 450056"/>
                <a:gd name="connsiteX24" fmla="*/ 492919 w 1847850"/>
                <a:gd name="connsiteY24" fmla="*/ 247650 h 450056"/>
                <a:gd name="connsiteX25" fmla="*/ 576263 w 1847850"/>
                <a:gd name="connsiteY25" fmla="*/ 235744 h 450056"/>
                <a:gd name="connsiteX26" fmla="*/ 766763 w 1847850"/>
                <a:gd name="connsiteY26" fmla="*/ 200025 h 450056"/>
                <a:gd name="connsiteX27" fmla="*/ 1119188 w 1847850"/>
                <a:gd name="connsiteY27" fmla="*/ 119062 h 450056"/>
                <a:gd name="connsiteX28" fmla="*/ 1316831 w 1847850"/>
                <a:gd name="connsiteY28" fmla="*/ 64294 h 450056"/>
                <a:gd name="connsiteX29" fmla="*/ 1447800 w 1847850"/>
                <a:gd name="connsiteY29" fmla="*/ 0 h 450056"/>
                <a:gd name="connsiteX30" fmla="*/ 1566863 w 1847850"/>
                <a:gd name="connsiteY30" fmla="*/ 21431 h 450056"/>
                <a:gd name="connsiteX31" fmla="*/ 1690688 w 1847850"/>
                <a:gd name="connsiteY31" fmla="*/ 50006 h 450056"/>
                <a:gd name="connsiteX32" fmla="*/ 1771650 w 1847850"/>
                <a:gd name="connsiteY32" fmla="*/ 80962 h 450056"/>
                <a:gd name="connsiteX33" fmla="*/ 1814513 w 1847850"/>
                <a:gd name="connsiteY33" fmla="*/ 107156 h 450056"/>
                <a:gd name="connsiteX34" fmla="*/ 1838325 w 1847850"/>
                <a:gd name="connsiteY34" fmla="*/ 126206 h 450056"/>
                <a:gd name="connsiteX35" fmla="*/ 1847850 w 1847850"/>
                <a:gd name="connsiteY35" fmla="*/ 147637 h 450056"/>
                <a:gd name="connsiteX36" fmla="*/ 1847850 w 1847850"/>
                <a:gd name="connsiteY36" fmla="*/ 173831 h 450056"/>
                <a:gd name="connsiteX37" fmla="*/ 1833563 w 1847850"/>
                <a:gd name="connsiteY37" fmla="*/ 211931 h 450056"/>
                <a:gd name="connsiteX38" fmla="*/ 1807369 w 1847850"/>
                <a:gd name="connsiteY38" fmla="*/ 245269 h 450056"/>
                <a:gd name="connsiteX39" fmla="*/ 1731169 w 1847850"/>
                <a:gd name="connsiteY39" fmla="*/ 254794 h 450056"/>
                <a:gd name="connsiteX40" fmla="*/ 1423988 w 1847850"/>
                <a:gd name="connsiteY40" fmla="*/ 285750 h 450056"/>
                <a:gd name="connsiteX41" fmla="*/ 966788 w 1847850"/>
                <a:gd name="connsiteY41" fmla="*/ 350044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47850" h="450056">
                  <a:moveTo>
                    <a:pt x="966788" y="350044"/>
                  </a:moveTo>
                  <a:lnTo>
                    <a:pt x="583406" y="411956"/>
                  </a:lnTo>
                  <a:lnTo>
                    <a:pt x="328613" y="450056"/>
                  </a:lnTo>
                  <a:lnTo>
                    <a:pt x="278606" y="447675"/>
                  </a:lnTo>
                  <a:lnTo>
                    <a:pt x="240506" y="440531"/>
                  </a:lnTo>
                  <a:lnTo>
                    <a:pt x="197644" y="423862"/>
                  </a:lnTo>
                  <a:lnTo>
                    <a:pt x="166688" y="409575"/>
                  </a:lnTo>
                  <a:lnTo>
                    <a:pt x="135731" y="388144"/>
                  </a:lnTo>
                  <a:lnTo>
                    <a:pt x="104775" y="359569"/>
                  </a:lnTo>
                  <a:lnTo>
                    <a:pt x="71438" y="321469"/>
                  </a:lnTo>
                  <a:lnTo>
                    <a:pt x="40481" y="283369"/>
                  </a:lnTo>
                  <a:lnTo>
                    <a:pt x="14288" y="235744"/>
                  </a:lnTo>
                  <a:lnTo>
                    <a:pt x="2381" y="202406"/>
                  </a:lnTo>
                  <a:lnTo>
                    <a:pt x="0" y="180975"/>
                  </a:lnTo>
                  <a:lnTo>
                    <a:pt x="7144" y="169069"/>
                  </a:lnTo>
                  <a:lnTo>
                    <a:pt x="23813" y="164306"/>
                  </a:lnTo>
                  <a:lnTo>
                    <a:pt x="50006" y="173831"/>
                  </a:lnTo>
                  <a:lnTo>
                    <a:pt x="83344" y="192881"/>
                  </a:lnTo>
                  <a:lnTo>
                    <a:pt x="121444" y="211931"/>
                  </a:lnTo>
                  <a:lnTo>
                    <a:pt x="164306" y="228600"/>
                  </a:lnTo>
                  <a:lnTo>
                    <a:pt x="211931" y="238125"/>
                  </a:lnTo>
                  <a:lnTo>
                    <a:pt x="271463" y="245269"/>
                  </a:lnTo>
                  <a:lnTo>
                    <a:pt x="335756" y="247650"/>
                  </a:lnTo>
                  <a:lnTo>
                    <a:pt x="400050" y="247650"/>
                  </a:lnTo>
                  <a:lnTo>
                    <a:pt x="492919" y="247650"/>
                  </a:lnTo>
                  <a:lnTo>
                    <a:pt x="576263" y="235744"/>
                  </a:lnTo>
                  <a:lnTo>
                    <a:pt x="766763" y="200025"/>
                  </a:lnTo>
                  <a:lnTo>
                    <a:pt x="1119188" y="119062"/>
                  </a:lnTo>
                  <a:lnTo>
                    <a:pt x="1316831" y="64294"/>
                  </a:lnTo>
                  <a:lnTo>
                    <a:pt x="1447800" y="0"/>
                  </a:lnTo>
                  <a:lnTo>
                    <a:pt x="1566863" y="21431"/>
                  </a:lnTo>
                  <a:lnTo>
                    <a:pt x="1690688" y="50006"/>
                  </a:lnTo>
                  <a:lnTo>
                    <a:pt x="1771650" y="80962"/>
                  </a:lnTo>
                  <a:lnTo>
                    <a:pt x="1814513" y="107156"/>
                  </a:lnTo>
                  <a:lnTo>
                    <a:pt x="1838325" y="126206"/>
                  </a:lnTo>
                  <a:lnTo>
                    <a:pt x="1847850" y="147637"/>
                  </a:lnTo>
                  <a:lnTo>
                    <a:pt x="1847850" y="173831"/>
                  </a:lnTo>
                  <a:lnTo>
                    <a:pt x="1833563" y="211931"/>
                  </a:lnTo>
                  <a:lnTo>
                    <a:pt x="1807369" y="245269"/>
                  </a:lnTo>
                  <a:lnTo>
                    <a:pt x="1731169" y="254794"/>
                  </a:lnTo>
                  <a:lnTo>
                    <a:pt x="1423988" y="285750"/>
                  </a:lnTo>
                  <a:lnTo>
                    <a:pt x="966788" y="3500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8">
              <a:extLst>
                <a:ext uri="{FF2B5EF4-FFF2-40B4-BE49-F238E27FC236}">
                  <a16:creationId xmlns:a16="http://schemas.microsoft.com/office/drawing/2014/main" id="{D86043D5-516A-47E2-B520-65E53FF9CF87}"/>
                </a:ext>
              </a:extLst>
            </p:cNvPr>
            <p:cNvSpPr/>
            <p:nvPr/>
          </p:nvSpPr>
          <p:spPr>
            <a:xfrm>
              <a:off x="3124200" y="1862138"/>
              <a:ext cx="3949700" cy="558800"/>
            </a:xfrm>
            <a:custGeom>
              <a:avLst/>
              <a:gdLst>
                <a:gd name="connsiteX0" fmla="*/ 499690 w 3949936"/>
                <a:gd name="connsiteY0" fmla="*/ 469097 h 557478"/>
                <a:gd name="connsiteX1" fmla="*/ 23795 w 3949936"/>
                <a:gd name="connsiteY1" fmla="*/ 557478 h 557478"/>
                <a:gd name="connsiteX2" fmla="*/ 0 w 3949936"/>
                <a:gd name="connsiteY2" fmla="*/ 370519 h 557478"/>
                <a:gd name="connsiteX3" fmla="*/ 282138 w 3949936"/>
                <a:gd name="connsiteY3" fmla="*/ 329727 h 557478"/>
                <a:gd name="connsiteX4" fmla="*/ 499690 w 3949936"/>
                <a:gd name="connsiteY4" fmla="*/ 295735 h 557478"/>
                <a:gd name="connsiteX5" fmla="*/ 737638 w 3949936"/>
                <a:gd name="connsiteY5" fmla="*/ 261742 h 557478"/>
                <a:gd name="connsiteX6" fmla="*/ 1050370 w 3949936"/>
                <a:gd name="connsiteY6" fmla="*/ 220951 h 557478"/>
                <a:gd name="connsiteX7" fmla="*/ 1356303 w 3949936"/>
                <a:gd name="connsiteY7" fmla="*/ 183559 h 557478"/>
                <a:gd name="connsiteX8" fmla="*/ 1597650 w 3949936"/>
                <a:gd name="connsiteY8" fmla="*/ 159765 h 557478"/>
                <a:gd name="connsiteX9" fmla="*/ 1838997 w 3949936"/>
                <a:gd name="connsiteY9" fmla="*/ 118974 h 557478"/>
                <a:gd name="connsiteX10" fmla="*/ 2097341 w 3949936"/>
                <a:gd name="connsiteY10" fmla="*/ 101977 h 557478"/>
                <a:gd name="connsiteX11" fmla="*/ 2573237 w 3949936"/>
                <a:gd name="connsiteY11" fmla="*/ 74783 h 557478"/>
                <a:gd name="connsiteX12" fmla="*/ 2943756 w 3949936"/>
                <a:gd name="connsiteY12" fmla="*/ 50988 h 557478"/>
                <a:gd name="connsiteX13" fmla="*/ 3222495 w 3949936"/>
                <a:gd name="connsiteY13" fmla="*/ 33992 h 557478"/>
                <a:gd name="connsiteX14" fmla="*/ 3460443 w 3949936"/>
                <a:gd name="connsiteY14" fmla="*/ 16996 h 557478"/>
                <a:gd name="connsiteX15" fmla="*/ 3555622 w 3949936"/>
                <a:gd name="connsiteY15" fmla="*/ 3399 h 557478"/>
                <a:gd name="connsiteX16" fmla="*/ 3582816 w 3949936"/>
                <a:gd name="connsiteY16" fmla="*/ 0 h 557478"/>
                <a:gd name="connsiteX17" fmla="*/ 3620208 w 3949936"/>
                <a:gd name="connsiteY17" fmla="*/ 16996 h 557478"/>
                <a:gd name="connsiteX18" fmla="*/ 3684794 w 3949936"/>
                <a:gd name="connsiteY18" fmla="*/ 61186 h 557478"/>
                <a:gd name="connsiteX19" fmla="*/ 3756178 w 3949936"/>
                <a:gd name="connsiteY19" fmla="*/ 132571 h 557478"/>
                <a:gd name="connsiteX20" fmla="*/ 3813966 w 3949936"/>
                <a:gd name="connsiteY20" fmla="*/ 190358 h 557478"/>
                <a:gd name="connsiteX21" fmla="*/ 3875152 w 3949936"/>
                <a:gd name="connsiteY21" fmla="*/ 258343 h 557478"/>
                <a:gd name="connsiteX22" fmla="*/ 3922742 w 3949936"/>
                <a:gd name="connsiteY22" fmla="*/ 329727 h 557478"/>
                <a:gd name="connsiteX23" fmla="*/ 3943137 w 3949936"/>
                <a:gd name="connsiteY23" fmla="*/ 377317 h 557478"/>
                <a:gd name="connsiteX24" fmla="*/ 3949936 w 3949936"/>
                <a:gd name="connsiteY24" fmla="*/ 424907 h 557478"/>
                <a:gd name="connsiteX25" fmla="*/ 3936339 w 3949936"/>
                <a:gd name="connsiteY25" fmla="*/ 482694 h 557478"/>
                <a:gd name="connsiteX26" fmla="*/ 3909145 w 3949936"/>
                <a:gd name="connsiteY26" fmla="*/ 513287 h 557478"/>
                <a:gd name="connsiteX27" fmla="*/ 3847958 w 3949936"/>
                <a:gd name="connsiteY27" fmla="*/ 537082 h 557478"/>
                <a:gd name="connsiteX28" fmla="*/ 3793570 w 3949936"/>
                <a:gd name="connsiteY28" fmla="*/ 540481 h 557478"/>
                <a:gd name="connsiteX29" fmla="*/ 3395857 w 3949936"/>
                <a:gd name="connsiteY29" fmla="*/ 241347 h 557478"/>
                <a:gd name="connsiteX30" fmla="*/ 3355066 w 3949936"/>
                <a:gd name="connsiteY30" fmla="*/ 231149 h 557478"/>
                <a:gd name="connsiteX31" fmla="*/ 3249689 w 3949936"/>
                <a:gd name="connsiteY31" fmla="*/ 224350 h 557478"/>
                <a:gd name="connsiteX32" fmla="*/ 3062730 w 3949936"/>
                <a:gd name="connsiteY32" fmla="*/ 224350 h 557478"/>
                <a:gd name="connsiteX33" fmla="*/ 2733002 w 3949936"/>
                <a:gd name="connsiteY33" fmla="*/ 234548 h 557478"/>
                <a:gd name="connsiteX34" fmla="*/ 2297897 w 3949936"/>
                <a:gd name="connsiteY34" fmla="*/ 258343 h 557478"/>
                <a:gd name="connsiteX35" fmla="*/ 1866192 w 3949936"/>
                <a:gd name="connsiteY35" fmla="*/ 292336 h 557478"/>
                <a:gd name="connsiteX36" fmla="*/ 1352904 w 3949936"/>
                <a:gd name="connsiteY36" fmla="*/ 343324 h 557478"/>
                <a:gd name="connsiteX37" fmla="*/ 499690 w 3949936"/>
                <a:gd name="connsiteY37" fmla="*/ 469097 h 557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49936" h="557478">
                  <a:moveTo>
                    <a:pt x="499690" y="469097"/>
                  </a:moveTo>
                  <a:lnTo>
                    <a:pt x="23795" y="557478"/>
                  </a:lnTo>
                  <a:lnTo>
                    <a:pt x="0" y="370519"/>
                  </a:lnTo>
                  <a:lnTo>
                    <a:pt x="282138" y="329727"/>
                  </a:lnTo>
                  <a:lnTo>
                    <a:pt x="499690" y="295735"/>
                  </a:lnTo>
                  <a:lnTo>
                    <a:pt x="737638" y="261742"/>
                  </a:lnTo>
                  <a:lnTo>
                    <a:pt x="1050370" y="220951"/>
                  </a:lnTo>
                  <a:lnTo>
                    <a:pt x="1356303" y="183559"/>
                  </a:lnTo>
                  <a:lnTo>
                    <a:pt x="1597650" y="159765"/>
                  </a:lnTo>
                  <a:lnTo>
                    <a:pt x="1838997" y="118974"/>
                  </a:lnTo>
                  <a:lnTo>
                    <a:pt x="2097341" y="101977"/>
                  </a:lnTo>
                  <a:lnTo>
                    <a:pt x="2573237" y="74783"/>
                  </a:lnTo>
                  <a:lnTo>
                    <a:pt x="2943756" y="50988"/>
                  </a:lnTo>
                  <a:lnTo>
                    <a:pt x="3222495" y="33992"/>
                  </a:lnTo>
                  <a:lnTo>
                    <a:pt x="3460443" y="16996"/>
                  </a:lnTo>
                  <a:lnTo>
                    <a:pt x="3555622" y="3399"/>
                  </a:lnTo>
                  <a:lnTo>
                    <a:pt x="3582816" y="0"/>
                  </a:lnTo>
                  <a:lnTo>
                    <a:pt x="3620208" y="16996"/>
                  </a:lnTo>
                  <a:lnTo>
                    <a:pt x="3684794" y="61186"/>
                  </a:lnTo>
                  <a:lnTo>
                    <a:pt x="3756178" y="132571"/>
                  </a:lnTo>
                  <a:lnTo>
                    <a:pt x="3813966" y="190358"/>
                  </a:lnTo>
                  <a:lnTo>
                    <a:pt x="3875152" y="258343"/>
                  </a:lnTo>
                  <a:lnTo>
                    <a:pt x="3922742" y="329727"/>
                  </a:lnTo>
                  <a:lnTo>
                    <a:pt x="3943137" y="377317"/>
                  </a:lnTo>
                  <a:lnTo>
                    <a:pt x="3949936" y="424907"/>
                  </a:lnTo>
                  <a:lnTo>
                    <a:pt x="3936339" y="482694"/>
                  </a:lnTo>
                  <a:lnTo>
                    <a:pt x="3909145" y="513287"/>
                  </a:lnTo>
                  <a:lnTo>
                    <a:pt x="3847958" y="537082"/>
                  </a:lnTo>
                  <a:lnTo>
                    <a:pt x="3793570" y="540481"/>
                  </a:lnTo>
                  <a:lnTo>
                    <a:pt x="3395857" y="241347"/>
                  </a:lnTo>
                  <a:lnTo>
                    <a:pt x="3355066" y="231149"/>
                  </a:lnTo>
                  <a:lnTo>
                    <a:pt x="3249689" y="224350"/>
                  </a:lnTo>
                  <a:lnTo>
                    <a:pt x="3062730" y="224350"/>
                  </a:lnTo>
                  <a:lnTo>
                    <a:pt x="2733002" y="234548"/>
                  </a:lnTo>
                  <a:lnTo>
                    <a:pt x="2297897" y="258343"/>
                  </a:lnTo>
                  <a:lnTo>
                    <a:pt x="1866192" y="292336"/>
                  </a:lnTo>
                  <a:lnTo>
                    <a:pt x="1352904" y="343324"/>
                  </a:lnTo>
                  <a:lnTo>
                    <a:pt x="499690" y="46909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9">
              <a:extLst>
                <a:ext uri="{FF2B5EF4-FFF2-40B4-BE49-F238E27FC236}">
                  <a16:creationId xmlns:a16="http://schemas.microsoft.com/office/drawing/2014/main" id="{8B20ADAA-4FF2-4F4F-A996-17E523DD1AFC}"/>
                </a:ext>
              </a:extLst>
            </p:cNvPr>
            <p:cNvSpPr/>
            <p:nvPr/>
          </p:nvSpPr>
          <p:spPr>
            <a:xfrm>
              <a:off x="6154738" y="2030413"/>
              <a:ext cx="838200" cy="679450"/>
            </a:xfrm>
            <a:custGeom>
              <a:avLst/>
              <a:gdLst>
                <a:gd name="connsiteX0" fmla="*/ 252413 w 838200"/>
                <a:gd name="connsiteY0" fmla="*/ 330994 h 678657"/>
                <a:gd name="connsiteX1" fmla="*/ 330994 w 838200"/>
                <a:gd name="connsiteY1" fmla="*/ 214313 h 678657"/>
                <a:gd name="connsiteX2" fmla="*/ 376238 w 838200"/>
                <a:gd name="connsiteY2" fmla="*/ 145257 h 678657"/>
                <a:gd name="connsiteX3" fmla="*/ 376238 w 838200"/>
                <a:gd name="connsiteY3" fmla="*/ 128588 h 678657"/>
                <a:gd name="connsiteX4" fmla="*/ 376238 w 838200"/>
                <a:gd name="connsiteY4" fmla="*/ 102394 h 678657"/>
                <a:gd name="connsiteX5" fmla="*/ 373857 w 838200"/>
                <a:gd name="connsiteY5" fmla="*/ 90488 h 678657"/>
                <a:gd name="connsiteX6" fmla="*/ 288132 w 838200"/>
                <a:gd name="connsiteY6" fmla="*/ 0 h 678657"/>
                <a:gd name="connsiteX7" fmla="*/ 838200 w 838200"/>
                <a:gd name="connsiteY7" fmla="*/ 350044 h 678657"/>
                <a:gd name="connsiteX8" fmla="*/ 757238 w 838200"/>
                <a:gd name="connsiteY8" fmla="*/ 371475 h 678657"/>
                <a:gd name="connsiteX9" fmla="*/ 690563 w 838200"/>
                <a:gd name="connsiteY9" fmla="*/ 371475 h 678657"/>
                <a:gd name="connsiteX10" fmla="*/ 614363 w 838200"/>
                <a:gd name="connsiteY10" fmla="*/ 378619 h 678657"/>
                <a:gd name="connsiteX11" fmla="*/ 533400 w 838200"/>
                <a:gd name="connsiteY11" fmla="*/ 397669 h 678657"/>
                <a:gd name="connsiteX12" fmla="*/ 469107 w 838200"/>
                <a:gd name="connsiteY12" fmla="*/ 423863 h 678657"/>
                <a:gd name="connsiteX13" fmla="*/ 323850 w 838200"/>
                <a:gd name="connsiteY13" fmla="*/ 504825 h 678657"/>
                <a:gd name="connsiteX14" fmla="*/ 138113 w 838200"/>
                <a:gd name="connsiteY14" fmla="*/ 626269 h 678657"/>
                <a:gd name="connsiteX15" fmla="*/ 76200 w 838200"/>
                <a:gd name="connsiteY15" fmla="*/ 669132 h 678657"/>
                <a:gd name="connsiteX16" fmla="*/ 52388 w 838200"/>
                <a:gd name="connsiteY16" fmla="*/ 673894 h 678657"/>
                <a:gd name="connsiteX17" fmla="*/ 23813 w 838200"/>
                <a:gd name="connsiteY17" fmla="*/ 678657 h 678657"/>
                <a:gd name="connsiteX18" fmla="*/ 9525 w 838200"/>
                <a:gd name="connsiteY18" fmla="*/ 673894 h 678657"/>
                <a:gd name="connsiteX19" fmla="*/ 0 w 838200"/>
                <a:gd name="connsiteY19" fmla="*/ 659607 h 678657"/>
                <a:gd name="connsiteX20" fmla="*/ 4763 w 838200"/>
                <a:gd name="connsiteY20" fmla="*/ 631032 h 678657"/>
                <a:gd name="connsiteX21" fmla="*/ 38100 w 838200"/>
                <a:gd name="connsiteY21" fmla="*/ 585788 h 678657"/>
                <a:gd name="connsiteX22" fmla="*/ 142875 w 838200"/>
                <a:gd name="connsiteY22" fmla="*/ 469107 h 678657"/>
                <a:gd name="connsiteX23" fmla="*/ 252413 w 838200"/>
                <a:gd name="connsiteY23" fmla="*/ 330994 h 678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38200" h="678657">
                  <a:moveTo>
                    <a:pt x="252413" y="330994"/>
                  </a:moveTo>
                  <a:lnTo>
                    <a:pt x="330994" y="214313"/>
                  </a:lnTo>
                  <a:lnTo>
                    <a:pt x="376238" y="145257"/>
                  </a:lnTo>
                  <a:lnTo>
                    <a:pt x="376238" y="128588"/>
                  </a:lnTo>
                  <a:lnTo>
                    <a:pt x="376238" y="102394"/>
                  </a:lnTo>
                  <a:lnTo>
                    <a:pt x="373857" y="90488"/>
                  </a:lnTo>
                  <a:lnTo>
                    <a:pt x="288132" y="0"/>
                  </a:lnTo>
                  <a:lnTo>
                    <a:pt x="838200" y="350044"/>
                  </a:lnTo>
                  <a:lnTo>
                    <a:pt x="757238" y="371475"/>
                  </a:lnTo>
                  <a:lnTo>
                    <a:pt x="690563" y="371475"/>
                  </a:lnTo>
                  <a:lnTo>
                    <a:pt x="614363" y="378619"/>
                  </a:lnTo>
                  <a:lnTo>
                    <a:pt x="533400" y="397669"/>
                  </a:lnTo>
                  <a:lnTo>
                    <a:pt x="469107" y="423863"/>
                  </a:lnTo>
                  <a:lnTo>
                    <a:pt x="323850" y="504825"/>
                  </a:lnTo>
                  <a:lnTo>
                    <a:pt x="138113" y="626269"/>
                  </a:lnTo>
                  <a:lnTo>
                    <a:pt x="76200" y="669132"/>
                  </a:lnTo>
                  <a:lnTo>
                    <a:pt x="52388" y="673894"/>
                  </a:lnTo>
                  <a:lnTo>
                    <a:pt x="23813" y="678657"/>
                  </a:lnTo>
                  <a:lnTo>
                    <a:pt x="9525" y="673894"/>
                  </a:lnTo>
                  <a:lnTo>
                    <a:pt x="0" y="659607"/>
                  </a:lnTo>
                  <a:lnTo>
                    <a:pt x="4763" y="631032"/>
                  </a:lnTo>
                  <a:lnTo>
                    <a:pt x="38100" y="585788"/>
                  </a:lnTo>
                  <a:lnTo>
                    <a:pt x="142875" y="469107"/>
                  </a:lnTo>
                  <a:lnTo>
                    <a:pt x="252413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1">
              <a:extLst>
                <a:ext uri="{FF2B5EF4-FFF2-40B4-BE49-F238E27FC236}">
                  <a16:creationId xmlns:a16="http://schemas.microsoft.com/office/drawing/2014/main" id="{E97B11A6-F3EE-4817-8CCF-D7CD7D369592}"/>
                </a:ext>
              </a:extLst>
            </p:cNvPr>
            <p:cNvSpPr/>
            <p:nvPr/>
          </p:nvSpPr>
          <p:spPr>
            <a:xfrm>
              <a:off x="3395663" y="3360738"/>
              <a:ext cx="2797175" cy="628650"/>
            </a:xfrm>
            <a:custGeom>
              <a:avLst/>
              <a:gdLst>
                <a:gd name="connsiteX0" fmla="*/ 1683543 w 2797968"/>
                <a:gd name="connsiteY0" fmla="*/ 347662 h 628650"/>
                <a:gd name="connsiteX1" fmla="*/ 1443037 w 2797968"/>
                <a:gd name="connsiteY1" fmla="*/ 385762 h 628650"/>
                <a:gd name="connsiteX2" fmla="*/ 1166812 w 2797968"/>
                <a:gd name="connsiteY2" fmla="*/ 438150 h 628650"/>
                <a:gd name="connsiteX3" fmla="*/ 702468 w 2797968"/>
                <a:gd name="connsiteY3" fmla="*/ 540544 h 628650"/>
                <a:gd name="connsiteX4" fmla="*/ 573881 w 2797968"/>
                <a:gd name="connsiteY4" fmla="*/ 578644 h 628650"/>
                <a:gd name="connsiteX5" fmla="*/ 431006 w 2797968"/>
                <a:gd name="connsiteY5" fmla="*/ 619125 h 628650"/>
                <a:gd name="connsiteX6" fmla="*/ 383381 w 2797968"/>
                <a:gd name="connsiteY6" fmla="*/ 628650 h 628650"/>
                <a:gd name="connsiteX7" fmla="*/ 364331 w 2797968"/>
                <a:gd name="connsiteY7" fmla="*/ 626269 h 628650"/>
                <a:gd name="connsiteX8" fmla="*/ 338137 w 2797968"/>
                <a:gd name="connsiteY8" fmla="*/ 621506 h 628650"/>
                <a:gd name="connsiteX9" fmla="*/ 311943 w 2797968"/>
                <a:gd name="connsiteY9" fmla="*/ 611981 h 628650"/>
                <a:gd name="connsiteX10" fmla="*/ 257175 w 2797968"/>
                <a:gd name="connsiteY10" fmla="*/ 583406 h 628650"/>
                <a:gd name="connsiteX11" fmla="*/ 183356 w 2797968"/>
                <a:gd name="connsiteY11" fmla="*/ 523875 h 628650"/>
                <a:gd name="connsiteX12" fmla="*/ 111918 w 2797968"/>
                <a:gd name="connsiteY12" fmla="*/ 452437 h 628650"/>
                <a:gd name="connsiteX13" fmla="*/ 50006 w 2797968"/>
                <a:gd name="connsiteY13" fmla="*/ 378619 h 628650"/>
                <a:gd name="connsiteX14" fmla="*/ 16668 w 2797968"/>
                <a:gd name="connsiteY14" fmla="*/ 333375 h 628650"/>
                <a:gd name="connsiteX15" fmla="*/ 2381 w 2797968"/>
                <a:gd name="connsiteY15" fmla="*/ 304800 h 628650"/>
                <a:gd name="connsiteX16" fmla="*/ 0 w 2797968"/>
                <a:gd name="connsiteY16" fmla="*/ 285750 h 628650"/>
                <a:gd name="connsiteX17" fmla="*/ 7143 w 2797968"/>
                <a:gd name="connsiteY17" fmla="*/ 273844 h 628650"/>
                <a:gd name="connsiteX18" fmla="*/ 28575 w 2797968"/>
                <a:gd name="connsiteY18" fmla="*/ 271462 h 628650"/>
                <a:gd name="connsiteX19" fmla="*/ 92868 w 2797968"/>
                <a:gd name="connsiteY19" fmla="*/ 311944 h 628650"/>
                <a:gd name="connsiteX20" fmla="*/ 140493 w 2797968"/>
                <a:gd name="connsiteY20" fmla="*/ 338137 h 628650"/>
                <a:gd name="connsiteX21" fmla="*/ 214312 w 2797968"/>
                <a:gd name="connsiteY21" fmla="*/ 361950 h 628650"/>
                <a:gd name="connsiteX22" fmla="*/ 276225 w 2797968"/>
                <a:gd name="connsiteY22" fmla="*/ 373856 h 628650"/>
                <a:gd name="connsiteX23" fmla="*/ 347662 w 2797968"/>
                <a:gd name="connsiteY23" fmla="*/ 381000 h 628650"/>
                <a:gd name="connsiteX24" fmla="*/ 390525 w 2797968"/>
                <a:gd name="connsiteY24" fmla="*/ 383381 h 628650"/>
                <a:gd name="connsiteX25" fmla="*/ 459581 w 2797968"/>
                <a:gd name="connsiteY25" fmla="*/ 378619 h 628650"/>
                <a:gd name="connsiteX26" fmla="*/ 690562 w 2797968"/>
                <a:gd name="connsiteY26" fmla="*/ 352425 h 628650"/>
                <a:gd name="connsiteX27" fmla="*/ 1073943 w 2797968"/>
                <a:gd name="connsiteY27" fmla="*/ 285750 h 628650"/>
                <a:gd name="connsiteX28" fmla="*/ 1316831 w 2797968"/>
                <a:gd name="connsiteY28" fmla="*/ 235744 h 628650"/>
                <a:gd name="connsiteX29" fmla="*/ 1657350 w 2797968"/>
                <a:gd name="connsiteY29" fmla="*/ 164306 h 628650"/>
                <a:gd name="connsiteX30" fmla="*/ 1926431 w 2797968"/>
                <a:gd name="connsiteY30" fmla="*/ 109537 h 628650"/>
                <a:gd name="connsiteX31" fmla="*/ 2140743 w 2797968"/>
                <a:gd name="connsiteY31" fmla="*/ 66675 h 628650"/>
                <a:gd name="connsiteX32" fmla="*/ 2228850 w 2797968"/>
                <a:gd name="connsiteY32" fmla="*/ 42862 h 628650"/>
                <a:gd name="connsiteX33" fmla="*/ 2300287 w 2797968"/>
                <a:gd name="connsiteY33" fmla="*/ 16669 h 628650"/>
                <a:gd name="connsiteX34" fmla="*/ 2338387 w 2797968"/>
                <a:gd name="connsiteY34" fmla="*/ 2381 h 628650"/>
                <a:gd name="connsiteX35" fmla="*/ 2419350 w 2797968"/>
                <a:gd name="connsiteY35" fmla="*/ 0 h 628650"/>
                <a:gd name="connsiteX36" fmla="*/ 2486025 w 2797968"/>
                <a:gd name="connsiteY36" fmla="*/ 4762 h 628650"/>
                <a:gd name="connsiteX37" fmla="*/ 2543175 w 2797968"/>
                <a:gd name="connsiteY37" fmla="*/ 14287 h 628650"/>
                <a:gd name="connsiteX38" fmla="*/ 2614612 w 2797968"/>
                <a:gd name="connsiteY38" fmla="*/ 33337 h 628650"/>
                <a:gd name="connsiteX39" fmla="*/ 2678906 w 2797968"/>
                <a:gd name="connsiteY39" fmla="*/ 64294 h 628650"/>
                <a:gd name="connsiteX40" fmla="*/ 2736056 w 2797968"/>
                <a:gd name="connsiteY40" fmla="*/ 97631 h 628650"/>
                <a:gd name="connsiteX41" fmla="*/ 2767012 w 2797968"/>
                <a:gd name="connsiteY41" fmla="*/ 126206 h 628650"/>
                <a:gd name="connsiteX42" fmla="*/ 2786062 w 2797968"/>
                <a:gd name="connsiteY42" fmla="*/ 145256 h 628650"/>
                <a:gd name="connsiteX43" fmla="*/ 2795587 w 2797968"/>
                <a:gd name="connsiteY43" fmla="*/ 161925 h 628650"/>
                <a:gd name="connsiteX44" fmla="*/ 2797968 w 2797968"/>
                <a:gd name="connsiteY44" fmla="*/ 183356 h 628650"/>
                <a:gd name="connsiteX45" fmla="*/ 2783681 w 2797968"/>
                <a:gd name="connsiteY45" fmla="*/ 223837 h 628650"/>
                <a:gd name="connsiteX46" fmla="*/ 2762250 w 2797968"/>
                <a:gd name="connsiteY46" fmla="*/ 245269 h 628650"/>
                <a:gd name="connsiteX47" fmla="*/ 2719387 w 2797968"/>
                <a:gd name="connsiteY47" fmla="*/ 264319 h 628650"/>
                <a:gd name="connsiteX48" fmla="*/ 2640806 w 2797968"/>
                <a:gd name="connsiteY48" fmla="*/ 280987 h 628650"/>
                <a:gd name="connsiteX49" fmla="*/ 2483643 w 2797968"/>
                <a:gd name="connsiteY49" fmla="*/ 290512 h 628650"/>
                <a:gd name="connsiteX50" fmla="*/ 2190750 w 2797968"/>
                <a:gd name="connsiteY50" fmla="*/ 297656 h 628650"/>
                <a:gd name="connsiteX51" fmla="*/ 1683543 w 2797968"/>
                <a:gd name="connsiteY51" fmla="*/ 347662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97968" h="628650">
                  <a:moveTo>
                    <a:pt x="1683543" y="347662"/>
                  </a:moveTo>
                  <a:lnTo>
                    <a:pt x="1443037" y="385762"/>
                  </a:lnTo>
                  <a:lnTo>
                    <a:pt x="1166812" y="438150"/>
                  </a:lnTo>
                  <a:lnTo>
                    <a:pt x="702468" y="540544"/>
                  </a:lnTo>
                  <a:lnTo>
                    <a:pt x="573881" y="578644"/>
                  </a:lnTo>
                  <a:lnTo>
                    <a:pt x="431006" y="619125"/>
                  </a:lnTo>
                  <a:lnTo>
                    <a:pt x="383381" y="628650"/>
                  </a:lnTo>
                  <a:lnTo>
                    <a:pt x="364331" y="626269"/>
                  </a:lnTo>
                  <a:lnTo>
                    <a:pt x="338137" y="621506"/>
                  </a:lnTo>
                  <a:lnTo>
                    <a:pt x="311943" y="611981"/>
                  </a:lnTo>
                  <a:lnTo>
                    <a:pt x="257175" y="583406"/>
                  </a:lnTo>
                  <a:lnTo>
                    <a:pt x="183356" y="523875"/>
                  </a:lnTo>
                  <a:lnTo>
                    <a:pt x="111918" y="452437"/>
                  </a:lnTo>
                  <a:lnTo>
                    <a:pt x="50006" y="378619"/>
                  </a:lnTo>
                  <a:lnTo>
                    <a:pt x="16668" y="333375"/>
                  </a:lnTo>
                  <a:lnTo>
                    <a:pt x="2381" y="304800"/>
                  </a:lnTo>
                  <a:lnTo>
                    <a:pt x="0" y="285750"/>
                  </a:lnTo>
                  <a:lnTo>
                    <a:pt x="7143" y="273844"/>
                  </a:lnTo>
                  <a:lnTo>
                    <a:pt x="28575" y="271462"/>
                  </a:lnTo>
                  <a:lnTo>
                    <a:pt x="92868" y="311944"/>
                  </a:lnTo>
                  <a:lnTo>
                    <a:pt x="140493" y="338137"/>
                  </a:lnTo>
                  <a:lnTo>
                    <a:pt x="214312" y="361950"/>
                  </a:lnTo>
                  <a:lnTo>
                    <a:pt x="276225" y="373856"/>
                  </a:lnTo>
                  <a:lnTo>
                    <a:pt x="347662" y="381000"/>
                  </a:lnTo>
                  <a:lnTo>
                    <a:pt x="390525" y="383381"/>
                  </a:lnTo>
                  <a:lnTo>
                    <a:pt x="459581" y="378619"/>
                  </a:lnTo>
                  <a:lnTo>
                    <a:pt x="690562" y="352425"/>
                  </a:lnTo>
                  <a:lnTo>
                    <a:pt x="1073943" y="285750"/>
                  </a:lnTo>
                  <a:lnTo>
                    <a:pt x="1316831" y="235744"/>
                  </a:lnTo>
                  <a:lnTo>
                    <a:pt x="1657350" y="164306"/>
                  </a:lnTo>
                  <a:lnTo>
                    <a:pt x="1926431" y="109537"/>
                  </a:lnTo>
                  <a:lnTo>
                    <a:pt x="2140743" y="66675"/>
                  </a:lnTo>
                  <a:lnTo>
                    <a:pt x="2228850" y="42862"/>
                  </a:lnTo>
                  <a:lnTo>
                    <a:pt x="2300287" y="16669"/>
                  </a:lnTo>
                  <a:lnTo>
                    <a:pt x="2338387" y="2381"/>
                  </a:lnTo>
                  <a:lnTo>
                    <a:pt x="2419350" y="0"/>
                  </a:lnTo>
                  <a:lnTo>
                    <a:pt x="2486025" y="4762"/>
                  </a:lnTo>
                  <a:lnTo>
                    <a:pt x="2543175" y="14287"/>
                  </a:lnTo>
                  <a:lnTo>
                    <a:pt x="2614612" y="33337"/>
                  </a:lnTo>
                  <a:lnTo>
                    <a:pt x="2678906" y="64294"/>
                  </a:lnTo>
                  <a:lnTo>
                    <a:pt x="2736056" y="97631"/>
                  </a:lnTo>
                  <a:lnTo>
                    <a:pt x="2767012" y="126206"/>
                  </a:lnTo>
                  <a:lnTo>
                    <a:pt x="2786062" y="145256"/>
                  </a:lnTo>
                  <a:lnTo>
                    <a:pt x="2795587" y="161925"/>
                  </a:lnTo>
                  <a:lnTo>
                    <a:pt x="2797968" y="183356"/>
                  </a:lnTo>
                  <a:lnTo>
                    <a:pt x="2783681" y="223837"/>
                  </a:lnTo>
                  <a:lnTo>
                    <a:pt x="2762250" y="245269"/>
                  </a:lnTo>
                  <a:lnTo>
                    <a:pt x="2719387" y="264319"/>
                  </a:lnTo>
                  <a:lnTo>
                    <a:pt x="2640806" y="280987"/>
                  </a:lnTo>
                  <a:lnTo>
                    <a:pt x="2483643" y="290512"/>
                  </a:lnTo>
                  <a:lnTo>
                    <a:pt x="2190750" y="297656"/>
                  </a:lnTo>
                  <a:lnTo>
                    <a:pt x="1683543" y="3476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2">
              <a:extLst>
                <a:ext uri="{FF2B5EF4-FFF2-40B4-BE49-F238E27FC236}">
                  <a16:creationId xmlns:a16="http://schemas.microsoft.com/office/drawing/2014/main" id="{D9BB2EF4-A19F-4825-A7EF-B5CF45C3BE42}"/>
                </a:ext>
              </a:extLst>
            </p:cNvPr>
            <p:cNvSpPr/>
            <p:nvPr/>
          </p:nvSpPr>
          <p:spPr>
            <a:xfrm>
              <a:off x="2743200" y="3848100"/>
              <a:ext cx="1704975" cy="2054225"/>
            </a:xfrm>
            <a:custGeom>
              <a:avLst/>
              <a:gdLst>
                <a:gd name="connsiteX0" fmla="*/ 904875 w 1704975"/>
                <a:gd name="connsiteY0" fmla="*/ 1454150 h 2054225"/>
                <a:gd name="connsiteX1" fmla="*/ 723900 w 1704975"/>
                <a:gd name="connsiteY1" fmla="*/ 1612900 h 2054225"/>
                <a:gd name="connsiteX2" fmla="*/ 514350 w 1704975"/>
                <a:gd name="connsiteY2" fmla="*/ 1765300 h 2054225"/>
                <a:gd name="connsiteX3" fmla="*/ 307975 w 1704975"/>
                <a:gd name="connsiteY3" fmla="*/ 1898650 h 2054225"/>
                <a:gd name="connsiteX4" fmla="*/ 107950 w 1704975"/>
                <a:gd name="connsiteY4" fmla="*/ 2012950 h 2054225"/>
                <a:gd name="connsiteX5" fmla="*/ 50800 w 1704975"/>
                <a:gd name="connsiteY5" fmla="*/ 2044700 h 2054225"/>
                <a:gd name="connsiteX6" fmla="*/ 15875 w 1704975"/>
                <a:gd name="connsiteY6" fmla="*/ 2054225 h 2054225"/>
                <a:gd name="connsiteX7" fmla="*/ 6350 w 1704975"/>
                <a:gd name="connsiteY7" fmla="*/ 2051050 h 2054225"/>
                <a:gd name="connsiteX8" fmla="*/ 0 w 1704975"/>
                <a:gd name="connsiteY8" fmla="*/ 2035175 h 2054225"/>
                <a:gd name="connsiteX9" fmla="*/ 9525 w 1704975"/>
                <a:gd name="connsiteY9" fmla="*/ 1997075 h 2054225"/>
                <a:gd name="connsiteX10" fmla="*/ 66675 w 1704975"/>
                <a:gd name="connsiteY10" fmla="*/ 1952625 h 2054225"/>
                <a:gd name="connsiteX11" fmla="*/ 225425 w 1704975"/>
                <a:gd name="connsiteY11" fmla="*/ 1844675 h 2054225"/>
                <a:gd name="connsiteX12" fmla="*/ 374650 w 1704975"/>
                <a:gd name="connsiteY12" fmla="*/ 1730375 h 2054225"/>
                <a:gd name="connsiteX13" fmla="*/ 508000 w 1704975"/>
                <a:gd name="connsiteY13" fmla="*/ 1622425 h 2054225"/>
                <a:gd name="connsiteX14" fmla="*/ 660400 w 1704975"/>
                <a:gd name="connsiteY14" fmla="*/ 1479550 h 2054225"/>
                <a:gd name="connsiteX15" fmla="*/ 828675 w 1704975"/>
                <a:gd name="connsiteY15" fmla="*/ 1298575 h 2054225"/>
                <a:gd name="connsiteX16" fmla="*/ 981075 w 1704975"/>
                <a:gd name="connsiteY16" fmla="*/ 1108075 h 2054225"/>
                <a:gd name="connsiteX17" fmla="*/ 1092200 w 1704975"/>
                <a:gd name="connsiteY17" fmla="*/ 949325 h 2054225"/>
                <a:gd name="connsiteX18" fmla="*/ 1193800 w 1704975"/>
                <a:gd name="connsiteY18" fmla="*/ 784225 h 2054225"/>
                <a:gd name="connsiteX19" fmla="*/ 1270000 w 1704975"/>
                <a:gd name="connsiteY19" fmla="*/ 644525 h 2054225"/>
                <a:gd name="connsiteX20" fmla="*/ 1343025 w 1704975"/>
                <a:gd name="connsiteY20" fmla="*/ 485775 h 2054225"/>
                <a:gd name="connsiteX21" fmla="*/ 1355725 w 1704975"/>
                <a:gd name="connsiteY21" fmla="*/ 444500 h 2054225"/>
                <a:gd name="connsiteX22" fmla="*/ 1365250 w 1704975"/>
                <a:gd name="connsiteY22" fmla="*/ 403225 h 2054225"/>
                <a:gd name="connsiteX23" fmla="*/ 1371600 w 1704975"/>
                <a:gd name="connsiteY23" fmla="*/ 361950 h 2054225"/>
                <a:gd name="connsiteX24" fmla="*/ 1371600 w 1704975"/>
                <a:gd name="connsiteY24" fmla="*/ 314325 h 2054225"/>
                <a:gd name="connsiteX25" fmla="*/ 1368425 w 1704975"/>
                <a:gd name="connsiteY25" fmla="*/ 266700 h 2054225"/>
                <a:gd name="connsiteX26" fmla="*/ 1346200 w 1704975"/>
                <a:gd name="connsiteY26" fmla="*/ 184150 h 2054225"/>
                <a:gd name="connsiteX27" fmla="*/ 1241425 w 1704975"/>
                <a:gd name="connsiteY27" fmla="*/ 0 h 2054225"/>
                <a:gd name="connsiteX28" fmla="*/ 1343025 w 1704975"/>
                <a:gd name="connsiteY28" fmla="*/ 34925 h 2054225"/>
                <a:gd name="connsiteX29" fmla="*/ 1428750 w 1704975"/>
                <a:gd name="connsiteY29" fmla="*/ 98425 h 2054225"/>
                <a:gd name="connsiteX30" fmla="*/ 1530350 w 1704975"/>
                <a:gd name="connsiteY30" fmla="*/ 187325 h 2054225"/>
                <a:gd name="connsiteX31" fmla="*/ 1603375 w 1704975"/>
                <a:gd name="connsiteY31" fmla="*/ 254000 h 2054225"/>
                <a:gd name="connsiteX32" fmla="*/ 1666875 w 1704975"/>
                <a:gd name="connsiteY32" fmla="*/ 317500 h 2054225"/>
                <a:gd name="connsiteX33" fmla="*/ 1692275 w 1704975"/>
                <a:gd name="connsiteY33" fmla="*/ 355600 h 2054225"/>
                <a:gd name="connsiteX34" fmla="*/ 1701800 w 1704975"/>
                <a:gd name="connsiteY34" fmla="*/ 387350 h 2054225"/>
                <a:gd name="connsiteX35" fmla="*/ 1704975 w 1704975"/>
                <a:gd name="connsiteY35" fmla="*/ 422275 h 2054225"/>
                <a:gd name="connsiteX36" fmla="*/ 1695450 w 1704975"/>
                <a:gd name="connsiteY36" fmla="*/ 463550 h 2054225"/>
                <a:gd name="connsiteX37" fmla="*/ 1676400 w 1704975"/>
                <a:gd name="connsiteY37" fmla="*/ 488950 h 2054225"/>
                <a:gd name="connsiteX38" fmla="*/ 1606550 w 1704975"/>
                <a:gd name="connsiteY38" fmla="*/ 568325 h 2054225"/>
                <a:gd name="connsiteX39" fmla="*/ 1552575 w 1704975"/>
                <a:gd name="connsiteY39" fmla="*/ 647700 h 2054225"/>
                <a:gd name="connsiteX40" fmla="*/ 1460500 w 1704975"/>
                <a:gd name="connsiteY40" fmla="*/ 800100 h 2054225"/>
                <a:gd name="connsiteX41" fmla="*/ 1314450 w 1704975"/>
                <a:gd name="connsiteY41" fmla="*/ 1009650 h 2054225"/>
                <a:gd name="connsiteX42" fmla="*/ 1133475 w 1704975"/>
                <a:gd name="connsiteY42" fmla="*/ 1225550 h 2054225"/>
                <a:gd name="connsiteX43" fmla="*/ 904875 w 1704975"/>
                <a:gd name="connsiteY43" fmla="*/ 1454150 h 2054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704975" h="2054225">
                  <a:moveTo>
                    <a:pt x="904875" y="1454150"/>
                  </a:moveTo>
                  <a:lnTo>
                    <a:pt x="723900" y="1612900"/>
                  </a:lnTo>
                  <a:lnTo>
                    <a:pt x="514350" y="1765300"/>
                  </a:lnTo>
                  <a:lnTo>
                    <a:pt x="307975" y="1898650"/>
                  </a:lnTo>
                  <a:lnTo>
                    <a:pt x="107950" y="2012950"/>
                  </a:lnTo>
                  <a:lnTo>
                    <a:pt x="50800" y="2044700"/>
                  </a:lnTo>
                  <a:lnTo>
                    <a:pt x="15875" y="2054225"/>
                  </a:lnTo>
                  <a:lnTo>
                    <a:pt x="6350" y="2051050"/>
                  </a:lnTo>
                  <a:lnTo>
                    <a:pt x="0" y="2035175"/>
                  </a:lnTo>
                  <a:lnTo>
                    <a:pt x="9525" y="1997075"/>
                  </a:lnTo>
                  <a:lnTo>
                    <a:pt x="66675" y="1952625"/>
                  </a:lnTo>
                  <a:lnTo>
                    <a:pt x="225425" y="1844675"/>
                  </a:lnTo>
                  <a:lnTo>
                    <a:pt x="374650" y="1730375"/>
                  </a:lnTo>
                  <a:lnTo>
                    <a:pt x="508000" y="1622425"/>
                  </a:lnTo>
                  <a:lnTo>
                    <a:pt x="660400" y="1479550"/>
                  </a:lnTo>
                  <a:lnTo>
                    <a:pt x="828675" y="1298575"/>
                  </a:lnTo>
                  <a:lnTo>
                    <a:pt x="981075" y="1108075"/>
                  </a:lnTo>
                  <a:lnTo>
                    <a:pt x="1092200" y="949325"/>
                  </a:lnTo>
                  <a:lnTo>
                    <a:pt x="1193800" y="784225"/>
                  </a:lnTo>
                  <a:lnTo>
                    <a:pt x="1270000" y="644525"/>
                  </a:lnTo>
                  <a:lnTo>
                    <a:pt x="1343025" y="485775"/>
                  </a:lnTo>
                  <a:lnTo>
                    <a:pt x="1355725" y="444500"/>
                  </a:lnTo>
                  <a:lnTo>
                    <a:pt x="1365250" y="403225"/>
                  </a:lnTo>
                  <a:lnTo>
                    <a:pt x="1371600" y="361950"/>
                  </a:lnTo>
                  <a:lnTo>
                    <a:pt x="1371600" y="314325"/>
                  </a:lnTo>
                  <a:lnTo>
                    <a:pt x="1368425" y="266700"/>
                  </a:lnTo>
                  <a:lnTo>
                    <a:pt x="1346200" y="184150"/>
                  </a:lnTo>
                  <a:lnTo>
                    <a:pt x="1241425" y="0"/>
                  </a:lnTo>
                  <a:lnTo>
                    <a:pt x="1343025" y="34925"/>
                  </a:lnTo>
                  <a:lnTo>
                    <a:pt x="1428750" y="98425"/>
                  </a:lnTo>
                  <a:lnTo>
                    <a:pt x="1530350" y="187325"/>
                  </a:lnTo>
                  <a:lnTo>
                    <a:pt x="1603375" y="254000"/>
                  </a:lnTo>
                  <a:lnTo>
                    <a:pt x="1666875" y="317500"/>
                  </a:lnTo>
                  <a:lnTo>
                    <a:pt x="1692275" y="355600"/>
                  </a:lnTo>
                  <a:lnTo>
                    <a:pt x="1701800" y="387350"/>
                  </a:lnTo>
                  <a:lnTo>
                    <a:pt x="1704975" y="422275"/>
                  </a:lnTo>
                  <a:lnTo>
                    <a:pt x="1695450" y="463550"/>
                  </a:lnTo>
                  <a:lnTo>
                    <a:pt x="1676400" y="488950"/>
                  </a:lnTo>
                  <a:lnTo>
                    <a:pt x="1606550" y="568325"/>
                  </a:lnTo>
                  <a:lnTo>
                    <a:pt x="1552575" y="647700"/>
                  </a:lnTo>
                  <a:lnTo>
                    <a:pt x="1460500" y="800100"/>
                  </a:lnTo>
                  <a:lnTo>
                    <a:pt x="1314450" y="1009650"/>
                  </a:lnTo>
                  <a:lnTo>
                    <a:pt x="1133475" y="1225550"/>
                  </a:lnTo>
                  <a:lnTo>
                    <a:pt x="904875" y="1454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3">
              <a:extLst>
                <a:ext uri="{FF2B5EF4-FFF2-40B4-BE49-F238E27FC236}">
                  <a16:creationId xmlns:a16="http://schemas.microsoft.com/office/drawing/2014/main" id="{4C1D11BB-E673-4D1B-969F-79BE95DB651C}"/>
                </a:ext>
              </a:extLst>
            </p:cNvPr>
            <p:cNvSpPr/>
            <p:nvPr/>
          </p:nvSpPr>
          <p:spPr>
            <a:xfrm>
              <a:off x="4711700" y="3702050"/>
              <a:ext cx="2463800" cy="2206625"/>
            </a:xfrm>
            <a:custGeom>
              <a:avLst/>
              <a:gdLst>
                <a:gd name="connsiteX0" fmla="*/ 187325 w 2463800"/>
                <a:gd name="connsiteY0" fmla="*/ 1273175 h 2206625"/>
                <a:gd name="connsiteX1" fmla="*/ 187325 w 2463800"/>
                <a:gd name="connsiteY1" fmla="*/ 787400 h 2206625"/>
                <a:gd name="connsiteX2" fmla="*/ 190500 w 2463800"/>
                <a:gd name="connsiteY2" fmla="*/ 447675 h 2206625"/>
                <a:gd name="connsiteX3" fmla="*/ 177800 w 2463800"/>
                <a:gd name="connsiteY3" fmla="*/ 301625 h 2206625"/>
                <a:gd name="connsiteX4" fmla="*/ 165100 w 2463800"/>
                <a:gd name="connsiteY4" fmla="*/ 231775 h 2206625"/>
                <a:gd name="connsiteX5" fmla="*/ 120650 w 2463800"/>
                <a:gd name="connsiteY5" fmla="*/ 149225 h 2206625"/>
                <a:gd name="connsiteX6" fmla="*/ 0 w 2463800"/>
                <a:gd name="connsiteY6" fmla="*/ 0 h 2206625"/>
                <a:gd name="connsiteX7" fmla="*/ 133350 w 2463800"/>
                <a:gd name="connsiteY7" fmla="*/ 25400 h 2206625"/>
                <a:gd name="connsiteX8" fmla="*/ 250825 w 2463800"/>
                <a:gd name="connsiteY8" fmla="*/ 104775 h 2206625"/>
                <a:gd name="connsiteX9" fmla="*/ 365125 w 2463800"/>
                <a:gd name="connsiteY9" fmla="*/ 184150 h 2206625"/>
                <a:gd name="connsiteX10" fmla="*/ 444500 w 2463800"/>
                <a:gd name="connsiteY10" fmla="*/ 254000 h 2206625"/>
                <a:gd name="connsiteX11" fmla="*/ 501650 w 2463800"/>
                <a:gd name="connsiteY11" fmla="*/ 307975 h 2206625"/>
                <a:gd name="connsiteX12" fmla="*/ 549275 w 2463800"/>
                <a:gd name="connsiteY12" fmla="*/ 365125 h 2206625"/>
                <a:gd name="connsiteX13" fmla="*/ 561975 w 2463800"/>
                <a:gd name="connsiteY13" fmla="*/ 400050 h 2206625"/>
                <a:gd name="connsiteX14" fmla="*/ 565150 w 2463800"/>
                <a:gd name="connsiteY14" fmla="*/ 431800 h 2206625"/>
                <a:gd name="connsiteX15" fmla="*/ 555625 w 2463800"/>
                <a:gd name="connsiteY15" fmla="*/ 466725 h 2206625"/>
                <a:gd name="connsiteX16" fmla="*/ 527050 w 2463800"/>
                <a:gd name="connsiteY16" fmla="*/ 501650 h 2206625"/>
                <a:gd name="connsiteX17" fmla="*/ 495300 w 2463800"/>
                <a:gd name="connsiteY17" fmla="*/ 546100 h 2206625"/>
                <a:gd name="connsiteX18" fmla="*/ 479425 w 2463800"/>
                <a:gd name="connsiteY18" fmla="*/ 603250 h 2206625"/>
                <a:gd name="connsiteX19" fmla="*/ 460375 w 2463800"/>
                <a:gd name="connsiteY19" fmla="*/ 749300 h 2206625"/>
                <a:gd name="connsiteX20" fmla="*/ 422275 w 2463800"/>
                <a:gd name="connsiteY20" fmla="*/ 1069975 h 2206625"/>
                <a:gd name="connsiteX21" fmla="*/ 409575 w 2463800"/>
                <a:gd name="connsiteY21" fmla="*/ 1343025 h 2206625"/>
                <a:gd name="connsiteX22" fmla="*/ 412750 w 2463800"/>
                <a:gd name="connsiteY22" fmla="*/ 1546225 h 2206625"/>
                <a:gd name="connsiteX23" fmla="*/ 412750 w 2463800"/>
                <a:gd name="connsiteY23" fmla="*/ 1635125 h 2206625"/>
                <a:gd name="connsiteX24" fmla="*/ 419100 w 2463800"/>
                <a:gd name="connsiteY24" fmla="*/ 1689100 h 2206625"/>
                <a:gd name="connsiteX25" fmla="*/ 428625 w 2463800"/>
                <a:gd name="connsiteY25" fmla="*/ 1739900 h 2206625"/>
                <a:gd name="connsiteX26" fmla="*/ 444500 w 2463800"/>
                <a:gd name="connsiteY26" fmla="*/ 1774825 h 2206625"/>
                <a:gd name="connsiteX27" fmla="*/ 482600 w 2463800"/>
                <a:gd name="connsiteY27" fmla="*/ 1812925 h 2206625"/>
                <a:gd name="connsiteX28" fmla="*/ 542925 w 2463800"/>
                <a:gd name="connsiteY28" fmla="*/ 1857375 h 2206625"/>
                <a:gd name="connsiteX29" fmla="*/ 619125 w 2463800"/>
                <a:gd name="connsiteY29" fmla="*/ 1889125 h 2206625"/>
                <a:gd name="connsiteX30" fmla="*/ 717550 w 2463800"/>
                <a:gd name="connsiteY30" fmla="*/ 1920875 h 2206625"/>
                <a:gd name="connsiteX31" fmla="*/ 838200 w 2463800"/>
                <a:gd name="connsiteY31" fmla="*/ 1946275 h 2206625"/>
                <a:gd name="connsiteX32" fmla="*/ 1016000 w 2463800"/>
                <a:gd name="connsiteY32" fmla="*/ 1962150 h 2206625"/>
                <a:gd name="connsiteX33" fmla="*/ 1231900 w 2463800"/>
                <a:gd name="connsiteY33" fmla="*/ 1974850 h 2206625"/>
                <a:gd name="connsiteX34" fmla="*/ 1485900 w 2463800"/>
                <a:gd name="connsiteY34" fmla="*/ 1981200 h 2206625"/>
                <a:gd name="connsiteX35" fmla="*/ 1692275 w 2463800"/>
                <a:gd name="connsiteY35" fmla="*/ 1965325 h 2206625"/>
                <a:gd name="connsiteX36" fmla="*/ 1819275 w 2463800"/>
                <a:gd name="connsiteY36" fmla="*/ 1949450 h 2206625"/>
                <a:gd name="connsiteX37" fmla="*/ 1914525 w 2463800"/>
                <a:gd name="connsiteY37" fmla="*/ 1930400 h 2206625"/>
                <a:gd name="connsiteX38" fmla="*/ 1987550 w 2463800"/>
                <a:gd name="connsiteY38" fmla="*/ 1901825 h 2206625"/>
                <a:gd name="connsiteX39" fmla="*/ 2025650 w 2463800"/>
                <a:gd name="connsiteY39" fmla="*/ 1876425 h 2206625"/>
                <a:gd name="connsiteX40" fmla="*/ 2355850 w 2463800"/>
                <a:gd name="connsiteY40" fmla="*/ 1831975 h 2206625"/>
                <a:gd name="connsiteX41" fmla="*/ 2413000 w 2463800"/>
                <a:gd name="connsiteY41" fmla="*/ 1908175 h 2206625"/>
                <a:gd name="connsiteX42" fmla="*/ 2438400 w 2463800"/>
                <a:gd name="connsiteY42" fmla="*/ 1952625 h 2206625"/>
                <a:gd name="connsiteX43" fmla="*/ 2454275 w 2463800"/>
                <a:gd name="connsiteY43" fmla="*/ 1984375 h 2206625"/>
                <a:gd name="connsiteX44" fmla="*/ 2463800 w 2463800"/>
                <a:gd name="connsiteY44" fmla="*/ 2019300 h 2206625"/>
                <a:gd name="connsiteX45" fmla="*/ 2457450 w 2463800"/>
                <a:gd name="connsiteY45" fmla="*/ 2060575 h 2206625"/>
                <a:gd name="connsiteX46" fmla="*/ 2441575 w 2463800"/>
                <a:gd name="connsiteY46" fmla="*/ 2082800 h 2206625"/>
                <a:gd name="connsiteX47" fmla="*/ 2381250 w 2463800"/>
                <a:gd name="connsiteY47" fmla="*/ 2111375 h 2206625"/>
                <a:gd name="connsiteX48" fmla="*/ 2193925 w 2463800"/>
                <a:gd name="connsiteY48" fmla="*/ 2152650 h 2206625"/>
                <a:gd name="connsiteX49" fmla="*/ 1939925 w 2463800"/>
                <a:gd name="connsiteY49" fmla="*/ 2200275 h 2206625"/>
                <a:gd name="connsiteX50" fmla="*/ 1635125 w 2463800"/>
                <a:gd name="connsiteY50" fmla="*/ 2206625 h 2206625"/>
                <a:gd name="connsiteX51" fmla="*/ 1314450 w 2463800"/>
                <a:gd name="connsiteY51" fmla="*/ 2200275 h 2206625"/>
                <a:gd name="connsiteX52" fmla="*/ 1038225 w 2463800"/>
                <a:gd name="connsiteY52" fmla="*/ 2190750 h 2206625"/>
                <a:gd name="connsiteX53" fmla="*/ 889000 w 2463800"/>
                <a:gd name="connsiteY53" fmla="*/ 2181225 h 2206625"/>
                <a:gd name="connsiteX54" fmla="*/ 746125 w 2463800"/>
                <a:gd name="connsiteY54" fmla="*/ 2162175 h 2206625"/>
                <a:gd name="connsiteX55" fmla="*/ 615950 w 2463800"/>
                <a:gd name="connsiteY55" fmla="*/ 2133600 h 2206625"/>
                <a:gd name="connsiteX56" fmla="*/ 549275 w 2463800"/>
                <a:gd name="connsiteY56" fmla="*/ 2114550 h 2206625"/>
                <a:gd name="connsiteX57" fmla="*/ 476250 w 2463800"/>
                <a:gd name="connsiteY57" fmla="*/ 2085975 h 2206625"/>
                <a:gd name="connsiteX58" fmla="*/ 419100 w 2463800"/>
                <a:gd name="connsiteY58" fmla="*/ 2047875 h 2206625"/>
                <a:gd name="connsiteX59" fmla="*/ 381000 w 2463800"/>
                <a:gd name="connsiteY59" fmla="*/ 2019300 h 2206625"/>
                <a:gd name="connsiteX60" fmla="*/ 323850 w 2463800"/>
                <a:gd name="connsiteY60" fmla="*/ 1958975 h 2206625"/>
                <a:gd name="connsiteX61" fmla="*/ 285750 w 2463800"/>
                <a:gd name="connsiteY61" fmla="*/ 1892300 h 2206625"/>
                <a:gd name="connsiteX62" fmla="*/ 260350 w 2463800"/>
                <a:gd name="connsiteY62" fmla="*/ 1835150 h 2206625"/>
                <a:gd name="connsiteX63" fmla="*/ 225425 w 2463800"/>
                <a:gd name="connsiteY63" fmla="*/ 1724025 h 2206625"/>
                <a:gd name="connsiteX64" fmla="*/ 206375 w 2463800"/>
                <a:gd name="connsiteY64" fmla="*/ 1612900 h 2206625"/>
                <a:gd name="connsiteX65" fmla="*/ 196850 w 2463800"/>
                <a:gd name="connsiteY65" fmla="*/ 1514475 h 2206625"/>
                <a:gd name="connsiteX66" fmla="*/ 187325 w 2463800"/>
                <a:gd name="connsiteY66" fmla="*/ 1273175 h 2206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463800" h="2206625">
                  <a:moveTo>
                    <a:pt x="187325" y="1273175"/>
                  </a:moveTo>
                  <a:lnTo>
                    <a:pt x="187325" y="787400"/>
                  </a:lnTo>
                  <a:cubicBezTo>
                    <a:pt x="188383" y="674158"/>
                    <a:pt x="189442" y="560917"/>
                    <a:pt x="190500" y="447675"/>
                  </a:cubicBezTo>
                  <a:lnTo>
                    <a:pt x="177800" y="301625"/>
                  </a:lnTo>
                  <a:lnTo>
                    <a:pt x="165100" y="231775"/>
                  </a:lnTo>
                  <a:lnTo>
                    <a:pt x="120650" y="149225"/>
                  </a:lnTo>
                  <a:lnTo>
                    <a:pt x="0" y="0"/>
                  </a:lnTo>
                  <a:lnTo>
                    <a:pt x="133350" y="25400"/>
                  </a:lnTo>
                  <a:lnTo>
                    <a:pt x="250825" y="104775"/>
                  </a:lnTo>
                  <a:lnTo>
                    <a:pt x="365125" y="184150"/>
                  </a:lnTo>
                  <a:lnTo>
                    <a:pt x="444500" y="254000"/>
                  </a:lnTo>
                  <a:lnTo>
                    <a:pt x="501650" y="307975"/>
                  </a:lnTo>
                  <a:lnTo>
                    <a:pt x="549275" y="365125"/>
                  </a:lnTo>
                  <a:lnTo>
                    <a:pt x="561975" y="400050"/>
                  </a:lnTo>
                  <a:lnTo>
                    <a:pt x="565150" y="431800"/>
                  </a:lnTo>
                  <a:lnTo>
                    <a:pt x="555625" y="466725"/>
                  </a:lnTo>
                  <a:lnTo>
                    <a:pt x="527050" y="501650"/>
                  </a:lnTo>
                  <a:lnTo>
                    <a:pt x="495300" y="546100"/>
                  </a:lnTo>
                  <a:lnTo>
                    <a:pt x="479425" y="603250"/>
                  </a:lnTo>
                  <a:lnTo>
                    <a:pt x="460375" y="749300"/>
                  </a:lnTo>
                  <a:lnTo>
                    <a:pt x="422275" y="1069975"/>
                  </a:lnTo>
                  <a:lnTo>
                    <a:pt x="409575" y="1343025"/>
                  </a:lnTo>
                  <a:cubicBezTo>
                    <a:pt x="410633" y="1410758"/>
                    <a:pt x="411692" y="1478492"/>
                    <a:pt x="412750" y="1546225"/>
                  </a:cubicBezTo>
                  <a:lnTo>
                    <a:pt x="412750" y="1635125"/>
                  </a:lnTo>
                  <a:lnTo>
                    <a:pt x="419100" y="1689100"/>
                  </a:lnTo>
                  <a:lnTo>
                    <a:pt x="428625" y="1739900"/>
                  </a:lnTo>
                  <a:lnTo>
                    <a:pt x="444500" y="1774825"/>
                  </a:lnTo>
                  <a:lnTo>
                    <a:pt x="482600" y="1812925"/>
                  </a:lnTo>
                  <a:lnTo>
                    <a:pt x="542925" y="1857375"/>
                  </a:lnTo>
                  <a:lnTo>
                    <a:pt x="619125" y="1889125"/>
                  </a:lnTo>
                  <a:lnTo>
                    <a:pt x="717550" y="1920875"/>
                  </a:lnTo>
                  <a:lnTo>
                    <a:pt x="838200" y="1946275"/>
                  </a:lnTo>
                  <a:lnTo>
                    <a:pt x="1016000" y="1962150"/>
                  </a:lnTo>
                  <a:lnTo>
                    <a:pt x="1231900" y="1974850"/>
                  </a:lnTo>
                  <a:lnTo>
                    <a:pt x="1485900" y="1981200"/>
                  </a:lnTo>
                  <a:lnTo>
                    <a:pt x="1692275" y="1965325"/>
                  </a:lnTo>
                  <a:lnTo>
                    <a:pt x="1819275" y="1949450"/>
                  </a:lnTo>
                  <a:lnTo>
                    <a:pt x="1914525" y="1930400"/>
                  </a:lnTo>
                  <a:lnTo>
                    <a:pt x="1987550" y="1901825"/>
                  </a:lnTo>
                  <a:lnTo>
                    <a:pt x="2025650" y="1876425"/>
                  </a:lnTo>
                  <a:lnTo>
                    <a:pt x="2355850" y="1831975"/>
                  </a:lnTo>
                  <a:lnTo>
                    <a:pt x="2413000" y="1908175"/>
                  </a:lnTo>
                  <a:lnTo>
                    <a:pt x="2438400" y="1952625"/>
                  </a:lnTo>
                  <a:lnTo>
                    <a:pt x="2454275" y="1984375"/>
                  </a:lnTo>
                  <a:lnTo>
                    <a:pt x="2463800" y="2019300"/>
                  </a:lnTo>
                  <a:lnTo>
                    <a:pt x="2457450" y="2060575"/>
                  </a:lnTo>
                  <a:lnTo>
                    <a:pt x="2441575" y="2082800"/>
                  </a:lnTo>
                  <a:lnTo>
                    <a:pt x="2381250" y="2111375"/>
                  </a:lnTo>
                  <a:lnTo>
                    <a:pt x="2193925" y="2152650"/>
                  </a:lnTo>
                  <a:lnTo>
                    <a:pt x="1939925" y="2200275"/>
                  </a:lnTo>
                  <a:lnTo>
                    <a:pt x="1635125" y="2206625"/>
                  </a:lnTo>
                  <a:lnTo>
                    <a:pt x="1314450" y="2200275"/>
                  </a:lnTo>
                  <a:lnTo>
                    <a:pt x="1038225" y="2190750"/>
                  </a:lnTo>
                  <a:lnTo>
                    <a:pt x="889000" y="2181225"/>
                  </a:lnTo>
                  <a:lnTo>
                    <a:pt x="746125" y="2162175"/>
                  </a:lnTo>
                  <a:lnTo>
                    <a:pt x="615950" y="2133600"/>
                  </a:lnTo>
                  <a:lnTo>
                    <a:pt x="549275" y="2114550"/>
                  </a:lnTo>
                  <a:lnTo>
                    <a:pt x="476250" y="2085975"/>
                  </a:lnTo>
                  <a:lnTo>
                    <a:pt x="419100" y="2047875"/>
                  </a:lnTo>
                  <a:lnTo>
                    <a:pt x="381000" y="2019300"/>
                  </a:lnTo>
                  <a:lnTo>
                    <a:pt x="323850" y="1958975"/>
                  </a:lnTo>
                  <a:lnTo>
                    <a:pt x="285750" y="1892300"/>
                  </a:lnTo>
                  <a:lnTo>
                    <a:pt x="260350" y="1835150"/>
                  </a:lnTo>
                  <a:lnTo>
                    <a:pt x="225425" y="1724025"/>
                  </a:lnTo>
                  <a:lnTo>
                    <a:pt x="206375" y="1612900"/>
                  </a:lnTo>
                  <a:lnTo>
                    <a:pt x="196850" y="1514475"/>
                  </a:lnTo>
                  <a:lnTo>
                    <a:pt x="187325" y="1273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9">
              <a:extLst>
                <a:ext uri="{FF2B5EF4-FFF2-40B4-BE49-F238E27FC236}">
                  <a16:creationId xmlns:a16="http://schemas.microsoft.com/office/drawing/2014/main" id="{70E092F7-836F-4116-8A64-CECB3C102C56}"/>
                </a:ext>
              </a:extLst>
            </p:cNvPr>
            <p:cNvSpPr/>
            <p:nvPr/>
          </p:nvSpPr>
          <p:spPr>
            <a:xfrm>
              <a:off x="6723063" y="4643438"/>
              <a:ext cx="355600" cy="966787"/>
            </a:xfrm>
            <a:custGeom>
              <a:avLst/>
              <a:gdLst>
                <a:gd name="connsiteX0" fmla="*/ 264319 w 357187"/>
                <a:gd name="connsiteY0" fmla="*/ 490537 h 966787"/>
                <a:gd name="connsiteX1" fmla="*/ 304800 w 357187"/>
                <a:gd name="connsiteY1" fmla="*/ 783431 h 966787"/>
                <a:gd name="connsiteX2" fmla="*/ 357187 w 357187"/>
                <a:gd name="connsiteY2" fmla="*/ 919162 h 966787"/>
                <a:gd name="connsiteX3" fmla="*/ 0 w 357187"/>
                <a:gd name="connsiteY3" fmla="*/ 966787 h 966787"/>
                <a:gd name="connsiteX4" fmla="*/ 28575 w 357187"/>
                <a:gd name="connsiteY4" fmla="*/ 912018 h 966787"/>
                <a:gd name="connsiteX5" fmla="*/ 50006 w 357187"/>
                <a:gd name="connsiteY5" fmla="*/ 871537 h 966787"/>
                <a:gd name="connsiteX6" fmla="*/ 64294 w 357187"/>
                <a:gd name="connsiteY6" fmla="*/ 740568 h 966787"/>
                <a:gd name="connsiteX7" fmla="*/ 102394 w 357187"/>
                <a:gd name="connsiteY7" fmla="*/ 400050 h 966787"/>
                <a:gd name="connsiteX8" fmla="*/ 135731 w 357187"/>
                <a:gd name="connsiteY8" fmla="*/ 61912 h 966787"/>
                <a:gd name="connsiteX9" fmla="*/ 138112 w 357187"/>
                <a:gd name="connsiteY9" fmla="*/ 9525 h 966787"/>
                <a:gd name="connsiteX10" fmla="*/ 147637 w 357187"/>
                <a:gd name="connsiteY10" fmla="*/ 2381 h 966787"/>
                <a:gd name="connsiteX11" fmla="*/ 176212 w 357187"/>
                <a:gd name="connsiteY11" fmla="*/ 0 h 966787"/>
                <a:gd name="connsiteX12" fmla="*/ 207169 w 357187"/>
                <a:gd name="connsiteY12" fmla="*/ 7143 h 966787"/>
                <a:gd name="connsiteX13" fmla="*/ 214312 w 357187"/>
                <a:gd name="connsiteY13" fmla="*/ 11906 h 966787"/>
                <a:gd name="connsiteX14" fmla="*/ 221456 w 357187"/>
                <a:gd name="connsiteY14" fmla="*/ 50006 h 966787"/>
                <a:gd name="connsiteX15" fmla="*/ 264319 w 357187"/>
                <a:gd name="connsiteY15" fmla="*/ 490537 h 96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7187" h="966787">
                  <a:moveTo>
                    <a:pt x="264319" y="490537"/>
                  </a:moveTo>
                  <a:lnTo>
                    <a:pt x="304800" y="783431"/>
                  </a:lnTo>
                  <a:lnTo>
                    <a:pt x="357187" y="919162"/>
                  </a:lnTo>
                  <a:lnTo>
                    <a:pt x="0" y="966787"/>
                  </a:lnTo>
                  <a:lnTo>
                    <a:pt x="28575" y="912018"/>
                  </a:lnTo>
                  <a:lnTo>
                    <a:pt x="50006" y="871537"/>
                  </a:lnTo>
                  <a:lnTo>
                    <a:pt x="64294" y="740568"/>
                  </a:lnTo>
                  <a:lnTo>
                    <a:pt x="102394" y="400050"/>
                  </a:lnTo>
                  <a:lnTo>
                    <a:pt x="135731" y="61912"/>
                  </a:lnTo>
                  <a:lnTo>
                    <a:pt x="138112" y="9525"/>
                  </a:lnTo>
                  <a:lnTo>
                    <a:pt x="147637" y="2381"/>
                  </a:lnTo>
                  <a:lnTo>
                    <a:pt x="176212" y="0"/>
                  </a:lnTo>
                  <a:lnTo>
                    <a:pt x="207169" y="7143"/>
                  </a:lnTo>
                  <a:lnTo>
                    <a:pt x="214312" y="11906"/>
                  </a:lnTo>
                  <a:lnTo>
                    <a:pt x="221456" y="50006"/>
                  </a:lnTo>
                  <a:lnTo>
                    <a:pt x="264319" y="4905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264646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0D6074C-5834-416F-AC49-2F0D956F01E4}"/>
              </a:ext>
            </a:extLst>
          </p:cNvPr>
          <p:cNvGrpSpPr/>
          <p:nvPr/>
        </p:nvGrpSpPr>
        <p:grpSpPr>
          <a:xfrm>
            <a:off x="2743200" y="1328738"/>
            <a:ext cx="4432300" cy="4579937"/>
            <a:chOff x="2743200" y="1328738"/>
            <a:chExt cx="4432300" cy="4579937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5F1A15DE-0C63-934B-AB9F-1655E1D3C1E8}"/>
                </a:ext>
              </a:extLst>
            </p:cNvPr>
            <p:cNvSpPr/>
            <p:nvPr/>
          </p:nvSpPr>
          <p:spPr>
            <a:xfrm>
              <a:off x="4532313" y="1328738"/>
              <a:ext cx="568325" cy="766762"/>
            </a:xfrm>
            <a:custGeom>
              <a:avLst/>
              <a:gdLst>
                <a:gd name="connsiteX0" fmla="*/ 190500 w 569119"/>
                <a:gd name="connsiteY0" fmla="*/ 478631 h 766762"/>
                <a:gd name="connsiteX1" fmla="*/ 180975 w 569119"/>
                <a:gd name="connsiteY1" fmla="*/ 295275 h 766762"/>
                <a:gd name="connsiteX2" fmla="*/ 171450 w 569119"/>
                <a:gd name="connsiteY2" fmla="*/ 242887 h 766762"/>
                <a:gd name="connsiteX3" fmla="*/ 161925 w 569119"/>
                <a:gd name="connsiteY3" fmla="*/ 207168 h 766762"/>
                <a:gd name="connsiteX4" fmla="*/ 145256 w 569119"/>
                <a:gd name="connsiteY4" fmla="*/ 176212 h 766762"/>
                <a:gd name="connsiteX5" fmla="*/ 97631 w 569119"/>
                <a:gd name="connsiteY5" fmla="*/ 128587 h 766762"/>
                <a:gd name="connsiteX6" fmla="*/ 38100 w 569119"/>
                <a:gd name="connsiteY6" fmla="*/ 76200 h 766762"/>
                <a:gd name="connsiteX7" fmla="*/ 9525 w 569119"/>
                <a:gd name="connsiteY7" fmla="*/ 52387 h 766762"/>
                <a:gd name="connsiteX8" fmla="*/ 0 w 569119"/>
                <a:gd name="connsiteY8" fmla="*/ 30956 h 766762"/>
                <a:gd name="connsiteX9" fmla="*/ 4762 w 569119"/>
                <a:gd name="connsiteY9" fmla="*/ 14287 h 766762"/>
                <a:gd name="connsiteX10" fmla="*/ 21431 w 569119"/>
                <a:gd name="connsiteY10" fmla="*/ 4762 h 766762"/>
                <a:gd name="connsiteX11" fmla="*/ 57150 w 569119"/>
                <a:gd name="connsiteY11" fmla="*/ 0 h 766762"/>
                <a:gd name="connsiteX12" fmla="*/ 145256 w 569119"/>
                <a:gd name="connsiteY12" fmla="*/ 14287 h 766762"/>
                <a:gd name="connsiteX13" fmla="*/ 219075 w 569119"/>
                <a:gd name="connsiteY13" fmla="*/ 30956 h 766762"/>
                <a:gd name="connsiteX14" fmla="*/ 295275 w 569119"/>
                <a:gd name="connsiteY14" fmla="*/ 52387 h 766762"/>
                <a:gd name="connsiteX15" fmla="*/ 373856 w 569119"/>
                <a:gd name="connsiteY15" fmla="*/ 88106 h 766762"/>
                <a:gd name="connsiteX16" fmla="*/ 440531 w 569119"/>
                <a:gd name="connsiteY16" fmla="*/ 119062 h 766762"/>
                <a:gd name="connsiteX17" fmla="*/ 500062 w 569119"/>
                <a:gd name="connsiteY17" fmla="*/ 159543 h 766762"/>
                <a:gd name="connsiteX18" fmla="*/ 531019 w 569119"/>
                <a:gd name="connsiteY18" fmla="*/ 183356 h 766762"/>
                <a:gd name="connsiteX19" fmla="*/ 550069 w 569119"/>
                <a:gd name="connsiteY19" fmla="*/ 207168 h 766762"/>
                <a:gd name="connsiteX20" fmla="*/ 561975 w 569119"/>
                <a:gd name="connsiteY20" fmla="*/ 233362 h 766762"/>
                <a:gd name="connsiteX21" fmla="*/ 569119 w 569119"/>
                <a:gd name="connsiteY21" fmla="*/ 266700 h 766762"/>
                <a:gd name="connsiteX22" fmla="*/ 566737 w 569119"/>
                <a:gd name="connsiteY22" fmla="*/ 290512 h 766762"/>
                <a:gd name="connsiteX23" fmla="*/ 554831 w 569119"/>
                <a:gd name="connsiteY23" fmla="*/ 316706 h 766762"/>
                <a:gd name="connsiteX24" fmla="*/ 526256 w 569119"/>
                <a:gd name="connsiteY24" fmla="*/ 342900 h 766762"/>
                <a:gd name="connsiteX25" fmla="*/ 500062 w 569119"/>
                <a:gd name="connsiteY25" fmla="*/ 361950 h 766762"/>
                <a:gd name="connsiteX26" fmla="*/ 473869 w 569119"/>
                <a:gd name="connsiteY26" fmla="*/ 390525 h 766762"/>
                <a:gd name="connsiteX27" fmla="*/ 454819 w 569119"/>
                <a:gd name="connsiteY27" fmla="*/ 438150 h 766762"/>
                <a:gd name="connsiteX28" fmla="*/ 445294 w 569119"/>
                <a:gd name="connsiteY28" fmla="*/ 492918 h 766762"/>
                <a:gd name="connsiteX29" fmla="*/ 435769 w 569119"/>
                <a:gd name="connsiteY29" fmla="*/ 554831 h 766762"/>
                <a:gd name="connsiteX30" fmla="*/ 435769 w 569119"/>
                <a:gd name="connsiteY30" fmla="*/ 716756 h 766762"/>
                <a:gd name="connsiteX31" fmla="*/ 188119 w 569119"/>
                <a:gd name="connsiteY31" fmla="*/ 766762 h 766762"/>
                <a:gd name="connsiteX32" fmla="*/ 190500 w 569119"/>
                <a:gd name="connsiteY32" fmla="*/ 478631 h 76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69119" h="766762">
                  <a:moveTo>
                    <a:pt x="190500" y="478631"/>
                  </a:moveTo>
                  <a:lnTo>
                    <a:pt x="180975" y="295275"/>
                  </a:lnTo>
                  <a:lnTo>
                    <a:pt x="171450" y="242887"/>
                  </a:lnTo>
                  <a:lnTo>
                    <a:pt x="161925" y="207168"/>
                  </a:lnTo>
                  <a:lnTo>
                    <a:pt x="145256" y="176212"/>
                  </a:lnTo>
                  <a:lnTo>
                    <a:pt x="97631" y="128587"/>
                  </a:lnTo>
                  <a:lnTo>
                    <a:pt x="38100" y="76200"/>
                  </a:lnTo>
                  <a:lnTo>
                    <a:pt x="9525" y="52387"/>
                  </a:lnTo>
                  <a:lnTo>
                    <a:pt x="0" y="30956"/>
                  </a:lnTo>
                  <a:lnTo>
                    <a:pt x="4762" y="14287"/>
                  </a:lnTo>
                  <a:lnTo>
                    <a:pt x="21431" y="4762"/>
                  </a:lnTo>
                  <a:lnTo>
                    <a:pt x="57150" y="0"/>
                  </a:lnTo>
                  <a:lnTo>
                    <a:pt x="145256" y="14287"/>
                  </a:lnTo>
                  <a:lnTo>
                    <a:pt x="219075" y="30956"/>
                  </a:lnTo>
                  <a:lnTo>
                    <a:pt x="295275" y="52387"/>
                  </a:lnTo>
                  <a:lnTo>
                    <a:pt x="373856" y="88106"/>
                  </a:lnTo>
                  <a:lnTo>
                    <a:pt x="440531" y="119062"/>
                  </a:lnTo>
                  <a:lnTo>
                    <a:pt x="500062" y="159543"/>
                  </a:lnTo>
                  <a:lnTo>
                    <a:pt x="531019" y="183356"/>
                  </a:lnTo>
                  <a:lnTo>
                    <a:pt x="550069" y="207168"/>
                  </a:lnTo>
                  <a:lnTo>
                    <a:pt x="561975" y="233362"/>
                  </a:lnTo>
                  <a:lnTo>
                    <a:pt x="569119" y="266700"/>
                  </a:lnTo>
                  <a:lnTo>
                    <a:pt x="566737" y="290512"/>
                  </a:lnTo>
                  <a:lnTo>
                    <a:pt x="554831" y="316706"/>
                  </a:lnTo>
                  <a:lnTo>
                    <a:pt x="526256" y="342900"/>
                  </a:lnTo>
                  <a:lnTo>
                    <a:pt x="500062" y="361950"/>
                  </a:lnTo>
                  <a:lnTo>
                    <a:pt x="473869" y="390525"/>
                  </a:lnTo>
                  <a:lnTo>
                    <a:pt x="454819" y="438150"/>
                  </a:lnTo>
                  <a:lnTo>
                    <a:pt x="445294" y="492918"/>
                  </a:lnTo>
                  <a:lnTo>
                    <a:pt x="435769" y="554831"/>
                  </a:lnTo>
                  <a:lnTo>
                    <a:pt x="435769" y="716756"/>
                  </a:lnTo>
                  <a:lnTo>
                    <a:pt x="188119" y="766762"/>
                  </a:lnTo>
                  <a:cubicBezTo>
                    <a:pt x="188913" y="669925"/>
                    <a:pt x="189706" y="573087"/>
                    <a:pt x="190500" y="47863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CC4A08C3-8D13-E741-98CC-D419492CA0B7}"/>
                </a:ext>
              </a:extLst>
            </p:cNvPr>
            <p:cNvSpPr/>
            <p:nvPr/>
          </p:nvSpPr>
          <p:spPr>
            <a:xfrm>
              <a:off x="2862263" y="1989138"/>
              <a:ext cx="365125" cy="1219200"/>
            </a:xfrm>
            <a:custGeom>
              <a:avLst/>
              <a:gdLst>
                <a:gd name="connsiteX0" fmla="*/ 66675 w 364331"/>
                <a:gd name="connsiteY0" fmla="*/ 716756 h 1219200"/>
                <a:gd name="connsiteX1" fmla="*/ 128587 w 364331"/>
                <a:gd name="connsiteY1" fmla="*/ 540544 h 1219200"/>
                <a:gd name="connsiteX2" fmla="*/ 164306 w 364331"/>
                <a:gd name="connsiteY2" fmla="*/ 414337 h 1219200"/>
                <a:gd name="connsiteX3" fmla="*/ 192881 w 364331"/>
                <a:gd name="connsiteY3" fmla="*/ 321469 h 1219200"/>
                <a:gd name="connsiteX4" fmla="*/ 209550 w 364331"/>
                <a:gd name="connsiteY4" fmla="*/ 254794 h 1219200"/>
                <a:gd name="connsiteX5" fmla="*/ 209550 w 364331"/>
                <a:gd name="connsiteY5" fmla="*/ 202406 h 1219200"/>
                <a:gd name="connsiteX6" fmla="*/ 207168 w 364331"/>
                <a:gd name="connsiteY6" fmla="*/ 150019 h 1219200"/>
                <a:gd name="connsiteX7" fmla="*/ 197643 w 364331"/>
                <a:gd name="connsiteY7" fmla="*/ 95250 h 1219200"/>
                <a:gd name="connsiteX8" fmla="*/ 183356 w 364331"/>
                <a:gd name="connsiteY8" fmla="*/ 50006 h 1219200"/>
                <a:gd name="connsiteX9" fmla="*/ 171450 w 364331"/>
                <a:gd name="connsiteY9" fmla="*/ 23812 h 1219200"/>
                <a:gd name="connsiteX10" fmla="*/ 171450 w 364331"/>
                <a:gd name="connsiteY10" fmla="*/ 14287 h 1219200"/>
                <a:gd name="connsiteX11" fmla="*/ 176212 w 364331"/>
                <a:gd name="connsiteY11" fmla="*/ 4762 h 1219200"/>
                <a:gd name="connsiteX12" fmla="*/ 192881 w 364331"/>
                <a:gd name="connsiteY12" fmla="*/ 0 h 1219200"/>
                <a:gd name="connsiteX13" fmla="*/ 230981 w 364331"/>
                <a:gd name="connsiteY13" fmla="*/ 7144 h 1219200"/>
                <a:gd name="connsiteX14" fmla="*/ 245268 w 364331"/>
                <a:gd name="connsiteY14" fmla="*/ 26194 h 1219200"/>
                <a:gd name="connsiteX15" fmla="*/ 285750 w 364331"/>
                <a:gd name="connsiteY15" fmla="*/ 107156 h 1219200"/>
                <a:gd name="connsiteX16" fmla="*/ 342900 w 364331"/>
                <a:gd name="connsiteY16" fmla="*/ 235744 h 1219200"/>
                <a:gd name="connsiteX17" fmla="*/ 364331 w 364331"/>
                <a:gd name="connsiteY17" fmla="*/ 416719 h 1219200"/>
                <a:gd name="connsiteX18" fmla="*/ 347662 w 364331"/>
                <a:gd name="connsiteY18" fmla="*/ 616744 h 1219200"/>
                <a:gd name="connsiteX19" fmla="*/ 335756 w 364331"/>
                <a:gd name="connsiteY19" fmla="*/ 757237 h 1219200"/>
                <a:gd name="connsiteX20" fmla="*/ 321468 w 364331"/>
                <a:gd name="connsiteY20" fmla="*/ 919162 h 1219200"/>
                <a:gd name="connsiteX21" fmla="*/ 307181 w 364331"/>
                <a:gd name="connsiteY21" fmla="*/ 1019175 h 1219200"/>
                <a:gd name="connsiteX22" fmla="*/ 283368 w 364331"/>
                <a:gd name="connsiteY22" fmla="*/ 1102519 h 1219200"/>
                <a:gd name="connsiteX23" fmla="*/ 254793 w 364331"/>
                <a:gd name="connsiteY23" fmla="*/ 1164431 h 1219200"/>
                <a:gd name="connsiteX24" fmla="*/ 226218 w 364331"/>
                <a:gd name="connsiteY24" fmla="*/ 1204912 h 1219200"/>
                <a:gd name="connsiteX25" fmla="*/ 207168 w 364331"/>
                <a:gd name="connsiteY25" fmla="*/ 1216819 h 1219200"/>
                <a:gd name="connsiteX26" fmla="*/ 185737 w 364331"/>
                <a:gd name="connsiteY26" fmla="*/ 1219200 h 1219200"/>
                <a:gd name="connsiteX27" fmla="*/ 145256 w 364331"/>
                <a:gd name="connsiteY27" fmla="*/ 1214437 h 1219200"/>
                <a:gd name="connsiteX28" fmla="*/ 116681 w 364331"/>
                <a:gd name="connsiteY28" fmla="*/ 1195387 h 1219200"/>
                <a:gd name="connsiteX29" fmla="*/ 80962 w 364331"/>
                <a:gd name="connsiteY29" fmla="*/ 1145381 h 1219200"/>
                <a:gd name="connsiteX30" fmla="*/ 45243 w 364331"/>
                <a:gd name="connsiteY30" fmla="*/ 1073944 h 1219200"/>
                <a:gd name="connsiteX31" fmla="*/ 14287 w 364331"/>
                <a:gd name="connsiteY31" fmla="*/ 1002506 h 1219200"/>
                <a:gd name="connsiteX32" fmla="*/ 0 w 364331"/>
                <a:gd name="connsiteY32" fmla="*/ 935831 h 1219200"/>
                <a:gd name="connsiteX33" fmla="*/ 4762 w 364331"/>
                <a:gd name="connsiteY33" fmla="*/ 888206 h 1219200"/>
                <a:gd name="connsiteX34" fmla="*/ 66675 w 364331"/>
                <a:gd name="connsiteY34" fmla="*/ 716756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64331" h="1219200">
                  <a:moveTo>
                    <a:pt x="66675" y="716756"/>
                  </a:moveTo>
                  <a:lnTo>
                    <a:pt x="128587" y="540544"/>
                  </a:lnTo>
                  <a:lnTo>
                    <a:pt x="164306" y="414337"/>
                  </a:lnTo>
                  <a:lnTo>
                    <a:pt x="192881" y="321469"/>
                  </a:lnTo>
                  <a:lnTo>
                    <a:pt x="209550" y="254794"/>
                  </a:lnTo>
                  <a:lnTo>
                    <a:pt x="209550" y="202406"/>
                  </a:lnTo>
                  <a:lnTo>
                    <a:pt x="207168" y="150019"/>
                  </a:lnTo>
                  <a:lnTo>
                    <a:pt x="197643" y="95250"/>
                  </a:lnTo>
                  <a:lnTo>
                    <a:pt x="183356" y="50006"/>
                  </a:lnTo>
                  <a:lnTo>
                    <a:pt x="171450" y="23812"/>
                  </a:lnTo>
                  <a:lnTo>
                    <a:pt x="171450" y="14287"/>
                  </a:lnTo>
                  <a:lnTo>
                    <a:pt x="176212" y="4762"/>
                  </a:lnTo>
                  <a:lnTo>
                    <a:pt x="192881" y="0"/>
                  </a:lnTo>
                  <a:lnTo>
                    <a:pt x="230981" y="7144"/>
                  </a:lnTo>
                  <a:lnTo>
                    <a:pt x="245268" y="26194"/>
                  </a:lnTo>
                  <a:lnTo>
                    <a:pt x="285750" y="107156"/>
                  </a:lnTo>
                  <a:lnTo>
                    <a:pt x="342900" y="235744"/>
                  </a:lnTo>
                  <a:lnTo>
                    <a:pt x="364331" y="416719"/>
                  </a:lnTo>
                  <a:lnTo>
                    <a:pt x="347662" y="616744"/>
                  </a:lnTo>
                  <a:lnTo>
                    <a:pt x="335756" y="757237"/>
                  </a:lnTo>
                  <a:lnTo>
                    <a:pt x="321468" y="919162"/>
                  </a:lnTo>
                  <a:lnTo>
                    <a:pt x="307181" y="1019175"/>
                  </a:lnTo>
                  <a:lnTo>
                    <a:pt x="283368" y="1102519"/>
                  </a:lnTo>
                  <a:lnTo>
                    <a:pt x="254793" y="1164431"/>
                  </a:lnTo>
                  <a:lnTo>
                    <a:pt x="226218" y="1204912"/>
                  </a:lnTo>
                  <a:lnTo>
                    <a:pt x="207168" y="1216819"/>
                  </a:lnTo>
                  <a:lnTo>
                    <a:pt x="185737" y="1219200"/>
                  </a:lnTo>
                  <a:lnTo>
                    <a:pt x="145256" y="1214437"/>
                  </a:lnTo>
                  <a:lnTo>
                    <a:pt x="116681" y="1195387"/>
                  </a:lnTo>
                  <a:lnTo>
                    <a:pt x="80962" y="1145381"/>
                  </a:lnTo>
                  <a:lnTo>
                    <a:pt x="45243" y="1073944"/>
                  </a:lnTo>
                  <a:lnTo>
                    <a:pt x="14287" y="1002506"/>
                  </a:lnTo>
                  <a:lnTo>
                    <a:pt x="0" y="935831"/>
                  </a:lnTo>
                  <a:lnTo>
                    <a:pt x="4762" y="888206"/>
                  </a:lnTo>
                  <a:lnTo>
                    <a:pt x="66675" y="716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0E9E1AC2-B515-CA47-BD59-F709FDEAB2D2}"/>
                </a:ext>
              </a:extLst>
            </p:cNvPr>
            <p:cNvSpPr/>
            <p:nvPr/>
          </p:nvSpPr>
          <p:spPr>
            <a:xfrm>
              <a:off x="3838575" y="2646363"/>
              <a:ext cx="1847850" cy="449262"/>
            </a:xfrm>
            <a:custGeom>
              <a:avLst/>
              <a:gdLst>
                <a:gd name="connsiteX0" fmla="*/ 966788 w 1847850"/>
                <a:gd name="connsiteY0" fmla="*/ 350044 h 450056"/>
                <a:gd name="connsiteX1" fmla="*/ 583406 w 1847850"/>
                <a:gd name="connsiteY1" fmla="*/ 411956 h 450056"/>
                <a:gd name="connsiteX2" fmla="*/ 328613 w 1847850"/>
                <a:gd name="connsiteY2" fmla="*/ 450056 h 450056"/>
                <a:gd name="connsiteX3" fmla="*/ 278606 w 1847850"/>
                <a:gd name="connsiteY3" fmla="*/ 447675 h 450056"/>
                <a:gd name="connsiteX4" fmla="*/ 240506 w 1847850"/>
                <a:gd name="connsiteY4" fmla="*/ 440531 h 450056"/>
                <a:gd name="connsiteX5" fmla="*/ 197644 w 1847850"/>
                <a:gd name="connsiteY5" fmla="*/ 423862 h 450056"/>
                <a:gd name="connsiteX6" fmla="*/ 166688 w 1847850"/>
                <a:gd name="connsiteY6" fmla="*/ 409575 h 450056"/>
                <a:gd name="connsiteX7" fmla="*/ 135731 w 1847850"/>
                <a:gd name="connsiteY7" fmla="*/ 388144 h 450056"/>
                <a:gd name="connsiteX8" fmla="*/ 104775 w 1847850"/>
                <a:gd name="connsiteY8" fmla="*/ 359569 h 450056"/>
                <a:gd name="connsiteX9" fmla="*/ 71438 w 1847850"/>
                <a:gd name="connsiteY9" fmla="*/ 321469 h 450056"/>
                <a:gd name="connsiteX10" fmla="*/ 40481 w 1847850"/>
                <a:gd name="connsiteY10" fmla="*/ 283369 h 450056"/>
                <a:gd name="connsiteX11" fmla="*/ 14288 w 1847850"/>
                <a:gd name="connsiteY11" fmla="*/ 235744 h 450056"/>
                <a:gd name="connsiteX12" fmla="*/ 2381 w 1847850"/>
                <a:gd name="connsiteY12" fmla="*/ 202406 h 450056"/>
                <a:gd name="connsiteX13" fmla="*/ 0 w 1847850"/>
                <a:gd name="connsiteY13" fmla="*/ 180975 h 450056"/>
                <a:gd name="connsiteX14" fmla="*/ 7144 w 1847850"/>
                <a:gd name="connsiteY14" fmla="*/ 169069 h 450056"/>
                <a:gd name="connsiteX15" fmla="*/ 23813 w 1847850"/>
                <a:gd name="connsiteY15" fmla="*/ 164306 h 450056"/>
                <a:gd name="connsiteX16" fmla="*/ 50006 w 1847850"/>
                <a:gd name="connsiteY16" fmla="*/ 173831 h 450056"/>
                <a:gd name="connsiteX17" fmla="*/ 83344 w 1847850"/>
                <a:gd name="connsiteY17" fmla="*/ 192881 h 450056"/>
                <a:gd name="connsiteX18" fmla="*/ 121444 w 1847850"/>
                <a:gd name="connsiteY18" fmla="*/ 211931 h 450056"/>
                <a:gd name="connsiteX19" fmla="*/ 164306 w 1847850"/>
                <a:gd name="connsiteY19" fmla="*/ 228600 h 450056"/>
                <a:gd name="connsiteX20" fmla="*/ 211931 w 1847850"/>
                <a:gd name="connsiteY20" fmla="*/ 238125 h 450056"/>
                <a:gd name="connsiteX21" fmla="*/ 271463 w 1847850"/>
                <a:gd name="connsiteY21" fmla="*/ 245269 h 450056"/>
                <a:gd name="connsiteX22" fmla="*/ 335756 w 1847850"/>
                <a:gd name="connsiteY22" fmla="*/ 247650 h 450056"/>
                <a:gd name="connsiteX23" fmla="*/ 400050 w 1847850"/>
                <a:gd name="connsiteY23" fmla="*/ 247650 h 450056"/>
                <a:gd name="connsiteX24" fmla="*/ 492919 w 1847850"/>
                <a:gd name="connsiteY24" fmla="*/ 247650 h 450056"/>
                <a:gd name="connsiteX25" fmla="*/ 576263 w 1847850"/>
                <a:gd name="connsiteY25" fmla="*/ 235744 h 450056"/>
                <a:gd name="connsiteX26" fmla="*/ 766763 w 1847850"/>
                <a:gd name="connsiteY26" fmla="*/ 200025 h 450056"/>
                <a:gd name="connsiteX27" fmla="*/ 1119188 w 1847850"/>
                <a:gd name="connsiteY27" fmla="*/ 119062 h 450056"/>
                <a:gd name="connsiteX28" fmla="*/ 1316831 w 1847850"/>
                <a:gd name="connsiteY28" fmla="*/ 64294 h 450056"/>
                <a:gd name="connsiteX29" fmla="*/ 1447800 w 1847850"/>
                <a:gd name="connsiteY29" fmla="*/ 0 h 450056"/>
                <a:gd name="connsiteX30" fmla="*/ 1566863 w 1847850"/>
                <a:gd name="connsiteY30" fmla="*/ 21431 h 450056"/>
                <a:gd name="connsiteX31" fmla="*/ 1690688 w 1847850"/>
                <a:gd name="connsiteY31" fmla="*/ 50006 h 450056"/>
                <a:gd name="connsiteX32" fmla="*/ 1771650 w 1847850"/>
                <a:gd name="connsiteY32" fmla="*/ 80962 h 450056"/>
                <a:gd name="connsiteX33" fmla="*/ 1814513 w 1847850"/>
                <a:gd name="connsiteY33" fmla="*/ 107156 h 450056"/>
                <a:gd name="connsiteX34" fmla="*/ 1838325 w 1847850"/>
                <a:gd name="connsiteY34" fmla="*/ 126206 h 450056"/>
                <a:gd name="connsiteX35" fmla="*/ 1847850 w 1847850"/>
                <a:gd name="connsiteY35" fmla="*/ 147637 h 450056"/>
                <a:gd name="connsiteX36" fmla="*/ 1847850 w 1847850"/>
                <a:gd name="connsiteY36" fmla="*/ 173831 h 450056"/>
                <a:gd name="connsiteX37" fmla="*/ 1833563 w 1847850"/>
                <a:gd name="connsiteY37" fmla="*/ 211931 h 450056"/>
                <a:gd name="connsiteX38" fmla="*/ 1807369 w 1847850"/>
                <a:gd name="connsiteY38" fmla="*/ 245269 h 450056"/>
                <a:gd name="connsiteX39" fmla="*/ 1731169 w 1847850"/>
                <a:gd name="connsiteY39" fmla="*/ 254794 h 450056"/>
                <a:gd name="connsiteX40" fmla="*/ 1423988 w 1847850"/>
                <a:gd name="connsiteY40" fmla="*/ 285750 h 450056"/>
                <a:gd name="connsiteX41" fmla="*/ 966788 w 1847850"/>
                <a:gd name="connsiteY41" fmla="*/ 350044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47850" h="450056">
                  <a:moveTo>
                    <a:pt x="966788" y="350044"/>
                  </a:moveTo>
                  <a:lnTo>
                    <a:pt x="583406" y="411956"/>
                  </a:lnTo>
                  <a:lnTo>
                    <a:pt x="328613" y="450056"/>
                  </a:lnTo>
                  <a:lnTo>
                    <a:pt x="278606" y="447675"/>
                  </a:lnTo>
                  <a:lnTo>
                    <a:pt x="240506" y="440531"/>
                  </a:lnTo>
                  <a:lnTo>
                    <a:pt x="197644" y="423862"/>
                  </a:lnTo>
                  <a:lnTo>
                    <a:pt x="166688" y="409575"/>
                  </a:lnTo>
                  <a:lnTo>
                    <a:pt x="135731" y="388144"/>
                  </a:lnTo>
                  <a:lnTo>
                    <a:pt x="104775" y="359569"/>
                  </a:lnTo>
                  <a:lnTo>
                    <a:pt x="71438" y="321469"/>
                  </a:lnTo>
                  <a:lnTo>
                    <a:pt x="40481" y="283369"/>
                  </a:lnTo>
                  <a:lnTo>
                    <a:pt x="14288" y="235744"/>
                  </a:lnTo>
                  <a:lnTo>
                    <a:pt x="2381" y="202406"/>
                  </a:lnTo>
                  <a:lnTo>
                    <a:pt x="0" y="180975"/>
                  </a:lnTo>
                  <a:lnTo>
                    <a:pt x="7144" y="169069"/>
                  </a:lnTo>
                  <a:lnTo>
                    <a:pt x="23813" y="164306"/>
                  </a:lnTo>
                  <a:lnTo>
                    <a:pt x="50006" y="173831"/>
                  </a:lnTo>
                  <a:lnTo>
                    <a:pt x="83344" y="192881"/>
                  </a:lnTo>
                  <a:lnTo>
                    <a:pt x="121444" y="211931"/>
                  </a:lnTo>
                  <a:lnTo>
                    <a:pt x="164306" y="228600"/>
                  </a:lnTo>
                  <a:lnTo>
                    <a:pt x="211931" y="238125"/>
                  </a:lnTo>
                  <a:lnTo>
                    <a:pt x="271463" y="245269"/>
                  </a:lnTo>
                  <a:lnTo>
                    <a:pt x="335756" y="247650"/>
                  </a:lnTo>
                  <a:lnTo>
                    <a:pt x="400050" y="247650"/>
                  </a:lnTo>
                  <a:lnTo>
                    <a:pt x="492919" y="247650"/>
                  </a:lnTo>
                  <a:lnTo>
                    <a:pt x="576263" y="235744"/>
                  </a:lnTo>
                  <a:lnTo>
                    <a:pt x="766763" y="200025"/>
                  </a:lnTo>
                  <a:lnTo>
                    <a:pt x="1119188" y="119062"/>
                  </a:lnTo>
                  <a:lnTo>
                    <a:pt x="1316831" y="64294"/>
                  </a:lnTo>
                  <a:lnTo>
                    <a:pt x="1447800" y="0"/>
                  </a:lnTo>
                  <a:lnTo>
                    <a:pt x="1566863" y="21431"/>
                  </a:lnTo>
                  <a:lnTo>
                    <a:pt x="1690688" y="50006"/>
                  </a:lnTo>
                  <a:lnTo>
                    <a:pt x="1771650" y="80962"/>
                  </a:lnTo>
                  <a:lnTo>
                    <a:pt x="1814513" y="107156"/>
                  </a:lnTo>
                  <a:lnTo>
                    <a:pt x="1838325" y="126206"/>
                  </a:lnTo>
                  <a:lnTo>
                    <a:pt x="1847850" y="147637"/>
                  </a:lnTo>
                  <a:lnTo>
                    <a:pt x="1847850" y="173831"/>
                  </a:lnTo>
                  <a:lnTo>
                    <a:pt x="1833563" y="211931"/>
                  </a:lnTo>
                  <a:lnTo>
                    <a:pt x="1807369" y="245269"/>
                  </a:lnTo>
                  <a:lnTo>
                    <a:pt x="1731169" y="254794"/>
                  </a:lnTo>
                  <a:lnTo>
                    <a:pt x="1423988" y="285750"/>
                  </a:lnTo>
                  <a:lnTo>
                    <a:pt x="966788" y="3500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AF29A81C-0FB4-C449-9FEC-EA37EC824F23}"/>
                </a:ext>
              </a:extLst>
            </p:cNvPr>
            <p:cNvSpPr/>
            <p:nvPr/>
          </p:nvSpPr>
          <p:spPr>
            <a:xfrm>
              <a:off x="3124200" y="1862138"/>
              <a:ext cx="3949700" cy="558800"/>
            </a:xfrm>
            <a:custGeom>
              <a:avLst/>
              <a:gdLst>
                <a:gd name="connsiteX0" fmla="*/ 499690 w 3949936"/>
                <a:gd name="connsiteY0" fmla="*/ 469097 h 557478"/>
                <a:gd name="connsiteX1" fmla="*/ 23795 w 3949936"/>
                <a:gd name="connsiteY1" fmla="*/ 557478 h 557478"/>
                <a:gd name="connsiteX2" fmla="*/ 0 w 3949936"/>
                <a:gd name="connsiteY2" fmla="*/ 370519 h 557478"/>
                <a:gd name="connsiteX3" fmla="*/ 282138 w 3949936"/>
                <a:gd name="connsiteY3" fmla="*/ 329727 h 557478"/>
                <a:gd name="connsiteX4" fmla="*/ 499690 w 3949936"/>
                <a:gd name="connsiteY4" fmla="*/ 295735 h 557478"/>
                <a:gd name="connsiteX5" fmla="*/ 737638 w 3949936"/>
                <a:gd name="connsiteY5" fmla="*/ 261742 h 557478"/>
                <a:gd name="connsiteX6" fmla="*/ 1050370 w 3949936"/>
                <a:gd name="connsiteY6" fmla="*/ 220951 h 557478"/>
                <a:gd name="connsiteX7" fmla="*/ 1356303 w 3949936"/>
                <a:gd name="connsiteY7" fmla="*/ 183559 h 557478"/>
                <a:gd name="connsiteX8" fmla="*/ 1597650 w 3949936"/>
                <a:gd name="connsiteY8" fmla="*/ 159765 h 557478"/>
                <a:gd name="connsiteX9" fmla="*/ 1838997 w 3949936"/>
                <a:gd name="connsiteY9" fmla="*/ 118974 h 557478"/>
                <a:gd name="connsiteX10" fmla="*/ 2097341 w 3949936"/>
                <a:gd name="connsiteY10" fmla="*/ 101977 h 557478"/>
                <a:gd name="connsiteX11" fmla="*/ 2573237 w 3949936"/>
                <a:gd name="connsiteY11" fmla="*/ 74783 h 557478"/>
                <a:gd name="connsiteX12" fmla="*/ 2943756 w 3949936"/>
                <a:gd name="connsiteY12" fmla="*/ 50988 h 557478"/>
                <a:gd name="connsiteX13" fmla="*/ 3222495 w 3949936"/>
                <a:gd name="connsiteY13" fmla="*/ 33992 h 557478"/>
                <a:gd name="connsiteX14" fmla="*/ 3460443 w 3949936"/>
                <a:gd name="connsiteY14" fmla="*/ 16996 h 557478"/>
                <a:gd name="connsiteX15" fmla="*/ 3555622 w 3949936"/>
                <a:gd name="connsiteY15" fmla="*/ 3399 h 557478"/>
                <a:gd name="connsiteX16" fmla="*/ 3582816 w 3949936"/>
                <a:gd name="connsiteY16" fmla="*/ 0 h 557478"/>
                <a:gd name="connsiteX17" fmla="*/ 3620208 w 3949936"/>
                <a:gd name="connsiteY17" fmla="*/ 16996 h 557478"/>
                <a:gd name="connsiteX18" fmla="*/ 3684794 w 3949936"/>
                <a:gd name="connsiteY18" fmla="*/ 61186 h 557478"/>
                <a:gd name="connsiteX19" fmla="*/ 3756178 w 3949936"/>
                <a:gd name="connsiteY19" fmla="*/ 132571 h 557478"/>
                <a:gd name="connsiteX20" fmla="*/ 3813966 w 3949936"/>
                <a:gd name="connsiteY20" fmla="*/ 190358 h 557478"/>
                <a:gd name="connsiteX21" fmla="*/ 3875152 w 3949936"/>
                <a:gd name="connsiteY21" fmla="*/ 258343 h 557478"/>
                <a:gd name="connsiteX22" fmla="*/ 3922742 w 3949936"/>
                <a:gd name="connsiteY22" fmla="*/ 329727 h 557478"/>
                <a:gd name="connsiteX23" fmla="*/ 3943137 w 3949936"/>
                <a:gd name="connsiteY23" fmla="*/ 377317 h 557478"/>
                <a:gd name="connsiteX24" fmla="*/ 3949936 w 3949936"/>
                <a:gd name="connsiteY24" fmla="*/ 424907 h 557478"/>
                <a:gd name="connsiteX25" fmla="*/ 3936339 w 3949936"/>
                <a:gd name="connsiteY25" fmla="*/ 482694 h 557478"/>
                <a:gd name="connsiteX26" fmla="*/ 3909145 w 3949936"/>
                <a:gd name="connsiteY26" fmla="*/ 513287 h 557478"/>
                <a:gd name="connsiteX27" fmla="*/ 3847958 w 3949936"/>
                <a:gd name="connsiteY27" fmla="*/ 537082 h 557478"/>
                <a:gd name="connsiteX28" fmla="*/ 3793570 w 3949936"/>
                <a:gd name="connsiteY28" fmla="*/ 540481 h 557478"/>
                <a:gd name="connsiteX29" fmla="*/ 3395857 w 3949936"/>
                <a:gd name="connsiteY29" fmla="*/ 241347 h 557478"/>
                <a:gd name="connsiteX30" fmla="*/ 3355066 w 3949936"/>
                <a:gd name="connsiteY30" fmla="*/ 231149 h 557478"/>
                <a:gd name="connsiteX31" fmla="*/ 3249689 w 3949936"/>
                <a:gd name="connsiteY31" fmla="*/ 224350 h 557478"/>
                <a:gd name="connsiteX32" fmla="*/ 3062730 w 3949936"/>
                <a:gd name="connsiteY32" fmla="*/ 224350 h 557478"/>
                <a:gd name="connsiteX33" fmla="*/ 2733002 w 3949936"/>
                <a:gd name="connsiteY33" fmla="*/ 234548 h 557478"/>
                <a:gd name="connsiteX34" fmla="*/ 2297897 w 3949936"/>
                <a:gd name="connsiteY34" fmla="*/ 258343 h 557478"/>
                <a:gd name="connsiteX35" fmla="*/ 1866192 w 3949936"/>
                <a:gd name="connsiteY35" fmla="*/ 292336 h 557478"/>
                <a:gd name="connsiteX36" fmla="*/ 1352904 w 3949936"/>
                <a:gd name="connsiteY36" fmla="*/ 343324 h 557478"/>
                <a:gd name="connsiteX37" fmla="*/ 499690 w 3949936"/>
                <a:gd name="connsiteY37" fmla="*/ 469097 h 557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49936" h="557478">
                  <a:moveTo>
                    <a:pt x="499690" y="469097"/>
                  </a:moveTo>
                  <a:lnTo>
                    <a:pt x="23795" y="557478"/>
                  </a:lnTo>
                  <a:lnTo>
                    <a:pt x="0" y="370519"/>
                  </a:lnTo>
                  <a:lnTo>
                    <a:pt x="282138" y="329727"/>
                  </a:lnTo>
                  <a:lnTo>
                    <a:pt x="499690" y="295735"/>
                  </a:lnTo>
                  <a:lnTo>
                    <a:pt x="737638" y="261742"/>
                  </a:lnTo>
                  <a:lnTo>
                    <a:pt x="1050370" y="220951"/>
                  </a:lnTo>
                  <a:lnTo>
                    <a:pt x="1356303" y="183559"/>
                  </a:lnTo>
                  <a:lnTo>
                    <a:pt x="1597650" y="159765"/>
                  </a:lnTo>
                  <a:lnTo>
                    <a:pt x="1838997" y="118974"/>
                  </a:lnTo>
                  <a:lnTo>
                    <a:pt x="2097341" y="101977"/>
                  </a:lnTo>
                  <a:lnTo>
                    <a:pt x="2573237" y="74783"/>
                  </a:lnTo>
                  <a:lnTo>
                    <a:pt x="2943756" y="50988"/>
                  </a:lnTo>
                  <a:lnTo>
                    <a:pt x="3222495" y="33992"/>
                  </a:lnTo>
                  <a:lnTo>
                    <a:pt x="3460443" y="16996"/>
                  </a:lnTo>
                  <a:lnTo>
                    <a:pt x="3555622" y="3399"/>
                  </a:lnTo>
                  <a:lnTo>
                    <a:pt x="3582816" y="0"/>
                  </a:lnTo>
                  <a:lnTo>
                    <a:pt x="3620208" y="16996"/>
                  </a:lnTo>
                  <a:lnTo>
                    <a:pt x="3684794" y="61186"/>
                  </a:lnTo>
                  <a:lnTo>
                    <a:pt x="3756178" y="132571"/>
                  </a:lnTo>
                  <a:lnTo>
                    <a:pt x="3813966" y="190358"/>
                  </a:lnTo>
                  <a:lnTo>
                    <a:pt x="3875152" y="258343"/>
                  </a:lnTo>
                  <a:lnTo>
                    <a:pt x="3922742" y="329727"/>
                  </a:lnTo>
                  <a:lnTo>
                    <a:pt x="3943137" y="377317"/>
                  </a:lnTo>
                  <a:lnTo>
                    <a:pt x="3949936" y="424907"/>
                  </a:lnTo>
                  <a:lnTo>
                    <a:pt x="3936339" y="482694"/>
                  </a:lnTo>
                  <a:lnTo>
                    <a:pt x="3909145" y="513287"/>
                  </a:lnTo>
                  <a:lnTo>
                    <a:pt x="3847958" y="537082"/>
                  </a:lnTo>
                  <a:lnTo>
                    <a:pt x="3793570" y="540481"/>
                  </a:lnTo>
                  <a:lnTo>
                    <a:pt x="3395857" y="241347"/>
                  </a:lnTo>
                  <a:lnTo>
                    <a:pt x="3355066" y="231149"/>
                  </a:lnTo>
                  <a:lnTo>
                    <a:pt x="3249689" y="224350"/>
                  </a:lnTo>
                  <a:lnTo>
                    <a:pt x="3062730" y="224350"/>
                  </a:lnTo>
                  <a:lnTo>
                    <a:pt x="2733002" y="234548"/>
                  </a:lnTo>
                  <a:lnTo>
                    <a:pt x="2297897" y="258343"/>
                  </a:lnTo>
                  <a:lnTo>
                    <a:pt x="1866192" y="292336"/>
                  </a:lnTo>
                  <a:lnTo>
                    <a:pt x="1352904" y="343324"/>
                  </a:lnTo>
                  <a:lnTo>
                    <a:pt x="499690" y="46909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7A1C1386-827D-5F4B-A500-2E271CF9D1BE}"/>
                </a:ext>
              </a:extLst>
            </p:cNvPr>
            <p:cNvSpPr/>
            <p:nvPr/>
          </p:nvSpPr>
          <p:spPr>
            <a:xfrm>
              <a:off x="6154738" y="2030413"/>
              <a:ext cx="838200" cy="679450"/>
            </a:xfrm>
            <a:custGeom>
              <a:avLst/>
              <a:gdLst>
                <a:gd name="connsiteX0" fmla="*/ 252413 w 838200"/>
                <a:gd name="connsiteY0" fmla="*/ 330994 h 678657"/>
                <a:gd name="connsiteX1" fmla="*/ 330994 w 838200"/>
                <a:gd name="connsiteY1" fmla="*/ 214313 h 678657"/>
                <a:gd name="connsiteX2" fmla="*/ 376238 w 838200"/>
                <a:gd name="connsiteY2" fmla="*/ 145257 h 678657"/>
                <a:gd name="connsiteX3" fmla="*/ 376238 w 838200"/>
                <a:gd name="connsiteY3" fmla="*/ 128588 h 678657"/>
                <a:gd name="connsiteX4" fmla="*/ 376238 w 838200"/>
                <a:gd name="connsiteY4" fmla="*/ 102394 h 678657"/>
                <a:gd name="connsiteX5" fmla="*/ 373857 w 838200"/>
                <a:gd name="connsiteY5" fmla="*/ 90488 h 678657"/>
                <a:gd name="connsiteX6" fmla="*/ 288132 w 838200"/>
                <a:gd name="connsiteY6" fmla="*/ 0 h 678657"/>
                <a:gd name="connsiteX7" fmla="*/ 838200 w 838200"/>
                <a:gd name="connsiteY7" fmla="*/ 350044 h 678657"/>
                <a:gd name="connsiteX8" fmla="*/ 757238 w 838200"/>
                <a:gd name="connsiteY8" fmla="*/ 371475 h 678657"/>
                <a:gd name="connsiteX9" fmla="*/ 690563 w 838200"/>
                <a:gd name="connsiteY9" fmla="*/ 371475 h 678657"/>
                <a:gd name="connsiteX10" fmla="*/ 614363 w 838200"/>
                <a:gd name="connsiteY10" fmla="*/ 378619 h 678657"/>
                <a:gd name="connsiteX11" fmla="*/ 533400 w 838200"/>
                <a:gd name="connsiteY11" fmla="*/ 397669 h 678657"/>
                <a:gd name="connsiteX12" fmla="*/ 469107 w 838200"/>
                <a:gd name="connsiteY12" fmla="*/ 423863 h 678657"/>
                <a:gd name="connsiteX13" fmla="*/ 323850 w 838200"/>
                <a:gd name="connsiteY13" fmla="*/ 504825 h 678657"/>
                <a:gd name="connsiteX14" fmla="*/ 138113 w 838200"/>
                <a:gd name="connsiteY14" fmla="*/ 626269 h 678657"/>
                <a:gd name="connsiteX15" fmla="*/ 76200 w 838200"/>
                <a:gd name="connsiteY15" fmla="*/ 669132 h 678657"/>
                <a:gd name="connsiteX16" fmla="*/ 52388 w 838200"/>
                <a:gd name="connsiteY16" fmla="*/ 673894 h 678657"/>
                <a:gd name="connsiteX17" fmla="*/ 23813 w 838200"/>
                <a:gd name="connsiteY17" fmla="*/ 678657 h 678657"/>
                <a:gd name="connsiteX18" fmla="*/ 9525 w 838200"/>
                <a:gd name="connsiteY18" fmla="*/ 673894 h 678657"/>
                <a:gd name="connsiteX19" fmla="*/ 0 w 838200"/>
                <a:gd name="connsiteY19" fmla="*/ 659607 h 678657"/>
                <a:gd name="connsiteX20" fmla="*/ 4763 w 838200"/>
                <a:gd name="connsiteY20" fmla="*/ 631032 h 678657"/>
                <a:gd name="connsiteX21" fmla="*/ 38100 w 838200"/>
                <a:gd name="connsiteY21" fmla="*/ 585788 h 678657"/>
                <a:gd name="connsiteX22" fmla="*/ 142875 w 838200"/>
                <a:gd name="connsiteY22" fmla="*/ 469107 h 678657"/>
                <a:gd name="connsiteX23" fmla="*/ 252413 w 838200"/>
                <a:gd name="connsiteY23" fmla="*/ 330994 h 678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38200" h="678657">
                  <a:moveTo>
                    <a:pt x="252413" y="330994"/>
                  </a:moveTo>
                  <a:lnTo>
                    <a:pt x="330994" y="214313"/>
                  </a:lnTo>
                  <a:lnTo>
                    <a:pt x="376238" y="145257"/>
                  </a:lnTo>
                  <a:lnTo>
                    <a:pt x="376238" y="128588"/>
                  </a:lnTo>
                  <a:lnTo>
                    <a:pt x="376238" y="102394"/>
                  </a:lnTo>
                  <a:lnTo>
                    <a:pt x="373857" y="90488"/>
                  </a:lnTo>
                  <a:lnTo>
                    <a:pt x="288132" y="0"/>
                  </a:lnTo>
                  <a:lnTo>
                    <a:pt x="838200" y="350044"/>
                  </a:lnTo>
                  <a:lnTo>
                    <a:pt x="757238" y="371475"/>
                  </a:lnTo>
                  <a:lnTo>
                    <a:pt x="690563" y="371475"/>
                  </a:lnTo>
                  <a:lnTo>
                    <a:pt x="614363" y="378619"/>
                  </a:lnTo>
                  <a:lnTo>
                    <a:pt x="533400" y="397669"/>
                  </a:lnTo>
                  <a:lnTo>
                    <a:pt x="469107" y="423863"/>
                  </a:lnTo>
                  <a:lnTo>
                    <a:pt x="323850" y="504825"/>
                  </a:lnTo>
                  <a:lnTo>
                    <a:pt x="138113" y="626269"/>
                  </a:lnTo>
                  <a:lnTo>
                    <a:pt x="76200" y="669132"/>
                  </a:lnTo>
                  <a:lnTo>
                    <a:pt x="52388" y="673894"/>
                  </a:lnTo>
                  <a:lnTo>
                    <a:pt x="23813" y="678657"/>
                  </a:lnTo>
                  <a:lnTo>
                    <a:pt x="9525" y="673894"/>
                  </a:lnTo>
                  <a:lnTo>
                    <a:pt x="0" y="659607"/>
                  </a:lnTo>
                  <a:lnTo>
                    <a:pt x="4763" y="631032"/>
                  </a:lnTo>
                  <a:lnTo>
                    <a:pt x="38100" y="585788"/>
                  </a:lnTo>
                  <a:lnTo>
                    <a:pt x="142875" y="469107"/>
                  </a:lnTo>
                  <a:lnTo>
                    <a:pt x="252413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9BC85638-A3F8-BC4A-8637-F88DFAFB42A0}"/>
                </a:ext>
              </a:extLst>
            </p:cNvPr>
            <p:cNvSpPr/>
            <p:nvPr/>
          </p:nvSpPr>
          <p:spPr>
            <a:xfrm>
              <a:off x="3395663" y="3360738"/>
              <a:ext cx="2797175" cy="628650"/>
            </a:xfrm>
            <a:custGeom>
              <a:avLst/>
              <a:gdLst>
                <a:gd name="connsiteX0" fmla="*/ 1683543 w 2797968"/>
                <a:gd name="connsiteY0" fmla="*/ 347662 h 628650"/>
                <a:gd name="connsiteX1" fmla="*/ 1443037 w 2797968"/>
                <a:gd name="connsiteY1" fmla="*/ 385762 h 628650"/>
                <a:gd name="connsiteX2" fmla="*/ 1166812 w 2797968"/>
                <a:gd name="connsiteY2" fmla="*/ 438150 h 628650"/>
                <a:gd name="connsiteX3" fmla="*/ 702468 w 2797968"/>
                <a:gd name="connsiteY3" fmla="*/ 540544 h 628650"/>
                <a:gd name="connsiteX4" fmla="*/ 573881 w 2797968"/>
                <a:gd name="connsiteY4" fmla="*/ 578644 h 628650"/>
                <a:gd name="connsiteX5" fmla="*/ 431006 w 2797968"/>
                <a:gd name="connsiteY5" fmla="*/ 619125 h 628650"/>
                <a:gd name="connsiteX6" fmla="*/ 383381 w 2797968"/>
                <a:gd name="connsiteY6" fmla="*/ 628650 h 628650"/>
                <a:gd name="connsiteX7" fmla="*/ 364331 w 2797968"/>
                <a:gd name="connsiteY7" fmla="*/ 626269 h 628650"/>
                <a:gd name="connsiteX8" fmla="*/ 338137 w 2797968"/>
                <a:gd name="connsiteY8" fmla="*/ 621506 h 628650"/>
                <a:gd name="connsiteX9" fmla="*/ 311943 w 2797968"/>
                <a:gd name="connsiteY9" fmla="*/ 611981 h 628650"/>
                <a:gd name="connsiteX10" fmla="*/ 257175 w 2797968"/>
                <a:gd name="connsiteY10" fmla="*/ 583406 h 628650"/>
                <a:gd name="connsiteX11" fmla="*/ 183356 w 2797968"/>
                <a:gd name="connsiteY11" fmla="*/ 523875 h 628650"/>
                <a:gd name="connsiteX12" fmla="*/ 111918 w 2797968"/>
                <a:gd name="connsiteY12" fmla="*/ 452437 h 628650"/>
                <a:gd name="connsiteX13" fmla="*/ 50006 w 2797968"/>
                <a:gd name="connsiteY13" fmla="*/ 378619 h 628650"/>
                <a:gd name="connsiteX14" fmla="*/ 16668 w 2797968"/>
                <a:gd name="connsiteY14" fmla="*/ 333375 h 628650"/>
                <a:gd name="connsiteX15" fmla="*/ 2381 w 2797968"/>
                <a:gd name="connsiteY15" fmla="*/ 304800 h 628650"/>
                <a:gd name="connsiteX16" fmla="*/ 0 w 2797968"/>
                <a:gd name="connsiteY16" fmla="*/ 285750 h 628650"/>
                <a:gd name="connsiteX17" fmla="*/ 7143 w 2797968"/>
                <a:gd name="connsiteY17" fmla="*/ 273844 h 628650"/>
                <a:gd name="connsiteX18" fmla="*/ 28575 w 2797968"/>
                <a:gd name="connsiteY18" fmla="*/ 271462 h 628650"/>
                <a:gd name="connsiteX19" fmla="*/ 92868 w 2797968"/>
                <a:gd name="connsiteY19" fmla="*/ 311944 h 628650"/>
                <a:gd name="connsiteX20" fmla="*/ 140493 w 2797968"/>
                <a:gd name="connsiteY20" fmla="*/ 338137 h 628650"/>
                <a:gd name="connsiteX21" fmla="*/ 214312 w 2797968"/>
                <a:gd name="connsiteY21" fmla="*/ 361950 h 628650"/>
                <a:gd name="connsiteX22" fmla="*/ 276225 w 2797968"/>
                <a:gd name="connsiteY22" fmla="*/ 373856 h 628650"/>
                <a:gd name="connsiteX23" fmla="*/ 347662 w 2797968"/>
                <a:gd name="connsiteY23" fmla="*/ 381000 h 628650"/>
                <a:gd name="connsiteX24" fmla="*/ 390525 w 2797968"/>
                <a:gd name="connsiteY24" fmla="*/ 383381 h 628650"/>
                <a:gd name="connsiteX25" fmla="*/ 459581 w 2797968"/>
                <a:gd name="connsiteY25" fmla="*/ 378619 h 628650"/>
                <a:gd name="connsiteX26" fmla="*/ 690562 w 2797968"/>
                <a:gd name="connsiteY26" fmla="*/ 352425 h 628650"/>
                <a:gd name="connsiteX27" fmla="*/ 1073943 w 2797968"/>
                <a:gd name="connsiteY27" fmla="*/ 285750 h 628650"/>
                <a:gd name="connsiteX28" fmla="*/ 1316831 w 2797968"/>
                <a:gd name="connsiteY28" fmla="*/ 235744 h 628650"/>
                <a:gd name="connsiteX29" fmla="*/ 1657350 w 2797968"/>
                <a:gd name="connsiteY29" fmla="*/ 164306 h 628650"/>
                <a:gd name="connsiteX30" fmla="*/ 1926431 w 2797968"/>
                <a:gd name="connsiteY30" fmla="*/ 109537 h 628650"/>
                <a:gd name="connsiteX31" fmla="*/ 2140743 w 2797968"/>
                <a:gd name="connsiteY31" fmla="*/ 66675 h 628650"/>
                <a:gd name="connsiteX32" fmla="*/ 2228850 w 2797968"/>
                <a:gd name="connsiteY32" fmla="*/ 42862 h 628650"/>
                <a:gd name="connsiteX33" fmla="*/ 2300287 w 2797968"/>
                <a:gd name="connsiteY33" fmla="*/ 16669 h 628650"/>
                <a:gd name="connsiteX34" fmla="*/ 2338387 w 2797968"/>
                <a:gd name="connsiteY34" fmla="*/ 2381 h 628650"/>
                <a:gd name="connsiteX35" fmla="*/ 2419350 w 2797968"/>
                <a:gd name="connsiteY35" fmla="*/ 0 h 628650"/>
                <a:gd name="connsiteX36" fmla="*/ 2486025 w 2797968"/>
                <a:gd name="connsiteY36" fmla="*/ 4762 h 628650"/>
                <a:gd name="connsiteX37" fmla="*/ 2543175 w 2797968"/>
                <a:gd name="connsiteY37" fmla="*/ 14287 h 628650"/>
                <a:gd name="connsiteX38" fmla="*/ 2614612 w 2797968"/>
                <a:gd name="connsiteY38" fmla="*/ 33337 h 628650"/>
                <a:gd name="connsiteX39" fmla="*/ 2678906 w 2797968"/>
                <a:gd name="connsiteY39" fmla="*/ 64294 h 628650"/>
                <a:gd name="connsiteX40" fmla="*/ 2736056 w 2797968"/>
                <a:gd name="connsiteY40" fmla="*/ 97631 h 628650"/>
                <a:gd name="connsiteX41" fmla="*/ 2767012 w 2797968"/>
                <a:gd name="connsiteY41" fmla="*/ 126206 h 628650"/>
                <a:gd name="connsiteX42" fmla="*/ 2786062 w 2797968"/>
                <a:gd name="connsiteY42" fmla="*/ 145256 h 628650"/>
                <a:gd name="connsiteX43" fmla="*/ 2795587 w 2797968"/>
                <a:gd name="connsiteY43" fmla="*/ 161925 h 628650"/>
                <a:gd name="connsiteX44" fmla="*/ 2797968 w 2797968"/>
                <a:gd name="connsiteY44" fmla="*/ 183356 h 628650"/>
                <a:gd name="connsiteX45" fmla="*/ 2783681 w 2797968"/>
                <a:gd name="connsiteY45" fmla="*/ 223837 h 628650"/>
                <a:gd name="connsiteX46" fmla="*/ 2762250 w 2797968"/>
                <a:gd name="connsiteY46" fmla="*/ 245269 h 628650"/>
                <a:gd name="connsiteX47" fmla="*/ 2719387 w 2797968"/>
                <a:gd name="connsiteY47" fmla="*/ 264319 h 628650"/>
                <a:gd name="connsiteX48" fmla="*/ 2640806 w 2797968"/>
                <a:gd name="connsiteY48" fmla="*/ 280987 h 628650"/>
                <a:gd name="connsiteX49" fmla="*/ 2483643 w 2797968"/>
                <a:gd name="connsiteY49" fmla="*/ 290512 h 628650"/>
                <a:gd name="connsiteX50" fmla="*/ 2190750 w 2797968"/>
                <a:gd name="connsiteY50" fmla="*/ 297656 h 628650"/>
                <a:gd name="connsiteX51" fmla="*/ 1683543 w 2797968"/>
                <a:gd name="connsiteY51" fmla="*/ 347662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97968" h="628650">
                  <a:moveTo>
                    <a:pt x="1683543" y="347662"/>
                  </a:moveTo>
                  <a:lnTo>
                    <a:pt x="1443037" y="385762"/>
                  </a:lnTo>
                  <a:lnTo>
                    <a:pt x="1166812" y="438150"/>
                  </a:lnTo>
                  <a:lnTo>
                    <a:pt x="702468" y="540544"/>
                  </a:lnTo>
                  <a:lnTo>
                    <a:pt x="573881" y="578644"/>
                  </a:lnTo>
                  <a:lnTo>
                    <a:pt x="431006" y="619125"/>
                  </a:lnTo>
                  <a:lnTo>
                    <a:pt x="383381" y="628650"/>
                  </a:lnTo>
                  <a:lnTo>
                    <a:pt x="364331" y="626269"/>
                  </a:lnTo>
                  <a:lnTo>
                    <a:pt x="338137" y="621506"/>
                  </a:lnTo>
                  <a:lnTo>
                    <a:pt x="311943" y="611981"/>
                  </a:lnTo>
                  <a:lnTo>
                    <a:pt x="257175" y="583406"/>
                  </a:lnTo>
                  <a:lnTo>
                    <a:pt x="183356" y="523875"/>
                  </a:lnTo>
                  <a:lnTo>
                    <a:pt x="111918" y="452437"/>
                  </a:lnTo>
                  <a:lnTo>
                    <a:pt x="50006" y="378619"/>
                  </a:lnTo>
                  <a:lnTo>
                    <a:pt x="16668" y="333375"/>
                  </a:lnTo>
                  <a:lnTo>
                    <a:pt x="2381" y="304800"/>
                  </a:lnTo>
                  <a:lnTo>
                    <a:pt x="0" y="285750"/>
                  </a:lnTo>
                  <a:lnTo>
                    <a:pt x="7143" y="273844"/>
                  </a:lnTo>
                  <a:lnTo>
                    <a:pt x="28575" y="271462"/>
                  </a:lnTo>
                  <a:lnTo>
                    <a:pt x="92868" y="311944"/>
                  </a:lnTo>
                  <a:lnTo>
                    <a:pt x="140493" y="338137"/>
                  </a:lnTo>
                  <a:lnTo>
                    <a:pt x="214312" y="361950"/>
                  </a:lnTo>
                  <a:lnTo>
                    <a:pt x="276225" y="373856"/>
                  </a:lnTo>
                  <a:lnTo>
                    <a:pt x="347662" y="381000"/>
                  </a:lnTo>
                  <a:lnTo>
                    <a:pt x="390525" y="383381"/>
                  </a:lnTo>
                  <a:lnTo>
                    <a:pt x="459581" y="378619"/>
                  </a:lnTo>
                  <a:lnTo>
                    <a:pt x="690562" y="352425"/>
                  </a:lnTo>
                  <a:lnTo>
                    <a:pt x="1073943" y="285750"/>
                  </a:lnTo>
                  <a:lnTo>
                    <a:pt x="1316831" y="235744"/>
                  </a:lnTo>
                  <a:lnTo>
                    <a:pt x="1657350" y="164306"/>
                  </a:lnTo>
                  <a:lnTo>
                    <a:pt x="1926431" y="109537"/>
                  </a:lnTo>
                  <a:lnTo>
                    <a:pt x="2140743" y="66675"/>
                  </a:lnTo>
                  <a:lnTo>
                    <a:pt x="2228850" y="42862"/>
                  </a:lnTo>
                  <a:lnTo>
                    <a:pt x="2300287" y="16669"/>
                  </a:lnTo>
                  <a:lnTo>
                    <a:pt x="2338387" y="2381"/>
                  </a:lnTo>
                  <a:lnTo>
                    <a:pt x="2419350" y="0"/>
                  </a:lnTo>
                  <a:lnTo>
                    <a:pt x="2486025" y="4762"/>
                  </a:lnTo>
                  <a:lnTo>
                    <a:pt x="2543175" y="14287"/>
                  </a:lnTo>
                  <a:lnTo>
                    <a:pt x="2614612" y="33337"/>
                  </a:lnTo>
                  <a:lnTo>
                    <a:pt x="2678906" y="64294"/>
                  </a:lnTo>
                  <a:lnTo>
                    <a:pt x="2736056" y="97631"/>
                  </a:lnTo>
                  <a:lnTo>
                    <a:pt x="2767012" y="126206"/>
                  </a:lnTo>
                  <a:lnTo>
                    <a:pt x="2786062" y="145256"/>
                  </a:lnTo>
                  <a:lnTo>
                    <a:pt x="2795587" y="161925"/>
                  </a:lnTo>
                  <a:lnTo>
                    <a:pt x="2797968" y="183356"/>
                  </a:lnTo>
                  <a:lnTo>
                    <a:pt x="2783681" y="223837"/>
                  </a:lnTo>
                  <a:lnTo>
                    <a:pt x="2762250" y="245269"/>
                  </a:lnTo>
                  <a:lnTo>
                    <a:pt x="2719387" y="264319"/>
                  </a:lnTo>
                  <a:lnTo>
                    <a:pt x="2640806" y="280987"/>
                  </a:lnTo>
                  <a:lnTo>
                    <a:pt x="2483643" y="290512"/>
                  </a:lnTo>
                  <a:lnTo>
                    <a:pt x="2190750" y="297656"/>
                  </a:lnTo>
                  <a:lnTo>
                    <a:pt x="1683543" y="3476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E3A00B2B-F6FE-1546-B795-047FE46B1256}"/>
                </a:ext>
              </a:extLst>
            </p:cNvPr>
            <p:cNvSpPr/>
            <p:nvPr/>
          </p:nvSpPr>
          <p:spPr>
            <a:xfrm>
              <a:off x="2743200" y="3848100"/>
              <a:ext cx="1704975" cy="2054225"/>
            </a:xfrm>
            <a:custGeom>
              <a:avLst/>
              <a:gdLst>
                <a:gd name="connsiteX0" fmla="*/ 904875 w 1704975"/>
                <a:gd name="connsiteY0" fmla="*/ 1454150 h 2054225"/>
                <a:gd name="connsiteX1" fmla="*/ 723900 w 1704975"/>
                <a:gd name="connsiteY1" fmla="*/ 1612900 h 2054225"/>
                <a:gd name="connsiteX2" fmla="*/ 514350 w 1704975"/>
                <a:gd name="connsiteY2" fmla="*/ 1765300 h 2054225"/>
                <a:gd name="connsiteX3" fmla="*/ 307975 w 1704975"/>
                <a:gd name="connsiteY3" fmla="*/ 1898650 h 2054225"/>
                <a:gd name="connsiteX4" fmla="*/ 107950 w 1704975"/>
                <a:gd name="connsiteY4" fmla="*/ 2012950 h 2054225"/>
                <a:gd name="connsiteX5" fmla="*/ 50800 w 1704975"/>
                <a:gd name="connsiteY5" fmla="*/ 2044700 h 2054225"/>
                <a:gd name="connsiteX6" fmla="*/ 15875 w 1704975"/>
                <a:gd name="connsiteY6" fmla="*/ 2054225 h 2054225"/>
                <a:gd name="connsiteX7" fmla="*/ 6350 w 1704975"/>
                <a:gd name="connsiteY7" fmla="*/ 2051050 h 2054225"/>
                <a:gd name="connsiteX8" fmla="*/ 0 w 1704975"/>
                <a:gd name="connsiteY8" fmla="*/ 2035175 h 2054225"/>
                <a:gd name="connsiteX9" fmla="*/ 9525 w 1704975"/>
                <a:gd name="connsiteY9" fmla="*/ 1997075 h 2054225"/>
                <a:gd name="connsiteX10" fmla="*/ 66675 w 1704975"/>
                <a:gd name="connsiteY10" fmla="*/ 1952625 h 2054225"/>
                <a:gd name="connsiteX11" fmla="*/ 225425 w 1704975"/>
                <a:gd name="connsiteY11" fmla="*/ 1844675 h 2054225"/>
                <a:gd name="connsiteX12" fmla="*/ 374650 w 1704975"/>
                <a:gd name="connsiteY12" fmla="*/ 1730375 h 2054225"/>
                <a:gd name="connsiteX13" fmla="*/ 508000 w 1704975"/>
                <a:gd name="connsiteY13" fmla="*/ 1622425 h 2054225"/>
                <a:gd name="connsiteX14" fmla="*/ 660400 w 1704975"/>
                <a:gd name="connsiteY14" fmla="*/ 1479550 h 2054225"/>
                <a:gd name="connsiteX15" fmla="*/ 828675 w 1704975"/>
                <a:gd name="connsiteY15" fmla="*/ 1298575 h 2054225"/>
                <a:gd name="connsiteX16" fmla="*/ 981075 w 1704975"/>
                <a:gd name="connsiteY16" fmla="*/ 1108075 h 2054225"/>
                <a:gd name="connsiteX17" fmla="*/ 1092200 w 1704975"/>
                <a:gd name="connsiteY17" fmla="*/ 949325 h 2054225"/>
                <a:gd name="connsiteX18" fmla="*/ 1193800 w 1704975"/>
                <a:gd name="connsiteY18" fmla="*/ 784225 h 2054225"/>
                <a:gd name="connsiteX19" fmla="*/ 1270000 w 1704975"/>
                <a:gd name="connsiteY19" fmla="*/ 644525 h 2054225"/>
                <a:gd name="connsiteX20" fmla="*/ 1343025 w 1704975"/>
                <a:gd name="connsiteY20" fmla="*/ 485775 h 2054225"/>
                <a:gd name="connsiteX21" fmla="*/ 1355725 w 1704975"/>
                <a:gd name="connsiteY21" fmla="*/ 444500 h 2054225"/>
                <a:gd name="connsiteX22" fmla="*/ 1365250 w 1704975"/>
                <a:gd name="connsiteY22" fmla="*/ 403225 h 2054225"/>
                <a:gd name="connsiteX23" fmla="*/ 1371600 w 1704975"/>
                <a:gd name="connsiteY23" fmla="*/ 361950 h 2054225"/>
                <a:gd name="connsiteX24" fmla="*/ 1371600 w 1704975"/>
                <a:gd name="connsiteY24" fmla="*/ 314325 h 2054225"/>
                <a:gd name="connsiteX25" fmla="*/ 1368425 w 1704975"/>
                <a:gd name="connsiteY25" fmla="*/ 266700 h 2054225"/>
                <a:gd name="connsiteX26" fmla="*/ 1346200 w 1704975"/>
                <a:gd name="connsiteY26" fmla="*/ 184150 h 2054225"/>
                <a:gd name="connsiteX27" fmla="*/ 1241425 w 1704975"/>
                <a:gd name="connsiteY27" fmla="*/ 0 h 2054225"/>
                <a:gd name="connsiteX28" fmla="*/ 1343025 w 1704975"/>
                <a:gd name="connsiteY28" fmla="*/ 34925 h 2054225"/>
                <a:gd name="connsiteX29" fmla="*/ 1428750 w 1704975"/>
                <a:gd name="connsiteY29" fmla="*/ 98425 h 2054225"/>
                <a:gd name="connsiteX30" fmla="*/ 1530350 w 1704975"/>
                <a:gd name="connsiteY30" fmla="*/ 187325 h 2054225"/>
                <a:gd name="connsiteX31" fmla="*/ 1603375 w 1704975"/>
                <a:gd name="connsiteY31" fmla="*/ 254000 h 2054225"/>
                <a:gd name="connsiteX32" fmla="*/ 1666875 w 1704975"/>
                <a:gd name="connsiteY32" fmla="*/ 317500 h 2054225"/>
                <a:gd name="connsiteX33" fmla="*/ 1692275 w 1704975"/>
                <a:gd name="connsiteY33" fmla="*/ 355600 h 2054225"/>
                <a:gd name="connsiteX34" fmla="*/ 1701800 w 1704975"/>
                <a:gd name="connsiteY34" fmla="*/ 387350 h 2054225"/>
                <a:gd name="connsiteX35" fmla="*/ 1704975 w 1704975"/>
                <a:gd name="connsiteY35" fmla="*/ 422275 h 2054225"/>
                <a:gd name="connsiteX36" fmla="*/ 1695450 w 1704975"/>
                <a:gd name="connsiteY36" fmla="*/ 463550 h 2054225"/>
                <a:gd name="connsiteX37" fmla="*/ 1676400 w 1704975"/>
                <a:gd name="connsiteY37" fmla="*/ 488950 h 2054225"/>
                <a:gd name="connsiteX38" fmla="*/ 1606550 w 1704975"/>
                <a:gd name="connsiteY38" fmla="*/ 568325 h 2054225"/>
                <a:gd name="connsiteX39" fmla="*/ 1552575 w 1704975"/>
                <a:gd name="connsiteY39" fmla="*/ 647700 h 2054225"/>
                <a:gd name="connsiteX40" fmla="*/ 1460500 w 1704975"/>
                <a:gd name="connsiteY40" fmla="*/ 800100 h 2054225"/>
                <a:gd name="connsiteX41" fmla="*/ 1314450 w 1704975"/>
                <a:gd name="connsiteY41" fmla="*/ 1009650 h 2054225"/>
                <a:gd name="connsiteX42" fmla="*/ 1133475 w 1704975"/>
                <a:gd name="connsiteY42" fmla="*/ 1225550 h 2054225"/>
                <a:gd name="connsiteX43" fmla="*/ 904875 w 1704975"/>
                <a:gd name="connsiteY43" fmla="*/ 1454150 h 2054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704975" h="2054225">
                  <a:moveTo>
                    <a:pt x="904875" y="1454150"/>
                  </a:moveTo>
                  <a:lnTo>
                    <a:pt x="723900" y="1612900"/>
                  </a:lnTo>
                  <a:lnTo>
                    <a:pt x="514350" y="1765300"/>
                  </a:lnTo>
                  <a:lnTo>
                    <a:pt x="307975" y="1898650"/>
                  </a:lnTo>
                  <a:lnTo>
                    <a:pt x="107950" y="2012950"/>
                  </a:lnTo>
                  <a:lnTo>
                    <a:pt x="50800" y="2044700"/>
                  </a:lnTo>
                  <a:lnTo>
                    <a:pt x="15875" y="2054225"/>
                  </a:lnTo>
                  <a:lnTo>
                    <a:pt x="6350" y="2051050"/>
                  </a:lnTo>
                  <a:lnTo>
                    <a:pt x="0" y="2035175"/>
                  </a:lnTo>
                  <a:lnTo>
                    <a:pt x="9525" y="1997075"/>
                  </a:lnTo>
                  <a:lnTo>
                    <a:pt x="66675" y="1952625"/>
                  </a:lnTo>
                  <a:lnTo>
                    <a:pt x="225425" y="1844675"/>
                  </a:lnTo>
                  <a:lnTo>
                    <a:pt x="374650" y="1730375"/>
                  </a:lnTo>
                  <a:lnTo>
                    <a:pt x="508000" y="1622425"/>
                  </a:lnTo>
                  <a:lnTo>
                    <a:pt x="660400" y="1479550"/>
                  </a:lnTo>
                  <a:lnTo>
                    <a:pt x="828675" y="1298575"/>
                  </a:lnTo>
                  <a:lnTo>
                    <a:pt x="981075" y="1108075"/>
                  </a:lnTo>
                  <a:lnTo>
                    <a:pt x="1092200" y="949325"/>
                  </a:lnTo>
                  <a:lnTo>
                    <a:pt x="1193800" y="784225"/>
                  </a:lnTo>
                  <a:lnTo>
                    <a:pt x="1270000" y="644525"/>
                  </a:lnTo>
                  <a:lnTo>
                    <a:pt x="1343025" y="485775"/>
                  </a:lnTo>
                  <a:lnTo>
                    <a:pt x="1355725" y="444500"/>
                  </a:lnTo>
                  <a:lnTo>
                    <a:pt x="1365250" y="403225"/>
                  </a:lnTo>
                  <a:lnTo>
                    <a:pt x="1371600" y="361950"/>
                  </a:lnTo>
                  <a:lnTo>
                    <a:pt x="1371600" y="314325"/>
                  </a:lnTo>
                  <a:lnTo>
                    <a:pt x="1368425" y="266700"/>
                  </a:lnTo>
                  <a:lnTo>
                    <a:pt x="1346200" y="184150"/>
                  </a:lnTo>
                  <a:lnTo>
                    <a:pt x="1241425" y="0"/>
                  </a:lnTo>
                  <a:lnTo>
                    <a:pt x="1343025" y="34925"/>
                  </a:lnTo>
                  <a:lnTo>
                    <a:pt x="1428750" y="98425"/>
                  </a:lnTo>
                  <a:lnTo>
                    <a:pt x="1530350" y="187325"/>
                  </a:lnTo>
                  <a:lnTo>
                    <a:pt x="1603375" y="254000"/>
                  </a:lnTo>
                  <a:lnTo>
                    <a:pt x="1666875" y="317500"/>
                  </a:lnTo>
                  <a:lnTo>
                    <a:pt x="1692275" y="355600"/>
                  </a:lnTo>
                  <a:lnTo>
                    <a:pt x="1701800" y="387350"/>
                  </a:lnTo>
                  <a:lnTo>
                    <a:pt x="1704975" y="422275"/>
                  </a:lnTo>
                  <a:lnTo>
                    <a:pt x="1695450" y="463550"/>
                  </a:lnTo>
                  <a:lnTo>
                    <a:pt x="1676400" y="488950"/>
                  </a:lnTo>
                  <a:lnTo>
                    <a:pt x="1606550" y="568325"/>
                  </a:lnTo>
                  <a:lnTo>
                    <a:pt x="1552575" y="647700"/>
                  </a:lnTo>
                  <a:lnTo>
                    <a:pt x="1460500" y="800100"/>
                  </a:lnTo>
                  <a:lnTo>
                    <a:pt x="1314450" y="1009650"/>
                  </a:lnTo>
                  <a:lnTo>
                    <a:pt x="1133475" y="1225550"/>
                  </a:lnTo>
                  <a:lnTo>
                    <a:pt x="904875" y="1454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43956546-2106-C648-96D1-73050106BBA8}"/>
                </a:ext>
              </a:extLst>
            </p:cNvPr>
            <p:cNvSpPr/>
            <p:nvPr/>
          </p:nvSpPr>
          <p:spPr>
            <a:xfrm>
              <a:off x="4711700" y="3702050"/>
              <a:ext cx="2463800" cy="2206625"/>
            </a:xfrm>
            <a:custGeom>
              <a:avLst/>
              <a:gdLst>
                <a:gd name="connsiteX0" fmla="*/ 187325 w 2463800"/>
                <a:gd name="connsiteY0" fmla="*/ 1273175 h 2206625"/>
                <a:gd name="connsiteX1" fmla="*/ 187325 w 2463800"/>
                <a:gd name="connsiteY1" fmla="*/ 787400 h 2206625"/>
                <a:gd name="connsiteX2" fmla="*/ 190500 w 2463800"/>
                <a:gd name="connsiteY2" fmla="*/ 447675 h 2206625"/>
                <a:gd name="connsiteX3" fmla="*/ 177800 w 2463800"/>
                <a:gd name="connsiteY3" fmla="*/ 301625 h 2206625"/>
                <a:gd name="connsiteX4" fmla="*/ 165100 w 2463800"/>
                <a:gd name="connsiteY4" fmla="*/ 231775 h 2206625"/>
                <a:gd name="connsiteX5" fmla="*/ 120650 w 2463800"/>
                <a:gd name="connsiteY5" fmla="*/ 149225 h 2206625"/>
                <a:gd name="connsiteX6" fmla="*/ 0 w 2463800"/>
                <a:gd name="connsiteY6" fmla="*/ 0 h 2206625"/>
                <a:gd name="connsiteX7" fmla="*/ 133350 w 2463800"/>
                <a:gd name="connsiteY7" fmla="*/ 25400 h 2206625"/>
                <a:gd name="connsiteX8" fmla="*/ 250825 w 2463800"/>
                <a:gd name="connsiteY8" fmla="*/ 104775 h 2206625"/>
                <a:gd name="connsiteX9" fmla="*/ 365125 w 2463800"/>
                <a:gd name="connsiteY9" fmla="*/ 184150 h 2206625"/>
                <a:gd name="connsiteX10" fmla="*/ 444500 w 2463800"/>
                <a:gd name="connsiteY10" fmla="*/ 254000 h 2206625"/>
                <a:gd name="connsiteX11" fmla="*/ 501650 w 2463800"/>
                <a:gd name="connsiteY11" fmla="*/ 307975 h 2206625"/>
                <a:gd name="connsiteX12" fmla="*/ 549275 w 2463800"/>
                <a:gd name="connsiteY12" fmla="*/ 365125 h 2206625"/>
                <a:gd name="connsiteX13" fmla="*/ 561975 w 2463800"/>
                <a:gd name="connsiteY13" fmla="*/ 400050 h 2206625"/>
                <a:gd name="connsiteX14" fmla="*/ 565150 w 2463800"/>
                <a:gd name="connsiteY14" fmla="*/ 431800 h 2206625"/>
                <a:gd name="connsiteX15" fmla="*/ 555625 w 2463800"/>
                <a:gd name="connsiteY15" fmla="*/ 466725 h 2206625"/>
                <a:gd name="connsiteX16" fmla="*/ 527050 w 2463800"/>
                <a:gd name="connsiteY16" fmla="*/ 501650 h 2206625"/>
                <a:gd name="connsiteX17" fmla="*/ 495300 w 2463800"/>
                <a:gd name="connsiteY17" fmla="*/ 546100 h 2206625"/>
                <a:gd name="connsiteX18" fmla="*/ 479425 w 2463800"/>
                <a:gd name="connsiteY18" fmla="*/ 603250 h 2206625"/>
                <a:gd name="connsiteX19" fmla="*/ 460375 w 2463800"/>
                <a:gd name="connsiteY19" fmla="*/ 749300 h 2206625"/>
                <a:gd name="connsiteX20" fmla="*/ 422275 w 2463800"/>
                <a:gd name="connsiteY20" fmla="*/ 1069975 h 2206625"/>
                <a:gd name="connsiteX21" fmla="*/ 409575 w 2463800"/>
                <a:gd name="connsiteY21" fmla="*/ 1343025 h 2206625"/>
                <a:gd name="connsiteX22" fmla="*/ 412750 w 2463800"/>
                <a:gd name="connsiteY22" fmla="*/ 1546225 h 2206625"/>
                <a:gd name="connsiteX23" fmla="*/ 412750 w 2463800"/>
                <a:gd name="connsiteY23" fmla="*/ 1635125 h 2206625"/>
                <a:gd name="connsiteX24" fmla="*/ 419100 w 2463800"/>
                <a:gd name="connsiteY24" fmla="*/ 1689100 h 2206625"/>
                <a:gd name="connsiteX25" fmla="*/ 428625 w 2463800"/>
                <a:gd name="connsiteY25" fmla="*/ 1739900 h 2206625"/>
                <a:gd name="connsiteX26" fmla="*/ 444500 w 2463800"/>
                <a:gd name="connsiteY26" fmla="*/ 1774825 h 2206625"/>
                <a:gd name="connsiteX27" fmla="*/ 482600 w 2463800"/>
                <a:gd name="connsiteY27" fmla="*/ 1812925 h 2206625"/>
                <a:gd name="connsiteX28" fmla="*/ 542925 w 2463800"/>
                <a:gd name="connsiteY28" fmla="*/ 1857375 h 2206625"/>
                <a:gd name="connsiteX29" fmla="*/ 619125 w 2463800"/>
                <a:gd name="connsiteY29" fmla="*/ 1889125 h 2206625"/>
                <a:gd name="connsiteX30" fmla="*/ 717550 w 2463800"/>
                <a:gd name="connsiteY30" fmla="*/ 1920875 h 2206625"/>
                <a:gd name="connsiteX31" fmla="*/ 838200 w 2463800"/>
                <a:gd name="connsiteY31" fmla="*/ 1946275 h 2206625"/>
                <a:gd name="connsiteX32" fmla="*/ 1016000 w 2463800"/>
                <a:gd name="connsiteY32" fmla="*/ 1962150 h 2206625"/>
                <a:gd name="connsiteX33" fmla="*/ 1231900 w 2463800"/>
                <a:gd name="connsiteY33" fmla="*/ 1974850 h 2206625"/>
                <a:gd name="connsiteX34" fmla="*/ 1485900 w 2463800"/>
                <a:gd name="connsiteY34" fmla="*/ 1981200 h 2206625"/>
                <a:gd name="connsiteX35" fmla="*/ 1692275 w 2463800"/>
                <a:gd name="connsiteY35" fmla="*/ 1965325 h 2206625"/>
                <a:gd name="connsiteX36" fmla="*/ 1819275 w 2463800"/>
                <a:gd name="connsiteY36" fmla="*/ 1949450 h 2206625"/>
                <a:gd name="connsiteX37" fmla="*/ 1914525 w 2463800"/>
                <a:gd name="connsiteY37" fmla="*/ 1930400 h 2206625"/>
                <a:gd name="connsiteX38" fmla="*/ 1987550 w 2463800"/>
                <a:gd name="connsiteY38" fmla="*/ 1901825 h 2206625"/>
                <a:gd name="connsiteX39" fmla="*/ 2025650 w 2463800"/>
                <a:gd name="connsiteY39" fmla="*/ 1876425 h 2206625"/>
                <a:gd name="connsiteX40" fmla="*/ 2355850 w 2463800"/>
                <a:gd name="connsiteY40" fmla="*/ 1831975 h 2206625"/>
                <a:gd name="connsiteX41" fmla="*/ 2413000 w 2463800"/>
                <a:gd name="connsiteY41" fmla="*/ 1908175 h 2206625"/>
                <a:gd name="connsiteX42" fmla="*/ 2438400 w 2463800"/>
                <a:gd name="connsiteY42" fmla="*/ 1952625 h 2206625"/>
                <a:gd name="connsiteX43" fmla="*/ 2454275 w 2463800"/>
                <a:gd name="connsiteY43" fmla="*/ 1984375 h 2206625"/>
                <a:gd name="connsiteX44" fmla="*/ 2463800 w 2463800"/>
                <a:gd name="connsiteY44" fmla="*/ 2019300 h 2206625"/>
                <a:gd name="connsiteX45" fmla="*/ 2457450 w 2463800"/>
                <a:gd name="connsiteY45" fmla="*/ 2060575 h 2206625"/>
                <a:gd name="connsiteX46" fmla="*/ 2441575 w 2463800"/>
                <a:gd name="connsiteY46" fmla="*/ 2082800 h 2206625"/>
                <a:gd name="connsiteX47" fmla="*/ 2381250 w 2463800"/>
                <a:gd name="connsiteY47" fmla="*/ 2111375 h 2206625"/>
                <a:gd name="connsiteX48" fmla="*/ 2193925 w 2463800"/>
                <a:gd name="connsiteY48" fmla="*/ 2152650 h 2206625"/>
                <a:gd name="connsiteX49" fmla="*/ 1939925 w 2463800"/>
                <a:gd name="connsiteY49" fmla="*/ 2200275 h 2206625"/>
                <a:gd name="connsiteX50" fmla="*/ 1635125 w 2463800"/>
                <a:gd name="connsiteY50" fmla="*/ 2206625 h 2206625"/>
                <a:gd name="connsiteX51" fmla="*/ 1314450 w 2463800"/>
                <a:gd name="connsiteY51" fmla="*/ 2200275 h 2206625"/>
                <a:gd name="connsiteX52" fmla="*/ 1038225 w 2463800"/>
                <a:gd name="connsiteY52" fmla="*/ 2190750 h 2206625"/>
                <a:gd name="connsiteX53" fmla="*/ 889000 w 2463800"/>
                <a:gd name="connsiteY53" fmla="*/ 2181225 h 2206625"/>
                <a:gd name="connsiteX54" fmla="*/ 746125 w 2463800"/>
                <a:gd name="connsiteY54" fmla="*/ 2162175 h 2206625"/>
                <a:gd name="connsiteX55" fmla="*/ 615950 w 2463800"/>
                <a:gd name="connsiteY55" fmla="*/ 2133600 h 2206625"/>
                <a:gd name="connsiteX56" fmla="*/ 549275 w 2463800"/>
                <a:gd name="connsiteY56" fmla="*/ 2114550 h 2206625"/>
                <a:gd name="connsiteX57" fmla="*/ 476250 w 2463800"/>
                <a:gd name="connsiteY57" fmla="*/ 2085975 h 2206625"/>
                <a:gd name="connsiteX58" fmla="*/ 419100 w 2463800"/>
                <a:gd name="connsiteY58" fmla="*/ 2047875 h 2206625"/>
                <a:gd name="connsiteX59" fmla="*/ 381000 w 2463800"/>
                <a:gd name="connsiteY59" fmla="*/ 2019300 h 2206625"/>
                <a:gd name="connsiteX60" fmla="*/ 323850 w 2463800"/>
                <a:gd name="connsiteY60" fmla="*/ 1958975 h 2206625"/>
                <a:gd name="connsiteX61" fmla="*/ 285750 w 2463800"/>
                <a:gd name="connsiteY61" fmla="*/ 1892300 h 2206625"/>
                <a:gd name="connsiteX62" fmla="*/ 260350 w 2463800"/>
                <a:gd name="connsiteY62" fmla="*/ 1835150 h 2206625"/>
                <a:gd name="connsiteX63" fmla="*/ 225425 w 2463800"/>
                <a:gd name="connsiteY63" fmla="*/ 1724025 h 2206625"/>
                <a:gd name="connsiteX64" fmla="*/ 206375 w 2463800"/>
                <a:gd name="connsiteY64" fmla="*/ 1612900 h 2206625"/>
                <a:gd name="connsiteX65" fmla="*/ 196850 w 2463800"/>
                <a:gd name="connsiteY65" fmla="*/ 1514475 h 2206625"/>
                <a:gd name="connsiteX66" fmla="*/ 187325 w 2463800"/>
                <a:gd name="connsiteY66" fmla="*/ 1273175 h 2206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463800" h="2206625">
                  <a:moveTo>
                    <a:pt x="187325" y="1273175"/>
                  </a:moveTo>
                  <a:lnTo>
                    <a:pt x="187325" y="787400"/>
                  </a:lnTo>
                  <a:cubicBezTo>
                    <a:pt x="188383" y="674158"/>
                    <a:pt x="189442" y="560917"/>
                    <a:pt x="190500" y="447675"/>
                  </a:cubicBezTo>
                  <a:lnTo>
                    <a:pt x="177800" y="301625"/>
                  </a:lnTo>
                  <a:lnTo>
                    <a:pt x="165100" y="231775"/>
                  </a:lnTo>
                  <a:lnTo>
                    <a:pt x="120650" y="149225"/>
                  </a:lnTo>
                  <a:lnTo>
                    <a:pt x="0" y="0"/>
                  </a:lnTo>
                  <a:lnTo>
                    <a:pt x="133350" y="25400"/>
                  </a:lnTo>
                  <a:lnTo>
                    <a:pt x="250825" y="104775"/>
                  </a:lnTo>
                  <a:lnTo>
                    <a:pt x="365125" y="184150"/>
                  </a:lnTo>
                  <a:lnTo>
                    <a:pt x="444500" y="254000"/>
                  </a:lnTo>
                  <a:lnTo>
                    <a:pt x="501650" y="307975"/>
                  </a:lnTo>
                  <a:lnTo>
                    <a:pt x="549275" y="365125"/>
                  </a:lnTo>
                  <a:lnTo>
                    <a:pt x="561975" y="400050"/>
                  </a:lnTo>
                  <a:lnTo>
                    <a:pt x="565150" y="431800"/>
                  </a:lnTo>
                  <a:lnTo>
                    <a:pt x="555625" y="466725"/>
                  </a:lnTo>
                  <a:lnTo>
                    <a:pt x="527050" y="501650"/>
                  </a:lnTo>
                  <a:lnTo>
                    <a:pt x="495300" y="546100"/>
                  </a:lnTo>
                  <a:lnTo>
                    <a:pt x="479425" y="603250"/>
                  </a:lnTo>
                  <a:lnTo>
                    <a:pt x="460375" y="749300"/>
                  </a:lnTo>
                  <a:lnTo>
                    <a:pt x="422275" y="1069975"/>
                  </a:lnTo>
                  <a:lnTo>
                    <a:pt x="409575" y="1343025"/>
                  </a:lnTo>
                  <a:cubicBezTo>
                    <a:pt x="410633" y="1410758"/>
                    <a:pt x="411692" y="1478492"/>
                    <a:pt x="412750" y="1546225"/>
                  </a:cubicBezTo>
                  <a:lnTo>
                    <a:pt x="412750" y="1635125"/>
                  </a:lnTo>
                  <a:lnTo>
                    <a:pt x="419100" y="1689100"/>
                  </a:lnTo>
                  <a:lnTo>
                    <a:pt x="428625" y="1739900"/>
                  </a:lnTo>
                  <a:lnTo>
                    <a:pt x="444500" y="1774825"/>
                  </a:lnTo>
                  <a:lnTo>
                    <a:pt x="482600" y="1812925"/>
                  </a:lnTo>
                  <a:lnTo>
                    <a:pt x="542925" y="1857375"/>
                  </a:lnTo>
                  <a:lnTo>
                    <a:pt x="619125" y="1889125"/>
                  </a:lnTo>
                  <a:lnTo>
                    <a:pt x="717550" y="1920875"/>
                  </a:lnTo>
                  <a:lnTo>
                    <a:pt x="838200" y="1946275"/>
                  </a:lnTo>
                  <a:lnTo>
                    <a:pt x="1016000" y="1962150"/>
                  </a:lnTo>
                  <a:lnTo>
                    <a:pt x="1231900" y="1974850"/>
                  </a:lnTo>
                  <a:lnTo>
                    <a:pt x="1485900" y="1981200"/>
                  </a:lnTo>
                  <a:lnTo>
                    <a:pt x="1692275" y="1965325"/>
                  </a:lnTo>
                  <a:lnTo>
                    <a:pt x="1819275" y="1949450"/>
                  </a:lnTo>
                  <a:lnTo>
                    <a:pt x="1914525" y="1930400"/>
                  </a:lnTo>
                  <a:lnTo>
                    <a:pt x="1987550" y="1901825"/>
                  </a:lnTo>
                  <a:lnTo>
                    <a:pt x="2025650" y="1876425"/>
                  </a:lnTo>
                  <a:lnTo>
                    <a:pt x="2355850" y="1831975"/>
                  </a:lnTo>
                  <a:lnTo>
                    <a:pt x="2413000" y="1908175"/>
                  </a:lnTo>
                  <a:lnTo>
                    <a:pt x="2438400" y="1952625"/>
                  </a:lnTo>
                  <a:lnTo>
                    <a:pt x="2454275" y="1984375"/>
                  </a:lnTo>
                  <a:lnTo>
                    <a:pt x="2463800" y="2019300"/>
                  </a:lnTo>
                  <a:lnTo>
                    <a:pt x="2457450" y="2060575"/>
                  </a:lnTo>
                  <a:lnTo>
                    <a:pt x="2441575" y="2082800"/>
                  </a:lnTo>
                  <a:lnTo>
                    <a:pt x="2381250" y="2111375"/>
                  </a:lnTo>
                  <a:lnTo>
                    <a:pt x="2193925" y="2152650"/>
                  </a:lnTo>
                  <a:lnTo>
                    <a:pt x="1939925" y="2200275"/>
                  </a:lnTo>
                  <a:lnTo>
                    <a:pt x="1635125" y="2206625"/>
                  </a:lnTo>
                  <a:lnTo>
                    <a:pt x="1314450" y="2200275"/>
                  </a:lnTo>
                  <a:lnTo>
                    <a:pt x="1038225" y="2190750"/>
                  </a:lnTo>
                  <a:lnTo>
                    <a:pt x="889000" y="2181225"/>
                  </a:lnTo>
                  <a:lnTo>
                    <a:pt x="746125" y="2162175"/>
                  </a:lnTo>
                  <a:lnTo>
                    <a:pt x="615950" y="2133600"/>
                  </a:lnTo>
                  <a:lnTo>
                    <a:pt x="549275" y="2114550"/>
                  </a:lnTo>
                  <a:lnTo>
                    <a:pt x="476250" y="2085975"/>
                  </a:lnTo>
                  <a:lnTo>
                    <a:pt x="419100" y="2047875"/>
                  </a:lnTo>
                  <a:lnTo>
                    <a:pt x="381000" y="2019300"/>
                  </a:lnTo>
                  <a:lnTo>
                    <a:pt x="323850" y="1958975"/>
                  </a:lnTo>
                  <a:lnTo>
                    <a:pt x="285750" y="1892300"/>
                  </a:lnTo>
                  <a:lnTo>
                    <a:pt x="260350" y="1835150"/>
                  </a:lnTo>
                  <a:lnTo>
                    <a:pt x="225425" y="1724025"/>
                  </a:lnTo>
                  <a:lnTo>
                    <a:pt x="206375" y="1612900"/>
                  </a:lnTo>
                  <a:lnTo>
                    <a:pt x="196850" y="1514475"/>
                  </a:lnTo>
                  <a:lnTo>
                    <a:pt x="187325" y="1273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B944D57A-FBC7-6A49-8C00-5ADAB564D367}"/>
                </a:ext>
              </a:extLst>
            </p:cNvPr>
            <p:cNvSpPr/>
            <p:nvPr/>
          </p:nvSpPr>
          <p:spPr>
            <a:xfrm>
              <a:off x="6723063" y="4643438"/>
              <a:ext cx="355600" cy="966787"/>
            </a:xfrm>
            <a:custGeom>
              <a:avLst/>
              <a:gdLst>
                <a:gd name="connsiteX0" fmla="*/ 264319 w 357187"/>
                <a:gd name="connsiteY0" fmla="*/ 490537 h 966787"/>
                <a:gd name="connsiteX1" fmla="*/ 304800 w 357187"/>
                <a:gd name="connsiteY1" fmla="*/ 783431 h 966787"/>
                <a:gd name="connsiteX2" fmla="*/ 357187 w 357187"/>
                <a:gd name="connsiteY2" fmla="*/ 919162 h 966787"/>
                <a:gd name="connsiteX3" fmla="*/ 0 w 357187"/>
                <a:gd name="connsiteY3" fmla="*/ 966787 h 966787"/>
                <a:gd name="connsiteX4" fmla="*/ 28575 w 357187"/>
                <a:gd name="connsiteY4" fmla="*/ 912018 h 966787"/>
                <a:gd name="connsiteX5" fmla="*/ 50006 w 357187"/>
                <a:gd name="connsiteY5" fmla="*/ 871537 h 966787"/>
                <a:gd name="connsiteX6" fmla="*/ 64294 w 357187"/>
                <a:gd name="connsiteY6" fmla="*/ 740568 h 966787"/>
                <a:gd name="connsiteX7" fmla="*/ 102394 w 357187"/>
                <a:gd name="connsiteY7" fmla="*/ 400050 h 966787"/>
                <a:gd name="connsiteX8" fmla="*/ 135731 w 357187"/>
                <a:gd name="connsiteY8" fmla="*/ 61912 h 966787"/>
                <a:gd name="connsiteX9" fmla="*/ 138112 w 357187"/>
                <a:gd name="connsiteY9" fmla="*/ 9525 h 966787"/>
                <a:gd name="connsiteX10" fmla="*/ 147637 w 357187"/>
                <a:gd name="connsiteY10" fmla="*/ 2381 h 966787"/>
                <a:gd name="connsiteX11" fmla="*/ 176212 w 357187"/>
                <a:gd name="connsiteY11" fmla="*/ 0 h 966787"/>
                <a:gd name="connsiteX12" fmla="*/ 207169 w 357187"/>
                <a:gd name="connsiteY12" fmla="*/ 7143 h 966787"/>
                <a:gd name="connsiteX13" fmla="*/ 214312 w 357187"/>
                <a:gd name="connsiteY13" fmla="*/ 11906 h 966787"/>
                <a:gd name="connsiteX14" fmla="*/ 221456 w 357187"/>
                <a:gd name="connsiteY14" fmla="*/ 50006 h 966787"/>
                <a:gd name="connsiteX15" fmla="*/ 264319 w 357187"/>
                <a:gd name="connsiteY15" fmla="*/ 490537 h 96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7187" h="966787">
                  <a:moveTo>
                    <a:pt x="264319" y="490537"/>
                  </a:moveTo>
                  <a:lnTo>
                    <a:pt x="304800" y="783431"/>
                  </a:lnTo>
                  <a:lnTo>
                    <a:pt x="357187" y="919162"/>
                  </a:lnTo>
                  <a:lnTo>
                    <a:pt x="0" y="966787"/>
                  </a:lnTo>
                  <a:lnTo>
                    <a:pt x="28575" y="912018"/>
                  </a:lnTo>
                  <a:lnTo>
                    <a:pt x="50006" y="871537"/>
                  </a:lnTo>
                  <a:lnTo>
                    <a:pt x="64294" y="740568"/>
                  </a:lnTo>
                  <a:lnTo>
                    <a:pt x="102394" y="400050"/>
                  </a:lnTo>
                  <a:lnTo>
                    <a:pt x="135731" y="61912"/>
                  </a:lnTo>
                  <a:lnTo>
                    <a:pt x="138112" y="9525"/>
                  </a:lnTo>
                  <a:lnTo>
                    <a:pt x="147637" y="2381"/>
                  </a:lnTo>
                  <a:lnTo>
                    <a:pt x="176212" y="0"/>
                  </a:lnTo>
                  <a:lnTo>
                    <a:pt x="207169" y="7143"/>
                  </a:lnTo>
                  <a:lnTo>
                    <a:pt x="214312" y="11906"/>
                  </a:lnTo>
                  <a:lnTo>
                    <a:pt x="221456" y="50006"/>
                  </a:lnTo>
                  <a:lnTo>
                    <a:pt x="264319" y="4905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18320594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1AD1830E-5590-8943-80BD-C7FBEF6D924B}"/>
              </a:ext>
            </a:extLst>
          </p:cNvPr>
          <p:cNvSpPr/>
          <p:nvPr/>
        </p:nvSpPr>
        <p:spPr>
          <a:xfrm>
            <a:off x="2992438" y="1817688"/>
            <a:ext cx="838200" cy="644525"/>
          </a:xfrm>
          <a:custGeom>
            <a:avLst/>
            <a:gdLst>
              <a:gd name="connsiteX0" fmla="*/ 366713 w 838200"/>
              <a:gd name="connsiteY0" fmla="*/ 128587 h 645319"/>
              <a:gd name="connsiteX1" fmla="*/ 469107 w 838200"/>
              <a:gd name="connsiteY1" fmla="*/ 159544 h 645319"/>
              <a:gd name="connsiteX2" fmla="*/ 647700 w 838200"/>
              <a:gd name="connsiteY2" fmla="*/ 214312 h 645319"/>
              <a:gd name="connsiteX3" fmla="*/ 702469 w 838200"/>
              <a:gd name="connsiteY3" fmla="*/ 230981 h 645319"/>
              <a:gd name="connsiteX4" fmla="*/ 719138 w 838200"/>
              <a:gd name="connsiteY4" fmla="*/ 242887 h 645319"/>
              <a:gd name="connsiteX5" fmla="*/ 754857 w 838200"/>
              <a:gd name="connsiteY5" fmla="*/ 280987 h 645319"/>
              <a:gd name="connsiteX6" fmla="*/ 785813 w 838200"/>
              <a:gd name="connsiteY6" fmla="*/ 323850 h 645319"/>
              <a:gd name="connsiteX7" fmla="*/ 802482 w 838200"/>
              <a:gd name="connsiteY7" fmla="*/ 352425 h 645319"/>
              <a:gd name="connsiteX8" fmla="*/ 821532 w 838200"/>
              <a:gd name="connsiteY8" fmla="*/ 397669 h 645319"/>
              <a:gd name="connsiteX9" fmla="*/ 831057 w 838200"/>
              <a:gd name="connsiteY9" fmla="*/ 435769 h 645319"/>
              <a:gd name="connsiteX10" fmla="*/ 835819 w 838200"/>
              <a:gd name="connsiteY10" fmla="*/ 478631 h 645319"/>
              <a:gd name="connsiteX11" fmla="*/ 838200 w 838200"/>
              <a:gd name="connsiteY11" fmla="*/ 531019 h 645319"/>
              <a:gd name="connsiteX12" fmla="*/ 833438 w 838200"/>
              <a:gd name="connsiteY12" fmla="*/ 578644 h 645319"/>
              <a:gd name="connsiteX13" fmla="*/ 821532 w 838200"/>
              <a:gd name="connsiteY13" fmla="*/ 607219 h 645319"/>
              <a:gd name="connsiteX14" fmla="*/ 800100 w 838200"/>
              <a:gd name="connsiteY14" fmla="*/ 628650 h 645319"/>
              <a:gd name="connsiteX15" fmla="*/ 773907 w 838200"/>
              <a:gd name="connsiteY15" fmla="*/ 640556 h 645319"/>
              <a:gd name="connsiteX16" fmla="*/ 747713 w 838200"/>
              <a:gd name="connsiteY16" fmla="*/ 645319 h 645319"/>
              <a:gd name="connsiteX17" fmla="*/ 707232 w 838200"/>
              <a:gd name="connsiteY17" fmla="*/ 640556 h 645319"/>
              <a:gd name="connsiteX18" fmla="*/ 681038 w 838200"/>
              <a:gd name="connsiteY18" fmla="*/ 631031 h 645319"/>
              <a:gd name="connsiteX19" fmla="*/ 623888 w 838200"/>
              <a:gd name="connsiteY19" fmla="*/ 585787 h 645319"/>
              <a:gd name="connsiteX20" fmla="*/ 485775 w 838200"/>
              <a:gd name="connsiteY20" fmla="*/ 476250 h 645319"/>
              <a:gd name="connsiteX21" fmla="*/ 340519 w 838200"/>
              <a:gd name="connsiteY21" fmla="*/ 354806 h 645319"/>
              <a:gd name="connsiteX22" fmla="*/ 209550 w 838200"/>
              <a:gd name="connsiteY22" fmla="*/ 240506 h 645319"/>
              <a:gd name="connsiteX23" fmla="*/ 111919 w 838200"/>
              <a:gd name="connsiteY23" fmla="*/ 152400 h 645319"/>
              <a:gd name="connsiteX24" fmla="*/ 33338 w 838200"/>
              <a:gd name="connsiteY24" fmla="*/ 73819 h 645319"/>
              <a:gd name="connsiteX25" fmla="*/ 11907 w 838200"/>
              <a:gd name="connsiteY25" fmla="*/ 50006 h 645319"/>
              <a:gd name="connsiteX26" fmla="*/ 0 w 838200"/>
              <a:gd name="connsiteY26" fmla="*/ 28575 h 645319"/>
              <a:gd name="connsiteX27" fmla="*/ 0 w 838200"/>
              <a:gd name="connsiteY27" fmla="*/ 21431 h 645319"/>
              <a:gd name="connsiteX28" fmla="*/ 2382 w 838200"/>
              <a:gd name="connsiteY28" fmla="*/ 9525 h 645319"/>
              <a:gd name="connsiteX29" fmla="*/ 14288 w 838200"/>
              <a:gd name="connsiteY29" fmla="*/ 0 h 645319"/>
              <a:gd name="connsiteX30" fmla="*/ 26194 w 838200"/>
              <a:gd name="connsiteY30" fmla="*/ 0 h 645319"/>
              <a:gd name="connsiteX31" fmla="*/ 59532 w 838200"/>
              <a:gd name="connsiteY31" fmla="*/ 9525 h 645319"/>
              <a:gd name="connsiteX32" fmla="*/ 107157 w 838200"/>
              <a:gd name="connsiteY32" fmla="*/ 30956 h 645319"/>
              <a:gd name="connsiteX33" fmla="*/ 200025 w 838200"/>
              <a:gd name="connsiteY33" fmla="*/ 69056 h 645319"/>
              <a:gd name="connsiteX34" fmla="*/ 366713 w 838200"/>
              <a:gd name="connsiteY34" fmla="*/ 128587 h 645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838200" h="645319">
                <a:moveTo>
                  <a:pt x="366713" y="128587"/>
                </a:moveTo>
                <a:lnTo>
                  <a:pt x="469107" y="159544"/>
                </a:lnTo>
                <a:lnTo>
                  <a:pt x="647700" y="214312"/>
                </a:lnTo>
                <a:lnTo>
                  <a:pt x="702469" y="230981"/>
                </a:lnTo>
                <a:lnTo>
                  <a:pt x="719138" y="242887"/>
                </a:lnTo>
                <a:lnTo>
                  <a:pt x="754857" y="280987"/>
                </a:lnTo>
                <a:lnTo>
                  <a:pt x="785813" y="323850"/>
                </a:lnTo>
                <a:lnTo>
                  <a:pt x="802482" y="352425"/>
                </a:lnTo>
                <a:lnTo>
                  <a:pt x="821532" y="397669"/>
                </a:lnTo>
                <a:lnTo>
                  <a:pt x="831057" y="435769"/>
                </a:lnTo>
                <a:lnTo>
                  <a:pt x="835819" y="478631"/>
                </a:lnTo>
                <a:lnTo>
                  <a:pt x="838200" y="531019"/>
                </a:lnTo>
                <a:lnTo>
                  <a:pt x="833438" y="578644"/>
                </a:lnTo>
                <a:lnTo>
                  <a:pt x="821532" y="607219"/>
                </a:lnTo>
                <a:lnTo>
                  <a:pt x="800100" y="628650"/>
                </a:lnTo>
                <a:lnTo>
                  <a:pt x="773907" y="640556"/>
                </a:lnTo>
                <a:lnTo>
                  <a:pt x="747713" y="645319"/>
                </a:lnTo>
                <a:lnTo>
                  <a:pt x="707232" y="640556"/>
                </a:lnTo>
                <a:lnTo>
                  <a:pt x="681038" y="631031"/>
                </a:lnTo>
                <a:lnTo>
                  <a:pt x="623888" y="585787"/>
                </a:lnTo>
                <a:lnTo>
                  <a:pt x="485775" y="476250"/>
                </a:lnTo>
                <a:lnTo>
                  <a:pt x="340519" y="354806"/>
                </a:lnTo>
                <a:lnTo>
                  <a:pt x="209550" y="240506"/>
                </a:lnTo>
                <a:lnTo>
                  <a:pt x="111919" y="152400"/>
                </a:lnTo>
                <a:lnTo>
                  <a:pt x="33338" y="73819"/>
                </a:lnTo>
                <a:lnTo>
                  <a:pt x="11907" y="50006"/>
                </a:lnTo>
                <a:lnTo>
                  <a:pt x="0" y="28575"/>
                </a:lnTo>
                <a:lnTo>
                  <a:pt x="0" y="21431"/>
                </a:lnTo>
                <a:lnTo>
                  <a:pt x="2382" y="9525"/>
                </a:lnTo>
                <a:lnTo>
                  <a:pt x="14288" y="0"/>
                </a:lnTo>
                <a:lnTo>
                  <a:pt x="26194" y="0"/>
                </a:lnTo>
                <a:lnTo>
                  <a:pt x="59532" y="9525"/>
                </a:lnTo>
                <a:lnTo>
                  <a:pt x="107157" y="30956"/>
                </a:lnTo>
                <a:lnTo>
                  <a:pt x="200025" y="69056"/>
                </a:lnTo>
                <a:lnTo>
                  <a:pt x="366713" y="1285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1EEE3BB5-DF8A-5D48-A385-07E3E8AC073E}"/>
              </a:ext>
            </a:extLst>
          </p:cNvPr>
          <p:cNvSpPr/>
          <p:nvPr/>
        </p:nvSpPr>
        <p:spPr>
          <a:xfrm>
            <a:off x="2573338" y="2790825"/>
            <a:ext cx="749300" cy="704850"/>
          </a:xfrm>
          <a:custGeom>
            <a:avLst/>
            <a:gdLst>
              <a:gd name="connsiteX0" fmla="*/ 235744 w 747713"/>
              <a:gd name="connsiteY0" fmla="*/ 397669 h 704850"/>
              <a:gd name="connsiteX1" fmla="*/ 190500 w 747713"/>
              <a:gd name="connsiteY1" fmla="*/ 340519 h 704850"/>
              <a:gd name="connsiteX2" fmla="*/ 135732 w 747713"/>
              <a:gd name="connsiteY2" fmla="*/ 261938 h 704850"/>
              <a:gd name="connsiteX3" fmla="*/ 54769 w 747713"/>
              <a:gd name="connsiteY3" fmla="*/ 138113 h 704850"/>
              <a:gd name="connsiteX4" fmla="*/ 19050 w 747713"/>
              <a:gd name="connsiteY4" fmla="*/ 83344 h 704850"/>
              <a:gd name="connsiteX5" fmla="*/ 4763 w 747713"/>
              <a:gd name="connsiteY5" fmla="*/ 59531 h 704850"/>
              <a:gd name="connsiteX6" fmla="*/ 0 w 747713"/>
              <a:gd name="connsiteY6" fmla="*/ 40481 h 704850"/>
              <a:gd name="connsiteX7" fmla="*/ 0 w 747713"/>
              <a:gd name="connsiteY7" fmla="*/ 16669 h 704850"/>
              <a:gd name="connsiteX8" fmla="*/ 4763 w 747713"/>
              <a:gd name="connsiteY8" fmla="*/ 4763 h 704850"/>
              <a:gd name="connsiteX9" fmla="*/ 21432 w 747713"/>
              <a:gd name="connsiteY9" fmla="*/ 0 h 704850"/>
              <a:gd name="connsiteX10" fmla="*/ 35719 w 747713"/>
              <a:gd name="connsiteY10" fmla="*/ 4763 h 704850"/>
              <a:gd name="connsiteX11" fmla="*/ 73819 w 747713"/>
              <a:gd name="connsiteY11" fmla="*/ 30956 h 704850"/>
              <a:gd name="connsiteX12" fmla="*/ 154782 w 747713"/>
              <a:gd name="connsiteY12" fmla="*/ 97631 h 704850"/>
              <a:gd name="connsiteX13" fmla="*/ 223838 w 747713"/>
              <a:gd name="connsiteY13" fmla="*/ 150019 h 704850"/>
              <a:gd name="connsiteX14" fmla="*/ 259557 w 747713"/>
              <a:gd name="connsiteY14" fmla="*/ 176213 h 704850"/>
              <a:gd name="connsiteX15" fmla="*/ 302419 w 747713"/>
              <a:gd name="connsiteY15" fmla="*/ 200025 h 704850"/>
              <a:gd name="connsiteX16" fmla="*/ 369094 w 747713"/>
              <a:gd name="connsiteY16" fmla="*/ 221456 h 704850"/>
              <a:gd name="connsiteX17" fmla="*/ 428625 w 747713"/>
              <a:gd name="connsiteY17" fmla="*/ 235744 h 704850"/>
              <a:gd name="connsiteX18" fmla="*/ 492919 w 747713"/>
              <a:gd name="connsiteY18" fmla="*/ 238125 h 704850"/>
              <a:gd name="connsiteX19" fmla="*/ 519113 w 747713"/>
              <a:gd name="connsiteY19" fmla="*/ 254794 h 704850"/>
              <a:gd name="connsiteX20" fmla="*/ 571500 w 747713"/>
              <a:gd name="connsiteY20" fmla="*/ 304800 h 704850"/>
              <a:gd name="connsiteX21" fmla="*/ 638175 w 747713"/>
              <a:gd name="connsiteY21" fmla="*/ 373856 h 704850"/>
              <a:gd name="connsiteX22" fmla="*/ 673894 w 747713"/>
              <a:gd name="connsiteY22" fmla="*/ 421481 h 704850"/>
              <a:gd name="connsiteX23" fmla="*/ 709613 w 747713"/>
              <a:gd name="connsiteY23" fmla="*/ 481013 h 704850"/>
              <a:gd name="connsiteX24" fmla="*/ 728663 w 747713"/>
              <a:gd name="connsiteY24" fmla="*/ 523875 h 704850"/>
              <a:gd name="connsiteX25" fmla="*/ 740569 w 747713"/>
              <a:gd name="connsiteY25" fmla="*/ 564356 h 704850"/>
              <a:gd name="connsiteX26" fmla="*/ 747713 w 747713"/>
              <a:gd name="connsiteY26" fmla="*/ 621506 h 704850"/>
              <a:gd name="connsiteX27" fmla="*/ 738188 w 747713"/>
              <a:gd name="connsiteY27" fmla="*/ 673894 h 704850"/>
              <a:gd name="connsiteX28" fmla="*/ 721519 w 747713"/>
              <a:gd name="connsiteY28" fmla="*/ 690563 h 704850"/>
              <a:gd name="connsiteX29" fmla="*/ 688182 w 747713"/>
              <a:gd name="connsiteY29" fmla="*/ 702469 h 704850"/>
              <a:gd name="connsiteX30" fmla="*/ 645319 w 747713"/>
              <a:gd name="connsiteY30" fmla="*/ 704850 h 704850"/>
              <a:gd name="connsiteX31" fmla="*/ 597694 w 747713"/>
              <a:gd name="connsiteY31" fmla="*/ 702469 h 704850"/>
              <a:gd name="connsiteX32" fmla="*/ 540544 w 747713"/>
              <a:gd name="connsiteY32" fmla="*/ 685800 h 704850"/>
              <a:gd name="connsiteX33" fmla="*/ 488157 w 747713"/>
              <a:gd name="connsiteY33" fmla="*/ 657225 h 704850"/>
              <a:gd name="connsiteX34" fmla="*/ 423863 w 747713"/>
              <a:gd name="connsiteY34" fmla="*/ 607219 h 704850"/>
              <a:gd name="connsiteX35" fmla="*/ 354807 w 747713"/>
              <a:gd name="connsiteY35" fmla="*/ 538163 h 704850"/>
              <a:gd name="connsiteX36" fmla="*/ 288132 w 747713"/>
              <a:gd name="connsiteY36" fmla="*/ 464344 h 704850"/>
              <a:gd name="connsiteX37" fmla="*/ 235744 w 747713"/>
              <a:gd name="connsiteY37" fmla="*/ 397669 h 704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47713" h="704850">
                <a:moveTo>
                  <a:pt x="235744" y="397669"/>
                </a:moveTo>
                <a:lnTo>
                  <a:pt x="190500" y="340519"/>
                </a:lnTo>
                <a:lnTo>
                  <a:pt x="135732" y="261938"/>
                </a:lnTo>
                <a:lnTo>
                  <a:pt x="54769" y="138113"/>
                </a:lnTo>
                <a:lnTo>
                  <a:pt x="19050" y="83344"/>
                </a:lnTo>
                <a:lnTo>
                  <a:pt x="4763" y="59531"/>
                </a:lnTo>
                <a:lnTo>
                  <a:pt x="0" y="40481"/>
                </a:lnTo>
                <a:lnTo>
                  <a:pt x="0" y="16669"/>
                </a:lnTo>
                <a:lnTo>
                  <a:pt x="4763" y="4763"/>
                </a:lnTo>
                <a:lnTo>
                  <a:pt x="21432" y="0"/>
                </a:lnTo>
                <a:lnTo>
                  <a:pt x="35719" y="4763"/>
                </a:lnTo>
                <a:lnTo>
                  <a:pt x="73819" y="30956"/>
                </a:lnTo>
                <a:lnTo>
                  <a:pt x="154782" y="97631"/>
                </a:lnTo>
                <a:lnTo>
                  <a:pt x="223838" y="150019"/>
                </a:lnTo>
                <a:lnTo>
                  <a:pt x="259557" y="176213"/>
                </a:lnTo>
                <a:lnTo>
                  <a:pt x="302419" y="200025"/>
                </a:lnTo>
                <a:lnTo>
                  <a:pt x="369094" y="221456"/>
                </a:lnTo>
                <a:lnTo>
                  <a:pt x="428625" y="235744"/>
                </a:lnTo>
                <a:lnTo>
                  <a:pt x="492919" y="238125"/>
                </a:lnTo>
                <a:lnTo>
                  <a:pt x="519113" y="254794"/>
                </a:lnTo>
                <a:lnTo>
                  <a:pt x="571500" y="304800"/>
                </a:lnTo>
                <a:lnTo>
                  <a:pt x="638175" y="373856"/>
                </a:lnTo>
                <a:lnTo>
                  <a:pt x="673894" y="421481"/>
                </a:lnTo>
                <a:lnTo>
                  <a:pt x="709613" y="481013"/>
                </a:lnTo>
                <a:lnTo>
                  <a:pt x="728663" y="523875"/>
                </a:lnTo>
                <a:lnTo>
                  <a:pt x="740569" y="564356"/>
                </a:lnTo>
                <a:lnTo>
                  <a:pt x="747713" y="621506"/>
                </a:lnTo>
                <a:lnTo>
                  <a:pt x="738188" y="673894"/>
                </a:lnTo>
                <a:lnTo>
                  <a:pt x="721519" y="690563"/>
                </a:lnTo>
                <a:lnTo>
                  <a:pt x="688182" y="702469"/>
                </a:lnTo>
                <a:lnTo>
                  <a:pt x="645319" y="704850"/>
                </a:lnTo>
                <a:lnTo>
                  <a:pt x="597694" y="702469"/>
                </a:lnTo>
                <a:lnTo>
                  <a:pt x="540544" y="685800"/>
                </a:lnTo>
                <a:lnTo>
                  <a:pt x="488157" y="657225"/>
                </a:lnTo>
                <a:lnTo>
                  <a:pt x="423863" y="607219"/>
                </a:lnTo>
                <a:lnTo>
                  <a:pt x="354807" y="538163"/>
                </a:lnTo>
                <a:lnTo>
                  <a:pt x="288132" y="464344"/>
                </a:lnTo>
                <a:lnTo>
                  <a:pt x="235744" y="3976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1A40604F-3C22-644F-B4D6-B1BDC59AFD8C}"/>
              </a:ext>
            </a:extLst>
          </p:cNvPr>
          <p:cNvSpPr/>
          <p:nvPr/>
        </p:nvSpPr>
        <p:spPr>
          <a:xfrm>
            <a:off x="2576513" y="5068888"/>
            <a:ext cx="444500" cy="708025"/>
          </a:xfrm>
          <a:custGeom>
            <a:avLst/>
            <a:gdLst>
              <a:gd name="connsiteX0" fmla="*/ 66675 w 445293"/>
              <a:gd name="connsiteY0" fmla="*/ 323850 h 707232"/>
              <a:gd name="connsiteX1" fmla="*/ 35718 w 445293"/>
              <a:gd name="connsiteY1" fmla="*/ 252413 h 707232"/>
              <a:gd name="connsiteX2" fmla="*/ 16668 w 445293"/>
              <a:gd name="connsiteY2" fmla="*/ 183357 h 707232"/>
              <a:gd name="connsiteX3" fmla="*/ 4762 w 445293"/>
              <a:gd name="connsiteY3" fmla="*/ 121444 h 707232"/>
              <a:gd name="connsiteX4" fmla="*/ 0 w 445293"/>
              <a:gd name="connsiteY4" fmla="*/ 69057 h 707232"/>
              <a:gd name="connsiteX5" fmla="*/ 2381 w 445293"/>
              <a:gd name="connsiteY5" fmla="*/ 26194 h 707232"/>
              <a:gd name="connsiteX6" fmla="*/ 7143 w 445293"/>
              <a:gd name="connsiteY6" fmla="*/ 9525 h 707232"/>
              <a:gd name="connsiteX7" fmla="*/ 21431 w 445293"/>
              <a:gd name="connsiteY7" fmla="*/ 0 h 707232"/>
              <a:gd name="connsiteX8" fmla="*/ 33337 w 445293"/>
              <a:gd name="connsiteY8" fmla="*/ 0 h 707232"/>
              <a:gd name="connsiteX9" fmla="*/ 47625 w 445293"/>
              <a:gd name="connsiteY9" fmla="*/ 7144 h 707232"/>
              <a:gd name="connsiteX10" fmla="*/ 80962 w 445293"/>
              <a:gd name="connsiteY10" fmla="*/ 45244 h 707232"/>
              <a:gd name="connsiteX11" fmla="*/ 119062 w 445293"/>
              <a:gd name="connsiteY11" fmla="*/ 83344 h 707232"/>
              <a:gd name="connsiteX12" fmla="*/ 152400 w 445293"/>
              <a:gd name="connsiteY12" fmla="*/ 116682 h 707232"/>
              <a:gd name="connsiteX13" fmla="*/ 192881 w 445293"/>
              <a:gd name="connsiteY13" fmla="*/ 154782 h 707232"/>
              <a:gd name="connsiteX14" fmla="*/ 445293 w 445293"/>
              <a:gd name="connsiteY14" fmla="*/ 416719 h 707232"/>
              <a:gd name="connsiteX15" fmla="*/ 411956 w 445293"/>
              <a:gd name="connsiteY15" fmla="*/ 519113 h 707232"/>
              <a:gd name="connsiteX16" fmla="*/ 369093 w 445293"/>
              <a:gd name="connsiteY16" fmla="*/ 650082 h 707232"/>
              <a:gd name="connsiteX17" fmla="*/ 354806 w 445293"/>
              <a:gd name="connsiteY17" fmla="*/ 690563 h 707232"/>
              <a:gd name="connsiteX18" fmla="*/ 340518 w 445293"/>
              <a:gd name="connsiteY18" fmla="*/ 704850 h 707232"/>
              <a:gd name="connsiteX19" fmla="*/ 323850 w 445293"/>
              <a:gd name="connsiteY19" fmla="*/ 707232 h 707232"/>
              <a:gd name="connsiteX20" fmla="*/ 295275 w 445293"/>
              <a:gd name="connsiteY20" fmla="*/ 695325 h 707232"/>
              <a:gd name="connsiteX21" fmla="*/ 261937 w 445293"/>
              <a:gd name="connsiteY21" fmla="*/ 664369 h 707232"/>
              <a:gd name="connsiteX22" fmla="*/ 226218 w 445293"/>
              <a:gd name="connsiteY22" fmla="*/ 616744 h 707232"/>
              <a:gd name="connsiteX23" fmla="*/ 188118 w 445293"/>
              <a:gd name="connsiteY23" fmla="*/ 559594 h 707232"/>
              <a:gd name="connsiteX24" fmla="*/ 138112 w 445293"/>
              <a:gd name="connsiteY24" fmla="*/ 481013 h 707232"/>
              <a:gd name="connsiteX25" fmla="*/ 90487 w 445293"/>
              <a:gd name="connsiteY25" fmla="*/ 385763 h 707232"/>
              <a:gd name="connsiteX26" fmla="*/ 66675 w 445293"/>
              <a:gd name="connsiteY26" fmla="*/ 323850 h 707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45293" h="707232">
                <a:moveTo>
                  <a:pt x="66675" y="323850"/>
                </a:moveTo>
                <a:lnTo>
                  <a:pt x="35718" y="252413"/>
                </a:lnTo>
                <a:lnTo>
                  <a:pt x="16668" y="183357"/>
                </a:lnTo>
                <a:lnTo>
                  <a:pt x="4762" y="121444"/>
                </a:lnTo>
                <a:lnTo>
                  <a:pt x="0" y="69057"/>
                </a:lnTo>
                <a:lnTo>
                  <a:pt x="2381" y="26194"/>
                </a:lnTo>
                <a:lnTo>
                  <a:pt x="7143" y="9525"/>
                </a:lnTo>
                <a:lnTo>
                  <a:pt x="21431" y="0"/>
                </a:lnTo>
                <a:lnTo>
                  <a:pt x="33337" y="0"/>
                </a:lnTo>
                <a:lnTo>
                  <a:pt x="47625" y="7144"/>
                </a:lnTo>
                <a:lnTo>
                  <a:pt x="80962" y="45244"/>
                </a:lnTo>
                <a:lnTo>
                  <a:pt x="119062" y="83344"/>
                </a:lnTo>
                <a:lnTo>
                  <a:pt x="152400" y="116682"/>
                </a:lnTo>
                <a:lnTo>
                  <a:pt x="192881" y="154782"/>
                </a:lnTo>
                <a:lnTo>
                  <a:pt x="445293" y="416719"/>
                </a:lnTo>
                <a:lnTo>
                  <a:pt x="411956" y="519113"/>
                </a:lnTo>
                <a:lnTo>
                  <a:pt x="369093" y="650082"/>
                </a:lnTo>
                <a:lnTo>
                  <a:pt x="354806" y="690563"/>
                </a:lnTo>
                <a:lnTo>
                  <a:pt x="340518" y="704850"/>
                </a:lnTo>
                <a:lnTo>
                  <a:pt x="323850" y="707232"/>
                </a:lnTo>
                <a:lnTo>
                  <a:pt x="295275" y="695325"/>
                </a:lnTo>
                <a:lnTo>
                  <a:pt x="261937" y="664369"/>
                </a:lnTo>
                <a:lnTo>
                  <a:pt x="226218" y="616744"/>
                </a:lnTo>
                <a:lnTo>
                  <a:pt x="188118" y="559594"/>
                </a:lnTo>
                <a:lnTo>
                  <a:pt x="138112" y="481013"/>
                </a:lnTo>
                <a:lnTo>
                  <a:pt x="90487" y="385763"/>
                </a:lnTo>
                <a:lnTo>
                  <a:pt x="66675" y="3238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9F245772-C899-FF42-8B18-FDA2A7C3F05E}"/>
              </a:ext>
            </a:extLst>
          </p:cNvPr>
          <p:cNvSpPr/>
          <p:nvPr/>
        </p:nvSpPr>
        <p:spPr>
          <a:xfrm>
            <a:off x="4214813" y="2462213"/>
            <a:ext cx="2614612" cy="519112"/>
          </a:xfrm>
          <a:custGeom>
            <a:avLst/>
            <a:gdLst>
              <a:gd name="connsiteX0" fmla="*/ 714375 w 2614612"/>
              <a:gd name="connsiteY0" fmla="*/ 238125 h 519112"/>
              <a:gd name="connsiteX1" fmla="*/ 1033462 w 2614612"/>
              <a:gd name="connsiteY1" fmla="*/ 185737 h 519112"/>
              <a:gd name="connsiteX2" fmla="*/ 1204912 w 2614612"/>
              <a:gd name="connsiteY2" fmla="*/ 159543 h 519112"/>
              <a:gd name="connsiteX3" fmla="*/ 1445418 w 2614612"/>
              <a:gd name="connsiteY3" fmla="*/ 121443 h 519112"/>
              <a:gd name="connsiteX4" fmla="*/ 1721643 w 2614612"/>
              <a:gd name="connsiteY4" fmla="*/ 90487 h 519112"/>
              <a:gd name="connsiteX5" fmla="*/ 2038350 w 2614612"/>
              <a:gd name="connsiteY5" fmla="*/ 52387 h 519112"/>
              <a:gd name="connsiteX6" fmla="*/ 2062162 w 2614612"/>
              <a:gd name="connsiteY6" fmla="*/ 45243 h 519112"/>
              <a:gd name="connsiteX7" fmla="*/ 2105025 w 2614612"/>
              <a:gd name="connsiteY7" fmla="*/ 26193 h 519112"/>
              <a:gd name="connsiteX8" fmla="*/ 2155031 w 2614612"/>
              <a:gd name="connsiteY8" fmla="*/ 7143 h 519112"/>
              <a:gd name="connsiteX9" fmla="*/ 2205037 w 2614612"/>
              <a:gd name="connsiteY9" fmla="*/ 0 h 519112"/>
              <a:gd name="connsiteX10" fmla="*/ 2252662 w 2614612"/>
              <a:gd name="connsiteY10" fmla="*/ 4762 h 519112"/>
              <a:gd name="connsiteX11" fmla="*/ 2314575 w 2614612"/>
              <a:gd name="connsiteY11" fmla="*/ 21431 h 519112"/>
              <a:gd name="connsiteX12" fmla="*/ 2419350 w 2614612"/>
              <a:gd name="connsiteY12" fmla="*/ 52387 h 519112"/>
              <a:gd name="connsiteX13" fmla="*/ 2493168 w 2614612"/>
              <a:gd name="connsiteY13" fmla="*/ 80962 h 519112"/>
              <a:gd name="connsiteX14" fmla="*/ 2547937 w 2614612"/>
              <a:gd name="connsiteY14" fmla="*/ 109537 h 519112"/>
              <a:gd name="connsiteX15" fmla="*/ 2588418 w 2614612"/>
              <a:gd name="connsiteY15" fmla="*/ 135731 h 519112"/>
              <a:gd name="connsiteX16" fmla="*/ 2600325 w 2614612"/>
              <a:gd name="connsiteY16" fmla="*/ 150018 h 519112"/>
              <a:gd name="connsiteX17" fmla="*/ 2609850 w 2614612"/>
              <a:gd name="connsiteY17" fmla="*/ 173831 h 519112"/>
              <a:gd name="connsiteX18" fmla="*/ 2614612 w 2614612"/>
              <a:gd name="connsiteY18" fmla="*/ 219075 h 519112"/>
              <a:gd name="connsiteX19" fmla="*/ 2614612 w 2614612"/>
              <a:gd name="connsiteY19" fmla="*/ 238125 h 519112"/>
              <a:gd name="connsiteX20" fmla="*/ 2607468 w 2614612"/>
              <a:gd name="connsiteY20" fmla="*/ 264318 h 519112"/>
              <a:gd name="connsiteX21" fmla="*/ 2588418 w 2614612"/>
              <a:gd name="connsiteY21" fmla="*/ 285750 h 519112"/>
              <a:gd name="connsiteX22" fmla="*/ 2559843 w 2614612"/>
              <a:gd name="connsiteY22" fmla="*/ 295275 h 519112"/>
              <a:gd name="connsiteX23" fmla="*/ 2507456 w 2614612"/>
              <a:gd name="connsiteY23" fmla="*/ 297656 h 519112"/>
              <a:gd name="connsiteX24" fmla="*/ 2409825 w 2614612"/>
              <a:gd name="connsiteY24" fmla="*/ 290512 h 519112"/>
              <a:gd name="connsiteX25" fmla="*/ 2240756 w 2614612"/>
              <a:gd name="connsiteY25" fmla="*/ 278606 h 519112"/>
              <a:gd name="connsiteX26" fmla="*/ 2190750 w 2614612"/>
              <a:gd name="connsiteY26" fmla="*/ 278606 h 519112"/>
              <a:gd name="connsiteX27" fmla="*/ 2031206 w 2614612"/>
              <a:gd name="connsiteY27" fmla="*/ 285750 h 519112"/>
              <a:gd name="connsiteX28" fmla="*/ 1690687 w 2614612"/>
              <a:gd name="connsiteY28" fmla="*/ 307181 h 519112"/>
              <a:gd name="connsiteX29" fmla="*/ 1447800 w 2614612"/>
              <a:gd name="connsiteY29" fmla="*/ 321468 h 519112"/>
              <a:gd name="connsiteX30" fmla="*/ 1200150 w 2614612"/>
              <a:gd name="connsiteY30" fmla="*/ 359568 h 519112"/>
              <a:gd name="connsiteX31" fmla="*/ 933450 w 2614612"/>
              <a:gd name="connsiteY31" fmla="*/ 414337 h 519112"/>
              <a:gd name="connsiteX32" fmla="*/ 597693 w 2614612"/>
              <a:gd name="connsiteY32" fmla="*/ 490537 h 519112"/>
              <a:gd name="connsiteX33" fmla="*/ 485775 w 2614612"/>
              <a:gd name="connsiteY33" fmla="*/ 519112 h 519112"/>
              <a:gd name="connsiteX34" fmla="*/ 469106 w 2614612"/>
              <a:gd name="connsiteY34" fmla="*/ 516731 h 519112"/>
              <a:gd name="connsiteX35" fmla="*/ 447675 w 2614612"/>
              <a:gd name="connsiteY35" fmla="*/ 507206 h 519112"/>
              <a:gd name="connsiteX36" fmla="*/ 416718 w 2614612"/>
              <a:gd name="connsiteY36" fmla="*/ 500062 h 519112"/>
              <a:gd name="connsiteX37" fmla="*/ 371475 w 2614612"/>
              <a:gd name="connsiteY37" fmla="*/ 490537 h 519112"/>
              <a:gd name="connsiteX38" fmla="*/ 304800 w 2614612"/>
              <a:gd name="connsiteY38" fmla="*/ 459581 h 519112"/>
              <a:gd name="connsiteX39" fmla="*/ 240506 w 2614612"/>
              <a:gd name="connsiteY39" fmla="*/ 419100 h 519112"/>
              <a:gd name="connsiteX40" fmla="*/ 169068 w 2614612"/>
              <a:gd name="connsiteY40" fmla="*/ 361950 h 519112"/>
              <a:gd name="connsiteX41" fmla="*/ 109537 w 2614612"/>
              <a:gd name="connsiteY41" fmla="*/ 307181 h 519112"/>
              <a:gd name="connsiteX42" fmla="*/ 61912 w 2614612"/>
              <a:gd name="connsiteY42" fmla="*/ 259556 h 519112"/>
              <a:gd name="connsiteX43" fmla="*/ 21431 w 2614612"/>
              <a:gd name="connsiteY43" fmla="*/ 216693 h 519112"/>
              <a:gd name="connsiteX44" fmla="*/ 11906 w 2614612"/>
              <a:gd name="connsiteY44" fmla="*/ 202406 h 519112"/>
              <a:gd name="connsiteX45" fmla="*/ 2381 w 2614612"/>
              <a:gd name="connsiteY45" fmla="*/ 171450 h 519112"/>
              <a:gd name="connsiteX46" fmla="*/ 0 w 2614612"/>
              <a:gd name="connsiteY46" fmla="*/ 135731 h 519112"/>
              <a:gd name="connsiteX47" fmla="*/ 2381 w 2614612"/>
              <a:gd name="connsiteY47" fmla="*/ 123825 h 519112"/>
              <a:gd name="connsiteX48" fmla="*/ 7143 w 2614612"/>
              <a:gd name="connsiteY48" fmla="*/ 114300 h 519112"/>
              <a:gd name="connsiteX49" fmla="*/ 26193 w 2614612"/>
              <a:gd name="connsiteY49" fmla="*/ 109537 h 519112"/>
              <a:gd name="connsiteX50" fmla="*/ 54768 w 2614612"/>
              <a:gd name="connsiteY50" fmla="*/ 116681 h 519112"/>
              <a:gd name="connsiteX51" fmla="*/ 76200 w 2614612"/>
              <a:gd name="connsiteY51" fmla="*/ 133350 h 519112"/>
              <a:gd name="connsiteX52" fmla="*/ 123825 w 2614612"/>
              <a:gd name="connsiteY52" fmla="*/ 176212 h 519112"/>
              <a:gd name="connsiteX53" fmla="*/ 161925 w 2614612"/>
              <a:gd name="connsiteY53" fmla="*/ 200025 h 519112"/>
              <a:gd name="connsiteX54" fmla="*/ 226218 w 2614612"/>
              <a:gd name="connsiteY54" fmla="*/ 233362 h 519112"/>
              <a:gd name="connsiteX55" fmla="*/ 278606 w 2614612"/>
              <a:gd name="connsiteY55" fmla="*/ 252412 h 519112"/>
              <a:gd name="connsiteX56" fmla="*/ 333375 w 2614612"/>
              <a:gd name="connsiteY56" fmla="*/ 266700 h 519112"/>
              <a:gd name="connsiteX57" fmla="*/ 407193 w 2614612"/>
              <a:gd name="connsiteY57" fmla="*/ 276225 h 519112"/>
              <a:gd name="connsiteX58" fmla="*/ 466725 w 2614612"/>
              <a:gd name="connsiteY58" fmla="*/ 278606 h 519112"/>
              <a:gd name="connsiteX59" fmla="*/ 714375 w 2614612"/>
              <a:gd name="connsiteY59" fmla="*/ 238125 h 519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614612" h="519112">
                <a:moveTo>
                  <a:pt x="714375" y="238125"/>
                </a:moveTo>
                <a:lnTo>
                  <a:pt x="1033462" y="185737"/>
                </a:lnTo>
                <a:lnTo>
                  <a:pt x="1204912" y="159543"/>
                </a:lnTo>
                <a:lnTo>
                  <a:pt x="1445418" y="121443"/>
                </a:lnTo>
                <a:lnTo>
                  <a:pt x="1721643" y="90487"/>
                </a:lnTo>
                <a:lnTo>
                  <a:pt x="2038350" y="52387"/>
                </a:lnTo>
                <a:lnTo>
                  <a:pt x="2062162" y="45243"/>
                </a:lnTo>
                <a:lnTo>
                  <a:pt x="2105025" y="26193"/>
                </a:lnTo>
                <a:lnTo>
                  <a:pt x="2155031" y="7143"/>
                </a:lnTo>
                <a:lnTo>
                  <a:pt x="2205037" y="0"/>
                </a:lnTo>
                <a:lnTo>
                  <a:pt x="2252662" y="4762"/>
                </a:lnTo>
                <a:lnTo>
                  <a:pt x="2314575" y="21431"/>
                </a:lnTo>
                <a:lnTo>
                  <a:pt x="2419350" y="52387"/>
                </a:lnTo>
                <a:lnTo>
                  <a:pt x="2493168" y="80962"/>
                </a:lnTo>
                <a:lnTo>
                  <a:pt x="2547937" y="109537"/>
                </a:lnTo>
                <a:lnTo>
                  <a:pt x="2588418" y="135731"/>
                </a:lnTo>
                <a:lnTo>
                  <a:pt x="2600325" y="150018"/>
                </a:lnTo>
                <a:lnTo>
                  <a:pt x="2609850" y="173831"/>
                </a:lnTo>
                <a:lnTo>
                  <a:pt x="2614612" y="219075"/>
                </a:lnTo>
                <a:lnTo>
                  <a:pt x="2614612" y="238125"/>
                </a:lnTo>
                <a:lnTo>
                  <a:pt x="2607468" y="264318"/>
                </a:lnTo>
                <a:lnTo>
                  <a:pt x="2588418" y="285750"/>
                </a:lnTo>
                <a:lnTo>
                  <a:pt x="2559843" y="295275"/>
                </a:lnTo>
                <a:lnTo>
                  <a:pt x="2507456" y="297656"/>
                </a:lnTo>
                <a:lnTo>
                  <a:pt x="2409825" y="290512"/>
                </a:lnTo>
                <a:lnTo>
                  <a:pt x="2240756" y="278606"/>
                </a:lnTo>
                <a:lnTo>
                  <a:pt x="2190750" y="278606"/>
                </a:lnTo>
                <a:lnTo>
                  <a:pt x="2031206" y="285750"/>
                </a:lnTo>
                <a:lnTo>
                  <a:pt x="1690687" y="307181"/>
                </a:lnTo>
                <a:lnTo>
                  <a:pt x="1447800" y="321468"/>
                </a:lnTo>
                <a:lnTo>
                  <a:pt x="1200150" y="359568"/>
                </a:lnTo>
                <a:lnTo>
                  <a:pt x="933450" y="414337"/>
                </a:lnTo>
                <a:lnTo>
                  <a:pt x="597693" y="490537"/>
                </a:lnTo>
                <a:lnTo>
                  <a:pt x="485775" y="519112"/>
                </a:lnTo>
                <a:lnTo>
                  <a:pt x="469106" y="516731"/>
                </a:lnTo>
                <a:lnTo>
                  <a:pt x="447675" y="507206"/>
                </a:lnTo>
                <a:lnTo>
                  <a:pt x="416718" y="500062"/>
                </a:lnTo>
                <a:lnTo>
                  <a:pt x="371475" y="490537"/>
                </a:lnTo>
                <a:lnTo>
                  <a:pt x="304800" y="459581"/>
                </a:lnTo>
                <a:lnTo>
                  <a:pt x="240506" y="419100"/>
                </a:lnTo>
                <a:lnTo>
                  <a:pt x="169068" y="361950"/>
                </a:lnTo>
                <a:lnTo>
                  <a:pt x="109537" y="307181"/>
                </a:lnTo>
                <a:lnTo>
                  <a:pt x="61912" y="259556"/>
                </a:lnTo>
                <a:lnTo>
                  <a:pt x="21431" y="216693"/>
                </a:lnTo>
                <a:lnTo>
                  <a:pt x="11906" y="202406"/>
                </a:lnTo>
                <a:lnTo>
                  <a:pt x="2381" y="171450"/>
                </a:lnTo>
                <a:lnTo>
                  <a:pt x="0" y="135731"/>
                </a:lnTo>
                <a:lnTo>
                  <a:pt x="2381" y="123825"/>
                </a:lnTo>
                <a:lnTo>
                  <a:pt x="7143" y="114300"/>
                </a:lnTo>
                <a:lnTo>
                  <a:pt x="26193" y="109537"/>
                </a:lnTo>
                <a:lnTo>
                  <a:pt x="54768" y="116681"/>
                </a:lnTo>
                <a:lnTo>
                  <a:pt x="76200" y="133350"/>
                </a:lnTo>
                <a:lnTo>
                  <a:pt x="123825" y="176212"/>
                </a:lnTo>
                <a:lnTo>
                  <a:pt x="161925" y="200025"/>
                </a:lnTo>
                <a:lnTo>
                  <a:pt x="226218" y="233362"/>
                </a:lnTo>
                <a:lnTo>
                  <a:pt x="278606" y="252412"/>
                </a:lnTo>
                <a:lnTo>
                  <a:pt x="333375" y="266700"/>
                </a:lnTo>
                <a:lnTo>
                  <a:pt x="407193" y="276225"/>
                </a:lnTo>
                <a:lnTo>
                  <a:pt x="466725" y="278606"/>
                </a:lnTo>
                <a:lnTo>
                  <a:pt x="714375" y="2381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A90332F5-F017-D04A-B9CB-E0F7E8168A78}"/>
              </a:ext>
            </a:extLst>
          </p:cNvPr>
          <p:cNvSpPr/>
          <p:nvPr/>
        </p:nvSpPr>
        <p:spPr>
          <a:xfrm>
            <a:off x="2738438" y="3859213"/>
            <a:ext cx="984250" cy="1698625"/>
          </a:xfrm>
          <a:custGeom>
            <a:avLst/>
            <a:gdLst>
              <a:gd name="connsiteX0" fmla="*/ 781050 w 983456"/>
              <a:gd name="connsiteY0" fmla="*/ 569119 h 1697832"/>
              <a:gd name="connsiteX1" fmla="*/ 683418 w 983456"/>
              <a:gd name="connsiteY1" fmla="*/ 802482 h 1697832"/>
              <a:gd name="connsiteX2" fmla="*/ 581025 w 983456"/>
              <a:gd name="connsiteY2" fmla="*/ 1028700 h 1697832"/>
              <a:gd name="connsiteX3" fmla="*/ 407193 w 983456"/>
              <a:gd name="connsiteY3" fmla="*/ 1388269 h 1697832"/>
              <a:gd name="connsiteX4" fmla="*/ 350043 w 983456"/>
              <a:gd name="connsiteY4" fmla="*/ 1502569 h 1697832"/>
              <a:gd name="connsiteX5" fmla="*/ 283368 w 983456"/>
              <a:gd name="connsiteY5" fmla="*/ 1626394 h 1697832"/>
              <a:gd name="connsiteX6" fmla="*/ 257175 w 983456"/>
              <a:gd name="connsiteY6" fmla="*/ 1697832 h 1697832"/>
              <a:gd name="connsiteX7" fmla="*/ 0 w 983456"/>
              <a:gd name="connsiteY7" fmla="*/ 1338263 h 1697832"/>
              <a:gd name="connsiteX8" fmla="*/ 35718 w 983456"/>
              <a:gd name="connsiteY8" fmla="*/ 1362075 h 1697832"/>
              <a:gd name="connsiteX9" fmla="*/ 50006 w 983456"/>
              <a:gd name="connsiteY9" fmla="*/ 1362075 h 1697832"/>
              <a:gd name="connsiteX10" fmla="*/ 80962 w 983456"/>
              <a:gd name="connsiteY10" fmla="*/ 1350169 h 1697832"/>
              <a:gd name="connsiteX11" fmla="*/ 116681 w 983456"/>
              <a:gd name="connsiteY11" fmla="*/ 1314450 h 1697832"/>
              <a:gd name="connsiteX12" fmla="*/ 166687 w 983456"/>
              <a:gd name="connsiteY12" fmla="*/ 1240632 h 1697832"/>
              <a:gd name="connsiteX13" fmla="*/ 266700 w 983456"/>
              <a:gd name="connsiteY13" fmla="*/ 1102519 h 1697832"/>
              <a:gd name="connsiteX14" fmla="*/ 395287 w 983456"/>
              <a:gd name="connsiteY14" fmla="*/ 907257 h 1697832"/>
              <a:gd name="connsiteX15" fmla="*/ 540543 w 983456"/>
              <a:gd name="connsiteY15" fmla="*/ 676275 h 1697832"/>
              <a:gd name="connsiteX16" fmla="*/ 695325 w 983456"/>
              <a:gd name="connsiteY16" fmla="*/ 421482 h 1697832"/>
              <a:gd name="connsiteX17" fmla="*/ 833437 w 983456"/>
              <a:gd name="connsiteY17" fmla="*/ 185738 h 1697832"/>
              <a:gd name="connsiteX18" fmla="*/ 926306 w 983456"/>
              <a:gd name="connsiteY18" fmla="*/ 30957 h 1697832"/>
              <a:gd name="connsiteX19" fmla="*/ 940593 w 983456"/>
              <a:gd name="connsiteY19" fmla="*/ 11907 h 1697832"/>
              <a:gd name="connsiteX20" fmla="*/ 957262 w 983456"/>
              <a:gd name="connsiteY20" fmla="*/ 0 h 1697832"/>
              <a:gd name="connsiteX21" fmla="*/ 964406 w 983456"/>
              <a:gd name="connsiteY21" fmla="*/ 0 h 1697832"/>
              <a:gd name="connsiteX22" fmla="*/ 971550 w 983456"/>
              <a:gd name="connsiteY22" fmla="*/ 2382 h 1697832"/>
              <a:gd name="connsiteX23" fmla="*/ 981075 w 983456"/>
              <a:gd name="connsiteY23" fmla="*/ 9525 h 1697832"/>
              <a:gd name="connsiteX24" fmla="*/ 983456 w 983456"/>
              <a:gd name="connsiteY24" fmla="*/ 21432 h 1697832"/>
              <a:gd name="connsiteX25" fmla="*/ 981075 w 983456"/>
              <a:gd name="connsiteY25" fmla="*/ 50007 h 1697832"/>
              <a:gd name="connsiteX26" fmla="*/ 950118 w 983456"/>
              <a:gd name="connsiteY26" fmla="*/ 142875 h 1697832"/>
              <a:gd name="connsiteX27" fmla="*/ 816768 w 983456"/>
              <a:gd name="connsiteY27" fmla="*/ 490538 h 1697832"/>
              <a:gd name="connsiteX28" fmla="*/ 781050 w 983456"/>
              <a:gd name="connsiteY28" fmla="*/ 569119 h 1697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983456" h="1697832">
                <a:moveTo>
                  <a:pt x="781050" y="569119"/>
                </a:moveTo>
                <a:lnTo>
                  <a:pt x="683418" y="802482"/>
                </a:lnTo>
                <a:lnTo>
                  <a:pt x="581025" y="1028700"/>
                </a:lnTo>
                <a:lnTo>
                  <a:pt x="407193" y="1388269"/>
                </a:lnTo>
                <a:lnTo>
                  <a:pt x="350043" y="1502569"/>
                </a:lnTo>
                <a:lnTo>
                  <a:pt x="283368" y="1626394"/>
                </a:lnTo>
                <a:lnTo>
                  <a:pt x="257175" y="1697832"/>
                </a:lnTo>
                <a:lnTo>
                  <a:pt x="0" y="1338263"/>
                </a:lnTo>
                <a:lnTo>
                  <a:pt x="35718" y="1362075"/>
                </a:lnTo>
                <a:lnTo>
                  <a:pt x="50006" y="1362075"/>
                </a:lnTo>
                <a:lnTo>
                  <a:pt x="80962" y="1350169"/>
                </a:lnTo>
                <a:lnTo>
                  <a:pt x="116681" y="1314450"/>
                </a:lnTo>
                <a:lnTo>
                  <a:pt x="166687" y="1240632"/>
                </a:lnTo>
                <a:lnTo>
                  <a:pt x="266700" y="1102519"/>
                </a:lnTo>
                <a:lnTo>
                  <a:pt x="395287" y="907257"/>
                </a:lnTo>
                <a:lnTo>
                  <a:pt x="540543" y="676275"/>
                </a:lnTo>
                <a:lnTo>
                  <a:pt x="695325" y="421482"/>
                </a:lnTo>
                <a:lnTo>
                  <a:pt x="833437" y="185738"/>
                </a:lnTo>
                <a:lnTo>
                  <a:pt x="926306" y="30957"/>
                </a:lnTo>
                <a:lnTo>
                  <a:pt x="940593" y="11907"/>
                </a:lnTo>
                <a:lnTo>
                  <a:pt x="957262" y="0"/>
                </a:lnTo>
                <a:lnTo>
                  <a:pt x="964406" y="0"/>
                </a:lnTo>
                <a:lnTo>
                  <a:pt x="971550" y="2382"/>
                </a:lnTo>
                <a:lnTo>
                  <a:pt x="981075" y="9525"/>
                </a:lnTo>
                <a:lnTo>
                  <a:pt x="983456" y="21432"/>
                </a:lnTo>
                <a:lnTo>
                  <a:pt x="981075" y="50007"/>
                </a:lnTo>
                <a:lnTo>
                  <a:pt x="950118" y="142875"/>
                </a:lnTo>
                <a:lnTo>
                  <a:pt x="816768" y="490538"/>
                </a:lnTo>
                <a:lnTo>
                  <a:pt x="781050" y="5691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86E0A916-8679-E54D-A5B7-C2C0E1D74A7A}"/>
              </a:ext>
            </a:extLst>
          </p:cNvPr>
          <p:cNvSpPr/>
          <p:nvPr/>
        </p:nvSpPr>
        <p:spPr>
          <a:xfrm>
            <a:off x="5165725" y="1508125"/>
            <a:ext cx="582613" cy="2192338"/>
          </a:xfrm>
          <a:custGeom>
            <a:avLst/>
            <a:gdLst>
              <a:gd name="connsiteX0" fmla="*/ 224994 w 582677"/>
              <a:gd name="connsiteY0" fmla="*/ 839402 h 2192252"/>
              <a:gd name="connsiteX1" fmla="*/ 224994 w 582677"/>
              <a:gd name="connsiteY1" fmla="*/ 334607 h 2192252"/>
              <a:gd name="connsiteX2" fmla="*/ 219225 w 582677"/>
              <a:gd name="connsiteY2" fmla="*/ 291339 h 2192252"/>
              <a:gd name="connsiteX3" fmla="*/ 207687 w 582677"/>
              <a:gd name="connsiteY3" fmla="*/ 253840 h 2192252"/>
              <a:gd name="connsiteX4" fmla="*/ 187495 w 582677"/>
              <a:gd name="connsiteY4" fmla="*/ 207687 h 2192252"/>
              <a:gd name="connsiteX5" fmla="*/ 161534 w 582677"/>
              <a:gd name="connsiteY5" fmla="*/ 173072 h 2192252"/>
              <a:gd name="connsiteX6" fmla="*/ 121151 w 582677"/>
              <a:gd name="connsiteY6" fmla="*/ 135573 h 2192252"/>
              <a:gd name="connsiteX7" fmla="*/ 86536 w 582677"/>
              <a:gd name="connsiteY7" fmla="*/ 106728 h 2192252"/>
              <a:gd name="connsiteX8" fmla="*/ 46152 w 582677"/>
              <a:gd name="connsiteY8" fmla="*/ 80767 h 2192252"/>
              <a:gd name="connsiteX9" fmla="*/ 28845 w 582677"/>
              <a:gd name="connsiteY9" fmla="*/ 72113 h 2192252"/>
              <a:gd name="connsiteX10" fmla="*/ 14422 w 582677"/>
              <a:gd name="connsiteY10" fmla="*/ 57691 h 2192252"/>
              <a:gd name="connsiteX11" fmla="*/ 0 w 582677"/>
              <a:gd name="connsiteY11" fmla="*/ 34614 h 2192252"/>
              <a:gd name="connsiteX12" fmla="*/ 0 w 582677"/>
              <a:gd name="connsiteY12" fmla="*/ 17307 h 2192252"/>
              <a:gd name="connsiteX13" fmla="*/ 17307 w 582677"/>
              <a:gd name="connsiteY13" fmla="*/ 5769 h 2192252"/>
              <a:gd name="connsiteX14" fmla="*/ 69229 w 582677"/>
              <a:gd name="connsiteY14" fmla="*/ 0 h 2192252"/>
              <a:gd name="connsiteX15" fmla="*/ 115381 w 582677"/>
              <a:gd name="connsiteY15" fmla="*/ 2884 h 2192252"/>
              <a:gd name="connsiteX16" fmla="*/ 187495 w 582677"/>
              <a:gd name="connsiteY16" fmla="*/ 20192 h 2192252"/>
              <a:gd name="connsiteX17" fmla="*/ 276916 w 582677"/>
              <a:gd name="connsiteY17" fmla="*/ 51922 h 2192252"/>
              <a:gd name="connsiteX18" fmla="*/ 363452 w 582677"/>
              <a:gd name="connsiteY18" fmla="*/ 92305 h 2192252"/>
              <a:gd name="connsiteX19" fmla="*/ 467296 w 582677"/>
              <a:gd name="connsiteY19" fmla="*/ 152881 h 2192252"/>
              <a:gd name="connsiteX20" fmla="*/ 571139 w 582677"/>
              <a:gd name="connsiteY20" fmla="*/ 213456 h 2192252"/>
              <a:gd name="connsiteX21" fmla="*/ 579793 w 582677"/>
              <a:gd name="connsiteY21" fmla="*/ 227879 h 2192252"/>
              <a:gd name="connsiteX22" fmla="*/ 582677 w 582677"/>
              <a:gd name="connsiteY22" fmla="*/ 271147 h 2192252"/>
              <a:gd name="connsiteX23" fmla="*/ 576908 w 582677"/>
              <a:gd name="connsiteY23" fmla="*/ 299992 h 2192252"/>
              <a:gd name="connsiteX24" fmla="*/ 559601 w 582677"/>
              <a:gd name="connsiteY24" fmla="*/ 340376 h 2192252"/>
              <a:gd name="connsiteX25" fmla="*/ 539409 w 582677"/>
              <a:gd name="connsiteY25" fmla="*/ 398067 h 2192252"/>
              <a:gd name="connsiteX26" fmla="*/ 516333 w 582677"/>
              <a:gd name="connsiteY26" fmla="*/ 490372 h 2192252"/>
              <a:gd name="connsiteX27" fmla="*/ 513448 w 582677"/>
              <a:gd name="connsiteY27" fmla="*/ 524987 h 2192252"/>
              <a:gd name="connsiteX28" fmla="*/ 516333 w 582677"/>
              <a:gd name="connsiteY28" fmla="*/ 2172060 h 2192252"/>
              <a:gd name="connsiteX29" fmla="*/ 227879 w 582677"/>
              <a:gd name="connsiteY29" fmla="*/ 2192252 h 2192252"/>
              <a:gd name="connsiteX30" fmla="*/ 224994 w 582677"/>
              <a:gd name="connsiteY30" fmla="*/ 839402 h 2192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82677" h="2192252">
                <a:moveTo>
                  <a:pt x="224994" y="839402"/>
                </a:moveTo>
                <a:lnTo>
                  <a:pt x="224994" y="334607"/>
                </a:lnTo>
                <a:lnTo>
                  <a:pt x="219225" y="291339"/>
                </a:lnTo>
                <a:lnTo>
                  <a:pt x="207687" y="253840"/>
                </a:lnTo>
                <a:lnTo>
                  <a:pt x="187495" y="207687"/>
                </a:lnTo>
                <a:lnTo>
                  <a:pt x="161534" y="173072"/>
                </a:lnTo>
                <a:lnTo>
                  <a:pt x="121151" y="135573"/>
                </a:lnTo>
                <a:lnTo>
                  <a:pt x="86536" y="106728"/>
                </a:lnTo>
                <a:lnTo>
                  <a:pt x="46152" y="80767"/>
                </a:lnTo>
                <a:lnTo>
                  <a:pt x="28845" y="72113"/>
                </a:lnTo>
                <a:lnTo>
                  <a:pt x="14422" y="57691"/>
                </a:lnTo>
                <a:lnTo>
                  <a:pt x="0" y="34614"/>
                </a:lnTo>
                <a:lnTo>
                  <a:pt x="0" y="17307"/>
                </a:lnTo>
                <a:lnTo>
                  <a:pt x="17307" y="5769"/>
                </a:lnTo>
                <a:lnTo>
                  <a:pt x="69229" y="0"/>
                </a:lnTo>
                <a:lnTo>
                  <a:pt x="115381" y="2884"/>
                </a:lnTo>
                <a:lnTo>
                  <a:pt x="187495" y="20192"/>
                </a:lnTo>
                <a:lnTo>
                  <a:pt x="276916" y="51922"/>
                </a:lnTo>
                <a:lnTo>
                  <a:pt x="363452" y="92305"/>
                </a:lnTo>
                <a:lnTo>
                  <a:pt x="467296" y="152881"/>
                </a:lnTo>
                <a:lnTo>
                  <a:pt x="571139" y="213456"/>
                </a:lnTo>
                <a:lnTo>
                  <a:pt x="579793" y="227879"/>
                </a:lnTo>
                <a:lnTo>
                  <a:pt x="582677" y="271147"/>
                </a:lnTo>
                <a:lnTo>
                  <a:pt x="576908" y="299992"/>
                </a:lnTo>
                <a:lnTo>
                  <a:pt x="559601" y="340376"/>
                </a:lnTo>
                <a:lnTo>
                  <a:pt x="539409" y="398067"/>
                </a:lnTo>
                <a:lnTo>
                  <a:pt x="516333" y="490372"/>
                </a:lnTo>
                <a:lnTo>
                  <a:pt x="513448" y="524987"/>
                </a:lnTo>
                <a:cubicBezTo>
                  <a:pt x="514410" y="1074011"/>
                  <a:pt x="515371" y="1623036"/>
                  <a:pt x="516333" y="2172060"/>
                </a:cubicBezTo>
                <a:lnTo>
                  <a:pt x="227879" y="2192252"/>
                </a:lnTo>
                <a:cubicBezTo>
                  <a:pt x="226917" y="1748032"/>
                  <a:pt x="225956" y="1303813"/>
                  <a:pt x="224994" y="83940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147FD31F-C1C0-5541-884C-E4DA8B7EA5C2}"/>
              </a:ext>
            </a:extLst>
          </p:cNvPr>
          <p:cNvSpPr/>
          <p:nvPr/>
        </p:nvSpPr>
        <p:spPr>
          <a:xfrm>
            <a:off x="3735388" y="3449638"/>
            <a:ext cx="3554412" cy="625475"/>
          </a:xfrm>
          <a:custGeom>
            <a:avLst/>
            <a:gdLst>
              <a:gd name="connsiteX0" fmla="*/ 1228815 w 3553756"/>
              <a:gd name="connsiteY0" fmla="*/ 253840 h 625946"/>
              <a:gd name="connsiteX1" fmla="*/ 1664381 w 3553756"/>
              <a:gd name="connsiteY1" fmla="*/ 181726 h 625946"/>
              <a:gd name="connsiteX2" fmla="*/ 1938412 w 3553756"/>
              <a:gd name="connsiteY2" fmla="*/ 161534 h 625946"/>
              <a:gd name="connsiteX3" fmla="*/ 2223982 w 3553756"/>
              <a:gd name="connsiteY3" fmla="*/ 132689 h 625946"/>
              <a:gd name="connsiteX4" fmla="*/ 2731661 w 3553756"/>
              <a:gd name="connsiteY4" fmla="*/ 83652 h 625946"/>
              <a:gd name="connsiteX5" fmla="*/ 2881658 w 3553756"/>
              <a:gd name="connsiteY5" fmla="*/ 69229 h 625946"/>
              <a:gd name="connsiteX6" fmla="*/ 2956656 w 3553756"/>
              <a:gd name="connsiteY6" fmla="*/ 40384 h 625946"/>
              <a:gd name="connsiteX7" fmla="*/ 3066268 w 3553756"/>
              <a:gd name="connsiteY7" fmla="*/ 2884 h 625946"/>
              <a:gd name="connsiteX8" fmla="*/ 3089345 w 3553756"/>
              <a:gd name="connsiteY8" fmla="*/ 0 h 625946"/>
              <a:gd name="connsiteX9" fmla="*/ 3123959 w 3553756"/>
              <a:gd name="connsiteY9" fmla="*/ 5769 h 625946"/>
              <a:gd name="connsiteX10" fmla="*/ 3236456 w 3553756"/>
              <a:gd name="connsiteY10" fmla="*/ 28845 h 625946"/>
              <a:gd name="connsiteX11" fmla="*/ 3363376 w 3553756"/>
              <a:gd name="connsiteY11" fmla="*/ 69229 h 625946"/>
              <a:gd name="connsiteX12" fmla="*/ 3441259 w 3553756"/>
              <a:gd name="connsiteY12" fmla="*/ 100959 h 625946"/>
              <a:gd name="connsiteX13" fmla="*/ 3472989 w 3553756"/>
              <a:gd name="connsiteY13" fmla="*/ 121151 h 625946"/>
              <a:gd name="connsiteX14" fmla="*/ 3501834 w 3553756"/>
              <a:gd name="connsiteY14" fmla="*/ 147112 h 625946"/>
              <a:gd name="connsiteX15" fmla="*/ 3527795 w 3553756"/>
              <a:gd name="connsiteY15" fmla="*/ 178842 h 625946"/>
              <a:gd name="connsiteX16" fmla="*/ 3545102 w 3553756"/>
              <a:gd name="connsiteY16" fmla="*/ 213456 h 625946"/>
              <a:gd name="connsiteX17" fmla="*/ 3550872 w 3553756"/>
              <a:gd name="connsiteY17" fmla="*/ 242302 h 625946"/>
              <a:gd name="connsiteX18" fmla="*/ 3553756 w 3553756"/>
              <a:gd name="connsiteY18" fmla="*/ 265378 h 625946"/>
              <a:gd name="connsiteX19" fmla="*/ 3553756 w 3553756"/>
              <a:gd name="connsiteY19" fmla="*/ 279801 h 625946"/>
              <a:gd name="connsiteX20" fmla="*/ 3542218 w 3553756"/>
              <a:gd name="connsiteY20" fmla="*/ 305761 h 625946"/>
              <a:gd name="connsiteX21" fmla="*/ 3522026 w 3553756"/>
              <a:gd name="connsiteY21" fmla="*/ 320184 h 625946"/>
              <a:gd name="connsiteX22" fmla="*/ 3458566 w 3553756"/>
              <a:gd name="connsiteY22" fmla="*/ 337491 h 625946"/>
              <a:gd name="connsiteX23" fmla="*/ 3418183 w 3553756"/>
              <a:gd name="connsiteY23" fmla="*/ 337491 h 625946"/>
              <a:gd name="connsiteX24" fmla="*/ 3322993 w 3553756"/>
              <a:gd name="connsiteY24" fmla="*/ 323069 h 625946"/>
              <a:gd name="connsiteX25" fmla="*/ 3129728 w 3553756"/>
              <a:gd name="connsiteY25" fmla="*/ 291339 h 625946"/>
              <a:gd name="connsiteX26" fmla="*/ 2991270 w 3553756"/>
              <a:gd name="connsiteY26" fmla="*/ 294223 h 625946"/>
              <a:gd name="connsiteX27" fmla="*/ 2665317 w 3553756"/>
              <a:gd name="connsiteY27" fmla="*/ 294223 h 625946"/>
              <a:gd name="connsiteX28" fmla="*/ 2356671 w 3553756"/>
              <a:gd name="connsiteY28" fmla="*/ 308646 h 625946"/>
              <a:gd name="connsiteX29" fmla="*/ 2068217 w 3553756"/>
              <a:gd name="connsiteY29" fmla="*/ 328838 h 625946"/>
              <a:gd name="connsiteX30" fmla="*/ 1771109 w 3553756"/>
              <a:gd name="connsiteY30" fmla="*/ 354799 h 625946"/>
              <a:gd name="connsiteX31" fmla="*/ 1693226 w 3553756"/>
              <a:gd name="connsiteY31" fmla="*/ 360568 h 625946"/>
              <a:gd name="connsiteX32" fmla="*/ 1499962 w 3553756"/>
              <a:gd name="connsiteY32" fmla="*/ 386529 h 625946"/>
              <a:gd name="connsiteX33" fmla="*/ 1277852 w 3553756"/>
              <a:gd name="connsiteY33" fmla="*/ 426912 h 625946"/>
              <a:gd name="connsiteX34" fmla="*/ 1122087 w 3553756"/>
              <a:gd name="connsiteY34" fmla="*/ 461527 h 625946"/>
              <a:gd name="connsiteX35" fmla="*/ 928822 w 3553756"/>
              <a:gd name="connsiteY35" fmla="*/ 507679 h 625946"/>
              <a:gd name="connsiteX36" fmla="*/ 726904 w 3553756"/>
              <a:gd name="connsiteY36" fmla="*/ 565370 h 625946"/>
              <a:gd name="connsiteX37" fmla="*/ 548063 w 3553756"/>
              <a:gd name="connsiteY37" fmla="*/ 625946 h 625946"/>
              <a:gd name="connsiteX38" fmla="*/ 516333 w 3553756"/>
              <a:gd name="connsiteY38" fmla="*/ 625946 h 625946"/>
              <a:gd name="connsiteX39" fmla="*/ 438450 w 3553756"/>
              <a:gd name="connsiteY39" fmla="*/ 611523 h 625946"/>
              <a:gd name="connsiteX40" fmla="*/ 363452 w 3553756"/>
              <a:gd name="connsiteY40" fmla="*/ 588447 h 625946"/>
              <a:gd name="connsiteX41" fmla="*/ 317299 w 3553756"/>
              <a:gd name="connsiteY41" fmla="*/ 568255 h 625946"/>
              <a:gd name="connsiteX42" fmla="*/ 268262 w 3553756"/>
              <a:gd name="connsiteY42" fmla="*/ 545178 h 625946"/>
              <a:gd name="connsiteX43" fmla="*/ 207687 w 3553756"/>
              <a:gd name="connsiteY43" fmla="*/ 504795 h 625946"/>
              <a:gd name="connsiteX44" fmla="*/ 170188 w 3553756"/>
              <a:gd name="connsiteY44" fmla="*/ 475949 h 625946"/>
              <a:gd name="connsiteX45" fmla="*/ 121150 w 3553756"/>
              <a:gd name="connsiteY45" fmla="*/ 432681 h 625946"/>
              <a:gd name="connsiteX46" fmla="*/ 80767 w 3553756"/>
              <a:gd name="connsiteY46" fmla="*/ 389413 h 625946"/>
              <a:gd name="connsiteX47" fmla="*/ 34614 w 3553756"/>
              <a:gd name="connsiteY47" fmla="*/ 334607 h 625946"/>
              <a:gd name="connsiteX48" fmla="*/ 8653 w 3553756"/>
              <a:gd name="connsiteY48" fmla="*/ 297108 h 625946"/>
              <a:gd name="connsiteX49" fmla="*/ 2884 w 3553756"/>
              <a:gd name="connsiteY49" fmla="*/ 279801 h 625946"/>
              <a:gd name="connsiteX50" fmla="*/ 0 w 3553756"/>
              <a:gd name="connsiteY50" fmla="*/ 259609 h 625946"/>
              <a:gd name="connsiteX51" fmla="*/ 2884 w 3553756"/>
              <a:gd name="connsiteY51" fmla="*/ 245186 h 625946"/>
              <a:gd name="connsiteX52" fmla="*/ 14422 w 3553756"/>
              <a:gd name="connsiteY52" fmla="*/ 233648 h 625946"/>
              <a:gd name="connsiteX53" fmla="*/ 28845 w 3553756"/>
              <a:gd name="connsiteY53" fmla="*/ 236532 h 625946"/>
              <a:gd name="connsiteX54" fmla="*/ 77882 w 3553756"/>
              <a:gd name="connsiteY54" fmla="*/ 268262 h 625946"/>
              <a:gd name="connsiteX55" fmla="*/ 147111 w 3553756"/>
              <a:gd name="connsiteY55" fmla="*/ 314415 h 625946"/>
              <a:gd name="connsiteX56" fmla="*/ 199033 w 3553756"/>
              <a:gd name="connsiteY56" fmla="*/ 340376 h 625946"/>
              <a:gd name="connsiteX57" fmla="*/ 276916 w 3553756"/>
              <a:gd name="connsiteY57" fmla="*/ 369221 h 625946"/>
              <a:gd name="connsiteX58" fmla="*/ 343260 w 3553756"/>
              <a:gd name="connsiteY58" fmla="*/ 383644 h 625946"/>
              <a:gd name="connsiteX59" fmla="*/ 409605 w 3553756"/>
              <a:gd name="connsiteY59" fmla="*/ 386529 h 625946"/>
              <a:gd name="connsiteX60" fmla="*/ 493256 w 3553756"/>
              <a:gd name="connsiteY60" fmla="*/ 374990 h 625946"/>
              <a:gd name="connsiteX61" fmla="*/ 706713 w 3553756"/>
              <a:gd name="connsiteY61" fmla="*/ 340376 h 625946"/>
              <a:gd name="connsiteX62" fmla="*/ 1228815 w 3553756"/>
              <a:gd name="connsiteY62" fmla="*/ 253840 h 625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3553756" h="625946">
                <a:moveTo>
                  <a:pt x="1228815" y="253840"/>
                </a:moveTo>
                <a:lnTo>
                  <a:pt x="1664381" y="181726"/>
                </a:lnTo>
                <a:lnTo>
                  <a:pt x="1938412" y="161534"/>
                </a:lnTo>
                <a:lnTo>
                  <a:pt x="2223982" y="132689"/>
                </a:lnTo>
                <a:lnTo>
                  <a:pt x="2731661" y="83652"/>
                </a:lnTo>
                <a:lnTo>
                  <a:pt x="2881658" y="69229"/>
                </a:lnTo>
                <a:lnTo>
                  <a:pt x="2956656" y="40384"/>
                </a:lnTo>
                <a:lnTo>
                  <a:pt x="3066268" y="2884"/>
                </a:lnTo>
                <a:lnTo>
                  <a:pt x="3089345" y="0"/>
                </a:lnTo>
                <a:lnTo>
                  <a:pt x="3123959" y="5769"/>
                </a:lnTo>
                <a:lnTo>
                  <a:pt x="3236456" y="28845"/>
                </a:lnTo>
                <a:lnTo>
                  <a:pt x="3363376" y="69229"/>
                </a:lnTo>
                <a:lnTo>
                  <a:pt x="3441259" y="100959"/>
                </a:lnTo>
                <a:lnTo>
                  <a:pt x="3472989" y="121151"/>
                </a:lnTo>
                <a:lnTo>
                  <a:pt x="3501834" y="147112"/>
                </a:lnTo>
                <a:lnTo>
                  <a:pt x="3527795" y="178842"/>
                </a:lnTo>
                <a:lnTo>
                  <a:pt x="3545102" y="213456"/>
                </a:lnTo>
                <a:lnTo>
                  <a:pt x="3550872" y="242302"/>
                </a:lnTo>
                <a:lnTo>
                  <a:pt x="3553756" y="265378"/>
                </a:lnTo>
                <a:lnTo>
                  <a:pt x="3553756" y="279801"/>
                </a:lnTo>
                <a:lnTo>
                  <a:pt x="3542218" y="305761"/>
                </a:lnTo>
                <a:lnTo>
                  <a:pt x="3522026" y="320184"/>
                </a:lnTo>
                <a:lnTo>
                  <a:pt x="3458566" y="337491"/>
                </a:lnTo>
                <a:lnTo>
                  <a:pt x="3418183" y="337491"/>
                </a:lnTo>
                <a:lnTo>
                  <a:pt x="3322993" y="323069"/>
                </a:lnTo>
                <a:lnTo>
                  <a:pt x="3129728" y="291339"/>
                </a:lnTo>
                <a:lnTo>
                  <a:pt x="2991270" y="294223"/>
                </a:lnTo>
                <a:lnTo>
                  <a:pt x="2665317" y="294223"/>
                </a:lnTo>
                <a:lnTo>
                  <a:pt x="2356671" y="308646"/>
                </a:lnTo>
                <a:lnTo>
                  <a:pt x="2068217" y="328838"/>
                </a:lnTo>
                <a:lnTo>
                  <a:pt x="1771109" y="354799"/>
                </a:lnTo>
                <a:lnTo>
                  <a:pt x="1693226" y="360568"/>
                </a:lnTo>
                <a:lnTo>
                  <a:pt x="1499962" y="386529"/>
                </a:lnTo>
                <a:lnTo>
                  <a:pt x="1277852" y="426912"/>
                </a:lnTo>
                <a:lnTo>
                  <a:pt x="1122087" y="461527"/>
                </a:lnTo>
                <a:lnTo>
                  <a:pt x="928822" y="507679"/>
                </a:lnTo>
                <a:lnTo>
                  <a:pt x="726904" y="565370"/>
                </a:lnTo>
                <a:lnTo>
                  <a:pt x="548063" y="625946"/>
                </a:lnTo>
                <a:lnTo>
                  <a:pt x="516333" y="625946"/>
                </a:lnTo>
                <a:lnTo>
                  <a:pt x="438450" y="611523"/>
                </a:lnTo>
                <a:lnTo>
                  <a:pt x="363452" y="588447"/>
                </a:lnTo>
                <a:lnTo>
                  <a:pt x="317299" y="568255"/>
                </a:lnTo>
                <a:lnTo>
                  <a:pt x="268262" y="545178"/>
                </a:lnTo>
                <a:lnTo>
                  <a:pt x="207687" y="504795"/>
                </a:lnTo>
                <a:lnTo>
                  <a:pt x="170188" y="475949"/>
                </a:lnTo>
                <a:lnTo>
                  <a:pt x="121150" y="432681"/>
                </a:lnTo>
                <a:lnTo>
                  <a:pt x="80767" y="389413"/>
                </a:lnTo>
                <a:lnTo>
                  <a:pt x="34614" y="334607"/>
                </a:lnTo>
                <a:lnTo>
                  <a:pt x="8653" y="297108"/>
                </a:lnTo>
                <a:lnTo>
                  <a:pt x="2884" y="279801"/>
                </a:lnTo>
                <a:lnTo>
                  <a:pt x="0" y="259609"/>
                </a:lnTo>
                <a:lnTo>
                  <a:pt x="2884" y="245186"/>
                </a:lnTo>
                <a:lnTo>
                  <a:pt x="14422" y="233648"/>
                </a:lnTo>
                <a:lnTo>
                  <a:pt x="28845" y="236532"/>
                </a:lnTo>
                <a:lnTo>
                  <a:pt x="77882" y="268262"/>
                </a:lnTo>
                <a:lnTo>
                  <a:pt x="147111" y="314415"/>
                </a:lnTo>
                <a:lnTo>
                  <a:pt x="199033" y="340376"/>
                </a:lnTo>
                <a:lnTo>
                  <a:pt x="276916" y="369221"/>
                </a:lnTo>
                <a:lnTo>
                  <a:pt x="343260" y="383644"/>
                </a:lnTo>
                <a:lnTo>
                  <a:pt x="409605" y="386529"/>
                </a:lnTo>
                <a:lnTo>
                  <a:pt x="493256" y="374990"/>
                </a:lnTo>
                <a:lnTo>
                  <a:pt x="706713" y="340376"/>
                </a:lnTo>
                <a:lnTo>
                  <a:pt x="1228815" y="25384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EB76F7D8-8BA6-6741-9F4A-CCDEDD7D882D}"/>
              </a:ext>
            </a:extLst>
          </p:cNvPr>
          <p:cNvSpPr/>
          <p:nvPr/>
        </p:nvSpPr>
        <p:spPr>
          <a:xfrm>
            <a:off x="4427538" y="3767138"/>
            <a:ext cx="1282700" cy="1660525"/>
          </a:xfrm>
          <a:custGeom>
            <a:avLst/>
            <a:gdLst>
              <a:gd name="connsiteX0" fmla="*/ 428625 w 1283494"/>
              <a:gd name="connsiteY0" fmla="*/ 1266825 h 1659731"/>
              <a:gd name="connsiteX1" fmla="*/ 723900 w 1283494"/>
              <a:gd name="connsiteY1" fmla="*/ 945356 h 1659731"/>
              <a:gd name="connsiteX2" fmla="*/ 942975 w 1283494"/>
              <a:gd name="connsiteY2" fmla="*/ 707231 h 1659731"/>
              <a:gd name="connsiteX3" fmla="*/ 1140619 w 1283494"/>
              <a:gd name="connsiteY3" fmla="*/ 495300 h 1659731"/>
              <a:gd name="connsiteX4" fmla="*/ 1173956 w 1283494"/>
              <a:gd name="connsiteY4" fmla="*/ 461962 h 1659731"/>
              <a:gd name="connsiteX5" fmla="*/ 1190625 w 1283494"/>
              <a:gd name="connsiteY5" fmla="*/ 452437 h 1659731"/>
              <a:gd name="connsiteX6" fmla="*/ 1223962 w 1283494"/>
              <a:gd name="connsiteY6" fmla="*/ 433387 h 1659731"/>
              <a:gd name="connsiteX7" fmla="*/ 1257300 w 1283494"/>
              <a:gd name="connsiteY7" fmla="*/ 404812 h 1659731"/>
              <a:gd name="connsiteX8" fmla="*/ 1278731 w 1283494"/>
              <a:gd name="connsiteY8" fmla="*/ 376237 h 1659731"/>
              <a:gd name="connsiteX9" fmla="*/ 1283494 w 1283494"/>
              <a:gd name="connsiteY9" fmla="*/ 350043 h 1659731"/>
              <a:gd name="connsiteX10" fmla="*/ 1281112 w 1283494"/>
              <a:gd name="connsiteY10" fmla="*/ 326231 h 1659731"/>
              <a:gd name="connsiteX11" fmla="*/ 1264444 w 1283494"/>
              <a:gd name="connsiteY11" fmla="*/ 300037 h 1659731"/>
              <a:gd name="connsiteX12" fmla="*/ 1202531 w 1283494"/>
              <a:gd name="connsiteY12" fmla="*/ 228600 h 1659731"/>
              <a:gd name="connsiteX13" fmla="*/ 1104900 w 1283494"/>
              <a:gd name="connsiteY13" fmla="*/ 123825 h 1659731"/>
              <a:gd name="connsiteX14" fmla="*/ 1035844 w 1283494"/>
              <a:gd name="connsiteY14" fmla="*/ 47625 h 1659731"/>
              <a:gd name="connsiteX15" fmla="*/ 992981 w 1283494"/>
              <a:gd name="connsiteY15" fmla="*/ 0 h 1659731"/>
              <a:gd name="connsiteX16" fmla="*/ 802481 w 1283494"/>
              <a:gd name="connsiteY16" fmla="*/ 45243 h 1659731"/>
              <a:gd name="connsiteX17" fmla="*/ 857250 w 1283494"/>
              <a:gd name="connsiteY17" fmla="*/ 83343 h 1659731"/>
              <a:gd name="connsiteX18" fmla="*/ 878681 w 1283494"/>
              <a:gd name="connsiteY18" fmla="*/ 104775 h 1659731"/>
              <a:gd name="connsiteX19" fmla="*/ 895350 w 1283494"/>
              <a:gd name="connsiteY19" fmla="*/ 123825 h 1659731"/>
              <a:gd name="connsiteX20" fmla="*/ 909637 w 1283494"/>
              <a:gd name="connsiteY20" fmla="*/ 147637 h 1659731"/>
              <a:gd name="connsiteX21" fmla="*/ 916781 w 1283494"/>
              <a:gd name="connsiteY21" fmla="*/ 171450 h 1659731"/>
              <a:gd name="connsiteX22" fmla="*/ 919162 w 1283494"/>
              <a:gd name="connsiteY22" fmla="*/ 200025 h 1659731"/>
              <a:gd name="connsiteX23" fmla="*/ 914400 w 1283494"/>
              <a:gd name="connsiteY23" fmla="*/ 245268 h 1659731"/>
              <a:gd name="connsiteX24" fmla="*/ 897731 w 1283494"/>
              <a:gd name="connsiteY24" fmla="*/ 285750 h 1659731"/>
              <a:gd name="connsiteX25" fmla="*/ 816769 w 1283494"/>
              <a:gd name="connsiteY25" fmla="*/ 404812 h 1659731"/>
              <a:gd name="connsiteX26" fmla="*/ 638175 w 1283494"/>
              <a:gd name="connsiteY26" fmla="*/ 661987 h 1659731"/>
              <a:gd name="connsiteX27" fmla="*/ 464344 w 1283494"/>
              <a:gd name="connsiteY27" fmla="*/ 912018 h 1659731"/>
              <a:gd name="connsiteX28" fmla="*/ 252412 w 1283494"/>
              <a:gd name="connsiteY28" fmla="*/ 1221581 h 1659731"/>
              <a:gd name="connsiteX29" fmla="*/ 0 w 1283494"/>
              <a:gd name="connsiteY29" fmla="*/ 1593056 h 1659731"/>
              <a:gd name="connsiteX30" fmla="*/ 73819 w 1283494"/>
              <a:gd name="connsiteY30" fmla="*/ 1659731 h 1659731"/>
              <a:gd name="connsiteX31" fmla="*/ 133350 w 1283494"/>
              <a:gd name="connsiteY31" fmla="*/ 1583531 h 1659731"/>
              <a:gd name="connsiteX32" fmla="*/ 250031 w 1283494"/>
              <a:gd name="connsiteY32" fmla="*/ 1457325 h 1659731"/>
              <a:gd name="connsiteX33" fmla="*/ 361950 w 1283494"/>
              <a:gd name="connsiteY33" fmla="*/ 1338262 h 1659731"/>
              <a:gd name="connsiteX34" fmla="*/ 428625 w 1283494"/>
              <a:gd name="connsiteY34" fmla="*/ 1266825 h 1659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283494" h="1659731">
                <a:moveTo>
                  <a:pt x="428625" y="1266825"/>
                </a:moveTo>
                <a:lnTo>
                  <a:pt x="723900" y="945356"/>
                </a:lnTo>
                <a:lnTo>
                  <a:pt x="942975" y="707231"/>
                </a:lnTo>
                <a:lnTo>
                  <a:pt x="1140619" y="495300"/>
                </a:lnTo>
                <a:lnTo>
                  <a:pt x="1173956" y="461962"/>
                </a:lnTo>
                <a:lnTo>
                  <a:pt x="1190625" y="452437"/>
                </a:lnTo>
                <a:lnTo>
                  <a:pt x="1223962" y="433387"/>
                </a:lnTo>
                <a:lnTo>
                  <a:pt x="1257300" y="404812"/>
                </a:lnTo>
                <a:lnTo>
                  <a:pt x="1278731" y="376237"/>
                </a:lnTo>
                <a:lnTo>
                  <a:pt x="1283494" y="350043"/>
                </a:lnTo>
                <a:lnTo>
                  <a:pt x="1281112" y="326231"/>
                </a:lnTo>
                <a:lnTo>
                  <a:pt x="1264444" y="300037"/>
                </a:lnTo>
                <a:lnTo>
                  <a:pt x="1202531" y="228600"/>
                </a:lnTo>
                <a:lnTo>
                  <a:pt x="1104900" y="123825"/>
                </a:lnTo>
                <a:lnTo>
                  <a:pt x="1035844" y="47625"/>
                </a:lnTo>
                <a:lnTo>
                  <a:pt x="992981" y="0"/>
                </a:lnTo>
                <a:lnTo>
                  <a:pt x="802481" y="45243"/>
                </a:lnTo>
                <a:lnTo>
                  <a:pt x="857250" y="83343"/>
                </a:lnTo>
                <a:lnTo>
                  <a:pt x="878681" y="104775"/>
                </a:lnTo>
                <a:lnTo>
                  <a:pt x="895350" y="123825"/>
                </a:lnTo>
                <a:lnTo>
                  <a:pt x="909637" y="147637"/>
                </a:lnTo>
                <a:lnTo>
                  <a:pt x="916781" y="171450"/>
                </a:lnTo>
                <a:lnTo>
                  <a:pt x="919162" y="200025"/>
                </a:lnTo>
                <a:lnTo>
                  <a:pt x="914400" y="245268"/>
                </a:lnTo>
                <a:lnTo>
                  <a:pt x="897731" y="285750"/>
                </a:lnTo>
                <a:lnTo>
                  <a:pt x="816769" y="404812"/>
                </a:lnTo>
                <a:lnTo>
                  <a:pt x="638175" y="661987"/>
                </a:lnTo>
                <a:lnTo>
                  <a:pt x="464344" y="912018"/>
                </a:lnTo>
                <a:lnTo>
                  <a:pt x="252412" y="1221581"/>
                </a:lnTo>
                <a:lnTo>
                  <a:pt x="0" y="1593056"/>
                </a:lnTo>
                <a:lnTo>
                  <a:pt x="73819" y="1659731"/>
                </a:lnTo>
                <a:lnTo>
                  <a:pt x="133350" y="1583531"/>
                </a:lnTo>
                <a:lnTo>
                  <a:pt x="250031" y="1457325"/>
                </a:lnTo>
                <a:lnTo>
                  <a:pt x="361950" y="1338262"/>
                </a:lnTo>
                <a:lnTo>
                  <a:pt x="428625" y="12668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2573AB90-6C96-7D49-9B5F-B7EC289CB404}"/>
              </a:ext>
            </a:extLst>
          </p:cNvPr>
          <p:cNvSpPr/>
          <p:nvPr/>
        </p:nvSpPr>
        <p:spPr>
          <a:xfrm>
            <a:off x="4183063" y="4981575"/>
            <a:ext cx="2454275" cy="819150"/>
          </a:xfrm>
          <a:custGeom>
            <a:avLst/>
            <a:gdLst>
              <a:gd name="connsiteX0" fmla="*/ 1116807 w 2452688"/>
              <a:gd name="connsiteY0" fmla="*/ 257175 h 819150"/>
              <a:gd name="connsiteX1" fmla="*/ 695325 w 2452688"/>
              <a:gd name="connsiteY1" fmla="*/ 340519 h 819150"/>
              <a:gd name="connsiteX2" fmla="*/ 400050 w 2452688"/>
              <a:gd name="connsiteY2" fmla="*/ 397669 h 819150"/>
              <a:gd name="connsiteX3" fmla="*/ 335757 w 2452688"/>
              <a:gd name="connsiteY3" fmla="*/ 407194 h 819150"/>
              <a:gd name="connsiteX4" fmla="*/ 307182 w 2452688"/>
              <a:gd name="connsiteY4" fmla="*/ 300038 h 819150"/>
              <a:gd name="connsiteX5" fmla="*/ 214313 w 2452688"/>
              <a:gd name="connsiteY5" fmla="*/ 323850 h 819150"/>
              <a:gd name="connsiteX6" fmla="*/ 71438 w 2452688"/>
              <a:gd name="connsiteY6" fmla="*/ 361950 h 819150"/>
              <a:gd name="connsiteX7" fmla="*/ 47625 w 2452688"/>
              <a:gd name="connsiteY7" fmla="*/ 369094 h 819150"/>
              <a:gd name="connsiteX8" fmla="*/ 28575 w 2452688"/>
              <a:gd name="connsiteY8" fmla="*/ 381000 h 819150"/>
              <a:gd name="connsiteX9" fmla="*/ 16669 w 2452688"/>
              <a:gd name="connsiteY9" fmla="*/ 402431 h 819150"/>
              <a:gd name="connsiteX10" fmla="*/ 4763 w 2452688"/>
              <a:gd name="connsiteY10" fmla="*/ 454819 h 819150"/>
              <a:gd name="connsiteX11" fmla="*/ 0 w 2452688"/>
              <a:gd name="connsiteY11" fmla="*/ 531019 h 819150"/>
              <a:gd name="connsiteX12" fmla="*/ 0 w 2452688"/>
              <a:gd name="connsiteY12" fmla="*/ 581025 h 819150"/>
              <a:gd name="connsiteX13" fmla="*/ 2382 w 2452688"/>
              <a:gd name="connsiteY13" fmla="*/ 640556 h 819150"/>
              <a:gd name="connsiteX14" fmla="*/ 7144 w 2452688"/>
              <a:gd name="connsiteY14" fmla="*/ 695325 h 819150"/>
              <a:gd name="connsiteX15" fmla="*/ 19050 w 2452688"/>
              <a:gd name="connsiteY15" fmla="*/ 735806 h 819150"/>
              <a:gd name="connsiteX16" fmla="*/ 35719 w 2452688"/>
              <a:gd name="connsiteY16" fmla="*/ 773906 h 819150"/>
              <a:gd name="connsiteX17" fmla="*/ 52388 w 2452688"/>
              <a:gd name="connsiteY17" fmla="*/ 800100 h 819150"/>
              <a:gd name="connsiteX18" fmla="*/ 66675 w 2452688"/>
              <a:gd name="connsiteY18" fmla="*/ 814388 h 819150"/>
              <a:gd name="connsiteX19" fmla="*/ 80963 w 2452688"/>
              <a:gd name="connsiteY19" fmla="*/ 819150 h 819150"/>
              <a:gd name="connsiteX20" fmla="*/ 107157 w 2452688"/>
              <a:gd name="connsiteY20" fmla="*/ 814388 h 819150"/>
              <a:gd name="connsiteX21" fmla="*/ 140494 w 2452688"/>
              <a:gd name="connsiteY21" fmla="*/ 797719 h 819150"/>
              <a:gd name="connsiteX22" fmla="*/ 183357 w 2452688"/>
              <a:gd name="connsiteY22" fmla="*/ 764381 h 819150"/>
              <a:gd name="connsiteX23" fmla="*/ 214313 w 2452688"/>
              <a:gd name="connsiteY23" fmla="*/ 735806 h 819150"/>
              <a:gd name="connsiteX24" fmla="*/ 235744 w 2452688"/>
              <a:gd name="connsiteY24" fmla="*/ 723900 h 819150"/>
              <a:gd name="connsiteX25" fmla="*/ 540544 w 2452688"/>
              <a:gd name="connsiteY25" fmla="*/ 635794 h 819150"/>
              <a:gd name="connsiteX26" fmla="*/ 971550 w 2452688"/>
              <a:gd name="connsiteY26" fmla="*/ 509588 h 819150"/>
              <a:gd name="connsiteX27" fmla="*/ 1400175 w 2452688"/>
              <a:gd name="connsiteY27" fmla="*/ 385763 h 819150"/>
              <a:gd name="connsiteX28" fmla="*/ 1812132 w 2452688"/>
              <a:gd name="connsiteY28" fmla="*/ 266700 h 819150"/>
              <a:gd name="connsiteX29" fmla="*/ 2121694 w 2452688"/>
              <a:gd name="connsiteY29" fmla="*/ 178594 h 819150"/>
              <a:gd name="connsiteX30" fmla="*/ 2452688 w 2452688"/>
              <a:gd name="connsiteY30" fmla="*/ 78581 h 819150"/>
              <a:gd name="connsiteX31" fmla="*/ 2402682 w 2452688"/>
              <a:gd name="connsiteY31" fmla="*/ 0 h 819150"/>
              <a:gd name="connsiteX32" fmla="*/ 2157413 w 2452688"/>
              <a:gd name="connsiteY32" fmla="*/ 47625 h 819150"/>
              <a:gd name="connsiteX33" fmla="*/ 1871663 w 2452688"/>
              <a:gd name="connsiteY33" fmla="*/ 104775 h 819150"/>
              <a:gd name="connsiteX34" fmla="*/ 1593057 w 2452688"/>
              <a:gd name="connsiteY34" fmla="*/ 161925 h 819150"/>
              <a:gd name="connsiteX35" fmla="*/ 1288257 w 2452688"/>
              <a:gd name="connsiteY35" fmla="*/ 223838 h 819150"/>
              <a:gd name="connsiteX36" fmla="*/ 1116807 w 2452688"/>
              <a:gd name="connsiteY36" fmla="*/ 257175 h 81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452688" h="819150">
                <a:moveTo>
                  <a:pt x="1116807" y="257175"/>
                </a:moveTo>
                <a:lnTo>
                  <a:pt x="695325" y="340519"/>
                </a:lnTo>
                <a:lnTo>
                  <a:pt x="400050" y="397669"/>
                </a:lnTo>
                <a:lnTo>
                  <a:pt x="335757" y="407194"/>
                </a:lnTo>
                <a:lnTo>
                  <a:pt x="307182" y="300038"/>
                </a:lnTo>
                <a:lnTo>
                  <a:pt x="214313" y="323850"/>
                </a:lnTo>
                <a:lnTo>
                  <a:pt x="71438" y="361950"/>
                </a:lnTo>
                <a:lnTo>
                  <a:pt x="47625" y="369094"/>
                </a:lnTo>
                <a:lnTo>
                  <a:pt x="28575" y="381000"/>
                </a:lnTo>
                <a:lnTo>
                  <a:pt x="16669" y="402431"/>
                </a:lnTo>
                <a:lnTo>
                  <a:pt x="4763" y="454819"/>
                </a:lnTo>
                <a:lnTo>
                  <a:pt x="0" y="531019"/>
                </a:lnTo>
                <a:lnTo>
                  <a:pt x="0" y="581025"/>
                </a:lnTo>
                <a:lnTo>
                  <a:pt x="2382" y="640556"/>
                </a:lnTo>
                <a:lnTo>
                  <a:pt x="7144" y="695325"/>
                </a:lnTo>
                <a:lnTo>
                  <a:pt x="19050" y="735806"/>
                </a:lnTo>
                <a:lnTo>
                  <a:pt x="35719" y="773906"/>
                </a:lnTo>
                <a:lnTo>
                  <a:pt x="52388" y="800100"/>
                </a:lnTo>
                <a:lnTo>
                  <a:pt x="66675" y="814388"/>
                </a:lnTo>
                <a:lnTo>
                  <a:pt x="80963" y="819150"/>
                </a:lnTo>
                <a:lnTo>
                  <a:pt x="107157" y="814388"/>
                </a:lnTo>
                <a:lnTo>
                  <a:pt x="140494" y="797719"/>
                </a:lnTo>
                <a:lnTo>
                  <a:pt x="183357" y="764381"/>
                </a:lnTo>
                <a:lnTo>
                  <a:pt x="214313" y="735806"/>
                </a:lnTo>
                <a:lnTo>
                  <a:pt x="235744" y="723900"/>
                </a:lnTo>
                <a:lnTo>
                  <a:pt x="540544" y="635794"/>
                </a:lnTo>
                <a:lnTo>
                  <a:pt x="971550" y="509588"/>
                </a:lnTo>
                <a:lnTo>
                  <a:pt x="1400175" y="385763"/>
                </a:lnTo>
                <a:lnTo>
                  <a:pt x="1812132" y="266700"/>
                </a:lnTo>
                <a:lnTo>
                  <a:pt x="2121694" y="178594"/>
                </a:lnTo>
                <a:lnTo>
                  <a:pt x="2452688" y="78581"/>
                </a:lnTo>
                <a:lnTo>
                  <a:pt x="2402682" y="0"/>
                </a:lnTo>
                <a:lnTo>
                  <a:pt x="2157413" y="47625"/>
                </a:lnTo>
                <a:lnTo>
                  <a:pt x="1871663" y="104775"/>
                </a:lnTo>
                <a:lnTo>
                  <a:pt x="1593057" y="161925"/>
                </a:lnTo>
                <a:lnTo>
                  <a:pt x="1288257" y="223838"/>
                </a:lnTo>
                <a:lnTo>
                  <a:pt x="1116807" y="2571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5F63817A-1D47-CB47-8E48-76002A644E6C}"/>
              </a:ext>
            </a:extLst>
          </p:cNvPr>
          <p:cNvSpPr/>
          <p:nvPr/>
        </p:nvSpPr>
        <p:spPr>
          <a:xfrm>
            <a:off x="6048375" y="4395788"/>
            <a:ext cx="1019175" cy="1244600"/>
          </a:xfrm>
          <a:custGeom>
            <a:avLst/>
            <a:gdLst>
              <a:gd name="connsiteX0" fmla="*/ 295275 w 1019175"/>
              <a:gd name="connsiteY0" fmla="*/ 383381 h 1245393"/>
              <a:gd name="connsiteX1" fmla="*/ 414338 w 1019175"/>
              <a:gd name="connsiteY1" fmla="*/ 519112 h 1245393"/>
              <a:gd name="connsiteX2" fmla="*/ 469106 w 1019175"/>
              <a:gd name="connsiteY2" fmla="*/ 578643 h 1245393"/>
              <a:gd name="connsiteX3" fmla="*/ 485775 w 1019175"/>
              <a:gd name="connsiteY3" fmla="*/ 602456 h 1245393"/>
              <a:gd name="connsiteX4" fmla="*/ 523875 w 1019175"/>
              <a:gd name="connsiteY4" fmla="*/ 681037 h 1245393"/>
              <a:gd name="connsiteX5" fmla="*/ 581025 w 1019175"/>
              <a:gd name="connsiteY5" fmla="*/ 754856 h 1245393"/>
              <a:gd name="connsiteX6" fmla="*/ 626269 w 1019175"/>
              <a:gd name="connsiteY6" fmla="*/ 828675 h 1245393"/>
              <a:gd name="connsiteX7" fmla="*/ 673894 w 1019175"/>
              <a:gd name="connsiteY7" fmla="*/ 909637 h 1245393"/>
              <a:gd name="connsiteX8" fmla="*/ 711994 w 1019175"/>
              <a:gd name="connsiteY8" fmla="*/ 985837 h 1245393"/>
              <a:gd name="connsiteX9" fmla="*/ 738188 w 1019175"/>
              <a:gd name="connsiteY9" fmla="*/ 1040606 h 1245393"/>
              <a:gd name="connsiteX10" fmla="*/ 762000 w 1019175"/>
              <a:gd name="connsiteY10" fmla="*/ 1090612 h 1245393"/>
              <a:gd name="connsiteX11" fmla="*/ 792956 w 1019175"/>
              <a:gd name="connsiteY11" fmla="*/ 1145381 h 1245393"/>
              <a:gd name="connsiteX12" fmla="*/ 814388 w 1019175"/>
              <a:gd name="connsiteY12" fmla="*/ 1178718 h 1245393"/>
              <a:gd name="connsiteX13" fmla="*/ 840581 w 1019175"/>
              <a:gd name="connsiteY13" fmla="*/ 1212056 h 1245393"/>
              <a:gd name="connsiteX14" fmla="*/ 864394 w 1019175"/>
              <a:gd name="connsiteY14" fmla="*/ 1231106 h 1245393"/>
              <a:gd name="connsiteX15" fmla="*/ 890588 w 1019175"/>
              <a:gd name="connsiteY15" fmla="*/ 1243012 h 1245393"/>
              <a:gd name="connsiteX16" fmla="*/ 909638 w 1019175"/>
              <a:gd name="connsiteY16" fmla="*/ 1245393 h 1245393"/>
              <a:gd name="connsiteX17" fmla="*/ 942975 w 1019175"/>
              <a:gd name="connsiteY17" fmla="*/ 1235868 h 1245393"/>
              <a:gd name="connsiteX18" fmla="*/ 969169 w 1019175"/>
              <a:gd name="connsiteY18" fmla="*/ 1209675 h 1245393"/>
              <a:gd name="connsiteX19" fmla="*/ 988219 w 1019175"/>
              <a:gd name="connsiteY19" fmla="*/ 1181100 h 1245393"/>
              <a:gd name="connsiteX20" fmla="*/ 1009650 w 1019175"/>
              <a:gd name="connsiteY20" fmla="*/ 1138237 h 1245393"/>
              <a:gd name="connsiteX21" fmla="*/ 1019175 w 1019175"/>
              <a:gd name="connsiteY21" fmla="*/ 1109662 h 1245393"/>
              <a:gd name="connsiteX22" fmla="*/ 1016794 w 1019175"/>
              <a:gd name="connsiteY22" fmla="*/ 1045368 h 1245393"/>
              <a:gd name="connsiteX23" fmla="*/ 1016794 w 1019175"/>
              <a:gd name="connsiteY23" fmla="*/ 995362 h 1245393"/>
              <a:gd name="connsiteX24" fmla="*/ 1007269 w 1019175"/>
              <a:gd name="connsiteY24" fmla="*/ 916781 h 1245393"/>
              <a:gd name="connsiteX25" fmla="*/ 990600 w 1019175"/>
              <a:gd name="connsiteY25" fmla="*/ 833437 h 1245393"/>
              <a:gd name="connsiteX26" fmla="*/ 971550 w 1019175"/>
              <a:gd name="connsiteY26" fmla="*/ 766762 h 1245393"/>
              <a:gd name="connsiteX27" fmla="*/ 938213 w 1019175"/>
              <a:gd name="connsiteY27" fmla="*/ 700087 h 1245393"/>
              <a:gd name="connsiteX28" fmla="*/ 912019 w 1019175"/>
              <a:gd name="connsiteY28" fmla="*/ 666750 h 1245393"/>
              <a:gd name="connsiteX29" fmla="*/ 814388 w 1019175"/>
              <a:gd name="connsiteY29" fmla="*/ 576262 h 1245393"/>
              <a:gd name="connsiteX30" fmla="*/ 678656 w 1019175"/>
              <a:gd name="connsiteY30" fmla="*/ 457200 h 1245393"/>
              <a:gd name="connsiteX31" fmla="*/ 550069 w 1019175"/>
              <a:gd name="connsiteY31" fmla="*/ 354806 h 1245393"/>
              <a:gd name="connsiteX32" fmla="*/ 400050 w 1019175"/>
              <a:gd name="connsiteY32" fmla="*/ 242887 h 1245393"/>
              <a:gd name="connsiteX33" fmla="*/ 264319 w 1019175"/>
              <a:gd name="connsiteY33" fmla="*/ 147637 h 1245393"/>
              <a:gd name="connsiteX34" fmla="*/ 145256 w 1019175"/>
              <a:gd name="connsiteY34" fmla="*/ 69056 h 1245393"/>
              <a:gd name="connsiteX35" fmla="*/ 57150 w 1019175"/>
              <a:gd name="connsiteY35" fmla="*/ 14287 h 1245393"/>
              <a:gd name="connsiteX36" fmla="*/ 30956 w 1019175"/>
              <a:gd name="connsiteY36" fmla="*/ 2381 h 1245393"/>
              <a:gd name="connsiteX37" fmla="*/ 11906 w 1019175"/>
              <a:gd name="connsiteY37" fmla="*/ 0 h 1245393"/>
              <a:gd name="connsiteX38" fmla="*/ 2381 w 1019175"/>
              <a:gd name="connsiteY38" fmla="*/ 4762 h 1245393"/>
              <a:gd name="connsiteX39" fmla="*/ 0 w 1019175"/>
              <a:gd name="connsiteY39" fmla="*/ 11906 h 1245393"/>
              <a:gd name="connsiteX40" fmla="*/ 4763 w 1019175"/>
              <a:gd name="connsiteY40" fmla="*/ 40481 h 1245393"/>
              <a:gd name="connsiteX41" fmla="*/ 19050 w 1019175"/>
              <a:gd name="connsiteY41" fmla="*/ 69056 h 1245393"/>
              <a:gd name="connsiteX42" fmla="*/ 71438 w 1019175"/>
              <a:gd name="connsiteY42" fmla="*/ 126206 h 1245393"/>
              <a:gd name="connsiteX43" fmla="*/ 126206 w 1019175"/>
              <a:gd name="connsiteY43" fmla="*/ 190500 h 1245393"/>
              <a:gd name="connsiteX44" fmla="*/ 214313 w 1019175"/>
              <a:gd name="connsiteY44" fmla="*/ 290512 h 1245393"/>
              <a:gd name="connsiteX45" fmla="*/ 295275 w 1019175"/>
              <a:gd name="connsiteY45" fmla="*/ 383381 h 1245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019175" h="1245393">
                <a:moveTo>
                  <a:pt x="295275" y="383381"/>
                </a:moveTo>
                <a:lnTo>
                  <a:pt x="414338" y="519112"/>
                </a:lnTo>
                <a:lnTo>
                  <a:pt x="469106" y="578643"/>
                </a:lnTo>
                <a:lnTo>
                  <a:pt x="485775" y="602456"/>
                </a:lnTo>
                <a:lnTo>
                  <a:pt x="523875" y="681037"/>
                </a:lnTo>
                <a:lnTo>
                  <a:pt x="581025" y="754856"/>
                </a:lnTo>
                <a:lnTo>
                  <a:pt x="626269" y="828675"/>
                </a:lnTo>
                <a:lnTo>
                  <a:pt x="673894" y="909637"/>
                </a:lnTo>
                <a:lnTo>
                  <a:pt x="711994" y="985837"/>
                </a:lnTo>
                <a:lnTo>
                  <a:pt x="738188" y="1040606"/>
                </a:lnTo>
                <a:lnTo>
                  <a:pt x="762000" y="1090612"/>
                </a:lnTo>
                <a:lnTo>
                  <a:pt x="792956" y="1145381"/>
                </a:lnTo>
                <a:lnTo>
                  <a:pt x="814388" y="1178718"/>
                </a:lnTo>
                <a:lnTo>
                  <a:pt x="840581" y="1212056"/>
                </a:lnTo>
                <a:lnTo>
                  <a:pt x="864394" y="1231106"/>
                </a:lnTo>
                <a:lnTo>
                  <a:pt x="890588" y="1243012"/>
                </a:lnTo>
                <a:lnTo>
                  <a:pt x="909638" y="1245393"/>
                </a:lnTo>
                <a:lnTo>
                  <a:pt x="942975" y="1235868"/>
                </a:lnTo>
                <a:lnTo>
                  <a:pt x="969169" y="1209675"/>
                </a:lnTo>
                <a:lnTo>
                  <a:pt x="988219" y="1181100"/>
                </a:lnTo>
                <a:lnTo>
                  <a:pt x="1009650" y="1138237"/>
                </a:lnTo>
                <a:lnTo>
                  <a:pt x="1019175" y="1109662"/>
                </a:lnTo>
                <a:cubicBezTo>
                  <a:pt x="1018381" y="1088231"/>
                  <a:pt x="1017588" y="1066799"/>
                  <a:pt x="1016794" y="1045368"/>
                </a:cubicBezTo>
                <a:lnTo>
                  <a:pt x="1016794" y="995362"/>
                </a:lnTo>
                <a:lnTo>
                  <a:pt x="1007269" y="916781"/>
                </a:lnTo>
                <a:lnTo>
                  <a:pt x="990600" y="833437"/>
                </a:lnTo>
                <a:lnTo>
                  <a:pt x="971550" y="766762"/>
                </a:lnTo>
                <a:lnTo>
                  <a:pt x="938213" y="700087"/>
                </a:lnTo>
                <a:lnTo>
                  <a:pt x="912019" y="666750"/>
                </a:lnTo>
                <a:lnTo>
                  <a:pt x="814388" y="576262"/>
                </a:lnTo>
                <a:lnTo>
                  <a:pt x="678656" y="457200"/>
                </a:lnTo>
                <a:lnTo>
                  <a:pt x="550069" y="354806"/>
                </a:lnTo>
                <a:lnTo>
                  <a:pt x="400050" y="242887"/>
                </a:lnTo>
                <a:lnTo>
                  <a:pt x="264319" y="147637"/>
                </a:lnTo>
                <a:lnTo>
                  <a:pt x="145256" y="69056"/>
                </a:lnTo>
                <a:lnTo>
                  <a:pt x="57150" y="14287"/>
                </a:lnTo>
                <a:lnTo>
                  <a:pt x="30956" y="2381"/>
                </a:lnTo>
                <a:lnTo>
                  <a:pt x="11906" y="0"/>
                </a:lnTo>
                <a:lnTo>
                  <a:pt x="2381" y="4762"/>
                </a:lnTo>
                <a:lnTo>
                  <a:pt x="0" y="11906"/>
                </a:lnTo>
                <a:lnTo>
                  <a:pt x="4763" y="40481"/>
                </a:lnTo>
                <a:lnTo>
                  <a:pt x="19050" y="69056"/>
                </a:lnTo>
                <a:lnTo>
                  <a:pt x="71438" y="126206"/>
                </a:lnTo>
                <a:lnTo>
                  <a:pt x="126206" y="190500"/>
                </a:lnTo>
                <a:lnTo>
                  <a:pt x="214313" y="290512"/>
                </a:lnTo>
                <a:lnTo>
                  <a:pt x="295275" y="3833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9763C41-38D3-4AB0-A521-F8DF54D313FE}"/>
              </a:ext>
            </a:extLst>
          </p:cNvPr>
          <p:cNvGrpSpPr/>
          <p:nvPr/>
        </p:nvGrpSpPr>
        <p:grpSpPr>
          <a:xfrm>
            <a:off x="2573338" y="1508125"/>
            <a:ext cx="4716462" cy="4292600"/>
            <a:chOff x="2725738" y="1660525"/>
            <a:chExt cx="4716462" cy="4292600"/>
          </a:xfrm>
        </p:grpSpPr>
        <p:sp>
          <p:nvSpPr>
            <p:cNvPr id="12" name="フリーフォーム 23">
              <a:extLst>
                <a:ext uri="{FF2B5EF4-FFF2-40B4-BE49-F238E27FC236}">
                  <a16:creationId xmlns:a16="http://schemas.microsoft.com/office/drawing/2014/main" id="{9B5EF22E-8795-4175-95CB-CEE301355603}"/>
                </a:ext>
              </a:extLst>
            </p:cNvPr>
            <p:cNvSpPr/>
            <p:nvPr/>
          </p:nvSpPr>
          <p:spPr>
            <a:xfrm>
              <a:off x="3144838" y="1970088"/>
              <a:ext cx="838200" cy="644525"/>
            </a:xfrm>
            <a:custGeom>
              <a:avLst/>
              <a:gdLst>
                <a:gd name="connsiteX0" fmla="*/ 366713 w 838200"/>
                <a:gd name="connsiteY0" fmla="*/ 128587 h 645319"/>
                <a:gd name="connsiteX1" fmla="*/ 469107 w 838200"/>
                <a:gd name="connsiteY1" fmla="*/ 159544 h 645319"/>
                <a:gd name="connsiteX2" fmla="*/ 647700 w 838200"/>
                <a:gd name="connsiteY2" fmla="*/ 214312 h 645319"/>
                <a:gd name="connsiteX3" fmla="*/ 702469 w 838200"/>
                <a:gd name="connsiteY3" fmla="*/ 230981 h 645319"/>
                <a:gd name="connsiteX4" fmla="*/ 719138 w 838200"/>
                <a:gd name="connsiteY4" fmla="*/ 242887 h 645319"/>
                <a:gd name="connsiteX5" fmla="*/ 754857 w 838200"/>
                <a:gd name="connsiteY5" fmla="*/ 280987 h 645319"/>
                <a:gd name="connsiteX6" fmla="*/ 785813 w 838200"/>
                <a:gd name="connsiteY6" fmla="*/ 323850 h 645319"/>
                <a:gd name="connsiteX7" fmla="*/ 802482 w 838200"/>
                <a:gd name="connsiteY7" fmla="*/ 352425 h 645319"/>
                <a:gd name="connsiteX8" fmla="*/ 821532 w 838200"/>
                <a:gd name="connsiteY8" fmla="*/ 397669 h 645319"/>
                <a:gd name="connsiteX9" fmla="*/ 831057 w 838200"/>
                <a:gd name="connsiteY9" fmla="*/ 435769 h 645319"/>
                <a:gd name="connsiteX10" fmla="*/ 835819 w 838200"/>
                <a:gd name="connsiteY10" fmla="*/ 478631 h 645319"/>
                <a:gd name="connsiteX11" fmla="*/ 838200 w 838200"/>
                <a:gd name="connsiteY11" fmla="*/ 531019 h 645319"/>
                <a:gd name="connsiteX12" fmla="*/ 833438 w 838200"/>
                <a:gd name="connsiteY12" fmla="*/ 578644 h 645319"/>
                <a:gd name="connsiteX13" fmla="*/ 821532 w 838200"/>
                <a:gd name="connsiteY13" fmla="*/ 607219 h 645319"/>
                <a:gd name="connsiteX14" fmla="*/ 800100 w 838200"/>
                <a:gd name="connsiteY14" fmla="*/ 628650 h 645319"/>
                <a:gd name="connsiteX15" fmla="*/ 773907 w 838200"/>
                <a:gd name="connsiteY15" fmla="*/ 640556 h 645319"/>
                <a:gd name="connsiteX16" fmla="*/ 747713 w 838200"/>
                <a:gd name="connsiteY16" fmla="*/ 645319 h 645319"/>
                <a:gd name="connsiteX17" fmla="*/ 707232 w 838200"/>
                <a:gd name="connsiteY17" fmla="*/ 640556 h 645319"/>
                <a:gd name="connsiteX18" fmla="*/ 681038 w 838200"/>
                <a:gd name="connsiteY18" fmla="*/ 631031 h 645319"/>
                <a:gd name="connsiteX19" fmla="*/ 623888 w 838200"/>
                <a:gd name="connsiteY19" fmla="*/ 585787 h 645319"/>
                <a:gd name="connsiteX20" fmla="*/ 485775 w 838200"/>
                <a:gd name="connsiteY20" fmla="*/ 476250 h 645319"/>
                <a:gd name="connsiteX21" fmla="*/ 340519 w 838200"/>
                <a:gd name="connsiteY21" fmla="*/ 354806 h 645319"/>
                <a:gd name="connsiteX22" fmla="*/ 209550 w 838200"/>
                <a:gd name="connsiteY22" fmla="*/ 240506 h 645319"/>
                <a:gd name="connsiteX23" fmla="*/ 111919 w 838200"/>
                <a:gd name="connsiteY23" fmla="*/ 152400 h 645319"/>
                <a:gd name="connsiteX24" fmla="*/ 33338 w 838200"/>
                <a:gd name="connsiteY24" fmla="*/ 73819 h 645319"/>
                <a:gd name="connsiteX25" fmla="*/ 11907 w 838200"/>
                <a:gd name="connsiteY25" fmla="*/ 50006 h 645319"/>
                <a:gd name="connsiteX26" fmla="*/ 0 w 838200"/>
                <a:gd name="connsiteY26" fmla="*/ 28575 h 645319"/>
                <a:gd name="connsiteX27" fmla="*/ 0 w 838200"/>
                <a:gd name="connsiteY27" fmla="*/ 21431 h 645319"/>
                <a:gd name="connsiteX28" fmla="*/ 2382 w 838200"/>
                <a:gd name="connsiteY28" fmla="*/ 9525 h 645319"/>
                <a:gd name="connsiteX29" fmla="*/ 14288 w 838200"/>
                <a:gd name="connsiteY29" fmla="*/ 0 h 645319"/>
                <a:gd name="connsiteX30" fmla="*/ 26194 w 838200"/>
                <a:gd name="connsiteY30" fmla="*/ 0 h 645319"/>
                <a:gd name="connsiteX31" fmla="*/ 59532 w 838200"/>
                <a:gd name="connsiteY31" fmla="*/ 9525 h 645319"/>
                <a:gd name="connsiteX32" fmla="*/ 107157 w 838200"/>
                <a:gd name="connsiteY32" fmla="*/ 30956 h 645319"/>
                <a:gd name="connsiteX33" fmla="*/ 200025 w 838200"/>
                <a:gd name="connsiteY33" fmla="*/ 69056 h 645319"/>
                <a:gd name="connsiteX34" fmla="*/ 366713 w 838200"/>
                <a:gd name="connsiteY34" fmla="*/ 128587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38200" h="645319">
                  <a:moveTo>
                    <a:pt x="366713" y="128587"/>
                  </a:moveTo>
                  <a:lnTo>
                    <a:pt x="469107" y="159544"/>
                  </a:lnTo>
                  <a:lnTo>
                    <a:pt x="647700" y="214312"/>
                  </a:lnTo>
                  <a:lnTo>
                    <a:pt x="702469" y="230981"/>
                  </a:lnTo>
                  <a:lnTo>
                    <a:pt x="719138" y="242887"/>
                  </a:lnTo>
                  <a:lnTo>
                    <a:pt x="754857" y="280987"/>
                  </a:lnTo>
                  <a:lnTo>
                    <a:pt x="785813" y="323850"/>
                  </a:lnTo>
                  <a:lnTo>
                    <a:pt x="802482" y="352425"/>
                  </a:lnTo>
                  <a:lnTo>
                    <a:pt x="821532" y="397669"/>
                  </a:lnTo>
                  <a:lnTo>
                    <a:pt x="831057" y="435769"/>
                  </a:lnTo>
                  <a:lnTo>
                    <a:pt x="835819" y="478631"/>
                  </a:lnTo>
                  <a:lnTo>
                    <a:pt x="838200" y="531019"/>
                  </a:lnTo>
                  <a:lnTo>
                    <a:pt x="833438" y="578644"/>
                  </a:lnTo>
                  <a:lnTo>
                    <a:pt x="821532" y="607219"/>
                  </a:lnTo>
                  <a:lnTo>
                    <a:pt x="800100" y="628650"/>
                  </a:lnTo>
                  <a:lnTo>
                    <a:pt x="773907" y="640556"/>
                  </a:lnTo>
                  <a:lnTo>
                    <a:pt x="747713" y="645319"/>
                  </a:lnTo>
                  <a:lnTo>
                    <a:pt x="707232" y="640556"/>
                  </a:lnTo>
                  <a:lnTo>
                    <a:pt x="681038" y="631031"/>
                  </a:lnTo>
                  <a:lnTo>
                    <a:pt x="623888" y="585787"/>
                  </a:lnTo>
                  <a:lnTo>
                    <a:pt x="485775" y="476250"/>
                  </a:lnTo>
                  <a:lnTo>
                    <a:pt x="340519" y="354806"/>
                  </a:lnTo>
                  <a:lnTo>
                    <a:pt x="209550" y="240506"/>
                  </a:lnTo>
                  <a:lnTo>
                    <a:pt x="111919" y="152400"/>
                  </a:lnTo>
                  <a:lnTo>
                    <a:pt x="33338" y="73819"/>
                  </a:lnTo>
                  <a:lnTo>
                    <a:pt x="11907" y="50006"/>
                  </a:lnTo>
                  <a:lnTo>
                    <a:pt x="0" y="28575"/>
                  </a:lnTo>
                  <a:lnTo>
                    <a:pt x="0" y="21431"/>
                  </a:lnTo>
                  <a:lnTo>
                    <a:pt x="2382" y="9525"/>
                  </a:lnTo>
                  <a:lnTo>
                    <a:pt x="14288" y="0"/>
                  </a:lnTo>
                  <a:lnTo>
                    <a:pt x="26194" y="0"/>
                  </a:lnTo>
                  <a:lnTo>
                    <a:pt x="59532" y="9525"/>
                  </a:lnTo>
                  <a:lnTo>
                    <a:pt x="107157" y="30956"/>
                  </a:lnTo>
                  <a:lnTo>
                    <a:pt x="200025" y="69056"/>
                  </a:lnTo>
                  <a:lnTo>
                    <a:pt x="366713" y="1285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24">
              <a:extLst>
                <a:ext uri="{FF2B5EF4-FFF2-40B4-BE49-F238E27FC236}">
                  <a16:creationId xmlns:a16="http://schemas.microsoft.com/office/drawing/2014/main" id="{B42EDCA4-08C7-4C23-B7E1-97E06179F058}"/>
                </a:ext>
              </a:extLst>
            </p:cNvPr>
            <p:cNvSpPr/>
            <p:nvPr/>
          </p:nvSpPr>
          <p:spPr>
            <a:xfrm>
              <a:off x="2725738" y="2943225"/>
              <a:ext cx="749300" cy="704850"/>
            </a:xfrm>
            <a:custGeom>
              <a:avLst/>
              <a:gdLst>
                <a:gd name="connsiteX0" fmla="*/ 235744 w 747713"/>
                <a:gd name="connsiteY0" fmla="*/ 397669 h 704850"/>
                <a:gd name="connsiteX1" fmla="*/ 190500 w 747713"/>
                <a:gd name="connsiteY1" fmla="*/ 340519 h 704850"/>
                <a:gd name="connsiteX2" fmla="*/ 135732 w 747713"/>
                <a:gd name="connsiteY2" fmla="*/ 261938 h 704850"/>
                <a:gd name="connsiteX3" fmla="*/ 54769 w 747713"/>
                <a:gd name="connsiteY3" fmla="*/ 138113 h 704850"/>
                <a:gd name="connsiteX4" fmla="*/ 19050 w 747713"/>
                <a:gd name="connsiteY4" fmla="*/ 83344 h 704850"/>
                <a:gd name="connsiteX5" fmla="*/ 4763 w 747713"/>
                <a:gd name="connsiteY5" fmla="*/ 59531 h 704850"/>
                <a:gd name="connsiteX6" fmla="*/ 0 w 747713"/>
                <a:gd name="connsiteY6" fmla="*/ 40481 h 704850"/>
                <a:gd name="connsiteX7" fmla="*/ 0 w 747713"/>
                <a:gd name="connsiteY7" fmla="*/ 16669 h 704850"/>
                <a:gd name="connsiteX8" fmla="*/ 4763 w 747713"/>
                <a:gd name="connsiteY8" fmla="*/ 4763 h 704850"/>
                <a:gd name="connsiteX9" fmla="*/ 21432 w 747713"/>
                <a:gd name="connsiteY9" fmla="*/ 0 h 704850"/>
                <a:gd name="connsiteX10" fmla="*/ 35719 w 747713"/>
                <a:gd name="connsiteY10" fmla="*/ 4763 h 704850"/>
                <a:gd name="connsiteX11" fmla="*/ 73819 w 747713"/>
                <a:gd name="connsiteY11" fmla="*/ 30956 h 704850"/>
                <a:gd name="connsiteX12" fmla="*/ 154782 w 747713"/>
                <a:gd name="connsiteY12" fmla="*/ 97631 h 704850"/>
                <a:gd name="connsiteX13" fmla="*/ 223838 w 747713"/>
                <a:gd name="connsiteY13" fmla="*/ 150019 h 704850"/>
                <a:gd name="connsiteX14" fmla="*/ 259557 w 747713"/>
                <a:gd name="connsiteY14" fmla="*/ 176213 h 704850"/>
                <a:gd name="connsiteX15" fmla="*/ 302419 w 747713"/>
                <a:gd name="connsiteY15" fmla="*/ 200025 h 704850"/>
                <a:gd name="connsiteX16" fmla="*/ 369094 w 747713"/>
                <a:gd name="connsiteY16" fmla="*/ 221456 h 704850"/>
                <a:gd name="connsiteX17" fmla="*/ 428625 w 747713"/>
                <a:gd name="connsiteY17" fmla="*/ 235744 h 704850"/>
                <a:gd name="connsiteX18" fmla="*/ 492919 w 747713"/>
                <a:gd name="connsiteY18" fmla="*/ 238125 h 704850"/>
                <a:gd name="connsiteX19" fmla="*/ 519113 w 747713"/>
                <a:gd name="connsiteY19" fmla="*/ 254794 h 704850"/>
                <a:gd name="connsiteX20" fmla="*/ 571500 w 747713"/>
                <a:gd name="connsiteY20" fmla="*/ 304800 h 704850"/>
                <a:gd name="connsiteX21" fmla="*/ 638175 w 747713"/>
                <a:gd name="connsiteY21" fmla="*/ 373856 h 704850"/>
                <a:gd name="connsiteX22" fmla="*/ 673894 w 747713"/>
                <a:gd name="connsiteY22" fmla="*/ 421481 h 704850"/>
                <a:gd name="connsiteX23" fmla="*/ 709613 w 747713"/>
                <a:gd name="connsiteY23" fmla="*/ 481013 h 704850"/>
                <a:gd name="connsiteX24" fmla="*/ 728663 w 747713"/>
                <a:gd name="connsiteY24" fmla="*/ 523875 h 704850"/>
                <a:gd name="connsiteX25" fmla="*/ 740569 w 747713"/>
                <a:gd name="connsiteY25" fmla="*/ 564356 h 704850"/>
                <a:gd name="connsiteX26" fmla="*/ 747713 w 747713"/>
                <a:gd name="connsiteY26" fmla="*/ 621506 h 704850"/>
                <a:gd name="connsiteX27" fmla="*/ 738188 w 747713"/>
                <a:gd name="connsiteY27" fmla="*/ 673894 h 704850"/>
                <a:gd name="connsiteX28" fmla="*/ 721519 w 747713"/>
                <a:gd name="connsiteY28" fmla="*/ 690563 h 704850"/>
                <a:gd name="connsiteX29" fmla="*/ 688182 w 747713"/>
                <a:gd name="connsiteY29" fmla="*/ 702469 h 704850"/>
                <a:gd name="connsiteX30" fmla="*/ 645319 w 747713"/>
                <a:gd name="connsiteY30" fmla="*/ 704850 h 704850"/>
                <a:gd name="connsiteX31" fmla="*/ 597694 w 747713"/>
                <a:gd name="connsiteY31" fmla="*/ 702469 h 704850"/>
                <a:gd name="connsiteX32" fmla="*/ 540544 w 747713"/>
                <a:gd name="connsiteY32" fmla="*/ 685800 h 704850"/>
                <a:gd name="connsiteX33" fmla="*/ 488157 w 747713"/>
                <a:gd name="connsiteY33" fmla="*/ 657225 h 704850"/>
                <a:gd name="connsiteX34" fmla="*/ 423863 w 747713"/>
                <a:gd name="connsiteY34" fmla="*/ 607219 h 704850"/>
                <a:gd name="connsiteX35" fmla="*/ 354807 w 747713"/>
                <a:gd name="connsiteY35" fmla="*/ 538163 h 704850"/>
                <a:gd name="connsiteX36" fmla="*/ 288132 w 747713"/>
                <a:gd name="connsiteY36" fmla="*/ 464344 h 704850"/>
                <a:gd name="connsiteX37" fmla="*/ 235744 w 747713"/>
                <a:gd name="connsiteY37" fmla="*/ 397669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47713" h="704850">
                  <a:moveTo>
                    <a:pt x="235744" y="397669"/>
                  </a:moveTo>
                  <a:lnTo>
                    <a:pt x="190500" y="340519"/>
                  </a:lnTo>
                  <a:lnTo>
                    <a:pt x="135732" y="261938"/>
                  </a:lnTo>
                  <a:lnTo>
                    <a:pt x="54769" y="138113"/>
                  </a:lnTo>
                  <a:lnTo>
                    <a:pt x="19050" y="83344"/>
                  </a:lnTo>
                  <a:lnTo>
                    <a:pt x="4763" y="59531"/>
                  </a:lnTo>
                  <a:lnTo>
                    <a:pt x="0" y="40481"/>
                  </a:lnTo>
                  <a:lnTo>
                    <a:pt x="0" y="16669"/>
                  </a:lnTo>
                  <a:lnTo>
                    <a:pt x="4763" y="4763"/>
                  </a:lnTo>
                  <a:lnTo>
                    <a:pt x="21432" y="0"/>
                  </a:lnTo>
                  <a:lnTo>
                    <a:pt x="35719" y="4763"/>
                  </a:lnTo>
                  <a:lnTo>
                    <a:pt x="73819" y="30956"/>
                  </a:lnTo>
                  <a:lnTo>
                    <a:pt x="154782" y="97631"/>
                  </a:lnTo>
                  <a:lnTo>
                    <a:pt x="223838" y="150019"/>
                  </a:lnTo>
                  <a:lnTo>
                    <a:pt x="259557" y="176213"/>
                  </a:lnTo>
                  <a:lnTo>
                    <a:pt x="302419" y="200025"/>
                  </a:lnTo>
                  <a:lnTo>
                    <a:pt x="369094" y="221456"/>
                  </a:lnTo>
                  <a:lnTo>
                    <a:pt x="428625" y="235744"/>
                  </a:lnTo>
                  <a:lnTo>
                    <a:pt x="492919" y="238125"/>
                  </a:lnTo>
                  <a:lnTo>
                    <a:pt x="519113" y="254794"/>
                  </a:lnTo>
                  <a:lnTo>
                    <a:pt x="571500" y="304800"/>
                  </a:lnTo>
                  <a:lnTo>
                    <a:pt x="638175" y="373856"/>
                  </a:lnTo>
                  <a:lnTo>
                    <a:pt x="673894" y="421481"/>
                  </a:lnTo>
                  <a:lnTo>
                    <a:pt x="709613" y="481013"/>
                  </a:lnTo>
                  <a:lnTo>
                    <a:pt x="728663" y="523875"/>
                  </a:lnTo>
                  <a:lnTo>
                    <a:pt x="740569" y="564356"/>
                  </a:lnTo>
                  <a:lnTo>
                    <a:pt x="747713" y="621506"/>
                  </a:lnTo>
                  <a:lnTo>
                    <a:pt x="738188" y="673894"/>
                  </a:lnTo>
                  <a:lnTo>
                    <a:pt x="721519" y="690563"/>
                  </a:lnTo>
                  <a:lnTo>
                    <a:pt x="688182" y="702469"/>
                  </a:lnTo>
                  <a:lnTo>
                    <a:pt x="645319" y="704850"/>
                  </a:lnTo>
                  <a:lnTo>
                    <a:pt x="597694" y="702469"/>
                  </a:lnTo>
                  <a:lnTo>
                    <a:pt x="540544" y="685800"/>
                  </a:lnTo>
                  <a:lnTo>
                    <a:pt x="488157" y="657225"/>
                  </a:lnTo>
                  <a:lnTo>
                    <a:pt x="423863" y="607219"/>
                  </a:lnTo>
                  <a:lnTo>
                    <a:pt x="354807" y="538163"/>
                  </a:lnTo>
                  <a:lnTo>
                    <a:pt x="288132" y="464344"/>
                  </a:lnTo>
                  <a:lnTo>
                    <a:pt x="235744" y="3976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5">
              <a:extLst>
                <a:ext uri="{FF2B5EF4-FFF2-40B4-BE49-F238E27FC236}">
                  <a16:creationId xmlns:a16="http://schemas.microsoft.com/office/drawing/2014/main" id="{C837C318-9E6E-4A44-83EE-4FFDA8BC07B2}"/>
                </a:ext>
              </a:extLst>
            </p:cNvPr>
            <p:cNvSpPr/>
            <p:nvPr/>
          </p:nvSpPr>
          <p:spPr>
            <a:xfrm>
              <a:off x="2728913" y="5221288"/>
              <a:ext cx="444500" cy="708025"/>
            </a:xfrm>
            <a:custGeom>
              <a:avLst/>
              <a:gdLst>
                <a:gd name="connsiteX0" fmla="*/ 66675 w 445293"/>
                <a:gd name="connsiteY0" fmla="*/ 323850 h 707232"/>
                <a:gd name="connsiteX1" fmla="*/ 35718 w 445293"/>
                <a:gd name="connsiteY1" fmla="*/ 252413 h 707232"/>
                <a:gd name="connsiteX2" fmla="*/ 16668 w 445293"/>
                <a:gd name="connsiteY2" fmla="*/ 183357 h 707232"/>
                <a:gd name="connsiteX3" fmla="*/ 4762 w 445293"/>
                <a:gd name="connsiteY3" fmla="*/ 121444 h 707232"/>
                <a:gd name="connsiteX4" fmla="*/ 0 w 445293"/>
                <a:gd name="connsiteY4" fmla="*/ 69057 h 707232"/>
                <a:gd name="connsiteX5" fmla="*/ 2381 w 445293"/>
                <a:gd name="connsiteY5" fmla="*/ 26194 h 707232"/>
                <a:gd name="connsiteX6" fmla="*/ 7143 w 445293"/>
                <a:gd name="connsiteY6" fmla="*/ 9525 h 707232"/>
                <a:gd name="connsiteX7" fmla="*/ 21431 w 445293"/>
                <a:gd name="connsiteY7" fmla="*/ 0 h 707232"/>
                <a:gd name="connsiteX8" fmla="*/ 33337 w 445293"/>
                <a:gd name="connsiteY8" fmla="*/ 0 h 707232"/>
                <a:gd name="connsiteX9" fmla="*/ 47625 w 445293"/>
                <a:gd name="connsiteY9" fmla="*/ 7144 h 707232"/>
                <a:gd name="connsiteX10" fmla="*/ 80962 w 445293"/>
                <a:gd name="connsiteY10" fmla="*/ 45244 h 707232"/>
                <a:gd name="connsiteX11" fmla="*/ 119062 w 445293"/>
                <a:gd name="connsiteY11" fmla="*/ 83344 h 707232"/>
                <a:gd name="connsiteX12" fmla="*/ 152400 w 445293"/>
                <a:gd name="connsiteY12" fmla="*/ 116682 h 707232"/>
                <a:gd name="connsiteX13" fmla="*/ 192881 w 445293"/>
                <a:gd name="connsiteY13" fmla="*/ 154782 h 707232"/>
                <a:gd name="connsiteX14" fmla="*/ 445293 w 445293"/>
                <a:gd name="connsiteY14" fmla="*/ 416719 h 707232"/>
                <a:gd name="connsiteX15" fmla="*/ 411956 w 445293"/>
                <a:gd name="connsiteY15" fmla="*/ 519113 h 707232"/>
                <a:gd name="connsiteX16" fmla="*/ 369093 w 445293"/>
                <a:gd name="connsiteY16" fmla="*/ 650082 h 707232"/>
                <a:gd name="connsiteX17" fmla="*/ 354806 w 445293"/>
                <a:gd name="connsiteY17" fmla="*/ 690563 h 707232"/>
                <a:gd name="connsiteX18" fmla="*/ 340518 w 445293"/>
                <a:gd name="connsiteY18" fmla="*/ 704850 h 707232"/>
                <a:gd name="connsiteX19" fmla="*/ 323850 w 445293"/>
                <a:gd name="connsiteY19" fmla="*/ 707232 h 707232"/>
                <a:gd name="connsiteX20" fmla="*/ 295275 w 445293"/>
                <a:gd name="connsiteY20" fmla="*/ 695325 h 707232"/>
                <a:gd name="connsiteX21" fmla="*/ 261937 w 445293"/>
                <a:gd name="connsiteY21" fmla="*/ 664369 h 707232"/>
                <a:gd name="connsiteX22" fmla="*/ 226218 w 445293"/>
                <a:gd name="connsiteY22" fmla="*/ 616744 h 707232"/>
                <a:gd name="connsiteX23" fmla="*/ 188118 w 445293"/>
                <a:gd name="connsiteY23" fmla="*/ 559594 h 707232"/>
                <a:gd name="connsiteX24" fmla="*/ 138112 w 445293"/>
                <a:gd name="connsiteY24" fmla="*/ 481013 h 707232"/>
                <a:gd name="connsiteX25" fmla="*/ 90487 w 445293"/>
                <a:gd name="connsiteY25" fmla="*/ 385763 h 707232"/>
                <a:gd name="connsiteX26" fmla="*/ 66675 w 445293"/>
                <a:gd name="connsiteY26" fmla="*/ 323850 h 70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5293" h="707232">
                  <a:moveTo>
                    <a:pt x="66675" y="323850"/>
                  </a:moveTo>
                  <a:lnTo>
                    <a:pt x="35718" y="252413"/>
                  </a:lnTo>
                  <a:lnTo>
                    <a:pt x="16668" y="183357"/>
                  </a:lnTo>
                  <a:lnTo>
                    <a:pt x="4762" y="121444"/>
                  </a:lnTo>
                  <a:lnTo>
                    <a:pt x="0" y="69057"/>
                  </a:lnTo>
                  <a:lnTo>
                    <a:pt x="2381" y="26194"/>
                  </a:lnTo>
                  <a:lnTo>
                    <a:pt x="7143" y="9525"/>
                  </a:lnTo>
                  <a:lnTo>
                    <a:pt x="21431" y="0"/>
                  </a:lnTo>
                  <a:lnTo>
                    <a:pt x="33337" y="0"/>
                  </a:lnTo>
                  <a:lnTo>
                    <a:pt x="47625" y="7144"/>
                  </a:lnTo>
                  <a:lnTo>
                    <a:pt x="80962" y="45244"/>
                  </a:lnTo>
                  <a:lnTo>
                    <a:pt x="119062" y="83344"/>
                  </a:lnTo>
                  <a:lnTo>
                    <a:pt x="152400" y="116682"/>
                  </a:lnTo>
                  <a:lnTo>
                    <a:pt x="192881" y="154782"/>
                  </a:lnTo>
                  <a:lnTo>
                    <a:pt x="445293" y="416719"/>
                  </a:lnTo>
                  <a:lnTo>
                    <a:pt x="411956" y="519113"/>
                  </a:lnTo>
                  <a:lnTo>
                    <a:pt x="369093" y="650082"/>
                  </a:lnTo>
                  <a:lnTo>
                    <a:pt x="354806" y="690563"/>
                  </a:lnTo>
                  <a:lnTo>
                    <a:pt x="340518" y="704850"/>
                  </a:lnTo>
                  <a:lnTo>
                    <a:pt x="323850" y="707232"/>
                  </a:lnTo>
                  <a:lnTo>
                    <a:pt x="295275" y="695325"/>
                  </a:lnTo>
                  <a:lnTo>
                    <a:pt x="261937" y="664369"/>
                  </a:lnTo>
                  <a:lnTo>
                    <a:pt x="226218" y="616744"/>
                  </a:lnTo>
                  <a:lnTo>
                    <a:pt x="188118" y="559594"/>
                  </a:lnTo>
                  <a:lnTo>
                    <a:pt x="138112" y="481013"/>
                  </a:lnTo>
                  <a:lnTo>
                    <a:pt x="90487" y="385763"/>
                  </a:lnTo>
                  <a:lnTo>
                    <a:pt x="66675" y="3238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27">
              <a:extLst>
                <a:ext uri="{FF2B5EF4-FFF2-40B4-BE49-F238E27FC236}">
                  <a16:creationId xmlns:a16="http://schemas.microsoft.com/office/drawing/2014/main" id="{10D3BAA2-DB58-47D5-803A-229431576A91}"/>
                </a:ext>
              </a:extLst>
            </p:cNvPr>
            <p:cNvSpPr/>
            <p:nvPr/>
          </p:nvSpPr>
          <p:spPr>
            <a:xfrm>
              <a:off x="4367213" y="2614613"/>
              <a:ext cx="2614612" cy="519112"/>
            </a:xfrm>
            <a:custGeom>
              <a:avLst/>
              <a:gdLst>
                <a:gd name="connsiteX0" fmla="*/ 714375 w 2614612"/>
                <a:gd name="connsiteY0" fmla="*/ 238125 h 519112"/>
                <a:gd name="connsiteX1" fmla="*/ 1033462 w 2614612"/>
                <a:gd name="connsiteY1" fmla="*/ 185737 h 519112"/>
                <a:gd name="connsiteX2" fmla="*/ 1204912 w 2614612"/>
                <a:gd name="connsiteY2" fmla="*/ 159543 h 519112"/>
                <a:gd name="connsiteX3" fmla="*/ 1445418 w 2614612"/>
                <a:gd name="connsiteY3" fmla="*/ 121443 h 519112"/>
                <a:gd name="connsiteX4" fmla="*/ 1721643 w 2614612"/>
                <a:gd name="connsiteY4" fmla="*/ 90487 h 519112"/>
                <a:gd name="connsiteX5" fmla="*/ 2038350 w 2614612"/>
                <a:gd name="connsiteY5" fmla="*/ 52387 h 519112"/>
                <a:gd name="connsiteX6" fmla="*/ 2062162 w 2614612"/>
                <a:gd name="connsiteY6" fmla="*/ 45243 h 519112"/>
                <a:gd name="connsiteX7" fmla="*/ 2105025 w 2614612"/>
                <a:gd name="connsiteY7" fmla="*/ 26193 h 519112"/>
                <a:gd name="connsiteX8" fmla="*/ 2155031 w 2614612"/>
                <a:gd name="connsiteY8" fmla="*/ 7143 h 519112"/>
                <a:gd name="connsiteX9" fmla="*/ 2205037 w 2614612"/>
                <a:gd name="connsiteY9" fmla="*/ 0 h 519112"/>
                <a:gd name="connsiteX10" fmla="*/ 2252662 w 2614612"/>
                <a:gd name="connsiteY10" fmla="*/ 4762 h 519112"/>
                <a:gd name="connsiteX11" fmla="*/ 2314575 w 2614612"/>
                <a:gd name="connsiteY11" fmla="*/ 21431 h 519112"/>
                <a:gd name="connsiteX12" fmla="*/ 2419350 w 2614612"/>
                <a:gd name="connsiteY12" fmla="*/ 52387 h 519112"/>
                <a:gd name="connsiteX13" fmla="*/ 2493168 w 2614612"/>
                <a:gd name="connsiteY13" fmla="*/ 80962 h 519112"/>
                <a:gd name="connsiteX14" fmla="*/ 2547937 w 2614612"/>
                <a:gd name="connsiteY14" fmla="*/ 109537 h 519112"/>
                <a:gd name="connsiteX15" fmla="*/ 2588418 w 2614612"/>
                <a:gd name="connsiteY15" fmla="*/ 135731 h 519112"/>
                <a:gd name="connsiteX16" fmla="*/ 2600325 w 2614612"/>
                <a:gd name="connsiteY16" fmla="*/ 150018 h 519112"/>
                <a:gd name="connsiteX17" fmla="*/ 2609850 w 2614612"/>
                <a:gd name="connsiteY17" fmla="*/ 173831 h 519112"/>
                <a:gd name="connsiteX18" fmla="*/ 2614612 w 2614612"/>
                <a:gd name="connsiteY18" fmla="*/ 219075 h 519112"/>
                <a:gd name="connsiteX19" fmla="*/ 2614612 w 2614612"/>
                <a:gd name="connsiteY19" fmla="*/ 238125 h 519112"/>
                <a:gd name="connsiteX20" fmla="*/ 2607468 w 2614612"/>
                <a:gd name="connsiteY20" fmla="*/ 264318 h 519112"/>
                <a:gd name="connsiteX21" fmla="*/ 2588418 w 2614612"/>
                <a:gd name="connsiteY21" fmla="*/ 285750 h 519112"/>
                <a:gd name="connsiteX22" fmla="*/ 2559843 w 2614612"/>
                <a:gd name="connsiteY22" fmla="*/ 295275 h 519112"/>
                <a:gd name="connsiteX23" fmla="*/ 2507456 w 2614612"/>
                <a:gd name="connsiteY23" fmla="*/ 297656 h 519112"/>
                <a:gd name="connsiteX24" fmla="*/ 2409825 w 2614612"/>
                <a:gd name="connsiteY24" fmla="*/ 290512 h 519112"/>
                <a:gd name="connsiteX25" fmla="*/ 2240756 w 2614612"/>
                <a:gd name="connsiteY25" fmla="*/ 278606 h 519112"/>
                <a:gd name="connsiteX26" fmla="*/ 2190750 w 2614612"/>
                <a:gd name="connsiteY26" fmla="*/ 278606 h 519112"/>
                <a:gd name="connsiteX27" fmla="*/ 2031206 w 2614612"/>
                <a:gd name="connsiteY27" fmla="*/ 285750 h 519112"/>
                <a:gd name="connsiteX28" fmla="*/ 1690687 w 2614612"/>
                <a:gd name="connsiteY28" fmla="*/ 307181 h 519112"/>
                <a:gd name="connsiteX29" fmla="*/ 1447800 w 2614612"/>
                <a:gd name="connsiteY29" fmla="*/ 321468 h 519112"/>
                <a:gd name="connsiteX30" fmla="*/ 1200150 w 2614612"/>
                <a:gd name="connsiteY30" fmla="*/ 359568 h 519112"/>
                <a:gd name="connsiteX31" fmla="*/ 933450 w 2614612"/>
                <a:gd name="connsiteY31" fmla="*/ 414337 h 519112"/>
                <a:gd name="connsiteX32" fmla="*/ 597693 w 2614612"/>
                <a:gd name="connsiteY32" fmla="*/ 490537 h 519112"/>
                <a:gd name="connsiteX33" fmla="*/ 485775 w 2614612"/>
                <a:gd name="connsiteY33" fmla="*/ 519112 h 519112"/>
                <a:gd name="connsiteX34" fmla="*/ 469106 w 2614612"/>
                <a:gd name="connsiteY34" fmla="*/ 516731 h 519112"/>
                <a:gd name="connsiteX35" fmla="*/ 447675 w 2614612"/>
                <a:gd name="connsiteY35" fmla="*/ 507206 h 519112"/>
                <a:gd name="connsiteX36" fmla="*/ 416718 w 2614612"/>
                <a:gd name="connsiteY36" fmla="*/ 500062 h 519112"/>
                <a:gd name="connsiteX37" fmla="*/ 371475 w 2614612"/>
                <a:gd name="connsiteY37" fmla="*/ 490537 h 519112"/>
                <a:gd name="connsiteX38" fmla="*/ 304800 w 2614612"/>
                <a:gd name="connsiteY38" fmla="*/ 459581 h 519112"/>
                <a:gd name="connsiteX39" fmla="*/ 240506 w 2614612"/>
                <a:gd name="connsiteY39" fmla="*/ 419100 h 519112"/>
                <a:gd name="connsiteX40" fmla="*/ 169068 w 2614612"/>
                <a:gd name="connsiteY40" fmla="*/ 361950 h 519112"/>
                <a:gd name="connsiteX41" fmla="*/ 109537 w 2614612"/>
                <a:gd name="connsiteY41" fmla="*/ 307181 h 519112"/>
                <a:gd name="connsiteX42" fmla="*/ 61912 w 2614612"/>
                <a:gd name="connsiteY42" fmla="*/ 259556 h 519112"/>
                <a:gd name="connsiteX43" fmla="*/ 21431 w 2614612"/>
                <a:gd name="connsiteY43" fmla="*/ 216693 h 519112"/>
                <a:gd name="connsiteX44" fmla="*/ 11906 w 2614612"/>
                <a:gd name="connsiteY44" fmla="*/ 202406 h 519112"/>
                <a:gd name="connsiteX45" fmla="*/ 2381 w 2614612"/>
                <a:gd name="connsiteY45" fmla="*/ 171450 h 519112"/>
                <a:gd name="connsiteX46" fmla="*/ 0 w 2614612"/>
                <a:gd name="connsiteY46" fmla="*/ 135731 h 519112"/>
                <a:gd name="connsiteX47" fmla="*/ 2381 w 2614612"/>
                <a:gd name="connsiteY47" fmla="*/ 123825 h 519112"/>
                <a:gd name="connsiteX48" fmla="*/ 7143 w 2614612"/>
                <a:gd name="connsiteY48" fmla="*/ 114300 h 519112"/>
                <a:gd name="connsiteX49" fmla="*/ 26193 w 2614612"/>
                <a:gd name="connsiteY49" fmla="*/ 109537 h 519112"/>
                <a:gd name="connsiteX50" fmla="*/ 54768 w 2614612"/>
                <a:gd name="connsiteY50" fmla="*/ 116681 h 519112"/>
                <a:gd name="connsiteX51" fmla="*/ 76200 w 2614612"/>
                <a:gd name="connsiteY51" fmla="*/ 133350 h 519112"/>
                <a:gd name="connsiteX52" fmla="*/ 123825 w 2614612"/>
                <a:gd name="connsiteY52" fmla="*/ 176212 h 519112"/>
                <a:gd name="connsiteX53" fmla="*/ 161925 w 2614612"/>
                <a:gd name="connsiteY53" fmla="*/ 200025 h 519112"/>
                <a:gd name="connsiteX54" fmla="*/ 226218 w 2614612"/>
                <a:gd name="connsiteY54" fmla="*/ 233362 h 519112"/>
                <a:gd name="connsiteX55" fmla="*/ 278606 w 2614612"/>
                <a:gd name="connsiteY55" fmla="*/ 252412 h 519112"/>
                <a:gd name="connsiteX56" fmla="*/ 333375 w 2614612"/>
                <a:gd name="connsiteY56" fmla="*/ 266700 h 519112"/>
                <a:gd name="connsiteX57" fmla="*/ 407193 w 2614612"/>
                <a:gd name="connsiteY57" fmla="*/ 276225 h 519112"/>
                <a:gd name="connsiteX58" fmla="*/ 466725 w 2614612"/>
                <a:gd name="connsiteY58" fmla="*/ 278606 h 519112"/>
                <a:gd name="connsiteX59" fmla="*/ 714375 w 2614612"/>
                <a:gd name="connsiteY59" fmla="*/ 238125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614612" h="519112">
                  <a:moveTo>
                    <a:pt x="714375" y="238125"/>
                  </a:moveTo>
                  <a:lnTo>
                    <a:pt x="1033462" y="185737"/>
                  </a:lnTo>
                  <a:lnTo>
                    <a:pt x="1204912" y="159543"/>
                  </a:lnTo>
                  <a:lnTo>
                    <a:pt x="1445418" y="121443"/>
                  </a:lnTo>
                  <a:lnTo>
                    <a:pt x="1721643" y="90487"/>
                  </a:lnTo>
                  <a:lnTo>
                    <a:pt x="2038350" y="52387"/>
                  </a:lnTo>
                  <a:lnTo>
                    <a:pt x="2062162" y="45243"/>
                  </a:lnTo>
                  <a:lnTo>
                    <a:pt x="2105025" y="26193"/>
                  </a:lnTo>
                  <a:lnTo>
                    <a:pt x="2155031" y="7143"/>
                  </a:lnTo>
                  <a:lnTo>
                    <a:pt x="2205037" y="0"/>
                  </a:lnTo>
                  <a:lnTo>
                    <a:pt x="2252662" y="4762"/>
                  </a:lnTo>
                  <a:lnTo>
                    <a:pt x="2314575" y="21431"/>
                  </a:lnTo>
                  <a:lnTo>
                    <a:pt x="2419350" y="52387"/>
                  </a:lnTo>
                  <a:lnTo>
                    <a:pt x="2493168" y="80962"/>
                  </a:lnTo>
                  <a:lnTo>
                    <a:pt x="2547937" y="109537"/>
                  </a:lnTo>
                  <a:lnTo>
                    <a:pt x="2588418" y="135731"/>
                  </a:lnTo>
                  <a:lnTo>
                    <a:pt x="2600325" y="150018"/>
                  </a:lnTo>
                  <a:lnTo>
                    <a:pt x="2609850" y="173831"/>
                  </a:lnTo>
                  <a:lnTo>
                    <a:pt x="2614612" y="219075"/>
                  </a:lnTo>
                  <a:lnTo>
                    <a:pt x="2614612" y="238125"/>
                  </a:lnTo>
                  <a:lnTo>
                    <a:pt x="2607468" y="264318"/>
                  </a:lnTo>
                  <a:lnTo>
                    <a:pt x="2588418" y="285750"/>
                  </a:lnTo>
                  <a:lnTo>
                    <a:pt x="2559843" y="295275"/>
                  </a:lnTo>
                  <a:lnTo>
                    <a:pt x="2507456" y="297656"/>
                  </a:lnTo>
                  <a:lnTo>
                    <a:pt x="2409825" y="290512"/>
                  </a:lnTo>
                  <a:lnTo>
                    <a:pt x="2240756" y="278606"/>
                  </a:lnTo>
                  <a:lnTo>
                    <a:pt x="2190750" y="278606"/>
                  </a:lnTo>
                  <a:lnTo>
                    <a:pt x="2031206" y="285750"/>
                  </a:lnTo>
                  <a:lnTo>
                    <a:pt x="1690687" y="307181"/>
                  </a:lnTo>
                  <a:lnTo>
                    <a:pt x="1447800" y="321468"/>
                  </a:lnTo>
                  <a:lnTo>
                    <a:pt x="1200150" y="359568"/>
                  </a:lnTo>
                  <a:lnTo>
                    <a:pt x="933450" y="414337"/>
                  </a:lnTo>
                  <a:lnTo>
                    <a:pt x="597693" y="490537"/>
                  </a:lnTo>
                  <a:lnTo>
                    <a:pt x="485775" y="519112"/>
                  </a:lnTo>
                  <a:lnTo>
                    <a:pt x="469106" y="516731"/>
                  </a:lnTo>
                  <a:lnTo>
                    <a:pt x="447675" y="507206"/>
                  </a:lnTo>
                  <a:lnTo>
                    <a:pt x="416718" y="500062"/>
                  </a:lnTo>
                  <a:lnTo>
                    <a:pt x="371475" y="490537"/>
                  </a:lnTo>
                  <a:lnTo>
                    <a:pt x="304800" y="459581"/>
                  </a:lnTo>
                  <a:lnTo>
                    <a:pt x="240506" y="419100"/>
                  </a:lnTo>
                  <a:lnTo>
                    <a:pt x="169068" y="361950"/>
                  </a:lnTo>
                  <a:lnTo>
                    <a:pt x="109537" y="307181"/>
                  </a:lnTo>
                  <a:lnTo>
                    <a:pt x="61912" y="259556"/>
                  </a:lnTo>
                  <a:lnTo>
                    <a:pt x="21431" y="216693"/>
                  </a:lnTo>
                  <a:lnTo>
                    <a:pt x="11906" y="202406"/>
                  </a:lnTo>
                  <a:lnTo>
                    <a:pt x="2381" y="171450"/>
                  </a:lnTo>
                  <a:lnTo>
                    <a:pt x="0" y="135731"/>
                  </a:lnTo>
                  <a:lnTo>
                    <a:pt x="2381" y="123825"/>
                  </a:lnTo>
                  <a:lnTo>
                    <a:pt x="7143" y="114300"/>
                  </a:lnTo>
                  <a:lnTo>
                    <a:pt x="26193" y="109537"/>
                  </a:lnTo>
                  <a:lnTo>
                    <a:pt x="54768" y="116681"/>
                  </a:lnTo>
                  <a:lnTo>
                    <a:pt x="76200" y="133350"/>
                  </a:lnTo>
                  <a:lnTo>
                    <a:pt x="123825" y="176212"/>
                  </a:lnTo>
                  <a:lnTo>
                    <a:pt x="161925" y="200025"/>
                  </a:lnTo>
                  <a:lnTo>
                    <a:pt x="226218" y="233362"/>
                  </a:lnTo>
                  <a:lnTo>
                    <a:pt x="278606" y="252412"/>
                  </a:lnTo>
                  <a:lnTo>
                    <a:pt x="333375" y="266700"/>
                  </a:lnTo>
                  <a:lnTo>
                    <a:pt x="407193" y="276225"/>
                  </a:lnTo>
                  <a:lnTo>
                    <a:pt x="466725" y="278606"/>
                  </a:lnTo>
                  <a:lnTo>
                    <a:pt x="714375" y="2381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26">
              <a:extLst>
                <a:ext uri="{FF2B5EF4-FFF2-40B4-BE49-F238E27FC236}">
                  <a16:creationId xmlns:a16="http://schemas.microsoft.com/office/drawing/2014/main" id="{BF06FCD5-7F66-4C21-B0DA-3BC64E6E1A2C}"/>
                </a:ext>
              </a:extLst>
            </p:cNvPr>
            <p:cNvSpPr/>
            <p:nvPr/>
          </p:nvSpPr>
          <p:spPr>
            <a:xfrm>
              <a:off x="2890838" y="4011613"/>
              <a:ext cx="984250" cy="1698625"/>
            </a:xfrm>
            <a:custGeom>
              <a:avLst/>
              <a:gdLst>
                <a:gd name="connsiteX0" fmla="*/ 781050 w 983456"/>
                <a:gd name="connsiteY0" fmla="*/ 569119 h 1697832"/>
                <a:gd name="connsiteX1" fmla="*/ 683418 w 983456"/>
                <a:gd name="connsiteY1" fmla="*/ 802482 h 1697832"/>
                <a:gd name="connsiteX2" fmla="*/ 581025 w 983456"/>
                <a:gd name="connsiteY2" fmla="*/ 1028700 h 1697832"/>
                <a:gd name="connsiteX3" fmla="*/ 407193 w 983456"/>
                <a:gd name="connsiteY3" fmla="*/ 1388269 h 1697832"/>
                <a:gd name="connsiteX4" fmla="*/ 350043 w 983456"/>
                <a:gd name="connsiteY4" fmla="*/ 1502569 h 1697832"/>
                <a:gd name="connsiteX5" fmla="*/ 283368 w 983456"/>
                <a:gd name="connsiteY5" fmla="*/ 1626394 h 1697832"/>
                <a:gd name="connsiteX6" fmla="*/ 257175 w 983456"/>
                <a:gd name="connsiteY6" fmla="*/ 1697832 h 1697832"/>
                <a:gd name="connsiteX7" fmla="*/ 0 w 983456"/>
                <a:gd name="connsiteY7" fmla="*/ 1338263 h 1697832"/>
                <a:gd name="connsiteX8" fmla="*/ 35718 w 983456"/>
                <a:gd name="connsiteY8" fmla="*/ 1362075 h 1697832"/>
                <a:gd name="connsiteX9" fmla="*/ 50006 w 983456"/>
                <a:gd name="connsiteY9" fmla="*/ 1362075 h 1697832"/>
                <a:gd name="connsiteX10" fmla="*/ 80962 w 983456"/>
                <a:gd name="connsiteY10" fmla="*/ 1350169 h 1697832"/>
                <a:gd name="connsiteX11" fmla="*/ 116681 w 983456"/>
                <a:gd name="connsiteY11" fmla="*/ 1314450 h 1697832"/>
                <a:gd name="connsiteX12" fmla="*/ 166687 w 983456"/>
                <a:gd name="connsiteY12" fmla="*/ 1240632 h 1697832"/>
                <a:gd name="connsiteX13" fmla="*/ 266700 w 983456"/>
                <a:gd name="connsiteY13" fmla="*/ 1102519 h 1697832"/>
                <a:gd name="connsiteX14" fmla="*/ 395287 w 983456"/>
                <a:gd name="connsiteY14" fmla="*/ 907257 h 1697832"/>
                <a:gd name="connsiteX15" fmla="*/ 540543 w 983456"/>
                <a:gd name="connsiteY15" fmla="*/ 676275 h 1697832"/>
                <a:gd name="connsiteX16" fmla="*/ 695325 w 983456"/>
                <a:gd name="connsiteY16" fmla="*/ 421482 h 1697832"/>
                <a:gd name="connsiteX17" fmla="*/ 833437 w 983456"/>
                <a:gd name="connsiteY17" fmla="*/ 185738 h 1697832"/>
                <a:gd name="connsiteX18" fmla="*/ 926306 w 983456"/>
                <a:gd name="connsiteY18" fmla="*/ 30957 h 1697832"/>
                <a:gd name="connsiteX19" fmla="*/ 940593 w 983456"/>
                <a:gd name="connsiteY19" fmla="*/ 11907 h 1697832"/>
                <a:gd name="connsiteX20" fmla="*/ 957262 w 983456"/>
                <a:gd name="connsiteY20" fmla="*/ 0 h 1697832"/>
                <a:gd name="connsiteX21" fmla="*/ 964406 w 983456"/>
                <a:gd name="connsiteY21" fmla="*/ 0 h 1697832"/>
                <a:gd name="connsiteX22" fmla="*/ 971550 w 983456"/>
                <a:gd name="connsiteY22" fmla="*/ 2382 h 1697832"/>
                <a:gd name="connsiteX23" fmla="*/ 981075 w 983456"/>
                <a:gd name="connsiteY23" fmla="*/ 9525 h 1697832"/>
                <a:gd name="connsiteX24" fmla="*/ 983456 w 983456"/>
                <a:gd name="connsiteY24" fmla="*/ 21432 h 1697832"/>
                <a:gd name="connsiteX25" fmla="*/ 981075 w 983456"/>
                <a:gd name="connsiteY25" fmla="*/ 50007 h 1697832"/>
                <a:gd name="connsiteX26" fmla="*/ 950118 w 983456"/>
                <a:gd name="connsiteY26" fmla="*/ 142875 h 1697832"/>
                <a:gd name="connsiteX27" fmla="*/ 816768 w 983456"/>
                <a:gd name="connsiteY27" fmla="*/ 490538 h 1697832"/>
                <a:gd name="connsiteX28" fmla="*/ 781050 w 983456"/>
                <a:gd name="connsiteY28" fmla="*/ 569119 h 169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83456" h="1697832">
                  <a:moveTo>
                    <a:pt x="781050" y="569119"/>
                  </a:moveTo>
                  <a:lnTo>
                    <a:pt x="683418" y="802482"/>
                  </a:lnTo>
                  <a:lnTo>
                    <a:pt x="581025" y="1028700"/>
                  </a:lnTo>
                  <a:lnTo>
                    <a:pt x="407193" y="1388269"/>
                  </a:lnTo>
                  <a:lnTo>
                    <a:pt x="350043" y="1502569"/>
                  </a:lnTo>
                  <a:lnTo>
                    <a:pt x="283368" y="1626394"/>
                  </a:lnTo>
                  <a:lnTo>
                    <a:pt x="257175" y="1697832"/>
                  </a:lnTo>
                  <a:lnTo>
                    <a:pt x="0" y="1338263"/>
                  </a:lnTo>
                  <a:lnTo>
                    <a:pt x="35718" y="1362075"/>
                  </a:lnTo>
                  <a:lnTo>
                    <a:pt x="50006" y="1362075"/>
                  </a:lnTo>
                  <a:lnTo>
                    <a:pt x="80962" y="1350169"/>
                  </a:lnTo>
                  <a:lnTo>
                    <a:pt x="116681" y="1314450"/>
                  </a:lnTo>
                  <a:lnTo>
                    <a:pt x="166687" y="1240632"/>
                  </a:lnTo>
                  <a:lnTo>
                    <a:pt x="266700" y="1102519"/>
                  </a:lnTo>
                  <a:lnTo>
                    <a:pt x="395287" y="907257"/>
                  </a:lnTo>
                  <a:lnTo>
                    <a:pt x="540543" y="676275"/>
                  </a:lnTo>
                  <a:lnTo>
                    <a:pt x="695325" y="421482"/>
                  </a:lnTo>
                  <a:lnTo>
                    <a:pt x="833437" y="185738"/>
                  </a:lnTo>
                  <a:lnTo>
                    <a:pt x="926306" y="30957"/>
                  </a:lnTo>
                  <a:lnTo>
                    <a:pt x="940593" y="11907"/>
                  </a:lnTo>
                  <a:lnTo>
                    <a:pt x="957262" y="0"/>
                  </a:lnTo>
                  <a:lnTo>
                    <a:pt x="964406" y="0"/>
                  </a:lnTo>
                  <a:lnTo>
                    <a:pt x="971550" y="2382"/>
                  </a:lnTo>
                  <a:lnTo>
                    <a:pt x="981075" y="9525"/>
                  </a:lnTo>
                  <a:lnTo>
                    <a:pt x="983456" y="21432"/>
                  </a:lnTo>
                  <a:lnTo>
                    <a:pt x="981075" y="50007"/>
                  </a:lnTo>
                  <a:lnTo>
                    <a:pt x="950118" y="142875"/>
                  </a:lnTo>
                  <a:lnTo>
                    <a:pt x="816768" y="490538"/>
                  </a:lnTo>
                  <a:lnTo>
                    <a:pt x="781050" y="5691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8">
              <a:extLst>
                <a:ext uri="{FF2B5EF4-FFF2-40B4-BE49-F238E27FC236}">
                  <a16:creationId xmlns:a16="http://schemas.microsoft.com/office/drawing/2014/main" id="{8F2F9592-AAD2-4575-9A2B-2B72011A5CAA}"/>
                </a:ext>
              </a:extLst>
            </p:cNvPr>
            <p:cNvSpPr/>
            <p:nvPr/>
          </p:nvSpPr>
          <p:spPr>
            <a:xfrm>
              <a:off x="5318125" y="1660525"/>
              <a:ext cx="582613" cy="2192338"/>
            </a:xfrm>
            <a:custGeom>
              <a:avLst/>
              <a:gdLst>
                <a:gd name="connsiteX0" fmla="*/ 224994 w 582677"/>
                <a:gd name="connsiteY0" fmla="*/ 839402 h 2192252"/>
                <a:gd name="connsiteX1" fmla="*/ 224994 w 582677"/>
                <a:gd name="connsiteY1" fmla="*/ 334607 h 2192252"/>
                <a:gd name="connsiteX2" fmla="*/ 219225 w 582677"/>
                <a:gd name="connsiteY2" fmla="*/ 291339 h 2192252"/>
                <a:gd name="connsiteX3" fmla="*/ 207687 w 582677"/>
                <a:gd name="connsiteY3" fmla="*/ 253840 h 2192252"/>
                <a:gd name="connsiteX4" fmla="*/ 187495 w 582677"/>
                <a:gd name="connsiteY4" fmla="*/ 207687 h 2192252"/>
                <a:gd name="connsiteX5" fmla="*/ 161534 w 582677"/>
                <a:gd name="connsiteY5" fmla="*/ 173072 h 2192252"/>
                <a:gd name="connsiteX6" fmla="*/ 121151 w 582677"/>
                <a:gd name="connsiteY6" fmla="*/ 135573 h 2192252"/>
                <a:gd name="connsiteX7" fmla="*/ 86536 w 582677"/>
                <a:gd name="connsiteY7" fmla="*/ 106728 h 2192252"/>
                <a:gd name="connsiteX8" fmla="*/ 46152 w 582677"/>
                <a:gd name="connsiteY8" fmla="*/ 80767 h 2192252"/>
                <a:gd name="connsiteX9" fmla="*/ 28845 w 582677"/>
                <a:gd name="connsiteY9" fmla="*/ 72113 h 2192252"/>
                <a:gd name="connsiteX10" fmla="*/ 14422 w 582677"/>
                <a:gd name="connsiteY10" fmla="*/ 57691 h 2192252"/>
                <a:gd name="connsiteX11" fmla="*/ 0 w 582677"/>
                <a:gd name="connsiteY11" fmla="*/ 34614 h 2192252"/>
                <a:gd name="connsiteX12" fmla="*/ 0 w 582677"/>
                <a:gd name="connsiteY12" fmla="*/ 17307 h 2192252"/>
                <a:gd name="connsiteX13" fmla="*/ 17307 w 582677"/>
                <a:gd name="connsiteY13" fmla="*/ 5769 h 2192252"/>
                <a:gd name="connsiteX14" fmla="*/ 69229 w 582677"/>
                <a:gd name="connsiteY14" fmla="*/ 0 h 2192252"/>
                <a:gd name="connsiteX15" fmla="*/ 115381 w 582677"/>
                <a:gd name="connsiteY15" fmla="*/ 2884 h 2192252"/>
                <a:gd name="connsiteX16" fmla="*/ 187495 w 582677"/>
                <a:gd name="connsiteY16" fmla="*/ 20192 h 2192252"/>
                <a:gd name="connsiteX17" fmla="*/ 276916 w 582677"/>
                <a:gd name="connsiteY17" fmla="*/ 51922 h 2192252"/>
                <a:gd name="connsiteX18" fmla="*/ 363452 w 582677"/>
                <a:gd name="connsiteY18" fmla="*/ 92305 h 2192252"/>
                <a:gd name="connsiteX19" fmla="*/ 467296 w 582677"/>
                <a:gd name="connsiteY19" fmla="*/ 152881 h 2192252"/>
                <a:gd name="connsiteX20" fmla="*/ 571139 w 582677"/>
                <a:gd name="connsiteY20" fmla="*/ 213456 h 2192252"/>
                <a:gd name="connsiteX21" fmla="*/ 579793 w 582677"/>
                <a:gd name="connsiteY21" fmla="*/ 227879 h 2192252"/>
                <a:gd name="connsiteX22" fmla="*/ 582677 w 582677"/>
                <a:gd name="connsiteY22" fmla="*/ 271147 h 2192252"/>
                <a:gd name="connsiteX23" fmla="*/ 576908 w 582677"/>
                <a:gd name="connsiteY23" fmla="*/ 299992 h 2192252"/>
                <a:gd name="connsiteX24" fmla="*/ 559601 w 582677"/>
                <a:gd name="connsiteY24" fmla="*/ 340376 h 2192252"/>
                <a:gd name="connsiteX25" fmla="*/ 539409 w 582677"/>
                <a:gd name="connsiteY25" fmla="*/ 398067 h 2192252"/>
                <a:gd name="connsiteX26" fmla="*/ 516333 w 582677"/>
                <a:gd name="connsiteY26" fmla="*/ 490372 h 2192252"/>
                <a:gd name="connsiteX27" fmla="*/ 513448 w 582677"/>
                <a:gd name="connsiteY27" fmla="*/ 524987 h 2192252"/>
                <a:gd name="connsiteX28" fmla="*/ 516333 w 582677"/>
                <a:gd name="connsiteY28" fmla="*/ 2172060 h 2192252"/>
                <a:gd name="connsiteX29" fmla="*/ 227879 w 582677"/>
                <a:gd name="connsiteY29" fmla="*/ 2192252 h 2192252"/>
                <a:gd name="connsiteX30" fmla="*/ 224994 w 582677"/>
                <a:gd name="connsiteY30" fmla="*/ 839402 h 2192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82677" h="2192252">
                  <a:moveTo>
                    <a:pt x="224994" y="839402"/>
                  </a:moveTo>
                  <a:lnTo>
                    <a:pt x="224994" y="334607"/>
                  </a:lnTo>
                  <a:lnTo>
                    <a:pt x="219225" y="291339"/>
                  </a:lnTo>
                  <a:lnTo>
                    <a:pt x="207687" y="253840"/>
                  </a:lnTo>
                  <a:lnTo>
                    <a:pt x="187495" y="207687"/>
                  </a:lnTo>
                  <a:lnTo>
                    <a:pt x="161534" y="173072"/>
                  </a:lnTo>
                  <a:lnTo>
                    <a:pt x="121151" y="135573"/>
                  </a:lnTo>
                  <a:lnTo>
                    <a:pt x="86536" y="106728"/>
                  </a:lnTo>
                  <a:lnTo>
                    <a:pt x="46152" y="80767"/>
                  </a:lnTo>
                  <a:lnTo>
                    <a:pt x="28845" y="72113"/>
                  </a:lnTo>
                  <a:lnTo>
                    <a:pt x="14422" y="57691"/>
                  </a:lnTo>
                  <a:lnTo>
                    <a:pt x="0" y="34614"/>
                  </a:lnTo>
                  <a:lnTo>
                    <a:pt x="0" y="17307"/>
                  </a:lnTo>
                  <a:lnTo>
                    <a:pt x="17307" y="5769"/>
                  </a:lnTo>
                  <a:lnTo>
                    <a:pt x="69229" y="0"/>
                  </a:lnTo>
                  <a:lnTo>
                    <a:pt x="115381" y="2884"/>
                  </a:lnTo>
                  <a:lnTo>
                    <a:pt x="187495" y="20192"/>
                  </a:lnTo>
                  <a:lnTo>
                    <a:pt x="276916" y="51922"/>
                  </a:lnTo>
                  <a:lnTo>
                    <a:pt x="363452" y="92305"/>
                  </a:lnTo>
                  <a:lnTo>
                    <a:pt x="467296" y="152881"/>
                  </a:lnTo>
                  <a:lnTo>
                    <a:pt x="571139" y="213456"/>
                  </a:lnTo>
                  <a:lnTo>
                    <a:pt x="579793" y="227879"/>
                  </a:lnTo>
                  <a:lnTo>
                    <a:pt x="582677" y="271147"/>
                  </a:lnTo>
                  <a:lnTo>
                    <a:pt x="576908" y="299992"/>
                  </a:lnTo>
                  <a:lnTo>
                    <a:pt x="559601" y="340376"/>
                  </a:lnTo>
                  <a:lnTo>
                    <a:pt x="539409" y="398067"/>
                  </a:lnTo>
                  <a:lnTo>
                    <a:pt x="516333" y="490372"/>
                  </a:lnTo>
                  <a:lnTo>
                    <a:pt x="513448" y="524987"/>
                  </a:lnTo>
                  <a:cubicBezTo>
                    <a:pt x="514410" y="1074011"/>
                    <a:pt x="515371" y="1623036"/>
                    <a:pt x="516333" y="2172060"/>
                  </a:cubicBezTo>
                  <a:lnTo>
                    <a:pt x="227879" y="2192252"/>
                  </a:lnTo>
                  <a:cubicBezTo>
                    <a:pt x="226917" y="1748032"/>
                    <a:pt x="225956" y="1303813"/>
                    <a:pt x="224994" y="83940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29">
              <a:extLst>
                <a:ext uri="{FF2B5EF4-FFF2-40B4-BE49-F238E27FC236}">
                  <a16:creationId xmlns:a16="http://schemas.microsoft.com/office/drawing/2014/main" id="{5269A236-FB3E-4E26-84DD-670425DCC98D}"/>
                </a:ext>
              </a:extLst>
            </p:cNvPr>
            <p:cNvSpPr/>
            <p:nvPr/>
          </p:nvSpPr>
          <p:spPr>
            <a:xfrm>
              <a:off x="3887788" y="3602038"/>
              <a:ext cx="3554412" cy="625475"/>
            </a:xfrm>
            <a:custGeom>
              <a:avLst/>
              <a:gdLst>
                <a:gd name="connsiteX0" fmla="*/ 1228815 w 3553756"/>
                <a:gd name="connsiteY0" fmla="*/ 253840 h 625946"/>
                <a:gd name="connsiteX1" fmla="*/ 1664381 w 3553756"/>
                <a:gd name="connsiteY1" fmla="*/ 181726 h 625946"/>
                <a:gd name="connsiteX2" fmla="*/ 1938412 w 3553756"/>
                <a:gd name="connsiteY2" fmla="*/ 161534 h 625946"/>
                <a:gd name="connsiteX3" fmla="*/ 2223982 w 3553756"/>
                <a:gd name="connsiteY3" fmla="*/ 132689 h 625946"/>
                <a:gd name="connsiteX4" fmla="*/ 2731661 w 3553756"/>
                <a:gd name="connsiteY4" fmla="*/ 83652 h 625946"/>
                <a:gd name="connsiteX5" fmla="*/ 2881658 w 3553756"/>
                <a:gd name="connsiteY5" fmla="*/ 69229 h 625946"/>
                <a:gd name="connsiteX6" fmla="*/ 2956656 w 3553756"/>
                <a:gd name="connsiteY6" fmla="*/ 40384 h 625946"/>
                <a:gd name="connsiteX7" fmla="*/ 3066268 w 3553756"/>
                <a:gd name="connsiteY7" fmla="*/ 2884 h 625946"/>
                <a:gd name="connsiteX8" fmla="*/ 3089345 w 3553756"/>
                <a:gd name="connsiteY8" fmla="*/ 0 h 625946"/>
                <a:gd name="connsiteX9" fmla="*/ 3123959 w 3553756"/>
                <a:gd name="connsiteY9" fmla="*/ 5769 h 625946"/>
                <a:gd name="connsiteX10" fmla="*/ 3236456 w 3553756"/>
                <a:gd name="connsiteY10" fmla="*/ 28845 h 625946"/>
                <a:gd name="connsiteX11" fmla="*/ 3363376 w 3553756"/>
                <a:gd name="connsiteY11" fmla="*/ 69229 h 625946"/>
                <a:gd name="connsiteX12" fmla="*/ 3441259 w 3553756"/>
                <a:gd name="connsiteY12" fmla="*/ 100959 h 625946"/>
                <a:gd name="connsiteX13" fmla="*/ 3472989 w 3553756"/>
                <a:gd name="connsiteY13" fmla="*/ 121151 h 625946"/>
                <a:gd name="connsiteX14" fmla="*/ 3501834 w 3553756"/>
                <a:gd name="connsiteY14" fmla="*/ 147112 h 625946"/>
                <a:gd name="connsiteX15" fmla="*/ 3527795 w 3553756"/>
                <a:gd name="connsiteY15" fmla="*/ 178842 h 625946"/>
                <a:gd name="connsiteX16" fmla="*/ 3545102 w 3553756"/>
                <a:gd name="connsiteY16" fmla="*/ 213456 h 625946"/>
                <a:gd name="connsiteX17" fmla="*/ 3550872 w 3553756"/>
                <a:gd name="connsiteY17" fmla="*/ 242302 h 625946"/>
                <a:gd name="connsiteX18" fmla="*/ 3553756 w 3553756"/>
                <a:gd name="connsiteY18" fmla="*/ 265378 h 625946"/>
                <a:gd name="connsiteX19" fmla="*/ 3553756 w 3553756"/>
                <a:gd name="connsiteY19" fmla="*/ 279801 h 625946"/>
                <a:gd name="connsiteX20" fmla="*/ 3542218 w 3553756"/>
                <a:gd name="connsiteY20" fmla="*/ 305761 h 625946"/>
                <a:gd name="connsiteX21" fmla="*/ 3522026 w 3553756"/>
                <a:gd name="connsiteY21" fmla="*/ 320184 h 625946"/>
                <a:gd name="connsiteX22" fmla="*/ 3458566 w 3553756"/>
                <a:gd name="connsiteY22" fmla="*/ 337491 h 625946"/>
                <a:gd name="connsiteX23" fmla="*/ 3418183 w 3553756"/>
                <a:gd name="connsiteY23" fmla="*/ 337491 h 625946"/>
                <a:gd name="connsiteX24" fmla="*/ 3322993 w 3553756"/>
                <a:gd name="connsiteY24" fmla="*/ 323069 h 625946"/>
                <a:gd name="connsiteX25" fmla="*/ 3129728 w 3553756"/>
                <a:gd name="connsiteY25" fmla="*/ 291339 h 625946"/>
                <a:gd name="connsiteX26" fmla="*/ 2991270 w 3553756"/>
                <a:gd name="connsiteY26" fmla="*/ 294223 h 625946"/>
                <a:gd name="connsiteX27" fmla="*/ 2665317 w 3553756"/>
                <a:gd name="connsiteY27" fmla="*/ 294223 h 625946"/>
                <a:gd name="connsiteX28" fmla="*/ 2356671 w 3553756"/>
                <a:gd name="connsiteY28" fmla="*/ 308646 h 625946"/>
                <a:gd name="connsiteX29" fmla="*/ 2068217 w 3553756"/>
                <a:gd name="connsiteY29" fmla="*/ 328838 h 625946"/>
                <a:gd name="connsiteX30" fmla="*/ 1771109 w 3553756"/>
                <a:gd name="connsiteY30" fmla="*/ 354799 h 625946"/>
                <a:gd name="connsiteX31" fmla="*/ 1693226 w 3553756"/>
                <a:gd name="connsiteY31" fmla="*/ 360568 h 625946"/>
                <a:gd name="connsiteX32" fmla="*/ 1499962 w 3553756"/>
                <a:gd name="connsiteY32" fmla="*/ 386529 h 625946"/>
                <a:gd name="connsiteX33" fmla="*/ 1277852 w 3553756"/>
                <a:gd name="connsiteY33" fmla="*/ 426912 h 625946"/>
                <a:gd name="connsiteX34" fmla="*/ 1122087 w 3553756"/>
                <a:gd name="connsiteY34" fmla="*/ 461527 h 625946"/>
                <a:gd name="connsiteX35" fmla="*/ 928822 w 3553756"/>
                <a:gd name="connsiteY35" fmla="*/ 507679 h 625946"/>
                <a:gd name="connsiteX36" fmla="*/ 726904 w 3553756"/>
                <a:gd name="connsiteY36" fmla="*/ 565370 h 625946"/>
                <a:gd name="connsiteX37" fmla="*/ 548063 w 3553756"/>
                <a:gd name="connsiteY37" fmla="*/ 625946 h 625946"/>
                <a:gd name="connsiteX38" fmla="*/ 516333 w 3553756"/>
                <a:gd name="connsiteY38" fmla="*/ 625946 h 625946"/>
                <a:gd name="connsiteX39" fmla="*/ 438450 w 3553756"/>
                <a:gd name="connsiteY39" fmla="*/ 611523 h 625946"/>
                <a:gd name="connsiteX40" fmla="*/ 363452 w 3553756"/>
                <a:gd name="connsiteY40" fmla="*/ 588447 h 625946"/>
                <a:gd name="connsiteX41" fmla="*/ 317299 w 3553756"/>
                <a:gd name="connsiteY41" fmla="*/ 568255 h 625946"/>
                <a:gd name="connsiteX42" fmla="*/ 268262 w 3553756"/>
                <a:gd name="connsiteY42" fmla="*/ 545178 h 625946"/>
                <a:gd name="connsiteX43" fmla="*/ 207687 w 3553756"/>
                <a:gd name="connsiteY43" fmla="*/ 504795 h 625946"/>
                <a:gd name="connsiteX44" fmla="*/ 170188 w 3553756"/>
                <a:gd name="connsiteY44" fmla="*/ 475949 h 625946"/>
                <a:gd name="connsiteX45" fmla="*/ 121150 w 3553756"/>
                <a:gd name="connsiteY45" fmla="*/ 432681 h 625946"/>
                <a:gd name="connsiteX46" fmla="*/ 80767 w 3553756"/>
                <a:gd name="connsiteY46" fmla="*/ 389413 h 625946"/>
                <a:gd name="connsiteX47" fmla="*/ 34614 w 3553756"/>
                <a:gd name="connsiteY47" fmla="*/ 334607 h 625946"/>
                <a:gd name="connsiteX48" fmla="*/ 8653 w 3553756"/>
                <a:gd name="connsiteY48" fmla="*/ 297108 h 625946"/>
                <a:gd name="connsiteX49" fmla="*/ 2884 w 3553756"/>
                <a:gd name="connsiteY49" fmla="*/ 279801 h 625946"/>
                <a:gd name="connsiteX50" fmla="*/ 0 w 3553756"/>
                <a:gd name="connsiteY50" fmla="*/ 259609 h 625946"/>
                <a:gd name="connsiteX51" fmla="*/ 2884 w 3553756"/>
                <a:gd name="connsiteY51" fmla="*/ 245186 h 625946"/>
                <a:gd name="connsiteX52" fmla="*/ 14422 w 3553756"/>
                <a:gd name="connsiteY52" fmla="*/ 233648 h 625946"/>
                <a:gd name="connsiteX53" fmla="*/ 28845 w 3553756"/>
                <a:gd name="connsiteY53" fmla="*/ 236532 h 625946"/>
                <a:gd name="connsiteX54" fmla="*/ 77882 w 3553756"/>
                <a:gd name="connsiteY54" fmla="*/ 268262 h 625946"/>
                <a:gd name="connsiteX55" fmla="*/ 147111 w 3553756"/>
                <a:gd name="connsiteY55" fmla="*/ 314415 h 625946"/>
                <a:gd name="connsiteX56" fmla="*/ 199033 w 3553756"/>
                <a:gd name="connsiteY56" fmla="*/ 340376 h 625946"/>
                <a:gd name="connsiteX57" fmla="*/ 276916 w 3553756"/>
                <a:gd name="connsiteY57" fmla="*/ 369221 h 625946"/>
                <a:gd name="connsiteX58" fmla="*/ 343260 w 3553756"/>
                <a:gd name="connsiteY58" fmla="*/ 383644 h 625946"/>
                <a:gd name="connsiteX59" fmla="*/ 409605 w 3553756"/>
                <a:gd name="connsiteY59" fmla="*/ 386529 h 625946"/>
                <a:gd name="connsiteX60" fmla="*/ 493256 w 3553756"/>
                <a:gd name="connsiteY60" fmla="*/ 374990 h 625946"/>
                <a:gd name="connsiteX61" fmla="*/ 706713 w 3553756"/>
                <a:gd name="connsiteY61" fmla="*/ 340376 h 625946"/>
                <a:gd name="connsiteX62" fmla="*/ 1228815 w 3553756"/>
                <a:gd name="connsiteY62" fmla="*/ 253840 h 625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53756" h="625946">
                  <a:moveTo>
                    <a:pt x="1228815" y="253840"/>
                  </a:moveTo>
                  <a:lnTo>
                    <a:pt x="1664381" y="181726"/>
                  </a:lnTo>
                  <a:lnTo>
                    <a:pt x="1938412" y="161534"/>
                  </a:lnTo>
                  <a:lnTo>
                    <a:pt x="2223982" y="132689"/>
                  </a:lnTo>
                  <a:lnTo>
                    <a:pt x="2731661" y="83652"/>
                  </a:lnTo>
                  <a:lnTo>
                    <a:pt x="2881658" y="69229"/>
                  </a:lnTo>
                  <a:lnTo>
                    <a:pt x="2956656" y="40384"/>
                  </a:lnTo>
                  <a:lnTo>
                    <a:pt x="3066268" y="2884"/>
                  </a:lnTo>
                  <a:lnTo>
                    <a:pt x="3089345" y="0"/>
                  </a:lnTo>
                  <a:lnTo>
                    <a:pt x="3123959" y="5769"/>
                  </a:lnTo>
                  <a:lnTo>
                    <a:pt x="3236456" y="28845"/>
                  </a:lnTo>
                  <a:lnTo>
                    <a:pt x="3363376" y="69229"/>
                  </a:lnTo>
                  <a:lnTo>
                    <a:pt x="3441259" y="100959"/>
                  </a:lnTo>
                  <a:lnTo>
                    <a:pt x="3472989" y="121151"/>
                  </a:lnTo>
                  <a:lnTo>
                    <a:pt x="3501834" y="147112"/>
                  </a:lnTo>
                  <a:lnTo>
                    <a:pt x="3527795" y="178842"/>
                  </a:lnTo>
                  <a:lnTo>
                    <a:pt x="3545102" y="213456"/>
                  </a:lnTo>
                  <a:lnTo>
                    <a:pt x="3550872" y="242302"/>
                  </a:lnTo>
                  <a:lnTo>
                    <a:pt x="3553756" y="265378"/>
                  </a:lnTo>
                  <a:lnTo>
                    <a:pt x="3553756" y="279801"/>
                  </a:lnTo>
                  <a:lnTo>
                    <a:pt x="3542218" y="305761"/>
                  </a:lnTo>
                  <a:lnTo>
                    <a:pt x="3522026" y="320184"/>
                  </a:lnTo>
                  <a:lnTo>
                    <a:pt x="3458566" y="337491"/>
                  </a:lnTo>
                  <a:lnTo>
                    <a:pt x="3418183" y="337491"/>
                  </a:lnTo>
                  <a:lnTo>
                    <a:pt x="3322993" y="323069"/>
                  </a:lnTo>
                  <a:lnTo>
                    <a:pt x="3129728" y="291339"/>
                  </a:lnTo>
                  <a:lnTo>
                    <a:pt x="2991270" y="294223"/>
                  </a:lnTo>
                  <a:lnTo>
                    <a:pt x="2665317" y="294223"/>
                  </a:lnTo>
                  <a:lnTo>
                    <a:pt x="2356671" y="308646"/>
                  </a:lnTo>
                  <a:lnTo>
                    <a:pt x="2068217" y="328838"/>
                  </a:lnTo>
                  <a:lnTo>
                    <a:pt x="1771109" y="354799"/>
                  </a:lnTo>
                  <a:lnTo>
                    <a:pt x="1693226" y="360568"/>
                  </a:lnTo>
                  <a:lnTo>
                    <a:pt x="1499962" y="386529"/>
                  </a:lnTo>
                  <a:lnTo>
                    <a:pt x="1277852" y="426912"/>
                  </a:lnTo>
                  <a:lnTo>
                    <a:pt x="1122087" y="461527"/>
                  </a:lnTo>
                  <a:lnTo>
                    <a:pt x="928822" y="507679"/>
                  </a:lnTo>
                  <a:lnTo>
                    <a:pt x="726904" y="565370"/>
                  </a:lnTo>
                  <a:lnTo>
                    <a:pt x="548063" y="625946"/>
                  </a:lnTo>
                  <a:lnTo>
                    <a:pt x="516333" y="625946"/>
                  </a:lnTo>
                  <a:lnTo>
                    <a:pt x="438450" y="611523"/>
                  </a:lnTo>
                  <a:lnTo>
                    <a:pt x="363452" y="588447"/>
                  </a:lnTo>
                  <a:lnTo>
                    <a:pt x="317299" y="568255"/>
                  </a:lnTo>
                  <a:lnTo>
                    <a:pt x="268262" y="545178"/>
                  </a:lnTo>
                  <a:lnTo>
                    <a:pt x="207687" y="504795"/>
                  </a:lnTo>
                  <a:lnTo>
                    <a:pt x="170188" y="475949"/>
                  </a:lnTo>
                  <a:lnTo>
                    <a:pt x="121150" y="432681"/>
                  </a:lnTo>
                  <a:lnTo>
                    <a:pt x="80767" y="389413"/>
                  </a:lnTo>
                  <a:lnTo>
                    <a:pt x="34614" y="334607"/>
                  </a:lnTo>
                  <a:lnTo>
                    <a:pt x="8653" y="297108"/>
                  </a:lnTo>
                  <a:lnTo>
                    <a:pt x="2884" y="279801"/>
                  </a:lnTo>
                  <a:lnTo>
                    <a:pt x="0" y="259609"/>
                  </a:lnTo>
                  <a:lnTo>
                    <a:pt x="2884" y="245186"/>
                  </a:lnTo>
                  <a:lnTo>
                    <a:pt x="14422" y="233648"/>
                  </a:lnTo>
                  <a:lnTo>
                    <a:pt x="28845" y="236532"/>
                  </a:lnTo>
                  <a:lnTo>
                    <a:pt x="77882" y="268262"/>
                  </a:lnTo>
                  <a:lnTo>
                    <a:pt x="147111" y="314415"/>
                  </a:lnTo>
                  <a:lnTo>
                    <a:pt x="199033" y="340376"/>
                  </a:lnTo>
                  <a:lnTo>
                    <a:pt x="276916" y="369221"/>
                  </a:lnTo>
                  <a:lnTo>
                    <a:pt x="343260" y="383644"/>
                  </a:lnTo>
                  <a:lnTo>
                    <a:pt x="409605" y="386529"/>
                  </a:lnTo>
                  <a:lnTo>
                    <a:pt x="493256" y="374990"/>
                  </a:lnTo>
                  <a:lnTo>
                    <a:pt x="706713" y="340376"/>
                  </a:lnTo>
                  <a:lnTo>
                    <a:pt x="1228815" y="25384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30">
              <a:extLst>
                <a:ext uri="{FF2B5EF4-FFF2-40B4-BE49-F238E27FC236}">
                  <a16:creationId xmlns:a16="http://schemas.microsoft.com/office/drawing/2014/main" id="{879BAEFC-0A04-40C8-82CC-DB3D4E4B891D}"/>
                </a:ext>
              </a:extLst>
            </p:cNvPr>
            <p:cNvSpPr/>
            <p:nvPr/>
          </p:nvSpPr>
          <p:spPr>
            <a:xfrm>
              <a:off x="4579938" y="3919538"/>
              <a:ext cx="1282700" cy="1660525"/>
            </a:xfrm>
            <a:custGeom>
              <a:avLst/>
              <a:gdLst>
                <a:gd name="connsiteX0" fmla="*/ 428625 w 1283494"/>
                <a:gd name="connsiteY0" fmla="*/ 1266825 h 1659731"/>
                <a:gd name="connsiteX1" fmla="*/ 723900 w 1283494"/>
                <a:gd name="connsiteY1" fmla="*/ 945356 h 1659731"/>
                <a:gd name="connsiteX2" fmla="*/ 942975 w 1283494"/>
                <a:gd name="connsiteY2" fmla="*/ 707231 h 1659731"/>
                <a:gd name="connsiteX3" fmla="*/ 1140619 w 1283494"/>
                <a:gd name="connsiteY3" fmla="*/ 495300 h 1659731"/>
                <a:gd name="connsiteX4" fmla="*/ 1173956 w 1283494"/>
                <a:gd name="connsiteY4" fmla="*/ 461962 h 1659731"/>
                <a:gd name="connsiteX5" fmla="*/ 1190625 w 1283494"/>
                <a:gd name="connsiteY5" fmla="*/ 452437 h 1659731"/>
                <a:gd name="connsiteX6" fmla="*/ 1223962 w 1283494"/>
                <a:gd name="connsiteY6" fmla="*/ 433387 h 1659731"/>
                <a:gd name="connsiteX7" fmla="*/ 1257300 w 1283494"/>
                <a:gd name="connsiteY7" fmla="*/ 404812 h 1659731"/>
                <a:gd name="connsiteX8" fmla="*/ 1278731 w 1283494"/>
                <a:gd name="connsiteY8" fmla="*/ 376237 h 1659731"/>
                <a:gd name="connsiteX9" fmla="*/ 1283494 w 1283494"/>
                <a:gd name="connsiteY9" fmla="*/ 350043 h 1659731"/>
                <a:gd name="connsiteX10" fmla="*/ 1281112 w 1283494"/>
                <a:gd name="connsiteY10" fmla="*/ 326231 h 1659731"/>
                <a:gd name="connsiteX11" fmla="*/ 1264444 w 1283494"/>
                <a:gd name="connsiteY11" fmla="*/ 300037 h 1659731"/>
                <a:gd name="connsiteX12" fmla="*/ 1202531 w 1283494"/>
                <a:gd name="connsiteY12" fmla="*/ 228600 h 1659731"/>
                <a:gd name="connsiteX13" fmla="*/ 1104900 w 1283494"/>
                <a:gd name="connsiteY13" fmla="*/ 123825 h 1659731"/>
                <a:gd name="connsiteX14" fmla="*/ 1035844 w 1283494"/>
                <a:gd name="connsiteY14" fmla="*/ 47625 h 1659731"/>
                <a:gd name="connsiteX15" fmla="*/ 992981 w 1283494"/>
                <a:gd name="connsiteY15" fmla="*/ 0 h 1659731"/>
                <a:gd name="connsiteX16" fmla="*/ 802481 w 1283494"/>
                <a:gd name="connsiteY16" fmla="*/ 45243 h 1659731"/>
                <a:gd name="connsiteX17" fmla="*/ 857250 w 1283494"/>
                <a:gd name="connsiteY17" fmla="*/ 83343 h 1659731"/>
                <a:gd name="connsiteX18" fmla="*/ 878681 w 1283494"/>
                <a:gd name="connsiteY18" fmla="*/ 104775 h 1659731"/>
                <a:gd name="connsiteX19" fmla="*/ 895350 w 1283494"/>
                <a:gd name="connsiteY19" fmla="*/ 123825 h 1659731"/>
                <a:gd name="connsiteX20" fmla="*/ 909637 w 1283494"/>
                <a:gd name="connsiteY20" fmla="*/ 147637 h 1659731"/>
                <a:gd name="connsiteX21" fmla="*/ 916781 w 1283494"/>
                <a:gd name="connsiteY21" fmla="*/ 171450 h 1659731"/>
                <a:gd name="connsiteX22" fmla="*/ 919162 w 1283494"/>
                <a:gd name="connsiteY22" fmla="*/ 200025 h 1659731"/>
                <a:gd name="connsiteX23" fmla="*/ 914400 w 1283494"/>
                <a:gd name="connsiteY23" fmla="*/ 245268 h 1659731"/>
                <a:gd name="connsiteX24" fmla="*/ 897731 w 1283494"/>
                <a:gd name="connsiteY24" fmla="*/ 285750 h 1659731"/>
                <a:gd name="connsiteX25" fmla="*/ 816769 w 1283494"/>
                <a:gd name="connsiteY25" fmla="*/ 404812 h 1659731"/>
                <a:gd name="connsiteX26" fmla="*/ 638175 w 1283494"/>
                <a:gd name="connsiteY26" fmla="*/ 661987 h 1659731"/>
                <a:gd name="connsiteX27" fmla="*/ 464344 w 1283494"/>
                <a:gd name="connsiteY27" fmla="*/ 912018 h 1659731"/>
                <a:gd name="connsiteX28" fmla="*/ 252412 w 1283494"/>
                <a:gd name="connsiteY28" fmla="*/ 1221581 h 1659731"/>
                <a:gd name="connsiteX29" fmla="*/ 0 w 1283494"/>
                <a:gd name="connsiteY29" fmla="*/ 1593056 h 1659731"/>
                <a:gd name="connsiteX30" fmla="*/ 73819 w 1283494"/>
                <a:gd name="connsiteY30" fmla="*/ 1659731 h 1659731"/>
                <a:gd name="connsiteX31" fmla="*/ 133350 w 1283494"/>
                <a:gd name="connsiteY31" fmla="*/ 1583531 h 1659731"/>
                <a:gd name="connsiteX32" fmla="*/ 250031 w 1283494"/>
                <a:gd name="connsiteY32" fmla="*/ 1457325 h 1659731"/>
                <a:gd name="connsiteX33" fmla="*/ 361950 w 1283494"/>
                <a:gd name="connsiteY33" fmla="*/ 1338262 h 1659731"/>
                <a:gd name="connsiteX34" fmla="*/ 428625 w 1283494"/>
                <a:gd name="connsiteY34" fmla="*/ 1266825 h 1659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83494" h="1659731">
                  <a:moveTo>
                    <a:pt x="428625" y="1266825"/>
                  </a:moveTo>
                  <a:lnTo>
                    <a:pt x="723900" y="945356"/>
                  </a:lnTo>
                  <a:lnTo>
                    <a:pt x="942975" y="707231"/>
                  </a:lnTo>
                  <a:lnTo>
                    <a:pt x="1140619" y="495300"/>
                  </a:lnTo>
                  <a:lnTo>
                    <a:pt x="1173956" y="461962"/>
                  </a:lnTo>
                  <a:lnTo>
                    <a:pt x="1190625" y="452437"/>
                  </a:lnTo>
                  <a:lnTo>
                    <a:pt x="1223962" y="433387"/>
                  </a:lnTo>
                  <a:lnTo>
                    <a:pt x="1257300" y="404812"/>
                  </a:lnTo>
                  <a:lnTo>
                    <a:pt x="1278731" y="376237"/>
                  </a:lnTo>
                  <a:lnTo>
                    <a:pt x="1283494" y="350043"/>
                  </a:lnTo>
                  <a:lnTo>
                    <a:pt x="1281112" y="326231"/>
                  </a:lnTo>
                  <a:lnTo>
                    <a:pt x="1264444" y="300037"/>
                  </a:lnTo>
                  <a:lnTo>
                    <a:pt x="1202531" y="228600"/>
                  </a:lnTo>
                  <a:lnTo>
                    <a:pt x="1104900" y="123825"/>
                  </a:lnTo>
                  <a:lnTo>
                    <a:pt x="1035844" y="47625"/>
                  </a:lnTo>
                  <a:lnTo>
                    <a:pt x="992981" y="0"/>
                  </a:lnTo>
                  <a:lnTo>
                    <a:pt x="802481" y="45243"/>
                  </a:lnTo>
                  <a:lnTo>
                    <a:pt x="857250" y="83343"/>
                  </a:lnTo>
                  <a:lnTo>
                    <a:pt x="878681" y="104775"/>
                  </a:lnTo>
                  <a:lnTo>
                    <a:pt x="895350" y="123825"/>
                  </a:lnTo>
                  <a:lnTo>
                    <a:pt x="909637" y="147637"/>
                  </a:lnTo>
                  <a:lnTo>
                    <a:pt x="916781" y="171450"/>
                  </a:lnTo>
                  <a:lnTo>
                    <a:pt x="919162" y="200025"/>
                  </a:lnTo>
                  <a:lnTo>
                    <a:pt x="914400" y="245268"/>
                  </a:lnTo>
                  <a:lnTo>
                    <a:pt x="897731" y="285750"/>
                  </a:lnTo>
                  <a:lnTo>
                    <a:pt x="816769" y="404812"/>
                  </a:lnTo>
                  <a:lnTo>
                    <a:pt x="638175" y="661987"/>
                  </a:lnTo>
                  <a:lnTo>
                    <a:pt x="464344" y="912018"/>
                  </a:lnTo>
                  <a:lnTo>
                    <a:pt x="252412" y="1221581"/>
                  </a:lnTo>
                  <a:lnTo>
                    <a:pt x="0" y="1593056"/>
                  </a:lnTo>
                  <a:lnTo>
                    <a:pt x="73819" y="1659731"/>
                  </a:lnTo>
                  <a:lnTo>
                    <a:pt x="133350" y="1583531"/>
                  </a:lnTo>
                  <a:lnTo>
                    <a:pt x="250031" y="1457325"/>
                  </a:lnTo>
                  <a:lnTo>
                    <a:pt x="361950" y="1338262"/>
                  </a:lnTo>
                  <a:lnTo>
                    <a:pt x="428625" y="12668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31">
              <a:extLst>
                <a:ext uri="{FF2B5EF4-FFF2-40B4-BE49-F238E27FC236}">
                  <a16:creationId xmlns:a16="http://schemas.microsoft.com/office/drawing/2014/main" id="{ED43183B-CD3E-433F-B71D-D4282AC80469}"/>
                </a:ext>
              </a:extLst>
            </p:cNvPr>
            <p:cNvSpPr/>
            <p:nvPr/>
          </p:nvSpPr>
          <p:spPr>
            <a:xfrm>
              <a:off x="4335463" y="5133975"/>
              <a:ext cx="2454275" cy="819150"/>
            </a:xfrm>
            <a:custGeom>
              <a:avLst/>
              <a:gdLst>
                <a:gd name="connsiteX0" fmla="*/ 1116807 w 2452688"/>
                <a:gd name="connsiteY0" fmla="*/ 257175 h 819150"/>
                <a:gd name="connsiteX1" fmla="*/ 695325 w 2452688"/>
                <a:gd name="connsiteY1" fmla="*/ 340519 h 819150"/>
                <a:gd name="connsiteX2" fmla="*/ 400050 w 2452688"/>
                <a:gd name="connsiteY2" fmla="*/ 397669 h 819150"/>
                <a:gd name="connsiteX3" fmla="*/ 335757 w 2452688"/>
                <a:gd name="connsiteY3" fmla="*/ 407194 h 819150"/>
                <a:gd name="connsiteX4" fmla="*/ 307182 w 2452688"/>
                <a:gd name="connsiteY4" fmla="*/ 300038 h 819150"/>
                <a:gd name="connsiteX5" fmla="*/ 214313 w 2452688"/>
                <a:gd name="connsiteY5" fmla="*/ 323850 h 819150"/>
                <a:gd name="connsiteX6" fmla="*/ 71438 w 2452688"/>
                <a:gd name="connsiteY6" fmla="*/ 361950 h 819150"/>
                <a:gd name="connsiteX7" fmla="*/ 47625 w 2452688"/>
                <a:gd name="connsiteY7" fmla="*/ 369094 h 819150"/>
                <a:gd name="connsiteX8" fmla="*/ 28575 w 2452688"/>
                <a:gd name="connsiteY8" fmla="*/ 381000 h 819150"/>
                <a:gd name="connsiteX9" fmla="*/ 16669 w 2452688"/>
                <a:gd name="connsiteY9" fmla="*/ 402431 h 819150"/>
                <a:gd name="connsiteX10" fmla="*/ 4763 w 2452688"/>
                <a:gd name="connsiteY10" fmla="*/ 454819 h 819150"/>
                <a:gd name="connsiteX11" fmla="*/ 0 w 2452688"/>
                <a:gd name="connsiteY11" fmla="*/ 531019 h 819150"/>
                <a:gd name="connsiteX12" fmla="*/ 0 w 2452688"/>
                <a:gd name="connsiteY12" fmla="*/ 581025 h 819150"/>
                <a:gd name="connsiteX13" fmla="*/ 2382 w 2452688"/>
                <a:gd name="connsiteY13" fmla="*/ 640556 h 819150"/>
                <a:gd name="connsiteX14" fmla="*/ 7144 w 2452688"/>
                <a:gd name="connsiteY14" fmla="*/ 695325 h 819150"/>
                <a:gd name="connsiteX15" fmla="*/ 19050 w 2452688"/>
                <a:gd name="connsiteY15" fmla="*/ 735806 h 819150"/>
                <a:gd name="connsiteX16" fmla="*/ 35719 w 2452688"/>
                <a:gd name="connsiteY16" fmla="*/ 773906 h 819150"/>
                <a:gd name="connsiteX17" fmla="*/ 52388 w 2452688"/>
                <a:gd name="connsiteY17" fmla="*/ 800100 h 819150"/>
                <a:gd name="connsiteX18" fmla="*/ 66675 w 2452688"/>
                <a:gd name="connsiteY18" fmla="*/ 814388 h 819150"/>
                <a:gd name="connsiteX19" fmla="*/ 80963 w 2452688"/>
                <a:gd name="connsiteY19" fmla="*/ 819150 h 819150"/>
                <a:gd name="connsiteX20" fmla="*/ 107157 w 2452688"/>
                <a:gd name="connsiteY20" fmla="*/ 814388 h 819150"/>
                <a:gd name="connsiteX21" fmla="*/ 140494 w 2452688"/>
                <a:gd name="connsiteY21" fmla="*/ 797719 h 819150"/>
                <a:gd name="connsiteX22" fmla="*/ 183357 w 2452688"/>
                <a:gd name="connsiteY22" fmla="*/ 764381 h 819150"/>
                <a:gd name="connsiteX23" fmla="*/ 214313 w 2452688"/>
                <a:gd name="connsiteY23" fmla="*/ 735806 h 819150"/>
                <a:gd name="connsiteX24" fmla="*/ 235744 w 2452688"/>
                <a:gd name="connsiteY24" fmla="*/ 723900 h 819150"/>
                <a:gd name="connsiteX25" fmla="*/ 540544 w 2452688"/>
                <a:gd name="connsiteY25" fmla="*/ 635794 h 819150"/>
                <a:gd name="connsiteX26" fmla="*/ 971550 w 2452688"/>
                <a:gd name="connsiteY26" fmla="*/ 509588 h 819150"/>
                <a:gd name="connsiteX27" fmla="*/ 1400175 w 2452688"/>
                <a:gd name="connsiteY27" fmla="*/ 385763 h 819150"/>
                <a:gd name="connsiteX28" fmla="*/ 1812132 w 2452688"/>
                <a:gd name="connsiteY28" fmla="*/ 266700 h 819150"/>
                <a:gd name="connsiteX29" fmla="*/ 2121694 w 2452688"/>
                <a:gd name="connsiteY29" fmla="*/ 178594 h 819150"/>
                <a:gd name="connsiteX30" fmla="*/ 2452688 w 2452688"/>
                <a:gd name="connsiteY30" fmla="*/ 78581 h 819150"/>
                <a:gd name="connsiteX31" fmla="*/ 2402682 w 2452688"/>
                <a:gd name="connsiteY31" fmla="*/ 0 h 819150"/>
                <a:gd name="connsiteX32" fmla="*/ 2157413 w 2452688"/>
                <a:gd name="connsiteY32" fmla="*/ 47625 h 819150"/>
                <a:gd name="connsiteX33" fmla="*/ 1871663 w 2452688"/>
                <a:gd name="connsiteY33" fmla="*/ 104775 h 819150"/>
                <a:gd name="connsiteX34" fmla="*/ 1593057 w 2452688"/>
                <a:gd name="connsiteY34" fmla="*/ 161925 h 819150"/>
                <a:gd name="connsiteX35" fmla="*/ 1288257 w 2452688"/>
                <a:gd name="connsiteY35" fmla="*/ 223838 h 819150"/>
                <a:gd name="connsiteX36" fmla="*/ 1116807 w 2452688"/>
                <a:gd name="connsiteY36" fmla="*/ 257175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452688" h="819150">
                  <a:moveTo>
                    <a:pt x="1116807" y="257175"/>
                  </a:moveTo>
                  <a:lnTo>
                    <a:pt x="695325" y="340519"/>
                  </a:lnTo>
                  <a:lnTo>
                    <a:pt x="400050" y="397669"/>
                  </a:lnTo>
                  <a:lnTo>
                    <a:pt x="335757" y="407194"/>
                  </a:lnTo>
                  <a:lnTo>
                    <a:pt x="307182" y="300038"/>
                  </a:lnTo>
                  <a:lnTo>
                    <a:pt x="214313" y="323850"/>
                  </a:lnTo>
                  <a:lnTo>
                    <a:pt x="71438" y="361950"/>
                  </a:lnTo>
                  <a:lnTo>
                    <a:pt x="47625" y="369094"/>
                  </a:lnTo>
                  <a:lnTo>
                    <a:pt x="28575" y="381000"/>
                  </a:lnTo>
                  <a:lnTo>
                    <a:pt x="16669" y="402431"/>
                  </a:lnTo>
                  <a:lnTo>
                    <a:pt x="4763" y="454819"/>
                  </a:lnTo>
                  <a:lnTo>
                    <a:pt x="0" y="531019"/>
                  </a:lnTo>
                  <a:lnTo>
                    <a:pt x="0" y="581025"/>
                  </a:lnTo>
                  <a:lnTo>
                    <a:pt x="2382" y="640556"/>
                  </a:lnTo>
                  <a:lnTo>
                    <a:pt x="7144" y="695325"/>
                  </a:lnTo>
                  <a:lnTo>
                    <a:pt x="19050" y="735806"/>
                  </a:lnTo>
                  <a:lnTo>
                    <a:pt x="35719" y="773906"/>
                  </a:lnTo>
                  <a:lnTo>
                    <a:pt x="52388" y="800100"/>
                  </a:lnTo>
                  <a:lnTo>
                    <a:pt x="66675" y="814388"/>
                  </a:lnTo>
                  <a:lnTo>
                    <a:pt x="80963" y="819150"/>
                  </a:lnTo>
                  <a:lnTo>
                    <a:pt x="107157" y="814388"/>
                  </a:lnTo>
                  <a:lnTo>
                    <a:pt x="140494" y="797719"/>
                  </a:lnTo>
                  <a:lnTo>
                    <a:pt x="183357" y="764381"/>
                  </a:lnTo>
                  <a:lnTo>
                    <a:pt x="214313" y="735806"/>
                  </a:lnTo>
                  <a:lnTo>
                    <a:pt x="235744" y="723900"/>
                  </a:lnTo>
                  <a:lnTo>
                    <a:pt x="540544" y="635794"/>
                  </a:lnTo>
                  <a:lnTo>
                    <a:pt x="971550" y="509588"/>
                  </a:lnTo>
                  <a:lnTo>
                    <a:pt x="1400175" y="385763"/>
                  </a:lnTo>
                  <a:lnTo>
                    <a:pt x="1812132" y="266700"/>
                  </a:lnTo>
                  <a:lnTo>
                    <a:pt x="2121694" y="178594"/>
                  </a:lnTo>
                  <a:lnTo>
                    <a:pt x="2452688" y="78581"/>
                  </a:lnTo>
                  <a:lnTo>
                    <a:pt x="2402682" y="0"/>
                  </a:lnTo>
                  <a:lnTo>
                    <a:pt x="2157413" y="47625"/>
                  </a:lnTo>
                  <a:lnTo>
                    <a:pt x="1871663" y="104775"/>
                  </a:lnTo>
                  <a:lnTo>
                    <a:pt x="1593057" y="161925"/>
                  </a:lnTo>
                  <a:lnTo>
                    <a:pt x="1288257" y="223838"/>
                  </a:lnTo>
                  <a:lnTo>
                    <a:pt x="1116807" y="2571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32">
              <a:extLst>
                <a:ext uri="{FF2B5EF4-FFF2-40B4-BE49-F238E27FC236}">
                  <a16:creationId xmlns:a16="http://schemas.microsoft.com/office/drawing/2014/main" id="{10827E20-B304-41E4-9367-40F359336112}"/>
                </a:ext>
              </a:extLst>
            </p:cNvPr>
            <p:cNvSpPr/>
            <p:nvPr/>
          </p:nvSpPr>
          <p:spPr>
            <a:xfrm>
              <a:off x="6200775" y="4548188"/>
              <a:ext cx="1019175" cy="1244600"/>
            </a:xfrm>
            <a:custGeom>
              <a:avLst/>
              <a:gdLst>
                <a:gd name="connsiteX0" fmla="*/ 295275 w 1019175"/>
                <a:gd name="connsiteY0" fmla="*/ 383381 h 1245393"/>
                <a:gd name="connsiteX1" fmla="*/ 414338 w 1019175"/>
                <a:gd name="connsiteY1" fmla="*/ 519112 h 1245393"/>
                <a:gd name="connsiteX2" fmla="*/ 469106 w 1019175"/>
                <a:gd name="connsiteY2" fmla="*/ 578643 h 1245393"/>
                <a:gd name="connsiteX3" fmla="*/ 485775 w 1019175"/>
                <a:gd name="connsiteY3" fmla="*/ 602456 h 1245393"/>
                <a:gd name="connsiteX4" fmla="*/ 523875 w 1019175"/>
                <a:gd name="connsiteY4" fmla="*/ 681037 h 1245393"/>
                <a:gd name="connsiteX5" fmla="*/ 581025 w 1019175"/>
                <a:gd name="connsiteY5" fmla="*/ 754856 h 1245393"/>
                <a:gd name="connsiteX6" fmla="*/ 626269 w 1019175"/>
                <a:gd name="connsiteY6" fmla="*/ 828675 h 1245393"/>
                <a:gd name="connsiteX7" fmla="*/ 673894 w 1019175"/>
                <a:gd name="connsiteY7" fmla="*/ 909637 h 1245393"/>
                <a:gd name="connsiteX8" fmla="*/ 711994 w 1019175"/>
                <a:gd name="connsiteY8" fmla="*/ 985837 h 1245393"/>
                <a:gd name="connsiteX9" fmla="*/ 738188 w 1019175"/>
                <a:gd name="connsiteY9" fmla="*/ 1040606 h 1245393"/>
                <a:gd name="connsiteX10" fmla="*/ 762000 w 1019175"/>
                <a:gd name="connsiteY10" fmla="*/ 1090612 h 1245393"/>
                <a:gd name="connsiteX11" fmla="*/ 792956 w 1019175"/>
                <a:gd name="connsiteY11" fmla="*/ 1145381 h 1245393"/>
                <a:gd name="connsiteX12" fmla="*/ 814388 w 1019175"/>
                <a:gd name="connsiteY12" fmla="*/ 1178718 h 1245393"/>
                <a:gd name="connsiteX13" fmla="*/ 840581 w 1019175"/>
                <a:gd name="connsiteY13" fmla="*/ 1212056 h 1245393"/>
                <a:gd name="connsiteX14" fmla="*/ 864394 w 1019175"/>
                <a:gd name="connsiteY14" fmla="*/ 1231106 h 1245393"/>
                <a:gd name="connsiteX15" fmla="*/ 890588 w 1019175"/>
                <a:gd name="connsiteY15" fmla="*/ 1243012 h 1245393"/>
                <a:gd name="connsiteX16" fmla="*/ 909638 w 1019175"/>
                <a:gd name="connsiteY16" fmla="*/ 1245393 h 1245393"/>
                <a:gd name="connsiteX17" fmla="*/ 942975 w 1019175"/>
                <a:gd name="connsiteY17" fmla="*/ 1235868 h 1245393"/>
                <a:gd name="connsiteX18" fmla="*/ 969169 w 1019175"/>
                <a:gd name="connsiteY18" fmla="*/ 1209675 h 1245393"/>
                <a:gd name="connsiteX19" fmla="*/ 988219 w 1019175"/>
                <a:gd name="connsiteY19" fmla="*/ 1181100 h 1245393"/>
                <a:gd name="connsiteX20" fmla="*/ 1009650 w 1019175"/>
                <a:gd name="connsiteY20" fmla="*/ 1138237 h 1245393"/>
                <a:gd name="connsiteX21" fmla="*/ 1019175 w 1019175"/>
                <a:gd name="connsiteY21" fmla="*/ 1109662 h 1245393"/>
                <a:gd name="connsiteX22" fmla="*/ 1016794 w 1019175"/>
                <a:gd name="connsiteY22" fmla="*/ 1045368 h 1245393"/>
                <a:gd name="connsiteX23" fmla="*/ 1016794 w 1019175"/>
                <a:gd name="connsiteY23" fmla="*/ 995362 h 1245393"/>
                <a:gd name="connsiteX24" fmla="*/ 1007269 w 1019175"/>
                <a:gd name="connsiteY24" fmla="*/ 916781 h 1245393"/>
                <a:gd name="connsiteX25" fmla="*/ 990600 w 1019175"/>
                <a:gd name="connsiteY25" fmla="*/ 833437 h 1245393"/>
                <a:gd name="connsiteX26" fmla="*/ 971550 w 1019175"/>
                <a:gd name="connsiteY26" fmla="*/ 766762 h 1245393"/>
                <a:gd name="connsiteX27" fmla="*/ 938213 w 1019175"/>
                <a:gd name="connsiteY27" fmla="*/ 700087 h 1245393"/>
                <a:gd name="connsiteX28" fmla="*/ 912019 w 1019175"/>
                <a:gd name="connsiteY28" fmla="*/ 666750 h 1245393"/>
                <a:gd name="connsiteX29" fmla="*/ 814388 w 1019175"/>
                <a:gd name="connsiteY29" fmla="*/ 576262 h 1245393"/>
                <a:gd name="connsiteX30" fmla="*/ 678656 w 1019175"/>
                <a:gd name="connsiteY30" fmla="*/ 457200 h 1245393"/>
                <a:gd name="connsiteX31" fmla="*/ 550069 w 1019175"/>
                <a:gd name="connsiteY31" fmla="*/ 354806 h 1245393"/>
                <a:gd name="connsiteX32" fmla="*/ 400050 w 1019175"/>
                <a:gd name="connsiteY32" fmla="*/ 242887 h 1245393"/>
                <a:gd name="connsiteX33" fmla="*/ 264319 w 1019175"/>
                <a:gd name="connsiteY33" fmla="*/ 147637 h 1245393"/>
                <a:gd name="connsiteX34" fmla="*/ 145256 w 1019175"/>
                <a:gd name="connsiteY34" fmla="*/ 69056 h 1245393"/>
                <a:gd name="connsiteX35" fmla="*/ 57150 w 1019175"/>
                <a:gd name="connsiteY35" fmla="*/ 14287 h 1245393"/>
                <a:gd name="connsiteX36" fmla="*/ 30956 w 1019175"/>
                <a:gd name="connsiteY36" fmla="*/ 2381 h 1245393"/>
                <a:gd name="connsiteX37" fmla="*/ 11906 w 1019175"/>
                <a:gd name="connsiteY37" fmla="*/ 0 h 1245393"/>
                <a:gd name="connsiteX38" fmla="*/ 2381 w 1019175"/>
                <a:gd name="connsiteY38" fmla="*/ 4762 h 1245393"/>
                <a:gd name="connsiteX39" fmla="*/ 0 w 1019175"/>
                <a:gd name="connsiteY39" fmla="*/ 11906 h 1245393"/>
                <a:gd name="connsiteX40" fmla="*/ 4763 w 1019175"/>
                <a:gd name="connsiteY40" fmla="*/ 40481 h 1245393"/>
                <a:gd name="connsiteX41" fmla="*/ 19050 w 1019175"/>
                <a:gd name="connsiteY41" fmla="*/ 69056 h 1245393"/>
                <a:gd name="connsiteX42" fmla="*/ 71438 w 1019175"/>
                <a:gd name="connsiteY42" fmla="*/ 126206 h 1245393"/>
                <a:gd name="connsiteX43" fmla="*/ 126206 w 1019175"/>
                <a:gd name="connsiteY43" fmla="*/ 190500 h 1245393"/>
                <a:gd name="connsiteX44" fmla="*/ 214313 w 1019175"/>
                <a:gd name="connsiteY44" fmla="*/ 290512 h 1245393"/>
                <a:gd name="connsiteX45" fmla="*/ 295275 w 1019175"/>
                <a:gd name="connsiteY45" fmla="*/ 383381 h 1245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019175" h="1245393">
                  <a:moveTo>
                    <a:pt x="295275" y="383381"/>
                  </a:moveTo>
                  <a:lnTo>
                    <a:pt x="414338" y="519112"/>
                  </a:lnTo>
                  <a:lnTo>
                    <a:pt x="469106" y="578643"/>
                  </a:lnTo>
                  <a:lnTo>
                    <a:pt x="485775" y="602456"/>
                  </a:lnTo>
                  <a:lnTo>
                    <a:pt x="523875" y="681037"/>
                  </a:lnTo>
                  <a:lnTo>
                    <a:pt x="581025" y="754856"/>
                  </a:lnTo>
                  <a:lnTo>
                    <a:pt x="626269" y="828675"/>
                  </a:lnTo>
                  <a:lnTo>
                    <a:pt x="673894" y="909637"/>
                  </a:lnTo>
                  <a:lnTo>
                    <a:pt x="711994" y="985837"/>
                  </a:lnTo>
                  <a:lnTo>
                    <a:pt x="738188" y="1040606"/>
                  </a:lnTo>
                  <a:lnTo>
                    <a:pt x="762000" y="1090612"/>
                  </a:lnTo>
                  <a:lnTo>
                    <a:pt x="792956" y="1145381"/>
                  </a:lnTo>
                  <a:lnTo>
                    <a:pt x="814388" y="1178718"/>
                  </a:lnTo>
                  <a:lnTo>
                    <a:pt x="840581" y="1212056"/>
                  </a:lnTo>
                  <a:lnTo>
                    <a:pt x="864394" y="1231106"/>
                  </a:lnTo>
                  <a:lnTo>
                    <a:pt x="890588" y="1243012"/>
                  </a:lnTo>
                  <a:lnTo>
                    <a:pt x="909638" y="1245393"/>
                  </a:lnTo>
                  <a:lnTo>
                    <a:pt x="942975" y="1235868"/>
                  </a:lnTo>
                  <a:lnTo>
                    <a:pt x="969169" y="1209675"/>
                  </a:lnTo>
                  <a:lnTo>
                    <a:pt x="988219" y="1181100"/>
                  </a:lnTo>
                  <a:lnTo>
                    <a:pt x="1009650" y="1138237"/>
                  </a:lnTo>
                  <a:lnTo>
                    <a:pt x="1019175" y="1109662"/>
                  </a:lnTo>
                  <a:cubicBezTo>
                    <a:pt x="1018381" y="1088231"/>
                    <a:pt x="1017588" y="1066799"/>
                    <a:pt x="1016794" y="1045368"/>
                  </a:cubicBezTo>
                  <a:lnTo>
                    <a:pt x="1016794" y="995362"/>
                  </a:lnTo>
                  <a:lnTo>
                    <a:pt x="1007269" y="916781"/>
                  </a:lnTo>
                  <a:lnTo>
                    <a:pt x="990600" y="833437"/>
                  </a:lnTo>
                  <a:lnTo>
                    <a:pt x="971550" y="766762"/>
                  </a:lnTo>
                  <a:lnTo>
                    <a:pt x="938213" y="700087"/>
                  </a:lnTo>
                  <a:lnTo>
                    <a:pt x="912019" y="666750"/>
                  </a:lnTo>
                  <a:lnTo>
                    <a:pt x="814388" y="576262"/>
                  </a:lnTo>
                  <a:lnTo>
                    <a:pt x="678656" y="457200"/>
                  </a:lnTo>
                  <a:lnTo>
                    <a:pt x="550069" y="354806"/>
                  </a:lnTo>
                  <a:lnTo>
                    <a:pt x="400050" y="242887"/>
                  </a:lnTo>
                  <a:lnTo>
                    <a:pt x="264319" y="147637"/>
                  </a:lnTo>
                  <a:lnTo>
                    <a:pt x="145256" y="69056"/>
                  </a:lnTo>
                  <a:lnTo>
                    <a:pt x="57150" y="14287"/>
                  </a:lnTo>
                  <a:lnTo>
                    <a:pt x="30956" y="2381"/>
                  </a:lnTo>
                  <a:lnTo>
                    <a:pt x="11906" y="0"/>
                  </a:lnTo>
                  <a:lnTo>
                    <a:pt x="2381" y="4762"/>
                  </a:lnTo>
                  <a:lnTo>
                    <a:pt x="0" y="11906"/>
                  </a:lnTo>
                  <a:lnTo>
                    <a:pt x="4763" y="40481"/>
                  </a:lnTo>
                  <a:lnTo>
                    <a:pt x="19050" y="69056"/>
                  </a:lnTo>
                  <a:lnTo>
                    <a:pt x="71438" y="126206"/>
                  </a:lnTo>
                  <a:lnTo>
                    <a:pt x="126206" y="190500"/>
                  </a:lnTo>
                  <a:lnTo>
                    <a:pt x="214313" y="290512"/>
                  </a:lnTo>
                  <a:lnTo>
                    <a:pt x="295275" y="3833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4" name="グループ化 33">
            <a:extLst>
              <a:ext uri="{FF2B5EF4-FFF2-40B4-BE49-F238E27FC236}">
                <a16:creationId xmlns:a16="http://schemas.microsoft.com/office/drawing/2014/main" id="{F02BC3B3-D908-4983-96AB-264964D30ACB}"/>
              </a:ext>
            </a:extLst>
          </p:cNvPr>
          <p:cNvGrpSpPr/>
          <p:nvPr/>
        </p:nvGrpSpPr>
        <p:grpSpPr>
          <a:xfrm>
            <a:off x="2594769" y="1490061"/>
            <a:ext cx="4716462" cy="4292600"/>
            <a:chOff x="2573338" y="1508125"/>
            <a:chExt cx="4716462" cy="4292600"/>
          </a:xfrm>
        </p:grpSpPr>
        <p:sp>
          <p:nvSpPr>
            <p:cNvPr id="35" name="フリーフォーム 23">
              <a:extLst>
                <a:ext uri="{FF2B5EF4-FFF2-40B4-BE49-F238E27FC236}">
                  <a16:creationId xmlns:a16="http://schemas.microsoft.com/office/drawing/2014/main" id="{52569181-04F3-4C24-84B8-FE137A18C4F4}"/>
                </a:ext>
              </a:extLst>
            </p:cNvPr>
            <p:cNvSpPr/>
            <p:nvPr/>
          </p:nvSpPr>
          <p:spPr>
            <a:xfrm>
              <a:off x="2992438" y="1817688"/>
              <a:ext cx="838200" cy="644525"/>
            </a:xfrm>
            <a:custGeom>
              <a:avLst/>
              <a:gdLst>
                <a:gd name="connsiteX0" fmla="*/ 366713 w 838200"/>
                <a:gd name="connsiteY0" fmla="*/ 128587 h 645319"/>
                <a:gd name="connsiteX1" fmla="*/ 469107 w 838200"/>
                <a:gd name="connsiteY1" fmla="*/ 159544 h 645319"/>
                <a:gd name="connsiteX2" fmla="*/ 647700 w 838200"/>
                <a:gd name="connsiteY2" fmla="*/ 214312 h 645319"/>
                <a:gd name="connsiteX3" fmla="*/ 702469 w 838200"/>
                <a:gd name="connsiteY3" fmla="*/ 230981 h 645319"/>
                <a:gd name="connsiteX4" fmla="*/ 719138 w 838200"/>
                <a:gd name="connsiteY4" fmla="*/ 242887 h 645319"/>
                <a:gd name="connsiteX5" fmla="*/ 754857 w 838200"/>
                <a:gd name="connsiteY5" fmla="*/ 280987 h 645319"/>
                <a:gd name="connsiteX6" fmla="*/ 785813 w 838200"/>
                <a:gd name="connsiteY6" fmla="*/ 323850 h 645319"/>
                <a:gd name="connsiteX7" fmla="*/ 802482 w 838200"/>
                <a:gd name="connsiteY7" fmla="*/ 352425 h 645319"/>
                <a:gd name="connsiteX8" fmla="*/ 821532 w 838200"/>
                <a:gd name="connsiteY8" fmla="*/ 397669 h 645319"/>
                <a:gd name="connsiteX9" fmla="*/ 831057 w 838200"/>
                <a:gd name="connsiteY9" fmla="*/ 435769 h 645319"/>
                <a:gd name="connsiteX10" fmla="*/ 835819 w 838200"/>
                <a:gd name="connsiteY10" fmla="*/ 478631 h 645319"/>
                <a:gd name="connsiteX11" fmla="*/ 838200 w 838200"/>
                <a:gd name="connsiteY11" fmla="*/ 531019 h 645319"/>
                <a:gd name="connsiteX12" fmla="*/ 833438 w 838200"/>
                <a:gd name="connsiteY12" fmla="*/ 578644 h 645319"/>
                <a:gd name="connsiteX13" fmla="*/ 821532 w 838200"/>
                <a:gd name="connsiteY13" fmla="*/ 607219 h 645319"/>
                <a:gd name="connsiteX14" fmla="*/ 800100 w 838200"/>
                <a:gd name="connsiteY14" fmla="*/ 628650 h 645319"/>
                <a:gd name="connsiteX15" fmla="*/ 773907 w 838200"/>
                <a:gd name="connsiteY15" fmla="*/ 640556 h 645319"/>
                <a:gd name="connsiteX16" fmla="*/ 747713 w 838200"/>
                <a:gd name="connsiteY16" fmla="*/ 645319 h 645319"/>
                <a:gd name="connsiteX17" fmla="*/ 707232 w 838200"/>
                <a:gd name="connsiteY17" fmla="*/ 640556 h 645319"/>
                <a:gd name="connsiteX18" fmla="*/ 681038 w 838200"/>
                <a:gd name="connsiteY18" fmla="*/ 631031 h 645319"/>
                <a:gd name="connsiteX19" fmla="*/ 623888 w 838200"/>
                <a:gd name="connsiteY19" fmla="*/ 585787 h 645319"/>
                <a:gd name="connsiteX20" fmla="*/ 485775 w 838200"/>
                <a:gd name="connsiteY20" fmla="*/ 476250 h 645319"/>
                <a:gd name="connsiteX21" fmla="*/ 340519 w 838200"/>
                <a:gd name="connsiteY21" fmla="*/ 354806 h 645319"/>
                <a:gd name="connsiteX22" fmla="*/ 209550 w 838200"/>
                <a:gd name="connsiteY22" fmla="*/ 240506 h 645319"/>
                <a:gd name="connsiteX23" fmla="*/ 111919 w 838200"/>
                <a:gd name="connsiteY23" fmla="*/ 152400 h 645319"/>
                <a:gd name="connsiteX24" fmla="*/ 33338 w 838200"/>
                <a:gd name="connsiteY24" fmla="*/ 73819 h 645319"/>
                <a:gd name="connsiteX25" fmla="*/ 11907 w 838200"/>
                <a:gd name="connsiteY25" fmla="*/ 50006 h 645319"/>
                <a:gd name="connsiteX26" fmla="*/ 0 w 838200"/>
                <a:gd name="connsiteY26" fmla="*/ 28575 h 645319"/>
                <a:gd name="connsiteX27" fmla="*/ 0 w 838200"/>
                <a:gd name="connsiteY27" fmla="*/ 21431 h 645319"/>
                <a:gd name="connsiteX28" fmla="*/ 2382 w 838200"/>
                <a:gd name="connsiteY28" fmla="*/ 9525 h 645319"/>
                <a:gd name="connsiteX29" fmla="*/ 14288 w 838200"/>
                <a:gd name="connsiteY29" fmla="*/ 0 h 645319"/>
                <a:gd name="connsiteX30" fmla="*/ 26194 w 838200"/>
                <a:gd name="connsiteY30" fmla="*/ 0 h 645319"/>
                <a:gd name="connsiteX31" fmla="*/ 59532 w 838200"/>
                <a:gd name="connsiteY31" fmla="*/ 9525 h 645319"/>
                <a:gd name="connsiteX32" fmla="*/ 107157 w 838200"/>
                <a:gd name="connsiteY32" fmla="*/ 30956 h 645319"/>
                <a:gd name="connsiteX33" fmla="*/ 200025 w 838200"/>
                <a:gd name="connsiteY33" fmla="*/ 69056 h 645319"/>
                <a:gd name="connsiteX34" fmla="*/ 366713 w 838200"/>
                <a:gd name="connsiteY34" fmla="*/ 128587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38200" h="645319">
                  <a:moveTo>
                    <a:pt x="366713" y="128587"/>
                  </a:moveTo>
                  <a:lnTo>
                    <a:pt x="469107" y="159544"/>
                  </a:lnTo>
                  <a:lnTo>
                    <a:pt x="647700" y="214312"/>
                  </a:lnTo>
                  <a:lnTo>
                    <a:pt x="702469" y="230981"/>
                  </a:lnTo>
                  <a:lnTo>
                    <a:pt x="719138" y="242887"/>
                  </a:lnTo>
                  <a:lnTo>
                    <a:pt x="754857" y="280987"/>
                  </a:lnTo>
                  <a:lnTo>
                    <a:pt x="785813" y="323850"/>
                  </a:lnTo>
                  <a:lnTo>
                    <a:pt x="802482" y="352425"/>
                  </a:lnTo>
                  <a:lnTo>
                    <a:pt x="821532" y="397669"/>
                  </a:lnTo>
                  <a:lnTo>
                    <a:pt x="831057" y="435769"/>
                  </a:lnTo>
                  <a:lnTo>
                    <a:pt x="835819" y="478631"/>
                  </a:lnTo>
                  <a:lnTo>
                    <a:pt x="838200" y="531019"/>
                  </a:lnTo>
                  <a:lnTo>
                    <a:pt x="833438" y="578644"/>
                  </a:lnTo>
                  <a:lnTo>
                    <a:pt x="821532" y="607219"/>
                  </a:lnTo>
                  <a:lnTo>
                    <a:pt x="800100" y="628650"/>
                  </a:lnTo>
                  <a:lnTo>
                    <a:pt x="773907" y="640556"/>
                  </a:lnTo>
                  <a:lnTo>
                    <a:pt x="747713" y="645319"/>
                  </a:lnTo>
                  <a:lnTo>
                    <a:pt x="707232" y="640556"/>
                  </a:lnTo>
                  <a:lnTo>
                    <a:pt x="681038" y="631031"/>
                  </a:lnTo>
                  <a:lnTo>
                    <a:pt x="623888" y="585787"/>
                  </a:lnTo>
                  <a:lnTo>
                    <a:pt x="485775" y="476250"/>
                  </a:lnTo>
                  <a:lnTo>
                    <a:pt x="340519" y="354806"/>
                  </a:lnTo>
                  <a:lnTo>
                    <a:pt x="209550" y="240506"/>
                  </a:lnTo>
                  <a:lnTo>
                    <a:pt x="111919" y="152400"/>
                  </a:lnTo>
                  <a:lnTo>
                    <a:pt x="33338" y="73819"/>
                  </a:lnTo>
                  <a:lnTo>
                    <a:pt x="11907" y="50006"/>
                  </a:lnTo>
                  <a:lnTo>
                    <a:pt x="0" y="28575"/>
                  </a:lnTo>
                  <a:lnTo>
                    <a:pt x="0" y="21431"/>
                  </a:lnTo>
                  <a:lnTo>
                    <a:pt x="2382" y="9525"/>
                  </a:lnTo>
                  <a:lnTo>
                    <a:pt x="14288" y="0"/>
                  </a:lnTo>
                  <a:lnTo>
                    <a:pt x="26194" y="0"/>
                  </a:lnTo>
                  <a:lnTo>
                    <a:pt x="59532" y="9525"/>
                  </a:lnTo>
                  <a:lnTo>
                    <a:pt x="107157" y="30956"/>
                  </a:lnTo>
                  <a:lnTo>
                    <a:pt x="200025" y="69056"/>
                  </a:lnTo>
                  <a:lnTo>
                    <a:pt x="366713" y="1285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4">
              <a:extLst>
                <a:ext uri="{FF2B5EF4-FFF2-40B4-BE49-F238E27FC236}">
                  <a16:creationId xmlns:a16="http://schemas.microsoft.com/office/drawing/2014/main" id="{02326A82-DD8B-4850-8123-5024C167CB75}"/>
                </a:ext>
              </a:extLst>
            </p:cNvPr>
            <p:cNvSpPr/>
            <p:nvPr/>
          </p:nvSpPr>
          <p:spPr>
            <a:xfrm>
              <a:off x="2573338" y="2790825"/>
              <a:ext cx="749300" cy="704850"/>
            </a:xfrm>
            <a:custGeom>
              <a:avLst/>
              <a:gdLst>
                <a:gd name="connsiteX0" fmla="*/ 235744 w 747713"/>
                <a:gd name="connsiteY0" fmla="*/ 397669 h 704850"/>
                <a:gd name="connsiteX1" fmla="*/ 190500 w 747713"/>
                <a:gd name="connsiteY1" fmla="*/ 340519 h 704850"/>
                <a:gd name="connsiteX2" fmla="*/ 135732 w 747713"/>
                <a:gd name="connsiteY2" fmla="*/ 261938 h 704850"/>
                <a:gd name="connsiteX3" fmla="*/ 54769 w 747713"/>
                <a:gd name="connsiteY3" fmla="*/ 138113 h 704850"/>
                <a:gd name="connsiteX4" fmla="*/ 19050 w 747713"/>
                <a:gd name="connsiteY4" fmla="*/ 83344 h 704850"/>
                <a:gd name="connsiteX5" fmla="*/ 4763 w 747713"/>
                <a:gd name="connsiteY5" fmla="*/ 59531 h 704850"/>
                <a:gd name="connsiteX6" fmla="*/ 0 w 747713"/>
                <a:gd name="connsiteY6" fmla="*/ 40481 h 704850"/>
                <a:gd name="connsiteX7" fmla="*/ 0 w 747713"/>
                <a:gd name="connsiteY7" fmla="*/ 16669 h 704850"/>
                <a:gd name="connsiteX8" fmla="*/ 4763 w 747713"/>
                <a:gd name="connsiteY8" fmla="*/ 4763 h 704850"/>
                <a:gd name="connsiteX9" fmla="*/ 21432 w 747713"/>
                <a:gd name="connsiteY9" fmla="*/ 0 h 704850"/>
                <a:gd name="connsiteX10" fmla="*/ 35719 w 747713"/>
                <a:gd name="connsiteY10" fmla="*/ 4763 h 704850"/>
                <a:gd name="connsiteX11" fmla="*/ 73819 w 747713"/>
                <a:gd name="connsiteY11" fmla="*/ 30956 h 704850"/>
                <a:gd name="connsiteX12" fmla="*/ 154782 w 747713"/>
                <a:gd name="connsiteY12" fmla="*/ 97631 h 704850"/>
                <a:gd name="connsiteX13" fmla="*/ 223838 w 747713"/>
                <a:gd name="connsiteY13" fmla="*/ 150019 h 704850"/>
                <a:gd name="connsiteX14" fmla="*/ 259557 w 747713"/>
                <a:gd name="connsiteY14" fmla="*/ 176213 h 704850"/>
                <a:gd name="connsiteX15" fmla="*/ 302419 w 747713"/>
                <a:gd name="connsiteY15" fmla="*/ 200025 h 704850"/>
                <a:gd name="connsiteX16" fmla="*/ 369094 w 747713"/>
                <a:gd name="connsiteY16" fmla="*/ 221456 h 704850"/>
                <a:gd name="connsiteX17" fmla="*/ 428625 w 747713"/>
                <a:gd name="connsiteY17" fmla="*/ 235744 h 704850"/>
                <a:gd name="connsiteX18" fmla="*/ 492919 w 747713"/>
                <a:gd name="connsiteY18" fmla="*/ 238125 h 704850"/>
                <a:gd name="connsiteX19" fmla="*/ 519113 w 747713"/>
                <a:gd name="connsiteY19" fmla="*/ 254794 h 704850"/>
                <a:gd name="connsiteX20" fmla="*/ 571500 w 747713"/>
                <a:gd name="connsiteY20" fmla="*/ 304800 h 704850"/>
                <a:gd name="connsiteX21" fmla="*/ 638175 w 747713"/>
                <a:gd name="connsiteY21" fmla="*/ 373856 h 704850"/>
                <a:gd name="connsiteX22" fmla="*/ 673894 w 747713"/>
                <a:gd name="connsiteY22" fmla="*/ 421481 h 704850"/>
                <a:gd name="connsiteX23" fmla="*/ 709613 w 747713"/>
                <a:gd name="connsiteY23" fmla="*/ 481013 h 704850"/>
                <a:gd name="connsiteX24" fmla="*/ 728663 w 747713"/>
                <a:gd name="connsiteY24" fmla="*/ 523875 h 704850"/>
                <a:gd name="connsiteX25" fmla="*/ 740569 w 747713"/>
                <a:gd name="connsiteY25" fmla="*/ 564356 h 704850"/>
                <a:gd name="connsiteX26" fmla="*/ 747713 w 747713"/>
                <a:gd name="connsiteY26" fmla="*/ 621506 h 704850"/>
                <a:gd name="connsiteX27" fmla="*/ 738188 w 747713"/>
                <a:gd name="connsiteY27" fmla="*/ 673894 h 704850"/>
                <a:gd name="connsiteX28" fmla="*/ 721519 w 747713"/>
                <a:gd name="connsiteY28" fmla="*/ 690563 h 704850"/>
                <a:gd name="connsiteX29" fmla="*/ 688182 w 747713"/>
                <a:gd name="connsiteY29" fmla="*/ 702469 h 704850"/>
                <a:gd name="connsiteX30" fmla="*/ 645319 w 747713"/>
                <a:gd name="connsiteY30" fmla="*/ 704850 h 704850"/>
                <a:gd name="connsiteX31" fmla="*/ 597694 w 747713"/>
                <a:gd name="connsiteY31" fmla="*/ 702469 h 704850"/>
                <a:gd name="connsiteX32" fmla="*/ 540544 w 747713"/>
                <a:gd name="connsiteY32" fmla="*/ 685800 h 704850"/>
                <a:gd name="connsiteX33" fmla="*/ 488157 w 747713"/>
                <a:gd name="connsiteY33" fmla="*/ 657225 h 704850"/>
                <a:gd name="connsiteX34" fmla="*/ 423863 w 747713"/>
                <a:gd name="connsiteY34" fmla="*/ 607219 h 704850"/>
                <a:gd name="connsiteX35" fmla="*/ 354807 w 747713"/>
                <a:gd name="connsiteY35" fmla="*/ 538163 h 704850"/>
                <a:gd name="connsiteX36" fmla="*/ 288132 w 747713"/>
                <a:gd name="connsiteY36" fmla="*/ 464344 h 704850"/>
                <a:gd name="connsiteX37" fmla="*/ 235744 w 747713"/>
                <a:gd name="connsiteY37" fmla="*/ 397669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47713" h="704850">
                  <a:moveTo>
                    <a:pt x="235744" y="397669"/>
                  </a:moveTo>
                  <a:lnTo>
                    <a:pt x="190500" y="340519"/>
                  </a:lnTo>
                  <a:lnTo>
                    <a:pt x="135732" y="261938"/>
                  </a:lnTo>
                  <a:lnTo>
                    <a:pt x="54769" y="138113"/>
                  </a:lnTo>
                  <a:lnTo>
                    <a:pt x="19050" y="83344"/>
                  </a:lnTo>
                  <a:lnTo>
                    <a:pt x="4763" y="59531"/>
                  </a:lnTo>
                  <a:lnTo>
                    <a:pt x="0" y="40481"/>
                  </a:lnTo>
                  <a:lnTo>
                    <a:pt x="0" y="16669"/>
                  </a:lnTo>
                  <a:lnTo>
                    <a:pt x="4763" y="4763"/>
                  </a:lnTo>
                  <a:lnTo>
                    <a:pt x="21432" y="0"/>
                  </a:lnTo>
                  <a:lnTo>
                    <a:pt x="35719" y="4763"/>
                  </a:lnTo>
                  <a:lnTo>
                    <a:pt x="73819" y="30956"/>
                  </a:lnTo>
                  <a:lnTo>
                    <a:pt x="154782" y="97631"/>
                  </a:lnTo>
                  <a:lnTo>
                    <a:pt x="223838" y="150019"/>
                  </a:lnTo>
                  <a:lnTo>
                    <a:pt x="259557" y="176213"/>
                  </a:lnTo>
                  <a:lnTo>
                    <a:pt x="302419" y="200025"/>
                  </a:lnTo>
                  <a:lnTo>
                    <a:pt x="369094" y="221456"/>
                  </a:lnTo>
                  <a:lnTo>
                    <a:pt x="428625" y="235744"/>
                  </a:lnTo>
                  <a:lnTo>
                    <a:pt x="492919" y="238125"/>
                  </a:lnTo>
                  <a:lnTo>
                    <a:pt x="519113" y="254794"/>
                  </a:lnTo>
                  <a:lnTo>
                    <a:pt x="571500" y="304800"/>
                  </a:lnTo>
                  <a:lnTo>
                    <a:pt x="638175" y="373856"/>
                  </a:lnTo>
                  <a:lnTo>
                    <a:pt x="673894" y="421481"/>
                  </a:lnTo>
                  <a:lnTo>
                    <a:pt x="709613" y="481013"/>
                  </a:lnTo>
                  <a:lnTo>
                    <a:pt x="728663" y="523875"/>
                  </a:lnTo>
                  <a:lnTo>
                    <a:pt x="740569" y="564356"/>
                  </a:lnTo>
                  <a:lnTo>
                    <a:pt x="747713" y="621506"/>
                  </a:lnTo>
                  <a:lnTo>
                    <a:pt x="738188" y="673894"/>
                  </a:lnTo>
                  <a:lnTo>
                    <a:pt x="721519" y="690563"/>
                  </a:lnTo>
                  <a:lnTo>
                    <a:pt x="688182" y="702469"/>
                  </a:lnTo>
                  <a:lnTo>
                    <a:pt x="645319" y="704850"/>
                  </a:lnTo>
                  <a:lnTo>
                    <a:pt x="597694" y="702469"/>
                  </a:lnTo>
                  <a:lnTo>
                    <a:pt x="540544" y="685800"/>
                  </a:lnTo>
                  <a:lnTo>
                    <a:pt x="488157" y="657225"/>
                  </a:lnTo>
                  <a:lnTo>
                    <a:pt x="423863" y="607219"/>
                  </a:lnTo>
                  <a:lnTo>
                    <a:pt x="354807" y="538163"/>
                  </a:lnTo>
                  <a:lnTo>
                    <a:pt x="288132" y="464344"/>
                  </a:lnTo>
                  <a:lnTo>
                    <a:pt x="235744" y="397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5">
              <a:extLst>
                <a:ext uri="{FF2B5EF4-FFF2-40B4-BE49-F238E27FC236}">
                  <a16:creationId xmlns:a16="http://schemas.microsoft.com/office/drawing/2014/main" id="{929A47E9-D5AC-4987-9B95-4F8C1C7D4E16}"/>
                </a:ext>
              </a:extLst>
            </p:cNvPr>
            <p:cNvSpPr/>
            <p:nvPr/>
          </p:nvSpPr>
          <p:spPr>
            <a:xfrm>
              <a:off x="2576513" y="5068888"/>
              <a:ext cx="444500" cy="708025"/>
            </a:xfrm>
            <a:custGeom>
              <a:avLst/>
              <a:gdLst>
                <a:gd name="connsiteX0" fmla="*/ 66675 w 445293"/>
                <a:gd name="connsiteY0" fmla="*/ 323850 h 707232"/>
                <a:gd name="connsiteX1" fmla="*/ 35718 w 445293"/>
                <a:gd name="connsiteY1" fmla="*/ 252413 h 707232"/>
                <a:gd name="connsiteX2" fmla="*/ 16668 w 445293"/>
                <a:gd name="connsiteY2" fmla="*/ 183357 h 707232"/>
                <a:gd name="connsiteX3" fmla="*/ 4762 w 445293"/>
                <a:gd name="connsiteY3" fmla="*/ 121444 h 707232"/>
                <a:gd name="connsiteX4" fmla="*/ 0 w 445293"/>
                <a:gd name="connsiteY4" fmla="*/ 69057 h 707232"/>
                <a:gd name="connsiteX5" fmla="*/ 2381 w 445293"/>
                <a:gd name="connsiteY5" fmla="*/ 26194 h 707232"/>
                <a:gd name="connsiteX6" fmla="*/ 7143 w 445293"/>
                <a:gd name="connsiteY6" fmla="*/ 9525 h 707232"/>
                <a:gd name="connsiteX7" fmla="*/ 21431 w 445293"/>
                <a:gd name="connsiteY7" fmla="*/ 0 h 707232"/>
                <a:gd name="connsiteX8" fmla="*/ 33337 w 445293"/>
                <a:gd name="connsiteY8" fmla="*/ 0 h 707232"/>
                <a:gd name="connsiteX9" fmla="*/ 47625 w 445293"/>
                <a:gd name="connsiteY9" fmla="*/ 7144 h 707232"/>
                <a:gd name="connsiteX10" fmla="*/ 80962 w 445293"/>
                <a:gd name="connsiteY10" fmla="*/ 45244 h 707232"/>
                <a:gd name="connsiteX11" fmla="*/ 119062 w 445293"/>
                <a:gd name="connsiteY11" fmla="*/ 83344 h 707232"/>
                <a:gd name="connsiteX12" fmla="*/ 152400 w 445293"/>
                <a:gd name="connsiteY12" fmla="*/ 116682 h 707232"/>
                <a:gd name="connsiteX13" fmla="*/ 192881 w 445293"/>
                <a:gd name="connsiteY13" fmla="*/ 154782 h 707232"/>
                <a:gd name="connsiteX14" fmla="*/ 445293 w 445293"/>
                <a:gd name="connsiteY14" fmla="*/ 416719 h 707232"/>
                <a:gd name="connsiteX15" fmla="*/ 411956 w 445293"/>
                <a:gd name="connsiteY15" fmla="*/ 519113 h 707232"/>
                <a:gd name="connsiteX16" fmla="*/ 369093 w 445293"/>
                <a:gd name="connsiteY16" fmla="*/ 650082 h 707232"/>
                <a:gd name="connsiteX17" fmla="*/ 354806 w 445293"/>
                <a:gd name="connsiteY17" fmla="*/ 690563 h 707232"/>
                <a:gd name="connsiteX18" fmla="*/ 340518 w 445293"/>
                <a:gd name="connsiteY18" fmla="*/ 704850 h 707232"/>
                <a:gd name="connsiteX19" fmla="*/ 323850 w 445293"/>
                <a:gd name="connsiteY19" fmla="*/ 707232 h 707232"/>
                <a:gd name="connsiteX20" fmla="*/ 295275 w 445293"/>
                <a:gd name="connsiteY20" fmla="*/ 695325 h 707232"/>
                <a:gd name="connsiteX21" fmla="*/ 261937 w 445293"/>
                <a:gd name="connsiteY21" fmla="*/ 664369 h 707232"/>
                <a:gd name="connsiteX22" fmla="*/ 226218 w 445293"/>
                <a:gd name="connsiteY22" fmla="*/ 616744 h 707232"/>
                <a:gd name="connsiteX23" fmla="*/ 188118 w 445293"/>
                <a:gd name="connsiteY23" fmla="*/ 559594 h 707232"/>
                <a:gd name="connsiteX24" fmla="*/ 138112 w 445293"/>
                <a:gd name="connsiteY24" fmla="*/ 481013 h 707232"/>
                <a:gd name="connsiteX25" fmla="*/ 90487 w 445293"/>
                <a:gd name="connsiteY25" fmla="*/ 385763 h 707232"/>
                <a:gd name="connsiteX26" fmla="*/ 66675 w 445293"/>
                <a:gd name="connsiteY26" fmla="*/ 323850 h 70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5293" h="707232">
                  <a:moveTo>
                    <a:pt x="66675" y="323850"/>
                  </a:moveTo>
                  <a:lnTo>
                    <a:pt x="35718" y="252413"/>
                  </a:lnTo>
                  <a:lnTo>
                    <a:pt x="16668" y="183357"/>
                  </a:lnTo>
                  <a:lnTo>
                    <a:pt x="4762" y="121444"/>
                  </a:lnTo>
                  <a:lnTo>
                    <a:pt x="0" y="69057"/>
                  </a:lnTo>
                  <a:lnTo>
                    <a:pt x="2381" y="26194"/>
                  </a:lnTo>
                  <a:lnTo>
                    <a:pt x="7143" y="9525"/>
                  </a:lnTo>
                  <a:lnTo>
                    <a:pt x="21431" y="0"/>
                  </a:lnTo>
                  <a:lnTo>
                    <a:pt x="33337" y="0"/>
                  </a:lnTo>
                  <a:lnTo>
                    <a:pt x="47625" y="7144"/>
                  </a:lnTo>
                  <a:lnTo>
                    <a:pt x="80962" y="45244"/>
                  </a:lnTo>
                  <a:lnTo>
                    <a:pt x="119062" y="83344"/>
                  </a:lnTo>
                  <a:lnTo>
                    <a:pt x="152400" y="116682"/>
                  </a:lnTo>
                  <a:lnTo>
                    <a:pt x="192881" y="154782"/>
                  </a:lnTo>
                  <a:lnTo>
                    <a:pt x="445293" y="416719"/>
                  </a:lnTo>
                  <a:lnTo>
                    <a:pt x="411956" y="519113"/>
                  </a:lnTo>
                  <a:lnTo>
                    <a:pt x="369093" y="650082"/>
                  </a:lnTo>
                  <a:lnTo>
                    <a:pt x="354806" y="690563"/>
                  </a:lnTo>
                  <a:lnTo>
                    <a:pt x="340518" y="704850"/>
                  </a:lnTo>
                  <a:lnTo>
                    <a:pt x="323850" y="707232"/>
                  </a:lnTo>
                  <a:lnTo>
                    <a:pt x="295275" y="695325"/>
                  </a:lnTo>
                  <a:lnTo>
                    <a:pt x="261937" y="664369"/>
                  </a:lnTo>
                  <a:lnTo>
                    <a:pt x="226218" y="616744"/>
                  </a:lnTo>
                  <a:lnTo>
                    <a:pt x="188118" y="559594"/>
                  </a:lnTo>
                  <a:lnTo>
                    <a:pt x="138112" y="481013"/>
                  </a:lnTo>
                  <a:lnTo>
                    <a:pt x="90487" y="385763"/>
                  </a:lnTo>
                  <a:lnTo>
                    <a:pt x="66675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7">
              <a:extLst>
                <a:ext uri="{FF2B5EF4-FFF2-40B4-BE49-F238E27FC236}">
                  <a16:creationId xmlns:a16="http://schemas.microsoft.com/office/drawing/2014/main" id="{500FC71D-45CA-42F9-BAD6-2941E5D3CDDC}"/>
                </a:ext>
              </a:extLst>
            </p:cNvPr>
            <p:cNvSpPr/>
            <p:nvPr/>
          </p:nvSpPr>
          <p:spPr>
            <a:xfrm>
              <a:off x="4214813" y="2462213"/>
              <a:ext cx="2614612" cy="519112"/>
            </a:xfrm>
            <a:custGeom>
              <a:avLst/>
              <a:gdLst>
                <a:gd name="connsiteX0" fmla="*/ 714375 w 2614612"/>
                <a:gd name="connsiteY0" fmla="*/ 238125 h 519112"/>
                <a:gd name="connsiteX1" fmla="*/ 1033462 w 2614612"/>
                <a:gd name="connsiteY1" fmla="*/ 185737 h 519112"/>
                <a:gd name="connsiteX2" fmla="*/ 1204912 w 2614612"/>
                <a:gd name="connsiteY2" fmla="*/ 159543 h 519112"/>
                <a:gd name="connsiteX3" fmla="*/ 1445418 w 2614612"/>
                <a:gd name="connsiteY3" fmla="*/ 121443 h 519112"/>
                <a:gd name="connsiteX4" fmla="*/ 1721643 w 2614612"/>
                <a:gd name="connsiteY4" fmla="*/ 90487 h 519112"/>
                <a:gd name="connsiteX5" fmla="*/ 2038350 w 2614612"/>
                <a:gd name="connsiteY5" fmla="*/ 52387 h 519112"/>
                <a:gd name="connsiteX6" fmla="*/ 2062162 w 2614612"/>
                <a:gd name="connsiteY6" fmla="*/ 45243 h 519112"/>
                <a:gd name="connsiteX7" fmla="*/ 2105025 w 2614612"/>
                <a:gd name="connsiteY7" fmla="*/ 26193 h 519112"/>
                <a:gd name="connsiteX8" fmla="*/ 2155031 w 2614612"/>
                <a:gd name="connsiteY8" fmla="*/ 7143 h 519112"/>
                <a:gd name="connsiteX9" fmla="*/ 2205037 w 2614612"/>
                <a:gd name="connsiteY9" fmla="*/ 0 h 519112"/>
                <a:gd name="connsiteX10" fmla="*/ 2252662 w 2614612"/>
                <a:gd name="connsiteY10" fmla="*/ 4762 h 519112"/>
                <a:gd name="connsiteX11" fmla="*/ 2314575 w 2614612"/>
                <a:gd name="connsiteY11" fmla="*/ 21431 h 519112"/>
                <a:gd name="connsiteX12" fmla="*/ 2419350 w 2614612"/>
                <a:gd name="connsiteY12" fmla="*/ 52387 h 519112"/>
                <a:gd name="connsiteX13" fmla="*/ 2493168 w 2614612"/>
                <a:gd name="connsiteY13" fmla="*/ 80962 h 519112"/>
                <a:gd name="connsiteX14" fmla="*/ 2547937 w 2614612"/>
                <a:gd name="connsiteY14" fmla="*/ 109537 h 519112"/>
                <a:gd name="connsiteX15" fmla="*/ 2588418 w 2614612"/>
                <a:gd name="connsiteY15" fmla="*/ 135731 h 519112"/>
                <a:gd name="connsiteX16" fmla="*/ 2600325 w 2614612"/>
                <a:gd name="connsiteY16" fmla="*/ 150018 h 519112"/>
                <a:gd name="connsiteX17" fmla="*/ 2609850 w 2614612"/>
                <a:gd name="connsiteY17" fmla="*/ 173831 h 519112"/>
                <a:gd name="connsiteX18" fmla="*/ 2614612 w 2614612"/>
                <a:gd name="connsiteY18" fmla="*/ 219075 h 519112"/>
                <a:gd name="connsiteX19" fmla="*/ 2614612 w 2614612"/>
                <a:gd name="connsiteY19" fmla="*/ 238125 h 519112"/>
                <a:gd name="connsiteX20" fmla="*/ 2607468 w 2614612"/>
                <a:gd name="connsiteY20" fmla="*/ 264318 h 519112"/>
                <a:gd name="connsiteX21" fmla="*/ 2588418 w 2614612"/>
                <a:gd name="connsiteY21" fmla="*/ 285750 h 519112"/>
                <a:gd name="connsiteX22" fmla="*/ 2559843 w 2614612"/>
                <a:gd name="connsiteY22" fmla="*/ 295275 h 519112"/>
                <a:gd name="connsiteX23" fmla="*/ 2507456 w 2614612"/>
                <a:gd name="connsiteY23" fmla="*/ 297656 h 519112"/>
                <a:gd name="connsiteX24" fmla="*/ 2409825 w 2614612"/>
                <a:gd name="connsiteY24" fmla="*/ 290512 h 519112"/>
                <a:gd name="connsiteX25" fmla="*/ 2240756 w 2614612"/>
                <a:gd name="connsiteY25" fmla="*/ 278606 h 519112"/>
                <a:gd name="connsiteX26" fmla="*/ 2190750 w 2614612"/>
                <a:gd name="connsiteY26" fmla="*/ 278606 h 519112"/>
                <a:gd name="connsiteX27" fmla="*/ 2031206 w 2614612"/>
                <a:gd name="connsiteY27" fmla="*/ 285750 h 519112"/>
                <a:gd name="connsiteX28" fmla="*/ 1690687 w 2614612"/>
                <a:gd name="connsiteY28" fmla="*/ 307181 h 519112"/>
                <a:gd name="connsiteX29" fmla="*/ 1447800 w 2614612"/>
                <a:gd name="connsiteY29" fmla="*/ 321468 h 519112"/>
                <a:gd name="connsiteX30" fmla="*/ 1200150 w 2614612"/>
                <a:gd name="connsiteY30" fmla="*/ 359568 h 519112"/>
                <a:gd name="connsiteX31" fmla="*/ 933450 w 2614612"/>
                <a:gd name="connsiteY31" fmla="*/ 414337 h 519112"/>
                <a:gd name="connsiteX32" fmla="*/ 597693 w 2614612"/>
                <a:gd name="connsiteY32" fmla="*/ 490537 h 519112"/>
                <a:gd name="connsiteX33" fmla="*/ 485775 w 2614612"/>
                <a:gd name="connsiteY33" fmla="*/ 519112 h 519112"/>
                <a:gd name="connsiteX34" fmla="*/ 469106 w 2614612"/>
                <a:gd name="connsiteY34" fmla="*/ 516731 h 519112"/>
                <a:gd name="connsiteX35" fmla="*/ 447675 w 2614612"/>
                <a:gd name="connsiteY35" fmla="*/ 507206 h 519112"/>
                <a:gd name="connsiteX36" fmla="*/ 416718 w 2614612"/>
                <a:gd name="connsiteY36" fmla="*/ 500062 h 519112"/>
                <a:gd name="connsiteX37" fmla="*/ 371475 w 2614612"/>
                <a:gd name="connsiteY37" fmla="*/ 490537 h 519112"/>
                <a:gd name="connsiteX38" fmla="*/ 304800 w 2614612"/>
                <a:gd name="connsiteY38" fmla="*/ 459581 h 519112"/>
                <a:gd name="connsiteX39" fmla="*/ 240506 w 2614612"/>
                <a:gd name="connsiteY39" fmla="*/ 419100 h 519112"/>
                <a:gd name="connsiteX40" fmla="*/ 169068 w 2614612"/>
                <a:gd name="connsiteY40" fmla="*/ 361950 h 519112"/>
                <a:gd name="connsiteX41" fmla="*/ 109537 w 2614612"/>
                <a:gd name="connsiteY41" fmla="*/ 307181 h 519112"/>
                <a:gd name="connsiteX42" fmla="*/ 61912 w 2614612"/>
                <a:gd name="connsiteY42" fmla="*/ 259556 h 519112"/>
                <a:gd name="connsiteX43" fmla="*/ 21431 w 2614612"/>
                <a:gd name="connsiteY43" fmla="*/ 216693 h 519112"/>
                <a:gd name="connsiteX44" fmla="*/ 11906 w 2614612"/>
                <a:gd name="connsiteY44" fmla="*/ 202406 h 519112"/>
                <a:gd name="connsiteX45" fmla="*/ 2381 w 2614612"/>
                <a:gd name="connsiteY45" fmla="*/ 171450 h 519112"/>
                <a:gd name="connsiteX46" fmla="*/ 0 w 2614612"/>
                <a:gd name="connsiteY46" fmla="*/ 135731 h 519112"/>
                <a:gd name="connsiteX47" fmla="*/ 2381 w 2614612"/>
                <a:gd name="connsiteY47" fmla="*/ 123825 h 519112"/>
                <a:gd name="connsiteX48" fmla="*/ 7143 w 2614612"/>
                <a:gd name="connsiteY48" fmla="*/ 114300 h 519112"/>
                <a:gd name="connsiteX49" fmla="*/ 26193 w 2614612"/>
                <a:gd name="connsiteY49" fmla="*/ 109537 h 519112"/>
                <a:gd name="connsiteX50" fmla="*/ 54768 w 2614612"/>
                <a:gd name="connsiteY50" fmla="*/ 116681 h 519112"/>
                <a:gd name="connsiteX51" fmla="*/ 76200 w 2614612"/>
                <a:gd name="connsiteY51" fmla="*/ 133350 h 519112"/>
                <a:gd name="connsiteX52" fmla="*/ 123825 w 2614612"/>
                <a:gd name="connsiteY52" fmla="*/ 176212 h 519112"/>
                <a:gd name="connsiteX53" fmla="*/ 161925 w 2614612"/>
                <a:gd name="connsiteY53" fmla="*/ 200025 h 519112"/>
                <a:gd name="connsiteX54" fmla="*/ 226218 w 2614612"/>
                <a:gd name="connsiteY54" fmla="*/ 233362 h 519112"/>
                <a:gd name="connsiteX55" fmla="*/ 278606 w 2614612"/>
                <a:gd name="connsiteY55" fmla="*/ 252412 h 519112"/>
                <a:gd name="connsiteX56" fmla="*/ 333375 w 2614612"/>
                <a:gd name="connsiteY56" fmla="*/ 266700 h 519112"/>
                <a:gd name="connsiteX57" fmla="*/ 407193 w 2614612"/>
                <a:gd name="connsiteY57" fmla="*/ 276225 h 519112"/>
                <a:gd name="connsiteX58" fmla="*/ 466725 w 2614612"/>
                <a:gd name="connsiteY58" fmla="*/ 278606 h 519112"/>
                <a:gd name="connsiteX59" fmla="*/ 714375 w 2614612"/>
                <a:gd name="connsiteY59" fmla="*/ 238125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614612" h="519112">
                  <a:moveTo>
                    <a:pt x="714375" y="238125"/>
                  </a:moveTo>
                  <a:lnTo>
                    <a:pt x="1033462" y="185737"/>
                  </a:lnTo>
                  <a:lnTo>
                    <a:pt x="1204912" y="159543"/>
                  </a:lnTo>
                  <a:lnTo>
                    <a:pt x="1445418" y="121443"/>
                  </a:lnTo>
                  <a:lnTo>
                    <a:pt x="1721643" y="90487"/>
                  </a:lnTo>
                  <a:lnTo>
                    <a:pt x="2038350" y="52387"/>
                  </a:lnTo>
                  <a:lnTo>
                    <a:pt x="2062162" y="45243"/>
                  </a:lnTo>
                  <a:lnTo>
                    <a:pt x="2105025" y="26193"/>
                  </a:lnTo>
                  <a:lnTo>
                    <a:pt x="2155031" y="7143"/>
                  </a:lnTo>
                  <a:lnTo>
                    <a:pt x="2205037" y="0"/>
                  </a:lnTo>
                  <a:lnTo>
                    <a:pt x="2252662" y="4762"/>
                  </a:lnTo>
                  <a:lnTo>
                    <a:pt x="2314575" y="21431"/>
                  </a:lnTo>
                  <a:lnTo>
                    <a:pt x="2419350" y="52387"/>
                  </a:lnTo>
                  <a:lnTo>
                    <a:pt x="2493168" y="80962"/>
                  </a:lnTo>
                  <a:lnTo>
                    <a:pt x="2547937" y="109537"/>
                  </a:lnTo>
                  <a:lnTo>
                    <a:pt x="2588418" y="135731"/>
                  </a:lnTo>
                  <a:lnTo>
                    <a:pt x="2600325" y="150018"/>
                  </a:lnTo>
                  <a:lnTo>
                    <a:pt x="2609850" y="173831"/>
                  </a:lnTo>
                  <a:lnTo>
                    <a:pt x="2614612" y="219075"/>
                  </a:lnTo>
                  <a:lnTo>
                    <a:pt x="2614612" y="238125"/>
                  </a:lnTo>
                  <a:lnTo>
                    <a:pt x="2607468" y="264318"/>
                  </a:lnTo>
                  <a:lnTo>
                    <a:pt x="2588418" y="285750"/>
                  </a:lnTo>
                  <a:lnTo>
                    <a:pt x="2559843" y="295275"/>
                  </a:lnTo>
                  <a:lnTo>
                    <a:pt x="2507456" y="297656"/>
                  </a:lnTo>
                  <a:lnTo>
                    <a:pt x="2409825" y="290512"/>
                  </a:lnTo>
                  <a:lnTo>
                    <a:pt x="2240756" y="278606"/>
                  </a:lnTo>
                  <a:lnTo>
                    <a:pt x="2190750" y="278606"/>
                  </a:lnTo>
                  <a:lnTo>
                    <a:pt x="2031206" y="285750"/>
                  </a:lnTo>
                  <a:lnTo>
                    <a:pt x="1690687" y="307181"/>
                  </a:lnTo>
                  <a:lnTo>
                    <a:pt x="1447800" y="321468"/>
                  </a:lnTo>
                  <a:lnTo>
                    <a:pt x="1200150" y="359568"/>
                  </a:lnTo>
                  <a:lnTo>
                    <a:pt x="933450" y="414337"/>
                  </a:lnTo>
                  <a:lnTo>
                    <a:pt x="597693" y="490537"/>
                  </a:lnTo>
                  <a:lnTo>
                    <a:pt x="485775" y="519112"/>
                  </a:lnTo>
                  <a:lnTo>
                    <a:pt x="469106" y="516731"/>
                  </a:lnTo>
                  <a:lnTo>
                    <a:pt x="447675" y="507206"/>
                  </a:lnTo>
                  <a:lnTo>
                    <a:pt x="416718" y="500062"/>
                  </a:lnTo>
                  <a:lnTo>
                    <a:pt x="371475" y="490537"/>
                  </a:lnTo>
                  <a:lnTo>
                    <a:pt x="304800" y="459581"/>
                  </a:lnTo>
                  <a:lnTo>
                    <a:pt x="240506" y="419100"/>
                  </a:lnTo>
                  <a:lnTo>
                    <a:pt x="169068" y="361950"/>
                  </a:lnTo>
                  <a:lnTo>
                    <a:pt x="109537" y="307181"/>
                  </a:lnTo>
                  <a:lnTo>
                    <a:pt x="61912" y="259556"/>
                  </a:lnTo>
                  <a:lnTo>
                    <a:pt x="21431" y="216693"/>
                  </a:lnTo>
                  <a:lnTo>
                    <a:pt x="11906" y="202406"/>
                  </a:lnTo>
                  <a:lnTo>
                    <a:pt x="2381" y="171450"/>
                  </a:lnTo>
                  <a:lnTo>
                    <a:pt x="0" y="135731"/>
                  </a:lnTo>
                  <a:lnTo>
                    <a:pt x="2381" y="123825"/>
                  </a:lnTo>
                  <a:lnTo>
                    <a:pt x="7143" y="114300"/>
                  </a:lnTo>
                  <a:lnTo>
                    <a:pt x="26193" y="109537"/>
                  </a:lnTo>
                  <a:lnTo>
                    <a:pt x="54768" y="116681"/>
                  </a:lnTo>
                  <a:lnTo>
                    <a:pt x="76200" y="133350"/>
                  </a:lnTo>
                  <a:lnTo>
                    <a:pt x="123825" y="176212"/>
                  </a:lnTo>
                  <a:lnTo>
                    <a:pt x="161925" y="200025"/>
                  </a:lnTo>
                  <a:lnTo>
                    <a:pt x="226218" y="233362"/>
                  </a:lnTo>
                  <a:lnTo>
                    <a:pt x="278606" y="252412"/>
                  </a:lnTo>
                  <a:lnTo>
                    <a:pt x="333375" y="266700"/>
                  </a:lnTo>
                  <a:lnTo>
                    <a:pt x="407193" y="276225"/>
                  </a:lnTo>
                  <a:lnTo>
                    <a:pt x="466725" y="278606"/>
                  </a:lnTo>
                  <a:lnTo>
                    <a:pt x="714375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6">
              <a:extLst>
                <a:ext uri="{FF2B5EF4-FFF2-40B4-BE49-F238E27FC236}">
                  <a16:creationId xmlns:a16="http://schemas.microsoft.com/office/drawing/2014/main" id="{74E54744-08EB-44B0-80A7-64A2022B80B7}"/>
                </a:ext>
              </a:extLst>
            </p:cNvPr>
            <p:cNvSpPr/>
            <p:nvPr/>
          </p:nvSpPr>
          <p:spPr>
            <a:xfrm>
              <a:off x="2738438" y="3859213"/>
              <a:ext cx="984250" cy="1698625"/>
            </a:xfrm>
            <a:custGeom>
              <a:avLst/>
              <a:gdLst>
                <a:gd name="connsiteX0" fmla="*/ 781050 w 983456"/>
                <a:gd name="connsiteY0" fmla="*/ 569119 h 1697832"/>
                <a:gd name="connsiteX1" fmla="*/ 683418 w 983456"/>
                <a:gd name="connsiteY1" fmla="*/ 802482 h 1697832"/>
                <a:gd name="connsiteX2" fmla="*/ 581025 w 983456"/>
                <a:gd name="connsiteY2" fmla="*/ 1028700 h 1697832"/>
                <a:gd name="connsiteX3" fmla="*/ 407193 w 983456"/>
                <a:gd name="connsiteY3" fmla="*/ 1388269 h 1697832"/>
                <a:gd name="connsiteX4" fmla="*/ 350043 w 983456"/>
                <a:gd name="connsiteY4" fmla="*/ 1502569 h 1697832"/>
                <a:gd name="connsiteX5" fmla="*/ 283368 w 983456"/>
                <a:gd name="connsiteY5" fmla="*/ 1626394 h 1697832"/>
                <a:gd name="connsiteX6" fmla="*/ 257175 w 983456"/>
                <a:gd name="connsiteY6" fmla="*/ 1697832 h 1697832"/>
                <a:gd name="connsiteX7" fmla="*/ 0 w 983456"/>
                <a:gd name="connsiteY7" fmla="*/ 1338263 h 1697832"/>
                <a:gd name="connsiteX8" fmla="*/ 35718 w 983456"/>
                <a:gd name="connsiteY8" fmla="*/ 1362075 h 1697832"/>
                <a:gd name="connsiteX9" fmla="*/ 50006 w 983456"/>
                <a:gd name="connsiteY9" fmla="*/ 1362075 h 1697832"/>
                <a:gd name="connsiteX10" fmla="*/ 80962 w 983456"/>
                <a:gd name="connsiteY10" fmla="*/ 1350169 h 1697832"/>
                <a:gd name="connsiteX11" fmla="*/ 116681 w 983456"/>
                <a:gd name="connsiteY11" fmla="*/ 1314450 h 1697832"/>
                <a:gd name="connsiteX12" fmla="*/ 166687 w 983456"/>
                <a:gd name="connsiteY12" fmla="*/ 1240632 h 1697832"/>
                <a:gd name="connsiteX13" fmla="*/ 266700 w 983456"/>
                <a:gd name="connsiteY13" fmla="*/ 1102519 h 1697832"/>
                <a:gd name="connsiteX14" fmla="*/ 395287 w 983456"/>
                <a:gd name="connsiteY14" fmla="*/ 907257 h 1697832"/>
                <a:gd name="connsiteX15" fmla="*/ 540543 w 983456"/>
                <a:gd name="connsiteY15" fmla="*/ 676275 h 1697832"/>
                <a:gd name="connsiteX16" fmla="*/ 695325 w 983456"/>
                <a:gd name="connsiteY16" fmla="*/ 421482 h 1697832"/>
                <a:gd name="connsiteX17" fmla="*/ 833437 w 983456"/>
                <a:gd name="connsiteY17" fmla="*/ 185738 h 1697832"/>
                <a:gd name="connsiteX18" fmla="*/ 926306 w 983456"/>
                <a:gd name="connsiteY18" fmla="*/ 30957 h 1697832"/>
                <a:gd name="connsiteX19" fmla="*/ 940593 w 983456"/>
                <a:gd name="connsiteY19" fmla="*/ 11907 h 1697832"/>
                <a:gd name="connsiteX20" fmla="*/ 957262 w 983456"/>
                <a:gd name="connsiteY20" fmla="*/ 0 h 1697832"/>
                <a:gd name="connsiteX21" fmla="*/ 964406 w 983456"/>
                <a:gd name="connsiteY21" fmla="*/ 0 h 1697832"/>
                <a:gd name="connsiteX22" fmla="*/ 971550 w 983456"/>
                <a:gd name="connsiteY22" fmla="*/ 2382 h 1697832"/>
                <a:gd name="connsiteX23" fmla="*/ 981075 w 983456"/>
                <a:gd name="connsiteY23" fmla="*/ 9525 h 1697832"/>
                <a:gd name="connsiteX24" fmla="*/ 983456 w 983456"/>
                <a:gd name="connsiteY24" fmla="*/ 21432 h 1697832"/>
                <a:gd name="connsiteX25" fmla="*/ 981075 w 983456"/>
                <a:gd name="connsiteY25" fmla="*/ 50007 h 1697832"/>
                <a:gd name="connsiteX26" fmla="*/ 950118 w 983456"/>
                <a:gd name="connsiteY26" fmla="*/ 142875 h 1697832"/>
                <a:gd name="connsiteX27" fmla="*/ 816768 w 983456"/>
                <a:gd name="connsiteY27" fmla="*/ 490538 h 1697832"/>
                <a:gd name="connsiteX28" fmla="*/ 781050 w 983456"/>
                <a:gd name="connsiteY28" fmla="*/ 569119 h 169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83456" h="1697832">
                  <a:moveTo>
                    <a:pt x="781050" y="569119"/>
                  </a:moveTo>
                  <a:lnTo>
                    <a:pt x="683418" y="802482"/>
                  </a:lnTo>
                  <a:lnTo>
                    <a:pt x="581025" y="1028700"/>
                  </a:lnTo>
                  <a:lnTo>
                    <a:pt x="407193" y="1388269"/>
                  </a:lnTo>
                  <a:lnTo>
                    <a:pt x="350043" y="1502569"/>
                  </a:lnTo>
                  <a:lnTo>
                    <a:pt x="283368" y="1626394"/>
                  </a:lnTo>
                  <a:lnTo>
                    <a:pt x="257175" y="1697832"/>
                  </a:lnTo>
                  <a:lnTo>
                    <a:pt x="0" y="1338263"/>
                  </a:lnTo>
                  <a:lnTo>
                    <a:pt x="35718" y="1362075"/>
                  </a:lnTo>
                  <a:lnTo>
                    <a:pt x="50006" y="1362075"/>
                  </a:lnTo>
                  <a:lnTo>
                    <a:pt x="80962" y="1350169"/>
                  </a:lnTo>
                  <a:lnTo>
                    <a:pt x="116681" y="1314450"/>
                  </a:lnTo>
                  <a:lnTo>
                    <a:pt x="166687" y="1240632"/>
                  </a:lnTo>
                  <a:lnTo>
                    <a:pt x="266700" y="1102519"/>
                  </a:lnTo>
                  <a:lnTo>
                    <a:pt x="395287" y="907257"/>
                  </a:lnTo>
                  <a:lnTo>
                    <a:pt x="540543" y="676275"/>
                  </a:lnTo>
                  <a:lnTo>
                    <a:pt x="695325" y="421482"/>
                  </a:lnTo>
                  <a:lnTo>
                    <a:pt x="833437" y="185738"/>
                  </a:lnTo>
                  <a:lnTo>
                    <a:pt x="926306" y="30957"/>
                  </a:lnTo>
                  <a:lnTo>
                    <a:pt x="940593" y="11907"/>
                  </a:lnTo>
                  <a:lnTo>
                    <a:pt x="957262" y="0"/>
                  </a:lnTo>
                  <a:lnTo>
                    <a:pt x="964406" y="0"/>
                  </a:lnTo>
                  <a:lnTo>
                    <a:pt x="971550" y="2382"/>
                  </a:lnTo>
                  <a:lnTo>
                    <a:pt x="981075" y="9525"/>
                  </a:lnTo>
                  <a:lnTo>
                    <a:pt x="983456" y="21432"/>
                  </a:lnTo>
                  <a:lnTo>
                    <a:pt x="981075" y="50007"/>
                  </a:lnTo>
                  <a:lnTo>
                    <a:pt x="950118" y="142875"/>
                  </a:lnTo>
                  <a:lnTo>
                    <a:pt x="816768" y="490538"/>
                  </a:lnTo>
                  <a:lnTo>
                    <a:pt x="781050" y="569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8">
              <a:extLst>
                <a:ext uri="{FF2B5EF4-FFF2-40B4-BE49-F238E27FC236}">
                  <a16:creationId xmlns:a16="http://schemas.microsoft.com/office/drawing/2014/main" id="{0D1D2163-C355-4772-9459-69E214790485}"/>
                </a:ext>
              </a:extLst>
            </p:cNvPr>
            <p:cNvSpPr/>
            <p:nvPr/>
          </p:nvSpPr>
          <p:spPr>
            <a:xfrm>
              <a:off x="5165725" y="1508125"/>
              <a:ext cx="582613" cy="2192338"/>
            </a:xfrm>
            <a:custGeom>
              <a:avLst/>
              <a:gdLst>
                <a:gd name="connsiteX0" fmla="*/ 224994 w 582677"/>
                <a:gd name="connsiteY0" fmla="*/ 839402 h 2192252"/>
                <a:gd name="connsiteX1" fmla="*/ 224994 w 582677"/>
                <a:gd name="connsiteY1" fmla="*/ 334607 h 2192252"/>
                <a:gd name="connsiteX2" fmla="*/ 219225 w 582677"/>
                <a:gd name="connsiteY2" fmla="*/ 291339 h 2192252"/>
                <a:gd name="connsiteX3" fmla="*/ 207687 w 582677"/>
                <a:gd name="connsiteY3" fmla="*/ 253840 h 2192252"/>
                <a:gd name="connsiteX4" fmla="*/ 187495 w 582677"/>
                <a:gd name="connsiteY4" fmla="*/ 207687 h 2192252"/>
                <a:gd name="connsiteX5" fmla="*/ 161534 w 582677"/>
                <a:gd name="connsiteY5" fmla="*/ 173072 h 2192252"/>
                <a:gd name="connsiteX6" fmla="*/ 121151 w 582677"/>
                <a:gd name="connsiteY6" fmla="*/ 135573 h 2192252"/>
                <a:gd name="connsiteX7" fmla="*/ 86536 w 582677"/>
                <a:gd name="connsiteY7" fmla="*/ 106728 h 2192252"/>
                <a:gd name="connsiteX8" fmla="*/ 46152 w 582677"/>
                <a:gd name="connsiteY8" fmla="*/ 80767 h 2192252"/>
                <a:gd name="connsiteX9" fmla="*/ 28845 w 582677"/>
                <a:gd name="connsiteY9" fmla="*/ 72113 h 2192252"/>
                <a:gd name="connsiteX10" fmla="*/ 14422 w 582677"/>
                <a:gd name="connsiteY10" fmla="*/ 57691 h 2192252"/>
                <a:gd name="connsiteX11" fmla="*/ 0 w 582677"/>
                <a:gd name="connsiteY11" fmla="*/ 34614 h 2192252"/>
                <a:gd name="connsiteX12" fmla="*/ 0 w 582677"/>
                <a:gd name="connsiteY12" fmla="*/ 17307 h 2192252"/>
                <a:gd name="connsiteX13" fmla="*/ 17307 w 582677"/>
                <a:gd name="connsiteY13" fmla="*/ 5769 h 2192252"/>
                <a:gd name="connsiteX14" fmla="*/ 69229 w 582677"/>
                <a:gd name="connsiteY14" fmla="*/ 0 h 2192252"/>
                <a:gd name="connsiteX15" fmla="*/ 115381 w 582677"/>
                <a:gd name="connsiteY15" fmla="*/ 2884 h 2192252"/>
                <a:gd name="connsiteX16" fmla="*/ 187495 w 582677"/>
                <a:gd name="connsiteY16" fmla="*/ 20192 h 2192252"/>
                <a:gd name="connsiteX17" fmla="*/ 276916 w 582677"/>
                <a:gd name="connsiteY17" fmla="*/ 51922 h 2192252"/>
                <a:gd name="connsiteX18" fmla="*/ 363452 w 582677"/>
                <a:gd name="connsiteY18" fmla="*/ 92305 h 2192252"/>
                <a:gd name="connsiteX19" fmla="*/ 467296 w 582677"/>
                <a:gd name="connsiteY19" fmla="*/ 152881 h 2192252"/>
                <a:gd name="connsiteX20" fmla="*/ 571139 w 582677"/>
                <a:gd name="connsiteY20" fmla="*/ 213456 h 2192252"/>
                <a:gd name="connsiteX21" fmla="*/ 579793 w 582677"/>
                <a:gd name="connsiteY21" fmla="*/ 227879 h 2192252"/>
                <a:gd name="connsiteX22" fmla="*/ 582677 w 582677"/>
                <a:gd name="connsiteY22" fmla="*/ 271147 h 2192252"/>
                <a:gd name="connsiteX23" fmla="*/ 576908 w 582677"/>
                <a:gd name="connsiteY23" fmla="*/ 299992 h 2192252"/>
                <a:gd name="connsiteX24" fmla="*/ 559601 w 582677"/>
                <a:gd name="connsiteY24" fmla="*/ 340376 h 2192252"/>
                <a:gd name="connsiteX25" fmla="*/ 539409 w 582677"/>
                <a:gd name="connsiteY25" fmla="*/ 398067 h 2192252"/>
                <a:gd name="connsiteX26" fmla="*/ 516333 w 582677"/>
                <a:gd name="connsiteY26" fmla="*/ 490372 h 2192252"/>
                <a:gd name="connsiteX27" fmla="*/ 513448 w 582677"/>
                <a:gd name="connsiteY27" fmla="*/ 524987 h 2192252"/>
                <a:gd name="connsiteX28" fmla="*/ 516333 w 582677"/>
                <a:gd name="connsiteY28" fmla="*/ 2172060 h 2192252"/>
                <a:gd name="connsiteX29" fmla="*/ 227879 w 582677"/>
                <a:gd name="connsiteY29" fmla="*/ 2192252 h 2192252"/>
                <a:gd name="connsiteX30" fmla="*/ 224994 w 582677"/>
                <a:gd name="connsiteY30" fmla="*/ 839402 h 2192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82677" h="2192252">
                  <a:moveTo>
                    <a:pt x="224994" y="839402"/>
                  </a:moveTo>
                  <a:lnTo>
                    <a:pt x="224994" y="334607"/>
                  </a:lnTo>
                  <a:lnTo>
                    <a:pt x="219225" y="291339"/>
                  </a:lnTo>
                  <a:lnTo>
                    <a:pt x="207687" y="253840"/>
                  </a:lnTo>
                  <a:lnTo>
                    <a:pt x="187495" y="207687"/>
                  </a:lnTo>
                  <a:lnTo>
                    <a:pt x="161534" y="173072"/>
                  </a:lnTo>
                  <a:lnTo>
                    <a:pt x="121151" y="135573"/>
                  </a:lnTo>
                  <a:lnTo>
                    <a:pt x="86536" y="106728"/>
                  </a:lnTo>
                  <a:lnTo>
                    <a:pt x="46152" y="80767"/>
                  </a:lnTo>
                  <a:lnTo>
                    <a:pt x="28845" y="72113"/>
                  </a:lnTo>
                  <a:lnTo>
                    <a:pt x="14422" y="57691"/>
                  </a:lnTo>
                  <a:lnTo>
                    <a:pt x="0" y="34614"/>
                  </a:lnTo>
                  <a:lnTo>
                    <a:pt x="0" y="17307"/>
                  </a:lnTo>
                  <a:lnTo>
                    <a:pt x="17307" y="5769"/>
                  </a:lnTo>
                  <a:lnTo>
                    <a:pt x="69229" y="0"/>
                  </a:lnTo>
                  <a:lnTo>
                    <a:pt x="115381" y="2884"/>
                  </a:lnTo>
                  <a:lnTo>
                    <a:pt x="187495" y="20192"/>
                  </a:lnTo>
                  <a:lnTo>
                    <a:pt x="276916" y="51922"/>
                  </a:lnTo>
                  <a:lnTo>
                    <a:pt x="363452" y="92305"/>
                  </a:lnTo>
                  <a:lnTo>
                    <a:pt x="467296" y="152881"/>
                  </a:lnTo>
                  <a:lnTo>
                    <a:pt x="571139" y="213456"/>
                  </a:lnTo>
                  <a:lnTo>
                    <a:pt x="579793" y="227879"/>
                  </a:lnTo>
                  <a:lnTo>
                    <a:pt x="582677" y="271147"/>
                  </a:lnTo>
                  <a:lnTo>
                    <a:pt x="576908" y="299992"/>
                  </a:lnTo>
                  <a:lnTo>
                    <a:pt x="559601" y="340376"/>
                  </a:lnTo>
                  <a:lnTo>
                    <a:pt x="539409" y="398067"/>
                  </a:lnTo>
                  <a:lnTo>
                    <a:pt x="516333" y="490372"/>
                  </a:lnTo>
                  <a:lnTo>
                    <a:pt x="513448" y="524987"/>
                  </a:lnTo>
                  <a:cubicBezTo>
                    <a:pt x="514410" y="1074011"/>
                    <a:pt x="515371" y="1623036"/>
                    <a:pt x="516333" y="2172060"/>
                  </a:cubicBezTo>
                  <a:lnTo>
                    <a:pt x="227879" y="2192252"/>
                  </a:lnTo>
                  <a:cubicBezTo>
                    <a:pt x="226917" y="1748032"/>
                    <a:pt x="225956" y="1303813"/>
                    <a:pt x="224994" y="83940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9">
              <a:extLst>
                <a:ext uri="{FF2B5EF4-FFF2-40B4-BE49-F238E27FC236}">
                  <a16:creationId xmlns:a16="http://schemas.microsoft.com/office/drawing/2014/main" id="{58DF646E-AA25-414C-A839-38490D798E39}"/>
                </a:ext>
              </a:extLst>
            </p:cNvPr>
            <p:cNvSpPr/>
            <p:nvPr/>
          </p:nvSpPr>
          <p:spPr>
            <a:xfrm>
              <a:off x="3735388" y="3449638"/>
              <a:ext cx="3554412" cy="625475"/>
            </a:xfrm>
            <a:custGeom>
              <a:avLst/>
              <a:gdLst>
                <a:gd name="connsiteX0" fmla="*/ 1228815 w 3553756"/>
                <a:gd name="connsiteY0" fmla="*/ 253840 h 625946"/>
                <a:gd name="connsiteX1" fmla="*/ 1664381 w 3553756"/>
                <a:gd name="connsiteY1" fmla="*/ 181726 h 625946"/>
                <a:gd name="connsiteX2" fmla="*/ 1938412 w 3553756"/>
                <a:gd name="connsiteY2" fmla="*/ 161534 h 625946"/>
                <a:gd name="connsiteX3" fmla="*/ 2223982 w 3553756"/>
                <a:gd name="connsiteY3" fmla="*/ 132689 h 625946"/>
                <a:gd name="connsiteX4" fmla="*/ 2731661 w 3553756"/>
                <a:gd name="connsiteY4" fmla="*/ 83652 h 625946"/>
                <a:gd name="connsiteX5" fmla="*/ 2881658 w 3553756"/>
                <a:gd name="connsiteY5" fmla="*/ 69229 h 625946"/>
                <a:gd name="connsiteX6" fmla="*/ 2956656 w 3553756"/>
                <a:gd name="connsiteY6" fmla="*/ 40384 h 625946"/>
                <a:gd name="connsiteX7" fmla="*/ 3066268 w 3553756"/>
                <a:gd name="connsiteY7" fmla="*/ 2884 h 625946"/>
                <a:gd name="connsiteX8" fmla="*/ 3089345 w 3553756"/>
                <a:gd name="connsiteY8" fmla="*/ 0 h 625946"/>
                <a:gd name="connsiteX9" fmla="*/ 3123959 w 3553756"/>
                <a:gd name="connsiteY9" fmla="*/ 5769 h 625946"/>
                <a:gd name="connsiteX10" fmla="*/ 3236456 w 3553756"/>
                <a:gd name="connsiteY10" fmla="*/ 28845 h 625946"/>
                <a:gd name="connsiteX11" fmla="*/ 3363376 w 3553756"/>
                <a:gd name="connsiteY11" fmla="*/ 69229 h 625946"/>
                <a:gd name="connsiteX12" fmla="*/ 3441259 w 3553756"/>
                <a:gd name="connsiteY12" fmla="*/ 100959 h 625946"/>
                <a:gd name="connsiteX13" fmla="*/ 3472989 w 3553756"/>
                <a:gd name="connsiteY13" fmla="*/ 121151 h 625946"/>
                <a:gd name="connsiteX14" fmla="*/ 3501834 w 3553756"/>
                <a:gd name="connsiteY14" fmla="*/ 147112 h 625946"/>
                <a:gd name="connsiteX15" fmla="*/ 3527795 w 3553756"/>
                <a:gd name="connsiteY15" fmla="*/ 178842 h 625946"/>
                <a:gd name="connsiteX16" fmla="*/ 3545102 w 3553756"/>
                <a:gd name="connsiteY16" fmla="*/ 213456 h 625946"/>
                <a:gd name="connsiteX17" fmla="*/ 3550872 w 3553756"/>
                <a:gd name="connsiteY17" fmla="*/ 242302 h 625946"/>
                <a:gd name="connsiteX18" fmla="*/ 3553756 w 3553756"/>
                <a:gd name="connsiteY18" fmla="*/ 265378 h 625946"/>
                <a:gd name="connsiteX19" fmla="*/ 3553756 w 3553756"/>
                <a:gd name="connsiteY19" fmla="*/ 279801 h 625946"/>
                <a:gd name="connsiteX20" fmla="*/ 3542218 w 3553756"/>
                <a:gd name="connsiteY20" fmla="*/ 305761 h 625946"/>
                <a:gd name="connsiteX21" fmla="*/ 3522026 w 3553756"/>
                <a:gd name="connsiteY21" fmla="*/ 320184 h 625946"/>
                <a:gd name="connsiteX22" fmla="*/ 3458566 w 3553756"/>
                <a:gd name="connsiteY22" fmla="*/ 337491 h 625946"/>
                <a:gd name="connsiteX23" fmla="*/ 3418183 w 3553756"/>
                <a:gd name="connsiteY23" fmla="*/ 337491 h 625946"/>
                <a:gd name="connsiteX24" fmla="*/ 3322993 w 3553756"/>
                <a:gd name="connsiteY24" fmla="*/ 323069 h 625946"/>
                <a:gd name="connsiteX25" fmla="*/ 3129728 w 3553756"/>
                <a:gd name="connsiteY25" fmla="*/ 291339 h 625946"/>
                <a:gd name="connsiteX26" fmla="*/ 2991270 w 3553756"/>
                <a:gd name="connsiteY26" fmla="*/ 294223 h 625946"/>
                <a:gd name="connsiteX27" fmla="*/ 2665317 w 3553756"/>
                <a:gd name="connsiteY27" fmla="*/ 294223 h 625946"/>
                <a:gd name="connsiteX28" fmla="*/ 2356671 w 3553756"/>
                <a:gd name="connsiteY28" fmla="*/ 308646 h 625946"/>
                <a:gd name="connsiteX29" fmla="*/ 2068217 w 3553756"/>
                <a:gd name="connsiteY29" fmla="*/ 328838 h 625946"/>
                <a:gd name="connsiteX30" fmla="*/ 1771109 w 3553756"/>
                <a:gd name="connsiteY30" fmla="*/ 354799 h 625946"/>
                <a:gd name="connsiteX31" fmla="*/ 1693226 w 3553756"/>
                <a:gd name="connsiteY31" fmla="*/ 360568 h 625946"/>
                <a:gd name="connsiteX32" fmla="*/ 1499962 w 3553756"/>
                <a:gd name="connsiteY32" fmla="*/ 386529 h 625946"/>
                <a:gd name="connsiteX33" fmla="*/ 1277852 w 3553756"/>
                <a:gd name="connsiteY33" fmla="*/ 426912 h 625946"/>
                <a:gd name="connsiteX34" fmla="*/ 1122087 w 3553756"/>
                <a:gd name="connsiteY34" fmla="*/ 461527 h 625946"/>
                <a:gd name="connsiteX35" fmla="*/ 928822 w 3553756"/>
                <a:gd name="connsiteY35" fmla="*/ 507679 h 625946"/>
                <a:gd name="connsiteX36" fmla="*/ 726904 w 3553756"/>
                <a:gd name="connsiteY36" fmla="*/ 565370 h 625946"/>
                <a:gd name="connsiteX37" fmla="*/ 548063 w 3553756"/>
                <a:gd name="connsiteY37" fmla="*/ 625946 h 625946"/>
                <a:gd name="connsiteX38" fmla="*/ 516333 w 3553756"/>
                <a:gd name="connsiteY38" fmla="*/ 625946 h 625946"/>
                <a:gd name="connsiteX39" fmla="*/ 438450 w 3553756"/>
                <a:gd name="connsiteY39" fmla="*/ 611523 h 625946"/>
                <a:gd name="connsiteX40" fmla="*/ 363452 w 3553756"/>
                <a:gd name="connsiteY40" fmla="*/ 588447 h 625946"/>
                <a:gd name="connsiteX41" fmla="*/ 317299 w 3553756"/>
                <a:gd name="connsiteY41" fmla="*/ 568255 h 625946"/>
                <a:gd name="connsiteX42" fmla="*/ 268262 w 3553756"/>
                <a:gd name="connsiteY42" fmla="*/ 545178 h 625946"/>
                <a:gd name="connsiteX43" fmla="*/ 207687 w 3553756"/>
                <a:gd name="connsiteY43" fmla="*/ 504795 h 625946"/>
                <a:gd name="connsiteX44" fmla="*/ 170188 w 3553756"/>
                <a:gd name="connsiteY44" fmla="*/ 475949 h 625946"/>
                <a:gd name="connsiteX45" fmla="*/ 121150 w 3553756"/>
                <a:gd name="connsiteY45" fmla="*/ 432681 h 625946"/>
                <a:gd name="connsiteX46" fmla="*/ 80767 w 3553756"/>
                <a:gd name="connsiteY46" fmla="*/ 389413 h 625946"/>
                <a:gd name="connsiteX47" fmla="*/ 34614 w 3553756"/>
                <a:gd name="connsiteY47" fmla="*/ 334607 h 625946"/>
                <a:gd name="connsiteX48" fmla="*/ 8653 w 3553756"/>
                <a:gd name="connsiteY48" fmla="*/ 297108 h 625946"/>
                <a:gd name="connsiteX49" fmla="*/ 2884 w 3553756"/>
                <a:gd name="connsiteY49" fmla="*/ 279801 h 625946"/>
                <a:gd name="connsiteX50" fmla="*/ 0 w 3553756"/>
                <a:gd name="connsiteY50" fmla="*/ 259609 h 625946"/>
                <a:gd name="connsiteX51" fmla="*/ 2884 w 3553756"/>
                <a:gd name="connsiteY51" fmla="*/ 245186 h 625946"/>
                <a:gd name="connsiteX52" fmla="*/ 14422 w 3553756"/>
                <a:gd name="connsiteY52" fmla="*/ 233648 h 625946"/>
                <a:gd name="connsiteX53" fmla="*/ 28845 w 3553756"/>
                <a:gd name="connsiteY53" fmla="*/ 236532 h 625946"/>
                <a:gd name="connsiteX54" fmla="*/ 77882 w 3553756"/>
                <a:gd name="connsiteY54" fmla="*/ 268262 h 625946"/>
                <a:gd name="connsiteX55" fmla="*/ 147111 w 3553756"/>
                <a:gd name="connsiteY55" fmla="*/ 314415 h 625946"/>
                <a:gd name="connsiteX56" fmla="*/ 199033 w 3553756"/>
                <a:gd name="connsiteY56" fmla="*/ 340376 h 625946"/>
                <a:gd name="connsiteX57" fmla="*/ 276916 w 3553756"/>
                <a:gd name="connsiteY57" fmla="*/ 369221 h 625946"/>
                <a:gd name="connsiteX58" fmla="*/ 343260 w 3553756"/>
                <a:gd name="connsiteY58" fmla="*/ 383644 h 625946"/>
                <a:gd name="connsiteX59" fmla="*/ 409605 w 3553756"/>
                <a:gd name="connsiteY59" fmla="*/ 386529 h 625946"/>
                <a:gd name="connsiteX60" fmla="*/ 493256 w 3553756"/>
                <a:gd name="connsiteY60" fmla="*/ 374990 h 625946"/>
                <a:gd name="connsiteX61" fmla="*/ 706713 w 3553756"/>
                <a:gd name="connsiteY61" fmla="*/ 340376 h 625946"/>
                <a:gd name="connsiteX62" fmla="*/ 1228815 w 3553756"/>
                <a:gd name="connsiteY62" fmla="*/ 253840 h 625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53756" h="625946">
                  <a:moveTo>
                    <a:pt x="1228815" y="253840"/>
                  </a:moveTo>
                  <a:lnTo>
                    <a:pt x="1664381" y="181726"/>
                  </a:lnTo>
                  <a:lnTo>
                    <a:pt x="1938412" y="161534"/>
                  </a:lnTo>
                  <a:lnTo>
                    <a:pt x="2223982" y="132689"/>
                  </a:lnTo>
                  <a:lnTo>
                    <a:pt x="2731661" y="83652"/>
                  </a:lnTo>
                  <a:lnTo>
                    <a:pt x="2881658" y="69229"/>
                  </a:lnTo>
                  <a:lnTo>
                    <a:pt x="2956656" y="40384"/>
                  </a:lnTo>
                  <a:lnTo>
                    <a:pt x="3066268" y="2884"/>
                  </a:lnTo>
                  <a:lnTo>
                    <a:pt x="3089345" y="0"/>
                  </a:lnTo>
                  <a:lnTo>
                    <a:pt x="3123959" y="5769"/>
                  </a:lnTo>
                  <a:lnTo>
                    <a:pt x="3236456" y="28845"/>
                  </a:lnTo>
                  <a:lnTo>
                    <a:pt x="3363376" y="69229"/>
                  </a:lnTo>
                  <a:lnTo>
                    <a:pt x="3441259" y="100959"/>
                  </a:lnTo>
                  <a:lnTo>
                    <a:pt x="3472989" y="121151"/>
                  </a:lnTo>
                  <a:lnTo>
                    <a:pt x="3501834" y="147112"/>
                  </a:lnTo>
                  <a:lnTo>
                    <a:pt x="3527795" y="178842"/>
                  </a:lnTo>
                  <a:lnTo>
                    <a:pt x="3545102" y="213456"/>
                  </a:lnTo>
                  <a:lnTo>
                    <a:pt x="3550872" y="242302"/>
                  </a:lnTo>
                  <a:lnTo>
                    <a:pt x="3553756" y="265378"/>
                  </a:lnTo>
                  <a:lnTo>
                    <a:pt x="3553756" y="279801"/>
                  </a:lnTo>
                  <a:lnTo>
                    <a:pt x="3542218" y="305761"/>
                  </a:lnTo>
                  <a:lnTo>
                    <a:pt x="3522026" y="320184"/>
                  </a:lnTo>
                  <a:lnTo>
                    <a:pt x="3458566" y="337491"/>
                  </a:lnTo>
                  <a:lnTo>
                    <a:pt x="3418183" y="337491"/>
                  </a:lnTo>
                  <a:lnTo>
                    <a:pt x="3322993" y="323069"/>
                  </a:lnTo>
                  <a:lnTo>
                    <a:pt x="3129728" y="291339"/>
                  </a:lnTo>
                  <a:lnTo>
                    <a:pt x="2991270" y="294223"/>
                  </a:lnTo>
                  <a:lnTo>
                    <a:pt x="2665317" y="294223"/>
                  </a:lnTo>
                  <a:lnTo>
                    <a:pt x="2356671" y="308646"/>
                  </a:lnTo>
                  <a:lnTo>
                    <a:pt x="2068217" y="328838"/>
                  </a:lnTo>
                  <a:lnTo>
                    <a:pt x="1771109" y="354799"/>
                  </a:lnTo>
                  <a:lnTo>
                    <a:pt x="1693226" y="360568"/>
                  </a:lnTo>
                  <a:lnTo>
                    <a:pt x="1499962" y="386529"/>
                  </a:lnTo>
                  <a:lnTo>
                    <a:pt x="1277852" y="426912"/>
                  </a:lnTo>
                  <a:lnTo>
                    <a:pt x="1122087" y="461527"/>
                  </a:lnTo>
                  <a:lnTo>
                    <a:pt x="928822" y="507679"/>
                  </a:lnTo>
                  <a:lnTo>
                    <a:pt x="726904" y="565370"/>
                  </a:lnTo>
                  <a:lnTo>
                    <a:pt x="548063" y="625946"/>
                  </a:lnTo>
                  <a:lnTo>
                    <a:pt x="516333" y="625946"/>
                  </a:lnTo>
                  <a:lnTo>
                    <a:pt x="438450" y="611523"/>
                  </a:lnTo>
                  <a:lnTo>
                    <a:pt x="363452" y="588447"/>
                  </a:lnTo>
                  <a:lnTo>
                    <a:pt x="317299" y="568255"/>
                  </a:lnTo>
                  <a:lnTo>
                    <a:pt x="268262" y="545178"/>
                  </a:lnTo>
                  <a:lnTo>
                    <a:pt x="207687" y="504795"/>
                  </a:lnTo>
                  <a:lnTo>
                    <a:pt x="170188" y="475949"/>
                  </a:lnTo>
                  <a:lnTo>
                    <a:pt x="121150" y="432681"/>
                  </a:lnTo>
                  <a:lnTo>
                    <a:pt x="80767" y="389413"/>
                  </a:lnTo>
                  <a:lnTo>
                    <a:pt x="34614" y="334607"/>
                  </a:lnTo>
                  <a:lnTo>
                    <a:pt x="8653" y="297108"/>
                  </a:lnTo>
                  <a:lnTo>
                    <a:pt x="2884" y="279801"/>
                  </a:lnTo>
                  <a:lnTo>
                    <a:pt x="0" y="259609"/>
                  </a:lnTo>
                  <a:lnTo>
                    <a:pt x="2884" y="245186"/>
                  </a:lnTo>
                  <a:lnTo>
                    <a:pt x="14422" y="233648"/>
                  </a:lnTo>
                  <a:lnTo>
                    <a:pt x="28845" y="236532"/>
                  </a:lnTo>
                  <a:lnTo>
                    <a:pt x="77882" y="268262"/>
                  </a:lnTo>
                  <a:lnTo>
                    <a:pt x="147111" y="314415"/>
                  </a:lnTo>
                  <a:lnTo>
                    <a:pt x="199033" y="340376"/>
                  </a:lnTo>
                  <a:lnTo>
                    <a:pt x="276916" y="369221"/>
                  </a:lnTo>
                  <a:lnTo>
                    <a:pt x="343260" y="383644"/>
                  </a:lnTo>
                  <a:lnTo>
                    <a:pt x="409605" y="386529"/>
                  </a:lnTo>
                  <a:lnTo>
                    <a:pt x="493256" y="374990"/>
                  </a:lnTo>
                  <a:lnTo>
                    <a:pt x="706713" y="340376"/>
                  </a:lnTo>
                  <a:lnTo>
                    <a:pt x="1228815" y="2538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30">
              <a:extLst>
                <a:ext uri="{FF2B5EF4-FFF2-40B4-BE49-F238E27FC236}">
                  <a16:creationId xmlns:a16="http://schemas.microsoft.com/office/drawing/2014/main" id="{29D82B7D-D9EA-47BD-ACDD-8D9C9CACE9AE}"/>
                </a:ext>
              </a:extLst>
            </p:cNvPr>
            <p:cNvSpPr/>
            <p:nvPr/>
          </p:nvSpPr>
          <p:spPr>
            <a:xfrm>
              <a:off x="4427538" y="3767138"/>
              <a:ext cx="1282700" cy="1660525"/>
            </a:xfrm>
            <a:custGeom>
              <a:avLst/>
              <a:gdLst>
                <a:gd name="connsiteX0" fmla="*/ 428625 w 1283494"/>
                <a:gd name="connsiteY0" fmla="*/ 1266825 h 1659731"/>
                <a:gd name="connsiteX1" fmla="*/ 723900 w 1283494"/>
                <a:gd name="connsiteY1" fmla="*/ 945356 h 1659731"/>
                <a:gd name="connsiteX2" fmla="*/ 942975 w 1283494"/>
                <a:gd name="connsiteY2" fmla="*/ 707231 h 1659731"/>
                <a:gd name="connsiteX3" fmla="*/ 1140619 w 1283494"/>
                <a:gd name="connsiteY3" fmla="*/ 495300 h 1659731"/>
                <a:gd name="connsiteX4" fmla="*/ 1173956 w 1283494"/>
                <a:gd name="connsiteY4" fmla="*/ 461962 h 1659731"/>
                <a:gd name="connsiteX5" fmla="*/ 1190625 w 1283494"/>
                <a:gd name="connsiteY5" fmla="*/ 452437 h 1659731"/>
                <a:gd name="connsiteX6" fmla="*/ 1223962 w 1283494"/>
                <a:gd name="connsiteY6" fmla="*/ 433387 h 1659731"/>
                <a:gd name="connsiteX7" fmla="*/ 1257300 w 1283494"/>
                <a:gd name="connsiteY7" fmla="*/ 404812 h 1659731"/>
                <a:gd name="connsiteX8" fmla="*/ 1278731 w 1283494"/>
                <a:gd name="connsiteY8" fmla="*/ 376237 h 1659731"/>
                <a:gd name="connsiteX9" fmla="*/ 1283494 w 1283494"/>
                <a:gd name="connsiteY9" fmla="*/ 350043 h 1659731"/>
                <a:gd name="connsiteX10" fmla="*/ 1281112 w 1283494"/>
                <a:gd name="connsiteY10" fmla="*/ 326231 h 1659731"/>
                <a:gd name="connsiteX11" fmla="*/ 1264444 w 1283494"/>
                <a:gd name="connsiteY11" fmla="*/ 300037 h 1659731"/>
                <a:gd name="connsiteX12" fmla="*/ 1202531 w 1283494"/>
                <a:gd name="connsiteY12" fmla="*/ 228600 h 1659731"/>
                <a:gd name="connsiteX13" fmla="*/ 1104900 w 1283494"/>
                <a:gd name="connsiteY13" fmla="*/ 123825 h 1659731"/>
                <a:gd name="connsiteX14" fmla="*/ 1035844 w 1283494"/>
                <a:gd name="connsiteY14" fmla="*/ 47625 h 1659731"/>
                <a:gd name="connsiteX15" fmla="*/ 992981 w 1283494"/>
                <a:gd name="connsiteY15" fmla="*/ 0 h 1659731"/>
                <a:gd name="connsiteX16" fmla="*/ 802481 w 1283494"/>
                <a:gd name="connsiteY16" fmla="*/ 45243 h 1659731"/>
                <a:gd name="connsiteX17" fmla="*/ 857250 w 1283494"/>
                <a:gd name="connsiteY17" fmla="*/ 83343 h 1659731"/>
                <a:gd name="connsiteX18" fmla="*/ 878681 w 1283494"/>
                <a:gd name="connsiteY18" fmla="*/ 104775 h 1659731"/>
                <a:gd name="connsiteX19" fmla="*/ 895350 w 1283494"/>
                <a:gd name="connsiteY19" fmla="*/ 123825 h 1659731"/>
                <a:gd name="connsiteX20" fmla="*/ 909637 w 1283494"/>
                <a:gd name="connsiteY20" fmla="*/ 147637 h 1659731"/>
                <a:gd name="connsiteX21" fmla="*/ 916781 w 1283494"/>
                <a:gd name="connsiteY21" fmla="*/ 171450 h 1659731"/>
                <a:gd name="connsiteX22" fmla="*/ 919162 w 1283494"/>
                <a:gd name="connsiteY22" fmla="*/ 200025 h 1659731"/>
                <a:gd name="connsiteX23" fmla="*/ 914400 w 1283494"/>
                <a:gd name="connsiteY23" fmla="*/ 245268 h 1659731"/>
                <a:gd name="connsiteX24" fmla="*/ 897731 w 1283494"/>
                <a:gd name="connsiteY24" fmla="*/ 285750 h 1659731"/>
                <a:gd name="connsiteX25" fmla="*/ 816769 w 1283494"/>
                <a:gd name="connsiteY25" fmla="*/ 404812 h 1659731"/>
                <a:gd name="connsiteX26" fmla="*/ 638175 w 1283494"/>
                <a:gd name="connsiteY26" fmla="*/ 661987 h 1659731"/>
                <a:gd name="connsiteX27" fmla="*/ 464344 w 1283494"/>
                <a:gd name="connsiteY27" fmla="*/ 912018 h 1659731"/>
                <a:gd name="connsiteX28" fmla="*/ 252412 w 1283494"/>
                <a:gd name="connsiteY28" fmla="*/ 1221581 h 1659731"/>
                <a:gd name="connsiteX29" fmla="*/ 0 w 1283494"/>
                <a:gd name="connsiteY29" fmla="*/ 1593056 h 1659731"/>
                <a:gd name="connsiteX30" fmla="*/ 73819 w 1283494"/>
                <a:gd name="connsiteY30" fmla="*/ 1659731 h 1659731"/>
                <a:gd name="connsiteX31" fmla="*/ 133350 w 1283494"/>
                <a:gd name="connsiteY31" fmla="*/ 1583531 h 1659731"/>
                <a:gd name="connsiteX32" fmla="*/ 250031 w 1283494"/>
                <a:gd name="connsiteY32" fmla="*/ 1457325 h 1659731"/>
                <a:gd name="connsiteX33" fmla="*/ 361950 w 1283494"/>
                <a:gd name="connsiteY33" fmla="*/ 1338262 h 1659731"/>
                <a:gd name="connsiteX34" fmla="*/ 428625 w 1283494"/>
                <a:gd name="connsiteY34" fmla="*/ 1266825 h 1659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83494" h="1659731">
                  <a:moveTo>
                    <a:pt x="428625" y="1266825"/>
                  </a:moveTo>
                  <a:lnTo>
                    <a:pt x="723900" y="945356"/>
                  </a:lnTo>
                  <a:lnTo>
                    <a:pt x="942975" y="707231"/>
                  </a:lnTo>
                  <a:lnTo>
                    <a:pt x="1140619" y="495300"/>
                  </a:lnTo>
                  <a:lnTo>
                    <a:pt x="1173956" y="461962"/>
                  </a:lnTo>
                  <a:lnTo>
                    <a:pt x="1190625" y="452437"/>
                  </a:lnTo>
                  <a:lnTo>
                    <a:pt x="1223962" y="433387"/>
                  </a:lnTo>
                  <a:lnTo>
                    <a:pt x="1257300" y="404812"/>
                  </a:lnTo>
                  <a:lnTo>
                    <a:pt x="1278731" y="376237"/>
                  </a:lnTo>
                  <a:lnTo>
                    <a:pt x="1283494" y="350043"/>
                  </a:lnTo>
                  <a:lnTo>
                    <a:pt x="1281112" y="326231"/>
                  </a:lnTo>
                  <a:lnTo>
                    <a:pt x="1264444" y="300037"/>
                  </a:lnTo>
                  <a:lnTo>
                    <a:pt x="1202531" y="228600"/>
                  </a:lnTo>
                  <a:lnTo>
                    <a:pt x="1104900" y="123825"/>
                  </a:lnTo>
                  <a:lnTo>
                    <a:pt x="1035844" y="47625"/>
                  </a:lnTo>
                  <a:lnTo>
                    <a:pt x="992981" y="0"/>
                  </a:lnTo>
                  <a:lnTo>
                    <a:pt x="802481" y="45243"/>
                  </a:lnTo>
                  <a:lnTo>
                    <a:pt x="857250" y="83343"/>
                  </a:lnTo>
                  <a:lnTo>
                    <a:pt x="878681" y="104775"/>
                  </a:lnTo>
                  <a:lnTo>
                    <a:pt x="895350" y="123825"/>
                  </a:lnTo>
                  <a:lnTo>
                    <a:pt x="909637" y="147637"/>
                  </a:lnTo>
                  <a:lnTo>
                    <a:pt x="916781" y="171450"/>
                  </a:lnTo>
                  <a:lnTo>
                    <a:pt x="919162" y="200025"/>
                  </a:lnTo>
                  <a:lnTo>
                    <a:pt x="914400" y="245268"/>
                  </a:lnTo>
                  <a:lnTo>
                    <a:pt x="897731" y="285750"/>
                  </a:lnTo>
                  <a:lnTo>
                    <a:pt x="816769" y="404812"/>
                  </a:lnTo>
                  <a:lnTo>
                    <a:pt x="638175" y="661987"/>
                  </a:lnTo>
                  <a:lnTo>
                    <a:pt x="464344" y="912018"/>
                  </a:lnTo>
                  <a:lnTo>
                    <a:pt x="252412" y="1221581"/>
                  </a:lnTo>
                  <a:lnTo>
                    <a:pt x="0" y="1593056"/>
                  </a:lnTo>
                  <a:lnTo>
                    <a:pt x="73819" y="1659731"/>
                  </a:lnTo>
                  <a:lnTo>
                    <a:pt x="133350" y="1583531"/>
                  </a:lnTo>
                  <a:lnTo>
                    <a:pt x="250031" y="1457325"/>
                  </a:lnTo>
                  <a:lnTo>
                    <a:pt x="361950" y="1338262"/>
                  </a:lnTo>
                  <a:lnTo>
                    <a:pt x="428625" y="1266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31">
              <a:extLst>
                <a:ext uri="{FF2B5EF4-FFF2-40B4-BE49-F238E27FC236}">
                  <a16:creationId xmlns:a16="http://schemas.microsoft.com/office/drawing/2014/main" id="{11FDB0F0-2A89-45E8-9810-751DC697B6FE}"/>
                </a:ext>
              </a:extLst>
            </p:cNvPr>
            <p:cNvSpPr/>
            <p:nvPr/>
          </p:nvSpPr>
          <p:spPr>
            <a:xfrm>
              <a:off x="4183063" y="4981575"/>
              <a:ext cx="2454275" cy="819150"/>
            </a:xfrm>
            <a:custGeom>
              <a:avLst/>
              <a:gdLst>
                <a:gd name="connsiteX0" fmla="*/ 1116807 w 2452688"/>
                <a:gd name="connsiteY0" fmla="*/ 257175 h 819150"/>
                <a:gd name="connsiteX1" fmla="*/ 695325 w 2452688"/>
                <a:gd name="connsiteY1" fmla="*/ 340519 h 819150"/>
                <a:gd name="connsiteX2" fmla="*/ 400050 w 2452688"/>
                <a:gd name="connsiteY2" fmla="*/ 397669 h 819150"/>
                <a:gd name="connsiteX3" fmla="*/ 335757 w 2452688"/>
                <a:gd name="connsiteY3" fmla="*/ 407194 h 819150"/>
                <a:gd name="connsiteX4" fmla="*/ 307182 w 2452688"/>
                <a:gd name="connsiteY4" fmla="*/ 300038 h 819150"/>
                <a:gd name="connsiteX5" fmla="*/ 214313 w 2452688"/>
                <a:gd name="connsiteY5" fmla="*/ 323850 h 819150"/>
                <a:gd name="connsiteX6" fmla="*/ 71438 w 2452688"/>
                <a:gd name="connsiteY6" fmla="*/ 361950 h 819150"/>
                <a:gd name="connsiteX7" fmla="*/ 47625 w 2452688"/>
                <a:gd name="connsiteY7" fmla="*/ 369094 h 819150"/>
                <a:gd name="connsiteX8" fmla="*/ 28575 w 2452688"/>
                <a:gd name="connsiteY8" fmla="*/ 381000 h 819150"/>
                <a:gd name="connsiteX9" fmla="*/ 16669 w 2452688"/>
                <a:gd name="connsiteY9" fmla="*/ 402431 h 819150"/>
                <a:gd name="connsiteX10" fmla="*/ 4763 w 2452688"/>
                <a:gd name="connsiteY10" fmla="*/ 454819 h 819150"/>
                <a:gd name="connsiteX11" fmla="*/ 0 w 2452688"/>
                <a:gd name="connsiteY11" fmla="*/ 531019 h 819150"/>
                <a:gd name="connsiteX12" fmla="*/ 0 w 2452688"/>
                <a:gd name="connsiteY12" fmla="*/ 581025 h 819150"/>
                <a:gd name="connsiteX13" fmla="*/ 2382 w 2452688"/>
                <a:gd name="connsiteY13" fmla="*/ 640556 h 819150"/>
                <a:gd name="connsiteX14" fmla="*/ 7144 w 2452688"/>
                <a:gd name="connsiteY14" fmla="*/ 695325 h 819150"/>
                <a:gd name="connsiteX15" fmla="*/ 19050 w 2452688"/>
                <a:gd name="connsiteY15" fmla="*/ 735806 h 819150"/>
                <a:gd name="connsiteX16" fmla="*/ 35719 w 2452688"/>
                <a:gd name="connsiteY16" fmla="*/ 773906 h 819150"/>
                <a:gd name="connsiteX17" fmla="*/ 52388 w 2452688"/>
                <a:gd name="connsiteY17" fmla="*/ 800100 h 819150"/>
                <a:gd name="connsiteX18" fmla="*/ 66675 w 2452688"/>
                <a:gd name="connsiteY18" fmla="*/ 814388 h 819150"/>
                <a:gd name="connsiteX19" fmla="*/ 80963 w 2452688"/>
                <a:gd name="connsiteY19" fmla="*/ 819150 h 819150"/>
                <a:gd name="connsiteX20" fmla="*/ 107157 w 2452688"/>
                <a:gd name="connsiteY20" fmla="*/ 814388 h 819150"/>
                <a:gd name="connsiteX21" fmla="*/ 140494 w 2452688"/>
                <a:gd name="connsiteY21" fmla="*/ 797719 h 819150"/>
                <a:gd name="connsiteX22" fmla="*/ 183357 w 2452688"/>
                <a:gd name="connsiteY22" fmla="*/ 764381 h 819150"/>
                <a:gd name="connsiteX23" fmla="*/ 214313 w 2452688"/>
                <a:gd name="connsiteY23" fmla="*/ 735806 h 819150"/>
                <a:gd name="connsiteX24" fmla="*/ 235744 w 2452688"/>
                <a:gd name="connsiteY24" fmla="*/ 723900 h 819150"/>
                <a:gd name="connsiteX25" fmla="*/ 540544 w 2452688"/>
                <a:gd name="connsiteY25" fmla="*/ 635794 h 819150"/>
                <a:gd name="connsiteX26" fmla="*/ 971550 w 2452688"/>
                <a:gd name="connsiteY26" fmla="*/ 509588 h 819150"/>
                <a:gd name="connsiteX27" fmla="*/ 1400175 w 2452688"/>
                <a:gd name="connsiteY27" fmla="*/ 385763 h 819150"/>
                <a:gd name="connsiteX28" fmla="*/ 1812132 w 2452688"/>
                <a:gd name="connsiteY28" fmla="*/ 266700 h 819150"/>
                <a:gd name="connsiteX29" fmla="*/ 2121694 w 2452688"/>
                <a:gd name="connsiteY29" fmla="*/ 178594 h 819150"/>
                <a:gd name="connsiteX30" fmla="*/ 2452688 w 2452688"/>
                <a:gd name="connsiteY30" fmla="*/ 78581 h 819150"/>
                <a:gd name="connsiteX31" fmla="*/ 2402682 w 2452688"/>
                <a:gd name="connsiteY31" fmla="*/ 0 h 819150"/>
                <a:gd name="connsiteX32" fmla="*/ 2157413 w 2452688"/>
                <a:gd name="connsiteY32" fmla="*/ 47625 h 819150"/>
                <a:gd name="connsiteX33" fmla="*/ 1871663 w 2452688"/>
                <a:gd name="connsiteY33" fmla="*/ 104775 h 819150"/>
                <a:gd name="connsiteX34" fmla="*/ 1593057 w 2452688"/>
                <a:gd name="connsiteY34" fmla="*/ 161925 h 819150"/>
                <a:gd name="connsiteX35" fmla="*/ 1288257 w 2452688"/>
                <a:gd name="connsiteY35" fmla="*/ 223838 h 819150"/>
                <a:gd name="connsiteX36" fmla="*/ 1116807 w 2452688"/>
                <a:gd name="connsiteY36" fmla="*/ 257175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452688" h="819150">
                  <a:moveTo>
                    <a:pt x="1116807" y="257175"/>
                  </a:moveTo>
                  <a:lnTo>
                    <a:pt x="695325" y="340519"/>
                  </a:lnTo>
                  <a:lnTo>
                    <a:pt x="400050" y="397669"/>
                  </a:lnTo>
                  <a:lnTo>
                    <a:pt x="335757" y="407194"/>
                  </a:lnTo>
                  <a:lnTo>
                    <a:pt x="307182" y="300038"/>
                  </a:lnTo>
                  <a:lnTo>
                    <a:pt x="214313" y="323850"/>
                  </a:lnTo>
                  <a:lnTo>
                    <a:pt x="71438" y="361950"/>
                  </a:lnTo>
                  <a:lnTo>
                    <a:pt x="47625" y="369094"/>
                  </a:lnTo>
                  <a:lnTo>
                    <a:pt x="28575" y="381000"/>
                  </a:lnTo>
                  <a:lnTo>
                    <a:pt x="16669" y="402431"/>
                  </a:lnTo>
                  <a:lnTo>
                    <a:pt x="4763" y="454819"/>
                  </a:lnTo>
                  <a:lnTo>
                    <a:pt x="0" y="531019"/>
                  </a:lnTo>
                  <a:lnTo>
                    <a:pt x="0" y="581025"/>
                  </a:lnTo>
                  <a:lnTo>
                    <a:pt x="2382" y="640556"/>
                  </a:lnTo>
                  <a:lnTo>
                    <a:pt x="7144" y="695325"/>
                  </a:lnTo>
                  <a:lnTo>
                    <a:pt x="19050" y="735806"/>
                  </a:lnTo>
                  <a:lnTo>
                    <a:pt x="35719" y="773906"/>
                  </a:lnTo>
                  <a:lnTo>
                    <a:pt x="52388" y="800100"/>
                  </a:lnTo>
                  <a:lnTo>
                    <a:pt x="66675" y="814388"/>
                  </a:lnTo>
                  <a:lnTo>
                    <a:pt x="80963" y="819150"/>
                  </a:lnTo>
                  <a:lnTo>
                    <a:pt x="107157" y="814388"/>
                  </a:lnTo>
                  <a:lnTo>
                    <a:pt x="140494" y="797719"/>
                  </a:lnTo>
                  <a:lnTo>
                    <a:pt x="183357" y="764381"/>
                  </a:lnTo>
                  <a:lnTo>
                    <a:pt x="214313" y="735806"/>
                  </a:lnTo>
                  <a:lnTo>
                    <a:pt x="235744" y="723900"/>
                  </a:lnTo>
                  <a:lnTo>
                    <a:pt x="540544" y="635794"/>
                  </a:lnTo>
                  <a:lnTo>
                    <a:pt x="971550" y="509588"/>
                  </a:lnTo>
                  <a:lnTo>
                    <a:pt x="1400175" y="385763"/>
                  </a:lnTo>
                  <a:lnTo>
                    <a:pt x="1812132" y="266700"/>
                  </a:lnTo>
                  <a:lnTo>
                    <a:pt x="2121694" y="178594"/>
                  </a:lnTo>
                  <a:lnTo>
                    <a:pt x="2452688" y="78581"/>
                  </a:lnTo>
                  <a:lnTo>
                    <a:pt x="2402682" y="0"/>
                  </a:lnTo>
                  <a:lnTo>
                    <a:pt x="2157413" y="47625"/>
                  </a:lnTo>
                  <a:lnTo>
                    <a:pt x="1871663" y="104775"/>
                  </a:lnTo>
                  <a:lnTo>
                    <a:pt x="1593057" y="161925"/>
                  </a:lnTo>
                  <a:lnTo>
                    <a:pt x="1288257" y="223838"/>
                  </a:lnTo>
                  <a:lnTo>
                    <a:pt x="1116807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32">
              <a:extLst>
                <a:ext uri="{FF2B5EF4-FFF2-40B4-BE49-F238E27FC236}">
                  <a16:creationId xmlns:a16="http://schemas.microsoft.com/office/drawing/2014/main" id="{305A41CC-D0F7-44FE-B951-68869F6595BE}"/>
                </a:ext>
              </a:extLst>
            </p:cNvPr>
            <p:cNvSpPr/>
            <p:nvPr/>
          </p:nvSpPr>
          <p:spPr>
            <a:xfrm>
              <a:off x="6048375" y="4395788"/>
              <a:ext cx="1019175" cy="1244600"/>
            </a:xfrm>
            <a:custGeom>
              <a:avLst/>
              <a:gdLst>
                <a:gd name="connsiteX0" fmla="*/ 295275 w 1019175"/>
                <a:gd name="connsiteY0" fmla="*/ 383381 h 1245393"/>
                <a:gd name="connsiteX1" fmla="*/ 414338 w 1019175"/>
                <a:gd name="connsiteY1" fmla="*/ 519112 h 1245393"/>
                <a:gd name="connsiteX2" fmla="*/ 469106 w 1019175"/>
                <a:gd name="connsiteY2" fmla="*/ 578643 h 1245393"/>
                <a:gd name="connsiteX3" fmla="*/ 485775 w 1019175"/>
                <a:gd name="connsiteY3" fmla="*/ 602456 h 1245393"/>
                <a:gd name="connsiteX4" fmla="*/ 523875 w 1019175"/>
                <a:gd name="connsiteY4" fmla="*/ 681037 h 1245393"/>
                <a:gd name="connsiteX5" fmla="*/ 581025 w 1019175"/>
                <a:gd name="connsiteY5" fmla="*/ 754856 h 1245393"/>
                <a:gd name="connsiteX6" fmla="*/ 626269 w 1019175"/>
                <a:gd name="connsiteY6" fmla="*/ 828675 h 1245393"/>
                <a:gd name="connsiteX7" fmla="*/ 673894 w 1019175"/>
                <a:gd name="connsiteY7" fmla="*/ 909637 h 1245393"/>
                <a:gd name="connsiteX8" fmla="*/ 711994 w 1019175"/>
                <a:gd name="connsiteY8" fmla="*/ 985837 h 1245393"/>
                <a:gd name="connsiteX9" fmla="*/ 738188 w 1019175"/>
                <a:gd name="connsiteY9" fmla="*/ 1040606 h 1245393"/>
                <a:gd name="connsiteX10" fmla="*/ 762000 w 1019175"/>
                <a:gd name="connsiteY10" fmla="*/ 1090612 h 1245393"/>
                <a:gd name="connsiteX11" fmla="*/ 792956 w 1019175"/>
                <a:gd name="connsiteY11" fmla="*/ 1145381 h 1245393"/>
                <a:gd name="connsiteX12" fmla="*/ 814388 w 1019175"/>
                <a:gd name="connsiteY12" fmla="*/ 1178718 h 1245393"/>
                <a:gd name="connsiteX13" fmla="*/ 840581 w 1019175"/>
                <a:gd name="connsiteY13" fmla="*/ 1212056 h 1245393"/>
                <a:gd name="connsiteX14" fmla="*/ 864394 w 1019175"/>
                <a:gd name="connsiteY14" fmla="*/ 1231106 h 1245393"/>
                <a:gd name="connsiteX15" fmla="*/ 890588 w 1019175"/>
                <a:gd name="connsiteY15" fmla="*/ 1243012 h 1245393"/>
                <a:gd name="connsiteX16" fmla="*/ 909638 w 1019175"/>
                <a:gd name="connsiteY16" fmla="*/ 1245393 h 1245393"/>
                <a:gd name="connsiteX17" fmla="*/ 942975 w 1019175"/>
                <a:gd name="connsiteY17" fmla="*/ 1235868 h 1245393"/>
                <a:gd name="connsiteX18" fmla="*/ 969169 w 1019175"/>
                <a:gd name="connsiteY18" fmla="*/ 1209675 h 1245393"/>
                <a:gd name="connsiteX19" fmla="*/ 988219 w 1019175"/>
                <a:gd name="connsiteY19" fmla="*/ 1181100 h 1245393"/>
                <a:gd name="connsiteX20" fmla="*/ 1009650 w 1019175"/>
                <a:gd name="connsiteY20" fmla="*/ 1138237 h 1245393"/>
                <a:gd name="connsiteX21" fmla="*/ 1019175 w 1019175"/>
                <a:gd name="connsiteY21" fmla="*/ 1109662 h 1245393"/>
                <a:gd name="connsiteX22" fmla="*/ 1016794 w 1019175"/>
                <a:gd name="connsiteY22" fmla="*/ 1045368 h 1245393"/>
                <a:gd name="connsiteX23" fmla="*/ 1016794 w 1019175"/>
                <a:gd name="connsiteY23" fmla="*/ 995362 h 1245393"/>
                <a:gd name="connsiteX24" fmla="*/ 1007269 w 1019175"/>
                <a:gd name="connsiteY24" fmla="*/ 916781 h 1245393"/>
                <a:gd name="connsiteX25" fmla="*/ 990600 w 1019175"/>
                <a:gd name="connsiteY25" fmla="*/ 833437 h 1245393"/>
                <a:gd name="connsiteX26" fmla="*/ 971550 w 1019175"/>
                <a:gd name="connsiteY26" fmla="*/ 766762 h 1245393"/>
                <a:gd name="connsiteX27" fmla="*/ 938213 w 1019175"/>
                <a:gd name="connsiteY27" fmla="*/ 700087 h 1245393"/>
                <a:gd name="connsiteX28" fmla="*/ 912019 w 1019175"/>
                <a:gd name="connsiteY28" fmla="*/ 666750 h 1245393"/>
                <a:gd name="connsiteX29" fmla="*/ 814388 w 1019175"/>
                <a:gd name="connsiteY29" fmla="*/ 576262 h 1245393"/>
                <a:gd name="connsiteX30" fmla="*/ 678656 w 1019175"/>
                <a:gd name="connsiteY30" fmla="*/ 457200 h 1245393"/>
                <a:gd name="connsiteX31" fmla="*/ 550069 w 1019175"/>
                <a:gd name="connsiteY31" fmla="*/ 354806 h 1245393"/>
                <a:gd name="connsiteX32" fmla="*/ 400050 w 1019175"/>
                <a:gd name="connsiteY32" fmla="*/ 242887 h 1245393"/>
                <a:gd name="connsiteX33" fmla="*/ 264319 w 1019175"/>
                <a:gd name="connsiteY33" fmla="*/ 147637 h 1245393"/>
                <a:gd name="connsiteX34" fmla="*/ 145256 w 1019175"/>
                <a:gd name="connsiteY34" fmla="*/ 69056 h 1245393"/>
                <a:gd name="connsiteX35" fmla="*/ 57150 w 1019175"/>
                <a:gd name="connsiteY35" fmla="*/ 14287 h 1245393"/>
                <a:gd name="connsiteX36" fmla="*/ 30956 w 1019175"/>
                <a:gd name="connsiteY36" fmla="*/ 2381 h 1245393"/>
                <a:gd name="connsiteX37" fmla="*/ 11906 w 1019175"/>
                <a:gd name="connsiteY37" fmla="*/ 0 h 1245393"/>
                <a:gd name="connsiteX38" fmla="*/ 2381 w 1019175"/>
                <a:gd name="connsiteY38" fmla="*/ 4762 h 1245393"/>
                <a:gd name="connsiteX39" fmla="*/ 0 w 1019175"/>
                <a:gd name="connsiteY39" fmla="*/ 11906 h 1245393"/>
                <a:gd name="connsiteX40" fmla="*/ 4763 w 1019175"/>
                <a:gd name="connsiteY40" fmla="*/ 40481 h 1245393"/>
                <a:gd name="connsiteX41" fmla="*/ 19050 w 1019175"/>
                <a:gd name="connsiteY41" fmla="*/ 69056 h 1245393"/>
                <a:gd name="connsiteX42" fmla="*/ 71438 w 1019175"/>
                <a:gd name="connsiteY42" fmla="*/ 126206 h 1245393"/>
                <a:gd name="connsiteX43" fmla="*/ 126206 w 1019175"/>
                <a:gd name="connsiteY43" fmla="*/ 190500 h 1245393"/>
                <a:gd name="connsiteX44" fmla="*/ 214313 w 1019175"/>
                <a:gd name="connsiteY44" fmla="*/ 290512 h 1245393"/>
                <a:gd name="connsiteX45" fmla="*/ 295275 w 1019175"/>
                <a:gd name="connsiteY45" fmla="*/ 383381 h 1245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019175" h="1245393">
                  <a:moveTo>
                    <a:pt x="295275" y="383381"/>
                  </a:moveTo>
                  <a:lnTo>
                    <a:pt x="414338" y="519112"/>
                  </a:lnTo>
                  <a:lnTo>
                    <a:pt x="469106" y="578643"/>
                  </a:lnTo>
                  <a:lnTo>
                    <a:pt x="485775" y="602456"/>
                  </a:lnTo>
                  <a:lnTo>
                    <a:pt x="523875" y="681037"/>
                  </a:lnTo>
                  <a:lnTo>
                    <a:pt x="581025" y="754856"/>
                  </a:lnTo>
                  <a:lnTo>
                    <a:pt x="626269" y="828675"/>
                  </a:lnTo>
                  <a:lnTo>
                    <a:pt x="673894" y="909637"/>
                  </a:lnTo>
                  <a:lnTo>
                    <a:pt x="711994" y="985837"/>
                  </a:lnTo>
                  <a:lnTo>
                    <a:pt x="738188" y="1040606"/>
                  </a:lnTo>
                  <a:lnTo>
                    <a:pt x="762000" y="1090612"/>
                  </a:lnTo>
                  <a:lnTo>
                    <a:pt x="792956" y="1145381"/>
                  </a:lnTo>
                  <a:lnTo>
                    <a:pt x="814388" y="1178718"/>
                  </a:lnTo>
                  <a:lnTo>
                    <a:pt x="840581" y="1212056"/>
                  </a:lnTo>
                  <a:lnTo>
                    <a:pt x="864394" y="1231106"/>
                  </a:lnTo>
                  <a:lnTo>
                    <a:pt x="890588" y="1243012"/>
                  </a:lnTo>
                  <a:lnTo>
                    <a:pt x="909638" y="1245393"/>
                  </a:lnTo>
                  <a:lnTo>
                    <a:pt x="942975" y="1235868"/>
                  </a:lnTo>
                  <a:lnTo>
                    <a:pt x="969169" y="1209675"/>
                  </a:lnTo>
                  <a:lnTo>
                    <a:pt x="988219" y="1181100"/>
                  </a:lnTo>
                  <a:lnTo>
                    <a:pt x="1009650" y="1138237"/>
                  </a:lnTo>
                  <a:lnTo>
                    <a:pt x="1019175" y="1109662"/>
                  </a:lnTo>
                  <a:cubicBezTo>
                    <a:pt x="1018381" y="1088231"/>
                    <a:pt x="1017588" y="1066799"/>
                    <a:pt x="1016794" y="1045368"/>
                  </a:cubicBezTo>
                  <a:lnTo>
                    <a:pt x="1016794" y="995362"/>
                  </a:lnTo>
                  <a:lnTo>
                    <a:pt x="1007269" y="916781"/>
                  </a:lnTo>
                  <a:lnTo>
                    <a:pt x="990600" y="833437"/>
                  </a:lnTo>
                  <a:lnTo>
                    <a:pt x="971550" y="766762"/>
                  </a:lnTo>
                  <a:lnTo>
                    <a:pt x="938213" y="700087"/>
                  </a:lnTo>
                  <a:lnTo>
                    <a:pt x="912019" y="666750"/>
                  </a:lnTo>
                  <a:lnTo>
                    <a:pt x="814388" y="576262"/>
                  </a:lnTo>
                  <a:lnTo>
                    <a:pt x="678656" y="457200"/>
                  </a:lnTo>
                  <a:lnTo>
                    <a:pt x="550069" y="354806"/>
                  </a:lnTo>
                  <a:lnTo>
                    <a:pt x="400050" y="242887"/>
                  </a:lnTo>
                  <a:lnTo>
                    <a:pt x="264319" y="147637"/>
                  </a:lnTo>
                  <a:lnTo>
                    <a:pt x="145256" y="69056"/>
                  </a:lnTo>
                  <a:lnTo>
                    <a:pt x="57150" y="14287"/>
                  </a:lnTo>
                  <a:lnTo>
                    <a:pt x="30956" y="2381"/>
                  </a:lnTo>
                  <a:lnTo>
                    <a:pt x="11906" y="0"/>
                  </a:lnTo>
                  <a:lnTo>
                    <a:pt x="2381" y="4762"/>
                  </a:lnTo>
                  <a:lnTo>
                    <a:pt x="0" y="11906"/>
                  </a:lnTo>
                  <a:lnTo>
                    <a:pt x="4763" y="40481"/>
                  </a:lnTo>
                  <a:lnTo>
                    <a:pt x="19050" y="69056"/>
                  </a:lnTo>
                  <a:lnTo>
                    <a:pt x="71438" y="126206"/>
                  </a:lnTo>
                  <a:lnTo>
                    <a:pt x="126206" y="190500"/>
                  </a:lnTo>
                  <a:lnTo>
                    <a:pt x="214313" y="290512"/>
                  </a:lnTo>
                  <a:lnTo>
                    <a:pt x="295275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283261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1708CCE-C587-41F5-9C67-B388814F31EE}"/>
              </a:ext>
            </a:extLst>
          </p:cNvPr>
          <p:cNvGrpSpPr/>
          <p:nvPr/>
        </p:nvGrpSpPr>
        <p:grpSpPr>
          <a:xfrm>
            <a:off x="2573338" y="1508125"/>
            <a:ext cx="4716462" cy="4292600"/>
            <a:chOff x="2573338" y="1508125"/>
            <a:chExt cx="4716462" cy="4292600"/>
          </a:xfrm>
        </p:grpSpPr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0FB91678-3D20-A641-8C4B-B39CFBDC0C1C}"/>
                </a:ext>
              </a:extLst>
            </p:cNvPr>
            <p:cNvSpPr/>
            <p:nvPr/>
          </p:nvSpPr>
          <p:spPr>
            <a:xfrm>
              <a:off x="2992438" y="1817688"/>
              <a:ext cx="838200" cy="644525"/>
            </a:xfrm>
            <a:custGeom>
              <a:avLst/>
              <a:gdLst>
                <a:gd name="connsiteX0" fmla="*/ 366713 w 838200"/>
                <a:gd name="connsiteY0" fmla="*/ 128587 h 645319"/>
                <a:gd name="connsiteX1" fmla="*/ 469107 w 838200"/>
                <a:gd name="connsiteY1" fmla="*/ 159544 h 645319"/>
                <a:gd name="connsiteX2" fmla="*/ 647700 w 838200"/>
                <a:gd name="connsiteY2" fmla="*/ 214312 h 645319"/>
                <a:gd name="connsiteX3" fmla="*/ 702469 w 838200"/>
                <a:gd name="connsiteY3" fmla="*/ 230981 h 645319"/>
                <a:gd name="connsiteX4" fmla="*/ 719138 w 838200"/>
                <a:gd name="connsiteY4" fmla="*/ 242887 h 645319"/>
                <a:gd name="connsiteX5" fmla="*/ 754857 w 838200"/>
                <a:gd name="connsiteY5" fmla="*/ 280987 h 645319"/>
                <a:gd name="connsiteX6" fmla="*/ 785813 w 838200"/>
                <a:gd name="connsiteY6" fmla="*/ 323850 h 645319"/>
                <a:gd name="connsiteX7" fmla="*/ 802482 w 838200"/>
                <a:gd name="connsiteY7" fmla="*/ 352425 h 645319"/>
                <a:gd name="connsiteX8" fmla="*/ 821532 w 838200"/>
                <a:gd name="connsiteY8" fmla="*/ 397669 h 645319"/>
                <a:gd name="connsiteX9" fmla="*/ 831057 w 838200"/>
                <a:gd name="connsiteY9" fmla="*/ 435769 h 645319"/>
                <a:gd name="connsiteX10" fmla="*/ 835819 w 838200"/>
                <a:gd name="connsiteY10" fmla="*/ 478631 h 645319"/>
                <a:gd name="connsiteX11" fmla="*/ 838200 w 838200"/>
                <a:gd name="connsiteY11" fmla="*/ 531019 h 645319"/>
                <a:gd name="connsiteX12" fmla="*/ 833438 w 838200"/>
                <a:gd name="connsiteY12" fmla="*/ 578644 h 645319"/>
                <a:gd name="connsiteX13" fmla="*/ 821532 w 838200"/>
                <a:gd name="connsiteY13" fmla="*/ 607219 h 645319"/>
                <a:gd name="connsiteX14" fmla="*/ 800100 w 838200"/>
                <a:gd name="connsiteY14" fmla="*/ 628650 h 645319"/>
                <a:gd name="connsiteX15" fmla="*/ 773907 w 838200"/>
                <a:gd name="connsiteY15" fmla="*/ 640556 h 645319"/>
                <a:gd name="connsiteX16" fmla="*/ 747713 w 838200"/>
                <a:gd name="connsiteY16" fmla="*/ 645319 h 645319"/>
                <a:gd name="connsiteX17" fmla="*/ 707232 w 838200"/>
                <a:gd name="connsiteY17" fmla="*/ 640556 h 645319"/>
                <a:gd name="connsiteX18" fmla="*/ 681038 w 838200"/>
                <a:gd name="connsiteY18" fmla="*/ 631031 h 645319"/>
                <a:gd name="connsiteX19" fmla="*/ 623888 w 838200"/>
                <a:gd name="connsiteY19" fmla="*/ 585787 h 645319"/>
                <a:gd name="connsiteX20" fmla="*/ 485775 w 838200"/>
                <a:gd name="connsiteY20" fmla="*/ 476250 h 645319"/>
                <a:gd name="connsiteX21" fmla="*/ 340519 w 838200"/>
                <a:gd name="connsiteY21" fmla="*/ 354806 h 645319"/>
                <a:gd name="connsiteX22" fmla="*/ 209550 w 838200"/>
                <a:gd name="connsiteY22" fmla="*/ 240506 h 645319"/>
                <a:gd name="connsiteX23" fmla="*/ 111919 w 838200"/>
                <a:gd name="connsiteY23" fmla="*/ 152400 h 645319"/>
                <a:gd name="connsiteX24" fmla="*/ 33338 w 838200"/>
                <a:gd name="connsiteY24" fmla="*/ 73819 h 645319"/>
                <a:gd name="connsiteX25" fmla="*/ 11907 w 838200"/>
                <a:gd name="connsiteY25" fmla="*/ 50006 h 645319"/>
                <a:gd name="connsiteX26" fmla="*/ 0 w 838200"/>
                <a:gd name="connsiteY26" fmla="*/ 28575 h 645319"/>
                <a:gd name="connsiteX27" fmla="*/ 0 w 838200"/>
                <a:gd name="connsiteY27" fmla="*/ 21431 h 645319"/>
                <a:gd name="connsiteX28" fmla="*/ 2382 w 838200"/>
                <a:gd name="connsiteY28" fmla="*/ 9525 h 645319"/>
                <a:gd name="connsiteX29" fmla="*/ 14288 w 838200"/>
                <a:gd name="connsiteY29" fmla="*/ 0 h 645319"/>
                <a:gd name="connsiteX30" fmla="*/ 26194 w 838200"/>
                <a:gd name="connsiteY30" fmla="*/ 0 h 645319"/>
                <a:gd name="connsiteX31" fmla="*/ 59532 w 838200"/>
                <a:gd name="connsiteY31" fmla="*/ 9525 h 645319"/>
                <a:gd name="connsiteX32" fmla="*/ 107157 w 838200"/>
                <a:gd name="connsiteY32" fmla="*/ 30956 h 645319"/>
                <a:gd name="connsiteX33" fmla="*/ 200025 w 838200"/>
                <a:gd name="connsiteY33" fmla="*/ 69056 h 645319"/>
                <a:gd name="connsiteX34" fmla="*/ 366713 w 838200"/>
                <a:gd name="connsiteY34" fmla="*/ 128587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38200" h="645319">
                  <a:moveTo>
                    <a:pt x="366713" y="128587"/>
                  </a:moveTo>
                  <a:lnTo>
                    <a:pt x="469107" y="159544"/>
                  </a:lnTo>
                  <a:lnTo>
                    <a:pt x="647700" y="214312"/>
                  </a:lnTo>
                  <a:lnTo>
                    <a:pt x="702469" y="230981"/>
                  </a:lnTo>
                  <a:lnTo>
                    <a:pt x="719138" y="242887"/>
                  </a:lnTo>
                  <a:lnTo>
                    <a:pt x="754857" y="280987"/>
                  </a:lnTo>
                  <a:lnTo>
                    <a:pt x="785813" y="323850"/>
                  </a:lnTo>
                  <a:lnTo>
                    <a:pt x="802482" y="352425"/>
                  </a:lnTo>
                  <a:lnTo>
                    <a:pt x="821532" y="397669"/>
                  </a:lnTo>
                  <a:lnTo>
                    <a:pt x="831057" y="435769"/>
                  </a:lnTo>
                  <a:lnTo>
                    <a:pt x="835819" y="478631"/>
                  </a:lnTo>
                  <a:lnTo>
                    <a:pt x="838200" y="531019"/>
                  </a:lnTo>
                  <a:lnTo>
                    <a:pt x="833438" y="578644"/>
                  </a:lnTo>
                  <a:lnTo>
                    <a:pt x="821532" y="607219"/>
                  </a:lnTo>
                  <a:lnTo>
                    <a:pt x="800100" y="628650"/>
                  </a:lnTo>
                  <a:lnTo>
                    <a:pt x="773907" y="640556"/>
                  </a:lnTo>
                  <a:lnTo>
                    <a:pt x="747713" y="645319"/>
                  </a:lnTo>
                  <a:lnTo>
                    <a:pt x="707232" y="640556"/>
                  </a:lnTo>
                  <a:lnTo>
                    <a:pt x="681038" y="631031"/>
                  </a:lnTo>
                  <a:lnTo>
                    <a:pt x="623888" y="585787"/>
                  </a:lnTo>
                  <a:lnTo>
                    <a:pt x="485775" y="476250"/>
                  </a:lnTo>
                  <a:lnTo>
                    <a:pt x="340519" y="354806"/>
                  </a:lnTo>
                  <a:lnTo>
                    <a:pt x="209550" y="240506"/>
                  </a:lnTo>
                  <a:lnTo>
                    <a:pt x="111919" y="152400"/>
                  </a:lnTo>
                  <a:lnTo>
                    <a:pt x="33338" y="73819"/>
                  </a:lnTo>
                  <a:lnTo>
                    <a:pt x="11907" y="50006"/>
                  </a:lnTo>
                  <a:lnTo>
                    <a:pt x="0" y="28575"/>
                  </a:lnTo>
                  <a:lnTo>
                    <a:pt x="0" y="21431"/>
                  </a:lnTo>
                  <a:lnTo>
                    <a:pt x="2382" y="9525"/>
                  </a:lnTo>
                  <a:lnTo>
                    <a:pt x="14288" y="0"/>
                  </a:lnTo>
                  <a:lnTo>
                    <a:pt x="26194" y="0"/>
                  </a:lnTo>
                  <a:lnTo>
                    <a:pt x="59532" y="9525"/>
                  </a:lnTo>
                  <a:lnTo>
                    <a:pt x="107157" y="30956"/>
                  </a:lnTo>
                  <a:lnTo>
                    <a:pt x="200025" y="69056"/>
                  </a:lnTo>
                  <a:lnTo>
                    <a:pt x="366713" y="1285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55D5ABD0-B157-B340-9530-6E74B8DA6736}"/>
                </a:ext>
              </a:extLst>
            </p:cNvPr>
            <p:cNvSpPr/>
            <p:nvPr/>
          </p:nvSpPr>
          <p:spPr>
            <a:xfrm>
              <a:off x="2573338" y="2790825"/>
              <a:ext cx="749300" cy="704850"/>
            </a:xfrm>
            <a:custGeom>
              <a:avLst/>
              <a:gdLst>
                <a:gd name="connsiteX0" fmla="*/ 235744 w 747713"/>
                <a:gd name="connsiteY0" fmla="*/ 397669 h 704850"/>
                <a:gd name="connsiteX1" fmla="*/ 190500 w 747713"/>
                <a:gd name="connsiteY1" fmla="*/ 340519 h 704850"/>
                <a:gd name="connsiteX2" fmla="*/ 135732 w 747713"/>
                <a:gd name="connsiteY2" fmla="*/ 261938 h 704850"/>
                <a:gd name="connsiteX3" fmla="*/ 54769 w 747713"/>
                <a:gd name="connsiteY3" fmla="*/ 138113 h 704850"/>
                <a:gd name="connsiteX4" fmla="*/ 19050 w 747713"/>
                <a:gd name="connsiteY4" fmla="*/ 83344 h 704850"/>
                <a:gd name="connsiteX5" fmla="*/ 4763 w 747713"/>
                <a:gd name="connsiteY5" fmla="*/ 59531 h 704850"/>
                <a:gd name="connsiteX6" fmla="*/ 0 w 747713"/>
                <a:gd name="connsiteY6" fmla="*/ 40481 h 704850"/>
                <a:gd name="connsiteX7" fmla="*/ 0 w 747713"/>
                <a:gd name="connsiteY7" fmla="*/ 16669 h 704850"/>
                <a:gd name="connsiteX8" fmla="*/ 4763 w 747713"/>
                <a:gd name="connsiteY8" fmla="*/ 4763 h 704850"/>
                <a:gd name="connsiteX9" fmla="*/ 21432 w 747713"/>
                <a:gd name="connsiteY9" fmla="*/ 0 h 704850"/>
                <a:gd name="connsiteX10" fmla="*/ 35719 w 747713"/>
                <a:gd name="connsiteY10" fmla="*/ 4763 h 704850"/>
                <a:gd name="connsiteX11" fmla="*/ 73819 w 747713"/>
                <a:gd name="connsiteY11" fmla="*/ 30956 h 704850"/>
                <a:gd name="connsiteX12" fmla="*/ 154782 w 747713"/>
                <a:gd name="connsiteY12" fmla="*/ 97631 h 704850"/>
                <a:gd name="connsiteX13" fmla="*/ 223838 w 747713"/>
                <a:gd name="connsiteY13" fmla="*/ 150019 h 704850"/>
                <a:gd name="connsiteX14" fmla="*/ 259557 w 747713"/>
                <a:gd name="connsiteY14" fmla="*/ 176213 h 704850"/>
                <a:gd name="connsiteX15" fmla="*/ 302419 w 747713"/>
                <a:gd name="connsiteY15" fmla="*/ 200025 h 704850"/>
                <a:gd name="connsiteX16" fmla="*/ 369094 w 747713"/>
                <a:gd name="connsiteY16" fmla="*/ 221456 h 704850"/>
                <a:gd name="connsiteX17" fmla="*/ 428625 w 747713"/>
                <a:gd name="connsiteY17" fmla="*/ 235744 h 704850"/>
                <a:gd name="connsiteX18" fmla="*/ 492919 w 747713"/>
                <a:gd name="connsiteY18" fmla="*/ 238125 h 704850"/>
                <a:gd name="connsiteX19" fmla="*/ 519113 w 747713"/>
                <a:gd name="connsiteY19" fmla="*/ 254794 h 704850"/>
                <a:gd name="connsiteX20" fmla="*/ 571500 w 747713"/>
                <a:gd name="connsiteY20" fmla="*/ 304800 h 704850"/>
                <a:gd name="connsiteX21" fmla="*/ 638175 w 747713"/>
                <a:gd name="connsiteY21" fmla="*/ 373856 h 704850"/>
                <a:gd name="connsiteX22" fmla="*/ 673894 w 747713"/>
                <a:gd name="connsiteY22" fmla="*/ 421481 h 704850"/>
                <a:gd name="connsiteX23" fmla="*/ 709613 w 747713"/>
                <a:gd name="connsiteY23" fmla="*/ 481013 h 704850"/>
                <a:gd name="connsiteX24" fmla="*/ 728663 w 747713"/>
                <a:gd name="connsiteY24" fmla="*/ 523875 h 704850"/>
                <a:gd name="connsiteX25" fmla="*/ 740569 w 747713"/>
                <a:gd name="connsiteY25" fmla="*/ 564356 h 704850"/>
                <a:gd name="connsiteX26" fmla="*/ 747713 w 747713"/>
                <a:gd name="connsiteY26" fmla="*/ 621506 h 704850"/>
                <a:gd name="connsiteX27" fmla="*/ 738188 w 747713"/>
                <a:gd name="connsiteY27" fmla="*/ 673894 h 704850"/>
                <a:gd name="connsiteX28" fmla="*/ 721519 w 747713"/>
                <a:gd name="connsiteY28" fmla="*/ 690563 h 704850"/>
                <a:gd name="connsiteX29" fmla="*/ 688182 w 747713"/>
                <a:gd name="connsiteY29" fmla="*/ 702469 h 704850"/>
                <a:gd name="connsiteX30" fmla="*/ 645319 w 747713"/>
                <a:gd name="connsiteY30" fmla="*/ 704850 h 704850"/>
                <a:gd name="connsiteX31" fmla="*/ 597694 w 747713"/>
                <a:gd name="connsiteY31" fmla="*/ 702469 h 704850"/>
                <a:gd name="connsiteX32" fmla="*/ 540544 w 747713"/>
                <a:gd name="connsiteY32" fmla="*/ 685800 h 704850"/>
                <a:gd name="connsiteX33" fmla="*/ 488157 w 747713"/>
                <a:gd name="connsiteY33" fmla="*/ 657225 h 704850"/>
                <a:gd name="connsiteX34" fmla="*/ 423863 w 747713"/>
                <a:gd name="connsiteY34" fmla="*/ 607219 h 704850"/>
                <a:gd name="connsiteX35" fmla="*/ 354807 w 747713"/>
                <a:gd name="connsiteY35" fmla="*/ 538163 h 704850"/>
                <a:gd name="connsiteX36" fmla="*/ 288132 w 747713"/>
                <a:gd name="connsiteY36" fmla="*/ 464344 h 704850"/>
                <a:gd name="connsiteX37" fmla="*/ 235744 w 747713"/>
                <a:gd name="connsiteY37" fmla="*/ 397669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47713" h="704850">
                  <a:moveTo>
                    <a:pt x="235744" y="397669"/>
                  </a:moveTo>
                  <a:lnTo>
                    <a:pt x="190500" y="340519"/>
                  </a:lnTo>
                  <a:lnTo>
                    <a:pt x="135732" y="261938"/>
                  </a:lnTo>
                  <a:lnTo>
                    <a:pt x="54769" y="138113"/>
                  </a:lnTo>
                  <a:lnTo>
                    <a:pt x="19050" y="83344"/>
                  </a:lnTo>
                  <a:lnTo>
                    <a:pt x="4763" y="59531"/>
                  </a:lnTo>
                  <a:lnTo>
                    <a:pt x="0" y="40481"/>
                  </a:lnTo>
                  <a:lnTo>
                    <a:pt x="0" y="16669"/>
                  </a:lnTo>
                  <a:lnTo>
                    <a:pt x="4763" y="4763"/>
                  </a:lnTo>
                  <a:lnTo>
                    <a:pt x="21432" y="0"/>
                  </a:lnTo>
                  <a:lnTo>
                    <a:pt x="35719" y="4763"/>
                  </a:lnTo>
                  <a:lnTo>
                    <a:pt x="73819" y="30956"/>
                  </a:lnTo>
                  <a:lnTo>
                    <a:pt x="154782" y="97631"/>
                  </a:lnTo>
                  <a:lnTo>
                    <a:pt x="223838" y="150019"/>
                  </a:lnTo>
                  <a:lnTo>
                    <a:pt x="259557" y="176213"/>
                  </a:lnTo>
                  <a:lnTo>
                    <a:pt x="302419" y="200025"/>
                  </a:lnTo>
                  <a:lnTo>
                    <a:pt x="369094" y="221456"/>
                  </a:lnTo>
                  <a:lnTo>
                    <a:pt x="428625" y="235744"/>
                  </a:lnTo>
                  <a:lnTo>
                    <a:pt x="492919" y="238125"/>
                  </a:lnTo>
                  <a:lnTo>
                    <a:pt x="519113" y="254794"/>
                  </a:lnTo>
                  <a:lnTo>
                    <a:pt x="571500" y="304800"/>
                  </a:lnTo>
                  <a:lnTo>
                    <a:pt x="638175" y="373856"/>
                  </a:lnTo>
                  <a:lnTo>
                    <a:pt x="673894" y="421481"/>
                  </a:lnTo>
                  <a:lnTo>
                    <a:pt x="709613" y="481013"/>
                  </a:lnTo>
                  <a:lnTo>
                    <a:pt x="728663" y="523875"/>
                  </a:lnTo>
                  <a:lnTo>
                    <a:pt x="740569" y="564356"/>
                  </a:lnTo>
                  <a:lnTo>
                    <a:pt x="747713" y="621506"/>
                  </a:lnTo>
                  <a:lnTo>
                    <a:pt x="738188" y="673894"/>
                  </a:lnTo>
                  <a:lnTo>
                    <a:pt x="721519" y="690563"/>
                  </a:lnTo>
                  <a:lnTo>
                    <a:pt x="688182" y="702469"/>
                  </a:lnTo>
                  <a:lnTo>
                    <a:pt x="645319" y="704850"/>
                  </a:lnTo>
                  <a:lnTo>
                    <a:pt x="597694" y="702469"/>
                  </a:lnTo>
                  <a:lnTo>
                    <a:pt x="540544" y="685800"/>
                  </a:lnTo>
                  <a:lnTo>
                    <a:pt x="488157" y="657225"/>
                  </a:lnTo>
                  <a:lnTo>
                    <a:pt x="423863" y="607219"/>
                  </a:lnTo>
                  <a:lnTo>
                    <a:pt x="354807" y="538163"/>
                  </a:lnTo>
                  <a:lnTo>
                    <a:pt x="288132" y="464344"/>
                  </a:lnTo>
                  <a:lnTo>
                    <a:pt x="235744" y="397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132946D7-4EEC-AB43-A457-614314C33252}"/>
                </a:ext>
              </a:extLst>
            </p:cNvPr>
            <p:cNvSpPr/>
            <p:nvPr/>
          </p:nvSpPr>
          <p:spPr>
            <a:xfrm>
              <a:off x="2576513" y="5068888"/>
              <a:ext cx="444500" cy="708025"/>
            </a:xfrm>
            <a:custGeom>
              <a:avLst/>
              <a:gdLst>
                <a:gd name="connsiteX0" fmla="*/ 66675 w 445293"/>
                <a:gd name="connsiteY0" fmla="*/ 323850 h 707232"/>
                <a:gd name="connsiteX1" fmla="*/ 35718 w 445293"/>
                <a:gd name="connsiteY1" fmla="*/ 252413 h 707232"/>
                <a:gd name="connsiteX2" fmla="*/ 16668 w 445293"/>
                <a:gd name="connsiteY2" fmla="*/ 183357 h 707232"/>
                <a:gd name="connsiteX3" fmla="*/ 4762 w 445293"/>
                <a:gd name="connsiteY3" fmla="*/ 121444 h 707232"/>
                <a:gd name="connsiteX4" fmla="*/ 0 w 445293"/>
                <a:gd name="connsiteY4" fmla="*/ 69057 h 707232"/>
                <a:gd name="connsiteX5" fmla="*/ 2381 w 445293"/>
                <a:gd name="connsiteY5" fmla="*/ 26194 h 707232"/>
                <a:gd name="connsiteX6" fmla="*/ 7143 w 445293"/>
                <a:gd name="connsiteY6" fmla="*/ 9525 h 707232"/>
                <a:gd name="connsiteX7" fmla="*/ 21431 w 445293"/>
                <a:gd name="connsiteY7" fmla="*/ 0 h 707232"/>
                <a:gd name="connsiteX8" fmla="*/ 33337 w 445293"/>
                <a:gd name="connsiteY8" fmla="*/ 0 h 707232"/>
                <a:gd name="connsiteX9" fmla="*/ 47625 w 445293"/>
                <a:gd name="connsiteY9" fmla="*/ 7144 h 707232"/>
                <a:gd name="connsiteX10" fmla="*/ 80962 w 445293"/>
                <a:gd name="connsiteY10" fmla="*/ 45244 h 707232"/>
                <a:gd name="connsiteX11" fmla="*/ 119062 w 445293"/>
                <a:gd name="connsiteY11" fmla="*/ 83344 h 707232"/>
                <a:gd name="connsiteX12" fmla="*/ 152400 w 445293"/>
                <a:gd name="connsiteY12" fmla="*/ 116682 h 707232"/>
                <a:gd name="connsiteX13" fmla="*/ 192881 w 445293"/>
                <a:gd name="connsiteY13" fmla="*/ 154782 h 707232"/>
                <a:gd name="connsiteX14" fmla="*/ 445293 w 445293"/>
                <a:gd name="connsiteY14" fmla="*/ 416719 h 707232"/>
                <a:gd name="connsiteX15" fmla="*/ 411956 w 445293"/>
                <a:gd name="connsiteY15" fmla="*/ 519113 h 707232"/>
                <a:gd name="connsiteX16" fmla="*/ 369093 w 445293"/>
                <a:gd name="connsiteY16" fmla="*/ 650082 h 707232"/>
                <a:gd name="connsiteX17" fmla="*/ 354806 w 445293"/>
                <a:gd name="connsiteY17" fmla="*/ 690563 h 707232"/>
                <a:gd name="connsiteX18" fmla="*/ 340518 w 445293"/>
                <a:gd name="connsiteY18" fmla="*/ 704850 h 707232"/>
                <a:gd name="connsiteX19" fmla="*/ 323850 w 445293"/>
                <a:gd name="connsiteY19" fmla="*/ 707232 h 707232"/>
                <a:gd name="connsiteX20" fmla="*/ 295275 w 445293"/>
                <a:gd name="connsiteY20" fmla="*/ 695325 h 707232"/>
                <a:gd name="connsiteX21" fmla="*/ 261937 w 445293"/>
                <a:gd name="connsiteY21" fmla="*/ 664369 h 707232"/>
                <a:gd name="connsiteX22" fmla="*/ 226218 w 445293"/>
                <a:gd name="connsiteY22" fmla="*/ 616744 h 707232"/>
                <a:gd name="connsiteX23" fmla="*/ 188118 w 445293"/>
                <a:gd name="connsiteY23" fmla="*/ 559594 h 707232"/>
                <a:gd name="connsiteX24" fmla="*/ 138112 w 445293"/>
                <a:gd name="connsiteY24" fmla="*/ 481013 h 707232"/>
                <a:gd name="connsiteX25" fmla="*/ 90487 w 445293"/>
                <a:gd name="connsiteY25" fmla="*/ 385763 h 707232"/>
                <a:gd name="connsiteX26" fmla="*/ 66675 w 445293"/>
                <a:gd name="connsiteY26" fmla="*/ 323850 h 70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5293" h="707232">
                  <a:moveTo>
                    <a:pt x="66675" y="323850"/>
                  </a:moveTo>
                  <a:lnTo>
                    <a:pt x="35718" y="252413"/>
                  </a:lnTo>
                  <a:lnTo>
                    <a:pt x="16668" y="183357"/>
                  </a:lnTo>
                  <a:lnTo>
                    <a:pt x="4762" y="121444"/>
                  </a:lnTo>
                  <a:lnTo>
                    <a:pt x="0" y="69057"/>
                  </a:lnTo>
                  <a:lnTo>
                    <a:pt x="2381" y="26194"/>
                  </a:lnTo>
                  <a:lnTo>
                    <a:pt x="7143" y="9525"/>
                  </a:lnTo>
                  <a:lnTo>
                    <a:pt x="21431" y="0"/>
                  </a:lnTo>
                  <a:lnTo>
                    <a:pt x="33337" y="0"/>
                  </a:lnTo>
                  <a:lnTo>
                    <a:pt x="47625" y="7144"/>
                  </a:lnTo>
                  <a:lnTo>
                    <a:pt x="80962" y="45244"/>
                  </a:lnTo>
                  <a:lnTo>
                    <a:pt x="119062" y="83344"/>
                  </a:lnTo>
                  <a:lnTo>
                    <a:pt x="152400" y="116682"/>
                  </a:lnTo>
                  <a:lnTo>
                    <a:pt x="192881" y="154782"/>
                  </a:lnTo>
                  <a:lnTo>
                    <a:pt x="445293" y="416719"/>
                  </a:lnTo>
                  <a:lnTo>
                    <a:pt x="411956" y="519113"/>
                  </a:lnTo>
                  <a:lnTo>
                    <a:pt x="369093" y="650082"/>
                  </a:lnTo>
                  <a:lnTo>
                    <a:pt x="354806" y="690563"/>
                  </a:lnTo>
                  <a:lnTo>
                    <a:pt x="340518" y="704850"/>
                  </a:lnTo>
                  <a:lnTo>
                    <a:pt x="323850" y="707232"/>
                  </a:lnTo>
                  <a:lnTo>
                    <a:pt x="295275" y="695325"/>
                  </a:lnTo>
                  <a:lnTo>
                    <a:pt x="261937" y="664369"/>
                  </a:lnTo>
                  <a:lnTo>
                    <a:pt x="226218" y="616744"/>
                  </a:lnTo>
                  <a:lnTo>
                    <a:pt x="188118" y="559594"/>
                  </a:lnTo>
                  <a:lnTo>
                    <a:pt x="138112" y="481013"/>
                  </a:lnTo>
                  <a:lnTo>
                    <a:pt x="90487" y="385763"/>
                  </a:lnTo>
                  <a:lnTo>
                    <a:pt x="66675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801E3B80-370A-6946-9A6D-EF618C66F9C6}"/>
                </a:ext>
              </a:extLst>
            </p:cNvPr>
            <p:cNvSpPr/>
            <p:nvPr/>
          </p:nvSpPr>
          <p:spPr>
            <a:xfrm>
              <a:off x="4214813" y="2462213"/>
              <a:ext cx="2614612" cy="519112"/>
            </a:xfrm>
            <a:custGeom>
              <a:avLst/>
              <a:gdLst>
                <a:gd name="connsiteX0" fmla="*/ 714375 w 2614612"/>
                <a:gd name="connsiteY0" fmla="*/ 238125 h 519112"/>
                <a:gd name="connsiteX1" fmla="*/ 1033462 w 2614612"/>
                <a:gd name="connsiteY1" fmla="*/ 185737 h 519112"/>
                <a:gd name="connsiteX2" fmla="*/ 1204912 w 2614612"/>
                <a:gd name="connsiteY2" fmla="*/ 159543 h 519112"/>
                <a:gd name="connsiteX3" fmla="*/ 1445418 w 2614612"/>
                <a:gd name="connsiteY3" fmla="*/ 121443 h 519112"/>
                <a:gd name="connsiteX4" fmla="*/ 1721643 w 2614612"/>
                <a:gd name="connsiteY4" fmla="*/ 90487 h 519112"/>
                <a:gd name="connsiteX5" fmla="*/ 2038350 w 2614612"/>
                <a:gd name="connsiteY5" fmla="*/ 52387 h 519112"/>
                <a:gd name="connsiteX6" fmla="*/ 2062162 w 2614612"/>
                <a:gd name="connsiteY6" fmla="*/ 45243 h 519112"/>
                <a:gd name="connsiteX7" fmla="*/ 2105025 w 2614612"/>
                <a:gd name="connsiteY7" fmla="*/ 26193 h 519112"/>
                <a:gd name="connsiteX8" fmla="*/ 2155031 w 2614612"/>
                <a:gd name="connsiteY8" fmla="*/ 7143 h 519112"/>
                <a:gd name="connsiteX9" fmla="*/ 2205037 w 2614612"/>
                <a:gd name="connsiteY9" fmla="*/ 0 h 519112"/>
                <a:gd name="connsiteX10" fmla="*/ 2252662 w 2614612"/>
                <a:gd name="connsiteY10" fmla="*/ 4762 h 519112"/>
                <a:gd name="connsiteX11" fmla="*/ 2314575 w 2614612"/>
                <a:gd name="connsiteY11" fmla="*/ 21431 h 519112"/>
                <a:gd name="connsiteX12" fmla="*/ 2419350 w 2614612"/>
                <a:gd name="connsiteY12" fmla="*/ 52387 h 519112"/>
                <a:gd name="connsiteX13" fmla="*/ 2493168 w 2614612"/>
                <a:gd name="connsiteY13" fmla="*/ 80962 h 519112"/>
                <a:gd name="connsiteX14" fmla="*/ 2547937 w 2614612"/>
                <a:gd name="connsiteY14" fmla="*/ 109537 h 519112"/>
                <a:gd name="connsiteX15" fmla="*/ 2588418 w 2614612"/>
                <a:gd name="connsiteY15" fmla="*/ 135731 h 519112"/>
                <a:gd name="connsiteX16" fmla="*/ 2600325 w 2614612"/>
                <a:gd name="connsiteY16" fmla="*/ 150018 h 519112"/>
                <a:gd name="connsiteX17" fmla="*/ 2609850 w 2614612"/>
                <a:gd name="connsiteY17" fmla="*/ 173831 h 519112"/>
                <a:gd name="connsiteX18" fmla="*/ 2614612 w 2614612"/>
                <a:gd name="connsiteY18" fmla="*/ 219075 h 519112"/>
                <a:gd name="connsiteX19" fmla="*/ 2614612 w 2614612"/>
                <a:gd name="connsiteY19" fmla="*/ 238125 h 519112"/>
                <a:gd name="connsiteX20" fmla="*/ 2607468 w 2614612"/>
                <a:gd name="connsiteY20" fmla="*/ 264318 h 519112"/>
                <a:gd name="connsiteX21" fmla="*/ 2588418 w 2614612"/>
                <a:gd name="connsiteY21" fmla="*/ 285750 h 519112"/>
                <a:gd name="connsiteX22" fmla="*/ 2559843 w 2614612"/>
                <a:gd name="connsiteY22" fmla="*/ 295275 h 519112"/>
                <a:gd name="connsiteX23" fmla="*/ 2507456 w 2614612"/>
                <a:gd name="connsiteY23" fmla="*/ 297656 h 519112"/>
                <a:gd name="connsiteX24" fmla="*/ 2409825 w 2614612"/>
                <a:gd name="connsiteY24" fmla="*/ 290512 h 519112"/>
                <a:gd name="connsiteX25" fmla="*/ 2240756 w 2614612"/>
                <a:gd name="connsiteY25" fmla="*/ 278606 h 519112"/>
                <a:gd name="connsiteX26" fmla="*/ 2190750 w 2614612"/>
                <a:gd name="connsiteY26" fmla="*/ 278606 h 519112"/>
                <a:gd name="connsiteX27" fmla="*/ 2031206 w 2614612"/>
                <a:gd name="connsiteY27" fmla="*/ 285750 h 519112"/>
                <a:gd name="connsiteX28" fmla="*/ 1690687 w 2614612"/>
                <a:gd name="connsiteY28" fmla="*/ 307181 h 519112"/>
                <a:gd name="connsiteX29" fmla="*/ 1447800 w 2614612"/>
                <a:gd name="connsiteY29" fmla="*/ 321468 h 519112"/>
                <a:gd name="connsiteX30" fmla="*/ 1200150 w 2614612"/>
                <a:gd name="connsiteY30" fmla="*/ 359568 h 519112"/>
                <a:gd name="connsiteX31" fmla="*/ 933450 w 2614612"/>
                <a:gd name="connsiteY31" fmla="*/ 414337 h 519112"/>
                <a:gd name="connsiteX32" fmla="*/ 597693 w 2614612"/>
                <a:gd name="connsiteY32" fmla="*/ 490537 h 519112"/>
                <a:gd name="connsiteX33" fmla="*/ 485775 w 2614612"/>
                <a:gd name="connsiteY33" fmla="*/ 519112 h 519112"/>
                <a:gd name="connsiteX34" fmla="*/ 469106 w 2614612"/>
                <a:gd name="connsiteY34" fmla="*/ 516731 h 519112"/>
                <a:gd name="connsiteX35" fmla="*/ 447675 w 2614612"/>
                <a:gd name="connsiteY35" fmla="*/ 507206 h 519112"/>
                <a:gd name="connsiteX36" fmla="*/ 416718 w 2614612"/>
                <a:gd name="connsiteY36" fmla="*/ 500062 h 519112"/>
                <a:gd name="connsiteX37" fmla="*/ 371475 w 2614612"/>
                <a:gd name="connsiteY37" fmla="*/ 490537 h 519112"/>
                <a:gd name="connsiteX38" fmla="*/ 304800 w 2614612"/>
                <a:gd name="connsiteY38" fmla="*/ 459581 h 519112"/>
                <a:gd name="connsiteX39" fmla="*/ 240506 w 2614612"/>
                <a:gd name="connsiteY39" fmla="*/ 419100 h 519112"/>
                <a:gd name="connsiteX40" fmla="*/ 169068 w 2614612"/>
                <a:gd name="connsiteY40" fmla="*/ 361950 h 519112"/>
                <a:gd name="connsiteX41" fmla="*/ 109537 w 2614612"/>
                <a:gd name="connsiteY41" fmla="*/ 307181 h 519112"/>
                <a:gd name="connsiteX42" fmla="*/ 61912 w 2614612"/>
                <a:gd name="connsiteY42" fmla="*/ 259556 h 519112"/>
                <a:gd name="connsiteX43" fmla="*/ 21431 w 2614612"/>
                <a:gd name="connsiteY43" fmla="*/ 216693 h 519112"/>
                <a:gd name="connsiteX44" fmla="*/ 11906 w 2614612"/>
                <a:gd name="connsiteY44" fmla="*/ 202406 h 519112"/>
                <a:gd name="connsiteX45" fmla="*/ 2381 w 2614612"/>
                <a:gd name="connsiteY45" fmla="*/ 171450 h 519112"/>
                <a:gd name="connsiteX46" fmla="*/ 0 w 2614612"/>
                <a:gd name="connsiteY46" fmla="*/ 135731 h 519112"/>
                <a:gd name="connsiteX47" fmla="*/ 2381 w 2614612"/>
                <a:gd name="connsiteY47" fmla="*/ 123825 h 519112"/>
                <a:gd name="connsiteX48" fmla="*/ 7143 w 2614612"/>
                <a:gd name="connsiteY48" fmla="*/ 114300 h 519112"/>
                <a:gd name="connsiteX49" fmla="*/ 26193 w 2614612"/>
                <a:gd name="connsiteY49" fmla="*/ 109537 h 519112"/>
                <a:gd name="connsiteX50" fmla="*/ 54768 w 2614612"/>
                <a:gd name="connsiteY50" fmla="*/ 116681 h 519112"/>
                <a:gd name="connsiteX51" fmla="*/ 76200 w 2614612"/>
                <a:gd name="connsiteY51" fmla="*/ 133350 h 519112"/>
                <a:gd name="connsiteX52" fmla="*/ 123825 w 2614612"/>
                <a:gd name="connsiteY52" fmla="*/ 176212 h 519112"/>
                <a:gd name="connsiteX53" fmla="*/ 161925 w 2614612"/>
                <a:gd name="connsiteY53" fmla="*/ 200025 h 519112"/>
                <a:gd name="connsiteX54" fmla="*/ 226218 w 2614612"/>
                <a:gd name="connsiteY54" fmla="*/ 233362 h 519112"/>
                <a:gd name="connsiteX55" fmla="*/ 278606 w 2614612"/>
                <a:gd name="connsiteY55" fmla="*/ 252412 h 519112"/>
                <a:gd name="connsiteX56" fmla="*/ 333375 w 2614612"/>
                <a:gd name="connsiteY56" fmla="*/ 266700 h 519112"/>
                <a:gd name="connsiteX57" fmla="*/ 407193 w 2614612"/>
                <a:gd name="connsiteY57" fmla="*/ 276225 h 519112"/>
                <a:gd name="connsiteX58" fmla="*/ 466725 w 2614612"/>
                <a:gd name="connsiteY58" fmla="*/ 278606 h 519112"/>
                <a:gd name="connsiteX59" fmla="*/ 714375 w 2614612"/>
                <a:gd name="connsiteY59" fmla="*/ 238125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614612" h="519112">
                  <a:moveTo>
                    <a:pt x="714375" y="238125"/>
                  </a:moveTo>
                  <a:lnTo>
                    <a:pt x="1033462" y="185737"/>
                  </a:lnTo>
                  <a:lnTo>
                    <a:pt x="1204912" y="159543"/>
                  </a:lnTo>
                  <a:lnTo>
                    <a:pt x="1445418" y="121443"/>
                  </a:lnTo>
                  <a:lnTo>
                    <a:pt x="1721643" y="90487"/>
                  </a:lnTo>
                  <a:lnTo>
                    <a:pt x="2038350" y="52387"/>
                  </a:lnTo>
                  <a:lnTo>
                    <a:pt x="2062162" y="45243"/>
                  </a:lnTo>
                  <a:lnTo>
                    <a:pt x="2105025" y="26193"/>
                  </a:lnTo>
                  <a:lnTo>
                    <a:pt x="2155031" y="7143"/>
                  </a:lnTo>
                  <a:lnTo>
                    <a:pt x="2205037" y="0"/>
                  </a:lnTo>
                  <a:lnTo>
                    <a:pt x="2252662" y="4762"/>
                  </a:lnTo>
                  <a:lnTo>
                    <a:pt x="2314575" y="21431"/>
                  </a:lnTo>
                  <a:lnTo>
                    <a:pt x="2419350" y="52387"/>
                  </a:lnTo>
                  <a:lnTo>
                    <a:pt x="2493168" y="80962"/>
                  </a:lnTo>
                  <a:lnTo>
                    <a:pt x="2547937" y="109537"/>
                  </a:lnTo>
                  <a:lnTo>
                    <a:pt x="2588418" y="135731"/>
                  </a:lnTo>
                  <a:lnTo>
                    <a:pt x="2600325" y="150018"/>
                  </a:lnTo>
                  <a:lnTo>
                    <a:pt x="2609850" y="173831"/>
                  </a:lnTo>
                  <a:lnTo>
                    <a:pt x="2614612" y="219075"/>
                  </a:lnTo>
                  <a:lnTo>
                    <a:pt x="2614612" y="238125"/>
                  </a:lnTo>
                  <a:lnTo>
                    <a:pt x="2607468" y="264318"/>
                  </a:lnTo>
                  <a:lnTo>
                    <a:pt x="2588418" y="285750"/>
                  </a:lnTo>
                  <a:lnTo>
                    <a:pt x="2559843" y="295275"/>
                  </a:lnTo>
                  <a:lnTo>
                    <a:pt x="2507456" y="297656"/>
                  </a:lnTo>
                  <a:lnTo>
                    <a:pt x="2409825" y="290512"/>
                  </a:lnTo>
                  <a:lnTo>
                    <a:pt x="2240756" y="278606"/>
                  </a:lnTo>
                  <a:lnTo>
                    <a:pt x="2190750" y="278606"/>
                  </a:lnTo>
                  <a:lnTo>
                    <a:pt x="2031206" y="285750"/>
                  </a:lnTo>
                  <a:lnTo>
                    <a:pt x="1690687" y="307181"/>
                  </a:lnTo>
                  <a:lnTo>
                    <a:pt x="1447800" y="321468"/>
                  </a:lnTo>
                  <a:lnTo>
                    <a:pt x="1200150" y="359568"/>
                  </a:lnTo>
                  <a:lnTo>
                    <a:pt x="933450" y="414337"/>
                  </a:lnTo>
                  <a:lnTo>
                    <a:pt x="597693" y="490537"/>
                  </a:lnTo>
                  <a:lnTo>
                    <a:pt x="485775" y="519112"/>
                  </a:lnTo>
                  <a:lnTo>
                    <a:pt x="469106" y="516731"/>
                  </a:lnTo>
                  <a:lnTo>
                    <a:pt x="447675" y="507206"/>
                  </a:lnTo>
                  <a:lnTo>
                    <a:pt x="416718" y="500062"/>
                  </a:lnTo>
                  <a:lnTo>
                    <a:pt x="371475" y="490537"/>
                  </a:lnTo>
                  <a:lnTo>
                    <a:pt x="304800" y="459581"/>
                  </a:lnTo>
                  <a:lnTo>
                    <a:pt x="240506" y="419100"/>
                  </a:lnTo>
                  <a:lnTo>
                    <a:pt x="169068" y="361950"/>
                  </a:lnTo>
                  <a:lnTo>
                    <a:pt x="109537" y="307181"/>
                  </a:lnTo>
                  <a:lnTo>
                    <a:pt x="61912" y="259556"/>
                  </a:lnTo>
                  <a:lnTo>
                    <a:pt x="21431" y="216693"/>
                  </a:lnTo>
                  <a:lnTo>
                    <a:pt x="11906" y="202406"/>
                  </a:lnTo>
                  <a:lnTo>
                    <a:pt x="2381" y="171450"/>
                  </a:lnTo>
                  <a:lnTo>
                    <a:pt x="0" y="135731"/>
                  </a:lnTo>
                  <a:lnTo>
                    <a:pt x="2381" y="123825"/>
                  </a:lnTo>
                  <a:lnTo>
                    <a:pt x="7143" y="114300"/>
                  </a:lnTo>
                  <a:lnTo>
                    <a:pt x="26193" y="109537"/>
                  </a:lnTo>
                  <a:lnTo>
                    <a:pt x="54768" y="116681"/>
                  </a:lnTo>
                  <a:lnTo>
                    <a:pt x="76200" y="133350"/>
                  </a:lnTo>
                  <a:lnTo>
                    <a:pt x="123825" y="176212"/>
                  </a:lnTo>
                  <a:lnTo>
                    <a:pt x="161925" y="200025"/>
                  </a:lnTo>
                  <a:lnTo>
                    <a:pt x="226218" y="233362"/>
                  </a:lnTo>
                  <a:lnTo>
                    <a:pt x="278606" y="252412"/>
                  </a:lnTo>
                  <a:lnTo>
                    <a:pt x="333375" y="266700"/>
                  </a:lnTo>
                  <a:lnTo>
                    <a:pt x="407193" y="276225"/>
                  </a:lnTo>
                  <a:lnTo>
                    <a:pt x="466725" y="278606"/>
                  </a:lnTo>
                  <a:lnTo>
                    <a:pt x="714375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83CDF977-49E6-6B4F-A940-2B409ADD98D6}"/>
                </a:ext>
              </a:extLst>
            </p:cNvPr>
            <p:cNvSpPr/>
            <p:nvPr/>
          </p:nvSpPr>
          <p:spPr>
            <a:xfrm>
              <a:off x="2738438" y="3859213"/>
              <a:ext cx="984250" cy="1698625"/>
            </a:xfrm>
            <a:custGeom>
              <a:avLst/>
              <a:gdLst>
                <a:gd name="connsiteX0" fmla="*/ 781050 w 983456"/>
                <a:gd name="connsiteY0" fmla="*/ 569119 h 1697832"/>
                <a:gd name="connsiteX1" fmla="*/ 683418 w 983456"/>
                <a:gd name="connsiteY1" fmla="*/ 802482 h 1697832"/>
                <a:gd name="connsiteX2" fmla="*/ 581025 w 983456"/>
                <a:gd name="connsiteY2" fmla="*/ 1028700 h 1697832"/>
                <a:gd name="connsiteX3" fmla="*/ 407193 w 983456"/>
                <a:gd name="connsiteY3" fmla="*/ 1388269 h 1697832"/>
                <a:gd name="connsiteX4" fmla="*/ 350043 w 983456"/>
                <a:gd name="connsiteY4" fmla="*/ 1502569 h 1697832"/>
                <a:gd name="connsiteX5" fmla="*/ 283368 w 983456"/>
                <a:gd name="connsiteY5" fmla="*/ 1626394 h 1697832"/>
                <a:gd name="connsiteX6" fmla="*/ 257175 w 983456"/>
                <a:gd name="connsiteY6" fmla="*/ 1697832 h 1697832"/>
                <a:gd name="connsiteX7" fmla="*/ 0 w 983456"/>
                <a:gd name="connsiteY7" fmla="*/ 1338263 h 1697832"/>
                <a:gd name="connsiteX8" fmla="*/ 35718 w 983456"/>
                <a:gd name="connsiteY8" fmla="*/ 1362075 h 1697832"/>
                <a:gd name="connsiteX9" fmla="*/ 50006 w 983456"/>
                <a:gd name="connsiteY9" fmla="*/ 1362075 h 1697832"/>
                <a:gd name="connsiteX10" fmla="*/ 80962 w 983456"/>
                <a:gd name="connsiteY10" fmla="*/ 1350169 h 1697832"/>
                <a:gd name="connsiteX11" fmla="*/ 116681 w 983456"/>
                <a:gd name="connsiteY11" fmla="*/ 1314450 h 1697832"/>
                <a:gd name="connsiteX12" fmla="*/ 166687 w 983456"/>
                <a:gd name="connsiteY12" fmla="*/ 1240632 h 1697832"/>
                <a:gd name="connsiteX13" fmla="*/ 266700 w 983456"/>
                <a:gd name="connsiteY13" fmla="*/ 1102519 h 1697832"/>
                <a:gd name="connsiteX14" fmla="*/ 395287 w 983456"/>
                <a:gd name="connsiteY14" fmla="*/ 907257 h 1697832"/>
                <a:gd name="connsiteX15" fmla="*/ 540543 w 983456"/>
                <a:gd name="connsiteY15" fmla="*/ 676275 h 1697832"/>
                <a:gd name="connsiteX16" fmla="*/ 695325 w 983456"/>
                <a:gd name="connsiteY16" fmla="*/ 421482 h 1697832"/>
                <a:gd name="connsiteX17" fmla="*/ 833437 w 983456"/>
                <a:gd name="connsiteY17" fmla="*/ 185738 h 1697832"/>
                <a:gd name="connsiteX18" fmla="*/ 926306 w 983456"/>
                <a:gd name="connsiteY18" fmla="*/ 30957 h 1697832"/>
                <a:gd name="connsiteX19" fmla="*/ 940593 w 983456"/>
                <a:gd name="connsiteY19" fmla="*/ 11907 h 1697832"/>
                <a:gd name="connsiteX20" fmla="*/ 957262 w 983456"/>
                <a:gd name="connsiteY20" fmla="*/ 0 h 1697832"/>
                <a:gd name="connsiteX21" fmla="*/ 964406 w 983456"/>
                <a:gd name="connsiteY21" fmla="*/ 0 h 1697832"/>
                <a:gd name="connsiteX22" fmla="*/ 971550 w 983456"/>
                <a:gd name="connsiteY22" fmla="*/ 2382 h 1697832"/>
                <a:gd name="connsiteX23" fmla="*/ 981075 w 983456"/>
                <a:gd name="connsiteY23" fmla="*/ 9525 h 1697832"/>
                <a:gd name="connsiteX24" fmla="*/ 983456 w 983456"/>
                <a:gd name="connsiteY24" fmla="*/ 21432 h 1697832"/>
                <a:gd name="connsiteX25" fmla="*/ 981075 w 983456"/>
                <a:gd name="connsiteY25" fmla="*/ 50007 h 1697832"/>
                <a:gd name="connsiteX26" fmla="*/ 950118 w 983456"/>
                <a:gd name="connsiteY26" fmla="*/ 142875 h 1697832"/>
                <a:gd name="connsiteX27" fmla="*/ 816768 w 983456"/>
                <a:gd name="connsiteY27" fmla="*/ 490538 h 1697832"/>
                <a:gd name="connsiteX28" fmla="*/ 781050 w 983456"/>
                <a:gd name="connsiteY28" fmla="*/ 569119 h 169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83456" h="1697832">
                  <a:moveTo>
                    <a:pt x="781050" y="569119"/>
                  </a:moveTo>
                  <a:lnTo>
                    <a:pt x="683418" y="802482"/>
                  </a:lnTo>
                  <a:lnTo>
                    <a:pt x="581025" y="1028700"/>
                  </a:lnTo>
                  <a:lnTo>
                    <a:pt x="407193" y="1388269"/>
                  </a:lnTo>
                  <a:lnTo>
                    <a:pt x="350043" y="1502569"/>
                  </a:lnTo>
                  <a:lnTo>
                    <a:pt x="283368" y="1626394"/>
                  </a:lnTo>
                  <a:lnTo>
                    <a:pt x="257175" y="1697832"/>
                  </a:lnTo>
                  <a:lnTo>
                    <a:pt x="0" y="1338263"/>
                  </a:lnTo>
                  <a:lnTo>
                    <a:pt x="35718" y="1362075"/>
                  </a:lnTo>
                  <a:lnTo>
                    <a:pt x="50006" y="1362075"/>
                  </a:lnTo>
                  <a:lnTo>
                    <a:pt x="80962" y="1350169"/>
                  </a:lnTo>
                  <a:lnTo>
                    <a:pt x="116681" y="1314450"/>
                  </a:lnTo>
                  <a:lnTo>
                    <a:pt x="166687" y="1240632"/>
                  </a:lnTo>
                  <a:lnTo>
                    <a:pt x="266700" y="1102519"/>
                  </a:lnTo>
                  <a:lnTo>
                    <a:pt x="395287" y="907257"/>
                  </a:lnTo>
                  <a:lnTo>
                    <a:pt x="540543" y="676275"/>
                  </a:lnTo>
                  <a:lnTo>
                    <a:pt x="695325" y="421482"/>
                  </a:lnTo>
                  <a:lnTo>
                    <a:pt x="833437" y="185738"/>
                  </a:lnTo>
                  <a:lnTo>
                    <a:pt x="926306" y="30957"/>
                  </a:lnTo>
                  <a:lnTo>
                    <a:pt x="940593" y="11907"/>
                  </a:lnTo>
                  <a:lnTo>
                    <a:pt x="957262" y="0"/>
                  </a:lnTo>
                  <a:lnTo>
                    <a:pt x="964406" y="0"/>
                  </a:lnTo>
                  <a:lnTo>
                    <a:pt x="971550" y="2382"/>
                  </a:lnTo>
                  <a:lnTo>
                    <a:pt x="981075" y="9525"/>
                  </a:lnTo>
                  <a:lnTo>
                    <a:pt x="983456" y="21432"/>
                  </a:lnTo>
                  <a:lnTo>
                    <a:pt x="981075" y="50007"/>
                  </a:lnTo>
                  <a:lnTo>
                    <a:pt x="950118" y="142875"/>
                  </a:lnTo>
                  <a:lnTo>
                    <a:pt x="816768" y="490538"/>
                  </a:lnTo>
                  <a:lnTo>
                    <a:pt x="781050" y="569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AB57C85B-8730-774D-9638-959F9325AFA0}"/>
                </a:ext>
              </a:extLst>
            </p:cNvPr>
            <p:cNvSpPr/>
            <p:nvPr/>
          </p:nvSpPr>
          <p:spPr>
            <a:xfrm>
              <a:off x="5165725" y="1508125"/>
              <a:ext cx="582613" cy="2192338"/>
            </a:xfrm>
            <a:custGeom>
              <a:avLst/>
              <a:gdLst>
                <a:gd name="connsiteX0" fmla="*/ 224994 w 582677"/>
                <a:gd name="connsiteY0" fmla="*/ 839402 h 2192252"/>
                <a:gd name="connsiteX1" fmla="*/ 224994 w 582677"/>
                <a:gd name="connsiteY1" fmla="*/ 334607 h 2192252"/>
                <a:gd name="connsiteX2" fmla="*/ 219225 w 582677"/>
                <a:gd name="connsiteY2" fmla="*/ 291339 h 2192252"/>
                <a:gd name="connsiteX3" fmla="*/ 207687 w 582677"/>
                <a:gd name="connsiteY3" fmla="*/ 253840 h 2192252"/>
                <a:gd name="connsiteX4" fmla="*/ 187495 w 582677"/>
                <a:gd name="connsiteY4" fmla="*/ 207687 h 2192252"/>
                <a:gd name="connsiteX5" fmla="*/ 161534 w 582677"/>
                <a:gd name="connsiteY5" fmla="*/ 173072 h 2192252"/>
                <a:gd name="connsiteX6" fmla="*/ 121151 w 582677"/>
                <a:gd name="connsiteY6" fmla="*/ 135573 h 2192252"/>
                <a:gd name="connsiteX7" fmla="*/ 86536 w 582677"/>
                <a:gd name="connsiteY7" fmla="*/ 106728 h 2192252"/>
                <a:gd name="connsiteX8" fmla="*/ 46152 w 582677"/>
                <a:gd name="connsiteY8" fmla="*/ 80767 h 2192252"/>
                <a:gd name="connsiteX9" fmla="*/ 28845 w 582677"/>
                <a:gd name="connsiteY9" fmla="*/ 72113 h 2192252"/>
                <a:gd name="connsiteX10" fmla="*/ 14422 w 582677"/>
                <a:gd name="connsiteY10" fmla="*/ 57691 h 2192252"/>
                <a:gd name="connsiteX11" fmla="*/ 0 w 582677"/>
                <a:gd name="connsiteY11" fmla="*/ 34614 h 2192252"/>
                <a:gd name="connsiteX12" fmla="*/ 0 w 582677"/>
                <a:gd name="connsiteY12" fmla="*/ 17307 h 2192252"/>
                <a:gd name="connsiteX13" fmla="*/ 17307 w 582677"/>
                <a:gd name="connsiteY13" fmla="*/ 5769 h 2192252"/>
                <a:gd name="connsiteX14" fmla="*/ 69229 w 582677"/>
                <a:gd name="connsiteY14" fmla="*/ 0 h 2192252"/>
                <a:gd name="connsiteX15" fmla="*/ 115381 w 582677"/>
                <a:gd name="connsiteY15" fmla="*/ 2884 h 2192252"/>
                <a:gd name="connsiteX16" fmla="*/ 187495 w 582677"/>
                <a:gd name="connsiteY16" fmla="*/ 20192 h 2192252"/>
                <a:gd name="connsiteX17" fmla="*/ 276916 w 582677"/>
                <a:gd name="connsiteY17" fmla="*/ 51922 h 2192252"/>
                <a:gd name="connsiteX18" fmla="*/ 363452 w 582677"/>
                <a:gd name="connsiteY18" fmla="*/ 92305 h 2192252"/>
                <a:gd name="connsiteX19" fmla="*/ 467296 w 582677"/>
                <a:gd name="connsiteY19" fmla="*/ 152881 h 2192252"/>
                <a:gd name="connsiteX20" fmla="*/ 571139 w 582677"/>
                <a:gd name="connsiteY20" fmla="*/ 213456 h 2192252"/>
                <a:gd name="connsiteX21" fmla="*/ 579793 w 582677"/>
                <a:gd name="connsiteY21" fmla="*/ 227879 h 2192252"/>
                <a:gd name="connsiteX22" fmla="*/ 582677 w 582677"/>
                <a:gd name="connsiteY22" fmla="*/ 271147 h 2192252"/>
                <a:gd name="connsiteX23" fmla="*/ 576908 w 582677"/>
                <a:gd name="connsiteY23" fmla="*/ 299992 h 2192252"/>
                <a:gd name="connsiteX24" fmla="*/ 559601 w 582677"/>
                <a:gd name="connsiteY24" fmla="*/ 340376 h 2192252"/>
                <a:gd name="connsiteX25" fmla="*/ 539409 w 582677"/>
                <a:gd name="connsiteY25" fmla="*/ 398067 h 2192252"/>
                <a:gd name="connsiteX26" fmla="*/ 516333 w 582677"/>
                <a:gd name="connsiteY26" fmla="*/ 490372 h 2192252"/>
                <a:gd name="connsiteX27" fmla="*/ 513448 w 582677"/>
                <a:gd name="connsiteY27" fmla="*/ 524987 h 2192252"/>
                <a:gd name="connsiteX28" fmla="*/ 516333 w 582677"/>
                <a:gd name="connsiteY28" fmla="*/ 2172060 h 2192252"/>
                <a:gd name="connsiteX29" fmla="*/ 227879 w 582677"/>
                <a:gd name="connsiteY29" fmla="*/ 2192252 h 2192252"/>
                <a:gd name="connsiteX30" fmla="*/ 224994 w 582677"/>
                <a:gd name="connsiteY30" fmla="*/ 839402 h 2192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82677" h="2192252">
                  <a:moveTo>
                    <a:pt x="224994" y="839402"/>
                  </a:moveTo>
                  <a:lnTo>
                    <a:pt x="224994" y="334607"/>
                  </a:lnTo>
                  <a:lnTo>
                    <a:pt x="219225" y="291339"/>
                  </a:lnTo>
                  <a:lnTo>
                    <a:pt x="207687" y="253840"/>
                  </a:lnTo>
                  <a:lnTo>
                    <a:pt x="187495" y="207687"/>
                  </a:lnTo>
                  <a:lnTo>
                    <a:pt x="161534" y="173072"/>
                  </a:lnTo>
                  <a:lnTo>
                    <a:pt x="121151" y="135573"/>
                  </a:lnTo>
                  <a:lnTo>
                    <a:pt x="86536" y="106728"/>
                  </a:lnTo>
                  <a:lnTo>
                    <a:pt x="46152" y="80767"/>
                  </a:lnTo>
                  <a:lnTo>
                    <a:pt x="28845" y="72113"/>
                  </a:lnTo>
                  <a:lnTo>
                    <a:pt x="14422" y="57691"/>
                  </a:lnTo>
                  <a:lnTo>
                    <a:pt x="0" y="34614"/>
                  </a:lnTo>
                  <a:lnTo>
                    <a:pt x="0" y="17307"/>
                  </a:lnTo>
                  <a:lnTo>
                    <a:pt x="17307" y="5769"/>
                  </a:lnTo>
                  <a:lnTo>
                    <a:pt x="69229" y="0"/>
                  </a:lnTo>
                  <a:lnTo>
                    <a:pt x="115381" y="2884"/>
                  </a:lnTo>
                  <a:lnTo>
                    <a:pt x="187495" y="20192"/>
                  </a:lnTo>
                  <a:lnTo>
                    <a:pt x="276916" y="51922"/>
                  </a:lnTo>
                  <a:lnTo>
                    <a:pt x="363452" y="92305"/>
                  </a:lnTo>
                  <a:lnTo>
                    <a:pt x="467296" y="152881"/>
                  </a:lnTo>
                  <a:lnTo>
                    <a:pt x="571139" y="213456"/>
                  </a:lnTo>
                  <a:lnTo>
                    <a:pt x="579793" y="227879"/>
                  </a:lnTo>
                  <a:lnTo>
                    <a:pt x="582677" y="271147"/>
                  </a:lnTo>
                  <a:lnTo>
                    <a:pt x="576908" y="299992"/>
                  </a:lnTo>
                  <a:lnTo>
                    <a:pt x="559601" y="340376"/>
                  </a:lnTo>
                  <a:lnTo>
                    <a:pt x="539409" y="398067"/>
                  </a:lnTo>
                  <a:lnTo>
                    <a:pt x="516333" y="490372"/>
                  </a:lnTo>
                  <a:lnTo>
                    <a:pt x="513448" y="524987"/>
                  </a:lnTo>
                  <a:cubicBezTo>
                    <a:pt x="514410" y="1074011"/>
                    <a:pt x="515371" y="1623036"/>
                    <a:pt x="516333" y="2172060"/>
                  </a:cubicBezTo>
                  <a:lnTo>
                    <a:pt x="227879" y="2192252"/>
                  </a:lnTo>
                  <a:cubicBezTo>
                    <a:pt x="226917" y="1748032"/>
                    <a:pt x="225956" y="1303813"/>
                    <a:pt x="224994" y="83940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61562E8F-A966-8C45-8B3D-0E12B8BC1957}"/>
                </a:ext>
              </a:extLst>
            </p:cNvPr>
            <p:cNvSpPr/>
            <p:nvPr/>
          </p:nvSpPr>
          <p:spPr>
            <a:xfrm>
              <a:off x="3735388" y="3449638"/>
              <a:ext cx="3554412" cy="625475"/>
            </a:xfrm>
            <a:custGeom>
              <a:avLst/>
              <a:gdLst>
                <a:gd name="connsiteX0" fmla="*/ 1228815 w 3553756"/>
                <a:gd name="connsiteY0" fmla="*/ 253840 h 625946"/>
                <a:gd name="connsiteX1" fmla="*/ 1664381 w 3553756"/>
                <a:gd name="connsiteY1" fmla="*/ 181726 h 625946"/>
                <a:gd name="connsiteX2" fmla="*/ 1938412 w 3553756"/>
                <a:gd name="connsiteY2" fmla="*/ 161534 h 625946"/>
                <a:gd name="connsiteX3" fmla="*/ 2223982 w 3553756"/>
                <a:gd name="connsiteY3" fmla="*/ 132689 h 625946"/>
                <a:gd name="connsiteX4" fmla="*/ 2731661 w 3553756"/>
                <a:gd name="connsiteY4" fmla="*/ 83652 h 625946"/>
                <a:gd name="connsiteX5" fmla="*/ 2881658 w 3553756"/>
                <a:gd name="connsiteY5" fmla="*/ 69229 h 625946"/>
                <a:gd name="connsiteX6" fmla="*/ 2956656 w 3553756"/>
                <a:gd name="connsiteY6" fmla="*/ 40384 h 625946"/>
                <a:gd name="connsiteX7" fmla="*/ 3066268 w 3553756"/>
                <a:gd name="connsiteY7" fmla="*/ 2884 h 625946"/>
                <a:gd name="connsiteX8" fmla="*/ 3089345 w 3553756"/>
                <a:gd name="connsiteY8" fmla="*/ 0 h 625946"/>
                <a:gd name="connsiteX9" fmla="*/ 3123959 w 3553756"/>
                <a:gd name="connsiteY9" fmla="*/ 5769 h 625946"/>
                <a:gd name="connsiteX10" fmla="*/ 3236456 w 3553756"/>
                <a:gd name="connsiteY10" fmla="*/ 28845 h 625946"/>
                <a:gd name="connsiteX11" fmla="*/ 3363376 w 3553756"/>
                <a:gd name="connsiteY11" fmla="*/ 69229 h 625946"/>
                <a:gd name="connsiteX12" fmla="*/ 3441259 w 3553756"/>
                <a:gd name="connsiteY12" fmla="*/ 100959 h 625946"/>
                <a:gd name="connsiteX13" fmla="*/ 3472989 w 3553756"/>
                <a:gd name="connsiteY13" fmla="*/ 121151 h 625946"/>
                <a:gd name="connsiteX14" fmla="*/ 3501834 w 3553756"/>
                <a:gd name="connsiteY14" fmla="*/ 147112 h 625946"/>
                <a:gd name="connsiteX15" fmla="*/ 3527795 w 3553756"/>
                <a:gd name="connsiteY15" fmla="*/ 178842 h 625946"/>
                <a:gd name="connsiteX16" fmla="*/ 3545102 w 3553756"/>
                <a:gd name="connsiteY16" fmla="*/ 213456 h 625946"/>
                <a:gd name="connsiteX17" fmla="*/ 3550872 w 3553756"/>
                <a:gd name="connsiteY17" fmla="*/ 242302 h 625946"/>
                <a:gd name="connsiteX18" fmla="*/ 3553756 w 3553756"/>
                <a:gd name="connsiteY18" fmla="*/ 265378 h 625946"/>
                <a:gd name="connsiteX19" fmla="*/ 3553756 w 3553756"/>
                <a:gd name="connsiteY19" fmla="*/ 279801 h 625946"/>
                <a:gd name="connsiteX20" fmla="*/ 3542218 w 3553756"/>
                <a:gd name="connsiteY20" fmla="*/ 305761 h 625946"/>
                <a:gd name="connsiteX21" fmla="*/ 3522026 w 3553756"/>
                <a:gd name="connsiteY21" fmla="*/ 320184 h 625946"/>
                <a:gd name="connsiteX22" fmla="*/ 3458566 w 3553756"/>
                <a:gd name="connsiteY22" fmla="*/ 337491 h 625946"/>
                <a:gd name="connsiteX23" fmla="*/ 3418183 w 3553756"/>
                <a:gd name="connsiteY23" fmla="*/ 337491 h 625946"/>
                <a:gd name="connsiteX24" fmla="*/ 3322993 w 3553756"/>
                <a:gd name="connsiteY24" fmla="*/ 323069 h 625946"/>
                <a:gd name="connsiteX25" fmla="*/ 3129728 w 3553756"/>
                <a:gd name="connsiteY25" fmla="*/ 291339 h 625946"/>
                <a:gd name="connsiteX26" fmla="*/ 2991270 w 3553756"/>
                <a:gd name="connsiteY26" fmla="*/ 294223 h 625946"/>
                <a:gd name="connsiteX27" fmla="*/ 2665317 w 3553756"/>
                <a:gd name="connsiteY27" fmla="*/ 294223 h 625946"/>
                <a:gd name="connsiteX28" fmla="*/ 2356671 w 3553756"/>
                <a:gd name="connsiteY28" fmla="*/ 308646 h 625946"/>
                <a:gd name="connsiteX29" fmla="*/ 2068217 w 3553756"/>
                <a:gd name="connsiteY29" fmla="*/ 328838 h 625946"/>
                <a:gd name="connsiteX30" fmla="*/ 1771109 w 3553756"/>
                <a:gd name="connsiteY30" fmla="*/ 354799 h 625946"/>
                <a:gd name="connsiteX31" fmla="*/ 1693226 w 3553756"/>
                <a:gd name="connsiteY31" fmla="*/ 360568 h 625946"/>
                <a:gd name="connsiteX32" fmla="*/ 1499962 w 3553756"/>
                <a:gd name="connsiteY32" fmla="*/ 386529 h 625946"/>
                <a:gd name="connsiteX33" fmla="*/ 1277852 w 3553756"/>
                <a:gd name="connsiteY33" fmla="*/ 426912 h 625946"/>
                <a:gd name="connsiteX34" fmla="*/ 1122087 w 3553756"/>
                <a:gd name="connsiteY34" fmla="*/ 461527 h 625946"/>
                <a:gd name="connsiteX35" fmla="*/ 928822 w 3553756"/>
                <a:gd name="connsiteY35" fmla="*/ 507679 h 625946"/>
                <a:gd name="connsiteX36" fmla="*/ 726904 w 3553756"/>
                <a:gd name="connsiteY36" fmla="*/ 565370 h 625946"/>
                <a:gd name="connsiteX37" fmla="*/ 548063 w 3553756"/>
                <a:gd name="connsiteY37" fmla="*/ 625946 h 625946"/>
                <a:gd name="connsiteX38" fmla="*/ 516333 w 3553756"/>
                <a:gd name="connsiteY38" fmla="*/ 625946 h 625946"/>
                <a:gd name="connsiteX39" fmla="*/ 438450 w 3553756"/>
                <a:gd name="connsiteY39" fmla="*/ 611523 h 625946"/>
                <a:gd name="connsiteX40" fmla="*/ 363452 w 3553756"/>
                <a:gd name="connsiteY40" fmla="*/ 588447 h 625946"/>
                <a:gd name="connsiteX41" fmla="*/ 317299 w 3553756"/>
                <a:gd name="connsiteY41" fmla="*/ 568255 h 625946"/>
                <a:gd name="connsiteX42" fmla="*/ 268262 w 3553756"/>
                <a:gd name="connsiteY42" fmla="*/ 545178 h 625946"/>
                <a:gd name="connsiteX43" fmla="*/ 207687 w 3553756"/>
                <a:gd name="connsiteY43" fmla="*/ 504795 h 625946"/>
                <a:gd name="connsiteX44" fmla="*/ 170188 w 3553756"/>
                <a:gd name="connsiteY44" fmla="*/ 475949 h 625946"/>
                <a:gd name="connsiteX45" fmla="*/ 121150 w 3553756"/>
                <a:gd name="connsiteY45" fmla="*/ 432681 h 625946"/>
                <a:gd name="connsiteX46" fmla="*/ 80767 w 3553756"/>
                <a:gd name="connsiteY46" fmla="*/ 389413 h 625946"/>
                <a:gd name="connsiteX47" fmla="*/ 34614 w 3553756"/>
                <a:gd name="connsiteY47" fmla="*/ 334607 h 625946"/>
                <a:gd name="connsiteX48" fmla="*/ 8653 w 3553756"/>
                <a:gd name="connsiteY48" fmla="*/ 297108 h 625946"/>
                <a:gd name="connsiteX49" fmla="*/ 2884 w 3553756"/>
                <a:gd name="connsiteY49" fmla="*/ 279801 h 625946"/>
                <a:gd name="connsiteX50" fmla="*/ 0 w 3553756"/>
                <a:gd name="connsiteY50" fmla="*/ 259609 h 625946"/>
                <a:gd name="connsiteX51" fmla="*/ 2884 w 3553756"/>
                <a:gd name="connsiteY51" fmla="*/ 245186 h 625946"/>
                <a:gd name="connsiteX52" fmla="*/ 14422 w 3553756"/>
                <a:gd name="connsiteY52" fmla="*/ 233648 h 625946"/>
                <a:gd name="connsiteX53" fmla="*/ 28845 w 3553756"/>
                <a:gd name="connsiteY53" fmla="*/ 236532 h 625946"/>
                <a:gd name="connsiteX54" fmla="*/ 77882 w 3553756"/>
                <a:gd name="connsiteY54" fmla="*/ 268262 h 625946"/>
                <a:gd name="connsiteX55" fmla="*/ 147111 w 3553756"/>
                <a:gd name="connsiteY55" fmla="*/ 314415 h 625946"/>
                <a:gd name="connsiteX56" fmla="*/ 199033 w 3553756"/>
                <a:gd name="connsiteY56" fmla="*/ 340376 h 625946"/>
                <a:gd name="connsiteX57" fmla="*/ 276916 w 3553756"/>
                <a:gd name="connsiteY57" fmla="*/ 369221 h 625946"/>
                <a:gd name="connsiteX58" fmla="*/ 343260 w 3553756"/>
                <a:gd name="connsiteY58" fmla="*/ 383644 h 625946"/>
                <a:gd name="connsiteX59" fmla="*/ 409605 w 3553756"/>
                <a:gd name="connsiteY59" fmla="*/ 386529 h 625946"/>
                <a:gd name="connsiteX60" fmla="*/ 493256 w 3553756"/>
                <a:gd name="connsiteY60" fmla="*/ 374990 h 625946"/>
                <a:gd name="connsiteX61" fmla="*/ 706713 w 3553756"/>
                <a:gd name="connsiteY61" fmla="*/ 340376 h 625946"/>
                <a:gd name="connsiteX62" fmla="*/ 1228815 w 3553756"/>
                <a:gd name="connsiteY62" fmla="*/ 253840 h 625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53756" h="625946">
                  <a:moveTo>
                    <a:pt x="1228815" y="253840"/>
                  </a:moveTo>
                  <a:lnTo>
                    <a:pt x="1664381" y="181726"/>
                  </a:lnTo>
                  <a:lnTo>
                    <a:pt x="1938412" y="161534"/>
                  </a:lnTo>
                  <a:lnTo>
                    <a:pt x="2223982" y="132689"/>
                  </a:lnTo>
                  <a:lnTo>
                    <a:pt x="2731661" y="83652"/>
                  </a:lnTo>
                  <a:lnTo>
                    <a:pt x="2881658" y="69229"/>
                  </a:lnTo>
                  <a:lnTo>
                    <a:pt x="2956656" y="40384"/>
                  </a:lnTo>
                  <a:lnTo>
                    <a:pt x="3066268" y="2884"/>
                  </a:lnTo>
                  <a:lnTo>
                    <a:pt x="3089345" y="0"/>
                  </a:lnTo>
                  <a:lnTo>
                    <a:pt x="3123959" y="5769"/>
                  </a:lnTo>
                  <a:lnTo>
                    <a:pt x="3236456" y="28845"/>
                  </a:lnTo>
                  <a:lnTo>
                    <a:pt x="3363376" y="69229"/>
                  </a:lnTo>
                  <a:lnTo>
                    <a:pt x="3441259" y="100959"/>
                  </a:lnTo>
                  <a:lnTo>
                    <a:pt x="3472989" y="121151"/>
                  </a:lnTo>
                  <a:lnTo>
                    <a:pt x="3501834" y="147112"/>
                  </a:lnTo>
                  <a:lnTo>
                    <a:pt x="3527795" y="178842"/>
                  </a:lnTo>
                  <a:lnTo>
                    <a:pt x="3545102" y="213456"/>
                  </a:lnTo>
                  <a:lnTo>
                    <a:pt x="3550872" y="242302"/>
                  </a:lnTo>
                  <a:lnTo>
                    <a:pt x="3553756" y="265378"/>
                  </a:lnTo>
                  <a:lnTo>
                    <a:pt x="3553756" y="279801"/>
                  </a:lnTo>
                  <a:lnTo>
                    <a:pt x="3542218" y="305761"/>
                  </a:lnTo>
                  <a:lnTo>
                    <a:pt x="3522026" y="320184"/>
                  </a:lnTo>
                  <a:lnTo>
                    <a:pt x="3458566" y="337491"/>
                  </a:lnTo>
                  <a:lnTo>
                    <a:pt x="3418183" y="337491"/>
                  </a:lnTo>
                  <a:lnTo>
                    <a:pt x="3322993" y="323069"/>
                  </a:lnTo>
                  <a:lnTo>
                    <a:pt x="3129728" y="291339"/>
                  </a:lnTo>
                  <a:lnTo>
                    <a:pt x="2991270" y="294223"/>
                  </a:lnTo>
                  <a:lnTo>
                    <a:pt x="2665317" y="294223"/>
                  </a:lnTo>
                  <a:lnTo>
                    <a:pt x="2356671" y="308646"/>
                  </a:lnTo>
                  <a:lnTo>
                    <a:pt x="2068217" y="328838"/>
                  </a:lnTo>
                  <a:lnTo>
                    <a:pt x="1771109" y="354799"/>
                  </a:lnTo>
                  <a:lnTo>
                    <a:pt x="1693226" y="360568"/>
                  </a:lnTo>
                  <a:lnTo>
                    <a:pt x="1499962" y="386529"/>
                  </a:lnTo>
                  <a:lnTo>
                    <a:pt x="1277852" y="426912"/>
                  </a:lnTo>
                  <a:lnTo>
                    <a:pt x="1122087" y="461527"/>
                  </a:lnTo>
                  <a:lnTo>
                    <a:pt x="928822" y="507679"/>
                  </a:lnTo>
                  <a:lnTo>
                    <a:pt x="726904" y="565370"/>
                  </a:lnTo>
                  <a:lnTo>
                    <a:pt x="548063" y="625946"/>
                  </a:lnTo>
                  <a:lnTo>
                    <a:pt x="516333" y="625946"/>
                  </a:lnTo>
                  <a:lnTo>
                    <a:pt x="438450" y="611523"/>
                  </a:lnTo>
                  <a:lnTo>
                    <a:pt x="363452" y="588447"/>
                  </a:lnTo>
                  <a:lnTo>
                    <a:pt x="317299" y="568255"/>
                  </a:lnTo>
                  <a:lnTo>
                    <a:pt x="268262" y="545178"/>
                  </a:lnTo>
                  <a:lnTo>
                    <a:pt x="207687" y="504795"/>
                  </a:lnTo>
                  <a:lnTo>
                    <a:pt x="170188" y="475949"/>
                  </a:lnTo>
                  <a:lnTo>
                    <a:pt x="121150" y="432681"/>
                  </a:lnTo>
                  <a:lnTo>
                    <a:pt x="80767" y="389413"/>
                  </a:lnTo>
                  <a:lnTo>
                    <a:pt x="34614" y="334607"/>
                  </a:lnTo>
                  <a:lnTo>
                    <a:pt x="8653" y="297108"/>
                  </a:lnTo>
                  <a:lnTo>
                    <a:pt x="2884" y="279801"/>
                  </a:lnTo>
                  <a:lnTo>
                    <a:pt x="0" y="259609"/>
                  </a:lnTo>
                  <a:lnTo>
                    <a:pt x="2884" y="245186"/>
                  </a:lnTo>
                  <a:lnTo>
                    <a:pt x="14422" y="233648"/>
                  </a:lnTo>
                  <a:lnTo>
                    <a:pt x="28845" y="236532"/>
                  </a:lnTo>
                  <a:lnTo>
                    <a:pt x="77882" y="268262"/>
                  </a:lnTo>
                  <a:lnTo>
                    <a:pt x="147111" y="314415"/>
                  </a:lnTo>
                  <a:lnTo>
                    <a:pt x="199033" y="340376"/>
                  </a:lnTo>
                  <a:lnTo>
                    <a:pt x="276916" y="369221"/>
                  </a:lnTo>
                  <a:lnTo>
                    <a:pt x="343260" y="383644"/>
                  </a:lnTo>
                  <a:lnTo>
                    <a:pt x="409605" y="386529"/>
                  </a:lnTo>
                  <a:lnTo>
                    <a:pt x="493256" y="374990"/>
                  </a:lnTo>
                  <a:lnTo>
                    <a:pt x="706713" y="340376"/>
                  </a:lnTo>
                  <a:lnTo>
                    <a:pt x="1228815" y="2538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6D717EC4-8084-3649-8E19-A8F4CBC673FF}"/>
                </a:ext>
              </a:extLst>
            </p:cNvPr>
            <p:cNvSpPr/>
            <p:nvPr/>
          </p:nvSpPr>
          <p:spPr>
            <a:xfrm>
              <a:off x="4427538" y="3767138"/>
              <a:ext cx="1282700" cy="1660525"/>
            </a:xfrm>
            <a:custGeom>
              <a:avLst/>
              <a:gdLst>
                <a:gd name="connsiteX0" fmla="*/ 428625 w 1283494"/>
                <a:gd name="connsiteY0" fmla="*/ 1266825 h 1659731"/>
                <a:gd name="connsiteX1" fmla="*/ 723900 w 1283494"/>
                <a:gd name="connsiteY1" fmla="*/ 945356 h 1659731"/>
                <a:gd name="connsiteX2" fmla="*/ 942975 w 1283494"/>
                <a:gd name="connsiteY2" fmla="*/ 707231 h 1659731"/>
                <a:gd name="connsiteX3" fmla="*/ 1140619 w 1283494"/>
                <a:gd name="connsiteY3" fmla="*/ 495300 h 1659731"/>
                <a:gd name="connsiteX4" fmla="*/ 1173956 w 1283494"/>
                <a:gd name="connsiteY4" fmla="*/ 461962 h 1659731"/>
                <a:gd name="connsiteX5" fmla="*/ 1190625 w 1283494"/>
                <a:gd name="connsiteY5" fmla="*/ 452437 h 1659731"/>
                <a:gd name="connsiteX6" fmla="*/ 1223962 w 1283494"/>
                <a:gd name="connsiteY6" fmla="*/ 433387 h 1659731"/>
                <a:gd name="connsiteX7" fmla="*/ 1257300 w 1283494"/>
                <a:gd name="connsiteY7" fmla="*/ 404812 h 1659731"/>
                <a:gd name="connsiteX8" fmla="*/ 1278731 w 1283494"/>
                <a:gd name="connsiteY8" fmla="*/ 376237 h 1659731"/>
                <a:gd name="connsiteX9" fmla="*/ 1283494 w 1283494"/>
                <a:gd name="connsiteY9" fmla="*/ 350043 h 1659731"/>
                <a:gd name="connsiteX10" fmla="*/ 1281112 w 1283494"/>
                <a:gd name="connsiteY10" fmla="*/ 326231 h 1659731"/>
                <a:gd name="connsiteX11" fmla="*/ 1264444 w 1283494"/>
                <a:gd name="connsiteY11" fmla="*/ 300037 h 1659731"/>
                <a:gd name="connsiteX12" fmla="*/ 1202531 w 1283494"/>
                <a:gd name="connsiteY12" fmla="*/ 228600 h 1659731"/>
                <a:gd name="connsiteX13" fmla="*/ 1104900 w 1283494"/>
                <a:gd name="connsiteY13" fmla="*/ 123825 h 1659731"/>
                <a:gd name="connsiteX14" fmla="*/ 1035844 w 1283494"/>
                <a:gd name="connsiteY14" fmla="*/ 47625 h 1659731"/>
                <a:gd name="connsiteX15" fmla="*/ 992981 w 1283494"/>
                <a:gd name="connsiteY15" fmla="*/ 0 h 1659731"/>
                <a:gd name="connsiteX16" fmla="*/ 802481 w 1283494"/>
                <a:gd name="connsiteY16" fmla="*/ 45243 h 1659731"/>
                <a:gd name="connsiteX17" fmla="*/ 857250 w 1283494"/>
                <a:gd name="connsiteY17" fmla="*/ 83343 h 1659731"/>
                <a:gd name="connsiteX18" fmla="*/ 878681 w 1283494"/>
                <a:gd name="connsiteY18" fmla="*/ 104775 h 1659731"/>
                <a:gd name="connsiteX19" fmla="*/ 895350 w 1283494"/>
                <a:gd name="connsiteY19" fmla="*/ 123825 h 1659731"/>
                <a:gd name="connsiteX20" fmla="*/ 909637 w 1283494"/>
                <a:gd name="connsiteY20" fmla="*/ 147637 h 1659731"/>
                <a:gd name="connsiteX21" fmla="*/ 916781 w 1283494"/>
                <a:gd name="connsiteY21" fmla="*/ 171450 h 1659731"/>
                <a:gd name="connsiteX22" fmla="*/ 919162 w 1283494"/>
                <a:gd name="connsiteY22" fmla="*/ 200025 h 1659731"/>
                <a:gd name="connsiteX23" fmla="*/ 914400 w 1283494"/>
                <a:gd name="connsiteY23" fmla="*/ 245268 h 1659731"/>
                <a:gd name="connsiteX24" fmla="*/ 897731 w 1283494"/>
                <a:gd name="connsiteY24" fmla="*/ 285750 h 1659731"/>
                <a:gd name="connsiteX25" fmla="*/ 816769 w 1283494"/>
                <a:gd name="connsiteY25" fmla="*/ 404812 h 1659731"/>
                <a:gd name="connsiteX26" fmla="*/ 638175 w 1283494"/>
                <a:gd name="connsiteY26" fmla="*/ 661987 h 1659731"/>
                <a:gd name="connsiteX27" fmla="*/ 464344 w 1283494"/>
                <a:gd name="connsiteY27" fmla="*/ 912018 h 1659731"/>
                <a:gd name="connsiteX28" fmla="*/ 252412 w 1283494"/>
                <a:gd name="connsiteY28" fmla="*/ 1221581 h 1659731"/>
                <a:gd name="connsiteX29" fmla="*/ 0 w 1283494"/>
                <a:gd name="connsiteY29" fmla="*/ 1593056 h 1659731"/>
                <a:gd name="connsiteX30" fmla="*/ 73819 w 1283494"/>
                <a:gd name="connsiteY30" fmla="*/ 1659731 h 1659731"/>
                <a:gd name="connsiteX31" fmla="*/ 133350 w 1283494"/>
                <a:gd name="connsiteY31" fmla="*/ 1583531 h 1659731"/>
                <a:gd name="connsiteX32" fmla="*/ 250031 w 1283494"/>
                <a:gd name="connsiteY32" fmla="*/ 1457325 h 1659731"/>
                <a:gd name="connsiteX33" fmla="*/ 361950 w 1283494"/>
                <a:gd name="connsiteY33" fmla="*/ 1338262 h 1659731"/>
                <a:gd name="connsiteX34" fmla="*/ 428625 w 1283494"/>
                <a:gd name="connsiteY34" fmla="*/ 1266825 h 1659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83494" h="1659731">
                  <a:moveTo>
                    <a:pt x="428625" y="1266825"/>
                  </a:moveTo>
                  <a:lnTo>
                    <a:pt x="723900" y="945356"/>
                  </a:lnTo>
                  <a:lnTo>
                    <a:pt x="942975" y="707231"/>
                  </a:lnTo>
                  <a:lnTo>
                    <a:pt x="1140619" y="495300"/>
                  </a:lnTo>
                  <a:lnTo>
                    <a:pt x="1173956" y="461962"/>
                  </a:lnTo>
                  <a:lnTo>
                    <a:pt x="1190625" y="452437"/>
                  </a:lnTo>
                  <a:lnTo>
                    <a:pt x="1223962" y="433387"/>
                  </a:lnTo>
                  <a:lnTo>
                    <a:pt x="1257300" y="404812"/>
                  </a:lnTo>
                  <a:lnTo>
                    <a:pt x="1278731" y="376237"/>
                  </a:lnTo>
                  <a:lnTo>
                    <a:pt x="1283494" y="350043"/>
                  </a:lnTo>
                  <a:lnTo>
                    <a:pt x="1281112" y="326231"/>
                  </a:lnTo>
                  <a:lnTo>
                    <a:pt x="1264444" y="300037"/>
                  </a:lnTo>
                  <a:lnTo>
                    <a:pt x="1202531" y="228600"/>
                  </a:lnTo>
                  <a:lnTo>
                    <a:pt x="1104900" y="123825"/>
                  </a:lnTo>
                  <a:lnTo>
                    <a:pt x="1035844" y="47625"/>
                  </a:lnTo>
                  <a:lnTo>
                    <a:pt x="992981" y="0"/>
                  </a:lnTo>
                  <a:lnTo>
                    <a:pt x="802481" y="45243"/>
                  </a:lnTo>
                  <a:lnTo>
                    <a:pt x="857250" y="83343"/>
                  </a:lnTo>
                  <a:lnTo>
                    <a:pt x="878681" y="104775"/>
                  </a:lnTo>
                  <a:lnTo>
                    <a:pt x="895350" y="123825"/>
                  </a:lnTo>
                  <a:lnTo>
                    <a:pt x="909637" y="147637"/>
                  </a:lnTo>
                  <a:lnTo>
                    <a:pt x="916781" y="171450"/>
                  </a:lnTo>
                  <a:lnTo>
                    <a:pt x="919162" y="200025"/>
                  </a:lnTo>
                  <a:lnTo>
                    <a:pt x="914400" y="245268"/>
                  </a:lnTo>
                  <a:lnTo>
                    <a:pt x="897731" y="285750"/>
                  </a:lnTo>
                  <a:lnTo>
                    <a:pt x="816769" y="404812"/>
                  </a:lnTo>
                  <a:lnTo>
                    <a:pt x="638175" y="661987"/>
                  </a:lnTo>
                  <a:lnTo>
                    <a:pt x="464344" y="912018"/>
                  </a:lnTo>
                  <a:lnTo>
                    <a:pt x="252412" y="1221581"/>
                  </a:lnTo>
                  <a:lnTo>
                    <a:pt x="0" y="1593056"/>
                  </a:lnTo>
                  <a:lnTo>
                    <a:pt x="73819" y="1659731"/>
                  </a:lnTo>
                  <a:lnTo>
                    <a:pt x="133350" y="1583531"/>
                  </a:lnTo>
                  <a:lnTo>
                    <a:pt x="250031" y="1457325"/>
                  </a:lnTo>
                  <a:lnTo>
                    <a:pt x="361950" y="1338262"/>
                  </a:lnTo>
                  <a:lnTo>
                    <a:pt x="428625" y="1266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2F20D96D-2FE4-6741-B5D9-2CAEF7DD477A}"/>
                </a:ext>
              </a:extLst>
            </p:cNvPr>
            <p:cNvSpPr/>
            <p:nvPr/>
          </p:nvSpPr>
          <p:spPr>
            <a:xfrm>
              <a:off x="4183063" y="4981575"/>
              <a:ext cx="2454275" cy="819150"/>
            </a:xfrm>
            <a:custGeom>
              <a:avLst/>
              <a:gdLst>
                <a:gd name="connsiteX0" fmla="*/ 1116807 w 2452688"/>
                <a:gd name="connsiteY0" fmla="*/ 257175 h 819150"/>
                <a:gd name="connsiteX1" fmla="*/ 695325 w 2452688"/>
                <a:gd name="connsiteY1" fmla="*/ 340519 h 819150"/>
                <a:gd name="connsiteX2" fmla="*/ 400050 w 2452688"/>
                <a:gd name="connsiteY2" fmla="*/ 397669 h 819150"/>
                <a:gd name="connsiteX3" fmla="*/ 335757 w 2452688"/>
                <a:gd name="connsiteY3" fmla="*/ 407194 h 819150"/>
                <a:gd name="connsiteX4" fmla="*/ 307182 w 2452688"/>
                <a:gd name="connsiteY4" fmla="*/ 300038 h 819150"/>
                <a:gd name="connsiteX5" fmla="*/ 214313 w 2452688"/>
                <a:gd name="connsiteY5" fmla="*/ 323850 h 819150"/>
                <a:gd name="connsiteX6" fmla="*/ 71438 w 2452688"/>
                <a:gd name="connsiteY6" fmla="*/ 361950 h 819150"/>
                <a:gd name="connsiteX7" fmla="*/ 47625 w 2452688"/>
                <a:gd name="connsiteY7" fmla="*/ 369094 h 819150"/>
                <a:gd name="connsiteX8" fmla="*/ 28575 w 2452688"/>
                <a:gd name="connsiteY8" fmla="*/ 381000 h 819150"/>
                <a:gd name="connsiteX9" fmla="*/ 16669 w 2452688"/>
                <a:gd name="connsiteY9" fmla="*/ 402431 h 819150"/>
                <a:gd name="connsiteX10" fmla="*/ 4763 w 2452688"/>
                <a:gd name="connsiteY10" fmla="*/ 454819 h 819150"/>
                <a:gd name="connsiteX11" fmla="*/ 0 w 2452688"/>
                <a:gd name="connsiteY11" fmla="*/ 531019 h 819150"/>
                <a:gd name="connsiteX12" fmla="*/ 0 w 2452688"/>
                <a:gd name="connsiteY12" fmla="*/ 581025 h 819150"/>
                <a:gd name="connsiteX13" fmla="*/ 2382 w 2452688"/>
                <a:gd name="connsiteY13" fmla="*/ 640556 h 819150"/>
                <a:gd name="connsiteX14" fmla="*/ 7144 w 2452688"/>
                <a:gd name="connsiteY14" fmla="*/ 695325 h 819150"/>
                <a:gd name="connsiteX15" fmla="*/ 19050 w 2452688"/>
                <a:gd name="connsiteY15" fmla="*/ 735806 h 819150"/>
                <a:gd name="connsiteX16" fmla="*/ 35719 w 2452688"/>
                <a:gd name="connsiteY16" fmla="*/ 773906 h 819150"/>
                <a:gd name="connsiteX17" fmla="*/ 52388 w 2452688"/>
                <a:gd name="connsiteY17" fmla="*/ 800100 h 819150"/>
                <a:gd name="connsiteX18" fmla="*/ 66675 w 2452688"/>
                <a:gd name="connsiteY18" fmla="*/ 814388 h 819150"/>
                <a:gd name="connsiteX19" fmla="*/ 80963 w 2452688"/>
                <a:gd name="connsiteY19" fmla="*/ 819150 h 819150"/>
                <a:gd name="connsiteX20" fmla="*/ 107157 w 2452688"/>
                <a:gd name="connsiteY20" fmla="*/ 814388 h 819150"/>
                <a:gd name="connsiteX21" fmla="*/ 140494 w 2452688"/>
                <a:gd name="connsiteY21" fmla="*/ 797719 h 819150"/>
                <a:gd name="connsiteX22" fmla="*/ 183357 w 2452688"/>
                <a:gd name="connsiteY22" fmla="*/ 764381 h 819150"/>
                <a:gd name="connsiteX23" fmla="*/ 214313 w 2452688"/>
                <a:gd name="connsiteY23" fmla="*/ 735806 h 819150"/>
                <a:gd name="connsiteX24" fmla="*/ 235744 w 2452688"/>
                <a:gd name="connsiteY24" fmla="*/ 723900 h 819150"/>
                <a:gd name="connsiteX25" fmla="*/ 540544 w 2452688"/>
                <a:gd name="connsiteY25" fmla="*/ 635794 h 819150"/>
                <a:gd name="connsiteX26" fmla="*/ 971550 w 2452688"/>
                <a:gd name="connsiteY26" fmla="*/ 509588 h 819150"/>
                <a:gd name="connsiteX27" fmla="*/ 1400175 w 2452688"/>
                <a:gd name="connsiteY27" fmla="*/ 385763 h 819150"/>
                <a:gd name="connsiteX28" fmla="*/ 1812132 w 2452688"/>
                <a:gd name="connsiteY28" fmla="*/ 266700 h 819150"/>
                <a:gd name="connsiteX29" fmla="*/ 2121694 w 2452688"/>
                <a:gd name="connsiteY29" fmla="*/ 178594 h 819150"/>
                <a:gd name="connsiteX30" fmla="*/ 2452688 w 2452688"/>
                <a:gd name="connsiteY30" fmla="*/ 78581 h 819150"/>
                <a:gd name="connsiteX31" fmla="*/ 2402682 w 2452688"/>
                <a:gd name="connsiteY31" fmla="*/ 0 h 819150"/>
                <a:gd name="connsiteX32" fmla="*/ 2157413 w 2452688"/>
                <a:gd name="connsiteY32" fmla="*/ 47625 h 819150"/>
                <a:gd name="connsiteX33" fmla="*/ 1871663 w 2452688"/>
                <a:gd name="connsiteY33" fmla="*/ 104775 h 819150"/>
                <a:gd name="connsiteX34" fmla="*/ 1593057 w 2452688"/>
                <a:gd name="connsiteY34" fmla="*/ 161925 h 819150"/>
                <a:gd name="connsiteX35" fmla="*/ 1288257 w 2452688"/>
                <a:gd name="connsiteY35" fmla="*/ 223838 h 819150"/>
                <a:gd name="connsiteX36" fmla="*/ 1116807 w 2452688"/>
                <a:gd name="connsiteY36" fmla="*/ 257175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452688" h="819150">
                  <a:moveTo>
                    <a:pt x="1116807" y="257175"/>
                  </a:moveTo>
                  <a:lnTo>
                    <a:pt x="695325" y="340519"/>
                  </a:lnTo>
                  <a:lnTo>
                    <a:pt x="400050" y="397669"/>
                  </a:lnTo>
                  <a:lnTo>
                    <a:pt x="335757" y="407194"/>
                  </a:lnTo>
                  <a:lnTo>
                    <a:pt x="307182" y="300038"/>
                  </a:lnTo>
                  <a:lnTo>
                    <a:pt x="214313" y="323850"/>
                  </a:lnTo>
                  <a:lnTo>
                    <a:pt x="71438" y="361950"/>
                  </a:lnTo>
                  <a:lnTo>
                    <a:pt x="47625" y="369094"/>
                  </a:lnTo>
                  <a:lnTo>
                    <a:pt x="28575" y="381000"/>
                  </a:lnTo>
                  <a:lnTo>
                    <a:pt x="16669" y="402431"/>
                  </a:lnTo>
                  <a:lnTo>
                    <a:pt x="4763" y="454819"/>
                  </a:lnTo>
                  <a:lnTo>
                    <a:pt x="0" y="531019"/>
                  </a:lnTo>
                  <a:lnTo>
                    <a:pt x="0" y="581025"/>
                  </a:lnTo>
                  <a:lnTo>
                    <a:pt x="2382" y="640556"/>
                  </a:lnTo>
                  <a:lnTo>
                    <a:pt x="7144" y="695325"/>
                  </a:lnTo>
                  <a:lnTo>
                    <a:pt x="19050" y="735806"/>
                  </a:lnTo>
                  <a:lnTo>
                    <a:pt x="35719" y="773906"/>
                  </a:lnTo>
                  <a:lnTo>
                    <a:pt x="52388" y="800100"/>
                  </a:lnTo>
                  <a:lnTo>
                    <a:pt x="66675" y="814388"/>
                  </a:lnTo>
                  <a:lnTo>
                    <a:pt x="80963" y="819150"/>
                  </a:lnTo>
                  <a:lnTo>
                    <a:pt x="107157" y="814388"/>
                  </a:lnTo>
                  <a:lnTo>
                    <a:pt x="140494" y="797719"/>
                  </a:lnTo>
                  <a:lnTo>
                    <a:pt x="183357" y="764381"/>
                  </a:lnTo>
                  <a:lnTo>
                    <a:pt x="214313" y="735806"/>
                  </a:lnTo>
                  <a:lnTo>
                    <a:pt x="235744" y="723900"/>
                  </a:lnTo>
                  <a:lnTo>
                    <a:pt x="540544" y="635794"/>
                  </a:lnTo>
                  <a:lnTo>
                    <a:pt x="971550" y="509588"/>
                  </a:lnTo>
                  <a:lnTo>
                    <a:pt x="1400175" y="385763"/>
                  </a:lnTo>
                  <a:lnTo>
                    <a:pt x="1812132" y="266700"/>
                  </a:lnTo>
                  <a:lnTo>
                    <a:pt x="2121694" y="178594"/>
                  </a:lnTo>
                  <a:lnTo>
                    <a:pt x="2452688" y="78581"/>
                  </a:lnTo>
                  <a:lnTo>
                    <a:pt x="2402682" y="0"/>
                  </a:lnTo>
                  <a:lnTo>
                    <a:pt x="2157413" y="47625"/>
                  </a:lnTo>
                  <a:lnTo>
                    <a:pt x="1871663" y="104775"/>
                  </a:lnTo>
                  <a:lnTo>
                    <a:pt x="1593057" y="161925"/>
                  </a:lnTo>
                  <a:lnTo>
                    <a:pt x="1288257" y="223838"/>
                  </a:lnTo>
                  <a:lnTo>
                    <a:pt x="1116807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9DAFD342-2472-DD46-A8A6-67A29F62514C}"/>
                </a:ext>
              </a:extLst>
            </p:cNvPr>
            <p:cNvSpPr/>
            <p:nvPr/>
          </p:nvSpPr>
          <p:spPr>
            <a:xfrm>
              <a:off x="6048375" y="4395788"/>
              <a:ext cx="1019175" cy="1244600"/>
            </a:xfrm>
            <a:custGeom>
              <a:avLst/>
              <a:gdLst>
                <a:gd name="connsiteX0" fmla="*/ 295275 w 1019175"/>
                <a:gd name="connsiteY0" fmla="*/ 383381 h 1245393"/>
                <a:gd name="connsiteX1" fmla="*/ 414338 w 1019175"/>
                <a:gd name="connsiteY1" fmla="*/ 519112 h 1245393"/>
                <a:gd name="connsiteX2" fmla="*/ 469106 w 1019175"/>
                <a:gd name="connsiteY2" fmla="*/ 578643 h 1245393"/>
                <a:gd name="connsiteX3" fmla="*/ 485775 w 1019175"/>
                <a:gd name="connsiteY3" fmla="*/ 602456 h 1245393"/>
                <a:gd name="connsiteX4" fmla="*/ 523875 w 1019175"/>
                <a:gd name="connsiteY4" fmla="*/ 681037 h 1245393"/>
                <a:gd name="connsiteX5" fmla="*/ 581025 w 1019175"/>
                <a:gd name="connsiteY5" fmla="*/ 754856 h 1245393"/>
                <a:gd name="connsiteX6" fmla="*/ 626269 w 1019175"/>
                <a:gd name="connsiteY6" fmla="*/ 828675 h 1245393"/>
                <a:gd name="connsiteX7" fmla="*/ 673894 w 1019175"/>
                <a:gd name="connsiteY7" fmla="*/ 909637 h 1245393"/>
                <a:gd name="connsiteX8" fmla="*/ 711994 w 1019175"/>
                <a:gd name="connsiteY8" fmla="*/ 985837 h 1245393"/>
                <a:gd name="connsiteX9" fmla="*/ 738188 w 1019175"/>
                <a:gd name="connsiteY9" fmla="*/ 1040606 h 1245393"/>
                <a:gd name="connsiteX10" fmla="*/ 762000 w 1019175"/>
                <a:gd name="connsiteY10" fmla="*/ 1090612 h 1245393"/>
                <a:gd name="connsiteX11" fmla="*/ 792956 w 1019175"/>
                <a:gd name="connsiteY11" fmla="*/ 1145381 h 1245393"/>
                <a:gd name="connsiteX12" fmla="*/ 814388 w 1019175"/>
                <a:gd name="connsiteY12" fmla="*/ 1178718 h 1245393"/>
                <a:gd name="connsiteX13" fmla="*/ 840581 w 1019175"/>
                <a:gd name="connsiteY13" fmla="*/ 1212056 h 1245393"/>
                <a:gd name="connsiteX14" fmla="*/ 864394 w 1019175"/>
                <a:gd name="connsiteY14" fmla="*/ 1231106 h 1245393"/>
                <a:gd name="connsiteX15" fmla="*/ 890588 w 1019175"/>
                <a:gd name="connsiteY15" fmla="*/ 1243012 h 1245393"/>
                <a:gd name="connsiteX16" fmla="*/ 909638 w 1019175"/>
                <a:gd name="connsiteY16" fmla="*/ 1245393 h 1245393"/>
                <a:gd name="connsiteX17" fmla="*/ 942975 w 1019175"/>
                <a:gd name="connsiteY17" fmla="*/ 1235868 h 1245393"/>
                <a:gd name="connsiteX18" fmla="*/ 969169 w 1019175"/>
                <a:gd name="connsiteY18" fmla="*/ 1209675 h 1245393"/>
                <a:gd name="connsiteX19" fmla="*/ 988219 w 1019175"/>
                <a:gd name="connsiteY19" fmla="*/ 1181100 h 1245393"/>
                <a:gd name="connsiteX20" fmla="*/ 1009650 w 1019175"/>
                <a:gd name="connsiteY20" fmla="*/ 1138237 h 1245393"/>
                <a:gd name="connsiteX21" fmla="*/ 1019175 w 1019175"/>
                <a:gd name="connsiteY21" fmla="*/ 1109662 h 1245393"/>
                <a:gd name="connsiteX22" fmla="*/ 1016794 w 1019175"/>
                <a:gd name="connsiteY22" fmla="*/ 1045368 h 1245393"/>
                <a:gd name="connsiteX23" fmla="*/ 1016794 w 1019175"/>
                <a:gd name="connsiteY23" fmla="*/ 995362 h 1245393"/>
                <a:gd name="connsiteX24" fmla="*/ 1007269 w 1019175"/>
                <a:gd name="connsiteY24" fmla="*/ 916781 h 1245393"/>
                <a:gd name="connsiteX25" fmla="*/ 990600 w 1019175"/>
                <a:gd name="connsiteY25" fmla="*/ 833437 h 1245393"/>
                <a:gd name="connsiteX26" fmla="*/ 971550 w 1019175"/>
                <a:gd name="connsiteY26" fmla="*/ 766762 h 1245393"/>
                <a:gd name="connsiteX27" fmla="*/ 938213 w 1019175"/>
                <a:gd name="connsiteY27" fmla="*/ 700087 h 1245393"/>
                <a:gd name="connsiteX28" fmla="*/ 912019 w 1019175"/>
                <a:gd name="connsiteY28" fmla="*/ 666750 h 1245393"/>
                <a:gd name="connsiteX29" fmla="*/ 814388 w 1019175"/>
                <a:gd name="connsiteY29" fmla="*/ 576262 h 1245393"/>
                <a:gd name="connsiteX30" fmla="*/ 678656 w 1019175"/>
                <a:gd name="connsiteY30" fmla="*/ 457200 h 1245393"/>
                <a:gd name="connsiteX31" fmla="*/ 550069 w 1019175"/>
                <a:gd name="connsiteY31" fmla="*/ 354806 h 1245393"/>
                <a:gd name="connsiteX32" fmla="*/ 400050 w 1019175"/>
                <a:gd name="connsiteY32" fmla="*/ 242887 h 1245393"/>
                <a:gd name="connsiteX33" fmla="*/ 264319 w 1019175"/>
                <a:gd name="connsiteY33" fmla="*/ 147637 h 1245393"/>
                <a:gd name="connsiteX34" fmla="*/ 145256 w 1019175"/>
                <a:gd name="connsiteY34" fmla="*/ 69056 h 1245393"/>
                <a:gd name="connsiteX35" fmla="*/ 57150 w 1019175"/>
                <a:gd name="connsiteY35" fmla="*/ 14287 h 1245393"/>
                <a:gd name="connsiteX36" fmla="*/ 30956 w 1019175"/>
                <a:gd name="connsiteY36" fmla="*/ 2381 h 1245393"/>
                <a:gd name="connsiteX37" fmla="*/ 11906 w 1019175"/>
                <a:gd name="connsiteY37" fmla="*/ 0 h 1245393"/>
                <a:gd name="connsiteX38" fmla="*/ 2381 w 1019175"/>
                <a:gd name="connsiteY38" fmla="*/ 4762 h 1245393"/>
                <a:gd name="connsiteX39" fmla="*/ 0 w 1019175"/>
                <a:gd name="connsiteY39" fmla="*/ 11906 h 1245393"/>
                <a:gd name="connsiteX40" fmla="*/ 4763 w 1019175"/>
                <a:gd name="connsiteY40" fmla="*/ 40481 h 1245393"/>
                <a:gd name="connsiteX41" fmla="*/ 19050 w 1019175"/>
                <a:gd name="connsiteY41" fmla="*/ 69056 h 1245393"/>
                <a:gd name="connsiteX42" fmla="*/ 71438 w 1019175"/>
                <a:gd name="connsiteY42" fmla="*/ 126206 h 1245393"/>
                <a:gd name="connsiteX43" fmla="*/ 126206 w 1019175"/>
                <a:gd name="connsiteY43" fmla="*/ 190500 h 1245393"/>
                <a:gd name="connsiteX44" fmla="*/ 214313 w 1019175"/>
                <a:gd name="connsiteY44" fmla="*/ 290512 h 1245393"/>
                <a:gd name="connsiteX45" fmla="*/ 295275 w 1019175"/>
                <a:gd name="connsiteY45" fmla="*/ 383381 h 1245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019175" h="1245393">
                  <a:moveTo>
                    <a:pt x="295275" y="383381"/>
                  </a:moveTo>
                  <a:lnTo>
                    <a:pt x="414338" y="519112"/>
                  </a:lnTo>
                  <a:lnTo>
                    <a:pt x="469106" y="578643"/>
                  </a:lnTo>
                  <a:lnTo>
                    <a:pt x="485775" y="602456"/>
                  </a:lnTo>
                  <a:lnTo>
                    <a:pt x="523875" y="681037"/>
                  </a:lnTo>
                  <a:lnTo>
                    <a:pt x="581025" y="754856"/>
                  </a:lnTo>
                  <a:lnTo>
                    <a:pt x="626269" y="828675"/>
                  </a:lnTo>
                  <a:lnTo>
                    <a:pt x="673894" y="909637"/>
                  </a:lnTo>
                  <a:lnTo>
                    <a:pt x="711994" y="985837"/>
                  </a:lnTo>
                  <a:lnTo>
                    <a:pt x="738188" y="1040606"/>
                  </a:lnTo>
                  <a:lnTo>
                    <a:pt x="762000" y="1090612"/>
                  </a:lnTo>
                  <a:lnTo>
                    <a:pt x="792956" y="1145381"/>
                  </a:lnTo>
                  <a:lnTo>
                    <a:pt x="814388" y="1178718"/>
                  </a:lnTo>
                  <a:lnTo>
                    <a:pt x="840581" y="1212056"/>
                  </a:lnTo>
                  <a:lnTo>
                    <a:pt x="864394" y="1231106"/>
                  </a:lnTo>
                  <a:lnTo>
                    <a:pt x="890588" y="1243012"/>
                  </a:lnTo>
                  <a:lnTo>
                    <a:pt x="909638" y="1245393"/>
                  </a:lnTo>
                  <a:lnTo>
                    <a:pt x="942975" y="1235868"/>
                  </a:lnTo>
                  <a:lnTo>
                    <a:pt x="969169" y="1209675"/>
                  </a:lnTo>
                  <a:lnTo>
                    <a:pt x="988219" y="1181100"/>
                  </a:lnTo>
                  <a:lnTo>
                    <a:pt x="1009650" y="1138237"/>
                  </a:lnTo>
                  <a:lnTo>
                    <a:pt x="1019175" y="1109662"/>
                  </a:lnTo>
                  <a:cubicBezTo>
                    <a:pt x="1018381" y="1088231"/>
                    <a:pt x="1017588" y="1066799"/>
                    <a:pt x="1016794" y="1045368"/>
                  </a:cubicBezTo>
                  <a:lnTo>
                    <a:pt x="1016794" y="995362"/>
                  </a:lnTo>
                  <a:lnTo>
                    <a:pt x="1007269" y="916781"/>
                  </a:lnTo>
                  <a:lnTo>
                    <a:pt x="990600" y="833437"/>
                  </a:lnTo>
                  <a:lnTo>
                    <a:pt x="971550" y="766762"/>
                  </a:lnTo>
                  <a:lnTo>
                    <a:pt x="938213" y="700087"/>
                  </a:lnTo>
                  <a:lnTo>
                    <a:pt x="912019" y="666750"/>
                  </a:lnTo>
                  <a:lnTo>
                    <a:pt x="814388" y="576262"/>
                  </a:lnTo>
                  <a:lnTo>
                    <a:pt x="678656" y="457200"/>
                  </a:lnTo>
                  <a:lnTo>
                    <a:pt x="550069" y="354806"/>
                  </a:lnTo>
                  <a:lnTo>
                    <a:pt x="400050" y="242887"/>
                  </a:lnTo>
                  <a:lnTo>
                    <a:pt x="264319" y="147637"/>
                  </a:lnTo>
                  <a:lnTo>
                    <a:pt x="145256" y="69056"/>
                  </a:lnTo>
                  <a:lnTo>
                    <a:pt x="57150" y="14287"/>
                  </a:lnTo>
                  <a:lnTo>
                    <a:pt x="30956" y="2381"/>
                  </a:lnTo>
                  <a:lnTo>
                    <a:pt x="11906" y="0"/>
                  </a:lnTo>
                  <a:lnTo>
                    <a:pt x="2381" y="4762"/>
                  </a:lnTo>
                  <a:lnTo>
                    <a:pt x="0" y="11906"/>
                  </a:lnTo>
                  <a:lnTo>
                    <a:pt x="4763" y="40481"/>
                  </a:lnTo>
                  <a:lnTo>
                    <a:pt x="19050" y="69056"/>
                  </a:lnTo>
                  <a:lnTo>
                    <a:pt x="71438" y="126206"/>
                  </a:lnTo>
                  <a:lnTo>
                    <a:pt x="126206" y="190500"/>
                  </a:lnTo>
                  <a:lnTo>
                    <a:pt x="214313" y="290512"/>
                  </a:lnTo>
                  <a:lnTo>
                    <a:pt x="295275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02484181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2638" y="2747963"/>
            <a:ext cx="842010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ランドセルは海をこえて　　　　　　　　　　　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2638" y="3490913"/>
            <a:ext cx="8420100" cy="409575"/>
          </a:xfrm>
        </p:spPr>
        <p:txBody>
          <a:bodyPr>
            <a:normAutofit lnSpcReduction="1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未 希 望 民 働 健 康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968023424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2EF4EBC-4B65-BD45-9CB6-66618AD1F0E6}"/>
              </a:ext>
            </a:extLst>
          </p:cNvPr>
          <p:cNvSpPr/>
          <p:nvPr/>
        </p:nvSpPr>
        <p:spPr>
          <a:xfrm>
            <a:off x="3479800" y="2090738"/>
            <a:ext cx="2805113" cy="600075"/>
          </a:xfrm>
          <a:custGeom>
            <a:avLst/>
            <a:gdLst>
              <a:gd name="connsiteX0" fmla="*/ 962025 w 2805113"/>
              <a:gd name="connsiteY0" fmla="*/ 276225 h 600075"/>
              <a:gd name="connsiteX1" fmla="*/ 1185863 w 2805113"/>
              <a:gd name="connsiteY1" fmla="*/ 247650 h 600075"/>
              <a:gd name="connsiteX2" fmla="*/ 1400175 w 2805113"/>
              <a:gd name="connsiteY2" fmla="*/ 219075 h 600075"/>
              <a:gd name="connsiteX3" fmla="*/ 1600200 w 2805113"/>
              <a:gd name="connsiteY3" fmla="*/ 202406 h 600075"/>
              <a:gd name="connsiteX4" fmla="*/ 1766888 w 2805113"/>
              <a:gd name="connsiteY4" fmla="*/ 183356 h 600075"/>
              <a:gd name="connsiteX5" fmla="*/ 1921669 w 2805113"/>
              <a:gd name="connsiteY5" fmla="*/ 161925 h 600075"/>
              <a:gd name="connsiteX6" fmla="*/ 2143125 w 2805113"/>
              <a:gd name="connsiteY6" fmla="*/ 121443 h 600075"/>
              <a:gd name="connsiteX7" fmla="*/ 2245519 w 2805113"/>
              <a:gd name="connsiteY7" fmla="*/ 95250 h 600075"/>
              <a:gd name="connsiteX8" fmla="*/ 2271713 w 2805113"/>
              <a:gd name="connsiteY8" fmla="*/ 85725 h 600075"/>
              <a:gd name="connsiteX9" fmla="*/ 2312194 w 2805113"/>
              <a:gd name="connsiteY9" fmla="*/ 59531 h 600075"/>
              <a:gd name="connsiteX10" fmla="*/ 2362200 w 2805113"/>
              <a:gd name="connsiteY10" fmla="*/ 33337 h 600075"/>
              <a:gd name="connsiteX11" fmla="*/ 2416969 w 2805113"/>
              <a:gd name="connsiteY11" fmla="*/ 7143 h 600075"/>
              <a:gd name="connsiteX12" fmla="*/ 2436019 w 2805113"/>
              <a:gd name="connsiteY12" fmla="*/ 0 h 600075"/>
              <a:gd name="connsiteX13" fmla="*/ 2450307 w 2805113"/>
              <a:gd name="connsiteY13" fmla="*/ 0 h 600075"/>
              <a:gd name="connsiteX14" fmla="*/ 2507457 w 2805113"/>
              <a:gd name="connsiteY14" fmla="*/ 11906 h 600075"/>
              <a:gd name="connsiteX15" fmla="*/ 2595563 w 2805113"/>
              <a:gd name="connsiteY15" fmla="*/ 40481 h 600075"/>
              <a:gd name="connsiteX16" fmla="*/ 2667000 w 2805113"/>
              <a:gd name="connsiteY16" fmla="*/ 71437 h 600075"/>
              <a:gd name="connsiteX17" fmla="*/ 2719388 w 2805113"/>
              <a:gd name="connsiteY17" fmla="*/ 97631 h 600075"/>
              <a:gd name="connsiteX18" fmla="*/ 2750344 w 2805113"/>
              <a:gd name="connsiteY18" fmla="*/ 119062 h 600075"/>
              <a:gd name="connsiteX19" fmla="*/ 2774157 w 2805113"/>
              <a:gd name="connsiteY19" fmla="*/ 142875 h 600075"/>
              <a:gd name="connsiteX20" fmla="*/ 2790825 w 2805113"/>
              <a:gd name="connsiteY20" fmla="*/ 161925 h 600075"/>
              <a:gd name="connsiteX21" fmla="*/ 2800350 w 2805113"/>
              <a:gd name="connsiteY21" fmla="*/ 183356 h 600075"/>
              <a:gd name="connsiteX22" fmla="*/ 2805113 w 2805113"/>
              <a:gd name="connsiteY22" fmla="*/ 200025 h 600075"/>
              <a:gd name="connsiteX23" fmla="*/ 2800350 w 2805113"/>
              <a:gd name="connsiteY23" fmla="*/ 221456 h 600075"/>
              <a:gd name="connsiteX24" fmla="*/ 2788444 w 2805113"/>
              <a:gd name="connsiteY24" fmla="*/ 240506 h 600075"/>
              <a:gd name="connsiteX25" fmla="*/ 2764632 w 2805113"/>
              <a:gd name="connsiteY25" fmla="*/ 259556 h 600075"/>
              <a:gd name="connsiteX26" fmla="*/ 2724150 w 2805113"/>
              <a:gd name="connsiteY26" fmla="*/ 276225 h 600075"/>
              <a:gd name="connsiteX27" fmla="*/ 2667000 w 2805113"/>
              <a:gd name="connsiteY27" fmla="*/ 290512 h 600075"/>
              <a:gd name="connsiteX28" fmla="*/ 2593182 w 2805113"/>
              <a:gd name="connsiteY28" fmla="*/ 292893 h 600075"/>
              <a:gd name="connsiteX29" fmla="*/ 2459832 w 2805113"/>
              <a:gd name="connsiteY29" fmla="*/ 300037 h 600075"/>
              <a:gd name="connsiteX30" fmla="*/ 2255044 w 2805113"/>
              <a:gd name="connsiteY30" fmla="*/ 314325 h 600075"/>
              <a:gd name="connsiteX31" fmla="*/ 2035969 w 2805113"/>
              <a:gd name="connsiteY31" fmla="*/ 333375 h 600075"/>
              <a:gd name="connsiteX32" fmla="*/ 1762125 w 2805113"/>
              <a:gd name="connsiteY32" fmla="*/ 361950 h 600075"/>
              <a:gd name="connsiteX33" fmla="*/ 1593057 w 2805113"/>
              <a:gd name="connsiteY33" fmla="*/ 383381 h 600075"/>
              <a:gd name="connsiteX34" fmla="*/ 1376363 w 2805113"/>
              <a:gd name="connsiteY34" fmla="*/ 400050 h 600075"/>
              <a:gd name="connsiteX35" fmla="*/ 1200150 w 2805113"/>
              <a:gd name="connsiteY35" fmla="*/ 428625 h 600075"/>
              <a:gd name="connsiteX36" fmla="*/ 1073944 w 2805113"/>
              <a:gd name="connsiteY36" fmla="*/ 447675 h 600075"/>
              <a:gd name="connsiteX37" fmla="*/ 876300 w 2805113"/>
              <a:gd name="connsiteY37" fmla="*/ 481012 h 600075"/>
              <a:gd name="connsiteX38" fmla="*/ 700088 w 2805113"/>
              <a:gd name="connsiteY38" fmla="*/ 516731 h 600075"/>
              <a:gd name="connsiteX39" fmla="*/ 576263 w 2805113"/>
              <a:gd name="connsiteY39" fmla="*/ 545306 h 600075"/>
              <a:gd name="connsiteX40" fmla="*/ 431007 w 2805113"/>
              <a:gd name="connsiteY40" fmla="*/ 583406 h 600075"/>
              <a:gd name="connsiteX41" fmla="*/ 361950 w 2805113"/>
              <a:gd name="connsiteY41" fmla="*/ 600075 h 600075"/>
              <a:gd name="connsiteX42" fmla="*/ 352425 w 2805113"/>
              <a:gd name="connsiteY42" fmla="*/ 600075 h 600075"/>
              <a:gd name="connsiteX43" fmla="*/ 333375 w 2805113"/>
              <a:gd name="connsiteY43" fmla="*/ 595312 h 600075"/>
              <a:gd name="connsiteX44" fmla="*/ 288132 w 2805113"/>
              <a:gd name="connsiteY44" fmla="*/ 569118 h 600075"/>
              <a:gd name="connsiteX45" fmla="*/ 240507 w 2805113"/>
              <a:gd name="connsiteY45" fmla="*/ 533400 h 600075"/>
              <a:gd name="connsiteX46" fmla="*/ 190500 w 2805113"/>
              <a:gd name="connsiteY46" fmla="*/ 492918 h 600075"/>
              <a:gd name="connsiteX47" fmla="*/ 154782 w 2805113"/>
              <a:gd name="connsiteY47" fmla="*/ 459581 h 600075"/>
              <a:gd name="connsiteX48" fmla="*/ 121444 w 2805113"/>
              <a:gd name="connsiteY48" fmla="*/ 426243 h 600075"/>
              <a:gd name="connsiteX49" fmla="*/ 88107 w 2805113"/>
              <a:gd name="connsiteY49" fmla="*/ 385762 h 600075"/>
              <a:gd name="connsiteX50" fmla="*/ 59532 w 2805113"/>
              <a:gd name="connsiteY50" fmla="*/ 340518 h 600075"/>
              <a:gd name="connsiteX51" fmla="*/ 35719 w 2805113"/>
              <a:gd name="connsiteY51" fmla="*/ 292893 h 600075"/>
              <a:gd name="connsiteX52" fmla="*/ 11907 w 2805113"/>
              <a:gd name="connsiteY52" fmla="*/ 242887 h 600075"/>
              <a:gd name="connsiteX53" fmla="*/ 0 w 2805113"/>
              <a:gd name="connsiteY53" fmla="*/ 209550 h 600075"/>
              <a:gd name="connsiteX54" fmla="*/ 0 w 2805113"/>
              <a:gd name="connsiteY54" fmla="*/ 195262 h 600075"/>
              <a:gd name="connsiteX55" fmla="*/ 7144 w 2805113"/>
              <a:gd name="connsiteY55" fmla="*/ 188118 h 600075"/>
              <a:gd name="connsiteX56" fmla="*/ 21432 w 2805113"/>
              <a:gd name="connsiteY56" fmla="*/ 185737 h 600075"/>
              <a:gd name="connsiteX57" fmla="*/ 42863 w 2805113"/>
              <a:gd name="connsiteY57" fmla="*/ 192881 h 600075"/>
              <a:gd name="connsiteX58" fmla="*/ 61913 w 2805113"/>
              <a:gd name="connsiteY58" fmla="*/ 202406 h 600075"/>
              <a:gd name="connsiteX59" fmla="*/ 76200 w 2805113"/>
              <a:gd name="connsiteY59" fmla="*/ 219075 h 600075"/>
              <a:gd name="connsiteX60" fmla="*/ 97632 w 2805113"/>
              <a:gd name="connsiteY60" fmla="*/ 247650 h 600075"/>
              <a:gd name="connsiteX61" fmla="*/ 116682 w 2805113"/>
              <a:gd name="connsiteY61" fmla="*/ 269081 h 600075"/>
              <a:gd name="connsiteX62" fmla="*/ 142875 w 2805113"/>
              <a:gd name="connsiteY62" fmla="*/ 292893 h 600075"/>
              <a:gd name="connsiteX63" fmla="*/ 169069 w 2805113"/>
              <a:gd name="connsiteY63" fmla="*/ 309562 h 600075"/>
              <a:gd name="connsiteX64" fmla="*/ 192882 w 2805113"/>
              <a:gd name="connsiteY64" fmla="*/ 321468 h 600075"/>
              <a:gd name="connsiteX65" fmla="*/ 216694 w 2805113"/>
              <a:gd name="connsiteY65" fmla="*/ 328612 h 600075"/>
              <a:gd name="connsiteX66" fmla="*/ 257175 w 2805113"/>
              <a:gd name="connsiteY66" fmla="*/ 333375 h 600075"/>
              <a:gd name="connsiteX67" fmla="*/ 352425 w 2805113"/>
              <a:gd name="connsiteY67" fmla="*/ 333375 h 600075"/>
              <a:gd name="connsiteX68" fmla="*/ 526257 w 2805113"/>
              <a:gd name="connsiteY68" fmla="*/ 319087 h 600075"/>
              <a:gd name="connsiteX69" fmla="*/ 759619 w 2805113"/>
              <a:gd name="connsiteY69" fmla="*/ 297656 h 600075"/>
              <a:gd name="connsiteX70" fmla="*/ 962025 w 2805113"/>
              <a:gd name="connsiteY70" fmla="*/ 276225 h 60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805113" h="600075">
                <a:moveTo>
                  <a:pt x="962025" y="276225"/>
                </a:moveTo>
                <a:lnTo>
                  <a:pt x="1185863" y="247650"/>
                </a:lnTo>
                <a:lnTo>
                  <a:pt x="1400175" y="219075"/>
                </a:lnTo>
                <a:lnTo>
                  <a:pt x="1600200" y="202406"/>
                </a:lnTo>
                <a:lnTo>
                  <a:pt x="1766888" y="183356"/>
                </a:lnTo>
                <a:lnTo>
                  <a:pt x="1921669" y="161925"/>
                </a:lnTo>
                <a:lnTo>
                  <a:pt x="2143125" y="121443"/>
                </a:lnTo>
                <a:lnTo>
                  <a:pt x="2245519" y="95250"/>
                </a:lnTo>
                <a:lnTo>
                  <a:pt x="2271713" y="85725"/>
                </a:lnTo>
                <a:lnTo>
                  <a:pt x="2312194" y="59531"/>
                </a:lnTo>
                <a:lnTo>
                  <a:pt x="2362200" y="33337"/>
                </a:lnTo>
                <a:lnTo>
                  <a:pt x="2416969" y="7143"/>
                </a:lnTo>
                <a:lnTo>
                  <a:pt x="2436019" y="0"/>
                </a:lnTo>
                <a:lnTo>
                  <a:pt x="2450307" y="0"/>
                </a:lnTo>
                <a:lnTo>
                  <a:pt x="2507457" y="11906"/>
                </a:lnTo>
                <a:lnTo>
                  <a:pt x="2595563" y="40481"/>
                </a:lnTo>
                <a:lnTo>
                  <a:pt x="2667000" y="71437"/>
                </a:lnTo>
                <a:lnTo>
                  <a:pt x="2719388" y="97631"/>
                </a:lnTo>
                <a:lnTo>
                  <a:pt x="2750344" y="119062"/>
                </a:lnTo>
                <a:lnTo>
                  <a:pt x="2774157" y="142875"/>
                </a:lnTo>
                <a:lnTo>
                  <a:pt x="2790825" y="161925"/>
                </a:lnTo>
                <a:lnTo>
                  <a:pt x="2800350" y="183356"/>
                </a:lnTo>
                <a:lnTo>
                  <a:pt x="2805113" y="200025"/>
                </a:lnTo>
                <a:lnTo>
                  <a:pt x="2800350" y="221456"/>
                </a:lnTo>
                <a:lnTo>
                  <a:pt x="2788444" y="240506"/>
                </a:lnTo>
                <a:lnTo>
                  <a:pt x="2764632" y="259556"/>
                </a:lnTo>
                <a:lnTo>
                  <a:pt x="2724150" y="276225"/>
                </a:lnTo>
                <a:lnTo>
                  <a:pt x="2667000" y="290512"/>
                </a:lnTo>
                <a:lnTo>
                  <a:pt x="2593182" y="292893"/>
                </a:lnTo>
                <a:lnTo>
                  <a:pt x="2459832" y="300037"/>
                </a:lnTo>
                <a:lnTo>
                  <a:pt x="2255044" y="314325"/>
                </a:lnTo>
                <a:lnTo>
                  <a:pt x="2035969" y="333375"/>
                </a:lnTo>
                <a:lnTo>
                  <a:pt x="1762125" y="361950"/>
                </a:lnTo>
                <a:lnTo>
                  <a:pt x="1593057" y="383381"/>
                </a:lnTo>
                <a:lnTo>
                  <a:pt x="1376363" y="400050"/>
                </a:lnTo>
                <a:lnTo>
                  <a:pt x="1200150" y="428625"/>
                </a:lnTo>
                <a:lnTo>
                  <a:pt x="1073944" y="447675"/>
                </a:lnTo>
                <a:lnTo>
                  <a:pt x="876300" y="481012"/>
                </a:lnTo>
                <a:lnTo>
                  <a:pt x="700088" y="516731"/>
                </a:lnTo>
                <a:lnTo>
                  <a:pt x="576263" y="545306"/>
                </a:lnTo>
                <a:lnTo>
                  <a:pt x="431007" y="583406"/>
                </a:lnTo>
                <a:lnTo>
                  <a:pt x="361950" y="600075"/>
                </a:lnTo>
                <a:lnTo>
                  <a:pt x="352425" y="600075"/>
                </a:lnTo>
                <a:lnTo>
                  <a:pt x="333375" y="595312"/>
                </a:lnTo>
                <a:lnTo>
                  <a:pt x="288132" y="569118"/>
                </a:lnTo>
                <a:lnTo>
                  <a:pt x="240507" y="533400"/>
                </a:lnTo>
                <a:lnTo>
                  <a:pt x="190500" y="492918"/>
                </a:lnTo>
                <a:lnTo>
                  <a:pt x="154782" y="459581"/>
                </a:lnTo>
                <a:lnTo>
                  <a:pt x="121444" y="426243"/>
                </a:lnTo>
                <a:lnTo>
                  <a:pt x="88107" y="385762"/>
                </a:lnTo>
                <a:lnTo>
                  <a:pt x="59532" y="340518"/>
                </a:lnTo>
                <a:lnTo>
                  <a:pt x="35719" y="292893"/>
                </a:lnTo>
                <a:lnTo>
                  <a:pt x="11907" y="242887"/>
                </a:lnTo>
                <a:lnTo>
                  <a:pt x="0" y="209550"/>
                </a:lnTo>
                <a:lnTo>
                  <a:pt x="0" y="195262"/>
                </a:lnTo>
                <a:lnTo>
                  <a:pt x="7144" y="188118"/>
                </a:lnTo>
                <a:lnTo>
                  <a:pt x="21432" y="185737"/>
                </a:lnTo>
                <a:lnTo>
                  <a:pt x="42863" y="192881"/>
                </a:lnTo>
                <a:lnTo>
                  <a:pt x="61913" y="202406"/>
                </a:lnTo>
                <a:lnTo>
                  <a:pt x="76200" y="219075"/>
                </a:lnTo>
                <a:lnTo>
                  <a:pt x="97632" y="247650"/>
                </a:lnTo>
                <a:lnTo>
                  <a:pt x="116682" y="269081"/>
                </a:lnTo>
                <a:lnTo>
                  <a:pt x="142875" y="292893"/>
                </a:lnTo>
                <a:lnTo>
                  <a:pt x="169069" y="309562"/>
                </a:lnTo>
                <a:lnTo>
                  <a:pt x="192882" y="321468"/>
                </a:lnTo>
                <a:lnTo>
                  <a:pt x="216694" y="328612"/>
                </a:lnTo>
                <a:lnTo>
                  <a:pt x="257175" y="333375"/>
                </a:lnTo>
                <a:lnTo>
                  <a:pt x="352425" y="333375"/>
                </a:lnTo>
                <a:lnTo>
                  <a:pt x="526257" y="319087"/>
                </a:lnTo>
                <a:lnTo>
                  <a:pt x="759619" y="297656"/>
                </a:lnTo>
                <a:lnTo>
                  <a:pt x="962025" y="2762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85E5FF4B-4003-7340-AE68-37D3E1E1CFF9}"/>
              </a:ext>
            </a:extLst>
          </p:cNvPr>
          <p:cNvSpPr/>
          <p:nvPr/>
        </p:nvSpPr>
        <p:spPr>
          <a:xfrm>
            <a:off x="2813050" y="3003550"/>
            <a:ext cx="4064000" cy="739775"/>
          </a:xfrm>
          <a:custGeom>
            <a:avLst/>
            <a:gdLst>
              <a:gd name="connsiteX0" fmla="*/ 1332130 w 4065462"/>
              <a:gd name="connsiteY0" fmla="*/ 296029 h 740072"/>
              <a:gd name="connsiteX1" fmla="*/ 1759727 w 4065462"/>
              <a:gd name="connsiteY1" fmla="*/ 240113 h 740072"/>
              <a:gd name="connsiteX2" fmla="*/ 2059045 w 4065462"/>
              <a:gd name="connsiteY2" fmla="*/ 200642 h 740072"/>
              <a:gd name="connsiteX3" fmla="*/ 2276133 w 4065462"/>
              <a:gd name="connsiteY3" fmla="*/ 184196 h 740072"/>
              <a:gd name="connsiteX4" fmla="*/ 2637946 w 4065462"/>
              <a:gd name="connsiteY4" fmla="*/ 151304 h 740072"/>
              <a:gd name="connsiteX5" fmla="*/ 2795828 w 4065462"/>
              <a:gd name="connsiteY5" fmla="*/ 134858 h 740072"/>
              <a:gd name="connsiteX6" fmla="*/ 2947131 w 4065462"/>
              <a:gd name="connsiteY6" fmla="*/ 115123 h 740072"/>
              <a:gd name="connsiteX7" fmla="*/ 3128038 w 4065462"/>
              <a:gd name="connsiteY7" fmla="*/ 88809 h 740072"/>
              <a:gd name="connsiteX8" fmla="*/ 3253028 w 4065462"/>
              <a:gd name="connsiteY8" fmla="*/ 69074 h 740072"/>
              <a:gd name="connsiteX9" fmla="*/ 3374728 w 4065462"/>
              <a:gd name="connsiteY9" fmla="*/ 39471 h 740072"/>
              <a:gd name="connsiteX10" fmla="*/ 3539189 w 4065462"/>
              <a:gd name="connsiteY10" fmla="*/ 6579 h 740072"/>
              <a:gd name="connsiteX11" fmla="*/ 3585238 w 4065462"/>
              <a:gd name="connsiteY11" fmla="*/ 0 h 740072"/>
              <a:gd name="connsiteX12" fmla="*/ 3664179 w 4065462"/>
              <a:gd name="connsiteY12" fmla="*/ 6579 h 740072"/>
              <a:gd name="connsiteX13" fmla="*/ 3736541 w 4065462"/>
              <a:gd name="connsiteY13" fmla="*/ 16447 h 740072"/>
              <a:gd name="connsiteX14" fmla="*/ 3815482 w 4065462"/>
              <a:gd name="connsiteY14" fmla="*/ 39471 h 740072"/>
              <a:gd name="connsiteX15" fmla="*/ 3874688 w 4065462"/>
              <a:gd name="connsiteY15" fmla="*/ 62495 h 740072"/>
              <a:gd name="connsiteX16" fmla="*/ 3924026 w 4065462"/>
              <a:gd name="connsiteY16" fmla="*/ 85520 h 740072"/>
              <a:gd name="connsiteX17" fmla="*/ 3966786 w 4065462"/>
              <a:gd name="connsiteY17" fmla="*/ 108544 h 740072"/>
              <a:gd name="connsiteX18" fmla="*/ 4002967 w 4065462"/>
              <a:gd name="connsiteY18" fmla="*/ 131569 h 740072"/>
              <a:gd name="connsiteX19" fmla="*/ 4032570 w 4065462"/>
              <a:gd name="connsiteY19" fmla="*/ 161172 h 740072"/>
              <a:gd name="connsiteX20" fmla="*/ 4052305 w 4065462"/>
              <a:gd name="connsiteY20" fmla="*/ 187485 h 740072"/>
              <a:gd name="connsiteX21" fmla="*/ 4065462 w 4065462"/>
              <a:gd name="connsiteY21" fmla="*/ 213799 h 740072"/>
              <a:gd name="connsiteX22" fmla="*/ 4062173 w 4065462"/>
              <a:gd name="connsiteY22" fmla="*/ 236824 h 740072"/>
              <a:gd name="connsiteX23" fmla="*/ 4045727 w 4065462"/>
              <a:gd name="connsiteY23" fmla="*/ 259848 h 740072"/>
              <a:gd name="connsiteX24" fmla="*/ 4025992 w 4065462"/>
              <a:gd name="connsiteY24" fmla="*/ 273005 h 740072"/>
              <a:gd name="connsiteX25" fmla="*/ 3983232 w 4065462"/>
              <a:gd name="connsiteY25" fmla="*/ 286162 h 740072"/>
              <a:gd name="connsiteX26" fmla="*/ 3914159 w 4065462"/>
              <a:gd name="connsiteY26" fmla="*/ 296029 h 740072"/>
              <a:gd name="connsiteX27" fmla="*/ 3752987 w 4065462"/>
              <a:gd name="connsiteY27" fmla="*/ 292740 h 740072"/>
              <a:gd name="connsiteX28" fmla="*/ 3460248 w 4065462"/>
              <a:gd name="connsiteY28" fmla="*/ 292740 h 740072"/>
              <a:gd name="connsiteX29" fmla="*/ 3200400 w 4065462"/>
              <a:gd name="connsiteY29" fmla="*/ 292740 h 740072"/>
              <a:gd name="connsiteX30" fmla="*/ 3016205 w 4065462"/>
              <a:gd name="connsiteY30" fmla="*/ 302608 h 740072"/>
              <a:gd name="connsiteX31" fmla="*/ 2769514 w 4065462"/>
              <a:gd name="connsiteY31" fmla="*/ 315765 h 740072"/>
              <a:gd name="connsiteX32" fmla="*/ 2266265 w 4065462"/>
              <a:gd name="connsiteY32" fmla="*/ 338789 h 740072"/>
              <a:gd name="connsiteX33" fmla="*/ 1835379 w 4065462"/>
              <a:gd name="connsiteY33" fmla="*/ 384838 h 740072"/>
              <a:gd name="connsiteX34" fmla="*/ 1634737 w 4065462"/>
              <a:gd name="connsiteY34" fmla="*/ 424308 h 740072"/>
              <a:gd name="connsiteX35" fmla="*/ 1411071 w 4065462"/>
              <a:gd name="connsiteY35" fmla="*/ 460490 h 740072"/>
              <a:gd name="connsiteX36" fmla="*/ 1223586 w 4065462"/>
              <a:gd name="connsiteY36" fmla="*/ 496671 h 740072"/>
              <a:gd name="connsiteX37" fmla="*/ 1072282 w 4065462"/>
              <a:gd name="connsiteY37" fmla="*/ 526274 h 740072"/>
              <a:gd name="connsiteX38" fmla="*/ 950582 w 4065462"/>
              <a:gd name="connsiteY38" fmla="*/ 555877 h 740072"/>
              <a:gd name="connsiteX39" fmla="*/ 822303 w 4065462"/>
              <a:gd name="connsiteY39" fmla="*/ 592058 h 740072"/>
              <a:gd name="connsiteX40" fmla="*/ 618372 w 4065462"/>
              <a:gd name="connsiteY40" fmla="*/ 657842 h 740072"/>
              <a:gd name="connsiteX41" fmla="*/ 463779 w 4065462"/>
              <a:gd name="connsiteY41" fmla="*/ 710470 h 740072"/>
              <a:gd name="connsiteX42" fmla="*/ 397995 w 4065462"/>
              <a:gd name="connsiteY42" fmla="*/ 733494 h 740072"/>
              <a:gd name="connsiteX43" fmla="*/ 368392 w 4065462"/>
              <a:gd name="connsiteY43" fmla="*/ 740072 h 740072"/>
              <a:gd name="connsiteX44" fmla="*/ 325632 w 4065462"/>
              <a:gd name="connsiteY44" fmla="*/ 730205 h 740072"/>
              <a:gd name="connsiteX45" fmla="*/ 273005 w 4065462"/>
              <a:gd name="connsiteY45" fmla="*/ 703891 h 740072"/>
              <a:gd name="connsiteX46" fmla="*/ 249980 w 4065462"/>
              <a:gd name="connsiteY46" fmla="*/ 687445 h 740072"/>
              <a:gd name="connsiteX47" fmla="*/ 210510 w 4065462"/>
              <a:gd name="connsiteY47" fmla="*/ 654553 h 740072"/>
              <a:gd name="connsiteX48" fmla="*/ 180907 w 4065462"/>
              <a:gd name="connsiteY48" fmla="*/ 621661 h 740072"/>
              <a:gd name="connsiteX49" fmla="*/ 124990 w 4065462"/>
              <a:gd name="connsiteY49" fmla="*/ 542720 h 740072"/>
              <a:gd name="connsiteX50" fmla="*/ 75652 w 4065462"/>
              <a:gd name="connsiteY50" fmla="*/ 460490 h 740072"/>
              <a:gd name="connsiteX51" fmla="*/ 29603 w 4065462"/>
              <a:gd name="connsiteY51" fmla="*/ 374970 h 740072"/>
              <a:gd name="connsiteX52" fmla="*/ 0 w 4065462"/>
              <a:gd name="connsiteY52" fmla="*/ 309186 h 740072"/>
              <a:gd name="connsiteX53" fmla="*/ 0 w 4065462"/>
              <a:gd name="connsiteY53" fmla="*/ 282872 h 740072"/>
              <a:gd name="connsiteX54" fmla="*/ 13157 w 4065462"/>
              <a:gd name="connsiteY54" fmla="*/ 276294 h 740072"/>
              <a:gd name="connsiteX55" fmla="*/ 29603 w 4065462"/>
              <a:gd name="connsiteY55" fmla="*/ 279583 h 740072"/>
              <a:gd name="connsiteX56" fmla="*/ 46049 w 4065462"/>
              <a:gd name="connsiteY56" fmla="*/ 286162 h 740072"/>
              <a:gd name="connsiteX57" fmla="*/ 75652 w 4065462"/>
              <a:gd name="connsiteY57" fmla="*/ 312475 h 740072"/>
              <a:gd name="connsiteX58" fmla="*/ 111833 w 4065462"/>
              <a:gd name="connsiteY58" fmla="*/ 348657 h 740072"/>
              <a:gd name="connsiteX59" fmla="*/ 144726 w 4065462"/>
              <a:gd name="connsiteY59" fmla="*/ 374970 h 740072"/>
              <a:gd name="connsiteX60" fmla="*/ 213799 w 4065462"/>
              <a:gd name="connsiteY60" fmla="*/ 411152 h 740072"/>
              <a:gd name="connsiteX61" fmla="*/ 249980 w 4065462"/>
              <a:gd name="connsiteY61" fmla="*/ 424308 h 740072"/>
              <a:gd name="connsiteX62" fmla="*/ 302608 w 4065462"/>
              <a:gd name="connsiteY62" fmla="*/ 440754 h 740072"/>
              <a:gd name="connsiteX63" fmla="*/ 397995 w 4065462"/>
              <a:gd name="connsiteY63" fmla="*/ 450622 h 740072"/>
              <a:gd name="connsiteX64" fmla="*/ 480225 w 4065462"/>
              <a:gd name="connsiteY64" fmla="*/ 437465 h 740072"/>
              <a:gd name="connsiteX65" fmla="*/ 684156 w 4065462"/>
              <a:gd name="connsiteY65" fmla="*/ 401284 h 740072"/>
              <a:gd name="connsiteX66" fmla="*/ 990052 w 4065462"/>
              <a:gd name="connsiteY66" fmla="*/ 348657 h 740072"/>
              <a:gd name="connsiteX67" fmla="*/ 1332130 w 4065462"/>
              <a:gd name="connsiteY67" fmla="*/ 296029 h 740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4065462" h="740072">
                <a:moveTo>
                  <a:pt x="1332130" y="296029"/>
                </a:moveTo>
                <a:lnTo>
                  <a:pt x="1759727" y="240113"/>
                </a:lnTo>
                <a:lnTo>
                  <a:pt x="2059045" y="200642"/>
                </a:lnTo>
                <a:lnTo>
                  <a:pt x="2276133" y="184196"/>
                </a:lnTo>
                <a:lnTo>
                  <a:pt x="2637946" y="151304"/>
                </a:lnTo>
                <a:lnTo>
                  <a:pt x="2795828" y="134858"/>
                </a:lnTo>
                <a:lnTo>
                  <a:pt x="2947131" y="115123"/>
                </a:lnTo>
                <a:lnTo>
                  <a:pt x="3128038" y="88809"/>
                </a:lnTo>
                <a:lnTo>
                  <a:pt x="3253028" y="69074"/>
                </a:lnTo>
                <a:lnTo>
                  <a:pt x="3374728" y="39471"/>
                </a:lnTo>
                <a:lnTo>
                  <a:pt x="3539189" y="6579"/>
                </a:lnTo>
                <a:lnTo>
                  <a:pt x="3585238" y="0"/>
                </a:lnTo>
                <a:lnTo>
                  <a:pt x="3664179" y="6579"/>
                </a:lnTo>
                <a:lnTo>
                  <a:pt x="3736541" y="16447"/>
                </a:lnTo>
                <a:lnTo>
                  <a:pt x="3815482" y="39471"/>
                </a:lnTo>
                <a:lnTo>
                  <a:pt x="3874688" y="62495"/>
                </a:lnTo>
                <a:lnTo>
                  <a:pt x="3924026" y="85520"/>
                </a:lnTo>
                <a:lnTo>
                  <a:pt x="3966786" y="108544"/>
                </a:lnTo>
                <a:lnTo>
                  <a:pt x="4002967" y="131569"/>
                </a:lnTo>
                <a:lnTo>
                  <a:pt x="4032570" y="161172"/>
                </a:lnTo>
                <a:lnTo>
                  <a:pt x="4052305" y="187485"/>
                </a:lnTo>
                <a:lnTo>
                  <a:pt x="4065462" y="213799"/>
                </a:lnTo>
                <a:lnTo>
                  <a:pt x="4062173" y="236824"/>
                </a:lnTo>
                <a:lnTo>
                  <a:pt x="4045727" y="259848"/>
                </a:lnTo>
                <a:lnTo>
                  <a:pt x="4025992" y="273005"/>
                </a:lnTo>
                <a:lnTo>
                  <a:pt x="3983232" y="286162"/>
                </a:lnTo>
                <a:cubicBezTo>
                  <a:pt x="3916364" y="296192"/>
                  <a:pt x="3939621" y="296029"/>
                  <a:pt x="3914159" y="296029"/>
                </a:cubicBezTo>
                <a:lnTo>
                  <a:pt x="3752987" y="292740"/>
                </a:lnTo>
                <a:lnTo>
                  <a:pt x="3460248" y="292740"/>
                </a:lnTo>
                <a:lnTo>
                  <a:pt x="3200400" y="292740"/>
                </a:lnTo>
                <a:lnTo>
                  <a:pt x="3016205" y="302608"/>
                </a:lnTo>
                <a:lnTo>
                  <a:pt x="2769514" y="315765"/>
                </a:lnTo>
                <a:lnTo>
                  <a:pt x="2266265" y="338789"/>
                </a:lnTo>
                <a:lnTo>
                  <a:pt x="1835379" y="384838"/>
                </a:lnTo>
                <a:lnTo>
                  <a:pt x="1634737" y="424308"/>
                </a:lnTo>
                <a:lnTo>
                  <a:pt x="1411071" y="460490"/>
                </a:lnTo>
                <a:lnTo>
                  <a:pt x="1223586" y="496671"/>
                </a:lnTo>
                <a:lnTo>
                  <a:pt x="1072282" y="526274"/>
                </a:lnTo>
                <a:lnTo>
                  <a:pt x="950582" y="555877"/>
                </a:lnTo>
                <a:lnTo>
                  <a:pt x="822303" y="592058"/>
                </a:lnTo>
                <a:lnTo>
                  <a:pt x="618372" y="657842"/>
                </a:lnTo>
                <a:lnTo>
                  <a:pt x="463779" y="710470"/>
                </a:lnTo>
                <a:lnTo>
                  <a:pt x="397995" y="733494"/>
                </a:lnTo>
                <a:lnTo>
                  <a:pt x="368392" y="740072"/>
                </a:lnTo>
                <a:lnTo>
                  <a:pt x="325632" y="730205"/>
                </a:lnTo>
                <a:lnTo>
                  <a:pt x="273005" y="703891"/>
                </a:lnTo>
                <a:lnTo>
                  <a:pt x="249980" y="687445"/>
                </a:lnTo>
                <a:lnTo>
                  <a:pt x="210510" y="654553"/>
                </a:lnTo>
                <a:lnTo>
                  <a:pt x="180907" y="621661"/>
                </a:lnTo>
                <a:lnTo>
                  <a:pt x="124990" y="542720"/>
                </a:lnTo>
                <a:lnTo>
                  <a:pt x="75652" y="460490"/>
                </a:lnTo>
                <a:lnTo>
                  <a:pt x="29603" y="374970"/>
                </a:lnTo>
                <a:lnTo>
                  <a:pt x="0" y="309186"/>
                </a:lnTo>
                <a:lnTo>
                  <a:pt x="0" y="282872"/>
                </a:lnTo>
                <a:lnTo>
                  <a:pt x="13157" y="276294"/>
                </a:lnTo>
                <a:lnTo>
                  <a:pt x="29603" y="279583"/>
                </a:lnTo>
                <a:lnTo>
                  <a:pt x="46049" y="286162"/>
                </a:lnTo>
                <a:lnTo>
                  <a:pt x="75652" y="312475"/>
                </a:lnTo>
                <a:lnTo>
                  <a:pt x="111833" y="348657"/>
                </a:lnTo>
                <a:lnTo>
                  <a:pt x="144726" y="374970"/>
                </a:lnTo>
                <a:lnTo>
                  <a:pt x="213799" y="411152"/>
                </a:lnTo>
                <a:lnTo>
                  <a:pt x="249980" y="424308"/>
                </a:lnTo>
                <a:lnTo>
                  <a:pt x="302608" y="440754"/>
                </a:lnTo>
                <a:lnTo>
                  <a:pt x="397995" y="450622"/>
                </a:lnTo>
                <a:lnTo>
                  <a:pt x="480225" y="437465"/>
                </a:lnTo>
                <a:lnTo>
                  <a:pt x="684156" y="401284"/>
                </a:lnTo>
                <a:lnTo>
                  <a:pt x="990052" y="348657"/>
                </a:lnTo>
                <a:lnTo>
                  <a:pt x="1332130" y="29602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EB2FE975-382A-0042-8B30-EF55169386BC}"/>
              </a:ext>
            </a:extLst>
          </p:cNvPr>
          <p:cNvSpPr/>
          <p:nvPr/>
        </p:nvSpPr>
        <p:spPr>
          <a:xfrm rot="16200000">
            <a:off x="2571750" y="3397250"/>
            <a:ext cx="4606925" cy="587375"/>
          </a:xfrm>
          <a:custGeom>
            <a:avLst/>
            <a:gdLst>
              <a:gd name="connsiteX0" fmla="*/ 2960370 w 4606290"/>
              <a:gd name="connsiteY0" fmla="*/ 274320 h 587048"/>
              <a:gd name="connsiteX1" fmla="*/ 4210050 w 4606290"/>
              <a:gd name="connsiteY1" fmla="*/ 274320 h 587048"/>
              <a:gd name="connsiteX2" fmla="*/ 4255770 w 4606290"/>
              <a:gd name="connsiteY2" fmla="*/ 270510 h 587048"/>
              <a:gd name="connsiteX3" fmla="*/ 4293870 w 4606290"/>
              <a:gd name="connsiteY3" fmla="*/ 262890 h 587048"/>
              <a:gd name="connsiteX4" fmla="*/ 4331970 w 4606290"/>
              <a:gd name="connsiteY4" fmla="*/ 247650 h 587048"/>
              <a:gd name="connsiteX5" fmla="*/ 4362450 w 4606290"/>
              <a:gd name="connsiteY5" fmla="*/ 232410 h 587048"/>
              <a:gd name="connsiteX6" fmla="*/ 4392930 w 4606290"/>
              <a:gd name="connsiteY6" fmla="*/ 213360 h 587048"/>
              <a:gd name="connsiteX7" fmla="*/ 4438650 w 4606290"/>
              <a:gd name="connsiteY7" fmla="*/ 175260 h 587048"/>
              <a:gd name="connsiteX8" fmla="*/ 4469130 w 4606290"/>
              <a:gd name="connsiteY8" fmla="*/ 140970 h 587048"/>
              <a:gd name="connsiteX9" fmla="*/ 4499610 w 4606290"/>
              <a:gd name="connsiteY9" fmla="*/ 106680 h 587048"/>
              <a:gd name="connsiteX10" fmla="*/ 4537710 w 4606290"/>
              <a:gd name="connsiteY10" fmla="*/ 45720 h 587048"/>
              <a:gd name="connsiteX11" fmla="*/ 4564380 w 4606290"/>
              <a:gd name="connsiteY11" fmla="*/ 11430 h 587048"/>
              <a:gd name="connsiteX12" fmla="*/ 4579620 w 4606290"/>
              <a:gd name="connsiteY12" fmla="*/ 0 h 587048"/>
              <a:gd name="connsiteX13" fmla="*/ 4587240 w 4606290"/>
              <a:gd name="connsiteY13" fmla="*/ 0 h 587048"/>
              <a:gd name="connsiteX14" fmla="*/ 4594860 w 4606290"/>
              <a:gd name="connsiteY14" fmla="*/ 0 h 587048"/>
              <a:gd name="connsiteX15" fmla="*/ 4602480 w 4606290"/>
              <a:gd name="connsiteY15" fmla="*/ 11430 h 587048"/>
              <a:gd name="connsiteX16" fmla="*/ 4606290 w 4606290"/>
              <a:gd name="connsiteY16" fmla="*/ 45720 h 587048"/>
              <a:gd name="connsiteX17" fmla="*/ 4602480 w 4606290"/>
              <a:gd name="connsiteY17" fmla="*/ 106680 h 587048"/>
              <a:gd name="connsiteX18" fmla="*/ 4587240 w 4606290"/>
              <a:gd name="connsiteY18" fmla="*/ 205740 h 587048"/>
              <a:gd name="connsiteX19" fmla="*/ 4549140 w 4606290"/>
              <a:gd name="connsiteY19" fmla="*/ 331470 h 587048"/>
              <a:gd name="connsiteX20" fmla="*/ 4495800 w 4606290"/>
              <a:gd name="connsiteY20" fmla="*/ 457200 h 587048"/>
              <a:gd name="connsiteX21" fmla="*/ 4442460 w 4606290"/>
              <a:gd name="connsiteY21" fmla="*/ 548640 h 587048"/>
              <a:gd name="connsiteX22" fmla="*/ 4408170 w 4606290"/>
              <a:gd name="connsiteY22" fmla="*/ 579120 h 587048"/>
              <a:gd name="connsiteX23" fmla="*/ 4373880 w 4606290"/>
              <a:gd name="connsiteY23" fmla="*/ 586740 h 587048"/>
              <a:gd name="connsiteX24" fmla="*/ 4358640 w 4606290"/>
              <a:gd name="connsiteY24" fmla="*/ 586740 h 587048"/>
              <a:gd name="connsiteX25" fmla="*/ 4339590 w 4606290"/>
              <a:gd name="connsiteY25" fmla="*/ 579120 h 587048"/>
              <a:gd name="connsiteX26" fmla="*/ 4309110 w 4606290"/>
              <a:gd name="connsiteY26" fmla="*/ 548640 h 587048"/>
              <a:gd name="connsiteX27" fmla="*/ 4282440 w 4606290"/>
              <a:gd name="connsiteY27" fmla="*/ 537210 h 587048"/>
              <a:gd name="connsiteX28" fmla="*/ 4187190 w 4606290"/>
              <a:gd name="connsiteY28" fmla="*/ 525780 h 587048"/>
              <a:gd name="connsiteX29" fmla="*/ 4015740 w 4606290"/>
              <a:gd name="connsiteY29" fmla="*/ 521970 h 587048"/>
              <a:gd name="connsiteX30" fmla="*/ 3691890 w 4606290"/>
              <a:gd name="connsiteY30" fmla="*/ 518160 h 587048"/>
              <a:gd name="connsiteX31" fmla="*/ 3295650 w 4606290"/>
              <a:gd name="connsiteY31" fmla="*/ 521970 h 587048"/>
              <a:gd name="connsiteX32" fmla="*/ 2785110 w 4606290"/>
              <a:gd name="connsiteY32" fmla="*/ 518160 h 587048"/>
              <a:gd name="connsiteX33" fmla="*/ 2461260 w 4606290"/>
              <a:gd name="connsiteY33" fmla="*/ 521970 h 587048"/>
              <a:gd name="connsiteX34" fmla="*/ 2247900 w 4606290"/>
              <a:gd name="connsiteY34" fmla="*/ 521970 h 587048"/>
              <a:gd name="connsiteX35" fmla="*/ 1832610 w 4606290"/>
              <a:gd name="connsiteY35" fmla="*/ 521970 h 587048"/>
              <a:gd name="connsiteX36" fmla="*/ 1230630 w 4606290"/>
              <a:gd name="connsiteY36" fmla="*/ 521970 h 587048"/>
              <a:gd name="connsiteX37" fmla="*/ 883920 w 4606290"/>
              <a:gd name="connsiteY37" fmla="*/ 521970 h 587048"/>
              <a:gd name="connsiteX38" fmla="*/ 697230 w 4606290"/>
              <a:gd name="connsiteY38" fmla="*/ 521970 h 587048"/>
              <a:gd name="connsiteX39" fmla="*/ 598170 w 4606290"/>
              <a:gd name="connsiteY39" fmla="*/ 525780 h 587048"/>
              <a:gd name="connsiteX40" fmla="*/ 468630 w 4606290"/>
              <a:gd name="connsiteY40" fmla="*/ 537210 h 587048"/>
              <a:gd name="connsiteX41" fmla="*/ 381000 w 4606290"/>
              <a:gd name="connsiteY41" fmla="*/ 544830 h 587048"/>
              <a:gd name="connsiteX42" fmla="*/ 354330 w 4606290"/>
              <a:gd name="connsiteY42" fmla="*/ 544830 h 587048"/>
              <a:gd name="connsiteX43" fmla="*/ 251460 w 4606290"/>
              <a:gd name="connsiteY43" fmla="*/ 529590 h 587048"/>
              <a:gd name="connsiteX44" fmla="*/ 163830 w 4606290"/>
              <a:gd name="connsiteY44" fmla="*/ 506730 h 587048"/>
              <a:gd name="connsiteX45" fmla="*/ 102870 w 4606290"/>
              <a:gd name="connsiteY45" fmla="*/ 487680 h 587048"/>
              <a:gd name="connsiteX46" fmla="*/ 45720 w 4606290"/>
              <a:gd name="connsiteY46" fmla="*/ 461010 h 587048"/>
              <a:gd name="connsiteX47" fmla="*/ 19050 w 4606290"/>
              <a:gd name="connsiteY47" fmla="*/ 438150 h 587048"/>
              <a:gd name="connsiteX48" fmla="*/ 3810 w 4606290"/>
              <a:gd name="connsiteY48" fmla="*/ 415290 h 587048"/>
              <a:gd name="connsiteX49" fmla="*/ 0 w 4606290"/>
              <a:gd name="connsiteY49" fmla="*/ 388620 h 587048"/>
              <a:gd name="connsiteX50" fmla="*/ 15240 w 4606290"/>
              <a:gd name="connsiteY50" fmla="*/ 358140 h 587048"/>
              <a:gd name="connsiteX51" fmla="*/ 41910 w 4606290"/>
              <a:gd name="connsiteY51" fmla="*/ 331470 h 587048"/>
              <a:gd name="connsiteX52" fmla="*/ 83820 w 4606290"/>
              <a:gd name="connsiteY52" fmla="*/ 304800 h 587048"/>
              <a:gd name="connsiteX53" fmla="*/ 129540 w 4606290"/>
              <a:gd name="connsiteY53" fmla="*/ 285750 h 587048"/>
              <a:gd name="connsiteX54" fmla="*/ 213360 w 4606290"/>
              <a:gd name="connsiteY54" fmla="*/ 259080 h 587048"/>
              <a:gd name="connsiteX55" fmla="*/ 354330 w 4606290"/>
              <a:gd name="connsiteY55" fmla="*/ 228600 h 587048"/>
              <a:gd name="connsiteX56" fmla="*/ 449580 w 4606290"/>
              <a:gd name="connsiteY56" fmla="*/ 213360 h 587048"/>
              <a:gd name="connsiteX57" fmla="*/ 483870 w 4606290"/>
              <a:gd name="connsiteY57" fmla="*/ 213360 h 587048"/>
              <a:gd name="connsiteX58" fmla="*/ 525780 w 4606290"/>
              <a:gd name="connsiteY58" fmla="*/ 217170 h 587048"/>
              <a:gd name="connsiteX59" fmla="*/ 598170 w 4606290"/>
              <a:gd name="connsiteY59" fmla="*/ 228600 h 587048"/>
              <a:gd name="connsiteX60" fmla="*/ 746760 w 4606290"/>
              <a:gd name="connsiteY60" fmla="*/ 251460 h 587048"/>
              <a:gd name="connsiteX61" fmla="*/ 979170 w 4606290"/>
              <a:gd name="connsiteY61" fmla="*/ 274320 h 587048"/>
              <a:gd name="connsiteX62" fmla="*/ 1181100 w 4606290"/>
              <a:gd name="connsiteY62" fmla="*/ 285750 h 587048"/>
              <a:gd name="connsiteX63" fmla="*/ 1493520 w 4606290"/>
              <a:gd name="connsiteY63" fmla="*/ 293370 h 587048"/>
              <a:gd name="connsiteX64" fmla="*/ 2034540 w 4606290"/>
              <a:gd name="connsiteY64" fmla="*/ 297180 h 587048"/>
              <a:gd name="connsiteX65" fmla="*/ 2556510 w 4606290"/>
              <a:gd name="connsiteY65" fmla="*/ 297180 h 587048"/>
              <a:gd name="connsiteX66" fmla="*/ 2781300 w 4606290"/>
              <a:gd name="connsiteY66" fmla="*/ 274320 h 587048"/>
              <a:gd name="connsiteX67" fmla="*/ 2960370 w 4606290"/>
              <a:gd name="connsiteY67" fmla="*/ 274320 h 587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4606290" h="587048">
                <a:moveTo>
                  <a:pt x="2960370" y="274320"/>
                </a:moveTo>
                <a:lnTo>
                  <a:pt x="4210050" y="274320"/>
                </a:lnTo>
                <a:lnTo>
                  <a:pt x="4255770" y="270510"/>
                </a:lnTo>
                <a:lnTo>
                  <a:pt x="4293870" y="262890"/>
                </a:lnTo>
                <a:lnTo>
                  <a:pt x="4331970" y="247650"/>
                </a:lnTo>
                <a:lnTo>
                  <a:pt x="4362450" y="232410"/>
                </a:lnTo>
                <a:lnTo>
                  <a:pt x="4392930" y="213360"/>
                </a:lnTo>
                <a:lnTo>
                  <a:pt x="4438650" y="175260"/>
                </a:lnTo>
                <a:lnTo>
                  <a:pt x="4469130" y="140970"/>
                </a:lnTo>
                <a:lnTo>
                  <a:pt x="4499610" y="106680"/>
                </a:lnTo>
                <a:lnTo>
                  <a:pt x="4537710" y="45720"/>
                </a:lnTo>
                <a:lnTo>
                  <a:pt x="4564380" y="11430"/>
                </a:lnTo>
                <a:lnTo>
                  <a:pt x="4579620" y="0"/>
                </a:lnTo>
                <a:lnTo>
                  <a:pt x="4587240" y="0"/>
                </a:lnTo>
                <a:lnTo>
                  <a:pt x="4594860" y="0"/>
                </a:lnTo>
                <a:lnTo>
                  <a:pt x="4602480" y="11430"/>
                </a:lnTo>
                <a:lnTo>
                  <a:pt x="4606290" y="45720"/>
                </a:lnTo>
                <a:lnTo>
                  <a:pt x="4602480" y="106680"/>
                </a:lnTo>
                <a:lnTo>
                  <a:pt x="4587240" y="205740"/>
                </a:lnTo>
                <a:lnTo>
                  <a:pt x="4549140" y="331470"/>
                </a:lnTo>
                <a:lnTo>
                  <a:pt x="4495800" y="457200"/>
                </a:lnTo>
                <a:lnTo>
                  <a:pt x="4442460" y="548640"/>
                </a:lnTo>
                <a:lnTo>
                  <a:pt x="4408170" y="579120"/>
                </a:lnTo>
                <a:cubicBezTo>
                  <a:pt x="4376458" y="587048"/>
                  <a:pt x="4388163" y="586740"/>
                  <a:pt x="4373880" y="586740"/>
                </a:cubicBezTo>
                <a:lnTo>
                  <a:pt x="4358640" y="586740"/>
                </a:lnTo>
                <a:lnTo>
                  <a:pt x="4339590" y="579120"/>
                </a:lnTo>
                <a:lnTo>
                  <a:pt x="4309110" y="548640"/>
                </a:lnTo>
                <a:lnTo>
                  <a:pt x="4282440" y="537210"/>
                </a:lnTo>
                <a:lnTo>
                  <a:pt x="4187190" y="525780"/>
                </a:lnTo>
                <a:lnTo>
                  <a:pt x="4015740" y="521970"/>
                </a:lnTo>
                <a:lnTo>
                  <a:pt x="3691890" y="518160"/>
                </a:lnTo>
                <a:lnTo>
                  <a:pt x="3295650" y="521970"/>
                </a:lnTo>
                <a:lnTo>
                  <a:pt x="2785110" y="518160"/>
                </a:lnTo>
                <a:lnTo>
                  <a:pt x="2461260" y="521970"/>
                </a:lnTo>
                <a:lnTo>
                  <a:pt x="2247900" y="521970"/>
                </a:lnTo>
                <a:lnTo>
                  <a:pt x="1832610" y="521970"/>
                </a:lnTo>
                <a:lnTo>
                  <a:pt x="1230630" y="521970"/>
                </a:lnTo>
                <a:lnTo>
                  <a:pt x="883920" y="521970"/>
                </a:lnTo>
                <a:lnTo>
                  <a:pt x="697230" y="521970"/>
                </a:lnTo>
                <a:lnTo>
                  <a:pt x="598170" y="525780"/>
                </a:lnTo>
                <a:lnTo>
                  <a:pt x="468630" y="537210"/>
                </a:lnTo>
                <a:lnTo>
                  <a:pt x="381000" y="544830"/>
                </a:lnTo>
                <a:lnTo>
                  <a:pt x="354330" y="544830"/>
                </a:lnTo>
                <a:lnTo>
                  <a:pt x="251460" y="529590"/>
                </a:lnTo>
                <a:lnTo>
                  <a:pt x="163830" y="506730"/>
                </a:lnTo>
                <a:lnTo>
                  <a:pt x="102870" y="487680"/>
                </a:lnTo>
                <a:lnTo>
                  <a:pt x="45720" y="461010"/>
                </a:lnTo>
                <a:lnTo>
                  <a:pt x="19050" y="438150"/>
                </a:lnTo>
                <a:lnTo>
                  <a:pt x="3810" y="415290"/>
                </a:lnTo>
                <a:lnTo>
                  <a:pt x="0" y="388620"/>
                </a:lnTo>
                <a:lnTo>
                  <a:pt x="15240" y="358140"/>
                </a:lnTo>
                <a:lnTo>
                  <a:pt x="41910" y="331470"/>
                </a:lnTo>
                <a:lnTo>
                  <a:pt x="83820" y="304800"/>
                </a:lnTo>
                <a:lnTo>
                  <a:pt x="129540" y="285750"/>
                </a:lnTo>
                <a:lnTo>
                  <a:pt x="213360" y="259080"/>
                </a:lnTo>
                <a:lnTo>
                  <a:pt x="354330" y="228600"/>
                </a:lnTo>
                <a:lnTo>
                  <a:pt x="449580" y="213360"/>
                </a:lnTo>
                <a:lnTo>
                  <a:pt x="483870" y="213360"/>
                </a:lnTo>
                <a:lnTo>
                  <a:pt x="525780" y="217170"/>
                </a:lnTo>
                <a:lnTo>
                  <a:pt x="598170" y="228600"/>
                </a:lnTo>
                <a:lnTo>
                  <a:pt x="746760" y="251460"/>
                </a:lnTo>
                <a:lnTo>
                  <a:pt x="979170" y="274320"/>
                </a:lnTo>
                <a:lnTo>
                  <a:pt x="1181100" y="285750"/>
                </a:lnTo>
                <a:lnTo>
                  <a:pt x="1493520" y="293370"/>
                </a:lnTo>
                <a:lnTo>
                  <a:pt x="2034540" y="297180"/>
                </a:lnTo>
                <a:lnTo>
                  <a:pt x="2556510" y="297180"/>
                </a:lnTo>
                <a:lnTo>
                  <a:pt x="2781300" y="274320"/>
                </a:lnTo>
                <a:lnTo>
                  <a:pt x="2960370" y="27432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3E4D8EC-C724-2F43-85D1-1E1AAF18CE68}"/>
              </a:ext>
            </a:extLst>
          </p:cNvPr>
          <p:cNvSpPr/>
          <p:nvPr/>
        </p:nvSpPr>
        <p:spPr>
          <a:xfrm>
            <a:off x="2881313" y="3314700"/>
            <a:ext cx="2044700" cy="1938338"/>
          </a:xfrm>
          <a:custGeom>
            <a:avLst/>
            <a:gdLst>
              <a:gd name="connsiteX0" fmla="*/ 1590383 w 2044778"/>
              <a:gd name="connsiteY0" fmla="*/ 319760 h 1938192"/>
              <a:gd name="connsiteX1" fmla="*/ 1710994 w 2044778"/>
              <a:gd name="connsiteY1" fmla="*/ 157075 h 1938192"/>
              <a:gd name="connsiteX2" fmla="*/ 1803556 w 2044778"/>
              <a:gd name="connsiteY2" fmla="*/ 36464 h 1938192"/>
              <a:gd name="connsiteX3" fmla="*/ 2044778 w 2044778"/>
              <a:gd name="connsiteY3" fmla="*/ 0 h 1938192"/>
              <a:gd name="connsiteX4" fmla="*/ 2041973 w 2044778"/>
              <a:gd name="connsiteY4" fmla="*/ 98172 h 1938192"/>
              <a:gd name="connsiteX5" fmla="*/ 1938192 w 2044778"/>
              <a:gd name="connsiteY5" fmla="*/ 241222 h 1938192"/>
              <a:gd name="connsiteX6" fmla="*/ 1795142 w 2044778"/>
              <a:gd name="connsiteY6" fmla="*/ 429151 h 1938192"/>
              <a:gd name="connsiteX7" fmla="*/ 1694165 w 2044778"/>
              <a:gd name="connsiteY7" fmla="*/ 558177 h 1938192"/>
              <a:gd name="connsiteX8" fmla="*/ 1551115 w 2044778"/>
              <a:gd name="connsiteY8" fmla="*/ 732081 h 1938192"/>
              <a:gd name="connsiteX9" fmla="*/ 1388430 w 2044778"/>
              <a:gd name="connsiteY9" fmla="*/ 917205 h 1938192"/>
              <a:gd name="connsiteX10" fmla="*/ 1225745 w 2044778"/>
              <a:gd name="connsiteY10" fmla="*/ 1082695 h 1938192"/>
              <a:gd name="connsiteX11" fmla="*/ 1130378 w 2044778"/>
              <a:gd name="connsiteY11" fmla="*/ 1172452 h 1938192"/>
              <a:gd name="connsiteX12" fmla="*/ 967694 w 2044778"/>
              <a:gd name="connsiteY12" fmla="*/ 1307087 h 1938192"/>
              <a:gd name="connsiteX13" fmla="*/ 852693 w 2044778"/>
              <a:gd name="connsiteY13" fmla="*/ 1391235 h 1938192"/>
              <a:gd name="connsiteX14" fmla="*/ 684398 w 2044778"/>
              <a:gd name="connsiteY14" fmla="*/ 1517455 h 1938192"/>
              <a:gd name="connsiteX15" fmla="*/ 510494 w 2044778"/>
              <a:gd name="connsiteY15" fmla="*/ 1638066 h 1938192"/>
              <a:gd name="connsiteX16" fmla="*/ 375858 w 2044778"/>
              <a:gd name="connsiteY16" fmla="*/ 1725019 h 1938192"/>
              <a:gd name="connsiteX17" fmla="*/ 244027 w 2044778"/>
              <a:gd name="connsiteY17" fmla="*/ 1809166 h 1938192"/>
              <a:gd name="connsiteX18" fmla="*/ 78538 w 2044778"/>
              <a:gd name="connsiteY18" fmla="*/ 1910143 h 1938192"/>
              <a:gd name="connsiteX19" fmla="*/ 28050 w 2044778"/>
              <a:gd name="connsiteY19" fmla="*/ 1935387 h 1938192"/>
              <a:gd name="connsiteX20" fmla="*/ 11220 w 2044778"/>
              <a:gd name="connsiteY20" fmla="*/ 1938192 h 1938192"/>
              <a:gd name="connsiteX21" fmla="*/ 0 w 2044778"/>
              <a:gd name="connsiteY21" fmla="*/ 1932582 h 1938192"/>
              <a:gd name="connsiteX22" fmla="*/ 0 w 2044778"/>
              <a:gd name="connsiteY22" fmla="*/ 1924167 h 1938192"/>
              <a:gd name="connsiteX23" fmla="*/ 0 w 2044778"/>
              <a:gd name="connsiteY23" fmla="*/ 1912947 h 1938192"/>
              <a:gd name="connsiteX24" fmla="*/ 5610 w 2044778"/>
              <a:gd name="connsiteY24" fmla="*/ 1887703 h 1938192"/>
              <a:gd name="connsiteX25" fmla="*/ 11220 w 2044778"/>
              <a:gd name="connsiteY25" fmla="*/ 1879289 h 1938192"/>
              <a:gd name="connsiteX26" fmla="*/ 64513 w 2044778"/>
              <a:gd name="connsiteY26" fmla="*/ 1842825 h 1938192"/>
              <a:gd name="connsiteX27" fmla="*/ 246832 w 2044778"/>
              <a:gd name="connsiteY27" fmla="*/ 1713799 h 1938192"/>
              <a:gd name="connsiteX28" fmla="*/ 378663 w 2044778"/>
              <a:gd name="connsiteY28" fmla="*/ 1610017 h 1938192"/>
              <a:gd name="connsiteX29" fmla="*/ 510494 w 2044778"/>
              <a:gd name="connsiteY29" fmla="*/ 1503431 h 1938192"/>
              <a:gd name="connsiteX30" fmla="*/ 709642 w 2044778"/>
              <a:gd name="connsiteY30" fmla="*/ 1321112 h 1938192"/>
              <a:gd name="connsiteX31" fmla="*/ 838668 w 2044778"/>
              <a:gd name="connsiteY31" fmla="*/ 1197696 h 1938192"/>
              <a:gd name="connsiteX32" fmla="*/ 1035012 w 2044778"/>
              <a:gd name="connsiteY32" fmla="*/ 992938 h 1938192"/>
              <a:gd name="connsiteX33" fmla="*/ 1265014 w 2044778"/>
              <a:gd name="connsiteY33" fmla="*/ 729276 h 1938192"/>
              <a:gd name="connsiteX34" fmla="*/ 1422089 w 2044778"/>
              <a:gd name="connsiteY34" fmla="*/ 535738 h 1938192"/>
              <a:gd name="connsiteX35" fmla="*/ 1590383 w 2044778"/>
              <a:gd name="connsiteY35" fmla="*/ 319760 h 1938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044778" h="1938192">
                <a:moveTo>
                  <a:pt x="1590383" y="319760"/>
                </a:moveTo>
                <a:lnTo>
                  <a:pt x="1710994" y="157075"/>
                </a:lnTo>
                <a:lnTo>
                  <a:pt x="1803556" y="36464"/>
                </a:lnTo>
                <a:lnTo>
                  <a:pt x="2044778" y="0"/>
                </a:lnTo>
                <a:lnTo>
                  <a:pt x="2041973" y="98172"/>
                </a:lnTo>
                <a:lnTo>
                  <a:pt x="1938192" y="241222"/>
                </a:lnTo>
                <a:lnTo>
                  <a:pt x="1795142" y="429151"/>
                </a:lnTo>
                <a:lnTo>
                  <a:pt x="1694165" y="558177"/>
                </a:lnTo>
                <a:lnTo>
                  <a:pt x="1551115" y="732081"/>
                </a:lnTo>
                <a:lnTo>
                  <a:pt x="1388430" y="917205"/>
                </a:lnTo>
                <a:lnTo>
                  <a:pt x="1225745" y="1082695"/>
                </a:lnTo>
                <a:lnTo>
                  <a:pt x="1130378" y="1172452"/>
                </a:lnTo>
                <a:lnTo>
                  <a:pt x="967694" y="1307087"/>
                </a:lnTo>
                <a:lnTo>
                  <a:pt x="852693" y="1391235"/>
                </a:lnTo>
                <a:lnTo>
                  <a:pt x="684398" y="1517455"/>
                </a:lnTo>
                <a:lnTo>
                  <a:pt x="510494" y="1638066"/>
                </a:lnTo>
                <a:lnTo>
                  <a:pt x="375858" y="1725019"/>
                </a:lnTo>
                <a:lnTo>
                  <a:pt x="244027" y="1809166"/>
                </a:lnTo>
                <a:lnTo>
                  <a:pt x="78538" y="1910143"/>
                </a:lnTo>
                <a:lnTo>
                  <a:pt x="28050" y="1935387"/>
                </a:lnTo>
                <a:lnTo>
                  <a:pt x="11220" y="1938192"/>
                </a:lnTo>
                <a:lnTo>
                  <a:pt x="0" y="1932582"/>
                </a:lnTo>
                <a:lnTo>
                  <a:pt x="0" y="1924167"/>
                </a:lnTo>
                <a:lnTo>
                  <a:pt x="0" y="1912947"/>
                </a:lnTo>
                <a:lnTo>
                  <a:pt x="5610" y="1887703"/>
                </a:lnTo>
                <a:lnTo>
                  <a:pt x="11220" y="1879289"/>
                </a:lnTo>
                <a:lnTo>
                  <a:pt x="64513" y="1842825"/>
                </a:lnTo>
                <a:lnTo>
                  <a:pt x="246832" y="1713799"/>
                </a:lnTo>
                <a:lnTo>
                  <a:pt x="378663" y="1610017"/>
                </a:lnTo>
                <a:lnTo>
                  <a:pt x="510494" y="1503431"/>
                </a:lnTo>
                <a:lnTo>
                  <a:pt x="709642" y="1321112"/>
                </a:lnTo>
                <a:lnTo>
                  <a:pt x="838668" y="1197696"/>
                </a:lnTo>
                <a:lnTo>
                  <a:pt x="1035012" y="992938"/>
                </a:lnTo>
                <a:lnTo>
                  <a:pt x="1265014" y="729276"/>
                </a:lnTo>
                <a:lnTo>
                  <a:pt x="1422089" y="535738"/>
                </a:lnTo>
                <a:lnTo>
                  <a:pt x="1590383" y="31976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D201B875-827A-864D-9573-DBE205FC8D64}"/>
              </a:ext>
            </a:extLst>
          </p:cNvPr>
          <p:cNvSpPr/>
          <p:nvPr/>
        </p:nvSpPr>
        <p:spPr>
          <a:xfrm>
            <a:off x="5018088" y="3321050"/>
            <a:ext cx="2454275" cy="1919288"/>
          </a:xfrm>
          <a:custGeom>
            <a:avLst/>
            <a:gdLst>
              <a:gd name="connsiteX0" fmla="*/ 833058 w 2454295"/>
              <a:gd name="connsiteY0" fmla="*/ 743301 h 1918557"/>
              <a:gd name="connsiteX1" fmla="*/ 642324 w 2454295"/>
              <a:gd name="connsiteY1" fmla="*/ 575006 h 1918557"/>
              <a:gd name="connsiteX2" fmla="*/ 485249 w 2454295"/>
              <a:gd name="connsiteY2" fmla="*/ 429151 h 1918557"/>
              <a:gd name="connsiteX3" fmla="*/ 319760 w 2454295"/>
              <a:gd name="connsiteY3" fmla="*/ 263661 h 1918557"/>
              <a:gd name="connsiteX4" fmla="*/ 185124 w 2454295"/>
              <a:gd name="connsiteY4" fmla="*/ 126221 h 1918557"/>
              <a:gd name="connsiteX5" fmla="*/ 100977 w 2454295"/>
              <a:gd name="connsiteY5" fmla="*/ 36464 h 1918557"/>
              <a:gd name="connsiteX6" fmla="*/ 67318 w 2454295"/>
              <a:gd name="connsiteY6" fmla="*/ 0 h 1918557"/>
              <a:gd name="connsiteX7" fmla="*/ 0 w 2454295"/>
              <a:gd name="connsiteY7" fmla="*/ 2805 h 1918557"/>
              <a:gd name="connsiteX8" fmla="*/ 16830 w 2454295"/>
              <a:gd name="connsiteY8" fmla="*/ 126221 h 1918557"/>
              <a:gd name="connsiteX9" fmla="*/ 140246 w 2454295"/>
              <a:gd name="connsiteY9" fmla="*/ 258052 h 1918557"/>
              <a:gd name="connsiteX10" fmla="*/ 297321 w 2454295"/>
              <a:gd name="connsiteY10" fmla="*/ 429151 h 1918557"/>
              <a:gd name="connsiteX11" fmla="*/ 406712 w 2454295"/>
              <a:gd name="connsiteY11" fmla="*/ 552567 h 1918557"/>
              <a:gd name="connsiteX12" fmla="*/ 518908 w 2454295"/>
              <a:gd name="connsiteY12" fmla="*/ 678788 h 1918557"/>
              <a:gd name="connsiteX13" fmla="*/ 656349 w 2454295"/>
              <a:gd name="connsiteY13" fmla="*/ 833058 h 1918557"/>
              <a:gd name="connsiteX14" fmla="*/ 805009 w 2454295"/>
              <a:gd name="connsiteY14" fmla="*/ 1001352 h 1918557"/>
              <a:gd name="connsiteX15" fmla="*/ 928425 w 2454295"/>
              <a:gd name="connsiteY15" fmla="*/ 1144402 h 1918557"/>
              <a:gd name="connsiteX16" fmla="*/ 1006962 w 2454295"/>
              <a:gd name="connsiteY16" fmla="*/ 1239769 h 1918557"/>
              <a:gd name="connsiteX17" fmla="*/ 1116354 w 2454295"/>
              <a:gd name="connsiteY17" fmla="*/ 1363185 h 1918557"/>
              <a:gd name="connsiteX18" fmla="*/ 1321112 w 2454295"/>
              <a:gd name="connsiteY18" fmla="*/ 1573553 h 1918557"/>
              <a:gd name="connsiteX19" fmla="*/ 1472577 w 2454295"/>
              <a:gd name="connsiteY19" fmla="*/ 1719409 h 1918557"/>
              <a:gd name="connsiteX20" fmla="*/ 1537090 w 2454295"/>
              <a:gd name="connsiteY20" fmla="*/ 1783922 h 1918557"/>
              <a:gd name="connsiteX21" fmla="*/ 1573554 w 2454295"/>
              <a:gd name="connsiteY21" fmla="*/ 1823190 h 1918557"/>
              <a:gd name="connsiteX22" fmla="*/ 1621237 w 2454295"/>
              <a:gd name="connsiteY22" fmla="*/ 1859654 h 1918557"/>
              <a:gd name="connsiteX23" fmla="*/ 1691360 w 2454295"/>
              <a:gd name="connsiteY23" fmla="*/ 1901728 h 1918557"/>
              <a:gd name="connsiteX24" fmla="*/ 1730629 w 2454295"/>
              <a:gd name="connsiteY24" fmla="*/ 1912947 h 1918557"/>
              <a:gd name="connsiteX25" fmla="*/ 1781117 w 2454295"/>
              <a:gd name="connsiteY25" fmla="*/ 1918557 h 1918557"/>
              <a:gd name="connsiteX26" fmla="*/ 1999900 w 2454295"/>
              <a:gd name="connsiteY26" fmla="*/ 1910142 h 1918557"/>
              <a:gd name="connsiteX27" fmla="*/ 2145755 w 2454295"/>
              <a:gd name="connsiteY27" fmla="*/ 1904533 h 1918557"/>
              <a:gd name="connsiteX28" fmla="*/ 2314049 w 2454295"/>
              <a:gd name="connsiteY28" fmla="*/ 1884898 h 1918557"/>
              <a:gd name="connsiteX29" fmla="*/ 2437465 w 2454295"/>
              <a:gd name="connsiteY29" fmla="*/ 1865264 h 1918557"/>
              <a:gd name="connsiteX30" fmla="*/ 2448685 w 2454295"/>
              <a:gd name="connsiteY30" fmla="*/ 1859654 h 1918557"/>
              <a:gd name="connsiteX31" fmla="*/ 2454295 w 2454295"/>
              <a:gd name="connsiteY31" fmla="*/ 1854044 h 1918557"/>
              <a:gd name="connsiteX32" fmla="*/ 2454295 w 2454295"/>
              <a:gd name="connsiteY32" fmla="*/ 1842825 h 1918557"/>
              <a:gd name="connsiteX33" fmla="*/ 2445880 w 2454295"/>
              <a:gd name="connsiteY33" fmla="*/ 1823190 h 1918557"/>
              <a:gd name="connsiteX34" fmla="*/ 2429051 w 2454295"/>
              <a:gd name="connsiteY34" fmla="*/ 1809166 h 1918557"/>
              <a:gd name="connsiteX35" fmla="*/ 2367343 w 2454295"/>
              <a:gd name="connsiteY35" fmla="*/ 1772702 h 1918557"/>
              <a:gd name="connsiteX36" fmla="*/ 2187829 w 2454295"/>
              <a:gd name="connsiteY36" fmla="*/ 1677335 h 1918557"/>
              <a:gd name="connsiteX37" fmla="*/ 1974656 w 2454295"/>
              <a:gd name="connsiteY37" fmla="*/ 1553919 h 1918557"/>
              <a:gd name="connsiteX38" fmla="*/ 1744653 w 2454295"/>
              <a:gd name="connsiteY38" fmla="*/ 1416479 h 1918557"/>
              <a:gd name="connsiteX39" fmla="*/ 1573554 w 2454295"/>
              <a:gd name="connsiteY39" fmla="*/ 1304282 h 1918557"/>
              <a:gd name="connsiteX40" fmla="*/ 1228550 w 2454295"/>
              <a:gd name="connsiteY40" fmla="*/ 1057450 h 1918557"/>
              <a:gd name="connsiteX41" fmla="*/ 1018182 w 2454295"/>
              <a:gd name="connsiteY41" fmla="*/ 894766 h 1918557"/>
              <a:gd name="connsiteX42" fmla="*/ 833058 w 2454295"/>
              <a:gd name="connsiteY42" fmla="*/ 743301 h 1918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454295" h="1918557">
                <a:moveTo>
                  <a:pt x="833058" y="743301"/>
                </a:moveTo>
                <a:lnTo>
                  <a:pt x="642324" y="575006"/>
                </a:lnTo>
                <a:lnTo>
                  <a:pt x="485249" y="429151"/>
                </a:lnTo>
                <a:lnTo>
                  <a:pt x="319760" y="263661"/>
                </a:lnTo>
                <a:lnTo>
                  <a:pt x="185124" y="126221"/>
                </a:lnTo>
                <a:lnTo>
                  <a:pt x="100977" y="36464"/>
                </a:lnTo>
                <a:lnTo>
                  <a:pt x="67318" y="0"/>
                </a:lnTo>
                <a:lnTo>
                  <a:pt x="0" y="2805"/>
                </a:lnTo>
                <a:lnTo>
                  <a:pt x="16830" y="126221"/>
                </a:lnTo>
                <a:lnTo>
                  <a:pt x="140246" y="258052"/>
                </a:lnTo>
                <a:lnTo>
                  <a:pt x="297321" y="429151"/>
                </a:lnTo>
                <a:lnTo>
                  <a:pt x="406712" y="552567"/>
                </a:lnTo>
                <a:lnTo>
                  <a:pt x="518908" y="678788"/>
                </a:lnTo>
                <a:lnTo>
                  <a:pt x="656349" y="833058"/>
                </a:lnTo>
                <a:lnTo>
                  <a:pt x="805009" y="1001352"/>
                </a:lnTo>
                <a:lnTo>
                  <a:pt x="928425" y="1144402"/>
                </a:lnTo>
                <a:lnTo>
                  <a:pt x="1006962" y="1239769"/>
                </a:lnTo>
                <a:lnTo>
                  <a:pt x="1116354" y="1363185"/>
                </a:lnTo>
                <a:lnTo>
                  <a:pt x="1321112" y="1573553"/>
                </a:lnTo>
                <a:lnTo>
                  <a:pt x="1472577" y="1719409"/>
                </a:lnTo>
                <a:lnTo>
                  <a:pt x="1537090" y="1783922"/>
                </a:lnTo>
                <a:lnTo>
                  <a:pt x="1573554" y="1823190"/>
                </a:lnTo>
                <a:lnTo>
                  <a:pt x="1621237" y="1859654"/>
                </a:lnTo>
                <a:lnTo>
                  <a:pt x="1691360" y="1901728"/>
                </a:lnTo>
                <a:lnTo>
                  <a:pt x="1730629" y="1912947"/>
                </a:lnTo>
                <a:lnTo>
                  <a:pt x="1781117" y="1918557"/>
                </a:lnTo>
                <a:lnTo>
                  <a:pt x="1999900" y="1910142"/>
                </a:lnTo>
                <a:lnTo>
                  <a:pt x="2145755" y="1904533"/>
                </a:lnTo>
                <a:lnTo>
                  <a:pt x="2314049" y="1884898"/>
                </a:lnTo>
                <a:lnTo>
                  <a:pt x="2437465" y="1865264"/>
                </a:lnTo>
                <a:lnTo>
                  <a:pt x="2448685" y="1859654"/>
                </a:lnTo>
                <a:lnTo>
                  <a:pt x="2454295" y="1854044"/>
                </a:lnTo>
                <a:lnTo>
                  <a:pt x="2454295" y="1842825"/>
                </a:lnTo>
                <a:lnTo>
                  <a:pt x="2445880" y="1823190"/>
                </a:lnTo>
                <a:lnTo>
                  <a:pt x="2429051" y="1809166"/>
                </a:lnTo>
                <a:lnTo>
                  <a:pt x="2367343" y="1772702"/>
                </a:lnTo>
                <a:lnTo>
                  <a:pt x="2187829" y="1677335"/>
                </a:lnTo>
                <a:lnTo>
                  <a:pt x="1974656" y="1553919"/>
                </a:lnTo>
                <a:lnTo>
                  <a:pt x="1744653" y="1416479"/>
                </a:lnTo>
                <a:lnTo>
                  <a:pt x="1573554" y="1304282"/>
                </a:lnTo>
                <a:lnTo>
                  <a:pt x="1228550" y="1057450"/>
                </a:lnTo>
                <a:lnTo>
                  <a:pt x="1018182" y="894766"/>
                </a:lnTo>
                <a:lnTo>
                  <a:pt x="833058" y="74330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F71B4AF-C26F-43E8-8DE3-65FE2733180D}"/>
              </a:ext>
            </a:extLst>
          </p:cNvPr>
          <p:cNvGrpSpPr/>
          <p:nvPr/>
        </p:nvGrpSpPr>
        <p:grpSpPr>
          <a:xfrm>
            <a:off x="2813050" y="1369661"/>
            <a:ext cx="4659313" cy="4606925"/>
            <a:chOff x="2965450" y="1539875"/>
            <a:chExt cx="4659313" cy="4606925"/>
          </a:xfrm>
        </p:grpSpPr>
        <p:sp>
          <p:nvSpPr>
            <p:cNvPr id="7" name="フリーフォーム 10">
              <a:extLst>
                <a:ext uri="{FF2B5EF4-FFF2-40B4-BE49-F238E27FC236}">
                  <a16:creationId xmlns:a16="http://schemas.microsoft.com/office/drawing/2014/main" id="{F90A0105-81CC-484A-9661-E442CC60F5B5}"/>
                </a:ext>
              </a:extLst>
            </p:cNvPr>
            <p:cNvSpPr/>
            <p:nvPr/>
          </p:nvSpPr>
          <p:spPr>
            <a:xfrm>
              <a:off x="3632200" y="2243138"/>
              <a:ext cx="2805113" cy="600075"/>
            </a:xfrm>
            <a:custGeom>
              <a:avLst/>
              <a:gdLst>
                <a:gd name="connsiteX0" fmla="*/ 962025 w 2805113"/>
                <a:gd name="connsiteY0" fmla="*/ 276225 h 600075"/>
                <a:gd name="connsiteX1" fmla="*/ 1185863 w 2805113"/>
                <a:gd name="connsiteY1" fmla="*/ 247650 h 600075"/>
                <a:gd name="connsiteX2" fmla="*/ 1400175 w 2805113"/>
                <a:gd name="connsiteY2" fmla="*/ 219075 h 600075"/>
                <a:gd name="connsiteX3" fmla="*/ 1600200 w 2805113"/>
                <a:gd name="connsiteY3" fmla="*/ 202406 h 600075"/>
                <a:gd name="connsiteX4" fmla="*/ 1766888 w 2805113"/>
                <a:gd name="connsiteY4" fmla="*/ 183356 h 600075"/>
                <a:gd name="connsiteX5" fmla="*/ 1921669 w 2805113"/>
                <a:gd name="connsiteY5" fmla="*/ 161925 h 600075"/>
                <a:gd name="connsiteX6" fmla="*/ 2143125 w 2805113"/>
                <a:gd name="connsiteY6" fmla="*/ 121443 h 600075"/>
                <a:gd name="connsiteX7" fmla="*/ 2245519 w 2805113"/>
                <a:gd name="connsiteY7" fmla="*/ 95250 h 600075"/>
                <a:gd name="connsiteX8" fmla="*/ 2271713 w 2805113"/>
                <a:gd name="connsiteY8" fmla="*/ 85725 h 600075"/>
                <a:gd name="connsiteX9" fmla="*/ 2312194 w 2805113"/>
                <a:gd name="connsiteY9" fmla="*/ 59531 h 600075"/>
                <a:gd name="connsiteX10" fmla="*/ 2362200 w 2805113"/>
                <a:gd name="connsiteY10" fmla="*/ 33337 h 600075"/>
                <a:gd name="connsiteX11" fmla="*/ 2416969 w 2805113"/>
                <a:gd name="connsiteY11" fmla="*/ 7143 h 600075"/>
                <a:gd name="connsiteX12" fmla="*/ 2436019 w 2805113"/>
                <a:gd name="connsiteY12" fmla="*/ 0 h 600075"/>
                <a:gd name="connsiteX13" fmla="*/ 2450307 w 2805113"/>
                <a:gd name="connsiteY13" fmla="*/ 0 h 600075"/>
                <a:gd name="connsiteX14" fmla="*/ 2507457 w 2805113"/>
                <a:gd name="connsiteY14" fmla="*/ 11906 h 600075"/>
                <a:gd name="connsiteX15" fmla="*/ 2595563 w 2805113"/>
                <a:gd name="connsiteY15" fmla="*/ 40481 h 600075"/>
                <a:gd name="connsiteX16" fmla="*/ 2667000 w 2805113"/>
                <a:gd name="connsiteY16" fmla="*/ 71437 h 600075"/>
                <a:gd name="connsiteX17" fmla="*/ 2719388 w 2805113"/>
                <a:gd name="connsiteY17" fmla="*/ 97631 h 600075"/>
                <a:gd name="connsiteX18" fmla="*/ 2750344 w 2805113"/>
                <a:gd name="connsiteY18" fmla="*/ 119062 h 600075"/>
                <a:gd name="connsiteX19" fmla="*/ 2774157 w 2805113"/>
                <a:gd name="connsiteY19" fmla="*/ 142875 h 600075"/>
                <a:gd name="connsiteX20" fmla="*/ 2790825 w 2805113"/>
                <a:gd name="connsiteY20" fmla="*/ 161925 h 600075"/>
                <a:gd name="connsiteX21" fmla="*/ 2800350 w 2805113"/>
                <a:gd name="connsiteY21" fmla="*/ 183356 h 600075"/>
                <a:gd name="connsiteX22" fmla="*/ 2805113 w 2805113"/>
                <a:gd name="connsiteY22" fmla="*/ 200025 h 600075"/>
                <a:gd name="connsiteX23" fmla="*/ 2800350 w 2805113"/>
                <a:gd name="connsiteY23" fmla="*/ 221456 h 600075"/>
                <a:gd name="connsiteX24" fmla="*/ 2788444 w 2805113"/>
                <a:gd name="connsiteY24" fmla="*/ 240506 h 600075"/>
                <a:gd name="connsiteX25" fmla="*/ 2764632 w 2805113"/>
                <a:gd name="connsiteY25" fmla="*/ 259556 h 600075"/>
                <a:gd name="connsiteX26" fmla="*/ 2724150 w 2805113"/>
                <a:gd name="connsiteY26" fmla="*/ 276225 h 600075"/>
                <a:gd name="connsiteX27" fmla="*/ 2667000 w 2805113"/>
                <a:gd name="connsiteY27" fmla="*/ 290512 h 600075"/>
                <a:gd name="connsiteX28" fmla="*/ 2593182 w 2805113"/>
                <a:gd name="connsiteY28" fmla="*/ 292893 h 600075"/>
                <a:gd name="connsiteX29" fmla="*/ 2459832 w 2805113"/>
                <a:gd name="connsiteY29" fmla="*/ 300037 h 600075"/>
                <a:gd name="connsiteX30" fmla="*/ 2255044 w 2805113"/>
                <a:gd name="connsiteY30" fmla="*/ 314325 h 600075"/>
                <a:gd name="connsiteX31" fmla="*/ 2035969 w 2805113"/>
                <a:gd name="connsiteY31" fmla="*/ 333375 h 600075"/>
                <a:gd name="connsiteX32" fmla="*/ 1762125 w 2805113"/>
                <a:gd name="connsiteY32" fmla="*/ 361950 h 600075"/>
                <a:gd name="connsiteX33" fmla="*/ 1593057 w 2805113"/>
                <a:gd name="connsiteY33" fmla="*/ 383381 h 600075"/>
                <a:gd name="connsiteX34" fmla="*/ 1376363 w 2805113"/>
                <a:gd name="connsiteY34" fmla="*/ 400050 h 600075"/>
                <a:gd name="connsiteX35" fmla="*/ 1200150 w 2805113"/>
                <a:gd name="connsiteY35" fmla="*/ 428625 h 600075"/>
                <a:gd name="connsiteX36" fmla="*/ 1073944 w 2805113"/>
                <a:gd name="connsiteY36" fmla="*/ 447675 h 600075"/>
                <a:gd name="connsiteX37" fmla="*/ 876300 w 2805113"/>
                <a:gd name="connsiteY37" fmla="*/ 481012 h 600075"/>
                <a:gd name="connsiteX38" fmla="*/ 700088 w 2805113"/>
                <a:gd name="connsiteY38" fmla="*/ 516731 h 600075"/>
                <a:gd name="connsiteX39" fmla="*/ 576263 w 2805113"/>
                <a:gd name="connsiteY39" fmla="*/ 545306 h 600075"/>
                <a:gd name="connsiteX40" fmla="*/ 431007 w 2805113"/>
                <a:gd name="connsiteY40" fmla="*/ 583406 h 600075"/>
                <a:gd name="connsiteX41" fmla="*/ 361950 w 2805113"/>
                <a:gd name="connsiteY41" fmla="*/ 600075 h 600075"/>
                <a:gd name="connsiteX42" fmla="*/ 352425 w 2805113"/>
                <a:gd name="connsiteY42" fmla="*/ 600075 h 600075"/>
                <a:gd name="connsiteX43" fmla="*/ 333375 w 2805113"/>
                <a:gd name="connsiteY43" fmla="*/ 595312 h 600075"/>
                <a:gd name="connsiteX44" fmla="*/ 288132 w 2805113"/>
                <a:gd name="connsiteY44" fmla="*/ 569118 h 600075"/>
                <a:gd name="connsiteX45" fmla="*/ 240507 w 2805113"/>
                <a:gd name="connsiteY45" fmla="*/ 533400 h 600075"/>
                <a:gd name="connsiteX46" fmla="*/ 190500 w 2805113"/>
                <a:gd name="connsiteY46" fmla="*/ 492918 h 600075"/>
                <a:gd name="connsiteX47" fmla="*/ 154782 w 2805113"/>
                <a:gd name="connsiteY47" fmla="*/ 459581 h 600075"/>
                <a:gd name="connsiteX48" fmla="*/ 121444 w 2805113"/>
                <a:gd name="connsiteY48" fmla="*/ 426243 h 600075"/>
                <a:gd name="connsiteX49" fmla="*/ 88107 w 2805113"/>
                <a:gd name="connsiteY49" fmla="*/ 385762 h 600075"/>
                <a:gd name="connsiteX50" fmla="*/ 59532 w 2805113"/>
                <a:gd name="connsiteY50" fmla="*/ 340518 h 600075"/>
                <a:gd name="connsiteX51" fmla="*/ 35719 w 2805113"/>
                <a:gd name="connsiteY51" fmla="*/ 292893 h 600075"/>
                <a:gd name="connsiteX52" fmla="*/ 11907 w 2805113"/>
                <a:gd name="connsiteY52" fmla="*/ 242887 h 600075"/>
                <a:gd name="connsiteX53" fmla="*/ 0 w 2805113"/>
                <a:gd name="connsiteY53" fmla="*/ 209550 h 600075"/>
                <a:gd name="connsiteX54" fmla="*/ 0 w 2805113"/>
                <a:gd name="connsiteY54" fmla="*/ 195262 h 600075"/>
                <a:gd name="connsiteX55" fmla="*/ 7144 w 2805113"/>
                <a:gd name="connsiteY55" fmla="*/ 188118 h 600075"/>
                <a:gd name="connsiteX56" fmla="*/ 21432 w 2805113"/>
                <a:gd name="connsiteY56" fmla="*/ 185737 h 600075"/>
                <a:gd name="connsiteX57" fmla="*/ 42863 w 2805113"/>
                <a:gd name="connsiteY57" fmla="*/ 192881 h 600075"/>
                <a:gd name="connsiteX58" fmla="*/ 61913 w 2805113"/>
                <a:gd name="connsiteY58" fmla="*/ 202406 h 600075"/>
                <a:gd name="connsiteX59" fmla="*/ 76200 w 2805113"/>
                <a:gd name="connsiteY59" fmla="*/ 219075 h 600075"/>
                <a:gd name="connsiteX60" fmla="*/ 97632 w 2805113"/>
                <a:gd name="connsiteY60" fmla="*/ 247650 h 600075"/>
                <a:gd name="connsiteX61" fmla="*/ 116682 w 2805113"/>
                <a:gd name="connsiteY61" fmla="*/ 269081 h 600075"/>
                <a:gd name="connsiteX62" fmla="*/ 142875 w 2805113"/>
                <a:gd name="connsiteY62" fmla="*/ 292893 h 600075"/>
                <a:gd name="connsiteX63" fmla="*/ 169069 w 2805113"/>
                <a:gd name="connsiteY63" fmla="*/ 309562 h 600075"/>
                <a:gd name="connsiteX64" fmla="*/ 192882 w 2805113"/>
                <a:gd name="connsiteY64" fmla="*/ 321468 h 600075"/>
                <a:gd name="connsiteX65" fmla="*/ 216694 w 2805113"/>
                <a:gd name="connsiteY65" fmla="*/ 328612 h 600075"/>
                <a:gd name="connsiteX66" fmla="*/ 257175 w 2805113"/>
                <a:gd name="connsiteY66" fmla="*/ 333375 h 600075"/>
                <a:gd name="connsiteX67" fmla="*/ 352425 w 2805113"/>
                <a:gd name="connsiteY67" fmla="*/ 333375 h 600075"/>
                <a:gd name="connsiteX68" fmla="*/ 526257 w 2805113"/>
                <a:gd name="connsiteY68" fmla="*/ 319087 h 600075"/>
                <a:gd name="connsiteX69" fmla="*/ 759619 w 2805113"/>
                <a:gd name="connsiteY69" fmla="*/ 297656 h 600075"/>
                <a:gd name="connsiteX70" fmla="*/ 962025 w 2805113"/>
                <a:gd name="connsiteY70" fmla="*/ 276225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805113" h="600075">
                  <a:moveTo>
                    <a:pt x="962025" y="276225"/>
                  </a:moveTo>
                  <a:lnTo>
                    <a:pt x="1185863" y="247650"/>
                  </a:lnTo>
                  <a:lnTo>
                    <a:pt x="1400175" y="219075"/>
                  </a:lnTo>
                  <a:lnTo>
                    <a:pt x="1600200" y="202406"/>
                  </a:lnTo>
                  <a:lnTo>
                    <a:pt x="1766888" y="183356"/>
                  </a:lnTo>
                  <a:lnTo>
                    <a:pt x="1921669" y="161925"/>
                  </a:lnTo>
                  <a:lnTo>
                    <a:pt x="2143125" y="121443"/>
                  </a:lnTo>
                  <a:lnTo>
                    <a:pt x="2245519" y="95250"/>
                  </a:lnTo>
                  <a:lnTo>
                    <a:pt x="2271713" y="85725"/>
                  </a:lnTo>
                  <a:lnTo>
                    <a:pt x="2312194" y="59531"/>
                  </a:lnTo>
                  <a:lnTo>
                    <a:pt x="2362200" y="33337"/>
                  </a:lnTo>
                  <a:lnTo>
                    <a:pt x="2416969" y="7143"/>
                  </a:lnTo>
                  <a:lnTo>
                    <a:pt x="2436019" y="0"/>
                  </a:lnTo>
                  <a:lnTo>
                    <a:pt x="2450307" y="0"/>
                  </a:lnTo>
                  <a:lnTo>
                    <a:pt x="2507457" y="11906"/>
                  </a:lnTo>
                  <a:lnTo>
                    <a:pt x="2595563" y="40481"/>
                  </a:lnTo>
                  <a:lnTo>
                    <a:pt x="2667000" y="71437"/>
                  </a:lnTo>
                  <a:lnTo>
                    <a:pt x="2719388" y="97631"/>
                  </a:lnTo>
                  <a:lnTo>
                    <a:pt x="2750344" y="119062"/>
                  </a:lnTo>
                  <a:lnTo>
                    <a:pt x="2774157" y="142875"/>
                  </a:lnTo>
                  <a:lnTo>
                    <a:pt x="2790825" y="161925"/>
                  </a:lnTo>
                  <a:lnTo>
                    <a:pt x="2800350" y="183356"/>
                  </a:lnTo>
                  <a:lnTo>
                    <a:pt x="2805113" y="200025"/>
                  </a:lnTo>
                  <a:lnTo>
                    <a:pt x="2800350" y="221456"/>
                  </a:lnTo>
                  <a:lnTo>
                    <a:pt x="2788444" y="240506"/>
                  </a:lnTo>
                  <a:lnTo>
                    <a:pt x="2764632" y="259556"/>
                  </a:lnTo>
                  <a:lnTo>
                    <a:pt x="2724150" y="276225"/>
                  </a:lnTo>
                  <a:lnTo>
                    <a:pt x="2667000" y="290512"/>
                  </a:lnTo>
                  <a:lnTo>
                    <a:pt x="2593182" y="292893"/>
                  </a:lnTo>
                  <a:lnTo>
                    <a:pt x="2459832" y="300037"/>
                  </a:lnTo>
                  <a:lnTo>
                    <a:pt x="2255044" y="314325"/>
                  </a:lnTo>
                  <a:lnTo>
                    <a:pt x="2035969" y="333375"/>
                  </a:lnTo>
                  <a:lnTo>
                    <a:pt x="1762125" y="361950"/>
                  </a:lnTo>
                  <a:lnTo>
                    <a:pt x="1593057" y="383381"/>
                  </a:lnTo>
                  <a:lnTo>
                    <a:pt x="1376363" y="400050"/>
                  </a:lnTo>
                  <a:lnTo>
                    <a:pt x="1200150" y="428625"/>
                  </a:lnTo>
                  <a:lnTo>
                    <a:pt x="1073944" y="447675"/>
                  </a:lnTo>
                  <a:lnTo>
                    <a:pt x="876300" y="481012"/>
                  </a:lnTo>
                  <a:lnTo>
                    <a:pt x="700088" y="516731"/>
                  </a:lnTo>
                  <a:lnTo>
                    <a:pt x="576263" y="545306"/>
                  </a:lnTo>
                  <a:lnTo>
                    <a:pt x="431007" y="583406"/>
                  </a:lnTo>
                  <a:lnTo>
                    <a:pt x="361950" y="600075"/>
                  </a:lnTo>
                  <a:lnTo>
                    <a:pt x="352425" y="600075"/>
                  </a:lnTo>
                  <a:lnTo>
                    <a:pt x="333375" y="595312"/>
                  </a:lnTo>
                  <a:lnTo>
                    <a:pt x="288132" y="569118"/>
                  </a:lnTo>
                  <a:lnTo>
                    <a:pt x="240507" y="533400"/>
                  </a:lnTo>
                  <a:lnTo>
                    <a:pt x="190500" y="492918"/>
                  </a:lnTo>
                  <a:lnTo>
                    <a:pt x="154782" y="459581"/>
                  </a:lnTo>
                  <a:lnTo>
                    <a:pt x="121444" y="426243"/>
                  </a:lnTo>
                  <a:lnTo>
                    <a:pt x="88107" y="385762"/>
                  </a:lnTo>
                  <a:lnTo>
                    <a:pt x="59532" y="340518"/>
                  </a:lnTo>
                  <a:lnTo>
                    <a:pt x="35719" y="292893"/>
                  </a:lnTo>
                  <a:lnTo>
                    <a:pt x="11907" y="242887"/>
                  </a:lnTo>
                  <a:lnTo>
                    <a:pt x="0" y="209550"/>
                  </a:lnTo>
                  <a:lnTo>
                    <a:pt x="0" y="195262"/>
                  </a:lnTo>
                  <a:lnTo>
                    <a:pt x="7144" y="188118"/>
                  </a:lnTo>
                  <a:lnTo>
                    <a:pt x="21432" y="185737"/>
                  </a:lnTo>
                  <a:lnTo>
                    <a:pt x="42863" y="192881"/>
                  </a:lnTo>
                  <a:lnTo>
                    <a:pt x="61913" y="202406"/>
                  </a:lnTo>
                  <a:lnTo>
                    <a:pt x="76200" y="219075"/>
                  </a:lnTo>
                  <a:lnTo>
                    <a:pt x="97632" y="247650"/>
                  </a:lnTo>
                  <a:lnTo>
                    <a:pt x="116682" y="269081"/>
                  </a:lnTo>
                  <a:lnTo>
                    <a:pt x="142875" y="292893"/>
                  </a:lnTo>
                  <a:lnTo>
                    <a:pt x="169069" y="309562"/>
                  </a:lnTo>
                  <a:lnTo>
                    <a:pt x="192882" y="321468"/>
                  </a:lnTo>
                  <a:lnTo>
                    <a:pt x="216694" y="328612"/>
                  </a:lnTo>
                  <a:lnTo>
                    <a:pt x="257175" y="333375"/>
                  </a:lnTo>
                  <a:lnTo>
                    <a:pt x="352425" y="333375"/>
                  </a:lnTo>
                  <a:lnTo>
                    <a:pt x="526257" y="319087"/>
                  </a:lnTo>
                  <a:lnTo>
                    <a:pt x="759619" y="297656"/>
                  </a:lnTo>
                  <a:lnTo>
                    <a:pt x="962025" y="2762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1">
              <a:extLst>
                <a:ext uri="{FF2B5EF4-FFF2-40B4-BE49-F238E27FC236}">
                  <a16:creationId xmlns:a16="http://schemas.microsoft.com/office/drawing/2014/main" id="{F411D6E3-6730-4784-9841-0AC503F160F1}"/>
                </a:ext>
              </a:extLst>
            </p:cNvPr>
            <p:cNvSpPr/>
            <p:nvPr/>
          </p:nvSpPr>
          <p:spPr>
            <a:xfrm>
              <a:off x="2965450" y="3155950"/>
              <a:ext cx="4064000" cy="739775"/>
            </a:xfrm>
            <a:custGeom>
              <a:avLst/>
              <a:gdLst>
                <a:gd name="connsiteX0" fmla="*/ 1332130 w 4065462"/>
                <a:gd name="connsiteY0" fmla="*/ 296029 h 740072"/>
                <a:gd name="connsiteX1" fmla="*/ 1759727 w 4065462"/>
                <a:gd name="connsiteY1" fmla="*/ 240113 h 740072"/>
                <a:gd name="connsiteX2" fmla="*/ 2059045 w 4065462"/>
                <a:gd name="connsiteY2" fmla="*/ 200642 h 740072"/>
                <a:gd name="connsiteX3" fmla="*/ 2276133 w 4065462"/>
                <a:gd name="connsiteY3" fmla="*/ 184196 h 740072"/>
                <a:gd name="connsiteX4" fmla="*/ 2637946 w 4065462"/>
                <a:gd name="connsiteY4" fmla="*/ 151304 h 740072"/>
                <a:gd name="connsiteX5" fmla="*/ 2795828 w 4065462"/>
                <a:gd name="connsiteY5" fmla="*/ 134858 h 740072"/>
                <a:gd name="connsiteX6" fmla="*/ 2947131 w 4065462"/>
                <a:gd name="connsiteY6" fmla="*/ 115123 h 740072"/>
                <a:gd name="connsiteX7" fmla="*/ 3128038 w 4065462"/>
                <a:gd name="connsiteY7" fmla="*/ 88809 h 740072"/>
                <a:gd name="connsiteX8" fmla="*/ 3253028 w 4065462"/>
                <a:gd name="connsiteY8" fmla="*/ 69074 h 740072"/>
                <a:gd name="connsiteX9" fmla="*/ 3374728 w 4065462"/>
                <a:gd name="connsiteY9" fmla="*/ 39471 h 740072"/>
                <a:gd name="connsiteX10" fmla="*/ 3539189 w 4065462"/>
                <a:gd name="connsiteY10" fmla="*/ 6579 h 740072"/>
                <a:gd name="connsiteX11" fmla="*/ 3585238 w 4065462"/>
                <a:gd name="connsiteY11" fmla="*/ 0 h 740072"/>
                <a:gd name="connsiteX12" fmla="*/ 3664179 w 4065462"/>
                <a:gd name="connsiteY12" fmla="*/ 6579 h 740072"/>
                <a:gd name="connsiteX13" fmla="*/ 3736541 w 4065462"/>
                <a:gd name="connsiteY13" fmla="*/ 16447 h 740072"/>
                <a:gd name="connsiteX14" fmla="*/ 3815482 w 4065462"/>
                <a:gd name="connsiteY14" fmla="*/ 39471 h 740072"/>
                <a:gd name="connsiteX15" fmla="*/ 3874688 w 4065462"/>
                <a:gd name="connsiteY15" fmla="*/ 62495 h 740072"/>
                <a:gd name="connsiteX16" fmla="*/ 3924026 w 4065462"/>
                <a:gd name="connsiteY16" fmla="*/ 85520 h 740072"/>
                <a:gd name="connsiteX17" fmla="*/ 3966786 w 4065462"/>
                <a:gd name="connsiteY17" fmla="*/ 108544 h 740072"/>
                <a:gd name="connsiteX18" fmla="*/ 4002967 w 4065462"/>
                <a:gd name="connsiteY18" fmla="*/ 131569 h 740072"/>
                <a:gd name="connsiteX19" fmla="*/ 4032570 w 4065462"/>
                <a:gd name="connsiteY19" fmla="*/ 161172 h 740072"/>
                <a:gd name="connsiteX20" fmla="*/ 4052305 w 4065462"/>
                <a:gd name="connsiteY20" fmla="*/ 187485 h 740072"/>
                <a:gd name="connsiteX21" fmla="*/ 4065462 w 4065462"/>
                <a:gd name="connsiteY21" fmla="*/ 213799 h 740072"/>
                <a:gd name="connsiteX22" fmla="*/ 4062173 w 4065462"/>
                <a:gd name="connsiteY22" fmla="*/ 236824 h 740072"/>
                <a:gd name="connsiteX23" fmla="*/ 4045727 w 4065462"/>
                <a:gd name="connsiteY23" fmla="*/ 259848 h 740072"/>
                <a:gd name="connsiteX24" fmla="*/ 4025992 w 4065462"/>
                <a:gd name="connsiteY24" fmla="*/ 273005 h 740072"/>
                <a:gd name="connsiteX25" fmla="*/ 3983232 w 4065462"/>
                <a:gd name="connsiteY25" fmla="*/ 286162 h 740072"/>
                <a:gd name="connsiteX26" fmla="*/ 3914159 w 4065462"/>
                <a:gd name="connsiteY26" fmla="*/ 296029 h 740072"/>
                <a:gd name="connsiteX27" fmla="*/ 3752987 w 4065462"/>
                <a:gd name="connsiteY27" fmla="*/ 292740 h 740072"/>
                <a:gd name="connsiteX28" fmla="*/ 3460248 w 4065462"/>
                <a:gd name="connsiteY28" fmla="*/ 292740 h 740072"/>
                <a:gd name="connsiteX29" fmla="*/ 3200400 w 4065462"/>
                <a:gd name="connsiteY29" fmla="*/ 292740 h 740072"/>
                <a:gd name="connsiteX30" fmla="*/ 3016205 w 4065462"/>
                <a:gd name="connsiteY30" fmla="*/ 302608 h 740072"/>
                <a:gd name="connsiteX31" fmla="*/ 2769514 w 4065462"/>
                <a:gd name="connsiteY31" fmla="*/ 315765 h 740072"/>
                <a:gd name="connsiteX32" fmla="*/ 2266265 w 4065462"/>
                <a:gd name="connsiteY32" fmla="*/ 338789 h 740072"/>
                <a:gd name="connsiteX33" fmla="*/ 1835379 w 4065462"/>
                <a:gd name="connsiteY33" fmla="*/ 384838 h 740072"/>
                <a:gd name="connsiteX34" fmla="*/ 1634737 w 4065462"/>
                <a:gd name="connsiteY34" fmla="*/ 424308 h 740072"/>
                <a:gd name="connsiteX35" fmla="*/ 1411071 w 4065462"/>
                <a:gd name="connsiteY35" fmla="*/ 460490 h 740072"/>
                <a:gd name="connsiteX36" fmla="*/ 1223586 w 4065462"/>
                <a:gd name="connsiteY36" fmla="*/ 496671 h 740072"/>
                <a:gd name="connsiteX37" fmla="*/ 1072282 w 4065462"/>
                <a:gd name="connsiteY37" fmla="*/ 526274 h 740072"/>
                <a:gd name="connsiteX38" fmla="*/ 950582 w 4065462"/>
                <a:gd name="connsiteY38" fmla="*/ 555877 h 740072"/>
                <a:gd name="connsiteX39" fmla="*/ 822303 w 4065462"/>
                <a:gd name="connsiteY39" fmla="*/ 592058 h 740072"/>
                <a:gd name="connsiteX40" fmla="*/ 618372 w 4065462"/>
                <a:gd name="connsiteY40" fmla="*/ 657842 h 740072"/>
                <a:gd name="connsiteX41" fmla="*/ 463779 w 4065462"/>
                <a:gd name="connsiteY41" fmla="*/ 710470 h 740072"/>
                <a:gd name="connsiteX42" fmla="*/ 397995 w 4065462"/>
                <a:gd name="connsiteY42" fmla="*/ 733494 h 740072"/>
                <a:gd name="connsiteX43" fmla="*/ 368392 w 4065462"/>
                <a:gd name="connsiteY43" fmla="*/ 740072 h 740072"/>
                <a:gd name="connsiteX44" fmla="*/ 325632 w 4065462"/>
                <a:gd name="connsiteY44" fmla="*/ 730205 h 740072"/>
                <a:gd name="connsiteX45" fmla="*/ 273005 w 4065462"/>
                <a:gd name="connsiteY45" fmla="*/ 703891 h 740072"/>
                <a:gd name="connsiteX46" fmla="*/ 249980 w 4065462"/>
                <a:gd name="connsiteY46" fmla="*/ 687445 h 740072"/>
                <a:gd name="connsiteX47" fmla="*/ 210510 w 4065462"/>
                <a:gd name="connsiteY47" fmla="*/ 654553 h 740072"/>
                <a:gd name="connsiteX48" fmla="*/ 180907 w 4065462"/>
                <a:gd name="connsiteY48" fmla="*/ 621661 h 740072"/>
                <a:gd name="connsiteX49" fmla="*/ 124990 w 4065462"/>
                <a:gd name="connsiteY49" fmla="*/ 542720 h 740072"/>
                <a:gd name="connsiteX50" fmla="*/ 75652 w 4065462"/>
                <a:gd name="connsiteY50" fmla="*/ 460490 h 740072"/>
                <a:gd name="connsiteX51" fmla="*/ 29603 w 4065462"/>
                <a:gd name="connsiteY51" fmla="*/ 374970 h 740072"/>
                <a:gd name="connsiteX52" fmla="*/ 0 w 4065462"/>
                <a:gd name="connsiteY52" fmla="*/ 309186 h 740072"/>
                <a:gd name="connsiteX53" fmla="*/ 0 w 4065462"/>
                <a:gd name="connsiteY53" fmla="*/ 282872 h 740072"/>
                <a:gd name="connsiteX54" fmla="*/ 13157 w 4065462"/>
                <a:gd name="connsiteY54" fmla="*/ 276294 h 740072"/>
                <a:gd name="connsiteX55" fmla="*/ 29603 w 4065462"/>
                <a:gd name="connsiteY55" fmla="*/ 279583 h 740072"/>
                <a:gd name="connsiteX56" fmla="*/ 46049 w 4065462"/>
                <a:gd name="connsiteY56" fmla="*/ 286162 h 740072"/>
                <a:gd name="connsiteX57" fmla="*/ 75652 w 4065462"/>
                <a:gd name="connsiteY57" fmla="*/ 312475 h 740072"/>
                <a:gd name="connsiteX58" fmla="*/ 111833 w 4065462"/>
                <a:gd name="connsiteY58" fmla="*/ 348657 h 740072"/>
                <a:gd name="connsiteX59" fmla="*/ 144726 w 4065462"/>
                <a:gd name="connsiteY59" fmla="*/ 374970 h 740072"/>
                <a:gd name="connsiteX60" fmla="*/ 213799 w 4065462"/>
                <a:gd name="connsiteY60" fmla="*/ 411152 h 740072"/>
                <a:gd name="connsiteX61" fmla="*/ 249980 w 4065462"/>
                <a:gd name="connsiteY61" fmla="*/ 424308 h 740072"/>
                <a:gd name="connsiteX62" fmla="*/ 302608 w 4065462"/>
                <a:gd name="connsiteY62" fmla="*/ 440754 h 740072"/>
                <a:gd name="connsiteX63" fmla="*/ 397995 w 4065462"/>
                <a:gd name="connsiteY63" fmla="*/ 450622 h 740072"/>
                <a:gd name="connsiteX64" fmla="*/ 480225 w 4065462"/>
                <a:gd name="connsiteY64" fmla="*/ 437465 h 740072"/>
                <a:gd name="connsiteX65" fmla="*/ 684156 w 4065462"/>
                <a:gd name="connsiteY65" fmla="*/ 401284 h 740072"/>
                <a:gd name="connsiteX66" fmla="*/ 990052 w 4065462"/>
                <a:gd name="connsiteY66" fmla="*/ 348657 h 740072"/>
                <a:gd name="connsiteX67" fmla="*/ 1332130 w 4065462"/>
                <a:gd name="connsiteY67" fmla="*/ 296029 h 740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065462" h="740072">
                  <a:moveTo>
                    <a:pt x="1332130" y="296029"/>
                  </a:moveTo>
                  <a:lnTo>
                    <a:pt x="1759727" y="240113"/>
                  </a:lnTo>
                  <a:lnTo>
                    <a:pt x="2059045" y="200642"/>
                  </a:lnTo>
                  <a:lnTo>
                    <a:pt x="2276133" y="184196"/>
                  </a:lnTo>
                  <a:lnTo>
                    <a:pt x="2637946" y="151304"/>
                  </a:lnTo>
                  <a:lnTo>
                    <a:pt x="2795828" y="134858"/>
                  </a:lnTo>
                  <a:lnTo>
                    <a:pt x="2947131" y="115123"/>
                  </a:lnTo>
                  <a:lnTo>
                    <a:pt x="3128038" y="88809"/>
                  </a:lnTo>
                  <a:lnTo>
                    <a:pt x="3253028" y="69074"/>
                  </a:lnTo>
                  <a:lnTo>
                    <a:pt x="3374728" y="39471"/>
                  </a:lnTo>
                  <a:lnTo>
                    <a:pt x="3539189" y="6579"/>
                  </a:lnTo>
                  <a:lnTo>
                    <a:pt x="3585238" y="0"/>
                  </a:lnTo>
                  <a:lnTo>
                    <a:pt x="3664179" y="6579"/>
                  </a:lnTo>
                  <a:lnTo>
                    <a:pt x="3736541" y="16447"/>
                  </a:lnTo>
                  <a:lnTo>
                    <a:pt x="3815482" y="39471"/>
                  </a:lnTo>
                  <a:lnTo>
                    <a:pt x="3874688" y="62495"/>
                  </a:lnTo>
                  <a:lnTo>
                    <a:pt x="3924026" y="85520"/>
                  </a:lnTo>
                  <a:lnTo>
                    <a:pt x="3966786" y="108544"/>
                  </a:lnTo>
                  <a:lnTo>
                    <a:pt x="4002967" y="131569"/>
                  </a:lnTo>
                  <a:lnTo>
                    <a:pt x="4032570" y="161172"/>
                  </a:lnTo>
                  <a:lnTo>
                    <a:pt x="4052305" y="187485"/>
                  </a:lnTo>
                  <a:lnTo>
                    <a:pt x="4065462" y="213799"/>
                  </a:lnTo>
                  <a:lnTo>
                    <a:pt x="4062173" y="236824"/>
                  </a:lnTo>
                  <a:lnTo>
                    <a:pt x="4045727" y="259848"/>
                  </a:lnTo>
                  <a:lnTo>
                    <a:pt x="4025992" y="273005"/>
                  </a:lnTo>
                  <a:lnTo>
                    <a:pt x="3983232" y="286162"/>
                  </a:lnTo>
                  <a:cubicBezTo>
                    <a:pt x="3916364" y="296192"/>
                    <a:pt x="3939621" y="296029"/>
                    <a:pt x="3914159" y="296029"/>
                  </a:cubicBezTo>
                  <a:lnTo>
                    <a:pt x="3752987" y="292740"/>
                  </a:lnTo>
                  <a:lnTo>
                    <a:pt x="3460248" y="292740"/>
                  </a:lnTo>
                  <a:lnTo>
                    <a:pt x="3200400" y="292740"/>
                  </a:lnTo>
                  <a:lnTo>
                    <a:pt x="3016205" y="302608"/>
                  </a:lnTo>
                  <a:lnTo>
                    <a:pt x="2769514" y="315765"/>
                  </a:lnTo>
                  <a:lnTo>
                    <a:pt x="2266265" y="338789"/>
                  </a:lnTo>
                  <a:lnTo>
                    <a:pt x="1835379" y="384838"/>
                  </a:lnTo>
                  <a:lnTo>
                    <a:pt x="1634737" y="424308"/>
                  </a:lnTo>
                  <a:lnTo>
                    <a:pt x="1411071" y="460490"/>
                  </a:lnTo>
                  <a:lnTo>
                    <a:pt x="1223586" y="496671"/>
                  </a:lnTo>
                  <a:lnTo>
                    <a:pt x="1072282" y="526274"/>
                  </a:lnTo>
                  <a:lnTo>
                    <a:pt x="950582" y="555877"/>
                  </a:lnTo>
                  <a:lnTo>
                    <a:pt x="822303" y="592058"/>
                  </a:lnTo>
                  <a:lnTo>
                    <a:pt x="618372" y="657842"/>
                  </a:lnTo>
                  <a:lnTo>
                    <a:pt x="463779" y="710470"/>
                  </a:lnTo>
                  <a:lnTo>
                    <a:pt x="397995" y="733494"/>
                  </a:lnTo>
                  <a:lnTo>
                    <a:pt x="368392" y="740072"/>
                  </a:lnTo>
                  <a:lnTo>
                    <a:pt x="325632" y="730205"/>
                  </a:lnTo>
                  <a:lnTo>
                    <a:pt x="273005" y="703891"/>
                  </a:lnTo>
                  <a:lnTo>
                    <a:pt x="249980" y="687445"/>
                  </a:lnTo>
                  <a:lnTo>
                    <a:pt x="210510" y="654553"/>
                  </a:lnTo>
                  <a:lnTo>
                    <a:pt x="180907" y="621661"/>
                  </a:lnTo>
                  <a:lnTo>
                    <a:pt x="124990" y="542720"/>
                  </a:lnTo>
                  <a:lnTo>
                    <a:pt x="75652" y="460490"/>
                  </a:lnTo>
                  <a:lnTo>
                    <a:pt x="29603" y="374970"/>
                  </a:lnTo>
                  <a:lnTo>
                    <a:pt x="0" y="309186"/>
                  </a:lnTo>
                  <a:lnTo>
                    <a:pt x="0" y="282872"/>
                  </a:lnTo>
                  <a:lnTo>
                    <a:pt x="13157" y="276294"/>
                  </a:lnTo>
                  <a:lnTo>
                    <a:pt x="29603" y="279583"/>
                  </a:lnTo>
                  <a:lnTo>
                    <a:pt x="46049" y="286162"/>
                  </a:lnTo>
                  <a:lnTo>
                    <a:pt x="75652" y="312475"/>
                  </a:lnTo>
                  <a:lnTo>
                    <a:pt x="111833" y="348657"/>
                  </a:lnTo>
                  <a:lnTo>
                    <a:pt x="144726" y="374970"/>
                  </a:lnTo>
                  <a:lnTo>
                    <a:pt x="213799" y="411152"/>
                  </a:lnTo>
                  <a:lnTo>
                    <a:pt x="249980" y="424308"/>
                  </a:lnTo>
                  <a:lnTo>
                    <a:pt x="302608" y="440754"/>
                  </a:lnTo>
                  <a:lnTo>
                    <a:pt x="397995" y="450622"/>
                  </a:lnTo>
                  <a:lnTo>
                    <a:pt x="480225" y="437465"/>
                  </a:lnTo>
                  <a:lnTo>
                    <a:pt x="684156" y="401284"/>
                  </a:lnTo>
                  <a:lnTo>
                    <a:pt x="990052" y="348657"/>
                  </a:lnTo>
                  <a:lnTo>
                    <a:pt x="1332130" y="29602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4">
              <a:extLst>
                <a:ext uri="{FF2B5EF4-FFF2-40B4-BE49-F238E27FC236}">
                  <a16:creationId xmlns:a16="http://schemas.microsoft.com/office/drawing/2014/main" id="{4AF789A6-A020-4556-8580-DA907301B3B8}"/>
                </a:ext>
              </a:extLst>
            </p:cNvPr>
            <p:cNvSpPr/>
            <p:nvPr/>
          </p:nvSpPr>
          <p:spPr>
            <a:xfrm rot="16200000">
              <a:off x="2724150" y="3549650"/>
              <a:ext cx="4606925" cy="587375"/>
            </a:xfrm>
            <a:custGeom>
              <a:avLst/>
              <a:gdLst>
                <a:gd name="connsiteX0" fmla="*/ 2960370 w 4606290"/>
                <a:gd name="connsiteY0" fmla="*/ 274320 h 587048"/>
                <a:gd name="connsiteX1" fmla="*/ 4210050 w 4606290"/>
                <a:gd name="connsiteY1" fmla="*/ 274320 h 587048"/>
                <a:gd name="connsiteX2" fmla="*/ 4255770 w 4606290"/>
                <a:gd name="connsiteY2" fmla="*/ 270510 h 587048"/>
                <a:gd name="connsiteX3" fmla="*/ 4293870 w 4606290"/>
                <a:gd name="connsiteY3" fmla="*/ 262890 h 587048"/>
                <a:gd name="connsiteX4" fmla="*/ 4331970 w 4606290"/>
                <a:gd name="connsiteY4" fmla="*/ 247650 h 587048"/>
                <a:gd name="connsiteX5" fmla="*/ 4362450 w 4606290"/>
                <a:gd name="connsiteY5" fmla="*/ 232410 h 587048"/>
                <a:gd name="connsiteX6" fmla="*/ 4392930 w 4606290"/>
                <a:gd name="connsiteY6" fmla="*/ 213360 h 587048"/>
                <a:gd name="connsiteX7" fmla="*/ 4438650 w 4606290"/>
                <a:gd name="connsiteY7" fmla="*/ 175260 h 587048"/>
                <a:gd name="connsiteX8" fmla="*/ 4469130 w 4606290"/>
                <a:gd name="connsiteY8" fmla="*/ 140970 h 587048"/>
                <a:gd name="connsiteX9" fmla="*/ 4499610 w 4606290"/>
                <a:gd name="connsiteY9" fmla="*/ 106680 h 587048"/>
                <a:gd name="connsiteX10" fmla="*/ 4537710 w 4606290"/>
                <a:gd name="connsiteY10" fmla="*/ 45720 h 587048"/>
                <a:gd name="connsiteX11" fmla="*/ 4564380 w 4606290"/>
                <a:gd name="connsiteY11" fmla="*/ 11430 h 587048"/>
                <a:gd name="connsiteX12" fmla="*/ 4579620 w 4606290"/>
                <a:gd name="connsiteY12" fmla="*/ 0 h 587048"/>
                <a:gd name="connsiteX13" fmla="*/ 4587240 w 4606290"/>
                <a:gd name="connsiteY13" fmla="*/ 0 h 587048"/>
                <a:gd name="connsiteX14" fmla="*/ 4594860 w 4606290"/>
                <a:gd name="connsiteY14" fmla="*/ 0 h 587048"/>
                <a:gd name="connsiteX15" fmla="*/ 4602480 w 4606290"/>
                <a:gd name="connsiteY15" fmla="*/ 11430 h 587048"/>
                <a:gd name="connsiteX16" fmla="*/ 4606290 w 4606290"/>
                <a:gd name="connsiteY16" fmla="*/ 45720 h 587048"/>
                <a:gd name="connsiteX17" fmla="*/ 4602480 w 4606290"/>
                <a:gd name="connsiteY17" fmla="*/ 106680 h 587048"/>
                <a:gd name="connsiteX18" fmla="*/ 4587240 w 4606290"/>
                <a:gd name="connsiteY18" fmla="*/ 205740 h 587048"/>
                <a:gd name="connsiteX19" fmla="*/ 4549140 w 4606290"/>
                <a:gd name="connsiteY19" fmla="*/ 331470 h 587048"/>
                <a:gd name="connsiteX20" fmla="*/ 4495800 w 4606290"/>
                <a:gd name="connsiteY20" fmla="*/ 457200 h 587048"/>
                <a:gd name="connsiteX21" fmla="*/ 4442460 w 4606290"/>
                <a:gd name="connsiteY21" fmla="*/ 548640 h 587048"/>
                <a:gd name="connsiteX22" fmla="*/ 4408170 w 4606290"/>
                <a:gd name="connsiteY22" fmla="*/ 579120 h 587048"/>
                <a:gd name="connsiteX23" fmla="*/ 4373880 w 4606290"/>
                <a:gd name="connsiteY23" fmla="*/ 586740 h 587048"/>
                <a:gd name="connsiteX24" fmla="*/ 4358640 w 4606290"/>
                <a:gd name="connsiteY24" fmla="*/ 586740 h 587048"/>
                <a:gd name="connsiteX25" fmla="*/ 4339590 w 4606290"/>
                <a:gd name="connsiteY25" fmla="*/ 579120 h 587048"/>
                <a:gd name="connsiteX26" fmla="*/ 4309110 w 4606290"/>
                <a:gd name="connsiteY26" fmla="*/ 548640 h 587048"/>
                <a:gd name="connsiteX27" fmla="*/ 4282440 w 4606290"/>
                <a:gd name="connsiteY27" fmla="*/ 537210 h 587048"/>
                <a:gd name="connsiteX28" fmla="*/ 4187190 w 4606290"/>
                <a:gd name="connsiteY28" fmla="*/ 525780 h 587048"/>
                <a:gd name="connsiteX29" fmla="*/ 4015740 w 4606290"/>
                <a:gd name="connsiteY29" fmla="*/ 521970 h 587048"/>
                <a:gd name="connsiteX30" fmla="*/ 3691890 w 4606290"/>
                <a:gd name="connsiteY30" fmla="*/ 518160 h 587048"/>
                <a:gd name="connsiteX31" fmla="*/ 3295650 w 4606290"/>
                <a:gd name="connsiteY31" fmla="*/ 521970 h 587048"/>
                <a:gd name="connsiteX32" fmla="*/ 2785110 w 4606290"/>
                <a:gd name="connsiteY32" fmla="*/ 518160 h 587048"/>
                <a:gd name="connsiteX33" fmla="*/ 2461260 w 4606290"/>
                <a:gd name="connsiteY33" fmla="*/ 521970 h 587048"/>
                <a:gd name="connsiteX34" fmla="*/ 2247900 w 4606290"/>
                <a:gd name="connsiteY34" fmla="*/ 521970 h 587048"/>
                <a:gd name="connsiteX35" fmla="*/ 1832610 w 4606290"/>
                <a:gd name="connsiteY35" fmla="*/ 521970 h 587048"/>
                <a:gd name="connsiteX36" fmla="*/ 1230630 w 4606290"/>
                <a:gd name="connsiteY36" fmla="*/ 521970 h 587048"/>
                <a:gd name="connsiteX37" fmla="*/ 883920 w 4606290"/>
                <a:gd name="connsiteY37" fmla="*/ 521970 h 587048"/>
                <a:gd name="connsiteX38" fmla="*/ 697230 w 4606290"/>
                <a:gd name="connsiteY38" fmla="*/ 521970 h 587048"/>
                <a:gd name="connsiteX39" fmla="*/ 598170 w 4606290"/>
                <a:gd name="connsiteY39" fmla="*/ 525780 h 587048"/>
                <a:gd name="connsiteX40" fmla="*/ 468630 w 4606290"/>
                <a:gd name="connsiteY40" fmla="*/ 537210 h 587048"/>
                <a:gd name="connsiteX41" fmla="*/ 381000 w 4606290"/>
                <a:gd name="connsiteY41" fmla="*/ 544830 h 587048"/>
                <a:gd name="connsiteX42" fmla="*/ 354330 w 4606290"/>
                <a:gd name="connsiteY42" fmla="*/ 544830 h 587048"/>
                <a:gd name="connsiteX43" fmla="*/ 251460 w 4606290"/>
                <a:gd name="connsiteY43" fmla="*/ 529590 h 587048"/>
                <a:gd name="connsiteX44" fmla="*/ 163830 w 4606290"/>
                <a:gd name="connsiteY44" fmla="*/ 506730 h 587048"/>
                <a:gd name="connsiteX45" fmla="*/ 102870 w 4606290"/>
                <a:gd name="connsiteY45" fmla="*/ 487680 h 587048"/>
                <a:gd name="connsiteX46" fmla="*/ 45720 w 4606290"/>
                <a:gd name="connsiteY46" fmla="*/ 461010 h 587048"/>
                <a:gd name="connsiteX47" fmla="*/ 19050 w 4606290"/>
                <a:gd name="connsiteY47" fmla="*/ 438150 h 587048"/>
                <a:gd name="connsiteX48" fmla="*/ 3810 w 4606290"/>
                <a:gd name="connsiteY48" fmla="*/ 415290 h 587048"/>
                <a:gd name="connsiteX49" fmla="*/ 0 w 4606290"/>
                <a:gd name="connsiteY49" fmla="*/ 388620 h 587048"/>
                <a:gd name="connsiteX50" fmla="*/ 15240 w 4606290"/>
                <a:gd name="connsiteY50" fmla="*/ 358140 h 587048"/>
                <a:gd name="connsiteX51" fmla="*/ 41910 w 4606290"/>
                <a:gd name="connsiteY51" fmla="*/ 331470 h 587048"/>
                <a:gd name="connsiteX52" fmla="*/ 83820 w 4606290"/>
                <a:gd name="connsiteY52" fmla="*/ 304800 h 587048"/>
                <a:gd name="connsiteX53" fmla="*/ 129540 w 4606290"/>
                <a:gd name="connsiteY53" fmla="*/ 285750 h 587048"/>
                <a:gd name="connsiteX54" fmla="*/ 213360 w 4606290"/>
                <a:gd name="connsiteY54" fmla="*/ 259080 h 587048"/>
                <a:gd name="connsiteX55" fmla="*/ 354330 w 4606290"/>
                <a:gd name="connsiteY55" fmla="*/ 228600 h 587048"/>
                <a:gd name="connsiteX56" fmla="*/ 449580 w 4606290"/>
                <a:gd name="connsiteY56" fmla="*/ 213360 h 587048"/>
                <a:gd name="connsiteX57" fmla="*/ 483870 w 4606290"/>
                <a:gd name="connsiteY57" fmla="*/ 213360 h 587048"/>
                <a:gd name="connsiteX58" fmla="*/ 525780 w 4606290"/>
                <a:gd name="connsiteY58" fmla="*/ 217170 h 587048"/>
                <a:gd name="connsiteX59" fmla="*/ 598170 w 4606290"/>
                <a:gd name="connsiteY59" fmla="*/ 228600 h 587048"/>
                <a:gd name="connsiteX60" fmla="*/ 746760 w 4606290"/>
                <a:gd name="connsiteY60" fmla="*/ 251460 h 587048"/>
                <a:gd name="connsiteX61" fmla="*/ 979170 w 4606290"/>
                <a:gd name="connsiteY61" fmla="*/ 274320 h 587048"/>
                <a:gd name="connsiteX62" fmla="*/ 1181100 w 4606290"/>
                <a:gd name="connsiteY62" fmla="*/ 285750 h 587048"/>
                <a:gd name="connsiteX63" fmla="*/ 1493520 w 4606290"/>
                <a:gd name="connsiteY63" fmla="*/ 293370 h 587048"/>
                <a:gd name="connsiteX64" fmla="*/ 2034540 w 4606290"/>
                <a:gd name="connsiteY64" fmla="*/ 297180 h 587048"/>
                <a:gd name="connsiteX65" fmla="*/ 2556510 w 4606290"/>
                <a:gd name="connsiteY65" fmla="*/ 297180 h 587048"/>
                <a:gd name="connsiteX66" fmla="*/ 2781300 w 4606290"/>
                <a:gd name="connsiteY66" fmla="*/ 274320 h 587048"/>
                <a:gd name="connsiteX67" fmla="*/ 2960370 w 4606290"/>
                <a:gd name="connsiteY67" fmla="*/ 274320 h 58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606290" h="587048">
                  <a:moveTo>
                    <a:pt x="2960370" y="274320"/>
                  </a:moveTo>
                  <a:lnTo>
                    <a:pt x="4210050" y="274320"/>
                  </a:lnTo>
                  <a:lnTo>
                    <a:pt x="4255770" y="270510"/>
                  </a:lnTo>
                  <a:lnTo>
                    <a:pt x="4293870" y="262890"/>
                  </a:lnTo>
                  <a:lnTo>
                    <a:pt x="4331970" y="247650"/>
                  </a:lnTo>
                  <a:lnTo>
                    <a:pt x="4362450" y="232410"/>
                  </a:lnTo>
                  <a:lnTo>
                    <a:pt x="4392930" y="213360"/>
                  </a:lnTo>
                  <a:lnTo>
                    <a:pt x="4438650" y="175260"/>
                  </a:lnTo>
                  <a:lnTo>
                    <a:pt x="4469130" y="140970"/>
                  </a:lnTo>
                  <a:lnTo>
                    <a:pt x="4499610" y="106680"/>
                  </a:lnTo>
                  <a:lnTo>
                    <a:pt x="4537710" y="45720"/>
                  </a:lnTo>
                  <a:lnTo>
                    <a:pt x="4564380" y="11430"/>
                  </a:lnTo>
                  <a:lnTo>
                    <a:pt x="4579620" y="0"/>
                  </a:lnTo>
                  <a:lnTo>
                    <a:pt x="4587240" y="0"/>
                  </a:lnTo>
                  <a:lnTo>
                    <a:pt x="4594860" y="0"/>
                  </a:lnTo>
                  <a:lnTo>
                    <a:pt x="4602480" y="11430"/>
                  </a:lnTo>
                  <a:lnTo>
                    <a:pt x="4606290" y="45720"/>
                  </a:lnTo>
                  <a:lnTo>
                    <a:pt x="4602480" y="106680"/>
                  </a:lnTo>
                  <a:lnTo>
                    <a:pt x="4587240" y="205740"/>
                  </a:lnTo>
                  <a:lnTo>
                    <a:pt x="4549140" y="331470"/>
                  </a:lnTo>
                  <a:lnTo>
                    <a:pt x="4495800" y="457200"/>
                  </a:lnTo>
                  <a:lnTo>
                    <a:pt x="4442460" y="548640"/>
                  </a:lnTo>
                  <a:lnTo>
                    <a:pt x="4408170" y="579120"/>
                  </a:lnTo>
                  <a:cubicBezTo>
                    <a:pt x="4376458" y="587048"/>
                    <a:pt x="4388163" y="586740"/>
                    <a:pt x="4373880" y="586740"/>
                  </a:cubicBezTo>
                  <a:lnTo>
                    <a:pt x="4358640" y="586740"/>
                  </a:lnTo>
                  <a:lnTo>
                    <a:pt x="4339590" y="579120"/>
                  </a:lnTo>
                  <a:lnTo>
                    <a:pt x="4309110" y="548640"/>
                  </a:lnTo>
                  <a:lnTo>
                    <a:pt x="4282440" y="537210"/>
                  </a:lnTo>
                  <a:lnTo>
                    <a:pt x="4187190" y="525780"/>
                  </a:lnTo>
                  <a:lnTo>
                    <a:pt x="4015740" y="521970"/>
                  </a:lnTo>
                  <a:lnTo>
                    <a:pt x="3691890" y="518160"/>
                  </a:lnTo>
                  <a:lnTo>
                    <a:pt x="3295650" y="521970"/>
                  </a:lnTo>
                  <a:lnTo>
                    <a:pt x="2785110" y="518160"/>
                  </a:lnTo>
                  <a:lnTo>
                    <a:pt x="2461260" y="521970"/>
                  </a:lnTo>
                  <a:lnTo>
                    <a:pt x="2247900" y="521970"/>
                  </a:lnTo>
                  <a:lnTo>
                    <a:pt x="1832610" y="521970"/>
                  </a:lnTo>
                  <a:lnTo>
                    <a:pt x="1230630" y="521970"/>
                  </a:lnTo>
                  <a:lnTo>
                    <a:pt x="883920" y="521970"/>
                  </a:lnTo>
                  <a:lnTo>
                    <a:pt x="697230" y="521970"/>
                  </a:lnTo>
                  <a:lnTo>
                    <a:pt x="598170" y="525780"/>
                  </a:lnTo>
                  <a:lnTo>
                    <a:pt x="468630" y="537210"/>
                  </a:lnTo>
                  <a:lnTo>
                    <a:pt x="381000" y="544830"/>
                  </a:lnTo>
                  <a:lnTo>
                    <a:pt x="354330" y="544830"/>
                  </a:lnTo>
                  <a:lnTo>
                    <a:pt x="251460" y="529590"/>
                  </a:lnTo>
                  <a:lnTo>
                    <a:pt x="163830" y="506730"/>
                  </a:lnTo>
                  <a:lnTo>
                    <a:pt x="102870" y="487680"/>
                  </a:lnTo>
                  <a:lnTo>
                    <a:pt x="45720" y="461010"/>
                  </a:lnTo>
                  <a:lnTo>
                    <a:pt x="19050" y="438150"/>
                  </a:lnTo>
                  <a:lnTo>
                    <a:pt x="3810" y="415290"/>
                  </a:lnTo>
                  <a:lnTo>
                    <a:pt x="0" y="388620"/>
                  </a:lnTo>
                  <a:lnTo>
                    <a:pt x="15240" y="358140"/>
                  </a:lnTo>
                  <a:lnTo>
                    <a:pt x="41910" y="331470"/>
                  </a:lnTo>
                  <a:lnTo>
                    <a:pt x="83820" y="304800"/>
                  </a:lnTo>
                  <a:lnTo>
                    <a:pt x="129540" y="285750"/>
                  </a:lnTo>
                  <a:lnTo>
                    <a:pt x="213360" y="259080"/>
                  </a:lnTo>
                  <a:lnTo>
                    <a:pt x="354330" y="228600"/>
                  </a:lnTo>
                  <a:lnTo>
                    <a:pt x="449580" y="213360"/>
                  </a:lnTo>
                  <a:lnTo>
                    <a:pt x="483870" y="213360"/>
                  </a:lnTo>
                  <a:lnTo>
                    <a:pt x="525780" y="217170"/>
                  </a:lnTo>
                  <a:lnTo>
                    <a:pt x="598170" y="228600"/>
                  </a:lnTo>
                  <a:lnTo>
                    <a:pt x="746760" y="251460"/>
                  </a:lnTo>
                  <a:lnTo>
                    <a:pt x="979170" y="274320"/>
                  </a:lnTo>
                  <a:lnTo>
                    <a:pt x="1181100" y="285750"/>
                  </a:lnTo>
                  <a:lnTo>
                    <a:pt x="1493520" y="293370"/>
                  </a:lnTo>
                  <a:lnTo>
                    <a:pt x="2034540" y="297180"/>
                  </a:lnTo>
                  <a:lnTo>
                    <a:pt x="2556510" y="297180"/>
                  </a:lnTo>
                  <a:lnTo>
                    <a:pt x="2781300" y="274320"/>
                  </a:lnTo>
                  <a:lnTo>
                    <a:pt x="2960370" y="27432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2">
              <a:extLst>
                <a:ext uri="{FF2B5EF4-FFF2-40B4-BE49-F238E27FC236}">
                  <a16:creationId xmlns:a16="http://schemas.microsoft.com/office/drawing/2014/main" id="{0ADB04BD-EAC3-430C-9661-49708203FAB1}"/>
                </a:ext>
              </a:extLst>
            </p:cNvPr>
            <p:cNvSpPr/>
            <p:nvPr/>
          </p:nvSpPr>
          <p:spPr>
            <a:xfrm>
              <a:off x="3033713" y="3467100"/>
              <a:ext cx="2044700" cy="1938338"/>
            </a:xfrm>
            <a:custGeom>
              <a:avLst/>
              <a:gdLst>
                <a:gd name="connsiteX0" fmla="*/ 1590383 w 2044778"/>
                <a:gd name="connsiteY0" fmla="*/ 319760 h 1938192"/>
                <a:gd name="connsiteX1" fmla="*/ 1710994 w 2044778"/>
                <a:gd name="connsiteY1" fmla="*/ 157075 h 1938192"/>
                <a:gd name="connsiteX2" fmla="*/ 1803556 w 2044778"/>
                <a:gd name="connsiteY2" fmla="*/ 36464 h 1938192"/>
                <a:gd name="connsiteX3" fmla="*/ 2044778 w 2044778"/>
                <a:gd name="connsiteY3" fmla="*/ 0 h 1938192"/>
                <a:gd name="connsiteX4" fmla="*/ 2041973 w 2044778"/>
                <a:gd name="connsiteY4" fmla="*/ 98172 h 1938192"/>
                <a:gd name="connsiteX5" fmla="*/ 1938192 w 2044778"/>
                <a:gd name="connsiteY5" fmla="*/ 241222 h 1938192"/>
                <a:gd name="connsiteX6" fmla="*/ 1795142 w 2044778"/>
                <a:gd name="connsiteY6" fmla="*/ 429151 h 1938192"/>
                <a:gd name="connsiteX7" fmla="*/ 1694165 w 2044778"/>
                <a:gd name="connsiteY7" fmla="*/ 558177 h 1938192"/>
                <a:gd name="connsiteX8" fmla="*/ 1551115 w 2044778"/>
                <a:gd name="connsiteY8" fmla="*/ 732081 h 1938192"/>
                <a:gd name="connsiteX9" fmla="*/ 1388430 w 2044778"/>
                <a:gd name="connsiteY9" fmla="*/ 917205 h 1938192"/>
                <a:gd name="connsiteX10" fmla="*/ 1225745 w 2044778"/>
                <a:gd name="connsiteY10" fmla="*/ 1082695 h 1938192"/>
                <a:gd name="connsiteX11" fmla="*/ 1130378 w 2044778"/>
                <a:gd name="connsiteY11" fmla="*/ 1172452 h 1938192"/>
                <a:gd name="connsiteX12" fmla="*/ 967694 w 2044778"/>
                <a:gd name="connsiteY12" fmla="*/ 1307087 h 1938192"/>
                <a:gd name="connsiteX13" fmla="*/ 852693 w 2044778"/>
                <a:gd name="connsiteY13" fmla="*/ 1391235 h 1938192"/>
                <a:gd name="connsiteX14" fmla="*/ 684398 w 2044778"/>
                <a:gd name="connsiteY14" fmla="*/ 1517455 h 1938192"/>
                <a:gd name="connsiteX15" fmla="*/ 510494 w 2044778"/>
                <a:gd name="connsiteY15" fmla="*/ 1638066 h 1938192"/>
                <a:gd name="connsiteX16" fmla="*/ 375858 w 2044778"/>
                <a:gd name="connsiteY16" fmla="*/ 1725019 h 1938192"/>
                <a:gd name="connsiteX17" fmla="*/ 244027 w 2044778"/>
                <a:gd name="connsiteY17" fmla="*/ 1809166 h 1938192"/>
                <a:gd name="connsiteX18" fmla="*/ 78538 w 2044778"/>
                <a:gd name="connsiteY18" fmla="*/ 1910143 h 1938192"/>
                <a:gd name="connsiteX19" fmla="*/ 28050 w 2044778"/>
                <a:gd name="connsiteY19" fmla="*/ 1935387 h 1938192"/>
                <a:gd name="connsiteX20" fmla="*/ 11220 w 2044778"/>
                <a:gd name="connsiteY20" fmla="*/ 1938192 h 1938192"/>
                <a:gd name="connsiteX21" fmla="*/ 0 w 2044778"/>
                <a:gd name="connsiteY21" fmla="*/ 1932582 h 1938192"/>
                <a:gd name="connsiteX22" fmla="*/ 0 w 2044778"/>
                <a:gd name="connsiteY22" fmla="*/ 1924167 h 1938192"/>
                <a:gd name="connsiteX23" fmla="*/ 0 w 2044778"/>
                <a:gd name="connsiteY23" fmla="*/ 1912947 h 1938192"/>
                <a:gd name="connsiteX24" fmla="*/ 5610 w 2044778"/>
                <a:gd name="connsiteY24" fmla="*/ 1887703 h 1938192"/>
                <a:gd name="connsiteX25" fmla="*/ 11220 w 2044778"/>
                <a:gd name="connsiteY25" fmla="*/ 1879289 h 1938192"/>
                <a:gd name="connsiteX26" fmla="*/ 64513 w 2044778"/>
                <a:gd name="connsiteY26" fmla="*/ 1842825 h 1938192"/>
                <a:gd name="connsiteX27" fmla="*/ 246832 w 2044778"/>
                <a:gd name="connsiteY27" fmla="*/ 1713799 h 1938192"/>
                <a:gd name="connsiteX28" fmla="*/ 378663 w 2044778"/>
                <a:gd name="connsiteY28" fmla="*/ 1610017 h 1938192"/>
                <a:gd name="connsiteX29" fmla="*/ 510494 w 2044778"/>
                <a:gd name="connsiteY29" fmla="*/ 1503431 h 1938192"/>
                <a:gd name="connsiteX30" fmla="*/ 709642 w 2044778"/>
                <a:gd name="connsiteY30" fmla="*/ 1321112 h 1938192"/>
                <a:gd name="connsiteX31" fmla="*/ 838668 w 2044778"/>
                <a:gd name="connsiteY31" fmla="*/ 1197696 h 1938192"/>
                <a:gd name="connsiteX32" fmla="*/ 1035012 w 2044778"/>
                <a:gd name="connsiteY32" fmla="*/ 992938 h 1938192"/>
                <a:gd name="connsiteX33" fmla="*/ 1265014 w 2044778"/>
                <a:gd name="connsiteY33" fmla="*/ 729276 h 1938192"/>
                <a:gd name="connsiteX34" fmla="*/ 1422089 w 2044778"/>
                <a:gd name="connsiteY34" fmla="*/ 535738 h 1938192"/>
                <a:gd name="connsiteX35" fmla="*/ 1590383 w 2044778"/>
                <a:gd name="connsiteY35" fmla="*/ 319760 h 1938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044778" h="1938192">
                  <a:moveTo>
                    <a:pt x="1590383" y="319760"/>
                  </a:moveTo>
                  <a:lnTo>
                    <a:pt x="1710994" y="157075"/>
                  </a:lnTo>
                  <a:lnTo>
                    <a:pt x="1803556" y="36464"/>
                  </a:lnTo>
                  <a:lnTo>
                    <a:pt x="2044778" y="0"/>
                  </a:lnTo>
                  <a:lnTo>
                    <a:pt x="2041973" y="98172"/>
                  </a:lnTo>
                  <a:lnTo>
                    <a:pt x="1938192" y="241222"/>
                  </a:lnTo>
                  <a:lnTo>
                    <a:pt x="1795142" y="429151"/>
                  </a:lnTo>
                  <a:lnTo>
                    <a:pt x="1694165" y="558177"/>
                  </a:lnTo>
                  <a:lnTo>
                    <a:pt x="1551115" y="732081"/>
                  </a:lnTo>
                  <a:lnTo>
                    <a:pt x="1388430" y="917205"/>
                  </a:lnTo>
                  <a:lnTo>
                    <a:pt x="1225745" y="1082695"/>
                  </a:lnTo>
                  <a:lnTo>
                    <a:pt x="1130378" y="1172452"/>
                  </a:lnTo>
                  <a:lnTo>
                    <a:pt x="967694" y="1307087"/>
                  </a:lnTo>
                  <a:lnTo>
                    <a:pt x="852693" y="1391235"/>
                  </a:lnTo>
                  <a:lnTo>
                    <a:pt x="684398" y="1517455"/>
                  </a:lnTo>
                  <a:lnTo>
                    <a:pt x="510494" y="1638066"/>
                  </a:lnTo>
                  <a:lnTo>
                    <a:pt x="375858" y="1725019"/>
                  </a:lnTo>
                  <a:lnTo>
                    <a:pt x="244027" y="1809166"/>
                  </a:lnTo>
                  <a:lnTo>
                    <a:pt x="78538" y="1910143"/>
                  </a:lnTo>
                  <a:lnTo>
                    <a:pt x="28050" y="1935387"/>
                  </a:lnTo>
                  <a:lnTo>
                    <a:pt x="11220" y="1938192"/>
                  </a:lnTo>
                  <a:lnTo>
                    <a:pt x="0" y="1932582"/>
                  </a:lnTo>
                  <a:lnTo>
                    <a:pt x="0" y="1924167"/>
                  </a:lnTo>
                  <a:lnTo>
                    <a:pt x="0" y="1912947"/>
                  </a:lnTo>
                  <a:lnTo>
                    <a:pt x="5610" y="1887703"/>
                  </a:lnTo>
                  <a:lnTo>
                    <a:pt x="11220" y="1879289"/>
                  </a:lnTo>
                  <a:lnTo>
                    <a:pt x="64513" y="1842825"/>
                  </a:lnTo>
                  <a:lnTo>
                    <a:pt x="246832" y="1713799"/>
                  </a:lnTo>
                  <a:lnTo>
                    <a:pt x="378663" y="1610017"/>
                  </a:lnTo>
                  <a:lnTo>
                    <a:pt x="510494" y="1503431"/>
                  </a:lnTo>
                  <a:lnTo>
                    <a:pt x="709642" y="1321112"/>
                  </a:lnTo>
                  <a:lnTo>
                    <a:pt x="838668" y="1197696"/>
                  </a:lnTo>
                  <a:lnTo>
                    <a:pt x="1035012" y="992938"/>
                  </a:lnTo>
                  <a:lnTo>
                    <a:pt x="1265014" y="729276"/>
                  </a:lnTo>
                  <a:lnTo>
                    <a:pt x="1422089" y="535738"/>
                  </a:lnTo>
                  <a:lnTo>
                    <a:pt x="1590383" y="31976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4">
              <a:extLst>
                <a:ext uri="{FF2B5EF4-FFF2-40B4-BE49-F238E27FC236}">
                  <a16:creationId xmlns:a16="http://schemas.microsoft.com/office/drawing/2014/main" id="{59DAB2BB-0B19-4173-8547-4202DDF22B66}"/>
                </a:ext>
              </a:extLst>
            </p:cNvPr>
            <p:cNvSpPr/>
            <p:nvPr/>
          </p:nvSpPr>
          <p:spPr>
            <a:xfrm>
              <a:off x="5170488" y="3473450"/>
              <a:ext cx="2454275" cy="1919288"/>
            </a:xfrm>
            <a:custGeom>
              <a:avLst/>
              <a:gdLst>
                <a:gd name="connsiteX0" fmla="*/ 833058 w 2454295"/>
                <a:gd name="connsiteY0" fmla="*/ 743301 h 1918557"/>
                <a:gd name="connsiteX1" fmla="*/ 642324 w 2454295"/>
                <a:gd name="connsiteY1" fmla="*/ 575006 h 1918557"/>
                <a:gd name="connsiteX2" fmla="*/ 485249 w 2454295"/>
                <a:gd name="connsiteY2" fmla="*/ 429151 h 1918557"/>
                <a:gd name="connsiteX3" fmla="*/ 319760 w 2454295"/>
                <a:gd name="connsiteY3" fmla="*/ 263661 h 1918557"/>
                <a:gd name="connsiteX4" fmla="*/ 185124 w 2454295"/>
                <a:gd name="connsiteY4" fmla="*/ 126221 h 1918557"/>
                <a:gd name="connsiteX5" fmla="*/ 100977 w 2454295"/>
                <a:gd name="connsiteY5" fmla="*/ 36464 h 1918557"/>
                <a:gd name="connsiteX6" fmla="*/ 67318 w 2454295"/>
                <a:gd name="connsiteY6" fmla="*/ 0 h 1918557"/>
                <a:gd name="connsiteX7" fmla="*/ 0 w 2454295"/>
                <a:gd name="connsiteY7" fmla="*/ 2805 h 1918557"/>
                <a:gd name="connsiteX8" fmla="*/ 16830 w 2454295"/>
                <a:gd name="connsiteY8" fmla="*/ 126221 h 1918557"/>
                <a:gd name="connsiteX9" fmla="*/ 140246 w 2454295"/>
                <a:gd name="connsiteY9" fmla="*/ 258052 h 1918557"/>
                <a:gd name="connsiteX10" fmla="*/ 297321 w 2454295"/>
                <a:gd name="connsiteY10" fmla="*/ 429151 h 1918557"/>
                <a:gd name="connsiteX11" fmla="*/ 406712 w 2454295"/>
                <a:gd name="connsiteY11" fmla="*/ 552567 h 1918557"/>
                <a:gd name="connsiteX12" fmla="*/ 518908 w 2454295"/>
                <a:gd name="connsiteY12" fmla="*/ 678788 h 1918557"/>
                <a:gd name="connsiteX13" fmla="*/ 656349 w 2454295"/>
                <a:gd name="connsiteY13" fmla="*/ 833058 h 1918557"/>
                <a:gd name="connsiteX14" fmla="*/ 805009 w 2454295"/>
                <a:gd name="connsiteY14" fmla="*/ 1001352 h 1918557"/>
                <a:gd name="connsiteX15" fmla="*/ 928425 w 2454295"/>
                <a:gd name="connsiteY15" fmla="*/ 1144402 h 1918557"/>
                <a:gd name="connsiteX16" fmla="*/ 1006962 w 2454295"/>
                <a:gd name="connsiteY16" fmla="*/ 1239769 h 1918557"/>
                <a:gd name="connsiteX17" fmla="*/ 1116354 w 2454295"/>
                <a:gd name="connsiteY17" fmla="*/ 1363185 h 1918557"/>
                <a:gd name="connsiteX18" fmla="*/ 1321112 w 2454295"/>
                <a:gd name="connsiteY18" fmla="*/ 1573553 h 1918557"/>
                <a:gd name="connsiteX19" fmla="*/ 1472577 w 2454295"/>
                <a:gd name="connsiteY19" fmla="*/ 1719409 h 1918557"/>
                <a:gd name="connsiteX20" fmla="*/ 1537090 w 2454295"/>
                <a:gd name="connsiteY20" fmla="*/ 1783922 h 1918557"/>
                <a:gd name="connsiteX21" fmla="*/ 1573554 w 2454295"/>
                <a:gd name="connsiteY21" fmla="*/ 1823190 h 1918557"/>
                <a:gd name="connsiteX22" fmla="*/ 1621237 w 2454295"/>
                <a:gd name="connsiteY22" fmla="*/ 1859654 h 1918557"/>
                <a:gd name="connsiteX23" fmla="*/ 1691360 w 2454295"/>
                <a:gd name="connsiteY23" fmla="*/ 1901728 h 1918557"/>
                <a:gd name="connsiteX24" fmla="*/ 1730629 w 2454295"/>
                <a:gd name="connsiteY24" fmla="*/ 1912947 h 1918557"/>
                <a:gd name="connsiteX25" fmla="*/ 1781117 w 2454295"/>
                <a:gd name="connsiteY25" fmla="*/ 1918557 h 1918557"/>
                <a:gd name="connsiteX26" fmla="*/ 1999900 w 2454295"/>
                <a:gd name="connsiteY26" fmla="*/ 1910142 h 1918557"/>
                <a:gd name="connsiteX27" fmla="*/ 2145755 w 2454295"/>
                <a:gd name="connsiteY27" fmla="*/ 1904533 h 1918557"/>
                <a:gd name="connsiteX28" fmla="*/ 2314049 w 2454295"/>
                <a:gd name="connsiteY28" fmla="*/ 1884898 h 1918557"/>
                <a:gd name="connsiteX29" fmla="*/ 2437465 w 2454295"/>
                <a:gd name="connsiteY29" fmla="*/ 1865264 h 1918557"/>
                <a:gd name="connsiteX30" fmla="*/ 2448685 w 2454295"/>
                <a:gd name="connsiteY30" fmla="*/ 1859654 h 1918557"/>
                <a:gd name="connsiteX31" fmla="*/ 2454295 w 2454295"/>
                <a:gd name="connsiteY31" fmla="*/ 1854044 h 1918557"/>
                <a:gd name="connsiteX32" fmla="*/ 2454295 w 2454295"/>
                <a:gd name="connsiteY32" fmla="*/ 1842825 h 1918557"/>
                <a:gd name="connsiteX33" fmla="*/ 2445880 w 2454295"/>
                <a:gd name="connsiteY33" fmla="*/ 1823190 h 1918557"/>
                <a:gd name="connsiteX34" fmla="*/ 2429051 w 2454295"/>
                <a:gd name="connsiteY34" fmla="*/ 1809166 h 1918557"/>
                <a:gd name="connsiteX35" fmla="*/ 2367343 w 2454295"/>
                <a:gd name="connsiteY35" fmla="*/ 1772702 h 1918557"/>
                <a:gd name="connsiteX36" fmla="*/ 2187829 w 2454295"/>
                <a:gd name="connsiteY36" fmla="*/ 1677335 h 1918557"/>
                <a:gd name="connsiteX37" fmla="*/ 1974656 w 2454295"/>
                <a:gd name="connsiteY37" fmla="*/ 1553919 h 1918557"/>
                <a:gd name="connsiteX38" fmla="*/ 1744653 w 2454295"/>
                <a:gd name="connsiteY38" fmla="*/ 1416479 h 1918557"/>
                <a:gd name="connsiteX39" fmla="*/ 1573554 w 2454295"/>
                <a:gd name="connsiteY39" fmla="*/ 1304282 h 1918557"/>
                <a:gd name="connsiteX40" fmla="*/ 1228550 w 2454295"/>
                <a:gd name="connsiteY40" fmla="*/ 1057450 h 1918557"/>
                <a:gd name="connsiteX41" fmla="*/ 1018182 w 2454295"/>
                <a:gd name="connsiteY41" fmla="*/ 894766 h 1918557"/>
                <a:gd name="connsiteX42" fmla="*/ 833058 w 2454295"/>
                <a:gd name="connsiteY42" fmla="*/ 743301 h 1918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454295" h="1918557">
                  <a:moveTo>
                    <a:pt x="833058" y="743301"/>
                  </a:moveTo>
                  <a:lnTo>
                    <a:pt x="642324" y="575006"/>
                  </a:lnTo>
                  <a:lnTo>
                    <a:pt x="485249" y="429151"/>
                  </a:lnTo>
                  <a:lnTo>
                    <a:pt x="319760" y="263661"/>
                  </a:lnTo>
                  <a:lnTo>
                    <a:pt x="185124" y="126221"/>
                  </a:lnTo>
                  <a:lnTo>
                    <a:pt x="100977" y="36464"/>
                  </a:lnTo>
                  <a:lnTo>
                    <a:pt x="67318" y="0"/>
                  </a:lnTo>
                  <a:lnTo>
                    <a:pt x="0" y="2805"/>
                  </a:lnTo>
                  <a:lnTo>
                    <a:pt x="16830" y="126221"/>
                  </a:lnTo>
                  <a:lnTo>
                    <a:pt x="140246" y="258052"/>
                  </a:lnTo>
                  <a:lnTo>
                    <a:pt x="297321" y="429151"/>
                  </a:lnTo>
                  <a:lnTo>
                    <a:pt x="406712" y="552567"/>
                  </a:lnTo>
                  <a:lnTo>
                    <a:pt x="518908" y="678788"/>
                  </a:lnTo>
                  <a:lnTo>
                    <a:pt x="656349" y="833058"/>
                  </a:lnTo>
                  <a:lnTo>
                    <a:pt x="805009" y="1001352"/>
                  </a:lnTo>
                  <a:lnTo>
                    <a:pt x="928425" y="1144402"/>
                  </a:lnTo>
                  <a:lnTo>
                    <a:pt x="1006962" y="1239769"/>
                  </a:lnTo>
                  <a:lnTo>
                    <a:pt x="1116354" y="1363185"/>
                  </a:lnTo>
                  <a:lnTo>
                    <a:pt x="1321112" y="1573553"/>
                  </a:lnTo>
                  <a:lnTo>
                    <a:pt x="1472577" y="1719409"/>
                  </a:lnTo>
                  <a:lnTo>
                    <a:pt x="1537090" y="1783922"/>
                  </a:lnTo>
                  <a:lnTo>
                    <a:pt x="1573554" y="1823190"/>
                  </a:lnTo>
                  <a:lnTo>
                    <a:pt x="1621237" y="1859654"/>
                  </a:lnTo>
                  <a:lnTo>
                    <a:pt x="1691360" y="1901728"/>
                  </a:lnTo>
                  <a:lnTo>
                    <a:pt x="1730629" y="1912947"/>
                  </a:lnTo>
                  <a:lnTo>
                    <a:pt x="1781117" y="1918557"/>
                  </a:lnTo>
                  <a:lnTo>
                    <a:pt x="1999900" y="1910142"/>
                  </a:lnTo>
                  <a:lnTo>
                    <a:pt x="2145755" y="1904533"/>
                  </a:lnTo>
                  <a:lnTo>
                    <a:pt x="2314049" y="1884898"/>
                  </a:lnTo>
                  <a:lnTo>
                    <a:pt x="2437465" y="1865264"/>
                  </a:lnTo>
                  <a:lnTo>
                    <a:pt x="2448685" y="1859654"/>
                  </a:lnTo>
                  <a:lnTo>
                    <a:pt x="2454295" y="1854044"/>
                  </a:lnTo>
                  <a:lnTo>
                    <a:pt x="2454295" y="1842825"/>
                  </a:lnTo>
                  <a:lnTo>
                    <a:pt x="2445880" y="1823190"/>
                  </a:lnTo>
                  <a:lnTo>
                    <a:pt x="2429051" y="1809166"/>
                  </a:lnTo>
                  <a:lnTo>
                    <a:pt x="2367343" y="1772702"/>
                  </a:lnTo>
                  <a:lnTo>
                    <a:pt x="2187829" y="1677335"/>
                  </a:lnTo>
                  <a:lnTo>
                    <a:pt x="1974656" y="1553919"/>
                  </a:lnTo>
                  <a:lnTo>
                    <a:pt x="1744653" y="1416479"/>
                  </a:lnTo>
                  <a:lnTo>
                    <a:pt x="1573554" y="1304282"/>
                  </a:lnTo>
                  <a:lnTo>
                    <a:pt x="1228550" y="1057450"/>
                  </a:lnTo>
                  <a:lnTo>
                    <a:pt x="1018182" y="894766"/>
                  </a:lnTo>
                  <a:lnTo>
                    <a:pt x="833058" y="74330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E8625182-8AEF-4A6B-BB1D-B8E93A277E46}"/>
              </a:ext>
            </a:extLst>
          </p:cNvPr>
          <p:cNvGrpSpPr/>
          <p:nvPr/>
        </p:nvGrpSpPr>
        <p:grpSpPr>
          <a:xfrm>
            <a:off x="2813050" y="1387475"/>
            <a:ext cx="4659313" cy="4606925"/>
            <a:chOff x="2813050" y="1387475"/>
            <a:chExt cx="4659313" cy="4606925"/>
          </a:xfrm>
        </p:grpSpPr>
        <p:sp>
          <p:nvSpPr>
            <p:cNvPr id="17" name="フリーフォーム 10">
              <a:extLst>
                <a:ext uri="{FF2B5EF4-FFF2-40B4-BE49-F238E27FC236}">
                  <a16:creationId xmlns:a16="http://schemas.microsoft.com/office/drawing/2014/main" id="{01F51863-2BD2-49D6-AE5D-6A5421449EF7}"/>
                </a:ext>
              </a:extLst>
            </p:cNvPr>
            <p:cNvSpPr/>
            <p:nvPr/>
          </p:nvSpPr>
          <p:spPr>
            <a:xfrm>
              <a:off x="3479800" y="2090738"/>
              <a:ext cx="2805113" cy="600075"/>
            </a:xfrm>
            <a:custGeom>
              <a:avLst/>
              <a:gdLst>
                <a:gd name="connsiteX0" fmla="*/ 962025 w 2805113"/>
                <a:gd name="connsiteY0" fmla="*/ 276225 h 600075"/>
                <a:gd name="connsiteX1" fmla="*/ 1185863 w 2805113"/>
                <a:gd name="connsiteY1" fmla="*/ 247650 h 600075"/>
                <a:gd name="connsiteX2" fmla="*/ 1400175 w 2805113"/>
                <a:gd name="connsiteY2" fmla="*/ 219075 h 600075"/>
                <a:gd name="connsiteX3" fmla="*/ 1600200 w 2805113"/>
                <a:gd name="connsiteY3" fmla="*/ 202406 h 600075"/>
                <a:gd name="connsiteX4" fmla="*/ 1766888 w 2805113"/>
                <a:gd name="connsiteY4" fmla="*/ 183356 h 600075"/>
                <a:gd name="connsiteX5" fmla="*/ 1921669 w 2805113"/>
                <a:gd name="connsiteY5" fmla="*/ 161925 h 600075"/>
                <a:gd name="connsiteX6" fmla="*/ 2143125 w 2805113"/>
                <a:gd name="connsiteY6" fmla="*/ 121443 h 600075"/>
                <a:gd name="connsiteX7" fmla="*/ 2245519 w 2805113"/>
                <a:gd name="connsiteY7" fmla="*/ 95250 h 600075"/>
                <a:gd name="connsiteX8" fmla="*/ 2271713 w 2805113"/>
                <a:gd name="connsiteY8" fmla="*/ 85725 h 600075"/>
                <a:gd name="connsiteX9" fmla="*/ 2312194 w 2805113"/>
                <a:gd name="connsiteY9" fmla="*/ 59531 h 600075"/>
                <a:gd name="connsiteX10" fmla="*/ 2362200 w 2805113"/>
                <a:gd name="connsiteY10" fmla="*/ 33337 h 600075"/>
                <a:gd name="connsiteX11" fmla="*/ 2416969 w 2805113"/>
                <a:gd name="connsiteY11" fmla="*/ 7143 h 600075"/>
                <a:gd name="connsiteX12" fmla="*/ 2436019 w 2805113"/>
                <a:gd name="connsiteY12" fmla="*/ 0 h 600075"/>
                <a:gd name="connsiteX13" fmla="*/ 2450307 w 2805113"/>
                <a:gd name="connsiteY13" fmla="*/ 0 h 600075"/>
                <a:gd name="connsiteX14" fmla="*/ 2507457 w 2805113"/>
                <a:gd name="connsiteY14" fmla="*/ 11906 h 600075"/>
                <a:gd name="connsiteX15" fmla="*/ 2595563 w 2805113"/>
                <a:gd name="connsiteY15" fmla="*/ 40481 h 600075"/>
                <a:gd name="connsiteX16" fmla="*/ 2667000 w 2805113"/>
                <a:gd name="connsiteY16" fmla="*/ 71437 h 600075"/>
                <a:gd name="connsiteX17" fmla="*/ 2719388 w 2805113"/>
                <a:gd name="connsiteY17" fmla="*/ 97631 h 600075"/>
                <a:gd name="connsiteX18" fmla="*/ 2750344 w 2805113"/>
                <a:gd name="connsiteY18" fmla="*/ 119062 h 600075"/>
                <a:gd name="connsiteX19" fmla="*/ 2774157 w 2805113"/>
                <a:gd name="connsiteY19" fmla="*/ 142875 h 600075"/>
                <a:gd name="connsiteX20" fmla="*/ 2790825 w 2805113"/>
                <a:gd name="connsiteY20" fmla="*/ 161925 h 600075"/>
                <a:gd name="connsiteX21" fmla="*/ 2800350 w 2805113"/>
                <a:gd name="connsiteY21" fmla="*/ 183356 h 600075"/>
                <a:gd name="connsiteX22" fmla="*/ 2805113 w 2805113"/>
                <a:gd name="connsiteY22" fmla="*/ 200025 h 600075"/>
                <a:gd name="connsiteX23" fmla="*/ 2800350 w 2805113"/>
                <a:gd name="connsiteY23" fmla="*/ 221456 h 600075"/>
                <a:gd name="connsiteX24" fmla="*/ 2788444 w 2805113"/>
                <a:gd name="connsiteY24" fmla="*/ 240506 h 600075"/>
                <a:gd name="connsiteX25" fmla="*/ 2764632 w 2805113"/>
                <a:gd name="connsiteY25" fmla="*/ 259556 h 600075"/>
                <a:gd name="connsiteX26" fmla="*/ 2724150 w 2805113"/>
                <a:gd name="connsiteY26" fmla="*/ 276225 h 600075"/>
                <a:gd name="connsiteX27" fmla="*/ 2667000 w 2805113"/>
                <a:gd name="connsiteY27" fmla="*/ 290512 h 600075"/>
                <a:gd name="connsiteX28" fmla="*/ 2593182 w 2805113"/>
                <a:gd name="connsiteY28" fmla="*/ 292893 h 600075"/>
                <a:gd name="connsiteX29" fmla="*/ 2459832 w 2805113"/>
                <a:gd name="connsiteY29" fmla="*/ 300037 h 600075"/>
                <a:gd name="connsiteX30" fmla="*/ 2255044 w 2805113"/>
                <a:gd name="connsiteY30" fmla="*/ 314325 h 600075"/>
                <a:gd name="connsiteX31" fmla="*/ 2035969 w 2805113"/>
                <a:gd name="connsiteY31" fmla="*/ 333375 h 600075"/>
                <a:gd name="connsiteX32" fmla="*/ 1762125 w 2805113"/>
                <a:gd name="connsiteY32" fmla="*/ 361950 h 600075"/>
                <a:gd name="connsiteX33" fmla="*/ 1593057 w 2805113"/>
                <a:gd name="connsiteY33" fmla="*/ 383381 h 600075"/>
                <a:gd name="connsiteX34" fmla="*/ 1376363 w 2805113"/>
                <a:gd name="connsiteY34" fmla="*/ 400050 h 600075"/>
                <a:gd name="connsiteX35" fmla="*/ 1200150 w 2805113"/>
                <a:gd name="connsiteY35" fmla="*/ 428625 h 600075"/>
                <a:gd name="connsiteX36" fmla="*/ 1073944 w 2805113"/>
                <a:gd name="connsiteY36" fmla="*/ 447675 h 600075"/>
                <a:gd name="connsiteX37" fmla="*/ 876300 w 2805113"/>
                <a:gd name="connsiteY37" fmla="*/ 481012 h 600075"/>
                <a:gd name="connsiteX38" fmla="*/ 700088 w 2805113"/>
                <a:gd name="connsiteY38" fmla="*/ 516731 h 600075"/>
                <a:gd name="connsiteX39" fmla="*/ 576263 w 2805113"/>
                <a:gd name="connsiteY39" fmla="*/ 545306 h 600075"/>
                <a:gd name="connsiteX40" fmla="*/ 431007 w 2805113"/>
                <a:gd name="connsiteY40" fmla="*/ 583406 h 600075"/>
                <a:gd name="connsiteX41" fmla="*/ 361950 w 2805113"/>
                <a:gd name="connsiteY41" fmla="*/ 600075 h 600075"/>
                <a:gd name="connsiteX42" fmla="*/ 352425 w 2805113"/>
                <a:gd name="connsiteY42" fmla="*/ 600075 h 600075"/>
                <a:gd name="connsiteX43" fmla="*/ 333375 w 2805113"/>
                <a:gd name="connsiteY43" fmla="*/ 595312 h 600075"/>
                <a:gd name="connsiteX44" fmla="*/ 288132 w 2805113"/>
                <a:gd name="connsiteY44" fmla="*/ 569118 h 600075"/>
                <a:gd name="connsiteX45" fmla="*/ 240507 w 2805113"/>
                <a:gd name="connsiteY45" fmla="*/ 533400 h 600075"/>
                <a:gd name="connsiteX46" fmla="*/ 190500 w 2805113"/>
                <a:gd name="connsiteY46" fmla="*/ 492918 h 600075"/>
                <a:gd name="connsiteX47" fmla="*/ 154782 w 2805113"/>
                <a:gd name="connsiteY47" fmla="*/ 459581 h 600075"/>
                <a:gd name="connsiteX48" fmla="*/ 121444 w 2805113"/>
                <a:gd name="connsiteY48" fmla="*/ 426243 h 600075"/>
                <a:gd name="connsiteX49" fmla="*/ 88107 w 2805113"/>
                <a:gd name="connsiteY49" fmla="*/ 385762 h 600075"/>
                <a:gd name="connsiteX50" fmla="*/ 59532 w 2805113"/>
                <a:gd name="connsiteY50" fmla="*/ 340518 h 600075"/>
                <a:gd name="connsiteX51" fmla="*/ 35719 w 2805113"/>
                <a:gd name="connsiteY51" fmla="*/ 292893 h 600075"/>
                <a:gd name="connsiteX52" fmla="*/ 11907 w 2805113"/>
                <a:gd name="connsiteY52" fmla="*/ 242887 h 600075"/>
                <a:gd name="connsiteX53" fmla="*/ 0 w 2805113"/>
                <a:gd name="connsiteY53" fmla="*/ 209550 h 600075"/>
                <a:gd name="connsiteX54" fmla="*/ 0 w 2805113"/>
                <a:gd name="connsiteY54" fmla="*/ 195262 h 600075"/>
                <a:gd name="connsiteX55" fmla="*/ 7144 w 2805113"/>
                <a:gd name="connsiteY55" fmla="*/ 188118 h 600075"/>
                <a:gd name="connsiteX56" fmla="*/ 21432 w 2805113"/>
                <a:gd name="connsiteY56" fmla="*/ 185737 h 600075"/>
                <a:gd name="connsiteX57" fmla="*/ 42863 w 2805113"/>
                <a:gd name="connsiteY57" fmla="*/ 192881 h 600075"/>
                <a:gd name="connsiteX58" fmla="*/ 61913 w 2805113"/>
                <a:gd name="connsiteY58" fmla="*/ 202406 h 600075"/>
                <a:gd name="connsiteX59" fmla="*/ 76200 w 2805113"/>
                <a:gd name="connsiteY59" fmla="*/ 219075 h 600075"/>
                <a:gd name="connsiteX60" fmla="*/ 97632 w 2805113"/>
                <a:gd name="connsiteY60" fmla="*/ 247650 h 600075"/>
                <a:gd name="connsiteX61" fmla="*/ 116682 w 2805113"/>
                <a:gd name="connsiteY61" fmla="*/ 269081 h 600075"/>
                <a:gd name="connsiteX62" fmla="*/ 142875 w 2805113"/>
                <a:gd name="connsiteY62" fmla="*/ 292893 h 600075"/>
                <a:gd name="connsiteX63" fmla="*/ 169069 w 2805113"/>
                <a:gd name="connsiteY63" fmla="*/ 309562 h 600075"/>
                <a:gd name="connsiteX64" fmla="*/ 192882 w 2805113"/>
                <a:gd name="connsiteY64" fmla="*/ 321468 h 600075"/>
                <a:gd name="connsiteX65" fmla="*/ 216694 w 2805113"/>
                <a:gd name="connsiteY65" fmla="*/ 328612 h 600075"/>
                <a:gd name="connsiteX66" fmla="*/ 257175 w 2805113"/>
                <a:gd name="connsiteY66" fmla="*/ 333375 h 600075"/>
                <a:gd name="connsiteX67" fmla="*/ 352425 w 2805113"/>
                <a:gd name="connsiteY67" fmla="*/ 333375 h 600075"/>
                <a:gd name="connsiteX68" fmla="*/ 526257 w 2805113"/>
                <a:gd name="connsiteY68" fmla="*/ 319087 h 600075"/>
                <a:gd name="connsiteX69" fmla="*/ 759619 w 2805113"/>
                <a:gd name="connsiteY69" fmla="*/ 297656 h 600075"/>
                <a:gd name="connsiteX70" fmla="*/ 962025 w 2805113"/>
                <a:gd name="connsiteY70" fmla="*/ 276225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805113" h="600075">
                  <a:moveTo>
                    <a:pt x="962025" y="276225"/>
                  </a:moveTo>
                  <a:lnTo>
                    <a:pt x="1185863" y="247650"/>
                  </a:lnTo>
                  <a:lnTo>
                    <a:pt x="1400175" y="219075"/>
                  </a:lnTo>
                  <a:lnTo>
                    <a:pt x="1600200" y="202406"/>
                  </a:lnTo>
                  <a:lnTo>
                    <a:pt x="1766888" y="183356"/>
                  </a:lnTo>
                  <a:lnTo>
                    <a:pt x="1921669" y="161925"/>
                  </a:lnTo>
                  <a:lnTo>
                    <a:pt x="2143125" y="121443"/>
                  </a:lnTo>
                  <a:lnTo>
                    <a:pt x="2245519" y="95250"/>
                  </a:lnTo>
                  <a:lnTo>
                    <a:pt x="2271713" y="85725"/>
                  </a:lnTo>
                  <a:lnTo>
                    <a:pt x="2312194" y="59531"/>
                  </a:lnTo>
                  <a:lnTo>
                    <a:pt x="2362200" y="33337"/>
                  </a:lnTo>
                  <a:lnTo>
                    <a:pt x="2416969" y="7143"/>
                  </a:lnTo>
                  <a:lnTo>
                    <a:pt x="2436019" y="0"/>
                  </a:lnTo>
                  <a:lnTo>
                    <a:pt x="2450307" y="0"/>
                  </a:lnTo>
                  <a:lnTo>
                    <a:pt x="2507457" y="11906"/>
                  </a:lnTo>
                  <a:lnTo>
                    <a:pt x="2595563" y="40481"/>
                  </a:lnTo>
                  <a:lnTo>
                    <a:pt x="2667000" y="71437"/>
                  </a:lnTo>
                  <a:lnTo>
                    <a:pt x="2719388" y="97631"/>
                  </a:lnTo>
                  <a:lnTo>
                    <a:pt x="2750344" y="119062"/>
                  </a:lnTo>
                  <a:lnTo>
                    <a:pt x="2774157" y="142875"/>
                  </a:lnTo>
                  <a:lnTo>
                    <a:pt x="2790825" y="161925"/>
                  </a:lnTo>
                  <a:lnTo>
                    <a:pt x="2800350" y="183356"/>
                  </a:lnTo>
                  <a:lnTo>
                    <a:pt x="2805113" y="200025"/>
                  </a:lnTo>
                  <a:lnTo>
                    <a:pt x="2800350" y="221456"/>
                  </a:lnTo>
                  <a:lnTo>
                    <a:pt x="2788444" y="240506"/>
                  </a:lnTo>
                  <a:lnTo>
                    <a:pt x="2764632" y="259556"/>
                  </a:lnTo>
                  <a:lnTo>
                    <a:pt x="2724150" y="276225"/>
                  </a:lnTo>
                  <a:lnTo>
                    <a:pt x="2667000" y="290512"/>
                  </a:lnTo>
                  <a:lnTo>
                    <a:pt x="2593182" y="292893"/>
                  </a:lnTo>
                  <a:lnTo>
                    <a:pt x="2459832" y="300037"/>
                  </a:lnTo>
                  <a:lnTo>
                    <a:pt x="2255044" y="314325"/>
                  </a:lnTo>
                  <a:lnTo>
                    <a:pt x="2035969" y="333375"/>
                  </a:lnTo>
                  <a:lnTo>
                    <a:pt x="1762125" y="361950"/>
                  </a:lnTo>
                  <a:lnTo>
                    <a:pt x="1593057" y="383381"/>
                  </a:lnTo>
                  <a:lnTo>
                    <a:pt x="1376363" y="400050"/>
                  </a:lnTo>
                  <a:lnTo>
                    <a:pt x="1200150" y="428625"/>
                  </a:lnTo>
                  <a:lnTo>
                    <a:pt x="1073944" y="447675"/>
                  </a:lnTo>
                  <a:lnTo>
                    <a:pt x="876300" y="481012"/>
                  </a:lnTo>
                  <a:lnTo>
                    <a:pt x="700088" y="516731"/>
                  </a:lnTo>
                  <a:lnTo>
                    <a:pt x="576263" y="545306"/>
                  </a:lnTo>
                  <a:lnTo>
                    <a:pt x="431007" y="583406"/>
                  </a:lnTo>
                  <a:lnTo>
                    <a:pt x="361950" y="600075"/>
                  </a:lnTo>
                  <a:lnTo>
                    <a:pt x="352425" y="600075"/>
                  </a:lnTo>
                  <a:lnTo>
                    <a:pt x="333375" y="595312"/>
                  </a:lnTo>
                  <a:lnTo>
                    <a:pt x="288132" y="569118"/>
                  </a:lnTo>
                  <a:lnTo>
                    <a:pt x="240507" y="533400"/>
                  </a:lnTo>
                  <a:lnTo>
                    <a:pt x="190500" y="492918"/>
                  </a:lnTo>
                  <a:lnTo>
                    <a:pt x="154782" y="459581"/>
                  </a:lnTo>
                  <a:lnTo>
                    <a:pt x="121444" y="426243"/>
                  </a:lnTo>
                  <a:lnTo>
                    <a:pt x="88107" y="385762"/>
                  </a:lnTo>
                  <a:lnTo>
                    <a:pt x="59532" y="340518"/>
                  </a:lnTo>
                  <a:lnTo>
                    <a:pt x="35719" y="292893"/>
                  </a:lnTo>
                  <a:lnTo>
                    <a:pt x="11907" y="242887"/>
                  </a:lnTo>
                  <a:lnTo>
                    <a:pt x="0" y="209550"/>
                  </a:lnTo>
                  <a:lnTo>
                    <a:pt x="0" y="195262"/>
                  </a:lnTo>
                  <a:lnTo>
                    <a:pt x="7144" y="188118"/>
                  </a:lnTo>
                  <a:lnTo>
                    <a:pt x="21432" y="185737"/>
                  </a:lnTo>
                  <a:lnTo>
                    <a:pt x="42863" y="192881"/>
                  </a:lnTo>
                  <a:lnTo>
                    <a:pt x="61913" y="202406"/>
                  </a:lnTo>
                  <a:lnTo>
                    <a:pt x="76200" y="219075"/>
                  </a:lnTo>
                  <a:lnTo>
                    <a:pt x="97632" y="247650"/>
                  </a:lnTo>
                  <a:lnTo>
                    <a:pt x="116682" y="269081"/>
                  </a:lnTo>
                  <a:lnTo>
                    <a:pt x="142875" y="292893"/>
                  </a:lnTo>
                  <a:lnTo>
                    <a:pt x="169069" y="309562"/>
                  </a:lnTo>
                  <a:lnTo>
                    <a:pt x="192882" y="321468"/>
                  </a:lnTo>
                  <a:lnTo>
                    <a:pt x="216694" y="328612"/>
                  </a:lnTo>
                  <a:lnTo>
                    <a:pt x="257175" y="333375"/>
                  </a:lnTo>
                  <a:lnTo>
                    <a:pt x="352425" y="333375"/>
                  </a:lnTo>
                  <a:lnTo>
                    <a:pt x="526257" y="319087"/>
                  </a:lnTo>
                  <a:lnTo>
                    <a:pt x="759619" y="297656"/>
                  </a:lnTo>
                  <a:lnTo>
                    <a:pt x="962025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6551336E-5B93-4F1C-B49F-8BCB3E1A4337}"/>
                </a:ext>
              </a:extLst>
            </p:cNvPr>
            <p:cNvSpPr/>
            <p:nvPr/>
          </p:nvSpPr>
          <p:spPr>
            <a:xfrm>
              <a:off x="2813050" y="3003550"/>
              <a:ext cx="4064000" cy="739775"/>
            </a:xfrm>
            <a:custGeom>
              <a:avLst/>
              <a:gdLst>
                <a:gd name="connsiteX0" fmla="*/ 1332130 w 4065462"/>
                <a:gd name="connsiteY0" fmla="*/ 296029 h 740072"/>
                <a:gd name="connsiteX1" fmla="*/ 1759727 w 4065462"/>
                <a:gd name="connsiteY1" fmla="*/ 240113 h 740072"/>
                <a:gd name="connsiteX2" fmla="*/ 2059045 w 4065462"/>
                <a:gd name="connsiteY2" fmla="*/ 200642 h 740072"/>
                <a:gd name="connsiteX3" fmla="*/ 2276133 w 4065462"/>
                <a:gd name="connsiteY3" fmla="*/ 184196 h 740072"/>
                <a:gd name="connsiteX4" fmla="*/ 2637946 w 4065462"/>
                <a:gd name="connsiteY4" fmla="*/ 151304 h 740072"/>
                <a:gd name="connsiteX5" fmla="*/ 2795828 w 4065462"/>
                <a:gd name="connsiteY5" fmla="*/ 134858 h 740072"/>
                <a:gd name="connsiteX6" fmla="*/ 2947131 w 4065462"/>
                <a:gd name="connsiteY6" fmla="*/ 115123 h 740072"/>
                <a:gd name="connsiteX7" fmla="*/ 3128038 w 4065462"/>
                <a:gd name="connsiteY7" fmla="*/ 88809 h 740072"/>
                <a:gd name="connsiteX8" fmla="*/ 3253028 w 4065462"/>
                <a:gd name="connsiteY8" fmla="*/ 69074 h 740072"/>
                <a:gd name="connsiteX9" fmla="*/ 3374728 w 4065462"/>
                <a:gd name="connsiteY9" fmla="*/ 39471 h 740072"/>
                <a:gd name="connsiteX10" fmla="*/ 3539189 w 4065462"/>
                <a:gd name="connsiteY10" fmla="*/ 6579 h 740072"/>
                <a:gd name="connsiteX11" fmla="*/ 3585238 w 4065462"/>
                <a:gd name="connsiteY11" fmla="*/ 0 h 740072"/>
                <a:gd name="connsiteX12" fmla="*/ 3664179 w 4065462"/>
                <a:gd name="connsiteY12" fmla="*/ 6579 h 740072"/>
                <a:gd name="connsiteX13" fmla="*/ 3736541 w 4065462"/>
                <a:gd name="connsiteY13" fmla="*/ 16447 h 740072"/>
                <a:gd name="connsiteX14" fmla="*/ 3815482 w 4065462"/>
                <a:gd name="connsiteY14" fmla="*/ 39471 h 740072"/>
                <a:gd name="connsiteX15" fmla="*/ 3874688 w 4065462"/>
                <a:gd name="connsiteY15" fmla="*/ 62495 h 740072"/>
                <a:gd name="connsiteX16" fmla="*/ 3924026 w 4065462"/>
                <a:gd name="connsiteY16" fmla="*/ 85520 h 740072"/>
                <a:gd name="connsiteX17" fmla="*/ 3966786 w 4065462"/>
                <a:gd name="connsiteY17" fmla="*/ 108544 h 740072"/>
                <a:gd name="connsiteX18" fmla="*/ 4002967 w 4065462"/>
                <a:gd name="connsiteY18" fmla="*/ 131569 h 740072"/>
                <a:gd name="connsiteX19" fmla="*/ 4032570 w 4065462"/>
                <a:gd name="connsiteY19" fmla="*/ 161172 h 740072"/>
                <a:gd name="connsiteX20" fmla="*/ 4052305 w 4065462"/>
                <a:gd name="connsiteY20" fmla="*/ 187485 h 740072"/>
                <a:gd name="connsiteX21" fmla="*/ 4065462 w 4065462"/>
                <a:gd name="connsiteY21" fmla="*/ 213799 h 740072"/>
                <a:gd name="connsiteX22" fmla="*/ 4062173 w 4065462"/>
                <a:gd name="connsiteY22" fmla="*/ 236824 h 740072"/>
                <a:gd name="connsiteX23" fmla="*/ 4045727 w 4065462"/>
                <a:gd name="connsiteY23" fmla="*/ 259848 h 740072"/>
                <a:gd name="connsiteX24" fmla="*/ 4025992 w 4065462"/>
                <a:gd name="connsiteY24" fmla="*/ 273005 h 740072"/>
                <a:gd name="connsiteX25" fmla="*/ 3983232 w 4065462"/>
                <a:gd name="connsiteY25" fmla="*/ 286162 h 740072"/>
                <a:gd name="connsiteX26" fmla="*/ 3914159 w 4065462"/>
                <a:gd name="connsiteY26" fmla="*/ 296029 h 740072"/>
                <a:gd name="connsiteX27" fmla="*/ 3752987 w 4065462"/>
                <a:gd name="connsiteY27" fmla="*/ 292740 h 740072"/>
                <a:gd name="connsiteX28" fmla="*/ 3460248 w 4065462"/>
                <a:gd name="connsiteY28" fmla="*/ 292740 h 740072"/>
                <a:gd name="connsiteX29" fmla="*/ 3200400 w 4065462"/>
                <a:gd name="connsiteY29" fmla="*/ 292740 h 740072"/>
                <a:gd name="connsiteX30" fmla="*/ 3016205 w 4065462"/>
                <a:gd name="connsiteY30" fmla="*/ 302608 h 740072"/>
                <a:gd name="connsiteX31" fmla="*/ 2769514 w 4065462"/>
                <a:gd name="connsiteY31" fmla="*/ 315765 h 740072"/>
                <a:gd name="connsiteX32" fmla="*/ 2266265 w 4065462"/>
                <a:gd name="connsiteY32" fmla="*/ 338789 h 740072"/>
                <a:gd name="connsiteX33" fmla="*/ 1835379 w 4065462"/>
                <a:gd name="connsiteY33" fmla="*/ 384838 h 740072"/>
                <a:gd name="connsiteX34" fmla="*/ 1634737 w 4065462"/>
                <a:gd name="connsiteY34" fmla="*/ 424308 h 740072"/>
                <a:gd name="connsiteX35" fmla="*/ 1411071 w 4065462"/>
                <a:gd name="connsiteY35" fmla="*/ 460490 h 740072"/>
                <a:gd name="connsiteX36" fmla="*/ 1223586 w 4065462"/>
                <a:gd name="connsiteY36" fmla="*/ 496671 h 740072"/>
                <a:gd name="connsiteX37" fmla="*/ 1072282 w 4065462"/>
                <a:gd name="connsiteY37" fmla="*/ 526274 h 740072"/>
                <a:gd name="connsiteX38" fmla="*/ 950582 w 4065462"/>
                <a:gd name="connsiteY38" fmla="*/ 555877 h 740072"/>
                <a:gd name="connsiteX39" fmla="*/ 822303 w 4065462"/>
                <a:gd name="connsiteY39" fmla="*/ 592058 h 740072"/>
                <a:gd name="connsiteX40" fmla="*/ 618372 w 4065462"/>
                <a:gd name="connsiteY40" fmla="*/ 657842 h 740072"/>
                <a:gd name="connsiteX41" fmla="*/ 463779 w 4065462"/>
                <a:gd name="connsiteY41" fmla="*/ 710470 h 740072"/>
                <a:gd name="connsiteX42" fmla="*/ 397995 w 4065462"/>
                <a:gd name="connsiteY42" fmla="*/ 733494 h 740072"/>
                <a:gd name="connsiteX43" fmla="*/ 368392 w 4065462"/>
                <a:gd name="connsiteY43" fmla="*/ 740072 h 740072"/>
                <a:gd name="connsiteX44" fmla="*/ 325632 w 4065462"/>
                <a:gd name="connsiteY44" fmla="*/ 730205 h 740072"/>
                <a:gd name="connsiteX45" fmla="*/ 273005 w 4065462"/>
                <a:gd name="connsiteY45" fmla="*/ 703891 h 740072"/>
                <a:gd name="connsiteX46" fmla="*/ 249980 w 4065462"/>
                <a:gd name="connsiteY46" fmla="*/ 687445 h 740072"/>
                <a:gd name="connsiteX47" fmla="*/ 210510 w 4065462"/>
                <a:gd name="connsiteY47" fmla="*/ 654553 h 740072"/>
                <a:gd name="connsiteX48" fmla="*/ 180907 w 4065462"/>
                <a:gd name="connsiteY48" fmla="*/ 621661 h 740072"/>
                <a:gd name="connsiteX49" fmla="*/ 124990 w 4065462"/>
                <a:gd name="connsiteY49" fmla="*/ 542720 h 740072"/>
                <a:gd name="connsiteX50" fmla="*/ 75652 w 4065462"/>
                <a:gd name="connsiteY50" fmla="*/ 460490 h 740072"/>
                <a:gd name="connsiteX51" fmla="*/ 29603 w 4065462"/>
                <a:gd name="connsiteY51" fmla="*/ 374970 h 740072"/>
                <a:gd name="connsiteX52" fmla="*/ 0 w 4065462"/>
                <a:gd name="connsiteY52" fmla="*/ 309186 h 740072"/>
                <a:gd name="connsiteX53" fmla="*/ 0 w 4065462"/>
                <a:gd name="connsiteY53" fmla="*/ 282872 h 740072"/>
                <a:gd name="connsiteX54" fmla="*/ 13157 w 4065462"/>
                <a:gd name="connsiteY54" fmla="*/ 276294 h 740072"/>
                <a:gd name="connsiteX55" fmla="*/ 29603 w 4065462"/>
                <a:gd name="connsiteY55" fmla="*/ 279583 h 740072"/>
                <a:gd name="connsiteX56" fmla="*/ 46049 w 4065462"/>
                <a:gd name="connsiteY56" fmla="*/ 286162 h 740072"/>
                <a:gd name="connsiteX57" fmla="*/ 75652 w 4065462"/>
                <a:gd name="connsiteY57" fmla="*/ 312475 h 740072"/>
                <a:gd name="connsiteX58" fmla="*/ 111833 w 4065462"/>
                <a:gd name="connsiteY58" fmla="*/ 348657 h 740072"/>
                <a:gd name="connsiteX59" fmla="*/ 144726 w 4065462"/>
                <a:gd name="connsiteY59" fmla="*/ 374970 h 740072"/>
                <a:gd name="connsiteX60" fmla="*/ 213799 w 4065462"/>
                <a:gd name="connsiteY60" fmla="*/ 411152 h 740072"/>
                <a:gd name="connsiteX61" fmla="*/ 249980 w 4065462"/>
                <a:gd name="connsiteY61" fmla="*/ 424308 h 740072"/>
                <a:gd name="connsiteX62" fmla="*/ 302608 w 4065462"/>
                <a:gd name="connsiteY62" fmla="*/ 440754 h 740072"/>
                <a:gd name="connsiteX63" fmla="*/ 397995 w 4065462"/>
                <a:gd name="connsiteY63" fmla="*/ 450622 h 740072"/>
                <a:gd name="connsiteX64" fmla="*/ 480225 w 4065462"/>
                <a:gd name="connsiteY64" fmla="*/ 437465 h 740072"/>
                <a:gd name="connsiteX65" fmla="*/ 684156 w 4065462"/>
                <a:gd name="connsiteY65" fmla="*/ 401284 h 740072"/>
                <a:gd name="connsiteX66" fmla="*/ 990052 w 4065462"/>
                <a:gd name="connsiteY66" fmla="*/ 348657 h 740072"/>
                <a:gd name="connsiteX67" fmla="*/ 1332130 w 4065462"/>
                <a:gd name="connsiteY67" fmla="*/ 296029 h 740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065462" h="740072">
                  <a:moveTo>
                    <a:pt x="1332130" y="296029"/>
                  </a:moveTo>
                  <a:lnTo>
                    <a:pt x="1759727" y="240113"/>
                  </a:lnTo>
                  <a:lnTo>
                    <a:pt x="2059045" y="200642"/>
                  </a:lnTo>
                  <a:lnTo>
                    <a:pt x="2276133" y="184196"/>
                  </a:lnTo>
                  <a:lnTo>
                    <a:pt x="2637946" y="151304"/>
                  </a:lnTo>
                  <a:lnTo>
                    <a:pt x="2795828" y="134858"/>
                  </a:lnTo>
                  <a:lnTo>
                    <a:pt x="2947131" y="115123"/>
                  </a:lnTo>
                  <a:lnTo>
                    <a:pt x="3128038" y="88809"/>
                  </a:lnTo>
                  <a:lnTo>
                    <a:pt x="3253028" y="69074"/>
                  </a:lnTo>
                  <a:lnTo>
                    <a:pt x="3374728" y="39471"/>
                  </a:lnTo>
                  <a:lnTo>
                    <a:pt x="3539189" y="6579"/>
                  </a:lnTo>
                  <a:lnTo>
                    <a:pt x="3585238" y="0"/>
                  </a:lnTo>
                  <a:lnTo>
                    <a:pt x="3664179" y="6579"/>
                  </a:lnTo>
                  <a:lnTo>
                    <a:pt x="3736541" y="16447"/>
                  </a:lnTo>
                  <a:lnTo>
                    <a:pt x="3815482" y="39471"/>
                  </a:lnTo>
                  <a:lnTo>
                    <a:pt x="3874688" y="62495"/>
                  </a:lnTo>
                  <a:lnTo>
                    <a:pt x="3924026" y="85520"/>
                  </a:lnTo>
                  <a:lnTo>
                    <a:pt x="3966786" y="108544"/>
                  </a:lnTo>
                  <a:lnTo>
                    <a:pt x="4002967" y="131569"/>
                  </a:lnTo>
                  <a:lnTo>
                    <a:pt x="4032570" y="161172"/>
                  </a:lnTo>
                  <a:lnTo>
                    <a:pt x="4052305" y="187485"/>
                  </a:lnTo>
                  <a:lnTo>
                    <a:pt x="4065462" y="213799"/>
                  </a:lnTo>
                  <a:lnTo>
                    <a:pt x="4062173" y="236824"/>
                  </a:lnTo>
                  <a:lnTo>
                    <a:pt x="4045727" y="259848"/>
                  </a:lnTo>
                  <a:lnTo>
                    <a:pt x="4025992" y="273005"/>
                  </a:lnTo>
                  <a:lnTo>
                    <a:pt x="3983232" y="286162"/>
                  </a:lnTo>
                  <a:cubicBezTo>
                    <a:pt x="3916364" y="296192"/>
                    <a:pt x="3939621" y="296029"/>
                    <a:pt x="3914159" y="296029"/>
                  </a:cubicBezTo>
                  <a:lnTo>
                    <a:pt x="3752987" y="292740"/>
                  </a:lnTo>
                  <a:lnTo>
                    <a:pt x="3460248" y="292740"/>
                  </a:lnTo>
                  <a:lnTo>
                    <a:pt x="3200400" y="292740"/>
                  </a:lnTo>
                  <a:lnTo>
                    <a:pt x="3016205" y="302608"/>
                  </a:lnTo>
                  <a:lnTo>
                    <a:pt x="2769514" y="315765"/>
                  </a:lnTo>
                  <a:lnTo>
                    <a:pt x="2266265" y="338789"/>
                  </a:lnTo>
                  <a:lnTo>
                    <a:pt x="1835379" y="384838"/>
                  </a:lnTo>
                  <a:lnTo>
                    <a:pt x="1634737" y="424308"/>
                  </a:lnTo>
                  <a:lnTo>
                    <a:pt x="1411071" y="460490"/>
                  </a:lnTo>
                  <a:lnTo>
                    <a:pt x="1223586" y="496671"/>
                  </a:lnTo>
                  <a:lnTo>
                    <a:pt x="1072282" y="526274"/>
                  </a:lnTo>
                  <a:lnTo>
                    <a:pt x="950582" y="555877"/>
                  </a:lnTo>
                  <a:lnTo>
                    <a:pt x="822303" y="592058"/>
                  </a:lnTo>
                  <a:lnTo>
                    <a:pt x="618372" y="657842"/>
                  </a:lnTo>
                  <a:lnTo>
                    <a:pt x="463779" y="710470"/>
                  </a:lnTo>
                  <a:lnTo>
                    <a:pt x="397995" y="733494"/>
                  </a:lnTo>
                  <a:lnTo>
                    <a:pt x="368392" y="740072"/>
                  </a:lnTo>
                  <a:lnTo>
                    <a:pt x="325632" y="730205"/>
                  </a:lnTo>
                  <a:lnTo>
                    <a:pt x="273005" y="703891"/>
                  </a:lnTo>
                  <a:lnTo>
                    <a:pt x="249980" y="687445"/>
                  </a:lnTo>
                  <a:lnTo>
                    <a:pt x="210510" y="654553"/>
                  </a:lnTo>
                  <a:lnTo>
                    <a:pt x="180907" y="621661"/>
                  </a:lnTo>
                  <a:lnTo>
                    <a:pt x="124990" y="542720"/>
                  </a:lnTo>
                  <a:lnTo>
                    <a:pt x="75652" y="460490"/>
                  </a:lnTo>
                  <a:lnTo>
                    <a:pt x="29603" y="374970"/>
                  </a:lnTo>
                  <a:lnTo>
                    <a:pt x="0" y="309186"/>
                  </a:lnTo>
                  <a:lnTo>
                    <a:pt x="0" y="282872"/>
                  </a:lnTo>
                  <a:lnTo>
                    <a:pt x="13157" y="276294"/>
                  </a:lnTo>
                  <a:lnTo>
                    <a:pt x="29603" y="279583"/>
                  </a:lnTo>
                  <a:lnTo>
                    <a:pt x="46049" y="286162"/>
                  </a:lnTo>
                  <a:lnTo>
                    <a:pt x="75652" y="312475"/>
                  </a:lnTo>
                  <a:lnTo>
                    <a:pt x="111833" y="348657"/>
                  </a:lnTo>
                  <a:lnTo>
                    <a:pt x="144726" y="374970"/>
                  </a:lnTo>
                  <a:lnTo>
                    <a:pt x="213799" y="411152"/>
                  </a:lnTo>
                  <a:lnTo>
                    <a:pt x="249980" y="424308"/>
                  </a:lnTo>
                  <a:lnTo>
                    <a:pt x="302608" y="440754"/>
                  </a:lnTo>
                  <a:lnTo>
                    <a:pt x="397995" y="450622"/>
                  </a:lnTo>
                  <a:lnTo>
                    <a:pt x="480225" y="437465"/>
                  </a:lnTo>
                  <a:lnTo>
                    <a:pt x="684156" y="401284"/>
                  </a:lnTo>
                  <a:lnTo>
                    <a:pt x="990052" y="348657"/>
                  </a:lnTo>
                  <a:lnTo>
                    <a:pt x="1332130" y="2960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24">
              <a:extLst>
                <a:ext uri="{FF2B5EF4-FFF2-40B4-BE49-F238E27FC236}">
                  <a16:creationId xmlns:a16="http://schemas.microsoft.com/office/drawing/2014/main" id="{572BB848-F995-44B6-B064-AE73FC74B7EF}"/>
                </a:ext>
              </a:extLst>
            </p:cNvPr>
            <p:cNvSpPr/>
            <p:nvPr/>
          </p:nvSpPr>
          <p:spPr>
            <a:xfrm rot="16200000">
              <a:off x="2571750" y="3397250"/>
              <a:ext cx="4606925" cy="587375"/>
            </a:xfrm>
            <a:custGeom>
              <a:avLst/>
              <a:gdLst>
                <a:gd name="connsiteX0" fmla="*/ 2960370 w 4606290"/>
                <a:gd name="connsiteY0" fmla="*/ 274320 h 587048"/>
                <a:gd name="connsiteX1" fmla="*/ 4210050 w 4606290"/>
                <a:gd name="connsiteY1" fmla="*/ 274320 h 587048"/>
                <a:gd name="connsiteX2" fmla="*/ 4255770 w 4606290"/>
                <a:gd name="connsiteY2" fmla="*/ 270510 h 587048"/>
                <a:gd name="connsiteX3" fmla="*/ 4293870 w 4606290"/>
                <a:gd name="connsiteY3" fmla="*/ 262890 h 587048"/>
                <a:gd name="connsiteX4" fmla="*/ 4331970 w 4606290"/>
                <a:gd name="connsiteY4" fmla="*/ 247650 h 587048"/>
                <a:gd name="connsiteX5" fmla="*/ 4362450 w 4606290"/>
                <a:gd name="connsiteY5" fmla="*/ 232410 h 587048"/>
                <a:gd name="connsiteX6" fmla="*/ 4392930 w 4606290"/>
                <a:gd name="connsiteY6" fmla="*/ 213360 h 587048"/>
                <a:gd name="connsiteX7" fmla="*/ 4438650 w 4606290"/>
                <a:gd name="connsiteY7" fmla="*/ 175260 h 587048"/>
                <a:gd name="connsiteX8" fmla="*/ 4469130 w 4606290"/>
                <a:gd name="connsiteY8" fmla="*/ 140970 h 587048"/>
                <a:gd name="connsiteX9" fmla="*/ 4499610 w 4606290"/>
                <a:gd name="connsiteY9" fmla="*/ 106680 h 587048"/>
                <a:gd name="connsiteX10" fmla="*/ 4537710 w 4606290"/>
                <a:gd name="connsiteY10" fmla="*/ 45720 h 587048"/>
                <a:gd name="connsiteX11" fmla="*/ 4564380 w 4606290"/>
                <a:gd name="connsiteY11" fmla="*/ 11430 h 587048"/>
                <a:gd name="connsiteX12" fmla="*/ 4579620 w 4606290"/>
                <a:gd name="connsiteY12" fmla="*/ 0 h 587048"/>
                <a:gd name="connsiteX13" fmla="*/ 4587240 w 4606290"/>
                <a:gd name="connsiteY13" fmla="*/ 0 h 587048"/>
                <a:gd name="connsiteX14" fmla="*/ 4594860 w 4606290"/>
                <a:gd name="connsiteY14" fmla="*/ 0 h 587048"/>
                <a:gd name="connsiteX15" fmla="*/ 4602480 w 4606290"/>
                <a:gd name="connsiteY15" fmla="*/ 11430 h 587048"/>
                <a:gd name="connsiteX16" fmla="*/ 4606290 w 4606290"/>
                <a:gd name="connsiteY16" fmla="*/ 45720 h 587048"/>
                <a:gd name="connsiteX17" fmla="*/ 4602480 w 4606290"/>
                <a:gd name="connsiteY17" fmla="*/ 106680 h 587048"/>
                <a:gd name="connsiteX18" fmla="*/ 4587240 w 4606290"/>
                <a:gd name="connsiteY18" fmla="*/ 205740 h 587048"/>
                <a:gd name="connsiteX19" fmla="*/ 4549140 w 4606290"/>
                <a:gd name="connsiteY19" fmla="*/ 331470 h 587048"/>
                <a:gd name="connsiteX20" fmla="*/ 4495800 w 4606290"/>
                <a:gd name="connsiteY20" fmla="*/ 457200 h 587048"/>
                <a:gd name="connsiteX21" fmla="*/ 4442460 w 4606290"/>
                <a:gd name="connsiteY21" fmla="*/ 548640 h 587048"/>
                <a:gd name="connsiteX22" fmla="*/ 4408170 w 4606290"/>
                <a:gd name="connsiteY22" fmla="*/ 579120 h 587048"/>
                <a:gd name="connsiteX23" fmla="*/ 4373880 w 4606290"/>
                <a:gd name="connsiteY23" fmla="*/ 586740 h 587048"/>
                <a:gd name="connsiteX24" fmla="*/ 4358640 w 4606290"/>
                <a:gd name="connsiteY24" fmla="*/ 586740 h 587048"/>
                <a:gd name="connsiteX25" fmla="*/ 4339590 w 4606290"/>
                <a:gd name="connsiteY25" fmla="*/ 579120 h 587048"/>
                <a:gd name="connsiteX26" fmla="*/ 4309110 w 4606290"/>
                <a:gd name="connsiteY26" fmla="*/ 548640 h 587048"/>
                <a:gd name="connsiteX27" fmla="*/ 4282440 w 4606290"/>
                <a:gd name="connsiteY27" fmla="*/ 537210 h 587048"/>
                <a:gd name="connsiteX28" fmla="*/ 4187190 w 4606290"/>
                <a:gd name="connsiteY28" fmla="*/ 525780 h 587048"/>
                <a:gd name="connsiteX29" fmla="*/ 4015740 w 4606290"/>
                <a:gd name="connsiteY29" fmla="*/ 521970 h 587048"/>
                <a:gd name="connsiteX30" fmla="*/ 3691890 w 4606290"/>
                <a:gd name="connsiteY30" fmla="*/ 518160 h 587048"/>
                <a:gd name="connsiteX31" fmla="*/ 3295650 w 4606290"/>
                <a:gd name="connsiteY31" fmla="*/ 521970 h 587048"/>
                <a:gd name="connsiteX32" fmla="*/ 2785110 w 4606290"/>
                <a:gd name="connsiteY32" fmla="*/ 518160 h 587048"/>
                <a:gd name="connsiteX33" fmla="*/ 2461260 w 4606290"/>
                <a:gd name="connsiteY33" fmla="*/ 521970 h 587048"/>
                <a:gd name="connsiteX34" fmla="*/ 2247900 w 4606290"/>
                <a:gd name="connsiteY34" fmla="*/ 521970 h 587048"/>
                <a:gd name="connsiteX35" fmla="*/ 1832610 w 4606290"/>
                <a:gd name="connsiteY35" fmla="*/ 521970 h 587048"/>
                <a:gd name="connsiteX36" fmla="*/ 1230630 w 4606290"/>
                <a:gd name="connsiteY36" fmla="*/ 521970 h 587048"/>
                <a:gd name="connsiteX37" fmla="*/ 883920 w 4606290"/>
                <a:gd name="connsiteY37" fmla="*/ 521970 h 587048"/>
                <a:gd name="connsiteX38" fmla="*/ 697230 w 4606290"/>
                <a:gd name="connsiteY38" fmla="*/ 521970 h 587048"/>
                <a:gd name="connsiteX39" fmla="*/ 598170 w 4606290"/>
                <a:gd name="connsiteY39" fmla="*/ 525780 h 587048"/>
                <a:gd name="connsiteX40" fmla="*/ 468630 w 4606290"/>
                <a:gd name="connsiteY40" fmla="*/ 537210 h 587048"/>
                <a:gd name="connsiteX41" fmla="*/ 381000 w 4606290"/>
                <a:gd name="connsiteY41" fmla="*/ 544830 h 587048"/>
                <a:gd name="connsiteX42" fmla="*/ 354330 w 4606290"/>
                <a:gd name="connsiteY42" fmla="*/ 544830 h 587048"/>
                <a:gd name="connsiteX43" fmla="*/ 251460 w 4606290"/>
                <a:gd name="connsiteY43" fmla="*/ 529590 h 587048"/>
                <a:gd name="connsiteX44" fmla="*/ 163830 w 4606290"/>
                <a:gd name="connsiteY44" fmla="*/ 506730 h 587048"/>
                <a:gd name="connsiteX45" fmla="*/ 102870 w 4606290"/>
                <a:gd name="connsiteY45" fmla="*/ 487680 h 587048"/>
                <a:gd name="connsiteX46" fmla="*/ 45720 w 4606290"/>
                <a:gd name="connsiteY46" fmla="*/ 461010 h 587048"/>
                <a:gd name="connsiteX47" fmla="*/ 19050 w 4606290"/>
                <a:gd name="connsiteY47" fmla="*/ 438150 h 587048"/>
                <a:gd name="connsiteX48" fmla="*/ 3810 w 4606290"/>
                <a:gd name="connsiteY48" fmla="*/ 415290 h 587048"/>
                <a:gd name="connsiteX49" fmla="*/ 0 w 4606290"/>
                <a:gd name="connsiteY49" fmla="*/ 388620 h 587048"/>
                <a:gd name="connsiteX50" fmla="*/ 15240 w 4606290"/>
                <a:gd name="connsiteY50" fmla="*/ 358140 h 587048"/>
                <a:gd name="connsiteX51" fmla="*/ 41910 w 4606290"/>
                <a:gd name="connsiteY51" fmla="*/ 331470 h 587048"/>
                <a:gd name="connsiteX52" fmla="*/ 83820 w 4606290"/>
                <a:gd name="connsiteY52" fmla="*/ 304800 h 587048"/>
                <a:gd name="connsiteX53" fmla="*/ 129540 w 4606290"/>
                <a:gd name="connsiteY53" fmla="*/ 285750 h 587048"/>
                <a:gd name="connsiteX54" fmla="*/ 213360 w 4606290"/>
                <a:gd name="connsiteY54" fmla="*/ 259080 h 587048"/>
                <a:gd name="connsiteX55" fmla="*/ 354330 w 4606290"/>
                <a:gd name="connsiteY55" fmla="*/ 228600 h 587048"/>
                <a:gd name="connsiteX56" fmla="*/ 449580 w 4606290"/>
                <a:gd name="connsiteY56" fmla="*/ 213360 h 587048"/>
                <a:gd name="connsiteX57" fmla="*/ 483870 w 4606290"/>
                <a:gd name="connsiteY57" fmla="*/ 213360 h 587048"/>
                <a:gd name="connsiteX58" fmla="*/ 525780 w 4606290"/>
                <a:gd name="connsiteY58" fmla="*/ 217170 h 587048"/>
                <a:gd name="connsiteX59" fmla="*/ 598170 w 4606290"/>
                <a:gd name="connsiteY59" fmla="*/ 228600 h 587048"/>
                <a:gd name="connsiteX60" fmla="*/ 746760 w 4606290"/>
                <a:gd name="connsiteY60" fmla="*/ 251460 h 587048"/>
                <a:gd name="connsiteX61" fmla="*/ 979170 w 4606290"/>
                <a:gd name="connsiteY61" fmla="*/ 274320 h 587048"/>
                <a:gd name="connsiteX62" fmla="*/ 1181100 w 4606290"/>
                <a:gd name="connsiteY62" fmla="*/ 285750 h 587048"/>
                <a:gd name="connsiteX63" fmla="*/ 1493520 w 4606290"/>
                <a:gd name="connsiteY63" fmla="*/ 293370 h 587048"/>
                <a:gd name="connsiteX64" fmla="*/ 2034540 w 4606290"/>
                <a:gd name="connsiteY64" fmla="*/ 297180 h 587048"/>
                <a:gd name="connsiteX65" fmla="*/ 2556510 w 4606290"/>
                <a:gd name="connsiteY65" fmla="*/ 297180 h 587048"/>
                <a:gd name="connsiteX66" fmla="*/ 2781300 w 4606290"/>
                <a:gd name="connsiteY66" fmla="*/ 274320 h 587048"/>
                <a:gd name="connsiteX67" fmla="*/ 2960370 w 4606290"/>
                <a:gd name="connsiteY67" fmla="*/ 274320 h 58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606290" h="587048">
                  <a:moveTo>
                    <a:pt x="2960370" y="274320"/>
                  </a:moveTo>
                  <a:lnTo>
                    <a:pt x="4210050" y="274320"/>
                  </a:lnTo>
                  <a:lnTo>
                    <a:pt x="4255770" y="270510"/>
                  </a:lnTo>
                  <a:lnTo>
                    <a:pt x="4293870" y="262890"/>
                  </a:lnTo>
                  <a:lnTo>
                    <a:pt x="4331970" y="247650"/>
                  </a:lnTo>
                  <a:lnTo>
                    <a:pt x="4362450" y="232410"/>
                  </a:lnTo>
                  <a:lnTo>
                    <a:pt x="4392930" y="213360"/>
                  </a:lnTo>
                  <a:lnTo>
                    <a:pt x="4438650" y="175260"/>
                  </a:lnTo>
                  <a:lnTo>
                    <a:pt x="4469130" y="140970"/>
                  </a:lnTo>
                  <a:lnTo>
                    <a:pt x="4499610" y="106680"/>
                  </a:lnTo>
                  <a:lnTo>
                    <a:pt x="4537710" y="45720"/>
                  </a:lnTo>
                  <a:lnTo>
                    <a:pt x="4564380" y="11430"/>
                  </a:lnTo>
                  <a:lnTo>
                    <a:pt x="4579620" y="0"/>
                  </a:lnTo>
                  <a:lnTo>
                    <a:pt x="4587240" y="0"/>
                  </a:lnTo>
                  <a:lnTo>
                    <a:pt x="4594860" y="0"/>
                  </a:lnTo>
                  <a:lnTo>
                    <a:pt x="4602480" y="11430"/>
                  </a:lnTo>
                  <a:lnTo>
                    <a:pt x="4606290" y="45720"/>
                  </a:lnTo>
                  <a:lnTo>
                    <a:pt x="4602480" y="106680"/>
                  </a:lnTo>
                  <a:lnTo>
                    <a:pt x="4587240" y="205740"/>
                  </a:lnTo>
                  <a:lnTo>
                    <a:pt x="4549140" y="331470"/>
                  </a:lnTo>
                  <a:lnTo>
                    <a:pt x="4495800" y="457200"/>
                  </a:lnTo>
                  <a:lnTo>
                    <a:pt x="4442460" y="548640"/>
                  </a:lnTo>
                  <a:lnTo>
                    <a:pt x="4408170" y="579120"/>
                  </a:lnTo>
                  <a:cubicBezTo>
                    <a:pt x="4376458" y="587048"/>
                    <a:pt x="4388163" y="586740"/>
                    <a:pt x="4373880" y="586740"/>
                  </a:cubicBezTo>
                  <a:lnTo>
                    <a:pt x="4358640" y="586740"/>
                  </a:lnTo>
                  <a:lnTo>
                    <a:pt x="4339590" y="579120"/>
                  </a:lnTo>
                  <a:lnTo>
                    <a:pt x="4309110" y="548640"/>
                  </a:lnTo>
                  <a:lnTo>
                    <a:pt x="4282440" y="537210"/>
                  </a:lnTo>
                  <a:lnTo>
                    <a:pt x="4187190" y="525780"/>
                  </a:lnTo>
                  <a:lnTo>
                    <a:pt x="4015740" y="521970"/>
                  </a:lnTo>
                  <a:lnTo>
                    <a:pt x="3691890" y="518160"/>
                  </a:lnTo>
                  <a:lnTo>
                    <a:pt x="3295650" y="521970"/>
                  </a:lnTo>
                  <a:lnTo>
                    <a:pt x="2785110" y="518160"/>
                  </a:lnTo>
                  <a:lnTo>
                    <a:pt x="2461260" y="521970"/>
                  </a:lnTo>
                  <a:lnTo>
                    <a:pt x="2247900" y="521970"/>
                  </a:lnTo>
                  <a:lnTo>
                    <a:pt x="1832610" y="521970"/>
                  </a:lnTo>
                  <a:lnTo>
                    <a:pt x="1230630" y="521970"/>
                  </a:lnTo>
                  <a:lnTo>
                    <a:pt x="883920" y="521970"/>
                  </a:lnTo>
                  <a:lnTo>
                    <a:pt x="697230" y="521970"/>
                  </a:lnTo>
                  <a:lnTo>
                    <a:pt x="598170" y="525780"/>
                  </a:lnTo>
                  <a:lnTo>
                    <a:pt x="468630" y="537210"/>
                  </a:lnTo>
                  <a:lnTo>
                    <a:pt x="381000" y="544830"/>
                  </a:lnTo>
                  <a:lnTo>
                    <a:pt x="354330" y="544830"/>
                  </a:lnTo>
                  <a:lnTo>
                    <a:pt x="251460" y="529590"/>
                  </a:lnTo>
                  <a:lnTo>
                    <a:pt x="163830" y="506730"/>
                  </a:lnTo>
                  <a:lnTo>
                    <a:pt x="102870" y="487680"/>
                  </a:lnTo>
                  <a:lnTo>
                    <a:pt x="45720" y="461010"/>
                  </a:lnTo>
                  <a:lnTo>
                    <a:pt x="19050" y="438150"/>
                  </a:lnTo>
                  <a:lnTo>
                    <a:pt x="3810" y="415290"/>
                  </a:lnTo>
                  <a:lnTo>
                    <a:pt x="0" y="388620"/>
                  </a:lnTo>
                  <a:lnTo>
                    <a:pt x="15240" y="358140"/>
                  </a:lnTo>
                  <a:lnTo>
                    <a:pt x="41910" y="331470"/>
                  </a:lnTo>
                  <a:lnTo>
                    <a:pt x="83820" y="304800"/>
                  </a:lnTo>
                  <a:lnTo>
                    <a:pt x="129540" y="285750"/>
                  </a:lnTo>
                  <a:lnTo>
                    <a:pt x="213360" y="259080"/>
                  </a:lnTo>
                  <a:lnTo>
                    <a:pt x="354330" y="228600"/>
                  </a:lnTo>
                  <a:lnTo>
                    <a:pt x="449580" y="213360"/>
                  </a:lnTo>
                  <a:lnTo>
                    <a:pt x="483870" y="213360"/>
                  </a:lnTo>
                  <a:lnTo>
                    <a:pt x="525780" y="217170"/>
                  </a:lnTo>
                  <a:lnTo>
                    <a:pt x="598170" y="228600"/>
                  </a:lnTo>
                  <a:lnTo>
                    <a:pt x="746760" y="251460"/>
                  </a:lnTo>
                  <a:lnTo>
                    <a:pt x="979170" y="274320"/>
                  </a:lnTo>
                  <a:lnTo>
                    <a:pt x="1181100" y="285750"/>
                  </a:lnTo>
                  <a:lnTo>
                    <a:pt x="1493520" y="293370"/>
                  </a:lnTo>
                  <a:lnTo>
                    <a:pt x="2034540" y="297180"/>
                  </a:lnTo>
                  <a:lnTo>
                    <a:pt x="2556510" y="297180"/>
                  </a:lnTo>
                  <a:lnTo>
                    <a:pt x="2781300" y="274320"/>
                  </a:lnTo>
                  <a:lnTo>
                    <a:pt x="2960370" y="27432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2">
              <a:extLst>
                <a:ext uri="{FF2B5EF4-FFF2-40B4-BE49-F238E27FC236}">
                  <a16:creationId xmlns:a16="http://schemas.microsoft.com/office/drawing/2014/main" id="{DAE0E0B4-9924-46E9-807A-3BFCA710CDBB}"/>
                </a:ext>
              </a:extLst>
            </p:cNvPr>
            <p:cNvSpPr/>
            <p:nvPr/>
          </p:nvSpPr>
          <p:spPr>
            <a:xfrm>
              <a:off x="2881313" y="3314700"/>
              <a:ext cx="2044700" cy="1938338"/>
            </a:xfrm>
            <a:custGeom>
              <a:avLst/>
              <a:gdLst>
                <a:gd name="connsiteX0" fmla="*/ 1590383 w 2044778"/>
                <a:gd name="connsiteY0" fmla="*/ 319760 h 1938192"/>
                <a:gd name="connsiteX1" fmla="*/ 1710994 w 2044778"/>
                <a:gd name="connsiteY1" fmla="*/ 157075 h 1938192"/>
                <a:gd name="connsiteX2" fmla="*/ 1803556 w 2044778"/>
                <a:gd name="connsiteY2" fmla="*/ 36464 h 1938192"/>
                <a:gd name="connsiteX3" fmla="*/ 2044778 w 2044778"/>
                <a:gd name="connsiteY3" fmla="*/ 0 h 1938192"/>
                <a:gd name="connsiteX4" fmla="*/ 2041973 w 2044778"/>
                <a:gd name="connsiteY4" fmla="*/ 98172 h 1938192"/>
                <a:gd name="connsiteX5" fmla="*/ 1938192 w 2044778"/>
                <a:gd name="connsiteY5" fmla="*/ 241222 h 1938192"/>
                <a:gd name="connsiteX6" fmla="*/ 1795142 w 2044778"/>
                <a:gd name="connsiteY6" fmla="*/ 429151 h 1938192"/>
                <a:gd name="connsiteX7" fmla="*/ 1694165 w 2044778"/>
                <a:gd name="connsiteY7" fmla="*/ 558177 h 1938192"/>
                <a:gd name="connsiteX8" fmla="*/ 1551115 w 2044778"/>
                <a:gd name="connsiteY8" fmla="*/ 732081 h 1938192"/>
                <a:gd name="connsiteX9" fmla="*/ 1388430 w 2044778"/>
                <a:gd name="connsiteY9" fmla="*/ 917205 h 1938192"/>
                <a:gd name="connsiteX10" fmla="*/ 1225745 w 2044778"/>
                <a:gd name="connsiteY10" fmla="*/ 1082695 h 1938192"/>
                <a:gd name="connsiteX11" fmla="*/ 1130378 w 2044778"/>
                <a:gd name="connsiteY11" fmla="*/ 1172452 h 1938192"/>
                <a:gd name="connsiteX12" fmla="*/ 967694 w 2044778"/>
                <a:gd name="connsiteY12" fmla="*/ 1307087 h 1938192"/>
                <a:gd name="connsiteX13" fmla="*/ 852693 w 2044778"/>
                <a:gd name="connsiteY13" fmla="*/ 1391235 h 1938192"/>
                <a:gd name="connsiteX14" fmla="*/ 684398 w 2044778"/>
                <a:gd name="connsiteY14" fmla="*/ 1517455 h 1938192"/>
                <a:gd name="connsiteX15" fmla="*/ 510494 w 2044778"/>
                <a:gd name="connsiteY15" fmla="*/ 1638066 h 1938192"/>
                <a:gd name="connsiteX16" fmla="*/ 375858 w 2044778"/>
                <a:gd name="connsiteY16" fmla="*/ 1725019 h 1938192"/>
                <a:gd name="connsiteX17" fmla="*/ 244027 w 2044778"/>
                <a:gd name="connsiteY17" fmla="*/ 1809166 h 1938192"/>
                <a:gd name="connsiteX18" fmla="*/ 78538 w 2044778"/>
                <a:gd name="connsiteY18" fmla="*/ 1910143 h 1938192"/>
                <a:gd name="connsiteX19" fmla="*/ 28050 w 2044778"/>
                <a:gd name="connsiteY19" fmla="*/ 1935387 h 1938192"/>
                <a:gd name="connsiteX20" fmla="*/ 11220 w 2044778"/>
                <a:gd name="connsiteY20" fmla="*/ 1938192 h 1938192"/>
                <a:gd name="connsiteX21" fmla="*/ 0 w 2044778"/>
                <a:gd name="connsiteY21" fmla="*/ 1932582 h 1938192"/>
                <a:gd name="connsiteX22" fmla="*/ 0 w 2044778"/>
                <a:gd name="connsiteY22" fmla="*/ 1924167 h 1938192"/>
                <a:gd name="connsiteX23" fmla="*/ 0 w 2044778"/>
                <a:gd name="connsiteY23" fmla="*/ 1912947 h 1938192"/>
                <a:gd name="connsiteX24" fmla="*/ 5610 w 2044778"/>
                <a:gd name="connsiteY24" fmla="*/ 1887703 h 1938192"/>
                <a:gd name="connsiteX25" fmla="*/ 11220 w 2044778"/>
                <a:gd name="connsiteY25" fmla="*/ 1879289 h 1938192"/>
                <a:gd name="connsiteX26" fmla="*/ 64513 w 2044778"/>
                <a:gd name="connsiteY26" fmla="*/ 1842825 h 1938192"/>
                <a:gd name="connsiteX27" fmla="*/ 246832 w 2044778"/>
                <a:gd name="connsiteY27" fmla="*/ 1713799 h 1938192"/>
                <a:gd name="connsiteX28" fmla="*/ 378663 w 2044778"/>
                <a:gd name="connsiteY28" fmla="*/ 1610017 h 1938192"/>
                <a:gd name="connsiteX29" fmla="*/ 510494 w 2044778"/>
                <a:gd name="connsiteY29" fmla="*/ 1503431 h 1938192"/>
                <a:gd name="connsiteX30" fmla="*/ 709642 w 2044778"/>
                <a:gd name="connsiteY30" fmla="*/ 1321112 h 1938192"/>
                <a:gd name="connsiteX31" fmla="*/ 838668 w 2044778"/>
                <a:gd name="connsiteY31" fmla="*/ 1197696 h 1938192"/>
                <a:gd name="connsiteX32" fmla="*/ 1035012 w 2044778"/>
                <a:gd name="connsiteY32" fmla="*/ 992938 h 1938192"/>
                <a:gd name="connsiteX33" fmla="*/ 1265014 w 2044778"/>
                <a:gd name="connsiteY33" fmla="*/ 729276 h 1938192"/>
                <a:gd name="connsiteX34" fmla="*/ 1422089 w 2044778"/>
                <a:gd name="connsiteY34" fmla="*/ 535738 h 1938192"/>
                <a:gd name="connsiteX35" fmla="*/ 1590383 w 2044778"/>
                <a:gd name="connsiteY35" fmla="*/ 319760 h 1938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044778" h="1938192">
                  <a:moveTo>
                    <a:pt x="1590383" y="319760"/>
                  </a:moveTo>
                  <a:lnTo>
                    <a:pt x="1710994" y="157075"/>
                  </a:lnTo>
                  <a:lnTo>
                    <a:pt x="1803556" y="36464"/>
                  </a:lnTo>
                  <a:lnTo>
                    <a:pt x="2044778" y="0"/>
                  </a:lnTo>
                  <a:lnTo>
                    <a:pt x="2041973" y="98172"/>
                  </a:lnTo>
                  <a:lnTo>
                    <a:pt x="1938192" y="241222"/>
                  </a:lnTo>
                  <a:lnTo>
                    <a:pt x="1795142" y="429151"/>
                  </a:lnTo>
                  <a:lnTo>
                    <a:pt x="1694165" y="558177"/>
                  </a:lnTo>
                  <a:lnTo>
                    <a:pt x="1551115" y="732081"/>
                  </a:lnTo>
                  <a:lnTo>
                    <a:pt x="1388430" y="917205"/>
                  </a:lnTo>
                  <a:lnTo>
                    <a:pt x="1225745" y="1082695"/>
                  </a:lnTo>
                  <a:lnTo>
                    <a:pt x="1130378" y="1172452"/>
                  </a:lnTo>
                  <a:lnTo>
                    <a:pt x="967694" y="1307087"/>
                  </a:lnTo>
                  <a:lnTo>
                    <a:pt x="852693" y="1391235"/>
                  </a:lnTo>
                  <a:lnTo>
                    <a:pt x="684398" y="1517455"/>
                  </a:lnTo>
                  <a:lnTo>
                    <a:pt x="510494" y="1638066"/>
                  </a:lnTo>
                  <a:lnTo>
                    <a:pt x="375858" y="1725019"/>
                  </a:lnTo>
                  <a:lnTo>
                    <a:pt x="244027" y="1809166"/>
                  </a:lnTo>
                  <a:lnTo>
                    <a:pt x="78538" y="1910143"/>
                  </a:lnTo>
                  <a:lnTo>
                    <a:pt x="28050" y="1935387"/>
                  </a:lnTo>
                  <a:lnTo>
                    <a:pt x="11220" y="1938192"/>
                  </a:lnTo>
                  <a:lnTo>
                    <a:pt x="0" y="1932582"/>
                  </a:lnTo>
                  <a:lnTo>
                    <a:pt x="0" y="1924167"/>
                  </a:lnTo>
                  <a:lnTo>
                    <a:pt x="0" y="1912947"/>
                  </a:lnTo>
                  <a:lnTo>
                    <a:pt x="5610" y="1887703"/>
                  </a:lnTo>
                  <a:lnTo>
                    <a:pt x="11220" y="1879289"/>
                  </a:lnTo>
                  <a:lnTo>
                    <a:pt x="64513" y="1842825"/>
                  </a:lnTo>
                  <a:lnTo>
                    <a:pt x="246832" y="1713799"/>
                  </a:lnTo>
                  <a:lnTo>
                    <a:pt x="378663" y="1610017"/>
                  </a:lnTo>
                  <a:lnTo>
                    <a:pt x="510494" y="1503431"/>
                  </a:lnTo>
                  <a:lnTo>
                    <a:pt x="709642" y="1321112"/>
                  </a:lnTo>
                  <a:lnTo>
                    <a:pt x="838668" y="1197696"/>
                  </a:lnTo>
                  <a:lnTo>
                    <a:pt x="1035012" y="992938"/>
                  </a:lnTo>
                  <a:lnTo>
                    <a:pt x="1265014" y="729276"/>
                  </a:lnTo>
                  <a:lnTo>
                    <a:pt x="1422089" y="535738"/>
                  </a:lnTo>
                  <a:lnTo>
                    <a:pt x="1590383" y="3197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4">
              <a:extLst>
                <a:ext uri="{FF2B5EF4-FFF2-40B4-BE49-F238E27FC236}">
                  <a16:creationId xmlns:a16="http://schemas.microsoft.com/office/drawing/2014/main" id="{368EED62-056F-4723-B334-F32F3195B1E2}"/>
                </a:ext>
              </a:extLst>
            </p:cNvPr>
            <p:cNvSpPr/>
            <p:nvPr/>
          </p:nvSpPr>
          <p:spPr>
            <a:xfrm>
              <a:off x="5018088" y="3321050"/>
              <a:ext cx="2454275" cy="1919288"/>
            </a:xfrm>
            <a:custGeom>
              <a:avLst/>
              <a:gdLst>
                <a:gd name="connsiteX0" fmla="*/ 833058 w 2454295"/>
                <a:gd name="connsiteY0" fmla="*/ 743301 h 1918557"/>
                <a:gd name="connsiteX1" fmla="*/ 642324 w 2454295"/>
                <a:gd name="connsiteY1" fmla="*/ 575006 h 1918557"/>
                <a:gd name="connsiteX2" fmla="*/ 485249 w 2454295"/>
                <a:gd name="connsiteY2" fmla="*/ 429151 h 1918557"/>
                <a:gd name="connsiteX3" fmla="*/ 319760 w 2454295"/>
                <a:gd name="connsiteY3" fmla="*/ 263661 h 1918557"/>
                <a:gd name="connsiteX4" fmla="*/ 185124 w 2454295"/>
                <a:gd name="connsiteY4" fmla="*/ 126221 h 1918557"/>
                <a:gd name="connsiteX5" fmla="*/ 100977 w 2454295"/>
                <a:gd name="connsiteY5" fmla="*/ 36464 h 1918557"/>
                <a:gd name="connsiteX6" fmla="*/ 67318 w 2454295"/>
                <a:gd name="connsiteY6" fmla="*/ 0 h 1918557"/>
                <a:gd name="connsiteX7" fmla="*/ 0 w 2454295"/>
                <a:gd name="connsiteY7" fmla="*/ 2805 h 1918557"/>
                <a:gd name="connsiteX8" fmla="*/ 16830 w 2454295"/>
                <a:gd name="connsiteY8" fmla="*/ 126221 h 1918557"/>
                <a:gd name="connsiteX9" fmla="*/ 140246 w 2454295"/>
                <a:gd name="connsiteY9" fmla="*/ 258052 h 1918557"/>
                <a:gd name="connsiteX10" fmla="*/ 297321 w 2454295"/>
                <a:gd name="connsiteY10" fmla="*/ 429151 h 1918557"/>
                <a:gd name="connsiteX11" fmla="*/ 406712 w 2454295"/>
                <a:gd name="connsiteY11" fmla="*/ 552567 h 1918557"/>
                <a:gd name="connsiteX12" fmla="*/ 518908 w 2454295"/>
                <a:gd name="connsiteY12" fmla="*/ 678788 h 1918557"/>
                <a:gd name="connsiteX13" fmla="*/ 656349 w 2454295"/>
                <a:gd name="connsiteY13" fmla="*/ 833058 h 1918557"/>
                <a:gd name="connsiteX14" fmla="*/ 805009 w 2454295"/>
                <a:gd name="connsiteY14" fmla="*/ 1001352 h 1918557"/>
                <a:gd name="connsiteX15" fmla="*/ 928425 w 2454295"/>
                <a:gd name="connsiteY15" fmla="*/ 1144402 h 1918557"/>
                <a:gd name="connsiteX16" fmla="*/ 1006962 w 2454295"/>
                <a:gd name="connsiteY16" fmla="*/ 1239769 h 1918557"/>
                <a:gd name="connsiteX17" fmla="*/ 1116354 w 2454295"/>
                <a:gd name="connsiteY17" fmla="*/ 1363185 h 1918557"/>
                <a:gd name="connsiteX18" fmla="*/ 1321112 w 2454295"/>
                <a:gd name="connsiteY18" fmla="*/ 1573553 h 1918557"/>
                <a:gd name="connsiteX19" fmla="*/ 1472577 w 2454295"/>
                <a:gd name="connsiteY19" fmla="*/ 1719409 h 1918557"/>
                <a:gd name="connsiteX20" fmla="*/ 1537090 w 2454295"/>
                <a:gd name="connsiteY20" fmla="*/ 1783922 h 1918557"/>
                <a:gd name="connsiteX21" fmla="*/ 1573554 w 2454295"/>
                <a:gd name="connsiteY21" fmla="*/ 1823190 h 1918557"/>
                <a:gd name="connsiteX22" fmla="*/ 1621237 w 2454295"/>
                <a:gd name="connsiteY22" fmla="*/ 1859654 h 1918557"/>
                <a:gd name="connsiteX23" fmla="*/ 1691360 w 2454295"/>
                <a:gd name="connsiteY23" fmla="*/ 1901728 h 1918557"/>
                <a:gd name="connsiteX24" fmla="*/ 1730629 w 2454295"/>
                <a:gd name="connsiteY24" fmla="*/ 1912947 h 1918557"/>
                <a:gd name="connsiteX25" fmla="*/ 1781117 w 2454295"/>
                <a:gd name="connsiteY25" fmla="*/ 1918557 h 1918557"/>
                <a:gd name="connsiteX26" fmla="*/ 1999900 w 2454295"/>
                <a:gd name="connsiteY26" fmla="*/ 1910142 h 1918557"/>
                <a:gd name="connsiteX27" fmla="*/ 2145755 w 2454295"/>
                <a:gd name="connsiteY27" fmla="*/ 1904533 h 1918557"/>
                <a:gd name="connsiteX28" fmla="*/ 2314049 w 2454295"/>
                <a:gd name="connsiteY28" fmla="*/ 1884898 h 1918557"/>
                <a:gd name="connsiteX29" fmla="*/ 2437465 w 2454295"/>
                <a:gd name="connsiteY29" fmla="*/ 1865264 h 1918557"/>
                <a:gd name="connsiteX30" fmla="*/ 2448685 w 2454295"/>
                <a:gd name="connsiteY30" fmla="*/ 1859654 h 1918557"/>
                <a:gd name="connsiteX31" fmla="*/ 2454295 w 2454295"/>
                <a:gd name="connsiteY31" fmla="*/ 1854044 h 1918557"/>
                <a:gd name="connsiteX32" fmla="*/ 2454295 w 2454295"/>
                <a:gd name="connsiteY32" fmla="*/ 1842825 h 1918557"/>
                <a:gd name="connsiteX33" fmla="*/ 2445880 w 2454295"/>
                <a:gd name="connsiteY33" fmla="*/ 1823190 h 1918557"/>
                <a:gd name="connsiteX34" fmla="*/ 2429051 w 2454295"/>
                <a:gd name="connsiteY34" fmla="*/ 1809166 h 1918557"/>
                <a:gd name="connsiteX35" fmla="*/ 2367343 w 2454295"/>
                <a:gd name="connsiteY35" fmla="*/ 1772702 h 1918557"/>
                <a:gd name="connsiteX36" fmla="*/ 2187829 w 2454295"/>
                <a:gd name="connsiteY36" fmla="*/ 1677335 h 1918557"/>
                <a:gd name="connsiteX37" fmla="*/ 1974656 w 2454295"/>
                <a:gd name="connsiteY37" fmla="*/ 1553919 h 1918557"/>
                <a:gd name="connsiteX38" fmla="*/ 1744653 w 2454295"/>
                <a:gd name="connsiteY38" fmla="*/ 1416479 h 1918557"/>
                <a:gd name="connsiteX39" fmla="*/ 1573554 w 2454295"/>
                <a:gd name="connsiteY39" fmla="*/ 1304282 h 1918557"/>
                <a:gd name="connsiteX40" fmla="*/ 1228550 w 2454295"/>
                <a:gd name="connsiteY40" fmla="*/ 1057450 h 1918557"/>
                <a:gd name="connsiteX41" fmla="*/ 1018182 w 2454295"/>
                <a:gd name="connsiteY41" fmla="*/ 894766 h 1918557"/>
                <a:gd name="connsiteX42" fmla="*/ 833058 w 2454295"/>
                <a:gd name="connsiteY42" fmla="*/ 743301 h 1918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454295" h="1918557">
                  <a:moveTo>
                    <a:pt x="833058" y="743301"/>
                  </a:moveTo>
                  <a:lnTo>
                    <a:pt x="642324" y="575006"/>
                  </a:lnTo>
                  <a:lnTo>
                    <a:pt x="485249" y="429151"/>
                  </a:lnTo>
                  <a:lnTo>
                    <a:pt x="319760" y="263661"/>
                  </a:lnTo>
                  <a:lnTo>
                    <a:pt x="185124" y="126221"/>
                  </a:lnTo>
                  <a:lnTo>
                    <a:pt x="100977" y="36464"/>
                  </a:lnTo>
                  <a:lnTo>
                    <a:pt x="67318" y="0"/>
                  </a:lnTo>
                  <a:lnTo>
                    <a:pt x="0" y="2805"/>
                  </a:lnTo>
                  <a:lnTo>
                    <a:pt x="16830" y="126221"/>
                  </a:lnTo>
                  <a:lnTo>
                    <a:pt x="140246" y="258052"/>
                  </a:lnTo>
                  <a:lnTo>
                    <a:pt x="297321" y="429151"/>
                  </a:lnTo>
                  <a:lnTo>
                    <a:pt x="406712" y="552567"/>
                  </a:lnTo>
                  <a:lnTo>
                    <a:pt x="518908" y="678788"/>
                  </a:lnTo>
                  <a:lnTo>
                    <a:pt x="656349" y="833058"/>
                  </a:lnTo>
                  <a:lnTo>
                    <a:pt x="805009" y="1001352"/>
                  </a:lnTo>
                  <a:lnTo>
                    <a:pt x="928425" y="1144402"/>
                  </a:lnTo>
                  <a:lnTo>
                    <a:pt x="1006962" y="1239769"/>
                  </a:lnTo>
                  <a:lnTo>
                    <a:pt x="1116354" y="1363185"/>
                  </a:lnTo>
                  <a:lnTo>
                    <a:pt x="1321112" y="1573553"/>
                  </a:lnTo>
                  <a:lnTo>
                    <a:pt x="1472577" y="1719409"/>
                  </a:lnTo>
                  <a:lnTo>
                    <a:pt x="1537090" y="1783922"/>
                  </a:lnTo>
                  <a:lnTo>
                    <a:pt x="1573554" y="1823190"/>
                  </a:lnTo>
                  <a:lnTo>
                    <a:pt x="1621237" y="1859654"/>
                  </a:lnTo>
                  <a:lnTo>
                    <a:pt x="1691360" y="1901728"/>
                  </a:lnTo>
                  <a:lnTo>
                    <a:pt x="1730629" y="1912947"/>
                  </a:lnTo>
                  <a:lnTo>
                    <a:pt x="1781117" y="1918557"/>
                  </a:lnTo>
                  <a:lnTo>
                    <a:pt x="1999900" y="1910142"/>
                  </a:lnTo>
                  <a:lnTo>
                    <a:pt x="2145755" y="1904533"/>
                  </a:lnTo>
                  <a:lnTo>
                    <a:pt x="2314049" y="1884898"/>
                  </a:lnTo>
                  <a:lnTo>
                    <a:pt x="2437465" y="1865264"/>
                  </a:lnTo>
                  <a:lnTo>
                    <a:pt x="2448685" y="1859654"/>
                  </a:lnTo>
                  <a:lnTo>
                    <a:pt x="2454295" y="1854044"/>
                  </a:lnTo>
                  <a:lnTo>
                    <a:pt x="2454295" y="1842825"/>
                  </a:lnTo>
                  <a:lnTo>
                    <a:pt x="2445880" y="1823190"/>
                  </a:lnTo>
                  <a:lnTo>
                    <a:pt x="2429051" y="1809166"/>
                  </a:lnTo>
                  <a:lnTo>
                    <a:pt x="2367343" y="1772702"/>
                  </a:lnTo>
                  <a:lnTo>
                    <a:pt x="2187829" y="1677335"/>
                  </a:lnTo>
                  <a:lnTo>
                    <a:pt x="1974656" y="1553919"/>
                  </a:lnTo>
                  <a:lnTo>
                    <a:pt x="1744653" y="1416479"/>
                  </a:lnTo>
                  <a:lnTo>
                    <a:pt x="1573554" y="1304282"/>
                  </a:lnTo>
                  <a:lnTo>
                    <a:pt x="1228550" y="1057450"/>
                  </a:lnTo>
                  <a:lnTo>
                    <a:pt x="1018182" y="894766"/>
                  </a:lnTo>
                  <a:lnTo>
                    <a:pt x="833058" y="74330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565654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EEC39CE-F346-4FD6-B601-9FBA8EDB2CAE}"/>
              </a:ext>
            </a:extLst>
          </p:cNvPr>
          <p:cNvGrpSpPr/>
          <p:nvPr/>
        </p:nvGrpSpPr>
        <p:grpSpPr>
          <a:xfrm>
            <a:off x="2813050" y="1387475"/>
            <a:ext cx="4659313" cy="4606925"/>
            <a:chOff x="2813050" y="1387475"/>
            <a:chExt cx="4659313" cy="4606925"/>
          </a:xfrm>
        </p:grpSpPr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7F4C6C25-F1D8-4841-A30F-5D1D45E0DD10}"/>
                </a:ext>
              </a:extLst>
            </p:cNvPr>
            <p:cNvSpPr/>
            <p:nvPr/>
          </p:nvSpPr>
          <p:spPr>
            <a:xfrm>
              <a:off x="3479800" y="2090738"/>
              <a:ext cx="2805113" cy="600075"/>
            </a:xfrm>
            <a:custGeom>
              <a:avLst/>
              <a:gdLst>
                <a:gd name="connsiteX0" fmla="*/ 962025 w 2805113"/>
                <a:gd name="connsiteY0" fmla="*/ 276225 h 600075"/>
                <a:gd name="connsiteX1" fmla="*/ 1185863 w 2805113"/>
                <a:gd name="connsiteY1" fmla="*/ 247650 h 600075"/>
                <a:gd name="connsiteX2" fmla="*/ 1400175 w 2805113"/>
                <a:gd name="connsiteY2" fmla="*/ 219075 h 600075"/>
                <a:gd name="connsiteX3" fmla="*/ 1600200 w 2805113"/>
                <a:gd name="connsiteY3" fmla="*/ 202406 h 600075"/>
                <a:gd name="connsiteX4" fmla="*/ 1766888 w 2805113"/>
                <a:gd name="connsiteY4" fmla="*/ 183356 h 600075"/>
                <a:gd name="connsiteX5" fmla="*/ 1921669 w 2805113"/>
                <a:gd name="connsiteY5" fmla="*/ 161925 h 600075"/>
                <a:gd name="connsiteX6" fmla="*/ 2143125 w 2805113"/>
                <a:gd name="connsiteY6" fmla="*/ 121443 h 600075"/>
                <a:gd name="connsiteX7" fmla="*/ 2245519 w 2805113"/>
                <a:gd name="connsiteY7" fmla="*/ 95250 h 600075"/>
                <a:gd name="connsiteX8" fmla="*/ 2271713 w 2805113"/>
                <a:gd name="connsiteY8" fmla="*/ 85725 h 600075"/>
                <a:gd name="connsiteX9" fmla="*/ 2312194 w 2805113"/>
                <a:gd name="connsiteY9" fmla="*/ 59531 h 600075"/>
                <a:gd name="connsiteX10" fmla="*/ 2362200 w 2805113"/>
                <a:gd name="connsiteY10" fmla="*/ 33337 h 600075"/>
                <a:gd name="connsiteX11" fmla="*/ 2416969 w 2805113"/>
                <a:gd name="connsiteY11" fmla="*/ 7143 h 600075"/>
                <a:gd name="connsiteX12" fmla="*/ 2436019 w 2805113"/>
                <a:gd name="connsiteY12" fmla="*/ 0 h 600075"/>
                <a:gd name="connsiteX13" fmla="*/ 2450307 w 2805113"/>
                <a:gd name="connsiteY13" fmla="*/ 0 h 600075"/>
                <a:gd name="connsiteX14" fmla="*/ 2507457 w 2805113"/>
                <a:gd name="connsiteY14" fmla="*/ 11906 h 600075"/>
                <a:gd name="connsiteX15" fmla="*/ 2595563 w 2805113"/>
                <a:gd name="connsiteY15" fmla="*/ 40481 h 600075"/>
                <a:gd name="connsiteX16" fmla="*/ 2667000 w 2805113"/>
                <a:gd name="connsiteY16" fmla="*/ 71437 h 600075"/>
                <a:gd name="connsiteX17" fmla="*/ 2719388 w 2805113"/>
                <a:gd name="connsiteY17" fmla="*/ 97631 h 600075"/>
                <a:gd name="connsiteX18" fmla="*/ 2750344 w 2805113"/>
                <a:gd name="connsiteY18" fmla="*/ 119062 h 600075"/>
                <a:gd name="connsiteX19" fmla="*/ 2774157 w 2805113"/>
                <a:gd name="connsiteY19" fmla="*/ 142875 h 600075"/>
                <a:gd name="connsiteX20" fmla="*/ 2790825 w 2805113"/>
                <a:gd name="connsiteY20" fmla="*/ 161925 h 600075"/>
                <a:gd name="connsiteX21" fmla="*/ 2800350 w 2805113"/>
                <a:gd name="connsiteY21" fmla="*/ 183356 h 600075"/>
                <a:gd name="connsiteX22" fmla="*/ 2805113 w 2805113"/>
                <a:gd name="connsiteY22" fmla="*/ 200025 h 600075"/>
                <a:gd name="connsiteX23" fmla="*/ 2800350 w 2805113"/>
                <a:gd name="connsiteY23" fmla="*/ 221456 h 600075"/>
                <a:gd name="connsiteX24" fmla="*/ 2788444 w 2805113"/>
                <a:gd name="connsiteY24" fmla="*/ 240506 h 600075"/>
                <a:gd name="connsiteX25" fmla="*/ 2764632 w 2805113"/>
                <a:gd name="connsiteY25" fmla="*/ 259556 h 600075"/>
                <a:gd name="connsiteX26" fmla="*/ 2724150 w 2805113"/>
                <a:gd name="connsiteY26" fmla="*/ 276225 h 600075"/>
                <a:gd name="connsiteX27" fmla="*/ 2667000 w 2805113"/>
                <a:gd name="connsiteY27" fmla="*/ 290512 h 600075"/>
                <a:gd name="connsiteX28" fmla="*/ 2593182 w 2805113"/>
                <a:gd name="connsiteY28" fmla="*/ 292893 h 600075"/>
                <a:gd name="connsiteX29" fmla="*/ 2459832 w 2805113"/>
                <a:gd name="connsiteY29" fmla="*/ 300037 h 600075"/>
                <a:gd name="connsiteX30" fmla="*/ 2255044 w 2805113"/>
                <a:gd name="connsiteY30" fmla="*/ 314325 h 600075"/>
                <a:gd name="connsiteX31" fmla="*/ 2035969 w 2805113"/>
                <a:gd name="connsiteY31" fmla="*/ 333375 h 600075"/>
                <a:gd name="connsiteX32" fmla="*/ 1762125 w 2805113"/>
                <a:gd name="connsiteY32" fmla="*/ 361950 h 600075"/>
                <a:gd name="connsiteX33" fmla="*/ 1593057 w 2805113"/>
                <a:gd name="connsiteY33" fmla="*/ 383381 h 600075"/>
                <a:gd name="connsiteX34" fmla="*/ 1376363 w 2805113"/>
                <a:gd name="connsiteY34" fmla="*/ 400050 h 600075"/>
                <a:gd name="connsiteX35" fmla="*/ 1200150 w 2805113"/>
                <a:gd name="connsiteY35" fmla="*/ 428625 h 600075"/>
                <a:gd name="connsiteX36" fmla="*/ 1073944 w 2805113"/>
                <a:gd name="connsiteY36" fmla="*/ 447675 h 600075"/>
                <a:gd name="connsiteX37" fmla="*/ 876300 w 2805113"/>
                <a:gd name="connsiteY37" fmla="*/ 481012 h 600075"/>
                <a:gd name="connsiteX38" fmla="*/ 700088 w 2805113"/>
                <a:gd name="connsiteY38" fmla="*/ 516731 h 600075"/>
                <a:gd name="connsiteX39" fmla="*/ 576263 w 2805113"/>
                <a:gd name="connsiteY39" fmla="*/ 545306 h 600075"/>
                <a:gd name="connsiteX40" fmla="*/ 431007 w 2805113"/>
                <a:gd name="connsiteY40" fmla="*/ 583406 h 600075"/>
                <a:gd name="connsiteX41" fmla="*/ 361950 w 2805113"/>
                <a:gd name="connsiteY41" fmla="*/ 600075 h 600075"/>
                <a:gd name="connsiteX42" fmla="*/ 352425 w 2805113"/>
                <a:gd name="connsiteY42" fmla="*/ 600075 h 600075"/>
                <a:gd name="connsiteX43" fmla="*/ 333375 w 2805113"/>
                <a:gd name="connsiteY43" fmla="*/ 595312 h 600075"/>
                <a:gd name="connsiteX44" fmla="*/ 288132 w 2805113"/>
                <a:gd name="connsiteY44" fmla="*/ 569118 h 600075"/>
                <a:gd name="connsiteX45" fmla="*/ 240507 w 2805113"/>
                <a:gd name="connsiteY45" fmla="*/ 533400 h 600075"/>
                <a:gd name="connsiteX46" fmla="*/ 190500 w 2805113"/>
                <a:gd name="connsiteY46" fmla="*/ 492918 h 600075"/>
                <a:gd name="connsiteX47" fmla="*/ 154782 w 2805113"/>
                <a:gd name="connsiteY47" fmla="*/ 459581 h 600075"/>
                <a:gd name="connsiteX48" fmla="*/ 121444 w 2805113"/>
                <a:gd name="connsiteY48" fmla="*/ 426243 h 600075"/>
                <a:gd name="connsiteX49" fmla="*/ 88107 w 2805113"/>
                <a:gd name="connsiteY49" fmla="*/ 385762 h 600075"/>
                <a:gd name="connsiteX50" fmla="*/ 59532 w 2805113"/>
                <a:gd name="connsiteY50" fmla="*/ 340518 h 600075"/>
                <a:gd name="connsiteX51" fmla="*/ 35719 w 2805113"/>
                <a:gd name="connsiteY51" fmla="*/ 292893 h 600075"/>
                <a:gd name="connsiteX52" fmla="*/ 11907 w 2805113"/>
                <a:gd name="connsiteY52" fmla="*/ 242887 h 600075"/>
                <a:gd name="connsiteX53" fmla="*/ 0 w 2805113"/>
                <a:gd name="connsiteY53" fmla="*/ 209550 h 600075"/>
                <a:gd name="connsiteX54" fmla="*/ 0 w 2805113"/>
                <a:gd name="connsiteY54" fmla="*/ 195262 h 600075"/>
                <a:gd name="connsiteX55" fmla="*/ 7144 w 2805113"/>
                <a:gd name="connsiteY55" fmla="*/ 188118 h 600075"/>
                <a:gd name="connsiteX56" fmla="*/ 21432 w 2805113"/>
                <a:gd name="connsiteY56" fmla="*/ 185737 h 600075"/>
                <a:gd name="connsiteX57" fmla="*/ 42863 w 2805113"/>
                <a:gd name="connsiteY57" fmla="*/ 192881 h 600075"/>
                <a:gd name="connsiteX58" fmla="*/ 61913 w 2805113"/>
                <a:gd name="connsiteY58" fmla="*/ 202406 h 600075"/>
                <a:gd name="connsiteX59" fmla="*/ 76200 w 2805113"/>
                <a:gd name="connsiteY59" fmla="*/ 219075 h 600075"/>
                <a:gd name="connsiteX60" fmla="*/ 97632 w 2805113"/>
                <a:gd name="connsiteY60" fmla="*/ 247650 h 600075"/>
                <a:gd name="connsiteX61" fmla="*/ 116682 w 2805113"/>
                <a:gd name="connsiteY61" fmla="*/ 269081 h 600075"/>
                <a:gd name="connsiteX62" fmla="*/ 142875 w 2805113"/>
                <a:gd name="connsiteY62" fmla="*/ 292893 h 600075"/>
                <a:gd name="connsiteX63" fmla="*/ 169069 w 2805113"/>
                <a:gd name="connsiteY63" fmla="*/ 309562 h 600075"/>
                <a:gd name="connsiteX64" fmla="*/ 192882 w 2805113"/>
                <a:gd name="connsiteY64" fmla="*/ 321468 h 600075"/>
                <a:gd name="connsiteX65" fmla="*/ 216694 w 2805113"/>
                <a:gd name="connsiteY65" fmla="*/ 328612 h 600075"/>
                <a:gd name="connsiteX66" fmla="*/ 257175 w 2805113"/>
                <a:gd name="connsiteY66" fmla="*/ 333375 h 600075"/>
                <a:gd name="connsiteX67" fmla="*/ 352425 w 2805113"/>
                <a:gd name="connsiteY67" fmla="*/ 333375 h 600075"/>
                <a:gd name="connsiteX68" fmla="*/ 526257 w 2805113"/>
                <a:gd name="connsiteY68" fmla="*/ 319087 h 600075"/>
                <a:gd name="connsiteX69" fmla="*/ 759619 w 2805113"/>
                <a:gd name="connsiteY69" fmla="*/ 297656 h 600075"/>
                <a:gd name="connsiteX70" fmla="*/ 962025 w 2805113"/>
                <a:gd name="connsiteY70" fmla="*/ 276225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805113" h="600075">
                  <a:moveTo>
                    <a:pt x="962025" y="276225"/>
                  </a:moveTo>
                  <a:lnTo>
                    <a:pt x="1185863" y="247650"/>
                  </a:lnTo>
                  <a:lnTo>
                    <a:pt x="1400175" y="219075"/>
                  </a:lnTo>
                  <a:lnTo>
                    <a:pt x="1600200" y="202406"/>
                  </a:lnTo>
                  <a:lnTo>
                    <a:pt x="1766888" y="183356"/>
                  </a:lnTo>
                  <a:lnTo>
                    <a:pt x="1921669" y="161925"/>
                  </a:lnTo>
                  <a:lnTo>
                    <a:pt x="2143125" y="121443"/>
                  </a:lnTo>
                  <a:lnTo>
                    <a:pt x="2245519" y="95250"/>
                  </a:lnTo>
                  <a:lnTo>
                    <a:pt x="2271713" y="85725"/>
                  </a:lnTo>
                  <a:lnTo>
                    <a:pt x="2312194" y="59531"/>
                  </a:lnTo>
                  <a:lnTo>
                    <a:pt x="2362200" y="33337"/>
                  </a:lnTo>
                  <a:lnTo>
                    <a:pt x="2416969" y="7143"/>
                  </a:lnTo>
                  <a:lnTo>
                    <a:pt x="2436019" y="0"/>
                  </a:lnTo>
                  <a:lnTo>
                    <a:pt x="2450307" y="0"/>
                  </a:lnTo>
                  <a:lnTo>
                    <a:pt x="2507457" y="11906"/>
                  </a:lnTo>
                  <a:lnTo>
                    <a:pt x="2595563" y="40481"/>
                  </a:lnTo>
                  <a:lnTo>
                    <a:pt x="2667000" y="71437"/>
                  </a:lnTo>
                  <a:lnTo>
                    <a:pt x="2719388" y="97631"/>
                  </a:lnTo>
                  <a:lnTo>
                    <a:pt x="2750344" y="119062"/>
                  </a:lnTo>
                  <a:lnTo>
                    <a:pt x="2774157" y="142875"/>
                  </a:lnTo>
                  <a:lnTo>
                    <a:pt x="2790825" y="161925"/>
                  </a:lnTo>
                  <a:lnTo>
                    <a:pt x="2800350" y="183356"/>
                  </a:lnTo>
                  <a:lnTo>
                    <a:pt x="2805113" y="200025"/>
                  </a:lnTo>
                  <a:lnTo>
                    <a:pt x="2800350" y="221456"/>
                  </a:lnTo>
                  <a:lnTo>
                    <a:pt x="2788444" y="240506"/>
                  </a:lnTo>
                  <a:lnTo>
                    <a:pt x="2764632" y="259556"/>
                  </a:lnTo>
                  <a:lnTo>
                    <a:pt x="2724150" y="276225"/>
                  </a:lnTo>
                  <a:lnTo>
                    <a:pt x="2667000" y="290512"/>
                  </a:lnTo>
                  <a:lnTo>
                    <a:pt x="2593182" y="292893"/>
                  </a:lnTo>
                  <a:lnTo>
                    <a:pt x="2459832" y="300037"/>
                  </a:lnTo>
                  <a:lnTo>
                    <a:pt x="2255044" y="314325"/>
                  </a:lnTo>
                  <a:lnTo>
                    <a:pt x="2035969" y="333375"/>
                  </a:lnTo>
                  <a:lnTo>
                    <a:pt x="1762125" y="361950"/>
                  </a:lnTo>
                  <a:lnTo>
                    <a:pt x="1593057" y="383381"/>
                  </a:lnTo>
                  <a:lnTo>
                    <a:pt x="1376363" y="400050"/>
                  </a:lnTo>
                  <a:lnTo>
                    <a:pt x="1200150" y="428625"/>
                  </a:lnTo>
                  <a:lnTo>
                    <a:pt x="1073944" y="447675"/>
                  </a:lnTo>
                  <a:lnTo>
                    <a:pt x="876300" y="481012"/>
                  </a:lnTo>
                  <a:lnTo>
                    <a:pt x="700088" y="516731"/>
                  </a:lnTo>
                  <a:lnTo>
                    <a:pt x="576263" y="545306"/>
                  </a:lnTo>
                  <a:lnTo>
                    <a:pt x="431007" y="583406"/>
                  </a:lnTo>
                  <a:lnTo>
                    <a:pt x="361950" y="600075"/>
                  </a:lnTo>
                  <a:lnTo>
                    <a:pt x="352425" y="600075"/>
                  </a:lnTo>
                  <a:lnTo>
                    <a:pt x="333375" y="595312"/>
                  </a:lnTo>
                  <a:lnTo>
                    <a:pt x="288132" y="569118"/>
                  </a:lnTo>
                  <a:lnTo>
                    <a:pt x="240507" y="533400"/>
                  </a:lnTo>
                  <a:lnTo>
                    <a:pt x="190500" y="492918"/>
                  </a:lnTo>
                  <a:lnTo>
                    <a:pt x="154782" y="459581"/>
                  </a:lnTo>
                  <a:lnTo>
                    <a:pt x="121444" y="426243"/>
                  </a:lnTo>
                  <a:lnTo>
                    <a:pt x="88107" y="385762"/>
                  </a:lnTo>
                  <a:lnTo>
                    <a:pt x="59532" y="340518"/>
                  </a:lnTo>
                  <a:lnTo>
                    <a:pt x="35719" y="292893"/>
                  </a:lnTo>
                  <a:lnTo>
                    <a:pt x="11907" y="242887"/>
                  </a:lnTo>
                  <a:lnTo>
                    <a:pt x="0" y="209550"/>
                  </a:lnTo>
                  <a:lnTo>
                    <a:pt x="0" y="195262"/>
                  </a:lnTo>
                  <a:lnTo>
                    <a:pt x="7144" y="188118"/>
                  </a:lnTo>
                  <a:lnTo>
                    <a:pt x="21432" y="185737"/>
                  </a:lnTo>
                  <a:lnTo>
                    <a:pt x="42863" y="192881"/>
                  </a:lnTo>
                  <a:lnTo>
                    <a:pt x="61913" y="202406"/>
                  </a:lnTo>
                  <a:lnTo>
                    <a:pt x="76200" y="219075"/>
                  </a:lnTo>
                  <a:lnTo>
                    <a:pt x="97632" y="247650"/>
                  </a:lnTo>
                  <a:lnTo>
                    <a:pt x="116682" y="269081"/>
                  </a:lnTo>
                  <a:lnTo>
                    <a:pt x="142875" y="292893"/>
                  </a:lnTo>
                  <a:lnTo>
                    <a:pt x="169069" y="309562"/>
                  </a:lnTo>
                  <a:lnTo>
                    <a:pt x="192882" y="321468"/>
                  </a:lnTo>
                  <a:lnTo>
                    <a:pt x="216694" y="328612"/>
                  </a:lnTo>
                  <a:lnTo>
                    <a:pt x="257175" y="333375"/>
                  </a:lnTo>
                  <a:lnTo>
                    <a:pt x="352425" y="333375"/>
                  </a:lnTo>
                  <a:lnTo>
                    <a:pt x="526257" y="319087"/>
                  </a:lnTo>
                  <a:lnTo>
                    <a:pt x="759619" y="297656"/>
                  </a:lnTo>
                  <a:lnTo>
                    <a:pt x="962025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B9CA1873-3052-DC46-99D0-3D9E64DFEE55}"/>
                </a:ext>
              </a:extLst>
            </p:cNvPr>
            <p:cNvSpPr/>
            <p:nvPr/>
          </p:nvSpPr>
          <p:spPr>
            <a:xfrm>
              <a:off x="2813050" y="3003550"/>
              <a:ext cx="4064000" cy="739775"/>
            </a:xfrm>
            <a:custGeom>
              <a:avLst/>
              <a:gdLst>
                <a:gd name="connsiteX0" fmla="*/ 1332130 w 4065462"/>
                <a:gd name="connsiteY0" fmla="*/ 296029 h 740072"/>
                <a:gd name="connsiteX1" fmla="*/ 1759727 w 4065462"/>
                <a:gd name="connsiteY1" fmla="*/ 240113 h 740072"/>
                <a:gd name="connsiteX2" fmla="*/ 2059045 w 4065462"/>
                <a:gd name="connsiteY2" fmla="*/ 200642 h 740072"/>
                <a:gd name="connsiteX3" fmla="*/ 2276133 w 4065462"/>
                <a:gd name="connsiteY3" fmla="*/ 184196 h 740072"/>
                <a:gd name="connsiteX4" fmla="*/ 2637946 w 4065462"/>
                <a:gd name="connsiteY4" fmla="*/ 151304 h 740072"/>
                <a:gd name="connsiteX5" fmla="*/ 2795828 w 4065462"/>
                <a:gd name="connsiteY5" fmla="*/ 134858 h 740072"/>
                <a:gd name="connsiteX6" fmla="*/ 2947131 w 4065462"/>
                <a:gd name="connsiteY6" fmla="*/ 115123 h 740072"/>
                <a:gd name="connsiteX7" fmla="*/ 3128038 w 4065462"/>
                <a:gd name="connsiteY7" fmla="*/ 88809 h 740072"/>
                <a:gd name="connsiteX8" fmla="*/ 3253028 w 4065462"/>
                <a:gd name="connsiteY8" fmla="*/ 69074 h 740072"/>
                <a:gd name="connsiteX9" fmla="*/ 3374728 w 4065462"/>
                <a:gd name="connsiteY9" fmla="*/ 39471 h 740072"/>
                <a:gd name="connsiteX10" fmla="*/ 3539189 w 4065462"/>
                <a:gd name="connsiteY10" fmla="*/ 6579 h 740072"/>
                <a:gd name="connsiteX11" fmla="*/ 3585238 w 4065462"/>
                <a:gd name="connsiteY11" fmla="*/ 0 h 740072"/>
                <a:gd name="connsiteX12" fmla="*/ 3664179 w 4065462"/>
                <a:gd name="connsiteY12" fmla="*/ 6579 h 740072"/>
                <a:gd name="connsiteX13" fmla="*/ 3736541 w 4065462"/>
                <a:gd name="connsiteY13" fmla="*/ 16447 h 740072"/>
                <a:gd name="connsiteX14" fmla="*/ 3815482 w 4065462"/>
                <a:gd name="connsiteY14" fmla="*/ 39471 h 740072"/>
                <a:gd name="connsiteX15" fmla="*/ 3874688 w 4065462"/>
                <a:gd name="connsiteY15" fmla="*/ 62495 h 740072"/>
                <a:gd name="connsiteX16" fmla="*/ 3924026 w 4065462"/>
                <a:gd name="connsiteY16" fmla="*/ 85520 h 740072"/>
                <a:gd name="connsiteX17" fmla="*/ 3966786 w 4065462"/>
                <a:gd name="connsiteY17" fmla="*/ 108544 h 740072"/>
                <a:gd name="connsiteX18" fmla="*/ 4002967 w 4065462"/>
                <a:gd name="connsiteY18" fmla="*/ 131569 h 740072"/>
                <a:gd name="connsiteX19" fmla="*/ 4032570 w 4065462"/>
                <a:gd name="connsiteY19" fmla="*/ 161172 h 740072"/>
                <a:gd name="connsiteX20" fmla="*/ 4052305 w 4065462"/>
                <a:gd name="connsiteY20" fmla="*/ 187485 h 740072"/>
                <a:gd name="connsiteX21" fmla="*/ 4065462 w 4065462"/>
                <a:gd name="connsiteY21" fmla="*/ 213799 h 740072"/>
                <a:gd name="connsiteX22" fmla="*/ 4062173 w 4065462"/>
                <a:gd name="connsiteY22" fmla="*/ 236824 h 740072"/>
                <a:gd name="connsiteX23" fmla="*/ 4045727 w 4065462"/>
                <a:gd name="connsiteY23" fmla="*/ 259848 h 740072"/>
                <a:gd name="connsiteX24" fmla="*/ 4025992 w 4065462"/>
                <a:gd name="connsiteY24" fmla="*/ 273005 h 740072"/>
                <a:gd name="connsiteX25" fmla="*/ 3983232 w 4065462"/>
                <a:gd name="connsiteY25" fmla="*/ 286162 h 740072"/>
                <a:gd name="connsiteX26" fmla="*/ 3914159 w 4065462"/>
                <a:gd name="connsiteY26" fmla="*/ 296029 h 740072"/>
                <a:gd name="connsiteX27" fmla="*/ 3752987 w 4065462"/>
                <a:gd name="connsiteY27" fmla="*/ 292740 h 740072"/>
                <a:gd name="connsiteX28" fmla="*/ 3460248 w 4065462"/>
                <a:gd name="connsiteY28" fmla="*/ 292740 h 740072"/>
                <a:gd name="connsiteX29" fmla="*/ 3200400 w 4065462"/>
                <a:gd name="connsiteY29" fmla="*/ 292740 h 740072"/>
                <a:gd name="connsiteX30" fmla="*/ 3016205 w 4065462"/>
                <a:gd name="connsiteY30" fmla="*/ 302608 h 740072"/>
                <a:gd name="connsiteX31" fmla="*/ 2769514 w 4065462"/>
                <a:gd name="connsiteY31" fmla="*/ 315765 h 740072"/>
                <a:gd name="connsiteX32" fmla="*/ 2266265 w 4065462"/>
                <a:gd name="connsiteY32" fmla="*/ 338789 h 740072"/>
                <a:gd name="connsiteX33" fmla="*/ 1835379 w 4065462"/>
                <a:gd name="connsiteY33" fmla="*/ 384838 h 740072"/>
                <a:gd name="connsiteX34" fmla="*/ 1634737 w 4065462"/>
                <a:gd name="connsiteY34" fmla="*/ 424308 h 740072"/>
                <a:gd name="connsiteX35" fmla="*/ 1411071 w 4065462"/>
                <a:gd name="connsiteY35" fmla="*/ 460490 h 740072"/>
                <a:gd name="connsiteX36" fmla="*/ 1223586 w 4065462"/>
                <a:gd name="connsiteY36" fmla="*/ 496671 h 740072"/>
                <a:gd name="connsiteX37" fmla="*/ 1072282 w 4065462"/>
                <a:gd name="connsiteY37" fmla="*/ 526274 h 740072"/>
                <a:gd name="connsiteX38" fmla="*/ 950582 w 4065462"/>
                <a:gd name="connsiteY38" fmla="*/ 555877 h 740072"/>
                <a:gd name="connsiteX39" fmla="*/ 822303 w 4065462"/>
                <a:gd name="connsiteY39" fmla="*/ 592058 h 740072"/>
                <a:gd name="connsiteX40" fmla="*/ 618372 w 4065462"/>
                <a:gd name="connsiteY40" fmla="*/ 657842 h 740072"/>
                <a:gd name="connsiteX41" fmla="*/ 463779 w 4065462"/>
                <a:gd name="connsiteY41" fmla="*/ 710470 h 740072"/>
                <a:gd name="connsiteX42" fmla="*/ 397995 w 4065462"/>
                <a:gd name="connsiteY42" fmla="*/ 733494 h 740072"/>
                <a:gd name="connsiteX43" fmla="*/ 368392 w 4065462"/>
                <a:gd name="connsiteY43" fmla="*/ 740072 h 740072"/>
                <a:gd name="connsiteX44" fmla="*/ 325632 w 4065462"/>
                <a:gd name="connsiteY44" fmla="*/ 730205 h 740072"/>
                <a:gd name="connsiteX45" fmla="*/ 273005 w 4065462"/>
                <a:gd name="connsiteY45" fmla="*/ 703891 h 740072"/>
                <a:gd name="connsiteX46" fmla="*/ 249980 w 4065462"/>
                <a:gd name="connsiteY46" fmla="*/ 687445 h 740072"/>
                <a:gd name="connsiteX47" fmla="*/ 210510 w 4065462"/>
                <a:gd name="connsiteY47" fmla="*/ 654553 h 740072"/>
                <a:gd name="connsiteX48" fmla="*/ 180907 w 4065462"/>
                <a:gd name="connsiteY48" fmla="*/ 621661 h 740072"/>
                <a:gd name="connsiteX49" fmla="*/ 124990 w 4065462"/>
                <a:gd name="connsiteY49" fmla="*/ 542720 h 740072"/>
                <a:gd name="connsiteX50" fmla="*/ 75652 w 4065462"/>
                <a:gd name="connsiteY50" fmla="*/ 460490 h 740072"/>
                <a:gd name="connsiteX51" fmla="*/ 29603 w 4065462"/>
                <a:gd name="connsiteY51" fmla="*/ 374970 h 740072"/>
                <a:gd name="connsiteX52" fmla="*/ 0 w 4065462"/>
                <a:gd name="connsiteY52" fmla="*/ 309186 h 740072"/>
                <a:gd name="connsiteX53" fmla="*/ 0 w 4065462"/>
                <a:gd name="connsiteY53" fmla="*/ 282872 h 740072"/>
                <a:gd name="connsiteX54" fmla="*/ 13157 w 4065462"/>
                <a:gd name="connsiteY54" fmla="*/ 276294 h 740072"/>
                <a:gd name="connsiteX55" fmla="*/ 29603 w 4065462"/>
                <a:gd name="connsiteY55" fmla="*/ 279583 h 740072"/>
                <a:gd name="connsiteX56" fmla="*/ 46049 w 4065462"/>
                <a:gd name="connsiteY56" fmla="*/ 286162 h 740072"/>
                <a:gd name="connsiteX57" fmla="*/ 75652 w 4065462"/>
                <a:gd name="connsiteY57" fmla="*/ 312475 h 740072"/>
                <a:gd name="connsiteX58" fmla="*/ 111833 w 4065462"/>
                <a:gd name="connsiteY58" fmla="*/ 348657 h 740072"/>
                <a:gd name="connsiteX59" fmla="*/ 144726 w 4065462"/>
                <a:gd name="connsiteY59" fmla="*/ 374970 h 740072"/>
                <a:gd name="connsiteX60" fmla="*/ 213799 w 4065462"/>
                <a:gd name="connsiteY60" fmla="*/ 411152 h 740072"/>
                <a:gd name="connsiteX61" fmla="*/ 249980 w 4065462"/>
                <a:gd name="connsiteY61" fmla="*/ 424308 h 740072"/>
                <a:gd name="connsiteX62" fmla="*/ 302608 w 4065462"/>
                <a:gd name="connsiteY62" fmla="*/ 440754 h 740072"/>
                <a:gd name="connsiteX63" fmla="*/ 397995 w 4065462"/>
                <a:gd name="connsiteY63" fmla="*/ 450622 h 740072"/>
                <a:gd name="connsiteX64" fmla="*/ 480225 w 4065462"/>
                <a:gd name="connsiteY64" fmla="*/ 437465 h 740072"/>
                <a:gd name="connsiteX65" fmla="*/ 684156 w 4065462"/>
                <a:gd name="connsiteY65" fmla="*/ 401284 h 740072"/>
                <a:gd name="connsiteX66" fmla="*/ 990052 w 4065462"/>
                <a:gd name="connsiteY66" fmla="*/ 348657 h 740072"/>
                <a:gd name="connsiteX67" fmla="*/ 1332130 w 4065462"/>
                <a:gd name="connsiteY67" fmla="*/ 296029 h 740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065462" h="740072">
                  <a:moveTo>
                    <a:pt x="1332130" y="296029"/>
                  </a:moveTo>
                  <a:lnTo>
                    <a:pt x="1759727" y="240113"/>
                  </a:lnTo>
                  <a:lnTo>
                    <a:pt x="2059045" y="200642"/>
                  </a:lnTo>
                  <a:lnTo>
                    <a:pt x="2276133" y="184196"/>
                  </a:lnTo>
                  <a:lnTo>
                    <a:pt x="2637946" y="151304"/>
                  </a:lnTo>
                  <a:lnTo>
                    <a:pt x="2795828" y="134858"/>
                  </a:lnTo>
                  <a:lnTo>
                    <a:pt x="2947131" y="115123"/>
                  </a:lnTo>
                  <a:lnTo>
                    <a:pt x="3128038" y="88809"/>
                  </a:lnTo>
                  <a:lnTo>
                    <a:pt x="3253028" y="69074"/>
                  </a:lnTo>
                  <a:lnTo>
                    <a:pt x="3374728" y="39471"/>
                  </a:lnTo>
                  <a:lnTo>
                    <a:pt x="3539189" y="6579"/>
                  </a:lnTo>
                  <a:lnTo>
                    <a:pt x="3585238" y="0"/>
                  </a:lnTo>
                  <a:lnTo>
                    <a:pt x="3664179" y="6579"/>
                  </a:lnTo>
                  <a:lnTo>
                    <a:pt x="3736541" y="16447"/>
                  </a:lnTo>
                  <a:lnTo>
                    <a:pt x="3815482" y="39471"/>
                  </a:lnTo>
                  <a:lnTo>
                    <a:pt x="3874688" y="62495"/>
                  </a:lnTo>
                  <a:lnTo>
                    <a:pt x="3924026" y="85520"/>
                  </a:lnTo>
                  <a:lnTo>
                    <a:pt x="3966786" y="108544"/>
                  </a:lnTo>
                  <a:lnTo>
                    <a:pt x="4002967" y="131569"/>
                  </a:lnTo>
                  <a:lnTo>
                    <a:pt x="4032570" y="161172"/>
                  </a:lnTo>
                  <a:lnTo>
                    <a:pt x="4052305" y="187485"/>
                  </a:lnTo>
                  <a:lnTo>
                    <a:pt x="4065462" y="213799"/>
                  </a:lnTo>
                  <a:lnTo>
                    <a:pt x="4062173" y="236824"/>
                  </a:lnTo>
                  <a:lnTo>
                    <a:pt x="4045727" y="259848"/>
                  </a:lnTo>
                  <a:lnTo>
                    <a:pt x="4025992" y="273005"/>
                  </a:lnTo>
                  <a:lnTo>
                    <a:pt x="3983232" y="286162"/>
                  </a:lnTo>
                  <a:cubicBezTo>
                    <a:pt x="3916364" y="296192"/>
                    <a:pt x="3939621" y="296029"/>
                    <a:pt x="3914159" y="296029"/>
                  </a:cubicBezTo>
                  <a:lnTo>
                    <a:pt x="3752987" y="292740"/>
                  </a:lnTo>
                  <a:lnTo>
                    <a:pt x="3460248" y="292740"/>
                  </a:lnTo>
                  <a:lnTo>
                    <a:pt x="3200400" y="292740"/>
                  </a:lnTo>
                  <a:lnTo>
                    <a:pt x="3016205" y="302608"/>
                  </a:lnTo>
                  <a:lnTo>
                    <a:pt x="2769514" y="315765"/>
                  </a:lnTo>
                  <a:lnTo>
                    <a:pt x="2266265" y="338789"/>
                  </a:lnTo>
                  <a:lnTo>
                    <a:pt x="1835379" y="384838"/>
                  </a:lnTo>
                  <a:lnTo>
                    <a:pt x="1634737" y="424308"/>
                  </a:lnTo>
                  <a:lnTo>
                    <a:pt x="1411071" y="460490"/>
                  </a:lnTo>
                  <a:lnTo>
                    <a:pt x="1223586" y="496671"/>
                  </a:lnTo>
                  <a:lnTo>
                    <a:pt x="1072282" y="526274"/>
                  </a:lnTo>
                  <a:lnTo>
                    <a:pt x="950582" y="555877"/>
                  </a:lnTo>
                  <a:lnTo>
                    <a:pt x="822303" y="592058"/>
                  </a:lnTo>
                  <a:lnTo>
                    <a:pt x="618372" y="657842"/>
                  </a:lnTo>
                  <a:lnTo>
                    <a:pt x="463779" y="710470"/>
                  </a:lnTo>
                  <a:lnTo>
                    <a:pt x="397995" y="733494"/>
                  </a:lnTo>
                  <a:lnTo>
                    <a:pt x="368392" y="740072"/>
                  </a:lnTo>
                  <a:lnTo>
                    <a:pt x="325632" y="730205"/>
                  </a:lnTo>
                  <a:lnTo>
                    <a:pt x="273005" y="703891"/>
                  </a:lnTo>
                  <a:lnTo>
                    <a:pt x="249980" y="687445"/>
                  </a:lnTo>
                  <a:lnTo>
                    <a:pt x="210510" y="654553"/>
                  </a:lnTo>
                  <a:lnTo>
                    <a:pt x="180907" y="621661"/>
                  </a:lnTo>
                  <a:lnTo>
                    <a:pt x="124990" y="542720"/>
                  </a:lnTo>
                  <a:lnTo>
                    <a:pt x="75652" y="460490"/>
                  </a:lnTo>
                  <a:lnTo>
                    <a:pt x="29603" y="374970"/>
                  </a:lnTo>
                  <a:lnTo>
                    <a:pt x="0" y="309186"/>
                  </a:lnTo>
                  <a:lnTo>
                    <a:pt x="0" y="282872"/>
                  </a:lnTo>
                  <a:lnTo>
                    <a:pt x="13157" y="276294"/>
                  </a:lnTo>
                  <a:lnTo>
                    <a:pt x="29603" y="279583"/>
                  </a:lnTo>
                  <a:lnTo>
                    <a:pt x="46049" y="286162"/>
                  </a:lnTo>
                  <a:lnTo>
                    <a:pt x="75652" y="312475"/>
                  </a:lnTo>
                  <a:lnTo>
                    <a:pt x="111833" y="348657"/>
                  </a:lnTo>
                  <a:lnTo>
                    <a:pt x="144726" y="374970"/>
                  </a:lnTo>
                  <a:lnTo>
                    <a:pt x="213799" y="411152"/>
                  </a:lnTo>
                  <a:lnTo>
                    <a:pt x="249980" y="424308"/>
                  </a:lnTo>
                  <a:lnTo>
                    <a:pt x="302608" y="440754"/>
                  </a:lnTo>
                  <a:lnTo>
                    <a:pt x="397995" y="450622"/>
                  </a:lnTo>
                  <a:lnTo>
                    <a:pt x="480225" y="437465"/>
                  </a:lnTo>
                  <a:lnTo>
                    <a:pt x="684156" y="401284"/>
                  </a:lnTo>
                  <a:lnTo>
                    <a:pt x="990052" y="348657"/>
                  </a:lnTo>
                  <a:lnTo>
                    <a:pt x="1332130" y="2960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979B8ED9-12BB-484B-9215-4F44163077C8}"/>
                </a:ext>
              </a:extLst>
            </p:cNvPr>
            <p:cNvSpPr/>
            <p:nvPr/>
          </p:nvSpPr>
          <p:spPr>
            <a:xfrm rot="16200000">
              <a:off x="2571750" y="3397250"/>
              <a:ext cx="4606925" cy="587375"/>
            </a:xfrm>
            <a:custGeom>
              <a:avLst/>
              <a:gdLst>
                <a:gd name="connsiteX0" fmla="*/ 2960370 w 4606290"/>
                <a:gd name="connsiteY0" fmla="*/ 274320 h 587048"/>
                <a:gd name="connsiteX1" fmla="*/ 4210050 w 4606290"/>
                <a:gd name="connsiteY1" fmla="*/ 274320 h 587048"/>
                <a:gd name="connsiteX2" fmla="*/ 4255770 w 4606290"/>
                <a:gd name="connsiteY2" fmla="*/ 270510 h 587048"/>
                <a:gd name="connsiteX3" fmla="*/ 4293870 w 4606290"/>
                <a:gd name="connsiteY3" fmla="*/ 262890 h 587048"/>
                <a:gd name="connsiteX4" fmla="*/ 4331970 w 4606290"/>
                <a:gd name="connsiteY4" fmla="*/ 247650 h 587048"/>
                <a:gd name="connsiteX5" fmla="*/ 4362450 w 4606290"/>
                <a:gd name="connsiteY5" fmla="*/ 232410 h 587048"/>
                <a:gd name="connsiteX6" fmla="*/ 4392930 w 4606290"/>
                <a:gd name="connsiteY6" fmla="*/ 213360 h 587048"/>
                <a:gd name="connsiteX7" fmla="*/ 4438650 w 4606290"/>
                <a:gd name="connsiteY7" fmla="*/ 175260 h 587048"/>
                <a:gd name="connsiteX8" fmla="*/ 4469130 w 4606290"/>
                <a:gd name="connsiteY8" fmla="*/ 140970 h 587048"/>
                <a:gd name="connsiteX9" fmla="*/ 4499610 w 4606290"/>
                <a:gd name="connsiteY9" fmla="*/ 106680 h 587048"/>
                <a:gd name="connsiteX10" fmla="*/ 4537710 w 4606290"/>
                <a:gd name="connsiteY10" fmla="*/ 45720 h 587048"/>
                <a:gd name="connsiteX11" fmla="*/ 4564380 w 4606290"/>
                <a:gd name="connsiteY11" fmla="*/ 11430 h 587048"/>
                <a:gd name="connsiteX12" fmla="*/ 4579620 w 4606290"/>
                <a:gd name="connsiteY12" fmla="*/ 0 h 587048"/>
                <a:gd name="connsiteX13" fmla="*/ 4587240 w 4606290"/>
                <a:gd name="connsiteY13" fmla="*/ 0 h 587048"/>
                <a:gd name="connsiteX14" fmla="*/ 4594860 w 4606290"/>
                <a:gd name="connsiteY14" fmla="*/ 0 h 587048"/>
                <a:gd name="connsiteX15" fmla="*/ 4602480 w 4606290"/>
                <a:gd name="connsiteY15" fmla="*/ 11430 h 587048"/>
                <a:gd name="connsiteX16" fmla="*/ 4606290 w 4606290"/>
                <a:gd name="connsiteY16" fmla="*/ 45720 h 587048"/>
                <a:gd name="connsiteX17" fmla="*/ 4602480 w 4606290"/>
                <a:gd name="connsiteY17" fmla="*/ 106680 h 587048"/>
                <a:gd name="connsiteX18" fmla="*/ 4587240 w 4606290"/>
                <a:gd name="connsiteY18" fmla="*/ 205740 h 587048"/>
                <a:gd name="connsiteX19" fmla="*/ 4549140 w 4606290"/>
                <a:gd name="connsiteY19" fmla="*/ 331470 h 587048"/>
                <a:gd name="connsiteX20" fmla="*/ 4495800 w 4606290"/>
                <a:gd name="connsiteY20" fmla="*/ 457200 h 587048"/>
                <a:gd name="connsiteX21" fmla="*/ 4442460 w 4606290"/>
                <a:gd name="connsiteY21" fmla="*/ 548640 h 587048"/>
                <a:gd name="connsiteX22" fmla="*/ 4408170 w 4606290"/>
                <a:gd name="connsiteY22" fmla="*/ 579120 h 587048"/>
                <a:gd name="connsiteX23" fmla="*/ 4373880 w 4606290"/>
                <a:gd name="connsiteY23" fmla="*/ 586740 h 587048"/>
                <a:gd name="connsiteX24" fmla="*/ 4358640 w 4606290"/>
                <a:gd name="connsiteY24" fmla="*/ 586740 h 587048"/>
                <a:gd name="connsiteX25" fmla="*/ 4339590 w 4606290"/>
                <a:gd name="connsiteY25" fmla="*/ 579120 h 587048"/>
                <a:gd name="connsiteX26" fmla="*/ 4309110 w 4606290"/>
                <a:gd name="connsiteY26" fmla="*/ 548640 h 587048"/>
                <a:gd name="connsiteX27" fmla="*/ 4282440 w 4606290"/>
                <a:gd name="connsiteY27" fmla="*/ 537210 h 587048"/>
                <a:gd name="connsiteX28" fmla="*/ 4187190 w 4606290"/>
                <a:gd name="connsiteY28" fmla="*/ 525780 h 587048"/>
                <a:gd name="connsiteX29" fmla="*/ 4015740 w 4606290"/>
                <a:gd name="connsiteY29" fmla="*/ 521970 h 587048"/>
                <a:gd name="connsiteX30" fmla="*/ 3691890 w 4606290"/>
                <a:gd name="connsiteY30" fmla="*/ 518160 h 587048"/>
                <a:gd name="connsiteX31" fmla="*/ 3295650 w 4606290"/>
                <a:gd name="connsiteY31" fmla="*/ 521970 h 587048"/>
                <a:gd name="connsiteX32" fmla="*/ 2785110 w 4606290"/>
                <a:gd name="connsiteY32" fmla="*/ 518160 h 587048"/>
                <a:gd name="connsiteX33" fmla="*/ 2461260 w 4606290"/>
                <a:gd name="connsiteY33" fmla="*/ 521970 h 587048"/>
                <a:gd name="connsiteX34" fmla="*/ 2247900 w 4606290"/>
                <a:gd name="connsiteY34" fmla="*/ 521970 h 587048"/>
                <a:gd name="connsiteX35" fmla="*/ 1832610 w 4606290"/>
                <a:gd name="connsiteY35" fmla="*/ 521970 h 587048"/>
                <a:gd name="connsiteX36" fmla="*/ 1230630 w 4606290"/>
                <a:gd name="connsiteY36" fmla="*/ 521970 h 587048"/>
                <a:gd name="connsiteX37" fmla="*/ 883920 w 4606290"/>
                <a:gd name="connsiteY37" fmla="*/ 521970 h 587048"/>
                <a:gd name="connsiteX38" fmla="*/ 697230 w 4606290"/>
                <a:gd name="connsiteY38" fmla="*/ 521970 h 587048"/>
                <a:gd name="connsiteX39" fmla="*/ 598170 w 4606290"/>
                <a:gd name="connsiteY39" fmla="*/ 525780 h 587048"/>
                <a:gd name="connsiteX40" fmla="*/ 468630 w 4606290"/>
                <a:gd name="connsiteY40" fmla="*/ 537210 h 587048"/>
                <a:gd name="connsiteX41" fmla="*/ 381000 w 4606290"/>
                <a:gd name="connsiteY41" fmla="*/ 544830 h 587048"/>
                <a:gd name="connsiteX42" fmla="*/ 354330 w 4606290"/>
                <a:gd name="connsiteY42" fmla="*/ 544830 h 587048"/>
                <a:gd name="connsiteX43" fmla="*/ 251460 w 4606290"/>
                <a:gd name="connsiteY43" fmla="*/ 529590 h 587048"/>
                <a:gd name="connsiteX44" fmla="*/ 163830 w 4606290"/>
                <a:gd name="connsiteY44" fmla="*/ 506730 h 587048"/>
                <a:gd name="connsiteX45" fmla="*/ 102870 w 4606290"/>
                <a:gd name="connsiteY45" fmla="*/ 487680 h 587048"/>
                <a:gd name="connsiteX46" fmla="*/ 45720 w 4606290"/>
                <a:gd name="connsiteY46" fmla="*/ 461010 h 587048"/>
                <a:gd name="connsiteX47" fmla="*/ 19050 w 4606290"/>
                <a:gd name="connsiteY47" fmla="*/ 438150 h 587048"/>
                <a:gd name="connsiteX48" fmla="*/ 3810 w 4606290"/>
                <a:gd name="connsiteY48" fmla="*/ 415290 h 587048"/>
                <a:gd name="connsiteX49" fmla="*/ 0 w 4606290"/>
                <a:gd name="connsiteY49" fmla="*/ 388620 h 587048"/>
                <a:gd name="connsiteX50" fmla="*/ 15240 w 4606290"/>
                <a:gd name="connsiteY50" fmla="*/ 358140 h 587048"/>
                <a:gd name="connsiteX51" fmla="*/ 41910 w 4606290"/>
                <a:gd name="connsiteY51" fmla="*/ 331470 h 587048"/>
                <a:gd name="connsiteX52" fmla="*/ 83820 w 4606290"/>
                <a:gd name="connsiteY52" fmla="*/ 304800 h 587048"/>
                <a:gd name="connsiteX53" fmla="*/ 129540 w 4606290"/>
                <a:gd name="connsiteY53" fmla="*/ 285750 h 587048"/>
                <a:gd name="connsiteX54" fmla="*/ 213360 w 4606290"/>
                <a:gd name="connsiteY54" fmla="*/ 259080 h 587048"/>
                <a:gd name="connsiteX55" fmla="*/ 354330 w 4606290"/>
                <a:gd name="connsiteY55" fmla="*/ 228600 h 587048"/>
                <a:gd name="connsiteX56" fmla="*/ 449580 w 4606290"/>
                <a:gd name="connsiteY56" fmla="*/ 213360 h 587048"/>
                <a:gd name="connsiteX57" fmla="*/ 483870 w 4606290"/>
                <a:gd name="connsiteY57" fmla="*/ 213360 h 587048"/>
                <a:gd name="connsiteX58" fmla="*/ 525780 w 4606290"/>
                <a:gd name="connsiteY58" fmla="*/ 217170 h 587048"/>
                <a:gd name="connsiteX59" fmla="*/ 598170 w 4606290"/>
                <a:gd name="connsiteY59" fmla="*/ 228600 h 587048"/>
                <a:gd name="connsiteX60" fmla="*/ 746760 w 4606290"/>
                <a:gd name="connsiteY60" fmla="*/ 251460 h 587048"/>
                <a:gd name="connsiteX61" fmla="*/ 979170 w 4606290"/>
                <a:gd name="connsiteY61" fmla="*/ 274320 h 587048"/>
                <a:gd name="connsiteX62" fmla="*/ 1181100 w 4606290"/>
                <a:gd name="connsiteY62" fmla="*/ 285750 h 587048"/>
                <a:gd name="connsiteX63" fmla="*/ 1493520 w 4606290"/>
                <a:gd name="connsiteY63" fmla="*/ 293370 h 587048"/>
                <a:gd name="connsiteX64" fmla="*/ 2034540 w 4606290"/>
                <a:gd name="connsiteY64" fmla="*/ 297180 h 587048"/>
                <a:gd name="connsiteX65" fmla="*/ 2556510 w 4606290"/>
                <a:gd name="connsiteY65" fmla="*/ 297180 h 587048"/>
                <a:gd name="connsiteX66" fmla="*/ 2781300 w 4606290"/>
                <a:gd name="connsiteY66" fmla="*/ 274320 h 587048"/>
                <a:gd name="connsiteX67" fmla="*/ 2960370 w 4606290"/>
                <a:gd name="connsiteY67" fmla="*/ 274320 h 58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606290" h="587048">
                  <a:moveTo>
                    <a:pt x="2960370" y="274320"/>
                  </a:moveTo>
                  <a:lnTo>
                    <a:pt x="4210050" y="274320"/>
                  </a:lnTo>
                  <a:lnTo>
                    <a:pt x="4255770" y="270510"/>
                  </a:lnTo>
                  <a:lnTo>
                    <a:pt x="4293870" y="262890"/>
                  </a:lnTo>
                  <a:lnTo>
                    <a:pt x="4331970" y="247650"/>
                  </a:lnTo>
                  <a:lnTo>
                    <a:pt x="4362450" y="232410"/>
                  </a:lnTo>
                  <a:lnTo>
                    <a:pt x="4392930" y="213360"/>
                  </a:lnTo>
                  <a:lnTo>
                    <a:pt x="4438650" y="175260"/>
                  </a:lnTo>
                  <a:lnTo>
                    <a:pt x="4469130" y="140970"/>
                  </a:lnTo>
                  <a:lnTo>
                    <a:pt x="4499610" y="106680"/>
                  </a:lnTo>
                  <a:lnTo>
                    <a:pt x="4537710" y="45720"/>
                  </a:lnTo>
                  <a:lnTo>
                    <a:pt x="4564380" y="11430"/>
                  </a:lnTo>
                  <a:lnTo>
                    <a:pt x="4579620" y="0"/>
                  </a:lnTo>
                  <a:lnTo>
                    <a:pt x="4587240" y="0"/>
                  </a:lnTo>
                  <a:lnTo>
                    <a:pt x="4594860" y="0"/>
                  </a:lnTo>
                  <a:lnTo>
                    <a:pt x="4602480" y="11430"/>
                  </a:lnTo>
                  <a:lnTo>
                    <a:pt x="4606290" y="45720"/>
                  </a:lnTo>
                  <a:lnTo>
                    <a:pt x="4602480" y="106680"/>
                  </a:lnTo>
                  <a:lnTo>
                    <a:pt x="4587240" y="205740"/>
                  </a:lnTo>
                  <a:lnTo>
                    <a:pt x="4549140" y="331470"/>
                  </a:lnTo>
                  <a:lnTo>
                    <a:pt x="4495800" y="457200"/>
                  </a:lnTo>
                  <a:lnTo>
                    <a:pt x="4442460" y="548640"/>
                  </a:lnTo>
                  <a:lnTo>
                    <a:pt x="4408170" y="579120"/>
                  </a:lnTo>
                  <a:cubicBezTo>
                    <a:pt x="4376458" y="587048"/>
                    <a:pt x="4388163" y="586740"/>
                    <a:pt x="4373880" y="586740"/>
                  </a:cubicBezTo>
                  <a:lnTo>
                    <a:pt x="4358640" y="586740"/>
                  </a:lnTo>
                  <a:lnTo>
                    <a:pt x="4339590" y="579120"/>
                  </a:lnTo>
                  <a:lnTo>
                    <a:pt x="4309110" y="548640"/>
                  </a:lnTo>
                  <a:lnTo>
                    <a:pt x="4282440" y="537210"/>
                  </a:lnTo>
                  <a:lnTo>
                    <a:pt x="4187190" y="525780"/>
                  </a:lnTo>
                  <a:lnTo>
                    <a:pt x="4015740" y="521970"/>
                  </a:lnTo>
                  <a:lnTo>
                    <a:pt x="3691890" y="518160"/>
                  </a:lnTo>
                  <a:lnTo>
                    <a:pt x="3295650" y="521970"/>
                  </a:lnTo>
                  <a:lnTo>
                    <a:pt x="2785110" y="518160"/>
                  </a:lnTo>
                  <a:lnTo>
                    <a:pt x="2461260" y="521970"/>
                  </a:lnTo>
                  <a:lnTo>
                    <a:pt x="2247900" y="521970"/>
                  </a:lnTo>
                  <a:lnTo>
                    <a:pt x="1832610" y="521970"/>
                  </a:lnTo>
                  <a:lnTo>
                    <a:pt x="1230630" y="521970"/>
                  </a:lnTo>
                  <a:lnTo>
                    <a:pt x="883920" y="521970"/>
                  </a:lnTo>
                  <a:lnTo>
                    <a:pt x="697230" y="521970"/>
                  </a:lnTo>
                  <a:lnTo>
                    <a:pt x="598170" y="525780"/>
                  </a:lnTo>
                  <a:lnTo>
                    <a:pt x="468630" y="537210"/>
                  </a:lnTo>
                  <a:lnTo>
                    <a:pt x="381000" y="544830"/>
                  </a:lnTo>
                  <a:lnTo>
                    <a:pt x="354330" y="544830"/>
                  </a:lnTo>
                  <a:lnTo>
                    <a:pt x="251460" y="529590"/>
                  </a:lnTo>
                  <a:lnTo>
                    <a:pt x="163830" y="506730"/>
                  </a:lnTo>
                  <a:lnTo>
                    <a:pt x="102870" y="487680"/>
                  </a:lnTo>
                  <a:lnTo>
                    <a:pt x="45720" y="461010"/>
                  </a:lnTo>
                  <a:lnTo>
                    <a:pt x="19050" y="438150"/>
                  </a:lnTo>
                  <a:lnTo>
                    <a:pt x="3810" y="415290"/>
                  </a:lnTo>
                  <a:lnTo>
                    <a:pt x="0" y="388620"/>
                  </a:lnTo>
                  <a:lnTo>
                    <a:pt x="15240" y="358140"/>
                  </a:lnTo>
                  <a:lnTo>
                    <a:pt x="41910" y="331470"/>
                  </a:lnTo>
                  <a:lnTo>
                    <a:pt x="83820" y="304800"/>
                  </a:lnTo>
                  <a:lnTo>
                    <a:pt x="129540" y="285750"/>
                  </a:lnTo>
                  <a:lnTo>
                    <a:pt x="213360" y="259080"/>
                  </a:lnTo>
                  <a:lnTo>
                    <a:pt x="354330" y="228600"/>
                  </a:lnTo>
                  <a:lnTo>
                    <a:pt x="449580" y="213360"/>
                  </a:lnTo>
                  <a:lnTo>
                    <a:pt x="483870" y="213360"/>
                  </a:lnTo>
                  <a:lnTo>
                    <a:pt x="525780" y="217170"/>
                  </a:lnTo>
                  <a:lnTo>
                    <a:pt x="598170" y="228600"/>
                  </a:lnTo>
                  <a:lnTo>
                    <a:pt x="746760" y="251460"/>
                  </a:lnTo>
                  <a:lnTo>
                    <a:pt x="979170" y="274320"/>
                  </a:lnTo>
                  <a:lnTo>
                    <a:pt x="1181100" y="285750"/>
                  </a:lnTo>
                  <a:lnTo>
                    <a:pt x="1493520" y="293370"/>
                  </a:lnTo>
                  <a:lnTo>
                    <a:pt x="2034540" y="297180"/>
                  </a:lnTo>
                  <a:lnTo>
                    <a:pt x="2556510" y="297180"/>
                  </a:lnTo>
                  <a:lnTo>
                    <a:pt x="2781300" y="274320"/>
                  </a:lnTo>
                  <a:lnTo>
                    <a:pt x="2960370" y="27432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65E433BB-68EE-6D4F-B063-C4B271CAF063}"/>
                </a:ext>
              </a:extLst>
            </p:cNvPr>
            <p:cNvSpPr/>
            <p:nvPr/>
          </p:nvSpPr>
          <p:spPr>
            <a:xfrm>
              <a:off x="2881313" y="3314700"/>
              <a:ext cx="2044700" cy="1938338"/>
            </a:xfrm>
            <a:custGeom>
              <a:avLst/>
              <a:gdLst>
                <a:gd name="connsiteX0" fmla="*/ 1590383 w 2044778"/>
                <a:gd name="connsiteY0" fmla="*/ 319760 h 1938192"/>
                <a:gd name="connsiteX1" fmla="*/ 1710994 w 2044778"/>
                <a:gd name="connsiteY1" fmla="*/ 157075 h 1938192"/>
                <a:gd name="connsiteX2" fmla="*/ 1803556 w 2044778"/>
                <a:gd name="connsiteY2" fmla="*/ 36464 h 1938192"/>
                <a:gd name="connsiteX3" fmla="*/ 2044778 w 2044778"/>
                <a:gd name="connsiteY3" fmla="*/ 0 h 1938192"/>
                <a:gd name="connsiteX4" fmla="*/ 2041973 w 2044778"/>
                <a:gd name="connsiteY4" fmla="*/ 98172 h 1938192"/>
                <a:gd name="connsiteX5" fmla="*/ 1938192 w 2044778"/>
                <a:gd name="connsiteY5" fmla="*/ 241222 h 1938192"/>
                <a:gd name="connsiteX6" fmla="*/ 1795142 w 2044778"/>
                <a:gd name="connsiteY6" fmla="*/ 429151 h 1938192"/>
                <a:gd name="connsiteX7" fmla="*/ 1694165 w 2044778"/>
                <a:gd name="connsiteY7" fmla="*/ 558177 h 1938192"/>
                <a:gd name="connsiteX8" fmla="*/ 1551115 w 2044778"/>
                <a:gd name="connsiteY8" fmla="*/ 732081 h 1938192"/>
                <a:gd name="connsiteX9" fmla="*/ 1388430 w 2044778"/>
                <a:gd name="connsiteY9" fmla="*/ 917205 h 1938192"/>
                <a:gd name="connsiteX10" fmla="*/ 1225745 w 2044778"/>
                <a:gd name="connsiteY10" fmla="*/ 1082695 h 1938192"/>
                <a:gd name="connsiteX11" fmla="*/ 1130378 w 2044778"/>
                <a:gd name="connsiteY11" fmla="*/ 1172452 h 1938192"/>
                <a:gd name="connsiteX12" fmla="*/ 967694 w 2044778"/>
                <a:gd name="connsiteY12" fmla="*/ 1307087 h 1938192"/>
                <a:gd name="connsiteX13" fmla="*/ 852693 w 2044778"/>
                <a:gd name="connsiteY13" fmla="*/ 1391235 h 1938192"/>
                <a:gd name="connsiteX14" fmla="*/ 684398 w 2044778"/>
                <a:gd name="connsiteY14" fmla="*/ 1517455 h 1938192"/>
                <a:gd name="connsiteX15" fmla="*/ 510494 w 2044778"/>
                <a:gd name="connsiteY15" fmla="*/ 1638066 h 1938192"/>
                <a:gd name="connsiteX16" fmla="*/ 375858 w 2044778"/>
                <a:gd name="connsiteY16" fmla="*/ 1725019 h 1938192"/>
                <a:gd name="connsiteX17" fmla="*/ 244027 w 2044778"/>
                <a:gd name="connsiteY17" fmla="*/ 1809166 h 1938192"/>
                <a:gd name="connsiteX18" fmla="*/ 78538 w 2044778"/>
                <a:gd name="connsiteY18" fmla="*/ 1910143 h 1938192"/>
                <a:gd name="connsiteX19" fmla="*/ 28050 w 2044778"/>
                <a:gd name="connsiteY19" fmla="*/ 1935387 h 1938192"/>
                <a:gd name="connsiteX20" fmla="*/ 11220 w 2044778"/>
                <a:gd name="connsiteY20" fmla="*/ 1938192 h 1938192"/>
                <a:gd name="connsiteX21" fmla="*/ 0 w 2044778"/>
                <a:gd name="connsiteY21" fmla="*/ 1932582 h 1938192"/>
                <a:gd name="connsiteX22" fmla="*/ 0 w 2044778"/>
                <a:gd name="connsiteY22" fmla="*/ 1924167 h 1938192"/>
                <a:gd name="connsiteX23" fmla="*/ 0 w 2044778"/>
                <a:gd name="connsiteY23" fmla="*/ 1912947 h 1938192"/>
                <a:gd name="connsiteX24" fmla="*/ 5610 w 2044778"/>
                <a:gd name="connsiteY24" fmla="*/ 1887703 h 1938192"/>
                <a:gd name="connsiteX25" fmla="*/ 11220 w 2044778"/>
                <a:gd name="connsiteY25" fmla="*/ 1879289 h 1938192"/>
                <a:gd name="connsiteX26" fmla="*/ 64513 w 2044778"/>
                <a:gd name="connsiteY26" fmla="*/ 1842825 h 1938192"/>
                <a:gd name="connsiteX27" fmla="*/ 246832 w 2044778"/>
                <a:gd name="connsiteY27" fmla="*/ 1713799 h 1938192"/>
                <a:gd name="connsiteX28" fmla="*/ 378663 w 2044778"/>
                <a:gd name="connsiteY28" fmla="*/ 1610017 h 1938192"/>
                <a:gd name="connsiteX29" fmla="*/ 510494 w 2044778"/>
                <a:gd name="connsiteY29" fmla="*/ 1503431 h 1938192"/>
                <a:gd name="connsiteX30" fmla="*/ 709642 w 2044778"/>
                <a:gd name="connsiteY30" fmla="*/ 1321112 h 1938192"/>
                <a:gd name="connsiteX31" fmla="*/ 838668 w 2044778"/>
                <a:gd name="connsiteY31" fmla="*/ 1197696 h 1938192"/>
                <a:gd name="connsiteX32" fmla="*/ 1035012 w 2044778"/>
                <a:gd name="connsiteY32" fmla="*/ 992938 h 1938192"/>
                <a:gd name="connsiteX33" fmla="*/ 1265014 w 2044778"/>
                <a:gd name="connsiteY33" fmla="*/ 729276 h 1938192"/>
                <a:gd name="connsiteX34" fmla="*/ 1422089 w 2044778"/>
                <a:gd name="connsiteY34" fmla="*/ 535738 h 1938192"/>
                <a:gd name="connsiteX35" fmla="*/ 1590383 w 2044778"/>
                <a:gd name="connsiteY35" fmla="*/ 319760 h 1938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044778" h="1938192">
                  <a:moveTo>
                    <a:pt x="1590383" y="319760"/>
                  </a:moveTo>
                  <a:lnTo>
                    <a:pt x="1710994" y="157075"/>
                  </a:lnTo>
                  <a:lnTo>
                    <a:pt x="1803556" y="36464"/>
                  </a:lnTo>
                  <a:lnTo>
                    <a:pt x="2044778" y="0"/>
                  </a:lnTo>
                  <a:lnTo>
                    <a:pt x="2041973" y="98172"/>
                  </a:lnTo>
                  <a:lnTo>
                    <a:pt x="1938192" y="241222"/>
                  </a:lnTo>
                  <a:lnTo>
                    <a:pt x="1795142" y="429151"/>
                  </a:lnTo>
                  <a:lnTo>
                    <a:pt x="1694165" y="558177"/>
                  </a:lnTo>
                  <a:lnTo>
                    <a:pt x="1551115" y="732081"/>
                  </a:lnTo>
                  <a:lnTo>
                    <a:pt x="1388430" y="917205"/>
                  </a:lnTo>
                  <a:lnTo>
                    <a:pt x="1225745" y="1082695"/>
                  </a:lnTo>
                  <a:lnTo>
                    <a:pt x="1130378" y="1172452"/>
                  </a:lnTo>
                  <a:lnTo>
                    <a:pt x="967694" y="1307087"/>
                  </a:lnTo>
                  <a:lnTo>
                    <a:pt x="852693" y="1391235"/>
                  </a:lnTo>
                  <a:lnTo>
                    <a:pt x="684398" y="1517455"/>
                  </a:lnTo>
                  <a:lnTo>
                    <a:pt x="510494" y="1638066"/>
                  </a:lnTo>
                  <a:lnTo>
                    <a:pt x="375858" y="1725019"/>
                  </a:lnTo>
                  <a:lnTo>
                    <a:pt x="244027" y="1809166"/>
                  </a:lnTo>
                  <a:lnTo>
                    <a:pt x="78538" y="1910143"/>
                  </a:lnTo>
                  <a:lnTo>
                    <a:pt x="28050" y="1935387"/>
                  </a:lnTo>
                  <a:lnTo>
                    <a:pt x="11220" y="1938192"/>
                  </a:lnTo>
                  <a:lnTo>
                    <a:pt x="0" y="1932582"/>
                  </a:lnTo>
                  <a:lnTo>
                    <a:pt x="0" y="1924167"/>
                  </a:lnTo>
                  <a:lnTo>
                    <a:pt x="0" y="1912947"/>
                  </a:lnTo>
                  <a:lnTo>
                    <a:pt x="5610" y="1887703"/>
                  </a:lnTo>
                  <a:lnTo>
                    <a:pt x="11220" y="1879289"/>
                  </a:lnTo>
                  <a:lnTo>
                    <a:pt x="64513" y="1842825"/>
                  </a:lnTo>
                  <a:lnTo>
                    <a:pt x="246832" y="1713799"/>
                  </a:lnTo>
                  <a:lnTo>
                    <a:pt x="378663" y="1610017"/>
                  </a:lnTo>
                  <a:lnTo>
                    <a:pt x="510494" y="1503431"/>
                  </a:lnTo>
                  <a:lnTo>
                    <a:pt x="709642" y="1321112"/>
                  </a:lnTo>
                  <a:lnTo>
                    <a:pt x="838668" y="1197696"/>
                  </a:lnTo>
                  <a:lnTo>
                    <a:pt x="1035012" y="992938"/>
                  </a:lnTo>
                  <a:lnTo>
                    <a:pt x="1265014" y="729276"/>
                  </a:lnTo>
                  <a:lnTo>
                    <a:pt x="1422089" y="535738"/>
                  </a:lnTo>
                  <a:lnTo>
                    <a:pt x="1590383" y="3197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4FA15846-DA10-D846-AC50-5405E109355A}"/>
                </a:ext>
              </a:extLst>
            </p:cNvPr>
            <p:cNvSpPr/>
            <p:nvPr/>
          </p:nvSpPr>
          <p:spPr>
            <a:xfrm>
              <a:off x="5018088" y="3321050"/>
              <a:ext cx="2454275" cy="1919288"/>
            </a:xfrm>
            <a:custGeom>
              <a:avLst/>
              <a:gdLst>
                <a:gd name="connsiteX0" fmla="*/ 833058 w 2454295"/>
                <a:gd name="connsiteY0" fmla="*/ 743301 h 1918557"/>
                <a:gd name="connsiteX1" fmla="*/ 642324 w 2454295"/>
                <a:gd name="connsiteY1" fmla="*/ 575006 h 1918557"/>
                <a:gd name="connsiteX2" fmla="*/ 485249 w 2454295"/>
                <a:gd name="connsiteY2" fmla="*/ 429151 h 1918557"/>
                <a:gd name="connsiteX3" fmla="*/ 319760 w 2454295"/>
                <a:gd name="connsiteY3" fmla="*/ 263661 h 1918557"/>
                <a:gd name="connsiteX4" fmla="*/ 185124 w 2454295"/>
                <a:gd name="connsiteY4" fmla="*/ 126221 h 1918557"/>
                <a:gd name="connsiteX5" fmla="*/ 100977 w 2454295"/>
                <a:gd name="connsiteY5" fmla="*/ 36464 h 1918557"/>
                <a:gd name="connsiteX6" fmla="*/ 67318 w 2454295"/>
                <a:gd name="connsiteY6" fmla="*/ 0 h 1918557"/>
                <a:gd name="connsiteX7" fmla="*/ 0 w 2454295"/>
                <a:gd name="connsiteY7" fmla="*/ 2805 h 1918557"/>
                <a:gd name="connsiteX8" fmla="*/ 16830 w 2454295"/>
                <a:gd name="connsiteY8" fmla="*/ 126221 h 1918557"/>
                <a:gd name="connsiteX9" fmla="*/ 140246 w 2454295"/>
                <a:gd name="connsiteY9" fmla="*/ 258052 h 1918557"/>
                <a:gd name="connsiteX10" fmla="*/ 297321 w 2454295"/>
                <a:gd name="connsiteY10" fmla="*/ 429151 h 1918557"/>
                <a:gd name="connsiteX11" fmla="*/ 406712 w 2454295"/>
                <a:gd name="connsiteY11" fmla="*/ 552567 h 1918557"/>
                <a:gd name="connsiteX12" fmla="*/ 518908 w 2454295"/>
                <a:gd name="connsiteY12" fmla="*/ 678788 h 1918557"/>
                <a:gd name="connsiteX13" fmla="*/ 656349 w 2454295"/>
                <a:gd name="connsiteY13" fmla="*/ 833058 h 1918557"/>
                <a:gd name="connsiteX14" fmla="*/ 805009 w 2454295"/>
                <a:gd name="connsiteY14" fmla="*/ 1001352 h 1918557"/>
                <a:gd name="connsiteX15" fmla="*/ 928425 w 2454295"/>
                <a:gd name="connsiteY15" fmla="*/ 1144402 h 1918557"/>
                <a:gd name="connsiteX16" fmla="*/ 1006962 w 2454295"/>
                <a:gd name="connsiteY16" fmla="*/ 1239769 h 1918557"/>
                <a:gd name="connsiteX17" fmla="*/ 1116354 w 2454295"/>
                <a:gd name="connsiteY17" fmla="*/ 1363185 h 1918557"/>
                <a:gd name="connsiteX18" fmla="*/ 1321112 w 2454295"/>
                <a:gd name="connsiteY18" fmla="*/ 1573553 h 1918557"/>
                <a:gd name="connsiteX19" fmla="*/ 1472577 w 2454295"/>
                <a:gd name="connsiteY19" fmla="*/ 1719409 h 1918557"/>
                <a:gd name="connsiteX20" fmla="*/ 1537090 w 2454295"/>
                <a:gd name="connsiteY20" fmla="*/ 1783922 h 1918557"/>
                <a:gd name="connsiteX21" fmla="*/ 1573554 w 2454295"/>
                <a:gd name="connsiteY21" fmla="*/ 1823190 h 1918557"/>
                <a:gd name="connsiteX22" fmla="*/ 1621237 w 2454295"/>
                <a:gd name="connsiteY22" fmla="*/ 1859654 h 1918557"/>
                <a:gd name="connsiteX23" fmla="*/ 1691360 w 2454295"/>
                <a:gd name="connsiteY23" fmla="*/ 1901728 h 1918557"/>
                <a:gd name="connsiteX24" fmla="*/ 1730629 w 2454295"/>
                <a:gd name="connsiteY24" fmla="*/ 1912947 h 1918557"/>
                <a:gd name="connsiteX25" fmla="*/ 1781117 w 2454295"/>
                <a:gd name="connsiteY25" fmla="*/ 1918557 h 1918557"/>
                <a:gd name="connsiteX26" fmla="*/ 1999900 w 2454295"/>
                <a:gd name="connsiteY26" fmla="*/ 1910142 h 1918557"/>
                <a:gd name="connsiteX27" fmla="*/ 2145755 w 2454295"/>
                <a:gd name="connsiteY27" fmla="*/ 1904533 h 1918557"/>
                <a:gd name="connsiteX28" fmla="*/ 2314049 w 2454295"/>
                <a:gd name="connsiteY28" fmla="*/ 1884898 h 1918557"/>
                <a:gd name="connsiteX29" fmla="*/ 2437465 w 2454295"/>
                <a:gd name="connsiteY29" fmla="*/ 1865264 h 1918557"/>
                <a:gd name="connsiteX30" fmla="*/ 2448685 w 2454295"/>
                <a:gd name="connsiteY30" fmla="*/ 1859654 h 1918557"/>
                <a:gd name="connsiteX31" fmla="*/ 2454295 w 2454295"/>
                <a:gd name="connsiteY31" fmla="*/ 1854044 h 1918557"/>
                <a:gd name="connsiteX32" fmla="*/ 2454295 w 2454295"/>
                <a:gd name="connsiteY32" fmla="*/ 1842825 h 1918557"/>
                <a:gd name="connsiteX33" fmla="*/ 2445880 w 2454295"/>
                <a:gd name="connsiteY33" fmla="*/ 1823190 h 1918557"/>
                <a:gd name="connsiteX34" fmla="*/ 2429051 w 2454295"/>
                <a:gd name="connsiteY34" fmla="*/ 1809166 h 1918557"/>
                <a:gd name="connsiteX35" fmla="*/ 2367343 w 2454295"/>
                <a:gd name="connsiteY35" fmla="*/ 1772702 h 1918557"/>
                <a:gd name="connsiteX36" fmla="*/ 2187829 w 2454295"/>
                <a:gd name="connsiteY36" fmla="*/ 1677335 h 1918557"/>
                <a:gd name="connsiteX37" fmla="*/ 1974656 w 2454295"/>
                <a:gd name="connsiteY37" fmla="*/ 1553919 h 1918557"/>
                <a:gd name="connsiteX38" fmla="*/ 1744653 w 2454295"/>
                <a:gd name="connsiteY38" fmla="*/ 1416479 h 1918557"/>
                <a:gd name="connsiteX39" fmla="*/ 1573554 w 2454295"/>
                <a:gd name="connsiteY39" fmla="*/ 1304282 h 1918557"/>
                <a:gd name="connsiteX40" fmla="*/ 1228550 w 2454295"/>
                <a:gd name="connsiteY40" fmla="*/ 1057450 h 1918557"/>
                <a:gd name="connsiteX41" fmla="*/ 1018182 w 2454295"/>
                <a:gd name="connsiteY41" fmla="*/ 894766 h 1918557"/>
                <a:gd name="connsiteX42" fmla="*/ 833058 w 2454295"/>
                <a:gd name="connsiteY42" fmla="*/ 743301 h 1918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454295" h="1918557">
                  <a:moveTo>
                    <a:pt x="833058" y="743301"/>
                  </a:moveTo>
                  <a:lnTo>
                    <a:pt x="642324" y="575006"/>
                  </a:lnTo>
                  <a:lnTo>
                    <a:pt x="485249" y="429151"/>
                  </a:lnTo>
                  <a:lnTo>
                    <a:pt x="319760" y="263661"/>
                  </a:lnTo>
                  <a:lnTo>
                    <a:pt x="185124" y="126221"/>
                  </a:lnTo>
                  <a:lnTo>
                    <a:pt x="100977" y="36464"/>
                  </a:lnTo>
                  <a:lnTo>
                    <a:pt x="67318" y="0"/>
                  </a:lnTo>
                  <a:lnTo>
                    <a:pt x="0" y="2805"/>
                  </a:lnTo>
                  <a:lnTo>
                    <a:pt x="16830" y="126221"/>
                  </a:lnTo>
                  <a:lnTo>
                    <a:pt x="140246" y="258052"/>
                  </a:lnTo>
                  <a:lnTo>
                    <a:pt x="297321" y="429151"/>
                  </a:lnTo>
                  <a:lnTo>
                    <a:pt x="406712" y="552567"/>
                  </a:lnTo>
                  <a:lnTo>
                    <a:pt x="518908" y="678788"/>
                  </a:lnTo>
                  <a:lnTo>
                    <a:pt x="656349" y="833058"/>
                  </a:lnTo>
                  <a:lnTo>
                    <a:pt x="805009" y="1001352"/>
                  </a:lnTo>
                  <a:lnTo>
                    <a:pt x="928425" y="1144402"/>
                  </a:lnTo>
                  <a:lnTo>
                    <a:pt x="1006962" y="1239769"/>
                  </a:lnTo>
                  <a:lnTo>
                    <a:pt x="1116354" y="1363185"/>
                  </a:lnTo>
                  <a:lnTo>
                    <a:pt x="1321112" y="1573553"/>
                  </a:lnTo>
                  <a:lnTo>
                    <a:pt x="1472577" y="1719409"/>
                  </a:lnTo>
                  <a:lnTo>
                    <a:pt x="1537090" y="1783922"/>
                  </a:lnTo>
                  <a:lnTo>
                    <a:pt x="1573554" y="1823190"/>
                  </a:lnTo>
                  <a:lnTo>
                    <a:pt x="1621237" y="1859654"/>
                  </a:lnTo>
                  <a:lnTo>
                    <a:pt x="1691360" y="1901728"/>
                  </a:lnTo>
                  <a:lnTo>
                    <a:pt x="1730629" y="1912947"/>
                  </a:lnTo>
                  <a:lnTo>
                    <a:pt x="1781117" y="1918557"/>
                  </a:lnTo>
                  <a:lnTo>
                    <a:pt x="1999900" y="1910142"/>
                  </a:lnTo>
                  <a:lnTo>
                    <a:pt x="2145755" y="1904533"/>
                  </a:lnTo>
                  <a:lnTo>
                    <a:pt x="2314049" y="1884898"/>
                  </a:lnTo>
                  <a:lnTo>
                    <a:pt x="2437465" y="1865264"/>
                  </a:lnTo>
                  <a:lnTo>
                    <a:pt x="2448685" y="1859654"/>
                  </a:lnTo>
                  <a:lnTo>
                    <a:pt x="2454295" y="1854044"/>
                  </a:lnTo>
                  <a:lnTo>
                    <a:pt x="2454295" y="1842825"/>
                  </a:lnTo>
                  <a:lnTo>
                    <a:pt x="2445880" y="1823190"/>
                  </a:lnTo>
                  <a:lnTo>
                    <a:pt x="2429051" y="1809166"/>
                  </a:lnTo>
                  <a:lnTo>
                    <a:pt x="2367343" y="1772702"/>
                  </a:lnTo>
                  <a:lnTo>
                    <a:pt x="2187829" y="1677335"/>
                  </a:lnTo>
                  <a:lnTo>
                    <a:pt x="1974656" y="1553919"/>
                  </a:lnTo>
                  <a:lnTo>
                    <a:pt x="1744653" y="1416479"/>
                  </a:lnTo>
                  <a:lnTo>
                    <a:pt x="1573554" y="1304282"/>
                  </a:lnTo>
                  <a:lnTo>
                    <a:pt x="1228550" y="1057450"/>
                  </a:lnTo>
                  <a:lnTo>
                    <a:pt x="1018182" y="894766"/>
                  </a:lnTo>
                  <a:lnTo>
                    <a:pt x="833058" y="74330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3510065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2E9C357D-BDB4-6341-937E-01B691C5AF2A}"/>
              </a:ext>
            </a:extLst>
          </p:cNvPr>
          <p:cNvSpPr/>
          <p:nvPr/>
        </p:nvSpPr>
        <p:spPr>
          <a:xfrm>
            <a:off x="3376613" y="1352550"/>
            <a:ext cx="2495550" cy="1343025"/>
          </a:xfrm>
          <a:custGeom>
            <a:avLst/>
            <a:gdLst>
              <a:gd name="connsiteX0" fmla="*/ 1178718 w 2495550"/>
              <a:gd name="connsiteY0" fmla="*/ 1000125 h 1343025"/>
              <a:gd name="connsiteX1" fmla="*/ 964406 w 2495550"/>
              <a:gd name="connsiteY1" fmla="*/ 1090613 h 1343025"/>
              <a:gd name="connsiteX2" fmla="*/ 790575 w 2495550"/>
              <a:gd name="connsiteY2" fmla="*/ 1154906 h 1343025"/>
              <a:gd name="connsiteX3" fmla="*/ 676275 w 2495550"/>
              <a:gd name="connsiteY3" fmla="*/ 1193006 h 1343025"/>
              <a:gd name="connsiteX4" fmla="*/ 531018 w 2495550"/>
              <a:gd name="connsiteY4" fmla="*/ 1238250 h 1343025"/>
              <a:gd name="connsiteX5" fmla="*/ 428625 w 2495550"/>
              <a:gd name="connsiteY5" fmla="*/ 1266825 h 1343025"/>
              <a:gd name="connsiteX6" fmla="*/ 280987 w 2495550"/>
              <a:gd name="connsiteY6" fmla="*/ 1302544 h 1343025"/>
              <a:gd name="connsiteX7" fmla="*/ 178593 w 2495550"/>
              <a:gd name="connsiteY7" fmla="*/ 1323975 h 1343025"/>
              <a:gd name="connsiteX8" fmla="*/ 97631 w 2495550"/>
              <a:gd name="connsiteY8" fmla="*/ 1335881 h 1343025"/>
              <a:gd name="connsiteX9" fmla="*/ 40481 w 2495550"/>
              <a:gd name="connsiteY9" fmla="*/ 1343025 h 1343025"/>
              <a:gd name="connsiteX10" fmla="*/ 16668 w 2495550"/>
              <a:gd name="connsiteY10" fmla="*/ 1340644 h 1343025"/>
              <a:gd name="connsiteX11" fmla="*/ 0 w 2495550"/>
              <a:gd name="connsiteY11" fmla="*/ 1328738 h 1343025"/>
              <a:gd name="connsiteX12" fmla="*/ 0 w 2495550"/>
              <a:gd name="connsiteY12" fmla="*/ 1312069 h 1343025"/>
              <a:gd name="connsiteX13" fmla="*/ 7143 w 2495550"/>
              <a:gd name="connsiteY13" fmla="*/ 1293019 h 1343025"/>
              <a:gd name="connsiteX14" fmla="*/ 23812 w 2495550"/>
              <a:gd name="connsiteY14" fmla="*/ 1273969 h 1343025"/>
              <a:gd name="connsiteX15" fmla="*/ 109537 w 2495550"/>
              <a:gd name="connsiteY15" fmla="*/ 1247775 h 1343025"/>
              <a:gd name="connsiteX16" fmla="*/ 290512 w 2495550"/>
              <a:gd name="connsiteY16" fmla="*/ 1190625 h 1343025"/>
              <a:gd name="connsiteX17" fmla="*/ 469106 w 2495550"/>
              <a:gd name="connsiteY17" fmla="*/ 1121569 h 1343025"/>
              <a:gd name="connsiteX18" fmla="*/ 716756 w 2495550"/>
              <a:gd name="connsiteY18" fmla="*/ 1019175 h 1343025"/>
              <a:gd name="connsiteX19" fmla="*/ 969168 w 2495550"/>
              <a:gd name="connsiteY19" fmla="*/ 897731 h 1343025"/>
              <a:gd name="connsiteX20" fmla="*/ 1385887 w 2495550"/>
              <a:gd name="connsiteY20" fmla="*/ 676275 h 1343025"/>
              <a:gd name="connsiteX21" fmla="*/ 1619250 w 2495550"/>
              <a:gd name="connsiteY21" fmla="*/ 531019 h 1343025"/>
              <a:gd name="connsiteX22" fmla="*/ 1797843 w 2495550"/>
              <a:gd name="connsiteY22" fmla="*/ 402431 h 1343025"/>
              <a:gd name="connsiteX23" fmla="*/ 2024062 w 2495550"/>
              <a:gd name="connsiteY23" fmla="*/ 216694 h 1343025"/>
              <a:gd name="connsiteX24" fmla="*/ 2028825 w 2495550"/>
              <a:gd name="connsiteY24" fmla="*/ 200025 h 1343025"/>
              <a:gd name="connsiteX25" fmla="*/ 2026443 w 2495550"/>
              <a:gd name="connsiteY25" fmla="*/ 180975 h 1343025"/>
              <a:gd name="connsiteX26" fmla="*/ 2019300 w 2495550"/>
              <a:gd name="connsiteY26" fmla="*/ 154781 h 1343025"/>
              <a:gd name="connsiteX27" fmla="*/ 1993106 w 2495550"/>
              <a:gd name="connsiteY27" fmla="*/ 114300 h 1343025"/>
              <a:gd name="connsiteX28" fmla="*/ 1957387 w 2495550"/>
              <a:gd name="connsiteY28" fmla="*/ 80963 h 1343025"/>
              <a:gd name="connsiteX29" fmla="*/ 1931193 w 2495550"/>
              <a:gd name="connsiteY29" fmla="*/ 52388 h 1343025"/>
              <a:gd name="connsiteX30" fmla="*/ 1921668 w 2495550"/>
              <a:gd name="connsiteY30" fmla="*/ 35719 h 1343025"/>
              <a:gd name="connsiteX31" fmla="*/ 1919287 w 2495550"/>
              <a:gd name="connsiteY31" fmla="*/ 21431 h 1343025"/>
              <a:gd name="connsiteX32" fmla="*/ 1924050 w 2495550"/>
              <a:gd name="connsiteY32" fmla="*/ 7144 h 1343025"/>
              <a:gd name="connsiteX33" fmla="*/ 1947862 w 2495550"/>
              <a:gd name="connsiteY33" fmla="*/ 0 h 1343025"/>
              <a:gd name="connsiteX34" fmla="*/ 1997868 w 2495550"/>
              <a:gd name="connsiteY34" fmla="*/ 4763 h 1343025"/>
              <a:gd name="connsiteX35" fmla="*/ 2074068 w 2495550"/>
              <a:gd name="connsiteY35" fmla="*/ 14288 h 1343025"/>
              <a:gd name="connsiteX36" fmla="*/ 2135981 w 2495550"/>
              <a:gd name="connsiteY36" fmla="*/ 26194 h 1343025"/>
              <a:gd name="connsiteX37" fmla="*/ 2247900 w 2495550"/>
              <a:gd name="connsiteY37" fmla="*/ 54769 h 1343025"/>
              <a:gd name="connsiteX38" fmla="*/ 2312193 w 2495550"/>
              <a:gd name="connsiteY38" fmla="*/ 78581 h 1343025"/>
              <a:gd name="connsiteX39" fmla="*/ 2383631 w 2495550"/>
              <a:gd name="connsiteY39" fmla="*/ 109538 h 1343025"/>
              <a:gd name="connsiteX40" fmla="*/ 2447925 w 2495550"/>
              <a:gd name="connsiteY40" fmla="*/ 152400 h 1343025"/>
              <a:gd name="connsiteX41" fmla="*/ 2476500 w 2495550"/>
              <a:gd name="connsiteY41" fmla="*/ 183356 h 1343025"/>
              <a:gd name="connsiteX42" fmla="*/ 2488406 w 2495550"/>
              <a:gd name="connsiteY42" fmla="*/ 200025 h 1343025"/>
              <a:gd name="connsiteX43" fmla="*/ 2493168 w 2495550"/>
              <a:gd name="connsiteY43" fmla="*/ 214313 h 1343025"/>
              <a:gd name="connsiteX44" fmla="*/ 2495550 w 2495550"/>
              <a:gd name="connsiteY44" fmla="*/ 233363 h 1343025"/>
              <a:gd name="connsiteX45" fmla="*/ 2490787 w 2495550"/>
              <a:gd name="connsiteY45" fmla="*/ 257175 h 1343025"/>
              <a:gd name="connsiteX46" fmla="*/ 2478881 w 2495550"/>
              <a:gd name="connsiteY46" fmla="*/ 276225 h 1343025"/>
              <a:gd name="connsiteX47" fmla="*/ 2459831 w 2495550"/>
              <a:gd name="connsiteY47" fmla="*/ 290513 h 1343025"/>
              <a:gd name="connsiteX48" fmla="*/ 2416968 w 2495550"/>
              <a:gd name="connsiteY48" fmla="*/ 302419 h 1343025"/>
              <a:gd name="connsiteX49" fmla="*/ 2366962 w 2495550"/>
              <a:gd name="connsiteY49" fmla="*/ 319088 h 1343025"/>
              <a:gd name="connsiteX50" fmla="*/ 2319337 w 2495550"/>
              <a:gd name="connsiteY50" fmla="*/ 338138 h 1343025"/>
              <a:gd name="connsiteX51" fmla="*/ 2259806 w 2495550"/>
              <a:gd name="connsiteY51" fmla="*/ 371475 h 1343025"/>
              <a:gd name="connsiteX52" fmla="*/ 2152650 w 2495550"/>
              <a:gd name="connsiteY52" fmla="*/ 440531 h 1343025"/>
              <a:gd name="connsiteX53" fmla="*/ 1876425 w 2495550"/>
              <a:gd name="connsiteY53" fmla="*/ 602456 h 1343025"/>
              <a:gd name="connsiteX54" fmla="*/ 1664493 w 2495550"/>
              <a:gd name="connsiteY54" fmla="*/ 766763 h 1343025"/>
              <a:gd name="connsiteX55" fmla="*/ 1402556 w 2495550"/>
              <a:gd name="connsiteY55" fmla="*/ 902494 h 1343025"/>
              <a:gd name="connsiteX56" fmla="*/ 1178718 w 2495550"/>
              <a:gd name="connsiteY56" fmla="*/ 1000125 h 134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495550" h="1343025">
                <a:moveTo>
                  <a:pt x="1178718" y="1000125"/>
                </a:moveTo>
                <a:lnTo>
                  <a:pt x="964406" y="1090613"/>
                </a:lnTo>
                <a:lnTo>
                  <a:pt x="790575" y="1154906"/>
                </a:lnTo>
                <a:lnTo>
                  <a:pt x="676275" y="1193006"/>
                </a:lnTo>
                <a:lnTo>
                  <a:pt x="531018" y="1238250"/>
                </a:lnTo>
                <a:lnTo>
                  <a:pt x="428625" y="1266825"/>
                </a:lnTo>
                <a:lnTo>
                  <a:pt x="280987" y="1302544"/>
                </a:lnTo>
                <a:lnTo>
                  <a:pt x="178593" y="1323975"/>
                </a:lnTo>
                <a:lnTo>
                  <a:pt x="97631" y="1335881"/>
                </a:lnTo>
                <a:lnTo>
                  <a:pt x="40481" y="1343025"/>
                </a:lnTo>
                <a:lnTo>
                  <a:pt x="16668" y="1340644"/>
                </a:lnTo>
                <a:lnTo>
                  <a:pt x="0" y="1328738"/>
                </a:lnTo>
                <a:lnTo>
                  <a:pt x="0" y="1312069"/>
                </a:lnTo>
                <a:lnTo>
                  <a:pt x="7143" y="1293019"/>
                </a:lnTo>
                <a:lnTo>
                  <a:pt x="23812" y="1273969"/>
                </a:lnTo>
                <a:lnTo>
                  <a:pt x="109537" y="1247775"/>
                </a:lnTo>
                <a:lnTo>
                  <a:pt x="290512" y="1190625"/>
                </a:lnTo>
                <a:lnTo>
                  <a:pt x="469106" y="1121569"/>
                </a:lnTo>
                <a:lnTo>
                  <a:pt x="716756" y="1019175"/>
                </a:lnTo>
                <a:lnTo>
                  <a:pt x="969168" y="897731"/>
                </a:lnTo>
                <a:lnTo>
                  <a:pt x="1385887" y="676275"/>
                </a:lnTo>
                <a:lnTo>
                  <a:pt x="1619250" y="531019"/>
                </a:lnTo>
                <a:lnTo>
                  <a:pt x="1797843" y="402431"/>
                </a:lnTo>
                <a:lnTo>
                  <a:pt x="2024062" y="216694"/>
                </a:lnTo>
                <a:lnTo>
                  <a:pt x="2028825" y="200025"/>
                </a:lnTo>
                <a:lnTo>
                  <a:pt x="2026443" y="180975"/>
                </a:lnTo>
                <a:lnTo>
                  <a:pt x="2019300" y="154781"/>
                </a:lnTo>
                <a:lnTo>
                  <a:pt x="1993106" y="114300"/>
                </a:lnTo>
                <a:lnTo>
                  <a:pt x="1957387" y="80963"/>
                </a:lnTo>
                <a:lnTo>
                  <a:pt x="1931193" y="52388"/>
                </a:lnTo>
                <a:lnTo>
                  <a:pt x="1921668" y="35719"/>
                </a:lnTo>
                <a:lnTo>
                  <a:pt x="1919287" y="21431"/>
                </a:lnTo>
                <a:lnTo>
                  <a:pt x="1924050" y="7144"/>
                </a:lnTo>
                <a:lnTo>
                  <a:pt x="1947862" y="0"/>
                </a:lnTo>
                <a:lnTo>
                  <a:pt x="1997868" y="4763"/>
                </a:lnTo>
                <a:lnTo>
                  <a:pt x="2074068" y="14288"/>
                </a:lnTo>
                <a:lnTo>
                  <a:pt x="2135981" y="26194"/>
                </a:lnTo>
                <a:lnTo>
                  <a:pt x="2247900" y="54769"/>
                </a:lnTo>
                <a:lnTo>
                  <a:pt x="2312193" y="78581"/>
                </a:lnTo>
                <a:lnTo>
                  <a:pt x="2383631" y="109538"/>
                </a:lnTo>
                <a:lnTo>
                  <a:pt x="2447925" y="152400"/>
                </a:lnTo>
                <a:lnTo>
                  <a:pt x="2476500" y="183356"/>
                </a:lnTo>
                <a:lnTo>
                  <a:pt x="2488406" y="200025"/>
                </a:lnTo>
                <a:lnTo>
                  <a:pt x="2493168" y="214313"/>
                </a:lnTo>
                <a:lnTo>
                  <a:pt x="2495550" y="233363"/>
                </a:lnTo>
                <a:lnTo>
                  <a:pt x="2490787" y="257175"/>
                </a:lnTo>
                <a:lnTo>
                  <a:pt x="2478881" y="276225"/>
                </a:lnTo>
                <a:lnTo>
                  <a:pt x="2459831" y="290513"/>
                </a:lnTo>
                <a:lnTo>
                  <a:pt x="2416968" y="302419"/>
                </a:lnTo>
                <a:lnTo>
                  <a:pt x="2366962" y="319088"/>
                </a:lnTo>
                <a:lnTo>
                  <a:pt x="2319337" y="338138"/>
                </a:lnTo>
                <a:lnTo>
                  <a:pt x="2259806" y="371475"/>
                </a:lnTo>
                <a:lnTo>
                  <a:pt x="2152650" y="440531"/>
                </a:lnTo>
                <a:lnTo>
                  <a:pt x="1876425" y="602456"/>
                </a:lnTo>
                <a:lnTo>
                  <a:pt x="1664493" y="766763"/>
                </a:lnTo>
                <a:lnTo>
                  <a:pt x="1402556" y="902494"/>
                </a:lnTo>
                <a:lnTo>
                  <a:pt x="1178718" y="10001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AE025E0C-E9B5-4549-959C-B145AF363D8B}"/>
              </a:ext>
            </a:extLst>
          </p:cNvPr>
          <p:cNvSpPr/>
          <p:nvPr/>
        </p:nvSpPr>
        <p:spPr>
          <a:xfrm rot="16200000">
            <a:off x="2963069" y="2548732"/>
            <a:ext cx="2109787" cy="2095500"/>
          </a:xfrm>
          <a:custGeom>
            <a:avLst/>
            <a:gdLst>
              <a:gd name="connsiteX0" fmla="*/ 925286 w 2109108"/>
              <a:gd name="connsiteY0" fmla="*/ 1284514 h 2095500"/>
              <a:gd name="connsiteX1" fmla="*/ 726622 w 2109108"/>
              <a:gd name="connsiteY1" fmla="*/ 1088571 h 2095500"/>
              <a:gd name="connsiteX2" fmla="*/ 658586 w 2109108"/>
              <a:gd name="connsiteY2" fmla="*/ 993321 h 2095500"/>
              <a:gd name="connsiteX3" fmla="*/ 522515 w 2109108"/>
              <a:gd name="connsiteY3" fmla="*/ 840921 h 2095500"/>
              <a:gd name="connsiteX4" fmla="*/ 397329 w 2109108"/>
              <a:gd name="connsiteY4" fmla="*/ 685800 h 2095500"/>
              <a:gd name="connsiteX5" fmla="*/ 288472 w 2109108"/>
              <a:gd name="connsiteY5" fmla="*/ 533400 h 2095500"/>
              <a:gd name="connsiteX6" fmla="*/ 166008 w 2109108"/>
              <a:gd name="connsiteY6" fmla="*/ 342900 h 2095500"/>
              <a:gd name="connsiteX7" fmla="*/ 51708 w 2109108"/>
              <a:gd name="connsiteY7" fmla="*/ 136071 h 2095500"/>
              <a:gd name="connsiteX8" fmla="*/ 13608 w 2109108"/>
              <a:gd name="connsiteY8" fmla="*/ 68036 h 2095500"/>
              <a:gd name="connsiteX9" fmla="*/ 0 w 2109108"/>
              <a:gd name="connsiteY9" fmla="*/ 32657 h 2095500"/>
              <a:gd name="connsiteX10" fmla="*/ 0 w 2109108"/>
              <a:gd name="connsiteY10" fmla="*/ 10886 h 2095500"/>
              <a:gd name="connsiteX11" fmla="*/ 5443 w 2109108"/>
              <a:gd name="connsiteY11" fmla="*/ 2721 h 2095500"/>
              <a:gd name="connsiteX12" fmla="*/ 21772 w 2109108"/>
              <a:gd name="connsiteY12" fmla="*/ 0 h 2095500"/>
              <a:gd name="connsiteX13" fmla="*/ 48986 w 2109108"/>
              <a:gd name="connsiteY13" fmla="*/ 21771 h 2095500"/>
              <a:gd name="connsiteX14" fmla="*/ 198665 w 2109108"/>
              <a:gd name="connsiteY14" fmla="*/ 239486 h 2095500"/>
              <a:gd name="connsiteX15" fmla="*/ 351065 w 2109108"/>
              <a:gd name="connsiteY15" fmla="*/ 440871 h 2095500"/>
              <a:gd name="connsiteX16" fmla="*/ 508908 w 2109108"/>
              <a:gd name="connsiteY16" fmla="*/ 631371 h 2095500"/>
              <a:gd name="connsiteX17" fmla="*/ 672193 w 2109108"/>
              <a:gd name="connsiteY17" fmla="*/ 808264 h 2095500"/>
              <a:gd name="connsiteX18" fmla="*/ 922565 w 2109108"/>
              <a:gd name="connsiteY18" fmla="*/ 1045029 h 2095500"/>
              <a:gd name="connsiteX19" fmla="*/ 1178379 w 2109108"/>
              <a:gd name="connsiteY19" fmla="*/ 1257300 h 2095500"/>
              <a:gd name="connsiteX20" fmla="*/ 1496786 w 2109108"/>
              <a:gd name="connsiteY20" fmla="*/ 1485900 h 2095500"/>
              <a:gd name="connsiteX21" fmla="*/ 1641022 w 2109108"/>
              <a:gd name="connsiteY21" fmla="*/ 1575707 h 2095500"/>
              <a:gd name="connsiteX22" fmla="*/ 1755322 w 2109108"/>
              <a:gd name="connsiteY22" fmla="*/ 1651907 h 2095500"/>
              <a:gd name="connsiteX23" fmla="*/ 1891393 w 2109108"/>
              <a:gd name="connsiteY23" fmla="*/ 1719943 h 2095500"/>
              <a:gd name="connsiteX24" fmla="*/ 1926772 w 2109108"/>
              <a:gd name="connsiteY24" fmla="*/ 1725386 h 2095500"/>
              <a:gd name="connsiteX25" fmla="*/ 1956708 w 2109108"/>
              <a:gd name="connsiteY25" fmla="*/ 1725386 h 2095500"/>
              <a:gd name="connsiteX26" fmla="*/ 1973036 w 2109108"/>
              <a:gd name="connsiteY26" fmla="*/ 1714500 h 2095500"/>
              <a:gd name="connsiteX27" fmla="*/ 2000250 w 2109108"/>
              <a:gd name="connsiteY27" fmla="*/ 1654629 h 2095500"/>
              <a:gd name="connsiteX28" fmla="*/ 2030186 w 2109108"/>
              <a:gd name="connsiteY28" fmla="*/ 1608364 h 2095500"/>
              <a:gd name="connsiteX29" fmla="*/ 2051958 w 2109108"/>
              <a:gd name="connsiteY29" fmla="*/ 1589314 h 2095500"/>
              <a:gd name="connsiteX30" fmla="*/ 2071008 w 2109108"/>
              <a:gd name="connsiteY30" fmla="*/ 1589314 h 2095500"/>
              <a:gd name="connsiteX31" fmla="*/ 2084615 w 2109108"/>
              <a:gd name="connsiteY31" fmla="*/ 1600200 h 2095500"/>
              <a:gd name="connsiteX32" fmla="*/ 2095500 w 2109108"/>
              <a:gd name="connsiteY32" fmla="*/ 1632857 h 2095500"/>
              <a:gd name="connsiteX33" fmla="*/ 2106386 w 2109108"/>
              <a:gd name="connsiteY33" fmla="*/ 1698171 h 2095500"/>
              <a:gd name="connsiteX34" fmla="*/ 2109108 w 2109108"/>
              <a:gd name="connsiteY34" fmla="*/ 1752600 h 2095500"/>
              <a:gd name="connsiteX35" fmla="*/ 2109108 w 2109108"/>
              <a:gd name="connsiteY35" fmla="*/ 1809750 h 2095500"/>
              <a:gd name="connsiteX36" fmla="*/ 2103665 w 2109108"/>
              <a:gd name="connsiteY36" fmla="*/ 1839686 h 2095500"/>
              <a:gd name="connsiteX37" fmla="*/ 2081893 w 2109108"/>
              <a:gd name="connsiteY37" fmla="*/ 1934936 h 2095500"/>
              <a:gd name="connsiteX38" fmla="*/ 2051958 w 2109108"/>
              <a:gd name="connsiteY38" fmla="*/ 2011136 h 2095500"/>
              <a:gd name="connsiteX39" fmla="*/ 2013858 w 2109108"/>
              <a:gd name="connsiteY39" fmla="*/ 2076450 h 2095500"/>
              <a:gd name="connsiteX40" fmla="*/ 1981200 w 2109108"/>
              <a:gd name="connsiteY40" fmla="*/ 2092779 h 2095500"/>
              <a:gd name="connsiteX41" fmla="*/ 1953986 w 2109108"/>
              <a:gd name="connsiteY41" fmla="*/ 2095500 h 2095500"/>
              <a:gd name="connsiteX42" fmla="*/ 1932215 w 2109108"/>
              <a:gd name="connsiteY42" fmla="*/ 2092779 h 2095500"/>
              <a:gd name="connsiteX43" fmla="*/ 1902279 w 2109108"/>
              <a:gd name="connsiteY43" fmla="*/ 2079171 h 2095500"/>
              <a:gd name="connsiteX44" fmla="*/ 1866900 w 2109108"/>
              <a:gd name="connsiteY44" fmla="*/ 2043793 h 2095500"/>
              <a:gd name="connsiteX45" fmla="*/ 1834243 w 2109108"/>
              <a:gd name="connsiteY45" fmla="*/ 2008414 h 2095500"/>
              <a:gd name="connsiteX46" fmla="*/ 1700893 w 2109108"/>
              <a:gd name="connsiteY46" fmla="*/ 1913164 h 2095500"/>
              <a:gd name="connsiteX47" fmla="*/ 1562100 w 2109108"/>
              <a:gd name="connsiteY47" fmla="*/ 1823357 h 2095500"/>
              <a:gd name="connsiteX48" fmla="*/ 1393372 w 2109108"/>
              <a:gd name="connsiteY48" fmla="*/ 1706336 h 2095500"/>
              <a:gd name="connsiteX49" fmla="*/ 1221922 w 2109108"/>
              <a:gd name="connsiteY49" fmla="*/ 1567543 h 2095500"/>
              <a:gd name="connsiteX50" fmla="*/ 1115786 w 2109108"/>
              <a:gd name="connsiteY50" fmla="*/ 1475014 h 2095500"/>
              <a:gd name="connsiteX51" fmla="*/ 925286 w 2109108"/>
              <a:gd name="connsiteY51" fmla="*/ 1284514 h 2095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109108" h="2095500">
                <a:moveTo>
                  <a:pt x="925286" y="1284514"/>
                </a:moveTo>
                <a:lnTo>
                  <a:pt x="726622" y="1088571"/>
                </a:lnTo>
                <a:lnTo>
                  <a:pt x="658586" y="993321"/>
                </a:lnTo>
                <a:lnTo>
                  <a:pt x="522515" y="840921"/>
                </a:lnTo>
                <a:lnTo>
                  <a:pt x="397329" y="685800"/>
                </a:lnTo>
                <a:lnTo>
                  <a:pt x="288472" y="533400"/>
                </a:lnTo>
                <a:lnTo>
                  <a:pt x="166008" y="342900"/>
                </a:lnTo>
                <a:lnTo>
                  <a:pt x="51708" y="136071"/>
                </a:lnTo>
                <a:lnTo>
                  <a:pt x="13608" y="68036"/>
                </a:lnTo>
                <a:lnTo>
                  <a:pt x="0" y="32657"/>
                </a:lnTo>
                <a:lnTo>
                  <a:pt x="0" y="10886"/>
                </a:lnTo>
                <a:lnTo>
                  <a:pt x="5443" y="2721"/>
                </a:lnTo>
                <a:lnTo>
                  <a:pt x="21772" y="0"/>
                </a:lnTo>
                <a:lnTo>
                  <a:pt x="48986" y="21771"/>
                </a:lnTo>
                <a:lnTo>
                  <a:pt x="198665" y="239486"/>
                </a:lnTo>
                <a:lnTo>
                  <a:pt x="351065" y="440871"/>
                </a:lnTo>
                <a:lnTo>
                  <a:pt x="508908" y="631371"/>
                </a:lnTo>
                <a:lnTo>
                  <a:pt x="672193" y="808264"/>
                </a:lnTo>
                <a:lnTo>
                  <a:pt x="922565" y="1045029"/>
                </a:lnTo>
                <a:lnTo>
                  <a:pt x="1178379" y="1257300"/>
                </a:lnTo>
                <a:lnTo>
                  <a:pt x="1496786" y="1485900"/>
                </a:lnTo>
                <a:lnTo>
                  <a:pt x="1641022" y="1575707"/>
                </a:lnTo>
                <a:lnTo>
                  <a:pt x="1755322" y="1651907"/>
                </a:lnTo>
                <a:lnTo>
                  <a:pt x="1891393" y="1719943"/>
                </a:lnTo>
                <a:lnTo>
                  <a:pt x="1926772" y="1725386"/>
                </a:lnTo>
                <a:lnTo>
                  <a:pt x="1956708" y="1725386"/>
                </a:lnTo>
                <a:lnTo>
                  <a:pt x="1973036" y="1714500"/>
                </a:lnTo>
                <a:lnTo>
                  <a:pt x="2000250" y="1654629"/>
                </a:lnTo>
                <a:lnTo>
                  <a:pt x="2030186" y="1608364"/>
                </a:lnTo>
                <a:lnTo>
                  <a:pt x="2051958" y="1589314"/>
                </a:lnTo>
                <a:lnTo>
                  <a:pt x="2071008" y="1589314"/>
                </a:lnTo>
                <a:lnTo>
                  <a:pt x="2084615" y="1600200"/>
                </a:lnTo>
                <a:lnTo>
                  <a:pt x="2095500" y="1632857"/>
                </a:lnTo>
                <a:lnTo>
                  <a:pt x="2106386" y="1698171"/>
                </a:lnTo>
                <a:lnTo>
                  <a:pt x="2109108" y="1752600"/>
                </a:lnTo>
                <a:lnTo>
                  <a:pt x="2109108" y="1809750"/>
                </a:lnTo>
                <a:lnTo>
                  <a:pt x="2103665" y="1839686"/>
                </a:lnTo>
                <a:lnTo>
                  <a:pt x="2081893" y="1934936"/>
                </a:lnTo>
                <a:lnTo>
                  <a:pt x="2051958" y="2011136"/>
                </a:lnTo>
                <a:lnTo>
                  <a:pt x="2013858" y="2076450"/>
                </a:lnTo>
                <a:lnTo>
                  <a:pt x="1981200" y="2092779"/>
                </a:lnTo>
                <a:lnTo>
                  <a:pt x="1953986" y="2095500"/>
                </a:lnTo>
                <a:lnTo>
                  <a:pt x="1932215" y="2092779"/>
                </a:lnTo>
                <a:lnTo>
                  <a:pt x="1902279" y="2079171"/>
                </a:lnTo>
                <a:lnTo>
                  <a:pt x="1866900" y="2043793"/>
                </a:lnTo>
                <a:lnTo>
                  <a:pt x="1834243" y="2008414"/>
                </a:lnTo>
                <a:lnTo>
                  <a:pt x="1700893" y="1913164"/>
                </a:lnTo>
                <a:lnTo>
                  <a:pt x="1562100" y="1823357"/>
                </a:lnTo>
                <a:lnTo>
                  <a:pt x="1393372" y="1706336"/>
                </a:lnTo>
                <a:lnTo>
                  <a:pt x="1221922" y="1567543"/>
                </a:lnTo>
                <a:lnTo>
                  <a:pt x="1115786" y="1475014"/>
                </a:lnTo>
                <a:lnTo>
                  <a:pt x="925286" y="128451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3917D01C-88AF-CD42-BB1A-BA90157BE409}"/>
              </a:ext>
            </a:extLst>
          </p:cNvPr>
          <p:cNvSpPr/>
          <p:nvPr/>
        </p:nvSpPr>
        <p:spPr>
          <a:xfrm>
            <a:off x="3856038" y="1795463"/>
            <a:ext cx="2225675" cy="695325"/>
          </a:xfrm>
          <a:custGeom>
            <a:avLst/>
            <a:gdLst>
              <a:gd name="connsiteX0" fmla="*/ 1435894 w 2226469"/>
              <a:gd name="connsiteY0" fmla="*/ 364331 h 695325"/>
              <a:gd name="connsiteX1" fmla="*/ 1273969 w 2226469"/>
              <a:gd name="connsiteY1" fmla="*/ 326231 h 695325"/>
              <a:gd name="connsiteX2" fmla="*/ 1183481 w 2226469"/>
              <a:gd name="connsiteY2" fmla="*/ 316706 h 695325"/>
              <a:gd name="connsiteX3" fmla="*/ 902494 w 2226469"/>
              <a:gd name="connsiteY3" fmla="*/ 226218 h 695325"/>
              <a:gd name="connsiteX4" fmla="*/ 695325 w 2226469"/>
              <a:gd name="connsiteY4" fmla="*/ 180975 h 695325"/>
              <a:gd name="connsiteX5" fmla="*/ 509587 w 2226469"/>
              <a:gd name="connsiteY5" fmla="*/ 147637 h 695325"/>
              <a:gd name="connsiteX6" fmla="*/ 323850 w 2226469"/>
              <a:gd name="connsiteY6" fmla="*/ 109537 h 695325"/>
              <a:gd name="connsiteX7" fmla="*/ 147637 w 2226469"/>
              <a:gd name="connsiteY7" fmla="*/ 71437 h 695325"/>
              <a:gd name="connsiteX8" fmla="*/ 33337 w 2226469"/>
              <a:gd name="connsiteY8" fmla="*/ 52387 h 695325"/>
              <a:gd name="connsiteX9" fmla="*/ 11906 w 2226469"/>
              <a:gd name="connsiteY9" fmla="*/ 45243 h 695325"/>
              <a:gd name="connsiteX10" fmla="*/ 0 w 2226469"/>
              <a:gd name="connsiteY10" fmla="*/ 30956 h 695325"/>
              <a:gd name="connsiteX11" fmla="*/ 4762 w 2226469"/>
              <a:gd name="connsiteY11" fmla="*/ 14287 h 695325"/>
              <a:gd name="connsiteX12" fmla="*/ 33337 w 2226469"/>
              <a:gd name="connsiteY12" fmla="*/ 4762 h 695325"/>
              <a:gd name="connsiteX13" fmla="*/ 80962 w 2226469"/>
              <a:gd name="connsiteY13" fmla="*/ 0 h 695325"/>
              <a:gd name="connsiteX14" fmla="*/ 230981 w 2226469"/>
              <a:gd name="connsiteY14" fmla="*/ 2381 h 695325"/>
              <a:gd name="connsiteX15" fmla="*/ 404812 w 2226469"/>
              <a:gd name="connsiteY15" fmla="*/ 11906 h 695325"/>
              <a:gd name="connsiteX16" fmla="*/ 650081 w 2226469"/>
              <a:gd name="connsiteY16" fmla="*/ 33337 h 695325"/>
              <a:gd name="connsiteX17" fmla="*/ 802481 w 2226469"/>
              <a:gd name="connsiteY17" fmla="*/ 50006 h 695325"/>
              <a:gd name="connsiteX18" fmla="*/ 1021556 w 2226469"/>
              <a:gd name="connsiteY18" fmla="*/ 76200 h 695325"/>
              <a:gd name="connsiteX19" fmla="*/ 1143000 w 2226469"/>
              <a:gd name="connsiteY19" fmla="*/ 95250 h 695325"/>
              <a:gd name="connsiteX20" fmla="*/ 1381125 w 2226469"/>
              <a:gd name="connsiteY20" fmla="*/ 157162 h 695325"/>
              <a:gd name="connsiteX21" fmla="*/ 1550194 w 2226469"/>
              <a:gd name="connsiteY21" fmla="*/ 197643 h 695325"/>
              <a:gd name="connsiteX22" fmla="*/ 1719262 w 2226469"/>
              <a:gd name="connsiteY22" fmla="*/ 247650 h 695325"/>
              <a:gd name="connsiteX23" fmla="*/ 1876425 w 2226469"/>
              <a:gd name="connsiteY23" fmla="*/ 302418 h 695325"/>
              <a:gd name="connsiteX24" fmla="*/ 1974056 w 2226469"/>
              <a:gd name="connsiteY24" fmla="*/ 340518 h 695325"/>
              <a:gd name="connsiteX25" fmla="*/ 2038350 w 2226469"/>
              <a:gd name="connsiteY25" fmla="*/ 371475 h 695325"/>
              <a:gd name="connsiteX26" fmla="*/ 2083594 w 2226469"/>
              <a:gd name="connsiteY26" fmla="*/ 397668 h 695325"/>
              <a:gd name="connsiteX27" fmla="*/ 2107406 w 2226469"/>
              <a:gd name="connsiteY27" fmla="*/ 416718 h 695325"/>
              <a:gd name="connsiteX28" fmla="*/ 2140744 w 2226469"/>
              <a:gd name="connsiteY28" fmla="*/ 447675 h 695325"/>
              <a:gd name="connsiteX29" fmla="*/ 2171700 w 2226469"/>
              <a:gd name="connsiteY29" fmla="*/ 483393 h 695325"/>
              <a:gd name="connsiteX30" fmla="*/ 2185987 w 2226469"/>
              <a:gd name="connsiteY30" fmla="*/ 504825 h 695325"/>
              <a:gd name="connsiteX31" fmla="*/ 2209800 w 2226469"/>
              <a:gd name="connsiteY31" fmla="*/ 550068 h 695325"/>
              <a:gd name="connsiteX32" fmla="*/ 2224087 w 2226469"/>
              <a:gd name="connsiteY32" fmla="*/ 588168 h 695325"/>
              <a:gd name="connsiteX33" fmla="*/ 2226469 w 2226469"/>
              <a:gd name="connsiteY33" fmla="*/ 616743 h 695325"/>
              <a:gd name="connsiteX34" fmla="*/ 2224087 w 2226469"/>
              <a:gd name="connsiteY34" fmla="*/ 647700 h 695325"/>
              <a:gd name="connsiteX35" fmla="*/ 2216944 w 2226469"/>
              <a:gd name="connsiteY35" fmla="*/ 669131 h 695325"/>
              <a:gd name="connsiteX36" fmla="*/ 2197894 w 2226469"/>
              <a:gd name="connsiteY36" fmla="*/ 681037 h 695325"/>
              <a:gd name="connsiteX37" fmla="*/ 2169319 w 2226469"/>
              <a:gd name="connsiteY37" fmla="*/ 690562 h 695325"/>
              <a:gd name="connsiteX38" fmla="*/ 2135981 w 2226469"/>
              <a:gd name="connsiteY38" fmla="*/ 695325 h 695325"/>
              <a:gd name="connsiteX39" fmla="*/ 2102644 w 2226469"/>
              <a:gd name="connsiteY39" fmla="*/ 695325 h 695325"/>
              <a:gd name="connsiteX40" fmla="*/ 2064544 w 2226469"/>
              <a:gd name="connsiteY40" fmla="*/ 683418 h 695325"/>
              <a:gd name="connsiteX41" fmla="*/ 2000250 w 2226469"/>
              <a:gd name="connsiteY41" fmla="*/ 645318 h 695325"/>
              <a:gd name="connsiteX42" fmla="*/ 1914525 w 2226469"/>
              <a:gd name="connsiteY42" fmla="*/ 590550 h 695325"/>
              <a:gd name="connsiteX43" fmla="*/ 1824037 w 2226469"/>
              <a:gd name="connsiteY43" fmla="*/ 540543 h 695325"/>
              <a:gd name="connsiteX44" fmla="*/ 1733550 w 2226469"/>
              <a:gd name="connsiteY44" fmla="*/ 492918 h 695325"/>
              <a:gd name="connsiteX45" fmla="*/ 1628775 w 2226469"/>
              <a:gd name="connsiteY45" fmla="*/ 438150 h 695325"/>
              <a:gd name="connsiteX46" fmla="*/ 1557337 w 2226469"/>
              <a:gd name="connsiteY46" fmla="*/ 409575 h 695325"/>
              <a:gd name="connsiteX47" fmla="*/ 1435894 w 2226469"/>
              <a:gd name="connsiteY47" fmla="*/ 364331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226469" h="695325">
                <a:moveTo>
                  <a:pt x="1435894" y="364331"/>
                </a:moveTo>
                <a:lnTo>
                  <a:pt x="1273969" y="326231"/>
                </a:lnTo>
                <a:lnTo>
                  <a:pt x="1183481" y="316706"/>
                </a:lnTo>
                <a:lnTo>
                  <a:pt x="902494" y="226218"/>
                </a:lnTo>
                <a:lnTo>
                  <a:pt x="695325" y="180975"/>
                </a:lnTo>
                <a:lnTo>
                  <a:pt x="509587" y="147637"/>
                </a:lnTo>
                <a:lnTo>
                  <a:pt x="323850" y="109537"/>
                </a:lnTo>
                <a:lnTo>
                  <a:pt x="147637" y="71437"/>
                </a:lnTo>
                <a:lnTo>
                  <a:pt x="33337" y="52387"/>
                </a:lnTo>
                <a:lnTo>
                  <a:pt x="11906" y="45243"/>
                </a:lnTo>
                <a:lnTo>
                  <a:pt x="0" y="30956"/>
                </a:lnTo>
                <a:lnTo>
                  <a:pt x="4762" y="14287"/>
                </a:lnTo>
                <a:lnTo>
                  <a:pt x="33337" y="4762"/>
                </a:lnTo>
                <a:lnTo>
                  <a:pt x="80962" y="0"/>
                </a:lnTo>
                <a:lnTo>
                  <a:pt x="230981" y="2381"/>
                </a:lnTo>
                <a:lnTo>
                  <a:pt x="404812" y="11906"/>
                </a:lnTo>
                <a:lnTo>
                  <a:pt x="650081" y="33337"/>
                </a:lnTo>
                <a:lnTo>
                  <a:pt x="802481" y="50006"/>
                </a:lnTo>
                <a:lnTo>
                  <a:pt x="1021556" y="76200"/>
                </a:lnTo>
                <a:lnTo>
                  <a:pt x="1143000" y="95250"/>
                </a:lnTo>
                <a:lnTo>
                  <a:pt x="1381125" y="157162"/>
                </a:lnTo>
                <a:lnTo>
                  <a:pt x="1550194" y="197643"/>
                </a:lnTo>
                <a:lnTo>
                  <a:pt x="1719262" y="247650"/>
                </a:lnTo>
                <a:lnTo>
                  <a:pt x="1876425" y="302418"/>
                </a:lnTo>
                <a:lnTo>
                  <a:pt x="1974056" y="340518"/>
                </a:lnTo>
                <a:lnTo>
                  <a:pt x="2038350" y="371475"/>
                </a:lnTo>
                <a:lnTo>
                  <a:pt x="2083594" y="397668"/>
                </a:lnTo>
                <a:lnTo>
                  <a:pt x="2107406" y="416718"/>
                </a:lnTo>
                <a:lnTo>
                  <a:pt x="2140744" y="447675"/>
                </a:lnTo>
                <a:lnTo>
                  <a:pt x="2171700" y="483393"/>
                </a:lnTo>
                <a:lnTo>
                  <a:pt x="2185987" y="504825"/>
                </a:lnTo>
                <a:lnTo>
                  <a:pt x="2209800" y="550068"/>
                </a:lnTo>
                <a:lnTo>
                  <a:pt x="2224087" y="588168"/>
                </a:lnTo>
                <a:lnTo>
                  <a:pt x="2226469" y="616743"/>
                </a:lnTo>
                <a:lnTo>
                  <a:pt x="2224087" y="647700"/>
                </a:lnTo>
                <a:lnTo>
                  <a:pt x="2216944" y="669131"/>
                </a:lnTo>
                <a:lnTo>
                  <a:pt x="2197894" y="681037"/>
                </a:lnTo>
                <a:lnTo>
                  <a:pt x="2169319" y="690562"/>
                </a:lnTo>
                <a:lnTo>
                  <a:pt x="2135981" y="695325"/>
                </a:lnTo>
                <a:lnTo>
                  <a:pt x="2102644" y="695325"/>
                </a:lnTo>
                <a:lnTo>
                  <a:pt x="2064544" y="683418"/>
                </a:lnTo>
                <a:lnTo>
                  <a:pt x="2000250" y="645318"/>
                </a:lnTo>
                <a:lnTo>
                  <a:pt x="1914525" y="590550"/>
                </a:lnTo>
                <a:lnTo>
                  <a:pt x="1824037" y="540543"/>
                </a:lnTo>
                <a:lnTo>
                  <a:pt x="1733550" y="492918"/>
                </a:lnTo>
                <a:lnTo>
                  <a:pt x="1628775" y="438150"/>
                </a:lnTo>
                <a:lnTo>
                  <a:pt x="1557337" y="409575"/>
                </a:lnTo>
                <a:lnTo>
                  <a:pt x="1435894" y="3643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237B792D-3A9C-A54F-A344-364ED14D732B}"/>
              </a:ext>
            </a:extLst>
          </p:cNvPr>
          <p:cNvSpPr/>
          <p:nvPr/>
        </p:nvSpPr>
        <p:spPr>
          <a:xfrm>
            <a:off x="2863850" y="2736850"/>
            <a:ext cx="4232275" cy="690563"/>
          </a:xfrm>
          <a:custGeom>
            <a:avLst/>
            <a:gdLst>
              <a:gd name="connsiteX0" fmla="*/ 2467821 w 4233072"/>
              <a:gd name="connsiteY0" fmla="*/ 282440 h 691978"/>
              <a:gd name="connsiteX1" fmla="*/ 2224216 w 4233072"/>
              <a:gd name="connsiteY1" fmla="*/ 307154 h 691978"/>
              <a:gd name="connsiteX2" fmla="*/ 1938246 w 4233072"/>
              <a:gd name="connsiteY2" fmla="*/ 349520 h 691978"/>
              <a:gd name="connsiteX3" fmla="*/ 1564012 w 4233072"/>
              <a:gd name="connsiteY3" fmla="*/ 427191 h 691978"/>
              <a:gd name="connsiteX4" fmla="*/ 1362774 w 4233072"/>
              <a:gd name="connsiteY4" fmla="*/ 458965 h 691978"/>
              <a:gd name="connsiteX5" fmla="*/ 1140352 w 4233072"/>
              <a:gd name="connsiteY5" fmla="*/ 504862 h 691978"/>
              <a:gd name="connsiteX6" fmla="*/ 942644 w 4233072"/>
              <a:gd name="connsiteY6" fmla="*/ 547228 h 691978"/>
              <a:gd name="connsiteX7" fmla="*/ 684917 w 4233072"/>
              <a:gd name="connsiteY7" fmla="*/ 603716 h 691978"/>
              <a:gd name="connsiteX8" fmla="*/ 430721 w 4233072"/>
              <a:gd name="connsiteY8" fmla="*/ 667265 h 691978"/>
              <a:gd name="connsiteX9" fmla="*/ 384825 w 4233072"/>
              <a:gd name="connsiteY9" fmla="*/ 684917 h 691978"/>
              <a:gd name="connsiteX10" fmla="*/ 349520 w 4233072"/>
              <a:gd name="connsiteY10" fmla="*/ 691978 h 691978"/>
              <a:gd name="connsiteX11" fmla="*/ 317745 w 4233072"/>
              <a:gd name="connsiteY11" fmla="*/ 691978 h 691978"/>
              <a:gd name="connsiteX12" fmla="*/ 285971 w 4233072"/>
              <a:gd name="connsiteY12" fmla="*/ 688448 h 691978"/>
              <a:gd name="connsiteX13" fmla="*/ 240074 w 4233072"/>
              <a:gd name="connsiteY13" fmla="*/ 660204 h 691978"/>
              <a:gd name="connsiteX14" fmla="*/ 194178 w 4233072"/>
              <a:gd name="connsiteY14" fmla="*/ 621368 h 691978"/>
              <a:gd name="connsiteX15" fmla="*/ 130629 w 4233072"/>
              <a:gd name="connsiteY15" fmla="*/ 561350 h 691978"/>
              <a:gd name="connsiteX16" fmla="*/ 74141 w 4233072"/>
              <a:gd name="connsiteY16" fmla="*/ 501331 h 691978"/>
              <a:gd name="connsiteX17" fmla="*/ 10592 w 4233072"/>
              <a:gd name="connsiteY17" fmla="*/ 409538 h 691978"/>
              <a:gd name="connsiteX18" fmla="*/ 0 w 4233072"/>
              <a:gd name="connsiteY18" fmla="*/ 381294 h 691978"/>
              <a:gd name="connsiteX19" fmla="*/ 0 w 4233072"/>
              <a:gd name="connsiteY19" fmla="*/ 363642 h 691978"/>
              <a:gd name="connsiteX20" fmla="*/ 7061 w 4233072"/>
              <a:gd name="connsiteY20" fmla="*/ 345989 h 691978"/>
              <a:gd name="connsiteX21" fmla="*/ 24714 w 4233072"/>
              <a:gd name="connsiteY21" fmla="*/ 342459 h 691978"/>
              <a:gd name="connsiteX22" fmla="*/ 52958 w 4233072"/>
              <a:gd name="connsiteY22" fmla="*/ 356581 h 691978"/>
              <a:gd name="connsiteX23" fmla="*/ 98854 w 4233072"/>
              <a:gd name="connsiteY23" fmla="*/ 384825 h 691978"/>
              <a:gd name="connsiteX24" fmla="*/ 144751 w 4233072"/>
              <a:gd name="connsiteY24" fmla="*/ 409538 h 691978"/>
              <a:gd name="connsiteX25" fmla="*/ 208300 w 4233072"/>
              <a:gd name="connsiteY25" fmla="*/ 427191 h 691978"/>
              <a:gd name="connsiteX26" fmla="*/ 261257 w 4233072"/>
              <a:gd name="connsiteY26" fmla="*/ 441313 h 691978"/>
              <a:gd name="connsiteX27" fmla="*/ 335398 w 4233072"/>
              <a:gd name="connsiteY27" fmla="*/ 448374 h 691978"/>
              <a:gd name="connsiteX28" fmla="*/ 406008 w 4233072"/>
              <a:gd name="connsiteY28" fmla="*/ 441313 h 691978"/>
              <a:gd name="connsiteX29" fmla="*/ 691978 w 4233072"/>
              <a:gd name="connsiteY29" fmla="*/ 406008 h 691978"/>
              <a:gd name="connsiteX30" fmla="*/ 1055620 w 4233072"/>
              <a:gd name="connsiteY30" fmla="*/ 356581 h 691978"/>
              <a:gd name="connsiteX31" fmla="*/ 1383957 w 4233072"/>
              <a:gd name="connsiteY31" fmla="*/ 310684 h 691978"/>
              <a:gd name="connsiteX32" fmla="*/ 1680519 w 4233072"/>
              <a:gd name="connsiteY32" fmla="*/ 268318 h 691978"/>
              <a:gd name="connsiteX33" fmla="*/ 2026508 w 4233072"/>
              <a:gd name="connsiteY33" fmla="*/ 201239 h 691978"/>
              <a:gd name="connsiteX34" fmla="*/ 2390150 w 4233072"/>
              <a:gd name="connsiteY34" fmla="*/ 148281 h 691978"/>
              <a:gd name="connsiteX35" fmla="*/ 2887951 w 4233072"/>
              <a:gd name="connsiteY35" fmla="*/ 95324 h 691978"/>
              <a:gd name="connsiteX36" fmla="*/ 3219818 w 4233072"/>
              <a:gd name="connsiteY36" fmla="*/ 67080 h 691978"/>
              <a:gd name="connsiteX37" fmla="*/ 3618765 w 4233072"/>
              <a:gd name="connsiteY37" fmla="*/ 42366 h 691978"/>
              <a:gd name="connsiteX38" fmla="*/ 3728210 w 4233072"/>
              <a:gd name="connsiteY38" fmla="*/ 7061 h 691978"/>
              <a:gd name="connsiteX39" fmla="*/ 3763515 w 4233072"/>
              <a:gd name="connsiteY39" fmla="*/ 0 h 691978"/>
              <a:gd name="connsiteX40" fmla="*/ 3855308 w 4233072"/>
              <a:gd name="connsiteY40" fmla="*/ 21183 h 691978"/>
              <a:gd name="connsiteX41" fmla="*/ 3964754 w 4233072"/>
              <a:gd name="connsiteY41" fmla="*/ 49427 h 691978"/>
              <a:gd name="connsiteX42" fmla="*/ 4070669 w 4233072"/>
              <a:gd name="connsiteY42" fmla="*/ 88263 h 691978"/>
              <a:gd name="connsiteX43" fmla="*/ 4141279 w 4233072"/>
              <a:gd name="connsiteY43" fmla="*/ 123568 h 691978"/>
              <a:gd name="connsiteX44" fmla="*/ 4204828 w 4233072"/>
              <a:gd name="connsiteY44" fmla="*/ 172995 h 691978"/>
              <a:gd name="connsiteX45" fmla="*/ 4226011 w 4233072"/>
              <a:gd name="connsiteY45" fmla="*/ 211830 h 691978"/>
              <a:gd name="connsiteX46" fmla="*/ 4233072 w 4233072"/>
              <a:gd name="connsiteY46" fmla="*/ 257727 h 691978"/>
              <a:gd name="connsiteX47" fmla="*/ 4218950 w 4233072"/>
              <a:gd name="connsiteY47" fmla="*/ 289501 h 691978"/>
              <a:gd name="connsiteX48" fmla="*/ 4187175 w 4233072"/>
              <a:gd name="connsiteY48" fmla="*/ 314215 h 691978"/>
              <a:gd name="connsiteX49" fmla="*/ 4134218 w 4233072"/>
              <a:gd name="connsiteY49" fmla="*/ 324806 h 691978"/>
              <a:gd name="connsiteX50" fmla="*/ 4028303 w 4233072"/>
              <a:gd name="connsiteY50" fmla="*/ 331867 h 691978"/>
              <a:gd name="connsiteX51" fmla="*/ 3929449 w 4233072"/>
              <a:gd name="connsiteY51" fmla="*/ 310684 h 691978"/>
              <a:gd name="connsiteX52" fmla="*/ 3816473 w 4233072"/>
              <a:gd name="connsiteY52" fmla="*/ 289501 h 691978"/>
              <a:gd name="connsiteX53" fmla="*/ 3678783 w 4233072"/>
              <a:gd name="connsiteY53" fmla="*/ 268318 h 691978"/>
              <a:gd name="connsiteX54" fmla="*/ 3526971 w 4233072"/>
              <a:gd name="connsiteY54" fmla="*/ 261257 h 691978"/>
              <a:gd name="connsiteX55" fmla="*/ 3110372 w 4233072"/>
              <a:gd name="connsiteY55" fmla="*/ 264788 h 691978"/>
              <a:gd name="connsiteX56" fmla="*/ 2467821 w 4233072"/>
              <a:gd name="connsiteY56" fmla="*/ 282440 h 691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4233072" h="691978">
                <a:moveTo>
                  <a:pt x="2467821" y="282440"/>
                </a:moveTo>
                <a:lnTo>
                  <a:pt x="2224216" y="307154"/>
                </a:lnTo>
                <a:lnTo>
                  <a:pt x="1938246" y="349520"/>
                </a:lnTo>
                <a:lnTo>
                  <a:pt x="1564012" y="427191"/>
                </a:lnTo>
                <a:lnTo>
                  <a:pt x="1362774" y="458965"/>
                </a:lnTo>
                <a:lnTo>
                  <a:pt x="1140352" y="504862"/>
                </a:lnTo>
                <a:lnTo>
                  <a:pt x="942644" y="547228"/>
                </a:lnTo>
                <a:lnTo>
                  <a:pt x="684917" y="603716"/>
                </a:lnTo>
                <a:lnTo>
                  <a:pt x="430721" y="667265"/>
                </a:lnTo>
                <a:lnTo>
                  <a:pt x="384825" y="684917"/>
                </a:lnTo>
                <a:lnTo>
                  <a:pt x="349520" y="691978"/>
                </a:lnTo>
                <a:lnTo>
                  <a:pt x="317745" y="691978"/>
                </a:lnTo>
                <a:lnTo>
                  <a:pt x="285971" y="688448"/>
                </a:lnTo>
                <a:lnTo>
                  <a:pt x="240074" y="660204"/>
                </a:lnTo>
                <a:lnTo>
                  <a:pt x="194178" y="621368"/>
                </a:lnTo>
                <a:lnTo>
                  <a:pt x="130629" y="561350"/>
                </a:lnTo>
                <a:lnTo>
                  <a:pt x="74141" y="501331"/>
                </a:lnTo>
                <a:lnTo>
                  <a:pt x="10592" y="409538"/>
                </a:lnTo>
                <a:lnTo>
                  <a:pt x="0" y="381294"/>
                </a:lnTo>
                <a:lnTo>
                  <a:pt x="0" y="363642"/>
                </a:lnTo>
                <a:lnTo>
                  <a:pt x="7061" y="345989"/>
                </a:lnTo>
                <a:lnTo>
                  <a:pt x="24714" y="342459"/>
                </a:lnTo>
                <a:lnTo>
                  <a:pt x="52958" y="356581"/>
                </a:lnTo>
                <a:lnTo>
                  <a:pt x="98854" y="384825"/>
                </a:lnTo>
                <a:lnTo>
                  <a:pt x="144751" y="409538"/>
                </a:lnTo>
                <a:lnTo>
                  <a:pt x="208300" y="427191"/>
                </a:lnTo>
                <a:lnTo>
                  <a:pt x="261257" y="441313"/>
                </a:lnTo>
                <a:lnTo>
                  <a:pt x="335398" y="448374"/>
                </a:lnTo>
                <a:lnTo>
                  <a:pt x="406008" y="441313"/>
                </a:lnTo>
                <a:lnTo>
                  <a:pt x="691978" y="406008"/>
                </a:lnTo>
                <a:lnTo>
                  <a:pt x="1055620" y="356581"/>
                </a:lnTo>
                <a:lnTo>
                  <a:pt x="1383957" y="310684"/>
                </a:lnTo>
                <a:lnTo>
                  <a:pt x="1680519" y="268318"/>
                </a:lnTo>
                <a:lnTo>
                  <a:pt x="2026508" y="201239"/>
                </a:lnTo>
                <a:lnTo>
                  <a:pt x="2390150" y="148281"/>
                </a:lnTo>
                <a:lnTo>
                  <a:pt x="2887951" y="95324"/>
                </a:lnTo>
                <a:lnTo>
                  <a:pt x="3219818" y="67080"/>
                </a:lnTo>
                <a:lnTo>
                  <a:pt x="3618765" y="42366"/>
                </a:lnTo>
                <a:lnTo>
                  <a:pt x="3728210" y="7061"/>
                </a:lnTo>
                <a:lnTo>
                  <a:pt x="3763515" y="0"/>
                </a:lnTo>
                <a:lnTo>
                  <a:pt x="3855308" y="21183"/>
                </a:lnTo>
                <a:lnTo>
                  <a:pt x="3964754" y="49427"/>
                </a:lnTo>
                <a:lnTo>
                  <a:pt x="4070669" y="88263"/>
                </a:lnTo>
                <a:lnTo>
                  <a:pt x="4141279" y="123568"/>
                </a:lnTo>
                <a:lnTo>
                  <a:pt x="4204828" y="172995"/>
                </a:lnTo>
                <a:lnTo>
                  <a:pt x="4226011" y="211830"/>
                </a:lnTo>
                <a:lnTo>
                  <a:pt x="4233072" y="257727"/>
                </a:lnTo>
                <a:lnTo>
                  <a:pt x="4218950" y="289501"/>
                </a:lnTo>
                <a:lnTo>
                  <a:pt x="4187175" y="314215"/>
                </a:lnTo>
                <a:lnTo>
                  <a:pt x="4134218" y="324806"/>
                </a:lnTo>
                <a:lnTo>
                  <a:pt x="4028303" y="331867"/>
                </a:lnTo>
                <a:lnTo>
                  <a:pt x="3929449" y="310684"/>
                </a:lnTo>
                <a:lnTo>
                  <a:pt x="3816473" y="289501"/>
                </a:lnTo>
                <a:lnTo>
                  <a:pt x="3678783" y="268318"/>
                </a:lnTo>
                <a:lnTo>
                  <a:pt x="3526971" y="261257"/>
                </a:lnTo>
                <a:lnTo>
                  <a:pt x="3110372" y="264788"/>
                </a:lnTo>
                <a:lnTo>
                  <a:pt x="2467821" y="28244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CD10EBC3-2254-2741-9A7F-B0DB3F069F62}"/>
              </a:ext>
            </a:extLst>
          </p:cNvPr>
          <p:cNvSpPr/>
          <p:nvPr/>
        </p:nvSpPr>
        <p:spPr>
          <a:xfrm>
            <a:off x="3938588" y="3881438"/>
            <a:ext cx="295275" cy="1614487"/>
          </a:xfrm>
          <a:custGeom>
            <a:avLst/>
            <a:gdLst>
              <a:gd name="connsiteX0" fmla="*/ 69056 w 295275"/>
              <a:gd name="connsiteY0" fmla="*/ 654843 h 1614487"/>
              <a:gd name="connsiteX1" fmla="*/ 66675 w 295275"/>
              <a:gd name="connsiteY1" fmla="*/ 326231 h 1614487"/>
              <a:gd name="connsiteX2" fmla="*/ 66675 w 295275"/>
              <a:gd name="connsiteY2" fmla="*/ 245268 h 1614487"/>
              <a:gd name="connsiteX3" fmla="*/ 54768 w 295275"/>
              <a:gd name="connsiteY3" fmla="*/ 180975 h 1614487"/>
              <a:gd name="connsiteX4" fmla="*/ 0 w 295275"/>
              <a:gd name="connsiteY4" fmla="*/ 52387 h 1614487"/>
              <a:gd name="connsiteX5" fmla="*/ 66675 w 295275"/>
              <a:gd name="connsiteY5" fmla="*/ 0 h 1614487"/>
              <a:gd name="connsiteX6" fmla="*/ 147637 w 295275"/>
              <a:gd name="connsiteY6" fmla="*/ 57150 h 1614487"/>
              <a:gd name="connsiteX7" fmla="*/ 197643 w 295275"/>
              <a:gd name="connsiteY7" fmla="*/ 83343 h 1614487"/>
              <a:gd name="connsiteX8" fmla="*/ 240506 w 295275"/>
              <a:gd name="connsiteY8" fmla="*/ 100012 h 1614487"/>
              <a:gd name="connsiteX9" fmla="*/ 290512 w 295275"/>
              <a:gd name="connsiteY9" fmla="*/ 319087 h 1614487"/>
              <a:gd name="connsiteX10" fmla="*/ 295275 w 295275"/>
              <a:gd name="connsiteY10" fmla="*/ 371475 h 1614487"/>
              <a:gd name="connsiteX11" fmla="*/ 292893 w 295275"/>
              <a:gd name="connsiteY11" fmla="*/ 657225 h 1614487"/>
              <a:gd name="connsiteX12" fmla="*/ 292893 w 295275"/>
              <a:gd name="connsiteY12" fmla="*/ 1012031 h 1614487"/>
              <a:gd name="connsiteX13" fmla="*/ 292893 w 295275"/>
              <a:gd name="connsiteY13" fmla="*/ 1283493 h 1614487"/>
              <a:gd name="connsiteX14" fmla="*/ 292893 w 295275"/>
              <a:gd name="connsiteY14" fmla="*/ 1507331 h 1614487"/>
              <a:gd name="connsiteX15" fmla="*/ 271462 w 295275"/>
              <a:gd name="connsiteY15" fmla="*/ 1535906 h 1614487"/>
              <a:gd name="connsiteX16" fmla="*/ 200025 w 295275"/>
              <a:gd name="connsiteY16" fmla="*/ 1609725 h 1614487"/>
              <a:gd name="connsiteX17" fmla="*/ 183356 w 295275"/>
              <a:gd name="connsiteY17" fmla="*/ 1614487 h 1614487"/>
              <a:gd name="connsiteX18" fmla="*/ 169068 w 295275"/>
              <a:gd name="connsiteY18" fmla="*/ 1614487 h 1614487"/>
              <a:gd name="connsiteX19" fmla="*/ 140493 w 295275"/>
              <a:gd name="connsiteY19" fmla="*/ 1604962 h 1614487"/>
              <a:gd name="connsiteX20" fmla="*/ 95250 w 295275"/>
              <a:gd name="connsiteY20" fmla="*/ 1557337 h 1614487"/>
              <a:gd name="connsiteX21" fmla="*/ 66675 w 295275"/>
              <a:gd name="connsiteY21" fmla="*/ 1512093 h 1614487"/>
              <a:gd name="connsiteX22" fmla="*/ 54768 w 295275"/>
              <a:gd name="connsiteY22" fmla="*/ 1443037 h 1614487"/>
              <a:gd name="connsiteX23" fmla="*/ 47625 w 295275"/>
              <a:gd name="connsiteY23" fmla="*/ 1321593 h 1614487"/>
              <a:gd name="connsiteX24" fmla="*/ 47625 w 295275"/>
              <a:gd name="connsiteY24" fmla="*/ 1195387 h 1614487"/>
              <a:gd name="connsiteX25" fmla="*/ 52387 w 295275"/>
              <a:gd name="connsiteY25" fmla="*/ 1107281 h 1614487"/>
              <a:gd name="connsiteX26" fmla="*/ 66675 w 295275"/>
              <a:gd name="connsiteY26" fmla="*/ 854868 h 1614487"/>
              <a:gd name="connsiteX27" fmla="*/ 69056 w 295275"/>
              <a:gd name="connsiteY27" fmla="*/ 654843 h 1614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95275" h="1614487">
                <a:moveTo>
                  <a:pt x="69056" y="654843"/>
                </a:moveTo>
                <a:cubicBezTo>
                  <a:pt x="68262" y="545306"/>
                  <a:pt x="67469" y="435768"/>
                  <a:pt x="66675" y="326231"/>
                </a:cubicBezTo>
                <a:lnTo>
                  <a:pt x="66675" y="245268"/>
                </a:lnTo>
                <a:lnTo>
                  <a:pt x="54768" y="180975"/>
                </a:lnTo>
                <a:lnTo>
                  <a:pt x="0" y="52387"/>
                </a:lnTo>
                <a:lnTo>
                  <a:pt x="66675" y="0"/>
                </a:lnTo>
                <a:lnTo>
                  <a:pt x="147637" y="57150"/>
                </a:lnTo>
                <a:lnTo>
                  <a:pt x="197643" y="83343"/>
                </a:lnTo>
                <a:lnTo>
                  <a:pt x="240506" y="100012"/>
                </a:lnTo>
                <a:lnTo>
                  <a:pt x="290512" y="319087"/>
                </a:lnTo>
                <a:lnTo>
                  <a:pt x="295275" y="371475"/>
                </a:lnTo>
                <a:lnTo>
                  <a:pt x="292893" y="657225"/>
                </a:lnTo>
                <a:lnTo>
                  <a:pt x="292893" y="1012031"/>
                </a:lnTo>
                <a:lnTo>
                  <a:pt x="292893" y="1283493"/>
                </a:lnTo>
                <a:lnTo>
                  <a:pt x="292893" y="1507331"/>
                </a:lnTo>
                <a:lnTo>
                  <a:pt x="271462" y="1535906"/>
                </a:lnTo>
                <a:lnTo>
                  <a:pt x="200025" y="1609725"/>
                </a:lnTo>
                <a:lnTo>
                  <a:pt x="183356" y="1614487"/>
                </a:lnTo>
                <a:lnTo>
                  <a:pt x="169068" y="1614487"/>
                </a:lnTo>
                <a:lnTo>
                  <a:pt x="140493" y="1604962"/>
                </a:lnTo>
                <a:lnTo>
                  <a:pt x="95250" y="1557337"/>
                </a:lnTo>
                <a:lnTo>
                  <a:pt x="66675" y="1512093"/>
                </a:lnTo>
                <a:lnTo>
                  <a:pt x="54768" y="1443037"/>
                </a:lnTo>
                <a:lnTo>
                  <a:pt x="47625" y="1321593"/>
                </a:lnTo>
                <a:lnTo>
                  <a:pt x="47625" y="1195387"/>
                </a:lnTo>
                <a:lnTo>
                  <a:pt x="52387" y="1107281"/>
                </a:lnTo>
                <a:lnTo>
                  <a:pt x="66675" y="854868"/>
                </a:lnTo>
                <a:cubicBezTo>
                  <a:pt x="67469" y="785018"/>
                  <a:pt x="68262" y="715168"/>
                  <a:pt x="69056" y="654843"/>
                </a:cubicBez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3478E82-E8B5-CD44-86E6-79B4681AF8E2}"/>
              </a:ext>
            </a:extLst>
          </p:cNvPr>
          <p:cNvSpPr/>
          <p:nvPr/>
        </p:nvSpPr>
        <p:spPr>
          <a:xfrm>
            <a:off x="4117975" y="3694113"/>
            <a:ext cx="2314575" cy="1793875"/>
          </a:xfrm>
          <a:custGeom>
            <a:avLst/>
            <a:gdLst>
              <a:gd name="connsiteX0" fmla="*/ 759619 w 2314575"/>
              <a:gd name="connsiteY0" fmla="*/ 359569 h 1795462"/>
              <a:gd name="connsiteX1" fmla="*/ 235744 w 2314575"/>
              <a:gd name="connsiteY1" fmla="*/ 452437 h 1795462"/>
              <a:gd name="connsiteX2" fmla="*/ 23813 w 2314575"/>
              <a:gd name="connsiteY2" fmla="*/ 421481 h 1795462"/>
              <a:gd name="connsiteX3" fmla="*/ 0 w 2314575"/>
              <a:gd name="connsiteY3" fmla="*/ 290512 h 1795462"/>
              <a:gd name="connsiteX4" fmla="*/ 69057 w 2314575"/>
              <a:gd name="connsiteY4" fmla="*/ 290512 h 1795462"/>
              <a:gd name="connsiteX5" fmla="*/ 135732 w 2314575"/>
              <a:gd name="connsiteY5" fmla="*/ 295275 h 1795462"/>
              <a:gd name="connsiteX6" fmla="*/ 226219 w 2314575"/>
              <a:gd name="connsiteY6" fmla="*/ 288131 h 1795462"/>
              <a:gd name="connsiteX7" fmla="*/ 533400 w 2314575"/>
              <a:gd name="connsiteY7" fmla="*/ 238125 h 1795462"/>
              <a:gd name="connsiteX8" fmla="*/ 873919 w 2314575"/>
              <a:gd name="connsiteY8" fmla="*/ 180975 h 1795462"/>
              <a:gd name="connsiteX9" fmla="*/ 1131094 w 2314575"/>
              <a:gd name="connsiteY9" fmla="*/ 133350 h 1795462"/>
              <a:gd name="connsiteX10" fmla="*/ 1459707 w 2314575"/>
              <a:gd name="connsiteY10" fmla="*/ 107156 h 1795462"/>
              <a:gd name="connsiteX11" fmla="*/ 1800225 w 2314575"/>
              <a:gd name="connsiteY11" fmla="*/ 66675 h 1795462"/>
              <a:gd name="connsiteX12" fmla="*/ 2019300 w 2314575"/>
              <a:gd name="connsiteY12" fmla="*/ 2381 h 1795462"/>
              <a:gd name="connsiteX13" fmla="*/ 2035969 w 2314575"/>
              <a:gd name="connsiteY13" fmla="*/ 0 h 1795462"/>
              <a:gd name="connsiteX14" fmla="*/ 2090738 w 2314575"/>
              <a:gd name="connsiteY14" fmla="*/ 33337 h 1795462"/>
              <a:gd name="connsiteX15" fmla="*/ 2188369 w 2314575"/>
              <a:gd name="connsiteY15" fmla="*/ 100012 h 1795462"/>
              <a:gd name="connsiteX16" fmla="*/ 2262188 w 2314575"/>
              <a:gd name="connsiteY16" fmla="*/ 161925 h 1795462"/>
              <a:gd name="connsiteX17" fmla="*/ 2295525 w 2314575"/>
              <a:gd name="connsiteY17" fmla="*/ 202406 h 1795462"/>
              <a:gd name="connsiteX18" fmla="*/ 2309813 w 2314575"/>
              <a:gd name="connsiteY18" fmla="*/ 240506 h 1795462"/>
              <a:gd name="connsiteX19" fmla="*/ 2314575 w 2314575"/>
              <a:gd name="connsiteY19" fmla="*/ 276225 h 1795462"/>
              <a:gd name="connsiteX20" fmla="*/ 2309813 w 2314575"/>
              <a:gd name="connsiteY20" fmla="*/ 314325 h 1795462"/>
              <a:gd name="connsiteX21" fmla="*/ 2293144 w 2314575"/>
              <a:gd name="connsiteY21" fmla="*/ 357187 h 1795462"/>
              <a:gd name="connsiteX22" fmla="*/ 2276475 w 2314575"/>
              <a:gd name="connsiteY22" fmla="*/ 416719 h 1795462"/>
              <a:gd name="connsiteX23" fmla="*/ 2262188 w 2314575"/>
              <a:gd name="connsiteY23" fmla="*/ 528637 h 1795462"/>
              <a:gd name="connsiteX24" fmla="*/ 2257425 w 2314575"/>
              <a:gd name="connsiteY24" fmla="*/ 657225 h 1795462"/>
              <a:gd name="connsiteX25" fmla="*/ 2255044 w 2314575"/>
              <a:gd name="connsiteY25" fmla="*/ 926306 h 1795462"/>
              <a:gd name="connsiteX26" fmla="*/ 2252663 w 2314575"/>
              <a:gd name="connsiteY26" fmla="*/ 1202531 h 1795462"/>
              <a:gd name="connsiteX27" fmla="*/ 2252663 w 2314575"/>
              <a:gd name="connsiteY27" fmla="*/ 1373981 h 1795462"/>
              <a:gd name="connsiteX28" fmla="*/ 2238375 w 2314575"/>
              <a:gd name="connsiteY28" fmla="*/ 1426369 h 1795462"/>
              <a:gd name="connsiteX29" fmla="*/ 2219325 w 2314575"/>
              <a:gd name="connsiteY29" fmla="*/ 1495425 h 1795462"/>
              <a:gd name="connsiteX30" fmla="*/ 2190750 w 2314575"/>
              <a:gd name="connsiteY30" fmla="*/ 1569244 h 1795462"/>
              <a:gd name="connsiteX31" fmla="*/ 2131219 w 2314575"/>
              <a:gd name="connsiteY31" fmla="*/ 1664494 h 1795462"/>
              <a:gd name="connsiteX32" fmla="*/ 2069307 w 2314575"/>
              <a:gd name="connsiteY32" fmla="*/ 1752600 h 1795462"/>
              <a:gd name="connsiteX33" fmla="*/ 2035969 w 2314575"/>
              <a:gd name="connsiteY33" fmla="*/ 1785937 h 1795462"/>
              <a:gd name="connsiteX34" fmla="*/ 2012157 w 2314575"/>
              <a:gd name="connsiteY34" fmla="*/ 1795462 h 1795462"/>
              <a:gd name="connsiteX35" fmla="*/ 1990725 w 2314575"/>
              <a:gd name="connsiteY35" fmla="*/ 1790700 h 1795462"/>
              <a:gd name="connsiteX36" fmla="*/ 1974057 w 2314575"/>
              <a:gd name="connsiteY36" fmla="*/ 1778794 h 1795462"/>
              <a:gd name="connsiteX37" fmla="*/ 1952625 w 2314575"/>
              <a:gd name="connsiteY37" fmla="*/ 1750219 h 1795462"/>
              <a:gd name="connsiteX38" fmla="*/ 1869282 w 2314575"/>
              <a:gd name="connsiteY38" fmla="*/ 1626394 h 1795462"/>
              <a:gd name="connsiteX39" fmla="*/ 2009775 w 2314575"/>
              <a:gd name="connsiteY39" fmla="*/ 1233487 h 1795462"/>
              <a:gd name="connsiteX40" fmla="*/ 2014538 w 2314575"/>
              <a:gd name="connsiteY40" fmla="*/ 1000125 h 1795462"/>
              <a:gd name="connsiteX41" fmla="*/ 2009775 w 2314575"/>
              <a:gd name="connsiteY41" fmla="*/ 628650 h 1795462"/>
              <a:gd name="connsiteX42" fmla="*/ 2012157 w 2314575"/>
              <a:gd name="connsiteY42" fmla="*/ 330994 h 1795462"/>
              <a:gd name="connsiteX43" fmla="*/ 2007394 w 2314575"/>
              <a:gd name="connsiteY43" fmla="*/ 290512 h 1795462"/>
              <a:gd name="connsiteX44" fmla="*/ 2002632 w 2314575"/>
              <a:gd name="connsiteY44" fmla="*/ 271462 h 1795462"/>
              <a:gd name="connsiteX45" fmla="*/ 1988344 w 2314575"/>
              <a:gd name="connsiteY45" fmla="*/ 250031 h 1795462"/>
              <a:gd name="connsiteX46" fmla="*/ 1969294 w 2314575"/>
              <a:gd name="connsiteY46" fmla="*/ 238125 h 1795462"/>
              <a:gd name="connsiteX47" fmla="*/ 1933575 w 2314575"/>
              <a:gd name="connsiteY47" fmla="*/ 228600 h 1795462"/>
              <a:gd name="connsiteX48" fmla="*/ 1871663 w 2314575"/>
              <a:gd name="connsiteY48" fmla="*/ 228600 h 1795462"/>
              <a:gd name="connsiteX49" fmla="*/ 1526382 w 2314575"/>
              <a:gd name="connsiteY49" fmla="*/ 259556 h 1795462"/>
              <a:gd name="connsiteX50" fmla="*/ 1119188 w 2314575"/>
              <a:gd name="connsiteY50" fmla="*/ 292894 h 1795462"/>
              <a:gd name="connsiteX51" fmla="*/ 864394 w 2314575"/>
              <a:gd name="connsiteY51" fmla="*/ 342900 h 1795462"/>
              <a:gd name="connsiteX52" fmla="*/ 759619 w 2314575"/>
              <a:gd name="connsiteY52" fmla="*/ 359569 h 1795462"/>
              <a:gd name="connsiteX0" fmla="*/ 759619 w 2314575"/>
              <a:gd name="connsiteY0" fmla="*/ 359569 h 1795462"/>
              <a:gd name="connsiteX1" fmla="*/ 235744 w 2314575"/>
              <a:gd name="connsiteY1" fmla="*/ 452437 h 1795462"/>
              <a:gd name="connsiteX2" fmla="*/ 23813 w 2314575"/>
              <a:gd name="connsiteY2" fmla="*/ 421481 h 1795462"/>
              <a:gd name="connsiteX3" fmla="*/ 0 w 2314575"/>
              <a:gd name="connsiteY3" fmla="*/ 290512 h 1795462"/>
              <a:gd name="connsiteX4" fmla="*/ 69057 w 2314575"/>
              <a:gd name="connsiteY4" fmla="*/ 290512 h 1795462"/>
              <a:gd name="connsiteX5" fmla="*/ 135732 w 2314575"/>
              <a:gd name="connsiteY5" fmla="*/ 295275 h 1795462"/>
              <a:gd name="connsiteX6" fmla="*/ 226219 w 2314575"/>
              <a:gd name="connsiteY6" fmla="*/ 288131 h 1795462"/>
              <a:gd name="connsiteX7" fmla="*/ 533400 w 2314575"/>
              <a:gd name="connsiteY7" fmla="*/ 238125 h 1795462"/>
              <a:gd name="connsiteX8" fmla="*/ 873919 w 2314575"/>
              <a:gd name="connsiteY8" fmla="*/ 180975 h 1795462"/>
              <a:gd name="connsiteX9" fmla="*/ 1131094 w 2314575"/>
              <a:gd name="connsiteY9" fmla="*/ 133350 h 1795462"/>
              <a:gd name="connsiteX10" fmla="*/ 1459707 w 2314575"/>
              <a:gd name="connsiteY10" fmla="*/ 107156 h 1795462"/>
              <a:gd name="connsiteX11" fmla="*/ 1800225 w 2314575"/>
              <a:gd name="connsiteY11" fmla="*/ 66675 h 1795462"/>
              <a:gd name="connsiteX12" fmla="*/ 2019300 w 2314575"/>
              <a:gd name="connsiteY12" fmla="*/ 2381 h 1795462"/>
              <a:gd name="connsiteX13" fmla="*/ 2035969 w 2314575"/>
              <a:gd name="connsiteY13" fmla="*/ 0 h 1795462"/>
              <a:gd name="connsiteX14" fmla="*/ 2090738 w 2314575"/>
              <a:gd name="connsiteY14" fmla="*/ 33337 h 1795462"/>
              <a:gd name="connsiteX15" fmla="*/ 2188369 w 2314575"/>
              <a:gd name="connsiteY15" fmla="*/ 100012 h 1795462"/>
              <a:gd name="connsiteX16" fmla="*/ 2262188 w 2314575"/>
              <a:gd name="connsiteY16" fmla="*/ 161925 h 1795462"/>
              <a:gd name="connsiteX17" fmla="*/ 2295525 w 2314575"/>
              <a:gd name="connsiteY17" fmla="*/ 202406 h 1795462"/>
              <a:gd name="connsiteX18" fmla="*/ 2309813 w 2314575"/>
              <a:gd name="connsiteY18" fmla="*/ 240506 h 1795462"/>
              <a:gd name="connsiteX19" fmla="*/ 2314575 w 2314575"/>
              <a:gd name="connsiteY19" fmla="*/ 276225 h 1795462"/>
              <a:gd name="connsiteX20" fmla="*/ 2309813 w 2314575"/>
              <a:gd name="connsiteY20" fmla="*/ 314325 h 1795462"/>
              <a:gd name="connsiteX21" fmla="*/ 2293144 w 2314575"/>
              <a:gd name="connsiteY21" fmla="*/ 357187 h 1795462"/>
              <a:gd name="connsiteX22" fmla="*/ 2276475 w 2314575"/>
              <a:gd name="connsiteY22" fmla="*/ 416719 h 1795462"/>
              <a:gd name="connsiteX23" fmla="*/ 2262188 w 2314575"/>
              <a:gd name="connsiteY23" fmla="*/ 528637 h 1795462"/>
              <a:gd name="connsiteX24" fmla="*/ 2257425 w 2314575"/>
              <a:gd name="connsiteY24" fmla="*/ 657225 h 1795462"/>
              <a:gd name="connsiteX25" fmla="*/ 2255044 w 2314575"/>
              <a:gd name="connsiteY25" fmla="*/ 926306 h 1795462"/>
              <a:gd name="connsiteX26" fmla="*/ 2252663 w 2314575"/>
              <a:gd name="connsiteY26" fmla="*/ 1202531 h 1795462"/>
              <a:gd name="connsiteX27" fmla="*/ 2252663 w 2314575"/>
              <a:gd name="connsiteY27" fmla="*/ 1373981 h 1795462"/>
              <a:gd name="connsiteX28" fmla="*/ 2238375 w 2314575"/>
              <a:gd name="connsiteY28" fmla="*/ 1426369 h 1795462"/>
              <a:gd name="connsiteX29" fmla="*/ 2219325 w 2314575"/>
              <a:gd name="connsiteY29" fmla="*/ 1495425 h 1795462"/>
              <a:gd name="connsiteX30" fmla="*/ 2190750 w 2314575"/>
              <a:gd name="connsiteY30" fmla="*/ 1569244 h 1795462"/>
              <a:gd name="connsiteX31" fmla="*/ 2131219 w 2314575"/>
              <a:gd name="connsiteY31" fmla="*/ 1664494 h 1795462"/>
              <a:gd name="connsiteX32" fmla="*/ 2069307 w 2314575"/>
              <a:gd name="connsiteY32" fmla="*/ 1752600 h 1795462"/>
              <a:gd name="connsiteX33" fmla="*/ 2035969 w 2314575"/>
              <a:gd name="connsiteY33" fmla="*/ 1785937 h 1795462"/>
              <a:gd name="connsiteX34" fmla="*/ 2012157 w 2314575"/>
              <a:gd name="connsiteY34" fmla="*/ 1795462 h 1795462"/>
              <a:gd name="connsiteX35" fmla="*/ 1990725 w 2314575"/>
              <a:gd name="connsiteY35" fmla="*/ 1790700 h 1795462"/>
              <a:gd name="connsiteX36" fmla="*/ 1974057 w 2314575"/>
              <a:gd name="connsiteY36" fmla="*/ 1778794 h 1795462"/>
              <a:gd name="connsiteX37" fmla="*/ 1952625 w 2314575"/>
              <a:gd name="connsiteY37" fmla="*/ 1750219 h 1795462"/>
              <a:gd name="connsiteX38" fmla="*/ 2009775 w 2314575"/>
              <a:gd name="connsiteY38" fmla="*/ 1233487 h 1795462"/>
              <a:gd name="connsiteX39" fmla="*/ 2014538 w 2314575"/>
              <a:gd name="connsiteY39" fmla="*/ 1000125 h 1795462"/>
              <a:gd name="connsiteX40" fmla="*/ 2009775 w 2314575"/>
              <a:gd name="connsiteY40" fmla="*/ 628650 h 1795462"/>
              <a:gd name="connsiteX41" fmla="*/ 2012157 w 2314575"/>
              <a:gd name="connsiteY41" fmla="*/ 330994 h 1795462"/>
              <a:gd name="connsiteX42" fmla="*/ 2007394 w 2314575"/>
              <a:gd name="connsiteY42" fmla="*/ 290512 h 1795462"/>
              <a:gd name="connsiteX43" fmla="*/ 2002632 w 2314575"/>
              <a:gd name="connsiteY43" fmla="*/ 271462 h 1795462"/>
              <a:gd name="connsiteX44" fmla="*/ 1988344 w 2314575"/>
              <a:gd name="connsiteY44" fmla="*/ 250031 h 1795462"/>
              <a:gd name="connsiteX45" fmla="*/ 1969294 w 2314575"/>
              <a:gd name="connsiteY45" fmla="*/ 238125 h 1795462"/>
              <a:gd name="connsiteX46" fmla="*/ 1933575 w 2314575"/>
              <a:gd name="connsiteY46" fmla="*/ 228600 h 1795462"/>
              <a:gd name="connsiteX47" fmla="*/ 1871663 w 2314575"/>
              <a:gd name="connsiteY47" fmla="*/ 228600 h 1795462"/>
              <a:gd name="connsiteX48" fmla="*/ 1526382 w 2314575"/>
              <a:gd name="connsiteY48" fmla="*/ 259556 h 1795462"/>
              <a:gd name="connsiteX49" fmla="*/ 1119188 w 2314575"/>
              <a:gd name="connsiteY49" fmla="*/ 292894 h 1795462"/>
              <a:gd name="connsiteX50" fmla="*/ 864394 w 2314575"/>
              <a:gd name="connsiteY50" fmla="*/ 342900 h 1795462"/>
              <a:gd name="connsiteX51" fmla="*/ 759619 w 2314575"/>
              <a:gd name="connsiteY51" fmla="*/ 359569 h 1795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314575" h="1795462">
                <a:moveTo>
                  <a:pt x="759619" y="359569"/>
                </a:moveTo>
                <a:lnTo>
                  <a:pt x="235744" y="452437"/>
                </a:lnTo>
                <a:lnTo>
                  <a:pt x="23813" y="421481"/>
                </a:lnTo>
                <a:lnTo>
                  <a:pt x="0" y="290512"/>
                </a:lnTo>
                <a:lnTo>
                  <a:pt x="69057" y="290512"/>
                </a:lnTo>
                <a:lnTo>
                  <a:pt x="135732" y="295275"/>
                </a:lnTo>
                <a:lnTo>
                  <a:pt x="226219" y="288131"/>
                </a:lnTo>
                <a:lnTo>
                  <a:pt x="533400" y="238125"/>
                </a:lnTo>
                <a:lnTo>
                  <a:pt x="873919" y="180975"/>
                </a:lnTo>
                <a:lnTo>
                  <a:pt x="1131094" y="133350"/>
                </a:lnTo>
                <a:lnTo>
                  <a:pt x="1459707" y="107156"/>
                </a:lnTo>
                <a:lnTo>
                  <a:pt x="1800225" y="66675"/>
                </a:lnTo>
                <a:lnTo>
                  <a:pt x="2019300" y="2381"/>
                </a:lnTo>
                <a:lnTo>
                  <a:pt x="2035969" y="0"/>
                </a:lnTo>
                <a:lnTo>
                  <a:pt x="2090738" y="33337"/>
                </a:lnTo>
                <a:lnTo>
                  <a:pt x="2188369" y="100012"/>
                </a:lnTo>
                <a:lnTo>
                  <a:pt x="2262188" y="161925"/>
                </a:lnTo>
                <a:lnTo>
                  <a:pt x="2295525" y="202406"/>
                </a:lnTo>
                <a:lnTo>
                  <a:pt x="2309813" y="240506"/>
                </a:lnTo>
                <a:lnTo>
                  <a:pt x="2314575" y="276225"/>
                </a:lnTo>
                <a:lnTo>
                  <a:pt x="2309813" y="314325"/>
                </a:lnTo>
                <a:lnTo>
                  <a:pt x="2293144" y="357187"/>
                </a:lnTo>
                <a:lnTo>
                  <a:pt x="2276475" y="416719"/>
                </a:lnTo>
                <a:lnTo>
                  <a:pt x="2262188" y="528637"/>
                </a:lnTo>
                <a:lnTo>
                  <a:pt x="2257425" y="657225"/>
                </a:lnTo>
                <a:cubicBezTo>
                  <a:pt x="2256631" y="746919"/>
                  <a:pt x="2255838" y="836612"/>
                  <a:pt x="2255044" y="926306"/>
                </a:cubicBezTo>
                <a:cubicBezTo>
                  <a:pt x="2254250" y="1018381"/>
                  <a:pt x="2253457" y="1110456"/>
                  <a:pt x="2252663" y="1202531"/>
                </a:cubicBezTo>
                <a:lnTo>
                  <a:pt x="2252663" y="1373981"/>
                </a:lnTo>
                <a:lnTo>
                  <a:pt x="2238375" y="1426369"/>
                </a:lnTo>
                <a:lnTo>
                  <a:pt x="2219325" y="1495425"/>
                </a:lnTo>
                <a:lnTo>
                  <a:pt x="2190750" y="1569244"/>
                </a:lnTo>
                <a:lnTo>
                  <a:pt x="2131219" y="1664494"/>
                </a:lnTo>
                <a:lnTo>
                  <a:pt x="2069307" y="1752600"/>
                </a:lnTo>
                <a:lnTo>
                  <a:pt x="2035969" y="1785937"/>
                </a:lnTo>
                <a:lnTo>
                  <a:pt x="2012157" y="1795462"/>
                </a:lnTo>
                <a:lnTo>
                  <a:pt x="1990725" y="1790700"/>
                </a:lnTo>
                <a:lnTo>
                  <a:pt x="1974057" y="1778794"/>
                </a:lnTo>
                <a:lnTo>
                  <a:pt x="1952625" y="1750219"/>
                </a:lnTo>
                <a:lnTo>
                  <a:pt x="2009775" y="1233487"/>
                </a:lnTo>
                <a:cubicBezTo>
                  <a:pt x="2011363" y="1155700"/>
                  <a:pt x="2012950" y="1077912"/>
                  <a:pt x="2014538" y="1000125"/>
                </a:cubicBezTo>
                <a:cubicBezTo>
                  <a:pt x="2012950" y="876300"/>
                  <a:pt x="2011363" y="752475"/>
                  <a:pt x="2009775" y="628650"/>
                </a:cubicBezTo>
                <a:lnTo>
                  <a:pt x="2012157" y="330994"/>
                </a:lnTo>
                <a:lnTo>
                  <a:pt x="2007394" y="290512"/>
                </a:lnTo>
                <a:lnTo>
                  <a:pt x="2002632" y="271462"/>
                </a:lnTo>
                <a:lnTo>
                  <a:pt x="1988344" y="250031"/>
                </a:lnTo>
                <a:lnTo>
                  <a:pt x="1969294" y="238125"/>
                </a:lnTo>
                <a:lnTo>
                  <a:pt x="1933575" y="228600"/>
                </a:lnTo>
                <a:lnTo>
                  <a:pt x="1871663" y="228600"/>
                </a:lnTo>
                <a:lnTo>
                  <a:pt x="1526382" y="259556"/>
                </a:lnTo>
                <a:lnTo>
                  <a:pt x="1119188" y="292894"/>
                </a:lnTo>
                <a:lnTo>
                  <a:pt x="864394" y="342900"/>
                </a:lnTo>
                <a:lnTo>
                  <a:pt x="759619" y="35956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8CC50ED7-9DB5-2B41-A85A-22D57415B37C}"/>
              </a:ext>
            </a:extLst>
          </p:cNvPr>
          <p:cNvSpPr/>
          <p:nvPr/>
        </p:nvSpPr>
        <p:spPr>
          <a:xfrm>
            <a:off x="5591175" y="4884738"/>
            <a:ext cx="560388" cy="577850"/>
          </a:xfrm>
          <a:custGeom>
            <a:avLst/>
            <a:gdLst>
              <a:gd name="connsiteX0" fmla="*/ 402431 w 559594"/>
              <a:gd name="connsiteY0" fmla="*/ 121444 h 578644"/>
              <a:gd name="connsiteX1" fmla="*/ 180975 w 559594"/>
              <a:gd name="connsiteY1" fmla="*/ 42862 h 578644"/>
              <a:gd name="connsiteX2" fmla="*/ 76200 w 559594"/>
              <a:gd name="connsiteY2" fmla="*/ 7144 h 578644"/>
              <a:gd name="connsiteX3" fmla="*/ 47625 w 559594"/>
              <a:gd name="connsiteY3" fmla="*/ 0 h 578644"/>
              <a:gd name="connsiteX4" fmla="*/ 26194 w 559594"/>
              <a:gd name="connsiteY4" fmla="*/ 0 h 578644"/>
              <a:gd name="connsiteX5" fmla="*/ 9525 w 559594"/>
              <a:gd name="connsiteY5" fmla="*/ 7144 h 578644"/>
              <a:gd name="connsiteX6" fmla="*/ 0 w 559594"/>
              <a:gd name="connsiteY6" fmla="*/ 21431 h 578644"/>
              <a:gd name="connsiteX7" fmla="*/ 0 w 559594"/>
              <a:gd name="connsiteY7" fmla="*/ 35719 h 578644"/>
              <a:gd name="connsiteX8" fmla="*/ 7144 w 559594"/>
              <a:gd name="connsiteY8" fmla="*/ 50006 h 578644"/>
              <a:gd name="connsiteX9" fmla="*/ 26194 w 559594"/>
              <a:gd name="connsiteY9" fmla="*/ 64294 h 578644"/>
              <a:gd name="connsiteX10" fmla="*/ 40481 w 559594"/>
              <a:gd name="connsiteY10" fmla="*/ 71437 h 578644"/>
              <a:gd name="connsiteX11" fmla="*/ 80963 w 559594"/>
              <a:gd name="connsiteY11" fmla="*/ 90487 h 578644"/>
              <a:gd name="connsiteX12" fmla="*/ 109538 w 559594"/>
              <a:gd name="connsiteY12" fmla="*/ 109537 h 578644"/>
              <a:gd name="connsiteX13" fmla="*/ 150019 w 559594"/>
              <a:gd name="connsiteY13" fmla="*/ 140494 h 578644"/>
              <a:gd name="connsiteX14" fmla="*/ 180975 w 559594"/>
              <a:gd name="connsiteY14" fmla="*/ 169069 h 578644"/>
              <a:gd name="connsiteX15" fmla="*/ 235744 w 559594"/>
              <a:gd name="connsiteY15" fmla="*/ 226219 h 578644"/>
              <a:gd name="connsiteX16" fmla="*/ 316706 w 559594"/>
              <a:gd name="connsiteY16" fmla="*/ 314325 h 578644"/>
              <a:gd name="connsiteX17" fmla="*/ 397669 w 559594"/>
              <a:gd name="connsiteY17" fmla="*/ 421481 h 578644"/>
              <a:gd name="connsiteX18" fmla="*/ 454819 w 559594"/>
              <a:gd name="connsiteY18" fmla="*/ 511969 h 578644"/>
              <a:gd name="connsiteX19" fmla="*/ 481013 w 559594"/>
              <a:gd name="connsiteY19" fmla="*/ 561975 h 578644"/>
              <a:gd name="connsiteX20" fmla="*/ 492919 w 559594"/>
              <a:gd name="connsiteY20" fmla="*/ 578644 h 578644"/>
              <a:gd name="connsiteX21" fmla="*/ 559594 w 559594"/>
              <a:gd name="connsiteY21" fmla="*/ 47625 h 578644"/>
              <a:gd name="connsiteX22" fmla="*/ 533400 w 559594"/>
              <a:gd name="connsiteY22" fmla="*/ 66675 h 578644"/>
              <a:gd name="connsiteX23" fmla="*/ 523875 w 559594"/>
              <a:gd name="connsiteY23" fmla="*/ 88106 h 578644"/>
              <a:gd name="connsiteX24" fmla="*/ 509588 w 559594"/>
              <a:gd name="connsiteY24" fmla="*/ 104775 h 578644"/>
              <a:gd name="connsiteX25" fmla="*/ 492919 w 559594"/>
              <a:gd name="connsiteY25" fmla="*/ 119062 h 578644"/>
              <a:gd name="connsiteX26" fmla="*/ 478631 w 559594"/>
              <a:gd name="connsiteY26" fmla="*/ 123825 h 578644"/>
              <a:gd name="connsiteX27" fmla="*/ 459581 w 559594"/>
              <a:gd name="connsiteY27" fmla="*/ 128587 h 578644"/>
              <a:gd name="connsiteX28" fmla="*/ 402431 w 559594"/>
              <a:gd name="connsiteY28" fmla="*/ 121444 h 578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59594" h="578644">
                <a:moveTo>
                  <a:pt x="402431" y="121444"/>
                </a:moveTo>
                <a:lnTo>
                  <a:pt x="180975" y="42862"/>
                </a:lnTo>
                <a:lnTo>
                  <a:pt x="76200" y="7144"/>
                </a:lnTo>
                <a:lnTo>
                  <a:pt x="47625" y="0"/>
                </a:lnTo>
                <a:lnTo>
                  <a:pt x="26194" y="0"/>
                </a:lnTo>
                <a:lnTo>
                  <a:pt x="9525" y="7144"/>
                </a:lnTo>
                <a:lnTo>
                  <a:pt x="0" y="21431"/>
                </a:lnTo>
                <a:lnTo>
                  <a:pt x="0" y="35719"/>
                </a:lnTo>
                <a:lnTo>
                  <a:pt x="7144" y="50006"/>
                </a:lnTo>
                <a:lnTo>
                  <a:pt x="26194" y="64294"/>
                </a:lnTo>
                <a:lnTo>
                  <a:pt x="40481" y="71437"/>
                </a:lnTo>
                <a:lnTo>
                  <a:pt x="80963" y="90487"/>
                </a:lnTo>
                <a:lnTo>
                  <a:pt x="109538" y="109537"/>
                </a:lnTo>
                <a:lnTo>
                  <a:pt x="150019" y="140494"/>
                </a:lnTo>
                <a:lnTo>
                  <a:pt x="180975" y="169069"/>
                </a:lnTo>
                <a:lnTo>
                  <a:pt x="235744" y="226219"/>
                </a:lnTo>
                <a:lnTo>
                  <a:pt x="316706" y="314325"/>
                </a:lnTo>
                <a:lnTo>
                  <a:pt x="397669" y="421481"/>
                </a:lnTo>
                <a:lnTo>
                  <a:pt x="454819" y="511969"/>
                </a:lnTo>
                <a:lnTo>
                  <a:pt x="481013" y="561975"/>
                </a:lnTo>
                <a:lnTo>
                  <a:pt x="492919" y="578644"/>
                </a:lnTo>
                <a:lnTo>
                  <a:pt x="559594" y="47625"/>
                </a:lnTo>
                <a:lnTo>
                  <a:pt x="533400" y="66675"/>
                </a:lnTo>
                <a:lnTo>
                  <a:pt x="523875" y="88106"/>
                </a:lnTo>
                <a:lnTo>
                  <a:pt x="509588" y="104775"/>
                </a:lnTo>
                <a:lnTo>
                  <a:pt x="492919" y="119062"/>
                </a:lnTo>
                <a:lnTo>
                  <a:pt x="478631" y="123825"/>
                </a:lnTo>
                <a:lnTo>
                  <a:pt x="459581" y="128587"/>
                </a:lnTo>
                <a:lnTo>
                  <a:pt x="402431" y="12144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A9D2D82C-34C9-A147-9C64-C365118E9314}"/>
              </a:ext>
            </a:extLst>
          </p:cNvPr>
          <p:cNvSpPr/>
          <p:nvPr/>
        </p:nvSpPr>
        <p:spPr>
          <a:xfrm rot="16200000">
            <a:off x="3667125" y="4445000"/>
            <a:ext cx="2795588" cy="446088"/>
          </a:xfrm>
          <a:custGeom>
            <a:avLst/>
            <a:gdLst>
              <a:gd name="connsiteX0" fmla="*/ 1385887 w 2795587"/>
              <a:gd name="connsiteY0" fmla="*/ 383381 h 445293"/>
              <a:gd name="connsiteX1" fmla="*/ 245269 w 2795587"/>
              <a:gd name="connsiteY1" fmla="*/ 371475 h 445293"/>
              <a:gd name="connsiteX2" fmla="*/ 200025 w 2795587"/>
              <a:gd name="connsiteY2" fmla="*/ 364331 h 445293"/>
              <a:gd name="connsiteX3" fmla="*/ 157162 w 2795587"/>
              <a:gd name="connsiteY3" fmla="*/ 354806 h 445293"/>
              <a:gd name="connsiteX4" fmla="*/ 97631 w 2795587"/>
              <a:gd name="connsiteY4" fmla="*/ 333375 h 445293"/>
              <a:gd name="connsiteX5" fmla="*/ 35719 w 2795587"/>
              <a:gd name="connsiteY5" fmla="*/ 297656 h 445293"/>
              <a:gd name="connsiteX6" fmla="*/ 4762 w 2795587"/>
              <a:gd name="connsiteY6" fmla="*/ 273843 h 445293"/>
              <a:gd name="connsiteX7" fmla="*/ 0 w 2795587"/>
              <a:gd name="connsiteY7" fmla="*/ 264318 h 445293"/>
              <a:gd name="connsiteX8" fmla="*/ 7144 w 2795587"/>
              <a:gd name="connsiteY8" fmla="*/ 247650 h 445293"/>
              <a:gd name="connsiteX9" fmla="*/ 33337 w 2795587"/>
              <a:gd name="connsiteY9" fmla="*/ 219075 h 445293"/>
              <a:gd name="connsiteX10" fmla="*/ 73819 w 2795587"/>
              <a:gd name="connsiteY10" fmla="*/ 190500 h 445293"/>
              <a:gd name="connsiteX11" fmla="*/ 123825 w 2795587"/>
              <a:gd name="connsiteY11" fmla="*/ 171450 h 445293"/>
              <a:gd name="connsiteX12" fmla="*/ 207169 w 2795587"/>
              <a:gd name="connsiteY12" fmla="*/ 159543 h 445293"/>
              <a:gd name="connsiteX13" fmla="*/ 376237 w 2795587"/>
              <a:gd name="connsiteY13" fmla="*/ 150018 h 445293"/>
              <a:gd name="connsiteX14" fmla="*/ 692944 w 2795587"/>
              <a:gd name="connsiteY14" fmla="*/ 147637 h 445293"/>
              <a:gd name="connsiteX15" fmla="*/ 1431131 w 2795587"/>
              <a:gd name="connsiteY15" fmla="*/ 147637 h 445293"/>
              <a:gd name="connsiteX16" fmla="*/ 2031206 w 2795587"/>
              <a:gd name="connsiteY16" fmla="*/ 145256 h 445293"/>
              <a:gd name="connsiteX17" fmla="*/ 2185987 w 2795587"/>
              <a:gd name="connsiteY17" fmla="*/ 150018 h 445293"/>
              <a:gd name="connsiteX18" fmla="*/ 2416969 w 2795587"/>
              <a:gd name="connsiteY18" fmla="*/ 150018 h 445293"/>
              <a:gd name="connsiteX19" fmla="*/ 2509837 w 2795587"/>
              <a:gd name="connsiteY19" fmla="*/ 145256 h 445293"/>
              <a:gd name="connsiteX20" fmla="*/ 2559844 w 2795587"/>
              <a:gd name="connsiteY20" fmla="*/ 138112 h 445293"/>
              <a:gd name="connsiteX21" fmla="*/ 2602706 w 2795587"/>
              <a:gd name="connsiteY21" fmla="*/ 126206 h 445293"/>
              <a:gd name="connsiteX22" fmla="*/ 2640806 w 2795587"/>
              <a:gd name="connsiteY22" fmla="*/ 107156 h 445293"/>
              <a:gd name="connsiteX23" fmla="*/ 2674144 w 2795587"/>
              <a:gd name="connsiteY23" fmla="*/ 85725 h 445293"/>
              <a:gd name="connsiteX24" fmla="*/ 2705100 w 2795587"/>
              <a:gd name="connsiteY24" fmla="*/ 59531 h 445293"/>
              <a:gd name="connsiteX25" fmla="*/ 2728912 w 2795587"/>
              <a:gd name="connsiteY25" fmla="*/ 21431 h 445293"/>
              <a:gd name="connsiteX26" fmla="*/ 2743200 w 2795587"/>
              <a:gd name="connsiteY26" fmla="*/ 7143 h 445293"/>
              <a:gd name="connsiteX27" fmla="*/ 2755106 w 2795587"/>
              <a:gd name="connsiteY27" fmla="*/ 0 h 445293"/>
              <a:gd name="connsiteX28" fmla="*/ 2769394 w 2795587"/>
              <a:gd name="connsiteY28" fmla="*/ 4762 h 445293"/>
              <a:gd name="connsiteX29" fmla="*/ 2781300 w 2795587"/>
              <a:gd name="connsiteY29" fmla="*/ 19050 h 445293"/>
              <a:gd name="connsiteX30" fmla="*/ 2793206 w 2795587"/>
              <a:gd name="connsiteY30" fmla="*/ 47625 h 445293"/>
              <a:gd name="connsiteX31" fmla="*/ 2795587 w 2795587"/>
              <a:gd name="connsiteY31" fmla="*/ 85725 h 445293"/>
              <a:gd name="connsiteX32" fmla="*/ 2790825 w 2795587"/>
              <a:gd name="connsiteY32" fmla="*/ 159543 h 445293"/>
              <a:gd name="connsiteX33" fmla="*/ 2781300 w 2795587"/>
              <a:gd name="connsiteY33" fmla="*/ 214312 h 445293"/>
              <a:gd name="connsiteX34" fmla="*/ 2755106 w 2795587"/>
              <a:gd name="connsiteY34" fmla="*/ 278606 h 445293"/>
              <a:gd name="connsiteX35" fmla="*/ 2714625 w 2795587"/>
              <a:gd name="connsiteY35" fmla="*/ 338137 h 445293"/>
              <a:gd name="connsiteX36" fmla="*/ 2657475 w 2795587"/>
              <a:gd name="connsiteY36" fmla="*/ 395287 h 445293"/>
              <a:gd name="connsiteX37" fmla="*/ 2605087 w 2795587"/>
              <a:gd name="connsiteY37" fmla="*/ 435768 h 445293"/>
              <a:gd name="connsiteX38" fmla="*/ 2576512 w 2795587"/>
              <a:gd name="connsiteY38" fmla="*/ 442912 h 445293"/>
              <a:gd name="connsiteX39" fmla="*/ 2550319 w 2795587"/>
              <a:gd name="connsiteY39" fmla="*/ 445293 h 445293"/>
              <a:gd name="connsiteX40" fmla="*/ 2521744 w 2795587"/>
              <a:gd name="connsiteY40" fmla="*/ 435768 h 445293"/>
              <a:gd name="connsiteX41" fmla="*/ 2486025 w 2795587"/>
              <a:gd name="connsiteY41" fmla="*/ 423862 h 445293"/>
              <a:gd name="connsiteX42" fmla="*/ 2440781 w 2795587"/>
              <a:gd name="connsiteY42" fmla="*/ 409575 h 445293"/>
              <a:gd name="connsiteX43" fmla="*/ 2386012 w 2795587"/>
              <a:gd name="connsiteY43" fmla="*/ 400050 h 445293"/>
              <a:gd name="connsiteX44" fmla="*/ 2233612 w 2795587"/>
              <a:gd name="connsiteY44" fmla="*/ 392906 h 445293"/>
              <a:gd name="connsiteX45" fmla="*/ 2071687 w 2795587"/>
              <a:gd name="connsiteY45" fmla="*/ 392906 h 445293"/>
              <a:gd name="connsiteX46" fmla="*/ 1385887 w 2795587"/>
              <a:gd name="connsiteY46" fmla="*/ 383381 h 44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795587" h="445293">
                <a:moveTo>
                  <a:pt x="1385887" y="383381"/>
                </a:moveTo>
                <a:lnTo>
                  <a:pt x="245269" y="371475"/>
                </a:lnTo>
                <a:lnTo>
                  <a:pt x="200025" y="364331"/>
                </a:lnTo>
                <a:lnTo>
                  <a:pt x="157162" y="354806"/>
                </a:lnTo>
                <a:lnTo>
                  <a:pt x="97631" y="333375"/>
                </a:lnTo>
                <a:lnTo>
                  <a:pt x="35719" y="297656"/>
                </a:lnTo>
                <a:lnTo>
                  <a:pt x="4762" y="273843"/>
                </a:lnTo>
                <a:lnTo>
                  <a:pt x="0" y="264318"/>
                </a:lnTo>
                <a:lnTo>
                  <a:pt x="7144" y="247650"/>
                </a:lnTo>
                <a:lnTo>
                  <a:pt x="33337" y="219075"/>
                </a:lnTo>
                <a:lnTo>
                  <a:pt x="73819" y="190500"/>
                </a:lnTo>
                <a:lnTo>
                  <a:pt x="123825" y="171450"/>
                </a:lnTo>
                <a:lnTo>
                  <a:pt x="207169" y="159543"/>
                </a:lnTo>
                <a:lnTo>
                  <a:pt x="376237" y="150018"/>
                </a:lnTo>
                <a:lnTo>
                  <a:pt x="692944" y="147637"/>
                </a:lnTo>
                <a:lnTo>
                  <a:pt x="1431131" y="147637"/>
                </a:lnTo>
                <a:lnTo>
                  <a:pt x="2031206" y="145256"/>
                </a:lnTo>
                <a:lnTo>
                  <a:pt x="2185987" y="150018"/>
                </a:lnTo>
                <a:lnTo>
                  <a:pt x="2416969" y="150018"/>
                </a:lnTo>
                <a:cubicBezTo>
                  <a:pt x="2447923" y="148389"/>
                  <a:pt x="2478840" y="145256"/>
                  <a:pt x="2509837" y="145256"/>
                </a:cubicBezTo>
                <a:lnTo>
                  <a:pt x="2559844" y="138112"/>
                </a:lnTo>
                <a:lnTo>
                  <a:pt x="2602706" y="126206"/>
                </a:lnTo>
                <a:lnTo>
                  <a:pt x="2640806" y="107156"/>
                </a:lnTo>
                <a:lnTo>
                  <a:pt x="2674144" y="85725"/>
                </a:lnTo>
                <a:lnTo>
                  <a:pt x="2705100" y="59531"/>
                </a:lnTo>
                <a:lnTo>
                  <a:pt x="2728912" y="21431"/>
                </a:lnTo>
                <a:lnTo>
                  <a:pt x="2743200" y="7143"/>
                </a:lnTo>
                <a:lnTo>
                  <a:pt x="2755106" y="0"/>
                </a:lnTo>
                <a:lnTo>
                  <a:pt x="2769394" y="4762"/>
                </a:lnTo>
                <a:lnTo>
                  <a:pt x="2781300" y="19050"/>
                </a:lnTo>
                <a:lnTo>
                  <a:pt x="2793206" y="47625"/>
                </a:lnTo>
                <a:lnTo>
                  <a:pt x="2795587" y="85725"/>
                </a:lnTo>
                <a:lnTo>
                  <a:pt x="2790825" y="159543"/>
                </a:lnTo>
                <a:lnTo>
                  <a:pt x="2781300" y="214312"/>
                </a:lnTo>
                <a:lnTo>
                  <a:pt x="2755106" y="278606"/>
                </a:lnTo>
                <a:lnTo>
                  <a:pt x="2714625" y="338137"/>
                </a:lnTo>
                <a:lnTo>
                  <a:pt x="2657475" y="395287"/>
                </a:lnTo>
                <a:lnTo>
                  <a:pt x="2605087" y="435768"/>
                </a:lnTo>
                <a:lnTo>
                  <a:pt x="2576512" y="442912"/>
                </a:lnTo>
                <a:lnTo>
                  <a:pt x="2550319" y="445293"/>
                </a:lnTo>
                <a:lnTo>
                  <a:pt x="2521744" y="435768"/>
                </a:lnTo>
                <a:lnTo>
                  <a:pt x="2486025" y="423862"/>
                </a:lnTo>
                <a:lnTo>
                  <a:pt x="2440781" y="409575"/>
                </a:lnTo>
                <a:lnTo>
                  <a:pt x="2386012" y="400050"/>
                </a:lnTo>
                <a:lnTo>
                  <a:pt x="2233612" y="392906"/>
                </a:lnTo>
                <a:lnTo>
                  <a:pt x="2071687" y="392906"/>
                </a:lnTo>
                <a:lnTo>
                  <a:pt x="1385887" y="38338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2E95B53-D60E-45CB-8C8D-163315151755}"/>
              </a:ext>
            </a:extLst>
          </p:cNvPr>
          <p:cNvGrpSpPr/>
          <p:nvPr/>
        </p:nvGrpSpPr>
        <p:grpSpPr>
          <a:xfrm>
            <a:off x="2878137" y="1361824"/>
            <a:ext cx="4232275" cy="4713288"/>
            <a:chOff x="3016250" y="1504950"/>
            <a:chExt cx="4232275" cy="4713288"/>
          </a:xfrm>
        </p:grpSpPr>
        <p:sp>
          <p:nvSpPr>
            <p:cNvPr id="10" name="フリーフォーム 6">
              <a:extLst>
                <a:ext uri="{FF2B5EF4-FFF2-40B4-BE49-F238E27FC236}">
                  <a16:creationId xmlns:a16="http://schemas.microsoft.com/office/drawing/2014/main" id="{B3F81F4D-9407-45D9-B7F7-BF1967658127}"/>
                </a:ext>
              </a:extLst>
            </p:cNvPr>
            <p:cNvSpPr/>
            <p:nvPr/>
          </p:nvSpPr>
          <p:spPr>
            <a:xfrm>
              <a:off x="3529013" y="1504950"/>
              <a:ext cx="2495550" cy="1343025"/>
            </a:xfrm>
            <a:custGeom>
              <a:avLst/>
              <a:gdLst>
                <a:gd name="connsiteX0" fmla="*/ 1178718 w 2495550"/>
                <a:gd name="connsiteY0" fmla="*/ 1000125 h 1343025"/>
                <a:gd name="connsiteX1" fmla="*/ 964406 w 2495550"/>
                <a:gd name="connsiteY1" fmla="*/ 1090613 h 1343025"/>
                <a:gd name="connsiteX2" fmla="*/ 790575 w 2495550"/>
                <a:gd name="connsiteY2" fmla="*/ 1154906 h 1343025"/>
                <a:gd name="connsiteX3" fmla="*/ 676275 w 2495550"/>
                <a:gd name="connsiteY3" fmla="*/ 1193006 h 1343025"/>
                <a:gd name="connsiteX4" fmla="*/ 531018 w 2495550"/>
                <a:gd name="connsiteY4" fmla="*/ 1238250 h 1343025"/>
                <a:gd name="connsiteX5" fmla="*/ 428625 w 2495550"/>
                <a:gd name="connsiteY5" fmla="*/ 1266825 h 1343025"/>
                <a:gd name="connsiteX6" fmla="*/ 280987 w 2495550"/>
                <a:gd name="connsiteY6" fmla="*/ 1302544 h 1343025"/>
                <a:gd name="connsiteX7" fmla="*/ 178593 w 2495550"/>
                <a:gd name="connsiteY7" fmla="*/ 1323975 h 1343025"/>
                <a:gd name="connsiteX8" fmla="*/ 97631 w 2495550"/>
                <a:gd name="connsiteY8" fmla="*/ 1335881 h 1343025"/>
                <a:gd name="connsiteX9" fmla="*/ 40481 w 2495550"/>
                <a:gd name="connsiteY9" fmla="*/ 1343025 h 1343025"/>
                <a:gd name="connsiteX10" fmla="*/ 16668 w 2495550"/>
                <a:gd name="connsiteY10" fmla="*/ 1340644 h 1343025"/>
                <a:gd name="connsiteX11" fmla="*/ 0 w 2495550"/>
                <a:gd name="connsiteY11" fmla="*/ 1328738 h 1343025"/>
                <a:gd name="connsiteX12" fmla="*/ 0 w 2495550"/>
                <a:gd name="connsiteY12" fmla="*/ 1312069 h 1343025"/>
                <a:gd name="connsiteX13" fmla="*/ 7143 w 2495550"/>
                <a:gd name="connsiteY13" fmla="*/ 1293019 h 1343025"/>
                <a:gd name="connsiteX14" fmla="*/ 23812 w 2495550"/>
                <a:gd name="connsiteY14" fmla="*/ 1273969 h 1343025"/>
                <a:gd name="connsiteX15" fmla="*/ 109537 w 2495550"/>
                <a:gd name="connsiteY15" fmla="*/ 1247775 h 1343025"/>
                <a:gd name="connsiteX16" fmla="*/ 290512 w 2495550"/>
                <a:gd name="connsiteY16" fmla="*/ 1190625 h 1343025"/>
                <a:gd name="connsiteX17" fmla="*/ 469106 w 2495550"/>
                <a:gd name="connsiteY17" fmla="*/ 1121569 h 1343025"/>
                <a:gd name="connsiteX18" fmla="*/ 716756 w 2495550"/>
                <a:gd name="connsiteY18" fmla="*/ 1019175 h 1343025"/>
                <a:gd name="connsiteX19" fmla="*/ 969168 w 2495550"/>
                <a:gd name="connsiteY19" fmla="*/ 897731 h 1343025"/>
                <a:gd name="connsiteX20" fmla="*/ 1385887 w 2495550"/>
                <a:gd name="connsiteY20" fmla="*/ 676275 h 1343025"/>
                <a:gd name="connsiteX21" fmla="*/ 1619250 w 2495550"/>
                <a:gd name="connsiteY21" fmla="*/ 531019 h 1343025"/>
                <a:gd name="connsiteX22" fmla="*/ 1797843 w 2495550"/>
                <a:gd name="connsiteY22" fmla="*/ 402431 h 1343025"/>
                <a:gd name="connsiteX23" fmla="*/ 2024062 w 2495550"/>
                <a:gd name="connsiteY23" fmla="*/ 216694 h 1343025"/>
                <a:gd name="connsiteX24" fmla="*/ 2028825 w 2495550"/>
                <a:gd name="connsiteY24" fmla="*/ 200025 h 1343025"/>
                <a:gd name="connsiteX25" fmla="*/ 2026443 w 2495550"/>
                <a:gd name="connsiteY25" fmla="*/ 180975 h 1343025"/>
                <a:gd name="connsiteX26" fmla="*/ 2019300 w 2495550"/>
                <a:gd name="connsiteY26" fmla="*/ 154781 h 1343025"/>
                <a:gd name="connsiteX27" fmla="*/ 1993106 w 2495550"/>
                <a:gd name="connsiteY27" fmla="*/ 114300 h 1343025"/>
                <a:gd name="connsiteX28" fmla="*/ 1957387 w 2495550"/>
                <a:gd name="connsiteY28" fmla="*/ 80963 h 1343025"/>
                <a:gd name="connsiteX29" fmla="*/ 1931193 w 2495550"/>
                <a:gd name="connsiteY29" fmla="*/ 52388 h 1343025"/>
                <a:gd name="connsiteX30" fmla="*/ 1921668 w 2495550"/>
                <a:gd name="connsiteY30" fmla="*/ 35719 h 1343025"/>
                <a:gd name="connsiteX31" fmla="*/ 1919287 w 2495550"/>
                <a:gd name="connsiteY31" fmla="*/ 21431 h 1343025"/>
                <a:gd name="connsiteX32" fmla="*/ 1924050 w 2495550"/>
                <a:gd name="connsiteY32" fmla="*/ 7144 h 1343025"/>
                <a:gd name="connsiteX33" fmla="*/ 1947862 w 2495550"/>
                <a:gd name="connsiteY33" fmla="*/ 0 h 1343025"/>
                <a:gd name="connsiteX34" fmla="*/ 1997868 w 2495550"/>
                <a:gd name="connsiteY34" fmla="*/ 4763 h 1343025"/>
                <a:gd name="connsiteX35" fmla="*/ 2074068 w 2495550"/>
                <a:gd name="connsiteY35" fmla="*/ 14288 h 1343025"/>
                <a:gd name="connsiteX36" fmla="*/ 2135981 w 2495550"/>
                <a:gd name="connsiteY36" fmla="*/ 26194 h 1343025"/>
                <a:gd name="connsiteX37" fmla="*/ 2247900 w 2495550"/>
                <a:gd name="connsiteY37" fmla="*/ 54769 h 1343025"/>
                <a:gd name="connsiteX38" fmla="*/ 2312193 w 2495550"/>
                <a:gd name="connsiteY38" fmla="*/ 78581 h 1343025"/>
                <a:gd name="connsiteX39" fmla="*/ 2383631 w 2495550"/>
                <a:gd name="connsiteY39" fmla="*/ 109538 h 1343025"/>
                <a:gd name="connsiteX40" fmla="*/ 2447925 w 2495550"/>
                <a:gd name="connsiteY40" fmla="*/ 152400 h 1343025"/>
                <a:gd name="connsiteX41" fmla="*/ 2476500 w 2495550"/>
                <a:gd name="connsiteY41" fmla="*/ 183356 h 1343025"/>
                <a:gd name="connsiteX42" fmla="*/ 2488406 w 2495550"/>
                <a:gd name="connsiteY42" fmla="*/ 200025 h 1343025"/>
                <a:gd name="connsiteX43" fmla="*/ 2493168 w 2495550"/>
                <a:gd name="connsiteY43" fmla="*/ 214313 h 1343025"/>
                <a:gd name="connsiteX44" fmla="*/ 2495550 w 2495550"/>
                <a:gd name="connsiteY44" fmla="*/ 233363 h 1343025"/>
                <a:gd name="connsiteX45" fmla="*/ 2490787 w 2495550"/>
                <a:gd name="connsiteY45" fmla="*/ 257175 h 1343025"/>
                <a:gd name="connsiteX46" fmla="*/ 2478881 w 2495550"/>
                <a:gd name="connsiteY46" fmla="*/ 276225 h 1343025"/>
                <a:gd name="connsiteX47" fmla="*/ 2459831 w 2495550"/>
                <a:gd name="connsiteY47" fmla="*/ 290513 h 1343025"/>
                <a:gd name="connsiteX48" fmla="*/ 2416968 w 2495550"/>
                <a:gd name="connsiteY48" fmla="*/ 302419 h 1343025"/>
                <a:gd name="connsiteX49" fmla="*/ 2366962 w 2495550"/>
                <a:gd name="connsiteY49" fmla="*/ 319088 h 1343025"/>
                <a:gd name="connsiteX50" fmla="*/ 2319337 w 2495550"/>
                <a:gd name="connsiteY50" fmla="*/ 338138 h 1343025"/>
                <a:gd name="connsiteX51" fmla="*/ 2259806 w 2495550"/>
                <a:gd name="connsiteY51" fmla="*/ 371475 h 1343025"/>
                <a:gd name="connsiteX52" fmla="*/ 2152650 w 2495550"/>
                <a:gd name="connsiteY52" fmla="*/ 440531 h 1343025"/>
                <a:gd name="connsiteX53" fmla="*/ 1876425 w 2495550"/>
                <a:gd name="connsiteY53" fmla="*/ 602456 h 1343025"/>
                <a:gd name="connsiteX54" fmla="*/ 1664493 w 2495550"/>
                <a:gd name="connsiteY54" fmla="*/ 766763 h 1343025"/>
                <a:gd name="connsiteX55" fmla="*/ 1402556 w 2495550"/>
                <a:gd name="connsiteY55" fmla="*/ 902494 h 1343025"/>
                <a:gd name="connsiteX56" fmla="*/ 1178718 w 2495550"/>
                <a:gd name="connsiteY56" fmla="*/ 1000125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95550" h="1343025">
                  <a:moveTo>
                    <a:pt x="1178718" y="1000125"/>
                  </a:moveTo>
                  <a:lnTo>
                    <a:pt x="964406" y="1090613"/>
                  </a:lnTo>
                  <a:lnTo>
                    <a:pt x="790575" y="1154906"/>
                  </a:lnTo>
                  <a:lnTo>
                    <a:pt x="676275" y="1193006"/>
                  </a:lnTo>
                  <a:lnTo>
                    <a:pt x="531018" y="1238250"/>
                  </a:lnTo>
                  <a:lnTo>
                    <a:pt x="428625" y="1266825"/>
                  </a:lnTo>
                  <a:lnTo>
                    <a:pt x="280987" y="1302544"/>
                  </a:lnTo>
                  <a:lnTo>
                    <a:pt x="178593" y="1323975"/>
                  </a:lnTo>
                  <a:lnTo>
                    <a:pt x="97631" y="1335881"/>
                  </a:lnTo>
                  <a:lnTo>
                    <a:pt x="40481" y="1343025"/>
                  </a:lnTo>
                  <a:lnTo>
                    <a:pt x="16668" y="1340644"/>
                  </a:lnTo>
                  <a:lnTo>
                    <a:pt x="0" y="1328738"/>
                  </a:lnTo>
                  <a:lnTo>
                    <a:pt x="0" y="1312069"/>
                  </a:lnTo>
                  <a:lnTo>
                    <a:pt x="7143" y="1293019"/>
                  </a:lnTo>
                  <a:lnTo>
                    <a:pt x="23812" y="1273969"/>
                  </a:lnTo>
                  <a:lnTo>
                    <a:pt x="109537" y="1247775"/>
                  </a:lnTo>
                  <a:lnTo>
                    <a:pt x="290512" y="1190625"/>
                  </a:lnTo>
                  <a:lnTo>
                    <a:pt x="469106" y="1121569"/>
                  </a:lnTo>
                  <a:lnTo>
                    <a:pt x="716756" y="1019175"/>
                  </a:lnTo>
                  <a:lnTo>
                    <a:pt x="969168" y="897731"/>
                  </a:lnTo>
                  <a:lnTo>
                    <a:pt x="1385887" y="676275"/>
                  </a:lnTo>
                  <a:lnTo>
                    <a:pt x="1619250" y="531019"/>
                  </a:lnTo>
                  <a:lnTo>
                    <a:pt x="1797843" y="402431"/>
                  </a:lnTo>
                  <a:lnTo>
                    <a:pt x="2024062" y="216694"/>
                  </a:lnTo>
                  <a:lnTo>
                    <a:pt x="2028825" y="200025"/>
                  </a:lnTo>
                  <a:lnTo>
                    <a:pt x="2026443" y="180975"/>
                  </a:lnTo>
                  <a:lnTo>
                    <a:pt x="2019300" y="154781"/>
                  </a:lnTo>
                  <a:lnTo>
                    <a:pt x="1993106" y="114300"/>
                  </a:lnTo>
                  <a:lnTo>
                    <a:pt x="1957387" y="80963"/>
                  </a:lnTo>
                  <a:lnTo>
                    <a:pt x="1931193" y="52388"/>
                  </a:lnTo>
                  <a:lnTo>
                    <a:pt x="1921668" y="35719"/>
                  </a:lnTo>
                  <a:lnTo>
                    <a:pt x="1919287" y="21431"/>
                  </a:lnTo>
                  <a:lnTo>
                    <a:pt x="1924050" y="7144"/>
                  </a:lnTo>
                  <a:lnTo>
                    <a:pt x="1947862" y="0"/>
                  </a:lnTo>
                  <a:lnTo>
                    <a:pt x="1997868" y="4763"/>
                  </a:lnTo>
                  <a:lnTo>
                    <a:pt x="2074068" y="14288"/>
                  </a:lnTo>
                  <a:lnTo>
                    <a:pt x="2135981" y="26194"/>
                  </a:lnTo>
                  <a:lnTo>
                    <a:pt x="2247900" y="54769"/>
                  </a:lnTo>
                  <a:lnTo>
                    <a:pt x="2312193" y="78581"/>
                  </a:lnTo>
                  <a:lnTo>
                    <a:pt x="2383631" y="109538"/>
                  </a:lnTo>
                  <a:lnTo>
                    <a:pt x="2447925" y="152400"/>
                  </a:lnTo>
                  <a:lnTo>
                    <a:pt x="2476500" y="183356"/>
                  </a:lnTo>
                  <a:lnTo>
                    <a:pt x="2488406" y="200025"/>
                  </a:lnTo>
                  <a:lnTo>
                    <a:pt x="2493168" y="214313"/>
                  </a:lnTo>
                  <a:lnTo>
                    <a:pt x="2495550" y="233363"/>
                  </a:lnTo>
                  <a:lnTo>
                    <a:pt x="2490787" y="257175"/>
                  </a:lnTo>
                  <a:lnTo>
                    <a:pt x="2478881" y="276225"/>
                  </a:lnTo>
                  <a:lnTo>
                    <a:pt x="2459831" y="290513"/>
                  </a:lnTo>
                  <a:lnTo>
                    <a:pt x="2416968" y="302419"/>
                  </a:lnTo>
                  <a:lnTo>
                    <a:pt x="2366962" y="319088"/>
                  </a:lnTo>
                  <a:lnTo>
                    <a:pt x="2319337" y="338138"/>
                  </a:lnTo>
                  <a:lnTo>
                    <a:pt x="2259806" y="371475"/>
                  </a:lnTo>
                  <a:lnTo>
                    <a:pt x="2152650" y="440531"/>
                  </a:lnTo>
                  <a:lnTo>
                    <a:pt x="1876425" y="602456"/>
                  </a:lnTo>
                  <a:lnTo>
                    <a:pt x="1664493" y="766763"/>
                  </a:lnTo>
                  <a:lnTo>
                    <a:pt x="1402556" y="902494"/>
                  </a:lnTo>
                  <a:lnTo>
                    <a:pt x="1178718" y="10001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1">
              <a:extLst>
                <a:ext uri="{FF2B5EF4-FFF2-40B4-BE49-F238E27FC236}">
                  <a16:creationId xmlns:a16="http://schemas.microsoft.com/office/drawing/2014/main" id="{ED979107-5824-4966-A92B-81EE1E92620D}"/>
                </a:ext>
              </a:extLst>
            </p:cNvPr>
            <p:cNvSpPr/>
            <p:nvPr/>
          </p:nvSpPr>
          <p:spPr>
            <a:xfrm rot="16200000">
              <a:off x="3115469" y="2701132"/>
              <a:ext cx="2109787" cy="2095500"/>
            </a:xfrm>
            <a:custGeom>
              <a:avLst/>
              <a:gdLst>
                <a:gd name="connsiteX0" fmla="*/ 925286 w 2109108"/>
                <a:gd name="connsiteY0" fmla="*/ 1284514 h 2095500"/>
                <a:gd name="connsiteX1" fmla="*/ 726622 w 2109108"/>
                <a:gd name="connsiteY1" fmla="*/ 1088571 h 2095500"/>
                <a:gd name="connsiteX2" fmla="*/ 658586 w 2109108"/>
                <a:gd name="connsiteY2" fmla="*/ 993321 h 2095500"/>
                <a:gd name="connsiteX3" fmla="*/ 522515 w 2109108"/>
                <a:gd name="connsiteY3" fmla="*/ 840921 h 2095500"/>
                <a:gd name="connsiteX4" fmla="*/ 397329 w 2109108"/>
                <a:gd name="connsiteY4" fmla="*/ 685800 h 2095500"/>
                <a:gd name="connsiteX5" fmla="*/ 288472 w 2109108"/>
                <a:gd name="connsiteY5" fmla="*/ 533400 h 2095500"/>
                <a:gd name="connsiteX6" fmla="*/ 166008 w 2109108"/>
                <a:gd name="connsiteY6" fmla="*/ 342900 h 2095500"/>
                <a:gd name="connsiteX7" fmla="*/ 51708 w 2109108"/>
                <a:gd name="connsiteY7" fmla="*/ 136071 h 2095500"/>
                <a:gd name="connsiteX8" fmla="*/ 13608 w 2109108"/>
                <a:gd name="connsiteY8" fmla="*/ 68036 h 2095500"/>
                <a:gd name="connsiteX9" fmla="*/ 0 w 2109108"/>
                <a:gd name="connsiteY9" fmla="*/ 32657 h 2095500"/>
                <a:gd name="connsiteX10" fmla="*/ 0 w 2109108"/>
                <a:gd name="connsiteY10" fmla="*/ 10886 h 2095500"/>
                <a:gd name="connsiteX11" fmla="*/ 5443 w 2109108"/>
                <a:gd name="connsiteY11" fmla="*/ 2721 h 2095500"/>
                <a:gd name="connsiteX12" fmla="*/ 21772 w 2109108"/>
                <a:gd name="connsiteY12" fmla="*/ 0 h 2095500"/>
                <a:gd name="connsiteX13" fmla="*/ 48986 w 2109108"/>
                <a:gd name="connsiteY13" fmla="*/ 21771 h 2095500"/>
                <a:gd name="connsiteX14" fmla="*/ 198665 w 2109108"/>
                <a:gd name="connsiteY14" fmla="*/ 239486 h 2095500"/>
                <a:gd name="connsiteX15" fmla="*/ 351065 w 2109108"/>
                <a:gd name="connsiteY15" fmla="*/ 440871 h 2095500"/>
                <a:gd name="connsiteX16" fmla="*/ 508908 w 2109108"/>
                <a:gd name="connsiteY16" fmla="*/ 631371 h 2095500"/>
                <a:gd name="connsiteX17" fmla="*/ 672193 w 2109108"/>
                <a:gd name="connsiteY17" fmla="*/ 808264 h 2095500"/>
                <a:gd name="connsiteX18" fmla="*/ 922565 w 2109108"/>
                <a:gd name="connsiteY18" fmla="*/ 1045029 h 2095500"/>
                <a:gd name="connsiteX19" fmla="*/ 1178379 w 2109108"/>
                <a:gd name="connsiteY19" fmla="*/ 1257300 h 2095500"/>
                <a:gd name="connsiteX20" fmla="*/ 1496786 w 2109108"/>
                <a:gd name="connsiteY20" fmla="*/ 1485900 h 2095500"/>
                <a:gd name="connsiteX21" fmla="*/ 1641022 w 2109108"/>
                <a:gd name="connsiteY21" fmla="*/ 1575707 h 2095500"/>
                <a:gd name="connsiteX22" fmla="*/ 1755322 w 2109108"/>
                <a:gd name="connsiteY22" fmla="*/ 1651907 h 2095500"/>
                <a:gd name="connsiteX23" fmla="*/ 1891393 w 2109108"/>
                <a:gd name="connsiteY23" fmla="*/ 1719943 h 2095500"/>
                <a:gd name="connsiteX24" fmla="*/ 1926772 w 2109108"/>
                <a:gd name="connsiteY24" fmla="*/ 1725386 h 2095500"/>
                <a:gd name="connsiteX25" fmla="*/ 1956708 w 2109108"/>
                <a:gd name="connsiteY25" fmla="*/ 1725386 h 2095500"/>
                <a:gd name="connsiteX26" fmla="*/ 1973036 w 2109108"/>
                <a:gd name="connsiteY26" fmla="*/ 1714500 h 2095500"/>
                <a:gd name="connsiteX27" fmla="*/ 2000250 w 2109108"/>
                <a:gd name="connsiteY27" fmla="*/ 1654629 h 2095500"/>
                <a:gd name="connsiteX28" fmla="*/ 2030186 w 2109108"/>
                <a:gd name="connsiteY28" fmla="*/ 1608364 h 2095500"/>
                <a:gd name="connsiteX29" fmla="*/ 2051958 w 2109108"/>
                <a:gd name="connsiteY29" fmla="*/ 1589314 h 2095500"/>
                <a:gd name="connsiteX30" fmla="*/ 2071008 w 2109108"/>
                <a:gd name="connsiteY30" fmla="*/ 1589314 h 2095500"/>
                <a:gd name="connsiteX31" fmla="*/ 2084615 w 2109108"/>
                <a:gd name="connsiteY31" fmla="*/ 1600200 h 2095500"/>
                <a:gd name="connsiteX32" fmla="*/ 2095500 w 2109108"/>
                <a:gd name="connsiteY32" fmla="*/ 1632857 h 2095500"/>
                <a:gd name="connsiteX33" fmla="*/ 2106386 w 2109108"/>
                <a:gd name="connsiteY33" fmla="*/ 1698171 h 2095500"/>
                <a:gd name="connsiteX34" fmla="*/ 2109108 w 2109108"/>
                <a:gd name="connsiteY34" fmla="*/ 1752600 h 2095500"/>
                <a:gd name="connsiteX35" fmla="*/ 2109108 w 2109108"/>
                <a:gd name="connsiteY35" fmla="*/ 1809750 h 2095500"/>
                <a:gd name="connsiteX36" fmla="*/ 2103665 w 2109108"/>
                <a:gd name="connsiteY36" fmla="*/ 1839686 h 2095500"/>
                <a:gd name="connsiteX37" fmla="*/ 2081893 w 2109108"/>
                <a:gd name="connsiteY37" fmla="*/ 1934936 h 2095500"/>
                <a:gd name="connsiteX38" fmla="*/ 2051958 w 2109108"/>
                <a:gd name="connsiteY38" fmla="*/ 2011136 h 2095500"/>
                <a:gd name="connsiteX39" fmla="*/ 2013858 w 2109108"/>
                <a:gd name="connsiteY39" fmla="*/ 2076450 h 2095500"/>
                <a:gd name="connsiteX40" fmla="*/ 1981200 w 2109108"/>
                <a:gd name="connsiteY40" fmla="*/ 2092779 h 2095500"/>
                <a:gd name="connsiteX41" fmla="*/ 1953986 w 2109108"/>
                <a:gd name="connsiteY41" fmla="*/ 2095500 h 2095500"/>
                <a:gd name="connsiteX42" fmla="*/ 1932215 w 2109108"/>
                <a:gd name="connsiteY42" fmla="*/ 2092779 h 2095500"/>
                <a:gd name="connsiteX43" fmla="*/ 1902279 w 2109108"/>
                <a:gd name="connsiteY43" fmla="*/ 2079171 h 2095500"/>
                <a:gd name="connsiteX44" fmla="*/ 1866900 w 2109108"/>
                <a:gd name="connsiteY44" fmla="*/ 2043793 h 2095500"/>
                <a:gd name="connsiteX45" fmla="*/ 1834243 w 2109108"/>
                <a:gd name="connsiteY45" fmla="*/ 2008414 h 2095500"/>
                <a:gd name="connsiteX46" fmla="*/ 1700893 w 2109108"/>
                <a:gd name="connsiteY46" fmla="*/ 1913164 h 2095500"/>
                <a:gd name="connsiteX47" fmla="*/ 1562100 w 2109108"/>
                <a:gd name="connsiteY47" fmla="*/ 1823357 h 2095500"/>
                <a:gd name="connsiteX48" fmla="*/ 1393372 w 2109108"/>
                <a:gd name="connsiteY48" fmla="*/ 1706336 h 2095500"/>
                <a:gd name="connsiteX49" fmla="*/ 1221922 w 2109108"/>
                <a:gd name="connsiteY49" fmla="*/ 1567543 h 2095500"/>
                <a:gd name="connsiteX50" fmla="*/ 1115786 w 2109108"/>
                <a:gd name="connsiteY50" fmla="*/ 1475014 h 2095500"/>
                <a:gd name="connsiteX51" fmla="*/ 925286 w 2109108"/>
                <a:gd name="connsiteY51" fmla="*/ 1284514 h 2095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09108" h="2095500">
                  <a:moveTo>
                    <a:pt x="925286" y="1284514"/>
                  </a:moveTo>
                  <a:lnTo>
                    <a:pt x="726622" y="1088571"/>
                  </a:lnTo>
                  <a:lnTo>
                    <a:pt x="658586" y="993321"/>
                  </a:lnTo>
                  <a:lnTo>
                    <a:pt x="522515" y="840921"/>
                  </a:lnTo>
                  <a:lnTo>
                    <a:pt x="397329" y="685800"/>
                  </a:lnTo>
                  <a:lnTo>
                    <a:pt x="288472" y="533400"/>
                  </a:lnTo>
                  <a:lnTo>
                    <a:pt x="166008" y="342900"/>
                  </a:lnTo>
                  <a:lnTo>
                    <a:pt x="51708" y="136071"/>
                  </a:lnTo>
                  <a:lnTo>
                    <a:pt x="13608" y="68036"/>
                  </a:lnTo>
                  <a:lnTo>
                    <a:pt x="0" y="32657"/>
                  </a:lnTo>
                  <a:lnTo>
                    <a:pt x="0" y="10886"/>
                  </a:lnTo>
                  <a:lnTo>
                    <a:pt x="5443" y="2721"/>
                  </a:lnTo>
                  <a:lnTo>
                    <a:pt x="21772" y="0"/>
                  </a:lnTo>
                  <a:lnTo>
                    <a:pt x="48986" y="21771"/>
                  </a:lnTo>
                  <a:lnTo>
                    <a:pt x="198665" y="239486"/>
                  </a:lnTo>
                  <a:lnTo>
                    <a:pt x="351065" y="440871"/>
                  </a:lnTo>
                  <a:lnTo>
                    <a:pt x="508908" y="631371"/>
                  </a:lnTo>
                  <a:lnTo>
                    <a:pt x="672193" y="808264"/>
                  </a:lnTo>
                  <a:lnTo>
                    <a:pt x="922565" y="1045029"/>
                  </a:lnTo>
                  <a:lnTo>
                    <a:pt x="1178379" y="1257300"/>
                  </a:lnTo>
                  <a:lnTo>
                    <a:pt x="1496786" y="1485900"/>
                  </a:lnTo>
                  <a:lnTo>
                    <a:pt x="1641022" y="1575707"/>
                  </a:lnTo>
                  <a:lnTo>
                    <a:pt x="1755322" y="1651907"/>
                  </a:lnTo>
                  <a:lnTo>
                    <a:pt x="1891393" y="1719943"/>
                  </a:lnTo>
                  <a:lnTo>
                    <a:pt x="1926772" y="1725386"/>
                  </a:lnTo>
                  <a:lnTo>
                    <a:pt x="1956708" y="1725386"/>
                  </a:lnTo>
                  <a:lnTo>
                    <a:pt x="1973036" y="1714500"/>
                  </a:lnTo>
                  <a:lnTo>
                    <a:pt x="2000250" y="1654629"/>
                  </a:lnTo>
                  <a:lnTo>
                    <a:pt x="2030186" y="1608364"/>
                  </a:lnTo>
                  <a:lnTo>
                    <a:pt x="2051958" y="1589314"/>
                  </a:lnTo>
                  <a:lnTo>
                    <a:pt x="2071008" y="1589314"/>
                  </a:lnTo>
                  <a:lnTo>
                    <a:pt x="2084615" y="1600200"/>
                  </a:lnTo>
                  <a:lnTo>
                    <a:pt x="2095500" y="1632857"/>
                  </a:lnTo>
                  <a:lnTo>
                    <a:pt x="2106386" y="1698171"/>
                  </a:lnTo>
                  <a:lnTo>
                    <a:pt x="2109108" y="1752600"/>
                  </a:lnTo>
                  <a:lnTo>
                    <a:pt x="2109108" y="1809750"/>
                  </a:lnTo>
                  <a:lnTo>
                    <a:pt x="2103665" y="1839686"/>
                  </a:lnTo>
                  <a:lnTo>
                    <a:pt x="2081893" y="1934936"/>
                  </a:lnTo>
                  <a:lnTo>
                    <a:pt x="2051958" y="2011136"/>
                  </a:lnTo>
                  <a:lnTo>
                    <a:pt x="2013858" y="2076450"/>
                  </a:lnTo>
                  <a:lnTo>
                    <a:pt x="1981200" y="2092779"/>
                  </a:lnTo>
                  <a:lnTo>
                    <a:pt x="1953986" y="2095500"/>
                  </a:lnTo>
                  <a:lnTo>
                    <a:pt x="1932215" y="2092779"/>
                  </a:lnTo>
                  <a:lnTo>
                    <a:pt x="1902279" y="2079171"/>
                  </a:lnTo>
                  <a:lnTo>
                    <a:pt x="1866900" y="2043793"/>
                  </a:lnTo>
                  <a:lnTo>
                    <a:pt x="1834243" y="2008414"/>
                  </a:lnTo>
                  <a:lnTo>
                    <a:pt x="1700893" y="1913164"/>
                  </a:lnTo>
                  <a:lnTo>
                    <a:pt x="1562100" y="1823357"/>
                  </a:lnTo>
                  <a:lnTo>
                    <a:pt x="1393372" y="1706336"/>
                  </a:lnTo>
                  <a:lnTo>
                    <a:pt x="1221922" y="1567543"/>
                  </a:lnTo>
                  <a:lnTo>
                    <a:pt x="1115786" y="1475014"/>
                  </a:lnTo>
                  <a:lnTo>
                    <a:pt x="925286" y="128451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7">
              <a:extLst>
                <a:ext uri="{FF2B5EF4-FFF2-40B4-BE49-F238E27FC236}">
                  <a16:creationId xmlns:a16="http://schemas.microsoft.com/office/drawing/2014/main" id="{DC163A43-FF99-46D4-8F65-A23E4E48B8BA}"/>
                </a:ext>
              </a:extLst>
            </p:cNvPr>
            <p:cNvSpPr/>
            <p:nvPr/>
          </p:nvSpPr>
          <p:spPr>
            <a:xfrm>
              <a:off x="4008438" y="1947863"/>
              <a:ext cx="2225675" cy="695325"/>
            </a:xfrm>
            <a:custGeom>
              <a:avLst/>
              <a:gdLst>
                <a:gd name="connsiteX0" fmla="*/ 1435894 w 2226469"/>
                <a:gd name="connsiteY0" fmla="*/ 364331 h 695325"/>
                <a:gd name="connsiteX1" fmla="*/ 1273969 w 2226469"/>
                <a:gd name="connsiteY1" fmla="*/ 326231 h 695325"/>
                <a:gd name="connsiteX2" fmla="*/ 1183481 w 2226469"/>
                <a:gd name="connsiteY2" fmla="*/ 316706 h 695325"/>
                <a:gd name="connsiteX3" fmla="*/ 902494 w 2226469"/>
                <a:gd name="connsiteY3" fmla="*/ 226218 h 695325"/>
                <a:gd name="connsiteX4" fmla="*/ 695325 w 2226469"/>
                <a:gd name="connsiteY4" fmla="*/ 180975 h 695325"/>
                <a:gd name="connsiteX5" fmla="*/ 509587 w 2226469"/>
                <a:gd name="connsiteY5" fmla="*/ 147637 h 695325"/>
                <a:gd name="connsiteX6" fmla="*/ 323850 w 2226469"/>
                <a:gd name="connsiteY6" fmla="*/ 109537 h 695325"/>
                <a:gd name="connsiteX7" fmla="*/ 147637 w 2226469"/>
                <a:gd name="connsiteY7" fmla="*/ 71437 h 695325"/>
                <a:gd name="connsiteX8" fmla="*/ 33337 w 2226469"/>
                <a:gd name="connsiteY8" fmla="*/ 52387 h 695325"/>
                <a:gd name="connsiteX9" fmla="*/ 11906 w 2226469"/>
                <a:gd name="connsiteY9" fmla="*/ 45243 h 695325"/>
                <a:gd name="connsiteX10" fmla="*/ 0 w 2226469"/>
                <a:gd name="connsiteY10" fmla="*/ 30956 h 695325"/>
                <a:gd name="connsiteX11" fmla="*/ 4762 w 2226469"/>
                <a:gd name="connsiteY11" fmla="*/ 14287 h 695325"/>
                <a:gd name="connsiteX12" fmla="*/ 33337 w 2226469"/>
                <a:gd name="connsiteY12" fmla="*/ 4762 h 695325"/>
                <a:gd name="connsiteX13" fmla="*/ 80962 w 2226469"/>
                <a:gd name="connsiteY13" fmla="*/ 0 h 695325"/>
                <a:gd name="connsiteX14" fmla="*/ 230981 w 2226469"/>
                <a:gd name="connsiteY14" fmla="*/ 2381 h 695325"/>
                <a:gd name="connsiteX15" fmla="*/ 404812 w 2226469"/>
                <a:gd name="connsiteY15" fmla="*/ 11906 h 695325"/>
                <a:gd name="connsiteX16" fmla="*/ 650081 w 2226469"/>
                <a:gd name="connsiteY16" fmla="*/ 33337 h 695325"/>
                <a:gd name="connsiteX17" fmla="*/ 802481 w 2226469"/>
                <a:gd name="connsiteY17" fmla="*/ 50006 h 695325"/>
                <a:gd name="connsiteX18" fmla="*/ 1021556 w 2226469"/>
                <a:gd name="connsiteY18" fmla="*/ 76200 h 695325"/>
                <a:gd name="connsiteX19" fmla="*/ 1143000 w 2226469"/>
                <a:gd name="connsiteY19" fmla="*/ 95250 h 695325"/>
                <a:gd name="connsiteX20" fmla="*/ 1381125 w 2226469"/>
                <a:gd name="connsiteY20" fmla="*/ 157162 h 695325"/>
                <a:gd name="connsiteX21" fmla="*/ 1550194 w 2226469"/>
                <a:gd name="connsiteY21" fmla="*/ 197643 h 695325"/>
                <a:gd name="connsiteX22" fmla="*/ 1719262 w 2226469"/>
                <a:gd name="connsiteY22" fmla="*/ 247650 h 695325"/>
                <a:gd name="connsiteX23" fmla="*/ 1876425 w 2226469"/>
                <a:gd name="connsiteY23" fmla="*/ 302418 h 695325"/>
                <a:gd name="connsiteX24" fmla="*/ 1974056 w 2226469"/>
                <a:gd name="connsiteY24" fmla="*/ 340518 h 695325"/>
                <a:gd name="connsiteX25" fmla="*/ 2038350 w 2226469"/>
                <a:gd name="connsiteY25" fmla="*/ 371475 h 695325"/>
                <a:gd name="connsiteX26" fmla="*/ 2083594 w 2226469"/>
                <a:gd name="connsiteY26" fmla="*/ 397668 h 695325"/>
                <a:gd name="connsiteX27" fmla="*/ 2107406 w 2226469"/>
                <a:gd name="connsiteY27" fmla="*/ 416718 h 695325"/>
                <a:gd name="connsiteX28" fmla="*/ 2140744 w 2226469"/>
                <a:gd name="connsiteY28" fmla="*/ 447675 h 695325"/>
                <a:gd name="connsiteX29" fmla="*/ 2171700 w 2226469"/>
                <a:gd name="connsiteY29" fmla="*/ 483393 h 695325"/>
                <a:gd name="connsiteX30" fmla="*/ 2185987 w 2226469"/>
                <a:gd name="connsiteY30" fmla="*/ 504825 h 695325"/>
                <a:gd name="connsiteX31" fmla="*/ 2209800 w 2226469"/>
                <a:gd name="connsiteY31" fmla="*/ 550068 h 695325"/>
                <a:gd name="connsiteX32" fmla="*/ 2224087 w 2226469"/>
                <a:gd name="connsiteY32" fmla="*/ 588168 h 695325"/>
                <a:gd name="connsiteX33" fmla="*/ 2226469 w 2226469"/>
                <a:gd name="connsiteY33" fmla="*/ 616743 h 695325"/>
                <a:gd name="connsiteX34" fmla="*/ 2224087 w 2226469"/>
                <a:gd name="connsiteY34" fmla="*/ 647700 h 695325"/>
                <a:gd name="connsiteX35" fmla="*/ 2216944 w 2226469"/>
                <a:gd name="connsiteY35" fmla="*/ 669131 h 695325"/>
                <a:gd name="connsiteX36" fmla="*/ 2197894 w 2226469"/>
                <a:gd name="connsiteY36" fmla="*/ 681037 h 695325"/>
                <a:gd name="connsiteX37" fmla="*/ 2169319 w 2226469"/>
                <a:gd name="connsiteY37" fmla="*/ 690562 h 695325"/>
                <a:gd name="connsiteX38" fmla="*/ 2135981 w 2226469"/>
                <a:gd name="connsiteY38" fmla="*/ 695325 h 695325"/>
                <a:gd name="connsiteX39" fmla="*/ 2102644 w 2226469"/>
                <a:gd name="connsiteY39" fmla="*/ 695325 h 695325"/>
                <a:gd name="connsiteX40" fmla="*/ 2064544 w 2226469"/>
                <a:gd name="connsiteY40" fmla="*/ 683418 h 695325"/>
                <a:gd name="connsiteX41" fmla="*/ 2000250 w 2226469"/>
                <a:gd name="connsiteY41" fmla="*/ 645318 h 695325"/>
                <a:gd name="connsiteX42" fmla="*/ 1914525 w 2226469"/>
                <a:gd name="connsiteY42" fmla="*/ 590550 h 695325"/>
                <a:gd name="connsiteX43" fmla="*/ 1824037 w 2226469"/>
                <a:gd name="connsiteY43" fmla="*/ 540543 h 695325"/>
                <a:gd name="connsiteX44" fmla="*/ 1733550 w 2226469"/>
                <a:gd name="connsiteY44" fmla="*/ 492918 h 695325"/>
                <a:gd name="connsiteX45" fmla="*/ 1628775 w 2226469"/>
                <a:gd name="connsiteY45" fmla="*/ 438150 h 695325"/>
                <a:gd name="connsiteX46" fmla="*/ 1557337 w 2226469"/>
                <a:gd name="connsiteY46" fmla="*/ 409575 h 695325"/>
                <a:gd name="connsiteX47" fmla="*/ 1435894 w 2226469"/>
                <a:gd name="connsiteY47" fmla="*/ 364331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226469" h="695325">
                  <a:moveTo>
                    <a:pt x="1435894" y="364331"/>
                  </a:moveTo>
                  <a:lnTo>
                    <a:pt x="1273969" y="326231"/>
                  </a:lnTo>
                  <a:lnTo>
                    <a:pt x="1183481" y="316706"/>
                  </a:lnTo>
                  <a:lnTo>
                    <a:pt x="902494" y="226218"/>
                  </a:lnTo>
                  <a:lnTo>
                    <a:pt x="695325" y="180975"/>
                  </a:lnTo>
                  <a:lnTo>
                    <a:pt x="509587" y="147637"/>
                  </a:lnTo>
                  <a:lnTo>
                    <a:pt x="323850" y="109537"/>
                  </a:lnTo>
                  <a:lnTo>
                    <a:pt x="147637" y="71437"/>
                  </a:lnTo>
                  <a:lnTo>
                    <a:pt x="33337" y="52387"/>
                  </a:lnTo>
                  <a:lnTo>
                    <a:pt x="11906" y="45243"/>
                  </a:lnTo>
                  <a:lnTo>
                    <a:pt x="0" y="30956"/>
                  </a:lnTo>
                  <a:lnTo>
                    <a:pt x="4762" y="14287"/>
                  </a:lnTo>
                  <a:lnTo>
                    <a:pt x="33337" y="4762"/>
                  </a:lnTo>
                  <a:lnTo>
                    <a:pt x="80962" y="0"/>
                  </a:lnTo>
                  <a:lnTo>
                    <a:pt x="230981" y="2381"/>
                  </a:lnTo>
                  <a:lnTo>
                    <a:pt x="404812" y="11906"/>
                  </a:lnTo>
                  <a:lnTo>
                    <a:pt x="650081" y="33337"/>
                  </a:lnTo>
                  <a:lnTo>
                    <a:pt x="802481" y="50006"/>
                  </a:lnTo>
                  <a:lnTo>
                    <a:pt x="1021556" y="76200"/>
                  </a:lnTo>
                  <a:lnTo>
                    <a:pt x="1143000" y="95250"/>
                  </a:lnTo>
                  <a:lnTo>
                    <a:pt x="1381125" y="157162"/>
                  </a:lnTo>
                  <a:lnTo>
                    <a:pt x="1550194" y="197643"/>
                  </a:lnTo>
                  <a:lnTo>
                    <a:pt x="1719262" y="247650"/>
                  </a:lnTo>
                  <a:lnTo>
                    <a:pt x="1876425" y="302418"/>
                  </a:lnTo>
                  <a:lnTo>
                    <a:pt x="1974056" y="340518"/>
                  </a:lnTo>
                  <a:lnTo>
                    <a:pt x="2038350" y="371475"/>
                  </a:lnTo>
                  <a:lnTo>
                    <a:pt x="2083594" y="397668"/>
                  </a:lnTo>
                  <a:lnTo>
                    <a:pt x="2107406" y="416718"/>
                  </a:lnTo>
                  <a:lnTo>
                    <a:pt x="2140744" y="447675"/>
                  </a:lnTo>
                  <a:lnTo>
                    <a:pt x="2171700" y="483393"/>
                  </a:lnTo>
                  <a:lnTo>
                    <a:pt x="2185987" y="504825"/>
                  </a:lnTo>
                  <a:lnTo>
                    <a:pt x="2209800" y="550068"/>
                  </a:lnTo>
                  <a:lnTo>
                    <a:pt x="2224087" y="588168"/>
                  </a:lnTo>
                  <a:lnTo>
                    <a:pt x="2226469" y="616743"/>
                  </a:lnTo>
                  <a:lnTo>
                    <a:pt x="2224087" y="647700"/>
                  </a:lnTo>
                  <a:lnTo>
                    <a:pt x="2216944" y="669131"/>
                  </a:lnTo>
                  <a:lnTo>
                    <a:pt x="2197894" y="681037"/>
                  </a:lnTo>
                  <a:lnTo>
                    <a:pt x="2169319" y="690562"/>
                  </a:lnTo>
                  <a:lnTo>
                    <a:pt x="2135981" y="695325"/>
                  </a:lnTo>
                  <a:lnTo>
                    <a:pt x="2102644" y="695325"/>
                  </a:lnTo>
                  <a:lnTo>
                    <a:pt x="2064544" y="683418"/>
                  </a:lnTo>
                  <a:lnTo>
                    <a:pt x="2000250" y="645318"/>
                  </a:lnTo>
                  <a:lnTo>
                    <a:pt x="1914525" y="590550"/>
                  </a:lnTo>
                  <a:lnTo>
                    <a:pt x="1824037" y="540543"/>
                  </a:lnTo>
                  <a:lnTo>
                    <a:pt x="1733550" y="492918"/>
                  </a:lnTo>
                  <a:lnTo>
                    <a:pt x="1628775" y="438150"/>
                  </a:lnTo>
                  <a:lnTo>
                    <a:pt x="1557337" y="409575"/>
                  </a:lnTo>
                  <a:lnTo>
                    <a:pt x="1435894" y="3643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160820C6-A07C-4071-A610-139896617A42}"/>
                </a:ext>
              </a:extLst>
            </p:cNvPr>
            <p:cNvSpPr/>
            <p:nvPr/>
          </p:nvSpPr>
          <p:spPr>
            <a:xfrm>
              <a:off x="3016250" y="2889250"/>
              <a:ext cx="4232275" cy="690563"/>
            </a:xfrm>
            <a:custGeom>
              <a:avLst/>
              <a:gdLst>
                <a:gd name="connsiteX0" fmla="*/ 2467821 w 4233072"/>
                <a:gd name="connsiteY0" fmla="*/ 282440 h 691978"/>
                <a:gd name="connsiteX1" fmla="*/ 2224216 w 4233072"/>
                <a:gd name="connsiteY1" fmla="*/ 307154 h 691978"/>
                <a:gd name="connsiteX2" fmla="*/ 1938246 w 4233072"/>
                <a:gd name="connsiteY2" fmla="*/ 349520 h 691978"/>
                <a:gd name="connsiteX3" fmla="*/ 1564012 w 4233072"/>
                <a:gd name="connsiteY3" fmla="*/ 427191 h 691978"/>
                <a:gd name="connsiteX4" fmla="*/ 1362774 w 4233072"/>
                <a:gd name="connsiteY4" fmla="*/ 458965 h 691978"/>
                <a:gd name="connsiteX5" fmla="*/ 1140352 w 4233072"/>
                <a:gd name="connsiteY5" fmla="*/ 504862 h 691978"/>
                <a:gd name="connsiteX6" fmla="*/ 942644 w 4233072"/>
                <a:gd name="connsiteY6" fmla="*/ 547228 h 691978"/>
                <a:gd name="connsiteX7" fmla="*/ 684917 w 4233072"/>
                <a:gd name="connsiteY7" fmla="*/ 603716 h 691978"/>
                <a:gd name="connsiteX8" fmla="*/ 430721 w 4233072"/>
                <a:gd name="connsiteY8" fmla="*/ 667265 h 691978"/>
                <a:gd name="connsiteX9" fmla="*/ 384825 w 4233072"/>
                <a:gd name="connsiteY9" fmla="*/ 684917 h 691978"/>
                <a:gd name="connsiteX10" fmla="*/ 349520 w 4233072"/>
                <a:gd name="connsiteY10" fmla="*/ 691978 h 691978"/>
                <a:gd name="connsiteX11" fmla="*/ 317745 w 4233072"/>
                <a:gd name="connsiteY11" fmla="*/ 691978 h 691978"/>
                <a:gd name="connsiteX12" fmla="*/ 285971 w 4233072"/>
                <a:gd name="connsiteY12" fmla="*/ 688448 h 691978"/>
                <a:gd name="connsiteX13" fmla="*/ 240074 w 4233072"/>
                <a:gd name="connsiteY13" fmla="*/ 660204 h 691978"/>
                <a:gd name="connsiteX14" fmla="*/ 194178 w 4233072"/>
                <a:gd name="connsiteY14" fmla="*/ 621368 h 691978"/>
                <a:gd name="connsiteX15" fmla="*/ 130629 w 4233072"/>
                <a:gd name="connsiteY15" fmla="*/ 561350 h 691978"/>
                <a:gd name="connsiteX16" fmla="*/ 74141 w 4233072"/>
                <a:gd name="connsiteY16" fmla="*/ 501331 h 691978"/>
                <a:gd name="connsiteX17" fmla="*/ 10592 w 4233072"/>
                <a:gd name="connsiteY17" fmla="*/ 409538 h 691978"/>
                <a:gd name="connsiteX18" fmla="*/ 0 w 4233072"/>
                <a:gd name="connsiteY18" fmla="*/ 381294 h 691978"/>
                <a:gd name="connsiteX19" fmla="*/ 0 w 4233072"/>
                <a:gd name="connsiteY19" fmla="*/ 363642 h 691978"/>
                <a:gd name="connsiteX20" fmla="*/ 7061 w 4233072"/>
                <a:gd name="connsiteY20" fmla="*/ 345989 h 691978"/>
                <a:gd name="connsiteX21" fmla="*/ 24714 w 4233072"/>
                <a:gd name="connsiteY21" fmla="*/ 342459 h 691978"/>
                <a:gd name="connsiteX22" fmla="*/ 52958 w 4233072"/>
                <a:gd name="connsiteY22" fmla="*/ 356581 h 691978"/>
                <a:gd name="connsiteX23" fmla="*/ 98854 w 4233072"/>
                <a:gd name="connsiteY23" fmla="*/ 384825 h 691978"/>
                <a:gd name="connsiteX24" fmla="*/ 144751 w 4233072"/>
                <a:gd name="connsiteY24" fmla="*/ 409538 h 691978"/>
                <a:gd name="connsiteX25" fmla="*/ 208300 w 4233072"/>
                <a:gd name="connsiteY25" fmla="*/ 427191 h 691978"/>
                <a:gd name="connsiteX26" fmla="*/ 261257 w 4233072"/>
                <a:gd name="connsiteY26" fmla="*/ 441313 h 691978"/>
                <a:gd name="connsiteX27" fmla="*/ 335398 w 4233072"/>
                <a:gd name="connsiteY27" fmla="*/ 448374 h 691978"/>
                <a:gd name="connsiteX28" fmla="*/ 406008 w 4233072"/>
                <a:gd name="connsiteY28" fmla="*/ 441313 h 691978"/>
                <a:gd name="connsiteX29" fmla="*/ 691978 w 4233072"/>
                <a:gd name="connsiteY29" fmla="*/ 406008 h 691978"/>
                <a:gd name="connsiteX30" fmla="*/ 1055620 w 4233072"/>
                <a:gd name="connsiteY30" fmla="*/ 356581 h 691978"/>
                <a:gd name="connsiteX31" fmla="*/ 1383957 w 4233072"/>
                <a:gd name="connsiteY31" fmla="*/ 310684 h 691978"/>
                <a:gd name="connsiteX32" fmla="*/ 1680519 w 4233072"/>
                <a:gd name="connsiteY32" fmla="*/ 268318 h 691978"/>
                <a:gd name="connsiteX33" fmla="*/ 2026508 w 4233072"/>
                <a:gd name="connsiteY33" fmla="*/ 201239 h 691978"/>
                <a:gd name="connsiteX34" fmla="*/ 2390150 w 4233072"/>
                <a:gd name="connsiteY34" fmla="*/ 148281 h 691978"/>
                <a:gd name="connsiteX35" fmla="*/ 2887951 w 4233072"/>
                <a:gd name="connsiteY35" fmla="*/ 95324 h 691978"/>
                <a:gd name="connsiteX36" fmla="*/ 3219818 w 4233072"/>
                <a:gd name="connsiteY36" fmla="*/ 67080 h 691978"/>
                <a:gd name="connsiteX37" fmla="*/ 3618765 w 4233072"/>
                <a:gd name="connsiteY37" fmla="*/ 42366 h 691978"/>
                <a:gd name="connsiteX38" fmla="*/ 3728210 w 4233072"/>
                <a:gd name="connsiteY38" fmla="*/ 7061 h 691978"/>
                <a:gd name="connsiteX39" fmla="*/ 3763515 w 4233072"/>
                <a:gd name="connsiteY39" fmla="*/ 0 h 691978"/>
                <a:gd name="connsiteX40" fmla="*/ 3855308 w 4233072"/>
                <a:gd name="connsiteY40" fmla="*/ 21183 h 691978"/>
                <a:gd name="connsiteX41" fmla="*/ 3964754 w 4233072"/>
                <a:gd name="connsiteY41" fmla="*/ 49427 h 691978"/>
                <a:gd name="connsiteX42" fmla="*/ 4070669 w 4233072"/>
                <a:gd name="connsiteY42" fmla="*/ 88263 h 691978"/>
                <a:gd name="connsiteX43" fmla="*/ 4141279 w 4233072"/>
                <a:gd name="connsiteY43" fmla="*/ 123568 h 691978"/>
                <a:gd name="connsiteX44" fmla="*/ 4204828 w 4233072"/>
                <a:gd name="connsiteY44" fmla="*/ 172995 h 691978"/>
                <a:gd name="connsiteX45" fmla="*/ 4226011 w 4233072"/>
                <a:gd name="connsiteY45" fmla="*/ 211830 h 691978"/>
                <a:gd name="connsiteX46" fmla="*/ 4233072 w 4233072"/>
                <a:gd name="connsiteY46" fmla="*/ 257727 h 691978"/>
                <a:gd name="connsiteX47" fmla="*/ 4218950 w 4233072"/>
                <a:gd name="connsiteY47" fmla="*/ 289501 h 691978"/>
                <a:gd name="connsiteX48" fmla="*/ 4187175 w 4233072"/>
                <a:gd name="connsiteY48" fmla="*/ 314215 h 691978"/>
                <a:gd name="connsiteX49" fmla="*/ 4134218 w 4233072"/>
                <a:gd name="connsiteY49" fmla="*/ 324806 h 691978"/>
                <a:gd name="connsiteX50" fmla="*/ 4028303 w 4233072"/>
                <a:gd name="connsiteY50" fmla="*/ 331867 h 691978"/>
                <a:gd name="connsiteX51" fmla="*/ 3929449 w 4233072"/>
                <a:gd name="connsiteY51" fmla="*/ 310684 h 691978"/>
                <a:gd name="connsiteX52" fmla="*/ 3816473 w 4233072"/>
                <a:gd name="connsiteY52" fmla="*/ 289501 h 691978"/>
                <a:gd name="connsiteX53" fmla="*/ 3678783 w 4233072"/>
                <a:gd name="connsiteY53" fmla="*/ 268318 h 691978"/>
                <a:gd name="connsiteX54" fmla="*/ 3526971 w 4233072"/>
                <a:gd name="connsiteY54" fmla="*/ 261257 h 691978"/>
                <a:gd name="connsiteX55" fmla="*/ 3110372 w 4233072"/>
                <a:gd name="connsiteY55" fmla="*/ 264788 h 691978"/>
                <a:gd name="connsiteX56" fmla="*/ 2467821 w 4233072"/>
                <a:gd name="connsiteY56" fmla="*/ 282440 h 69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233072" h="691978">
                  <a:moveTo>
                    <a:pt x="2467821" y="282440"/>
                  </a:moveTo>
                  <a:lnTo>
                    <a:pt x="2224216" y="307154"/>
                  </a:lnTo>
                  <a:lnTo>
                    <a:pt x="1938246" y="349520"/>
                  </a:lnTo>
                  <a:lnTo>
                    <a:pt x="1564012" y="427191"/>
                  </a:lnTo>
                  <a:lnTo>
                    <a:pt x="1362774" y="458965"/>
                  </a:lnTo>
                  <a:lnTo>
                    <a:pt x="1140352" y="504862"/>
                  </a:lnTo>
                  <a:lnTo>
                    <a:pt x="942644" y="547228"/>
                  </a:lnTo>
                  <a:lnTo>
                    <a:pt x="684917" y="603716"/>
                  </a:lnTo>
                  <a:lnTo>
                    <a:pt x="430721" y="667265"/>
                  </a:lnTo>
                  <a:lnTo>
                    <a:pt x="384825" y="684917"/>
                  </a:lnTo>
                  <a:lnTo>
                    <a:pt x="349520" y="691978"/>
                  </a:lnTo>
                  <a:lnTo>
                    <a:pt x="317745" y="691978"/>
                  </a:lnTo>
                  <a:lnTo>
                    <a:pt x="285971" y="688448"/>
                  </a:lnTo>
                  <a:lnTo>
                    <a:pt x="240074" y="660204"/>
                  </a:lnTo>
                  <a:lnTo>
                    <a:pt x="194178" y="621368"/>
                  </a:lnTo>
                  <a:lnTo>
                    <a:pt x="130629" y="561350"/>
                  </a:lnTo>
                  <a:lnTo>
                    <a:pt x="74141" y="501331"/>
                  </a:lnTo>
                  <a:lnTo>
                    <a:pt x="10592" y="409538"/>
                  </a:lnTo>
                  <a:lnTo>
                    <a:pt x="0" y="381294"/>
                  </a:lnTo>
                  <a:lnTo>
                    <a:pt x="0" y="363642"/>
                  </a:lnTo>
                  <a:lnTo>
                    <a:pt x="7061" y="345989"/>
                  </a:lnTo>
                  <a:lnTo>
                    <a:pt x="24714" y="342459"/>
                  </a:lnTo>
                  <a:lnTo>
                    <a:pt x="52958" y="356581"/>
                  </a:lnTo>
                  <a:lnTo>
                    <a:pt x="98854" y="384825"/>
                  </a:lnTo>
                  <a:lnTo>
                    <a:pt x="144751" y="409538"/>
                  </a:lnTo>
                  <a:lnTo>
                    <a:pt x="208300" y="427191"/>
                  </a:lnTo>
                  <a:lnTo>
                    <a:pt x="261257" y="441313"/>
                  </a:lnTo>
                  <a:lnTo>
                    <a:pt x="335398" y="448374"/>
                  </a:lnTo>
                  <a:lnTo>
                    <a:pt x="406008" y="441313"/>
                  </a:lnTo>
                  <a:lnTo>
                    <a:pt x="691978" y="406008"/>
                  </a:lnTo>
                  <a:lnTo>
                    <a:pt x="1055620" y="356581"/>
                  </a:lnTo>
                  <a:lnTo>
                    <a:pt x="1383957" y="310684"/>
                  </a:lnTo>
                  <a:lnTo>
                    <a:pt x="1680519" y="268318"/>
                  </a:lnTo>
                  <a:lnTo>
                    <a:pt x="2026508" y="201239"/>
                  </a:lnTo>
                  <a:lnTo>
                    <a:pt x="2390150" y="148281"/>
                  </a:lnTo>
                  <a:lnTo>
                    <a:pt x="2887951" y="95324"/>
                  </a:lnTo>
                  <a:lnTo>
                    <a:pt x="3219818" y="67080"/>
                  </a:lnTo>
                  <a:lnTo>
                    <a:pt x="3618765" y="42366"/>
                  </a:lnTo>
                  <a:lnTo>
                    <a:pt x="3728210" y="7061"/>
                  </a:lnTo>
                  <a:lnTo>
                    <a:pt x="3763515" y="0"/>
                  </a:lnTo>
                  <a:lnTo>
                    <a:pt x="3855308" y="21183"/>
                  </a:lnTo>
                  <a:lnTo>
                    <a:pt x="3964754" y="49427"/>
                  </a:lnTo>
                  <a:lnTo>
                    <a:pt x="4070669" y="88263"/>
                  </a:lnTo>
                  <a:lnTo>
                    <a:pt x="4141279" y="123568"/>
                  </a:lnTo>
                  <a:lnTo>
                    <a:pt x="4204828" y="172995"/>
                  </a:lnTo>
                  <a:lnTo>
                    <a:pt x="4226011" y="211830"/>
                  </a:lnTo>
                  <a:lnTo>
                    <a:pt x="4233072" y="257727"/>
                  </a:lnTo>
                  <a:lnTo>
                    <a:pt x="4218950" y="289501"/>
                  </a:lnTo>
                  <a:lnTo>
                    <a:pt x="4187175" y="314215"/>
                  </a:lnTo>
                  <a:lnTo>
                    <a:pt x="4134218" y="324806"/>
                  </a:lnTo>
                  <a:lnTo>
                    <a:pt x="4028303" y="331867"/>
                  </a:lnTo>
                  <a:lnTo>
                    <a:pt x="3929449" y="310684"/>
                  </a:lnTo>
                  <a:lnTo>
                    <a:pt x="3816473" y="289501"/>
                  </a:lnTo>
                  <a:lnTo>
                    <a:pt x="3678783" y="268318"/>
                  </a:lnTo>
                  <a:lnTo>
                    <a:pt x="3526971" y="261257"/>
                  </a:lnTo>
                  <a:lnTo>
                    <a:pt x="3110372" y="264788"/>
                  </a:lnTo>
                  <a:lnTo>
                    <a:pt x="2467821" y="28244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0">
              <a:extLst>
                <a:ext uri="{FF2B5EF4-FFF2-40B4-BE49-F238E27FC236}">
                  <a16:creationId xmlns:a16="http://schemas.microsoft.com/office/drawing/2014/main" id="{13E5DE90-8DF5-4F84-A51A-BCE76A367606}"/>
                </a:ext>
              </a:extLst>
            </p:cNvPr>
            <p:cNvSpPr/>
            <p:nvPr/>
          </p:nvSpPr>
          <p:spPr>
            <a:xfrm>
              <a:off x="4090988" y="4033838"/>
              <a:ext cx="295275" cy="1614487"/>
            </a:xfrm>
            <a:custGeom>
              <a:avLst/>
              <a:gdLst>
                <a:gd name="connsiteX0" fmla="*/ 69056 w 295275"/>
                <a:gd name="connsiteY0" fmla="*/ 654843 h 1614487"/>
                <a:gd name="connsiteX1" fmla="*/ 66675 w 295275"/>
                <a:gd name="connsiteY1" fmla="*/ 326231 h 1614487"/>
                <a:gd name="connsiteX2" fmla="*/ 66675 w 295275"/>
                <a:gd name="connsiteY2" fmla="*/ 245268 h 1614487"/>
                <a:gd name="connsiteX3" fmla="*/ 54768 w 295275"/>
                <a:gd name="connsiteY3" fmla="*/ 180975 h 1614487"/>
                <a:gd name="connsiteX4" fmla="*/ 0 w 295275"/>
                <a:gd name="connsiteY4" fmla="*/ 52387 h 1614487"/>
                <a:gd name="connsiteX5" fmla="*/ 66675 w 295275"/>
                <a:gd name="connsiteY5" fmla="*/ 0 h 1614487"/>
                <a:gd name="connsiteX6" fmla="*/ 147637 w 295275"/>
                <a:gd name="connsiteY6" fmla="*/ 57150 h 1614487"/>
                <a:gd name="connsiteX7" fmla="*/ 197643 w 295275"/>
                <a:gd name="connsiteY7" fmla="*/ 83343 h 1614487"/>
                <a:gd name="connsiteX8" fmla="*/ 240506 w 295275"/>
                <a:gd name="connsiteY8" fmla="*/ 100012 h 1614487"/>
                <a:gd name="connsiteX9" fmla="*/ 290512 w 295275"/>
                <a:gd name="connsiteY9" fmla="*/ 319087 h 1614487"/>
                <a:gd name="connsiteX10" fmla="*/ 295275 w 295275"/>
                <a:gd name="connsiteY10" fmla="*/ 371475 h 1614487"/>
                <a:gd name="connsiteX11" fmla="*/ 292893 w 295275"/>
                <a:gd name="connsiteY11" fmla="*/ 657225 h 1614487"/>
                <a:gd name="connsiteX12" fmla="*/ 292893 w 295275"/>
                <a:gd name="connsiteY12" fmla="*/ 1012031 h 1614487"/>
                <a:gd name="connsiteX13" fmla="*/ 292893 w 295275"/>
                <a:gd name="connsiteY13" fmla="*/ 1283493 h 1614487"/>
                <a:gd name="connsiteX14" fmla="*/ 292893 w 295275"/>
                <a:gd name="connsiteY14" fmla="*/ 1507331 h 1614487"/>
                <a:gd name="connsiteX15" fmla="*/ 271462 w 295275"/>
                <a:gd name="connsiteY15" fmla="*/ 1535906 h 1614487"/>
                <a:gd name="connsiteX16" fmla="*/ 200025 w 295275"/>
                <a:gd name="connsiteY16" fmla="*/ 1609725 h 1614487"/>
                <a:gd name="connsiteX17" fmla="*/ 183356 w 295275"/>
                <a:gd name="connsiteY17" fmla="*/ 1614487 h 1614487"/>
                <a:gd name="connsiteX18" fmla="*/ 169068 w 295275"/>
                <a:gd name="connsiteY18" fmla="*/ 1614487 h 1614487"/>
                <a:gd name="connsiteX19" fmla="*/ 140493 w 295275"/>
                <a:gd name="connsiteY19" fmla="*/ 1604962 h 1614487"/>
                <a:gd name="connsiteX20" fmla="*/ 95250 w 295275"/>
                <a:gd name="connsiteY20" fmla="*/ 1557337 h 1614487"/>
                <a:gd name="connsiteX21" fmla="*/ 66675 w 295275"/>
                <a:gd name="connsiteY21" fmla="*/ 1512093 h 1614487"/>
                <a:gd name="connsiteX22" fmla="*/ 54768 w 295275"/>
                <a:gd name="connsiteY22" fmla="*/ 1443037 h 1614487"/>
                <a:gd name="connsiteX23" fmla="*/ 47625 w 295275"/>
                <a:gd name="connsiteY23" fmla="*/ 1321593 h 1614487"/>
                <a:gd name="connsiteX24" fmla="*/ 47625 w 295275"/>
                <a:gd name="connsiteY24" fmla="*/ 1195387 h 1614487"/>
                <a:gd name="connsiteX25" fmla="*/ 52387 w 295275"/>
                <a:gd name="connsiteY25" fmla="*/ 1107281 h 1614487"/>
                <a:gd name="connsiteX26" fmla="*/ 66675 w 295275"/>
                <a:gd name="connsiteY26" fmla="*/ 854868 h 1614487"/>
                <a:gd name="connsiteX27" fmla="*/ 69056 w 295275"/>
                <a:gd name="connsiteY27" fmla="*/ 654843 h 1614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5275" h="1614487">
                  <a:moveTo>
                    <a:pt x="69056" y="654843"/>
                  </a:moveTo>
                  <a:cubicBezTo>
                    <a:pt x="68262" y="545306"/>
                    <a:pt x="67469" y="435768"/>
                    <a:pt x="66675" y="326231"/>
                  </a:cubicBezTo>
                  <a:lnTo>
                    <a:pt x="66675" y="245268"/>
                  </a:lnTo>
                  <a:lnTo>
                    <a:pt x="54768" y="180975"/>
                  </a:lnTo>
                  <a:lnTo>
                    <a:pt x="0" y="52387"/>
                  </a:lnTo>
                  <a:lnTo>
                    <a:pt x="66675" y="0"/>
                  </a:lnTo>
                  <a:lnTo>
                    <a:pt x="147637" y="57150"/>
                  </a:lnTo>
                  <a:lnTo>
                    <a:pt x="197643" y="83343"/>
                  </a:lnTo>
                  <a:lnTo>
                    <a:pt x="240506" y="100012"/>
                  </a:lnTo>
                  <a:lnTo>
                    <a:pt x="290512" y="319087"/>
                  </a:lnTo>
                  <a:lnTo>
                    <a:pt x="295275" y="371475"/>
                  </a:lnTo>
                  <a:lnTo>
                    <a:pt x="292893" y="657225"/>
                  </a:lnTo>
                  <a:lnTo>
                    <a:pt x="292893" y="1012031"/>
                  </a:lnTo>
                  <a:lnTo>
                    <a:pt x="292893" y="1283493"/>
                  </a:lnTo>
                  <a:lnTo>
                    <a:pt x="292893" y="1507331"/>
                  </a:lnTo>
                  <a:lnTo>
                    <a:pt x="271462" y="1535906"/>
                  </a:lnTo>
                  <a:lnTo>
                    <a:pt x="200025" y="1609725"/>
                  </a:lnTo>
                  <a:lnTo>
                    <a:pt x="183356" y="1614487"/>
                  </a:lnTo>
                  <a:lnTo>
                    <a:pt x="169068" y="1614487"/>
                  </a:lnTo>
                  <a:lnTo>
                    <a:pt x="140493" y="1604962"/>
                  </a:lnTo>
                  <a:lnTo>
                    <a:pt x="95250" y="1557337"/>
                  </a:lnTo>
                  <a:lnTo>
                    <a:pt x="66675" y="1512093"/>
                  </a:lnTo>
                  <a:lnTo>
                    <a:pt x="54768" y="1443037"/>
                  </a:lnTo>
                  <a:lnTo>
                    <a:pt x="47625" y="1321593"/>
                  </a:lnTo>
                  <a:lnTo>
                    <a:pt x="47625" y="1195387"/>
                  </a:lnTo>
                  <a:lnTo>
                    <a:pt x="52387" y="1107281"/>
                  </a:lnTo>
                  <a:lnTo>
                    <a:pt x="66675" y="854868"/>
                  </a:lnTo>
                  <a:cubicBezTo>
                    <a:pt x="67469" y="785018"/>
                    <a:pt x="68262" y="715168"/>
                    <a:pt x="69056" y="654843"/>
                  </a:cubicBez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80C83AAF-E543-4629-AA91-7FC8E38B16CB}"/>
                </a:ext>
              </a:extLst>
            </p:cNvPr>
            <p:cNvSpPr/>
            <p:nvPr/>
          </p:nvSpPr>
          <p:spPr>
            <a:xfrm>
              <a:off x="4270375" y="3846513"/>
              <a:ext cx="2314575" cy="1793875"/>
            </a:xfrm>
            <a:custGeom>
              <a:avLst/>
              <a:gdLst>
                <a:gd name="connsiteX0" fmla="*/ 759619 w 2314575"/>
                <a:gd name="connsiteY0" fmla="*/ 359569 h 1795462"/>
                <a:gd name="connsiteX1" fmla="*/ 235744 w 2314575"/>
                <a:gd name="connsiteY1" fmla="*/ 452437 h 1795462"/>
                <a:gd name="connsiteX2" fmla="*/ 23813 w 2314575"/>
                <a:gd name="connsiteY2" fmla="*/ 421481 h 1795462"/>
                <a:gd name="connsiteX3" fmla="*/ 0 w 2314575"/>
                <a:gd name="connsiteY3" fmla="*/ 290512 h 1795462"/>
                <a:gd name="connsiteX4" fmla="*/ 69057 w 2314575"/>
                <a:gd name="connsiteY4" fmla="*/ 290512 h 1795462"/>
                <a:gd name="connsiteX5" fmla="*/ 135732 w 2314575"/>
                <a:gd name="connsiteY5" fmla="*/ 295275 h 1795462"/>
                <a:gd name="connsiteX6" fmla="*/ 226219 w 2314575"/>
                <a:gd name="connsiteY6" fmla="*/ 288131 h 1795462"/>
                <a:gd name="connsiteX7" fmla="*/ 533400 w 2314575"/>
                <a:gd name="connsiteY7" fmla="*/ 238125 h 1795462"/>
                <a:gd name="connsiteX8" fmla="*/ 873919 w 2314575"/>
                <a:gd name="connsiteY8" fmla="*/ 180975 h 1795462"/>
                <a:gd name="connsiteX9" fmla="*/ 1131094 w 2314575"/>
                <a:gd name="connsiteY9" fmla="*/ 133350 h 1795462"/>
                <a:gd name="connsiteX10" fmla="*/ 1459707 w 2314575"/>
                <a:gd name="connsiteY10" fmla="*/ 107156 h 1795462"/>
                <a:gd name="connsiteX11" fmla="*/ 1800225 w 2314575"/>
                <a:gd name="connsiteY11" fmla="*/ 66675 h 1795462"/>
                <a:gd name="connsiteX12" fmla="*/ 2019300 w 2314575"/>
                <a:gd name="connsiteY12" fmla="*/ 2381 h 1795462"/>
                <a:gd name="connsiteX13" fmla="*/ 2035969 w 2314575"/>
                <a:gd name="connsiteY13" fmla="*/ 0 h 1795462"/>
                <a:gd name="connsiteX14" fmla="*/ 2090738 w 2314575"/>
                <a:gd name="connsiteY14" fmla="*/ 33337 h 1795462"/>
                <a:gd name="connsiteX15" fmla="*/ 2188369 w 2314575"/>
                <a:gd name="connsiteY15" fmla="*/ 100012 h 1795462"/>
                <a:gd name="connsiteX16" fmla="*/ 2262188 w 2314575"/>
                <a:gd name="connsiteY16" fmla="*/ 161925 h 1795462"/>
                <a:gd name="connsiteX17" fmla="*/ 2295525 w 2314575"/>
                <a:gd name="connsiteY17" fmla="*/ 202406 h 1795462"/>
                <a:gd name="connsiteX18" fmla="*/ 2309813 w 2314575"/>
                <a:gd name="connsiteY18" fmla="*/ 240506 h 1795462"/>
                <a:gd name="connsiteX19" fmla="*/ 2314575 w 2314575"/>
                <a:gd name="connsiteY19" fmla="*/ 276225 h 1795462"/>
                <a:gd name="connsiteX20" fmla="*/ 2309813 w 2314575"/>
                <a:gd name="connsiteY20" fmla="*/ 314325 h 1795462"/>
                <a:gd name="connsiteX21" fmla="*/ 2293144 w 2314575"/>
                <a:gd name="connsiteY21" fmla="*/ 357187 h 1795462"/>
                <a:gd name="connsiteX22" fmla="*/ 2276475 w 2314575"/>
                <a:gd name="connsiteY22" fmla="*/ 416719 h 1795462"/>
                <a:gd name="connsiteX23" fmla="*/ 2262188 w 2314575"/>
                <a:gd name="connsiteY23" fmla="*/ 528637 h 1795462"/>
                <a:gd name="connsiteX24" fmla="*/ 2257425 w 2314575"/>
                <a:gd name="connsiteY24" fmla="*/ 657225 h 1795462"/>
                <a:gd name="connsiteX25" fmla="*/ 2255044 w 2314575"/>
                <a:gd name="connsiteY25" fmla="*/ 926306 h 1795462"/>
                <a:gd name="connsiteX26" fmla="*/ 2252663 w 2314575"/>
                <a:gd name="connsiteY26" fmla="*/ 1202531 h 1795462"/>
                <a:gd name="connsiteX27" fmla="*/ 2252663 w 2314575"/>
                <a:gd name="connsiteY27" fmla="*/ 1373981 h 1795462"/>
                <a:gd name="connsiteX28" fmla="*/ 2238375 w 2314575"/>
                <a:gd name="connsiteY28" fmla="*/ 1426369 h 1795462"/>
                <a:gd name="connsiteX29" fmla="*/ 2219325 w 2314575"/>
                <a:gd name="connsiteY29" fmla="*/ 1495425 h 1795462"/>
                <a:gd name="connsiteX30" fmla="*/ 2190750 w 2314575"/>
                <a:gd name="connsiteY30" fmla="*/ 1569244 h 1795462"/>
                <a:gd name="connsiteX31" fmla="*/ 2131219 w 2314575"/>
                <a:gd name="connsiteY31" fmla="*/ 1664494 h 1795462"/>
                <a:gd name="connsiteX32" fmla="*/ 2069307 w 2314575"/>
                <a:gd name="connsiteY32" fmla="*/ 1752600 h 1795462"/>
                <a:gd name="connsiteX33" fmla="*/ 2035969 w 2314575"/>
                <a:gd name="connsiteY33" fmla="*/ 1785937 h 1795462"/>
                <a:gd name="connsiteX34" fmla="*/ 2012157 w 2314575"/>
                <a:gd name="connsiteY34" fmla="*/ 1795462 h 1795462"/>
                <a:gd name="connsiteX35" fmla="*/ 1990725 w 2314575"/>
                <a:gd name="connsiteY35" fmla="*/ 1790700 h 1795462"/>
                <a:gd name="connsiteX36" fmla="*/ 1974057 w 2314575"/>
                <a:gd name="connsiteY36" fmla="*/ 1778794 h 1795462"/>
                <a:gd name="connsiteX37" fmla="*/ 1952625 w 2314575"/>
                <a:gd name="connsiteY37" fmla="*/ 1750219 h 1795462"/>
                <a:gd name="connsiteX38" fmla="*/ 1869282 w 2314575"/>
                <a:gd name="connsiteY38" fmla="*/ 1626394 h 1795462"/>
                <a:gd name="connsiteX39" fmla="*/ 2009775 w 2314575"/>
                <a:gd name="connsiteY39" fmla="*/ 1233487 h 1795462"/>
                <a:gd name="connsiteX40" fmla="*/ 2014538 w 2314575"/>
                <a:gd name="connsiteY40" fmla="*/ 1000125 h 1795462"/>
                <a:gd name="connsiteX41" fmla="*/ 2009775 w 2314575"/>
                <a:gd name="connsiteY41" fmla="*/ 628650 h 1795462"/>
                <a:gd name="connsiteX42" fmla="*/ 2012157 w 2314575"/>
                <a:gd name="connsiteY42" fmla="*/ 330994 h 1795462"/>
                <a:gd name="connsiteX43" fmla="*/ 2007394 w 2314575"/>
                <a:gd name="connsiteY43" fmla="*/ 290512 h 1795462"/>
                <a:gd name="connsiteX44" fmla="*/ 2002632 w 2314575"/>
                <a:gd name="connsiteY44" fmla="*/ 271462 h 1795462"/>
                <a:gd name="connsiteX45" fmla="*/ 1988344 w 2314575"/>
                <a:gd name="connsiteY45" fmla="*/ 250031 h 1795462"/>
                <a:gd name="connsiteX46" fmla="*/ 1969294 w 2314575"/>
                <a:gd name="connsiteY46" fmla="*/ 238125 h 1795462"/>
                <a:gd name="connsiteX47" fmla="*/ 1933575 w 2314575"/>
                <a:gd name="connsiteY47" fmla="*/ 228600 h 1795462"/>
                <a:gd name="connsiteX48" fmla="*/ 1871663 w 2314575"/>
                <a:gd name="connsiteY48" fmla="*/ 228600 h 1795462"/>
                <a:gd name="connsiteX49" fmla="*/ 1526382 w 2314575"/>
                <a:gd name="connsiteY49" fmla="*/ 259556 h 1795462"/>
                <a:gd name="connsiteX50" fmla="*/ 1119188 w 2314575"/>
                <a:gd name="connsiteY50" fmla="*/ 292894 h 1795462"/>
                <a:gd name="connsiteX51" fmla="*/ 864394 w 2314575"/>
                <a:gd name="connsiteY51" fmla="*/ 342900 h 1795462"/>
                <a:gd name="connsiteX52" fmla="*/ 759619 w 2314575"/>
                <a:gd name="connsiteY52" fmla="*/ 359569 h 1795462"/>
                <a:gd name="connsiteX0" fmla="*/ 759619 w 2314575"/>
                <a:gd name="connsiteY0" fmla="*/ 359569 h 1795462"/>
                <a:gd name="connsiteX1" fmla="*/ 235744 w 2314575"/>
                <a:gd name="connsiteY1" fmla="*/ 452437 h 1795462"/>
                <a:gd name="connsiteX2" fmla="*/ 23813 w 2314575"/>
                <a:gd name="connsiteY2" fmla="*/ 421481 h 1795462"/>
                <a:gd name="connsiteX3" fmla="*/ 0 w 2314575"/>
                <a:gd name="connsiteY3" fmla="*/ 290512 h 1795462"/>
                <a:gd name="connsiteX4" fmla="*/ 69057 w 2314575"/>
                <a:gd name="connsiteY4" fmla="*/ 290512 h 1795462"/>
                <a:gd name="connsiteX5" fmla="*/ 135732 w 2314575"/>
                <a:gd name="connsiteY5" fmla="*/ 295275 h 1795462"/>
                <a:gd name="connsiteX6" fmla="*/ 226219 w 2314575"/>
                <a:gd name="connsiteY6" fmla="*/ 288131 h 1795462"/>
                <a:gd name="connsiteX7" fmla="*/ 533400 w 2314575"/>
                <a:gd name="connsiteY7" fmla="*/ 238125 h 1795462"/>
                <a:gd name="connsiteX8" fmla="*/ 873919 w 2314575"/>
                <a:gd name="connsiteY8" fmla="*/ 180975 h 1795462"/>
                <a:gd name="connsiteX9" fmla="*/ 1131094 w 2314575"/>
                <a:gd name="connsiteY9" fmla="*/ 133350 h 1795462"/>
                <a:gd name="connsiteX10" fmla="*/ 1459707 w 2314575"/>
                <a:gd name="connsiteY10" fmla="*/ 107156 h 1795462"/>
                <a:gd name="connsiteX11" fmla="*/ 1800225 w 2314575"/>
                <a:gd name="connsiteY11" fmla="*/ 66675 h 1795462"/>
                <a:gd name="connsiteX12" fmla="*/ 2019300 w 2314575"/>
                <a:gd name="connsiteY12" fmla="*/ 2381 h 1795462"/>
                <a:gd name="connsiteX13" fmla="*/ 2035969 w 2314575"/>
                <a:gd name="connsiteY13" fmla="*/ 0 h 1795462"/>
                <a:gd name="connsiteX14" fmla="*/ 2090738 w 2314575"/>
                <a:gd name="connsiteY14" fmla="*/ 33337 h 1795462"/>
                <a:gd name="connsiteX15" fmla="*/ 2188369 w 2314575"/>
                <a:gd name="connsiteY15" fmla="*/ 100012 h 1795462"/>
                <a:gd name="connsiteX16" fmla="*/ 2262188 w 2314575"/>
                <a:gd name="connsiteY16" fmla="*/ 161925 h 1795462"/>
                <a:gd name="connsiteX17" fmla="*/ 2295525 w 2314575"/>
                <a:gd name="connsiteY17" fmla="*/ 202406 h 1795462"/>
                <a:gd name="connsiteX18" fmla="*/ 2309813 w 2314575"/>
                <a:gd name="connsiteY18" fmla="*/ 240506 h 1795462"/>
                <a:gd name="connsiteX19" fmla="*/ 2314575 w 2314575"/>
                <a:gd name="connsiteY19" fmla="*/ 276225 h 1795462"/>
                <a:gd name="connsiteX20" fmla="*/ 2309813 w 2314575"/>
                <a:gd name="connsiteY20" fmla="*/ 314325 h 1795462"/>
                <a:gd name="connsiteX21" fmla="*/ 2293144 w 2314575"/>
                <a:gd name="connsiteY21" fmla="*/ 357187 h 1795462"/>
                <a:gd name="connsiteX22" fmla="*/ 2276475 w 2314575"/>
                <a:gd name="connsiteY22" fmla="*/ 416719 h 1795462"/>
                <a:gd name="connsiteX23" fmla="*/ 2262188 w 2314575"/>
                <a:gd name="connsiteY23" fmla="*/ 528637 h 1795462"/>
                <a:gd name="connsiteX24" fmla="*/ 2257425 w 2314575"/>
                <a:gd name="connsiteY24" fmla="*/ 657225 h 1795462"/>
                <a:gd name="connsiteX25" fmla="*/ 2255044 w 2314575"/>
                <a:gd name="connsiteY25" fmla="*/ 926306 h 1795462"/>
                <a:gd name="connsiteX26" fmla="*/ 2252663 w 2314575"/>
                <a:gd name="connsiteY26" fmla="*/ 1202531 h 1795462"/>
                <a:gd name="connsiteX27" fmla="*/ 2252663 w 2314575"/>
                <a:gd name="connsiteY27" fmla="*/ 1373981 h 1795462"/>
                <a:gd name="connsiteX28" fmla="*/ 2238375 w 2314575"/>
                <a:gd name="connsiteY28" fmla="*/ 1426369 h 1795462"/>
                <a:gd name="connsiteX29" fmla="*/ 2219325 w 2314575"/>
                <a:gd name="connsiteY29" fmla="*/ 1495425 h 1795462"/>
                <a:gd name="connsiteX30" fmla="*/ 2190750 w 2314575"/>
                <a:gd name="connsiteY30" fmla="*/ 1569244 h 1795462"/>
                <a:gd name="connsiteX31" fmla="*/ 2131219 w 2314575"/>
                <a:gd name="connsiteY31" fmla="*/ 1664494 h 1795462"/>
                <a:gd name="connsiteX32" fmla="*/ 2069307 w 2314575"/>
                <a:gd name="connsiteY32" fmla="*/ 1752600 h 1795462"/>
                <a:gd name="connsiteX33" fmla="*/ 2035969 w 2314575"/>
                <a:gd name="connsiteY33" fmla="*/ 1785937 h 1795462"/>
                <a:gd name="connsiteX34" fmla="*/ 2012157 w 2314575"/>
                <a:gd name="connsiteY34" fmla="*/ 1795462 h 1795462"/>
                <a:gd name="connsiteX35" fmla="*/ 1990725 w 2314575"/>
                <a:gd name="connsiteY35" fmla="*/ 1790700 h 1795462"/>
                <a:gd name="connsiteX36" fmla="*/ 1974057 w 2314575"/>
                <a:gd name="connsiteY36" fmla="*/ 1778794 h 1795462"/>
                <a:gd name="connsiteX37" fmla="*/ 1952625 w 2314575"/>
                <a:gd name="connsiteY37" fmla="*/ 1750219 h 1795462"/>
                <a:gd name="connsiteX38" fmla="*/ 2009775 w 2314575"/>
                <a:gd name="connsiteY38" fmla="*/ 1233487 h 1795462"/>
                <a:gd name="connsiteX39" fmla="*/ 2014538 w 2314575"/>
                <a:gd name="connsiteY39" fmla="*/ 1000125 h 1795462"/>
                <a:gd name="connsiteX40" fmla="*/ 2009775 w 2314575"/>
                <a:gd name="connsiteY40" fmla="*/ 628650 h 1795462"/>
                <a:gd name="connsiteX41" fmla="*/ 2012157 w 2314575"/>
                <a:gd name="connsiteY41" fmla="*/ 330994 h 1795462"/>
                <a:gd name="connsiteX42" fmla="*/ 2007394 w 2314575"/>
                <a:gd name="connsiteY42" fmla="*/ 290512 h 1795462"/>
                <a:gd name="connsiteX43" fmla="*/ 2002632 w 2314575"/>
                <a:gd name="connsiteY43" fmla="*/ 271462 h 1795462"/>
                <a:gd name="connsiteX44" fmla="*/ 1988344 w 2314575"/>
                <a:gd name="connsiteY44" fmla="*/ 250031 h 1795462"/>
                <a:gd name="connsiteX45" fmla="*/ 1969294 w 2314575"/>
                <a:gd name="connsiteY45" fmla="*/ 238125 h 1795462"/>
                <a:gd name="connsiteX46" fmla="*/ 1933575 w 2314575"/>
                <a:gd name="connsiteY46" fmla="*/ 228600 h 1795462"/>
                <a:gd name="connsiteX47" fmla="*/ 1871663 w 2314575"/>
                <a:gd name="connsiteY47" fmla="*/ 228600 h 1795462"/>
                <a:gd name="connsiteX48" fmla="*/ 1526382 w 2314575"/>
                <a:gd name="connsiteY48" fmla="*/ 259556 h 1795462"/>
                <a:gd name="connsiteX49" fmla="*/ 1119188 w 2314575"/>
                <a:gd name="connsiteY49" fmla="*/ 292894 h 1795462"/>
                <a:gd name="connsiteX50" fmla="*/ 864394 w 2314575"/>
                <a:gd name="connsiteY50" fmla="*/ 342900 h 1795462"/>
                <a:gd name="connsiteX51" fmla="*/ 759619 w 2314575"/>
                <a:gd name="connsiteY51" fmla="*/ 359569 h 1795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314575" h="1795462">
                  <a:moveTo>
                    <a:pt x="759619" y="359569"/>
                  </a:moveTo>
                  <a:lnTo>
                    <a:pt x="235744" y="452437"/>
                  </a:lnTo>
                  <a:lnTo>
                    <a:pt x="23813" y="421481"/>
                  </a:lnTo>
                  <a:lnTo>
                    <a:pt x="0" y="290512"/>
                  </a:lnTo>
                  <a:lnTo>
                    <a:pt x="69057" y="290512"/>
                  </a:lnTo>
                  <a:lnTo>
                    <a:pt x="135732" y="295275"/>
                  </a:lnTo>
                  <a:lnTo>
                    <a:pt x="226219" y="288131"/>
                  </a:lnTo>
                  <a:lnTo>
                    <a:pt x="533400" y="238125"/>
                  </a:lnTo>
                  <a:lnTo>
                    <a:pt x="873919" y="180975"/>
                  </a:lnTo>
                  <a:lnTo>
                    <a:pt x="1131094" y="133350"/>
                  </a:lnTo>
                  <a:lnTo>
                    <a:pt x="1459707" y="107156"/>
                  </a:lnTo>
                  <a:lnTo>
                    <a:pt x="1800225" y="66675"/>
                  </a:lnTo>
                  <a:lnTo>
                    <a:pt x="2019300" y="2381"/>
                  </a:lnTo>
                  <a:lnTo>
                    <a:pt x="2035969" y="0"/>
                  </a:lnTo>
                  <a:lnTo>
                    <a:pt x="2090738" y="33337"/>
                  </a:lnTo>
                  <a:lnTo>
                    <a:pt x="2188369" y="100012"/>
                  </a:lnTo>
                  <a:lnTo>
                    <a:pt x="2262188" y="161925"/>
                  </a:lnTo>
                  <a:lnTo>
                    <a:pt x="2295525" y="202406"/>
                  </a:lnTo>
                  <a:lnTo>
                    <a:pt x="2309813" y="240506"/>
                  </a:lnTo>
                  <a:lnTo>
                    <a:pt x="2314575" y="276225"/>
                  </a:lnTo>
                  <a:lnTo>
                    <a:pt x="2309813" y="314325"/>
                  </a:lnTo>
                  <a:lnTo>
                    <a:pt x="2293144" y="357187"/>
                  </a:lnTo>
                  <a:lnTo>
                    <a:pt x="2276475" y="416719"/>
                  </a:lnTo>
                  <a:lnTo>
                    <a:pt x="2262188" y="528637"/>
                  </a:lnTo>
                  <a:lnTo>
                    <a:pt x="2257425" y="657225"/>
                  </a:lnTo>
                  <a:cubicBezTo>
                    <a:pt x="2256631" y="746919"/>
                    <a:pt x="2255838" y="836612"/>
                    <a:pt x="2255044" y="926306"/>
                  </a:cubicBezTo>
                  <a:cubicBezTo>
                    <a:pt x="2254250" y="1018381"/>
                    <a:pt x="2253457" y="1110456"/>
                    <a:pt x="2252663" y="1202531"/>
                  </a:cubicBezTo>
                  <a:lnTo>
                    <a:pt x="2252663" y="1373981"/>
                  </a:lnTo>
                  <a:lnTo>
                    <a:pt x="2238375" y="1426369"/>
                  </a:lnTo>
                  <a:lnTo>
                    <a:pt x="2219325" y="1495425"/>
                  </a:lnTo>
                  <a:lnTo>
                    <a:pt x="2190750" y="1569244"/>
                  </a:lnTo>
                  <a:lnTo>
                    <a:pt x="2131219" y="1664494"/>
                  </a:lnTo>
                  <a:lnTo>
                    <a:pt x="2069307" y="1752600"/>
                  </a:lnTo>
                  <a:lnTo>
                    <a:pt x="2035969" y="1785937"/>
                  </a:lnTo>
                  <a:lnTo>
                    <a:pt x="2012157" y="1795462"/>
                  </a:lnTo>
                  <a:lnTo>
                    <a:pt x="1990725" y="1790700"/>
                  </a:lnTo>
                  <a:lnTo>
                    <a:pt x="1974057" y="1778794"/>
                  </a:lnTo>
                  <a:lnTo>
                    <a:pt x="1952625" y="1750219"/>
                  </a:lnTo>
                  <a:lnTo>
                    <a:pt x="2009775" y="1233487"/>
                  </a:lnTo>
                  <a:cubicBezTo>
                    <a:pt x="2011363" y="1155700"/>
                    <a:pt x="2012950" y="1077912"/>
                    <a:pt x="2014538" y="1000125"/>
                  </a:cubicBezTo>
                  <a:cubicBezTo>
                    <a:pt x="2012950" y="876300"/>
                    <a:pt x="2011363" y="752475"/>
                    <a:pt x="2009775" y="628650"/>
                  </a:cubicBezTo>
                  <a:lnTo>
                    <a:pt x="2012157" y="330994"/>
                  </a:lnTo>
                  <a:lnTo>
                    <a:pt x="2007394" y="290512"/>
                  </a:lnTo>
                  <a:lnTo>
                    <a:pt x="2002632" y="271462"/>
                  </a:lnTo>
                  <a:lnTo>
                    <a:pt x="1988344" y="250031"/>
                  </a:lnTo>
                  <a:lnTo>
                    <a:pt x="1969294" y="238125"/>
                  </a:lnTo>
                  <a:lnTo>
                    <a:pt x="1933575" y="228600"/>
                  </a:lnTo>
                  <a:lnTo>
                    <a:pt x="1871663" y="228600"/>
                  </a:lnTo>
                  <a:lnTo>
                    <a:pt x="1526382" y="259556"/>
                  </a:lnTo>
                  <a:lnTo>
                    <a:pt x="1119188" y="292894"/>
                  </a:lnTo>
                  <a:lnTo>
                    <a:pt x="864394" y="342900"/>
                  </a:lnTo>
                  <a:lnTo>
                    <a:pt x="759619" y="35956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2">
              <a:extLst>
                <a:ext uri="{FF2B5EF4-FFF2-40B4-BE49-F238E27FC236}">
                  <a16:creationId xmlns:a16="http://schemas.microsoft.com/office/drawing/2014/main" id="{414F132E-EACA-4E1A-8C14-DCC80973EC3E}"/>
                </a:ext>
              </a:extLst>
            </p:cNvPr>
            <p:cNvSpPr/>
            <p:nvPr/>
          </p:nvSpPr>
          <p:spPr>
            <a:xfrm>
              <a:off x="5743575" y="5037138"/>
              <a:ext cx="560388" cy="577850"/>
            </a:xfrm>
            <a:custGeom>
              <a:avLst/>
              <a:gdLst>
                <a:gd name="connsiteX0" fmla="*/ 402431 w 559594"/>
                <a:gd name="connsiteY0" fmla="*/ 121444 h 578644"/>
                <a:gd name="connsiteX1" fmla="*/ 180975 w 559594"/>
                <a:gd name="connsiteY1" fmla="*/ 42862 h 578644"/>
                <a:gd name="connsiteX2" fmla="*/ 76200 w 559594"/>
                <a:gd name="connsiteY2" fmla="*/ 7144 h 578644"/>
                <a:gd name="connsiteX3" fmla="*/ 47625 w 559594"/>
                <a:gd name="connsiteY3" fmla="*/ 0 h 578644"/>
                <a:gd name="connsiteX4" fmla="*/ 26194 w 559594"/>
                <a:gd name="connsiteY4" fmla="*/ 0 h 578644"/>
                <a:gd name="connsiteX5" fmla="*/ 9525 w 559594"/>
                <a:gd name="connsiteY5" fmla="*/ 7144 h 578644"/>
                <a:gd name="connsiteX6" fmla="*/ 0 w 559594"/>
                <a:gd name="connsiteY6" fmla="*/ 21431 h 578644"/>
                <a:gd name="connsiteX7" fmla="*/ 0 w 559594"/>
                <a:gd name="connsiteY7" fmla="*/ 35719 h 578644"/>
                <a:gd name="connsiteX8" fmla="*/ 7144 w 559594"/>
                <a:gd name="connsiteY8" fmla="*/ 50006 h 578644"/>
                <a:gd name="connsiteX9" fmla="*/ 26194 w 559594"/>
                <a:gd name="connsiteY9" fmla="*/ 64294 h 578644"/>
                <a:gd name="connsiteX10" fmla="*/ 40481 w 559594"/>
                <a:gd name="connsiteY10" fmla="*/ 71437 h 578644"/>
                <a:gd name="connsiteX11" fmla="*/ 80963 w 559594"/>
                <a:gd name="connsiteY11" fmla="*/ 90487 h 578644"/>
                <a:gd name="connsiteX12" fmla="*/ 109538 w 559594"/>
                <a:gd name="connsiteY12" fmla="*/ 109537 h 578644"/>
                <a:gd name="connsiteX13" fmla="*/ 150019 w 559594"/>
                <a:gd name="connsiteY13" fmla="*/ 140494 h 578644"/>
                <a:gd name="connsiteX14" fmla="*/ 180975 w 559594"/>
                <a:gd name="connsiteY14" fmla="*/ 169069 h 578644"/>
                <a:gd name="connsiteX15" fmla="*/ 235744 w 559594"/>
                <a:gd name="connsiteY15" fmla="*/ 226219 h 578644"/>
                <a:gd name="connsiteX16" fmla="*/ 316706 w 559594"/>
                <a:gd name="connsiteY16" fmla="*/ 314325 h 578644"/>
                <a:gd name="connsiteX17" fmla="*/ 397669 w 559594"/>
                <a:gd name="connsiteY17" fmla="*/ 421481 h 578644"/>
                <a:gd name="connsiteX18" fmla="*/ 454819 w 559594"/>
                <a:gd name="connsiteY18" fmla="*/ 511969 h 578644"/>
                <a:gd name="connsiteX19" fmla="*/ 481013 w 559594"/>
                <a:gd name="connsiteY19" fmla="*/ 561975 h 578644"/>
                <a:gd name="connsiteX20" fmla="*/ 492919 w 559594"/>
                <a:gd name="connsiteY20" fmla="*/ 578644 h 578644"/>
                <a:gd name="connsiteX21" fmla="*/ 559594 w 559594"/>
                <a:gd name="connsiteY21" fmla="*/ 47625 h 578644"/>
                <a:gd name="connsiteX22" fmla="*/ 533400 w 559594"/>
                <a:gd name="connsiteY22" fmla="*/ 66675 h 578644"/>
                <a:gd name="connsiteX23" fmla="*/ 523875 w 559594"/>
                <a:gd name="connsiteY23" fmla="*/ 88106 h 578644"/>
                <a:gd name="connsiteX24" fmla="*/ 509588 w 559594"/>
                <a:gd name="connsiteY24" fmla="*/ 104775 h 578644"/>
                <a:gd name="connsiteX25" fmla="*/ 492919 w 559594"/>
                <a:gd name="connsiteY25" fmla="*/ 119062 h 578644"/>
                <a:gd name="connsiteX26" fmla="*/ 478631 w 559594"/>
                <a:gd name="connsiteY26" fmla="*/ 123825 h 578644"/>
                <a:gd name="connsiteX27" fmla="*/ 459581 w 559594"/>
                <a:gd name="connsiteY27" fmla="*/ 128587 h 578644"/>
                <a:gd name="connsiteX28" fmla="*/ 402431 w 559594"/>
                <a:gd name="connsiteY28" fmla="*/ 121444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59594" h="578644">
                  <a:moveTo>
                    <a:pt x="402431" y="121444"/>
                  </a:moveTo>
                  <a:lnTo>
                    <a:pt x="180975" y="42862"/>
                  </a:lnTo>
                  <a:lnTo>
                    <a:pt x="76200" y="7144"/>
                  </a:lnTo>
                  <a:lnTo>
                    <a:pt x="47625" y="0"/>
                  </a:lnTo>
                  <a:lnTo>
                    <a:pt x="26194" y="0"/>
                  </a:lnTo>
                  <a:lnTo>
                    <a:pt x="9525" y="7144"/>
                  </a:lnTo>
                  <a:lnTo>
                    <a:pt x="0" y="21431"/>
                  </a:lnTo>
                  <a:lnTo>
                    <a:pt x="0" y="35719"/>
                  </a:lnTo>
                  <a:lnTo>
                    <a:pt x="7144" y="50006"/>
                  </a:lnTo>
                  <a:lnTo>
                    <a:pt x="26194" y="64294"/>
                  </a:lnTo>
                  <a:lnTo>
                    <a:pt x="40481" y="71437"/>
                  </a:lnTo>
                  <a:lnTo>
                    <a:pt x="80963" y="90487"/>
                  </a:lnTo>
                  <a:lnTo>
                    <a:pt x="109538" y="109537"/>
                  </a:lnTo>
                  <a:lnTo>
                    <a:pt x="150019" y="140494"/>
                  </a:lnTo>
                  <a:lnTo>
                    <a:pt x="180975" y="169069"/>
                  </a:lnTo>
                  <a:lnTo>
                    <a:pt x="235744" y="226219"/>
                  </a:lnTo>
                  <a:lnTo>
                    <a:pt x="316706" y="314325"/>
                  </a:lnTo>
                  <a:lnTo>
                    <a:pt x="397669" y="421481"/>
                  </a:lnTo>
                  <a:lnTo>
                    <a:pt x="454819" y="511969"/>
                  </a:lnTo>
                  <a:lnTo>
                    <a:pt x="481013" y="561975"/>
                  </a:lnTo>
                  <a:lnTo>
                    <a:pt x="492919" y="578644"/>
                  </a:lnTo>
                  <a:lnTo>
                    <a:pt x="559594" y="47625"/>
                  </a:lnTo>
                  <a:lnTo>
                    <a:pt x="533400" y="66675"/>
                  </a:lnTo>
                  <a:lnTo>
                    <a:pt x="523875" y="88106"/>
                  </a:lnTo>
                  <a:lnTo>
                    <a:pt x="509588" y="104775"/>
                  </a:lnTo>
                  <a:lnTo>
                    <a:pt x="492919" y="119062"/>
                  </a:lnTo>
                  <a:lnTo>
                    <a:pt x="478631" y="123825"/>
                  </a:lnTo>
                  <a:lnTo>
                    <a:pt x="459581" y="128587"/>
                  </a:lnTo>
                  <a:lnTo>
                    <a:pt x="402431" y="12144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9">
              <a:extLst>
                <a:ext uri="{FF2B5EF4-FFF2-40B4-BE49-F238E27FC236}">
                  <a16:creationId xmlns:a16="http://schemas.microsoft.com/office/drawing/2014/main" id="{D4216E1A-D983-4960-8551-6A86A405EBB7}"/>
                </a:ext>
              </a:extLst>
            </p:cNvPr>
            <p:cNvSpPr/>
            <p:nvPr/>
          </p:nvSpPr>
          <p:spPr>
            <a:xfrm rot="16200000">
              <a:off x="3819525" y="4597400"/>
              <a:ext cx="2795588" cy="446088"/>
            </a:xfrm>
            <a:custGeom>
              <a:avLst/>
              <a:gdLst>
                <a:gd name="connsiteX0" fmla="*/ 1385887 w 2795587"/>
                <a:gd name="connsiteY0" fmla="*/ 383381 h 445293"/>
                <a:gd name="connsiteX1" fmla="*/ 245269 w 2795587"/>
                <a:gd name="connsiteY1" fmla="*/ 371475 h 445293"/>
                <a:gd name="connsiteX2" fmla="*/ 200025 w 2795587"/>
                <a:gd name="connsiteY2" fmla="*/ 364331 h 445293"/>
                <a:gd name="connsiteX3" fmla="*/ 157162 w 2795587"/>
                <a:gd name="connsiteY3" fmla="*/ 354806 h 445293"/>
                <a:gd name="connsiteX4" fmla="*/ 97631 w 2795587"/>
                <a:gd name="connsiteY4" fmla="*/ 333375 h 445293"/>
                <a:gd name="connsiteX5" fmla="*/ 35719 w 2795587"/>
                <a:gd name="connsiteY5" fmla="*/ 297656 h 445293"/>
                <a:gd name="connsiteX6" fmla="*/ 4762 w 2795587"/>
                <a:gd name="connsiteY6" fmla="*/ 273843 h 445293"/>
                <a:gd name="connsiteX7" fmla="*/ 0 w 2795587"/>
                <a:gd name="connsiteY7" fmla="*/ 264318 h 445293"/>
                <a:gd name="connsiteX8" fmla="*/ 7144 w 2795587"/>
                <a:gd name="connsiteY8" fmla="*/ 247650 h 445293"/>
                <a:gd name="connsiteX9" fmla="*/ 33337 w 2795587"/>
                <a:gd name="connsiteY9" fmla="*/ 219075 h 445293"/>
                <a:gd name="connsiteX10" fmla="*/ 73819 w 2795587"/>
                <a:gd name="connsiteY10" fmla="*/ 190500 h 445293"/>
                <a:gd name="connsiteX11" fmla="*/ 123825 w 2795587"/>
                <a:gd name="connsiteY11" fmla="*/ 171450 h 445293"/>
                <a:gd name="connsiteX12" fmla="*/ 207169 w 2795587"/>
                <a:gd name="connsiteY12" fmla="*/ 159543 h 445293"/>
                <a:gd name="connsiteX13" fmla="*/ 376237 w 2795587"/>
                <a:gd name="connsiteY13" fmla="*/ 150018 h 445293"/>
                <a:gd name="connsiteX14" fmla="*/ 692944 w 2795587"/>
                <a:gd name="connsiteY14" fmla="*/ 147637 h 445293"/>
                <a:gd name="connsiteX15" fmla="*/ 1431131 w 2795587"/>
                <a:gd name="connsiteY15" fmla="*/ 147637 h 445293"/>
                <a:gd name="connsiteX16" fmla="*/ 2031206 w 2795587"/>
                <a:gd name="connsiteY16" fmla="*/ 145256 h 445293"/>
                <a:gd name="connsiteX17" fmla="*/ 2185987 w 2795587"/>
                <a:gd name="connsiteY17" fmla="*/ 150018 h 445293"/>
                <a:gd name="connsiteX18" fmla="*/ 2416969 w 2795587"/>
                <a:gd name="connsiteY18" fmla="*/ 150018 h 445293"/>
                <a:gd name="connsiteX19" fmla="*/ 2509837 w 2795587"/>
                <a:gd name="connsiteY19" fmla="*/ 145256 h 445293"/>
                <a:gd name="connsiteX20" fmla="*/ 2559844 w 2795587"/>
                <a:gd name="connsiteY20" fmla="*/ 138112 h 445293"/>
                <a:gd name="connsiteX21" fmla="*/ 2602706 w 2795587"/>
                <a:gd name="connsiteY21" fmla="*/ 126206 h 445293"/>
                <a:gd name="connsiteX22" fmla="*/ 2640806 w 2795587"/>
                <a:gd name="connsiteY22" fmla="*/ 107156 h 445293"/>
                <a:gd name="connsiteX23" fmla="*/ 2674144 w 2795587"/>
                <a:gd name="connsiteY23" fmla="*/ 85725 h 445293"/>
                <a:gd name="connsiteX24" fmla="*/ 2705100 w 2795587"/>
                <a:gd name="connsiteY24" fmla="*/ 59531 h 445293"/>
                <a:gd name="connsiteX25" fmla="*/ 2728912 w 2795587"/>
                <a:gd name="connsiteY25" fmla="*/ 21431 h 445293"/>
                <a:gd name="connsiteX26" fmla="*/ 2743200 w 2795587"/>
                <a:gd name="connsiteY26" fmla="*/ 7143 h 445293"/>
                <a:gd name="connsiteX27" fmla="*/ 2755106 w 2795587"/>
                <a:gd name="connsiteY27" fmla="*/ 0 h 445293"/>
                <a:gd name="connsiteX28" fmla="*/ 2769394 w 2795587"/>
                <a:gd name="connsiteY28" fmla="*/ 4762 h 445293"/>
                <a:gd name="connsiteX29" fmla="*/ 2781300 w 2795587"/>
                <a:gd name="connsiteY29" fmla="*/ 19050 h 445293"/>
                <a:gd name="connsiteX30" fmla="*/ 2793206 w 2795587"/>
                <a:gd name="connsiteY30" fmla="*/ 47625 h 445293"/>
                <a:gd name="connsiteX31" fmla="*/ 2795587 w 2795587"/>
                <a:gd name="connsiteY31" fmla="*/ 85725 h 445293"/>
                <a:gd name="connsiteX32" fmla="*/ 2790825 w 2795587"/>
                <a:gd name="connsiteY32" fmla="*/ 159543 h 445293"/>
                <a:gd name="connsiteX33" fmla="*/ 2781300 w 2795587"/>
                <a:gd name="connsiteY33" fmla="*/ 214312 h 445293"/>
                <a:gd name="connsiteX34" fmla="*/ 2755106 w 2795587"/>
                <a:gd name="connsiteY34" fmla="*/ 278606 h 445293"/>
                <a:gd name="connsiteX35" fmla="*/ 2714625 w 2795587"/>
                <a:gd name="connsiteY35" fmla="*/ 338137 h 445293"/>
                <a:gd name="connsiteX36" fmla="*/ 2657475 w 2795587"/>
                <a:gd name="connsiteY36" fmla="*/ 395287 h 445293"/>
                <a:gd name="connsiteX37" fmla="*/ 2605087 w 2795587"/>
                <a:gd name="connsiteY37" fmla="*/ 435768 h 445293"/>
                <a:gd name="connsiteX38" fmla="*/ 2576512 w 2795587"/>
                <a:gd name="connsiteY38" fmla="*/ 442912 h 445293"/>
                <a:gd name="connsiteX39" fmla="*/ 2550319 w 2795587"/>
                <a:gd name="connsiteY39" fmla="*/ 445293 h 445293"/>
                <a:gd name="connsiteX40" fmla="*/ 2521744 w 2795587"/>
                <a:gd name="connsiteY40" fmla="*/ 435768 h 445293"/>
                <a:gd name="connsiteX41" fmla="*/ 2486025 w 2795587"/>
                <a:gd name="connsiteY41" fmla="*/ 423862 h 445293"/>
                <a:gd name="connsiteX42" fmla="*/ 2440781 w 2795587"/>
                <a:gd name="connsiteY42" fmla="*/ 409575 h 445293"/>
                <a:gd name="connsiteX43" fmla="*/ 2386012 w 2795587"/>
                <a:gd name="connsiteY43" fmla="*/ 400050 h 445293"/>
                <a:gd name="connsiteX44" fmla="*/ 2233612 w 2795587"/>
                <a:gd name="connsiteY44" fmla="*/ 392906 h 445293"/>
                <a:gd name="connsiteX45" fmla="*/ 2071687 w 2795587"/>
                <a:gd name="connsiteY45" fmla="*/ 392906 h 445293"/>
                <a:gd name="connsiteX46" fmla="*/ 1385887 w 2795587"/>
                <a:gd name="connsiteY46" fmla="*/ 383381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795587" h="445293">
                  <a:moveTo>
                    <a:pt x="1385887" y="383381"/>
                  </a:moveTo>
                  <a:lnTo>
                    <a:pt x="245269" y="371475"/>
                  </a:lnTo>
                  <a:lnTo>
                    <a:pt x="200025" y="364331"/>
                  </a:lnTo>
                  <a:lnTo>
                    <a:pt x="157162" y="354806"/>
                  </a:lnTo>
                  <a:lnTo>
                    <a:pt x="97631" y="333375"/>
                  </a:lnTo>
                  <a:lnTo>
                    <a:pt x="35719" y="297656"/>
                  </a:lnTo>
                  <a:lnTo>
                    <a:pt x="4762" y="273843"/>
                  </a:lnTo>
                  <a:lnTo>
                    <a:pt x="0" y="264318"/>
                  </a:lnTo>
                  <a:lnTo>
                    <a:pt x="7144" y="247650"/>
                  </a:lnTo>
                  <a:lnTo>
                    <a:pt x="33337" y="219075"/>
                  </a:lnTo>
                  <a:lnTo>
                    <a:pt x="73819" y="190500"/>
                  </a:lnTo>
                  <a:lnTo>
                    <a:pt x="123825" y="171450"/>
                  </a:lnTo>
                  <a:lnTo>
                    <a:pt x="207169" y="159543"/>
                  </a:lnTo>
                  <a:lnTo>
                    <a:pt x="376237" y="150018"/>
                  </a:lnTo>
                  <a:lnTo>
                    <a:pt x="692944" y="147637"/>
                  </a:lnTo>
                  <a:lnTo>
                    <a:pt x="1431131" y="147637"/>
                  </a:lnTo>
                  <a:lnTo>
                    <a:pt x="2031206" y="145256"/>
                  </a:lnTo>
                  <a:lnTo>
                    <a:pt x="2185987" y="150018"/>
                  </a:lnTo>
                  <a:lnTo>
                    <a:pt x="2416969" y="150018"/>
                  </a:lnTo>
                  <a:cubicBezTo>
                    <a:pt x="2447923" y="148389"/>
                    <a:pt x="2478840" y="145256"/>
                    <a:pt x="2509837" y="145256"/>
                  </a:cubicBezTo>
                  <a:lnTo>
                    <a:pt x="2559844" y="138112"/>
                  </a:lnTo>
                  <a:lnTo>
                    <a:pt x="2602706" y="126206"/>
                  </a:lnTo>
                  <a:lnTo>
                    <a:pt x="2640806" y="107156"/>
                  </a:lnTo>
                  <a:lnTo>
                    <a:pt x="2674144" y="85725"/>
                  </a:lnTo>
                  <a:lnTo>
                    <a:pt x="2705100" y="59531"/>
                  </a:lnTo>
                  <a:lnTo>
                    <a:pt x="2728912" y="21431"/>
                  </a:lnTo>
                  <a:lnTo>
                    <a:pt x="2743200" y="7143"/>
                  </a:lnTo>
                  <a:lnTo>
                    <a:pt x="2755106" y="0"/>
                  </a:lnTo>
                  <a:lnTo>
                    <a:pt x="2769394" y="4762"/>
                  </a:lnTo>
                  <a:lnTo>
                    <a:pt x="2781300" y="19050"/>
                  </a:lnTo>
                  <a:lnTo>
                    <a:pt x="2793206" y="47625"/>
                  </a:lnTo>
                  <a:lnTo>
                    <a:pt x="2795587" y="85725"/>
                  </a:lnTo>
                  <a:lnTo>
                    <a:pt x="2790825" y="159543"/>
                  </a:lnTo>
                  <a:lnTo>
                    <a:pt x="2781300" y="214312"/>
                  </a:lnTo>
                  <a:lnTo>
                    <a:pt x="2755106" y="278606"/>
                  </a:lnTo>
                  <a:lnTo>
                    <a:pt x="2714625" y="338137"/>
                  </a:lnTo>
                  <a:lnTo>
                    <a:pt x="2657475" y="395287"/>
                  </a:lnTo>
                  <a:lnTo>
                    <a:pt x="2605087" y="435768"/>
                  </a:lnTo>
                  <a:lnTo>
                    <a:pt x="2576512" y="442912"/>
                  </a:lnTo>
                  <a:lnTo>
                    <a:pt x="2550319" y="445293"/>
                  </a:lnTo>
                  <a:lnTo>
                    <a:pt x="2521744" y="435768"/>
                  </a:lnTo>
                  <a:lnTo>
                    <a:pt x="2486025" y="423862"/>
                  </a:lnTo>
                  <a:lnTo>
                    <a:pt x="2440781" y="409575"/>
                  </a:lnTo>
                  <a:lnTo>
                    <a:pt x="2386012" y="400050"/>
                  </a:lnTo>
                  <a:lnTo>
                    <a:pt x="2233612" y="392906"/>
                  </a:lnTo>
                  <a:lnTo>
                    <a:pt x="2071687" y="392906"/>
                  </a:lnTo>
                  <a:lnTo>
                    <a:pt x="1385887" y="38338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0A1E25D8-1C12-4453-A246-418F202A1645}"/>
              </a:ext>
            </a:extLst>
          </p:cNvPr>
          <p:cNvGrpSpPr/>
          <p:nvPr/>
        </p:nvGrpSpPr>
        <p:grpSpPr>
          <a:xfrm>
            <a:off x="2863850" y="1352550"/>
            <a:ext cx="4232275" cy="4713288"/>
            <a:chOff x="2863850" y="1352550"/>
            <a:chExt cx="4232275" cy="4713288"/>
          </a:xfrm>
        </p:grpSpPr>
        <p:sp>
          <p:nvSpPr>
            <p:cNvPr id="24" name="フリーフォーム 6">
              <a:extLst>
                <a:ext uri="{FF2B5EF4-FFF2-40B4-BE49-F238E27FC236}">
                  <a16:creationId xmlns:a16="http://schemas.microsoft.com/office/drawing/2014/main" id="{EBBC7E83-ACAA-4756-A6A6-84E4B6F6598F}"/>
                </a:ext>
              </a:extLst>
            </p:cNvPr>
            <p:cNvSpPr/>
            <p:nvPr/>
          </p:nvSpPr>
          <p:spPr>
            <a:xfrm>
              <a:off x="3376613" y="1352550"/>
              <a:ext cx="2495550" cy="1343025"/>
            </a:xfrm>
            <a:custGeom>
              <a:avLst/>
              <a:gdLst>
                <a:gd name="connsiteX0" fmla="*/ 1178718 w 2495550"/>
                <a:gd name="connsiteY0" fmla="*/ 1000125 h 1343025"/>
                <a:gd name="connsiteX1" fmla="*/ 964406 w 2495550"/>
                <a:gd name="connsiteY1" fmla="*/ 1090613 h 1343025"/>
                <a:gd name="connsiteX2" fmla="*/ 790575 w 2495550"/>
                <a:gd name="connsiteY2" fmla="*/ 1154906 h 1343025"/>
                <a:gd name="connsiteX3" fmla="*/ 676275 w 2495550"/>
                <a:gd name="connsiteY3" fmla="*/ 1193006 h 1343025"/>
                <a:gd name="connsiteX4" fmla="*/ 531018 w 2495550"/>
                <a:gd name="connsiteY4" fmla="*/ 1238250 h 1343025"/>
                <a:gd name="connsiteX5" fmla="*/ 428625 w 2495550"/>
                <a:gd name="connsiteY5" fmla="*/ 1266825 h 1343025"/>
                <a:gd name="connsiteX6" fmla="*/ 280987 w 2495550"/>
                <a:gd name="connsiteY6" fmla="*/ 1302544 h 1343025"/>
                <a:gd name="connsiteX7" fmla="*/ 178593 w 2495550"/>
                <a:gd name="connsiteY7" fmla="*/ 1323975 h 1343025"/>
                <a:gd name="connsiteX8" fmla="*/ 97631 w 2495550"/>
                <a:gd name="connsiteY8" fmla="*/ 1335881 h 1343025"/>
                <a:gd name="connsiteX9" fmla="*/ 40481 w 2495550"/>
                <a:gd name="connsiteY9" fmla="*/ 1343025 h 1343025"/>
                <a:gd name="connsiteX10" fmla="*/ 16668 w 2495550"/>
                <a:gd name="connsiteY10" fmla="*/ 1340644 h 1343025"/>
                <a:gd name="connsiteX11" fmla="*/ 0 w 2495550"/>
                <a:gd name="connsiteY11" fmla="*/ 1328738 h 1343025"/>
                <a:gd name="connsiteX12" fmla="*/ 0 w 2495550"/>
                <a:gd name="connsiteY12" fmla="*/ 1312069 h 1343025"/>
                <a:gd name="connsiteX13" fmla="*/ 7143 w 2495550"/>
                <a:gd name="connsiteY13" fmla="*/ 1293019 h 1343025"/>
                <a:gd name="connsiteX14" fmla="*/ 23812 w 2495550"/>
                <a:gd name="connsiteY14" fmla="*/ 1273969 h 1343025"/>
                <a:gd name="connsiteX15" fmla="*/ 109537 w 2495550"/>
                <a:gd name="connsiteY15" fmla="*/ 1247775 h 1343025"/>
                <a:gd name="connsiteX16" fmla="*/ 290512 w 2495550"/>
                <a:gd name="connsiteY16" fmla="*/ 1190625 h 1343025"/>
                <a:gd name="connsiteX17" fmla="*/ 469106 w 2495550"/>
                <a:gd name="connsiteY17" fmla="*/ 1121569 h 1343025"/>
                <a:gd name="connsiteX18" fmla="*/ 716756 w 2495550"/>
                <a:gd name="connsiteY18" fmla="*/ 1019175 h 1343025"/>
                <a:gd name="connsiteX19" fmla="*/ 969168 w 2495550"/>
                <a:gd name="connsiteY19" fmla="*/ 897731 h 1343025"/>
                <a:gd name="connsiteX20" fmla="*/ 1385887 w 2495550"/>
                <a:gd name="connsiteY20" fmla="*/ 676275 h 1343025"/>
                <a:gd name="connsiteX21" fmla="*/ 1619250 w 2495550"/>
                <a:gd name="connsiteY21" fmla="*/ 531019 h 1343025"/>
                <a:gd name="connsiteX22" fmla="*/ 1797843 w 2495550"/>
                <a:gd name="connsiteY22" fmla="*/ 402431 h 1343025"/>
                <a:gd name="connsiteX23" fmla="*/ 2024062 w 2495550"/>
                <a:gd name="connsiteY23" fmla="*/ 216694 h 1343025"/>
                <a:gd name="connsiteX24" fmla="*/ 2028825 w 2495550"/>
                <a:gd name="connsiteY24" fmla="*/ 200025 h 1343025"/>
                <a:gd name="connsiteX25" fmla="*/ 2026443 w 2495550"/>
                <a:gd name="connsiteY25" fmla="*/ 180975 h 1343025"/>
                <a:gd name="connsiteX26" fmla="*/ 2019300 w 2495550"/>
                <a:gd name="connsiteY26" fmla="*/ 154781 h 1343025"/>
                <a:gd name="connsiteX27" fmla="*/ 1993106 w 2495550"/>
                <a:gd name="connsiteY27" fmla="*/ 114300 h 1343025"/>
                <a:gd name="connsiteX28" fmla="*/ 1957387 w 2495550"/>
                <a:gd name="connsiteY28" fmla="*/ 80963 h 1343025"/>
                <a:gd name="connsiteX29" fmla="*/ 1931193 w 2495550"/>
                <a:gd name="connsiteY29" fmla="*/ 52388 h 1343025"/>
                <a:gd name="connsiteX30" fmla="*/ 1921668 w 2495550"/>
                <a:gd name="connsiteY30" fmla="*/ 35719 h 1343025"/>
                <a:gd name="connsiteX31" fmla="*/ 1919287 w 2495550"/>
                <a:gd name="connsiteY31" fmla="*/ 21431 h 1343025"/>
                <a:gd name="connsiteX32" fmla="*/ 1924050 w 2495550"/>
                <a:gd name="connsiteY32" fmla="*/ 7144 h 1343025"/>
                <a:gd name="connsiteX33" fmla="*/ 1947862 w 2495550"/>
                <a:gd name="connsiteY33" fmla="*/ 0 h 1343025"/>
                <a:gd name="connsiteX34" fmla="*/ 1997868 w 2495550"/>
                <a:gd name="connsiteY34" fmla="*/ 4763 h 1343025"/>
                <a:gd name="connsiteX35" fmla="*/ 2074068 w 2495550"/>
                <a:gd name="connsiteY35" fmla="*/ 14288 h 1343025"/>
                <a:gd name="connsiteX36" fmla="*/ 2135981 w 2495550"/>
                <a:gd name="connsiteY36" fmla="*/ 26194 h 1343025"/>
                <a:gd name="connsiteX37" fmla="*/ 2247900 w 2495550"/>
                <a:gd name="connsiteY37" fmla="*/ 54769 h 1343025"/>
                <a:gd name="connsiteX38" fmla="*/ 2312193 w 2495550"/>
                <a:gd name="connsiteY38" fmla="*/ 78581 h 1343025"/>
                <a:gd name="connsiteX39" fmla="*/ 2383631 w 2495550"/>
                <a:gd name="connsiteY39" fmla="*/ 109538 h 1343025"/>
                <a:gd name="connsiteX40" fmla="*/ 2447925 w 2495550"/>
                <a:gd name="connsiteY40" fmla="*/ 152400 h 1343025"/>
                <a:gd name="connsiteX41" fmla="*/ 2476500 w 2495550"/>
                <a:gd name="connsiteY41" fmla="*/ 183356 h 1343025"/>
                <a:gd name="connsiteX42" fmla="*/ 2488406 w 2495550"/>
                <a:gd name="connsiteY42" fmla="*/ 200025 h 1343025"/>
                <a:gd name="connsiteX43" fmla="*/ 2493168 w 2495550"/>
                <a:gd name="connsiteY43" fmla="*/ 214313 h 1343025"/>
                <a:gd name="connsiteX44" fmla="*/ 2495550 w 2495550"/>
                <a:gd name="connsiteY44" fmla="*/ 233363 h 1343025"/>
                <a:gd name="connsiteX45" fmla="*/ 2490787 w 2495550"/>
                <a:gd name="connsiteY45" fmla="*/ 257175 h 1343025"/>
                <a:gd name="connsiteX46" fmla="*/ 2478881 w 2495550"/>
                <a:gd name="connsiteY46" fmla="*/ 276225 h 1343025"/>
                <a:gd name="connsiteX47" fmla="*/ 2459831 w 2495550"/>
                <a:gd name="connsiteY47" fmla="*/ 290513 h 1343025"/>
                <a:gd name="connsiteX48" fmla="*/ 2416968 w 2495550"/>
                <a:gd name="connsiteY48" fmla="*/ 302419 h 1343025"/>
                <a:gd name="connsiteX49" fmla="*/ 2366962 w 2495550"/>
                <a:gd name="connsiteY49" fmla="*/ 319088 h 1343025"/>
                <a:gd name="connsiteX50" fmla="*/ 2319337 w 2495550"/>
                <a:gd name="connsiteY50" fmla="*/ 338138 h 1343025"/>
                <a:gd name="connsiteX51" fmla="*/ 2259806 w 2495550"/>
                <a:gd name="connsiteY51" fmla="*/ 371475 h 1343025"/>
                <a:gd name="connsiteX52" fmla="*/ 2152650 w 2495550"/>
                <a:gd name="connsiteY52" fmla="*/ 440531 h 1343025"/>
                <a:gd name="connsiteX53" fmla="*/ 1876425 w 2495550"/>
                <a:gd name="connsiteY53" fmla="*/ 602456 h 1343025"/>
                <a:gd name="connsiteX54" fmla="*/ 1664493 w 2495550"/>
                <a:gd name="connsiteY54" fmla="*/ 766763 h 1343025"/>
                <a:gd name="connsiteX55" fmla="*/ 1402556 w 2495550"/>
                <a:gd name="connsiteY55" fmla="*/ 902494 h 1343025"/>
                <a:gd name="connsiteX56" fmla="*/ 1178718 w 2495550"/>
                <a:gd name="connsiteY56" fmla="*/ 1000125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95550" h="1343025">
                  <a:moveTo>
                    <a:pt x="1178718" y="1000125"/>
                  </a:moveTo>
                  <a:lnTo>
                    <a:pt x="964406" y="1090613"/>
                  </a:lnTo>
                  <a:lnTo>
                    <a:pt x="790575" y="1154906"/>
                  </a:lnTo>
                  <a:lnTo>
                    <a:pt x="676275" y="1193006"/>
                  </a:lnTo>
                  <a:lnTo>
                    <a:pt x="531018" y="1238250"/>
                  </a:lnTo>
                  <a:lnTo>
                    <a:pt x="428625" y="1266825"/>
                  </a:lnTo>
                  <a:lnTo>
                    <a:pt x="280987" y="1302544"/>
                  </a:lnTo>
                  <a:lnTo>
                    <a:pt x="178593" y="1323975"/>
                  </a:lnTo>
                  <a:lnTo>
                    <a:pt x="97631" y="1335881"/>
                  </a:lnTo>
                  <a:lnTo>
                    <a:pt x="40481" y="1343025"/>
                  </a:lnTo>
                  <a:lnTo>
                    <a:pt x="16668" y="1340644"/>
                  </a:lnTo>
                  <a:lnTo>
                    <a:pt x="0" y="1328738"/>
                  </a:lnTo>
                  <a:lnTo>
                    <a:pt x="0" y="1312069"/>
                  </a:lnTo>
                  <a:lnTo>
                    <a:pt x="7143" y="1293019"/>
                  </a:lnTo>
                  <a:lnTo>
                    <a:pt x="23812" y="1273969"/>
                  </a:lnTo>
                  <a:lnTo>
                    <a:pt x="109537" y="1247775"/>
                  </a:lnTo>
                  <a:lnTo>
                    <a:pt x="290512" y="1190625"/>
                  </a:lnTo>
                  <a:lnTo>
                    <a:pt x="469106" y="1121569"/>
                  </a:lnTo>
                  <a:lnTo>
                    <a:pt x="716756" y="1019175"/>
                  </a:lnTo>
                  <a:lnTo>
                    <a:pt x="969168" y="897731"/>
                  </a:lnTo>
                  <a:lnTo>
                    <a:pt x="1385887" y="676275"/>
                  </a:lnTo>
                  <a:lnTo>
                    <a:pt x="1619250" y="531019"/>
                  </a:lnTo>
                  <a:lnTo>
                    <a:pt x="1797843" y="402431"/>
                  </a:lnTo>
                  <a:lnTo>
                    <a:pt x="2024062" y="216694"/>
                  </a:lnTo>
                  <a:lnTo>
                    <a:pt x="2028825" y="200025"/>
                  </a:lnTo>
                  <a:lnTo>
                    <a:pt x="2026443" y="180975"/>
                  </a:lnTo>
                  <a:lnTo>
                    <a:pt x="2019300" y="154781"/>
                  </a:lnTo>
                  <a:lnTo>
                    <a:pt x="1993106" y="114300"/>
                  </a:lnTo>
                  <a:lnTo>
                    <a:pt x="1957387" y="80963"/>
                  </a:lnTo>
                  <a:lnTo>
                    <a:pt x="1931193" y="52388"/>
                  </a:lnTo>
                  <a:lnTo>
                    <a:pt x="1921668" y="35719"/>
                  </a:lnTo>
                  <a:lnTo>
                    <a:pt x="1919287" y="21431"/>
                  </a:lnTo>
                  <a:lnTo>
                    <a:pt x="1924050" y="7144"/>
                  </a:lnTo>
                  <a:lnTo>
                    <a:pt x="1947862" y="0"/>
                  </a:lnTo>
                  <a:lnTo>
                    <a:pt x="1997868" y="4763"/>
                  </a:lnTo>
                  <a:lnTo>
                    <a:pt x="2074068" y="14288"/>
                  </a:lnTo>
                  <a:lnTo>
                    <a:pt x="2135981" y="26194"/>
                  </a:lnTo>
                  <a:lnTo>
                    <a:pt x="2247900" y="54769"/>
                  </a:lnTo>
                  <a:lnTo>
                    <a:pt x="2312193" y="78581"/>
                  </a:lnTo>
                  <a:lnTo>
                    <a:pt x="2383631" y="109538"/>
                  </a:lnTo>
                  <a:lnTo>
                    <a:pt x="2447925" y="152400"/>
                  </a:lnTo>
                  <a:lnTo>
                    <a:pt x="2476500" y="183356"/>
                  </a:lnTo>
                  <a:lnTo>
                    <a:pt x="2488406" y="200025"/>
                  </a:lnTo>
                  <a:lnTo>
                    <a:pt x="2493168" y="214313"/>
                  </a:lnTo>
                  <a:lnTo>
                    <a:pt x="2495550" y="233363"/>
                  </a:lnTo>
                  <a:lnTo>
                    <a:pt x="2490787" y="257175"/>
                  </a:lnTo>
                  <a:lnTo>
                    <a:pt x="2478881" y="276225"/>
                  </a:lnTo>
                  <a:lnTo>
                    <a:pt x="2459831" y="290513"/>
                  </a:lnTo>
                  <a:lnTo>
                    <a:pt x="2416968" y="302419"/>
                  </a:lnTo>
                  <a:lnTo>
                    <a:pt x="2366962" y="319088"/>
                  </a:lnTo>
                  <a:lnTo>
                    <a:pt x="2319337" y="338138"/>
                  </a:lnTo>
                  <a:lnTo>
                    <a:pt x="2259806" y="371475"/>
                  </a:lnTo>
                  <a:lnTo>
                    <a:pt x="2152650" y="440531"/>
                  </a:lnTo>
                  <a:lnTo>
                    <a:pt x="1876425" y="602456"/>
                  </a:lnTo>
                  <a:lnTo>
                    <a:pt x="1664493" y="766763"/>
                  </a:lnTo>
                  <a:lnTo>
                    <a:pt x="1402556" y="902494"/>
                  </a:lnTo>
                  <a:lnTo>
                    <a:pt x="1178718" y="1000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1">
              <a:extLst>
                <a:ext uri="{FF2B5EF4-FFF2-40B4-BE49-F238E27FC236}">
                  <a16:creationId xmlns:a16="http://schemas.microsoft.com/office/drawing/2014/main" id="{1B547B00-2CA9-4825-8C99-0EF5C4CE50A3}"/>
                </a:ext>
              </a:extLst>
            </p:cNvPr>
            <p:cNvSpPr/>
            <p:nvPr/>
          </p:nvSpPr>
          <p:spPr>
            <a:xfrm rot="16200000">
              <a:off x="2963069" y="2548732"/>
              <a:ext cx="2109787" cy="2095500"/>
            </a:xfrm>
            <a:custGeom>
              <a:avLst/>
              <a:gdLst>
                <a:gd name="connsiteX0" fmla="*/ 925286 w 2109108"/>
                <a:gd name="connsiteY0" fmla="*/ 1284514 h 2095500"/>
                <a:gd name="connsiteX1" fmla="*/ 726622 w 2109108"/>
                <a:gd name="connsiteY1" fmla="*/ 1088571 h 2095500"/>
                <a:gd name="connsiteX2" fmla="*/ 658586 w 2109108"/>
                <a:gd name="connsiteY2" fmla="*/ 993321 h 2095500"/>
                <a:gd name="connsiteX3" fmla="*/ 522515 w 2109108"/>
                <a:gd name="connsiteY3" fmla="*/ 840921 h 2095500"/>
                <a:gd name="connsiteX4" fmla="*/ 397329 w 2109108"/>
                <a:gd name="connsiteY4" fmla="*/ 685800 h 2095500"/>
                <a:gd name="connsiteX5" fmla="*/ 288472 w 2109108"/>
                <a:gd name="connsiteY5" fmla="*/ 533400 h 2095500"/>
                <a:gd name="connsiteX6" fmla="*/ 166008 w 2109108"/>
                <a:gd name="connsiteY6" fmla="*/ 342900 h 2095500"/>
                <a:gd name="connsiteX7" fmla="*/ 51708 w 2109108"/>
                <a:gd name="connsiteY7" fmla="*/ 136071 h 2095500"/>
                <a:gd name="connsiteX8" fmla="*/ 13608 w 2109108"/>
                <a:gd name="connsiteY8" fmla="*/ 68036 h 2095500"/>
                <a:gd name="connsiteX9" fmla="*/ 0 w 2109108"/>
                <a:gd name="connsiteY9" fmla="*/ 32657 h 2095500"/>
                <a:gd name="connsiteX10" fmla="*/ 0 w 2109108"/>
                <a:gd name="connsiteY10" fmla="*/ 10886 h 2095500"/>
                <a:gd name="connsiteX11" fmla="*/ 5443 w 2109108"/>
                <a:gd name="connsiteY11" fmla="*/ 2721 h 2095500"/>
                <a:gd name="connsiteX12" fmla="*/ 21772 w 2109108"/>
                <a:gd name="connsiteY12" fmla="*/ 0 h 2095500"/>
                <a:gd name="connsiteX13" fmla="*/ 48986 w 2109108"/>
                <a:gd name="connsiteY13" fmla="*/ 21771 h 2095500"/>
                <a:gd name="connsiteX14" fmla="*/ 198665 w 2109108"/>
                <a:gd name="connsiteY14" fmla="*/ 239486 h 2095500"/>
                <a:gd name="connsiteX15" fmla="*/ 351065 w 2109108"/>
                <a:gd name="connsiteY15" fmla="*/ 440871 h 2095500"/>
                <a:gd name="connsiteX16" fmla="*/ 508908 w 2109108"/>
                <a:gd name="connsiteY16" fmla="*/ 631371 h 2095500"/>
                <a:gd name="connsiteX17" fmla="*/ 672193 w 2109108"/>
                <a:gd name="connsiteY17" fmla="*/ 808264 h 2095500"/>
                <a:gd name="connsiteX18" fmla="*/ 922565 w 2109108"/>
                <a:gd name="connsiteY18" fmla="*/ 1045029 h 2095500"/>
                <a:gd name="connsiteX19" fmla="*/ 1178379 w 2109108"/>
                <a:gd name="connsiteY19" fmla="*/ 1257300 h 2095500"/>
                <a:gd name="connsiteX20" fmla="*/ 1496786 w 2109108"/>
                <a:gd name="connsiteY20" fmla="*/ 1485900 h 2095500"/>
                <a:gd name="connsiteX21" fmla="*/ 1641022 w 2109108"/>
                <a:gd name="connsiteY21" fmla="*/ 1575707 h 2095500"/>
                <a:gd name="connsiteX22" fmla="*/ 1755322 w 2109108"/>
                <a:gd name="connsiteY22" fmla="*/ 1651907 h 2095500"/>
                <a:gd name="connsiteX23" fmla="*/ 1891393 w 2109108"/>
                <a:gd name="connsiteY23" fmla="*/ 1719943 h 2095500"/>
                <a:gd name="connsiteX24" fmla="*/ 1926772 w 2109108"/>
                <a:gd name="connsiteY24" fmla="*/ 1725386 h 2095500"/>
                <a:gd name="connsiteX25" fmla="*/ 1956708 w 2109108"/>
                <a:gd name="connsiteY25" fmla="*/ 1725386 h 2095500"/>
                <a:gd name="connsiteX26" fmla="*/ 1973036 w 2109108"/>
                <a:gd name="connsiteY26" fmla="*/ 1714500 h 2095500"/>
                <a:gd name="connsiteX27" fmla="*/ 2000250 w 2109108"/>
                <a:gd name="connsiteY27" fmla="*/ 1654629 h 2095500"/>
                <a:gd name="connsiteX28" fmla="*/ 2030186 w 2109108"/>
                <a:gd name="connsiteY28" fmla="*/ 1608364 h 2095500"/>
                <a:gd name="connsiteX29" fmla="*/ 2051958 w 2109108"/>
                <a:gd name="connsiteY29" fmla="*/ 1589314 h 2095500"/>
                <a:gd name="connsiteX30" fmla="*/ 2071008 w 2109108"/>
                <a:gd name="connsiteY30" fmla="*/ 1589314 h 2095500"/>
                <a:gd name="connsiteX31" fmla="*/ 2084615 w 2109108"/>
                <a:gd name="connsiteY31" fmla="*/ 1600200 h 2095500"/>
                <a:gd name="connsiteX32" fmla="*/ 2095500 w 2109108"/>
                <a:gd name="connsiteY32" fmla="*/ 1632857 h 2095500"/>
                <a:gd name="connsiteX33" fmla="*/ 2106386 w 2109108"/>
                <a:gd name="connsiteY33" fmla="*/ 1698171 h 2095500"/>
                <a:gd name="connsiteX34" fmla="*/ 2109108 w 2109108"/>
                <a:gd name="connsiteY34" fmla="*/ 1752600 h 2095500"/>
                <a:gd name="connsiteX35" fmla="*/ 2109108 w 2109108"/>
                <a:gd name="connsiteY35" fmla="*/ 1809750 h 2095500"/>
                <a:gd name="connsiteX36" fmla="*/ 2103665 w 2109108"/>
                <a:gd name="connsiteY36" fmla="*/ 1839686 h 2095500"/>
                <a:gd name="connsiteX37" fmla="*/ 2081893 w 2109108"/>
                <a:gd name="connsiteY37" fmla="*/ 1934936 h 2095500"/>
                <a:gd name="connsiteX38" fmla="*/ 2051958 w 2109108"/>
                <a:gd name="connsiteY38" fmla="*/ 2011136 h 2095500"/>
                <a:gd name="connsiteX39" fmla="*/ 2013858 w 2109108"/>
                <a:gd name="connsiteY39" fmla="*/ 2076450 h 2095500"/>
                <a:gd name="connsiteX40" fmla="*/ 1981200 w 2109108"/>
                <a:gd name="connsiteY40" fmla="*/ 2092779 h 2095500"/>
                <a:gd name="connsiteX41" fmla="*/ 1953986 w 2109108"/>
                <a:gd name="connsiteY41" fmla="*/ 2095500 h 2095500"/>
                <a:gd name="connsiteX42" fmla="*/ 1932215 w 2109108"/>
                <a:gd name="connsiteY42" fmla="*/ 2092779 h 2095500"/>
                <a:gd name="connsiteX43" fmla="*/ 1902279 w 2109108"/>
                <a:gd name="connsiteY43" fmla="*/ 2079171 h 2095500"/>
                <a:gd name="connsiteX44" fmla="*/ 1866900 w 2109108"/>
                <a:gd name="connsiteY44" fmla="*/ 2043793 h 2095500"/>
                <a:gd name="connsiteX45" fmla="*/ 1834243 w 2109108"/>
                <a:gd name="connsiteY45" fmla="*/ 2008414 h 2095500"/>
                <a:gd name="connsiteX46" fmla="*/ 1700893 w 2109108"/>
                <a:gd name="connsiteY46" fmla="*/ 1913164 h 2095500"/>
                <a:gd name="connsiteX47" fmla="*/ 1562100 w 2109108"/>
                <a:gd name="connsiteY47" fmla="*/ 1823357 h 2095500"/>
                <a:gd name="connsiteX48" fmla="*/ 1393372 w 2109108"/>
                <a:gd name="connsiteY48" fmla="*/ 1706336 h 2095500"/>
                <a:gd name="connsiteX49" fmla="*/ 1221922 w 2109108"/>
                <a:gd name="connsiteY49" fmla="*/ 1567543 h 2095500"/>
                <a:gd name="connsiteX50" fmla="*/ 1115786 w 2109108"/>
                <a:gd name="connsiteY50" fmla="*/ 1475014 h 2095500"/>
                <a:gd name="connsiteX51" fmla="*/ 925286 w 2109108"/>
                <a:gd name="connsiteY51" fmla="*/ 1284514 h 2095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09108" h="2095500">
                  <a:moveTo>
                    <a:pt x="925286" y="1284514"/>
                  </a:moveTo>
                  <a:lnTo>
                    <a:pt x="726622" y="1088571"/>
                  </a:lnTo>
                  <a:lnTo>
                    <a:pt x="658586" y="993321"/>
                  </a:lnTo>
                  <a:lnTo>
                    <a:pt x="522515" y="840921"/>
                  </a:lnTo>
                  <a:lnTo>
                    <a:pt x="397329" y="685800"/>
                  </a:lnTo>
                  <a:lnTo>
                    <a:pt x="288472" y="533400"/>
                  </a:lnTo>
                  <a:lnTo>
                    <a:pt x="166008" y="342900"/>
                  </a:lnTo>
                  <a:lnTo>
                    <a:pt x="51708" y="136071"/>
                  </a:lnTo>
                  <a:lnTo>
                    <a:pt x="13608" y="68036"/>
                  </a:lnTo>
                  <a:lnTo>
                    <a:pt x="0" y="32657"/>
                  </a:lnTo>
                  <a:lnTo>
                    <a:pt x="0" y="10886"/>
                  </a:lnTo>
                  <a:lnTo>
                    <a:pt x="5443" y="2721"/>
                  </a:lnTo>
                  <a:lnTo>
                    <a:pt x="21772" y="0"/>
                  </a:lnTo>
                  <a:lnTo>
                    <a:pt x="48986" y="21771"/>
                  </a:lnTo>
                  <a:lnTo>
                    <a:pt x="198665" y="239486"/>
                  </a:lnTo>
                  <a:lnTo>
                    <a:pt x="351065" y="440871"/>
                  </a:lnTo>
                  <a:lnTo>
                    <a:pt x="508908" y="631371"/>
                  </a:lnTo>
                  <a:lnTo>
                    <a:pt x="672193" y="808264"/>
                  </a:lnTo>
                  <a:lnTo>
                    <a:pt x="922565" y="1045029"/>
                  </a:lnTo>
                  <a:lnTo>
                    <a:pt x="1178379" y="1257300"/>
                  </a:lnTo>
                  <a:lnTo>
                    <a:pt x="1496786" y="1485900"/>
                  </a:lnTo>
                  <a:lnTo>
                    <a:pt x="1641022" y="1575707"/>
                  </a:lnTo>
                  <a:lnTo>
                    <a:pt x="1755322" y="1651907"/>
                  </a:lnTo>
                  <a:lnTo>
                    <a:pt x="1891393" y="1719943"/>
                  </a:lnTo>
                  <a:lnTo>
                    <a:pt x="1926772" y="1725386"/>
                  </a:lnTo>
                  <a:lnTo>
                    <a:pt x="1956708" y="1725386"/>
                  </a:lnTo>
                  <a:lnTo>
                    <a:pt x="1973036" y="1714500"/>
                  </a:lnTo>
                  <a:lnTo>
                    <a:pt x="2000250" y="1654629"/>
                  </a:lnTo>
                  <a:lnTo>
                    <a:pt x="2030186" y="1608364"/>
                  </a:lnTo>
                  <a:lnTo>
                    <a:pt x="2051958" y="1589314"/>
                  </a:lnTo>
                  <a:lnTo>
                    <a:pt x="2071008" y="1589314"/>
                  </a:lnTo>
                  <a:lnTo>
                    <a:pt x="2084615" y="1600200"/>
                  </a:lnTo>
                  <a:lnTo>
                    <a:pt x="2095500" y="1632857"/>
                  </a:lnTo>
                  <a:lnTo>
                    <a:pt x="2106386" y="1698171"/>
                  </a:lnTo>
                  <a:lnTo>
                    <a:pt x="2109108" y="1752600"/>
                  </a:lnTo>
                  <a:lnTo>
                    <a:pt x="2109108" y="1809750"/>
                  </a:lnTo>
                  <a:lnTo>
                    <a:pt x="2103665" y="1839686"/>
                  </a:lnTo>
                  <a:lnTo>
                    <a:pt x="2081893" y="1934936"/>
                  </a:lnTo>
                  <a:lnTo>
                    <a:pt x="2051958" y="2011136"/>
                  </a:lnTo>
                  <a:lnTo>
                    <a:pt x="2013858" y="2076450"/>
                  </a:lnTo>
                  <a:lnTo>
                    <a:pt x="1981200" y="2092779"/>
                  </a:lnTo>
                  <a:lnTo>
                    <a:pt x="1953986" y="2095500"/>
                  </a:lnTo>
                  <a:lnTo>
                    <a:pt x="1932215" y="2092779"/>
                  </a:lnTo>
                  <a:lnTo>
                    <a:pt x="1902279" y="2079171"/>
                  </a:lnTo>
                  <a:lnTo>
                    <a:pt x="1866900" y="2043793"/>
                  </a:lnTo>
                  <a:lnTo>
                    <a:pt x="1834243" y="2008414"/>
                  </a:lnTo>
                  <a:lnTo>
                    <a:pt x="1700893" y="1913164"/>
                  </a:lnTo>
                  <a:lnTo>
                    <a:pt x="1562100" y="1823357"/>
                  </a:lnTo>
                  <a:lnTo>
                    <a:pt x="1393372" y="1706336"/>
                  </a:lnTo>
                  <a:lnTo>
                    <a:pt x="1221922" y="1567543"/>
                  </a:lnTo>
                  <a:lnTo>
                    <a:pt x="1115786" y="1475014"/>
                  </a:lnTo>
                  <a:lnTo>
                    <a:pt x="925286" y="12845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7">
              <a:extLst>
                <a:ext uri="{FF2B5EF4-FFF2-40B4-BE49-F238E27FC236}">
                  <a16:creationId xmlns:a16="http://schemas.microsoft.com/office/drawing/2014/main" id="{5F84E71C-9C03-4816-B24F-74645F9C91A4}"/>
                </a:ext>
              </a:extLst>
            </p:cNvPr>
            <p:cNvSpPr/>
            <p:nvPr/>
          </p:nvSpPr>
          <p:spPr>
            <a:xfrm>
              <a:off x="3856038" y="1795463"/>
              <a:ext cx="2225675" cy="695325"/>
            </a:xfrm>
            <a:custGeom>
              <a:avLst/>
              <a:gdLst>
                <a:gd name="connsiteX0" fmla="*/ 1435894 w 2226469"/>
                <a:gd name="connsiteY0" fmla="*/ 364331 h 695325"/>
                <a:gd name="connsiteX1" fmla="*/ 1273969 w 2226469"/>
                <a:gd name="connsiteY1" fmla="*/ 326231 h 695325"/>
                <a:gd name="connsiteX2" fmla="*/ 1183481 w 2226469"/>
                <a:gd name="connsiteY2" fmla="*/ 316706 h 695325"/>
                <a:gd name="connsiteX3" fmla="*/ 902494 w 2226469"/>
                <a:gd name="connsiteY3" fmla="*/ 226218 h 695325"/>
                <a:gd name="connsiteX4" fmla="*/ 695325 w 2226469"/>
                <a:gd name="connsiteY4" fmla="*/ 180975 h 695325"/>
                <a:gd name="connsiteX5" fmla="*/ 509587 w 2226469"/>
                <a:gd name="connsiteY5" fmla="*/ 147637 h 695325"/>
                <a:gd name="connsiteX6" fmla="*/ 323850 w 2226469"/>
                <a:gd name="connsiteY6" fmla="*/ 109537 h 695325"/>
                <a:gd name="connsiteX7" fmla="*/ 147637 w 2226469"/>
                <a:gd name="connsiteY7" fmla="*/ 71437 h 695325"/>
                <a:gd name="connsiteX8" fmla="*/ 33337 w 2226469"/>
                <a:gd name="connsiteY8" fmla="*/ 52387 h 695325"/>
                <a:gd name="connsiteX9" fmla="*/ 11906 w 2226469"/>
                <a:gd name="connsiteY9" fmla="*/ 45243 h 695325"/>
                <a:gd name="connsiteX10" fmla="*/ 0 w 2226469"/>
                <a:gd name="connsiteY10" fmla="*/ 30956 h 695325"/>
                <a:gd name="connsiteX11" fmla="*/ 4762 w 2226469"/>
                <a:gd name="connsiteY11" fmla="*/ 14287 h 695325"/>
                <a:gd name="connsiteX12" fmla="*/ 33337 w 2226469"/>
                <a:gd name="connsiteY12" fmla="*/ 4762 h 695325"/>
                <a:gd name="connsiteX13" fmla="*/ 80962 w 2226469"/>
                <a:gd name="connsiteY13" fmla="*/ 0 h 695325"/>
                <a:gd name="connsiteX14" fmla="*/ 230981 w 2226469"/>
                <a:gd name="connsiteY14" fmla="*/ 2381 h 695325"/>
                <a:gd name="connsiteX15" fmla="*/ 404812 w 2226469"/>
                <a:gd name="connsiteY15" fmla="*/ 11906 h 695325"/>
                <a:gd name="connsiteX16" fmla="*/ 650081 w 2226469"/>
                <a:gd name="connsiteY16" fmla="*/ 33337 h 695325"/>
                <a:gd name="connsiteX17" fmla="*/ 802481 w 2226469"/>
                <a:gd name="connsiteY17" fmla="*/ 50006 h 695325"/>
                <a:gd name="connsiteX18" fmla="*/ 1021556 w 2226469"/>
                <a:gd name="connsiteY18" fmla="*/ 76200 h 695325"/>
                <a:gd name="connsiteX19" fmla="*/ 1143000 w 2226469"/>
                <a:gd name="connsiteY19" fmla="*/ 95250 h 695325"/>
                <a:gd name="connsiteX20" fmla="*/ 1381125 w 2226469"/>
                <a:gd name="connsiteY20" fmla="*/ 157162 h 695325"/>
                <a:gd name="connsiteX21" fmla="*/ 1550194 w 2226469"/>
                <a:gd name="connsiteY21" fmla="*/ 197643 h 695325"/>
                <a:gd name="connsiteX22" fmla="*/ 1719262 w 2226469"/>
                <a:gd name="connsiteY22" fmla="*/ 247650 h 695325"/>
                <a:gd name="connsiteX23" fmla="*/ 1876425 w 2226469"/>
                <a:gd name="connsiteY23" fmla="*/ 302418 h 695325"/>
                <a:gd name="connsiteX24" fmla="*/ 1974056 w 2226469"/>
                <a:gd name="connsiteY24" fmla="*/ 340518 h 695325"/>
                <a:gd name="connsiteX25" fmla="*/ 2038350 w 2226469"/>
                <a:gd name="connsiteY25" fmla="*/ 371475 h 695325"/>
                <a:gd name="connsiteX26" fmla="*/ 2083594 w 2226469"/>
                <a:gd name="connsiteY26" fmla="*/ 397668 h 695325"/>
                <a:gd name="connsiteX27" fmla="*/ 2107406 w 2226469"/>
                <a:gd name="connsiteY27" fmla="*/ 416718 h 695325"/>
                <a:gd name="connsiteX28" fmla="*/ 2140744 w 2226469"/>
                <a:gd name="connsiteY28" fmla="*/ 447675 h 695325"/>
                <a:gd name="connsiteX29" fmla="*/ 2171700 w 2226469"/>
                <a:gd name="connsiteY29" fmla="*/ 483393 h 695325"/>
                <a:gd name="connsiteX30" fmla="*/ 2185987 w 2226469"/>
                <a:gd name="connsiteY30" fmla="*/ 504825 h 695325"/>
                <a:gd name="connsiteX31" fmla="*/ 2209800 w 2226469"/>
                <a:gd name="connsiteY31" fmla="*/ 550068 h 695325"/>
                <a:gd name="connsiteX32" fmla="*/ 2224087 w 2226469"/>
                <a:gd name="connsiteY32" fmla="*/ 588168 h 695325"/>
                <a:gd name="connsiteX33" fmla="*/ 2226469 w 2226469"/>
                <a:gd name="connsiteY33" fmla="*/ 616743 h 695325"/>
                <a:gd name="connsiteX34" fmla="*/ 2224087 w 2226469"/>
                <a:gd name="connsiteY34" fmla="*/ 647700 h 695325"/>
                <a:gd name="connsiteX35" fmla="*/ 2216944 w 2226469"/>
                <a:gd name="connsiteY35" fmla="*/ 669131 h 695325"/>
                <a:gd name="connsiteX36" fmla="*/ 2197894 w 2226469"/>
                <a:gd name="connsiteY36" fmla="*/ 681037 h 695325"/>
                <a:gd name="connsiteX37" fmla="*/ 2169319 w 2226469"/>
                <a:gd name="connsiteY37" fmla="*/ 690562 h 695325"/>
                <a:gd name="connsiteX38" fmla="*/ 2135981 w 2226469"/>
                <a:gd name="connsiteY38" fmla="*/ 695325 h 695325"/>
                <a:gd name="connsiteX39" fmla="*/ 2102644 w 2226469"/>
                <a:gd name="connsiteY39" fmla="*/ 695325 h 695325"/>
                <a:gd name="connsiteX40" fmla="*/ 2064544 w 2226469"/>
                <a:gd name="connsiteY40" fmla="*/ 683418 h 695325"/>
                <a:gd name="connsiteX41" fmla="*/ 2000250 w 2226469"/>
                <a:gd name="connsiteY41" fmla="*/ 645318 h 695325"/>
                <a:gd name="connsiteX42" fmla="*/ 1914525 w 2226469"/>
                <a:gd name="connsiteY42" fmla="*/ 590550 h 695325"/>
                <a:gd name="connsiteX43" fmla="*/ 1824037 w 2226469"/>
                <a:gd name="connsiteY43" fmla="*/ 540543 h 695325"/>
                <a:gd name="connsiteX44" fmla="*/ 1733550 w 2226469"/>
                <a:gd name="connsiteY44" fmla="*/ 492918 h 695325"/>
                <a:gd name="connsiteX45" fmla="*/ 1628775 w 2226469"/>
                <a:gd name="connsiteY45" fmla="*/ 438150 h 695325"/>
                <a:gd name="connsiteX46" fmla="*/ 1557337 w 2226469"/>
                <a:gd name="connsiteY46" fmla="*/ 409575 h 695325"/>
                <a:gd name="connsiteX47" fmla="*/ 1435894 w 2226469"/>
                <a:gd name="connsiteY47" fmla="*/ 364331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226469" h="695325">
                  <a:moveTo>
                    <a:pt x="1435894" y="364331"/>
                  </a:moveTo>
                  <a:lnTo>
                    <a:pt x="1273969" y="326231"/>
                  </a:lnTo>
                  <a:lnTo>
                    <a:pt x="1183481" y="316706"/>
                  </a:lnTo>
                  <a:lnTo>
                    <a:pt x="902494" y="226218"/>
                  </a:lnTo>
                  <a:lnTo>
                    <a:pt x="695325" y="180975"/>
                  </a:lnTo>
                  <a:lnTo>
                    <a:pt x="509587" y="147637"/>
                  </a:lnTo>
                  <a:lnTo>
                    <a:pt x="323850" y="109537"/>
                  </a:lnTo>
                  <a:lnTo>
                    <a:pt x="147637" y="71437"/>
                  </a:lnTo>
                  <a:lnTo>
                    <a:pt x="33337" y="52387"/>
                  </a:lnTo>
                  <a:lnTo>
                    <a:pt x="11906" y="45243"/>
                  </a:lnTo>
                  <a:lnTo>
                    <a:pt x="0" y="30956"/>
                  </a:lnTo>
                  <a:lnTo>
                    <a:pt x="4762" y="14287"/>
                  </a:lnTo>
                  <a:lnTo>
                    <a:pt x="33337" y="4762"/>
                  </a:lnTo>
                  <a:lnTo>
                    <a:pt x="80962" y="0"/>
                  </a:lnTo>
                  <a:lnTo>
                    <a:pt x="230981" y="2381"/>
                  </a:lnTo>
                  <a:lnTo>
                    <a:pt x="404812" y="11906"/>
                  </a:lnTo>
                  <a:lnTo>
                    <a:pt x="650081" y="33337"/>
                  </a:lnTo>
                  <a:lnTo>
                    <a:pt x="802481" y="50006"/>
                  </a:lnTo>
                  <a:lnTo>
                    <a:pt x="1021556" y="76200"/>
                  </a:lnTo>
                  <a:lnTo>
                    <a:pt x="1143000" y="95250"/>
                  </a:lnTo>
                  <a:lnTo>
                    <a:pt x="1381125" y="157162"/>
                  </a:lnTo>
                  <a:lnTo>
                    <a:pt x="1550194" y="197643"/>
                  </a:lnTo>
                  <a:lnTo>
                    <a:pt x="1719262" y="247650"/>
                  </a:lnTo>
                  <a:lnTo>
                    <a:pt x="1876425" y="302418"/>
                  </a:lnTo>
                  <a:lnTo>
                    <a:pt x="1974056" y="340518"/>
                  </a:lnTo>
                  <a:lnTo>
                    <a:pt x="2038350" y="371475"/>
                  </a:lnTo>
                  <a:lnTo>
                    <a:pt x="2083594" y="397668"/>
                  </a:lnTo>
                  <a:lnTo>
                    <a:pt x="2107406" y="416718"/>
                  </a:lnTo>
                  <a:lnTo>
                    <a:pt x="2140744" y="447675"/>
                  </a:lnTo>
                  <a:lnTo>
                    <a:pt x="2171700" y="483393"/>
                  </a:lnTo>
                  <a:lnTo>
                    <a:pt x="2185987" y="504825"/>
                  </a:lnTo>
                  <a:lnTo>
                    <a:pt x="2209800" y="550068"/>
                  </a:lnTo>
                  <a:lnTo>
                    <a:pt x="2224087" y="588168"/>
                  </a:lnTo>
                  <a:lnTo>
                    <a:pt x="2226469" y="616743"/>
                  </a:lnTo>
                  <a:lnTo>
                    <a:pt x="2224087" y="647700"/>
                  </a:lnTo>
                  <a:lnTo>
                    <a:pt x="2216944" y="669131"/>
                  </a:lnTo>
                  <a:lnTo>
                    <a:pt x="2197894" y="681037"/>
                  </a:lnTo>
                  <a:lnTo>
                    <a:pt x="2169319" y="690562"/>
                  </a:lnTo>
                  <a:lnTo>
                    <a:pt x="2135981" y="695325"/>
                  </a:lnTo>
                  <a:lnTo>
                    <a:pt x="2102644" y="695325"/>
                  </a:lnTo>
                  <a:lnTo>
                    <a:pt x="2064544" y="683418"/>
                  </a:lnTo>
                  <a:lnTo>
                    <a:pt x="2000250" y="645318"/>
                  </a:lnTo>
                  <a:lnTo>
                    <a:pt x="1914525" y="590550"/>
                  </a:lnTo>
                  <a:lnTo>
                    <a:pt x="1824037" y="540543"/>
                  </a:lnTo>
                  <a:lnTo>
                    <a:pt x="1733550" y="492918"/>
                  </a:lnTo>
                  <a:lnTo>
                    <a:pt x="1628775" y="438150"/>
                  </a:lnTo>
                  <a:lnTo>
                    <a:pt x="1557337" y="409575"/>
                  </a:lnTo>
                  <a:lnTo>
                    <a:pt x="1435894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8">
              <a:extLst>
                <a:ext uri="{FF2B5EF4-FFF2-40B4-BE49-F238E27FC236}">
                  <a16:creationId xmlns:a16="http://schemas.microsoft.com/office/drawing/2014/main" id="{33EFAE8F-6E10-4278-BACB-76166A9D5D05}"/>
                </a:ext>
              </a:extLst>
            </p:cNvPr>
            <p:cNvSpPr/>
            <p:nvPr/>
          </p:nvSpPr>
          <p:spPr>
            <a:xfrm>
              <a:off x="2863850" y="2736850"/>
              <a:ext cx="4232275" cy="690563"/>
            </a:xfrm>
            <a:custGeom>
              <a:avLst/>
              <a:gdLst>
                <a:gd name="connsiteX0" fmla="*/ 2467821 w 4233072"/>
                <a:gd name="connsiteY0" fmla="*/ 282440 h 691978"/>
                <a:gd name="connsiteX1" fmla="*/ 2224216 w 4233072"/>
                <a:gd name="connsiteY1" fmla="*/ 307154 h 691978"/>
                <a:gd name="connsiteX2" fmla="*/ 1938246 w 4233072"/>
                <a:gd name="connsiteY2" fmla="*/ 349520 h 691978"/>
                <a:gd name="connsiteX3" fmla="*/ 1564012 w 4233072"/>
                <a:gd name="connsiteY3" fmla="*/ 427191 h 691978"/>
                <a:gd name="connsiteX4" fmla="*/ 1362774 w 4233072"/>
                <a:gd name="connsiteY4" fmla="*/ 458965 h 691978"/>
                <a:gd name="connsiteX5" fmla="*/ 1140352 w 4233072"/>
                <a:gd name="connsiteY5" fmla="*/ 504862 h 691978"/>
                <a:gd name="connsiteX6" fmla="*/ 942644 w 4233072"/>
                <a:gd name="connsiteY6" fmla="*/ 547228 h 691978"/>
                <a:gd name="connsiteX7" fmla="*/ 684917 w 4233072"/>
                <a:gd name="connsiteY7" fmla="*/ 603716 h 691978"/>
                <a:gd name="connsiteX8" fmla="*/ 430721 w 4233072"/>
                <a:gd name="connsiteY8" fmla="*/ 667265 h 691978"/>
                <a:gd name="connsiteX9" fmla="*/ 384825 w 4233072"/>
                <a:gd name="connsiteY9" fmla="*/ 684917 h 691978"/>
                <a:gd name="connsiteX10" fmla="*/ 349520 w 4233072"/>
                <a:gd name="connsiteY10" fmla="*/ 691978 h 691978"/>
                <a:gd name="connsiteX11" fmla="*/ 317745 w 4233072"/>
                <a:gd name="connsiteY11" fmla="*/ 691978 h 691978"/>
                <a:gd name="connsiteX12" fmla="*/ 285971 w 4233072"/>
                <a:gd name="connsiteY12" fmla="*/ 688448 h 691978"/>
                <a:gd name="connsiteX13" fmla="*/ 240074 w 4233072"/>
                <a:gd name="connsiteY13" fmla="*/ 660204 h 691978"/>
                <a:gd name="connsiteX14" fmla="*/ 194178 w 4233072"/>
                <a:gd name="connsiteY14" fmla="*/ 621368 h 691978"/>
                <a:gd name="connsiteX15" fmla="*/ 130629 w 4233072"/>
                <a:gd name="connsiteY15" fmla="*/ 561350 h 691978"/>
                <a:gd name="connsiteX16" fmla="*/ 74141 w 4233072"/>
                <a:gd name="connsiteY16" fmla="*/ 501331 h 691978"/>
                <a:gd name="connsiteX17" fmla="*/ 10592 w 4233072"/>
                <a:gd name="connsiteY17" fmla="*/ 409538 h 691978"/>
                <a:gd name="connsiteX18" fmla="*/ 0 w 4233072"/>
                <a:gd name="connsiteY18" fmla="*/ 381294 h 691978"/>
                <a:gd name="connsiteX19" fmla="*/ 0 w 4233072"/>
                <a:gd name="connsiteY19" fmla="*/ 363642 h 691978"/>
                <a:gd name="connsiteX20" fmla="*/ 7061 w 4233072"/>
                <a:gd name="connsiteY20" fmla="*/ 345989 h 691978"/>
                <a:gd name="connsiteX21" fmla="*/ 24714 w 4233072"/>
                <a:gd name="connsiteY21" fmla="*/ 342459 h 691978"/>
                <a:gd name="connsiteX22" fmla="*/ 52958 w 4233072"/>
                <a:gd name="connsiteY22" fmla="*/ 356581 h 691978"/>
                <a:gd name="connsiteX23" fmla="*/ 98854 w 4233072"/>
                <a:gd name="connsiteY23" fmla="*/ 384825 h 691978"/>
                <a:gd name="connsiteX24" fmla="*/ 144751 w 4233072"/>
                <a:gd name="connsiteY24" fmla="*/ 409538 h 691978"/>
                <a:gd name="connsiteX25" fmla="*/ 208300 w 4233072"/>
                <a:gd name="connsiteY25" fmla="*/ 427191 h 691978"/>
                <a:gd name="connsiteX26" fmla="*/ 261257 w 4233072"/>
                <a:gd name="connsiteY26" fmla="*/ 441313 h 691978"/>
                <a:gd name="connsiteX27" fmla="*/ 335398 w 4233072"/>
                <a:gd name="connsiteY27" fmla="*/ 448374 h 691978"/>
                <a:gd name="connsiteX28" fmla="*/ 406008 w 4233072"/>
                <a:gd name="connsiteY28" fmla="*/ 441313 h 691978"/>
                <a:gd name="connsiteX29" fmla="*/ 691978 w 4233072"/>
                <a:gd name="connsiteY29" fmla="*/ 406008 h 691978"/>
                <a:gd name="connsiteX30" fmla="*/ 1055620 w 4233072"/>
                <a:gd name="connsiteY30" fmla="*/ 356581 h 691978"/>
                <a:gd name="connsiteX31" fmla="*/ 1383957 w 4233072"/>
                <a:gd name="connsiteY31" fmla="*/ 310684 h 691978"/>
                <a:gd name="connsiteX32" fmla="*/ 1680519 w 4233072"/>
                <a:gd name="connsiteY32" fmla="*/ 268318 h 691978"/>
                <a:gd name="connsiteX33" fmla="*/ 2026508 w 4233072"/>
                <a:gd name="connsiteY33" fmla="*/ 201239 h 691978"/>
                <a:gd name="connsiteX34" fmla="*/ 2390150 w 4233072"/>
                <a:gd name="connsiteY34" fmla="*/ 148281 h 691978"/>
                <a:gd name="connsiteX35" fmla="*/ 2887951 w 4233072"/>
                <a:gd name="connsiteY35" fmla="*/ 95324 h 691978"/>
                <a:gd name="connsiteX36" fmla="*/ 3219818 w 4233072"/>
                <a:gd name="connsiteY36" fmla="*/ 67080 h 691978"/>
                <a:gd name="connsiteX37" fmla="*/ 3618765 w 4233072"/>
                <a:gd name="connsiteY37" fmla="*/ 42366 h 691978"/>
                <a:gd name="connsiteX38" fmla="*/ 3728210 w 4233072"/>
                <a:gd name="connsiteY38" fmla="*/ 7061 h 691978"/>
                <a:gd name="connsiteX39" fmla="*/ 3763515 w 4233072"/>
                <a:gd name="connsiteY39" fmla="*/ 0 h 691978"/>
                <a:gd name="connsiteX40" fmla="*/ 3855308 w 4233072"/>
                <a:gd name="connsiteY40" fmla="*/ 21183 h 691978"/>
                <a:gd name="connsiteX41" fmla="*/ 3964754 w 4233072"/>
                <a:gd name="connsiteY41" fmla="*/ 49427 h 691978"/>
                <a:gd name="connsiteX42" fmla="*/ 4070669 w 4233072"/>
                <a:gd name="connsiteY42" fmla="*/ 88263 h 691978"/>
                <a:gd name="connsiteX43" fmla="*/ 4141279 w 4233072"/>
                <a:gd name="connsiteY43" fmla="*/ 123568 h 691978"/>
                <a:gd name="connsiteX44" fmla="*/ 4204828 w 4233072"/>
                <a:gd name="connsiteY44" fmla="*/ 172995 h 691978"/>
                <a:gd name="connsiteX45" fmla="*/ 4226011 w 4233072"/>
                <a:gd name="connsiteY45" fmla="*/ 211830 h 691978"/>
                <a:gd name="connsiteX46" fmla="*/ 4233072 w 4233072"/>
                <a:gd name="connsiteY46" fmla="*/ 257727 h 691978"/>
                <a:gd name="connsiteX47" fmla="*/ 4218950 w 4233072"/>
                <a:gd name="connsiteY47" fmla="*/ 289501 h 691978"/>
                <a:gd name="connsiteX48" fmla="*/ 4187175 w 4233072"/>
                <a:gd name="connsiteY48" fmla="*/ 314215 h 691978"/>
                <a:gd name="connsiteX49" fmla="*/ 4134218 w 4233072"/>
                <a:gd name="connsiteY49" fmla="*/ 324806 h 691978"/>
                <a:gd name="connsiteX50" fmla="*/ 4028303 w 4233072"/>
                <a:gd name="connsiteY50" fmla="*/ 331867 h 691978"/>
                <a:gd name="connsiteX51" fmla="*/ 3929449 w 4233072"/>
                <a:gd name="connsiteY51" fmla="*/ 310684 h 691978"/>
                <a:gd name="connsiteX52" fmla="*/ 3816473 w 4233072"/>
                <a:gd name="connsiteY52" fmla="*/ 289501 h 691978"/>
                <a:gd name="connsiteX53" fmla="*/ 3678783 w 4233072"/>
                <a:gd name="connsiteY53" fmla="*/ 268318 h 691978"/>
                <a:gd name="connsiteX54" fmla="*/ 3526971 w 4233072"/>
                <a:gd name="connsiteY54" fmla="*/ 261257 h 691978"/>
                <a:gd name="connsiteX55" fmla="*/ 3110372 w 4233072"/>
                <a:gd name="connsiteY55" fmla="*/ 264788 h 691978"/>
                <a:gd name="connsiteX56" fmla="*/ 2467821 w 4233072"/>
                <a:gd name="connsiteY56" fmla="*/ 282440 h 69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233072" h="691978">
                  <a:moveTo>
                    <a:pt x="2467821" y="282440"/>
                  </a:moveTo>
                  <a:lnTo>
                    <a:pt x="2224216" y="307154"/>
                  </a:lnTo>
                  <a:lnTo>
                    <a:pt x="1938246" y="349520"/>
                  </a:lnTo>
                  <a:lnTo>
                    <a:pt x="1564012" y="427191"/>
                  </a:lnTo>
                  <a:lnTo>
                    <a:pt x="1362774" y="458965"/>
                  </a:lnTo>
                  <a:lnTo>
                    <a:pt x="1140352" y="504862"/>
                  </a:lnTo>
                  <a:lnTo>
                    <a:pt x="942644" y="547228"/>
                  </a:lnTo>
                  <a:lnTo>
                    <a:pt x="684917" y="603716"/>
                  </a:lnTo>
                  <a:lnTo>
                    <a:pt x="430721" y="667265"/>
                  </a:lnTo>
                  <a:lnTo>
                    <a:pt x="384825" y="684917"/>
                  </a:lnTo>
                  <a:lnTo>
                    <a:pt x="349520" y="691978"/>
                  </a:lnTo>
                  <a:lnTo>
                    <a:pt x="317745" y="691978"/>
                  </a:lnTo>
                  <a:lnTo>
                    <a:pt x="285971" y="688448"/>
                  </a:lnTo>
                  <a:lnTo>
                    <a:pt x="240074" y="660204"/>
                  </a:lnTo>
                  <a:lnTo>
                    <a:pt x="194178" y="621368"/>
                  </a:lnTo>
                  <a:lnTo>
                    <a:pt x="130629" y="561350"/>
                  </a:lnTo>
                  <a:lnTo>
                    <a:pt x="74141" y="501331"/>
                  </a:lnTo>
                  <a:lnTo>
                    <a:pt x="10592" y="409538"/>
                  </a:lnTo>
                  <a:lnTo>
                    <a:pt x="0" y="381294"/>
                  </a:lnTo>
                  <a:lnTo>
                    <a:pt x="0" y="363642"/>
                  </a:lnTo>
                  <a:lnTo>
                    <a:pt x="7061" y="345989"/>
                  </a:lnTo>
                  <a:lnTo>
                    <a:pt x="24714" y="342459"/>
                  </a:lnTo>
                  <a:lnTo>
                    <a:pt x="52958" y="356581"/>
                  </a:lnTo>
                  <a:lnTo>
                    <a:pt x="98854" y="384825"/>
                  </a:lnTo>
                  <a:lnTo>
                    <a:pt x="144751" y="409538"/>
                  </a:lnTo>
                  <a:lnTo>
                    <a:pt x="208300" y="427191"/>
                  </a:lnTo>
                  <a:lnTo>
                    <a:pt x="261257" y="441313"/>
                  </a:lnTo>
                  <a:lnTo>
                    <a:pt x="335398" y="448374"/>
                  </a:lnTo>
                  <a:lnTo>
                    <a:pt x="406008" y="441313"/>
                  </a:lnTo>
                  <a:lnTo>
                    <a:pt x="691978" y="406008"/>
                  </a:lnTo>
                  <a:lnTo>
                    <a:pt x="1055620" y="356581"/>
                  </a:lnTo>
                  <a:lnTo>
                    <a:pt x="1383957" y="310684"/>
                  </a:lnTo>
                  <a:lnTo>
                    <a:pt x="1680519" y="268318"/>
                  </a:lnTo>
                  <a:lnTo>
                    <a:pt x="2026508" y="201239"/>
                  </a:lnTo>
                  <a:lnTo>
                    <a:pt x="2390150" y="148281"/>
                  </a:lnTo>
                  <a:lnTo>
                    <a:pt x="2887951" y="95324"/>
                  </a:lnTo>
                  <a:lnTo>
                    <a:pt x="3219818" y="67080"/>
                  </a:lnTo>
                  <a:lnTo>
                    <a:pt x="3618765" y="42366"/>
                  </a:lnTo>
                  <a:lnTo>
                    <a:pt x="3728210" y="7061"/>
                  </a:lnTo>
                  <a:lnTo>
                    <a:pt x="3763515" y="0"/>
                  </a:lnTo>
                  <a:lnTo>
                    <a:pt x="3855308" y="21183"/>
                  </a:lnTo>
                  <a:lnTo>
                    <a:pt x="3964754" y="49427"/>
                  </a:lnTo>
                  <a:lnTo>
                    <a:pt x="4070669" y="88263"/>
                  </a:lnTo>
                  <a:lnTo>
                    <a:pt x="4141279" y="123568"/>
                  </a:lnTo>
                  <a:lnTo>
                    <a:pt x="4204828" y="172995"/>
                  </a:lnTo>
                  <a:lnTo>
                    <a:pt x="4226011" y="211830"/>
                  </a:lnTo>
                  <a:lnTo>
                    <a:pt x="4233072" y="257727"/>
                  </a:lnTo>
                  <a:lnTo>
                    <a:pt x="4218950" y="289501"/>
                  </a:lnTo>
                  <a:lnTo>
                    <a:pt x="4187175" y="314215"/>
                  </a:lnTo>
                  <a:lnTo>
                    <a:pt x="4134218" y="324806"/>
                  </a:lnTo>
                  <a:lnTo>
                    <a:pt x="4028303" y="331867"/>
                  </a:lnTo>
                  <a:lnTo>
                    <a:pt x="3929449" y="310684"/>
                  </a:lnTo>
                  <a:lnTo>
                    <a:pt x="3816473" y="289501"/>
                  </a:lnTo>
                  <a:lnTo>
                    <a:pt x="3678783" y="268318"/>
                  </a:lnTo>
                  <a:lnTo>
                    <a:pt x="3526971" y="261257"/>
                  </a:lnTo>
                  <a:lnTo>
                    <a:pt x="3110372" y="264788"/>
                  </a:lnTo>
                  <a:lnTo>
                    <a:pt x="2467821" y="2824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0">
              <a:extLst>
                <a:ext uri="{FF2B5EF4-FFF2-40B4-BE49-F238E27FC236}">
                  <a16:creationId xmlns:a16="http://schemas.microsoft.com/office/drawing/2014/main" id="{DA93021C-A9F8-4B07-9BD2-78765CBD13C9}"/>
                </a:ext>
              </a:extLst>
            </p:cNvPr>
            <p:cNvSpPr/>
            <p:nvPr/>
          </p:nvSpPr>
          <p:spPr>
            <a:xfrm>
              <a:off x="3938588" y="3881438"/>
              <a:ext cx="295275" cy="1614487"/>
            </a:xfrm>
            <a:custGeom>
              <a:avLst/>
              <a:gdLst>
                <a:gd name="connsiteX0" fmla="*/ 69056 w 295275"/>
                <a:gd name="connsiteY0" fmla="*/ 654843 h 1614487"/>
                <a:gd name="connsiteX1" fmla="*/ 66675 w 295275"/>
                <a:gd name="connsiteY1" fmla="*/ 326231 h 1614487"/>
                <a:gd name="connsiteX2" fmla="*/ 66675 w 295275"/>
                <a:gd name="connsiteY2" fmla="*/ 245268 h 1614487"/>
                <a:gd name="connsiteX3" fmla="*/ 54768 w 295275"/>
                <a:gd name="connsiteY3" fmla="*/ 180975 h 1614487"/>
                <a:gd name="connsiteX4" fmla="*/ 0 w 295275"/>
                <a:gd name="connsiteY4" fmla="*/ 52387 h 1614487"/>
                <a:gd name="connsiteX5" fmla="*/ 66675 w 295275"/>
                <a:gd name="connsiteY5" fmla="*/ 0 h 1614487"/>
                <a:gd name="connsiteX6" fmla="*/ 147637 w 295275"/>
                <a:gd name="connsiteY6" fmla="*/ 57150 h 1614487"/>
                <a:gd name="connsiteX7" fmla="*/ 197643 w 295275"/>
                <a:gd name="connsiteY7" fmla="*/ 83343 h 1614487"/>
                <a:gd name="connsiteX8" fmla="*/ 240506 w 295275"/>
                <a:gd name="connsiteY8" fmla="*/ 100012 h 1614487"/>
                <a:gd name="connsiteX9" fmla="*/ 290512 w 295275"/>
                <a:gd name="connsiteY9" fmla="*/ 319087 h 1614487"/>
                <a:gd name="connsiteX10" fmla="*/ 295275 w 295275"/>
                <a:gd name="connsiteY10" fmla="*/ 371475 h 1614487"/>
                <a:gd name="connsiteX11" fmla="*/ 292893 w 295275"/>
                <a:gd name="connsiteY11" fmla="*/ 657225 h 1614487"/>
                <a:gd name="connsiteX12" fmla="*/ 292893 w 295275"/>
                <a:gd name="connsiteY12" fmla="*/ 1012031 h 1614487"/>
                <a:gd name="connsiteX13" fmla="*/ 292893 w 295275"/>
                <a:gd name="connsiteY13" fmla="*/ 1283493 h 1614487"/>
                <a:gd name="connsiteX14" fmla="*/ 292893 w 295275"/>
                <a:gd name="connsiteY14" fmla="*/ 1507331 h 1614487"/>
                <a:gd name="connsiteX15" fmla="*/ 271462 w 295275"/>
                <a:gd name="connsiteY15" fmla="*/ 1535906 h 1614487"/>
                <a:gd name="connsiteX16" fmla="*/ 200025 w 295275"/>
                <a:gd name="connsiteY16" fmla="*/ 1609725 h 1614487"/>
                <a:gd name="connsiteX17" fmla="*/ 183356 w 295275"/>
                <a:gd name="connsiteY17" fmla="*/ 1614487 h 1614487"/>
                <a:gd name="connsiteX18" fmla="*/ 169068 w 295275"/>
                <a:gd name="connsiteY18" fmla="*/ 1614487 h 1614487"/>
                <a:gd name="connsiteX19" fmla="*/ 140493 w 295275"/>
                <a:gd name="connsiteY19" fmla="*/ 1604962 h 1614487"/>
                <a:gd name="connsiteX20" fmla="*/ 95250 w 295275"/>
                <a:gd name="connsiteY20" fmla="*/ 1557337 h 1614487"/>
                <a:gd name="connsiteX21" fmla="*/ 66675 w 295275"/>
                <a:gd name="connsiteY21" fmla="*/ 1512093 h 1614487"/>
                <a:gd name="connsiteX22" fmla="*/ 54768 w 295275"/>
                <a:gd name="connsiteY22" fmla="*/ 1443037 h 1614487"/>
                <a:gd name="connsiteX23" fmla="*/ 47625 w 295275"/>
                <a:gd name="connsiteY23" fmla="*/ 1321593 h 1614487"/>
                <a:gd name="connsiteX24" fmla="*/ 47625 w 295275"/>
                <a:gd name="connsiteY24" fmla="*/ 1195387 h 1614487"/>
                <a:gd name="connsiteX25" fmla="*/ 52387 w 295275"/>
                <a:gd name="connsiteY25" fmla="*/ 1107281 h 1614487"/>
                <a:gd name="connsiteX26" fmla="*/ 66675 w 295275"/>
                <a:gd name="connsiteY26" fmla="*/ 854868 h 1614487"/>
                <a:gd name="connsiteX27" fmla="*/ 69056 w 295275"/>
                <a:gd name="connsiteY27" fmla="*/ 654843 h 1614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5275" h="1614487">
                  <a:moveTo>
                    <a:pt x="69056" y="654843"/>
                  </a:moveTo>
                  <a:cubicBezTo>
                    <a:pt x="68262" y="545306"/>
                    <a:pt x="67469" y="435768"/>
                    <a:pt x="66675" y="326231"/>
                  </a:cubicBezTo>
                  <a:lnTo>
                    <a:pt x="66675" y="245268"/>
                  </a:lnTo>
                  <a:lnTo>
                    <a:pt x="54768" y="180975"/>
                  </a:lnTo>
                  <a:lnTo>
                    <a:pt x="0" y="52387"/>
                  </a:lnTo>
                  <a:lnTo>
                    <a:pt x="66675" y="0"/>
                  </a:lnTo>
                  <a:lnTo>
                    <a:pt x="147637" y="57150"/>
                  </a:lnTo>
                  <a:lnTo>
                    <a:pt x="197643" y="83343"/>
                  </a:lnTo>
                  <a:lnTo>
                    <a:pt x="240506" y="100012"/>
                  </a:lnTo>
                  <a:lnTo>
                    <a:pt x="290512" y="319087"/>
                  </a:lnTo>
                  <a:lnTo>
                    <a:pt x="295275" y="371475"/>
                  </a:lnTo>
                  <a:lnTo>
                    <a:pt x="292893" y="657225"/>
                  </a:lnTo>
                  <a:lnTo>
                    <a:pt x="292893" y="1012031"/>
                  </a:lnTo>
                  <a:lnTo>
                    <a:pt x="292893" y="1283493"/>
                  </a:lnTo>
                  <a:lnTo>
                    <a:pt x="292893" y="1507331"/>
                  </a:lnTo>
                  <a:lnTo>
                    <a:pt x="271462" y="1535906"/>
                  </a:lnTo>
                  <a:lnTo>
                    <a:pt x="200025" y="1609725"/>
                  </a:lnTo>
                  <a:lnTo>
                    <a:pt x="183356" y="1614487"/>
                  </a:lnTo>
                  <a:lnTo>
                    <a:pt x="169068" y="1614487"/>
                  </a:lnTo>
                  <a:lnTo>
                    <a:pt x="140493" y="1604962"/>
                  </a:lnTo>
                  <a:lnTo>
                    <a:pt x="95250" y="1557337"/>
                  </a:lnTo>
                  <a:lnTo>
                    <a:pt x="66675" y="1512093"/>
                  </a:lnTo>
                  <a:lnTo>
                    <a:pt x="54768" y="1443037"/>
                  </a:lnTo>
                  <a:lnTo>
                    <a:pt x="47625" y="1321593"/>
                  </a:lnTo>
                  <a:lnTo>
                    <a:pt x="47625" y="1195387"/>
                  </a:lnTo>
                  <a:lnTo>
                    <a:pt x="52387" y="1107281"/>
                  </a:lnTo>
                  <a:lnTo>
                    <a:pt x="66675" y="854868"/>
                  </a:lnTo>
                  <a:cubicBezTo>
                    <a:pt x="67469" y="785018"/>
                    <a:pt x="68262" y="715168"/>
                    <a:pt x="69056" y="65484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1">
              <a:extLst>
                <a:ext uri="{FF2B5EF4-FFF2-40B4-BE49-F238E27FC236}">
                  <a16:creationId xmlns:a16="http://schemas.microsoft.com/office/drawing/2014/main" id="{EF76E31E-CA91-458A-8B05-F350017C4B1F}"/>
                </a:ext>
              </a:extLst>
            </p:cNvPr>
            <p:cNvSpPr/>
            <p:nvPr/>
          </p:nvSpPr>
          <p:spPr>
            <a:xfrm>
              <a:off x="4117975" y="3694113"/>
              <a:ext cx="2314575" cy="1793875"/>
            </a:xfrm>
            <a:custGeom>
              <a:avLst/>
              <a:gdLst>
                <a:gd name="connsiteX0" fmla="*/ 759619 w 2314575"/>
                <a:gd name="connsiteY0" fmla="*/ 359569 h 1795462"/>
                <a:gd name="connsiteX1" fmla="*/ 235744 w 2314575"/>
                <a:gd name="connsiteY1" fmla="*/ 452437 h 1795462"/>
                <a:gd name="connsiteX2" fmla="*/ 23813 w 2314575"/>
                <a:gd name="connsiteY2" fmla="*/ 421481 h 1795462"/>
                <a:gd name="connsiteX3" fmla="*/ 0 w 2314575"/>
                <a:gd name="connsiteY3" fmla="*/ 290512 h 1795462"/>
                <a:gd name="connsiteX4" fmla="*/ 69057 w 2314575"/>
                <a:gd name="connsiteY4" fmla="*/ 290512 h 1795462"/>
                <a:gd name="connsiteX5" fmla="*/ 135732 w 2314575"/>
                <a:gd name="connsiteY5" fmla="*/ 295275 h 1795462"/>
                <a:gd name="connsiteX6" fmla="*/ 226219 w 2314575"/>
                <a:gd name="connsiteY6" fmla="*/ 288131 h 1795462"/>
                <a:gd name="connsiteX7" fmla="*/ 533400 w 2314575"/>
                <a:gd name="connsiteY7" fmla="*/ 238125 h 1795462"/>
                <a:gd name="connsiteX8" fmla="*/ 873919 w 2314575"/>
                <a:gd name="connsiteY8" fmla="*/ 180975 h 1795462"/>
                <a:gd name="connsiteX9" fmla="*/ 1131094 w 2314575"/>
                <a:gd name="connsiteY9" fmla="*/ 133350 h 1795462"/>
                <a:gd name="connsiteX10" fmla="*/ 1459707 w 2314575"/>
                <a:gd name="connsiteY10" fmla="*/ 107156 h 1795462"/>
                <a:gd name="connsiteX11" fmla="*/ 1800225 w 2314575"/>
                <a:gd name="connsiteY11" fmla="*/ 66675 h 1795462"/>
                <a:gd name="connsiteX12" fmla="*/ 2019300 w 2314575"/>
                <a:gd name="connsiteY12" fmla="*/ 2381 h 1795462"/>
                <a:gd name="connsiteX13" fmla="*/ 2035969 w 2314575"/>
                <a:gd name="connsiteY13" fmla="*/ 0 h 1795462"/>
                <a:gd name="connsiteX14" fmla="*/ 2090738 w 2314575"/>
                <a:gd name="connsiteY14" fmla="*/ 33337 h 1795462"/>
                <a:gd name="connsiteX15" fmla="*/ 2188369 w 2314575"/>
                <a:gd name="connsiteY15" fmla="*/ 100012 h 1795462"/>
                <a:gd name="connsiteX16" fmla="*/ 2262188 w 2314575"/>
                <a:gd name="connsiteY16" fmla="*/ 161925 h 1795462"/>
                <a:gd name="connsiteX17" fmla="*/ 2295525 w 2314575"/>
                <a:gd name="connsiteY17" fmla="*/ 202406 h 1795462"/>
                <a:gd name="connsiteX18" fmla="*/ 2309813 w 2314575"/>
                <a:gd name="connsiteY18" fmla="*/ 240506 h 1795462"/>
                <a:gd name="connsiteX19" fmla="*/ 2314575 w 2314575"/>
                <a:gd name="connsiteY19" fmla="*/ 276225 h 1795462"/>
                <a:gd name="connsiteX20" fmla="*/ 2309813 w 2314575"/>
                <a:gd name="connsiteY20" fmla="*/ 314325 h 1795462"/>
                <a:gd name="connsiteX21" fmla="*/ 2293144 w 2314575"/>
                <a:gd name="connsiteY21" fmla="*/ 357187 h 1795462"/>
                <a:gd name="connsiteX22" fmla="*/ 2276475 w 2314575"/>
                <a:gd name="connsiteY22" fmla="*/ 416719 h 1795462"/>
                <a:gd name="connsiteX23" fmla="*/ 2262188 w 2314575"/>
                <a:gd name="connsiteY23" fmla="*/ 528637 h 1795462"/>
                <a:gd name="connsiteX24" fmla="*/ 2257425 w 2314575"/>
                <a:gd name="connsiteY24" fmla="*/ 657225 h 1795462"/>
                <a:gd name="connsiteX25" fmla="*/ 2255044 w 2314575"/>
                <a:gd name="connsiteY25" fmla="*/ 926306 h 1795462"/>
                <a:gd name="connsiteX26" fmla="*/ 2252663 w 2314575"/>
                <a:gd name="connsiteY26" fmla="*/ 1202531 h 1795462"/>
                <a:gd name="connsiteX27" fmla="*/ 2252663 w 2314575"/>
                <a:gd name="connsiteY27" fmla="*/ 1373981 h 1795462"/>
                <a:gd name="connsiteX28" fmla="*/ 2238375 w 2314575"/>
                <a:gd name="connsiteY28" fmla="*/ 1426369 h 1795462"/>
                <a:gd name="connsiteX29" fmla="*/ 2219325 w 2314575"/>
                <a:gd name="connsiteY29" fmla="*/ 1495425 h 1795462"/>
                <a:gd name="connsiteX30" fmla="*/ 2190750 w 2314575"/>
                <a:gd name="connsiteY30" fmla="*/ 1569244 h 1795462"/>
                <a:gd name="connsiteX31" fmla="*/ 2131219 w 2314575"/>
                <a:gd name="connsiteY31" fmla="*/ 1664494 h 1795462"/>
                <a:gd name="connsiteX32" fmla="*/ 2069307 w 2314575"/>
                <a:gd name="connsiteY32" fmla="*/ 1752600 h 1795462"/>
                <a:gd name="connsiteX33" fmla="*/ 2035969 w 2314575"/>
                <a:gd name="connsiteY33" fmla="*/ 1785937 h 1795462"/>
                <a:gd name="connsiteX34" fmla="*/ 2012157 w 2314575"/>
                <a:gd name="connsiteY34" fmla="*/ 1795462 h 1795462"/>
                <a:gd name="connsiteX35" fmla="*/ 1990725 w 2314575"/>
                <a:gd name="connsiteY35" fmla="*/ 1790700 h 1795462"/>
                <a:gd name="connsiteX36" fmla="*/ 1974057 w 2314575"/>
                <a:gd name="connsiteY36" fmla="*/ 1778794 h 1795462"/>
                <a:gd name="connsiteX37" fmla="*/ 1952625 w 2314575"/>
                <a:gd name="connsiteY37" fmla="*/ 1750219 h 1795462"/>
                <a:gd name="connsiteX38" fmla="*/ 1869282 w 2314575"/>
                <a:gd name="connsiteY38" fmla="*/ 1626394 h 1795462"/>
                <a:gd name="connsiteX39" fmla="*/ 2009775 w 2314575"/>
                <a:gd name="connsiteY39" fmla="*/ 1233487 h 1795462"/>
                <a:gd name="connsiteX40" fmla="*/ 2014538 w 2314575"/>
                <a:gd name="connsiteY40" fmla="*/ 1000125 h 1795462"/>
                <a:gd name="connsiteX41" fmla="*/ 2009775 w 2314575"/>
                <a:gd name="connsiteY41" fmla="*/ 628650 h 1795462"/>
                <a:gd name="connsiteX42" fmla="*/ 2012157 w 2314575"/>
                <a:gd name="connsiteY42" fmla="*/ 330994 h 1795462"/>
                <a:gd name="connsiteX43" fmla="*/ 2007394 w 2314575"/>
                <a:gd name="connsiteY43" fmla="*/ 290512 h 1795462"/>
                <a:gd name="connsiteX44" fmla="*/ 2002632 w 2314575"/>
                <a:gd name="connsiteY44" fmla="*/ 271462 h 1795462"/>
                <a:gd name="connsiteX45" fmla="*/ 1988344 w 2314575"/>
                <a:gd name="connsiteY45" fmla="*/ 250031 h 1795462"/>
                <a:gd name="connsiteX46" fmla="*/ 1969294 w 2314575"/>
                <a:gd name="connsiteY46" fmla="*/ 238125 h 1795462"/>
                <a:gd name="connsiteX47" fmla="*/ 1933575 w 2314575"/>
                <a:gd name="connsiteY47" fmla="*/ 228600 h 1795462"/>
                <a:gd name="connsiteX48" fmla="*/ 1871663 w 2314575"/>
                <a:gd name="connsiteY48" fmla="*/ 228600 h 1795462"/>
                <a:gd name="connsiteX49" fmla="*/ 1526382 w 2314575"/>
                <a:gd name="connsiteY49" fmla="*/ 259556 h 1795462"/>
                <a:gd name="connsiteX50" fmla="*/ 1119188 w 2314575"/>
                <a:gd name="connsiteY50" fmla="*/ 292894 h 1795462"/>
                <a:gd name="connsiteX51" fmla="*/ 864394 w 2314575"/>
                <a:gd name="connsiteY51" fmla="*/ 342900 h 1795462"/>
                <a:gd name="connsiteX52" fmla="*/ 759619 w 2314575"/>
                <a:gd name="connsiteY52" fmla="*/ 359569 h 1795462"/>
                <a:gd name="connsiteX0" fmla="*/ 759619 w 2314575"/>
                <a:gd name="connsiteY0" fmla="*/ 359569 h 1795462"/>
                <a:gd name="connsiteX1" fmla="*/ 235744 w 2314575"/>
                <a:gd name="connsiteY1" fmla="*/ 452437 h 1795462"/>
                <a:gd name="connsiteX2" fmla="*/ 23813 w 2314575"/>
                <a:gd name="connsiteY2" fmla="*/ 421481 h 1795462"/>
                <a:gd name="connsiteX3" fmla="*/ 0 w 2314575"/>
                <a:gd name="connsiteY3" fmla="*/ 290512 h 1795462"/>
                <a:gd name="connsiteX4" fmla="*/ 69057 w 2314575"/>
                <a:gd name="connsiteY4" fmla="*/ 290512 h 1795462"/>
                <a:gd name="connsiteX5" fmla="*/ 135732 w 2314575"/>
                <a:gd name="connsiteY5" fmla="*/ 295275 h 1795462"/>
                <a:gd name="connsiteX6" fmla="*/ 226219 w 2314575"/>
                <a:gd name="connsiteY6" fmla="*/ 288131 h 1795462"/>
                <a:gd name="connsiteX7" fmla="*/ 533400 w 2314575"/>
                <a:gd name="connsiteY7" fmla="*/ 238125 h 1795462"/>
                <a:gd name="connsiteX8" fmla="*/ 873919 w 2314575"/>
                <a:gd name="connsiteY8" fmla="*/ 180975 h 1795462"/>
                <a:gd name="connsiteX9" fmla="*/ 1131094 w 2314575"/>
                <a:gd name="connsiteY9" fmla="*/ 133350 h 1795462"/>
                <a:gd name="connsiteX10" fmla="*/ 1459707 w 2314575"/>
                <a:gd name="connsiteY10" fmla="*/ 107156 h 1795462"/>
                <a:gd name="connsiteX11" fmla="*/ 1800225 w 2314575"/>
                <a:gd name="connsiteY11" fmla="*/ 66675 h 1795462"/>
                <a:gd name="connsiteX12" fmla="*/ 2019300 w 2314575"/>
                <a:gd name="connsiteY12" fmla="*/ 2381 h 1795462"/>
                <a:gd name="connsiteX13" fmla="*/ 2035969 w 2314575"/>
                <a:gd name="connsiteY13" fmla="*/ 0 h 1795462"/>
                <a:gd name="connsiteX14" fmla="*/ 2090738 w 2314575"/>
                <a:gd name="connsiteY14" fmla="*/ 33337 h 1795462"/>
                <a:gd name="connsiteX15" fmla="*/ 2188369 w 2314575"/>
                <a:gd name="connsiteY15" fmla="*/ 100012 h 1795462"/>
                <a:gd name="connsiteX16" fmla="*/ 2262188 w 2314575"/>
                <a:gd name="connsiteY16" fmla="*/ 161925 h 1795462"/>
                <a:gd name="connsiteX17" fmla="*/ 2295525 w 2314575"/>
                <a:gd name="connsiteY17" fmla="*/ 202406 h 1795462"/>
                <a:gd name="connsiteX18" fmla="*/ 2309813 w 2314575"/>
                <a:gd name="connsiteY18" fmla="*/ 240506 h 1795462"/>
                <a:gd name="connsiteX19" fmla="*/ 2314575 w 2314575"/>
                <a:gd name="connsiteY19" fmla="*/ 276225 h 1795462"/>
                <a:gd name="connsiteX20" fmla="*/ 2309813 w 2314575"/>
                <a:gd name="connsiteY20" fmla="*/ 314325 h 1795462"/>
                <a:gd name="connsiteX21" fmla="*/ 2293144 w 2314575"/>
                <a:gd name="connsiteY21" fmla="*/ 357187 h 1795462"/>
                <a:gd name="connsiteX22" fmla="*/ 2276475 w 2314575"/>
                <a:gd name="connsiteY22" fmla="*/ 416719 h 1795462"/>
                <a:gd name="connsiteX23" fmla="*/ 2262188 w 2314575"/>
                <a:gd name="connsiteY23" fmla="*/ 528637 h 1795462"/>
                <a:gd name="connsiteX24" fmla="*/ 2257425 w 2314575"/>
                <a:gd name="connsiteY24" fmla="*/ 657225 h 1795462"/>
                <a:gd name="connsiteX25" fmla="*/ 2255044 w 2314575"/>
                <a:gd name="connsiteY25" fmla="*/ 926306 h 1795462"/>
                <a:gd name="connsiteX26" fmla="*/ 2252663 w 2314575"/>
                <a:gd name="connsiteY26" fmla="*/ 1202531 h 1795462"/>
                <a:gd name="connsiteX27" fmla="*/ 2252663 w 2314575"/>
                <a:gd name="connsiteY27" fmla="*/ 1373981 h 1795462"/>
                <a:gd name="connsiteX28" fmla="*/ 2238375 w 2314575"/>
                <a:gd name="connsiteY28" fmla="*/ 1426369 h 1795462"/>
                <a:gd name="connsiteX29" fmla="*/ 2219325 w 2314575"/>
                <a:gd name="connsiteY29" fmla="*/ 1495425 h 1795462"/>
                <a:gd name="connsiteX30" fmla="*/ 2190750 w 2314575"/>
                <a:gd name="connsiteY30" fmla="*/ 1569244 h 1795462"/>
                <a:gd name="connsiteX31" fmla="*/ 2131219 w 2314575"/>
                <a:gd name="connsiteY31" fmla="*/ 1664494 h 1795462"/>
                <a:gd name="connsiteX32" fmla="*/ 2069307 w 2314575"/>
                <a:gd name="connsiteY32" fmla="*/ 1752600 h 1795462"/>
                <a:gd name="connsiteX33" fmla="*/ 2035969 w 2314575"/>
                <a:gd name="connsiteY33" fmla="*/ 1785937 h 1795462"/>
                <a:gd name="connsiteX34" fmla="*/ 2012157 w 2314575"/>
                <a:gd name="connsiteY34" fmla="*/ 1795462 h 1795462"/>
                <a:gd name="connsiteX35" fmla="*/ 1990725 w 2314575"/>
                <a:gd name="connsiteY35" fmla="*/ 1790700 h 1795462"/>
                <a:gd name="connsiteX36" fmla="*/ 1974057 w 2314575"/>
                <a:gd name="connsiteY36" fmla="*/ 1778794 h 1795462"/>
                <a:gd name="connsiteX37" fmla="*/ 1952625 w 2314575"/>
                <a:gd name="connsiteY37" fmla="*/ 1750219 h 1795462"/>
                <a:gd name="connsiteX38" fmla="*/ 2009775 w 2314575"/>
                <a:gd name="connsiteY38" fmla="*/ 1233487 h 1795462"/>
                <a:gd name="connsiteX39" fmla="*/ 2014538 w 2314575"/>
                <a:gd name="connsiteY39" fmla="*/ 1000125 h 1795462"/>
                <a:gd name="connsiteX40" fmla="*/ 2009775 w 2314575"/>
                <a:gd name="connsiteY40" fmla="*/ 628650 h 1795462"/>
                <a:gd name="connsiteX41" fmla="*/ 2012157 w 2314575"/>
                <a:gd name="connsiteY41" fmla="*/ 330994 h 1795462"/>
                <a:gd name="connsiteX42" fmla="*/ 2007394 w 2314575"/>
                <a:gd name="connsiteY42" fmla="*/ 290512 h 1795462"/>
                <a:gd name="connsiteX43" fmla="*/ 2002632 w 2314575"/>
                <a:gd name="connsiteY43" fmla="*/ 271462 h 1795462"/>
                <a:gd name="connsiteX44" fmla="*/ 1988344 w 2314575"/>
                <a:gd name="connsiteY44" fmla="*/ 250031 h 1795462"/>
                <a:gd name="connsiteX45" fmla="*/ 1969294 w 2314575"/>
                <a:gd name="connsiteY45" fmla="*/ 238125 h 1795462"/>
                <a:gd name="connsiteX46" fmla="*/ 1933575 w 2314575"/>
                <a:gd name="connsiteY46" fmla="*/ 228600 h 1795462"/>
                <a:gd name="connsiteX47" fmla="*/ 1871663 w 2314575"/>
                <a:gd name="connsiteY47" fmla="*/ 228600 h 1795462"/>
                <a:gd name="connsiteX48" fmla="*/ 1526382 w 2314575"/>
                <a:gd name="connsiteY48" fmla="*/ 259556 h 1795462"/>
                <a:gd name="connsiteX49" fmla="*/ 1119188 w 2314575"/>
                <a:gd name="connsiteY49" fmla="*/ 292894 h 1795462"/>
                <a:gd name="connsiteX50" fmla="*/ 864394 w 2314575"/>
                <a:gd name="connsiteY50" fmla="*/ 342900 h 1795462"/>
                <a:gd name="connsiteX51" fmla="*/ 759619 w 2314575"/>
                <a:gd name="connsiteY51" fmla="*/ 359569 h 1795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314575" h="1795462">
                  <a:moveTo>
                    <a:pt x="759619" y="359569"/>
                  </a:moveTo>
                  <a:lnTo>
                    <a:pt x="235744" y="452437"/>
                  </a:lnTo>
                  <a:lnTo>
                    <a:pt x="23813" y="421481"/>
                  </a:lnTo>
                  <a:lnTo>
                    <a:pt x="0" y="290512"/>
                  </a:lnTo>
                  <a:lnTo>
                    <a:pt x="69057" y="290512"/>
                  </a:lnTo>
                  <a:lnTo>
                    <a:pt x="135732" y="295275"/>
                  </a:lnTo>
                  <a:lnTo>
                    <a:pt x="226219" y="288131"/>
                  </a:lnTo>
                  <a:lnTo>
                    <a:pt x="533400" y="238125"/>
                  </a:lnTo>
                  <a:lnTo>
                    <a:pt x="873919" y="180975"/>
                  </a:lnTo>
                  <a:lnTo>
                    <a:pt x="1131094" y="133350"/>
                  </a:lnTo>
                  <a:lnTo>
                    <a:pt x="1459707" y="107156"/>
                  </a:lnTo>
                  <a:lnTo>
                    <a:pt x="1800225" y="66675"/>
                  </a:lnTo>
                  <a:lnTo>
                    <a:pt x="2019300" y="2381"/>
                  </a:lnTo>
                  <a:lnTo>
                    <a:pt x="2035969" y="0"/>
                  </a:lnTo>
                  <a:lnTo>
                    <a:pt x="2090738" y="33337"/>
                  </a:lnTo>
                  <a:lnTo>
                    <a:pt x="2188369" y="100012"/>
                  </a:lnTo>
                  <a:lnTo>
                    <a:pt x="2262188" y="161925"/>
                  </a:lnTo>
                  <a:lnTo>
                    <a:pt x="2295525" y="202406"/>
                  </a:lnTo>
                  <a:lnTo>
                    <a:pt x="2309813" y="240506"/>
                  </a:lnTo>
                  <a:lnTo>
                    <a:pt x="2314575" y="276225"/>
                  </a:lnTo>
                  <a:lnTo>
                    <a:pt x="2309813" y="314325"/>
                  </a:lnTo>
                  <a:lnTo>
                    <a:pt x="2293144" y="357187"/>
                  </a:lnTo>
                  <a:lnTo>
                    <a:pt x="2276475" y="416719"/>
                  </a:lnTo>
                  <a:lnTo>
                    <a:pt x="2262188" y="528637"/>
                  </a:lnTo>
                  <a:lnTo>
                    <a:pt x="2257425" y="657225"/>
                  </a:lnTo>
                  <a:cubicBezTo>
                    <a:pt x="2256631" y="746919"/>
                    <a:pt x="2255838" y="836612"/>
                    <a:pt x="2255044" y="926306"/>
                  </a:cubicBezTo>
                  <a:cubicBezTo>
                    <a:pt x="2254250" y="1018381"/>
                    <a:pt x="2253457" y="1110456"/>
                    <a:pt x="2252663" y="1202531"/>
                  </a:cubicBezTo>
                  <a:lnTo>
                    <a:pt x="2252663" y="1373981"/>
                  </a:lnTo>
                  <a:lnTo>
                    <a:pt x="2238375" y="1426369"/>
                  </a:lnTo>
                  <a:lnTo>
                    <a:pt x="2219325" y="1495425"/>
                  </a:lnTo>
                  <a:lnTo>
                    <a:pt x="2190750" y="1569244"/>
                  </a:lnTo>
                  <a:lnTo>
                    <a:pt x="2131219" y="1664494"/>
                  </a:lnTo>
                  <a:lnTo>
                    <a:pt x="2069307" y="1752600"/>
                  </a:lnTo>
                  <a:lnTo>
                    <a:pt x="2035969" y="1785937"/>
                  </a:lnTo>
                  <a:lnTo>
                    <a:pt x="2012157" y="1795462"/>
                  </a:lnTo>
                  <a:lnTo>
                    <a:pt x="1990725" y="1790700"/>
                  </a:lnTo>
                  <a:lnTo>
                    <a:pt x="1974057" y="1778794"/>
                  </a:lnTo>
                  <a:lnTo>
                    <a:pt x="1952625" y="1750219"/>
                  </a:lnTo>
                  <a:lnTo>
                    <a:pt x="2009775" y="1233487"/>
                  </a:lnTo>
                  <a:cubicBezTo>
                    <a:pt x="2011363" y="1155700"/>
                    <a:pt x="2012950" y="1077912"/>
                    <a:pt x="2014538" y="1000125"/>
                  </a:cubicBezTo>
                  <a:cubicBezTo>
                    <a:pt x="2012950" y="876300"/>
                    <a:pt x="2011363" y="752475"/>
                    <a:pt x="2009775" y="628650"/>
                  </a:cubicBezTo>
                  <a:lnTo>
                    <a:pt x="2012157" y="330994"/>
                  </a:lnTo>
                  <a:lnTo>
                    <a:pt x="2007394" y="290512"/>
                  </a:lnTo>
                  <a:lnTo>
                    <a:pt x="2002632" y="271462"/>
                  </a:lnTo>
                  <a:lnTo>
                    <a:pt x="1988344" y="250031"/>
                  </a:lnTo>
                  <a:lnTo>
                    <a:pt x="1969294" y="238125"/>
                  </a:lnTo>
                  <a:lnTo>
                    <a:pt x="1933575" y="228600"/>
                  </a:lnTo>
                  <a:lnTo>
                    <a:pt x="1871663" y="228600"/>
                  </a:lnTo>
                  <a:lnTo>
                    <a:pt x="1526382" y="259556"/>
                  </a:lnTo>
                  <a:lnTo>
                    <a:pt x="1119188" y="292894"/>
                  </a:lnTo>
                  <a:lnTo>
                    <a:pt x="864394" y="342900"/>
                  </a:lnTo>
                  <a:lnTo>
                    <a:pt x="759619" y="3595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2">
              <a:extLst>
                <a:ext uri="{FF2B5EF4-FFF2-40B4-BE49-F238E27FC236}">
                  <a16:creationId xmlns:a16="http://schemas.microsoft.com/office/drawing/2014/main" id="{FA29E5CF-E357-439E-A631-7AD3E5F22C22}"/>
                </a:ext>
              </a:extLst>
            </p:cNvPr>
            <p:cNvSpPr/>
            <p:nvPr/>
          </p:nvSpPr>
          <p:spPr>
            <a:xfrm>
              <a:off x="5591175" y="4884738"/>
              <a:ext cx="560388" cy="577850"/>
            </a:xfrm>
            <a:custGeom>
              <a:avLst/>
              <a:gdLst>
                <a:gd name="connsiteX0" fmla="*/ 402431 w 559594"/>
                <a:gd name="connsiteY0" fmla="*/ 121444 h 578644"/>
                <a:gd name="connsiteX1" fmla="*/ 180975 w 559594"/>
                <a:gd name="connsiteY1" fmla="*/ 42862 h 578644"/>
                <a:gd name="connsiteX2" fmla="*/ 76200 w 559594"/>
                <a:gd name="connsiteY2" fmla="*/ 7144 h 578644"/>
                <a:gd name="connsiteX3" fmla="*/ 47625 w 559594"/>
                <a:gd name="connsiteY3" fmla="*/ 0 h 578644"/>
                <a:gd name="connsiteX4" fmla="*/ 26194 w 559594"/>
                <a:gd name="connsiteY4" fmla="*/ 0 h 578644"/>
                <a:gd name="connsiteX5" fmla="*/ 9525 w 559594"/>
                <a:gd name="connsiteY5" fmla="*/ 7144 h 578644"/>
                <a:gd name="connsiteX6" fmla="*/ 0 w 559594"/>
                <a:gd name="connsiteY6" fmla="*/ 21431 h 578644"/>
                <a:gd name="connsiteX7" fmla="*/ 0 w 559594"/>
                <a:gd name="connsiteY7" fmla="*/ 35719 h 578644"/>
                <a:gd name="connsiteX8" fmla="*/ 7144 w 559594"/>
                <a:gd name="connsiteY8" fmla="*/ 50006 h 578644"/>
                <a:gd name="connsiteX9" fmla="*/ 26194 w 559594"/>
                <a:gd name="connsiteY9" fmla="*/ 64294 h 578644"/>
                <a:gd name="connsiteX10" fmla="*/ 40481 w 559594"/>
                <a:gd name="connsiteY10" fmla="*/ 71437 h 578644"/>
                <a:gd name="connsiteX11" fmla="*/ 80963 w 559594"/>
                <a:gd name="connsiteY11" fmla="*/ 90487 h 578644"/>
                <a:gd name="connsiteX12" fmla="*/ 109538 w 559594"/>
                <a:gd name="connsiteY12" fmla="*/ 109537 h 578644"/>
                <a:gd name="connsiteX13" fmla="*/ 150019 w 559594"/>
                <a:gd name="connsiteY13" fmla="*/ 140494 h 578644"/>
                <a:gd name="connsiteX14" fmla="*/ 180975 w 559594"/>
                <a:gd name="connsiteY14" fmla="*/ 169069 h 578644"/>
                <a:gd name="connsiteX15" fmla="*/ 235744 w 559594"/>
                <a:gd name="connsiteY15" fmla="*/ 226219 h 578644"/>
                <a:gd name="connsiteX16" fmla="*/ 316706 w 559594"/>
                <a:gd name="connsiteY16" fmla="*/ 314325 h 578644"/>
                <a:gd name="connsiteX17" fmla="*/ 397669 w 559594"/>
                <a:gd name="connsiteY17" fmla="*/ 421481 h 578644"/>
                <a:gd name="connsiteX18" fmla="*/ 454819 w 559594"/>
                <a:gd name="connsiteY18" fmla="*/ 511969 h 578644"/>
                <a:gd name="connsiteX19" fmla="*/ 481013 w 559594"/>
                <a:gd name="connsiteY19" fmla="*/ 561975 h 578644"/>
                <a:gd name="connsiteX20" fmla="*/ 492919 w 559594"/>
                <a:gd name="connsiteY20" fmla="*/ 578644 h 578644"/>
                <a:gd name="connsiteX21" fmla="*/ 559594 w 559594"/>
                <a:gd name="connsiteY21" fmla="*/ 47625 h 578644"/>
                <a:gd name="connsiteX22" fmla="*/ 533400 w 559594"/>
                <a:gd name="connsiteY22" fmla="*/ 66675 h 578644"/>
                <a:gd name="connsiteX23" fmla="*/ 523875 w 559594"/>
                <a:gd name="connsiteY23" fmla="*/ 88106 h 578644"/>
                <a:gd name="connsiteX24" fmla="*/ 509588 w 559594"/>
                <a:gd name="connsiteY24" fmla="*/ 104775 h 578644"/>
                <a:gd name="connsiteX25" fmla="*/ 492919 w 559594"/>
                <a:gd name="connsiteY25" fmla="*/ 119062 h 578644"/>
                <a:gd name="connsiteX26" fmla="*/ 478631 w 559594"/>
                <a:gd name="connsiteY26" fmla="*/ 123825 h 578644"/>
                <a:gd name="connsiteX27" fmla="*/ 459581 w 559594"/>
                <a:gd name="connsiteY27" fmla="*/ 128587 h 578644"/>
                <a:gd name="connsiteX28" fmla="*/ 402431 w 559594"/>
                <a:gd name="connsiteY28" fmla="*/ 121444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59594" h="578644">
                  <a:moveTo>
                    <a:pt x="402431" y="121444"/>
                  </a:moveTo>
                  <a:lnTo>
                    <a:pt x="180975" y="42862"/>
                  </a:lnTo>
                  <a:lnTo>
                    <a:pt x="76200" y="7144"/>
                  </a:lnTo>
                  <a:lnTo>
                    <a:pt x="47625" y="0"/>
                  </a:lnTo>
                  <a:lnTo>
                    <a:pt x="26194" y="0"/>
                  </a:lnTo>
                  <a:lnTo>
                    <a:pt x="9525" y="7144"/>
                  </a:lnTo>
                  <a:lnTo>
                    <a:pt x="0" y="21431"/>
                  </a:lnTo>
                  <a:lnTo>
                    <a:pt x="0" y="35719"/>
                  </a:lnTo>
                  <a:lnTo>
                    <a:pt x="7144" y="50006"/>
                  </a:lnTo>
                  <a:lnTo>
                    <a:pt x="26194" y="64294"/>
                  </a:lnTo>
                  <a:lnTo>
                    <a:pt x="40481" y="71437"/>
                  </a:lnTo>
                  <a:lnTo>
                    <a:pt x="80963" y="90487"/>
                  </a:lnTo>
                  <a:lnTo>
                    <a:pt x="109538" y="109537"/>
                  </a:lnTo>
                  <a:lnTo>
                    <a:pt x="150019" y="140494"/>
                  </a:lnTo>
                  <a:lnTo>
                    <a:pt x="180975" y="169069"/>
                  </a:lnTo>
                  <a:lnTo>
                    <a:pt x="235744" y="226219"/>
                  </a:lnTo>
                  <a:lnTo>
                    <a:pt x="316706" y="314325"/>
                  </a:lnTo>
                  <a:lnTo>
                    <a:pt x="397669" y="421481"/>
                  </a:lnTo>
                  <a:lnTo>
                    <a:pt x="454819" y="511969"/>
                  </a:lnTo>
                  <a:lnTo>
                    <a:pt x="481013" y="561975"/>
                  </a:lnTo>
                  <a:lnTo>
                    <a:pt x="492919" y="578644"/>
                  </a:lnTo>
                  <a:lnTo>
                    <a:pt x="559594" y="47625"/>
                  </a:lnTo>
                  <a:lnTo>
                    <a:pt x="533400" y="66675"/>
                  </a:lnTo>
                  <a:lnTo>
                    <a:pt x="523875" y="88106"/>
                  </a:lnTo>
                  <a:lnTo>
                    <a:pt x="509588" y="104775"/>
                  </a:lnTo>
                  <a:lnTo>
                    <a:pt x="492919" y="119062"/>
                  </a:lnTo>
                  <a:lnTo>
                    <a:pt x="478631" y="123825"/>
                  </a:lnTo>
                  <a:lnTo>
                    <a:pt x="459581" y="128587"/>
                  </a:lnTo>
                  <a:lnTo>
                    <a:pt x="402431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9">
              <a:extLst>
                <a:ext uri="{FF2B5EF4-FFF2-40B4-BE49-F238E27FC236}">
                  <a16:creationId xmlns:a16="http://schemas.microsoft.com/office/drawing/2014/main" id="{4A5B0A8B-07E0-4ED8-A9F0-2D2AEC6DE7B4}"/>
                </a:ext>
              </a:extLst>
            </p:cNvPr>
            <p:cNvSpPr/>
            <p:nvPr/>
          </p:nvSpPr>
          <p:spPr>
            <a:xfrm rot="16200000">
              <a:off x="3667125" y="4445000"/>
              <a:ext cx="2795588" cy="446088"/>
            </a:xfrm>
            <a:custGeom>
              <a:avLst/>
              <a:gdLst>
                <a:gd name="connsiteX0" fmla="*/ 1385887 w 2795587"/>
                <a:gd name="connsiteY0" fmla="*/ 383381 h 445293"/>
                <a:gd name="connsiteX1" fmla="*/ 245269 w 2795587"/>
                <a:gd name="connsiteY1" fmla="*/ 371475 h 445293"/>
                <a:gd name="connsiteX2" fmla="*/ 200025 w 2795587"/>
                <a:gd name="connsiteY2" fmla="*/ 364331 h 445293"/>
                <a:gd name="connsiteX3" fmla="*/ 157162 w 2795587"/>
                <a:gd name="connsiteY3" fmla="*/ 354806 h 445293"/>
                <a:gd name="connsiteX4" fmla="*/ 97631 w 2795587"/>
                <a:gd name="connsiteY4" fmla="*/ 333375 h 445293"/>
                <a:gd name="connsiteX5" fmla="*/ 35719 w 2795587"/>
                <a:gd name="connsiteY5" fmla="*/ 297656 h 445293"/>
                <a:gd name="connsiteX6" fmla="*/ 4762 w 2795587"/>
                <a:gd name="connsiteY6" fmla="*/ 273843 h 445293"/>
                <a:gd name="connsiteX7" fmla="*/ 0 w 2795587"/>
                <a:gd name="connsiteY7" fmla="*/ 264318 h 445293"/>
                <a:gd name="connsiteX8" fmla="*/ 7144 w 2795587"/>
                <a:gd name="connsiteY8" fmla="*/ 247650 h 445293"/>
                <a:gd name="connsiteX9" fmla="*/ 33337 w 2795587"/>
                <a:gd name="connsiteY9" fmla="*/ 219075 h 445293"/>
                <a:gd name="connsiteX10" fmla="*/ 73819 w 2795587"/>
                <a:gd name="connsiteY10" fmla="*/ 190500 h 445293"/>
                <a:gd name="connsiteX11" fmla="*/ 123825 w 2795587"/>
                <a:gd name="connsiteY11" fmla="*/ 171450 h 445293"/>
                <a:gd name="connsiteX12" fmla="*/ 207169 w 2795587"/>
                <a:gd name="connsiteY12" fmla="*/ 159543 h 445293"/>
                <a:gd name="connsiteX13" fmla="*/ 376237 w 2795587"/>
                <a:gd name="connsiteY13" fmla="*/ 150018 h 445293"/>
                <a:gd name="connsiteX14" fmla="*/ 692944 w 2795587"/>
                <a:gd name="connsiteY14" fmla="*/ 147637 h 445293"/>
                <a:gd name="connsiteX15" fmla="*/ 1431131 w 2795587"/>
                <a:gd name="connsiteY15" fmla="*/ 147637 h 445293"/>
                <a:gd name="connsiteX16" fmla="*/ 2031206 w 2795587"/>
                <a:gd name="connsiteY16" fmla="*/ 145256 h 445293"/>
                <a:gd name="connsiteX17" fmla="*/ 2185987 w 2795587"/>
                <a:gd name="connsiteY17" fmla="*/ 150018 h 445293"/>
                <a:gd name="connsiteX18" fmla="*/ 2416969 w 2795587"/>
                <a:gd name="connsiteY18" fmla="*/ 150018 h 445293"/>
                <a:gd name="connsiteX19" fmla="*/ 2509837 w 2795587"/>
                <a:gd name="connsiteY19" fmla="*/ 145256 h 445293"/>
                <a:gd name="connsiteX20" fmla="*/ 2559844 w 2795587"/>
                <a:gd name="connsiteY20" fmla="*/ 138112 h 445293"/>
                <a:gd name="connsiteX21" fmla="*/ 2602706 w 2795587"/>
                <a:gd name="connsiteY21" fmla="*/ 126206 h 445293"/>
                <a:gd name="connsiteX22" fmla="*/ 2640806 w 2795587"/>
                <a:gd name="connsiteY22" fmla="*/ 107156 h 445293"/>
                <a:gd name="connsiteX23" fmla="*/ 2674144 w 2795587"/>
                <a:gd name="connsiteY23" fmla="*/ 85725 h 445293"/>
                <a:gd name="connsiteX24" fmla="*/ 2705100 w 2795587"/>
                <a:gd name="connsiteY24" fmla="*/ 59531 h 445293"/>
                <a:gd name="connsiteX25" fmla="*/ 2728912 w 2795587"/>
                <a:gd name="connsiteY25" fmla="*/ 21431 h 445293"/>
                <a:gd name="connsiteX26" fmla="*/ 2743200 w 2795587"/>
                <a:gd name="connsiteY26" fmla="*/ 7143 h 445293"/>
                <a:gd name="connsiteX27" fmla="*/ 2755106 w 2795587"/>
                <a:gd name="connsiteY27" fmla="*/ 0 h 445293"/>
                <a:gd name="connsiteX28" fmla="*/ 2769394 w 2795587"/>
                <a:gd name="connsiteY28" fmla="*/ 4762 h 445293"/>
                <a:gd name="connsiteX29" fmla="*/ 2781300 w 2795587"/>
                <a:gd name="connsiteY29" fmla="*/ 19050 h 445293"/>
                <a:gd name="connsiteX30" fmla="*/ 2793206 w 2795587"/>
                <a:gd name="connsiteY30" fmla="*/ 47625 h 445293"/>
                <a:gd name="connsiteX31" fmla="*/ 2795587 w 2795587"/>
                <a:gd name="connsiteY31" fmla="*/ 85725 h 445293"/>
                <a:gd name="connsiteX32" fmla="*/ 2790825 w 2795587"/>
                <a:gd name="connsiteY32" fmla="*/ 159543 h 445293"/>
                <a:gd name="connsiteX33" fmla="*/ 2781300 w 2795587"/>
                <a:gd name="connsiteY33" fmla="*/ 214312 h 445293"/>
                <a:gd name="connsiteX34" fmla="*/ 2755106 w 2795587"/>
                <a:gd name="connsiteY34" fmla="*/ 278606 h 445293"/>
                <a:gd name="connsiteX35" fmla="*/ 2714625 w 2795587"/>
                <a:gd name="connsiteY35" fmla="*/ 338137 h 445293"/>
                <a:gd name="connsiteX36" fmla="*/ 2657475 w 2795587"/>
                <a:gd name="connsiteY36" fmla="*/ 395287 h 445293"/>
                <a:gd name="connsiteX37" fmla="*/ 2605087 w 2795587"/>
                <a:gd name="connsiteY37" fmla="*/ 435768 h 445293"/>
                <a:gd name="connsiteX38" fmla="*/ 2576512 w 2795587"/>
                <a:gd name="connsiteY38" fmla="*/ 442912 h 445293"/>
                <a:gd name="connsiteX39" fmla="*/ 2550319 w 2795587"/>
                <a:gd name="connsiteY39" fmla="*/ 445293 h 445293"/>
                <a:gd name="connsiteX40" fmla="*/ 2521744 w 2795587"/>
                <a:gd name="connsiteY40" fmla="*/ 435768 h 445293"/>
                <a:gd name="connsiteX41" fmla="*/ 2486025 w 2795587"/>
                <a:gd name="connsiteY41" fmla="*/ 423862 h 445293"/>
                <a:gd name="connsiteX42" fmla="*/ 2440781 w 2795587"/>
                <a:gd name="connsiteY42" fmla="*/ 409575 h 445293"/>
                <a:gd name="connsiteX43" fmla="*/ 2386012 w 2795587"/>
                <a:gd name="connsiteY43" fmla="*/ 400050 h 445293"/>
                <a:gd name="connsiteX44" fmla="*/ 2233612 w 2795587"/>
                <a:gd name="connsiteY44" fmla="*/ 392906 h 445293"/>
                <a:gd name="connsiteX45" fmla="*/ 2071687 w 2795587"/>
                <a:gd name="connsiteY45" fmla="*/ 392906 h 445293"/>
                <a:gd name="connsiteX46" fmla="*/ 1385887 w 2795587"/>
                <a:gd name="connsiteY46" fmla="*/ 383381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795587" h="445293">
                  <a:moveTo>
                    <a:pt x="1385887" y="383381"/>
                  </a:moveTo>
                  <a:lnTo>
                    <a:pt x="245269" y="371475"/>
                  </a:lnTo>
                  <a:lnTo>
                    <a:pt x="200025" y="364331"/>
                  </a:lnTo>
                  <a:lnTo>
                    <a:pt x="157162" y="354806"/>
                  </a:lnTo>
                  <a:lnTo>
                    <a:pt x="97631" y="333375"/>
                  </a:lnTo>
                  <a:lnTo>
                    <a:pt x="35719" y="297656"/>
                  </a:lnTo>
                  <a:lnTo>
                    <a:pt x="4762" y="273843"/>
                  </a:lnTo>
                  <a:lnTo>
                    <a:pt x="0" y="264318"/>
                  </a:lnTo>
                  <a:lnTo>
                    <a:pt x="7144" y="247650"/>
                  </a:lnTo>
                  <a:lnTo>
                    <a:pt x="33337" y="219075"/>
                  </a:lnTo>
                  <a:lnTo>
                    <a:pt x="73819" y="190500"/>
                  </a:lnTo>
                  <a:lnTo>
                    <a:pt x="123825" y="171450"/>
                  </a:lnTo>
                  <a:lnTo>
                    <a:pt x="207169" y="159543"/>
                  </a:lnTo>
                  <a:lnTo>
                    <a:pt x="376237" y="150018"/>
                  </a:lnTo>
                  <a:lnTo>
                    <a:pt x="692944" y="147637"/>
                  </a:lnTo>
                  <a:lnTo>
                    <a:pt x="1431131" y="147637"/>
                  </a:lnTo>
                  <a:lnTo>
                    <a:pt x="2031206" y="145256"/>
                  </a:lnTo>
                  <a:lnTo>
                    <a:pt x="2185987" y="150018"/>
                  </a:lnTo>
                  <a:lnTo>
                    <a:pt x="2416969" y="150018"/>
                  </a:lnTo>
                  <a:cubicBezTo>
                    <a:pt x="2447923" y="148389"/>
                    <a:pt x="2478840" y="145256"/>
                    <a:pt x="2509837" y="145256"/>
                  </a:cubicBezTo>
                  <a:lnTo>
                    <a:pt x="2559844" y="138112"/>
                  </a:lnTo>
                  <a:lnTo>
                    <a:pt x="2602706" y="126206"/>
                  </a:lnTo>
                  <a:lnTo>
                    <a:pt x="2640806" y="107156"/>
                  </a:lnTo>
                  <a:lnTo>
                    <a:pt x="2674144" y="85725"/>
                  </a:lnTo>
                  <a:lnTo>
                    <a:pt x="2705100" y="59531"/>
                  </a:lnTo>
                  <a:lnTo>
                    <a:pt x="2728912" y="21431"/>
                  </a:lnTo>
                  <a:lnTo>
                    <a:pt x="2743200" y="7143"/>
                  </a:lnTo>
                  <a:lnTo>
                    <a:pt x="2755106" y="0"/>
                  </a:lnTo>
                  <a:lnTo>
                    <a:pt x="2769394" y="4762"/>
                  </a:lnTo>
                  <a:lnTo>
                    <a:pt x="2781300" y="19050"/>
                  </a:lnTo>
                  <a:lnTo>
                    <a:pt x="2793206" y="47625"/>
                  </a:lnTo>
                  <a:lnTo>
                    <a:pt x="2795587" y="85725"/>
                  </a:lnTo>
                  <a:lnTo>
                    <a:pt x="2790825" y="159543"/>
                  </a:lnTo>
                  <a:lnTo>
                    <a:pt x="2781300" y="214312"/>
                  </a:lnTo>
                  <a:lnTo>
                    <a:pt x="2755106" y="278606"/>
                  </a:lnTo>
                  <a:lnTo>
                    <a:pt x="2714625" y="338137"/>
                  </a:lnTo>
                  <a:lnTo>
                    <a:pt x="2657475" y="395287"/>
                  </a:lnTo>
                  <a:lnTo>
                    <a:pt x="2605087" y="435768"/>
                  </a:lnTo>
                  <a:lnTo>
                    <a:pt x="2576512" y="442912"/>
                  </a:lnTo>
                  <a:lnTo>
                    <a:pt x="2550319" y="445293"/>
                  </a:lnTo>
                  <a:lnTo>
                    <a:pt x="2521744" y="435768"/>
                  </a:lnTo>
                  <a:lnTo>
                    <a:pt x="2486025" y="423862"/>
                  </a:lnTo>
                  <a:lnTo>
                    <a:pt x="2440781" y="409575"/>
                  </a:lnTo>
                  <a:lnTo>
                    <a:pt x="2386012" y="400050"/>
                  </a:lnTo>
                  <a:lnTo>
                    <a:pt x="2233612" y="392906"/>
                  </a:lnTo>
                  <a:lnTo>
                    <a:pt x="2071687" y="392906"/>
                  </a:lnTo>
                  <a:lnTo>
                    <a:pt x="1385887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719139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122BC59-D81C-4947-81C0-75F6D4D08316}"/>
              </a:ext>
            </a:extLst>
          </p:cNvPr>
          <p:cNvGrpSpPr/>
          <p:nvPr/>
        </p:nvGrpSpPr>
        <p:grpSpPr>
          <a:xfrm>
            <a:off x="2495550" y="1582738"/>
            <a:ext cx="4927600" cy="4424362"/>
            <a:chOff x="2495550" y="1582738"/>
            <a:chExt cx="4927600" cy="4424362"/>
          </a:xfrm>
        </p:grpSpPr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7CC8AEBE-729A-EB42-AC44-ACE24A1BEDCC}"/>
                </a:ext>
              </a:extLst>
            </p:cNvPr>
            <p:cNvSpPr/>
            <p:nvPr/>
          </p:nvSpPr>
          <p:spPr>
            <a:xfrm>
              <a:off x="2652713" y="1782763"/>
              <a:ext cx="627062" cy="892175"/>
            </a:xfrm>
            <a:custGeom>
              <a:avLst/>
              <a:gdLst>
                <a:gd name="connsiteX0" fmla="*/ 216693 w 626268"/>
                <a:gd name="connsiteY0" fmla="*/ 357188 h 890588"/>
                <a:gd name="connsiteX1" fmla="*/ 152400 w 626268"/>
                <a:gd name="connsiteY1" fmla="*/ 250032 h 890588"/>
                <a:gd name="connsiteX2" fmla="*/ 90487 w 626268"/>
                <a:gd name="connsiteY2" fmla="*/ 159544 h 890588"/>
                <a:gd name="connsiteX3" fmla="*/ 23812 w 626268"/>
                <a:gd name="connsiteY3" fmla="*/ 73819 h 890588"/>
                <a:gd name="connsiteX4" fmla="*/ 4762 w 626268"/>
                <a:gd name="connsiteY4" fmla="*/ 45244 h 890588"/>
                <a:gd name="connsiteX5" fmla="*/ 0 w 626268"/>
                <a:gd name="connsiteY5" fmla="*/ 19050 h 890588"/>
                <a:gd name="connsiteX6" fmla="*/ 4762 w 626268"/>
                <a:gd name="connsiteY6" fmla="*/ 4763 h 890588"/>
                <a:gd name="connsiteX7" fmla="*/ 23812 w 626268"/>
                <a:gd name="connsiteY7" fmla="*/ 0 h 890588"/>
                <a:gd name="connsiteX8" fmla="*/ 54768 w 626268"/>
                <a:gd name="connsiteY8" fmla="*/ 4763 h 890588"/>
                <a:gd name="connsiteX9" fmla="*/ 80962 w 626268"/>
                <a:gd name="connsiteY9" fmla="*/ 14288 h 890588"/>
                <a:gd name="connsiteX10" fmla="*/ 109537 w 626268"/>
                <a:gd name="connsiteY10" fmla="*/ 38100 h 890588"/>
                <a:gd name="connsiteX11" fmla="*/ 188118 w 626268"/>
                <a:gd name="connsiteY11" fmla="*/ 107157 h 890588"/>
                <a:gd name="connsiteX12" fmla="*/ 273843 w 626268"/>
                <a:gd name="connsiteY12" fmla="*/ 185738 h 890588"/>
                <a:gd name="connsiteX13" fmla="*/ 364331 w 626268"/>
                <a:gd name="connsiteY13" fmla="*/ 276225 h 890588"/>
                <a:gd name="connsiteX14" fmla="*/ 457200 w 626268"/>
                <a:gd name="connsiteY14" fmla="*/ 378619 h 890588"/>
                <a:gd name="connsiteX15" fmla="*/ 509587 w 626268"/>
                <a:gd name="connsiteY15" fmla="*/ 447675 h 890588"/>
                <a:gd name="connsiteX16" fmla="*/ 561975 w 626268"/>
                <a:gd name="connsiteY16" fmla="*/ 526257 h 890588"/>
                <a:gd name="connsiteX17" fmla="*/ 597693 w 626268"/>
                <a:gd name="connsiteY17" fmla="*/ 592932 h 890588"/>
                <a:gd name="connsiteX18" fmla="*/ 616743 w 626268"/>
                <a:gd name="connsiteY18" fmla="*/ 635794 h 890588"/>
                <a:gd name="connsiteX19" fmla="*/ 621506 w 626268"/>
                <a:gd name="connsiteY19" fmla="*/ 671513 h 890588"/>
                <a:gd name="connsiteX20" fmla="*/ 626268 w 626268"/>
                <a:gd name="connsiteY20" fmla="*/ 719138 h 890588"/>
                <a:gd name="connsiteX21" fmla="*/ 626268 w 626268"/>
                <a:gd name="connsiteY21" fmla="*/ 764382 h 890588"/>
                <a:gd name="connsiteX22" fmla="*/ 619125 w 626268"/>
                <a:gd name="connsiteY22" fmla="*/ 812007 h 890588"/>
                <a:gd name="connsiteX23" fmla="*/ 607218 w 626268"/>
                <a:gd name="connsiteY23" fmla="*/ 842963 h 890588"/>
                <a:gd name="connsiteX24" fmla="*/ 592931 w 626268"/>
                <a:gd name="connsiteY24" fmla="*/ 864394 h 890588"/>
                <a:gd name="connsiteX25" fmla="*/ 571500 w 626268"/>
                <a:gd name="connsiteY25" fmla="*/ 878682 h 890588"/>
                <a:gd name="connsiteX26" fmla="*/ 550068 w 626268"/>
                <a:gd name="connsiteY26" fmla="*/ 885825 h 890588"/>
                <a:gd name="connsiteX27" fmla="*/ 516731 w 626268"/>
                <a:gd name="connsiteY27" fmla="*/ 890588 h 890588"/>
                <a:gd name="connsiteX28" fmla="*/ 483393 w 626268"/>
                <a:gd name="connsiteY28" fmla="*/ 890588 h 890588"/>
                <a:gd name="connsiteX29" fmla="*/ 452437 w 626268"/>
                <a:gd name="connsiteY29" fmla="*/ 883444 h 890588"/>
                <a:gd name="connsiteX30" fmla="*/ 433387 w 626268"/>
                <a:gd name="connsiteY30" fmla="*/ 869157 h 890588"/>
                <a:gd name="connsiteX31" fmla="*/ 416718 w 626268"/>
                <a:gd name="connsiteY31" fmla="*/ 835819 h 890588"/>
                <a:gd name="connsiteX32" fmla="*/ 400050 w 626268"/>
                <a:gd name="connsiteY32" fmla="*/ 778669 h 890588"/>
                <a:gd name="connsiteX33" fmla="*/ 385762 w 626268"/>
                <a:gd name="connsiteY33" fmla="*/ 721519 h 890588"/>
                <a:gd name="connsiteX34" fmla="*/ 357187 w 626268"/>
                <a:gd name="connsiteY34" fmla="*/ 642938 h 890588"/>
                <a:gd name="connsiteX35" fmla="*/ 319087 w 626268"/>
                <a:gd name="connsiteY35" fmla="*/ 557213 h 890588"/>
                <a:gd name="connsiteX36" fmla="*/ 266700 w 626268"/>
                <a:gd name="connsiteY36" fmla="*/ 454819 h 890588"/>
                <a:gd name="connsiteX37" fmla="*/ 216693 w 626268"/>
                <a:gd name="connsiteY37" fmla="*/ 357188 h 890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26268" h="890588">
                  <a:moveTo>
                    <a:pt x="216693" y="357188"/>
                  </a:moveTo>
                  <a:lnTo>
                    <a:pt x="152400" y="250032"/>
                  </a:lnTo>
                  <a:lnTo>
                    <a:pt x="90487" y="159544"/>
                  </a:lnTo>
                  <a:lnTo>
                    <a:pt x="23812" y="73819"/>
                  </a:lnTo>
                  <a:lnTo>
                    <a:pt x="4762" y="45244"/>
                  </a:lnTo>
                  <a:lnTo>
                    <a:pt x="0" y="19050"/>
                  </a:lnTo>
                  <a:lnTo>
                    <a:pt x="4762" y="4763"/>
                  </a:lnTo>
                  <a:lnTo>
                    <a:pt x="23812" y="0"/>
                  </a:lnTo>
                  <a:lnTo>
                    <a:pt x="54768" y="4763"/>
                  </a:lnTo>
                  <a:lnTo>
                    <a:pt x="80962" y="14288"/>
                  </a:lnTo>
                  <a:lnTo>
                    <a:pt x="109537" y="38100"/>
                  </a:lnTo>
                  <a:lnTo>
                    <a:pt x="188118" y="107157"/>
                  </a:lnTo>
                  <a:lnTo>
                    <a:pt x="273843" y="185738"/>
                  </a:lnTo>
                  <a:lnTo>
                    <a:pt x="364331" y="276225"/>
                  </a:lnTo>
                  <a:lnTo>
                    <a:pt x="457200" y="378619"/>
                  </a:lnTo>
                  <a:lnTo>
                    <a:pt x="509587" y="447675"/>
                  </a:lnTo>
                  <a:lnTo>
                    <a:pt x="561975" y="526257"/>
                  </a:lnTo>
                  <a:lnTo>
                    <a:pt x="597693" y="592932"/>
                  </a:lnTo>
                  <a:lnTo>
                    <a:pt x="616743" y="635794"/>
                  </a:lnTo>
                  <a:lnTo>
                    <a:pt x="621506" y="671513"/>
                  </a:lnTo>
                  <a:lnTo>
                    <a:pt x="626268" y="719138"/>
                  </a:lnTo>
                  <a:lnTo>
                    <a:pt x="626268" y="764382"/>
                  </a:lnTo>
                  <a:lnTo>
                    <a:pt x="619125" y="812007"/>
                  </a:lnTo>
                  <a:lnTo>
                    <a:pt x="607218" y="842963"/>
                  </a:lnTo>
                  <a:lnTo>
                    <a:pt x="592931" y="864394"/>
                  </a:lnTo>
                  <a:lnTo>
                    <a:pt x="571500" y="878682"/>
                  </a:lnTo>
                  <a:lnTo>
                    <a:pt x="550068" y="885825"/>
                  </a:lnTo>
                  <a:lnTo>
                    <a:pt x="516731" y="890588"/>
                  </a:lnTo>
                  <a:lnTo>
                    <a:pt x="483393" y="890588"/>
                  </a:lnTo>
                  <a:lnTo>
                    <a:pt x="452437" y="883444"/>
                  </a:lnTo>
                  <a:lnTo>
                    <a:pt x="433387" y="869157"/>
                  </a:lnTo>
                  <a:lnTo>
                    <a:pt x="416718" y="835819"/>
                  </a:lnTo>
                  <a:lnTo>
                    <a:pt x="400050" y="778669"/>
                  </a:lnTo>
                  <a:lnTo>
                    <a:pt x="385762" y="721519"/>
                  </a:lnTo>
                  <a:lnTo>
                    <a:pt x="357187" y="642938"/>
                  </a:lnTo>
                  <a:lnTo>
                    <a:pt x="319087" y="557213"/>
                  </a:lnTo>
                  <a:lnTo>
                    <a:pt x="266700" y="454819"/>
                  </a:lnTo>
                  <a:lnTo>
                    <a:pt x="216693" y="3571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1A7F7D0F-D5ED-AF42-9F4F-E89C8DE18927}"/>
                </a:ext>
              </a:extLst>
            </p:cNvPr>
            <p:cNvSpPr/>
            <p:nvPr/>
          </p:nvSpPr>
          <p:spPr>
            <a:xfrm>
              <a:off x="3413125" y="1628775"/>
              <a:ext cx="595313" cy="895350"/>
            </a:xfrm>
            <a:custGeom>
              <a:avLst/>
              <a:gdLst>
                <a:gd name="connsiteX0" fmla="*/ 273844 w 595313"/>
                <a:gd name="connsiteY0" fmla="*/ 173831 h 895350"/>
                <a:gd name="connsiteX1" fmla="*/ 352425 w 595313"/>
                <a:gd name="connsiteY1" fmla="*/ 238125 h 895350"/>
                <a:gd name="connsiteX2" fmla="*/ 419100 w 595313"/>
                <a:gd name="connsiteY2" fmla="*/ 300038 h 895350"/>
                <a:gd name="connsiteX3" fmla="*/ 469107 w 595313"/>
                <a:gd name="connsiteY3" fmla="*/ 350044 h 895350"/>
                <a:gd name="connsiteX4" fmla="*/ 507207 w 595313"/>
                <a:gd name="connsiteY4" fmla="*/ 392906 h 895350"/>
                <a:gd name="connsiteX5" fmla="*/ 523875 w 595313"/>
                <a:gd name="connsiteY5" fmla="*/ 414338 h 895350"/>
                <a:gd name="connsiteX6" fmla="*/ 542925 w 595313"/>
                <a:gd name="connsiteY6" fmla="*/ 442913 h 895350"/>
                <a:gd name="connsiteX7" fmla="*/ 559594 w 595313"/>
                <a:gd name="connsiteY7" fmla="*/ 476250 h 895350"/>
                <a:gd name="connsiteX8" fmla="*/ 573882 w 595313"/>
                <a:gd name="connsiteY8" fmla="*/ 516731 h 895350"/>
                <a:gd name="connsiteX9" fmla="*/ 583407 w 595313"/>
                <a:gd name="connsiteY9" fmla="*/ 550069 h 895350"/>
                <a:gd name="connsiteX10" fmla="*/ 590550 w 595313"/>
                <a:gd name="connsiteY10" fmla="*/ 590550 h 895350"/>
                <a:gd name="connsiteX11" fmla="*/ 595313 w 595313"/>
                <a:gd name="connsiteY11" fmla="*/ 645319 h 895350"/>
                <a:gd name="connsiteX12" fmla="*/ 592932 w 595313"/>
                <a:gd name="connsiteY12" fmla="*/ 697706 h 895350"/>
                <a:gd name="connsiteX13" fmla="*/ 585788 w 595313"/>
                <a:gd name="connsiteY13" fmla="*/ 754856 h 895350"/>
                <a:gd name="connsiteX14" fmla="*/ 576263 w 595313"/>
                <a:gd name="connsiteY14" fmla="*/ 795338 h 895350"/>
                <a:gd name="connsiteX15" fmla="*/ 559594 w 595313"/>
                <a:gd name="connsiteY15" fmla="*/ 833438 h 895350"/>
                <a:gd name="connsiteX16" fmla="*/ 538163 w 595313"/>
                <a:gd name="connsiteY16" fmla="*/ 864394 h 895350"/>
                <a:gd name="connsiteX17" fmla="*/ 516732 w 595313"/>
                <a:gd name="connsiteY17" fmla="*/ 881063 h 895350"/>
                <a:gd name="connsiteX18" fmla="*/ 492919 w 595313"/>
                <a:gd name="connsiteY18" fmla="*/ 892969 h 895350"/>
                <a:gd name="connsiteX19" fmla="*/ 459582 w 595313"/>
                <a:gd name="connsiteY19" fmla="*/ 895350 h 895350"/>
                <a:gd name="connsiteX20" fmla="*/ 419100 w 595313"/>
                <a:gd name="connsiteY20" fmla="*/ 883444 h 895350"/>
                <a:gd name="connsiteX21" fmla="*/ 385763 w 595313"/>
                <a:gd name="connsiteY21" fmla="*/ 854869 h 895350"/>
                <a:gd name="connsiteX22" fmla="*/ 357188 w 595313"/>
                <a:gd name="connsiteY22" fmla="*/ 814388 h 895350"/>
                <a:gd name="connsiteX23" fmla="*/ 345282 w 595313"/>
                <a:gd name="connsiteY23" fmla="*/ 781050 h 895350"/>
                <a:gd name="connsiteX24" fmla="*/ 319088 w 595313"/>
                <a:gd name="connsiteY24" fmla="*/ 661988 h 895350"/>
                <a:gd name="connsiteX25" fmla="*/ 283369 w 595313"/>
                <a:gd name="connsiteY25" fmla="*/ 550069 h 895350"/>
                <a:gd name="connsiteX26" fmla="*/ 230982 w 595313"/>
                <a:gd name="connsiteY26" fmla="*/ 416719 h 895350"/>
                <a:gd name="connsiteX27" fmla="*/ 169069 w 595313"/>
                <a:gd name="connsiteY27" fmla="*/ 290513 h 895350"/>
                <a:gd name="connsiteX28" fmla="*/ 104775 w 595313"/>
                <a:gd name="connsiteY28" fmla="*/ 185738 h 895350"/>
                <a:gd name="connsiteX29" fmla="*/ 54769 w 595313"/>
                <a:gd name="connsiteY29" fmla="*/ 111919 h 895350"/>
                <a:gd name="connsiteX30" fmla="*/ 19050 w 595313"/>
                <a:gd name="connsiteY30" fmla="*/ 66675 h 895350"/>
                <a:gd name="connsiteX31" fmla="*/ 4763 w 595313"/>
                <a:gd name="connsiteY31" fmla="*/ 40481 h 895350"/>
                <a:gd name="connsiteX32" fmla="*/ 0 w 595313"/>
                <a:gd name="connsiteY32" fmla="*/ 23813 h 895350"/>
                <a:gd name="connsiteX33" fmla="*/ 0 w 595313"/>
                <a:gd name="connsiteY33" fmla="*/ 9525 h 895350"/>
                <a:gd name="connsiteX34" fmla="*/ 11907 w 595313"/>
                <a:gd name="connsiteY34" fmla="*/ 0 h 895350"/>
                <a:gd name="connsiteX35" fmla="*/ 26194 w 595313"/>
                <a:gd name="connsiteY35" fmla="*/ 0 h 895350"/>
                <a:gd name="connsiteX36" fmla="*/ 69057 w 595313"/>
                <a:gd name="connsiteY36" fmla="*/ 9525 h 895350"/>
                <a:gd name="connsiteX37" fmla="*/ 95250 w 595313"/>
                <a:gd name="connsiteY37" fmla="*/ 23813 h 895350"/>
                <a:gd name="connsiteX38" fmla="*/ 164307 w 595313"/>
                <a:gd name="connsiteY38" fmla="*/ 80963 h 895350"/>
                <a:gd name="connsiteX39" fmla="*/ 273844 w 595313"/>
                <a:gd name="connsiteY39" fmla="*/ 173831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95313" h="895350">
                  <a:moveTo>
                    <a:pt x="273844" y="173831"/>
                  </a:moveTo>
                  <a:lnTo>
                    <a:pt x="352425" y="238125"/>
                  </a:lnTo>
                  <a:lnTo>
                    <a:pt x="419100" y="300038"/>
                  </a:lnTo>
                  <a:lnTo>
                    <a:pt x="469107" y="350044"/>
                  </a:lnTo>
                  <a:lnTo>
                    <a:pt x="507207" y="392906"/>
                  </a:lnTo>
                  <a:lnTo>
                    <a:pt x="523875" y="414338"/>
                  </a:lnTo>
                  <a:lnTo>
                    <a:pt x="542925" y="442913"/>
                  </a:lnTo>
                  <a:lnTo>
                    <a:pt x="559594" y="476250"/>
                  </a:lnTo>
                  <a:lnTo>
                    <a:pt x="573882" y="516731"/>
                  </a:lnTo>
                  <a:lnTo>
                    <a:pt x="583407" y="550069"/>
                  </a:lnTo>
                  <a:lnTo>
                    <a:pt x="590550" y="590550"/>
                  </a:lnTo>
                  <a:lnTo>
                    <a:pt x="595313" y="645319"/>
                  </a:lnTo>
                  <a:lnTo>
                    <a:pt x="592932" y="697706"/>
                  </a:lnTo>
                  <a:lnTo>
                    <a:pt x="585788" y="754856"/>
                  </a:lnTo>
                  <a:lnTo>
                    <a:pt x="576263" y="795338"/>
                  </a:lnTo>
                  <a:lnTo>
                    <a:pt x="559594" y="833438"/>
                  </a:lnTo>
                  <a:lnTo>
                    <a:pt x="538163" y="864394"/>
                  </a:lnTo>
                  <a:lnTo>
                    <a:pt x="516732" y="881063"/>
                  </a:lnTo>
                  <a:lnTo>
                    <a:pt x="492919" y="892969"/>
                  </a:lnTo>
                  <a:lnTo>
                    <a:pt x="459582" y="895350"/>
                  </a:lnTo>
                  <a:lnTo>
                    <a:pt x="419100" y="883444"/>
                  </a:lnTo>
                  <a:lnTo>
                    <a:pt x="385763" y="854869"/>
                  </a:lnTo>
                  <a:lnTo>
                    <a:pt x="357188" y="814388"/>
                  </a:lnTo>
                  <a:lnTo>
                    <a:pt x="345282" y="781050"/>
                  </a:lnTo>
                  <a:lnTo>
                    <a:pt x="319088" y="661988"/>
                  </a:lnTo>
                  <a:lnTo>
                    <a:pt x="283369" y="550069"/>
                  </a:lnTo>
                  <a:lnTo>
                    <a:pt x="230982" y="416719"/>
                  </a:lnTo>
                  <a:lnTo>
                    <a:pt x="169069" y="290513"/>
                  </a:lnTo>
                  <a:lnTo>
                    <a:pt x="104775" y="185738"/>
                  </a:lnTo>
                  <a:lnTo>
                    <a:pt x="54769" y="111919"/>
                  </a:lnTo>
                  <a:lnTo>
                    <a:pt x="19050" y="66675"/>
                  </a:lnTo>
                  <a:lnTo>
                    <a:pt x="4763" y="40481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11907" y="0"/>
                  </a:lnTo>
                  <a:lnTo>
                    <a:pt x="26194" y="0"/>
                  </a:lnTo>
                  <a:lnTo>
                    <a:pt x="69057" y="9525"/>
                  </a:lnTo>
                  <a:lnTo>
                    <a:pt x="95250" y="23813"/>
                  </a:lnTo>
                  <a:lnTo>
                    <a:pt x="164307" y="80963"/>
                  </a:lnTo>
                  <a:lnTo>
                    <a:pt x="273844" y="173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33D50280-205D-464A-9822-1CEE88C1C5E0}"/>
                </a:ext>
              </a:extLst>
            </p:cNvPr>
            <p:cNvSpPr/>
            <p:nvPr/>
          </p:nvSpPr>
          <p:spPr>
            <a:xfrm>
              <a:off x="4175125" y="1582738"/>
              <a:ext cx="839788" cy="1076325"/>
            </a:xfrm>
            <a:custGeom>
              <a:avLst/>
              <a:gdLst>
                <a:gd name="connsiteX0" fmla="*/ 333375 w 840582"/>
                <a:gd name="connsiteY0" fmla="*/ 542925 h 1076325"/>
                <a:gd name="connsiteX1" fmla="*/ 245269 w 840582"/>
                <a:gd name="connsiteY1" fmla="*/ 673894 h 1076325"/>
                <a:gd name="connsiteX2" fmla="*/ 152400 w 840582"/>
                <a:gd name="connsiteY2" fmla="*/ 812007 h 1076325"/>
                <a:gd name="connsiteX3" fmla="*/ 61913 w 840582"/>
                <a:gd name="connsiteY3" fmla="*/ 945357 h 1076325"/>
                <a:gd name="connsiteX4" fmla="*/ 11907 w 840582"/>
                <a:gd name="connsiteY4" fmla="*/ 1019175 h 1076325"/>
                <a:gd name="connsiteX5" fmla="*/ 0 w 840582"/>
                <a:gd name="connsiteY5" fmla="*/ 1047750 h 1076325"/>
                <a:gd name="connsiteX6" fmla="*/ 0 w 840582"/>
                <a:gd name="connsiteY6" fmla="*/ 1057275 h 1076325"/>
                <a:gd name="connsiteX7" fmla="*/ 2382 w 840582"/>
                <a:gd name="connsiteY7" fmla="*/ 1069182 h 1076325"/>
                <a:gd name="connsiteX8" fmla="*/ 7144 w 840582"/>
                <a:gd name="connsiteY8" fmla="*/ 1076325 h 1076325"/>
                <a:gd name="connsiteX9" fmla="*/ 16669 w 840582"/>
                <a:gd name="connsiteY9" fmla="*/ 1076325 h 1076325"/>
                <a:gd name="connsiteX10" fmla="*/ 45244 w 840582"/>
                <a:gd name="connsiteY10" fmla="*/ 1069182 h 1076325"/>
                <a:gd name="connsiteX11" fmla="*/ 73819 w 840582"/>
                <a:gd name="connsiteY11" fmla="*/ 1047750 h 1076325"/>
                <a:gd name="connsiteX12" fmla="*/ 161925 w 840582"/>
                <a:gd name="connsiteY12" fmla="*/ 966788 h 1076325"/>
                <a:gd name="connsiteX13" fmla="*/ 240507 w 840582"/>
                <a:gd name="connsiteY13" fmla="*/ 890588 h 1076325"/>
                <a:gd name="connsiteX14" fmla="*/ 359569 w 840582"/>
                <a:gd name="connsiteY14" fmla="*/ 781050 h 1076325"/>
                <a:gd name="connsiteX15" fmla="*/ 519113 w 840582"/>
                <a:gd name="connsiteY15" fmla="*/ 633413 h 1076325"/>
                <a:gd name="connsiteX16" fmla="*/ 614363 w 840582"/>
                <a:gd name="connsiteY16" fmla="*/ 542925 h 1076325"/>
                <a:gd name="connsiteX17" fmla="*/ 692944 w 840582"/>
                <a:gd name="connsiteY17" fmla="*/ 471488 h 1076325"/>
                <a:gd name="connsiteX18" fmla="*/ 735807 w 840582"/>
                <a:gd name="connsiteY18" fmla="*/ 433388 h 1076325"/>
                <a:gd name="connsiteX19" fmla="*/ 771525 w 840582"/>
                <a:gd name="connsiteY19" fmla="*/ 407194 h 1076325"/>
                <a:gd name="connsiteX20" fmla="*/ 807244 w 840582"/>
                <a:gd name="connsiteY20" fmla="*/ 376238 h 1076325"/>
                <a:gd name="connsiteX21" fmla="*/ 831057 w 840582"/>
                <a:gd name="connsiteY21" fmla="*/ 350044 h 1076325"/>
                <a:gd name="connsiteX22" fmla="*/ 840582 w 840582"/>
                <a:gd name="connsiteY22" fmla="*/ 326232 h 1076325"/>
                <a:gd name="connsiteX23" fmla="*/ 840582 w 840582"/>
                <a:gd name="connsiteY23" fmla="*/ 309563 h 1076325"/>
                <a:gd name="connsiteX24" fmla="*/ 821532 w 840582"/>
                <a:gd name="connsiteY24" fmla="*/ 276225 h 1076325"/>
                <a:gd name="connsiteX25" fmla="*/ 776288 w 840582"/>
                <a:gd name="connsiteY25" fmla="*/ 223838 h 1076325"/>
                <a:gd name="connsiteX26" fmla="*/ 728663 w 840582"/>
                <a:gd name="connsiteY26" fmla="*/ 178594 h 1076325"/>
                <a:gd name="connsiteX27" fmla="*/ 685800 w 840582"/>
                <a:gd name="connsiteY27" fmla="*/ 142875 h 1076325"/>
                <a:gd name="connsiteX28" fmla="*/ 626269 w 840582"/>
                <a:gd name="connsiteY28" fmla="*/ 100013 h 1076325"/>
                <a:gd name="connsiteX29" fmla="*/ 571500 w 840582"/>
                <a:gd name="connsiteY29" fmla="*/ 69057 h 1076325"/>
                <a:gd name="connsiteX30" fmla="*/ 516732 w 840582"/>
                <a:gd name="connsiteY30" fmla="*/ 40482 h 1076325"/>
                <a:gd name="connsiteX31" fmla="*/ 466725 w 840582"/>
                <a:gd name="connsiteY31" fmla="*/ 19050 h 1076325"/>
                <a:gd name="connsiteX32" fmla="*/ 414338 w 840582"/>
                <a:gd name="connsiteY32" fmla="*/ 0 h 1076325"/>
                <a:gd name="connsiteX33" fmla="*/ 402432 w 840582"/>
                <a:gd name="connsiteY33" fmla="*/ 0 h 1076325"/>
                <a:gd name="connsiteX34" fmla="*/ 388144 w 840582"/>
                <a:gd name="connsiteY34" fmla="*/ 4763 h 1076325"/>
                <a:gd name="connsiteX35" fmla="*/ 381000 w 840582"/>
                <a:gd name="connsiteY35" fmla="*/ 14288 h 1076325"/>
                <a:gd name="connsiteX36" fmla="*/ 383382 w 840582"/>
                <a:gd name="connsiteY36" fmla="*/ 35719 h 1076325"/>
                <a:gd name="connsiteX37" fmla="*/ 395288 w 840582"/>
                <a:gd name="connsiteY37" fmla="*/ 64294 h 1076325"/>
                <a:gd name="connsiteX38" fmla="*/ 431007 w 840582"/>
                <a:gd name="connsiteY38" fmla="*/ 107157 h 1076325"/>
                <a:gd name="connsiteX39" fmla="*/ 469107 w 840582"/>
                <a:gd name="connsiteY39" fmla="*/ 154782 h 1076325"/>
                <a:gd name="connsiteX40" fmla="*/ 500063 w 840582"/>
                <a:gd name="connsiteY40" fmla="*/ 190500 h 1076325"/>
                <a:gd name="connsiteX41" fmla="*/ 511969 w 840582"/>
                <a:gd name="connsiteY41" fmla="*/ 209550 h 1076325"/>
                <a:gd name="connsiteX42" fmla="*/ 514350 w 840582"/>
                <a:gd name="connsiteY42" fmla="*/ 221457 h 1076325"/>
                <a:gd name="connsiteX43" fmla="*/ 516732 w 840582"/>
                <a:gd name="connsiteY43" fmla="*/ 238125 h 1076325"/>
                <a:gd name="connsiteX44" fmla="*/ 514350 w 840582"/>
                <a:gd name="connsiteY44" fmla="*/ 259557 h 1076325"/>
                <a:gd name="connsiteX45" fmla="*/ 502444 w 840582"/>
                <a:gd name="connsiteY45" fmla="*/ 292894 h 1076325"/>
                <a:gd name="connsiteX46" fmla="*/ 461963 w 840582"/>
                <a:gd name="connsiteY46" fmla="*/ 354807 h 1076325"/>
                <a:gd name="connsiteX47" fmla="*/ 333375 w 840582"/>
                <a:gd name="connsiteY47" fmla="*/ 542925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840582" h="1076325">
                  <a:moveTo>
                    <a:pt x="333375" y="542925"/>
                  </a:moveTo>
                  <a:lnTo>
                    <a:pt x="245269" y="673894"/>
                  </a:lnTo>
                  <a:lnTo>
                    <a:pt x="152400" y="812007"/>
                  </a:lnTo>
                  <a:lnTo>
                    <a:pt x="61913" y="945357"/>
                  </a:lnTo>
                  <a:lnTo>
                    <a:pt x="11907" y="1019175"/>
                  </a:lnTo>
                  <a:lnTo>
                    <a:pt x="0" y="1047750"/>
                  </a:lnTo>
                  <a:lnTo>
                    <a:pt x="0" y="1057275"/>
                  </a:lnTo>
                  <a:lnTo>
                    <a:pt x="2382" y="1069182"/>
                  </a:lnTo>
                  <a:lnTo>
                    <a:pt x="7144" y="1076325"/>
                  </a:lnTo>
                  <a:lnTo>
                    <a:pt x="16669" y="1076325"/>
                  </a:lnTo>
                  <a:lnTo>
                    <a:pt x="45244" y="1069182"/>
                  </a:lnTo>
                  <a:lnTo>
                    <a:pt x="73819" y="1047750"/>
                  </a:lnTo>
                  <a:lnTo>
                    <a:pt x="161925" y="966788"/>
                  </a:lnTo>
                  <a:lnTo>
                    <a:pt x="240507" y="890588"/>
                  </a:lnTo>
                  <a:lnTo>
                    <a:pt x="359569" y="781050"/>
                  </a:lnTo>
                  <a:lnTo>
                    <a:pt x="519113" y="633413"/>
                  </a:lnTo>
                  <a:lnTo>
                    <a:pt x="614363" y="542925"/>
                  </a:lnTo>
                  <a:lnTo>
                    <a:pt x="692944" y="471488"/>
                  </a:lnTo>
                  <a:lnTo>
                    <a:pt x="735807" y="433388"/>
                  </a:lnTo>
                  <a:lnTo>
                    <a:pt x="771525" y="407194"/>
                  </a:lnTo>
                  <a:lnTo>
                    <a:pt x="807244" y="376238"/>
                  </a:lnTo>
                  <a:lnTo>
                    <a:pt x="831057" y="350044"/>
                  </a:lnTo>
                  <a:lnTo>
                    <a:pt x="840582" y="326232"/>
                  </a:lnTo>
                  <a:lnTo>
                    <a:pt x="840582" y="309563"/>
                  </a:lnTo>
                  <a:lnTo>
                    <a:pt x="821532" y="276225"/>
                  </a:lnTo>
                  <a:lnTo>
                    <a:pt x="776288" y="223838"/>
                  </a:lnTo>
                  <a:lnTo>
                    <a:pt x="728663" y="178594"/>
                  </a:lnTo>
                  <a:lnTo>
                    <a:pt x="685800" y="142875"/>
                  </a:lnTo>
                  <a:lnTo>
                    <a:pt x="626269" y="100013"/>
                  </a:lnTo>
                  <a:lnTo>
                    <a:pt x="571500" y="69057"/>
                  </a:lnTo>
                  <a:lnTo>
                    <a:pt x="516732" y="40482"/>
                  </a:lnTo>
                  <a:lnTo>
                    <a:pt x="466725" y="19050"/>
                  </a:lnTo>
                  <a:lnTo>
                    <a:pt x="414338" y="0"/>
                  </a:lnTo>
                  <a:lnTo>
                    <a:pt x="402432" y="0"/>
                  </a:lnTo>
                  <a:lnTo>
                    <a:pt x="388144" y="4763"/>
                  </a:lnTo>
                  <a:lnTo>
                    <a:pt x="381000" y="14288"/>
                  </a:lnTo>
                  <a:lnTo>
                    <a:pt x="383382" y="35719"/>
                  </a:lnTo>
                  <a:lnTo>
                    <a:pt x="395288" y="64294"/>
                  </a:lnTo>
                  <a:lnTo>
                    <a:pt x="431007" y="107157"/>
                  </a:lnTo>
                  <a:lnTo>
                    <a:pt x="469107" y="154782"/>
                  </a:lnTo>
                  <a:lnTo>
                    <a:pt x="500063" y="190500"/>
                  </a:lnTo>
                  <a:lnTo>
                    <a:pt x="511969" y="209550"/>
                  </a:lnTo>
                  <a:lnTo>
                    <a:pt x="514350" y="221457"/>
                  </a:lnTo>
                  <a:lnTo>
                    <a:pt x="516732" y="238125"/>
                  </a:lnTo>
                  <a:lnTo>
                    <a:pt x="514350" y="259557"/>
                  </a:lnTo>
                  <a:lnTo>
                    <a:pt x="502444" y="292894"/>
                  </a:lnTo>
                  <a:lnTo>
                    <a:pt x="461963" y="354807"/>
                  </a:lnTo>
                  <a:lnTo>
                    <a:pt x="333375" y="542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15863386-6B9E-C44F-8DB5-63AB1641D484}"/>
                </a:ext>
              </a:extLst>
            </p:cNvPr>
            <p:cNvSpPr/>
            <p:nvPr/>
          </p:nvSpPr>
          <p:spPr>
            <a:xfrm>
              <a:off x="2819400" y="2827338"/>
              <a:ext cx="565150" cy="1476375"/>
            </a:xfrm>
            <a:custGeom>
              <a:avLst/>
              <a:gdLst>
                <a:gd name="connsiteX0" fmla="*/ 388144 w 566738"/>
                <a:gd name="connsiteY0" fmla="*/ 407194 h 1476375"/>
                <a:gd name="connsiteX1" fmla="*/ 357188 w 566738"/>
                <a:gd name="connsiteY1" fmla="*/ 245269 h 1476375"/>
                <a:gd name="connsiteX2" fmla="*/ 271463 w 566738"/>
                <a:gd name="connsiteY2" fmla="*/ 111919 h 1476375"/>
                <a:gd name="connsiteX3" fmla="*/ 230981 w 566738"/>
                <a:gd name="connsiteY3" fmla="*/ 85725 h 1476375"/>
                <a:gd name="connsiteX4" fmla="*/ 157163 w 566738"/>
                <a:gd name="connsiteY4" fmla="*/ 47625 h 1476375"/>
                <a:gd name="connsiteX5" fmla="*/ 90488 w 566738"/>
                <a:gd name="connsiteY5" fmla="*/ 16669 h 1476375"/>
                <a:gd name="connsiteX6" fmla="*/ 50006 w 566738"/>
                <a:gd name="connsiteY6" fmla="*/ 0 h 1476375"/>
                <a:gd name="connsiteX7" fmla="*/ 30956 w 566738"/>
                <a:gd name="connsiteY7" fmla="*/ 0 h 1476375"/>
                <a:gd name="connsiteX8" fmla="*/ 7144 w 566738"/>
                <a:gd name="connsiteY8" fmla="*/ 9525 h 1476375"/>
                <a:gd name="connsiteX9" fmla="*/ 0 w 566738"/>
                <a:gd name="connsiteY9" fmla="*/ 23812 h 1476375"/>
                <a:gd name="connsiteX10" fmla="*/ 0 w 566738"/>
                <a:gd name="connsiteY10" fmla="*/ 47625 h 1476375"/>
                <a:gd name="connsiteX11" fmla="*/ 9525 w 566738"/>
                <a:gd name="connsiteY11" fmla="*/ 71437 h 1476375"/>
                <a:gd name="connsiteX12" fmla="*/ 52388 w 566738"/>
                <a:gd name="connsiteY12" fmla="*/ 126206 h 1476375"/>
                <a:gd name="connsiteX13" fmla="*/ 114300 w 566738"/>
                <a:gd name="connsiteY13" fmla="*/ 223837 h 1476375"/>
                <a:gd name="connsiteX14" fmla="*/ 157163 w 566738"/>
                <a:gd name="connsiteY14" fmla="*/ 304800 h 1476375"/>
                <a:gd name="connsiteX15" fmla="*/ 171450 w 566738"/>
                <a:gd name="connsiteY15" fmla="*/ 376237 h 1476375"/>
                <a:gd name="connsiteX16" fmla="*/ 197644 w 566738"/>
                <a:gd name="connsiteY16" fmla="*/ 540544 h 1476375"/>
                <a:gd name="connsiteX17" fmla="*/ 221456 w 566738"/>
                <a:gd name="connsiteY17" fmla="*/ 688181 h 1476375"/>
                <a:gd name="connsiteX18" fmla="*/ 245269 w 566738"/>
                <a:gd name="connsiteY18" fmla="*/ 854869 h 1476375"/>
                <a:gd name="connsiteX19" fmla="*/ 252413 w 566738"/>
                <a:gd name="connsiteY19" fmla="*/ 933450 h 1476375"/>
                <a:gd name="connsiteX20" fmla="*/ 264319 w 566738"/>
                <a:gd name="connsiteY20" fmla="*/ 1031081 h 1476375"/>
                <a:gd name="connsiteX21" fmla="*/ 278606 w 566738"/>
                <a:gd name="connsiteY21" fmla="*/ 1104900 h 1476375"/>
                <a:gd name="connsiteX22" fmla="*/ 295275 w 566738"/>
                <a:gd name="connsiteY22" fmla="*/ 1171575 h 1476375"/>
                <a:gd name="connsiteX23" fmla="*/ 323850 w 566738"/>
                <a:gd name="connsiteY23" fmla="*/ 1245394 h 1476375"/>
                <a:gd name="connsiteX24" fmla="*/ 359569 w 566738"/>
                <a:gd name="connsiteY24" fmla="*/ 1316831 h 1476375"/>
                <a:gd name="connsiteX25" fmla="*/ 385763 w 566738"/>
                <a:gd name="connsiteY25" fmla="*/ 1359694 h 1476375"/>
                <a:gd name="connsiteX26" fmla="*/ 419100 w 566738"/>
                <a:gd name="connsiteY26" fmla="*/ 1409700 h 1476375"/>
                <a:gd name="connsiteX27" fmla="*/ 442913 w 566738"/>
                <a:gd name="connsiteY27" fmla="*/ 1440656 h 1476375"/>
                <a:gd name="connsiteX28" fmla="*/ 464344 w 566738"/>
                <a:gd name="connsiteY28" fmla="*/ 1462087 h 1476375"/>
                <a:gd name="connsiteX29" fmla="*/ 483394 w 566738"/>
                <a:gd name="connsiteY29" fmla="*/ 1473994 h 1476375"/>
                <a:gd name="connsiteX30" fmla="*/ 492919 w 566738"/>
                <a:gd name="connsiteY30" fmla="*/ 1476375 h 1476375"/>
                <a:gd name="connsiteX31" fmla="*/ 504825 w 566738"/>
                <a:gd name="connsiteY31" fmla="*/ 1476375 h 1476375"/>
                <a:gd name="connsiteX32" fmla="*/ 526256 w 566738"/>
                <a:gd name="connsiteY32" fmla="*/ 1466850 h 1476375"/>
                <a:gd name="connsiteX33" fmla="*/ 540544 w 566738"/>
                <a:gd name="connsiteY33" fmla="*/ 1452562 h 1476375"/>
                <a:gd name="connsiteX34" fmla="*/ 557213 w 566738"/>
                <a:gd name="connsiteY34" fmla="*/ 1423987 h 1476375"/>
                <a:gd name="connsiteX35" fmla="*/ 564356 w 566738"/>
                <a:gd name="connsiteY35" fmla="*/ 1407319 h 1476375"/>
                <a:gd name="connsiteX36" fmla="*/ 564356 w 566738"/>
                <a:gd name="connsiteY36" fmla="*/ 1352550 h 1476375"/>
                <a:gd name="connsiteX37" fmla="*/ 566738 w 566738"/>
                <a:gd name="connsiteY37" fmla="*/ 1273969 h 1476375"/>
                <a:gd name="connsiteX38" fmla="*/ 523875 w 566738"/>
                <a:gd name="connsiteY38" fmla="*/ 1212056 h 1476375"/>
                <a:gd name="connsiteX39" fmla="*/ 502444 w 566738"/>
                <a:gd name="connsiteY39" fmla="*/ 1066800 h 1476375"/>
                <a:gd name="connsiteX40" fmla="*/ 476250 w 566738"/>
                <a:gd name="connsiteY40" fmla="*/ 904875 h 1476375"/>
                <a:gd name="connsiteX41" fmla="*/ 447675 w 566738"/>
                <a:gd name="connsiteY41" fmla="*/ 738187 h 1476375"/>
                <a:gd name="connsiteX42" fmla="*/ 431006 w 566738"/>
                <a:gd name="connsiteY42" fmla="*/ 642937 h 1476375"/>
                <a:gd name="connsiteX43" fmla="*/ 388144 w 566738"/>
                <a:gd name="connsiteY43" fmla="*/ 407194 h 1476375"/>
                <a:gd name="connsiteX0" fmla="*/ 388144 w 564356"/>
                <a:gd name="connsiteY0" fmla="*/ 407194 h 1476375"/>
                <a:gd name="connsiteX1" fmla="*/ 357188 w 564356"/>
                <a:gd name="connsiteY1" fmla="*/ 245269 h 1476375"/>
                <a:gd name="connsiteX2" fmla="*/ 271463 w 564356"/>
                <a:gd name="connsiteY2" fmla="*/ 111919 h 1476375"/>
                <a:gd name="connsiteX3" fmla="*/ 230981 w 564356"/>
                <a:gd name="connsiteY3" fmla="*/ 85725 h 1476375"/>
                <a:gd name="connsiteX4" fmla="*/ 157163 w 564356"/>
                <a:gd name="connsiteY4" fmla="*/ 47625 h 1476375"/>
                <a:gd name="connsiteX5" fmla="*/ 90488 w 564356"/>
                <a:gd name="connsiteY5" fmla="*/ 16669 h 1476375"/>
                <a:gd name="connsiteX6" fmla="*/ 50006 w 564356"/>
                <a:gd name="connsiteY6" fmla="*/ 0 h 1476375"/>
                <a:gd name="connsiteX7" fmla="*/ 30956 w 564356"/>
                <a:gd name="connsiteY7" fmla="*/ 0 h 1476375"/>
                <a:gd name="connsiteX8" fmla="*/ 7144 w 564356"/>
                <a:gd name="connsiteY8" fmla="*/ 9525 h 1476375"/>
                <a:gd name="connsiteX9" fmla="*/ 0 w 564356"/>
                <a:gd name="connsiteY9" fmla="*/ 23812 h 1476375"/>
                <a:gd name="connsiteX10" fmla="*/ 0 w 564356"/>
                <a:gd name="connsiteY10" fmla="*/ 47625 h 1476375"/>
                <a:gd name="connsiteX11" fmla="*/ 9525 w 564356"/>
                <a:gd name="connsiteY11" fmla="*/ 71437 h 1476375"/>
                <a:gd name="connsiteX12" fmla="*/ 52388 w 564356"/>
                <a:gd name="connsiteY12" fmla="*/ 126206 h 1476375"/>
                <a:gd name="connsiteX13" fmla="*/ 114300 w 564356"/>
                <a:gd name="connsiteY13" fmla="*/ 223837 h 1476375"/>
                <a:gd name="connsiteX14" fmla="*/ 157163 w 564356"/>
                <a:gd name="connsiteY14" fmla="*/ 304800 h 1476375"/>
                <a:gd name="connsiteX15" fmla="*/ 171450 w 564356"/>
                <a:gd name="connsiteY15" fmla="*/ 376237 h 1476375"/>
                <a:gd name="connsiteX16" fmla="*/ 197644 w 564356"/>
                <a:gd name="connsiteY16" fmla="*/ 540544 h 1476375"/>
                <a:gd name="connsiteX17" fmla="*/ 221456 w 564356"/>
                <a:gd name="connsiteY17" fmla="*/ 688181 h 1476375"/>
                <a:gd name="connsiteX18" fmla="*/ 245269 w 564356"/>
                <a:gd name="connsiteY18" fmla="*/ 854869 h 1476375"/>
                <a:gd name="connsiteX19" fmla="*/ 252413 w 564356"/>
                <a:gd name="connsiteY19" fmla="*/ 933450 h 1476375"/>
                <a:gd name="connsiteX20" fmla="*/ 264319 w 564356"/>
                <a:gd name="connsiteY20" fmla="*/ 1031081 h 1476375"/>
                <a:gd name="connsiteX21" fmla="*/ 278606 w 564356"/>
                <a:gd name="connsiteY21" fmla="*/ 1104900 h 1476375"/>
                <a:gd name="connsiteX22" fmla="*/ 295275 w 564356"/>
                <a:gd name="connsiteY22" fmla="*/ 1171575 h 1476375"/>
                <a:gd name="connsiteX23" fmla="*/ 323850 w 564356"/>
                <a:gd name="connsiteY23" fmla="*/ 1245394 h 1476375"/>
                <a:gd name="connsiteX24" fmla="*/ 359569 w 564356"/>
                <a:gd name="connsiteY24" fmla="*/ 1316831 h 1476375"/>
                <a:gd name="connsiteX25" fmla="*/ 385763 w 564356"/>
                <a:gd name="connsiteY25" fmla="*/ 1359694 h 1476375"/>
                <a:gd name="connsiteX26" fmla="*/ 419100 w 564356"/>
                <a:gd name="connsiteY26" fmla="*/ 1409700 h 1476375"/>
                <a:gd name="connsiteX27" fmla="*/ 442913 w 564356"/>
                <a:gd name="connsiteY27" fmla="*/ 1440656 h 1476375"/>
                <a:gd name="connsiteX28" fmla="*/ 464344 w 564356"/>
                <a:gd name="connsiteY28" fmla="*/ 1462087 h 1476375"/>
                <a:gd name="connsiteX29" fmla="*/ 483394 w 564356"/>
                <a:gd name="connsiteY29" fmla="*/ 1473994 h 1476375"/>
                <a:gd name="connsiteX30" fmla="*/ 492919 w 564356"/>
                <a:gd name="connsiteY30" fmla="*/ 1476375 h 1476375"/>
                <a:gd name="connsiteX31" fmla="*/ 504825 w 564356"/>
                <a:gd name="connsiteY31" fmla="*/ 1476375 h 1476375"/>
                <a:gd name="connsiteX32" fmla="*/ 526256 w 564356"/>
                <a:gd name="connsiteY32" fmla="*/ 1466850 h 1476375"/>
                <a:gd name="connsiteX33" fmla="*/ 540544 w 564356"/>
                <a:gd name="connsiteY33" fmla="*/ 1452562 h 1476375"/>
                <a:gd name="connsiteX34" fmla="*/ 557213 w 564356"/>
                <a:gd name="connsiteY34" fmla="*/ 1423987 h 1476375"/>
                <a:gd name="connsiteX35" fmla="*/ 564356 w 564356"/>
                <a:gd name="connsiteY35" fmla="*/ 1407319 h 1476375"/>
                <a:gd name="connsiteX36" fmla="*/ 564356 w 564356"/>
                <a:gd name="connsiteY36" fmla="*/ 1352550 h 1476375"/>
                <a:gd name="connsiteX37" fmla="*/ 523875 w 564356"/>
                <a:gd name="connsiteY37" fmla="*/ 1212056 h 1476375"/>
                <a:gd name="connsiteX38" fmla="*/ 502444 w 564356"/>
                <a:gd name="connsiteY38" fmla="*/ 1066800 h 1476375"/>
                <a:gd name="connsiteX39" fmla="*/ 476250 w 564356"/>
                <a:gd name="connsiteY39" fmla="*/ 904875 h 1476375"/>
                <a:gd name="connsiteX40" fmla="*/ 447675 w 564356"/>
                <a:gd name="connsiteY40" fmla="*/ 738187 h 1476375"/>
                <a:gd name="connsiteX41" fmla="*/ 431006 w 564356"/>
                <a:gd name="connsiteY41" fmla="*/ 642937 h 1476375"/>
                <a:gd name="connsiteX42" fmla="*/ 388144 w 564356"/>
                <a:gd name="connsiteY42" fmla="*/ 407194 h 1476375"/>
                <a:gd name="connsiteX0" fmla="*/ 388144 w 564356"/>
                <a:gd name="connsiteY0" fmla="*/ 407194 h 1476375"/>
                <a:gd name="connsiteX1" fmla="*/ 357188 w 564356"/>
                <a:gd name="connsiteY1" fmla="*/ 245269 h 1476375"/>
                <a:gd name="connsiteX2" fmla="*/ 271463 w 564356"/>
                <a:gd name="connsiteY2" fmla="*/ 111919 h 1476375"/>
                <a:gd name="connsiteX3" fmla="*/ 230981 w 564356"/>
                <a:gd name="connsiteY3" fmla="*/ 85725 h 1476375"/>
                <a:gd name="connsiteX4" fmla="*/ 157163 w 564356"/>
                <a:gd name="connsiteY4" fmla="*/ 47625 h 1476375"/>
                <a:gd name="connsiteX5" fmla="*/ 90488 w 564356"/>
                <a:gd name="connsiteY5" fmla="*/ 16669 h 1476375"/>
                <a:gd name="connsiteX6" fmla="*/ 50006 w 564356"/>
                <a:gd name="connsiteY6" fmla="*/ 0 h 1476375"/>
                <a:gd name="connsiteX7" fmla="*/ 30956 w 564356"/>
                <a:gd name="connsiteY7" fmla="*/ 0 h 1476375"/>
                <a:gd name="connsiteX8" fmla="*/ 7144 w 564356"/>
                <a:gd name="connsiteY8" fmla="*/ 9525 h 1476375"/>
                <a:gd name="connsiteX9" fmla="*/ 0 w 564356"/>
                <a:gd name="connsiteY9" fmla="*/ 23812 h 1476375"/>
                <a:gd name="connsiteX10" fmla="*/ 0 w 564356"/>
                <a:gd name="connsiteY10" fmla="*/ 47625 h 1476375"/>
                <a:gd name="connsiteX11" fmla="*/ 9525 w 564356"/>
                <a:gd name="connsiteY11" fmla="*/ 71437 h 1476375"/>
                <a:gd name="connsiteX12" fmla="*/ 52388 w 564356"/>
                <a:gd name="connsiteY12" fmla="*/ 126206 h 1476375"/>
                <a:gd name="connsiteX13" fmla="*/ 114300 w 564356"/>
                <a:gd name="connsiteY13" fmla="*/ 223837 h 1476375"/>
                <a:gd name="connsiteX14" fmla="*/ 157163 w 564356"/>
                <a:gd name="connsiteY14" fmla="*/ 304800 h 1476375"/>
                <a:gd name="connsiteX15" fmla="*/ 171450 w 564356"/>
                <a:gd name="connsiteY15" fmla="*/ 376237 h 1476375"/>
                <a:gd name="connsiteX16" fmla="*/ 197644 w 564356"/>
                <a:gd name="connsiteY16" fmla="*/ 540544 h 1476375"/>
                <a:gd name="connsiteX17" fmla="*/ 221456 w 564356"/>
                <a:gd name="connsiteY17" fmla="*/ 688181 h 1476375"/>
                <a:gd name="connsiteX18" fmla="*/ 245269 w 564356"/>
                <a:gd name="connsiteY18" fmla="*/ 854869 h 1476375"/>
                <a:gd name="connsiteX19" fmla="*/ 252413 w 564356"/>
                <a:gd name="connsiteY19" fmla="*/ 933450 h 1476375"/>
                <a:gd name="connsiteX20" fmla="*/ 264319 w 564356"/>
                <a:gd name="connsiteY20" fmla="*/ 1031081 h 1476375"/>
                <a:gd name="connsiteX21" fmla="*/ 278606 w 564356"/>
                <a:gd name="connsiteY21" fmla="*/ 1104900 h 1476375"/>
                <a:gd name="connsiteX22" fmla="*/ 295275 w 564356"/>
                <a:gd name="connsiteY22" fmla="*/ 1171575 h 1476375"/>
                <a:gd name="connsiteX23" fmla="*/ 323850 w 564356"/>
                <a:gd name="connsiteY23" fmla="*/ 1245394 h 1476375"/>
                <a:gd name="connsiteX24" fmla="*/ 359569 w 564356"/>
                <a:gd name="connsiteY24" fmla="*/ 1316831 h 1476375"/>
                <a:gd name="connsiteX25" fmla="*/ 385763 w 564356"/>
                <a:gd name="connsiteY25" fmla="*/ 1359694 h 1476375"/>
                <a:gd name="connsiteX26" fmla="*/ 419100 w 564356"/>
                <a:gd name="connsiteY26" fmla="*/ 1409700 h 1476375"/>
                <a:gd name="connsiteX27" fmla="*/ 442913 w 564356"/>
                <a:gd name="connsiteY27" fmla="*/ 1440656 h 1476375"/>
                <a:gd name="connsiteX28" fmla="*/ 464344 w 564356"/>
                <a:gd name="connsiteY28" fmla="*/ 1462087 h 1476375"/>
                <a:gd name="connsiteX29" fmla="*/ 483394 w 564356"/>
                <a:gd name="connsiteY29" fmla="*/ 1473994 h 1476375"/>
                <a:gd name="connsiteX30" fmla="*/ 492919 w 564356"/>
                <a:gd name="connsiteY30" fmla="*/ 1476375 h 1476375"/>
                <a:gd name="connsiteX31" fmla="*/ 504825 w 564356"/>
                <a:gd name="connsiteY31" fmla="*/ 1476375 h 1476375"/>
                <a:gd name="connsiteX32" fmla="*/ 526256 w 564356"/>
                <a:gd name="connsiteY32" fmla="*/ 1466850 h 1476375"/>
                <a:gd name="connsiteX33" fmla="*/ 540544 w 564356"/>
                <a:gd name="connsiteY33" fmla="*/ 1452562 h 1476375"/>
                <a:gd name="connsiteX34" fmla="*/ 557213 w 564356"/>
                <a:gd name="connsiteY34" fmla="*/ 1423987 h 1476375"/>
                <a:gd name="connsiteX35" fmla="*/ 564356 w 564356"/>
                <a:gd name="connsiteY35" fmla="*/ 1407319 h 1476375"/>
                <a:gd name="connsiteX36" fmla="*/ 523875 w 564356"/>
                <a:gd name="connsiteY36" fmla="*/ 1212056 h 1476375"/>
                <a:gd name="connsiteX37" fmla="*/ 502444 w 564356"/>
                <a:gd name="connsiteY37" fmla="*/ 1066800 h 1476375"/>
                <a:gd name="connsiteX38" fmla="*/ 476250 w 564356"/>
                <a:gd name="connsiteY38" fmla="*/ 904875 h 1476375"/>
                <a:gd name="connsiteX39" fmla="*/ 447675 w 564356"/>
                <a:gd name="connsiteY39" fmla="*/ 738187 h 1476375"/>
                <a:gd name="connsiteX40" fmla="*/ 431006 w 564356"/>
                <a:gd name="connsiteY40" fmla="*/ 642937 h 1476375"/>
                <a:gd name="connsiteX41" fmla="*/ 388144 w 564356"/>
                <a:gd name="connsiteY41" fmla="*/ 407194 h 147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64356" h="1476375">
                  <a:moveTo>
                    <a:pt x="388144" y="407194"/>
                  </a:moveTo>
                  <a:lnTo>
                    <a:pt x="357188" y="245269"/>
                  </a:lnTo>
                  <a:lnTo>
                    <a:pt x="271463" y="111919"/>
                  </a:lnTo>
                  <a:lnTo>
                    <a:pt x="230981" y="85725"/>
                  </a:lnTo>
                  <a:lnTo>
                    <a:pt x="157163" y="47625"/>
                  </a:lnTo>
                  <a:lnTo>
                    <a:pt x="90488" y="16669"/>
                  </a:lnTo>
                  <a:lnTo>
                    <a:pt x="50006" y="0"/>
                  </a:lnTo>
                  <a:lnTo>
                    <a:pt x="30956" y="0"/>
                  </a:lnTo>
                  <a:lnTo>
                    <a:pt x="7144" y="9525"/>
                  </a:lnTo>
                  <a:lnTo>
                    <a:pt x="0" y="23812"/>
                  </a:lnTo>
                  <a:lnTo>
                    <a:pt x="0" y="47625"/>
                  </a:lnTo>
                  <a:lnTo>
                    <a:pt x="9525" y="71437"/>
                  </a:lnTo>
                  <a:lnTo>
                    <a:pt x="52388" y="126206"/>
                  </a:lnTo>
                  <a:lnTo>
                    <a:pt x="114300" y="223837"/>
                  </a:lnTo>
                  <a:lnTo>
                    <a:pt x="157163" y="304800"/>
                  </a:lnTo>
                  <a:lnTo>
                    <a:pt x="171450" y="376237"/>
                  </a:lnTo>
                  <a:lnTo>
                    <a:pt x="197644" y="540544"/>
                  </a:lnTo>
                  <a:lnTo>
                    <a:pt x="221456" y="688181"/>
                  </a:lnTo>
                  <a:lnTo>
                    <a:pt x="245269" y="854869"/>
                  </a:lnTo>
                  <a:lnTo>
                    <a:pt x="252413" y="933450"/>
                  </a:lnTo>
                  <a:lnTo>
                    <a:pt x="264319" y="1031081"/>
                  </a:lnTo>
                  <a:lnTo>
                    <a:pt x="278606" y="1104900"/>
                  </a:lnTo>
                  <a:lnTo>
                    <a:pt x="295275" y="1171575"/>
                  </a:lnTo>
                  <a:lnTo>
                    <a:pt x="323850" y="1245394"/>
                  </a:lnTo>
                  <a:lnTo>
                    <a:pt x="359569" y="1316831"/>
                  </a:lnTo>
                  <a:lnTo>
                    <a:pt x="385763" y="1359694"/>
                  </a:lnTo>
                  <a:lnTo>
                    <a:pt x="419100" y="1409700"/>
                  </a:lnTo>
                  <a:lnTo>
                    <a:pt x="442913" y="1440656"/>
                  </a:lnTo>
                  <a:lnTo>
                    <a:pt x="464344" y="1462087"/>
                  </a:lnTo>
                  <a:lnTo>
                    <a:pt x="483394" y="1473994"/>
                  </a:lnTo>
                  <a:lnTo>
                    <a:pt x="492919" y="1476375"/>
                  </a:lnTo>
                  <a:lnTo>
                    <a:pt x="504825" y="1476375"/>
                  </a:lnTo>
                  <a:lnTo>
                    <a:pt x="526256" y="1466850"/>
                  </a:lnTo>
                  <a:lnTo>
                    <a:pt x="540544" y="1452562"/>
                  </a:lnTo>
                  <a:lnTo>
                    <a:pt x="557213" y="1423987"/>
                  </a:lnTo>
                  <a:lnTo>
                    <a:pt x="564356" y="1407319"/>
                  </a:lnTo>
                  <a:lnTo>
                    <a:pt x="523875" y="1212056"/>
                  </a:lnTo>
                  <a:lnTo>
                    <a:pt x="502444" y="1066800"/>
                  </a:lnTo>
                  <a:lnTo>
                    <a:pt x="476250" y="904875"/>
                  </a:lnTo>
                  <a:lnTo>
                    <a:pt x="447675" y="738187"/>
                  </a:lnTo>
                  <a:lnTo>
                    <a:pt x="431006" y="642937"/>
                  </a:lnTo>
                  <a:lnTo>
                    <a:pt x="388144" y="407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C0C2F217-2CDE-344D-AE89-157F289F8A52}"/>
                </a:ext>
              </a:extLst>
            </p:cNvPr>
            <p:cNvSpPr/>
            <p:nvPr/>
          </p:nvSpPr>
          <p:spPr>
            <a:xfrm>
              <a:off x="6124575" y="1779588"/>
              <a:ext cx="785813" cy="835025"/>
            </a:xfrm>
            <a:custGeom>
              <a:avLst/>
              <a:gdLst>
                <a:gd name="connsiteX0" fmla="*/ 345281 w 785813"/>
                <a:gd name="connsiteY0" fmla="*/ 121444 h 835819"/>
                <a:gd name="connsiteX1" fmla="*/ 252413 w 785813"/>
                <a:gd name="connsiteY1" fmla="*/ 80962 h 835819"/>
                <a:gd name="connsiteX2" fmla="*/ 145256 w 785813"/>
                <a:gd name="connsiteY2" fmla="*/ 35719 h 835819"/>
                <a:gd name="connsiteX3" fmla="*/ 66675 w 785813"/>
                <a:gd name="connsiteY3" fmla="*/ 4762 h 835819"/>
                <a:gd name="connsiteX4" fmla="*/ 50006 w 785813"/>
                <a:gd name="connsiteY4" fmla="*/ 0 h 835819"/>
                <a:gd name="connsiteX5" fmla="*/ 28575 w 785813"/>
                <a:gd name="connsiteY5" fmla="*/ 0 h 835819"/>
                <a:gd name="connsiteX6" fmla="*/ 7144 w 785813"/>
                <a:gd name="connsiteY6" fmla="*/ 4762 h 835819"/>
                <a:gd name="connsiteX7" fmla="*/ 2381 w 785813"/>
                <a:gd name="connsiteY7" fmla="*/ 9525 h 835819"/>
                <a:gd name="connsiteX8" fmla="*/ 0 w 785813"/>
                <a:gd name="connsiteY8" fmla="*/ 21431 h 835819"/>
                <a:gd name="connsiteX9" fmla="*/ 4763 w 785813"/>
                <a:gd name="connsiteY9" fmla="*/ 38100 h 835819"/>
                <a:gd name="connsiteX10" fmla="*/ 28575 w 785813"/>
                <a:gd name="connsiteY10" fmla="*/ 66675 h 835819"/>
                <a:gd name="connsiteX11" fmla="*/ 73819 w 785813"/>
                <a:gd name="connsiteY11" fmla="*/ 104775 h 835819"/>
                <a:gd name="connsiteX12" fmla="*/ 142875 w 785813"/>
                <a:gd name="connsiteY12" fmla="*/ 161925 h 835819"/>
                <a:gd name="connsiteX13" fmla="*/ 230981 w 785813"/>
                <a:gd name="connsiteY13" fmla="*/ 238125 h 835819"/>
                <a:gd name="connsiteX14" fmla="*/ 273844 w 785813"/>
                <a:gd name="connsiteY14" fmla="*/ 280987 h 835819"/>
                <a:gd name="connsiteX15" fmla="*/ 316706 w 785813"/>
                <a:gd name="connsiteY15" fmla="*/ 333375 h 835819"/>
                <a:gd name="connsiteX16" fmla="*/ 369094 w 785813"/>
                <a:gd name="connsiteY16" fmla="*/ 411956 h 835819"/>
                <a:gd name="connsiteX17" fmla="*/ 392906 w 785813"/>
                <a:gd name="connsiteY17" fmla="*/ 447675 h 835819"/>
                <a:gd name="connsiteX18" fmla="*/ 435769 w 785813"/>
                <a:gd name="connsiteY18" fmla="*/ 514350 h 835819"/>
                <a:gd name="connsiteX19" fmla="*/ 485775 w 785813"/>
                <a:gd name="connsiteY19" fmla="*/ 600075 h 835819"/>
                <a:gd name="connsiteX20" fmla="*/ 535781 w 785813"/>
                <a:gd name="connsiteY20" fmla="*/ 676275 h 835819"/>
                <a:gd name="connsiteX21" fmla="*/ 571500 w 785813"/>
                <a:gd name="connsiteY21" fmla="*/ 738187 h 835819"/>
                <a:gd name="connsiteX22" fmla="*/ 590550 w 785813"/>
                <a:gd name="connsiteY22" fmla="*/ 764381 h 835819"/>
                <a:gd name="connsiteX23" fmla="*/ 621506 w 785813"/>
                <a:gd name="connsiteY23" fmla="*/ 790575 h 835819"/>
                <a:gd name="connsiteX24" fmla="*/ 657225 w 785813"/>
                <a:gd name="connsiteY24" fmla="*/ 814387 h 835819"/>
                <a:gd name="connsiteX25" fmla="*/ 685800 w 785813"/>
                <a:gd name="connsiteY25" fmla="*/ 831056 h 835819"/>
                <a:gd name="connsiteX26" fmla="*/ 707231 w 785813"/>
                <a:gd name="connsiteY26" fmla="*/ 835819 h 835819"/>
                <a:gd name="connsiteX27" fmla="*/ 726281 w 785813"/>
                <a:gd name="connsiteY27" fmla="*/ 835819 h 835819"/>
                <a:gd name="connsiteX28" fmla="*/ 752475 w 785813"/>
                <a:gd name="connsiteY28" fmla="*/ 819150 h 835819"/>
                <a:gd name="connsiteX29" fmla="*/ 769144 w 785813"/>
                <a:gd name="connsiteY29" fmla="*/ 790575 h 835819"/>
                <a:gd name="connsiteX30" fmla="*/ 781050 w 785813"/>
                <a:gd name="connsiteY30" fmla="*/ 742950 h 835819"/>
                <a:gd name="connsiteX31" fmla="*/ 785813 w 785813"/>
                <a:gd name="connsiteY31" fmla="*/ 704850 h 835819"/>
                <a:gd name="connsiteX32" fmla="*/ 783431 w 785813"/>
                <a:gd name="connsiteY32" fmla="*/ 650081 h 835819"/>
                <a:gd name="connsiteX33" fmla="*/ 771525 w 785813"/>
                <a:gd name="connsiteY33" fmla="*/ 569119 h 835819"/>
                <a:gd name="connsiteX34" fmla="*/ 750094 w 785813"/>
                <a:gd name="connsiteY34" fmla="*/ 481012 h 835819"/>
                <a:gd name="connsiteX35" fmla="*/ 719138 w 785813"/>
                <a:gd name="connsiteY35" fmla="*/ 395287 h 835819"/>
                <a:gd name="connsiteX36" fmla="*/ 661988 w 785813"/>
                <a:gd name="connsiteY36" fmla="*/ 300037 h 835819"/>
                <a:gd name="connsiteX37" fmla="*/ 647700 w 785813"/>
                <a:gd name="connsiteY37" fmla="*/ 283369 h 835819"/>
                <a:gd name="connsiteX38" fmla="*/ 561975 w 785813"/>
                <a:gd name="connsiteY38" fmla="*/ 233362 h 835819"/>
                <a:gd name="connsiteX39" fmla="*/ 466725 w 785813"/>
                <a:gd name="connsiteY39" fmla="*/ 183356 h 835819"/>
                <a:gd name="connsiteX40" fmla="*/ 345281 w 785813"/>
                <a:gd name="connsiteY40" fmla="*/ 121444 h 835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85813" h="835819">
                  <a:moveTo>
                    <a:pt x="345281" y="121444"/>
                  </a:moveTo>
                  <a:lnTo>
                    <a:pt x="252413" y="80962"/>
                  </a:lnTo>
                  <a:lnTo>
                    <a:pt x="145256" y="35719"/>
                  </a:lnTo>
                  <a:lnTo>
                    <a:pt x="66675" y="4762"/>
                  </a:lnTo>
                  <a:lnTo>
                    <a:pt x="50006" y="0"/>
                  </a:lnTo>
                  <a:lnTo>
                    <a:pt x="28575" y="0"/>
                  </a:lnTo>
                  <a:lnTo>
                    <a:pt x="7144" y="4762"/>
                  </a:lnTo>
                  <a:lnTo>
                    <a:pt x="2381" y="9525"/>
                  </a:lnTo>
                  <a:lnTo>
                    <a:pt x="0" y="21431"/>
                  </a:lnTo>
                  <a:lnTo>
                    <a:pt x="4763" y="38100"/>
                  </a:lnTo>
                  <a:lnTo>
                    <a:pt x="28575" y="66675"/>
                  </a:lnTo>
                  <a:lnTo>
                    <a:pt x="73819" y="104775"/>
                  </a:lnTo>
                  <a:lnTo>
                    <a:pt x="142875" y="161925"/>
                  </a:lnTo>
                  <a:lnTo>
                    <a:pt x="230981" y="238125"/>
                  </a:lnTo>
                  <a:lnTo>
                    <a:pt x="273844" y="280987"/>
                  </a:lnTo>
                  <a:lnTo>
                    <a:pt x="316706" y="333375"/>
                  </a:lnTo>
                  <a:lnTo>
                    <a:pt x="369094" y="411956"/>
                  </a:lnTo>
                  <a:lnTo>
                    <a:pt x="392906" y="447675"/>
                  </a:lnTo>
                  <a:lnTo>
                    <a:pt x="435769" y="514350"/>
                  </a:lnTo>
                  <a:lnTo>
                    <a:pt x="485775" y="600075"/>
                  </a:lnTo>
                  <a:lnTo>
                    <a:pt x="535781" y="676275"/>
                  </a:lnTo>
                  <a:lnTo>
                    <a:pt x="571500" y="738187"/>
                  </a:lnTo>
                  <a:lnTo>
                    <a:pt x="590550" y="764381"/>
                  </a:lnTo>
                  <a:lnTo>
                    <a:pt x="621506" y="790575"/>
                  </a:lnTo>
                  <a:lnTo>
                    <a:pt x="657225" y="814387"/>
                  </a:lnTo>
                  <a:lnTo>
                    <a:pt x="685800" y="831056"/>
                  </a:lnTo>
                  <a:lnTo>
                    <a:pt x="707231" y="835819"/>
                  </a:lnTo>
                  <a:lnTo>
                    <a:pt x="726281" y="835819"/>
                  </a:lnTo>
                  <a:lnTo>
                    <a:pt x="752475" y="819150"/>
                  </a:lnTo>
                  <a:lnTo>
                    <a:pt x="769144" y="790575"/>
                  </a:lnTo>
                  <a:lnTo>
                    <a:pt x="781050" y="742950"/>
                  </a:lnTo>
                  <a:lnTo>
                    <a:pt x="785813" y="704850"/>
                  </a:lnTo>
                  <a:lnTo>
                    <a:pt x="783431" y="650081"/>
                  </a:lnTo>
                  <a:lnTo>
                    <a:pt x="771525" y="569119"/>
                  </a:lnTo>
                  <a:lnTo>
                    <a:pt x="750094" y="481012"/>
                  </a:lnTo>
                  <a:lnTo>
                    <a:pt x="719138" y="395287"/>
                  </a:lnTo>
                  <a:lnTo>
                    <a:pt x="661988" y="300037"/>
                  </a:lnTo>
                  <a:lnTo>
                    <a:pt x="647700" y="283369"/>
                  </a:lnTo>
                  <a:lnTo>
                    <a:pt x="561975" y="233362"/>
                  </a:lnTo>
                  <a:lnTo>
                    <a:pt x="466725" y="183356"/>
                  </a:lnTo>
                  <a:lnTo>
                    <a:pt x="345281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559496D1-8BF6-A74A-A6C5-74842673D0F2}"/>
                </a:ext>
              </a:extLst>
            </p:cNvPr>
            <p:cNvSpPr/>
            <p:nvPr/>
          </p:nvSpPr>
          <p:spPr>
            <a:xfrm>
              <a:off x="3041650" y="2620963"/>
              <a:ext cx="1911350" cy="1409700"/>
            </a:xfrm>
            <a:custGeom>
              <a:avLst/>
              <a:gdLst>
                <a:gd name="connsiteX0" fmla="*/ 695325 w 1912144"/>
                <a:gd name="connsiteY0" fmla="*/ 216694 h 1409700"/>
                <a:gd name="connsiteX1" fmla="*/ 569119 w 1912144"/>
                <a:gd name="connsiteY1" fmla="*/ 242888 h 1409700"/>
                <a:gd name="connsiteX2" fmla="*/ 421482 w 1912144"/>
                <a:gd name="connsiteY2" fmla="*/ 273844 h 1409700"/>
                <a:gd name="connsiteX3" fmla="*/ 219075 w 1912144"/>
                <a:gd name="connsiteY3" fmla="*/ 314325 h 1409700"/>
                <a:gd name="connsiteX4" fmla="*/ 157163 w 1912144"/>
                <a:gd name="connsiteY4" fmla="*/ 316707 h 1409700"/>
                <a:gd name="connsiteX5" fmla="*/ 0 w 1912144"/>
                <a:gd name="connsiteY5" fmla="*/ 316707 h 1409700"/>
                <a:gd name="connsiteX6" fmla="*/ 83344 w 1912144"/>
                <a:gd name="connsiteY6" fmla="*/ 488157 h 1409700"/>
                <a:gd name="connsiteX7" fmla="*/ 328613 w 1912144"/>
                <a:gd name="connsiteY7" fmla="*/ 428625 h 1409700"/>
                <a:gd name="connsiteX8" fmla="*/ 564357 w 1912144"/>
                <a:gd name="connsiteY8" fmla="*/ 371475 h 1409700"/>
                <a:gd name="connsiteX9" fmla="*/ 731044 w 1912144"/>
                <a:gd name="connsiteY9" fmla="*/ 330994 h 1409700"/>
                <a:gd name="connsiteX10" fmla="*/ 885825 w 1912144"/>
                <a:gd name="connsiteY10" fmla="*/ 297657 h 1409700"/>
                <a:gd name="connsiteX11" fmla="*/ 1040607 w 1912144"/>
                <a:gd name="connsiteY11" fmla="*/ 273844 h 1409700"/>
                <a:gd name="connsiteX12" fmla="*/ 1281113 w 1912144"/>
                <a:gd name="connsiteY12" fmla="*/ 238125 h 1409700"/>
                <a:gd name="connsiteX13" fmla="*/ 1485900 w 1912144"/>
                <a:gd name="connsiteY13" fmla="*/ 207169 h 1409700"/>
                <a:gd name="connsiteX14" fmla="*/ 1514475 w 1912144"/>
                <a:gd name="connsiteY14" fmla="*/ 204788 h 1409700"/>
                <a:gd name="connsiteX15" fmla="*/ 1533525 w 1912144"/>
                <a:gd name="connsiteY15" fmla="*/ 204788 h 1409700"/>
                <a:gd name="connsiteX16" fmla="*/ 1547813 w 1912144"/>
                <a:gd name="connsiteY16" fmla="*/ 204788 h 1409700"/>
                <a:gd name="connsiteX17" fmla="*/ 1562100 w 1912144"/>
                <a:gd name="connsiteY17" fmla="*/ 209550 h 1409700"/>
                <a:gd name="connsiteX18" fmla="*/ 1574007 w 1912144"/>
                <a:gd name="connsiteY18" fmla="*/ 223838 h 1409700"/>
                <a:gd name="connsiteX19" fmla="*/ 1578769 w 1912144"/>
                <a:gd name="connsiteY19" fmla="*/ 235744 h 1409700"/>
                <a:gd name="connsiteX20" fmla="*/ 1585913 w 1912144"/>
                <a:gd name="connsiteY20" fmla="*/ 259557 h 1409700"/>
                <a:gd name="connsiteX21" fmla="*/ 1590675 w 1912144"/>
                <a:gd name="connsiteY21" fmla="*/ 290513 h 1409700"/>
                <a:gd name="connsiteX22" fmla="*/ 1588294 w 1912144"/>
                <a:gd name="connsiteY22" fmla="*/ 359569 h 1409700"/>
                <a:gd name="connsiteX23" fmla="*/ 1576388 w 1912144"/>
                <a:gd name="connsiteY23" fmla="*/ 535782 h 1409700"/>
                <a:gd name="connsiteX24" fmla="*/ 1569244 w 1912144"/>
                <a:gd name="connsiteY24" fmla="*/ 640557 h 1409700"/>
                <a:gd name="connsiteX25" fmla="*/ 1550194 w 1912144"/>
                <a:gd name="connsiteY25" fmla="*/ 745332 h 1409700"/>
                <a:gd name="connsiteX26" fmla="*/ 1524000 w 1912144"/>
                <a:gd name="connsiteY26" fmla="*/ 971550 h 1409700"/>
                <a:gd name="connsiteX27" fmla="*/ 1500188 w 1912144"/>
                <a:gd name="connsiteY27" fmla="*/ 1171575 h 1409700"/>
                <a:gd name="connsiteX28" fmla="*/ 1531144 w 1912144"/>
                <a:gd name="connsiteY28" fmla="*/ 1397794 h 1409700"/>
                <a:gd name="connsiteX29" fmla="*/ 1557338 w 1912144"/>
                <a:gd name="connsiteY29" fmla="*/ 1407319 h 1409700"/>
                <a:gd name="connsiteX30" fmla="*/ 1585913 w 1912144"/>
                <a:gd name="connsiteY30" fmla="*/ 1409700 h 1409700"/>
                <a:gd name="connsiteX31" fmla="*/ 1607344 w 1912144"/>
                <a:gd name="connsiteY31" fmla="*/ 1407319 h 1409700"/>
                <a:gd name="connsiteX32" fmla="*/ 1626394 w 1912144"/>
                <a:gd name="connsiteY32" fmla="*/ 1402557 h 1409700"/>
                <a:gd name="connsiteX33" fmla="*/ 1650207 w 1912144"/>
                <a:gd name="connsiteY33" fmla="*/ 1393032 h 1409700"/>
                <a:gd name="connsiteX34" fmla="*/ 1669257 w 1912144"/>
                <a:gd name="connsiteY34" fmla="*/ 1378744 h 1409700"/>
                <a:gd name="connsiteX35" fmla="*/ 1685925 w 1912144"/>
                <a:gd name="connsiteY35" fmla="*/ 1357313 h 1409700"/>
                <a:gd name="connsiteX36" fmla="*/ 1700213 w 1912144"/>
                <a:gd name="connsiteY36" fmla="*/ 1312069 h 1409700"/>
                <a:gd name="connsiteX37" fmla="*/ 1719263 w 1912144"/>
                <a:gd name="connsiteY37" fmla="*/ 1193007 h 1409700"/>
                <a:gd name="connsiteX38" fmla="*/ 1747838 w 1912144"/>
                <a:gd name="connsiteY38" fmla="*/ 1000125 h 1409700"/>
                <a:gd name="connsiteX39" fmla="*/ 1790700 w 1912144"/>
                <a:gd name="connsiteY39" fmla="*/ 740569 h 1409700"/>
                <a:gd name="connsiteX40" fmla="*/ 1821657 w 1912144"/>
                <a:gd name="connsiteY40" fmla="*/ 564357 h 1409700"/>
                <a:gd name="connsiteX41" fmla="*/ 1838325 w 1912144"/>
                <a:gd name="connsiteY41" fmla="*/ 490538 h 1409700"/>
                <a:gd name="connsiteX42" fmla="*/ 1862138 w 1912144"/>
                <a:gd name="connsiteY42" fmla="*/ 395288 h 1409700"/>
                <a:gd name="connsiteX43" fmla="*/ 1876425 w 1912144"/>
                <a:gd name="connsiteY43" fmla="*/ 369094 h 1409700"/>
                <a:gd name="connsiteX44" fmla="*/ 1888332 w 1912144"/>
                <a:gd name="connsiteY44" fmla="*/ 352425 h 1409700"/>
                <a:gd name="connsiteX45" fmla="*/ 1902619 w 1912144"/>
                <a:gd name="connsiteY45" fmla="*/ 333375 h 1409700"/>
                <a:gd name="connsiteX46" fmla="*/ 1912144 w 1912144"/>
                <a:gd name="connsiteY46" fmla="*/ 316707 h 1409700"/>
                <a:gd name="connsiteX47" fmla="*/ 1912144 w 1912144"/>
                <a:gd name="connsiteY47" fmla="*/ 292894 h 1409700"/>
                <a:gd name="connsiteX48" fmla="*/ 1909763 w 1912144"/>
                <a:gd name="connsiteY48" fmla="*/ 271463 h 1409700"/>
                <a:gd name="connsiteX49" fmla="*/ 1900238 w 1912144"/>
                <a:gd name="connsiteY49" fmla="*/ 247650 h 1409700"/>
                <a:gd name="connsiteX50" fmla="*/ 1878807 w 1912144"/>
                <a:gd name="connsiteY50" fmla="*/ 214313 h 1409700"/>
                <a:gd name="connsiteX51" fmla="*/ 1847850 w 1912144"/>
                <a:gd name="connsiteY51" fmla="*/ 183357 h 1409700"/>
                <a:gd name="connsiteX52" fmla="*/ 1781175 w 1912144"/>
                <a:gd name="connsiteY52" fmla="*/ 126207 h 1409700"/>
                <a:gd name="connsiteX53" fmla="*/ 1697832 w 1912144"/>
                <a:gd name="connsiteY53" fmla="*/ 69057 h 1409700"/>
                <a:gd name="connsiteX54" fmla="*/ 1612107 w 1912144"/>
                <a:gd name="connsiteY54" fmla="*/ 19050 h 1409700"/>
                <a:gd name="connsiteX55" fmla="*/ 1559719 w 1912144"/>
                <a:gd name="connsiteY55" fmla="*/ 0 h 1409700"/>
                <a:gd name="connsiteX56" fmla="*/ 1540669 w 1912144"/>
                <a:gd name="connsiteY56" fmla="*/ 0 h 1409700"/>
                <a:gd name="connsiteX57" fmla="*/ 1521619 w 1912144"/>
                <a:gd name="connsiteY57" fmla="*/ 4763 h 1409700"/>
                <a:gd name="connsiteX58" fmla="*/ 1462088 w 1912144"/>
                <a:gd name="connsiteY58" fmla="*/ 40482 h 1409700"/>
                <a:gd name="connsiteX59" fmla="*/ 1407319 w 1912144"/>
                <a:gd name="connsiteY59" fmla="*/ 73819 h 1409700"/>
                <a:gd name="connsiteX60" fmla="*/ 1264444 w 1912144"/>
                <a:gd name="connsiteY60" fmla="*/ 100013 h 1409700"/>
                <a:gd name="connsiteX61" fmla="*/ 1004888 w 1912144"/>
                <a:gd name="connsiteY61" fmla="*/ 152400 h 1409700"/>
                <a:gd name="connsiteX62" fmla="*/ 695325 w 1912144"/>
                <a:gd name="connsiteY62" fmla="*/ 216694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912144" h="1409700">
                  <a:moveTo>
                    <a:pt x="695325" y="216694"/>
                  </a:moveTo>
                  <a:lnTo>
                    <a:pt x="569119" y="242888"/>
                  </a:lnTo>
                  <a:lnTo>
                    <a:pt x="421482" y="273844"/>
                  </a:lnTo>
                  <a:lnTo>
                    <a:pt x="219075" y="314325"/>
                  </a:lnTo>
                  <a:lnTo>
                    <a:pt x="157163" y="316707"/>
                  </a:lnTo>
                  <a:lnTo>
                    <a:pt x="0" y="316707"/>
                  </a:lnTo>
                  <a:lnTo>
                    <a:pt x="83344" y="488157"/>
                  </a:lnTo>
                  <a:lnTo>
                    <a:pt x="328613" y="428625"/>
                  </a:lnTo>
                  <a:lnTo>
                    <a:pt x="564357" y="371475"/>
                  </a:lnTo>
                  <a:lnTo>
                    <a:pt x="731044" y="330994"/>
                  </a:lnTo>
                  <a:lnTo>
                    <a:pt x="885825" y="297657"/>
                  </a:lnTo>
                  <a:lnTo>
                    <a:pt x="1040607" y="273844"/>
                  </a:lnTo>
                  <a:lnTo>
                    <a:pt x="1281113" y="238125"/>
                  </a:lnTo>
                  <a:lnTo>
                    <a:pt x="1485900" y="207169"/>
                  </a:lnTo>
                  <a:lnTo>
                    <a:pt x="1514475" y="204788"/>
                  </a:lnTo>
                  <a:lnTo>
                    <a:pt x="1533525" y="204788"/>
                  </a:lnTo>
                  <a:lnTo>
                    <a:pt x="1547813" y="204788"/>
                  </a:lnTo>
                  <a:lnTo>
                    <a:pt x="1562100" y="209550"/>
                  </a:lnTo>
                  <a:lnTo>
                    <a:pt x="1574007" y="223838"/>
                  </a:lnTo>
                  <a:lnTo>
                    <a:pt x="1578769" y="235744"/>
                  </a:lnTo>
                  <a:lnTo>
                    <a:pt x="1585913" y="259557"/>
                  </a:lnTo>
                  <a:lnTo>
                    <a:pt x="1590675" y="290513"/>
                  </a:lnTo>
                  <a:cubicBezTo>
                    <a:pt x="1589881" y="313532"/>
                    <a:pt x="1589088" y="336550"/>
                    <a:pt x="1588294" y="359569"/>
                  </a:cubicBezTo>
                  <a:lnTo>
                    <a:pt x="1576388" y="535782"/>
                  </a:lnTo>
                  <a:lnTo>
                    <a:pt x="1569244" y="640557"/>
                  </a:lnTo>
                  <a:lnTo>
                    <a:pt x="1550194" y="745332"/>
                  </a:lnTo>
                  <a:lnTo>
                    <a:pt x="1524000" y="971550"/>
                  </a:lnTo>
                  <a:lnTo>
                    <a:pt x="1500188" y="1171575"/>
                  </a:lnTo>
                  <a:lnTo>
                    <a:pt x="1531144" y="1397794"/>
                  </a:lnTo>
                  <a:lnTo>
                    <a:pt x="1557338" y="1407319"/>
                  </a:lnTo>
                  <a:lnTo>
                    <a:pt x="1585913" y="1409700"/>
                  </a:lnTo>
                  <a:lnTo>
                    <a:pt x="1607344" y="1407319"/>
                  </a:lnTo>
                  <a:lnTo>
                    <a:pt x="1626394" y="1402557"/>
                  </a:lnTo>
                  <a:lnTo>
                    <a:pt x="1650207" y="1393032"/>
                  </a:lnTo>
                  <a:lnTo>
                    <a:pt x="1669257" y="1378744"/>
                  </a:lnTo>
                  <a:lnTo>
                    <a:pt x="1685925" y="1357313"/>
                  </a:lnTo>
                  <a:lnTo>
                    <a:pt x="1700213" y="1312069"/>
                  </a:lnTo>
                  <a:lnTo>
                    <a:pt x="1719263" y="1193007"/>
                  </a:lnTo>
                  <a:lnTo>
                    <a:pt x="1747838" y="1000125"/>
                  </a:lnTo>
                  <a:lnTo>
                    <a:pt x="1790700" y="740569"/>
                  </a:lnTo>
                  <a:lnTo>
                    <a:pt x="1821657" y="564357"/>
                  </a:lnTo>
                  <a:lnTo>
                    <a:pt x="1838325" y="490538"/>
                  </a:lnTo>
                  <a:lnTo>
                    <a:pt x="1862138" y="395288"/>
                  </a:lnTo>
                  <a:lnTo>
                    <a:pt x="1876425" y="369094"/>
                  </a:lnTo>
                  <a:lnTo>
                    <a:pt x="1888332" y="352425"/>
                  </a:lnTo>
                  <a:lnTo>
                    <a:pt x="1902619" y="333375"/>
                  </a:lnTo>
                  <a:lnTo>
                    <a:pt x="1912144" y="316707"/>
                  </a:lnTo>
                  <a:lnTo>
                    <a:pt x="1912144" y="292894"/>
                  </a:lnTo>
                  <a:lnTo>
                    <a:pt x="1909763" y="271463"/>
                  </a:lnTo>
                  <a:lnTo>
                    <a:pt x="1900238" y="247650"/>
                  </a:lnTo>
                  <a:lnTo>
                    <a:pt x="1878807" y="214313"/>
                  </a:lnTo>
                  <a:lnTo>
                    <a:pt x="1847850" y="183357"/>
                  </a:lnTo>
                  <a:lnTo>
                    <a:pt x="1781175" y="126207"/>
                  </a:lnTo>
                  <a:lnTo>
                    <a:pt x="1697832" y="69057"/>
                  </a:lnTo>
                  <a:lnTo>
                    <a:pt x="1612107" y="19050"/>
                  </a:lnTo>
                  <a:lnTo>
                    <a:pt x="1559719" y="0"/>
                  </a:lnTo>
                  <a:lnTo>
                    <a:pt x="1540669" y="0"/>
                  </a:lnTo>
                  <a:lnTo>
                    <a:pt x="1521619" y="4763"/>
                  </a:lnTo>
                  <a:lnTo>
                    <a:pt x="1462088" y="40482"/>
                  </a:lnTo>
                  <a:lnTo>
                    <a:pt x="1407319" y="73819"/>
                  </a:lnTo>
                  <a:lnTo>
                    <a:pt x="1264444" y="100013"/>
                  </a:lnTo>
                  <a:lnTo>
                    <a:pt x="1004888" y="152400"/>
                  </a:lnTo>
                  <a:lnTo>
                    <a:pt x="695325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203EDCE1-9C6F-7E44-B34A-C9DE725C3CF6}"/>
                </a:ext>
              </a:extLst>
            </p:cNvPr>
            <p:cNvSpPr/>
            <p:nvPr/>
          </p:nvSpPr>
          <p:spPr>
            <a:xfrm>
              <a:off x="3208338" y="3205163"/>
              <a:ext cx="1452562" cy="385762"/>
            </a:xfrm>
            <a:custGeom>
              <a:avLst/>
              <a:gdLst>
                <a:gd name="connsiteX0" fmla="*/ 335756 w 1452562"/>
                <a:gd name="connsiteY0" fmla="*/ 188118 h 385762"/>
                <a:gd name="connsiteX1" fmla="*/ 0 w 1452562"/>
                <a:gd name="connsiteY1" fmla="*/ 254793 h 385762"/>
                <a:gd name="connsiteX2" fmla="*/ 28575 w 1452562"/>
                <a:gd name="connsiteY2" fmla="*/ 385762 h 385762"/>
                <a:gd name="connsiteX3" fmla="*/ 376237 w 1452562"/>
                <a:gd name="connsiteY3" fmla="*/ 328612 h 385762"/>
                <a:gd name="connsiteX4" fmla="*/ 626269 w 1452562"/>
                <a:gd name="connsiteY4" fmla="*/ 285750 h 385762"/>
                <a:gd name="connsiteX5" fmla="*/ 876300 w 1452562"/>
                <a:gd name="connsiteY5" fmla="*/ 238125 h 385762"/>
                <a:gd name="connsiteX6" fmla="*/ 1183481 w 1452562"/>
                <a:gd name="connsiteY6" fmla="*/ 183356 h 385762"/>
                <a:gd name="connsiteX7" fmla="*/ 1269206 w 1452562"/>
                <a:gd name="connsiteY7" fmla="*/ 169068 h 385762"/>
                <a:gd name="connsiteX8" fmla="*/ 1319212 w 1452562"/>
                <a:gd name="connsiteY8" fmla="*/ 169068 h 385762"/>
                <a:gd name="connsiteX9" fmla="*/ 1354931 w 1452562"/>
                <a:gd name="connsiteY9" fmla="*/ 171450 h 385762"/>
                <a:gd name="connsiteX10" fmla="*/ 1452562 w 1452562"/>
                <a:gd name="connsiteY10" fmla="*/ 197643 h 385762"/>
                <a:gd name="connsiteX11" fmla="*/ 1450181 w 1452562"/>
                <a:gd name="connsiteY11" fmla="*/ 40481 h 385762"/>
                <a:gd name="connsiteX12" fmla="*/ 1362075 w 1452562"/>
                <a:gd name="connsiteY12" fmla="*/ 7143 h 385762"/>
                <a:gd name="connsiteX13" fmla="*/ 1323975 w 1452562"/>
                <a:gd name="connsiteY13" fmla="*/ 0 h 385762"/>
                <a:gd name="connsiteX14" fmla="*/ 1273969 w 1452562"/>
                <a:gd name="connsiteY14" fmla="*/ 2381 h 385762"/>
                <a:gd name="connsiteX15" fmla="*/ 1216819 w 1452562"/>
                <a:gd name="connsiteY15" fmla="*/ 11906 h 385762"/>
                <a:gd name="connsiteX16" fmla="*/ 1150144 w 1452562"/>
                <a:gd name="connsiteY16" fmla="*/ 28575 h 385762"/>
                <a:gd name="connsiteX17" fmla="*/ 1014412 w 1452562"/>
                <a:gd name="connsiteY17" fmla="*/ 57150 h 385762"/>
                <a:gd name="connsiteX18" fmla="*/ 831056 w 1452562"/>
                <a:gd name="connsiteY18" fmla="*/ 92868 h 385762"/>
                <a:gd name="connsiteX19" fmla="*/ 531019 w 1452562"/>
                <a:gd name="connsiteY19" fmla="*/ 150018 h 385762"/>
                <a:gd name="connsiteX20" fmla="*/ 335756 w 1452562"/>
                <a:gd name="connsiteY20" fmla="*/ 188118 h 3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52562" h="385762">
                  <a:moveTo>
                    <a:pt x="335756" y="188118"/>
                  </a:moveTo>
                  <a:lnTo>
                    <a:pt x="0" y="254793"/>
                  </a:lnTo>
                  <a:lnTo>
                    <a:pt x="28575" y="385762"/>
                  </a:lnTo>
                  <a:lnTo>
                    <a:pt x="376237" y="328612"/>
                  </a:lnTo>
                  <a:lnTo>
                    <a:pt x="626269" y="285750"/>
                  </a:lnTo>
                  <a:lnTo>
                    <a:pt x="876300" y="238125"/>
                  </a:lnTo>
                  <a:lnTo>
                    <a:pt x="1183481" y="183356"/>
                  </a:lnTo>
                  <a:lnTo>
                    <a:pt x="1269206" y="169068"/>
                  </a:lnTo>
                  <a:lnTo>
                    <a:pt x="1319212" y="169068"/>
                  </a:lnTo>
                  <a:lnTo>
                    <a:pt x="1354931" y="171450"/>
                  </a:lnTo>
                  <a:lnTo>
                    <a:pt x="1452562" y="197643"/>
                  </a:lnTo>
                  <a:cubicBezTo>
                    <a:pt x="1451768" y="145256"/>
                    <a:pt x="1450975" y="92868"/>
                    <a:pt x="1450181" y="40481"/>
                  </a:cubicBezTo>
                  <a:lnTo>
                    <a:pt x="1362075" y="7143"/>
                  </a:lnTo>
                  <a:lnTo>
                    <a:pt x="1323975" y="0"/>
                  </a:lnTo>
                  <a:lnTo>
                    <a:pt x="1273969" y="2381"/>
                  </a:lnTo>
                  <a:lnTo>
                    <a:pt x="1216819" y="11906"/>
                  </a:lnTo>
                  <a:lnTo>
                    <a:pt x="1150144" y="28575"/>
                  </a:lnTo>
                  <a:lnTo>
                    <a:pt x="1014412" y="57150"/>
                  </a:lnTo>
                  <a:lnTo>
                    <a:pt x="831056" y="92868"/>
                  </a:lnTo>
                  <a:lnTo>
                    <a:pt x="531019" y="150018"/>
                  </a:lnTo>
                  <a:lnTo>
                    <a:pt x="335756" y="1881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4FB1F208-8D80-D44D-9B21-CB56C8923C6B}"/>
                </a:ext>
              </a:extLst>
            </p:cNvPr>
            <p:cNvSpPr/>
            <p:nvPr/>
          </p:nvSpPr>
          <p:spPr>
            <a:xfrm>
              <a:off x="3279775" y="3757613"/>
              <a:ext cx="1338263" cy="500062"/>
            </a:xfrm>
            <a:custGeom>
              <a:avLst/>
              <a:gdLst>
                <a:gd name="connsiteX0" fmla="*/ 371475 w 1338263"/>
                <a:gd name="connsiteY0" fmla="*/ 178593 h 500062"/>
                <a:gd name="connsiteX1" fmla="*/ 0 w 1338263"/>
                <a:gd name="connsiteY1" fmla="*/ 266700 h 500062"/>
                <a:gd name="connsiteX2" fmla="*/ 88107 w 1338263"/>
                <a:gd name="connsiteY2" fmla="*/ 500062 h 500062"/>
                <a:gd name="connsiteX3" fmla="*/ 102394 w 1338263"/>
                <a:gd name="connsiteY3" fmla="*/ 476250 h 500062"/>
                <a:gd name="connsiteX4" fmla="*/ 102394 w 1338263"/>
                <a:gd name="connsiteY4" fmla="*/ 428625 h 500062"/>
                <a:gd name="connsiteX5" fmla="*/ 102394 w 1338263"/>
                <a:gd name="connsiteY5" fmla="*/ 392906 h 500062"/>
                <a:gd name="connsiteX6" fmla="*/ 104775 w 1338263"/>
                <a:gd name="connsiteY6" fmla="*/ 369093 h 500062"/>
                <a:gd name="connsiteX7" fmla="*/ 152400 w 1338263"/>
                <a:gd name="connsiteY7" fmla="*/ 354806 h 500062"/>
                <a:gd name="connsiteX8" fmla="*/ 352425 w 1338263"/>
                <a:gd name="connsiteY8" fmla="*/ 314325 h 500062"/>
                <a:gd name="connsiteX9" fmla="*/ 533400 w 1338263"/>
                <a:gd name="connsiteY9" fmla="*/ 273843 h 500062"/>
                <a:gd name="connsiteX10" fmla="*/ 816769 w 1338263"/>
                <a:gd name="connsiteY10" fmla="*/ 216693 h 500062"/>
                <a:gd name="connsiteX11" fmla="*/ 992982 w 1338263"/>
                <a:gd name="connsiteY11" fmla="*/ 190500 h 500062"/>
                <a:gd name="connsiteX12" fmla="*/ 1073944 w 1338263"/>
                <a:gd name="connsiteY12" fmla="*/ 180975 h 500062"/>
                <a:gd name="connsiteX13" fmla="*/ 1162050 w 1338263"/>
                <a:gd name="connsiteY13" fmla="*/ 180975 h 500062"/>
                <a:gd name="connsiteX14" fmla="*/ 1173957 w 1338263"/>
                <a:gd name="connsiteY14" fmla="*/ 183356 h 500062"/>
                <a:gd name="connsiteX15" fmla="*/ 1197769 w 1338263"/>
                <a:gd name="connsiteY15" fmla="*/ 204787 h 500062"/>
                <a:gd name="connsiteX16" fmla="*/ 1216819 w 1338263"/>
                <a:gd name="connsiteY16" fmla="*/ 221456 h 500062"/>
                <a:gd name="connsiteX17" fmla="*/ 1228725 w 1338263"/>
                <a:gd name="connsiteY17" fmla="*/ 230981 h 500062"/>
                <a:gd name="connsiteX18" fmla="*/ 1250157 w 1338263"/>
                <a:gd name="connsiteY18" fmla="*/ 245268 h 500062"/>
                <a:gd name="connsiteX19" fmla="*/ 1276350 w 1338263"/>
                <a:gd name="connsiteY19" fmla="*/ 257175 h 500062"/>
                <a:gd name="connsiteX20" fmla="*/ 1297782 w 1338263"/>
                <a:gd name="connsiteY20" fmla="*/ 264318 h 500062"/>
                <a:gd name="connsiteX21" fmla="*/ 1338263 w 1338263"/>
                <a:gd name="connsiteY21" fmla="*/ 271462 h 500062"/>
                <a:gd name="connsiteX22" fmla="*/ 1283494 w 1338263"/>
                <a:gd name="connsiteY22" fmla="*/ 14287 h 500062"/>
                <a:gd name="connsiteX23" fmla="*/ 1235869 w 1338263"/>
                <a:gd name="connsiteY23" fmla="*/ 4762 h 500062"/>
                <a:gd name="connsiteX24" fmla="*/ 1176338 w 1338263"/>
                <a:gd name="connsiteY24" fmla="*/ 0 h 500062"/>
                <a:gd name="connsiteX25" fmla="*/ 1128713 w 1338263"/>
                <a:gd name="connsiteY25" fmla="*/ 2381 h 500062"/>
                <a:gd name="connsiteX26" fmla="*/ 1081088 w 1338263"/>
                <a:gd name="connsiteY26" fmla="*/ 7143 h 500062"/>
                <a:gd name="connsiteX27" fmla="*/ 992982 w 1338263"/>
                <a:gd name="connsiteY27" fmla="*/ 30956 h 500062"/>
                <a:gd name="connsiteX28" fmla="*/ 840582 w 1338263"/>
                <a:gd name="connsiteY28" fmla="*/ 57150 h 500062"/>
                <a:gd name="connsiteX29" fmla="*/ 723900 w 1338263"/>
                <a:gd name="connsiteY29" fmla="*/ 78581 h 500062"/>
                <a:gd name="connsiteX30" fmla="*/ 550069 w 1338263"/>
                <a:gd name="connsiteY30" fmla="*/ 135731 h 500062"/>
                <a:gd name="connsiteX31" fmla="*/ 371475 w 1338263"/>
                <a:gd name="connsiteY31" fmla="*/ 178593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38263" h="500062">
                  <a:moveTo>
                    <a:pt x="371475" y="178593"/>
                  </a:moveTo>
                  <a:lnTo>
                    <a:pt x="0" y="266700"/>
                  </a:lnTo>
                  <a:lnTo>
                    <a:pt x="88107" y="500062"/>
                  </a:lnTo>
                  <a:lnTo>
                    <a:pt x="102394" y="476250"/>
                  </a:lnTo>
                  <a:lnTo>
                    <a:pt x="102394" y="428625"/>
                  </a:lnTo>
                  <a:lnTo>
                    <a:pt x="102394" y="392906"/>
                  </a:lnTo>
                  <a:lnTo>
                    <a:pt x="104775" y="369093"/>
                  </a:lnTo>
                  <a:lnTo>
                    <a:pt x="152400" y="354806"/>
                  </a:lnTo>
                  <a:lnTo>
                    <a:pt x="352425" y="314325"/>
                  </a:lnTo>
                  <a:lnTo>
                    <a:pt x="533400" y="273843"/>
                  </a:lnTo>
                  <a:lnTo>
                    <a:pt x="816769" y="216693"/>
                  </a:lnTo>
                  <a:lnTo>
                    <a:pt x="992982" y="190500"/>
                  </a:lnTo>
                  <a:lnTo>
                    <a:pt x="1073944" y="180975"/>
                  </a:lnTo>
                  <a:lnTo>
                    <a:pt x="1162050" y="180975"/>
                  </a:lnTo>
                  <a:lnTo>
                    <a:pt x="1173957" y="183356"/>
                  </a:lnTo>
                  <a:lnTo>
                    <a:pt x="1197769" y="204787"/>
                  </a:lnTo>
                  <a:lnTo>
                    <a:pt x="1216819" y="221456"/>
                  </a:lnTo>
                  <a:lnTo>
                    <a:pt x="1228725" y="230981"/>
                  </a:lnTo>
                  <a:lnTo>
                    <a:pt x="1250157" y="245268"/>
                  </a:lnTo>
                  <a:lnTo>
                    <a:pt x="1276350" y="257175"/>
                  </a:lnTo>
                  <a:lnTo>
                    <a:pt x="1297782" y="264318"/>
                  </a:lnTo>
                  <a:lnTo>
                    <a:pt x="1338263" y="271462"/>
                  </a:lnTo>
                  <a:lnTo>
                    <a:pt x="1283494" y="14287"/>
                  </a:lnTo>
                  <a:lnTo>
                    <a:pt x="1235869" y="4762"/>
                  </a:lnTo>
                  <a:lnTo>
                    <a:pt x="1176338" y="0"/>
                  </a:lnTo>
                  <a:lnTo>
                    <a:pt x="1128713" y="2381"/>
                  </a:lnTo>
                  <a:lnTo>
                    <a:pt x="1081088" y="7143"/>
                  </a:lnTo>
                  <a:lnTo>
                    <a:pt x="992982" y="30956"/>
                  </a:lnTo>
                  <a:lnTo>
                    <a:pt x="840582" y="57150"/>
                  </a:lnTo>
                  <a:lnTo>
                    <a:pt x="723900" y="78581"/>
                  </a:lnTo>
                  <a:lnTo>
                    <a:pt x="550069" y="135731"/>
                  </a:lnTo>
                  <a:lnTo>
                    <a:pt x="371475" y="1785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517B3077-4181-1149-ABAD-719A768F94D2}"/>
                </a:ext>
              </a:extLst>
            </p:cNvPr>
            <p:cNvSpPr/>
            <p:nvPr/>
          </p:nvSpPr>
          <p:spPr>
            <a:xfrm>
              <a:off x="2495550" y="4316413"/>
              <a:ext cx="2555875" cy="693737"/>
            </a:xfrm>
            <a:custGeom>
              <a:avLst/>
              <a:gdLst>
                <a:gd name="connsiteX0" fmla="*/ 909638 w 2555081"/>
                <a:gd name="connsiteY0" fmla="*/ 302419 h 692944"/>
                <a:gd name="connsiteX1" fmla="*/ 769144 w 2555081"/>
                <a:gd name="connsiteY1" fmla="*/ 333375 h 692944"/>
                <a:gd name="connsiteX2" fmla="*/ 645319 w 2555081"/>
                <a:gd name="connsiteY2" fmla="*/ 359569 h 692944"/>
                <a:gd name="connsiteX3" fmla="*/ 526256 w 2555081"/>
                <a:gd name="connsiteY3" fmla="*/ 383382 h 692944"/>
                <a:gd name="connsiteX4" fmla="*/ 404813 w 2555081"/>
                <a:gd name="connsiteY4" fmla="*/ 402432 h 692944"/>
                <a:gd name="connsiteX5" fmla="*/ 364331 w 2555081"/>
                <a:gd name="connsiteY5" fmla="*/ 407194 h 692944"/>
                <a:gd name="connsiteX6" fmla="*/ 302419 w 2555081"/>
                <a:gd name="connsiteY6" fmla="*/ 402432 h 692944"/>
                <a:gd name="connsiteX7" fmla="*/ 233363 w 2555081"/>
                <a:gd name="connsiteY7" fmla="*/ 392907 h 692944"/>
                <a:gd name="connsiteX8" fmla="*/ 171450 w 2555081"/>
                <a:gd name="connsiteY8" fmla="*/ 376238 h 692944"/>
                <a:gd name="connsiteX9" fmla="*/ 97631 w 2555081"/>
                <a:gd name="connsiteY9" fmla="*/ 352425 h 692944"/>
                <a:gd name="connsiteX10" fmla="*/ 45244 w 2555081"/>
                <a:gd name="connsiteY10" fmla="*/ 330994 h 692944"/>
                <a:gd name="connsiteX11" fmla="*/ 16669 w 2555081"/>
                <a:gd name="connsiteY11" fmla="*/ 323850 h 692944"/>
                <a:gd name="connsiteX12" fmla="*/ 2381 w 2555081"/>
                <a:gd name="connsiteY12" fmla="*/ 328613 h 692944"/>
                <a:gd name="connsiteX13" fmla="*/ 0 w 2555081"/>
                <a:gd name="connsiteY13" fmla="*/ 338138 h 692944"/>
                <a:gd name="connsiteX14" fmla="*/ 7144 w 2555081"/>
                <a:gd name="connsiteY14" fmla="*/ 369094 h 692944"/>
                <a:gd name="connsiteX15" fmla="*/ 33338 w 2555081"/>
                <a:gd name="connsiteY15" fmla="*/ 416719 h 692944"/>
                <a:gd name="connsiteX16" fmla="*/ 61913 w 2555081"/>
                <a:gd name="connsiteY16" fmla="*/ 454819 h 692944"/>
                <a:gd name="connsiteX17" fmla="*/ 107156 w 2555081"/>
                <a:gd name="connsiteY17" fmla="*/ 509588 h 692944"/>
                <a:gd name="connsiteX18" fmla="*/ 159544 w 2555081"/>
                <a:gd name="connsiteY18" fmla="*/ 559594 h 692944"/>
                <a:gd name="connsiteX19" fmla="*/ 240506 w 2555081"/>
                <a:gd name="connsiteY19" fmla="*/ 631032 h 692944"/>
                <a:gd name="connsiteX20" fmla="*/ 316706 w 2555081"/>
                <a:gd name="connsiteY20" fmla="*/ 685800 h 692944"/>
                <a:gd name="connsiteX21" fmla="*/ 323850 w 2555081"/>
                <a:gd name="connsiteY21" fmla="*/ 692944 h 692944"/>
                <a:gd name="connsiteX22" fmla="*/ 338138 w 2555081"/>
                <a:gd name="connsiteY22" fmla="*/ 692944 h 692944"/>
                <a:gd name="connsiteX23" fmla="*/ 409575 w 2555081"/>
                <a:gd name="connsiteY23" fmla="*/ 657225 h 692944"/>
                <a:gd name="connsiteX24" fmla="*/ 559594 w 2555081"/>
                <a:gd name="connsiteY24" fmla="*/ 590550 h 692944"/>
                <a:gd name="connsiteX25" fmla="*/ 733425 w 2555081"/>
                <a:gd name="connsiteY25" fmla="*/ 531019 h 692944"/>
                <a:gd name="connsiteX26" fmla="*/ 942975 w 2555081"/>
                <a:gd name="connsiteY26" fmla="*/ 466725 h 692944"/>
                <a:gd name="connsiteX27" fmla="*/ 1083469 w 2555081"/>
                <a:gd name="connsiteY27" fmla="*/ 426244 h 692944"/>
                <a:gd name="connsiteX28" fmla="*/ 1259681 w 2555081"/>
                <a:gd name="connsiteY28" fmla="*/ 376238 h 692944"/>
                <a:gd name="connsiteX29" fmla="*/ 1338263 w 2555081"/>
                <a:gd name="connsiteY29" fmla="*/ 354807 h 692944"/>
                <a:gd name="connsiteX30" fmla="*/ 1566863 w 2555081"/>
                <a:gd name="connsiteY30" fmla="*/ 309563 h 692944"/>
                <a:gd name="connsiteX31" fmla="*/ 1700213 w 2555081"/>
                <a:gd name="connsiteY31" fmla="*/ 283369 h 692944"/>
                <a:gd name="connsiteX32" fmla="*/ 1850231 w 2555081"/>
                <a:gd name="connsiteY32" fmla="*/ 264319 h 692944"/>
                <a:gd name="connsiteX33" fmla="*/ 2026444 w 2555081"/>
                <a:gd name="connsiteY33" fmla="*/ 250032 h 692944"/>
                <a:gd name="connsiteX34" fmla="*/ 2131219 w 2555081"/>
                <a:gd name="connsiteY34" fmla="*/ 242888 h 692944"/>
                <a:gd name="connsiteX35" fmla="*/ 2252663 w 2555081"/>
                <a:gd name="connsiteY35" fmla="*/ 238125 h 692944"/>
                <a:gd name="connsiteX36" fmla="*/ 2316956 w 2555081"/>
                <a:gd name="connsiteY36" fmla="*/ 240507 h 692944"/>
                <a:gd name="connsiteX37" fmla="*/ 2374106 w 2555081"/>
                <a:gd name="connsiteY37" fmla="*/ 245269 h 692944"/>
                <a:gd name="connsiteX38" fmla="*/ 2424113 w 2555081"/>
                <a:gd name="connsiteY38" fmla="*/ 250032 h 692944"/>
                <a:gd name="connsiteX39" fmla="*/ 2459831 w 2555081"/>
                <a:gd name="connsiteY39" fmla="*/ 240507 h 692944"/>
                <a:gd name="connsiteX40" fmla="*/ 2500313 w 2555081"/>
                <a:gd name="connsiteY40" fmla="*/ 219075 h 692944"/>
                <a:gd name="connsiteX41" fmla="*/ 2528888 w 2555081"/>
                <a:gd name="connsiteY41" fmla="*/ 197644 h 692944"/>
                <a:gd name="connsiteX42" fmla="*/ 2550319 w 2555081"/>
                <a:gd name="connsiteY42" fmla="*/ 173832 h 692944"/>
                <a:gd name="connsiteX43" fmla="*/ 2555081 w 2555081"/>
                <a:gd name="connsiteY43" fmla="*/ 159544 h 692944"/>
                <a:gd name="connsiteX44" fmla="*/ 2555081 w 2555081"/>
                <a:gd name="connsiteY44" fmla="*/ 147638 h 692944"/>
                <a:gd name="connsiteX45" fmla="*/ 2550319 w 2555081"/>
                <a:gd name="connsiteY45" fmla="*/ 128588 h 692944"/>
                <a:gd name="connsiteX46" fmla="*/ 2536031 w 2555081"/>
                <a:gd name="connsiteY46" fmla="*/ 107157 h 692944"/>
                <a:gd name="connsiteX47" fmla="*/ 2509838 w 2555081"/>
                <a:gd name="connsiteY47" fmla="*/ 83344 h 692944"/>
                <a:gd name="connsiteX48" fmla="*/ 2464594 w 2555081"/>
                <a:gd name="connsiteY48" fmla="*/ 57150 h 692944"/>
                <a:gd name="connsiteX49" fmla="*/ 2400300 w 2555081"/>
                <a:gd name="connsiteY49" fmla="*/ 33338 h 692944"/>
                <a:gd name="connsiteX50" fmla="*/ 2359819 w 2555081"/>
                <a:gd name="connsiteY50" fmla="*/ 21432 h 692944"/>
                <a:gd name="connsiteX51" fmla="*/ 2288381 w 2555081"/>
                <a:gd name="connsiteY51" fmla="*/ 4763 h 692944"/>
                <a:gd name="connsiteX52" fmla="*/ 2247900 w 2555081"/>
                <a:gd name="connsiteY52" fmla="*/ 0 h 692944"/>
                <a:gd name="connsiteX53" fmla="*/ 2214563 w 2555081"/>
                <a:gd name="connsiteY53" fmla="*/ 0 h 692944"/>
                <a:gd name="connsiteX54" fmla="*/ 2188369 w 2555081"/>
                <a:gd name="connsiteY54" fmla="*/ 0 h 692944"/>
                <a:gd name="connsiteX55" fmla="*/ 2140744 w 2555081"/>
                <a:gd name="connsiteY55" fmla="*/ 19050 h 692944"/>
                <a:gd name="connsiteX56" fmla="*/ 2009775 w 2555081"/>
                <a:gd name="connsiteY56" fmla="*/ 71438 h 692944"/>
                <a:gd name="connsiteX57" fmla="*/ 1897856 w 2555081"/>
                <a:gd name="connsiteY57" fmla="*/ 92869 h 692944"/>
                <a:gd name="connsiteX58" fmla="*/ 1621631 w 2555081"/>
                <a:gd name="connsiteY58" fmla="*/ 145257 h 692944"/>
                <a:gd name="connsiteX59" fmla="*/ 1502569 w 2555081"/>
                <a:gd name="connsiteY59" fmla="*/ 164307 h 692944"/>
                <a:gd name="connsiteX60" fmla="*/ 1226344 w 2555081"/>
                <a:gd name="connsiteY60" fmla="*/ 228600 h 692944"/>
                <a:gd name="connsiteX61" fmla="*/ 1004888 w 2555081"/>
                <a:gd name="connsiteY61" fmla="*/ 280988 h 692944"/>
                <a:gd name="connsiteX62" fmla="*/ 909638 w 2555081"/>
                <a:gd name="connsiteY62" fmla="*/ 302419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555081" h="692944">
                  <a:moveTo>
                    <a:pt x="909638" y="302419"/>
                  </a:moveTo>
                  <a:lnTo>
                    <a:pt x="769144" y="333375"/>
                  </a:lnTo>
                  <a:lnTo>
                    <a:pt x="645319" y="359569"/>
                  </a:lnTo>
                  <a:lnTo>
                    <a:pt x="526256" y="383382"/>
                  </a:lnTo>
                  <a:lnTo>
                    <a:pt x="404813" y="402432"/>
                  </a:lnTo>
                  <a:lnTo>
                    <a:pt x="364331" y="407194"/>
                  </a:lnTo>
                  <a:lnTo>
                    <a:pt x="302419" y="402432"/>
                  </a:lnTo>
                  <a:lnTo>
                    <a:pt x="233363" y="392907"/>
                  </a:lnTo>
                  <a:lnTo>
                    <a:pt x="171450" y="376238"/>
                  </a:lnTo>
                  <a:lnTo>
                    <a:pt x="97631" y="352425"/>
                  </a:lnTo>
                  <a:lnTo>
                    <a:pt x="45244" y="330994"/>
                  </a:lnTo>
                  <a:lnTo>
                    <a:pt x="16669" y="323850"/>
                  </a:lnTo>
                  <a:lnTo>
                    <a:pt x="2381" y="328613"/>
                  </a:lnTo>
                  <a:lnTo>
                    <a:pt x="0" y="338138"/>
                  </a:lnTo>
                  <a:lnTo>
                    <a:pt x="7144" y="369094"/>
                  </a:lnTo>
                  <a:lnTo>
                    <a:pt x="33338" y="416719"/>
                  </a:lnTo>
                  <a:lnTo>
                    <a:pt x="61913" y="454819"/>
                  </a:lnTo>
                  <a:lnTo>
                    <a:pt x="107156" y="509588"/>
                  </a:lnTo>
                  <a:lnTo>
                    <a:pt x="159544" y="559594"/>
                  </a:lnTo>
                  <a:lnTo>
                    <a:pt x="240506" y="631032"/>
                  </a:lnTo>
                  <a:lnTo>
                    <a:pt x="316706" y="685800"/>
                  </a:lnTo>
                  <a:lnTo>
                    <a:pt x="323850" y="692944"/>
                  </a:lnTo>
                  <a:lnTo>
                    <a:pt x="338138" y="692944"/>
                  </a:lnTo>
                  <a:lnTo>
                    <a:pt x="409575" y="657225"/>
                  </a:lnTo>
                  <a:lnTo>
                    <a:pt x="559594" y="590550"/>
                  </a:lnTo>
                  <a:lnTo>
                    <a:pt x="733425" y="531019"/>
                  </a:lnTo>
                  <a:lnTo>
                    <a:pt x="942975" y="466725"/>
                  </a:lnTo>
                  <a:lnTo>
                    <a:pt x="1083469" y="426244"/>
                  </a:lnTo>
                  <a:lnTo>
                    <a:pt x="1259681" y="376238"/>
                  </a:lnTo>
                  <a:lnTo>
                    <a:pt x="1338263" y="354807"/>
                  </a:lnTo>
                  <a:lnTo>
                    <a:pt x="1566863" y="309563"/>
                  </a:lnTo>
                  <a:lnTo>
                    <a:pt x="1700213" y="283369"/>
                  </a:lnTo>
                  <a:lnTo>
                    <a:pt x="1850231" y="264319"/>
                  </a:lnTo>
                  <a:lnTo>
                    <a:pt x="2026444" y="250032"/>
                  </a:lnTo>
                  <a:lnTo>
                    <a:pt x="2131219" y="242888"/>
                  </a:lnTo>
                  <a:lnTo>
                    <a:pt x="2252663" y="238125"/>
                  </a:lnTo>
                  <a:lnTo>
                    <a:pt x="2316956" y="240507"/>
                  </a:lnTo>
                  <a:lnTo>
                    <a:pt x="2374106" y="245269"/>
                  </a:lnTo>
                  <a:lnTo>
                    <a:pt x="2424113" y="250032"/>
                  </a:lnTo>
                  <a:lnTo>
                    <a:pt x="2459831" y="240507"/>
                  </a:lnTo>
                  <a:lnTo>
                    <a:pt x="2500313" y="219075"/>
                  </a:lnTo>
                  <a:lnTo>
                    <a:pt x="2528888" y="197644"/>
                  </a:lnTo>
                  <a:lnTo>
                    <a:pt x="2550319" y="173832"/>
                  </a:lnTo>
                  <a:lnTo>
                    <a:pt x="2555081" y="159544"/>
                  </a:lnTo>
                  <a:lnTo>
                    <a:pt x="2555081" y="147638"/>
                  </a:lnTo>
                  <a:lnTo>
                    <a:pt x="2550319" y="128588"/>
                  </a:lnTo>
                  <a:lnTo>
                    <a:pt x="2536031" y="107157"/>
                  </a:lnTo>
                  <a:lnTo>
                    <a:pt x="2509838" y="83344"/>
                  </a:lnTo>
                  <a:lnTo>
                    <a:pt x="2464594" y="57150"/>
                  </a:lnTo>
                  <a:lnTo>
                    <a:pt x="2400300" y="33338"/>
                  </a:lnTo>
                  <a:lnTo>
                    <a:pt x="2359819" y="21432"/>
                  </a:lnTo>
                  <a:lnTo>
                    <a:pt x="2288381" y="4763"/>
                  </a:lnTo>
                  <a:lnTo>
                    <a:pt x="2247900" y="0"/>
                  </a:lnTo>
                  <a:lnTo>
                    <a:pt x="2214563" y="0"/>
                  </a:lnTo>
                  <a:lnTo>
                    <a:pt x="2188369" y="0"/>
                  </a:lnTo>
                  <a:lnTo>
                    <a:pt x="2140744" y="19050"/>
                  </a:lnTo>
                  <a:lnTo>
                    <a:pt x="2009775" y="71438"/>
                  </a:lnTo>
                  <a:lnTo>
                    <a:pt x="1897856" y="92869"/>
                  </a:lnTo>
                  <a:lnTo>
                    <a:pt x="1621631" y="145257"/>
                  </a:lnTo>
                  <a:lnTo>
                    <a:pt x="1502569" y="164307"/>
                  </a:lnTo>
                  <a:lnTo>
                    <a:pt x="1226344" y="228600"/>
                  </a:lnTo>
                  <a:lnTo>
                    <a:pt x="1004888" y="280988"/>
                  </a:lnTo>
                  <a:lnTo>
                    <a:pt x="909638" y="30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A66CC218-2DB5-B741-8C8F-376667DBF2DC}"/>
                </a:ext>
              </a:extLst>
            </p:cNvPr>
            <p:cNvSpPr/>
            <p:nvPr/>
          </p:nvSpPr>
          <p:spPr>
            <a:xfrm>
              <a:off x="3725863" y="2882900"/>
              <a:ext cx="349250" cy="3124200"/>
            </a:xfrm>
            <a:custGeom>
              <a:avLst/>
              <a:gdLst>
                <a:gd name="connsiteX0" fmla="*/ 79513 w 349857"/>
                <a:gd name="connsiteY0" fmla="*/ 1375575 h 3124862"/>
                <a:gd name="connsiteX1" fmla="*/ 83489 w 349857"/>
                <a:gd name="connsiteY1" fmla="*/ 592372 h 3124862"/>
                <a:gd name="connsiteX2" fmla="*/ 83489 w 349857"/>
                <a:gd name="connsiteY2" fmla="*/ 465151 h 3124862"/>
                <a:gd name="connsiteX3" fmla="*/ 83489 w 349857"/>
                <a:gd name="connsiteY3" fmla="*/ 357809 h 3124862"/>
                <a:gd name="connsiteX4" fmla="*/ 83489 w 349857"/>
                <a:gd name="connsiteY4" fmla="*/ 290222 h 3124862"/>
                <a:gd name="connsiteX5" fmla="*/ 75537 w 349857"/>
                <a:gd name="connsiteY5" fmla="*/ 234563 h 3124862"/>
                <a:gd name="connsiteX6" fmla="*/ 67586 w 349857"/>
                <a:gd name="connsiteY6" fmla="*/ 194807 h 3124862"/>
                <a:gd name="connsiteX7" fmla="*/ 51684 w 349857"/>
                <a:gd name="connsiteY7" fmla="*/ 139148 h 3124862"/>
                <a:gd name="connsiteX8" fmla="*/ 31805 w 349857"/>
                <a:gd name="connsiteY8" fmla="*/ 95415 h 3124862"/>
                <a:gd name="connsiteX9" fmla="*/ 0 w 349857"/>
                <a:gd name="connsiteY9" fmla="*/ 43732 h 3124862"/>
                <a:gd name="connsiteX10" fmla="*/ 190831 w 349857"/>
                <a:gd name="connsiteY10" fmla="*/ 0 h 3124862"/>
                <a:gd name="connsiteX11" fmla="*/ 254442 w 349857"/>
                <a:gd name="connsiteY11" fmla="*/ 59635 h 3124862"/>
                <a:gd name="connsiteX12" fmla="*/ 286247 w 349857"/>
                <a:gd name="connsiteY12" fmla="*/ 87464 h 3124862"/>
                <a:gd name="connsiteX13" fmla="*/ 302150 w 349857"/>
                <a:gd name="connsiteY13" fmla="*/ 103367 h 3124862"/>
                <a:gd name="connsiteX14" fmla="*/ 314077 w 349857"/>
                <a:gd name="connsiteY14" fmla="*/ 119269 h 3124862"/>
                <a:gd name="connsiteX15" fmla="*/ 326004 w 349857"/>
                <a:gd name="connsiteY15" fmla="*/ 139148 h 3124862"/>
                <a:gd name="connsiteX16" fmla="*/ 337931 w 349857"/>
                <a:gd name="connsiteY16" fmla="*/ 166977 h 3124862"/>
                <a:gd name="connsiteX17" fmla="*/ 349857 w 349857"/>
                <a:gd name="connsiteY17" fmla="*/ 198782 h 3124862"/>
                <a:gd name="connsiteX18" fmla="*/ 349857 w 349857"/>
                <a:gd name="connsiteY18" fmla="*/ 222636 h 3124862"/>
                <a:gd name="connsiteX19" fmla="*/ 341906 w 349857"/>
                <a:gd name="connsiteY19" fmla="*/ 282271 h 3124862"/>
                <a:gd name="connsiteX20" fmla="*/ 326004 w 349857"/>
                <a:gd name="connsiteY20" fmla="*/ 433346 h 3124862"/>
                <a:gd name="connsiteX21" fmla="*/ 306125 w 349857"/>
                <a:gd name="connsiteY21" fmla="*/ 556591 h 3124862"/>
                <a:gd name="connsiteX22" fmla="*/ 306125 w 349857"/>
                <a:gd name="connsiteY22" fmla="*/ 974035 h 3124862"/>
                <a:gd name="connsiteX23" fmla="*/ 306125 w 349857"/>
                <a:gd name="connsiteY23" fmla="*/ 1626042 h 3124862"/>
                <a:gd name="connsiteX24" fmla="*/ 306125 w 349857"/>
                <a:gd name="connsiteY24" fmla="*/ 2289975 h 3124862"/>
                <a:gd name="connsiteX25" fmla="*/ 306125 w 349857"/>
                <a:gd name="connsiteY25" fmla="*/ 2671638 h 3124862"/>
                <a:gd name="connsiteX26" fmla="*/ 306125 w 349857"/>
                <a:gd name="connsiteY26" fmla="*/ 2985715 h 3124862"/>
                <a:gd name="connsiteX27" fmla="*/ 294198 w 349857"/>
                <a:gd name="connsiteY27" fmla="*/ 3045349 h 3124862"/>
                <a:gd name="connsiteX28" fmla="*/ 270344 w 349857"/>
                <a:gd name="connsiteY28" fmla="*/ 3093057 h 3124862"/>
                <a:gd name="connsiteX29" fmla="*/ 230588 w 349857"/>
                <a:gd name="connsiteY29" fmla="*/ 3124862 h 3124862"/>
                <a:gd name="connsiteX30" fmla="*/ 214685 w 349857"/>
                <a:gd name="connsiteY30" fmla="*/ 3124862 h 3124862"/>
                <a:gd name="connsiteX31" fmla="*/ 178904 w 349857"/>
                <a:gd name="connsiteY31" fmla="*/ 3108960 h 3124862"/>
                <a:gd name="connsiteX32" fmla="*/ 143124 w 349857"/>
                <a:gd name="connsiteY32" fmla="*/ 3065228 h 3124862"/>
                <a:gd name="connsiteX33" fmla="*/ 103367 w 349857"/>
                <a:gd name="connsiteY33" fmla="*/ 3001617 h 3124862"/>
                <a:gd name="connsiteX34" fmla="*/ 67586 w 349857"/>
                <a:gd name="connsiteY34" fmla="*/ 2930055 h 3124862"/>
                <a:gd name="connsiteX35" fmla="*/ 51684 w 349857"/>
                <a:gd name="connsiteY35" fmla="*/ 2862469 h 3124862"/>
                <a:gd name="connsiteX36" fmla="*/ 39757 w 349857"/>
                <a:gd name="connsiteY36" fmla="*/ 2743200 h 3124862"/>
                <a:gd name="connsiteX37" fmla="*/ 35781 w 349857"/>
                <a:gd name="connsiteY37" fmla="*/ 2623930 h 3124862"/>
                <a:gd name="connsiteX38" fmla="*/ 55659 w 349857"/>
                <a:gd name="connsiteY38" fmla="*/ 2568271 h 3124862"/>
                <a:gd name="connsiteX39" fmla="*/ 71562 w 349857"/>
                <a:gd name="connsiteY39" fmla="*/ 2500685 h 3124862"/>
                <a:gd name="connsiteX40" fmla="*/ 79513 w 349857"/>
                <a:gd name="connsiteY40" fmla="*/ 2409245 h 3124862"/>
                <a:gd name="connsiteX41" fmla="*/ 83489 w 349857"/>
                <a:gd name="connsiteY41" fmla="*/ 2297927 h 3124862"/>
                <a:gd name="connsiteX42" fmla="*/ 83489 w 349857"/>
                <a:gd name="connsiteY42" fmla="*/ 1932167 h 3124862"/>
                <a:gd name="connsiteX43" fmla="*/ 79513 w 349857"/>
                <a:gd name="connsiteY43" fmla="*/ 1375575 h 312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49857" h="3124862">
                  <a:moveTo>
                    <a:pt x="79513" y="1375575"/>
                  </a:moveTo>
                  <a:cubicBezTo>
                    <a:pt x="80838" y="1114507"/>
                    <a:pt x="82164" y="853440"/>
                    <a:pt x="83489" y="592372"/>
                  </a:cubicBezTo>
                  <a:lnTo>
                    <a:pt x="83489" y="465151"/>
                  </a:lnTo>
                  <a:lnTo>
                    <a:pt x="83489" y="357809"/>
                  </a:lnTo>
                  <a:lnTo>
                    <a:pt x="83489" y="290222"/>
                  </a:lnTo>
                  <a:lnTo>
                    <a:pt x="75537" y="234563"/>
                  </a:lnTo>
                  <a:lnTo>
                    <a:pt x="67586" y="194807"/>
                  </a:lnTo>
                  <a:lnTo>
                    <a:pt x="51684" y="139148"/>
                  </a:lnTo>
                  <a:lnTo>
                    <a:pt x="31805" y="95415"/>
                  </a:lnTo>
                  <a:lnTo>
                    <a:pt x="0" y="43732"/>
                  </a:lnTo>
                  <a:lnTo>
                    <a:pt x="190831" y="0"/>
                  </a:lnTo>
                  <a:lnTo>
                    <a:pt x="254442" y="59635"/>
                  </a:lnTo>
                  <a:lnTo>
                    <a:pt x="286247" y="87464"/>
                  </a:lnTo>
                  <a:lnTo>
                    <a:pt x="302150" y="103367"/>
                  </a:lnTo>
                  <a:lnTo>
                    <a:pt x="314077" y="119269"/>
                  </a:lnTo>
                  <a:lnTo>
                    <a:pt x="326004" y="139148"/>
                  </a:lnTo>
                  <a:lnTo>
                    <a:pt x="337931" y="166977"/>
                  </a:lnTo>
                  <a:lnTo>
                    <a:pt x="349857" y="198782"/>
                  </a:lnTo>
                  <a:lnTo>
                    <a:pt x="349857" y="222636"/>
                  </a:lnTo>
                  <a:lnTo>
                    <a:pt x="341906" y="282271"/>
                  </a:lnTo>
                  <a:lnTo>
                    <a:pt x="326004" y="433346"/>
                  </a:lnTo>
                  <a:lnTo>
                    <a:pt x="306125" y="556591"/>
                  </a:lnTo>
                  <a:lnTo>
                    <a:pt x="306125" y="974035"/>
                  </a:lnTo>
                  <a:lnTo>
                    <a:pt x="306125" y="1626042"/>
                  </a:lnTo>
                  <a:lnTo>
                    <a:pt x="306125" y="2289975"/>
                  </a:lnTo>
                  <a:lnTo>
                    <a:pt x="306125" y="2671638"/>
                  </a:lnTo>
                  <a:lnTo>
                    <a:pt x="306125" y="2985715"/>
                  </a:lnTo>
                  <a:lnTo>
                    <a:pt x="294198" y="3045349"/>
                  </a:lnTo>
                  <a:lnTo>
                    <a:pt x="270344" y="3093057"/>
                  </a:lnTo>
                  <a:lnTo>
                    <a:pt x="230588" y="3124862"/>
                  </a:lnTo>
                  <a:lnTo>
                    <a:pt x="214685" y="3124862"/>
                  </a:lnTo>
                  <a:lnTo>
                    <a:pt x="178904" y="3108960"/>
                  </a:lnTo>
                  <a:lnTo>
                    <a:pt x="143124" y="3065228"/>
                  </a:lnTo>
                  <a:lnTo>
                    <a:pt x="103367" y="3001617"/>
                  </a:lnTo>
                  <a:lnTo>
                    <a:pt x="67586" y="2930055"/>
                  </a:lnTo>
                  <a:lnTo>
                    <a:pt x="51684" y="2862469"/>
                  </a:lnTo>
                  <a:lnTo>
                    <a:pt x="39757" y="2743200"/>
                  </a:lnTo>
                  <a:lnTo>
                    <a:pt x="35781" y="2623930"/>
                  </a:lnTo>
                  <a:lnTo>
                    <a:pt x="55659" y="2568271"/>
                  </a:lnTo>
                  <a:lnTo>
                    <a:pt x="71562" y="2500685"/>
                  </a:lnTo>
                  <a:lnTo>
                    <a:pt x="79513" y="2409245"/>
                  </a:lnTo>
                  <a:lnTo>
                    <a:pt x="83489" y="2297927"/>
                  </a:lnTo>
                  <a:lnTo>
                    <a:pt x="83489" y="1932167"/>
                  </a:lnTo>
                  <a:cubicBezTo>
                    <a:pt x="82164" y="1751937"/>
                    <a:pt x="80838" y="1571708"/>
                    <a:pt x="79513" y="137557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9EC1EA1E-3F98-4E4A-8131-3B70E1F5E2D4}"/>
                </a:ext>
              </a:extLst>
            </p:cNvPr>
            <p:cNvSpPr/>
            <p:nvPr/>
          </p:nvSpPr>
          <p:spPr>
            <a:xfrm>
              <a:off x="4813300" y="2779713"/>
              <a:ext cx="2109788" cy="628650"/>
            </a:xfrm>
            <a:custGeom>
              <a:avLst/>
              <a:gdLst>
                <a:gd name="connsiteX0" fmla="*/ 1214438 w 2109788"/>
                <a:gd name="connsiteY0" fmla="*/ 176212 h 628650"/>
                <a:gd name="connsiteX1" fmla="*/ 1416844 w 2109788"/>
                <a:gd name="connsiteY1" fmla="*/ 116681 h 628650"/>
                <a:gd name="connsiteX2" fmla="*/ 1552575 w 2109788"/>
                <a:gd name="connsiteY2" fmla="*/ 78581 h 628650"/>
                <a:gd name="connsiteX3" fmla="*/ 1650207 w 2109788"/>
                <a:gd name="connsiteY3" fmla="*/ 50006 h 628650"/>
                <a:gd name="connsiteX4" fmla="*/ 1681163 w 2109788"/>
                <a:gd name="connsiteY4" fmla="*/ 35719 h 628650"/>
                <a:gd name="connsiteX5" fmla="*/ 1709738 w 2109788"/>
                <a:gd name="connsiteY5" fmla="*/ 21431 h 628650"/>
                <a:gd name="connsiteX6" fmla="*/ 1731169 w 2109788"/>
                <a:gd name="connsiteY6" fmla="*/ 7144 h 628650"/>
                <a:gd name="connsiteX7" fmla="*/ 1745457 w 2109788"/>
                <a:gd name="connsiteY7" fmla="*/ 0 h 628650"/>
                <a:gd name="connsiteX8" fmla="*/ 1781175 w 2109788"/>
                <a:gd name="connsiteY8" fmla="*/ 0 h 628650"/>
                <a:gd name="connsiteX9" fmla="*/ 1814513 w 2109788"/>
                <a:gd name="connsiteY9" fmla="*/ 2381 h 628650"/>
                <a:gd name="connsiteX10" fmla="*/ 1866900 w 2109788"/>
                <a:gd name="connsiteY10" fmla="*/ 14287 h 628650"/>
                <a:gd name="connsiteX11" fmla="*/ 1921669 w 2109788"/>
                <a:gd name="connsiteY11" fmla="*/ 33337 h 628650"/>
                <a:gd name="connsiteX12" fmla="*/ 1981200 w 2109788"/>
                <a:gd name="connsiteY12" fmla="*/ 59531 h 628650"/>
                <a:gd name="connsiteX13" fmla="*/ 2031207 w 2109788"/>
                <a:gd name="connsiteY13" fmla="*/ 80962 h 628650"/>
                <a:gd name="connsiteX14" fmla="*/ 2071688 w 2109788"/>
                <a:gd name="connsiteY14" fmla="*/ 102394 h 628650"/>
                <a:gd name="connsiteX15" fmla="*/ 2083594 w 2109788"/>
                <a:gd name="connsiteY15" fmla="*/ 109537 h 628650"/>
                <a:gd name="connsiteX16" fmla="*/ 2102644 w 2109788"/>
                <a:gd name="connsiteY16" fmla="*/ 126206 h 628650"/>
                <a:gd name="connsiteX17" fmla="*/ 2107407 w 2109788"/>
                <a:gd name="connsiteY17" fmla="*/ 133350 h 628650"/>
                <a:gd name="connsiteX18" fmla="*/ 2109788 w 2109788"/>
                <a:gd name="connsiteY18" fmla="*/ 150019 h 628650"/>
                <a:gd name="connsiteX19" fmla="*/ 2105025 w 2109788"/>
                <a:gd name="connsiteY19" fmla="*/ 169069 h 628650"/>
                <a:gd name="connsiteX20" fmla="*/ 2083594 w 2109788"/>
                <a:gd name="connsiteY20" fmla="*/ 190500 h 628650"/>
                <a:gd name="connsiteX21" fmla="*/ 2024063 w 2109788"/>
                <a:gd name="connsiteY21" fmla="*/ 216694 h 628650"/>
                <a:gd name="connsiteX22" fmla="*/ 1950244 w 2109788"/>
                <a:gd name="connsiteY22" fmla="*/ 235744 h 628650"/>
                <a:gd name="connsiteX23" fmla="*/ 1859757 w 2109788"/>
                <a:gd name="connsiteY23" fmla="*/ 252412 h 628650"/>
                <a:gd name="connsiteX24" fmla="*/ 1743075 w 2109788"/>
                <a:gd name="connsiteY24" fmla="*/ 266700 h 628650"/>
                <a:gd name="connsiteX25" fmla="*/ 1647825 w 2109788"/>
                <a:gd name="connsiteY25" fmla="*/ 276225 h 628650"/>
                <a:gd name="connsiteX26" fmla="*/ 1531144 w 2109788"/>
                <a:gd name="connsiteY26" fmla="*/ 295275 h 628650"/>
                <a:gd name="connsiteX27" fmla="*/ 1366838 w 2109788"/>
                <a:gd name="connsiteY27" fmla="*/ 326231 h 628650"/>
                <a:gd name="connsiteX28" fmla="*/ 1207294 w 2109788"/>
                <a:gd name="connsiteY28" fmla="*/ 364331 h 628650"/>
                <a:gd name="connsiteX29" fmla="*/ 1107282 w 2109788"/>
                <a:gd name="connsiteY29" fmla="*/ 390525 h 628650"/>
                <a:gd name="connsiteX30" fmla="*/ 907257 w 2109788"/>
                <a:gd name="connsiteY30" fmla="*/ 459581 h 628650"/>
                <a:gd name="connsiteX31" fmla="*/ 764382 w 2109788"/>
                <a:gd name="connsiteY31" fmla="*/ 504825 h 628650"/>
                <a:gd name="connsiteX32" fmla="*/ 673894 w 2109788"/>
                <a:gd name="connsiteY32" fmla="*/ 535781 h 628650"/>
                <a:gd name="connsiteX33" fmla="*/ 588169 w 2109788"/>
                <a:gd name="connsiteY33" fmla="*/ 569119 h 628650"/>
                <a:gd name="connsiteX34" fmla="*/ 552450 w 2109788"/>
                <a:gd name="connsiteY34" fmla="*/ 585787 h 628650"/>
                <a:gd name="connsiteX35" fmla="*/ 516732 w 2109788"/>
                <a:gd name="connsiteY35" fmla="*/ 600075 h 628650"/>
                <a:gd name="connsiteX36" fmla="*/ 478632 w 2109788"/>
                <a:gd name="connsiteY36" fmla="*/ 614362 h 628650"/>
                <a:gd name="connsiteX37" fmla="*/ 445294 w 2109788"/>
                <a:gd name="connsiteY37" fmla="*/ 621506 h 628650"/>
                <a:gd name="connsiteX38" fmla="*/ 407194 w 2109788"/>
                <a:gd name="connsiteY38" fmla="*/ 628650 h 628650"/>
                <a:gd name="connsiteX39" fmla="*/ 373857 w 2109788"/>
                <a:gd name="connsiteY39" fmla="*/ 628650 h 628650"/>
                <a:gd name="connsiteX40" fmla="*/ 333375 w 2109788"/>
                <a:gd name="connsiteY40" fmla="*/ 621506 h 628650"/>
                <a:gd name="connsiteX41" fmla="*/ 300038 w 2109788"/>
                <a:gd name="connsiteY41" fmla="*/ 611981 h 628650"/>
                <a:gd name="connsiteX42" fmla="*/ 250032 w 2109788"/>
                <a:gd name="connsiteY42" fmla="*/ 590550 h 628650"/>
                <a:gd name="connsiteX43" fmla="*/ 195263 w 2109788"/>
                <a:gd name="connsiteY43" fmla="*/ 559594 h 628650"/>
                <a:gd name="connsiteX44" fmla="*/ 140494 w 2109788"/>
                <a:gd name="connsiteY44" fmla="*/ 516731 h 628650"/>
                <a:gd name="connsiteX45" fmla="*/ 80963 w 2109788"/>
                <a:gd name="connsiteY45" fmla="*/ 466725 h 628650"/>
                <a:gd name="connsiteX46" fmla="*/ 0 w 2109788"/>
                <a:gd name="connsiteY46" fmla="*/ 383381 h 628650"/>
                <a:gd name="connsiteX47" fmla="*/ 16669 w 2109788"/>
                <a:gd name="connsiteY47" fmla="*/ 352425 h 628650"/>
                <a:gd name="connsiteX48" fmla="*/ 176213 w 2109788"/>
                <a:gd name="connsiteY48" fmla="*/ 383381 h 628650"/>
                <a:gd name="connsiteX49" fmla="*/ 314325 w 2109788"/>
                <a:gd name="connsiteY49" fmla="*/ 402431 h 628650"/>
                <a:gd name="connsiteX50" fmla="*/ 390525 w 2109788"/>
                <a:gd name="connsiteY50" fmla="*/ 407194 h 628650"/>
                <a:gd name="connsiteX51" fmla="*/ 442913 w 2109788"/>
                <a:gd name="connsiteY51" fmla="*/ 404812 h 628650"/>
                <a:gd name="connsiteX52" fmla="*/ 497682 w 2109788"/>
                <a:gd name="connsiteY52" fmla="*/ 397669 h 628650"/>
                <a:gd name="connsiteX53" fmla="*/ 654844 w 2109788"/>
                <a:gd name="connsiteY53" fmla="*/ 350044 h 628650"/>
                <a:gd name="connsiteX54" fmla="*/ 935832 w 2109788"/>
                <a:gd name="connsiteY54" fmla="*/ 264319 h 628650"/>
                <a:gd name="connsiteX55" fmla="*/ 1109663 w 2109788"/>
                <a:gd name="connsiteY55" fmla="*/ 204787 h 628650"/>
                <a:gd name="connsiteX56" fmla="*/ 1214438 w 2109788"/>
                <a:gd name="connsiteY56" fmla="*/ 176212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109788" h="628650">
                  <a:moveTo>
                    <a:pt x="1214438" y="176212"/>
                  </a:moveTo>
                  <a:lnTo>
                    <a:pt x="1416844" y="116681"/>
                  </a:lnTo>
                  <a:lnTo>
                    <a:pt x="1552575" y="78581"/>
                  </a:lnTo>
                  <a:lnTo>
                    <a:pt x="1650207" y="50006"/>
                  </a:lnTo>
                  <a:lnTo>
                    <a:pt x="1681163" y="35719"/>
                  </a:lnTo>
                  <a:lnTo>
                    <a:pt x="1709738" y="21431"/>
                  </a:lnTo>
                  <a:lnTo>
                    <a:pt x="1731169" y="7144"/>
                  </a:lnTo>
                  <a:lnTo>
                    <a:pt x="1745457" y="0"/>
                  </a:lnTo>
                  <a:lnTo>
                    <a:pt x="1781175" y="0"/>
                  </a:lnTo>
                  <a:lnTo>
                    <a:pt x="1814513" y="2381"/>
                  </a:lnTo>
                  <a:lnTo>
                    <a:pt x="1866900" y="14287"/>
                  </a:lnTo>
                  <a:lnTo>
                    <a:pt x="1921669" y="33337"/>
                  </a:lnTo>
                  <a:lnTo>
                    <a:pt x="1981200" y="59531"/>
                  </a:lnTo>
                  <a:lnTo>
                    <a:pt x="2031207" y="80962"/>
                  </a:lnTo>
                  <a:lnTo>
                    <a:pt x="2071688" y="102394"/>
                  </a:lnTo>
                  <a:lnTo>
                    <a:pt x="2083594" y="109537"/>
                  </a:lnTo>
                  <a:lnTo>
                    <a:pt x="2102644" y="126206"/>
                  </a:lnTo>
                  <a:lnTo>
                    <a:pt x="2107407" y="133350"/>
                  </a:lnTo>
                  <a:lnTo>
                    <a:pt x="2109788" y="150019"/>
                  </a:lnTo>
                  <a:lnTo>
                    <a:pt x="2105025" y="169069"/>
                  </a:lnTo>
                  <a:lnTo>
                    <a:pt x="2083594" y="190500"/>
                  </a:lnTo>
                  <a:lnTo>
                    <a:pt x="2024063" y="216694"/>
                  </a:lnTo>
                  <a:lnTo>
                    <a:pt x="1950244" y="235744"/>
                  </a:lnTo>
                  <a:lnTo>
                    <a:pt x="1859757" y="252412"/>
                  </a:lnTo>
                  <a:lnTo>
                    <a:pt x="1743075" y="266700"/>
                  </a:lnTo>
                  <a:lnTo>
                    <a:pt x="1647825" y="276225"/>
                  </a:lnTo>
                  <a:lnTo>
                    <a:pt x="1531144" y="295275"/>
                  </a:lnTo>
                  <a:lnTo>
                    <a:pt x="1366838" y="326231"/>
                  </a:lnTo>
                  <a:lnTo>
                    <a:pt x="1207294" y="364331"/>
                  </a:lnTo>
                  <a:lnTo>
                    <a:pt x="1107282" y="390525"/>
                  </a:lnTo>
                  <a:lnTo>
                    <a:pt x="907257" y="459581"/>
                  </a:lnTo>
                  <a:lnTo>
                    <a:pt x="764382" y="504825"/>
                  </a:lnTo>
                  <a:lnTo>
                    <a:pt x="673894" y="535781"/>
                  </a:lnTo>
                  <a:lnTo>
                    <a:pt x="588169" y="569119"/>
                  </a:lnTo>
                  <a:lnTo>
                    <a:pt x="552450" y="585787"/>
                  </a:lnTo>
                  <a:lnTo>
                    <a:pt x="516732" y="600075"/>
                  </a:lnTo>
                  <a:lnTo>
                    <a:pt x="478632" y="614362"/>
                  </a:lnTo>
                  <a:lnTo>
                    <a:pt x="445294" y="621506"/>
                  </a:lnTo>
                  <a:lnTo>
                    <a:pt x="407194" y="628650"/>
                  </a:lnTo>
                  <a:lnTo>
                    <a:pt x="373857" y="628650"/>
                  </a:lnTo>
                  <a:lnTo>
                    <a:pt x="333375" y="621506"/>
                  </a:lnTo>
                  <a:lnTo>
                    <a:pt x="300038" y="611981"/>
                  </a:lnTo>
                  <a:lnTo>
                    <a:pt x="250032" y="590550"/>
                  </a:lnTo>
                  <a:lnTo>
                    <a:pt x="195263" y="559594"/>
                  </a:lnTo>
                  <a:lnTo>
                    <a:pt x="140494" y="516731"/>
                  </a:lnTo>
                  <a:lnTo>
                    <a:pt x="80963" y="466725"/>
                  </a:lnTo>
                  <a:lnTo>
                    <a:pt x="0" y="383381"/>
                  </a:lnTo>
                  <a:lnTo>
                    <a:pt x="16669" y="352425"/>
                  </a:lnTo>
                  <a:lnTo>
                    <a:pt x="176213" y="383381"/>
                  </a:lnTo>
                  <a:lnTo>
                    <a:pt x="314325" y="402431"/>
                  </a:lnTo>
                  <a:lnTo>
                    <a:pt x="390525" y="407194"/>
                  </a:lnTo>
                  <a:lnTo>
                    <a:pt x="442913" y="404812"/>
                  </a:lnTo>
                  <a:lnTo>
                    <a:pt x="497682" y="397669"/>
                  </a:lnTo>
                  <a:lnTo>
                    <a:pt x="654844" y="350044"/>
                  </a:lnTo>
                  <a:lnTo>
                    <a:pt x="935832" y="264319"/>
                  </a:lnTo>
                  <a:lnTo>
                    <a:pt x="1109663" y="204787"/>
                  </a:lnTo>
                  <a:lnTo>
                    <a:pt x="1214438" y="176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F8D20850-FEED-134D-82E5-BE1597368931}"/>
                </a:ext>
              </a:extLst>
            </p:cNvPr>
            <p:cNvSpPr/>
            <p:nvPr/>
          </p:nvSpPr>
          <p:spPr>
            <a:xfrm rot="16200000">
              <a:off x="4159250" y="2697163"/>
              <a:ext cx="4351338" cy="2151062"/>
            </a:xfrm>
            <a:custGeom>
              <a:avLst/>
              <a:gdLst>
                <a:gd name="connsiteX0" fmla="*/ 2384755 w 4352544"/>
                <a:gd name="connsiteY0" fmla="*/ 570585 h 2150668"/>
                <a:gd name="connsiteX1" fmla="*/ 2582265 w 4352544"/>
                <a:gd name="connsiteY1" fmla="*/ 523036 h 2150668"/>
                <a:gd name="connsiteX2" fmla="*/ 2735884 w 4352544"/>
                <a:gd name="connsiteY2" fmla="*/ 490118 h 2150668"/>
                <a:gd name="connsiteX3" fmla="*/ 3002889 w 4352544"/>
                <a:gd name="connsiteY3" fmla="*/ 453542 h 2150668"/>
                <a:gd name="connsiteX4" fmla="*/ 3218688 w 4352544"/>
                <a:gd name="connsiteY4" fmla="*/ 420624 h 2150668"/>
                <a:gd name="connsiteX5" fmla="*/ 3474720 w 4352544"/>
                <a:gd name="connsiteY5" fmla="*/ 380390 h 2150668"/>
                <a:gd name="connsiteX6" fmla="*/ 3697833 w 4352544"/>
                <a:gd name="connsiteY6" fmla="*/ 347472 h 2150668"/>
                <a:gd name="connsiteX7" fmla="*/ 3811219 w 4352544"/>
                <a:gd name="connsiteY7" fmla="*/ 329184 h 2150668"/>
                <a:gd name="connsiteX8" fmla="*/ 3909974 w 4352544"/>
                <a:gd name="connsiteY8" fmla="*/ 310896 h 2150668"/>
                <a:gd name="connsiteX9" fmla="*/ 4005072 w 4352544"/>
                <a:gd name="connsiteY9" fmla="*/ 288950 h 2150668"/>
                <a:gd name="connsiteX10" fmla="*/ 4100169 w 4352544"/>
                <a:gd name="connsiteY10" fmla="*/ 263347 h 2150668"/>
                <a:gd name="connsiteX11" fmla="*/ 4158691 w 4352544"/>
                <a:gd name="connsiteY11" fmla="*/ 241401 h 2150668"/>
                <a:gd name="connsiteX12" fmla="*/ 4176979 w 4352544"/>
                <a:gd name="connsiteY12" fmla="*/ 219456 h 2150668"/>
                <a:gd name="connsiteX13" fmla="*/ 4224528 w 4352544"/>
                <a:gd name="connsiteY13" fmla="*/ 142646 h 2150668"/>
                <a:gd name="connsiteX14" fmla="*/ 4253788 w 4352544"/>
                <a:gd name="connsiteY14" fmla="*/ 87782 h 2150668"/>
                <a:gd name="connsiteX15" fmla="*/ 4275734 w 4352544"/>
                <a:gd name="connsiteY15" fmla="*/ 36576 h 2150668"/>
                <a:gd name="connsiteX16" fmla="*/ 4290364 w 4352544"/>
                <a:gd name="connsiteY16" fmla="*/ 18288 h 2150668"/>
                <a:gd name="connsiteX17" fmla="*/ 4308652 w 4352544"/>
                <a:gd name="connsiteY17" fmla="*/ 3657 h 2150668"/>
                <a:gd name="connsiteX18" fmla="*/ 4330598 w 4352544"/>
                <a:gd name="connsiteY18" fmla="*/ 0 h 2150668"/>
                <a:gd name="connsiteX19" fmla="*/ 4341571 w 4352544"/>
                <a:gd name="connsiteY19" fmla="*/ 3657 h 2150668"/>
                <a:gd name="connsiteX20" fmla="*/ 4345228 w 4352544"/>
                <a:gd name="connsiteY20" fmla="*/ 14630 h 2150668"/>
                <a:gd name="connsiteX21" fmla="*/ 4348886 w 4352544"/>
                <a:gd name="connsiteY21" fmla="*/ 29260 h 2150668"/>
                <a:gd name="connsiteX22" fmla="*/ 4352544 w 4352544"/>
                <a:gd name="connsiteY22" fmla="*/ 58521 h 2150668"/>
                <a:gd name="connsiteX23" fmla="*/ 4345228 w 4352544"/>
                <a:gd name="connsiteY23" fmla="*/ 142646 h 2150668"/>
                <a:gd name="connsiteX24" fmla="*/ 4323283 w 4352544"/>
                <a:gd name="connsiteY24" fmla="*/ 296265 h 2150668"/>
                <a:gd name="connsiteX25" fmla="*/ 4304995 w 4352544"/>
                <a:gd name="connsiteY25" fmla="*/ 387705 h 2150668"/>
                <a:gd name="connsiteX26" fmla="*/ 4283049 w 4352544"/>
                <a:gd name="connsiteY26" fmla="*/ 442569 h 2150668"/>
                <a:gd name="connsiteX27" fmla="*/ 4250131 w 4352544"/>
                <a:gd name="connsiteY27" fmla="*/ 504748 h 2150668"/>
                <a:gd name="connsiteX28" fmla="*/ 4217212 w 4352544"/>
                <a:gd name="connsiteY28" fmla="*/ 541324 h 2150668"/>
                <a:gd name="connsiteX29" fmla="*/ 4180636 w 4352544"/>
                <a:gd name="connsiteY29" fmla="*/ 563270 h 2150668"/>
                <a:gd name="connsiteX30" fmla="*/ 4151376 w 4352544"/>
                <a:gd name="connsiteY30" fmla="*/ 566928 h 2150668"/>
                <a:gd name="connsiteX31" fmla="*/ 4089196 w 4352544"/>
                <a:gd name="connsiteY31" fmla="*/ 555955 h 2150668"/>
                <a:gd name="connsiteX32" fmla="*/ 4019702 w 4352544"/>
                <a:gd name="connsiteY32" fmla="*/ 548640 h 2150668"/>
                <a:gd name="connsiteX33" fmla="*/ 3877056 w 4352544"/>
                <a:gd name="connsiteY33" fmla="*/ 548640 h 2150668"/>
                <a:gd name="connsiteX34" fmla="*/ 3631996 w 4352544"/>
                <a:gd name="connsiteY34" fmla="*/ 574243 h 2150668"/>
                <a:gd name="connsiteX35" fmla="*/ 3375964 w 4352544"/>
                <a:gd name="connsiteY35" fmla="*/ 607161 h 2150668"/>
                <a:gd name="connsiteX36" fmla="*/ 3010204 w 4352544"/>
                <a:gd name="connsiteY36" fmla="*/ 662025 h 2150668"/>
                <a:gd name="connsiteX37" fmla="*/ 2937052 w 4352544"/>
                <a:gd name="connsiteY37" fmla="*/ 672998 h 2150668"/>
                <a:gd name="connsiteX38" fmla="*/ 2790748 w 4352544"/>
                <a:gd name="connsiteY38" fmla="*/ 691286 h 2150668"/>
                <a:gd name="connsiteX39" fmla="*/ 2542032 w 4352544"/>
                <a:gd name="connsiteY39" fmla="*/ 738835 h 2150668"/>
                <a:gd name="connsiteX40" fmla="*/ 2286000 w 4352544"/>
                <a:gd name="connsiteY40" fmla="*/ 793699 h 2150668"/>
                <a:gd name="connsiteX41" fmla="*/ 2088489 w 4352544"/>
                <a:gd name="connsiteY41" fmla="*/ 848563 h 2150668"/>
                <a:gd name="connsiteX42" fmla="*/ 1876348 w 4352544"/>
                <a:gd name="connsiteY42" fmla="*/ 914400 h 2150668"/>
                <a:gd name="connsiteX43" fmla="*/ 1733702 w 4352544"/>
                <a:gd name="connsiteY43" fmla="*/ 965606 h 2150668"/>
                <a:gd name="connsiteX44" fmla="*/ 1517904 w 4352544"/>
                <a:gd name="connsiteY44" fmla="*/ 1068019 h 2150668"/>
                <a:gd name="connsiteX45" fmla="*/ 1389888 w 4352544"/>
                <a:gd name="connsiteY45" fmla="*/ 1126540 h 2150668"/>
                <a:gd name="connsiteX46" fmla="*/ 1228953 w 4352544"/>
                <a:gd name="connsiteY46" fmla="*/ 1210665 h 2150668"/>
                <a:gd name="connsiteX47" fmla="*/ 1068019 w 4352544"/>
                <a:gd name="connsiteY47" fmla="*/ 1305763 h 2150668"/>
                <a:gd name="connsiteX48" fmla="*/ 921715 w 4352544"/>
                <a:gd name="connsiteY48" fmla="*/ 1400860 h 2150668"/>
                <a:gd name="connsiteX49" fmla="*/ 811987 w 4352544"/>
                <a:gd name="connsiteY49" fmla="*/ 1477670 h 2150668"/>
                <a:gd name="connsiteX50" fmla="*/ 680313 w 4352544"/>
                <a:gd name="connsiteY50" fmla="*/ 1583740 h 2150668"/>
                <a:gd name="connsiteX51" fmla="*/ 588873 w 4352544"/>
                <a:gd name="connsiteY51" fmla="*/ 1675180 h 2150668"/>
                <a:gd name="connsiteX52" fmla="*/ 541324 w 4352544"/>
                <a:gd name="connsiteY52" fmla="*/ 1726387 h 2150668"/>
                <a:gd name="connsiteX53" fmla="*/ 519379 w 4352544"/>
                <a:gd name="connsiteY53" fmla="*/ 1759305 h 2150668"/>
                <a:gd name="connsiteX54" fmla="*/ 501091 w 4352544"/>
                <a:gd name="connsiteY54" fmla="*/ 1799539 h 2150668"/>
                <a:gd name="connsiteX55" fmla="*/ 193852 w 4352544"/>
                <a:gd name="connsiteY55" fmla="*/ 2117750 h 2150668"/>
                <a:gd name="connsiteX56" fmla="*/ 153619 w 4352544"/>
                <a:gd name="connsiteY56" fmla="*/ 2136038 h 2150668"/>
                <a:gd name="connsiteX57" fmla="*/ 120700 w 4352544"/>
                <a:gd name="connsiteY57" fmla="*/ 2147011 h 2150668"/>
                <a:gd name="connsiteX58" fmla="*/ 98755 w 4352544"/>
                <a:gd name="connsiteY58" fmla="*/ 2150668 h 2150668"/>
                <a:gd name="connsiteX59" fmla="*/ 80467 w 4352544"/>
                <a:gd name="connsiteY59" fmla="*/ 2150668 h 2150668"/>
                <a:gd name="connsiteX60" fmla="*/ 43891 w 4352544"/>
                <a:gd name="connsiteY60" fmla="*/ 2136038 h 2150668"/>
                <a:gd name="connsiteX61" fmla="*/ 14630 w 4352544"/>
                <a:gd name="connsiteY61" fmla="*/ 2110435 h 2150668"/>
                <a:gd name="connsiteX62" fmla="*/ 0 w 4352544"/>
                <a:gd name="connsiteY62" fmla="*/ 2073859 h 2150668"/>
                <a:gd name="connsiteX63" fmla="*/ 14630 w 4352544"/>
                <a:gd name="connsiteY63" fmla="*/ 2004364 h 2150668"/>
                <a:gd name="connsiteX64" fmla="*/ 36576 w 4352544"/>
                <a:gd name="connsiteY64" fmla="*/ 1945843 h 2150668"/>
                <a:gd name="connsiteX65" fmla="*/ 84124 w 4352544"/>
                <a:gd name="connsiteY65" fmla="*/ 1865376 h 2150668"/>
                <a:gd name="connsiteX66" fmla="*/ 128016 w 4352544"/>
                <a:gd name="connsiteY66" fmla="*/ 1799539 h 2150668"/>
                <a:gd name="connsiteX67" fmla="*/ 193852 w 4352544"/>
                <a:gd name="connsiteY67" fmla="*/ 1719072 h 2150668"/>
                <a:gd name="connsiteX68" fmla="*/ 288950 w 4352544"/>
                <a:gd name="connsiteY68" fmla="*/ 1616659 h 2150668"/>
                <a:gd name="connsiteX69" fmla="*/ 387705 w 4352544"/>
                <a:gd name="connsiteY69" fmla="*/ 1521561 h 2150668"/>
                <a:gd name="connsiteX70" fmla="*/ 501091 w 4352544"/>
                <a:gd name="connsiteY70" fmla="*/ 1426464 h 2150668"/>
                <a:gd name="connsiteX71" fmla="*/ 629107 w 4352544"/>
                <a:gd name="connsiteY71" fmla="*/ 1331366 h 2150668"/>
                <a:gd name="connsiteX72" fmla="*/ 753465 w 4352544"/>
                <a:gd name="connsiteY72" fmla="*/ 1243584 h 2150668"/>
                <a:gd name="connsiteX73" fmla="*/ 859536 w 4352544"/>
                <a:gd name="connsiteY73" fmla="*/ 1174089 h 2150668"/>
                <a:gd name="connsiteX74" fmla="*/ 983894 w 4352544"/>
                <a:gd name="connsiteY74" fmla="*/ 1100937 h 2150668"/>
                <a:gd name="connsiteX75" fmla="*/ 1093622 w 4352544"/>
                <a:gd name="connsiteY75" fmla="*/ 1038758 h 2150668"/>
                <a:gd name="connsiteX76" fmla="*/ 1236268 w 4352544"/>
                <a:gd name="connsiteY76" fmla="*/ 965606 h 2150668"/>
                <a:gd name="connsiteX77" fmla="*/ 1338681 w 4352544"/>
                <a:gd name="connsiteY77" fmla="*/ 914400 h 2150668"/>
                <a:gd name="connsiteX78" fmla="*/ 1613001 w 4352544"/>
                <a:gd name="connsiteY78" fmla="*/ 804672 h 2150668"/>
                <a:gd name="connsiteX79" fmla="*/ 1766620 w 4352544"/>
                <a:gd name="connsiteY79" fmla="*/ 746150 h 2150668"/>
                <a:gd name="connsiteX80" fmla="*/ 1934870 w 4352544"/>
                <a:gd name="connsiteY80" fmla="*/ 687628 h 2150668"/>
                <a:gd name="connsiteX81" fmla="*/ 2070201 w 4352544"/>
                <a:gd name="connsiteY81" fmla="*/ 647395 h 2150668"/>
                <a:gd name="connsiteX82" fmla="*/ 2282342 w 4352544"/>
                <a:gd name="connsiteY82" fmla="*/ 592531 h 2150668"/>
                <a:gd name="connsiteX83" fmla="*/ 2384755 w 4352544"/>
                <a:gd name="connsiteY83" fmla="*/ 570585 h 2150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4352544" h="2150668">
                  <a:moveTo>
                    <a:pt x="2384755" y="570585"/>
                  </a:moveTo>
                  <a:lnTo>
                    <a:pt x="2582265" y="523036"/>
                  </a:lnTo>
                  <a:lnTo>
                    <a:pt x="2735884" y="490118"/>
                  </a:lnTo>
                  <a:lnTo>
                    <a:pt x="3002889" y="453542"/>
                  </a:lnTo>
                  <a:lnTo>
                    <a:pt x="3218688" y="420624"/>
                  </a:lnTo>
                  <a:lnTo>
                    <a:pt x="3474720" y="380390"/>
                  </a:lnTo>
                  <a:lnTo>
                    <a:pt x="3697833" y="347472"/>
                  </a:lnTo>
                  <a:lnTo>
                    <a:pt x="3811219" y="329184"/>
                  </a:lnTo>
                  <a:lnTo>
                    <a:pt x="3909974" y="310896"/>
                  </a:lnTo>
                  <a:lnTo>
                    <a:pt x="4005072" y="288950"/>
                  </a:lnTo>
                  <a:lnTo>
                    <a:pt x="4100169" y="263347"/>
                  </a:lnTo>
                  <a:lnTo>
                    <a:pt x="4158691" y="241401"/>
                  </a:lnTo>
                  <a:lnTo>
                    <a:pt x="4176979" y="219456"/>
                  </a:lnTo>
                  <a:lnTo>
                    <a:pt x="4224528" y="142646"/>
                  </a:lnTo>
                  <a:lnTo>
                    <a:pt x="4253788" y="87782"/>
                  </a:lnTo>
                  <a:lnTo>
                    <a:pt x="4275734" y="36576"/>
                  </a:lnTo>
                  <a:lnTo>
                    <a:pt x="4290364" y="18288"/>
                  </a:lnTo>
                  <a:lnTo>
                    <a:pt x="4308652" y="3657"/>
                  </a:lnTo>
                  <a:lnTo>
                    <a:pt x="4330598" y="0"/>
                  </a:lnTo>
                  <a:lnTo>
                    <a:pt x="4341571" y="3657"/>
                  </a:lnTo>
                  <a:lnTo>
                    <a:pt x="4345228" y="14630"/>
                  </a:lnTo>
                  <a:lnTo>
                    <a:pt x="4348886" y="29260"/>
                  </a:lnTo>
                  <a:lnTo>
                    <a:pt x="4352544" y="58521"/>
                  </a:lnTo>
                  <a:lnTo>
                    <a:pt x="4345228" y="142646"/>
                  </a:lnTo>
                  <a:lnTo>
                    <a:pt x="4323283" y="296265"/>
                  </a:lnTo>
                  <a:lnTo>
                    <a:pt x="4304995" y="387705"/>
                  </a:lnTo>
                  <a:lnTo>
                    <a:pt x="4283049" y="442569"/>
                  </a:lnTo>
                  <a:lnTo>
                    <a:pt x="4250131" y="504748"/>
                  </a:lnTo>
                  <a:lnTo>
                    <a:pt x="4217212" y="541324"/>
                  </a:lnTo>
                  <a:lnTo>
                    <a:pt x="4180636" y="563270"/>
                  </a:lnTo>
                  <a:lnTo>
                    <a:pt x="4151376" y="566928"/>
                  </a:lnTo>
                  <a:lnTo>
                    <a:pt x="4089196" y="555955"/>
                  </a:lnTo>
                  <a:lnTo>
                    <a:pt x="4019702" y="548640"/>
                  </a:lnTo>
                  <a:lnTo>
                    <a:pt x="3877056" y="548640"/>
                  </a:lnTo>
                  <a:lnTo>
                    <a:pt x="3631996" y="574243"/>
                  </a:lnTo>
                  <a:lnTo>
                    <a:pt x="3375964" y="607161"/>
                  </a:lnTo>
                  <a:lnTo>
                    <a:pt x="3010204" y="662025"/>
                  </a:lnTo>
                  <a:lnTo>
                    <a:pt x="2937052" y="672998"/>
                  </a:lnTo>
                  <a:lnTo>
                    <a:pt x="2790748" y="691286"/>
                  </a:lnTo>
                  <a:lnTo>
                    <a:pt x="2542032" y="738835"/>
                  </a:lnTo>
                  <a:lnTo>
                    <a:pt x="2286000" y="793699"/>
                  </a:lnTo>
                  <a:lnTo>
                    <a:pt x="2088489" y="848563"/>
                  </a:lnTo>
                  <a:lnTo>
                    <a:pt x="1876348" y="914400"/>
                  </a:lnTo>
                  <a:lnTo>
                    <a:pt x="1733702" y="965606"/>
                  </a:lnTo>
                  <a:lnTo>
                    <a:pt x="1517904" y="1068019"/>
                  </a:lnTo>
                  <a:lnTo>
                    <a:pt x="1389888" y="1126540"/>
                  </a:lnTo>
                  <a:lnTo>
                    <a:pt x="1228953" y="1210665"/>
                  </a:lnTo>
                  <a:lnTo>
                    <a:pt x="1068019" y="1305763"/>
                  </a:lnTo>
                  <a:lnTo>
                    <a:pt x="921715" y="1400860"/>
                  </a:lnTo>
                  <a:lnTo>
                    <a:pt x="811987" y="1477670"/>
                  </a:lnTo>
                  <a:lnTo>
                    <a:pt x="680313" y="1583740"/>
                  </a:lnTo>
                  <a:lnTo>
                    <a:pt x="588873" y="1675180"/>
                  </a:lnTo>
                  <a:lnTo>
                    <a:pt x="541324" y="1726387"/>
                  </a:lnTo>
                  <a:lnTo>
                    <a:pt x="519379" y="1759305"/>
                  </a:lnTo>
                  <a:lnTo>
                    <a:pt x="501091" y="1799539"/>
                  </a:lnTo>
                  <a:lnTo>
                    <a:pt x="193852" y="2117750"/>
                  </a:lnTo>
                  <a:lnTo>
                    <a:pt x="153619" y="2136038"/>
                  </a:lnTo>
                  <a:lnTo>
                    <a:pt x="120700" y="2147011"/>
                  </a:lnTo>
                  <a:lnTo>
                    <a:pt x="98755" y="2150668"/>
                  </a:lnTo>
                  <a:lnTo>
                    <a:pt x="80467" y="2150668"/>
                  </a:lnTo>
                  <a:lnTo>
                    <a:pt x="43891" y="2136038"/>
                  </a:lnTo>
                  <a:lnTo>
                    <a:pt x="14630" y="2110435"/>
                  </a:lnTo>
                  <a:lnTo>
                    <a:pt x="0" y="2073859"/>
                  </a:lnTo>
                  <a:lnTo>
                    <a:pt x="14630" y="2004364"/>
                  </a:lnTo>
                  <a:lnTo>
                    <a:pt x="36576" y="1945843"/>
                  </a:lnTo>
                  <a:lnTo>
                    <a:pt x="84124" y="1865376"/>
                  </a:lnTo>
                  <a:lnTo>
                    <a:pt x="128016" y="1799539"/>
                  </a:lnTo>
                  <a:lnTo>
                    <a:pt x="193852" y="1719072"/>
                  </a:lnTo>
                  <a:lnTo>
                    <a:pt x="288950" y="1616659"/>
                  </a:lnTo>
                  <a:lnTo>
                    <a:pt x="387705" y="1521561"/>
                  </a:lnTo>
                  <a:lnTo>
                    <a:pt x="501091" y="1426464"/>
                  </a:lnTo>
                  <a:lnTo>
                    <a:pt x="629107" y="1331366"/>
                  </a:lnTo>
                  <a:lnTo>
                    <a:pt x="753465" y="1243584"/>
                  </a:lnTo>
                  <a:lnTo>
                    <a:pt x="859536" y="1174089"/>
                  </a:lnTo>
                  <a:lnTo>
                    <a:pt x="983894" y="1100937"/>
                  </a:lnTo>
                  <a:lnTo>
                    <a:pt x="1093622" y="1038758"/>
                  </a:lnTo>
                  <a:lnTo>
                    <a:pt x="1236268" y="965606"/>
                  </a:lnTo>
                  <a:lnTo>
                    <a:pt x="1338681" y="914400"/>
                  </a:lnTo>
                  <a:lnTo>
                    <a:pt x="1613001" y="804672"/>
                  </a:lnTo>
                  <a:lnTo>
                    <a:pt x="1766620" y="746150"/>
                  </a:lnTo>
                  <a:lnTo>
                    <a:pt x="1934870" y="687628"/>
                  </a:lnTo>
                  <a:lnTo>
                    <a:pt x="2070201" y="647395"/>
                  </a:lnTo>
                  <a:lnTo>
                    <a:pt x="2282342" y="592531"/>
                  </a:lnTo>
                  <a:lnTo>
                    <a:pt x="2384755" y="5705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7CA0C88C-9A6A-2C46-9390-706A83C2473D}"/>
                </a:ext>
              </a:extLst>
            </p:cNvPr>
            <p:cNvSpPr/>
            <p:nvPr/>
          </p:nvSpPr>
          <p:spPr>
            <a:xfrm rot="16200000">
              <a:off x="6729413" y="5121275"/>
              <a:ext cx="958850" cy="428625"/>
            </a:xfrm>
            <a:custGeom>
              <a:avLst/>
              <a:gdLst>
                <a:gd name="connsiteX0" fmla="*/ 595313 w 959644"/>
                <a:gd name="connsiteY0" fmla="*/ 383381 h 428625"/>
                <a:gd name="connsiteX1" fmla="*/ 385763 w 959644"/>
                <a:gd name="connsiteY1" fmla="*/ 357187 h 428625"/>
                <a:gd name="connsiteX2" fmla="*/ 240506 w 959644"/>
                <a:gd name="connsiteY2" fmla="*/ 342900 h 428625"/>
                <a:gd name="connsiteX3" fmla="*/ 219075 w 959644"/>
                <a:gd name="connsiteY3" fmla="*/ 342900 h 428625"/>
                <a:gd name="connsiteX4" fmla="*/ 173831 w 959644"/>
                <a:gd name="connsiteY4" fmla="*/ 347662 h 428625"/>
                <a:gd name="connsiteX5" fmla="*/ 107156 w 959644"/>
                <a:gd name="connsiteY5" fmla="*/ 361950 h 428625"/>
                <a:gd name="connsiteX6" fmla="*/ 59531 w 959644"/>
                <a:gd name="connsiteY6" fmla="*/ 383381 h 428625"/>
                <a:gd name="connsiteX7" fmla="*/ 0 w 959644"/>
                <a:gd name="connsiteY7" fmla="*/ 404812 h 428625"/>
                <a:gd name="connsiteX8" fmla="*/ 397669 w 959644"/>
                <a:gd name="connsiteY8" fmla="*/ 0 h 428625"/>
                <a:gd name="connsiteX9" fmla="*/ 378619 w 959644"/>
                <a:gd name="connsiteY9" fmla="*/ 26193 h 428625"/>
                <a:gd name="connsiteX10" fmla="*/ 373856 w 959644"/>
                <a:gd name="connsiteY10" fmla="*/ 61912 h 428625"/>
                <a:gd name="connsiteX11" fmla="*/ 378619 w 959644"/>
                <a:gd name="connsiteY11" fmla="*/ 85725 h 428625"/>
                <a:gd name="connsiteX12" fmla="*/ 392906 w 959644"/>
                <a:gd name="connsiteY12" fmla="*/ 109537 h 428625"/>
                <a:gd name="connsiteX13" fmla="*/ 416719 w 959644"/>
                <a:gd name="connsiteY13" fmla="*/ 133350 h 428625"/>
                <a:gd name="connsiteX14" fmla="*/ 454819 w 959644"/>
                <a:gd name="connsiteY14" fmla="*/ 154781 h 428625"/>
                <a:gd name="connsiteX15" fmla="*/ 550069 w 959644"/>
                <a:gd name="connsiteY15" fmla="*/ 207168 h 428625"/>
                <a:gd name="connsiteX16" fmla="*/ 700088 w 959644"/>
                <a:gd name="connsiteY16" fmla="*/ 271462 h 428625"/>
                <a:gd name="connsiteX17" fmla="*/ 854869 w 959644"/>
                <a:gd name="connsiteY17" fmla="*/ 333375 h 428625"/>
                <a:gd name="connsiteX18" fmla="*/ 907256 w 959644"/>
                <a:gd name="connsiteY18" fmla="*/ 350043 h 428625"/>
                <a:gd name="connsiteX19" fmla="*/ 931069 w 959644"/>
                <a:gd name="connsiteY19" fmla="*/ 359568 h 428625"/>
                <a:gd name="connsiteX20" fmla="*/ 938213 w 959644"/>
                <a:gd name="connsiteY20" fmla="*/ 364331 h 428625"/>
                <a:gd name="connsiteX21" fmla="*/ 945356 w 959644"/>
                <a:gd name="connsiteY21" fmla="*/ 373856 h 428625"/>
                <a:gd name="connsiteX22" fmla="*/ 954881 w 959644"/>
                <a:gd name="connsiteY22" fmla="*/ 390525 h 428625"/>
                <a:gd name="connsiteX23" fmla="*/ 959644 w 959644"/>
                <a:gd name="connsiteY23" fmla="*/ 404812 h 428625"/>
                <a:gd name="connsiteX24" fmla="*/ 957263 w 959644"/>
                <a:gd name="connsiteY24" fmla="*/ 414337 h 428625"/>
                <a:gd name="connsiteX25" fmla="*/ 942975 w 959644"/>
                <a:gd name="connsiteY25" fmla="*/ 423862 h 428625"/>
                <a:gd name="connsiteX26" fmla="*/ 921544 w 959644"/>
                <a:gd name="connsiteY26" fmla="*/ 428625 h 428625"/>
                <a:gd name="connsiteX27" fmla="*/ 857250 w 959644"/>
                <a:gd name="connsiteY27" fmla="*/ 421481 h 428625"/>
                <a:gd name="connsiteX28" fmla="*/ 747713 w 959644"/>
                <a:gd name="connsiteY28" fmla="*/ 404812 h 428625"/>
                <a:gd name="connsiteX29" fmla="*/ 595313 w 959644"/>
                <a:gd name="connsiteY29" fmla="*/ 383381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59644" h="428625">
                  <a:moveTo>
                    <a:pt x="595313" y="383381"/>
                  </a:moveTo>
                  <a:lnTo>
                    <a:pt x="385763" y="357187"/>
                  </a:lnTo>
                  <a:lnTo>
                    <a:pt x="240506" y="342900"/>
                  </a:lnTo>
                  <a:lnTo>
                    <a:pt x="219075" y="342900"/>
                  </a:lnTo>
                  <a:lnTo>
                    <a:pt x="173831" y="347662"/>
                  </a:lnTo>
                  <a:lnTo>
                    <a:pt x="107156" y="361950"/>
                  </a:lnTo>
                  <a:lnTo>
                    <a:pt x="59531" y="383381"/>
                  </a:lnTo>
                  <a:lnTo>
                    <a:pt x="0" y="404812"/>
                  </a:lnTo>
                  <a:lnTo>
                    <a:pt x="397669" y="0"/>
                  </a:lnTo>
                  <a:lnTo>
                    <a:pt x="378619" y="26193"/>
                  </a:lnTo>
                  <a:lnTo>
                    <a:pt x="373856" y="61912"/>
                  </a:lnTo>
                  <a:lnTo>
                    <a:pt x="378619" y="85725"/>
                  </a:lnTo>
                  <a:lnTo>
                    <a:pt x="392906" y="109537"/>
                  </a:lnTo>
                  <a:lnTo>
                    <a:pt x="416719" y="133350"/>
                  </a:lnTo>
                  <a:lnTo>
                    <a:pt x="454819" y="154781"/>
                  </a:lnTo>
                  <a:lnTo>
                    <a:pt x="550069" y="207168"/>
                  </a:lnTo>
                  <a:lnTo>
                    <a:pt x="700088" y="271462"/>
                  </a:lnTo>
                  <a:lnTo>
                    <a:pt x="854869" y="333375"/>
                  </a:lnTo>
                  <a:lnTo>
                    <a:pt x="907256" y="350043"/>
                  </a:lnTo>
                  <a:lnTo>
                    <a:pt x="931069" y="359568"/>
                  </a:lnTo>
                  <a:lnTo>
                    <a:pt x="938213" y="364331"/>
                  </a:lnTo>
                  <a:lnTo>
                    <a:pt x="945356" y="373856"/>
                  </a:lnTo>
                  <a:lnTo>
                    <a:pt x="954881" y="390525"/>
                  </a:lnTo>
                  <a:lnTo>
                    <a:pt x="959644" y="404812"/>
                  </a:lnTo>
                  <a:lnTo>
                    <a:pt x="957263" y="414337"/>
                  </a:lnTo>
                  <a:lnTo>
                    <a:pt x="942975" y="423862"/>
                  </a:lnTo>
                  <a:lnTo>
                    <a:pt x="921544" y="428625"/>
                  </a:lnTo>
                  <a:lnTo>
                    <a:pt x="857250" y="421481"/>
                  </a:lnTo>
                  <a:lnTo>
                    <a:pt x="747713" y="404812"/>
                  </a:lnTo>
                  <a:lnTo>
                    <a:pt x="595313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3911B387-6128-074F-898E-4E77DC75C8F5}"/>
                </a:ext>
              </a:extLst>
            </p:cNvPr>
            <p:cNvSpPr/>
            <p:nvPr/>
          </p:nvSpPr>
          <p:spPr>
            <a:xfrm>
              <a:off x="4729163" y="3282950"/>
              <a:ext cx="2138362" cy="2347913"/>
            </a:xfrm>
            <a:custGeom>
              <a:avLst/>
              <a:gdLst>
                <a:gd name="connsiteX0" fmla="*/ 1614008 w 2138714"/>
                <a:gd name="connsiteY0" fmla="*/ 705745 h 2347369"/>
                <a:gd name="connsiteX1" fmla="*/ 1699925 w 2138714"/>
                <a:gd name="connsiteY1" fmla="*/ 570733 h 2347369"/>
                <a:gd name="connsiteX2" fmla="*/ 1749020 w 2138714"/>
                <a:gd name="connsiteY2" fmla="*/ 490953 h 2347369"/>
                <a:gd name="connsiteX3" fmla="*/ 1776637 w 2138714"/>
                <a:gd name="connsiteY3" fmla="*/ 438790 h 2347369"/>
                <a:gd name="connsiteX4" fmla="*/ 1788910 w 2138714"/>
                <a:gd name="connsiteY4" fmla="*/ 411173 h 2347369"/>
                <a:gd name="connsiteX5" fmla="*/ 1801184 w 2138714"/>
                <a:gd name="connsiteY5" fmla="*/ 374352 h 2347369"/>
                <a:gd name="connsiteX6" fmla="*/ 1819595 w 2138714"/>
                <a:gd name="connsiteY6" fmla="*/ 309914 h 2347369"/>
                <a:gd name="connsiteX7" fmla="*/ 1822663 w 2138714"/>
                <a:gd name="connsiteY7" fmla="*/ 279230 h 2347369"/>
                <a:gd name="connsiteX8" fmla="*/ 1822663 w 2138714"/>
                <a:gd name="connsiteY8" fmla="*/ 233203 h 2347369"/>
                <a:gd name="connsiteX9" fmla="*/ 1813458 w 2138714"/>
                <a:gd name="connsiteY9" fmla="*/ 177971 h 2347369"/>
                <a:gd name="connsiteX10" fmla="*/ 1801184 w 2138714"/>
                <a:gd name="connsiteY10" fmla="*/ 138081 h 2347369"/>
                <a:gd name="connsiteX11" fmla="*/ 1782773 w 2138714"/>
                <a:gd name="connsiteY11" fmla="*/ 98191 h 2347369"/>
                <a:gd name="connsiteX12" fmla="*/ 1764363 w 2138714"/>
                <a:gd name="connsiteY12" fmla="*/ 70575 h 2347369"/>
                <a:gd name="connsiteX13" fmla="*/ 1749020 w 2138714"/>
                <a:gd name="connsiteY13" fmla="*/ 36822 h 2347369"/>
                <a:gd name="connsiteX14" fmla="*/ 1745952 w 2138714"/>
                <a:gd name="connsiteY14" fmla="*/ 21480 h 2347369"/>
                <a:gd name="connsiteX15" fmla="*/ 1745952 w 2138714"/>
                <a:gd name="connsiteY15" fmla="*/ 12274 h 2347369"/>
                <a:gd name="connsiteX16" fmla="*/ 1752089 w 2138714"/>
                <a:gd name="connsiteY16" fmla="*/ 0 h 2347369"/>
                <a:gd name="connsiteX17" fmla="*/ 1767431 w 2138714"/>
                <a:gd name="connsiteY17" fmla="*/ 0 h 2347369"/>
                <a:gd name="connsiteX18" fmla="*/ 1816526 w 2138714"/>
                <a:gd name="connsiteY18" fmla="*/ 9206 h 2347369"/>
                <a:gd name="connsiteX19" fmla="*/ 1859485 w 2138714"/>
                <a:gd name="connsiteY19" fmla="*/ 21480 h 2347369"/>
                <a:gd name="connsiteX20" fmla="*/ 1893238 w 2138714"/>
                <a:gd name="connsiteY20" fmla="*/ 36822 h 2347369"/>
                <a:gd name="connsiteX21" fmla="*/ 1933128 w 2138714"/>
                <a:gd name="connsiteY21" fmla="*/ 64438 h 2347369"/>
                <a:gd name="connsiteX22" fmla="*/ 1954607 w 2138714"/>
                <a:gd name="connsiteY22" fmla="*/ 85917 h 2347369"/>
                <a:gd name="connsiteX23" fmla="*/ 2000634 w 2138714"/>
                <a:gd name="connsiteY23" fmla="*/ 135012 h 2347369"/>
                <a:gd name="connsiteX24" fmla="*/ 2043592 w 2138714"/>
                <a:gd name="connsiteY24" fmla="*/ 193313 h 2347369"/>
                <a:gd name="connsiteX25" fmla="*/ 2089619 w 2138714"/>
                <a:gd name="connsiteY25" fmla="*/ 270024 h 2347369"/>
                <a:gd name="connsiteX26" fmla="*/ 2120304 w 2138714"/>
                <a:gd name="connsiteY26" fmla="*/ 328325 h 2347369"/>
                <a:gd name="connsiteX27" fmla="*/ 2135646 w 2138714"/>
                <a:gd name="connsiteY27" fmla="*/ 362078 h 2347369"/>
                <a:gd name="connsiteX28" fmla="*/ 2138714 w 2138714"/>
                <a:gd name="connsiteY28" fmla="*/ 383557 h 2347369"/>
                <a:gd name="connsiteX29" fmla="*/ 2135646 w 2138714"/>
                <a:gd name="connsiteY29" fmla="*/ 417310 h 2347369"/>
                <a:gd name="connsiteX30" fmla="*/ 2123372 w 2138714"/>
                <a:gd name="connsiteY30" fmla="*/ 454132 h 2347369"/>
                <a:gd name="connsiteX31" fmla="*/ 2098824 w 2138714"/>
                <a:gd name="connsiteY31" fmla="*/ 494022 h 2347369"/>
                <a:gd name="connsiteX32" fmla="*/ 2046661 w 2138714"/>
                <a:gd name="connsiteY32" fmla="*/ 549254 h 2347369"/>
                <a:gd name="connsiteX33" fmla="*/ 1960744 w 2138714"/>
                <a:gd name="connsiteY33" fmla="*/ 675061 h 2347369"/>
                <a:gd name="connsiteX34" fmla="*/ 1847211 w 2138714"/>
                <a:gd name="connsiteY34" fmla="*/ 828484 h 2347369"/>
                <a:gd name="connsiteX35" fmla="*/ 1755157 w 2138714"/>
                <a:gd name="connsiteY35" fmla="*/ 954290 h 2347369"/>
                <a:gd name="connsiteX36" fmla="*/ 1580255 w 2138714"/>
                <a:gd name="connsiteY36" fmla="*/ 1175219 h 2347369"/>
                <a:gd name="connsiteX37" fmla="*/ 1439106 w 2138714"/>
                <a:gd name="connsiteY37" fmla="*/ 1337847 h 2347369"/>
                <a:gd name="connsiteX38" fmla="*/ 1297957 w 2138714"/>
                <a:gd name="connsiteY38" fmla="*/ 1475928 h 2347369"/>
                <a:gd name="connsiteX39" fmla="*/ 1119987 w 2138714"/>
                <a:gd name="connsiteY39" fmla="*/ 1644693 h 2347369"/>
                <a:gd name="connsiteX40" fmla="*/ 948153 w 2138714"/>
                <a:gd name="connsiteY40" fmla="*/ 1798116 h 2347369"/>
                <a:gd name="connsiteX41" fmla="*/ 880647 w 2138714"/>
                <a:gd name="connsiteY41" fmla="*/ 1853348 h 2347369"/>
                <a:gd name="connsiteX42" fmla="*/ 773251 w 2138714"/>
                <a:gd name="connsiteY42" fmla="*/ 1936196 h 2347369"/>
                <a:gd name="connsiteX43" fmla="*/ 653581 w 2138714"/>
                <a:gd name="connsiteY43" fmla="*/ 2009839 h 2347369"/>
                <a:gd name="connsiteX44" fmla="*/ 490953 w 2138714"/>
                <a:gd name="connsiteY44" fmla="*/ 2101893 h 2347369"/>
                <a:gd name="connsiteX45" fmla="*/ 291504 w 2138714"/>
                <a:gd name="connsiteY45" fmla="*/ 2212357 h 2347369"/>
                <a:gd name="connsiteX46" fmla="*/ 119670 w 2138714"/>
                <a:gd name="connsiteY46" fmla="*/ 2304411 h 2347369"/>
                <a:gd name="connsiteX47" fmla="*/ 36822 w 2138714"/>
                <a:gd name="connsiteY47" fmla="*/ 2344301 h 2347369"/>
                <a:gd name="connsiteX48" fmla="*/ 18411 w 2138714"/>
                <a:gd name="connsiteY48" fmla="*/ 2347369 h 2347369"/>
                <a:gd name="connsiteX49" fmla="*/ 6137 w 2138714"/>
                <a:gd name="connsiteY49" fmla="*/ 2344301 h 2347369"/>
                <a:gd name="connsiteX50" fmla="*/ 0 w 2138714"/>
                <a:gd name="connsiteY50" fmla="*/ 2328959 h 2347369"/>
                <a:gd name="connsiteX51" fmla="*/ 12274 w 2138714"/>
                <a:gd name="connsiteY51" fmla="*/ 2295206 h 2347369"/>
                <a:gd name="connsiteX52" fmla="*/ 39890 w 2138714"/>
                <a:gd name="connsiteY52" fmla="*/ 2270658 h 2347369"/>
                <a:gd name="connsiteX53" fmla="*/ 144218 w 2138714"/>
                <a:gd name="connsiteY53" fmla="*/ 2206220 h 2347369"/>
                <a:gd name="connsiteX54" fmla="*/ 316051 w 2138714"/>
                <a:gd name="connsiteY54" fmla="*/ 2080414 h 2347369"/>
                <a:gd name="connsiteX55" fmla="*/ 472543 w 2138714"/>
                <a:gd name="connsiteY55" fmla="*/ 1966881 h 2347369"/>
                <a:gd name="connsiteX56" fmla="*/ 635171 w 2138714"/>
                <a:gd name="connsiteY56" fmla="*/ 1838006 h 2347369"/>
                <a:gd name="connsiteX57" fmla="*/ 754841 w 2138714"/>
                <a:gd name="connsiteY57" fmla="*/ 1730610 h 2347369"/>
                <a:gd name="connsiteX58" fmla="*/ 899058 w 2138714"/>
                <a:gd name="connsiteY58" fmla="*/ 1601735 h 2347369"/>
                <a:gd name="connsiteX59" fmla="*/ 1086234 w 2138714"/>
                <a:gd name="connsiteY59" fmla="*/ 1414559 h 2347369"/>
                <a:gd name="connsiteX60" fmla="*/ 1297957 w 2138714"/>
                <a:gd name="connsiteY60" fmla="*/ 1178288 h 2347369"/>
                <a:gd name="connsiteX61" fmla="*/ 1377737 w 2138714"/>
                <a:gd name="connsiteY61" fmla="*/ 1080097 h 2347369"/>
                <a:gd name="connsiteX62" fmla="*/ 1503544 w 2138714"/>
                <a:gd name="connsiteY62" fmla="*/ 880647 h 2347369"/>
                <a:gd name="connsiteX63" fmla="*/ 1614008 w 2138714"/>
                <a:gd name="connsiteY63" fmla="*/ 705745 h 234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138714" h="2347369">
                  <a:moveTo>
                    <a:pt x="1614008" y="705745"/>
                  </a:moveTo>
                  <a:lnTo>
                    <a:pt x="1699925" y="570733"/>
                  </a:lnTo>
                  <a:lnTo>
                    <a:pt x="1749020" y="490953"/>
                  </a:lnTo>
                  <a:lnTo>
                    <a:pt x="1776637" y="438790"/>
                  </a:lnTo>
                  <a:lnTo>
                    <a:pt x="1788910" y="411173"/>
                  </a:lnTo>
                  <a:lnTo>
                    <a:pt x="1801184" y="374352"/>
                  </a:lnTo>
                  <a:lnTo>
                    <a:pt x="1819595" y="309914"/>
                  </a:lnTo>
                  <a:lnTo>
                    <a:pt x="1822663" y="279230"/>
                  </a:lnTo>
                  <a:lnTo>
                    <a:pt x="1822663" y="233203"/>
                  </a:lnTo>
                  <a:lnTo>
                    <a:pt x="1813458" y="177971"/>
                  </a:lnTo>
                  <a:lnTo>
                    <a:pt x="1801184" y="138081"/>
                  </a:lnTo>
                  <a:lnTo>
                    <a:pt x="1782773" y="98191"/>
                  </a:lnTo>
                  <a:lnTo>
                    <a:pt x="1764363" y="70575"/>
                  </a:lnTo>
                  <a:lnTo>
                    <a:pt x="1749020" y="36822"/>
                  </a:lnTo>
                  <a:lnTo>
                    <a:pt x="1745952" y="21480"/>
                  </a:lnTo>
                  <a:lnTo>
                    <a:pt x="1745952" y="12274"/>
                  </a:lnTo>
                  <a:lnTo>
                    <a:pt x="1752089" y="0"/>
                  </a:lnTo>
                  <a:lnTo>
                    <a:pt x="1767431" y="0"/>
                  </a:lnTo>
                  <a:lnTo>
                    <a:pt x="1816526" y="9206"/>
                  </a:lnTo>
                  <a:lnTo>
                    <a:pt x="1859485" y="21480"/>
                  </a:lnTo>
                  <a:lnTo>
                    <a:pt x="1893238" y="36822"/>
                  </a:lnTo>
                  <a:lnTo>
                    <a:pt x="1933128" y="64438"/>
                  </a:lnTo>
                  <a:lnTo>
                    <a:pt x="1954607" y="85917"/>
                  </a:lnTo>
                  <a:lnTo>
                    <a:pt x="2000634" y="135012"/>
                  </a:lnTo>
                  <a:lnTo>
                    <a:pt x="2043592" y="193313"/>
                  </a:lnTo>
                  <a:lnTo>
                    <a:pt x="2089619" y="270024"/>
                  </a:lnTo>
                  <a:lnTo>
                    <a:pt x="2120304" y="328325"/>
                  </a:lnTo>
                  <a:lnTo>
                    <a:pt x="2135646" y="362078"/>
                  </a:lnTo>
                  <a:lnTo>
                    <a:pt x="2138714" y="383557"/>
                  </a:lnTo>
                  <a:lnTo>
                    <a:pt x="2135646" y="417310"/>
                  </a:lnTo>
                  <a:lnTo>
                    <a:pt x="2123372" y="454132"/>
                  </a:lnTo>
                  <a:lnTo>
                    <a:pt x="2098824" y="494022"/>
                  </a:lnTo>
                  <a:lnTo>
                    <a:pt x="2046661" y="549254"/>
                  </a:lnTo>
                  <a:lnTo>
                    <a:pt x="1960744" y="675061"/>
                  </a:lnTo>
                  <a:lnTo>
                    <a:pt x="1847211" y="828484"/>
                  </a:lnTo>
                  <a:lnTo>
                    <a:pt x="1755157" y="954290"/>
                  </a:lnTo>
                  <a:lnTo>
                    <a:pt x="1580255" y="1175219"/>
                  </a:lnTo>
                  <a:lnTo>
                    <a:pt x="1439106" y="1337847"/>
                  </a:lnTo>
                  <a:lnTo>
                    <a:pt x="1297957" y="1475928"/>
                  </a:lnTo>
                  <a:lnTo>
                    <a:pt x="1119987" y="1644693"/>
                  </a:lnTo>
                  <a:lnTo>
                    <a:pt x="948153" y="1798116"/>
                  </a:lnTo>
                  <a:lnTo>
                    <a:pt x="880647" y="1853348"/>
                  </a:lnTo>
                  <a:lnTo>
                    <a:pt x="773251" y="1936196"/>
                  </a:lnTo>
                  <a:lnTo>
                    <a:pt x="653581" y="2009839"/>
                  </a:lnTo>
                  <a:lnTo>
                    <a:pt x="490953" y="2101893"/>
                  </a:lnTo>
                  <a:lnTo>
                    <a:pt x="291504" y="2212357"/>
                  </a:lnTo>
                  <a:lnTo>
                    <a:pt x="119670" y="2304411"/>
                  </a:lnTo>
                  <a:lnTo>
                    <a:pt x="36822" y="2344301"/>
                  </a:lnTo>
                  <a:lnTo>
                    <a:pt x="18411" y="2347369"/>
                  </a:lnTo>
                  <a:lnTo>
                    <a:pt x="6137" y="2344301"/>
                  </a:lnTo>
                  <a:lnTo>
                    <a:pt x="0" y="2328959"/>
                  </a:lnTo>
                  <a:lnTo>
                    <a:pt x="12274" y="2295206"/>
                  </a:lnTo>
                  <a:lnTo>
                    <a:pt x="39890" y="2270658"/>
                  </a:lnTo>
                  <a:lnTo>
                    <a:pt x="144218" y="2206220"/>
                  </a:lnTo>
                  <a:lnTo>
                    <a:pt x="316051" y="2080414"/>
                  </a:lnTo>
                  <a:lnTo>
                    <a:pt x="472543" y="1966881"/>
                  </a:lnTo>
                  <a:lnTo>
                    <a:pt x="635171" y="1838006"/>
                  </a:lnTo>
                  <a:lnTo>
                    <a:pt x="754841" y="1730610"/>
                  </a:lnTo>
                  <a:lnTo>
                    <a:pt x="899058" y="1601735"/>
                  </a:lnTo>
                  <a:lnTo>
                    <a:pt x="1086234" y="1414559"/>
                  </a:lnTo>
                  <a:lnTo>
                    <a:pt x="1297957" y="1178288"/>
                  </a:lnTo>
                  <a:lnTo>
                    <a:pt x="1377737" y="1080097"/>
                  </a:lnTo>
                  <a:lnTo>
                    <a:pt x="1503544" y="880647"/>
                  </a:lnTo>
                  <a:lnTo>
                    <a:pt x="1614008" y="70574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05390762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D47D59D-2E21-4B63-A229-EB73D0C0D2F9}"/>
              </a:ext>
            </a:extLst>
          </p:cNvPr>
          <p:cNvGrpSpPr/>
          <p:nvPr/>
        </p:nvGrpSpPr>
        <p:grpSpPr>
          <a:xfrm>
            <a:off x="2863850" y="1352550"/>
            <a:ext cx="4232275" cy="4713288"/>
            <a:chOff x="2863850" y="1352550"/>
            <a:chExt cx="4232275" cy="4713288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2D27F363-7064-8142-829A-745B7EBD6434}"/>
                </a:ext>
              </a:extLst>
            </p:cNvPr>
            <p:cNvSpPr/>
            <p:nvPr/>
          </p:nvSpPr>
          <p:spPr>
            <a:xfrm>
              <a:off x="3376613" y="1352550"/>
              <a:ext cx="2495550" cy="1343025"/>
            </a:xfrm>
            <a:custGeom>
              <a:avLst/>
              <a:gdLst>
                <a:gd name="connsiteX0" fmla="*/ 1178718 w 2495550"/>
                <a:gd name="connsiteY0" fmla="*/ 1000125 h 1343025"/>
                <a:gd name="connsiteX1" fmla="*/ 964406 w 2495550"/>
                <a:gd name="connsiteY1" fmla="*/ 1090613 h 1343025"/>
                <a:gd name="connsiteX2" fmla="*/ 790575 w 2495550"/>
                <a:gd name="connsiteY2" fmla="*/ 1154906 h 1343025"/>
                <a:gd name="connsiteX3" fmla="*/ 676275 w 2495550"/>
                <a:gd name="connsiteY3" fmla="*/ 1193006 h 1343025"/>
                <a:gd name="connsiteX4" fmla="*/ 531018 w 2495550"/>
                <a:gd name="connsiteY4" fmla="*/ 1238250 h 1343025"/>
                <a:gd name="connsiteX5" fmla="*/ 428625 w 2495550"/>
                <a:gd name="connsiteY5" fmla="*/ 1266825 h 1343025"/>
                <a:gd name="connsiteX6" fmla="*/ 280987 w 2495550"/>
                <a:gd name="connsiteY6" fmla="*/ 1302544 h 1343025"/>
                <a:gd name="connsiteX7" fmla="*/ 178593 w 2495550"/>
                <a:gd name="connsiteY7" fmla="*/ 1323975 h 1343025"/>
                <a:gd name="connsiteX8" fmla="*/ 97631 w 2495550"/>
                <a:gd name="connsiteY8" fmla="*/ 1335881 h 1343025"/>
                <a:gd name="connsiteX9" fmla="*/ 40481 w 2495550"/>
                <a:gd name="connsiteY9" fmla="*/ 1343025 h 1343025"/>
                <a:gd name="connsiteX10" fmla="*/ 16668 w 2495550"/>
                <a:gd name="connsiteY10" fmla="*/ 1340644 h 1343025"/>
                <a:gd name="connsiteX11" fmla="*/ 0 w 2495550"/>
                <a:gd name="connsiteY11" fmla="*/ 1328738 h 1343025"/>
                <a:gd name="connsiteX12" fmla="*/ 0 w 2495550"/>
                <a:gd name="connsiteY12" fmla="*/ 1312069 h 1343025"/>
                <a:gd name="connsiteX13" fmla="*/ 7143 w 2495550"/>
                <a:gd name="connsiteY13" fmla="*/ 1293019 h 1343025"/>
                <a:gd name="connsiteX14" fmla="*/ 23812 w 2495550"/>
                <a:gd name="connsiteY14" fmla="*/ 1273969 h 1343025"/>
                <a:gd name="connsiteX15" fmla="*/ 109537 w 2495550"/>
                <a:gd name="connsiteY15" fmla="*/ 1247775 h 1343025"/>
                <a:gd name="connsiteX16" fmla="*/ 290512 w 2495550"/>
                <a:gd name="connsiteY16" fmla="*/ 1190625 h 1343025"/>
                <a:gd name="connsiteX17" fmla="*/ 469106 w 2495550"/>
                <a:gd name="connsiteY17" fmla="*/ 1121569 h 1343025"/>
                <a:gd name="connsiteX18" fmla="*/ 716756 w 2495550"/>
                <a:gd name="connsiteY18" fmla="*/ 1019175 h 1343025"/>
                <a:gd name="connsiteX19" fmla="*/ 969168 w 2495550"/>
                <a:gd name="connsiteY19" fmla="*/ 897731 h 1343025"/>
                <a:gd name="connsiteX20" fmla="*/ 1385887 w 2495550"/>
                <a:gd name="connsiteY20" fmla="*/ 676275 h 1343025"/>
                <a:gd name="connsiteX21" fmla="*/ 1619250 w 2495550"/>
                <a:gd name="connsiteY21" fmla="*/ 531019 h 1343025"/>
                <a:gd name="connsiteX22" fmla="*/ 1797843 w 2495550"/>
                <a:gd name="connsiteY22" fmla="*/ 402431 h 1343025"/>
                <a:gd name="connsiteX23" fmla="*/ 2024062 w 2495550"/>
                <a:gd name="connsiteY23" fmla="*/ 216694 h 1343025"/>
                <a:gd name="connsiteX24" fmla="*/ 2028825 w 2495550"/>
                <a:gd name="connsiteY24" fmla="*/ 200025 h 1343025"/>
                <a:gd name="connsiteX25" fmla="*/ 2026443 w 2495550"/>
                <a:gd name="connsiteY25" fmla="*/ 180975 h 1343025"/>
                <a:gd name="connsiteX26" fmla="*/ 2019300 w 2495550"/>
                <a:gd name="connsiteY26" fmla="*/ 154781 h 1343025"/>
                <a:gd name="connsiteX27" fmla="*/ 1993106 w 2495550"/>
                <a:gd name="connsiteY27" fmla="*/ 114300 h 1343025"/>
                <a:gd name="connsiteX28" fmla="*/ 1957387 w 2495550"/>
                <a:gd name="connsiteY28" fmla="*/ 80963 h 1343025"/>
                <a:gd name="connsiteX29" fmla="*/ 1931193 w 2495550"/>
                <a:gd name="connsiteY29" fmla="*/ 52388 h 1343025"/>
                <a:gd name="connsiteX30" fmla="*/ 1921668 w 2495550"/>
                <a:gd name="connsiteY30" fmla="*/ 35719 h 1343025"/>
                <a:gd name="connsiteX31" fmla="*/ 1919287 w 2495550"/>
                <a:gd name="connsiteY31" fmla="*/ 21431 h 1343025"/>
                <a:gd name="connsiteX32" fmla="*/ 1924050 w 2495550"/>
                <a:gd name="connsiteY32" fmla="*/ 7144 h 1343025"/>
                <a:gd name="connsiteX33" fmla="*/ 1947862 w 2495550"/>
                <a:gd name="connsiteY33" fmla="*/ 0 h 1343025"/>
                <a:gd name="connsiteX34" fmla="*/ 1997868 w 2495550"/>
                <a:gd name="connsiteY34" fmla="*/ 4763 h 1343025"/>
                <a:gd name="connsiteX35" fmla="*/ 2074068 w 2495550"/>
                <a:gd name="connsiteY35" fmla="*/ 14288 h 1343025"/>
                <a:gd name="connsiteX36" fmla="*/ 2135981 w 2495550"/>
                <a:gd name="connsiteY36" fmla="*/ 26194 h 1343025"/>
                <a:gd name="connsiteX37" fmla="*/ 2247900 w 2495550"/>
                <a:gd name="connsiteY37" fmla="*/ 54769 h 1343025"/>
                <a:gd name="connsiteX38" fmla="*/ 2312193 w 2495550"/>
                <a:gd name="connsiteY38" fmla="*/ 78581 h 1343025"/>
                <a:gd name="connsiteX39" fmla="*/ 2383631 w 2495550"/>
                <a:gd name="connsiteY39" fmla="*/ 109538 h 1343025"/>
                <a:gd name="connsiteX40" fmla="*/ 2447925 w 2495550"/>
                <a:gd name="connsiteY40" fmla="*/ 152400 h 1343025"/>
                <a:gd name="connsiteX41" fmla="*/ 2476500 w 2495550"/>
                <a:gd name="connsiteY41" fmla="*/ 183356 h 1343025"/>
                <a:gd name="connsiteX42" fmla="*/ 2488406 w 2495550"/>
                <a:gd name="connsiteY42" fmla="*/ 200025 h 1343025"/>
                <a:gd name="connsiteX43" fmla="*/ 2493168 w 2495550"/>
                <a:gd name="connsiteY43" fmla="*/ 214313 h 1343025"/>
                <a:gd name="connsiteX44" fmla="*/ 2495550 w 2495550"/>
                <a:gd name="connsiteY44" fmla="*/ 233363 h 1343025"/>
                <a:gd name="connsiteX45" fmla="*/ 2490787 w 2495550"/>
                <a:gd name="connsiteY45" fmla="*/ 257175 h 1343025"/>
                <a:gd name="connsiteX46" fmla="*/ 2478881 w 2495550"/>
                <a:gd name="connsiteY46" fmla="*/ 276225 h 1343025"/>
                <a:gd name="connsiteX47" fmla="*/ 2459831 w 2495550"/>
                <a:gd name="connsiteY47" fmla="*/ 290513 h 1343025"/>
                <a:gd name="connsiteX48" fmla="*/ 2416968 w 2495550"/>
                <a:gd name="connsiteY48" fmla="*/ 302419 h 1343025"/>
                <a:gd name="connsiteX49" fmla="*/ 2366962 w 2495550"/>
                <a:gd name="connsiteY49" fmla="*/ 319088 h 1343025"/>
                <a:gd name="connsiteX50" fmla="*/ 2319337 w 2495550"/>
                <a:gd name="connsiteY50" fmla="*/ 338138 h 1343025"/>
                <a:gd name="connsiteX51" fmla="*/ 2259806 w 2495550"/>
                <a:gd name="connsiteY51" fmla="*/ 371475 h 1343025"/>
                <a:gd name="connsiteX52" fmla="*/ 2152650 w 2495550"/>
                <a:gd name="connsiteY52" fmla="*/ 440531 h 1343025"/>
                <a:gd name="connsiteX53" fmla="*/ 1876425 w 2495550"/>
                <a:gd name="connsiteY53" fmla="*/ 602456 h 1343025"/>
                <a:gd name="connsiteX54" fmla="*/ 1664493 w 2495550"/>
                <a:gd name="connsiteY54" fmla="*/ 766763 h 1343025"/>
                <a:gd name="connsiteX55" fmla="*/ 1402556 w 2495550"/>
                <a:gd name="connsiteY55" fmla="*/ 902494 h 1343025"/>
                <a:gd name="connsiteX56" fmla="*/ 1178718 w 2495550"/>
                <a:gd name="connsiteY56" fmla="*/ 1000125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95550" h="1343025">
                  <a:moveTo>
                    <a:pt x="1178718" y="1000125"/>
                  </a:moveTo>
                  <a:lnTo>
                    <a:pt x="964406" y="1090613"/>
                  </a:lnTo>
                  <a:lnTo>
                    <a:pt x="790575" y="1154906"/>
                  </a:lnTo>
                  <a:lnTo>
                    <a:pt x="676275" y="1193006"/>
                  </a:lnTo>
                  <a:lnTo>
                    <a:pt x="531018" y="1238250"/>
                  </a:lnTo>
                  <a:lnTo>
                    <a:pt x="428625" y="1266825"/>
                  </a:lnTo>
                  <a:lnTo>
                    <a:pt x="280987" y="1302544"/>
                  </a:lnTo>
                  <a:lnTo>
                    <a:pt x="178593" y="1323975"/>
                  </a:lnTo>
                  <a:lnTo>
                    <a:pt x="97631" y="1335881"/>
                  </a:lnTo>
                  <a:lnTo>
                    <a:pt x="40481" y="1343025"/>
                  </a:lnTo>
                  <a:lnTo>
                    <a:pt x="16668" y="1340644"/>
                  </a:lnTo>
                  <a:lnTo>
                    <a:pt x="0" y="1328738"/>
                  </a:lnTo>
                  <a:lnTo>
                    <a:pt x="0" y="1312069"/>
                  </a:lnTo>
                  <a:lnTo>
                    <a:pt x="7143" y="1293019"/>
                  </a:lnTo>
                  <a:lnTo>
                    <a:pt x="23812" y="1273969"/>
                  </a:lnTo>
                  <a:lnTo>
                    <a:pt x="109537" y="1247775"/>
                  </a:lnTo>
                  <a:lnTo>
                    <a:pt x="290512" y="1190625"/>
                  </a:lnTo>
                  <a:lnTo>
                    <a:pt x="469106" y="1121569"/>
                  </a:lnTo>
                  <a:lnTo>
                    <a:pt x="716756" y="1019175"/>
                  </a:lnTo>
                  <a:lnTo>
                    <a:pt x="969168" y="897731"/>
                  </a:lnTo>
                  <a:lnTo>
                    <a:pt x="1385887" y="676275"/>
                  </a:lnTo>
                  <a:lnTo>
                    <a:pt x="1619250" y="531019"/>
                  </a:lnTo>
                  <a:lnTo>
                    <a:pt x="1797843" y="402431"/>
                  </a:lnTo>
                  <a:lnTo>
                    <a:pt x="2024062" y="216694"/>
                  </a:lnTo>
                  <a:lnTo>
                    <a:pt x="2028825" y="200025"/>
                  </a:lnTo>
                  <a:lnTo>
                    <a:pt x="2026443" y="180975"/>
                  </a:lnTo>
                  <a:lnTo>
                    <a:pt x="2019300" y="154781"/>
                  </a:lnTo>
                  <a:lnTo>
                    <a:pt x="1993106" y="114300"/>
                  </a:lnTo>
                  <a:lnTo>
                    <a:pt x="1957387" y="80963"/>
                  </a:lnTo>
                  <a:lnTo>
                    <a:pt x="1931193" y="52388"/>
                  </a:lnTo>
                  <a:lnTo>
                    <a:pt x="1921668" y="35719"/>
                  </a:lnTo>
                  <a:lnTo>
                    <a:pt x="1919287" y="21431"/>
                  </a:lnTo>
                  <a:lnTo>
                    <a:pt x="1924050" y="7144"/>
                  </a:lnTo>
                  <a:lnTo>
                    <a:pt x="1947862" y="0"/>
                  </a:lnTo>
                  <a:lnTo>
                    <a:pt x="1997868" y="4763"/>
                  </a:lnTo>
                  <a:lnTo>
                    <a:pt x="2074068" y="14288"/>
                  </a:lnTo>
                  <a:lnTo>
                    <a:pt x="2135981" y="26194"/>
                  </a:lnTo>
                  <a:lnTo>
                    <a:pt x="2247900" y="54769"/>
                  </a:lnTo>
                  <a:lnTo>
                    <a:pt x="2312193" y="78581"/>
                  </a:lnTo>
                  <a:lnTo>
                    <a:pt x="2383631" y="109538"/>
                  </a:lnTo>
                  <a:lnTo>
                    <a:pt x="2447925" y="152400"/>
                  </a:lnTo>
                  <a:lnTo>
                    <a:pt x="2476500" y="183356"/>
                  </a:lnTo>
                  <a:lnTo>
                    <a:pt x="2488406" y="200025"/>
                  </a:lnTo>
                  <a:lnTo>
                    <a:pt x="2493168" y="214313"/>
                  </a:lnTo>
                  <a:lnTo>
                    <a:pt x="2495550" y="233363"/>
                  </a:lnTo>
                  <a:lnTo>
                    <a:pt x="2490787" y="257175"/>
                  </a:lnTo>
                  <a:lnTo>
                    <a:pt x="2478881" y="276225"/>
                  </a:lnTo>
                  <a:lnTo>
                    <a:pt x="2459831" y="290513"/>
                  </a:lnTo>
                  <a:lnTo>
                    <a:pt x="2416968" y="302419"/>
                  </a:lnTo>
                  <a:lnTo>
                    <a:pt x="2366962" y="319088"/>
                  </a:lnTo>
                  <a:lnTo>
                    <a:pt x="2319337" y="338138"/>
                  </a:lnTo>
                  <a:lnTo>
                    <a:pt x="2259806" y="371475"/>
                  </a:lnTo>
                  <a:lnTo>
                    <a:pt x="2152650" y="440531"/>
                  </a:lnTo>
                  <a:lnTo>
                    <a:pt x="1876425" y="602456"/>
                  </a:lnTo>
                  <a:lnTo>
                    <a:pt x="1664493" y="766763"/>
                  </a:lnTo>
                  <a:lnTo>
                    <a:pt x="1402556" y="902494"/>
                  </a:lnTo>
                  <a:lnTo>
                    <a:pt x="1178718" y="1000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1D177B4B-08C1-7A42-BD1B-AE0FA1F4ACE2}"/>
                </a:ext>
              </a:extLst>
            </p:cNvPr>
            <p:cNvSpPr/>
            <p:nvPr/>
          </p:nvSpPr>
          <p:spPr>
            <a:xfrm rot="16200000">
              <a:off x="2963069" y="2548732"/>
              <a:ext cx="2109787" cy="2095500"/>
            </a:xfrm>
            <a:custGeom>
              <a:avLst/>
              <a:gdLst>
                <a:gd name="connsiteX0" fmla="*/ 925286 w 2109108"/>
                <a:gd name="connsiteY0" fmla="*/ 1284514 h 2095500"/>
                <a:gd name="connsiteX1" fmla="*/ 726622 w 2109108"/>
                <a:gd name="connsiteY1" fmla="*/ 1088571 h 2095500"/>
                <a:gd name="connsiteX2" fmla="*/ 658586 w 2109108"/>
                <a:gd name="connsiteY2" fmla="*/ 993321 h 2095500"/>
                <a:gd name="connsiteX3" fmla="*/ 522515 w 2109108"/>
                <a:gd name="connsiteY3" fmla="*/ 840921 h 2095500"/>
                <a:gd name="connsiteX4" fmla="*/ 397329 w 2109108"/>
                <a:gd name="connsiteY4" fmla="*/ 685800 h 2095500"/>
                <a:gd name="connsiteX5" fmla="*/ 288472 w 2109108"/>
                <a:gd name="connsiteY5" fmla="*/ 533400 h 2095500"/>
                <a:gd name="connsiteX6" fmla="*/ 166008 w 2109108"/>
                <a:gd name="connsiteY6" fmla="*/ 342900 h 2095500"/>
                <a:gd name="connsiteX7" fmla="*/ 51708 w 2109108"/>
                <a:gd name="connsiteY7" fmla="*/ 136071 h 2095500"/>
                <a:gd name="connsiteX8" fmla="*/ 13608 w 2109108"/>
                <a:gd name="connsiteY8" fmla="*/ 68036 h 2095500"/>
                <a:gd name="connsiteX9" fmla="*/ 0 w 2109108"/>
                <a:gd name="connsiteY9" fmla="*/ 32657 h 2095500"/>
                <a:gd name="connsiteX10" fmla="*/ 0 w 2109108"/>
                <a:gd name="connsiteY10" fmla="*/ 10886 h 2095500"/>
                <a:gd name="connsiteX11" fmla="*/ 5443 w 2109108"/>
                <a:gd name="connsiteY11" fmla="*/ 2721 h 2095500"/>
                <a:gd name="connsiteX12" fmla="*/ 21772 w 2109108"/>
                <a:gd name="connsiteY12" fmla="*/ 0 h 2095500"/>
                <a:gd name="connsiteX13" fmla="*/ 48986 w 2109108"/>
                <a:gd name="connsiteY13" fmla="*/ 21771 h 2095500"/>
                <a:gd name="connsiteX14" fmla="*/ 198665 w 2109108"/>
                <a:gd name="connsiteY14" fmla="*/ 239486 h 2095500"/>
                <a:gd name="connsiteX15" fmla="*/ 351065 w 2109108"/>
                <a:gd name="connsiteY15" fmla="*/ 440871 h 2095500"/>
                <a:gd name="connsiteX16" fmla="*/ 508908 w 2109108"/>
                <a:gd name="connsiteY16" fmla="*/ 631371 h 2095500"/>
                <a:gd name="connsiteX17" fmla="*/ 672193 w 2109108"/>
                <a:gd name="connsiteY17" fmla="*/ 808264 h 2095500"/>
                <a:gd name="connsiteX18" fmla="*/ 922565 w 2109108"/>
                <a:gd name="connsiteY18" fmla="*/ 1045029 h 2095500"/>
                <a:gd name="connsiteX19" fmla="*/ 1178379 w 2109108"/>
                <a:gd name="connsiteY19" fmla="*/ 1257300 h 2095500"/>
                <a:gd name="connsiteX20" fmla="*/ 1496786 w 2109108"/>
                <a:gd name="connsiteY20" fmla="*/ 1485900 h 2095500"/>
                <a:gd name="connsiteX21" fmla="*/ 1641022 w 2109108"/>
                <a:gd name="connsiteY21" fmla="*/ 1575707 h 2095500"/>
                <a:gd name="connsiteX22" fmla="*/ 1755322 w 2109108"/>
                <a:gd name="connsiteY22" fmla="*/ 1651907 h 2095500"/>
                <a:gd name="connsiteX23" fmla="*/ 1891393 w 2109108"/>
                <a:gd name="connsiteY23" fmla="*/ 1719943 h 2095500"/>
                <a:gd name="connsiteX24" fmla="*/ 1926772 w 2109108"/>
                <a:gd name="connsiteY24" fmla="*/ 1725386 h 2095500"/>
                <a:gd name="connsiteX25" fmla="*/ 1956708 w 2109108"/>
                <a:gd name="connsiteY25" fmla="*/ 1725386 h 2095500"/>
                <a:gd name="connsiteX26" fmla="*/ 1973036 w 2109108"/>
                <a:gd name="connsiteY26" fmla="*/ 1714500 h 2095500"/>
                <a:gd name="connsiteX27" fmla="*/ 2000250 w 2109108"/>
                <a:gd name="connsiteY27" fmla="*/ 1654629 h 2095500"/>
                <a:gd name="connsiteX28" fmla="*/ 2030186 w 2109108"/>
                <a:gd name="connsiteY28" fmla="*/ 1608364 h 2095500"/>
                <a:gd name="connsiteX29" fmla="*/ 2051958 w 2109108"/>
                <a:gd name="connsiteY29" fmla="*/ 1589314 h 2095500"/>
                <a:gd name="connsiteX30" fmla="*/ 2071008 w 2109108"/>
                <a:gd name="connsiteY30" fmla="*/ 1589314 h 2095500"/>
                <a:gd name="connsiteX31" fmla="*/ 2084615 w 2109108"/>
                <a:gd name="connsiteY31" fmla="*/ 1600200 h 2095500"/>
                <a:gd name="connsiteX32" fmla="*/ 2095500 w 2109108"/>
                <a:gd name="connsiteY32" fmla="*/ 1632857 h 2095500"/>
                <a:gd name="connsiteX33" fmla="*/ 2106386 w 2109108"/>
                <a:gd name="connsiteY33" fmla="*/ 1698171 h 2095500"/>
                <a:gd name="connsiteX34" fmla="*/ 2109108 w 2109108"/>
                <a:gd name="connsiteY34" fmla="*/ 1752600 h 2095500"/>
                <a:gd name="connsiteX35" fmla="*/ 2109108 w 2109108"/>
                <a:gd name="connsiteY35" fmla="*/ 1809750 h 2095500"/>
                <a:gd name="connsiteX36" fmla="*/ 2103665 w 2109108"/>
                <a:gd name="connsiteY36" fmla="*/ 1839686 h 2095500"/>
                <a:gd name="connsiteX37" fmla="*/ 2081893 w 2109108"/>
                <a:gd name="connsiteY37" fmla="*/ 1934936 h 2095500"/>
                <a:gd name="connsiteX38" fmla="*/ 2051958 w 2109108"/>
                <a:gd name="connsiteY38" fmla="*/ 2011136 h 2095500"/>
                <a:gd name="connsiteX39" fmla="*/ 2013858 w 2109108"/>
                <a:gd name="connsiteY39" fmla="*/ 2076450 h 2095500"/>
                <a:gd name="connsiteX40" fmla="*/ 1981200 w 2109108"/>
                <a:gd name="connsiteY40" fmla="*/ 2092779 h 2095500"/>
                <a:gd name="connsiteX41" fmla="*/ 1953986 w 2109108"/>
                <a:gd name="connsiteY41" fmla="*/ 2095500 h 2095500"/>
                <a:gd name="connsiteX42" fmla="*/ 1932215 w 2109108"/>
                <a:gd name="connsiteY42" fmla="*/ 2092779 h 2095500"/>
                <a:gd name="connsiteX43" fmla="*/ 1902279 w 2109108"/>
                <a:gd name="connsiteY43" fmla="*/ 2079171 h 2095500"/>
                <a:gd name="connsiteX44" fmla="*/ 1866900 w 2109108"/>
                <a:gd name="connsiteY44" fmla="*/ 2043793 h 2095500"/>
                <a:gd name="connsiteX45" fmla="*/ 1834243 w 2109108"/>
                <a:gd name="connsiteY45" fmla="*/ 2008414 h 2095500"/>
                <a:gd name="connsiteX46" fmla="*/ 1700893 w 2109108"/>
                <a:gd name="connsiteY46" fmla="*/ 1913164 h 2095500"/>
                <a:gd name="connsiteX47" fmla="*/ 1562100 w 2109108"/>
                <a:gd name="connsiteY47" fmla="*/ 1823357 h 2095500"/>
                <a:gd name="connsiteX48" fmla="*/ 1393372 w 2109108"/>
                <a:gd name="connsiteY48" fmla="*/ 1706336 h 2095500"/>
                <a:gd name="connsiteX49" fmla="*/ 1221922 w 2109108"/>
                <a:gd name="connsiteY49" fmla="*/ 1567543 h 2095500"/>
                <a:gd name="connsiteX50" fmla="*/ 1115786 w 2109108"/>
                <a:gd name="connsiteY50" fmla="*/ 1475014 h 2095500"/>
                <a:gd name="connsiteX51" fmla="*/ 925286 w 2109108"/>
                <a:gd name="connsiteY51" fmla="*/ 1284514 h 2095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09108" h="2095500">
                  <a:moveTo>
                    <a:pt x="925286" y="1284514"/>
                  </a:moveTo>
                  <a:lnTo>
                    <a:pt x="726622" y="1088571"/>
                  </a:lnTo>
                  <a:lnTo>
                    <a:pt x="658586" y="993321"/>
                  </a:lnTo>
                  <a:lnTo>
                    <a:pt x="522515" y="840921"/>
                  </a:lnTo>
                  <a:lnTo>
                    <a:pt x="397329" y="685800"/>
                  </a:lnTo>
                  <a:lnTo>
                    <a:pt x="288472" y="533400"/>
                  </a:lnTo>
                  <a:lnTo>
                    <a:pt x="166008" y="342900"/>
                  </a:lnTo>
                  <a:lnTo>
                    <a:pt x="51708" y="136071"/>
                  </a:lnTo>
                  <a:lnTo>
                    <a:pt x="13608" y="68036"/>
                  </a:lnTo>
                  <a:lnTo>
                    <a:pt x="0" y="32657"/>
                  </a:lnTo>
                  <a:lnTo>
                    <a:pt x="0" y="10886"/>
                  </a:lnTo>
                  <a:lnTo>
                    <a:pt x="5443" y="2721"/>
                  </a:lnTo>
                  <a:lnTo>
                    <a:pt x="21772" y="0"/>
                  </a:lnTo>
                  <a:lnTo>
                    <a:pt x="48986" y="21771"/>
                  </a:lnTo>
                  <a:lnTo>
                    <a:pt x="198665" y="239486"/>
                  </a:lnTo>
                  <a:lnTo>
                    <a:pt x="351065" y="440871"/>
                  </a:lnTo>
                  <a:lnTo>
                    <a:pt x="508908" y="631371"/>
                  </a:lnTo>
                  <a:lnTo>
                    <a:pt x="672193" y="808264"/>
                  </a:lnTo>
                  <a:lnTo>
                    <a:pt x="922565" y="1045029"/>
                  </a:lnTo>
                  <a:lnTo>
                    <a:pt x="1178379" y="1257300"/>
                  </a:lnTo>
                  <a:lnTo>
                    <a:pt x="1496786" y="1485900"/>
                  </a:lnTo>
                  <a:lnTo>
                    <a:pt x="1641022" y="1575707"/>
                  </a:lnTo>
                  <a:lnTo>
                    <a:pt x="1755322" y="1651907"/>
                  </a:lnTo>
                  <a:lnTo>
                    <a:pt x="1891393" y="1719943"/>
                  </a:lnTo>
                  <a:lnTo>
                    <a:pt x="1926772" y="1725386"/>
                  </a:lnTo>
                  <a:lnTo>
                    <a:pt x="1956708" y="1725386"/>
                  </a:lnTo>
                  <a:lnTo>
                    <a:pt x="1973036" y="1714500"/>
                  </a:lnTo>
                  <a:lnTo>
                    <a:pt x="2000250" y="1654629"/>
                  </a:lnTo>
                  <a:lnTo>
                    <a:pt x="2030186" y="1608364"/>
                  </a:lnTo>
                  <a:lnTo>
                    <a:pt x="2051958" y="1589314"/>
                  </a:lnTo>
                  <a:lnTo>
                    <a:pt x="2071008" y="1589314"/>
                  </a:lnTo>
                  <a:lnTo>
                    <a:pt x="2084615" y="1600200"/>
                  </a:lnTo>
                  <a:lnTo>
                    <a:pt x="2095500" y="1632857"/>
                  </a:lnTo>
                  <a:lnTo>
                    <a:pt x="2106386" y="1698171"/>
                  </a:lnTo>
                  <a:lnTo>
                    <a:pt x="2109108" y="1752600"/>
                  </a:lnTo>
                  <a:lnTo>
                    <a:pt x="2109108" y="1809750"/>
                  </a:lnTo>
                  <a:lnTo>
                    <a:pt x="2103665" y="1839686"/>
                  </a:lnTo>
                  <a:lnTo>
                    <a:pt x="2081893" y="1934936"/>
                  </a:lnTo>
                  <a:lnTo>
                    <a:pt x="2051958" y="2011136"/>
                  </a:lnTo>
                  <a:lnTo>
                    <a:pt x="2013858" y="2076450"/>
                  </a:lnTo>
                  <a:lnTo>
                    <a:pt x="1981200" y="2092779"/>
                  </a:lnTo>
                  <a:lnTo>
                    <a:pt x="1953986" y="2095500"/>
                  </a:lnTo>
                  <a:lnTo>
                    <a:pt x="1932215" y="2092779"/>
                  </a:lnTo>
                  <a:lnTo>
                    <a:pt x="1902279" y="2079171"/>
                  </a:lnTo>
                  <a:lnTo>
                    <a:pt x="1866900" y="2043793"/>
                  </a:lnTo>
                  <a:lnTo>
                    <a:pt x="1834243" y="2008414"/>
                  </a:lnTo>
                  <a:lnTo>
                    <a:pt x="1700893" y="1913164"/>
                  </a:lnTo>
                  <a:lnTo>
                    <a:pt x="1562100" y="1823357"/>
                  </a:lnTo>
                  <a:lnTo>
                    <a:pt x="1393372" y="1706336"/>
                  </a:lnTo>
                  <a:lnTo>
                    <a:pt x="1221922" y="1567543"/>
                  </a:lnTo>
                  <a:lnTo>
                    <a:pt x="1115786" y="1475014"/>
                  </a:lnTo>
                  <a:lnTo>
                    <a:pt x="925286" y="12845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A327A12F-3AA2-E34D-BF40-2A447BD01BC4}"/>
                </a:ext>
              </a:extLst>
            </p:cNvPr>
            <p:cNvSpPr/>
            <p:nvPr/>
          </p:nvSpPr>
          <p:spPr>
            <a:xfrm>
              <a:off x="3856038" y="1795463"/>
              <a:ext cx="2225675" cy="695325"/>
            </a:xfrm>
            <a:custGeom>
              <a:avLst/>
              <a:gdLst>
                <a:gd name="connsiteX0" fmla="*/ 1435894 w 2226469"/>
                <a:gd name="connsiteY0" fmla="*/ 364331 h 695325"/>
                <a:gd name="connsiteX1" fmla="*/ 1273969 w 2226469"/>
                <a:gd name="connsiteY1" fmla="*/ 326231 h 695325"/>
                <a:gd name="connsiteX2" fmla="*/ 1183481 w 2226469"/>
                <a:gd name="connsiteY2" fmla="*/ 316706 h 695325"/>
                <a:gd name="connsiteX3" fmla="*/ 902494 w 2226469"/>
                <a:gd name="connsiteY3" fmla="*/ 226218 h 695325"/>
                <a:gd name="connsiteX4" fmla="*/ 695325 w 2226469"/>
                <a:gd name="connsiteY4" fmla="*/ 180975 h 695325"/>
                <a:gd name="connsiteX5" fmla="*/ 509587 w 2226469"/>
                <a:gd name="connsiteY5" fmla="*/ 147637 h 695325"/>
                <a:gd name="connsiteX6" fmla="*/ 323850 w 2226469"/>
                <a:gd name="connsiteY6" fmla="*/ 109537 h 695325"/>
                <a:gd name="connsiteX7" fmla="*/ 147637 w 2226469"/>
                <a:gd name="connsiteY7" fmla="*/ 71437 h 695325"/>
                <a:gd name="connsiteX8" fmla="*/ 33337 w 2226469"/>
                <a:gd name="connsiteY8" fmla="*/ 52387 h 695325"/>
                <a:gd name="connsiteX9" fmla="*/ 11906 w 2226469"/>
                <a:gd name="connsiteY9" fmla="*/ 45243 h 695325"/>
                <a:gd name="connsiteX10" fmla="*/ 0 w 2226469"/>
                <a:gd name="connsiteY10" fmla="*/ 30956 h 695325"/>
                <a:gd name="connsiteX11" fmla="*/ 4762 w 2226469"/>
                <a:gd name="connsiteY11" fmla="*/ 14287 h 695325"/>
                <a:gd name="connsiteX12" fmla="*/ 33337 w 2226469"/>
                <a:gd name="connsiteY12" fmla="*/ 4762 h 695325"/>
                <a:gd name="connsiteX13" fmla="*/ 80962 w 2226469"/>
                <a:gd name="connsiteY13" fmla="*/ 0 h 695325"/>
                <a:gd name="connsiteX14" fmla="*/ 230981 w 2226469"/>
                <a:gd name="connsiteY14" fmla="*/ 2381 h 695325"/>
                <a:gd name="connsiteX15" fmla="*/ 404812 w 2226469"/>
                <a:gd name="connsiteY15" fmla="*/ 11906 h 695325"/>
                <a:gd name="connsiteX16" fmla="*/ 650081 w 2226469"/>
                <a:gd name="connsiteY16" fmla="*/ 33337 h 695325"/>
                <a:gd name="connsiteX17" fmla="*/ 802481 w 2226469"/>
                <a:gd name="connsiteY17" fmla="*/ 50006 h 695325"/>
                <a:gd name="connsiteX18" fmla="*/ 1021556 w 2226469"/>
                <a:gd name="connsiteY18" fmla="*/ 76200 h 695325"/>
                <a:gd name="connsiteX19" fmla="*/ 1143000 w 2226469"/>
                <a:gd name="connsiteY19" fmla="*/ 95250 h 695325"/>
                <a:gd name="connsiteX20" fmla="*/ 1381125 w 2226469"/>
                <a:gd name="connsiteY20" fmla="*/ 157162 h 695325"/>
                <a:gd name="connsiteX21" fmla="*/ 1550194 w 2226469"/>
                <a:gd name="connsiteY21" fmla="*/ 197643 h 695325"/>
                <a:gd name="connsiteX22" fmla="*/ 1719262 w 2226469"/>
                <a:gd name="connsiteY22" fmla="*/ 247650 h 695325"/>
                <a:gd name="connsiteX23" fmla="*/ 1876425 w 2226469"/>
                <a:gd name="connsiteY23" fmla="*/ 302418 h 695325"/>
                <a:gd name="connsiteX24" fmla="*/ 1974056 w 2226469"/>
                <a:gd name="connsiteY24" fmla="*/ 340518 h 695325"/>
                <a:gd name="connsiteX25" fmla="*/ 2038350 w 2226469"/>
                <a:gd name="connsiteY25" fmla="*/ 371475 h 695325"/>
                <a:gd name="connsiteX26" fmla="*/ 2083594 w 2226469"/>
                <a:gd name="connsiteY26" fmla="*/ 397668 h 695325"/>
                <a:gd name="connsiteX27" fmla="*/ 2107406 w 2226469"/>
                <a:gd name="connsiteY27" fmla="*/ 416718 h 695325"/>
                <a:gd name="connsiteX28" fmla="*/ 2140744 w 2226469"/>
                <a:gd name="connsiteY28" fmla="*/ 447675 h 695325"/>
                <a:gd name="connsiteX29" fmla="*/ 2171700 w 2226469"/>
                <a:gd name="connsiteY29" fmla="*/ 483393 h 695325"/>
                <a:gd name="connsiteX30" fmla="*/ 2185987 w 2226469"/>
                <a:gd name="connsiteY30" fmla="*/ 504825 h 695325"/>
                <a:gd name="connsiteX31" fmla="*/ 2209800 w 2226469"/>
                <a:gd name="connsiteY31" fmla="*/ 550068 h 695325"/>
                <a:gd name="connsiteX32" fmla="*/ 2224087 w 2226469"/>
                <a:gd name="connsiteY32" fmla="*/ 588168 h 695325"/>
                <a:gd name="connsiteX33" fmla="*/ 2226469 w 2226469"/>
                <a:gd name="connsiteY33" fmla="*/ 616743 h 695325"/>
                <a:gd name="connsiteX34" fmla="*/ 2224087 w 2226469"/>
                <a:gd name="connsiteY34" fmla="*/ 647700 h 695325"/>
                <a:gd name="connsiteX35" fmla="*/ 2216944 w 2226469"/>
                <a:gd name="connsiteY35" fmla="*/ 669131 h 695325"/>
                <a:gd name="connsiteX36" fmla="*/ 2197894 w 2226469"/>
                <a:gd name="connsiteY36" fmla="*/ 681037 h 695325"/>
                <a:gd name="connsiteX37" fmla="*/ 2169319 w 2226469"/>
                <a:gd name="connsiteY37" fmla="*/ 690562 h 695325"/>
                <a:gd name="connsiteX38" fmla="*/ 2135981 w 2226469"/>
                <a:gd name="connsiteY38" fmla="*/ 695325 h 695325"/>
                <a:gd name="connsiteX39" fmla="*/ 2102644 w 2226469"/>
                <a:gd name="connsiteY39" fmla="*/ 695325 h 695325"/>
                <a:gd name="connsiteX40" fmla="*/ 2064544 w 2226469"/>
                <a:gd name="connsiteY40" fmla="*/ 683418 h 695325"/>
                <a:gd name="connsiteX41" fmla="*/ 2000250 w 2226469"/>
                <a:gd name="connsiteY41" fmla="*/ 645318 h 695325"/>
                <a:gd name="connsiteX42" fmla="*/ 1914525 w 2226469"/>
                <a:gd name="connsiteY42" fmla="*/ 590550 h 695325"/>
                <a:gd name="connsiteX43" fmla="*/ 1824037 w 2226469"/>
                <a:gd name="connsiteY43" fmla="*/ 540543 h 695325"/>
                <a:gd name="connsiteX44" fmla="*/ 1733550 w 2226469"/>
                <a:gd name="connsiteY44" fmla="*/ 492918 h 695325"/>
                <a:gd name="connsiteX45" fmla="*/ 1628775 w 2226469"/>
                <a:gd name="connsiteY45" fmla="*/ 438150 h 695325"/>
                <a:gd name="connsiteX46" fmla="*/ 1557337 w 2226469"/>
                <a:gd name="connsiteY46" fmla="*/ 409575 h 695325"/>
                <a:gd name="connsiteX47" fmla="*/ 1435894 w 2226469"/>
                <a:gd name="connsiteY47" fmla="*/ 364331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226469" h="695325">
                  <a:moveTo>
                    <a:pt x="1435894" y="364331"/>
                  </a:moveTo>
                  <a:lnTo>
                    <a:pt x="1273969" y="326231"/>
                  </a:lnTo>
                  <a:lnTo>
                    <a:pt x="1183481" y="316706"/>
                  </a:lnTo>
                  <a:lnTo>
                    <a:pt x="902494" y="226218"/>
                  </a:lnTo>
                  <a:lnTo>
                    <a:pt x="695325" y="180975"/>
                  </a:lnTo>
                  <a:lnTo>
                    <a:pt x="509587" y="147637"/>
                  </a:lnTo>
                  <a:lnTo>
                    <a:pt x="323850" y="109537"/>
                  </a:lnTo>
                  <a:lnTo>
                    <a:pt x="147637" y="71437"/>
                  </a:lnTo>
                  <a:lnTo>
                    <a:pt x="33337" y="52387"/>
                  </a:lnTo>
                  <a:lnTo>
                    <a:pt x="11906" y="45243"/>
                  </a:lnTo>
                  <a:lnTo>
                    <a:pt x="0" y="30956"/>
                  </a:lnTo>
                  <a:lnTo>
                    <a:pt x="4762" y="14287"/>
                  </a:lnTo>
                  <a:lnTo>
                    <a:pt x="33337" y="4762"/>
                  </a:lnTo>
                  <a:lnTo>
                    <a:pt x="80962" y="0"/>
                  </a:lnTo>
                  <a:lnTo>
                    <a:pt x="230981" y="2381"/>
                  </a:lnTo>
                  <a:lnTo>
                    <a:pt x="404812" y="11906"/>
                  </a:lnTo>
                  <a:lnTo>
                    <a:pt x="650081" y="33337"/>
                  </a:lnTo>
                  <a:lnTo>
                    <a:pt x="802481" y="50006"/>
                  </a:lnTo>
                  <a:lnTo>
                    <a:pt x="1021556" y="76200"/>
                  </a:lnTo>
                  <a:lnTo>
                    <a:pt x="1143000" y="95250"/>
                  </a:lnTo>
                  <a:lnTo>
                    <a:pt x="1381125" y="157162"/>
                  </a:lnTo>
                  <a:lnTo>
                    <a:pt x="1550194" y="197643"/>
                  </a:lnTo>
                  <a:lnTo>
                    <a:pt x="1719262" y="247650"/>
                  </a:lnTo>
                  <a:lnTo>
                    <a:pt x="1876425" y="302418"/>
                  </a:lnTo>
                  <a:lnTo>
                    <a:pt x="1974056" y="340518"/>
                  </a:lnTo>
                  <a:lnTo>
                    <a:pt x="2038350" y="371475"/>
                  </a:lnTo>
                  <a:lnTo>
                    <a:pt x="2083594" y="397668"/>
                  </a:lnTo>
                  <a:lnTo>
                    <a:pt x="2107406" y="416718"/>
                  </a:lnTo>
                  <a:lnTo>
                    <a:pt x="2140744" y="447675"/>
                  </a:lnTo>
                  <a:lnTo>
                    <a:pt x="2171700" y="483393"/>
                  </a:lnTo>
                  <a:lnTo>
                    <a:pt x="2185987" y="504825"/>
                  </a:lnTo>
                  <a:lnTo>
                    <a:pt x="2209800" y="550068"/>
                  </a:lnTo>
                  <a:lnTo>
                    <a:pt x="2224087" y="588168"/>
                  </a:lnTo>
                  <a:lnTo>
                    <a:pt x="2226469" y="616743"/>
                  </a:lnTo>
                  <a:lnTo>
                    <a:pt x="2224087" y="647700"/>
                  </a:lnTo>
                  <a:lnTo>
                    <a:pt x="2216944" y="669131"/>
                  </a:lnTo>
                  <a:lnTo>
                    <a:pt x="2197894" y="681037"/>
                  </a:lnTo>
                  <a:lnTo>
                    <a:pt x="2169319" y="690562"/>
                  </a:lnTo>
                  <a:lnTo>
                    <a:pt x="2135981" y="695325"/>
                  </a:lnTo>
                  <a:lnTo>
                    <a:pt x="2102644" y="695325"/>
                  </a:lnTo>
                  <a:lnTo>
                    <a:pt x="2064544" y="683418"/>
                  </a:lnTo>
                  <a:lnTo>
                    <a:pt x="2000250" y="645318"/>
                  </a:lnTo>
                  <a:lnTo>
                    <a:pt x="1914525" y="590550"/>
                  </a:lnTo>
                  <a:lnTo>
                    <a:pt x="1824037" y="540543"/>
                  </a:lnTo>
                  <a:lnTo>
                    <a:pt x="1733550" y="492918"/>
                  </a:lnTo>
                  <a:lnTo>
                    <a:pt x="1628775" y="438150"/>
                  </a:lnTo>
                  <a:lnTo>
                    <a:pt x="1557337" y="409575"/>
                  </a:lnTo>
                  <a:lnTo>
                    <a:pt x="1435894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8C7D8216-364D-B24F-A0E4-37184620E463}"/>
                </a:ext>
              </a:extLst>
            </p:cNvPr>
            <p:cNvSpPr/>
            <p:nvPr/>
          </p:nvSpPr>
          <p:spPr>
            <a:xfrm>
              <a:off x="2863850" y="2736850"/>
              <a:ext cx="4232275" cy="690563"/>
            </a:xfrm>
            <a:custGeom>
              <a:avLst/>
              <a:gdLst>
                <a:gd name="connsiteX0" fmla="*/ 2467821 w 4233072"/>
                <a:gd name="connsiteY0" fmla="*/ 282440 h 691978"/>
                <a:gd name="connsiteX1" fmla="*/ 2224216 w 4233072"/>
                <a:gd name="connsiteY1" fmla="*/ 307154 h 691978"/>
                <a:gd name="connsiteX2" fmla="*/ 1938246 w 4233072"/>
                <a:gd name="connsiteY2" fmla="*/ 349520 h 691978"/>
                <a:gd name="connsiteX3" fmla="*/ 1564012 w 4233072"/>
                <a:gd name="connsiteY3" fmla="*/ 427191 h 691978"/>
                <a:gd name="connsiteX4" fmla="*/ 1362774 w 4233072"/>
                <a:gd name="connsiteY4" fmla="*/ 458965 h 691978"/>
                <a:gd name="connsiteX5" fmla="*/ 1140352 w 4233072"/>
                <a:gd name="connsiteY5" fmla="*/ 504862 h 691978"/>
                <a:gd name="connsiteX6" fmla="*/ 942644 w 4233072"/>
                <a:gd name="connsiteY6" fmla="*/ 547228 h 691978"/>
                <a:gd name="connsiteX7" fmla="*/ 684917 w 4233072"/>
                <a:gd name="connsiteY7" fmla="*/ 603716 h 691978"/>
                <a:gd name="connsiteX8" fmla="*/ 430721 w 4233072"/>
                <a:gd name="connsiteY8" fmla="*/ 667265 h 691978"/>
                <a:gd name="connsiteX9" fmla="*/ 384825 w 4233072"/>
                <a:gd name="connsiteY9" fmla="*/ 684917 h 691978"/>
                <a:gd name="connsiteX10" fmla="*/ 349520 w 4233072"/>
                <a:gd name="connsiteY10" fmla="*/ 691978 h 691978"/>
                <a:gd name="connsiteX11" fmla="*/ 317745 w 4233072"/>
                <a:gd name="connsiteY11" fmla="*/ 691978 h 691978"/>
                <a:gd name="connsiteX12" fmla="*/ 285971 w 4233072"/>
                <a:gd name="connsiteY12" fmla="*/ 688448 h 691978"/>
                <a:gd name="connsiteX13" fmla="*/ 240074 w 4233072"/>
                <a:gd name="connsiteY13" fmla="*/ 660204 h 691978"/>
                <a:gd name="connsiteX14" fmla="*/ 194178 w 4233072"/>
                <a:gd name="connsiteY14" fmla="*/ 621368 h 691978"/>
                <a:gd name="connsiteX15" fmla="*/ 130629 w 4233072"/>
                <a:gd name="connsiteY15" fmla="*/ 561350 h 691978"/>
                <a:gd name="connsiteX16" fmla="*/ 74141 w 4233072"/>
                <a:gd name="connsiteY16" fmla="*/ 501331 h 691978"/>
                <a:gd name="connsiteX17" fmla="*/ 10592 w 4233072"/>
                <a:gd name="connsiteY17" fmla="*/ 409538 h 691978"/>
                <a:gd name="connsiteX18" fmla="*/ 0 w 4233072"/>
                <a:gd name="connsiteY18" fmla="*/ 381294 h 691978"/>
                <a:gd name="connsiteX19" fmla="*/ 0 w 4233072"/>
                <a:gd name="connsiteY19" fmla="*/ 363642 h 691978"/>
                <a:gd name="connsiteX20" fmla="*/ 7061 w 4233072"/>
                <a:gd name="connsiteY20" fmla="*/ 345989 h 691978"/>
                <a:gd name="connsiteX21" fmla="*/ 24714 w 4233072"/>
                <a:gd name="connsiteY21" fmla="*/ 342459 h 691978"/>
                <a:gd name="connsiteX22" fmla="*/ 52958 w 4233072"/>
                <a:gd name="connsiteY22" fmla="*/ 356581 h 691978"/>
                <a:gd name="connsiteX23" fmla="*/ 98854 w 4233072"/>
                <a:gd name="connsiteY23" fmla="*/ 384825 h 691978"/>
                <a:gd name="connsiteX24" fmla="*/ 144751 w 4233072"/>
                <a:gd name="connsiteY24" fmla="*/ 409538 h 691978"/>
                <a:gd name="connsiteX25" fmla="*/ 208300 w 4233072"/>
                <a:gd name="connsiteY25" fmla="*/ 427191 h 691978"/>
                <a:gd name="connsiteX26" fmla="*/ 261257 w 4233072"/>
                <a:gd name="connsiteY26" fmla="*/ 441313 h 691978"/>
                <a:gd name="connsiteX27" fmla="*/ 335398 w 4233072"/>
                <a:gd name="connsiteY27" fmla="*/ 448374 h 691978"/>
                <a:gd name="connsiteX28" fmla="*/ 406008 w 4233072"/>
                <a:gd name="connsiteY28" fmla="*/ 441313 h 691978"/>
                <a:gd name="connsiteX29" fmla="*/ 691978 w 4233072"/>
                <a:gd name="connsiteY29" fmla="*/ 406008 h 691978"/>
                <a:gd name="connsiteX30" fmla="*/ 1055620 w 4233072"/>
                <a:gd name="connsiteY30" fmla="*/ 356581 h 691978"/>
                <a:gd name="connsiteX31" fmla="*/ 1383957 w 4233072"/>
                <a:gd name="connsiteY31" fmla="*/ 310684 h 691978"/>
                <a:gd name="connsiteX32" fmla="*/ 1680519 w 4233072"/>
                <a:gd name="connsiteY32" fmla="*/ 268318 h 691978"/>
                <a:gd name="connsiteX33" fmla="*/ 2026508 w 4233072"/>
                <a:gd name="connsiteY33" fmla="*/ 201239 h 691978"/>
                <a:gd name="connsiteX34" fmla="*/ 2390150 w 4233072"/>
                <a:gd name="connsiteY34" fmla="*/ 148281 h 691978"/>
                <a:gd name="connsiteX35" fmla="*/ 2887951 w 4233072"/>
                <a:gd name="connsiteY35" fmla="*/ 95324 h 691978"/>
                <a:gd name="connsiteX36" fmla="*/ 3219818 w 4233072"/>
                <a:gd name="connsiteY36" fmla="*/ 67080 h 691978"/>
                <a:gd name="connsiteX37" fmla="*/ 3618765 w 4233072"/>
                <a:gd name="connsiteY37" fmla="*/ 42366 h 691978"/>
                <a:gd name="connsiteX38" fmla="*/ 3728210 w 4233072"/>
                <a:gd name="connsiteY38" fmla="*/ 7061 h 691978"/>
                <a:gd name="connsiteX39" fmla="*/ 3763515 w 4233072"/>
                <a:gd name="connsiteY39" fmla="*/ 0 h 691978"/>
                <a:gd name="connsiteX40" fmla="*/ 3855308 w 4233072"/>
                <a:gd name="connsiteY40" fmla="*/ 21183 h 691978"/>
                <a:gd name="connsiteX41" fmla="*/ 3964754 w 4233072"/>
                <a:gd name="connsiteY41" fmla="*/ 49427 h 691978"/>
                <a:gd name="connsiteX42" fmla="*/ 4070669 w 4233072"/>
                <a:gd name="connsiteY42" fmla="*/ 88263 h 691978"/>
                <a:gd name="connsiteX43" fmla="*/ 4141279 w 4233072"/>
                <a:gd name="connsiteY43" fmla="*/ 123568 h 691978"/>
                <a:gd name="connsiteX44" fmla="*/ 4204828 w 4233072"/>
                <a:gd name="connsiteY44" fmla="*/ 172995 h 691978"/>
                <a:gd name="connsiteX45" fmla="*/ 4226011 w 4233072"/>
                <a:gd name="connsiteY45" fmla="*/ 211830 h 691978"/>
                <a:gd name="connsiteX46" fmla="*/ 4233072 w 4233072"/>
                <a:gd name="connsiteY46" fmla="*/ 257727 h 691978"/>
                <a:gd name="connsiteX47" fmla="*/ 4218950 w 4233072"/>
                <a:gd name="connsiteY47" fmla="*/ 289501 h 691978"/>
                <a:gd name="connsiteX48" fmla="*/ 4187175 w 4233072"/>
                <a:gd name="connsiteY48" fmla="*/ 314215 h 691978"/>
                <a:gd name="connsiteX49" fmla="*/ 4134218 w 4233072"/>
                <a:gd name="connsiteY49" fmla="*/ 324806 h 691978"/>
                <a:gd name="connsiteX50" fmla="*/ 4028303 w 4233072"/>
                <a:gd name="connsiteY50" fmla="*/ 331867 h 691978"/>
                <a:gd name="connsiteX51" fmla="*/ 3929449 w 4233072"/>
                <a:gd name="connsiteY51" fmla="*/ 310684 h 691978"/>
                <a:gd name="connsiteX52" fmla="*/ 3816473 w 4233072"/>
                <a:gd name="connsiteY52" fmla="*/ 289501 h 691978"/>
                <a:gd name="connsiteX53" fmla="*/ 3678783 w 4233072"/>
                <a:gd name="connsiteY53" fmla="*/ 268318 h 691978"/>
                <a:gd name="connsiteX54" fmla="*/ 3526971 w 4233072"/>
                <a:gd name="connsiteY54" fmla="*/ 261257 h 691978"/>
                <a:gd name="connsiteX55" fmla="*/ 3110372 w 4233072"/>
                <a:gd name="connsiteY55" fmla="*/ 264788 h 691978"/>
                <a:gd name="connsiteX56" fmla="*/ 2467821 w 4233072"/>
                <a:gd name="connsiteY56" fmla="*/ 282440 h 69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233072" h="691978">
                  <a:moveTo>
                    <a:pt x="2467821" y="282440"/>
                  </a:moveTo>
                  <a:lnTo>
                    <a:pt x="2224216" y="307154"/>
                  </a:lnTo>
                  <a:lnTo>
                    <a:pt x="1938246" y="349520"/>
                  </a:lnTo>
                  <a:lnTo>
                    <a:pt x="1564012" y="427191"/>
                  </a:lnTo>
                  <a:lnTo>
                    <a:pt x="1362774" y="458965"/>
                  </a:lnTo>
                  <a:lnTo>
                    <a:pt x="1140352" y="504862"/>
                  </a:lnTo>
                  <a:lnTo>
                    <a:pt x="942644" y="547228"/>
                  </a:lnTo>
                  <a:lnTo>
                    <a:pt x="684917" y="603716"/>
                  </a:lnTo>
                  <a:lnTo>
                    <a:pt x="430721" y="667265"/>
                  </a:lnTo>
                  <a:lnTo>
                    <a:pt x="384825" y="684917"/>
                  </a:lnTo>
                  <a:lnTo>
                    <a:pt x="349520" y="691978"/>
                  </a:lnTo>
                  <a:lnTo>
                    <a:pt x="317745" y="691978"/>
                  </a:lnTo>
                  <a:lnTo>
                    <a:pt x="285971" y="688448"/>
                  </a:lnTo>
                  <a:lnTo>
                    <a:pt x="240074" y="660204"/>
                  </a:lnTo>
                  <a:lnTo>
                    <a:pt x="194178" y="621368"/>
                  </a:lnTo>
                  <a:lnTo>
                    <a:pt x="130629" y="561350"/>
                  </a:lnTo>
                  <a:lnTo>
                    <a:pt x="74141" y="501331"/>
                  </a:lnTo>
                  <a:lnTo>
                    <a:pt x="10592" y="409538"/>
                  </a:lnTo>
                  <a:lnTo>
                    <a:pt x="0" y="381294"/>
                  </a:lnTo>
                  <a:lnTo>
                    <a:pt x="0" y="363642"/>
                  </a:lnTo>
                  <a:lnTo>
                    <a:pt x="7061" y="345989"/>
                  </a:lnTo>
                  <a:lnTo>
                    <a:pt x="24714" y="342459"/>
                  </a:lnTo>
                  <a:lnTo>
                    <a:pt x="52958" y="356581"/>
                  </a:lnTo>
                  <a:lnTo>
                    <a:pt x="98854" y="384825"/>
                  </a:lnTo>
                  <a:lnTo>
                    <a:pt x="144751" y="409538"/>
                  </a:lnTo>
                  <a:lnTo>
                    <a:pt x="208300" y="427191"/>
                  </a:lnTo>
                  <a:lnTo>
                    <a:pt x="261257" y="441313"/>
                  </a:lnTo>
                  <a:lnTo>
                    <a:pt x="335398" y="448374"/>
                  </a:lnTo>
                  <a:lnTo>
                    <a:pt x="406008" y="441313"/>
                  </a:lnTo>
                  <a:lnTo>
                    <a:pt x="691978" y="406008"/>
                  </a:lnTo>
                  <a:lnTo>
                    <a:pt x="1055620" y="356581"/>
                  </a:lnTo>
                  <a:lnTo>
                    <a:pt x="1383957" y="310684"/>
                  </a:lnTo>
                  <a:lnTo>
                    <a:pt x="1680519" y="268318"/>
                  </a:lnTo>
                  <a:lnTo>
                    <a:pt x="2026508" y="201239"/>
                  </a:lnTo>
                  <a:lnTo>
                    <a:pt x="2390150" y="148281"/>
                  </a:lnTo>
                  <a:lnTo>
                    <a:pt x="2887951" y="95324"/>
                  </a:lnTo>
                  <a:lnTo>
                    <a:pt x="3219818" y="67080"/>
                  </a:lnTo>
                  <a:lnTo>
                    <a:pt x="3618765" y="42366"/>
                  </a:lnTo>
                  <a:lnTo>
                    <a:pt x="3728210" y="7061"/>
                  </a:lnTo>
                  <a:lnTo>
                    <a:pt x="3763515" y="0"/>
                  </a:lnTo>
                  <a:lnTo>
                    <a:pt x="3855308" y="21183"/>
                  </a:lnTo>
                  <a:lnTo>
                    <a:pt x="3964754" y="49427"/>
                  </a:lnTo>
                  <a:lnTo>
                    <a:pt x="4070669" y="88263"/>
                  </a:lnTo>
                  <a:lnTo>
                    <a:pt x="4141279" y="123568"/>
                  </a:lnTo>
                  <a:lnTo>
                    <a:pt x="4204828" y="172995"/>
                  </a:lnTo>
                  <a:lnTo>
                    <a:pt x="4226011" y="211830"/>
                  </a:lnTo>
                  <a:lnTo>
                    <a:pt x="4233072" y="257727"/>
                  </a:lnTo>
                  <a:lnTo>
                    <a:pt x="4218950" y="289501"/>
                  </a:lnTo>
                  <a:lnTo>
                    <a:pt x="4187175" y="314215"/>
                  </a:lnTo>
                  <a:lnTo>
                    <a:pt x="4134218" y="324806"/>
                  </a:lnTo>
                  <a:lnTo>
                    <a:pt x="4028303" y="331867"/>
                  </a:lnTo>
                  <a:lnTo>
                    <a:pt x="3929449" y="310684"/>
                  </a:lnTo>
                  <a:lnTo>
                    <a:pt x="3816473" y="289501"/>
                  </a:lnTo>
                  <a:lnTo>
                    <a:pt x="3678783" y="268318"/>
                  </a:lnTo>
                  <a:lnTo>
                    <a:pt x="3526971" y="261257"/>
                  </a:lnTo>
                  <a:lnTo>
                    <a:pt x="3110372" y="264788"/>
                  </a:lnTo>
                  <a:lnTo>
                    <a:pt x="2467821" y="2824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2332B989-1B76-3341-82A2-D5E3F103083F}"/>
                </a:ext>
              </a:extLst>
            </p:cNvPr>
            <p:cNvSpPr/>
            <p:nvPr/>
          </p:nvSpPr>
          <p:spPr>
            <a:xfrm>
              <a:off x="3938588" y="3881438"/>
              <a:ext cx="295275" cy="1614487"/>
            </a:xfrm>
            <a:custGeom>
              <a:avLst/>
              <a:gdLst>
                <a:gd name="connsiteX0" fmla="*/ 69056 w 295275"/>
                <a:gd name="connsiteY0" fmla="*/ 654843 h 1614487"/>
                <a:gd name="connsiteX1" fmla="*/ 66675 w 295275"/>
                <a:gd name="connsiteY1" fmla="*/ 326231 h 1614487"/>
                <a:gd name="connsiteX2" fmla="*/ 66675 w 295275"/>
                <a:gd name="connsiteY2" fmla="*/ 245268 h 1614487"/>
                <a:gd name="connsiteX3" fmla="*/ 54768 w 295275"/>
                <a:gd name="connsiteY3" fmla="*/ 180975 h 1614487"/>
                <a:gd name="connsiteX4" fmla="*/ 0 w 295275"/>
                <a:gd name="connsiteY4" fmla="*/ 52387 h 1614487"/>
                <a:gd name="connsiteX5" fmla="*/ 66675 w 295275"/>
                <a:gd name="connsiteY5" fmla="*/ 0 h 1614487"/>
                <a:gd name="connsiteX6" fmla="*/ 147637 w 295275"/>
                <a:gd name="connsiteY6" fmla="*/ 57150 h 1614487"/>
                <a:gd name="connsiteX7" fmla="*/ 197643 w 295275"/>
                <a:gd name="connsiteY7" fmla="*/ 83343 h 1614487"/>
                <a:gd name="connsiteX8" fmla="*/ 240506 w 295275"/>
                <a:gd name="connsiteY8" fmla="*/ 100012 h 1614487"/>
                <a:gd name="connsiteX9" fmla="*/ 290512 w 295275"/>
                <a:gd name="connsiteY9" fmla="*/ 319087 h 1614487"/>
                <a:gd name="connsiteX10" fmla="*/ 295275 w 295275"/>
                <a:gd name="connsiteY10" fmla="*/ 371475 h 1614487"/>
                <a:gd name="connsiteX11" fmla="*/ 292893 w 295275"/>
                <a:gd name="connsiteY11" fmla="*/ 657225 h 1614487"/>
                <a:gd name="connsiteX12" fmla="*/ 292893 w 295275"/>
                <a:gd name="connsiteY12" fmla="*/ 1012031 h 1614487"/>
                <a:gd name="connsiteX13" fmla="*/ 292893 w 295275"/>
                <a:gd name="connsiteY13" fmla="*/ 1283493 h 1614487"/>
                <a:gd name="connsiteX14" fmla="*/ 292893 w 295275"/>
                <a:gd name="connsiteY14" fmla="*/ 1507331 h 1614487"/>
                <a:gd name="connsiteX15" fmla="*/ 271462 w 295275"/>
                <a:gd name="connsiteY15" fmla="*/ 1535906 h 1614487"/>
                <a:gd name="connsiteX16" fmla="*/ 200025 w 295275"/>
                <a:gd name="connsiteY16" fmla="*/ 1609725 h 1614487"/>
                <a:gd name="connsiteX17" fmla="*/ 183356 w 295275"/>
                <a:gd name="connsiteY17" fmla="*/ 1614487 h 1614487"/>
                <a:gd name="connsiteX18" fmla="*/ 169068 w 295275"/>
                <a:gd name="connsiteY18" fmla="*/ 1614487 h 1614487"/>
                <a:gd name="connsiteX19" fmla="*/ 140493 w 295275"/>
                <a:gd name="connsiteY19" fmla="*/ 1604962 h 1614487"/>
                <a:gd name="connsiteX20" fmla="*/ 95250 w 295275"/>
                <a:gd name="connsiteY20" fmla="*/ 1557337 h 1614487"/>
                <a:gd name="connsiteX21" fmla="*/ 66675 w 295275"/>
                <a:gd name="connsiteY21" fmla="*/ 1512093 h 1614487"/>
                <a:gd name="connsiteX22" fmla="*/ 54768 w 295275"/>
                <a:gd name="connsiteY22" fmla="*/ 1443037 h 1614487"/>
                <a:gd name="connsiteX23" fmla="*/ 47625 w 295275"/>
                <a:gd name="connsiteY23" fmla="*/ 1321593 h 1614487"/>
                <a:gd name="connsiteX24" fmla="*/ 47625 w 295275"/>
                <a:gd name="connsiteY24" fmla="*/ 1195387 h 1614487"/>
                <a:gd name="connsiteX25" fmla="*/ 52387 w 295275"/>
                <a:gd name="connsiteY25" fmla="*/ 1107281 h 1614487"/>
                <a:gd name="connsiteX26" fmla="*/ 66675 w 295275"/>
                <a:gd name="connsiteY26" fmla="*/ 854868 h 1614487"/>
                <a:gd name="connsiteX27" fmla="*/ 69056 w 295275"/>
                <a:gd name="connsiteY27" fmla="*/ 654843 h 1614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5275" h="1614487">
                  <a:moveTo>
                    <a:pt x="69056" y="654843"/>
                  </a:moveTo>
                  <a:cubicBezTo>
                    <a:pt x="68262" y="545306"/>
                    <a:pt x="67469" y="435768"/>
                    <a:pt x="66675" y="326231"/>
                  </a:cubicBezTo>
                  <a:lnTo>
                    <a:pt x="66675" y="245268"/>
                  </a:lnTo>
                  <a:lnTo>
                    <a:pt x="54768" y="180975"/>
                  </a:lnTo>
                  <a:lnTo>
                    <a:pt x="0" y="52387"/>
                  </a:lnTo>
                  <a:lnTo>
                    <a:pt x="66675" y="0"/>
                  </a:lnTo>
                  <a:lnTo>
                    <a:pt x="147637" y="57150"/>
                  </a:lnTo>
                  <a:lnTo>
                    <a:pt x="197643" y="83343"/>
                  </a:lnTo>
                  <a:lnTo>
                    <a:pt x="240506" y="100012"/>
                  </a:lnTo>
                  <a:lnTo>
                    <a:pt x="290512" y="319087"/>
                  </a:lnTo>
                  <a:lnTo>
                    <a:pt x="295275" y="371475"/>
                  </a:lnTo>
                  <a:lnTo>
                    <a:pt x="292893" y="657225"/>
                  </a:lnTo>
                  <a:lnTo>
                    <a:pt x="292893" y="1012031"/>
                  </a:lnTo>
                  <a:lnTo>
                    <a:pt x="292893" y="1283493"/>
                  </a:lnTo>
                  <a:lnTo>
                    <a:pt x="292893" y="1507331"/>
                  </a:lnTo>
                  <a:lnTo>
                    <a:pt x="271462" y="1535906"/>
                  </a:lnTo>
                  <a:lnTo>
                    <a:pt x="200025" y="1609725"/>
                  </a:lnTo>
                  <a:lnTo>
                    <a:pt x="183356" y="1614487"/>
                  </a:lnTo>
                  <a:lnTo>
                    <a:pt x="169068" y="1614487"/>
                  </a:lnTo>
                  <a:lnTo>
                    <a:pt x="140493" y="1604962"/>
                  </a:lnTo>
                  <a:lnTo>
                    <a:pt x="95250" y="1557337"/>
                  </a:lnTo>
                  <a:lnTo>
                    <a:pt x="66675" y="1512093"/>
                  </a:lnTo>
                  <a:lnTo>
                    <a:pt x="54768" y="1443037"/>
                  </a:lnTo>
                  <a:lnTo>
                    <a:pt x="47625" y="1321593"/>
                  </a:lnTo>
                  <a:lnTo>
                    <a:pt x="47625" y="1195387"/>
                  </a:lnTo>
                  <a:lnTo>
                    <a:pt x="52387" y="1107281"/>
                  </a:lnTo>
                  <a:lnTo>
                    <a:pt x="66675" y="854868"/>
                  </a:lnTo>
                  <a:cubicBezTo>
                    <a:pt x="67469" y="785018"/>
                    <a:pt x="68262" y="715168"/>
                    <a:pt x="69056" y="65484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A574B582-CD89-E24B-AD73-DC702076249C}"/>
                </a:ext>
              </a:extLst>
            </p:cNvPr>
            <p:cNvSpPr/>
            <p:nvPr/>
          </p:nvSpPr>
          <p:spPr>
            <a:xfrm>
              <a:off x="4117975" y="3694113"/>
              <a:ext cx="2314575" cy="1793875"/>
            </a:xfrm>
            <a:custGeom>
              <a:avLst/>
              <a:gdLst>
                <a:gd name="connsiteX0" fmla="*/ 759619 w 2314575"/>
                <a:gd name="connsiteY0" fmla="*/ 359569 h 1795462"/>
                <a:gd name="connsiteX1" fmla="*/ 235744 w 2314575"/>
                <a:gd name="connsiteY1" fmla="*/ 452437 h 1795462"/>
                <a:gd name="connsiteX2" fmla="*/ 23813 w 2314575"/>
                <a:gd name="connsiteY2" fmla="*/ 421481 h 1795462"/>
                <a:gd name="connsiteX3" fmla="*/ 0 w 2314575"/>
                <a:gd name="connsiteY3" fmla="*/ 290512 h 1795462"/>
                <a:gd name="connsiteX4" fmla="*/ 69057 w 2314575"/>
                <a:gd name="connsiteY4" fmla="*/ 290512 h 1795462"/>
                <a:gd name="connsiteX5" fmla="*/ 135732 w 2314575"/>
                <a:gd name="connsiteY5" fmla="*/ 295275 h 1795462"/>
                <a:gd name="connsiteX6" fmla="*/ 226219 w 2314575"/>
                <a:gd name="connsiteY6" fmla="*/ 288131 h 1795462"/>
                <a:gd name="connsiteX7" fmla="*/ 533400 w 2314575"/>
                <a:gd name="connsiteY7" fmla="*/ 238125 h 1795462"/>
                <a:gd name="connsiteX8" fmla="*/ 873919 w 2314575"/>
                <a:gd name="connsiteY8" fmla="*/ 180975 h 1795462"/>
                <a:gd name="connsiteX9" fmla="*/ 1131094 w 2314575"/>
                <a:gd name="connsiteY9" fmla="*/ 133350 h 1795462"/>
                <a:gd name="connsiteX10" fmla="*/ 1459707 w 2314575"/>
                <a:gd name="connsiteY10" fmla="*/ 107156 h 1795462"/>
                <a:gd name="connsiteX11" fmla="*/ 1800225 w 2314575"/>
                <a:gd name="connsiteY11" fmla="*/ 66675 h 1795462"/>
                <a:gd name="connsiteX12" fmla="*/ 2019300 w 2314575"/>
                <a:gd name="connsiteY12" fmla="*/ 2381 h 1795462"/>
                <a:gd name="connsiteX13" fmla="*/ 2035969 w 2314575"/>
                <a:gd name="connsiteY13" fmla="*/ 0 h 1795462"/>
                <a:gd name="connsiteX14" fmla="*/ 2090738 w 2314575"/>
                <a:gd name="connsiteY14" fmla="*/ 33337 h 1795462"/>
                <a:gd name="connsiteX15" fmla="*/ 2188369 w 2314575"/>
                <a:gd name="connsiteY15" fmla="*/ 100012 h 1795462"/>
                <a:gd name="connsiteX16" fmla="*/ 2262188 w 2314575"/>
                <a:gd name="connsiteY16" fmla="*/ 161925 h 1795462"/>
                <a:gd name="connsiteX17" fmla="*/ 2295525 w 2314575"/>
                <a:gd name="connsiteY17" fmla="*/ 202406 h 1795462"/>
                <a:gd name="connsiteX18" fmla="*/ 2309813 w 2314575"/>
                <a:gd name="connsiteY18" fmla="*/ 240506 h 1795462"/>
                <a:gd name="connsiteX19" fmla="*/ 2314575 w 2314575"/>
                <a:gd name="connsiteY19" fmla="*/ 276225 h 1795462"/>
                <a:gd name="connsiteX20" fmla="*/ 2309813 w 2314575"/>
                <a:gd name="connsiteY20" fmla="*/ 314325 h 1795462"/>
                <a:gd name="connsiteX21" fmla="*/ 2293144 w 2314575"/>
                <a:gd name="connsiteY21" fmla="*/ 357187 h 1795462"/>
                <a:gd name="connsiteX22" fmla="*/ 2276475 w 2314575"/>
                <a:gd name="connsiteY22" fmla="*/ 416719 h 1795462"/>
                <a:gd name="connsiteX23" fmla="*/ 2262188 w 2314575"/>
                <a:gd name="connsiteY23" fmla="*/ 528637 h 1795462"/>
                <a:gd name="connsiteX24" fmla="*/ 2257425 w 2314575"/>
                <a:gd name="connsiteY24" fmla="*/ 657225 h 1795462"/>
                <a:gd name="connsiteX25" fmla="*/ 2255044 w 2314575"/>
                <a:gd name="connsiteY25" fmla="*/ 926306 h 1795462"/>
                <a:gd name="connsiteX26" fmla="*/ 2252663 w 2314575"/>
                <a:gd name="connsiteY26" fmla="*/ 1202531 h 1795462"/>
                <a:gd name="connsiteX27" fmla="*/ 2252663 w 2314575"/>
                <a:gd name="connsiteY27" fmla="*/ 1373981 h 1795462"/>
                <a:gd name="connsiteX28" fmla="*/ 2238375 w 2314575"/>
                <a:gd name="connsiteY28" fmla="*/ 1426369 h 1795462"/>
                <a:gd name="connsiteX29" fmla="*/ 2219325 w 2314575"/>
                <a:gd name="connsiteY29" fmla="*/ 1495425 h 1795462"/>
                <a:gd name="connsiteX30" fmla="*/ 2190750 w 2314575"/>
                <a:gd name="connsiteY30" fmla="*/ 1569244 h 1795462"/>
                <a:gd name="connsiteX31" fmla="*/ 2131219 w 2314575"/>
                <a:gd name="connsiteY31" fmla="*/ 1664494 h 1795462"/>
                <a:gd name="connsiteX32" fmla="*/ 2069307 w 2314575"/>
                <a:gd name="connsiteY32" fmla="*/ 1752600 h 1795462"/>
                <a:gd name="connsiteX33" fmla="*/ 2035969 w 2314575"/>
                <a:gd name="connsiteY33" fmla="*/ 1785937 h 1795462"/>
                <a:gd name="connsiteX34" fmla="*/ 2012157 w 2314575"/>
                <a:gd name="connsiteY34" fmla="*/ 1795462 h 1795462"/>
                <a:gd name="connsiteX35" fmla="*/ 1990725 w 2314575"/>
                <a:gd name="connsiteY35" fmla="*/ 1790700 h 1795462"/>
                <a:gd name="connsiteX36" fmla="*/ 1974057 w 2314575"/>
                <a:gd name="connsiteY36" fmla="*/ 1778794 h 1795462"/>
                <a:gd name="connsiteX37" fmla="*/ 1952625 w 2314575"/>
                <a:gd name="connsiteY37" fmla="*/ 1750219 h 1795462"/>
                <a:gd name="connsiteX38" fmla="*/ 1869282 w 2314575"/>
                <a:gd name="connsiteY38" fmla="*/ 1626394 h 1795462"/>
                <a:gd name="connsiteX39" fmla="*/ 2009775 w 2314575"/>
                <a:gd name="connsiteY39" fmla="*/ 1233487 h 1795462"/>
                <a:gd name="connsiteX40" fmla="*/ 2014538 w 2314575"/>
                <a:gd name="connsiteY40" fmla="*/ 1000125 h 1795462"/>
                <a:gd name="connsiteX41" fmla="*/ 2009775 w 2314575"/>
                <a:gd name="connsiteY41" fmla="*/ 628650 h 1795462"/>
                <a:gd name="connsiteX42" fmla="*/ 2012157 w 2314575"/>
                <a:gd name="connsiteY42" fmla="*/ 330994 h 1795462"/>
                <a:gd name="connsiteX43" fmla="*/ 2007394 w 2314575"/>
                <a:gd name="connsiteY43" fmla="*/ 290512 h 1795462"/>
                <a:gd name="connsiteX44" fmla="*/ 2002632 w 2314575"/>
                <a:gd name="connsiteY44" fmla="*/ 271462 h 1795462"/>
                <a:gd name="connsiteX45" fmla="*/ 1988344 w 2314575"/>
                <a:gd name="connsiteY45" fmla="*/ 250031 h 1795462"/>
                <a:gd name="connsiteX46" fmla="*/ 1969294 w 2314575"/>
                <a:gd name="connsiteY46" fmla="*/ 238125 h 1795462"/>
                <a:gd name="connsiteX47" fmla="*/ 1933575 w 2314575"/>
                <a:gd name="connsiteY47" fmla="*/ 228600 h 1795462"/>
                <a:gd name="connsiteX48" fmla="*/ 1871663 w 2314575"/>
                <a:gd name="connsiteY48" fmla="*/ 228600 h 1795462"/>
                <a:gd name="connsiteX49" fmla="*/ 1526382 w 2314575"/>
                <a:gd name="connsiteY49" fmla="*/ 259556 h 1795462"/>
                <a:gd name="connsiteX50" fmla="*/ 1119188 w 2314575"/>
                <a:gd name="connsiteY50" fmla="*/ 292894 h 1795462"/>
                <a:gd name="connsiteX51" fmla="*/ 864394 w 2314575"/>
                <a:gd name="connsiteY51" fmla="*/ 342900 h 1795462"/>
                <a:gd name="connsiteX52" fmla="*/ 759619 w 2314575"/>
                <a:gd name="connsiteY52" fmla="*/ 359569 h 1795462"/>
                <a:gd name="connsiteX0" fmla="*/ 759619 w 2314575"/>
                <a:gd name="connsiteY0" fmla="*/ 359569 h 1795462"/>
                <a:gd name="connsiteX1" fmla="*/ 235744 w 2314575"/>
                <a:gd name="connsiteY1" fmla="*/ 452437 h 1795462"/>
                <a:gd name="connsiteX2" fmla="*/ 23813 w 2314575"/>
                <a:gd name="connsiteY2" fmla="*/ 421481 h 1795462"/>
                <a:gd name="connsiteX3" fmla="*/ 0 w 2314575"/>
                <a:gd name="connsiteY3" fmla="*/ 290512 h 1795462"/>
                <a:gd name="connsiteX4" fmla="*/ 69057 w 2314575"/>
                <a:gd name="connsiteY4" fmla="*/ 290512 h 1795462"/>
                <a:gd name="connsiteX5" fmla="*/ 135732 w 2314575"/>
                <a:gd name="connsiteY5" fmla="*/ 295275 h 1795462"/>
                <a:gd name="connsiteX6" fmla="*/ 226219 w 2314575"/>
                <a:gd name="connsiteY6" fmla="*/ 288131 h 1795462"/>
                <a:gd name="connsiteX7" fmla="*/ 533400 w 2314575"/>
                <a:gd name="connsiteY7" fmla="*/ 238125 h 1795462"/>
                <a:gd name="connsiteX8" fmla="*/ 873919 w 2314575"/>
                <a:gd name="connsiteY8" fmla="*/ 180975 h 1795462"/>
                <a:gd name="connsiteX9" fmla="*/ 1131094 w 2314575"/>
                <a:gd name="connsiteY9" fmla="*/ 133350 h 1795462"/>
                <a:gd name="connsiteX10" fmla="*/ 1459707 w 2314575"/>
                <a:gd name="connsiteY10" fmla="*/ 107156 h 1795462"/>
                <a:gd name="connsiteX11" fmla="*/ 1800225 w 2314575"/>
                <a:gd name="connsiteY11" fmla="*/ 66675 h 1795462"/>
                <a:gd name="connsiteX12" fmla="*/ 2019300 w 2314575"/>
                <a:gd name="connsiteY12" fmla="*/ 2381 h 1795462"/>
                <a:gd name="connsiteX13" fmla="*/ 2035969 w 2314575"/>
                <a:gd name="connsiteY13" fmla="*/ 0 h 1795462"/>
                <a:gd name="connsiteX14" fmla="*/ 2090738 w 2314575"/>
                <a:gd name="connsiteY14" fmla="*/ 33337 h 1795462"/>
                <a:gd name="connsiteX15" fmla="*/ 2188369 w 2314575"/>
                <a:gd name="connsiteY15" fmla="*/ 100012 h 1795462"/>
                <a:gd name="connsiteX16" fmla="*/ 2262188 w 2314575"/>
                <a:gd name="connsiteY16" fmla="*/ 161925 h 1795462"/>
                <a:gd name="connsiteX17" fmla="*/ 2295525 w 2314575"/>
                <a:gd name="connsiteY17" fmla="*/ 202406 h 1795462"/>
                <a:gd name="connsiteX18" fmla="*/ 2309813 w 2314575"/>
                <a:gd name="connsiteY18" fmla="*/ 240506 h 1795462"/>
                <a:gd name="connsiteX19" fmla="*/ 2314575 w 2314575"/>
                <a:gd name="connsiteY19" fmla="*/ 276225 h 1795462"/>
                <a:gd name="connsiteX20" fmla="*/ 2309813 w 2314575"/>
                <a:gd name="connsiteY20" fmla="*/ 314325 h 1795462"/>
                <a:gd name="connsiteX21" fmla="*/ 2293144 w 2314575"/>
                <a:gd name="connsiteY21" fmla="*/ 357187 h 1795462"/>
                <a:gd name="connsiteX22" fmla="*/ 2276475 w 2314575"/>
                <a:gd name="connsiteY22" fmla="*/ 416719 h 1795462"/>
                <a:gd name="connsiteX23" fmla="*/ 2262188 w 2314575"/>
                <a:gd name="connsiteY23" fmla="*/ 528637 h 1795462"/>
                <a:gd name="connsiteX24" fmla="*/ 2257425 w 2314575"/>
                <a:gd name="connsiteY24" fmla="*/ 657225 h 1795462"/>
                <a:gd name="connsiteX25" fmla="*/ 2255044 w 2314575"/>
                <a:gd name="connsiteY25" fmla="*/ 926306 h 1795462"/>
                <a:gd name="connsiteX26" fmla="*/ 2252663 w 2314575"/>
                <a:gd name="connsiteY26" fmla="*/ 1202531 h 1795462"/>
                <a:gd name="connsiteX27" fmla="*/ 2252663 w 2314575"/>
                <a:gd name="connsiteY27" fmla="*/ 1373981 h 1795462"/>
                <a:gd name="connsiteX28" fmla="*/ 2238375 w 2314575"/>
                <a:gd name="connsiteY28" fmla="*/ 1426369 h 1795462"/>
                <a:gd name="connsiteX29" fmla="*/ 2219325 w 2314575"/>
                <a:gd name="connsiteY29" fmla="*/ 1495425 h 1795462"/>
                <a:gd name="connsiteX30" fmla="*/ 2190750 w 2314575"/>
                <a:gd name="connsiteY30" fmla="*/ 1569244 h 1795462"/>
                <a:gd name="connsiteX31" fmla="*/ 2131219 w 2314575"/>
                <a:gd name="connsiteY31" fmla="*/ 1664494 h 1795462"/>
                <a:gd name="connsiteX32" fmla="*/ 2069307 w 2314575"/>
                <a:gd name="connsiteY32" fmla="*/ 1752600 h 1795462"/>
                <a:gd name="connsiteX33" fmla="*/ 2035969 w 2314575"/>
                <a:gd name="connsiteY33" fmla="*/ 1785937 h 1795462"/>
                <a:gd name="connsiteX34" fmla="*/ 2012157 w 2314575"/>
                <a:gd name="connsiteY34" fmla="*/ 1795462 h 1795462"/>
                <a:gd name="connsiteX35" fmla="*/ 1990725 w 2314575"/>
                <a:gd name="connsiteY35" fmla="*/ 1790700 h 1795462"/>
                <a:gd name="connsiteX36" fmla="*/ 1974057 w 2314575"/>
                <a:gd name="connsiteY36" fmla="*/ 1778794 h 1795462"/>
                <a:gd name="connsiteX37" fmla="*/ 1952625 w 2314575"/>
                <a:gd name="connsiteY37" fmla="*/ 1750219 h 1795462"/>
                <a:gd name="connsiteX38" fmla="*/ 2009775 w 2314575"/>
                <a:gd name="connsiteY38" fmla="*/ 1233487 h 1795462"/>
                <a:gd name="connsiteX39" fmla="*/ 2014538 w 2314575"/>
                <a:gd name="connsiteY39" fmla="*/ 1000125 h 1795462"/>
                <a:gd name="connsiteX40" fmla="*/ 2009775 w 2314575"/>
                <a:gd name="connsiteY40" fmla="*/ 628650 h 1795462"/>
                <a:gd name="connsiteX41" fmla="*/ 2012157 w 2314575"/>
                <a:gd name="connsiteY41" fmla="*/ 330994 h 1795462"/>
                <a:gd name="connsiteX42" fmla="*/ 2007394 w 2314575"/>
                <a:gd name="connsiteY42" fmla="*/ 290512 h 1795462"/>
                <a:gd name="connsiteX43" fmla="*/ 2002632 w 2314575"/>
                <a:gd name="connsiteY43" fmla="*/ 271462 h 1795462"/>
                <a:gd name="connsiteX44" fmla="*/ 1988344 w 2314575"/>
                <a:gd name="connsiteY44" fmla="*/ 250031 h 1795462"/>
                <a:gd name="connsiteX45" fmla="*/ 1969294 w 2314575"/>
                <a:gd name="connsiteY45" fmla="*/ 238125 h 1795462"/>
                <a:gd name="connsiteX46" fmla="*/ 1933575 w 2314575"/>
                <a:gd name="connsiteY46" fmla="*/ 228600 h 1795462"/>
                <a:gd name="connsiteX47" fmla="*/ 1871663 w 2314575"/>
                <a:gd name="connsiteY47" fmla="*/ 228600 h 1795462"/>
                <a:gd name="connsiteX48" fmla="*/ 1526382 w 2314575"/>
                <a:gd name="connsiteY48" fmla="*/ 259556 h 1795462"/>
                <a:gd name="connsiteX49" fmla="*/ 1119188 w 2314575"/>
                <a:gd name="connsiteY49" fmla="*/ 292894 h 1795462"/>
                <a:gd name="connsiteX50" fmla="*/ 864394 w 2314575"/>
                <a:gd name="connsiteY50" fmla="*/ 342900 h 1795462"/>
                <a:gd name="connsiteX51" fmla="*/ 759619 w 2314575"/>
                <a:gd name="connsiteY51" fmla="*/ 359569 h 1795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314575" h="1795462">
                  <a:moveTo>
                    <a:pt x="759619" y="359569"/>
                  </a:moveTo>
                  <a:lnTo>
                    <a:pt x="235744" y="452437"/>
                  </a:lnTo>
                  <a:lnTo>
                    <a:pt x="23813" y="421481"/>
                  </a:lnTo>
                  <a:lnTo>
                    <a:pt x="0" y="290512"/>
                  </a:lnTo>
                  <a:lnTo>
                    <a:pt x="69057" y="290512"/>
                  </a:lnTo>
                  <a:lnTo>
                    <a:pt x="135732" y="295275"/>
                  </a:lnTo>
                  <a:lnTo>
                    <a:pt x="226219" y="288131"/>
                  </a:lnTo>
                  <a:lnTo>
                    <a:pt x="533400" y="238125"/>
                  </a:lnTo>
                  <a:lnTo>
                    <a:pt x="873919" y="180975"/>
                  </a:lnTo>
                  <a:lnTo>
                    <a:pt x="1131094" y="133350"/>
                  </a:lnTo>
                  <a:lnTo>
                    <a:pt x="1459707" y="107156"/>
                  </a:lnTo>
                  <a:lnTo>
                    <a:pt x="1800225" y="66675"/>
                  </a:lnTo>
                  <a:lnTo>
                    <a:pt x="2019300" y="2381"/>
                  </a:lnTo>
                  <a:lnTo>
                    <a:pt x="2035969" y="0"/>
                  </a:lnTo>
                  <a:lnTo>
                    <a:pt x="2090738" y="33337"/>
                  </a:lnTo>
                  <a:lnTo>
                    <a:pt x="2188369" y="100012"/>
                  </a:lnTo>
                  <a:lnTo>
                    <a:pt x="2262188" y="161925"/>
                  </a:lnTo>
                  <a:lnTo>
                    <a:pt x="2295525" y="202406"/>
                  </a:lnTo>
                  <a:lnTo>
                    <a:pt x="2309813" y="240506"/>
                  </a:lnTo>
                  <a:lnTo>
                    <a:pt x="2314575" y="276225"/>
                  </a:lnTo>
                  <a:lnTo>
                    <a:pt x="2309813" y="314325"/>
                  </a:lnTo>
                  <a:lnTo>
                    <a:pt x="2293144" y="357187"/>
                  </a:lnTo>
                  <a:lnTo>
                    <a:pt x="2276475" y="416719"/>
                  </a:lnTo>
                  <a:lnTo>
                    <a:pt x="2262188" y="528637"/>
                  </a:lnTo>
                  <a:lnTo>
                    <a:pt x="2257425" y="657225"/>
                  </a:lnTo>
                  <a:cubicBezTo>
                    <a:pt x="2256631" y="746919"/>
                    <a:pt x="2255838" y="836612"/>
                    <a:pt x="2255044" y="926306"/>
                  </a:cubicBezTo>
                  <a:cubicBezTo>
                    <a:pt x="2254250" y="1018381"/>
                    <a:pt x="2253457" y="1110456"/>
                    <a:pt x="2252663" y="1202531"/>
                  </a:cubicBezTo>
                  <a:lnTo>
                    <a:pt x="2252663" y="1373981"/>
                  </a:lnTo>
                  <a:lnTo>
                    <a:pt x="2238375" y="1426369"/>
                  </a:lnTo>
                  <a:lnTo>
                    <a:pt x="2219325" y="1495425"/>
                  </a:lnTo>
                  <a:lnTo>
                    <a:pt x="2190750" y="1569244"/>
                  </a:lnTo>
                  <a:lnTo>
                    <a:pt x="2131219" y="1664494"/>
                  </a:lnTo>
                  <a:lnTo>
                    <a:pt x="2069307" y="1752600"/>
                  </a:lnTo>
                  <a:lnTo>
                    <a:pt x="2035969" y="1785937"/>
                  </a:lnTo>
                  <a:lnTo>
                    <a:pt x="2012157" y="1795462"/>
                  </a:lnTo>
                  <a:lnTo>
                    <a:pt x="1990725" y="1790700"/>
                  </a:lnTo>
                  <a:lnTo>
                    <a:pt x="1974057" y="1778794"/>
                  </a:lnTo>
                  <a:lnTo>
                    <a:pt x="1952625" y="1750219"/>
                  </a:lnTo>
                  <a:lnTo>
                    <a:pt x="2009775" y="1233487"/>
                  </a:lnTo>
                  <a:cubicBezTo>
                    <a:pt x="2011363" y="1155700"/>
                    <a:pt x="2012950" y="1077912"/>
                    <a:pt x="2014538" y="1000125"/>
                  </a:cubicBezTo>
                  <a:cubicBezTo>
                    <a:pt x="2012950" y="876300"/>
                    <a:pt x="2011363" y="752475"/>
                    <a:pt x="2009775" y="628650"/>
                  </a:cubicBezTo>
                  <a:lnTo>
                    <a:pt x="2012157" y="330994"/>
                  </a:lnTo>
                  <a:lnTo>
                    <a:pt x="2007394" y="290512"/>
                  </a:lnTo>
                  <a:lnTo>
                    <a:pt x="2002632" y="271462"/>
                  </a:lnTo>
                  <a:lnTo>
                    <a:pt x="1988344" y="250031"/>
                  </a:lnTo>
                  <a:lnTo>
                    <a:pt x="1969294" y="238125"/>
                  </a:lnTo>
                  <a:lnTo>
                    <a:pt x="1933575" y="228600"/>
                  </a:lnTo>
                  <a:lnTo>
                    <a:pt x="1871663" y="228600"/>
                  </a:lnTo>
                  <a:lnTo>
                    <a:pt x="1526382" y="259556"/>
                  </a:lnTo>
                  <a:lnTo>
                    <a:pt x="1119188" y="292894"/>
                  </a:lnTo>
                  <a:lnTo>
                    <a:pt x="864394" y="342900"/>
                  </a:lnTo>
                  <a:lnTo>
                    <a:pt x="759619" y="3595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F9CA93E0-90C4-AE45-92F9-AB4BA60D8090}"/>
                </a:ext>
              </a:extLst>
            </p:cNvPr>
            <p:cNvSpPr/>
            <p:nvPr/>
          </p:nvSpPr>
          <p:spPr>
            <a:xfrm>
              <a:off x="5591175" y="4884738"/>
              <a:ext cx="560388" cy="577850"/>
            </a:xfrm>
            <a:custGeom>
              <a:avLst/>
              <a:gdLst>
                <a:gd name="connsiteX0" fmla="*/ 402431 w 559594"/>
                <a:gd name="connsiteY0" fmla="*/ 121444 h 578644"/>
                <a:gd name="connsiteX1" fmla="*/ 180975 w 559594"/>
                <a:gd name="connsiteY1" fmla="*/ 42862 h 578644"/>
                <a:gd name="connsiteX2" fmla="*/ 76200 w 559594"/>
                <a:gd name="connsiteY2" fmla="*/ 7144 h 578644"/>
                <a:gd name="connsiteX3" fmla="*/ 47625 w 559594"/>
                <a:gd name="connsiteY3" fmla="*/ 0 h 578644"/>
                <a:gd name="connsiteX4" fmla="*/ 26194 w 559594"/>
                <a:gd name="connsiteY4" fmla="*/ 0 h 578644"/>
                <a:gd name="connsiteX5" fmla="*/ 9525 w 559594"/>
                <a:gd name="connsiteY5" fmla="*/ 7144 h 578644"/>
                <a:gd name="connsiteX6" fmla="*/ 0 w 559594"/>
                <a:gd name="connsiteY6" fmla="*/ 21431 h 578644"/>
                <a:gd name="connsiteX7" fmla="*/ 0 w 559594"/>
                <a:gd name="connsiteY7" fmla="*/ 35719 h 578644"/>
                <a:gd name="connsiteX8" fmla="*/ 7144 w 559594"/>
                <a:gd name="connsiteY8" fmla="*/ 50006 h 578644"/>
                <a:gd name="connsiteX9" fmla="*/ 26194 w 559594"/>
                <a:gd name="connsiteY9" fmla="*/ 64294 h 578644"/>
                <a:gd name="connsiteX10" fmla="*/ 40481 w 559594"/>
                <a:gd name="connsiteY10" fmla="*/ 71437 h 578644"/>
                <a:gd name="connsiteX11" fmla="*/ 80963 w 559594"/>
                <a:gd name="connsiteY11" fmla="*/ 90487 h 578644"/>
                <a:gd name="connsiteX12" fmla="*/ 109538 w 559594"/>
                <a:gd name="connsiteY12" fmla="*/ 109537 h 578644"/>
                <a:gd name="connsiteX13" fmla="*/ 150019 w 559594"/>
                <a:gd name="connsiteY13" fmla="*/ 140494 h 578644"/>
                <a:gd name="connsiteX14" fmla="*/ 180975 w 559594"/>
                <a:gd name="connsiteY14" fmla="*/ 169069 h 578644"/>
                <a:gd name="connsiteX15" fmla="*/ 235744 w 559594"/>
                <a:gd name="connsiteY15" fmla="*/ 226219 h 578644"/>
                <a:gd name="connsiteX16" fmla="*/ 316706 w 559594"/>
                <a:gd name="connsiteY16" fmla="*/ 314325 h 578644"/>
                <a:gd name="connsiteX17" fmla="*/ 397669 w 559594"/>
                <a:gd name="connsiteY17" fmla="*/ 421481 h 578644"/>
                <a:gd name="connsiteX18" fmla="*/ 454819 w 559594"/>
                <a:gd name="connsiteY18" fmla="*/ 511969 h 578644"/>
                <a:gd name="connsiteX19" fmla="*/ 481013 w 559594"/>
                <a:gd name="connsiteY19" fmla="*/ 561975 h 578644"/>
                <a:gd name="connsiteX20" fmla="*/ 492919 w 559594"/>
                <a:gd name="connsiteY20" fmla="*/ 578644 h 578644"/>
                <a:gd name="connsiteX21" fmla="*/ 559594 w 559594"/>
                <a:gd name="connsiteY21" fmla="*/ 47625 h 578644"/>
                <a:gd name="connsiteX22" fmla="*/ 533400 w 559594"/>
                <a:gd name="connsiteY22" fmla="*/ 66675 h 578644"/>
                <a:gd name="connsiteX23" fmla="*/ 523875 w 559594"/>
                <a:gd name="connsiteY23" fmla="*/ 88106 h 578644"/>
                <a:gd name="connsiteX24" fmla="*/ 509588 w 559594"/>
                <a:gd name="connsiteY24" fmla="*/ 104775 h 578644"/>
                <a:gd name="connsiteX25" fmla="*/ 492919 w 559594"/>
                <a:gd name="connsiteY25" fmla="*/ 119062 h 578644"/>
                <a:gd name="connsiteX26" fmla="*/ 478631 w 559594"/>
                <a:gd name="connsiteY26" fmla="*/ 123825 h 578644"/>
                <a:gd name="connsiteX27" fmla="*/ 459581 w 559594"/>
                <a:gd name="connsiteY27" fmla="*/ 128587 h 578644"/>
                <a:gd name="connsiteX28" fmla="*/ 402431 w 559594"/>
                <a:gd name="connsiteY28" fmla="*/ 121444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59594" h="578644">
                  <a:moveTo>
                    <a:pt x="402431" y="121444"/>
                  </a:moveTo>
                  <a:lnTo>
                    <a:pt x="180975" y="42862"/>
                  </a:lnTo>
                  <a:lnTo>
                    <a:pt x="76200" y="7144"/>
                  </a:lnTo>
                  <a:lnTo>
                    <a:pt x="47625" y="0"/>
                  </a:lnTo>
                  <a:lnTo>
                    <a:pt x="26194" y="0"/>
                  </a:lnTo>
                  <a:lnTo>
                    <a:pt x="9525" y="7144"/>
                  </a:lnTo>
                  <a:lnTo>
                    <a:pt x="0" y="21431"/>
                  </a:lnTo>
                  <a:lnTo>
                    <a:pt x="0" y="35719"/>
                  </a:lnTo>
                  <a:lnTo>
                    <a:pt x="7144" y="50006"/>
                  </a:lnTo>
                  <a:lnTo>
                    <a:pt x="26194" y="64294"/>
                  </a:lnTo>
                  <a:lnTo>
                    <a:pt x="40481" y="71437"/>
                  </a:lnTo>
                  <a:lnTo>
                    <a:pt x="80963" y="90487"/>
                  </a:lnTo>
                  <a:lnTo>
                    <a:pt x="109538" y="109537"/>
                  </a:lnTo>
                  <a:lnTo>
                    <a:pt x="150019" y="140494"/>
                  </a:lnTo>
                  <a:lnTo>
                    <a:pt x="180975" y="169069"/>
                  </a:lnTo>
                  <a:lnTo>
                    <a:pt x="235744" y="226219"/>
                  </a:lnTo>
                  <a:lnTo>
                    <a:pt x="316706" y="314325"/>
                  </a:lnTo>
                  <a:lnTo>
                    <a:pt x="397669" y="421481"/>
                  </a:lnTo>
                  <a:lnTo>
                    <a:pt x="454819" y="511969"/>
                  </a:lnTo>
                  <a:lnTo>
                    <a:pt x="481013" y="561975"/>
                  </a:lnTo>
                  <a:lnTo>
                    <a:pt x="492919" y="578644"/>
                  </a:lnTo>
                  <a:lnTo>
                    <a:pt x="559594" y="47625"/>
                  </a:lnTo>
                  <a:lnTo>
                    <a:pt x="533400" y="66675"/>
                  </a:lnTo>
                  <a:lnTo>
                    <a:pt x="523875" y="88106"/>
                  </a:lnTo>
                  <a:lnTo>
                    <a:pt x="509588" y="104775"/>
                  </a:lnTo>
                  <a:lnTo>
                    <a:pt x="492919" y="119062"/>
                  </a:lnTo>
                  <a:lnTo>
                    <a:pt x="478631" y="123825"/>
                  </a:lnTo>
                  <a:lnTo>
                    <a:pt x="459581" y="128587"/>
                  </a:lnTo>
                  <a:lnTo>
                    <a:pt x="402431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4D74E9EB-7E0F-6D4C-A4A6-906468B75FBC}"/>
                </a:ext>
              </a:extLst>
            </p:cNvPr>
            <p:cNvSpPr/>
            <p:nvPr/>
          </p:nvSpPr>
          <p:spPr>
            <a:xfrm rot="16200000">
              <a:off x="3667125" y="4445000"/>
              <a:ext cx="2795588" cy="446088"/>
            </a:xfrm>
            <a:custGeom>
              <a:avLst/>
              <a:gdLst>
                <a:gd name="connsiteX0" fmla="*/ 1385887 w 2795587"/>
                <a:gd name="connsiteY0" fmla="*/ 383381 h 445293"/>
                <a:gd name="connsiteX1" fmla="*/ 245269 w 2795587"/>
                <a:gd name="connsiteY1" fmla="*/ 371475 h 445293"/>
                <a:gd name="connsiteX2" fmla="*/ 200025 w 2795587"/>
                <a:gd name="connsiteY2" fmla="*/ 364331 h 445293"/>
                <a:gd name="connsiteX3" fmla="*/ 157162 w 2795587"/>
                <a:gd name="connsiteY3" fmla="*/ 354806 h 445293"/>
                <a:gd name="connsiteX4" fmla="*/ 97631 w 2795587"/>
                <a:gd name="connsiteY4" fmla="*/ 333375 h 445293"/>
                <a:gd name="connsiteX5" fmla="*/ 35719 w 2795587"/>
                <a:gd name="connsiteY5" fmla="*/ 297656 h 445293"/>
                <a:gd name="connsiteX6" fmla="*/ 4762 w 2795587"/>
                <a:gd name="connsiteY6" fmla="*/ 273843 h 445293"/>
                <a:gd name="connsiteX7" fmla="*/ 0 w 2795587"/>
                <a:gd name="connsiteY7" fmla="*/ 264318 h 445293"/>
                <a:gd name="connsiteX8" fmla="*/ 7144 w 2795587"/>
                <a:gd name="connsiteY8" fmla="*/ 247650 h 445293"/>
                <a:gd name="connsiteX9" fmla="*/ 33337 w 2795587"/>
                <a:gd name="connsiteY9" fmla="*/ 219075 h 445293"/>
                <a:gd name="connsiteX10" fmla="*/ 73819 w 2795587"/>
                <a:gd name="connsiteY10" fmla="*/ 190500 h 445293"/>
                <a:gd name="connsiteX11" fmla="*/ 123825 w 2795587"/>
                <a:gd name="connsiteY11" fmla="*/ 171450 h 445293"/>
                <a:gd name="connsiteX12" fmla="*/ 207169 w 2795587"/>
                <a:gd name="connsiteY12" fmla="*/ 159543 h 445293"/>
                <a:gd name="connsiteX13" fmla="*/ 376237 w 2795587"/>
                <a:gd name="connsiteY13" fmla="*/ 150018 h 445293"/>
                <a:gd name="connsiteX14" fmla="*/ 692944 w 2795587"/>
                <a:gd name="connsiteY14" fmla="*/ 147637 h 445293"/>
                <a:gd name="connsiteX15" fmla="*/ 1431131 w 2795587"/>
                <a:gd name="connsiteY15" fmla="*/ 147637 h 445293"/>
                <a:gd name="connsiteX16" fmla="*/ 2031206 w 2795587"/>
                <a:gd name="connsiteY16" fmla="*/ 145256 h 445293"/>
                <a:gd name="connsiteX17" fmla="*/ 2185987 w 2795587"/>
                <a:gd name="connsiteY17" fmla="*/ 150018 h 445293"/>
                <a:gd name="connsiteX18" fmla="*/ 2416969 w 2795587"/>
                <a:gd name="connsiteY18" fmla="*/ 150018 h 445293"/>
                <a:gd name="connsiteX19" fmla="*/ 2509837 w 2795587"/>
                <a:gd name="connsiteY19" fmla="*/ 145256 h 445293"/>
                <a:gd name="connsiteX20" fmla="*/ 2559844 w 2795587"/>
                <a:gd name="connsiteY20" fmla="*/ 138112 h 445293"/>
                <a:gd name="connsiteX21" fmla="*/ 2602706 w 2795587"/>
                <a:gd name="connsiteY21" fmla="*/ 126206 h 445293"/>
                <a:gd name="connsiteX22" fmla="*/ 2640806 w 2795587"/>
                <a:gd name="connsiteY22" fmla="*/ 107156 h 445293"/>
                <a:gd name="connsiteX23" fmla="*/ 2674144 w 2795587"/>
                <a:gd name="connsiteY23" fmla="*/ 85725 h 445293"/>
                <a:gd name="connsiteX24" fmla="*/ 2705100 w 2795587"/>
                <a:gd name="connsiteY24" fmla="*/ 59531 h 445293"/>
                <a:gd name="connsiteX25" fmla="*/ 2728912 w 2795587"/>
                <a:gd name="connsiteY25" fmla="*/ 21431 h 445293"/>
                <a:gd name="connsiteX26" fmla="*/ 2743200 w 2795587"/>
                <a:gd name="connsiteY26" fmla="*/ 7143 h 445293"/>
                <a:gd name="connsiteX27" fmla="*/ 2755106 w 2795587"/>
                <a:gd name="connsiteY27" fmla="*/ 0 h 445293"/>
                <a:gd name="connsiteX28" fmla="*/ 2769394 w 2795587"/>
                <a:gd name="connsiteY28" fmla="*/ 4762 h 445293"/>
                <a:gd name="connsiteX29" fmla="*/ 2781300 w 2795587"/>
                <a:gd name="connsiteY29" fmla="*/ 19050 h 445293"/>
                <a:gd name="connsiteX30" fmla="*/ 2793206 w 2795587"/>
                <a:gd name="connsiteY30" fmla="*/ 47625 h 445293"/>
                <a:gd name="connsiteX31" fmla="*/ 2795587 w 2795587"/>
                <a:gd name="connsiteY31" fmla="*/ 85725 h 445293"/>
                <a:gd name="connsiteX32" fmla="*/ 2790825 w 2795587"/>
                <a:gd name="connsiteY32" fmla="*/ 159543 h 445293"/>
                <a:gd name="connsiteX33" fmla="*/ 2781300 w 2795587"/>
                <a:gd name="connsiteY33" fmla="*/ 214312 h 445293"/>
                <a:gd name="connsiteX34" fmla="*/ 2755106 w 2795587"/>
                <a:gd name="connsiteY34" fmla="*/ 278606 h 445293"/>
                <a:gd name="connsiteX35" fmla="*/ 2714625 w 2795587"/>
                <a:gd name="connsiteY35" fmla="*/ 338137 h 445293"/>
                <a:gd name="connsiteX36" fmla="*/ 2657475 w 2795587"/>
                <a:gd name="connsiteY36" fmla="*/ 395287 h 445293"/>
                <a:gd name="connsiteX37" fmla="*/ 2605087 w 2795587"/>
                <a:gd name="connsiteY37" fmla="*/ 435768 h 445293"/>
                <a:gd name="connsiteX38" fmla="*/ 2576512 w 2795587"/>
                <a:gd name="connsiteY38" fmla="*/ 442912 h 445293"/>
                <a:gd name="connsiteX39" fmla="*/ 2550319 w 2795587"/>
                <a:gd name="connsiteY39" fmla="*/ 445293 h 445293"/>
                <a:gd name="connsiteX40" fmla="*/ 2521744 w 2795587"/>
                <a:gd name="connsiteY40" fmla="*/ 435768 h 445293"/>
                <a:gd name="connsiteX41" fmla="*/ 2486025 w 2795587"/>
                <a:gd name="connsiteY41" fmla="*/ 423862 h 445293"/>
                <a:gd name="connsiteX42" fmla="*/ 2440781 w 2795587"/>
                <a:gd name="connsiteY42" fmla="*/ 409575 h 445293"/>
                <a:gd name="connsiteX43" fmla="*/ 2386012 w 2795587"/>
                <a:gd name="connsiteY43" fmla="*/ 400050 h 445293"/>
                <a:gd name="connsiteX44" fmla="*/ 2233612 w 2795587"/>
                <a:gd name="connsiteY44" fmla="*/ 392906 h 445293"/>
                <a:gd name="connsiteX45" fmla="*/ 2071687 w 2795587"/>
                <a:gd name="connsiteY45" fmla="*/ 392906 h 445293"/>
                <a:gd name="connsiteX46" fmla="*/ 1385887 w 2795587"/>
                <a:gd name="connsiteY46" fmla="*/ 383381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795587" h="445293">
                  <a:moveTo>
                    <a:pt x="1385887" y="383381"/>
                  </a:moveTo>
                  <a:lnTo>
                    <a:pt x="245269" y="371475"/>
                  </a:lnTo>
                  <a:lnTo>
                    <a:pt x="200025" y="364331"/>
                  </a:lnTo>
                  <a:lnTo>
                    <a:pt x="157162" y="354806"/>
                  </a:lnTo>
                  <a:lnTo>
                    <a:pt x="97631" y="333375"/>
                  </a:lnTo>
                  <a:lnTo>
                    <a:pt x="35719" y="297656"/>
                  </a:lnTo>
                  <a:lnTo>
                    <a:pt x="4762" y="273843"/>
                  </a:lnTo>
                  <a:lnTo>
                    <a:pt x="0" y="264318"/>
                  </a:lnTo>
                  <a:lnTo>
                    <a:pt x="7144" y="247650"/>
                  </a:lnTo>
                  <a:lnTo>
                    <a:pt x="33337" y="219075"/>
                  </a:lnTo>
                  <a:lnTo>
                    <a:pt x="73819" y="190500"/>
                  </a:lnTo>
                  <a:lnTo>
                    <a:pt x="123825" y="171450"/>
                  </a:lnTo>
                  <a:lnTo>
                    <a:pt x="207169" y="159543"/>
                  </a:lnTo>
                  <a:lnTo>
                    <a:pt x="376237" y="150018"/>
                  </a:lnTo>
                  <a:lnTo>
                    <a:pt x="692944" y="147637"/>
                  </a:lnTo>
                  <a:lnTo>
                    <a:pt x="1431131" y="147637"/>
                  </a:lnTo>
                  <a:lnTo>
                    <a:pt x="2031206" y="145256"/>
                  </a:lnTo>
                  <a:lnTo>
                    <a:pt x="2185987" y="150018"/>
                  </a:lnTo>
                  <a:lnTo>
                    <a:pt x="2416969" y="150018"/>
                  </a:lnTo>
                  <a:cubicBezTo>
                    <a:pt x="2447923" y="148389"/>
                    <a:pt x="2478840" y="145256"/>
                    <a:pt x="2509837" y="145256"/>
                  </a:cubicBezTo>
                  <a:lnTo>
                    <a:pt x="2559844" y="138112"/>
                  </a:lnTo>
                  <a:lnTo>
                    <a:pt x="2602706" y="126206"/>
                  </a:lnTo>
                  <a:lnTo>
                    <a:pt x="2640806" y="107156"/>
                  </a:lnTo>
                  <a:lnTo>
                    <a:pt x="2674144" y="85725"/>
                  </a:lnTo>
                  <a:lnTo>
                    <a:pt x="2705100" y="59531"/>
                  </a:lnTo>
                  <a:lnTo>
                    <a:pt x="2728912" y="21431"/>
                  </a:lnTo>
                  <a:lnTo>
                    <a:pt x="2743200" y="7143"/>
                  </a:lnTo>
                  <a:lnTo>
                    <a:pt x="2755106" y="0"/>
                  </a:lnTo>
                  <a:lnTo>
                    <a:pt x="2769394" y="4762"/>
                  </a:lnTo>
                  <a:lnTo>
                    <a:pt x="2781300" y="19050"/>
                  </a:lnTo>
                  <a:lnTo>
                    <a:pt x="2793206" y="47625"/>
                  </a:lnTo>
                  <a:lnTo>
                    <a:pt x="2795587" y="85725"/>
                  </a:lnTo>
                  <a:lnTo>
                    <a:pt x="2790825" y="159543"/>
                  </a:lnTo>
                  <a:lnTo>
                    <a:pt x="2781300" y="214312"/>
                  </a:lnTo>
                  <a:lnTo>
                    <a:pt x="2755106" y="278606"/>
                  </a:lnTo>
                  <a:lnTo>
                    <a:pt x="2714625" y="338137"/>
                  </a:lnTo>
                  <a:lnTo>
                    <a:pt x="2657475" y="395287"/>
                  </a:lnTo>
                  <a:lnTo>
                    <a:pt x="2605087" y="435768"/>
                  </a:lnTo>
                  <a:lnTo>
                    <a:pt x="2576512" y="442912"/>
                  </a:lnTo>
                  <a:lnTo>
                    <a:pt x="2550319" y="445293"/>
                  </a:lnTo>
                  <a:lnTo>
                    <a:pt x="2521744" y="435768"/>
                  </a:lnTo>
                  <a:lnTo>
                    <a:pt x="2486025" y="423862"/>
                  </a:lnTo>
                  <a:lnTo>
                    <a:pt x="2440781" y="409575"/>
                  </a:lnTo>
                  <a:lnTo>
                    <a:pt x="2386012" y="400050"/>
                  </a:lnTo>
                  <a:lnTo>
                    <a:pt x="2233612" y="392906"/>
                  </a:lnTo>
                  <a:lnTo>
                    <a:pt x="2071687" y="392906"/>
                  </a:lnTo>
                  <a:lnTo>
                    <a:pt x="1385887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30644405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94333BC0-B606-C943-A496-72D0305E4462}"/>
              </a:ext>
            </a:extLst>
          </p:cNvPr>
          <p:cNvSpPr/>
          <p:nvPr/>
        </p:nvSpPr>
        <p:spPr>
          <a:xfrm>
            <a:off x="3533775" y="1531938"/>
            <a:ext cx="504825" cy="762000"/>
          </a:xfrm>
          <a:custGeom>
            <a:avLst/>
            <a:gdLst>
              <a:gd name="connsiteX0" fmla="*/ 452438 w 504825"/>
              <a:gd name="connsiteY0" fmla="*/ 454819 h 762000"/>
              <a:gd name="connsiteX1" fmla="*/ 450056 w 504825"/>
              <a:gd name="connsiteY1" fmla="*/ 307181 h 762000"/>
              <a:gd name="connsiteX2" fmla="*/ 454819 w 504825"/>
              <a:gd name="connsiteY2" fmla="*/ 280987 h 762000"/>
              <a:gd name="connsiteX3" fmla="*/ 464344 w 504825"/>
              <a:gd name="connsiteY3" fmla="*/ 252412 h 762000"/>
              <a:gd name="connsiteX4" fmla="*/ 483394 w 504825"/>
              <a:gd name="connsiteY4" fmla="*/ 221456 h 762000"/>
              <a:gd name="connsiteX5" fmla="*/ 500063 w 504825"/>
              <a:gd name="connsiteY5" fmla="*/ 195262 h 762000"/>
              <a:gd name="connsiteX6" fmla="*/ 504825 w 504825"/>
              <a:gd name="connsiteY6" fmla="*/ 180975 h 762000"/>
              <a:gd name="connsiteX7" fmla="*/ 504825 w 504825"/>
              <a:gd name="connsiteY7" fmla="*/ 164306 h 762000"/>
              <a:gd name="connsiteX8" fmla="*/ 497681 w 504825"/>
              <a:gd name="connsiteY8" fmla="*/ 135731 h 762000"/>
              <a:gd name="connsiteX9" fmla="*/ 481013 w 504825"/>
              <a:gd name="connsiteY9" fmla="*/ 111919 h 762000"/>
              <a:gd name="connsiteX10" fmla="*/ 452438 w 504825"/>
              <a:gd name="connsiteY10" fmla="*/ 92869 h 762000"/>
              <a:gd name="connsiteX11" fmla="*/ 409575 w 504825"/>
              <a:gd name="connsiteY11" fmla="*/ 73819 h 762000"/>
              <a:gd name="connsiteX12" fmla="*/ 333375 w 504825"/>
              <a:gd name="connsiteY12" fmla="*/ 57150 h 762000"/>
              <a:gd name="connsiteX13" fmla="*/ 147638 w 504825"/>
              <a:gd name="connsiteY13" fmla="*/ 21431 h 762000"/>
              <a:gd name="connsiteX14" fmla="*/ 69056 w 504825"/>
              <a:gd name="connsiteY14" fmla="*/ 4762 h 762000"/>
              <a:gd name="connsiteX15" fmla="*/ 38100 w 504825"/>
              <a:gd name="connsiteY15" fmla="*/ 0 h 762000"/>
              <a:gd name="connsiteX16" fmla="*/ 14288 w 504825"/>
              <a:gd name="connsiteY16" fmla="*/ 2381 h 762000"/>
              <a:gd name="connsiteX17" fmla="*/ 4763 w 504825"/>
              <a:gd name="connsiteY17" fmla="*/ 9525 h 762000"/>
              <a:gd name="connsiteX18" fmla="*/ 0 w 504825"/>
              <a:gd name="connsiteY18" fmla="*/ 21431 h 762000"/>
              <a:gd name="connsiteX19" fmla="*/ 2381 w 504825"/>
              <a:gd name="connsiteY19" fmla="*/ 38100 h 762000"/>
              <a:gd name="connsiteX20" fmla="*/ 14288 w 504825"/>
              <a:gd name="connsiteY20" fmla="*/ 57150 h 762000"/>
              <a:gd name="connsiteX21" fmla="*/ 40481 w 504825"/>
              <a:gd name="connsiteY21" fmla="*/ 78581 h 762000"/>
              <a:gd name="connsiteX22" fmla="*/ 71438 w 504825"/>
              <a:gd name="connsiteY22" fmla="*/ 97631 h 762000"/>
              <a:gd name="connsiteX23" fmla="*/ 123825 w 504825"/>
              <a:gd name="connsiteY23" fmla="*/ 135731 h 762000"/>
              <a:gd name="connsiteX24" fmla="*/ 164306 w 504825"/>
              <a:gd name="connsiteY24" fmla="*/ 173831 h 762000"/>
              <a:gd name="connsiteX25" fmla="*/ 202406 w 504825"/>
              <a:gd name="connsiteY25" fmla="*/ 221456 h 762000"/>
              <a:gd name="connsiteX26" fmla="*/ 219075 w 504825"/>
              <a:gd name="connsiteY26" fmla="*/ 257175 h 762000"/>
              <a:gd name="connsiteX27" fmla="*/ 228600 w 504825"/>
              <a:gd name="connsiteY27" fmla="*/ 290512 h 762000"/>
              <a:gd name="connsiteX28" fmla="*/ 228600 w 504825"/>
              <a:gd name="connsiteY28" fmla="*/ 762000 h 762000"/>
              <a:gd name="connsiteX29" fmla="*/ 452438 w 504825"/>
              <a:gd name="connsiteY29" fmla="*/ 740569 h 762000"/>
              <a:gd name="connsiteX30" fmla="*/ 452438 w 504825"/>
              <a:gd name="connsiteY30" fmla="*/ 454819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04825" h="762000">
                <a:moveTo>
                  <a:pt x="452438" y="454819"/>
                </a:moveTo>
                <a:lnTo>
                  <a:pt x="450056" y="307181"/>
                </a:lnTo>
                <a:lnTo>
                  <a:pt x="454819" y="280987"/>
                </a:lnTo>
                <a:lnTo>
                  <a:pt x="464344" y="252412"/>
                </a:lnTo>
                <a:lnTo>
                  <a:pt x="483394" y="221456"/>
                </a:lnTo>
                <a:lnTo>
                  <a:pt x="500063" y="195262"/>
                </a:lnTo>
                <a:lnTo>
                  <a:pt x="504825" y="180975"/>
                </a:lnTo>
                <a:lnTo>
                  <a:pt x="504825" y="164306"/>
                </a:lnTo>
                <a:lnTo>
                  <a:pt x="497681" y="135731"/>
                </a:lnTo>
                <a:lnTo>
                  <a:pt x="481013" y="111919"/>
                </a:lnTo>
                <a:lnTo>
                  <a:pt x="452438" y="92869"/>
                </a:lnTo>
                <a:lnTo>
                  <a:pt x="409575" y="73819"/>
                </a:lnTo>
                <a:lnTo>
                  <a:pt x="333375" y="57150"/>
                </a:lnTo>
                <a:lnTo>
                  <a:pt x="147638" y="21431"/>
                </a:lnTo>
                <a:lnTo>
                  <a:pt x="69056" y="4762"/>
                </a:lnTo>
                <a:lnTo>
                  <a:pt x="38100" y="0"/>
                </a:lnTo>
                <a:lnTo>
                  <a:pt x="14288" y="2381"/>
                </a:lnTo>
                <a:lnTo>
                  <a:pt x="4763" y="9525"/>
                </a:lnTo>
                <a:lnTo>
                  <a:pt x="0" y="21431"/>
                </a:lnTo>
                <a:lnTo>
                  <a:pt x="2381" y="38100"/>
                </a:lnTo>
                <a:lnTo>
                  <a:pt x="14288" y="57150"/>
                </a:lnTo>
                <a:lnTo>
                  <a:pt x="40481" y="78581"/>
                </a:lnTo>
                <a:lnTo>
                  <a:pt x="71438" y="97631"/>
                </a:lnTo>
                <a:lnTo>
                  <a:pt x="123825" y="135731"/>
                </a:lnTo>
                <a:lnTo>
                  <a:pt x="164306" y="173831"/>
                </a:lnTo>
                <a:lnTo>
                  <a:pt x="202406" y="221456"/>
                </a:lnTo>
                <a:lnTo>
                  <a:pt x="219075" y="257175"/>
                </a:lnTo>
                <a:lnTo>
                  <a:pt x="228600" y="290512"/>
                </a:lnTo>
                <a:lnTo>
                  <a:pt x="228600" y="762000"/>
                </a:lnTo>
                <a:lnTo>
                  <a:pt x="452438" y="740569"/>
                </a:lnTo>
                <a:lnTo>
                  <a:pt x="452438" y="4548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BB48C3E8-C8F6-D348-B37D-0F6C6FA070A2}"/>
              </a:ext>
            </a:extLst>
          </p:cNvPr>
          <p:cNvSpPr/>
          <p:nvPr/>
        </p:nvSpPr>
        <p:spPr>
          <a:xfrm>
            <a:off x="4851400" y="1635125"/>
            <a:ext cx="857250" cy="2046288"/>
          </a:xfrm>
          <a:custGeom>
            <a:avLst/>
            <a:gdLst>
              <a:gd name="connsiteX0" fmla="*/ 835117 w 856259"/>
              <a:gd name="connsiteY0" fmla="*/ 401702 h 2045508"/>
              <a:gd name="connsiteX1" fmla="*/ 856259 w 856259"/>
              <a:gd name="connsiteY1" fmla="*/ 272206 h 2045508"/>
              <a:gd name="connsiteX2" fmla="*/ 850974 w 856259"/>
              <a:gd name="connsiteY2" fmla="*/ 121568 h 2045508"/>
              <a:gd name="connsiteX3" fmla="*/ 766405 w 856259"/>
              <a:gd name="connsiteY3" fmla="*/ 89855 h 2045508"/>
              <a:gd name="connsiteX4" fmla="*/ 628980 w 856259"/>
              <a:gd name="connsiteY4" fmla="*/ 44928 h 2045508"/>
              <a:gd name="connsiteX5" fmla="*/ 507413 w 856259"/>
              <a:gd name="connsiteY5" fmla="*/ 7929 h 2045508"/>
              <a:gd name="connsiteX6" fmla="*/ 454557 w 856259"/>
              <a:gd name="connsiteY6" fmla="*/ 0 h 2045508"/>
              <a:gd name="connsiteX7" fmla="*/ 438701 w 856259"/>
              <a:gd name="connsiteY7" fmla="*/ 5286 h 2045508"/>
              <a:gd name="connsiteX8" fmla="*/ 438701 w 856259"/>
              <a:gd name="connsiteY8" fmla="*/ 23785 h 2045508"/>
              <a:gd name="connsiteX9" fmla="*/ 449272 w 856259"/>
              <a:gd name="connsiteY9" fmla="*/ 44928 h 2045508"/>
              <a:gd name="connsiteX10" fmla="*/ 470414 w 856259"/>
              <a:gd name="connsiteY10" fmla="*/ 66070 h 2045508"/>
              <a:gd name="connsiteX11" fmla="*/ 510056 w 856259"/>
              <a:gd name="connsiteY11" fmla="*/ 97783 h 2045508"/>
              <a:gd name="connsiteX12" fmla="*/ 541769 w 856259"/>
              <a:gd name="connsiteY12" fmla="*/ 134782 h 2045508"/>
              <a:gd name="connsiteX13" fmla="*/ 573482 w 856259"/>
              <a:gd name="connsiteY13" fmla="*/ 187637 h 2045508"/>
              <a:gd name="connsiteX14" fmla="*/ 594624 w 856259"/>
              <a:gd name="connsiteY14" fmla="*/ 235207 h 2045508"/>
              <a:gd name="connsiteX15" fmla="*/ 605195 w 856259"/>
              <a:gd name="connsiteY15" fmla="*/ 309205 h 2045508"/>
              <a:gd name="connsiteX16" fmla="*/ 605195 w 856259"/>
              <a:gd name="connsiteY16" fmla="*/ 420202 h 2045508"/>
              <a:gd name="connsiteX17" fmla="*/ 591982 w 856259"/>
              <a:gd name="connsiteY17" fmla="*/ 570840 h 2045508"/>
              <a:gd name="connsiteX18" fmla="*/ 565554 w 856259"/>
              <a:gd name="connsiteY18" fmla="*/ 742620 h 2045508"/>
              <a:gd name="connsiteX19" fmla="*/ 531198 w 856259"/>
              <a:gd name="connsiteY19" fmla="*/ 922329 h 2045508"/>
              <a:gd name="connsiteX20" fmla="*/ 496842 w 856259"/>
              <a:gd name="connsiteY20" fmla="*/ 1072967 h 2045508"/>
              <a:gd name="connsiteX21" fmla="*/ 467771 w 856259"/>
              <a:gd name="connsiteY21" fmla="*/ 1191892 h 2045508"/>
              <a:gd name="connsiteX22" fmla="*/ 436058 w 856259"/>
              <a:gd name="connsiteY22" fmla="*/ 1300246 h 2045508"/>
              <a:gd name="connsiteX23" fmla="*/ 396416 w 856259"/>
              <a:gd name="connsiteY23" fmla="*/ 1400671 h 2045508"/>
              <a:gd name="connsiteX24" fmla="*/ 354132 w 856259"/>
              <a:gd name="connsiteY24" fmla="*/ 1495811 h 2045508"/>
              <a:gd name="connsiteX25" fmla="*/ 298634 w 856259"/>
              <a:gd name="connsiteY25" fmla="*/ 1596236 h 2045508"/>
              <a:gd name="connsiteX26" fmla="*/ 232564 w 856259"/>
              <a:gd name="connsiteY26" fmla="*/ 1701947 h 2045508"/>
              <a:gd name="connsiteX27" fmla="*/ 169138 w 856259"/>
              <a:gd name="connsiteY27" fmla="*/ 1791802 h 2045508"/>
              <a:gd name="connsiteX28" fmla="*/ 118925 w 856259"/>
              <a:gd name="connsiteY28" fmla="*/ 1857871 h 2045508"/>
              <a:gd name="connsiteX29" fmla="*/ 26428 w 856259"/>
              <a:gd name="connsiteY29" fmla="*/ 1968868 h 2045508"/>
              <a:gd name="connsiteX30" fmla="*/ 2643 w 856259"/>
              <a:gd name="connsiteY30" fmla="*/ 1997938 h 2045508"/>
              <a:gd name="connsiteX31" fmla="*/ 0 w 856259"/>
              <a:gd name="connsiteY31" fmla="*/ 2005866 h 2045508"/>
              <a:gd name="connsiteX32" fmla="*/ 0 w 856259"/>
              <a:gd name="connsiteY32" fmla="*/ 2029651 h 2045508"/>
              <a:gd name="connsiteX33" fmla="*/ 7928 w 856259"/>
              <a:gd name="connsiteY33" fmla="*/ 2042865 h 2045508"/>
              <a:gd name="connsiteX34" fmla="*/ 18500 w 856259"/>
              <a:gd name="connsiteY34" fmla="*/ 2045508 h 2045508"/>
              <a:gd name="connsiteX35" fmla="*/ 31713 w 856259"/>
              <a:gd name="connsiteY35" fmla="*/ 2045508 h 2045508"/>
              <a:gd name="connsiteX36" fmla="*/ 63427 w 856259"/>
              <a:gd name="connsiteY36" fmla="*/ 2029651 h 2045508"/>
              <a:gd name="connsiteX37" fmla="*/ 163852 w 856259"/>
              <a:gd name="connsiteY37" fmla="*/ 1939797 h 2045508"/>
              <a:gd name="connsiteX38" fmla="*/ 272206 w 856259"/>
              <a:gd name="connsiteY38" fmla="*/ 1842014 h 2045508"/>
              <a:gd name="connsiteX39" fmla="*/ 335632 w 856259"/>
              <a:gd name="connsiteY39" fmla="*/ 1781231 h 2045508"/>
              <a:gd name="connsiteX40" fmla="*/ 396416 w 856259"/>
              <a:gd name="connsiteY40" fmla="*/ 1707233 h 2045508"/>
              <a:gd name="connsiteX41" fmla="*/ 457200 w 856259"/>
              <a:gd name="connsiteY41" fmla="*/ 1625307 h 2045508"/>
              <a:gd name="connsiteX42" fmla="*/ 541769 w 856259"/>
              <a:gd name="connsiteY42" fmla="*/ 1503739 h 2045508"/>
              <a:gd name="connsiteX43" fmla="*/ 602553 w 856259"/>
              <a:gd name="connsiteY43" fmla="*/ 1408599 h 2045508"/>
              <a:gd name="connsiteX44" fmla="*/ 647480 w 856259"/>
              <a:gd name="connsiteY44" fmla="*/ 1273818 h 2045508"/>
              <a:gd name="connsiteX45" fmla="*/ 673908 w 856259"/>
              <a:gd name="connsiteY45" fmla="*/ 1181321 h 2045508"/>
              <a:gd name="connsiteX46" fmla="*/ 718835 w 856259"/>
              <a:gd name="connsiteY46" fmla="*/ 1033325 h 2045508"/>
              <a:gd name="connsiteX47" fmla="*/ 771690 w 856259"/>
              <a:gd name="connsiteY47" fmla="*/ 853617 h 2045508"/>
              <a:gd name="connsiteX48" fmla="*/ 782261 w 856259"/>
              <a:gd name="connsiteY48" fmla="*/ 742620 h 2045508"/>
              <a:gd name="connsiteX49" fmla="*/ 835117 w 856259"/>
              <a:gd name="connsiteY49" fmla="*/ 401702 h 2045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856259" h="2045508">
                <a:moveTo>
                  <a:pt x="835117" y="401702"/>
                </a:moveTo>
                <a:lnTo>
                  <a:pt x="856259" y="272206"/>
                </a:lnTo>
                <a:lnTo>
                  <a:pt x="850974" y="121568"/>
                </a:lnTo>
                <a:lnTo>
                  <a:pt x="766405" y="89855"/>
                </a:lnTo>
                <a:lnTo>
                  <a:pt x="628980" y="44928"/>
                </a:lnTo>
                <a:lnTo>
                  <a:pt x="507413" y="7929"/>
                </a:lnTo>
                <a:lnTo>
                  <a:pt x="454557" y="0"/>
                </a:lnTo>
                <a:lnTo>
                  <a:pt x="438701" y="5286"/>
                </a:lnTo>
                <a:lnTo>
                  <a:pt x="438701" y="23785"/>
                </a:lnTo>
                <a:lnTo>
                  <a:pt x="449272" y="44928"/>
                </a:lnTo>
                <a:lnTo>
                  <a:pt x="470414" y="66070"/>
                </a:lnTo>
                <a:lnTo>
                  <a:pt x="510056" y="97783"/>
                </a:lnTo>
                <a:lnTo>
                  <a:pt x="541769" y="134782"/>
                </a:lnTo>
                <a:lnTo>
                  <a:pt x="573482" y="187637"/>
                </a:lnTo>
                <a:lnTo>
                  <a:pt x="594624" y="235207"/>
                </a:lnTo>
                <a:lnTo>
                  <a:pt x="605195" y="309205"/>
                </a:lnTo>
                <a:lnTo>
                  <a:pt x="605195" y="420202"/>
                </a:lnTo>
                <a:lnTo>
                  <a:pt x="591982" y="570840"/>
                </a:lnTo>
                <a:lnTo>
                  <a:pt x="565554" y="742620"/>
                </a:lnTo>
                <a:lnTo>
                  <a:pt x="531198" y="922329"/>
                </a:lnTo>
                <a:lnTo>
                  <a:pt x="496842" y="1072967"/>
                </a:lnTo>
                <a:lnTo>
                  <a:pt x="467771" y="1191892"/>
                </a:lnTo>
                <a:lnTo>
                  <a:pt x="436058" y="1300246"/>
                </a:lnTo>
                <a:lnTo>
                  <a:pt x="396416" y="1400671"/>
                </a:lnTo>
                <a:lnTo>
                  <a:pt x="354132" y="1495811"/>
                </a:lnTo>
                <a:lnTo>
                  <a:pt x="298634" y="1596236"/>
                </a:lnTo>
                <a:lnTo>
                  <a:pt x="232564" y="1701947"/>
                </a:lnTo>
                <a:lnTo>
                  <a:pt x="169138" y="1791802"/>
                </a:lnTo>
                <a:lnTo>
                  <a:pt x="118925" y="1857871"/>
                </a:lnTo>
                <a:lnTo>
                  <a:pt x="26428" y="1968868"/>
                </a:lnTo>
                <a:lnTo>
                  <a:pt x="2643" y="1997938"/>
                </a:lnTo>
                <a:lnTo>
                  <a:pt x="0" y="2005866"/>
                </a:lnTo>
                <a:lnTo>
                  <a:pt x="0" y="2029651"/>
                </a:lnTo>
                <a:lnTo>
                  <a:pt x="7928" y="2042865"/>
                </a:lnTo>
                <a:lnTo>
                  <a:pt x="18500" y="2045508"/>
                </a:lnTo>
                <a:lnTo>
                  <a:pt x="31713" y="2045508"/>
                </a:lnTo>
                <a:lnTo>
                  <a:pt x="63427" y="2029651"/>
                </a:lnTo>
                <a:lnTo>
                  <a:pt x="163852" y="1939797"/>
                </a:lnTo>
                <a:lnTo>
                  <a:pt x="272206" y="1842014"/>
                </a:lnTo>
                <a:lnTo>
                  <a:pt x="335632" y="1781231"/>
                </a:lnTo>
                <a:lnTo>
                  <a:pt x="396416" y="1707233"/>
                </a:lnTo>
                <a:lnTo>
                  <a:pt x="457200" y="1625307"/>
                </a:lnTo>
                <a:lnTo>
                  <a:pt x="541769" y="1503739"/>
                </a:lnTo>
                <a:lnTo>
                  <a:pt x="602553" y="1408599"/>
                </a:lnTo>
                <a:lnTo>
                  <a:pt x="647480" y="1273818"/>
                </a:lnTo>
                <a:lnTo>
                  <a:pt x="673908" y="1181321"/>
                </a:lnTo>
                <a:lnTo>
                  <a:pt x="718835" y="1033325"/>
                </a:lnTo>
                <a:lnTo>
                  <a:pt x="771690" y="853617"/>
                </a:lnTo>
                <a:lnTo>
                  <a:pt x="782261" y="742620"/>
                </a:lnTo>
                <a:lnTo>
                  <a:pt x="835117" y="40170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66633E0B-215E-8542-8BE0-1D82503246FE}"/>
              </a:ext>
            </a:extLst>
          </p:cNvPr>
          <p:cNvSpPr/>
          <p:nvPr/>
        </p:nvSpPr>
        <p:spPr>
          <a:xfrm>
            <a:off x="3567113" y="3852863"/>
            <a:ext cx="2466975" cy="488950"/>
          </a:xfrm>
          <a:custGeom>
            <a:avLst/>
            <a:gdLst>
              <a:gd name="connsiteX0" fmla="*/ 1031081 w 2466975"/>
              <a:gd name="connsiteY0" fmla="*/ 195262 h 488156"/>
              <a:gd name="connsiteX1" fmla="*/ 1643062 w 2466975"/>
              <a:gd name="connsiteY1" fmla="*/ 128587 h 488156"/>
              <a:gd name="connsiteX2" fmla="*/ 1959768 w 2466975"/>
              <a:gd name="connsiteY2" fmla="*/ 95250 h 488156"/>
              <a:gd name="connsiteX3" fmla="*/ 2002631 w 2466975"/>
              <a:gd name="connsiteY3" fmla="*/ 88106 h 488156"/>
              <a:gd name="connsiteX4" fmla="*/ 2038350 w 2466975"/>
              <a:gd name="connsiteY4" fmla="*/ 69056 h 488156"/>
              <a:gd name="connsiteX5" fmla="*/ 2138362 w 2466975"/>
              <a:gd name="connsiteY5" fmla="*/ 11906 h 488156"/>
              <a:gd name="connsiteX6" fmla="*/ 2155031 w 2466975"/>
              <a:gd name="connsiteY6" fmla="*/ 4762 h 488156"/>
              <a:gd name="connsiteX7" fmla="*/ 2178843 w 2466975"/>
              <a:gd name="connsiteY7" fmla="*/ 0 h 488156"/>
              <a:gd name="connsiteX8" fmla="*/ 2209800 w 2466975"/>
              <a:gd name="connsiteY8" fmla="*/ 4762 h 488156"/>
              <a:gd name="connsiteX9" fmla="*/ 2262187 w 2466975"/>
              <a:gd name="connsiteY9" fmla="*/ 19050 h 488156"/>
              <a:gd name="connsiteX10" fmla="*/ 2293143 w 2466975"/>
              <a:gd name="connsiteY10" fmla="*/ 33337 h 488156"/>
              <a:gd name="connsiteX11" fmla="*/ 2345531 w 2466975"/>
              <a:gd name="connsiteY11" fmla="*/ 59531 h 488156"/>
              <a:gd name="connsiteX12" fmla="*/ 2405062 w 2466975"/>
              <a:gd name="connsiteY12" fmla="*/ 95250 h 488156"/>
              <a:gd name="connsiteX13" fmla="*/ 2443162 w 2466975"/>
              <a:gd name="connsiteY13" fmla="*/ 119062 h 488156"/>
              <a:gd name="connsiteX14" fmla="*/ 2452687 w 2466975"/>
              <a:gd name="connsiteY14" fmla="*/ 128587 h 488156"/>
              <a:gd name="connsiteX15" fmla="*/ 2462212 w 2466975"/>
              <a:gd name="connsiteY15" fmla="*/ 147637 h 488156"/>
              <a:gd name="connsiteX16" fmla="*/ 2466975 w 2466975"/>
              <a:gd name="connsiteY16" fmla="*/ 169068 h 488156"/>
              <a:gd name="connsiteX17" fmla="*/ 2464593 w 2466975"/>
              <a:gd name="connsiteY17" fmla="*/ 207168 h 488156"/>
              <a:gd name="connsiteX18" fmla="*/ 2455068 w 2466975"/>
              <a:gd name="connsiteY18" fmla="*/ 238125 h 488156"/>
              <a:gd name="connsiteX19" fmla="*/ 2440781 w 2466975"/>
              <a:gd name="connsiteY19" fmla="*/ 252412 h 488156"/>
              <a:gd name="connsiteX20" fmla="*/ 2407443 w 2466975"/>
              <a:gd name="connsiteY20" fmla="*/ 271462 h 488156"/>
              <a:gd name="connsiteX21" fmla="*/ 2347912 w 2466975"/>
              <a:gd name="connsiteY21" fmla="*/ 288131 h 488156"/>
              <a:gd name="connsiteX22" fmla="*/ 2300287 w 2466975"/>
              <a:gd name="connsiteY22" fmla="*/ 292893 h 488156"/>
              <a:gd name="connsiteX23" fmla="*/ 2188368 w 2466975"/>
              <a:gd name="connsiteY23" fmla="*/ 288131 h 488156"/>
              <a:gd name="connsiteX24" fmla="*/ 1983581 w 2466975"/>
              <a:gd name="connsiteY24" fmla="*/ 285750 h 488156"/>
              <a:gd name="connsiteX25" fmla="*/ 1726406 w 2466975"/>
              <a:gd name="connsiteY25" fmla="*/ 292893 h 488156"/>
              <a:gd name="connsiteX26" fmla="*/ 1471612 w 2466975"/>
              <a:gd name="connsiteY26" fmla="*/ 311943 h 488156"/>
              <a:gd name="connsiteX27" fmla="*/ 1219200 w 2466975"/>
              <a:gd name="connsiteY27" fmla="*/ 338137 h 488156"/>
              <a:gd name="connsiteX28" fmla="*/ 1112043 w 2466975"/>
              <a:gd name="connsiteY28" fmla="*/ 378618 h 488156"/>
              <a:gd name="connsiteX29" fmla="*/ 959643 w 2466975"/>
              <a:gd name="connsiteY29" fmla="*/ 395287 h 488156"/>
              <a:gd name="connsiteX30" fmla="*/ 742950 w 2466975"/>
              <a:gd name="connsiteY30" fmla="*/ 421481 h 488156"/>
              <a:gd name="connsiteX31" fmla="*/ 542925 w 2466975"/>
              <a:gd name="connsiteY31" fmla="*/ 445293 h 488156"/>
              <a:gd name="connsiteX32" fmla="*/ 531018 w 2466975"/>
              <a:gd name="connsiteY32" fmla="*/ 447675 h 488156"/>
              <a:gd name="connsiteX33" fmla="*/ 514350 w 2466975"/>
              <a:gd name="connsiteY33" fmla="*/ 454818 h 488156"/>
              <a:gd name="connsiteX34" fmla="*/ 466725 w 2466975"/>
              <a:gd name="connsiteY34" fmla="*/ 473868 h 488156"/>
              <a:gd name="connsiteX35" fmla="*/ 426243 w 2466975"/>
              <a:gd name="connsiteY35" fmla="*/ 485775 h 488156"/>
              <a:gd name="connsiteX36" fmla="*/ 388143 w 2466975"/>
              <a:gd name="connsiteY36" fmla="*/ 488156 h 488156"/>
              <a:gd name="connsiteX37" fmla="*/ 354806 w 2466975"/>
              <a:gd name="connsiteY37" fmla="*/ 483393 h 488156"/>
              <a:gd name="connsiteX38" fmla="*/ 309562 w 2466975"/>
              <a:gd name="connsiteY38" fmla="*/ 471487 h 488156"/>
              <a:gd name="connsiteX39" fmla="*/ 266700 w 2466975"/>
              <a:gd name="connsiteY39" fmla="*/ 454818 h 488156"/>
              <a:gd name="connsiteX40" fmla="*/ 209550 w 2466975"/>
              <a:gd name="connsiteY40" fmla="*/ 426243 h 488156"/>
              <a:gd name="connsiteX41" fmla="*/ 169068 w 2466975"/>
              <a:gd name="connsiteY41" fmla="*/ 400050 h 488156"/>
              <a:gd name="connsiteX42" fmla="*/ 138112 w 2466975"/>
              <a:gd name="connsiteY42" fmla="*/ 373856 h 488156"/>
              <a:gd name="connsiteX43" fmla="*/ 100012 w 2466975"/>
              <a:gd name="connsiteY43" fmla="*/ 333375 h 488156"/>
              <a:gd name="connsiteX44" fmla="*/ 64293 w 2466975"/>
              <a:gd name="connsiteY44" fmla="*/ 292893 h 488156"/>
              <a:gd name="connsiteX45" fmla="*/ 40481 w 2466975"/>
              <a:gd name="connsiteY45" fmla="*/ 261937 h 488156"/>
              <a:gd name="connsiteX46" fmla="*/ 23812 w 2466975"/>
              <a:gd name="connsiteY46" fmla="*/ 240506 h 488156"/>
              <a:gd name="connsiteX47" fmla="*/ 4762 w 2466975"/>
              <a:gd name="connsiteY47" fmla="*/ 204787 h 488156"/>
              <a:gd name="connsiteX48" fmla="*/ 0 w 2466975"/>
              <a:gd name="connsiteY48" fmla="*/ 183356 h 488156"/>
              <a:gd name="connsiteX49" fmla="*/ 0 w 2466975"/>
              <a:gd name="connsiteY49" fmla="*/ 173831 h 488156"/>
              <a:gd name="connsiteX50" fmla="*/ 7143 w 2466975"/>
              <a:gd name="connsiteY50" fmla="*/ 164306 h 488156"/>
              <a:gd name="connsiteX51" fmla="*/ 16668 w 2466975"/>
              <a:gd name="connsiteY51" fmla="*/ 164306 h 488156"/>
              <a:gd name="connsiteX52" fmla="*/ 30956 w 2466975"/>
              <a:gd name="connsiteY52" fmla="*/ 166687 h 488156"/>
              <a:gd name="connsiteX53" fmla="*/ 57150 w 2466975"/>
              <a:gd name="connsiteY53" fmla="*/ 178593 h 488156"/>
              <a:gd name="connsiteX54" fmla="*/ 111918 w 2466975"/>
              <a:gd name="connsiteY54" fmla="*/ 211931 h 488156"/>
              <a:gd name="connsiteX55" fmla="*/ 159543 w 2466975"/>
              <a:gd name="connsiteY55" fmla="*/ 233362 h 488156"/>
              <a:gd name="connsiteX56" fmla="*/ 200025 w 2466975"/>
              <a:gd name="connsiteY56" fmla="*/ 247650 h 488156"/>
              <a:gd name="connsiteX57" fmla="*/ 247650 w 2466975"/>
              <a:gd name="connsiteY57" fmla="*/ 259556 h 488156"/>
              <a:gd name="connsiteX58" fmla="*/ 304800 w 2466975"/>
              <a:gd name="connsiteY58" fmla="*/ 269081 h 488156"/>
              <a:gd name="connsiteX59" fmla="*/ 366712 w 2466975"/>
              <a:gd name="connsiteY59" fmla="*/ 266700 h 488156"/>
              <a:gd name="connsiteX60" fmla="*/ 516731 w 2466975"/>
              <a:gd name="connsiteY60" fmla="*/ 250031 h 488156"/>
              <a:gd name="connsiteX61" fmla="*/ 1031081 w 2466975"/>
              <a:gd name="connsiteY61" fmla="*/ 195262 h 48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466975" h="488156">
                <a:moveTo>
                  <a:pt x="1031081" y="195262"/>
                </a:moveTo>
                <a:lnTo>
                  <a:pt x="1643062" y="128587"/>
                </a:lnTo>
                <a:lnTo>
                  <a:pt x="1959768" y="95250"/>
                </a:lnTo>
                <a:lnTo>
                  <a:pt x="2002631" y="88106"/>
                </a:lnTo>
                <a:lnTo>
                  <a:pt x="2038350" y="69056"/>
                </a:lnTo>
                <a:lnTo>
                  <a:pt x="2138362" y="11906"/>
                </a:lnTo>
                <a:lnTo>
                  <a:pt x="2155031" y="4762"/>
                </a:lnTo>
                <a:lnTo>
                  <a:pt x="2178843" y="0"/>
                </a:lnTo>
                <a:lnTo>
                  <a:pt x="2209800" y="4762"/>
                </a:lnTo>
                <a:lnTo>
                  <a:pt x="2262187" y="19050"/>
                </a:lnTo>
                <a:lnTo>
                  <a:pt x="2293143" y="33337"/>
                </a:lnTo>
                <a:lnTo>
                  <a:pt x="2345531" y="59531"/>
                </a:lnTo>
                <a:lnTo>
                  <a:pt x="2405062" y="95250"/>
                </a:lnTo>
                <a:lnTo>
                  <a:pt x="2443162" y="119062"/>
                </a:lnTo>
                <a:lnTo>
                  <a:pt x="2452687" y="128587"/>
                </a:lnTo>
                <a:lnTo>
                  <a:pt x="2462212" y="147637"/>
                </a:lnTo>
                <a:lnTo>
                  <a:pt x="2466975" y="169068"/>
                </a:lnTo>
                <a:lnTo>
                  <a:pt x="2464593" y="207168"/>
                </a:lnTo>
                <a:lnTo>
                  <a:pt x="2455068" y="238125"/>
                </a:lnTo>
                <a:lnTo>
                  <a:pt x="2440781" y="252412"/>
                </a:lnTo>
                <a:lnTo>
                  <a:pt x="2407443" y="271462"/>
                </a:lnTo>
                <a:lnTo>
                  <a:pt x="2347912" y="288131"/>
                </a:lnTo>
                <a:lnTo>
                  <a:pt x="2300287" y="292893"/>
                </a:lnTo>
                <a:lnTo>
                  <a:pt x="2188368" y="288131"/>
                </a:lnTo>
                <a:lnTo>
                  <a:pt x="1983581" y="285750"/>
                </a:lnTo>
                <a:lnTo>
                  <a:pt x="1726406" y="292893"/>
                </a:lnTo>
                <a:lnTo>
                  <a:pt x="1471612" y="311943"/>
                </a:lnTo>
                <a:lnTo>
                  <a:pt x="1219200" y="338137"/>
                </a:lnTo>
                <a:lnTo>
                  <a:pt x="1112043" y="378618"/>
                </a:lnTo>
                <a:lnTo>
                  <a:pt x="959643" y="395287"/>
                </a:lnTo>
                <a:lnTo>
                  <a:pt x="742950" y="421481"/>
                </a:lnTo>
                <a:lnTo>
                  <a:pt x="542925" y="445293"/>
                </a:lnTo>
                <a:lnTo>
                  <a:pt x="531018" y="447675"/>
                </a:lnTo>
                <a:lnTo>
                  <a:pt x="514350" y="454818"/>
                </a:lnTo>
                <a:lnTo>
                  <a:pt x="466725" y="473868"/>
                </a:lnTo>
                <a:lnTo>
                  <a:pt x="426243" y="485775"/>
                </a:lnTo>
                <a:lnTo>
                  <a:pt x="388143" y="488156"/>
                </a:lnTo>
                <a:lnTo>
                  <a:pt x="354806" y="483393"/>
                </a:lnTo>
                <a:lnTo>
                  <a:pt x="309562" y="471487"/>
                </a:lnTo>
                <a:lnTo>
                  <a:pt x="266700" y="454818"/>
                </a:lnTo>
                <a:lnTo>
                  <a:pt x="209550" y="426243"/>
                </a:lnTo>
                <a:lnTo>
                  <a:pt x="169068" y="400050"/>
                </a:lnTo>
                <a:lnTo>
                  <a:pt x="138112" y="373856"/>
                </a:lnTo>
                <a:lnTo>
                  <a:pt x="100012" y="333375"/>
                </a:lnTo>
                <a:lnTo>
                  <a:pt x="64293" y="292893"/>
                </a:lnTo>
                <a:lnTo>
                  <a:pt x="40481" y="261937"/>
                </a:lnTo>
                <a:lnTo>
                  <a:pt x="23812" y="240506"/>
                </a:lnTo>
                <a:lnTo>
                  <a:pt x="4762" y="204787"/>
                </a:lnTo>
                <a:lnTo>
                  <a:pt x="0" y="183356"/>
                </a:lnTo>
                <a:lnTo>
                  <a:pt x="0" y="173831"/>
                </a:lnTo>
                <a:lnTo>
                  <a:pt x="7143" y="164306"/>
                </a:lnTo>
                <a:lnTo>
                  <a:pt x="16668" y="164306"/>
                </a:lnTo>
                <a:lnTo>
                  <a:pt x="30956" y="166687"/>
                </a:lnTo>
                <a:lnTo>
                  <a:pt x="57150" y="178593"/>
                </a:lnTo>
                <a:lnTo>
                  <a:pt x="111918" y="211931"/>
                </a:lnTo>
                <a:lnTo>
                  <a:pt x="159543" y="233362"/>
                </a:lnTo>
                <a:lnTo>
                  <a:pt x="200025" y="247650"/>
                </a:lnTo>
                <a:lnTo>
                  <a:pt x="247650" y="259556"/>
                </a:lnTo>
                <a:lnTo>
                  <a:pt x="304800" y="269081"/>
                </a:lnTo>
                <a:lnTo>
                  <a:pt x="366712" y="266700"/>
                </a:lnTo>
                <a:lnTo>
                  <a:pt x="516731" y="250031"/>
                </a:lnTo>
                <a:lnTo>
                  <a:pt x="1031081" y="19526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D59A9282-1079-8D4F-A8DC-1DC6E408D983}"/>
              </a:ext>
            </a:extLst>
          </p:cNvPr>
          <p:cNvSpPr/>
          <p:nvPr/>
        </p:nvSpPr>
        <p:spPr>
          <a:xfrm>
            <a:off x="2509838" y="2112963"/>
            <a:ext cx="2301875" cy="492125"/>
          </a:xfrm>
          <a:custGeom>
            <a:avLst/>
            <a:gdLst>
              <a:gd name="connsiteX0" fmla="*/ 933450 w 2302668"/>
              <a:gd name="connsiteY0" fmla="*/ 195262 h 492919"/>
              <a:gd name="connsiteX1" fmla="*/ 1254918 w 2302668"/>
              <a:gd name="connsiteY1" fmla="*/ 135731 h 492919"/>
              <a:gd name="connsiteX2" fmla="*/ 1471612 w 2302668"/>
              <a:gd name="connsiteY2" fmla="*/ 114300 h 492919"/>
              <a:gd name="connsiteX3" fmla="*/ 1800225 w 2302668"/>
              <a:gd name="connsiteY3" fmla="*/ 69056 h 492919"/>
              <a:gd name="connsiteX4" fmla="*/ 1814512 w 2302668"/>
              <a:gd name="connsiteY4" fmla="*/ 64294 h 492919"/>
              <a:gd name="connsiteX5" fmla="*/ 1826418 w 2302668"/>
              <a:gd name="connsiteY5" fmla="*/ 45244 h 492919"/>
              <a:gd name="connsiteX6" fmla="*/ 1847850 w 2302668"/>
              <a:gd name="connsiteY6" fmla="*/ 26194 h 492919"/>
              <a:gd name="connsiteX7" fmla="*/ 1876425 w 2302668"/>
              <a:gd name="connsiteY7" fmla="*/ 9525 h 492919"/>
              <a:gd name="connsiteX8" fmla="*/ 1907381 w 2302668"/>
              <a:gd name="connsiteY8" fmla="*/ 0 h 492919"/>
              <a:gd name="connsiteX9" fmla="*/ 1931193 w 2302668"/>
              <a:gd name="connsiteY9" fmla="*/ 0 h 492919"/>
              <a:gd name="connsiteX10" fmla="*/ 1962150 w 2302668"/>
              <a:gd name="connsiteY10" fmla="*/ 0 h 492919"/>
              <a:gd name="connsiteX11" fmla="*/ 2035968 w 2302668"/>
              <a:gd name="connsiteY11" fmla="*/ 7144 h 492919"/>
              <a:gd name="connsiteX12" fmla="*/ 2114550 w 2302668"/>
              <a:gd name="connsiteY12" fmla="*/ 23812 h 492919"/>
              <a:gd name="connsiteX13" fmla="*/ 2185987 w 2302668"/>
              <a:gd name="connsiteY13" fmla="*/ 47625 h 492919"/>
              <a:gd name="connsiteX14" fmla="*/ 2262187 w 2302668"/>
              <a:gd name="connsiteY14" fmla="*/ 80962 h 492919"/>
              <a:gd name="connsiteX15" fmla="*/ 2283618 w 2302668"/>
              <a:gd name="connsiteY15" fmla="*/ 95250 h 492919"/>
              <a:gd name="connsiteX16" fmla="*/ 2295525 w 2302668"/>
              <a:gd name="connsiteY16" fmla="*/ 111919 h 492919"/>
              <a:gd name="connsiteX17" fmla="*/ 2302668 w 2302668"/>
              <a:gd name="connsiteY17" fmla="*/ 128587 h 492919"/>
              <a:gd name="connsiteX18" fmla="*/ 2302668 w 2302668"/>
              <a:gd name="connsiteY18" fmla="*/ 145256 h 492919"/>
              <a:gd name="connsiteX19" fmla="*/ 2283618 w 2302668"/>
              <a:gd name="connsiteY19" fmla="*/ 171450 h 492919"/>
              <a:gd name="connsiteX20" fmla="*/ 2250281 w 2302668"/>
              <a:gd name="connsiteY20" fmla="*/ 195262 h 492919"/>
              <a:gd name="connsiteX21" fmla="*/ 2224087 w 2302668"/>
              <a:gd name="connsiteY21" fmla="*/ 204787 h 492919"/>
              <a:gd name="connsiteX22" fmla="*/ 2021681 w 2302668"/>
              <a:gd name="connsiteY22" fmla="*/ 221456 h 492919"/>
              <a:gd name="connsiteX23" fmla="*/ 1759743 w 2302668"/>
              <a:gd name="connsiteY23" fmla="*/ 242887 h 492919"/>
              <a:gd name="connsiteX24" fmla="*/ 1528762 w 2302668"/>
              <a:gd name="connsiteY24" fmla="*/ 273844 h 492919"/>
              <a:gd name="connsiteX25" fmla="*/ 1038225 w 2302668"/>
              <a:gd name="connsiteY25" fmla="*/ 352425 h 492919"/>
              <a:gd name="connsiteX26" fmla="*/ 726281 w 2302668"/>
              <a:gd name="connsiteY26" fmla="*/ 409575 h 492919"/>
              <a:gd name="connsiteX27" fmla="*/ 626268 w 2302668"/>
              <a:gd name="connsiteY27" fmla="*/ 426244 h 492919"/>
              <a:gd name="connsiteX28" fmla="*/ 452437 w 2302668"/>
              <a:gd name="connsiteY28" fmla="*/ 469106 h 492919"/>
              <a:gd name="connsiteX29" fmla="*/ 357187 w 2302668"/>
              <a:gd name="connsiteY29" fmla="*/ 483394 h 492919"/>
              <a:gd name="connsiteX30" fmla="*/ 302418 w 2302668"/>
              <a:gd name="connsiteY30" fmla="*/ 492919 h 492919"/>
              <a:gd name="connsiteX31" fmla="*/ 292893 w 2302668"/>
              <a:gd name="connsiteY31" fmla="*/ 492919 h 492919"/>
              <a:gd name="connsiteX32" fmla="*/ 271462 w 2302668"/>
              <a:gd name="connsiteY32" fmla="*/ 481012 h 492919"/>
              <a:gd name="connsiteX33" fmla="*/ 221456 w 2302668"/>
              <a:gd name="connsiteY33" fmla="*/ 442912 h 492919"/>
              <a:gd name="connsiteX34" fmla="*/ 166687 w 2302668"/>
              <a:gd name="connsiteY34" fmla="*/ 402431 h 492919"/>
              <a:gd name="connsiteX35" fmla="*/ 123825 w 2302668"/>
              <a:gd name="connsiteY35" fmla="*/ 369094 h 492919"/>
              <a:gd name="connsiteX36" fmla="*/ 80962 w 2302668"/>
              <a:gd name="connsiteY36" fmla="*/ 328612 h 492919"/>
              <a:gd name="connsiteX37" fmla="*/ 59531 w 2302668"/>
              <a:gd name="connsiteY37" fmla="*/ 304800 h 492919"/>
              <a:gd name="connsiteX38" fmla="*/ 38100 w 2302668"/>
              <a:gd name="connsiteY38" fmla="*/ 276225 h 492919"/>
              <a:gd name="connsiteX39" fmla="*/ 19050 w 2302668"/>
              <a:gd name="connsiteY39" fmla="*/ 247650 h 492919"/>
              <a:gd name="connsiteX40" fmla="*/ 2381 w 2302668"/>
              <a:gd name="connsiteY40" fmla="*/ 202406 h 492919"/>
              <a:gd name="connsiteX41" fmla="*/ 0 w 2302668"/>
              <a:gd name="connsiteY41" fmla="*/ 178594 h 492919"/>
              <a:gd name="connsiteX42" fmla="*/ 0 w 2302668"/>
              <a:gd name="connsiteY42" fmla="*/ 159544 h 492919"/>
              <a:gd name="connsiteX43" fmla="*/ 7143 w 2302668"/>
              <a:gd name="connsiteY43" fmla="*/ 150019 h 492919"/>
              <a:gd name="connsiteX44" fmla="*/ 19050 w 2302668"/>
              <a:gd name="connsiteY44" fmla="*/ 150019 h 492919"/>
              <a:gd name="connsiteX45" fmla="*/ 38100 w 2302668"/>
              <a:gd name="connsiteY45" fmla="*/ 159544 h 492919"/>
              <a:gd name="connsiteX46" fmla="*/ 88106 w 2302668"/>
              <a:gd name="connsiteY46" fmla="*/ 190500 h 492919"/>
              <a:gd name="connsiteX47" fmla="*/ 128587 w 2302668"/>
              <a:gd name="connsiteY47" fmla="*/ 216694 h 492919"/>
              <a:gd name="connsiteX48" fmla="*/ 173831 w 2302668"/>
              <a:gd name="connsiteY48" fmla="*/ 240506 h 492919"/>
              <a:gd name="connsiteX49" fmla="*/ 240506 w 2302668"/>
              <a:gd name="connsiteY49" fmla="*/ 264319 h 492919"/>
              <a:gd name="connsiteX50" fmla="*/ 297656 w 2302668"/>
              <a:gd name="connsiteY50" fmla="*/ 278606 h 492919"/>
              <a:gd name="connsiteX51" fmla="*/ 373856 w 2302668"/>
              <a:gd name="connsiteY51" fmla="*/ 290512 h 492919"/>
              <a:gd name="connsiteX52" fmla="*/ 421481 w 2302668"/>
              <a:gd name="connsiteY52" fmla="*/ 290512 h 492919"/>
              <a:gd name="connsiteX53" fmla="*/ 566737 w 2302668"/>
              <a:gd name="connsiteY53" fmla="*/ 264319 h 492919"/>
              <a:gd name="connsiteX54" fmla="*/ 933450 w 2302668"/>
              <a:gd name="connsiteY54" fmla="*/ 195262 h 492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302668" h="492919">
                <a:moveTo>
                  <a:pt x="933450" y="195262"/>
                </a:moveTo>
                <a:lnTo>
                  <a:pt x="1254918" y="135731"/>
                </a:lnTo>
                <a:lnTo>
                  <a:pt x="1471612" y="114300"/>
                </a:lnTo>
                <a:lnTo>
                  <a:pt x="1800225" y="69056"/>
                </a:lnTo>
                <a:lnTo>
                  <a:pt x="1814512" y="64294"/>
                </a:lnTo>
                <a:lnTo>
                  <a:pt x="1826418" y="45244"/>
                </a:lnTo>
                <a:lnTo>
                  <a:pt x="1847850" y="26194"/>
                </a:lnTo>
                <a:lnTo>
                  <a:pt x="1876425" y="9525"/>
                </a:lnTo>
                <a:lnTo>
                  <a:pt x="1907381" y="0"/>
                </a:lnTo>
                <a:lnTo>
                  <a:pt x="1931193" y="0"/>
                </a:lnTo>
                <a:lnTo>
                  <a:pt x="1962150" y="0"/>
                </a:lnTo>
                <a:lnTo>
                  <a:pt x="2035968" y="7144"/>
                </a:lnTo>
                <a:lnTo>
                  <a:pt x="2114550" y="23812"/>
                </a:lnTo>
                <a:lnTo>
                  <a:pt x="2185987" y="47625"/>
                </a:lnTo>
                <a:lnTo>
                  <a:pt x="2262187" y="80962"/>
                </a:lnTo>
                <a:lnTo>
                  <a:pt x="2283618" y="95250"/>
                </a:lnTo>
                <a:lnTo>
                  <a:pt x="2295525" y="111919"/>
                </a:lnTo>
                <a:lnTo>
                  <a:pt x="2302668" y="128587"/>
                </a:lnTo>
                <a:lnTo>
                  <a:pt x="2302668" y="145256"/>
                </a:lnTo>
                <a:lnTo>
                  <a:pt x="2283618" y="171450"/>
                </a:lnTo>
                <a:lnTo>
                  <a:pt x="2250281" y="195262"/>
                </a:lnTo>
                <a:lnTo>
                  <a:pt x="2224087" y="204787"/>
                </a:lnTo>
                <a:lnTo>
                  <a:pt x="2021681" y="221456"/>
                </a:lnTo>
                <a:lnTo>
                  <a:pt x="1759743" y="242887"/>
                </a:lnTo>
                <a:lnTo>
                  <a:pt x="1528762" y="273844"/>
                </a:lnTo>
                <a:lnTo>
                  <a:pt x="1038225" y="352425"/>
                </a:lnTo>
                <a:lnTo>
                  <a:pt x="726281" y="409575"/>
                </a:lnTo>
                <a:lnTo>
                  <a:pt x="626268" y="426244"/>
                </a:lnTo>
                <a:lnTo>
                  <a:pt x="452437" y="469106"/>
                </a:lnTo>
                <a:lnTo>
                  <a:pt x="357187" y="483394"/>
                </a:lnTo>
                <a:lnTo>
                  <a:pt x="302418" y="492919"/>
                </a:lnTo>
                <a:lnTo>
                  <a:pt x="292893" y="492919"/>
                </a:lnTo>
                <a:lnTo>
                  <a:pt x="271462" y="481012"/>
                </a:lnTo>
                <a:lnTo>
                  <a:pt x="221456" y="442912"/>
                </a:lnTo>
                <a:lnTo>
                  <a:pt x="166687" y="402431"/>
                </a:lnTo>
                <a:lnTo>
                  <a:pt x="123825" y="369094"/>
                </a:lnTo>
                <a:lnTo>
                  <a:pt x="80962" y="328612"/>
                </a:lnTo>
                <a:lnTo>
                  <a:pt x="59531" y="304800"/>
                </a:lnTo>
                <a:lnTo>
                  <a:pt x="38100" y="276225"/>
                </a:lnTo>
                <a:lnTo>
                  <a:pt x="19050" y="247650"/>
                </a:lnTo>
                <a:lnTo>
                  <a:pt x="2381" y="202406"/>
                </a:lnTo>
                <a:lnTo>
                  <a:pt x="0" y="178594"/>
                </a:lnTo>
                <a:lnTo>
                  <a:pt x="0" y="159544"/>
                </a:lnTo>
                <a:lnTo>
                  <a:pt x="7143" y="150019"/>
                </a:lnTo>
                <a:lnTo>
                  <a:pt x="19050" y="150019"/>
                </a:lnTo>
                <a:lnTo>
                  <a:pt x="38100" y="159544"/>
                </a:lnTo>
                <a:lnTo>
                  <a:pt x="88106" y="190500"/>
                </a:lnTo>
                <a:lnTo>
                  <a:pt x="128587" y="216694"/>
                </a:lnTo>
                <a:lnTo>
                  <a:pt x="173831" y="240506"/>
                </a:lnTo>
                <a:lnTo>
                  <a:pt x="240506" y="264319"/>
                </a:lnTo>
                <a:lnTo>
                  <a:pt x="297656" y="278606"/>
                </a:lnTo>
                <a:lnTo>
                  <a:pt x="373856" y="290512"/>
                </a:lnTo>
                <a:lnTo>
                  <a:pt x="421481" y="290512"/>
                </a:lnTo>
                <a:lnTo>
                  <a:pt x="566737" y="264319"/>
                </a:lnTo>
                <a:lnTo>
                  <a:pt x="933450" y="1952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E54583FC-8AC8-954F-92AD-BCB53FC02261}"/>
              </a:ext>
            </a:extLst>
          </p:cNvPr>
          <p:cNvSpPr/>
          <p:nvPr/>
        </p:nvSpPr>
        <p:spPr>
          <a:xfrm>
            <a:off x="2947988" y="2514600"/>
            <a:ext cx="1771650" cy="1162050"/>
          </a:xfrm>
          <a:custGeom>
            <a:avLst/>
            <a:gdLst>
              <a:gd name="connsiteX0" fmla="*/ 323850 w 1771650"/>
              <a:gd name="connsiteY0" fmla="*/ 514350 h 1162050"/>
              <a:gd name="connsiteX1" fmla="*/ 323850 w 1771650"/>
              <a:gd name="connsiteY1" fmla="*/ 364331 h 1162050"/>
              <a:gd name="connsiteX2" fmla="*/ 328612 w 1771650"/>
              <a:gd name="connsiteY2" fmla="*/ 321469 h 1162050"/>
              <a:gd name="connsiteX3" fmla="*/ 338137 w 1771650"/>
              <a:gd name="connsiteY3" fmla="*/ 257175 h 1162050"/>
              <a:gd name="connsiteX4" fmla="*/ 354806 w 1771650"/>
              <a:gd name="connsiteY4" fmla="*/ 192881 h 1162050"/>
              <a:gd name="connsiteX5" fmla="*/ 366712 w 1771650"/>
              <a:gd name="connsiteY5" fmla="*/ 150019 h 1162050"/>
              <a:gd name="connsiteX6" fmla="*/ 369093 w 1771650"/>
              <a:gd name="connsiteY6" fmla="*/ 140494 h 1162050"/>
              <a:gd name="connsiteX7" fmla="*/ 364331 w 1771650"/>
              <a:gd name="connsiteY7" fmla="*/ 126206 h 1162050"/>
              <a:gd name="connsiteX8" fmla="*/ 338137 w 1771650"/>
              <a:gd name="connsiteY8" fmla="*/ 100013 h 1162050"/>
              <a:gd name="connsiteX9" fmla="*/ 297656 w 1771650"/>
              <a:gd name="connsiteY9" fmla="*/ 71438 h 1162050"/>
              <a:gd name="connsiteX10" fmla="*/ 250031 w 1771650"/>
              <a:gd name="connsiteY10" fmla="*/ 40481 h 1162050"/>
              <a:gd name="connsiteX11" fmla="*/ 173831 w 1771650"/>
              <a:gd name="connsiteY11" fmla="*/ 0 h 1162050"/>
              <a:gd name="connsiteX12" fmla="*/ 0 w 1771650"/>
              <a:gd name="connsiteY12" fmla="*/ 40481 h 1162050"/>
              <a:gd name="connsiteX13" fmla="*/ 59531 w 1771650"/>
              <a:gd name="connsiteY13" fmla="*/ 202406 h 1162050"/>
              <a:gd name="connsiteX14" fmla="*/ 102393 w 1771650"/>
              <a:gd name="connsiteY14" fmla="*/ 319088 h 1162050"/>
              <a:gd name="connsiteX15" fmla="*/ 109537 w 1771650"/>
              <a:gd name="connsiteY15" fmla="*/ 350044 h 1162050"/>
              <a:gd name="connsiteX16" fmla="*/ 114300 w 1771650"/>
              <a:gd name="connsiteY16" fmla="*/ 409575 h 1162050"/>
              <a:gd name="connsiteX17" fmla="*/ 119062 w 1771650"/>
              <a:gd name="connsiteY17" fmla="*/ 519113 h 1162050"/>
              <a:gd name="connsiteX18" fmla="*/ 121443 w 1771650"/>
              <a:gd name="connsiteY18" fmla="*/ 588169 h 1162050"/>
              <a:gd name="connsiteX19" fmla="*/ 121443 w 1771650"/>
              <a:gd name="connsiteY19" fmla="*/ 673894 h 1162050"/>
              <a:gd name="connsiteX20" fmla="*/ 126206 w 1771650"/>
              <a:gd name="connsiteY20" fmla="*/ 750094 h 1162050"/>
              <a:gd name="connsiteX21" fmla="*/ 133350 w 1771650"/>
              <a:gd name="connsiteY21" fmla="*/ 804863 h 1162050"/>
              <a:gd name="connsiteX22" fmla="*/ 142875 w 1771650"/>
              <a:gd name="connsiteY22" fmla="*/ 857250 h 1162050"/>
              <a:gd name="connsiteX23" fmla="*/ 161925 w 1771650"/>
              <a:gd name="connsiteY23" fmla="*/ 926306 h 1162050"/>
              <a:gd name="connsiteX24" fmla="*/ 180975 w 1771650"/>
              <a:gd name="connsiteY24" fmla="*/ 976313 h 1162050"/>
              <a:gd name="connsiteX25" fmla="*/ 204787 w 1771650"/>
              <a:gd name="connsiteY25" fmla="*/ 1021556 h 1162050"/>
              <a:gd name="connsiteX26" fmla="*/ 221456 w 1771650"/>
              <a:gd name="connsiteY26" fmla="*/ 1047750 h 1162050"/>
              <a:gd name="connsiteX27" fmla="*/ 247650 w 1771650"/>
              <a:gd name="connsiteY27" fmla="*/ 1078706 h 1162050"/>
              <a:gd name="connsiteX28" fmla="*/ 269081 w 1771650"/>
              <a:gd name="connsiteY28" fmla="*/ 1097756 h 1162050"/>
              <a:gd name="connsiteX29" fmla="*/ 304800 w 1771650"/>
              <a:gd name="connsiteY29" fmla="*/ 1121569 h 1162050"/>
              <a:gd name="connsiteX30" fmla="*/ 345281 w 1771650"/>
              <a:gd name="connsiteY30" fmla="*/ 1143000 h 1162050"/>
              <a:gd name="connsiteX31" fmla="*/ 388143 w 1771650"/>
              <a:gd name="connsiteY31" fmla="*/ 1152525 h 1162050"/>
              <a:gd name="connsiteX32" fmla="*/ 454818 w 1771650"/>
              <a:gd name="connsiteY32" fmla="*/ 1162050 h 1162050"/>
              <a:gd name="connsiteX33" fmla="*/ 578643 w 1771650"/>
              <a:gd name="connsiteY33" fmla="*/ 1154906 h 1162050"/>
              <a:gd name="connsiteX34" fmla="*/ 916781 w 1771650"/>
              <a:gd name="connsiteY34" fmla="*/ 1131094 h 1162050"/>
              <a:gd name="connsiteX35" fmla="*/ 1204912 w 1771650"/>
              <a:gd name="connsiteY35" fmla="*/ 1109663 h 1162050"/>
              <a:gd name="connsiteX36" fmla="*/ 1400175 w 1771650"/>
              <a:gd name="connsiteY36" fmla="*/ 1095375 h 1162050"/>
              <a:gd name="connsiteX37" fmla="*/ 1464468 w 1771650"/>
              <a:gd name="connsiteY37" fmla="*/ 1090613 h 1162050"/>
              <a:gd name="connsiteX38" fmla="*/ 1519237 w 1771650"/>
              <a:gd name="connsiteY38" fmla="*/ 1081088 h 1162050"/>
              <a:gd name="connsiteX39" fmla="*/ 1585912 w 1771650"/>
              <a:gd name="connsiteY39" fmla="*/ 1064419 h 1162050"/>
              <a:gd name="connsiteX40" fmla="*/ 1645443 w 1771650"/>
              <a:gd name="connsiteY40" fmla="*/ 1040606 h 1162050"/>
              <a:gd name="connsiteX41" fmla="*/ 1695450 w 1771650"/>
              <a:gd name="connsiteY41" fmla="*/ 1014413 h 1162050"/>
              <a:gd name="connsiteX42" fmla="*/ 1733550 w 1771650"/>
              <a:gd name="connsiteY42" fmla="*/ 985838 h 1162050"/>
              <a:gd name="connsiteX43" fmla="*/ 1759743 w 1771650"/>
              <a:gd name="connsiteY43" fmla="*/ 952500 h 1162050"/>
              <a:gd name="connsiteX44" fmla="*/ 1771650 w 1771650"/>
              <a:gd name="connsiteY44" fmla="*/ 926306 h 1162050"/>
              <a:gd name="connsiteX45" fmla="*/ 1771650 w 1771650"/>
              <a:gd name="connsiteY45" fmla="*/ 912019 h 1162050"/>
              <a:gd name="connsiteX46" fmla="*/ 1764506 w 1771650"/>
              <a:gd name="connsiteY46" fmla="*/ 897731 h 1162050"/>
              <a:gd name="connsiteX47" fmla="*/ 1740693 w 1771650"/>
              <a:gd name="connsiteY47" fmla="*/ 873919 h 1162050"/>
              <a:gd name="connsiteX48" fmla="*/ 1685925 w 1771650"/>
              <a:gd name="connsiteY48" fmla="*/ 847725 h 1162050"/>
              <a:gd name="connsiteX49" fmla="*/ 1626393 w 1771650"/>
              <a:gd name="connsiteY49" fmla="*/ 828675 h 1162050"/>
              <a:gd name="connsiteX50" fmla="*/ 1562100 w 1771650"/>
              <a:gd name="connsiteY50" fmla="*/ 814388 h 1162050"/>
              <a:gd name="connsiteX51" fmla="*/ 1459706 w 1771650"/>
              <a:gd name="connsiteY51" fmla="*/ 802481 h 1162050"/>
              <a:gd name="connsiteX52" fmla="*/ 1438275 w 1771650"/>
              <a:gd name="connsiteY52" fmla="*/ 804863 h 1162050"/>
              <a:gd name="connsiteX53" fmla="*/ 1409700 w 1771650"/>
              <a:gd name="connsiteY53" fmla="*/ 812006 h 1162050"/>
              <a:gd name="connsiteX54" fmla="*/ 1352550 w 1771650"/>
              <a:gd name="connsiteY54" fmla="*/ 842963 h 1162050"/>
              <a:gd name="connsiteX55" fmla="*/ 1300162 w 1771650"/>
              <a:gd name="connsiteY55" fmla="*/ 878681 h 1162050"/>
              <a:gd name="connsiteX56" fmla="*/ 1281112 w 1771650"/>
              <a:gd name="connsiteY56" fmla="*/ 890588 h 1162050"/>
              <a:gd name="connsiteX57" fmla="*/ 1233487 w 1771650"/>
              <a:gd name="connsiteY57" fmla="*/ 897731 h 1162050"/>
              <a:gd name="connsiteX58" fmla="*/ 1002506 w 1771650"/>
              <a:gd name="connsiteY58" fmla="*/ 919163 h 1162050"/>
              <a:gd name="connsiteX59" fmla="*/ 769143 w 1771650"/>
              <a:gd name="connsiteY59" fmla="*/ 942975 h 1162050"/>
              <a:gd name="connsiteX60" fmla="*/ 626268 w 1771650"/>
              <a:gd name="connsiteY60" fmla="*/ 959644 h 1162050"/>
              <a:gd name="connsiteX61" fmla="*/ 511968 w 1771650"/>
              <a:gd name="connsiteY61" fmla="*/ 966788 h 1162050"/>
              <a:gd name="connsiteX62" fmla="*/ 440531 w 1771650"/>
              <a:gd name="connsiteY62" fmla="*/ 959644 h 1162050"/>
              <a:gd name="connsiteX63" fmla="*/ 402431 w 1771650"/>
              <a:gd name="connsiteY63" fmla="*/ 947738 h 1162050"/>
              <a:gd name="connsiteX64" fmla="*/ 376237 w 1771650"/>
              <a:gd name="connsiteY64" fmla="*/ 928688 h 1162050"/>
              <a:gd name="connsiteX65" fmla="*/ 359568 w 1771650"/>
              <a:gd name="connsiteY65" fmla="*/ 904875 h 1162050"/>
              <a:gd name="connsiteX66" fmla="*/ 342900 w 1771650"/>
              <a:gd name="connsiteY66" fmla="*/ 866775 h 1162050"/>
              <a:gd name="connsiteX67" fmla="*/ 330993 w 1771650"/>
              <a:gd name="connsiteY67" fmla="*/ 823913 h 1162050"/>
              <a:gd name="connsiteX68" fmla="*/ 326231 w 1771650"/>
              <a:gd name="connsiteY68" fmla="*/ 788194 h 1162050"/>
              <a:gd name="connsiteX69" fmla="*/ 323850 w 1771650"/>
              <a:gd name="connsiteY69" fmla="*/ 719138 h 1162050"/>
              <a:gd name="connsiteX70" fmla="*/ 323850 w 1771650"/>
              <a:gd name="connsiteY70" fmla="*/ 5143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1771650" h="1162050">
                <a:moveTo>
                  <a:pt x="323850" y="514350"/>
                </a:moveTo>
                <a:lnTo>
                  <a:pt x="323850" y="364331"/>
                </a:lnTo>
                <a:lnTo>
                  <a:pt x="328612" y="321469"/>
                </a:lnTo>
                <a:lnTo>
                  <a:pt x="338137" y="257175"/>
                </a:lnTo>
                <a:lnTo>
                  <a:pt x="354806" y="192881"/>
                </a:lnTo>
                <a:lnTo>
                  <a:pt x="366712" y="150019"/>
                </a:lnTo>
                <a:lnTo>
                  <a:pt x="369093" y="140494"/>
                </a:lnTo>
                <a:lnTo>
                  <a:pt x="364331" y="126206"/>
                </a:lnTo>
                <a:lnTo>
                  <a:pt x="338137" y="100013"/>
                </a:lnTo>
                <a:lnTo>
                  <a:pt x="297656" y="71438"/>
                </a:lnTo>
                <a:lnTo>
                  <a:pt x="250031" y="40481"/>
                </a:lnTo>
                <a:lnTo>
                  <a:pt x="173831" y="0"/>
                </a:lnTo>
                <a:lnTo>
                  <a:pt x="0" y="40481"/>
                </a:lnTo>
                <a:lnTo>
                  <a:pt x="59531" y="202406"/>
                </a:lnTo>
                <a:lnTo>
                  <a:pt x="102393" y="319088"/>
                </a:lnTo>
                <a:lnTo>
                  <a:pt x="109537" y="350044"/>
                </a:lnTo>
                <a:lnTo>
                  <a:pt x="114300" y="409575"/>
                </a:lnTo>
                <a:lnTo>
                  <a:pt x="119062" y="519113"/>
                </a:lnTo>
                <a:cubicBezTo>
                  <a:pt x="119856" y="542132"/>
                  <a:pt x="120649" y="565150"/>
                  <a:pt x="121443" y="588169"/>
                </a:cubicBezTo>
                <a:lnTo>
                  <a:pt x="121443" y="673894"/>
                </a:lnTo>
                <a:lnTo>
                  <a:pt x="126206" y="750094"/>
                </a:lnTo>
                <a:lnTo>
                  <a:pt x="133350" y="804863"/>
                </a:lnTo>
                <a:lnTo>
                  <a:pt x="142875" y="857250"/>
                </a:lnTo>
                <a:lnTo>
                  <a:pt x="161925" y="926306"/>
                </a:lnTo>
                <a:lnTo>
                  <a:pt x="180975" y="976313"/>
                </a:lnTo>
                <a:lnTo>
                  <a:pt x="204787" y="1021556"/>
                </a:lnTo>
                <a:lnTo>
                  <a:pt x="221456" y="1047750"/>
                </a:lnTo>
                <a:lnTo>
                  <a:pt x="247650" y="1078706"/>
                </a:lnTo>
                <a:lnTo>
                  <a:pt x="269081" y="1097756"/>
                </a:lnTo>
                <a:lnTo>
                  <a:pt x="304800" y="1121569"/>
                </a:lnTo>
                <a:lnTo>
                  <a:pt x="345281" y="1143000"/>
                </a:lnTo>
                <a:lnTo>
                  <a:pt x="388143" y="1152525"/>
                </a:lnTo>
                <a:lnTo>
                  <a:pt x="454818" y="1162050"/>
                </a:lnTo>
                <a:lnTo>
                  <a:pt x="578643" y="1154906"/>
                </a:lnTo>
                <a:lnTo>
                  <a:pt x="916781" y="1131094"/>
                </a:lnTo>
                <a:lnTo>
                  <a:pt x="1204912" y="1109663"/>
                </a:lnTo>
                <a:lnTo>
                  <a:pt x="1400175" y="1095375"/>
                </a:lnTo>
                <a:lnTo>
                  <a:pt x="1464468" y="1090613"/>
                </a:lnTo>
                <a:lnTo>
                  <a:pt x="1519237" y="1081088"/>
                </a:lnTo>
                <a:lnTo>
                  <a:pt x="1585912" y="1064419"/>
                </a:lnTo>
                <a:lnTo>
                  <a:pt x="1645443" y="1040606"/>
                </a:lnTo>
                <a:lnTo>
                  <a:pt x="1695450" y="1014413"/>
                </a:lnTo>
                <a:lnTo>
                  <a:pt x="1733550" y="985838"/>
                </a:lnTo>
                <a:lnTo>
                  <a:pt x="1759743" y="952500"/>
                </a:lnTo>
                <a:lnTo>
                  <a:pt x="1771650" y="926306"/>
                </a:lnTo>
                <a:lnTo>
                  <a:pt x="1771650" y="912019"/>
                </a:lnTo>
                <a:lnTo>
                  <a:pt x="1764506" y="897731"/>
                </a:lnTo>
                <a:lnTo>
                  <a:pt x="1740693" y="873919"/>
                </a:lnTo>
                <a:lnTo>
                  <a:pt x="1685925" y="847725"/>
                </a:lnTo>
                <a:lnTo>
                  <a:pt x="1626393" y="828675"/>
                </a:lnTo>
                <a:lnTo>
                  <a:pt x="1562100" y="814388"/>
                </a:lnTo>
                <a:lnTo>
                  <a:pt x="1459706" y="802481"/>
                </a:lnTo>
                <a:lnTo>
                  <a:pt x="1438275" y="804863"/>
                </a:lnTo>
                <a:lnTo>
                  <a:pt x="1409700" y="812006"/>
                </a:lnTo>
                <a:lnTo>
                  <a:pt x="1352550" y="842963"/>
                </a:lnTo>
                <a:lnTo>
                  <a:pt x="1300162" y="878681"/>
                </a:lnTo>
                <a:lnTo>
                  <a:pt x="1281112" y="890588"/>
                </a:lnTo>
                <a:lnTo>
                  <a:pt x="1233487" y="897731"/>
                </a:lnTo>
                <a:lnTo>
                  <a:pt x="1002506" y="919163"/>
                </a:lnTo>
                <a:lnTo>
                  <a:pt x="769143" y="942975"/>
                </a:lnTo>
                <a:lnTo>
                  <a:pt x="626268" y="959644"/>
                </a:lnTo>
                <a:lnTo>
                  <a:pt x="511968" y="966788"/>
                </a:lnTo>
                <a:lnTo>
                  <a:pt x="440531" y="959644"/>
                </a:lnTo>
                <a:lnTo>
                  <a:pt x="402431" y="947738"/>
                </a:lnTo>
                <a:lnTo>
                  <a:pt x="376237" y="928688"/>
                </a:lnTo>
                <a:lnTo>
                  <a:pt x="359568" y="904875"/>
                </a:lnTo>
                <a:lnTo>
                  <a:pt x="342900" y="866775"/>
                </a:lnTo>
                <a:lnTo>
                  <a:pt x="330993" y="823913"/>
                </a:lnTo>
                <a:lnTo>
                  <a:pt x="326231" y="788194"/>
                </a:lnTo>
                <a:cubicBezTo>
                  <a:pt x="325437" y="765175"/>
                  <a:pt x="324644" y="742157"/>
                  <a:pt x="323850" y="719138"/>
                </a:cubicBezTo>
                <a:lnTo>
                  <a:pt x="323850" y="51435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985512B2-C945-CC4D-A2D0-3C5194509EC3}"/>
              </a:ext>
            </a:extLst>
          </p:cNvPr>
          <p:cNvSpPr/>
          <p:nvPr/>
        </p:nvSpPr>
        <p:spPr>
          <a:xfrm>
            <a:off x="5664200" y="1568450"/>
            <a:ext cx="1393825" cy="409575"/>
          </a:xfrm>
          <a:custGeom>
            <a:avLst/>
            <a:gdLst>
              <a:gd name="connsiteX0" fmla="*/ 273050 w 1393825"/>
              <a:gd name="connsiteY0" fmla="*/ 327025 h 409575"/>
              <a:gd name="connsiteX1" fmla="*/ 565150 w 1393825"/>
              <a:gd name="connsiteY1" fmla="*/ 282575 h 409575"/>
              <a:gd name="connsiteX2" fmla="*/ 730250 w 1393825"/>
              <a:gd name="connsiteY2" fmla="*/ 260350 h 409575"/>
              <a:gd name="connsiteX3" fmla="*/ 857250 w 1393825"/>
              <a:gd name="connsiteY3" fmla="*/ 241300 h 409575"/>
              <a:gd name="connsiteX4" fmla="*/ 911225 w 1393825"/>
              <a:gd name="connsiteY4" fmla="*/ 234950 h 409575"/>
              <a:gd name="connsiteX5" fmla="*/ 939800 w 1393825"/>
              <a:gd name="connsiteY5" fmla="*/ 234950 h 409575"/>
              <a:gd name="connsiteX6" fmla="*/ 987425 w 1393825"/>
              <a:gd name="connsiteY6" fmla="*/ 241300 h 409575"/>
              <a:gd name="connsiteX7" fmla="*/ 1016000 w 1393825"/>
              <a:gd name="connsiteY7" fmla="*/ 250825 h 409575"/>
              <a:gd name="connsiteX8" fmla="*/ 1295400 w 1393825"/>
              <a:gd name="connsiteY8" fmla="*/ 409575 h 409575"/>
              <a:gd name="connsiteX9" fmla="*/ 1327150 w 1393825"/>
              <a:gd name="connsiteY9" fmla="*/ 381000 h 409575"/>
              <a:gd name="connsiteX10" fmla="*/ 1365250 w 1393825"/>
              <a:gd name="connsiteY10" fmla="*/ 336550 h 409575"/>
              <a:gd name="connsiteX11" fmla="*/ 1390650 w 1393825"/>
              <a:gd name="connsiteY11" fmla="*/ 298450 h 409575"/>
              <a:gd name="connsiteX12" fmla="*/ 1393825 w 1393825"/>
              <a:gd name="connsiteY12" fmla="*/ 288925 h 409575"/>
              <a:gd name="connsiteX13" fmla="*/ 1387475 w 1393825"/>
              <a:gd name="connsiteY13" fmla="*/ 266700 h 409575"/>
              <a:gd name="connsiteX14" fmla="*/ 1377950 w 1393825"/>
              <a:gd name="connsiteY14" fmla="*/ 257175 h 409575"/>
              <a:gd name="connsiteX15" fmla="*/ 1358900 w 1393825"/>
              <a:gd name="connsiteY15" fmla="*/ 234950 h 409575"/>
              <a:gd name="connsiteX16" fmla="*/ 1298575 w 1393825"/>
              <a:gd name="connsiteY16" fmla="*/ 177800 h 409575"/>
              <a:gd name="connsiteX17" fmla="*/ 1177925 w 1393825"/>
              <a:gd name="connsiteY17" fmla="*/ 66675 h 409575"/>
              <a:gd name="connsiteX18" fmla="*/ 1143000 w 1393825"/>
              <a:gd name="connsiteY18" fmla="*/ 34925 h 409575"/>
              <a:gd name="connsiteX19" fmla="*/ 1114425 w 1393825"/>
              <a:gd name="connsiteY19" fmla="*/ 15875 h 409575"/>
              <a:gd name="connsiteX20" fmla="*/ 1082675 w 1393825"/>
              <a:gd name="connsiteY20" fmla="*/ 3175 h 409575"/>
              <a:gd name="connsiteX21" fmla="*/ 1060450 w 1393825"/>
              <a:gd name="connsiteY21" fmla="*/ 0 h 409575"/>
              <a:gd name="connsiteX22" fmla="*/ 1044575 w 1393825"/>
              <a:gd name="connsiteY22" fmla="*/ 3175 h 409575"/>
              <a:gd name="connsiteX23" fmla="*/ 1009650 w 1393825"/>
              <a:gd name="connsiteY23" fmla="*/ 15875 h 409575"/>
              <a:gd name="connsiteX24" fmla="*/ 939800 w 1393825"/>
              <a:gd name="connsiteY24" fmla="*/ 47625 h 409575"/>
              <a:gd name="connsiteX25" fmla="*/ 920750 w 1393825"/>
              <a:gd name="connsiteY25" fmla="*/ 57150 h 409575"/>
              <a:gd name="connsiteX26" fmla="*/ 819150 w 1393825"/>
              <a:gd name="connsiteY26" fmla="*/ 69850 h 409575"/>
              <a:gd name="connsiteX27" fmla="*/ 428625 w 1393825"/>
              <a:gd name="connsiteY27" fmla="*/ 127000 h 409575"/>
              <a:gd name="connsiteX28" fmla="*/ 0 w 1393825"/>
              <a:gd name="connsiteY28" fmla="*/ 193675 h 409575"/>
              <a:gd name="connsiteX29" fmla="*/ 22225 w 1393825"/>
              <a:gd name="connsiteY29" fmla="*/ 368300 h 409575"/>
              <a:gd name="connsiteX30" fmla="*/ 273050 w 1393825"/>
              <a:gd name="connsiteY30" fmla="*/ 327025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393825" h="409575">
                <a:moveTo>
                  <a:pt x="273050" y="327025"/>
                </a:moveTo>
                <a:lnTo>
                  <a:pt x="565150" y="282575"/>
                </a:lnTo>
                <a:lnTo>
                  <a:pt x="730250" y="260350"/>
                </a:lnTo>
                <a:lnTo>
                  <a:pt x="857250" y="241300"/>
                </a:lnTo>
                <a:lnTo>
                  <a:pt x="911225" y="234950"/>
                </a:lnTo>
                <a:lnTo>
                  <a:pt x="939800" y="234950"/>
                </a:lnTo>
                <a:lnTo>
                  <a:pt x="987425" y="241300"/>
                </a:lnTo>
                <a:lnTo>
                  <a:pt x="1016000" y="250825"/>
                </a:lnTo>
                <a:lnTo>
                  <a:pt x="1295400" y="409575"/>
                </a:lnTo>
                <a:lnTo>
                  <a:pt x="1327150" y="381000"/>
                </a:lnTo>
                <a:lnTo>
                  <a:pt x="1365250" y="336550"/>
                </a:lnTo>
                <a:lnTo>
                  <a:pt x="1390650" y="298450"/>
                </a:lnTo>
                <a:lnTo>
                  <a:pt x="1393825" y="288925"/>
                </a:lnTo>
                <a:cubicBezTo>
                  <a:pt x="1387140" y="268871"/>
                  <a:pt x="1392237" y="275696"/>
                  <a:pt x="1387475" y="266700"/>
                </a:cubicBezTo>
                <a:lnTo>
                  <a:pt x="1377950" y="257175"/>
                </a:lnTo>
                <a:lnTo>
                  <a:pt x="1358900" y="234950"/>
                </a:lnTo>
                <a:lnTo>
                  <a:pt x="1298575" y="177800"/>
                </a:lnTo>
                <a:lnTo>
                  <a:pt x="1177925" y="66675"/>
                </a:lnTo>
                <a:lnTo>
                  <a:pt x="1143000" y="34925"/>
                </a:lnTo>
                <a:lnTo>
                  <a:pt x="1114425" y="15875"/>
                </a:lnTo>
                <a:lnTo>
                  <a:pt x="1082675" y="3175"/>
                </a:lnTo>
                <a:lnTo>
                  <a:pt x="1060450" y="0"/>
                </a:lnTo>
                <a:lnTo>
                  <a:pt x="1044575" y="3175"/>
                </a:lnTo>
                <a:lnTo>
                  <a:pt x="1009650" y="15875"/>
                </a:lnTo>
                <a:lnTo>
                  <a:pt x="939800" y="47625"/>
                </a:lnTo>
                <a:lnTo>
                  <a:pt x="920750" y="57150"/>
                </a:lnTo>
                <a:lnTo>
                  <a:pt x="819150" y="69850"/>
                </a:lnTo>
                <a:lnTo>
                  <a:pt x="428625" y="127000"/>
                </a:lnTo>
                <a:lnTo>
                  <a:pt x="0" y="193675"/>
                </a:lnTo>
                <a:lnTo>
                  <a:pt x="22225" y="368300"/>
                </a:lnTo>
                <a:lnTo>
                  <a:pt x="273050" y="3270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005462E4-F8A7-424B-8E91-87D70B81A951}"/>
              </a:ext>
            </a:extLst>
          </p:cNvPr>
          <p:cNvSpPr/>
          <p:nvPr/>
        </p:nvSpPr>
        <p:spPr>
          <a:xfrm>
            <a:off x="6181725" y="1812925"/>
            <a:ext cx="787400" cy="2127250"/>
          </a:xfrm>
          <a:custGeom>
            <a:avLst/>
            <a:gdLst>
              <a:gd name="connsiteX0" fmla="*/ 727544 w 787179"/>
              <a:gd name="connsiteY0" fmla="*/ 457200 h 2126974"/>
              <a:gd name="connsiteX1" fmla="*/ 667910 w 787179"/>
              <a:gd name="connsiteY1" fmla="*/ 791155 h 2126974"/>
              <a:gd name="connsiteX2" fmla="*/ 608275 w 787179"/>
              <a:gd name="connsiteY2" fmla="*/ 1061500 h 2126974"/>
              <a:gd name="connsiteX3" fmla="*/ 532738 w 787179"/>
              <a:gd name="connsiteY3" fmla="*/ 1363649 h 2126974"/>
              <a:gd name="connsiteX4" fmla="*/ 473103 w 787179"/>
              <a:gd name="connsiteY4" fmla="*/ 1570383 h 2126974"/>
              <a:gd name="connsiteX5" fmla="*/ 413468 w 787179"/>
              <a:gd name="connsiteY5" fmla="*/ 1729409 h 2126974"/>
              <a:gd name="connsiteX6" fmla="*/ 357809 w 787179"/>
              <a:gd name="connsiteY6" fmla="*/ 1844703 h 2126974"/>
              <a:gd name="connsiteX7" fmla="*/ 298174 w 787179"/>
              <a:gd name="connsiteY7" fmla="*/ 1932167 h 2126974"/>
              <a:gd name="connsiteX8" fmla="*/ 242515 w 787179"/>
              <a:gd name="connsiteY8" fmla="*/ 1995778 h 2126974"/>
              <a:gd name="connsiteX9" fmla="*/ 178904 w 787179"/>
              <a:gd name="connsiteY9" fmla="*/ 2055413 h 2126974"/>
              <a:gd name="connsiteX10" fmla="*/ 95416 w 787179"/>
              <a:gd name="connsiteY10" fmla="*/ 2115047 h 2126974"/>
              <a:gd name="connsiteX11" fmla="*/ 63611 w 787179"/>
              <a:gd name="connsiteY11" fmla="*/ 2126974 h 2126974"/>
              <a:gd name="connsiteX12" fmla="*/ 47708 w 787179"/>
              <a:gd name="connsiteY12" fmla="*/ 2126974 h 2126974"/>
              <a:gd name="connsiteX13" fmla="*/ 19878 w 787179"/>
              <a:gd name="connsiteY13" fmla="*/ 2115047 h 2126974"/>
              <a:gd name="connsiteX14" fmla="*/ 0 w 787179"/>
              <a:gd name="connsiteY14" fmla="*/ 2095169 h 2126974"/>
              <a:gd name="connsiteX15" fmla="*/ 107343 w 787179"/>
              <a:gd name="connsiteY15" fmla="*/ 1705555 h 2126974"/>
              <a:gd name="connsiteX16" fmla="*/ 147099 w 787179"/>
              <a:gd name="connsiteY16" fmla="*/ 1669774 h 2126974"/>
              <a:gd name="connsiteX17" fmla="*/ 174929 w 787179"/>
              <a:gd name="connsiteY17" fmla="*/ 1633993 h 2126974"/>
              <a:gd name="connsiteX18" fmla="*/ 206734 w 787179"/>
              <a:gd name="connsiteY18" fmla="*/ 1586286 h 2126974"/>
              <a:gd name="connsiteX19" fmla="*/ 230588 w 787179"/>
              <a:gd name="connsiteY19" fmla="*/ 1534602 h 2126974"/>
              <a:gd name="connsiteX20" fmla="*/ 274320 w 787179"/>
              <a:gd name="connsiteY20" fmla="*/ 1415333 h 2126974"/>
              <a:gd name="connsiteX21" fmla="*/ 306125 w 787179"/>
              <a:gd name="connsiteY21" fmla="*/ 1300039 h 2126974"/>
              <a:gd name="connsiteX22" fmla="*/ 341906 w 787179"/>
              <a:gd name="connsiteY22" fmla="*/ 1144988 h 2126974"/>
              <a:gd name="connsiteX23" fmla="*/ 389614 w 787179"/>
              <a:gd name="connsiteY23" fmla="*/ 970060 h 2126974"/>
              <a:gd name="connsiteX24" fmla="*/ 441298 w 787179"/>
              <a:gd name="connsiteY24" fmla="*/ 723569 h 2126974"/>
              <a:gd name="connsiteX25" fmla="*/ 477078 w 787179"/>
              <a:gd name="connsiteY25" fmla="*/ 512860 h 2126974"/>
              <a:gd name="connsiteX26" fmla="*/ 500932 w 787179"/>
              <a:gd name="connsiteY26" fmla="*/ 457200 h 2126974"/>
              <a:gd name="connsiteX27" fmla="*/ 512859 w 787179"/>
              <a:gd name="connsiteY27" fmla="*/ 337931 h 2126974"/>
              <a:gd name="connsiteX28" fmla="*/ 528762 w 787179"/>
              <a:gd name="connsiteY28" fmla="*/ 147100 h 2126974"/>
              <a:gd name="connsiteX29" fmla="*/ 528762 w 787179"/>
              <a:gd name="connsiteY29" fmla="*/ 75538 h 2126974"/>
              <a:gd name="connsiteX30" fmla="*/ 528762 w 787179"/>
              <a:gd name="connsiteY30" fmla="*/ 47708 h 2126974"/>
              <a:gd name="connsiteX31" fmla="*/ 520811 w 787179"/>
              <a:gd name="connsiteY31" fmla="*/ 31806 h 2126974"/>
              <a:gd name="connsiteX32" fmla="*/ 508884 w 787179"/>
              <a:gd name="connsiteY32" fmla="*/ 11927 h 2126974"/>
              <a:gd name="connsiteX33" fmla="*/ 492981 w 787179"/>
              <a:gd name="connsiteY33" fmla="*/ 0 h 2126974"/>
              <a:gd name="connsiteX34" fmla="*/ 787179 w 787179"/>
              <a:gd name="connsiteY34" fmla="*/ 155051 h 2126974"/>
              <a:gd name="connsiteX35" fmla="*/ 775252 w 787179"/>
              <a:gd name="connsiteY35" fmla="*/ 174929 h 2126974"/>
              <a:gd name="connsiteX36" fmla="*/ 759350 w 787179"/>
              <a:gd name="connsiteY36" fmla="*/ 238540 h 2126974"/>
              <a:gd name="connsiteX37" fmla="*/ 727544 w 787179"/>
              <a:gd name="connsiteY37" fmla="*/ 457200 h 2126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87179" h="2126974">
                <a:moveTo>
                  <a:pt x="727544" y="457200"/>
                </a:moveTo>
                <a:lnTo>
                  <a:pt x="667910" y="791155"/>
                </a:lnTo>
                <a:lnTo>
                  <a:pt x="608275" y="1061500"/>
                </a:lnTo>
                <a:lnTo>
                  <a:pt x="532738" y="1363649"/>
                </a:lnTo>
                <a:lnTo>
                  <a:pt x="473103" y="1570383"/>
                </a:lnTo>
                <a:lnTo>
                  <a:pt x="413468" y="1729409"/>
                </a:lnTo>
                <a:lnTo>
                  <a:pt x="357809" y="1844703"/>
                </a:lnTo>
                <a:lnTo>
                  <a:pt x="298174" y="1932167"/>
                </a:lnTo>
                <a:lnTo>
                  <a:pt x="242515" y="1995778"/>
                </a:lnTo>
                <a:lnTo>
                  <a:pt x="178904" y="2055413"/>
                </a:lnTo>
                <a:lnTo>
                  <a:pt x="95416" y="2115047"/>
                </a:lnTo>
                <a:lnTo>
                  <a:pt x="63611" y="2126974"/>
                </a:lnTo>
                <a:lnTo>
                  <a:pt x="47708" y="2126974"/>
                </a:lnTo>
                <a:lnTo>
                  <a:pt x="19878" y="2115047"/>
                </a:lnTo>
                <a:lnTo>
                  <a:pt x="0" y="2095169"/>
                </a:lnTo>
                <a:lnTo>
                  <a:pt x="107343" y="1705555"/>
                </a:lnTo>
                <a:lnTo>
                  <a:pt x="147099" y="1669774"/>
                </a:lnTo>
                <a:lnTo>
                  <a:pt x="174929" y="1633993"/>
                </a:lnTo>
                <a:lnTo>
                  <a:pt x="206734" y="1586286"/>
                </a:lnTo>
                <a:lnTo>
                  <a:pt x="230588" y="1534602"/>
                </a:lnTo>
                <a:lnTo>
                  <a:pt x="274320" y="1415333"/>
                </a:lnTo>
                <a:lnTo>
                  <a:pt x="306125" y="1300039"/>
                </a:lnTo>
                <a:lnTo>
                  <a:pt x="341906" y="1144988"/>
                </a:lnTo>
                <a:lnTo>
                  <a:pt x="389614" y="970060"/>
                </a:lnTo>
                <a:lnTo>
                  <a:pt x="441298" y="723569"/>
                </a:lnTo>
                <a:lnTo>
                  <a:pt x="477078" y="512860"/>
                </a:lnTo>
                <a:cubicBezTo>
                  <a:pt x="505501" y="456015"/>
                  <a:pt x="525651" y="457200"/>
                  <a:pt x="500932" y="457200"/>
                </a:cubicBezTo>
                <a:lnTo>
                  <a:pt x="512859" y="337931"/>
                </a:lnTo>
                <a:lnTo>
                  <a:pt x="528762" y="147100"/>
                </a:lnTo>
                <a:lnTo>
                  <a:pt x="528762" y="75538"/>
                </a:lnTo>
                <a:lnTo>
                  <a:pt x="528762" y="47708"/>
                </a:lnTo>
                <a:lnTo>
                  <a:pt x="520811" y="31806"/>
                </a:lnTo>
                <a:lnTo>
                  <a:pt x="508884" y="11927"/>
                </a:lnTo>
                <a:lnTo>
                  <a:pt x="492981" y="0"/>
                </a:lnTo>
                <a:lnTo>
                  <a:pt x="787179" y="155051"/>
                </a:lnTo>
                <a:lnTo>
                  <a:pt x="775252" y="174929"/>
                </a:lnTo>
                <a:lnTo>
                  <a:pt x="759350" y="238540"/>
                </a:lnTo>
                <a:lnTo>
                  <a:pt x="727544" y="4572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E40D001A-69B4-1B4A-9CFA-149BDA338A44}"/>
              </a:ext>
            </a:extLst>
          </p:cNvPr>
          <p:cNvSpPr/>
          <p:nvPr/>
        </p:nvSpPr>
        <p:spPr>
          <a:xfrm>
            <a:off x="5734050" y="3478213"/>
            <a:ext cx="600075" cy="457200"/>
          </a:xfrm>
          <a:custGeom>
            <a:avLst/>
            <a:gdLst>
              <a:gd name="connsiteX0" fmla="*/ 183356 w 600075"/>
              <a:gd name="connsiteY0" fmla="*/ 54769 h 457200"/>
              <a:gd name="connsiteX1" fmla="*/ 283369 w 600075"/>
              <a:gd name="connsiteY1" fmla="*/ 88107 h 457200"/>
              <a:gd name="connsiteX2" fmla="*/ 338138 w 600075"/>
              <a:gd name="connsiteY2" fmla="*/ 104775 h 457200"/>
              <a:gd name="connsiteX3" fmla="*/ 371475 w 600075"/>
              <a:gd name="connsiteY3" fmla="*/ 111919 h 457200"/>
              <a:gd name="connsiteX4" fmla="*/ 397669 w 600075"/>
              <a:gd name="connsiteY4" fmla="*/ 109538 h 457200"/>
              <a:gd name="connsiteX5" fmla="*/ 426244 w 600075"/>
              <a:gd name="connsiteY5" fmla="*/ 104775 h 457200"/>
              <a:gd name="connsiteX6" fmla="*/ 464344 w 600075"/>
              <a:gd name="connsiteY6" fmla="*/ 90488 h 457200"/>
              <a:gd name="connsiteX7" fmla="*/ 497681 w 600075"/>
              <a:gd name="connsiteY7" fmla="*/ 73819 h 457200"/>
              <a:gd name="connsiteX8" fmla="*/ 533400 w 600075"/>
              <a:gd name="connsiteY8" fmla="*/ 52388 h 457200"/>
              <a:gd name="connsiteX9" fmla="*/ 552450 w 600075"/>
              <a:gd name="connsiteY9" fmla="*/ 38100 h 457200"/>
              <a:gd name="connsiteX10" fmla="*/ 600075 w 600075"/>
              <a:gd name="connsiteY10" fmla="*/ 0 h 457200"/>
              <a:gd name="connsiteX11" fmla="*/ 473869 w 600075"/>
              <a:gd name="connsiteY11" fmla="*/ 457200 h 457200"/>
              <a:gd name="connsiteX12" fmla="*/ 447675 w 600075"/>
              <a:gd name="connsiteY12" fmla="*/ 440532 h 457200"/>
              <a:gd name="connsiteX13" fmla="*/ 426244 w 600075"/>
              <a:gd name="connsiteY13" fmla="*/ 416719 h 457200"/>
              <a:gd name="connsiteX14" fmla="*/ 400050 w 600075"/>
              <a:gd name="connsiteY14" fmla="*/ 378619 h 457200"/>
              <a:gd name="connsiteX15" fmla="*/ 378619 w 600075"/>
              <a:gd name="connsiteY15" fmla="*/ 338138 h 457200"/>
              <a:gd name="connsiteX16" fmla="*/ 357188 w 600075"/>
              <a:gd name="connsiteY16" fmla="*/ 309563 h 457200"/>
              <a:gd name="connsiteX17" fmla="*/ 323850 w 600075"/>
              <a:gd name="connsiteY17" fmla="*/ 278607 h 457200"/>
              <a:gd name="connsiteX18" fmla="*/ 278606 w 600075"/>
              <a:gd name="connsiteY18" fmla="*/ 242888 h 457200"/>
              <a:gd name="connsiteX19" fmla="*/ 197644 w 600075"/>
              <a:gd name="connsiteY19" fmla="*/ 183357 h 457200"/>
              <a:gd name="connsiteX20" fmla="*/ 130969 w 600075"/>
              <a:gd name="connsiteY20" fmla="*/ 138113 h 457200"/>
              <a:gd name="connsiteX21" fmla="*/ 38100 w 600075"/>
              <a:gd name="connsiteY21" fmla="*/ 76200 h 457200"/>
              <a:gd name="connsiteX22" fmla="*/ 14288 w 600075"/>
              <a:gd name="connsiteY22" fmla="*/ 57150 h 457200"/>
              <a:gd name="connsiteX23" fmla="*/ 2381 w 600075"/>
              <a:gd name="connsiteY23" fmla="*/ 35719 h 457200"/>
              <a:gd name="connsiteX24" fmla="*/ 0 w 600075"/>
              <a:gd name="connsiteY24" fmla="*/ 21432 h 457200"/>
              <a:gd name="connsiteX25" fmla="*/ 4763 w 600075"/>
              <a:gd name="connsiteY25" fmla="*/ 11907 h 457200"/>
              <a:gd name="connsiteX26" fmla="*/ 19050 w 600075"/>
              <a:gd name="connsiteY26" fmla="*/ 9525 h 457200"/>
              <a:gd name="connsiteX27" fmla="*/ 52388 w 600075"/>
              <a:gd name="connsiteY27" fmla="*/ 16669 h 457200"/>
              <a:gd name="connsiteX28" fmla="*/ 126206 w 600075"/>
              <a:gd name="connsiteY28" fmla="*/ 35719 h 457200"/>
              <a:gd name="connsiteX29" fmla="*/ 183356 w 600075"/>
              <a:gd name="connsiteY29" fmla="*/ 54769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600075" h="457200">
                <a:moveTo>
                  <a:pt x="183356" y="54769"/>
                </a:moveTo>
                <a:lnTo>
                  <a:pt x="283369" y="88107"/>
                </a:lnTo>
                <a:lnTo>
                  <a:pt x="338138" y="104775"/>
                </a:lnTo>
                <a:lnTo>
                  <a:pt x="371475" y="111919"/>
                </a:lnTo>
                <a:lnTo>
                  <a:pt x="397669" y="109538"/>
                </a:lnTo>
                <a:lnTo>
                  <a:pt x="426244" y="104775"/>
                </a:lnTo>
                <a:lnTo>
                  <a:pt x="464344" y="90488"/>
                </a:lnTo>
                <a:lnTo>
                  <a:pt x="497681" y="73819"/>
                </a:lnTo>
                <a:lnTo>
                  <a:pt x="533400" y="52388"/>
                </a:lnTo>
                <a:lnTo>
                  <a:pt x="552450" y="38100"/>
                </a:lnTo>
                <a:lnTo>
                  <a:pt x="600075" y="0"/>
                </a:lnTo>
                <a:lnTo>
                  <a:pt x="473869" y="457200"/>
                </a:lnTo>
                <a:lnTo>
                  <a:pt x="447675" y="440532"/>
                </a:lnTo>
                <a:lnTo>
                  <a:pt x="426244" y="416719"/>
                </a:lnTo>
                <a:lnTo>
                  <a:pt x="400050" y="378619"/>
                </a:lnTo>
                <a:lnTo>
                  <a:pt x="378619" y="338138"/>
                </a:lnTo>
                <a:lnTo>
                  <a:pt x="357188" y="309563"/>
                </a:lnTo>
                <a:lnTo>
                  <a:pt x="323850" y="278607"/>
                </a:lnTo>
                <a:lnTo>
                  <a:pt x="278606" y="242888"/>
                </a:lnTo>
                <a:lnTo>
                  <a:pt x="197644" y="183357"/>
                </a:lnTo>
                <a:lnTo>
                  <a:pt x="130969" y="138113"/>
                </a:lnTo>
                <a:lnTo>
                  <a:pt x="38100" y="76200"/>
                </a:lnTo>
                <a:lnTo>
                  <a:pt x="14288" y="57150"/>
                </a:lnTo>
                <a:lnTo>
                  <a:pt x="2381" y="35719"/>
                </a:lnTo>
                <a:lnTo>
                  <a:pt x="0" y="21432"/>
                </a:lnTo>
                <a:lnTo>
                  <a:pt x="4763" y="11907"/>
                </a:lnTo>
                <a:lnTo>
                  <a:pt x="19050" y="9525"/>
                </a:lnTo>
                <a:lnTo>
                  <a:pt x="52388" y="16669"/>
                </a:lnTo>
                <a:lnTo>
                  <a:pt x="126206" y="35719"/>
                </a:lnTo>
                <a:lnTo>
                  <a:pt x="183356" y="5476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99CE8FDC-510B-3945-9CB8-7DFDED0ADDCF}"/>
              </a:ext>
            </a:extLst>
          </p:cNvPr>
          <p:cNvSpPr/>
          <p:nvPr/>
        </p:nvSpPr>
        <p:spPr>
          <a:xfrm>
            <a:off x="5562600" y="2255838"/>
            <a:ext cx="1163638" cy="263525"/>
          </a:xfrm>
          <a:custGeom>
            <a:avLst/>
            <a:gdLst>
              <a:gd name="connsiteX0" fmla="*/ 533400 w 1164431"/>
              <a:gd name="connsiteY0" fmla="*/ 45244 h 264319"/>
              <a:gd name="connsiteX1" fmla="*/ 766763 w 1164431"/>
              <a:gd name="connsiteY1" fmla="*/ 19050 h 264319"/>
              <a:gd name="connsiteX2" fmla="*/ 940594 w 1164431"/>
              <a:gd name="connsiteY2" fmla="*/ 4762 h 264319"/>
              <a:gd name="connsiteX3" fmla="*/ 1040606 w 1164431"/>
              <a:gd name="connsiteY3" fmla="*/ 0 h 264319"/>
              <a:gd name="connsiteX4" fmla="*/ 1085850 w 1164431"/>
              <a:gd name="connsiteY4" fmla="*/ 4762 h 264319"/>
              <a:gd name="connsiteX5" fmla="*/ 1164431 w 1164431"/>
              <a:gd name="connsiteY5" fmla="*/ 16669 h 264319"/>
              <a:gd name="connsiteX6" fmla="*/ 1131094 w 1164431"/>
              <a:gd name="connsiteY6" fmla="*/ 169069 h 264319"/>
              <a:gd name="connsiteX7" fmla="*/ 904875 w 1164431"/>
              <a:gd name="connsiteY7" fmla="*/ 180975 h 264319"/>
              <a:gd name="connsiteX8" fmla="*/ 645319 w 1164431"/>
              <a:gd name="connsiteY8" fmla="*/ 200025 h 264319"/>
              <a:gd name="connsiteX9" fmla="*/ 369094 w 1164431"/>
              <a:gd name="connsiteY9" fmla="*/ 226219 h 264319"/>
              <a:gd name="connsiteX10" fmla="*/ 0 w 1164431"/>
              <a:gd name="connsiteY10" fmla="*/ 264319 h 264319"/>
              <a:gd name="connsiteX11" fmla="*/ 35719 w 1164431"/>
              <a:gd name="connsiteY11" fmla="*/ 107156 h 264319"/>
              <a:gd name="connsiteX12" fmla="*/ 319088 w 1164431"/>
              <a:gd name="connsiteY12" fmla="*/ 69056 h 264319"/>
              <a:gd name="connsiteX13" fmla="*/ 533400 w 1164431"/>
              <a:gd name="connsiteY13" fmla="*/ 45244 h 264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64431" h="264319">
                <a:moveTo>
                  <a:pt x="533400" y="45244"/>
                </a:moveTo>
                <a:lnTo>
                  <a:pt x="766763" y="19050"/>
                </a:lnTo>
                <a:lnTo>
                  <a:pt x="940594" y="4762"/>
                </a:lnTo>
                <a:lnTo>
                  <a:pt x="1040606" y="0"/>
                </a:lnTo>
                <a:lnTo>
                  <a:pt x="1085850" y="4762"/>
                </a:lnTo>
                <a:lnTo>
                  <a:pt x="1164431" y="16669"/>
                </a:lnTo>
                <a:lnTo>
                  <a:pt x="1131094" y="169069"/>
                </a:lnTo>
                <a:lnTo>
                  <a:pt x="904875" y="180975"/>
                </a:lnTo>
                <a:lnTo>
                  <a:pt x="645319" y="200025"/>
                </a:lnTo>
                <a:lnTo>
                  <a:pt x="369094" y="226219"/>
                </a:lnTo>
                <a:lnTo>
                  <a:pt x="0" y="264319"/>
                </a:lnTo>
                <a:lnTo>
                  <a:pt x="35719" y="107156"/>
                </a:lnTo>
                <a:lnTo>
                  <a:pt x="319088" y="69056"/>
                </a:lnTo>
                <a:lnTo>
                  <a:pt x="533400" y="4524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7BDDA0FB-3C96-2D42-9FCF-4FDB108E8FFF}"/>
              </a:ext>
            </a:extLst>
          </p:cNvPr>
          <p:cNvSpPr/>
          <p:nvPr/>
        </p:nvSpPr>
        <p:spPr>
          <a:xfrm>
            <a:off x="5392738" y="2840038"/>
            <a:ext cx="1208087" cy="236537"/>
          </a:xfrm>
          <a:custGeom>
            <a:avLst/>
            <a:gdLst>
              <a:gd name="connsiteX0" fmla="*/ 347663 w 1207294"/>
              <a:gd name="connsiteY0" fmla="*/ 50007 h 235744"/>
              <a:gd name="connsiteX1" fmla="*/ 704850 w 1207294"/>
              <a:gd name="connsiteY1" fmla="*/ 40482 h 235744"/>
              <a:gd name="connsiteX2" fmla="*/ 847725 w 1207294"/>
              <a:gd name="connsiteY2" fmla="*/ 30957 h 235744"/>
              <a:gd name="connsiteX3" fmla="*/ 873919 w 1207294"/>
              <a:gd name="connsiteY3" fmla="*/ 21432 h 235744"/>
              <a:gd name="connsiteX4" fmla="*/ 933450 w 1207294"/>
              <a:gd name="connsiteY4" fmla="*/ 9525 h 235744"/>
              <a:gd name="connsiteX5" fmla="*/ 1031082 w 1207294"/>
              <a:gd name="connsiteY5" fmla="*/ 0 h 235744"/>
              <a:gd name="connsiteX6" fmla="*/ 1119188 w 1207294"/>
              <a:gd name="connsiteY6" fmla="*/ 4763 h 235744"/>
              <a:gd name="connsiteX7" fmla="*/ 1207294 w 1207294"/>
              <a:gd name="connsiteY7" fmla="*/ 16669 h 235744"/>
              <a:gd name="connsiteX8" fmla="*/ 1162050 w 1207294"/>
              <a:gd name="connsiteY8" fmla="*/ 161925 h 235744"/>
              <a:gd name="connsiteX9" fmla="*/ 919163 w 1207294"/>
              <a:gd name="connsiteY9" fmla="*/ 166688 h 235744"/>
              <a:gd name="connsiteX10" fmla="*/ 614363 w 1207294"/>
              <a:gd name="connsiteY10" fmla="*/ 180975 h 235744"/>
              <a:gd name="connsiteX11" fmla="*/ 345282 w 1207294"/>
              <a:gd name="connsiteY11" fmla="*/ 200025 h 235744"/>
              <a:gd name="connsiteX12" fmla="*/ 97632 w 1207294"/>
              <a:gd name="connsiteY12" fmla="*/ 226219 h 235744"/>
              <a:gd name="connsiteX13" fmla="*/ 0 w 1207294"/>
              <a:gd name="connsiteY13" fmla="*/ 235744 h 235744"/>
              <a:gd name="connsiteX14" fmla="*/ 66675 w 1207294"/>
              <a:gd name="connsiteY14" fmla="*/ 54769 h 235744"/>
              <a:gd name="connsiteX15" fmla="*/ 347663 w 1207294"/>
              <a:gd name="connsiteY15" fmla="*/ 50007 h 235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07294" h="235744">
                <a:moveTo>
                  <a:pt x="347663" y="50007"/>
                </a:moveTo>
                <a:lnTo>
                  <a:pt x="704850" y="40482"/>
                </a:lnTo>
                <a:lnTo>
                  <a:pt x="847725" y="30957"/>
                </a:lnTo>
                <a:lnTo>
                  <a:pt x="873919" y="21432"/>
                </a:lnTo>
                <a:lnTo>
                  <a:pt x="933450" y="9525"/>
                </a:lnTo>
                <a:lnTo>
                  <a:pt x="1031082" y="0"/>
                </a:lnTo>
                <a:lnTo>
                  <a:pt x="1119188" y="4763"/>
                </a:lnTo>
                <a:lnTo>
                  <a:pt x="1207294" y="16669"/>
                </a:lnTo>
                <a:lnTo>
                  <a:pt x="1162050" y="161925"/>
                </a:lnTo>
                <a:lnTo>
                  <a:pt x="919163" y="166688"/>
                </a:lnTo>
                <a:lnTo>
                  <a:pt x="614363" y="180975"/>
                </a:lnTo>
                <a:lnTo>
                  <a:pt x="345282" y="200025"/>
                </a:lnTo>
                <a:lnTo>
                  <a:pt x="97632" y="226219"/>
                </a:lnTo>
                <a:lnTo>
                  <a:pt x="0" y="235744"/>
                </a:lnTo>
                <a:lnTo>
                  <a:pt x="66675" y="54769"/>
                </a:lnTo>
                <a:lnTo>
                  <a:pt x="347663" y="5000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78FE3002-9AE4-8442-936A-92DB28C90435}"/>
              </a:ext>
            </a:extLst>
          </p:cNvPr>
          <p:cNvSpPr/>
          <p:nvPr/>
        </p:nvSpPr>
        <p:spPr>
          <a:xfrm>
            <a:off x="4640263" y="4164013"/>
            <a:ext cx="369887" cy="1398587"/>
          </a:xfrm>
          <a:custGeom>
            <a:avLst/>
            <a:gdLst>
              <a:gd name="connsiteX0" fmla="*/ 80963 w 369094"/>
              <a:gd name="connsiteY0" fmla="*/ 952500 h 1397794"/>
              <a:gd name="connsiteX1" fmla="*/ 80963 w 369094"/>
              <a:gd name="connsiteY1" fmla="*/ 690563 h 1397794"/>
              <a:gd name="connsiteX2" fmla="*/ 80963 w 369094"/>
              <a:gd name="connsiteY2" fmla="*/ 373857 h 1397794"/>
              <a:gd name="connsiteX3" fmla="*/ 78582 w 369094"/>
              <a:gd name="connsiteY3" fmla="*/ 311944 h 1397794"/>
              <a:gd name="connsiteX4" fmla="*/ 73819 w 369094"/>
              <a:gd name="connsiteY4" fmla="*/ 257175 h 1397794"/>
              <a:gd name="connsiteX5" fmla="*/ 64294 w 369094"/>
              <a:gd name="connsiteY5" fmla="*/ 202407 h 1397794"/>
              <a:gd name="connsiteX6" fmla="*/ 42863 w 369094"/>
              <a:gd name="connsiteY6" fmla="*/ 130969 h 1397794"/>
              <a:gd name="connsiteX7" fmla="*/ 23813 w 369094"/>
              <a:gd name="connsiteY7" fmla="*/ 85725 h 1397794"/>
              <a:gd name="connsiteX8" fmla="*/ 0 w 369094"/>
              <a:gd name="connsiteY8" fmla="*/ 35719 h 1397794"/>
              <a:gd name="connsiteX9" fmla="*/ 133350 w 369094"/>
              <a:gd name="connsiteY9" fmla="*/ 0 h 1397794"/>
              <a:gd name="connsiteX10" fmla="*/ 221457 w 369094"/>
              <a:gd name="connsiteY10" fmla="*/ 54769 h 1397794"/>
              <a:gd name="connsiteX11" fmla="*/ 271463 w 369094"/>
              <a:gd name="connsiteY11" fmla="*/ 90488 h 1397794"/>
              <a:gd name="connsiteX12" fmla="*/ 321469 w 369094"/>
              <a:gd name="connsiteY12" fmla="*/ 133350 h 1397794"/>
              <a:gd name="connsiteX13" fmla="*/ 350044 w 369094"/>
              <a:gd name="connsiteY13" fmla="*/ 164307 h 1397794"/>
              <a:gd name="connsiteX14" fmla="*/ 369094 w 369094"/>
              <a:gd name="connsiteY14" fmla="*/ 197644 h 1397794"/>
              <a:gd name="connsiteX15" fmla="*/ 369094 w 369094"/>
              <a:gd name="connsiteY15" fmla="*/ 214313 h 1397794"/>
              <a:gd name="connsiteX16" fmla="*/ 361950 w 369094"/>
              <a:gd name="connsiteY16" fmla="*/ 247650 h 1397794"/>
              <a:gd name="connsiteX17" fmla="*/ 350044 w 369094"/>
              <a:gd name="connsiteY17" fmla="*/ 354807 h 1397794"/>
              <a:gd name="connsiteX18" fmla="*/ 347663 w 369094"/>
              <a:gd name="connsiteY18" fmla="*/ 557213 h 1397794"/>
              <a:gd name="connsiteX19" fmla="*/ 326232 w 369094"/>
              <a:gd name="connsiteY19" fmla="*/ 671513 h 1397794"/>
              <a:gd name="connsiteX20" fmla="*/ 319088 w 369094"/>
              <a:gd name="connsiteY20" fmla="*/ 881063 h 1397794"/>
              <a:gd name="connsiteX21" fmla="*/ 302419 w 369094"/>
              <a:gd name="connsiteY21" fmla="*/ 1378744 h 1397794"/>
              <a:gd name="connsiteX22" fmla="*/ 78582 w 369094"/>
              <a:gd name="connsiteY22" fmla="*/ 1397794 h 1397794"/>
              <a:gd name="connsiteX23" fmla="*/ 80963 w 369094"/>
              <a:gd name="connsiteY23" fmla="*/ 952500 h 1397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369094" h="1397794">
                <a:moveTo>
                  <a:pt x="80963" y="952500"/>
                </a:moveTo>
                <a:lnTo>
                  <a:pt x="80963" y="690563"/>
                </a:lnTo>
                <a:lnTo>
                  <a:pt x="80963" y="373857"/>
                </a:lnTo>
                <a:cubicBezTo>
                  <a:pt x="80169" y="353219"/>
                  <a:pt x="79376" y="332582"/>
                  <a:pt x="78582" y="311944"/>
                </a:cubicBezTo>
                <a:lnTo>
                  <a:pt x="73819" y="257175"/>
                </a:lnTo>
                <a:lnTo>
                  <a:pt x="64294" y="202407"/>
                </a:lnTo>
                <a:lnTo>
                  <a:pt x="42863" y="130969"/>
                </a:lnTo>
                <a:lnTo>
                  <a:pt x="23813" y="85725"/>
                </a:lnTo>
                <a:lnTo>
                  <a:pt x="0" y="35719"/>
                </a:lnTo>
                <a:lnTo>
                  <a:pt x="133350" y="0"/>
                </a:lnTo>
                <a:lnTo>
                  <a:pt x="221457" y="54769"/>
                </a:lnTo>
                <a:lnTo>
                  <a:pt x="271463" y="90488"/>
                </a:lnTo>
                <a:lnTo>
                  <a:pt x="321469" y="133350"/>
                </a:lnTo>
                <a:lnTo>
                  <a:pt x="350044" y="164307"/>
                </a:lnTo>
                <a:lnTo>
                  <a:pt x="369094" y="197644"/>
                </a:lnTo>
                <a:lnTo>
                  <a:pt x="369094" y="214313"/>
                </a:lnTo>
                <a:lnTo>
                  <a:pt x="361950" y="247650"/>
                </a:lnTo>
                <a:lnTo>
                  <a:pt x="350044" y="354807"/>
                </a:lnTo>
                <a:cubicBezTo>
                  <a:pt x="349250" y="422276"/>
                  <a:pt x="348457" y="489744"/>
                  <a:pt x="347663" y="557213"/>
                </a:cubicBezTo>
                <a:lnTo>
                  <a:pt x="326232" y="671513"/>
                </a:lnTo>
                <a:lnTo>
                  <a:pt x="319088" y="881063"/>
                </a:lnTo>
                <a:lnTo>
                  <a:pt x="302419" y="1378744"/>
                </a:lnTo>
                <a:lnTo>
                  <a:pt x="78582" y="1397794"/>
                </a:lnTo>
                <a:cubicBezTo>
                  <a:pt x="79376" y="1256507"/>
                  <a:pt x="80169" y="1115219"/>
                  <a:pt x="80963" y="952500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B0CD15E9-535F-3941-8DE8-B9240EA205BF}"/>
              </a:ext>
            </a:extLst>
          </p:cNvPr>
          <p:cNvSpPr/>
          <p:nvPr/>
        </p:nvSpPr>
        <p:spPr>
          <a:xfrm>
            <a:off x="3598863" y="4567238"/>
            <a:ext cx="2419350" cy="444500"/>
          </a:xfrm>
          <a:custGeom>
            <a:avLst/>
            <a:gdLst>
              <a:gd name="connsiteX0" fmla="*/ 707231 w 2419350"/>
              <a:gd name="connsiteY0" fmla="*/ 204787 h 445293"/>
              <a:gd name="connsiteX1" fmla="*/ 1000125 w 2419350"/>
              <a:gd name="connsiteY1" fmla="*/ 171450 h 445293"/>
              <a:gd name="connsiteX2" fmla="*/ 1138237 w 2419350"/>
              <a:gd name="connsiteY2" fmla="*/ 154781 h 445293"/>
              <a:gd name="connsiteX3" fmla="*/ 1381125 w 2419350"/>
              <a:gd name="connsiteY3" fmla="*/ 138112 h 445293"/>
              <a:gd name="connsiteX4" fmla="*/ 1571625 w 2419350"/>
              <a:gd name="connsiteY4" fmla="*/ 109537 h 445293"/>
              <a:gd name="connsiteX5" fmla="*/ 1693069 w 2419350"/>
              <a:gd name="connsiteY5" fmla="*/ 85725 h 445293"/>
              <a:gd name="connsiteX6" fmla="*/ 1804987 w 2419350"/>
              <a:gd name="connsiteY6" fmla="*/ 61912 h 445293"/>
              <a:gd name="connsiteX7" fmla="*/ 1926431 w 2419350"/>
              <a:gd name="connsiteY7" fmla="*/ 33337 h 445293"/>
              <a:gd name="connsiteX8" fmla="*/ 2012156 w 2419350"/>
              <a:gd name="connsiteY8" fmla="*/ 7143 h 445293"/>
              <a:gd name="connsiteX9" fmla="*/ 2026444 w 2419350"/>
              <a:gd name="connsiteY9" fmla="*/ 2381 h 445293"/>
              <a:gd name="connsiteX10" fmla="*/ 2078831 w 2419350"/>
              <a:gd name="connsiteY10" fmla="*/ 0 h 445293"/>
              <a:gd name="connsiteX11" fmla="*/ 2140744 w 2419350"/>
              <a:gd name="connsiteY11" fmla="*/ 9525 h 445293"/>
              <a:gd name="connsiteX12" fmla="*/ 2214562 w 2419350"/>
              <a:gd name="connsiteY12" fmla="*/ 28575 h 445293"/>
              <a:gd name="connsiteX13" fmla="*/ 2286000 w 2419350"/>
              <a:gd name="connsiteY13" fmla="*/ 57150 h 445293"/>
              <a:gd name="connsiteX14" fmla="*/ 2343150 w 2419350"/>
              <a:gd name="connsiteY14" fmla="*/ 83343 h 445293"/>
              <a:gd name="connsiteX15" fmla="*/ 2383631 w 2419350"/>
              <a:gd name="connsiteY15" fmla="*/ 104775 h 445293"/>
              <a:gd name="connsiteX16" fmla="*/ 2400300 w 2419350"/>
              <a:gd name="connsiteY16" fmla="*/ 116681 h 445293"/>
              <a:gd name="connsiteX17" fmla="*/ 2414587 w 2419350"/>
              <a:gd name="connsiteY17" fmla="*/ 135731 h 445293"/>
              <a:gd name="connsiteX18" fmla="*/ 2419350 w 2419350"/>
              <a:gd name="connsiteY18" fmla="*/ 150018 h 445293"/>
              <a:gd name="connsiteX19" fmla="*/ 2419350 w 2419350"/>
              <a:gd name="connsiteY19" fmla="*/ 166687 h 445293"/>
              <a:gd name="connsiteX20" fmla="*/ 2412206 w 2419350"/>
              <a:gd name="connsiteY20" fmla="*/ 192881 h 445293"/>
              <a:gd name="connsiteX21" fmla="*/ 2395537 w 2419350"/>
              <a:gd name="connsiteY21" fmla="*/ 221456 h 445293"/>
              <a:gd name="connsiteX22" fmla="*/ 2371725 w 2419350"/>
              <a:gd name="connsiteY22" fmla="*/ 240506 h 445293"/>
              <a:gd name="connsiteX23" fmla="*/ 2352675 w 2419350"/>
              <a:gd name="connsiteY23" fmla="*/ 245268 h 445293"/>
              <a:gd name="connsiteX24" fmla="*/ 2286000 w 2419350"/>
              <a:gd name="connsiteY24" fmla="*/ 245268 h 445293"/>
              <a:gd name="connsiteX25" fmla="*/ 2174081 w 2419350"/>
              <a:gd name="connsiteY25" fmla="*/ 245268 h 445293"/>
              <a:gd name="connsiteX26" fmla="*/ 2050256 w 2419350"/>
              <a:gd name="connsiteY26" fmla="*/ 242887 h 445293"/>
              <a:gd name="connsiteX27" fmla="*/ 1905000 w 2419350"/>
              <a:gd name="connsiteY27" fmla="*/ 240506 h 445293"/>
              <a:gd name="connsiteX28" fmla="*/ 1712119 w 2419350"/>
              <a:gd name="connsiteY28" fmla="*/ 247650 h 445293"/>
              <a:gd name="connsiteX29" fmla="*/ 1540669 w 2419350"/>
              <a:gd name="connsiteY29" fmla="*/ 264318 h 445293"/>
              <a:gd name="connsiteX30" fmla="*/ 1357312 w 2419350"/>
              <a:gd name="connsiteY30" fmla="*/ 292893 h 445293"/>
              <a:gd name="connsiteX31" fmla="*/ 1131094 w 2419350"/>
              <a:gd name="connsiteY31" fmla="*/ 309562 h 445293"/>
              <a:gd name="connsiteX32" fmla="*/ 831056 w 2419350"/>
              <a:gd name="connsiteY32" fmla="*/ 361950 h 445293"/>
              <a:gd name="connsiteX33" fmla="*/ 650081 w 2419350"/>
              <a:gd name="connsiteY33" fmla="*/ 392906 h 445293"/>
              <a:gd name="connsiteX34" fmla="*/ 588169 w 2419350"/>
              <a:gd name="connsiteY34" fmla="*/ 402431 h 445293"/>
              <a:gd name="connsiteX35" fmla="*/ 552450 w 2419350"/>
              <a:gd name="connsiteY35" fmla="*/ 416718 h 445293"/>
              <a:gd name="connsiteX36" fmla="*/ 511969 w 2419350"/>
              <a:gd name="connsiteY36" fmla="*/ 431006 h 445293"/>
              <a:gd name="connsiteX37" fmla="*/ 454819 w 2419350"/>
              <a:gd name="connsiteY37" fmla="*/ 442912 h 445293"/>
              <a:gd name="connsiteX38" fmla="*/ 431006 w 2419350"/>
              <a:gd name="connsiteY38" fmla="*/ 445293 h 445293"/>
              <a:gd name="connsiteX39" fmla="*/ 390525 w 2419350"/>
              <a:gd name="connsiteY39" fmla="*/ 445293 h 445293"/>
              <a:gd name="connsiteX40" fmla="*/ 342900 w 2419350"/>
              <a:gd name="connsiteY40" fmla="*/ 435768 h 445293"/>
              <a:gd name="connsiteX41" fmla="*/ 285750 w 2419350"/>
              <a:gd name="connsiteY41" fmla="*/ 411956 h 445293"/>
              <a:gd name="connsiteX42" fmla="*/ 233362 w 2419350"/>
              <a:gd name="connsiteY42" fmla="*/ 385762 h 445293"/>
              <a:gd name="connsiteX43" fmla="*/ 169069 w 2419350"/>
              <a:gd name="connsiteY43" fmla="*/ 345281 h 445293"/>
              <a:gd name="connsiteX44" fmla="*/ 126206 w 2419350"/>
              <a:gd name="connsiteY44" fmla="*/ 311943 h 445293"/>
              <a:gd name="connsiteX45" fmla="*/ 95250 w 2419350"/>
              <a:gd name="connsiteY45" fmla="*/ 285750 h 445293"/>
              <a:gd name="connsiteX46" fmla="*/ 59531 w 2419350"/>
              <a:gd name="connsiteY46" fmla="*/ 250031 h 445293"/>
              <a:gd name="connsiteX47" fmla="*/ 26194 w 2419350"/>
              <a:gd name="connsiteY47" fmla="*/ 209550 h 445293"/>
              <a:gd name="connsiteX48" fmla="*/ 11906 w 2419350"/>
              <a:gd name="connsiteY48" fmla="*/ 188118 h 445293"/>
              <a:gd name="connsiteX49" fmla="*/ 0 w 2419350"/>
              <a:gd name="connsiteY49" fmla="*/ 166687 h 445293"/>
              <a:gd name="connsiteX50" fmla="*/ 0 w 2419350"/>
              <a:gd name="connsiteY50" fmla="*/ 147637 h 445293"/>
              <a:gd name="connsiteX51" fmla="*/ 9525 w 2419350"/>
              <a:gd name="connsiteY51" fmla="*/ 128587 h 445293"/>
              <a:gd name="connsiteX52" fmla="*/ 33337 w 2419350"/>
              <a:gd name="connsiteY52" fmla="*/ 128587 h 445293"/>
              <a:gd name="connsiteX53" fmla="*/ 54769 w 2419350"/>
              <a:gd name="connsiteY53" fmla="*/ 135731 h 445293"/>
              <a:gd name="connsiteX54" fmla="*/ 97631 w 2419350"/>
              <a:gd name="connsiteY54" fmla="*/ 157162 h 445293"/>
              <a:gd name="connsiteX55" fmla="*/ 185737 w 2419350"/>
              <a:gd name="connsiteY55" fmla="*/ 188118 h 445293"/>
              <a:gd name="connsiteX56" fmla="*/ 273844 w 2419350"/>
              <a:gd name="connsiteY56" fmla="*/ 207168 h 445293"/>
              <a:gd name="connsiteX57" fmla="*/ 373856 w 2419350"/>
              <a:gd name="connsiteY57" fmla="*/ 219075 h 445293"/>
              <a:gd name="connsiteX58" fmla="*/ 514350 w 2419350"/>
              <a:gd name="connsiteY58" fmla="*/ 223837 h 445293"/>
              <a:gd name="connsiteX59" fmla="*/ 573881 w 2419350"/>
              <a:gd name="connsiteY59" fmla="*/ 223837 h 445293"/>
              <a:gd name="connsiteX60" fmla="*/ 707231 w 2419350"/>
              <a:gd name="connsiteY60" fmla="*/ 204787 h 44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419350" h="445293">
                <a:moveTo>
                  <a:pt x="707231" y="204787"/>
                </a:moveTo>
                <a:lnTo>
                  <a:pt x="1000125" y="171450"/>
                </a:lnTo>
                <a:lnTo>
                  <a:pt x="1138237" y="154781"/>
                </a:lnTo>
                <a:lnTo>
                  <a:pt x="1381125" y="138112"/>
                </a:lnTo>
                <a:lnTo>
                  <a:pt x="1571625" y="109537"/>
                </a:lnTo>
                <a:lnTo>
                  <a:pt x="1693069" y="85725"/>
                </a:lnTo>
                <a:lnTo>
                  <a:pt x="1804987" y="61912"/>
                </a:lnTo>
                <a:lnTo>
                  <a:pt x="1926431" y="33337"/>
                </a:lnTo>
                <a:lnTo>
                  <a:pt x="2012156" y="7143"/>
                </a:lnTo>
                <a:lnTo>
                  <a:pt x="2026444" y="2381"/>
                </a:lnTo>
                <a:lnTo>
                  <a:pt x="2078831" y="0"/>
                </a:lnTo>
                <a:lnTo>
                  <a:pt x="2140744" y="9525"/>
                </a:lnTo>
                <a:lnTo>
                  <a:pt x="2214562" y="28575"/>
                </a:lnTo>
                <a:lnTo>
                  <a:pt x="2286000" y="57150"/>
                </a:lnTo>
                <a:lnTo>
                  <a:pt x="2343150" y="83343"/>
                </a:lnTo>
                <a:lnTo>
                  <a:pt x="2383631" y="104775"/>
                </a:lnTo>
                <a:lnTo>
                  <a:pt x="2400300" y="116681"/>
                </a:lnTo>
                <a:lnTo>
                  <a:pt x="2414587" y="135731"/>
                </a:lnTo>
                <a:lnTo>
                  <a:pt x="2419350" y="150018"/>
                </a:lnTo>
                <a:lnTo>
                  <a:pt x="2419350" y="166687"/>
                </a:lnTo>
                <a:lnTo>
                  <a:pt x="2412206" y="192881"/>
                </a:lnTo>
                <a:lnTo>
                  <a:pt x="2395537" y="221456"/>
                </a:lnTo>
                <a:lnTo>
                  <a:pt x="2371725" y="240506"/>
                </a:lnTo>
                <a:lnTo>
                  <a:pt x="2352675" y="245268"/>
                </a:lnTo>
                <a:lnTo>
                  <a:pt x="2286000" y="245268"/>
                </a:lnTo>
                <a:lnTo>
                  <a:pt x="2174081" y="245268"/>
                </a:lnTo>
                <a:lnTo>
                  <a:pt x="2050256" y="242887"/>
                </a:lnTo>
                <a:lnTo>
                  <a:pt x="1905000" y="240506"/>
                </a:lnTo>
                <a:lnTo>
                  <a:pt x="1712119" y="247650"/>
                </a:lnTo>
                <a:lnTo>
                  <a:pt x="1540669" y="264318"/>
                </a:lnTo>
                <a:lnTo>
                  <a:pt x="1357312" y="292893"/>
                </a:lnTo>
                <a:lnTo>
                  <a:pt x="1131094" y="309562"/>
                </a:lnTo>
                <a:lnTo>
                  <a:pt x="831056" y="361950"/>
                </a:lnTo>
                <a:lnTo>
                  <a:pt x="650081" y="392906"/>
                </a:lnTo>
                <a:lnTo>
                  <a:pt x="588169" y="402431"/>
                </a:lnTo>
                <a:lnTo>
                  <a:pt x="552450" y="416718"/>
                </a:lnTo>
                <a:lnTo>
                  <a:pt x="511969" y="431006"/>
                </a:lnTo>
                <a:lnTo>
                  <a:pt x="454819" y="442912"/>
                </a:lnTo>
                <a:lnTo>
                  <a:pt x="431006" y="445293"/>
                </a:lnTo>
                <a:lnTo>
                  <a:pt x="390525" y="445293"/>
                </a:lnTo>
                <a:lnTo>
                  <a:pt x="342900" y="435768"/>
                </a:lnTo>
                <a:lnTo>
                  <a:pt x="285750" y="411956"/>
                </a:lnTo>
                <a:lnTo>
                  <a:pt x="233362" y="385762"/>
                </a:lnTo>
                <a:lnTo>
                  <a:pt x="169069" y="345281"/>
                </a:lnTo>
                <a:lnTo>
                  <a:pt x="126206" y="311943"/>
                </a:lnTo>
                <a:lnTo>
                  <a:pt x="95250" y="285750"/>
                </a:lnTo>
                <a:lnTo>
                  <a:pt x="59531" y="250031"/>
                </a:lnTo>
                <a:lnTo>
                  <a:pt x="26194" y="209550"/>
                </a:lnTo>
                <a:lnTo>
                  <a:pt x="11906" y="188118"/>
                </a:lnTo>
                <a:lnTo>
                  <a:pt x="0" y="166687"/>
                </a:lnTo>
                <a:lnTo>
                  <a:pt x="0" y="147637"/>
                </a:lnTo>
                <a:lnTo>
                  <a:pt x="9525" y="128587"/>
                </a:lnTo>
                <a:lnTo>
                  <a:pt x="33337" y="128587"/>
                </a:lnTo>
                <a:lnTo>
                  <a:pt x="54769" y="135731"/>
                </a:lnTo>
                <a:lnTo>
                  <a:pt x="97631" y="157162"/>
                </a:lnTo>
                <a:lnTo>
                  <a:pt x="185737" y="188118"/>
                </a:lnTo>
                <a:lnTo>
                  <a:pt x="273844" y="207168"/>
                </a:lnTo>
                <a:lnTo>
                  <a:pt x="373856" y="219075"/>
                </a:lnTo>
                <a:lnTo>
                  <a:pt x="514350" y="223837"/>
                </a:lnTo>
                <a:lnTo>
                  <a:pt x="573881" y="223837"/>
                </a:lnTo>
                <a:lnTo>
                  <a:pt x="707231" y="20478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E053D2B8-8CB8-4044-991B-7929E1C5375F}"/>
              </a:ext>
            </a:extLst>
          </p:cNvPr>
          <p:cNvSpPr/>
          <p:nvPr/>
        </p:nvSpPr>
        <p:spPr>
          <a:xfrm>
            <a:off x="2886075" y="5391150"/>
            <a:ext cx="3876675" cy="539750"/>
          </a:xfrm>
          <a:custGeom>
            <a:avLst/>
            <a:gdLst>
              <a:gd name="connsiteX0" fmla="*/ 2232025 w 3876675"/>
              <a:gd name="connsiteY0" fmla="*/ 85725 h 539750"/>
              <a:gd name="connsiteX1" fmla="*/ 2536825 w 3876675"/>
              <a:gd name="connsiteY1" fmla="*/ 73025 h 539750"/>
              <a:gd name="connsiteX2" fmla="*/ 2832100 w 3876675"/>
              <a:gd name="connsiteY2" fmla="*/ 60325 h 539750"/>
              <a:gd name="connsiteX3" fmla="*/ 3063875 w 3876675"/>
              <a:gd name="connsiteY3" fmla="*/ 53975 h 539750"/>
              <a:gd name="connsiteX4" fmla="*/ 3238500 w 3876675"/>
              <a:gd name="connsiteY4" fmla="*/ 47625 h 539750"/>
              <a:gd name="connsiteX5" fmla="*/ 3305175 w 3876675"/>
              <a:gd name="connsiteY5" fmla="*/ 28575 h 539750"/>
              <a:gd name="connsiteX6" fmla="*/ 3384550 w 3876675"/>
              <a:gd name="connsiteY6" fmla="*/ 9525 h 539750"/>
              <a:gd name="connsiteX7" fmla="*/ 3457575 w 3876675"/>
              <a:gd name="connsiteY7" fmla="*/ 0 h 539750"/>
              <a:gd name="connsiteX8" fmla="*/ 3489325 w 3876675"/>
              <a:gd name="connsiteY8" fmla="*/ 3175 h 539750"/>
              <a:gd name="connsiteX9" fmla="*/ 3568700 w 3876675"/>
              <a:gd name="connsiteY9" fmla="*/ 19050 h 539750"/>
              <a:gd name="connsiteX10" fmla="*/ 3686175 w 3876675"/>
              <a:gd name="connsiteY10" fmla="*/ 60325 h 539750"/>
              <a:gd name="connsiteX11" fmla="*/ 3771900 w 3876675"/>
              <a:gd name="connsiteY11" fmla="*/ 98425 h 539750"/>
              <a:gd name="connsiteX12" fmla="*/ 3825875 w 3876675"/>
              <a:gd name="connsiteY12" fmla="*/ 127000 h 539750"/>
              <a:gd name="connsiteX13" fmla="*/ 3851275 w 3876675"/>
              <a:gd name="connsiteY13" fmla="*/ 146050 h 539750"/>
              <a:gd name="connsiteX14" fmla="*/ 3863975 w 3876675"/>
              <a:gd name="connsiteY14" fmla="*/ 161925 h 539750"/>
              <a:gd name="connsiteX15" fmla="*/ 3870325 w 3876675"/>
              <a:gd name="connsiteY15" fmla="*/ 174625 h 539750"/>
              <a:gd name="connsiteX16" fmla="*/ 3876675 w 3876675"/>
              <a:gd name="connsiteY16" fmla="*/ 196850 h 539750"/>
              <a:gd name="connsiteX17" fmla="*/ 3876675 w 3876675"/>
              <a:gd name="connsiteY17" fmla="*/ 212725 h 539750"/>
              <a:gd name="connsiteX18" fmla="*/ 3870325 w 3876675"/>
              <a:gd name="connsiteY18" fmla="*/ 238125 h 539750"/>
              <a:gd name="connsiteX19" fmla="*/ 3854450 w 3876675"/>
              <a:gd name="connsiteY19" fmla="*/ 263525 h 539750"/>
              <a:gd name="connsiteX20" fmla="*/ 3829050 w 3876675"/>
              <a:gd name="connsiteY20" fmla="*/ 279400 h 539750"/>
              <a:gd name="connsiteX21" fmla="*/ 3784600 w 3876675"/>
              <a:gd name="connsiteY21" fmla="*/ 288925 h 539750"/>
              <a:gd name="connsiteX22" fmla="*/ 3717925 w 3876675"/>
              <a:gd name="connsiteY22" fmla="*/ 295275 h 539750"/>
              <a:gd name="connsiteX23" fmla="*/ 3606800 w 3876675"/>
              <a:gd name="connsiteY23" fmla="*/ 276225 h 539750"/>
              <a:gd name="connsiteX24" fmla="*/ 3435350 w 3876675"/>
              <a:gd name="connsiteY24" fmla="*/ 257175 h 539750"/>
              <a:gd name="connsiteX25" fmla="*/ 3225800 w 3876675"/>
              <a:gd name="connsiteY25" fmla="*/ 247650 h 539750"/>
              <a:gd name="connsiteX26" fmla="*/ 2927350 w 3876675"/>
              <a:gd name="connsiteY26" fmla="*/ 238125 h 539750"/>
              <a:gd name="connsiteX27" fmla="*/ 2635250 w 3876675"/>
              <a:gd name="connsiteY27" fmla="*/ 234950 h 539750"/>
              <a:gd name="connsiteX28" fmla="*/ 2308225 w 3876675"/>
              <a:gd name="connsiteY28" fmla="*/ 241300 h 539750"/>
              <a:gd name="connsiteX29" fmla="*/ 2063750 w 3876675"/>
              <a:gd name="connsiteY29" fmla="*/ 250825 h 539750"/>
              <a:gd name="connsiteX30" fmla="*/ 1793875 w 3876675"/>
              <a:gd name="connsiteY30" fmla="*/ 266700 h 539750"/>
              <a:gd name="connsiteX31" fmla="*/ 1568450 w 3876675"/>
              <a:gd name="connsiteY31" fmla="*/ 288925 h 539750"/>
              <a:gd name="connsiteX32" fmla="*/ 1311275 w 3876675"/>
              <a:gd name="connsiteY32" fmla="*/ 317500 h 539750"/>
              <a:gd name="connsiteX33" fmla="*/ 1082675 w 3876675"/>
              <a:gd name="connsiteY33" fmla="*/ 352425 h 539750"/>
              <a:gd name="connsiteX34" fmla="*/ 879475 w 3876675"/>
              <a:gd name="connsiteY34" fmla="*/ 396875 h 539750"/>
              <a:gd name="connsiteX35" fmla="*/ 717550 w 3876675"/>
              <a:gd name="connsiteY35" fmla="*/ 438150 h 539750"/>
              <a:gd name="connsiteX36" fmla="*/ 587375 w 3876675"/>
              <a:gd name="connsiteY36" fmla="*/ 479425 h 539750"/>
              <a:gd name="connsiteX37" fmla="*/ 546100 w 3876675"/>
              <a:gd name="connsiteY37" fmla="*/ 492125 h 539750"/>
              <a:gd name="connsiteX38" fmla="*/ 530225 w 3876675"/>
              <a:gd name="connsiteY38" fmla="*/ 501650 h 539750"/>
              <a:gd name="connsiteX39" fmla="*/ 498475 w 3876675"/>
              <a:gd name="connsiteY39" fmla="*/ 520700 h 539750"/>
              <a:gd name="connsiteX40" fmla="*/ 463550 w 3876675"/>
              <a:gd name="connsiteY40" fmla="*/ 536575 h 539750"/>
              <a:gd name="connsiteX41" fmla="*/ 431800 w 3876675"/>
              <a:gd name="connsiteY41" fmla="*/ 539750 h 539750"/>
              <a:gd name="connsiteX42" fmla="*/ 400050 w 3876675"/>
              <a:gd name="connsiteY42" fmla="*/ 539750 h 539750"/>
              <a:gd name="connsiteX43" fmla="*/ 355600 w 3876675"/>
              <a:gd name="connsiteY43" fmla="*/ 527050 h 539750"/>
              <a:gd name="connsiteX44" fmla="*/ 320675 w 3876675"/>
              <a:gd name="connsiteY44" fmla="*/ 508000 h 539750"/>
              <a:gd name="connsiteX45" fmla="*/ 279400 w 3876675"/>
              <a:gd name="connsiteY45" fmla="*/ 485775 h 539750"/>
              <a:gd name="connsiteX46" fmla="*/ 200025 w 3876675"/>
              <a:gd name="connsiteY46" fmla="*/ 434975 h 539750"/>
              <a:gd name="connsiteX47" fmla="*/ 133350 w 3876675"/>
              <a:gd name="connsiteY47" fmla="*/ 384175 h 539750"/>
              <a:gd name="connsiteX48" fmla="*/ 82550 w 3876675"/>
              <a:gd name="connsiteY48" fmla="*/ 336550 h 539750"/>
              <a:gd name="connsiteX49" fmla="*/ 47625 w 3876675"/>
              <a:gd name="connsiteY49" fmla="*/ 295275 h 539750"/>
              <a:gd name="connsiteX50" fmla="*/ 19050 w 3876675"/>
              <a:gd name="connsiteY50" fmla="*/ 254000 h 539750"/>
              <a:gd name="connsiteX51" fmla="*/ 0 w 3876675"/>
              <a:gd name="connsiteY51" fmla="*/ 212725 h 539750"/>
              <a:gd name="connsiteX52" fmla="*/ 3175 w 3876675"/>
              <a:gd name="connsiteY52" fmla="*/ 180975 h 539750"/>
              <a:gd name="connsiteX53" fmla="*/ 12700 w 3876675"/>
              <a:gd name="connsiteY53" fmla="*/ 174625 h 539750"/>
              <a:gd name="connsiteX54" fmla="*/ 19050 w 3876675"/>
              <a:gd name="connsiteY54" fmla="*/ 174625 h 539750"/>
              <a:gd name="connsiteX55" fmla="*/ 28575 w 3876675"/>
              <a:gd name="connsiteY55" fmla="*/ 174625 h 539750"/>
              <a:gd name="connsiteX56" fmla="*/ 50800 w 3876675"/>
              <a:gd name="connsiteY56" fmla="*/ 180975 h 539750"/>
              <a:gd name="connsiteX57" fmla="*/ 88900 w 3876675"/>
              <a:gd name="connsiteY57" fmla="*/ 206375 h 539750"/>
              <a:gd name="connsiteX58" fmla="*/ 146050 w 3876675"/>
              <a:gd name="connsiteY58" fmla="*/ 234950 h 539750"/>
              <a:gd name="connsiteX59" fmla="*/ 193675 w 3876675"/>
              <a:gd name="connsiteY59" fmla="*/ 254000 h 539750"/>
              <a:gd name="connsiteX60" fmla="*/ 247650 w 3876675"/>
              <a:gd name="connsiteY60" fmla="*/ 266700 h 539750"/>
              <a:gd name="connsiteX61" fmla="*/ 320675 w 3876675"/>
              <a:gd name="connsiteY61" fmla="*/ 276225 h 539750"/>
              <a:gd name="connsiteX62" fmla="*/ 412750 w 3876675"/>
              <a:gd name="connsiteY62" fmla="*/ 269875 h 539750"/>
              <a:gd name="connsiteX63" fmla="*/ 625475 w 3876675"/>
              <a:gd name="connsiteY63" fmla="*/ 238125 h 539750"/>
              <a:gd name="connsiteX64" fmla="*/ 1006475 w 3876675"/>
              <a:gd name="connsiteY64" fmla="*/ 180975 h 539750"/>
              <a:gd name="connsiteX65" fmla="*/ 1292225 w 3876675"/>
              <a:gd name="connsiteY65" fmla="*/ 142875 h 539750"/>
              <a:gd name="connsiteX66" fmla="*/ 1546225 w 3876675"/>
              <a:gd name="connsiteY66" fmla="*/ 123825 h 539750"/>
              <a:gd name="connsiteX67" fmla="*/ 1720850 w 3876675"/>
              <a:gd name="connsiteY67" fmla="*/ 117475 h 539750"/>
              <a:gd name="connsiteX68" fmla="*/ 1844675 w 3876675"/>
              <a:gd name="connsiteY68" fmla="*/ 114300 h 539750"/>
              <a:gd name="connsiteX69" fmla="*/ 2051050 w 3876675"/>
              <a:gd name="connsiteY69" fmla="*/ 92075 h 539750"/>
              <a:gd name="connsiteX70" fmla="*/ 2232025 w 3876675"/>
              <a:gd name="connsiteY70" fmla="*/ 85725 h 539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3876675" h="539750">
                <a:moveTo>
                  <a:pt x="2232025" y="85725"/>
                </a:moveTo>
                <a:lnTo>
                  <a:pt x="2536825" y="73025"/>
                </a:lnTo>
                <a:lnTo>
                  <a:pt x="2832100" y="60325"/>
                </a:lnTo>
                <a:lnTo>
                  <a:pt x="3063875" y="53975"/>
                </a:lnTo>
                <a:lnTo>
                  <a:pt x="3238500" y="47625"/>
                </a:lnTo>
                <a:lnTo>
                  <a:pt x="3305175" y="28575"/>
                </a:lnTo>
                <a:lnTo>
                  <a:pt x="3384550" y="9525"/>
                </a:lnTo>
                <a:lnTo>
                  <a:pt x="3457575" y="0"/>
                </a:lnTo>
                <a:cubicBezTo>
                  <a:pt x="3487202" y="3292"/>
                  <a:pt x="3476566" y="3175"/>
                  <a:pt x="3489325" y="3175"/>
                </a:cubicBezTo>
                <a:lnTo>
                  <a:pt x="3568700" y="19050"/>
                </a:lnTo>
                <a:lnTo>
                  <a:pt x="3686175" y="60325"/>
                </a:lnTo>
                <a:lnTo>
                  <a:pt x="3771900" y="98425"/>
                </a:lnTo>
                <a:lnTo>
                  <a:pt x="3825875" y="127000"/>
                </a:lnTo>
                <a:lnTo>
                  <a:pt x="3851275" y="146050"/>
                </a:lnTo>
                <a:lnTo>
                  <a:pt x="3863975" y="161925"/>
                </a:lnTo>
                <a:lnTo>
                  <a:pt x="3870325" y="174625"/>
                </a:lnTo>
                <a:lnTo>
                  <a:pt x="3876675" y="196850"/>
                </a:lnTo>
                <a:lnTo>
                  <a:pt x="3876675" y="212725"/>
                </a:lnTo>
                <a:lnTo>
                  <a:pt x="3870325" y="238125"/>
                </a:lnTo>
                <a:lnTo>
                  <a:pt x="3854450" y="263525"/>
                </a:lnTo>
                <a:lnTo>
                  <a:pt x="3829050" y="279400"/>
                </a:lnTo>
                <a:lnTo>
                  <a:pt x="3784600" y="288925"/>
                </a:lnTo>
                <a:lnTo>
                  <a:pt x="3717925" y="295275"/>
                </a:lnTo>
                <a:lnTo>
                  <a:pt x="3606800" y="276225"/>
                </a:lnTo>
                <a:lnTo>
                  <a:pt x="3435350" y="257175"/>
                </a:lnTo>
                <a:lnTo>
                  <a:pt x="3225800" y="247650"/>
                </a:lnTo>
                <a:lnTo>
                  <a:pt x="2927350" y="238125"/>
                </a:lnTo>
                <a:lnTo>
                  <a:pt x="2635250" y="234950"/>
                </a:lnTo>
                <a:lnTo>
                  <a:pt x="2308225" y="241300"/>
                </a:lnTo>
                <a:lnTo>
                  <a:pt x="2063750" y="250825"/>
                </a:lnTo>
                <a:lnTo>
                  <a:pt x="1793875" y="266700"/>
                </a:lnTo>
                <a:lnTo>
                  <a:pt x="1568450" y="288925"/>
                </a:lnTo>
                <a:lnTo>
                  <a:pt x="1311275" y="317500"/>
                </a:lnTo>
                <a:lnTo>
                  <a:pt x="1082675" y="352425"/>
                </a:lnTo>
                <a:lnTo>
                  <a:pt x="879475" y="396875"/>
                </a:lnTo>
                <a:lnTo>
                  <a:pt x="717550" y="438150"/>
                </a:lnTo>
                <a:lnTo>
                  <a:pt x="587375" y="479425"/>
                </a:lnTo>
                <a:lnTo>
                  <a:pt x="546100" y="492125"/>
                </a:lnTo>
                <a:lnTo>
                  <a:pt x="530225" y="501650"/>
                </a:lnTo>
                <a:lnTo>
                  <a:pt x="498475" y="520700"/>
                </a:lnTo>
                <a:lnTo>
                  <a:pt x="463550" y="536575"/>
                </a:lnTo>
                <a:lnTo>
                  <a:pt x="431800" y="539750"/>
                </a:lnTo>
                <a:lnTo>
                  <a:pt x="400050" y="539750"/>
                </a:lnTo>
                <a:lnTo>
                  <a:pt x="355600" y="527050"/>
                </a:lnTo>
                <a:lnTo>
                  <a:pt x="320675" y="508000"/>
                </a:lnTo>
                <a:lnTo>
                  <a:pt x="279400" y="485775"/>
                </a:lnTo>
                <a:lnTo>
                  <a:pt x="200025" y="434975"/>
                </a:lnTo>
                <a:lnTo>
                  <a:pt x="133350" y="384175"/>
                </a:lnTo>
                <a:lnTo>
                  <a:pt x="82550" y="336550"/>
                </a:lnTo>
                <a:lnTo>
                  <a:pt x="47625" y="295275"/>
                </a:lnTo>
                <a:lnTo>
                  <a:pt x="19050" y="254000"/>
                </a:lnTo>
                <a:lnTo>
                  <a:pt x="0" y="212725"/>
                </a:lnTo>
                <a:lnTo>
                  <a:pt x="3175" y="180975"/>
                </a:lnTo>
                <a:lnTo>
                  <a:pt x="12700" y="174625"/>
                </a:lnTo>
                <a:lnTo>
                  <a:pt x="19050" y="174625"/>
                </a:lnTo>
                <a:lnTo>
                  <a:pt x="28575" y="174625"/>
                </a:lnTo>
                <a:lnTo>
                  <a:pt x="50800" y="180975"/>
                </a:lnTo>
                <a:lnTo>
                  <a:pt x="88900" y="206375"/>
                </a:lnTo>
                <a:lnTo>
                  <a:pt x="146050" y="234950"/>
                </a:lnTo>
                <a:lnTo>
                  <a:pt x="193675" y="254000"/>
                </a:lnTo>
                <a:lnTo>
                  <a:pt x="247650" y="266700"/>
                </a:lnTo>
                <a:lnTo>
                  <a:pt x="320675" y="276225"/>
                </a:lnTo>
                <a:lnTo>
                  <a:pt x="412750" y="269875"/>
                </a:lnTo>
                <a:lnTo>
                  <a:pt x="625475" y="238125"/>
                </a:lnTo>
                <a:lnTo>
                  <a:pt x="1006475" y="180975"/>
                </a:lnTo>
                <a:lnTo>
                  <a:pt x="1292225" y="142875"/>
                </a:lnTo>
                <a:lnTo>
                  <a:pt x="1546225" y="123825"/>
                </a:lnTo>
                <a:lnTo>
                  <a:pt x="1720850" y="117475"/>
                </a:lnTo>
                <a:lnTo>
                  <a:pt x="1844675" y="114300"/>
                </a:lnTo>
                <a:lnTo>
                  <a:pt x="2051050" y="92075"/>
                </a:lnTo>
                <a:lnTo>
                  <a:pt x="2232025" y="857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C1C37A4-A4CB-4385-AEFB-99A795558208}"/>
              </a:ext>
            </a:extLst>
          </p:cNvPr>
          <p:cNvGrpSpPr/>
          <p:nvPr/>
        </p:nvGrpSpPr>
        <p:grpSpPr>
          <a:xfrm>
            <a:off x="2526506" y="1507332"/>
            <a:ext cx="4548187" cy="4398962"/>
            <a:chOff x="2662238" y="1684338"/>
            <a:chExt cx="4548187" cy="4398962"/>
          </a:xfrm>
        </p:grpSpPr>
        <p:sp>
          <p:nvSpPr>
            <p:cNvPr id="17" name="フリーフォーム 33">
              <a:extLst>
                <a:ext uri="{FF2B5EF4-FFF2-40B4-BE49-F238E27FC236}">
                  <a16:creationId xmlns:a16="http://schemas.microsoft.com/office/drawing/2014/main" id="{7B82CC48-B68C-4285-9E94-F0C2FEAC97F2}"/>
                </a:ext>
              </a:extLst>
            </p:cNvPr>
            <p:cNvSpPr/>
            <p:nvPr/>
          </p:nvSpPr>
          <p:spPr>
            <a:xfrm>
              <a:off x="3686175" y="1684338"/>
              <a:ext cx="504825" cy="762000"/>
            </a:xfrm>
            <a:custGeom>
              <a:avLst/>
              <a:gdLst>
                <a:gd name="connsiteX0" fmla="*/ 452438 w 504825"/>
                <a:gd name="connsiteY0" fmla="*/ 454819 h 762000"/>
                <a:gd name="connsiteX1" fmla="*/ 450056 w 504825"/>
                <a:gd name="connsiteY1" fmla="*/ 307181 h 762000"/>
                <a:gd name="connsiteX2" fmla="*/ 454819 w 504825"/>
                <a:gd name="connsiteY2" fmla="*/ 280987 h 762000"/>
                <a:gd name="connsiteX3" fmla="*/ 464344 w 504825"/>
                <a:gd name="connsiteY3" fmla="*/ 252412 h 762000"/>
                <a:gd name="connsiteX4" fmla="*/ 483394 w 504825"/>
                <a:gd name="connsiteY4" fmla="*/ 221456 h 762000"/>
                <a:gd name="connsiteX5" fmla="*/ 500063 w 504825"/>
                <a:gd name="connsiteY5" fmla="*/ 195262 h 762000"/>
                <a:gd name="connsiteX6" fmla="*/ 504825 w 504825"/>
                <a:gd name="connsiteY6" fmla="*/ 180975 h 762000"/>
                <a:gd name="connsiteX7" fmla="*/ 504825 w 504825"/>
                <a:gd name="connsiteY7" fmla="*/ 164306 h 762000"/>
                <a:gd name="connsiteX8" fmla="*/ 497681 w 504825"/>
                <a:gd name="connsiteY8" fmla="*/ 135731 h 762000"/>
                <a:gd name="connsiteX9" fmla="*/ 481013 w 504825"/>
                <a:gd name="connsiteY9" fmla="*/ 111919 h 762000"/>
                <a:gd name="connsiteX10" fmla="*/ 452438 w 504825"/>
                <a:gd name="connsiteY10" fmla="*/ 92869 h 762000"/>
                <a:gd name="connsiteX11" fmla="*/ 409575 w 504825"/>
                <a:gd name="connsiteY11" fmla="*/ 73819 h 762000"/>
                <a:gd name="connsiteX12" fmla="*/ 333375 w 504825"/>
                <a:gd name="connsiteY12" fmla="*/ 57150 h 762000"/>
                <a:gd name="connsiteX13" fmla="*/ 147638 w 504825"/>
                <a:gd name="connsiteY13" fmla="*/ 21431 h 762000"/>
                <a:gd name="connsiteX14" fmla="*/ 69056 w 504825"/>
                <a:gd name="connsiteY14" fmla="*/ 4762 h 762000"/>
                <a:gd name="connsiteX15" fmla="*/ 38100 w 504825"/>
                <a:gd name="connsiteY15" fmla="*/ 0 h 762000"/>
                <a:gd name="connsiteX16" fmla="*/ 14288 w 504825"/>
                <a:gd name="connsiteY16" fmla="*/ 2381 h 762000"/>
                <a:gd name="connsiteX17" fmla="*/ 4763 w 504825"/>
                <a:gd name="connsiteY17" fmla="*/ 9525 h 762000"/>
                <a:gd name="connsiteX18" fmla="*/ 0 w 504825"/>
                <a:gd name="connsiteY18" fmla="*/ 21431 h 762000"/>
                <a:gd name="connsiteX19" fmla="*/ 2381 w 504825"/>
                <a:gd name="connsiteY19" fmla="*/ 38100 h 762000"/>
                <a:gd name="connsiteX20" fmla="*/ 14288 w 504825"/>
                <a:gd name="connsiteY20" fmla="*/ 57150 h 762000"/>
                <a:gd name="connsiteX21" fmla="*/ 40481 w 504825"/>
                <a:gd name="connsiteY21" fmla="*/ 78581 h 762000"/>
                <a:gd name="connsiteX22" fmla="*/ 71438 w 504825"/>
                <a:gd name="connsiteY22" fmla="*/ 97631 h 762000"/>
                <a:gd name="connsiteX23" fmla="*/ 123825 w 504825"/>
                <a:gd name="connsiteY23" fmla="*/ 135731 h 762000"/>
                <a:gd name="connsiteX24" fmla="*/ 164306 w 504825"/>
                <a:gd name="connsiteY24" fmla="*/ 173831 h 762000"/>
                <a:gd name="connsiteX25" fmla="*/ 202406 w 504825"/>
                <a:gd name="connsiteY25" fmla="*/ 221456 h 762000"/>
                <a:gd name="connsiteX26" fmla="*/ 219075 w 504825"/>
                <a:gd name="connsiteY26" fmla="*/ 257175 h 762000"/>
                <a:gd name="connsiteX27" fmla="*/ 228600 w 504825"/>
                <a:gd name="connsiteY27" fmla="*/ 290512 h 762000"/>
                <a:gd name="connsiteX28" fmla="*/ 228600 w 504825"/>
                <a:gd name="connsiteY28" fmla="*/ 762000 h 762000"/>
                <a:gd name="connsiteX29" fmla="*/ 452438 w 504825"/>
                <a:gd name="connsiteY29" fmla="*/ 740569 h 762000"/>
                <a:gd name="connsiteX30" fmla="*/ 452438 w 504825"/>
                <a:gd name="connsiteY30" fmla="*/ 454819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04825" h="762000">
                  <a:moveTo>
                    <a:pt x="452438" y="454819"/>
                  </a:moveTo>
                  <a:lnTo>
                    <a:pt x="450056" y="307181"/>
                  </a:lnTo>
                  <a:lnTo>
                    <a:pt x="454819" y="280987"/>
                  </a:lnTo>
                  <a:lnTo>
                    <a:pt x="464344" y="252412"/>
                  </a:lnTo>
                  <a:lnTo>
                    <a:pt x="483394" y="221456"/>
                  </a:lnTo>
                  <a:lnTo>
                    <a:pt x="500063" y="195262"/>
                  </a:lnTo>
                  <a:lnTo>
                    <a:pt x="504825" y="180975"/>
                  </a:lnTo>
                  <a:lnTo>
                    <a:pt x="504825" y="164306"/>
                  </a:lnTo>
                  <a:lnTo>
                    <a:pt x="497681" y="135731"/>
                  </a:lnTo>
                  <a:lnTo>
                    <a:pt x="481013" y="111919"/>
                  </a:lnTo>
                  <a:lnTo>
                    <a:pt x="452438" y="92869"/>
                  </a:lnTo>
                  <a:lnTo>
                    <a:pt x="409575" y="73819"/>
                  </a:lnTo>
                  <a:lnTo>
                    <a:pt x="333375" y="57150"/>
                  </a:lnTo>
                  <a:lnTo>
                    <a:pt x="147638" y="21431"/>
                  </a:lnTo>
                  <a:lnTo>
                    <a:pt x="69056" y="4762"/>
                  </a:lnTo>
                  <a:lnTo>
                    <a:pt x="38100" y="0"/>
                  </a:lnTo>
                  <a:lnTo>
                    <a:pt x="14288" y="2381"/>
                  </a:lnTo>
                  <a:lnTo>
                    <a:pt x="4763" y="9525"/>
                  </a:lnTo>
                  <a:lnTo>
                    <a:pt x="0" y="21431"/>
                  </a:lnTo>
                  <a:lnTo>
                    <a:pt x="2381" y="38100"/>
                  </a:lnTo>
                  <a:lnTo>
                    <a:pt x="14288" y="57150"/>
                  </a:lnTo>
                  <a:lnTo>
                    <a:pt x="40481" y="78581"/>
                  </a:lnTo>
                  <a:lnTo>
                    <a:pt x="71438" y="97631"/>
                  </a:lnTo>
                  <a:lnTo>
                    <a:pt x="123825" y="135731"/>
                  </a:lnTo>
                  <a:lnTo>
                    <a:pt x="164306" y="173831"/>
                  </a:lnTo>
                  <a:lnTo>
                    <a:pt x="202406" y="221456"/>
                  </a:lnTo>
                  <a:lnTo>
                    <a:pt x="219075" y="257175"/>
                  </a:lnTo>
                  <a:lnTo>
                    <a:pt x="228600" y="290512"/>
                  </a:lnTo>
                  <a:lnTo>
                    <a:pt x="228600" y="762000"/>
                  </a:lnTo>
                  <a:lnTo>
                    <a:pt x="452438" y="740569"/>
                  </a:lnTo>
                  <a:lnTo>
                    <a:pt x="452438" y="4548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36">
              <a:extLst>
                <a:ext uri="{FF2B5EF4-FFF2-40B4-BE49-F238E27FC236}">
                  <a16:creationId xmlns:a16="http://schemas.microsoft.com/office/drawing/2014/main" id="{B8811D22-3CE7-4349-B633-FFBCA55893B3}"/>
                </a:ext>
              </a:extLst>
            </p:cNvPr>
            <p:cNvSpPr/>
            <p:nvPr/>
          </p:nvSpPr>
          <p:spPr>
            <a:xfrm>
              <a:off x="5003800" y="1787525"/>
              <a:ext cx="857250" cy="2046288"/>
            </a:xfrm>
            <a:custGeom>
              <a:avLst/>
              <a:gdLst>
                <a:gd name="connsiteX0" fmla="*/ 835117 w 856259"/>
                <a:gd name="connsiteY0" fmla="*/ 401702 h 2045508"/>
                <a:gd name="connsiteX1" fmla="*/ 856259 w 856259"/>
                <a:gd name="connsiteY1" fmla="*/ 272206 h 2045508"/>
                <a:gd name="connsiteX2" fmla="*/ 850974 w 856259"/>
                <a:gd name="connsiteY2" fmla="*/ 121568 h 2045508"/>
                <a:gd name="connsiteX3" fmla="*/ 766405 w 856259"/>
                <a:gd name="connsiteY3" fmla="*/ 89855 h 2045508"/>
                <a:gd name="connsiteX4" fmla="*/ 628980 w 856259"/>
                <a:gd name="connsiteY4" fmla="*/ 44928 h 2045508"/>
                <a:gd name="connsiteX5" fmla="*/ 507413 w 856259"/>
                <a:gd name="connsiteY5" fmla="*/ 7929 h 2045508"/>
                <a:gd name="connsiteX6" fmla="*/ 454557 w 856259"/>
                <a:gd name="connsiteY6" fmla="*/ 0 h 2045508"/>
                <a:gd name="connsiteX7" fmla="*/ 438701 w 856259"/>
                <a:gd name="connsiteY7" fmla="*/ 5286 h 2045508"/>
                <a:gd name="connsiteX8" fmla="*/ 438701 w 856259"/>
                <a:gd name="connsiteY8" fmla="*/ 23785 h 2045508"/>
                <a:gd name="connsiteX9" fmla="*/ 449272 w 856259"/>
                <a:gd name="connsiteY9" fmla="*/ 44928 h 2045508"/>
                <a:gd name="connsiteX10" fmla="*/ 470414 w 856259"/>
                <a:gd name="connsiteY10" fmla="*/ 66070 h 2045508"/>
                <a:gd name="connsiteX11" fmla="*/ 510056 w 856259"/>
                <a:gd name="connsiteY11" fmla="*/ 97783 h 2045508"/>
                <a:gd name="connsiteX12" fmla="*/ 541769 w 856259"/>
                <a:gd name="connsiteY12" fmla="*/ 134782 h 2045508"/>
                <a:gd name="connsiteX13" fmla="*/ 573482 w 856259"/>
                <a:gd name="connsiteY13" fmla="*/ 187637 h 2045508"/>
                <a:gd name="connsiteX14" fmla="*/ 594624 w 856259"/>
                <a:gd name="connsiteY14" fmla="*/ 235207 h 2045508"/>
                <a:gd name="connsiteX15" fmla="*/ 605195 w 856259"/>
                <a:gd name="connsiteY15" fmla="*/ 309205 h 2045508"/>
                <a:gd name="connsiteX16" fmla="*/ 605195 w 856259"/>
                <a:gd name="connsiteY16" fmla="*/ 420202 h 2045508"/>
                <a:gd name="connsiteX17" fmla="*/ 591982 w 856259"/>
                <a:gd name="connsiteY17" fmla="*/ 570840 h 2045508"/>
                <a:gd name="connsiteX18" fmla="*/ 565554 w 856259"/>
                <a:gd name="connsiteY18" fmla="*/ 742620 h 2045508"/>
                <a:gd name="connsiteX19" fmla="*/ 531198 w 856259"/>
                <a:gd name="connsiteY19" fmla="*/ 922329 h 2045508"/>
                <a:gd name="connsiteX20" fmla="*/ 496842 w 856259"/>
                <a:gd name="connsiteY20" fmla="*/ 1072967 h 2045508"/>
                <a:gd name="connsiteX21" fmla="*/ 467771 w 856259"/>
                <a:gd name="connsiteY21" fmla="*/ 1191892 h 2045508"/>
                <a:gd name="connsiteX22" fmla="*/ 436058 w 856259"/>
                <a:gd name="connsiteY22" fmla="*/ 1300246 h 2045508"/>
                <a:gd name="connsiteX23" fmla="*/ 396416 w 856259"/>
                <a:gd name="connsiteY23" fmla="*/ 1400671 h 2045508"/>
                <a:gd name="connsiteX24" fmla="*/ 354132 w 856259"/>
                <a:gd name="connsiteY24" fmla="*/ 1495811 h 2045508"/>
                <a:gd name="connsiteX25" fmla="*/ 298634 w 856259"/>
                <a:gd name="connsiteY25" fmla="*/ 1596236 h 2045508"/>
                <a:gd name="connsiteX26" fmla="*/ 232564 w 856259"/>
                <a:gd name="connsiteY26" fmla="*/ 1701947 h 2045508"/>
                <a:gd name="connsiteX27" fmla="*/ 169138 w 856259"/>
                <a:gd name="connsiteY27" fmla="*/ 1791802 h 2045508"/>
                <a:gd name="connsiteX28" fmla="*/ 118925 w 856259"/>
                <a:gd name="connsiteY28" fmla="*/ 1857871 h 2045508"/>
                <a:gd name="connsiteX29" fmla="*/ 26428 w 856259"/>
                <a:gd name="connsiteY29" fmla="*/ 1968868 h 2045508"/>
                <a:gd name="connsiteX30" fmla="*/ 2643 w 856259"/>
                <a:gd name="connsiteY30" fmla="*/ 1997938 h 2045508"/>
                <a:gd name="connsiteX31" fmla="*/ 0 w 856259"/>
                <a:gd name="connsiteY31" fmla="*/ 2005866 h 2045508"/>
                <a:gd name="connsiteX32" fmla="*/ 0 w 856259"/>
                <a:gd name="connsiteY32" fmla="*/ 2029651 h 2045508"/>
                <a:gd name="connsiteX33" fmla="*/ 7928 w 856259"/>
                <a:gd name="connsiteY33" fmla="*/ 2042865 h 2045508"/>
                <a:gd name="connsiteX34" fmla="*/ 18500 w 856259"/>
                <a:gd name="connsiteY34" fmla="*/ 2045508 h 2045508"/>
                <a:gd name="connsiteX35" fmla="*/ 31713 w 856259"/>
                <a:gd name="connsiteY35" fmla="*/ 2045508 h 2045508"/>
                <a:gd name="connsiteX36" fmla="*/ 63427 w 856259"/>
                <a:gd name="connsiteY36" fmla="*/ 2029651 h 2045508"/>
                <a:gd name="connsiteX37" fmla="*/ 163852 w 856259"/>
                <a:gd name="connsiteY37" fmla="*/ 1939797 h 2045508"/>
                <a:gd name="connsiteX38" fmla="*/ 272206 w 856259"/>
                <a:gd name="connsiteY38" fmla="*/ 1842014 h 2045508"/>
                <a:gd name="connsiteX39" fmla="*/ 335632 w 856259"/>
                <a:gd name="connsiteY39" fmla="*/ 1781231 h 2045508"/>
                <a:gd name="connsiteX40" fmla="*/ 396416 w 856259"/>
                <a:gd name="connsiteY40" fmla="*/ 1707233 h 2045508"/>
                <a:gd name="connsiteX41" fmla="*/ 457200 w 856259"/>
                <a:gd name="connsiteY41" fmla="*/ 1625307 h 2045508"/>
                <a:gd name="connsiteX42" fmla="*/ 541769 w 856259"/>
                <a:gd name="connsiteY42" fmla="*/ 1503739 h 2045508"/>
                <a:gd name="connsiteX43" fmla="*/ 602553 w 856259"/>
                <a:gd name="connsiteY43" fmla="*/ 1408599 h 2045508"/>
                <a:gd name="connsiteX44" fmla="*/ 647480 w 856259"/>
                <a:gd name="connsiteY44" fmla="*/ 1273818 h 2045508"/>
                <a:gd name="connsiteX45" fmla="*/ 673908 w 856259"/>
                <a:gd name="connsiteY45" fmla="*/ 1181321 h 2045508"/>
                <a:gd name="connsiteX46" fmla="*/ 718835 w 856259"/>
                <a:gd name="connsiteY46" fmla="*/ 1033325 h 2045508"/>
                <a:gd name="connsiteX47" fmla="*/ 771690 w 856259"/>
                <a:gd name="connsiteY47" fmla="*/ 853617 h 2045508"/>
                <a:gd name="connsiteX48" fmla="*/ 782261 w 856259"/>
                <a:gd name="connsiteY48" fmla="*/ 742620 h 2045508"/>
                <a:gd name="connsiteX49" fmla="*/ 835117 w 856259"/>
                <a:gd name="connsiteY49" fmla="*/ 401702 h 2045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856259" h="2045508">
                  <a:moveTo>
                    <a:pt x="835117" y="401702"/>
                  </a:moveTo>
                  <a:lnTo>
                    <a:pt x="856259" y="272206"/>
                  </a:lnTo>
                  <a:lnTo>
                    <a:pt x="850974" y="121568"/>
                  </a:lnTo>
                  <a:lnTo>
                    <a:pt x="766405" y="89855"/>
                  </a:lnTo>
                  <a:lnTo>
                    <a:pt x="628980" y="44928"/>
                  </a:lnTo>
                  <a:lnTo>
                    <a:pt x="507413" y="7929"/>
                  </a:lnTo>
                  <a:lnTo>
                    <a:pt x="454557" y="0"/>
                  </a:lnTo>
                  <a:lnTo>
                    <a:pt x="438701" y="5286"/>
                  </a:lnTo>
                  <a:lnTo>
                    <a:pt x="438701" y="23785"/>
                  </a:lnTo>
                  <a:lnTo>
                    <a:pt x="449272" y="44928"/>
                  </a:lnTo>
                  <a:lnTo>
                    <a:pt x="470414" y="66070"/>
                  </a:lnTo>
                  <a:lnTo>
                    <a:pt x="510056" y="97783"/>
                  </a:lnTo>
                  <a:lnTo>
                    <a:pt x="541769" y="134782"/>
                  </a:lnTo>
                  <a:lnTo>
                    <a:pt x="573482" y="187637"/>
                  </a:lnTo>
                  <a:lnTo>
                    <a:pt x="594624" y="235207"/>
                  </a:lnTo>
                  <a:lnTo>
                    <a:pt x="605195" y="309205"/>
                  </a:lnTo>
                  <a:lnTo>
                    <a:pt x="605195" y="420202"/>
                  </a:lnTo>
                  <a:lnTo>
                    <a:pt x="591982" y="570840"/>
                  </a:lnTo>
                  <a:lnTo>
                    <a:pt x="565554" y="742620"/>
                  </a:lnTo>
                  <a:lnTo>
                    <a:pt x="531198" y="922329"/>
                  </a:lnTo>
                  <a:lnTo>
                    <a:pt x="496842" y="1072967"/>
                  </a:lnTo>
                  <a:lnTo>
                    <a:pt x="467771" y="1191892"/>
                  </a:lnTo>
                  <a:lnTo>
                    <a:pt x="436058" y="1300246"/>
                  </a:lnTo>
                  <a:lnTo>
                    <a:pt x="396416" y="1400671"/>
                  </a:lnTo>
                  <a:lnTo>
                    <a:pt x="354132" y="1495811"/>
                  </a:lnTo>
                  <a:lnTo>
                    <a:pt x="298634" y="1596236"/>
                  </a:lnTo>
                  <a:lnTo>
                    <a:pt x="232564" y="1701947"/>
                  </a:lnTo>
                  <a:lnTo>
                    <a:pt x="169138" y="1791802"/>
                  </a:lnTo>
                  <a:lnTo>
                    <a:pt x="118925" y="1857871"/>
                  </a:lnTo>
                  <a:lnTo>
                    <a:pt x="26428" y="1968868"/>
                  </a:lnTo>
                  <a:lnTo>
                    <a:pt x="2643" y="1997938"/>
                  </a:lnTo>
                  <a:lnTo>
                    <a:pt x="0" y="2005866"/>
                  </a:lnTo>
                  <a:lnTo>
                    <a:pt x="0" y="2029651"/>
                  </a:lnTo>
                  <a:lnTo>
                    <a:pt x="7928" y="2042865"/>
                  </a:lnTo>
                  <a:lnTo>
                    <a:pt x="18500" y="2045508"/>
                  </a:lnTo>
                  <a:lnTo>
                    <a:pt x="31713" y="2045508"/>
                  </a:lnTo>
                  <a:lnTo>
                    <a:pt x="63427" y="2029651"/>
                  </a:lnTo>
                  <a:lnTo>
                    <a:pt x="163852" y="1939797"/>
                  </a:lnTo>
                  <a:lnTo>
                    <a:pt x="272206" y="1842014"/>
                  </a:lnTo>
                  <a:lnTo>
                    <a:pt x="335632" y="1781231"/>
                  </a:lnTo>
                  <a:lnTo>
                    <a:pt x="396416" y="1707233"/>
                  </a:lnTo>
                  <a:lnTo>
                    <a:pt x="457200" y="1625307"/>
                  </a:lnTo>
                  <a:lnTo>
                    <a:pt x="541769" y="1503739"/>
                  </a:lnTo>
                  <a:lnTo>
                    <a:pt x="602553" y="1408599"/>
                  </a:lnTo>
                  <a:lnTo>
                    <a:pt x="647480" y="1273818"/>
                  </a:lnTo>
                  <a:lnTo>
                    <a:pt x="673908" y="1181321"/>
                  </a:lnTo>
                  <a:lnTo>
                    <a:pt x="718835" y="1033325"/>
                  </a:lnTo>
                  <a:lnTo>
                    <a:pt x="771690" y="853617"/>
                  </a:lnTo>
                  <a:lnTo>
                    <a:pt x="782261" y="742620"/>
                  </a:lnTo>
                  <a:lnTo>
                    <a:pt x="835117" y="40170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42">
              <a:extLst>
                <a:ext uri="{FF2B5EF4-FFF2-40B4-BE49-F238E27FC236}">
                  <a16:creationId xmlns:a16="http://schemas.microsoft.com/office/drawing/2014/main" id="{C9CCE352-1FF7-40B5-A00F-C169592E5641}"/>
                </a:ext>
              </a:extLst>
            </p:cNvPr>
            <p:cNvSpPr/>
            <p:nvPr/>
          </p:nvSpPr>
          <p:spPr>
            <a:xfrm>
              <a:off x="3719513" y="4005263"/>
              <a:ext cx="2466975" cy="488950"/>
            </a:xfrm>
            <a:custGeom>
              <a:avLst/>
              <a:gdLst>
                <a:gd name="connsiteX0" fmla="*/ 1031081 w 2466975"/>
                <a:gd name="connsiteY0" fmla="*/ 195262 h 488156"/>
                <a:gd name="connsiteX1" fmla="*/ 1643062 w 2466975"/>
                <a:gd name="connsiteY1" fmla="*/ 128587 h 488156"/>
                <a:gd name="connsiteX2" fmla="*/ 1959768 w 2466975"/>
                <a:gd name="connsiteY2" fmla="*/ 95250 h 488156"/>
                <a:gd name="connsiteX3" fmla="*/ 2002631 w 2466975"/>
                <a:gd name="connsiteY3" fmla="*/ 88106 h 488156"/>
                <a:gd name="connsiteX4" fmla="*/ 2038350 w 2466975"/>
                <a:gd name="connsiteY4" fmla="*/ 69056 h 488156"/>
                <a:gd name="connsiteX5" fmla="*/ 2138362 w 2466975"/>
                <a:gd name="connsiteY5" fmla="*/ 11906 h 488156"/>
                <a:gd name="connsiteX6" fmla="*/ 2155031 w 2466975"/>
                <a:gd name="connsiteY6" fmla="*/ 4762 h 488156"/>
                <a:gd name="connsiteX7" fmla="*/ 2178843 w 2466975"/>
                <a:gd name="connsiteY7" fmla="*/ 0 h 488156"/>
                <a:gd name="connsiteX8" fmla="*/ 2209800 w 2466975"/>
                <a:gd name="connsiteY8" fmla="*/ 4762 h 488156"/>
                <a:gd name="connsiteX9" fmla="*/ 2262187 w 2466975"/>
                <a:gd name="connsiteY9" fmla="*/ 19050 h 488156"/>
                <a:gd name="connsiteX10" fmla="*/ 2293143 w 2466975"/>
                <a:gd name="connsiteY10" fmla="*/ 33337 h 488156"/>
                <a:gd name="connsiteX11" fmla="*/ 2345531 w 2466975"/>
                <a:gd name="connsiteY11" fmla="*/ 59531 h 488156"/>
                <a:gd name="connsiteX12" fmla="*/ 2405062 w 2466975"/>
                <a:gd name="connsiteY12" fmla="*/ 95250 h 488156"/>
                <a:gd name="connsiteX13" fmla="*/ 2443162 w 2466975"/>
                <a:gd name="connsiteY13" fmla="*/ 119062 h 488156"/>
                <a:gd name="connsiteX14" fmla="*/ 2452687 w 2466975"/>
                <a:gd name="connsiteY14" fmla="*/ 128587 h 488156"/>
                <a:gd name="connsiteX15" fmla="*/ 2462212 w 2466975"/>
                <a:gd name="connsiteY15" fmla="*/ 147637 h 488156"/>
                <a:gd name="connsiteX16" fmla="*/ 2466975 w 2466975"/>
                <a:gd name="connsiteY16" fmla="*/ 169068 h 488156"/>
                <a:gd name="connsiteX17" fmla="*/ 2464593 w 2466975"/>
                <a:gd name="connsiteY17" fmla="*/ 207168 h 488156"/>
                <a:gd name="connsiteX18" fmla="*/ 2455068 w 2466975"/>
                <a:gd name="connsiteY18" fmla="*/ 238125 h 488156"/>
                <a:gd name="connsiteX19" fmla="*/ 2440781 w 2466975"/>
                <a:gd name="connsiteY19" fmla="*/ 252412 h 488156"/>
                <a:gd name="connsiteX20" fmla="*/ 2407443 w 2466975"/>
                <a:gd name="connsiteY20" fmla="*/ 271462 h 488156"/>
                <a:gd name="connsiteX21" fmla="*/ 2347912 w 2466975"/>
                <a:gd name="connsiteY21" fmla="*/ 288131 h 488156"/>
                <a:gd name="connsiteX22" fmla="*/ 2300287 w 2466975"/>
                <a:gd name="connsiteY22" fmla="*/ 292893 h 488156"/>
                <a:gd name="connsiteX23" fmla="*/ 2188368 w 2466975"/>
                <a:gd name="connsiteY23" fmla="*/ 288131 h 488156"/>
                <a:gd name="connsiteX24" fmla="*/ 1983581 w 2466975"/>
                <a:gd name="connsiteY24" fmla="*/ 285750 h 488156"/>
                <a:gd name="connsiteX25" fmla="*/ 1726406 w 2466975"/>
                <a:gd name="connsiteY25" fmla="*/ 292893 h 488156"/>
                <a:gd name="connsiteX26" fmla="*/ 1471612 w 2466975"/>
                <a:gd name="connsiteY26" fmla="*/ 311943 h 488156"/>
                <a:gd name="connsiteX27" fmla="*/ 1219200 w 2466975"/>
                <a:gd name="connsiteY27" fmla="*/ 338137 h 488156"/>
                <a:gd name="connsiteX28" fmla="*/ 1112043 w 2466975"/>
                <a:gd name="connsiteY28" fmla="*/ 378618 h 488156"/>
                <a:gd name="connsiteX29" fmla="*/ 959643 w 2466975"/>
                <a:gd name="connsiteY29" fmla="*/ 395287 h 488156"/>
                <a:gd name="connsiteX30" fmla="*/ 742950 w 2466975"/>
                <a:gd name="connsiteY30" fmla="*/ 421481 h 488156"/>
                <a:gd name="connsiteX31" fmla="*/ 542925 w 2466975"/>
                <a:gd name="connsiteY31" fmla="*/ 445293 h 488156"/>
                <a:gd name="connsiteX32" fmla="*/ 531018 w 2466975"/>
                <a:gd name="connsiteY32" fmla="*/ 447675 h 488156"/>
                <a:gd name="connsiteX33" fmla="*/ 514350 w 2466975"/>
                <a:gd name="connsiteY33" fmla="*/ 454818 h 488156"/>
                <a:gd name="connsiteX34" fmla="*/ 466725 w 2466975"/>
                <a:gd name="connsiteY34" fmla="*/ 473868 h 488156"/>
                <a:gd name="connsiteX35" fmla="*/ 426243 w 2466975"/>
                <a:gd name="connsiteY35" fmla="*/ 485775 h 488156"/>
                <a:gd name="connsiteX36" fmla="*/ 388143 w 2466975"/>
                <a:gd name="connsiteY36" fmla="*/ 488156 h 488156"/>
                <a:gd name="connsiteX37" fmla="*/ 354806 w 2466975"/>
                <a:gd name="connsiteY37" fmla="*/ 483393 h 488156"/>
                <a:gd name="connsiteX38" fmla="*/ 309562 w 2466975"/>
                <a:gd name="connsiteY38" fmla="*/ 471487 h 488156"/>
                <a:gd name="connsiteX39" fmla="*/ 266700 w 2466975"/>
                <a:gd name="connsiteY39" fmla="*/ 454818 h 488156"/>
                <a:gd name="connsiteX40" fmla="*/ 209550 w 2466975"/>
                <a:gd name="connsiteY40" fmla="*/ 426243 h 488156"/>
                <a:gd name="connsiteX41" fmla="*/ 169068 w 2466975"/>
                <a:gd name="connsiteY41" fmla="*/ 400050 h 488156"/>
                <a:gd name="connsiteX42" fmla="*/ 138112 w 2466975"/>
                <a:gd name="connsiteY42" fmla="*/ 373856 h 488156"/>
                <a:gd name="connsiteX43" fmla="*/ 100012 w 2466975"/>
                <a:gd name="connsiteY43" fmla="*/ 333375 h 488156"/>
                <a:gd name="connsiteX44" fmla="*/ 64293 w 2466975"/>
                <a:gd name="connsiteY44" fmla="*/ 292893 h 488156"/>
                <a:gd name="connsiteX45" fmla="*/ 40481 w 2466975"/>
                <a:gd name="connsiteY45" fmla="*/ 261937 h 488156"/>
                <a:gd name="connsiteX46" fmla="*/ 23812 w 2466975"/>
                <a:gd name="connsiteY46" fmla="*/ 240506 h 488156"/>
                <a:gd name="connsiteX47" fmla="*/ 4762 w 2466975"/>
                <a:gd name="connsiteY47" fmla="*/ 204787 h 488156"/>
                <a:gd name="connsiteX48" fmla="*/ 0 w 2466975"/>
                <a:gd name="connsiteY48" fmla="*/ 183356 h 488156"/>
                <a:gd name="connsiteX49" fmla="*/ 0 w 2466975"/>
                <a:gd name="connsiteY49" fmla="*/ 173831 h 488156"/>
                <a:gd name="connsiteX50" fmla="*/ 7143 w 2466975"/>
                <a:gd name="connsiteY50" fmla="*/ 164306 h 488156"/>
                <a:gd name="connsiteX51" fmla="*/ 16668 w 2466975"/>
                <a:gd name="connsiteY51" fmla="*/ 164306 h 488156"/>
                <a:gd name="connsiteX52" fmla="*/ 30956 w 2466975"/>
                <a:gd name="connsiteY52" fmla="*/ 166687 h 488156"/>
                <a:gd name="connsiteX53" fmla="*/ 57150 w 2466975"/>
                <a:gd name="connsiteY53" fmla="*/ 178593 h 488156"/>
                <a:gd name="connsiteX54" fmla="*/ 111918 w 2466975"/>
                <a:gd name="connsiteY54" fmla="*/ 211931 h 488156"/>
                <a:gd name="connsiteX55" fmla="*/ 159543 w 2466975"/>
                <a:gd name="connsiteY55" fmla="*/ 233362 h 488156"/>
                <a:gd name="connsiteX56" fmla="*/ 200025 w 2466975"/>
                <a:gd name="connsiteY56" fmla="*/ 247650 h 488156"/>
                <a:gd name="connsiteX57" fmla="*/ 247650 w 2466975"/>
                <a:gd name="connsiteY57" fmla="*/ 259556 h 488156"/>
                <a:gd name="connsiteX58" fmla="*/ 304800 w 2466975"/>
                <a:gd name="connsiteY58" fmla="*/ 269081 h 488156"/>
                <a:gd name="connsiteX59" fmla="*/ 366712 w 2466975"/>
                <a:gd name="connsiteY59" fmla="*/ 266700 h 488156"/>
                <a:gd name="connsiteX60" fmla="*/ 516731 w 2466975"/>
                <a:gd name="connsiteY60" fmla="*/ 250031 h 488156"/>
                <a:gd name="connsiteX61" fmla="*/ 1031081 w 2466975"/>
                <a:gd name="connsiteY61" fmla="*/ 195262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466975" h="488156">
                  <a:moveTo>
                    <a:pt x="1031081" y="195262"/>
                  </a:moveTo>
                  <a:lnTo>
                    <a:pt x="1643062" y="128587"/>
                  </a:lnTo>
                  <a:lnTo>
                    <a:pt x="1959768" y="95250"/>
                  </a:lnTo>
                  <a:lnTo>
                    <a:pt x="2002631" y="88106"/>
                  </a:lnTo>
                  <a:lnTo>
                    <a:pt x="2038350" y="69056"/>
                  </a:lnTo>
                  <a:lnTo>
                    <a:pt x="2138362" y="11906"/>
                  </a:lnTo>
                  <a:lnTo>
                    <a:pt x="2155031" y="4762"/>
                  </a:lnTo>
                  <a:lnTo>
                    <a:pt x="2178843" y="0"/>
                  </a:lnTo>
                  <a:lnTo>
                    <a:pt x="2209800" y="4762"/>
                  </a:lnTo>
                  <a:lnTo>
                    <a:pt x="2262187" y="19050"/>
                  </a:lnTo>
                  <a:lnTo>
                    <a:pt x="2293143" y="33337"/>
                  </a:lnTo>
                  <a:lnTo>
                    <a:pt x="2345531" y="59531"/>
                  </a:lnTo>
                  <a:lnTo>
                    <a:pt x="2405062" y="95250"/>
                  </a:lnTo>
                  <a:lnTo>
                    <a:pt x="2443162" y="119062"/>
                  </a:lnTo>
                  <a:lnTo>
                    <a:pt x="2452687" y="128587"/>
                  </a:lnTo>
                  <a:lnTo>
                    <a:pt x="2462212" y="147637"/>
                  </a:lnTo>
                  <a:lnTo>
                    <a:pt x="2466975" y="169068"/>
                  </a:lnTo>
                  <a:lnTo>
                    <a:pt x="2464593" y="207168"/>
                  </a:lnTo>
                  <a:lnTo>
                    <a:pt x="2455068" y="238125"/>
                  </a:lnTo>
                  <a:lnTo>
                    <a:pt x="2440781" y="252412"/>
                  </a:lnTo>
                  <a:lnTo>
                    <a:pt x="2407443" y="271462"/>
                  </a:lnTo>
                  <a:lnTo>
                    <a:pt x="2347912" y="288131"/>
                  </a:lnTo>
                  <a:lnTo>
                    <a:pt x="2300287" y="292893"/>
                  </a:lnTo>
                  <a:lnTo>
                    <a:pt x="2188368" y="288131"/>
                  </a:lnTo>
                  <a:lnTo>
                    <a:pt x="1983581" y="285750"/>
                  </a:lnTo>
                  <a:lnTo>
                    <a:pt x="1726406" y="292893"/>
                  </a:lnTo>
                  <a:lnTo>
                    <a:pt x="1471612" y="311943"/>
                  </a:lnTo>
                  <a:lnTo>
                    <a:pt x="1219200" y="338137"/>
                  </a:lnTo>
                  <a:lnTo>
                    <a:pt x="1112043" y="378618"/>
                  </a:lnTo>
                  <a:lnTo>
                    <a:pt x="959643" y="395287"/>
                  </a:lnTo>
                  <a:lnTo>
                    <a:pt x="742950" y="421481"/>
                  </a:lnTo>
                  <a:lnTo>
                    <a:pt x="542925" y="445293"/>
                  </a:lnTo>
                  <a:lnTo>
                    <a:pt x="531018" y="447675"/>
                  </a:lnTo>
                  <a:lnTo>
                    <a:pt x="514350" y="454818"/>
                  </a:lnTo>
                  <a:lnTo>
                    <a:pt x="466725" y="473868"/>
                  </a:lnTo>
                  <a:lnTo>
                    <a:pt x="426243" y="485775"/>
                  </a:lnTo>
                  <a:lnTo>
                    <a:pt x="388143" y="488156"/>
                  </a:lnTo>
                  <a:lnTo>
                    <a:pt x="354806" y="483393"/>
                  </a:lnTo>
                  <a:lnTo>
                    <a:pt x="309562" y="471487"/>
                  </a:lnTo>
                  <a:lnTo>
                    <a:pt x="266700" y="454818"/>
                  </a:lnTo>
                  <a:lnTo>
                    <a:pt x="209550" y="426243"/>
                  </a:lnTo>
                  <a:lnTo>
                    <a:pt x="169068" y="400050"/>
                  </a:lnTo>
                  <a:lnTo>
                    <a:pt x="138112" y="373856"/>
                  </a:lnTo>
                  <a:lnTo>
                    <a:pt x="100012" y="333375"/>
                  </a:lnTo>
                  <a:lnTo>
                    <a:pt x="64293" y="292893"/>
                  </a:lnTo>
                  <a:lnTo>
                    <a:pt x="40481" y="261937"/>
                  </a:lnTo>
                  <a:lnTo>
                    <a:pt x="23812" y="240506"/>
                  </a:lnTo>
                  <a:lnTo>
                    <a:pt x="4762" y="204787"/>
                  </a:lnTo>
                  <a:lnTo>
                    <a:pt x="0" y="183356"/>
                  </a:lnTo>
                  <a:lnTo>
                    <a:pt x="0" y="173831"/>
                  </a:lnTo>
                  <a:lnTo>
                    <a:pt x="7143" y="164306"/>
                  </a:lnTo>
                  <a:lnTo>
                    <a:pt x="16668" y="164306"/>
                  </a:lnTo>
                  <a:lnTo>
                    <a:pt x="30956" y="166687"/>
                  </a:lnTo>
                  <a:lnTo>
                    <a:pt x="57150" y="178593"/>
                  </a:lnTo>
                  <a:lnTo>
                    <a:pt x="111918" y="211931"/>
                  </a:lnTo>
                  <a:lnTo>
                    <a:pt x="159543" y="233362"/>
                  </a:lnTo>
                  <a:lnTo>
                    <a:pt x="200025" y="247650"/>
                  </a:lnTo>
                  <a:lnTo>
                    <a:pt x="247650" y="259556"/>
                  </a:lnTo>
                  <a:lnTo>
                    <a:pt x="304800" y="269081"/>
                  </a:lnTo>
                  <a:lnTo>
                    <a:pt x="366712" y="266700"/>
                  </a:lnTo>
                  <a:lnTo>
                    <a:pt x="516731" y="250031"/>
                  </a:lnTo>
                  <a:lnTo>
                    <a:pt x="1031081" y="19526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34">
              <a:extLst>
                <a:ext uri="{FF2B5EF4-FFF2-40B4-BE49-F238E27FC236}">
                  <a16:creationId xmlns:a16="http://schemas.microsoft.com/office/drawing/2014/main" id="{4E2C3DD5-1752-493A-AEEB-336823269120}"/>
                </a:ext>
              </a:extLst>
            </p:cNvPr>
            <p:cNvSpPr/>
            <p:nvPr/>
          </p:nvSpPr>
          <p:spPr>
            <a:xfrm>
              <a:off x="2662238" y="2265363"/>
              <a:ext cx="2301875" cy="492125"/>
            </a:xfrm>
            <a:custGeom>
              <a:avLst/>
              <a:gdLst>
                <a:gd name="connsiteX0" fmla="*/ 933450 w 2302668"/>
                <a:gd name="connsiteY0" fmla="*/ 195262 h 492919"/>
                <a:gd name="connsiteX1" fmla="*/ 1254918 w 2302668"/>
                <a:gd name="connsiteY1" fmla="*/ 135731 h 492919"/>
                <a:gd name="connsiteX2" fmla="*/ 1471612 w 2302668"/>
                <a:gd name="connsiteY2" fmla="*/ 114300 h 492919"/>
                <a:gd name="connsiteX3" fmla="*/ 1800225 w 2302668"/>
                <a:gd name="connsiteY3" fmla="*/ 69056 h 492919"/>
                <a:gd name="connsiteX4" fmla="*/ 1814512 w 2302668"/>
                <a:gd name="connsiteY4" fmla="*/ 64294 h 492919"/>
                <a:gd name="connsiteX5" fmla="*/ 1826418 w 2302668"/>
                <a:gd name="connsiteY5" fmla="*/ 45244 h 492919"/>
                <a:gd name="connsiteX6" fmla="*/ 1847850 w 2302668"/>
                <a:gd name="connsiteY6" fmla="*/ 26194 h 492919"/>
                <a:gd name="connsiteX7" fmla="*/ 1876425 w 2302668"/>
                <a:gd name="connsiteY7" fmla="*/ 9525 h 492919"/>
                <a:gd name="connsiteX8" fmla="*/ 1907381 w 2302668"/>
                <a:gd name="connsiteY8" fmla="*/ 0 h 492919"/>
                <a:gd name="connsiteX9" fmla="*/ 1931193 w 2302668"/>
                <a:gd name="connsiteY9" fmla="*/ 0 h 492919"/>
                <a:gd name="connsiteX10" fmla="*/ 1962150 w 2302668"/>
                <a:gd name="connsiteY10" fmla="*/ 0 h 492919"/>
                <a:gd name="connsiteX11" fmla="*/ 2035968 w 2302668"/>
                <a:gd name="connsiteY11" fmla="*/ 7144 h 492919"/>
                <a:gd name="connsiteX12" fmla="*/ 2114550 w 2302668"/>
                <a:gd name="connsiteY12" fmla="*/ 23812 h 492919"/>
                <a:gd name="connsiteX13" fmla="*/ 2185987 w 2302668"/>
                <a:gd name="connsiteY13" fmla="*/ 47625 h 492919"/>
                <a:gd name="connsiteX14" fmla="*/ 2262187 w 2302668"/>
                <a:gd name="connsiteY14" fmla="*/ 80962 h 492919"/>
                <a:gd name="connsiteX15" fmla="*/ 2283618 w 2302668"/>
                <a:gd name="connsiteY15" fmla="*/ 95250 h 492919"/>
                <a:gd name="connsiteX16" fmla="*/ 2295525 w 2302668"/>
                <a:gd name="connsiteY16" fmla="*/ 111919 h 492919"/>
                <a:gd name="connsiteX17" fmla="*/ 2302668 w 2302668"/>
                <a:gd name="connsiteY17" fmla="*/ 128587 h 492919"/>
                <a:gd name="connsiteX18" fmla="*/ 2302668 w 2302668"/>
                <a:gd name="connsiteY18" fmla="*/ 145256 h 492919"/>
                <a:gd name="connsiteX19" fmla="*/ 2283618 w 2302668"/>
                <a:gd name="connsiteY19" fmla="*/ 171450 h 492919"/>
                <a:gd name="connsiteX20" fmla="*/ 2250281 w 2302668"/>
                <a:gd name="connsiteY20" fmla="*/ 195262 h 492919"/>
                <a:gd name="connsiteX21" fmla="*/ 2224087 w 2302668"/>
                <a:gd name="connsiteY21" fmla="*/ 204787 h 492919"/>
                <a:gd name="connsiteX22" fmla="*/ 2021681 w 2302668"/>
                <a:gd name="connsiteY22" fmla="*/ 221456 h 492919"/>
                <a:gd name="connsiteX23" fmla="*/ 1759743 w 2302668"/>
                <a:gd name="connsiteY23" fmla="*/ 242887 h 492919"/>
                <a:gd name="connsiteX24" fmla="*/ 1528762 w 2302668"/>
                <a:gd name="connsiteY24" fmla="*/ 273844 h 492919"/>
                <a:gd name="connsiteX25" fmla="*/ 1038225 w 2302668"/>
                <a:gd name="connsiteY25" fmla="*/ 352425 h 492919"/>
                <a:gd name="connsiteX26" fmla="*/ 726281 w 2302668"/>
                <a:gd name="connsiteY26" fmla="*/ 409575 h 492919"/>
                <a:gd name="connsiteX27" fmla="*/ 626268 w 2302668"/>
                <a:gd name="connsiteY27" fmla="*/ 426244 h 492919"/>
                <a:gd name="connsiteX28" fmla="*/ 452437 w 2302668"/>
                <a:gd name="connsiteY28" fmla="*/ 469106 h 492919"/>
                <a:gd name="connsiteX29" fmla="*/ 357187 w 2302668"/>
                <a:gd name="connsiteY29" fmla="*/ 483394 h 492919"/>
                <a:gd name="connsiteX30" fmla="*/ 302418 w 2302668"/>
                <a:gd name="connsiteY30" fmla="*/ 492919 h 492919"/>
                <a:gd name="connsiteX31" fmla="*/ 292893 w 2302668"/>
                <a:gd name="connsiteY31" fmla="*/ 492919 h 492919"/>
                <a:gd name="connsiteX32" fmla="*/ 271462 w 2302668"/>
                <a:gd name="connsiteY32" fmla="*/ 481012 h 492919"/>
                <a:gd name="connsiteX33" fmla="*/ 221456 w 2302668"/>
                <a:gd name="connsiteY33" fmla="*/ 442912 h 492919"/>
                <a:gd name="connsiteX34" fmla="*/ 166687 w 2302668"/>
                <a:gd name="connsiteY34" fmla="*/ 402431 h 492919"/>
                <a:gd name="connsiteX35" fmla="*/ 123825 w 2302668"/>
                <a:gd name="connsiteY35" fmla="*/ 369094 h 492919"/>
                <a:gd name="connsiteX36" fmla="*/ 80962 w 2302668"/>
                <a:gd name="connsiteY36" fmla="*/ 328612 h 492919"/>
                <a:gd name="connsiteX37" fmla="*/ 59531 w 2302668"/>
                <a:gd name="connsiteY37" fmla="*/ 304800 h 492919"/>
                <a:gd name="connsiteX38" fmla="*/ 38100 w 2302668"/>
                <a:gd name="connsiteY38" fmla="*/ 276225 h 492919"/>
                <a:gd name="connsiteX39" fmla="*/ 19050 w 2302668"/>
                <a:gd name="connsiteY39" fmla="*/ 247650 h 492919"/>
                <a:gd name="connsiteX40" fmla="*/ 2381 w 2302668"/>
                <a:gd name="connsiteY40" fmla="*/ 202406 h 492919"/>
                <a:gd name="connsiteX41" fmla="*/ 0 w 2302668"/>
                <a:gd name="connsiteY41" fmla="*/ 178594 h 492919"/>
                <a:gd name="connsiteX42" fmla="*/ 0 w 2302668"/>
                <a:gd name="connsiteY42" fmla="*/ 159544 h 492919"/>
                <a:gd name="connsiteX43" fmla="*/ 7143 w 2302668"/>
                <a:gd name="connsiteY43" fmla="*/ 150019 h 492919"/>
                <a:gd name="connsiteX44" fmla="*/ 19050 w 2302668"/>
                <a:gd name="connsiteY44" fmla="*/ 150019 h 492919"/>
                <a:gd name="connsiteX45" fmla="*/ 38100 w 2302668"/>
                <a:gd name="connsiteY45" fmla="*/ 159544 h 492919"/>
                <a:gd name="connsiteX46" fmla="*/ 88106 w 2302668"/>
                <a:gd name="connsiteY46" fmla="*/ 190500 h 492919"/>
                <a:gd name="connsiteX47" fmla="*/ 128587 w 2302668"/>
                <a:gd name="connsiteY47" fmla="*/ 216694 h 492919"/>
                <a:gd name="connsiteX48" fmla="*/ 173831 w 2302668"/>
                <a:gd name="connsiteY48" fmla="*/ 240506 h 492919"/>
                <a:gd name="connsiteX49" fmla="*/ 240506 w 2302668"/>
                <a:gd name="connsiteY49" fmla="*/ 264319 h 492919"/>
                <a:gd name="connsiteX50" fmla="*/ 297656 w 2302668"/>
                <a:gd name="connsiteY50" fmla="*/ 278606 h 492919"/>
                <a:gd name="connsiteX51" fmla="*/ 373856 w 2302668"/>
                <a:gd name="connsiteY51" fmla="*/ 290512 h 492919"/>
                <a:gd name="connsiteX52" fmla="*/ 421481 w 2302668"/>
                <a:gd name="connsiteY52" fmla="*/ 290512 h 492919"/>
                <a:gd name="connsiteX53" fmla="*/ 566737 w 2302668"/>
                <a:gd name="connsiteY53" fmla="*/ 264319 h 492919"/>
                <a:gd name="connsiteX54" fmla="*/ 933450 w 2302668"/>
                <a:gd name="connsiteY54" fmla="*/ 195262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02668" h="492919">
                  <a:moveTo>
                    <a:pt x="933450" y="195262"/>
                  </a:moveTo>
                  <a:lnTo>
                    <a:pt x="1254918" y="135731"/>
                  </a:lnTo>
                  <a:lnTo>
                    <a:pt x="1471612" y="114300"/>
                  </a:lnTo>
                  <a:lnTo>
                    <a:pt x="1800225" y="69056"/>
                  </a:lnTo>
                  <a:lnTo>
                    <a:pt x="1814512" y="64294"/>
                  </a:lnTo>
                  <a:lnTo>
                    <a:pt x="1826418" y="45244"/>
                  </a:lnTo>
                  <a:lnTo>
                    <a:pt x="1847850" y="26194"/>
                  </a:lnTo>
                  <a:lnTo>
                    <a:pt x="1876425" y="9525"/>
                  </a:lnTo>
                  <a:lnTo>
                    <a:pt x="1907381" y="0"/>
                  </a:lnTo>
                  <a:lnTo>
                    <a:pt x="1931193" y="0"/>
                  </a:lnTo>
                  <a:lnTo>
                    <a:pt x="1962150" y="0"/>
                  </a:lnTo>
                  <a:lnTo>
                    <a:pt x="2035968" y="7144"/>
                  </a:lnTo>
                  <a:lnTo>
                    <a:pt x="2114550" y="23812"/>
                  </a:lnTo>
                  <a:lnTo>
                    <a:pt x="2185987" y="47625"/>
                  </a:lnTo>
                  <a:lnTo>
                    <a:pt x="2262187" y="80962"/>
                  </a:lnTo>
                  <a:lnTo>
                    <a:pt x="2283618" y="95250"/>
                  </a:lnTo>
                  <a:lnTo>
                    <a:pt x="2295525" y="111919"/>
                  </a:lnTo>
                  <a:lnTo>
                    <a:pt x="2302668" y="128587"/>
                  </a:lnTo>
                  <a:lnTo>
                    <a:pt x="2302668" y="145256"/>
                  </a:lnTo>
                  <a:lnTo>
                    <a:pt x="2283618" y="171450"/>
                  </a:lnTo>
                  <a:lnTo>
                    <a:pt x="2250281" y="195262"/>
                  </a:lnTo>
                  <a:lnTo>
                    <a:pt x="2224087" y="204787"/>
                  </a:lnTo>
                  <a:lnTo>
                    <a:pt x="2021681" y="221456"/>
                  </a:lnTo>
                  <a:lnTo>
                    <a:pt x="1759743" y="242887"/>
                  </a:lnTo>
                  <a:lnTo>
                    <a:pt x="1528762" y="273844"/>
                  </a:lnTo>
                  <a:lnTo>
                    <a:pt x="1038225" y="352425"/>
                  </a:lnTo>
                  <a:lnTo>
                    <a:pt x="726281" y="409575"/>
                  </a:lnTo>
                  <a:lnTo>
                    <a:pt x="626268" y="426244"/>
                  </a:lnTo>
                  <a:lnTo>
                    <a:pt x="452437" y="469106"/>
                  </a:lnTo>
                  <a:lnTo>
                    <a:pt x="357187" y="483394"/>
                  </a:lnTo>
                  <a:lnTo>
                    <a:pt x="302418" y="492919"/>
                  </a:lnTo>
                  <a:lnTo>
                    <a:pt x="292893" y="492919"/>
                  </a:lnTo>
                  <a:lnTo>
                    <a:pt x="271462" y="481012"/>
                  </a:lnTo>
                  <a:lnTo>
                    <a:pt x="221456" y="442912"/>
                  </a:lnTo>
                  <a:lnTo>
                    <a:pt x="166687" y="402431"/>
                  </a:lnTo>
                  <a:lnTo>
                    <a:pt x="123825" y="369094"/>
                  </a:lnTo>
                  <a:lnTo>
                    <a:pt x="80962" y="328612"/>
                  </a:lnTo>
                  <a:lnTo>
                    <a:pt x="59531" y="304800"/>
                  </a:lnTo>
                  <a:lnTo>
                    <a:pt x="38100" y="276225"/>
                  </a:lnTo>
                  <a:lnTo>
                    <a:pt x="19050" y="247650"/>
                  </a:lnTo>
                  <a:lnTo>
                    <a:pt x="2381" y="202406"/>
                  </a:lnTo>
                  <a:lnTo>
                    <a:pt x="0" y="178594"/>
                  </a:lnTo>
                  <a:lnTo>
                    <a:pt x="0" y="159544"/>
                  </a:lnTo>
                  <a:lnTo>
                    <a:pt x="7143" y="150019"/>
                  </a:lnTo>
                  <a:lnTo>
                    <a:pt x="19050" y="150019"/>
                  </a:lnTo>
                  <a:lnTo>
                    <a:pt x="38100" y="159544"/>
                  </a:lnTo>
                  <a:lnTo>
                    <a:pt x="88106" y="190500"/>
                  </a:lnTo>
                  <a:lnTo>
                    <a:pt x="128587" y="216694"/>
                  </a:lnTo>
                  <a:lnTo>
                    <a:pt x="173831" y="240506"/>
                  </a:lnTo>
                  <a:lnTo>
                    <a:pt x="240506" y="264319"/>
                  </a:lnTo>
                  <a:lnTo>
                    <a:pt x="297656" y="278606"/>
                  </a:lnTo>
                  <a:lnTo>
                    <a:pt x="373856" y="290512"/>
                  </a:lnTo>
                  <a:lnTo>
                    <a:pt x="421481" y="290512"/>
                  </a:lnTo>
                  <a:lnTo>
                    <a:pt x="566737" y="264319"/>
                  </a:lnTo>
                  <a:lnTo>
                    <a:pt x="933450" y="1952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35">
              <a:extLst>
                <a:ext uri="{FF2B5EF4-FFF2-40B4-BE49-F238E27FC236}">
                  <a16:creationId xmlns:a16="http://schemas.microsoft.com/office/drawing/2014/main" id="{D0BEE241-0E59-44BB-BE56-34114A3F3480}"/>
                </a:ext>
              </a:extLst>
            </p:cNvPr>
            <p:cNvSpPr/>
            <p:nvPr/>
          </p:nvSpPr>
          <p:spPr>
            <a:xfrm>
              <a:off x="3100388" y="2667000"/>
              <a:ext cx="1771650" cy="1162050"/>
            </a:xfrm>
            <a:custGeom>
              <a:avLst/>
              <a:gdLst>
                <a:gd name="connsiteX0" fmla="*/ 323850 w 1771650"/>
                <a:gd name="connsiteY0" fmla="*/ 514350 h 1162050"/>
                <a:gd name="connsiteX1" fmla="*/ 323850 w 1771650"/>
                <a:gd name="connsiteY1" fmla="*/ 364331 h 1162050"/>
                <a:gd name="connsiteX2" fmla="*/ 328612 w 1771650"/>
                <a:gd name="connsiteY2" fmla="*/ 321469 h 1162050"/>
                <a:gd name="connsiteX3" fmla="*/ 338137 w 1771650"/>
                <a:gd name="connsiteY3" fmla="*/ 257175 h 1162050"/>
                <a:gd name="connsiteX4" fmla="*/ 354806 w 1771650"/>
                <a:gd name="connsiteY4" fmla="*/ 192881 h 1162050"/>
                <a:gd name="connsiteX5" fmla="*/ 366712 w 1771650"/>
                <a:gd name="connsiteY5" fmla="*/ 150019 h 1162050"/>
                <a:gd name="connsiteX6" fmla="*/ 369093 w 1771650"/>
                <a:gd name="connsiteY6" fmla="*/ 140494 h 1162050"/>
                <a:gd name="connsiteX7" fmla="*/ 364331 w 1771650"/>
                <a:gd name="connsiteY7" fmla="*/ 126206 h 1162050"/>
                <a:gd name="connsiteX8" fmla="*/ 338137 w 1771650"/>
                <a:gd name="connsiteY8" fmla="*/ 100013 h 1162050"/>
                <a:gd name="connsiteX9" fmla="*/ 297656 w 1771650"/>
                <a:gd name="connsiteY9" fmla="*/ 71438 h 1162050"/>
                <a:gd name="connsiteX10" fmla="*/ 250031 w 1771650"/>
                <a:gd name="connsiteY10" fmla="*/ 40481 h 1162050"/>
                <a:gd name="connsiteX11" fmla="*/ 173831 w 1771650"/>
                <a:gd name="connsiteY11" fmla="*/ 0 h 1162050"/>
                <a:gd name="connsiteX12" fmla="*/ 0 w 1771650"/>
                <a:gd name="connsiteY12" fmla="*/ 40481 h 1162050"/>
                <a:gd name="connsiteX13" fmla="*/ 59531 w 1771650"/>
                <a:gd name="connsiteY13" fmla="*/ 202406 h 1162050"/>
                <a:gd name="connsiteX14" fmla="*/ 102393 w 1771650"/>
                <a:gd name="connsiteY14" fmla="*/ 319088 h 1162050"/>
                <a:gd name="connsiteX15" fmla="*/ 109537 w 1771650"/>
                <a:gd name="connsiteY15" fmla="*/ 350044 h 1162050"/>
                <a:gd name="connsiteX16" fmla="*/ 114300 w 1771650"/>
                <a:gd name="connsiteY16" fmla="*/ 409575 h 1162050"/>
                <a:gd name="connsiteX17" fmla="*/ 119062 w 1771650"/>
                <a:gd name="connsiteY17" fmla="*/ 519113 h 1162050"/>
                <a:gd name="connsiteX18" fmla="*/ 121443 w 1771650"/>
                <a:gd name="connsiteY18" fmla="*/ 588169 h 1162050"/>
                <a:gd name="connsiteX19" fmla="*/ 121443 w 1771650"/>
                <a:gd name="connsiteY19" fmla="*/ 673894 h 1162050"/>
                <a:gd name="connsiteX20" fmla="*/ 126206 w 1771650"/>
                <a:gd name="connsiteY20" fmla="*/ 750094 h 1162050"/>
                <a:gd name="connsiteX21" fmla="*/ 133350 w 1771650"/>
                <a:gd name="connsiteY21" fmla="*/ 804863 h 1162050"/>
                <a:gd name="connsiteX22" fmla="*/ 142875 w 1771650"/>
                <a:gd name="connsiteY22" fmla="*/ 857250 h 1162050"/>
                <a:gd name="connsiteX23" fmla="*/ 161925 w 1771650"/>
                <a:gd name="connsiteY23" fmla="*/ 926306 h 1162050"/>
                <a:gd name="connsiteX24" fmla="*/ 180975 w 1771650"/>
                <a:gd name="connsiteY24" fmla="*/ 976313 h 1162050"/>
                <a:gd name="connsiteX25" fmla="*/ 204787 w 1771650"/>
                <a:gd name="connsiteY25" fmla="*/ 1021556 h 1162050"/>
                <a:gd name="connsiteX26" fmla="*/ 221456 w 1771650"/>
                <a:gd name="connsiteY26" fmla="*/ 1047750 h 1162050"/>
                <a:gd name="connsiteX27" fmla="*/ 247650 w 1771650"/>
                <a:gd name="connsiteY27" fmla="*/ 1078706 h 1162050"/>
                <a:gd name="connsiteX28" fmla="*/ 269081 w 1771650"/>
                <a:gd name="connsiteY28" fmla="*/ 1097756 h 1162050"/>
                <a:gd name="connsiteX29" fmla="*/ 304800 w 1771650"/>
                <a:gd name="connsiteY29" fmla="*/ 1121569 h 1162050"/>
                <a:gd name="connsiteX30" fmla="*/ 345281 w 1771650"/>
                <a:gd name="connsiteY30" fmla="*/ 1143000 h 1162050"/>
                <a:gd name="connsiteX31" fmla="*/ 388143 w 1771650"/>
                <a:gd name="connsiteY31" fmla="*/ 1152525 h 1162050"/>
                <a:gd name="connsiteX32" fmla="*/ 454818 w 1771650"/>
                <a:gd name="connsiteY32" fmla="*/ 1162050 h 1162050"/>
                <a:gd name="connsiteX33" fmla="*/ 578643 w 1771650"/>
                <a:gd name="connsiteY33" fmla="*/ 1154906 h 1162050"/>
                <a:gd name="connsiteX34" fmla="*/ 916781 w 1771650"/>
                <a:gd name="connsiteY34" fmla="*/ 1131094 h 1162050"/>
                <a:gd name="connsiteX35" fmla="*/ 1204912 w 1771650"/>
                <a:gd name="connsiteY35" fmla="*/ 1109663 h 1162050"/>
                <a:gd name="connsiteX36" fmla="*/ 1400175 w 1771650"/>
                <a:gd name="connsiteY36" fmla="*/ 1095375 h 1162050"/>
                <a:gd name="connsiteX37" fmla="*/ 1464468 w 1771650"/>
                <a:gd name="connsiteY37" fmla="*/ 1090613 h 1162050"/>
                <a:gd name="connsiteX38" fmla="*/ 1519237 w 1771650"/>
                <a:gd name="connsiteY38" fmla="*/ 1081088 h 1162050"/>
                <a:gd name="connsiteX39" fmla="*/ 1585912 w 1771650"/>
                <a:gd name="connsiteY39" fmla="*/ 1064419 h 1162050"/>
                <a:gd name="connsiteX40" fmla="*/ 1645443 w 1771650"/>
                <a:gd name="connsiteY40" fmla="*/ 1040606 h 1162050"/>
                <a:gd name="connsiteX41" fmla="*/ 1695450 w 1771650"/>
                <a:gd name="connsiteY41" fmla="*/ 1014413 h 1162050"/>
                <a:gd name="connsiteX42" fmla="*/ 1733550 w 1771650"/>
                <a:gd name="connsiteY42" fmla="*/ 985838 h 1162050"/>
                <a:gd name="connsiteX43" fmla="*/ 1759743 w 1771650"/>
                <a:gd name="connsiteY43" fmla="*/ 952500 h 1162050"/>
                <a:gd name="connsiteX44" fmla="*/ 1771650 w 1771650"/>
                <a:gd name="connsiteY44" fmla="*/ 926306 h 1162050"/>
                <a:gd name="connsiteX45" fmla="*/ 1771650 w 1771650"/>
                <a:gd name="connsiteY45" fmla="*/ 912019 h 1162050"/>
                <a:gd name="connsiteX46" fmla="*/ 1764506 w 1771650"/>
                <a:gd name="connsiteY46" fmla="*/ 897731 h 1162050"/>
                <a:gd name="connsiteX47" fmla="*/ 1740693 w 1771650"/>
                <a:gd name="connsiteY47" fmla="*/ 873919 h 1162050"/>
                <a:gd name="connsiteX48" fmla="*/ 1685925 w 1771650"/>
                <a:gd name="connsiteY48" fmla="*/ 847725 h 1162050"/>
                <a:gd name="connsiteX49" fmla="*/ 1626393 w 1771650"/>
                <a:gd name="connsiteY49" fmla="*/ 828675 h 1162050"/>
                <a:gd name="connsiteX50" fmla="*/ 1562100 w 1771650"/>
                <a:gd name="connsiteY50" fmla="*/ 814388 h 1162050"/>
                <a:gd name="connsiteX51" fmla="*/ 1459706 w 1771650"/>
                <a:gd name="connsiteY51" fmla="*/ 802481 h 1162050"/>
                <a:gd name="connsiteX52" fmla="*/ 1438275 w 1771650"/>
                <a:gd name="connsiteY52" fmla="*/ 804863 h 1162050"/>
                <a:gd name="connsiteX53" fmla="*/ 1409700 w 1771650"/>
                <a:gd name="connsiteY53" fmla="*/ 812006 h 1162050"/>
                <a:gd name="connsiteX54" fmla="*/ 1352550 w 1771650"/>
                <a:gd name="connsiteY54" fmla="*/ 842963 h 1162050"/>
                <a:gd name="connsiteX55" fmla="*/ 1300162 w 1771650"/>
                <a:gd name="connsiteY55" fmla="*/ 878681 h 1162050"/>
                <a:gd name="connsiteX56" fmla="*/ 1281112 w 1771650"/>
                <a:gd name="connsiteY56" fmla="*/ 890588 h 1162050"/>
                <a:gd name="connsiteX57" fmla="*/ 1233487 w 1771650"/>
                <a:gd name="connsiteY57" fmla="*/ 897731 h 1162050"/>
                <a:gd name="connsiteX58" fmla="*/ 1002506 w 1771650"/>
                <a:gd name="connsiteY58" fmla="*/ 919163 h 1162050"/>
                <a:gd name="connsiteX59" fmla="*/ 769143 w 1771650"/>
                <a:gd name="connsiteY59" fmla="*/ 942975 h 1162050"/>
                <a:gd name="connsiteX60" fmla="*/ 626268 w 1771650"/>
                <a:gd name="connsiteY60" fmla="*/ 959644 h 1162050"/>
                <a:gd name="connsiteX61" fmla="*/ 511968 w 1771650"/>
                <a:gd name="connsiteY61" fmla="*/ 966788 h 1162050"/>
                <a:gd name="connsiteX62" fmla="*/ 440531 w 1771650"/>
                <a:gd name="connsiteY62" fmla="*/ 959644 h 1162050"/>
                <a:gd name="connsiteX63" fmla="*/ 402431 w 1771650"/>
                <a:gd name="connsiteY63" fmla="*/ 947738 h 1162050"/>
                <a:gd name="connsiteX64" fmla="*/ 376237 w 1771650"/>
                <a:gd name="connsiteY64" fmla="*/ 928688 h 1162050"/>
                <a:gd name="connsiteX65" fmla="*/ 359568 w 1771650"/>
                <a:gd name="connsiteY65" fmla="*/ 904875 h 1162050"/>
                <a:gd name="connsiteX66" fmla="*/ 342900 w 1771650"/>
                <a:gd name="connsiteY66" fmla="*/ 866775 h 1162050"/>
                <a:gd name="connsiteX67" fmla="*/ 330993 w 1771650"/>
                <a:gd name="connsiteY67" fmla="*/ 823913 h 1162050"/>
                <a:gd name="connsiteX68" fmla="*/ 326231 w 1771650"/>
                <a:gd name="connsiteY68" fmla="*/ 788194 h 1162050"/>
                <a:gd name="connsiteX69" fmla="*/ 323850 w 1771650"/>
                <a:gd name="connsiteY69" fmla="*/ 719138 h 1162050"/>
                <a:gd name="connsiteX70" fmla="*/ 323850 w 1771650"/>
                <a:gd name="connsiteY70" fmla="*/ 514350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71650" h="1162050">
                  <a:moveTo>
                    <a:pt x="323850" y="514350"/>
                  </a:moveTo>
                  <a:lnTo>
                    <a:pt x="323850" y="364331"/>
                  </a:lnTo>
                  <a:lnTo>
                    <a:pt x="328612" y="321469"/>
                  </a:lnTo>
                  <a:lnTo>
                    <a:pt x="338137" y="257175"/>
                  </a:lnTo>
                  <a:lnTo>
                    <a:pt x="354806" y="192881"/>
                  </a:lnTo>
                  <a:lnTo>
                    <a:pt x="366712" y="150019"/>
                  </a:lnTo>
                  <a:lnTo>
                    <a:pt x="369093" y="140494"/>
                  </a:lnTo>
                  <a:lnTo>
                    <a:pt x="364331" y="126206"/>
                  </a:lnTo>
                  <a:lnTo>
                    <a:pt x="338137" y="100013"/>
                  </a:lnTo>
                  <a:lnTo>
                    <a:pt x="297656" y="71438"/>
                  </a:lnTo>
                  <a:lnTo>
                    <a:pt x="250031" y="40481"/>
                  </a:lnTo>
                  <a:lnTo>
                    <a:pt x="173831" y="0"/>
                  </a:lnTo>
                  <a:lnTo>
                    <a:pt x="0" y="40481"/>
                  </a:lnTo>
                  <a:lnTo>
                    <a:pt x="59531" y="202406"/>
                  </a:lnTo>
                  <a:lnTo>
                    <a:pt x="102393" y="319088"/>
                  </a:lnTo>
                  <a:lnTo>
                    <a:pt x="109537" y="350044"/>
                  </a:lnTo>
                  <a:lnTo>
                    <a:pt x="114300" y="409575"/>
                  </a:lnTo>
                  <a:lnTo>
                    <a:pt x="119062" y="519113"/>
                  </a:lnTo>
                  <a:cubicBezTo>
                    <a:pt x="119856" y="542132"/>
                    <a:pt x="120649" y="565150"/>
                    <a:pt x="121443" y="588169"/>
                  </a:cubicBezTo>
                  <a:lnTo>
                    <a:pt x="121443" y="673894"/>
                  </a:lnTo>
                  <a:lnTo>
                    <a:pt x="126206" y="750094"/>
                  </a:lnTo>
                  <a:lnTo>
                    <a:pt x="133350" y="804863"/>
                  </a:lnTo>
                  <a:lnTo>
                    <a:pt x="142875" y="857250"/>
                  </a:lnTo>
                  <a:lnTo>
                    <a:pt x="161925" y="926306"/>
                  </a:lnTo>
                  <a:lnTo>
                    <a:pt x="180975" y="976313"/>
                  </a:lnTo>
                  <a:lnTo>
                    <a:pt x="204787" y="1021556"/>
                  </a:lnTo>
                  <a:lnTo>
                    <a:pt x="221456" y="1047750"/>
                  </a:lnTo>
                  <a:lnTo>
                    <a:pt x="247650" y="1078706"/>
                  </a:lnTo>
                  <a:lnTo>
                    <a:pt x="269081" y="1097756"/>
                  </a:lnTo>
                  <a:lnTo>
                    <a:pt x="304800" y="1121569"/>
                  </a:lnTo>
                  <a:lnTo>
                    <a:pt x="345281" y="1143000"/>
                  </a:lnTo>
                  <a:lnTo>
                    <a:pt x="388143" y="1152525"/>
                  </a:lnTo>
                  <a:lnTo>
                    <a:pt x="454818" y="1162050"/>
                  </a:lnTo>
                  <a:lnTo>
                    <a:pt x="578643" y="1154906"/>
                  </a:lnTo>
                  <a:lnTo>
                    <a:pt x="916781" y="1131094"/>
                  </a:lnTo>
                  <a:lnTo>
                    <a:pt x="1204912" y="1109663"/>
                  </a:lnTo>
                  <a:lnTo>
                    <a:pt x="1400175" y="1095375"/>
                  </a:lnTo>
                  <a:lnTo>
                    <a:pt x="1464468" y="1090613"/>
                  </a:lnTo>
                  <a:lnTo>
                    <a:pt x="1519237" y="1081088"/>
                  </a:lnTo>
                  <a:lnTo>
                    <a:pt x="1585912" y="1064419"/>
                  </a:lnTo>
                  <a:lnTo>
                    <a:pt x="1645443" y="1040606"/>
                  </a:lnTo>
                  <a:lnTo>
                    <a:pt x="1695450" y="1014413"/>
                  </a:lnTo>
                  <a:lnTo>
                    <a:pt x="1733550" y="985838"/>
                  </a:lnTo>
                  <a:lnTo>
                    <a:pt x="1759743" y="952500"/>
                  </a:lnTo>
                  <a:lnTo>
                    <a:pt x="1771650" y="926306"/>
                  </a:lnTo>
                  <a:lnTo>
                    <a:pt x="1771650" y="912019"/>
                  </a:lnTo>
                  <a:lnTo>
                    <a:pt x="1764506" y="897731"/>
                  </a:lnTo>
                  <a:lnTo>
                    <a:pt x="1740693" y="873919"/>
                  </a:lnTo>
                  <a:lnTo>
                    <a:pt x="1685925" y="847725"/>
                  </a:lnTo>
                  <a:lnTo>
                    <a:pt x="1626393" y="828675"/>
                  </a:lnTo>
                  <a:lnTo>
                    <a:pt x="1562100" y="814388"/>
                  </a:lnTo>
                  <a:lnTo>
                    <a:pt x="1459706" y="802481"/>
                  </a:lnTo>
                  <a:lnTo>
                    <a:pt x="1438275" y="804863"/>
                  </a:lnTo>
                  <a:lnTo>
                    <a:pt x="1409700" y="812006"/>
                  </a:lnTo>
                  <a:lnTo>
                    <a:pt x="1352550" y="842963"/>
                  </a:lnTo>
                  <a:lnTo>
                    <a:pt x="1300162" y="878681"/>
                  </a:lnTo>
                  <a:lnTo>
                    <a:pt x="1281112" y="890588"/>
                  </a:lnTo>
                  <a:lnTo>
                    <a:pt x="1233487" y="897731"/>
                  </a:lnTo>
                  <a:lnTo>
                    <a:pt x="1002506" y="919163"/>
                  </a:lnTo>
                  <a:lnTo>
                    <a:pt x="769143" y="942975"/>
                  </a:lnTo>
                  <a:lnTo>
                    <a:pt x="626268" y="959644"/>
                  </a:lnTo>
                  <a:lnTo>
                    <a:pt x="511968" y="966788"/>
                  </a:lnTo>
                  <a:lnTo>
                    <a:pt x="440531" y="959644"/>
                  </a:lnTo>
                  <a:lnTo>
                    <a:pt x="402431" y="947738"/>
                  </a:lnTo>
                  <a:lnTo>
                    <a:pt x="376237" y="928688"/>
                  </a:lnTo>
                  <a:lnTo>
                    <a:pt x="359568" y="904875"/>
                  </a:lnTo>
                  <a:lnTo>
                    <a:pt x="342900" y="866775"/>
                  </a:lnTo>
                  <a:lnTo>
                    <a:pt x="330993" y="823913"/>
                  </a:lnTo>
                  <a:lnTo>
                    <a:pt x="326231" y="788194"/>
                  </a:lnTo>
                  <a:cubicBezTo>
                    <a:pt x="325437" y="765175"/>
                    <a:pt x="324644" y="742157"/>
                    <a:pt x="323850" y="719138"/>
                  </a:cubicBezTo>
                  <a:lnTo>
                    <a:pt x="323850" y="51435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4">
              <a:extLst>
                <a:ext uri="{FF2B5EF4-FFF2-40B4-BE49-F238E27FC236}">
                  <a16:creationId xmlns:a16="http://schemas.microsoft.com/office/drawing/2014/main" id="{E94EA3C2-9C64-4738-89EF-F29D9C08C4CA}"/>
                </a:ext>
              </a:extLst>
            </p:cNvPr>
            <p:cNvSpPr/>
            <p:nvPr/>
          </p:nvSpPr>
          <p:spPr>
            <a:xfrm>
              <a:off x="5816600" y="1720850"/>
              <a:ext cx="1393825" cy="409575"/>
            </a:xfrm>
            <a:custGeom>
              <a:avLst/>
              <a:gdLst>
                <a:gd name="connsiteX0" fmla="*/ 273050 w 1393825"/>
                <a:gd name="connsiteY0" fmla="*/ 327025 h 409575"/>
                <a:gd name="connsiteX1" fmla="*/ 565150 w 1393825"/>
                <a:gd name="connsiteY1" fmla="*/ 282575 h 409575"/>
                <a:gd name="connsiteX2" fmla="*/ 730250 w 1393825"/>
                <a:gd name="connsiteY2" fmla="*/ 260350 h 409575"/>
                <a:gd name="connsiteX3" fmla="*/ 857250 w 1393825"/>
                <a:gd name="connsiteY3" fmla="*/ 241300 h 409575"/>
                <a:gd name="connsiteX4" fmla="*/ 911225 w 1393825"/>
                <a:gd name="connsiteY4" fmla="*/ 234950 h 409575"/>
                <a:gd name="connsiteX5" fmla="*/ 939800 w 1393825"/>
                <a:gd name="connsiteY5" fmla="*/ 234950 h 409575"/>
                <a:gd name="connsiteX6" fmla="*/ 987425 w 1393825"/>
                <a:gd name="connsiteY6" fmla="*/ 241300 h 409575"/>
                <a:gd name="connsiteX7" fmla="*/ 1016000 w 1393825"/>
                <a:gd name="connsiteY7" fmla="*/ 250825 h 409575"/>
                <a:gd name="connsiteX8" fmla="*/ 1295400 w 1393825"/>
                <a:gd name="connsiteY8" fmla="*/ 409575 h 409575"/>
                <a:gd name="connsiteX9" fmla="*/ 1327150 w 1393825"/>
                <a:gd name="connsiteY9" fmla="*/ 381000 h 409575"/>
                <a:gd name="connsiteX10" fmla="*/ 1365250 w 1393825"/>
                <a:gd name="connsiteY10" fmla="*/ 336550 h 409575"/>
                <a:gd name="connsiteX11" fmla="*/ 1390650 w 1393825"/>
                <a:gd name="connsiteY11" fmla="*/ 298450 h 409575"/>
                <a:gd name="connsiteX12" fmla="*/ 1393825 w 1393825"/>
                <a:gd name="connsiteY12" fmla="*/ 288925 h 409575"/>
                <a:gd name="connsiteX13" fmla="*/ 1387475 w 1393825"/>
                <a:gd name="connsiteY13" fmla="*/ 266700 h 409575"/>
                <a:gd name="connsiteX14" fmla="*/ 1377950 w 1393825"/>
                <a:gd name="connsiteY14" fmla="*/ 257175 h 409575"/>
                <a:gd name="connsiteX15" fmla="*/ 1358900 w 1393825"/>
                <a:gd name="connsiteY15" fmla="*/ 234950 h 409575"/>
                <a:gd name="connsiteX16" fmla="*/ 1298575 w 1393825"/>
                <a:gd name="connsiteY16" fmla="*/ 177800 h 409575"/>
                <a:gd name="connsiteX17" fmla="*/ 1177925 w 1393825"/>
                <a:gd name="connsiteY17" fmla="*/ 66675 h 409575"/>
                <a:gd name="connsiteX18" fmla="*/ 1143000 w 1393825"/>
                <a:gd name="connsiteY18" fmla="*/ 34925 h 409575"/>
                <a:gd name="connsiteX19" fmla="*/ 1114425 w 1393825"/>
                <a:gd name="connsiteY19" fmla="*/ 15875 h 409575"/>
                <a:gd name="connsiteX20" fmla="*/ 1082675 w 1393825"/>
                <a:gd name="connsiteY20" fmla="*/ 3175 h 409575"/>
                <a:gd name="connsiteX21" fmla="*/ 1060450 w 1393825"/>
                <a:gd name="connsiteY21" fmla="*/ 0 h 409575"/>
                <a:gd name="connsiteX22" fmla="*/ 1044575 w 1393825"/>
                <a:gd name="connsiteY22" fmla="*/ 3175 h 409575"/>
                <a:gd name="connsiteX23" fmla="*/ 1009650 w 1393825"/>
                <a:gd name="connsiteY23" fmla="*/ 15875 h 409575"/>
                <a:gd name="connsiteX24" fmla="*/ 939800 w 1393825"/>
                <a:gd name="connsiteY24" fmla="*/ 47625 h 409575"/>
                <a:gd name="connsiteX25" fmla="*/ 920750 w 1393825"/>
                <a:gd name="connsiteY25" fmla="*/ 57150 h 409575"/>
                <a:gd name="connsiteX26" fmla="*/ 819150 w 1393825"/>
                <a:gd name="connsiteY26" fmla="*/ 69850 h 409575"/>
                <a:gd name="connsiteX27" fmla="*/ 428625 w 1393825"/>
                <a:gd name="connsiteY27" fmla="*/ 127000 h 409575"/>
                <a:gd name="connsiteX28" fmla="*/ 0 w 1393825"/>
                <a:gd name="connsiteY28" fmla="*/ 193675 h 409575"/>
                <a:gd name="connsiteX29" fmla="*/ 22225 w 1393825"/>
                <a:gd name="connsiteY29" fmla="*/ 368300 h 409575"/>
                <a:gd name="connsiteX30" fmla="*/ 273050 w 1393825"/>
                <a:gd name="connsiteY30" fmla="*/ 32702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93825" h="409575">
                  <a:moveTo>
                    <a:pt x="273050" y="327025"/>
                  </a:moveTo>
                  <a:lnTo>
                    <a:pt x="565150" y="282575"/>
                  </a:lnTo>
                  <a:lnTo>
                    <a:pt x="730250" y="260350"/>
                  </a:lnTo>
                  <a:lnTo>
                    <a:pt x="857250" y="241300"/>
                  </a:lnTo>
                  <a:lnTo>
                    <a:pt x="911225" y="234950"/>
                  </a:lnTo>
                  <a:lnTo>
                    <a:pt x="939800" y="234950"/>
                  </a:lnTo>
                  <a:lnTo>
                    <a:pt x="987425" y="241300"/>
                  </a:lnTo>
                  <a:lnTo>
                    <a:pt x="1016000" y="250825"/>
                  </a:lnTo>
                  <a:lnTo>
                    <a:pt x="1295400" y="409575"/>
                  </a:lnTo>
                  <a:lnTo>
                    <a:pt x="1327150" y="381000"/>
                  </a:lnTo>
                  <a:lnTo>
                    <a:pt x="1365250" y="336550"/>
                  </a:lnTo>
                  <a:lnTo>
                    <a:pt x="1390650" y="298450"/>
                  </a:lnTo>
                  <a:lnTo>
                    <a:pt x="1393825" y="288925"/>
                  </a:lnTo>
                  <a:cubicBezTo>
                    <a:pt x="1387140" y="268871"/>
                    <a:pt x="1392237" y="275696"/>
                    <a:pt x="1387475" y="266700"/>
                  </a:cubicBezTo>
                  <a:lnTo>
                    <a:pt x="1377950" y="257175"/>
                  </a:lnTo>
                  <a:lnTo>
                    <a:pt x="1358900" y="234950"/>
                  </a:lnTo>
                  <a:lnTo>
                    <a:pt x="1298575" y="177800"/>
                  </a:lnTo>
                  <a:lnTo>
                    <a:pt x="1177925" y="66675"/>
                  </a:lnTo>
                  <a:lnTo>
                    <a:pt x="1143000" y="34925"/>
                  </a:lnTo>
                  <a:lnTo>
                    <a:pt x="1114425" y="15875"/>
                  </a:lnTo>
                  <a:lnTo>
                    <a:pt x="1082675" y="3175"/>
                  </a:lnTo>
                  <a:lnTo>
                    <a:pt x="1060450" y="0"/>
                  </a:lnTo>
                  <a:lnTo>
                    <a:pt x="1044575" y="3175"/>
                  </a:lnTo>
                  <a:lnTo>
                    <a:pt x="1009650" y="15875"/>
                  </a:lnTo>
                  <a:lnTo>
                    <a:pt x="939800" y="47625"/>
                  </a:lnTo>
                  <a:lnTo>
                    <a:pt x="920750" y="57150"/>
                  </a:lnTo>
                  <a:lnTo>
                    <a:pt x="819150" y="69850"/>
                  </a:lnTo>
                  <a:lnTo>
                    <a:pt x="428625" y="127000"/>
                  </a:lnTo>
                  <a:lnTo>
                    <a:pt x="0" y="193675"/>
                  </a:lnTo>
                  <a:lnTo>
                    <a:pt x="22225" y="368300"/>
                  </a:lnTo>
                  <a:lnTo>
                    <a:pt x="273050" y="3270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5">
              <a:extLst>
                <a:ext uri="{FF2B5EF4-FFF2-40B4-BE49-F238E27FC236}">
                  <a16:creationId xmlns:a16="http://schemas.microsoft.com/office/drawing/2014/main" id="{82078B7B-D8EE-4C8C-8D3F-32F438CEC44A}"/>
                </a:ext>
              </a:extLst>
            </p:cNvPr>
            <p:cNvSpPr/>
            <p:nvPr/>
          </p:nvSpPr>
          <p:spPr>
            <a:xfrm>
              <a:off x="6334125" y="1965325"/>
              <a:ext cx="787400" cy="2127250"/>
            </a:xfrm>
            <a:custGeom>
              <a:avLst/>
              <a:gdLst>
                <a:gd name="connsiteX0" fmla="*/ 727544 w 787179"/>
                <a:gd name="connsiteY0" fmla="*/ 457200 h 2126974"/>
                <a:gd name="connsiteX1" fmla="*/ 667910 w 787179"/>
                <a:gd name="connsiteY1" fmla="*/ 791155 h 2126974"/>
                <a:gd name="connsiteX2" fmla="*/ 608275 w 787179"/>
                <a:gd name="connsiteY2" fmla="*/ 1061500 h 2126974"/>
                <a:gd name="connsiteX3" fmla="*/ 532738 w 787179"/>
                <a:gd name="connsiteY3" fmla="*/ 1363649 h 2126974"/>
                <a:gd name="connsiteX4" fmla="*/ 473103 w 787179"/>
                <a:gd name="connsiteY4" fmla="*/ 1570383 h 2126974"/>
                <a:gd name="connsiteX5" fmla="*/ 413468 w 787179"/>
                <a:gd name="connsiteY5" fmla="*/ 1729409 h 2126974"/>
                <a:gd name="connsiteX6" fmla="*/ 357809 w 787179"/>
                <a:gd name="connsiteY6" fmla="*/ 1844703 h 2126974"/>
                <a:gd name="connsiteX7" fmla="*/ 298174 w 787179"/>
                <a:gd name="connsiteY7" fmla="*/ 1932167 h 2126974"/>
                <a:gd name="connsiteX8" fmla="*/ 242515 w 787179"/>
                <a:gd name="connsiteY8" fmla="*/ 1995778 h 2126974"/>
                <a:gd name="connsiteX9" fmla="*/ 178904 w 787179"/>
                <a:gd name="connsiteY9" fmla="*/ 2055413 h 2126974"/>
                <a:gd name="connsiteX10" fmla="*/ 95416 w 787179"/>
                <a:gd name="connsiteY10" fmla="*/ 2115047 h 2126974"/>
                <a:gd name="connsiteX11" fmla="*/ 63611 w 787179"/>
                <a:gd name="connsiteY11" fmla="*/ 2126974 h 2126974"/>
                <a:gd name="connsiteX12" fmla="*/ 47708 w 787179"/>
                <a:gd name="connsiteY12" fmla="*/ 2126974 h 2126974"/>
                <a:gd name="connsiteX13" fmla="*/ 19878 w 787179"/>
                <a:gd name="connsiteY13" fmla="*/ 2115047 h 2126974"/>
                <a:gd name="connsiteX14" fmla="*/ 0 w 787179"/>
                <a:gd name="connsiteY14" fmla="*/ 2095169 h 2126974"/>
                <a:gd name="connsiteX15" fmla="*/ 107343 w 787179"/>
                <a:gd name="connsiteY15" fmla="*/ 1705555 h 2126974"/>
                <a:gd name="connsiteX16" fmla="*/ 147099 w 787179"/>
                <a:gd name="connsiteY16" fmla="*/ 1669774 h 2126974"/>
                <a:gd name="connsiteX17" fmla="*/ 174929 w 787179"/>
                <a:gd name="connsiteY17" fmla="*/ 1633993 h 2126974"/>
                <a:gd name="connsiteX18" fmla="*/ 206734 w 787179"/>
                <a:gd name="connsiteY18" fmla="*/ 1586286 h 2126974"/>
                <a:gd name="connsiteX19" fmla="*/ 230588 w 787179"/>
                <a:gd name="connsiteY19" fmla="*/ 1534602 h 2126974"/>
                <a:gd name="connsiteX20" fmla="*/ 274320 w 787179"/>
                <a:gd name="connsiteY20" fmla="*/ 1415333 h 2126974"/>
                <a:gd name="connsiteX21" fmla="*/ 306125 w 787179"/>
                <a:gd name="connsiteY21" fmla="*/ 1300039 h 2126974"/>
                <a:gd name="connsiteX22" fmla="*/ 341906 w 787179"/>
                <a:gd name="connsiteY22" fmla="*/ 1144988 h 2126974"/>
                <a:gd name="connsiteX23" fmla="*/ 389614 w 787179"/>
                <a:gd name="connsiteY23" fmla="*/ 970060 h 2126974"/>
                <a:gd name="connsiteX24" fmla="*/ 441298 w 787179"/>
                <a:gd name="connsiteY24" fmla="*/ 723569 h 2126974"/>
                <a:gd name="connsiteX25" fmla="*/ 477078 w 787179"/>
                <a:gd name="connsiteY25" fmla="*/ 512860 h 2126974"/>
                <a:gd name="connsiteX26" fmla="*/ 500932 w 787179"/>
                <a:gd name="connsiteY26" fmla="*/ 457200 h 2126974"/>
                <a:gd name="connsiteX27" fmla="*/ 512859 w 787179"/>
                <a:gd name="connsiteY27" fmla="*/ 337931 h 2126974"/>
                <a:gd name="connsiteX28" fmla="*/ 528762 w 787179"/>
                <a:gd name="connsiteY28" fmla="*/ 147100 h 2126974"/>
                <a:gd name="connsiteX29" fmla="*/ 528762 w 787179"/>
                <a:gd name="connsiteY29" fmla="*/ 75538 h 2126974"/>
                <a:gd name="connsiteX30" fmla="*/ 528762 w 787179"/>
                <a:gd name="connsiteY30" fmla="*/ 47708 h 2126974"/>
                <a:gd name="connsiteX31" fmla="*/ 520811 w 787179"/>
                <a:gd name="connsiteY31" fmla="*/ 31806 h 2126974"/>
                <a:gd name="connsiteX32" fmla="*/ 508884 w 787179"/>
                <a:gd name="connsiteY32" fmla="*/ 11927 h 2126974"/>
                <a:gd name="connsiteX33" fmla="*/ 492981 w 787179"/>
                <a:gd name="connsiteY33" fmla="*/ 0 h 2126974"/>
                <a:gd name="connsiteX34" fmla="*/ 787179 w 787179"/>
                <a:gd name="connsiteY34" fmla="*/ 155051 h 2126974"/>
                <a:gd name="connsiteX35" fmla="*/ 775252 w 787179"/>
                <a:gd name="connsiteY35" fmla="*/ 174929 h 2126974"/>
                <a:gd name="connsiteX36" fmla="*/ 759350 w 787179"/>
                <a:gd name="connsiteY36" fmla="*/ 238540 h 2126974"/>
                <a:gd name="connsiteX37" fmla="*/ 727544 w 787179"/>
                <a:gd name="connsiteY37" fmla="*/ 457200 h 2126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87179" h="2126974">
                  <a:moveTo>
                    <a:pt x="727544" y="457200"/>
                  </a:moveTo>
                  <a:lnTo>
                    <a:pt x="667910" y="791155"/>
                  </a:lnTo>
                  <a:lnTo>
                    <a:pt x="608275" y="1061500"/>
                  </a:lnTo>
                  <a:lnTo>
                    <a:pt x="532738" y="1363649"/>
                  </a:lnTo>
                  <a:lnTo>
                    <a:pt x="473103" y="1570383"/>
                  </a:lnTo>
                  <a:lnTo>
                    <a:pt x="413468" y="1729409"/>
                  </a:lnTo>
                  <a:lnTo>
                    <a:pt x="357809" y="1844703"/>
                  </a:lnTo>
                  <a:lnTo>
                    <a:pt x="298174" y="1932167"/>
                  </a:lnTo>
                  <a:lnTo>
                    <a:pt x="242515" y="1995778"/>
                  </a:lnTo>
                  <a:lnTo>
                    <a:pt x="178904" y="2055413"/>
                  </a:lnTo>
                  <a:lnTo>
                    <a:pt x="95416" y="2115047"/>
                  </a:lnTo>
                  <a:lnTo>
                    <a:pt x="63611" y="2126974"/>
                  </a:lnTo>
                  <a:lnTo>
                    <a:pt x="47708" y="2126974"/>
                  </a:lnTo>
                  <a:lnTo>
                    <a:pt x="19878" y="2115047"/>
                  </a:lnTo>
                  <a:lnTo>
                    <a:pt x="0" y="2095169"/>
                  </a:lnTo>
                  <a:lnTo>
                    <a:pt x="107343" y="1705555"/>
                  </a:lnTo>
                  <a:lnTo>
                    <a:pt x="147099" y="1669774"/>
                  </a:lnTo>
                  <a:lnTo>
                    <a:pt x="174929" y="1633993"/>
                  </a:lnTo>
                  <a:lnTo>
                    <a:pt x="206734" y="1586286"/>
                  </a:lnTo>
                  <a:lnTo>
                    <a:pt x="230588" y="1534602"/>
                  </a:lnTo>
                  <a:lnTo>
                    <a:pt x="274320" y="1415333"/>
                  </a:lnTo>
                  <a:lnTo>
                    <a:pt x="306125" y="1300039"/>
                  </a:lnTo>
                  <a:lnTo>
                    <a:pt x="341906" y="1144988"/>
                  </a:lnTo>
                  <a:lnTo>
                    <a:pt x="389614" y="970060"/>
                  </a:lnTo>
                  <a:lnTo>
                    <a:pt x="441298" y="723569"/>
                  </a:lnTo>
                  <a:lnTo>
                    <a:pt x="477078" y="512860"/>
                  </a:lnTo>
                  <a:cubicBezTo>
                    <a:pt x="505501" y="456015"/>
                    <a:pt x="525651" y="457200"/>
                    <a:pt x="500932" y="457200"/>
                  </a:cubicBezTo>
                  <a:lnTo>
                    <a:pt x="512859" y="337931"/>
                  </a:lnTo>
                  <a:lnTo>
                    <a:pt x="528762" y="147100"/>
                  </a:lnTo>
                  <a:lnTo>
                    <a:pt x="528762" y="75538"/>
                  </a:lnTo>
                  <a:lnTo>
                    <a:pt x="528762" y="47708"/>
                  </a:lnTo>
                  <a:lnTo>
                    <a:pt x="520811" y="31806"/>
                  </a:lnTo>
                  <a:lnTo>
                    <a:pt x="508884" y="11927"/>
                  </a:lnTo>
                  <a:lnTo>
                    <a:pt x="492981" y="0"/>
                  </a:lnTo>
                  <a:lnTo>
                    <a:pt x="787179" y="155051"/>
                  </a:lnTo>
                  <a:lnTo>
                    <a:pt x="775252" y="174929"/>
                  </a:lnTo>
                  <a:lnTo>
                    <a:pt x="759350" y="238540"/>
                  </a:lnTo>
                  <a:lnTo>
                    <a:pt x="727544" y="4572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39">
              <a:extLst>
                <a:ext uri="{FF2B5EF4-FFF2-40B4-BE49-F238E27FC236}">
                  <a16:creationId xmlns:a16="http://schemas.microsoft.com/office/drawing/2014/main" id="{0E54EB21-7BEC-49B5-AF2B-197E594E1726}"/>
                </a:ext>
              </a:extLst>
            </p:cNvPr>
            <p:cNvSpPr/>
            <p:nvPr/>
          </p:nvSpPr>
          <p:spPr>
            <a:xfrm>
              <a:off x="5886450" y="3630613"/>
              <a:ext cx="600075" cy="457200"/>
            </a:xfrm>
            <a:custGeom>
              <a:avLst/>
              <a:gdLst>
                <a:gd name="connsiteX0" fmla="*/ 183356 w 600075"/>
                <a:gd name="connsiteY0" fmla="*/ 54769 h 457200"/>
                <a:gd name="connsiteX1" fmla="*/ 283369 w 600075"/>
                <a:gd name="connsiteY1" fmla="*/ 88107 h 457200"/>
                <a:gd name="connsiteX2" fmla="*/ 338138 w 600075"/>
                <a:gd name="connsiteY2" fmla="*/ 104775 h 457200"/>
                <a:gd name="connsiteX3" fmla="*/ 371475 w 600075"/>
                <a:gd name="connsiteY3" fmla="*/ 111919 h 457200"/>
                <a:gd name="connsiteX4" fmla="*/ 397669 w 600075"/>
                <a:gd name="connsiteY4" fmla="*/ 109538 h 457200"/>
                <a:gd name="connsiteX5" fmla="*/ 426244 w 600075"/>
                <a:gd name="connsiteY5" fmla="*/ 104775 h 457200"/>
                <a:gd name="connsiteX6" fmla="*/ 464344 w 600075"/>
                <a:gd name="connsiteY6" fmla="*/ 90488 h 457200"/>
                <a:gd name="connsiteX7" fmla="*/ 497681 w 600075"/>
                <a:gd name="connsiteY7" fmla="*/ 73819 h 457200"/>
                <a:gd name="connsiteX8" fmla="*/ 533400 w 600075"/>
                <a:gd name="connsiteY8" fmla="*/ 52388 h 457200"/>
                <a:gd name="connsiteX9" fmla="*/ 552450 w 600075"/>
                <a:gd name="connsiteY9" fmla="*/ 38100 h 457200"/>
                <a:gd name="connsiteX10" fmla="*/ 600075 w 600075"/>
                <a:gd name="connsiteY10" fmla="*/ 0 h 457200"/>
                <a:gd name="connsiteX11" fmla="*/ 473869 w 600075"/>
                <a:gd name="connsiteY11" fmla="*/ 457200 h 457200"/>
                <a:gd name="connsiteX12" fmla="*/ 447675 w 600075"/>
                <a:gd name="connsiteY12" fmla="*/ 440532 h 457200"/>
                <a:gd name="connsiteX13" fmla="*/ 426244 w 600075"/>
                <a:gd name="connsiteY13" fmla="*/ 416719 h 457200"/>
                <a:gd name="connsiteX14" fmla="*/ 400050 w 600075"/>
                <a:gd name="connsiteY14" fmla="*/ 378619 h 457200"/>
                <a:gd name="connsiteX15" fmla="*/ 378619 w 600075"/>
                <a:gd name="connsiteY15" fmla="*/ 338138 h 457200"/>
                <a:gd name="connsiteX16" fmla="*/ 357188 w 600075"/>
                <a:gd name="connsiteY16" fmla="*/ 309563 h 457200"/>
                <a:gd name="connsiteX17" fmla="*/ 323850 w 600075"/>
                <a:gd name="connsiteY17" fmla="*/ 278607 h 457200"/>
                <a:gd name="connsiteX18" fmla="*/ 278606 w 600075"/>
                <a:gd name="connsiteY18" fmla="*/ 242888 h 457200"/>
                <a:gd name="connsiteX19" fmla="*/ 197644 w 600075"/>
                <a:gd name="connsiteY19" fmla="*/ 183357 h 457200"/>
                <a:gd name="connsiteX20" fmla="*/ 130969 w 600075"/>
                <a:gd name="connsiteY20" fmla="*/ 138113 h 457200"/>
                <a:gd name="connsiteX21" fmla="*/ 38100 w 600075"/>
                <a:gd name="connsiteY21" fmla="*/ 76200 h 457200"/>
                <a:gd name="connsiteX22" fmla="*/ 14288 w 600075"/>
                <a:gd name="connsiteY22" fmla="*/ 57150 h 457200"/>
                <a:gd name="connsiteX23" fmla="*/ 2381 w 600075"/>
                <a:gd name="connsiteY23" fmla="*/ 35719 h 457200"/>
                <a:gd name="connsiteX24" fmla="*/ 0 w 600075"/>
                <a:gd name="connsiteY24" fmla="*/ 21432 h 457200"/>
                <a:gd name="connsiteX25" fmla="*/ 4763 w 600075"/>
                <a:gd name="connsiteY25" fmla="*/ 11907 h 457200"/>
                <a:gd name="connsiteX26" fmla="*/ 19050 w 600075"/>
                <a:gd name="connsiteY26" fmla="*/ 9525 h 457200"/>
                <a:gd name="connsiteX27" fmla="*/ 52388 w 600075"/>
                <a:gd name="connsiteY27" fmla="*/ 16669 h 457200"/>
                <a:gd name="connsiteX28" fmla="*/ 126206 w 600075"/>
                <a:gd name="connsiteY28" fmla="*/ 35719 h 457200"/>
                <a:gd name="connsiteX29" fmla="*/ 183356 w 600075"/>
                <a:gd name="connsiteY29" fmla="*/ 54769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00075" h="457200">
                  <a:moveTo>
                    <a:pt x="183356" y="54769"/>
                  </a:moveTo>
                  <a:lnTo>
                    <a:pt x="283369" y="88107"/>
                  </a:lnTo>
                  <a:lnTo>
                    <a:pt x="338138" y="104775"/>
                  </a:lnTo>
                  <a:lnTo>
                    <a:pt x="371475" y="111919"/>
                  </a:lnTo>
                  <a:lnTo>
                    <a:pt x="397669" y="109538"/>
                  </a:lnTo>
                  <a:lnTo>
                    <a:pt x="426244" y="104775"/>
                  </a:lnTo>
                  <a:lnTo>
                    <a:pt x="464344" y="90488"/>
                  </a:lnTo>
                  <a:lnTo>
                    <a:pt x="497681" y="73819"/>
                  </a:lnTo>
                  <a:lnTo>
                    <a:pt x="533400" y="52388"/>
                  </a:lnTo>
                  <a:lnTo>
                    <a:pt x="552450" y="38100"/>
                  </a:lnTo>
                  <a:lnTo>
                    <a:pt x="600075" y="0"/>
                  </a:lnTo>
                  <a:lnTo>
                    <a:pt x="473869" y="457200"/>
                  </a:lnTo>
                  <a:lnTo>
                    <a:pt x="447675" y="440532"/>
                  </a:lnTo>
                  <a:lnTo>
                    <a:pt x="426244" y="416719"/>
                  </a:lnTo>
                  <a:lnTo>
                    <a:pt x="400050" y="378619"/>
                  </a:lnTo>
                  <a:lnTo>
                    <a:pt x="378619" y="338138"/>
                  </a:lnTo>
                  <a:lnTo>
                    <a:pt x="357188" y="309563"/>
                  </a:lnTo>
                  <a:lnTo>
                    <a:pt x="323850" y="278607"/>
                  </a:lnTo>
                  <a:lnTo>
                    <a:pt x="278606" y="242888"/>
                  </a:lnTo>
                  <a:lnTo>
                    <a:pt x="197644" y="183357"/>
                  </a:lnTo>
                  <a:lnTo>
                    <a:pt x="130969" y="138113"/>
                  </a:lnTo>
                  <a:lnTo>
                    <a:pt x="38100" y="76200"/>
                  </a:lnTo>
                  <a:lnTo>
                    <a:pt x="14288" y="57150"/>
                  </a:lnTo>
                  <a:lnTo>
                    <a:pt x="2381" y="35719"/>
                  </a:lnTo>
                  <a:lnTo>
                    <a:pt x="0" y="21432"/>
                  </a:lnTo>
                  <a:lnTo>
                    <a:pt x="4763" y="11907"/>
                  </a:lnTo>
                  <a:lnTo>
                    <a:pt x="19050" y="9525"/>
                  </a:lnTo>
                  <a:lnTo>
                    <a:pt x="52388" y="16669"/>
                  </a:lnTo>
                  <a:lnTo>
                    <a:pt x="126206" y="35719"/>
                  </a:lnTo>
                  <a:lnTo>
                    <a:pt x="183356" y="5476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40">
              <a:extLst>
                <a:ext uri="{FF2B5EF4-FFF2-40B4-BE49-F238E27FC236}">
                  <a16:creationId xmlns:a16="http://schemas.microsoft.com/office/drawing/2014/main" id="{598E0634-1338-4762-80C6-495D2D480C30}"/>
                </a:ext>
              </a:extLst>
            </p:cNvPr>
            <p:cNvSpPr/>
            <p:nvPr/>
          </p:nvSpPr>
          <p:spPr>
            <a:xfrm>
              <a:off x="5715000" y="2408238"/>
              <a:ext cx="1163638" cy="263525"/>
            </a:xfrm>
            <a:custGeom>
              <a:avLst/>
              <a:gdLst>
                <a:gd name="connsiteX0" fmla="*/ 533400 w 1164431"/>
                <a:gd name="connsiteY0" fmla="*/ 45244 h 264319"/>
                <a:gd name="connsiteX1" fmla="*/ 766763 w 1164431"/>
                <a:gd name="connsiteY1" fmla="*/ 19050 h 264319"/>
                <a:gd name="connsiteX2" fmla="*/ 940594 w 1164431"/>
                <a:gd name="connsiteY2" fmla="*/ 4762 h 264319"/>
                <a:gd name="connsiteX3" fmla="*/ 1040606 w 1164431"/>
                <a:gd name="connsiteY3" fmla="*/ 0 h 264319"/>
                <a:gd name="connsiteX4" fmla="*/ 1085850 w 1164431"/>
                <a:gd name="connsiteY4" fmla="*/ 4762 h 264319"/>
                <a:gd name="connsiteX5" fmla="*/ 1164431 w 1164431"/>
                <a:gd name="connsiteY5" fmla="*/ 16669 h 264319"/>
                <a:gd name="connsiteX6" fmla="*/ 1131094 w 1164431"/>
                <a:gd name="connsiteY6" fmla="*/ 169069 h 264319"/>
                <a:gd name="connsiteX7" fmla="*/ 904875 w 1164431"/>
                <a:gd name="connsiteY7" fmla="*/ 180975 h 264319"/>
                <a:gd name="connsiteX8" fmla="*/ 645319 w 1164431"/>
                <a:gd name="connsiteY8" fmla="*/ 200025 h 264319"/>
                <a:gd name="connsiteX9" fmla="*/ 369094 w 1164431"/>
                <a:gd name="connsiteY9" fmla="*/ 226219 h 264319"/>
                <a:gd name="connsiteX10" fmla="*/ 0 w 1164431"/>
                <a:gd name="connsiteY10" fmla="*/ 264319 h 264319"/>
                <a:gd name="connsiteX11" fmla="*/ 35719 w 1164431"/>
                <a:gd name="connsiteY11" fmla="*/ 107156 h 264319"/>
                <a:gd name="connsiteX12" fmla="*/ 319088 w 1164431"/>
                <a:gd name="connsiteY12" fmla="*/ 69056 h 264319"/>
                <a:gd name="connsiteX13" fmla="*/ 533400 w 1164431"/>
                <a:gd name="connsiteY13" fmla="*/ 45244 h 26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4431" h="264319">
                  <a:moveTo>
                    <a:pt x="533400" y="45244"/>
                  </a:moveTo>
                  <a:lnTo>
                    <a:pt x="766763" y="19050"/>
                  </a:lnTo>
                  <a:lnTo>
                    <a:pt x="940594" y="4762"/>
                  </a:lnTo>
                  <a:lnTo>
                    <a:pt x="1040606" y="0"/>
                  </a:lnTo>
                  <a:lnTo>
                    <a:pt x="1085850" y="4762"/>
                  </a:lnTo>
                  <a:lnTo>
                    <a:pt x="1164431" y="16669"/>
                  </a:lnTo>
                  <a:lnTo>
                    <a:pt x="1131094" y="169069"/>
                  </a:lnTo>
                  <a:lnTo>
                    <a:pt x="904875" y="180975"/>
                  </a:lnTo>
                  <a:lnTo>
                    <a:pt x="645319" y="200025"/>
                  </a:lnTo>
                  <a:lnTo>
                    <a:pt x="369094" y="226219"/>
                  </a:lnTo>
                  <a:lnTo>
                    <a:pt x="0" y="264319"/>
                  </a:lnTo>
                  <a:lnTo>
                    <a:pt x="35719" y="107156"/>
                  </a:lnTo>
                  <a:lnTo>
                    <a:pt x="319088" y="69056"/>
                  </a:lnTo>
                  <a:lnTo>
                    <a:pt x="533400" y="4524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41">
              <a:extLst>
                <a:ext uri="{FF2B5EF4-FFF2-40B4-BE49-F238E27FC236}">
                  <a16:creationId xmlns:a16="http://schemas.microsoft.com/office/drawing/2014/main" id="{D47BE5FB-9ED4-496D-BD4A-C9B9FEE951A1}"/>
                </a:ext>
              </a:extLst>
            </p:cNvPr>
            <p:cNvSpPr/>
            <p:nvPr/>
          </p:nvSpPr>
          <p:spPr>
            <a:xfrm>
              <a:off x="5545138" y="2992438"/>
              <a:ext cx="1208087" cy="236537"/>
            </a:xfrm>
            <a:custGeom>
              <a:avLst/>
              <a:gdLst>
                <a:gd name="connsiteX0" fmla="*/ 347663 w 1207294"/>
                <a:gd name="connsiteY0" fmla="*/ 50007 h 235744"/>
                <a:gd name="connsiteX1" fmla="*/ 704850 w 1207294"/>
                <a:gd name="connsiteY1" fmla="*/ 40482 h 235744"/>
                <a:gd name="connsiteX2" fmla="*/ 847725 w 1207294"/>
                <a:gd name="connsiteY2" fmla="*/ 30957 h 235744"/>
                <a:gd name="connsiteX3" fmla="*/ 873919 w 1207294"/>
                <a:gd name="connsiteY3" fmla="*/ 21432 h 235744"/>
                <a:gd name="connsiteX4" fmla="*/ 933450 w 1207294"/>
                <a:gd name="connsiteY4" fmla="*/ 9525 h 235744"/>
                <a:gd name="connsiteX5" fmla="*/ 1031082 w 1207294"/>
                <a:gd name="connsiteY5" fmla="*/ 0 h 235744"/>
                <a:gd name="connsiteX6" fmla="*/ 1119188 w 1207294"/>
                <a:gd name="connsiteY6" fmla="*/ 4763 h 235744"/>
                <a:gd name="connsiteX7" fmla="*/ 1207294 w 1207294"/>
                <a:gd name="connsiteY7" fmla="*/ 16669 h 235744"/>
                <a:gd name="connsiteX8" fmla="*/ 1162050 w 1207294"/>
                <a:gd name="connsiteY8" fmla="*/ 161925 h 235744"/>
                <a:gd name="connsiteX9" fmla="*/ 919163 w 1207294"/>
                <a:gd name="connsiteY9" fmla="*/ 166688 h 235744"/>
                <a:gd name="connsiteX10" fmla="*/ 614363 w 1207294"/>
                <a:gd name="connsiteY10" fmla="*/ 180975 h 235744"/>
                <a:gd name="connsiteX11" fmla="*/ 345282 w 1207294"/>
                <a:gd name="connsiteY11" fmla="*/ 200025 h 235744"/>
                <a:gd name="connsiteX12" fmla="*/ 97632 w 1207294"/>
                <a:gd name="connsiteY12" fmla="*/ 226219 h 235744"/>
                <a:gd name="connsiteX13" fmla="*/ 0 w 1207294"/>
                <a:gd name="connsiteY13" fmla="*/ 235744 h 235744"/>
                <a:gd name="connsiteX14" fmla="*/ 66675 w 1207294"/>
                <a:gd name="connsiteY14" fmla="*/ 54769 h 235744"/>
                <a:gd name="connsiteX15" fmla="*/ 347663 w 1207294"/>
                <a:gd name="connsiteY15" fmla="*/ 50007 h 23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07294" h="235744">
                  <a:moveTo>
                    <a:pt x="347663" y="50007"/>
                  </a:moveTo>
                  <a:lnTo>
                    <a:pt x="704850" y="40482"/>
                  </a:lnTo>
                  <a:lnTo>
                    <a:pt x="847725" y="30957"/>
                  </a:lnTo>
                  <a:lnTo>
                    <a:pt x="873919" y="21432"/>
                  </a:lnTo>
                  <a:lnTo>
                    <a:pt x="933450" y="9525"/>
                  </a:lnTo>
                  <a:lnTo>
                    <a:pt x="1031082" y="0"/>
                  </a:lnTo>
                  <a:lnTo>
                    <a:pt x="1119188" y="4763"/>
                  </a:lnTo>
                  <a:lnTo>
                    <a:pt x="1207294" y="16669"/>
                  </a:lnTo>
                  <a:lnTo>
                    <a:pt x="1162050" y="161925"/>
                  </a:lnTo>
                  <a:lnTo>
                    <a:pt x="919163" y="166688"/>
                  </a:lnTo>
                  <a:lnTo>
                    <a:pt x="614363" y="180975"/>
                  </a:lnTo>
                  <a:lnTo>
                    <a:pt x="345282" y="200025"/>
                  </a:lnTo>
                  <a:lnTo>
                    <a:pt x="97632" y="226219"/>
                  </a:lnTo>
                  <a:lnTo>
                    <a:pt x="0" y="235744"/>
                  </a:lnTo>
                  <a:lnTo>
                    <a:pt x="66675" y="54769"/>
                  </a:lnTo>
                  <a:lnTo>
                    <a:pt x="347663" y="5000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43">
              <a:extLst>
                <a:ext uri="{FF2B5EF4-FFF2-40B4-BE49-F238E27FC236}">
                  <a16:creationId xmlns:a16="http://schemas.microsoft.com/office/drawing/2014/main" id="{453A544F-F5A6-4B3F-BC88-557A1C6BD96B}"/>
                </a:ext>
              </a:extLst>
            </p:cNvPr>
            <p:cNvSpPr/>
            <p:nvPr/>
          </p:nvSpPr>
          <p:spPr>
            <a:xfrm>
              <a:off x="4792663" y="4316413"/>
              <a:ext cx="369887" cy="1398587"/>
            </a:xfrm>
            <a:custGeom>
              <a:avLst/>
              <a:gdLst>
                <a:gd name="connsiteX0" fmla="*/ 80963 w 369094"/>
                <a:gd name="connsiteY0" fmla="*/ 952500 h 1397794"/>
                <a:gd name="connsiteX1" fmla="*/ 80963 w 369094"/>
                <a:gd name="connsiteY1" fmla="*/ 690563 h 1397794"/>
                <a:gd name="connsiteX2" fmla="*/ 80963 w 369094"/>
                <a:gd name="connsiteY2" fmla="*/ 373857 h 1397794"/>
                <a:gd name="connsiteX3" fmla="*/ 78582 w 369094"/>
                <a:gd name="connsiteY3" fmla="*/ 311944 h 1397794"/>
                <a:gd name="connsiteX4" fmla="*/ 73819 w 369094"/>
                <a:gd name="connsiteY4" fmla="*/ 257175 h 1397794"/>
                <a:gd name="connsiteX5" fmla="*/ 64294 w 369094"/>
                <a:gd name="connsiteY5" fmla="*/ 202407 h 1397794"/>
                <a:gd name="connsiteX6" fmla="*/ 42863 w 369094"/>
                <a:gd name="connsiteY6" fmla="*/ 130969 h 1397794"/>
                <a:gd name="connsiteX7" fmla="*/ 23813 w 369094"/>
                <a:gd name="connsiteY7" fmla="*/ 85725 h 1397794"/>
                <a:gd name="connsiteX8" fmla="*/ 0 w 369094"/>
                <a:gd name="connsiteY8" fmla="*/ 35719 h 1397794"/>
                <a:gd name="connsiteX9" fmla="*/ 133350 w 369094"/>
                <a:gd name="connsiteY9" fmla="*/ 0 h 1397794"/>
                <a:gd name="connsiteX10" fmla="*/ 221457 w 369094"/>
                <a:gd name="connsiteY10" fmla="*/ 54769 h 1397794"/>
                <a:gd name="connsiteX11" fmla="*/ 271463 w 369094"/>
                <a:gd name="connsiteY11" fmla="*/ 90488 h 1397794"/>
                <a:gd name="connsiteX12" fmla="*/ 321469 w 369094"/>
                <a:gd name="connsiteY12" fmla="*/ 133350 h 1397794"/>
                <a:gd name="connsiteX13" fmla="*/ 350044 w 369094"/>
                <a:gd name="connsiteY13" fmla="*/ 164307 h 1397794"/>
                <a:gd name="connsiteX14" fmla="*/ 369094 w 369094"/>
                <a:gd name="connsiteY14" fmla="*/ 197644 h 1397794"/>
                <a:gd name="connsiteX15" fmla="*/ 369094 w 369094"/>
                <a:gd name="connsiteY15" fmla="*/ 214313 h 1397794"/>
                <a:gd name="connsiteX16" fmla="*/ 361950 w 369094"/>
                <a:gd name="connsiteY16" fmla="*/ 247650 h 1397794"/>
                <a:gd name="connsiteX17" fmla="*/ 350044 w 369094"/>
                <a:gd name="connsiteY17" fmla="*/ 354807 h 1397794"/>
                <a:gd name="connsiteX18" fmla="*/ 347663 w 369094"/>
                <a:gd name="connsiteY18" fmla="*/ 557213 h 1397794"/>
                <a:gd name="connsiteX19" fmla="*/ 326232 w 369094"/>
                <a:gd name="connsiteY19" fmla="*/ 671513 h 1397794"/>
                <a:gd name="connsiteX20" fmla="*/ 319088 w 369094"/>
                <a:gd name="connsiteY20" fmla="*/ 881063 h 1397794"/>
                <a:gd name="connsiteX21" fmla="*/ 302419 w 369094"/>
                <a:gd name="connsiteY21" fmla="*/ 1378744 h 1397794"/>
                <a:gd name="connsiteX22" fmla="*/ 78582 w 369094"/>
                <a:gd name="connsiteY22" fmla="*/ 1397794 h 1397794"/>
                <a:gd name="connsiteX23" fmla="*/ 80963 w 369094"/>
                <a:gd name="connsiteY23" fmla="*/ 952500 h 139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69094" h="1397794">
                  <a:moveTo>
                    <a:pt x="80963" y="952500"/>
                  </a:moveTo>
                  <a:lnTo>
                    <a:pt x="80963" y="690563"/>
                  </a:lnTo>
                  <a:lnTo>
                    <a:pt x="80963" y="373857"/>
                  </a:lnTo>
                  <a:cubicBezTo>
                    <a:pt x="80169" y="353219"/>
                    <a:pt x="79376" y="332582"/>
                    <a:pt x="78582" y="311944"/>
                  </a:cubicBezTo>
                  <a:lnTo>
                    <a:pt x="73819" y="257175"/>
                  </a:lnTo>
                  <a:lnTo>
                    <a:pt x="64294" y="202407"/>
                  </a:lnTo>
                  <a:lnTo>
                    <a:pt x="42863" y="130969"/>
                  </a:lnTo>
                  <a:lnTo>
                    <a:pt x="23813" y="85725"/>
                  </a:lnTo>
                  <a:lnTo>
                    <a:pt x="0" y="35719"/>
                  </a:lnTo>
                  <a:lnTo>
                    <a:pt x="133350" y="0"/>
                  </a:lnTo>
                  <a:lnTo>
                    <a:pt x="221457" y="54769"/>
                  </a:lnTo>
                  <a:lnTo>
                    <a:pt x="271463" y="90488"/>
                  </a:lnTo>
                  <a:lnTo>
                    <a:pt x="321469" y="133350"/>
                  </a:lnTo>
                  <a:lnTo>
                    <a:pt x="350044" y="164307"/>
                  </a:lnTo>
                  <a:lnTo>
                    <a:pt x="369094" y="197644"/>
                  </a:lnTo>
                  <a:lnTo>
                    <a:pt x="369094" y="214313"/>
                  </a:lnTo>
                  <a:lnTo>
                    <a:pt x="361950" y="247650"/>
                  </a:lnTo>
                  <a:lnTo>
                    <a:pt x="350044" y="354807"/>
                  </a:lnTo>
                  <a:cubicBezTo>
                    <a:pt x="349250" y="422276"/>
                    <a:pt x="348457" y="489744"/>
                    <a:pt x="347663" y="557213"/>
                  </a:cubicBezTo>
                  <a:lnTo>
                    <a:pt x="326232" y="671513"/>
                  </a:lnTo>
                  <a:lnTo>
                    <a:pt x="319088" y="881063"/>
                  </a:lnTo>
                  <a:lnTo>
                    <a:pt x="302419" y="1378744"/>
                  </a:lnTo>
                  <a:lnTo>
                    <a:pt x="78582" y="1397794"/>
                  </a:lnTo>
                  <a:cubicBezTo>
                    <a:pt x="79376" y="1256507"/>
                    <a:pt x="80169" y="1115219"/>
                    <a:pt x="80963" y="952500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44">
              <a:extLst>
                <a:ext uri="{FF2B5EF4-FFF2-40B4-BE49-F238E27FC236}">
                  <a16:creationId xmlns:a16="http://schemas.microsoft.com/office/drawing/2014/main" id="{77FF928D-72C5-4498-8755-834C3023A9CF}"/>
                </a:ext>
              </a:extLst>
            </p:cNvPr>
            <p:cNvSpPr/>
            <p:nvPr/>
          </p:nvSpPr>
          <p:spPr>
            <a:xfrm>
              <a:off x="3751263" y="4719638"/>
              <a:ext cx="2419350" cy="444500"/>
            </a:xfrm>
            <a:custGeom>
              <a:avLst/>
              <a:gdLst>
                <a:gd name="connsiteX0" fmla="*/ 707231 w 2419350"/>
                <a:gd name="connsiteY0" fmla="*/ 204787 h 445293"/>
                <a:gd name="connsiteX1" fmla="*/ 1000125 w 2419350"/>
                <a:gd name="connsiteY1" fmla="*/ 171450 h 445293"/>
                <a:gd name="connsiteX2" fmla="*/ 1138237 w 2419350"/>
                <a:gd name="connsiteY2" fmla="*/ 154781 h 445293"/>
                <a:gd name="connsiteX3" fmla="*/ 1381125 w 2419350"/>
                <a:gd name="connsiteY3" fmla="*/ 138112 h 445293"/>
                <a:gd name="connsiteX4" fmla="*/ 1571625 w 2419350"/>
                <a:gd name="connsiteY4" fmla="*/ 109537 h 445293"/>
                <a:gd name="connsiteX5" fmla="*/ 1693069 w 2419350"/>
                <a:gd name="connsiteY5" fmla="*/ 85725 h 445293"/>
                <a:gd name="connsiteX6" fmla="*/ 1804987 w 2419350"/>
                <a:gd name="connsiteY6" fmla="*/ 61912 h 445293"/>
                <a:gd name="connsiteX7" fmla="*/ 1926431 w 2419350"/>
                <a:gd name="connsiteY7" fmla="*/ 33337 h 445293"/>
                <a:gd name="connsiteX8" fmla="*/ 2012156 w 2419350"/>
                <a:gd name="connsiteY8" fmla="*/ 7143 h 445293"/>
                <a:gd name="connsiteX9" fmla="*/ 2026444 w 2419350"/>
                <a:gd name="connsiteY9" fmla="*/ 2381 h 445293"/>
                <a:gd name="connsiteX10" fmla="*/ 2078831 w 2419350"/>
                <a:gd name="connsiteY10" fmla="*/ 0 h 445293"/>
                <a:gd name="connsiteX11" fmla="*/ 2140744 w 2419350"/>
                <a:gd name="connsiteY11" fmla="*/ 9525 h 445293"/>
                <a:gd name="connsiteX12" fmla="*/ 2214562 w 2419350"/>
                <a:gd name="connsiteY12" fmla="*/ 28575 h 445293"/>
                <a:gd name="connsiteX13" fmla="*/ 2286000 w 2419350"/>
                <a:gd name="connsiteY13" fmla="*/ 57150 h 445293"/>
                <a:gd name="connsiteX14" fmla="*/ 2343150 w 2419350"/>
                <a:gd name="connsiteY14" fmla="*/ 83343 h 445293"/>
                <a:gd name="connsiteX15" fmla="*/ 2383631 w 2419350"/>
                <a:gd name="connsiteY15" fmla="*/ 104775 h 445293"/>
                <a:gd name="connsiteX16" fmla="*/ 2400300 w 2419350"/>
                <a:gd name="connsiteY16" fmla="*/ 116681 h 445293"/>
                <a:gd name="connsiteX17" fmla="*/ 2414587 w 2419350"/>
                <a:gd name="connsiteY17" fmla="*/ 135731 h 445293"/>
                <a:gd name="connsiteX18" fmla="*/ 2419350 w 2419350"/>
                <a:gd name="connsiteY18" fmla="*/ 150018 h 445293"/>
                <a:gd name="connsiteX19" fmla="*/ 2419350 w 2419350"/>
                <a:gd name="connsiteY19" fmla="*/ 166687 h 445293"/>
                <a:gd name="connsiteX20" fmla="*/ 2412206 w 2419350"/>
                <a:gd name="connsiteY20" fmla="*/ 192881 h 445293"/>
                <a:gd name="connsiteX21" fmla="*/ 2395537 w 2419350"/>
                <a:gd name="connsiteY21" fmla="*/ 221456 h 445293"/>
                <a:gd name="connsiteX22" fmla="*/ 2371725 w 2419350"/>
                <a:gd name="connsiteY22" fmla="*/ 240506 h 445293"/>
                <a:gd name="connsiteX23" fmla="*/ 2352675 w 2419350"/>
                <a:gd name="connsiteY23" fmla="*/ 245268 h 445293"/>
                <a:gd name="connsiteX24" fmla="*/ 2286000 w 2419350"/>
                <a:gd name="connsiteY24" fmla="*/ 245268 h 445293"/>
                <a:gd name="connsiteX25" fmla="*/ 2174081 w 2419350"/>
                <a:gd name="connsiteY25" fmla="*/ 245268 h 445293"/>
                <a:gd name="connsiteX26" fmla="*/ 2050256 w 2419350"/>
                <a:gd name="connsiteY26" fmla="*/ 242887 h 445293"/>
                <a:gd name="connsiteX27" fmla="*/ 1905000 w 2419350"/>
                <a:gd name="connsiteY27" fmla="*/ 240506 h 445293"/>
                <a:gd name="connsiteX28" fmla="*/ 1712119 w 2419350"/>
                <a:gd name="connsiteY28" fmla="*/ 247650 h 445293"/>
                <a:gd name="connsiteX29" fmla="*/ 1540669 w 2419350"/>
                <a:gd name="connsiteY29" fmla="*/ 264318 h 445293"/>
                <a:gd name="connsiteX30" fmla="*/ 1357312 w 2419350"/>
                <a:gd name="connsiteY30" fmla="*/ 292893 h 445293"/>
                <a:gd name="connsiteX31" fmla="*/ 1131094 w 2419350"/>
                <a:gd name="connsiteY31" fmla="*/ 309562 h 445293"/>
                <a:gd name="connsiteX32" fmla="*/ 831056 w 2419350"/>
                <a:gd name="connsiteY32" fmla="*/ 361950 h 445293"/>
                <a:gd name="connsiteX33" fmla="*/ 650081 w 2419350"/>
                <a:gd name="connsiteY33" fmla="*/ 392906 h 445293"/>
                <a:gd name="connsiteX34" fmla="*/ 588169 w 2419350"/>
                <a:gd name="connsiteY34" fmla="*/ 402431 h 445293"/>
                <a:gd name="connsiteX35" fmla="*/ 552450 w 2419350"/>
                <a:gd name="connsiteY35" fmla="*/ 416718 h 445293"/>
                <a:gd name="connsiteX36" fmla="*/ 511969 w 2419350"/>
                <a:gd name="connsiteY36" fmla="*/ 431006 h 445293"/>
                <a:gd name="connsiteX37" fmla="*/ 454819 w 2419350"/>
                <a:gd name="connsiteY37" fmla="*/ 442912 h 445293"/>
                <a:gd name="connsiteX38" fmla="*/ 431006 w 2419350"/>
                <a:gd name="connsiteY38" fmla="*/ 445293 h 445293"/>
                <a:gd name="connsiteX39" fmla="*/ 390525 w 2419350"/>
                <a:gd name="connsiteY39" fmla="*/ 445293 h 445293"/>
                <a:gd name="connsiteX40" fmla="*/ 342900 w 2419350"/>
                <a:gd name="connsiteY40" fmla="*/ 435768 h 445293"/>
                <a:gd name="connsiteX41" fmla="*/ 285750 w 2419350"/>
                <a:gd name="connsiteY41" fmla="*/ 411956 h 445293"/>
                <a:gd name="connsiteX42" fmla="*/ 233362 w 2419350"/>
                <a:gd name="connsiteY42" fmla="*/ 385762 h 445293"/>
                <a:gd name="connsiteX43" fmla="*/ 169069 w 2419350"/>
                <a:gd name="connsiteY43" fmla="*/ 345281 h 445293"/>
                <a:gd name="connsiteX44" fmla="*/ 126206 w 2419350"/>
                <a:gd name="connsiteY44" fmla="*/ 311943 h 445293"/>
                <a:gd name="connsiteX45" fmla="*/ 95250 w 2419350"/>
                <a:gd name="connsiteY45" fmla="*/ 285750 h 445293"/>
                <a:gd name="connsiteX46" fmla="*/ 59531 w 2419350"/>
                <a:gd name="connsiteY46" fmla="*/ 250031 h 445293"/>
                <a:gd name="connsiteX47" fmla="*/ 26194 w 2419350"/>
                <a:gd name="connsiteY47" fmla="*/ 209550 h 445293"/>
                <a:gd name="connsiteX48" fmla="*/ 11906 w 2419350"/>
                <a:gd name="connsiteY48" fmla="*/ 188118 h 445293"/>
                <a:gd name="connsiteX49" fmla="*/ 0 w 2419350"/>
                <a:gd name="connsiteY49" fmla="*/ 166687 h 445293"/>
                <a:gd name="connsiteX50" fmla="*/ 0 w 2419350"/>
                <a:gd name="connsiteY50" fmla="*/ 147637 h 445293"/>
                <a:gd name="connsiteX51" fmla="*/ 9525 w 2419350"/>
                <a:gd name="connsiteY51" fmla="*/ 128587 h 445293"/>
                <a:gd name="connsiteX52" fmla="*/ 33337 w 2419350"/>
                <a:gd name="connsiteY52" fmla="*/ 128587 h 445293"/>
                <a:gd name="connsiteX53" fmla="*/ 54769 w 2419350"/>
                <a:gd name="connsiteY53" fmla="*/ 135731 h 445293"/>
                <a:gd name="connsiteX54" fmla="*/ 97631 w 2419350"/>
                <a:gd name="connsiteY54" fmla="*/ 157162 h 445293"/>
                <a:gd name="connsiteX55" fmla="*/ 185737 w 2419350"/>
                <a:gd name="connsiteY55" fmla="*/ 188118 h 445293"/>
                <a:gd name="connsiteX56" fmla="*/ 273844 w 2419350"/>
                <a:gd name="connsiteY56" fmla="*/ 207168 h 445293"/>
                <a:gd name="connsiteX57" fmla="*/ 373856 w 2419350"/>
                <a:gd name="connsiteY57" fmla="*/ 219075 h 445293"/>
                <a:gd name="connsiteX58" fmla="*/ 514350 w 2419350"/>
                <a:gd name="connsiteY58" fmla="*/ 223837 h 445293"/>
                <a:gd name="connsiteX59" fmla="*/ 573881 w 2419350"/>
                <a:gd name="connsiteY59" fmla="*/ 223837 h 445293"/>
                <a:gd name="connsiteX60" fmla="*/ 707231 w 2419350"/>
                <a:gd name="connsiteY60" fmla="*/ 204787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419350" h="445293">
                  <a:moveTo>
                    <a:pt x="707231" y="204787"/>
                  </a:moveTo>
                  <a:lnTo>
                    <a:pt x="1000125" y="171450"/>
                  </a:lnTo>
                  <a:lnTo>
                    <a:pt x="1138237" y="154781"/>
                  </a:lnTo>
                  <a:lnTo>
                    <a:pt x="1381125" y="138112"/>
                  </a:lnTo>
                  <a:lnTo>
                    <a:pt x="1571625" y="109537"/>
                  </a:lnTo>
                  <a:lnTo>
                    <a:pt x="1693069" y="85725"/>
                  </a:lnTo>
                  <a:lnTo>
                    <a:pt x="1804987" y="61912"/>
                  </a:lnTo>
                  <a:lnTo>
                    <a:pt x="1926431" y="33337"/>
                  </a:lnTo>
                  <a:lnTo>
                    <a:pt x="2012156" y="7143"/>
                  </a:lnTo>
                  <a:lnTo>
                    <a:pt x="2026444" y="2381"/>
                  </a:lnTo>
                  <a:lnTo>
                    <a:pt x="2078831" y="0"/>
                  </a:lnTo>
                  <a:lnTo>
                    <a:pt x="2140744" y="9525"/>
                  </a:lnTo>
                  <a:lnTo>
                    <a:pt x="2214562" y="28575"/>
                  </a:lnTo>
                  <a:lnTo>
                    <a:pt x="2286000" y="57150"/>
                  </a:lnTo>
                  <a:lnTo>
                    <a:pt x="2343150" y="83343"/>
                  </a:lnTo>
                  <a:lnTo>
                    <a:pt x="2383631" y="104775"/>
                  </a:lnTo>
                  <a:lnTo>
                    <a:pt x="2400300" y="116681"/>
                  </a:lnTo>
                  <a:lnTo>
                    <a:pt x="2414587" y="135731"/>
                  </a:lnTo>
                  <a:lnTo>
                    <a:pt x="2419350" y="150018"/>
                  </a:lnTo>
                  <a:lnTo>
                    <a:pt x="2419350" y="166687"/>
                  </a:lnTo>
                  <a:lnTo>
                    <a:pt x="2412206" y="192881"/>
                  </a:lnTo>
                  <a:lnTo>
                    <a:pt x="2395537" y="221456"/>
                  </a:lnTo>
                  <a:lnTo>
                    <a:pt x="2371725" y="240506"/>
                  </a:lnTo>
                  <a:lnTo>
                    <a:pt x="2352675" y="245268"/>
                  </a:lnTo>
                  <a:lnTo>
                    <a:pt x="2286000" y="245268"/>
                  </a:lnTo>
                  <a:lnTo>
                    <a:pt x="2174081" y="245268"/>
                  </a:lnTo>
                  <a:lnTo>
                    <a:pt x="2050256" y="242887"/>
                  </a:lnTo>
                  <a:lnTo>
                    <a:pt x="1905000" y="240506"/>
                  </a:lnTo>
                  <a:lnTo>
                    <a:pt x="1712119" y="247650"/>
                  </a:lnTo>
                  <a:lnTo>
                    <a:pt x="1540669" y="264318"/>
                  </a:lnTo>
                  <a:lnTo>
                    <a:pt x="1357312" y="292893"/>
                  </a:lnTo>
                  <a:lnTo>
                    <a:pt x="1131094" y="309562"/>
                  </a:lnTo>
                  <a:lnTo>
                    <a:pt x="831056" y="361950"/>
                  </a:lnTo>
                  <a:lnTo>
                    <a:pt x="650081" y="392906"/>
                  </a:lnTo>
                  <a:lnTo>
                    <a:pt x="588169" y="402431"/>
                  </a:lnTo>
                  <a:lnTo>
                    <a:pt x="552450" y="416718"/>
                  </a:lnTo>
                  <a:lnTo>
                    <a:pt x="511969" y="431006"/>
                  </a:lnTo>
                  <a:lnTo>
                    <a:pt x="454819" y="442912"/>
                  </a:lnTo>
                  <a:lnTo>
                    <a:pt x="431006" y="445293"/>
                  </a:lnTo>
                  <a:lnTo>
                    <a:pt x="390525" y="445293"/>
                  </a:lnTo>
                  <a:lnTo>
                    <a:pt x="342900" y="435768"/>
                  </a:lnTo>
                  <a:lnTo>
                    <a:pt x="285750" y="411956"/>
                  </a:lnTo>
                  <a:lnTo>
                    <a:pt x="233362" y="385762"/>
                  </a:lnTo>
                  <a:lnTo>
                    <a:pt x="169069" y="345281"/>
                  </a:lnTo>
                  <a:lnTo>
                    <a:pt x="126206" y="311943"/>
                  </a:lnTo>
                  <a:lnTo>
                    <a:pt x="95250" y="285750"/>
                  </a:lnTo>
                  <a:lnTo>
                    <a:pt x="59531" y="250031"/>
                  </a:lnTo>
                  <a:lnTo>
                    <a:pt x="26194" y="209550"/>
                  </a:lnTo>
                  <a:lnTo>
                    <a:pt x="11906" y="188118"/>
                  </a:lnTo>
                  <a:lnTo>
                    <a:pt x="0" y="166687"/>
                  </a:lnTo>
                  <a:lnTo>
                    <a:pt x="0" y="147637"/>
                  </a:lnTo>
                  <a:lnTo>
                    <a:pt x="9525" y="128587"/>
                  </a:lnTo>
                  <a:lnTo>
                    <a:pt x="33337" y="128587"/>
                  </a:lnTo>
                  <a:lnTo>
                    <a:pt x="54769" y="135731"/>
                  </a:lnTo>
                  <a:lnTo>
                    <a:pt x="97631" y="157162"/>
                  </a:lnTo>
                  <a:lnTo>
                    <a:pt x="185737" y="188118"/>
                  </a:lnTo>
                  <a:lnTo>
                    <a:pt x="273844" y="207168"/>
                  </a:lnTo>
                  <a:lnTo>
                    <a:pt x="373856" y="219075"/>
                  </a:lnTo>
                  <a:lnTo>
                    <a:pt x="514350" y="223837"/>
                  </a:lnTo>
                  <a:lnTo>
                    <a:pt x="573881" y="223837"/>
                  </a:lnTo>
                  <a:lnTo>
                    <a:pt x="707231" y="20478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45">
              <a:extLst>
                <a:ext uri="{FF2B5EF4-FFF2-40B4-BE49-F238E27FC236}">
                  <a16:creationId xmlns:a16="http://schemas.microsoft.com/office/drawing/2014/main" id="{8FEFB577-DA86-4681-B000-4DEE5199207A}"/>
                </a:ext>
              </a:extLst>
            </p:cNvPr>
            <p:cNvSpPr/>
            <p:nvPr/>
          </p:nvSpPr>
          <p:spPr>
            <a:xfrm>
              <a:off x="3038475" y="5543550"/>
              <a:ext cx="3876675" cy="539750"/>
            </a:xfrm>
            <a:custGeom>
              <a:avLst/>
              <a:gdLst>
                <a:gd name="connsiteX0" fmla="*/ 2232025 w 3876675"/>
                <a:gd name="connsiteY0" fmla="*/ 85725 h 539750"/>
                <a:gd name="connsiteX1" fmla="*/ 2536825 w 3876675"/>
                <a:gd name="connsiteY1" fmla="*/ 73025 h 539750"/>
                <a:gd name="connsiteX2" fmla="*/ 2832100 w 3876675"/>
                <a:gd name="connsiteY2" fmla="*/ 60325 h 539750"/>
                <a:gd name="connsiteX3" fmla="*/ 3063875 w 3876675"/>
                <a:gd name="connsiteY3" fmla="*/ 53975 h 539750"/>
                <a:gd name="connsiteX4" fmla="*/ 3238500 w 3876675"/>
                <a:gd name="connsiteY4" fmla="*/ 47625 h 539750"/>
                <a:gd name="connsiteX5" fmla="*/ 3305175 w 3876675"/>
                <a:gd name="connsiteY5" fmla="*/ 28575 h 539750"/>
                <a:gd name="connsiteX6" fmla="*/ 3384550 w 3876675"/>
                <a:gd name="connsiteY6" fmla="*/ 9525 h 539750"/>
                <a:gd name="connsiteX7" fmla="*/ 3457575 w 3876675"/>
                <a:gd name="connsiteY7" fmla="*/ 0 h 539750"/>
                <a:gd name="connsiteX8" fmla="*/ 3489325 w 3876675"/>
                <a:gd name="connsiteY8" fmla="*/ 3175 h 539750"/>
                <a:gd name="connsiteX9" fmla="*/ 3568700 w 3876675"/>
                <a:gd name="connsiteY9" fmla="*/ 19050 h 539750"/>
                <a:gd name="connsiteX10" fmla="*/ 3686175 w 3876675"/>
                <a:gd name="connsiteY10" fmla="*/ 60325 h 539750"/>
                <a:gd name="connsiteX11" fmla="*/ 3771900 w 3876675"/>
                <a:gd name="connsiteY11" fmla="*/ 98425 h 539750"/>
                <a:gd name="connsiteX12" fmla="*/ 3825875 w 3876675"/>
                <a:gd name="connsiteY12" fmla="*/ 127000 h 539750"/>
                <a:gd name="connsiteX13" fmla="*/ 3851275 w 3876675"/>
                <a:gd name="connsiteY13" fmla="*/ 146050 h 539750"/>
                <a:gd name="connsiteX14" fmla="*/ 3863975 w 3876675"/>
                <a:gd name="connsiteY14" fmla="*/ 161925 h 539750"/>
                <a:gd name="connsiteX15" fmla="*/ 3870325 w 3876675"/>
                <a:gd name="connsiteY15" fmla="*/ 174625 h 539750"/>
                <a:gd name="connsiteX16" fmla="*/ 3876675 w 3876675"/>
                <a:gd name="connsiteY16" fmla="*/ 196850 h 539750"/>
                <a:gd name="connsiteX17" fmla="*/ 3876675 w 3876675"/>
                <a:gd name="connsiteY17" fmla="*/ 212725 h 539750"/>
                <a:gd name="connsiteX18" fmla="*/ 3870325 w 3876675"/>
                <a:gd name="connsiteY18" fmla="*/ 238125 h 539750"/>
                <a:gd name="connsiteX19" fmla="*/ 3854450 w 3876675"/>
                <a:gd name="connsiteY19" fmla="*/ 263525 h 539750"/>
                <a:gd name="connsiteX20" fmla="*/ 3829050 w 3876675"/>
                <a:gd name="connsiteY20" fmla="*/ 279400 h 539750"/>
                <a:gd name="connsiteX21" fmla="*/ 3784600 w 3876675"/>
                <a:gd name="connsiteY21" fmla="*/ 288925 h 539750"/>
                <a:gd name="connsiteX22" fmla="*/ 3717925 w 3876675"/>
                <a:gd name="connsiteY22" fmla="*/ 295275 h 539750"/>
                <a:gd name="connsiteX23" fmla="*/ 3606800 w 3876675"/>
                <a:gd name="connsiteY23" fmla="*/ 276225 h 539750"/>
                <a:gd name="connsiteX24" fmla="*/ 3435350 w 3876675"/>
                <a:gd name="connsiteY24" fmla="*/ 257175 h 539750"/>
                <a:gd name="connsiteX25" fmla="*/ 3225800 w 3876675"/>
                <a:gd name="connsiteY25" fmla="*/ 247650 h 539750"/>
                <a:gd name="connsiteX26" fmla="*/ 2927350 w 3876675"/>
                <a:gd name="connsiteY26" fmla="*/ 238125 h 539750"/>
                <a:gd name="connsiteX27" fmla="*/ 2635250 w 3876675"/>
                <a:gd name="connsiteY27" fmla="*/ 234950 h 539750"/>
                <a:gd name="connsiteX28" fmla="*/ 2308225 w 3876675"/>
                <a:gd name="connsiteY28" fmla="*/ 241300 h 539750"/>
                <a:gd name="connsiteX29" fmla="*/ 2063750 w 3876675"/>
                <a:gd name="connsiteY29" fmla="*/ 250825 h 539750"/>
                <a:gd name="connsiteX30" fmla="*/ 1793875 w 3876675"/>
                <a:gd name="connsiteY30" fmla="*/ 266700 h 539750"/>
                <a:gd name="connsiteX31" fmla="*/ 1568450 w 3876675"/>
                <a:gd name="connsiteY31" fmla="*/ 288925 h 539750"/>
                <a:gd name="connsiteX32" fmla="*/ 1311275 w 3876675"/>
                <a:gd name="connsiteY32" fmla="*/ 317500 h 539750"/>
                <a:gd name="connsiteX33" fmla="*/ 1082675 w 3876675"/>
                <a:gd name="connsiteY33" fmla="*/ 352425 h 539750"/>
                <a:gd name="connsiteX34" fmla="*/ 879475 w 3876675"/>
                <a:gd name="connsiteY34" fmla="*/ 396875 h 539750"/>
                <a:gd name="connsiteX35" fmla="*/ 717550 w 3876675"/>
                <a:gd name="connsiteY35" fmla="*/ 438150 h 539750"/>
                <a:gd name="connsiteX36" fmla="*/ 587375 w 3876675"/>
                <a:gd name="connsiteY36" fmla="*/ 479425 h 539750"/>
                <a:gd name="connsiteX37" fmla="*/ 546100 w 3876675"/>
                <a:gd name="connsiteY37" fmla="*/ 492125 h 539750"/>
                <a:gd name="connsiteX38" fmla="*/ 530225 w 3876675"/>
                <a:gd name="connsiteY38" fmla="*/ 501650 h 539750"/>
                <a:gd name="connsiteX39" fmla="*/ 498475 w 3876675"/>
                <a:gd name="connsiteY39" fmla="*/ 520700 h 539750"/>
                <a:gd name="connsiteX40" fmla="*/ 463550 w 3876675"/>
                <a:gd name="connsiteY40" fmla="*/ 536575 h 539750"/>
                <a:gd name="connsiteX41" fmla="*/ 431800 w 3876675"/>
                <a:gd name="connsiteY41" fmla="*/ 539750 h 539750"/>
                <a:gd name="connsiteX42" fmla="*/ 400050 w 3876675"/>
                <a:gd name="connsiteY42" fmla="*/ 539750 h 539750"/>
                <a:gd name="connsiteX43" fmla="*/ 355600 w 3876675"/>
                <a:gd name="connsiteY43" fmla="*/ 527050 h 539750"/>
                <a:gd name="connsiteX44" fmla="*/ 320675 w 3876675"/>
                <a:gd name="connsiteY44" fmla="*/ 508000 h 539750"/>
                <a:gd name="connsiteX45" fmla="*/ 279400 w 3876675"/>
                <a:gd name="connsiteY45" fmla="*/ 485775 h 539750"/>
                <a:gd name="connsiteX46" fmla="*/ 200025 w 3876675"/>
                <a:gd name="connsiteY46" fmla="*/ 434975 h 539750"/>
                <a:gd name="connsiteX47" fmla="*/ 133350 w 3876675"/>
                <a:gd name="connsiteY47" fmla="*/ 384175 h 539750"/>
                <a:gd name="connsiteX48" fmla="*/ 82550 w 3876675"/>
                <a:gd name="connsiteY48" fmla="*/ 336550 h 539750"/>
                <a:gd name="connsiteX49" fmla="*/ 47625 w 3876675"/>
                <a:gd name="connsiteY49" fmla="*/ 295275 h 539750"/>
                <a:gd name="connsiteX50" fmla="*/ 19050 w 3876675"/>
                <a:gd name="connsiteY50" fmla="*/ 254000 h 539750"/>
                <a:gd name="connsiteX51" fmla="*/ 0 w 3876675"/>
                <a:gd name="connsiteY51" fmla="*/ 212725 h 539750"/>
                <a:gd name="connsiteX52" fmla="*/ 3175 w 3876675"/>
                <a:gd name="connsiteY52" fmla="*/ 180975 h 539750"/>
                <a:gd name="connsiteX53" fmla="*/ 12700 w 3876675"/>
                <a:gd name="connsiteY53" fmla="*/ 174625 h 539750"/>
                <a:gd name="connsiteX54" fmla="*/ 19050 w 3876675"/>
                <a:gd name="connsiteY54" fmla="*/ 174625 h 539750"/>
                <a:gd name="connsiteX55" fmla="*/ 28575 w 3876675"/>
                <a:gd name="connsiteY55" fmla="*/ 174625 h 539750"/>
                <a:gd name="connsiteX56" fmla="*/ 50800 w 3876675"/>
                <a:gd name="connsiteY56" fmla="*/ 180975 h 539750"/>
                <a:gd name="connsiteX57" fmla="*/ 88900 w 3876675"/>
                <a:gd name="connsiteY57" fmla="*/ 206375 h 539750"/>
                <a:gd name="connsiteX58" fmla="*/ 146050 w 3876675"/>
                <a:gd name="connsiteY58" fmla="*/ 234950 h 539750"/>
                <a:gd name="connsiteX59" fmla="*/ 193675 w 3876675"/>
                <a:gd name="connsiteY59" fmla="*/ 254000 h 539750"/>
                <a:gd name="connsiteX60" fmla="*/ 247650 w 3876675"/>
                <a:gd name="connsiteY60" fmla="*/ 266700 h 539750"/>
                <a:gd name="connsiteX61" fmla="*/ 320675 w 3876675"/>
                <a:gd name="connsiteY61" fmla="*/ 276225 h 539750"/>
                <a:gd name="connsiteX62" fmla="*/ 412750 w 3876675"/>
                <a:gd name="connsiteY62" fmla="*/ 269875 h 539750"/>
                <a:gd name="connsiteX63" fmla="*/ 625475 w 3876675"/>
                <a:gd name="connsiteY63" fmla="*/ 238125 h 539750"/>
                <a:gd name="connsiteX64" fmla="*/ 1006475 w 3876675"/>
                <a:gd name="connsiteY64" fmla="*/ 180975 h 539750"/>
                <a:gd name="connsiteX65" fmla="*/ 1292225 w 3876675"/>
                <a:gd name="connsiteY65" fmla="*/ 142875 h 539750"/>
                <a:gd name="connsiteX66" fmla="*/ 1546225 w 3876675"/>
                <a:gd name="connsiteY66" fmla="*/ 123825 h 539750"/>
                <a:gd name="connsiteX67" fmla="*/ 1720850 w 3876675"/>
                <a:gd name="connsiteY67" fmla="*/ 117475 h 539750"/>
                <a:gd name="connsiteX68" fmla="*/ 1844675 w 3876675"/>
                <a:gd name="connsiteY68" fmla="*/ 114300 h 539750"/>
                <a:gd name="connsiteX69" fmla="*/ 2051050 w 3876675"/>
                <a:gd name="connsiteY69" fmla="*/ 92075 h 539750"/>
                <a:gd name="connsiteX70" fmla="*/ 2232025 w 3876675"/>
                <a:gd name="connsiteY70" fmla="*/ 85725 h 53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876675" h="539750">
                  <a:moveTo>
                    <a:pt x="2232025" y="85725"/>
                  </a:moveTo>
                  <a:lnTo>
                    <a:pt x="2536825" y="73025"/>
                  </a:lnTo>
                  <a:lnTo>
                    <a:pt x="2832100" y="60325"/>
                  </a:lnTo>
                  <a:lnTo>
                    <a:pt x="3063875" y="53975"/>
                  </a:lnTo>
                  <a:lnTo>
                    <a:pt x="3238500" y="47625"/>
                  </a:lnTo>
                  <a:lnTo>
                    <a:pt x="3305175" y="28575"/>
                  </a:lnTo>
                  <a:lnTo>
                    <a:pt x="3384550" y="9525"/>
                  </a:lnTo>
                  <a:lnTo>
                    <a:pt x="3457575" y="0"/>
                  </a:lnTo>
                  <a:cubicBezTo>
                    <a:pt x="3487202" y="3292"/>
                    <a:pt x="3476566" y="3175"/>
                    <a:pt x="3489325" y="3175"/>
                  </a:cubicBezTo>
                  <a:lnTo>
                    <a:pt x="3568700" y="19050"/>
                  </a:lnTo>
                  <a:lnTo>
                    <a:pt x="3686175" y="60325"/>
                  </a:lnTo>
                  <a:lnTo>
                    <a:pt x="3771900" y="98425"/>
                  </a:lnTo>
                  <a:lnTo>
                    <a:pt x="3825875" y="127000"/>
                  </a:lnTo>
                  <a:lnTo>
                    <a:pt x="3851275" y="146050"/>
                  </a:lnTo>
                  <a:lnTo>
                    <a:pt x="3863975" y="161925"/>
                  </a:lnTo>
                  <a:lnTo>
                    <a:pt x="3870325" y="174625"/>
                  </a:lnTo>
                  <a:lnTo>
                    <a:pt x="3876675" y="196850"/>
                  </a:lnTo>
                  <a:lnTo>
                    <a:pt x="3876675" y="212725"/>
                  </a:lnTo>
                  <a:lnTo>
                    <a:pt x="3870325" y="238125"/>
                  </a:lnTo>
                  <a:lnTo>
                    <a:pt x="3854450" y="263525"/>
                  </a:lnTo>
                  <a:lnTo>
                    <a:pt x="3829050" y="279400"/>
                  </a:lnTo>
                  <a:lnTo>
                    <a:pt x="3784600" y="288925"/>
                  </a:lnTo>
                  <a:lnTo>
                    <a:pt x="3717925" y="295275"/>
                  </a:lnTo>
                  <a:lnTo>
                    <a:pt x="3606800" y="276225"/>
                  </a:lnTo>
                  <a:lnTo>
                    <a:pt x="3435350" y="257175"/>
                  </a:lnTo>
                  <a:lnTo>
                    <a:pt x="3225800" y="247650"/>
                  </a:lnTo>
                  <a:lnTo>
                    <a:pt x="2927350" y="238125"/>
                  </a:lnTo>
                  <a:lnTo>
                    <a:pt x="2635250" y="234950"/>
                  </a:lnTo>
                  <a:lnTo>
                    <a:pt x="2308225" y="241300"/>
                  </a:lnTo>
                  <a:lnTo>
                    <a:pt x="2063750" y="250825"/>
                  </a:lnTo>
                  <a:lnTo>
                    <a:pt x="1793875" y="266700"/>
                  </a:lnTo>
                  <a:lnTo>
                    <a:pt x="1568450" y="288925"/>
                  </a:lnTo>
                  <a:lnTo>
                    <a:pt x="1311275" y="317500"/>
                  </a:lnTo>
                  <a:lnTo>
                    <a:pt x="1082675" y="352425"/>
                  </a:lnTo>
                  <a:lnTo>
                    <a:pt x="879475" y="396875"/>
                  </a:lnTo>
                  <a:lnTo>
                    <a:pt x="717550" y="438150"/>
                  </a:lnTo>
                  <a:lnTo>
                    <a:pt x="587375" y="479425"/>
                  </a:lnTo>
                  <a:lnTo>
                    <a:pt x="546100" y="492125"/>
                  </a:lnTo>
                  <a:lnTo>
                    <a:pt x="530225" y="501650"/>
                  </a:lnTo>
                  <a:lnTo>
                    <a:pt x="498475" y="520700"/>
                  </a:lnTo>
                  <a:lnTo>
                    <a:pt x="463550" y="536575"/>
                  </a:lnTo>
                  <a:lnTo>
                    <a:pt x="431800" y="539750"/>
                  </a:lnTo>
                  <a:lnTo>
                    <a:pt x="400050" y="539750"/>
                  </a:lnTo>
                  <a:lnTo>
                    <a:pt x="355600" y="527050"/>
                  </a:lnTo>
                  <a:lnTo>
                    <a:pt x="320675" y="508000"/>
                  </a:lnTo>
                  <a:lnTo>
                    <a:pt x="279400" y="485775"/>
                  </a:lnTo>
                  <a:lnTo>
                    <a:pt x="200025" y="434975"/>
                  </a:lnTo>
                  <a:lnTo>
                    <a:pt x="133350" y="384175"/>
                  </a:lnTo>
                  <a:lnTo>
                    <a:pt x="82550" y="336550"/>
                  </a:lnTo>
                  <a:lnTo>
                    <a:pt x="47625" y="295275"/>
                  </a:lnTo>
                  <a:lnTo>
                    <a:pt x="19050" y="254000"/>
                  </a:lnTo>
                  <a:lnTo>
                    <a:pt x="0" y="212725"/>
                  </a:lnTo>
                  <a:lnTo>
                    <a:pt x="3175" y="180975"/>
                  </a:lnTo>
                  <a:lnTo>
                    <a:pt x="12700" y="174625"/>
                  </a:lnTo>
                  <a:lnTo>
                    <a:pt x="19050" y="174625"/>
                  </a:lnTo>
                  <a:lnTo>
                    <a:pt x="28575" y="174625"/>
                  </a:lnTo>
                  <a:lnTo>
                    <a:pt x="50800" y="180975"/>
                  </a:lnTo>
                  <a:lnTo>
                    <a:pt x="88900" y="206375"/>
                  </a:lnTo>
                  <a:lnTo>
                    <a:pt x="146050" y="234950"/>
                  </a:lnTo>
                  <a:lnTo>
                    <a:pt x="193675" y="254000"/>
                  </a:lnTo>
                  <a:lnTo>
                    <a:pt x="247650" y="266700"/>
                  </a:lnTo>
                  <a:lnTo>
                    <a:pt x="320675" y="276225"/>
                  </a:lnTo>
                  <a:lnTo>
                    <a:pt x="412750" y="269875"/>
                  </a:lnTo>
                  <a:lnTo>
                    <a:pt x="625475" y="238125"/>
                  </a:lnTo>
                  <a:lnTo>
                    <a:pt x="1006475" y="180975"/>
                  </a:lnTo>
                  <a:lnTo>
                    <a:pt x="1292225" y="142875"/>
                  </a:lnTo>
                  <a:lnTo>
                    <a:pt x="1546225" y="123825"/>
                  </a:lnTo>
                  <a:lnTo>
                    <a:pt x="1720850" y="117475"/>
                  </a:lnTo>
                  <a:lnTo>
                    <a:pt x="1844675" y="114300"/>
                  </a:lnTo>
                  <a:lnTo>
                    <a:pt x="2051050" y="92075"/>
                  </a:lnTo>
                  <a:lnTo>
                    <a:pt x="2232025" y="857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0" name="グループ化 29">
            <a:extLst>
              <a:ext uri="{FF2B5EF4-FFF2-40B4-BE49-F238E27FC236}">
                <a16:creationId xmlns:a16="http://schemas.microsoft.com/office/drawing/2014/main" id="{84B7BE50-8009-457F-B1DF-0922E6235E4F}"/>
              </a:ext>
            </a:extLst>
          </p:cNvPr>
          <p:cNvGrpSpPr/>
          <p:nvPr/>
        </p:nvGrpSpPr>
        <p:grpSpPr>
          <a:xfrm>
            <a:off x="2509838" y="1531938"/>
            <a:ext cx="4548187" cy="4398962"/>
            <a:chOff x="2509838" y="1531938"/>
            <a:chExt cx="4548187" cy="4398962"/>
          </a:xfrm>
        </p:grpSpPr>
        <p:sp>
          <p:nvSpPr>
            <p:cNvPr id="31" name="フリーフォーム 33">
              <a:extLst>
                <a:ext uri="{FF2B5EF4-FFF2-40B4-BE49-F238E27FC236}">
                  <a16:creationId xmlns:a16="http://schemas.microsoft.com/office/drawing/2014/main" id="{1CDCB75A-90D6-40BF-B02A-EBB33EAC0D7D}"/>
                </a:ext>
              </a:extLst>
            </p:cNvPr>
            <p:cNvSpPr/>
            <p:nvPr/>
          </p:nvSpPr>
          <p:spPr>
            <a:xfrm>
              <a:off x="3533775" y="1531938"/>
              <a:ext cx="504825" cy="762000"/>
            </a:xfrm>
            <a:custGeom>
              <a:avLst/>
              <a:gdLst>
                <a:gd name="connsiteX0" fmla="*/ 452438 w 504825"/>
                <a:gd name="connsiteY0" fmla="*/ 454819 h 762000"/>
                <a:gd name="connsiteX1" fmla="*/ 450056 w 504825"/>
                <a:gd name="connsiteY1" fmla="*/ 307181 h 762000"/>
                <a:gd name="connsiteX2" fmla="*/ 454819 w 504825"/>
                <a:gd name="connsiteY2" fmla="*/ 280987 h 762000"/>
                <a:gd name="connsiteX3" fmla="*/ 464344 w 504825"/>
                <a:gd name="connsiteY3" fmla="*/ 252412 h 762000"/>
                <a:gd name="connsiteX4" fmla="*/ 483394 w 504825"/>
                <a:gd name="connsiteY4" fmla="*/ 221456 h 762000"/>
                <a:gd name="connsiteX5" fmla="*/ 500063 w 504825"/>
                <a:gd name="connsiteY5" fmla="*/ 195262 h 762000"/>
                <a:gd name="connsiteX6" fmla="*/ 504825 w 504825"/>
                <a:gd name="connsiteY6" fmla="*/ 180975 h 762000"/>
                <a:gd name="connsiteX7" fmla="*/ 504825 w 504825"/>
                <a:gd name="connsiteY7" fmla="*/ 164306 h 762000"/>
                <a:gd name="connsiteX8" fmla="*/ 497681 w 504825"/>
                <a:gd name="connsiteY8" fmla="*/ 135731 h 762000"/>
                <a:gd name="connsiteX9" fmla="*/ 481013 w 504825"/>
                <a:gd name="connsiteY9" fmla="*/ 111919 h 762000"/>
                <a:gd name="connsiteX10" fmla="*/ 452438 w 504825"/>
                <a:gd name="connsiteY10" fmla="*/ 92869 h 762000"/>
                <a:gd name="connsiteX11" fmla="*/ 409575 w 504825"/>
                <a:gd name="connsiteY11" fmla="*/ 73819 h 762000"/>
                <a:gd name="connsiteX12" fmla="*/ 333375 w 504825"/>
                <a:gd name="connsiteY12" fmla="*/ 57150 h 762000"/>
                <a:gd name="connsiteX13" fmla="*/ 147638 w 504825"/>
                <a:gd name="connsiteY13" fmla="*/ 21431 h 762000"/>
                <a:gd name="connsiteX14" fmla="*/ 69056 w 504825"/>
                <a:gd name="connsiteY14" fmla="*/ 4762 h 762000"/>
                <a:gd name="connsiteX15" fmla="*/ 38100 w 504825"/>
                <a:gd name="connsiteY15" fmla="*/ 0 h 762000"/>
                <a:gd name="connsiteX16" fmla="*/ 14288 w 504825"/>
                <a:gd name="connsiteY16" fmla="*/ 2381 h 762000"/>
                <a:gd name="connsiteX17" fmla="*/ 4763 w 504825"/>
                <a:gd name="connsiteY17" fmla="*/ 9525 h 762000"/>
                <a:gd name="connsiteX18" fmla="*/ 0 w 504825"/>
                <a:gd name="connsiteY18" fmla="*/ 21431 h 762000"/>
                <a:gd name="connsiteX19" fmla="*/ 2381 w 504825"/>
                <a:gd name="connsiteY19" fmla="*/ 38100 h 762000"/>
                <a:gd name="connsiteX20" fmla="*/ 14288 w 504825"/>
                <a:gd name="connsiteY20" fmla="*/ 57150 h 762000"/>
                <a:gd name="connsiteX21" fmla="*/ 40481 w 504825"/>
                <a:gd name="connsiteY21" fmla="*/ 78581 h 762000"/>
                <a:gd name="connsiteX22" fmla="*/ 71438 w 504825"/>
                <a:gd name="connsiteY22" fmla="*/ 97631 h 762000"/>
                <a:gd name="connsiteX23" fmla="*/ 123825 w 504825"/>
                <a:gd name="connsiteY23" fmla="*/ 135731 h 762000"/>
                <a:gd name="connsiteX24" fmla="*/ 164306 w 504825"/>
                <a:gd name="connsiteY24" fmla="*/ 173831 h 762000"/>
                <a:gd name="connsiteX25" fmla="*/ 202406 w 504825"/>
                <a:gd name="connsiteY25" fmla="*/ 221456 h 762000"/>
                <a:gd name="connsiteX26" fmla="*/ 219075 w 504825"/>
                <a:gd name="connsiteY26" fmla="*/ 257175 h 762000"/>
                <a:gd name="connsiteX27" fmla="*/ 228600 w 504825"/>
                <a:gd name="connsiteY27" fmla="*/ 290512 h 762000"/>
                <a:gd name="connsiteX28" fmla="*/ 228600 w 504825"/>
                <a:gd name="connsiteY28" fmla="*/ 762000 h 762000"/>
                <a:gd name="connsiteX29" fmla="*/ 452438 w 504825"/>
                <a:gd name="connsiteY29" fmla="*/ 740569 h 762000"/>
                <a:gd name="connsiteX30" fmla="*/ 452438 w 504825"/>
                <a:gd name="connsiteY30" fmla="*/ 454819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04825" h="762000">
                  <a:moveTo>
                    <a:pt x="452438" y="454819"/>
                  </a:moveTo>
                  <a:lnTo>
                    <a:pt x="450056" y="307181"/>
                  </a:lnTo>
                  <a:lnTo>
                    <a:pt x="454819" y="280987"/>
                  </a:lnTo>
                  <a:lnTo>
                    <a:pt x="464344" y="252412"/>
                  </a:lnTo>
                  <a:lnTo>
                    <a:pt x="483394" y="221456"/>
                  </a:lnTo>
                  <a:lnTo>
                    <a:pt x="500063" y="195262"/>
                  </a:lnTo>
                  <a:lnTo>
                    <a:pt x="504825" y="180975"/>
                  </a:lnTo>
                  <a:lnTo>
                    <a:pt x="504825" y="164306"/>
                  </a:lnTo>
                  <a:lnTo>
                    <a:pt x="497681" y="135731"/>
                  </a:lnTo>
                  <a:lnTo>
                    <a:pt x="481013" y="111919"/>
                  </a:lnTo>
                  <a:lnTo>
                    <a:pt x="452438" y="92869"/>
                  </a:lnTo>
                  <a:lnTo>
                    <a:pt x="409575" y="73819"/>
                  </a:lnTo>
                  <a:lnTo>
                    <a:pt x="333375" y="57150"/>
                  </a:lnTo>
                  <a:lnTo>
                    <a:pt x="147638" y="21431"/>
                  </a:lnTo>
                  <a:lnTo>
                    <a:pt x="69056" y="4762"/>
                  </a:lnTo>
                  <a:lnTo>
                    <a:pt x="38100" y="0"/>
                  </a:lnTo>
                  <a:lnTo>
                    <a:pt x="14288" y="2381"/>
                  </a:lnTo>
                  <a:lnTo>
                    <a:pt x="4763" y="9525"/>
                  </a:lnTo>
                  <a:lnTo>
                    <a:pt x="0" y="21431"/>
                  </a:lnTo>
                  <a:lnTo>
                    <a:pt x="2381" y="38100"/>
                  </a:lnTo>
                  <a:lnTo>
                    <a:pt x="14288" y="57150"/>
                  </a:lnTo>
                  <a:lnTo>
                    <a:pt x="40481" y="78581"/>
                  </a:lnTo>
                  <a:lnTo>
                    <a:pt x="71438" y="97631"/>
                  </a:lnTo>
                  <a:lnTo>
                    <a:pt x="123825" y="135731"/>
                  </a:lnTo>
                  <a:lnTo>
                    <a:pt x="164306" y="173831"/>
                  </a:lnTo>
                  <a:lnTo>
                    <a:pt x="202406" y="221456"/>
                  </a:lnTo>
                  <a:lnTo>
                    <a:pt x="219075" y="257175"/>
                  </a:lnTo>
                  <a:lnTo>
                    <a:pt x="228600" y="290512"/>
                  </a:lnTo>
                  <a:lnTo>
                    <a:pt x="228600" y="762000"/>
                  </a:lnTo>
                  <a:lnTo>
                    <a:pt x="452438" y="740569"/>
                  </a:lnTo>
                  <a:lnTo>
                    <a:pt x="452438" y="454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36">
              <a:extLst>
                <a:ext uri="{FF2B5EF4-FFF2-40B4-BE49-F238E27FC236}">
                  <a16:creationId xmlns:a16="http://schemas.microsoft.com/office/drawing/2014/main" id="{76A8EA23-08FC-4E5A-9D05-DDF7715DF258}"/>
                </a:ext>
              </a:extLst>
            </p:cNvPr>
            <p:cNvSpPr/>
            <p:nvPr/>
          </p:nvSpPr>
          <p:spPr>
            <a:xfrm>
              <a:off x="4851400" y="1635125"/>
              <a:ext cx="857250" cy="2046288"/>
            </a:xfrm>
            <a:custGeom>
              <a:avLst/>
              <a:gdLst>
                <a:gd name="connsiteX0" fmla="*/ 835117 w 856259"/>
                <a:gd name="connsiteY0" fmla="*/ 401702 h 2045508"/>
                <a:gd name="connsiteX1" fmla="*/ 856259 w 856259"/>
                <a:gd name="connsiteY1" fmla="*/ 272206 h 2045508"/>
                <a:gd name="connsiteX2" fmla="*/ 850974 w 856259"/>
                <a:gd name="connsiteY2" fmla="*/ 121568 h 2045508"/>
                <a:gd name="connsiteX3" fmla="*/ 766405 w 856259"/>
                <a:gd name="connsiteY3" fmla="*/ 89855 h 2045508"/>
                <a:gd name="connsiteX4" fmla="*/ 628980 w 856259"/>
                <a:gd name="connsiteY4" fmla="*/ 44928 h 2045508"/>
                <a:gd name="connsiteX5" fmla="*/ 507413 w 856259"/>
                <a:gd name="connsiteY5" fmla="*/ 7929 h 2045508"/>
                <a:gd name="connsiteX6" fmla="*/ 454557 w 856259"/>
                <a:gd name="connsiteY6" fmla="*/ 0 h 2045508"/>
                <a:gd name="connsiteX7" fmla="*/ 438701 w 856259"/>
                <a:gd name="connsiteY7" fmla="*/ 5286 h 2045508"/>
                <a:gd name="connsiteX8" fmla="*/ 438701 w 856259"/>
                <a:gd name="connsiteY8" fmla="*/ 23785 h 2045508"/>
                <a:gd name="connsiteX9" fmla="*/ 449272 w 856259"/>
                <a:gd name="connsiteY9" fmla="*/ 44928 h 2045508"/>
                <a:gd name="connsiteX10" fmla="*/ 470414 w 856259"/>
                <a:gd name="connsiteY10" fmla="*/ 66070 h 2045508"/>
                <a:gd name="connsiteX11" fmla="*/ 510056 w 856259"/>
                <a:gd name="connsiteY11" fmla="*/ 97783 h 2045508"/>
                <a:gd name="connsiteX12" fmla="*/ 541769 w 856259"/>
                <a:gd name="connsiteY12" fmla="*/ 134782 h 2045508"/>
                <a:gd name="connsiteX13" fmla="*/ 573482 w 856259"/>
                <a:gd name="connsiteY13" fmla="*/ 187637 h 2045508"/>
                <a:gd name="connsiteX14" fmla="*/ 594624 w 856259"/>
                <a:gd name="connsiteY14" fmla="*/ 235207 h 2045508"/>
                <a:gd name="connsiteX15" fmla="*/ 605195 w 856259"/>
                <a:gd name="connsiteY15" fmla="*/ 309205 h 2045508"/>
                <a:gd name="connsiteX16" fmla="*/ 605195 w 856259"/>
                <a:gd name="connsiteY16" fmla="*/ 420202 h 2045508"/>
                <a:gd name="connsiteX17" fmla="*/ 591982 w 856259"/>
                <a:gd name="connsiteY17" fmla="*/ 570840 h 2045508"/>
                <a:gd name="connsiteX18" fmla="*/ 565554 w 856259"/>
                <a:gd name="connsiteY18" fmla="*/ 742620 h 2045508"/>
                <a:gd name="connsiteX19" fmla="*/ 531198 w 856259"/>
                <a:gd name="connsiteY19" fmla="*/ 922329 h 2045508"/>
                <a:gd name="connsiteX20" fmla="*/ 496842 w 856259"/>
                <a:gd name="connsiteY20" fmla="*/ 1072967 h 2045508"/>
                <a:gd name="connsiteX21" fmla="*/ 467771 w 856259"/>
                <a:gd name="connsiteY21" fmla="*/ 1191892 h 2045508"/>
                <a:gd name="connsiteX22" fmla="*/ 436058 w 856259"/>
                <a:gd name="connsiteY22" fmla="*/ 1300246 h 2045508"/>
                <a:gd name="connsiteX23" fmla="*/ 396416 w 856259"/>
                <a:gd name="connsiteY23" fmla="*/ 1400671 h 2045508"/>
                <a:gd name="connsiteX24" fmla="*/ 354132 w 856259"/>
                <a:gd name="connsiteY24" fmla="*/ 1495811 h 2045508"/>
                <a:gd name="connsiteX25" fmla="*/ 298634 w 856259"/>
                <a:gd name="connsiteY25" fmla="*/ 1596236 h 2045508"/>
                <a:gd name="connsiteX26" fmla="*/ 232564 w 856259"/>
                <a:gd name="connsiteY26" fmla="*/ 1701947 h 2045508"/>
                <a:gd name="connsiteX27" fmla="*/ 169138 w 856259"/>
                <a:gd name="connsiteY27" fmla="*/ 1791802 h 2045508"/>
                <a:gd name="connsiteX28" fmla="*/ 118925 w 856259"/>
                <a:gd name="connsiteY28" fmla="*/ 1857871 h 2045508"/>
                <a:gd name="connsiteX29" fmla="*/ 26428 w 856259"/>
                <a:gd name="connsiteY29" fmla="*/ 1968868 h 2045508"/>
                <a:gd name="connsiteX30" fmla="*/ 2643 w 856259"/>
                <a:gd name="connsiteY30" fmla="*/ 1997938 h 2045508"/>
                <a:gd name="connsiteX31" fmla="*/ 0 w 856259"/>
                <a:gd name="connsiteY31" fmla="*/ 2005866 h 2045508"/>
                <a:gd name="connsiteX32" fmla="*/ 0 w 856259"/>
                <a:gd name="connsiteY32" fmla="*/ 2029651 h 2045508"/>
                <a:gd name="connsiteX33" fmla="*/ 7928 w 856259"/>
                <a:gd name="connsiteY33" fmla="*/ 2042865 h 2045508"/>
                <a:gd name="connsiteX34" fmla="*/ 18500 w 856259"/>
                <a:gd name="connsiteY34" fmla="*/ 2045508 h 2045508"/>
                <a:gd name="connsiteX35" fmla="*/ 31713 w 856259"/>
                <a:gd name="connsiteY35" fmla="*/ 2045508 h 2045508"/>
                <a:gd name="connsiteX36" fmla="*/ 63427 w 856259"/>
                <a:gd name="connsiteY36" fmla="*/ 2029651 h 2045508"/>
                <a:gd name="connsiteX37" fmla="*/ 163852 w 856259"/>
                <a:gd name="connsiteY37" fmla="*/ 1939797 h 2045508"/>
                <a:gd name="connsiteX38" fmla="*/ 272206 w 856259"/>
                <a:gd name="connsiteY38" fmla="*/ 1842014 h 2045508"/>
                <a:gd name="connsiteX39" fmla="*/ 335632 w 856259"/>
                <a:gd name="connsiteY39" fmla="*/ 1781231 h 2045508"/>
                <a:gd name="connsiteX40" fmla="*/ 396416 w 856259"/>
                <a:gd name="connsiteY40" fmla="*/ 1707233 h 2045508"/>
                <a:gd name="connsiteX41" fmla="*/ 457200 w 856259"/>
                <a:gd name="connsiteY41" fmla="*/ 1625307 h 2045508"/>
                <a:gd name="connsiteX42" fmla="*/ 541769 w 856259"/>
                <a:gd name="connsiteY42" fmla="*/ 1503739 h 2045508"/>
                <a:gd name="connsiteX43" fmla="*/ 602553 w 856259"/>
                <a:gd name="connsiteY43" fmla="*/ 1408599 h 2045508"/>
                <a:gd name="connsiteX44" fmla="*/ 647480 w 856259"/>
                <a:gd name="connsiteY44" fmla="*/ 1273818 h 2045508"/>
                <a:gd name="connsiteX45" fmla="*/ 673908 w 856259"/>
                <a:gd name="connsiteY45" fmla="*/ 1181321 h 2045508"/>
                <a:gd name="connsiteX46" fmla="*/ 718835 w 856259"/>
                <a:gd name="connsiteY46" fmla="*/ 1033325 h 2045508"/>
                <a:gd name="connsiteX47" fmla="*/ 771690 w 856259"/>
                <a:gd name="connsiteY47" fmla="*/ 853617 h 2045508"/>
                <a:gd name="connsiteX48" fmla="*/ 782261 w 856259"/>
                <a:gd name="connsiteY48" fmla="*/ 742620 h 2045508"/>
                <a:gd name="connsiteX49" fmla="*/ 835117 w 856259"/>
                <a:gd name="connsiteY49" fmla="*/ 401702 h 2045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856259" h="2045508">
                  <a:moveTo>
                    <a:pt x="835117" y="401702"/>
                  </a:moveTo>
                  <a:lnTo>
                    <a:pt x="856259" y="272206"/>
                  </a:lnTo>
                  <a:lnTo>
                    <a:pt x="850974" y="121568"/>
                  </a:lnTo>
                  <a:lnTo>
                    <a:pt x="766405" y="89855"/>
                  </a:lnTo>
                  <a:lnTo>
                    <a:pt x="628980" y="44928"/>
                  </a:lnTo>
                  <a:lnTo>
                    <a:pt x="507413" y="7929"/>
                  </a:lnTo>
                  <a:lnTo>
                    <a:pt x="454557" y="0"/>
                  </a:lnTo>
                  <a:lnTo>
                    <a:pt x="438701" y="5286"/>
                  </a:lnTo>
                  <a:lnTo>
                    <a:pt x="438701" y="23785"/>
                  </a:lnTo>
                  <a:lnTo>
                    <a:pt x="449272" y="44928"/>
                  </a:lnTo>
                  <a:lnTo>
                    <a:pt x="470414" y="66070"/>
                  </a:lnTo>
                  <a:lnTo>
                    <a:pt x="510056" y="97783"/>
                  </a:lnTo>
                  <a:lnTo>
                    <a:pt x="541769" y="134782"/>
                  </a:lnTo>
                  <a:lnTo>
                    <a:pt x="573482" y="187637"/>
                  </a:lnTo>
                  <a:lnTo>
                    <a:pt x="594624" y="235207"/>
                  </a:lnTo>
                  <a:lnTo>
                    <a:pt x="605195" y="309205"/>
                  </a:lnTo>
                  <a:lnTo>
                    <a:pt x="605195" y="420202"/>
                  </a:lnTo>
                  <a:lnTo>
                    <a:pt x="591982" y="570840"/>
                  </a:lnTo>
                  <a:lnTo>
                    <a:pt x="565554" y="742620"/>
                  </a:lnTo>
                  <a:lnTo>
                    <a:pt x="531198" y="922329"/>
                  </a:lnTo>
                  <a:lnTo>
                    <a:pt x="496842" y="1072967"/>
                  </a:lnTo>
                  <a:lnTo>
                    <a:pt x="467771" y="1191892"/>
                  </a:lnTo>
                  <a:lnTo>
                    <a:pt x="436058" y="1300246"/>
                  </a:lnTo>
                  <a:lnTo>
                    <a:pt x="396416" y="1400671"/>
                  </a:lnTo>
                  <a:lnTo>
                    <a:pt x="354132" y="1495811"/>
                  </a:lnTo>
                  <a:lnTo>
                    <a:pt x="298634" y="1596236"/>
                  </a:lnTo>
                  <a:lnTo>
                    <a:pt x="232564" y="1701947"/>
                  </a:lnTo>
                  <a:lnTo>
                    <a:pt x="169138" y="1791802"/>
                  </a:lnTo>
                  <a:lnTo>
                    <a:pt x="118925" y="1857871"/>
                  </a:lnTo>
                  <a:lnTo>
                    <a:pt x="26428" y="1968868"/>
                  </a:lnTo>
                  <a:lnTo>
                    <a:pt x="2643" y="1997938"/>
                  </a:lnTo>
                  <a:lnTo>
                    <a:pt x="0" y="2005866"/>
                  </a:lnTo>
                  <a:lnTo>
                    <a:pt x="0" y="2029651"/>
                  </a:lnTo>
                  <a:lnTo>
                    <a:pt x="7928" y="2042865"/>
                  </a:lnTo>
                  <a:lnTo>
                    <a:pt x="18500" y="2045508"/>
                  </a:lnTo>
                  <a:lnTo>
                    <a:pt x="31713" y="2045508"/>
                  </a:lnTo>
                  <a:lnTo>
                    <a:pt x="63427" y="2029651"/>
                  </a:lnTo>
                  <a:lnTo>
                    <a:pt x="163852" y="1939797"/>
                  </a:lnTo>
                  <a:lnTo>
                    <a:pt x="272206" y="1842014"/>
                  </a:lnTo>
                  <a:lnTo>
                    <a:pt x="335632" y="1781231"/>
                  </a:lnTo>
                  <a:lnTo>
                    <a:pt x="396416" y="1707233"/>
                  </a:lnTo>
                  <a:lnTo>
                    <a:pt x="457200" y="1625307"/>
                  </a:lnTo>
                  <a:lnTo>
                    <a:pt x="541769" y="1503739"/>
                  </a:lnTo>
                  <a:lnTo>
                    <a:pt x="602553" y="1408599"/>
                  </a:lnTo>
                  <a:lnTo>
                    <a:pt x="647480" y="1273818"/>
                  </a:lnTo>
                  <a:lnTo>
                    <a:pt x="673908" y="1181321"/>
                  </a:lnTo>
                  <a:lnTo>
                    <a:pt x="718835" y="1033325"/>
                  </a:lnTo>
                  <a:lnTo>
                    <a:pt x="771690" y="853617"/>
                  </a:lnTo>
                  <a:lnTo>
                    <a:pt x="782261" y="742620"/>
                  </a:lnTo>
                  <a:lnTo>
                    <a:pt x="835117" y="4017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42">
              <a:extLst>
                <a:ext uri="{FF2B5EF4-FFF2-40B4-BE49-F238E27FC236}">
                  <a16:creationId xmlns:a16="http://schemas.microsoft.com/office/drawing/2014/main" id="{FB4A9840-285A-427A-B4A0-16F69E290BE2}"/>
                </a:ext>
              </a:extLst>
            </p:cNvPr>
            <p:cNvSpPr/>
            <p:nvPr/>
          </p:nvSpPr>
          <p:spPr>
            <a:xfrm>
              <a:off x="3567113" y="3852863"/>
              <a:ext cx="2466975" cy="488950"/>
            </a:xfrm>
            <a:custGeom>
              <a:avLst/>
              <a:gdLst>
                <a:gd name="connsiteX0" fmla="*/ 1031081 w 2466975"/>
                <a:gd name="connsiteY0" fmla="*/ 195262 h 488156"/>
                <a:gd name="connsiteX1" fmla="*/ 1643062 w 2466975"/>
                <a:gd name="connsiteY1" fmla="*/ 128587 h 488156"/>
                <a:gd name="connsiteX2" fmla="*/ 1959768 w 2466975"/>
                <a:gd name="connsiteY2" fmla="*/ 95250 h 488156"/>
                <a:gd name="connsiteX3" fmla="*/ 2002631 w 2466975"/>
                <a:gd name="connsiteY3" fmla="*/ 88106 h 488156"/>
                <a:gd name="connsiteX4" fmla="*/ 2038350 w 2466975"/>
                <a:gd name="connsiteY4" fmla="*/ 69056 h 488156"/>
                <a:gd name="connsiteX5" fmla="*/ 2138362 w 2466975"/>
                <a:gd name="connsiteY5" fmla="*/ 11906 h 488156"/>
                <a:gd name="connsiteX6" fmla="*/ 2155031 w 2466975"/>
                <a:gd name="connsiteY6" fmla="*/ 4762 h 488156"/>
                <a:gd name="connsiteX7" fmla="*/ 2178843 w 2466975"/>
                <a:gd name="connsiteY7" fmla="*/ 0 h 488156"/>
                <a:gd name="connsiteX8" fmla="*/ 2209800 w 2466975"/>
                <a:gd name="connsiteY8" fmla="*/ 4762 h 488156"/>
                <a:gd name="connsiteX9" fmla="*/ 2262187 w 2466975"/>
                <a:gd name="connsiteY9" fmla="*/ 19050 h 488156"/>
                <a:gd name="connsiteX10" fmla="*/ 2293143 w 2466975"/>
                <a:gd name="connsiteY10" fmla="*/ 33337 h 488156"/>
                <a:gd name="connsiteX11" fmla="*/ 2345531 w 2466975"/>
                <a:gd name="connsiteY11" fmla="*/ 59531 h 488156"/>
                <a:gd name="connsiteX12" fmla="*/ 2405062 w 2466975"/>
                <a:gd name="connsiteY12" fmla="*/ 95250 h 488156"/>
                <a:gd name="connsiteX13" fmla="*/ 2443162 w 2466975"/>
                <a:gd name="connsiteY13" fmla="*/ 119062 h 488156"/>
                <a:gd name="connsiteX14" fmla="*/ 2452687 w 2466975"/>
                <a:gd name="connsiteY14" fmla="*/ 128587 h 488156"/>
                <a:gd name="connsiteX15" fmla="*/ 2462212 w 2466975"/>
                <a:gd name="connsiteY15" fmla="*/ 147637 h 488156"/>
                <a:gd name="connsiteX16" fmla="*/ 2466975 w 2466975"/>
                <a:gd name="connsiteY16" fmla="*/ 169068 h 488156"/>
                <a:gd name="connsiteX17" fmla="*/ 2464593 w 2466975"/>
                <a:gd name="connsiteY17" fmla="*/ 207168 h 488156"/>
                <a:gd name="connsiteX18" fmla="*/ 2455068 w 2466975"/>
                <a:gd name="connsiteY18" fmla="*/ 238125 h 488156"/>
                <a:gd name="connsiteX19" fmla="*/ 2440781 w 2466975"/>
                <a:gd name="connsiteY19" fmla="*/ 252412 h 488156"/>
                <a:gd name="connsiteX20" fmla="*/ 2407443 w 2466975"/>
                <a:gd name="connsiteY20" fmla="*/ 271462 h 488156"/>
                <a:gd name="connsiteX21" fmla="*/ 2347912 w 2466975"/>
                <a:gd name="connsiteY21" fmla="*/ 288131 h 488156"/>
                <a:gd name="connsiteX22" fmla="*/ 2300287 w 2466975"/>
                <a:gd name="connsiteY22" fmla="*/ 292893 h 488156"/>
                <a:gd name="connsiteX23" fmla="*/ 2188368 w 2466975"/>
                <a:gd name="connsiteY23" fmla="*/ 288131 h 488156"/>
                <a:gd name="connsiteX24" fmla="*/ 1983581 w 2466975"/>
                <a:gd name="connsiteY24" fmla="*/ 285750 h 488156"/>
                <a:gd name="connsiteX25" fmla="*/ 1726406 w 2466975"/>
                <a:gd name="connsiteY25" fmla="*/ 292893 h 488156"/>
                <a:gd name="connsiteX26" fmla="*/ 1471612 w 2466975"/>
                <a:gd name="connsiteY26" fmla="*/ 311943 h 488156"/>
                <a:gd name="connsiteX27" fmla="*/ 1219200 w 2466975"/>
                <a:gd name="connsiteY27" fmla="*/ 338137 h 488156"/>
                <a:gd name="connsiteX28" fmla="*/ 1112043 w 2466975"/>
                <a:gd name="connsiteY28" fmla="*/ 378618 h 488156"/>
                <a:gd name="connsiteX29" fmla="*/ 959643 w 2466975"/>
                <a:gd name="connsiteY29" fmla="*/ 395287 h 488156"/>
                <a:gd name="connsiteX30" fmla="*/ 742950 w 2466975"/>
                <a:gd name="connsiteY30" fmla="*/ 421481 h 488156"/>
                <a:gd name="connsiteX31" fmla="*/ 542925 w 2466975"/>
                <a:gd name="connsiteY31" fmla="*/ 445293 h 488156"/>
                <a:gd name="connsiteX32" fmla="*/ 531018 w 2466975"/>
                <a:gd name="connsiteY32" fmla="*/ 447675 h 488156"/>
                <a:gd name="connsiteX33" fmla="*/ 514350 w 2466975"/>
                <a:gd name="connsiteY33" fmla="*/ 454818 h 488156"/>
                <a:gd name="connsiteX34" fmla="*/ 466725 w 2466975"/>
                <a:gd name="connsiteY34" fmla="*/ 473868 h 488156"/>
                <a:gd name="connsiteX35" fmla="*/ 426243 w 2466975"/>
                <a:gd name="connsiteY35" fmla="*/ 485775 h 488156"/>
                <a:gd name="connsiteX36" fmla="*/ 388143 w 2466975"/>
                <a:gd name="connsiteY36" fmla="*/ 488156 h 488156"/>
                <a:gd name="connsiteX37" fmla="*/ 354806 w 2466975"/>
                <a:gd name="connsiteY37" fmla="*/ 483393 h 488156"/>
                <a:gd name="connsiteX38" fmla="*/ 309562 w 2466975"/>
                <a:gd name="connsiteY38" fmla="*/ 471487 h 488156"/>
                <a:gd name="connsiteX39" fmla="*/ 266700 w 2466975"/>
                <a:gd name="connsiteY39" fmla="*/ 454818 h 488156"/>
                <a:gd name="connsiteX40" fmla="*/ 209550 w 2466975"/>
                <a:gd name="connsiteY40" fmla="*/ 426243 h 488156"/>
                <a:gd name="connsiteX41" fmla="*/ 169068 w 2466975"/>
                <a:gd name="connsiteY41" fmla="*/ 400050 h 488156"/>
                <a:gd name="connsiteX42" fmla="*/ 138112 w 2466975"/>
                <a:gd name="connsiteY42" fmla="*/ 373856 h 488156"/>
                <a:gd name="connsiteX43" fmla="*/ 100012 w 2466975"/>
                <a:gd name="connsiteY43" fmla="*/ 333375 h 488156"/>
                <a:gd name="connsiteX44" fmla="*/ 64293 w 2466975"/>
                <a:gd name="connsiteY44" fmla="*/ 292893 h 488156"/>
                <a:gd name="connsiteX45" fmla="*/ 40481 w 2466975"/>
                <a:gd name="connsiteY45" fmla="*/ 261937 h 488156"/>
                <a:gd name="connsiteX46" fmla="*/ 23812 w 2466975"/>
                <a:gd name="connsiteY46" fmla="*/ 240506 h 488156"/>
                <a:gd name="connsiteX47" fmla="*/ 4762 w 2466975"/>
                <a:gd name="connsiteY47" fmla="*/ 204787 h 488156"/>
                <a:gd name="connsiteX48" fmla="*/ 0 w 2466975"/>
                <a:gd name="connsiteY48" fmla="*/ 183356 h 488156"/>
                <a:gd name="connsiteX49" fmla="*/ 0 w 2466975"/>
                <a:gd name="connsiteY49" fmla="*/ 173831 h 488156"/>
                <a:gd name="connsiteX50" fmla="*/ 7143 w 2466975"/>
                <a:gd name="connsiteY50" fmla="*/ 164306 h 488156"/>
                <a:gd name="connsiteX51" fmla="*/ 16668 w 2466975"/>
                <a:gd name="connsiteY51" fmla="*/ 164306 h 488156"/>
                <a:gd name="connsiteX52" fmla="*/ 30956 w 2466975"/>
                <a:gd name="connsiteY52" fmla="*/ 166687 h 488156"/>
                <a:gd name="connsiteX53" fmla="*/ 57150 w 2466975"/>
                <a:gd name="connsiteY53" fmla="*/ 178593 h 488156"/>
                <a:gd name="connsiteX54" fmla="*/ 111918 w 2466975"/>
                <a:gd name="connsiteY54" fmla="*/ 211931 h 488156"/>
                <a:gd name="connsiteX55" fmla="*/ 159543 w 2466975"/>
                <a:gd name="connsiteY55" fmla="*/ 233362 h 488156"/>
                <a:gd name="connsiteX56" fmla="*/ 200025 w 2466975"/>
                <a:gd name="connsiteY56" fmla="*/ 247650 h 488156"/>
                <a:gd name="connsiteX57" fmla="*/ 247650 w 2466975"/>
                <a:gd name="connsiteY57" fmla="*/ 259556 h 488156"/>
                <a:gd name="connsiteX58" fmla="*/ 304800 w 2466975"/>
                <a:gd name="connsiteY58" fmla="*/ 269081 h 488156"/>
                <a:gd name="connsiteX59" fmla="*/ 366712 w 2466975"/>
                <a:gd name="connsiteY59" fmla="*/ 266700 h 488156"/>
                <a:gd name="connsiteX60" fmla="*/ 516731 w 2466975"/>
                <a:gd name="connsiteY60" fmla="*/ 250031 h 488156"/>
                <a:gd name="connsiteX61" fmla="*/ 1031081 w 2466975"/>
                <a:gd name="connsiteY61" fmla="*/ 195262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466975" h="488156">
                  <a:moveTo>
                    <a:pt x="1031081" y="195262"/>
                  </a:moveTo>
                  <a:lnTo>
                    <a:pt x="1643062" y="128587"/>
                  </a:lnTo>
                  <a:lnTo>
                    <a:pt x="1959768" y="95250"/>
                  </a:lnTo>
                  <a:lnTo>
                    <a:pt x="2002631" y="88106"/>
                  </a:lnTo>
                  <a:lnTo>
                    <a:pt x="2038350" y="69056"/>
                  </a:lnTo>
                  <a:lnTo>
                    <a:pt x="2138362" y="11906"/>
                  </a:lnTo>
                  <a:lnTo>
                    <a:pt x="2155031" y="4762"/>
                  </a:lnTo>
                  <a:lnTo>
                    <a:pt x="2178843" y="0"/>
                  </a:lnTo>
                  <a:lnTo>
                    <a:pt x="2209800" y="4762"/>
                  </a:lnTo>
                  <a:lnTo>
                    <a:pt x="2262187" y="19050"/>
                  </a:lnTo>
                  <a:lnTo>
                    <a:pt x="2293143" y="33337"/>
                  </a:lnTo>
                  <a:lnTo>
                    <a:pt x="2345531" y="59531"/>
                  </a:lnTo>
                  <a:lnTo>
                    <a:pt x="2405062" y="95250"/>
                  </a:lnTo>
                  <a:lnTo>
                    <a:pt x="2443162" y="119062"/>
                  </a:lnTo>
                  <a:lnTo>
                    <a:pt x="2452687" y="128587"/>
                  </a:lnTo>
                  <a:lnTo>
                    <a:pt x="2462212" y="147637"/>
                  </a:lnTo>
                  <a:lnTo>
                    <a:pt x="2466975" y="169068"/>
                  </a:lnTo>
                  <a:lnTo>
                    <a:pt x="2464593" y="207168"/>
                  </a:lnTo>
                  <a:lnTo>
                    <a:pt x="2455068" y="238125"/>
                  </a:lnTo>
                  <a:lnTo>
                    <a:pt x="2440781" y="252412"/>
                  </a:lnTo>
                  <a:lnTo>
                    <a:pt x="2407443" y="271462"/>
                  </a:lnTo>
                  <a:lnTo>
                    <a:pt x="2347912" y="288131"/>
                  </a:lnTo>
                  <a:lnTo>
                    <a:pt x="2300287" y="292893"/>
                  </a:lnTo>
                  <a:lnTo>
                    <a:pt x="2188368" y="288131"/>
                  </a:lnTo>
                  <a:lnTo>
                    <a:pt x="1983581" y="285750"/>
                  </a:lnTo>
                  <a:lnTo>
                    <a:pt x="1726406" y="292893"/>
                  </a:lnTo>
                  <a:lnTo>
                    <a:pt x="1471612" y="311943"/>
                  </a:lnTo>
                  <a:lnTo>
                    <a:pt x="1219200" y="338137"/>
                  </a:lnTo>
                  <a:lnTo>
                    <a:pt x="1112043" y="378618"/>
                  </a:lnTo>
                  <a:lnTo>
                    <a:pt x="959643" y="395287"/>
                  </a:lnTo>
                  <a:lnTo>
                    <a:pt x="742950" y="421481"/>
                  </a:lnTo>
                  <a:lnTo>
                    <a:pt x="542925" y="445293"/>
                  </a:lnTo>
                  <a:lnTo>
                    <a:pt x="531018" y="447675"/>
                  </a:lnTo>
                  <a:lnTo>
                    <a:pt x="514350" y="454818"/>
                  </a:lnTo>
                  <a:lnTo>
                    <a:pt x="466725" y="473868"/>
                  </a:lnTo>
                  <a:lnTo>
                    <a:pt x="426243" y="485775"/>
                  </a:lnTo>
                  <a:lnTo>
                    <a:pt x="388143" y="488156"/>
                  </a:lnTo>
                  <a:lnTo>
                    <a:pt x="354806" y="483393"/>
                  </a:lnTo>
                  <a:lnTo>
                    <a:pt x="309562" y="471487"/>
                  </a:lnTo>
                  <a:lnTo>
                    <a:pt x="266700" y="454818"/>
                  </a:lnTo>
                  <a:lnTo>
                    <a:pt x="209550" y="426243"/>
                  </a:lnTo>
                  <a:lnTo>
                    <a:pt x="169068" y="400050"/>
                  </a:lnTo>
                  <a:lnTo>
                    <a:pt x="138112" y="373856"/>
                  </a:lnTo>
                  <a:lnTo>
                    <a:pt x="100012" y="333375"/>
                  </a:lnTo>
                  <a:lnTo>
                    <a:pt x="64293" y="292893"/>
                  </a:lnTo>
                  <a:lnTo>
                    <a:pt x="40481" y="261937"/>
                  </a:lnTo>
                  <a:lnTo>
                    <a:pt x="23812" y="240506"/>
                  </a:lnTo>
                  <a:lnTo>
                    <a:pt x="4762" y="204787"/>
                  </a:lnTo>
                  <a:lnTo>
                    <a:pt x="0" y="183356"/>
                  </a:lnTo>
                  <a:lnTo>
                    <a:pt x="0" y="173831"/>
                  </a:lnTo>
                  <a:lnTo>
                    <a:pt x="7143" y="164306"/>
                  </a:lnTo>
                  <a:lnTo>
                    <a:pt x="16668" y="164306"/>
                  </a:lnTo>
                  <a:lnTo>
                    <a:pt x="30956" y="166687"/>
                  </a:lnTo>
                  <a:lnTo>
                    <a:pt x="57150" y="178593"/>
                  </a:lnTo>
                  <a:lnTo>
                    <a:pt x="111918" y="211931"/>
                  </a:lnTo>
                  <a:lnTo>
                    <a:pt x="159543" y="233362"/>
                  </a:lnTo>
                  <a:lnTo>
                    <a:pt x="200025" y="247650"/>
                  </a:lnTo>
                  <a:lnTo>
                    <a:pt x="247650" y="259556"/>
                  </a:lnTo>
                  <a:lnTo>
                    <a:pt x="304800" y="269081"/>
                  </a:lnTo>
                  <a:lnTo>
                    <a:pt x="366712" y="266700"/>
                  </a:lnTo>
                  <a:lnTo>
                    <a:pt x="516731" y="250031"/>
                  </a:lnTo>
                  <a:lnTo>
                    <a:pt x="1031081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34">
              <a:extLst>
                <a:ext uri="{FF2B5EF4-FFF2-40B4-BE49-F238E27FC236}">
                  <a16:creationId xmlns:a16="http://schemas.microsoft.com/office/drawing/2014/main" id="{7155D029-64EF-42E9-B0D9-2B882ED0165D}"/>
                </a:ext>
              </a:extLst>
            </p:cNvPr>
            <p:cNvSpPr/>
            <p:nvPr/>
          </p:nvSpPr>
          <p:spPr>
            <a:xfrm>
              <a:off x="2509838" y="2112963"/>
              <a:ext cx="2301875" cy="492125"/>
            </a:xfrm>
            <a:custGeom>
              <a:avLst/>
              <a:gdLst>
                <a:gd name="connsiteX0" fmla="*/ 933450 w 2302668"/>
                <a:gd name="connsiteY0" fmla="*/ 195262 h 492919"/>
                <a:gd name="connsiteX1" fmla="*/ 1254918 w 2302668"/>
                <a:gd name="connsiteY1" fmla="*/ 135731 h 492919"/>
                <a:gd name="connsiteX2" fmla="*/ 1471612 w 2302668"/>
                <a:gd name="connsiteY2" fmla="*/ 114300 h 492919"/>
                <a:gd name="connsiteX3" fmla="*/ 1800225 w 2302668"/>
                <a:gd name="connsiteY3" fmla="*/ 69056 h 492919"/>
                <a:gd name="connsiteX4" fmla="*/ 1814512 w 2302668"/>
                <a:gd name="connsiteY4" fmla="*/ 64294 h 492919"/>
                <a:gd name="connsiteX5" fmla="*/ 1826418 w 2302668"/>
                <a:gd name="connsiteY5" fmla="*/ 45244 h 492919"/>
                <a:gd name="connsiteX6" fmla="*/ 1847850 w 2302668"/>
                <a:gd name="connsiteY6" fmla="*/ 26194 h 492919"/>
                <a:gd name="connsiteX7" fmla="*/ 1876425 w 2302668"/>
                <a:gd name="connsiteY7" fmla="*/ 9525 h 492919"/>
                <a:gd name="connsiteX8" fmla="*/ 1907381 w 2302668"/>
                <a:gd name="connsiteY8" fmla="*/ 0 h 492919"/>
                <a:gd name="connsiteX9" fmla="*/ 1931193 w 2302668"/>
                <a:gd name="connsiteY9" fmla="*/ 0 h 492919"/>
                <a:gd name="connsiteX10" fmla="*/ 1962150 w 2302668"/>
                <a:gd name="connsiteY10" fmla="*/ 0 h 492919"/>
                <a:gd name="connsiteX11" fmla="*/ 2035968 w 2302668"/>
                <a:gd name="connsiteY11" fmla="*/ 7144 h 492919"/>
                <a:gd name="connsiteX12" fmla="*/ 2114550 w 2302668"/>
                <a:gd name="connsiteY12" fmla="*/ 23812 h 492919"/>
                <a:gd name="connsiteX13" fmla="*/ 2185987 w 2302668"/>
                <a:gd name="connsiteY13" fmla="*/ 47625 h 492919"/>
                <a:gd name="connsiteX14" fmla="*/ 2262187 w 2302668"/>
                <a:gd name="connsiteY14" fmla="*/ 80962 h 492919"/>
                <a:gd name="connsiteX15" fmla="*/ 2283618 w 2302668"/>
                <a:gd name="connsiteY15" fmla="*/ 95250 h 492919"/>
                <a:gd name="connsiteX16" fmla="*/ 2295525 w 2302668"/>
                <a:gd name="connsiteY16" fmla="*/ 111919 h 492919"/>
                <a:gd name="connsiteX17" fmla="*/ 2302668 w 2302668"/>
                <a:gd name="connsiteY17" fmla="*/ 128587 h 492919"/>
                <a:gd name="connsiteX18" fmla="*/ 2302668 w 2302668"/>
                <a:gd name="connsiteY18" fmla="*/ 145256 h 492919"/>
                <a:gd name="connsiteX19" fmla="*/ 2283618 w 2302668"/>
                <a:gd name="connsiteY19" fmla="*/ 171450 h 492919"/>
                <a:gd name="connsiteX20" fmla="*/ 2250281 w 2302668"/>
                <a:gd name="connsiteY20" fmla="*/ 195262 h 492919"/>
                <a:gd name="connsiteX21" fmla="*/ 2224087 w 2302668"/>
                <a:gd name="connsiteY21" fmla="*/ 204787 h 492919"/>
                <a:gd name="connsiteX22" fmla="*/ 2021681 w 2302668"/>
                <a:gd name="connsiteY22" fmla="*/ 221456 h 492919"/>
                <a:gd name="connsiteX23" fmla="*/ 1759743 w 2302668"/>
                <a:gd name="connsiteY23" fmla="*/ 242887 h 492919"/>
                <a:gd name="connsiteX24" fmla="*/ 1528762 w 2302668"/>
                <a:gd name="connsiteY24" fmla="*/ 273844 h 492919"/>
                <a:gd name="connsiteX25" fmla="*/ 1038225 w 2302668"/>
                <a:gd name="connsiteY25" fmla="*/ 352425 h 492919"/>
                <a:gd name="connsiteX26" fmla="*/ 726281 w 2302668"/>
                <a:gd name="connsiteY26" fmla="*/ 409575 h 492919"/>
                <a:gd name="connsiteX27" fmla="*/ 626268 w 2302668"/>
                <a:gd name="connsiteY27" fmla="*/ 426244 h 492919"/>
                <a:gd name="connsiteX28" fmla="*/ 452437 w 2302668"/>
                <a:gd name="connsiteY28" fmla="*/ 469106 h 492919"/>
                <a:gd name="connsiteX29" fmla="*/ 357187 w 2302668"/>
                <a:gd name="connsiteY29" fmla="*/ 483394 h 492919"/>
                <a:gd name="connsiteX30" fmla="*/ 302418 w 2302668"/>
                <a:gd name="connsiteY30" fmla="*/ 492919 h 492919"/>
                <a:gd name="connsiteX31" fmla="*/ 292893 w 2302668"/>
                <a:gd name="connsiteY31" fmla="*/ 492919 h 492919"/>
                <a:gd name="connsiteX32" fmla="*/ 271462 w 2302668"/>
                <a:gd name="connsiteY32" fmla="*/ 481012 h 492919"/>
                <a:gd name="connsiteX33" fmla="*/ 221456 w 2302668"/>
                <a:gd name="connsiteY33" fmla="*/ 442912 h 492919"/>
                <a:gd name="connsiteX34" fmla="*/ 166687 w 2302668"/>
                <a:gd name="connsiteY34" fmla="*/ 402431 h 492919"/>
                <a:gd name="connsiteX35" fmla="*/ 123825 w 2302668"/>
                <a:gd name="connsiteY35" fmla="*/ 369094 h 492919"/>
                <a:gd name="connsiteX36" fmla="*/ 80962 w 2302668"/>
                <a:gd name="connsiteY36" fmla="*/ 328612 h 492919"/>
                <a:gd name="connsiteX37" fmla="*/ 59531 w 2302668"/>
                <a:gd name="connsiteY37" fmla="*/ 304800 h 492919"/>
                <a:gd name="connsiteX38" fmla="*/ 38100 w 2302668"/>
                <a:gd name="connsiteY38" fmla="*/ 276225 h 492919"/>
                <a:gd name="connsiteX39" fmla="*/ 19050 w 2302668"/>
                <a:gd name="connsiteY39" fmla="*/ 247650 h 492919"/>
                <a:gd name="connsiteX40" fmla="*/ 2381 w 2302668"/>
                <a:gd name="connsiteY40" fmla="*/ 202406 h 492919"/>
                <a:gd name="connsiteX41" fmla="*/ 0 w 2302668"/>
                <a:gd name="connsiteY41" fmla="*/ 178594 h 492919"/>
                <a:gd name="connsiteX42" fmla="*/ 0 w 2302668"/>
                <a:gd name="connsiteY42" fmla="*/ 159544 h 492919"/>
                <a:gd name="connsiteX43" fmla="*/ 7143 w 2302668"/>
                <a:gd name="connsiteY43" fmla="*/ 150019 h 492919"/>
                <a:gd name="connsiteX44" fmla="*/ 19050 w 2302668"/>
                <a:gd name="connsiteY44" fmla="*/ 150019 h 492919"/>
                <a:gd name="connsiteX45" fmla="*/ 38100 w 2302668"/>
                <a:gd name="connsiteY45" fmla="*/ 159544 h 492919"/>
                <a:gd name="connsiteX46" fmla="*/ 88106 w 2302668"/>
                <a:gd name="connsiteY46" fmla="*/ 190500 h 492919"/>
                <a:gd name="connsiteX47" fmla="*/ 128587 w 2302668"/>
                <a:gd name="connsiteY47" fmla="*/ 216694 h 492919"/>
                <a:gd name="connsiteX48" fmla="*/ 173831 w 2302668"/>
                <a:gd name="connsiteY48" fmla="*/ 240506 h 492919"/>
                <a:gd name="connsiteX49" fmla="*/ 240506 w 2302668"/>
                <a:gd name="connsiteY49" fmla="*/ 264319 h 492919"/>
                <a:gd name="connsiteX50" fmla="*/ 297656 w 2302668"/>
                <a:gd name="connsiteY50" fmla="*/ 278606 h 492919"/>
                <a:gd name="connsiteX51" fmla="*/ 373856 w 2302668"/>
                <a:gd name="connsiteY51" fmla="*/ 290512 h 492919"/>
                <a:gd name="connsiteX52" fmla="*/ 421481 w 2302668"/>
                <a:gd name="connsiteY52" fmla="*/ 290512 h 492919"/>
                <a:gd name="connsiteX53" fmla="*/ 566737 w 2302668"/>
                <a:gd name="connsiteY53" fmla="*/ 264319 h 492919"/>
                <a:gd name="connsiteX54" fmla="*/ 933450 w 2302668"/>
                <a:gd name="connsiteY54" fmla="*/ 195262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02668" h="492919">
                  <a:moveTo>
                    <a:pt x="933450" y="195262"/>
                  </a:moveTo>
                  <a:lnTo>
                    <a:pt x="1254918" y="135731"/>
                  </a:lnTo>
                  <a:lnTo>
                    <a:pt x="1471612" y="114300"/>
                  </a:lnTo>
                  <a:lnTo>
                    <a:pt x="1800225" y="69056"/>
                  </a:lnTo>
                  <a:lnTo>
                    <a:pt x="1814512" y="64294"/>
                  </a:lnTo>
                  <a:lnTo>
                    <a:pt x="1826418" y="45244"/>
                  </a:lnTo>
                  <a:lnTo>
                    <a:pt x="1847850" y="26194"/>
                  </a:lnTo>
                  <a:lnTo>
                    <a:pt x="1876425" y="9525"/>
                  </a:lnTo>
                  <a:lnTo>
                    <a:pt x="1907381" y="0"/>
                  </a:lnTo>
                  <a:lnTo>
                    <a:pt x="1931193" y="0"/>
                  </a:lnTo>
                  <a:lnTo>
                    <a:pt x="1962150" y="0"/>
                  </a:lnTo>
                  <a:lnTo>
                    <a:pt x="2035968" y="7144"/>
                  </a:lnTo>
                  <a:lnTo>
                    <a:pt x="2114550" y="23812"/>
                  </a:lnTo>
                  <a:lnTo>
                    <a:pt x="2185987" y="47625"/>
                  </a:lnTo>
                  <a:lnTo>
                    <a:pt x="2262187" y="80962"/>
                  </a:lnTo>
                  <a:lnTo>
                    <a:pt x="2283618" y="95250"/>
                  </a:lnTo>
                  <a:lnTo>
                    <a:pt x="2295525" y="111919"/>
                  </a:lnTo>
                  <a:lnTo>
                    <a:pt x="2302668" y="128587"/>
                  </a:lnTo>
                  <a:lnTo>
                    <a:pt x="2302668" y="145256"/>
                  </a:lnTo>
                  <a:lnTo>
                    <a:pt x="2283618" y="171450"/>
                  </a:lnTo>
                  <a:lnTo>
                    <a:pt x="2250281" y="195262"/>
                  </a:lnTo>
                  <a:lnTo>
                    <a:pt x="2224087" y="204787"/>
                  </a:lnTo>
                  <a:lnTo>
                    <a:pt x="2021681" y="221456"/>
                  </a:lnTo>
                  <a:lnTo>
                    <a:pt x="1759743" y="242887"/>
                  </a:lnTo>
                  <a:lnTo>
                    <a:pt x="1528762" y="273844"/>
                  </a:lnTo>
                  <a:lnTo>
                    <a:pt x="1038225" y="352425"/>
                  </a:lnTo>
                  <a:lnTo>
                    <a:pt x="726281" y="409575"/>
                  </a:lnTo>
                  <a:lnTo>
                    <a:pt x="626268" y="426244"/>
                  </a:lnTo>
                  <a:lnTo>
                    <a:pt x="452437" y="469106"/>
                  </a:lnTo>
                  <a:lnTo>
                    <a:pt x="357187" y="483394"/>
                  </a:lnTo>
                  <a:lnTo>
                    <a:pt x="302418" y="492919"/>
                  </a:lnTo>
                  <a:lnTo>
                    <a:pt x="292893" y="492919"/>
                  </a:lnTo>
                  <a:lnTo>
                    <a:pt x="271462" y="481012"/>
                  </a:lnTo>
                  <a:lnTo>
                    <a:pt x="221456" y="442912"/>
                  </a:lnTo>
                  <a:lnTo>
                    <a:pt x="166687" y="402431"/>
                  </a:lnTo>
                  <a:lnTo>
                    <a:pt x="123825" y="369094"/>
                  </a:lnTo>
                  <a:lnTo>
                    <a:pt x="80962" y="328612"/>
                  </a:lnTo>
                  <a:lnTo>
                    <a:pt x="59531" y="304800"/>
                  </a:lnTo>
                  <a:lnTo>
                    <a:pt x="38100" y="276225"/>
                  </a:lnTo>
                  <a:lnTo>
                    <a:pt x="19050" y="247650"/>
                  </a:lnTo>
                  <a:lnTo>
                    <a:pt x="2381" y="202406"/>
                  </a:lnTo>
                  <a:lnTo>
                    <a:pt x="0" y="178594"/>
                  </a:lnTo>
                  <a:lnTo>
                    <a:pt x="0" y="159544"/>
                  </a:lnTo>
                  <a:lnTo>
                    <a:pt x="7143" y="150019"/>
                  </a:lnTo>
                  <a:lnTo>
                    <a:pt x="19050" y="150019"/>
                  </a:lnTo>
                  <a:lnTo>
                    <a:pt x="38100" y="159544"/>
                  </a:lnTo>
                  <a:lnTo>
                    <a:pt x="88106" y="190500"/>
                  </a:lnTo>
                  <a:lnTo>
                    <a:pt x="128587" y="216694"/>
                  </a:lnTo>
                  <a:lnTo>
                    <a:pt x="173831" y="240506"/>
                  </a:lnTo>
                  <a:lnTo>
                    <a:pt x="240506" y="264319"/>
                  </a:lnTo>
                  <a:lnTo>
                    <a:pt x="297656" y="278606"/>
                  </a:lnTo>
                  <a:lnTo>
                    <a:pt x="373856" y="290512"/>
                  </a:lnTo>
                  <a:lnTo>
                    <a:pt x="421481" y="290512"/>
                  </a:lnTo>
                  <a:lnTo>
                    <a:pt x="566737" y="264319"/>
                  </a:lnTo>
                  <a:lnTo>
                    <a:pt x="933450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35">
              <a:extLst>
                <a:ext uri="{FF2B5EF4-FFF2-40B4-BE49-F238E27FC236}">
                  <a16:creationId xmlns:a16="http://schemas.microsoft.com/office/drawing/2014/main" id="{35C890F4-2E89-409C-91F9-1113A3DAAEBC}"/>
                </a:ext>
              </a:extLst>
            </p:cNvPr>
            <p:cNvSpPr/>
            <p:nvPr/>
          </p:nvSpPr>
          <p:spPr>
            <a:xfrm>
              <a:off x="2947988" y="2514600"/>
              <a:ext cx="1771650" cy="1162050"/>
            </a:xfrm>
            <a:custGeom>
              <a:avLst/>
              <a:gdLst>
                <a:gd name="connsiteX0" fmla="*/ 323850 w 1771650"/>
                <a:gd name="connsiteY0" fmla="*/ 514350 h 1162050"/>
                <a:gd name="connsiteX1" fmla="*/ 323850 w 1771650"/>
                <a:gd name="connsiteY1" fmla="*/ 364331 h 1162050"/>
                <a:gd name="connsiteX2" fmla="*/ 328612 w 1771650"/>
                <a:gd name="connsiteY2" fmla="*/ 321469 h 1162050"/>
                <a:gd name="connsiteX3" fmla="*/ 338137 w 1771650"/>
                <a:gd name="connsiteY3" fmla="*/ 257175 h 1162050"/>
                <a:gd name="connsiteX4" fmla="*/ 354806 w 1771650"/>
                <a:gd name="connsiteY4" fmla="*/ 192881 h 1162050"/>
                <a:gd name="connsiteX5" fmla="*/ 366712 w 1771650"/>
                <a:gd name="connsiteY5" fmla="*/ 150019 h 1162050"/>
                <a:gd name="connsiteX6" fmla="*/ 369093 w 1771650"/>
                <a:gd name="connsiteY6" fmla="*/ 140494 h 1162050"/>
                <a:gd name="connsiteX7" fmla="*/ 364331 w 1771650"/>
                <a:gd name="connsiteY7" fmla="*/ 126206 h 1162050"/>
                <a:gd name="connsiteX8" fmla="*/ 338137 w 1771650"/>
                <a:gd name="connsiteY8" fmla="*/ 100013 h 1162050"/>
                <a:gd name="connsiteX9" fmla="*/ 297656 w 1771650"/>
                <a:gd name="connsiteY9" fmla="*/ 71438 h 1162050"/>
                <a:gd name="connsiteX10" fmla="*/ 250031 w 1771650"/>
                <a:gd name="connsiteY10" fmla="*/ 40481 h 1162050"/>
                <a:gd name="connsiteX11" fmla="*/ 173831 w 1771650"/>
                <a:gd name="connsiteY11" fmla="*/ 0 h 1162050"/>
                <a:gd name="connsiteX12" fmla="*/ 0 w 1771650"/>
                <a:gd name="connsiteY12" fmla="*/ 40481 h 1162050"/>
                <a:gd name="connsiteX13" fmla="*/ 59531 w 1771650"/>
                <a:gd name="connsiteY13" fmla="*/ 202406 h 1162050"/>
                <a:gd name="connsiteX14" fmla="*/ 102393 w 1771650"/>
                <a:gd name="connsiteY14" fmla="*/ 319088 h 1162050"/>
                <a:gd name="connsiteX15" fmla="*/ 109537 w 1771650"/>
                <a:gd name="connsiteY15" fmla="*/ 350044 h 1162050"/>
                <a:gd name="connsiteX16" fmla="*/ 114300 w 1771650"/>
                <a:gd name="connsiteY16" fmla="*/ 409575 h 1162050"/>
                <a:gd name="connsiteX17" fmla="*/ 119062 w 1771650"/>
                <a:gd name="connsiteY17" fmla="*/ 519113 h 1162050"/>
                <a:gd name="connsiteX18" fmla="*/ 121443 w 1771650"/>
                <a:gd name="connsiteY18" fmla="*/ 588169 h 1162050"/>
                <a:gd name="connsiteX19" fmla="*/ 121443 w 1771650"/>
                <a:gd name="connsiteY19" fmla="*/ 673894 h 1162050"/>
                <a:gd name="connsiteX20" fmla="*/ 126206 w 1771650"/>
                <a:gd name="connsiteY20" fmla="*/ 750094 h 1162050"/>
                <a:gd name="connsiteX21" fmla="*/ 133350 w 1771650"/>
                <a:gd name="connsiteY21" fmla="*/ 804863 h 1162050"/>
                <a:gd name="connsiteX22" fmla="*/ 142875 w 1771650"/>
                <a:gd name="connsiteY22" fmla="*/ 857250 h 1162050"/>
                <a:gd name="connsiteX23" fmla="*/ 161925 w 1771650"/>
                <a:gd name="connsiteY23" fmla="*/ 926306 h 1162050"/>
                <a:gd name="connsiteX24" fmla="*/ 180975 w 1771650"/>
                <a:gd name="connsiteY24" fmla="*/ 976313 h 1162050"/>
                <a:gd name="connsiteX25" fmla="*/ 204787 w 1771650"/>
                <a:gd name="connsiteY25" fmla="*/ 1021556 h 1162050"/>
                <a:gd name="connsiteX26" fmla="*/ 221456 w 1771650"/>
                <a:gd name="connsiteY26" fmla="*/ 1047750 h 1162050"/>
                <a:gd name="connsiteX27" fmla="*/ 247650 w 1771650"/>
                <a:gd name="connsiteY27" fmla="*/ 1078706 h 1162050"/>
                <a:gd name="connsiteX28" fmla="*/ 269081 w 1771650"/>
                <a:gd name="connsiteY28" fmla="*/ 1097756 h 1162050"/>
                <a:gd name="connsiteX29" fmla="*/ 304800 w 1771650"/>
                <a:gd name="connsiteY29" fmla="*/ 1121569 h 1162050"/>
                <a:gd name="connsiteX30" fmla="*/ 345281 w 1771650"/>
                <a:gd name="connsiteY30" fmla="*/ 1143000 h 1162050"/>
                <a:gd name="connsiteX31" fmla="*/ 388143 w 1771650"/>
                <a:gd name="connsiteY31" fmla="*/ 1152525 h 1162050"/>
                <a:gd name="connsiteX32" fmla="*/ 454818 w 1771650"/>
                <a:gd name="connsiteY32" fmla="*/ 1162050 h 1162050"/>
                <a:gd name="connsiteX33" fmla="*/ 578643 w 1771650"/>
                <a:gd name="connsiteY33" fmla="*/ 1154906 h 1162050"/>
                <a:gd name="connsiteX34" fmla="*/ 916781 w 1771650"/>
                <a:gd name="connsiteY34" fmla="*/ 1131094 h 1162050"/>
                <a:gd name="connsiteX35" fmla="*/ 1204912 w 1771650"/>
                <a:gd name="connsiteY35" fmla="*/ 1109663 h 1162050"/>
                <a:gd name="connsiteX36" fmla="*/ 1400175 w 1771650"/>
                <a:gd name="connsiteY36" fmla="*/ 1095375 h 1162050"/>
                <a:gd name="connsiteX37" fmla="*/ 1464468 w 1771650"/>
                <a:gd name="connsiteY37" fmla="*/ 1090613 h 1162050"/>
                <a:gd name="connsiteX38" fmla="*/ 1519237 w 1771650"/>
                <a:gd name="connsiteY38" fmla="*/ 1081088 h 1162050"/>
                <a:gd name="connsiteX39" fmla="*/ 1585912 w 1771650"/>
                <a:gd name="connsiteY39" fmla="*/ 1064419 h 1162050"/>
                <a:gd name="connsiteX40" fmla="*/ 1645443 w 1771650"/>
                <a:gd name="connsiteY40" fmla="*/ 1040606 h 1162050"/>
                <a:gd name="connsiteX41" fmla="*/ 1695450 w 1771650"/>
                <a:gd name="connsiteY41" fmla="*/ 1014413 h 1162050"/>
                <a:gd name="connsiteX42" fmla="*/ 1733550 w 1771650"/>
                <a:gd name="connsiteY42" fmla="*/ 985838 h 1162050"/>
                <a:gd name="connsiteX43" fmla="*/ 1759743 w 1771650"/>
                <a:gd name="connsiteY43" fmla="*/ 952500 h 1162050"/>
                <a:gd name="connsiteX44" fmla="*/ 1771650 w 1771650"/>
                <a:gd name="connsiteY44" fmla="*/ 926306 h 1162050"/>
                <a:gd name="connsiteX45" fmla="*/ 1771650 w 1771650"/>
                <a:gd name="connsiteY45" fmla="*/ 912019 h 1162050"/>
                <a:gd name="connsiteX46" fmla="*/ 1764506 w 1771650"/>
                <a:gd name="connsiteY46" fmla="*/ 897731 h 1162050"/>
                <a:gd name="connsiteX47" fmla="*/ 1740693 w 1771650"/>
                <a:gd name="connsiteY47" fmla="*/ 873919 h 1162050"/>
                <a:gd name="connsiteX48" fmla="*/ 1685925 w 1771650"/>
                <a:gd name="connsiteY48" fmla="*/ 847725 h 1162050"/>
                <a:gd name="connsiteX49" fmla="*/ 1626393 w 1771650"/>
                <a:gd name="connsiteY49" fmla="*/ 828675 h 1162050"/>
                <a:gd name="connsiteX50" fmla="*/ 1562100 w 1771650"/>
                <a:gd name="connsiteY50" fmla="*/ 814388 h 1162050"/>
                <a:gd name="connsiteX51" fmla="*/ 1459706 w 1771650"/>
                <a:gd name="connsiteY51" fmla="*/ 802481 h 1162050"/>
                <a:gd name="connsiteX52" fmla="*/ 1438275 w 1771650"/>
                <a:gd name="connsiteY52" fmla="*/ 804863 h 1162050"/>
                <a:gd name="connsiteX53" fmla="*/ 1409700 w 1771650"/>
                <a:gd name="connsiteY53" fmla="*/ 812006 h 1162050"/>
                <a:gd name="connsiteX54" fmla="*/ 1352550 w 1771650"/>
                <a:gd name="connsiteY54" fmla="*/ 842963 h 1162050"/>
                <a:gd name="connsiteX55" fmla="*/ 1300162 w 1771650"/>
                <a:gd name="connsiteY55" fmla="*/ 878681 h 1162050"/>
                <a:gd name="connsiteX56" fmla="*/ 1281112 w 1771650"/>
                <a:gd name="connsiteY56" fmla="*/ 890588 h 1162050"/>
                <a:gd name="connsiteX57" fmla="*/ 1233487 w 1771650"/>
                <a:gd name="connsiteY57" fmla="*/ 897731 h 1162050"/>
                <a:gd name="connsiteX58" fmla="*/ 1002506 w 1771650"/>
                <a:gd name="connsiteY58" fmla="*/ 919163 h 1162050"/>
                <a:gd name="connsiteX59" fmla="*/ 769143 w 1771650"/>
                <a:gd name="connsiteY59" fmla="*/ 942975 h 1162050"/>
                <a:gd name="connsiteX60" fmla="*/ 626268 w 1771650"/>
                <a:gd name="connsiteY60" fmla="*/ 959644 h 1162050"/>
                <a:gd name="connsiteX61" fmla="*/ 511968 w 1771650"/>
                <a:gd name="connsiteY61" fmla="*/ 966788 h 1162050"/>
                <a:gd name="connsiteX62" fmla="*/ 440531 w 1771650"/>
                <a:gd name="connsiteY62" fmla="*/ 959644 h 1162050"/>
                <a:gd name="connsiteX63" fmla="*/ 402431 w 1771650"/>
                <a:gd name="connsiteY63" fmla="*/ 947738 h 1162050"/>
                <a:gd name="connsiteX64" fmla="*/ 376237 w 1771650"/>
                <a:gd name="connsiteY64" fmla="*/ 928688 h 1162050"/>
                <a:gd name="connsiteX65" fmla="*/ 359568 w 1771650"/>
                <a:gd name="connsiteY65" fmla="*/ 904875 h 1162050"/>
                <a:gd name="connsiteX66" fmla="*/ 342900 w 1771650"/>
                <a:gd name="connsiteY66" fmla="*/ 866775 h 1162050"/>
                <a:gd name="connsiteX67" fmla="*/ 330993 w 1771650"/>
                <a:gd name="connsiteY67" fmla="*/ 823913 h 1162050"/>
                <a:gd name="connsiteX68" fmla="*/ 326231 w 1771650"/>
                <a:gd name="connsiteY68" fmla="*/ 788194 h 1162050"/>
                <a:gd name="connsiteX69" fmla="*/ 323850 w 1771650"/>
                <a:gd name="connsiteY69" fmla="*/ 719138 h 1162050"/>
                <a:gd name="connsiteX70" fmla="*/ 323850 w 1771650"/>
                <a:gd name="connsiteY70" fmla="*/ 514350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71650" h="1162050">
                  <a:moveTo>
                    <a:pt x="323850" y="514350"/>
                  </a:moveTo>
                  <a:lnTo>
                    <a:pt x="323850" y="364331"/>
                  </a:lnTo>
                  <a:lnTo>
                    <a:pt x="328612" y="321469"/>
                  </a:lnTo>
                  <a:lnTo>
                    <a:pt x="338137" y="257175"/>
                  </a:lnTo>
                  <a:lnTo>
                    <a:pt x="354806" y="192881"/>
                  </a:lnTo>
                  <a:lnTo>
                    <a:pt x="366712" y="150019"/>
                  </a:lnTo>
                  <a:lnTo>
                    <a:pt x="369093" y="140494"/>
                  </a:lnTo>
                  <a:lnTo>
                    <a:pt x="364331" y="126206"/>
                  </a:lnTo>
                  <a:lnTo>
                    <a:pt x="338137" y="100013"/>
                  </a:lnTo>
                  <a:lnTo>
                    <a:pt x="297656" y="71438"/>
                  </a:lnTo>
                  <a:lnTo>
                    <a:pt x="250031" y="40481"/>
                  </a:lnTo>
                  <a:lnTo>
                    <a:pt x="173831" y="0"/>
                  </a:lnTo>
                  <a:lnTo>
                    <a:pt x="0" y="40481"/>
                  </a:lnTo>
                  <a:lnTo>
                    <a:pt x="59531" y="202406"/>
                  </a:lnTo>
                  <a:lnTo>
                    <a:pt x="102393" y="319088"/>
                  </a:lnTo>
                  <a:lnTo>
                    <a:pt x="109537" y="350044"/>
                  </a:lnTo>
                  <a:lnTo>
                    <a:pt x="114300" y="409575"/>
                  </a:lnTo>
                  <a:lnTo>
                    <a:pt x="119062" y="519113"/>
                  </a:lnTo>
                  <a:cubicBezTo>
                    <a:pt x="119856" y="542132"/>
                    <a:pt x="120649" y="565150"/>
                    <a:pt x="121443" y="588169"/>
                  </a:cubicBezTo>
                  <a:lnTo>
                    <a:pt x="121443" y="673894"/>
                  </a:lnTo>
                  <a:lnTo>
                    <a:pt x="126206" y="750094"/>
                  </a:lnTo>
                  <a:lnTo>
                    <a:pt x="133350" y="804863"/>
                  </a:lnTo>
                  <a:lnTo>
                    <a:pt x="142875" y="857250"/>
                  </a:lnTo>
                  <a:lnTo>
                    <a:pt x="161925" y="926306"/>
                  </a:lnTo>
                  <a:lnTo>
                    <a:pt x="180975" y="976313"/>
                  </a:lnTo>
                  <a:lnTo>
                    <a:pt x="204787" y="1021556"/>
                  </a:lnTo>
                  <a:lnTo>
                    <a:pt x="221456" y="1047750"/>
                  </a:lnTo>
                  <a:lnTo>
                    <a:pt x="247650" y="1078706"/>
                  </a:lnTo>
                  <a:lnTo>
                    <a:pt x="269081" y="1097756"/>
                  </a:lnTo>
                  <a:lnTo>
                    <a:pt x="304800" y="1121569"/>
                  </a:lnTo>
                  <a:lnTo>
                    <a:pt x="345281" y="1143000"/>
                  </a:lnTo>
                  <a:lnTo>
                    <a:pt x="388143" y="1152525"/>
                  </a:lnTo>
                  <a:lnTo>
                    <a:pt x="454818" y="1162050"/>
                  </a:lnTo>
                  <a:lnTo>
                    <a:pt x="578643" y="1154906"/>
                  </a:lnTo>
                  <a:lnTo>
                    <a:pt x="916781" y="1131094"/>
                  </a:lnTo>
                  <a:lnTo>
                    <a:pt x="1204912" y="1109663"/>
                  </a:lnTo>
                  <a:lnTo>
                    <a:pt x="1400175" y="1095375"/>
                  </a:lnTo>
                  <a:lnTo>
                    <a:pt x="1464468" y="1090613"/>
                  </a:lnTo>
                  <a:lnTo>
                    <a:pt x="1519237" y="1081088"/>
                  </a:lnTo>
                  <a:lnTo>
                    <a:pt x="1585912" y="1064419"/>
                  </a:lnTo>
                  <a:lnTo>
                    <a:pt x="1645443" y="1040606"/>
                  </a:lnTo>
                  <a:lnTo>
                    <a:pt x="1695450" y="1014413"/>
                  </a:lnTo>
                  <a:lnTo>
                    <a:pt x="1733550" y="985838"/>
                  </a:lnTo>
                  <a:lnTo>
                    <a:pt x="1759743" y="952500"/>
                  </a:lnTo>
                  <a:lnTo>
                    <a:pt x="1771650" y="926306"/>
                  </a:lnTo>
                  <a:lnTo>
                    <a:pt x="1771650" y="912019"/>
                  </a:lnTo>
                  <a:lnTo>
                    <a:pt x="1764506" y="897731"/>
                  </a:lnTo>
                  <a:lnTo>
                    <a:pt x="1740693" y="873919"/>
                  </a:lnTo>
                  <a:lnTo>
                    <a:pt x="1685925" y="847725"/>
                  </a:lnTo>
                  <a:lnTo>
                    <a:pt x="1626393" y="828675"/>
                  </a:lnTo>
                  <a:lnTo>
                    <a:pt x="1562100" y="814388"/>
                  </a:lnTo>
                  <a:lnTo>
                    <a:pt x="1459706" y="802481"/>
                  </a:lnTo>
                  <a:lnTo>
                    <a:pt x="1438275" y="804863"/>
                  </a:lnTo>
                  <a:lnTo>
                    <a:pt x="1409700" y="812006"/>
                  </a:lnTo>
                  <a:lnTo>
                    <a:pt x="1352550" y="842963"/>
                  </a:lnTo>
                  <a:lnTo>
                    <a:pt x="1300162" y="878681"/>
                  </a:lnTo>
                  <a:lnTo>
                    <a:pt x="1281112" y="890588"/>
                  </a:lnTo>
                  <a:lnTo>
                    <a:pt x="1233487" y="897731"/>
                  </a:lnTo>
                  <a:lnTo>
                    <a:pt x="1002506" y="919163"/>
                  </a:lnTo>
                  <a:lnTo>
                    <a:pt x="769143" y="942975"/>
                  </a:lnTo>
                  <a:lnTo>
                    <a:pt x="626268" y="959644"/>
                  </a:lnTo>
                  <a:lnTo>
                    <a:pt x="511968" y="966788"/>
                  </a:lnTo>
                  <a:lnTo>
                    <a:pt x="440531" y="959644"/>
                  </a:lnTo>
                  <a:lnTo>
                    <a:pt x="402431" y="947738"/>
                  </a:lnTo>
                  <a:lnTo>
                    <a:pt x="376237" y="928688"/>
                  </a:lnTo>
                  <a:lnTo>
                    <a:pt x="359568" y="904875"/>
                  </a:lnTo>
                  <a:lnTo>
                    <a:pt x="342900" y="866775"/>
                  </a:lnTo>
                  <a:lnTo>
                    <a:pt x="330993" y="823913"/>
                  </a:lnTo>
                  <a:lnTo>
                    <a:pt x="326231" y="788194"/>
                  </a:lnTo>
                  <a:cubicBezTo>
                    <a:pt x="325437" y="765175"/>
                    <a:pt x="324644" y="742157"/>
                    <a:pt x="323850" y="719138"/>
                  </a:cubicBezTo>
                  <a:lnTo>
                    <a:pt x="323850" y="514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4">
              <a:extLst>
                <a:ext uri="{FF2B5EF4-FFF2-40B4-BE49-F238E27FC236}">
                  <a16:creationId xmlns:a16="http://schemas.microsoft.com/office/drawing/2014/main" id="{9EEBC169-2C26-4110-8F36-D81EC91653B1}"/>
                </a:ext>
              </a:extLst>
            </p:cNvPr>
            <p:cNvSpPr/>
            <p:nvPr/>
          </p:nvSpPr>
          <p:spPr>
            <a:xfrm>
              <a:off x="5664200" y="1568450"/>
              <a:ext cx="1393825" cy="409575"/>
            </a:xfrm>
            <a:custGeom>
              <a:avLst/>
              <a:gdLst>
                <a:gd name="connsiteX0" fmla="*/ 273050 w 1393825"/>
                <a:gd name="connsiteY0" fmla="*/ 327025 h 409575"/>
                <a:gd name="connsiteX1" fmla="*/ 565150 w 1393825"/>
                <a:gd name="connsiteY1" fmla="*/ 282575 h 409575"/>
                <a:gd name="connsiteX2" fmla="*/ 730250 w 1393825"/>
                <a:gd name="connsiteY2" fmla="*/ 260350 h 409575"/>
                <a:gd name="connsiteX3" fmla="*/ 857250 w 1393825"/>
                <a:gd name="connsiteY3" fmla="*/ 241300 h 409575"/>
                <a:gd name="connsiteX4" fmla="*/ 911225 w 1393825"/>
                <a:gd name="connsiteY4" fmla="*/ 234950 h 409575"/>
                <a:gd name="connsiteX5" fmla="*/ 939800 w 1393825"/>
                <a:gd name="connsiteY5" fmla="*/ 234950 h 409575"/>
                <a:gd name="connsiteX6" fmla="*/ 987425 w 1393825"/>
                <a:gd name="connsiteY6" fmla="*/ 241300 h 409575"/>
                <a:gd name="connsiteX7" fmla="*/ 1016000 w 1393825"/>
                <a:gd name="connsiteY7" fmla="*/ 250825 h 409575"/>
                <a:gd name="connsiteX8" fmla="*/ 1295400 w 1393825"/>
                <a:gd name="connsiteY8" fmla="*/ 409575 h 409575"/>
                <a:gd name="connsiteX9" fmla="*/ 1327150 w 1393825"/>
                <a:gd name="connsiteY9" fmla="*/ 381000 h 409575"/>
                <a:gd name="connsiteX10" fmla="*/ 1365250 w 1393825"/>
                <a:gd name="connsiteY10" fmla="*/ 336550 h 409575"/>
                <a:gd name="connsiteX11" fmla="*/ 1390650 w 1393825"/>
                <a:gd name="connsiteY11" fmla="*/ 298450 h 409575"/>
                <a:gd name="connsiteX12" fmla="*/ 1393825 w 1393825"/>
                <a:gd name="connsiteY12" fmla="*/ 288925 h 409575"/>
                <a:gd name="connsiteX13" fmla="*/ 1387475 w 1393825"/>
                <a:gd name="connsiteY13" fmla="*/ 266700 h 409575"/>
                <a:gd name="connsiteX14" fmla="*/ 1377950 w 1393825"/>
                <a:gd name="connsiteY14" fmla="*/ 257175 h 409575"/>
                <a:gd name="connsiteX15" fmla="*/ 1358900 w 1393825"/>
                <a:gd name="connsiteY15" fmla="*/ 234950 h 409575"/>
                <a:gd name="connsiteX16" fmla="*/ 1298575 w 1393825"/>
                <a:gd name="connsiteY16" fmla="*/ 177800 h 409575"/>
                <a:gd name="connsiteX17" fmla="*/ 1177925 w 1393825"/>
                <a:gd name="connsiteY17" fmla="*/ 66675 h 409575"/>
                <a:gd name="connsiteX18" fmla="*/ 1143000 w 1393825"/>
                <a:gd name="connsiteY18" fmla="*/ 34925 h 409575"/>
                <a:gd name="connsiteX19" fmla="*/ 1114425 w 1393825"/>
                <a:gd name="connsiteY19" fmla="*/ 15875 h 409575"/>
                <a:gd name="connsiteX20" fmla="*/ 1082675 w 1393825"/>
                <a:gd name="connsiteY20" fmla="*/ 3175 h 409575"/>
                <a:gd name="connsiteX21" fmla="*/ 1060450 w 1393825"/>
                <a:gd name="connsiteY21" fmla="*/ 0 h 409575"/>
                <a:gd name="connsiteX22" fmla="*/ 1044575 w 1393825"/>
                <a:gd name="connsiteY22" fmla="*/ 3175 h 409575"/>
                <a:gd name="connsiteX23" fmla="*/ 1009650 w 1393825"/>
                <a:gd name="connsiteY23" fmla="*/ 15875 h 409575"/>
                <a:gd name="connsiteX24" fmla="*/ 939800 w 1393825"/>
                <a:gd name="connsiteY24" fmla="*/ 47625 h 409575"/>
                <a:gd name="connsiteX25" fmla="*/ 920750 w 1393825"/>
                <a:gd name="connsiteY25" fmla="*/ 57150 h 409575"/>
                <a:gd name="connsiteX26" fmla="*/ 819150 w 1393825"/>
                <a:gd name="connsiteY26" fmla="*/ 69850 h 409575"/>
                <a:gd name="connsiteX27" fmla="*/ 428625 w 1393825"/>
                <a:gd name="connsiteY27" fmla="*/ 127000 h 409575"/>
                <a:gd name="connsiteX28" fmla="*/ 0 w 1393825"/>
                <a:gd name="connsiteY28" fmla="*/ 193675 h 409575"/>
                <a:gd name="connsiteX29" fmla="*/ 22225 w 1393825"/>
                <a:gd name="connsiteY29" fmla="*/ 368300 h 409575"/>
                <a:gd name="connsiteX30" fmla="*/ 273050 w 1393825"/>
                <a:gd name="connsiteY30" fmla="*/ 32702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93825" h="409575">
                  <a:moveTo>
                    <a:pt x="273050" y="327025"/>
                  </a:moveTo>
                  <a:lnTo>
                    <a:pt x="565150" y="282575"/>
                  </a:lnTo>
                  <a:lnTo>
                    <a:pt x="730250" y="260350"/>
                  </a:lnTo>
                  <a:lnTo>
                    <a:pt x="857250" y="241300"/>
                  </a:lnTo>
                  <a:lnTo>
                    <a:pt x="911225" y="234950"/>
                  </a:lnTo>
                  <a:lnTo>
                    <a:pt x="939800" y="234950"/>
                  </a:lnTo>
                  <a:lnTo>
                    <a:pt x="987425" y="241300"/>
                  </a:lnTo>
                  <a:lnTo>
                    <a:pt x="1016000" y="250825"/>
                  </a:lnTo>
                  <a:lnTo>
                    <a:pt x="1295400" y="409575"/>
                  </a:lnTo>
                  <a:lnTo>
                    <a:pt x="1327150" y="381000"/>
                  </a:lnTo>
                  <a:lnTo>
                    <a:pt x="1365250" y="336550"/>
                  </a:lnTo>
                  <a:lnTo>
                    <a:pt x="1390650" y="298450"/>
                  </a:lnTo>
                  <a:lnTo>
                    <a:pt x="1393825" y="288925"/>
                  </a:lnTo>
                  <a:cubicBezTo>
                    <a:pt x="1387140" y="268871"/>
                    <a:pt x="1392237" y="275696"/>
                    <a:pt x="1387475" y="266700"/>
                  </a:cubicBezTo>
                  <a:lnTo>
                    <a:pt x="1377950" y="257175"/>
                  </a:lnTo>
                  <a:lnTo>
                    <a:pt x="1358900" y="234950"/>
                  </a:lnTo>
                  <a:lnTo>
                    <a:pt x="1298575" y="177800"/>
                  </a:lnTo>
                  <a:lnTo>
                    <a:pt x="1177925" y="66675"/>
                  </a:lnTo>
                  <a:lnTo>
                    <a:pt x="1143000" y="34925"/>
                  </a:lnTo>
                  <a:lnTo>
                    <a:pt x="1114425" y="15875"/>
                  </a:lnTo>
                  <a:lnTo>
                    <a:pt x="1082675" y="3175"/>
                  </a:lnTo>
                  <a:lnTo>
                    <a:pt x="1060450" y="0"/>
                  </a:lnTo>
                  <a:lnTo>
                    <a:pt x="1044575" y="3175"/>
                  </a:lnTo>
                  <a:lnTo>
                    <a:pt x="1009650" y="15875"/>
                  </a:lnTo>
                  <a:lnTo>
                    <a:pt x="939800" y="47625"/>
                  </a:lnTo>
                  <a:lnTo>
                    <a:pt x="920750" y="57150"/>
                  </a:lnTo>
                  <a:lnTo>
                    <a:pt x="819150" y="69850"/>
                  </a:lnTo>
                  <a:lnTo>
                    <a:pt x="428625" y="127000"/>
                  </a:lnTo>
                  <a:lnTo>
                    <a:pt x="0" y="193675"/>
                  </a:lnTo>
                  <a:lnTo>
                    <a:pt x="22225" y="368300"/>
                  </a:lnTo>
                  <a:lnTo>
                    <a:pt x="273050" y="327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5">
              <a:extLst>
                <a:ext uri="{FF2B5EF4-FFF2-40B4-BE49-F238E27FC236}">
                  <a16:creationId xmlns:a16="http://schemas.microsoft.com/office/drawing/2014/main" id="{9076B425-5F08-4965-9C95-07B2C6ACE532}"/>
                </a:ext>
              </a:extLst>
            </p:cNvPr>
            <p:cNvSpPr/>
            <p:nvPr/>
          </p:nvSpPr>
          <p:spPr>
            <a:xfrm>
              <a:off x="6181725" y="1812925"/>
              <a:ext cx="787400" cy="2127250"/>
            </a:xfrm>
            <a:custGeom>
              <a:avLst/>
              <a:gdLst>
                <a:gd name="connsiteX0" fmla="*/ 727544 w 787179"/>
                <a:gd name="connsiteY0" fmla="*/ 457200 h 2126974"/>
                <a:gd name="connsiteX1" fmla="*/ 667910 w 787179"/>
                <a:gd name="connsiteY1" fmla="*/ 791155 h 2126974"/>
                <a:gd name="connsiteX2" fmla="*/ 608275 w 787179"/>
                <a:gd name="connsiteY2" fmla="*/ 1061500 h 2126974"/>
                <a:gd name="connsiteX3" fmla="*/ 532738 w 787179"/>
                <a:gd name="connsiteY3" fmla="*/ 1363649 h 2126974"/>
                <a:gd name="connsiteX4" fmla="*/ 473103 w 787179"/>
                <a:gd name="connsiteY4" fmla="*/ 1570383 h 2126974"/>
                <a:gd name="connsiteX5" fmla="*/ 413468 w 787179"/>
                <a:gd name="connsiteY5" fmla="*/ 1729409 h 2126974"/>
                <a:gd name="connsiteX6" fmla="*/ 357809 w 787179"/>
                <a:gd name="connsiteY6" fmla="*/ 1844703 h 2126974"/>
                <a:gd name="connsiteX7" fmla="*/ 298174 w 787179"/>
                <a:gd name="connsiteY7" fmla="*/ 1932167 h 2126974"/>
                <a:gd name="connsiteX8" fmla="*/ 242515 w 787179"/>
                <a:gd name="connsiteY8" fmla="*/ 1995778 h 2126974"/>
                <a:gd name="connsiteX9" fmla="*/ 178904 w 787179"/>
                <a:gd name="connsiteY9" fmla="*/ 2055413 h 2126974"/>
                <a:gd name="connsiteX10" fmla="*/ 95416 w 787179"/>
                <a:gd name="connsiteY10" fmla="*/ 2115047 h 2126974"/>
                <a:gd name="connsiteX11" fmla="*/ 63611 w 787179"/>
                <a:gd name="connsiteY11" fmla="*/ 2126974 h 2126974"/>
                <a:gd name="connsiteX12" fmla="*/ 47708 w 787179"/>
                <a:gd name="connsiteY12" fmla="*/ 2126974 h 2126974"/>
                <a:gd name="connsiteX13" fmla="*/ 19878 w 787179"/>
                <a:gd name="connsiteY13" fmla="*/ 2115047 h 2126974"/>
                <a:gd name="connsiteX14" fmla="*/ 0 w 787179"/>
                <a:gd name="connsiteY14" fmla="*/ 2095169 h 2126974"/>
                <a:gd name="connsiteX15" fmla="*/ 107343 w 787179"/>
                <a:gd name="connsiteY15" fmla="*/ 1705555 h 2126974"/>
                <a:gd name="connsiteX16" fmla="*/ 147099 w 787179"/>
                <a:gd name="connsiteY16" fmla="*/ 1669774 h 2126974"/>
                <a:gd name="connsiteX17" fmla="*/ 174929 w 787179"/>
                <a:gd name="connsiteY17" fmla="*/ 1633993 h 2126974"/>
                <a:gd name="connsiteX18" fmla="*/ 206734 w 787179"/>
                <a:gd name="connsiteY18" fmla="*/ 1586286 h 2126974"/>
                <a:gd name="connsiteX19" fmla="*/ 230588 w 787179"/>
                <a:gd name="connsiteY19" fmla="*/ 1534602 h 2126974"/>
                <a:gd name="connsiteX20" fmla="*/ 274320 w 787179"/>
                <a:gd name="connsiteY20" fmla="*/ 1415333 h 2126974"/>
                <a:gd name="connsiteX21" fmla="*/ 306125 w 787179"/>
                <a:gd name="connsiteY21" fmla="*/ 1300039 h 2126974"/>
                <a:gd name="connsiteX22" fmla="*/ 341906 w 787179"/>
                <a:gd name="connsiteY22" fmla="*/ 1144988 h 2126974"/>
                <a:gd name="connsiteX23" fmla="*/ 389614 w 787179"/>
                <a:gd name="connsiteY23" fmla="*/ 970060 h 2126974"/>
                <a:gd name="connsiteX24" fmla="*/ 441298 w 787179"/>
                <a:gd name="connsiteY24" fmla="*/ 723569 h 2126974"/>
                <a:gd name="connsiteX25" fmla="*/ 477078 w 787179"/>
                <a:gd name="connsiteY25" fmla="*/ 512860 h 2126974"/>
                <a:gd name="connsiteX26" fmla="*/ 500932 w 787179"/>
                <a:gd name="connsiteY26" fmla="*/ 457200 h 2126974"/>
                <a:gd name="connsiteX27" fmla="*/ 512859 w 787179"/>
                <a:gd name="connsiteY27" fmla="*/ 337931 h 2126974"/>
                <a:gd name="connsiteX28" fmla="*/ 528762 w 787179"/>
                <a:gd name="connsiteY28" fmla="*/ 147100 h 2126974"/>
                <a:gd name="connsiteX29" fmla="*/ 528762 w 787179"/>
                <a:gd name="connsiteY29" fmla="*/ 75538 h 2126974"/>
                <a:gd name="connsiteX30" fmla="*/ 528762 w 787179"/>
                <a:gd name="connsiteY30" fmla="*/ 47708 h 2126974"/>
                <a:gd name="connsiteX31" fmla="*/ 520811 w 787179"/>
                <a:gd name="connsiteY31" fmla="*/ 31806 h 2126974"/>
                <a:gd name="connsiteX32" fmla="*/ 508884 w 787179"/>
                <a:gd name="connsiteY32" fmla="*/ 11927 h 2126974"/>
                <a:gd name="connsiteX33" fmla="*/ 492981 w 787179"/>
                <a:gd name="connsiteY33" fmla="*/ 0 h 2126974"/>
                <a:gd name="connsiteX34" fmla="*/ 787179 w 787179"/>
                <a:gd name="connsiteY34" fmla="*/ 155051 h 2126974"/>
                <a:gd name="connsiteX35" fmla="*/ 775252 w 787179"/>
                <a:gd name="connsiteY35" fmla="*/ 174929 h 2126974"/>
                <a:gd name="connsiteX36" fmla="*/ 759350 w 787179"/>
                <a:gd name="connsiteY36" fmla="*/ 238540 h 2126974"/>
                <a:gd name="connsiteX37" fmla="*/ 727544 w 787179"/>
                <a:gd name="connsiteY37" fmla="*/ 457200 h 2126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87179" h="2126974">
                  <a:moveTo>
                    <a:pt x="727544" y="457200"/>
                  </a:moveTo>
                  <a:lnTo>
                    <a:pt x="667910" y="791155"/>
                  </a:lnTo>
                  <a:lnTo>
                    <a:pt x="608275" y="1061500"/>
                  </a:lnTo>
                  <a:lnTo>
                    <a:pt x="532738" y="1363649"/>
                  </a:lnTo>
                  <a:lnTo>
                    <a:pt x="473103" y="1570383"/>
                  </a:lnTo>
                  <a:lnTo>
                    <a:pt x="413468" y="1729409"/>
                  </a:lnTo>
                  <a:lnTo>
                    <a:pt x="357809" y="1844703"/>
                  </a:lnTo>
                  <a:lnTo>
                    <a:pt x="298174" y="1932167"/>
                  </a:lnTo>
                  <a:lnTo>
                    <a:pt x="242515" y="1995778"/>
                  </a:lnTo>
                  <a:lnTo>
                    <a:pt x="178904" y="2055413"/>
                  </a:lnTo>
                  <a:lnTo>
                    <a:pt x="95416" y="2115047"/>
                  </a:lnTo>
                  <a:lnTo>
                    <a:pt x="63611" y="2126974"/>
                  </a:lnTo>
                  <a:lnTo>
                    <a:pt x="47708" y="2126974"/>
                  </a:lnTo>
                  <a:lnTo>
                    <a:pt x="19878" y="2115047"/>
                  </a:lnTo>
                  <a:lnTo>
                    <a:pt x="0" y="2095169"/>
                  </a:lnTo>
                  <a:lnTo>
                    <a:pt x="107343" y="1705555"/>
                  </a:lnTo>
                  <a:lnTo>
                    <a:pt x="147099" y="1669774"/>
                  </a:lnTo>
                  <a:lnTo>
                    <a:pt x="174929" y="1633993"/>
                  </a:lnTo>
                  <a:lnTo>
                    <a:pt x="206734" y="1586286"/>
                  </a:lnTo>
                  <a:lnTo>
                    <a:pt x="230588" y="1534602"/>
                  </a:lnTo>
                  <a:lnTo>
                    <a:pt x="274320" y="1415333"/>
                  </a:lnTo>
                  <a:lnTo>
                    <a:pt x="306125" y="1300039"/>
                  </a:lnTo>
                  <a:lnTo>
                    <a:pt x="341906" y="1144988"/>
                  </a:lnTo>
                  <a:lnTo>
                    <a:pt x="389614" y="970060"/>
                  </a:lnTo>
                  <a:lnTo>
                    <a:pt x="441298" y="723569"/>
                  </a:lnTo>
                  <a:lnTo>
                    <a:pt x="477078" y="512860"/>
                  </a:lnTo>
                  <a:cubicBezTo>
                    <a:pt x="505501" y="456015"/>
                    <a:pt x="525651" y="457200"/>
                    <a:pt x="500932" y="457200"/>
                  </a:cubicBezTo>
                  <a:lnTo>
                    <a:pt x="512859" y="337931"/>
                  </a:lnTo>
                  <a:lnTo>
                    <a:pt x="528762" y="147100"/>
                  </a:lnTo>
                  <a:lnTo>
                    <a:pt x="528762" y="75538"/>
                  </a:lnTo>
                  <a:lnTo>
                    <a:pt x="528762" y="47708"/>
                  </a:lnTo>
                  <a:lnTo>
                    <a:pt x="520811" y="31806"/>
                  </a:lnTo>
                  <a:lnTo>
                    <a:pt x="508884" y="11927"/>
                  </a:lnTo>
                  <a:lnTo>
                    <a:pt x="492981" y="0"/>
                  </a:lnTo>
                  <a:lnTo>
                    <a:pt x="787179" y="155051"/>
                  </a:lnTo>
                  <a:lnTo>
                    <a:pt x="775252" y="174929"/>
                  </a:lnTo>
                  <a:lnTo>
                    <a:pt x="759350" y="238540"/>
                  </a:lnTo>
                  <a:lnTo>
                    <a:pt x="727544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39">
              <a:extLst>
                <a:ext uri="{FF2B5EF4-FFF2-40B4-BE49-F238E27FC236}">
                  <a16:creationId xmlns:a16="http://schemas.microsoft.com/office/drawing/2014/main" id="{0ECBE328-F4EC-4DD1-8EEC-8C3F1EDD0628}"/>
                </a:ext>
              </a:extLst>
            </p:cNvPr>
            <p:cNvSpPr/>
            <p:nvPr/>
          </p:nvSpPr>
          <p:spPr>
            <a:xfrm>
              <a:off x="5734050" y="3478213"/>
              <a:ext cx="600075" cy="457200"/>
            </a:xfrm>
            <a:custGeom>
              <a:avLst/>
              <a:gdLst>
                <a:gd name="connsiteX0" fmla="*/ 183356 w 600075"/>
                <a:gd name="connsiteY0" fmla="*/ 54769 h 457200"/>
                <a:gd name="connsiteX1" fmla="*/ 283369 w 600075"/>
                <a:gd name="connsiteY1" fmla="*/ 88107 h 457200"/>
                <a:gd name="connsiteX2" fmla="*/ 338138 w 600075"/>
                <a:gd name="connsiteY2" fmla="*/ 104775 h 457200"/>
                <a:gd name="connsiteX3" fmla="*/ 371475 w 600075"/>
                <a:gd name="connsiteY3" fmla="*/ 111919 h 457200"/>
                <a:gd name="connsiteX4" fmla="*/ 397669 w 600075"/>
                <a:gd name="connsiteY4" fmla="*/ 109538 h 457200"/>
                <a:gd name="connsiteX5" fmla="*/ 426244 w 600075"/>
                <a:gd name="connsiteY5" fmla="*/ 104775 h 457200"/>
                <a:gd name="connsiteX6" fmla="*/ 464344 w 600075"/>
                <a:gd name="connsiteY6" fmla="*/ 90488 h 457200"/>
                <a:gd name="connsiteX7" fmla="*/ 497681 w 600075"/>
                <a:gd name="connsiteY7" fmla="*/ 73819 h 457200"/>
                <a:gd name="connsiteX8" fmla="*/ 533400 w 600075"/>
                <a:gd name="connsiteY8" fmla="*/ 52388 h 457200"/>
                <a:gd name="connsiteX9" fmla="*/ 552450 w 600075"/>
                <a:gd name="connsiteY9" fmla="*/ 38100 h 457200"/>
                <a:gd name="connsiteX10" fmla="*/ 600075 w 600075"/>
                <a:gd name="connsiteY10" fmla="*/ 0 h 457200"/>
                <a:gd name="connsiteX11" fmla="*/ 473869 w 600075"/>
                <a:gd name="connsiteY11" fmla="*/ 457200 h 457200"/>
                <a:gd name="connsiteX12" fmla="*/ 447675 w 600075"/>
                <a:gd name="connsiteY12" fmla="*/ 440532 h 457200"/>
                <a:gd name="connsiteX13" fmla="*/ 426244 w 600075"/>
                <a:gd name="connsiteY13" fmla="*/ 416719 h 457200"/>
                <a:gd name="connsiteX14" fmla="*/ 400050 w 600075"/>
                <a:gd name="connsiteY14" fmla="*/ 378619 h 457200"/>
                <a:gd name="connsiteX15" fmla="*/ 378619 w 600075"/>
                <a:gd name="connsiteY15" fmla="*/ 338138 h 457200"/>
                <a:gd name="connsiteX16" fmla="*/ 357188 w 600075"/>
                <a:gd name="connsiteY16" fmla="*/ 309563 h 457200"/>
                <a:gd name="connsiteX17" fmla="*/ 323850 w 600075"/>
                <a:gd name="connsiteY17" fmla="*/ 278607 h 457200"/>
                <a:gd name="connsiteX18" fmla="*/ 278606 w 600075"/>
                <a:gd name="connsiteY18" fmla="*/ 242888 h 457200"/>
                <a:gd name="connsiteX19" fmla="*/ 197644 w 600075"/>
                <a:gd name="connsiteY19" fmla="*/ 183357 h 457200"/>
                <a:gd name="connsiteX20" fmla="*/ 130969 w 600075"/>
                <a:gd name="connsiteY20" fmla="*/ 138113 h 457200"/>
                <a:gd name="connsiteX21" fmla="*/ 38100 w 600075"/>
                <a:gd name="connsiteY21" fmla="*/ 76200 h 457200"/>
                <a:gd name="connsiteX22" fmla="*/ 14288 w 600075"/>
                <a:gd name="connsiteY22" fmla="*/ 57150 h 457200"/>
                <a:gd name="connsiteX23" fmla="*/ 2381 w 600075"/>
                <a:gd name="connsiteY23" fmla="*/ 35719 h 457200"/>
                <a:gd name="connsiteX24" fmla="*/ 0 w 600075"/>
                <a:gd name="connsiteY24" fmla="*/ 21432 h 457200"/>
                <a:gd name="connsiteX25" fmla="*/ 4763 w 600075"/>
                <a:gd name="connsiteY25" fmla="*/ 11907 h 457200"/>
                <a:gd name="connsiteX26" fmla="*/ 19050 w 600075"/>
                <a:gd name="connsiteY26" fmla="*/ 9525 h 457200"/>
                <a:gd name="connsiteX27" fmla="*/ 52388 w 600075"/>
                <a:gd name="connsiteY27" fmla="*/ 16669 h 457200"/>
                <a:gd name="connsiteX28" fmla="*/ 126206 w 600075"/>
                <a:gd name="connsiteY28" fmla="*/ 35719 h 457200"/>
                <a:gd name="connsiteX29" fmla="*/ 183356 w 600075"/>
                <a:gd name="connsiteY29" fmla="*/ 54769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00075" h="457200">
                  <a:moveTo>
                    <a:pt x="183356" y="54769"/>
                  </a:moveTo>
                  <a:lnTo>
                    <a:pt x="283369" y="88107"/>
                  </a:lnTo>
                  <a:lnTo>
                    <a:pt x="338138" y="104775"/>
                  </a:lnTo>
                  <a:lnTo>
                    <a:pt x="371475" y="111919"/>
                  </a:lnTo>
                  <a:lnTo>
                    <a:pt x="397669" y="109538"/>
                  </a:lnTo>
                  <a:lnTo>
                    <a:pt x="426244" y="104775"/>
                  </a:lnTo>
                  <a:lnTo>
                    <a:pt x="464344" y="90488"/>
                  </a:lnTo>
                  <a:lnTo>
                    <a:pt x="497681" y="73819"/>
                  </a:lnTo>
                  <a:lnTo>
                    <a:pt x="533400" y="52388"/>
                  </a:lnTo>
                  <a:lnTo>
                    <a:pt x="552450" y="38100"/>
                  </a:lnTo>
                  <a:lnTo>
                    <a:pt x="600075" y="0"/>
                  </a:lnTo>
                  <a:lnTo>
                    <a:pt x="473869" y="457200"/>
                  </a:lnTo>
                  <a:lnTo>
                    <a:pt x="447675" y="440532"/>
                  </a:lnTo>
                  <a:lnTo>
                    <a:pt x="426244" y="416719"/>
                  </a:lnTo>
                  <a:lnTo>
                    <a:pt x="400050" y="378619"/>
                  </a:lnTo>
                  <a:lnTo>
                    <a:pt x="378619" y="338138"/>
                  </a:lnTo>
                  <a:lnTo>
                    <a:pt x="357188" y="309563"/>
                  </a:lnTo>
                  <a:lnTo>
                    <a:pt x="323850" y="278607"/>
                  </a:lnTo>
                  <a:lnTo>
                    <a:pt x="278606" y="242888"/>
                  </a:lnTo>
                  <a:lnTo>
                    <a:pt x="197644" y="183357"/>
                  </a:lnTo>
                  <a:lnTo>
                    <a:pt x="130969" y="138113"/>
                  </a:lnTo>
                  <a:lnTo>
                    <a:pt x="38100" y="76200"/>
                  </a:lnTo>
                  <a:lnTo>
                    <a:pt x="14288" y="57150"/>
                  </a:lnTo>
                  <a:lnTo>
                    <a:pt x="2381" y="35719"/>
                  </a:lnTo>
                  <a:lnTo>
                    <a:pt x="0" y="21432"/>
                  </a:lnTo>
                  <a:lnTo>
                    <a:pt x="4763" y="11907"/>
                  </a:lnTo>
                  <a:lnTo>
                    <a:pt x="19050" y="9525"/>
                  </a:lnTo>
                  <a:lnTo>
                    <a:pt x="52388" y="16669"/>
                  </a:lnTo>
                  <a:lnTo>
                    <a:pt x="126206" y="35719"/>
                  </a:lnTo>
                  <a:lnTo>
                    <a:pt x="183356" y="54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40">
              <a:extLst>
                <a:ext uri="{FF2B5EF4-FFF2-40B4-BE49-F238E27FC236}">
                  <a16:creationId xmlns:a16="http://schemas.microsoft.com/office/drawing/2014/main" id="{9E408FED-F86D-46CF-A9DE-C7197AFE545C}"/>
                </a:ext>
              </a:extLst>
            </p:cNvPr>
            <p:cNvSpPr/>
            <p:nvPr/>
          </p:nvSpPr>
          <p:spPr>
            <a:xfrm>
              <a:off x="5562600" y="2255838"/>
              <a:ext cx="1163638" cy="263525"/>
            </a:xfrm>
            <a:custGeom>
              <a:avLst/>
              <a:gdLst>
                <a:gd name="connsiteX0" fmla="*/ 533400 w 1164431"/>
                <a:gd name="connsiteY0" fmla="*/ 45244 h 264319"/>
                <a:gd name="connsiteX1" fmla="*/ 766763 w 1164431"/>
                <a:gd name="connsiteY1" fmla="*/ 19050 h 264319"/>
                <a:gd name="connsiteX2" fmla="*/ 940594 w 1164431"/>
                <a:gd name="connsiteY2" fmla="*/ 4762 h 264319"/>
                <a:gd name="connsiteX3" fmla="*/ 1040606 w 1164431"/>
                <a:gd name="connsiteY3" fmla="*/ 0 h 264319"/>
                <a:gd name="connsiteX4" fmla="*/ 1085850 w 1164431"/>
                <a:gd name="connsiteY4" fmla="*/ 4762 h 264319"/>
                <a:gd name="connsiteX5" fmla="*/ 1164431 w 1164431"/>
                <a:gd name="connsiteY5" fmla="*/ 16669 h 264319"/>
                <a:gd name="connsiteX6" fmla="*/ 1131094 w 1164431"/>
                <a:gd name="connsiteY6" fmla="*/ 169069 h 264319"/>
                <a:gd name="connsiteX7" fmla="*/ 904875 w 1164431"/>
                <a:gd name="connsiteY7" fmla="*/ 180975 h 264319"/>
                <a:gd name="connsiteX8" fmla="*/ 645319 w 1164431"/>
                <a:gd name="connsiteY8" fmla="*/ 200025 h 264319"/>
                <a:gd name="connsiteX9" fmla="*/ 369094 w 1164431"/>
                <a:gd name="connsiteY9" fmla="*/ 226219 h 264319"/>
                <a:gd name="connsiteX10" fmla="*/ 0 w 1164431"/>
                <a:gd name="connsiteY10" fmla="*/ 264319 h 264319"/>
                <a:gd name="connsiteX11" fmla="*/ 35719 w 1164431"/>
                <a:gd name="connsiteY11" fmla="*/ 107156 h 264319"/>
                <a:gd name="connsiteX12" fmla="*/ 319088 w 1164431"/>
                <a:gd name="connsiteY12" fmla="*/ 69056 h 264319"/>
                <a:gd name="connsiteX13" fmla="*/ 533400 w 1164431"/>
                <a:gd name="connsiteY13" fmla="*/ 45244 h 26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4431" h="264319">
                  <a:moveTo>
                    <a:pt x="533400" y="45244"/>
                  </a:moveTo>
                  <a:lnTo>
                    <a:pt x="766763" y="19050"/>
                  </a:lnTo>
                  <a:lnTo>
                    <a:pt x="940594" y="4762"/>
                  </a:lnTo>
                  <a:lnTo>
                    <a:pt x="1040606" y="0"/>
                  </a:lnTo>
                  <a:lnTo>
                    <a:pt x="1085850" y="4762"/>
                  </a:lnTo>
                  <a:lnTo>
                    <a:pt x="1164431" y="16669"/>
                  </a:lnTo>
                  <a:lnTo>
                    <a:pt x="1131094" y="169069"/>
                  </a:lnTo>
                  <a:lnTo>
                    <a:pt x="904875" y="180975"/>
                  </a:lnTo>
                  <a:lnTo>
                    <a:pt x="645319" y="200025"/>
                  </a:lnTo>
                  <a:lnTo>
                    <a:pt x="369094" y="226219"/>
                  </a:lnTo>
                  <a:lnTo>
                    <a:pt x="0" y="264319"/>
                  </a:lnTo>
                  <a:lnTo>
                    <a:pt x="35719" y="107156"/>
                  </a:lnTo>
                  <a:lnTo>
                    <a:pt x="319088" y="69056"/>
                  </a:lnTo>
                  <a:lnTo>
                    <a:pt x="533400" y="45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41">
              <a:extLst>
                <a:ext uri="{FF2B5EF4-FFF2-40B4-BE49-F238E27FC236}">
                  <a16:creationId xmlns:a16="http://schemas.microsoft.com/office/drawing/2014/main" id="{EC7D94AC-B5DC-41ED-9B0C-2EAD8CF65BF8}"/>
                </a:ext>
              </a:extLst>
            </p:cNvPr>
            <p:cNvSpPr/>
            <p:nvPr/>
          </p:nvSpPr>
          <p:spPr>
            <a:xfrm>
              <a:off x="5392738" y="2840038"/>
              <a:ext cx="1208087" cy="236537"/>
            </a:xfrm>
            <a:custGeom>
              <a:avLst/>
              <a:gdLst>
                <a:gd name="connsiteX0" fmla="*/ 347663 w 1207294"/>
                <a:gd name="connsiteY0" fmla="*/ 50007 h 235744"/>
                <a:gd name="connsiteX1" fmla="*/ 704850 w 1207294"/>
                <a:gd name="connsiteY1" fmla="*/ 40482 h 235744"/>
                <a:gd name="connsiteX2" fmla="*/ 847725 w 1207294"/>
                <a:gd name="connsiteY2" fmla="*/ 30957 h 235744"/>
                <a:gd name="connsiteX3" fmla="*/ 873919 w 1207294"/>
                <a:gd name="connsiteY3" fmla="*/ 21432 h 235744"/>
                <a:gd name="connsiteX4" fmla="*/ 933450 w 1207294"/>
                <a:gd name="connsiteY4" fmla="*/ 9525 h 235744"/>
                <a:gd name="connsiteX5" fmla="*/ 1031082 w 1207294"/>
                <a:gd name="connsiteY5" fmla="*/ 0 h 235744"/>
                <a:gd name="connsiteX6" fmla="*/ 1119188 w 1207294"/>
                <a:gd name="connsiteY6" fmla="*/ 4763 h 235744"/>
                <a:gd name="connsiteX7" fmla="*/ 1207294 w 1207294"/>
                <a:gd name="connsiteY7" fmla="*/ 16669 h 235744"/>
                <a:gd name="connsiteX8" fmla="*/ 1162050 w 1207294"/>
                <a:gd name="connsiteY8" fmla="*/ 161925 h 235744"/>
                <a:gd name="connsiteX9" fmla="*/ 919163 w 1207294"/>
                <a:gd name="connsiteY9" fmla="*/ 166688 h 235744"/>
                <a:gd name="connsiteX10" fmla="*/ 614363 w 1207294"/>
                <a:gd name="connsiteY10" fmla="*/ 180975 h 235744"/>
                <a:gd name="connsiteX11" fmla="*/ 345282 w 1207294"/>
                <a:gd name="connsiteY11" fmla="*/ 200025 h 235744"/>
                <a:gd name="connsiteX12" fmla="*/ 97632 w 1207294"/>
                <a:gd name="connsiteY12" fmla="*/ 226219 h 235744"/>
                <a:gd name="connsiteX13" fmla="*/ 0 w 1207294"/>
                <a:gd name="connsiteY13" fmla="*/ 235744 h 235744"/>
                <a:gd name="connsiteX14" fmla="*/ 66675 w 1207294"/>
                <a:gd name="connsiteY14" fmla="*/ 54769 h 235744"/>
                <a:gd name="connsiteX15" fmla="*/ 347663 w 1207294"/>
                <a:gd name="connsiteY15" fmla="*/ 50007 h 23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07294" h="235744">
                  <a:moveTo>
                    <a:pt x="347663" y="50007"/>
                  </a:moveTo>
                  <a:lnTo>
                    <a:pt x="704850" y="40482"/>
                  </a:lnTo>
                  <a:lnTo>
                    <a:pt x="847725" y="30957"/>
                  </a:lnTo>
                  <a:lnTo>
                    <a:pt x="873919" y="21432"/>
                  </a:lnTo>
                  <a:lnTo>
                    <a:pt x="933450" y="9525"/>
                  </a:lnTo>
                  <a:lnTo>
                    <a:pt x="1031082" y="0"/>
                  </a:lnTo>
                  <a:lnTo>
                    <a:pt x="1119188" y="4763"/>
                  </a:lnTo>
                  <a:lnTo>
                    <a:pt x="1207294" y="16669"/>
                  </a:lnTo>
                  <a:lnTo>
                    <a:pt x="1162050" y="161925"/>
                  </a:lnTo>
                  <a:lnTo>
                    <a:pt x="919163" y="166688"/>
                  </a:lnTo>
                  <a:lnTo>
                    <a:pt x="614363" y="180975"/>
                  </a:lnTo>
                  <a:lnTo>
                    <a:pt x="345282" y="200025"/>
                  </a:lnTo>
                  <a:lnTo>
                    <a:pt x="97632" y="226219"/>
                  </a:lnTo>
                  <a:lnTo>
                    <a:pt x="0" y="235744"/>
                  </a:lnTo>
                  <a:lnTo>
                    <a:pt x="66675" y="54769"/>
                  </a:lnTo>
                  <a:lnTo>
                    <a:pt x="347663" y="500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43">
              <a:extLst>
                <a:ext uri="{FF2B5EF4-FFF2-40B4-BE49-F238E27FC236}">
                  <a16:creationId xmlns:a16="http://schemas.microsoft.com/office/drawing/2014/main" id="{92C1D98F-7E4F-4918-A208-69A34EED559A}"/>
                </a:ext>
              </a:extLst>
            </p:cNvPr>
            <p:cNvSpPr/>
            <p:nvPr/>
          </p:nvSpPr>
          <p:spPr>
            <a:xfrm>
              <a:off x="4640263" y="4164013"/>
              <a:ext cx="369887" cy="1398587"/>
            </a:xfrm>
            <a:custGeom>
              <a:avLst/>
              <a:gdLst>
                <a:gd name="connsiteX0" fmla="*/ 80963 w 369094"/>
                <a:gd name="connsiteY0" fmla="*/ 952500 h 1397794"/>
                <a:gd name="connsiteX1" fmla="*/ 80963 w 369094"/>
                <a:gd name="connsiteY1" fmla="*/ 690563 h 1397794"/>
                <a:gd name="connsiteX2" fmla="*/ 80963 w 369094"/>
                <a:gd name="connsiteY2" fmla="*/ 373857 h 1397794"/>
                <a:gd name="connsiteX3" fmla="*/ 78582 w 369094"/>
                <a:gd name="connsiteY3" fmla="*/ 311944 h 1397794"/>
                <a:gd name="connsiteX4" fmla="*/ 73819 w 369094"/>
                <a:gd name="connsiteY4" fmla="*/ 257175 h 1397794"/>
                <a:gd name="connsiteX5" fmla="*/ 64294 w 369094"/>
                <a:gd name="connsiteY5" fmla="*/ 202407 h 1397794"/>
                <a:gd name="connsiteX6" fmla="*/ 42863 w 369094"/>
                <a:gd name="connsiteY6" fmla="*/ 130969 h 1397794"/>
                <a:gd name="connsiteX7" fmla="*/ 23813 w 369094"/>
                <a:gd name="connsiteY7" fmla="*/ 85725 h 1397794"/>
                <a:gd name="connsiteX8" fmla="*/ 0 w 369094"/>
                <a:gd name="connsiteY8" fmla="*/ 35719 h 1397794"/>
                <a:gd name="connsiteX9" fmla="*/ 133350 w 369094"/>
                <a:gd name="connsiteY9" fmla="*/ 0 h 1397794"/>
                <a:gd name="connsiteX10" fmla="*/ 221457 w 369094"/>
                <a:gd name="connsiteY10" fmla="*/ 54769 h 1397794"/>
                <a:gd name="connsiteX11" fmla="*/ 271463 w 369094"/>
                <a:gd name="connsiteY11" fmla="*/ 90488 h 1397794"/>
                <a:gd name="connsiteX12" fmla="*/ 321469 w 369094"/>
                <a:gd name="connsiteY12" fmla="*/ 133350 h 1397794"/>
                <a:gd name="connsiteX13" fmla="*/ 350044 w 369094"/>
                <a:gd name="connsiteY13" fmla="*/ 164307 h 1397794"/>
                <a:gd name="connsiteX14" fmla="*/ 369094 w 369094"/>
                <a:gd name="connsiteY14" fmla="*/ 197644 h 1397794"/>
                <a:gd name="connsiteX15" fmla="*/ 369094 w 369094"/>
                <a:gd name="connsiteY15" fmla="*/ 214313 h 1397794"/>
                <a:gd name="connsiteX16" fmla="*/ 361950 w 369094"/>
                <a:gd name="connsiteY16" fmla="*/ 247650 h 1397794"/>
                <a:gd name="connsiteX17" fmla="*/ 350044 w 369094"/>
                <a:gd name="connsiteY17" fmla="*/ 354807 h 1397794"/>
                <a:gd name="connsiteX18" fmla="*/ 347663 w 369094"/>
                <a:gd name="connsiteY18" fmla="*/ 557213 h 1397794"/>
                <a:gd name="connsiteX19" fmla="*/ 326232 w 369094"/>
                <a:gd name="connsiteY19" fmla="*/ 671513 h 1397794"/>
                <a:gd name="connsiteX20" fmla="*/ 319088 w 369094"/>
                <a:gd name="connsiteY20" fmla="*/ 881063 h 1397794"/>
                <a:gd name="connsiteX21" fmla="*/ 302419 w 369094"/>
                <a:gd name="connsiteY21" fmla="*/ 1378744 h 1397794"/>
                <a:gd name="connsiteX22" fmla="*/ 78582 w 369094"/>
                <a:gd name="connsiteY22" fmla="*/ 1397794 h 1397794"/>
                <a:gd name="connsiteX23" fmla="*/ 80963 w 369094"/>
                <a:gd name="connsiteY23" fmla="*/ 952500 h 139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69094" h="1397794">
                  <a:moveTo>
                    <a:pt x="80963" y="952500"/>
                  </a:moveTo>
                  <a:lnTo>
                    <a:pt x="80963" y="690563"/>
                  </a:lnTo>
                  <a:lnTo>
                    <a:pt x="80963" y="373857"/>
                  </a:lnTo>
                  <a:cubicBezTo>
                    <a:pt x="80169" y="353219"/>
                    <a:pt x="79376" y="332582"/>
                    <a:pt x="78582" y="311944"/>
                  </a:cubicBezTo>
                  <a:lnTo>
                    <a:pt x="73819" y="257175"/>
                  </a:lnTo>
                  <a:lnTo>
                    <a:pt x="64294" y="202407"/>
                  </a:lnTo>
                  <a:lnTo>
                    <a:pt x="42863" y="130969"/>
                  </a:lnTo>
                  <a:lnTo>
                    <a:pt x="23813" y="85725"/>
                  </a:lnTo>
                  <a:lnTo>
                    <a:pt x="0" y="35719"/>
                  </a:lnTo>
                  <a:lnTo>
                    <a:pt x="133350" y="0"/>
                  </a:lnTo>
                  <a:lnTo>
                    <a:pt x="221457" y="54769"/>
                  </a:lnTo>
                  <a:lnTo>
                    <a:pt x="271463" y="90488"/>
                  </a:lnTo>
                  <a:lnTo>
                    <a:pt x="321469" y="133350"/>
                  </a:lnTo>
                  <a:lnTo>
                    <a:pt x="350044" y="164307"/>
                  </a:lnTo>
                  <a:lnTo>
                    <a:pt x="369094" y="197644"/>
                  </a:lnTo>
                  <a:lnTo>
                    <a:pt x="369094" y="214313"/>
                  </a:lnTo>
                  <a:lnTo>
                    <a:pt x="361950" y="247650"/>
                  </a:lnTo>
                  <a:lnTo>
                    <a:pt x="350044" y="354807"/>
                  </a:lnTo>
                  <a:cubicBezTo>
                    <a:pt x="349250" y="422276"/>
                    <a:pt x="348457" y="489744"/>
                    <a:pt x="347663" y="557213"/>
                  </a:cubicBezTo>
                  <a:lnTo>
                    <a:pt x="326232" y="671513"/>
                  </a:lnTo>
                  <a:lnTo>
                    <a:pt x="319088" y="881063"/>
                  </a:lnTo>
                  <a:lnTo>
                    <a:pt x="302419" y="1378744"/>
                  </a:lnTo>
                  <a:lnTo>
                    <a:pt x="78582" y="1397794"/>
                  </a:lnTo>
                  <a:cubicBezTo>
                    <a:pt x="79376" y="1256507"/>
                    <a:pt x="80169" y="1115219"/>
                    <a:pt x="80963" y="95250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44">
              <a:extLst>
                <a:ext uri="{FF2B5EF4-FFF2-40B4-BE49-F238E27FC236}">
                  <a16:creationId xmlns:a16="http://schemas.microsoft.com/office/drawing/2014/main" id="{4CF8C7B2-088F-4974-BA50-2455960C2139}"/>
                </a:ext>
              </a:extLst>
            </p:cNvPr>
            <p:cNvSpPr/>
            <p:nvPr/>
          </p:nvSpPr>
          <p:spPr>
            <a:xfrm>
              <a:off x="3598863" y="4567238"/>
              <a:ext cx="2419350" cy="444500"/>
            </a:xfrm>
            <a:custGeom>
              <a:avLst/>
              <a:gdLst>
                <a:gd name="connsiteX0" fmla="*/ 707231 w 2419350"/>
                <a:gd name="connsiteY0" fmla="*/ 204787 h 445293"/>
                <a:gd name="connsiteX1" fmla="*/ 1000125 w 2419350"/>
                <a:gd name="connsiteY1" fmla="*/ 171450 h 445293"/>
                <a:gd name="connsiteX2" fmla="*/ 1138237 w 2419350"/>
                <a:gd name="connsiteY2" fmla="*/ 154781 h 445293"/>
                <a:gd name="connsiteX3" fmla="*/ 1381125 w 2419350"/>
                <a:gd name="connsiteY3" fmla="*/ 138112 h 445293"/>
                <a:gd name="connsiteX4" fmla="*/ 1571625 w 2419350"/>
                <a:gd name="connsiteY4" fmla="*/ 109537 h 445293"/>
                <a:gd name="connsiteX5" fmla="*/ 1693069 w 2419350"/>
                <a:gd name="connsiteY5" fmla="*/ 85725 h 445293"/>
                <a:gd name="connsiteX6" fmla="*/ 1804987 w 2419350"/>
                <a:gd name="connsiteY6" fmla="*/ 61912 h 445293"/>
                <a:gd name="connsiteX7" fmla="*/ 1926431 w 2419350"/>
                <a:gd name="connsiteY7" fmla="*/ 33337 h 445293"/>
                <a:gd name="connsiteX8" fmla="*/ 2012156 w 2419350"/>
                <a:gd name="connsiteY8" fmla="*/ 7143 h 445293"/>
                <a:gd name="connsiteX9" fmla="*/ 2026444 w 2419350"/>
                <a:gd name="connsiteY9" fmla="*/ 2381 h 445293"/>
                <a:gd name="connsiteX10" fmla="*/ 2078831 w 2419350"/>
                <a:gd name="connsiteY10" fmla="*/ 0 h 445293"/>
                <a:gd name="connsiteX11" fmla="*/ 2140744 w 2419350"/>
                <a:gd name="connsiteY11" fmla="*/ 9525 h 445293"/>
                <a:gd name="connsiteX12" fmla="*/ 2214562 w 2419350"/>
                <a:gd name="connsiteY12" fmla="*/ 28575 h 445293"/>
                <a:gd name="connsiteX13" fmla="*/ 2286000 w 2419350"/>
                <a:gd name="connsiteY13" fmla="*/ 57150 h 445293"/>
                <a:gd name="connsiteX14" fmla="*/ 2343150 w 2419350"/>
                <a:gd name="connsiteY14" fmla="*/ 83343 h 445293"/>
                <a:gd name="connsiteX15" fmla="*/ 2383631 w 2419350"/>
                <a:gd name="connsiteY15" fmla="*/ 104775 h 445293"/>
                <a:gd name="connsiteX16" fmla="*/ 2400300 w 2419350"/>
                <a:gd name="connsiteY16" fmla="*/ 116681 h 445293"/>
                <a:gd name="connsiteX17" fmla="*/ 2414587 w 2419350"/>
                <a:gd name="connsiteY17" fmla="*/ 135731 h 445293"/>
                <a:gd name="connsiteX18" fmla="*/ 2419350 w 2419350"/>
                <a:gd name="connsiteY18" fmla="*/ 150018 h 445293"/>
                <a:gd name="connsiteX19" fmla="*/ 2419350 w 2419350"/>
                <a:gd name="connsiteY19" fmla="*/ 166687 h 445293"/>
                <a:gd name="connsiteX20" fmla="*/ 2412206 w 2419350"/>
                <a:gd name="connsiteY20" fmla="*/ 192881 h 445293"/>
                <a:gd name="connsiteX21" fmla="*/ 2395537 w 2419350"/>
                <a:gd name="connsiteY21" fmla="*/ 221456 h 445293"/>
                <a:gd name="connsiteX22" fmla="*/ 2371725 w 2419350"/>
                <a:gd name="connsiteY22" fmla="*/ 240506 h 445293"/>
                <a:gd name="connsiteX23" fmla="*/ 2352675 w 2419350"/>
                <a:gd name="connsiteY23" fmla="*/ 245268 h 445293"/>
                <a:gd name="connsiteX24" fmla="*/ 2286000 w 2419350"/>
                <a:gd name="connsiteY24" fmla="*/ 245268 h 445293"/>
                <a:gd name="connsiteX25" fmla="*/ 2174081 w 2419350"/>
                <a:gd name="connsiteY25" fmla="*/ 245268 h 445293"/>
                <a:gd name="connsiteX26" fmla="*/ 2050256 w 2419350"/>
                <a:gd name="connsiteY26" fmla="*/ 242887 h 445293"/>
                <a:gd name="connsiteX27" fmla="*/ 1905000 w 2419350"/>
                <a:gd name="connsiteY27" fmla="*/ 240506 h 445293"/>
                <a:gd name="connsiteX28" fmla="*/ 1712119 w 2419350"/>
                <a:gd name="connsiteY28" fmla="*/ 247650 h 445293"/>
                <a:gd name="connsiteX29" fmla="*/ 1540669 w 2419350"/>
                <a:gd name="connsiteY29" fmla="*/ 264318 h 445293"/>
                <a:gd name="connsiteX30" fmla="*/ 1357312 w 2419350"/>
                <a:gd name="connsiteY30" fmla="*/ 292893 h 445293"/>
                <a:gd name="connsiteX31" fmla="*/ 1131094 w 2419350"/>
                <a:gd name="connsiteY31" fmla="*/ 309562 h 445293"/>
                <a:gd name="connsiteX32" fmla="*/ 831056 w 2419350"/>
                <a:gd name="connsiteY32" fmla="*/ 361950 h 445293"/>
                <a:gd name="connsiteX33" fmla="*/ 650081 w 2419350"/>
                <a:gd name="connsiteY33" fmla="*/ 392906 h 445293"/>
                <a:gd name="connsiteX34" fmla="*/ 588169 w 2419350"/>
                <a:gd name="connsiteY34" fmla="*/ 402431 h 445293"/>
                <a:gd name="connsiteX35" fmla="*/ 552450 w 2419350"/>
                <a:gd name="connsiteY35" fmla="*/ 416718 h 445293"/>
                <a:gd name="connsiteX36" fmla="*/ 511969 w 2419350"/>
                <a:gd name="connsiteY36" fmla="*/ 431006 h 445293"/>
                <a:gd name="connsiteX37" fmla="*/ 454819 w 2419350"/>
                <a:gd name="connsiteY37" fmla="*/ 442912 h 445293"/>
                <a:gd name="connsiteX38" fmla="*/ 431006 w 2419350"/>
                <a:gd name="connsiteY38" fmla="*/ 445293 h 445293"/>
                <a:gd name="connsiteX39" fmla="*/ 390525 w 2419350"/>
                <a:gd name="connsiteY39" fmla="*/ 445293 h 445293"/>
                <a:gd name="connsiteX40" fmla="*/ 342900 w 2419350"/>
                <a:gd name="connsiteY40" fmla="*/ 435768 h 445293"/>
                <a:gd name="connsiteX41" fmla="*/ 285750 w 2419350"/>
                <a:gd name="connsiteY41" fmla="*/ 411956 h 445293"/>
                <a:gd name="connsiteX42" fmla="*/ 233362 w 2419350"/>
                <a:gd name="connsiteY42" fmla="*/ 385762 h 445293"/>
                <a:gd name="connsiteX43" fmla="*/ 169069 w 2419350"/>
                <a:gd name="connsiteY43" fmla="*/ 345281 h 445293"/>
                <a:gd name="connsiteX44" fmla="*/ 126206 w 2419350"/>
                <a:gd name="connsiteY44" fmla="*/ 311943 h 445293"/>
                <a:gd name="connsiteX45" fmla="*/ 95250 w 2419350"/>
                <a:gd name="connsiteY45" fmla="*/ 285750 h 445293"/>
                <a:gd name="connsiteX46" fmla="*/ 59531 w 2419350"/>
                <a:gd name="connsiteY46" fmla="*/ 250031 h 445293"/>
                <a:gd name="connsiteX47" fmla="*/ 26194 w 2419350"/>
                <a:gd name="connsiteY47" fmla="*/ 209550 h 445293"/>
                <a:gd name="connsiteX48" fmla="*/ 11906 w 2419350"/>
                <a:gd name="connsiteY48" fmla="*/ 188118 h 445293"/>
                <a:gd name="connsiteX49" fmla="*/ 0 w 2419350"/>
                <a:gd name="connsiteY49" fmla="*/ 166687 h 445293"/>
                <a:gd name="connsiteX50" fmla="*/ 0 w 2419350"/>
                <a:gd name="connsiteY50" fmla="*/ 147637 h 445293"/>
                <a:gd name="connsiteX51" fmla="*/ 9525 w 2419350"/>
                <a:gd name="connsiteY51" fmla="*/ 128587 h 445293"/>
                <a:gd name="connsiteX52" fmla="*/ 33337 w 2419350"/>
                <a:gd name="connsiteY52" fmla="*/ 128587 h 445293"/>
                <a:gd name="connsiteX53" fmla="*/ 54769 w 2419350"/>
                <a:gd name="connsiteY53" fmla="*/ 135731 h 445293"/>
                <a:gd name="connsiteX54" fmla="*/ 97631 w 2419350"/>
                <a:gd name="connsiteY54" fmla="*/ 157162 h 445293"/>
                <a:gd name="connsiteX55" fmla="*/ 185737 w 2419350"/>
                <a:gd name="connsiteY55" fmla="*/ 188118 h 445293"/>
                <a:gd name="connsiteX56" fmla="*/ 273844 w 2419350"/>
                <a:gd name="connsiteY56" fmla="*/ 207168 h 445293"/>
                <a:gd name="connsiteX57" fmla="*/ 373856 w 2419350"/>
                <a:gd name="connsiteY57" fmla="*/ 219075 h 445293"/>
                <a:gd name="connsiteX58" fmla="*/ 514350 w 2419350"/>
                <a:gd name="connsiteY58" fmla="*/ 223837 h 445293"/>
                <a:gd name="connsiteX59" fmla="*/ 573881 w 2419350"/>
                <a:gd name="connsiteY59" fmla="*/ 223837 h 445293"/>
                <a:gd name="connsiteX60" fmla="*/ 707231 w 2419350"/>
                <a:gd name="connsiteY60" fmla="*/ 204787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419350" h="445293">
                  <a:moveTo>
                    <a:pt x="707231" y="204787"/>
                  </a:moveTo>
                  <a:lnTo>
                    <a:pt x="1000125" y="171450"/>
                  </a:lnTo>
                  <a:lnTo>
                    <a:pt x="1138237" y="154781"/>
                  </a:lnTo>
                  <a:lnTo>
                    <a:pt x="1381125" y="138112"/>
                  </a:lnTo>
                  <a:lnTo>
                    <a:pt x="1571625" y="109537"/>
                  </a:lnTo>
                  <a:lnTo>
                    <a:pt x="1693069" y="85725"/>
                  </a:lnTo>
                  <a:lnTo>
                    <a:pt x="1804987" y="61912"/>
                  </a:lnTo>
                  <a:lnTo>
                    <a:pt x="1926431" y="33337"/>
                  </a:lnTo>
                  <a:lnTo>
                    <a:pt x="2012156" y="7143"/>
                  </a:lnTo>
                  <a:lnTo>
                    <a:pt x="2026444" y="2381"/>
                  </a:lnTo>
                  <a:lnTo>
                    <a:pt x="2078831" y="0"/>
                  </a:lnTo>
                  <a:lnTo>
                    <a:pt x="2140744" y="9525"/>
                  </a:lnTo>
                  <a:lnTo>
                    <a:pt x="2214562" y="28575"/>
                  </a:lnTo>
                  <a:lnTo>
                    <a:pt x="2286000" y="57150"/>
                  </a:lnTo>
                  <a:lnTo>
                    <a:pt x="2343150" y="83343"/>
                  </a:lnTo>
                  <a:lnTo>
                    <a:pt x="2383631" y="104775"/>
                  </a:lnTo>
                  <a:lnTo>
                    <a:pt x="2400300" y="116681"/>
                  </a:lnTo>
                  <a:lnTo>
                    <a:pt x="2414587" y="135731"/>
                  </a:lnTo>
                  <a:lnTo>
                    <a:pt x="2419350" y="150018"/>
                  </a:lnTo>
                  <a:lnTo>
                    <a:pt x="2419350" y="166687"/>
                  </a:lnTo>
                  <a:lnTo>
                    <a:pt x="2412206" y="192881"/>
                  </a:lnTo>
                  <a:lnTo>
                    <a:pt x="2395537" y="221456"/>
                  </a:lnTo>
                  <a:lnTo>
                    <a:pt x="2371725" y="240506"/>
                  </a:lnTo>
                  <a:lnTo>
                    <a:pt x="2352675" y="245268"/>
                  </a:lnTo>
                  <a:lnTo>
                    <a:pt x="2286000" y="245268"/>
                  </a:lnTo>
                  <a:lnTo>
                    <a:pt x="2174081" y="245268"/>
                  </a:lnTo>
                  <a:lnTo>
                    <a:pt x="2050256" y="242887"/>
                  </a:lnTo>
                  <a:lnTo>
                    <a:pt x="1905000" y="240506"/>
                  </a:lnTo>
                  <a:lnTo>
                    <a:pt x="1712119" y="247650"/>
                  </a:lnTo>
                  <a:lnTo>
                    <a:pt x="1540669" y="264318"/>
                  </a:lnTo>
                  <a:lnTo>
                    <a:pt x="1357312" y="292893"/>
                  </a:lnTo>
                  <a:lnTo>
                    <a:pt x="1131094" y="309562"/>
                  </a:lnTo>
                  <a:lnTo>
                    <a:pt x="831056" y="361950"/>
                  </a:lnTo>
                  <a:lnTo>
                    <a:pt x="650081" y="392906"/>
                  </a:lnTo>
                  <a:lnTo>
                    <a:pt x="588169" y="402431"/>
                  </a:lnTo>
                  <a:lnTo>
                    <a:pt x="552450" y="416718"/>
                  </a:lnTo>
                  <a:lnTo>
                    <a:pt x="511969" y="431006"/>
                  </a:lnTo>
                  <a:lnTo>
                    <a:pt x="454819" y="442912"/>
                  </a:lnTo>
                  <a:lnTo>
                    <a:pt x="431006" y="445293"/>
                  </a:lnTo>
                  <a:lnTo>
                    <a:pt x="390525" y="445293"/>
                  </a:lnTo>
                  <a:lnTo>
                    <a:pt x="342900" y="435768"/>
                  </a:lnTo>
                  <a:lnTo>
                    <a:pt x="285750" y="411956"/>
                  </a:lnTo>
                  <a:lnTo>
                    <a:pt x="233362" y="385762"/>
                  </a:lnTo>
                  <a:lnTo>
                    <a:pt x="169069" y="345281"/>
                  </a:lnTo>
                  <a:lnTo>
                    <a:pt x="126206" y="311943"/>
                  </a:lnTo>
                  <a:lnTo>
                    <a:pt x="95250" y="285750"/>
                  </a:lnTo>
                  <a:lnTo>
                    <a:pt x="59531" y="250031"/>
                  </a:lnTo>
                  <a:lnTo>
                    <a:pt x="26194" y="209550"/>
                  </a:lnTo>
                  <a:lnTo>
                    <a:pt x="11906" y="188118"/>
                  </a:lnTo>
                  <a:lnTo>
                    <a:pt x="0" y="166687"/>
                  </a:lnTo>
                  <a:lnTo>
                    <a:pt x="0" y="147637"/>
                  </a:lnTo>
                  <a:lnTo>
                    <a:pt x="9525" y="128587"/>
                  </a:lnTo>
                  <a:lnTo>
                    <a:pt x="33337" y="128587"/>
                  </a:lnTo>
                  <a:lnTo>
                    <a:pt x="54769" y="135731"/>
                  </a:lnTo>
                  <a:lnTo>
                    <a:pt x="97631" y="157162"/>
                  </a:lnTo>
                  <a:lnTo>
                    <a:pt x="185737" y="188118"/>
                  </a:lnTo>
                  <a:lnTo>
                    <a:pt x="273844" y="207168"/>
                  </a:lnTo>
                  <a:lnTo>
                    <a:pt x="373856" y="219075"/>
                  </a:lnTo>
                  <a:lnTo>
                    <a:pt x="514350" y="223837"/>
                  </a:lnTo>
                  <a:lnTo>
                    <a:pt x="573881" y="223837"/>
                  </a:lnTo>
                  <a:lnTo>
                    <a:pt x="707231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45">
              <a:extLst>
                <a:ext uri="{FF2B5EF4-FFF2-40B4-BE49-F238E27FC236}">
                  <a16:creationId xmlns:a16="http://schemas.microsoft.com/office/drawing/2014/main" id="{C94055B9-DBE5-4506-972C-CCEC32ABA668}"/>
                </a:ext>
              </a:extLst>
            </p:cNvPr>
            <p:cNvSpPr/>
            <p:nvPr/>
          </p:nvSpPr>
          <p:spPr>
            <a:xfrm>
              <a:off x="2886075" y="5391150"/>
              <a:ext cx="3876675" cy="539750"/>
            </a:xfrm>
            <a:custGeom>
              <a:avLst/>
              <a:gdLst>
                <a:gd name="connsiteX0" fmla="*/ 2232025 w 3876675"/>
                <a:gd name="connsiteY0" fmla="*/ 85725 h 539750"/>
                <a:gd name="connsiteX1" fmla="*/ 2536825 w 3876675"/>
                <a:gd name="connsiteY1" fmla="*/ 73025 h 539750"/>
                <a:gd name="connsiteX2" fmla="*/ 2832100 w 3876675"/>
                <a:gd name="connsiteY2" fmla="*/ 60325 h 539750"/>
                <a:gd name="connsiteX3" fmla="*/ 3063875 w 3876675"/>
                <a:gd name="connsiteY3" fmla="*/ 53975 h 539750"/>
                <a:gd name="connsiteX4" fmla="*/ 3238500 w 3876675"/>
                <a:gd name="connsiteY4" fmla="*/ 47625 h 539750"/>
                <a:gd name="connsiteX5" fmla="*/ 3305175 w 3876675"/>
                <a:gd name="connsiteY5" fmla="*/ 28575 h 539750"/>
                <a:gd name="connsiteX6" fmla="*/ 3384550 w 3876675"/>
                <a:gd name="connsiteY6" fmla="*/ 9525 h 539750"/>
                <a:gd name="connsiteX7" fmla="*/ 3457575 w 3876675"/>
                <a:gd name="connsiteY7" fmla="*/ 0 h 539750"/>
                <a:gd name="connsiteX8" fmla="*/ 3489325 w 3876675"/>
                <a:gd name="connsiteY8" fmla="*/ 3175 h 539750"/>
                <a:gd name="connsiteX9" fmla="*/ 3568700 w 3876675"/>
                <a:gd name="connsiteY9" fmla="*/ 19050 h 539750"/>
                <a:gd name="connsiteX10" fmla="*/ 3686175 w 3876675"/>
                <a:gd name="connsiteY10" fmla="*/ 60325 h 539750"/>
                <a:gd name="connsiteX11" fmla="*/ 3771900 w 3876675"/>
                <a:gd name="connsiteY11" fmla="*/ 98425 h 539750"/>
                <a:gd name="connsiteX12" fmla="*/ 3825875 w 3876675"/>
                <a:gd name="connsiteY12" fmla="*/ 127000 h 539750"/>
                <a:gd name="connsiteX13" fmla="*/ 3851275 w 3876675"/>
                <a:gd name="connsiteY13" fmla="*/ 146050 h 539750"/>
                <a:gd name="connsiteX14" fmla="*/ 3863975 w 3876675"/>
                <a:gd name="connsiteY14" fmla="*/ 161925 h 539750"/>
                <a:gd name="connsiteX15" fmla="*/ 3870325 w 3876675"/>
                <a:gd name="connsiteY15" fmla="*/ 174625 h 539750"/>
                <a:gd name="connsiteX16" fmla="*/ 3876675 w 3876675"/>
                <a:gd name="connsiteY16" fmla="*/ 196850 h 539750"/>
                <a:gd name="connsiteX17" fmla="*/ 3876675 w 3876675"/>
                <a:gd name="connsiteY17" fmla="*/ 212725 h 539750"/>
                <a:gd name="connsiteX18" fmla="*/ 3870325 w 3876675"/>
                <a:gd name="connsiteY18" fmla="*/ 238125 h 539750"/>
                <a:gd name="connsiteX19" fmla="*/ 3854450 w 3876675"/>
                <a:gd name="connsiteY19" fmla="*/ 263525 h 539750"/>
                <a:gd name="connsiteX20" fmla="*/ 3829050 w 3876675"/>
                <a:gd name="connsiteY20" fmla="*/ 279400 h 539750"/>
                <a:gd name="connsiteX21" fmla="*/ 3784600 w 3876675"/>
                <a:gd name="connsiteY21" fmla="*/ 288925 h 539750"/>
                <a:gd name="connsiteX22" fmla="*/ 3717925 w 3876675"/>
                <a:gd name="connsiteY22" fmla="*/ 295275 h 539750"/>
                <a:gd name="connsiteX23" fmla="*/ 3606800 w 3876675"/>
                <a:gd name="connsiteY23" fmla="*/ 276225 h 539750"/>
                <a:gd name="connsiteX24" fmla="*/ 3435350 w 3876675"/>
                <a:gd name="connsiteY24" fmla="*/ 257175 h 539750"/>
                <a:gd name="connsiteX25" fmla="*/ 3225800 w 3876675"/>
                <a:gd name="connsiteY25" fmla="*/ 247650 h 539750"/>
                <a:gd name="connsiteX26" fmla="*/ 2927350 w 3876675"/>
                <a:gd name="connsiteY26" fmla="*/ 238125 h 539750"/>
                <a:gd name="connsiteX27" fmla="*/ 2635250 w 3876675"/>
                <a:gd name="connsiteY27" fmla="*/ 234950 h 539750"/>
                <a:gd name="connsiteX28" fmla="*/ 2308225 w 3876675"/>
                <a:gd name="connsiteY28" fmla="*/ 241300 h 539750"/>
                <a:gd name="connsiteX29" fmla="*/ 2063750 w 3876675"/>
                <a:gd name="connsiteY29" fmla="*/ 250825 h 539750"/>
                <a:gd name="connsiteX30" fmla="*/ 1793875 w 3876675"/>
                <a:gd name="connsiteY30" fmla="*/ 266700 h 539750"/>
                <a:gd name="connsiteX31" fmla="*/ 1568450 w 3876675"/>
                <a:gd name="connsiteY31" fmla="*/ 288925 h 539750"/>
                <a:gd name="connsiteX32" fmla="*/ 1311275 w 3876675"/>
                <a:gd name="connsiteY32" fmla="*/ 317500 h 539750"/>
                <a:gd name="connsiteX33" fmla="*/ 1082675 w 3876675"/>
                <a:gd name="connsiteY33" fmla="*/ 352425 h 539750"/>
                <a:gd name="connsiteX34" fmla="*/ 879475 w 3876675"/>
                <a:gd name="connsiteY34" fmla="*/ 396875 h 539750"/>
                <a:gd name="connsiteX35" fmla="*/ 717550 w 3876675"/>
                <a:gd name="connsiteY35" fmla="*/ 438150 h 539750"/>
                <a:gd name="connsiteX36" fmla="*/ 587375 w 3876675"/>
                <a:gd name="connsiteY36" fmla="*/ 479425 h 539750"/>
                <a:gd name="connsiteX37" fmla="*/ 546100 w 3876675"/>
                <a:gd name="connsiteY37" fmla="*/ 492125 h 539750"/>
                <a:gd name="connsiteX38" fmla="*/ 530225 w 3876675"/>
                <a:gd name="connsiteY38" fmla="*/ 501650 h 539750"/>
                <a:gd name="connsiteX39" fmla="*/ 498475 w 3876675"/>
                <a:gd name="connsiteY39" fmla="*/ 520700 h 539750"/>
                <a:gd name="connsiteX40" fmla="*/ 463550 w 3876675"/>
                <a:gd name="connsiteY40" fmla="*/ 536575 h 539750"/>
                <a:gd name="connsiteX41" fmla="*/ 431800 w 3876675"/>
                <a:gd name="connsiteY41" fmla="*/ 539750 h 539750"/>
                <a:gd name="connsiteX42" fmla="*/ 400050 w 3876675"/>
                <a:gd name="connsiteY42" fmla="*/ 539750 h 539750"/>
                <a:gd name="connsiteX43" fmla="*/ 355600 w 3876675"/>
                <a:gd name="connsiteY43" fmla="*/ 527050 h 539750"/>
                <a:gd name="connsiteX44" fmla="*/ 320675 w 3876675"/>
                <a:gd name="connsiteY44" fmla="*/ 508000 h 539750"/>
                <a:gd name="connsiteX45" fmla="*/ 279400 w 3876675"/>
                <a:gd name="connsiteY45" fmla="*/ 485775 h 539750"/>
                <a:gd name="connsiteX46" fmla="*/ 200025 w 3876675"/>
                <a:gd name="connsiteY46" fmla="*/ 434975 h 539750"/>
                <a:gd name="connsiteX47" fmla="*/ 133350 w 3876675"/>
                <a:gd name="connsiteY47" fmla="*/ 384175 h 539750"/>
                <a:gd name="connsiteX48" fmla="*/ 82550 w 3876675"/>
                <a:gd name="connsiteY48" fmla="*/ 336550 h 539750"/>
                <a:gd name="connsiteX49" fmla="*/ 47625 w 3876675"/>
                <a:gd name="connsiteY49" fmla="*/ 295275 h 539750"/>
                <a:gd name="connsiteX50" fmla="*/ 19050 w 3876675"/>
                <a:gd name="connsiteY50" fmla="*/ 254000 h 539750"/>
                <a:gd name="connsiteX51" fmla="*/ 0 w 3876675"/>
                <a:gd name="connsiteY51" fmla="*/ 212725 h 539750"/>
                <a:gd name="connsiteX52" fmla="*/ 3175 w 3876675"/>
                <a:gd name="connsiteY52" fmla="*/ 180975 h 539750"/>
                <a:gd name="connsiteX53" fmla="*/ 12700 w 3876675"/>
                <a:gd name="connsiteY53" fmla="*/ 174625 h 539750"/>
                <a:gd name="connsiteX54" fmla="*/ 19050 w 3876675"/>
                <a:gd name="connsiteY54" fmla="*/ 174625 h 539750"/>
                <a:gd name="connsiteX55" fmla="*/ 28575 w 3876675"/>
                <a:gd name="connsiteY55" fmla="*/ 174625 h 539750"/>
                <a:gd name="connsiteX56" fmla="*/ 50800 w 3876675"/>
                <a:gd name="connsiteY56" fmla="*/ 180975 h 539750"/>
                <a:gd name="connsiteX57" fmla="*/ 88900 w 3876675"/>
                <a:gd name="connsiteY57" fmla="*/ 206375 h 539750"/>
                <a:gd name="connsiteX58" fmla="*/ 146050 w 3876675"/>
                <a:gd name="connsiteY58" fmla="*/ 234950 h 539750"/>
                <a:gd name="connsiteX59" fmla="*/ 193675 w 3876675"/>
                <a:gd name="connsiteY59" fmla="*/ 254000 h 539750"/>
                <a:gd name="connsiteX60" fmla="*/ 247650 w 3876675"/>
                <a:gd name="connsiteY60" fmla="*/ 266700 h 539750"/>
                <a:gd name="connsiteX61" fmla="*/ 320675 w 3876675"/>
                <a:gd name="connsiteY61" fmla="*/ 276225 h 539750"/>
                <a:gd name="connsiteX62" fmla="*/ 412750 w 3876675"/>
                <a:gd name="connsiteY62" fmla="*/ 269875 h 539750"/>
                <a:gd name="connsiteX63" fmla="*/ 625475 w 3876675"/>
                <a:gd name="connsiteY63" fmla="*/ 238125 h 539750"/>
                <a:gd name="connsiteX64" fmla="*/ 1006475 w 3876675"/>
                <a:gd name="connsiteY64" fmla="*/ 180975 h 539750"/>
                <a:gd name="connsiteX65" fmla="*/ 1292225 w 3876675"/>
                <a:gd name="connsiteY65" fmla="*/ 142875 h 539750"/>
                <a:gd name="connsiteX66" fmla="*/ 1546225 w 3876675"/>
                <a:gd name="connsiteY66" fmla="*/ 123825 h 539750"/>
                <a:gd name="connsiteX67" fmla="*/ 1720850 w 3876675"/>
                <a:gd name="connsiteY67" fmla="*/ 117475 h 539750"/>
                <a:gd name="connsiteX68" fmla="*/ 1844675 w 3876675"/>
                <a:gd name="connsiteY68" fmla="*/ 114300 h 539750"/>
                <a:gd name="connsiteX69" fmla="*/ 2051050 w 3876675"/>
                <a:gd name="connsiteY69" fmla="*/ 92075 h 539750"/>
                <a:gd name="connsiteX70" fmla="*/ 2232025 w 3876675"/>
                <a:gd name="connsiteY70" fmla="*/ 85725 h 53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876675" h="539750">
                  <a:moveTo>
                    <a:pt x="2232025" y="85725"/>
                  </a:moveTo>
                  <a:lnTo>
                    <a:pt x="2536825" y="73025"/>
                  </a:lnTo>
                  <a:lnTo>
                    <a:pt x="2832100" y="60325"/>
                  </a:lnTo>
                  <a:lnTo>
                    <a:pt x="3063875" y="53975"/>
                  </a:lnTo>
                  <a:lnTo>
                    <a:pt x="3238500" y="47625"/>
                  </a:lnTo>
                  <a:lnTo>
                    <a:pt x="3305175" y="28575"/>
                  </a:lnTo>
                  <a:lnTo>
                    <a:pt x="3384550" y="9525"/>
                  </a:lnTo>
                  <a:lnTo>
                    <a:pt x="3457575" y="0"/>
                  </a:lnTo>
                  <a:cubicBezTo>
                    <a:pt x="3487202" y="3292"/>
                    <a:pt x="3476566" y="3175"/>
                    <a:pt x="3489325" y="3175"/>
                  </a:cubicBezTo>
                  <a:lnTo>
                    <a:pt x="3568700" y="19050"/>
                  </a:lnTo>
                  <a:lnTo>
                    <a:pt x="3686175" y="60325"/>
                  </a:lnTo>
                  <a:lnTo>
                    <a:pt x="3771900" y="98425"/>
                  </a:lnTo>
                  <a:lnTo>
                    <a:pt x="3825875" y="127000"/>
                  </a:lnTo>
                  <a:lnTo>
                    <a:pt x="3851275" y="146050"/>
                  </a:lnTo>
                  <a:lnTo>
                    <a:pt x="3863975" y="161925"/>
                  </a:lnTo>
                  <a:lnTo>
                    <a:pt x="3870325" y="174625"/>
                  </a:lnTo>
                  <a:lnTo>
                    <a:pt x="3876675" y="196850"/>
                  </a:lnTo>
                  <a:lnTo>
                    <a:pt x="3876675" y="212725"/>
                  </a:lnTo>
                  <a:lnTo>
                    <a:pt x="3870325" y="238125"/>
                  </a:lnTo>
                  <a:lnTo>
                    <a:pt x="3854450" y="263525"/>
                  </a:lnTo>
                  <a:lnTo>
                    <a:pt x="3829050" y="279400"/>
                  </a:lnTo>
                  <a:lnTo>
                    <a:pt x="3784600" y="288925"/>
                  </a:lnTo>
                  <a:lnTo>
                    <a:pt x="3717925" y="295275"/>
                  </a:lnTo>
                  <a:lnTo>
                    <a:pt x="3606800" y="276225"/>
                  </a:lnTo>
                  <a:lnTo>
                    <a:pt x="3435350" y="257175"/>
                  </a:lnTo>
                  <a:lnTo>
                    <a:pt x="3225800" y="247650"/>
                  </a:lnTo>
                  <a:lnTo>
                    <a:pt x="2927350" y="238125"/>
                  </a:lnTo>
                  <a:lnTo>
                    <a:pt x="2635250" y="234950"/>
                  </a:lnTo>
                  <a:lnTo>
                    <a:pt x="2308225" y="241300"/>
                  </a:lnTo>
                  <a:lnTo>
                    <a:pt x="2063750" y="250825"/>
                  </a:lnTo>
                  <a:lnTo>
                    <a:pt x="1793875" y="266700"/>
                  </a:lnTo>
                  <a:lnTo>
                    <a:pt x="1568450" y="288925"/>
                  </a:lnTo>
                  <a:lnTo>
                    <a:pt x="1311275" y="317500"/>
                  </a:lnTo>
                  <a:lnTo>
                    <a:pt x="1082675" y="352425"/>
                  </a:lnTo>
                  <a:lnTo>
                    <a:pt x="879475" y="396875"/>
                  </a:lnTo>
                  <a:lnTo>
                    <a:pt x="717550" y="438150"/>
                  </a:lnTo>
                  <a:lnTo>
                    <a:pt x="587375" y="479425"/>
                  </a:lnTo>
                  <a:lnTo>
                    <a:pt x="546100" y="492125"/>
                  </a:lnTo>
                  <a:lnTo>
                    <a:pt x="530225" y="501650"/>
                  </a:lnTo>
                  <a:lnTo>
                    <a:pt x="498475" y="520700"/>
                  </a:lnTo>
                  <a:lnTo>
                    <a:pt x="463550" y="536575"/>
                  </a:lnTo>
                  <a:lnTo>
                    <a:pt x="431800" y="539750"/>
                  </a:lnTo>
                  <a:lnTo>
                    <a:pt x="400050" y="539750"/>
                  </a:lnTo>
                  <a:lnTo>
                    <a:pt x="355600" y="527050"/>
                  </a:lnTo>
                  <a:lnTo>
                    <a:pt x="320675" y="508000"/>
                  </a:lnTo>
                  <a:lnTo>
                    <a:pt x="279400" y="485775"/>
                  </a:lnTo>
                  <a:lnTo>
                    <a:pt x="200025" y="434975"/>
                  </a:lnTo>
                  <a:lnTo>
                    <a:pt x="133350" y="384175"/>
                  </a:lnTo>
                  <a:lnTo>
                    <a:pt x="82550" y="336550"/>
                  </a:lnTo>
                  <a:lnTo>
                    <a:pt x="47625" y="295275"/>
                  </a:lnTo>
                  <a:lnTo>
                    <a:pt x="19050" y="254000"/>
                  </a:lnTo>
                  <a:lnTo>
                    <a:pt x="0" y="212725"/>
                  </a:lnTo>
                  <a:lnTo>
                    <a:pt x="3175" y="180975"/>
                  </a:lnTo>
                  <a:lnTo>
                    <a:pt x="12700" y="174625"/>
                  </a:lnTo>
                  <a:lnTo>
                    <a:pt x="19050" y="174625"/>
                  </a:lnTo>
                  <a:lnTo>
                    <a:pt x="28575" y="174625"/>
                  </a:lnTo>
                  <a:lnTo>
                    <a:pt x="50800" y="180975"/>
                  </a:lnTo>
                  <a:lnTo>
                    <a:pt x="88900" y="206375"/>
                  </a:lnTo>
                  <a:lnTo>
                    <a:pt x="146050" y="234950"/>
                  </a:lnTo>
                  <a:lnTo>
                    <a:pt x="193675" y="254000"/>
                  </a:lnTo>
                  <a:lnTo>
                    <a:pt x="247650" y="266700"/>
                  </a:lnTo>
                  <a:lnTo>
                    <a:pt x="320675" y="276225"/>
                  </a:lnTo>
                  <a:lnTo>
                    <a:pt x="412750" y="269875"/>
                  </a:lnTo>
                  <a:lnTo>
                    <a:pt x="625475" y="238125"/>
                  </a:lnTo>
                  <a:lnTo>
                    <a:pt x="1006475" y="180975"/>
                  </a:lnTo>
                  <a:lnTo>
                    <a:pt x="1292225" y="142875"/>
                  </a:lnTo>
                  <a:lnTo>
                    <a:pt x="1546225" y="123825"/>
                  </a:lnTo>
                  <a:lnTo>
                    <a:pt x="1720850" y="117475"/>
                  </a:lnTo>
                  <a:lnTo>
                    <a:pt x="1844675" y="114300"/>
                  </a:lnTo>
                  <a:lnTo>
                    <a:pt x="2051050" y="92075"/>
                  </a:lnTo>
                  <a:lnTo>
                    <a:pt x="2232025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861406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"/>
                            </p:stCondLst>
                            <p:childTnLst>
                              <p:par>
                                <p:cTn id="3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378A97A-278C-492B-8EAC-EDD18230C5D3}"/>
              </a:ext>
            </a:extLst>
          </p:cNvPr>
          <p:cNvGrpSpPr/>
          <p:nvPr/>
        </p:nvGrpSpPr>
        <p:grpSpPr>
          <a:xfrm>
            <a:off x="2509838" y="1531938"/>
            <a:ext cx="4548187" cy="4398962"/>
            <a:chOff x="2509838" y="1531938"/>
            <a:chExt cx="4548187" cy="4398962"/>
          </a:xfrm>
        </p:grpSpPr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D5FC5C27-7329-924A-B29B-1D19C1ED0E8D}"/>
                </a:ext>
              </a:extLst>
            </p:cNvPr>
            <p:cNvSpPr/>
            <p:nvPr/>
          </p:nvSpPr>
          <p:spPr>
            <a:xfrm>
              <a:off x="3533775" y="1531938"/>
              <a:ext cx="504825" cy="762000"/>
            </a:xfrm>
            <a:custGeom>
              <a:avLst/>
              <a:gdLst>
                <a:gd name="connsiteX0" fmla="*/ 452438 w 504825"/>
                <a:gd name="connsiteY0" fmla="*/ 454819 h 762000"/>
                <a:gd name="connsiteX1" fmla="*/ 450056 w 504825"/>
                <a:gd name="connsiteY1" fmla="*/ 307181 h 762000"/>
                <a:gd name="connsiteX2" fmla="*/ 454819 w 504825"/>
                <a:gd name="connsiteY2" fmla="*/ 280987 h 762000"/>
                <a:gd name="connsiteX3" fmla="*/ 464344 w 504825"/>
                <a:gd name="connsiteY3" fmla="*/ 252412 h 762000"/>
                <a:gd name="connsiteX4" fmla="*/ 483394 w 504825"/>
                <a:gd name="connsiteY4" fmla="*/ 221456 h 762000"/>
                <a:gd name="connsiteX5" fmla="*/ 500063 w 504825"/>
                <a:gd name="connsiteY5" fmla="*/ 195262 h 762000"/>
                <a:gd name="connsiteX6" fmla="*/ 504825 w 504825"/>
                <a:gd name="connsiteY6" fmla="*/ 180975 h 762000"/>
                <a:gd name="connsiteX7" fmla="*/ 504825 w 504825"/>
                <a:gd name="connsiteY7" fmla="*/ 164306 h 762000"/>
                <a:gd name="connsiteX8" fmla="*/ 497681 w 504825"/>
                <a:gd name="connsiteY8" fmla="*/ 135731 h 762000"/>
                <a:gd name="connsiteX9" fmla="*/ 481013 w 504825"/>
                <a:gd name="connsiteY9" fmla="*/ 111919 h 762000"/>
                <a:gd name="connsiteX10" fmla="*/ 452438 w 504825"/>
                <a:gd name="connsiteY10" fmla="*/ 92869 h 762000"/>
                <a:gd name="connsiteX11" fmla="*/ 409575 w 504825"/>
                <a:gd name="connsiteY11" fmla="*/ 73819 h 762000"/>
                <a:gd name="connsiteX12" fmla="*/ 333375 w 504825"/>
                <a:gd name="connsiteY12" fmla="*/ 57150 h 762000"/>
                <a:gd name="connsiteX13" fmla="*/ 147638 w 504825"/>
                <a:gd name="connsiteY13" fmla="*/ 21431 h 762000"/>
                <a:gd name="connsiteX14" fmla="*/ 69056 w 504825"/>
                <a:gd name="connsiteY14" fmla="*/ 4762 h 762000"/>
                <a:gd name="connsiteX15" fmla="*/ 38100 w 504825"/>
                <a:gd name="connsiteY15" fmla="*/ 0 h 762000"/>
                <a:gd name="connsiteX16" fmla="*/ 14288 w 504825"/>
                <a:gd name="connsiteY16" fmla="*/ 2381 h 762000"/>
                <a:gd name="connsiteX17" fmla="*/ 4763 w 504825"/>
                <a:gd name="connsiteY17" fmla="*/ 9525 h 762000"/>
                <a:gd name="connsiteX18" fmla="*/ 0 w 504825"/>
                <a:gd name="connsiteY18" fmla="*/ 21431 h 762000"/>
                <a:gd name="connsiteX19" fmla="*/ 2381 w 504825"/>
                <a:gd name="connsiteY19" fmla="*/ 38100 h 762000"/>
                <a:gd name="connsiteX20" fmla="*/ 14288 w 504825"/>
                <a:gd name="connsiteY20" fmla="*/ 57150 h 762000"/>
                <a:gd name="connsiteX21" fmla="*/ 40481 w 504825"/>
                <a:gd name="connsiteY21" fmla="*/ 78581 h 762000"/>
                <a:gd name="connsiteX22" fmla="*/ 71438 w 504825"/>
                <a:gd name="connsiteY22" fmla="*/ 97631 h 762000"/>
                <a:gd name="connsiteX23" fmla="*/ 123825 w 504825"/>
                <a:gd name="connsiteY23" fmla="*/ 135731 h 762000"/>
                <a:gd name="connsiteX24" fmla="*/ 164306 w 504825"/>
                <a:gd name="connsiteY24" fmla="*/ 173831 h 762000"/>
                <a:gd name="connsiteX25" fmla="*/ 202406 w 504825"/>
                <a:gd name="connsiteY25" fmla="*/ 221456 h 762000"/>
                <a:gd name="connsiteX26" fmla="*/ 219075 w 504825"/>
                <a:gd name="connsiteY26" fmla="*/ 257175 h 762000"/>
                <a:gd name="connsiteX27" fmla="*/ 228600 w 504825"/>
                <a:gd name="connsiteY27" fmla="*/ 290512 h 762000"/>
                <a:gd name="connsiteX28" fmla="*/ 228600 w 504825"/>
                <a:gd name="connsiteY28" fmla="*/ 762000 h 762000"/>
                <a:gd name="connsiteX29" fmla="*/ 452438 w 504825"/>
                <a:gd name="connsiteY29" fmla="*/ 740569 h 762000"/>
                <a:gd name="connsiteX30" fmla="*/ 452438 w 504825"/>
                <a:gd name="connsiteY30" fmla="*/ 454819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04825" h="762000">
                  <a:moveTo>
                    <a:pt x="452438" y="454819"/>
                  </a:moveTo>
                  <a:lnTo>
                    <a:pt x="450056" y="307181"/>
                  </a:lnTo>
                  <a:lnTo>
                    <a:pt x="454819" y="280987"/>
                  </a:lnTo>
                  <a:lnTo>
                    <a:pt x="464344" y="252412"/>
                  </a:lnTo>
                  <a:lnTo>
                    <a:pt x="483394" y="221456"/>
                  </a:lnTo>
                  <a:lnTo>
                    <a:pt x="500063" y="195262"/>
                  </a:lnTo>
                  <a:lnTo>
                    <a:pt x="504825" y="180975"/>
                  </a:lnTo>
                  <a:lnTo>
                    <a:pt x="504825" y="164306"/>
                  </a:lnTo>
                  <a:lnTo>
                    <a:pt x="497681" y="135731"/>
                  </a:lnTo>
                  <a:lnTo>
                    <a:pt x="481013" y="111919"/>
                  </a:lnTo>
                  <a:lnTo>
                    <a:pt x="452438" y="92869"/>
                  </a:lnTo>
                  <a:lnTo>
                    <a:pt x="409575" y="73819"/>
                  </a:lnTo>
                  <a:lnTo>
                    <a:pt x="333375" y="57150"/>
                  </a:lnTo>
                  <a:lnTo>
                    <a:pt x="147638" y="21431"/>
                  </a:lnTo>
                  <a:lnTo>
                    <a:pt x="69056" y="4762"/>
                  </a:lnTo>
                  <a:lnTo>
                    <a:pt x="38100" y="0"/>
                  </a:lnTo>
                  <a:lnTo>
                    <a:pt x="14288" y="2381"/>
                  </a:lnTo>
                  <a:lnTo>
                    <a:pt x="4763" y="9525"/>
                  </a:lnTo>
                  <a:lnTo>
                    <a:pt x="0" y="21431"/>
                  </a:lnTo>
                  <a:lnTo>
                    <a:pt x="2381" y="38100"/>
                  </a:lnTo>
                  <a:lnTo>
                    <a:pt x="14288" y="57150"/>
                  </a:lnTo>
                  <a:lnTo>
                    <a:pt x="40481" y="78581"/>
                  </a:lnTo>
                  <a:lnTo>
                    <a:pt x="71438" y="97631"/>
                  </a:lnTo>
                  <a:lnTo>
                    <a:pt x="123825" y="135731"/>
                  </a:lnTo>
                  <a:lnTo>
                    <a:pt x="164306" y="173831"/>
                  </a:lnTo>
                  <a:lnTo>
                    <a:pt x="202406" y="221456"/>
                  </a:lnTo>
                  <a:lnTo>
                    <a:pt x="219075" y="257175"/>
                  </a:lnTo>
                  <a:lnTo>
                    <a:pt x="228600" y="290512"/>
                  </a:lnTo>
                  <a:lnTo>
                    <a:pt x="228600" y="762000"/>
                  </a:lnTo>
                  <a:lnTo>
                    <a:pt x="452438" y="740569"/>
                  </a:lnTo>
                  <a:lnTo>
                    <a:pt x="452438" y="454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9B4FB09F-198C-9649-9CD7-7C4D678D2FA8}"/>
                </a:ext>
              </a:extLst>
            </p:cNvPr>
            <p:cNvSpPr/>
            <p:nvPr/>
          </p:nvSpPr>
          <p:spPr>
            <a:xfrm>
              <a:off x="4851400" y="1635125"/>
              <a:ext cx="857250" cy="2046288"/>
            </a:xfrm>
            <a:custGeom>
              <a:avLst/>
              <a:gdLst>
                <a:gd name="connsiteX0" fmla="*/ 835117 w 856259"/>
                <a:gd name="connsiteY0" fmla="*/ 401702 h 2045508"/>
                <a:gd name="connsiteX1" fmla="*/ 856259 w 856259"/>
                <a:gd name="connsiteY1" fmla="*/ 272206 h 2045508"/>
                <a:gd name="connsiteX2" fmla="*/ 850974 w 856259"/>
                <a:gd name="connsiteY2" fmla="*/ 121568 h 2045508"/>
                <a:gd name="connsiteX3" fmla="*/ 766405 w 856259"/>
                <a:gd name="connsiteY3" fmla="*/ 89855 h 2045508"/>
                <a:gd name="connsiteX4" fmla="*/ 628980 w 856259"/>
                <a:gd name="connsiteY4" fmla="*/ 44928 h 2045508"/>
                <a:gd name="connsiteX5" fmla="*/ 507413 w 856259"/>
                <a:gd name="connsiteY5" fmla="*/ 7929 h 2045508"/>
                <a:gd name="connsiteX6" fmla="*/ 454557 w 856259"/>
                <a:gd name="connsiteY6" fmla="*/ 0 h 2045508"/>
                <a:gd name="connsiteX7" fmla="*/ 438701 w 856259"/>
                <a:gd name="connsiteY7" fmla="*/ 5286 h 2045508"/>
                <a:gd name="connsiteX8" fmla="*/ 438701 w 856259"/>
                <a:gd name="connsiteY8" fmla="*/ 23785 h 2045508"/>
                <a:gd name="connsiteX9" fmla="*/ 449272 w 856259"/>
                <a:gd name="connsiteY9" fmla="*/ 44928 h 2045508"/>
                <a:gd name="connsiteX10" fmla="*/ 470414 w 856259"/>
                <a:gd name="connsiteY10" fmla="*/ 66070 h 2045508"/>
                <a:gd name="connsiteX11" fmla="*/ 510056 w 856259"/>
                <a:gd name="connsiteY11" fmla="*/ 97783 h 2045508"/>
                <a:gd name="connsiteX12" fmla="*/ 541769 w 856259"/>
                <a:gd name="connsiteY12" fmla="*/ 134782 h 2045508"/>
                <a:gd name="connsiteX13" fmla="*/ 573482 w 856259"/>
                <a:gd name="connsiteY13" fmla="*/ 187637 h 2045508"/>
                <a:gd name="connsiteX14" fmla="*/ 594624 w 856259"/>
                <a:gd name="connsiteY14" fmla="*/ 235207 h 2045508"/>
                <a:gd name="connsiteX15" fmla="*/ 605195 w 856259"/>
                <a:gd name="connsiteY15" fmla="*/ 309205 h 2045508"/>
                <a:gd name="connsiteX16" fmla="*/ 605195 w 856259"/>
                <a:gd name="connsiteY16" fmla="*/ 420202 h 2045508"/>
                <a:gd name="connsiteX17" fmla="*/ 591982 w 856259"/>
                <a:gd name="connsiteY17" fmla="*/ 570840 h 2045508"/>
                <a:gd name="connsiteX18" fmla="*/ 565554 w 856259"/>
                <a:gd name="connsiteY18" fmla="*/ 742620 h 2045508"/>
                <a:gd name="connsiteX19" fmla="*/ 531198 w 856259"/>
                <a:gd name="connsiteY19" fmla="*/ 922329 h 2045508"/>
                <a:gd name="connsiteX20" fmla="*/ 496842 w 856259"/>
                <a:gd name="connsiteY20" fmla="*/ 1072967 h 2045508"/>
                <a:gd name="connsiteX21" fmla="*/ 467771 w 856259"/>
                <a:gd name="connsiteY21" fmla="*/ 1191892 h 2045508"/>
                <a:gd name="connsiteX22" fmla="*/ 436058 w 856259"/>
                <a:gd name="connsiteY22" fmla="*/ 1300246 h 2045508"/>
                <a:gd name="connsiteX23" fmla="*/ 396416 w 856259"/>
                <a:gd name="connsiteY23" fmla="*/ 1400671 h 2045508"/>
                <a:gd name="connsiteX24" fmla="*/ 354132 w 856259"/>
                <a:gd name="connsiteY24" fmla="*/ 1495811 h 2045508"/>
                <a:gd name="connsiteX25" fmla="*/ 298634 w 856259"/>
                <a:gd name="connsiteY25" fmla="*/ 1596236 h 2045508"/>
                <a:gd name="connsiteX26" fmla="*/ 232564 w 856259"/>
                <a:gd name="connsiteY26" fmla="*/ 1701947 h 2045508"/>
                <a:gd name="connsiteX27" fmla="*/ 169138 w 856259"/>
                <a:gd name="connsiteY27" fmla="*/ 1791802 h 2045508"/>
                <a:gd name="connsiteX28" fmla="*/ 118925 w 856259"/>
                <a:gd name="connsiteY28" fmla="*/ 1857871 h 2045508"/>
                <a:gd name="connsiteX29" fmla="*/ 26428 w 856259"/>
                <a:gd name="connsiteY29" fmla="*/ 1968868 h 2045508"/>
                <a:gd name="connsiteX30" fmla="*/ 2643 w 856259"/>
                <a:gd name="connsiteY30" fmla="*/ 1997938 h 2045508"/>
                <a:gd name="connsiteX31" fmla="*/ 0 w 856259"/>
                <a:gd name="connsiteY31" fmla="*/ 2005866 h 2045508"/>
                <a:gd name="connsiteX32" fmla="*/ 0 w 856259"/>
                <a:gd name="connsiteY32" fmla="*/ 2029651 h 2045508"/>
                <a:gd name="connsiteX33" fmla="*/ 7928 w 856259"/>
                <a:gd name="connsiteY33" fmla="*/ 2042865 h 2045508"/>
                <a:gd name="connsiteX34" fmla="*/ 18500 w 856259"/>
                <a:gd name="connsiteY34" fmla="*/ 2045508 h 2045508"/>
                <a:gd name="connsiteX35" fmla="*/ 31713 w 856259"/>
                <a:gd name="connsiteY35" fmla="*/ 2045508 h 2045508"/>
                <a:gd name="connsiteX36" fmla="*/ 63427 w 856259"/>
                <a:gd name="connsiteY36" fmla="*/ 2029651 h 2045508"/>
                <a:gd name="connsiteX37" fmla="*/ 163852 w 856259"/>
                <a:gd name="connsiteY37" fmla="*/ 1939797 h 2045508"/>
                <a:gd name="connsiteX38" fmla="*/ 272206 w 856259"/>
                <a:gd name="connsiteY38" fmla="*/ 1842014 h 2045508"/>
                <a:gd name="connsiteX39" fmla="*/ 335632 w 856259"/>
                <a:gd name="connsiteY39" fmla="*/ 1781231 h 2045508"/>
                <a:gd name="connsiteX40" fmla="*/ 396416 w 856259"/>
                <a:gd name="connsiteY40" fmla="*/ 1707233 h 2045508"/>
                <a:gd name="connsiteX41" fmla="*/ 457200 w 856259"/>
                <a:gd name="connsiteY41" fmla="*/ 1625307 h 2045508"/>
                <a:gd name="connsiteX42" fmla="*/ 541769 w 856259"/>
                <a:gd name="connsiteY42" fmla="*/ 1503739 h 2045508"/>
                <a:gd name="connsiteX43" fmla="*/ 602553 w 856259"/>
                <a:gd name="connsiteY43" fmla="*/ 1408599 h 2045508"/>
                <a:gd name="connsiteX44" fmla="*/ 647480 w 856259"/>
                <a:gd name="connsiteY44" fmla="*/ 1273818 h 2045508"/>
                <a:gd name="connsiteX45" fmla="*/ 673908 w 856259"/>
                <a:gd name="connsiteY45" fmla="*/ 1181321 h 2045508"/>
                <a:gd name="connsiteX46" fmla="*/ 718835 w 856259"/>
                <a:gd name="connsiteY46" fmla="*/ 1033325 h 2045508"/>
                <a:gd name="connsiteX47" fmla="*/ 771690 w 856259"/>
                <a:gd name="connsiteY47" fmla="*/ 853617 h 2045508"/>
                <a:gd name="connsiteX48" fmla="*/ 782261 w 856259"/>
                <a:gd name="connsiteY48" fmla="*/ 742620 h 2045508"/>
                <a:gd name="connsiteX49" fmla="*/ 835117 w 856259"/>
                <a:gd name="connsiteY49" fmla="*/ 401702 h 2045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856259" h="2045508">
                  <a:moveTo>
                    <a:pt x="835117" y="401702"/>
                  </a:moveTo>
                  <a:lnTo>
                    <a:pt x="856259" y="272206"/>
                  </a:lnTo>
                  <a:lnTo>
                    <a:pt x="850974" y="121568"/>
                  </a:lnTo>
                  <a:lnTo>
                    <a:pt x="766405" y="89855"/>
                  </a:lnTo>
                  <a:lnTo>
                    <a:pt x="628980" y="44928"/>
                  </a:lnTo>
                  <a:lnTo>
                    <a:pt x="507413" y="7929"/>
                  </a:lnTo>
                  <a:lnTo>
                    <a:pt x="454557" y="0"/>
                  </a:lnTo>
                  <a:lnTo>
                    <a:pt x="438701" y="5286"/>
                  </a:lnTo>
                  <a:lnTo>
                    <a:pt x="438701" y="23785"/>
                  </a:lnTo>
                  <a:lnTo>
                    <a:pt x="449272" y="44928"/>
                  </a:lnTo>
                  <a:lnTo>
                    <a:pt x="470414" y="66070"/>
                  </a:lnTo>
                  <a:lnTo>
                    <a:pt x="510056" y="97783"/>
                  </a:lnTo>
                  <a:lnTo>
                    <a:pt x="541769" y="134782"/>
                  </a:lnTo>
                  <a:lnTo>
                    <a:pt x="573482" y="187637"/>
                  </a:lnTo>
                  <a:lnTo>
                    <a:pt x="594624" y="235207"/>
                  </a:lnTo>
                  <a:lnTo>
                    <a:pt x="605195" y="309205"/>
                  </a:lnTo>
                  <a:lnTo>
                    <a:pt x="605195" y="420202"/>
                  </a:lnTo>
                  <a:lnTo>
                    <a:pt x="591982" y="570840"/>
                  </a:lnTo>
                  <a:lnTo>
                    <a:pt x="565554" y="742620"/>
                  </a:lnTo>
                  <a:lnTo>
                    <a:pt x="531198" y="922329"/>
                  </a:lnTo>
                  <a:lnTo>
                    <a:pt x="496842" y="1072967"/>
                  </a:lnTo>
                  <a:lnTo>
                    <a:pt x="467771" y="1191892"/>
                  </a:lnTo>
                  <a:lnTo>
                    <a:pt x="436058" y="1300246"/>
                  </a:lnTo>
                  <a:lnTo>
                    <a:pt x="396416" y="1400671"/>
                  </a:lnTo>
                  <a:lnTo>
                    <a:pt x="354132" y="1495811"/>
                  </a:lnTo>
                  <a:lnTo>
                    <a:pt x="298634" y="1596236"/>
                  </a:lnTo>
                  <a:lnTo>
                    <a:pt x="232564" y="1701947"/>
                  </a:lnTo>
                  <a:lnTo>
                    <a:pt x="169138" y="1791802"/>
                  </a:lnTo>
                  <a:lnTo>
                    <a:pt x="118925" y="1857871"/>
                  </a:lnTo>
                  <a:lnTo>
                    <a:pt x="26428" y="1968868"/>
                  </a:lnTo>
                  <a:lnTo>
                    <a:pt x="2643" y="1997938"/>
                  </a:lnTo>
                  <a:lnTo>
                    <a:pt x="0" y="2005866"/>
                  </a:lnTo>
                  <a:lnTo>
                    <a:pt x="0" y="2029651"/>
                  </a:lnTo>
                  <a:lnTo>
                    <a:pt x="7928" y="2042865"/>
                  </a:lnTo>
                  <a:lnTo>
                    <a:pt x="18500" y="2045508"/>
                  </a:lnTo>
                  <a:lnTo>
                    <a:pt x="31713" y="2045508"/>
                  </a:lnTo>
                  <a:lnTo>
                    <a:pt x="63427" y="2029651"/>
                  </a:lnTo>
                  <a:lnTo>
                    <a:pt x="163852" y="1939797"/>
                  </a:lnTo>
                  <a:lnTo>
                    <a:pt x="272206" y="1842014"/>
                  </a:lnTo>
                  <a:lnTo>
                    <a:pt x="335632" y="1781231"/>
                  </a:lnTo>
                  <a:lnTo>
                    <a:pt x="396416" y="1707233"/>
                  </a:lnTo>
                  <a:lnTo>
                    <a:pt x="457200" y="1625307"/>
                  </a:lnTo>
                  <a:lnTo>
                    <a:pt x="541769" y="1503739"/>
                  </a:lnTo>
                  <a:lnTo>
                    <a:pt x="602553" y="1408599"/>
                  </a:lnTo>
                  <a:lnTo>
                    <a:pt x="647480" y="1273818"/>
                  </a:lnTo>
                  <a:lnTo>
                    <a:pt x="673908" y="1181321"/>
                  </a:lnTo>
                  <a:lnTo>
                    <a:pt x="718835" y="1033325"/>
                  </a:lnTo>
                  <a:lnTo>
                    <a:pt x="771690" y="853617"/>
                  </a:lnTo>
                  <a:lnTo>
                    <a:pt x="782261" y="742620"/>
                  </a:lnTo>
                  <a:lnTo>
                    <a:pt x="835117" y="4017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342CC359-1CE0-A442-A478-DC54D38DC80E}"/>
                </a:ext>
              </a:extLst>
            </p:cNvPr>
            <p:cNvSpPr/>
            <p:nvPr/>
          </p:nvSpPr>
          <p:spPr>
            <a:xfrm>
              <a:off x="3567113" y="3852863"/>
              <a:ext cx="2466975" cy="488950"/>
            </a:xfrm>
            <a:custGeom>
              <a:avLst/>
              <a:gdLst>
                <a:gd name="connsiteX0" fmla="*/ 1031081 w 2466975"/>
                <a:gd name="connsiteY0" fmla="*/ 195262 h 488156"/>
                <a:gd name="connsiteX1" fmla="*/ 1643062 w 2466975"/>
                <a:gd name="connsiteY1" fmla="*/ 128587 h 488156"/>
                <a:gd name="connsiteX2" fmla="*/ 1959768 w 2466975"/>
                <a:gd name="connsiteY2" fmla="*/ 95250 h 488156"/>
                <a:gd name="connsiteX3" fmla="*/ 2002631 w 2466975"/>
                <a:gd name="connsiteY3" fmla="*/ 88106 h 488156"/>
                <a:gd name="connsiteX4" fmla="*/ 2038350 w 2466975"/>
                <a:gd name="connsiteY4" fmla="*/ 69056 h 488156"/>
                <a:gd name="connsiteX5" fmla="*/ 2138362 w 2466975"/>
                <a:gd name="connsiteY5" fmla="*/ 11906 h 488156"/>
                <a:gd name="connsiteX6" fmla="*/ 2155031 w 2466975"/>
                <a:gd name="connsiteY6" fmla="*/ 4762 h 488156"/>
                <a:gd name="connsiteX7" fmla="*/ 2178843 w 2466975"/>
                <a:gd name="connsiteY7" fmla="*/ 0 h 488156"/>
                <a:gd name="connsiteX8" fmla="*/ 2209800 w 2466975"/>
                <a:gd name="connsiteY8" fmla="*/ 4762 h 488156"/>
                <a:gd name="connsiteX9" fmla="*/ 2262187 w 2466975"/>
                <a:gd name="connsiteY9" fmla="*/ 19050 h 488156"/>
                <a:gd name="connsiteX10" fmla="*/ 2293143 w 2466975"/>
                <a:gd name="connsiteY10" fmla="*/ 33337 h 488156"/>
                <a:gd name="connsiteX11" fmla="*/ 2345531 w 2466975"/>
                <a:gd name="connsiteY11" fmla="*/ 59531 h 488156"/>
                <a:gd name="connsiteX12" fmla="*/ 2405062 w 2466975"/>
                <a:gd name="connsiteY12" fmla="*/ 95250 h 488156"/>
                <a:gd name="connsiteX13" fmla="*/ 2443162 w 2466975"/>
                <a:gd name="connsiteY13" fmla="*/ 119062 h 488156"/>
                <a:gd name="connsiteX14" fmla="*/ 2452687 w 2466975"/>
                <a:gd name="connsiteY14" fmla="*/ 128587 h 488156"/>
                <a:gd name="connsiteX15" fmla="*/ 2462212 w 2466975"/>
                <a:gd name="connsiteY15" fmla="*/ 147637 h 488156"/>
                <a:gd name="connsiteX16" fmla="*/ 2466975 w 2466975"/>
                <a:gd name="connsiteY16" fmla="*/ 169068 h 488156"/>
                <a:gd name="connsiteX17" fmla="*/ 2464593 w 2466975"/>
                <a:gd name="connsiteY17" fmla="*/ 207168 h 488156"/>
                <a:gd name="connsiteX18" fmla="*/ 2455068 w 2466975"/>
                <a:gd name="connsiteY18" fmla="*/ 238125 h 488156"/>
                <a:gd name="connsiteX19" fmla="*/ 2440781 w 2466975"/>
                <a:gd name="connsiteY19" fmla="*/ 252412 h 488156"/>
                <a:gd name="connsiteX20" fmla="*/ 2407443 w 2466975"/>
                <a:gd name="connsiteY20" fmla="*/ 271462 h 488156"/>
                <a:gd name="connsiteX21" fmla="*/ 2347912 w 2466975"/>
                <a:gd name="connsiteY21" fmla="*/ 288131 h 488156"/>
                <a:gd name="connsiteX22" fmla="*/ 2300287 w 2466975"/>
                <a:gd name="connsiteY22" fmla="*/ 292893 h 488156"/>
                <a:gd name="connsiteX23" fmla="*/ 2188368 w 2466975"/>
                <a:gd name="connsiteY23" fmla="*/ 288131 h 488156"/>
                <a:gd name="connsiteX24" fmla="*/ 1983581 w 2466975"/>
                <a:gd name="connsiteY24" fmla="*/ 285750 h 488156"/>
                <a:gd name="connsiteX25" fmla="*/ 1726406 w 2466975"/>
                <a:gd name="connsiteY25" fmla="*/ 292893 h 488156"/>
                <a:gd name="connsiteX26" fmla="*/ 1471612 w 2466975"/>
                <a:gd name="connsiteY26" fmla="*/ 311943 h 488156"/>
                <a:gd name="connsiteX27" fmla="*/ 1219200 w 2466975"/>
                <a:gd name="connsiteY27" fmla="*/ 338137 h 488156"/>
                <a:gd name="connsiteX28" fmla="*/ 1112043 w 2466975"/>
                <a:gd name="connsiteY28" fmla="*/ 378618 h 488156"/>
                <a:gd name="connsiteX29" fmla="*/ 959643 w 2466975"/>
                <a:gd name="connsiteY29" fmla="*/ 395287 h 488156"/>
                <a:gd name="connsiteX30" fmla="*/ 742950 w 2466975"/>
                <a:gd name="connsiteY30" fmla="*/ 421481 h 488156"/>
                <a:gd name="connsiteX31" fmla="*/ 542925 w 2466975"/>
                <a:gd name="connsiteY31" fmla="*/ 445293 h 488156"/>
                <a:gd name="connsiteX32" fmla="*/ 531018 w 2466975"/>
                <a:gd name="connsiteY32" fmla="*/ 447675 h 488156"/>
                <a:gd name="connsiteX33" fmla="*/ 514350 w 2466975"/>
                <a:gd name="connsiteY33" fmla="*/ 454818 h 488156"/>
                <a:gd name="connsiteX34" fmla="*/ 466725 w 2466975"/>
                <a:gd name="connsiteY34" fmla="*/ 473868 h 488156"/>
                <a:gd name="connsiteX35" fmla="*/ 426243 w 2466975"/>
                <a:gd name="connsiteY35" fmla="*/ 485775 h 488156"/>
                <a:gd name="connsiteX36" fmla="*/ 388143 w 2466975"/>
                <a:gd name="connsiteY36" fmla="*/ 488156 h 488156"/>
                <a:gd name="connsiteX37" fmla="*/ 354806 w 2466975"/>
                <a:gd name="connsiteY37" fmla="*/ 483393 h 488156"/>
                <a:gd name="connsiteX38" fmla="*/ 309562 w 2466975"/>
                <a:gd name="connsiteY38" fmla="*/ 471487 h 488156"/>
                <a:gd name="connsiteX39" fmla="*/ 266700 w 2466975"/>
                <a:gd name="connsiteY39" fmla="*/ 454818 h 488156"/>
                <a:gd name="connsiteX40" fmla="*/ 209550 w 2466975"/>
                <a:gd name="connsiteY40" fmla="*/ 426243 h 488156"/>
                <a:gd name="connsiteX41" fmla="*/ 169068 w 2466975"/>
                <a:gd name="connsiteY41" fmla="*/ 400050 h 488156"/>
                <a:gd name="connsiteX42" fmla="*/ 138112 w 2466975"/>
                <a:gd name="connsiteY42" fmla="*/ 373856 h 488156"/>
                <a:gd name="connsiteX43" fmla="*/ 100012 w 2466975"/>
                <a:gd name="connsiteY43" fmla="*/ 333375 h 488156"/>
                <a:gd name="connsiteX44" fmla="*/ 64293 w 2466975"/>
                <a:gd name="connsiteY44" fmla="*/ 292893 h 488156"/>
                <a:gd name="connsiteX45" fmla="*/ 40481 w 2466975"/>
                <a:gd name="connsiteY45" fmla="*/ 261937 h 488156"/>
                <a:gd name="connsiteX46" fmla="*/ 23812 w 2466975"/>
                <a:gd name="connsiteY46" fmla="*/ 240506 h 488156"/>
                <a:gd name="connsiteX47" fmla="*/ 4762 w 2466975"/>
                <a:gd name="connsiteY47" fmla="*/ 204787 h 488156"/>
                <a:gd name="connsiteX48" fmla="*/ 0 w 2466975"/>
                <a:gd name="connsiteY48" fmla="*/ 183356 h 488156"/>
                <a:gd name="connsiteX49" fmla="*/ 0 w 2466975"/>
                <a:gd name="connsiteY49" fmla="*/ 173831 h 488156"/>
                <a:gd name="connsiteX50" fmla="*/ 7143 w 2466975"/>
                <a:gd name="connsiteY50" fmla="*/ 164306 h 488156"/>
                <a:gd name="connsiteX51" fmla="*/ 16668 w 2466975"/>
                <a:gd name="connsiteY51" fmla="*/ 164306 h 488156"/>
                <a:gd name="connsiteX52" fmla="*/ 30956 w 2466975"/>
                <a:gd name="connsiteY52" fmla="*/ 166687 h 488156"/>
                <a:gd name="connsiteX53" fmla="*/ 57150 w 2466975"/>
                <a:gd name="connsiteY53" fmla="*/ 178593 h 488156"/>
                <a:gd name="connsiteX54" fmla="*/ 111918 w 2466975"/>
                <a:gd name="connsiteY54" fmla="*/ 211931 h 488156"/>
                <a:gd name="connsiteX55" fmla="*/ 159543 w 2466975"/>
                <a:gd name="connsiteY55" fmla="*/ 233362 h 488156"/>
                <a:gd name="connsiteX56" fmla="*/ 200025 w 2466975"/>
                <a:gd name="connsiteY56" fmla="*/ 247650 h 488156"/>
                <a:gd name="connsiteX57" fmla="*/ 247650 w 2466975"/>
                <a:gd name="connsiteY57" fmla="*/ 259556 h 488156"/>
                <a:gd name="connsiteX58" fmla="*/ 304800 w 2466975"/>
                <a:gd name="connsiteY58" fmla="*/ 269081 h 488156"/>
                <a:gd name="connsiteX59" fmla="*/ 366712 w 2466975"/>
                <a:gd name="connsiteY59" fmla="*/ 266700 h 488156"/>
                <a:gd name="connsiteX60" fmla="*/ 516731 w 2466975"/>
                <a:gd name="connsiteY60" fmla="*/ 250031 h 488156"/>
                <a:gd name="connsiteX61" fmla="*/ 1031081 w 2466975"/>
                <a:gd name="connsiteY61" fmla="*/ 195262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466975" h="488156">
                  <a:moveTo>
                    <a:pt x="1031081" y="195262"/>
                  </a:moveTo>
                  <a:lnTo>
                    <a:pt x="1643062" y="128587"/>
                  </a:lnTo>
                  <a:lnTo>
                    <a:pt x="1959768" y="95250"/>
                  </a:lnTo>
                  <a:lnTo>
                    <a:pt x="2002631" y="88106"/>
                  </a:lnTo>
                  <a:lnTo>
                    <a:pt x="2038350" y="69056"/>
                  </a:lnTo>
                  <a:lnTo>
                    <a:pt x="2138362" y="11906"/>
                  </a:lnTo>
                  <a:lnTo>
                    <a:pt x="2155031" y="4762"/>
                  </a:lnTo>
                  <a:lnTo>
                    <a:pt x="2178843" y="0"/>
                  </a:lnTo>
                  <a:lnTo>
                    <a:pt x="2209800" y="4762"/>
                  </a:lnTo>
                  <a:lnTo>
                    <a:pt x="2262187" y="19050"/>
                  </a:lnTo>
                  <a:lnTo>
                    <a:pt x="2293143" y="33337"/>
                  </a:lnTo>
                  <a:lnTo>
                    <a:pt x="2345531" y="59531"/>
                  </a:lnTo>
                  <a:lnTo>
                    <a:pt x="2405062" y="95250"/>
                  </a:lnTo>
                  <a:lnTo>
                    <a:pt x="2443162" y="119062"/>
                  </a:lnTo>
                  <a:lnTo>
                    <a:pt x="2452687" y="128587"/>
                  </a:lnTo>
                  <a:lnTo>
                    <a:pt x="2462212" y="147637"/>
                  </a:lnTo>
                  <a:lnTo>
                    <a:pt x="2466975" y="169068"/>
                  </a:lnTo>
                  <a:lnTo>
                    <a:pt x="2464593" y="207168"/>
                  </a:lnTo>
                  <a:lnTo>
                    <a:pt x="2455068" y="238125"/>
                  </a:lnTo>
                  <a:lnTo>
                    <a:pt x="2440781" y="252412"/>
                  </a:lnTo>
                  <a:lnTo>
                    <a:pt x="2407443" y="271462"/>
                  </a:lnTo>
                  <a:lnTo>
                    <a:pt x="2347912" y="288131"/>
                  </a:lnTo>
                  <a:lnTo>
                    <a:pt x="2300287" y="292893"/>
                  </a:lnTo>
                  <a:lnTo>
                    <a:pt x="2188368" y="288131"/>
                  </a:lnTo>
                  <a:lnTo>
                    <a:pt x="1983581" y="285750"/>
                  </a:lnTo>
                  <a:lnTo>
                    <a:pt x="1726406" y="292893"/>
                  </a:lnTo>
                  <a:lnTo>
                    <a:pt x="1471612" y="311943"/>
                  </a:lnTo>
                  <a:lnTo>
                    <a:pt x="1219200" y="338137"/>
                  </a:lnTo>
                  <a:lnTo>
                    <a:pt x="1112043" y="378618"/>
                  </a:lnTo>
                  <a:lnTo>
                    <a:pt x="959643" y="395287"/>
                  </a:lnTo>
                  <a:lnTo>
                    <a:pt x="742950" y="421481"/>
                  </a:lnTo>
                  <a:lnTo>
                    <a:pt x="542925" y="445293"/>
                  </a:lnTo>
                  <a:lnTo>
                    <a:pt x="531018" y="447675"/>
                  </a:lnTo>
                  <a:lnTo>
                    <a:pt x="514350" y="454818"/>
                  </a:lnTo>
                  <a:lnTo>
                    <a:pt x="466725" y="473868"/>
                  </a:lnTo>
                  <a:lnTo>
                    <a:pt x="426243" y="485775"/>
                  </a:lnTo>
                  <a:lnTo>
                    <a:pt x="388143" y="488156"/>
                  </a:lnTo>
                  <a:lnTo>
                    <a:pt x="354806" y="483393"/>
                  </a:lnTo>
                  <a:lnTo>
                    <a:pt x="309562" y="471487"/>
                  </a:lnTo>
                  <a:lnTo>
                    <a:pt x="266700" y="454818"/>
                  </a:lnTo>
                  <a:lnTo>
                    <a:pt x="209550" y="426243"/>
                  </a:lnTo>
                  <a:lnTo>
                    <a:pt x="169068" y="400050"/>
                  </a:lnTo>
                  <a:lnTo>
                    <a:pt x="138112" y="373856"/>
                  </a:lnTo>
                  <a:lnTo>
                    <a:pt x="100012" y="333375"/>
                  </a:lnTo>
                  <a:lnTo>
                    <a:pt x="64293" y="292893"/>
                  </a:lnTo>
                  <a:lnTo>
                    <a:pt x="40481" y="261937"/>
                  </a:lnTo>
                  <a:lnTo>
                    <a:pt x="23812" y="240506"/>
                  </a:lnTo>
                  <a:lnTo>
                    <a:pt x="4762" y="204787"/>
                  </a:lnTo>
                  <a:lnTo>
                    <a:pt x="0" y="183356"/>
                  </a:lnTo>
                  <a:lnTo>
                    <a:pt x="0" y="173831"/>
                  </a:lnTo>
                  <a:lnTo>
                    <a:pt x="7143" y="164306"/>
                  </a:lnTo>
                  <a:lnTo>
                    <a:pt x="16668" y="164306"/>
                  </a:lnTo>
                  <a:lnTo>
                    <a:pt x="30956" y="166687"/>
                  </a:lnTo>
                  <a:lnTo>
                    <a:pt x="57150" y="178593"/>
                  </a:lnTo>
                  <a:lnTo>
                    <a:pt x="111918" y="211931"/>
                  </a:lnTo>
                  <a:lnTo>
                    <a:pt x="159543" y="233362"/>
                  </a:lnTo>
                  <a:lnTo>
                    <a:pt x="200025" y="247650"/>
                  </a:lnTo>
                  <a:lnTo>
                    <a:pt x="247650" y="259556"/>
                  </a:lnTo>
                  <a:lnTo>
                    <a:pt x="304800" y="269081"/>
                  </a:lnTo>
                  <a:lnTo>
                    <a:pt x="366712" y="266700"/>
                  </a:lnTo>
                  <a:lnTo>
                    <a:pt x="516731" y="250031"/>
                  </a:lnTo>
                  <a:lnTo>
                    <a:pt x="1031081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B0309810-0923-CB4E-9A77-4F72FB020303}"/>
                </a:ext>
              </a:extLst>
            </p:cNvPr>
            <p:cNvSpPr/>
            <p:nvPr/>
          </p:nvSpPr>
          <p:spPr>
            <a:xfrm>
              <a:off x="2509838" y="2112963"/>
              <a:ext cx="2301875" cy="492125"/>
            </a:xfrm>
            <a:custGeom>
              <a:avLst/>
              <a:gdLst>
                <a:gd name="connsiteX0" fmla="*/ 933450 w 2302668"/>
                <a:gd name="connsiteY0" fmla="*/ 195262 h 492919"/>
                <a:gd name="connsiteX1" fmla="*/ 1254918 w 2302668"/>
                <a:gd name="connsiteY1" fmla="*/ 135731 h 492919"/>
                <a:gd name="connsiteX2" fmla="*/ 1471612 w 2302668"/>
                <a:gd name="connsiteY2" fmla="*/ 114300 h 492919"/>
                <a:gd name="connsiteX3" fmla="*/ 1800225 w 2302668"/>
                <a:gd name="connsiteY3" fmla="*/ 69056 h 492919"/>
                <a:gd name="connsiteX4" fmla="*/ 1814512 w 2302668"/>
                <a:gd name="connsiteY4" fmla="*/ 64294 h 492919"/>
                <a:gd name="connsiteX5" fmla="*/ 1826418 w 2302668"/>
                <a:gd name="connsiteY5" fmla="*/ 45244 h 492919"/>
                <a:gd name="connsiteX6" fmla="*/ 1847850 w 2302668"/>
                <a:gd name="connsiteY6" fmla="*/ 26194 h 492919"/>
                <a:gd name="connsiteX7" fmla="*/ 1876425 w 2302668"/>
                <a:gd name="connsiteY7" fmla="*/ 9525 h 492919"/>
                <a:gd name="connsiteX8" fmla="*/ 1907381 w 2302668"/>
                <a:gd name="connsiteY8" fmla="*/ 0 h 492919"/>
                <a:gd name="connsiteX9" fmla="*/ 1931193 w 2302668"/>
                <a:gd name="connsiteY9" fmla="*/ 0 h 492919"/>
                <a:gd name="connsiteX10" fmla="*/ 1962150 w 2302668"/>
                <a:gd name="connsiteY10" fmla="*/ 0 h 492919"/>
                <a:gd name="connsiteX11" fmla="*/ 2035968 w 2302668"/>
                <a:gd name="connsiteY11" fmla="*/ 7144 h 492919"/>
                <a:gd name="connsiteX12" fmla="*/ 2114550 w 2302668"/>
                <a:gd name="connsiteY12" fmla="*/ 23812 h 492919"/>
                <a:gd name="connsiteX13" fmla="*/ 2185987 w 2302668"/>
                <a:gd name="connsiteY13" fmla="*/ 47625 h 492919"/>
                <a:gd name="connsiteX14" fmla="*/ 2262187 w 2302668"/>
                <a:gd name="connsiteY14" fmla="*/ 80962 h 492919"/>
                <a:gd name="connsiteX15" fmla="*/ 2283618 w 2302668"/>
                <a:gd name="connsiteY15" fmla="*/ 95250 h 492919"/>
                <a:gd name="connsiteX16" fmla="*/ 2295525 w 2302668"/>
                <a:gd name="connsiteY16" fmla="*/ 111919 h 492919"/>
                <a:gd name="connsiteX17" fmla="*/ 2302668 w 2302668"/>
                <a:gd name="connsiteY17" fmla="*/ 128587 h 492919"/>
                <a:gd name="connsiteX18" fmla="*/ 2302668 w 2302668"/>
                <a:gd name="connsiteY18" fmla="*/ 145256 h 492919"/>
                <a:gd name="connsiteX19" fmla="*/ 2283618 w 2302668"/>
                <a:gd name="connsiteY19" fmla="*/ 171450 h 492919"/>
                <a:gd name="connsiteX20" fmla="*/ 2250281 w 2302668"/>
                <a:gd name="connsiteY20" fmla="*/ 195262 h 492919"/>
                <a:gd name="connsiteX21" fmla="*/ 2224087 w 2302668"/>
                <a:gd name="connsiteY21" fmla="*/ 204787 h 492919"/>
                <a:gd name="connsiteX22" fmla="*/ 2021681 w 2302668"/>
                <a:gd name="connsiteY22" fmla="*/ 221456 h 492919"/>
                <a:gd name="connsiteX23" fmla="*/ 1759743 w 2302668"/>
                <a:gd name="connsiteY23" fmla="*/ 242887 h 492919"/>
                <a:gd name="connsiteX24" fmla="*/ 1528762 w 2302668"/>
                <a:gd name="connsiteY24" fmla="*/ 273844 h 492919"/>
                <a:gd name="connsiteX25" fmla="*/ 1038225 w 2302668"/>
                <a:gd name="connsiteY25" fmla="*/ 352425 h 492919"/>
                <a:gd name="connsiteX26" fmla="*/ 726281 w 2302668"/>
                <a:gd name="connsiteY26" fmla="*/ 409575 h 492919"/>
                <a:gd name="connsiteX27" fmla="*/ 626268 w 2302668"/>
                <a:gd name="connsiteY27" fmla="*/ 426244 h 492919"/>
                <a:gd name="connsiteX28" fmla="*/ 452437 w 2302668"/>
                <a:gd name="connsiteY28" fmla="*/ 469106 h 492919"/>
                <a:gd name="connsiteX29" fmla="*/ 357187 w 2302668"/>
                <a:gd name="connsiteY29" fmla="*/ 483394 h 492919"/>
                <a:gd name="connsiteX30" fmla="*/ 302418 w 2302668"/>
                <a:gd name="connsiteY30" fmla="*/ 492919 h 492919"/>
                <a:gd name="connsiteX31" fmla="*/ 292893 w 2302668"/>
                <a:gd name="connsiteY31" fmla="*/ 492919 h 492919"/>
                <a:gd name="connsiteX32" fmla="*/ 271462 w 2302668"/>
                <a:gd name="connsiteY32" fmla="*/ 481012 h 492919"/>
                <a:gd name="connsiteX33" fmla="*/ 221456 w 2302668"/>
                <a:gd name="connsiteY33" fmla="*/ 442912 h 492919"/>
                <a:gd name="connsiteX34" fmla="*/ 166687 w 2302668"/>
                <a:gd name="connsiteY34" fmla="*/ 402431 h 492919"/>
                <a:gd name="connsiteX35" fmla="*/ 123825 w 2302668"/>
                <a:gd name="connsiteY35" fmla="*/ 369094 h 492919"/>
                <a:gd name="connsiteX36" fmla="*/ 80962 w 2302668"/>
                <a:gd name="connsiteY36" fmla="*/ 328612 h 492919"/>
                <a:gd name="connsiteX37" fmla="*/ 59531 w 2302668"/>
                <a:gd name="connsiteY37" fmla="*/ 304800 h 492919"/>
                <a:gd name="connsiteX38" fmla="*/ 38100 w 2302668"/>
                <a:gd name="connsiteY38" fmla="*/ 276225 h 492919"/>
                <a:gd name="connsiteX39" fmla="*/ 19050 w 2302668"/>
                <a:gd name="connsiteY39" fmla="*/ 247650 h 492919"/>
                <a:gd name="connsiteX40" fmla="*/ 2381 w 2302668"/>
                <a:gd name="connsiteY40" fmla="*/ 202406 h 492919"/>
                <a:gd name="connsiteX41" fmla="*/ 0 w 2302668"/>
                <a:gd name="connsiteY41" fmla="*/ 178594 h 492919"/>
                <a:gd name="connsiteX42" fmla="*/ 0 w 2302668"/>
                <a:gd name="connsiteY42" fmla="*/ 159544 h 492919"/>
                <a:gd name="connsiteX43" fmla="*/ 7143 w 2302668"/>
                <a:gd name="connsiteY43" fmla="*/ 150019 h 492919"/>
                <a:gd name="connsiteX44" fmla="*/ 19050 w 2302668"/>
                <a:gd name="connsiteY44" fmla="*/ 150019 h 492919"/>
                <a:gd name="connsiteX45" fmla="*/ 38100 w 2302668"/>
                <a:gd name="connsiteY45" fmla="*/ 159544 h 492919"/>
                <a:gd name="connsiteX46" fmla="*/ 88106 w 2302668"/>
                <a:gd name="connsiteY46" fmla="*/ 190500 h 492919"/>
                <a:gd name="connsiteX47" fmla="*/ 128587 w 2302668"/>
                <a:gd name="connsiteY47" fmla="*/ 216694 h 492919"/>
                <a:gd name="connsiteX48" fmla="*/ 173831 w 2302668"/>
                <a:gd name="connsiteY48" fmla="*/ 240506 h 492919"/>
                <a:gd name="connsiteX49" fmla="*/ 240506 w 2302668"/>
                <a:gd name="connsiteY49" fmla="*/ 264319 h 492919"/>
                <a:gd name="connsiteX50" fmla="*/ 297656 w 2302668"/>
                <a:gd name="connsiteY50" fmla="*/ 278606 h 492919"/>
                <a:gd name="connsiteX51" fmla="*/ 373856 w 2302668"/>
                <a:gd name="connsiteY51" fmla="*/ 290512 h 492919"/>
                <a:gd name="connsiteX52" fmla="*/ 421481 w 2302668"/>
                <a:gd name="connsiteY52" fmla="*/ 290512 h 492919"/>
                <a:gd name="connsiteX53" fmla="*/ 566737 w 2302668"/>
                <a:gd name="connsiteY53" fmla="*/ 264319 h 492919"/>
                <a:gd name="connsiteX54" fmla="*/ 933450 w 2302668"/>
                <a:gd name="connsiteY54" fmla="*/ 195262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02668" h="492919">
                  <a:moveTo>
                    <a:pt x="933450" y="195262"/>
                  </a:moveTo>
                  <a:lnTo>
                    <a:pt x="1254918" y="135731"/>
                  </a:lnTo>
                  <a:lnTo>
                    <a:pt x="1471612" y="114300"/>
                  </a:lnTo>
                  <a:lnTo>
                    <a:pt x="1800225" y="69056"/>
                  </a:lnTo>
                  <a:lnTo>
                    <a:pt x="1814512" y="64294"/>
                  </a:lnTo>
                  <a:lnTo>
                    <a:pt x="1826418" y="45244"/>
                  </a:lnTo>
                  <a:lnTo>
                    <a:pt x="1847850" y="26194"/>
                  </a:lnTo>
                  <a:lnTo>
                    <a:pt x="1876425" y="9525"/>
                  </a:lnTo>
                  <a:lnTo>
                    <a:pt x="1907381" y="0"/>
                  </a:lnTo>
                  <a:lnTo>
                    <a:pt x="1931193" y="0"/>
                  </a:lnTo>
                  <a:lnTo>
                    <a:pt x="1962150" y="0"/>
                  </a:lnTo>
                  <a:lnTo>
                    <a:pt x="2035968" y="7144"/>
                  </a:lnTo>
                  <a:lnTo>
                    <a:pt x="2114550" y="23812"/>
                  </a:lnTo>
                  <a:lnTo>
                    <a:pt x="2185987" y="47625"/>
                  </a:lnTo>
                  <a:lnTo>
                    <a:pt x="2262187" y="80962"/>
                  </a:lnTo>
                  <a:lnTo>
                    <a:pt x="2283618" y="95250"/>
                  </a:lnTo>
                  <a:lnTo>
                    <a:pt x="2295525" y="111919"/>
                  </a:lnTo>
                  <a:lnTo>
                    <a:pt x="2302668" y="128587"/>
                  </a:lnTo>
                  <a:lnTo>
                    <a:pt x="2302668" y="145256"/>
                  </a:lnTo>
                  <a:lnTo>
                    <a:pt x="2283618" y="171450"/>
                  </a:lnTo>
                  <a:lnTo>
                    <a:pt x="2250281" y="195262"/>
                  </a:lnTo>
                  <a:lnTo>
                    <a:pt x="2224087" y="204787"/>
                  </a:lnTo>
                  <a:lnTo>
                    <a:pt x="2021681" y="221456"/>
                  </a:lnTo>
                  <a:lnTo>
                    <a:pt x="1759743" y="242887"/>
                  </a:lnTo>
                  <a:lnTo>
                    <a:pt x="1528762" y="273844"/>
                  </a:lnTo>
                  <a:lnTo>
                    <a:pt x="1038225" y="352425"/>
                  </a:lnTo>
                  <a:lnTo>
                    <a:pt x="726281" y="409575"/>
                  </a:lnTo>
                  <a:lnTo>
                    <a:pt x="626268" y="426244"/>
                  </a:lnTo>
                  <a:lnTo>
                    <a:pt x="452437" y="469106"/>
                  </a:lnTo>
                  <a:lnTo>
                    <a:pt x="357187" y="483394"/>
                  </a:lnTo>
                  <a:lnTo>
                    <a:pt x="302418" y="492919"/>
                  </a:lnTo>
                  <a:lnTo>
                    <a:pt x="292893" y="492919"/>
                  </a:lnTo>
                  <a:lnTo>
                    <a:pt x="271462" y="481012"/>
                  </a:lnTo>
                  <a:lnTo>
                    <a:pt x="221456" y="442912"/>
                  </a:lnTo>
                  <a:lnTo>
                    <a:pt x="166687" y="402431"/>
                  </a:lnTo>
                  <a:lnTo>
                    <a:pt x="123825" y="369094"/>
                  </a:lnTo>
                  <a:lnTo>
                    <a:pt x="80962" y="328612"/>
                  </a:lnTo>
                  <a:lnTo>
                    <a:pt x="59531" y="304800"/>
                  </a:lnTo>
                  <a:lnTo>
                    <a:pt x="38100" y="276225"/>
                  </a:lnTo>
                  <a:lnTo>
                    <a:pt x="19050" y="247650"/>
                  </a:lnTo>
                  <a:lnTo>
                    <a:pt x="2381" y="202406"/>
                  </a:lnTo>
                  <a:lnTo>
                    <a:pt x="0" y="178594"/>
                  </a:lnTo>
                  <a:lnTo>
                    <a:pt x="0" y="159544"/>
                  </a:lnTo>
                  <a:lnTo>
                    <a:pt x="7143" y="150019"/>
                  </a:lnTo>
                  <a:lnTo>
                    <a:pt x="19050" y="150019"/>
                  </a:lnTo>
                  <a:lnTo>
                    <a:pt x="38100" y="159544"/>
                  </a:lnTo>
                  <a:lnTo>
                    <a:pt x="88106" y="190500"/>
                  </a:lnTo>
                  <a:lnTo>
                    <a:pt x="128587" y="216694"/>
                  </a:lnTo>
                  <a:lnTo>
                    <a:pt x="173831" y="240506"/>
                  </a:lnTo>
                  <a:lnTo>
                    <a:pt x="240506" y="264319"/>
                  </a:lnTo>
                  <a:lnTo>
                    <a:pt x="297656" y="278606"/>
                  </a:lnTo>
                  <a:lnTo>
                    <a:pt x="373856" y="290512"/>
                  </a:lnTo>
                  <a:lnTo>
                    <a:pt x="421481" y="290512"/>
                  </a:lnTo>
                  <a:lnTo>
                    <a:pt x="566737" y="264319"/>
                  </a:lnTo>
                  <a:lnTo>
                    <a:pt x="933450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42A26445-EBAA-1C40-9BA5-54E74429058B}"/>
                </a:ext>
              </a:extLst>
            </p:cNvPr>
            <p:cNvSpPr/>
            <p:nvPr/>
          </p:nvSpPr>
          <p:spPr>
            <a:xfrm>
              <a:off x="2947988" y="2514600"/>
              <a:ext cx="1771650" cy="1162050"/>
            </a:xfrm>
            <a:custGeom>
              <a:avLst/>
              <a:gdLst>
                <a:gd name="connsiteX0" fmla="*/ 323850 w 1771650"/>
                <a:gd name="connsiteY0" fmla="*/ 514350 h 1162050"/>
                <a:gd name="connsiteX1" fmla="*/ 323850 w 1771650"/>
                <a:gd name="connsiteY1" fmla="*/ 364331 h 1162050"/>
                <a:gd name="connsiteX2" fmla="*/ 328612 w 1771650"/>
                <a:gd name="connsiteY2" fmla="*/ 321469 h 1162050"/>
                <a:gd name="connsiteX3" fmla="*/ 338137 w 1771650"/>
                <a:gd name="connsiteY3" fmla="*/ 257175 h 1162050"/>
                <a:gd name="connsiteX4" fmla="*/ 354806 w 1771650"/>
                <a:gd name="connsiteY4" fmla="*/ 192881 h 1162050"/>
                <a:gd name="connsiteX5" fmla="*/ 366712 w 1771650"/>
                <a:gd name="connsiteY5" fmla="*/ 150019 h 1162050"/>
                <a:gd name="connsiteX6" fmla="*/ 369093 w 1771650"/>
                <a:gd name="connsiteY6" fmla="*/ 140494 h 1162050"/>
                <a:gd name="connsiteX7" fmla="*/ 364331 w 1771650"/>
                <a:gd name="connsiteY7" fmla="*/ 126206 h 1162050"/>
                <a:gd name="connsiteX8" fmla="*/ 338137 w 1771650"/>
                <a:gd name="connsiteY8" fmla="*/ 100013 h 1162050"/>
                <a:gd name="connsiteX9" fmla="*/ 297656 w 1771650"/>
                <a:gd name="connsiteY9" fmla="*/ 71438 h 1162050"/>
                <a:gd name="connsiteX10" fmla="*/ 250031 w 1771650"/>
                <a:gd name="connsiteY10" fmla="*/ 40481 h 1162050"/>
                <a:gd name="connsiteX11" fmla="*/ 173831 w 1771650"/>
                <a:gd name="connsiteY11" fmla="*/ 0 h 1162050"/>
                <a:gd name="connsiteX12" fmla="*/ 0 w 1771650"/>
                <a:gd name="connsiteY12" fmla="*/ 40481 h 1162050"/>
                <a:gd name="connsiteX13" fmla="*/ 59531 w 1771650"/>
                <a:gd name="connsiteY13" fmla="*/ 202406 h 1162050"/>
                <a:gd name="connsiteX14" fmla="*/ 102393 w 1771650"/>
                <a:gd name="connsiteY14" fmla="*/ 319088 h 1162050"/>
                <a:gd name="connsiteX15" fmla="*/ 109537 w 1771650"/>
                <a:gd name="connsiteY15" fmla="*/ 350044 h 1162050"/>
                <a:gd name="connsiteX16" fmla="*/ 114300 w 1771650"/>
                <a:gd name="connsiteY16" fmla="*/ 409575 h 1162050"/>
                <a:gd name="connsiteX17" fmla="*/ 119062 w 1771650"/>
                <a:gd name="connsiteY17" fmla="*/ 519113 h 1162050"/>
                <a:gd name="connsiteX18" fmla="*/ 121443 w 1771650"/>
                <a:gd name="connsiteY18" fmla="*/ 588169 h 1162050"/>
                <a:gd name="connsiteX19" fmla="*/ 121443 w 1771650"/>
                <a:gd name="connsiteY19" fmla="*/ 673894 h 1162050"/>
                <a:gd name="connsiteX20" fmla="*/ 126206 w 1771650"/>
                <a:gd name="connsiteY20" fmla="*/ 750094 h 1162050"/>
                <a:gd name="connsiteX21" fmla="*/ 133350 w 1771650"/>
                <a:gd name="connsiteY21" fmla="*/ 804863 h 1162050"/>
                <a:gd name="connsiteX22" fmla="*/ 142875 w 1771650"/>
                <a:gd name="connsiteY22" fmla="*/ 857250 h 1162050"/>
                <a:gd name="connsiteX23" fmla="*/ 161925 w 1771650"/>
                <a:gd name="connsiteY23" fmla="*/ 926306 h 1162050"/>
                <a:gd name="connsiteX24" fmla="*/ 180975 w 1771650"/>
                <a:gd name="connsiteY24" fmla="*/ 976313 h 1162050"/>
                <a:gd name="connsiteX25" fmla="*/ 204787 w 1771650"/>
                <a:gd name="connsiteY25" fmla="*/ 1021556 h 1162050"/>
                <a:gd name="connsiteX26" fmla="*/ 221456 w 1771650"/>
                <a:gd name="connsiteY26" fmla="*/ 1047750 h 1162050"/>
                <a:gd name="connsiteX27" fmla="*/ 247650 w 1771650"/>
                <a:gd name="connsiteY27" fmla="*/ 1078706 h 1162050"/>
                <a:gd name="connsiteX28" fmla="*/ 269081 w 1771650"/>
                <a:gd name="connsiteY28" fmla="*/ 1097756 h 1162050"/>
                <a:gd name="connsiteX29" fmla="*/ 304800 w 1771650"/>
                <a:gd name="connsiteY29" fmla="*/ 1121569 h 1162050"/>
                <a:gd name="connsiteX30" fmla="*/ 345281 w 1771650"/>
                <a:gd name="connsiteY30" fmla="*/ 1143000 h 1162050"/>
                <a:gd name="connsiteX31" fmla="*/ 388143 w 1771650"/>
                <a:gd name="connsiteY31" fmla="*/ 1152525 h 1162050"/>
                <a:gd name="connsiteX32" fmla="*/ 454818 w 1771650"/>
                <a:gd name="connsiteY32" fmla="*/ 1162050 h 1162050"/>
                <a:gd name="connsiteX33" fmla="*/ 578643 w 1771650"/>
                <a:gd name="connsiteY33" fmla="*/ 1154906 h 1162050"/>
                <a:gd name="connsiteX34" fmla="*/ 916781 w 1771650"/>
                <a:gd name="connsiteY34" fmla="*/ 1131094 h 1162050"/>
                <a:gd name="connsiteX35" fmla="*/ 1204912 w 1771650"/>
                <a:gd name="connsiteY35" fmla="*/ 1109663 h 1162050"/>
                <a:gd name="connsiteX36" fmla="*/ 1400175 w 1771650"/>
                <a:gd name="connsiteY36" fmla="*/ 1095375 h 1162050"/>
                <a:gd name="connsiteX37" fmla="*/ 1464468 w 1771650"/>
                <a:gd name="connsiteY37" fmla="*/ 1090613 h 1162050"/>
                <a:gd name="connsiteX38" fmla="*/ 1519237 w 1771650"/>
                <a:gd name="connsiteY38" fmla="*/ 1081088 h 1162050"/>
                <a:gd name="connsiteX39" fmla="*/ 1585912 w 1771650"/>
                <a:gd name="connsiteY39" fmla="*/ 1064419 h 1162050"/>
                <a:gd name="connsiteX40" fmla="*/ 1645443 w 1771650"/>
                <a:gd name="connsiteY40" fmla="*/ 1040606 h 1162050"/>
                <a:gd name="connsiteX41" fmla="*/ 1695450 w 1771650"/>
                <a:gd name="connsiteY41" fmla="*/ 1014413 h 1162050"/>
                <a:gd name="connsiteX42" fmla="*/ 1733550 w 1771650"/>
                <a:gd name="connsiteY42" fmla="*/ 985838 h 1162050"/>
                <a:gd name="connsiteX43" fmla="*/ 1759743 w 1771650"/>
                <a:gd name="connsiteY43" fmla="*/ 952500 h 1162050"/>
                <a:gd name="connsiteX44" fmla="*/ 1771650 w 1771650"/>
                <a:gd name="connsiteY44" fmla="*/ 926306 h 1162050"/>
                <a:gd name="connsiteX45" fmla="*/ 1771650 w 1771650"/>
                <a:gd name="connsiteY45" fmla="*/ 912019 h 1162050"/>
                <a:gd name="connsiteX46" fmla="*/ 1764506 w 1771650"/>
                <a:gd name="connsiteY46" fmla="*/ 897731 h 1162050"/>
                <a:gd name="connsiteX47" fmla="*/ 1740693 w 1771650"/>
                <a:gd name="connsiteY47" fmla="*/ 873919 h 1162050"/>
                <a:gd name="connsiteX48" fmla="*/ 1685925 w 1771650"/>
                <a:gd name="connsiteY48" fmla="*/ 847725 h 1162050"/>
                <a:gd name="connsiteX49" fmla="*/ 1626393 w 1771650"/>
                <a:gd name="connsiteY49" fmla="*/ 828675 h 1162050"/>
                <a:gd name="connsiteX50" fmla="*/ 1562100 w 1771650"/>
                <a:gd name="connsiteY50" fmla="*/ 814388 h 1162050"/>
                <a:gd name="connsiteX51" fmla="*/ 1459706 w 1771650"/>
                <a:gd name="connsiteY51" fmla="*/ 802481 h 1162050"/>
                <a:gd name="connsiteX52" fmla="*/ 1438275 w 1771650"/>
                <a:gd name="connsiteY52" fmla="*/ 804863 h 1162050"/>
                <a:gd name="connsiteX53" fmla="*/ 1409700 w 1771650"/>
                <a:gd name="connsiteY53" fmla="*/ 812006 h 1162050"/>
                <a:gd name="connsiteX54" fmla="*/ 1352550 w 1771650"/>
                <a:gd name="connsiteY54" fmla="*/ 842963 h 1162050"/>
                <a:gd name="connsiteX55" fmla="*/ 1300162 w 1771650"/>
                <a:gd name="connsiteY55" fmla="*/ 878681 h 1162050"/>
                <a:gd name="connsiteX56" fmla="*/ 1281112 w 1771650"/>
                <a:gd name="connsiteY56" fmla="*/ 890588 h 1162050"/>
                <a:gd name="connsiteX57" fmla="*/ 1233487 w 1771650"/>
                <a:gd name="connsiteY57" fmla="*/ 897731 h 1162050"/>
                <a:gd name="connsiteX58" fmla="*/ 1002506 w 1771650"/>
                <a:gd name="connsiteY58" fmla="*/ 919163 h 1162050"/>
                <a:gd name="connsiteX59" fmla="*/ 769143 w 1771650"/>
                <a:gd name="connsiteY59" fmla="*/ 942975 h 1162050"/>
                <a:gd name="connsiteX60" fmla="*/ 626268 w 1771650"/>
                <a:gd name="connsiteY60" fmla="*/ 959644 h 1162050"/>
                <a:gd name="connsiteX61" fmla="*/ 511968 w 1771650"/>
                <a:gd name="connsiteY61" fmla="*/ 966788 h 1162050"/>
                <a:gd name="connsiteX62" fmla="*/ 440531 w 1771650"/>
                <a:gd name="connsiteY62" fmla="*/ 959644 h 1162050"/>
                <a:gd name="connsiteX63" fmla="*/ 402431 w 1771650"/>
                <a:gd name="connsiteY63" fmla="*/ 947738 h 1162050"/>
                <a:gd name="connsiteX64" fmla="*/ 376237 w 1771650"/>
                <a:gd name="connsiteY64" fmla="*/ 928688 h 1162050"/>
                <a:gd name="connsiteX65" fmla="*/ 359568 w 1771650"/>
                <a:gd name="connsiteY65" fmla="*/ 904875 h 1162050"/>
                <a:gd name="connsiteX66" fmla="*/ 342900 w 1771650"/>
                <a:gd name="connsiteY66" fmla="*/ 866775 h 1162050"/>
                <a:gd name="connsiteX67" fmla="*/ 330993 w 1771650"/>
                <a:gd name="connsiteY67" fmla="*/ 823913 h 1162050"/>
                <a:gd name="connsiteX68" fmla="*/ 326231 w 1771650"/>
                <a:gd name="connsiteY68" fmla="*/ 788194 h 1162050"/>
                <a:gd name="connsiteX69" fmla="*/ 323850 w 1771650"/>
                <a:gd name="connsiteY69" fmla="*/ 719138 h 1162050"/>
                <a:gd name="connsiteX70" fmla="*/ 323850 w 1771650"/>
                <a:gd name="connsiteY70" fmla="*/ 514350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71650" h="1162050">
                  <a:moveTo>
                    <a:pt x="323850" y="514350"/>
                  </a:moveTo>
                  <a:lnTo>
                    <a:pt x="323850" y="364331"/>
                  </a:lnTo>
                  <a:lnTo>
                    <a:pt x="328612" y="321469"/>
                  </a:lnTo>
                  <a:lnTo>
                    <a:pt x="338137" y="257175"/>
                  </a:lnTo>
                  <a:lnTo>
                    <a:pt x="354806" y="192881"/>
                  </a:lnTo>
                  <a:lnTo>
                    <a:pt x="366712" y="150019"/>
                  </a:lnTo>
                  <a:lnTo>
                    <a:pt x="369093" y="140494"/>
                  </a:lnTo>
                  <a:lnTo>
                    <a:pt x="364331" y="126206"/>
                  </a:lnTo>
                  <a:lnTo>
                    <a:pt x="338137" y="100013"/>
                  </a:lnTo>
                  <a:lnTo>
                    <a:pt x="297656" y="71438"/>
                  </a:lnTo>
                  <a:lnTo>
                    <a:pt x="250031" y="40481"/>
                  </a:lnTo>
                  <a:lnTo>
                    <a:pt x="173831" y="0"/>
                  </a:lnTo>
                  <a:lnTo>
                    <a:pt x="0" y="40481"/>
                  </a:lnTo>
                  <a:lnTo>
                    <a:pt x="59531" y="202406"/>
                  </a:lnTo>
                  <a:lnTo>
                    <a:pt x="102393" y="319088"/>
                  </a:lnTo>
                  <a:lnTo>
                    <a:pt x="109537" y="350044"/>
                  </a:lnTo>
                  <a:lnTo>
                    <a:pt x="114300" y="409575"/>
                  </a:lnTo>
                  <a:lnTo>
                    <a:pt x="119062" y="519113"/>
                  </a:lnTo>
                  <a:cubicBezTo>
                    <a:pt x="119856" y="542132"/>
                    <a:pt x="120649" y="565150"/>
                    <a:pt x="121443" y="588169"/>
                  </a:cubicBezTo>
                  <a:lnTo>
                    <a:pt x="121443" y="673894"/>
                  </a:lnTo>
                  <a:lnTo>
                    <a:pt x="126206" y="750094"/>
                  </a:lnTo>
                  <a:lnTo>
                    <a:pt x="133350" y="804863"/>
                  </a:lnTo>
                  <a:lnTo>
                    <a:pt x="142875" y="857250"/>
                  </a:lnTo>
                  <a:lnTo>
                    <a:pt x="161925" y="926306"/>
                  </a:lnTo>
                  <a:lnTo>
                    <a:pt x="180975" y="976313"/>
                  </a:lnTo>
                  <a:lnTo>
                    <a:pt x="204787" y="1021556"/>
                  </a:lnTo>
                  <a:lnTo>
                    <a:pt x="221456" y="1047750"/>
                  </a:lnTo>
                  <a:lnTo>
                    <a:pt x="247650" y="1078706"/>
                  </a:lnTo>
                  <a:lnTo>
                    <a:pt x="269081" y="1097756"/>
                  </a:lnTo>
                  <a:lnTo>
                    <a:pt x="304800" y="1121569"/>
                  </a:lnTo>
                  <a:lnTo>
                    <a:pt x="345281" y="1143000"/>
                  </a:lnTo>
                  <a:lnTo>
                    <a:pt x="388143" y="1152525"/>
                  </a:lnTo>
                  <a:lnTo>
                    <a:pt x="454818" y="1162050"/>
                  </a:lnTo>
                  <a:lnTo>
                    <a:pt x="578643" y="1154906"/>
                  </a:lnTo>
                  <a:lnTo>
                    <a:pt x="916781" y="1131094"/>
                  </a:lnTo>
                  <a:lnTo>
                    <a:pt x="1204912" y="1109663"/>
                  </a:lnTo>
                  <a:lnTo>
                    <a:pt x="1400175" y="1095375"/>
                  </a:lnTo>
                  <a:lnTo>
                    <a:pt x="1464468" y="1090613"/>
                  </a:lnTo>
                  <a:lnTo>
                    <a:pt x="1519237" y="1081088"/>
                  </a:lnTo>
                  <a:lnTo>
                    <a:pt x="1585912" y="1064419"/>
                  </a:lnTo>
                  <a:lnTo>
                    <a:pt x="1645443" y="1040606"/>
                  </a:lnTo>
                  <a:lnTo>
                    <a:pt x="1695450" y="1014413"/>
                  </a:lnTo>
                  <a:lnTo>
                    <a:pt x="1733550" y="985838"/>
                  </a:lnTo>
                  <a:lnTo>
                    <a:pt x="1759743" y="952500"/>
                  </a:lnTo>
                  <a:lnTo>
                    <a:pt x="1771650" y="926306"/>
                  </a:lnTo>
                  <a:lnTo>
                    <a:pt x="1771650" y="912019"/>
                  </a:lnTo>
                  <a:lnTo>
                    <a:pt x="1764506" y="897731"/>
                  </a:lnTo>
                  <a:lnTo>
                    <a:pt x="1740693" y="873919"/>
                  </a:lnTo>
                  <a:lnTo>
                    <a:pt x="1685925" y="847725"/>
                  </a:lnTo>
                  <a:lnTo>
                    <a:pt x="1626393" y="828675"/>
                  </a:lnTo>
                  <a:lnTo>
                    <a:pt x="1562100" y="814388"/>
                  </a:lnTo>
                  <a:lnTo>
                    <a:pt x="1459706" y="802481"/>
                  </a:lnTo>
                  <a:lnTo>
                    <a:pt x="1438275" y="804863"/>
                  </a:lnTo>
                  <a:lnTo>
                    <a:pt x="1409700" y="812006"/>
                  </a:lnTo>
                  <a:lnTo>
                    <a:pt x="1352550" y="842963"/>
                  </a:lnTo>
                  <a:lnTo>
                    <a:pt x="1300162" y="878681"/>
                  </a:lnTo>
                  <a:lnTo>
                    <a:pt x="1281112" y="890588"/>
                  </a:lnTo>
                  <a:lnTo>
                    <a:pt x="1233487" y="897731"/>
                  </a:lnTo>
                  <a:lnTo>
                    <a:pt x="1002506" y="919163"/>
                  </a:lnTo>
                  <a:lnTo>
                    <a:pt x="769143" y="942975"/>
                  </a:lnTo>
                  <a:lnTo>
                    <a:pt x="626268" y="959644"/>
                  </a:lnTo>
                  <a:lnTo>
                    <a:pt x="511968" y="966788"/>
                  </a:lnTo>
                  <a:lnTo>
                    <a:pt x="440531" y="959644"/>
                  </a:lnTo>
                  <a:lnTo>
                    <a:pt x="402431" y="947738"/>
                  </a:lnTo>
                  <a:lnTo>
                    <a:pt x="376237" y="928688"/>
                  </a:lnTo>
                  <a:lnTo>
                    <a:pt x="359568" y="904875"/>
                  </a:lnTo>
                  <a:lnTo>
                    <a:pt x="342900" y="866775"/>
                  </a:lnTo>
                  <a:lnTo>
                    <a:pt x="330993" y="823913"/>
                  </a:lnTo>
                  <a:lnTo>
                    <a:pt x="326231" y="788194"/>
                  </a:lnTo>
                  <a:cubicBezTo>
                    <a:pt x="325437" y="765175"/>
                    <a:pt x="324644" y="742157"/>
                    <a:pt x="323850" y="719138"/>
                  </a:cubicBezTo>
                  <a:lnTo>
                    <a:pt x="323850" y="514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91EF1977-CB16-F444-9394-FB54A0217F44}"/>
                </a:ext>
              </a:extLst>
            </p:cNvPr>
            <p:cNvSpPr/>
            <p:nvPr/>
          </p:nvSpPr>
          <p:spPr>
            <a:xfrm>
              <a:off x="5664200" y="1568450"/>
              <a:ext cx="1393825" cy="409575"/>
            </a:xfrm>
            <a:custGeom>
              <a:avLst/>
              <a:gdLst>
                <a:gd name="connsiteX0" fmla="*/ 273050 w 1393825"/>
                <a:gd name="connsiteY0" fmla="*/ 327025 h 409575"/>
                <a:gd name="connsiteX1" fmla="*/ 565150 w 1393825"/>
                <a:gd name="connsiteY1" fmla="*/ 282575 h 409575"/>
                <a:gd name="connsiteX2" fmla="*/ 730250 w 1393825"/>
                <a:gd name="connsiteY2" fmla="*/ 260350 h 409575"/>
                <a:gd name="connsiteX3" fmla="*/ 857250 w 1393825"/>
                <a:gd name="connsiteY3" fmla="*/ 241300 h 409575"/>
                <a:gd name="connsiteX4" fmla="*/ 911225 w 1393825"/>
                <a:gd name="connsiteY4" fmla="*/ 234950 h 409575"/>
                <a:gd name="connsiteX5" fmla="*/ 939800 w 1393825"/>
                <a:gd name="connsiteY5" fmla="*/ 234950 h 409575"/>
                <a:gd name="connsiteX6" fmla="*/ 987425 w 1393825"/>
                <a:gd name="connsiteY6" fmla="*/ 241300 h 409575"/>
                <a:gd name="connsiteX7" fmla="*/ 1016000 w 1393825"/>
                <a:gd name="connsiteY7" fmla="*/ 250825 h 409575"/>
                <a:gd name="connsiteX8" fmla="*/ 1295400 w 1393825"/>
                <a:gd name="connsiteY8" fmla="*/ 409575 h 409575"/>
                <a:gd name="connsiteX9" fmla="*/ 1327150 w 1393825"/>
                <a:gd name="connsiteY9" fmla="*/ 381000 h 409575"/>
                <a:gd name="connsiteX10" fmla="*/ 1365250 w 1393825"/>
                <a:gd name="connsiteY10" fmla="*/ 336550 h 409575"/>
                <a:gd name="connsiteX11" fmla="*/ 1390650 w 1393825"/>
                <a:gd name="connsiteY11" fmla="*/ 298450 h 409575"/>
                <a:gd name="connsiteX12" fmla="*/ 1393825 w 1393825"/>
                <a:gd name="connsiteY12" fmla="*/ 288925 h 409575"/>
                <a:gd name="connsiteX13" fmla="*/ 1387475 w 1393825"/>
                <a:gd name="connsiteY13" fmla="*/ 266700 h 409575"/>
                <a:gd name="connsiteX14" fmla="*/ 1377950 w 1393825"/>
                <a:gd name="connsiteY14" fmla="*/ 257175 h 409575"/>
                <a:gd name="connsiteX15" fmla="*/ 1358900 w 1393825"/>
                <a:gd name="connsiteY15" fmla="*/ 234950 h 409575"/>
                <a:gd name="connsiteX16" fmla="*/ 1298575 w 1393825"/>
                <a:gd name="connsiteY16" fmla="*/ 177800 h 409575"/>
                <a:gd name="connsiteX17" fmla="*/ 1177925 w 1393825"/>
                <a:gd name="connsiteY17" fmla="*/ 66675 h 409575"/>
                <a:gd name="connsiteX18" fmla="*/ 1143000 w 1393825"/>
                <a:gd name="connsiteY18" fmla="*/ 34925 h 409575"/>
                <a:gd name="connsiteX19" fmla="*/ 1114425 w 1393825"/>
                <a:gd name="connsiteY19" fmla="*/ 15875 h 409575"/>
                <a:gd name="connsiteX20" fmla="*/ 1082675 w 1393825"/>
                <a:gd name="connsiteY20" fmla="*/ 3175 h 409575"/>
                <a:gd name="connsiteX21" fmla="*/ 1060450 w 1393825"/>
                <a:gd name="connsiteY21" fmla="*/ 0 h 409575"/>
                <a:gd name="connsiteX22" fmla="*/ 1044575 w 1393825"/>
                <a:gd name="connsiteY22" fmla="*/ 3175 h 409575"/>
                <a:gd name="connsiteX23" fmla="*/ 1009650 w 1393825"/>
                <a:gd name="connsiteY23" fmla="*/ 15875 h 409575"/>
                <a:gd name="connsiteX24" fmla="*/ 939800 w 1393825"/>
                <a:gd name="connsiteY24" fmla="*/ 47625 h 409575"/>
                <a:gd name="connsiteX25" fmla="*/ 920750 w 1393825"/>
                <a:gd name="connsiteY25" fmla="*/ 57150 h 409575"/>
                <a:gd name="connsiteX26" fmla="*/ 819150 w 1393825"/>
                <a:gd name="connsiteY26" fmla="*/ 69850 h 409575"/>
                <a:gd name="connsiteX27" fmla="*/ 428625 w 1393825"/>
                <a:gd name="connsiteY27" fmla="*/ 127000 h 409575"/>
                <a:gd name="connsiteX28" fmla="*/ 0 w 1393825"/>
                <a:gd name="connsiteY28" fmla="*/ 193675 h 409575"/>
                <a:gd name="connsiteX29" fmla="*/ 22225 w 1393825"/>
                <a:gd name="connsiteY29" fmla="*/ 368300 h 409575"/>
                <a:gd name="connsiteX30" fmla="*/ 273050 w 1393825"/>
                <a:gd name="connsiteY30" fmla="*/ 32702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93825" h="409575">
                  <a:moveTo>
                    <a:pt x="273050" y="327025"/>
                  </a:moveTo>
                  <a:lnTo>
                    <a:pt x="565150" y="282575"/>
                  </a:lnTo>
                  <a:lnTo>
                    <a:pt x="730250" y="260350"/>
                  </a:lnTo>
                  <a:lnTo>
                    <a:pt x="857250" y="241300"/>
                  </a:lnTo>
                  <a:lnTo>
                    <a:pt x="911225" y="234950"/>
                  </a:lnTo>
                  <a:lnTo>
                    <a:pt x="939800" y="234950"/>
                  </a:lnTo>
                  <a:lnTo>
                    <a:pt x="987425" y="241300"/>
                  </a:lnTo>
                  <a:lnTo>
                    <a:pt x="1016000" y="250825"/>
                  </a:lnTo>
                  <a:lnTo>
                    <a:pt x="1295400" y="409575"/>
                  </a:lnTo>
                  <a:lnTo>
                    <a:pt x="1327150" y="381000"/>
                  </a:lnTo>
                  <a:lnTo>
                    <a:pt x="1365250" y="336550"/>
                  </a:lnTo>
                  <a:lnTo>
                    <a:pt x="1390650" y="298450"/>
                  </a:lnTo>
                  <a:lnTo>
                    <a:pt x="1393825" y="288925"/>
                  </a:lnTo>
                  <a:cubicBezTo>
                    <a:pt x="1387140" y="268871"/>
                    <a:pt x="1392237" y="275696"/>
                    <a:pt x="1387475" y="266700"/>
                  </a:cubicBezTo>
                  <a:lnTo>
                    <a:pt x="1377950" y="257175"/>
                  </a:lnTo>
                  <a:lnTo>
                    <a:pt x="1358900" y="234950"/>
                  </a:lnTo>
                  <a:lnTo>
                    <a:pt x="1298575" y="177800"/>
                  </a:lnTo>
                  <a:lnTo>
                    <a:pt x="1177925" y="66675"/>
                  </a:lnTo>
                  <a:lnTo>
                    <a:pt x="1143000" y="34925"/>
                  </a:lnTo>
                  <a:lnTo>
                    <a:pt x="1114425" y="15875"/>
                  </a:lnTo>
                  <a:lnTo>
                    <a:pt x="1082675" y="3175"/>
                  </a:lnTo>
                  <a:lnTo>
                    <a:pt x="1060450" y="0"/>
                  </a:lnTo>
                  <a:lnTo>
                    <a:pt x="1044575" y="3175"/>
                  </a:lnTo>
                  <a:lnTo>
                    <a:pt x="1009650" y="15875"/>
                  </a:lnTo>
                  <a:lnTo>
                    <a:pt x="939800" y="47625"/>
                  </a:lnTo>
                  <a:lnTo>
                    <a:pt x="920750" y="57150"/>
                  </a:lnTo>
                  <a:lnTo>
                    <a:pt x="819150" y="69850"/>
                  </a:lnTo>
                  <a:lnTo>
                    <a:pt x="428625" y="127000"/>
                  </a:lnTo>
                  <a:lnTo>
                    <a:pt x="0" y="193675"/>
                  </a:lnTo>
                  <a:lnTo>
                    <a:pt x="22225" y="368300"/>
                  </a:lnTo>
                  <a:lnTo>
                    <a:pt x="273050" y="327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13FB679A-F4CF-AE43-B99B-E4586AFAF1EF}"/>
                </a:ext>
              </a:extLst>
            </p:cNvPr>
            <p:cNvSpPr/>
            <p:nvPr/>
          </p:nvSpPr>
          <p:spPr>
            <a:xfrm>
              <a:off x="6181725" y="1812925"/>
              <a:ext cx="787400" cy="2127250"/>
            </a:xfrm>
            <a:custGeom>
              <a:avLst/>
              <a:gdLst>
                <a:gd name="connsiteX0" fmla="*/ 727544 w 787179"/>
                <a:gd name="connsiteY0" fmla="*/ 457200 h 2126974"/>
                <a:gd name="connsiteX1" fmla="*/ 667910 w 787179"/>
                <a:gd name="connsiteY1" fmla="*/ 791155 h 2126974"/>
                <a:gd name="connsiteX2" fmla="*/ 608275 w 787179"/>
                <a:gd name="connsiteY2" fmla="*/ 1061500 h 2126974"/>
                <a:gd name="connsiteX3" fmla="*/ 532738 w 787179"/>
                <a:gd name="connsiteY3" fmla="*/ 1363649 h 2126974"/>
                <a:gd name="connsiteX4" fmla="*/ 473103 w 787179"/>
                <a:gd name="connsiteY4" fmla="*/ 1570383 h 2126974"/>
                <a:gd name="connsiteX5" fmla="*/ 413468 w 787179"/>
                <a:gd name="connsiteY5" fmla="*/ 1729409 h 2126974"/>
                <a:gd name="connsiteX6" fmla="*/ 357809 w 787179"/>
                <a:gd name="connsiteY6" fmla="*/ 1844703 h 2126974"/>
                <a:gd name="connsiteX7" fmla="*/ 298174 w 787179"/>
                <a:gd name="connsiteY7" fmla="*/ 1932167 h 2126974"/>
                <a:gd name="connsiteX8" fmla="*/ 242515 w 787179"/>
                <a:gd name="connsiteY8" fmla="*/ 1995778 h 2126974"/>
                <a:gd name="connsiteX9" fmla="*/ 178904 w 787179"/>
                <a:gd name="connsiteY9" fmla="*/ 2055413 h 2126974"/>
                <a:gd name="connsiteX10" fmla="*/ 95416 w 787179"/>
                <a:gd name="connsiteY10" fmla="*/ 2115047 h 2126974"/>
                <a:gd name="connsiteX11" fmla="*/ 63611 w 787179"/>
                <a:gd name="connsiteY11" fmla="*/ 2126974 h 2126974"/>
                <a:gd name="connsiteX12" fmla="*/ 47708 w 787179"/>
                <a:gd name="connsiteY12" fmla="*/ 2126974 h 2126974"/>
                <a:gd name="connsiteX13" fmla="*/ 19878 w 787179"/>
                <a:gd name="connsiteY13" fmla="*/ 2115047 h 2126974"/>
                <a:gd name="connsiteX14" fmla="*/ 0 w 787179"/>
                <a:gd name="connsiteY14" fmla="*/ 2095169 h 2126974"/>
                <a:gd name="connsiteX15" fmla="*/ 107343 w 787179"/>
                <a:gd name="connsiteY15" fmla="*/ 1705555 h 2126974"/>
                <a:gd name="connsiteX16" fmla="*/ 147099 w 787179"/>
                <a:gd name="connsiteY16" fmla="*/ 1669774 h 2126974"/>
                <a:gd name="connsiteX17" fmla="*/ 174929 w 787179"/>
                <a:gd name="connsiteY17" fmla="*/ 1633993 h 2126974"/>
                <a:gd name="connsiteX18" fmla="*/ 206734 w 787179"/>
                <a:gd name="connsiteY18" fmla="*/ 1586286 h 2126974"/>
                <a:gd name="connsiteX19" fmla="*/ 230588 w 787179"/>
                <a:gd name="connsiteY19" fmla="*/ 1534602 h 2126974"/>
                <a:gd name="connsiteX20" fmla="*/ 274320 w 787179"/>
                <a:gd name="connsiteY20" fmla="*/ 1415333 h 2126974"/>
                <a:gd name="connsiteX21" fmla="*/ 306125 w 787179"/>
                <a:gd name="connsiteY21" fmla="*/ 1300039 h 2126974"/>
                <a:gd name="connsiteX22" fmla="*/ 341906 w 787179"/>
                <a:gd name="connsiteY22" fmla="*/ 1144988 h 2126974"/>
                <a:gd name="connsiteX23" fmla="*/ 389614 w 787179"/>
                <a:gd name="connsiteY23" fmla="*/ 970060 h 2126974"/>
                <a:gd name="connsiteX24" fmla="*/ 441298 w 787179"/>
                <a:gd name="connsiteY24" fmla="*/ 723569 h 2126974"/>
                <a:gd name="connsiteX25" fmla="*/ 477078 w 787179"/>
                <a:gd name="connsiteY25" fmla="*/ 512860 h 2126974"/>
                <a:gd name="connsiteX26" fmla="*/ 500932 w 787179"/>
                <a:gd name="connsiteY26" fmla="*/ 457200 h 2126974"/>
                <a:gd name="connsiteX27" fmla="*/ 512859 w 787179"/>
                <a:gd name="connsiteY27" fmla="*/ 337931 h 2126974"/>
                <a:gd name="connsiteX28" fmla="*/ 528762 w 787179"/>
                <a:gd name="connsiteY28" fmla="*/ 147100 h 2126974"/>
                <a:gd name="connsiteX29" fmla="*/ 528762 w 787179"/>
                <a:gd name="connsiteY29" fmla="*/ 75538 h 2126974"/>
                <a:gd name="connsiteX30" fmla="*/ 528762 w 787179"/>
                <a:gd name="connsiteY30" fmla="*/ 47708 h 2126974"/>
                <a:gd name="connsiteX31" fmla="*/ 520811 w 787179"/>
                <a:gd name="connsiteY31" fmla="*/ 31806 h 2126974"/>
                <a:gd name="connsiteX32" fmla="*/ 508884 w 787179"/>
                <a:gd name="connsiteY32" fmla="*/ 11927 h 2126974"/>
                <a:gd name="connsiteX33" fmla="*/ 492981 w 787179"/>
                <a:gd name="connsiteY33" fmla="*/ 0 h 2126974"/>
                <a:gd name="connsiteX34" fmla="*/ 787179 w 787179"/>
                <a:gd name="connsiteY34" fmla="*/ 155051 h 2126974"/>
                <a:gd name="connsiteX35" fmla="*/ 775252 w 787179"/>
                <a:gd name="connsiteY35" fmla="*/ 174929 h 2126974"/>
                <a:gd name="connsiteX36" fmla="*/ 759350 w 787179"/>
                <a:gd name="connsiteY36" fmla="*/ 238540 h 2126974"/>
                <a:gd name="connsiteX37" fmla="*/ 727544 w 787179"/>
                <a:gd name="connsiteY37" fmla="*/ 457200 h 2126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87179" h="2126974">
                  <a:moveTo>
                    <a:pt x="727544" y="457200"/>
                  </a:moveTo>
                  <a:lnTo>
                    <a:pt x="667910" y="791155"/>
                  </a:lnTo>
                  <a:lnTo>
                    <a:pt x="608275" y="1061500"/>
                  </a:lnTo>
                  <a:lnTo>
                    <a:pt x="532738" y="1363649"/>
                  </a:lnTo>
                  <a:lnTo>
                    <a:pt x="473103" y="1570383"/>
                  </a:lnTo>
                  <a:lnTo>
                    <a:pt x="413468" y="1729409"/>
                  </a:lnTo>
                  <a:lnTo>
                    <a:pt x="357809" y="1844703"/>
                  </a:lnTo>
                  <a:lnTo>
                    <a:pt x="298174" y="1932167"/>
                  </a:lnTo>
                  <a:lnTo>
                    <a:pt x="242515" y="1995778"/>
                  </a:lnTo>
                  <a:lnTo>
                    <a:pt x="178904" y="2055413"/>
                  </a:lnTo>
                  <a:lnTo>
                    <a:pt x="95416" y="2115047"/>
                  </a:lnTo>
                  <a:lnTo>
                    <a:pt x="63611" y="2126974"/>
                  </a:lnTo>
                  <a:lnTo>
                    <a:pt x="47708" y="2126974"/>
                  </a:lnTo>
                  <a:lnTo>
                    <a:pt x="19878" y="2115047"/>
                  </a:lnTo>
                  <a:lnTo>
                    <a:pt x="0" y="2095169"/>
                  </a:lnTo>
                  <a:lnTo>
                    <a:pt x="107343" y="1705555"/>
                  </a:lnTo>
                  <a:lnTo>
                    <a:pt x="147099" y="1669774"/>
                  </a:lnTo>
                  <a:lnTo>
                    <a:pt x="174929" y="1633993"/>
                  </a:lnTo>
                  <a:lnTo>
                    <a:pt x="206734" y="1586286"/>
                  </a:lnTo>
                  <a:lnTo>
                    <a:pt x="230588" y="1534602"/>
                  </a:lnTo>
                  <a:lnTo>
                    <a:pt x="274320" y="1415333"/>
                  </a:lnTo>
                  <a:lnTo>
                    <a:pt x="306125" y="1300039"/>
                  </a:lnTo>
                  <a:lnTo>
                    <a:pt x="341906" y="1144988"/>
                  </a:lnTo>
                  <a:lnTo>
                    <a:pt x="389614" y="970060"/>
                  </a:lnTo>
                  <a:lnTo>
                    <a:pt x="441298" y="723569"/>
                  </a:lnTo>
                  <a:lnTo>
                    <a:pt x="477078" y="512860"/>
                  </a:lnTo>
                  <a:cubicBezTo>
                    <a:pt x="505501" y="456015"/>
                    <a:pt x="525651" y="457200"/>
                    <a:pt x="500932" y="457200"/>
                  </a:cubicBezTo>
                  <a:lnTo>
                    <a:pt x="512859" y="337931"/>
                  </a:lnTo>
                  <a:lnTo>
                    <a:pt x="528762" y="147100"/>
                  </a:lnTo>
                  <a:lnTo>
                    <a:pt x="528762" y="75538"/>
                  </a:lnTo>
                  <a:lnTo>
                    <a:pt x="528762" y="47708"/>
                  </a:lnTo>
                  <a:lnTo>
                    <a:pt x="520811" y="31806"/>
                  </a:lnTo>
                  <a:lnTo>
                    <a:pt x="508884" y="11927"/>
                  </a:lnTo>
                  <a:lnTo>
                    <a:pt x="492981" y="0"/>
                  </a:lnTo>
                  <a:lnTo>
                    <a:pt x="787179" y="155051"/>
                  </a:lnTo>
                  <a:lnTo>
                    <a:pt x="775252" y="174929"/>
                  </a:lnTo>
                  <a:lnTo>
                    <a:pt x="759350" y="238540"/>
                  </a:lnTo>
                  <a:lnTo>
                    <a:pt x="727544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E254D89B-128C-B142-8680-1B21726DBD66}"/>
                </a:ext>
              </a:extLst>
            </p:cNvPr>
            <p:cNvSpPr/>
            <p:nvPr/>
          </p:nvSpPr>
          <p:spPr>
            <a:xfrm>
              <a:off x="5734050" y="3478213"/>
              <a:ext cx="600075" cy="457200"/>
            </a:xfrm>
            <a:custGeom>
              <a:avLst/>
              <a:gdLst>
                <a:gd name="connsiteX0" fmla="*/ 183356 w 600075"/>
                <a:gd name="connsiteY0" fmla="*/ 54769 h 457200"/>
                <a:gd name="connsiteX1" fmla="*/ 283369 w 600075"/>
                <a:gd name="connsiteY1" fmla="*/ 88107 h 457200"/>
                <a:gd name="connsiteX2" fmla="*/ 338138 w 600075"/>
                <a:gd name="connsiteY2" fmla="*/ 104775 h 457200"/>
                <a:gd name="connsiteX3" fmla="*/ 371475 w 600075"/>
                <a:gd name="connsiteY3" fmla="*/ 111919 h 457200"/>
                <a:gd name="connsiteX4" fmla="*/ 397669 w 600075"/>
                <a:gd name="connsiteY4" fmla="*/ 109538 h 457200"/>
                <a:gd name="connsiteX5" fmla="*/ 426244 w 600075"/>
                <a:gd name="connsiteY5" fmla="*/ 104775 h 457200"/>
                <a:gd name="connsiteX6" fmla="*/ 464344 w 600075"/>
                <a:gd name="connsiteY6" fmla="*/ 90488 h 457200"/>
                <a:gd name="connsiteX7" fmla="*/ 497681 w 600075"/>
                <a:gd name="connsiteY7" fmla="*/ 73819 h 457200"/>
                <a:gd name="connsiteX8" fmla="*/ 533400 w 600075"/>
                <a:gd name="connsiteY8" fmla="*/ 52388 h 457200"/>
                <a:gd name="connsiteX9" fmla="*/ 552450 w 600075"/>
                <a:gd name="connsiteY9" fmla="*/ 38100 h 457200"/>
                <a:gd name="connsiteX10" fmla="*/ 600075 w 600075"/>
                <a:gd name="connsiteY10" fmla="*/ 0 h 457200"/>
                <a:gd name="connsiteX11" fmla="*/ 473869 w 600075"/>
                <a:gd name="connsiteY11" fmla="*/ 457200 h 457200"/>
                <a:gd name="connsiteX12" fmla="*/ 447675 w 600075"/>
                <a:gd name="connsiteY12" fmla="*/ 440532 h 457200"/>
                <a:gd name="connsiteX13" fmla="*/ 426244 w 600075"/>
                <a:gd name="connsiteY13" fmla="*/ 416719 h 457200"/>
                <a:gd name="connsiteX14" fmla="*/ 400050 w 600075"/>
                <a:gd name="connsiteY14" fmla="*/ 378619 h 457200"/>
                <a:gd name="connsiteX15" fmla="*/ 378619 w 600075"/>
                <a:gd name="connsiteY15" fmla="*/ 338138 h 457200"/>
                <a:gd name="connsiteX16" fmla="*/ 357188 w 600075"/>
                <a:gd name="connsiteY16" fmla="*/ 309563 h 457200"/>
                <a:gd name="connsiteX17" fmla="*/ 323850 w 600075"/>
                <a:gd name="connsiteY17" fmla="*/ 278607 h 457200"/>
                <a:gd name="connsiteX18" fmla="*/ 278606 w 600075"/>
                <a:gd name="connsiteY18" fmla="*/ 242888 h 457200"/>
                <a:gd name="connsiteX19" fmla="*/ 197644 w 600075"/>
                <a:gd name="connsiteY19" fmla="*/ 183357 h 457200"/>
                <a:gd name="connsiteX20" fmla="*/ 130969 w 600075"/>
                <a:gd name="connsiteY20" fmla="*/ 138113 h 457200"/>
                <a:gd name="connsiteX21" fmla="*/ 38100 w 600075"/>
                <a:gd name="connsiteY21" fmla="*/ 76200 h 457200"/>
                <a:gd name="connsiteX22" fmla="*/ 14288 w 600075"/>
                <a:gd name="connsiteY22" fmla="*/ 57150 h 457200"/>
                <a:gd name="connsiteX23" fmla="*/ 2381 w 600075"/>
                <a:gd name="connsiteY23" fmla="*/ 35719 h 457200"/>
                <a:gd name="connsiteX24" fmla="*/ 0 w 600075"/>
                <a:gd name="connsiteY24" fmla="*/ 21432 h 457200"/>
                <a:gd name="connsiteX25" fmla="*/ 4763 w 600075"/>
                <a:gd name="connsiteY25" fmla="*/ 11907 h 457200"/>
                <a:gd name="connsiteX26" fmla="*/ 19050 w 600075"/>
                <a:gd name="connsiteY26" fmla="*/ 9525 h 457200"/>
                <a:gd name="connsiteX27" fmla="*/ 52388 w 600075"/>
                <a:gd name="connsiteY27" fmla="*/ 16669 h 457200"/>
                <a:gd name="connsiteX28" fmla="*/ 126206 w 600075"/>
                <a:gd name="connsiteY28" fmla="*/ 35719 h 457200"/>
                <a:gd name="connsiteX29" fmla="*/ 183356 w 600075"/>
                <a:gd name="connsiteY29" fmla="*/ 54769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00075" h="457200">
                  <a:moveTo>
                    <a:pt x="183356" y="54769"/>
                  </a:moveTo>
                  <a:lnTo>
                    <a:pt x="283369" y="88107"/>
                  </a:lnTo>
                  <a:lnTo>
                    <a:pt x="338138" y="104775"/>
                  </a:lnTo>
                  <a:lnTo>
                    <a:pt x="371475" y="111919"/>
                  </a:lnTo>
                  <a:lnTo>
                    <a:pt x="397669" y="109538"/>
                  </a:lnTo>
                  <a:lnTo>
                    <a:pt x="426244" y="104775"/>
                  </a:lnTo>
                  <a:lnTo>
                    <a:pt x="464344" y="90488"/>
                  </a:lnTo>
                  <a:lnTo>
                    <a:pt x="497681" y="73819"/>
                  </a:lnTo>
                  <a:lnTo>
                    <a:pt x="533400" y="52388"/>
                  </a:lnTo>
                  <a:lnTo>
                    <a:pt x="552450" y="38100"/>
                  </a:lnTo>
                  <a:lnTo>
                    <a:pt x="600075" y="0"/>
                  </a:lnTo>
                  <a:lnTo>
                    <a:pt x="473869" y="457200"/>
                  </a:lnTo>
                  <a:lnTo>
                    <a:pt x="447675" y="440532"/>
                  </a:lnTo>
                  <a:lnTo>
                    <a:pt x="426244" y="416719"/>
                  </a:lnTo>
                  <a:lnTo>
                    <a:pt x="400050" y="378619"/>
                  </a:lnTo>
                  <a:lnTo>
                    <a:pt x="378619" y="338138"/>
                  </a:lnTo>
                  <a:lnTo>
                    <a:pt x="357188" y="309563"/>
                  </a:lnTo>
                  <a:lnTo>
                    <a:pt x="323850" y="278607"/>
                  </a:lnTo>
                  <a:lnTo>
                    <a:pt x="278606" y="242888"/>
                  </a:lnTo>
                  <a:lnTo>
                    <a:pt x="197644" y="183357"/>
                  </a:lnTo>
                  <a:lnTo>
                    <a:pt x="130969" y="138113"/>
                  </a:lnTo>
                  <a:lnTo>
                    <a:pt x="38100" y="76200"/>
                  </a:lnTo>
                  <a:lnTo>
                    <a:pt x="14288" y="57150"/>
                  </a:lnTo>
                  <a:lnTo>
                    <a:pt x="2381" y="35719"/>
                  </a:lnTo>
                  <a:lnTo>
                    <a:pt x="0" y="21432"/>
                  </a:lnTo>
                  <a:lnTo>
                    <a:pt x="4763" y="11907"/>
                  </a:lnTo>
                  <a:lnTo>
                    <a:pt x="19050" y="9525"/>
                  </a:lnTo>
                  <a:lnTo>
                    <a:pt x="52388" y="16669"/>
                  </a:lnTo>
                  <a:lnTo>
                    <a:pt x="126206" y="35719"/>
                  </a:lnTo>
                  <a:lnTo>
                    <a:pt x="183356" y="54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1BAD29D5-4CAA-5C4D-A90A-542FC4A0FAA9}"/>
                </a:ext>
              </a:extLst>
            </p:cNvPr>
            <p:cNvSpPr/>
            <p:nvPr/>
          </p:nvSpPr>
          <p:spPr>
            <a:xfrm>
              <a:off x="5562600" y="2255838"/>
              <a:ext cx="1163638" cy="263525"/>
            </a:xfrm>
            <a:custGeom>
              <a:avLst/>
              <a:gdLst>
                <a:gd name="connsiteX0" fmla="*/ 533400 w 1164431"/>
                <a:gd name="connsiteY0" fmla="*/ 45244 h 264319"/>
                <a:gd name="connsiteX1" fmla="*/ 766763 w 1164431"/>
                <a:gd name="connsiteY1" fmla="*/ 19050 h 264319"/>
                <a:gd name="connsiteX2" fmla="*/ 940594 w 1164431"/>
                <a:gd name="connsiteY2" fmla="*/ 4762 h 264319"/>
                <a:gd name="connsiteX3" fmla="*/ 1040606 w 1164431"/>
                <a:gd name="connsiteY3" fmla="*/ 0 h 264319"/>
                <a:gd name="connsiteX4" fmla="*/ 1085850 w 1164431"/>
                <a:gd name="connsiteY4" fmla="*/ 4762 h 264319"/>
                <a:gd name="connsiteX5" fmla="*/ 1164431 w 1164431"/>
                <a:gd name="connsiteY5" fmla="*/ 16669 h 264319"/>
                <a:gd name="connsiteX6" fmla="*/ 1131094 w 1164431"/>
                <a:gd name="connsiteY6" fmla="*/ 169069 h 264319"/>
                <a:gd name="connsiteX7" fmla="*/ 904875 w 1164431"/>
                <a:gd name="connsiteY7" fmla="*/ 180975 h 264319"/>
                <a:gd name="connsiteX8" fmla="*/ 645319 w 1164431"/>
                <a:gd name="connsiteY8" fmla="*/ 200025 h 264319"/>
                <a:gd name="connsiteX9" fmla="*/ 369094 w 1164431"/>
                <a:gd name="connsiteY9" fmla="*/ 226219 h 264319"/>
                <a:gd name="connsiteX10" fmla="*/ 0 w 1164431"/>
                <a:gd name="connsiteY10" fmla="*/ 264319 h 264319"/>
                <a:gd name="connsiteX11" fmla="*/ 35719 w 1164431"/>
                <a:gd name="connsiteY11" fmla="*/ 107156 h 264319"/>
                <a:gd name="connsiteX12" fmla="*/ 319088 w 1164431"/>
                <a:gd name="connsiteY12" fmla="*/ 69056 h 264319"/>
                <a:gd name="connsiteX13" fmla="*/ 533400 w 1164431"/>
                <a:gd name="connsiteY13" fmla="*/ 45244 h 26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4431" h="264319">
                  <a:moveTo>
                    <a:pt x="533400" y="45244"/>
                  </a:moveTo>
                  <a:lnTo>
                    <a:pt x="766763" y="19050"/>
                  </a:lnTo>
                  <a:lnTo>
                    <a:pt x="940594" y="4762"/>
                  </a:lnTo>
                  <a:lnTo>
                    <a:pt x="1040606" y="0"/>
                  </a:lnTo>
                  <a:lnTo>
                    <a:pt x="1085850" y="4762"/>
                  </a:lnTo>
                  <a:lnTo>
                    <a:pt x="1164431" y="16669"/>
                  </a:lnTo>
                  <a:lnTo>
                    <a:pt x="1131094" y="169069"/>
                  </a:lnTo>
                  <a:lnTo>
                    <a:pt x="904875" y="180975"/>
                  </a:lnTo>
                  <a:lnTo>
                    <a:pt x="645319" y="200025"/>
                  </a:lnTo>
                  <a:lnTo>
                    <a:pt x="369094" y="226219"/>
                  </a:lnTo>
                  <a:lnTo>
                    <a:pt x="0" y="264319"/>
                  </a:lnTo>
                  <a:lnTo>
                    <a:pt x="35719" y="107156"/>
                  </a:lnTo>
                  <a:lnTo>
                    <a:pt x="319088" y="69056"/>
                  </a:lnTo>
                  <a:lnTo>
                    <a:pt x="533400" y="45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8286AA0B-BE7C-6243-B797-A04DE6B9B9F3}"/>
                </a:ext>
              </a:extLst>
            </p:cNvPr>
            <p:cNvSpPr/>
            <p:nvPr/>
          </p:nvSpPr>
          <p:spPr>
            <a:xfrm>
              <a:off x="5392738" y="2840038"/>
              <a:ext cx="1208087" cy="236537"/>
            </a:xfrm>
            <a:custGeom>
              <a:avLst/>
              <a:gdLst>
                <a:gd name="connsiteX0" fmla="*/ 347663 w 1207294"/>
                <a:gd name="connsiteY0" fmla="*/ 50007 h 235744"/>
                <a:gd name="connsiteX1" fmla="*/ 704850 w 1207294"/>
                <a:gd name="connsiteY1" fmla="*/ 40482 h 235744"/>
                <a:gd name="connsiteX2" fmla="*/ 847725 w 1207294"/>
                <a:gd name="connsiteY2" fmla="*/ 30957 h 235744"/>
                <a:gd name="connsiteX3" fmla="*/ 873919 w 1207294"/>
                <a:gd name="connsiteY3" fmla="*/ 21432 h 235744"/>
                <a:gd name="connsiteX4" fmla="*/ 933450 w 1207294"/>
                <a:gd name="connsiteY4" fmla="*/ 9525 h 235744"/>
                <a:gd name="connsiteX5" fmla="*/ 1031082 w 1207294"/>
                <a:gd name="connsiteY5" fmla="*/ 0 h 235744"/>
                <a:gd name="connsiteX6" fmla="*/ 1119188 w 1207294"/>
                <a:gd name="connsiteY6" fmla="*/ 4763 h 235744"/>
                <a:gd name="connsiteX7" fmla="*/ 1207294 w 1207294"/>
                <a:gd name="connsiteY7" fmla="*/ 16669 h 235744"/>
                <a:gd name="connsiteX8" fmla="*/ 1162050 w 1207294"/>
                <a:gd name="connsiteY8" fmla="*/ 161925 h 235744"/>
                <a:gd name="connsiteX9" fmla="*/ 919163 w 1207294"/>
                <a:gd name="connsiteY9" fmla="*/ 166688 h 235744"/>
                <a:gd name="connsiteX10" fmla="*/ 614363 w 1207294"/>
                <a:gd name="connsiteY10" fmla="*/ 180975 h 235744"/>
                <a:gd name="connsiteX11" fmla="*/ 345282 w 1207294"/>
                <a:gd name="connsiteY11" fmla="*/ 200025 h 235744"/>
                <a:gd name="connsiteX12" fmla="*/ 97632 w 1207294"/>
                <a:gd name="connsiteY12" fmla="*/ 226219 h 235744"/>
                <a:gd name="connsiteX13" fmla="*/ 0 w 1207294"/>
                <a:gd name="connsiteY13" fmla="*/ 235744 h 235744"/>
                <a:gd name="connsiteX14" fmla="*/ 66675 w 1207294"/>
                <a:gd name="connsiteY14" fmla="*/ 54769 h 235744"/>
                <a:gd name="connsiteX15" fmla="*/ 347663 w 1207294"/>
                <a:gd name="connsiteY15" fmla="*/ 50007 h 23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07294" h="235744">
                  <a:moveTo>
                    <a:pt x="347663" y="50007"/>
                  </a:moveTo>
                  <a:lnTo>
                    <a:pt x="704850" y="40482"/>
                  </a:lnTo>
                  <a:lnTo>
                    <a:pt x="847725" y="30957"/>
                  </a:lnTo>
                  <a:lnTo>
                    <a:pt x="873919" y="21432"/>
                  </a:lnTo>
                  <a:lnTo>
                    <a:pt x="933450" y="9525"/>
                  </a:lnTo>
                  <a:lnTo>
                    <a:pt x="1031082" y="0"/>
                  </a:lnTo>
                  <a:lnTo>
                    <a:pt x="1119188" y="4763"/>
                  </a:lnTo>
                  <a:lnTo>
                    <a:pt x="1207294" y="16669"/>
                  </a:lnTo>
                  <a:lnTo>
                    <a:pt x="1162050" y="161925"/>
                  </a:lnTo>
                  <a:lnTo>
                    <a:pt x="919163" y="166688"/>
                  </a:lnTo>
                  <a:lnTo>
                    <a:pt x="614363" y="180975"/>
                  </a:lnTo>
                  <a:lnTo>
                    <a:pt x="345282" y="200025"/>
                  </a:lnTo>
                  <a:lnTo>
                    <a:pt x="97632" y="226219"/>
                  </a:lnTo>
                  <a:lnTo>
                    <a:pt x="0" y="235744"/>
                  </a:lnTo>
                  <a:lnTo>
                    <a:pt x="66675" y="54769"/>
                  </a:lnTo>
                  <a:lnTo>
                    <a:pt x="347663" y="500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A0182DEE-F782-D74A-8BDC-23A36DF48C2B}"/>
                </a:ext>
              </a:extLst>
            </p:cNvPr>
            <p:cNvSpPr/>
            <p:nvPr/>
          </p:nvSpPr>
          <p:spPr>
            <a:xfrm>
              <a:off x="4640263" y="4164013"/>
              <a:ext cx="369887" cy="1398587"/>
            </a:xfrm>
            <a:custGeom>
              <a:avLst/>
              <a:gdLst>
                <a:gd name="connsiteX0" fmla="*/ 80963 w 369094"/>
                <a:gd name="connsiteY0" fmla="*/ 952500 h 1397794"/>
                <a:gd name="connsiteX1" fmla="*/ 80963 w 369094"/>
                <a:gd name="connsiteY1" fmla="*/ 690563 h 1397794"/>
                <a:gd name="connsiteX2" fmla="*/ 80963 w 369094"/>
                <a:gd name="connsiteY2" fmla="*/ 373857 h 1397794"/>
                <a:gd name="connsiteX3" fmla="*/ 78582 w 369094"/>
                <a:gd name="connsiteY3" fmla="*/ 311944 h 1397794"/>
                <a:gd name="connsiteX4" fmla="*/ 73819 w 369094"/>
                <a:gd name="connsiteY4" fmla="*/ 257175 h 1397794"/>
                <a:gd name="connsiteX5" fmla="*/ 64294 w 369094"/>
                <a:gd name="connsiteY5" fmla="*/ 202407 h 1397794"/>
                <a:gd name="connsiteX6" fmla="*/ 42863 w 369094"/>
                <a:gd name="connsiteY6" fmla="*/ 130969 h 1397794"/>
                <a:gd name="connsiteX7" fmla="*/ 23813 w 369094"/>
                <a:gd name="connsiteY7" fmla="*/ 85725 h 1397794"/>
                <a:gd name="connsiteX8" fmla="*/ 0 w 369094"/>
                <a:gd name="connsiteY8" fmla="*/ 35719 h 1397794"/>
                <a:gd name="connsiteX9" fmla="*/ 133350 w 369094"/>
                <a:gd name="connsiteY9" fmla="*/ 0 h 1397794"/>
                <a:gd name="connsiteX10" fmla="*/ 221457 w 369094"/>
                <a:gd name="connsiteY10" fmla="*/ 54769 h 1397794"/>
                <a:gd name="connsiteX11" fmla="*/ 271463 w 369094"/>
                <a:gd name="connsiteY11" fmla="*/ 90488 h 1397794"/>
                <a:gd name="connsiteX12" fmla="*/ 321469 w 369094"/>
                <a:gd name="connsiteY12" fmla="*/ 133350 h 1397794"/>
                <a:gd name="connsiteX13" fmla="*/ 350044 w 369094"/>
                <a:gd name="connsiteY13" fmla="*/ 164307 h 1397794"/>
                <a:gd name="connsiteX14" fmla="*/ 369094 w 369094"/>
                <a:gd name="connsiteY14" fmla="*/ 197644 h 1397794"/>
                <a:gd name="connsiteX15" fmla="*/ 369094 w 369094"/>
                <a:gd name="connsiteY15" fmla="*/ 214313 h 1397794"/>
                <a:gd name="connsiteX16" fmla="*/ 361950 w 369094"/>
                <a:gd name="connsiteY16" fmla="*/ 247650 h 1397794"/>
                <a:gd name="connsiteX17" fmla="*/ 350044 w 369094"/>
                <a:gd name="connsiteY17" fmla="*/ 354807 h 1397794"/>
                <a:gd name="connsiteX18" fmla="*/ 347663 w 369094"/>
                <a:gd name="connsiteY18" fmla="*/ 557213 h 1397794"/>
                <a:gd name="connsiteX19" fmla="*/ 326232 w 369094"/>
                <a:gd name="connsiteY19" fmla="*/ 671513 h 1397794"/>
                <a:gd name="connsiteX20" fmla="*/ 319088 w 369094"/>
                <a:gd name="connsiteY20" fmla="*/ 881063 h 1397794"/>
                <a:gd name="connsiteX21" fmla="*/ 302419 w 369094"/>
                <a:gd name="connsiteY21" fmla="*/ 1378744 h 1397794"/>
                <a:gd name="connsiteX22" fmla="*/ 78582 w 369094"/>
                <a:gd name="connsiteY22" fmla="*/ 1397794 h 1397794"/>
                <a:gd name="connsiteX23" fmla="*/ 80963 w 369094"/>
                <a:gd name="connsiteY23" fmla="*/ 952500 h 139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69094" h="1397794">
                  <a:moveTo>
                    <a:pt x="80963" y="952500"/>
                  </a:moveTo>
                  <a:lnTo>
                    <a:pt x="80963" y="690563"/>
                  </a:lnTo>
                  <a:lnTo>
                    <a:pt x="80963" y="373857"/>
                  </a:lnTo>
                  <a:cubicBezTo>
                    <a:pt x="80169" y="353219"/>
                    <a:pt x="79376" y="332582"/>
                    <a:pt x="78582" y="311944"/>
                  </a:cubicBezTo>
                  <a:lnTo>
                    <a:pt x="73819" y="257175"/>
                  </a:lnTo>
                  <a:lnTo>
                    <a:pt x="64294" y="202407"/>
                  </a:lnTo>
                  <a:lnTo>
                    <a:pt x="42863" y="130969"/>
                  </a:lnTo>
                  <a:lnTo>
                    <a:pt x="23813" y="85725"/>
                  </a:lnTo>
                  <a:lnTo>
                    <a:pt x="0" y="35719"/>
                  </a:lnTo>
                  <a:lnTo>
                    <a:pt x="133350" y="0"/>
                  </a:lnTo>
                  <a:lnTo>
                    <a:pt x="221457" y="54769"/>
                  </a:lnTo>
                  <a:lnTo>
                    <a:pt x="271463" y="90488"/>
                  </a:lnTo>
                  <a:lnTo>
                    <a:pt x="321469" y="133350"/>
                  </a:lnTo>
                  <a:lnTo>
                    <a:pt x="350044" y="164307"/>
                  </a:lnTo>
                  <a:lnTo>
                    <a:pt x="369094" y="197644"/>
                  </a:lnTo>
                  <a:lnTo>
                    <a:pt x="369094" y="214313"/>
                  </a:lnTo>
                  <a:lnTo>
                    <a:pt x="361950" y="247650"/>
                  </a:lnTo>
                  <a:lnTo>
                    <a:pt x="350044" y="354807"/>
                  </a:lnTo>
                  <a:cubicBezTo>
                    <a:pt x="349250" y="422276"/>
                    <a:pt x="348457" y="489744"/>
                    <a:pt x="347663" y="557213"/>
                  </a:cubicBezTo>
                  <a:lnTo>
                    <a:pt x="326232" y="671513"/>
                  </a:lnTo>
                  <a:lnTo>
                    <a:pt x="319088" y="881063"/>
                  </a:lnTo>
                  <a:lnTo>
                    <a:pt x="302419" y="1378744"/>
                  </a:lnTo>
                  <a:lnTo>
                    <a:pt x="78582" y="1397794"/>
                  </a:lnTo>
                  <a:cubicBezTo>
                    <a:pt x="79376" y="1256507"/>
                    <a:pt x="80169" y="1115219"/>
                    <a:pt x="80963" y="95250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5C937E5D-AEED-BD49-A3AD-ED9868D64EFF}"/>
                </a:ext>
              </a:extLst>
            </p:cNvPr>
            <p:cNvSpPr/>
            <p:nvPr/>
          </p:nvSpPr>
          <p:spPr>
            <a:xfrm>
              <a:off x="3598863" y="4567238"/>
              <a:ext cx="2419350" cy="444500"/>
            </a:xfrm>
            <a:custGeom>
              <a:avLst/>
              <a:gdLst>
                <a:gd name="connsiteX0" fmla="*/ 707231 w 2419350"/>
                <a:gd name="connsiteY0" fmla="*/ 204787 h 445293"/>
                <a:gd name="connsiteX1" fmla="*/ 1000125 w 2419350"/>
                <a:gd name="connsiteY1" fmla="*/ 171450 h 445293"/>
                <a:gd name="connsiteX2" fmla="*/ 1138237 w 2419350"/>
                <a:gd name="connsiteY2" fmla="*/ 154781 h 445293"/>
                <a:gd name="connsiteX3" fmla="*/ 1381125 w 2419350"/>
                <a:gd name="connsiteY3" fmla="*/ 138112 h 445293"/>
                <a:gd name="connsiteX4" fmla="*/ 1571625 w 2419350"/>
                <a:gd name="connsiteY4" fmla="*/ 109537 h 445293"/>
                <a:gd name="connsiteX5" fmla="*/ 1693069 w 2419350"/>
                <a:gd name="connsiteY5" fmla="*/ 85725 h 445293"/>
                <a:gd name="connsiteX6" fmla="*/ 1804987 w 2419350"/>
                <a:gd name="connsiteY6" fmla="*/ 61912 h 445293"/>
                <a:gd name="connsiteX7" fmla="*/ 1926431 w 2419350"/>
                <a:gd name="connsiteY7" fmla="*/ 33337 h 445293"/>
                <a:gd name="connsiteX8" fmla="*/ 2012156 w 2419350"/>
                <a:gd name="connsiteY8" fmla="*/ 7143 h 445293"/>
                <a:gd name="connsiteX9" fmla="*/ 2026444 w 2419350"/>
                <a:gd name="connsiteY9" fmla="*/ 2381 h 445293"/>
                <a:gd name="connsiteX10" fmla="*/ 2078831 w 2419350"/>
                <a:gd name="connsiteY10" fmla="*/ 0 h 445293"/>
                <a:gd name="connsiteX11" fmla="*/ 2140744 w 2419350"/>
                <a:gd name="connsiteY11" fmla="*/ 9525 h 445293"/>
                <a:gd name="connsiteX12" fmla="*/ 2214562 w 2419350"/>
                <a:gd name="connsiteY12" fmla="*/ 28575 h 445293"/>
                <a:gd name="connsiteX13" fmla="*/ 2286000 w 2419350"/>
                <a:gd name="connsiteY13" fmla="*/ 57150 h 445293"/>
                <a:gd name="connsiteX14" fmla="*/ 2343150 w 2419350"/>
                <a:gd name="connsiteY14" fmla="*/ 83343 h 445293"/>
                <a:gd name="connsiteX15" fmla="*/ 2383631 w 2419350"/>
                <a:gd name="connsiteY15" fmla="*/ 104775 h 445293"/>
                <a:gd name="connsiteX16" fmla="*/ 2400300 w 2419350"/>
                <a:gd name="connsiteY16" fmla="*/ 116681 h 445293"/>
                <a:gd name="connsiteX17" fmla="*/ 2414587 w 2419350"/>
                <a:gd name="connsiteY17" fmla="*/ 135731 h 445293"/>
                <a:gd name="connsiteX18" fmla="*/ 2419350 w 2419350"/>
                <a:gd name="connsiteY18" fmla="*/ 150018 h 445293"/>
                <a:gd name="connsiteX19" fmla="*/ 2419350 w 2419350"/>
                <a:gd name="connsiteY19" fmla="*/ 166687 h 445293"/>
                <a:gd name="connsiteX20" fmla="*/ 2412206 w 2419350"/>
                <a:gd name="connsiteY20" fmla="*/ 192881 h 445293"/>
                <a:gd name="connsiteX21" fmla="*/ 2395537 w 2419350"/>
                <a:gd name="connsiteY21" fmla="*/ 221456 h 445293"/>
                <a:gd name="connsiteX22" fmla="*/ 2371725 w 2419350"/>
                <a:gd name="connsiteY22" fmla="*/ 240506 h 445293"/>
                <a:gd name="connsiteX23" fmla="*/ 2352675 w 2419350"/>
                <a:gd name="connsiteY23" fmla="*/ 245268 h 445293"/>
                <a:gd name="connsiteX24" fmla="*/ 2286000 w 2419350"/>
                <a:gd name="connsiteY24" fmla="*/ 245268 h 445293"/>
                <a:gd name="connsiteX25" fmla="*/ 2174081 w 2419350"/>
                <a:gd name="connsiteY25" fmla="*/ 245268 h 445293"/>
                <a:gd name="connsiteX26" fmla="*/ 2050256 w 2419350"/>
                <a:gd name="connsiteY26" fmla="*/ 242887 h 445293"/>
                <a:gd name="connsiteX27" fmla="*/ 1905000 w 2419350"/>
                <a:gd name="connsiteY27" fmla="*/ 240506 h 445293"/>
                <a:gd name="connsiteX28" fmla="*/ 1712119 w 2419350"/>
                <a:gd name="connsiteY28" fmla="*/ 247650 h 445293"/>
                <a:gd name="connsiteX29" fmla="*/ 1540669 w 2419350"/>
                <a:gd name="connsiteY29" fmla="*/ 264318 h 445293"/>
                <a:gd name="connsiteX30" fmla="*/ 1357312 w 2419350"/>
                <a:gd name="connsiteY30" fmla="*/ 292893 h 445293"/>
                <a:gd name="connsiteX31" fmla="*/ 1131094 w 2419350"/>
                <a:gd name="connsiteY31" fmla="*/ 309562 h 445293"/>
                <a:gd name="connsiteX32" fmla="*/ 831056 w 2419350"/>
                <a:gd name="connsiteY32" fmla="*/ 361950 h 445293"/>
                <a:gd name="connsiteX33" fmla="*/ 650081 w 2419350"/>
                <a:gd name="connsiteY33" fmla="*/ 392906 h 445293"/>
                <a:gd name="connsiteX34" fmla="*/ 588169 w 2419350"/>
                <a:gd name="connsiteY34" fmla="*/ 402431 h 445293"/>
                <a:gd name="connsiteX35" fmla="*/ 552450 w 2419350"/>
                <a:gd name="connsiteY35" fmla="*/ 416718 h 445293"/>
                <a:gd name="connsiteX36" fmla="*/ 511969 w 2419350"/>
                <a:gd name="connsiteY36" fmla="*/ 431006 h 445293"/>
                <a:gd name="connsiteX37" fmla="*/ 454819 w 2419350"/>
                <a:gd name="connsiteY37" fmla="*/ 442912 h 445293"/>
                <a:gd name="connsiteX38" fmla="*/ 431006 w 2419350"/>
                <a:gd name="connsiteY38" fmla="*/ 445293 h 445293"/>
                <a:gd name="connsiteX39" fmla="*/ 390525 w 2419350"/>
                <a:gd name="connsiteY39" fmla="*/ 445293 h 445293"/>
                <a:gd name="connsiteX40" fmla="*/ 342900 w 2419350"/>
                <a:gd name="connsiteY40" fmla="*/ 435768 h 445293"/>
                <a:gd name="connsiteX41" fmla="*/ 285750 w 2419350"/>
                <a:gd name="connsiteY41" fmla="*/ 411956 h 445293"/>
                <a:gd name="connsiteX42" fmla="*/ 233362 w 2419350"/>
                <a:gd name="connsiteY42" fmla="*/ 385762 h 445293"/>
                <a:gd name="connsiteX43" fmla="*/ 169069 w 2419350"/>
                <a:gd name="connsiteY43" fmla="*/ 345281 h 445293"/>
                <a:gd name="connsiteX44" fmla="*/ 126206 w 2419350"/>
                <a:gd name="connsiteY44" fmla="*/ 311943 h 445293"/>
                <a:gd name="connsiteX45" fmla="*/ 95250 w 2419350"/>
                <a:gd name="connsiteY45" fmla="*/ 285750 h 445293"/>
                <a:gd name="connsiteX46" fmla="*/ 59531 w 2419350"/>
                <a:gd name="connsiteY46" fmla="*/ 250031 h 445293"/>
                <a:gd name="connsiteX47" fmla="*/ 26194 w 2419350"/>
                <a:gd name="connsiteY47" fmla="*/ 209550 h 445293"/>
                <a:gd name="connsiteX48" fmla="*/ 11906 w 2419350"/>
                <a:gd name="connsiteY48" fmla="*/ 188118 h 445293"/>
                <a:gd name="connsiteX49" fmla="*/ 0 w 2419350"/>
                <a:gd name="connsiteY49" fmla="*/ 166687 h 445293"/>
                <a:gd name="connsiteX50" fmla="*/ 0 w 2419350"/>
                <a:gd name="connsiteY50" fmla="*/ 147637 h 445293"/>
                <a:gd name="connsiteX51" fmla="*/ 9525 w 2419350"/>
                <a:gd name="connsiteY51" fmla="*/ 128587 h 445293"/>
                <a:gd name="connsiteX52" fmla="*/ 33337 w 2419350"/>
                <a:gd name="connsiteY52" fmla="*/ 128587 h 445293"/>
                <a:gd name="connsiteX53" fmla="*/ 54769 w 2419350"/>
                <a:gd name="connsiteY53" fmla="*/ 135731 h 445293"/>
                <a:gd name="connsiteX54" fmla="*/ 97631 w 2419350"/>
                <a:gd name="connsiteY54" fmla="*/ 157162 h 445293"/>
                <a:gd name="connsiteX55" fmla="*/ 185737 w 2419350"/>
                <a:gd name="connsiteY55" fmla="*/ 188118 h 445293"/>
                <a:gd name="connsiteX56" fmla="*/ 273844 w 2419350"/>
                <a:gd name="connsiteY56" fmla="*/ 207168 h 445293"/>
                <a:gd name="connsiteX57" fmla="*/ 373856 w 2419350"/>
                <a:gd name="connsiteY57" fmla="*/ 219075 h 445293"/>
                <a:gd name="connsiteX58" fmla="*/ 514350 w 2419350"/>
                <a:gd name="connsiteY58" fmla="*/ 223837 h 445293"/>
                <a:gd name="connsiteX59" fmla="*/ 573881 w 2419350"/>
                <a:gd name="connsiteY59" fmla="*/ 223837 h 445293"/>
                <a:gd name="connsiteX60" fmla="*/ 707231 w 2419350"/>
                <a:gd name="connsiteY60" fmla="*/ 204787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419350" h="445293">
                  <a:moveTo>
                    <a:pt x="707231" y="204787"/>
                  </a:moveTo>
                  <a:lnTo>
                    <a:pt x="1000125" y="171450"/>
                  </a:lnTo>
                  <a:lnTo>
                    <a:pt x="1138237" y="154781"/>
                  </a:lnTo>
                  <a:lnTo>
                    <a:pt x="1381125" y="138112"/>
                  </a:lnTo>
                  <a:lnTo>
                    <a:pt x="1571625" y="109537"/>
                  </a:lnTo>
                  <a:lnTo>
                    <a:pt x="1693069" y="85725"/>
                  </a:lnTo>
                  <a:lnTo>
                    <a:pt x="1804987" y="61912"/>
                  </a:lnTo>
                  <a:lnTo>
                    <a:pt x="1926431" y="33337"/>
                  </a:lnTo>
                  <a:lnTo>
                    <a:pt x="2012156" y="7143"/>
                  </a:lnTo>
                  <a:lnTo>
                    <a:pt x="2026444" y="2381"/>
                  </a:lnTo>
                  <a:lnTo>
                    <a:pt x="2078831" y="0"/>
                  </a:lnTo>
                  <a:lnTo>
                    <a:pt x="2140744" y="9525"/>
                  </a:lnTo>
                  <a:lnTo>
                    <a:pt x="2214562" y="28575"/>
                  </a:lnTo>
                  <a:lnTo>
                    <a:pt x="2286000" y="57150"/>
                  </a:lnTo>
                  <a:lnTo>
                    <a:pt x="2343150" y="83343"/>
                  </a:lnTo>
                  <a:lnTo>
                    <a:pt x="2383631" y="104775"/>
                  </a:lnTo>
                  <a:lnTo>
                    <a:pt x="2400300" y="116681"/>
                  </a:lnTo>
                  <a:lnTo>
                    <a:pt x="2414587" y="135731"/>
                  </a:lnTo>
                  <a:lnTo>
                    <a:pt x="2419350" y="150018"/>
                  </a:lnTo>
                  <a:lnTo>
                    <a:pt x="2419350" y="166687"/>
                  </a:lnTo>
                  <a:lnTo>
                    <a:pt x="2412206" y="192881"/>
                  </a:lnTo>
                  <a:lnTo>
                    <a:pt x="2395537" y="221456"/>
                  </a:lnTo>
                  <a:lnTo>
                    <a:pt x="2371725" y="240506"/>
                  </a:lnTo>
                  <a:lnTo>
                    <a:pt x="2352675" y="245268"/>
                  </a:lnTo>
                  <a:lnTo>
                    <a:pt x="2286000" y="245268"/>
                  </a:lnTo>
                  <a:lnTo>
                    <a:pt x="2174081" y="245268"/>
                  </a:lnTo>
                  <a:lnTo>
                    <a:pt x="2050256" y="242887"/>
                  </a:lnTo>
                  <a:lnTo>
                    <a:pt x="1905000" y="240506"/>
                  </a:lnTo>
                  <a:lnTo>
                    <a:pt x="1712119" y="247650"/>
                  </a:lnTo>
                  <a:lnTo>
                    <a:pt x="1540669" y="264318"/>
                  </a:lnTo>
                  <a:lnTo>
                    <a:pt x="1357312" y="292893"/>
                  </a:lnTo>
                  <a:lnTo>
                    <a:pt x="1131094" y="309562"/>
                  </a:lnTo>
                  <a:lnTo>
                    <a:pt x="831056" y="361950"/>
                  </a:lnTo>
                  <a:lnTo>
                    <a:pt x="650081" y="392906"/>
                  </a:lnTo>
                  <a:lnTo>
                    <a:pt x="588169" y="402431"/>
                  </a:lnTo>
                  <a:lnTo>
                    <a:pt x="552450" y="416718"/>
                  </a:lnTo>
                  <a:lnTo>
                    <a:pt x="511969" y="431006"/>
                  </a:lnTo>
                  <a:lnTo>
                    <a:pt x="454819" y="442912"/>
                  </a:lnTo>
                  <a:lnTo>
                    <a:pt x="431006" y="445293"/>
                  </a:lnTo>
                  <a:lnTo>
                    <a:pt x="390525" y="445293"/>
                  </a:lnTo>
                  <a:lnTo>
                    <a:pt x="342900" y="435768"/>
                  </a:lnTo>
                  <a:lnTo>
                    <a:pt x="285750" y="411956"/>
                  </a:lnTo>
                  <a:lnTo>
                    <a:pt x="233362" y="385762"/>
                  </a:lnTo>
                  <a:lnTo>
                    <a:pt x="169069" y="345281"/>
                  </a:lnTo>
                  <a:lnTo>
                    <a:pt x="126206" y="311943"/>
                  </a:lnTo>
                  <a:lnTo>
                    <a:pt x="95250" y="285750"/>
                  </a:lnTo>
                  <a:lnTo>
                    <a:pt x="59531" y="250031"/>
                  </a:lnTo>
                  <a:lnTo>
                    <a:pt x="26194" y="209550"/>
                  </a:lnTo>
                  <a:lnTo>
                    <a:pt x="11906" y="188118"/>
                  </a:lnTo>
                  <a:lnTo>
                    <a:pt x="0" y="166687"/>
                  </a:lnTo>
                  <a:lnTo>
                    <a:pt x="0" y="147637"/>
                  </a:lnTo>
                  <a:lnTo>
                    <a:pt x="9525" y="128587"/>
                  </a:lnTo>
                  <a:lnTo>
                    <a:pt x="33337" y="128587"/>
                  </a:lnTo>
                  <a:lnTo>
                    <a:pt x="54769" y="135731"/>
                  </a:lnTo>
                  <a:lnTo>
                    <a:pt x="97631" y="157162"/>
                  </a:lnTo>
                  <a:lnTo>
                    <a:pt x="185737" y="188118"/>
                  </a:lnTo>
                  <a:lnTo>
                    <a:pt x="273844" y="207168"/>
                  </a:lnTo>
                  <a:lnTo>
                    <a:pt x="373856" y="219075"/>
                  </a:lnTo>
                  <a:lnTo>
                    <a:pt x="514350" y="223837"/>
                  </a:lnTo>
                  <a:lnTo>
                    <a:pt x="573881" y="223837"/>
                  </a:lnTo>
                  <a:lnTo>
                    <a:pt x="707231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FC4F6A21-922B-A543-9C9C-8C33F70023D1}"/>
                </a:ext>
              </a:extLst>
            </p:cNvPr>
            <p:cNvSpPr/>
            <p:nvPr/>
          </p:nvSpPr>
          <p:spPr>
            <a:xfrm>
              <a:off x="2886075" y="5391150"/>
              <a:ext cx="3876675" cy="539750"/>
            </a:xfrm>
            <a:custGeom>
              <a:avLst/>
              <a:gdLst>
                <a:gd name="connsiteX0" fmla="*/ 2232025 w 3876675"/>
                <a:gd name="connsiteY0" fmla="*/ 85725 h 539750"/>
                <a:gd name="connsiteX1" fmla="*/ 2536825 w 3876675"/>
                <a:gd name="connsiteY1" fmla="*/ 73025 h 539750"/>
                <a:gd name="connsiteX2" fmla="*/ 2832100 w 3876675"/>
                <a:gd name="connsiteY2" fmla="*/ 60325 h 539750"/>
                <a:gd name="connsiteX3" fmla="*/ 3063875 w 3876675"/>
                <a:gd name="connsiteY3" fmla="*/ 53975 h 539750"/>
                <a:gd name="connsiteX4" fmla="*/ 3238500 w 3876675"/>
                <a:gd name="connsiteY4" fmla="*/ 47625 h 539750"/>
                <a:gd name="connsiteX5" fmla="*/ 3305175 w 3876675"/>
                <a:gd name="connsiteY5" fmla="*/ 28575 h 539750"/>
                <a:gd name="connsiteX6" fmla="*/ 3384550 w 3876675"/>
                <a:gd name="connsiteY6" fmla="*/ 9525 h 539750"/>
                <a:gd name="connsiteX7" fmla="*/ 3457575 w 3876675"/>
                <a:gd name="connsiteY7" fmla="*/ 0 h 539750"/>
                <a:gd name="connsiteX8" fmla="*/ 3489325 w 3876675"/>
                <a:gd name="connsiteY8" fmla="*/ 3175 h 539750"/>
                <a:gd name="connsiteX9" fmla="*/ 3568700 w 3876675"/>
                <a:gd name="connsiteY9" fmla="*/ 19050 h 539750"/>
                <a:gd name="connsiteX10" fmla="*/ 3686175 w 3876675"/>
                <a:gd name="connsiteY10" fmla="*/ 60325 h 539750"/>
                <a:gd name="connsiteX11" fmla="*/ 3771900 w 3876675"/>
                <a:gd name="connsiteY11" fmla="*/ 98425 h 539750"/>
                <a:gd name="connsiteX12" fmla="*/ 3825875 w 3876675"/>
                <a:gd name="connsiteY12" fmla="*/ 127000 h 539750"/>
                <a:gd name="connsiteX13" fmla="*/ 3851275 w 3876675"/>
                <a:gd name="connsiteY13" fmla="*/ 146050 h 539750"/>
                <a:gd name="connsiteX14" fmla="*/ 3863975 w 3876675"/>
                <a:gd name="connsiteY14" fmla="*/ 161925 h 539750"/>
                <a:gd name="connsiteX15" fmla="*/ 3870325 w 3876675"/>
                <a:gd name="connsiteY15" fmla="*/ 174625 h 539750"/>
                <a:gd name="connsiteX16" fmla="*/ 3876675 w 3876675"/>
                <a:gd name="connsiteY16" fmla="*/ 196850 h 539750"/>
                <a:gd name="connsiteX17" fmla="*/ 3876675 w 3876675"/>
                <a:gd name="connsiteY17" fmla="*/ 212725 h 539750"/>
                <a:gd name="connsiteX18" fmla="*/ 3870325 w 3876675"/>
                <a:gd name="connsiteY18" fmla="*/ 238125 h 539750"/>
                <a:gd name="connsiteX19" fmla="*/ 3854450 w 3876675"/>
                <a:gd name="connsiteY19" fmla="*/ 263525 h 539750"/>
                <a:gd name="connsiteX20" fmla="*/ 3829050 w 3876675"/>
                <a:gd name="connsiteY20" fmla="*/ 279400 h 539750"/>
                <a:gd name="connsiteX21" fmla="*/ 3784600 w 3876675"/>
                <a:gd name="connsiteY21" fmla="*/ 288925 h 539750"/>
                <a:gd name="connsiteX22" fmla="*/ 3717925 w 3876675"/>
                <a:gd name="connsiteY22" fmla="*/ 295275 h 539750"/>
                <a:gd name="connsiteX23" fmla="*/ 3606800 w 3876675"/>
                <a:gd name="connsiteY23" fmla="*/ 276225 h 539750"/>
                <a:gd name="connsiteX24" fmla="*/ 3435350 w 3876675"/>
                <a:gd name="connsiteY24" fmla="*/ 257175 h 539750"/>
                <a:gd name="connsiteX25" fmla="*/ 3225800 w 3876675"/>
                <a:gd name="connsiteY25" fmla="*/ 247650 h 539750"/>
                <a:gd name="connsiteX26" fmla="*/ 2927350 w 3876675"/>
                <a:gd name="connsiteY26" fmla="*/ 238125 h 539750"/>
                <a:gd name="connsiteX27" fmla="*/ 2635250 w 3876675"/>
                <a:gd name="connsiteY27" fmla="*/ 234950 h 539750"/>
                <a:gd name="connsiteX28" fmla="*/ 2308225 w 3876675"/>
                <a:gd name="connsiteY28" fmla="*/ 241300 h 539750"/>
                <a:gd name="connsiteX29" fmla="*/ 2063750 w 3876675"/>
                <a:gd name="connsiteY29" fmla="*/ 250825 h 539750"/>
                <a:gd name="connsiteX30" fmla="*/ 1793875 w 3876675"/>
                <a:gd name="connsiteY30" fmla="*/ 266700 h 539750"/>
                <a:gd name="connsiteX31" fmla="*/ 1568450 w 3876675"/>
                <a:gd name="connsiteY31" fmla="*/ 288925 h 539750"/>
                <a:gd name="connsiteX32" fmla="*/ 1311275 w 3876675"/>
                <a:gd name="connsiteY32" fmla="*/ 317500 h 539750"/>
                <a:gd name="connsiteX33" fmla="*/ 1082675 w 3876675"/>
                <a:gd name="connsiteY33" fmla="*/ 352425 h 539750"/>
                <a:gd name="connsiteX34" fmla="*/ 879475 w 3876675"/>
                <a:gd name="connsiteY34" fmla="*/ 396875 h 539750"/>
                <a:gd name="connsiteX35" fmla="*/ 717550 w 3876675"/>
                <a:gd name="connsiteY35" fmla="*/ 438150 h 539750"/>
                <a:gd name="connsiteX36" fmla="*/ 587375 w 3876675"/>
                <a:gd name="connsiteY36" fmla="*/ 479425 h 539750"/>
                <a:gd name="connsiteX37" fmla="*/ 546100 w 3876675"/>
                <a:gd name="connsiteY37" fmla="*/ 492125 h 539750"/>
                <a:gd name="connsiteX38" fmla="*/ 530225 w 3876675"/>
                <a:gd name="connsiteY38" fmla="*/ 501650 h 539750"/>
                <a:gd name="connsiteX39" fmla="*/ 498475 w 3876675"/>
                <a:gd name="connsiteY39" fmla="*/ 520700 h 539750"/>
                <a:gd name="connsiteX40" fmla="*/ 463550 w 3876675"/>
                <a:gd name="connsiteY40" fmla="*/ 536575 h 539750"/>
                <a:gd name="connsiteX41" fmla="*/ 431800 w 3876675"/>
                <a:gd name="connsiteY41" fmla="*/ 539750 h 539750"/>
                <a:gd name="connsiteX42" fmla="*/ 400050 w 3876675"/>
                <a:gd name="connsiteY42" fmla="*/ 539750 h 539750"/>
                <a:gd name="connsiteX43" fmla="*/ 355600 w 3876675"/>
                <a:gd name="connsiteY43" fmla="*/ 527050 h 539750"/>
                <a:gd name="connsiteX44" fmla="*/ 320675 w 3876675"/>
                <a:gd name="connsiteY44" fmla="*/ 508000 h 539750"/>
                <a:gd name="connsiteX45" fmla="*/ 279400 w 3876675"/>
                <a:gd name="connsiteY45" fmla="*/ 485775 h 539750"/>
                <a:gd name="connsiteX46" fmla="*/ 200025 w 3876675"/>
                <a:gd name="connsiteY46" fmla="*/ 434975 h 539750"/>
                <a:gd name="connsiteX47" fmla="*/ 133350 w 3876675"/>
                <a:gd name="connsiteY47" fmla="*/ 384175 h 539750"/>
                <a:gd name="connsiteX48" fmla="*/ 82550 w 3876675"/>
                <a:gd name="connsiteY48" fmla="*/ 336550 h 539750"/>
                <a:gd name="connsiteX49" fmla="*/ 47625 w 3876675"/>
                <a:gd name="connsiteY49" fmla="*/ 295275 h 539750"/>
                <a:gd name="connsiteX50" fmla="*/ 19050 w 3876675"/>
                <a:gd name="connsiteY50" fmla="*/ 254000 h 539750"/>
                <a:gd name="connsiteX51" fmla="*/ 0 w 3876675"/>
                <a:gd name="connsiteY51" fmla="*/ 212725 h 539750"/>
                <a:gd name="connsiteX52" fmla="*/ 3175 w 3876675"/>
                <a:gd name="connsiteY52" fmla="*/ 180975 h 539750"/>
                <a:gd name="connsiteX53" fmla="*/ 12700 w 3876675"/>
                <a:gd name="connsiteY53" fmla="*/ 174625 h 539750"/>
                <a:gd name="connsiteX54" fmla="*/ 19050 w 3876675"/>
                <a:gd name="connsiteY54" fmla="*/ 174625 h 539750"/>
                <a:gd name="connsiteX55" fmla="*/ 28575 w 3876675"/>
                <a:gd name="connsiteY55" fmla="*/ 174625 h 539750"/>
                <a:gd name="connsiteX56" fmla="*/ 50800 w 3876675"/>
                <a:gd name="connsiteY56" fmla="*/ 180975 h 539750"/>
                <a:gd name="connsiteX57" fmla="*/ 88900 w 3876675"/>
                <a:gd name="connsiteY57" fmla="*/ 206375 h 539750"/>
                <a:gd name="connsiteX58" fmla="*/ 146050 w 3876675"/>
                <a:gd name="connsiteY58" fmla="*/ 234950 h 539750"/>
                <a:gd name="connsiteX59" fmla="*/ 193675 w 3876675"/>
                <a:gd name="connsiteY59" fmla="*/ 254000 h 539750"/>
                <a:gd name="connsiteX60" fmla="*/ 247650 w 3876675"/>
                <a:gd name="connsiteY60" fmla="*/ 266700 h 539750"/>
                <a:gd name="connsiteX61" fmla="*/ 320675 w 3876675"/>
                <a:gd name="connsiteY61" fmla="*/ 276225 h 539750"/>
                <a:gd name="connsiteX62" fmla="*/ 412750 w 3876675"/>
                <a:gd name="connsiteY62" fmla="*/ 269875 h 539750"/>
                <a:gd name="connsiteX63" fmla="*/ 625475 w 3876675"/>
                <a:gd name="connsiteY63" fmla="*/ 238125 h 539750"/>
                <a:gd name="connsiteX64" fmla="*/ 1006475 w 3876675"/>
                <a:gd name="connsiteY64" fmla="*/ 180975 h 539750"/>
                <a:gd name="connsiteX65" fmla="*/ 1292225 w 3876675"/>
                <a:gd name="connsiteY65" fmla="*/ 142875 h 539750"/>
                <a:gd name="connsiteX66" fmla="*/ 1546225 w 3876675"/>
                <a:gd name="connsiteY66" fmla="*/ 123825 h 539750"/>
                <a:gd name="connsiteX67" fmla="*/ 1720850 w 3876675"/>
                <a:gd name="connsiteY67" fmla="*/ 117475 h 539750"/>
                <a:gd name="connsiteX68" fmla="*/ 1844675 w 3876675"/>
                <a:gd name="connsiteY68" fmla="*/ 114300 h 539750"/>
                <a:gd name="connsiteX69" fmla="*/ 2051050 w 3876675"/>
                <a:gd name="connsiteY69" fmla="*/ 92075 h 539750"/>
                <a:gd name="connsiteX70" fmla="*/ 2232025 w 3876675"/>
                <a:gd name="connsiteY70" fmla="*/ 85725 h 53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876675" h="539750">
                  <a:moveTo>
                    <a:pt x="2232025" y="85725"/>
                  </a:moveTo>
                  <a:lnTo>
                    <a:pt x="2536825" y="73025"/>
                  </a:lnTo>
                  <a:lnTo>
                    <a:pt x="2832100" y="60325"/>
                  </a:lnTo>
                  <a:lnTo>
                    <a:pt x="3063875" y="53975"/>
                  </a:lnTo>
                  <a:lnTo>
                    <a:pt x="3238500" y="47625"/>
                  </a:lnTo>
                  <a:lnTo>
                    <a:pt x="3305175" y="28575"/>
                  </a:lnTo>
                  <a:lnTo>
                    <a:pt x="3384550" y="9525"/>
                  </a:lnTo>
                  <a:lnTo>
                    <a:pt x="3457575" y="0"/>
                  </a:lnTo>
                  <a:cubicBezTo>
                    <a:pt x="3487202" y="3292"/>
                    <a:pt x="3476566" y="3175"/>
                    <a:pt x="3489325" y="3175"/>
                  </a:cubicBezTo>
                  <a:lnTo>
                    <a:pt x="3568700" y="19050"/>
                  </a:lnTo>
                  <a:lnTo>
                    <a:pt x="3686175" y="60325"/>
                  </a:lnTo>
                  <a:lnTo>
                    <a:pt x="3771900" y="98425"/>
                  </a:lnTo>
                  <a:lnTo>
                    <a:pt x="3825875" y="127000"/>
                  </a:lnTo>
                  <a:lnTo>
                    <a:pt x="3851275" y="146050"/>
                  </a:lnTo>
                  <a:lnTo>
                    <a:pt x="3863975" y="161925"/>
                  </a:lnTo>
                  <a:lnTo>
                    <a:pt x="3870325" y="174625"/>
                  </a:lnTo>
                  <a:lnTo>
                    <a:pt x="3876675" y="196850"/>
                  </a:lnTo>
                  <a:lnTo>
                    <a:pt x="3876675" y="212725"/>
                  </a:lnTo>
                  <a:lnTo>
                    <a:pt x="3870325" y="238125"/>
                  </a:lnTo>
                  <a:lnTo>
                    <a:pt x="3854450" y="263525"/>
                  </a:lnTo>
                  <a:lnTo>
                    <a:pt x="3829050" y="279400"/>
                  </a:lnTo>
                  <a:lnTo>
                    <a:pt x="3784600" y="288925"/>
                  </a:lnTo>
                  <a:lnTo>
                    <a:pt x="3717925" y="295275"/>
                  </a:lnTo>
                  <a:lnTo>
                    <a:pt x="3606800" y="276225"/>
                  </a:lnTo>
                  <a:lnTo>
                    <a:pt x="3435350" y="257175"/>
                  </a:lnTo>
                  <a:lnTo>
                    <a:pt x="3225800" y="247650"/>
                  </a:lnTo>
                  <a:lnTo>
                    <a:pt x="2927350" y="238125"/>
                  </a:lnTo>
                  <a:lnTo>
                    <a:pt x="2635250" y="234950"/>
                  </a:lnTo>
                  <a:lnTo>
                    <a:pt x="2308225" y="241300"/>
                  </a:lnTo>
                  <a:lnTo>
                    <a:pt x="2063750" y="250825"/>
                  </a:lnTo>
                  <a:lnTo>
                    <a:pt x="1793875" y="266700"/>
                  </a:lnTo>
                  <a:lnTo>
                    <a:pt x="1568450" y="288925"/>
                  </a:lnTo>
                  <a:lnTo>
                    <a:pt x="1311275" y="317500"/>
                  </a:lnTo>
                  <a:lnTo>
                    <a:pt x="1082675" y="352425"/>
                  </a:lnTo>
                  <a:lnTo>
                    <a:pt x="879475" y="396875"/>
                  </a:lnTo>
                  <a:lnTo>
                    <a:pt x="717550" y="438150"/>
                  </a:lnTo>
                  <a:lnTo>
                    <a:pt x="587375" y="479425"/>
                  </a:lnTo>
                  <a:lnTo>
                    <a:pt x="546100" y="492125"/>
                  </a:lnTo>
                  <a:lnTo>
                    <a:pt x="530225" y="501650"/>
                  </a:lnTo>
                  <a:lnTo>
                    <a:pt x="498475" y="520700"/>
                  </a:lnTo>
                  <a:lnTo>
                    <a:pt x="463550" y="536575"/>
                  </a:lnTo>
                  <a:lnTo>
                    <a:pt x="431800" y="539750"/>
                  </a:lnTo>
                  <a:lnTo>
                    <a:pt x="400050" y="539750"/>
                  </a:lnTo>
                  <a:lnTo>
                    <a:pt x="355600" y="527050"/>
                  </a:lnTo>
                  <a:lnTo>
                    <a:pt x="320675" y="508000"/>
                  </a:lnTo>
                  <a:lnTo>
                    <a:pt x="279400" y="485775"/>
                  </a:lnTo>
                  <a:lnTo>
                    <a:pt x="200025" y="434975"/>
                  </a:lnTo>
                  <a:lnTo>
                    <a:pt x="133350" y="384175"/>
                  </a:lnTo>
                  <a:lnTo>
                    <a:pt x="82550" y="336550"/>
                  </a:lnTo>
                  <a:lnTo>
                    <a:pt x="47625" y="295275"/>
                  </a:lnTo>
                  <a:lnTo>
                    <a:pt x="19050" y="254000"/>
                  </a:lnTo>
                  <a:lnTo>
                    <a:pt x="0" y="212725"/>
                  </a:lnTo>
                  <a:lnTo>
                    <a:pt x="3175" y="180975"/>
                  </a:lnTo>
                  <a:lnTo>
                    <a:pt x="12700" y="174625"/>
                  </a:lnTo>
                  <a:lnTo>
                    <a:pt x="19050" y="174625"/>
                  </a:lnTo>
                  <a:lnTo>
                    <a:pt x="28575" y="174625"/>
                  </a:lnTo>
                  <a:lnTo>
                    <a:pt x="50800" y="180975"/>
                  </a:lnTo>
                  <a:lnTo>
                    <a:pt x="88900" y="206375"/>
                  </a:lnTo>
                  <a:lnTo>
                    <a:pt x="146050" y="234950"/>
                  </a:lnTo>
                  <a:lnTo>
                    <a:pt x="193675" y="254000"/>
                  </a:lnTo>
                  <a:lnTo>
                    <a:pt x="247650" y="266700"/>
                  </a:lnTo>
                  <a:lnTo>
                    <a:pt x="320675" y="276225"/>
                  </a:lnTo>
                  <a:lnTo>
                    <a:pt x="412750" y="269875"/>
                  </a:lnTo>
                  <a:lnTo>
                    <a:pt x="625475" y="238125"/>
                  </a:lnTo>
                  <a:lnTo>
                    <a:pt x="1006475" y="180975"/>
                  </a:lnTo>
                  <a:lnTo>
                    <a:pt x="1292225" y="142875"/>
                  </a:lnTo>
                  <a:lnTo>
                    <a:pt x="1546225" y="123825"/>
                  </a:lnTo>
                  <a:lnTo>
                    <a:pt x="1720850" y="117475"/>
                  </a:lnTo>
                  <a:lnTo>
                    <a:pt x="1844675" y="114300"/>
                  </a:lnTo>
                  <a:lnTo>
                    <a:pt x="2051050" y="92075"/>
                  </a:lnTo>
                  <a:lnTo>
                    <a:pt x="2232025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96263782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70C77598-3495-CB48-8D7D-CE9240FE910B}"/>
              </a:ext>
            </a:extLst>
          </p:cNvPr>
          <p:cNvSpPr/>
          <p:nvPr/>
        </p:nvSpPr>
        <p:spPr>
          <a:xfrm>
            <a:off x="3467100" y="1712913"/>
            <a:ext cx="2717800" cy="1079500"/>
          </a:xfrm>
          <a:custGeom>
            <a:avLst/>
            <a:gdLst>
              <a:gd name="connsiteX0" fmla="*/ 1107281 w 2717006"/>
              <a:gd name="connsiteY0" fmla="*/ 164306 h 1081087"/>
              <a:gd name="connsiteX1" fmla="*/ 1471613 w 2717006"/>
              <a:gd name="connsiteY1" fmla="*/ 126206 h 1081087"/>
              <a:gd name="connsiteX2" fmla="*/ 1802606 w 2717006"/>
              <a:gd name="connsiteY2" fmla="*/ 88106 h 1081087"/>
              <a:gd name="connsiteX3" fmla="*/ 2190750 w 2717006"/>
              <a:gd name="connsiteY3" fmla="*/ 40481 h 1081087"/>
              <a:gd name="connsiteX4" fmla="*/ 2352675 w 2717006"/>
              <a:gd name="connsiteY4" fmla="*/ 7144 h 1081087"/>
              <a:gd name="connsiteX5" fmla="*/ 2381250 w 2717006"/>
              <a:gd name="connsiteY5" fmla="*/ 0 h 1081087"/>
              <a:gd name="connsiteX6" fmla="*/ 2395538 w 2717006"/>
              <a:gd name="connsiteY6" fmla="*/ 0 h 1081087"/>
              <a:gd name="connsiteX7" fmla="*/ 2424113 w 2717006"/>
              <a:gd name="connsiteY7" fmla="*/ 11906 h 1081087"/>
              <a:gd name="connsiteX8" fmla="*/ 2483644 w 2717006"/>
              <a:gd name="connsiteY8" fmla="*/ 47625 h 1081087"/>
              <a:gd name="connsiteX9" fmla="*/ 2557463 w 2717006"/>
              <a:gd name="connsiteY9" fmla="*/ 92869 h 1081087"/>
              <a:gd name="connsiteX10" fmla="*/ 2640806 w 2717006"/>
              <a:gd name="connsiteY10" fmla="*/ 150019 h 1081087"/>
              <a:gd name="connsiteX11" fmla="*/ 2674144 w 2717006"/>
              <a:gd name="connsiteY11" fmla="*/ 178594 h 1081087"/>
              <a:gd name="connsiteX12" fmla="*/ 2695575 w 2717006"/>
              <a:gd name="connsiteY12" fmla="*/ 200025 h 1081087"/>
              <a:gd name="connsiteX13" fmla="*/ 2705100 w 2717006"/>
              <a:gd name="connsiteY13" fmla="*/ 214312 h 1081087"/>
              <a:gd name="connsiteX14" fmla="*/ 2714625 w 2717006"/>
              <a:gd name="connsiteY14" fmla="*/ 235744 h 1081087"/>
              <a:gd name="connsiteX15" fmla="*/ 2717006 w 2717006"/>
              <a:gd name="connsiteY15" fmla="*/ 254794 h 1081087"/>
              <a:gd name="connsiteX16" fmla="*/ 2714625 w 2717006"/>
              <a:gd name="connsiteY16" fmla="*/ 276225 h 1081087"/>
              <a:gd name="connsiteX17" fmla="*/ 2697956 w 2717006"/>
              <a:gd name="connsiteY17" fmla="*/ 295275 h 1081087"/>
              <a:gd name="connsiteX18" fmla="*/ 2671763 w 2717006"/>
              <a:gd name="connsiteY18" fmla="*/ 316706 h 1081087"/>
              <a:gd name="connsiteX19" fmla="*/ 2645569 w 2717006"/>
              <a:gd name="connsiteY19" fmla="*/ 340519 h 1081087"/>
              <a:gd name="connsiteX20" fmla="*/ 2621756 w 2717006"/>
              <a:gd name="connsiteY20" fmla="*/ 373856 h 1081087"/>
              <a:gd name="connsiteX21" fmla="*/ 2602706 w 2717006"/>
              <a:gd name="connsiteY21" fmla="*/ 414337 h 1081087"/>
              <a:gd name="connsiteX22" fmla="*/ 2571750 w 2717006"/>
              <a:gd name="connsiteY22" fmla="*/ 540544 h 1081087"/>
              <a:gd name="connsiteX23" fmla="*/ 2528888 w 2717006"/>
              <a:gd name="connsiteY23" fmla="*/ 690562 h 1081087"/>
              <a:gd name="connsiteX24" fmla="*/ 2476500 w 2717006"/>
              <a:gd name="connsiteY24" fmla="*/ 850106 h 1081087"/>
              <a:gd name="connsiteX25" fmla="*/ 2433638 w 2717006"/>
              <a:gd name="connsiteY25" fmla="*/ 978694 h 1081087"/>
              <a:gd name="connsiteX26" fmla="*/ 2412206 w 2717006"/>
              <a:gd name="connsiteY26" fmla="*/ 1026319 h 1081087"/>
              <a:gd name="connsiteX27" fmla="*/ 2390775 w 2717006"/>
              <a:gd name="connsiteY27" fmla="*/ 1059656 h 1081087"/>
              <a:gd name="connsiteX28" fmla="*/ 2369344 w 2717006"/>
              <a:gd name="connsiteY28" fmla="*/ 1076325 h 1081087"/>
              <a:gd name="connsiteX29" fmla="*/ 2345531 w 2717006"/>
              <a:gd name="connsiteY29" fmla="*/ 1081087 h 1081087"/>
              <a:gd name="connsiteX30" fmla="*/ 2321719 w 2717006"/>
              <a:gd name="connsiteY30" fmla="*/ 1078706 h 1081087"/>
              <a:gd name="connsiteX31" fmla="*/ 2305050 w 2717006"/>
              <a:gd name="connsiteY31" fmla="*/ 1071562 h 1081087"/>
              <a:gd name="connsiteX32" fmla="*/ 2238375 w 2717006"/>
              <a:gd name="connsiteY32" fmla="*/ 842962 h 1081087"/>
              <a:gd name="connsiteX33" fmla="*/ 2247900 w 2717006"/>
              <a:gd name="connsiteY33" fmla="*/ 802481 h 1081087"/>
              <a:gd name="connsiteX34" fmla="*/ 2278856 w 2717006"/>
              <a:gd name="connsiteY34" fmla="*/ 676275 h 1081087"/>
              <a:gd name="connsiteX35" fmla="*/ 2307431 w 2717006"/>
              <a:gd name="connsiteY35" fmla="*/ 533400 h 1081087"/>
              <a:gd name="connsiteX36" fmla="*/ 2331244 w 2717006"/>
              <a:gd name="connsiteY36" fmla="*/ 392906 h 1081087"/>
              <a:gd name="connsiteX37" fmla="*/ 2347913 w 2717006"/>
              <a:gd name="connsiteY37" fmla="*/ 292894 h 1081087"/>
              <a:gd name="connsiteX38" fmla="*/ 2352675 w 2717006"/>
              <a:gd name="connsiteY38" fmla="*/ 252412 h 1081087"/>
              <a:gd name="connsiteX39" fmla="*/ 2347913 w 2717006"/>
              <a:gd name="connsiteY39" fmla="*/ 230981 h 1081087"/>
              <a:gd name="connsiteX40" fmla="*/ 2336006 w 2717006"/>
              <a:gd name="connsiteY40" fmla="*/ 214312 h 1081087"/>
              <a:gd name="connsiteX41" fmla="*/ 2309813 w 2717006"/>
              <a:gd name="connsiteY41" fmla="*/ 202406 h 1081087"/>
              <a:gd name="connsiteX42" fmla="*/ 2262188 w 2717006"/>
              <a:gd name="connsiteY42" fmla="*/ 202406 h 1081087"/>
              <a:gd name="connsiteX43" fmla="*/ 2083594 w 2717006"/>
              <a:gd name="connsiteY43" fmla="*/ 219075 h 1081087"/>
              <a:gd name="connsiteX44" fmla="*/ 1783556 w 2717006"/>
              <a:gd name="connsiteY44" fmla="*/ 254794 h 1081087"/>
              <a:gd name="connsiteX45" fmla="*/ 1414463 w 2717006"/>
              <a:gd name="connsiteY45" fmla="*/ 302419 h 1081087"/>
              <a:gd name="connsiteX46" fmla="*/ 976313 w 2717006"/>
              <a:gd name="connsiteY46" fmla="*/ 361950 h 1081087"/>
              <a:gd name="connsiteX47" fmla="*/ 550069 w 2717006"/>
              <a:gd name="connsiteY47" fmla="*/ 423862 h 1081087"/>
              <a:gd name="connsiteX48" fmla="*/ 85725 w 2717006"/>
              <a:gd name="connsiteY48" fmla="*/ 495300 h 1081087"/>
              <a:gd name="connsiteX49" fmla="*/ 23813 w 2717006"/>
              <a:gd name="connsiteY49" fmla="*/ 502444 h 1081087"/>
              <a:gd name="connsiteX50" fmla="*/ 0 w 2717006"/>
              <a:gd name="connsiteY50" fmla="*/ 323850 h 1081087"/>
              <a:gd name="connsiteX51" fmla="*/ 228600 w 2717006"/>
              <a:gd name="connsiteY51" fmla="*/ 288131 h 1081087"/>
              <a:gd name="connsiteX52" fmla="*/ 490538 w 2717006"/>
              <a:gd name="connsiteY52" fmla="*/ 247650 h 1081087"/>
              <a:gd name="connsiteX53" fmla="*/ 754856 w 2717006"/>
              <a:gd name="connsiteY53" fmla="*/ 207169 h 1081087"/>
              <a:gd name="connsiteX54" fmla="*/ 995363 w 2717006"/>
              <a:gd name="connsiteY54" fmla="*/ 173831 h 1081087"/>
              <a:gd name="connsiteX55" fmla="*/ 1107281 w 2717006"/>
              <a:gd name="connsiteY55" fmla="*/ 164306 h 1081087"/>
              <a:gd name="connsiteX0" fmla="*/ 1107281 w 2717006"/>
              <a:gd name="connsiteY0" fmla="*/ 164306 h 1081087"/>
              <a:gd name="connsiteX1" fmla="*/ 1471613 w 2717006"/>
              <a:gd name="connsiteY1" fmla="*/ 126206 h 1081087"/>
              <a:gd name="connsiteX2" fmla="*/ 1802606 w 2717006"/>
              <a:gd name="connsiteY2" fmla="*/ 88106 h 1081087"/>
              <a:gd name="connsiteX3" fmla="*/ 2190750 w 2717006"/>
              <a:gd name="connsiteY3" fmla="*/ 40481 h 1081087"/>
              <a:gd name="connsiteX4" fmla="*/ 2352675 w 2717006"/>
              <a:gd name="connsiteY4" fmla="*/ 7144 h 1081087"/>
              <a:gd name="connsiteX5" fmla="*/ 2381250 w 2717006"/>
              <a:gd name="connsiteY5" fmla="*/ 0 h 1081087"/>
              <a:gd name="connsiteX6" fmla="*/ 2395538 w 2717006"/>
              <a:gd name="connsiteY6" fmla="*/ 0 h 1081087"/>
              <a:gd name="connsiteX7" fmla="*/ 2424113 w 2717006"/>
              <a:gd name="connsiteY7" fmla="*/ 11906 h 1081087"/>
              <a:gd name="connsiteX8" fmla="*/ 2483644 w 2717006"/>
              <a:gd name="connsiteY8" fmla="*/ 47625 h 1081087"/>
              <a:gd name="connsiteX9" fmla="*/ 2557463 w 2717006"/>
              <a:gd name="connsiteY9" fmla="*/ 92869 h 1081087"/>
              <a:gd name="connsiteX10" fmla="*/ 2640806 w 2717006"/>
              <a:gd name="connsiteY10" fmla="*/ 150019 h 1081087"/>
              <a:gd name="connsiteX11" fmla="*/ 2674144 w 2717006"/>
              <a:gd name="connsiteY11" fmla="*/ 178594 h 1081087"/>
              <a:gd name="connsiteX12" fmla="*/ 2695575 w 2717006"/>
              <a:gd name="connsiteY12" fmla="*/ 200025 h 1081087"/>
              <a:gd name="connsiteX13" fmla="*/ 2705100 w 2717006"/>
              <a:gd name="connsiteY13" fmla="*/ 214312 h 1081087"/>
              <a:gd name="connsiteX14" fmla="*/ 2714625 w 2717006"/>
              <a:gd name="connsiteY14" fmla="*/ 235744 h 1081087"/>
              <a:gd name="connsiteX15" fmla="*/ 2717006 w 2717006"/>
              <a:gd name="connsiteY15" fmla="*/ 254794 h 1081087"/>
              <a:gd name="connsiteX16" fmla="*/ 2714625 w 2717006"/>
              <a:gd name="connsiteY16" fmla="*/ 276225 h 1081087"/>
              <a:gd name="connsiteX17" fmla="*/ 2697956 w 2717006"/>
              <a:gd name="connsiteY17" fmla="*/ 295275 h 1081087"/>
              <a:gd name="connsiteX18" fmla="*/ 2671763 w 2717006"/>
              <a:gd name="connsiteY18" fmla="*/ 316706 h 1081087"/>
              <a:gd name="connsiteX19" fmla="*/ 2645569 w 2717006"/>
              <a:gd name="connsiteY19" fmla="*/ 340519 h 1081087"/>
              <a:gd name="connsiteX20" fmla="*/ 2621756 w 2717006"/>
              <a:gd name="connsiteY20" fmla="*/ 373856 h 1081087"/>
              <a:gd name="connsiteX21" fmla="*/ 2602706 w 2717006"/>
              <a:gd name="connsiteY21" fmla="*/ 414337 h 1081087"/>
              <a:gd name="connsiteX22" fmla="*/ 2571750 w 2717006"/>
              <a:gd name="connsiteY22" fmla="*/ 540544 h 1081087"/>
              <a:gd name="connsiteX23" fmla="*/ 2528888 w 2717006"/>
              <a:gd name="connsiteY23" fmla="*/ 690562 h 1081087"/>
              <a:gd name="connsiteX24" fmla="*/ 2476500 w 2717006"/>
              <a:gd name="connsiteY24" fmla="*/ 850106 h 1081087"/>
              <a:gd name="connsiteX25" fmla="*/ 2433638 w 2717006"/>
              <a:gd name="connsiteY25" fmla="*/ 978694 h 1081087"/>
              <a:gd name="connsiteX26" fmla="*/ 2412206 w 2717006"/>
              <a:gd name="connsiteY26" fmla="*/ 1026319 h 1081087"/>
              <a:gd name="connsiteX27" fmla="*/ 2390775 w 2717006"/>
              <a:gd name="connsiteY27" fmla="*/ 1059656 h 1081087"/>
              <a:gd name="connsiteX28" fmla="*/ 2369344 w 2717006"/>
              <a:gd name="connsiteY28" fmla="*/ 1076325 h 1081087"/>
              <a:gd name="connsiteX29" fmla="*/ 2345531 w 2717006"/>
              <a:gd name="connsiteY29" fmla="*/ 1081087 h 1081087"/>
              <a:gd name="connsiteX30" fmla="*/ 2321719 w 2717006"/>
              <a:gd name="connsiteY30" fmla="*/ 1078706 h 1081087"/>
              <a:gd name="connsiteX31" fmla="*/ 2305050 w 2717006"/>
              <a:gd name="connsiteY31" fmla="*/ 1071562 h 1081087"/>
              <a:gd name="connsiteX32" fmla="*/ 2178965 w 2717006"/>
              <a:gd name="connsiteY32" fmla="*/ 1073137 h 1081087"/>
              <a:gd name="connsiteX33" fmla="*/ 2238375 w 2717006"/>
              <a:gd name="connsiteY33" fmla="*/ 842962 h 1081087"/>
              <a:gd name="connsiteX34" fmla="*/ 2247900 w 2717006"/>
              <a:gd name="connsiteY34" fmla="*/ 802481 h 1081087"/>
              <a:gd name="connsiteX35" fmla="*/ 2278856 w 2717006"/>
              <a:gd name="connsiteY35" fmla="*/ 676275 h 1081087"/>
              <a:gd name="connsiteX36" fmla="*/ 2307431 w 2717006"/>
              <a:gd name="connsiteY36" fmla="*/ 533400 h 1081087"/>
              <a:gd name="connsiteX37" fmla="*/ 2331244 w 2717006"/>
              <a:gd name="connsiteY37" fmla="*/ 392906 h 1081087"/>
              <a:gd name="connsiteX38" fmla="*/ 2347913 w 2717006"/>
              <a:gd name="connsiteY38" fmla="*/ 292894 h 1081087"/>
              <a:gd name="connsiteX39" fmla="*/ 2352675 w 2717006"/>
              <a:gd name="connsiteY39" fmla="*/ 252412 h 1081087"/>
              <a:gd name="connsiteX40" fmla="*/ 2347913 w 2717006"/>
              <a:gd name="connsiteY40" fmla="*/ 230981 h 1081087"/>
              <a:gd name="connsiteX41" fmla="*/ 2336006 w 2717006"/>
              <a:gd name="connsiteY41" fmla="*/ 214312 h 1081087"/>
              <a:gd name="connsiteX42" fmla="*/ 2309813 w 2717006"/>
              <a:gd name="connsiteY42" fmla="*/ 202406 h 1081087"/>
              <a:gd name="connsiteX43" fmla="*/ 2262188 w 2717006"/>
              <a:gd name="connsiteY43" fmla="*/ 202406 h 1081087"/>
              <a:gd name="connsiteX44" fmla="*/ 2083594 w 2717006"/>
              <a:gd name="connsiteY44" fmla="*/ 219075 h 1081087"/>
              <a:gd name="connsiteX45" fmla="*/ 1783556 w 2717006"/>
              <a:gd name="connsiteY45" fmla="*/ 254794 h 1081087"/>
              <a:gd name="connsiteX46" fmla="*/ 1414463 w 2717006"/>
              <a:gd name="connsiteY46" fmla="*/ 302419 h 1081087"/>
              <a:gd name="connsiteX47" fmla="*/ 976313 w 2717006"/>
              <a:gd name="connsiteY47" fmla="*/ 361950 h 1081087"/>
              <a:gd name="connsiteX48" fmla="*/ 550069 w 2717006"/>
              <a:gd name="connsiteY48" fmla="*/ 423862 h 1081087"/>
              <a:gd name="connsiteX49" fmla="*/ 85725 w 2717006"/>
              <a:gd name="connsiteY49" fmla="*/ 495300 h 1081087"/>
              <a:gd name="connsiteX50" fmla="*/ 23813 w 2717006"/>
              <a:gd name="connsiteY50" fmla="*/ 502444 h 1081087"/>
              <a:gd name="connsiteX51" fmla="*/ 0 w 2717006"/>
              <a:gd name="connsiteY51" fmla="*/ 323850 h 1081087"/>
              <a:gd name="connsiteX52" fmla="*/ 228600 w 2717006"/>
              <a:gd name="connsiteY52" fmla="*/ 288131 h 1081087"/>
              <a:gd name="connsiteX53" fmla="*/ 490538 w 2717006"/>
              <a:gd name="connsiteY53" fmla="*/ 247650 h 1081087"/>
              <a:gd name="connsiteX54" fmla="*/ 754856 w 2717006"/>
              <a:gd name="connsiteY54" fmla="*/ 207169 h 1081087"/>
              <a:gd name="connsiteX55" fmla="*/ 995363 w 2717006"/>
              <a:gd name="connsiteY55" fmla="*/ 173831 h 1081087"/>
              <a:gd name="connsiteX56" fmla="*/ 1107281 w 2717006"/>
              <a:gd name="connsiteY56" fmla="*/ 164306 h 1081087"/>
              <a:gd name="connsiteX0" fmla="*/ 1107281 w 2717006"/>
              <a:gd name="connsiteY0" fmla="*/ 164306 h 1081087"/>
              <a:gd name="connsiteX1" fmla="*/ 1471613 w 2717006"/>
              <a:gd name="connsiteY1" fmla="*/ 126206 h 1081087"/>
              <a:gd name="connsiteX2" fmla="*/ 1802606 w 2717006"/>
              <a:gd name="connsiteY2" fmla="*/ 88106 h 1081087"/>
              <a:gd name="connsiteX3" fmla="*/ 2190750 w 2717006"/>
              <a:gd name="connsiteY3" fmla="*/ 40481 h 1081087"/>
              <a:gd name="connsiteX4" fmla="*/ 2352675 w 2717006"/>
              <a:gd name="connsiteY4" fmla="*/ 7144 h 1081087"/>
              <a:gd name="connsiteX5" fmla="*/ 2381250 w 2717006"/>
              <a:gd name="connsiteY5" fmla="*/ 0 h 1081087"/>
              <a:gd name="connsiteX6" fmla="*/ 2395538 w 2717006"/>
              <a:gd name="connsiteY6" fmla="*/ 0 h 1081087"/>
              <a:gd name="connsiteX7" fmla="*/ 2424113 w 2717006"/>
              <a:gd name="connsiteY7" fmla="*/ 11906 h 1081087"/>
              <a:gd name="connsiteX8" fmla="*/ 2483644 w 2717006"/>
              <a:gd name="connsiteY8" fmla="*/ 47625 h 1081087"/>
              <a:gd name="connsiteX9" fmla="*/ 2557463 w 2717006"/>
              <a:gd name="connsiteY9" fmla="*/ 92869 h 1081087"/>
              <a:gd name="connsiteX10" fmla="*/ 2640806 w 2717006"/>
              <a:gd name="connsiteY10" fmla="*/ 150019 h 1081087"/>
              <a:gd name="connsiteX11" fmla="*/ 2674144 w 2717006"/>
              <a:gd name="connsiteY11" fmla="*/ 178594 h 1081087"/>
              <a:gd name="connsiteX12" fmla="*/ 2695575 w 2717006"/>
              <a:gd name="connsiteY12" fmla="*/ 200025 h 1081087"/>
              <a:gd name="connsiteX13" fmla="*/ 2705100 w 2717006"/>
              <a:gd name="connsiteY13" fmla="*/ 214312 h 1081087"/>
              <a:gd name="connsiteX14" fmla="*/ 2714625 w 2717006"/>
              <a:gd name="connsiteY14" fmla="*/ 235744 h 1081087"/>
              <a:gd name="connsiteX15" fmla="*/ 2717006 w 2717006"/>
              <a:gd name="connsiteY15" fmla="*/ 254794 h 1081087"/>
              <a:gd name="connsiteX16" fmla="*/ 2714625 w 2717006"/>
              <a:gd name="connsiteY16" fmla="*/ 276225 h 1081087"/>
              <a:gd name="connsiteX17" fmla="*/ 2697956 w 2717006"/>
              <a:gd name="connsiteY17" fmla="*/ 295275 h 1081087"/>
              <a:gd name="connsiteX18" fmla="*/ 2671763 w 2717006"/>
              <a:gd name="connsiteY18" fmla="*/ 316706 h 1081087"/>
              <a:gd name="connsiteX19" fmla="*/ 2645569 w 2717006"/>
              <a:gd name="connsiteY19" fmla="*/ 340519 h 1081087"/>
              <a:gd name="connsiteX20" fmla="*/ 2621756 w 2717006"/>
              <a:gd name="connsiteY20" fmla="*/ 373856 h 1081087"/>
              <a:gd name="connsiteX21" fmla="*/ 2602706 w 2717006"/>
              <a:gd name="connsiteY21" fmla="*/ 414337 h 1081087"/>
              <a:gd name="connsiteX22" fmla="*/ 2571750 w 2717006"/>
              <a:gd name="connsiteY22" fmla="*/ 540544 h 1081087"/>
              <a:gd name="connsiteX23" fmla="*/ 2528888 w 2717006"/>
              <a:gd name="connsiteY23" fmla="*/ 690562 h 1081087"/>
              <a:gd name="connsiteX24" fmla="*/ 2476500 w 2717006"/>
              <a:gd name="connsiteY24" fmla="*/ 850106 h 1081087"/>
              <a:gd name="connsiteX25" fmla="*/ 2433638 w 2717006"/>
              <a:gd name="connsiteY25" fmla="*/ 978694 h 1081087"/>
              <a:gd name="connsiteX26" fmla="*/ 2412206 w 2717006"/>
              <a:gd name="connsiteY26" fmla="*/ 1026319 h 1081087"/>
              <a:gd name="connsiteX27" fmla="*/ 2390775 w 2717006"/>
              <a:gd name="connsiteY27" fmla="*/ 1059656 h 1081087"/>
              <a:gd name="connsiteX28" fmla="*/ 2369344 w 2717006"/>
              <a:gd name="connsiteY28" fmla="*/ 1076325 h 1081087"/>
              <a:gd name="connsiteX29" fmla="*/ 2345531 w 2717006"/>
              <a:gd name="connsiteY29" fmla="*/ 1081087 h 1081087"/>
              <a:gd name="connsiteX30" fmla="*/ 2321719 w 2717006"/>
              <a:gd name="connsiteY30" fmla="*/ 1078706 h 1081087"/>
              <a:gd name="connsiteX31" fmla="*/ 2305050 w 2717006"/>
              <a:gd name="connsiteY31" fmla="*/ 1071562 h 1081087"/>
              <a:gd name="connsiteX32" fmla="*/ 2178965 w 2717006"/>
              <a:gd name="connsiteY32" fmla="*/ 1073137 h 1081087"/>
              <a:gd name="connsiteX33" fmla="*/ 2193284 w 2717006"/>
              <a:gd name="connsiteY33" fmla="*/ 1028622 h 1081087"/>
              <a:gd name="connsiteX34" fmla="*/ 2238375 w 2717006"/>
              <a:gd name="connsiteY34" fmla="*/ 842962 h 1081087"/>
              <a:gd name="connsiteX35" fmla="*/ 2247900 w 2717006"/>
              <a:gd name="connsiteY35" fmla="*/ 802481 h 1081087"/>
              <a:gd name="connsiteX36" fmla="*/ 2278856 w 2717006"/>
              <a:gd name="connsiteY36" fmla="*/ 676275 h 1081087"/>
              <a:gd name="connsiteX37" fmla="*/ 2307431 w 2717006"/>
              <a:gd name="connsiteY37" fmla="*/ 533400 h 1081087"/>
              <a:gd name="connsiteX38" fmla="*/ 2331244 w 2717006"/>
              <a:gd name="connsiteY38" fmla="*/ 392906 h 1081087"/>
              <a:gd name="connsiteX39" fmla="*/ 2347913 w 2717006"/>
              <a:gd name="connsiteY39" fmla="*/ 292894 h 1081087"/>
              <a:gd name="connsiteX40" fmla="*/ 2352675 w 2717006"/>
              <a:gd name="connsiteY40" fmla="*/ 252412 h 1081087"/>
              <a:gd name="connsiteX41" fmla="*/ 2347913 w 2717006"/>
              <a:gd name="connsiteY41" fmla="*/ 230981 h 1081087"/>
              <a:gd name="connsiteX42" fmla="*/ 2336006 w 2717006"/>
              <a:gd name="connsiteY42" fmla="*/ 214312 h 1081087"/>
              <a:gd name="connsiteX43" fmla="*/ 2309813 w 2717006"/>
              <a:gd name="connsiteY43" fmla="*/ 202406 h 1081087"/>
              <a:gd name="connsiteX44" fmla="*/ 2262188 w 2717006"/>
              <a:gd name="connsiteY44" fmla="*/ 202406 h 1081087"/>
              <a:gd name="connsiteX45" fmla="*/ 2083594 w 2717006"/>
              <a:gd name="connsiteY45" fmla="*/ 219075 h 1081087"/>
              <a:gd name="connsiteX46" fmla="*/ 1783556 w 2717006"/>
              <a:gd name="connsiteY46" fmla="*/ 254794 h 1081087"/>
              <a:gd name="connsiteX47" fmla="*/ 1414463 w 2717006"/>
              <a:gd name="connsiteY47" fmla="*/ 302419 h 1081087"/>
              <a:gd name="connsiteX48" fmla="*/ 976313 w 2717006"/>
              <a:gd name="connsiteY48" fmla="*/ 361950 h 1081087"/>
              <a:gd name="connsiteX49" fmla="*/ 550069 w 2717006"/>
              <a:gd name="connsiteY49" fmla="*/ 423862 h 1081087"/>
              <a:gd name="connsiteX50" fmla="*/ 85725 w 2717006"/>
              <a:gd name="connsiteY50" fmla="*/ 495300 h 1081087"/>
              <a:gd name="connsiteX51" fmla="*/ 23813 w 2717006"/>
              <a:gd name="connsiteY51" fmla="*/ 502444 h 1081087"/>
              <a:gd name="connsiteX52" fmla="*/ 0 w 2717006"/>
              <a:gd name="connsiteY52" fmla="*/ 323850 h 1081087"/>
              <a:gd name="connsiteX53" fmla="*/ 228600 w 2717006"/>
              <a:gd name="connsiteY53" fmla="*/ 288131 h 1081087"/>
              <a:gd name="connsiteX54" fmla="*/ 490538 w 2717006"/>
              <a:gd name="connsiteY54" fmla="*/ 247650 h 1081087"/>
              <a:gd name="connsiteX55" fmla="*/ 754856 w 2717006"/>
              <a:gd name="connsiteY55" fmla="*/ 207169 h 1081087"/>
              <a:gd name="connsiteX56" fmla="*/ 995363 w 2717006"/>
              <a:gd name="connsiteY56" fmla="*/ 173831 h 1081087"/>
              <a:gd name="connsiteX57" fmla="*/ 1107281 w 2717006"/>
              <a:gd name="connsiteY57" fmla="*/ 164306 h 1081087"/>
              <a:gd name="connsiteX0" fmla="*/ 1107281 w 2717006"/>
              <a:gd name="connsiteY0" fmla="*/ 164306 h 1081087"/>
              <a:gd name="connsiteX1" fmla="*/ 1471613 w 2717006"/>
              <a:gd name="connsiteY1" fmla="*/ 126206 h 1081087"/>
              <a:gd name="connsiteX2" fmla="*/ 1802606 w 2717006"/>
              <a:gd name="connsiteY2" fmla="*/ 88106 h 1081087"/>
              <a:gd name="connsiteX3" fmla="*/ 2190750 w 2717006"/>
              <a:gd name="connsiteY3" fmla="*/ 40481 h 1081087"/>
              <a:gd name="connsiteX4" fmla="*/ 2352675 w 2717006"/>
              <a:gd name="connsiteY4" fmla="*/ 7144 h 1081087"/>
              <a:gd name="connsiteX5" fmla="*/ 2381250 w 2717006"/>
              <a:gd name="connsiteY5" fmla="*/ 0 h 1081087"/>
              <a:gd name="connsiteX6" fmla="*/ 2395538 w 2717006"/>
              <a:gd name="connsiteY6" fmla="*/ 0 h 1081087"/>
              <a:gd name="connsiteX7" fmla="*/ 2424113 w 2717006"/>
              <a:gd name="connsiteY7" fmla="*/ 11906 h 1081087"/>
              <a:gd name="connsiteX8" fmla="*/ 2483644 w 2717006"/>
              <a:gd name="connsiteY8" fmla="*/ 47625 h 1081087"/>
              <a:gd name="connsiteX9" fmla="*/ 2557463 w 2717006"/>
              <a:gd name="connsiteY9" fmla="*/ 92869 h 1081087"/>
              <a:gd name="connsiteX10" fmla="*/ 2640806 w 2717006"/>
              <a:gd name="connsiteY10" fmla="*/ 150019 h 1081087"/>
              <a:gd name="connsiteX11" fmla="*/ 2674144 w 2717006"/>
              <a:gd name="connsiteY11" fmla="*/ 178594 h 1081087"/>
              <a:gd name="connsiteX12" fmla="*/ 2695575 w 2717006"/>
              <a:gd name="connsiteY12" fmla="*/ 200025 h 1081087"/>
              <a:gd name="connsiteX13" fmla="*/ 2705100 w 2717006"/>
              <a:gd name="connsiteY13" fmla="*/ 214312 h 1081087"/>
              <a:gd name="connsiteX14" fmla="*/ 2714625 w 2717006"/>
              <a:gd name="connsiteY14" fmla="*/ 235744 h 1081087"/>
              <a:gd name="connsiteX15" fmla="*/ 2717006 w 2717006"/>
              <a:gd name="connsiteY15" fmla="*/ 254794 h 1081087"/>
              <a:gd name="connsiteX16" fmla="*/ 2714625 w 2717006"/>
              <a:gd name="connsiteY16" fmla="*/ 276225 h 1081087"/>
              <a:gd name="connsiteX17" fmla="*/ 2697956 w 2717006"/>
              <a:gd name="connsiteY17" fmla="*/ 295275 h 1081087"/>
              <a:gd name="connsiteX18" fmla="*/ 2671763 w 2717006"/>
              <a:gd name="connsiteY18" fmla="*/ 316706 h 1081087"/>
              <a:gd name="connsiteX19" fmla="*/ 2645569 w 2717006"/>
              <a:gd name="connsiteY19" fmla="*/ 340519 h 1081087"/>
              <a:gd name="connsiteX20" fmla="*/ 2621756 w 2717006"/>
              <a:gd name="connsiteY20" fmla="*/ 373856 h 1081087"/>
              <a:gd name="connsiteX21" fmla="*/ 2602706 w 2717006"/>
              <a:gd name="connsiteY21" fmla="*/ 414337 h 1081087"/>
              <a:gd name="connsiteX22" fmla="*/ 2571750 w 2717006"/>
              <a:gd name="connsiteY22" fmla="*/ 540544 h 1081087"/>
              <a:gd name="connsiteX23" fmla="*/ 2528888 w 2717006"/>
              <a:gd name="connsiteY23" fmla="*/ 690562 h 1081087"/>
              <a:gd name="connsiteX24" fmla="*/ 2476500 w 2717006"/>
              <a:gd name="connsiteY24" fmla="*/ 850106 h 1081087"/>
              <a:gd name="connsiteX25" fmla="*/ 2433638 w 2717006"/>
              <a:gd name="connsiteY25" fmla="*/ 978694 h 1081087"/>
              <a:gd name="connsiteX26" fmla="*/ 2412206 w 2717006"/>
              <a:gd name="connsiteY26" fmla="*/ 1026319 h 1081087"/>
              <a:gd name="connsiteX27" fmla="*/ 2390775 w 2717006"/>
              <a:gd name="connsiteY27" fmla="*/ 1059656 h 1081087"/>
              <a:gd name="connsiteX28" fmla="*/ 2369344 w 2717006"/>
              <a:gd name="connsiteY28" fmla="*/ 1076325 h 1081087"/>
              <a:gd name="connsiteX29" fmla="*/ 2345531 w 2717006"/>
              <a:gd name="connsiteY29" fmla="*/ 1081087 h 1081087"/>
              <a:gd name="connsiteX30" fmla="*/ 2321719 w 2717006"/>
              <a:gd name="connsiteY30" fmla="*/ 1078706 h 1081087"/>
              <a:gd name="connsiteX31" fmla="*/ 2305050 w 2717006"/>
              <a:gd name="connsiteY31" fmla="*/ 1071562 h 1081087"/>
              <a:gd name="connsiteX32" fmla="*/ 2178965 w 2717006"/>
              <a:gd name="connsiteY32" fmla="*/ 1073137 h 1081087"/>
              <a:gd name="connsiteX33" fmla="*/ 2193284 w 2717006"/>
              <a:gd name="connsiteY33" fmla="*/ 1028622 h 1081087"/>
              <a:gd name="connsiteX34" fmla="*/ 2238375 w 2717006"/>
              <a:gd name="connsiteY34" fmla="*/ 842962 h 1081087"/>
              <a:gd name="connsiteX35" fmla="*/ 2247900 w 2717006"/>
              <a:gd name="connsiteY35" fmla="*/ 802481 h 1081087"/>
              <a:gd name="connsiteX36" fmla="*/ 2278856 w 2717006"/>
              <a:gd name="connsiteY36" fmla="*/ 676275 h 1081087"/>
              <a:gd name="connsiteX37" fmla="*/ 2307431 w 2717006"/>
              <a:gd name="connsiteY37" fmla="*/ 533400 h 1081087"/>
              <a:gd name="connsiteX38" fmla="*/ 2331244 w 2717006"/>
              <a:gd name="connsiteY38" fmla="*/ 392906 h 1081087"/>
              <a:gd name="connsiteX39" fmla="*/ 2347913 w 2717006"/>
              <a:gd name="connsiteY39" fmla="*/ 292894 h 1081087"/>
              <a:gd name="connsiteX40" fmla="*/ 2352675 w 2717006"/>
              <a:gd name="connsiteY40" fmla="*/ 252412 h 1081087"/>
              <a:gd name="connsiteX41" fmla="*/ 2347913 w 2717006"/>
              <a:gd name="connsiteY41" fmla="*/ 230981 h 1081087"/>
              <a:gd name="connsiteX42" fmla="*/ 2336006 w 2717006"/>
              <a:gd name="connsiteY42" fmla="*/ 214312 h 1081087"/>
              <a:gd name="connsiteX43" fmla="*/ 2309813 w 2717006"/>
              <a:gd name="connsiteY43" fmla="*/ 202406 h 1081087"/>
              <a:gd name="connsiteX44" fmla="*/ 2262188 w 2717006"/>
              <a:gd name="connsiteY44" fmla="*/ 202406 h 1081087"/>
              <a:gd name="connsiteX45" fmla="*/ 2083594 w 2717006"/>
              <a:gd name="connsiteY45" fmla="*/ 219075 h 1081087"/>
              <a:gd name="connsiteX46" fmla="*/ 1783556 w 2717006"/>
              <a:gd name="connsiteY46" fmla="*/ 254794 h 1081087"/>
              <a:gd name="connsiteX47" fmla="*/ 1414463 w 2717006"/>
              <a:gd name="connsiteY47" fmla="*/ 302419 h 1081087"/>
              <a:gd name="connsiteX48" fmla="*/ 976313 w 2717006"/>
              <a:gd name="connsiteY48" fmla="*/ 361950 h 1081087"/>
              <a:gd name="connsiteX49" fmla="*/ 550069 w 2717006"/>
              <a:gd name="connsiteY49" fmla="*/ 423862 h 1081087"/>
              <a:gd name="connsiteX50" fmla="*/ 85725 w 2717006"/>
              <a:gd name="connsiteY50" fmla="*/ 495300 h 1081087"/>
              <a:gd name="connsiteX51" fmla="*/ 23813 w 2717006"/>
              <a:gd name="connsiteY51" fmla="*/ 502444 h 1081087"/>
              <a:gd name="connsiteX52" fmla="*/ 0 w 2717006"/>
              <a:gd name="connsiteY52" fmla="*/ 323850 h 1081087"/>
              <a:gd name="connsiteX53" fmla="*/ 228600 w 2717006"/>
              <a:gd name="connsiteY53" fmla="*/ 288131 h 1081087"/>
              <a:gd name="connsiteX54" fmla="*/ 490538 w 2717006"/>
              <a:gd name="connsiteY54" fmla="*/ 247650 h 1081087"/>
              <a:gd name="connsiteX55" fmla="*/ 754856 w 2717006"/>
              <a:gd name="connsiteY55" fmla="*/ 207169 h 1081087"/>
              <a:gd name="connsiteX56" fmla="*/ 995363 w 2717006"/>
              <a:gd name="connsiteY56" fmla="*/ 173831 h 1081087"/>
              <a:gd name="connsiteX57" fmla="*/ 1107281 w 2717006"/>
              <a:gd name="connsiteY57" fmla="*/ 164306 h 1081087"/>
              <a:gd name="connsiteX0" fmla="*/ 1107281 w 2717006"/>
              <a:gd name="connsiteY0" fmla="*/ 164306 h 1081087"/>
              <a:gd name="connsiteX1" fmla="*/ 1471613 w 2717006"/>
              <a:gd name="connsiteY1" fmla="*/ 126206 h 1081087"/>
              <a:gd name="connsiteX2" fmla="*/ 1802606 w 2717006"/>
              <a:gd name="connsiteY2" fmla="*/ 88106 h 1081087"/>
              <a:gd name="connsiteX3" fmla="*/ 2190750 w 2717006"/>
              <a:gd name="connsiteY3" fmla="*/ 40481 h 1081087"/>
              <a:gd name="connsiteX4" fmla="*/ 2352675 w 2717006"/>
              <a:gd name="connsiteY4" fmla="*/ 7144 h 1081087"/>
              <a:gd name="connsiteX5" fmla="*/ 2381250 w 2717006"/>
              <a:gd name="connsiteY5" fmla="*/ 0 h 1081087"/>
              <a:gd name="connsiteX6" fmla="*/ 2395538 w 2717006"/>
              <a:gd name="connsiteY6" fmla="*/ 0 h 1081087"/>
              <a:gd name="connsiteX7" fmla="*/ 2424113 w 2717006"/>
              <a:gd name="connsiteY7" fmla="*/ 11906 h 1081087"/>
              <a:gd name="connsiteX8" fmla="*/ 2483644 w 2717006"/>
              <a:gd name="connsiteY8" fmla="*/ 47625 h 1081087"/>
              <a:gd name="connsiteX9" fmla="*/ 2557463 w 2717006"/>
              <a:gd name="connsiteY9" fmla="*/ 92869 h 1081087"/>
              <a:gd name="connsiteX10" fmla="*/ 2640806 w 2717006"/>
              <a:gd name="connsiteY10" fmla="*/ 150019 h 1081087"/>
              <a:gd name="connsiteX11" fmla="*/ 2674144 w 2717006"/>
              <a:gd name="connsiteY11" fmla="*/ 178594 h 1081087"/>
              <a:gd name="connsiteX12" fmla="*/ 2695575 w 2717006"/>
              <a:gd name="connsiteY12" fmla="*/ 200025 h 1081087"/>
              <a:gd name="connsiteX13" fmla="*/ 2705100 w 2717006"/>
              <a:gd name="connsiteY13" fmla="*/ 214312 h 1081087"/>
              <a:gd name="connsiteX14" fmla="*/ 2714625 w 2717006"/>
              <a:gd name="connsiteY14" fmla="*/ 235744 h 1081087"/>
              <a:gd name="connsiteX15" fmla="*/ 2717006 w 2717006"/>
              <a:gd name="connsiteY15" fmla="*/ 254794 h 1081087"/>
              <a:gd name="connsiteX16" fmla="*/ 2714625 w 2717006"/>
              <a:gd name="connsiteY16" fmla="*/ 276225 h 1081087"/>
              <a:gd name="connsiteX17" fmla="*/ 2697956 w 2717006"/>
              <a:gd name="connsiteY17" fmla="*/ 295275 h 1081087"/>
              <a:gd name="connsiteX18" fmla="*/ 2671763 w 2717006"/>
              <a:gd name="connsiteY18" fmla="*/ 316706 h 1081087"/>
              <a:gd name="connsiteX19" fmla="*/ 2645569 w 2717006"/>
              <a:gd name="connsiteY19" fmla="*/ 340519 h 1081087"/>
              <a:gd name="connsiteX20" fmla="*/ 2621756 w 2717006"/>
              <a:gd name="connsiteY20" fmla="*/ 373856 h 1081087"/>
              <a:gd name="connsiteX21" fmla="*/ 2602706 w 2717006"/>
              <a:gd name="connsiteY21" fmla="*/ 414337 h 1081087"/>
              <a:gd name="connsiteX22" fmla="*/ 2571750 w 2717006"/>
              <a:gd name="connsiteY22" fmla="*/ 540544 h 1081087"/>
              <a:gd name="connsiteX23" fmla="*/ 2528888 w 2717006"/>
              <a:gd name="connsiteY23" fmla="*/ 690562 h 1081087"/>
              <a:gd name="connsiteX24" fmla="*/ 2476500 w 2717006"/>
              <a:gd name="connsiteY24" fmla="*/ 850106 h 1081087"/>
              <a:gd name="connsiteX25" fmla="*/ 2433638 w 2717006"/>
              <a:gd name="connsiteY25" fmla="*/ 978694 h 1081087"/>
              <a:gd name="connsiteX26" fmla="*/ 2412206 w 2717006"/>
              <a:gd name="connsiteY26" fmla="*/ 1026319 h 1081087"/>
              <a:gd name="connsiteX27" fmla="*/ 2390775 w 2717006"/>
              <a:gd name="connsiteY27" fmla="*/ 1059656 h 1081087"/>
              <a:gd name="connsiteX28" fmla="*/ 2369344 w 2717006"/>
              <a:gd name="connsiteY28" fmla="*/ 1076325 h 1081087"/>
              <a:gd name="connsiteX29" fmla="*/ 2345531 w 2717006"/>
              <a:gd name="connsiteY29" fmla="*/ 1081087 h 1081087"/>
              <a:gd name="connsiteX30" fmla="*/ 2321719 w 2717006"/>
              <a:gd name="connsiteY30" fmla="*/ 1078706 h 1081087"/>
              <a:gd name="connsiteX31" fmla="*/ 2305050 w 2717006"/>
              <a:gd name="connsiteY31" fmla="*/ 1071562 h 1081087"/>
              <a:gd name="connsiteX32" fmla="*/ 2178965 w 2717006"/>
              <a:gd name="connsiteY32" fmla="*/ 1073137 h 1081087"/>
              <a:gd name="connsiteX33" fmla="*/ 2183762 w 2717006"/>
              <a:gd name="connsiteY33" fmla="*/ 1054059 h 1081087"/>
              <a:gd name="connsiteX34" fmla="*/ 2193284 w 2717006"/>
              <a:gd name="connsiteY34" fmla="*/ 1028622 h 1081087"/>
              <a:gd name="connsiteX35" fmla="*/ 2238375 w 2717006"/>
              <a:gd name="connsiteY35" fmla="*/ 842962 h 1081087"/>
              <a:gd name="connsiteX36" fmla="*/ 2247900 w 2717006"/>
              <a:gd name="connsiteY36" fmla="*/ 802481 h 1081087"/>
              <a:gd name="connsiteX37" fmla="*/ 2278856 w 2717006"/>
              <a:gd name="connsiteY37" fmla="*/ 676275 h 1081087"/>
              <a:gd name="connsiteX38" fmla="*/ 2307431 w 2717006"/>
              <a:gd name="connsiteY38" fmla="*/ 533400 h 1081087"/>
              <a:gd name="connsiteX39" fmla="*/ 2331244 w 2717006"/>
              <a:gd name="connsiteY39" fmla="*/ 392906 h 1081087"/>
              <a:gd name="connsiteX40" fmla="*/ 2347913 w 2717006"/>
              <a:gd name="connsiteY40" fmla="*/ 292894 h 1081087"/>
              <a:gd name="connsiteX41" fmla="*/ 2352675 w 2717006"/>
              <a:gd name="connsiteY41" fmla="*/ 252412 h 1081087"/>
              <a:gd name="connsiteX42" fmla="*/ 2347913 w 2717006"/>
              <a:gd name="connsiteY42" fmla="*/ 230981 h 1081087"/>
              <a:gd name="connsiteX43" fmla="*/ 2336006 w 2717006"/>
              <a:gd name="connsiteY43" fmla="*/ 214312 h 1081087"/>
              <a:gd name="connsiteX44" fmla="*/ 2309813 w 2717006"/>
              <a:gd name="connsiteY44" fmla="*/ 202406 h 1081087"/>
              <a:gd name="connsiteX45" fmla="*/ 2262188 w 2717006"/>
              <a:gd name="connsiteY45" fmla="*/ 202406 h 1081087"/>
              <a:gd name="connsiteX46" fmla="*/ 2083594 w 2717006"/>
              <a:gd name="connsiteY46" fmla="*/ 219075 h 1081087"/>
              <a:gd name="connsiteX47" fmla="*/ 1783556 w 2717006"/>
              <a:gd name="connsiteY47" fmla="*/ 254794 h 1081087"/>
              <a:gd name="connsiteX48" fmla="*/ 1414463 w 2717006"/>
              <a:gd name="connsiteY48" fmla="*/ 302419 h 1081087"/>
              <a:gd name="connsiteX49" fmla="*/ 976313 w 2717006"/>
              <a:gd name="connsiteY49" fmla="*/ 361950 h 1081087"/>
              <a:gd name="connsiteX50" fmla="*/ 550069 w 2717006"/>
              <a:gd name="connsiteY50" fmla="*/ 423862 h 1081087"/>
              <a:gd name="connsiteX51" fmla="*/ 85725 w 2717006"/>
              <a:gd name="connsiteY51" fmla="*/ 495300 h 1081087"/>
              <a:gd name="connsiteX52" fmla="*/ 23813 w 2717006"/>
              <a:gd name="connsiteY52" fmla="*/ 502444 h 1081087"/>
              <a:gd name="connsiteX53" fmla="*/ 0 w 2717006"/>
              <a:gd name="connsiteY53" fmla="*/ 323850 h 1081087"/>
              <a:gd name="connsiteX54" fmla="*/ 228600 w 2717006"/>
              <a:gd name="connsiteY54" fmla="*/ 288131 h 1081087"/>
              <a:gd name="connsiteX55" fmla="*/ 490538 w 2717006"/>
              <a:gd name="connsiteY55" fmla="*/ 247650 h 1081087"/>
              <a:gd name="connsiteX56" fmla="*/ 754856 w 2717006"/>
              <a:gd name="connsiteY56" fmla="*/ 207169 h 1081087"/>
              <a:gd name="connsiteX57" fmla="*/ 995363 w 2717006"/>
              <a:gd name="connsiteY57" fmla="*/ 173831 h 1081087"/>
              <a:gd name="connsiteX58" fmla="*/ 1107281 w 2717006"/>
              <a:gd name="connsiteY58" fmla="*/ 164306 h 1081087"/>
              <a:gd name="connsiteX0" fmla="*/ 1107281 w 2717006"/>
              <a:gd name="connsiteY0" fmla="*/ 164306 h 1081087"/>
              <a:gd name="connsiteX1" fmla="*/ 1471613 w 2717006"/>
              <a:gd name="connsiteY1" fmla="*/ 126206 h 1081087"/>
              <a:gd name="connsiteX2" fmla="*/ 1802606 w 2717006"/>
              <a:gd name="connsiteY2" fmla="*/ 88106 h 1081087"/>
              <a:gd name="connsiteX3" fmla="*/ 2190750 w 2717006"/>
              <a:gd name="connsiteY3" fmla="*/ 40481 h 1081087"/>
              <a:gd name="connsiteX4" fmla="*/ 2352675 w 2717006"/>
              <a:gd name="connsiteY4" fmla="*/ 7144 h 1081087"/>
              <a:gd name="connsiteX5" fmla="*/ 2381250 w 2717006"/>
              <a:gd name="connsiteY5" fmla="*/ 0 h 1081087"/>
              <a:gd name="connsiteX6" fmla="*/ 2395538 w 2717006"/>
              <a:gd name="connsiteY6" fmla="*/ 0 h 1081087"/>
              <a:gd name="connsiteX7" fmla="*/ 2424113 w 2717006"/>
              <a:gd name="connsiteY7" fmla="*/ 11906 h 1081087"/>
              <a:gd name="connsiteX8" fmla="*/ 2483644 w 2717006"/>
              <a:gd name="connsiteY8" fmla="*/ 47625 h 1081087"/>
              <a:gd name="connsiteX9" fmla="*/ 2557463 w 2717006"/>
              <a:gd name="connsiteY9" fmla="*/ 92869 h 1081087"/>
              <a:gd name="connsiteX10" fmla="*/ 2640806 w 2717006"/>
              <a:gd name="connsiteY10" fmla="*/ 150019 h 1081087"/>
              <a:gd name="connsiteX11" fmla="*/ 2674144 w 2717006"/>
              <a:gd name="connsiteY11" fmla="*/ 178594 h 1081087"/>
              <a:gd name="connsiteX12" fmla="*/ 2695575 w 2717006"/>
              <a:gd name="connsiteY12" fmla="*/ 200025 h 1081087"/>
              <a:gd name="connsiteX13" fmla="*/ 2705100 w 2717006"/>
              <a:gd name="connsiteY13" fmla="*/ 214312 h 1081087"/>
              <a:gd name="connsiteX14" fmla="*/ 2714625 w 2717006"/>
              <a:gd name="connsiteY14" fmla="*/ 235744 h 1081087"/>
              <a:gd name="connsiteX15" fmla="*/ 2717006 w 2717006"/>
              <a:gd name="connsiteY15" fmla="*/ 254794 h 1081087"/>
              <a:gd name="connsiteX16" fmla="*/ 2714625 w 2717006"/>
              <a:gd name="connsiteY16" fmla="*/ 276225 h 1081087"/>
              <a:gd name="connsiteX17" fmla="*/ 2697956 w 2717006"/>
              <a:gd name="connsiteY17" fmla="*/ 295275 h 1081087"/>
              <a:gd name="connsiteX18" fmla="*/ 2671763 w 2717006"/>
              <a:gd name="connsiteY18" fmla="*/ 316706 h 1081087"/>
              <a:gd name="connsiteX19" fmla="*/ 2645569 w 2717006"/>
              <a:gd name="connsiteY19" fmla="*/ 340519 h 1081087"/>
              <a:gd name="connsiteX20" fmla="*/ 2621756 w 2717006"/>
              <a:gd name="connsiteY20" fmla="*/ 373856 h 1081087"/>
              <a:gd name="connsiteX21" fmla="*/ 2602706 w 2717006"/>
              <a:gd name="connsiteY21" fmla="*/ 414337 h 1081087"/>
              <a:gd name="connsiteX22" fmla="*/ 2571750 w 2717006"/>
              <a:gd name="connsiteY22" fmla="*/ 540544 h 1081087"/>
              <a:gd name="connsiteX23" fmla="*/ 2528888 w 2717006"/>
              <a:gd name="connsiteY23" fmla="*/ 690562 h 1081087"/>
              <a:gd name="connsiteX24" fmla="*/ 2476500 w 2717006"/>
              <a:gd name="connsiteY24" fmla="*/ 850106 h 1081087"/>
              <a:gd name="connsiteX25" fmla="*/ 2433638 w 2717006"/>
              <a:gd name="connsiteY25" fmla="*/ 978694 h 1081087"/>
              <a:gd name="connsiteX26" fmla="*/ 2412206 w 2717006"/>
              <a:gd name="connsiteY26" fmla="*/ 1026319 h 1081087"/>
              <a:gd name="connsiteX27" fmla="*/ 2390775 w 2717006"/>
              <a:gd name="connsiteY27" fmla="*/ 1059656 h 1081087"/>
              <a:gd name="connsiteX28" fmla="*/ 2369344 w 2717006"/>
              <a:gd name="connsiteY28" fmla="*/ 1076325 h 1081087"/>
              <a:gd name="connsiteX29" fmla="*/ 2345531 w 2717006"/>
              <a:gd name="connsiteY29" fmla="*/ 1081087 h 1081087"/>
              <a:gd name="connsiteX30" fmla="*/ 2321719 w 2717006"/>
              <a:gd name="connsiteY30" fmla="*/ 1078706 h 1081087"/>
              <a:gd name="connsiteX31" fmla="*/ 2305050 w 2717006"/>
              <a:gd name="connsiteY31" fmla="*/ 1071562 h 1081087"/>
              <a:gd name="connsiteX32" fmla="*/ 2178965 w 2717006"/>
              <a:gd name="connsiteY32" fmla="*/ 1073137 h 1081087"/>
              <a:gd name="connsiteX33" fmla="*/ 2183762 w 2717006"/>
              <a:gd name="connsiteY33" fmla="*/ 1054059 h 1081087"/>
              <a:gd name="connsiteX34" fmla="*/ 2238375 w 2717006"/>
              <a:gd name="connsiteY34" fmla="*/ 842962 h 1081087"/>
              <a:gd name="connsiteX35" fmla="*/ 2247900 w 2717006"/>
              <a:gd name="connsiteY35" fmla="*/ 802481 h 1081087"/>
              <a:gd name="connsiteX36" fmla="*/ 2278856 w 2717006"/>
              <a:gd name="connsiteY36" fmla="*/ 676275 h 1081087"/>
              <a:gd name="connsiteX37" fmla="*/ 2307431 w 2717006"/>
              <a:gd name="connsiteY37" fmla="*/ 533400 h 1081087"/>
              <a:gd name="connsiteX38" fmla="*/ 2331244 w 2717006"/>
              <a:gd name="connsiteY38" fmla="*/ 392906 h 1081087"/>
              <a:gd name="connsiteX39" fmla="*/ 2347913 w 2717006"/>
              <a:gd name="connsiteY39" fmla="*/ 292894 h 1081087"/>
              <a:gd name="connsiteX40" fmla="*/ 2352675 w 2717006"/>
              <a:gd name="connsiteY40" fmla="*/ 252412 h 1081087"/>
              <a:gd name="connsiteX41" fmla="*/ 2347913 w 2717006"/>
              <a:gd name="connsiteY41" fmla="*/ 230981 h 1081087"/>
              <a:gd name="connsiteX42" fmla="*/ 2336006 w 2717006"/>
              <a:gd name="connsiteY42" fmla="*/ 214312 h 1081087"/>
              <a:gd name="connsiteX43" fmla="*/ 2309813 w 2717006"/>
              <a:gd name="connsiteY43" fmla="*/ 202406 h 1081087"/>
              <a:gd name="connsiteX44" fmla="*/ 2262188 w 2717006"/>
              <a:gd name="connsiteY44" fmla="*/ 202406 h 1081087"/>
              <a:gd name="connsiteX45" fmla="*/ 2083594 w 2717006"/>
              <a:gd name="connsiteY45" fmla="*/ 219075 h 1081087"/>
              <a:gd name="connsiteX46" fmla="*/ 1783556 w 2717006"/>
              <a:gd name="connsiteY46" fmla="*/ 254794 h 1081087"/>
              <a:gd name="connsiteX47" fmla="*/ 1414463 w 2717006"/>
              <a:gd name="connsiteY47" fmla="*/ 302419 h 1081087"/>
              <a:gd name="connsiteX48" fmla="*/ 976313 w 2717006"/>
              <a:gd name="connsiteY48" fmla="*/ 361950 h 1081087"/>
              <a:gd name="connsiteX49" fmla="*/ 550069 w 2717006"/>
              <a:gd name="connsiteY49" fmla="*/ 423862 h 1081087"/>
              <a:gd name="connsiteX50" fmla="*/ 85725 w 2717006"/>
              <a:gd name="connsiteY50" fmla="*/ 495300 h 1081087"/>
              <a:gd name="connsiteX51" fmla="*/ 23813 w 2717006"/>
              <a:gd name="connsiteY51" fmla="*/ 502444 h 1081087"/>
              <a:gd name="connsiteX52" fmla="*/ 0 w 2717006"/>
              <a:gd name="connsiteY52" fmla="*/ 323850 h 1081087"/>
              <a:gd name="connsiteX53" fmla="*/ 228600 w 2717006"/>
              <a:gd name="connsiteY53" fmla="*/ 288131 h 1081087"/>
              <a:gd name="connsiteX54" fmla="*/ 490538 w 2717006"/>
              <a:gd name="connsiteY54" fmla="*/ 247650 h 1081087"/>
              <a:gd name="connsiteX55" fmla="*/ 754856 w 2717006"/>
              <a:gd name="connsiteY55" fmla="*/ 207169 h 1081087"/>
              <a:gd name="connsiteX56" fmla="*/ 995363 w 2717006"/>
              <a:gd name="connsiteY56" fmla="*/ 173831 h 1081087"/>
              <a:gd name="connsiteX57" fmla="*/ 1107281 w 2717006"/>
              <a:gd name="connsiteY57" fmla="*/ 164306 h 1081087"/>
              <a:gd name="connsiteX0" fmla="*/ 1107281 w 2717006"/>
              <a:gd name="connsiteY0" fmla="*/ 164306 h 1081087"/>
              <a:gd name="connsiteX1" fmla="*/ 1471613 w 2717006"/>
              <a:gd name="connsiteY1" fmla="*/ 126206 h 1081087"/>
              <a:gd name="connsiteX2" fmla="*/ 1802606 w 2717006"/>
              <a:gd name="connsiteY2" fmla="*/ 88106 h 1081087"/>
              <a:gd name="connsiteX3" fmla="*/ 2190750 w 2717006"/>
              <a:gd name="connsiteY3" fmla="*/ 40481 h 1081087"/>
              <a:gd name="connsiteX4" fmla="*/ 2352675 w 2717006"/>
              <a:gd name="connsiteY4" fmla="*/ 7144 h 1081087"/>
              <a:gd name="connsiteX5" fmla="*/ 2381250 w 2717006"/>
              <a:gd name="connsiteY5" fmla="*/ 0 h 1081087"/>
              <a:gd name="connsiteX6" fmla="*/ 2395538 w 2717006"/>
              <a:gd name="connsiteY6" fmla="*/ 0 h 1081087"/>
              <a:gd name="connsiteX7" fmla="*/ 2424113 w 2717006"/>
              <a:gd name="connsiteY7" fmla="*/ 11906 h 1081087"/>
              <a:gd name="connsiteX8" fmla="*/ 2483644 w 2717006"/>
              <a:gd name="connsiteY8" fmla="*/ 47625 h 1081087"/>
              <a:gd name="connsiteX9" fmla="*/ 2557463 w 2717006"/>
              <a:gd name="connsiteY9" fmla="*/ 92869 h 1081087"/>
              <a:gd name="connsiteX10" fmla="*/ 2640806 w 2717006"/>
              <a:gd name="connsiteY10" fmla="*/ 150019 h 1081087"/>
              <a:gd name="connsiteX11" fmla="*/ 2674144 w 2717006"/>
              <a:gd name="connsiteY11" fmla="*/ 178594 h 1081087"/>
              <a:gd name="connsiteX12" fmla="*/ 2695575 w 2717006"/>
              <a:gd name="connsiteY12" fmla="*/ 200025 h 1081087"/>
              <a:gd name="connsiteX13" fmla="*/ 2705100 w 2717006"/>
              <a:gd name="connsiteY13" fmla="*/ 214312 h 1081087"/>
              <a:gd name="connsiteX14" fmla="*/ 2714625 w 2717006"/>
              <a:gd name="connsiteY14" fmla="*/ 235744 h 1081087"/>
              <a:gd name="connsiteX15" fmla="*/ 2717006 w 2717006"/>
              <a:gd name="connsiteY15" fmla="*/ 254794 h 1081087"/>
              <a:gd name="connsiteX16" fmla="*/ 2714625 w 2717006"/>
              <a:gd name="connsiteY16" fmla="*/ 276225 h 1081087"/>
              <a:gd name="connsiteX17" fmla="*/ 2697956 w 2717006"/>
              <a:gd name="connsiteY17" fmla="*/ 295275 h 1081087"/>
              <a:gd name="connsiteX18" fmla="*/ 2671763 w 2717006"/>
              <a:gd name="connsiteY18" fmla="*/ 316706 h 1081087"/>
              <a:gd name="connsiteX19" fmla="*/ 2645569 w 2717006"/>
              <a:gd name="connsiteY19" fmla="*/ 340519 h 1081087"/>
              <a:gd name="connsiteX20" fmla="*/ 2621756 w 2717006"/>
              <a:gd name="connsiteY20" fmla="*/ 373856 h 1081087"/>
              <a:gd name="connsiteX21" fmla="*/ 2602706 w 2717006"/>
              <a:gd name="connsiteY21" fmla="*/ 414337 h 1081087"/>
              <a:gd name="connsiteX22" fmla="*/ 2571750 w 2717006"/>
              <a:gd name="connsiteY22" fmla="*/ 540544 h 1081087"/>
              <a:gd name="connsiteX23" fmla="*/ 2528888 w 2717006"/>
              <a:gd name="connsiteY23" fmla="*/ 690562 h 1081087"/>
              <a:gd name="connsiteX24" fmla="*/ 2476500 w 2717006"/>
              <a:gd name="connsiteY24" fmla="*/ 850106 h 1081087"/>
              <a:gd name="connsiteX25" fmla="*/ 2433638 w 2717006"/>
              <a:gd name="connsiteY25" fmla="*/ 978694 h 1081087"/>
              <a:gd name="connsiteX26" fmla="*/ 2412206 w 2717006"/>
              <a:gd name="connsiteY26" fmla="*/ 1026319 h 1081087"/>
              <a:gd name="connsiteX27" fmla="*/ 2390775 w 2717006"/>
              <a:gd name="connsiteY27" fmla="*/ 1059656 h 1081087"/>
              <a:gd name="connsiteX28" fmla="*/ 2369344 w 2717006"/>
              <a:gd name="connsiteY28" fmla="*/ 1076325 h 1081087"/>
              <a:gd name="connsiteX29" fmla="*/ 2345531 w 2717006"/>
              <a:gd name="connsiteY29" fmla="*/ 1081087 h 1081087"/>
              <a:gd name="connsiteX30" fmla="*/ 2321719 w 2717006"/>
              <a:gd name="connsiteY30" fmla="*/ 1078706 h 1081087"/>
              <a:gd name="connsiteX31" fmla="*/ 2305050 w 2717006"/>
              <a:gd name="connsiteY31" fmla="*/ 1071562 h 1081087"/>
              <a:gd name="connsiteX32" fmla="*/ 2183762 w 2717006"/>
              <a:gd name="connsiteY32" fmla="*/ 1054059 h 1081087"/>
              <a:gd name="connsiteX33" fmla="*/ 2238375 w 2717006"/>
              <a:gd name="connsiteY33" fmla="*/ 842962 h 1081087"/>
              <a:gd name="connsiteX34" fmla="*/ 2247900 w 2717006"/>
              <a:gd name="connsiteY34" fmla="*/ 802481 h 1081087"/>
              <a:gd name="connsiteX35" fmla="*/ 2278856 w 2717006"/>
              <a:gd name="connsiteY35" fmla="*/ 676275 h 1081087"/>
              <a:gd name="connsiteX36" fmla="*/ 2307431 w 2717006"/>
              <a:gd name="connsiteY36" fmla="*/ 533400 h 1081087"/>
              <a:gd name="connsiteX37" fmla="*/ 2331244 w 2717006"/>
              <a:gd name="connsiteY37" fmla="*/ 392906 h 1081087"/>
              <a:gd name="connsiteX38" fmla="*/ 2347913 w 2717006"/>
              <a:gd name="connsiteY38" fmla="*/ 292894 h 1081087"/>
              <a:gd name="connsiteX39" fmla="*/ 2352675 w 2717006"/>
              <a:gd name="connsiteY39" fmla="*/ 252412 h 1081087"/>
              <a:gd name="connsiteX40" fmla="*/ 2347913 w 2717006"/>
              <a:gd name="connsiteY40" fmla="*/ 230981 h 1081087"/>
              <a:gd name="connsiteX41" fmla="*/ 2336006 w 2717006"/>
              <a:gd name="connsiteY41" fmla="*/ 214312 h 1081087"/>
              <a:gd name="connsiteX42" fmla="*/ 2309813 w 2717006"/>
              <a:gd name="connsiteY42" fmla="*/ 202406 h 1081087"/>
              <a:gd name="connsiteX43" fmla="*/ 2262188 w 2717006"/>
              <a:gd name="connsiteY43" fmla="*/ 202406 h 1081087"/>
              <a:gd name="connsiteX44" fmla="*/ 2083594 w 2717006"/>
              <a:gd name="connsiteY44" fmla="*/ 219075 h 1081087"/>
              <a:gd name="connsiteX45" fmla="*/ 1783556 w 2717006"/>
              <a:gd name="connsiteY45" fmla="*/ 254794 h 1081087"/>
              <a:gd name="connsiteX46" fmla="*/ 1414463 w 2717006"/>
              <a:gd name="connsiteY46" fmla="*/ 302419 h 1081087"/>
              <a:gd name="connsiteX47" fmla="*/ 976313 w 2717006"/>
              <a:gd name="connsiteY47" fmla="*/ 361950 h 1081087"/>
              <a:gd name="connsiteX48" fmla="*/ 550069 w 2717006"/>
              <a:gd name="connsiteY48" fmla="*/ 423862 h 1081087"/>
              <a:gd name="connsiteX49" fmla="*/ 85725 w 2717006"/>
              <a:gd name="connsiteY49" fmla="*/ 495300 h 1081087"/>
              <a:gd name="connsiteX50" fmla="*/ 23813 w 2717006"/>
              <a:gd name="connsiteY50" fmla="*/ 502444 h 1081087"/>
              <a:gd name="connsiteX51" fmla="*/ 0 w 2717006"/>
              <a:gd name="connsiteY51" fmla="*/ 323850 h 1081087"/>
              <a:gd name="connsiteX52" fmla="*/ 228600 w 2717006"/>
              <a:gd name="connsiteY52" fmla="*/ 288131 h 1081087"/>
              <a:gd name="connsiteX53" fmla="*/ 490538 w 2717006"/>
              <a:gd name="connsiteY53" fmla="*/ 247650 h 1081087"/>
              <a:gd name="connsiteX54" fmla="*/ 754856 w 2717006"/>
              <a:gd name="connsiteY54" fmla="*/ 207169 h 1081087"/>
              <a:gd name="connsiteX55" fmla="*/ 995363 w 2717006"/>
              <a:gd name="connsiteY55" fmla="*/ 173831 h 1081087"/>
              <a:gd name="connsiteX56" fmla="*/ 1107281 w 2717006"/>
              <a:gd name="connsiteY56" fmla="*/ 164306 h 1081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717006" h="1081087">
                <a:moveTo>
                  <a:pt x="1107281" y="164306"/>
                </a:moveTo>
                <a:lnTo>
                  <a:pt x="1471613" y="126206"/>
                </a:lnTo>
                <a:lnTo>
                  <a:pt x="1802606" y="88106"/>
                </a:lnTo>
                <a:lnTo>
                  <a:pt x="2190750" y="40481"/>
                </a:lnTo>
                <a:lnTo>
                  <a:pt x="2352675" y="7144"/>
                </a:lnTo>
                <a:lnTo>
                  <a:pt x="2381250" y="0"/>
                </a:lnTo>
                <a:lnTo>
                  <a:pt x="2395538" y="0"/>
                </a:lnTo>
                <a:lnTo>
                  <a:pt x="2424113" y="11906"/>
                </a:lnTo>
                <a:lnTo>
                  <a:pt x="2483644" y="47625"/>
                </a:lnTo>
                <a:lnTo>
                  <a:pt x="2557463" y="92869"/>
                </a:lnTo>
                <a:lnTo>
                  <a:pt x="2640806" y="150019"/>
                </a:lnTo>
                <a:lnTo>
                  <a:pt x="2674144" y="178594"/>
                </a:lnTo>
                <a:lnTo>
                  <a:pt x="2695575" y="200025"/>
                </a:lnTo>
                <a:lnTo>
                  <a:pt x="2705100" y="214312"/>
                </a:lnTo>
                <a:lnTo>
                  <a:pt x="2714625" y="235744"/>
                </a:lnTo>
                <a:lnTo>
                  <a:pt x="2717006" y="254794"/>
                </a:lnTo>
                <a:lnTo>
                  <a:pt x="2714625" y="276225"/>
                </a:lnTo>
                <a:lnTo>
                  <a:pt x="2697956" y="295275"/>
                </a:lnTo>
                <a:lnTo>
                  <a:pt x="2671763" y="316706"/>
                </a:lnTo>
                <a:lnTo>
                  <a:pt x="2645569" y="340519"/>
                </a:lnTo>
                <a:lnTo>
                  <a:pt x="2621756" y="373856"/>
                </a:lnTo>
                <a:lnTo>
                  <a:pt x="2602706" y="414337"/>
                </a:lnTo>
                <a:lnTo>
                  <a:pt x="2571750" y="540544"/>
                </a:lnTo>
                <a:lnTo>
                  <a:pt x="2528888" y="690562"/>
                </a:lnTo>
                <a:lnTo>
                  <a:pt x="2476500" y="850106"/>
                </a:lnTo>
                <a:lnTo>
                  <a:pt x="2433638" y="978694"/>
                </a:lnTo>
                <a:lnTo>
                  <a:pt x="2412206" y="1026319"/>
                </a:lnTo>
                <a:lnTo>
                  <a:pt x="2390775" y="1059656"/>
                </a:lnTo>
                <a:lnTo>
                  <a:pt x="2369344" y="1076325"/>
                </a:lnTo>
                <a:lnTo>
                  <a:pt x="2345531" y="1081087"/>
                </a:lnTo>
                <a:lnTo>
                  <a:pt x="2321719" y="1078706"/>
                </a:lnTo>
                <a:lnTo>
                  <a:pt x="2305050" y="1071562"/>
                </a:lnTo>
                <a:lnTo>
                  <a:pt x="2183762" y="1054059"/>
                </a:lnTo>
                <a:lnTo>
                  <a:pt x="2238375" y="842962"/>
                </a:lnTo>
                <a:lnTo>
                  <a:pt x="2247900" y="802481"/>
                </a:lnTo>
                <a:lnTo>
                  <a:pt x="2278856" y="676275"/>
                </a:lnTo>
                <a:lnTo>
                  <a:pt x="2307431" y="533400"/>
                </a:lnTo>
                <a:lnTo>
                  <a:pt x="2331244" y="392906"/>
                </a:lnTo>
                <a:lnTo>
                  <a:pt x="2347913" y="292894"/>
                </a:lnTo>
                <a:lnTo>
                  <a:pt x="2352675" y="252412"/>
                </a:lnTo>
                <a:lnTo>
                  <a:pt x="2347913" y="230981"/>
                </a:lnTo>
                <a:lnTo>
                  <a:pt x="2336006" y="214312"/>
                </a:lnTo>
                <a:lnTo>
                  <a:pt x="2309813" y="202406"/>
                </a:lnTo>
                <a:lnTo>
                  <a:pt x="2262188" y="202406"/>
                </a:lnTo>
                <a:lnTo>
                  <a:pt x="2083594" y="219075"/>
                </a:lnTo>
                <a:lnTo>
                  <a:pt x="1783556" y="254794"/>
                </a:lnTo>
                <a:lnTo>
                  <a:pt x="1414463" y="302419"/>
                </a:lnTo>
                <a:lnTo>
                  <a:pt x="976313" y="361950"/>
                </a:lnTo>
                <a:lnTo>
                  <a:pt x="550069" y="423862"/>
                </a:lnTo>
                <a:lnTo>
                  <a:pt x="85725" y="495300"/>
                </a:lnTo>
                <a:lnTo>
                  <a:pt x="23813" y="502444"/>
                </a:lnTo>
                <a:lnTo>
                  <a:pt x="0" y="323850"/>
                </a:lnTo>
                <a:lnTo>
                  <a:pt x="228600" y="288131"/>
                </a:lnTo>
                <a:lnTo>
                  <a:pt x="490538" y="247650"/>
                </a:lnTo>
                <a:lnTo>
                  <a:pt x="754856" y="207169"/>
                </a:lnTo>
                <a:lnTo>
                  <a:pt x="995363" y="173831"/>
                </a:lnTo>
                <a:lnTo>
                  <a:pt x="1107281" y="1643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7EB90314-1B2F-084E-84B0-E23B884BC137}"/>
              </a:ext>
            </a:extLst>
          </p:cNvPr>
          <p:cNvSpPr/>
          <p:nvPr/>
        </p:nvSpPr>
        <p:spPr>
          <a:xfrm>
            <a:off x="3503613" y="2547938"/>
            <a:ext cx="2295525" cy="509587"/>
          </a:xfrm>
          <a:custGeom>
            <a:avLst/>
            <a:gdLst>
              <a:gd name="connsiteX0" fmla="*/ 1023937 w 2295525"/>
              <a:gd name="connsiteY0" fmla="*/ 159543 h 509587"/>
              <a:gd name="connsiteX1" fmla="*/ 1416844 w 2295525"/>
              <a:gd name="connsiteY1" fmla="*/ 100012 h 509587"/>
              <a:gd name="connsiteX2" fmla="*/ 1583531 w 2295525"/>
              <a:gd name="connsiteY2" fmla="*/ 76200 h 509587"/>
              <a:gd name="connsiteX3" fmla="*/ 1759744 w 2295525"/>
              <a:gd name="connsiteY3" fmla="*/ 61912 h 509587"/>
              <a:gd name="connsiteX4" fmla="*/ 2002631 w 2295525"/>
              <a:gd name="connsiteY4" fmla="*/ 35718 h 509587"/>
              <a:gd name="connsiteX5" fmla="*/ 2266950 w 2295525"/>
              <a:gd name="connsiteY5" fmla="*/ 0 h 509587"/>
              <a:gd name="connsiteX6" fmla="*/ 2295525 w 2295525"/>
              <a:gd name="connsiteY6" fmla="*/ 240506 h 509587"/>
              <a:gd name="connsiteX7" fmla="*/ 2262187 w 2295525"/>
              <a:gd name="connsiteY7" fmla="*/ 235743 h 509587"/>
              <a:gd name="connsiteX8" fmla="*/ 2202656 w 2295525"/>
              <a:gd name="connsiteY8" fmla="*/ 223837 h 509587"/>
              <a:gd name="connsiteX9" fmla="*/ 2085975 w 2295525"/>
              <a:gd name="connsiteY9" fmla="*/ 214312 h 509587"/>
              <a:gd name="connsiteX10" fmla="*/ 1997869 w 2295525"/>
              <a:gd name="connsiteY10" fmla="*/ 209550 h 509587"/>
              <a:gd name="connsiteX11" fmla="*/ 1888331 w 2295525"/>
              <a:gd name="connsiteY11" fmla="*/ 209550 h 509587"/>
              <a:gd name="connsiteX12" fmla="*/ 1776412 w 2295525"/>
              <a:gd name="connsiteY12" fmla="*/ 216693 h 509587"/>
              <a:gd name="connsiteX13" fmla="*/ 1631156 w 2295525"/>
              <a:gd name="connsiteY13" fmla="*/ 233362 h 509587"/>
              <a:gd name="connsiteX14" fmla="*/ 1364456 w 2295525"/>
              <a:gd name="connsiteY14" fmla="*/ 273843 h 509587"/>
              <a:gd name="connsiteX15" fmla="*/ 1197769 w 2295525"/>
              <a:gd name="connsiteY15" fmla="*/ 302418 h 509587"/>
              <a:gd name="connsiteX16" fmla="*/ 1040606 w 2295525"/>
              <a:gd name="connsiteY16" fmla="*/ 328612 h 509587"/>
              <a:gd name="connsiteX17" fmla="*/ 838200 w 2295525"/>
              <a:gd name="connsiteY17" fmla="*/ 371475 h 509587"/>
              <a:gd name="connsiteX18" fmla="*/ 597694 w 2295525"/>
              <a:gd name="connsiteY18" fmla="*/ 416718 h 509587"/>
              <a:gd name="connsiteX19" fmla="*/ 347662 w 2295525"/>
              <a:gd name="connsiteY19" fmla="*/ 457200 h 509587"/>
              <a:gd name="connsiteX20" fmla="*/ 97631 w 2295525"/>
              <a:gd name="connsiteY20" fmla="*/ 495300 h 509587"/>
              <a:gd name="connsiteX21" fmla="*/ 0 w 2295525"/>
              <a:gd name="connsiteY21" fmla="*/ 509587 h 509587"/>
              <a:gd name="connsiteX22" fmla="*/ 2381 w 2295525"/>
              <a:gd name="connsiteY22" fmla="*/ 338137 h 509587"/>
              <a:gd name="connsiteX23" fmla="*/ 276225 w 2295525"/>
              <a:gd name="connsiteY23" fmla="*/ 285750 h 509587"/>
              <a:gd name="connsiteX24" fmla="*/ 616744 w 2295525"/>
              <a:gd name="connsiteY24" fmla="*/ 226218 h 509587"/>
              <a:gd name="connsiteX25" fmla="*/ 1023937 w 2295525"/>
              <a:gd name="connsiteY25" fmla="*/ 159543 h 509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295525" h="509587">
                <a:moveTo>
                  <a:pt x="1023937" y="159543"/>
                </a:moveTo>
                <a:lnTo>
                  <a:pt x="1416844" y="100012"/>
                </a:lnTo>
                <a:lnTo>
                  <a:pt x="1583531" y="76200"/>
                </a:lnTo>
                <a:lnTo>
                  <a:pt x="1759744" y="61912"/>
                </a:lnTo>
                <a:lnTo>
                  <a:pt x="2002631" y="35718"/>
                </a:lnTo>
                <a:lnTo>
                  <a:pt x="2266950" y="0"/>
                </a:lnTo>
                <a:lnTo>
                  <a:pt x="2295525" y="240506"/>
                </a:lnTo>
                <a:lnTo>
                  <a:pt x="2262187" y="235743"/>
                </a:lnTo>
                <a:lnTo>
                  <a:pt x="2202656" y="223837"/>
                </a:lnTo>
                <a:lnTo>
                  <a:pt x="2085975" y="214312"/>
                </a:lnTo>
                <a:lnTo>
                  <a:pt x="1997869" y="209550"/>
                </a:lnTo>
                <a:lnTo>
                  <a:pt x="1888331" y="209550"/>
                </a:lnTo>
                <a:lnTo>
                  <a:pt x="1776412" y="216693"/>
                </a:lnTo>
                <a:lnTo>
                  <a:pt x="1631156" y="233362"/>
                </a:lnTo>
                <a:lnTo>
                  <a:pt x="1364456" y="273843"/>
                </a:lnTo>
                <a:lnTo>
                  <a:pt x="1197769" y="302418"/>
                </a:lnTo>
                <a:lnTo>
                  <a:pt x="1040606" y="328612"/>
                </a:lnTo>
                <a:lnTo>
                  <a:pt x="838200" y="371475"/>
                </a:lnTo>
                <a:lnTo>
                  <a:pt x="597694" y="416718"/>
                </a:lnTo>
                <a:lnTo>
                  <a:pt x="347662" y="457200"/>
                </a:lnTo>
                <a:lnTo>
                  <a:pt x="97631" y="495300"/>
                </a:lnTo>
                <a:lnTo>
                  <a:pt x="0" y="509587"/>
                </a:lnTo>
                <a:cubicBezTo>
                  <a:pt x="794" y="452437"/>
                  <a:pt x="1587" y="395287"/>
                  <a:pt x="2381" y="338137"/>
                </a:cubicBezTo>
                <a:lnTo>
                  <a:pt x="276225" y="285750"/>
                </a:lnTo>
                <a:lnTo>
                  <a:pt x="616744" y="226218"/>
                </a:lnTo>
                <a:lnTo>
                  <a:pt x="1023937" y="1595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AC0605BA-2CCC-0545-9A89-2122993EF03B}"/>
              </a:ext>
            </a:extLst>
          </p:cNvPr>
          <p:cNvSpPr/>
          <p:nvPr/>
        </p:nvSpPr>
        <p:spPr>
          <a:xfrm rot="16200000">
            <a:off x="1429543" y="3520282"/>
            <a:ext cx="3763963" cy="552450"/>
          </a:xfrm>
          <a:custGeom>
            <a:avLst/>
            <a:gdLst>
              <a:gd name="connsiteX0" fmla="*/ 1761294 w 3764996"/>
              <a:gd name="connsiteY0" fmla="*/ 279229 h 552322"/>
              <a:gd name="connsiteX1" fmla="*/ 2371917 w 3764996"/>
              <a:gd name="connsiteY1" fmla="*/ 294571 h 552322"/>
              <a:gd name="connsiteX2" fmla="*/ 2727858 w 3764996"/>
              <a:gd name="connsiteY2" fmla="*/ 303777 h 552322"/>
              <a:gd name="connsiteX3" fmla="*/ 2933445 w 3764996"/>
              <a:gd name="connsiteY3" fmla="*/ 303777 h 552322"/>
              <a:gd name="connsiteX4" fmla="*/ 3025498 w 3764996"/>
              <a:gd name="connsiteY4" fmla="*/ 303777 h 552322"/>
              <a:gd name="connsiteX5" fmla="*/ 3117552 w 3764996"/>
              <a:gd name="connsiteY5" fmla="*/ 303777 h 552322"/>
              <a:gd name="connsiteX6" fmla="*/ 3218811 w 3764996"/>
              <a:gd name="connsiteY6" fmla="*/ 300708 h 552322"/>
              <a:gd name="connsiteX7" fmla="*/ 3304728 w 3764996"/>
              <a:gd name="connsiteY7" fmla="*/ 291503 h 552322"/>
              <a:gd name="connsiteX8" fmla="*/ 3369165 w 3764996"/>
              <a:gd name="connsiteY8" fmla="*/ 282298 h 552322"/>
              <a:gd name="connsiteX9" fmla="*/ 3421329 w 3764996"/>
              <a:gd name="connsiteY9" fmla="*/ 273092 h 552322"/>
              <a:gd name="connsiteX10" fmla="*/ 3470424 w 3764996"/>
              <a:gd name="connsiteY10" fmla="*/ 254681 h 552322"/>
              <a:gd name="connsiteX11" fmla="*/ 3507246 w 3764996"/>
              <a:gd name="connsiteY11" fmla="*/ 236271 h 552322"/>
              <a:gd name="connsiteX12" fmla="*/ 3550204 w 3764996"/>
              <a:gd name="connsiteY12" fmla="*/ 208655 h 552322"/>
              <a:gd name="connsiteX13" fmla="*/ 3599300 w 3764996"/>
              <a:gd name="connsiteY13" fmla="*/ 168765 h 552322"/>
              <a:gd name="connsiteX14" fmla="*/ 3623847 w 3764996"/>
              <a:gd name="connsiteY14" fmla="*/ 144217 h 552322"/>
              <a:gd name="connsiteX15" fmla="*/ 3666806 w 3764996"/>
              <a:gd name="connsiteY15" fmla="*/ 88985 h 552322"/>
              <a:gd name="connsiteX16" fmla="*/ 3718969 w 3764996"/>
              <a:gd name="connsiteY16" fmla="*/ 6136 h 552322"/>
              <a:gd name="connsiteX17" fmla="*/ 3728175 w 3764996"/>
              <a:gd name="connsiteY17" fmla="*/ 0 h 552322"/>
              <a:gd name="connsiteX18" fmla="*/ 3737380 w 3764996"/>
              <a:gd name="connsiteY18" fmla="*/ 0 h 552322"/>
              <a:gd name="connsiteX19" fmla="*/ 3749654 w 3764996"/>
              <a:gd name="connsiteY19" fmla="*/ 3068 h 552322"/>
              <a:gd name="connsiteX20" fmla="*/ 3761928 w 3764996"/>
              <a:gd name="connsiteY20" fmla="*/ 21479 h 552322"/>
              <a:gd name="connsiteX21" fmla="*/ 3764996 w 3764996"/>
              <a:gd name="connsiteY21" fmla="*/ 49095 h 552322"/>
              <a:gd name="connsiteX22" fmla="*/ 3758859 w 3764996"/>
              <a:gd name="connsiteY22" fmla="*/ 122738 h 552322"/>
              <a:gd name="connsiteX23" fmla="*/ 3749654 w 3764996"/>
              <a:gd name="connsiteY23" fmla="*/ 187175 h 552322"/>
              <a:gd name="connsiteX24" fmla="*/ 3731243 w 3764996"/>
              <a:gd name="connsiteY24" fmla="*/ 266955 h 552322"/>
              <a:gd name="connsiteX25" fmla="*/ 3703627 w 3764996"/>
              <a:gd name="connsiteY25" fmla="*/ 365146 h 552322"/>
              <a:gd name="connsiteX26" fmla="*/ 3645326 w 3764996"/>
              <a:gd name="connsiteY26" fmla="*/ 521637 h 552322"/>
              <a:gd name="connsiteX27" fmla="*/ 3482698 w 3764996"/>
              <a:gd name="connsiteY27" fmla="*/ 552322 h 552322"/>
              <a:gd name="connsiteX28" fmla="*/ 3295522 w 3764996"/>
              <a:gd name="connsiteY28" fmla="*/ 536979 h 552322"/>
              <a:gd name="connsiteX29" fmla="*/ 3111415 w 3764996"/>
              <a:gd name="connsiteY29" fmla="*/ 530843 h 552322"/>
              <a:gd name="connsiteX30" fmla="*/ 2850596 w 3764996"/>
              <a:gd name="connsiteY30" fmla="*/ 524706 h 552322"/>
              <a:gd name="connsiteX31" fmla="*/ 2780022 w 3764996"/>
              <a:gd name="connsiteY31" fmla="*/ 524706 h 552322"/>
              <a:gd name="connsiteX32" fmla="*/ 2457834 w 3764996"/>
              <a:gd name="connsiteY32" fmla="*/ 524706 h 552322"/>
              <a:gd name="connsiteX33" fmla="*/ 2221563 w 3764996"/>
              <a:gd name="connsiteY33" fmla="*/ 518569 h 552322"/>
              <a:gd name="connsiteX34" fmla="*/ 1973018 w 3764996"/>
              <a:gd name="connsiteY34" fmla="*/ 506295 h 552322"/>
              <a:gd name="connsiteX35" fmla="*/ 1893238 w 3764996"/>
              <a:gd name="connsiteY35" fmla="*/ 503226 h 552322"/>
              <a:gd name="connsiteX36" fmla="*/ 1758226 w 3764996"/>
              <a:gd name="connsiteY36" fmla="*/ 506295 h 552322"/>
              <a:gd name="connsiteX37" fmla="*/ 1436038 w 3764996"/>
              <a:gd name="connsiteY37" fmla="*/ 490953 h 552322"/>
              <a:gd name="connsiteX38" fmla="*/ 972701 w 3764996"/>
              <a:gd name="connsiteY38" fmla="*/ 460268 h 552322"/>
              <a:gd name="connsiteX39" fmla="*/ 687335 w 3764996"/>
              <a:gd name="connsiteY39" fmla="*/ 438789 h 552322"/>
              <a:gd name="connsiteX40" fmla="*/ 536980 w 3764996"/>
              <a:gd name="connsiteY40" fmla="*/ 438789 h 552322"/>
              <a:gd name="connsiteX41" fmla="*/ 521638 w 3764996"/>
              <a:gd name="connsiteY41" fmla="*/ 438789 h 552322"/>
              <a:gd name="connsiteX42" fmla="*/ 64438 w 3764996"/>
              <a:gd name="connsiteY42" fmla="*/ 420378 h 552322"/>
              <a:gd name="connsiteX43" fmla="*/ 36822 w 3764996"/>
              <a:gd name="connsiteY43" fmla="*/ 408104 h 552322"/>
              <a:gd name="connsiteX44" fmla="*/ 9206 w 3764996"/>
              <a:gd name="connsiteY44" fmla="*/ 389694 h 552322"/>
              <a:gd name="connsiteX45" fmla="*/ 0 w 3764996"/>
              <a:gd name="connsiteY45" fmla="*/ 374351 h 552322"/>
              <a:gd name="connsiteX46" fmla="*/ 0 w 3764996"/>
              <a:gd name="connsiteY46" fmla="*/ 359009 h 552322"/>
              <a:gd name="connsiteX47" fmla="*/ 3069 w 3764996"/>
              <a:gd name="connsiteY47" fmla="*/ 340598 h 552322"/>
              <a:gd name="connsiteX48" fmla="*/ 15343 w 3764996"/>
              <a:gd name="connsiteY48" fmla="*/ 322188 h 552322"/>
              <a:gd name="connsiteX49" fmla="*/ 46027 w 3764996"/>
              <a:gd name="connsiteY49" fmla="*/ 297640 h 552322"/>
              <a:gd name="connsiteX50" fmla="*/ 153423 w 3764996"/>
              <a:gd name="connsiteY50" fmla="*/ 242408 h 552322"/>
              <a:gd name="connsiteX51" fmla="*/ 257751 w 3764996"/>
              <a:gd name="connsiteY51" fmla="*/ 196381 h 552322"/>
              <a:gd name="connsiteX52" fmla="*/ 297641 w 3764996"/>
              <a:gd name="connsiteY52" fmla="*/ 184107 h 552322"/>
              <a:gd name="connsiteX53" fmla="*/ 343667 w 3764996"/>
              <a:gd name="connsiteY53" fmla="*/ 162628 h 552322"/>
              <a:gd name="connsiteX54" fmla="*/ 389694 w 3764996"/>
              <a:gd name="connsiteY54" fmla="*/ 156491 h 552322"/>
              <a:gd name="connsiteX55" fmla="*/ 432653 w 3764996"/>
              <a:gd name="connsiteY55" fmla="*/ 156491 h 552322"/>
              <a:gd name="connsiteX56" fmla="*/ 478680 w 3764996"/>
              <a:gd name="connsiteY56" fmla="*/ 162628 h 552322"/>
              <a:gd name="connsiteX57" fmla="*/ 527775 w 3764996"/>
              <a:gd name="connsiteY57" fmla="*/ 171833 h 552322"/>
              <a:gd name="connsiteX58" fmla="*/ 595281 w 3764996"/>
              <a:gd name="connsiteY58" fmla="*/ 193312 h 552322"/>
              <a:gd name="connsiteX59" fmla="*/ 638239 w 3764996"/>
              <a:gd name="connsiteY59" fmla="*/ 205586 h 552322"/>
              <a:gd name="connsiteX60" fmla="*/ 794731 w 3764996"/>
              <a:gd name="connsiteY60" fmla="*/ 230134 h 552322"/>
              <a:gd name="connsiteX61" fmla="*/ 1086234 w 3764996"/>
              <a:gd name="connsiteY61" fmla="*/ 251613 h 552322"/>
              <a:gd name="connsiteX62" fmla="*/ 1463654 w 3764996"/>
              <a:gd name="connsiteY62" fmla="*/ 270024 h 552322"/>
              <a:gd name="connsiteX63" fmla="*/ 1761294 w 3764996"/>
              <a:gd name="connsiteY63" fmla="*/ 279229 h 552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3764996" h="552322">
                <a:moveTo>
                  <a:pt x="1761294" y="279229"/>
                </a:moveTo>
                <a:lnTo>
                  <a:pt x="2371917" y="294571"/>
                </a:lnTo>
                <a:lnTo>
                  <a:pt x="2727858" y="303777"/>
                </a:lnTo>
                <a:lnTo>
                  <a:pt x="2933445" y="303777"/>
                </a:lnTo>
                <a:lnTo>
                  <a:pt x="3025498" y="303777"/>
                </a:lnTo>
                <a:lnTo>
                  <a:pt x="3117552" y="303777"/>
                </a:lnTo>
                <a:lnTo>
                  <a:pt x="3218811" y="300708"/>
                </a:lnTo>
                <a:lnTo>
                  <a:pt x="3304728" y="291503"/>
                </a:lnTo>
                <a:lnTo>
                  <a:pt x="3369165" y="282298"/>
                </a:lnTo>
                <a:lnTo>
                  <a:pt x="3421329" y="273092"/>
                </a:lnTo>
                <a:lnTo>
                  <a:pt x="3470424" y="254681"/>
                </a:lnTo>
                <a:lnTo>
                  <a:pt x="3507246" y="236271"/>
                </a:lnTo>
                <a:lnTo>
                  <a:pt x="3550204" y="208655"/>
                </a:lnTo>
                <a:lnTo>
                  <a:pt x="3599300" y="168765"/>
                </a:lnTo>
                <a:lnTo>
                  <a:pt x="3623847" y="144217"/>
                </a:lnTo>
                <a:lnTo>
                  <a:pt x="3666806" y="88985"/>
                </a:lnTo>
                <a:lnTo>
                  <a:pt x="3718969" y="6136"/>
                </a:lnTo>
                <a:lnTo>
                  <a:pt x="3728175" y="0"/>
                </a:lnTo>
                <a:lnTo>
                  <a:pt x="3737380" y="0"/>
                </a:lnTo>
                <a:lnTo>
                  <a:pt x="3749654" y="3068"/>
                </a:lnTo>
                <a:lnTo>
                  <a:pt x="3761928" y="21479"/>
                </a:lnTo>
                <a:lnTo>
                  <a:pt x="3764996" y="49095"/>
                </a:lnTo>
                <a:lnTo>
                  <a:pt x="3758859" y="122738"/>
                </a:lnTo>
                <a:lnTo>
                  <a:pt x="3749654" y="187175"/>
                </a:lnTo>
                <a:lnTo>
                  <a:pt x="3731243" y="266955"/>
                </a:lnTo>
                <a:lnTo>
                  <a:pt x="3703627" y="365146"/>
                </a:lnTo>
                <a:lnTo>
                  <a:pt x="3645326" y="521637"/>
                </a:lnTo>
                <a:lnTo>
                  <a:pt x="3482698" y="552322"/>
                </a:lnTo>
                <a:lnTo>
                  <a:pt x="3295522" y="536979"/>
                </a:lnTo>
                <a:lnTo>
                  <a:pt x="3111415" y="530843"/>
                </a:lnTo>
                <a:lnTo>
                  <a:pt x="2850596" y="524706"/>
                </a:lnTo>
                <a:lnTo>
                  <a:pt x="2780022" y="524706"/>
                </a:lnTo>
                <a:lnTo>
                  <a:pt x="2457834" y="524706"/>
                </a:lnTo>
                <a:lnTo>
                  <a:pt x="2221563" y="518569"/>
                </a:lnTo>
                <a:lnTo>
                  <a:pt x="1973018" y="506295"/>
                </a:lnTo>
                <a:lnTo>
                  <a:pt x="1893238" y="503226"/>
                </a:lnTo>
                <a:lnTo>
                  <a:pt x="1758226" y="506295"/>
                </a:lnTo>
                <a:lnTo>
                  <a:pt x="1436038" y="490953"/>
                </a:lnTo>
                <a:lnTo>
                  <a:pt x="972701" y="460268"/>
                </a:lnTo>
                <a:lnTo>
                  <a:pt x="687335" y="438789"/>
                </a:lnTo>
                <a:lnTo>
                  <a:pt x="536980" y="438789"/>
                </a:lnTo>
                <a:lnTo>
                  <a:pt x="521638" y="438789"/>
                </a:lnTo>
                <a:lnTo>
                  <a:pt x="64438" y="420378"/>
                </a:lnTo>
                <a:lnTo>
                  <a:pt x="36822" y="408104"/>
                </a:lnTo>
                <a:lnTo>
                  <a:pt x="9206" y="389694"/>
                </a:lnTo>
                <a:lnTo>
                  <a:pt x="0" y="374351"/>
                </a:lnTo>
                <a:lnTo>
                  <a:pt x="0" y="359009"/>
                </a:lnTo>
                <a:lnTo>
                  <a:pt x="3069" y="340598"/>
                </a:lnTo>
                <a:lnTo>
                  <a:pt x="15343" y="322188"/>
                </a:lnTo>
                <a:lnTo>
                  <a:pt x="46027" y="297640"/>
                </a:lnTo>
                <a:lnTo>
                  <a:pt x="153423" y="242408"/>
                </a:lnTo>
                <a:lnTo>
                  <a:pt x="257751" y="196381"/>
                </a:lnTo>
                <a:lnTo>
                  <a:pt x="297641" y="184107"/>
                </a:lnTo>
                <a:lnTo>
                  <a:pt x="343667" y="162628"/>
                </a:lnTo>
                <a:lnTo>
                  <a:pt x="389694" y="156491"/>
                </a:lnTo>
                <a:lnTo>
                  <a:pt x="432653" y="156491"/>
                </a:lnTo>
                <a:lnTo>
                  <a:pt x="478680" y="162628"/>
                </a:lnTo>
                <a:lnTo>
                  <a:pt x="527775" y="171833"/>
                </a:lnTo>
                <a:lnTo>
                  <a:pt x="595281" y="193312"/>
                </a:lnTo>
                <a:lnTo>
                  <a:pt x="638239" y="205586"/>
                </a:lnTo>
                <a:lnTo>
                  <a:pt x="794731" y="230134"/>
                </a:lnTo>
                <a:lnTo>
                  <a:pt x="1086234" y="251613"/>
                </a:lnTo>
                <a:lnTo>
                  <a:pt x="1463654" y="270024"/>
                </a:lnTo>
                <a:lnTo>
                  <a:pt x="1761294" y="27922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E24EB2CC-6320-CB4F-BB91-E5924A932B10}"/>
              </a:ext>
            </a:extLst>
          </p:cNvPr>
          <p:cNvSpPr/>
          <p:nvPr/>
        </p:nvSpPr>
        <p:spPr>
          <a:xfrm>
            <a:off x="3424238" y="4579938"/>
            <a:ext cx="1308100" cy="1082675"/>
          </a:xfrm>
          <a:custGeom>
            <a:avLst/>
            <a:gdLst>
              <a:gd name="connsiteX0" fmla="*/ 626268 w 1307306"/>
              <a:gd name="connsiteY0" fmla="*/ 338137 h 1083469"/>
              <a:gd name="connsiteX1" fmla="*/ 847725 w 1307306"/>
              <a:gd name="connsiteY1" fmla="*/ 223837 h 1083469"/>
              <a:gd name="connsiteX2" fmla="*/ 1000125 w 1307306"/>
              <a:gd name="connsiteY2" fmla="*/ 142875 h 1083469"/>
              <a:gd name="connsiteX3" fmla="*/ 1166812 w 1307306"/>
              <a:gd name="connsiteY3" fmla="*/ 57150 h 1083469"/>
              <a:gd name="connsiteX4" fmla="*/ 1271587 w 1307306"/>
              <a:gd name="connsiteY4" fmla="*/ 4762 h 1083469"/>
              <a:gd name="connsiteX5" fmla="*/ 1288256 w 1307306"/>
              <a:gd name="connsiteY5" fmla="*/ 0 h 1083469"/>
              <a:gd name="connsiteX6" fmla="*/ 1297781 w 1307306"/>
              <a:gd name="connsiteY6" fmla="*/ 0 h 1083469"/>
              <a:gd name="connsiteX7" fmla="*/ 1304925 w 1307306"/>
              <a:gd name="connsiteY7" fmla="*/ 4762 h 1083469"/>
              <a:gd name="connsiteX8" fmla="*/ 1307306 w 1307306"/>
              <a:gd name="connsiteY8" fmla="*/ 16669 h 1083469"/>
              <a:gd name="connsiteX9" fmla="*/ 1302543 w 1307306"/>
              <a:gd name="connsiteY9" fmla="*/ 35719 h 1083469"/>
              <a:gd name="connsiteX10" fmla="*/ 1290637 w 1307306"/>
              <a:gd name="connsiteY10" fmla="*/ 64294 h 1083469"/>
              <a:gd name="connsiteX11" fmla="*/ 1228725 w 1307306"/>
              <a:gd name="connsiteY11" fmla="*/ 109537 h 1083469"/>
              <a:gd name="connsiteX12" fmla="*/ 1085850 w 1307306"/>
              <a:gd name="connsiteY12" fmla="*/ 216694 h 1083469"/>
              <a:gd name="connsiteX13" fmla="*/ 859631 w 1307306"/>
              <a:gd name="connsiteY13" fmla="*/ 388144 h 1083469"/>
              <a:gd name="connsiteX14" fmla="*/ 690562 w 1307306"/>
              <a:gd name="connsiteY14" fmla="*/ 511969 h 1083469"/>
              <a:gd name="connsiteX15" fmla="*/ 521493 w 1307306"/>
              <a:gd name="connsiteY15" fmla="*/ 640556 h 1083469"/>
              <a:gd name="connsiteX16" fmla="*/ 378618 w 1307306"/>
              <a:gd name="connsiteY16" fmla="*/ 745331 h 1083469"/>
              <a:gd name="connsiteX17" fmla="*/ 228600 w 1307306"/>
              <a:gd name="connsiteY17" fmla="*/ 854869 h 1083469"/>
              <a:gd name="connsiteX18" fmla="*/ 147637 w 1307306"/>
              <a:gd name="connsiteY18" fmla="*/ 921544 h 1083469"/>
              <a:gd name="connsiteX19" fmla="*/ 57150 w 1307306"/>
              <a:gd name="connsiteY19" fmla="*/ 1002506 h 1083469"/>
              <a:gd name="connsiteX20" fmla="*/ 28575 w 1307306"/>
              <a:gd name="connsiteY20" fmla="*/ 1033462 h 1083469"/>
              <a:gd name="connsiteX21" fmla="*/ 0 w 1307306"/>
              <a:gd name="connsiteY21" fmla="*/ 1083469 h 1083469"/>
              <a:gd name="connsiteX22" fmla="*/ 45243 w 1307306"/>
              <a:gd name="connsiteY22" fmla="*/ 511969 h 1083469"/>
              <a:gd name="connsiteX23" fmla="*/ 50006 w 1307306"/>
              <a:gd name="connsiteY23" fmla="*/ 576262 h 1083469"/>
              <a:gd name="connsiteX24" fmla="*/ 54768 w 1307306"/>
              <a:gd name="connsiteY24" fmla="*/ 592931 h 1083469"/>
              <a:gd name="connsiteX25" fmla="*/ 61912 w 1307306"/>
              <a:gd name="connsiteY25" fmla="*/ 600075 h 1083469"/>
              <a:gd name="connsiteX26" fmla="*/ 76200 w 1307306"/>
              <a:gd name="connsiteY26" fmla="*/ 607219 h 1083469"/>
              <a:gd name="connsiteX27" fmla="*/ 92868 w 1307306"/>
              <a:gd name="connsiteY27" fmla="*/ 609600 h 1083469"/>
              <a:gd name="connsiteX28" fmla="*/ 121443 w 1307306"/>
              <a:gd name="connsiteY28" fmla="*/ 602456 h 1083469"/>
              <a:gd name="connsiteX29" fmla="*/ 219075 w 1307306"/>
              <a:gd name="connsiteY29" fmla="*/ 550069 h 1083469"/>
              <a:gd name="connsiteX30" fmla="*/ 378618 w 1307306"/>
              <a:gd name="connsiteY30" fmla="*/ 466725 h 1083469"/>
              <a:gd name="connsiteX31" fmla="*/ 626268 w 1307306"/>
              <a:gd name="connsiteY31" fmla="*/ 338137 h 1083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307306" h="1083469">
                <a:moveTo>
                  <a:pt x="626268" y="338137"/>
                </a:moveTo>
                <a:lnTo>
                  <a:pt x="847725" y="223837"/>
                </a:lnTo>
                <a:lnTo>
                  <a:pt x="1000125" y="142875"/>
                </a:lnTo>
                <a:lnTo>
                  <a:pt x="1166812" y="57150"/>
                </a:lnTo>
                <a:lnTo>
                  <a:pt x="1271587" y="4762"/>
                </a:lnTo>
                <a:lnTo>
                  <a:pt x="1288256" y="0"/>
                </a:lnTo>
                <a:lnTo>
                  <a:pt x="1297781" y="0"/>
                </a:lnTo>
                <a:lnTo>
                  <a:pt x="1304925" y="4762"/>
                </a:lnTo>
                <a:lnTo>
                  <a:pt x="1307306" y="16669"/>
                </a:lnTo>
                <a:lnTo>
                  <a:pt x="1302543" y="35719"/>
                </a:lnTo>
                <a:lnTo>
                  <a:pt x="1290637" y="64294"/>
                </a:lnTo>
                <a:lnTo>
                  <a:pt x="1228725" y="109537"/>
                </a:lnTo>
                <a:lnTo>
                  <a:pt x="1085850" y="216694"/>
                </a:lnTo>
                <a:lnTo>
                  <a:pt x="859631" y="388144"/>
                </a:lnTo>
                <a:lnTo>
                  <a:pt x="690562" y="511969"/>
                </a:lnTo>
                <a:lnTo>
                  <a:pt x="521493" y="640556"/>
                </a:lnTo>
                <a:lnTo>
                  <a:pt x="378618" y="745331"/>
                </a:lnTo>
                <a:lnTo>
                  <a:pt x="228600" y="854869"/>
                </a:lnTo>
                <a:lnTo>
                  <a:pt x="147637" y="921544"/>
                </a:lnTo>
                <a:lnTo>
                  <a:pt x="57150" y="1002506"/>
                </a:lnTo>
                <a:lnTo>
                  <a:pt x="28575" y="1033462"/>
                </a:lnTo>
                <a:lnTo>
                  <a:pt x="0" y="1083469"/>
                </a:lnTo>
                <a:lnTo>
                  <a:pt x="45243" y="511969"/>
                </a:lnTo>
                <a:lnTo>
                  <a:pt x="50006" y="576262"/>
                </a:lnTo>
                <a:lnTo>
                  <a:pt x="54768" y="592931"/>
                </a:lnTo>
                <a:lnTo>
                  <a:pt x="61912" y="600075"/>
                </a:lnTo>
                <a:lnTo>
                  <a:pt x="76200" y="607219"/>
                </a:lnTo>
                <a:lnTo>
                  <a:pt x="92868" y="609600"/>
                </a:lnTo>
                <a:lnTo>
                  <a:pt x="121443" y="602456"/>
                </a:lnTo>
                <a:lnTo>
                  <a:pt x="219075" y="550069"/>
                </a:lnTo>
                <a:lnTo>
                  <a:pt x="378618" y="466725"/>
                </a:lnTo>
                <a:lnTo>
                  <a:pt x="626268" y="33813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EA11F40A-1581-5949-983A-8F2EB6D777A1}"/>
              </a:ext>
            </a:extLst>
          </p:cNvPr>
          <p:cNvSpPr/>
          <p:nvPr/>
        </p:nvSpPr>
        <p:spPr>
          <a:xfrm>
            <a:off x="3470275" y="3319463"/>
            <a:ext cx="3067050" cy="673100"/>
          </a:xfrm>
          <a:custGeom>
            <a:avLst/>
            <a:gdLst>
              <a:gd name="connsiteX0" fmla="*/ 878340 w 3067748"/>
              <a:gd name="connsiteY0" fmla="*/ 368335 h 672277"/>
              <a:gd name="connsiteX1" fmla="*/ 1161675 w 3067748"/>
              <a:gd name="connsiteY1" fmla="*/ 314244 h 672277"/>
              <a:gd name="connsiteX2" fmla="*/ 1424404 w 3067748"/>
              <a:gd name="connsiteY2" fmla="*/ 257577 h 672277"/>
              <a:gd name="connsiteX3" fmla="*/ 1594405 w 3067748"/>
              <a:gd name="connsiteY3" fmla="*/ 224092 h 672277"/>
              <a:gd name="connsiteX4" fmla="*/ 1872589 w 3067748"/>
              <a:gd name="connsiteY4" fmla="*/ 177728 h 672277"/>
              <a:gd name="connsiteX5" fmla="*/ 2101833 w 3067748"/>
              <a:gd name="connsiteY5" fmla="*/ 146819 h 672277"/>
              <a:gd name="connsiteX6" fmla="*/ 2215167 w 3067748"/>
              <a:gd name="connsiteY6" fmla="*/ 133940 h 672277"/>
              <a:gd name="connsiteX7" fmla="*/ 2289864 w 3067748"/>
              <a:gd name="connsiteY7" fmla="*/ 121061 h 672277"/>
              <a:gd name="connsiteX8" fmla="*/ 2372289 w 3067748"/>
              <a:gd name="connsiteY8" fmla="*/ 100455 h 672277"/>
              <a:gd name="connsiteX9" fmla="*/ 2436683 w 3067748"/>
              <a:gd name="connsiteY9" fmla="*/ 79849 h 672277"/>
              <a:gd name="connsiteX10" fmla="*/ 2503653 w 3067748"/>
              <a:gd name="connsiteY10" fmla="*/ 54091 h 672277"/>
              <a:gd name="connsiteX11" fmla="*/ 2539714 w 3067748"/>
              <a:gd name="connsiteY11" fmla="*/ 33485 h 672277"/>
              <a:gd name="connsiteX12" fmla="*/ 2562896 w 3067748"/>
              <a:gd name="connsiteY12" fmla="*/ 15454 h 672277"/>
              <a:gd name="connsiteX13" fmla="*/ 2586078 w 3067748"/>
              <a:gd name="connsiteY13" fmla="*/ 2575 h 672277"/>
              <a:gd name="connsiteX14" fmla="*/ 2616987 w 3067748"/>
              <a:gd name="connsiteY14" fmla="*/ 0 h 672277"/>
              <a:gd name="connsiteX15" fmla="*/ 2645321 w 3067748"/>
              <a:gd name="connsiteY15" fmla="*/ 2575 h 672277"/>
              <a:gd name="connsiteX16" fmla="*/ 2676230 w 3067748"/>
              <a:gd name="connsiteY16" fmla="*/ 10303 h 672277"/>
              <a:gd name="connsiteX17" fmla="*/ 2740625 w 3067748"/>
              <a:gd name="connsiteY17" fmla="*/ 28333 h 672277"/>
              <a:gd name="connsiteX18" fmla="*/ 2835928 w 3067748"/>
              <a:gd name="connsiteY18" fmla="*/ 59242 h 672277"/>
              <a:gd name="connsiteX19" fmla="*/ 2920929 w 3067748"/>
              <a:gd name="connsiteY19" fmla="*/ 90152 h 672277"/>
              <a:gd name="connsiteX20" fmla="*/ 2985323 w 3067748"/>
              <a:gd name="connsiteY20" fmla="*/ 115909 h 672277"/>
              <a:gd name="connsiteX21" fmla="*/ 3000778 w 3067748"/>
              <a:gd name="connsiteY21" fmla="*/ 123637 h 672277"/>
              <a:gd name="connsiteX22" fmla="*/ 3041990 w 3067748"/>
              <a:gd name="connsiteY22" fmla="*/ 157122 h 672277"/>
              <a:gd name="connsiteX23" fmla="*/ 3060021 w 3067748"/>
              <a:gd name="connsiteY23" fmla="*/ 177728 h 672277"/>
              <a:gd name="connsiteX24" fmla="*/ 3067748 w 3067748"/>
              <a:gd name="connsiteY24" fmla="*/ 200910 h 672277"/>
              <a:gd name="connsiteX25" fmla="*/ 3065172 w 3067748"/>
              <a:gd name="connsiteY25" fmla="*/ 216365 h 672277"/>
              <a:gd name="connsiteX26" fmla="*/ 3049718 w 3067748"/>
              <a:gd name="connsiteY26" fmla="*/ 236971 h 672277"/>
              <a:gd name="connsiteX27" fmla="*/ 3016233 w 3067748"/>
              <a:gd name="connsiteY27" fmla="*/ 260153 h 672277"/>
              <a:gd name="connsiteX28" fmla="*/ 2980172 w 3067748"/>
              <a:gd name="connsiteY28" fmla="*/ 267880 h 672277"/>
              <a:gd name="connsiteX29" fmla="*/ 2874565 w 3067748"/>
              <a:gd name="connsiteY29" fmla="*/ 262729 h 672277"/>
              <a:gd name="connsiteX30" fmla="*/ 2704564 w 3067748"/>
              <a:gd name="connsiteY30" fmla="*/ 262729 h 672277"/>
              <a:gd name="connsiteX31" fmla="*/ 2601533 w 3067748"/>
              <a:gd name="connsiteY31" fmla="*/ 270456 h 672277"/>
              <a:gd name="connsiteX32" fmla="*/ 2313046 w 3067748"/>
              <a:gd name="connsiteY32" fmla="*/ 293638 h 672277"/>
              <a:gd name="connsiteX33" fmla="*/ 2215167 w 3067748"/>
              <a:gd name="connsiteY33" fmla="*/ 301365 h 672277"/>
              <a:gd name="connsiteX34" fmla="*/ 2096681 w 3067748"/>
              <a:gd name="connsiteY34" fmla="*/ 314244 h 672277"/>
              <a:gd name="connsiteX35" fmla="*/ 1833952 w 3067748"/>
              <a:gd name="connsiteY35" fmla="*/ 358032 h 672277"/>
              <a:gd name="connsiteX36" fmla="*/ 1630466 w 3067748"/>
              <a:gd name="connsiteY36" fmla="*/ 401820 h 672277"/>
              <a:gd name="connsiteX37" fmla="*/ 1457889 w 3067748"/>
              <a:gd name="connsiteY37" fmla="*/ 419851 h 672277"/>
              <a:gd name="connsiteX38" fmla="*/ 1231221 w 3067748"/>
              <a:gd name="connsiteY38" fmla="*/ 458487 h 672277"/>
              <a:gd name="connsiteX39" fmla="*/ 953037 w 3067748"/>
              <a:gd name="connsiteY39" fmla="*/ 512579 h 672277"/>
              <a:gd name="connsiteX40" fmla="*/ 669702 w 3067748"/>
              <a:gd name="connsiteY40" fmla="*/ 571821 h 672277"/>
              <a:gd name="connsiteX41" fmla="*/ 440458 w 3067748"/>
              <a:gd name="connsiteY41" fmla="*/ 615610 h 672277"/>
              <a:gd name="connsiteX42" fmla="*/ 296215 w 3067748"/>
              <a:gd name="connsiteY42" fmla="*/ 643943 h 672277"/>
              <a:gd name="connsiteX43" fmla="*/ 270457 w 3067748"/>
              <a:gd name="connsiteY43" fmla="*/ 656822 h 672277"/>
              <a:gd name="connsiteX44" fmla="*/ 247275 w 3067748"/>
              <a:gd name="connsiteY44" fmla="*/ 664549 h 672277"/>
              <a:gd name="connsiteX45" fmla="*/ 213790 w 3067748"/>
              <a:gd name="connsiteY45" fmla="*/ 672277 h 672277"/>
              <a:gd name="connsiteX46" fmla="*/ 177729 w 3067748"/>
              <a:gd name="connsiteY46" fmla="*/ 672277 h 672277"/>
              <a:gd name="connsiteX47" fmla="*/ 144244 w 3067748"/>
              <a:gd name="connsiteY47" fmla="*/ 667125 h 672277"/>
              <a:gd name="connsiteX48" fmla="*/ 115910 w 3067748"/>
              <a:gd name="connsiteY48" fmla="*/ 654246 h 672277"/>
              <a:gd name="connsiteX49" fmla="*/ 69546 w 3067748"/>
              <a:gd name="connsiteY49" fmla="*/ 623337 h 672277"/>
              <a:gd name="connsiteX50" fmla="*/ 48940 w 3067748"/>
              <a:gd name="connsiteY50" fmla="*/ 605307 h 672277"/>
              <a:gd name="connsiteX51" fmla="*/ 0 w 3067748"/>
              <a:gd name="connsiteY51" fmla="*/ 556367 h 672277"/>
              <a:gd name="connsiteX52" fmla="*/ 5152 w 3067748"/>
              <a:gd name="connsiteY52" fmla="*/ 425002 h 672277"/>
              <a:gd name="connsiteX53" fmla="*/ 123638 w 3067748"/>
              <a:gd name="connsiteY53" fmla="*/ 461063 h 672277"/>
              <a:gd name="connsiteX54" fmla="*/ 170002 w 3067748"/>
              <a:gd name="connsiteY54" fmla="*/ 471366 h 672277"/>
              <a:gd name="connsiteX55" fmla="*/ 218941 w 3067748"/>
              <a:gd name="connsiteY55" fmla="*/ 473942 h 672277"/>
              <a:gd name="connsiteX56" fmla="*/ 273033 w 3067748"/>
              <a:gd name="connsiteY56" fmla="*/ 473942 h 672277"/>
              <a:gd name="connsiteX57" fmla="*/ 432731 w 3067748"/>
              <a:gd name="connsiteY57" fmla="*/ 450760 h 672277"/>
              <a:gd name="connsiteX58" fmla="*/ 772733 w 3067748"/>
              <a:gd name="connsiteY58" fmla="*/ 388941 h 672277"/>
              <a:gd name="connsiteX59" fmla="*/ 878340 w 3067748"/>
              <a:gd name="connsiteY59" fmla="*/ 368335 h 67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3067748" h="672277">
                <a:moveTo>
                  <a:pt x="878340" y="368335"/>
                </a:moveTo>
                <a:lnTo>
                  <a:pt x="1161675" y="314244"/>
                </a:lnTo>
                <a:lnTo>
                  <a:pt x="1424404" y="257577"/>
                </a:lnTo>
                <a:lnTo>
                  <a:pt x="1594405" y="224092"/>
                </a:lnTo>
                <a:lnTo>
                  <a:pt x="1872589" y="177728"/>
                </a:lnTo>
                <a:lnTo>
                  <a:pt x="2101833" y="146819"/>
                </a:lnTo>
                <a:lnTo>
                  <a:pt x="2215167" y="133940"/>
                </a:lnTo>
                <a:lnTo>
                  <a:pt x="2289864" y="121061"/>
                </a:lnTo>
                <a:lnTo>
                  <a:pt x="2372289" y="100455"/>
                </a:lnTo>
                <a:lnTo>
                  <a:pt x="2436683" y="79849"/>
                </a:lnTo>
                <a:lnTo>
                  <a:pt x="2503653" y="54091"/>
                </a:lnTo>
                <a:lnTo>
                  <a:pt x="2539714" y="33485"/>
                </a:lnTo>
                <a:lnTo>
                  <a:pt x="2562896" y="15454"/>
                </a:lnTo>
                <a:lnTo>
                  <a:pt x="2586078" y="2575"/>
                </a:lnTo>
                <a:lnTo>
                  <a:pt x="2616987" y="0"/>
                </a:lnTo>
                <a:lnTo>
                  <a:pt x="2645321" y="2575"/>
                </a:lnTo>
                <a:lnTo>
                  <a:pt x="2676230" y="10303"/>
                </a:lnTo>
                <a:lnTo>
                  <a:pt x="2740625" y="28333"/>
                </a:lnTo>
                <a:lnTo>
                  <a:pt x="2835928" y="59242"/>
                </a:lnTo>
                <a:lnTo>
                  <a:pt x="2920929" y="90152"/>
                </a:lnTo>
                <a:lnTo>
                  <a:pt x="2985323" y="115909"/>
                </a:lnTo>
                <a:lnTo>
                  <a:pt x="3000778" y="123637"/>
                </a:lnTo>
                <a:lnTo>
                  <a:pt x="3041990" y="157122"/>
                </a:lnTo>
                <a:lnTo>
                  <a:pt x="3060021" y="177728"/>
                </a:lnTo>
                <a:lnTo>
                  <a:pt x="3067748" y="200910"/>
                </a:lnTo>
                <a:lnTo>
                  <a:pt x="3065172" y="216365"/>
                </a:lnTo>
                <a:lnTo>
                  <a:pt x="3049718" y="236971"/>
                </a:lnTo>
                <a:lnTo>
                  <a:pt x="3016233" y="260153"/>
                </a:lnTo>
                <a:lnTo>
                  <a:pt x="2980172" y="267880"/>
                </a:lnTo>
                <a:lnTo>
                  <a:pt x="2874565" y="262729"/>
                </a:lnTo>
                <a:lnTo>
                  <a:pt x="2704564" y="262729"/>
                </a:lnTo>
                <a:lnTo>
                  <a:pt x="2601533" y="270456"/>
                </a:lnTo>
                <a:lnTo>
                  <a:pt x="2313046" y="293638"/>
                </a:lnTo>
                <a:lnTo>
                  <a:pt x="2215167" y="301365"/>
                </a:lnTo>
                <a:lnTo>
                  <a:pt x="2096681" y="314244"/>
                </a:lnTo>
                <a:lnTo>
                  <a:pt x="1833952" y="358032"/>
                </a:lnTo>
                <a:lnTo>
                  <a:pt x="1630466" y="401820"/>
                </a:lnTo>
                <a:lnTo>
                  <a:pt x="1457889" y="419851"/>
                </a:lnTo>
                <a:lnTo>
                  <a:pt x="1231221" y="458487"/>
                </a:lnTo>
                <a:lnTo>
                  <a:pt x="953037" y="512579"/>
                </a:lnTo>
                <a:lnTo>
                  <a:pt x="669702" y="571821"/>
                </a:lnTo>
                <a:lnTo>
                  <a:pt x="440458" y="615610"/>
                </a:lnTo>
                <a:lnTo>
                  <a:pt x="296215" y="643943"/>
                </a:lnTo>
                <a:lnTo>
                  <a:pt x="270457" y="656822"/>
                </a:lnTo>
                <a:lnTo>
                  <a:pt x="247275" y="664549"/>
                </a:lnTo>
                <a:lnTo>
                  <a:pt x="213790" y="672277"/>
                </a:lnTo>
                <a:lnTo>
                  <a:pt x="177729" y="672277"/>
                </a:lnTo>
                <a:lnTo>
                  <a:pt x="144244" y="667125"/>
                </a:lnTo>
                <a:lnTo>
                  <a:pt x="115910" y="654246"/>
                </a:lnTo>
                <a:lnTo>
                  <a:pt x="69546" y="623337"/>
                </a:lnTo>
                <a:lnTo>
                  <a:pt x="48940" y="605307"/>
                </a:lnTo>
                <a:lnTo>
                  <a:pt x="0" y="556367"/>
                </a:lnTo>
                <a:lnTo>
                  <a:pt x="5152" y="425002"/>
                </a:lnTo>
                <a:lnTo>
                  <a:pt x="123638" y="461063"/>
                </a:lnTo>
                <a:lnTo>
                  <a:pt x="170002" y="471366"/>
                </a:lnTo>
                <a:lnTo>
                  <a:pt x="218941" y="473942"/>
                </a:lnTo>
                <a:lnTo>
                  <a:pt x="273033" y="473942"/>
                </a:lnTo>
                <a:lnTo>
                  <a:pt x="432731" y="450760"/>
                </a:lnTo>
                <a:lnTo>
                  <a:pt x="772733" y="388941"/>
                </a:lnTo>
                <a:lnTo>
                  <a:pt x="878340" y="36833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CBE63157-3D77-764A-B20F-933B755BB652}"/>
              </a:ext>
            </a:extLst>
          </p:cNvPr>
          <p:cNvSpPr/>
          <p:nvPr/>
        </p:nvSpPr>
        <p:spPr>
          <a:xfrm rot="16200000">
            <a:off x="4324350" y="3062288"/>
            <a:ext cx="3074987" cy="2617788"/>
          </a:xfrm>
          <a:custGeom>
            <a:avLst/>
            <a:gdLst>
              <a:gd name="connsiteX0" fmla="*/ 2486641 w 3075410"/>
              <a:gd name="connsiteY0" fmla="*/ 273005 h 2618210"/>
              <a:gd name="connsiteX1" fmla="*/ 2667548 w 3075410"/>
              <a:gd name="connsiteY1" fmla="*/ 230245 h 2618210"/>
              <a:gd name="connsiteX2" fmla="*/ 2759646 w 3075410"/>
              <a:gd name="connsiteY2" fmla="*/ 207220 h 2618210"/>
              <a:gd name="connsiteX3" fmla="*/ 2818851 w 3075410"/>
              <a:gd name="connsiteY3" fmla="*/ 184196 h 2618210"/>
              <a:gd name="connsiteX4" fmla="*/ 2871479 w 3075410"/>
              <a:gd name="connsiteY4" fmla="*/ 157882 h 2618210"/>
              <a:gd name="connsiteX5" fmla="*/ 2947130 w 3075410"/>
              <a:gd name="connsiteY5" fmla="*/ 105255 h 2618210"/>
              <a:gd name="connsiteX6" fmla="*/ 3009625 w 3075410"/>
              <a:gd name="connsiteY6" fmla="*/ 52628 h 2618210"/>
              <a:gd name="connsiteX7" fmla="*/ 3055674 w 3075410"/>
              <a:gd name="connsiteY7" fmla="*/ 0 h 2618210"/>
              <a:gd name="connsiteX8" fmla="*/ 3075410 w 3075410"/>
              <a:gd name="connsiteY8" fmla="*/ 138147 h 2618210"/>
              <a:gd name="connsiteX9" fmla="*/ 3026071 w 3075410"/>
              <a:gd name="connsiteY9" fmla="*/ 233534 h 2618210"/>
              <a:gd name="connsiteX10" fmla="*/ 2983312 w 3075410"/>
              <a:gd name="connsiteY10" fmla="*/ 309186 h 2618210"/>
              <a:gd name="connsiteX11" fmla="*/ 2947130 w 3075410"/>
              <a:gd name="connsiteY11" fmla="*/ 355235 h 2618210"/>
              <a:gd name="connsiteX12" fmla="*/ 2897792 w 3075410"/>
              <a:gd name="connsiteY12" fmla="*/ 411151 h 2618210"/>
              <a:gd name="connsiteX13" fmla="*/ 2855033 w 3075410"/>
              <a:gd name="connsiteY13" fmla="*/ 444044 h 2618210"/>
              <a:gd name="connsiteX14" fmla="*/ 2822141 w 3075410"/>
              <a:gd name="connsiteY14" fmla="*/ 460490 h 2618210"/>
              <a:gd name="connsiteX15" fmla="*/ 2782670 w 3075410"/>
              <a:gd name="connsiteY15" fmla="*/ 463779 h 2618210"/>
              <a:gd name="connsiteX16" fmla="*/ 2716886 w 3075410"/>
              <a:gd name="connsiteY16" fmla="*/ 457200 h 2618210"/>
              <a:gd name="connsiteX17" fmla="*/ 2674126 w 3075410"/>
              <a:gd name="connsiteY17" fmla="*/ 457200 h 2618210"/>
              <a:gd name="connsiteX18" fmla="*/ 2591896 w 3075410"/>
              <a:gd name="connsiteY18" fmla="*/ 470357 h 2618210"/>
              <a:gd name="connsiteX19" fmla="*/ 2493220 w 3075410"/>
              <a:gd name="connsiteY19" fmla="*/ 493382 h 2618210"/>
              <a:gd name="connsiteX20" fmla="*/ 2358362 w 3075410"/>
              <a:gd name="connsiteY20" fmla="*/ 532852 h 2618210"/>
              <a:gd name="connsiteX21" fmla="*/ 2170877 w 3075410"/>
              <a:gd name="connsiteY21" fmla="*/ 578901 h 2618210"/>
              <a:gd name="connsiteX22" fmla="*/ 1973525 w 3075410"/>
              <a:gd name="connsiteY22" fmla="*/ 647974 h 2618210"/>
              <a:gd name="connsiteX23" fmla="*/ 1845246 w 3075410"/>
              <a:gd name="connsiteY23" fmla="*/ 700602 h 2618210"/>
              <a:gd name="connsiteX24" fmla="*/ 1703810 w 3075410"/>
              <a:gd name="connsiteY24" fmla="*/ 766386 h 2618210"/>
              <a:gd name="connsiteX25" fmla="*/ 1555795 w 3075410"/>
              <a:gd name="connsiteY25" fmla="*/ 845327 h 2618210"/>
              <a:gd name="connsiteX26" fmla="*/ 1361732 w 3075410"/>
              <a:gd name="connsiteY26" fmla="*/ 960449 h 2618210"/>
              <a:gd name="connsiteX27" fmla="*/ 1203850 w 3075410"/>
              <a:gd name="connsiteY27" fmla="*/ 1068993 h 2618210"/>
              <a:gd name="connsiteX28" fmla="*/ 1082149 w 3075410"/>
              <a:gd name="connsiteY28" fmla="*/ 1164380 h 2618210"/>
              <a:gd name="connsiteX29" fmla="*/ 963738 w 3075410"/>
              <a:gd name="connsiteY29" fmla="*/ 1263056 h 2618210"/>
              <a:gd name="connsiteX30" fmla="*/ 861772 w 3075410"/>
              <a:gd name="connsiteY30" fmla="*/ 1358444 h 2618210"/>
              <a:gd name="connsiteX31" fmla="*/ 753228 w 3075410"/>
              <a:gd name="connsiteY31" fmla="*/ 1466987 h 2618210"/>
              <a:gd name="connsiteX32" fmla="*/ 641395 w 3075410"/>
              <a:gd name="connsiteY32" fmla="*/ 1598556 h 2618210"/>
              <a:gd name="connsiteX33" fmla="*/ 588768 w 3075410"/>
              <a:gd name="connsiteY33" fmla="*/ 1667629 h 2618210"/>
              <a:gd name="connsiteX34" fmla="*/ 522984 w 3075410"/>
              <a:gd name="connsiteY34" fmla="*/ 1772884 h 2618210"/>
              <a:gd name="connsiteX35" fmla="*/ 470356 w 3075410"/>
              <a:gd name="connsiteY35" fmla="*/ 1874849 h 2618210"/>
              <a:gd name="connsiteX36" fmla="*/ 447332 w 3075410"/>
              <a:gd name="connsiteY36" fmla="*/ 1947212 h 2618210"/>
              <a:gd name="connsiteX37" fmla="*/ 430886 w 3075410"/>
              <a:gd name="connsiteY37" fmla="*/ 2012996 h 2618210"/>
              <a:gd name="connsiteX38" fmla="*/ 424307 w 3075410"/>
              <a:gd name="connsiteY38" fmla="*/ 2065623 h 2618210"/>
              <a:gd name="connsiteX39" fmla="*/ 115122 w 3075410"/>
              <a:gd name="connsiteY39" fmla="*/ 2595186 h 2618210"/>
              <a:gd name="connsiteX40" fmla="*/ 88808 w 3075410"/>
              <a:gd name="connsiteY40" fmla="*/ 2608343 h 2618210"/>
              <a:gd name="connsiteX41" fmla="*/ 62495 w 3075410"/>
              <a:gd name="connsiteY41" fmla="*/ 2618210 h 2618210"/>
              <a:gd name="connsiteX42" fmla="*/ 49338 w 3075410"/>
              <a:gd name="connsiteY42" fmla="*/ 2618210 h 2618210"/>
              <a:gd name="connsiteX43" fmla="*/ 26313 w 3075410"/>
              <a:gd name="connsiteY43" fmla="*/ 2608343 h 2618210"/>
              <a:gd name="connsiteX44" fmla="*/ 6578 w 3075410"/>
              <a:gd name="connsiteY44" fmla="*/ 2588608 h 2618210"/>
              <a:gd name="connsiteX45" fmla="*/ 0 w 3075410"/>
              <a:gd name="connsiteY45" fmla="*/ 2552426 h 2618210"/>
              <a:gd name="connsiteX46" fmla="*/ 0 w 3075410"/>
              <a:gd name="connsiteY46" fmla="*/ 2486642 h 2618210"/>
              <a:gd name="connsiteX47" fmla="*/ 6578 w 3075410"/>
              <a:gd name="connsiteY47" fmla="*/ 2397833 h 2618210"/>
              <a:gd name="connsiteX48" fmla="*/ 16446 w 3075410"/>
              <a:gd name="connsiteY48" fmla="*/ 2312314 h 2618210"/>
              <a:gd name="connsiteX49" fmla="*/ 36181 w 3075410"/>
              <a:gd name="connsiteY49" fmla="*/ 2236662 h 2618210"/>
              <a:gd name="connsiteX50" fmla="*/ 55916 w 3075410"/>
              <a:gd name="connsiteY50" fmla="*/ 2161010 h 2618210"/>
              <a:gd name="connsiteX51" fmla="*/ 85519 w 3075410"/>
              <a:gd name="connsiteY51" fmla="*/ 2075491 h 2618210"/>
              <a:gd name="connsiteX52" fmla="*/ 124989 w 3075410"/>
              <a:gd name="connsiteY52" fmla="*/ 1980104 h 2618210"/>
              <a:gd name="connsiteX53" fmla="*/ 174328 w 3075410"/>
              <a:gd name="connsiteY53" fmla="*/ 1881428 h 2618210"/>
              <a:gd name="connsiteX54" fmla="*/ 213798 w 3075410"/>
              <a:gd name="connsiteY54" fmla="*/ 1815644 h 2618210"/>
              <a:gd name="connsiteX55" fmla="*/ 273004 w 3075410"/>
              <a:gd name="connsiteY55" fmla="*/ 1713678 h 2618210"/>
              <a:gd name="connsiteX56" fmla="*/ 332210 w 3075410"/>
              <a:gd name="connsiteY56" fmla="*/ 1631448 h 2618210"/>
              <a:gd name="connsiteX57" fmla="*/ 411151 w 3075410"/>
              <a:gd name="connsiteY57" fmla="*/ 1529482 h 2618210"/>
              <a:gd name="connsiteX58" fmla="*/ 483513 w 3075410"/>
              <a:gd name="connsiteY58" fmla="*/ 1437385 h 2618210"/>
              <a:gd name="connsiteX59" fmla="*/ 559165 w 3075410"/>
              <a:gd name="connsiteY59" fmla="*/ 1358444 h 2618210"/>
              <a:gd name="connsiteX60" fmla="*/ 605214 w 3075410"/>
              <a:gd name="connsiteY60" fmla="*/ 1302527 h 2618210"/>
              <a:gd name="connsiteX61" fmla="*/ 674287 w 3075410"/>
              <a:gd name="connsiteY61" fmla="*/ 1236743 h 2618210"/>
              <a:gd name="connsiteX62" fmla="*/ 736782 w 3075410"/>
              <a:gd name="connsiteY62" fmla="*/ 1177537 h 2618210"/>
              <a:gd name="connsiteX63" fmla="*/ 825591 w 3075410"/>
              <a:gd name="connsiteY63" fmla="*/ 1095307 h 2618210"/>
              <a:gd name="connsiteX64" fmla="*/ 927556 w 3075410"/>
              <a:gd name="connsiteY64" fmla="*/ 1013077 h 2618210"/>
              <a:gd name="connsiteX65" fmla="*/ 999919 w 3075410"/>
              <a:gd name="connsiteY65" fmla="*/ 957160 h 2618210"/>
              <a:gd name="connsiteX66" fmla="*/ 1085438 w 3075410"/>
              <a:gd name="connsiteY66" fmla="*/ 894665 h 2618210"/>
              <a:gd name="connsiteX67" fmla="*/ 1164379 w 3075410"/>
              <a:gd name="connsiteY67" fmla="*/ 842038 h 2618210"/>
              <a:gd name="connsiteX68" fmla="*/ 1286080 w 3075410"/>
              <a:gd name="connsiteY68" fmla="*/ 763097 h 2618210"/>
              <a:gd name="connsiteX69" fmla="*/ 1420938 w 3075410"/>
              <a:gd name="connsiteY69" fmla="*/ 687445 h 2618210"/>
              <a:gd name="connsiteX70" fmla="*/ 1545928 w 3075410"/>
              <a:gd name="connsiteY70" fmla="*/ 618372 h 2618210"/>
              <a:gd name="connsiteX71" fmla="*/ 1657761 w 3075410"/>
              <a:gd name="connsiteY71" fmla="*/ 562455 h 2618210"/>
              <a:gd name="connsiteX72" fmla="*/ 1818932 w 3075410"/>
              <a:gd name="connsiteY72" fmla="*/ 486803 h 2618210"/>
              <a:gd name="connsiteX73" fmla="*/ 1970236 w 3075410"/>
              <a:gd name="connsiteY73" fmla="*/ 424308 h 2618210"/>
              <a:gd name="connsiteX74" fmla="*/ 2118250 w 3075410"/>
              <a:gd name="connsiteY74" fmla="*/ 368392 h 2618210"/>
              <a:gd name="connsiteX75" fmla="*/ 2170877 w 3075410"/>
              <a:gd name="connsiteY75" fmla="*/ 351946 h 2618210"/>
              <a:gd name="connsiteX76" fmla="*/ 2318892 w 3075410"/>
              <a:gd name="connsiteY76" fmla="*/ 309186 h 2618210"/>
              <a:gd name="connsiteX77" fmla="*/ 2486641 w 3075410"/>
              <a:gd name="connsiteY77" fmla="*/ 273005 h 2618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3075410" h="2618210">
                <a:moveTo>
                  <a:pt x="2486641" y="273005"/>
                </a:moveTo>
                <a:lnTo>
                  <a:pt x="2667548" y="230245"/>
                </a:lnTo>
                <a:lnTo>
                  <a:pt x="2759646" y="207220"/>
                </a:lnTo>
                <a:lnTo>
                  <a:pt x="2818851" y="184196"/>
                </a:lnTo>
                <a:lnTo>
                  <a:pt x="2871479" y="157882"/>
                </a:lnTo>
                <a:lnTo>
                  <a:pt x="2947130" y="105255"/>
                </a:lnTo>
                <a:lnTo>
                  <a:pt x="3009625" y="52628"/>
                </a:lnTo>
                <a:lnTo>
                  <a:pt x="3055674" y="0"/>
                </a:lnTo>
                <a:lnTo>
                  <a:pt x="3075410" y="138147"/>
                </a:lnTo>
                <a:lnTo>
                  <a:pt x="3026071" y="233534"/>
                </a:lnTo>
                <a:lnTo>
                  <a:pt x="2983312" y="309186"/>
                </a:lnTo>
                <a:lnTo>
                  <a:pt x="2947130" y="355235"/>
                </a:lnTo>
                <a:lnTo>
                  <a:pt x="2897792" y="411151"/>
                </a:lnTo>
                <a:lnTo>
                  <a:pt x="2855033" y="444044"/>
                </a:lnTo>
                <a:lnTo>
                  <a:pt x="2822141" y="460490"/>
                </a:lnTo>
                <a:lnTo>
                  <a:pt x="2782670" y="463779"/>
                </a:lnTo>
                <a:lnTo>
                  <a:pt x="2716886" y="457200"/>
                </a:lnTo>
                <a:lnTo>
                  <a:pt x="2674126" y="457200"/>
                </a:lnTo>
                <a:lnTo>
                  <a:pt x="2591896" y="470357"/>
                </a:lnTo>
                <a:lnTo>
                  <a:pt x="2493220" y="493382"/>
                </a:lnTo>
                <a:lnTo>
                  <a:pt x="2358362" y="532852"/>
                </a:lnTo>
                <a:lnTo>
                  <a:pt x="2170877" y="578901"/>
                </a:lnTo>
                <a:lnTo>
                  <a:pt x="1973525" y="647974"/>
                </a:lnTo>
                <a:lnTo>
                  <a:pt x="1845246" y="700602"/>
                </a:lnTo>
                <a:lnTo>
                  <a:pt x="1703810" y="766386"/>
                </a:lnTo>
                <a:lnTo>
                  <a:pt x="1555795" y="845327"/>
                </a:lnTo>
                <a:lnTo>
                  <a:pt x="1361732" y="960449"/>
                </a:lnTo>
                <a:lnTo>
                  <a:pt x="1203850" y="1068993"/>
                </a:lnTo>
                <a:lnTo>
                  <a:pt x="1082149" y="1164380"/>
                </a:lnTo>
                <a:lnTo>
                  <a:pt x="963738" y="1263056"/>
                </a:lnTo>
                <a:lnTo>
                  <a:pt x="861772" y="1358444"/>
                </a:lnTo>
                <a:lnTo>
                  <a:pt x="753228" y="1466987"/>
                </a:lnTo>
                <a:lnTo>
                  <a:pt x="641395" y="1598556"/>
                </a:lnTo>
                <a:lnTo>
                  <a:pt x="588768" y="1667629"/>
                </a:lnTo>
                <a:lnTo>
                  <a:pt x="522984" y="1772884"/>
                </a:lnTo>
                <a:lnTo>
                  <a:pt x="470356" y="1874849"/>
                </a:lnTo>
                <a:lnTo>
                  <a:pt x="447332" y="1947212"/>
                </a:lnTo>
                <a:lnTo>
                  <a:pt x="430886" y="2012996"/>
                </a:lnTo>
                <a:lnTo>
                  <a:pt x="424307" y="2065623"/>
                </a:lnTo>
                <a:lnTo>
                  <a:pt x="115122" y="2595186"/>
                </a:lnTo>
                <a:lnTo>
                  <a:pt x="88808" y="2608343"/>
                </a:lnTo>
                <a:lnTo>
                  <a:pt x="62495" y="2618210"/>
                </a:lnTo>
                <a:lnTo>
                  <a:pt x="49338" y="2618210"/>
                </a:lnTo>
                <a:lnTo>
                  <a:pt x="26313" y="2608343"/>
                </a:lnTo>
                <a:lnTo>
                  <a:pt x="6578" y="2588608"/>
                </a:lnTo>
                <a:lnTo>
                  <a:pt x="0" y="2552426"/>
                </a:lnTo>
                <a:lnTo>
                  <a:pt x="0" y="2486642"/>
                </a:lnTo>
                <a:lnTo>
                  <a:pt x="6578" y="2397833"/>
                </a:lnTo>
                <a:lnTo>
                  <a:pt x="16446" y="2312314"/>
                </a:lnTo>
                <a:lnTo>
                  <a:pt x="36181" y="2236662"/>
                </a:lnTo>
                <a:lnTo>
                  <a:pt x="55916" y="2161010"/>
                </a:lnTo>
                <a:lnTo>
                  <a:pt x="85519" y="2075491"/>
                </a:lnTo>
                <a:lnTo>
                  <a:pt x="124989" y="1980104"/>
                </a:lnTo>
                <a:lnTo>
                  <a:pt x="174328" y="1881428"/>
                </a:lnTo>
                <a:lnTo>
                  <a:pt x="213798" y="1815644"/>
                </a:lnTo>
                <a:lnTo>
                  <a:pt x="273004" y="1713678"/>
                </a:lnTo>
                <a:lnTo>
                  <a:pt x="332210" y="1631448"/>
                </a:lnTo>
                <a:lnTo>
                  <a:pt x="411151" y="1529482"/>
                </a:lnTo>
                <a:lnTo>
                  <a:pt x="483513" y="1437385"/>
                </a:lnTo>
                <a:lnTo>
                  <a:pt x="559165" y="1358444"/>
                </a:lnTo>
                <a:lnTo>
                  <a:pt x="605214" y="1302527"/>
                </a:lnTo>
                <a:lnTo>
                  <a:pt x="674287" y="1236743"/>
                </a:lnTo>
                <a:lnTo>
                  <a:pt x="736782" y="1177537"/>
                </a:lnTo>
                <a:lnTo>
                  <a:pt x="825591" y="1095307"/>
                </a:lnTo>
                <a:lnTo>
                  <a:pt x="927556" y="1013077"/>
                </a:lnTo>
                <a:lnTo>
                  <a:pt x="999919" y="957160"/>
                </a:lnTo>
                <a:lnTo>
                  <a:pt x="1085438" y="894665"/>
                </a:lnTo>
                <a:lnTo>
                  <a:pt x="1164379" y="842038"/>
                </a:lnTo>
                <a:lnTo>
                  <a:pt x="1286080" y="763097"/>
                </a:lnTo>
                <a:lnTo>
                  <a:pt x="1420938" y="687445"/>
                </a:lnTo>
                <a:lnTo>
                  <a:pt x="1545928" y="618372"/>
                </a:lnTo>
                <a:lnTo>
                  <a:pt x="1657761" y="562455"/>
                </a:lnTo>
                <a:lnTo>
                  <a:pt x="1818932" y="486803"/>
                </a:lnTo>
                <a:lnTo>
                  <a:pt x="1970236" y="424308"/>
                </a:lnTo>
                <a:lnTo>
                  <a:pt x="2118250" y="368392"/>
                </a:lnTo>
                <a:lnTo>
                  <a:pt x="2170877" y="351946"/>
                </a:lnTo>
                <a:lnTo>
                  <a:pt x="2318892" y="309186"/>
                </a:lnTo>
                <a:lnTo>
                  <a:pt x="2486641" y="27300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0F70AC3B-AC3E-B245-80F6-5784D6D27F62}"/>
              </a:ext>
            </a:extLst>
          </p:cNvPr>
          <p:cNvSpPr/>
          <p:nvPr/>
        </p:nvSpPr>
        <p:spPr>
          <a:xfrm>
            <a:off x="6551613" y="4672013"/>
            <a:ext cx="615950" cy="1168400"/>
          </a:xfrm>
          <a:custGeom>
            <a:avLst/>
            <a:gdLst>
              <a:gd name="connsiteX0" fmla="*/ 528637 w 616744"/>
              <a:gd name="connsiteY0" fmla="*/ 300037 h 1169193"/>
              <a:gd name="connsiteX1" fmla="*/ 497681 w 616744"/>
              <a:gd name="connsiteY1" fmla="*/ 511968 h 1169193"/>
              <a:gd name="connsiteX2" fmla="*/ 476250 w 616744"/>
              <a:gd name="connsiteY2" fmla="*/ 645318 h 1169193"/>
              <a:gd name="connsiteX3" fmla="*/ 469106 w 616744"/>
              <a:gd name="connsiteY3" fmla="*/ 700087 h 1169193"/>
              <a:gd name="connsiteX4" fmla="*/ 464344 w 616744"/>
              <a:gd name="connsiteY4" fmla="*/ 745331 h 1169193"/>
              <a:gd name="connsiteX5" fmla="*/ 464344 w 616744"/>
              <a:gd name="connsiteY5" fmla="*/ 807243 h 1169193"/>
              <a:gd name="connsiteX6" fmla="*/ 473869 w 616744"/>
              <a:gd name="connsiteY6" fmla="*/ 852487 h 1169193"/>
              <a:gd name="connsiteX7" fmla="*/ 500062 w 616744"/>
              <a:gd name="connsiteY7" fmla="*/ 919162 h 1169193"/>
              <a:gd name="connsiteX8" fmla="*/ 547687 w 616744"/>
              <a:gd name="connsiteY8" fmla="*/ 1026318 h 1169193"/>
              <a:gd name="connsiteX9" fmla="*/ 578644 w 616744"/>
              <a:gd name="connsiteY9" fmla="*/ 1092993 h 1169193"/>
              <a:gd name="connsiteX10" fmla="*/ 600075 w 616744"/>
              <a:gd name="connsiteY10" fmla="*/ 1128712 h 1169193"/>
              <a:gd name="connsiteX11" fmla="*/ 616744 w 616744"/>
              <a:gd name="connsiteY11" fmla="*/ 1169193 h 1169193"/>
              <a:gd name="connsiteX12" fmla="*/ 0 w 616744"/>
              <a:gd name="connsiteY12" fmla="*/ 804862 h 1169193"/>
              <a:gd name="connsiteX13" fmla="*/ 61912 w 616744"/>
              <a:gd name="connsiteY13" fmla="*/ 814387 h 1169193"/>
              <a:gd name="connsiteX14" fmla="*/ 90487 w 616744"/>
              <a:gd name="connsiteY14" fmla="*/ 814387 h 1169193"/>
              <a:gd name="connsiteX15" fmla="*/ 128587 w 616744"/>
              <a:gd name="connsiteY15" fmla="*/ 807243 h 1169193"/>
              <a:gd name="connsiteX16" fmla="*/ 176212 w 616744"/>
              <a:gd name="connsiteY16" fmla="*/ 788193 h 1169193"/>
              <a:gd name="connsiteX17" fmla="*/ 214312 w 616744"/>
              <a:gd name="connsiteY17" fmla="*/ 759618 h 1169193"/>
              <a:gd name="connsiteX18" fmla="*/ 235744 w 616744"/>
              <a:gd name="connsiteY18" fmla="*/ 733425 h 1169193"/>
              <a:gd name="connsiteX19" fmla="*/ 278606 w 616744"/>
              <a:gd name="connsiteY19" fmla="*/ 652462 h 1169193"/>
              <a:gd name="connsiteX20" fmla="*/ 335756 w 616744"/>
              <a:gd name="connsiteY20" fmla="*/ 521493 h 1169193"/>
              <a:gd name="connsiteX21" fmla="*/ 409575 w 616744"/>
              <a:gd name="connsiteY21" fmla="*/ 316706 h 1169193"/>
              <a:gd name="connsiteX22" fmla="*/ 466725 w 616744"/>
              <a:gd name="connsiteY22" fmla="*/ 126206 h 1169193"/>
              <a:gd name="connsiteX23" fmla="*/ 492919 w 616744"/>
              <a:gd name="connsiteY23" fmla="*/ 30956 h 1169193"/>
              <a:gd name="connsiteX24" fmla="*/ 504825 w 616744"/>
              <a:gd name="connsiteY24" fmla="*/ 19050 h 1169193"/>
              <a:gd name="connsiteX25" fmla="*/ 526256 w 616744"/>
              <a:gd name="connsiteY25" fmla="*/ 4762 h 1169193"/>
              <a:gd name="connsiteX26" fmla="*/ 540544 w 616744"/>
              <a:gd name="connsiteY26" fmla="*/ 0 h 1169193"/>
              <a:gd name="connsiteX27" fmla="*/ 547687 w 616744"/>
              <a:gd name="connsiteY27" fmla="*/ 2381 h 1169193"/>
              <a:gd name="connsiteX28" fmla="*/ 557212 w 616744"/>
              <a:gd name="connsiteY28" fmla="*/ 14287 h 1169193"/>
              <a:gd name="connsiteX29" fmla="*/ 561975 w 616744"/>
              <a:gd name="connsiteY29" fmla="*/ 35718 h 1169193"/>
              <a:gd name="connsiteX30" fmla="*/ 557212 w 616744"/>
              <a:gd name="connsiteY30" fmla="*/ 107156 h 1169193"/>
              <a:gd name="connsiteX31" fmla="*/ 528637 w 616744"/>
              <a:gd name="connsiteY31" fmla="*/ 300037 h 1169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16744" h="1169193">
                <a:moveTo>
                  <a:pt x="528637" y="300037"/>
                </a:moveTo>
                <a:lnTo>
                  <a:pt x="497681" y="511968"/>
                </a:lnTo>
                <a:lnTo>
                  <a:pt x="476250" y="645318"/>
                </a:lnTo>
                <a:lnTo>
                  <a:pt x="469106" y="700087"/>
                </a:lnTo>
                <a:lnTo>
                  <a:pt x="464344" y="745331"/>
                </a:lnTo>
                <a:lnTo>
                  <a:pt x="464344" y="807243"/>
                </a:lnTo>
                <a:lnTo>
                  <a:pt x="473869" y="852487"/>
                </a:lnTo>
                <a:lnTo>
                  <a:pt x="500062" y="919162"/>
                </a:lnTo>
                <a:lnTo>
                  <a:pt x="547687" y="1026318"/>
                </a:lnTo>
                <a:lnTo>
                  <a:pt x="578644" y="1092993"/>
                </a:lnTo>
                <a:lnTo>
                  <a:pt x="600075" y="1128712"/>
                </a:lnTo>
                <a:lnTo>
                  <a:pt x="616744" y="1169193"/>
                </a:lnTo>
                <a:lnTo>
                  <a:pt x="0" y="804862"/>
                </a:lnTo>
                <a:lnTo>
                  <a:pt x="61912" y="814387"/>
                </a:lnTo>
                <a:lnTo>
                  <a:pt x="90487" y="814387"/>
                </a:lnTo>
                <a:lnTo>
                  <a:pt x="128587" y="807243"/>
                </a:lnTo>
                <a:lnTo>
                  <a:pt x="176212" y="788193"/>
                </a:lnTo>
                <a:lnTo>
                  <a:pt x="214312" y="759618"/>
                </a:lnTo>
                <a:lnTo>
                  <a:pt x="235744" y="733425"/>
                </a:lnTo>
                <a:lnTo>
                  <a:pt x="278606" y="652462"/>
                </a:lnTo>
                <a:lnTo>
                  <a:pt x="335756" y="521493"/>
                </a:lnTo>
                <a:lnTo>
                  <a:pt x="409575" y="316706"/>
                </a:lnTo>
                <a:lnTo>
                  <a:pt x="466725" y="126206"/>
                </a:lnTo>
                <a:lnTo>
                  <a:pt x="492919" y="30956"/>
                </a:lnTo>
                <a:lnTo>
                  <a:pt x="504825" y="19050"/>
                </a:lnTo>
                <a:lnTo>
                  <a:pt x="526256" y="4762"/>
                </a:lnTo>
                <a:lnTo>
                  <a:pt x="540544" y="0"/>
                </a:lnTo>
                <a:lnTo>
                  <a:pt x="547687" y="2381"/>
                </a:lnTo>
                <a:lnTo>
                  <a:pt x="557212" y="14287"/>
                </a:lnTo>
                <a:lnTo>
                  <a:pt x="561975" y="35718"/>
                </a:lnTo>
                <a:lnTo>
                  <a:pt x="557212" y="107156"/>
                </a:lnTo>
                <a:lnTo>
                  <a:pt x="528637" y="30003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9FB6449-8C22-4DBC-BD50-8F21FC4F2088}"/>
              </a:ext>
            </a:extLst>
          </p:cNvPr>
          <p:cNvGrpSpPr/>
          <p:nvPr/>
        </p:nvGrpSpPr>
        <p:grpSpPr>
          <a:xfrm>
            <a:off x="3032125" y="1712913"/>
            <a:ext cx="4135438" cy="4195762"/>
            <a:chOff x="3187700" y="1865313"/>
            <a:chExt cx="4135438" cy="4195762"/>
          </a:xfrm>
        </p:grpSpPr>
        <p:sp>
          <p:nvSpPr>
            <p:cNvPr id="9" name="フリーフォーム 37">
              <a:extLst>
                <a:ext uri="{FF2B5EF4-FFF2-40B4-BE49-F238E27FC236}">
                  <a16:creationId xmlns:a16="http://schemas.microsoft.com/office/drawing/2014/main" id="{E369CBDF-6AF4-4A2A-85CD-CB4FAF4210A5}"/>
                </a:ext>
              </a:extLst>
            </p:cNvPr>
            <p:cNvSpPr/>
            <p:nvPr/>
          </p:nvSpPr>
          <p:spPr>
            <a:xfrm>
              <a:off x="3619500" y="1865313"/>
              <a:ext cx="2717800" cy="1079500"/>
            </a:xfrm>
            <a:custGeom>
              <a:avLst/>
              <a:gdLst>
                <a:gd name="connsiteX0" fmla="*/ 1107281 w 2717006"/>
                <a:gd name="connsiteY0" fmla="*/ 164306 h 1081087"/>
                <a:gd name="connsiteX1" fmla="*/ 1471613 w 2717006"/>
                <a:gd name="connsiteY1" fmla="*/ 126206 h 1081087"/>
                <a:gd name="connsiteX2" fmla="*/ 1802606 w 2717006"/>
                <a:gd name="connsiteY2" fmla="*/ 88106 h 1081087"/>
                <a:gd name="connsiteX3" fmla="*/ 2190750 w 2717006"/>
                <a:gd name="connsiteY3" fmla="*/ 40481 h 1081087"/>
                <a:gd name="connsiteX4" fmla="*/ 2352675 w 2717006"/>
                <a:gd name="connsiteY4" fmla="*/ 7144 h 1081087"/>
                <a:gd name="connsiteX5" fmla="*/ 2381250 w 2717006"/>
                <a:gd name="connsiteY5" fmla="*/ 0 h 1081087"/>
                <a:gd name="connsiteX6" fmla="*/ 2395538 w 2717006"/>
                <a:gd name="connsiteY6" fmla="*/ 0 h 1081087"/>
                <a:gd name="connsiteX7" fmla="*/ 2424113 w 2717006"/>
                <a:gd name="connsiteY7" fmla="*/ 11906 h 1081087"/>
                <a:gd name="connsiteX8" fmla="*/ 2483644 w 2717006"/>
                <a:gd name="connsiteY8" fmla="*/ 47625 h 1081087"/>
                <a:gd name="connsiteX9" fmla="*/ 2557463 w 2717006"/>
                <a:gd name="connsiteY9" fmla="*/ 92869 h 1081087"/>
                <a:gd name="connsiteX10" fmla="*/ 2640806 w 2717006"/>
                <a:gd name="connsiteY10" fmla="*/ 150019 h 1081087"/>
                <a:gd name="connsiteX11" fmla="*/ 2674144 w 2717006"/>
                <a:gd name="connsiteY11" fmla="*/ 178594 h 1081087"/>
                <a:gd name="connsiteX12" fmla="*/ 2695575 w 2717006"/>
                <a:gd name="connsiteY12" fmla="*/ 200025 h 1081087"/>
                <a:gd name="connsiteX13" fmla="*/ 2705100 w 2717006"/>
                <a:gd name="connsiteY13" fmla="*/ 214312 h 1081087"/>
                <a:gd name="connsiteX14" fmla="*/ 2714625 w 2717006"/>
                <a:gd name="connsiteY14" fmla="*/ 235744 h 1081087"/>
                <a:gd name="connsiteX15" fmla="*/ 2717006 w 2717006"/>
                <a:gd name="connsiteY15" fmla="*/ 254794 h 1081087"/>
                <a:gd name="connsiteX16" fmla="*/ 2714625 w 2717006"/>
                <a:gd name="connsiteY16" fmla="*/ 276225 h 1081087"/>
                <a:gd name="connsiteX17" fmla="*/ 2697956 w 2717006"/>
                <a:gd name="connsiteY17" fmla="*/ 295275 h 1081087"/>
                <a:gd name="connsiteX18" fmla="*/ 2671763 w 2717006"/>
                <a:gd name="connsiteY18" fmla="*/ 316706 h 1081087"/>
                <a:gd name="connsiteX19" fmla="*/ 2645569 w 2717006"/>
                <a:gd name="connsiteY19" fmla="*/ 340519 h 1081087"/>
                <a:gd name="connsiteX20" fmla="*/ 2621756 w 2717006"/>
                <a:gd name="connsiteY20" fmla="*/ 373856 h 1081087"/>
                <a:gd name="connsiteX21" fmla="*/ 2602706 w 2717006"/>
                <a:gd name="connsiteY21" fmla="*/ 414337 h 1081087"/>
                <a:gd name="connsiteX22" fmla="*/ 2571750 w 2717006"/>
                <a:gd name="connsiteY22" fmla="*/ 540544 h 1081087"/>
                <a:gd name="connsiteX23" fmla="*/ 2528888 w 2717006"/>
                <a:gd name="connsiteY23" fmla="*/ 690562 h 1081087"/>
                <a:gd name="connsiteX24" fmla="*/ 2476500 w 2717006"/>
                <a:gd name="connsiteY24" fmla="*/ 850106 h 1081087"/>
                <a:gd name="connsiteX25" fmla="*/ 2433638 w 2717006"/>
                <a:gd name="connsiteY25" fmla="*/ 978694 h 1081087"/>
                <a:gd name="connsiteX26" fmla="*/ 2412206 w 2717006"/>
                <a:gd name="connsiteY26" fmla="*/ 1026319 h 1081087"/>
                <a:gd name="connsiteX27" fmla="*/ 2390775 w 2717006"/>
                <a:gd name="connsiteY27" fmla="*/ 1059656 h 1081087"/>
                <a:gd name="connsiteX28" fmla="*/ 2369344 w 2717006"/>
                <a:gd name="connsiteY28" fmla="*/ 1076325 h 1081087"/>
                <a:gd name="connsiteX29" fmla="*/ 2345531 w 2717006"/>
                <a:gd name="connsiteY29" fmla="*/ 1081087 h 1081087"/>
                <a:gd name="connsiteX30" fmla="*/ 2321719 w 2717006"/>
                <a:gd name="connsiteY30" fmla="*/ 1078706 h 1081087"/>
                <a:gd name="connsiteX31" fmla="*/ 2305050 w 2717006"/>
                <a:gd name="connsiteY31" fmla="*/ 1071562 h 1081087"/>
                <a:gd name="connsiteX32" fmla="*/ 2238375 w 2717006"/>
                <a:gd name="connsiteY32" fmla="*/ 842962 h 1081087"/>
                <a:gd name="connsiteX33" fmla="*/ 2247900 w 2717006"/>
                <a:gd name="connsiteY33" fmla="*/ 802481 h 1081087"/>
                <a:gd name="connsiteX34" fmla="*/ 2278856 w 2717006"/>
                <a:gd name="connsiteY34" fmla="*/ 676275 h 1081087"/>
                <a:gd name="connsiteX35" fmla="*/ 2307431 w 2717006"/>
                <a:gd name="connsiteY35" fmla="*/ 533400 h 1081087"/>
                <a:gd name="connsiteX36" fmla="*/ 2331244 w 2717006"/>
                <a:gd name="connsiteY36" fmla="*/ 392906 h 1081087"/>
                <a:gd name="connsiteX37" fmla="*/ 2347913 w 2717006"/>
                <a:gd name="connsiteY37" fmla="*/ 292894 h 1081087"/>
                <a:gd name="connsiteX38" fmla="*/ 2352675 w 2717006"/>
                <a:gd name="connsiteY38" fmla="*/ 252412 h 1081087"/>
                <a:gd name="connsiteX39" fmla="*/ 2347913 w 2717006"/>
                <a:gd name="connsiteY39" fmla="*/ 230981 h 1081087"/>
                <a:gd name="connsiteX40" fmla="*/ 2336006 w 2717006"/>
                <a:gd name="connsiteY40" fmla="*/ 214312 h 1081087"/>
                <a:gd name="connsiteX41" fmla="*/ 2309813 w 2717006"/>
                <a:gd name="connsiteY41" fmla="*/ 202406 h 1081087"/>
                <a:gd name="connsiteX42" fmla="*/ 2262188 w 2717006"/>
                <a:gd name="connsiteY42" fmla="*/ 202406 h 1081087"/>
                <a:gd name="connsiteX43" fmla="*/ 2083594 w 2717006"/>
                <a:gd name="connsiteY43" fmla="*/ 219075 h 1081087"/>
                <a:gd name="connsiteX44" fmla="*/ 1783556 w 2717006"/>
                <a:gd name="connsiteY44" fmla="*/ 254794 h 1081087"/>
                <a:gd name="connsiteX45" fmla="*/ 1414463 w 2717006"/>
                <a:gd name="connsiteY45" fmla="*/ 302419 h 1081087"/>
                <a:gd name="connsiteX46" fmla="*/ 976313 w 2717006"/>
                <a:gd name="connsiteY46" fmla="*/ 361950 h 1081087"/>
                <a:gd name="connsiteX47" fmla="*/ 550069 w 2717006"/>
                <a:gd name="connsiteY47" fmla="*/ 423862 h 1081087"/>
                <a:gd name="connsiteX48" fmla="*/ 85725 w 2717006"/>
                <a:gd name="connsiteY48" fmla="*/ 495300 h 1081087"/>
                <a:gd name="connsiteX49" fmla="*/ 23813 w 2717006"/>
                <a:gd name="connsiteY49" fmla="*/ 502444 h 1081087"/>
                <a:gd name="connsiteX50" fmla="*/ 0 w 2717006"/>
                <a:gd name="connsiteY50" fmla="*/ 323850 h 1081087"/>
                <a:gd name="connsiteX51" fmla="*/ 228600 w 2717006"/>
                <a:gd name="connsiteY51" fmla="*/ 288131 h 1081087"/>
                <a:gd name="connsiteX52" fmla="*/ 490538 w 2717006"/>
                <a:gd name="connsiteY52" fmla="*/ 247650 h 1081087"/>
                <a:gd name="connsiteX53" fmla="*/ 754856 w 2717006"/>
                <a:gd name="connsiteY53" fmla="*/ 207169 h 1081087"/>
                <a:gd name="connsiteX54" fmla="*/ 995363 w 2717006"/>
                <a:gd name="connsiteY54" fmla="*/ 173831 h 1081087"/>
                <a:gd name="connsiteX55" fmla="*/ 1107281 w 2717006"/>
                <a:gd name="connsiteY55" fmla="*/ 164306 h 1081087"/>
                <a:gd name="connsiteX0" fmla="*/ 1107281 w 2717006"/>
                <a:gd name="connsiteY0" fmla="*/ 164306 h 1081087"/>
                <a:gd name="connsiteX1" fmla="*/ 1471613 w 2717006"/>
                <a:gd name="connsiteY1" fmla="*/ 126206 h 1081087"/>
                <a:gd name="connsiteX2" fmla="*/ 1802606 w 2717006"/>
                <a:gd name="connsiteY2" fmla="*/ 88106 h 1081087"/>
                <a:gd name="connsiteX3" fmla="*/ 2190750 w 2717006"/>
                <a:gd name="connsiteY3" fmla="*/ 40481 h 1081087"/>
                <a:gd name="connsiteX4" fmla="*/ 2352675 w 2717006"/>
                <a:gd name="connsiteY4" fmla="*/ 7144 h 1081087"/>
                <a:gd name="connsiteX5" fmla="*/ 2381250 w 2717006"/>
                <a:gd name="connsiteY5" fmla="*/ 0 h 1081087"/>
                <a:gd name="connsiteX6" fmla="*/ 2395538 w 2717006"/>
                <a:gd name="connsiteY6" fmla="*/ 0 h 1081087"/>
                <a:gd name="connsiteX7" fmla="*/ 2424113 w 2717006"/>
                <a:gd name="connsiteY7" fmla="*/ 11906 h 1081087"/>
                <a:gd name="connsiteX8" fmla="*/ 2483644 w 2717006"/>
                <a:gd name="connsiteY8" fmla="*/ 47625 h 1081087"/>
                <a:gd name="connsiteX9" fmla="*/ 2557463 w 2717006"/>
                <a:gd name="connsiteY9" fmla="*/ 92869 h 1081087"/>
                <a:gd name="connsiteX10" fmla="*/ 2640806 w 2717006"/>
                <a:gd name="connsiteY10" fmla="*/ 150019 h 1081087"/>
                <a:gd name="connsiteX11" fmla="*/ 2674144 w 2717006"/>
                <a:gd name="connsiteY11" fmla="*/ 178594 h 1081087"/>
                <a:gd name="connsiteX12" fmla="*/ 2695575 w 2717006"/>
                <a:gd name="connsiteY12" fmla="*/ 200025 h 1081087"/>
                <a:gd name="connsiteX13" fmla="*/ 2705100 w 2717006"/>
                <a:gd name="connsiteY13" fmla="*/ 214312 h 1081087"/>
                <a:gd name="connsiteX14" fmla="*/ 2714625 w 2717006"/>
                <a:gd name="connsiteY14" fmla="*/ 235744 h 1081087"/>
                <a:gd name="connsiteX15" fmla="*/ 2717006 w 2717006"/>
                <a:gd name="connsiteY15" fmla="*/ 254794 h 1081087"/>
                <a:gd name="connsiteX16" fmla="*/ 2714625 w 2717006"/>
                <a:gd name="connsiteY16" fmla="*/ 276225 h 1081087"/>
                <a:gd name="connsiteX17" fmla="*/ 2697956 w 2717006"/>
                <a:gd name="connsiteY17" fmla="*/ 295275 h 1081087"/>
                <a:gd name="connsiteX18" fmla="*/ 2671763 w 2717006"/>
                <a:gd name="connsiteY18" fmla="*/ 316706 h 1081087"/>
                <a:gd name="connsiteX19" fmla="*/ 2645569 w 2717006"/>
                <a:gd name="connsiteY19" fmla="*/ 340519 h 1081087"/>
                <a:gd name="connsiteX20" fmla="*/ 2621756 w 2717006"/>
                <a:gd name="connsiteY20" fmla="*/ 373856 h 1081087"/>
                <a:gd name="connsiteX21" fmla="*/ 2602706 w 2717006"/>
                <a:gd name="connsiteY21" fmla="*/ 414337 h 1081087"/>
                <a:gd name="connsiteX22" fmla="*/ 2571750 w 2717006"/>
                <a:gd name="connsiteY22" fmla="*/ 540544 h 1081087"/>
                <a:gd name="connsiteX23" fmla="*/ 2528888 w 2717006"/>
                <a:gd name="connsiteY23" fmla="*/ 690562 h 1081087"/>
                <a:gd name="connsiteX24" fmla="*/ 2476500 w 2717006"/>
                <a:gd name="connsiteY24" fmla="*/ 850106 h 1081087"/>
                <a:gd name="connsiteX25" fmla="*/ 2433638 w 2717006"/>
                <a:gd name="connsiteY25" fmla="*/ 978694 h 1081087"/>
                <a:gd name="connsiteX26" fmla="*/ 2412206 w 2717006"/>
                <a:gd name="connsiteY26" fmla="*/ 1026319 h 1081087"/>
                <a:gd name="connsiteX27" fmla="*/ 2390775 w 2717006"/>
                <a:gd name="connsiteY27" fmla="*/ 1059656 h 1081087"/>
                <a:gd name="connsiteX28" fmla="*/ 2369344 w 2717006"/>
                <a:gd name="connsiteY28" fmla="*/ 1076325 h 1081087"/>
                <a:gd name="connsiteX29" fmla="*/ 2345531 w 2717006"/>
                <a:gd name="connsiteY29" fmla="*/ 1081087 h 1081087"/>
                <a:gd name="connsiteX30" fmla="*/ 2321719 w 2717006"/>
                <a:gd name="connsiteY30" fmla="*/ 1078706 h 1081087"/>
                <a:gd name="connsiteX31" fmla="*/ 2305050 w 2717006"/>
                <a:gd name="connsiteY31" fmla="*/ 1071562 h 1081087"/>
                <a:gd name="connsiteX32" fmla="*/ 2178965 w 2717006"/>
                <a:gd name="connsiteY32" fmla="*/ 1073137 h 1081087"/>
                <a:gd name="connsiteX33" fmla="*/ 2238375 w 2717006"/>
                <a:gd name="connsiteY33" fmla="*/ 842962 h 1081087"/>
                <a:gd name="connsiteX34" fmla="*/ 2247900 w 2717006"/>
                <a:gd name="connsiteY34" fmla="*/ 802481 h 1081087"/>
                <a:gd name="connsiteX35" fmla="*/ 2278856 w 2717006"/>
                <a:gd name="connsiteY35" fmla="*/ 676275 h 1081087"/>
                <a:gd name="connsiteX36" fmla="*/ 2307431 w 2717006"/>
                <a:gd name="connsiteY36" fmla="*/ 533400 h 1081087"/>
                <a:gd name="connsiteX37" fmla="*/ 2331244 w 2717006"/>
                <a:gd name="connsiteY37" fmla="*/ 392906 h 1081087"/>
                <a:gd name="connsiteX38" fmla="*/ 2347913 w 2717006"/>
                <a:gd name="connsiteY38" fmla="*/ 292894 h 1081087"/>
                <a:gd name="connsiteX39" fmla="*/ 2352675 w 2717006"/>
                <a:gd name="connsiteY39" fmla="*/ 252412 h 1081087"/>
                <a:gd name="connsiteX40" fmla="*/ 2347913 w 2717006"/>
                <a:gd name="connsiteY40" fmla="*/ 230981 h 1081087"/>
                <a:gd name="connsiteX41" fmla="*/ 2336006 w 2717006"/>
                <a:gd name="connsiteY41" fmla="*/ 214312 h 1081087"/>
                <a:gd name="connsiteX42" fmla="*/ 2309813 w 2717006"/>
                <a:gd name="connsiteY42" fmla="*/ 202406 h 1081087"/>
                <a:gd name="connsiteX43" fmla="*/ 2262188 w 2717006"/>
                <a:gd name="connsiteY43" fmla="*/ 202406 h 1081087"/>
                <a:gd name="connsiteX44" fmla="*/ 2083594 w 2717006"/>
                <a:gd name="connsiteY44" fmla="*/ 219075 h 1081087"/>
                <a:gd name="connsiteX45" fmla="*/ 1783556 w 2717006"/>
                <a:gd name="connsiteY45" fmla="*/ 254794 h 1081087"/>
                <a:gd name="connsiteX46" fmla="*/ 1414463 w 2717006"/>
                <a:gd name="connsiteY46" fmla="*/ 302419 h 1081087"/>
                <a:gd name="connsiteX47" fmla="*/ 976313 w 2717006"/>
                <a:gd name="connsiteY47" fmla="*/ 361950 h 1081087"/>
                <a:gd name="connsiteX48" fmla="*/ 550069 w 2717006"/>
                <a:gd name="connsiteY48" fmla="*/ 423862 h 1081087"/>
                <a:gd name="connsiteX49" fmla="*/ 85725 w 2717006"/>
                <a:gd name="connsiteY49" fmla="*/ 495300 h 1081087"/>
                <a:gd name="connsiteX50" fmla="*/ 23813 w 2717006"/>
                <a:gd name="connsiteY50" fmla="*/ 502444 h 1081087"/>
                <a:gd name="connsiteX51" fmla="*/ 0 w 2717006"/>
                <a:gd name="connsiteY51" fmla="*/ 323850 h 1081087"/>
                <a:gd name="connsiteX52" fmla="*/ 228600 w 2717006"/>
                <a:gd name="connsiteY52" fmla="*/ 288131 h 1081087"/>
                <a:gd name="connsiteX53" fmla="*/ 490538 w 2717006"/>
                <a:gd name="connsiteY53" fmla="*/ 247650 h 1081087"/>
                <a:gd name="connsiteX54" fmla="*/ 754856 w 2717006"/>
                <a:gd name="connsiteY54" fmla="*/ 207169 h 1081087"/>
                <a:gd name="connsiteX55" fmla="*/ 995363 w 2717006"/>
                <a:gd name="connsiteY55" fmla="*/ 173831 h 1081087"/>
                <a:gd name="connsiteX56" fmla="*/ 1107281 w 2717006"/>
                <a:gd name="connsiteY56" fmla="*/ 164306 h 1081087"/>
                <a:gd name="connsiteX0" fmla="*/ 1107281 w 2717006"/>
                <a:gd name="connsiteY0" fmla="*/ 164306 h 1081087"/>
                <a:gd name="connsiteX1" fmla="*/ 1471613 w 2717006"/>
                <a:gd name="connsiteY1" fmla="*/ 126206 h 1081087"/>
                <a:gd name="connsiteX2" fmla="*/ 1802606 w 2717006"/>
                <a:gd name="connsiteY2" fmla="*/ 88106 h 1081087"/>
                <a:gd name="connsiteX3" fmla="*/ 2190750 w 2717006"/>
                <a:gd name="connsiteY3" fmla="*/ 40481 h 1081087"/>
                <a:gd name="connsiteX4" fmla="*/ 2352675 w 2717006"/>
                <a:gd name="connsiteY4" fmla="*/ 7144 h 1081087"/>
                <a:gd name="connsiteX5" fmla="*/ 2381250 w 2717006"/>
                <a:gd name="connsiteY5" fmla="*/ 0 h 1081087"/>
                <a:gd name="connsiteX6" fmla="*/ 2395538 w 2717006"/>
                <a:gd name="connsiteY6" fmla="*/ 0 h 1081087"/>
                <a:gd name="connsiteX7" fmla="*/ 2424113 w 2717006"/>
                <a:gd name="connsiteY7" fmla="*/ 11906 h 1081087"/>
                <a:gd name="connsiteX8" fmla="*/ 2483644 w 2717006"/>
                <a:gd name="connsiteY8" fmla="*/ 47625 h 1081087"/>
                <a:gd name="connsiteX9" fmla="*/ 2557463 w 2717006"/>
                <a:gd name="connsiteY9" fmla="*/ 92869 h 1081087"/>
                <a:gd name="connsiteX10" fmla="*/ 2640806 w 2717006"/>
                <a:gd name="connsiteY10" fmla="*/ 150019 h 1081087"/>
                <a:gd name="connsiteX11" fmla="*/ 2674144 w 2717006"/>
                <a:gd name="connsiteY11" fmla="*/ 178594 h 1081087"/>
                <a:gd name="connsiteX12" fmla="*/ 2695575 w 2717006"/>
                <a:gd name="connsiteY12" fmla="*/ 200025 h 1081087"/>
                <a:gd name="connsiteX13" fmla="*/ 2705100 w 2717006"/>
                <a:gd name="connsiteY13" fmla="*/ 214312 h 1081087"/>
                <a:gd name="connsiteX14" fmla="*/ 2714625 w 2717006"/>
                <a:gd name="connsiteY14" fmla="*/ 235744 h 1081087"/>
                <a:gd name="connsiteX15" fmla="*/ 2717006 w 2717006"/>
                <a:gd name="connsiteY15" fmla="*/ 254794 h 1081087"/>
                <a:gd name="connsiteX16" fmla="*/ 2714625 w 2717006"/>
                <a:gd name="connsiteY16" fmla="*/ 276225 h 1081087"/>
                <a:gd name="connsiteX17" fmla="*/ 2697956 w 2717006"/>
                <a:gd name="connsiteY17" fmla="*/ 295275 h 1081087"/>
                <a:gd name="connsiteX18" fmla="*/ 2671763 w 2717006"/>
                <a:gd name="connsiteY18" fmla="*/ 316706 h 1081087"/>
                <a:gd name="connsiteX19" fmla="*/ 2645569 w 2717006"/>
                <a:gd name="connsiteY19" fmla="*/ 340519 h 1081087"/>
                <a:gd name="connsiteX20" fmla="*/ 2621756 w 2717006"/>
                <a:gd name="connsiteY20" fmla="*/ 373856 h 1081087"/>
                <a:gd name="connsiteX21" fmla="*/ 2602706 w 2717006"/>
                <a:gd name="connsiteY21" fmla="*/ 414337 h 1081087"/>
                <a:gd name="connsiteX22" fmla="*/ 2571750 w 2717006"/>
                <a:gd name="connsiteY22" fmla="*/ 540544 h 1081087"/>
                <a:gd name="connsiteX23" fmla="*/ 2528888 w 2717006"/>
                <a:gd name="connsiteY23" fmla="*/ 690562 h 1081087"/>
                <a:gd name="connsiteX24" fmla="*/ 2476500 w 2717006"/>
                <a:gd name="connsiteY24" fmla="*/ 850106 h 1081087"/>
                <a:gd name="connsiteX25" fmla="*/ 2433638 w 2717006"/>
                <a:gd name="connsiteY25" fmla="*/ 978694 h 1081087"/>
                <a:gd name="connsiteX26" fmla="*/ 2412206 w 2717006"/>
                <a:gd name="connsiteY26" fmla="*/ 1026319 h 1081087"/>
                <a:gd name="connsiteX27" fmla="*/ 2390775 w 2717006"/>
                <a:gd name="connsiteY27" fmla="*/ 1059656 h 1081087"/>
                <a:gd name="connsiteX28" fmla="*/ 2369344 w 2717006"/>
                <a:gd name="connsiteY28" fmla="*/ 1076325 h 1081087"/>
                <a:gd name="connsiteX29" fmla="*/ 2345531 w 2717006"/>
                <a:gd name="connsiteY29" fmla="*/ 1081087 h 1081087"/>
                <a:gd name="connsiteX30" fmla="*/ 2321719 w 2717006"/>
                <a:gd name="connsiteY30" fmla="*/ 1078706 h 1081087"/>
                <a:gd name="connsiteX31" fmla="*/ 2305050 w 2717006"/>
                <a:gd name="connsiteY31" fmla="*/ 1071562 h 1081087"/>
                <a:gd name="connsiteX32" fmla="*/ 2178965 w 2717006"/>
                <a:gd name="connsiteY32" fmla="*/ 1073137 h 1081087"/>
                <a:gd name="connsiteX33" fmla="*/ 2193284 w 2717006"/>
                <a:gd name="connsiteY33" fmla="*/ 1028622 h 1081087"/>
                <a:gd name="connsiteX34" fmla="*/ 2238375 w 2717006"/>
                <a:gd name="connsiteY34" fmla="*/ 842962 h 1081087"/>
                <a:gd name="connsiteX35" fmla="*/ 2247900 w 2717006"/>
                <a:gd name="connsiteY35" fmla="*/ 802481 h 1081087"/>
                <a:gd name="connsiteX36" fmla="*/ 2278856 w 2717006"/>
                <a:gd name="connsiteY36" fmla="*/ 676275 h 1081087"/>
                <a:gd name="connsiteX37" fmla="*/ 2307431 w 2717006"/>
                <a:gd name="connsiteY37" fmla="*/ 533400 h 1081087"/>
                <a:gd name="connsiteX38" fmla="*/ 2331244 w 2717006"/>
                <a:gd name="connsiteY38" fmla="*/ 392906 h 1081087"/>
                <a:gd name="connsiteX39" fmla="*/ 2347913 w 2717006"/>
                <a:gd name="connsiteY39" fmla="*/ 292894 h 1081087"/>
                <a:gd name="connsiteX40" fmla="*/ 2352675 w 2717006"/>
                <a:gd name="connsiteY40" fmla="*/ 252412 h 1081087"/>
                <a:gd name="connsiteX41" fmla="*/ 2347913 w 2717006"/>
                <a:gd name="connsiteY41" fmla="*/ 230981 h 1081087"/>
                <a:gd name="connsiteX42" fmla="*/ 2336006 w 2717006"/>
                <a:gd name="connsiteY42" fmla="*/ 214312 h 1081087"/>
                <a:gd name="connsiteX43" fmla="*/ 2309813 w 2717006"/>
                <a:gd name="connsiteY43" fmla="*/ 202406 h 1081087"/>
                <a:gd name="connsiteX44" fmla="*/ 2262188 w 2717006"/>
                <a:gd name="connsiteY44" fmla="*/ 202406 h 1081087"/>
                <a:gd name="connsiteX45" fmla="*/ 2083594 w 2717006"/>
                <a:gd name="connsiteY45" fmla="*/ 219075 h 1081087"/>
                <a:gd name="connsiteX46" fmla="*/ 1783556 w 2717006"/>
                <a:gd name="connsiteY46" fmla="*/ 254794 h 1081087"/>
                <a:gd name="connsiteX47" fmla="*/ 1414463 w 2717006"/>
                <a:gd name="connsiteY47" fmla="*/ 302419 h 1081087"/>
                <a:gd name="connsiteX48" fmla="*/ 976313 w 2717006"/>
                <a:gd name="connsiteY48" fmla="*/ 361950 h 1081087"/>
                <a:gd name="connsiteX49" fmla="*/ 550069 w 2717006"/>
                <a:gd name="connsiteY49" fmla="*/ 423862 h 1081087"/>
                <a:gd name="connsiteX50" fmla="*/ 85725 w 2717006"/>
                <a:gd name="connsiteY50" fmla="*/ 495300 h 1081087"/>
                <a:gd name="connsiteX51" fmla="*/ 23813 w 2717006"/>
                <a:gd name="connsiteY51" fmla="*/ 502444 h 1081087"/>
                <a:gd name="connsiteX52" fmla="*/ 0 w 2717006"/>
                <a:gd name="connsiteY52" fmla="*/ 323850 h 1081087"/>
                <a:gd name="connsiteX53" fmla="*/ 228600 w 2717006"/>
                <a:gd name="connsiteY53" fmla="*/ 288131 h 1081087"/>
                <a:gd name="connsiteX54" fmla="*/ 490538 w 2717006"/>
                <a:gd name="connsiteY54" fmla="*/ 247650 h 1081087"/>
                <a:gd name="connsiteX55" fmla="*/ 754856 w 2717006"/>
                <a:gd name="connsiteY55" fmla="*/ 207169 h 1081087"/>
                <a:gd name="connsiteX56" fmla="*/ 995363 w 2717006"/>
                <a:gd name="connsiteY56" fmla="*/ 173831 h 1081087"/>
                <a:gd name="connsiteX57" fmla="*/ 1107281 w 2717006"/>
                <a:gd name="connsiteY57" fmla="*/ 164306 h 1081087"/>
                <a:gd name="connsiteX0" fmla="*/ 1107281 w 2717006"/>
                <a:gd name="connsiteY0" fmla="*/ 164306 h 1081087"/>
                <a:gd name="connsiteX1" fmla="*/ 1471613 w 2717006"/>
                <a:gd name="connsiteY1" fmla="*/ 126206 h 1081087"/>
                <a:gd name="connsiteX2" fmla="*/ 1802606 w 2717006"/>
                <a:gd name="connsiteY2" fmla="*/ 88106 h 1081087"/>
                <a:gd name="connsiteX3" fmla="*/ 2190750 w 2717006"/>
                <a:gd name="connsiteY3" fmla="*/ 40481 h 1081087"/>
                <a:gd name="connsiteX4" fmla="*/ 2352675 w 2717006"/>
                <a:gd name="connsiteY4" fmla="*/ 7144 h 1081087"/>
                <a:gd name="connsiteX5" fmla="*/ 2381250 w 2717006"/>
                <a:gd name="connsiteY5" fmla="*/ 0 h 1081087"/>
                <a:gd name="connsiteX6" fmla="*/ 2395538 w 2717006"/>
                <a:gd name="connsiteY6" fmla="*/ 0 h 1081087"/>
                <a:gd name="connsiteX7" fmla="*/ 2424113 w 2717006"/>
                <a:gd name="connsiteY7" fmla="*/ 11906 h 1081087"/>
                <a:gd name="connsiteX8" fmla="*/ 2483644 w 2717006"/>
                <a:gd name="connsiteY8" fmla="*/ 47625 h 1081087"/>
                <a:gd name="connsiteX9" fmla="*/ 2557463 w 2717006"/>
                <a:gd name="connsiteY9" fmla="*/ 92869 h 1081087"/>
                <a:gd name="connsiteX10" fmla="*/ 2640806 w 2717006"/>
                <a:gd name="connsiteY10" fmla="*/ 150019 h 1081087"/>
                <a:gd name="connsiteX11" fmla="*/ 2674144 w 2717006"/>
                <a:gd name="connsiteY11" fmla="*/ 178594 h 1081087"/>
                <a:gd name="connsiteX12" fmla="*/ 2695575 w 2717006"/>
                <a:gd name="connsiteY12" fmla="*/ 200025 h 1081087"/>
                <a:gd name="connsiteX13" fmla="*/ 2705100 w 2717006"/>
                <a:gd name="connsiteY13" fmla="*/ 214312 h 1081087"/>
                <a:gd name="connsiteX14" fmla="*/ 2714625 w 2717006"/>
                <a:gd name="connsiteY14" fmla="*/ 235744 h 1081087"/>
                <a:gd name="connsiteX15" fmla="*/ 2717006 w 2717006"/>
                <a:gd name="connsiteY15" fmla="*/ 254794 h 1081087"/>
                <a:gd name="connsiteX16" fmla="*/ 2714625 w 2717006"/>
                <a:gd name="connsiteY16" fmla="*/ 276225 h 1081087"/>
                <a:gd name="connsiteX17" fmla="*/ 2697956 w 2717006"/>
                <a:gd name="connsiteY17" fmla="*/ 295275 h 1081087"/>
                <a:gd name="connsiteX18" fmla="*/ 2671763 w 2717006"/>
                <a:gd name="connsiteY18" fmla="*/ 316706 h 1081087"/>
                <a:gd name="connsiteX19" fmla="*/ 2645569 w 2717006"/>
                <a:gd name="connsiteY19" fmla="*/ 340519 h 1081087"/>
                <a:gd name="connsiteX20" fmla="*/ 2621756 w 2717006"/>
                <a:gd name="connsiteY20" fmla="*/ 373856 h 1081087"/>
                <a:gd name="connsiteX21" fmla="*/ 2602706 w 2717006"/>
                <a:gd name="connsiteY21" fmla="*/ 414337 h 1081087"/>
                <a:gd name="connsiteX22" fmla="*/ 2571750 w 2717006"/>
                <a:gd name="connsiteY22" fmla="*/ 540544 h 1081087"/>
                <a:gd name="connsiteX23" fmla="*/ 2528888 w 2717006"/>
                <a:gd name="connsiteY23" fmla="*/ 690562 h 1081087"/>
                <a:gd name="connsiteX24" fmla="*/ 2476500 w 2717006"/>
                <a:gd name="connsiteY24" fmla="*/ 850106 h 1081087"/>
                <a:gd name="connsiteX25" fmla="*/ 2433638 w 2717006"/>
                <a:gd name="connsiteY25" fmla="*/ 978694 h 1081087"/>
                <a:gd name="connsiteX26" fmla="*/ 2412206 w 2717006"/>
                <a:gd name="connsiteY26" fmla="*/ 1026319 h 1081087"/>
                <a:gd name="connsiteX27" fmla="*/ 2390775 w 2717006"/>
                <a:gd name="connsiteY27" fmla="*/ 1059656 h 1081087"/>
                <a:gd name="connsiteX28" fmla="*/ 2369344 w 2717006"/>
                <a:gd name="connsiteY28" fmla="*/ 1076325 h 1081087"/>
                <a:gd name="connsiteX29" fmla="*/ 2345531 w 2717006"/>
                <a:gd name="connsiteY29" fmla="*/ 1081087 h 1081087"/>
                <a:gd name="connsiteX30" fmla="*/ 2321719 w 2717006"/>
                <a:gd name="connsiteY30" fmla="*/ 1078706 h 1081087"/>
                <a:gd name="connsiteX31" fmla="*/ 2305050 w 2717006"/>
                <a:gd name="connsiteY31" fmla="*/ 1071562 h 1081087"/>
                <a:gd name="connsiteX32" fmla="*/ 2178965 w 2717006"/>
                <a:gd name="connsiteY32" fmla="*/ 1073137 h 1081087"/>
                <a:gd name="connsiteX33" fmla="*/ 2193284 w 2717006"/>
                <a:gd name="connsiteY33" fmla="*/ 1028622 h 1081087"/>
                <a:gd name="connsiteX34" fmla="*/ 2238375 w 2717006"/>
                <a:gd name="connsiteY34" fmla="*/ 842962 h 1081087"/>
                <a:gd name="connsiteX35" fmla="*/ 2247900 w 2717006"/>
                <a:gd name="connsiteY35" fmla="*/ 802481 h 1081087"/>
                <a:gd name="connsiteX36" fmla="*/ 2278856 w 2717006"/>
                <a:gd name="connsiteY36" fmla="*/ 676275 h 1081087"/>
                <a:gd name="connsiteX37" fmla="*/ 2307431 w 2717006"/>
                <a:gd name="connsiteY37" fmla="*/ 533400 h 1081087"/>
                <a:gd name="connsiteX38" fmla="*/ 2331244 w 2717006"/>
                <a:gd name="connsiteY38" fmla="*/ 392906 h 1081087"/>
                <a:gd name="connsiteX39" fmla="*/ 2347913 w 2717006"/>
                <a:gd name="connsiteY39" fmla="*/ 292894 h 1081087"/>
                <a:gd name="connsiteX40" fmla="*/ 2352675 w 2717006"/>
                <a:gd name="connsiteY40" fmla="*/ 252412 h 1081087"/>
                <a:gd name="connsiteX41" fmla="*/ 2347913 w 2717006"/>
                <a:gd name="connsiteY41" fmla="*/ 230981 h 1081087"/>
                <a:gd name="connsiteX42" fmla="*/ 2336006 w 2717006"/>
                <a:gd name="connsiteY42" fmla="*/ 214312 h 1081087"/>
                <a:gd name="connsiteX43" fmla="*/ 2309813 w 2717006"/>
                <a:gd name="connsiteY43" fmla="*/ 202406 h 1081087"/>
                <a:gd name="connsiteX44" fmla="*/ 2262188 w 2717006"/>
                <a:gd name="connsiteY44" fmla="*/ 202406 h 1081087"/>
                <a:gd name="connsiteX45" fmla="*/ 2083594 w 2717006"/>
                <a:gd name="connsiteY45" fmla="*/ 219075 h 1081087"/>
                <a:gd name="connsiteX46" fmla="*/ 1783556 w 2717006"/>
                <a:gd name="connsiteY46" fmla="*/ 254794 h 1081087"/>
                <a:gd name="connsiteX47" fmla="*/ 1414463 w 2717006"/>
                <a:gd name="connsiteY47" fmla="*/ 302419 h 1081087"/>
                <a:gd name="connsiteX48" fmla="*/ 976313 w 2717006"/>
                <a:gd name="connsiteY48" fmla="*/ 361950 h 1081087"/>
                <a:gd name="connsiteX49" fmla="*/ 550069 w 2717006"/>
                <a:gd name="connsiteY49" fmla="*/ 423862 h 1081087"/>
                <a:gd name="connsiteX50" fmla="*/ 85725 w 2717006"/>
                <a:gd name="connsiteY50" fmla="*/ 495300 h 1081087"/>
                <a:gd name="connsiteX51" fmla="*/ 23813 w 2717006"/>
                <a:gd name="connsiteY51" fmla="*/ 502444 h 1081087"/>
                <a:gd name="connsiteX52" fmla="*/ 0 w 2717006"/>
                <a:gd name="connsiteY52" fmla="*/ 323850 h 1081087"/>
                <a:gd name="connsiteX53" fmla="*/ 228600 w 2717006"/>
                <a:gd name="connsiteY53" fmla="*/ 288131 h 1081087"/>
                <a:gd name="connsiteX54" fmla="*/ 490538 w 2717006"/>
                <a:gd name="connsiteY54" fmla="*/ 247650 h 1081087"/>
                <a:gd name="connsiteX55" fmla="*/ 754856 w 2717006"/>
                <a:gd name="connsiteY55" fmla="*/ 207169 h 1081087"/>
                <a:gd name="connsiteX56" fmla="*/ 995363 w 2717006"/>
                <a:gd name="connsiteY56" fmla="*/ 173831 h 1081087"/>
                <a:gd name="connsiteX57" fmla="*/ 1107281 w 2717006"/>
                <a:gd name="connsiteY57" fmla="*/ 164306 h 1081087"/>
                <a:gd name="connsiteX0" fmla="*/ 1107281 w 2717006"/>
                <a:gd name="connsiteY0" fmla="*/ 164306 h 1081087"/>
                <a:gd name="connsiteX1" fmla="*/ 1471613 w 2717006"/>
                <a:gd name="connsiteY1" fmla="*/ 126206 h 1081087"/>
                <a:gd name="connsiteX2" fmla="*/ 1802606 w 2717006"/>
                <a:gd name="connsiteY2" fmla="*/ 88106 h 1081087"/>
                <a:gd name="connsiteX3" fmla="*/ 2190750 w 2717006"/>
                <a:gd name="connsiteY3" fmla="*/ 40481 h 1081087"/>
                <a:gd name="connsiteX4" fmla="*/ 2352675 w 2717006"/>
                <a:gd name="connsiteY4" fmla="*/ 7144 h 1081087"/>
                <a:gd name="connsiteX5" fmla="*/ 2381250 w 2717006"/>
                <a:gd name="connsiteY5" fmla="*/ 0 h 1081087"/>
                <a:gd name="connsiteX6" fmla="*/ 2395538 w 2717006"/>
                <a:gd name="connsiteY6" fmla="*/ 0 h 1081087"/>
                <a:gd name="connsiteX7" fmla="*/ 2424113 w 2717006"/>
                <a:gd name="connsiteY7" fmla="*/ 11906 h 1081087"/>
                <a:gd name="connsiteX8" fmla="*/ 2483644 w 2717006"/>
                <a:gd name="connsiteY8" fmla="*/ 47625 h 1081087"/>
                <a:gd name="connsiteX9" fmla="*/ 2557463 w 2717006"/>
                <a:gd name="connsiteY9" fmla="*/ 92869 h 1081087"/>
                <a:gd name="connsiteX10" fmla="*/ 2640806 w 2717006"/>
                <a:gd name="connsiteY10" fmla="*/ 150019 h 1081087"/>
                <a:gd name="connsiteX11" fmla="*/ 2674144 w 2717006"/>
                <a:gd name="connsiteY11" fmla="*/ 178594 h 1081087"/>
                <a:gd name="connsiteX12" fmla="*/ 2695575 w 2717006"/>
                <a:gd name="connsiteY12" fmla="*/ 200025 h 1081087"/>
                <a:gd name="connsiteX13" fmla="*/ 2705100 w 2717006"/>
                <a:gd name="connsiteY13" fmla="*/ 214312 h 1081087"/>
                <a:gd name="connsiteX14" fmla="*/ 2714625 w 2717006"/>
                <a:gd name="connsiteY14" fmla="*/ 235744 h 1081087"/>
                <a:gd name="connsiteX15" fmla="*/ 2717006 w 2717006"/>
                <a:gd name="connsiteY15" fmla="*/ 254794 h 1081087"/>
                <a:gd name="connsiteX16" fmla="*/ 2714625 w 2717006"/>
                <a:gd name="connsiteY16" fmla="*/ 276225 h 1081087"/>
                <a:gd name="connsiteX17" fmla="*/ 2697956 w 2717006"/>
                <a:gd name="connsiteY17" fmla="*/ 295275 h 1081087"/>
                <a:gd name="connsiteX18" fmla="*/ 2671763 w 2717006"/>
                <a:gd name="connsiteY18" fmla="*/ 316706 h 1081087"/>
                <a:gd name="connsiteX19" fmla="*/ 2645569 w 2717006"/>
                <a:gd name="connsiteY19" fmla="*/ 340519 h 1081087"/>
                <a:gd name="connsiteX20" fmla="*/ 2621756 w 2717006"/>
                <a:gd name="connsiteY20" fmla="*/ 373856 h 1081087"/>
                <a:gd name="connsiteX21" fmla="*/ 2602706 w 2717006"/>
                <a:gd name="connsiteY21" fmla="*/ 414337 h 1081087"/>
                <a:gd name="connsiteX22" fmla="*/ 2571750 w 2717006"/>
                <a:gd name="connsiteY22" fmla="*/ 540544 h 1081087"/>
                <a:gd name="connsiteX23" fmla="*/ 2528888 w 2717006"/>
                <a:gd name="connsiteY23" fmla="*/ 690562 h 1081087"/>
                <a:gd name="connsiteX24" fmla="*/ 2476500 w 2717006"/>
                <a:gd name="connsiteY24" fmla="*/ 850106 h 1081087"/>
                <a:gd name="connsiteX25" fmla="*/ 2433638 w 2717006"/>
                <a:gd name="connsiteY25" fmla="*/ 978694 h 1081087"/>
                <a:gd name="connsiteX26" fmla="*/ 2412206 w 2717006"/>
                <a:gd name="connsiteY26" fmla="*/ 1026319 h 1081087"/>
                <a:gd name="connsiteX27" fmla="*/ 2390775 w 2717006"/>
                <a:gd name="connsiteY27" fmla="*/ 1059656 h 1081087"/>
                <a:gd name="connsiteX28" fmla="*/ 2369344 w 2717006"/>
                <a:gd name="connsiteY28" fmla="*/ 1076325 h 1081087"/>
                <a:gd name="connsiteX29" fmla="*/ 2345531 w 2717006"/>
                <a:gd name="connsiteY29" fmla="*/ 1081087 h 1081087"/>
                <a:gd name="connsiteX30" fmla="*/ 2321719 w 2717006"/>
                <a:gd name="connsiteY30" fmla="*/ 1078706 h 1081087"/>
                <a:gd name="connsiteX31" fmla="*/ 2305050 w 2717006"/>
                <a:gd name="connsiteY31" fmla="*/ 1071562 h 1081087"/>
                <a:gd name="connsiteX32" fmla="*/ 2178965 w 2717006"/>
                <a:gd name="connsiteY32" fmla="*/ 1073137 h 1081087"/>
                <a:gd name="connsiteX33" fmla="*/ 2183762 w 2717006"/>
                <a:gd name="connsiteY33" fmla="*/ 1054059 h 1081087"/>
                <a:gd name="connsiteX34" fmla="*/ 2193284 w 2717006"/>
                <a:gd name="connsiteY34" fmla="*/ 1028622 h 1081087"/>
                <a:gd name="connsiteX35" fmla="*/ 2238375 w 2717006"/>
                <a:gd name="connsiteY35" fmla="*/ 842962 h 1081087"/>
                <a:gd name="connsiteX36" fmla="*/ 2247900 w 2717006"/>
                <a:gd name="connsiteY36" fmla="*/ 802481 h 1081087"/>
                <a:gd name="connsiteX37" fmla="*/ 2278856 w 2717006"/>
                <a:gd name="connsiteY37" fmla="*/ 676275 h 1081087"/>
                <a:gd name="connsiteX38" fmla="*/ 2307431 w 2717006"/>
                <a:gd name="connsiteY38" fmla="*/ 533400 h 1081087"/>
                <a:gd name="connsiteX39" fmla="*/ 2331244 w 2717006"/>
                <a:gd name="connsiteY39" fmla="*/ 392906 h 1081087"/>
                <a:gd name="connsiteX40" fmla="*/ 2347913 w 2717006"/>
                <a:gd name="connsiteY40" fmla="*/ 292894 h 1081087"/>
                <a:gd name="connsiteX41" fmla="*/ 2352675 w 2717006"/>
                <a:gd name="connsiteY41" fmla="*/ 252412 h 1081087"/>
                <a:gd name="connsiteX42" fmla="*/ 2347913 w 2717006"/>
                <a:gd name="connsiteY42" fmla="*/ 230981 h 1081087"/>
                <a:gd name="connsiteX43" fmla="*/ 2336006 w 2717006"/>
                <a:gd name="connsiteY43" fmla="*/ 214312 h 1081087"/>
                <a:gd name="connsiteX44" fmla="*/ 2309813 w 2717006"/>
                <a:gd name="connsiteY44" fmla="*/ 202406 h 1081087"/>
                <a:gd name="connsiteX45" fmla="*/ 2262188 w 2717006"/>
                <a:gd name="connsiteY45" fmla="*/ 202406 h 1081087"/>
                <a:gd name="connsiteX46" fmla="*/ 2083594 w 2717006"/>
                <a:gd name="connsiteY46" fmla="*/ 219075 h 1081087"/>
                <a:gd name="connsiteX47" fmla="*/ 1783556 w 2717006"/>
                <a:gd name="connsiteY47" fmla="*/ 254794 h 1081087"/>
                <a:gd name="connsiteX48" fmla="*/ 1414463 w 2717006"/>
                <a:gd name="connsiteY48" fmla="*/ 302419 h 1081087"/>
                <a:gd name="connsiteX49" fmla="*/ 976313 w 2717006"/>
                <a:gd name="connsiteY49" fmla="*/ 361950 h 1081087"/>
                <a:gd name="connsiteX50" fmla="*/ 550069 w 2717006"/>
                <a:gd name="connsiteY50" fmla="*/ 423862 h 1081087"/>
                <a:gd name="connsiteX51" fmla="*/ 85725 w 2717006"/>
                <a:gd name="connsiteY51" fmla="*/ 495300 h 1081087"/>
                <a:gd name="connsiteX52" fmla="*/ 23813 w 2717006"/>
                <a:gd name="connsiteY52" fmla="*/ 502444 h 1081087"/>
                <a:gd name="connsiteX53" fmla="*/ 0 w 2717006"/>
                <a:gd name="connsiteY53" fmla="*/ 323850 h 1081087"/>
                <a:gd name="connsiteX54" fmla="*/ 228600 w 2717006"/>
                <a:gd name="connsiteY54" fmla="*/ 288131 h 1081087"/>
                <a:gd name="connsiteX55" fmla="*/ 490538 w 2717006"/>
                <a:gd name="connsiteY55" fmla="*/ 247650 h 1081087"/>
                <a:gd name="connsiteX56" fmla="*/ 754856 w 2717006"/>
                <a:gd name="connsiteY56" fmla="*/ 207169 h 1081087"/>
                <a:gd name="connsiteX57" fmla="*/ 995363 w 2717006"/>
                <a:gd name="connsiteY57" fmla="*/ 173831 h 1081087"/>
                <a:gd name="connsiteX58" fmla="*/ 1107281 w 2717006"/>
                <a:gd name="connsiteY58" fmla="*/ 164306 h 1081087"/>
                <a:gd name="connsiteX0" fmla="*/ 1107281 w 2717006"/>
                <a:gd name="connsiteY0" fmla="*/ 164306 h 1081087"/>
                <a:gd name="connsiteX1" fmla="*/ 1471613 w 2717006"/>
                <a:gd name="connsiteY1" fmla="*/ 126206 h 1081087"/>
                <a:gd name="connsiteX2" fmla="*/ 1802606 w 2717006"/>
                <a:gd name="connsiteY2" fmla="*/ 88106 h 1081087"/>
                <a:gd name="connsiteX3" fmla="*/ 2190750 w 2717006"/>
                <a:gd name="connsiteY3" fmla="*/ 40481 h 1081087"/>
                <a:gd name="connsiteX4" fmla="*/ 2352675 w 2717006"/>
                <a:gd name="connsiteY4" fmla="*/ 7144 h 1081087"/>
                <a:gd name="connsiteX5" fmla="*/ 2381250 w 2717006"/>
                <a:gd name="connsiteY5" fmla="*/ 0 h 1081087"/>
                <a:gd name="connsiteX6" fmla="*/ 2395538 w 2717006"/>
                <a:gd name="connsiteY6" fmla="*/ 0 h 1081087"/>
                <a:gd name="connsiteX7" fmla="*/ 2424113 w 2717006"/>
                <a:gd name="connsiteY7" fmla="*/ 11906 h 1081087"/>
                <a:gd name="connsiteX8" fmla="*/ 2483644 w 2717006"/>
                <a:gd name="connsiteY8" fmla="*/ 47625 h 1081087"/>
                <a:gd name="connsiteX9" fmla="*/ 2557463 w 2717006"/>
                <a:gd name="connsiteY9" fmla="*/ 92869 h 1081087"/>
                <a:gd name="connsiteX10" fmla="*/ 2640806 w 2717006"/>
                <a:gd name="connsiteY10" fmla="*/ 150019 h 1081087"/>
                <a:gd name="connsiteX11" fmla="*/ 2674144 w 2717006"/>
                <a:gd name="connsiteY11" fmla="*/ 178594 h 1081087"/>
                <a:gd name="connsiteX12" fmla="*/ 2695575 w 2717006"/>
                <a:gd name="connsiteY12" fmla="*/ 200025 h 1081087"/>
                <a:gd name="connsiteX13" fmla="*/ 2705100 w 2717006"/>
                <a:gd name="connsiteY13" fmla="*/ 214312 h 1081087"/>
                <a:gd name="connsiteX14" fmla="*/ 2714625 w 2717006"/>
                <a:gd name="connsiteY14" fmla="*/ 235744 h 1081087"/>
                <a:gd name="connsiteX15" fmla="*/ 2717006 w 2717006"/>
                <a:gd name="connsiteY15" fmla="*/ 254794 h 1081087"/>
                <a:gd name="connsiteX16" fmla="*/ 2714625 w 2717006"/>
                <a:gd name="connsiteY16" fmla="*/ 276225 h 1081087"/>
                <a:gd name="connsiteX17" fmla="*/ 2697956 w 2717006"/>
                <a:gd name="connsiteY17" fmla="*/ 295275 h 1081087"/>
                <a:gd name="connsiteX18" fmla="*/ 2671763 w 2717006"/>
                <a:gd name="connsiteY18" fmla="*/ 316706 h 1081087"/>
                <a:gd name="connsiteX19" fmla="*/ 2645569 w 2717006"/>
                <a:gd name="connsiteY19" fmla="*/ 340519 h 1081087"/>
                <a:gd name="connsiteX20" fmla="*/ 2621756 w 2717006"/>
                <a:gd name="connsiteY20" fmla="*/ 373856 h 1081087"/>
                <a:gd name="connsiteX21" fmla="*/ 2602706 w 2717006"/>
                <a:gd name="connsiteY21" fmla="*/ 414337 h 1081087"/>
                <a:gd name="connsiteX22" fmla="*/ 2571750 w 2717006"/>
                <a:gd name="connsiteY22" fmla="*/ 540544 h 1081087"/>
                <a:gd name="connsiteX23" fmla="*/ 2528888 w 2717006"/>
                <a:gd name="connsiteY23" fmla="*/ 690562 h 1081087"/>
                <a:gd name="connsiteX24" fmla="*/ 2476500 w 2717006"/>
                <a:gd name="connsiteY24" fmla="*/ 850106 h 1081087"/>
                <a:gd name="connsiteX25" fmla="*/ 2433638 w 2717006"/>
                <a:gd name="connsiteY25" fmla="*/ 978694 h 1081087"/>
                <a:gd name="connsiteX26" fmla="*/ 2412206 w 2717006"/>
                <a:gd name="connsiteY26" fmla="*/ 1026319 h 1081087"/>
                <a:gd name="connsiteX27" fmla="*/ 2390775 w 2717006"/>
                <a:gd name="connsiteY27" fmla="*/ 1059656 h 1081087"/>
                <a:gd name="connsiteX28" fmla="*/ 2369344 w 2717006"/>
                <a:gd name="connsiteY28" fmla="*/ 1076325 h 1081087"/>
                <a:gd name="connsiteX29" fmla="*/ 2345531 w 2717006"/>
                <a:gd name="connsiteY29" fmla="*/ 1081087 h 1081087"/>
                <a:gd name="connsiteX30" fmla="*/ 2321719 w 2717006"/>
                <a:gd name="connsiteY30" fmla="*/ 1078706 h 1081087"/>
                <a:gd name="connsiteX31" fmla="*/ 2305050 w 2717006"/>
                <a:gd name="connsiteY31" fmla="*/ 1071562 h 1081087"/>
                <a:gd name="connsiteX32" fmla="*/ 2178965 w 2717006"/>
                <a:gd name="connsiteY32" fmla="*/ 1073137 h 1081087"/>
                <a:gd name="connsiteX33" fmla="*/ 2183762 w 2717006"/>
                <a:gd name="connsiteY33" fmla="*/ 1054059 h 1081087"/>
                <a:gd name="connsiteX34" fmla="*/ 2238375 w 2717006"/>
                <a:gd name="connsiteY34" fmla="*/ 842962 h 1081087"/>
                <a:gd name="connsiteX35" fmla="*/ 2247900 w 2717006"/>
                <a:gd name="connsiteY35" fmla="*/ 802481 h 1081087"/>
                <a:gd name="connsiteX36" fmla="*/ 2278856 w 2717006"/>
                <a:gd name="connsiteY36" fmla="*/ 676275 h 1081087"/>
                <a:gd name="connsiteX37" fmla="*/ 2307431 w 2717006"/>
                <a:gd name="connsiteY37" fmla="*/ 533400 h 1081087"/>
                <a:gd name="connsiteX38" fmla="*/ 2331244 w 2717006"/>
                <a:gd name="connsiteY38" fmla="*/ 392906 h 1081087"/>
                <a:gd name="connsiteX39" fmla="*/ 2347913 w 2717006"/>
                <a:gd name="connsiteY39" fmla="*/ 292894 h 1081087"/>
                <a:gd name="connsiteX40" fmla="*/ 2352675 w 2717006"/>
                <a:gd name="connsiteY40" fmla="*/ 252412 h 1081087"/>
                <a:gd name="connsiteX41" fmla="*/ 2347913 w 2717006"/>
                <a:gd name="connsiteY41" fmla="*/ 230981 h 1081087"/>
                <a:gd name="connsiteX42" fmla="*/ 2336006 w 2717006"/>
                <a:gd name="connsiteY42" fmla="*/ 214312 h 1081087"/>
                <a:gd name="connsiteX43" fmla="*/ 2309813 w 2717006"/>
                <a:gd name="connsiteY43" fmla="*/ 202406 h 1081087"/>
                <a:gd name="connsiteX44" fmla="*/ 2262188 w 2717006"/>
                <a:gd name="connsiteY44" fmla="*/ 202406 h 1081087"/>
                <a:gd name="connsiteX45" fmla="*/ 2083594 w 2717006"/>
                <a:gd name="connsiteY45" fmla="*/ 219075 h 1081087"/>
                <a:gd name="connsiteX46" fmla="*/ 1783556 w 2717006"/>
                <a:gd name="connsiteY46" fmla="*/ 254794 h 1081087"/>
                <a:gd name="connsiteX47" fmla="*/ 1414463 w 2717006"/>
                <a:gd name="connsiteY47" fmla="*/ 302419 h 1081087"/>
                <a:gd name="connsiteX48" fmla="*/ 976313 w 2717006"/>
                <a:gd name="connsiteY48" fmla="*/ 361950 h 1081087"/>
                <a:gd name="connsiteX49" fmla="*/ 550069 w 2717006"/>
                <a:gd name="connsiteY49" fmla="*/ 423862 h 1081087"/>
                <a:gd name="connsiteX50" fmla="*/ 85725 w 2717006"/>
                <a:gd name="connsiteY50" fmla="*/ 495300 h 1081087"/>
                <a:gd name="connsiteX51" fmla="*/ 23813 w 2717006"/>
                <a:gd name="connsiteY51" fmla="*/ 502444 h 1081087"/>
                <a:gd name="connsiteX52" fmla="*/ 0 w 2717006"/>
                <a:gd name="connsiteY52" fmla="*/ 323850 h 1081087"/>
                <a:gd name="connsiteX53" fmla="*/ 228600 w 2717006"/>
                <a:gd name="connsiteY53" fmla="*/ 288131 h 1081087"/>
                <a:gd name="connsiteX54" fmla="*/ 490538 w 2717006"/>
                <a:gd name="connsiteY54" fmla="*/ 247650 h 1081087"/>
                <a:gd name="connsiteX55" fmla="*/ 754856 w 2717006"/>
                <a:gd name="connsiteY55" fmla="*/ 207169 h 1081087"/>
                <a:gd name="connsiteX56" fmla="*/ 995363 w 2717006"/>
                <a:gd name="connsiteY56" fmla="*/ 173831 h 1081087"/>
                <a:gd name="connsiteX57" fmla="*/ 1107281 w 2717006"/>
                <a:gd name="connsiteY57" fmla="*/ 164306 h 1081087"/>
                <a:gd name="connsiteX0" fmla="*/ 1107281 w 2717006"/>
                <a:gd name="connsiteY0" fmla="*/ 164306 h 1081087"/>
                <a:gd name="connsiteX1" fmla="*/ 1471613 w 2717006"/>
                <a:gd name="connsiteY1" fmla="*/ 126206 h 1081087"/>
                <a:gd name="connsiteX2" fmla="*/ 1802606 w 2717006"/>
                <a:gd name="connsiteY2" fmla="*/ 88106 h 1081087"/>
                <a:gd name="connsiteX3" fmla="*/ 2190750 w 2717006"/>
                <a:gd name="connsiteY3" fmla="*/ 40481 h 1081087"/>
                <a:gd name="connsiteX4" fmla="*/ 2352675 w 2717006"/>
                <a:gd name="connsiteY4" fmla="*/ 7144 h 1081087"/>
                <a:gd name="connsiteX5" fmla="*/ 2381250 w 2717006"/>
                <a:gd name="connsiteY5" fmla="*/ 0 h 1081087"/>
                <a:gd name="connsiteX6" fmla="*/ 2395538 w 2717006"/>
                <a:gd name="connsiteY6" fmla="*/ 0 h 1081087"/>
                <a:gd name="connsiteX7" fmla="*/ 2424113 w 2717006"/>
                <a:gd name="connsiteY7" fmla="*/ 11906 h 1081087"/>
                <a:gd name="connsiteX8" fmla="*/ 2483644 w 2717006"/>
                <a:gd name="connsiteY8" fmla="*/ 47625 h 1081087"/>
                <a:gd name="connsiteX9" fmla="*/ 2557463 w 2717006"/>
                <a:gd name="connsiteY9" fmla="*/ 92869 h 1081087"/>
                <a:gd name="connsiteX10" fmla="*/ 2640806 w 2717006"/>
                <a:gd name="connsiteY10" fmla="*/ 150019 h 1081087"/>
                <a:gd name="connsiteX11" fmla="*/ 2674144 w 2717006"/>
                <a:gd name="connsiteY11" fmla="*/ 178594 h 1081087"/>
                <a:gd name="connsiteX12" fmla="*/ 2695575 w 2717006"/>
                <a:gd name="connsiteY12" fmla="*/ 200025 h 1081087"/>
                <a:gd name="connsiteX13" fmla="*/ 2705100 w 2717006"/>
                <a:gd name="connsiteY13" fmla="*/ 214312 h 1081087"/>
                <a:gd name="connsiteX14" fmla="*/ 2714625 w 2717006"/>
                <a:gd name="connsiteY14" fmla="*/ 235744 h 1081087"/>
                <a:gd name="connsiteX15" fmla="*/ 2717006 w 2717006"/>
                <a:gd name="connsiteY15" fmla="*/ 254794 h 1081087"/>
                <a:gd name="connsiteX16" fmla="*/ 2714625 w 2717006"/>
                <a:gd name="connsiteY16" fmla="*/ 276225 h 1081087"/>
                <a:gd name="connsiteX17" fmla="*/ 2697956 w 2717006"/>
                <a:gd name="connsiteY17" fmla="*/ 295275 h 1081087"/>
                <a:gd name="connsiteX18" fmla="*/ 2671763 w 2717006"/>
                <a:gd name="connsiteY18" fmla="*/ 316706 h 1081087"/>
                <a:gd name="connsiteX19" fmla="*/ 2645569 w 2717006"/>
                <a:gd name="connsiteY19" fmla="*/ 340519 h 1081087"/>
                <a:gd name="connsiteX20" fmla="*/ 2621756 w 2717006"/>
                <a:gd name="connsiteY20" fmla="*/ 373856 h 1081087"/>
                <a:gd name="connsiteX21" fmla="*/ 2602706 w 2717006"/>
                <a:gd name="connsiteY21" fmla="*/ 414337 h 1081087"/>
                <a:gd name="connsiteX22" fmla="*/ 2571750 w 2717006"/>
                <a:gd name="connsiteY22" fmla="*/ 540544 h 1081087"/>
                <a:gd name="connsiteX23" fmla="*/ 2528888 w 2717006"/>
                <a:gd name="connsiteY23" fmla="*/ 690562 h 1081087"/>
                <a:gd name="connsiteX24" fmla="*/ 2476500 w 2717006"/>
                <a:gd name="connsiteY24" fmla="*/ 850106 h 1081087"/>
                <a:gd name="connsiteX25" fmla="*/ 2433638 w 2717006"/>
                <a:gd name="connsiteY25" fmla="*/ 978694 h 1081087"/>
                <a:gd name="connsiteX26" fmla="*/ 2412206 w 2717006"/>
                <a:gd name="connsiteY26" fmla="*/ 1026319 h 1081087"/>
                <a:gd name="connsiteX27" fmla="*/ 2390775 w 2717006"/>
                <a:gd name="connsiteY27" fmla="*/ 1059656 h 1081087"/>
                <a:gd name="connsiteX28" fmla="*/ 2369344 w 2717006"/>
                <a:gd name="connsiteY28" fmla="*/ 1076325 h 1081087"/>
                <a:gd name="connsiteX29" fmla="*/ 2345531 w 2717006"/>
                <a:gd name="connsiteY29" fmla="*/ 1081087 h 1081087"/>
                <a:gd name="connsiteX30" fmla="*/ 2321719 w 2717006"/>
                <a:gd name="connsiteY30" fmla="*/ 1078706 h 1081087"/>
                <a:gd name="connsiteX31" fmla="*/ 2305050 w 2717006"/>
                <a:gd name="connsiteY31" fmla="*/ 1071562 h 1081087"/>
                <a:gd name="connsiteX32" fmla="*/ 2183762 w 2717006"/>
                <a:gd name="connsiteY32" fmla="*/ 1054059 h 1081087"/>
                <a:gd name="connsiteX33" fmla="*/ 2238375 w 2717006"/>
                <a:gd name="connsiteY33" fmla="*/ 842962 h 1081087"/>
                <a:gd name="connsiteX34" fmla="*/ 2247900 w 2717006"/>
                <a:gd name="connsiteY34" fmla="*/ 802481 h 1081087"/>
                <a:gd name="connsiteX35" fmla="*/ 2278856 w 2717006"/>
                <a:gd name="connsiteY35" fmla="*/ 676275 h 1081087"/>
                <a:gd name="connsiteX36" fmla="*/ 2307431 w 2717006"/>
                <a:gd name="connsiteY36" fmla="*/ 533400 h 1081087"/>
                <a:gd name="connsiteX37" fmla="*/ 2331244 w 2717006"/>
                <a:gd name="connsiteY37" fmla="*/ 392906 h 1081087"/>
                <a:gd name="connsiteX38" fmla="*/ 2347913 w 2717006"/>
                <a:gd name="connsiteY38" fmla="*/ 292894 h 1081087"/>
                <a:gd name="connsiteX39" fmla="*/ 2352675 w 2717006"/>
                <a:gd name="connsiteY39" fmla="*/ 252412 h 1081087"/>
                <a:gd name="connsiteX40" fmla="*/ 2347913 w 2717006"/>
                <a:gd name="connsiteY40" fmla="*/ 230981 h 1081087"/>
                <a:gd name="connsiteX41" fmla="*/ 2336006 w 2717006"/>
                <a:gd name="connsiteY41" fmla="*/ 214312 h 1081087"/>
                <a:gd name="connsiteX42" fmla="*/ 2309813 w 2717006"/>
                <a:gd name="connsiteY42" fmla="*/ 202406 h 1081087"/>
                <a:gd name="connsiteX43" fmla="*/ 2262188 w 2717006"/>
                <a:gd name="connsiteY43" fmla="*/ 202406 h 1081087"/>
                <a:gd name="connsiteX44" fmla="*/ 2083594 w 2717006"/>
                <a:gd name="connsiteY44" fmla="*/ 219075 h 1081087"/>
                <a:gd name="connsiteX45" fmla="*/ 1783556 w 2717006"/>
                <a:gd name="connsiteY45" fmla="*/ 254794 h 1081087"/>
                <a:gd name="connsiteX46" fmla="*/ 1414463 w 2717006"/>
                <a:gd name="connsiteY46" fmla="*/ 302419 h 1081087"/>
                <a:gd name="connsiteX47" fmla="*/ 976313 w 2717006"/>
                <a:gd name="connsiteY47" fmla="*/ 361950 h 1081087"/>
                <a:gd name="connsiteX48" fmla="*/ 550069 w 2717006"/>
                <a:gd name="connsiteY48" fmla="*/ 423862 h 1081087"/>
                <a:gd name="connsiteX49" fmla="*/ 85725 w 2717006"/>
                <a:gd name="connsiteY49" fmla="*/ 495300 h 1081087"/>
                <a:gd name="connsiteX50" fmla="*/ 23813 w 2717006"/>
                <a:gd name="connsiteY50" fmla="*/ 502444 h 1081087"/>
                <a:gd name="connsiteX51" fmla="*/ 0 w 2717006"/>
                <a:gd name="connsiteY51" fmla="*/ 323850 h 1081087"/>
                <a:gd name="connsiteX52" fmla="*/ 228600 w 2717006"/>
                <a:gd name="connsiteY52" fmla="*/ 288131 h 1081087"/>
                <a:gd name="connsiteX53" fmla="*/ 490538 w 2717006"/>
                <a:gd name="connsiteY53" fmla="*/ 247650 h 1081087"/>
                <a:gd name="connsiteX54" fmla="*/ 754856 w 2717006"/>
                <a:gd name="connsiteY54" fmla="*/ 207169 h 1081087"/>
                <a:gd name="connsiteX55" fmla="*/ 995363 w 2717006"/>
                <a:gd name="connsiteY55" fmla="*/ 173831 h 1081087"/>
                <a:gd name="connsiteX56" fmla="*/ 1107281 w 2717006"/>
                <a:gd name="connsiteY56" fmla="*/ 164306 h 108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717006" h="1081087">
                  <a:moveTo>
                    <a:pt x="1107281" y="164306"/>
                  </a:moveTo>
                  <a:lnTo>
                    <a:pt x="1471613" y="126206"/>
                  </a:lnTo>
                  <a:lnTo>
                    <a:pt x="1802606" y="88106"/>
                  </a:lnTo>
                  <a:lnTo>
                    <a:pt x="2190750" y="40481"/>
                  </a:lnTo>
                  <a:lnTo>
                    <a:pt x="2352675" y="7144"/>
                  </a:lnTo>
                  <a:lnTo>
                    <a:pt x="2381250" y="0"/>
                  </a:lnTo>
                  <a:lnTo>
                    <a:pt x="2395538" y="0"/>
                  </a:lnTo>
                  <a:lnTo>
                    <a:pt x="2424113" y="11906"/>
                  </a:lnTo>
                  <a:lnTo>
                    <a:pt x="2483644" y="47625"/>
                  </a:lnTo>
                  <a:lnTo>
                    <a:pt x="2557463" y="92869"/>
                  </a:lnTo>
                  <a:lnTo>
                    <a:pt x="2640806" y="150019"/>
                  </a:lnTo>
                  <a:lnTo>
                    <a:pt x="2674144" y="178594"/>
                  </a:lnTo>
                  <a:lnTo>
                    <a:pt x="2695575" y="200025"/>
                  </a:lnTo>
                  <a:lnTo>
                    <a:pt x="2705100" y="214312"/>
                  </a:lnTo>
                  <a:lnTo>
                    <a:pt x="2714625" y="235744"/>
                  </a:lnTo>
                  <a:lnTo>
                    <a:pt x="2717006" y="254794"/>
                  </a:lnTo>
                  <a:lnTo>
                    <a:pt x="2714625" y="276225"/>
                  </a:lnTo>
                  <a:lnTo>
                    <a:pt x="2697956" y="295275"/>
                  </a:lnTo>
                  <a:lnTo>
                    <a:pt x="2671763" y="316706"/>
                  </a:lnTo>
                  <a:lnTo>
                    <a:pt x="2645569" y="340519"/>
                  </a:lnTo>
                  <a:lnTo>
                    <a:pt x="2621756" y="373856"/>
                  </a:lnTo>
                  <a:lnTo>
                    <a:pt x="2602706" y="414337"/>
                  </a:lnTo>
                  <a:lnTo>
                    <a:pt x="2571750" y="540544"/>
                  </a:lnTo>
                  <a:lnTo>
                    <a:pt x="2528888" y="690562"/>
                  </a:lnTo>
                  <a:lnTo>
                    <a:pt x="2476500" y="850106"/>
                  </a:lnTo>
                  <a:lnTo>
                    <a:pt x="2433638" y="978694"/>
                  </a:lnTo>
                  <a:lnTo>
                    <a:pt x="2412206" y="1026319"/>
                  </a:lnTo>
                  <a:lnTo>
                    <a:pt x="2390775" y="1059656"/>
                  </a:lnTo>
                  <a:lnTo>
                    <a:pt x="2369344" y="1076325"/>
                  </a:lnTo>
                  <a:lnTo>
                    <a:pt x="2345531" y="1081087"/>
                  </a:lnTo>
                  <a:lnTo>
                    <a:pt x="2321719" y="1078706"/>
                  </a:lnTo>
                  <a:lnTo>
                    <a:pt x="2305050" y="1071562"/>
                  </a:lnTo>
                  <a:lnTo>
                    <a:pt x="2183762" y="1054059"/>
                  </a:lnTo>
                  <a:lnTo>
                    <a:pt x="2238375" y="842962"/>
                  </a:lnTo>
                  <a:lnTo>
                    <a:pt x="2247900" y="802481"/>
                  </a:lnTo>
                  <a:lnTo>
                    <a:pt x="2278856" y="676275"/>
                  </a:lnTo>
                  <a:lnTo>
                    <a:pt x="2307431" y="533400"/>
                  </a:lnTo>
                  <a:lnTo>
                    <a:pt x="2331244" y="392906"/>
                  </a:lnTo>
                  <a:lnTo>
                    <a:pt x="2347913" y="292894"/>
                  </a:lnTo>
                  <a:lnTo>
                    <a:pt x="2352675" y="252412"/>
                  </a:lnTo>
                  <a:lnTo>
                    <a:pt x="2347913" y="230981"/>
                  </a:lnTo>
                  <a:lnTo>
                    <a:pt x="2336006" y="214312"/>
                  </a:lnTo>
                  <a:lnTo>
                    <a:pt x="2309813" y="202406"/>
                  </a:lnTo>
                  <a:lnTo>
                    <a:pt x="2262188" y="202406"/>
                  </a:lnTo>
                  <a:lnTo>
                    <a:pt x="2083594" y="219075"/>
                  </a:lnTo>
                  <a:lnTo>
                    <a:pt x="1783556" y="254794"/>
                  </a:lnTo>
                  <a:lnTo>
                    <a:pt x="1414463" y="302419"/>
                  </a:lnTo>
                  <a:lnTo>
                    <a:pt x="976313" y="361950"/>
                  </a:lnTo>
                  <a:lnTo>
                    <a:pt x="550069" y="423862"/>
                  </a:lnTo>
                  <a:lnTo>
                    <a:pt x="85725" y="495300"/>
                  </a:lnTo>
                  <a:lnTo>
                    <a:pt x="23813" y="502444"/>
                  </a:lnTo>
                  <a:lnTo>
                    <a:pt x="0" y="323850"/>
                  </a:lnTo>
                  <a:lnTo>
                    <a:pt x="228600" y="288131"/>
                  </a:lnTo>
                  <a:lnTo>
                    <a:pt x="490538" y="247650"/>
                  </a:lnTo>
                  <a:lnTo>
                    <a:pt x="754856" y="207169"/>
                  </a:lnTo>
                  <a:lnTo>
                    <a:pt x="995363" y="173831"/>
                  </a:lnTo>
                  <a:lnTo>
                    <a:pt x="1107281" y="1643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9">
              <a:extLst>
                <a:ext uri="{FF2B5EF4-FFF2-40B4-BE49-F238E27FC236}">
                  <a16:creationId xmlns:a16="http://schemas.microsoft.com/office/drawing/2014/main" id="{11734898-5A11-4D0F-B03C-0F0DAB342A28}"/>
                </a:ext>
              </a:extLst>
            </p:cNvPr>
            <p:cNvSpPr/>
            <p:nvPr/>
          </p:nvSpPr>
          <p:spPr>
            <a:xfrm>
              <a:off x="3656013" y="2700338"/>
              <a:ext cx="2295525" cy="509587"/>
            </a:xfrm>
            <a:custGeom>
              <a:avLst/>
              <a:gdLst>
                <a:gd name="connsiteX0" fmla="*/ 1023937 w 2295525"/>
                <a:gd name="connsiteY0" fmla="*/ 159543 h 509587"/>
                <a:gd name="connsiteX1" fmla="*/ 1416844 w 2295525"/>
                <a:gd name="connsiteY1" fmla="*/ 100012 h 509587"/>
                <a:gd name="connsiteX2" fmla="*/ 1583531 w 2295525"/>
                <a:gd name="connsiteY2" fmla="*/ 76200 h 509587"/>
                <a:gd name="connsiteX3" fmla="*/ 1759744 w 2295525"/>
                <a:gd name="connsiteY3" fmla="*/ 61912 h 509587"/>
                <a:gd name="connsiteX4" fmla="*/ 2002631 w 2295525"/>
                <a:gd name="connsiteY4" fmla="*/ 35718 h 509587"/>
                <a:gd name="connsiteX5" fmla="*/ 2266950 w 2295525"/>
                <a:gd name="connsiteY5" fmla="*/ 0 h 509587"/>
                <a:gd name="connsiteX6" fmla="*/ 2295525 w 2295525"/>
                <a:gd name="connsiteY6" fmla="*/ 240506 h 509587"/>
                <a:gd name="connsiteX7" fmla="*/ 2262187 w 2295525"/>
                <a:gd name="connsiteY7" fmla="*/ 235743 h 509587"/>
                <a:gd name="connsiteX8" fmla="*/ 2202656 w 2295525"/>
                <a:gd name="connsiteY8" fmla="*/ 223837 h 509587"/>
                <a:gd name="connsiteX9" fmla="*/ 2085975 w 2295525"/>
                <a:gd name="connsiteY9" fmla="*/ 214312 h 509587"/>
                <a:gd name="connsiteX10" fmla="*/ 1997869 w 2295525"/>
                <a:gd name="connsiteY10" fmla="*/ 209550 h 509587"/>
                <a:gd name="connsiteX11" fmla="*/ 1888331 w 2295525"/>
                <a:gd name="connsiteY11" fmla="*/ 209550 h 509587"/>
                <a:gd name="connsiteX12" fmla="*/ 1776412 w 2295525"/>
                <a:gd name="connsiteY12" fmla="*/ 216693 h 509587"/>
                <a:gd name="connsiteX13" fmla="*/ 1631156 w 2295525"/>
                <a:gd name="connsiteY13" fmla="*/ 233362 h 509587"/>
                <a:gd name="connsiteX14" fmla="*/ 1364456 w 2295525"/>
                <a:gd name="connsiteY14" fmla="*/ 273843 h 509587"/>
                <a:gd name="connsiteX15" fmla="*/ 1197769 w 2295525"/>
                <a:gd name="connsiteY15" fmla="*/ 302418 h 509587"/>
                <a:gd name="connsiteX16" fmla="*/ 1040606 w 2295525"/>
                <a:gd name="connsiteY16" fmla="*/ 328612 h 509587"/>
                <a:gd name="connsiteX17" fmla="*/ 838200 w 2295525"/>
                <a:gd name="connsiteY17" fmla="*/ 371475 h 509587"/>
                <a:gd name="connsiteX18" fmla="*/ 597694 w 2295525"/>
                <a:gd name="connsiteY18" fmla="*/ 416718 h 509587"/>
                <a:gd name="connsiteX19" fmla="*/ 347662 w 2295525"/>
                <a:gd name="connsiteY19" fmla="*/ 457200 h 509587"/>
                <a:gd name="connsiteX20" fmla="*/ 97631 w 2295525"/>
                <a:gd name="connsiteY20" fmla="*/ 495300 h 509587"/>
                <a:gd name="connsiteX21" fmla="*/ 0 w 2295525"/>
                <a:gd name="connsiteY21" fmla="*/ 509587 h 509587"/>
                <a:gd name="connsiteX22" fmla="*/ 2381 w 2295525"/>
                <a:gd name="connsiteY22" fmla="*/ 338137 h 509587"/>
                <a:gd name="connsiteX23" fmla="*/ 276225 w 2295525"/>
                <a:gd name="connsiteY23" fmla="*/ 285750 h 509587"/>
                <a:gd name="connsiteX24" fmla="*/ 616744 w 2295525"/>
                <a:gd name="connsiteY24" fmla="*/ 226218 h 509587"/>
                <a:gd name="connsiteX25" fmla="*/ 1023937 w 2295525"/>
                <a:gd name="connsiteY25" fmla="*/ 159543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95525" h="509587">
                  <a:moveTo>
                    <a:pt x="1023937" y="159543"/>
                  </a:moveTo>
                  <a:lnTo>
                    <a:pt x="1416844" y="100012"/>
                  </a:lnTo>
                  <a:lnTo>
                    <a:pt x="1583531" y="76200"/>
                  </a:lnTo>
                  <a:lnTo>
                    <a:pt x="1759744" y="61912"/>
                  </a:lnTo>
                  <a:lnTo>
                    <a:pt x="2002631" y="35718"/>
                  </a:lnTo>
                  <a:lnTo>
                    <a:pt x="2266950" y="0"/>
                  </a:lnTo>
                  <a:lnTo>
                    <a:pt x="2295525" y="240506"/>
                  </a:lnTo>
                  <a:lnTo>
                    <a:pt x="2262187" y="235743"/>
                  </a:lnTo>
                  <a:lnTo>
                    <a:pt x="2202656" y="223837"/>
                  </a:lnTo>
                  <a:lnTo>
                    <a:pt x="2085975" y="214312"/>
                  </a:lnTo>
                  <a:lnTo>
                    <a:pt x="1997869" y="209550"/>
                  </a:lnTo>
                  <a:lnTo>
                    <a:pt x="1888331" y="209550"/>
                  </a:lnTo>
                  <a:lnTo>
                    <a:pt x="1776412" y="216693"/>
                  </a:lnTo>
                  <a:lnTo>
                    <a:pt x="1631156" y="233362"/>
                  </a:lnTo>
                  <a:lnTo>
                    <a:pt x="1364456" y="273843"/>
                  </a:lnTo>
                  <a:lnTo>
                    <a:pt x="1197769" y="302418"/>
                  </a:lnTo>
                  <a:lnTo>
                    <a:pt x="1040606" y="328612"/>
                  </a:lnTo>
                  <a:lnTo>
                    <a:pt x="838200" y="371475"/>
                  </a:lnTo>
                  <a:lnTo>
                    <a:pt x="597694" y="416718"/>
                  </a:lnTo>
                  <a:lnTo>
                    <a:pt x="347662" y="457200"/>
                  </a:lnTo>
                  <a:lnTo>
                    <a:pt x="97631" y="495300"/>
                  </a:lnTo>
                  <a:lnTo>
                    <a:pt x="0" y="509587"/>
                  </a:lnTo>
                  <a:cubicBezTo>
                    <a:pt x="794" y="452437"/>
                    <a:pt x="1587" y="395287"/>
                    <a:pt x="2381" y="338137"/>
                  </a:cubicBezTo>
                  <a:lnTo>
                    <a:pt x="276225" y="285750"/>
                  </a:lnTo>
                  <a:lnTo>
                    <a:pt x="616744" y="226218"/>
                  </a:lnTo>
                  <a:lnTo>
                    <a:pt x="1023937" y="1595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41">
              <a:extLst>
                <a:ext uri="{FF2B5EF4-FFF2-40B4-BE49-F238E27FC236}">
                  <a16:creationId xmlns:a16="http://schemas.microsoft.com/office/drawing/2014/main" id="{D6A841A0-5628-409C-A188-04680F2B4AF7}"/>
                </a:ext>
              </a:extLst>
            </p:cNvPr>
            <p:cNvSpPr/>
            <p:nvPr/>
          </p:nvSpPr>
          <p:spPr>
            <a:xfrm rot="16200000">
              <a:off x="1581943" y="3672682"/>
              <a:ext cx="3763963" cy="552450"/>
            </a:xfrm>
            <a:custGeom>
              <a:avLst/>
              <a:gdLst>
                <a:gd name="connsiteX0" fmla="*/ 1761294 w 3764996"/>
                <a:gd name="connsiteY0" fmla="*/ 279229 h 552322"/>
                <a:gd name="connsiteX1" fmla="*/ 2371917 w 3764996"/>
                <a:gd name="connsiteY1" fmla="*/ 294571 h 552322"/>
                <a:gd name="connsiteX2" fmla="*/ 2727858 w 3764996"/>
                <a:gd name="connsiteY2" fmla="*/ 303777 h 552322"/>
                <a:gd name="connsiteX3" fmla="*/ 2933445 w 3764996"/>
                <a:gd name="connsiteY3" fmla="*/ 303777 h 552322"/>
                <a:gd name="connsiteX4" fmla="*/ 3025498 w 3764996"/>
                <a:gd name="connsiteY4" fmla="*/ 303777 h 552322"/>
                <a:gd name="connsiteX5" fmla="*/ 3117552 w 3764996"/>
                <a:gd name="connsiteY5" fmla="*/ 303777 h 552322"/>
                <a:gd name="connsiteX6" fmla="*/ 3218811 w 3764996"/>
                <a:gd name="connsiteY6" fmla="*/ 300708 h 552322"/>
                <a:gd name="connsiteX7" fmla="*/ 3304728 w 3764996"/>
                <a:gd name="connsiteY7" fmla="*/ 291503 h 552322"/>
                <a:gd name="connsiteX8" fmla="*/ 3369165 w 3764996"/>
                <a:gd name="connsiteY8" fmla="*/ 282298 h 552322"/>
                <a:gd name="connsiteX9" fmla="*/ 3421329 w 3764996"/>
                <a:gd name="connsiteY9" fmla="*/ 273092 h 552322"/>
                <a:gd name="connsiteX10" fmla="*/ 3470424 w 3764996"/>
                <a:gd name="connsiteY10" fmla="*/ 254681 h 552322"/>
                <a:gd name="connsiteX11" fmla="*/ 3507246 w 3764996"/>
                <a:gd name="connsiteY11" fmla="*/ 236271 h 552322"/>
                <a:gd name="connsiteX12" fmla="*/ 3550204 w 3764996"/>
                <a:gd name="connsiteY12" fmla="*/ 208655 h 552322"/>
                <a:gd name="connsiteX13" fmla="*/ 3599300 w 3764996"/>
                <a:gd name="connsiteY13" fmla="*/ 168765 h 552322"/>
                <a:gd name="connsiteX14" fmla="*/ 3623847 w 3764996"/>
                <a:gd name="connsiteY14" fmla="*/ 144217 h 552322"/>
                <a:gd name="connsiteX15" fmla="*/ 3666806 w 3764996"/>
                <a:gd name="connsiteY15" fmla="*/ 88985 h 552322"/>
                <a:gd name="connsiteX16" fmla="*/ 3718969 w 3764996"/>
                <a:gd name="connsiteY16" fmla="*/ 6136 h 552322"/>
                <a:gd name="connsiteX17" fmla="*/ 3728175 w 3764996"/>
                <a:gd name="connsiteY17" fmla="*/ 0 h 552322"/>
                <a:gd name="connsiteX18" fmla="*/ 3737380 w 3764996"/>
                <a:gd name="connsiteY18" fmla="*/ 0 h 552322"/>
                <a:gd name="connsiteX19" fmla="*/ 3749654 w 3764996"/>
                <a:gd name="connsiteY19" fmla="*/ 3068 h 552322"/>
                <a:gd name="connsiteX20" fmla="*/ 3761928 w 3764996"/>
                <a:gd name="connsiteY20" fmla="*/ 21479 h 552322"/>
                <a:gd name="connsiteX21" fmla="*/ 3764996 w 3764996"/>
                <a:gd name="connsiteY21" fmla="*/ 49095 h 552322"/>
                <a:gd name="connsiteX22" fmla="*/ 3758859 w 3764996"/>
                <a:gd name="connsiteY22" fmla="*/ 122738 h 552322"/>
                <a:gd name="connsiteX23" fmla="*/ 3749654 w 3764996"/>
                <a:gd name="connsiteY23" fmla="*/ 187175 h 552322"/>
                <a:gd name="connsiteX24" fmla="*/ 3731243 w 3764996"/>
                <a:gd name="connsiteY24" fmla="*/ 266955 h 552322"/>
                <a:gd name="connsiteX25" fmla="*/ 3703627 w 3764996"/>
                <a:gd name="connsiteY25" fmla="*/ 365146 h 552322"/>
                <a:gd name="connsiteX26" fmla="*/ 3645326 w 3764996"/>
                <a:gd name="connsiteY26" fmla="*/ 521637 h 552322"/>
                <a:gd name="connsiteX27" fmla="*/ 3482698 w 3764996"/>
                <a:gd name="connsiteY27" fmla="*/ 552322 h 552322"/>
                <a:gd name="connsiteX28" fmla="*/ 3295522 w 3764996"/>
                <a:gd name="connsiteY28" fmla="*/ 536979 h 552322"/>
                <a:gd name="connsiteX29" fmla="*/ 3111415 w 3764996"/>
                <a:gd name="connsiteY29" fmla="*/ 530843 h 552322"/>
                <a:gd name="connsiteX30" fmla="*/ 2850596 w 3764996"/>
                <a:gd name="connsiteY30" fmla="*/ 524706 h 552322"/>
                <a:gd name="connsiteX31" fmla="*/ 2780022 w 3764996"/>
                <a:gd name="connsiteY31" fmla="*/ 524706 h 552322"/>
                <a:gd name="connsiteX32" fmla="*/ 2457834 w 3764996"/>
                <a:gd name="connsiteY32" fmla="*/ 524706 h 552322"/>
                <a:gd name="connsiteX33" fmla="*/ 2221563 w 3764996"/>
                <a:gd name="connsiteY33" fmla="*/ 518569 h 552322"/>
                <a:gd name="connsiteX34" fmla="*/ 1973018 w 3764996"/>
                <a:gd name="connsiteY34" fmla="*/ 506295 h 552322"/>
                <a:gd name="connsiteX35" fmla="*/ 1893238 w 3764996"/>
                <a:gd name="connsiteY35" fmla="*/ 503226 h 552322"/>
                <a:gd name="connsiteX36" fmla="*/ 1758226 w 3764996"/>
                <a:gd name="connsiteY36" fmla="*/ 506295 h 552322"/>
                <a:gd name="connsiteX37" fmla="*/ 1436038 w 3764996"/>
                <a:gd name="connsiteY37" fmla="*/ 490953 h 552322"/>
                <a:gd name="connsiteX38" fmla="*/ 972701 w 3764996"/>
                <a:gd name="connsiteY38" fmla="*/ 460268 h 552322"/>
                <a:gd name="connsiteX39" fmla="*/ 687335 w 3764996"/>
                <a:gd name="connsiteY39" fmla="*/ 438789 h 552322"/>
                <a:gd name="connsiteX40" fmla="*/ 536980 w 3764996"/>
                <a:gd name="connsiteY40" fmla="*/ 438789 h 552322"/>
                <a:gd name="connsiteX41" fmla="*/ 521638 w 3764996"/>
                <a:gd name="connsiteY41" fmla="*/ 438789 h 552322"/>
                <a:gd name="connsiteX42" fmla="*/ 64438 w 3764996"/>
                <a:gd name="connsiteY42" fmla="*/ 420378 h 552322"/>
                <a:gd name="connsiteX43" fmla="*/ 36822 w 3764996"/>
                <a:gd name="connsiteY43" fmla="*/ 408104 h 552322"/>
                <a:gd name="connsiteX44" fmla="*/ 9206 w 3764996"/>
                <a:gd name="connsiteY44" fmla="*/ 389694 h 552322"/>
                <a:gd name="connsiteX45" fmla="*/ 0 w 3764996"/>
                <a:gd name="connsiteY45" fmla="*/ 374351 h 552322"/>
                <a:gd name="connsiteX46" fmla="*/ 0 w 3764996"/>
                <a:gd name="connsiteY46" fmla="*/ 359009 h 552322"/>
                <a:gd name="connsiteX47" fmla="*/ 3069 w 3764996"/>
                <a:gd name="connsiteY47" fmla="*/ 340598 h 552322"/>
                <a:gd name="connsiteX48" fmla="*/ 15343 w 3764996"/>
                <a:gd name="connsiteY48" fmla="*/ 322188 h 552322"/>
                <a:gd name="connsiteX49" fmla="*/ 46027 w 3764996"/>
                <a:gd name="connsiteY49" fmla="*/ 297640 h 552322"/>
                <a:gd name="connsiteX50" fmla="*/ 153423 w 3764996"/>
                <a:gd name="connsiteY50" fmla="*/ 242408 h 552322"/>
                <a:gd name="connsiteX51" fmla="*/ 257751 w 3764996"/>
                <a:gd name="connsiteY51" fmla="*/ 196381 h 552322"/>
                <a:gd name="connsiteX52" fmla="*/ 297641 w 3764996"/>
                <a:gd name="connsiteY52" fmla="*/ 184107 h 552322"/>
                <a:gd name="connsiteX53" fmla="*/ 343667 w 3764996"/>
                <a:gd name="connsiteY53" fmla="*/ 162628 h 552322"/>
                <a:gd name="connsiteX54" fmla="*/ 389694 w 3764996"/>
                <a:gd name="connsiteY54" fmla="*/ 156491 h 552322"/>
                <a:gd name="connsiteX55" fmla="*/ 432653 w 3764996"/>
                <a:gd name="connsiteY55" fmla="*/ 156491 h 552322"/>
                <a:gd name="connsiteX56" fmla="*/ 478680 w 3764996"/>
                <a:gd name="connsiteY56" fmla="*/ 162628 h 552322"/>
                <a:gd name="connsiteX57" fmla="*/ 527775 w 3764996"/>
                <a:gd name="connsiteY57" fmla="*/ 171833 h 552322"/>
                <a:gd name="connsiteX58" fmla="*/ 595281 w 3764996"/>
                <a:gd name="connsiteY58" fmla="*/ 193312 h 552322"/>
                <a:gd name="connsiteX59" fmla="*/ 638239 w 3764996"/>
                <a:gd name="connsiteY59" fmla="*/ 205586 h 552322"/>
                <a:gd name="connsiteX60" fmla="*/ 794731 w 3764996"/>
                <a:gd name="connsiteY60" fmla="*/ 230134 h 552322"/>
                <a:gd name="connsiteX61" fmla="*/ 1086234 w 3764996"/>
                <a:gd name="connsiteY61" fmla="*/ 251613 h 552322"/>
                <a:gd name="connsiteX62" fmla="*/ 1463654 w 3764996"/>
                <a:gd name="connsiteY62" fmla="*/ 270024 h 552322"/>
                <a:gd name="connsiteX63" fmla="*/ 1761294 w 3764996"/>
                <a:gd name="connsiteY63" fmla="*/ 279229 h 552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764996" h="552322">
                  <a:moveTo>
                    <a:pt x="1761294" y="279229"/>
                  </a:moveTo>
                  <a:lnTo>
                    <a:pt x="2371917" y="294571"/>
                  </a:lnTo>
                  <a:lnTo>
                    <a:pt x="2727858" y="303777"/>
                  </a:lnTo>
                  <a:lnTo>
                    <a:pt x="2933445" y="303777"/>
                  </a:lnTo>
                  <a:lnTo>
                    <a:pt x="3025498" y="303777"/>
                  </a:lnTo>
                  <a:lnTo>
                    <a:pt x="3117552" y="303777"/>
                  </a:lnTo>
                  <a:lnTo>
                    <a:pt x="3218811" y="300708"/>
                  </a:lnTo>
                  <a:lnTo>
                    <a:pt x="3304728" y="291503"/>
                  </a:lnTo>
                  <a:lnTo>
                    <a:pt x="3369165" y="282298"/>
                  </a:lnTo>
                  <a:lnTo>
                    <a:pt x="3421329" y="273092"/>
                  </a:lnTo>
                  <a:lnTo>
                    <a:pt x="3470424" y="254681"/>
                  </a:lnTo>
                  <a:lnTo>
                    <a:pt x="3507246" y="236271"/>
                  </a:lnTo>
                  <a:lnTo>
                    <a:pt x="3550204" y="208655"/>
                  </a:lnTo>
                  <a:lnTo>
                    <a:pt x="3599300" y="168765"/>
                  </a:lnTo>
                  <a:lnTo>
                    <a:pt x="3623847" y="144217"/>
                  </a:lnTo>
                  <a:lnTo>
                    <a:pt x="3666806" y="88985"/>
                  </a:lnTo>
                  <a:lnTo>
                    <a:pt x="3718969" y="6136"/>
                  </a:lnTo>
                  <a:lnTo>
                    <a:pt x="3728175" y="0"/>
                  </a:lnTo>
                  <a:lnTo>
                    <a:pt x="3737380" y="0"/>
                  </a:lnTo>
                  <a:lnTo>
                    <a:pt x="3749654" y="3068"/>
                  </a:lnTo>
                  <a:lnTo>
                    <a:pt x="3761928" y="21479"/>
                  </a:lnTo>
                  <a:lnTo>
                    <a:pt x="3764996" y="49095"/>
                  </a:lnTo>
                  <a:lnTo>
                    <a:pt x="3758859" y="122738"/>
                  </a:lnTo>
                  <a:lnTo>
                    <a:pt x="3749654" y="187175"/>
                  </a:lnTo>
                  <a:lnTo>
                    <a:pt x="3731243" y="266955"/>
                  </a:lnTo>
                  <a:lnTo>
                    <a:pt x="3703627" y="365146"/>
                  </a:lnTo>
                  <a:lnTo>
                    <a:pt x="3645326" y="521637"/>
                  </a:lnTo>
                  <a:lnTo>
                    <a:pt x="3482698" y="552322"/>
                  </a:lnTo>
                  <a:lnTo>
                    <a:pt x="3295522" y="536979"/>
                  </a:lnTo>
                  <a:lnTo>
                    <a:pt x="3111415" y="530843"/>
                  </a:lnTo>
                  <a:lnTo>
                    <a:pt x="2850596" y="524706"/>
                  </a:lnTo>
                  <a:lnTo>
                    <a:pt x="2780022" y="524706"/>
                  </a:lnTo>
                  <a:lnTo>
                    <a:pt x="2457834" y="524706"/>
                  </a:lnTo>
                  <a:lnTo>
                    <a:pt x="2221563" y="518569"/>
                  </a:lnTo>
                  <a:lnTo>
                    <a:pt x="1973018" y="506295"/>
                  </a:lnTo>
                  <a:lnTo>
                    <a:pt x="1893238" y="503226"/>
                  </a:lnTo>
                  <a:lnTo>
                    <a:pt x="1758226" y="506295"/>
                  </a:lnTo>
                  <a:lnTo>
                    <a:pt x="1436038" y="490953"/>
                  </a:lnTo>
                  <a:lnTo>
                    <a:pt x="972701" y="460268"/>
                  </a:lnTo>
                  <a:lnTo>
                    <a:pt x="687335" y="438789"/>
                  </a:lnTo>
                  <a:lnTo>
                    <a:pt x="536980" y="438789"/>
                  </a:lnTo>
                  <a:lnTo>
                    <a:pt x="521638" y="438789"/>
                  </a:lnTo>
                  <a:lnTo>
                    <a:pt x="64438" y="420378"/>
                  </a:lnTo>
                  <a:lnTo>
                    <a:pt x="36822" y="408104"/>
                  </a:lnTo>
                  <a:lnTo>
                    <a:pt x="9206" y="389694"/>
                  </a:lnTo>
                  <a:lnTo>
                    <a:pt x="0" y="374351"/>
                  </a:lnTo>
                  <a:lnTo>
                    <a:pt x="0" y="359009"/>
                  </a:lnTo>
                  <a:lnTo>
                    <a:pt x="3069" y="340598"/>
                  </a:lnTo>
                  <a:lnTo>
                    <a:pt x="15343" y="322188"/>
                  </a:lnTo>
                  <a:lnTo>
                    <a:pt x="46027" y="297640"/>
                  </a:lnTo>
                  <a:lnTo>
                    <a:pt x="153423" y="242408"/>
                  </a:lnTo>
                  <a:lnTo>
                    <a:pt x="257751" y="196381"/>
                  </a:lnTo>
                  <a:lnTo>
                    <a:pt x="297641" y="184107"/>
                  </a:lnTo>
                  <a:lnTo>
                    <a:pt x="343667" y="162628"/>
                  </a:lnTo>
                  <a:lnTo>
                    <a:pt x="389694" y="156491"/>
                  </a:lnTo>
                  <a:lnTo>
                    <a:pt x="432653" y="156491"/>
                  </a:lnTo>
                  <a:lnTo>
                    <a:pt x="478680" y="162628"/>
                  </a:lnTo>
                  <a:lnTo>
                    <a:pt x="527775" y="171833"/>
                  </a:lnTo>
                  <a:lnTo>
                    <a:pt x="595281" y="193312"/>
                  </a:lnTo>
                  <a:lnTo>
                    <a:pt x="638239" y="205586"/>
                  </a:lnTo>
                  <a:lnTo>
                    <a:pt x="794731" y="230134"/>
                  </a:lnTo>
                  <a:lnTo>
                    <a:pt x="1086234" y="251613"/>
                  </a:lnTo>
                  <a:lnTo>
                    <a:pt x="1463654" y="270024"/>
                  </a:lnTo>
                  <a:lnTo>
                    <a:pt x="1761294" y="27922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45">
              <a:extLst>
                <a:ext uri="{FF2B5EF4-FFF2-40B4-BE49-F238E27FC236}">
                  <a16:creationId xmlns:a16="http://schemas.microsoft.com/office/drawing/2014/main" id="{9A08F092-63B3-4EFE-BC63-DEB68A2205F1}"/>
                </a:ext>
              </a:extLst>
            </p:cNvPr>
            <p:cNvSpPr/>
            <p:nvPr/>
          </p:nvSpPr>
          <p:spPr>
            <a:xfrm>
              <a:off x="3576638" y="4732338"/>
              <a:ext cx="1308100" cy="1082675"/>
            </a:xfrm>
            <a:custGeom>
              <a:avLst/>
              <a:gdLst>
                <a:gd name="connsiteX0" fmla="*/ 626268 w 1307306"/>
                <a:gd name="connsiteY0" fmla="*/ 338137 h 1083469"/>
                <a:gd name="connsiteX1" fmla="*/ 847725 w 1307306"/>
                <a:gd name="connsiteY1" fmla="*/ 223837 h 1083469"/>
                <a:gd name="connsiteX2" fmla="*/ 1000125 w 1307306"/>
                <a:gd name="connsiteY2" fmla="*/ 142875 h 1083469"/>
                <a:gd name="connsiteX3" fmla="*/ 1166812 w 1307306"/>
                <a:gd name="connsiteY3" fmla="*/ 57150 h 1083469"/>
                <a:gd name="connsiteX4" fmla="*/ 1271587 w 1307306"/>
                <a:gd name="connsiteY4" fmla="*/ 4762 h 1083469"/>
                <a:gd name="connsiteX5" fmla="*/ 1288256 w 1307306"/>
                <a:gd name="connsiteY5" fmla="*/ 0 h 1083469"/>
                <a:gd name="connsiteX6" fmla="*/ 1297781 w 1307306"/>
                <a:gd name="connsiteY6" fmla="*/ 0 h 1083469"/>
                <a:gd name="connsiteX7" fmla="*/ 1304925 w 1307306"/>
                <a:gd name="connsiteY7" fmla="*/ 4762 h 1083469"/>
                <a:gd name="connsiteX8" fmla="*/ 1307306 w 1307306"/>
                <a:gd name="connsiteY8" fmla="*/ 16669 h 1083469"/>
                <a:gd name="connsiteX9" fmla="*/ 1302543 w 1307306"/>
                <a:gd name="connsiteY9" fmla="*/ 35719 h 1083469"/>
                <a:gd name="connsiteX10" fmla="*/ 1290637 w 1307306"/>
                <a:gd name="connsiteY10" fmla="*/ 64294 h 1083469"/>
                <a:gd name="connsiteX11" fmla="*/ 1228725 w 1307306"/>
                <a:gd name="connsiteY11" fmla="*/ 109537 h 1083469"/>
                <a:gd name="connsiteX12" fmla="*/ 1085850 w 1307306"/>
                <a:gd name="connsiteY12" fmla="*/ 216694 h 1083469"/>
                <a:gd name="connsiteX13" fmla="*/ 859631 w 1307306"/>
                <a:gd name="connsiteY13" fmla="*/ 388144 h 1083469"/>
                <a:gd name="connsiteX14" fmla="*/ 690562 w 1307306"/>
                <a:gd name="connsiteY14" fmla="*/ 511969 h 1083469"/>
                <a:gd name="connsiteX15" fmla="*/ 521493 w 1307306"/>
                <a:gd name="connsiteY15" fmla="*/ 640556 h 1083469"/>
                <a:gd name="connsiteX16" fmla="*/ 378618 w 1307306"/>
                <a:gd name="connsiteY16" fmla="*/ 745331 h 1083469"/>
                <a:gd name="connsiteX17" fmla="*/ 228600 w 1307306"/>
                <a:gd name="connsiteY17" fmla="*/ 854869 h 1083469"/>
                <a:gd name="connsiteX18" fmla="*/ 147637 w 1307306"/>
                <a:gd name="connsiteY18" fmla="*/ 921544 h 1083469"/>
                <a:gd name="connsiteX19" fmla="*/ 57150 w 1307306"/>
                <a:gd name="connsiteY19" fmla="*/ 1002506 h 1083469"/>
                <a:gd name="connsiteX20" fmla="*/ 28575 w 1307306"/>
                <a:gd name="connsiteY20" fmla="*/ 1033462 h 1083469"/>
                <a:gd name="connsiteX21" fmla="*/ 0 w 1307306"/>
                <a:gd name="connsiteY21" fmla="*/ 1083469 h 1083469"/>
                <a:gd name="connsiteX22" fmla="*/ 45243 w 1307306"/>
                <a:gd name="connsiteY22" fmla="*/ 511969 h 1083469"/>
                <a:gd name="connsiteX23" fmla="*/ 50006 w 1307306"/>
                <a:gd name="connsiteY23" fmla="*/ 576262 h 1083469"/>
                <a:gd name="connsiteX24" fmla="*/ 54768 w 1307306"/>
                <a:gd name="connsiteY24" fmla="*/ 592931 h 1083469"/>
                <a:gd name="connsiteX25" fmla="*/ 61912 w 1307306"/>
                <a:gd name="connsiteY25" fmla="*/ 600075 h 1083469"/>
                <a:gd name="connsiteX26" fmla="*/ 76200 w 1307306"/>
                <a:gd name="connsiteY26" fmla="*/ 607219 h 1083469"/>
                <a:gd name="connsiteX27" fmla="*/ 92868 w 1307306"/>
                <a:gd name="connsiteY27" fmla="*/ 609600 h 1083469"/>
                <a:gd name="connsiteX28" fmla="*/ 121443 w 1307306"/>
                <a:gd name="connsiteY28" fmla="*/ 602456 h 1083469"/>
                <a:gd name="connsiteX29" fmla="*/ 219075 w 1307306"/>
                <a:gd name="connsiteY29" fmla="*/ 550069 h 1083469"/>
                <a:gd name="connsiteX30" fmla="*/ 378618 w 1307306"/>
                <a:gd name="connsiteY30" fmla="*/ 466725 h 1083469"/>
                <a:gd name="connsiteX31" fmla="*/ 626268 w 1307306"/>
                <a:gd name="connsiteY31" fmla="*/ 338137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07306" h="1083469">
                  <a:moveTo>
                    <a:pt x="626268" y="338137"/>
                  </a:moveTo>
                  <a:lnTo>
                    <a:pt x="847725" y="223837"/>
                  </a:lnTo>
                  <a:lnTo>
                    <a:pt x="1000125" y="142875"/>
                  </a:lnTo>
                  <a:lnTo>
                    <a:pt x="1166812" y="57150"/>
                  </a:lnTo>
                  <a:lnTo>
                    <a:pt x="1271587" y="4762"/>
                  </a:lnTo>
                  <a:lnTo>
                    <a:pt x="1288256" y="0"/>
                  </a:lnTo>
                  <a:lnTo>
                    <a:pt x="1297781" y="0"/>
                  </a:lnTo>
                  <a:lnTo>
                    <a:pt x="1304925" y="4762"/>
                  </a:lnTo>
                  <a:lnTo>
                    <a:pt x="1307306" y="16669"/>
                  </a:lnTo>
                  <a:lnTo>
                    <a:pt x="1302543" y="35719"/>
                  </a:lnTo>
                  <a:lnTo>
                    <a:pt x="1290637" y="64294"/>
                  </a:lnTo>
                  <a:lnTo>
                    <a:pt x="1228725" y="109537"/>
                  </a:lnTo>
                  <a:lnTo>
                    <a:pt x="1085850" y="216694"/>
                  </a:lnTo>
                  <a:lnTo>
                    <a:pt x="859631" y="388144"/>
                  </a:lnTo>
                  <a:lnTo>
                    <a:pt x="690562" y="511969"/>
                  </a:lnTo>
                  <a:lnTo>
                    <a:pt x="521493" y="640556"/>
                  </a:lnTo>
                  <a:lnTo>
                    <a:pt x="378618" y="745331"/>
                  </a:lnTo>
                  <a:lnTo>
                    <a:pt x="228600" y="854869"/>
                  </a:lnTo>
                  <a:lnTo>
                    <a:pt x="147637" y="921544"/>
                  </a:lnTo>
                  <a:lnTo>
                    <a:pt x="57150" y="1002506"/>
                  </a:lnTo>
                  <a:lnTo>
                    <a:pt x="28575" y="1033462"/>
                  </a:lnTo>
                  <a:lnTo>
                    <a:pt x="0" y="1083469"/>
                  </a:lnTo>
                  <a:lnTo>
                    <a:pt x="45243" y="511969"/>
                  </a:lnTo>
                  <a:lnTo>
                    <a:pt x="50006" y="576262"/>
                  </a:lnTo>
                  <a:lnTo>
                    <a:pt x="54768" y="592931"/>
                  </a:lnTo>
                  <a:lnTo>
                    <a:pt x="61912" y="600075"/>
                  </a:lnTo>
                  <a:lnTo>
                    <a:pt x="76200" y="607219"/>
                  </a:lnTo>
                  <a:lnTo>
                    <a:pt x="92868" y="609600"/>
                  </a:lnTo>
                  <a:lnTo>
                    <a:pt x="121443" y="602456"/>
                  </a:lnTo>
                  <a:lnTo>
                    <a:pt x="219075" y="550069"/>
                  </a:lnTo>
                  <a:lnTo>
                    <a:pt x="378618" y="466725"/>
                  </a:lnTo>
                  <a:lnTo>
                    <a:pt x="626268" y="33813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39">
              <a:extLst>
                <a:ext uri="{FF2B5EF4-FFF2-40B4-BE49-F238E27FC236}">
                  <a16:creationId xmlns:a16="http://schemas.microsoft.com/office/drawing/2014/main" id="{D06C157B-814B-4940-BBC5-695EBA54559E}"/>
                </a:ext>
              </a:extLst>
            </p:cNvPr>
            <p:cNvSpPr/>
            <p:nvPr/>
          </p:nvSpPr>
          <p:spPr>
            <a:xfrm>
              <a:off x="3622675" y="3471863"/>
              <a:ext cx="3067050" cy="673100"/>
            </a:xfrm>
            <a:custGeom>
              <a:avLst/>
              <a:gdLst>
                <a:gd name="connsiteX0" fmla="*/ 878340 w 3067748"/>
                <a:gd name="connsiteY0" fmla="*/ 368335 h 672277"/>
                <a:gd name="connsiteX1" fmla="*/ 1161675 w 3067748"/>
                <a:gd name="connsiteY1" fmla="*/ 314244 h 672277"/>
                <a:gd name="connsiteX2" fmla="*/ 1424404 w 3067748"/>
                <a:gd name="connsiteY2" fmla="*/ 257577 h 672277"/>
                <a:gd name="connsiteX3" fmla="*/ 1594405 w 3067748"/>
                <a:gd name="connsiteY3" fmla="*/ 224092 h 672277"/>
                <a:gd name="connsiteX4" fmla="*/ 1872589 w 3067748"/>
                <a:gd name="connsiteY4" fmla="*/ 177728 h 672277"/>
                <a:gd name="connsiteX5" fmla="*/ 2101833 w 3067748"/>
                <a:gd name="connsiteY5" fmla="*/ 146819 h 672277"/>
                <a:gd name="connsiteX6" fmla="*/ 2215167 w 3067748"/>
                <a:gd name="connsiteY6" fmla="*/ 133940 h 672277"/>
                <a:gd name="connsiteX7" fmla="*/ 2289864 w 3067748"/>
                <a:gd name="connsiteY7" fmla="*/ 121061 h 672277"/>
                <a:gd name="connsiteX8" fmla="*/ 2372289 w 3067748"/>
                <a:gd name="connsiteY8" fmla="*/ 100455 h 672277"/>
                <a:gd name="connsiteX9" fmla="*/ 2436683 w 3067748"/>
                <a:gd name="connsiteY9" fmla="*/ 79849 h 672277"/>
                <a:gd name="connsiteX10" fmla="*/ 2503653 w 3067748"/>
                <a:gd name="connsiteY10" fmla="*/ 54091 h 672277"/>
                <a:gd name="connsiteX11" fmla="*/ 2539714 w 3067748"/>
                <a:gd name="connsiteY11" fmla="*/ 33485 h 672277"/>
                <a:gd name="connsiteX12" fmla="*/ 2562896 w 3067748"/>
                <a:gd name="connsiteY12" fmla="*/ 15454 h 672277"/>
                <a:gd name="connsiteX13" fmla="*/ 2586078 w 3067748"/>
                <a:gd name="connsiteY13" fmla="*/ 2575 h 672277"/>
                <a:gd name="connsiteX14" fmla="*/ 2616987 w 3067748"/>
                <a:gd name="connsiteY14" fmla="*/ 0 h 672277"/>
                <a:gd name="connsiteX15" fmla="*/ 2645321 w 3067748"/>
                <a:gd name="connsiteY15" fmla="*/ 2575 h 672277"/>
                <a:gd name="connsiteX16" fmla="*/ 2676230 w 3067748"/>
                <a:gd name="connsiteY16" fmla="*/ 10303 h 672277"/>
                <a:gd name="connsiteX17" fmla="*/ 2740625 w 3067748"/>
                <a:gd name="connsiteY17" fmla="*/ 28333 h 672277"/>
                <a:gd name="connsiteX18" fmla="*/ 2835928 w 3067748"/>
                <a:gd name="connsiteY18" fmla="*/ 59242 h 672277"/>
                <a:gd name="connsiteX19" fmla="*/ 2920929 w 3067748"/>
                <a:gd name="connsiteY19" fmla="*/ 90152 h 672277"/>
                <a:gd name="connsiteX20" fmla="*/ 2985323 w 3067748"/>
                <a:gd name="connsiteY20" fmla="*/ 115909 h 672277"/>
                <a:gd name="connsiteX21" fmla="*/ 3000778 w 3067748"/>
                <a:gd name="connsiteY21" fmla="*/ 123637 h 672277"/>
                <a:gd name="connsiteX22" fmla="*/ 3041990 w 3067748"/>
                <a:gd name="connsiteY22" fmla="*/ 157122 h 672277"/>
                <a:gd name="connsiteX23" fmla="*/ 3060021 w 3067748"/>
                <a:gd name="connsiteY23" fmla="*/ 177728 h 672277"/>
                <a:gd name="connsiteX24" fmla="*/ 3067748 w 3067748"/>
                <a:gd name="connsiteY24" fmla="*/ 200910 h 672277"/>
                <a:gd name="connsiteX25" fmla="*/ 3065172 w 3067748"/>
                <a:gd name="connsiteY25" fmla="*/ 216365 h 672277"/>
                <a:gd name="connsiteX26" fmla="*/ 3049718 w 3067748"/>
                <a:gd name="connsiteY26" fmla="*/ 236971 h 672277"/>
                <a:gd name="connsiteX27" fmla="*/ 3016233 w 3067748"/>
                <a:gd name="connsiteY27" fmla="*/ 260153 h 672277"/>
                <a:gd name="connsiteX28" fmla="*/ 2980172 w 3067748"/>
                <a:gd name="connsiteY28" fmla="*/ 267880 h 672277"/>
                <a:gd name="connsiteX29" fmla="*/ 2874565 w 3067748"/>
                <a:gd name="connsiteY29" fmla="*/ 262729 h 672277"/>
                <a:gd name="connsiteX30" fmla="*/ 2704564 w 3067748"/>
                <a:gd name="connsiteY30" fmla="*/ 262729 h 672277"/>
                <a:gd name="connsiteX31" fmla="*/ 2601533 w 3067748"/>
                <a:gd name="connsiteY31" fmla="*/ 270456 h 672277"/>
                <a:gd name="connsiteX32" fmla="*/ 2313046 w 3067748"/>
                <a:gd name="connsiteY32" fmla="*/ 293638 h 672277"/>
                <a:gd name="connsiteX33" fmla="*/ 2215167 w 3067748"/>
                <a:gd name="connsiteY33" fmla="*/ 301365 h 672277"/>
                <a:gd name="connsiteX34" fmla="*/ 2096681 w 3067748"/>
                <a:gd name="connsiteY34" fmla="*/ 314244 h 672277"/>
                <a:gd name="connsiteX35" fmla="*/ 1833952 w 3067748"/>
                <a:gd name="connsiteY35" fmla="*/ 358032 h 672277"/>
                <a:gd name="connsiteX36" fmla="*/ 1630466 w 3067748"/>
                <a:gd name="connsiteY36" fmla="*/ 401820 h 672277"/>
                <a:gd name="connsiteX37" fmla="*/ 1457889 w 3067748"/>
                <a:gd name="connsiteY37" fmla="*/ 419851 h 672277"/>
                <a:gd name="connsiteX38" fmla="*/ 1231221 w 3067748"/>
                <a:gd name="connsiteY38" fmla="*/ 458487 h 672277"/>
                <a:gd name="connsiteX39" fmla="*/ 953037 w 3067748"/>
                <a:gd name="connsiteY39" fmla="*/ 512579 h 672277"/>
                <a:gd name="connsiteX40" fmla="*/ 669702 w 3067748"/>
                <a:gd name="connsiteY40" fmla="*/ 571821 h 672277"/>
                <a:gd name="connsiteX41" fmla="*/ 440458 w 3067748"/>
                <a:gd name="connsiteY41" fmla="*/ 615610 h 672277"/>
                <a:gd name="connsiteX42" fmla="*/ 296215 w 3067748"/>
                <a:gd name="connsiteY42" fmla="*/ 643943 h 672277"/>
                <a:gd name="connsiteX43" fmla="*/ 270457 w 3067748"/>
                <a:gd name="connsiteY43" fmla="*/ 656822 h 672277"/>
                <a:gd name="connsiteX44" fmla="*/ 247275 w 3067748"/>
                <a:gd name="connsiteY44" fmla="*/ 664549 h 672277"/>
                <a:gd name="connsiteX45" fmla="*/ 213790 w 3067748"/>
                <a:gd name="connsiteY45" fmla="*/ 672277 h 672277"/>
                <a:gd name="connsiteX46" fmla="*/ 177729 w 3067748"/>
                <a:gd name="connsiteY46" fmla="*/ 672277 h 672277"/>
                <a:gd name="connsiteX47" fmla="*/ 144244 w 3067748"/>
                <a:gd name="connsiteY47" fmla="*/ 667125 h 672277"/>
                <a:gd name="connsiteX48" fmla="*/ 115910 w 3067748"/>
                <a:gd name="connsiteY48" fmla="*/ 654246 h 672277"/>
                <a:gd name="connsiteX49" fmla="*/ 69546 w 3067748"/>
                <a:gd name="connsiteY49" fmla="*/ 623337 h 672277"/>
                <a:gd name="connsiteX50" fmla="*/ 48940 w 3067748"/>
                <a:gd name="connsiteY50" fmla="*/ 605307 h 672277"/>
                <a:gd name="connsiteX51" fmla="*/ 0 w 3067748"/>
                <a:gd name="connsiteY51" fmla="*/ 556367 h 672277"/>
                <a:gd name="connsiteX52" fmla="*/ 5152 w 3067748"/>
                <a:gd name="connsiteY52" fmla="*/ 425002 h 672277"/>
                <a:gd name="connsiteX53" fmla="*/ 123638 w 3067748"/>
                <a:gd name="connsiteY53" fmla="*/ 461063 h 672277"/>
                <a:gd name="connsiteX54" fmla="*/ 170002 w 3067748"/>
                <a:gd name="connsiteY54" fmla="*/ 471366 h 672277"/>
                <a:gd name="connsiteX55" fmla="*/ 218941 w 3067748"/>
                <a:gd name="connsiteY55" fmla="*/ 473942 h 672277"/>
                <a:gd name="connsiteX56" fmla="*/ 273033 w 3067748"/>
                <a:gd name="connsiteY56" fmla="*/ 473942 h 672277"/>
                <a:gd name="connsiteX57" fmla="*/ 432731 w 3067748"/>
                <a:gd name="connsiteY57" fmla="*/ 450760 h 672277"/>
                <a:gd name="connsiteX58" fmla="*/ 772733 w 3067748"/>
                <a:gd name="connsiteY58" fmla="*/ 388941 h 672277"/>
                <a:gd name="connsiteX59" fmla="*/ 878340 w 3067748"/>
                <a:gd name="connsiteY59" fmla="*/ 368335 h 67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067748" h="672277">
                  <a:moveTo>
                    <a:pt x="878340" y="368335"/>
                  </a:moveTo>
                  <a:lnTo>
                    <a:pt x="1161675" y="314244"/>
                  </a:lnTo>
                  <a:lnTo>
                    <a:pt x="1424404" y="257577"/>
                  </a:lnTo>
                  <a:lnTo>
                    <a:pt x="1594405" y="224092"/>
                  </a:lnTo>
                  <a:lnTo>
                    <a:pt x="1872589" y="177728"/>
                  </a:lnTo>
                  <a:lnTo>
                    <a:pt x="2101833" y="146819"/>
                  </a:lnTo>
                  <a:lnTo>
                    <a:pt x="2215167" y="133940"/>
                  </a:lnTo>
                  <a:lnTo>
                    <a:pt x="2289864" y="121061"/>
                  </a:lnTo>
                  <a:lnTo>
                    <a:pt x="2372289" y="100455"/>
                  </a:lnTo>
                  <a:lnTo>
                    <a:pt x="2436683" y="79849"/>
                  </a:lnTo>
                  <a:lnTo>
                    <a:pt x="2503653" y="54091"/>
                  </a:lnTo>
                  <a:lnTo>
                    <a:pt x="2539714" y="33485"/>
                  </a:lnTo>
                  <a:lnTo>
                    <a:pt x="2562896" y="15454"/>
                  </a:lnTo>
                  <a:lnTo>
                    <a:pt x="2586078" y="2575"/>
                  </a:lnTo>
                  <a:lnTo>
                    <a:pt x="2616987" y="0"/>
                  </a:lnTo>
                  <a:lnTo>
                    <a:pt x="2645321" y="2575"/>
                  </a:lnTo>
                  <a:lnTo>
                    <a:pt x="2676230" y="10303"/>
                  </a:lnTo>
                  <a:lnTo>
                    <a:pt x="2740625" y="28333"/>
                  </a:lnTo>
                  <a:lnTo>
                    <a:pt x="2835928" y="59242"/>
                  </a:lnTo>
                  <a:lnTo>
                    <a:pt x="2920929" y="90152"/>
                  </a:lnTo>
                  <a:lnTo>
                    <a:pt x="2985323" y="115909"/>
                  </a:lnTo>
                  <a:lnTo>
                    <a:pt x="3000778" y="123637"/>
                  </a:lnTo>
                  <a:lnTo>
                    <a:pt x="3041990" y="157122"/>
                  </a:lnTo>
                  <a:lnTo>
                    <a:pt x="3060021" y="177728"/>
                  </a:lnTo>
                  <a:lnTo>
                    <a:pt x="3067748" y="200910"/>
                  </a:lnTo>
                  <a:lnTo>
                    <a:pt x="3065172" y="216365"/>
                  </a:lnTo>
                  <a:lnTo>
                    <a:pt x="3049718" y="236971"/>
                  </a:lnTo>
                  <a:lnTo>
                    <a:pt x="3016233" y="260153"/>
                  </a:lnTo>
                  <a:lnTo>
                    <a:pt x="2980172" y="267880"/>
                  </a:lnTo>
                  <a:lnTo>
                    <a:pt x="2874565" y="262729"/>
                  </a:lnTo>
                  <a:lnTo>
                    <a:pt x="2704564" y="262729"/>
                  </a:lnTo>
                  <a:lnTo>
                    <a:pt x="2601533" y="270456"/>
                  </a:lnTo>
                  <a:lnTo>
                    <a:pt x="2313046" y="293638"/>
                  </a:lnTo>
                  <a:lnTo>
                    <a:pt x="2215167" y="301365"/>
                  </a:lnTo>
                  <a:lnTo>
                    <a:pt x="2096681" y="314244"/>
                  </a:lnTo>
                  <a:lnTo>
                    <a:pt x="1833952" y="358032"/>
                  </a:lnTo>
                  <a:lnTo>
                    <a:pt x="1630466" y="401820"/>
                  </a:lnTo>
                  <a:lnTo>
                    <a:pt x="1457889" y="419851"/>
                  </a:lnTo>
                  <a:lnTo>
                    <a:pt x="1231221" y="458487"/>
                  </a:lnTo>
                  <a:lnTo>
                    <a:pt x="953037" y="512579"/>
                  </a:lnTo>
                  <a:lnTo>
                    <a:pt x="669702" y="571821"/>
                  </a:lnTo>
                  <a:lnTo>
                    <a:pt x="440458" y="615610"/>
                  </a:lnTo>
                  <a:lnTo>
                    <a:pt x="296215" y="643943"/>
                  </a:lnTo>
                  <a:lnTo>
                    <a:pt x="270457" y="656822"/>
                  </a:lnTo>
                  <a:lnTo>
                    <a:pt x="247275" y="664549"/>
                  </a:lnTo>
                  <a:lnTo>
                    <a:pt x="213790" y="672277"/>
                  </a:lnTo>
                  <a:lnTo>
                    <a:pt x="177729" y="672277"/>
                  </a:lnTo>
                  <a:lnTo>
                    <a:pt x="144244" y="667125"/>
                  </a:lnTo>
                  <a:lnTo>
                    <a:pt x="115910" y="654246"/>
                  </a:lnTo>
                  <a:lnTo>
                    <a:pt x="69546" y="623337"/>
                  </a:lnTo>
                  <a:lnTo>
                    <a:pt x="48940" y="605307"/>
                  </a:lnTo>
                  <a:lnTo>
                    <a:pt x="0" y="556367"/>
                  </a:lnTo>
                  <a:lnTo>
                    <a:pt x="5152" y="425002"/>
                  </a:lnTo>
                  <a:lnTo>
                    <a:pt x="123638" y="461063"/>
                  </a:lnTo>
                  <a:lnTo>
                    <a:pt x="170002" y="471366"/>
                  </a:lnTo>
                  <a:lnTo>
                    <a:pt x="218941" y="473942"/>
                  </a:lnTo>
                  <a:lnTo>
                    <a:pt x="273033" y="473942"/>
                  </a:lnTo>
                  <a:lnTo>
                    <a:pt x="432731" y="450760"/>
                  </a:lnTo>
                  <a:lnTo>
                    <a:pt x="772733" y="388941"/>
                  </a:lnTo>
                  <a:lnTo>
                    <a:pt x="878340" y="36833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42">
              <a:extLst>
                <a:ext uri="{FF2B5EF4-FFF2-40B4-BE49-F238E27FC236}">
                  <a16:creationId xmlns:a16="http://schemas.microsoft.com/office/drawing/2014/main" id="{32766072-8311-4E57-8F0D-9249945A23EF}"/>
                </a:ext>
              </a:extLst>
            </p:cNvPr>
            <p:cNvSpPr/>
            <p:nvPr/>
          </p:nvSpPr>
          <p:spPr>
            <a:xfrm rot="16200000">
              <a:off x="4476750" y="3214688"/>
              <a:ext cx="3074987" cy="2617788"/>
            </a:xfrm>
            <a:custGeom>
              <a:avLst/>
              <a:gdLst>
                <a:gd name="connsiteX0" fmla="*/ 2486641 w 3075410"/>
                <a:gd name="connsiteY0" fmla="*/ 273005 h 2618210"/>
                <a:gd name="connsiteX1" fmla="*/ 2667548 w 3075410"/>
                <a:gd name="connsiteY1" fmla="*/ 230245 h 2618210"/>
                <a:gd name="connsiteX2" fmla="*/ 2759646 w 3075410"/>
                <a:gd name="connsiteY2" fmla="*/ 207220 h 2618210"/>
                <a:gd name="connsiteX3" fmla="*/ 2818851 w 3075410"/>
                <a:gd name="connsiteY3" fmla="*/ 184196 h 2618210"/>
                <a:gd name="connsiteX4" fmla="*/ 2871479 w 3075410"/>
                <a:gd name="connsiteY4" fmla="*/ 157882 h 2618210"/>
                <a:gd name="connsiteX5" fmla="*/ 2947130 w 3075410"/>
                <a:gd name="connsiteY5" fmla="*/ 105255 h 2618210"/>
                <a:gd name="connsiteX6" fmla="*/ 3009625 w 3075410"/>
                <a:gd name="connsiteY6" fmla="*/ 52628 h 2618210"/>
                <a:gd name="connsiteX7" fmla="*/ 3055674 w 3075410"/>
                <a:gd name="connsiteY7" fmla="*/ 0 h 2618210"/>
                <a:gd name="connsiteX8" fmla="*/ 3075410 w 3075410"/>
                <a:gd name="connsiteY8" fmla="*/ 138147 h 2618210"/>
                <a:gd name="connsiteX9" fmla="*/ 3026071 w 3075410"/>
                <a:gd name="connsiteY9" fmla="*/ 233534 h 2618210"/>
                <a:gd name="connsiteX10" fmla="*/ 2983312 w 3075410"/>
                <a:gd name="connsiteY10" fmla="*/ 309186 h 2618210"/>
                <a:gd name="connsiteX11" fmla="*/ 2947130 w 3075410"/>
                <a:gd name="connsiteY11" fmla="*/ 355235 h 2618210"/>
                <a:gd name="connsiteX12" fmla="*/ 2897792 w 3075410"/>
                <a:gd name="connsiteY12" fmla="*/ 411151 h 2618210"/>
                <a:gd name="connsiteX13" fmla="*/ 2855033 w 3075410"/>
                <a:gd name="connsiteY13" fmla="*/ 444044 h 2618210"/>
                <a:gd name="connsiteX14" fmla="*/ 2822141 w 3075410"/>
                <a:gd name="connsiteY14" fmla="*/ 460490 h 2618210"/>
                <a:gd name="connsiteX15" fmla="*/ 2782670 w 3075410"/>
                <a:gd name="connsiteY15" fmla="*/ 463779 h 2618210"/>
                <a:gd name="connsiteX16" fmla="*/ 2716886 w 3075410"/>
                <a:gd name="connsiteY16" fmla="*/ 457200 h 2618210"/>
                <a:gd name="connsiteX17" fmla="*/ 2674126 w 3075410"/>
                <a:gd name="connsiteY17" fmla="*/ 457200 h 2618210"/>
                <a:gd name="connsiteX18" fmla="*/ 2591896 w 3075410"/>
                <a:gd name="connsiteY18" fmla="*/ 470357 h 2618210"/>
                <a:gd name="connsiteX19" fmla="*/ 2493220 w 3075410"/>
                <a:gd name="connsiteY19" fmla="*/ 493382 h 2618210"/>
                <a:gd name="connsiteX20" fmla="*/ 2358362 w 3075410"/>
                <a:gd name="connsiteY20" fmla="*/ 532852 h 2618210"/>
                <a:gd name="connsiteX21" fmla="*/ 2170877 w 3075410"/>
                <a:gd name="connsiteY21" fmla="*/ 578901 h 2618210"/>
                <a:gd name="connsiteX22" fmla="*/ 1973525 w 3075410"/>
                <a:gd name="connsiteY22" fmla="*/ 647974 h 2618210"/>
                <a:gd name="connsiteX23" fmla="*/ 1845246 w 3075410"/>
                <a:gd name="connsiteY23" fmla="*/ 700602 h 2618210"/>
                <a:gd name="connsiteX24" fmla="*/ 1703810 w 3075410"/>
                <a:gd name="connsiteY24" fmla="*/ 766386 h 2618210"/>
                <a:gd name="connsiteX25" fmla="*/ 1555795 w 3075410"/>
                <a:gd name="connsiteY25" fmla="*/ 845327 h 2618210"/>
                <a:gd name="connsiteX26" fmla="*/ 1361732 w 3075410"/>
                <a:gd name="connsiteY26" fmla="*/ 960449 h 2618210"/>
                <a:gd name="connsiteX27" fmla="*/ 1203850 w 3075410"/>
                <a:gd name="connsiteY27" fmla="*/ 1068993 h 2618210"/>
                <a:gd name="connsiteX28" fmla="*/ 1082149 w 3075410"/>
                <a:gd name="connsiteY28" fmla="*/ 1164380 h 2618210"/>
                <a:gd name="connsiteX29" fmla="*/ 963738 w 3075410"/>
                <a:gd name="connsiteY29" fmla="*/ 1263056 h 2618210"/>
                <a:gd name="connsiteX30" fmla="*/ 861772 w 3075410"/>
                <a:gd name="connsiteY30" fmla="*/ 1358444 h 2618210"/>
                <a:gd name="connsiteX31" fmla="*/ 753228 w 3075410"/>
                <a:gd name="connsiteY31" fmla="*/ 1466987 h 2618210"/>
                <a:gd name="connsiteX32" fmla="*/ 641395 w 3075410"/>
                <a:gd name="connsiteY32" fmla="*/ 1598556 h 2618210"/>
                <a:gd name="connsiteX33" fmla="*/ 588768 w 3075410"/>
                <a:gd name="connsiteY33" fmla="*/ 1667629 h 2618210"/>
                <a:gd name="connsiteX34" fmla="*/ 522984 w 3075410"/>
                <a:gd name="connsiteY34" fmla="*/ 1772884 h 2618210"/>
                <a:gd name="connsiteX35" fmla="*/ 470356 w 3075410"/>
                <a:gd name="connsiteY35" fmla="*/ 1874849 h 2618210"/>
                <a:gd name="connsiteX36" fmla="*/ 447332 w 3075410"/>
                <a:gd name="connsiteY36" fmla="*/ 1947212 h 2618210"/>
                <a:gd name="connsiteX37" fmla="*/ 430886 w 3075410"/>
                <a:gd name="connsiteY37" fmla="*/ 2012996 h 2618210"/>
                <a:gd name="connsiteX38" fmla="*/ 424307 w 3075410"/>
                <a:gd name="connsiteY38" fmla="*/ 2065623 h 2618210"/>
                <a:gd name="connsiteX39" fmla="*/ 115122 w 3075410"/>
                <a:gd name="connsiteY39" fmla="*/ 2595186 h 2618210"/>
                <a:gd name="connsiteX40" fmla="*/ 88808 w 3075410"/>
                <a:gd name="connsiteY40" fmla="*/ 2608343 h 2618210"/>
                <a:gd name="connsiteX41" fmla="*/ 62495 w 3075410"/>
                <a:gd name="connsiteY41" fmla="*/ 2618210 h 2618210"/>
                <a:gd name="connsiteX42" fmla="*/ 49338 w 3075410"/>
                <a:gd name="connsiteY42" fmla="*/ 2618210 h 2618210"/>
                <a:gd name="connsiteX43" fmla="*/ 26313 w 3075410"/>
                <a:gd name="connsiteY43" fmla="*/ 2608343 h 2618210"/>
                <a:gd name="connsiteX44" fmla="*/ 6578 w 3075410"/>
                <a:gd name="connsiteY44" fmla="*/ 2588608 h 2618210"/>
                <a:gd name="connsiteX45" fmla="*/ 0 w 3075410"/>
                <a:gd name="connsiteY45" fmla="*/ 2552426 h 2618210"/>
                <a:gd name="connsiteX46" fmla="*/ 0 w 3075410"/>
                <a:gd name="connsiteY46" fmla="*/ 2486642 h 2618210"/>
                <a:gd name="connsiteX47" fmla="*/ 6578 w 3075410"/>
                <a:gd name="connsiteY47" fmla="*/ 2397833 h 2618210"/>
                <a:gd name="connsiteX48" fmla="*/ 16446 w 3075410"/>
                <a:gd name="connsiteY48" fmla="*/ 2312314 h 2618210"/>
                <a:gd name="connsiteX49" fmla="*/ 36181 w 3075410"/>
                <a:gd name="connsiteY49" fmla="*/ 2236662 h 2618210"/>
                <a:gd name="connsiteX50" fmla="*/ 55916 w 3075410"/>
                <a:gd name="connsiteY50" fmla="*/ 2161010 h 2618210"/>
                <a:gd name="connsiteX51" fmla="*/ 85519 w 3075410"/>
                <a:gd name="connsiteY51" fmla="*/ 2075491 h 2618210"/>
                <a:gd name="connsiteX52" fmla="*/ 124989 w 3075410"/>
                <a:gd name="connsiteY52" fmla="*/ 1980104 h 2618210"/>
                <a:gd name="connsiteX53" fmla="*/ 174328 w 3075410"/>
                <a:gd name="connsiteY53" fmla="*/ 1881428 h 2618210"/>
                <a:gd name="connsiteX54" fmla="*/ 213798 w 3075410"/>
                <a:gd name="connsiteY54" fmla="*/ 1815644 h 2618210"/>
                <a:gd name="connsiteX55" fmla="*/ 273004 w 3075410"/>
                <a:gd name="connsiteY55" fmla="*/ 1713678 h 2618210"/>
                <a:gd name="connsiteX56" fmla="*/ 332210 w 3075410"/>
                <a:gd name="connsiteY56" fmla="*/ 1631448 h 2618210"/>
                <a:gd name="connsiteX57" fmla="*/ 411151 w 3075410"/>
                <a:gd name="connsiteY57" fmla="*/ 1529482 h 2618210"/>
                <a:gd name="connsiteX58" fmla="*/ 483513 w 3075410"/>
                <a:gd name="connsiteY58" fmla="*/ 1437385 h 2618210"/>
                <a:gd name="connsiteX59" fmla="*/ 559165 w 3075410"/>
                <a:gd name="connsiteY59" fmla="*/ 1358444 h 2618210"/>
                <a:gd name="connsiteX60" fmla="*/ 605214 w 3075410"/>
                <a:gd name="connsiteY60" fmla="*/ 1302527 h 2618210"/>
                <a:gd name="connsiteX61" fmla="*/ 674287 w 3075410"/>
                <a:gd name="connsiteY61" fmla="*/ 1236743 h 2618210"/>
                <a:gd name="connsiteX62" fmla="*/ 736782 w 3075410"/>
                <a:gd name="connsiteY62" fmla="*/ 1177537 h 2618210"/>
                <a:gd name="connsiteX63" fmla="*/ 825591 w 3075410"/>
                <a:gd name="connsiteY63" fmla="*/ 1095307 h 2618210"/>
                <a:gd name="connsiteX64" fmla="*/ 927556 w 3075410"/>
                <a:gd name="connsiteY64" fmla="*/ 1013077 h 2618210"/>
                <a:gd name="connsiteX65" fmla="*/ 999919 w 3075410"/>
                <a:gd name="connsiteY65" fmla="*/ 957160 h 2618210"/>
                <a:gd name="connsiteX66" fmla="*/ 1085438 w 3075410"/>
                <a:gd name="connsiteY66" fmla="*/ 894665 h 2618210"/>
                <a:gd name="connsiteX67" fmla="*/ 1164379 w 3075410"/>
                <a:gd name="connsiteY67" fmla="*/ 842038 h 2618210"/>
                <a:gd name="connsiteX68" fmla="*/ 1286080 w 3075410"/>
                <a:gd name="connsiteY68" fmla="*/ 763097 h 2618210"/>
                <a:gd name="connsiteX69" fmla="*/ 1420938 w 3075410"/>
                <a:gd name="connsiteY69" fmla="*/ 687445 h 2618210"/>
                <a:gd name="connsiteX70" fmla="*/ 1545928 w 3075410"/>
                <a:gd name="connsiteY70" fmla="*/ 618372 h 2618210"/>
                <a:gd name="connsiteX71" fmla="*/ 1657761 w 3075410"/>
                <a:gd name="connsiteY71" fmla="*/ 562455 h 2618210"/>
                <a:gd name="connsiteX72" fmla="*/ 1818932 w 3075410"/>
                <a:gd name="connsiteY72" fmla="*/ 486803 h 2618210"/>
                <a:gd name="connsiteX73" fmla="*/ 1970236 w 3075410"/>
                <a:gd name="connsiteY73" fmla="*/ 424308 h 2618210"/>
                <a:gd name="connsiteX74" fmla="*/ 2118250 w 3075410"/>
                <a:gd name="connsiteY74" fmla="*/ 368392 h 2618210"/>
                <a:gd name="connsiteX75" fmla="*/ 2170877 w 3075410"/>
                <a:gd name="connsiteY75" fmla="*/ 351946 h 2618210"/>
                <a:gd name="connsiteX76" fmla="*/ 2318892 w 3075410"/>
                <a:gd name="connsiteY76" fmla="*/ 309186 h 2618210"/>
                <a:gd name="connsiteX77" fmla="*/ 2486641 w 3075410"/>
                <a:gd name="connsiteY77" fmla="*/ 273005 h 261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075410" h="2618210">
                  <a:moveTo>
                    <a:pt x="2486641" y="273005"/>
                  </a:moveTo>
                  <a:lnTo>
                    <a:pt x="2667548" y="230245"/>
                  </a:lnTo>
                  <a:lnTo>
                    <a:pt x="2759646" y="207220"/>
                  </a:lnTo>
                  <a:lnTo>
                    <a:pt x="2818851" y="184196"/>
                  </a:lnTo>
                  <a:lnTo>
                    <a:pt x="2871479" y="157882"/>
                  </a:lnTo>
                  <a:lnTo>
                    <a:pt x="2947130" y="105255"/>
                  </a:lnTo>
                  <a:lnTo>
                    <a:pt x="3009625" y="52628"/>
                  </a:lnTo>
                  <a:lnTo>
                    <a:pt x="3055674" y="0"/>
                  </a:lnTo>
                  <a:lnTo>
                    <a:pt x="3075410" y="138147"/>
                  </a:lnTo>
                  <a:lnTo>
                    <a:pt x="3026071" y="233534"/>
                  </a:lnTo>
                  <a:lnTo>
                    <a:pt x="2983312" y="309186"/>
                  </a:lnTo>
                  <a:lnTo>
                    <a:pt x="2947130" y="355235"/>
                  </a:lnTo>
                  <a:lnTo>
                    <a:pt x="2897792" y="411151"/>
                  </a:lnTo>
                  <a:lnTo>
                    <a:pt x="2855033" y="444044"/>
                  </a:lnTo>
                  <a:lnTo>
                    <a:pt x="2822141" y="460490"/>
                  </a:lnTo>
                  <a:lnTo>
                    <a:pt x="2782670" y="463779"/>
                  </a:lnTo>
                  <a:lnTo>
                    <a:pt x="2716886" y="457200"/>
                  </a:lnTo>
                  <a:lnTo>
                    <a:pt x="2674126" y="457200"/>
                  </a:lnTo>
                  <a:lnTo>
                    <a:pt x="2591896" y="470357"/>
                  </a:lnTo>
                  <a:lnTo>
                    <a:pt x="2493220" y="493382"/>
                  </a:lnTo>
                  <a:lnTo>
                    <a:pt x="2358362" y="532852"/>
                  </a:lnTo>
                  <a:lnTo>
                    <a:pt x="2170877" y="578901"/>
                  </a:lnTo>
                  <a:lnTo>
                    <a:pt x="1973525" y="647974"/>
                  </a:lnTo>
                  <a:lnTo>
                    <a:pt x="1845246" y="700602"/>
                  </a:lnTo>
                  <a:lnTo>
                    <a:pt x="1703810" y="766386"/>
                  </a:lnTo>
                  <a:lnTo>
                    <a:pt x="1555795" y="845327"/>
                  </a:lnTo>
                  <a:lnTo>
                    <a:pt x="1361732" y="960449"/>
                  </a:lnTo>
                  <a:lnTo>
                    <a:pt x="1203850" y="1068993"/>
                  </a:lnTo>
                  <a:lnTo>
                    <a:pt x="1082149" y="1164380"/>
                  </a:lnTo>
                  <a:lnTo>
                    <a:pt x="963738" y="1263056"/>
                  </a:lnTo>
                  <a:lnTo>
                    <a:pt x="861772" y="1358444"/>
                  </a:lnTo>
                  <a:lnTo>
                    <a:pt x="753228" y="1466987"/>
                  </a:lnTo>
                  <a:lnTo>
                    <a:pt x="641395" y="1598556"/>
                  </a:lnTo>
                  <a:lnTo>
                    <a:pt x="588768" y="1667629"/>
                  </a:lnTo>
                  <a:lnTo>
                    <a:pt x="522984" y="1772884"/>
                  </a:lnTo>
                  <a:lnTo>
                    <a:pt x="470356" y="1874849"/>
                  </a:lnTo>
                  <a:lnTo>
                    <a:pt x="447332" y="1947212"/>
                  </a:lnTo>
                  <a:lnTo>
                    <a:pt x="430886" y="2012996"/>
                  </a:lnTo>
                  <a:lnTo>
                    <a:pt x="424307" y="2065623"/>
                  </a:lnTo>
                  <a:lnTo>
                    <a:pt x="115122" y="2595186"/>
                  </a:lnTo>
                  <a:lnTo>
                    <a:pt x="88808" y="2608343"/>
                  </a:lnTo>
                  <a:lnTo>
                    <a:pt x="62495" y="2618210"/>
                  </a:lnTo>
                  <a:lnTo>
                    <a:pt x="49338" y="2618210"/>
                  </a:lnTo>
                  <a:lnTo>
                    <a:pt x="26313" y="2608343"/>
                  </a:lnTo>
                  <a:lnTo>
                    <a:pt x="6578" y="2588608"/>
                  </a:lnTo>
                  <a:lnTo>
                    <a:pt x="0" y="2552426"/>
                  </a:lnTo>
                  <a:lnTo>
                    <a:pt x="0" y="2486642"/>
                  </a:lnTo>
                  <a:lnTo>
                    <a:pt x="6578" y="2397833"/>
                  </a:lnTo>
                  <a:lnTo>
                    <a:pt x="16446" y="2312314"/>
                  </a:lnTo>
                  <a:lnTo>
                    <a:pt x="36181" y="2236662"/>
                  </a:lnTo>
                  <a:lnTo>
                    <a:pt x="55916" y="2161010"/>
                  </a:lnTo>
                  <a:lnTo>
                    <a:pt x="85519" y="2075491"/>
                  </a:lnTo>
                  <a:lnTo>
                    <a:pt x="124989" y="1980104"/>
                  </a:lnTo>
                  <a:lnTo>
                    <a:pt x="174328" y="1881428"/>
                  </a:lnTo>
                  <a:lnTo>
                    <a:pt x="213798" y="1815644"/>
                  </a:lnTo>
                  <a:lnTo>
                    <a:pt x="273004" y="1713678"/>
                  </a:lnTo>
                  <a:lnTo>
                    <a:pt x="332210" y="1631448"/>
                  </a:lnTo>
                  <a:lnTo>
                    <a:pt x="411151" y="1529482"/>
                  </a:lnTo>
                  <a:lnTo>
                    <a:pt x="483513" y="1437385"/>
                  </a:lnTo>
                  <a:lnTo>
                    <a:pt x="559165" y="1358444"/>
                  </a:lnTo>
                  <a:lnTo>
                    <a:pt x="605214" y="1302527"/>
                  </a:lnTo>
                  <a:lnTo>
                    <a:pt x="674287" y="1236743"/>
                  </a:lnTo>
                  <a:lnTo>
                    <a:pt x="736782" y="1177537"/>
                  </a:lnTo>
                  <a:lnTo>
                    <a:pt x="825591" y="1095307"/>
                  </a:lnTo>
                  <a:lnTo>
                    <a:pt x="927556" y="1013077"/>
                  </a:lnTo>
                  <a:lnTo>
                    <a:pt x="999919" y="957160"/>
                  </a:lnTo>
                  <a:lnTo>
                    <a:pt x="1085438" y="894665"/>
                  </a:lnTo>
                  <a:lnTo>
                    <a:pt x="1164379" y="842038"/>
                  </a:lnTo>
                  <a:lnTo>
                    <a:pt x="1286080" y="763097"/>
                  </a:lnTo>
                  <a:lnTo>
                    <a:pt x="1420938" y="687445"/>
                  </a:lnTo>
                  <a:lnTo>
                    <a:pt x="1545928" y="618372"/>
                  </a:lnTo>
                  <a:lnTo>
                    <a:pt x="1657761" y="562455"/>
                  </a:lnTo>
                  <a:lnTo>
                    <a:pt x="1818932" y="486803"/>
                  </a:lnTo>
                  <a:lnTo>
                    <a:pt x="1970236" y="424308"/>
                  </a:lnTo>
                  <a:lnTo>
                    <a:pt x="2118250" y="368392"/>
                  </a:lnTo>
                  <a:lnTo>
                    <a:pt x="2170877" y="351946"/>
                  </a:lnTo>
                  <a:lnTo>
                    <a:pt x="2318892" y="309186"/>
                  </a:lnTo>
                  <a:lnTo>
                    <a:pt x="2486641" y="27300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44">
              <a:extLst>
                <a:ext uri="{FF2B5EF4-FFF2-40B4-BE49-F238E27FC236}">
                  <a16:creationId xmlns:a16="http://schemas.microsoft.com/office/drawing/2014/main" id="{9449744F-922A-4C60-AF07-ADC7C014AA68}"/>
                </a:ext>
              </a:extLst>
            </p:cNvPr>
            <p:cNvSpPr/>
            <p:nvPr/>
          </p:nvSpPr>
          <p:spPr>
            <a:xfrm>
              <a:off x="6704013" y="4824413"/>
              <a:ext cx="615950" cy="1168400"/>
            </a:xfrm>
            <a:custGeom>
              <a:avLst/>
              <a:gdLst>
                <a:gd name="connsiteX0" fmla="*/ 528637 w 616744"/>
                <a:gd name="connsiteY0" fmla="*/ 300037 h 1169193"/>
                <a:gd name="connsiteX1" fmla="*/ 497681 w 616744"/>
                <a:gd name="connsiteY1" fmla="*/ 511968 h 1169193"/>
                <a:gd name="connsiteX2" fmla="*/ 476250 w 616744"/>
                <a:gd name="connsiteY2" fmla="*/ 645318 h 1169193"/>
                <a:gd name="connsiteX3" fmla="*/ 469106 w 616744"/>
                <a:gd name="connsiteY3" fmla="*/ 700087 h 1169193"/>
                <a:gd name="connsiteX4" fmla="*/ 464344 w 616744"/>
                <a:gd name="connsiteY4" fmla="*/ 745331 h 1169193"/>
                <a:gd name="connsiteX5" fmla="*/ 464344 w 616744"/>
                <a:gd name="connsiteY5" fmla="*/ 807243 h 1169193"/>
                <a:gd name="connsiteX6" fmla="*/ 473869 w 616744"/>
                <a:gd name="connsiteY6" fmla="*/ 852487 h 1169193"/>
                <a:gd name="connsiteX7" fmla="*/ 500062 w 616744"/>
                <a:gd name="connsiteY7" fmla="*/ 919162 h 1169193"/>
                <a:gd name="connsiteX8" fmla="*/ 547687 w 616744"/>
                <a:gd name="connsiteY8" fmla="*/ 1026318 h 1169193"/>
                <a:gd name="connsiteX9" fmla="*/ 578644 w 616744"/>
                <a:gd name="connsiteY9" fmla="*/ 1092993 h 1169193"/>
                <a:gd name="connsiteX10" fmla="*/ 600075 w 616744"/>
                <a:gd name="connsiteY10" fmla="*/ 1128712 h 1169193"/>
                <a:gd name="connsiteX11" fmla="*/ 616744 w 616744"/>
                <a:gd name="connsiteY11" fmla="*/ 1169193 h 1169193"/>
                <a:gd name="connsiteX12" fmla="*/ 0 w 616744"/>
                <a:gd name="connsiteY12" fmla="*/ 804862 h 1169193"/>
                <a:gd name="connsiteX13" fmla="*/ 61912 w 616744"/>
                <a:gd name="connsiteY13" fmla="*/ 814387 h 1169193"/>
                <a:gd name="connsiteX14" fmla="*/ 90487 w 616744"/>
                <a:gd name="connsiteY14" fmla="*/ 814387 h 1169193"/>
                <a:gd name="connsiteX15" fmla="*/ 128587 w 616744"/>
                <a:gd name="connsiteY15" fmla="*/ 807243 h 1169193"/>
                <a:gd name="connsiteX16" fmla="*/ 176212 w 616744"/>
                <a:gd name="connsiteY16" fmla="*/ 788193 h 1169193"/>
                <a:gd name="connsiteX17" fmla="*/ 214312 w 616744"/>
                <a:gd name="connsiteY17" fmla="*/ 759618 h 1169193"/>
                <a:gd name="connsiteX18" fmla="*/ 235744 w 616744"/>
                <a:gd name="connsiteY18" fmla="*/ 733425 h 1169193"/>
                <a:gd name="connsiteX19" fmla="*/ 278606 w 616744"/>
                <a:gd name="connsiteY19" fmla="*/ 652462 h 1169193"/>
                <a:gd name="connsiteX20" fmla="*/ 335756 w 616744"/>
                <a:gd name="connsiteY20" fmla="*/ 521493 h 1169193"/>
                <a:gd name="connsiteX21" fmla="*/ 409575 w 616744"/>
                <a:gd name="connsiteY21" fmla="*/ 316706 h 1169193"/>
                <a:gd name="connsiteX22" fmla="*/ 466725 w 616744"/>
                <a:gd name="connsiteY22" fmla="*/ 126206 h 1169193"/>
                <a:gd name="connsiteX23" fmla="*/ 492919 w 616744"/>
                <a:gd name="connsiteY23" fmla="*/ 30956 h 1169193"/>
                <a:gd name="connsiteX24" fmla="*/ 504825 w 616744"/>
                <a:gd name="connsiteY24" fmla="*/ 19050 h 1169193"/>
                <a:gd name="connsiteX25" fmla="*/ 526256 w 616744"/>
                <a:gd name="connsiteY25" fmla="*/ 4762 h 1169193"/>
                <a:gd name="connsiteX26" fmla="*/ 540544 w 616744"/>
                <a:gd name="connsiteY26" fmla="*/ 0 h 1169193"/>
                <a:gd name="connsiteX27" fmla="*/ 547687 w 616744"/>
                <a:gd name="connsiteY27" fmla="*/ 2381 h 1169193"/>
                <a:gd name="connsiteX28" fmla="*/ 557212 w 616744"/>
                <a:gd name="connsiteY28" fmla="*/ 14287 h 1169193"/>
                <a:gd name="connsiteX29" fmla="*/ 561975 w 616744"/>
                <a:gd name="connsiteY29" fmla="*/ 35718 h 1169193"/>
                <a:gd name="connsiteX30" fmla="*/ 557212 w 616744"/>
                <a:gd name="connsiteY30" fmla="*/ 107156 h 1169193"/>
                <a:gd name="connsiteX31" fmla="*/ 528637 w 616744"/>
                <a:gd name="connsiteY31" fmla="*/ 300037 h 1169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16744" h="1169193">
                  <a:moveTo>
                    <a:pt x="528637" y="300037"/>
                  </a:moveTo>
                  <a:lnTo>
                    <a:pt x="497681" y="511968"/>
                  </a:lnTo>
                  <a:lnTo>
                    <a:pt x="476250" y="645318"/>
                  </a:lnTo>
                  <a:lnTo>
                    <a:pt x="469106" y="700087"/>
                  </a:lnTo>
                  <a:lnTo>
                    <a:pt x="464344" y="745331"/>
                  </a:lnTo>
                  <a:lnTo>
                    <a:pt x="464344" y="807243"/>
                  </a:lnTo>
                  <a:lnTo>
                    <a:pt x="473869" y="852487"/>
                  </a:lnTo>
                  <a:lnTo>
                    <a:pt x="500062" y="919162"/>
                  </a:lnTo>
                  <a:lnTo>
                    <a:pt x="547687" y="1026318"/>
                  </a:lnTo>
                  <a:lnTo>
                    <a:pt x="578644" y="1092993"/>
                  </a:lnTo>
                  <a:lnTo>
                    <a:pt x="600075" y="1128712"/>
                  </a:lnTo>
                  <a:lnTo>
                    <a:pt x="616744" y="1169193"/>
                  </a:lnTo>
                  <a:lnTo>
                    <a:pt x="0" y="804862"/>
                  </a:lnTo>
                  <a:lnTo>
                    <a:pt x="61912" y="814387"/>
                  </a:lnTo>
                  <a:lnTo>
                    <a:pt x="90487" y="814387"/>
                  </a:lnTo>
                  <a:lnTo>
                    <a:pt x="128587" y="807243"/>
                  </a:lnTo>
                  <a:lnTo>
                    <a:pt x="176212" y="788193"/>
                  </a:lnTo>
                  <a:lnTo>
                    <a:pt x="214312" y="759618"/>
                  </a:lnTo>
                  <a:lnTo>
                    <a:pt x="235744" y="733425"/>
                  </a:lnTo>
                  <a:lnTo>
                    <a:pt x="278606" y="652462"/>
                  </a:lnTo>
                  <a:lnTo>
                    <a:pt x="335756" y="521493"/>
                  </a:lnTo>
                  <a:lnTo>
                    <a:pt x="409575" y="316706"/>
                  </a:lnTo>
                  <a:lnTo>
                    <a:pt x="466725" y="126206"/>
                  </a:lnTo>
                  <a:lnTo>
                    <a:pt x="492919" y="30956"/>
                  </a:lnTo>
                  <a:lnTo>
                    <a:pt x="504825" y="19050"/>
                  </a:lnTo>
                  <a:lnTo>
                    <a:pt x="526256" y="4762"/>
                  </a:lnTo>
                  <a:lnTo>
                    <a:pt x="540544" y="0"/>
                  </a:lnTo>
                  <a:lnTo>
                    <a:pt x="547687" y="2381"/>
                  </a:lnTo>
                  <a:lnTo>
                    <a:pt x="557212" y="14287"/>
                  </a:lnTo>
                  <a:lnTo>
                    <a:pt x="561975" y="35718"/>
                  </a:lnTo>
                  <a:lnTo>
                    <a:pt x="557212" y="107156"/>
                  </a:lnTo>
                  <a:lnTo>
                    <a:pt x="528637" y="30003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5E3C392C-F988-4C5C-BCCA-7F475467A763}"/>
              </a:ext>
            </a:extLst>
          </p:cNvPr>
          <p:cNvGrpSpPr/>
          <p:nvPr/>
        </p:nvGrpSpPr>
        <p:grpSpPr>
          <a:xfrm>
            <a:off x="3035300" y="1712913"/>
            <a:ext cx="4135438" cy="4195762"/>
            <a:chOff x="3035300" y="1712913"/>
            <a:chExt cx="4135438" cy="4195762"/>
          </a:xfrm>
        </p:grpSpPr>
        <p:sp>
          <p:nvSpPr>
            <p:cNvPr id="18" name="フリーフォーム 37">
              <a:extLst>
                <a:ext uri="{FF2B5EF4-FFF2-40B4-BE49-F238E27FC236}">
                  <a16:creationId xmlns:a16="http://schemas.microsoft.com/office/drawing/2014/main" id="{74646E48-4508-4A0A-A362-B5E0EA104F1B}"/>
                </a:ext>
              </a:extLst>
            </p:cNvPr>
            <p:cNvSpPr/>
            <p:nvPr/>
          </p:nvSpPr>
          <p:spPr>
            <a:xfrm>
              <a:off x="3467100" y="1712913"/>
              <a:ext cx="2717800" cy="1079500"/>
            </a:xfrm>
            <a:custGeom>
              <a:avLst/>
              <a:gdLst>
                <a:gd name="connsiteX0" fmla="*/ 1107281 w 2717006"/>
                <a:gd name="connsiteY0" fmla="*/ 164306 h 1081087"/>
                <a:gd name="connsiteX1" fmla="*/ 1471613 w 2717006"/>
                <a:gd name="connsiteY1" fmla="*/ 126206 h 1081087"/>
                <a:gd name="connsiteX2" fmla="*/ 1802606 w 2717006"/>
                <a:gd name="connsiteY2" fmla="*/ 88106 h 1081087"/>
                <a:gd name="connsiteX3" fmla="*/ 2190750 w 2717006"/>
                <a:gd name="connsiteY3" fmla="*/ 40481 h 1081087"/>
                <a:gd name="connsiteX4" fmla="*/ 2352675 w 2717006"/>
                <a:gd name="connsiteY4" fmla="*/ 7144 h 1081087"/>
                <a:gd name="connsiteX5" fmla="*/ 2381250 w 2717006"/>
                <a:gd name="connsiteY5" fmla="*/ 0 h 1081087"/>
                <a:gd name="connsiteX6" fmla="*/ 2395538 w 2717006"/>
                <a:gd name="connsiteY6" fmla="*/ 0 h 1081087"/>
                <a:gd name="connsiteX7" fmla="*/ 2424113 w 2717006"/>
                <a:gd name="connsiteY7" fmla="*/ 11906 h 1081087"/>
                <a:gd name="connsiteX8" fmla="*/ 2483644 w 2717006"/>
                <a:gd name="connsiteY8" fmla="*/ 47625 h 1081087"/>
                <a:gd name="connsiteX9" fmla="*/ 2557463 w 2717006"/>
                <a:gd name="connsiteY9" fmla="*/ 92869 h 1081087"/>
                <a:gd name="connsiteX10" fmla="*/ 2640806 w 2717006"/>
                <a:gd name="connsiteY10" fmla="*/ 150019 h 1081087"/>
                <a:gd name="connsiteX11" fmla="*/ 2674144 w 2717006"/>
                <a:gd name="connsiteY11" fmla="*/ 178594 h 1081087"/>
                <a:gd name="connsiteX12" fmla="*/ 2695575 w 2717006"/>
                <a:gd name="connsiteY12" fmla="*/ 200025 h 1081087"/>
                <a:gd name="connsiteX13" fmla="*/ 2705100 w 2717006"/>
                <a:gd name="connsiteY13" fmla="*/ 214312 h 1081087"/>
                <a:gd name="connsiteX14" fmla="*/ 2714625 w 2717006"/>
                <a:gd name="connsiteY14" fmla="*/ 235744 h 1081087"/>
                <a:gd name="connsiteX15" fmla="*/ 2717006 w 2717006"/>
                <a:gd name="connsiteY15" fmla="*/ 254794 h 1081087"/>
                <a:gd name="connsiteX16" fmla="*/ 2714625 w 2717006"/>
                <a:gd name="connsiteY16" fmla="*/ 276225 h 1081087"/>
                <a:gd name="connsiteX17" fmla="*/ 2697956 w 2717006"/>
                <a:gd name="connsiteY17" fmla="*/ 295275 h 1081087"/>
                <a:gd name="connsiteX18" fmla="*/ 2671763 w 2717006"/>
                <a:gd name="connsiteY18" fmla="*/ 316706 h 1081087"/>
                <a:gd name="connsiteX19" fmla="*/ 2645569 w 2717006"/>
                <a:gd name="connsiteY19" fmla="*/ 340519 h 1081087"/>
                <a:gd name="connsiteX20" fmla="*/ 2621756 w 2717006"/>
                <a:gd name="connsiteY20" fmla="*/ 373856 h 1081087"/>
                <a:gd name="connsiteX21" fmla="*/ 2602706 w 2717006"/>
                <a:gd name="connsiteY21" fmla="*/ 414337 h 1081087"/>
                <a:gd name="connsiteX22" fmla="*/ 2571750 w 2717006"/>
                <a:gd name="connsiteY22" fmla="*/ 540544 h 1081087"/>
                <a:gd name="connsiteX23" fmla="*/ 2528888 w 2717006"/>
                <a:gd name="connsiteY23" fmla="*/ 690562 h 1081087"/>
                <a:gd name="connsiteX24" fmla="*/ 2476500 w 2717006"/>
                <a:gd name="connsiteY24" fmla="*/ 850106 h 1081087"/>
                <a:gd name="connsiteX25" fmla="*/ 2433638 w 2717006"/>
                <a:gd name="connsiteY25" fmla="*/ 978694 h 1081087"/>
                <a:gd name="connsiteX26" fmla="*/ 2412206 w 2717006"/>
                <a:gd name="connsiteY26" fmla="*/ 1026319 h 1081087"/>
                <a:gd name="connsiteX27" fmla="*/ 2390775 w 2717006"/>
                <a:gd name="connsiteY27" fmla="*/ 1059656 h 1081087"/>
                <a:gd name="connsiteX28" fmla="*/ 2369344 w 2717006"/>
                <a:gd name="connsiteY28" fmla="*/ 1076325 h 1081087"/>
                <a:gd name="connsiteX29" fmla="*/ 2345531 w 2717006"/>
                <a:gd name="connsiteY29" fmla="*/ 1081087 h 1081087"/>
                <a:gd name="connsiteX30" fmla="*/ 2321719 w 2717006"/>
                <a:gd name="connsiteY30" fmla="*/ 1078706 h 1081087"/>
                <a:gd name="connsiteX31" fmla="*/ 2305050 w 2717006"/>
                <a:gd name="connsiteY31" fmla="*/ 1071562 h 1081087"/>
                <a:gd name="connsiteX32" fmla="*/ 2238375 w 2717006"/>
                <a:gd name="connsiteY32" fmla="*/ 842962 h 1081087"/>
                <a:gd name="connsiteX33" fmla="*/ 2247900 w 2717006"/>
                <a:gd name="connsiteY33" fmla="*/ 802481 h 1081087"/>
                <a:gd name="connsiteX34" fmla="*/ 2278856 w 2717006"/>
                <a:gd name="connsiteY34" fmla="*/ 676275 h 1081087"/>
                <a:gd name="connsiteX35" fmla="*/ 2307431 w 2717006"/>
                <a:gd name="connsiteY35" fmla="*/ 533400 h 1081087"/>
                <a:gd name="connsiteX36" fmla="*/ 2331244 w 2717006"/>
                <a:gd name="connsiteY36" fmla="*/ 392906 h 1081087"/>
                <a:gd name="connsiteX37" fmla="*/ 2347913 w 2717006"/>
                <a:gd name="connsiteY37" fmla="*/ 292894 h 1081087"/>
                <a:gd name="connsiteX38" fmla="*/ 2352675 w 2717006"/>
                <a:gd name="connsiteY38" fmla="*/ 252412 h 1081087"/>
                <a:gd name="connsiteX39" fmla="*/ 2347913 w 2717006"/>
                <a:gd name="connsiteY39" fmla="*/ 230981 h 1081087"/>
                <a:gd name="connsiteX40" fmla="*/ 2336006 w 2717006"/>
                <a:gd name="connsiteY40" fmla="*/ 214312 h 1081087"/>
                <a:gd name="connsiteX41" fmla="*/ 2309813 w 2717006"/>
                <a:gd name="connsiteY41" fmla="*/ 202406 h 1081087"/>
                <a:gd name="connsiteX42" fmla="*/ 2262188 w 2717006"/>
                <a:gd name="connsiteY42" fmla="*/ 202406 h 1081087"/>
                <a:gd name="connsiteX43" fmla="*/ 2083594 w 2717006"/>
                <a:gd name="connsiteY43" fmla="*/ 219075 h 1081087"/>
                <a:gd name="connsiteX44" fmla="*/ 1783556 w 2717006"/>
                <a:gd name="connsiteY44" fmla="*/ 254794 h 1081087"/>
                <a:gd name="connsiteX45" fmla="*/ 1414463 w 2717006"/>
                <a:gd name="connsiteY45" fmla="*/ 302419 h 1081087"/>
                <a:gd name="connsiteX46" fmla="*/ 976313 w 2717006"/>
                <a:gd name="connsiteY46" fmla="*/ 361950 h 1081087"/>
                <a:gd name="connsiteX47" fmla="*/ 550069 w 2717006"/>
                <a:gd name="connsiteY47" fmla="*/ 423862 h 1081087"/>
                <a:gd name="connsiteX48" fmla="*/ 85725 w 2717006"/>
                <a:gd name="connsiteY48" fmla="*/ 495300 h 1081087"/>
                <a:gd name="connsiteX49" fmla="*/ 23813 w 2717006"/>
                <a:gd name="connsiteY49" fmla="*/ 502444 h 1081087"/>
                <a:gd name="connsiteX50" fmla="*/ 0 w 2717006"/>
                <a:gd name="connsiteY50" fmla="*/ 323850 h 1081087"/>
                <a:gd name="connsiteX51" fmla="*/ 228600 w 2717006"/>
                <a:gd name="connsiteY51" fmla="*/ 288131 h 1081087"/>
                <a:gd name="connsiteX52" fmla="*/ 490538 w 2717006"/>
                <a:gd name="connsiteY52" fmla="*/ 247650 h 1081087"/>
                <a:gd name="connsiteX53" fmla="*/ 754856 w 2717006"/>
                <a:gd name="connsiteY53" fmla="*/ 207169 h 1081087"/>
                <a:gd name="connsiteX54" fmla="*/ 995363 w 2717006"/>
                <a:gd name="connsiteY54" fmla="*/ 173831 h 1081087"/>
                <a:gd name="connsiteX55" fmla="*/ 1107281 w 2717006"/>
                <a:gd name="connsiteY55" fmla="*/ 164306 h 1081087"/>
                <a:gd name="connsiteX0" fmla="*/ 1107281 w 2717006"/>
                <a:gd name="connsiteY0" fmla="*/ 164306 h 1081087"/>
                <a:gd name="connsiteX1" fmla="*/ 1471613 w 2717006"/>
                <a:gd name="connsiteY1" fmla="*/ 126206 h 1081087"/>
                <a:gd name="connsiteX2" fmla="*/ 1802606 w 2717006"/>
                <a:gd name="connsiteY2" fmla="*/ 88106 h 1081087"/>
                <a:gd name="connsiteX3" fmla="*/ 2190750 w 2717006"/>
                <a:gd name="connsiteY3" fmla="*/ 40481 h 1081087"/>
                <a:gd name="connsiteX4" fmla="*/ 2352675 w 2717006"/>
                <a:gd name="connsiteY4" fmla="*/ 7144 h 1081087"/>
                <a:gd name="connsiteX5" fmla="*/ 2381250 w 2717006"/>
                <a:gd name="connsiteY5" fmla="*/ 0 h 1081087"/>
                <a:gd name="connsiteX6" fmla="*/ 2395538 w 2717006"/>
                <a:gd name="connsiteY6" fmla="*/ 0 h 1081087"/>
                <a:gd name="connsiteX7" fmla="*/ 2424113 w 2717006"/>
                <a:gd name="connsiteY7" fmla="*/ 11906 h 1081087"/>
                <a:gd name="connsiteX8" fmla="*/ 2483644 w 2717006"/>
                <a:gd name="connsiteY8" fmla="*/ 47625 h 1081087"/>
                <a:gd name="connsiteX9" fmla="*/ 2557463 w 2717006"/>
                <a:gd name="connsiteY9" fmla="*/ 92869 h 1081087"/>
                <a:gd name="connsiteX10" fmla="*/ 2640806 w 2717006"/>
                <a:gd name="connsiteY10" fmla="*/ 150019 h 1081087"/>
                <a:gd name="connsiteX11" fmla="*/ 2674144 w 2717006"/>
                <a:gd name="connsiteY11" fmla="*/ 178594 h 1081087"/>
                <a:gd name="connsiteX12" fmla="*/ 2695575 w 2717006"/>
                <a:gd name="connsiteY12" fmla="*/ 200025 h 1081087"/>
                <a:gd name="connsiteX13" fmla="*/ 2705100 w 2717006"/>
                <a:gd name="connsiteY13" fmla="*/ 214312 h 1081087"/>
                <a:gd name="connsiteX14" fmla="*/ 2714625 w 2717006"/>
                <a:gd name="connsiteY14" fmla="*/ 235744 h 1081087"/>
                <a:gd name="connsiteX15" fmla="*/ 2717006 w 2717006"/>
                <a:gd name="connsiteY15" fmla="*/ 254794 h 1081087"/>
                <a:gd name="connsiteX16" fmla="*/ 2714625 w 2717006"/>
                <a:gd name="connsiteY16" fmla="*/ 276225 h 1081087"/>
                <a:gd name="connsiteX17" fmla="*/ 2697956 w 2717006"/>
                <a:gd name="connsiteY17" fmla="*/ 295275 h 1081087"/>
                <a:gd name="connsiteX18" fmla="*/ 2671763 w 2717006"/>
                <a:gd name="connsiteY18" fmla="*/ 316706 h 1081087"/>
                <a:gd name="connsiteX19" fmla="*/ 2645569 w 2717006"/>
                <a:gd name="connsiteY19" fmla="*/ 340519 h 1081087"/>
                <a:gd name="connsiteX20" fmla="*/ 2621756 w 2717006"/>
                <a:gd name="connsiteY20" fmla="*/ 373856 h 1081087"/>
                <a:gd name="connsiteX21" fmla="*/ 2602706 w 2717006"/>
                <a:gd name="connsiteY21" fmla="*/ 414337 h 1081087"/>
                <a:gd name="connsiteX22" fmla="*/ 2571750 w 2717006"/>
                <a:gd name="connsiteY22" fmla="*/ 540544 h 1081087"/>
                <a:gd name="connsiteX23" fmla="*/ 2528888 w 2717006"/>
                <a:gd name="connsiteY23" fmla="*/ 690562 h 1081087"/>
                <a:gd name="connsiteX24" fmla="*/ 2476500 w 2717006"/>
                <a:gd name="connsiteY24" fmla="*/ 850106 h 1081087"/>
                <a:gd name="connsiteX25" fmla="*/ 2433638 w 2717006"/>
                <a:gd name="connsiteY25" fmla="*/ 978694 h 1081087"/>
                <a:gd name="connsiteX26" fmla="*/ 2412206 w 2717006"/>
                <a:gd name="connsiteY26" fmla="*/ 1026319 h 1081087"/>
                <a:gd name="connsiteX27" fmla="*/ 2390775 w 2717006"/>
                <a:gd name="connsiteY27" fmla="*/ 1059656 h 1081087"/>
                <a:gd name="connsiteX28" fmla="*/ 2369344 w 2717006"/>
                <a:gd name="connsiteY28" fmla="*/ 1076325 h 1081087"/>
                <a:gd name="connsiteX29" fmla="*/ 2345531 w 2717006"/>
                <a:gd name="connsiteY29" fmla="*/ 1081087 h 1081087"/>
                <a:gd name="connsiteX30" fmla="*/ 2321719 w 2717006"/>
                <a:gd name="connsiteY30" fmla="*/ 1078706 h 1081087"/>
                <a:gd name="connsiteX31" fmla="*/ 2305050 w 2717006"/>
                <a:gd name="connsiteY31" fmla="*/ 1071562 h 1081087"/>
                <a:gd name="connsiteX32" fmla="*/ 2178965 w 2717006"/>
                <a:gd name="connsiteY32" fmla="*/ 1073137 h 1081087"/>
                <a:gd name="connsiteX33" fmla="*/ 2238375 w 2717006"/>
                <a:gd name="connsiteY33" fmla="*/ 842962 h 1081087"/>
                <a:gd name="connsiteX34" fmla="*/ 2247900 w 2717006"/>
                <a:gd name="connsiteY34" fmla="*/ 802481 h 1081087"/>
                <a:gd name="connsiteX35" fmla="*/ 2278856 w 2717006"/>
                <a:gd name="connsiteY35" fmla="*/ 676275 h 1081087"/>
                <a:gd name="connsiteX36" fmla="*/ 2307431 w 2717006"/>
                <a:gd name="connsiteY36" fmla="*/ 533400 h 1081087"/>
                <a:gd name="connsiteX37" fmla="*/ 2331244 w 2717006"/>
                <a:gd name="connsiteY37" fmla="*/ 392906 h 1081087"/>
                <a:gd name="connsiteX38" fmla="*/ 2347913 w 2717006"/>
                <a:gd name="connsiteY38" fmla="*/ 292894 h 1081087"/>
                <a:gd name="connsiteX39" fmla="*/ 2352675 w 2717006"/>
                <a:gd name="connsiteY39" fmla="*/ 252412 h 1081087"/>
                <a:gd name="connsiteX40" fmla="*/ 2347913 w 2717006"/>
                <a:gd name="connsiteY40" fmla="*/ 230981 h 1081087"/>
                <a:gd name="connsiteX41" fmla="*/ 2336006 w 2717006"/>
                <a:gd name="connsiteY41" fmla="*/ 214312 h 1081087"/>
                <a:gd name="connsiteX42" fmla="*/ 2309813 w 2717006"/>
                <a:gd name="connsiteY42" fmla="*/ 202406 h 1081087"/>
                <a:gd name="connsiteX43" fmla="*/ 2262188 w 2717006"/>
                <a:gd name="connsiteY43" fmla="*/ 202406 h 1081087"/>
                <a:gd name="connsiteX44" fmla="*/ 2083594 w 2717006"/>
                <a:gd name="connsiteY44" fmla="*/ 219075 h 1081087"/>
                <a:gd name="connsiteX45" fmla="*/ 1783556 w 2717006"/>
                <a:gd name="connsiteY45" fmla="*/ 254794 h 1081087"/>
                <a:gd name="connsiteX46" fmla="*/ 1414463 w 2717006"/>
                <a:gd name="connsiteY46" fmla="*/ 302419 h 1081087"/>
                <a:gd name="connsiteX47" fmla="*/ 976313 w 2717006"/>
                <a:gd name="connsiteY47" fmla="*/ 361950 h 1081087"/>
                <a:gd name="connsiteX48" fmla="*/ 550069 w 2717006"/>
                <a:gd name="connsiteY48" fmla="*/ 423862 h 1081087"/>
                <a:gd name="connsiteX49" fmla="*/ 85725 w 2717006"/>
                <a:gd name="connsiteY49" fmla="*/ 495300 h 1081087"/>
                <a:gd name="connsiteX50" fmla="*/ 23813 w 2717006"/>
                <a:gd name="connsiteY50" fmla="*/ 502444 h 1081087"/>
                <a:gd name="connsiteX51" fmla="*/ 0 w 2717006"/>
                <a:gd name="connsiteY51" fmla="*/ 323850 h 1081087"/>
                <a:gd name="connsiteX52" fmla="*/ 228600 w 2717006"/>
                <a:gd name="connsiteY52" fmla="*/ 288131 h 1081087"/>
                <a:gd name="connsiteX53" fmla="*/ 490538 w 2717006"/>
                <a:gd name="connsiteY53" fmla="*/ 247650 h 1081087"/>
                <a:gd name="connsiteX54" fmla="*/ 754856 w 2717006"/>
                <a:gd name="connsiteY54" fmla="*/ 207169 h 1081087"/>
                <a:gd name="connsiteX55" fmla="*/ 995363 w 2717006"/>
                <a:gd name="connsiteY55" fmla="*/ 173831 h 1081087"/>
                <a:gd name="connsiteX56" fmla="*/ 1107281 w 2717006"/>
                <a:gd name="connsiteY56" fmla="*/ 164306 h 1081087"/>
                <a:gd name="connsiteX0" fmla="*/ 1107281 w 2717006"/>
                <a:gd name="connsiteY0" fmla="*/ 164306 h 1081087"/>
                <a:gd name="connsiteX1" fmla="*/ 1471613 w 2717006"/>
                <a:gd name="connsiteY1" fmla="*/ 126206 h 1081087"/>
                <a:gd name="connsiteX2" fmla="*/ 1802606 w 2717006"/>
                <a:gd name="connsiteY2" fmla="*/ 88106 h 1081087"/>
                <a:gd name="connsiteX3" fmla="*/ 2190750 w 2717006"/>
                <a:gd name="connsiteY3" fmla="*/ 40481 h 1081087"/>
                <a:gd name="connsiteX4" fmla="*/ 2352675 w 2717006"/>
                <a:gd name="connsiteY4" fmla="*/ 7144 h 1081087"/>
                <a:gd name="connsiteX5" fmla="*/ 2381250 w 2717006"/>
                <a:gd name="connsiteY5" fmla="*/ 0 h 1081087"/>
                <a:gd name="connsiteX6" fmla="*/ 2395538 w 2717006"/>
                <a:gd name="connsiteY6" fmla="*/ 0 h 1081087"/>
                <a:gd name="connsiteX7" fmla="*/ 2424113 w 2717006"/>
                <a:gd name="connsiteY7" fmla="*/ 11906 h 1081087"/>
                <a:gd name="connsiteX8" fmla="*/ 2483644 w 2717006"/>
                <a:gd name="connsiteY8" fmla="*/ 47625 h 1081087"/>
                <a:gd name="connsiteX9" fmla="*/ 2557463 w 2717006"/>
                <a:gd name="connsiteY9" fmla="*/ 92869 h 1081087"/>
                <a:gd name="connsiteX10" fmla="*/ 2640806 w 2717006"/>
                <a:gd name="connsiteY10" fmla="*/ 150019 h 1081087"/>
                <a:gd name="connsiteX11" fmla="*/ 2674144 w 2717006"/>
                <a:gd name="connsiteY11" fmla="*/ 178594 h 1081087"/>
                <a:gd name="connsiteX12" fmla="*/ 2695575 w 2717006"/>
                <a:gd name="connsiteY12" fmla="*/ 200025 h 1081087"/>
                <a:gd name="connsiteX13" fmla="*/ 2705100 w 2717006"/>
                <a:gd name="connsiteY13" fmla="*/ 214312 h 1081087"/>
                <a:gd name="connsiteX14" fmla="*/ 2714625 w 2717006"/>
                <a:gd name="connsiteY14" fmla="*/ 235744 h 1081087"/>
                <a:gd name="connsiteX15" fmla="*/ 2717006 w 2717006"/>
                <a:gd name="connsiteY15" fmla="*/ 254794 h 1081087"/>
                <a:gd name="connsiteX16" fmla="*/ 2714625 w 2717006"/>
                <a:gd name="connsiteY16" fmla="*/ 276225 h 1081087"/>
                <a:gd name="connsiteX17" fmla="*/ 2697956 w 2717006"/>
                <a:gd name="connsiteY17" fmla="*/ 295275 h 1081087"/>
                <a:gd name="connsiteX18" fmla="*/ 2671763 w 2717006"/>
                <a:gd name="connsiteY18" fmla="*/ 316706 h 1081087"/>
                <a:gd name="connsiteX19" fmla="*/ 2645569 w 2717006"/>
                <a:gd name="connsiteY19" fmla="*/ 340519 h 1081087"/>
                <a:gd name="connsiteX20" fmla="*/ 2621756 w 2717006"/>
                <a:gd name="connsiteY20" fmla="*/ 373856 h 1081087"/>
                <a:gd name="connsiteX21" fmla="*/ 2602706 w 2717006"/>
                <a:gd name="connsiteY21" fmla="*/ 414337 h 1081087"/>
                <a:gd name="connsiteX22" fmla="*/ 2571750 w 2717006"/>
                <a:gd name="connsiteY22" fmla="*/ 540544 h 1081087"/>
                <a:gd name="connsiteX23" fmla="*/ 2528888 w 2717006"/>
                <a:gd name="connsiteY23" fmla="*/ 690562 h 1081087"/>
                <a:gd name="connsiteX24" fmla="*/ 2476500 w 2717006"/>
                <a:gd name="connsiteY24" fmla="*/ 850106 h 1081087"/>
                <a:gd name="connsiteX25" fmla="*/ 2433638 w 2717006"/>
                <a:gd name="connsiteY25" fmla="*/ 978694 h 1081087"/>
                <a:gd name="connsiteX26" fmla="*/ 2412206 w 2717006"/>
                <a:gd name="connsiteY26" fmla="*/ 1026319 h 1081087"/>
                <a:gd name="connsiteX27" fmla="*/ 2390775 w 2717006"/>
                <a:gd name="connsiteY27" fmla="*/ 1059656 h 1081087"/>
                <a:gd name="connsiteX28" fmla="*/ 2369344 w 2717006"/>
                <a:gd name="connsiteY28" fmla="*/ 1076325 h 1081087"/>
                <a:gd name="connsiteX29" fmla="*/ 2345531 w 2717006"/>
                <a:gd name="connsiteY29" fmla="*/ 1081087 h 1081087"/>
                <a:gd name="connsiteX30" fmla="*/ 2321719 w 2717006"/>
                <a:gd name="connsiteY30" fmla="*/ 1078706 h 1081087"/>
                <a:gd name="connsiteX31" fmla="*/ 2305050 w 2717006"/>
                <a:gd name="connsiteY31" fmla="*/ 1071562 h 1081087"/>
                <a:gd name="connsiteX32" fmla="*/ 2178965 w 2717006"/>
                <a:gd name="connsiteY32" fmla="*/ 1073137 h 1081087"/>
                <a:gd name="connsiteX33" fmla="*/ 2193284 w 2717006"/>
                <a:gd name="connsiteY33" fmla="*/ 1028622 h 1081087"/>
                <a:gd name="connsiteX34" fmla="*/ 2238375 w 2717006"/>
                <a:gd name="connsiteY34" fmla="*/ 842962 h 1081087"/>
                <a:gd name="connsiteX35" fmla="*/ 2247900 w 2717006"/>
                <a:gd name="connsiteY35" fmla="*/ 802481 h 1081087"/>
                <a:gd name="connsiteX36" fmla="*/ 2278856 w 2717006"/>
                <a:gd name="connsiteY36" fmla="*/ 676275 h 1081087"/>
                <a:gd name="connsiteX37" fmla="*/ 2307431 w 2717006"/>
                <a:gd name="connsiteY37" fmla="*/ 533400 h 1081087"/>
                <a:gd name="connsiteX38" fmla="*/ 2331244 w 2717006"/>
                <a:gd name="connsiteY38" fmla="*/ 392906 h 1081087"/>
                <a:gd name="connsiteX39" fmla="*/ 2347913 w 2717006"/>
                <a:gd name="connsiteY39" fmla="*/ 292894 h 1081087"/>
                <a:gd name="connsiteX40" fmla="*/ 2352675 w 2717006"/>
                <a:gd name="connsiteY40" fmla="*/ 252412 h 1081087"/>
                <a:gd name="connsiteX41" fmla="*/ 2347913 w 2717006"/>
                <a:gd name="connsiteY41" fmla="*/ 230981 h 1081087"/>
                <a:gd name="connsiteX42" fmla="*/ 2336006 w 2717006"/>
                <a:gd name="connsiteY42" fmla="*/ 214312 h 1081087"/>
                <a:gd name="connsiteX43" fmla="*/ 2309813 w 2717006"/>
                <a:gd name="connsiteY43" fmla="*/ 202406 h 1081087"/>
                <a:gd name="connsiteX44" fmla="*/ 2262188 w 2717006"/>
                <a:gd name="connsiteY44" fmla="*/ 202406 h 1081087"/>
                <a:gd name="connsiteX45" fmla="*/ 2083594 w 2717006"/>
                <a:gd name="connsiteY45" fmla="*/ 219075 h 1081087"/>
                <a:gd name="connsiteX46" fmla="*/ 1783556 w 2717006"/>
                <a:gd name="connsiteY46" fmla="*/ 254794 h 1081087"/>
                <a:gd name="connsiteX47" fmla="*/ 1414463 w 2717006"/>
                <a:gd name="connsiteY47" fmla="*/ 302419 h 1081087"/>
                <a:gd name="connsiteX48" fmla="*/ 976313 w 2717006"/>
                <a:gd name="connsiteY48" fmla="*/ 361950 h 1081087"/>
                <a:gd name="connsiteX49" fmla="*/ 550069 w 2717006"/>
                <a:gd name="connsiteY49" fmla="*/ 423862 h 1081087"/>
                <a:gd name="connsiteX50" fmla="*/ 85725 w 2717006"/>
                <a:gd name="connsiteY50" fmla="*/ 495300 h 1081087"/>
                <a:gd name="connsiteX51" fmla="*/ 23813 w 2717006"/>
                <a:gd name="connsiteY51" fmla="*/ 502444 h 1081087"/>
                <a:gd name="connsiteX52" fmla="*/ 0 w 2717006"/>
                <a:gd name="connsiteY52" fmla="*/ 323850 h 1081087"/>
                <a:gd name="connsiteX53" fmla="*/ 228600 w 2717006"/>
                <a:gd name="connsiteY53" fmla="*/ 288131 h 1081087"/>
                <a:gd name="connsiteX54" fmla="*/ 490538 w 2717006"/>
                <a:gd name="connsiteY54" fmla="*/ 247650 h 1081087"/>
                <a:gd name="connsiteX55" fmla="*/ 754856 w 2717006"/>
                <a:gd name="connsiteY55" fmla="*/ 207169 h 1081087"/>
                <a:gd name="connsiteX56" fmla="*/ 995363 w 2717006"/>
                <a:gd name="connsiteY56" fmla="*/ 173831 h 1081087"/>
                <a:gd name="connsiteX57" fmla="*/ 1107281 w 2717006"/>
                <a:gd name="connsiteY57" fmla="*/ 164306 h 1081087"/>
                <a:gd name="connsiteX0" fmla="*/ 1107281 w 2717006"/>
                <a:gd name="connsiteY0" fmla="*/ 164306 h 1081087"/>
                <a:gd name="connsiteX1" fmla="*/ 1471613 w 2717006"/>
                <a:gd name="connsiteY1" fmla="*/ 126206 h 1081087"/>
                <a:gd name="connsiteX2" fmla="*/ 1802606 w 2717006"/>
                <a:gd name="connsiteY2" fmla="*/ 88106 h 1081087"/>
                <a:gd name="connsiteX3" fmla="*/ 2190750 w 2717006"/>
                <a:gd name="connsiteY3" fmla="*/ 40481 h 1081087"/>
                <a:gd name="connsiteX4" fmla="*/ 2352675 w 2717006"/>
                <a:gd name="connsiteY4" fmla="*/ 7144 h 1081087"/>
                <a:gd name="connsiteX5" fmla="*/ 2381250 w 2717006"/>
                <a:gd name="connsiteY5" fmla="*/ 0 h 1081087"/>
                <a:gd name="connsiteX6" fmla="*/ 2395538 w 2717006"/>
                <a:gd name="connsiteY6" fmla="*/ 0 h 1081087"/>
                <a:gd name="connsiteX7" fmla="*/ 2424113 w 2717006"/>
                <a:gd name="connsiteY7" fmla="*/ 11906 h 1081087"/>
                <a:gd name="connsiteX8" fmla="*/ 2483644 w 2717006"/>
                <a:gd name="connsiteY8" fmla="*/ 47625 h 1081087"/>
                <a:gd name="connsiteX9" fmla="*/ 2557463 w 2717006"/>
                <a:gd name="connsiteY9" fmla="*/ 92869 h 1081087"/>
                <a:gd name="connsiteX10" fmla="*/ 2640806 w 2717006"/>
                <a:gd name="connsiteY10" fmla="*/ 150019 h 1081087"/>
                <a:gd name="connsiteX11" fmla="*/ 2674144 w 2717006"/>
                <a:gd name="connsiteY11" fmla="*/ 178594 h 1081087"/>
                <a:gd name="connsiteX12" fmla="*/ 2695575 w 2717006"/>
                <a:gd name="connsiteY12" fmla="*/ 200025 h 1081087"/>
                <a:gd name="connsiteX13" fmla="*/ 2705100 w 2717006"/>
                <a:gd name="connsiteY13" fmla="*/ 214312 h 1081087"/>
                <a:gd name="connsiteX14" fmla="*/ 2714625 w 2717006"/>
                <a:gd name="connsiteY14" fmla="*/ 235744 h 1081087"/>
                <a:gd name="connsiteX15" fmla="*/ 2717006 w 2717006"/>
                <a:gd name="connsiteY15" fmla="*/ 254794 h 1081087"/>
                <a:gd name="connsiteX16" fmla="*/ 2714625 w 2717006"/>
                <a:gd name="connsiteY16" fmla="*/ 276225 h 1081087"/>
                <a:gd name="connsiteX17" fmla="*/ 2697956 w 2717006"/>
                <a:gd name="connsiteY17" fmla="*/ 295275 h 1081087"/>
                <a:gd name="connsiteX18" fmla="*/ 2671763 w 2717006"/>
                <a:gd name="connsiteY18" fmla="*/ 316706 h 1081087"/>
                <a:gd name="connsiteX19" fmla="*/ 2645569 w 2717006"/>
                <a:gd name="connsiteY19" fmla="*/ 340519 h 1081087"/>
                <a:gd name="connsiteX20" fmla="*/ 2621756 w 2717006"/>
                <a:gd name="connsiteY20" fmla="*/ 373856 h 1081087"/>
                <a:gd name="connsiteX21" fmla="*/ 2602706 w 2717006"/>
                <a:gd name="connsiteY21" fmla="*/ 414337 h 1081087"/>
                <a:gd name="connsiteX22" fmla="*/ 2571750 w 2717006"/>
                <a:gd name="connsiteY22" fmla="*/ 540544 h 1081087"/>
                <a:gd name="connsiteX23" fmla="*/ 2528888 w 2717006"/>
                <a:gd name="connsiteY23" fmla="*/ 690562 h 1081087"/>
                <a:gd name="connsiteX24" fmla="*/ 2476500 w 2717006"/>
                <a:gd name="connsiteY24" fmla="*/ 850106 h 1081087"/>
                <a:gd name="connsiteX25" fmla="*/ 2433638 w 2717006"/>
                <a:gd name="connsiteY25" fmla="*/ 978694 h 1081087"/>
                <a:gd name="connsiteX26" fmla="*/ 2412206 w 2717006"/>
                <a:gd name="connsiteY26" fmla="*/ 1026319 h 1081087"/>
                <a:gd name="connsiteX27" fmla="*/ 2390775 w 2717006"/>
                <a:gd name="connsiteY27" fmla="*/ 1059656 h 1081087"/>
                <a:gd name="connsiteX28" fmla="*/ 2369344 w 2717006"/>
                <a:gd name="connsiteY28" fmla="*/ 1076325 h 1081087"/>
                <a:gd name="connsiteX29" fmla="*/ 2345531 w 2717006"/>
                <a:gd name="connsiteY29" fmla="*/ 1081087 h 1081087"/>
                <a:gd name="connsiteX30" fmla="*/ 2321719 w 2717006"/>
                <a:gd name="connsiteY30" fmla="*/ 1078706 h 1081087"/>
                <a:gd name="connsiteX31" fmla="*/ 2305050 w 2717006"/>
                <a:gd name="connsiteY31" fmla="*/ 1071562 h 1081087"/>
                <a:gd name="connsiteX32" fmla="*/ 2178965 w 2717006"/>
                <a:gd name="connsiteY32" fmla="*/ 1073137 h 1081087"/>
                <a:gd name="connsiteX33" fmla="*/ 2193284 w 2717006"/>
                <a:gd name="connsiteY33" fmla="*/ 1028622 h 1081087"/>
                <a:gd name="connsiteX34" fmla="*/ 2238375 w 2717006"/>
                <a:gd name="connsiteY34" fmla="*/ 842962 h 1081087"/>
                <a:gd name="connsiteX35" fmla="*/ 2247900 w 2717006"/>
                <a:gd name="connsiteY35" fmla="*/ 802481 h 1081087"/>
                <a:gd name="connsiteX36" fmla="*/ 2278856 w 2717006"/>
                <a:gd name="connsiteY36" fmla="*/ 676275 h 1081087"/>
                <a:gd name="connsiteX37" fmla="*/ 2307431 w 2717006"/>
                <a:gd name="connsiteY37" fmla="*/ 533400 h 1081087"/>
                <a:gd name="connsiteX38" fmla="*/ 2331244 w 2717006"/>
                <a:gd name="connsiteY38" fmla="*/ 392906 h 1081087"/>
                <a:gd name="connsiteX39" fmla="*/ 2347913 w 2717006"/>
                <a:gd name="connsiteY39" fmla="*/ 292894 h 1081087"/>
                <a:gd name="connsiteX40" fmla="*/ 2352675 w 2717006"/>
                <a:gd name="connsiteY40" fmla="*/ 252412 h 1081087"/>
                <a:gd name="connsiteX41" fmla="*/ 2347913 w 2717006"/>
                <a:gd name="connsiteY41" fmla="*/ 230981 h 1081087"/>
                <a:gd name="connsiteX42" fmla="*/ 2336006 w 2717006"/>
                <a:gd name="connsiteY42" fmla="*/ 214312 h 1081087"/>
                <a:gd name="connsiteX43" fmla="*/ 2309813 w 2717006"/>
                <a:gd name="connsiteY43" fmla="*/ 202406 h 1081087"/>
                <a:gd name="connsiteX44" fmla="*/ 2262188 w 2717006"/>
                <a:gd name="connsiteY44" fmla="*/ 202406 h 1081087"/>
                <a:gd name="connsiteX45" fmla="*/ 2083594 w 2717006"/>
                <a:gd name="connsiteY45" fmla="*/ 219075 h 1081087"/>
                <a:gd name="connsiteX46" fmla="*/ 1783556 w 2717006"/>
                <a:gd name="connsiteY46" fmla="*/ 254794 h 1081087"/>
                <a:gd name="connsiteX47" fmla="*/ 1414463 w 2717006"/>
                <a:gd name="connsiteY47" fmla="*/ 302419 h 1081087"/>
                <a:gd name="connsiteX48" fmla="*/ 976313 w 2717006"/>
                <a:gd name="connsiteY48" fmla="*/ 361950 h 1081087"/>
                <a:gd name="connsiteX49" fmla="*/ 550069 w 2717006"/>
                <a:gd name="connsiteY49" fmla="*/ 423862 h 1081087"/>
                <a:gd name="connsiteX50" fmla="*/ 85725 w 2717006"/>
                <a:gd name="connsiteY50" fmla="*/ 495300 h 1081087"/>
                <a:gd name="connsiteX51" fmla="*/ 23813 w 2717006"/>
                <a:gd name="connsiteY51" fmla="*/ 502444 h 1081087"/>
                <a:gd name="connsiteX52" fmla="*/ 0 w 2717006"/>
                <a:gd name="connsiteY52" fmla="*/ 323850 h 1081087"/>
                <a:gd name="connsiteX53" fmla="*/ 228600 w 2717006"/>
                <a:gd name="connsiteY53" fmla="*/ 288131 h 1081087"/>
                <a:gd name="connsiteX54" fmla="*/ 490538 w 2717006"/>
                <a:gd name="connsiteY54" fmla="*/ 247650 h 1081087"/>
                <a:gd name="connsiteX55" fmla="*/ 754856 w 2717006"/>
                <a:gd name="connsiteY55" fmla="*/ 207169 h 1081087"/>
                <a:gd name="connsiteX56" fmla="*/ 995363 w 2717006"/>
                <a:gd name="connsiteY56" fmla="*/ 173831 h 1081087"/>
                <a:gd name="connsiteX57" fmla="*/ 1107281 w 2717006"/>
                <a:gd name="connsiteY57" fmla="*/ 164306 h 1081087"/>
                <a:gd name="connsiteX0" fmla="*/ 1107281 w 2717006"/>
                <a:gd name="connsiteY0" fmla="*/ 164306 h 1081087"/>
                <a:gd name="connsiteX1" fmla="*/ 1471613 w 2717006"/>
                <a:gd name="connsiteY1" fmla="*/ 126206 h 1081087"/>
                <a:gd name="connsiteX2" fmla="*/ 1802606 w 2717006"/>
                <a:gd name="connsiteY2" fmla="*/ 88106 h 1081087"/>
                <a:gd name="connsiteX3" fmla="*/ 2190750 w 2717006"/>
                <a:gd name="connsiteY3" fmla="*/ 40481 h 1081087"/>
                <a:gd name="connsiteX4" fmla="*/ 2352675 w 2717006"/>
                <a:gd name="connsiteY4" fmla="*/ 7144 h 1081087"/>
                <a:gd name="connsiteX5" fmla="*/ 2381250 w 2717006"/>
                <a:gd name="connsiteY5" fmla="*/ 0 h 1081087"/>
                <a:gd name="connsiteX6" fmla="*/ 2395538 w 2717006"/>
                <a:gd name="connsiteY6" fmla="*/ 0 h 1081087"/>
                <a:gd name="connsiteX7" fmla="*/ 2424113 w 2717006"/>
                <a:gd name="connsiteY7" fmla="*/ 11906 h 1081087"/>
                <a:gd name="connsiteX8" fmla="*/ 2483644 w 2717006"/>
                <a:gd name="connsiteY8" fmla="*/ 47625 h 1081087"/>
                <a:gd name="connsiteX9" fmla="*/ 2557463 w 2717006"/>
                <a:gd name="connsiteY9" fmla="*/ 92869 h 1081087"/>
                <a:gd name="connsiteX10" fmla="*/ 2640806 w 2717006"/>
                <a:gd name="connsiteY10" fmla="*/ 150019 h 1081087"/>
                <a:gd name="connsiteX11" fmla="*/ 2674144 w 2717006"/>
                <a:gd name="connsiteY11" fmla="*/ 178594 h 1081087"/>
                <a:gd name="connsiteX12" fmla="*/ 2695575 w 2717006"/>
                <a:gd name="connsiteY12" fmla="*/ 200025 h 1081087"/>
                <a:gd name="connsiteX13" fmla="*/ 2705100 w 2717006"/>
                <a:gd name="connsiteY13" fmla="*/ 214312 h 1081087"/>
                <a:gd name="connsiteX14" fmla="*/ 2714625 w 2717006"/>
                <a:gd name="connsiteY14" fmla="*/ 235744 h 1081087"/>
                <a:gd name="connsiteX15" fmla="*/ 2717006 w 2717006"/>
                <a:gd name="connsiteY15" fmla="*/ 254794 h 1081087"/>
                <a:gd name="connsiteX16" fmla="*/ 2714625 w 2717006"/>
                <a:gd name="connsiteY16" fmla="*/ 276225 h 1081087"/>
                <a:gd name="connsiteX17" fmla="*/ 2697956 w 2717006"/>
                <a:gd name="connsiteY17" fmla="*/ 295275 h 1081087"/>
                <a:gd name="connsiteX18" fmla="*/ 2671763 w 2717006"/>
                <a:gd name="connsiteY18" fmla="*/ 316706 h 1081087"/>
                <a:gd name="connsiteX19" fmla="*/ 2645569 w 2717006"/>
                <a:gd name="connsiteY19" fmla="*/ 340519 h 1081087"/>
                <a:gd name="connsiteX20" fmla="*/ 2621756 w 2717006"/>
                <a:gd name="connsiteY20" fmla="*/ 373856 h 1081087"/>
                <a:gd name="connsiteX21" fmla="*/ 2602706 w 2717006"/>
                <a:gd name="connsiteY21" fmla="*/ 414337 h 1081087"/>
                <a:gd name="connsiteX22" fmla="*/ 2571750 w 2717006"/>
                <a:gd name="connsiteY22" fmla="*/ 540544 h 1081087"/>
                <a:gd name="connsiteX23" fmla="*/ 2528888 w 2717006"/>
                <a:gd name="connsiteY23" fmla="*/ 690562 h 1081087"/>
                <a:gd name="connsiteX24" fmla="*/ 2476500 w 2717006"/>
                <a:gd name="connsiteY24" fmla="*/ 850106 h 1081087"/>
                <a:gd name="connsiteX25" fmla="*/ 2433638 w 2717006"/>
                <a:gd name="connsiteY25" fmla="*/ 978694 h 1081087"/>
                <a:gd name="connsiteX26" fmla="*/ 2412206 w 2717006"/>
                <a:gd name="connsiteY26" fmla="*/ 1026319 h 1081087"/>
                <a:gd name="connsiteX27" fmla="*/ 2390775 w 2717006"/>
                <a:gd name="connsiteY27" fmla="*/ 1059656 h 1081087"/>
                <a:gd name="connsiteX28" fmla="*/ 2369344 w 2717006"/>
                <a:gd name="connsiteY28" fmla="*/ 1076325 h 1081087"/>
                <a:gd name="connsiteX29" fmla="*/ 2345531 w 2717006"/>
                <a:gd name="connsiteY29" fmla="*/ 1081087 h 1081087"/>
                <a:gd name="connsiteX30" fmla="*/ 2321719 w 2717006"/>
                <a:gd name="connsiteY30" fmla="*/ 1078706 h 1081087"/>
                <a:gd name="connsiteX31" fmla="*/ 2305050 w 2717006"/>
                <a:gd name="connsiteY31" fmla="*/ 1071562 h 1081087"/>
                <a:gd name="connsiteX32" fmla="*/ 2178965 w 2717006"/>
                <a:gd name="connsiteY32" fmla="*/ 1073137 h 1081087"/>
                <a:gd name="connsiteX33" fmla="*/ 2183762 w 2717006"/>
                <a:gd name="connsiteY33" fmla="*/ 1054059 h 1081087"/>
                <a:gd name="connsiteX34" fmla="*/ 2193284 w 2717006"/>
                <a:gd name="connsiteY34" fmla="*/ 1028622 h 1081087"/>
                <a:gd name="connsiteX35" fmla="*/ 2238375 w 2717006"/>
                <a:gd name="connsiteY35" fmla="*/ 842962 h 1081087"/>
                <a:gd name="connsiteX36" fmla="*/ 2247900 w 2717006"/>
                <a:gd name="connsiteY36" fmla="*/ 802481 h 1081087"/>
                <a:gd name="connsiteX37" fmla="*/ 2278856 w 2717006"/>
                <a:gd name="connsiteY37" fmla="*/ 676275 h 1081087"/>
                <a:gd name="connsiteX38" fmla="*/ 2307431 w 2717006"/>
                <a:gd name="connsiteY38" fmla="*/ 533400 h 1081087"/>
                <a:gd name="connsiteX39" fmla="*/ 2331244 w 2717006"/>
                <a:gd name="connsiteY39" fmla="*/ 392906 h 1081087"/>
                <a:gd name="connsiteX40" fmla="*/ 2347913 w 2717006"/>
                <a:gd name="connsiteY40" fmla="*/ 292894 h 1081087"/>
                <a:gd name="connsiteX41" fmla="*/ 2352675 w 2717006"/>
                <a:gd name="connsiteY41" fmla="*/ 252412 h 1081087"/>
                <a:gd name="connsiteX42" fmla="*/ 2347913 w 2717006"/>
                <a:gd name="connsiteY42" fmla="*/ 230981 h 1081087"/>
                <a:gd name="connsiteX43" fmla="*/ 2336006 w 2717006"/>
                <a:gd name="connsiteY43" fmla="*/ 214312 h 1081087"/>
                <a:gd name="connsiteX44" fmla="*/ 2309813 w 2717006"/>
                <a:gd name="connsiteY44" fmla="*/ 202406 h 1081087"/>
                <a:gd name="connsiteX45" fmla="*/ 2262188 w 2717006"/>
                <a:gd name="connsiteY45" fmla="*/ 202406 h 1081087"/>
                <a:gd name="connsiteX46" fmla="*/ 2083594 w 2717006"/>
                <a:gd name="connsiteY46" fmla="*/ 219075 h 1081087"/>
                <a:gd name="connsiteX47" fmla="*/ 1783556 w 2717006"/>
                <a:gd name="connsiteY47" fmla="*/ 254794 h 1081087"/>
                <a:gd name="connsiteX48" fmla="*/ 1414463 w 2717006"/>
                <a:gd name="connsiteY48" fmla="*/ 302419 h 1081087"/>
                <a:gd name="connsiteX49" fmla="*/ 976313 w 2717006"/>
                <a:gd name="connsiteY49" fmla="*/ 361950 h 1081087"/>
                <a:gd name="connsiteX50" fmla="*/ 550069 w 2717006"/>
                <a:gd name="connsiteY50" fmla="*/ 423862 h 1081087"/>
                <a:gd name="connsiteX51" fmla="*/ 85725 w 2717006"/>
                <a:gd name="connsiteY51" fmla="*/ 495300 h 1081087"/>
                <a:gd name="connsiteX52" fmla="*/ 23813 w 2717006"/>
                <a:gd name="connsiteY52" fmla="*/ 502444 h 1081087"/>
                <a:gd name="connsiteX53" fmla="*/ 0 w 2717006"/>
                <a:gd name="connsiteY53" fmla="*/ 323850 h 1081087"/>
                <a:gd name="connsiteX54" fmla="*/ 228600 w 2717006"/>
                <a:gd name="connsiteY54" fmla="*/ 288131 h 1081087"/>
                <a:gd name="connsiteX55" fmla="*/ 490538 w 2717006"/>
                <a:gd name="connsiteY55" fmla="*/ 247650 h 1081087"/>
                <a:gd name="connsiteX56" fmla="*/ 754856 w 2717006"/>
                <a:gd name="connsiteY56" fmla="*/ 207169 h 1081087"/>
                <a:gd name="connsiteX57" fmla="*/ 995363 w 2717006"/>
                <a:gd name="connsiteY57" fmla="*/ 173831 h 1081087"/>
                <a:gd name="connsiteX58" fmla="*/ 1107281 w 2717006"/>
                <a:gd name="connsiteY58" fmla="*/ 164306 h 1081087"/>
                <a:gd name="connsiteX0" fmla="*/ 1107281 w 2717006"/>
                <a:gd name="connsiteY0" fmla="*/ 164306 h 1081087"/>
                <a:gd name="connsiteX1" fmla="*/ 1471613 w 2717006"/>
                <a:gd name="connsiteY1" fmla="*/ 126206 h 1081087"/>
                <a:gd name="connsiteX2" fmla="*/ 1802606 w 2717006"/>
                <a:gd name="connsiteY2" fmla="*/ 88106 h 1081087"/>
                <a:gd name="connsiteX3" fmla="*/ 2190750 w 2717006"/>
                <a:gd name="connsiteY3" fmla="*/ 40481 h 1081087"/>
                <a:gd name="connsiteX4" fmla="*/ 2352675 w 2717006"/>
                <a:gd name="connsiteY4" fmla="*/ 7144 h 1081087"/>
                <a:gd name="connsiteX5" fmla="*/ 2381250 w 2717006"/>
                <a:gd name="connsiteY5" fmla="*/ 0 h 1081087"/>
                <a:gd name="connsiteX6" fmla="*/ 2395538 w 2717006"/>
                <a:gd name="connsiteY6" fmla="*/ 0 h 1081087"/>
                <a:gd name="connsiteX7" fmla="*/ 2424113 w 2717006"/>
                <a:gd name="connsiteY7" fmla="*/ 11906 h 1081087"/>
                <a:gd name="connsiteX8" fmla="*/ 2483644 w 2717006"/>
                <a:gd name="connsiteY8" fmla="*/ 47625 h 1081087"/>
                <a:gd name="connsiteX9" fmla="*/ 2557463 w 2717006"/>
                <a:gd name="connsiteY9" fmla="*/ 92869 h 1081087"/>
                <a:gd name="connsiteX10" fmla="*/ 2640806 w 2717006"/>
                <a:gd name="connsiteY10" fmla="*/ 150019 h 1081087"/>
                <a:gd name="connsiteX11" fmla="*/ 2674144 w 2717006"/>
                <a:gd name="connsiteY11" fmla="*/ 178594 h 1081087"/>
                <a:gd name="connsiteX12" fmla="*/ 2695575 w 2717006"/>
                <a:gd name="connsiteY12" fmla="*/ 200025 h 1081087"/>
                <a:gd name="connsiteX13" fmla="*/ 2705100 w 2717006"/>
                <a:gd name="connsiteY13" fmla="*/ 214312 h 1081087"/>
                <a:gd name="connsiteX14" fmla="*/ 2714625 w 2717006"/>
                <a:gd name="connsiteY14" fmla="*/ 235744 h 1081087"/>
                <a:gd name="connsiteX15" fmla="*/ 2717006 w 2717006"/>
                <a:gd name="connsiteY15" fmla="*/ 254794 h 1081087"/>
                <a:gd name="connsiteX16" fmla="*/ 2714625 w 2717006"/>
                <a:gd name="connsiteY16" fmla="*/ 276225 h 1081087"/>
                <a:gd name="connsiteX17" fmla="*/ 2697956 w 2717006"/>
                <a:gd name="connsiteY17" fmla="*/ 295275 h 1081087"/>
                <a:gd name="connsiteX18" fmla="*/ 2671763 w 2717006"/>
                <a:gd name="connsiteY18" fmla="*/ 316706 h 1081087"/>
                <a:gd name="connsiteX19" fmla="*/ 2645569 w 2717006"/>
                <a:gd name="connsiteY19" fmla="*/ 340519 h 1081087"/>
                <a:gd name="connsiteX20" fmla="*/ 2621756 w 2717006"/>
                <a:gd name="connsiteY20" fmla="*/ 373856 h 1081087"/>
                <a:gd name="connsiteX21" fmla="*/ 2602706 w 2717006"/>
                <a:gd name="connsiteY21" fmla="*/ 414337 h 1081087"/>
                <a:gd name="connsiteX22" fmla="*/ 2571750 w 2717006"/>
                <a:gd name="connsiteY22" fmla="*/ 540544 h 1081087"/>
                <a:gd name="connsiteX23" fmla="*/ 2528888 w 2717006"/>
                <a:gd name="connsiteY23" fmla="*/ 690562 h 1081087"/>
                <a:gd name="connsiteX24" fmla="*/ 2476500 w 2717006"/>
                <a:gd name="connsiteY24" fmla="*/ 850106 h 1081087"/>
                <a:gd name="connsiteX25" fmla="*/ 2433638 w 2717006"/>
                <a:gd name="connsiteY25" fmla="*/ 978694 h 1081087"/>
                <a:gd name="connsiteX26" fmla="*/ 2412206 w 2717006"/>
                <a:gd name="connsiteY26" fmla="*/ 1026319 h 1081087"/>
                <a:gd name="connsiteX27" fmla="*/ 2390775 w 2717006"/>
                <a:gd name="connsiteY27" fmla="*/ 1059656 h 1081087"/>
                <a:gd name="connsiteX28" fmla="*/ 2369344 w 2717006"/>
                <a:gd name="connsiteY28" fmla="*/ 1076325 h 1081087"/>
                <a:gd name="connsiteX29" fmla="*/ 2345531 w 2717006"/>
                <a:gd name="connsiteY29" fmla="*/ 1081087 h 1081087"/>
                <a:gd name="connsiteX30" fmla="*/ 2321719 w 2717006"/>
                <a:gd name="connsiteY30" fmla="*/ 1078706 h 1081087"/>
                <a:gd name="connsiteX31" fmla="*/ 2305050 w 2717006"/>
                <a:gd name="connsiteY31" fmla="*/ 1071562 h 1081087"/>
                <a:gd name="connsiteX32" fmla="*/ 2178965 w 2717006"/>
                <a:gd name="connsiteY32" fmla="*/ 1073137 h 1081087"/>
                <a:gd name="connsiteX33" fmla="*/ 2183762 w 2717006"/>
                <a:gd name="connsiteY33" fmla="*/ 1054059 h 1081087"/>
                <a:gd name="connsiteX34" fmla="*/ 2238375 w 2717006"/>
                <a:gd name="connsiteY34" fmla="*/ 842962 h 1081087"/>
                <a:gd name="connsiteX35" fmla="*/ 2247900 w 2717006"/>
                <a:gd name="connsiteY35" fmla="*/ 802481 h 1081087"/>
                <a:gd name="connsiteX36" fmla="*/ 2278856 w 2717006"/>
                <a:gd name="connsiteY36" fmla="*/ 676275 h 1081087"/>
                <a:gd name="connsiteX37" fmla="*/ 2307431 w 2717006"/>
                <a:gd name="connsiteY37" fmla="*/ 533400 h 1081087"/>
                <a:gd name="connsiteX38" fmla="*/ 2331244 w 2717006"/>
                <a:gd name="connsiteY38" fmla="*/ 392906 h 1081087"/>
                <a:gd name="connsiteX39" fmla="*/ 2347913 w 2717006"/>
                <a:gd name="connsiteY39" fmla="*/ 292894 h 1081087"/>
                <a:gd name="connsiteX40" fmla="*/ 2352675 w 2717006"/>
                <a:gd name="connsiteY40" fmla="*/ 252412 h 1081087"/>
                <a:gd name="connsiteX41" fmla="*/ 2347913 w 2717006"/>
                <a:gd name="connsiteY41" fmla="*/ 230981 h 1081087"/>
                <a:gd name="connsiteX42" fmla="*/ 2336006 w 2717006"/>
                <a:gd name="connsiteY42" fmla="*/ 214312 h 1081087"/>
                <a:gd name="connsiteX43" fmla="*/ 2309813 w 2717006"/>
                <a:gd name="connsiteY43" fmla="*/ 202406 h 1081087"/>
                <a:gd name="connsiteX44" fmla="*/ 2262188 w 2717006"/>
                <a:gd name="connsiteY44" fmla="*/ 202406 h 1081087"/>
                <a:gd name="connsiteX45" fmla="*/ 2083594 w 2717006"/>
                <a:gd name="connsiteY45" fmla="*/ 219075 h 1081087"/>
                <a:gd name="connsiteX46" fmla="*/ 1783556 w 2717006"/>
                <a:gd name="connsiteY46" fmla="*/ 254794 h 1081087"/>
                <a:gd name="connsiteX47" fmla="*/ 1414463 w 2717006"/>
                <a:gd name="connsiteY47" fmla="*/ 302419 h 1081087"/>
                <a:gd name="connsiteX48" fmla="*/ 976313 w 2717006"/>
                <a:gd name="connsiteY48" fmla="*/ 361950 h 1081087"/>
                <a:gd name="connsiteX49" fmla="*/ 550069 w 2717006"/>
                <a:gd name="connsiteY49" fmla="*/ 423862 h 1081087"/>
                <a:gd name="connsiteX50" fmla="*/ 85725 w 2717006"/>
                <a:gd name="connsiteY50" fmla="*/ 495300 h 1081087"/>
                <a:gd name="connsiteX51" fmla="*/ 23813 w 2717006"/>
                <a:gd name="connsiteY51" fmla="*/ 502444 h 1081087"/>
                <a:gd name="connsiteX52" fmla="*/ 0 w 2717006"/>
                <a:gd name="connsiteY52" fmla="*/ 323850 h 1081087"/>
                <a:gd name="connsiteX53" fmla="*/ 228600 w 2717006"/>
                <a:gd name="connsiteY53" fmla="*/ 288131 h 1081087"/>
                <a:gd name="connsiteX54" fmla="*/ 490538 w 2717006"/>
                <a:gd name="connsiteY54" fmla="*/ 247650 h 1081087"/>
                <a:gd name="connsiteX55" fmla="*/ 754856 w 2717006"/>
                <a:gd name="connsiteY55" fmla="*/ 207169 h 1081087"/>
                <a:gd name="connsiteX56" fmla="*/ 995363 w 2717006"/>
                <a:gd name="connsiteY56" fmla="*/ 173831 h 1081087"/>
                <a:gd name="connsiteX57" fmla="*/ 1107281 w 2717006"/>
                <a:gd name="connsiteY57" fmla="*/ 164306 h 1081087"/>
                <a:gd name="connsiteX0" fmla="*/ 1107281 w 2717006"/>
                <a:gd name="connsiteY0" fmla="*/ 164306 h 1081087"/>
                <a:gd name="connsiteX1" fmla="*/ 1471613 w 2717006"/>
                <a:gd name="connsiteY1" fmla="*/ 126206 h 1081087"/>
                <a:gd name="connsiteX2" fmla="*/ 1802606 w 2717006"/>
                <a:gd name="connsiteY2" fmla="*/ 88106 h 1081087"/>
                <a:gd name="connsiteX3" fmla="*/ 2190750 w 2717006"/>
                <a:gd name="connsiteY3" fmla="*/ 40481 h 1081087"/>
                <a:gd name="connsiteX4" fmla="*/ 2352675 w 2717006"/>
                <a:gd name="connsiteY4" fmla="*/ 7144 h 1081087"/>
                <a:gd name="connsiteX5" fmla="*/ 2381250 w 2717006"/>
                <a:gd name="connsiteY5" fmla="*/ 0 h 1081087"/>
                <a:gd name="connsiteX6" fmla="*/ 2395538 w 2717006"/>
                <a:gd name="connsiteY6" fmla="*/ 0 h 1081087"/>
                <a:gd name="connsiteX7" fmla="*/ 2424113 w 2717006"/>
                <a:gd name="connsiteY7" fmla="*/ 11906 h 1081087"/>
                <a:gd name="connsiteX8" fmla="*/ 2483644 w 2717006"/>
                <a:gd name="connsiteY8" fmla="*/ 47625 h 1081087"/>
                <a:gd name="connsiteX9" fmla="*/ 2557463 w 2717006"/>
                <a:gd name="connsiteY9" fmla="*/ 92869 h 1081087"/>
                <a:gd name="connsiteX10" fmla="*/ 2640806 w 2717006"/>
                <a:gd name="connsiteY10" fmla="*/ 150019 h 1081087"/>
                <a:gd name="connsiteX11" fmla="*/ 2674144 w 2717006"/>
                <a:gd name="connsiteY11" fmla="*/ 178594 h 1081087"/>
                <a:gd name="connsiteX12" fmla="*/ 2695575 w 2717006"/>
                <a:gd name="connsiteY12" fmla="*/ 200025 h 1081087"/>
                <a:gd name="connsiteX13" fmla="*/ 2705100 w 2717006"/>
                <a:gd name="connsiteY13" fmla="*/ 214312 h 1081087"/>
                <a:gd name="connsiteX14" fmla="*/ 2714625 w 2717006"/>
                <a:gd name="connsiteY14" fmla="*/ 235744 h 1081087"/>
                <a:gd name="connsiteX15" fmla="*/ 2717006 w 2717006"/>
                <a:gd name="connsiteY15" fmla="*/ 254794 h 1081087"/>
                <a:gd name="connsiteX16" fmla="*/ 2714625 w 2717006"/>
                <a:gd name="connsiteY16" fmla="*/ 276225 h 1081087"/>
                <a:gd name="connsiteX17" fmla="*/ 2697956 w 2717006"/>
                <a:gd name="connsiteY17" fmla="*/ 295275 h 1081087"/>
                <a:gd name="connsiteX18" fmla="*/ 2671763 w 2717006"/>
                <a:gd name="connsiteY18" fmla="*/ 316706 h 1081087"/>
                <a:gd name="connsiteX19" fmla="*/ 2645569 w 2717006"/>
                <a:gd name="connsiteY19" fmla="*/ 340519 h 1081087"/>
                <a:gd name="connsiteX20" fmla="*/ 2621756 w 2717006"/>
                <a:gd name="connsiteY20" fmla="*/ 373856 h 1081087"/>
                <a:gd name="connsiteX21" fmla="*/ 2602706 w 2717006"/>
                <a:gd name="connsiteY21" fmla="*/ 414337 h 1081087"/>
                <a:gd name="connsiteX22" fmla="*/ 2571750 w 2717006"/>
                <a:gd name="connsiteY22" fmla="*/ 540544 h 1081087"/>
                <a:gd name="connsiteX23" fmla="*/ 2528888 w 2717006"/>
                <a:gd name="connsiteY23" fmla="*/ 690562 h 1081087"/>
                <a:gd name="connsiteX24" fmla="*/ 2476500 w 2717006"/>
                <a:gd name="connsiteY24" fmla="*/ 850106 h 1081087"/>
                <a:gd name="connsiteX25" fmla="*/ 2433638 w 2717006"/>
                <a:gd name="connsiteY25" fmla="*/ 978694 h 1081087"/>
                <a:gd name="connsiteX26" fmla="*/ 2412206 w 2717006"/>
                <a:gd name="connsiteY26" fmla="*/ 1026319 h 1081087"/>
                <a:gd name="connsiteX27" fmla="*/ 2390775 w 2717006"/>
                <a:gd name="connsiteY27" fmla="*/ 1059656 h 1081087"/>
                <a:gd name="connsiteX28" fmla="*/ 2369344 w 2717006"/>
                <a:gd name="connsiteY28" fmla="*/ 1076325 h 1081087"/>
                <a:gd name="connsiteX29" fmla="*/ 2345531 w 2717006"/>
                <a:gd name="connsiteY29" fmla="*/ 1081087 h 1081087"/>
                <a:gd name="connsiteX30" fmla="*/ 2321719 w 2717006"/>
                <a:gd name="connsiteY30" fmla="*/ 1078706 h 1081087"/>
                <a:gd name="connsiteX31" fmla="*/ 2305050 w 2717006"/>
                <a:gd name="connsiteY31" fmla="*/ 1071562 h 1081087"/>
                <a:gd name="connsiteX32" fmla="*/ 2183762 w 2717006"/>
                <a:gd name="connsiteY32" fmla="*/ 1054059 h 1081087"/>
                <a:gd name="connsiteX33" fmla="*/ 2238375 w 2717006"/>
                <a:gd name="connsiteY33" fmla="*/ 842962 h 1081087"/>
                <a:gd name="connsiteX34" fmla="*/ 2247900 w 2717006"/>
                <a:gd name="connsiteY34" fmla="*/ 802481 h 1081087"/>
                <a:gd name="connsiteX35" fmla="*/ 2278856 w 2717006"/>
                <a:gd name="connsiteY35" fmla="*/ 676275 h 1081087"/>
                <a:gd name="connsiteX36" fmla="*/ 2307431 w 2717006"/>
                <a:gd name="connsiteY36" fmla="*/ 533400 h 1081087"/>
                <a:gd name="connsiteX37" fmla="*/ 2331244 w 2717006"/>
                <a:gd name="connsiteY37" fmla="*/ 392906 h 1081087"/>
                <a:gd name="connsiteX38" fmla="*/ 2347913 w 2717006"/>
                <a:gd name="connsiteY38" fmla="*/ 292894 h 1081087"/>
                <a:gd name="connsiteX39" fmla="*/ 2352675 w 2717006"/>
                <a:gd name="connsiteY39" fmla="*/ 252412 h 1081087"/>
                <a:gd name="connsiteX40" fmla="*/ 2347913 w 2717006"/>
                <a:gd name="connsiteY40" fmla="*/ 230981 h 1081087"/>
                <a:gd name="connsiteX41" fmla="*/ 2336006 w 2717006"/>
                <a:gd name="connsiteY41" fmla="*/ 214312 h 1081087"/>
                <a:gd name="connsiteX42" fmla="*/ 2309813 w 2717006"/>
                <a:gd name="connsiteY42" fmla="*/ 202406 h 1081087"/>
                <a:gd name="connsiteX43" fmla="*/ 2262188 w 2717006"/>
                <a:gd name="connsiteY43" fmla="*/ 202406 h 1081087"/>
                <a:gd name="connsiteX44" fmla="*/ 2083594 w 2717006"/>
                <a:gd name="connsiteY44" fmla="*/ 219075 h 1081087"/>
                <a:gd name="connsiteX45" fmla="*/ 1783556 w 2717006"/>
                <a:gd name="connsiteY45" fmla="*/ 254794 h 1081087"/>
                <a:gd name="connsiteX46" fmla="*/ 1414463 w 2717006"/>
                <a:gd name="connsiteY46" fmla="*/ 302419 h 1081087"/>
                <a:gd name="connsiteX47" fmla="*/ 976313 w 2717006"/>
                <a:gd name="connsiteY47" fmla="*/ 361950 h 1081087"/>
                <a:gd name="connsiteX48" fmla="*/ 550069 w 2717006"/>
                <a:gd name="connsiteY48" fmla="*/ 423862 h 1081087"/>
                <a:gd name="connsiteX49" fmla="*/ 85725 w 2717006"/>
                <a:gd name="connsiteY49" fmla="*/ 495300 h 1081087"/>
                <a:gd name="connsiteX50" fmla="*/ 23813 w 2717006"/>
                <a:gd name="connsiteY50" fmla="*/ 502444 h 1081087"/>
                <a:gd name="connsiteX51" fmla="*/ 0 w 2717006"/>
                <a:gd name="connsiteY51" fmla="*/ 323850 h 1081087"/>
                <a:gd name="connsiteX52" fmla="*/ 228600 w 2717006"/>
                <a:gd name="connsiteY52" fmla="*/ 288131 h 1081087"/>
                <a:gd name="connsiteX53" fmla="*/ 490538 w 2717006"/>
                <a:gd name="connsiteY53" fmla="*/ 247650 h 1081087"/>
                <a:gd name="connsiteX54" fmla="*/ 754856 w 2717006"/>
                <a:gd name="connsiteY54" fmla="*/ 207169 h 1081087"/>
                <a:gd name="connsiteX55" fmla="*/ 995363 w 2717006"/>
                <a:gd name="connsiteY55" fmla="*/ 173831 h 1081087"/>
                <a:gd name="connsiteX56" fmla="*/ 1107281 w 2717006"/>
                <a:gd name="connsiteY56" fmla="*/ 164306 h 108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717006" h="1081087">
                  <a:moveTo>
                    <a:pt x="1107281" y="164306"/>
                  </a:moveTo>
                  <a:lnTo>
                    <a:pt x="1471613" y="126206"/>
                  </a:lnTo>
                  <a:lnTo>
                    <a:pt x="1802606" y="88106"/>
                  </a:lnTo>
                  <a:lnTo>
                    <a:pt x="2190750" y="40481"/>
                  </a:lnTo>
                  <a:lnTo>
                    <a:pt x="2352675" y="7144"/>
                  </a:lnTo>
                  <a:lnTo>
                    <a:pt x="2381250" y="0"/>
                  </a:lnTo>
                  <a:lnTo>
                    <a:pt x="2395538" y="0"/>
                  </a:lnTo>
                  <a:lnTo>
                    <a:pt x="2424113" y="11906"/>
                  </a:lnTo>
                  <a:lnTo>
                    <a:pt x="2483644" y="47625"/>
                  </a:lnTo>
                  <a:lnTo>
                    <a:pt x="2557463" y="92869"/>
                  </a:lnTo>
                  <a:lnTo>
                    <a:pt x="2640806" y="150019"/>
                  </a:lnTo>
                  <a:lnTo>
                    <a:pt x="2674144" y="178594"/>
                  </a:lnTo>
                  <a:lnTo>
                    <a:pt x="2695575" y="200025"/>
                  </a:lnTo>
                  <a:lnTo>
                    <a:pt x="2705100" y="214312"/>
                  </a:lnTo>
                  <a:lnTo>
                    <a:pt x="2714625" y="235744"/>
                  </a:lnTo>
                  <a:lnTo>
                    <a:pt x="2717006" y="254794"/>
                  </a:lnTo>
                  <a:lnTo>
                    <a:pt x="2714625" y="276225"/>
                  </a:lnTo>
                  <a:lnTo>
                    <a:pt x="2697956" y="295275"/>
                  </a:lnTo>
                  <a:lnTo>
                    <a:pt x="2671763" y="316706"/>
                  </a:lnTo>
                  <a:lnTo>
                    <a:pt x="2645569" y="340519"/>
                  </a:lnTo>
                  <a:lnTo>
                    <a:pt x="2621756" y="373856"/>
                  </a:lnTo>
                  <a:lnTo>
                    <a:pt x="2602706" y="414337"/>
                  </a:lnTo>
                  <a:lnTo>
                    <a:pt x="2571750" y="540544"/>
                  </a:lnTo>
                  <a:lnTo>
                    <a:pt x="2528888" y="690562"/>
                  </a:lnTo>
                  <a:lnTo>
                    <a:pt x="2476500" y="850106"/>
                  </a:lnTo>
                  <a:lnTo>
                    <a:pt x="2433638" y="978694"/>
                  </a:lnTo>
                  <a:lnTo>
                    <a:pt x="2412206" y="1026319"/>
                  </a:lnTo>
                  <a:lnTo>
                    <a:pt x="2390775" y="1059656"/>
                  </a:lnTo>
                  <a:lnTo>
                    <a:pt x="2369344" y="1076325"/>
                  </a:lnTo>
                  <a:lnTo>
                    <a:pt x="2345531" y="1081087"/>
                  </a:lnTo>
                  <a:lnTo>
                    <a:pt x="2321719" y="1078706"/>
                  </a:lnTo>
                  <a:lnTo>
                    <a:pt x="2305050" y="1071562"/>
                  </a:lnTo>
                  <a:lnTo>
                    <a:pt x="2183762" y="1054059"/>
                  </a:lnTo>
                  <a:lnTo>
                    <a:pt x="2238375" y="842962"/>
                  </a:lnTo>
                  <a:lnTo>
                    <a:pt x="2247900" y="802481"/>
                  </a:lnTo>
                  <a:lnTo>
                    <a:pt x="2278856" y="676275"/>
                  </a:lnTo>
                  <a:lnTo>
                    <a:pt x="2307431" y="533400"/>
                  </a:lnTo>
                  <a:lnTo>
                    <a:pt x="2331244" y="392906"/>
                  </a:lnTo>
                  <a:lnTo>
                    <a:pt x="2347913" y="292894"/>
                  </a:lnTo>
                  <a:lnTo>
                    <a:pt x="2352675" y="252412"/>
                  </a:lnTo>
                  <a:lnTo>
                    <a:pt x="2347913" y="230981"/>
                  </a:lnTo>
                  <a:lnTo>
                    <a:pt x="2336006" y="214312"/>
                  </a:lnTo>
                  <a:lnTo>
                    <a:pt x="2309813" y="202406"/>
                  </a:lnTo>
                  <a:lnTo>
                    <a:pt x="2262188" y="202406"/>
                  </a:lnTo>
                  <a:lnTo>
                    <a:pt x="2083594" y="219075"/>
                  </a:lnTo>
                  <a:lnTo>
                    <a:pt x="1783556" y="254794"/>
                  </a:lnTo>
                  <a:lnTo>
                    <a:pt x="1414463" y="302419"/>
                  </a:lnTo>
                  <a:lnTo>
                    <a:pt x="976313" y="361950"/>
                  </a:lnTo>
                  <a:lnTo>
                    <a:pt x="550069" y="423862"/>
                  </a:lnTo>
                  <a:lnTo>
                    <a:pt x="85725" y="495300"/>
                  </a:lnTo>
                  <a:lnTo>
                    <a:pt x="23813" y="502444"/>
                  </a:lnTo>
                  <a:lnTo>
                    <a:pt x="0" y="323850"/>
                  </a:lnTo>
                  <a:lnTo>
                    <a:pt x="228600" y="288131"/>
                  </a:lnTo>
                  <a:lnTo>
                    <a:pt x="490538" y="247650"/>
                  </a:lnTo>
                  <a:lnTo>
                    <a:pt x="754856" y="207169"/>
                  </a:lnTo>
                  <a:lnTo>
                    <a:pt x="995363" y="173831"/>
                  </a:lnTo>
                  <a:lnTo>
                    <a:pt x="1107281" y="164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9">
              <a:extLst>
                <a:ext uri="{FF2B5EF4-FFF2-40B4-BE49-F238E27FC236}">
                  <a16:creationId xmlns:a16="http://schemas.microsoft.com/office/drawing/2014/main" id="{439A9C59-4E65-436F-9515-DA4C7783DF58}"/>
                </a:ext>
              </a:extLst>
            </p:cNvPr>
            <p:cNvSpPr/>
            <p:nvPr/>
          </p:nvSpPr>
          <p:spPr>
            <a:xfrm>
              <a:off x="3503613" y="2547938"/>
              <a:ext cx="2295525" cy="509587"/>
            </a:xfrm>
            <a:custGeom>
              <a:avLst/>
              <a:gdLst>
                <a:gd name="connsiteX0" fmla="*/ 1023937 w 2295525"/>
                <a:gd name="connsiteY0" fmla="*/ 159543 h 509587"/>
                <a:gd name="connsiteX1" fmla="*/ 1416844 w 2295525"/>
                <a:gd name="connsiteY1" fmla="*/ 100012 h 509587"/>
                <a:gd name="connsiteX2" fmla="*/ 1583531 w 2295525"/>
                <a:gd name="connsiteY2" fmla="*/ 76200 h 509587"/>
                <a:gd name="connsiteX3" fmla="*/ 1759744 w 2295525"/>
                <a:gd name="connsiteY3" fmla="*/ 61912 h 509587"/>
                <a:gd name="connsiteX4" fmla="*/ 2002631 w 2295525"/>
                <a:gd name="connsiteY4" fmla="*/ 35718 h 509587"/>
                <a:gd name="connsiteX5" fmla="*/ 2266950 w 2295525"/>
                <a:gd name="connsiteY5" fmla="*/ 0 h 509587"/>
                <a:gd name="connsiteX6" fmla="*/ 2295525 w 2295525"/>
                <a:gd name="connsiteY6" fmla="*/ 240506 h 509587"/>
                <a:gd name="connsiteX7" fmla="*/ 2262187 w 2295525"/>
                <a:gd name="connsiteY7" fmla="*/ 235743 h 509587"/>
                <a:gd name="connsiteX8" fmla="*/ 2202656 w 2295525"/>
                <a:gd name="connsiteY8" fmla="*/ 223837 h 509587"/>
                <a:gd name="connsiteX9" fmla="*/ 2085975 w 2295525"/>
                <a:gd name="connsiteY9" fmla="*/ 214312 h 509587"/>
                <a:gd name="connsiteX10" fmla="*/ 1997869 w 2295525"/>
                <a:gd name="connsiteY10" fmla="*/ 209550 h 509587"/>
                <a:gd name="connsiteX11" fmla="*/ 1888331 w 2295525"/>
                <a:gd name="connsiteY11" fmla="*/ 209550 h 509587"/>
                <a:gd name="connsiteX12" fmla="*/ 1776412 w 2295525"/>
                <a:gd name="connsiteY12" fmla="*/ 216693 h 509587"/>
                <a:gd name="connsiteX13" fmla="*/ 1631156 w 2295525"/>
                <a:gd name="connsiteY13" fmla="*/ 233362 h 509587"/>
                <a:gd name="connsiteX14" fmla="*/ 1364456 w 2295525"/>
                <a:gd name="connsiteY14" fmla="*/ 273843 h 509587"/>
                <a:gd name="connsiteX15" fmla="*/ 1197769 w 2295525"/>
                <a:gd name="connsiteY15" fmla="*/ 302418 h 509587"/>
                <a:gd name="connsiteX16" fmla="*/ 1040606 w 2295525"/>
                <a:gd name="connsiteY16" fmla="*/ 328612 h 509587"/>
                <a:gd name="connsiteX17" fmla="*/ 838200 w 2295525"/>
                <a:gd name="connsiteY17" fmla="*/ 371475 h 509587"/>
                <a:gd name="connsiteX18" fmla="*/ 597694 w 2295525"/>
                <a:gd name="connsiteY18" fmla="*/ 416718 h 509587"/>
                <a:gd name="connsiteX19" fmla="*/ 347662 w 2295525"/>
                <a:gd name="connsiteY19" fmla="*/ 457200 h 509587"/>
                <a:gd name="connsiteX20" fmla="*/ 97631 w 2295525"/>
                <a:gd name="connsiteY20" fmla="*/ 495300 h 509587"/>
                <a:gd name="connsiteX21" fmla="*/ 0 w 2295525"/>
                <a:gd name="connsiteY21" fmla="*/ 509587 h 509587"/>
                <a:gd name="connsiteX22" fmla="*/ 2381 w 2295525"/>
                <a:gd name="connsiteY22" fmla="*/ 338137 h 509587"/>
                <a:gd name="connsiteX23" fmla="*/ 276225 w 2295525"/>
                <a:gd name="connsiteY23" fmla="*/ 285750 h 509587"/>
                <a:gd name="connsiteX24" fmla="*/ 616744 w 2295525"/>
                <a:gd name="connsiteY24" fmla="*/ 226218 h 509587"/>
                <a:gd name="connsiteX25" fmla="*/ 1023937 w 2295525"/>
                <a:gd name="connsiteY25" fmla="*/ 159543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95525" h="509587">
                  <a:moveTo>
                    <a:pt x="1023937" y="159543"/>
                  </a:moveTo>
                  <a:lnTo>
                    <a:pt x="1416844" y="100012"/>
                  </a:lnTo>
                  <a:lnTo>
                    <a:pt x="1583531" y="76200"/>
                  </a:lnTo>
                  <a:lnTo>
                    <a:pt x="1759744" y="61912"/>
                  </a:lnTo>
                  <a:lnTo>
                    <a:pt x="2002631" y="35718"/>
                  </a:lnTo>
                  <a:lnTo>
                    <a:pt x="2266950" y="0"/>
                  </a:lnTo>
                  <a:lnTo>
                    <a:pt x="2295525" y="240506"/>
                  </a:lnTo>
                  <a:lnTo>
                    <a:pt x="2262187" y="235743"/>
                  </a:lnTo>
                  <a:lnTo>
                    <a:pt x="2202656" y="223837"/>
                  </a:lnTo>
                  <a:lnTo>
                    <a:pt x="2085975" y="214312"/>
                  </a:lnTo>
                  <a:lnTo>
                    <a:pt x="1997869" y="209550"/>
                  </a:lnTo>
                  <a:lnTo>
                    <a:pt x="1888331" y="209550"/>
                  </a:lnTo>
                  <a:lnTo>
                    <a:pt x="1776412" y="216693"/>
                  </a:lnTo>
                  <a:lnTo>
                    <a:pt x="1631156" y="233362"/>
                  </a:lnTo>
                  <a:lnTo>
                    <a:pt x="1364456" y="273843"/>
                  </a:lnTo>
                  <a:lnTo>
                    <a:pt x="1197769" y="302418"/>
                  </a:lnTo>
                  <a:lnTo>
                    <a:pt x="1040606" y="328612"/>
                  </a:lnTo>
                  <a:lnTo>
                    <a:pt x="838200" y="371475"/>
                  </a:lnTo>
                  <a:lnTo>
                    <a:pt x="597694" y="416718"/>
                  </a:lnTo>
                  <a:lnTo>
                    <a:pt x="347662" y="457200"/>
                  </a:lnTo>
                  <a:lnTo>
                    <a:pt x="97631" y="495300"/>
                  </a:lnTo>
                  <a:lnTo>
                    <a:pt x="0" y="509587"/>
                  </a:lnTo>
                  <a:cubicBezTo>
                    <a:pt x="794" y="452437"/>
                    <a:pt x="1587" y="395287"/>
                    <a:pt x="2381" y="338137"/>
                  </a:cubicBezTo>
                  <a:lnTo>
                    <a:pt x="276225" y="285750"/>
                  </a:lnTo>
                  <a:lnTo>
                    <a:pt x="616744" y="226218"/>
                  </a:lnTo>
                  <a:lnTo>
                    <a:pt x="1023937" y="1595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41">
              <a:extLst>
                <a:ext uri="{FF2B5EF4-FFF2-40B4-BE49-F238E27FC236}">
                  <a16:creationId xmlns:a16="http://schemas.microsoft.com/office/drawing/2014/main" id="{E602E227-188B-4578-9518-8660AB8018DA}"/>
                </a:ext>
              </a:extLst>
            </p:cNvPr>
            <p:cNvSpPr/>
            <p:nvPr/>
          </p:nvSpPr>
          <p:spPr>
            <a:xfrm rot="16200000">
              <a:off x="1429543" y="3520282"/>
              <a:ext cx="3763963" cy="552450"/>
            </a:xfrm>
            <a:custGeom>
              <a:avLst/>
              <a:gdLst>
                <a:gd name="connsiteX0" fmla="*/ 1761294 w 3764996"/>
                <a:gd name="connsiteY0" fmla="*/ 279229 h 552322"/>
                <a:gd name="connsiteX1" fmla="*/ 2371917 w 3764996"/>
                <a:gd name="connsiteY1" fmla="*/ 294571 h 552322"/>
                <a:gd name="connsiteX2" fmla="*/ 2727858 w 3764996"/>
                <a:gd name="connsiteY2" fmla="*/ 303777 h 552322"/>
                <a:gd name="connsiteX3" fmla="*/ 2933445 w 3764996"/>
                <a:gd name="connsiteY3" fmla="*/ 303777 h 552322"/>
                <a:gd name="connsiteX4" fmla="*/ 3025498 w 3764996"/>
                <a:gd name="connsiteY4" fmla="*/ 303777 h 552322"/>
                <a:gd name="connsiteX5" fmla="*/ 3117552 w 3764996"/>
                <a:gd name="connsiteY5" fmla="*/ 303777 h 552322"/>
                <a:gd name="connsiteX6" fmla="*/ 3218811 w 3764996"/>
                <a:gd name="connsiteY6" fmla="*/ 300708 h 552322"/>
                <a:gd name="connsiteX7" fmla="*/ 3304728 w 3764996"/>
                <a:gd name="connsiteY7" fmla="*/ 291503 h 552322"/>
                <a:gd name="connsiteX8" fmla="*/ 3369165 w 3764996"/>
                <a:gd name="connsiteY8" fmla="*/ 282298 h 552322"/>
                <a:gd name="connsiteX9" fmla="*/ 3421329 w 3764996"/>
                <a:gd name="connsiteY9" fmla="*/ 273092 h 552322"/>
                <a:gd name="connsiteX10" fmla="*/ 3470424 w 3764996"/>
                <a:gd name="connsiteY10" fmla="*/ 254681 h 552322"/>
                <a:gd name="connsiteX11" fmla="*/ 3507246 w 3764996"/>
                <a:gd name="connsiteY11" fmla="*/ 236271 h 552322"/>
                <a:gd name="connsiteX12" fmla="*/ 3550204 w 3764996"/>
                <a:gd name="connsiteY12" fmla="*/ 208655 h 552322"/>
                <a:gd name="connsiteX13" fmla="*/ 3599300 w 3764996"/>
                <a:gd name="connsiteY13" fmla="*/ 168765 h 552322"/>
                <a:gd name="connsiteX14" fmla="*/ 3623847 w 3764996"/>
                <a:gd name="connsiteY14" fmla="*/ 144217 h 552322"/>
                <a:gd name="connsiteX15" fmla="*/ 3666806 w 3764996"/>
                <a:gd name="connsiteY15" fmla="*/ 88985 h 552322"/>
                <a:gd name="connsiteX16" fmla="*/ 3718969 w 3764996"/>
                <a:gd name="connsiteY16" fmla="*/ 6136 h 552322"/>
                <a:gd name="connsiteX17" fmla="*/ 3728175 w 3764996"/>
                <a:gd name="connsiteY17" fmla="*/ 0 h 552322"/>
                <a:gd name="connsiteX18" fmla="*/ 3737380 w 3764996"/>
                <a:gd name="connsiteY18" fmla="*/ 0 h 552322"/>
                <a:gd name="connsiteX19" fmla="*/ 3749654 w 3764996"/>
                <a:gd name="connsiteY19" fmla="*/ 3068 h 552322"/>
                <a:gd name="connsiteX20" fmla="*/ 3761928 w 3764996"/>
                <a:gd name="connsiteY20" fmla="*/ 21479 h 552322"/>
                <a:gd name="connsiteX21" fmla="*/ 3764996 w 3764996"/>
                <a:gd name="connsiteY21" fmla="*/ 49095 h 552322"/>
                <a:gd name="connsiteX22" fmla="*/ 3758859 w 3764996"/>
                <a:gd name="connsiteY22" fmla="*/ 122738 h 552322"/>
                <a:gd name="connsiteX23" fmla="*/ 3749654 w 3764996"/>
                <a:gd name="connsiteY23" fmla="*/ 187175 h 552322"/>
                <a:gd name="connsiteX24" fmla="*/ 3731243 w 3764996"/>
                <a:gd name="connsiteY24" fmla="*/ 266955 h 552322"/>
                <a:gd name="connsiteX25" fmla="*/ 3703627 w 3764996"/>
                <a:gd name="connsiteY25" fmla="*/ 365146 h 552322"/>
                <a:gd name="connsiteX26" fmla="*/ 3645326 w 3764996"/>
                <a:gd name="connsiteY26" fmla="*/ 521637 h 552322"/>
                <a:gd name="connsiteX27" fmla="*/ 3482698 w 3764996"/>
                <a:gd name="connsiteY27" fmla="*/ 552322 h 552322"/>
                <a:gd name="connsiteX28" fmla="*/ 3295522 w 3764996"/>
                <a:gd name="connsiteY28" fmla="*/ 536979 h 552322"/>
                <a:gd name="connsiteX29" fmla="*/ 3111415 w 3764996"/>
                <a:gd name="connsiteY29" fmla="*/ 530843 h 552322"/>
                <a:gd name="connsiteX30" fmla="*/ 2850596 w 3764996"/>
                <a:gd name="connsiteY30" fmla="*/ 524706 h 552322"/>
                <a:gd name="connsiteX31" fmla="*/ 2780022 w 3764996"/>
                <a:gd name="connsiteY31" fmla="*/ 524706 h 552322"/>
                <a:gd name="connsiteX32" fmla="*/ 2457834 w 3764996"/>
                <a:gd name="connsiteY32" fmla="*/ 524706 h 552322"/>
                <a:gd name="connsiteX33" fmla="*/ 2221563 w 3764996"/>
                <a:gd name="connsiteY33" fmla="*/ 518569 h 552322"/>
                <a:gd name="connsiteX34" fmla="*/ 1973018 w 3764996"/>
                <a:gd name="connsiteY34" fmla="*/ 506295 h 552322"/>
                <a:gd name="connsiteX35" fmla="*/ 1893238 w 3764996"/>
                <a:gd name="connsiteY35" fmla="*/ 503226 h 552322"/>
                <a:gd name="connsiteX36" fmla="*/ 1758226 w 3764996"/>
                <a:gd name="connsiteY36" fmla="*/ 506295 h 552322"/>
                <a:gd name="connsiteX37" fmla="*/ 1436038 w 3764996"/>
                <a:gd name="connsiteY37" fmla="*/ 490953 h 552322"/>
                <a:gd name="connsiteX38" fmla="*/ 972701 w 3764996"/>
                <a:gd name="connsiteY38" fmla="*/ 460268 h 552322"/>
                <a:gd name="connsiteX39" fmla="*/ 687335 w 3764996"/>
                <a:gd name="connsiteY39" fmla="*/ 438789 h 552322"/>
                <a:gd name="connsiteX40" fmla="*/ 536980 w 3764996"/>
                <a:gd name="connsiteY40" fmla="*/ 438789 h 552322"/>
                <a:gd name="connsiteX41" fmla="*/ 521638 w 3764996"/>
                <a:gd name="connsiteY41" fmla="*/ 438789 h 552322"/>
                <a:gd name="connsiteX42" fmla="*/ 64438 w 3764996"/>
                <a:gd name="connsiteY42" fmla="*/ 420378 h 552322"/>
                <a:gd name="connsiteX43" fmla="*/ 36822 w 3764996"/>
                <a:gd name="connsiteY43" fmla="*/ 408104 h 552322"/>
                <a:gd name="connsiteX44" fmla="*/ 9206 w 3764996"/>
                <a:gd name="connsiteY44" fmla="*/ 389694 h 552322"/>
                <a:gd name="connsiteX45" fmla="*/ 0 w 3764996"/>
                <a:gd name="connsiteY45" fmla="*/ 374351 h 552322"/>
                <a:gd name="connsiteX46" fmla="*/ 0 w 3764996"/>
                <a:gd name="connsiteY46" fmla="*/ 359009 h 552322"/>
                <a:gd name="connsiteX47" fmla="*/ 3069 w 3764996"/>
                <a:gd name="connsiteY47" fmla="*/ 340598 h 552322"/>
                <a:gd name="connsiteX48" fmla="*/ 15343 w 3764996"/>
                <a:gd name="connsiteY48" fmla="*/ 322188 h 552322"/>
                <a:gd name="connsiteX49" fmla="*/ 46027 w 3764996"/>
                <a:gd name="connsiteY49" fmla="*/ 297640 h 552322"/>
                <a:gd name="connsiteX50" fmla="*/ 153423 w 3764996"/>
                <a:gd name="connsiteY50" fmla="*/ 242408 h 552322"/>
                <a:gd name="connsiteX51" fmla="*/ 257751 w 3764996"/>
                <a:gd name="connsiteY51" fmla="*/ 196381 h 552322"/>
                <a:gd name="connsiteX52" fmla="*/ 297641 w 3764996"/>
                <a:gd name="connsiteY52" fmla="*/ 184107 h 552322"/>
                <a:gd name="connsiteX53" fmla="*/ 343667 w 3764996"/>
                <a:gd name="connsiteY53" fmla="*/ 162628 h 552322"/>
                <a:gd name="connsiteX54" fmla="*/ 389694 w 3764996"/>
                <a:gd name="connsiteY54" fmla="*/ 156491 h 552322"/>
                <a:gd name="connsiteX55" fmla="*/ 432653 w 3764996"/>
                <a:gd name="connsiteY55" fmla="*/ 156491 h 552322"/>
                <a:gd name="connsiteX56" fmla="*/ 478680 w 3764996"/>
                <a:gd name="connsiteY56" fmla="*/ 162628 h 552322"/>
                <a:gd name="connsiteX57" fmla="*/ 527775 w 3764996"/>
                <a:gd name="connsiteY57" fmla="*/ 171833 h 552322"/>
                <a:gd name="connsiteX58" fmla="*/ 595281 w 3764996"/>
                <a:gd name="connsiteY58" fmla="*/ 193312 h 552322"/>
                <a:gd name="connsiteX59" fmla="*/ 638239 w 3764996"/>
                <a:gd name="connsiteY59" fmla="*/ 205586 h 552322"/>
                <a:gd name="connsiteX60" fmla="*/ 794731 w 3764996"/>
                <a:gd name="connsiteY60" fmla="*/ 230134 h 552322"/>
                <a:gd name="connsiteX61" fmla="*/ 1086234 w 3764996"/>
                <a:gd name="connsiteY61" fmla="*/ 251613 h 552322"/>
                <a:gd name="connsiteX62" fmla="*/ 1463654 w 3764996"/>
                <a:gd name="connsiteY62" fmla="*/ 270024 h 552322"/>
                <a:gd name="connsiteX63" fmla="*/ 1761294 w 3764996"/>
                <a:gd name="connsiteY63" fmla="*/ 279229 h 552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764996" h="552322">
                  <a:moveTo>
                    <a:pt x="1761294" y="279229"/>
                  </a:moveTo>
                  <a:lnTo>
                    <a:pt x="2371917" y="294571"/>
                  </a:lnTo>
                  <a:lnTo>
                    <a:pt x="2727858" y="303777"/>
                  </a:lnTo>
                  <a:lnTo>
                    <a:pt x="2933445" y="303777"/>
                  </a:lnTo>
                  <a:lnTo>
                    <a:pt x="3025498" y="303777"/>
                  </a:lnTo>
                  <a:lnTo>
                    <a:pt x="3117552" y="303777"/>
                  </a:lnTo>
                  <a:lnTo>
                    <a:pt x="3218811" y="300708"/>
                  </a:lnTo>
                  <a:lnTo>
                    <a:pt x="3304728" y="291503"/>
                  </a:lnTo>
                  <a:lnTo>
                    <a:pt x="3369165" y="282298"/>
                  </a:lnTo>
                  <a:lnTo>
                    <a:pt x="3421329" y="273092"/>
                  </a:lnTo>
                  <a:lnTo>
                    <a:pt x="3470424" y="254681"/>
                  </a:lnTo>
                  <a:lnTo>
                    <a:pt x="3507246" y="236271"/>
                  </a:lnTo>
                  <a:lnTo>
                    <a:pt x="3550204" y="208655"/>
                  </a:lnTo>
                  <a:lnTo>
                    <a:pt x="3599300" y="168765"/>
                  </a:lnTo>
                  <a:lnTo>
                    <a:pt x="3623847" y="144217"/>
                  </a:lnTo>
                  <a:lnTo>
                    <a:pt x="3666806" y="88985"/>
                  </a:lnTo>
                  <a:lnTo>
                    <a:pt x="3718969" y="6136"/>
                  </a:lnTo>
                  <a:lnTo>
                    <a:pt x="3728175" y="0"/>
                  </a:lnTo>
                  <a:lnTo>
                    <a:pt x="3737380" y="0"/>
                  </a:lnTo>
                  <a:lnTo>
                    <a:pt x="3749654" y="3068"/>
                  </a:lnTo>
                  <a:lnTo>
                    <a:pt x="3761928" y="21479"/>
                  </a:lnTo>
                  <a:lnTo>
                    <a:pt x="3764996" y="49095"/>
                  </a:lnTo>
                  <a:lnTo>
                    <a:pt x="3758859" y="122738"/>
                  </a:lnTo>
                  <a:lnTo>
                    <a:pt x="3749654" y="187175"/>
                  </a:lnTo>
                  <a:lnTo>
                    <a:pt x="3731243" y="266955"/>
                  </a:lnTo>
                  <a:lnTo>
                    <a:pt x="3703627" y="365146"/>
                  </a:lnTo>
                  <a:lnTo>
                    <a:pt x="3645326" y="521637"/>
                  </a:lnTo>
                  <a:lnTo>
                    <a:pt x="3482698" y="552322"/>
                  </a:lnTo>
                  <a:lnTo>
                    <a:pt x="3295522" y="536979"/>
                  </a:lnTo>
                  <a:lnTo>
                    <a:pt x="3111415" y="530843"/>
                  </a:lnTo>
                  <a:lnTo>
                    <a:pt x="2850596" y="524706"/>
                  </a:lnTo>
                  <a:lnTo>
                    <a:pt x="2780022" y="524706"/>
                  </a:lnTo>
                  <a:lnTo>
                    <a:pt x="2457834" y="524706"/>
                  </a:lnTo>
                  <a:lnTo>
                    <a:pt x="2221563" y="518569"/>
                  </a:lnTo>
                  <a:lnTo>
                    <a:pt x="1973018" y="506295"/>
                  </a:lnTo>
                  <a:lnTo>
                    <a:pt x="1893238" y="503226"/>
                  </a:lnTo>
                  <a:lnTo>
                    <a:pt x="1758226" y="506295"/>
                  </a:lnTo>
                  <a:lnTo>
                    <a:pt x="1436038" y="490953"/>
                  </a:lnTo>
                  <a:lnTo>
                    <a:pt x="972701" y="460268"/>
                  </a:lnTo>
                  <a:lnTo>
                    <a:pt x="687335" y="438789"/>
                  </a:lnTo>
                  <a:lnTo>
                    <a:pt x="536980" y="438789"/>
                  </a:lnTo>
                  <a:lnTo>
                    <a:pt x="521638" y="438789"/>
                  </a:lnTo>
                  <a:lnTo>
                    <a:pt x="64438" y="420378"/>
                  </a:lnTo>
                  <a:lnTo>
                    <a:pt x="36822" y="408104"/>
                  </a:lnTo>
                  <a:lnTo>
                    <a:pt x="9206" y="389694"/>
                  </a:lnTo>
                  <a:lnTo>
                    <a:pt x="0" y="374351"/>
                  </a:lnTo>
                  <a:lnTo>
                    <a:pt x="0" y="359009"/>
                  </a:lnTo>
                  <a:lnTo>
                    <a:pt x="3069" y="340598"/>
                  </a:lnTo>
                  <a:lnTo>
                    <a:pt x="15343" y="322188"/>
                  </a:lnTo>
                  <a:lnTo>
                    <a:pt x="46027" y="297640"/>
                  </a:lnTo>
                  <a:lnTo>
                    <a:pt x="153423" y="242408"/>
                  </a:lnTo>
                  <a:lnTo>
                    <a:pt x="257751" y="196381"/>
                  </a:lnTo>
                  <a:lnTo>
                    <a:pt x="297641" y="184107"/>
                  </a:lnTo>
                  <a:lnTo>
                    <a:pt x="343667" y="162628"/>
                  </a:lnTo>
                  <a:lnTo>
                    <a:pt x="389694" y="156491"/>
                  </a:lnTo>
                  <a:lnTo>
                    <a:pt x="432653" y="156491"/>
                  </a:lnTo>
                  <a:lnTo>
                    <a:pt x="478680" y="162628"/>
                  </a:lnTo>
                  <a:lnTo>
                    <a:pt x="527775" y="171833"/>
                  </a:lnTo>
                  <a:lnTo>
                    <a:pt x="595281" y="193312"/>
                  </a:lnTo>
                  <a:lnTo>
                    <a:pt x="638239" y="205586"/>
                  </a:lnTo>
                  <a:lnTo>
                    <a:pt x="794731" y="230134"/>
                  </a:lnTo>
                  <a:lnTo>
                    <a:pt x="1086234" y="251613"/>
                  </a:lnTo>
                  <a:lnTo>
                    <a:pt x="1463654" y="270024"/>
                  </a:lnTo>
                  <a:lnTo>
                    <a:pt x="1761294" y="2792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45">
              <a:extLst>
                <a:ext uri="{FF2B5EF4-FFF2-40B4-BE49-F238E27FC236}">
                  <a16:creationId xmlns:a16="http://schemas.microsoft.com/office/drawing/2014/main" id="{AFE5347B-ED12-4E12-AA17-57E0704FC4D5}"/>
                </a:ext>
              </a:extLst>
            </p:cNvPr>
            <p:cNvSpPr/>
            <p:nvPr/>
          </p:nvSpPr>
          <p:spPr>
            <a:xfrm>
              <a:off x="3424238" y="4579938"/>
              <a:ext cx="1308100" cy="1082675"/>
            </a:xfrm>
            <a:custGeom>
              <a:avLst/>
              <a:gdLst>
                <a:gd name="connsiteX0" fmla="*/ 626268 w 1307306"/>
                <a:gd name="connsiteY0" fmla="*/ 338137 h 1083469"/>
                <a:gd name="connsiteX1" fmla="*/ 847725 w 1307306"/>
                <a:gd name="connsiteY1" fmla="*/ 223837 h 1083469"/>
                <a:gd name="connsiteX2" fmla="*/ 1000125 w 1307306"/>
                <a:gd name="connsiteY2" fmla="*/ 142875 h 1083469"/>
                <a:gd name="connsiteX3" fmla="*/ 1166812 w 1307306"/>
                <a:gd name="connsiteY3" fmla="*/ 57150 h 1083469"/>
                <a:gd name="connsiteX4" fmla="*/ 1271587 w 1307306"/>
                <a:gd name="connsiteY4" fmla="*/ 4762 h 1083469"/>
                <a:gd name="connsiteX5" fmla="*/ 1288256 w 1307306"/>
                <a:gd name="connsiteY5" fmla="*/ 0 h 1083469"/>
                <a:gd name="connsiteX6" fmla="*/ 1297781 w 1307306"/>
                <a:gd name="connsiteY6" fmla="*/ 0 h 1083469"/>
                <a:gd name="connsiteX7" fmla="*/ 1304925 w 1307306"/>
                <a:gd name="connsiteY7" fmla="*/ 4762 h 1083469"/>
                <a:gd name="connsiteX8" fmla="*/ 1307306 w 1307306"/>
                <a:gd name="connsiteY8" fmla="*/ 16669 h 1083469"/>
                <a:gd name="connsiteX9" fmla="*/ 1302543 w 1307306"/>
                <a:gd name="connsiteY9" fmla="*/ 35719 h 1083469"/>
                <a:gd name="connsiteX10" fmla="*/ 1290637 w 1307306"/>
                <a:gd name="connsiteY10" fmla="*/ 64294 h 1083469"/>
                <a:gd name="connsiteX11" fmla="*/ 1228725 w 1307306"/>
                <a:gd name="connsiteY11" fmla="*/ 109537 h 1083469"/>
                <a:gd name="connsiteX12" fmla="*/ 1085850 w 1307306"/>
                <a:gd name="connsiteY12" fmla="*/ 216694 h 1083469"/>
                <a:gd name="connsiteX13" fmla="*/ 859631 w 1307306"/>
                <a:gd name="connsiteY13" fmla="*/ 388144 h 1083469"/>
                <a:gd name="connsiteX14" fmla="*/ 690562 w 1307306"/>
                <a:gd name="connsiteY14" fmla="*/ 511969 h 1083469"/>
                <a:gd name="connsiteX15" fmla="*/ 521493 w 1307306"/>
                <a:gd name="connsiteY15" fmla="*/ 640556 h 1083469"/>
                <a:gd name="connsiteX16" fmla="*/ 378618 w 1307306"/>
                <a:gd name="connsiteY16" fmla="*/ 745331 h 1083469"/>
                <a:gd name="connsiteX17" fmla="*/ 228600 w 1307306"/>
                <a:gd name="connsiteY17" fmla="*/ 854869 h 1083469"/>
                <a:gd name="connsiteX18" fmla="*/ 147637 w 1307306"/>
                <a:gd name="connsiteY18" fmla="*/ 921544 h 1083469"/>
                <a:gd name="connsiteX19" fmla="*/ 57150 w 1307306"/>
                <a:gd name="connsiteY19" fmla="*/ 1002506 h 1083469"/>
                <a:gd name="connsiteX20" fmla="*/ 28575 w 1307306"/>
                <a:gd name="connsiteY20" fmla="*/ 1033462 h 1083469"/>
                <a:gd name="connsiteX21" fmla="*/ 0 w 1307306"/>
                <a:gd name="connsiteY21" fmla="*/ 1083469 h 1083469"/>
                <a:gd name="connsiteX22" fmla="*/ 45243 w 1307306"/>
                <a:gd name="connsiteY22" fmla="*/ 511969 h 1083469"/>
                <a:gd name="connsiteX23" fmla="*/ 50006 w 1307306"/>
                <a:gd name="connsiteY23" fmla="*/ 576262 h 1083469"/>
                <a:gd name="connsiteX24" fmla="*/ 54768 w 1307306"/>
                <a:gd name="connsiteY24" fmla="*/ 592931 h 1083469"/>
                <a:gd name="connsiteX25" fmla="*/ 61912 w 1307306"/>
                <a:gd name="connsiteY25" fmla="*/ 600075 h 1083469"/>
                <a:gd name="connsiteX26" fmla="*/ 76200 w 1307306"/>
                <a:gd name="connsiteY26" fmla="*/ 607219 h 1083469"/>
                <a:gd name="connsiteX27" fmla="*/ 92868 w 1307306"/>
                <a:gd name="connsiteY27" fmla="*/ 609600 h 1083469"/>
                <a:gd name="connsiteX28" fmla="*/ 121443 w 1307306"/>
                <a:gd name="connsiteY28" fmla="*/ 602456 h 1083469"/>
                <a:gd name="connsiteX29" fmla="*/ 219075 w 1307306"/>
                <a:gd name="connsiteY29" fmla="*/ 550069 h 1083469"/>
                <a:gd name="connsiteX30" fmla="*/ 378618 w 1307306"/>
                <a:gd name="connsiteY30" fmla="*/ 466725 h 1083469"/>
                <a:gd name="connsiteX31" fmla="*/ 626268 w 1307306"/>
                <a:gd name="connsiteY31" fmla="*/ 338137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07306" h="1083469">
                  <a:moveTo>
                    <a:pt x="626268" y="338137"/>
                  </a:moveTo>
                  <a:lnTo>
                    <a:pt x="847725" y="223837"/>
                  </a:lnTo>
                  <a:lnTo>
                    <a:pt x="1000125" y="142875"/>
                  </a:lnTo>
                  <a:lnTo>
                    <a:pt x="1166812" y="57150"/>
                  </a:lnTo>
                  <a:lnTo>
                    <a:pt x="1271587" y="4762"/>
                  </a:lnTo>
                  <a:lnTo>
                    <a:pt x="1288256" y="0"/>
                  </a:lnTo>
                  <a:lnTo>
                    <a:pt x="1297781" y="0"/>
                  </a:lnTo>
                  <a:lnTo>
                    <a:pt x="1304925" y="4762"/>
                  </a:lnTo>
                  <a:lnTo>
                    <a:pt x="1307306" y="16669"/>
                  </a:lnTo>
                  <a:lnTo>
                    <a:pt x="1302543" y="35719"/>
                  </a:lnTo>
                  <a:lnTo>
                    <a:pt x="1290637" y="64294"/>
                  </a:lnTo>
                  <a:lnTo>
                    <a:pt x="1228725" y="109537"/>
                  </a:lnTo>
                  <a:lnTo>
                    <a:pt x="1085850" y="216694"/>
                  </a:lnTo>
                  <a:lnTo>
                    <a:pt x="859631" y="388144"/>
                  </a:lnTo>
                  <a:lnTo>
                    <a:pt x="690562" y="511969"/>
                  </a:lnTo>
                  <a:lnTo>
                    <a:pt x="521493" y="640556"/>
                  </a:lnTo>
                  <a:lnTo>
                    <a:pt x="378618" y="745331"/>
                  </a:lnTo>
                  <a:lnTo>
                    <a:pt x="228600" y="854869"/>
                  </a:lnTo>
                  <a:lnTo>
                    <a:pt x="147637" y="921544"/>
                  </a:lnTo>
                  <a:lnTo>
                    <a:pt x="57150" y="1002506"/>
                  </a:lnTo>
                  <a:lnTo>
                    <a:pt x="28575" y="1033462"/>
                  </a:lnTo>
                  <a:lnTo>
                    <a:pt x="0" y="1083469"/>
                  </a:lnTo>
                  <a:lnTo>
                    <a:pt x="45243" y="511969"/>
                  </a:lnTo>
                  <a:lnTo>
                    <a:pt x="50006" y="576262"/>
                  </a:lnTo>
                  <a:lnTo>
                    <a:pt x="54768" y="592931"/>
                  </a:lnTo>
                  <a:lnTo>
                    <a:pt x="61912" y="600075"/>
                  </a:lnTo>
                  <a:lnTo>
                    <a:pt x="76200" y="607219"/>
                  </a:lnTo>
                  <a:lnTo>
                    <a:pt x="92868" y="609600"/>
                  </a:lnTo>
                  <a:lnTo>
                    <a:pt x="121443" y="602456"/>
                  </a:lnTo>
                  <a:lnTo>
                    <a:pt x="219075" y="550069"/>
                  </a:lnTo>
                  <a:lnTo>
                    <a:pt x="378618" y="466725"/>
                  </a:lnTo>
                  <a:lnTo>
                    <a:pt x="626268" y="3381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39">
              <a:extLst>
                <a:ext uri="{FF2B5EF4-FFF2-40B4-BE49-F238E27FC236}">
                  <a16:creationId xmlns:a16="http://schemas.microsoft.com/office/drawing/2014/main" id="{8597B8A7-714B-4EF1-915C-D42088B0D25D}"/>
                </a:ext>
              </a:extLst>
            </p:cNvPr>
            <p:cNvSpPr/>
            <p:nvPr/>
          </p:nvSpPr>
          <p:spPr>
            <a:xfrm>
              <a:off x="3470275" y="3319463"/>
              <a:ext cx="3067050" cy="673100"/>
            </a:xfrm>
            <a:custGeom>
              <a:avLst/>
              <a:gdLst>
                <a:gd name="connsiteX0" fmla="*/ 878340 w 3067748"/>
                <a:gd name="connsiteY0" fmla="*/ 368335 h 672277"/>
                <a:gd name="connsiteX1" fmla="*/ 1161675 w 3067748"/>
                <a:gd name="connsiteY1" fmla="*/ 314244 h 672277"/>
                <a:gd name="connsiteX2" fmla="*/ 1424404 w 3067748"/>
                <a:gd name="connsiteY2" fmla="*/ 257577 h 672277"/>
                <a:gd name="connsiteX3" fmla="*/ 1594405 w 3067748"/>
                <a:gd name="connsiteY3" fmla="*/ 224092 h 672277"/>
                <a:gd name="connsiteX4" fmla="*/ 1872589 w 3067748"/>
                <a:gd name="connsiteY4" fmla="*/ 177728 h 672277"/>
                <a:gd name="connsiteX5" fmla="*/ 2101833 w 3067748"/>
                <a:gd name="connsiteY5" fmla="*/ 146819 h 672277"/>
                <a:gd name="connsiteX6" fmla="*/ 2215167 w 3067748"/>
                <a:gd name="connsiteY6" fmla="*/ 133940 h 672277"/>
                <a:gd name="connsiteX7" fmla="*/ 2289864 w 3067748"/>
                <a:gd name="connsiteY7" fmla="*/ 121061 h 672277"/>
                <a:gd name="connsiteX8" fmla="*/ 2372289 w 3067748"/>
                <a:gd name="connsiteY8" fmla="*/ 100455 h 672277"/>
                <a:gd name="connsiteX9" fmla="*/ 2436683 w 3067748"/>
                <a:gd name="connsiteY9" fmla="*/ 79849 h 672277"/>
                <a:gd name="connsiteX10" fmla="*/ 2503653 w 3067748"/>
                <a:gd name="connsiteY10" fmla="*/ 54091 h 672277"/>
                <a:gd name="connsiteX11" fmla="*/ 2539714 w 3067748"/>
                <a:gd name="connsiteY11" fmla="*/ 33485 h 672277"/>
                <a:gd name="connsiteX12" fmla="*/ 2562896 w 3067748"/>
                <a:gd name="connsiteY12" fmla="*/ 15454 h 672277"/>
                <a:gd name="connsiteX13" fmla="*/ 2586078 w 3067748"/>
                <a:gd name="connsiteY13" fmla="*/ 2575 h 672277"/>
                <a:gd name="connsiteX14" fmla="*/ 2616987 w 3067748"/>
                <a:gd name="connsiteY14" fmla="*/ 0 h 672277"/>
                <a:gd name="connsiteX15" fmla="*/ 2645321 w 3067748"/>
                <a:gd name="connsiteY15" fmla="*/ 2575 h 672277"/>
                <a:gd name="connsiteX16" fmla="*/ 2676230 w 3067748"/>
                <a:gd name="connsiteY16" fmla="*/ 10303 h 672277"/>
                <a:gd name="connsiteX17" fmla="*/ 2740625 w 3067748"/>
                <a:gd name="connsiteY17" fmla="*/ 28333 h 672277"/>
                <a:gd name="connsiteX18" fmla="*/ 2835928 w 3067748"/>
                <a:gd name="connsiteY18" fmla="*/ 59242 h 672277"/>
                <a:gd name="connsiteX19" fmla="*/ 2920929 w 3067748"/>
                <a:gd name="connsiteY19" fmla="*/ 90152 h 672277"/>
                <a:gd name="connsiteX20" fmla="*/ 2985323 w 3067748"/>
                <a:gd name="connsiteY20" fmla="*/ 115909 h 672277"/>
                <a:gd name="connsiteX21" fmla="*/ 3000778 w 3067748"/>
                <a:gd name="connsiteY21" fmla="*/ 123637 h 672277"/>
                <a:gd name="connsiteX22" fmla="*/ 3041990 w 3067748"/>
                <a:gd name="connsiteY22" fmla="*/ 157122 h 672277"/>
                <a:gd name="connsiteX23" fmla="*/ 3060021 w 3067748"/>
                <a:gd name="connsiteY23" fmla="*/ 177728 h 672277"/>
                <a:gd name="connsiteX24" fmla="*/ 3067748 w 3067748"/>
                <a:gd name="connsiteY24" fmla="*/ 200910 h 672277"/>
                <a:gd name="connsiteX25" fmla="*/ 3065172 w 3067748"/>
                <a:gd name="connsiteY25" fmla="*/ 216365 h 672277"/>
                <a:gd name="connsiteX26" fmla="*/ 3049718 w 3067748"/>
                <a:gd name="connsiteY26" fmla="*/ 236971 h 672277"/>
                <a:gd name="connsiteX27" fmla="*/ 3016233 w 3067748"/>
                <a:gd name="connsiteY27" fmla="*/ 260153 h 672277"/>
                <a:gd name="connsiteX28" fmla="*/ 2980172 w 3067748"/>
                <a:gd name="connsiteY28" fmla="*/ 267880 h 672277"/>
                <a:gd name="connsiteX29" fmla="*/ 2874565 w 3067748"/>
                <a:gd name="connsiteY29" fmla="*/ 262729 h 672277"/>
                <a:gd name="connsiteX30" fmla="*/ 2704564 w 3067748"/>
                <a:gd name="connsiteY30" fmla="*/ 262729 h 672277"/>
                <a:gd name="connsiteX31" fmla="*/ 2601533 w 3067748"/>
                <a:gd name="connsiteY31" fmla="*/ 270456 h 672277"/>
                <a:gd name="connsiteX32" fmla="*/ 2313046 w 3067748"/>
                <a:gd name="connsiteY32" fmla="*/ 293638 h 672277"/>
                <a:gd name="connsiteX33" fmla="*/ 2215167 w 3067748"/>
                <a:gd name="connsiteY33" fmla="*/ 301365 h 672277"/>
                <a:gd name="connsiteX34" fmla="*/ 2096681 w 3067748"/>
                <a:gd name="connsiteY34" fmla="*/ 314244 h 672277"/>
                <a:gd name="connsiteX35" fmla="*/ 1833952 w 3067748"/>
                <a:gd name="connsiteY35" fmla="*/ 358032 h 672277"/>
                <a:gd name="connsiteX36" fmla="*/ 1630466 w 3067748"/>
                <a:gd name="connsiteY36" fmla="*/ 401820 h 672277"/>
                <a:gd name="connsiteX37" fmla="*/ 1457889 w 3067748"/>
                <a:gd name="connsiteY37" fmla="*/ 419851 h 672277"/>
                <a:gd name="connsiteX38" fmla="*/ 1231221 w 3067748"/>
                <a:gd name="connsiteY38" fmla="*/ 458487 h 672277"/>
                <a:gd name="connsiteX39" fmla="*/ 953037 w 3067748"/>
                <a:gd name="connsiteY39" fmla="*/ 512579 h 672277"/>
                <a:gd name="connsiteX40" fmla="*/ 669702 w 3067748"/>
                <a:gd name="connsiteY40" fmla="*/ 571821 h 672277"/>
                <a:gd name="connsiteX41" fmla="*/ 440458 w 3067748"/>
                <a:gd name="connsiteY41" fmla="*/ 615610 h 672277"/>
                <a:gd name="connsiteX42" fmla="*/ 296215 w 3067748"/>
                <a:gd name="connsiteY42" fmla="*/ 643943 h 672277"/>
                <a:gd name="connsiteX43" fmla="*/ 270457 w 3067748"/>
                <a:gd name="connsiteY43" fmla="*/ 656822 h 672277"/>
                <a:gd name="connsiteX44" fmla="*/ 247275 w 3067748"/>
                <a:gd name="connsiteY44" fmla="*/ 664549 h 672277"/>
                <a:gd name="connsiteX45" fmla="*/ 213790 w 3067748"/>
                <a:gd name="connsiteY45" fmla="*/ 672277 h 672277"/>
                <a:gd name="connsiteX46" fmla="*/ 177729 w 3067748"/>
                <a:gd name="connsiteY46" fmla="*/ 672277 h 672277"/>
                <a:gd name="connsiteX47" fmla="*/ 144244 w 3067748"/>
                <a:gd name="connsiteY47" fmla="*/ 667125 h 672277"/>
                <a:gd name="connsiteX48" fmla="*/ 115910 w 3067748"/>
                <a:gd name="connsiteY48" fmla="*/ 654246 h 672277"/>
                <a:gd name="connsiteX49" fmla="*/ 69546 w 3067748"/>
                <a:gd name="connsiteY49" fmla="*/ 623337 h 672277"/>
                <a:gd name="connsiteX50" fmla="*/ 48940 w 3067748"/>
                <a:gd name="connsiteY50" fmla="*/ 605307 h 672277"/>
                <a:gd name="connsiteX51" fmla="*/ 0 w 3067748"/>
                <a:gd name="connsiteY51" fmla="*/ 556367 h 672277"/>
                <a:gd name="connsiteX52" fmla="*/ 5152 w 3067748"/>
                <a:gd name="connsiteY52" fmla="*/ 425002 h 672277"/>
                <a:gd name="connsiteX53" fmla="*/ 123638 w 3067748"/>
                <a:gd name="connsiteY53" fmla="*/ 461063 h 672277"/>
                <a:gd name="connsiteX54" fmla="*/ 170002 w 3067748"/>
                <a:gd name="connsiteY54" fmla="*/ 471366 h 672277"/>
                <a:gd name="connsiteX55" fmla="*/ 218941 w 3067748"/>
                <a:gd name="connsiteY55" fmla="*/ 473942 h 672277"/>
                <a:gd name="connsiteX56" fmla="*/ 273033 w 3067748"/>
                <a:gd name="connsiteY56" fmla="*/ 473942 h 672277"/>
                <a:gd name="connsiteX57" fmla="*/ 432731 w 3067748"/>
                <a:gd name="connsiteY57" fmla="*/ 450760 h 672277"/>
                <a:gd name="connsiteX58" fmla="*/ 772733 w 3067748"/>
                <a:gd name="connsiteY58" fmla="*/ 388941 h 672277"/>
                <a:gd name="connsiteX59" fmla="*/ 878340 w 3067748"/>
                <a:gd name="connsiteY59" fmla="*/ 368335 h 67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067748" h="672277">
                  <a:moveTo>
                    <a:pt x="878340" y="368335"/>
                  </a:moveTo>
                  <a:lnTo>
                    <a:pt x="1161675" y="314244"/>
                  </a:lnTo>
                  <a:lnTo>
                    <a:pt x="1424404" y="257577"/>
                  </a:lnTo>
                  <a:lnTo>
                    <a:pt x="1594405" y="224092"/>
                  </a:lnTo>
                  <a:lnTo>
                    <a:pt x="1872589" y="177728"/>
                  </a:lnTo>
                  <a:lnTo>
                    <a:pt x="2101833" y="146819"/>
                  </a:lnTo>
                  <a:lnTo>
                    <a:pt x="2215167" y="133940"/>
                  </a:lnTo>
                  <a:lnTo>
                    <a:pt x="2289864" y="121061"/>
                  </a:lnTo>
                  <a:lnTo>
                    <a:pt x="2372289" y="100455"/>
                  </a:lnTo>
                  <a:lnTo>
                    <a:pt x="2436683" y="79849"/>
                  </a:lnTo>
                  <a:lnTo>
                    <a:pt x="2503653" y="54091"/>
                  </a:lnTo>
                  <a:lnTo>
                    <a:pt x="2539714" y="33485"/>
                  </a:lnTo>
                  <a:lnTo>
                    <a:pt x="2562896" y="15454"/>
                  </a:lnTo>
                  <a:lnTo>
                    <a:pt x="2586078" y="2575"/>
                  </a:lnTo>
                  <a:lnTo>
                    <a:pt x="2616987" y="0"/>
                  </a:lnTo>
                  <a:lnTo>
                    <a:pt x="2645321" y="2575"/>
                  </a:lnTo>
                  <a:lnTo>
                    <a:pt x="2676230" y="10303"/>
                  </a:lnTo>
                  <a:lnTo>
                    <a:pt x="2740625" y="28333"/>
                  </a:lnTo>
                  <a:lnTo>
                    <a:pt x="2835928" y="59242"/>
                  </a:lnTo>
                  <a:lnTo>
                    <a:pt x="2920929" y="90152"/>
                  </a:lnTo>
                  <a:lnTo>
                    <a:pt x="2985323" y="115909"/>
                  </a:lnTo>
                  <a:lnTo>
                    <a:pt x="3000778" y="123637"/>
                  </a:lnTo>
                  <a:lnTo>
                    <a:pt x="3041990" y="157122"/>
                  </a:lnTo>
                  <a:lnTo>
                    <a:pt x="3060021" y="177728"/>
                  </a:lnTo>
                  <a:lnTo>
                    <a:pt x="3067748" y="200910"/>
                  </a:lnTo>
                  <a:lnTo>
                    <a:pt x="3065172" y="216365"/>
                  </a:lnTo>
                  <a:lnTo>
                    <a:pt x="3049718" y="236971"/>
                  </a:lnTo>
                  <a:lnTo>
                    <a:pt x="3016233" y="260153"/>
                  </a:lnTo>
                  <a:lnTo>
                    <a:pt x="2980172" y="267880"/>
                  </a:lnTo>
                  <a:lnTo>
                    <a:pt x="2874565" y="262729"/>
                  </a:lnTo>
                  <a:lnTo>
                    <a:pt x="2704564" y="262729"/>
                  </a:lnTo>
                  <a:lnTo>
                    <a:pt x="2601533" y="270456"/>
                  </a:lnTo>
                  <a:lnTo>
                    <a:pt x="2313046" y="293638"/>
                  </a:lnTo>
                  <a:lnTo>
                    <a:pt x="2215167" y="301365"/>
                  </a:lnTo>
                  <a:lnTo>
                    <a:pt x="2096681" y="314244"/>
                  </a:lnTo>
                  <a:lnTo>
                    <a:pt x="1833952" y="358032"/>
                  </a:lnTo>
                  <a:lnTo>
                    <a:pt x="1630466" y="401820"/>
                  </a:lnTo>
                  <a:lnTo>
                    <a:pt x="1457889" y="419851"/>
                  </a:lnTo>
                  <a:lnTo>
                    <a:pt x="1231221" y="458487"/>
                  </a:lnTo>
                  <a:lnTo>
                    <a:pt x="953037" y="512579"/>
                  </a:lnTo>
                  <a:lnTo>
                    <a:pt x="669702" y="571821"/>
                  </a:lnTo>
                  <a:lnTo>
                    <a:pt x="440458" y="615610"/>
                  </a:lnTo>
                  <a:lnTo>
                    <a:pt x="296215" y="643943"/>
                  </a:lnTo>
                  <a:lnTo>
                    <a:pt x="270457" y="656822"/>
                  </a:lnTo>
                  <a:lnTo>
                    <a:pt x="247275" y="664549"/>
                  </a:lnTo>
                  <a:lnTo>
                    <a:pt x="213790" y="672277"/>
                  </a:lnTo>
                  <a:lnTo>
                    <a:pt x="177729" y="672277"/>
                  </a:lnTo>
                  <a:lnTo>
                    <a:pt x="144244" y="667125"/>
                  </a:lnTo>
                  <a:lnTo>
                    <a:pt x="115910" y="654246"/>
                  </a:lnTo>
                  <a:lnTo>
                    <a:pt x="69546" y="623337"/>
                  </a:lnTo>
                  <a:lnTo>
                    <a:pt x="48940" y="605307"/>
                  </a:lnTo>
                  <a:lnTo>
                    <a:pt x="0" y="556367"/>
                  </a:lnTo>
                  <a:lnTo>
                    <a:pt x="5152" y="425002"/>
                  </a:lnTo>
                  <a:lnTo>
                    <a:pt x="123638" y="461063"/>
                  </a:lnTo>
                  <a:lnTo>
                    <a:pt x="170002" y="471366"/>
                  </a:lnTo>
                  <a:lnTo>
                    <a:pt x="218941" y="473942"/>
                  </a:lnTo>
                  <a:lnTo>
                    <a:pt x="273033" y="473942"/>
                  </a:lnTo>
                  <a:lnTo>
                    <a:pt x="432731" y="450760"/>
                  </a:lnTo>
                  <a:lnTo>
                    <a:pt x="772733" y="388941"/>
                  </a:lnTo>
                  <a:lnTo>
                    <a:pt x="878340" y="3683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42">
              <a:extLst>
                <a:ext uri="{FF2B5EF4-FFF2-40B4-BE49-F238E27FC236}">
                  <a16:creationId xmlns:a16="http://schemas.microsoft.com/office/drawing/2014/main" id="{179A1DC7-A2CD-46D0-968A-26A70BE5275A}"/>
                </a:ext>
              </a:extLst>
            </p:cNvPr>
            <p:cNvSpPr/>
            <p:nvPr/>
          </p:nvSpPr>
          <p:spPr>
            <a:xfrm rot="16200000">
              <a:off x="4324350" y="3062288"/>
              <a:ext cx="3074987" cy="2617788"/>
            </a:xfrm>
            <a:custGeom>
              <a:avLst/>
              <a:gdLst>
                <a:gd name="connsiteX0" fmla="*/ 2486641 w 3075410"/>
                <a:gd name="connsiteY0" fmla="*/ 273005 h 2618210"/>
                <a:gd name="connsiteX1" fmla="*/ 2667548 w 3075410"/>
                <a:gd name="connsiteY1" fmla="*/ 230245 h 2618210"/>
                <a:gd name="connsiteX2" fmla="*/ 2759646 w 3075410"/>
                <a:gd name="connsiteY2" fmla="*/ 207220 h 2618210"/>
                <a:gd name="connsiteX3" fmla="*/ 2818851 w 3075410"/>
                <a:gd name="connsiteY3" fmla="*/ 184196 h 2618210"/>
                <a:gd name="connsiteX4" fmla="*/ 2871479 w 3075410"/>
                <a:gd name="connsiteY4" fmla="*/ 157882 h 2618210"/>
                <a:gd name="connsiteX5" fmla="*/ 2947130 w 3075410"/>
                <a:gd name="connsiteY5" fmla="*/ 105255 h 2618210"/>
                <a:gd name="connsiteX6" fmla="*/ 3009625 w 3075410"/>
                <a:gd name="connsiteY6" fmla="*/ 52628 h 2618210"/>
                <a:gd name="connsiteX7" fmla="*/ 3055674 w 3075410"/>
                <a:gd name="connsiteY7" fmla="*/ 0 h 2618210"/>
                <a:gd name="connsiteX8" fmla="*/ 3075410 w 3075410"/>
                <a:gd name="connsiteY8" fmla="*/ 138147 h 2618210"/>
                <a:gd name="connsiteX9" fmla="*/ 3026071 w 3075410"/>
                <a:gd name="connsiteY9" fmla="*/ 233534 h 2618210"/>
                <a:gd name="connsiteX10" fmla="*/ 2983312 w 3075410"/>
                <a:gd name="connsiteY10" fmla="*/ 309186 h 2618210"/>
                <a:gd name="connsiteX11" fmla="*/ 2947130 w 3075410"/>
                <a:gd name="connsiteY11" fmla="*/ 355235 h 2618210"/>
                <a:gd name="connsiteX12" fmla="*/ 2897792 w 3075410"/>
                <a:gd name="connsiteY12" fmla="*/ 411151 h 2618210"/>
                <a:gd name="connsiteX13" fmla="*/ 2855033 w 3075410"/>
                <a:gd name="connsiteY13" fmla="*/ 444044 h 2618210"/>
                <a:gd name="connsiteX14" fmla="*/ 2822141 w 3075410"/>
                <a:gd name="connsiteY14" fmla="*/ 460490 h 2618210"/>
                <a:gd name="connsiteX15" fmla="*/ 2782670 w 3075410"/>
                <a:gd name="connsiteY15" fmla="*/ 463779 h 2618210"/>
                <a:gd name="connsiteX16" fmla="*/ 2716886 w 3075410"/>
                <a:gd name="connsiteY16" fmla="*/ 457200 h 2618210"/>
                <a:gd name="connsiteX17" fmla="*/ 2674126 w 3075410"/>
                <a:gd name="connsiteY17" fmla="*/ 457200 h 2618210"/>
                <a:gd name="connsiteX18" fmla="*/ 2591896 w 3075410"/>
                <a:gd name="connsiteY18" fmla="*/ 470357 h 2618210"/>
                <a:gd name="connsiteX19" fmla="*/ 2493220 w 3075410"/>
                <a:gd name="connsiteY19" fmla="*/ 493382 h 2618210"/>
                <a:gd name="connsiteX20" fmla="*/ 2358362 w 3075410"/>
                <a:gd name="connsiteY20" fmla="*/ 532852 h 2618210"/>
                <a:gd name="connsiteX21" fmla="*/ 2170877 w 3075410"/>
                <a:gd name="connsiteY21" fmla="*/ 578901 h 2618210"/>
                <a:gd name="connsiteX22" fmla="*/ 1973525 w 3075410"/>
                <a:gd name="connsiteY22" fmla="*/ 647974 h 2618210"/>
                <a:gd name="connsiteX23" fmla="*/ 1845246 w 3075410"/>
                <a:gd name="connsiteY23" fmla="*/ 700602 h 2618210"/>
                <a:gd name="connsiteX24" fmla="*/ 1703810 w 3075410"/>
                <a:gd name="connsiteY24" fmla="*/ 766386 h 2618210"/>
                <a:gd name="connsiteX25" fmla="*/ 1555795 w 3075410"/>
                <a:gd name="connsiteY25" fmla="*/ 845327 h 2618210"/>
                <a:gd name="connsiteX26" fmla="*/ 1361732 w 3075410"/>
                <a:gd name="connsiteY26" fmla="*/ 960449 h 2618210"/>
                <a:gd name="connsiteX27" fmla="*/ 1203850 w 3075410"/>
                <a:gd name="connsiteY27" fmla="*/ 1068993 h 2618210"/>
                <a:gd name="connsiteX28" fmla="*/ 1082149 w 3075410"/>
                <a:gd name="connsiteY28" fmla="*/ 1164380 h 2618210"/>
                <a:gd name="connsiteX29" fmla="*/ 963738 w 3075410"/>
                <a:gd name="connsiteY29" fmla="*/ 1263056 h 2618210"/>
                <a:gd name="connsiteX30" fmla="*/ 861772 w 3075410"/>
                <a:gd name="connsiteY30" fmla="*/ 1358444 h 2618210"/>
                <a:gd name="connsiteX31" fmla="*/ 753228 w 3075410"/>
                <a:gd name="connsiteY31" fmla="*/ 1466987 h 2618210"/>
                <a:gd name="connsiteX32" fmla="*/ 641395 w 3075410"/>
                <a:gd name="connsiteY32" fmla="*/ 1598556 h 2618210"/>
                <a:gd name="connsiteX33" fmla="*/ 588768 w 3075410"/>
                <a:gd name="connsiteY33" fmla="*/ 1667629 h 2618210"/>
                <a:gd name="connsiteX34" fmla="*/ 522984 w 3075410"/>
                <a:gd name="connsiteY34" fmla="*/ 1772884 h 2618210"/>
                <a:gd name="connsiteX35" fmla="*/ 470356 w 3075410"/>
                <a:gd name="connsiteY35" fmla="*/ 1874849 h 2618210"/>
                <a:gd name="connsiteX36" fmla="*/ 447332 w 3075410"/>
                <a:gd name="connsiteY36" fmla="*/ 1947212 h 2618210"/>
                <a:gd name="connsiteX37" fmla="*/ 430886 w 3075410"/>
                <a:gd name="connsiteY37" fmla="*/ 2012996 h 2618210"/>
                <a:gd name="connsiteX38" fmla="*/ 424307 w 3075410"/>
                <a:gd name="connsiteY38" fmla="*/ 2065623 h 2618210"/>
                <a:gd name="connsiteX39" fmla="*/ 115122 w 3075410"/>
                <a:gd name="connsiteY39" fmla="*/ 2595186 h 2618210"/>
                <a:gd name="connsiteX40" fmla="*/ 88808 w 3075410"/>
                <a:gd name="connsiteY40" fmla="*/ 2608343 h 2618210"/>
                <a:gd name="connsiteX41" fmla="*/ 62495 w 3075410"/>
                <a:gd name="connsiteY41" fmla="*/ 2618210 h 2618210"/>
                <a:gd name="connsiteX42" fmla="*/ 49338 w 3075410"/>
                <a:gd name="connsiteY42" fmla="*/ 2618210 h 2618210"/>
                <a:gd name="connsiteX43" fmla="*/ 26313 w 3075410"/>
                <a:gd name="connsiteY43" fmla="*/ 2608343 h 2618210"/>
                <a:gd name="connsiteX44" fmla="*/ 6578 w 3075410"/>
                <a:gd name="connsiteY44" fmla="*/ 2588608 h 2618210"/>
                <a:gd name="connsiteX45" fmla="*/ 0 w 3075410"/>
                <a:gd name="connsiteY45" fmla="*/ 2552426 h 2618210"/>
                <a:gd name="connsiteX46" fmla="*/ 0 w 3075410"/>
                <a:gd name="connsiteY46" fmla="*/ 2486642 h 2618210"/>
                <a:gd name="connsiteX47" fmla="*/ 6578 w 3075410"/>
                <a:gd name="connsiteY47" fmla="*/ 2397833 h 2618210"/>
                <a:gd name="connsiteX48" fmla="*/ 16446 w 3075410"/>
                <a:gd name="connsiteY48" fmla="*/ 2312314 h 2618210"/>
                <a:gd name="connsiteX49" fmla="*/ 36181 w 3075410"/>
                <a:gd name="connsiteY49" fmla="*/ 2236662 h 2618210"/>
                <a:gd name="connsiteX50" fmla="*/ 55916 w 3075410"/>
                <a:gd name="connsiteY50" fmla="*/ 2161010 h 2618210"/>
                <a:gd name="connsiteX51" fmla="*/ 85519 w 3075410"/>
                <a:gd name="connsiteY51" fmla="*/ 2075491 h 2618210"/>
                <a:gd name="connsiteX52" fmla="*/ 124989 w 3075410"/>
                <a:gd name="connsiteY52" fmla="*/ 1980104 h 2618210"/>
                <a:gd name="connsiteX53" fmla="*/ 174328 w 3075410"/>
                <a:gd name="connsiteY53" fmla="*/ 1881428 h 2618210"/>
                <a:gd name="connsiteX54" fmla="*/ 213798 w 3075410"/>
                <a:gd name="connsiteY54" fmla="*/ 1815644 h 2618210"/>
                <a:gd name="connsiteX55" fmla="*/ 273004 w 3075410"/>
                <a:gd name="connsiteY55" fmla="*/ 1713678 h 2618210"/>
                <a:gd name="connsiteX56" fmla="*/ 332210 w 3075410"/>
                <a:gd name="connsiteY56" fmla="*/ 1631448 h 2618210"/>
                <a:gd name="connsiteX57" fmla="*/ 411151 w 3075410"/>
                <a:gd name="connsiteY57" fmla="*/ 1529482 h 2618210"/>
                <a:gd name="connsiteX58" fmla="*/ 483513 w 3075410"/>
                <a:gd name="connsiteY58" fmla="*/ 1437385 h 2618210"/>
                <a:gd name="connsiteX59" fmla="*/ 559165 w 3075410"/>
                <a:gd name="connsiteY59" fmla="*/ 1358444 h 2618210"/>
                <a:gd name="connsiteX60" fmla="*/ 605214 w 3075410"/>
                <a:gd name="connsiteY60" fmla="*/ 1302527 h 2618210"/>
                <a:gd name="connsiteX61" fmla="*/ 674287 w 3075410"/>
                <a:gd name="connsiteY61" fmla="*/ 1236743 h 2618210"/>
                <a:gd name="connsiteX62" fmla="*/ 736782 w 3075410"/>
                <a:gd name="connsiteY62" fmla="*/ 1177537 h 2618210"/>
                <a:gd name="connsiteX63" fmla="*/ 825591 w 3075410"/>
                <a:gd name="connsiteY63" fmla="*/ 1095307 h 2618210"/>
                <a:gd name="connsiteX64" fmla="*/ 927556 w 3075410"/>
                <a:gd name="connsiteY64" fmla="*/ 1013077 h 2618210"/>
                <a:gd name="connsiteX65" fmla="*/ 999919 w 3075410"/>
                <a:gd name="connsiteY65" fmla="*/ 957160 h 2618210"/>
                <a:gd name="connsiteX66" fmla="*/ 1085438 w 3075410"/>
                <a:gd name="connsiteY66" fmla="*/ 894665 h 2618210"/>
                <a:gd name="connsiteX67" fmla="*/ 1164379 w 3075410"/>
                <a:gd name="connsiteY67" fmla="*/ 842038 h 2618210"/>
                <a:gd name="connsiteX68" fmla="*/ 1286080 w 3075410"/>
                <a:gd name="connsiteY68" fmla="*/ 763097 h 2618210"/>
                <a:gd name="connsiteX69" fmla="*/ 1420938 w 3075410"/>
                <a:gd name="connsiteY69" fmla="*/ 687445 h 2618210"/>
                <a:gd name="connsiteX70" fmla="*/ 1545928 w 3075410"/>
                <a:gd name="connsiteY70" fmla="*/ 618372 h 2618210"/>
                <a:gd name="connsiteX71" fmla="*/ 1657761 w 3075410"/>
                <a:gd name="connsiteY71" fmla="*/ 562455 h 2618210"/>
                <a:gd name="connsiteX72" fmla="*/ 1818932 w 3075410"/>
                <a:gd name="connsiteY72" fmla="*/ 486803 h 2618210"/>
                <a:gd name="connsiteX73" fmla="*/ 1970236 w 3075410"/>
                <a:gd name="connsiteY73" fmla="*/ 424308 h 2618210"/>
                <a:gd name="connsiteX74" fmla="*/ 2118250 w 3075410"/>
                <a:gd name="connsiteY74" fmla="*/ 368392 h 2618210"/>
                <a:gd name="connsiteX75" fmla="*/ 2170877 w 3075410"/>
                <a:gd name="connsiteY75" fmla="*/ 351946 h 2618210"/>
                <a:gd name="connsiteX76" fmla="*/ 2318892 w 3075410"/>
                <a:gd name="connsiteY76" fmla="*/ 309186 h 2618210"/>
                <a:gd name="connsiteX77" fmla="*/ 2486641 w 3075410"/>
                <a:gd name="connsiteY77" fmla="*/ 273005 h 261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075410" h="2618210">
                  <a:moveTo>
                    <a:pt x="2486641" y="273005"/>
                  </a:moveTo>
                  <a:lnTo>
                    <a:pt x="2667548" y="230245"/>
                  </a:lnTo>
                  <a:lnTo>
                    <a:pt x="2759646" y="207220"/>
                  </a:lnTo>
                  <a:lnTo>
                    <a:pt x="2818851" y="184196"/>
                  </a:lnTo>
                  <a:lnTo>
                    <a:pt x="2871479" y="157882"/>
                  </a:lnTo>
                  <a:lnTo>
                    <a:pt x="2947130" y="105255"/>
                  </a:lnTo>
                  <a:lnTo>
                    <a:pt x="3009625" y="52628"/>
                  </a:lnTo>
                  <a:lnTo>
                    <a:pt x="3055674" y="0"/>
                  </a:lnTo>
                  <a:lnTo>
                    <a:pt x="3075410" y="138147"/>
                  </a:lnTo>
                  <a:lnTo>
                    <a:pt x="3026071" y="233534"/>
                  </a:lnTo>
                  <a:lnTo>
                    <a:pt x="2983312" y="309186"/>
                  </a:lnTo>
                  <a:lnTo>
                    <a:pt x="2947130" y="355235"/>
                  </a:lnTo>
                  <a:lnTo>
                    <a:pt x="2897792" y="411151"/>
                  </a:lnTo>
                  <a:lnTo>
                    <a:pt x="2855033" y="444044"/>
                  </a:lnTo>
                  <a:lnTo>
                    <a:pt x="2822141" y="460490"/>
                  </a:lnTo>
                  <a:lnTo>
                    <a:pt x="2782670" y="463779"/>
                  </a:lnTo>
                  <a:lnTo>
                    <a:pt x="2716886" y="457200"/>
                  </a:lnTo>
                  <a:lnTo>
                    <a:pt x="2674126" y="457200"/>
                  </a:lnTo>
                  <a:lnTo>
                    <a:pt x="2591896" y="470357"/>
                  </a:lnTo>
                  <a:lnTo>
                    <a:pt x="2493220" y="493382"/>
                  </a:lnTo>
                  <a:lnTo>
                    <a:pt x="2358362" y="532852"/>
                  </a:lnTo>
                  <a:lnTo>
                    <a:pt x="2170877" y="578901"/>
                  </a:lnTo>
                  <a:lnTo>
                    <a:pt x="1973525" y="647974"/>
                  </a:lnTo>
                  <a:lnTo>
                    <a:pt x="1845246" y="700602"/>
                  </a:lnTo>
                  <a:lnTo>
                    <a:pt x="1703810" y="766386"/>
                  </a:lnTo>
                  <a:lnTo>
                    <a:pt x="1555795" y="845327"/>
                  </a:lnTo>
                  <a:lnTo>
                    <a:pt x="1361732" y="960449"/>
                  </a:lnTo>
                  <a:lnTo>
                    <a:pt x="1203850" y="1068993"/>
                  </a:lnTo>
                  <a:lnTo>
                    <a:pt x="1082149" y="1164380"/>
                  </a:lnTo>
                  <a:lnTo>
                    <a:pt x="963738" y="1263056"/>
                  </a:lnTo>
                  <a:lnTo>
                    <a:pt x="861772" y="1358444"/>
                  </a:lnTo>
                  <a:lnTo>
                    <a:pt x="753228" y="1466987"/>
                  </a:lnTo>
                  <a:lnTo>
                    <a:pt x="641395" y="1598556"/>
                  </a:lnTo>
                  <a:lnTo>
                    <a:pt x="588768" y="1667629"/>
                  </a:lnTo>
                  <a:lnTo>
                    <a:pt x="522984" y="1772884"/>
                  </a:lnTo>
                  <a:lnTo>
                    <a:pt x="470356" y="1874849"/>
                  </a:lnTo>
                  <a:lnTo>
                    <a:pt x="447332" y="1947212"/>
                  </a:lnTo>
                  <a:lnTo>
                    <a:pt x="430886" y="2012996"/>
                  </a:lnTo>
                  <a:lnTo>
                    <a:pt x="424307" y="2065623"/>
                  </a:lnTo>
                  <a:lnTo>
                    <a:pt x="115122" y="2595186"/>
                  </a:lnTo>
                  <a:lnTo>
                    <a:pt x="88808" y="2608343"/>
                  </a:lnTo>
                  <a:lnTo>
                    <a:pt x="62495" y="2618210"/>
                  </a:lnTo>
                  <a:lnTo>
                    <a:pt x="49338" y="2618210"/>
                  </a:lnTo>
                  <a:lnTo>
                    <a:pt x="26313" y="2608343"/>
                  </a:lnTo>
                  <a:lnTo>
                    <a:pt x="6578" y="2588608"/>
                  </a:lnTo>
                  <a:lnTo>
                    <a:pt x="0" y="2552426"/>
                  </a:lnTo>
                  <a:lnTo>
                    <a:pt x="0" y="2486642"/>
                  </a:lnTo>
                  <a:lnTo>
                    <a:pt x="6578" y="2397833"/>
                  </a:lnTo>
                  <a:lnTo>
                    <a:pt x="16446" y="2312314"/>
                  </a:lnTo>
                  <a:lnTo>
                    <a:pt x="36181" y="2236662"/>
                  </a:lnTo>
                  <a:lnTo>
                    <a:pt x="55916" y="2161010"/>
                  </a:lnTo>
                  <a:lnTo>
                    <a:pt x="85519" y="2075491"/>
                  </a:lnTo>
                  <a:lnTo>
                    <a:pt x="124989" y="1980104"/>
                  </a:lnTo>
                  <a:lnTo>
                    <a:pt x="174328" y="1881428"/>
                  </a:lnTo>
                  <a:lnTo>
                    <a:pt x="213798" y="1815644"/>
                  </a:lnTo>
                  <a:lnTo>
                    <a:pt x="273004" y="1713678"/>
                  </a:lnTo>
                  <a:lnTo>
                    <a:pt x="332210" y="1631448"/>
                  </a:lnTo>
                  <a:lnTo>
                    <a:pt x="411151" y="1529482"/>
                  </a:lnTo>
                  <a:lnTo>
                    <a:pt x="483513" y="1437385"/>
                  </a:lnTo>
                  <a:lnTo>
                    <a:pt x="559165" y="1358444"/>
                  </a:lnTo>
                  <a:lnTo>
                    <a:pt x="605214" y="1302527"/>
                  </a:lnTo>
                  <a:lnTo>
                    <a:pt x="674287" y="1236743"/>
                  </a:lnTo>
                  <a:lnTo>
                    <a:pt x="736782" y="1177537"/>
                  </a:lnTo>
                  <a:lnTo>
                    <a:pt x="825591" y="1095307"/>
                  </a:lnTo>
                  <a:lnTo>
                    <a:pt x="927556" y="1013077"/>
                  </a:lnTo>
                  <a:lnTo>
                    <a:pt x="999919" y="957160"/>
                  </a:lnTo>
                  <a:lnTo>
                    <a:pt x="1085438" y="894665"/>
                  </a:lnTo>
                  <a:lnTo>
                    <a:pt x="1164379" y="842038"/>
                  </a:lnTo>
                  <a:lnTo>
                    <a:pt x="1286080" y="763097"/>
                  </a:lnTo>
                  <a:lnTo>
                    <a:pt x="1420938" y="687445"/>
                  </a:lnTo>
                  <a:lnTo>
                    <a:pt x="1545928" y="618372"/>
                  </a:lnTo>
                  <a:lnTo>
                    <a:pt x="1657761" y="562455"/>
                  </a:lnTo>
                  <a:lnTo>
                    <a:pt x="1818932" y="486803"/>
                  </a:lnTo>
                  <a:lnTo>
                    <a:pt x="1970236" y="424308"/>
                  </a:lnTo>
                  <a:lnTo>
                    <a:pt x="2118250" y="368392"/>
                  </a:lnTo>
                  <a:lnTo>
                    <a:pt x="2170877" y="351946"/>
                  </a:lnTo>
                  <a:lnTo>
                    <a:pt x="2318892" y="309186"/>
                  </a:lnTo>
                  <a:lnTo>
                    <a:pt x="2486641" y="2730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44">
              <a:extLst>
                <a:ext uri="{FF2B5EF4-FFF2-40B4-BE49-F238E27FC236}">
                  <a16:creationId xmlns:a16="http://schemas.microsoft.com/office/drawing/2014/main" id="{366BB27F-A810-47AA-ADEB-E0F34AB25665}"/>
                </a:ext>
              </a:extLst>
            </p:cNvPr>
            <p:cNvSpPr/>
            <p:nvPr/>
          </p:nvSpPr>
          <p:spPr>
            <a:xfrm>
              <a:off x="6551613" y="4672013"/>
              <a:ext cx="615950" cy="1168400"/>
            </a:xfrm>
            <a:custGeom>
              <a:avLst/>
              <a:gdLst>
                <a:gd name="connsiteX0" fmla="*/ 528637 w 616744"/>
                <a:gd name="connsiteY0" fmla="*/ 300037 h 1169193"/>
                <a:gd name="connsiteX1" fmla="*/ 497681 w 616744"/>
                <a:gd name="connsiteY1" fmla="*/ 511968 h 1169193"/>
                <a:gd name="connsiteX2" fmla="*/ 476250 w 616744"/>
                <a:gd name="connsiteY2" fmla="*/ 645318 h 1169193"/>
                <a:gd name="connsiteX3" fmla="*/ 469106 w 616744"/>
                <a:gd name="connsiteY3" fmla="*/ 700087 h 1169193"/>
                <a:gd name="connsiteX4" fmla="*/ 464344 w 616744"/>
                <a:gd name="connsiteY4" fmla="*/ 745331 h 1169193"/>
                <a:gd name="connsiteX5" fmla="*/ 464344 w 616744"/>
                <a:gd name="connsiteY5" fmla="*/ 807243 h 1169193"/>
                <a:gd name="connsiteX6" fmla="*/ 473869 w 616744"/>
                <a:gd name="connsiteY6" fmla="*/ 852487 h 1169193"/>
                <a:gd name="connsiteX7" fmla="*/ 500062 w 616744"/>
                <a:gd name="connsiteY7" fmla="*/ 919162 h 1169193"/>
                <a:gd name="connsiteX8" fmla="*/ 547687 w 616744"/>
                <a:gd name="connsiteY8" fmla="*/ 1026318 h 1169193"/>
                <a:gd name="connsiteX9" fmla="*/ 578644 w 616744"/>
                <a:gd name="connsiteY9" fmla="*/ 1092993 h 1169193"/>
                <a:gd name="connsiteX10" fmla="*/ 600075 w 616744"/>
                <a:gd name="connsiteY10" fmla="*/ 1128712 h 1169193"/>
                <a:gd name="connsiteX11" fmla="*/ 616744 w 616744"/>
                <a:gd name="connsiteY11" fmla="*/ 1169193 h 1169193"/>
                <a:gd name="connsiteX12" fmla="*/ 0 w 616744"/>
                <a:gd name="connsiteY12" fmla="*/ 804862 h 1169193"/>
                <a:gd name="connsiteX13" fmla="*/ 61912 w 616744"/>
                <a:gd name="connsiteY13" fmla="*/ 814387 h 1169193"/>
                <a:gd name="connsiteX14" fmla="*/ 90487 w 616744"/>
                <a:gd name="connsiteY14" fmla="*/ 814387 h 1169193"/>
                <a:gd name="connsiteX15" fmla="*/ 128587 w 616744"/>
                <a:gd name="connsiteY15" fmla="*/ 807243 h 1169193"/>
                <a:gd name="connsiteX16" fmla="*/ 176212 w 616744"/>
                <a:gd name="connsiteY16" fmla="*/ 788193 h 1169193"/>
                <a:gd name="connsiteX17" fmla="*/ 214312 w 616744"/>
                <a:gd name="connsiteY17" fmla="*/ 759618 h 1169193"/>
                <a:gd name="connsiteX18" fmla="*/ 235744 w 616744"/>
                <a:gd name="connsiteY18" fmla="*/ 733425 h 1169193"/>
                <a:gd name="connsiteX19" fmla="*/ 278606 w 616744"/>
                <a:gd name="connsiteY19" fmla="*/ 652462 h 1169193"/>
                <a:gd name="connsiteX20" fmla="*/ 335756 w 616744"/>
                <a:gd name="connsiteY20" fmla="*/ 521493 h 1169193"/>
                <a:gd name="connsiteX21" fmla="*/ 409575 w 616744"/>
                <a:gd name="connsiteY21" fmla="*/ 316706 h 1169193"/>
                <a:gd name="connsiteX22" fmla="*/ 466725 w 616744"/>
                <a:gd name="connsiteY22" fmla="*/ 126206 h 1169193"/>
                <a:gd name="connsiteX23" fmla="*/ 492919 w 616744"/>
                <a:gd name="connsiteY23" fmla="*/ 30956 h 1169193"/>
                <a:gd name="connsiteX24" fmla="*/ 504825 w 616744"/>
                <a:gd name="connsiteY24" fmla="*/ 19050 h 1169193"/>
                <a:gd name="connsiteX25" fmla="*/ 526256 w 616744"/>
                <a:gd name="connsiteY25" fmla="*/ 4762 h 1169193"/>
                <a:gd name="connsiteX26" fmla="*/ 540544 w 616744"/>
                <a:gd name="connsiteY26" fmla="*/ 0 h 1169193"/>
                <a:gd name="connsiteX27" fmla="*/ 547687 w 616744"/>
                <a:gd name="connsiteY27" fmla="*/ 2381 h 1169193"/>
                <a:gd name="connsiteX28" fmla="*/ 557212 w 616744"/>
                <a:gd name="connsiteY28" fmla="*/ 14287 h 1169193"/>
                <a:gd name="connsiteX29" fmla="*/ 561975 w 616744"/>
                <a:gd name="connsiteY29" fmla="*/ 35718 h 1169193"/>
                <a:gd name="connsiteX30" fmla="*/ 557212 w 616744"/>
                <a:gd name="connsiteY30" fmla="*/ 107156 h 1169193"/>
                <a:gd name="connsiteX31" fmla="*/ 528637 w 616744"/>
                <a:gd name="connsiteY31" fmla="*/ 300037 h 1169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16744" h="1169193">
                  <a:moveTo>
                    <a:pt x="528637" y="300037"/>
                  </a:moveTo>
                  <a:lnTo>
                    <a:pt x="497681" y="511968"/>
                  </a:lnTo>
                  <a:lnTo>
                    <a:pt x="476250" y="645318"/>
                  </a:lnTo>
                  <a:lnTo>
                    <a:pt x="469106" y="700087"/>
                  </a:lnTo>
                  <a:lnTo>
                    <a:pt x="464344" y="745331"/>
                  </a:lnTo>
                  <a:lnTo>
                    <a:pt x="464344" y="807243"/>
                  </a:lnTo>
                  <a:lnTo>
                    <a:pt x="473869" y="852487"/>
                  </a:lnTo>
                  <a:lnTo>
                    <a:pt x="500062" y="919162"/>
                  </a:lnTo>
                  <a:lnTo>
                    <a:pt x="547687" y="1026318"/>
                  </a:lnTo>
                  <a:lnTo>
                    <a:pt x="578644" y="1092993"/>
                  </a:lnTo>
                  <a:lnTo>
                    <a:pt x="600075" y="1128712"/>
                  </a:lnTo>
                  <a:lnTo>
                    <a:pt x="616744" y="1169193"/>
                  </a:lnTo>
                  <a:lnTo>
                    <a:pt x="0" y="804862"/>
                  </a:lnTo>
                  <a:lnTo>
                    <a:pt x="61912" y="814387"/>
                  </a:lnTo>
                  <a:lnTo>
                    <a:pt x="90487" y="814387"/>
                  </a:lnTo>
                  <a:lnTo>
                    <a:pt x="128587" y="807243"/>
                  </a:lnTo>
                  <a:lnTo>
                    <a:pt x="176212" y="788193"/>
                  </a:lnTo>
                  <a:lnTo>
                    <a:pt x="214312" y="759618"/>
                  </a:lnTo>
                  <a:lnTo>
                    <a:pt x="235744" y="733425"/>
                  </a:lnTo>
                  <a:lnTo>
                    <a:pt x="278606" y="652462"/>
                  </a:lnTo>
                  <a:lnTo>
                    <a:pt x="335756" y="521493"/>
                  </a:lnTo>
                  <a:lnTo>
                    <a:pt x="409575" y="316706"/>
                  </a:lnTo>
                  <a:lnTo>
                    <a:pt x="466725" y="126206"/>
                  </a:lnTo>
                  <a:lnTo>
                    <a:pt x="492919" y="30956"/>
                  </a:lnTo>
                  <a:lnTo>
                    <a:pt x="504825" y="19050"/>
                  </a:lnTo>
                  <a:lnTo>
                    <a:pt x="526256" y="4762"/>
                  </a:lnTo>
                  <a:lnTo>
                    <a:pt x="540544" y="0"/>
                  </a:lnTo>
                  <a:lnTo>
                    <a:pt x="547687" y="2381"/>
                  </a:lnTo>
                  <a:lnTo>
                    <a:pt x="557212" y="14287"/>
                  </a:lnTo>
                  <a:lnTo>
                    <a:pt x="561975" y="35718"/>
                  </a:lnTo>
                  <a:lnTo>
                    <a:pt x="557212" y="107156"/>
                  </a:lnTo>
                  <a:lnTo>
                    <a:pt x="528637" y="30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648740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E11583B-3FB9-40F9-90C2-92F2CCC71A30}"/>
              </a:ext>
            </a:extLst>
          </p:cNvPr>
          <p:cNvGrpSpPr/>
          <p:nvPr/>
        </p:nvGrpSpPr>
        <p:grpSpPr>
          <a:xfrm>
            <a:off x="3035300" y="1712913"/>
            <a:ext cx="4135438" cy="4195762"/>
            <a:chOff x="3035300" y="1712913"/>
            <a:chExt cx="4135438" cy="4195762"/>
          </a:xfrm>
        </p:grpSpPr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5C1D6460-6530-CF40-83FD-4B53D0103962}"/>
                </a:ext>
              </a:extLst>
            </p:cNvPr>
            <p:cNvSpPr/>
            <p:nvPr/>
          </p:nvSpPr>
          <p:spPr>
            <a:xfrm>
              <a:off x="3467100" y="1712913"/>
              <a:ext cx="2717800" cy="1079500"/>
            </a:xfrm>
            <a:custGeom>
              <a:avLst/>
              <a:gdLst>
                <a:gd name="connsiteX0" fmla="*/ 1107281 w 2717006"/>
                <a:gd name="connsiteY0" fmla="*/ 164306 h 1081087"/>
                <a:gd name="connsiteX1" fmla="*/ 1471613 w 2717006"/>
                <a:gd name="connsiteY1" fmla="*/ 126206 h 1081087"/>
                <a:gd name="connsiteX2" fmla="*/ 1802606 w 2717006"/>
                <a:gd name="connsiteY2" fmla="*/ 88106 h 1081087"/>
                <a:gd name="connsiteX3" fmla="*/ 2190750 w 2717006"/>
                <a:gd name="connsiteY3" fmla="*/ 40481 h 1081087"/>
                <a:gd name="connsiteX4" fmla="*/ 2352675 w 2717006"/>
                <a:gd name="connsiteY4" fmla="*/ 7144 h 1081087"/>
                <a:gd name="connsiteX5" fmla="*/ 2381250 w 2717006"/>
                <a:gd name="connsiteY5" fmla="*/ 0 h 1081087"/>
                <a:gd name="connsiteX6" fmla="*/ 2395538 w 2717006"/>
                <a:gd name="connsiteY6" fmla="*/ 0 h 1081087"/>
                <a:gd name="connsiteX7" fmla="*/ 2424113 w 2717006"/>
                <a:gd name="connsiteY7" fmla="*/ 11906 h 1081087"/>
                <a:gd name="connsiteX8" fmla="*/ 2483644 w 2717006"/>
                <a:gd name="connsiteY8" fmla="*/ 47625 h 1081087"/>
                <a:gd name="connsiteX9" fmla="*/ 2557463 w 2717006"/>
                <a:gd name="connsiteY9" fmla="*/ 92869 h 1081087"/>
                <a:gd name="connsiteX10" fmla="*/ 2640806 w 2717006"/>
                <a:gd name="connsiteY10" fmla="*/ 150019 h 1081087"/>
                <a:gd name="connsiteX11" fmla="*/ 2674144 w 2717006"/>
                <a:gd name="connsiteY11" fmla="*/ 178594 h 1081087"/>
                <a:gd name="connsiteX12" fmla="*/ 2695575 w 2717006"/>
                <a:gd name="connsiteY12" fmla="*/ 200025 h 1081087"/>
                <a:gd name="connsiteX13" fmla="*/ 2705100 w 2717006"/>
                <a:gd name="connsiteY13" fmla="*/ 214312 h 1081087"/>
                <a:gd name="connsiteX14" fmla="*/ 2714625 w 2717006"/>
                <a:gd name="connsiteY14" fmla="*/ 235744 h 1081087"/>
                <a:gd name="connsiteX15" fmla="*/ 2717006 w 2717006"/>
                <a:gd name="connsiteY15" fmla="*/ 254794 h 1081087"/>
                <a:gd name="connsiteX16" fmla="*/ 2714625 w 2717006"/>
                <a:gd name="connsiteY16" fmla="*/ 276225 h 1081087"/>
                <a:gd name="connsiteX17" fmla="*/ 2697956 w 2717006"/>
                <a:gd name="connsiteY17" fmla="*/ 295275 h 1081087"/>
                <a:gd name="connsiteX18" fmla="*/ 2671763 w 2717006"/>
                <a:gd name="connsiteY18" fmla="*/ 316706 h 1081087"/>
                <a:gd name="connsiteX19" fmla="*/ 2645569 w 2717006"/>
                <a:gd name="connsiteY19" fmla="*/ 340519 h 1081087"/>
                <a:gd name="connsiteX20" fmla="*/ 2621756 w 2717006"/>
                <a:gd name="connsiteY20" fmla="*/ 373856 h 1081087"/>
                <a:gd name="connsiteX21" fmla="*/ 2602706 w 2717006"/>
                <a:gd name="connsiteY21" fmla="*/ 414337 h 1081087"/>
                <a:gd name="connsiteX22" fmla="*/ 2571750 w 2717006"/>
                <a:gd name="connsiteY22" fmla="*/ 540544 h 1081087"/>
                <a:gd name="connsiteX23" fmla="*/ 2528888 w 2717006"/>
                <a:gd name="connsiteY23" fmla="*/ 690562 h 1081087"/>
                <a:gd name="connsiteX24" fmla="*/ 2476500 w 2717006"/>
                <a:gd name="connsiteY24" fmla="*/ 850106 h 1081087"/>
                <a:gd name="connsiteX25" fmla="*/ 2433638 w 2717006"/>
                <a:gd name="connsiteY25" fmla="*/ 978694 h 1081087"/>
                <a:gd name="connsiteX26" fmla="*/ 2412206 w 2717006"/>
                <a:gd name="connsiteY26" fmla="*/ 1026319 h 1081087"/>
                <a:gd name="connsiteX27" fmla="*/ 2390775 w 2717006"/>
                <a:gd name="connsiteY27" fmla="*/ 1059656 h 1081087"/>
                <a:gd name="connsiteX28" fmla="*/ 2369344 w 2717006"/>
                <a:gd name="connsiteY28" fmla="*/ 1076325 h 1081087"/>
                <a:gd name="connsiteX29" fmla="*/ 2345531 w 2717006"/>
                <a:gd name="connsiteY29" fmla="*/ 1081087 h 1081087"/>
                <a:gd name="connsiteX30" fmla="*/ 2321719 w 2717006"/>
                <a:gd name="connsiteY30" fmla="*/ 1078706 h 1081087"/>
                <a:gd name="connsiteX31" fmla="*/ 2305050 w 2717006"/>
                <a:gd name="connsiteY31" fmla="*/ 1071562 h 1081087"/>
                <a:gd name="connsiteX32" fmla="*/ 2238375 w 2717006"/>
                <a:gd name="connsiteY32" fmla="*/ 842962 h 1081087"/>
                <a:gd name="connsiteX33" fmla="*/ 2247900 w 2717006"/>
                <a:gd name="connsiteY33" fmla="*/ 802481 h 1081087"/>
                <a:gd name="connsiteX34" fmla="*/ 2278856 w 2717006"/>
                <a:gd name="connsiteY34" fmla="*/ 676275 h 1081087"/>
                <a:gd name="connsiteX35" fmla="*/ 2307431 w 2717006"/>
                <a:gd name="connsiteY35" fmla="*/ 533400 h 1081087"/>
                <a:gd name="connsiteX36" fmla="*/ 2331244 w 2717006"/>
                <a:gd name="connsiteY36" fmla="*/ 392906 h 1081087"/>
                <a:gd name="connsiteX37" fmla="*/ 2347913 w 2717006"/>
                <a:gd name="connsiteY37" fmla="*/ 292894 h 1081087"/>
                <a:gd name="connsiteX38" fmla="*/ 2352675 w 2717006"/>
                <a:gd name="connsiteY38" fmla="*/ 252412 h 1081087"/>
                <a:gd name="connsiteX39" fmla="*/ 2347913 w 2717006"/>
                <a:gd name="connsiteY39" fmla="*/ 230981 h 1081087"/>
                <a:gd name="connsiteX40" fmla="*/ 2336006 w 2717006"/>
                <a:gd name="connsiteY40" fmla="*/ 214312 h 1081087"/>
                <a:gd name="connsiteX41" fmla="*/ 2309813 w 2717006"/>
                <a:gd name="connsiteY41" fmla="*/ 202406 h 1081087"/>
                <a:gd name="connsiteX42" fmla="*/ 2262188 w 2717006"/>
                <a:gd name="connsiteY42" fmla="*/ 202406 h 1081087"/>
                <a:gd name="connsiteX43" fmla="*/ 2083594 w 2717006"/>
                <a:gd name="connsiteY43" fmla="*/ 219075 h 1081087"/>
                <a:gd name="connsiteX44" fmla="*/ 1783556 w 2717006"/>
                <a:gd name="connsiteY44" fmla="*/ 254794 h 1081087"/>
                <a:gd name="connsiteX45" fmla="*/ 1414463 w 2717006"/>
                <a:gd name="connsiteY45" fmla="*/ 302419 h 1081087"/>
                <a:gd name="connsiteX46" fmla="*/ 976313 w 2717006"/>
                <a:gd name="connsiteY46" fmla="*/ 361950 h 1081087"/>
                <a:gd name="connsiteX47" fmla="*/ 550069 w 2717006"/>
                <a:gd name="connsiteY47" fmla="*/ 423862 h 1081087"/>
                <a:gd name="connsiteX48" fmla="*/ 85725 w 2717006"/>
                <a:gd name="connsiteY48" fmla="*/ 495300 h 1081087"/>
                <a:gd name="connsiteX49" fmla="*/ 23813 w 2717006"/>
                <a:gd name="connsiteY49" fmla="*/ 502444 h 1081087"/>
                <a:gd name="connsiteX50" fmla="*/ 0 w 2717006"/>
                <a:gd name="connsiteY50" fmla="*/ 323850 h 1081087"/>
                <a:gd name="connsiteX51" fmla="*/ 228600 w 2717006"/>
                <a:gd name="connsiteY51" fmla="*/ 288131 h 1081087"/>
                <a:gd name="connsiteX52" fmla="*/ 490538 w 2717006"/>
                <a:gd name="connsiteY52" fmla="*/ 247650 h 1081087"/>
                <a:gd name="connsiteX53" fmla="*/ 754856 w 2717006"/>
                <a:gd name="connsiteY53" fmla="*/ 207169 h 1081087"/>
                <a:gd name="connsiteX54" fmla="*/ 995363 w 2717006"/>
                <a:gd name="connsiteY54" fmla="*/ 173831 h 1081087"/>
                <a:gd name="connsiteX55" fmla="*/ 1107281 w 2717006"/>
                <a:gd name="connsiteY55" fmla="*/ 164306 h 1081087"/>
                <a:gd name="connsiteX0" fmla="*/ 1107281 w 2717006"/>
                <a:gd name="connsiteY0" fmla="*/ 164306 h 1081087"/>
                <a:gd name="connsiteX1" fmla="*/ 1471613 w 2717006"/>
                <a:gd name="connsiteY1" fmla="*/ 126206 h 1081087"/>
                <a:gd name="connsiteX2" fmla="*/ 1802606 w 2717006"/>
                <a:gd name="connsiteY2" fmla="*/ 88106 h 1081087"/>
                <a:gd name="connsiteX3" fmla="*/ 2190750 w 2717006"/>
                <a:gd name="connsiteY3" fmla="*/ 40481 h 1081087"/>
                <a:gd name="connsiteX4" fmla="*/ 2352675 w 2717006"/>
                <a:gd name="connsiteY4" fmla="*/ 7144 h 1081087"/>
                <a:gd name="connsiteX5" fmla="*/ 2381250 w 2717006"/>
                <a:gd name="connsiteY5" fmla="*/ 0 h 1081087"/>
                <a:gd name="connsiteX6" fmla="*/ 2395538 w 2717006"/>
                <a:gd name="connsiteY6" fmla="*/ 0 h 1081087"/>
                <a:gd name="connsiteX7" fmla="*/ 2424113 w 2717006"/>
                <a:gd name="connsiteY7" fmla="*/ 11906 h 1081087"/>
                <a:gd name="connsiteX8" fmla="*/ 2483644 w 2717006"/>
                <a:gd name="connsiteY8" fmla="*/ 47625 h 1081087"/>
                <a:gd name="connsiteX9" fmla="*/ 2557463 w 2717006"/>
                <a:gd name="connsiteY9" fmla="*/ 92869 h 1081087"/>
                <a:gd name="connsiteX10" fmla="*/ 2640806 w 2717006"/>
                <a:gd name="connsiteY10" fmla="*/ 150019 h 1081087"/>
                <a:gd name="connsiteX11" fmla="*/ 2674144 w 2717006"/>
                <a:gd name="connsiteY11" fmla="*/ 178594 h 1081087"/>
                <a:gd name="connsiteX12" fmla="*/ 2695575 w 2717006"/>
                <a:gd name="connsiteY12" fmla="*/ 200025 h 1081087"/>
                <a:gd name="connsiteX13" fmla="*/ 2705100 w 2717006"/>
                <a:gd name="connsiteY13" fmla="*/ 214312 h 1081087"/>
                <a:gd name="connsiteX14" fmla="*/ 2714625 w 2717006"/>
                <a:gd name="connsiteY14" fmla="*/ 235744 h 1081087"/>
                <a:gd name="connsiteX15" fmla="*/ 2717006 w 2717006"/>
                <a:gd name="connsiteY15" fmla="*/ 254794 h 1081087"/>
                <a:gd name="connsiteX16" fmla="*/ 2714625 w 2717006"/>
                <a:gd name="connsiteY16" fmla="*/ 276225 h 1081087"/>
                <a:gd name="connsiteX17" fmla="*/ 2697956 w 2717006"/>
                <a:gd name="connsiteY17" fmla="*/ 295275 h 1081087"/>
                <a:gd name="connsiteX18" fmla="*/ 2671763 w 2717006"/>
                <a:gd name="connsiteY18" fmla="*/ 316706 h 1081087"/>
                <a:gd name="connsiteX19" fmla="*/ 2645569 w 2717006"/>
                <a:gd name="connsiteY19" fmla="*/ 340519 h 1081087"/>
                <a:gd name="connsiteX20" fmla="*/ 2621756 w 2717006"/>
                <a:gd name="connsiteY20" fmla="*/ 373856 h 1081087"/>
                <a:gd name="connsiteX21" fmla="*/ 2602706 w 2717006"/>
                <a:gd name="connsiteY21" fmla="*/ 414337 h 1081087"/>
                <a:gd name="connsiteX22" fmla="*/ 2571750 w 2717006"/>
                <a:gd name="connsiteY22" fmla="*/ 540544 h 1081087"/>
                <a:gd name="connsiteX23" fmla="*/ 2528888 w 2717006"/>
                <a:gd name="connsiteY23" fmla="*/ 690562 h 1081087"/>
                <a:gd name="connsiteX24" fmla="*/ 2476500 w 2717006"/>
                <a:gd name="connsiteY24" fmla="*/ 850106 h 1081087"/>
                <a:gd name="connsiteX25" fmla="*/ 2433638 w 2717006"/>
                <a:gd name="connsiteY25" fmla="*/ 978694 h 1081087"/>
                <a:gd name="connsiteX26" fmla="*/ 2412206 w 2717006"/>
                <a:gd name="connsiteY26" fmla="*/ 1026319 h 1081087"/>
                <a:gd name="connsiteX27" fmla="*/ 2390775 w 2717006"/>
                <a:gd name="connsiteY27" fmla="*/ 1059656 h 1081087"/>
                <a:gd name="connsiteX28" fmla="*/ 2369344 w 2717006"/>
                <a:gd name="connsiteY28" fmla="*/ 1076325 h 1081087"/>
                <a:gd name="connsiteX29" fmla="*/ 2345531 w 2717006"/>
                <a:gd name="connsiteY29" fmla="*/ 1081087 h 1081087"/>
                <a:gd name="connsiteX30" fmla="*/ 2321719 w 2717006"/>
                <a:gd name="connsiteY30" fmla="*/ 1078706 h 1081087"/>
                <a:gd name="connsiteX31" fmla="*/ 2305050 w 2717006"/>
                <a:gd name="connsiteY31" fmla="*/ 1071562 h 1081087"/>
                <a:gd name="connsiteX32" fmla="*/ 2178965 w 2717006"/>
                <a:gd name="connsiteY32" fmla="*/ 1073137 h 1081087"/>
                <a:gd name="connsiteX33" fmla="*/ 2238375 w 2717006"/>
                <a:gd name="connsiteY33" fmla="*/ 842962 h 1081087"/>
                <a:gd name="connsiteX34" fmla="*/ 2247900 w 2717006"/>
                <a:gd name="connsiteY34" fmla="*/ 802481 h 1081087"/>
                <a:gd name="connsiteX35" fmla="*/ 2278856 w 2717006"/>
                <a:gd name="connsiteY35" fmla="*/ 676275 h 1081087"/>
                <a:gd name="connsiteX36" fmla="*/ 2307431 w 2717006"/>
                <a:gd name="connsiteY36" fmla="*/ 533400 h 1081087"/>
                <a:gd name="connsiteX37" fmla="*/ 2331244 w 2717006"/>
                <a:gd name="connsiteY37" fmla="*/ 392906 h 1081087"/>
                <a:gd name="connsiteX38" fmla="*/ 2347913 w 2717006"/>
                <a:gd name="connsiteY38" fmla="*/ 292894 h 1081087"/>
                <a:gd name="connsiteX39" fmla="*/ 2352675 w 2717006"/>
                <a:gd name="connsiteY39" fmla="*/ 252412 h 1081087"/>
                <a:gd name="connsiteX40" fmla="*/ 2347913 w 2717006"/>
                <a:gd name="connsiteY40" fmla="*/ 230981 h 1081087"/>
                <a:gd name="connsiteX41" fmla="*/ 2336006 w 2717006"/>
                <a:gd name="connsiteY41" fmla="*/ 214312 h 1081087"/>
                <a:gd name="connsiteX42" fmla="*/ 2309813 w 2717006"/>
                <a:gd name="connsiteY42" fmla="*/ 202406 h 1081087"/>
                <a:gd name="connsiteX43" fmla="*/ 2262188 w 2717006"/>
                <a:gd name="connsiteY43" fmla="*/ 202406 h 1081087"/>
                <a:gd name="connsiteX44" fmla="*/ 2083594 w 2717006"/>
                <a:gd name="connsiteY44" fmla="*/ 219075 h 1081087"/>
                <a:gd name="connsiteX45" fmla="*/ 1783556 w 2717006"/>
                <a:gd name="connsiteY45" fmla="*/ 254794 h 1081087"/>
                <a:gd name="connsiteX46" fmla="*/ 1414463 w 2717006"/>
                <a:gd name="connsiteY46" fmla="*/ 302419 h 1081087"/>
                <a:gd name="connsiteX47" fmla="*/ 976313 w 2717006"/>
                <a:gd name="connsiteY47" fmla="*/ 361950 h 1081087"/>
                <a:gd name="connsiteX48" fmla="*/ 550069 w 2717006"/>
                <a:gd name="connsiteY48" fmla="*/ 423862 h 1081087"/>
                <a:gd name="connsiteX49" fmla="*/ 85725 w 2717006"/>
                <a:gd name="connsiteY49" fmla="*/ 495300 h 1081087"/>
                <a:gd name="connsiteX50" fmla="*/ 23813 w 2717006"/>
                <a:gd name="connsiteY50" fmla="*/ 502444 h 1081087"/>
                <a:gd name="connsiteX51" fmla="*/ 0 w 2717006"/>
                <a:gd name="connsiteY51" fmla="*/ 323850 h 1081087"/>
                <a:gd name="connsiteX52" fmla="*/ 228600 w 2717006"/>
                <a:gd name="connsiteY52" fmla="*/ 288131 h 1081087"/>
                <a:gd name="connsiteX53" fmla="*/ 490538 w 2717006"/>
                <a:gd name="connsiteY53" fmla="*/ 247650 h 1081087"/>
                <a:gd name="connsiteX54" fmla="*/ 754856 w 2717006"/>
                <a:gd name="connsiteY54" fmla="*/ 207169 h 1081087"/>
                <a:gd name="connsiteX55" fmla="*/ 995363 w 2717006"/>
                <a:gd name="connsiteY55" fmla="*/ 173831 h 1081087"/>
                <a:gd name="connsiteX56" fmla="*/ 1107281 w 2717006"/>
                <a:gd name="connsiteY56" fmla="*/ 164306 h 1081087"/>
                <a:gd name="connsiteX0" fmla="*/ 1107281 w 2717006"/>
                <a:gd name="connsiteY0" fmla="*/ 164306 h 1081087"/>
                <a:gd name="connsiteX1" fmla="*/ 1471613 w 2717006"/>
                <a:gd name="connsiteY1" fmla="*/ 126206 h 1081087"/>
                <a:gd name="connsiteX2" fmla="*/ 1802606 w 2717006"/>
                <a:gd name="connsiteY2" fmla="*/ 88106 h 1081087"/>
                <a:gd name="connsiteX3" fmla="*/ 2190750 w 2717006"/>
                <a:gd name="connsiteY3" fmla="*/ 40481 h 1081087"/>
                <a:gd name="connsiteX4" fmla="*/ 2352675 w 2717006"/>
                <a:gd name="connsiteY4" fmla="*/ 7144 h 1081087"/>
                <a:gd name="connsiteX5" fmla="*/ 2381250 w 2717006"/>
                <a:gd name="connsiteY5" fmla="*/ 0 h 1081087"/>
                <a:gd name="connsiteX6" fmla="*/ 2395538 w 2717006"/>
                <a:gd name="connsiteY6" fmla="*/ 0 h 1081087"/>
                <a:gd name="connsiteX7" fmla="*/ 2424113 w 2717006"/>
                <a:gd name="connsiteY7" fmla="*/ 11906 h 1081087"/>
                <a:gd name="connsiteX8" fmla="*/ 2483644 w 2717006"/>
                <a:gd name="connsiteY8" fmla="*/ 47625 h 1081087"/>
                <a:gd name="connsiteX9" fmla="*/ 2557463 w 2717006"/>
                <a:gd name="connsiteY9" fmla="*/ 92869 h 1081087"/>
                <a:gd name="connsiteX10" fmla="*/ 2640806 w 2717006"/>
                <a:gd name="connsiteY10" fmla="*/ 150019 h 1081087"/>
                <a:gd name="connsiteX11" fmla="*/ 2674144 w 2717006"/>
                <a:gd name="connsiteY11" fmla="*/ 178594 h 1081087"/>
                <a:gd name="connsiteX12" fmla="*/ 2695575 w 2717006"/>
                <a:gd name="connsiteY12" fmla="*/ 200025 h 1081087"/>
                <a:gd name="connsiteX13" fmla="*/ 2705100 w 2717006"/>
                <a:gd name="connsiteY13" fmla="*/ 214312 h 1081087"/>
                <a:gd name="connsiteX14" fmla="*/ 2714625 w 2717006"/>
                <a:gd name="connsiteY14" fmla="*/ 235744 h 1081087"/>
                <a:gd name="connsiteX15" fmla="*/ 2717006 w 2717006"/>
                <a:gd name="connsiteY15" fmla="*/ 254794 h 1081087"/>
                <a:gd name="connsiteX16" fmla="*/ 2714625 w 2717006"/>
                <a:gd name="connsiteY16" fmla="*/ 276225 h 1081087"/>
                <a:gd name="connsiteX17" fmla="*/ 2697956 w 2717006"/>
                <a:gd name="connsiteY17" fmla="*/ 295275 h 1081087"/>
                <a:gd name="connsiteX18" fmla="*/ 2671763 w 2717006"/>
                <a:gd name="connsiteY18" fmla="*/ 316706 h 1081087"/>
                <a:gd name="connsiteX19" fmla="*/ 2645569 w 2717006"/>
                <a:gd name="connsiteY19" fmla="*/ 340519 h 1081087"/>
                <a:gd name="connsiteX20" fmla="*/ 2621756 w 2717006"/>
                <a:gd name="connsiteY20" fmla="*/ 373856 h 1081087"/>
                <a:gd name="connsiteX21" fmla="*/ 2602706 w 2717006"/>
                <a:gd name="connsiteY21" fmla="*/ 414337 h 1081087"/>
                <a:gd name="connsiteX22" fmla="*/ 2571750 w 2717006"/>
                <a:gd name="connsiteY22" fmla="*/ 540544 h 1081087"/>
                <a:gd name="connsiteX23" fmla="*/ 2528888 w 2717006"/>
                <a:gd name="connsiteY23" fmla="*/ 690562 h 1081087"/>
                <a:gd name="connsiteX24" fmla="*/ 2476500 w 2717006"/>
                <a:gd name="connsiteY24" fmla="*/ 850106 h 1081087"/>
                <a:gd name="connsiteX25" fmla="*/ 2433638 w 2717006"/>
                <a:gd name="connsiteY25" fmla="*/ 978694 h 1081087"/>
                <a:gd name="connsiteX26" fmla="*/ 2412206 w 2717006"/>
                <a:gd name="connsiteY26" fmla="*/ 1026319 h 1081087"/>
                <a:gd name="connsiteX27" fmla="*/ 2390775 w 2717006"/>
                <a:gd name="connsiteY27" fmla="*/ 1059656 h 1081087"/>
                <a:gd name="connsiteX28" fmla="*/ 2369344 w 2717006"/>
                <a:gd name="connsiteY28" fmla="*/ 1076325 h 1081087"/>
                <a:gd name="connsiteX29" fmla="*/ 2345531 w 2717006"/>
                <a:gd name="connsiteY29" fmla="*/ 1081087 h 1081087"/>
                <a:gd name="connsiteX30" fmla="*/ 2321719 w 2717006"/>
                <a:gd name="connsiteY30" fmla="*/ 1078706 h 1081087"/>
                <a:gd name="connsiteX31" fmla="*/ 2305050 w 2717006"/>
                <a:gd name="connsiteY31" fmla="*/ 1071562 h 1081087"/>
                <a:gd name="connsiteX32" fmla="*/ 2178965 w 2717006"/>
                <a:gd name="connsiteY32" fmla="*/ 1073137 h 1081087"/>
                <a:gd name="connsiteX33" fmla="*/ 2193284 w 2717006"/>
                <a:gd name="connsiteY33" fmla="*/ 1028622 h 1081087"/>
                <a:gd name="connsiteX34" fmla="*/ 2238375 w 2717006"/>
                <a:gd name="connsiteY34" fmla="*/ 842962 h 1081087"/>
                <a:gd name="connsiteX35" fmla="*/ 2247900 w 2717006"/>
                <a:gd name="connsiteY35" fmla="*/ 802481 h 1081087"/>
                <a:gd name="connsiteX36" fmla="*/ 2278856 w 2717006"/>
                <a:gd name="connsiteY36" fmla="*/ 676275 h 1081087"/>
                <a:gd name="connsiteX37" fmla="*/ 2307431 w 2717006"/>
                <a:gd name="connsiteY37" fmla="*/ 533400 h 1081087"/>
                <a:gd name="connsiteX38" fmla="*/ 2331244 w 2717006"/>
                <a:gd name="connsiteY38" fmla="*/ 392906 h 1081087"/>
                <a:gd name="connsiteX39" fmla="*/ 2347913 w 2717006"/>
                <a:gd name="connsiteY39" fmla="*/ 292894 h 1081087"/>
                <a:gd name="connsiteX40" fmla="*/ 2352675 w 2717006"/>
                <a:gd name="connsiteY40" fmla="*/ 252412 h 1081087"/>
                <a:gd name="connsiteX41" fmla="*/ 2347913 w 2717006"/>
                <a:gd name="connsiteY41" fmla="*/ 230981 h 1081087"/>
                <a:gd name="connsiteX42" fmla="*/ 2336006 w 2717006"/>
                <a:gd name="connsiteY42" fmla="*/ 214312 h 1081087"/>
                <a:gd name="connsiteX43" fmla="*/ 2309813 w 2717006"/>
                <a:gd name="connsiteY43" fmla="*/ 202406 h 1081087"/>
                <a:gd name="connsiteX44" fmla="*/ 2262188 w 2717006"/>
                <a:gd name="connsiteY44" fmla="*/ 202406 h 1081087"/>
                <a:gd name="connsiteX45" fmla="*/ 2083594 w 2717006"/>
                <a:gd name="connsiteY45" fmla="*/ 219075 h 1081087"/>
                <a:gd name="connsiteX46" fmla="*/ 1783556 w 2717006"/>
                <a:gd name="connsiteY46" fmla="*/ 254794 h 1081087"/>
                <a:gd name="connsiteX47" fmla="*/ 1414463 w 2717006"/>
                <a:gd name="connsiteY47" fmla="*/ 302419 h 1081087"/>
                <a:gd name="connsiteX48" fmla="*/ 976313 w 2717006"/>
                <a:gd name="connsiteY48" fmla="*/ 361950 h 1081087"/>
                <a:gd name="connsiteX49" fmla="*/ 550069 w 2717006"/>
                <a:gd name="connsiteY49" fmla="*/ 423862 h 1081087"/>
                <a:gd name="connsiteX50" fmla="*/ 85725 w 2717006"/>
                <a:gd name="connsiteY50" fmla="*/ 495300 h 1081087"/>
                <a:gd name="connsiteX51" fmla="*/ 23813 w 2717006"/>
                <a:gd name="connsiteY51" fmla="*/ 502444 h 1081087"/>
                <a:gd name="connsiteX52" fmla="*/ 0 w 2717006"/>
                <a:gd name="connsiteY52" fmla="*/ 323850 h 1081087"/>
                <a:gd name="connsiteX53" fmla="*/ 228600 w 2717006"/>
                <a:gd name="connsiteY53" fmla="*/ 288131 h 1081087"/>
                <a:gd name="connsiteX54" fmla="*/ 490538 w 2717006"/>
                <a:gd name="connsiteY54" fmla="*/ 247650 h 1081087"/>
                <a:gd name="connsiteX55" fmla="*/ 754856 w 2717006"/>
                <a:gd name="connsiteY55" fmla="*/ 207169 h 1081087"/>
                <a:gd name="connsiteX56" fmla="*/ 995363 w 2717006"/>
                <a:gd name="connsiteY56" fmla="*/ 173831 h 1081087"/>
                <a:gd name="connsiteX57" fmla="*/ 1107281 w 2717006"/>
                <a:gd name="connsiteY57" fmla="*/ 164306 h 1081087"/>
                <a:gd name="connsiteX0" fmla="*/ 1107281 w 2717006"/>
                <a:gd name="connsiteY0" fmla="*/ 164306 h 1081087"/>
                <a:gd name="connsiteX1" fmla="*/ 1471613 w 2717006"/>
                <a:gd name="connsiteY1" fmla="*/ 126206 h 1081087"/>
                <a:gd name="connsiteX2" fmla="*/ 1802606 w 2717006"/>
                <a:gd name="connsiteY2" fmla="*/ 88106 h 1081087"/>
                <a:gd name="connsiteX3" fmla="*/ 2190750 w 2717006"/>
                <a:gd name="connsiteY3" fmla="*/ 40481 h 1081087"/>
                <a:gd name="connsiteX4" fmla="*/ 2352675 w 2717006"/>
                <a:gd name="connsiteY4" fmla="*/ 7144 h 1081087"/>
                <a:gd name="connsiteX5" fmla="*/ 2381250 w 2717006"/>
                <a:gd name="connsiteY5" fmla="*/ 0 h 1081087"/>
                <a:gd name="connsiteX6" fmla="*/ 2395538 w 2717006"/>
                <a:gd name="connsiteY6" fmla="*/ 0 h 1081087"/>
                <a:gd name="connsiteX7" fmla="*/ 2424113 w 2717006"/>
                <a:gd name="connsiteY7" fmla="*/ 11906 h 1081087"/>
                <a:gd name="connsiteX8" fmla="*/ 2483644 w 2717006"/>
                <a:gd name="connsiteY8" fmla="*/ 47625 h 1081087"/>
                <a:gd name="connsiteX9" fmla="*/ 2557463 w 2717006"/>
                <a:gd name="connsiteY9" fmla="*/ 92869 h 1081087"/>
                <a:gd name="connsiteX10" fmla="*/ 2640806 w 2717006"/>
                <a:gd name="connsiteY10" fmla="*/ 150019 h 1081087"/>
                <a:gd name="connsiteX11" fmla="*/ 2674144 w 2717006"/>
                <a:gd name="connsiteY11" fmla="*/ 178594 h 1081087"/>
                <a:gd name="connsiteX12" fmla="*/ 2695575 w 2717006"/>
                <a:gd name="connsiteY12" fmla="*/ 200025 h 1081087"/>
                <a:gd name="connsiteX13" fmla="*/ 2705100 w 2717006"/>
                <a:gd name="connsiteY13" fmla="*/ 214312 h 1081087"/>
                <a:gd name="connsiteX14" fmla="*/ 2714625 w 2717006"/>
                <a:gd name="connsiteY14" fmla="*/ 235744 h 1081087"/>
                <a:gd name="connsiteX15" fmla="*/ 2717006 w 2717006"/>
                <a:gd name="connsiteY15" fmla="*/ 254794 h 1081087"/>
                <a:gd name="connsiteX16" fmla="*/ 2714625 w 2717006"/>
                <a:gd name="connsiteY16" fmla="*/ 276225 h 1081087"/>
                <a:gd name="connsiteX17" fmla="*/ 2697956 w 2717006"/>
                <a:gd name="connsiteY17" fmla="*/ 295275 h 1081087"/>
                <a:gd name="connsiteX18" fmla="*/ 2671763 w 2717006"/>
                <a:gd name="connsiteY18" fmla="*/ 316706 h 1081087"/>
                <a:gd name="connsiteX19" fmla="*/ 2645569 w 2717006"/>
                <a:gd name="connsiteY19" fmla="*/ 340519 h 1081087"/>
                <a:gd name="connsiteX20" fmla="*/ 2621756 w 2717006"/>
                <a:gd name="connsiteY20" fmla="*/ 373856 h 1081087"/>
                <a:gd name="connsiteX21" fmla="*/ 2602706 w 2717006"/>
                <a:gd name="connsiteY21" fmla="*/ 414337 h 1081087"/>
                <a:gd name="connsiteX22" fmla="*/ 2571750 w 2717006"/>
                <a:gd name="connsiteY22" fmla="*/ 540544 h 1081087"/>
                <a:gd name="connsiteX23" fmla="*/ 2528888 w 2717006"/>
                <a:gd name="connsiteY23" fmla="*/ 690562 h 1081087"/>
                <a:gd name="connsiteX24" fmla="*/ 2476500 w 2717006"/>
                <a:gd name="connsiteY24" fmla="*/ 850106 h 1081087"/>
                <a:gd name="connsiteX25" fmla="*/ 2433638 w 2717006"/>
                <a:gd name="connsiteY25" fmla="*/ 978694 h 1081087"/>
                <a:gd name="connsiteX26" fmla="*/ 2412206 w 2717006"/>
                <a:gd name="connsiteY26" fmla="*/ 1026319 h 1081087"/>
                <a:gd name="connsiteX27" fmla="*/ 2390775 w 2717006"/>
                <a:gd name="connsiteY27" fmla="*/ 1059656 h 1081087"/>
                <a:gd name="connsiteX28" fmla="*/ 2369344 w 2717006"/>
                <a:gd name="connsiteY28" fmla="*/ 1076325 h 1081087"/>
                <a:gd name="connsiteX29" fmla="*/ 2345531 w 2717006"/>
                <a:gd name="connsiteY29" fmla="*/ 1081087 h 1081087"/>
                <a:gd name="connsiteX30" fmla="*/ 2321719 w 2717006"/>
                <a:gd name="connsiteY30" fmla="*/ 1078706 h 1081087"/>
                <a:gd name="connsiteX31" fmla="*/ 2305050 w 2717006"/>
                <a:gd name="connsiteY31" fmla="*/ 1071562 h 1081087"/>
                <a:gd name="connsiteX32" fmla="*/ 2178965 w 2717006"/>
                <a:gd name="connsiteY32" fmla="*/ 1073137 h 1081087"/>
                <a:gd name="connsiteX33" fmla="*/ 2193284 w 2717006"/>
                <a:gd name="connsiteY33" fmla="*/ 1028622 h 1081087"/>
                <a:gd name="connsiteX34" fmla="*/ 2238375 w 2717006"/>
                <a:gd name="connsiteY34" fmla="*/ 842962 h 1081087"/>
                <a:gd name="connsiteX35" fmla="*/ 2247900 w 2717006"/>
                <a:gd name="connsiteY35" fmla="*/ 802481 h 1081087"/>
                <a:gd name="connsiteX36" fmla="*/ 2278856 w 2717006"/>
                <a:gd name="connsiteY36" fmla="*/ 676275 h 1081087"/>
                <a:gd name="connsiteX37" fmla="*/ 2307431 w 2717006"/>
                <a:gd name="connsiteY37" fmla="*/ 533400 h 1081087"/>
                <a:gd name="connsiteX38" fmla="*/ 2331244 w 2717006"/>
                <a:gd name="connsiteY38" fmla="*/ 392906 h 1081087"/>
                <a:gd name="connsiteX39" fmla="*/ 2347913 w 2717006"/>
                <a:gd name="connsiteY39" fmla="*/ 292894 h 1081087"/>
                <a:gd name="connsiteX40" fmla="*/ 2352675 w 2717006"/>
                <a:gd name="connsiteY40" fmla="*/ 252412 h 1081087"/>
                <a:gd name="connsiteX41" fmla="*/ 2347913 w 2717006"/>
                <a:gd name="connsiteY41" fmla="*/ 230981 h 1081087"/>
                <a:gd name="connsiteX42" fmla="*/ 2336006 w 2717006"/>
                <a:gd name="connsiteY42" fmla="*/ 214312 h 1081087"/>
                <a:gd name="connsiteX43" fmla="*/ 2309813 w 2717006"/>
                <a:gd name="connsiteY43" fmla="*/ 202406 h 1081087"/>
                <a:gd name="connsiteX44" fmla="*/ 2262188 w 2717006"/>
                <a:gd name="connsiteY44" fmla="*/ 202406 h 1081087"/>
                <a:gd name="connsiteX45" fmla="*/ 2083594 w 2717006"/>
                <a:gd name="connsiteY45" fmla="*/ 219075 h 1081087"/>
                <a:gd name="connsiteX46" fmla="*/ 1783556 w 2717006"/>
                <a:gd name="connsiteY46" fmla="*/ 254794 h 1081087"/>
                <a:gd name="connsiteX47" fmla="*/ 1414463 w 2717006"/>
                <a:gd name="connsiteY47" fmla="*/ 302419 h 1081087"/>
                <a:gd name="connsiteX48" fmla="*/ 976313 w 2717006"/>
                <a:gd name="connsiteY48" fmla="*/ 361950 h 1081087"/>
                <a:gd name="connsiteX49" fmla="*/ 550069 w 2717006"/>
                <a:gd name="connsiteY49" fmla="*/ 423862 h 1081087"/>
                <a:gd name="connsiteX50" fmla="*/ 85725 w 2717006"/>
                <a:gd name="connsiteY50" fmla="*/ 495300 h 1081087"/>
                <a:gd name="connsiteX51" fmla="*/ 23813 w 2717006"/>
                <a:gd name="connsiteY51" fmla="*/ 502444 h 1081087"/>
                <a:gd name="connsiteX52" fmla="*/ 0 w 2717006"/>
                <a:gd name="connsiteY52" fmla="*/ 323850 h 1081087"/>
                <a:gd name="connsiteX53" fmla="*/ 228600 w 2717006"/>
                <a:gd name="connsiteY53" fmla="*/ 288131 h 1081087"/>
                <a:gd name="connsiteX54" fmla="*/ 490538 w 2717006"/>
                <a:gd name="connsiteY54" fmla="*/ 247650 h 1081087"/>
                <a:gd name="connsiteX55" fmla="*/ 754856 w 2717006"/>
                <a:gd name="connsiteY55" fmla="*/ 207169 h 1081087"/>
                <a:gd name="connsiteX56" fmla="*/ 995363 w 2717006"/>
                <a:gd name="connsiteY56" fmla="*/ 173831 h 1081087"/>
                <a:gd name="connsiteX57" fmla="*/ 1107281 w 2717006"/>
                <a:gd name="connsiteY57" fmla="*/ 164306 h 1081087"/>
                <a:gd name="connsiteX0" fmla="*/ 1107281 w 2717006"/>
                <a:gd name="connsiteY0" fmla="*/ 164306 h 1081087"/>
                <a:gd name="connsiteX1" fmla="*/ 1471613 w 2717006"/>
                <a:gd name="connsiteY1" fmla="*/ 126206 h 1081087"/>
                <a:gd name="connsiteX2" fmla="*/ 1802606 w 2717006"/>
                <a:gd name="connsiteY2" fmla="*/ 88106 h 1081087"/>
                <a:gd name="connsiteX3" fmla="*/ 2190750 w 2717006"/>
                <a:gd name="connsiteY3" fmla="*/ 40481 h 1081087"/>
                <a:gd name="connsiteX4" fmla="*/ 2352675 w 2717006"/>
                <a:gd name="connsiteY4" fmla="*/ 7144 h 1081087"/>
                <a:gd name="connsiteX5" fmla="*/ 2381250 w 2717006"/>
                <a:gd name="connsiteY5" fmla="*/ 0 h 1081087"/>
                <a:gd name="connsiteX6" fmla="*/ 2395538 w 2717006"/>
                <a:gd name="connsiteY6" fmla="*/ 0 h 1081087"/>
                <a:gd name="connsiteX7" fmla="*/ 2424113 w 2717006"/>
                <a:gd name="connsiteY7" fmla="*/ 11906 h 1081087"/>
                <a:gd name="connsiteX8" fmla="*/ 2483644 w 2717006"/>
                <a:gd name="connsiteY8" fmla="*/ 47625 h 1081087"/>
                <a:gd name="connsiteX9" fmla="*/ 2557463 w 2717006"/>
                <a:gd name="connsiteY9" fmla="*/ 92869 h 1081087"/>
                <a:gd name="connsiteX10" fmla="*/ 2640806 w 2717006"/>
                <a:gd name="connsiteY10" fmla="*/ 150019 h 1081087"/>
                <a:gd name="connsiteX11" fmla="*/ 2674144 w 2717006"/>
                <a:gd name="connsiteY11" fmla="*/ 178594 h 1081087"/>
                <a:gd name="connsiteX12" fmla="*/ 2695575 w 2717006"/>
                <a:gd name="connsiteY12" fmla="*/ 200025 h 1081087"/>
                <a:gd name="connsiteX13" fmla="*/ 2705100 w 2717006"/>
                <a:gd name="connsiteY13" fmla="*/ 214312 h 1081087"/>
                <a:gd name="connsiteX14" fmla="*/ 2714625 w 2717006"/>
                <a:gd name="connsiteY14" fmla="*/ 235744 h 1081087"/>
                <a:gd name="connsiteX15" fmla="*/ 2717006 w 2717006"/>
                <a:gd name="connsiteY15" fmla="*/ 254794 h 1081087"/>
                <a:gd name="connsiteX16" fmla="*/ 2714625 w 2717006"/>
                <a:gd name="connsiteY16" fmla="*/ 276225 h 1081087"/>
                <a:gd name="connsiteX17" fmla="*/ 2697956 w 2717006"/>
                <a:gd name="connsiteY17" fmla="*/ 295275 h 1081087"/>
                <a:gd name="connsiteX18" fmla="*/ 2671763 w 2717006"/>
                <a:gd name="connsiteY18" fmla="*/ 316706 h 1081087"/>
                <a:gd name="connsiteX19" fmla="*/ 2645569 w 2717006"/>
                <a:gd name="connsiteY19" fmla="*/ 340519 h 1081087"/>
                <a:gd name="connsiteX20" fmla="*/ 2621756 w 2717006"/>
                <a:gd name="connsiteY20" fmla="*/ 373856 h 1081087"/>
                <a:gd name="connsiteX21" fmla="*/ 2602706 w 2717006"/>
                <a:gd name="connsiteY21" fmla="*/ 414337 h 1081087"/>
                <a:gd name="connsiteX22" fmla="*/ 2571750 w 2717006"/>
                <a:gd name="connsiteY22" fmla="*/ 540544 h 1081087"/>
                <a:gd name="connsiteX23" fmla="*/ 2528888 w 2717006"/>
                <a:gd name="connsiteY23" fmla="*/ 690562 h 1081087"/>
                <a:gd name="connsiteX24" fmla="*/ 2476500 w 2717006"/>
                <a:gd name="connsiteY24" fmla="*/ 850106 h 1081087"/>
                <a:gd name="connsiteX25" fmla="*/ 2433638 w 2717006"/>
                <a:gd name="connsiteY25" fmla="*/ 978694 h 1081087"/>
                <a:gd name="connsiteX26" fmla="*/ 2412206 w 2717006"/>
                <a:gd name="connsiteY26" fmla="*/ 1026319 h 1081087"/>
                <a:gd name="connsiteX27" fmla="*/ 2390775 w 2717006"/>
                <a:gd name="connsiteY27" fmla="*/ 1059656 h 1081087"/>
                <a:gd name="connsiteX28" fmla="*/ 2369344 w 2717006"/>
                <a:gd name="connsiteY28" fmla="*/ 1076325 h 1081087"/>
                <a:gd name="connsiteX29" fmla="*/ 2345531 w 2717006"/>
                <a:gd name="connsiteY29" fmla="*/ 1081087 h 1081087"/>
                <a:gd name="connsiteX30" fmla="*/ 2321719 w 2717006"/>
                <a:gd name="connsiteY30" fmla="*/ 1078706 h 1081087"/>
                <a:gd name="connsiteX31" fmla="*/ 2305050 w 2717006"/>
                <a:gd name="connsiteY31" fmla="*/ 1071562 h 1081087"/>
                <a:gd name="connsiteX32" fmla="*/ 2178965 w 2717006"/>
                <a:gd name="connsiteY32" fmla="*/ 1073137 h 1081087"/>
                <a:gd name="connsiteX33" fmla="*/ 2183762 w 2717006"/>
                <a:gd name="connsiteY33" fmla="*/ 1054059 h 1081087"/>
                <a:gd name="connsiteX34" fmla="*/ 2193284 w 2717006"/>
                <a:gd name="connsiteY34" fmla="*/ 1028622 h 1081087"/>
                <a:gd name="connsiteX35" fmla="*/ 2238375 w 2717006"/>
                <a:gd name="connsiteY35" fmla="*/ 842962 h 1081087"/>
                <a:gd name="connsiteX36" fmla="*/ 2247900 w 2717006"/>
                <a:gd name="connsiteY36" fmla="*/ 802481 h 1081087"/>
                <a:gd name="connsiteX37" fmla="*/ 2278856 w 2717006"/>
                <a:gd name="connsiteY37" fmla="*/ 676275 h 1081087"/>
                <a:gd name="connsiteX38" fmla="*/ 2307431 w 2717006"/>
                <a:gd name="connsiteY38" fmla="*/ 533400 h 1081087"/>
                <a:gd name="connsiteX39" fmla="*/ 2331244 w 2717006"/>
                <a:gd name="connsiteY39" fmla="*/ 392906 h 1081087"/>
                <a:gd name="connsiteX40" fmla="*/ 2347913 w 2717006"/>
                <a:gd name="connsiteY40" fmla="*/ 292894 h 1081087"/>
                <a:gd name="connsiteX41" fmla="*/ 2352675 w 2717006"/>
                <a:gd name="connsiteY41" fmla="*/ 252412 h 1081087"/>
                <a:gd name="connsiteX42" fmla="*/ 2347913 w 2717006"/>
                <a:gd name="connsiteY42" fmla="*/ 230981 h 1081087"/>
                <a:gd name="connsiteX43" fmla="*/ 2336006 w 2717006"/>
                <a:gd name="connsiteY43" fmla="*/ 214312 h 1081087"/>
                <a:gd name="connsiteX44" fmla="*/ 2309813 w 2717006"/>
                <a:gd name="connsiteY44" fmla="*/ 202406 h 1081087"/>
                <a:gd name="connsiteX45" fmla="*/ 2262188 w 2717006"/>
                <a:gd name="connsiteY45" fmla="*/ 202406 h 1081087"/>
                <a:gd name="connsiteX46" fmla="*/ 2083594 w 2717006"/>
                <a:gd name="connsiteY46" fmla="*/ 219075 h 1081087"/>
                <a:gd name="connsiteX47" fmla="*/ 1783556 w 2717006"/>
                <a:gd name="connsiteY47" fmla="*/ 254794 h 1081087"/>
                <a:gd name="connsiteX48" fmla="*/ 1414463 w 2717006"/>
                <a:gd name="connsiteY48" fmla="*/ 302419 h 1081087"/>
                <a:gd name="connsiteX49" fmla="*/ 976313 w 2717006"/>
                <a:gd name="connsiteY49" fmla="*/ 361950 h 1081087"/>
                <a:gd name="connsiteX50" fmla="*/ 550069 w 2717006"/>
                <a:gd name="connsiteY50" fmla="*/ 423862 h 1081087"/>
                <a:gd name="connsiteX51" fmla="*/ 85725 w 2717006"/>
                <a:gd name="connsiteY51" fmla="*/ 495300 h 1081087"/>
                <a:gd name="connsiteX52" fmla="*/ 23813 w 2717006"/>
                <a:gd name="connsiteY52" fmla="*/ 502444 h 1081087"/>
                <a:gd name="connsiteX53" fmla="*/ 0 w 2717006"/>
                <a:gd name="connsiteY53" fmla="*/ 323850 h 1081087"/>
                <a:gd name="connsiteX54" fmla="*/ 228600 w 2717006"/>
                <a:gd name="connsiteY54" fmla="*/ 288131 h 1081087"/>
                <a:gd name="connsiteX55" fmla="*/ 490538 w 2717006"/>
                <a:gd name="connsiteY55" fmla="*/ 247650 h 1081087"/>
                <a:gd name="connsiteX56" fmla="*/ 754856 w 2717006"/>
                <a:gd name="connsiteY56" fmla="*/ 207169 h 1081087"/>
                <a:gd name="connsiteX57" fmla="*/ 995363 w 2717006"/>
                <a:gd name="connsiteY57" fmla="*/ 173831 h 1081087"/>
                <a:gd name="connsiteX58" fmla="*/ 1107281 w 2717006"/>
                <a:gd name="connsiteY58" fmla="*/ 164306 h 1081087"/>
                <a:gd name="connsiteX0" fmla="*/ 1107281 w 2717006"/>
                <a:gd name="connsiteY0" fmla="*/ 164306 h 1081087"/>
                <a:gd name="connsiteX1" fmla="*/ 1471613 w 2717006"/>
                <a:gd name="connsiteY1" fmla="*/ 126206 h 1081087"/>
                <a:gd name="connsiteX2" fmla="*/ 1802606 w 2717006"/>
                <a:gd name="connsiteY2" fmla="*/ 88106 h 1081087"/>
                <a:gd name="connsiteX3" fmla="*/ 2190750 w 2717006"/>
                <a:gd name="connsiteY3" fmla="*/ 40481 h 1081087"/>
                <a:gd name="connsiteX4" fmla="*/ 2352675 w 2717006"/>
                <a:gd name="connsiteY4" fmla="*/ 7144 h 1081087"/>
                <a:gd name="connsiteX5" fmla="*/ 2381250 w 2717006"/>
                <a:gd name="connsiteY5" fmla="*/ 0 h 1081087"/>
                <a:gd name="connsiteX6" fmla="*/ 2395538 w 2717006"/>
                <a:gd name="connsiteY6" fmla="*/ 0 h 1081087"/>
                <a:gd name="connsiteX7" fmla="*/ 2424113 w 2717006"/>
                <a:gd name="connsiteY7" fmla="*/ 11906 h 1081087"/>
                <a:gd name="connsiteX8" fmla="*/ 2483644 w 2717006"/>
                <a:gd name="connsiteY8" fmla="*/ 47625 h 1081087"/>
                <a:gd name="connsiteX9" fmla="*/ 2557463 w 2717006"/>
                <a:gd name="connsiteY9" fmla="*/ 92869 h 1081087"/>
                <a:gd name="connsiteX10" fmla="*/ 2640806 w 2717006"/>
                <a:gd name="connsiteY10" fmla="*/ 150019 h 1081087"/>
                <a:gd name="connsiteX11" fmla="*/ 2674144 w 2717006"/>
                <a:gd name="connsiteY11" fmla="*/ 178594 h 1081087"/>
                <a:gd name="connsiteX12" fmla="*/ 2695575 w 2717006"/>
                <a:gd name="connsiteY12" fmla="*/ 200025 h 1081087"/>
                <a:gd name="connsiteX13" fmla="*/ 2705100 w 2717006"/>
                <a:gd name="connsiteY13" fmla="*/ 214312 h 1081087"/>
                <a:gd name="connsiteX14" fmla="*/ 2714625 w 2717006"/>
                <a:gd name="connsiteY14" fmla="*/ 235744 h 1081087"/>
                <a:gd name="connsiteX15" fmla="*/ 2717006 w 2717006"/>
                <a:gd name="connsiteY15" fmla="*/ 254794 h 1081087"/>
                <a:gd name="connsiteX16" fmla="*/ 2714625 w 2717006"/>
                <a:gd name="connsiteY16" fmla="*/ 276225 h 1081087"/>
                <a:gd name="connsiteX17" fmla="*/ 2697956 w 2717006"/>
                <a:gd name="connsiteY17" fmla="*/ 295275 h 1081087"/>
                <a:gd name="connsiteX18" fmla="*/ 2671763 w 2717006"/>
                <a:gd name="connsiteY18" fmla="*/ 316706 h 1081087"/>
                <a:gd name="connsiteX19" fmla="*/ 2645569 w 2717006"/>
                <a:gd name="connsiteY19" fmla="*/ 340519 h 1081087"/>
                <a:gd name="connsiteX20" fmla="*/ 2621756 w 2717006"/>
                <a:gd name="connsiteY20" fmla="*/ 373856 h 1081087"/>
                <a:gd name="connsiteX21" fmla="*/ 2602706 w 2717006"/>
                <a:gd name="connsiteY21" fmla="*/ 414337 h 1081087"/>
                <a:gd name="connsiteX22" fmla="*/ 2571750 w 2717006"/>
                <a:gd name="connsiteY22" fmla="*/ 540544 h 1081087"/>
                <a:gd name="connsiteX23" fmla="*/ 2528888 w 2717006"/>
                <a:gd name="connsiteY23" fmla="*/ 690562 h 1081087"/>
                <a:gd name="connsiteX24" fmla="*/ 2476500 w 2717006"/>
                <a:gd name="connsiteY24" fmla="*/ 850106 h 1081087"/>
                <a:gd name="connsiteX25" fmla="*/ 2433638 w 2717006"/>
                <a:gd name="connsiteY25" fmla="*/ 978694 h 1081087"/>
                <a:gd name="connsiteX26" fmla="*/ 2412206 w 2717006"/>
                <a:gd name="connsiteY26" fmla="*/ 1026319 h 1081087"/>
                <a:gd name="connsiteX27" fmla="*/ 2390775 w 2717006"/>
                <a:gd name="connsiteY27" fmla="*/ 1059656 h 1081087"/>
                <a:gd name="connsiteX28" fmla="*/ 2369344 w 2717006"/>
                <a:gd name="connsiteY28" fmla="*/ 1076325 h 1081087"/>
                <a:gd name="connsiteX29" fmla="*/ 2345531 w 2717006"/>
                <a:gd name="connsiteY29" fmla="*/ 1081087 h 1081087"/>
                <a:gd name="connsiteX30" fmla="*/ 2321719 w 2717006"/>
                <a:gd name="connsiteY30" fmla="*/ 1078706 h 1081087"/>
                <a:gd name="connsiteX31" fmla="*/ 2305050 w 2717006"/>
                <a:gd name="connsiteY31" fmla="*/ 1071562 h 1081087"/>
                <a:gd name="connsiteX32" fmla="*/ 2178965 w 2717006"/>
                <a:gd name="connsiteY32" fmla="*/ 1073137 h 1081087"/>
                <a:gd name="connsiteX33" fmla="*/ 2183762 w 2717006"/>
                <a:gd name="connsiteY33" fmla="*/ 1054059 h 1081087"/>
                <a:gd name="connsiteX34" fmla="*/ 2238375 w 2717006"/>
                <a:gd name="connsiteY34" fmla="*/ 842962 h 1081087"/>
                <a:gd name="connsiteX35" fmla="*/ 2247900 w 2717006"/>
                <a:gd name="connsiteY35" fmla="*/ 802481 h 1081087"/>
                <a:gd name="connsiteX36" fmla="*/ 2278856 w 2717006"/>
                <a:gd name="connsiteY36" fmla="*/ 676275 h 1081087"/>
                <a:gd name="connsiteX37" fmla="*/ 2307431 w 2717006"/>
                <a:gd name="connsiteY37" fmla="*/ 533400 h 1081087"/>
                <a:gd name="connsiteX38" fmla="*/ 2331244 w 2717006"/>
                <a:gd name="connsiteY38" fmla="*/ 392906 h 1081087"/>
                <a:gd name="connsiteX39" fmla="*/ 2347913 w 2717006"/>
                <a:gd name="connsiteY39" fmla="*/ 292894 h 1081087"/>
                <a:gd name="connsiteX40" fmla="*/ 2352675 w 2717006"/>
                <a:gd name="connsiteY40" fmla="*/ 252412 h 1081087"/>
                <a:gd name="connsiteX41" fmla="*/ 2347913 w 2717006"/>
                <a:gd name="connsiteY41" fmla="*/ 230981 h 1081087"/>
                <a:gd name="connsiteX42" fmla="*/ 2336006 w 2717006"/>
                <a:gd name="connsiteY42" fmla="*/ 214312 h 1081087"/>
                <a:gd name="connsiteX43" fmla="*/ 2309813 w 2717006"/>
                <a:gd name="connsiteY43" fmla="*/ 202406 h 1081087"/>
                <a:gd name="connsiteX44" fmla="*/ 2262188 w 2717006"/>
                <a:gd name="connsiteY44" fmla="*/ 202406 h 1081087"/>
                <a:gd name="connsiteX45" fmla="*/ 2083594 w 2717006"/>
                <a:gd name="connsiteY45" fmla="*/ 219075 h 1081087"/>
                <a:gd name="connsiteX46" fmla="*/ 1783556 w 2717006"/>
                <a:gd name="connsiteY46" fmla="*/ 254794 h 1081087"/>
                <a:gd name="connsiteX47" fmla="*/ 1414463 w 2717006"/>
                <a:gd name="connsiteY47" fmla="*/ 302419 h 1081087"/>
                <a:gd name="connsiteX48" fmla="*/ 976313 w 2717006"/>
                <a:gd name="connsiteY48" fmla="*/ 361950 h 1081087"/>
                <a:gd name="connsiteX49" fmla="*/ 550069 w 2717006"/>
                <a:gd name="connsiteY49" fmla="*/ 423862 h 1081087"/>
                <a:gd name="connsiteX50" fmla="*/ 85725 w 2717006"/>
                <a:gd name="connsiteY50" fmla="*/ 495300 h 1081087"/>
                <a:gd name="connsiteX51" fmla="*/ 23813 w 2717006"/>
                <a:gd name="connsiteY51" fmla="*/ 502444 h 1081087"/>
                <a:gd name="connsiteX52" fmla="*/ 0 w 2717006"/>
                <a:gd name="connsiteY52" fmla="*/ 323850 h 1081087"/>
                <a:gd name="connsiteX53" fmla="*/ 228600 w 2717006"/>
                <a:gd name="connsiteY53" fmla="*/ 288131 h 1081087"/>
                <a:gd name="connsiteX54" fmla="*/ 490538 w 2717006"/>
                <a:gd name="connsiteY54" fmla="*/ 247650 h 1081087"/>
                <a:gd name="connsiteX55" fmla="*/ 754856 w 2717006"/>
                <a:gd name="connsiteY55" fmla="*/ 207169 h 1081087"/>
                <a:gd name="connsiteX56" fmla="*/ 995363 w 2717006"/>
                <a:gd name="connsiteY56" fmla="*/ 173831 h 1081087"/>
                <a:gd name="connsiteX57" fmla="*/ 1107281 w 2717006"/>
                <a:gd name="connsiteY57" fmla="*/ 164306 h 1081087"/>
                <a:gd name="connsiteX0" fmla="*/ 1107281 w 2717006"/>
                <a:gd name="connsiteY0" fmla="*/ 164306 h 1081087"/>
                <a:gd name="connsiteX1" fmla="*/ 1471613 w 2717006"/>
                <a:gd name="connsiteY1" fmla="*/ 126206 h 1081087"/>
                <a:gd name="connsiteX2" fmla="*/ 1802606 w 2717006"/>
                <a:gd name="connsiteY2" fmla="*/ 88106 h 1081087"/>
                <a:gd name="connsiteX3" fmla="*/ 2190750 w 2717006"/>
                <a:gd name="connsiteY3" fmla="*/ 40481 h 1081087"/>
                <a:gd name="connsiteX4" fmla="*/ 2352675 w 2717006"/>
                <a:gd name="connsiteY4" fmla="*/ 7144 h 1081087"/>
                <a:gd name="connsiteX5" fmla="*/ 2381250 w 2717006"/>
                <a:gd name="connsiteY5" fmla="*/ 0 h 1081087"/>
                <a:gd name="connsiteX6" fmla="*/ 2395538 w 2717006"/>
                <a:gd name="connsiteY6" fmla="*/ 0 h 1081087"/>
                <a:gd name="connsiteX7" fmla="*/ 2424113 w 2717006"/>
                <a:gd name="connsiteY7" fmla="*/ 11906 h 1081087"/>
                <a:gd name="connsiteX8" fmla="*/ 2483644 w 2717006"/>
                <a:gd name="connsiteY8" fmla="*/ 47625 h 1081087"/>
                <a:gd name="connsiteX9" fmla="*/ 2557463 w 2717006"/>
                <a:gd name="connsiteY9" fmla="*/ 92869 h 1081087"/>
                <a:gd name="connsiteX10" fmla="*/ 2640806 w 2717006"/>
                <a:gd name="connsiteY10" fmla="*/ 150019 h 1081087"/>
                <a:gd name="connsiteX11" fmla="*/ 2674144 w 2717006"/>
                <a:gd name="connsiteY11" fmla="*/ 178594 h 1081087"/>
                <a:gd name="connsiteX12" fmla="*/ 2695575 w 2717006"/>
                <a:gd name="connsiteY12" fmla="*/ 200025 h 1081087"/>
                <a:gd name="connsiteX13" fmla="*/ 2705100 w 2717006"/>
                <a:gd name="connsiteY13" fmla="*/ 214312 h 1081087"/>
                <a:gd name="connsiteX14" fmla="*/ 2714625 w 2717006"/>
                <a:gd name="connsiteY14" fmla="*/ 235744 h 1081087"/>
                <a:gd name="connsiteX15" fmla="*/ 2717006 w 2717006"/>
                <a:gd name="connsiteY15" fmla="*/ 254794 h 1081087"/>
                <a:gd name="connsiteX16" fmla="*/ 2714625 w 2717006"/>
                <a:gd name="connsiteY16" fmla="*/ 276225 h 1081087"/>
                <a:gd name="connsiteX17" fmla="*/ 2697956 w 2717006"/>
                <a:gd name="connsiteY17" fmla="*/ 295275 h 1081087"/>
                <a:gd name="connsiteX18" fmla="*/ 2671763 w 2717006"/>
                <a:gd name="connsiteY18" fmla="*/ 316706 h 1081087"/>
                <a:gd name="connsiteX19" fmla="*/ 2645569 w 2717006"/>
                <a:gd name="connsiteY19" fmla="*/ 340519 h 1081087"/>
                <a:gd name="connsiteX20" fmla="*/ 2621756 w 2717006"/>
                <a:gd name="connsiteY20" fmla="*/ 373856 h 1081087"/>
                <a:gd name="connsiteX21" fmla="*/ 2602706 w 2717006"/>
                <a:gd name="connsiteY21" fmla="*/ 414337 h 1081087"/>
                <a:gd name="connsiteX22" fmla="*/ 2571750 w 2717006"/>
                <a:gd name="connsiteY22" fmla="*/ 540544 h 1081087"/>
                <a:gd name="connsiteX23" fmla="*/ 2528888 w 2717006"/>
                <a:gd name="connsiteY23" fmla="*/ 690562 h 1081087"/>
                <a:gd name="connsiteX24" fmla="*/ 2476500 w 2717006"/>
                <a:gd name="connsiteY24" fmla="*/ 850106 h 1081087"/>
                <a:gd name="connsiteX25" fmla="*/ 2433638 w 2717006"/>
                <a:gd name="connsiteY25" fmla="*/ 978694 h 1081087"/>
                <a:gd name="connsiteX26" fmla="*/ 2412206 w 2717006"/>
                <a:gd name="connsiteY26" fmla="*/ 1026319 h 1081087"/>
                <a:gd name="connsiteX27" fmla="*/ 2390775 w 2717006"/>
                <a:gd name="connsiteY27" fmla="*/ 1059656 h 1081087"/>
                <a:gd name="connsiteX28" fmla="*/ 2369344 w 2717006"/>
                <a:gd name="connsiteY28" fmla="*/ 1076325 h 1081087"/>
                <a:gd name="connsiteX29" fmla="*/ 2345531 w 2717006"/>
                <a:gd name="connsiteY29" fmla="*/ 1081087 h 1081087"/>
                <a:gd name="connsiteX30" fmla="*/ 2321719 w 2717006"/>
                <a:gd name="connsiteY30" fmla="*/ 1078706 h 1081087"/>
                <a:gd name="connsiteX31" fmla="*/ 2305050 w 2717006"/>
                <a:gd name="connsiteY31" fmla="*/ 1071562 h 1081087"/>
                <a:gd name="connsiteX32" fmla="*/ 2183762 w 2717006"/>
                <a:gd name="connsiteY32" fmla="*/ 1054059 h 1081087"/>
                <a:gd name="connsiteX33" fmla="*/ 2238375 w 2717006"/>
                <a:gd name="connsiteY33" fmla="*/ 842962 h 1081087"/>
                <a:gd name="connsiteX34" fmla="*/ 2247900 w 2717006"/>
                <a:gd name="connsiteY34" fmla="*/ 802481 h 1081087"/>
                <a:gd name="connsiteX35" fmla="*/ 2278856 w 2717006"/>
                <a:gd name="connsiteY35" fmla="*/ 676275 h 1081087"/>
                <a:gd name="connsiteX36" fmla="*/ 2307431 w 2717006"/>
                <a:gd name="connsiteY36" fmla="*/ 533400 h 1081087"/>
                <a:gd name="connsiteX37" fmla="*/ 2331244 w 2717006"/>
                <a:gd name="connsiteY37" fmla="*/ 392906 h 1081087"/>
                <a:gd name="connsiteX38" fmla="*/ 2347913 w 2717006"/>
                <a:gd name="connsiteY38" fmla="*/ 292894 h 1081087"/>
                <a:gd name="connsiteX39" fmla="*/ 2352675 w 2717006"/>
                <a:gd name="connsiteY39" fmla="*/ 252412 h 1081087"/>
                <a:gd name="connsiteX40" fmla="*/ 2347913 w 2717006"/>
                <a:gd name="connsiteY40" fmla="*/ 230981 h 1081087"/>
                <a:gd name="connsiteX41" fmla="*/ 2336006 w 2717006"/>
                <a:gd name="connsiteY41" fmla="*/ 214312 h 1081087"/>
                <a:gd name="connsiteX42" fmla="*/ 2309813 w 2717006"/>
                <a:gd name="connsiteY42" fmla="*/ 202406 h 1081087"/>
                <a:gd name="connsiteX43" fmla="*/ 2262188 w 2717006"/>
                <a:gd name="connsiteY43" fmla="*/ 202406 h 1081087"/>
                <a:gd name="connsiteX44" fmla="*/ 2083594 w 2717006"/>
                <a:gd name="connsiteY44" fmla="*/ 219075 h 1081087"/>
                <a:gd name="connsiteX45" fmla="*/ 1783556 w 2717006"/>
                <a:gd name="connsiteY45" fmla="*/ 254794 h 1081087"/>
                <a:gd name="connsiteX46" fmla="*/ 1414463 w 2717006"/>
                <a:gd name="connsiteY46" fmla="*/ 302419 h 1081087"/>
                <a:gd name="connsiteX47" fmla="*/ 976313 w 2717006"/>
                <a:gd name="connsiteY47" fmla="*/ 361950 h 1081087"/>
                <a:gd name="connsiteX48" fmla="*/ 550069 w 2717006"/>
                <a:gd name="connsiteY48" fmla="*/ 423862 h 1081087"/>
                <a:gd name="connsiteX49" fmla="*/ 85725 w 2717006"/>
                <a:gd name="connsiteY49" fmla="*/ 495300 h 1081087"/>
                <a:gd name="connsiteX50" fmla="*/ 23813 w 2717006"/>
                <a:gd name="connsiteY50" fmla="*/ 502444 h 1081087"/>
                <a:gd name="connsiteX51" fmla="*/ 0 w 2717006"/>
                <a:gd name="connsiteY51" fmla="*/ 323850 h 1081087"/>
                <a:gd name="connsiteX52" fmla="*/ 228600 w 2717006"/>
                <a:gd name="connsiteY52" fmla="*/ 288131 h 1081087"/>
                <a:gd name="connsiteX53" fmla="*/ 490538 w 2717006"/>
                <a:gd name="connsiteY53" fmla="*/ 247650 h 1081087"/>
                <a:gd name="connsiteX54" fmla="*/ 754856 w 2717006"/>
                <a:gd name="connsiteY54" fmla="*/ 207169 h 1081087"/>
                <a:gd name="connsiteX55" fmla="*/ 995363 w 2717006"/>
                <a:gd name="connsiteY55" fmla="*/ 173831 h 1081087"/>
                <a:gd name="connsiteX56" fmla="*/ 1107281 w 2717006"/>
                <a:gd name="connsiteY56" fmla="*/ 164306 h 108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717006" h="1081087">
                  <a:moveTo>
                    <a:pt x="1107281" y="164306"/>
                  </a:moveTo>
                  <a:lnTo>
                    <a:pt x="1471613" y="126206"/>
                  </a:lnTo>
                  <a:lnTo>
                    <a:pt x="1802606" y="88106"/>
                  </a:lnTo>
                  <a:lnTo>
                    <a:pt x="2190750" y="40481"/>
                  </a:lnTo>
                  <a:lnTo>
                    <a:pt x="2352675" y="7144"/>
                  </a:lnTo>
                  <a:lnTo>
                    <a:pt x="2381250" y="0"/>
                  </a:lnTo>
                  <a:lnTo>
                    <a:pt x="2395538" y="0"/>
                  </a:lnTo>
                  <a:lnTo>
                    <a:pt x="2424113" y="11906"/>
                  </a:lnTo>
                  <a:lnTo>
                    <a:pt x="2483644" y="47625"/>
                  </a:lnTo>
                  <a:lnTo>
                    <a:pt x="2557463" y="92869"/>
                  </a:lnTo>
                  <a:lnTo>
                    <a:pt x="2640806" y="150019"/>
                  </a:lnTo>
                  <a:lnTo>
                    <a:pt x="2674144" y="178594"/>
                  </a:lnTo>
                  <a:lnTo>
                    <a:pt x="2695575" y="200025"/>
                  </a:lnTo>
                  <a:lnTo>
                    <a:pt x="2705100" y="214312"/>
                  </a:lnTo>
                  <a:lnTo>
                    <a:pt x="2714625" y="235744"/>
                  </a:lnTo>
                  <a:lnTo>
                    <a:pt x="2717006" y="254794"/>
                  </a:lnTo>
                  <a:lnTo>
                    <a:pt x="2714625" y="276225"/>
                  </a:lnTo>
                  <a:lnTo>
                    <a:pt x="2697956" y="295275"/>
                  </a:lnTo>
                  <a:lnTo>
                    <a:pt x="2671763" y="316706"/>
                  </a:lnTo>
                  <a:lnTo>
                    <a:pt x="2645569" y="340519"/>
                  </a:lnTo>
                  <a:lnTo>
                    <a:pt x="2621756" y="373856"/>
                  </a:lnTo>
                  <a:lnTo>
                    <a:pt x="2602706" y="414337"/>
                  </a:lnTo>
                  <a:lnTo>
                    <a:pt x="2571750" y="540544"/>
                  </a:lnTo>
                  <a:lnTo>
                    <a:pt x="2528888" y="690562"/>
                  </a:lnTo>
                  <a:lnTo>
                    <a:pt x="2476500" y="850106"/>
                  </a:lnTo>
                  <a:lnTo>
                    <a:pt x="2433638" y="978694"/>
                  </a:lnTo>
                  <a:lnTo>
                    <a:pt x="2412206" y="1026319"/>
                  </a:lnTo>
                  <a:lnTo>
                    <a:pt x="2390775" y="1059656"/>
                  </a:lnTo>
                  <a:lnTo>
                    <a:pt x="2369344" y="1076325"/>
                  </a:lnTo>
                  <a:lnTo>
                    <a:pt x="2345531" y="1081087"/>
                  </a:lnTo>
                  <a:lnTo>
                    <a:pt x="2321719" y="1078706"/>
                  </a:lnTo>
                  <a:lnTo>
                    <a:pt x="2305050" y="1071562"/>
                  </a:lnTo>
                  <a:lnTo>
                    <a:pt x="2183762" y="1054059"/>
                  </a:lnTo>
                  <a:lnTo>
                    <a:pt x="2238375" y="842962"/>
                  </a:lnTo>
                  <a:lnTo>
                    <a:pt x="2247900" y="802481"/>
                  </a:lnTo>
                  <a:lnTo>
                    <a:pt x="2278856" y="676275"/>
                  </a:lnTo>
                  <a:lnTo>
                    <a:pt x="2307431" y="533400"/>
                  </a:lnTo>
                  <a:lnTo>
                    <a:pt x="2331244" y="392906"/>
                  </a:lnTo>
                  <a:lnTo>
                    <a:pt x="2347913" y="292894"/>
                  </a:lnTo>
                  <a:lnTo>
                    <a:pt x="2352675" y="252412"/>
                  </a:lnTo>
                  <a:lnTo>
                    <a:pt x="2347913" y="230981"/>
                  </a:lnTo>
                  <a:lnTo>
                    <a:pt x="2336006" y="214312"/>
                  </a:lnTo>
                  <a:lnTo>
                    <a:pt x="2309813" y="202406"/>
                  </a:lnTo>
                  <a:lnTo>
                    <a:pt x="2262188" y="202406"/>
                  </a:lnTo>
                  <a:lnTo>
                    <a:pt x="2083594" y="219075"/>
                  </a:lnTo>
                  <a:lnTo>
                    <a:pt x="1783556" y="254794"/>
                  </a:lnTo>
                  <a:lnTo>
                    <a:pt x="1414463" y="302419"/>
                  </a:lnTo>
                  <a:lnTo>
                    <a:pt x="976313" y="361950"/>
                  </a:lnTo>
                  <a:lnTo>
                    <a:pt x="550069" y="423862"/>
                  </a:lnTo>
                  <a:lnTo>
                    <a:pt x="85725" y="495300"/>
                  </a:lnTo>
                  <a:lnTo>
                    <a:pt x="23813" y="502444"/>
                  </a:lnTo>
                  <a:lnTo>
                    <a:pt x="0" y="323850"/>
                  </a:lnTo>
                  <a:lnTo>
                    <a:pt x="228600" y="288131"/>
                  </a:lnTo>
                  <a:lnTo>
                    <a:pt x="490538" y="247650"/>
                  </a:lnTo>
                  <a:lnTo>
                    <a:pt x="754856" y="207169"/>
                  </a:lnTo>
                  <a:lnTo>
                    <a:pt x="995363" y="173831"/>
                  </a:lnTo>
                  <a:lnTo>
                    <a:pt x="1107281" y="164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EAD70933-84B5-124F-BC70-DF185D3726B3}"/>
                </a:ext>
              </a:extLst>
            </p:cNvPr>
            <p:cNvSpPr/>
            <p:nvPr/>
          </p:nvSpPr>
          <p:spPr>
            <a:xfrm>
              <a:off x="3503613" y="2547938"/>
              <a:ext cx="2295525" cy="509587"/>
            </a:xfrm>
            <a:custGeom>
              <a:avLst/>
              <a:gdLst>
                <a:gd name="connsiteX0" fmla="*/ 1023937 w 2295525"/>
                <a:gd name="connsiteY0" fmla="*/ 159543 h 509587"/>
                <a:gd name="connsiteX1" fmla="*/ 1416844 w 2295525"/>
                <a:gd name="connsiteY1" fmla="*/ 100012 h 509587"/>
                <a:gd name="connsiteX2" fmla="*/ 1583531 w 2295525"/>
                <a:gd name="connsiteY2" fmla="*/ 76200 h 509587"/>
                <a:gd name="connsiteX3" fmla="*/ 1759744 w 2295525"/>
                <a:gd name="connsiteY3" fmla="*/ 61912 h 509587"/>
                <a:gd name="connsiteX4" fmla="*/ 2002631 w 2295525"/>
                <a:gd name="connsiteY4" fmla="*/ 35718 h 509587"/>
                <a:gd name="connsiteX5" fmla="*/ 2266950 w 2295525"/>
                <a:gd name="connsiteY5" fmla="*/ 0 h 509587"/>
                <a:gd name="connsiteX6" fmla="*/ 2295525 w 2295525"/>
                <a:gd name="connsiteY6" fmla="*/ 240506 h 509587"/>
                <a:gd name="connsiteX7" fmla="*/ 2262187 w 2295525"/>
                <a:gd name="connsiteY7" fmla="*/ 235743 h 509587"/>
                <a:gd name="connsiteX8" fmla="*/ 2202656 w 2295525"/>
                <a:gd name="connsiteY8" fmla="*/ 223837 h 509587"/>
                <a:gd name="connsiteX9" fmla="*/ 2085975 w 2295525"/>
                <a:gd name="connsiteY9" fmla="*/ 214312 h 509587"/>
                <a:gd name="connsiteX10" fmla="*/ 1997869 w 2295525"/>
                <a:gd name="connsiteY10" fmla="*/ 209550 h 509587"/>
                <a:gd name="connsiteX11" fmla="*/ 1888331 w 2295525"/>
                <a:gd name="connsiteY11" fmla="*/ 209550 h 509587"/>
                <a:gd name="connsiteX12" fmla="*/ 1776412 w 2295525"/>
                <a:gd name="connsiteY12" fmla="*/ 216693 h 509587"/>
                <a:gd name="connsiteX13" fmla="*/ 1631156 w 2295525"/>
                <a:gd name="connsiteY13" fmla="*/ 233362 h 509587"/>
                <a:gd name="connsiteX14" fmla="*/ 1364456 w 2295525"/>
                <a:gd name="connsiteY14" fmla="*/ 273843 h 509587"/>
                <a:gd name="connsiteX15" fmla="*/ 1197769 w 2295525"/>
                <a:gd name="connsiteY15" fmla="*/ 302418 h 509587"/>
                <a:gd name="connsiteX16" fmla="*/ 1040606 w 2295525"/>
                <a:gd name="connsiteY16" fmla="*/ 328612 h 509587"/>
                <a:gd name="connsiteX17" fmla="*/ 838200 w 2295525"/>
                <a:gd name="connsiteY17" fmla="*/ 371475 h 509587"/>
                <a:gd name="connsiteX18" fmla="*/ 597694 w 2295525"/>
                <a:gd name="connsiteY18" fmla="*/ 416718 h 509587"/>
                <a:gd name="connsiteX19" fmla="*/ 347662 w 2295525"/>
                <a:gd name="connsiteY19" fmla="*/ 457200 h 509587"/>
                <a:gd name="connsiteX20" fmla="*/ 97631 w 2295525"/>
                <a:gd name="connsiteY20" fmla="*/ 495300 h 509587"/>
                <a:gd name="connsiteX21" fmla="*/ 0 w 2295525"/>
                <a:gd name="connsiteY21" fmla="*/ 509587 h 509587"/>
                <a:gd name="connsiteX22" fmla="*/ 2381 w 2295525"/>
                <a:gd name="connsiteY22" fmla="*/ 338137 h 509587"/>
                <a:gd name="connsiteX23" fmla="*/ 276225 w 2295525"/>
                <a:gd name="connsiteY23" fmla="*/ 285750 h 509587"/>
                <a:gd name="connsiteX24" fmla="*/ 616744 w 2295525"/>
                <a:gd name="connsiteY24" fmla="*/ 226218 h 509587"/>
                <a:gd name="connsiteX25" fmla="*/ 1023937 w 2295525"/>
                <a:gd name="connsiteY25" fmla="*/ 159543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95525" h="509587">
                  <a:moveTo>
                    <a:pt x="1023937" y="159543"/>
                  </a:moveTo>
                  <a:lnTo>
                    <a:pt x="1416844" y="100012"/>
                  </a:lnTo>
                  <a:lnTo>
                    <a:pt x="1583531" y="76200"/>
                  </a:lnTo>
                  <a:lnTo>
                    <a:pt x="1759744" y="61912"/>
                  </a:lnTo>
                  <a:lnTo>
                    <a:pt x="2002631" y="35718"/>
                  </a:lnTo>
                  <a:lnTo>
                    <a:pt x="2266950" y="0"/>
                  </a:lnTo>
                  <a:lnTo>
                    <a:pt x="2295525" y="240506"/>
                  </a:lnTo>
                  <a:lnTo>
                    <a:pt x="2262187" y="235743"/>
                  </a:lnTo>
                  <a:lnTo>
                    <a:pt x="2202656" y="223837"/>
                  </a:lnTo>
                  <a:lnTo>
                    <a:pt x="2085975" y="214312"/>
                  </a:lnTo>
                  <a:lnTo>
                    <a:pt x="1997869" y="209550"/>
                  </a:lnTo>
                  <a:lnTo>
                    <a:pt x="1888331" y="209550"/>
                  </a:lnTo>
                  <a:lnTo>
                    <a:pt x="1776412" y="216693"/>
                  </a:lnTo>
                  <a:lnTo>
                    <a:pt x="1631156" y="233362"/>
                  </a:lnTo>
                  <a:lnTo>
                    <a:pt x="1364456" y="273843"/>
                  </a:lnTo>
                  <a:lnTo>
                    <a:pt x="1197769" y="302418"/>
                  </a:lnTo>
                  <a:lnTo>
                    <a:pt x="1040606" y="328612"/>
                  </a:lnTo>
                  <a:lnTo>
                    <a:pt x="838200" y="371475"/>
                  </a:lnTo>
                  <a:lnTo>
                    <a:pt x="597694" y="416718"/>
                  </a:lnTo>
                  <a:lnTo>
                    <a:pt x="347662" y="457200"/>
                  </a:lnTo>
                  <a:lnTo>
                    <a:pt x="97631" y="495300"/>
                  </a:lnTo>
                  <a:lnTo>
                    <a:pt x="0" y="509587"/>
                  </a:lnTo>
                  <a:cubicBezTo>
                    <a:pt x="794" y="452437"/>
                    <a:pt x="1587" y="395287"/>
                    <a:pt x="2381" y="338137"/>
                  </a:cubicBezTo>
                  <a:lnTo>
                    <a:pt x="276225" y="285750"/>
                  </a:lnTo>
                  <a:lnTo>
                    <a:pt x="616744" y="226218"/>
                  </a:lnTo>
                  <a:lnTo>
                    <a:pt x="1023937" y="1595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0A501167-D901-7745-BF65-8AC713F66AE4}"/>
                </a:ext>
              </a:extLst>
            </p:cNvPr>
            <p:cNvSpPr/>
            <p:nvPr/>
          </p:nvSpPr>
          <p:spPr>
            <a:xfrm rot="16200000">
              <a:off x="1429543" y="3520282"/>
              <a:ext cx="3763963" cy="552450"/>
            </a:xfrm>
            <a:custGeom>
              <a:avLst/>
              <a:gdLst>
                <a:gd name="connsiteX0" fmla="*/ 1761294 w 3764996"/>
                <a:gd name="connsiteY0" fmla="*/ 279229 h 552322"/>
                <a:gd name="connsiteX1" fmla="*/ 2371917 w 3764996"/>
                <a:gd name="connsiteY1" fmla="*/ 294571 h 552322"/>
                <a:gd name="connsiteX2" fmla="*/ 2727858 w 3764996"/>
                <a:gd name="connsiteY2" fmla="*/ 303777 h 552322"/>
                <a:gd name="connsiteX3" fmla="*/ 2933445 w 3764996"/>
                <a:gd name="connsiteY3" fmla="*/ 303777 h 552322"/>
                <a:gd name="connsiteX4" fmla="*/ 3025498 w 3764996"/>
                <a:gd name="connsiteY4" fmla="*/ 303777 h 552322"/>
                <a:gd name="connsiteX5" fmla="*/ 3117552 w 3764996"/>
                <a:gd name="connsiteY5" fmla="*/ 303777 h 552322"/>
                <a:gd name="connsiteX6" fmla="*/ 3218811 w 3764996"/>
                <a:gd name="connsiteY6" fmla="*/ 300708 h 552322"/>
                <a:gd name="connsiteX7" fmla="*/ 3304728 w 3764996"/>
                <a:gd name="connsiteY7" fmla="*/ 291503 h 552322"/>
                <a:gd name="connsiteX8" fmla="*/ 3369165 w 3764996"/>
                <a:gd name="connsiteY8" fmla="*/ 282298 h 552322"/>
                <a:gd name="connsiteX9" fmla="*/ 3421329 w 3764996"/>
                <a:gd name="connsiteY9" fmla="*/ 273092 h 552322"/>
                <a:gd name="connsiteX10" fmla="*/ 3470424 w 3764996"/>
                <a:gd name="connsiteY10" fmla="*/ 254681 h 552322"/>
                <a:gd name="connsiteX11" fmla="*/ 3507246 w 3764996"/>
                <a:gd name="connsiteY11" fmla="*/ 236271 h 552322"/>
                <a:gd name="connsiteX12" fmla="*/ 3550204 w 3764996"/>
                <a:gd name="connsiteY12" fmla="*/ 208655 h 552322"/>
                <a:gd name="connsiteX13" fmla="*/ 3599300 w 3764996"/>
                <a:gd name="connsiteY13" fmla="*/ 168765 h 552322"/>
                <a:gd name="connsiteX14" fmla="*/ 3623847 w 3764996"/>
                <a:gd name="connsiteY14" fmla="*/ 144217 h 552322"/>
                <a:gd name="connsiteX15" fmla="*/ 3666806 w 3764996"/>
                <a:gd name="connsiteY15" fmla="*/ 88985 h 552322"/>
                <a:gd name="connsiteX16" fmla="*/ 3718969 w 3764996"/>
                <a:gd name="connsiteY16" fmla="*/ 6136 h 552322"/>
                <a:gd name="connsiteX17" fmla="*/ 3728175 w 3764996"/>
                <a:gd name="connsiteY17" fmla="*/ 0 h 552322"/>
                <a:gd name="connsiteX18" fmla="*/ 3737380 w 3764996"/>
                <a:gd name="connsiteY18" fmla="*/ 0 h 552322"/>
                <a:gd name="connsiteX19" fmla="*/ 3749654 w 3764996"/>
                <a:gd name="connsiteY19" fmla="*/ 3068 h 552322"/>
                <a:gd name="connsiteX20" fmla="*/ 3761928 w 3764996"/>
                <a:gd name="connsiteY20" fmla="*/ 21479 h 552322"/>
                <a:gd name="connsiteX21" fmla="*/ 3764996 w 3764996"/>
                <a:gd name="connsiteY21" fmla="*/ 49095 h 552322"/>
                <a:gd name="connsiteX22" fmla="*/ 3758859 w 3764996"/>
                <a:gd name="connsiteY22" fmla="*/ 122738 h 552322"/>
                <a:gd name="connsiteX23" fmla="*/ 3749654 w 3764996"/>
                <a:gd name="connsiteY23" fmla="*/ 187175 h 552322"/>
                <a:gd name="connsiteX24" fmla="*/ 3731243 w 3764996"/>
                <a:gd name="connsiteY24" fmla="*/ 266955 h 552322"/>
                <a:gd name="connsiteX25" fmla="*/ 3703627 w 3764996"/>
                <a:gd name="connsiteY25" fmla="*/ 365146 h 552322"/>
                <a:gd name="connsiteX26" fmla="*/ 3645326 w 3764996"/>
                <a:gd name="connsiteY26" fmla="*/ 521637 h 552322"/>
                <a:gd name="connsiteX27" fmla="*/ 3482698 w 3764996"/>
                <a:gd name="connsiteY27" fmla="*/ 552322 h 552322"/>
                <a:gd name="connsiteX28" fmla="*/ 3295522 w 3764996"/>
                <a:gd name="connsiteY28" fmla="*/ 536979 h 552322"/>
                <a:gd name="connsiteX29" fmla="*/ 3111415 w 3764996"/>
                <a:gd name="connsiteY29" fmla="*/ 530843 h 552322"/>
                <a:gd name="connsiteX30" fmla="*/ 2850596 w 3764996"/>
                <a:gd name="connsiteY30" fmla="*/ 524706 h 552322"/>
                <a:gd name="connsiteX31" fmla="*/ 2780022 w 3764996"/>
                <a:gd name="connsiteY31" fmla="*/ 524706 h 552322"/>
                <a:gd name="connsiteX32" fmla="*/ 2457834 w 3764996"/>
                <a:gd name="connsiteY32" fmla="*/ 524706 h 552322"/>
                <a:gd name="connsiteX33" fmla="*/ 2221563 w 3764996"/>
                <a:gd name="connsiteY33" fmla="*/ 518569 h 552322"/>
                <a:gd name="connsiteX34" fmla="*/ 1973018 w 3764996"/>
                <a:gd name="connsiteY34" fmla="*/ 506295 h 552322"/>
                <a:gd name="connsiteX35" fmla="*/ 1893238 w 3764996"/>
                <a:gd name="connsiteY35" fmla="*/ 503226 h 552322"/>
                <a:gd name="connsiteX36" fmla="*/ 1758226 w 3764996"/>
                <a:gd name="connsiteY36" fmla="*/ 506295 h 552322"/>
                <a:gd name="connsiteX37" fmla="*/ 1436038 w 3764996"/>
                <a:gd name="connsiteY37" fmla="*/ 490953 h 552322"/>
                <a:gd name="connsiteX38" fmla="*/ 972701 w 3764996"/>
                <a:gd name="connsiteY38" fmla="*/ 460268 h 552322"/>
                <a:gd name="connsiteX39" fmla="*/ 687335 w 3764996"/>
                <a:gd name="connsiteY39" fmla="*/ 438789 h 552322"/>
                <a:gd name="connsiteX40" fmla="*/ 536980 w 3764996"/>
                <a:gd name="connsiteY40" fmla="*/ 438789 h 552322"/>
                <a:gd name="connsiteX41" fmla="*/ 521638 w 3764996"/>
                <a:gd name="connsiteY41" fmla="*/ 438789 h 552322"/>
                <a:gd name="connsiteX42" fmla="*/ 64438 w 3764996"/>
                <a:gd name="connsiteY42" fmla="*/ 420378 h 552322"/>
                <a:gd name="connsiteX43" fmla="*/ 36822 w 3764996"/>
                <a:gd name="connsiteY43" fmla="*/ 408104 h 552322"/>
                <a:gd name="connsiteX44" fmla="*/ 9206 w 3764996"/>
                <a:gd name="connsiteY44" fmla="*/ 389694 h 552322"/>
                <a:gd name="connsiteX45" fmla="*/ 0 w 3764996"/>
                <a:gd name="connsiteY45" fmla="*/ 374351 h 552322"/>
                <a:gd name="connsiteX46" fmla="*/ 0 w 3764996"/>
                <a:gd name="connsiteY46" fmla="*/ 359009 h 552322"/>
                <a:gd name="connsiteX47" fmla="*/ 3069 w 3764996"/>
                <a:gd name="connsiteY47" fmla="*/ 340598 h 552322"/>
                <a:gd name="connsiteX48" fmla="*/ 15343 w 3764996"/>
                <a:gd name="connsiteY48" fmla="*/ 322188 h 552322"/>
                <a:gd name="connsiteX49" fmla="*/ 46027 w 3764996"/>
                <a:gd name="connsiteY49" fmla="*/ 297640 h 552322"/>
                <a:gd name="connsiteX50" fmla="*/ 153423 w 3764996"/>
                <a:gd name="connsiteY50" fmla="*/ 242408 h 552322"/>
                <a:gd name="connsiteX51" fmla="*/ 257751 w 3764996"/>
                <a:gd name="connsiteY51" fmla="*/ 196381 h 552322"/>
                <a:gd name="connsiteX52" fmla="*/ 297641 w 3764996"/>
                <a:gd name="connsiteY52" fmla="*/ 184107 h 552322"/>
                <a:gd name="connsiteX53" fmla="*/ 343667 w 3764996"/>
                <a:gd name="connsiteY53" fmla="*/ 162628 h 552322"/>
                <a:gd name="connsiteX54" fmla="*/ 389694 w 3764996"/>
                <a:gd name="connsiteY54" fmla="*/ 156491 h 552322"/>
                <a:gd name="connsiteX55" fmla="*/ 432653 w 3764996"/>
                <a:gd name="connsiteY55" fmla="*/ 156491 h 552322"/>
                <a:gd name="connsiteX56" fmla="*/ 478680 w 3764996"/>
                <a:gd name="connsiteY56" fmla="*/ 162628 h 552322"/>
                <a:gd name="connsiteX57" fmla="*/ 527775 w 3764996"/>
                <a:gd name="connsiteY57" fmla="*/ 171833 h 552322"/>
                <a:gd name="connsiteX58" fmla="*/ 595281 w 3764996"/>
                <a:gd name="connsiteY58" fmla="*/ 193312 h 552322"/>
                <a:gd name="connsiteX59" fmla="*/ 638239 w 3764996"/>
                <a:gd name="connsiteY59" fmla="*/ 205586 h 552322"/>
                <a:gd name="connsiteX60" fmla="*/ 794731 w 3764996"/>
                <a:gd name="connsiteY60" fmla="*/ 230134 h 552322"/>
                <a:gd name="connsiteX61" fmla="*/ 1086234 w 3764996"/>
                <a:gd name="connsiteY61" fmla="*/ 251613 h 552322"/>
                <a:gd name="connsiteX62" fmla="*/ 1463654 w 3764996"/>
                <a:gd name="connsiteY62" fmla="*/ 270024 h 552322"/>
                <a:gd name="connsiteX63" fmla="*/ 1761294 w 3764996"/>
                <a:gd name="connsiteY63" fmla="*/ 279229 h 552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764996" h="552322">
                  <a:moveTo>
                    <a:pt x="1761294" y="279229"/>
                  </a:moveTo>
                  <a:lnTo>
                    <a:pt x="2371917" y="294571"/>
                  </a:lnTo>
                  <a:lnTo>
                    <a:pt x="2727858" y="303777"/>
                  </a:lnTo>
                  <a:lnTo>
                    <a:pt x="2933445" y="303777"/>
                  </a:lnTo>
                  <a:lnTo>
                    <a:pt x="3025498" y="303777"/>
                  </a:lnTo>
                  <a:lnTo>
                    <a:pt x="3117552" y="303777"/>
                  </a:lnTo>
                  <a:lnTo>
                    <a:pt x="3218811" y="300708"/>
                  </a:lnTo>
                  <a:lnTo>
                    <a:pt x="3304728" y="291503"/>
                  </a:lnTo>
                  <a:lnTo>
                    <a:pt x="3369165" y="282298"/>
                  </a:lnTo>
                  <a:lnTo>
                    <a:pt x="3421329" y="273092"/>
                  </a:lnTo>
                  <a:lnTo>
                    <a:pt x="3470424" y="254681"/>
                  </a:lnTo>
                  <a:lnTo>
                    <a:pt x="3507246" y="236271"/>
                  </a:lnTo>
                  <a:lnTo>
                    <a:pt x="3550204" y="208655"/>
                  </a:lnTo>
                  <a:lnTo>
                    <a:pt x="3599300" y="168765"/>
                  </a:lnTo>
                  <a:lnTo>
                    <a:pt x="3623847" y="144217"/>
                  </a:lnTo>
                  <a:lnTo>
                    <a:pt x="3666806" y="88985"/>
                  </a:lnTo>
                  <a:lnTo>
                    <a:pt x="3718969" y="6136"/>
                  </a:lnTo>
                  <a:lnTo>
                    <a:pt x="3728175" y="0"/>
                  </a:lnTo>
                  <a:lnTo>
                    <a:pt x="3737380" y="0"/>
                  </a:lnTo>
                  <a:lnTo>
                    <a:pt x="3749654" y="3068"/>
                  </a:lnTo>
                  <a:lnTo>
                    <a:pt x="3761928" y="21479"/>
                  </a:lnTo>
                  <a:lnTo>
                    <a:pt x="3764996" y="49095"/>
                  </a:lnTo>
                  <a:lnTo>
                    <a:pt x="3758859" y="122738"/>
                  </a:lnTo>
                  <a:lnTo>
                    <a:pt x="3749654" y="187175"/>
                  </a:lnTo>
                  <a:lnTo>
                    <a:pt x="3731243" y="266955"/>
                  </a:lnTo>
                  <a:lnTo>
                    <a:pt x="3703627" y="365146"/>
                  </a:lnTo>
                  <a:lnTo>
                    <a:pt x="3645326" y="521637"/>
                  </a:lnTo>
                  <a:lnTo>
                    <a:pt x="3482698" y="552322"/>
                  </a:lnTo>
                  <a:lnTo>
                    <a:pt x="3295522" y="536979"/>
                  </a:lnTo>
                  <a:lnTo>
                    <a:pt x="3111415" y="530843"/>
                  </a:lnTo>
                  <a:lnTo>
                    <a:pt x="2850596" y="524706"/>
                  </a:lnTo>
                  <a:lnTo>
                    <a:pt x="2780022" y="524706"/>
                  </a:lnTo>
                  <a:lnTo>
                    <a:pt x="2457834" y="524706"/>
                  </a:lnTo>
                  <a:lnTo>
                    <a:pt x="2221563" y="518569"/>
                  </a:lnTo>
                  <a:lnTo>
                    <a:pt x="1973018" y="506295"/>
                  </a:lnTo>
                  <a:lnTo>
                    <a:pt x="1893238" y="503226"/>
                  </a:lnTo>
                  <a:lnTo>
                    <a:pt x="1758226" y="506295"/>
                  </a:lnTo>
                  <a:lnTo>
                    <a:pt x="1436038" y="490953"/>
                  </a:lnTo>
                  <a:lnTo>
                    <a:pt x="972701" y="460268"/>
                  </a:lnTo>
                  <a:lnTo>
                    <a:pt x="687335" y="438789"/>
                  </a:lnTo>
                  <a:lnTo>
                    <a:pt x="536980" y="438789"/>
                  </a:lnTo>
                  <a:lnTo>
                    <a:pt x="521638" y="438789"/>
                  </a:lnTo>
                  <a:lnTo>
                    <a:pt x="64438" y="420378"/>
                  </a:lnTo>
                  <a:lnTo>
                    <a:pt x="36822" y="408104"/>
                  </a:lnTo>
                  <a:lnTo>
                    <a:pt x="9206" y="389694"/>
                  </a:lnTo>
                  <a:lnTo>
                    <a:pt x="0" y="374351"/>
                  </a:lnTo>
                  <a:lnTo>
                    <a:pt x="0" y="359009"/>
                  </a:lnTo>
                  <a:lnTo>
                    <a:pt x="3069" y="340598"/>
                  </a:lnTo>
                  <a:lnTo>
                    <a:pt x="15343" y="322188"/>
                  </a:lnTo>
                  <a:lnTo>
                    <a:pt x="46027" y="297640"/>
                  </a:lnTo>
                  <a:lnTo>
                    <a:pt x="153423" y="242408"/>
                  </a:lnTo>
                  <a:lnTo>
                    <a:pt x="257751" y="196381"/>
                  </a:lnTo>
                  <a:lnTo>
                    <a:pt x="297641" y="184107"/>
                  </a:lnTo>
                  <a:lnTo>
                    <a:pt x="343667" y="162628"/>
                  </a:lnTo>
                  <a:lnTo>
                    <a:pt x="389694" y="156491"/>
                  </a:lnTo>
                  <a:lnTo>
                    <a:pt x="432653" y="156491"/>
                  </a:lnTo>
                  <a:lnTo>
                    <a:pt x="478680" y="162628"/>
                  </a:lnTo>
                  <a:lnTo>
                    <a:pt x="527775" y="171833"/>
                  </a:lnTo>
                  <a:lnTo>
                    <a:pt x="595281" y="193312"/>
                  </a:lnTo>
                  <a:lnTo>
                    <a:pt x="638239" y="205586"/>
                  </a:lnTo>
                  <a:lnTo>
                    <a:pt x="794731" y="230134"/>
                  </a:lnTo>
                  <a:lnTo>
                    <a:pt x="1086234" y="251613"/>
                  </a:lnTo>
                  <a:lnTo>
                    <a:pt x="1463654" y="270024"/>
                  </a:lnTo>
                  <a:lnTo>
                    <a:pt x="1761294" y="2792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0460D37D-A64A-0B47-ABBC-025F89542804}"/>
                </a:ext>
              </a:extLst>
            </p:cNvPr>
            <p:cNvSpPr/>
            <p:nvPr/>
          </p:nvSpPr>
          <p:spPr>
            <a:xfrm>
              <a:off x="3424238" y="4579938"/>
              <a:ext cx="1308100" cy="1082675"/>
            </a:xfrm>
            <a:custGeom>
              <a:avLst/>
              <a:gdLst>
                <a:gd name="connsiteX0" fmla="*/ 626268 w 1307306"/>
                <a:gd name="connsiteY0" fmla="*/ 338137 h 1083469"/>
                <a:gd name="connsiteX1" fmla="*/ 847725 w 1307306"/>
                <a:gd name="connsiteY1" fmla="*/ 223837 h 1083469"/>
                <a:gd name="connsiteX2" fmla="*/ 1000125 w 1307306"/>
                <a:gd name="connsiteY2" fmla="*/ 142875 h 1083469"/>
                <a:gd name="connsiteX3" fmla="*/ 1166812 w 1307306"/>
                <a:gd name="connsiteY3" fmla="*/ 57150 h 1083469"/>
                <a:gd name="connsiteX4" fmla="*/ 1271587 w 1307306"/>
                <a:gd name="connsiteY4" fmla="*/ 4762 h 1083469"/>
                <a:gd name="connsiteX5" fmla="*/ 1288256 w 1307306"/>
                <a:gd name="connsiteY5" fmla="*/ 0 h 1083469"/>
                <a:gd name="connsiteX6" fmla="*/ 1297781 w 1307306"/>
                <a:gd name="connsiteY6" fmla="*/ 0 h 1083469"/>
                <a:gd name="connsiteX7" fmla="*/ 1304925 w 1307306"/>
                <a:gd name="connsiteY7" fmla="*/ 4762 h 1083469"/>
                <a:gd name="connsiteX8" fmla="*/ 1307306 w 1307306"/>
                <a:gd name="connsiteY8" fmla="*/ 16669 h 1083469"/>
                <a:gd name="connsiteX9" fmla="*/ 1302543 w 1307306"/>
                <a:gd name="connsiteY9" fmla="*/ 35719 h 1083469"/>
                <a:gd name="connsiteX10" fmla="*/ 1290637 w 1307306"/>
                <a:gd name="connsiteY10" fmla="*/ 64294 h 1083469"/>
                <a:gd name="connsiteX11" fmla="*/ 1228725 w 1307306"/>
                <a:gd name="connsiteY11" fmla="*/ 109537 h 1083469"/>
                <a:gd name="connsiteX12" fmla="*/ 1085850 w 1307306"/>
                <a:gd name="connsiteY12" fmla="*/ 216694 h 1083469"/>
                <a:gd name="connsiteX13" fmla="*/ 859631 w 1307306"/>
                <a:gd name="connsiteY13" fmla="*/ 388144 h 1083469"/>
                <a:gd name="connsiteX14" fmla="*/ 690562 w 1307306"/>
                <a:gd name="connsiteY14" fmla="*/ 511969 h 1083469"/>
                <a:gd name="connsiteX15" fmla="*/ 521493 w 1307306"/>
                <a:gd name="connsiteY15" fmla="*/ 640556 h 1083469"/>
                <a:gd name="connsiteX16" fmla="*/ 378618 w 1307306"/>
                <a:gd name="connsiteY16" fmla="*/ 745331 h 1083469"/>
                <a:gd name="connsiteX17" fmla="*/ 228600 w 1307306"/>
                <a:gd name="connsiteY17" fmla="*/ 854869 h 1083469"/>
                <a:gd name="connsiteX18" fmla="*/ 147637 w 1307306"/>
                <a:gd name="connsiteY18" fmla="*/ 921544 h 1083469"/>
                <a:gd name="connsiteX19" fmla="*/ 57150 w 1307306"/>
                <a:gd name="connsiteY19" fmla="*/ 1002506 h 1083469"/>
                <a:gd name="connsiteX20" fmla="*/ 28575 w 1307306"/>
                <a:gd name="connsiteY20" fmla="*/ 1033462 h 1083469"/>
                <a:gd name="connsiteX21" fmla="*/ 0 w 1307306"/>
                <a:gd name="connsiteY21" fmla="*/ 1083469 h 1083469"/>
                <a:gd name="connsiteX22" fmla="*/ 45243 w 1307306"/>
                <a:gd name="connsiteY22" fmla="*/ 511969 h 1083469"/>
                <a:gd name="connsiteX23" fmla="*/ 50006 w 1307306"/>
                <a:gd name="connsiteY23" fmla="*/ 576262 h 1083469"/>
                <a:gd name="connsiteX24" fmla="*/ 54768 w 1307306"/>
                <a:gd name="connsiteY24" fmla="*/ 592931 h 1083469"/>
                <a:gd name="connsiteX25" fmla="*/ 61912 w 1307306"/>
                <a:gd name="connsiteY25" fmla="*/ 600075 h 1083469"/>
                <a:gd name="connsiteX26" fmla="*/ 76200 w 1307306"/>
                <a:gd name="connsiteY26" fmla="*/ 607219 h 1083469"/>
                <a:gd name="connsiteX27" fmla="*/ 92868 w 1307306"/>
                <a:gd name="connsiteY27" fmla="*/ 609600 h 1083469"/>
                <a:gd name="connsiteX28" fmla="*/ 121443 w 1307306"/>
                <a:gd name="connsiteY28" fmla="*/ 602456 h 1083469"/>
                <a:gd name="connsiteX29" fmla="*/ 219075 w 1307306"/>
                <a:gd name="connsiteY29" fmla="*/ 550069 h 1083469"/>
                <a:gd name="connsiteX30" fmla="*/ 378618 w 1307306"/>
                <a:gd name="connsiteY30" fmla="*/ 466725 h 1083469"/>
                <a:gd name="connsiteX31" fmla="*/ 626268 w 1307306"/>
                <a:gd name="connsiteY31" fmla="*/ 338137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07306" h="1083469">
                  <a:moveTo>
                    <a:pt x="626268" y="338137"/>
                  </a:moveTo>
                  <a:lnTo>
                    <a:pt x="847725" y="223837"/>
                  </a:lnTo>
                  <a:lnTo>
                    <a:pt x="1000125" y="142875"/>
                  </a:lnTo>
                  <a:lnTo>
                    <a:pt x="1166812" y="57150"/>
                  </a:lnTo>
                  <a:lnTo>
                    <a:pt x="1271587" y="4762"/>
                  </a:lnTo>
                  <a:lnTo>
                    <a:pt x="1288256" y="0"/>
                  </a:lnTo>
                  <a:lnTo>
                    <a:pt x="1297781" y="0"/>
                  </a:lnTo>
                  <a:lnTo>
                    <a:pt x="1304925" y="4762"/>
                  </a:lnTo>
                  <a:lnTo>
                    <a:pt x="1307306" y="16669"/>
                  </a:lnTo>
                  <a:lnTo>
                    <a:pt x="1302543" y="35719"/>
                  </a:lnTo>
                  <a:lnTo>
                    <a:pt x="1290637" y="64294"/>
                  </a:lnTo>
                  <a:lnTo>
                    <a:pt x="1228725" y="109537"/>
                  </a:lnTo>
                  <a:lnTo>
                    <a:pt x="1085850" y="216694"/>
                  </a:lnTo>
                  <a:lnTo>
                    <a:pt x="859631" y="388144"/>
                  </a:lnTo>
                  <a:lnTo>
                    <a:pt x="690562" y="511969"/>
                  </a:lnTo>
                  <a:lnTo>
                    <a:pt x="521493" y="640556"/>
                  </a:lnTo>
                  <a:lnTo>
                    <a:pt x="378618" y="745331"/>
                  </a:lnTo>
                  <a:lnTo>
                    <a:pt x="228600" y="854869"/>
                  </a:lnTo>
                  <a:lnTo>
                    <a:pt x="147637" y="921544"/>
                  </a:lnTo>
                  <a:lnTo>
                    <a:pt x="57150" y="1002506"/>
                  </a:lnTo>
                  <a:lnTo>
                    <a:pt x="28575" y="1033462"/>
                  </a:lnTo>
                  <a:lnTo>
                    <a:pt x="0" y="1083469"/>
                  </a:lnTo>
                  <a:lnTo>
                    <a:pt x="45243" y="511969"/>
                  </a:lnTo>
                  <a:lnTo>
                    <a:pt x="50006" y="576262"/>
                  </a:lnTo>
                  <a:lnTo>
                    <a:pt x="54768" y="592931"/>
                  </a:lnTo>
                  <a:lnTo>
                    <a:pt x="61912" y="600075"/>
                  </a:lnTo>
                  <a:lnTo>
                    <a:pt x="76200" y="607219"/>
                  </a:lnTo>
                  <a:lnTo>
                    <a:pt x="92868" y="609600"/>
                  </a:lnTo>
                  <a:lnTo>
                    <a:pt x="121443" y="602456"/>
                  </a:lnTo>
                  <a:lnTo>
                    <a:pt x="219075" y="550069"/>
                  </a:lnTo>
                  <a:lnTo>
                    <a:pt x="378618" y="466725"/>
                  </a:lnTo>
                  <a:lnTo>
                    <a:pt x="626268" y="3381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E2A81F96-DB5F-924A-9CFD-4B70FA93BD09}"/>
                </a:ext>
              </a:extLst>
            </p:cNvPr>
            <p:cNvSpPr/>
            <p:nvPr/>
          </p:nvSpPr>
          <p:spPr>
            <a:xfrm>
              <a:off x="3470275" y="3319463"/>
              <a:ext cx="3067050" cy="673100"/>
            </a:xfrm>
            <a:custGeom>
              <a:avLst/>
              <a:gdLst>
                <a:gd name="connsiteX0" fmla="*/ 878340 w 3067748"/>
                <a:gd name="connsiteY0" fmla="*/ 368335 h 672277"/>
                <a:gd name="connsiteX1" fmla="*/ 1161675 w 3067748"/>
                <a:gd name="connsiteY1" fmla="*/ 314244 h 672277"/>
                <a:gd name="connsiteX2" fmla="*/ 1424404 w 3067748"/>
                <a:gd name="connsiteY2" fmla="*/ 257577 h 672277"/>
                <a:gd name="connsiteX3" fmla="*/ 1594405 w 3067748"/>
                <a:gd name="connsiteY3" fmla="*/ 224092 h 672277"/>
                <a:gd name="connsiteX4" fmla="*/ 1872589 w 3067748"/>
                <a:gd name="connsiteY4" fmla="*/ 177728 h 672277"/>
                <a:gd name="connsiteX5" fmla="*/ 2101833 w 3067748"/>
                <a:gd name="connsiteY5" fmla="*/ 146819 h 672277"/>
                <a:gd name="connsiteX6" fmla="*/ 2215167 w 3067748"/>
                <a:gd name="connsiteY6" fmla="*/ 133940 h 672277"/>
                <a:gd name="connsiteX7" fmla="*/ 2289864 w 3067748"/>
                <a:gd name="connsiteY7" fmla="*/ 121061 h 672277"/>
                <a:gd name="connsiteX8" fmla="*/ 2372289 w 3067748"/>
                <a:gd name="connsiteY8" fmla="*/ 100455 h 672277"/>
                <a:gd name="connsiteX9" fmla="*/ 2436683 w 3067748"/>
                <a:gd name="connsiteY9" fmla="*/ 79849 h 672277"/>
                <a:gd name="connsiteX10" fmla="*/ 2503653 w 3067748"/>
                <a:gd name="connsiteY10" fmla="*/ 54091 h 672277"/>
                <a:gd name="connsiteX11" fmla="*/ 2539714 w 3067748"/>
                <a:gd name="connsiteY11" fmla="*/ 33485 h 672277"/>
                <a:gd name="connsiteX12" fmla="*/ 2562896 w 3067748"/>
                <a:gd name="connsiteY12" fmla="*/ 15454 h 672277"/>
                <a:gd name="connsiteX13" fmla="*/ 2586078 w 3067748"/>
                <a:gd name="connsiteY13" fmla="*/ 2575 h 672277"/>
                <a:gd name="connsiteX14" fmla="*/ 2616987 w 3067748"/>
                <a:gd name="connsiteY14" fmla="*/ 0 h 672277"/>
                <a:gd name="connsiteX15" fmla="*/ 2645321 w 3067748"/>
                <a:gd name="connsiteY15" fmla="*/ 2575 h 672277"/>
                <a:gd name="connsiteX16" fmla="*/ 2676230 w 3067748"/>
                <a:gd name="connsiteY16" fmla="*/ 10303 h 672277"/>
                <a:gd name="connsiteX17" fmla="*/ 2740625 w 3067748"/>
                <a:gd name="connsiteY17" fmla="*/ 28333 h 672277"/>
                <a:gd name="connsiteX18" fmla="*/ 2835928 w 3067748"/>
                <a:gd name="connsiteY18" fmla="*/ 59242 h 672277"/>
                <a:gd name="connsiteX19" fmla="*/ 2920929 w 3067748"/>
                <a:gd name="connsiteY19" fmla="*/ 90152 h 672277"/>
                <a:gd name="connsiteX20" fmla="*/ 2985323 w 3067748"/>
                <a:gd name="connsiteY20" fmla="*/ 115909 h 672277"/>
                <a:gd name="connsiteX21" fmla="*/ 3000778 w 3067748"/>
                <a:gd name="connsiteY21" fmla="*/ 123637 h 672277"/>
                <a:gd name="connsiteX22" fmla="*/ 3041990 w 3067748"/>
                <a:gd name="connsiteY22" fmla="*/ 157122 h 672277"/>
                <a:gd name="connsiteX23" fmla="*/ 3060021 w 3067748"/>
                <a:gd name="connsiteY23" fmla="*/ 177728 h 672277"/>
                <a:gd name="connsiteX24" fmla="*/ 3067748 w 3067748"/>
                <a:gd name="connsiteY24" fmla="*/ 200910 h 672277"/>
                <a:gd name="connsiteX25" fmla="*/ 3065172 w 3067748"/>
                <a:gd name="connsiteY25" fmla="*/ 216365 h 672277"/>
                <a:gd name="connsiteX26" fmla="*/ 3049718 w 3067748"/>
                <a:gd name="connsiteY26" fmla="*/ 236971 h 672277"/>
                <a:gd name="connsiteX27" fmla="*/ 3016233 w 3067748"/>
                <a:gd name="connsiteY27" fmla="*/ 260153 h 672277"/>
                <a:gd name="connsiteX28" fmla="*/ 2980172 w 3067748"/>
                <a:gd name="connsiteY28" fmla="*/ 267880 h 672277"/>
                <a:gd name="connsiteX29" fmla="*/ 2874565 w 3067748"/>
                <a:gd name="connsiteY29" fmla="*/ 262729 h 672277"/>
                <a:gd name="connsiteX30" fmla="*/ 2704564 w 3067748"/>
                <a:gd name="connsiteY30" fmla="*/ 262729 h 672277"/>
                <a:gd name="connsiteX31" fmla="*/ 2601533 w 3067748"/>
                <a:gd name="connsiteY31" fmla="*/ 270456 h 672277"/>
                <a:gd name="connsiteX32" fmla="*/ 2313046 w 3067748"/>
                <a:gd name="connsiteY32" fmla="*/ 293638 h 672277"/>
                <a:gd name="connsiteX33" fmla="*/ 2215167 w 3067748"/>
                <a:gd name="connsiteY33" fmla="*/ 301365 h 672277"/>
                <a:gd name="connsiteX34" fmla="*/ 2096681 w 3067748"/>
                <a:gd name="connsiteY34" fmla="*/ 314244 h 672277"/>
                <a:gd name="connsiteX35" fmla="*/ 1833952 w 3067748"/>
                <a:gd name="connsiteY35" fmla="*/ 358032 h 672277"/>
                <a:gd name="connsiteX36" fmla="*/ 1630466 w 3067748"/>
                <a:gd name="connsiteY36" fmla="*/ 401820 h 672277"/>
                <a:gd name="connsiteX37" fmla="*/ 1457889 w 3067748"/>
                <a:gd name="connsiteY37" fmla="*/ 419851 h 672277"/>
                <a:gd name="connsiteX38" fmla="*/ 1231221 w 3067748"/>
                <a:gd name="connsiteY38" fmla="*/ 458487 h 672277"/>
                <a:gd name="connsiteX39" fmla="*/ 953037 w 3067748"/>
                <a:gd name="connsiteY39" fmla="*/ 512579 h 672277"/>
                <a:gd name="connsiteX40" fmla="*/ 669702 w 3067748"/>
                <a:gd name="connsiteY40" fmla="*/ 571821 h 672277"/>
                <a:gd name="connsiteX41" fmla="*/ 440458 w 3067748"/>
                <a:gd name="connsiteY41" fmla="*/ 615610 h 672277"/>
                <a:gd name="connsiteX42" fmla="*/ 296215 w 3067748"/>
                <a:gd name="connsiteY42" fmla="*/ 643943 h 672277"/>
                <a:gd name="connsiteX43" fmla="*/ 270457 w 3067748"/>
                <a:gd name="connsiteY43" fmla="*/ 656822 h 672277"/>
                <a:gd name="connsiteX44" fmla="*/ 247275 w 3067748"/>
                <a:gd name="connsiteY44" fmla="*/ 664549 h 672277"/>
                <a:gd name="connsiteX45" fmla="*/ 213790 w 3067748"/>
                <a:gd name="connsiteY45" fmla="*/ 672277 h 672277"/>
                <a:gd name="connsiteX46" fmla="*/ 177729 w 3067748"/>
                <a:gd name="connsiteY46" fmla="*/ 672277 h 672277"/>
                <a:gd name="connsiteX47" fmla="*/ 144244 w 3067748"/>
                <a:gd name="connsiteY47" fmla="*/ 667125 h 672277"/>
                <a:gd name="connsiteX48" fmla="*/ 115910 w 3067748"/>
                <a:gd name="connsiteY48" fmla="*/ 654246 h 672277"/>
                <a:gd name="connsiteX49" fmla="*/ 69546 w 3067748"/>
                <a:gd name="connsiteY49" fmla="*/ 623337 h 672277"/>
                <a:gd name="connsiteX50" fmla="*/ 48940 w 3067748"/>
                <a:gd name="connsiteY50" fmla="*/ 605307 h 672277"/>
                <a:gd name="connsiteX51" fmla="*/ 0 w 3067748"/>
                <a:gd name="connsiteY51" fmla="*/ 556367 h 672277"/>
                <a:gd name="connsiteX52" fmla="*/ 5152 w 3067748"/>
                <a:gd name="connsiteY52" fmla="*/ 425002 h 672277"/>
                <a:gd name="connsiteX53" fmla="*/ 123638 w 3067748"/>
                <a:gd name="connsiteY53" fmla="*/ 461063 h 672277"/>
                <a:gd name="connsiteX54" fmla="*/ 170002 w 3067748"/>
                <a:gd name="connsiteY54" fmla="*/ 471366 h 672277"/>
                <a:gd name="connsiteX55" fmla="*/ 218941 w 3067748"/>
                <a:gd name="connsiteY55" fmla="*/ 473942 h 672277"/>
                <a:gd name="connsiteX56" fmla="*/ 273033 w 3067748"/>
                <a:gd name="connsiteY56" fmla="*/ 473942 h 672277"/>
                <a:gd name="connsiteX57" fmla="*/ 432731 w 3067748"/>
                <a:gd name="connsiteY57" fmla="*/ 450760 h 672277"/>
                <a:gd name="connsiteX58" fmla="*/ 772733 w 3067748"/>
                <a:gd name="connsiteY58" fmla="*/ 388941 h 672277"/>
                <a:gd name="connsiteX59" fmla="*/ 878340 w 3067748"/>
                <a:gd name="connsiteY59" fmla="*/ 368335 h 67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067748" h="672277">
                  <a:moveTo>
                    <a:pt x="878340" y="368335"/>
                  </a:moveTo>
                  <a:lnTo>
                    <a:pt x="1161675" y="314244"/>
                  </a:lnTo>
                  <a:lnTo>
                    <a:pt x="1424404" y="257577"/>
                  </a:lnTo>
                  <a:lnTo>
                    <a:pt x="1594405" y="224092"/>
                  </a:lnTo>
                  <a:lnTo>
                    <a:pt x="1872589" y="177728"/>
                  </a:lnTo>
                  <a:lnTo>
                    <a:pt x="2101833" y="146819"/>
                  </a:lnTo>
                  <a:lnTo>
                    <a:pt x="2215167" y="133940"/>
                  </a:lnTo>
                  <a:lnTo>
                    <a:pt x="2289864" y="121061"/>
                  </a:lnTo>
                  <a:lnTo>
                    <a:pt x="2372289" y="100455"/>
                  </a:lnTo>
                  <a:lnTo>
                    <a:pt x="2436683" y="79849"/>
                  </a:lnTo>
                  <a:lnTo>
                    <a:pt x="2503653" y="54091"/>
                  </a:lnTo>
                  <a:lnTo>
                    <a:pt x="2539714" y="33485"/>
                  </a:lnTo>
                  <a:lnTo>
                    <a:pt x="2562896" y="15454"/>
                  </a:lnTo>
                  <a:lnTo>
                    <a:pt x="2586078" y="2575"/>
                  </a:lnTo>
                  <a:lnTo>
                    <a:pt x="2616987" y="0"/>
                  </a:lnTo>
                  <a:lnTo>
                    <a:pt x="2645321" y="2575"/>
                  </a:lnTo>
                  <a:lnTo>
                    <a:pt x="2676230" y="10303"/>
                  </a:lnTo>
                  <a:lnTo>
                    <a:pt x="2740625" y="28333"/>
                  </a:lnTo>
                  <a:lnTo>
                    <a:pt x="2835928" y="59242"/>
                  </a:lnTo>
                  <a:lnTo>
                    <a:pt x="2920929" y="90152"/>
                  </a:lnTo>
                  <a:lnTo>
                    <a:pt x="2985323" y="115909"/>
                  </a:lnTo>
                  <a:lnTo>
                    <a:pt x="3000778" y="123637"/>
                  </a:lnTo>
                  <a:lnTo>
                    <a:pt x="3041990" y="157122"/>
                  </a:lnTo>
                  <a:lnTo>
                    <a:pt x="3060021" y="177728"/>
                  </a:lnTo>
                  <a:lnTo>
                    <a:pt x="3067748" y="200910"/>
                  </a:lnTo>
                  <a:lnTo>
                    <a:pt x="3065172" y="216365"/>
                  </a:lnTo>
                  <a:lnTo>
                    <a:pt x="3049718" y="236971"/>
                  </a:lnTo>
                  <a:lnTo>
                    <a:pt x="3016233" y="260153"/>
                  </a:lnTo>
                  <a:lnTo>
                    <a:pt x="2980172" y="267880"/>
                  </a:lnTo>
                  <a:lnTo>
                    <a:pt x="2874565" y="262729"/>
                  </a:lnTo>
                  <a:lnTo>
                    <a:pt x="2704564" y="262729"/>
                  </a:lnTo>
                  <a:lnTo>
                    <a:pt x="2601533" y="270456"/>
                  </a:lnTo>
                  <a:lnTo>
                    <a:pt x="2313046" y="293638"/>
                  </a:lnTo>
                  <a:lnTo>
                    <a:pt x="2215167" y="301365"/>
                  </a:lnTo>
                  <a:lnTo>
                    <a:pt x="2096681" y="314244"/>
                  </a:lnTo>
                  <a:lnTo>
                    <a:pt x="1833952" y="358032"/>
                  </a:lnTo>
                  <a:lnTo>
                    <a:pt x="1630466" y="401820"/>
                  </a:lnTo>
                  <a:lnTo>
                    <a:pt x="1457889" y="419851"/>
                  </a:lnTo>
                  <a:lnTo>
                    <a:pt x="1231221" y="458487"/>
                  </a:lnTo>
                  <a:lnTo>
                    <a:pt x="953037" y="512579"/>
                  </a:lnTo>
                  <a:lnTo>
                    <a:pt x="669702" y="571821"/>
                  </a:lnTo>
                  <a:lnTo>
                    <a:pt x="440458" y="615610"/>
                  </a:lnTo>
                  <a:lnTo>
                    <a:pt x="296215" y="643943"/>
                  </a:lnTo>
                  <a:lnTo>
                    <a:pt x="270457" y="656822"/>
                  </a:lnTo>
                  <a:lnTo>
                    <a:pt x="247275" y="664549"/>
                  </a:lnTo>
                  <a:lnTo>
                    <a:pt x="213790" y="672277"/>
                  </a:lnTo>
                  <a:lnTo>
                    <a:pt x="177729" y="672277"/>
                  </a:lnTo>
                  <a:lnTo>
                    <a:pt x="144244" y="667125"/>
                  </a:lnTo>
                  <a:lnTo>
                    <a:pt x="115910" y="654246"/>
                  </a:lnTo>
                  <a:lnTo>
                    <a:pt x="69546" y="623337"/>
                  </a:lnTo>
                  <a:lnTo>
                    <a:pt x="48940" y="605307"/>
                  </a:lnTo>
                  <a:lnTo>
                    <a:pt x="0" y="556367"/>
                  </a:lnTo>
                  <a:lnTo>
                    <a:pt x="5152" y="425002"/>
                  </a:lnTo>
                  <a:lnTo>
                    <a:pt x="123638" y="461063"/>
                  </a:lnTo>
                  <a:lnTo>
                    <a:pt x="170002" y="471366"/>
                  </a:lnTo>
                  <a:lnTo>
                    <a:pt x="218941" y="473942"/>
                  </a:lnTo>
                  <a:lnTo>
                    <a:pt x="273033" y="473942"/>
                  </a:lnTo>
                  <a:lnTo>
                    <a:pt x="432731" y="450760"/>
                  </a:lnTo>
                  <a:lnTo>
                    <a:pt x="772733" y="388941"/>
                  </a:lnTo>
                  <a:lnTo>
                    <a:pt x="878340" y="3683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A085EFAA-A5AC-6340-8956-ACCBF74467AC}"/>
                </a:ext>
              </a:extLst>
            </p:cNvPr>
            <p:cNvSpPr/>
            <p:nvPr/>
          </p:nvSpPr>
          <p:spPr>
            <a:xfrm rot="16200000">
              <a:off x="4324350" y="3062288"/>
              <a:ext cx="3074987" cy="2617788"/>
            </a:xfrm>
            <a:custGeom>
              <a:avLst/>
              <a:gdLst>
                <a:gd name="connsiteX0" fmla="*/ 2486641 w 3075410"/>
                <a:gd name="connsiteY0" fmla="*/ 273005 h 2618210"/>
                <a:gd name="connsiteX1" fmla="*/ 2667548 w 3075410"/>
                <a:gd name="connsiteY1" fmla="*/ 230245 h 2618210"/>
                <a:gd name="connsiteX2" fmla="*/ 2759646 w 3075410"/>
                <a:gd name="connsiteY2" fmla="*/ 207220 h 2618210"/>
                <a:gd name="connsiteX3" fmla="*/ 2818851 w 3075410"/>
                <a:gd name="connsiteY3" fmla="*/ 184196 h 2618210"/>
                <a:gd name="connsiteX4" fmla="*/ 2871479 w 3075410"/>
                <a:gd name="connsiteY4" fmla="*/ 157882 h 2618210"/>
                <a:gd name="connsiteX5" fmla="*/ 2947130 w 3075410"/>
                <a:gd name="connsiteY5" fmla="*/ 105255 h 2618210"/>
                <a:gd name="connsiteX6" fmla="*/ 3009625 w 3075410"/>
                <a:gd name="connsiteY6" fmla="*/ 52628 h 2618210"/>
                <a:gd name="connsiteX7" fmla="*/ 3055674 w 3075410"/>
                <a:gd name="connsiteY7" fmla="*/ 0 h 2618210"/>
                <a:gd name="connsiteX8" fmla="*/ 3075410 w 3075410"/>
                <a:gd name="connsiteY8" fmla="*/ 138147 h 2618210"/>
                <a:gd name="connsiteX9" fmla="*/ 3026071 w 3075410"/>
                <a:gd name="connsiteY9" fmla="*/ 233534 h 2618210"/>
                <a:gd name="connsiteX10" fmla="*/ 2983312 w 3075410"/>
                <a:gd name="connsiteY10" fmla="*/ 309186 h 2618210"/>
                <a:gd name="connsiteX11" fmla="*/ 2947130 w 3075410"/>
                <a:gd name="connsiteY11" fmla="*/ 355235 h 2618210"/>
                <a:gd name="connsiteX12" fmla="*/ 2897792 w 3075410"/>
                <a:gd name="connsiteY12" fmla="*/ 411151 h 2618210"/>
                <a:gd name="connsiteX13" fmla="*/ 2855033 w 3075410"/>
                <a:gd name="connsiteY13" fmla="*/ 444044 h 2618210"/>
                <a:gd name="connsiteX14" fmla="*/ 2822141 w 3075410"/>
                <a:gd name="connsiteY14" fmla="*/ 460490 h 2618210"/>
                <a:gd name="connsiteX15" fmla="*/ 2782670 w 3075410"/>
                <a:gd name="connsiteY15" fmla="*/ 463779 h 2618210"/>
                <a:gd name="connsiteX16" fmla="*/ 2716886 w 3075410"/>
                <a:gd name="connsiteY16" fmla="*/ 457200 h 2618210"/>
                <a:gd name="connsiteX17" fmla="*/ 2674126 w 3075410"/>
                <a:gd name="connsiteY17" fmla="*/ 457200 h 2618210"/>
                <a:gd name="connsiteX18" fmla="*/ 2591896 w 3075410"/>
                <a:gd name="connsiteY18" fmla="*/ 470357 h 2618210"/>
                <a:gd name="connsiteX19" fmla="*/ 2493220 w 3075410"/>
                <a:gd name="connsiteY19" fmla="*/ 493382 h 2618210"/>
                <a:gd name="connsiteX20" fmla="*/ 2358362 w 3075410"/>
                <a:gd name="connsiteY20" fmla="*/ 532852 h 2618210"/>
                <a:gd name="connsiteX21" fmla="*/ 2170877 w 3075410"/>
                <a:gd name="connsiteY21" fmla="*/ 578901 h 2618210"/>
                <a:gd name="connsiteX22" fmla="*/ 1973525 w 3075410"/>
                <a:gd name="connsiteY22" fmla="*/ 647974 h 2618210"/>
                <a:gd name="connsiteX23" fmla="*/ 1845246 w 3075410"/>
                <a:gd name="connsiteY23" fmla="*/ 700602 h 2618210"/>
                <a:gd name="connsiteX24" fmla="*/ 1703810 w 3075410"/>
                <a:gd name="connsiteY24" fmla="*/ 766386 h 2618210"/>
                <a:gd name="connsiteX25" fmla="*/ 1555795 w 3075410"/>
                <a:gd name="connsiteY25" fmla="*/ 845327 h 2618210"/>
                <a:gd name="connsiteX26" fmla="*/ 1361732 w 3075410"/>
                <a:gd name="connsiteY26" fmla="*/ 960449 h 2618210"/>
                <a:gd name="connsiteX27" fmla="*/ 1203850 w 3075410"/>
                <a:gd name="connsiteY27" fmla="*/ 1068993 h 2618210"/>
                <a:gd name="connsiteX28" fmla="*/ 1082149 w 3075410"/>
                <a:gd name="connsiteY28" fmla="*/ 1164380 h 2618210"/>
                <a:gd name="connsiteX29" fmla="*/ 963738 w 3075410"/>
                <a:gd name="connsiteY29" fmla="*/ 1263056 h 2618210"/>
                <a:gd name="connsiteX30" fmla="*/ 861772 w 3075410"/>
                <a:gd name="connsiteY30" fmla="*/ 1358444 h 2618210"/>
                <a:gd name="connsiteX31" fmla="*/ 753228 w 3075410"/>
                <a:gd name="connsiteY31" fmla="*/ 1466987 h 2618210"/>
                <a:gd name="connsiteX32" fmla="*/ 641395 w 3075410"/>
                <a:gd name="connsiteY32" fmla="*/ 1598556 h 2618210"/>
                <a:gd name="connsiteX33" fmla="*/ 588768 w 3075410"/>
                <a:gd name="connsiteY33" fmla="*/ 1667629 h 2618210"/>
                <a:gd name="connsiteX34" fmla="*/ 522984 w 3075410"/>
                <a:gd name="connsiteY34" fmla="*/ 1772884 h 2618210"/>
                <a:gd name="connsiteX35" fmla="*/ 470356 w 3075410"/>
                <a:gd name="connsiteY35" fmla="*/ 1874849 h 2618210"/>
                <a:gd name="connsiteX36" fmla="*/ 447332 w 3075410"/>
                <a:gd name="connsiteY36" fmla="*/ 1947212 h 2618210"/>
                <a:gd name="connsiteX37" fmla="*/ 430886 w 3075410"/>
                <a:gd name="connsiteY37" fmla="*/ 2012996 h 2618210"/>
                <a:gd name="connsiteX38" fmla="*/ 424307 w 3075410"/>
                <a:gd name="connsiteY38" fmla="*/ 2065623 h 2618210"/>
                <a:gd name="connsiteX39" fmla="*/ 115122 w 3075410"/>
                <a:gd name="connsiteY39" fmla="*/ 2595186 h 2618210"/>
                <a:gd name="connsiteX40" fmla="*/ 88808 w 3075410"/>
                <a:gd name="connsiteY40" fmla="*/ 2608343 h 2618210"/>
                <a:gd name="connsiteX41" fmla="*/ 62495 w 3075410"/>
                <a:gd name="connsiteY41" fmla="*/ 2618210 h 2618210"/>
                <a:gd name="connsiteX42" fmla="*/ 49338 w 3075410"/>
                <a:gd name="connsiteY42" fmla="*/ 2618210 h 2618210"/>
                <a:gd name="connsiteX43" fmla="*/ 26313 w 3075410"/>
                <a:gd name="connsiteY43" fmla="*/ 2608343 h 2618210"/>
                <a:gd name="connsiteX44" fmla="*/ 6578 w 3075410"/>
                <a:gd name="connsiteY44" fmla="*/ 2588608 h 2618210"/>
                <a:gd name="connsiteX45" fmla="*/ 0 w 3075410"/>
                <a:gd name="connsiteY45" fmla="*/ 2552426 h 2618210"/>
                <a:gd name="connsiteX46" fmla="*/ 0 w 3075410"/>
                <a:gd name="connsiteY46" fmla="*/ 2486642 h 2618210"/>
                <a:gd name="connsiteX47" fmla="*/ 6578 w 3075410"/>
                <a:gd name="connsiteY47" fmla="*/ 2397833 h 2618210"/>
                <a:gd name="connsiteX48" fmla="*/ 16446 w 3075410"/>
                <a:gd name="connsiteY48" fmla="*/ 2312314 h 2618210"/>
                <a:gd name="connsiteX49" fmla="*/ 36181 w 3075410"/>
                <a:gd name="connsiteY49" fmla="*/ 2236662 h 2618210"/>
                <a:gd name="connsiteX50" fmla="*/ 55916 w 3075410"/>
                <a:gd name="connsiteY50" fmla="*/ 2161010 h 2618210"/>
                <a:gd name="connsiteX51" fmla="*/ 85519 w 3075410"/>
                <a:gd name="connsiteY51" fmla="*/ 2075491 h 2618210"/>
                <a:gd name="connsiteX52" fmla="*/ 124989 w 3075410"/>
                <a:gd name="connsiteY52" fmla="*/ 1980104 h 2618210"/>
                <a:gd name="connsiteX53" fmla="*/ 174328 w 3075410"/>
                <a:gd name="connsiteY53" fmla="*/ 1881428 h 2618210"/>
                <a:gd name="connsiteX54" fmla="*/ 213798 w 3075410"/>
                <a:gd name="connsiteY54" fmla="*/ 1815644 h 2618210"/>
                <a:gd name="connsiteX55" fmla="*/ 273004 w 3075410"/>
                <a:gd name="connsiteY55" fmla="*/ 1713678 h 2618210"/>
                <a:gd name="connsiteX56" fmla="*/ 332210 w 3075410"/>
                <a:gd name="connsiteY56" fmla="*/ 1631448 h 2618210"/>
                <a:gd name="connsiteX57" fmla="*/ 411151 w 3075410"/>
                <a:gd name="connsiteY57" fmla="*/ 1529482 h 2618210"/>
                <a:gd name="connsiteX58" fmla="*/ 483513 w 3075410"/>
                <a:gd name="connsiteY58" fmla="*/ 1437385 h 2618210"/>
                <a:gd name="connsiteX59" fmla="*/ 559165 w 3075410"/>
                <a:gd name="connsiteY59" fmla="*/ 1358444 h 2618210"/>
                <a:gd name="connsiteX60" fmla="*/ 605214 w 3075410"/>
                <a:gd name="connsiteY60" fmla="*/ 1302527 h 2618210"/>
                <a:gd name="connsiteX61" fmla="*/ 674287 w 3075410"/>
                <a:gd name="connsiteY61" fmla="*/ 1236743 h 2618210"/>
                <a:gd name="connsiteX62" fmla="*/ 736782 w 3075410"/>
                <a:gd name="connsiteY62" fmla="*/ 1177537 h 2618210"/>
                <a:gd name="connsiteX63" fmla="*/ 825591 w 3075410"/>
                <a:gd name="connsiteY63" fmla="*/ 1095307 h 2618210"/>
                <a:gd name="connsiteX64" fmla="*/ 927556 w 3075410"/>
                <a:gd name="connsiteY64" fmla="*/ 1013077 h 2618210"/>
                <a:gd name="connsiteX65" fmla="*/ 999919 w 3075410"/>
                <a:gd name="connsiteY65" fmla="*/ 957160 h 2618210"/>
                <a:gd name="connsiteX66" fmla="*/ 1085438 w 3075410"/>
                <a:gd name="connsiteY66" fmla="*/ 894665 h 2618210"/>
                <a:gd name="connsiteX67" fmla="*/ 1164379 w 3075410"/>
                <a:gd name="connsiteY67" fmla="*/ 842038 h 2618210"/>
                <a:gd name="connsiteX68" fmla="*/ 1286080 w 3075410"/>
                <a:gd name="connsiteY68" fmla="*/ 763097 h 2618210"/>
                <a:gd name="connsiteX69" fmla="*/ 1420938 w 3075410"/>
                <a:gd name="connsiteY69" fmla="*/ 687445 h 2618210"/>
                <a:gd name="connsiteX70" fmla="*/ 1545928 w 3075410"/>
                <a:gd name="connsiteY70" fmla="*/ 618372 h 2618210"/>
                <a:gd name="connsiteX71" fmla="*/ 1657761 w 3075410"/>
                <a:gd name="connsiteY71" fmla="*/ 562455 h 2618210"/>
                <a:gd name="connsiteX72" fmla="*/ 1818932 w 3075410"/>
                <a:gd name="connsiteY72" fmla="*/ 486803 h 2618210"/>
                <a:gd name="connsiteX73" fmla="*/ 1970236 w 3075410"/>
                <a:gd name="connsiteY73" fmla="*/ 424308 h 2618210"/>
                <a:gd name="connsiteX74" fmla="*/ 2118250 w 3075410"/>
                <a:gd name="connsiteY74" fmla="*/ 368392 h 2618210"/>
                <a:gd name="connsiteX75" fmla="*/ 2170877 w 3075410"/>
                <a:gd name="connsiteY75" fmla="*/ 351946 h 2618210"/>
                <a:gd name="connsiteX76" fmla="*/ 2318892 w 3075410"/>
                <a:gd name="connsiteY76" fmla="*/ 309186 h 2618210"/>
                <a:gd name="connsiteX77" fmla="*/ 2486641 w 3075410"/>
                <a:gd name="connsiteY77" fmla="*/ 273005 h 261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075410" h="2618210">
                  <a:moveTo>
                    <a:pt x="2486641" y="273005"/>
                  </a:moveTo>
                  <a:lnTo>
                    <a:pt x="2667548" y="230245"/>
                  </a:lnTo>
                  <a:lnTo>
                    <a:pt x="2759646" y="207220"/>
                  </a:lnTo>
                  <a:lnTo>
                    <a:pt x="2818851" y="184196"/>
                  </a:lnTo>
                  <a:lnTo>
                    <a:pt x="2871479" y="157882"/>
                  </a:lnTo>
                  <a:lnTo>
                    <a:pt x="2947130" y="105255"/>
                  </a:lnTo>
                  <a:lnTo>
                    <a:pt x="3009625" y="52628"/>
                  </a:lnTo>
                  <a:lnTo>
                    <a:pt x="3055674" y="0"/>
                  </a:lnTo>
                  <a:lnTo>
                    <a:pt x="3075410" y="138147"/>
                  </a:lnTo>
                  <a:lnTo>
                    <a:pt x="3026071" y="233534"/>
                  </a:lnTo>
                  <a:lnTo>
                    <a:pt x="2983312" y="309186"/>
                  </a:lnTo>
                  <a:lnTo>
                    <a:pt x="2947130" y="355235"/>
                  </a:lnTo>
                  <a:lnTo>
                    <a:pt x="2897792" y="411151"/>
                  </a:lnTo>
                  <a:lnTo>
                    <a:pt x="2855033" y="444044"/>
                  </a:lnTo>
                  <a:lnTo>
                    <a:pt x="2822141" y="460490"/>
                  </a:lnTo>
                  <a:lnTo>
                    <a:pt x="2782670" y="463779"/>
                  </a:lnTo>
                  <a:lnTo>
                    <a:pt x="2716886" y="457200"/>
                  </a:lnTo>
                  <a:lnTo>
                    <a:pt x="2674126" y="457200"/>
                  </a:lnTo>
                  <a:lnTo>
                    <a:pt x="2591896" y="470357"/>
                  </a:lnTo>
                  <a:lnTo>
                    <a:pt x="2493220" y="493382"/>
                  </a:lnTo>
                  <a:lnTo>
                    <a:pt x="2358362" y="532852"/>
                  </a:lnTo>
                  <a:lnTo>
                    <a:pt x="2170877" y="578901"/>
                  </a:lnTo>
                  <a:lnTo>
                    <a:pt x="1973525" y="647974"/>
                  </a:lnTo>
                  <a:lnTo>
                    <a:pt x="1845246" y="700602"/>
                  </a:lnTo>
                  <a:lnTo>
                    <a:pt x="1703810" y="766386"/>
                  </a:lnTo>
                  <a:lnTo>
                    <a:pt x="1555795" y="845327"/>
                  </a:lnTo>
                  <a:lnTo>
                    <a:pt x="1361732" y="960449"/>
                  </a:lnTo>
                  <a:lnTo>
                    <a:pt x="1203850" y="1068993"/>
                  </a:lnTo>
                  <a:lnTo>
                    <a:pt x="1082149" y="1164380"/>
                  </a:lnTo>
                  <a:lnTo>
                    <a:pt x="963738" y="1263056"/>
                  </a:lnTo>
                  <a:lnTo>
                    <a:pt x="861772" y="1358444"/>
                  </a:lnTo>
                  <a:lnTo>
                    <a:pt x="753228" y="1466987"/>
                  </a:lnTo>
                  <a:lnTo>
                    <a:pt x="641395" y="1598556"/>
                  </a:lnTo>
                  <a:lnTo>
                    <a:pt x="588768" y="1667629"/>
                  </a:lnTo>
                  <a:lnTo>
                    <a:pt x="522984" y="1772884"/>
                  </a:lnTo>
                  <a:lnTo>
                    <a:pt x="470356" y="1874849"/>
                  </a:lnTo>
                  <a:lnTo>
                    <a:pt x="447332" y="1947212"/>
                  </a:lnTo>
                  <a:lnTo>
                    <a:pt x="430886" y="2012996"/>
                  </a:lnTo>
                  <a:lnTo>
                    <a:pt x="424307" y="2065623"/>
                  </a:lnTo>
                  <a:lnTo>
                    <a:pt x="115122" y="2595186"/>
                  </a:lnTo>
                  <a:lnTo>
                    <a:pt x="88808" y="2608343"/>
                  </a:lnTo>
                  <a:lnTo>
                    <a:pt x="62495" y="2618210"/>
                  </a:lnTo>
                  <a:lnTo>
                    <a:pt x="49338" y="2618210"/>
                  </a:lnTo>
                  <a:lnTo>
                    <a:pt x="26313" y="2608343"/>
                  </a:lnTo>
                  <a:lnTo>
                    <a:pt x="6578" y="2588608"/>
                  </a:lnTo>
                  <a:lnTo>
                    <a:pt x="0" y="2552426"/>
                  </a:lnTo>
                  <a:lnTo>
                    <a:pt x="0" y="2486642"/>
                  </a:lnTo>
                  <a:lnTo>
                    <a:pt x="6578" y="2397833"/>
                  </a:lnTo>
                  <a:lnTo>
                    <a:pt x="16446" y="2312314"/>
                  </a:lnTo>
                  <a:lnTo>
                    <a:pt x="36181" y="2236662"/>
                  </a:lnTo>
                  <a:lnTo>
                    <a:pt x="55916" y="2161010"/>
                  </a:lnTo>
                  <a:lnTo>
                    <a:pt x="85519" y="2075491"/>
                  </a:lnTo>
                  <a:lnTo>
                    <a:pt x="124989" y="1980104"/>
                  </a:lnTo>
                  <a:lnTo>
                    <a:pt x="174328" y="1881428"/>
                  </a:lnTo>
                  <a:lnTo>
                    <a:pt x="213798" y="1815644"/>
                  </a:lnTo>
                  <a:lnTo>
                    <a:pt x="273004" y="1713678"/>
                  </a:lnTo>
                  <a:lnTo>
                    <a:pt x="332210" y="1631448"/>
                  </a:lnTo>
                  <a:lnTo>
                    <a:pt x="411151" y="1529482"/>
                  </a:lnTo>
                  <a:lnTo>
                    <a:pt x="483513" y="1437385"/>
                  </a:lnTo>
                  <a:lnTo>
                    <a:pt x="559165" y="1358444"/>
                  </a:lnTo>
                  <a:lnTo>
                    <a:pt x="605214" y="1302527"/>
                  </a:lnTo>
                  <a:lnTo>
                    <a:pt x="674287" y="1236743"/>
                  </a:lnTo>
                  <a:lnTo>
                    <a:pt x="736782" y="1177537"/>
                  </a:lnTo>
                  <a:lnTo>
                    <a:pt x="825591" y="1095307"/>
                  </a:lnTo>
                  <a:lnTo>
                    <a:pt x="927556" y="1013077"/>
                  </a:lnTo>
                  <a:lnTo>
                    <a:pt x="999919" y="957160"/>
                  </a:lnTo>
                  <a:lnTo>
                    <a:pt x="1085438" y="894665"/>
                  </a:lnTo>
                  <a:lnTo>
                    <a:pt x="1164379" y="842038"/>
                  </a:lnTo>
                  <a:lnTo>
                    <a:pt x="1286080" y="763097"/>
                  </a:lnTo>
                  <a:lnTo>
                    <a:pt x="1420938" y="687445"/>
                  </a:lnTo>
                  <a:lnTo>
                    <a:pt x="1545928" y="618372"/>
                  </a:lnTo>
                  <a:lnTo>
                    <a:pt x="1657761" y="562455"/>
                  </a:lnTo>
                  <a:lnTo>
                    <a:pt x="1818932" y="486803"/>
                  </a:lnTo>
                  <a:lnTo>
                    <a:pt x="1970236" y="424308"/>
                  </a:lnTo>
                  <a:lnTo>
                    <a:pt x="2118250" y="368392"/>
                  </a:lnTo>
                  <a:lnTo>
                    <a:pt x="2170877" y="351946"/>
                  </a:lnTo>
                  <a:lnTo>
                    <a:pt x="2318892" y="309186"/>
                  </a:lnTo>
                  <a:lnTo>
                    <a:pt x="2486641" y="2730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65570776-606C-BC45-9F21-32BCDC8DC576}"/>
                </a:ext>
              </a:extLst>
            </p:cNvPr>
            <p:cNvSpPr/>
            <p:nvPr/>
          </p:nvSpPr>
          <p:spPr>
            <a:xfrm>
              <a:off x="6551613" y="4672013"/>
              <a:ext cx="615950" cy="1168400"/>
            </a:xfrm>
            <a:custGeom>
              <a:avLst/>
              <a:gdLst>
                <a:gd name="connsiteX0" fmla="*/ 528637 w 616744"/>
                <a:gd name="connsiteY0" fmla="*/ 300037 h 1169193"/>
                <a:gd name="connsiteX1" fmla="*/ 497681 w 616744"/>
                <a:gd name="connsiteY1" fmla="*/ 511968 h 1169193"/>
                <a:gd name="connsiteX2" fmla="*/ 476250 w 616744"/>
                <a:gd name="connsiteY2" fmla="*/ 645318 h 1169193"/>
                <a:gd name="connsiteX3" fmla="*/ 469106 w 616744"/>
                <a:gd name="connsiteY3" fmla="*/ 700087 h 1169193"/>
                <a:gd name="connsiteX4" fmla="*/ 464344 w 616744"/>
                <a:gd name="connsiteY4" fmla="*/ 745331 h 1169193"/>
                <a:gd name="connsiteX5" fmla="*/ 464344 w 616744"/>
                <a:gd name="connsiteY5" fmla="*/ 807243 h 1169193"/>
                <a:gd name="connsiteX6" fmla="*/ 473869 w 616744"/>
                <a:gd name="connsiteY6" fmla="*/ 852487 h 1169193"/>
                <a:gd name="connsiteX7" fmla="*/ 500062 w 616744"/>
                <a:gd name="connsiteY7" fmla="*/ 919162 h 1169193"/>
                <a:gd name="connsiteX8" fmla="*/ 547687 w 616744"/>
                <a:gd name="connsiteY8" fmla="*/ 1026318 h 1169193"/>
                <a:gd name="connsiteX9" fmla="*/ 578644 w 616744"/>
                <a:gd name="connsiteY9" fmla="*/ 1092993 h 1169193"/>
                <a:gd name="connsiteX10" fmla="*/ 600075 w 616744"/>
                <a:gd name="connsiteY10" fmla="*/ 1128712 h 1169193"/>
                <a:gd name="connsiteX11" fmla="*/ 616744 w 616744"/>
                <a:gd name="connsiteY11" fmla="*/ 1169193 h 1169193"/>
                <a:gd name="connsiteX12" fmla="*/ 0 w 616744"/>
                <a:gd name="connsiteY12" fmla="*/ 804862 h 1169193"/>
                <a:gd name="connsiteX13" fmla="*/ 61912 w 616744"/>
                <a:gd name="connsiteY13" fmla="*/ 814387 h 1169193"/>
                <a:gd name="connsiteX14" fmla="*/ 90487 w 616744"/>
                <a:gd name="connsiteY14" fmla="*/ 814387 h 1169193"/>
                <a:gd name="connsiteX15" fmla="*/ 128587 w 616744"/>
                <a:gd name="connsiteY15" fmla="*/ 807243 h 1169193"/>
                <a:gd name="connsiteX16" fmla="*/ 176212 w 616744"/>
                <a:gd name="connsiteY16" fmla="*/ 788193 h 1169193"/>
                <a:gd name="connsiteX17" fmla="*/ 214312 w 616744"/>
                <a:gd name="connsiteY17" fmla="*/ 759618 h 1169193"/>
                <a:gd name="connsiteX18" fmla="*/ 235744 w 616744"/>
                <a:gd name="connsiteY18" fmla="*/ 733425 h 1169193"/>
                <a:gd name="connsiteX19" fmla="*/ 278606 w 616744"/>
                <a:gd name="connsiteY19" fmla="*/ 652462 h 1169193"/>
                <a:gd name="connsiteX20" fmla="*/ 335756 w 616744"/>
                <a:gd name="connsiteY20" fmla="*/ 521493 h 1169193"/>
                <a:gd name="connsiteX21" fmla="*/ 409575 w 616744"/>
                <a:gd name="connsiteY21" fmla="*/ 316706 h 1169193"/>
                <a:gd name="connsiteX22" fmla="*/ 466725 w 616744"/>
                <a:gd name="connsiteY22" fmla="*/ 126206 h 1169193"/>
                <a:gd name="connsiteX23" fmla="*/ 492919 w 616744"/>
                <a:gd name="connsiteY23" fmla="*/ 30956 h 1169193"/>
                <a:gd name="connsiteX24" fmla="*/ 504825 w 616744"/>
                <a:gd name="connsiteY24" fmla="*/ 19050 h 1169193"/>
                <a:gd name="connsiteX25" fmla="*/ 526256 w 616744"/>
                <a:gd name="connsiteY25" fmla="*/ 4762 h 1169193"/>
                <a:gd name="connsiteX26" fmla="*/ 540544 w 616744"/>
                <a:gd name="connsiteY26" fmla="*/ 0 h 1169193"/>
                <a:gd name="connsiteX27" fmla="*/ 547687 w 616744"/>
                <a:gd name="connsiteY27" fmla="*/ 2381 h 1169193"/>
                <a:gd name="connsiteX28" fmla="*/ 557212 w 616744"/>
                <a:gd name="connsiteY28" fmla="*/ 14287 h 1169193"/>
                <a:gd name="connsiteX29" fmla="*/ 561975 w 616744"/>
                <a:gd name="connsiteY29" fmla="*/ 35718 h 1169193"/>
                <a:gd name="connsiteX30" fmla="*/ 557212 w 616744"/>
                <a:gd name="connsiteY30" fmla="*/ 107156 h 1169193"/>
                <a:gd name="connsiteX31" fmla="*/ 528637 w 616744"/>
                <a:gd name="connsiteY31" fmla="*/ 300037 h 1169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16744" h="1169193">
                  <a:moveTo>
                    <a:pt x="528637" y="300037"/>
                  </a:moveTo>
                  <a:lnTo>
                    <a:pt x="497681" y="511968"/>
                  </a:lnTo>
                  <a:lnTo>
                    <a:pt x="476250" y="645318"/>
                  </a:lnTo>
                  <a:lnTo>
                    <a:pt x="469106" y="700087"/>
                  </a:lnTo>
                  <a:lnTo>
                    <a:pt x="464344" y="745331"/>
                  </a:lnTo>
                  <a:lnTo>
                    <a:pt x="464344" y="807243"/>
                  </a:lnTo>
                  <a:lnTo>
                    <a:pt x="473869" y="852487"/>
                  </a:lnTo>
                  <a:lnTo>
                    <a:pt x="500062" y="919162"/>
                  </a:lnTo>
                  <a:lnTo>
                    <a:pt x="547687" y="1026318"/>
                  </a:lnTo>
                  <a:lnTo>
                    <a:pt x="578644" y="1092993"/>
                  </a:lnTo>
                  <a:lnTo>
                    <a:pt x="600075" y="1128712"/>
                  </a:lnTo>
                  <a:lnTo>
                    <a:pt x="616744" y="1169193"/>
                  </a:lnTo>
                  <a:lnTo>
                    <a:pt x="0" y="804862"/>
                  </a:lnTo>
                  <a:lnTo>
                    <a:pt x="61912" y="814387"/>
                  </a:lnTo>
                  <a:lnTo>
                    <a:pt x="90487" y="814387"/>
                  </a:lnTo>
                  <a:lnTo>
                    <a:pt x="128587" y="807243"/>
                  </a:lnTo>
                  <a:lnTo>
                    <a:pt x="176212" y="788193"/>
                  </a:lnTo>
                  <a:lnTo>
                    <a:pt x="214312" y="759618"/>
                  </a:lnTo>
                  <a:lnTo>
                    <a:pt x="235744" y="733425"/>
                  </a:lnTo>
                  <a:lnTo>
                    <a:pt x="278606" y="652462"/>
                  </a:lnTo>
                  <a:lnTo>
                    <a:pt x="335756" y="521493"/>
                  </a:lnTo>
                  <a:lnTo>
                    <a:pt x="409575" y="316706"/>
                  </a:lnTo>
                  <a:lnTo>
                    <a:pt x="466725" y="126206"/>
                  </a:lnTo>
                  <a:lnTo>
                    <a:pt x="492919" y="30956"/>
                  </a:lnTo>
                  <a:lnTo>
                    <a:pt x="504825" y="19050"/>
                  </a:lnTo>
                  <a:lnTo>
                    <a:pt x="526256" y="4762"/>
                  </a:lnTo>
                  <a:lnTo>
                    <a:pt x="540544" y="0"/>
                  </a:lnTo>
                  <a:lnTo>
                    <a:pt x="547687" y="2381"/>
                  </a:lnTo>
                  <a:lnTo>
                    <a:pt x="557212" y="14287"/>
                  </a:lnTo>
                  <a:lnTo>
                    <a:pt x="561975" y="35718"/>
                  </a:lnTo>
                  <a:lnTo>
                    <a:pt x="557212" y="107156"/>
                  </a:lnTo>
                  <a:lnTo>
                    <a:pt x="528637" y="30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68203658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B0091065-0AA2-D04D-822D-FD77A99396B9}"/>
              </a:ext>
            </a:extLst>
          </p:cNvPr>
          <p:cNvSpPr/>
          <p:nvPr/>
        </p:nvSpPr>
        <p:spPr>
          <a:xfrm>
            <a:off x="3694113" y="1493838"/>
            <a:ext cx="1625600" cy="844550"/>
          </a:xfrm>
          <a:custGeom>
            <a:avLst/>
            <a:gdLst>
              <a:gd name="connsiteX0" fmla="*/ 978694 w 1626394"/>
              <a:gd name="connsiteY0" fmla="*/ 559594 h 845344"/>
              <a:gd name="connsiteX1" fmla="*/ 1159669 w 1626394"/>
              <a:gd name="connsiteY1" fmla="*/ 483394 h 845344"/>
              <a:gd name="connsiteX2" fmla="*/ 1288256 w 1626394"/>
              <a:gd name="connsiteY2" fmla="*/ 431006 h 845344"/>
              <a:gd name="connsiteX3" fmla="*/ 1416844 w 1626394"/>
              <a:gd name="connsiteY3" fmla="*/ 381000 h 845344"/>
              <a:gd name="connsiteX4" fmla="*/ 1545431 w 1626394"/>
              <a:gd name="connsiteY4" fmla="*/ 330994 h 845344"/>
              <a:gd name="connsiteX5" fmla="*/ 1590675 w 1626394"/>
              <a:gd name="connsiteY5" fmla="*/ 321469 h 845344"/>
              <a:gd name="connsiteX6" fmla="*/ 1612106 w 1626394"/>
              <a:gd name="connsiteY6" fmla="*/ 311944 h 845344"/>
              <a:gd name="connsiteX7" fmla="*/ 1626394 w 1626394"/>
              <a:gd name="connsiteY7" fmla="*/ 295275 h 845344"/>
              <a:gd name="connsiteX8" fmla="*/ 1626394 w 1626394"/>
              <a:gd name="connsiteY8" fmla="*/ 285750 h 845344"/>
              <a:gd name="connsiteX9" fmla="*/ 1621631 w 1626394"/>
              <a:gd name="connsiteY9" fmla="*/ 269081 h 845344"/>
              <a:gd name="connsiteX10" fmla="*/ 1604962 w 1626394"/>
              <a:gd name="connsiteY10" fmla="*/ 238125 h 845344"/>
              <a:gd name="connsiteX11" fmla="*/ 1583531 w 1626394"/>
              <a:gd name="connsiteY11" fmla="*/ 214312 h 845344"/>
              <a:gd name="connsiteX12" fmla="*/ 1521619 w 1626394"/>
              <a:gd name="connsiteY12" fmla="*/ 166687 h 845344"/>
              <a:gd name="connsiteX13" fmla="*/ 1447800 w 1626394"/>
              <a:gd name="connsiteY13" fmla="*/ 114300 h 845344"/>
              <a:gd name="connsiteX14" fmla="*/ 1381125 w 1626394"/>
              <a:gd name="connsiteY14" fmla="*/ 66675 h 845344"/>
              <a:gd name="connsiteX15" fmla="*/ 1316831 w 1626394"/>
              <a:gd name="connsiteY15" fmla="*/ 33337 h 845344"/>
              <a:gd name="connsiteX16" fmla="*/ 1245394 w 1626394"/>
              <a:gd name="connsiteY16" fmla="*/ 4762 h 845344"/>
              <a:gd name="connsiteX17" fmla="*/ 1204912 w 1626394"/>
              <a:gd name="connsiteY17" fmla="*/ 0 h 845344"/>
              <a:gd name="connsiteX18" fmla="*/ 1188244 w 1626394"/>
              <a:gd name="connsiteY18" fmla="*/ 4762 h 845344"/>
              <a:gd name="connsiteX19" fmla="*/ 1185862 w 1626394"/>
              <a:gd name="connsiteY19" fmla="*/ 23812 h 845344"/>
              <a:gd name="connsiteX20" fmla="*/ 1197769 w 1626394"/>
              <a:gd name="connsiteY20" fmla="*/ 45244 h 845344"/>
              <a:gd name="connsiteX21" fmla="*/ 1209675 w 1626394"/>
              <a:gd name="connsiteY21" fmla="*/ 71437 h 845344"/>
              <a:gd name="connsiteX22" fmla="*/ 1216819 w 1626394"/>
              <a:gd name="connsiteY22" fmla="*/ 100012 h 845344"/>
              <a:gd name="connsiteX23" fmla="*/ 1219200 w 1626394"/>
              <a:gd name="connsiteY23" fmla="*/ 133350 h 845344"/>
              <a:gd name="connsiteX24" fmla="*/ 1216819 w 1626394"/>
              <a:gd name="connsiteY24" fmla="*/ 159544 h 845344"/>
              <a:gd name="connsiteX25" fmla="*/ 1204912 w 1626394"/>
              <a:gd name="connsiteY25" fmla="*/ 180975 h 845344"/>
              <a:gd name="connsiteX26" fmla="*/ 1178719 w 1626394"/>
              <a:gd name="connsiteY26" fmla="*/ 209550 h 845344"/>
              <a:gd name="connsiteX27" fmla="*/ 1112044 w 1626394"/>
              <a:gd name="connsiteY27" fmla="*/ 261937 h 845344"/>
              <a:gd name="connsiteX28" fmla="*/ 1004887 w 1626394"/>
              <a:gd name="connsiteY28" fmla="*/ 340519 h 845344"/>
              <a:gd name="connsiteX29" fmla="*/ 864394 w 1626394"/>
              <a:gd name="connsiteY29" fmla="*/ 428625 h 845344"/>
              <a:gd name="connsiteX30" fmla="*/ 688181 w 1626394"/>
              <a:gd name="connsiteY30" fmla="*/ 523875 h 845344"/>
              <a:gd name="connsiteX31" fmla="*/ 521494 w 1626394"/>
              <a:gd name="connsiteY31" fmla="*/ 600075 h 845344"/>
              <a:gd name="connsiteX32" fmla="*/ 328612 w 1626394"/>
              <a:gd name="connsiteY32" fmla="*/ 676275 h 845344"/>
              <a:gd name="connsiteX33" fmla="*/ 169069 w 1626394"/>
              <a:gd name="connsiteY33" fmla="*/ 733425 h 845344"/>
              <a:gd name="connsiteX34" fmla="*/ 42862 w 1626394"/>
              <a:gd name="connsiteY34" fmla="*/ 776287 h 845344"/>
              <a:gd name="connsiteX35" fmla="*/ 19050 w 1626394"/>
              <a:gd name="connsiteY35" fmla="*/ 792956 h 845344"/>
              <a:gd name="connsiteX36" fmla="*/ 7144 w 1626394"/>
              <a:gd name="connsiteY36" fmla="*/ 804862 h 845344"/>
              <a:gd name="connsiteX37" fmla="*/ 0 w 1626394"/>
              <a:gd name="connsiteY37" fmla="*/ 821531 h 845344"/>
              <a:gd name="connsiteX38" fmla="*/ 11906 w 1626394"/>
              <a:gd name="connsiteY38" fmla="*/ 833437 h 845344"/>
              <a:gd name="connsiteX39" fmla="*/ 38100 w 1626394"/>
              <a:gd name="connsiteY39" fmla="*/ 842962 h 845344"/>
              <a:gd name="connsiteX40" fmla="*/ 66675 w 1626394"/>
              <a:gd name="connsiteY40" fmla="*/ 845344 h 845344"/>
              <a:gd name="connsiteX41" fmla="*/ 202406 w 1626394"/>
              <a:gd name="connsiteY41" fmla="*/ 814387 h 845344"/>
              <a:gd name="connsiteX42" fmla="*/ 535781 w 1626394"/>
              <a:gd name="connsiteY42" fmla="*/ 731044 h 845344"/>
              <a:gd name="connsiteX43" fmla="*/ 652462 w 1626394"/>
              <a:gd name="connsiteY43" fmla="*/ 700087 h 845344"/>
              <a:gd name="connsiteX44" fmla="*/ 873919 w 1626394"/>
              <a:gd name="connsiteY44" fmla="*/ 602456 h 845344"/>
              <a:gd name="connsiteX45" fmla="*/ 978694 w 1626394"/>
              <a:gd name="connsiteY45" fmla="*/ 559594 h 845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626394" h="845344">
                <a:moveTo>
                  <a:pt x="978694" y="559594"/>
                </a:moveTo>
                <a:lnTo>
                  <a:pt x="1159669" y="483394"/>
                </a:lnTo>
                <a:lnTo>
                  <a:pt x="1288256" y="431006"/>
                </a:lnTo>
                <a:lnTo>
                  <a:pt x="1416844" y="381000"/>
                </a:lnTo>
                <a:lnTo>
                  <a:pt x="1545431" y="330994"/>
                </a:lnTo>
                <a:lnTo>
                  <a:pt x="1590675" y="321469"/>
                </a:lnTo>
                <a:lnTo>
                  <a:pt x="1612106" y="311944"/>
                </a:lnTo>
                <a:lnTo>
                  <a:pt x="1626394" y="295275"/>
                </a:lnTo>
                <a:lnTo>
                  <a:pt x="1626394" y="285750"/>
                </a:lnTo>
                <a:lnTo>
                  <a:pt x="1621631" y="269081"/>
                </a:lnTo>
                <a:lnTo>
                  <a:pt x="1604962" y="238125"/>
                </a:lnTo>
                <a:lnTo>
                  <a:pt x="1583531" y="214312"/>
                </a:lnTo>
                <a:lnTo>
                  <a:pt x="1521619" y="166687"/>
                </a:lnTo>
                <a:lnTo>
                  <a:pt x="1447800" y="114300"/>
                </a:lnTo>
                <a:lnTo>
                  <a:pt x="1381125" y="66675"/>
                </a:lnTo>
                <a:lnTo>
                  <a:pt x="1316831" y="33337"/>
                </a:lnTo>
                <a:lnTo>
                  <a:pt x="1245394" y="4762"/>
                </a:lnTo>
                <a:lnTo>
                  <a:pt x="1204912" y="0"/>
                </a:lnTo>
                <a:lnTo>
                  <a:pt x="1188244" y="4762"/>
                </a:lnTo>
                <a:lnTo>
                  <a:pt x="1185862" y="23812"/>
                </a:lnTo>
                <a:lnTo>
                  <a:pt x="1197769" y="45244"/>
                </a:lnTo>
                <a:lnTo>
                  <a:pt x="1209675" y="71437"/>
                </a:lnTo>
                <a:lnTo>
                  <a:pt x="1216819" y="100012"/>
                </a:lnTo>
                <a:lnTo>
                  <a:pt x="1219200" y="133350"/>
                </a:lnTo>
                <a:lnTo>
                  <a:pt x="1216819" y="159544"/>
                </a:lnTo>
                <a:lnTo>
                  <a:pt x="1204912" y="180975"/>
                </a:lnTo>
                <a:lnTo>
                  <a:pt x="1178719" y="209550"/>
                </a:lnTo>
                <a:lnTo>
                  <a:pt x="1112044" y="261937"/>
                </a:lnTo>
                <a:lnTo>
                  <a:pt x="1004887" y="340519"/>
                </a:lnTo>
                <a:lnTo>
                  <a:pt x="864394" y="428625"/>
                </a:lnTo>
                <a:lnTo>
                  <a:pt x="688181" y="523875"/>
                </a:lnTo>
                <a:lnTo>
                  <a:pt x="521494" y="600075"/>
                </a:lnTo>
                <a:lnTo>
                  <a:pt x="328612" y="676275"/>
                </a:lnTo>
                <a:lnTo>
                  <a:pt x="169069" y="733425"/>
                </a:lnTo>
                <a:lnTo>
                  <a:pt x="42862" y="776287"/>
                </a:lnTo>
                <a:lnTo>
                  <a:pt x="19050" y="792956"/>
                </a:lnTo>
                <a:lnTo>
                  <a:pt x="7144" y="804862"/>
                </a:lnTo>
                <a:lnTo>
                  <a:pt x="0" y="821531"/>
                </a:lnTo>
                <a:lnTo>
                  <a:pt x="11906" y="833437"/>
                </a:lnTo>
                <a:lnTo>
                  <a:pt x="38100" y="842962"/>
                </a:lnTo>
                <a:lnTo>
                  <a:pt x="66675" y="845344"/>
                </a:lnTo>
                <a:lnTo>
                  <a:pt x="202406" y="814387"/>
                </a:lnTo>
                <a:lnTo>
                  <a:pt x="535781" y="731044"/>
                </a:lnTo>
                <a:lnTo>
                  <a:pt x="652462" y="700087"/>
                </a:lnTo>
                <a:lnTo>
                  <a:pt x="873919" y="602456"/>
                </a:lnTo>
                <a:lnTo>
                  <a:pt x="978694" y="5595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1702E42E-BB0C-204A-90E4-2F0A10F16351}"/>
              </a:ext>
            </a:extLst>
          </p:cNvPr>
          <p:cNvSpPr/>
          <p:nvPr/>
        </p:nvSpPr>
        <p:spPr>
          <a:xfrm rot="16200000">
            <a:off x="1883569" y="2301082"/>
            <a:ext cx="2571750" cy="1262062"/>
          </a:xfrm>
          <a:custGeom>
            <a:avLst/>
            <a:gdLst>
              <a:gd name="connsiteX0" fmla="*/ 1214437 w 2571750"/>
              <a:gd name="connsiteY0" fmla="*/ 559594 h 1262062"/>
              <a:gd name="connsiteX1" fmla="*/ 1002506 w 2571750"/>
              <a:gd name="connsiteY1" fmla="*/ 469106 h 1262062"/>
              <a:gd name="connsiteX2" fmla="*/ 857250 w 2571750"/>
              <a:gd name="connsiteY2" fmla="*/ 404812 h 1262062"/>
              <a:gd name="connsiteX3" fmla="*/ 704850 w 2571750"/>
              <a:gd name="connsiteY3" fmla="*/ 333375 h 1262062"/>
              <a:gd name="connsiteX4" fmla="*/ 523875 w 2571750"/>
              <a:gd name="connsiteY4" fmla="*/ 250031 h 1262062"/>
              <a:gd name="connsiteX5" fmla="*/ 381000 w 2571750"/>
              <a:gd name="connsiteY5" fmla="*/ 183356 h 1262062"/>
              <a:gd name="connsiteX6" fmla="*/ 264319 w 2571750"/>
              <a:gd name="connsiteY6" fmla="*/ 123825 h 1262062"/>
              <a:gd name="connsiteX7" fmla="*/ 171450 w 2571750"/>
              <a:gd name="connsiteY7" fmla="*/ 78581 h 1262062"/>
              <a:gd name="connsiteX8" fmla="*/ 109537 w 2571750"/>
              <a:gd name="connsiteY8" fmla="*/ 45244 h 1262062"/>
              <a:gd name="connsiteX9" fmla="*/ 54769 w 2571750"/>
              <a:gd name="connsiteY9" fmla="*/ 16669 h 1262062"/>
              <a:gd name="connsiteX10" fmla="*/ 21431 w 2571750"/>
              <a:gd name="connsiteY10" fmla="*/ 2381 h 1262062"/>
              <a:gd name="connsiteX11" fmla="*/ 2381 w 2571750"/>
              <a:gd name="connsiteY11" fmla="*/ 0 h 1262062"/>
              <a:gd name="connsiteX12" fmla="*/ 0 w 2571750"/>
              <a:gd name="connsiteY12" fmla="*/ 16669 h 1262062"/>
              <a:gd name="connsiteX13" fmla="*/ 16669 w 2571750"/>
              <a:gd name="connsiteY13" fmla="*/ 45244 h 1262062"/>
              <a:gd name="connsiteX14" fmla="*/ 66675 w 2571750"/>
              <a:gd name="connsiteY14" fmla="*/ 104775 h 1262062"/>
              <a:gd name="connsiteX15" fmla="*/ 100012 w 2571750"/>
              <a:gd name="connsiteY15" fmla="*/ 133350 h 1262062"/>
              <a:gd name="connsiteX16" fmla="*/ 209550 w 2571750"/>
              <a:gd name="connsiteY16" fmla="*/ 204787 h 1262062"/>
              <a:gd name="connsiteX17" fmla="*/ 354806 w 2571750"/>
              <a:gd name="connsiteY17" fmla="*/ 295275 h 1262062"/>
              <a:gd name="connsiteX18" fmla="*/ 545306 w 2571750"/>
              <a:gd name="connsiteY18" fmla="*/ 409575 h 1262062"/>
              <a:gd name="connsiteX19" fmla="*/ 766762 w 2571750"/>
              <a:gd name="connsiteY19" fmla="*/ 535781 h 1262062"/>
              <a:gd name="connsiteX20" fmla="*/ 942975 w 2571750"/>
              <a:gd name="connsiteY20" fmla="*/ 633412 h 1262062"/>
              <a:gd name="connsiteX21" fmla="*/ 1202531 w 2571750"/>
              <a:gd name="connsiteY21" fmla="*/ 759619 h 1262062"/>
              <a:gd name="connsiteX22" fmla="*/ 1369219 w 2571750"/>
              <a:gd name="connsiteY22" fmla="*/ 828675 h 1262062"/>
              <a:gd name="connsiteX23" fmla="*/ 1421606 w 2571750"/>
              <a:gd name="connsiteY23" fmla="*/ 850106 h 1262062"/>
              <a:gd name="connsiteX24" fmla="*/ 1500187 w 2571750"/>
              <a:gd name="connsiteY24" fmla="*/ 890587 h 1262062"/>
              <a:gd name="connsiteX25" fmla="*/ 1657350 w 2571750"/>
              <a:gd name="connsiteY25" fmla="*/ 945356 h 1262062"/>
              <a:gd name="connsiteX26" fmla="*/ 1838325 w 2571750"/>
              <a:gd name="connsiteY26" fmla="*/ 1016794 h 1262062"/>
              <a:gd name="connsiteX27" fmla="*/ 1995487 w 2571750"/>
              <a:gd name="connsiteY27" fmla="*/ 1083469 h 1262062"/>
              <a:gd name="connsiteX28" fmla="*/ 2083594 w 2571750"/>
              <a:gd name="connsiteY28" fmla="*/ 1126331 h 1262062"/>
              <a:gd name="connsiteX29" fmla="*/ 2107406 w 2571750"/>
              <a:gd name="connsiteY29" fmla="*/ 1138237 h 1262062"/>
              <a:gd name="connsiteX30" fmla="*/ 2128837 w 2571750"/>
              <a:gd name="connsiteY30" fmla="*/ 1159669 h 1262062"/>
              <a:gd name="connsiteX31" fmla="*/ 2159794 w 2571750"/>
              <a:gd name="connsiteY31" fmla="*/ 1200150 h 1262062"/>
              <a:gd name="connsiteX32" fmla="*/ 2174081 w 2571750"/>
              <a:gd name="connsiteY32" fmla="*/ 1226344 h 1262062"/>
              <a:gd name="connsiteX33" fmla="*/ 2193131 w 2571750"/>
              <a:gd name="connsiteY33" fmla="*/ 1252537 h 1262062"/>
              <a:gd name="connsiteX34" fmla="*/ 2207419 w 2571750"/>
              <a:gd name="connsiteY34" fmla="*/ 1262062 h 1262062"/>
              <a:gd name="connsiteX35" fmla="*/ 2228850 w 2571750"/>
              <a:gd name="connsiteY35" fmla="*/ 1262062 h 1262062"/>
              <a:gd name="connsiteX36" fmla="*/ 2257425 w 2571750"/>
              <a:gd name="connsiteY36" fmla="*/ 1254919 h 1262062"/>
              <a:gd name="connsiteX37" fmla="*/ 2305050 w 2571750"/>
              <a:gd name="connsiteY37" fmla="*/ 1223962 h 1262062"/>
              <a:gd name="connsiteX38" fmla="*/ 2357437 w 2571750"/>
              <a:gd name="connsiteY38" fmla="*/ 1176337 h 1262062"/>
              <a:gd name="connsiteX39" fmla="*/ 2440781 w 2571750"/>
              <a:gd name="connsiteY39" fmla="*/ 1088231 h 1262062"/>
              <a:gd name="connsiteX40" fmla="*/ 2507456 w 2571750"/>
              <a:gd name="connsiteY40" fmla="*/ 992981 h 1262062"/>
              <a:gd name="connsiteX41" fmla="*/ 2552700 w 2571750"/>
              <a:gd name="connsiteY41" fmla="*/ 909637 h 1262062"/>
              <a:gd name="connsiteX42" fmla="*/ 2566987 w 2571750"/>
              <a:gd name="connsiteY42" fmla="*/ 876300 h 1262062"/>
              <a:gd name="connsiteX43" fmla="*/ 2571750 w 2571750"/>
              <a:gd name="connsiteY43" fmla="*/ 854869 h 1262062"/>
              <a:gd name="connsiteX44" fmla="*/ 2571750 w 2571750"/>
              <a:gd name="connsiteY44" fmla="*/ 838200 h 1262062"/>
              <a:gd name="connsiteX45" fmla="*/ 2557462 w 2571750"/>
              <a:gd name="connsiteY45" fmla="*/ 819150 h 1262062"/>
              <a:gd name="connsiteX46" fmla="*/ 2543175 w 2571750"/>
              <a:gd name="connsiteY46" fmla="*/ 821531 h 1262062"/>
              <a:gd name="connsiteX47" fmla="*/ 2519362 w 2571750"/>
              <a:gd name="connsiteY47" fmla="*/ 838200 h 1262062"/>
              <a:gd name="connsiteX48" fmla="*/ 2483644 w 2571750"/>
              <a:gd name="connsiteY48" fmla="*/ 866775 h 1262062"/>
              <a:gd name="connsiteX49" fmla="*/ 2436019 w 2571750"/>
              <a:gd name="connsiteY49" fmla="*/ 900112 h 1262062"/>
              <a:gd name="connsiteX50" fmla="*/ 2397919 w 2571750"/>
              <a:gd name="connsiteY50" fmla="*/ 921544 h 1262062"/>
              <a:gd name="connsiteX51" fmla="*/ 2366962 w 2571750"/>
              <a:gd name="connsiteY51" fmla="*/ 931069 h 1262062"/>
              <a:gd name="connsiteX52" fmla="*/ 2333625 w 2571750"/>
              <a:gd name="connsiteY52" fmla="*/ 938212 h 1262062"/>
              <a:gd name="connsiteX53" fmla="*/ 2300287 w 2571750"/>
              <a:gd name="connsiteY53" fmla="*/ 938212 h 1262062"/>
              <a:gd name="connsiteX54" fmla="*/ 2219325 w 2571750"/>
              <a:gd name="connsiteY54" fmla="*/ 916781 h 1262062"/>
              <a:gd name="connsiteX55" fmla="*/ 2040731 w 2571750"/>
              <a:gd name="connsiteY55" fmla="*/ 862012 h 1262062"/>
              <a:gd name="connsiteX56" fmla="*/ 1807369 w 2571750"/>
              <a:gd name="connsiteY56" fmla="*/ 783431 h 1262062"/>
              <a:gd name="connsiteX57" fmla="*/ 1528762 w 2571750"/>
              <a:gd name="connsiteY57" fmla="*/ 683419 h 1262062"/>
              <a:gd name="connsiteX58" fmla="*/ 1278731 w 2571750"/>
              <a:gd name="connsiteY58" fmla="*/ 583406 h 1262062"/>
              <a:gd name="connsiteX59" fmla="*/ 1214437 w 2571750"/>
              <a:gd name="connsiteY59" fmla="*/ 559594 h 1262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571750" h="1262062">
                <a:moveTo>
                  <a:pt x="1214437" y="559594"/>
                </a:moveTo>
                <a:lnTo>
                  <a:pt x="1002506" y="469106"/>
                </a:lnTo>
                <a:lnTo>
                  <a:pt x="857250" y="404812"/>
                </a:lnTo>
                <a:lnTo>
                  <a:pt x="704850" y="333375"/>
                </a:lnTo>
                <a:lnTo>
                  <a:pt x="523875" y="250031"/>
                </a:lnTo>
                <a:lnTo>
                  <a:pt x="381000" y="183356"/>
                </a:lnTo>
                <a:lnTo>
                  <a:pt x="264319" y="123825"/>
                </a:lnTo>
                <a:lnTo>
                  <a:pt x="171450" y="78581"/>
                </a:lnTo>
                <a:lnTo>
                  <a:pt x="109537" y="45244"/>
                </a:lnTo>
                <a:lnTo>
                  <a:pt x="54769" y="16669"/>
                </a:lnTo>
                <a:lnTo>
                  <a:pt x="21431" y="2381"/>
                </a:lnTo>
                <a:lnTo>
                  <a:pt x="2381" y="0"/>
                </a:lnTo>
                <a:lnTo>
                  <a:pt x="0" y="16669"/>
                </a:lnTo>
                <a:lnTo>
                  <a:pt x="16669" y="45244"/>
                </a:lnTo>
                <a:lnTo>
                  <a:pt x="66675" y="104775"/>
                </a:lnTo>
                <a:lnTo>
                  <a:pt x="100012" y="133350"/>
                </a:lnTo>
                <a:lnTo>
                  <a:pt x="209550" y="204787"/>
                </a:lnTo>
                <a:lnTo>
                  <a:pt x="354806" y="295275"/>
                </a:lnTo>
                <a:lnTo>
                  <a:pt x="545306" y="409575"/>
                </a:lnTo>
                <a:lnTo>
                  <a:pt x="766762" y="535781"/>
                </a:lnTo>
                <a:lnTo>
                  <a:pt x="942975" y="633412"/>
                </a:lnTo>
                <a:lnTo>
                  <a:pt x="1202531" y="759619"/>
                </a:lnTo>
                <a:lnTo>
                  <a:pt x="1369219" y="828675"/>
                </a:lnTo>
                <a:lnTo>
                  <a:pt x="1421606" y="850106"/>
                </a:lnTo>
                <a:lnTo>
                  <a:pt x="1500187" y="890587"/>
                </a:lnTo>
                <a:lnTo>
                  <a:pt x="1657350" y="945356"/>
                </a:lnTo>
                <a:lnTo>
                  <a:pt x="1838325" y="1016794"/>
                </a:lnTo>
                <a:lnTo>
                  <a:pt x="1995487" y="1083469"/>
                </a:lnTo>
                <a:lnTo>
                  <a:pt x="2083594" y="1126331"/>
                </a:lnTo>
                <a:lnTo>
                  <a:pt x="2107406" y="1138237"/>
                </a:lnTo>
                <a:lnTo>
                  <a:pt x="2128837" y="1159669"/>
                </a:lnTo>
                <a:lnTo>
                  <a:pt x="2159794" y="1200150"/>
                </a:lnTo>
                <a:lnTo>
                  <a:pt x="2174081" y="1226344"/>
                </a:lnTo>
                <a:lnTo>
                  <a:pt x="2193131" y="1252537"/>
                </a:lnTo>
                <a:lnTo>
                  <a:pt x="2207419" y="1262062"/>
                </a:lnTo>
                <a:lnTo>
                  <a:pt x="2228850" y="1262062"/>
                </a:lnTo>
                <a:lnTo>
                  <a:pt x="2257425" y="1254919"/>
                </a:lnTo>
                <a:lnTo>
                  <a:pt x="2305050" y="1223962"/>
                </a:lnTo>
                <a:lnTo>
                  <a:pt x="2357437" y="1176337"/>
                </a:lnTo>
                <a:lnTo>
                  <a:pt x="2440781" y="1088231"/>
                </a:lnTo>
                <a:lnTo>
                  <a:pt x="2507456" y="992981"/>
                </a:lnTo>
                <a:lnTo>
                  <a:pt x="2552700" y="909637"/>
                </a:lnTo>
                <a:lnTo>
                  <a:pt x="2566987" y="876300"/>
                </a:lnTo>
                <a:lnTo>
                  <a:pt x="2571750" y="854869"/>
                </a:lnTo>
                <a:lnTo>
                  <a:pt x="2571750" y="838200"/>
                </a:lnTo>
                <a:lnTo>
                  <a:pt x="2557462" y="819150"/>
                </a:lnTo>
                <a:lnTo>
                  <a:pt x="2543175" y="821531"/>
                </a:lnTo>
                <a:lnTo>
                  <a:pt x="2519362" y="838200"/>
                </a:lnTo>
                <a:lnTo>
                  <a:pt x="2483644" y="866775"/>
                </a:lnTo>
                <a:lnTo>
                  <a:pt x="2436019" y="900112"/>
                </a:lnTo>
                <a:lnTo>
                  <a:pt x="2397919" y="921544"/>
                </a:lnTo>
                <a:lnTo>
                  <a:pt x="2366962" y="931069"/>
                </a:lnTo>
                <a:lnTo>
                  <a:pt x="2333625" y="938212"/>
                </a:lnTo>
                <a:lnTo>
                  <a:pt x="2300287" y="938212"/>
                </a:lnTo>
                <a:lnTo>
                  <a:pt x="2219325" y="916781"/>
                </a:lnTo>
                <a:lnTo>
                  <a:pt x="2040731" y="862012"/>
                </a:lnTo>
                <a:lnTo>
                  <a:pt x="1807369" y="783431"/>
                </a:lnTo>
                <a:lnTo>
                  <a:pt x="1528762" y="683419"/>
                </a:lnTo>
                <a:lnTo>
                  <a:pt x="1278731" y="583406"/>
                </a:lnTo>
                <a:lnTo>
                  <a:pt x="1214437" y="5595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8659220F-D7DD-2142-8A94-B015B6B6897D}"/>
              </a:ext>
            </a:extLst>
          </p:cNvPr>
          <p:cNvSpPr/>
          <p:nvPr/>
        </p:nvSpPr>
        <p:spPr>
          <a:xfrm rot="16200000">
            <a:off x="1866106" y="4248944"/>
            <a:ext cx="2833688" cy="336550"/>
          </a:xfrm>
          <a:custGeom>
            <a:avLst/>
            <a:gdLst>
              <a:gd name="connsiteX0" fmla="*/ 1397794 w 2833688"/>
              <a:gd name="connsiteY0" fmla="*/ 92869 h 335757"/>
              <a:gd name="connsiteX1" fmla="*/ 1740694 w 2833688"/>
              <a:gd name="connsiteY1" fmla="*/ 119063 h 335757"/>
              <a:gd name="connsiteX2" fmla="*/ 1897856 w 2833688"/>
              <a:gd name="connsiteY2" fmla="*/ 130969 h 335757"/>
              <a:gd name="connsiteX3" fmla="*/ 2033588 w 2833688"/>
              <a:gd name="connsiteY3" fmla="*/ 133350 h 335757"/>
              <a:gd name="connsiteX4" fmla="*/ 2233613 w 2833688"/>
              <a:gd name="connsiteY4" fmla="*/ 133350 h 335757"/>
              <a:gd name="connsiteX5" fmla="*/ 2393156 w 2833688"/>
              <a:gd name="connsiteY5" fmla="*/ 133350 h 335757"/>
              <a:gd name="connsiteX6" fmla="*/ 2445544 w 2833688"/>
              <a:gd name="connsiteY6" fmla="*/ 130969 h 335757"/>
              <a:gd name="connsiteX7" fmla="*/ 2514600 w 2833688"/>
              <a:gd name="connsiteY7" fmla="*/ 121444 h 335757"/>
              <a:gd name="connsiteX8" fmla="*/ 2590800 w 2833688"/>
              <a:gd name="connsiteY8" fmla="*/ 100013 h 335757"/>
              <a:gd name="connsiteX9" fmla="*/ 2633663 w 2833688"/>
              <a:gd name="connsiteY9" fmla="*/ 76200 h 335757"/>
              <a:gd name="connsiteX10" fmla="*/ 2657475 w 2833688"/>
              <a:gd name="connsiteY10" fmla="*/ 54769 h 335757"/>
              <a:gd name="connsiteX11" fmla="*/ 2833688 w 2833688"/>
              <a:gd name="connsiteY11" fmla="*/ 150019 h 335757"/>
              <a:gd name="connsiteX12" fmla="*/ 2762250 w 2833688"/>
              <a:gd name="connsiteY12" fmla="*/ 211932 h 335757"/>
              <a:gd name="connsiteX13" fmla="*/ 2674144 w 2833688"/>
              <a:gd name="connsiteY13" fmla="*/ 273844 h 335757"/>
              <a:gd name="connsiteX14" fmla="*/ 2612231 w 2833688"/>
              <a:gd name="connsiteY14" fmla="*/ 309563 h 335757"/>
              <a:gd name="connsiteX15" fmla="*/ 2576513 w 2833688"/>
              <a:gd name="connsiteY15" fmla="*/ 326232 h 335757"/>
              <a:gd name="connsiteX16" fmla="*/ 2559844 w 2833688"/>
              <a:gd name="connsiteY16" fmla="*/ 330994 h 335757"/>
              <a:gd name="connsiteX17" fmla="*/ 2516981 w 2833688"/>
              <a:gd name="connsiteY17" fmla="*/ 335757 h 335757"/>
              <a:gd name="connsiteX18" fmla="*/ 2452688 w 2833688"/>
              <a:gd name="connsiteY18" fmla="*/ 333375 h 335757"/>
              <a:gd name="connsiteX19" fmla="*/ 2269331 w 2833688"/>
              <a:gd name="connsiteY19" fmla="*/ 323850 h 335757"/>
              <a:gd name="connsiteX20" fmla="*/ 1890713 w 2833688"/>
              <a:gd name="connsiteY20" fmla="*/ 304800 h 335757"/>
              <a:gd name="connsiteX21" fmla="*/ 1493044 w 2833688"/>
              <a:gd name="connsiteY21" fmla="*/ 288132 h 335757"/>
              <a:gd name="connsiteX22" fmla="*/ 1112044 w 2833688"/>
              <a:gd name="connsiteY22" fmla="*/ 273844 h 335757"/>
              <a:gd name="connsiteX23" fmla="*/ 745331 w 2833688"/>
              <a:gd name="connsiteY23" fmla="*/ 261938 h 335757"/>
              <a:gd name="connsiteX24" fmla="*/ 514350 w 2833688"/>
              <a:gd name="connsiteY24" fmla="*/ 254794 h 335757"/>
              <a:gd name="connsiteX25" fmla="*/ 319088 w 2833688"/>
              <a:gd name="connsiteY25" fmla="*/ 247650 h 335757"/>
              <a:gd name="connsiteX26" fmla="*/ 195263 w 2833688"/>
              <a:gd name="connsiteY26" fmla="*/ 245269 h 335757"/>
              <a:gd name="connsiteX27" fmla="*/ 109538 w 2833688"/>
              <a:gd name="connsiteY27" fmla="*/ 235744 h 335757"/>
              <a:gd name="connsiteX28" fmla="*/ 57150 w 2833688"/>
              <a:gd name="connsiteY28" fmla="*/ 223838 h 335757"/>
              <a:gd name="connsiteX29" fmla="*/ 28575 w 2833688"/>
              <a:gd name="connsiteY29" fmla="*/ 211932 h 335757"/>
              <a:gd name="connsiteX30" fmla="*/ 14288 w 2833688"/>
              <a:gd name="connsiteY30" fmla="*/ 202407 h 335757"/>
              <a:gd name="connsiteX31" fmla="*/ 7144 w 2833688"/>
              <a:gd name="connsiteY31" fmla="*/ 192882 h 335757"/>
              <a:gd name="connsiteX32" fmla="*/ 0 w 2833688"/>
              <a:gd name="connsiteY32" fmla="*/ 178594 h 335757"/>
              <a:gd name="connsiteX33" fmla="*/ 4763 w 2833688"/>
              <a:gd name="connsiteY33" fmla="*/ 159544 h 335757"/>
              <a:gd name="connsiteX34" fmla="*/ 23813 w 2833688"/>
              <a:gd name="connsiteY34" fmla="*/ 135732 h 335757"/>
              <a:gd name="connsiteX35" fmla="*/ 61913 w 2833688"/>
              <a:gd name="connsiteY35" fmla="*/ 107157 h 335757"/>
              <a:gd name="connsiteX36" fmla="*/ 121444 w 2833688"/>
              <a:gd name="connsiteY36" fmla="*/ 76200 h 335757"/>
              <a:gd name="connsiteX37" fmla="*/ 195263 w 2833688"/>
              <a:gd name="connsiteY37" fmla="*/ 40482 h 335757"/>
              <a:gd name="connsiteX38" fmla="*/ 254794 w 2833688"/>
              <a:gd name="connsiteY38" fmla="*/ 21432 h 335757"/>
              <a:gd name="connsiteX39" fmla="*/ 338138 w 2833688"/>
              <a:gd name="connsiteY39" fmla="*/ 7144 h 335757"/>
              <a:gd name="connsiteX40" fmla="*/ 385763 w 2833688"/>
              <a:gd name="connsiteY40" fmla="*/ 0 h 335757"/>
              <a:gd name="connsiteX41" fmla="*/ 423863 w 2833688"/>
              <a:gd name="connsiteY41" fmla="*/ 4763 h 335757"/>
              <a:gd name="connsiteX42" fmla="*/ 542925 w 2833688"/>
              <a:gd name="connsiteY42" fmla="*/ 16669 h 335757"/>
              <a:gd name="connsiteX43" fmla="*/ 747713 w 2833688"/>
              <a:gd name="connsiteY43" fmla="*/ 38100 h 335757"/>
              <a:gd name="connsiteX44" fmla="*/ 973931 w 2833688"/>
              <a:gd name="connsiteY44" fmla="*/ 59532 h 335757"/>
              <a:gd name="connsiteX45" fmla="*/ 1397794 w 2833688"/>
              <a:gd name="connsiteY45" fmla="*/ 92869 h 335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833688" h="335757">
                <a:moveTo>
                  <a:pt x="1397794" y="92869"/>
                </a:moveTo>
                <a:lnTo>
                  <a:pt x="1740694" y="119063"/>
                </a:lnTo>
                <a:lnTo>
                  <a:pt x="1897856" y="130969"/>
                </a:lnTo>
                <a:lnTo>
                  <a:pt x="2033588" y="133350"/>
                </a:lnTo>
                <a:lnTo>
                  <a:pt x="2233613" y="133350"/>
                </a:lnTo>
                <a:lnTo>
                  <a:pt x="2393156" y="133350"/>
                </a:lnTo>
                <a:lnTo>
                  <a:pt x="2445544" y="130969"/>
                </a:lnTo>
                <a:lnTo>
                  <a:pt x="2514600" y="121444"/>
                </a:lnTo>
                <a:lnTo>
                  <a:pt x="2590800" y="100013"/>
                </a:lnTo>
                <a:lnTo>
                  <a:pt x="2633663" y="76200"/>
                </a:lnTo>
                <a:lnTo>
                  <a:pt x="2657475" y="54769"/>
                </a:lnTo>
                <a:lnTo>
                  <a:pt x="2833688" y="150019"/>
                </a:lnTo>
                <a:lnTo>
                  <a:pt x="2762250" y="211932"/>
                </a:lnTo>
                <a:lnTo>
                  <a:pt x="2674144" y="273844"/>
                </a:lnTo>
                <a:lnTo>
                  <a:pt x="2612231" y="309563"/>
                </a:lnTo>
                <a:lnTo>
                  <a:pt x="2576513" y="326232"/>
                </a:lnTo>
                <a:lnTo>
                  <a:pt x="2559844" y="330994"/>
                </a:lnTo>
                <a:lnTo>
                  <a:pt x="2516981" y="335757"/>
                </a:lnTo>
                <a:lnTo>
                  <a:pt x="2452688" y="333375"/>
                </a:lnTo>
                <a:lnTo>
                  <a:pt x="2269331" y="323850"/>
                </a:lnTo>
                <a:lnTo>
                  <a:pt x="1890713" y="304800"/>
                </a:lnTo>
                <a:lnTo>
                  <a:pt x="1493044" y="288132"/>
                </a:lnTo>
                <a:lnTo>
                  <a:pt x="1112044" y="273844"/>
                </a:lnTo>
                <a:lnTo>
                  <a:pt x="745331" y="261938"/>
                </a:lnTo>
                <a:lnTo>
                  <a:pt x="514350" y="254794"/>
                </a:lnTo>
                <a:lnTo>
                  <a:pt x="319088" y="247650"/>
                </a:lnTo>
                <a:lnTo>
                  <a:pt x="195263" y="245269"/>
                </a:lnTo>
                <a:lnTo>
                  <a:pt x="109538" y="235744"/>
                </a:lnTo>
                <a:lnTo>
                  <a:pt x="57150" y="223838"/>
                </a:lnTo>
                <a:lnTo>
                  <a:pt x="28575" y="211932"/>
                </a:lnTo>
                <a:lnTo>
                  <a:pt x="14288" y="202407"/>
                </a:lnTo>
                <a:lnTo>
                  <a:pt x="7144" y="192882"/>
                </a:lnTo>
                <a:lnTo>
                  <a:pt x="0" y="178594"/>
                </a:lnTo>
                <a:lnTo>
                  <a:pt x="4763" y="159544"/>
                </a:lnTo>
                <a:lnTo>
                  <a:pt x="23813" y="135732"/>
                </a:lnTo>
                <a:lnTo>
                  <a:pt x="61913" y="107157"/>
                </a:lnTo>
                <a:lnTo>
                  <a:pt x="121444" y="76200"/>
                </a:lnTo>
                <a:lnTo>
                  <a:pt x="195263" y="40482"/>
                </a:lnTo>
                <a:lnTo>
                  <a:pt x="254794" y="21432"/>
                </a:lnTo>
                <a:lnTo>
                  <a:pt x="338138" y="7144"/>
                </a:lnTo>
                <a:lnTo>
                  <a:pt x="385763" y="0"/>
                </a:lnTo>
                <a:lnTo>
                  <a:pt x="423863" y="4763"/>
                </a:lnTo>
                <a:lnTo>
                  <a:pt x="542925" y="16669"/>
                </a:lnTo>
                <a:lnTo>
                  <a:pt x="747713" y="38100"/>
                </a:lnTo>
                <a:lnTo>
                  <a:pt x="973931" y="59532"/>
                </a:lnTo>
                <a:lnTo>
                  <a:pt x="1397794" y="928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D6DAE5BE-96E6-C144-AD78-66DC6DE27024}"/>
              </a:ext>
            </a:extLst>
          </p:cNvPr>
          <p:cNvSpPr/>
          <p:nvPr/>
        </p:nvSpPr>
        <p:spPr>
          <a:xfrm>
            <a:off x="3322638" y="2360613"/>
            <a:ext cx="2438400" cy="600075"/>
          </a:xfrm>
          <a:custGeom>
            <a:avLst/>
            <a:gdLst>
              <a:gd name="connsiteX0" fmla="*/ 778669 w 2438400"/>
              <a:gd name="connsiteY0" fmla="*/ 326231 h 600075"/>
              <a:gd name="connsiteX1" fmla="*/ 1178719 w 2438400"/>
              <a:gd name="connsiteY1" fmla="*/ 240506 h 600075"/>
              <a:gd name="connsiteX2" fmla="*/ 1423987 w 2438400"/>
              <a:gd name="connsiteY2" fmla="*/ 192881 h 600075"/>
              <a:gd name="connsiteX3" fmla="*/ 1676400 w 2438400"/>
              <a:gd name="connsiteY3" fmla="*/ 142875 h 600075"/>
              <a:gd name="connsiteX4" fmla="*/ 1866900 w 2438400"/>
              <a:gd name="connsiteY4" fmla="*/ 104775 h 600075"/>
              <a:gd name="connsiteX5" fmla="*/ 1909762 w 2438400"/>
              <a:gd name="connsiteY5" fmla="*/ 90487 h 600075"/>
              <a:gd name="connsiteX6" fmla="*/ 1945481 w 2438400"/>
              <a:gd name="connsiteY6" fmla="*/ 76200 h 600075"/>
              <a:gd name="connsiteX7" fmla="*/ 1985962 w 2438400"/>
              <a:gd name="connsiteY7" fmla="*/ 54769 h 600075"/>
              <a:gd name="connsiteX8" fmla="*/ 2040731 w 2438400"/>
              <a:gd name="connsiteY8" fmla="*/ 19050 h 600075"/>
              <a:gd name="connsiteX9" fmla="*/ 2066925 w 2438400"/>
              <a:gd name="connsiteY9" fmla="*/ 0 h 600075"/>
              <a:gd name="connsiteX10" fmla="*/ 2074069 w 2438400"/>
              <a:gd name="connsiteY10" fmla="*/ 0 h 600075"/>
              <a:gd name="connsiteX11" fmla="*/ 2112169 w 2438400"/>
              <a:gd name="connsiteY11" fmla="*/ 11906 h 600075"/>
              <a:gd name="connsiteX12" fmla="*/ 2195512 w 2438400"/>
              <a:gd name="connsiteY12" fmla="*/ 40481 h 600075"/>
              <a:gd name="connsiteX13" fmla="*/ 2316956 w 2438400"/>
              <a:gd name="connsiteY13" fmla="*/ 80962 h 600075"/>
              <a:gd name="connsiteX14" fmla="*/ 2357437 w 2438400"/>
              <a:gd name="connsiteY14" fmla="*/ 97631 h 600075"/>
              <a:gd name="connsiteX15" fmla="*/ 2386012 w 2438400"/>
              <a:gd name="connsiteY15" fmla="*/ 109537 h 600075"/>
              <a:gd name="connsiteX16" fmla="*/ 2407444 w 2438400"/>
              <a:gd name="connsiteY16" fmla="*/ 133350 h 600075"/>
              <a:gd name="connsiteX17" fmla="*/ 2428875 w 2438400"/>
              <a:gd name="connsiteY17" fmla="*/ 164306 h 600075"/>
              <a:gd name="connsiteX18" fmla="*/ 2438400 w 2438400"/>
              <a:gd name="connsiteY18" fmla="*/ 190500 h 600075"/>
              <a:gd name="connsiteX19" fmla="*/ 2438400 w 2438400"/>
              <a:gd name="connsiteY19" fmla="*/ 216694 h 600075"/>
              <a:gd name="connsiteX20" fmla="*/ 2428875 w 2438400"/>
              <a:gd name="connsiteY20" fmla="*/ 233362 h 600075"/>
              <a:gd name="connsiteX21" fmla="*/ 2409825 w 2438400"/>
              <a:gd name="connsiteY21" fmla="*/ 247650 h 600075"/>
              <a:gd name="connsiteX22" fmla="*/ 2369344 w 2438400"/>
              <a:gd name="connsiteY22" fmla="*/ 261937 h 600075"/>
              <a:gd name="connsiteX23" fmla="*/ 2333625 w 2438400"/>
              <a:gd name="connsiteY23" fmla="*/ 266700 h 600075"/>
              <a:gd name="connsiteX24" fmla="*/ 2240756 w 2438400"/>
              <a:gd name="connsiteY24" fmla="*/ 266700 h 600075"/>
              <a:gd name="connsiteX25" fmla="*/ 2081212 w 2438400"/>
              <a:gd name="connsiteY25" fmla="*/ 271462 h 600075"/>
              <a:gd name="connsiteX26" fmla="*/ 1878806 w 2438400"/>
              <a:gd name="connsiteY26" fmla="*/ 283369 h 600075"/>
              <a:gd name="connsiteX27" fmla="*/ 1624012 w 2438400"/>
              <a:gd name="connsiteY27" fmla="*/ 314325 h 600075"/>
              <a:gd name="connsiteX28" fmla="*/ 1440656 w 2438400"/>
              <a:gd name="connsiteY28" fmla="*/ 342900 h 600075"/>
              <a:gd name="connsiteX29" fmla="*/ 1350169 w 2438400"/>
              <a:gd name="connsiteY29" fmla="*/ 361950 h 600075"/>
              <a:gd name="connsiteX30" fmla="*/ 1069181 w 2438400"/>
              <a:gd name="connsiteY30" fmla="*/ 419100 h 600075"/>
              <a:gd name="connsiteX31" fmla="*/ 769144 w 2438400"/>
              <a:gd name="connsiteY31" fmla="*/ 492919 h 600075"/>
              <a:gd name="connsiteX32" fmla="*/ 554831 w 2438400"/>
              <a:gd name="connsiteY32" fmla="*/ 552450 h 600075"/>
              <a:gd name="connsiteX33" fmla="*/ 400050 w 2438400"/>
              <a:gd name="connsiteY33" fmla="*/ 600075 h 600075"/>
              <a:gd name="connsiteX34" fmla="*/ 385762 w 2438400"/>
              <a:gd name="connsiteY34" fmla="*/ 600075 h 600075"/>
              <a:gd name="connsiteX35" fmla="*/ 319087 w 2438400"/>
              <a:gd name="connsiteY35" fmla="*/ 581025 h 600075"/>
              <a:gd name="connsiteX36" fmla="*/ 238125 w 2438400"/>
              <a:gd name="connsiteY36" fmla="*/ 550069 h 600075"/>
              <a:gd name="connsiteX37" fmla="*/ 159544 w 2438400"/>
              <a:gd name="connsiteY37" fmla="*/ 511969 h 600075"/>
              <a:gd name="connsiteX38" fmla="*/ 114300 w 2438400"/>
              <a:gd name="connsiteY38" fmla="*/ 485775 h 600075"/>
              <a:gd name="connsiteX39" fmla="*/ 76200 w 2438400"/>
              <a:gd name="connsiteY39" fmla="*/ 461962 h 600075"/>
              <a:gd name="connsiteX40" fmla="*/ 35719 w 2438400"/>
              <a:gd name="connsiteY40" fmla="*/ 428625 h 600075"/>
              <a:gd name="connsiteX41" fmla="*/ 0 w 2438400"/>
              <a:gd name="connsiteY41" fmla="*/ 388144 h 600075"/>
              <a:gd name="connsiteX42" fmla="*/ 45244 w 2438400"/>
              <a:gd name="connsiteY42" fmla="*/ 330994 h 600075"/>
              <a:gd name="connsiteX43" fmla="*/ 164306 w 2438400"/>
              <a:gd name="connsiteY43" fmla="*/ 376237 h 600075"/>
              <a:gd name="connsiteX44" fmla="*/ 247650 w 2438400"/>
              <a:gd name="connsiteY44" fmla="*/ 392906 h 600075"/>
              <a:gd name="connsiteX45" fmla="*/ 340519 w 2438400"/>
              <a:gd name="connsiteY45" fmla="*/ 400050 h 600075"/>
              <a:gd name="connsiteX46" fmla="*/ 404812 w 2438400"/>
              <a:gd name="connsiteY46" fmla="*/ 400050 h 600075"/>
              <a:gd name="connsiteX47" fmla="*/ 545306 w 2438400"/>
              <a:gd name="connsiteY47" fmla="*/ 373856 h 600075"/>
              <a:gd name="connsiteX48" fmla="*/ 778669 w 2438400"/>
              <a:gd name="connsiteY48" fmla="*/ 326231 h 60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438400" h="600075">
                <a:moveTo>
                  <a:pt x="778669" y="326231"/>
                </a:moveTo>
                <a:lnTo>
                  <a:pt x="1178719" y="240506"/>
                </a:lnTo>
                <a:lnTo>
                  <a:pt x="1423987" y="192881"/>
                </a:lnTo>
                <a:lnTo>
                  <a:pt x="1676400" y="142875"/>
                </a:lnTo>
                <a:lnTo>
                  <a:pt x="1866900" y="104775"/>
                </a:lnTo>
                <a:lnTo>
                  <a:pt x="1909762" y="90487"/>
                </a:lnTo>
                <a:lnTo>
                  <a:pt x="1945481" y="76200"/>
                </a:lnTo>
                <a:lnTo>
                  <a:pt x="1985962" y="54769"/>
                </a:lnTo>
                <a:lnTo>
                  <a:pt x="2040731" y="19050"/>
                </a:lnTo>
                <a:lnTo>
                  <a:pt x="2066925" y="0"/>
                </a:lnTo>
                <a:lnTo>
                  <a:pt x="2074069" y="0"/>
                </a:lnTo>
                <a:lnTo>
                  <a:pt x="2112169" y="11906"/>
                </a:lnTo>
                <a:lnTo>
                  <a:pt x="2195512" y="40481"/>
                </a:lnTo>
                <a:lnTo>
                  <a:pt x="2316956" y="80962"/>
                </a:lnTo>
                <a:lnTo>
                  <a:pt x="2357437" y="97631"/>
                </a:lnTo>
                <a:lnTo>
                  <a:pt x="2386012" y="109537"/>
                </a:lnTo>
                <a:lnTo>
                  <a:pt x="2407444" y="133350"/>
                </a:lnTo>
                <a:lnTo>
                  <a:pt x="2428875" y="164306"/>
                </a:lnTo>
                <a:lnTo>
                  <a:pt x="2438400" y="190500"/>
                </a:lnTo>
                <a:lnTo>
                  <a:pt x="2438400" y="216694"/>
                </a:lnTo>
                <a:lnTo>
                  <a:pt x="2428875" y="233362"/>
                </a:lnTo>
                <a:lnTo>
                  <a:pt x="2409825" y="247650"/>
                </a:lnTo>
                <a:lnTo>
                  <a:pt x="2369344" y="261937"/>
                </a:lnTo>
                <a:lnTo>
                  <a:pt x="2333625" y="266700"/>
                </a:lnTo>
                <a:lnTo>
                  <a:pt x="2240756" y="266700"/>
                </a:lnTo>
                <a:lnTo>
                  <a:pt x="2081212" y="271462"/>
                </a:lnTo>
                <a:lnTo>
                  <a:pt x="1878806" y="283369"/>
                </a:lnTo>
                <a:lnTo>
                  <a:pt x="1624012" y="314325"/>
                </a:lnTo>
                <a:lnTo>
                  <a:pt x="1440656" y="342900"/>
                </a:lnTo>
                <a:lnTo>
                  <a:pt x="1350169" y="361950"/>
                </a:lnTo>
                <a:lnTo>
                  <a:pt x="1069181" y="419100"/>
                </a:lnTo>
                <a:lnTo>
                  <a:pt x="769144" y="492919"/>
                </a:lnTo>
                <a:lnTo>
                  <a:pt x="554831" y="552450"/>
                </a:lnTo>
                <a:lnTo>
                  <a:pt x="400050" y="600075"/>
                </a:lnTo>
                <a:lnTo>
                  <a:pt x="385762" y="600075"/>
                </a:lnTo>
                <a:lnTo>
                  <a:pt x="319087" y="581025"/>
                </a:lnTo>
                <a:lnTo>
                  <a:pt x="238125" y="550069"/>
                </a:lnTo>
                <a:lnTo>
                  <a:pt x="159544" y="511969"/>
                </a:lnTo>
                <a:lnTo>
                  <a:pt x="114300" y="485775"/>
                </a:lnTo>
                <a:lnTo>
                  <a:pt x="76200" y="461962"/>
                </a:lnTo>
                <a:lnTo>
                  <a:pt x="35719" y="428625"/>
                </a:lnTo>
                <a:lnTo>
                  <a:pt x="0" y="388144"/>
                </a:lnTo>
                <a:lnTo>
                  <a:pt x="45244" y="330994"/>
                </a:lnTo>
                <a:lnTo>
                  <a:pt x="164306" y="376237"/>
                </a:lnTo>
                <a:lnTo>
                  <a:pt x="247650" y="392906"/>
                </a:lnTo>
                <a:lnTo>
                  <a:pt x="340519" y="400050"/>
                </a:lnTo>
                <a:lnTo>
                  <a:pt x="404812" y="400050"/>
                </a:lnTo>
                <a:lnTo>
                  <a:pt x="545306" y="373856"/>
                </a:lnTo>
                <a:lnTo>
                  <a:pt x="778669" y="3262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F03A0A17-76B5-2642-A339-ACD3DC39BFFB}"/>
              </a:ext>
            </a:extLst>
          </p:cNvPr>
          <p:cNvSpPr/>
          <p:nvPr/>
        </p:nvSpPr>
        <p:spPr>
          <a:xfrm>
            <a:off x="3622675" y="3068638"/>
            <a:ext cx="452438" cy="1331912"/>
          </a:xfrm>
          <a:custGeom>
            <a:avLst/>
            <a:gdLst>
              <a:gd name="connsiteX0" fmla="*/ 369094 w 452438"/>
              <a:gd name="connsiteY0" fmla="*/ 371475 h 1331119"/>
              <a:gd name="connsiteX1" fmla="*/ 364332 w 452438"/>
              <a:gd name="connsiteY1" fmla="*/ 271463 h 1331119"/>
              <a:gd name="connsiteX2" fmla="*/ 361950 w 452438"/>
              <a:gd name="connsiteY2" fmla="*/ 159544 h 1331119"/>
              <a:gd name="connsiteX3" fmla="*/ 316707 w 452438"/>
              <a:gd name="connsiteY3" fmla="*/ 128588 h 1331119"/>
              <a:gd name="connsiteX4" fmla="*/ 266700 w 452438"/>
              <a:gd name="connsiteY4" fmla="*/ 100013 h 1331119"/>
              <a:gd name="connsiteX5" fmla="*/ 214313 w 452438"/>
              <a:gd name="connsiteY5" fmla="*/ 76200 h 1331119"/>
              <a:gd name="connsiteX6" fmla="*/ 159544 w 452438"/>
              <a:gd name="connsiteY6" fmla="*/ 54769 h 1331119"/>
              <a:gd name="connsiteX7" fmla="*/ 107157 w 452438"/>
              <a:gd name="connsiteY7" fmla="*/ 35719 h 1331119"/>
              <a:gd name="connsiteX8" fmla="*/ 64294 w 452438"/>
              <a:gd name="connsiteY8" fmla="*/ 19050 h 1331119"/>
              <a:gd name="connsiteX9" fmla="*/ 33338 w 452438"/>
              <a:gd name="connsiteY9" fmla="*/ 4763 h 1331119"/>
              <a:gd name="connsiteX10" fmla="*/ 21432 w 452438"/>
              <a:gd name="connsiteY10" fmla="*/ 0 h 1331119"/>
              <a:gd name="connsiteX11" fmla="*/ 7144 w 452438"/>
              <a:gd name="connsiteY11" fmla="*/ 2382 h 1331119"/>
              <a:gd name="connsiteX12" fmla="*/ 0 w 452438"/>
              <a:gd name="connsiteY12" fmla="*/ 16669 h 1331119"/>
              <a:gd name="connsiteX13" fmla="*/ 9525 w 452438"/>
              <a:gd name="connsiteY13" fmla="*/ 38100 h 1331119"/>
              <a:gd name="connsiteX14" fmla="*/ 40482 w 452438"/>
              <a:gd name="connsiteY14" fmla="*/ 83344 h 1331119"/>
              <a:gd name="connsiteX15" fmla="*/ 80963 w 452438"/>
              <a:gd name="connsiteY15" fmla="*/ 133350 h 1331119"/>
              <a:gd name="connsiteX16" fmla="*/ 116682 w 452438"/>
              <a:gd name="connsiteY16" fmla="*/ 183357 h 1331119"/>
              <a:gd name="connsiteX17" fmla="*/ 142875 w 452438"/>
              <a:gd name="connsiteY17" fmla="*/ 226219 h 1331119"/>
              <a:gd name="connsiteX18" fmla="*/ 166688 w 452438"/>
              <a:gd name="connsiteY18" fmla="*/ 283369 h 1331119"/>
              <a:gd name="connsiteX19" fmla="*/ 180975 w 452438"/>
              <a:gd name="connsiteY19" fmla="*/ 330994 h 1331119"/>
              <a:gd name="connsiteX20" fmla="*/ 185738 w 452438"/>
              <a:gd name="connsiteY20" fmla="*/ 371475 h 1331119"/>
              <a:gd name="connsiteX21" fmla="*/ 202407 w 452438"/>
              <a:gd name="connsiteY21" fmla="*/ 619125 h 1331119"/>
              <a:gd name="connsiteX22" fmla="*/ 211932 w 452438"/>
              <a:gd name="connsiteY22" fmla="*/ 800100 h 1331119"/>
              <a:gd name="connsiteX23" fmla="*/ 223838 w 452438"/>
              <a:gd name="connsiteY23" fmla="*/ 969169 h 1331119"/>
              <a:gd name="connsiteX24" fmla="*/ 228600 w 452438"/>
              <a:gd name="connsiteY24" fmla="*/ 1054894 h 1331119"/>
              <a:gd name="connsiteX25" fmla="*/ 235744 w 452438"/>
              <a:gd name="connsiteY25" fmla="*/ 1100138 h 1331119"/>
              <a:gd name="connsiteX26" fmla="*/ 257175 w 452438"/>
              <a:gd name="connsiteY26" fmla="*/ 1157288 h 1331119"/>
              <a:gd name="connsiteX27" fmla="*/ 271463 w 452438"/>
              <a:gd name="connsiteY27" fmla="*/ 1193007 h 1331119"/>
              <a:gd name="connsiteX28" fmla="*/ 290513 w 452438"/>
              <a:gd name="connsiteY28" fmla="*/ 1226344 h 1331119"/>
              <a:gd name="connsiteX29" fmla="*/ 311944 w 452438"/>
              <a:gd name="connsiteY29" fmla="*/ 1257300 h 1331119"/>
              <a:gd name="connsiteX30" fmla="*/ 330994 w 452438"/>
              <a:gd name="connsiteY30" fmla="*/ 1281113 h 1331119"/>
              <a:gd name="connsiteX31" fmla="*/ 357188 w 452438"/>
              <a:gd name="connsiteY31" fmla="*/ 1312069 h 1331119"/>
              <a:gd name="connsiteX32" fmla="*/ 371475 w 452438"/>
              <a:gd name="connsiteY32" fmla="*/ 1321594 h 1331119"/>
              <a:gd name="connsiteX33" fmla="*/ 395288 w 452438"/>
              <a:gd name="connsiteY33" fmla="*/ 1331119 h 1331119"/>
              <a:gd name="connsiteX34" fmla="*/ 414338 w 452438"/>
              <a:gd name="connsiteY34" fmla="*/ 1328738 h 1331119"/>
              <a:gd name="connsiteX35" fmla="*/ 431007 w 452438"/>
              <a:gd name="connsiteY35" fmla="*/ 1321594 h 1331119"/>
              <a:gd name="connsiteX36" fmla="*/ 440532 w 452438"/>
              <a:gd name="connsiteY36" fmla="*/ 1309688 h 1331119"/>
              <a:gd name="connsiteX37" fmla="*/ 447675 w 452438"/>
              <a:gd name="connsiteY37" fmla="*/ 1288257 h 1331119"/>
              <a:gd name="connsiteX38" fmla="*/ 452438 w 452438"/>
              <a:gd name="connsiteY38" fmla="*/ 1254919 h 1331119"/>
              <a:gd name="connsiteX39" fmla="*/ 450057 w 452438"/>
              <a:gd name="connsiteY39" fmla="*/ 1207294 h 1331119"/>
              <a:gd name="connsiteX40" fmla="*/ 431007 w 452438"/>
              <a:gd name="connsiteY40" fmla="*/ 1095375 h 1331119"/>
              <a:gd name="connsiteX41" fmla="*/ 407194 w 452438"/>
              <a:gd name="connsiteY41" fmla="*/ 709613 h 1331119"/>
              <a:gd name="connsiteX42" fmla="*/ 385763 w 452438"/>
              <a:gd name="connsiteY42" fmla="*/ 597694 h 1331119"/>
              <a:gd name="connsiteX43" fmla="*/ 369094 w 452438"/>
              <a:gd name="connsiteY43" fmla="*/ 371475 h 133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52438" h="1331119">
                <a:moveTo>
                  <a:pt x="369094" y="371475"/>
                </a:moveTo>
                <a:lnTo>
                  <a:pt x="364332" y="271463"/>
                </a:lnTo>
                <a:lnTo>
                  <a:pt x="361950" y="159544"/>
                </a:lnTo>
                <a:lnTo>
                  <a:pt x="316707" y="128588"/>
                </a:lnTo>
                <a:lnTo>
                  <a:pt x="266700" y="100013"/>
                </a:lnTo>
                <a:lnTo>
                  <a:pt x="214313" y="76200"/>
                </a:lnTo>
                <a:lnTo>
                  <a:pt x="159544" y="54769"/>
                </a:lnTo>
                <a:lnTo>
                  <a:pt x="107157" y="35719"/>
                </a:lnTo>
                <a:lnTo>
                  <a:pt x="64294" y="19050"/>
                </a:lnTo>
                <a:lnTo>
                  <a:pt x="33338" y="4763"/>
                </a:lnTo>
                <a:lnTo>
                  <a:pt x="21432" y="0"/>
                </a:lnTo>
                <a:lnTo>
                  <a:pt x="7144" y="2382"/>
                </a:lnTo>
                <a:lnTo>
                  <a:pt x="0" y="16669"/>
                </a:lnTo>
                <a:lnTo>
                  <a:pt x="9525" y="38100"/>
                </a:lnTo>
                <a:lnTo>
                  <a:pt x="40482" y="83344"/>
                </a:lnTo>
                <a:lnTo>
                  <a:pt x="80963" y="133350"/>
                </a:lnTo>
                <a:lnTo>
                  <a:pt x="116682" y="183357"/>
                </a:lnTo>
                <a:lnTo>
                  <a:pt x="142875" y="226219"/>
                </a:lnTo>
                <a:lnTo>
                  <a:pt x="166688" y="283369"/>
                </a:lnTo>
                <a:lnTo>
                  <a:pt x="180975" y="330994"/>
                </a:lnTo>
                <a:lnTo>
                  <a:pt x="185738" y="371475"/>
                </a:lnTo>
                <a:lnTo>
                  <a:pt x="202407" y="619125"/>
                </a:lnTo>
                <a:lnTo>
                  <a:pt x="211932" y="800100"/>
                </a:lnTo>
                <a:lnTo>
                  <a:pt x="223838" y="969169"/>
                </a:lnTo>
                <a:lnTo>
                  <a:pt x="228600" y="1054894"/>
                </a:lnTo>
                <a:lnTo>
                  <a:pt x="235744" y="1100138"/>
                </a:lnTo>
                <a:lnTo>
                  <a:pt x="257175" y="1157288"/>
                </a:lnTo>
                <a:lnTo>
                  <a:pt x="271463" y="1193007"/>
                </a:lnTo>
                <a:lnTo>
                  <a:pt x="290513" y="1226344"/>
                </a:lnTo>
                <a:lnTo>
                  <a:pt x="311944" y="1257300"/>
                </a:lnTo>
                <a:lnTo>
                  <a:pt x="330994" y="1281113"/>
                </a:lnTo>
                <a:lnTo>
                  <a:pt x="357188" y="1312069"/>
                </a:lnTo>
                <a:lnTo>
                  <a:pt x="371475" y="1321594"/>
                </a:lnTo>
                <a:lnTo>
                  <a:pt x="395288" y="1331119"/>
                </a:lnTo>
                <a:lnTo>
                  <a:pt x="414338" y="1328738"/>
                </a:lnTo>
                <a:lnTo>
                  <a:pt x="431007" y="1321594"/>
                </a:lnTo>
                <a:lnTo>
                  <a:pt x="440532" y="1309688"/>
                </a:lnTo>
                <a:lnTo>
                  <a:pt x="447675" y="1288257"/>
                </a:lnTo>
                <a:lnTo>
                  <a:pt x="452438" y="1254919"/>
                </a:lnTo>
                <a:lnTo>
                  <a:pt x="450057" y="1207294"/>
                </a:lnTo>
                <a:lnTo>
                  <a:pt x="431007" y="1095375"/>
                </a:lnTo>
                <a:lnTo>
                  <a:pt x="407194" y="709613"/>
                </a:lnTo>
                <a:lnTo>
                  <a:pt x="385763" y="597694"/>
                </a:lnTo>
                <a:lnTo>
                  <a:pt x="369094" y="3714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19C2B36B-0258-4943-A920-1707BB9EA1CF}"/>
              </a:ext>
            </a:extLst>
          </p:cNvPr>
          <p:cNvSpPr/>
          <p:nvPr/>
        </p:nvSpPr>
        <p:spPr>
          <a:xfrm>
            <a:off x="3943350" y="2943225"/>
            <a:ext cx="1566863" cy="1247775"/>
          </a:xfrm>
          <a:custGeom>
            <a:avLst/>
            <a:gdLst>
              <a:gd name="connsiteX0" fmla="*/ 242888 w 1566863"/>
              <a:gd name="connsiteY0" fmla="*/ 250031 h 1247775"/>
              <a:gd name="connsiteX1" fmla="*/ 0 w 1566863"/>
              <a:gd name="connsiteY1" fmla="*/ 295275 h 1247775"/>
              <a:gd name="connsiteX2" fmla="*/ 14288 w 1566863"/>
              <a:gd name="connsiteY2" fmla="*/ 423863 h 1247775"/>
              <a:gd name="connsiteX3" fmla="*/ 352425 w 1566863"/>
              <a:gd name="connsiteY3" fmla="*/ 361950 h 1247775"/>
              <a:gd name="connsiteX4" fmla="*/ 569119 w 1566863"/>
              <a:gd name="connsiteY4" fmla="*/ 323850 h 1247775"/>
              <a:gd name="connsiteX5" fmla="*/ 950119 w 1566863"/>
              <a:gd name="connsiteY5" fmla="*/ 247650 h 1247775"/>
              <a:gd name="connsiteX6" fmla="*/ 1193006 w 1566863"/>
              <a:gd name="connsiteY6" fmla="*/ 197644 h 1247775"/>
              <a:gd name="connsiteX7" fmla="*/ 1231106 w 1566863"/>
              <a:gd name="connsiteY7" fmla="*/ 192881 h 1247775"/>
              <a:gd name="connsiteX8" fmla="*/ 1247775 w 1566863"/>
              <a:gd name="connsiteY8" fmla="*/ 192881 h 1247775"/>
              <a:gd name="connsiteX9" fmla="*/ 1264444 w 1566863"/>
              <a:gd name="connsiteY9" fmla="*/ 197644 h 1247775"/>
              <a:gd name="connsiteX10" fmla="*/ 1276350 w 1566863"/>
              <a:gd name="connsiteY10" fmla="*/ 207169 h 1247775"/>
              <a:gd name="connsiteX11" fmla="*/ 1283494 w 1566863"/>
              <a:gd name="connsiteY11" fmla="*/ 219075 h 1247775"/>
              <a:gd name="connsiteX12" fmla="*/ 1288256 w 1566863"/>
              <a:gd name="connsiteY12" fmla="*/ 230981 h 1247775"/>
              <a:gd name="connsiteX13" fmla="*/ 1290638 w 1566863"/>
              <a:gd name="connsiteY13" fmla="*/ 259556 h 1247775"/>
              <a:gd name="connsiteX14" fmla="*/ 1245394 w 1566863"/>
              <a:gd name="connsiteY14" fmla="*/ 531019 h 1247775"/>
              <a:gd name="connsiteX15" fmla="*/ 1250156 w 1566863"/>
              <a:gd name="connsiteY15" fmla="*/ 619125 h 1247775"/>
              <a:gd name="connsiteX16" fmla="*/ 1209675 w 1566863"/>
              <a:gd name="connsiteY16" fmla="*/ 940594 h 1247775"/>
              <a:gd name="connsiteX17" fmla="*/ 1197769 w 1566863"/>
              <a:gd name="connsiteY17" fmla="*/ 1031081 h 1247775"/>
              <a:gd name="connsiteX18" fmla="*/ 1185863 w 1566863"/>
              <a:gd name="connsiteY18" fmla="*/ 1135856 h 1247775"/>
              <a:gd name="connsiteX19" fmla="*/ 1195388 w 1566863"/>
              <a:gd name="connsiteY19" fmla="*/ 1171575 h 1247775"/>
              <a:gd name="connsiteX20" fmla="*/ 1209675 w 1566863"/>
              <a:gd name="connsiteY20" fmla="*/ 1200150 h 1247775"/>
              <a:gd name="connsiteX21" fmla="*/ 1223963 w 1566863"/>
              <a:gd name="connsiteY21" fmla="*/ 1219200 h 1247775"/>
              <a:gd name="connsiteX22" fmla="*/ 1235869 w 1566863"/>
              <a:gd name="connsiteY22" fmla="*/ 1233488 h 1247775"/>
              <a:gd name="connsiteX23" fmla="*/ 1254919 w 1566863"/>
              <a:gd name="connsiteY23" fmla="*/ 1245394 h 1247775"/>
              <a:gd name="connsiteX24" fmla="*/ 1271588 w 1566863"/>
              <a:gd name="connsiteY24" fmla="*/ 1247775 h 1247775"/>
              <a:gd name="connsiteX25" fmla="*/ 1297781 w 1566863"/>
              <a:gd name="connsiteY25" fmla="*/ 1245394 h 1247775"/>
              <a:gd name="connsiteX26" fmla="*/ 1319213 w 1566863"/>
              <a:gd name="connsiteY26" fmla="*/ 1238250 h 1247775"/>
              <a:gd name="connsiteX27" fmla="*/ 1335881 w 1566863"/>
              <a:gd name="connsiteY27" fmla="*/ 1223963 h 1247775"/>
              <a:gd name="connsiteX28" fmla="*/ 1345406 w 1566863"/>
              <a:gd name="connsiteY28" fmla="*/ 1209675 h 1247775"/>
              <a:gd name="connsiteX29" fmla="*/ 1357313 w 1566863"/>
              <a:gd name="connsiteY29" fmla="*/ 1185863 h 1247775"/>
              <a:gd name="connsiteX30" fmla="*/ 1369219 w 1566863"/>
              <a:gd name="connsiteY30" fmla="*/ 1152525 h 1247775"/>
              <a:gd name="connsiteX31" fmla="*/ 1381125 w 1566863"/>
              <a:gd name="connsiteY31" fmla="*/ 1100138 h 1247775"/>
              <a:gd name="connsiteX32" fmla="*/ 1412081 w 1566863"/>
              <a:gd name="connsiteY32" fmla="*/ 916781 h 1247775"/>
              <a:gd name="connsiteX33" fmla="*/ 1471613 w 1566863"/>
              <a:gd name="connsiteY33" fmla="*/ 600075 h 1247775"/>
              <a:gd name="connsiteX34" fmla="*/ 1519238 w 1566863"/>
              <a:gd name="connsiteY34" fmla="*/ 326231 h 1247775"/>
              <a:gd name="connsiteX35" fmla="*/ 1545431 w 1566863"/>
              <a:gd name="connsiteY35" fmla="*/ 269081 h 1247775"/>
              <a:gd name="connsiteX36" fmla="*/ 1559719 w 1566863"/>
              <a:gd name="connsiteY36" fmla="*/ 238125 h 1247775"/>
              <a:gd name="connsiteX37" fmla="*/ 1566863 w 1566863"/>
              <a:gd name="connsiteY37" fmla="*/ 214313 h 1247775"/>
              <a:gd name="connsiteX38" fmla="*/ 1566863 w 1566863"/>
              <a:gd name="connsiteY38" fmla="*/ 190500 h 1247775"/>
              <a:gd name="connsiteX39" fmla="*/ 1562100 w 1566863"/>
              <a:gd name="connsiteY39" fmla="*/ 166688 h 1247775"/>
              <a:gd name="connsiteX40" fmla="*/ 1547813 w 1566863"/>
              <a:gd name="connsiteY40" fmla="*/ 150019 h 1247775"/>
              <a:gd name="connsiteX41" fmla="*/ 1524000 w 1566863"/>
              <a:gd name="connsiteY41" fmla="*/ 133350 h 1247775"/>
              <a:gd name="connsiteX42" fmla="*/ 1459706 w 1566863"/>
              <a:gd name="connsiteY42" fmla="*/ 78581 h 1247775"/>
              <a:gd name="connsiteX43" fmla="*/ 1378744 w 1566863"/>
              <a:gd name="connsiteY43" fmla="*/ 19050 h 1247775"/>
              <a:gd name="connsiteX44" fmla="*/ 1347788 w 1566863"/>
              <a:gd name="connsiteY44" fmla="*/ 0 h 1247775"/>
              <a:gd name="connsiteX45" fmla="*/ 1323975 w 1566863"/>
              <a:gd name="connsiteY45" fmla="*/ 0 h 1247775"/>
              <a:gd name="connsiteX46" fmla="*/ 1228725 w 1566863"/>
              <a:gd name="connsiteY46" fmla="*/ 33338 h 1247775"/>
              <a:gd name="connsiteX47" fmla="*/ 1119188 w 1566863"/>
              <a:gd name="connsiteY47" fmla="*/ 69056 h 1247775"/>
              <a:gd name="connsiteX48" fmla="*/ 947738 w 1566863"/>
              <a:gd name="connsiteY48" fmla="*/ 111919 h 1247775"/>
              <a:gd name="connsiteX49" fmla="*/ 747713 w 1566863"/>
              <a:gd name="connsiteY49" fmla="*/ 152400 h 1247775"/>
              <a:gd name="connsiteX50" fmla="*/ 450056 w 1566863"/>
              <a:gd name="connsiteY50" fmla="*/ 211931 h 1247775"/>
              <a:gd name="connsiteX51" fmla="*/ 242888 w 1566863"/>
              <a:gd name="connsiteY51" fmla="*/ 250031 h 1247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566863" h="1247775">
                <a:moveTo>
                  <a:pt x="242888" y="250031"/>
                </a:moveTo>
                <a:lnTo>
                  <a:pt x="0" y="295275"/>
                </a:lnTo>
                <a:lnTo>
                  <a:pt x="14288" y="423863"/>
                </a:lnTo>
                <a:lnTo>
                  <a:pt x="352425" y="361950"/>
                </a:lnTo>
                <a:lnTo>
                  <a:pt x="569119" y="323850"/>
                </a:lnTo>
                <a:lnTo>
                  <a:pt x="950119" y="247650"/>
                </a:lnTo>
                <a:lnTo>
                  <a:pt x="1193006" y="197644"/>
                </a:lnTo>
                <a:lnTo>
                  <a:pt x="1231106" y="192881"/>
                </a:lnTo>
                <a:lnTo>
                  <a:pt x="1247775" y="192881"/>
                </a:lnTo>
                <a:lnTo>
                  <a:pt x="1264444" y="197644"/>
                </a:lnTo>
                <a:lnTo>
                  <a:pt x="1276350" y="207169"/>
                </a:lnTo>
                <a:lnTo>
                  <a:pt x="1283494" y="219075"/>
                </a:lnTo>
                <a:lnTo>
                  <a:pt x="1288256" y="230981"/>
                </a:lnTo>
                <a:lnTo>
                  <a:pt x="1290638" y="259556"/>
                </a:lnTo>
                <a:lnTo>
                  <a:pt x="1245394" y="531019"/>
                </a:lnTo>
                <a:lnTo>
                  <a:pt x="1250156" y="619125"/>
                </a:lnTo>
                <a:lnTo>
                  <a:pt x="1209675" y="940594"/>
                </a:lnTo>
                <a:lnTo>
                  <a:pt x="1197769" y="1031081"/>
                </a:lnTo>
                <a:lnTo>
                  <a:pt x="1185863" y="1135856"/>
                </a:lnTo>
                <a:lnTo>
                  <a:pt x="1195388" y="1171575"/>
                </a:lnTo>
                <a:lnTo>
                  <a:pt x="1209675" y="1200150"/>
                </a:lnTo>
                <a:lnTo>
                  <a:pt x="1223963" y="1219200"/>
                </a:lnTo>
                <a:lnTo>
                  <a:pt x="1235869" y="1233488"/>
                </a:lnTo>
                <a:lnTo>
                  <a:pt x="1254919" y="1245394"/>
                </a:lnTo>
                <a:lnTo>
                  <a:pt x="1271588" y="1247775"/>
                </a:lnTo>
                <a:lnTo>
                  <a:pt x="1297781" y="1245394"/>
                </a:lnTo>
                <a:lnTo>
                  <a:pt x="1319213" y="1238250"/>
                </a:lnTo>
                <a:lnTo>
                  <a:pt x="1335881" y="1223963"/>
                </a:lnTo>
                <a:lnTo>
                  <a:pt x="1345406" y="1209675"/>
                </a:lnTo>
                <a:lnTo>
                  <a:pt x="1357313" y="1185863"/>
                </a:lnTo>
                <a:lnTo>
                  <a:pt x="1369219" y="1152525"/>
                </a:lnTo>
                <a:lnTo>
                  <a:pt x="1381125" y="1100138"/>
                </a:lnTo>
                <a:lnTo>
                  <a:pt x="1412081" y="916781"/>
                </a:lnTo>
                <a:lnTo>
                  <a:pt x="1471613" y="600075"/>
                </a:lnTo>
                <a:lnTo>
                  <a:pt x="1519238" y="326231"/>
                </a:lnTo>
                <a:lnTo>
                  <a:pt x="1545431" y="269081"/>
                </a:lnTo>
                <a:lnTo>
                  <a:pt x="1559719" y="238125"/>
                </a:lnTo>
                <a:lnTo>
                  <a:pt x="1566863" y="214313"/>
                </a:lnTo>
                <a:lnTo>
                  <a:pt x="1566863" y="190500"/>
                </a:lnTo>
                <a:lnTo>
                  <a:pt x="1562100" y="166688"/>
                </a:lnTo>
                <a:lnTo>
                  <a:pt x="1547813" y="150019"/>
                </a:lnTo>
                <a:lnTo>
                  <a:pt x="1524000" y="133350"/>
                </a:lnTo>
                <a:lnTo>
                  <a:pt x="1459706" y="78581"/>
                </a:lnTo>
                <a:lnTo>
                  <a:pt x="1378744" y="19050"/>
                </a:lnTo>
                <a:lnTo>
                  <a:pt x="1347788" y="0"/>
                </a:lnTo>
                <a:lnTo>
                  <a:pt x="1323975" y="0"/>
                </a:lnTo>
                <a:lnTo>
                  <a:pt x="1228725" y="33338"/>
                </a:lnTo>
                <a:lnTo>
                  <a:pt x="1119188" y="69056"/>
                </a:lnTo>
                <a:lnTo>
                  <a:pt x="947738" y="111919"/>
                </a:lnTo>
                <a:lnTo>
                  <a:pt x="747713" y="152400"/>
                </a:lnTo>
                <a:lnTo>
                  <a:pt x="450056" y="211931"/>
                </a:lnTo>
                <a:lnTo>
                  <a:pt x="242888" y="2500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764DA695-AC81-D140-833A-F749A5F7038A}"/>
              </a:ext>
            </a:extLst>
          </p:cNvPr>
          <p:cNvSpPr/>
          <p:nvPr/>
        </p:nvSpPr>
        <p:spPr>
          <a:xfrm>
            <a:off x="3971925" y="3440113"/>
            <a:ext cx="1285875" cy="379412"/>
          </a:xfrm>
          <a:custGeom>
            <a:avLst/>
            <a:gdLst>
              <a:gd name="connsiteX0" fmla="*/ 371475 w 1285875"/>
              <a:gd name="connsiteY0" fmla="*/ 171450 h 378619"/>
              <a:gd name="connsiteX1" fmla="*/ 531019 w 1285875"/>
              <a:gd name="connsiteY1" fmla="*/ 140494 h 378619"/>
              <a:gd name="connsiteX2" fmla="*/ 842963 w 1285875"/>
              <a:gd name="connsiteY2" fmla="*/ 80963 h 378619"/>
              <a:gd name="connsiteX3" fmla="*/ 1145381 w 1285875"/>
              <a:gd name="connsiteY3" fmla="*/ 23813 h 378619"/>
              <a:gd name="connsiteX4" fmla="*/ 1285875 w 1285875"/>
              <a:gd name="connsiteY4" fmla="*/ 0 h 378619"/>
              <a:gd name="connsiteX5" fmla="*/ 1285875 w 1285875"/>
              <a:gd name="connsiteY5" fmla="*/ 135732 h 378619"/>
              <a:gd name="connsiteX6" fmla="*/ 966788 w 1285875"/>
              <a:gd name="connsiteY6" fmla="*/ 190500 h 378619"/>
              <a:gd name="connsiteX7" fmla="*/ 702469 w 1285875"/>
              <a:gd name="connsiteY7" fmla="*/ 238125 h 378619"/>
              <a:gd name="connsiteX8" fmla="*/ 488156 w 1285875"/>
              <a:gd name="connsiteY8" fmla="*/ 283369 h 378619"/>
              <a:gd name="connsiteX9" fmla="*/ 178594 w 1285875"/>
              <a:gd name="connsiteY9" fmla="*/ 345282 h 378619"/>
              <a:gd name="connsiteX10" fmla="*/ 7144 w 1285875"/>
              <a:gd name="connsiteY10" fmla="*/ 378619 h 378619"/>
              <a:gd name="connsiteX11" fmla="*/ 0 w 1285875"/>
              <a:gd name="connsiteY11" fmla="*/ 240507 h 378619"/>
              <a:gd name="connsiteX12" fmla="*/ 300038 w 1285875"/>
              <a:gd name="connsiteY12" fmla="*/ 185738 h 378619"/>
              <a:gd name="connsiteX13" fmla="*/ 371475 w 1285875"/>
              <a:gd name="connsiteY13" fmla="*/ 171450 h 37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85875" h="378619">
                <a:moveTo>
                  <a:pt x="371475" y="171450"/>
                </a:moveTo>
                <a:lnTo>
                  <a:pt x="531019" y="140494"/>
                </a:lnTo>
                <a:lnTo>
                  <a:pt x="842963" y="80963"/>
                </a:lnTo>
                <a:lnTo>
                  <a:pt x="1145381" y="23813"/>
                </a:lnTo>
                <a:lnTo>
                  <a:pt x="1285875" y="0"/>
                </a:lnTo>
                <a:lnTo>
                  <a:pt x="1285875" y="135732"/>
                </a:lnTo>
                <a:lnTo>
                  <a:pt x="966788" y="190500"/>
                </a:lnTo>
                <a:lnTo>
                  <a:pt x="702469" y="238125"/>
                </a:lnTo>
                <a:lnTo>
                  <a:pt x="488156" y="283369"/>
                </a:lnTo>
                <a:lnTo>
                  <a:pt x="178594" y="345282"/>
                </a:lnTo>
                <a:lnTo>
                  <a:pt x="7144" y="378619"/>
                </a:lnTo>
                <a:lnTo>
                  <a:pt x="0" y="240507"/>
                </a:lnTo>
                <a:lnTo>
                  <a:pt x="300038" y="185738"/>
                </a:lnTo>
                <a:lnTo>
                  <a:pt x="371475" y="1714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C8F4C5DB-A60A-E74C-B25B-0FF62035156A}"/>
              </a:ext>
            </a:extLst>
          </p:cNvPr>
          <p:cNvSpPr/>
          <p:nvPr/>
        </p:nvSpPr>
        <p:spPr>
          <a:xfrm>
            <a:off x="4005263" y="3935413"/>
            <a:ext cx="1174750" cy="377825"/>
          </a:xfrm>
          <a:custGeom>
            <a:avLst/>
            <a:gdLst>
              <a:gd name="connsiteX0" fmla="*/ 340518 w 1173956"/>
              <a:gd name="connsiteY0" fmla="*/ 169069 h 376238"/>
              <a:gd name="connsiteX1" fmla="*/ 507206 w 1173956"/>
              <a:gd name="connsiteY1" fmla="*/ 133350 h 376238"/>
              <a:gd name="connsiteX2" fmla="*/ 809625 w 1173956"/>
              <a:gd name="connsiteY2" fmla="*/ 73819 h 376238"/>
              <a:gd name="connsiteX3" fmla="*/ 1173956 w 1173956"/>
              <a:gd name="connsiteY3" fmla="*/ 0 h 376238"/>
              <a:gd name="connsiteX4" fmla="*/ 1173956 w 1173956"/>
              <a:gd name="connsiteY4" fmla="*/ 130969 h 376238"/>
              <a:gd name="connsiteX5" fmla="*/ 838200 w 1173956"/>
              <a:gd name="connsiteY5" fmla="*/ 200025 h 376238"/>
              <a:gd name="connsiteX6" fmla="*/ 361950 w 1173956"/>
              <a:gd name="connsiteY6" fmla="*/ 300038 h 376238"/>
              <a:gd name="connsiteX7" fmla="*/ 19050 w 1173956"/>
              <a:gd name="connsiteY7" fmla="*/ 376238 h 376238"/>
              <a:gd name="connsiteX8" fmla="*/ 0 w 1173956"/>
              <a:gd name="connsiteY8" fmla="*/ 240507 h 376238"/>
              <a:gd name="connsiteX9" fmla="*/ 340518 w 1173956"/>
              <a:gd name="connsiteY9" fmla="*/ 169069 h 376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73956" h="376238">
                <a:moveTo>
                  <a:pt x="340518" y="169069"/>
                </a:moveTo>
                <a:lnTo>
                  <a:pt x="507206" y="133350"/>
                </a:lnTo>
                <a:lnTo>
                  <a:pt x="809625" y="73819"/>
                </a:lnTo>
                <a:lnTo>
                  <a:pt x="1173956" y="0"/>
                </a:lnTo>
                <a:lnTo>
                  <a:pt x="1173956" y="130969"/>
                </a:lnTo>
                <a:lnTo>
                  <a:pt x="838200" y="200025"/>
                </a:lnTo>
                <a:lnTo>
                  <a:pt x="361950" y="300038"/>
                </a:lnTo>
                <a:lnTo>
                  <a:pt x="19050" y="376238"/>
                </a:lnTo>
                <a:lnTo>
                  <a:pt x="0" y="240507"/>
                </a:lnTo>
                <a:lnTo>
                  <a:pt x="340518" y="1690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B708448D-EC82-4440-B700-61598854E6AD}"/>
              </a:ext>
            </a:extLst>
          </p:cNvPr>
          <p:cNvSpPr/>
          <p:nvPr/>
        </p:nvSpPr>
        <p:spPr>
          <a:xfrm rot="16200000">
            <a:off x="2994819" y="3398044"/>
            <a:ext cx="2995613" cy="434975"/>
          </a:xfrm>
          <a:custGeom>
            <a:avLst/>
            <a:gdLst>
              <a:gd name="connsiteX0" fmla="*/ 1161674 w 2995625"/>
              <a:gd name="connsiteY0" fmla="*/ 203486 h 435306"/>
              <a:gd name="connsiteX1" fmla="*/ 1844254 w 2995625"/>
              <a:gd name="connsiteY1" fmla="*/ 203486 h 435306"/>
              <a:gd name="connsiteX2" fmla="*/ 2161074 w 2995625"/>
              <a:gd name="connsiteY2" fmla="*/ 203486 h 435306"/>
              <a:gd name="connsiteX3" fmla="*/ 2364561 w 2995625"/>
              <a:gd name="connsiteY3" fmla="*/ 200910 h 435306"/>
              <a:gd name="connsiteX4" fmla="*/ 2506228 w 2995625"/>
              <a:gd name="connsiteY4" fmla="*/ 206062 h 435306"/>
              <a:gd name="connsiteX5" fmla="*/ 2622138 w 2995625"/>
              <a:gd name="connsiteY5" fmla="*/ 211213 h 435306"/>
              <a:gd name="connsiteX6" fmla="*/ 2678805 w 2995625"/>
              <a:gd name="connsiteY6" fmla="*/ 206062 h 435306"/>
              <a:gd name="connsiteX7" fmla="*/ 2732896 w 2995625"/>
              <a:gd name="connsiteY7" fmla="*/ 198335 h 435306"/>
              <a:gd name="connsiteX8" fmla="*/ 2768957 w 2995625"/>
              <a:gd name="connsiteY8" fmla="*/ 185456 h 435306"/>
              <a:gd name="connsiteX9" fmla="*/ 2799867 w 2995625"/>
              <a:gd name="connsiteY9" fmla="*/ 162274 h 435306"/>
              <a:gd name="connsiteX10" fmla="*/ 2851382 w 2995625"/>
              <a:gd name="connsiteY10" fmla="*/ 118485 h 435306"/>
              <a:gd name="connsiteX11" fmla="*/ 2905473 w 2995625"/>
              <a:gd name="connsiteY11" fmla="*/ 56667 h 435306"/>
              <a:gd name="connsiteX12" fmla="*/ 2936383 w 2995625"/>
              <a:gd name="connsiteY12" fmla="*/ 0 h 435306"/>
              <a:gd name="connsiteX13" fmla="*/ 2995625 w 2995625"/>
              <a:gd name="connsiteY13" fmla="*/ 151971 h 435306"/>
              <a:gd name="connsiteX14" fmla="*/ 2967292 w 2995625"/>
              <a:gd name="connsiteY14" fmla="*/ 231820 h 435306"/>
              <a:gd name="connsiteX15" fmla="*/ 2944110 w 2995625"/>
              <a:gd name="connsiteY15" fmla="*/ 283335 h 435306"/>
              <a:gd name="connsiteX16" fmla="*/ 2913201 w 2995625"/>
              <a:gd name="connsiteY16" fmla="*/ 329699 h 435306"/>
              <a:gd name="connsiteX17" fmla="*/ 2882291 w 2995625"/>
              <a:gd name="connsiteY17" fmla="*/ 360608 h 435306"/>
              <a:gd name="connsiteX18" fmla="*/ 2833352 w 2995625"/>
              <a:gd name="connsiteY18" fmla="*/ 391518 h 435306"/>
              <a:gd name="connsiteX19" fmla="*/ 2799867 w 2995625"/>
              <a:gd name="connsiteY19" fmla="*/ 404396 h 435306"/>
              <a:gd name="connsiteX20" fmla="*/ 2745775 w 2995625"/>
              <a:gd name="connsiteY20" fmla="*/ 422427 h 435306"/>
              <a:gd name="connsiteX21" fmla="*/ 2696836 w 2995625"/>
              <a:gd name="connsiteY21" fmla="*/ 430154 h 435306"/>
              <a:gd name="connsiteX22" fmla="*/ 2619562 w 2995625"/>
              <a:gd name="connsiteY22" fmla="*/ 435306 h 435306"/>
              <a:gd name="connsiteX23" fmla="*/ 2537138 w 2995625"/>
              <a:gd name="connsiteY23" fmla="*/ 425003 h 435306"/>
              <a:gd name="connsiteX24" fmla="*/ 1362584 w 2995625"/>
              <a:gd name="connsiteY24" fmla="*/ 427578 h 435306"/>
              <a:gd name="connsiteX25" fmla="*/ 986521 w 2995625"/>
              <a:gd name="connsiteY25" fmla="*/ 425003 h 435306"/>
              <a:gd name="connsiteX26" fmla="*/ 571822 w 2995625"/>
              <a:gd name="connsiteY26" fmla="*/ 427578 h 435306"/>
              <a:gd name="connsiteX27" fmla="*/ 77273 w 2995625"/>
              <a:gd name="connsiteY27" fmla="*/ 425003 h 435306"/>
              <a:gd name="connsiteX28" fmla="*/ 61818 w 2995625"/>
              <a:gd name="connsiteY28" fmla="*/ 425003 h 435306"/>
              <a:gd name="connsiteX29" fmla="*/ 0 w 2995625"/>
              <a:gd name="connsiteY29" fmla="*/ 203486 h 435306"/>
              <a:gd name="connsiteX30" fmla="*/ 1161674 w 2995625"/>
              <a:gd name="connsiteY30" fmla="*/ 203486 h 435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995625" h="435306">
                <a:moveTo>
                  <a:pt x="1161674" y="203486"/>
                </a:moveTo>
                <a:lnTo>
                  <a:pt x="1844254" y="203486"/>
                </a:lnTo>
                <a:lnTo>
                  <a:pt x="2161074" y="203486"/>
                </a:lnTo>
                <a:lnTo>
                  <a:pt x="2364561" y="200910"/>
                </a:lnTo>
                <a:lnTo>
                  <a:pt x="2506228" y="206062"/>
                </a:lnTo>
                <a:lnTo>
                  <a:pt x="2622138" y="211213"/>
                </a:lnTo>
                <a:lnTo>
                  <a:pt x="2678805" y="206062"/>
                </a:lnTo>
                <a:lnTo>
                  <a:pt x="2732896" y="198335"/>
                </a:lnTo>
                <a:lnTo>
                  <a:pt x="2768957" y="185456"/>
                </a:lnTo>
                <a:lnTo>
                  <a:pt x="2799867" y="162274"/>
                </a:lnTo>
                <a:lnTo>
                  <a:pt x="2851382" y="118485"/>
                </a:lnTo>
                <a:lnTo>
                  <a:pt x="2905473" y="56667"/>
                </a:lnTo>
                <a:lnTo>
                  <a:pt x="2936383" y="0"/>
                </a:lnTo>
                <a:lnTo>
                  <a:pt x="2995625" y="151971"/>
                </a:lnTo>
                <a:lnTo>
                  <a:pt x="2967292" y="231820"/>
                </a:lnTo>
                <a:lnTo>
                  <a:pt x="2944110" y="283335"/>
                </a:lnTo>
                <a:lnTo>
                  <a:pt x="2913201" y="329699"/>
                </a:lnTo>
                <a:lnTo>
                  <a:pt x="2882291" y="360608"/>
                </a:lnTo>
                <a:lnTo>
                  <a:pt x="2833352" y="391518"/>
                </a:lnTo>
                <a:lnTo>
                  <a:pt x="2799867" y="404396"/>
                </a:lnTo>
                <a:lnTo>
                  <a:pt x="2745775" y="422427"/>
                </a:lnTo>
                <a:lnTo>
                  <a:pt x="2696836" y="430154"/>
                </a:lnTo>
                <a:lnTo>
                  <a:pt x="2619562" y="435306"/>
                </a:lnTo>
                <a:lnTo>
                  <a:pt x="2537138" y="425003"/>
                </a:lnTo>
                <a:lnTo>
                  <a:pt x="1362584" y="427578"/>
                </a:lnTo>
                <a:lnTo>
                  <a:pt x="986521" y="425003"/>
                </a:lnTo>
                <a:lnTo>
                  <a:pt x="571822" y="427578"/>
                </a:lnTo>
                <a:lnTo>
                  <a:pt x="77273" y="425003"/>
                </a:lnTo>
                <a:lnTo>
                  <a:pt x="61818" y="425003"/>
                </a:lnTo>
                <a:lnTo>
                  <a:pt x="0" y="203486"/>
                </a:lnTo>
                <a:lnTo>
                  <a:pt x="1161674" y="20348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F32E5CE4-CFD0-FD4B-B185-AE07115149C1}"/>
              </a:ext>
            </a:extLst>
          </p:cNvPr>
          <p:cNvSpPr/>
          <p:nvPr/>
        </p:nvSpPr>
        <p:spPr>
          <a:xfrm>
            <a:off x="3595688" y="4370388"/>
            <a:ext cx="1771650" cy="466725"/>
          </a:xfrm>
          <a:custGeom>
            <a:avLst/>
            <a:gdLst>
              <a:gd name="connsiteX0" fmla="*/ 678656 w 1771650"/>
              <a:gd name="connsiteY0" fmla="*/ 245269 h 466725"/>
              <a:gd name="connsiteX1" fmla="*/ 921543 w 1771650"/>
              <a:gd name="connsiteY1" fmla="*/ 190500 h 466725"/>
              <a:gd name="connsiteX2" fmla="*/ 1152525 w 1771650"/>
              <a:gd name="connsiteY2" fmla="*/ 140494 h 466725"/>
              <a:gd name="connsiteX3" fmla="*/ 1207293 w 1771650"/>
              <a:gd name="connsiteY3" fmla="*/ 123825 h 466725"/>
              <a:gd name="connsiteX4" fmla="*/ 1259681 w 1771650"/>
              <a:gd name="connsiteY4" fmla="*/ 102394 h 466725"/>
              <a:gd name="connsiteX5" fmla="*/ 1304925 w 1771650"/>
              <a:gd name="connsiteY5" fmla="*/ 80962 h 466725"/>
              <a:gd name="connsiteX6" fmla="*/ 1343025 w 1771650"/>
              <a:gd name="connsiteY6" fmla="*/ 57150 h 466725"/>
              <a:gd name="connsiteX7" fmla="*/ 1383506 w 1771650"/>
              <a:gd name="connsiteY7" fmla="*/ 28575 h 466725"/>
              <a:gd name="connsiteX8" fmla="*/ 1412081 w 1771650"/>
              <a:gd name="connsiteY8" fmla="*/ 0 h 466725"/>
              <a:gd name="connsiteX9" fmla="*/ 1428750 w 1771650"/>
              <a:gd name="connsiteY9" fmla="*/ 0 h 466725"/>
              <a:gd name="connsiteX10" fmla="*/ 1509712 w 1771650"/>
              <a:gd name="connsiteY10" fmla="*/ 9525 h 466725"/>
              <a:gd name="connsiteX11" fmla="*/ 1600200 w 1771650"/>
              <a:gd name="connsiteY11" fmla="*/ 21431 h 466725"/>
              <a:gd name="connsiteX12" fmla="*/ 1702593 w 1771650"/>
              <a:gd name="connsiteY12" fmla="*/ 40481 h 466725"/>
              <a:gd name="connsiteX13" fmla="*/ 1724025 w 1771650"/>
              <a:gd name="connsiteY13" fmla="*/ 50006 h 466725"/>
              <a:gd name="connsiteX14" fmla="*/ 1735931 w 1771650"/>
              <a:gd name="connsiteY14" fmla="*/ 57150 h 466725"/>
              <a:gd name="connsiteX15" fmla="*/ 1754981 w 1771650"/>
              <a:gd name="connsiteY15" fmla="*/ 71437 h 466725"/>
              <a:gd name="connsiteX16" fmla="*/ 1766887 w 1771650"/>
              <a:gd name="connsiteY16" fmla="*/ 85725 h 466725"/>
              <a:gd name="connsiteX17" fmla="*/ 1771650 w 1771650"/>
              <a:gd name="connsiteY17" fmla="*/ 100012 h 466725"/>
              <a:gd name="connsiteX18" fmla="*/ 1771650 w 1771650"/>
              <a:gd name="connsiteY18" fmla="*/ 114300 h 466725"/>
              <a:gd name="connsiteX19" fmla="*/ 1750218 w 1771650"/>
              <a:gd name="connsiteY19" fmla="*/ 140494 h 466725"/>
              <a:gd name="connsiteX20" fmla="*/ 1716881 w 1771650"/>
              <a:gd name="connsiteY20" fmla="*/ 164306 h 466725"/>
              <a:gd name="connsiteX21" fmla="*/ 1683543 w 1771650"/>
              <a:gd name="connsiteY21" fmla="*/ 178594 h 466725"/>
              <a:gd name="connsiteX22" fmla="*/ 1585912 w 1771650"/>
              <a:gd name="connsiteY22" fmla="*/ 192881 h 466725"/>
              <a:gd name="connsiteX23" fmla="*/ 1364456 w 1771650"/>
              <a:gd name="connsiteY23" fmla="*/ 235744 h 466725"/>
              <a:gd name="connsiteX24" fmla="*/ 1071562 w 1771650"/>
              <a:gd name="connsiteY24" fmla="*/ 295275 h 466725"/>
              <a:gd name="connsiteX25" fmla="*/ 778668 w 1771650"/>
              <a:gd name="connsiteY25" fmla="*/ 354806 h 466725"/>
              <a:gd name="connsiteX26" fmla="*/ 490537 w 1771650"/>
              <a:gd name="connsiteY26" fmla="*/ 421481 h 466725"/>
              <a:gd name="connsiteX27" fmla="*/ 395287 w 1771650"/>
              <a:gd name="connsiteY27" fmla="*/ 450056 h 466725"/>
              <a:gd name="connsiteX28" fmla="*/ 309562 w 1771650"/>
              <a:gd name="connsiteY28" fmla="*/ 466725 h 466725"/>
              <a:gd name="connsiteX29" fmla="*/ 273843 w 1771650"/>
              <a:gd name="connsiteY29" fmla="*/ 459581 h 466725"/>
              <a:gd name="connsiteX30" fmla="*/ 207168 w 1771650"/>
              <a:gd name="connsiteY30" fmla="*/ 426244 h 466725"/>
              <a:gd name="connsiteX31" fmla="*/ 147637 w 1771650"/>
              <a:gd name="connsiteY31" fmla="*/ 388144 h 466725"/>
              <a:gd name="connsiteX32" fmla="*/ 83343 w 1771650"/>
              <a:gd name="connsiteY32" fmla="*/ 338137 h 466725"/>
              <a:gd name="connsiteX33" fmla="*/ 30956 w 1771650"/>
              <a:gd name="connsiteY33" fmla="*/ 288131 h 466725"/>
              <a:gd name="connsiteX34" fmla="*/ 2381 w 1771650"/>
              <a:gd name="connsiteY34" fmla="*/ 247650 h 466725"/>
              <a:gd name="connsiteX35" fmla="*/ 0 w 1771650"/>
              <a:gd name="connsiteY35" fmla="*/ 238125 h 466725"/>
              <a:gd name="connsiteX36" fmla="*/ 0 w 1771650"/>
              <a:gd name="connsiteY36" fmla="*/ 228600 h 466725"/>
              <a:gd name="connsiteX37" fmla="*/ 7143 w 1771650"/>
              <a:gd name="connsiteY37" fmla="*/ 219075 h 466725"/>
              <a:gd name="connsiteX38" fmla="*/ 21431 w 1771650"/>
              <a:gd name="connsiteY38" fmla="*/ 219075 h 466725"/>
              <a:gd name="connsiteX39" fmla="*/ 42862 w 1771650"/>
              <a:gd name="connsiteY39" fmla="*/ 226219 h 466725"/>
              <a:gd name="connsiteX40" fmla="*/ 97631 w 1771650"/>
              <a:gd name="connsiteY40" fmla="*/ 250031 h 466725"/>
              <a:gd name="connsiteX41" fmla="*/ 157162 w 1771650"/>
              <a:gd name="connsiteY41" fmla="*/ 273844 h 466725"/>
              <a:gd name="connsiteX42" fmla="*/ 216693 w 1771650"/>
              <a:gd name="connsiteY42" fmla="*/ 290512 h 466725"/>
              <a:gd name="connsiteX43" fmla="*/ 292893 w 1771650"/>
              <a:gd name="connsiteY43" fmla="*/ 304800 h 466725"/>
              <a:gd name="connsiteX44" fmla="*/ 383381 w 1771650"/>
              <a:gd name="connsiteY44" fmla="*/ 309562 h 466725"/>
              <a:gd name="connsiteX45" fmla="*/ 450056 w 1771650"/>
              <a:gd name="connsiteY45" fmla="*/ 295275 h 466725"/>
              <a:gd name="connsiteX46" fmla="*/ 678656 w 1771650"/>
              <a:gd name="connsiteY46" fmla="*/ 245269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771650" h="466725">
                <a:moveTo>
                  <a:pt x="678656" y="245269"/>
                </a:moveTo>
                <a:lnTo>
                  <a:pt x="921543" y="190500"/>
                </a:lnTo>
                <a:lnTo>
                  <a:pt x="1152525" y="140494"/>
                </a:lnTo>
                <a:lnTo>
                  <a:pt x="1207293" y="123825"/>
                </a:lnTo>
                <a:lnTo>
                  <a:pt x="1259681" y="102394"/>
                </a:lnTo>
                <a:lnTo>
                  <a:pt x="1304925" y="80962"/>
                </a:lnTo>
                <a:lnTo>
                  <a:pt x="1343025" y="57150"/>
                </a:lnTo>
                <a:lnTo>
                  <a:pt x="1383506" y="28575"/>
                </a:lnTo>
                <a:lnTo>
                  <a:pt x="1412081" y="0"/>
                </a:lnTo>
                <a:lnTo>
                  <a:pt x="1428750" y="0"/>
                </a:lnTo>
                <a:lnTo>
                  <a:pt x="1509712" y="9525"/>
                </a:lnTo>
                <a:lnTo>
                  <a:pt x="1600200" y="21431"/>
                </a:lnTo>
                <a:lnTo>
                  <a:pt x="1702593" y="40481"/>
                </a:lnTo>
                <a:lnTo>
                  <a:pt x="1724025" y="50006"/>
                </a:lnTo>
                <a:lnTo>
                  <a:pt x="1735931" y="57150"/>
                </a:lnTo>
                <a:lnTo>
                  <a:pt x="1754981" y="71437"/>
                </a:lnTo>
                <a:lnTo>
                  <a:pt x="1766887" y="85725"/>
                </a:lnTo>
                <a:lnTo>
                  <a:pt x="1771650" y="100012"/>
                </a:lnTo>
                <a:lnTo>
                  <a:pt x="1771650" y="114300"/>
                </a:lnTo>
                <a:lnTo>
                  <a:pt x="1750218" y="140494"/>
                </a:lnTo>
                <a:lnTo>
                  <a:pt x="1716881" y="164306"/>
                </a:lnTo>
                <a:lnTo>
                  <a:pt x="1683543" y="178594"/>
                </a:lnTo>
                <a:lnTo>
                  <a:pt x="1585912" y="192881"/>
                </a:lnTo>
                <a:lnTo>
                  <a:pt x="1364456" y="235744"/>
                </a:lnTo>
                <a:lnTo>
                  <a:pt x="1071562" y="295275"/>
                </a:lnTo>
                <a:lnTo>
                  <a:pt x="778668" y="354806"/>
                </a:lnTo>
                <a:lnTo>
                  <a:pt x="490537" y="421481"/>
                </a:lnTo>
                <a:lnTo>
                  <a:pt x="395287" y="450056"/>
                </a:lnTo>
                <a:lnTo>
                  <a:pt x="309562" y="466725"/>
                </a:lnTo>
                <a:lnTo>
                  <a:pt x="273843" y="459581"/>
                </a:lnTo>
                <a:lnTo>
                  <a:pt x="207168" y="426244"/>
                </a:lnTo>
                <a:lnTo>
                  <a:pt x="147637" y="388144"/>
                </a:lnTo>
                <a:lnTo>
                  <a:pt x="83343" y="338137"/>
                </a:lnTo>
                <a:lnTo>
                  <a:pt x="30956" y="288131"/>
                </a:lnTo>
                <a:lnTo>
                  <a:pt x="2381" y="247650"/>
                </a:lnTo>
                <a:lnTo>
                  <a:pt x="0" y="238125"/>
                </a:lnTo>
                <a:lnTo>
                  <a:pt x="0" y="228600"/>
                </a:lnTo>
                <a:lnTo>
                  <a:pt x="7143" y="219075"/>
                </a:lnTo>
                <a:lnTo>
                  <a:pt x="21431" y="219075"/>
                </a:lnTo>
                <a:lnTo>
                  <a:pt x="42862" y="226219"/>
                </a:lnTo>
                <a:lnTo>
                  <a:pt x="97631" y="250031"/>
                </a:lnTo>
                <a:lnTo>
                  <a:pt x="157162" y="273844"/>
                </a:lnTo>
                <a:lnTo>
                  <a:pt x="216693" y="290512"/>
                </a:lnTo>
                <a:lnTo>
                  <a:pt x="292893" y="304800"/>
                </a:lnTo>
                <a:lnTo>
                  <a:pt x="383381" y="309562"/>
                </a:lnTo>
                <a:lnTo>
                  <a:pt x="450056" y="295275"/>
                </a:lnTo>
                <a:lnTo>
                  <a:pt x="678656" y="2452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73B0E2C3-9F27-D04A-A78B-045B5FC1382C}"/>
              </a:ext>
            </a:extLst>
          </p:cNvPr>
          <p:cNvSpPr/>
          <p:nvPr/>
        </p:nvSpPr>
        <p:spPr>
          <a:xfrm>
            <a:off x="3448050" y="4805363"/>
            <a:ext cx="2012950" cy="692150"/>
          </a:xfrm>
          <a:custGeom>
            <a:avLst/>
            <a:gdLst>
              <a:gd name="connsiteX0" fmla="*/ 740569 w 2012156"/>
              <a:gd name="connsiteY0" fmla="*/ 361950 h 692943"/>
              <a:gd name="connsiteX1" fmla="*/ 1062038 w 2012156"/>
              <a:gd name="connsiteY1" fmla="*/ 266700 h 692943"/>
              <a:gd name="connsiteX2" fmla="*/ 1326356 w 2012156"/>
              <a:gd name="connsiteY2" fmla="*/ 188118 h 692943"/>
              <a:gd name="connsiteX3" fmla="*/ 1550194 w 2012156"/>
              <a:gd name="connsiteY3" fmla="*/ 123825 h 692943"/>
              <a:gd name="connsiteX4" fmla="*/ 1769269 w 2012156"/>
              <a:gd name="connsiteY4" fmla="*/ 54768 h 692943"/>
              <a:gd name="connsiteX5" fmla="*/ 1840706 w 2012156"/>
              <a:gd name="connsiteY5" fmla="*/ 33337 h 692943"/>
              <a:gd name="connsiteX6" fmla="*/ 1940719 w 2012156"/>
              <a:gd name="connsiteY6" fmla="*/ 4762 h 692943"/>
              <a:gd name="connsiteX7" fmla="*/ 1969294 w 2012156"/>
              <a:gd name="connsiteY7" fmla="*/ 0 h 692943"/>
              <a:gd name="connsiteX8" fmla="*/ 1993106 w 2012156"/>
              <a:gd name="connsiteY8" fmla="*/ 0 h 692943"/>
              <a:gd name="connsiteX9" fmla="*/ 2007394 w 2012156"/>
              <a:gd name="connsiteY9" fmla="*/ 2381 h 692943"/>
              <a:gd name="connsiteX10" fmla="*/ 2012156 w 2012156"/>
              <a:gd name="connsiteY10" fmla="*/ 11906 h 692943"/>
              <a:gd name="connsiteX11" fmla="*/ 2000250 w 2012156"/>
              <a:gd name="connsiteY11" fmla="*/ 28575 h 692943"/>
              <a:gd name="connsiteX12" fmla="*/ 1950244 w 2012156"/>
              <a:gd name="connsiteY12" fmla="*/ 71437 h 692943"/>
              <a:gd name="connsiteX13" fmla="*/ 1878806 w 2012156"/>
              <a:gd name="connsiteY13" fmla="*/ 102393 h 692943"/>
              <a:gd name="connsiteX14" fmla="*/ 1700213 w 2012156"/>
              <a:gd name="connsiteY14" fmla="*/ 176212 h 692943"/>
              <a:gd name="connsiteX15" fmla="*/ 1502569 w 2012156"/>
              <a:gd name="connsiteY15" fmla="*/ 259556 h 692943"/>
              <a:gd name="connsiteX16" fmla="*/ 1257300 w 2012156"/>
              <a:gd name="connsiteY16" fmla="*/ 359568 h 692943"/>
              <a:gd name="connsiteX17" fmla="*/ 1076325 w 2012156"/>
              <a:gd name="connsiteY17" fmla="*/ 435768 h 692943"/>
              <a:gd name="connsiteX18" fmla="*/ 833438 w 2012156"/>
              <a:gd name="connsiteY18" fmla="*/ 535781 h 692943"/>
              <a:gd name="connsiteX19" fmla="*/ 671513 w 2012156"/>
              <a:gd name="connsiteY19" fmla="*/ 600075 h 692943"/>
              <a:gd name="connsiteX20" fmla="*/ 638175 w 2012156"/>
              <a:gd name="connsiteY20" fmla="*/ 616743 h 692943"/>
              <a:gd name="connsiteX21" fmla="*/ 614363 w 2012156"/>
              <a:gd name="connsiteY21" fmla="*/ 638175 h 692943"/>
              <a:gd name="connsiteX22" fmla="*/ 585788 w 2012156"/>
              <a:gd name="connsiteY22" fmla="*/ 661987 h 692943"/>
              <a:gd name="connsiteX23" fmla="*/ 542925 w 2012156"/>
              <a:gd name="connsiteY23" fmla="*/ 681037 h 692943"/>
              <a:gd name="connsiteX24" fmla="*/ 509588 w 2012156"/>
              <a:gd name="connsiteY24" fmla="*/ 688181 h 692943"/>
              <a:gd name="connsiteX25" fmla="*/ 466725 w 2012156"/>
              <a:gd name="connsiteY25" fmla="*/ 692943 h 692943"/>
              <a:gd name="connsiteX26" fmla="*/ 421481 w 2012156"/>
              <a:gd name="connsiteY26" fmla="*/ 685800 h 692943"/>
              <a:gd name="connsiteX27" fmla="*/ 364331 w 2012156"/>
              <a:gd name="connsiteY27" fmla="*/ 659606 h 692943"/>
              <a:gd name="connsiteX28" fmla="*/ 257175 w 2012156"/>
              <a:gd name="connsiteY28" fmla="*/ 592931 h 692943"/>
              <a:gd name="connsiteX29" fmla="*/ 169069 w 2012156"/>
              <a:gd name="connsiteY29" fmla="*/ 526256 h 692943"/>
              <a:gd name="connsiteX30" fmla="*/ 116681 w 2012156"/>
              <a:gd name="connsiteY30" fmla="*/ 485775 h 692943"/>
              <a:gd name="connsiteX31" fmla="*/ 38100 w 2012156"/>
              <a:gd name="connsiteY31" fmla="*/ 407193 h 692943"/>
              <a:gd name="connsiteX32" fmla="*/ 26194 w 2012156"/>
              <a:gd name="connsiteY32" fmla="*/ 395287 h 692943"/>
              <a:gd name="connsiteX33" fmla="*/ 9525 w 2012156"/>
              <a:gd name="connsiteY33" fmla="*/ 366712 h 692943"/>
              <a:gd name="connsiteX34" fmla="*/ 0 w 2012156"/>
              <a:gd name="connsiteY34" fmla="*/ 333375 h 692943"/>
              <a:gd name="connsiteX35" fmla="*/ 0 w 2012156"/>
              <a:gd name="connsiteY35" fmla="*/ 319087 h 692943"/>
              <a:gd name="connsiteX36" fmla="*/ 11906 w 2012156"/>
              <a:gd name="connsiteY36" fmla="*/ 309562 h 692943"/>
              <a:gd name="connsiteX37" fmla="*/ 33338 w 2012156"/>
              <a:gd name="connsiteY37" fmla="*/ 316706 h 692943"/>
              <a:gd name="connsiteX38" fmla="*/ 80963 w 2012156"/>
              <a:gd name="connsiteY38" fmla="*/ 350043 h 692943"/>
              <a:gd name="connsiteX39" fmla="*/ 138113 w 2012156"/>
              <a:gd name="connsiteY39" fmla="*/ 376237 h 692943"/>
              <a:gd name="connsiteX40" fmla="*/ 216694 w 2012156"/>
              <a:gd name="connsiteY40" fmla="*/ 404812 h 692943"/>
              <a:gd name="connsiteX41" fmla="*/ 261938 w 2012156"/>
              <a:gd name="connsiteY41" fmla="*/ 416718 h 692943"/>
              <a:gd name="connsiteX42" fmla="*/ 328613 w 2012156"/>
              <a:gd name="connsiteY42" fmla="*/ 426243 h 692943"/>
              <a:gd name="connsiteX43" fmla="*/ 376238 w 2012156"/>
              <a:gd name="connsiteY43" fmla="*/ 431006 h 692943"/>
              <a:gd name="connsiteX44" fmla="*/ 407194 w 2012156"/>
              <a:gd name="connsiteY44" fmla="*/ 431006 h 692943"/>
              <a:gd name="connsiteX45" fmla="*/ 514350 w 2012156"/>
              <a:gd name="connsiteY45" fmla="*/ 416718 h 692943"/>
              <a:gd name="connsiteX46" fmla="*/ 740569 w 2012156"/>
              <a:gd name="connsiteY46" fmla="*/ 361950 h 692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012156" h="692943">
                <a:moveTo>
                  <a:pt x="740569" y="361950"/>
                </a:moveTo>
                <a:lnTo>
                  <a:pt x="1062038" y="266700"/>
                </a:lnTo>
                <a:lnTo>
                  <a:pt x="1326356" y="188118"/>
                </a:lnTo>
                <a:lnTo>
                  <a:pt x="1550194" y="123825"/>
                </a:lnTo>
                <a:lnTo>
                  <a:pt x="1769269" y="54768"/>
                </a:lnTo>
                <a:lnTo>
                  <a:pt x="1840706" y="33337"/>
                </a:lnTo>
                <a:lnTo>
                  <a:pt x="1940719" y="4762"/>
                </a:lnTo>
                <a:lnTo>
                  <a:pt x="1969294" y="0"/>
                </a:lnTo>
                <a:lnTo>
                  <a:pt x="1993106" y="0"/>
                </a:lnTo>
                <a:lnTo>
                  <a:pt x="2007394" y="2381"/>
                </a:lnTo>
                <a:lnTo>
                  <a:pt x="2012156" y="11906"/>
                </a:lnTo>
                <a:lnTo>
                  <a:pt x="2000250" y="28575"/>
                </a:lnTo>
                <a:lnTo>
                  <a:pt x="1950244" y="71437"/>
                </a:lnTo>
                <a:lnTo>
                  <a:pt x="1878806" y="102393"/>
                </a:lnTo>
                <a:lnTo>
                  <a:pt x="1700213" y="176212"/>
                </a:lnTo>
                <a:lnTo>
                  <a:pt x="1502569" y="259556"/>
                </a:lnTo>
                <a:lnTo>
                  <a:pt x="1257300" y="359568"/>
                </a:lnTo>
                <a:lnTo>
                  <a:pt x="1076325" y="435768"/>
                </a:lnTo>
                <a:lnTo>
                  <a:pt x="833438" y="535781"/>
                </a:lnTo>
                <a:lnTo>
                  <a:pt x="671513" y="600075"/>
                </a:lnTo>
                <a:lnTo>
                  <a:pt x="638175" y="616743"/>
                </a:lnTo>
                <a:lnTo>
                  <a:pt x="614363" y="638175"/>
                </a:lnTo>
                <a:lnTo>
                  <a:pt x="585788" y="661987"/>
                </a:lnTo>
                <a:lnTo>
                  <a:pt x="542925" y="681037"/>
                </a:lnTo>
                <a:lnTo>
                  <a:pt x="509588" y="688181"/>
                </a:lnTo>
                <a:lnTo>
                  <a:pt x="466725" y="692943"/>
                </a:lnTo>
                <a:lnTo>
                  <a:pt x="421481" y="685800"/>
                </a:lnTo>
                <a:lnTo>
                  <a:pt x="364331" y="659606"/>
                </a:lnTo>
                <a:lnTo>
                  <a:pt x="257175" y="592931"/>
                </a:lnTo>
                <a:lnTo>
                  <a:pt x="169069" y="526256"/>
                </a:lnTo>
                <a:lnTo>
                  <a:pt x="116681" y="485775"/>
                </a:lnTo>
                <a:lnTo>
                  <a:pt x="38100" y="407193"/>
                </a:lnTo>
                <a:lnTo>
                  <a:pt x="26194" y="395287"/>
                </a:lnTo>
                <a:lnTo>
                  <a:pt x="9525" y="366712"/>
                </a:lnTo>
                <a:lnTo>
                  <a:pt x="0" y="333375"/>
                </a:lnTo>
                <a:lnTo>
                  <a:pt x="0" y="319087"/>
                </a:lnTo>
                <a:lnTo>
                  <a:pt x="11906" y="309562"/>
                </a:lnTo>
                <a:lnTo>
                  <a:pt x="33338" y="316706"/>
                </a:lnTo>
                <a:lnTo>
                  <a:pt x="80963" y="350043"/>
                </a:lnTo>
                <a:lnTo>
                  <a:pt x="138113" y="376237"/>
                </a:lnTo>
                <a:lnTo>
                  <a:pt x="216694" y="404812"/>
                </a:lnTo>
                <a:lnTo>
                  <a:pt x="261938" y="416718"/>
                </a:lnTo>
                <a:lnTo>
                  <a:pt x="328613" y="426243"/>
                </a:lnTo>
                <a:lnTo>
                  <a:pt x="376238" y="431006"/>
                </a:lnTo>
                <a:lnTo>
                  <a:pt x="407194" y="431006"/>
                </a:lnTo>
                <a:lnTo>
                  <a:pt x="514350" y="416718"/>
                </a:lnTo>
                <a:lnTo>
                  <a:pt x="740569" y="3619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0A363EB6-3B46-BB40-A533-15F555198BC9}"/>
              </a:ext>
            </a:extLst>
          </p:cNvPr>
          <p:cNvSpPr/>
          <p:nvPr/>
        </p:nvSpPr>
        <p:spPr>
          <a:xfrm>
            <a:off x="5422900" y="3008313"/>
            <a:ext cx="1671638" cy="420687"/>
          </a:xfrm>
          <a:custGeom>
            <a:avLst/>
            <a:gdLst>
              <a:gd name="connsiteX0" fmla="*/ 1050132 w 1671638"/>
              <a:gd name="connsiteY0" fmla="*/ 109537 h 421481"/>
              <a:gd name="connsiteX1" fmla="*/ 1171575 w 1671638"/>
              <a:gd name="connsiteY1" fmla="*/ 73819 h 421481"/>
              <a:gd name="connsiteX2" fmla="*/ 1297782 w 1671638"/>
              <a:gd name="connsiteY2" fmla="*/ 33337 h 421481"/>
              <a:gd name="connsiteX3" fmla="*/ 1378744 w 1671638"/>
              <a:gd name="connsiteY3" fmla="*/ 4762 h 421481"/>
              <a:gd name="connsiteX4" fmla="*/ 1390650 w 1671638"/>
              <a:gd name="connsiteY4" fmla="*/ 2381 h 421481"/>
              <a:gd name="connsiteX5" fmla="*/ 1404938 w 1671638"/>
              <a:gd name="connsiteY5" fmla="*/ 0 h 421481"/>
              <a:gd name="connsiteX6" fmla="*/ 1421607 w 1671638"/>
              <a:gd name="connsiteY6" fmla="*/ 4762 h 421481"/>
              <a:gd name="connsiteX7" fmla="*/ 1462088 w 1671638"/>
              <a:gd name="connsiteY7" fmla="*/ 26194 h 421481"/>
              <a:gd name="connsiteX8" fmla="*/ 1504950 w 1671638"/>
              <a:gd name="connsiteY8" fmla="*/ 50006 h 421481"/>
              <a:gd name="connsiteX9" fmla="*/ 1531144 w 1671638"/>
              <a:gd name="connsiteY9" fmla="*/ 64294 h 421481"/>
              <a:gd name="connsiteX10" fmla="*/ 1571625 w 1671638"/>
              <a:gd name="connsiteY10" fmla="*/ 78581 h 421481"/>
              <a:gd name="connsiteX11" fmla="*/ 1595438 w 1671638"/>
              <a:gd name="connsiteY11" fmla="*/ 88106 h 421481"/>
              <a:gd name="connsiteX12" fmla="*/ 1619250 w 1671638"/>
              <a:gd name="connsiteY12" fmla="*/ 100012 h 421481"/>
              <a:gd name="connsiteX13" fmla="*/ 1647825 w 1671638"/>
              <a:gd name="connsiteY13" fmla="*/ 119062 h 421481"/>
              <a:gd name="connsiteX14" fmla="*/ 1657350 w 1671638"/>
              <a:gd name="connsiteY14" fmla="*/ 130969 h 421481"/>
              <a:gd name="connsiteX15" fmla="*/ 1666875 w 1671638"/>
              <a:gd name="connsiteY15" fmla="*/ 145256 h 421481"/>
              <a:gd name="connsiteX16" fmla="*/ 1671638 w 1671638"/>
              <a:gd name="connsiteY16" fmla="*/ 161925 h 421481"/>
              <a:gd name="connsiteX17" fmla="*/ 1671638 w 1671638"/>
              <a:gd name="connsiteY17" fmla="*/ 178594 h 421481"/>
              <a:gd name="connsiteX18" fmla="*/ 1662113 w 1671638"/>
              <a:gd name="connsiteY18" fmla="*/ 200025 h 421481"/>
              <a:gd name="connsiteX19" fmla="*/ 1643063 w 1671638"/>
              <a:gd name="connsiteY19" fmla="*/ 226219 h 421481"/>
              <a:gd name="connsiteX20" fmla="*/ 1626394 w 1671638"/>
              <a:gd name="connsiteY20" fmla="*/ 257175 h 421481"/>
              <a:gd name="connsiteX21" fmla="*/ 1595438 w 1671638"/>
              <a:gd name="connsiteY21" fmla="*/ 338137 h 421481"/>
              <a:gd name="connsiteX22" fmla="*/ 1369219 w 1671638"/>
              <a:gd name="connsiteY22" fmla="*/ 209550 h 421481"/>
              <a:gd name="connsiteX23" fmla="*/ 1350169 w 1671638"/>
              <a:gd name="connsiteY23" fmla="*/ 200025 h 421481"/>
              <a:gd name="connsiteX24" fmla="*/ 1323975 w 1671638"/>
              <a:gd name="connsiteY24" fmla="*/ 195262 h 421481"/>
              <a:gd name="connsiteX25" fmla="*/ 1264444 w 1671638"/>
              <a:gd name="connsiteY25" fmla="*/ 204787 h 421481"/>
              <a:gd name="connsiteX26" fmla="*/ 1090613 w 1671638"/>
              <a:gd name="connsiteY26" fmla="*/ 254794 h 421481"/>
              <a:gd name="connsiteX27" fmla="*/ 923925 w 1671638"/>
              <a:gd name="connsiteY27" fmla="*/ 292894 h 421481"/>
              <a:gd name="connsiteX28" fmla="*/ 809625 w 1671638"/>
              <a:gd name="connsiteY28" fmla="*/ 316706 h 421481"/>
              <a:gd name="connsiteX29" fmla="*/ 576263 w 1671638"/>
              <a:gd name="connsiteY29" fmla="*/ 366712 h 421481"/>
              <a:gd name="connsiteX30" fmla="*/ 381000 w 1671638"/>
              <a:gd name="connsiteY30" fmla="*/ 400050 h 421481"/>
              <a:gd name="connsiteX31" fmla="*/ 264319 w 1671638"/>
              <a:gd name="connsiteY31" fmla="*/ 421481 h 421481"/>
              <a:gd name="connsiteX32" fmla="*/ 245269 w 1671638"/>
              <a:gd name="connsiteY32" fmla="*/ 421481 h 421481"/>
              <a:gd name="connsiteX33" fmla="*/ 211932 w 1671638"/>
              <a:gd name="connsiteY33" fmla="*/ 416719 h 421481"/>
              <a:gd name="connsiteX34" fmla="*/ 173832 w 1671638"/>
              <a:gd name="connsiteY34" fmla="*/ 407194 h 421481"/>
              <a:gd name="connsiteX35" fmla="*/ 145257 w 1671638"/>
              <a:gd name="connsiteY35" fmla="*/ 392906 h 421481"/>
              <a:gd name="connsiteX36" fmla="*/ 111919 w 1671638"/>
              <a:gd name="connsiteY36" fmla="*/ 371475 h 421481"/>
              <a:gd name="connsiteX37" fmla="*/ 76200 w 1671638"/>
              <a:gd name="connsiteY37" fmla="*/ 340519 h 421481"/>
              <a:gd name="connsiteX38" fmla="*/ 33338 w 1671638"/>
              <a:gd name="connsiteY38" fmla="*/ 288131 h 421481"/>
              <a:gd name="connsiteX39" fmla="*/ 0 w 1671638"/>
              <a:gd name="connsiteY39" fmla="*/ 228600 h 421481"/>
              <a:gd name="connsiteX40" fmla="*/ 45244 w 1671638"/>
              <a:gd name="connsiteY40" fmla="*/ 221456 h 421481"/>
              <a:gd name="connsiteX41" fmla="*/ 119063 w 1671638"/>
              <a:gd name="connsiteY41" fmla="*/ 240506 h 421481"/>
              <a:gd name="connsiteX42" fmla="*/ 202407 w 1671638"/>
              <a:gd name="connsiteY42" fmla="*/ 259556 h 421481"/>
              <a:gd name="connsiteX43" fmla="*/ 240507 w 1671638"/>
              <a:gd name="connsiteY43" fmla="*/ 264319 h 421481"/>
              <a:gd name="connsiteX44" fmla="*/ 285750 w 1671638"/>
              <a:gd name="connsiteY44" fmla="*/ 264319 h 421481"/>
              <a:gd name="connsiteX45" fmla="*/ 392907 w 1671638"/>
              <a:gd name="connsiteY45" fmla="*/ 250031 h 421481"/>
              <a:gd name="connsiteX46" fmla="*/ 583407 w 1671638"/>
              <a:gd name="connsiteY46" fmla="*/ 211931 h 421481"/>
              <a:gd name="connsiteX47" fmla="*/ 673894 w 1671638"/>
              <a:gd name="connsiteY47" fmla="*/ 190500 h 421481"/>
              <a:gd name="connsiteX48" fmla="*/ 971550 w 1671638"/>
              <a:gd name="connsiteY48" fmla="*/ 130969 h 421481"/>
              <a:gd name="connsiteX49" fmla="*/ 1050132 w 1671638"/>
              <a:gd name="connsiteY49" fmla="*/ 109537 h 421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671638" h="421481">
                <a:moveTo>
                  <a:pt x="1050132" y="109537"/>
                </a:moveTo>
                <a:lnTo>
                  <a:pt x="1171575" y="73819"/>
                </a:lnTo>
                <a:lnTo>
                  <a:pt x="1297782" y="33337"/>
                </a:lnTo>
                <a:lnTo>
                  <a:pt x="1378744" y="4762"/>
                </a:lnTo>
                <a:lnTo>
                  <a:pt x="1390650" y="2381"/>
                </a:lnTo>
                <a:lnTo>
                  <a:pt x="1404938" y="0"/>
                </a:lnTo>
                <a:lnTo>
                  <a:pt x="1421607" y="4762"/>
                </a:lnTo>
                <a:lnTo>
                  <a:pt x="1462088" y="26194"/>
                </a:lnTo>
                <a:lnTo>
                  <a:pt x="1504950" y="50006"/>
                </a:lnTo>
                <a:lnTo>
                  <a:pt x="1531144" y="64294"/>
                </a:lnTo>
                <a:lnTo>
                  <a:pt x="1571625" y="78581"/>
                </a:lnTo>
                <a:lnTo>
                  <a:pt x="1595438" y="88106"/>
                </a:lnTo>
                <a:lnTo>
                  <a:pt x="1619250" y="100012"/>
                </a:lnTo>
                <a:lnTo>
                  <a:pt x="1647825" y="119062"/>
                </a:lnTo>
                <a:lnTo>
                  <a:pt x="1657350" y="130969"/>
                </a:lnTo>
                <a:lnTo>
                  <a:pt x="1666875" y="145256"/>
                </a:lnTo>
                <a:lnTo>
                  <a:pt x="1671638" y="161925"/>
                </a:lnTo>
                <a:lnTo>
                  <a:pt x="1671638" y="178594"/>
                </a:lnTo>
                <a:lnTo>
                  <a:pt x="1662113" y="200025"/>
                </a:lnTo>
                <a:lnTo>
                  <a:pt x="1643063" y="226219"/>
                </a:lnTo>
                <a:lnTo>
                  <a:pt x="1626394" y="257175"/>
                </a:lnTo>
                <a:lnTo>
                  <a:pt x="1595438" y="338137"/>
                </a:lnTo>
                <a:lnTo>
                  <a:pt x="1369219" y="209550"/>
                </a:lnTo>
                <a:lnTo>
                  <a:pt x="1350169" y="200025"/>
                </a:lnTo>
                <a:lnTo>
                  <a:pt x="1323975" y="195262"/>
                </a:lnTo>
                <a:lnTo>
                  <a:pt x="1264444" y="204787"/>
                </a:lnTo>
                <a:lnTo>
                  <a:pt x="1090613" y="254794"/>
                </a:lnTo>
                <a:lnTo>
                  <a:pt x="923925" y="292894"/>
                </a:lnTo>
                <a:lnTo>
                  <a:pt x="809625" y="316706"/>
                </a:lnTo>
                <a:lnTo>
                  <a:pt x="576263" y="366712"/>
                </a:lnTo>
                <a:lnTo>
                  <a:pt x="381000" y="400050"/>
                </a:lnTo>
                <a:lnTo>
                  <a:pt x="264319" y="421481"/>
                </a:lnTo>
                <a:lnTo>
                  <a:pt x="245269" y="421481"/>
                </a:lnTo>
                <a:lnTo>
                  <a:pt x="211932" y="416719"/>
                </a:lnTo>
                <a:lnTo>
                  <a:pt x="173832" y="407194"/>
                </a:lnTo>
                <a:lnTo>
                  <a:pt x="145257" y="392906"/>
                </a:lnTo>
                <a:lnTo>
                  <a:pt x="111919" y="371475"/>
                </a:lnTo>
                <a:lnTo>
                  <a:pt x="76200" y="340519"/>
                </a:lnTo>
                <a:lnTo>
                  <a:pt x="33338" y="288131"/>
                </a:lnTo>
                <a:lnTo>
                  <a:pt x="0" y="228600"/>
                </a:lnTo>
                <a:lnTo>
                  <a:pt x="45244" y="221456"/>
                </a:lnTo>
                <a:lnTo>
                  <a:pt x="119063" y="240506"/>
                </a:lnTo>
                <a:lnTo>
                  <a:pt x="202407" y="259556"/>
                </a:lnTo>
                <a:lnTo>
                  <a:pt x="240507" y="264319"/>
                </a:lnTo>
                <a:lnTo>
                  <a:pt x="285750" y="264319"/>
                </a:lnTo>
                <a:lnTo>
                  <a:pt x="392907" y="250031"/>
                </a:lnTo>
                <a:lnTo>
                  <a:pt x="583407" y="211931"/>
                </a:lnTo>
                <a:lnTo>
                  <a:pt x="673894" y="190500"/>
                </a:lnTo>
                <a:lnTo>
                  <a:pt x="971550" y="130969"/>
                </a:lnTo>
                <a:lnTo>
                  <a:pt x="1050132" y="1095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AAB02909-3713-2A46-81D1-D7719A3E9A58}"/>
              </a:ext>
            </a:extLst>
          </p:cNvPr>
          <p:cNvSpPr/>
          <p:nvPr/>
        </p:nvSpPr>
        <p:spPr>
          <a:xfrm rot="16200000">
            <a:off x="5292725" y="4078288"/>
            <a:ext cx="2638425" cy="879475"/>
          </a:xfrm>
          <a:custGeom>
            <a:avLst/>
            <a:gdLst>
              <a:gd name="connsiteX0" fmla="*/ 1236372 w 2637593"/>
              <a:gd name="connsiteY0" fmla="*/ 396669 h 878339"/>
              <a:gd name="connsiteX1" fmla="*/ 1442434 w 2637593"/>
              <a:gd name="connsiteY1" fmla="*/ 448185 h 878339"/>
              <a:gd name="connsiteX2" fmla="*/ 1661375 w 2637593"/>
              <a:gd name="connsiteY2" fmla="*/ 494549 h 878339"/>
              <a:gd name="connsiteX3" fmla="*/ 1859709 w 2637593"/>
              <a:gd name="connsiteY3" fmla="*/ 533185 h 878339"/>
              <a:gd name="connsiteX4" fmla="*/ 2024559 w 2637593"/>
              <a:gd name="connsiteY4" fmla="*/ 561519 h 878339"/>
              <a:gd name="connsiteX5" fmla="*/ 2222893 w 2637593"/>
              <a:gd name="connsiteY5" fmla="*/ 595004 h 878339"/>
              <a:gd name="connsiteX6" fmla="*/ 2400622 w 2637593"/>
              <a:gd name="connsiteY6" fmla="*/ 618186 h 878339"/>
              <a:gd name="connsiteX7" fmla="*/ 2542289 w 2637593"/>
              <a:gd name="connsiteY7" fmla="*/ 628489 h 878339"/>
              <a:gd name="connsiteX8" fmla="*/ 2578350 w 2637593"/>
              <a:gd name="connsiteY8" fmla="*/ 631065 h 878339"/>
              <a:gd name="connsiteX9" fmla="*/ 2609260 w 2637593"/>
              <a:gd name="connsiteY9" fmla="*/ 625913 h 878339"/>
              <a:gd name="connsiteX10" fmla="*/ 2624714 w 2637593"/>
              <a:gd name="connsiteY10" fmla="*/ 610458 h 878339"/>
              <a:gd name="connsiteX11" fmla="*/ 2637593 w 2637593"/>
              <a:gd name="connsiteY11" fmla="*/ 574398 h 878339"/>
              <a:gd name="connsiteX12" fmla="*/ 2588653 w 2637593"/>
              <a:gd name="connsiteY12" fmla="*/ 878339 h 878339"/>
              <a:gd name="connsiteX13" fmla="*/ 2488198 w 2637593"/>
              <a:gd name="connsiteY13" fmla="*/ 847430 h 878339"/>
              <a:gd name="connsiteX14" fmla="*/ 2367137 w 2637593"/>
              <a:gd name="connsiteY14" fmla="*/ 826823 h 878339"/>
              <a:gd name="connsiteX15" fmla="*/ 2117287 w 2637593"/>
              <a:gd name="connsiteY15" fmla="*/ 785611 h 878339"/>
              <a:gd name="connsiteX16" fmla="*/ 1888043 w 2637593"/>
              <a:gd name="connsiteY16" fmla="*/ 744399 h 878339"/>
              <a:gd name="connsiteX17" fmla="*/ 1640768 w 2637593"/>
              <a:gd name="connsiteY17" fmla="*/ 695459 h 878339"/>
              <a:gd name="connsiteX18" fmla="*/ 1334251 w 2637593"/>
              <a:gd name="connsiteY18" fmla="*/ 625913 h 878339"/>
              <a:gd name="connsiteX19" fmla="*/ 1156523 w 2637593"/>
              <a:gd name="connsiteY19" fmla="*/ 582125 h 878339"/>
              <a:gd name="connsiteX20" fmla="*/ 947885 w 2637593"/>
              <a:gd name="connsiteY20" fmla="*/ 525458 h 878339"/>
              <a:gd name="connsiteX21" fmla="*/ 746975 w 2637593"/>
              <a:gd name="connsiteY21" fmla="*/ 461063 h 878339"/>
              <a:gd name="connsiteX22" fmla="*/ 571822 w 2637593"/>
              <a:gd name="connsiteY22" fmla="*/ 396669 h 878339"/>
              <a:gd name="connsiteX23" fmla="*/ 461064 w 2637593"/>
              <a:gd name="connsiteY23" fmla="*/ 347729 h 878339"/>
              <a:gd name="connsiteX24" fmla="*/ 345154 w 2637593"/>
              <a:gd name="connsiteY24" fmla="*/ 296214 h 878339"/>
              <a:gd name="connsiteX25" fmla="*/ 221516 w 2637593"/>
              <a:gd name="connsiteY25" fmla="*/ 229244 h 878339"/>
              <a:gd name="connsiteX26" fmla="*/ 121061 w 2637593"/>
              <a:gd name="connsiteY26" fmla="*/ 167425 h 878339"/>
              <a:gd name="connsiteX27" fmla="*/ 56667 w 2637593"/>
              <a:gd name="connsiteY27" fmla="*/ 123637 h 878339"/>
              <a:gd name="connsiteX28" fmla="*/ 33485 w 2637593"/>
              <a:gd name="connsiteY28" fmla="*/ 105607 h 878339"/>
              <a:gd name="connsiteX29" fmla="*/ 10303 w 2637593"/>
              <a:gd name="connsiteY29" fmla="*/ 79849 h 878339"/>
              <a:gd name="connsiteX30" fmla="*/ 2576 w 2637593"/>
              <a:gd name="connsiteY30" fmla="*/ 59243 h 878339"/>
              <a:gd name="connsiteX31" fmla="*/ 0 w 2637593"/>
              <a:gd name="connsiteY31" fmla="*/ 46364 h 878339"/>
              <a:gd name="connsiteX32" fmla="*/ 2576 w 2637593"/>
              <a:gd name="connsiteY32" fmla="*/ 30909 h 878339"/>
              <a:gd name="connsiteX33" fmla="*/ 12879 w 2637593"/>
              <a:gd name="connsiteY33" fmla="*/ 18030 h 878339"/>
              <a:gd name="connsiteX34" fmla="*/ 30909 w 2637593"/>
              <a:gd name="connsiteY34" fmla="*/ 10303 h 878339"/>
              <a:gd name="connsiteX35" fmla="*/ 69546 w 2637593"/>
              <a:gd name="connsiteY35" fmla="*/ 0 h 878339"/>
              <a:gd name="connsiteX36" fmla="*/ 571822 w 2637593"/>
              <a:gd name="connsiteY36" fmla="*/ 157122 h 878339"/>
              <a:gd name="connsiteX37" fmla="*/ 672277 w 2637593"/>
              <a:gd name="connsiteY37" fmla="*/ 203486 h 878339"/>
              <a:gd name="connsiteX38" fmla="*/ 806217 w 2637593"/>
              <a:gd name="connsiteY38" fmla="*/ 260153 h 878339"/>
              <a:gd name="connsiteX39" fmla="*/ 999400 w 2637593"/>
              <a:gd name="connsiteY39" fmla="*/ 327123 h 878339"/>
              <a:gd name="connsiteX40" fmla="*/ 1236372 w 2637593"/>
              <a:gd name="connsiteY40" fmla="*/ 396669 h 878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637593" h="878339">
                <a:moveTo>
                  <a:pt x="1236372" y="396669"/>
                </a:moveTo>
                <a:lnTo>
                  <a:pt x="1442434" y="448185"/>
                </a:lnTo>
                <a:lnTo>
                  <a:pt x="1661375" y="494549"/>
                </a:lnTo>
                <a:lnTo>
                  <a:pt x="1859709" y="533185"/>
                </a:lnTo>
                <a:lnTo>
                  <a:pt x="2024559" y="561519"/>
                </a:lnTo>
                <a:lnTo>
                  <a:pt x="2222893" y="595004"/>
                </a:lnTo>
                <a:lnTo>
                  <a:pt x="2400622" y="618186"/>
                </a:lnTo>
                <a:lnTo>
                  <a:pt x="2542289" y="628489"/>
                </a:lnTo>
                <a:lnTo>
                  <a:pt x="2578350" y="631065"/>
                </a:lnTo>
                <a:lnTo>
                  <a:pt x="2609260" y="625913"/>
                </a:lnTo>
                <a:lnTo>
                  <a:pt x="2624714" y="610458"/>
                </a:lnTo>
                <a:lnTo>
                  <a:pt x="2637593" y="574398"/>
                </a:lnTo>
                <a:lnTo>
                  <a:pt x="2588653" y="878339"/>
                </a:lnTo>
                <a:lnTo>
                  <a:pt x="2488198" y="847430"/>
                </a:lnTo>
                <a:lnTo>
                  <a:pt x="2367137" y="826823"/>
                </a:lnTo>
                <a:lnTo>
                  <a:pt x="2117287" y="785611"/>
                </a:lnTo>
                <a:lnTo>
                  <a:pt x="1888043" y="744399"/>
                </a:lnTo>
                <a:lnTo>
                  <a:pt x="1640768" y="695459"/>
                </a:lnTo>
                <a:lnTo>
                  <a:pt x="1334251" y="625913"/>
                </a:lnTo>
                <a:lnTo>
                  <a:pt x="1156523" y="582125"/>
                </a:lnTo>
                <a:lnTo>
                  <a:pt x="947885" y="525458"/>
                </a:lnTo>
                <a:lnTo>
                  <a:pt x="746975" y="461063"/>
                </a:lnTo>
                <a:lnTo>
                  <a:pt x="571822" y="396669"/>
                </a:lnTo>
                <a:lnTo>
                  <a:pt x="461064" y="347729"/>
                </a:lnTo>
                <a:lnTo>
                  <a:pt x="345154" y="296214"/>
                </a:lnTo>
                <a:lnTo>
                  <a:pt x="221516" y="229244"/>
                </a:lnTo>
                <a:lnTo>
                  <a:pt x="121061" y="167425"/>
                </a:lnTo>
                <a:lnTo>
                  <a:pt x="56667" y="123637"/>
                </a:lnTo>
                <a:lnTo>
                  <a:pt x="33485" y="105607"/>
                </a:lnTo>
                <a:lnTo>
                  <a:pt x="10303" y="79849"/>
                </a:lnTo>
                <a:lnTo>
                  <a:pt x="2576" y="59243"/>
                </a:lnTo>
                <a:lnTo>
                  <a:pt x="0" y="46364"/>
                </a:lnTo>
                <a:lnTo>
                  <a:pt x="2576" y="30909"/>
                </a:lnTo>
                <a:lnTo>
                  <a:pt x="12879" y="18030"/>
                </a:lnTo>
                <a:lnTo>
                  <a:pt x="30909" y="10303"/>
                </a:lnTo>
                <a:lnTo>
                  <a:pt x="69546" y="0"/>
                </a:lnTo>
                <a:lnTo>
                  <a:pt x="571822" y="157122"/>
                </a:lnTo>
                <a:lnTo>
                  <a:pt x="672277" y="203486"/>
                </a:lnTo>
                <a:lnTo>
                  <a:pt x="806217" y="260153"/>
                </a:lnTo>
                <a:lnTo>
                  <a:pt x="999400" y="327123"/>
                </a:lnTo>
                <a:lnTo>
                  <a:pt x="1236372" y="3966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FD3AC618-2C29-4048-B999-2C956E8C2B0B}"/>
              </a:ext>
            </a:extLst>
          </p:cNvPr>
          <p:cNvSpPr/>
          <p:nvPr/>
        </p:nvSpPr>
        <p:spPr>
          <a:xfrm rot="16200000">
            <a:off x="5721351" y="5149850"/>
            <a:ext cx="652462" cy="674687"/>
          </a:xfrm>
          <a:custGeom>
            <a:avLst/>
            <a:gdLst>
              <a:gd name="connsiteX0" fmla="*/ 552450 w 652463"/>
              <a:gd name="connsiteY0" fmla="*/ 214312 h 673894"/>
              <a:gd name="connsiteX1" fmla="*/ 495300 w 652463"/>
              <a:gd name="connsiteY1" fmla="*/ 342900 h 673894"/>
              <a:gd name="connsiteX2" fmla="*/ 461963 w 652463"/>
              <a:gd name="connsiteY2" fmla="*/ 414337 h 673894"/>
              <a:gd name="connsiteX3" fmla="*/ 459582 w 652463"/>
              <a:gd name="connsiteY3" fmla="*/ 431006 h 673894"/>
              <a:gd name="connsiteX4" fmla="*/ 459582 w 652463"/>
              <a:gd name="connsiteY4" fmla="*/ 469106 h 673894"/>
              <a:gd name="connsiteX5" fmla="*/ 469107 w 652463"/>
              <a:gd name="connsiteY5" fmla="*/ 511969 h 673894"/>
              <a:gd name="connsiteX6" fmla="*/ 490538 w 652463"/>
              <a:gd name="connsiteY6" fmla="*/ 552450 h 673894"/>
              <a:gd name="connsiteX7" fmla="*/ 511969 w 652463"/>
              <a:gd name="connsiteY7" fmla="*/ 583406 h 673894"/>
              <a:gd name="connsiteX8" fmla="*/ 545307 w 652463"/>
              <a:gd name="connsiteY8" fmla="*/ 616744 h 673894"/>
              <a:gd name="connsiteX9" fmla="*/ 652463 w 652463"/>
              <a:gd name="connsiteY9" fmla="*/ 673894 h 673894"/>
              <a:gd name="connsiteX10" fmla="*/ 0 w 652463"/>
              <a:gd name="connsiteY10" fmla="*/ 478631 h 673894"/>
              <a:gd name="connsiteX11" fmla="*/ 47625 w 652463"/>
              <a:gd name="connsiteY11" fmla="*/ 461962 h 673894"/>
              <a:gd name="connsiteX12" fmla="*/ 90488 w 652463"/>
              <a:gd name="connsiteY12" fmla="*/ 450056 h 673894"/>
              <a:gd name="connsiteX13" fmla="*/ 166688 w 652463"/>
              <a:gd name="connsiteY13" fmla="*/ 421481 h 673894"/>
              <a:gd name="connsiteX14" fmla="*/ 240507 w 652463"/>
              <a:gd name="connsiteY14" fmla="*/ 388144 h 673894"/>
              <a:gd name="connsiteX15" fmla="*/ 288132 w 652463"/>
              <a:gd name="connsiteY15" fmla="*/ 361950 h 673894"/>
              <a:gd name="connsiteX16" fmla="*/ 319088 w 652463"/>
              <a:gd name="connsiteY16" fmla="*/ 338137 h 673894"/>
              <a:gd name="connsiteX17" fmla="*/ 400050 w 652463"/>
              <a:gd name="connsiteY17" fmla="*/ 261937 h 673894"/>
              <a:gd name="connsiteX18" fmla="*/ 500063 w 652463"/>
              <a:gd name="connsiteY18" fmla="*/ 142875 h 673894"/>
              <a:gd name="connsiteX19" fmla="*/ 566738 w 652463"/>
              <a:gd name="connsiteY19" fmla="*/ 45244 h 673894"/>
              <a:gd name="connsiteX20" fmla="*/ 597694 w 652463"/>
              <a:gd name="connsiteY20" fmla="*/ 11906 h 673894"/>
              <a:gd name="connsiteX21" fmla="*/ 616744 w 652463"/>
              <a:gd name="connsiteY21" fmla="*/ 0 h 673894"/>
              <a:gd name="connsiteX22" fmla="*/ 628650 w 652463"/>
              <a:gd name="connsiteY22" fmla="*/ 0 h 673894"/>
              <a:gd name="connsiteX23" fmla="*/ 633413 w 652463"/>
              <a:gd name="connsiteY23" fmla="*/ 2381 h 673894"/>
              <a:gd name="connsiteX24" fmla="*/ 635794 w 652463"/>
              <a:gd name="connsiteY24" fmla="*/ 14287 h 673894"/>
              <a:gd name="connsiteX25" fmla="*/ 626269 w 652463"/>
              <a:gd name="connsiteY25" fmla="*/ 45244 h 673894"/>
              <a:gd name="connsiteX26" fmla="*/ 588169 w 652463"/>
              <a:gd name="connsiteY26" fmla="*/ 135731 h 673894"/>
              <a:gd name="connsiteX27" fmla="*/ 552450 w 652463"/>
              <a:gd name="connsiteY27" fmla="*/ 214312 h 673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652463" h="673894">
                <a:moveTo>
                  <a:pt x="552450" y="214312"/>
                </a:moveTo>
                <a:lnTo>
                  <a:pt x="495300" y="342900"/>
                </a:lnTo>
                <a:lnTo>
                  <a:pt x="461963" y="414337"/>
                </a:lnTo>
                <a:lnTo>
                  <a:pt x="459582" y="431006"/>
                </a:lnTo>
                <a:lnTo>
                  <a:pt x="459582" y="469106"/>
                </a:lnTo>
                <a:lnTo>
                  <a:pt x="469107" y="511969"/>
                </a:lnTo>
                <a:lnTo>
                  <a:pt x="490538" y="552450"/>
                </a:lnTo>
                <a:lnTo>
                  <a:pt x="511969" y="583406"/>
                </a:lnTo>
                <a:lnTo>
                  <a:pt x="545307" y="616744"/>
                </a:lnTo>
                <a:lnTo>
                  <a:pt x="652463" y="673894"/>
                </a:lnTo>
                <a:lnTo>
                  <a:pt x="0" y="478631"/>
                </a:lnTo>
                <a:lnTo>
                  <a:pt x="47625" y="461962"/>
                </a:lnTo>
                <a:lnTo>
                  <a:pt x="90488" y="450056"/>
                </a:lnTo>
                <a:lnTo>
                  <a:pt x="166688" y="421481"/>
                </a:lnTo>
                <a:lnTo>
                  <a:pt x="240507" y="388144"/>
                </a:lnTo>
                <a:lnTo>
                  <a:pt x="288132" y="361950"/>
                </a:lnTo>
                <a:lnTo>
                  <a:pt x="319088" y="338137"/>
                </a:lnTo>
                <a:lnTo>
                  <a:pt x="400050" y="261937"/>
                </a:lnTo>
                <a:lnTo>
                  <a:pt x="500063" y="142875"/>
                </a:lnTo>
                <a:lnTo>
                  <a:pt x="566738" y="45244"/>
                </a:lnTo>
                <a:lnTo>
                  <a:pt x="597694" y="11906"/>
                </a:lnTo>
                <a:lnTo>
                  <a:pt x="616744" y="0"/>
                </a:lnTo>
                <a:lnTo>
                  <a:pt x="628650" y="0"/>
                </a:lnTo>
                <a:lnTo>
                  <a:pt x="633413" y="2381"/>
                </a:lnTo>
                <a:lnTo>
                  <a:pt x="635794" y="14287"/>
                </a:lnTo>
                <a:lnTo>
                  <a:pt x="626269" y="45244"/>
                </a:lnTo>
                <a:lnTo>
                  <a:pt x="588169" y="135731"/>
                </a:lnTo>
                <a:lnTo>
                  <a:pt x="552450" y="21431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8EAFB230-BD1B-E140-8B9B-F509FEFDC6FD}"/>
              </a:ext>
            </a:extLst>
          </p:cNvPr>
          <p:cNvSpPr/>
          <p:nvPr/>
        </p:nvSpPr>
        <p:spPr>
          <a:xfrm rot="16200000">
            <a:off x="3738563" y="3106738"/>
            <a:ext cx="3895725" cy="1552575"/>
          </a:xfrm>
          <a:custGeom>
            <a:avLst/>
            <a:gdLst>
              <a:gd name="connsiteX0" fmla="*/ 1746250 w 3895725"/>
              <a:gd name="connsiteY0" fmla="*/ 955675 h 1552575"/>
              <a:gd name="connsiteX1" fmla="*/ 2028825 w 3895725"/>
              <a:gd name="connsiteY1" fmla="*/ 1035050 h 1552575"/>
              <a:gd name="connsiteX2" fmla="*/ 2200275 w 3895725"/>
              <a:gd name="connsiteY2" fmla="*/ 1076325 h 1552575"/>
              <a:gd name="connsiteX3" fmla="*/ 2409825 w 3895725"/>
              <a:gd name="connsiteY3" fmla="*/ 1120775 h 1552575"/>
              <a:gd name="connsiteX4" fmla="*/ 2489200 w 3895725"/>
              <a:gd name="connsiteY4" fmla="*/ 1133475 h 1552575"/>
              <a:gd name="connsiteX5" fmla="*/ 2663825 w 3895725"/>
              <a:gd name="connsiteY5" fmla="*/ 1155700 h 1552575"/>
              <a:gd name="connsiteX6" fmla="*/ 2828925 w 3895725"/>
              <a:gd name="connsiteY6" fmla="*/ 1168400 h 1552575"/>
              <a:gd name="connsiteX7" fmla="*/ 3051175 w 3895725"/>
              <a:gd name="connsiteY7" fmla="*/ 1181100 h 1552575"/>
              <a:gd name="connsiteX8" fmla="*/ 3330575 w 3895725"/>
              <a:gd name="connsiteY8" fmla="*/ 1193800 h 1552575"/>
              <a:gd name="connsiteX9" fmla="*/ 3470275 w 3895725"/>
              <a:gd name="connsiteY9" fmla="*/ 1196975 h 1552575"/>
              <a:gd name="connsiteX10" fmla="*/ 3543300 w 3895725"/>
              <a:gd name="connsiteY10" fmla="*/ 1196975 h 1552575"/>
              <a:gd name="connsiteX11" fmla="*/ 3594100 w 3895725"/>
              <a:gd name="connsiteY11" fmla="*/ 1193800 h 1552575"/>
              <a:gd name="connsiteX12" fmla="*/ 3635375 w 3895725"/>
              <a:gd name="connsiteY12" fmla="*/ 1187450 h 1552575"/>
              <a:gd name="connsiteX13" fmla="*/ 3676650 w 3895725"/>
              <a:gd name="connsiteY13" fmla="*/ 1171575 h 1552575"/>
              <a:gd name="connsiteX14" fmla="*/ 3708400 w 3895725"/>
              <a:gd name="connsiteY14" fmla="*/ 1155700 h 1552575"/>
              <a:gd name="connsiteX15" fmla="*/ 3746500 w 3895725"/>
              <a:gd name="connsiteY15" fmla="*/ 1130300 h 1552575"/>
              <a:gd name="connsiteX16" fmla="*/ 3781425 w 3895725"/>
              <a:gd name="connsiteY16" fmla="*/ 1092200 h 1552575"/>
              <a:gd name="connsiteX17" fmla="*/ 3800475 w 3895725"/>
              <a:gd name="connsiteY17" fmla="*/ 1060450 h 1552575"/>
              <a:gd name="connsiteX18" fmla="*/ 3825875 w 3895725"/>
              <a:gd name="connsiteY18" fmla="*/ 1003300 h 1552575"/>
              <a:gd name="connsiteX19" fmla="*/ 3844925 w 3895725"/>
              <a:gd name="connsiteY19" fmla="*/ 977900 h 1552575"/>
              <a:gd name="connsiteX20" fmla="*/ 3857625 w 3895725"/>
              <a:gd name="connsiteY20" fmla="*/ 968375 h 1552575"/>
              <a:gd name="connsiteX21" fmla="*/ 3873500 w 3895725"/>
              <a:gd name="connsiteY21" fmla="*/ 958850 h 1552575"/>
              <a:gd name="connsiteX22" fmla="*/ 3883025 w 3895725"/>
              <a:gd name="connsiteY22" fmla="*/ 962025 h 1552575"/>
              <a:gd name="connsiteX23" fmla="*/ 3889375 w 3895725"/>
              <a:gd name="connsiteY23" fmla="*/ 974725 h 1552575"/>
              <a:gd name="connsiteX24" fmla="*/ 3895725 w 3895725"/>
              <a:gd name="connsiteY24" fmla="*/ 1000125 h 1552575"/>
              <a:gd name="connsiteX25" fmla="*/ 3895725 w 3895725"/>
              <a:gd name="connsiteY25" fmla="*/ 1098550 h 1552575"/>
              <a:gd name="connsiteX26" fmla="*/ 3889375 w 3895725"/>
              <a:gd name="connsiteY26" fmla="*/ 1212850 h 1552575"/>
              <a:gd name="connsiteX27" fmla="*/ 3876675 w 3895725"/>
              <a:gd name="connsiteY27" fmla="*/ 1285875 h 1552575"/>
              <a:gd name="connsiteX28" fmla="*/ 3851275 w 3895725"/>
              <a:gd name="connsiteY28" fmla="*/ 1365250 h 1552575"/>
              <a:gd name="connsiteX29" fmla="*/ 3806825 w 3895725"/>
              <a:gd name="connsiteY29" fmla="*/ 1454150 h 1552575"/>
              <a:gd name="connsiteX30" fmla="*/ 3762375 w 3895725"/>
              <a:gd name="connsiteY30" fmla="*/ 1520825 h 1552575"/>
              <a:gd name="connsiteX31" fmla="*/ 3736975 w 3895725"/>
              <a:gd name="connsiteY31" fmla="*/ 1543050 h 1552575"/>
              <a:gd name="connsiteX32" fmla="*/ 3714750 w 3895725"/>
              <a:gd name="connsiteY32" fmla="*/ 1552575 h 1552575"/>
              <a:gd name="connsiteX33" fmla="*/ 3683000 w 3895725"/>
              <a:gd name="connsiteY33" fmla="*/ 1543050 h 1552575"/>
              <a:gd name="connsiteX34" fmla="*/ 3660775 w 3895725"/>
              <a:gd name="connsiteY34" fmla="*/ 1520825 h 1552575"/>
              <a:gd name="connsiteX35" fmla="*/ 3638550 w 3895725"/>
              <a:gd name="connsiteY35" fmla="*/ 1495425 h 1552575"/>
              <a:gd name="connsiteX36" fmla="*/ 3616325 w 3895725"/>
              <a:gd name="connsiteY36" fmla="*/ 1479550 h 1552575"/>
              <a:gd name="connsiteX37" fmla="*/ 3571875 w 3895725"/>
              <a:gd name="connsiteY37" fmla="*/ 1460500 h 1552575"/>
              <a:gd name="connsiteX38" fmla="*/ 3482975 w 3895725"/>
              <a:gd name="connsiteY38" fmla="*/ 1441450 h 1552575"/>
              <a:gd name="connsiteX39" fmla="*/ 3308350 w 3895725"/>
              <a:gd name="connsiteY39" fmla="*/ 1422400 h 1552575"/>
              <a:gd name="connsiteX40" fmla="*/ 3035300 w 3895725"/>
              <a:gd name="connsiteY40" fmla="*/ 1403350 h 1552575"/>
              <a:gd name="connsiteX41" fmla="*/ 2727325 w 3895725"/>
              <a:gd name="connsiteY41" fmla="*/ 1381125 h 1552575"/>
              <a:gd name="connsiteX42" fmla="*/ 2638425 w 3895725"/>
              <a:gd name="connsiteY42" fmla="*/ 1371600 h 1552575"/>
              <a:gd name="connsiteX43" fmla="*/ 2466975 w 3895725"/>
              <a:gd name="connsiteY43" fmla="*/ 1346200 h 1552575"/>
              <a:gd name="connsiteX44" fmla="*/ 2232025 w 3895725"/>
              <a:gd name="connsiteY44" fmla="*/ 1295400 h 1552575"/>
              <a:gd name="connsiteX45" fmla="*/ 1920875 w 3895725"/>
              <a:gd name="connsiteY45" fmla="*/ 1216025 h 1552575"/>
              <a:gd name="connsiteX46" fmla="*/ 1654175 w 3895725"/>
              <a:gd name="connsiteY46" fmla="*/ 1136650 h 1552575"/>
              <a:gd name="connsiteX47" fmla="*/ 1416050 w 3895725"/>
              <a:gd name="connsiteY47" fmla="*/ 1047750 h 1552575"/>
              <a:gd name="connsiteX48" fmla="*/ 1225550 w 3895725"/>
              <a:gd name="connsiteY48" fmla="*/ 968375 h 1552575"/>
              <a:gd name="connsiteX49" fmla="*/ 1079500 w 3895725"/>
              <a:gd name="connsiteY49" fmla="*/ 898525 h 1552575"/>
              <a:gd name="connsiteX50" fmla="*/ 930275 w 3895725"/>
              <a:gd name="connsiteY50" fmla="*/ 815975 h 1552575"/>
              <a:gd name="connsiteX51" fmla="*/ 828675 w 3895725"/>
              <a:gd name="connsiteY51" fmla="*/ 752475 h 1552575"/>
              <a:gd name="connsiteX52" fmla="*/ 758825 w 3895725"/>
              <a:gd name="connsiteY52" fmla="*/ 708025 h 1552575"/>
              <a:gd name="connsiteX53" fmla="*/ 638175 w 3895725"/>
              <a:gd name="connsiteY53" fmla="*/ 622300 h 1552575"/>
              <a:gd name="connsiteX54" fmla="*/ 539750 w 3895725"/>
              <a:gd name="connsiteY54" fmla="*/ 546100 h 1552575"/>
              <a:gd name="connsiteX55" fmla="*/ 450850 w 3895725"/>
              <a:gd name="connsiteY55" fmla="*/ 479425 h 1552575"/>
              <a:gd name="connsiteX56" fmla="*/ 346075 w 3895725"/>
              <a:gd name="connsiteY56" fmla="*/ 390525 h 1552575"/>
              <a:gd name="connsiteX57" fmla="*/ 250825 w 3895725"/>
              <a:gd name="connsiteY57" fmla="*/ 301625 h 1552575"/>
              <a:gd name="connsiteX58" fmla="*/ 168275 w 3895725"/>
              <a:gd name="connsiteY58" fmla="*/ 222250 h 1552575"/>
              <a:gd name="connsiteX59" fmla="*/ 98425 w 3895725"/>
              <a:gd name="connsiteY59" fmla="*/ 152400 h 1552575"/>
              <a:gd name="connsiteX60" fmla="*/ 31750 w 3895725"/>
              <a:gd name="connsiteY60" fmla="*/ 82550 h 1552575"/>
              <a:gd name="connsiteX61" fmla="*/ 9525 w 3895725"/>
              <a:gd name="connsiteY61" fmla="*/ 53975 h 1552575"/>
              <a:gd name="connsiteX62" fmla="*/ 0 w 3895725"/>
              <a:gd name="connsiteY62" fmla="*/ 25400 h 1552575"/>
              <a:gd name="connsiteX63" fmla="*/ 3175 w 3895725"/>
              <a:gd name="connsiteY63" fmla="*/ 6350 h 1552575"/>
              <a:gd name="connsiteX64" fmla="*/ 12700 w 3895725"/>
              <a:gd name="connsiteY64" fmla="*/ 0 h 1552575"/>
              <a:gd name="connsiteX65" fmla="*/ 38100 w 3895725"/>
              <a:gd name="connsiteY65" fmla="*/ 6350 h 1552575"/>
              <a:gd name="connsiteX66" fmla="*/ 57150 w 3895725"/>
              <a:gd name="connsiteY66" fmla="*/ 15875 h 1552575"/>
              <a:gd name="connsiteX67" fmla="*/ 104775 w 3895725"/>
              <a:gd name="connsiteY67" fmla="*/ 57150 h 1552575"/>
              <a:gd name="connsiteX68" fmla="*/ 196850 w 3895725"/>
              <a:gd name="connsiteY68" fmla="*/ 139700 h 1552575"/>
              <a:gd name="connsiteX69" fmla="*/ 288925 w 3895725"/>
              <a:gd name="connsiteY69" fmla="*/ 219075 h 1552575"/>
              <a:gd name="connsiteX70" fmla="*/ 387350 w 3895725"/>
              <a:gd name="connsiteY70" fmla="*/ 298450 h 1552575"/>
              <a:gd name="connsiteX71" fmla="*/ 498475 w 3895725"/>
              <a:gd name="connsiteY71" fmla="*/ 384175 h 1552575"/>
              <a:gd name="connsiteX72" fmla="*/ 615950 w 3895725"/>
              <a:gd name="connsiteY72" fmla="*/ 466725 h 1552575"/>
              <a:gd name="connsiteX73" fmla="*/ 752475 w 3895725"/>
              <a:gd name="connsiteY73" fmla="*/ 549275 h 1552575"/>
              <a:gd name="connsiteX74" fmla="*/ 885825 w 3895725"/>
              <a:gd name="connsiteY74" fmla="*/ 625475 h 1552575"/>
              <a:gd name="connsiteX75" fmla="*/ 1069975 w 3895725"/>
              <a:gd name="connsiteY75" fmla="*/ 708025 h 1552575"/>
              <a:gd name="connsiteX76" fmla="*/ 1250950 w 3895725"/>
              <a:gd name="connsiteY76" fmla="*/ 781050 h 1552575"/>
              <a:gd name="connsiteX77" fmla="*/ 1403350 w 3895725"/>
              <a:gd name="connsiteY77" fmla="*/ 838200 h 1552575"/>
              <a:gd name="connsiteX78" fmla="*/ 1562100 w 3895725"/>
              <a:gd name="connsiteY78" fmla="*/ 895350 h 1552575"/>
              <a:gd name="connsiteX79" fmla="*/ 1746250 w 3895725"/>
              <a:gd name="connsiteY79" fmla="*/ 955675 h 1552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3895725" h="1552575">
                <a:moveTo>
                  <a:pt x="1746250" y="955675"/>
                </a:moveTo>
                <a:lnTo>
                  <a:pt x="2028825" y="1035050"/>
                </a:lnTo>
                <a:lnTo>
                  <a:pt x="2200275" y="1076325"/>
                </a:lnTo>
                <a:lnTo>
                  <a:pt x="2409825" y="1120775"/>
                </a:lnTo>
                <a:lnTo>
                  <a:pt x="2489200" y="1133475"/>
                </a:lnTo>
                <a:lnTo>
                  <a:pt x="2663825" y="1155700"/>
                </a:lnTo>
                <a:lnTo>
                  <a:pt x="2828925" y="1168400"/>
                </a:lnTo>
                <a:lnTo>
                  <a:pt x="3051175" y="1181100"/>
                </a:lnTo>
                <a:lnTo>
                  <a:pt x="3330575" y="1193800"/>
                </a:lnTo>
                <a:lnTo>
                  <a:pt x="3470275" y="1196975"/>
                </a:lnTo>
                <a:lnTo>
                  <a:pt x="3543300" y="1196975"/>
                </a:lnTo>
                <a:lnTo>
                  <a:pt x="3594100" y="1193800"/>
                </a:lnTo>
                <a:lnTo>
                  <a:pt x="3635375" y="1187450"/>
                </a:lnTo>
                <a:lnTo>
                  <a:pt x="3676650" y="1171575"/>
                </a:lnTo>
                <a:lnTo>
                  <a:pt x="3708400" y="1155700"/>
                </a:lnTo>
                <a:lnTo>
                  <a:pt x="3746500" y="1130300"/>
                </a:lnTo>
                <a:lnTo>
                  <a:pt x="3781425" y="1092200"/>
                </a:lnTo>
                <a:lnTo>
                  <a:pt x="3800475" y="1060450"/>
                </a:lnTo>
                <a:lnTo>
                  <a:pt x="3825875" y="1003300"/>
                </a:lnTo>
                <a:lnTo>
                  <a:pt x="3844925" y="977900"/>
                </a:lnTo>
                <a:lnTo>
                  <a:pt x="3857625" y="968375"/>
                </a:lnTo>
                <a:lnTo>
                  <a:pt x="3873500" y="958850"/>
                </a:lnTo>
                <a:lnTo>
                  <a:pt x="3883025" y="962025"/>
                </a:lnTo>
                <a:lnTo>
                  <a:pt x="3889375" y="974725"/>
                </a:lnTo>
                <a:lnTo>
                  <a:pt x="3895725" y="1000125"/>
                </a:lnTo>
                <a:lnTo>
                  <a:pt x="3895725" y="1098550"/>
                </a:lnTo>
                <a:lnTo>
                  <a:pt x="3889375" y="1212850"/>
                </a:lnTo>
                <a:lnTo>
                  <a:pt x="3876675" y="1285875"/>
                </a:lnTo>
                <a:lnTo>
                  <a:pt x="3851275" y="1365250"/>
                </a:lnTo>
                <a:lnTo>
                  <a:pt x="3806825" y="1454150"/>
                </a:lnTo>
                <a:lnTo>
                  <a:pt x="3762375" y="1520825"/>
                </a:lnTo>
                <a:lnTo>
                  <a:pt x="3736975" y="1543050"/>
                </a:lnTo>
                <a:lnTo>
                  <a:pt x="3714750" y="1552575"/>
                </a:lnTo>
                <a:lnTo>
                  <a:pt x="3683000" y="1543050"/>
                </a:lnTo>
                <a:lnTo>
                  <a:pt x="3660775" y="1520825"/>
                </a:lnTo>
                <a:lnTo>
                  <a:pt x="3638550" y="1495425"/>
                </a:lnTo>
                <a:lnTo>
                  <a:pt x="3616325" y="1479550"/>
                </a:lnTo>
                <a:lnTo>
                  <a:pt x="3571875" y="1460500"/>
                </a:lnTo>
                <a:lnTo>
                  <a:pt x="3482975" y="1441450"/>
                </a:lnTo>
                <a:lnTo>
                  <a:pt x="3308350" y="1422400"/>
                </a:lnTo>
                <a:lnTo>
                  <a:pt x="3035300" y="1403350"/>
                </a:lnTo>
                <a:lnTo>
                  <a:pt x="2727325" y="1381125"/>
                </a:lnTo>
                <a:lnTo>
                  <a:pt x="2638425" y="1371600"/>
                </a:lnTo>
                <a:lnTo>
                  <a:pt x="2466975" y="1346200"/>
                </a:lnTo>
                <a:lnTo>
                  <a:pt x="2232025" y="1295400"/>
                </a:lnTo>
                <a:lnTo>
                  <a:pt x="1920875" y="1216025"/>
                </a:lnTo>
                <a:lnTo>
                  <a:pt x="1654175" y="1136650"/>
                </a:lnTo>
                <a:lnTo>
                  <a:pt x="1416050" y="1047750"/>
                </a:lnTo>
                <a:lnTo>
                  <a:pt x="1225550" y="968375"/>
                </a:lnTo>
                <a:lnTo>
                  <a:pt x="1079500" y="898525"/>
                </a:lnTo>
                <a:lnTo>
                  <a:pt x="930275" y="815975"/>
                </a:lnTo>
                <a:lnTo>
                  <a:pt x="828675" y="752475"/>
                </a:lnTo>
                <a:lnTo>
                  <a:pt x="758825" y="708025"/>
                </a:lnTo>
                <a:lnTo>
                  <a:pt x="638175" y="622300"/>
                </a:lnTo>
                <a:lnTo>
                  <a:pt x="539750" y="546100"/>
                </a:lnTo>
                <a:lnTo>
                  <a:pt x="450850" y="479425"/>
                </a:lnTo>
                <a:lnTo>
                  <a:pt x="346075" y="390525"/>
                </a:lnTo>
                <a:lnTo>
                  <a:pt x="250825" y="301625"/>
                </a:lnTo>
                <a:lnTo>
                  <a:pt x="168275" y="222250"/>
                </a:lnTo>
                <a:lnTo>
                  <a:pt x="98425" y="152400"/>
                </a:lnTo>
                <a:lnTo>
                  <a:pt x="31750" y="82550"/>
                </a:lnTo>
                <a:lnTo>
                  <a:pt x="9525" y="53975"/>
                </a:lnTo>
                <a:lnTo>
                  <a:pt x="0" y="25400"/>
                </a:lnTo>
                <a:lnTo>
                  <a:pt x="3175" y="6350"/>
                </a:lnTo>
                <a:lnTo>
                  <a:pt x="12700" y="0"/>
                </a:lnTo>
                <a:lnTo>
                  <a:pt x="38100" y="6350"/>
                </a:lnTo>
                <a:lnTo>
                  <a:pt x="57150" y="15875"/>
                </a:lnTo>
                <a:lnTo>
                  <a:pt x="104775" y="57150"/>
                </a:lnTo>
                <a:lnTo>
                  <a:pt x="196850" y="139700"/>
                </a:lnTo>
                <a:lnTo>
                  <a:pt x="288925" y="219075"/>
                </a:lnTo>
                <a:lnTo>
                  <a:pt x="387350" y="298450"/>
                </a:lnTo>
                <a:lnTo>
                  <a:pt x="498475" y="384175"/>
                </a:lnTo>
                <a:lnTo>
                  <a:pt x="615950" y="466725"/>
                </a:lnTo>
                <a:lnTo>
                  <a:pt x="752475" y="549275"/>
                </a:lnTo>
                <a:lnTo>
                  <a:pt x="885825" y="625475"/>
                </a:lnTo>
                <a:lnTo>
                  <a:pt x="1069975" y="708025"/>
                </a:lnTo>
                <a:lnTo>
                  <a:pt x="1250950" y="781050"/>
                </a:lnTo>
                <a:lnTo>
                  <a:pt x="1403350" y="838200"/>
                </a:lnTo>
                <a:lnTo>
                  <a:pt x="1562100" y="895350"/>
                </a:lnTo>
                <a:lnTo>
                  <a:pt x="1746250" y="9556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F884644-3C70-49A3-980A-64EC538729F3}"/>
              </a:ext>
            </a:extLst>
          </p:cNvPr>
          <p:cNvGrpSpPr/>
          <p:nvPr/>
        </p:nvGrpSpPr>
        <p:grpSpPr>
          <a:xfrm>
            <a:off x="2538413" y="1470025"/>
            <a:ext cx="4556125" cy="4343400"/>
            <a:chOff x="2690813" y="1646238"/>
            <a:chExt cx="4556125" cy="4343400"/>
          </a:xfrm>
        </p:grpSpPr>
        <p:sp>
          <p:nvSpPr>
            <p:cNvPr id="17" name="フリーフォーム 22">
              <a:extLst>
                <a:ext uri="{FF2B5EF4-FFF2-40B4-BE49-F238E27FC236}">
                  <a16:creationId xmlns:a16="http://schemas.microsoft.com/office/drawing/2014/main" id="{9A524752-BE20-43EF-9E6F-A1BBBB61404A}"/>
                </a:ext>
              </a:extLst>
            </p:cNvPr>
            <p:cNvSpPr/>
            <p:nvPr/>
          </p:nvSpPr>
          <p:spPr>
            <a:xfrm>
              <a:off x="3846513" y="1646238"/>
              <a:ext cx="1625600" cy="844550"/>
            </a:xfrm>
            <a:custGeom>
              <a:avLst/>
              <a:gdLst>
                <a:gd name="connsiteX0" fmla="*/ 978694 w 1626394"/>
                <a:gd name="connsiteY0" fmla="*/ 559594 h 845344"/>
                <a:gd name="connsiteX1" fmla="*/ 1159669 w 1626394"/>
                <a:gd name="connsiteY1" fmla="*/ 483394 h 845344"/>
                <a:gd name="connsiteX2" fmla="*/ 1288256 w 1626394"/>
                <a:gd name="connsiteY2" fmla="*/ 431006 h 845344"/>
                <a:gd name="connsiteX3" fmla="*/ 1416844 w 1626394"/>
                <a:gd name="connsiteY3" fmla="*/ 381000 h 845344"/>
                <a:gd name="connsiteX4" fmla="*/ 1545431 w 1626394"/>
                <a:gd name="connsiteY4" fmla="*/ 330994 h 845344"/>
                <a:gd name="connsiteX5" fmla="*/ 1590675 w 1626394"/>
                <a:gd name="connsiteY5" fmla="*/ 321469 h 845344"/>
                <a:gd name="connsiteX6" fmla="*/ 1612106 w 1626394"/>
                <a:gd name="connsiteY6" fmla="*/ 311944 h 845344"/>
                <a:gd name="connsiteX7" fmla="*/ 1626394 w 1626394"/>
                <a:gd name="connsiteY7" fmla="*/ 295275 h 845344"/>
                <a:gd name="connsiteX8" fmla="*/ 1626394 w 1626394"/>
                <a:gd name="connsiteY8" fmla="*/ 285750 h 845344"/>
                <a:gd name="connsiteX9" fmla="*/ 1621631 w 1626394"/>
                <a:gd name="connsiteY9" fmla="*/ 269081 h 845344"/>
                <a:gd name="connsiteX10" fmla="*/ 1604962 w 1626394"/>
                <a:gd name="connsiteY10" fmla="*/ 238125 h 845344"/>
                <a:gd name="connsiteX11" fmla="*/ 1583531 w 1626394"/>
                <a:gd name="connsiteY11" fmla="*/ 214312 h 845344"/>
                <a:gd name="connsiteX12" fmla="*/ 1521619 w 1626394"/>
                <a:gd name="connsiteY12" fmla="*/ 166687 h 845344"/>
                <a:gd name="connsiteX13" fmla="*/ 1447800 w 1626394"/>
                <a:gd name="connsiteY13" fmla="*/ 114300 h 845344"/>
                <a:gd name="connsiteX14" fmla="*/ 1381125 w 1626394"/>
                <a:gd name="connsiteY14" fmla="*/ 66675 h 845344"/>
                <a:gd name="connsiteX15" fmla="*/ 1316831 w 1626394"/>
                <a:gd name="connsiteY15" fmla="*/ 33337 h 845344"/>
                <a:gd name="connsiteX16" fmla="*/ 1245394 w 1626394"/>
                <a:gd name="connsiteY16" fmla="*/ 4762 h 845344"/>
                <a:gd name="connsiteX17" fmla="*/ 1204912 w 1626394"/>
                <a:gd name="connsiteY17" fmla="*/ 0 h 845344"/>
                <a:gd name="connsiteX18" fmla="*/ 1188244 w 1626394"/>
                <a:gd name="connsiteY18" fmla="*/ 4762 h 845344"/>
                <a:gd name="connsiteX19" fmla="*/ 1185862 w 1626394"/>
                <a:gd name="connsiteY19" fmla="*/ 23812 h 845344"/>
                <a:gd name="connsiteX20" fmla="*/ 1197769 w 1626394"/>
                <a:gd name="connsiteY20" fmla="*/ 45244 h 845344"/>
                <a:gd name="connsiteX21" fmla="*/ 1209675 w 1626394"/>
                <a:gd name="connsiteY21" fmla="*/ 71437 h 845344"/>
                <a:gd name="connsiteX22" fmla="*/ 1216819 w 1626394"/>
                <a:gd name="connsiteY22" fmla="*/ 100012 h 845344"/>
                <a:gd name="connsiteX23" fmla="*/ 1219200 w 1626394"/>
                <a:gd name="connsiteY23" fmla="*/ 133350 h 845344"/>
                <a:gd name="connsiteX24" fmla="*/ 1216819 w 1626394"/>
                <a:gd name="connsiteY24" fmla="*/ 159544 h 845344"/>
                <a:gd name="connsiteX25" fmla="*/ 1204912 w 1626394"/>
                <a:gd name="connsiteY25" fmla="*/ 180975 h 845344"/>
                <a:gd name="connsiteX26" fmla="*/ 1178719 w 1626394"/>
                <a:gd name="connsiteY26" fmla="*/ 209550 h 845344"/>
                <a:gd name="connsiteX27" fmla="*/ 1112044 w 1626394"/>
                <a:gd name="connsiteY27" fmla="*/ 261937 h 845344"/>
                <a:gd name="connsiteX28" fmla="*/ 1004887 w 1626394"/>
                <a:gd name="connsiteY28" fmla="*/ 340519 h 845344"/>
                <a:gd name="connsiteX29" fmla="*/ 864394 w 1626394"/>
                <a:gd name="connsiteY29" fmla="*/ 428625 h 845344"/>
                <a:gd name="connsiteX30" fmla="*/ 688181 w 1626394"/>
                <a:gd name="connsiteY30" fmla="*/ 523875 h 845344"/>
                <a:gd name="connsiteX31" fmla="*/ 521494 w 1626394"/>
                <a:gd name="connsiteY31" fmla="*/ 600075 h 845344"/>
                <a:gd name="connsiteX32" fmla="*/ 328612 w 1626394"/>
                <a:gd name="connsiteY32" fmla="*/ 676275 h 845344"/>
                <a:gd name="connsiteX33" fmla="*/ 169069 w 1626394"/>
                <a:gd name="connsiteY33" fmla="*/ 733425 h 845344"/>
                <a:gd name="connsiteX34" fmla="*/ 42862 w 1626394"/>
                <a:gd name="connsiteY34" fmla="*/ 776287 h 845344"/>
                <a:gd name="connsiteX35" fmla="*/ 19050 w 1626394"/>
                <a:gd name="connsiteY35" fmla="*/ 792956 h 845344"/>
                <a:gd name="connsiteX36" fmla="*/ 7144 w 1626394"/>
                <a:gd name="connsiteY36" fmla="*/ 804862 h 845344"/>
                <a:gd name="connsiteX37" fmla="*/ 0 w 1626394"/>
                <a:gd name="connsiteY37" fmla="*/ 821531 h 845344"/>
                <a:gd name="connsiteX38" fmla="*/ 11906 w 1626394"/>
                <a:gd name="connsiteY38" fmla="*/ 833437 h 845344"/>
                <a:gd name="connsiteX39" fmla="*/ 38100 w 1626394"/>
                <a:gd name="connsiteY39" fmla="*/ 842962 h 845344"/>
                <a:gd name="connsiteX40" fmla="*/ 66675 w 1626394"/>
                <a:gd name="connsiteY40" fmla="*/ 845344 h 845344"/>
                <a:gd name="connsiteX41" fmla="*/ 202406 w 1626394"/>
                <a:gd name="connsiteY41" fmla="*/ 814387 h 845344"/>
                <a:gd name="connsiteX42" fmla="*/ 535781 w 1626394"/>
                <a:gd name="connsiteY42" fmla="*/ 731044 h 845344"/>
                <a:gd name="connsiteX43" fmla="*/ 652462 w 1626394"/>
                <a:gd name="connsiteY43" fmla="*/ 700087 h 845344"/>
                <a:gd name="connsiteX44" fmla="*/ 873919 w 1626394"/>
                <a:gd name="connsiteY44" fmla="*/ 602456 h 845344"/>
                <a:gd name="connsiteX45" fmla="*/ 978694 w 1626394"/>
                <a:gd name="connsiteY45" fmla="*/ 559594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626394" h="845344">
                  <a:moveTo>
                    <a:pt x="978694" y="559594"/>
                  </a:moveTo>
                  <a:lnTo>
                    <a:pt x="1159669" y="483394"/>
                  </a:lnTo>
                  <a:lnTo>
                    <a:pt x="1288256" y="431006"/>
                  </a:lnTo>
                  <a:lnTo>
                    <a:pt x="1416844" y="381000"/>
                  </a:lnTo>
                  <a:lnTo>
                    <a:pt x="1545431" y="330994"/>
                  </a:lnTo>
                  <a:lnTo>
                    <a:pt x="1590675" y="321469"/>
                  </a:lnTo>
                  <a:lnTo>
                    <a:pt x="1612106" y="311944"/>
                  </a:lnTo>
                  <a:lnTo>
                    <a:pt x="1626394" y="295275"/>
                  </a:lnTo>
                  <a:lnTo>
                    <a:pt x="1626394" y="285750"/>
                  </a:lnTo>
                  <a:lnTo>
                    <a:pt x="1621631" y="269081"/>
                  </a:lnTo>
                  <a:lnTo>
                    <a:pt x="1604962" y="238125"/>
                  </a:lnTo>
                  <a:lnTo>
                    <a:pt x="1583531" y="214312"/>
                  </a:lnTo>
                  <a:lnTo>
                    <a:pt x="1521619" y="166687"/>
                  </a:lnTo>
                  <a:lnTo>
                    <a:pt x="1447800" y="114300"/>
                  </a:lnTo>
                  <a:lnTo>
                    <a:pt x="1381125" y="66675"/>
                  </a:lnTo>
                  <a:lnTo>
                    <a:pt x="1316831" y="33337"/>
                  </a:lnTo>
                  <a:lnTo>
                    <a:pt x="1245394" y="4762"/>
                  </a:lnTo>
                  <a:lnTo>
                    <a:pt x="1204912" y="0"/>
                  </a:lnTo>
                  <a:lnTo>
                    <a:pt x="1188244" y="4762"/>
                  </a:lnTo>
                  <a:lnTo>
                    <a:pt x="1185862" y="23812"/>
                  </a:lnTo>
                  <a:lnTo>
                    <a:pt x="1197769" y="45244"/>
                  </a:lnTo>
                  <a:lnTo>
                    <a:pt x="1209675" y="71437"/>
                  </a:lnTo>
                  <a:lnTo>
                    <a:pt x="1216819" y="100012"/>
                  </a:lnTo>
                  <a:lnTo>
                    <a:pt x="1219200" y="133350"/>
                  </a:lnTo>
                  <a:lnTo>
                    <a:pt x="1216819" y="159544"/>
                  </a:lnTo>
                  <a:lnTo>
                    <a:pt x="1204912" y="180975"/>
                  </a:lnTo>
                  <a:lnTo>
                    <a:pt x="1178719" y="209550"/>
                  </a:lnTo>
                  <a:lnTo>
                    <a:pt x="1112044" y="261937"/>
                  </a:lnTo>
                  <a:lnTo>
                    <a:pt x="1004887" y="340519"/>
                  </a:lnTo>
                  <a:lnTo>
                    <a:pt x="864394" y="428625"/>
                  </a:lnTo>
                  <a:lnTo>
                    <a:pt x="688181" y="523875"/>
                  </a:lnTo>
                  <a:lnTo>
                    <a:pt x="521494" y="600075"/>
                  </a:lnTo>
                  <a:lnTo>
                    <a:pt x="328612" y="676275"/>
                  </a:lnTo>
                  <a:lnTo>
                    <a:pt x="169069" y="733425"/>
                  </a:lnTo>
                  <a:lnTo>
                    <a:pt x="42862" y="776287"/>
                  </a:lnTo>
                  <a:lnTo>
                    <a:pt x="19050" y="792956"/>
                  </a:lnTo>
                  <a:lnTo>
                    <a:pt x="7144" y="804862"/>
                  </a:lnTo>
                  <a:lnTo>
                    <a:pt x="0" y="821531"/>
                  </a:lnTo>
                  <a:lnTo>
                    <a:pt x="11906" y="833437"/>
                  </a:lnTo>
                  <a:lnTo>
                    <a:pt x="38100" y="842962"/>
                  </a:lnTo>
                  <a:lnTo>
                    <a:pt x="66675" y="845344"/>
                  </a:lnTo>
                  <a:lnTo>
                    <a:pt x="202406" y="814387"/>
                  </a:lnTo>
                  <a:lnTo>
                    <a:pt x="535781" y="731044"/>
                  </a:lnTo>
                  <a:lnTo>
                    <a:pt x="652462" y="700087"/>
                  </a:lnTo>
                  <a:lnTo>
                    <a:pt x="873919" y="602456"/>
                  </a:lnTo>
                  <a:lnTo>
                    <a:pt x="978694" y="5595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32">
              <a:extLst>
                <a:ext uri="{FF2B5EF4-FFF2-40B4-BE49-F238E27FC236}">
                  <a16:creationId xmlns:a16="http://schemas.microsoft.com/office/drawing/2014/main" id="{552A399E-31FB-4EA8-A130-FF3063564055}"/>
                </a:ext>
              </a:extLst>
            </p:cNvPr>
            <p:cNvSpPr/>
            <p:nvPr/>
          </p:nvSpPr>
          <p:spPr>
            <a:xfrm rot="16200000">
              <a:off x="2035969" y="2453482"/>
              <a:ext cx="2571750" cy="1262062"/>
            </a:xfrm>
            <a:custGeom>
              <a:avLst/>
              <a:gdLst>
                <a:gd name="connsiteX0" fmla="*/ 1214437 w 2571750"/>
                <a:gd name="connsiteY0" fmla="*/ 559594 h 1262062"/>
                <a:gd name="connsiteX1" fmla="*/ 1002506 w 2571750"/>
                <a:gd name="connsiteY1" fmla="*/ 469106 h 1262062"/>
                <a:gd name="connsiteX2" fmla="*/ 857250 w 2571750"/>
                <a:gd name="connsiteY2" fmla="*/ 404812 h 1262062"/>
                <a:gd name="connsiteX3" fmla="*/ 704850 w 2571750"/>
                <a:gd name="connsiteY3" fmla="*/ 333375 h 1262062"/>
                <a:gd name="connsiteX4" fmla="*/ 523875 w 2571750"/>
                <a:gd name="connsiteY4" fmla="*/ 250031 h 1262062"/>
                <a:gd name="connsiteX5" fmla="*/ 381000 w 2571750"/>
                <a:gd name="connsiteY5" fmla="*/ 183356 h 1262062"/>
                <a:gd name="connsiteX6" fmla="*/ 264319 w 2571750"/>
                <a:gd name="connsiteY6" fmla="*/ 123825 h 1262062"/>
                <a:gd name="connsiteX7" fmla="*/ 171450 w 2571750"/>
                <a:gd name="connsiteY7" fmla="*/ 78581 h 1262062"/>
                <a:gd name="connsiteX8" fmla="*/ 109537 w 2571750"/>
                <a:gd name="connsiteY8" fmla="*/ 45244 h 1262062"/>
                <a:gd name="connsiteX9" fmla="*/ 54769 w 2571750"/>
                <a:gd name="connsiteY9" fmla="*/ 16669 h 1262062"/>
                <a:gd name="connsiteX10" fmla="*/ 21431 w 2571750"/>
                <a:gd name="connsiteY10" fmla="*/ 2381 h 1262062"/>
                <a:gd name="connsiteX11" fmla="*/ 2381 w 2571750"/>
                <a:gd name="connsiteY11" fmla="*/ 0 h 1262062"/>
                <a:gd name="connsiteX12" fmla="*/ 0 w 2571750"/>
                <a:gd name="connsiteY12" fmla="*/ 16669 h 1262062"/>
                <a:gd name="connsiteX13" fmla="*/ 16669 w 2571750"/>
                <a:gd name="connsiteY13" fmla="*/ 45244 h 1262062"/>
                <a:gd name="connsiteX14" fmla="*/ 66675 w 2571750"/>
                <a:gd name="connsiteY14" fmla="*/ 104775 h 1262062"/>
                <a:gd name="connsiteX15" fmla="*/ 100012 w 2571750"/>
                <a:gd name="connsiteY15" fmla="*/ 133350 h 1262062"/>
                <a:gd name="connsiteX16" fmla="*/ 209550 w 2571750"/>
                <a:gd name="connsiteY16" fmla="*/ 204787 h 1262062"/>
                <a:gd name="connsiteX17" fmla="*/ 354806 w 2571750"/>
                <a:gd name="connsiteY17" fmla="*/ 295275 h 1262062"/>
                <a:gd name="connsiteX18" fmla="*/ 545306 w 2571750"/>
                <a:gd name="connsiteY18" fmla="*/ 409575 h 1262062"/>
                <a:gd name="connsiteX19" fmla="*/ 766762 w 2571750"/>
                <a:gd name="connsiteY19" fmla="*/ 535781 h 1262062"/>
                <a:gd name="connsiteX20" fmla="*/ 942975 w 2571750"/>
                <a:gd name="connsiteY20" fmla="*/ 633412 h 1262062"/>
                <a:gd name="connsiteX21" fmla="*/ 1202531 w 2571750"/>
                <a:gd name="connsiteY21" fmla="*/ 759619 h 1262062"/>
                <a:gd name="connsiteX22" fmla="*/ 1369219 w 2571750"/>
                <a:gd name="connsiteY22" fmla="*/ 828675 h 1262062"/>
                <a:gd name="connsiteX23" fmla="*/ 1421606 w 2571750"/>
                <a:gd name="connsiteY23" fmla="*/ 850106 h 1262062"/>
                <a:gd name="connsiteX24" fmla="*/ 1500187 w 2571750"/>
                <a:gd name="connsiteY24" fmla="*/ 890587 h 1262062"/>
                <a:gd name="connsiteX25" fmla="*/ 1657350 w 2571750"/>
                <a:gd name="connsiteY25" fmla="*/ 945356 h 1262062"/>
                <a:gd name="connsiteX26" fmla="*/ 1838325 w 2571750"/>
                <a:gd name="connsiteY26" fmla="*/ 1016794 h 1262062"/>
                <a:gd name="connsiteX27" fmla="*/ 1995487 w 2571750"/>
                <a:gd name="connsiteY27" fmla="*/ 1083469 h 1262062"/>
                <a:gd name="connsiteX28" fmla="*/ 2083594 w 2571750"/>
                <a:gd name="connsiteY28" fmla="*/ 1126331 h 1262062"/>
                <a:gd name="connsiteX29" fmla="*/ 2107406 w 2571750"/>
                <a:gd name="connsiteY29" fmla="*/ 1138237 h 1262062"/>
                <a:gd name="connsiteX30" fmla="*/ 2128837 w 2571750"/>
                <a:gd name="connsiteY30" fmla="*/ 1159669 h 1262062"/>
                <a:gd name="connsiteX31" fmla="*/ 2159794 w 2571750"/>
                <a:gd name="connsiteY31" fmla="*/ 1200150 h 1262062"/>
                <a:gd name="connsiteX32" fmla="*/ 2174081 w 2571750"/>
                <a:gd name="connsiteY32" fmla="*/ 1226344 h 1262062"/>
                <a:gd name="connsiteX33" fmla="*/ 2193131 w 2571750"/>
                <a:gd name="connsiteY33" fmla="*/ 1252537 h 1262062"/>
                <a:gd name="connsiteX34" fmla="*/ 2207419 w 2571750"/>
                <a:gd name="connsiteY34" fmla="*/ 1262062 h 1262062"/>
                <a:gd name="connsiteX35" fmla="*/ 2228850 w 2571750"/>
                <a:gd name="connsiteY35" fmla="*/ 1262062 h 1262062"/>
                <a:gd name="connsiteX36" fmla="*/ 2257425 w 2571750"/>
                <a:gd name="connsiteY36" fmla="*/ 1254919 h 1262062"/>
                <a:gd name="connsiteX37" fmla="*/ 2305050 w 2571750"/>
                <a:gd name="connsiteY37" fmla="*/ 1223962 h 1262062"/>
                <a:gd name="connsiteX38" fmla="*/ 2357437 w 2571750"/>
                <a:gd name="connsiteY38" fmla="*/ 1176337 h 1262062"/>
                <a:gd name="connsiteX39" fmla="*/ 2440781 w 2571750"/>
                <a:gd name="connsiteY39" fmla="*/ 1088231 h 1262062"/>
                <a:gd name="connsiteX40" fmla="*/ 2507456 w 2571750"/>
                <a:gd name="connsiteY40" fmla="*/ 992981 h 1262062"/>
                <a:gd name="connsiteX41" fmla="*/ 2552700 w 2571750"/>
                <a:gd name="connsiteY41" fmla="*/ 909637 h 1262062"/>
                <a:gd name="connsiteX42" fmla="*/ 2566987 w 2571750"/>
                <a:gd name="connsiteY42" fmla="*/ 876300 h 1262062"/>
                <a:gd name="connsiteX43" fmla="*/ 2571750 w 2571750"/>
                <a:gd name="connsiteY43" fmla="*/ 854869 h 1262062"/>
                <a:gd name="connsiteX44" fmla="*/ 2571750 w 2571750"/>
                <a:gd name="connsiteY44" fmla="*/ 838200 h 1262062"/>
                <a:gd name="connsiteX45" fmla="*/ 2557462 w 2571750"/>
                <a:gd name="connsiteY45" fmla="*/ 819150 h 1262062"/>
                <a:gd name="connsiteX46" fmla="*/ 2543175 w 2571750"/>
                <a:gd name="connsiteY46" fmla="*/ 821531 h 1262062"/>
                <a:gd name="connsiteX47" fmla="*/ 2519362 w 2571750"/>
                <a:gd name="connsiteY47" fmla="*/ 838200 h 1262062"/>
                <a:gd name="connsiteX48" fmla="*/ 2483644 w 2571750"/>
                <a:gd name="connsiteY48" fmla="*/ 866775 h 1262062"/>
                <a:gd name="connsiteX49" fmla="*/ 2436019 w 2571750"/>
                <a:gd name="connsiteY49" fmla="*/ 900112 h 1262062"/>
                <a:gd name="connsiteX50" fmla="*/ 2397919 w 2571750"/>
                <a:gd name="connsiteY50" fmla="*/ 921544 h 1262062"/>
                <a:gd name="connsiteX51" fmla="*/ 2366962 w 2571750"/>
                <a:gd name="connsiteY51" fmla="*/ 931069 h 1262062"/>
                <a:gd name="connsiteX52" fmla="*/ 2333625 w 2571750"/>
                <a:gd name="connsiteY52" fmla="*/ 938212 h 1262062"/>
                <a:gd name="connsiteX53" fmla="*/ 2300287 w 2571750"/>
                <a:gd name="connsiteY53" fmla="*/ 938212 h 1262062"/>
                <a:gd name="connsiteX54" fmla="*/ 2219325 w 2571750"/>
                <a:gd name="connsiteY54" fmla="*/ 916781 h 1262062"/>
                <a:gd name="connsiteX55" fmla="*/ 2040731 w 2571750"/>
                <a:gd name="connsiteY55" fmla="*/ 862012 h 1262062"/>
                <a:gd name="connsiteX56" fmla="*/ 1807369 w 2571750"/>
                <a:gd name="connsiteY56" fmla="*/ 783431 h 1262062"/>
                <a:gd name="connsiteX57" fmla="*/ 1528762 w 2571750"/>
                <a:gd name="connsiteY57" fmla="*/ 683419 h 1262062"/>
                <a:gd name="connsiteX58" fmla="*/ 1278731 w 2571750"/>
                <a:gd name="connsiteY58" fmla="*/ 583406 h 1262062"/>
                <a:gd name="connsiteX59" fmla="*/ 1214437 w 2571750"/>
                <a:gd name="connsiteY59" fmla="*/ 559594 h 1262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571750" h="1262062">
                  <a:moveTo>
                    <a:pt x="1214437" y="559594"/>
                  </a:moveTo>
                  <a:lnTo>
                    <a:pt x="1002506" y="469106"/>
                  </a:lnTo>
                  <a:lnTo>
                    <a:pt x="857250" y="404812"/>
                  </a:lnTo>
                  <a:lnTo>
                    <a:pt x="704850" y="333375"/>
                  </a:lnTo>
                  <a:lnTo>
                    <a:pt x="523875" y="250031"/>
                  </a:lnTo>
                  <a:lnTo>
                    <a:pt x="381000" y="183356"/>
                  </a:lnTo>
                  <a:lnTo>
                    <a:pt x="264319" y="123825"/>
                  </a:lnTo>
                  <a:lnTo>
                    <a:pt x="171450" y="78581"/>
                  </a:lnTo>
                  <a:lnTo>
                    <a:pt x="109537" y="45244"/>
                  </a:lnTo>
                  <a:lnTo>
                    <a:pt x="54769" y="16669"/>
                  </a:lnTo>
                  <a:lnTo>
                    <a:pt x="21431" y="2381"/>
                  </a:lnTo>
                  <a:lnTo>
                    <a:pt x="2381" y="0"/>
                  </a:lnTo>
                  <a:lnTo>
                    <a:pt x="0" y="16669"/>
                  </a:lnTo>
                  <a:lnTo>
                    <a:pt x="16669" y="45244"/>
                  </a:lnTo>
                  <a:lnTo>
                    <a:pt x="66675" y="104775"/>
                  </a:lnTo>
                  <a:lnTo>
                    <a:pt x="100012" y="133350"/>
                  </a:lnTo>
                  <a:lnTo>
                    <a:pt x="209550" y="204787"/>
                  </a:lnTo>
                  <a:lnTo>
                    <a:pt x="354806" y="295275"/>
                  </a:lnTo>
                  <a:lnTo>
                    <a:pt x="545306" y="409575"/>
                  </a:lnTo>
                  <a:lnTo>
                    <a:pt x="766762" y="535781"/>
                  </a:lnTo>
                  <a:lnTo>
                    <a:pt x="942975" y="633412"/>
                  </a:lnTo>
                  <a:lnTo>
                    <a:pt x="1202531" y="759619"/>
                  </a:lnTo>
                  <a:lnTo>
                    <a:pt x="1369219" y="828675"/>
                  </a:lnTo>
                  <a:lnTo>
                    <a:pt x="1421606" y="850106"/>
                  </a:lnTo>
                  <a:lnTo>
                    <a:pt x="1500187" y="890587"/>
                  </a:lnTo>
                  <a:lnTo>
                    <a:pt x="1657350" y="945356"/>
                  </a:lnTo>
                  <a:lnTo>
                    <a:pt x="1838325" y="1016794"/>
                  </a:lnTo>
                  <a:lnTo>
                    <a:pt x="1995487" y="1083469"/>
                  </a:lnTo>
                  <a:lnTo>
                    <a:pt x="2083594" y="1126331"/>
                  </a:lnTo>
                  <a:lnTo>
                    <a:pt x="2107406" y="1138237"/>
                  </a:lnTo>
                  <a:lnTo>
                    <a:pt x="2128837" y="1159669"/>
                  </a:lnTo>
                  <a:lnTo>
                    <a:pt x="2159794" y="1200150"/>
                  </a:lnTo>
                  <a:lnTo>
                    <a:pt x="2174081" y="1226344"/>
                  </a:lnTo>
                  <a:lnTo>
                    <a:pt x="2193131" y="1252537"/>
                  </a:lnTo>
                  <a:lnTo>
                    <a:pt x="2207419" y="1262062"/>
                  </a:lnTo>
                  <a:lnTo>
                    <a:pt x="2228850" y="1262062"/>
                  </a:lnTo>
                  <a:lnTo>
                    <a:pt x="2257425" y="1254919"/>
                  </a:lnTo>
                  <a:lnTo>
                    <a:pt x="2305050" y="1223962"/>
                  </a:lnTo>
                  <a:lnTo>
                    <a:pt x="2357437" y="1176337"/>
                  </a:lnTo>
                  <a:lnTo>
                    <a:pt x="2440781" y="1088231"/>
                  </a:lnTo>
                  <a:lnTo>
                    <a:pt x="2507456" y="992981"/>
                  </a:lnTo>
                  <a:lnTo>
                    <a:pt x="2552700" y="909637"/>
                  </a:lnTo>
                  <a:lnTo>
                    <a:pt x="2566987" y="876300"/>
                  </a:lnTo>
                  <a:lnTo>
                    <a:pt x="2571750" y="854869"/>
                  </a:lnTo>
                  <a:lnTo>
                    <a:pt x="2571750" y="838200"/>
                  </a:lnTo>
                  <a:lnTo>
                    <a:pt x="2557462" y="819150"/>
                  </a:lnTo>
                  <a:lnTo>
                    <a:pt x="2543175" y="821531"/>
                  </a:lnTo>
                  <a:lnTo>
                    <a:pt x="2519362" y="838200"/>
                  </a:lnTo>
                  <a:lnTo>
                    <a:pt x="2483644" y="866775"/>
                  </a:lnTo>
                  <a:lnTo>
                    <a:pt x="2436019" y="900112"/>
                  </a:lnTo>
                  <a:lnTo>
                    <a:pt x="2397919" y="921544"/>
                  </a:lnTo>
                  <a:lnTo>
                    <a:pt x="2366962" y="931069"/>
                  </a:lnTo>
                  <a:lnTo>
                    <a:pt x="2333625" y="938212"/>
                  </a:lnTo>
                  <a:lnTo>
                    <a:pt x="2300287" y="938212"/>
                  </a:lnTo>
                  <a:lnTo>
                    <a:pt x="2219325" y="916781"/>
                  </a:lnTo>
                  <a:lnTo>
                    <a:pt x="2040731" y="862012"/>
                  </a:lnTo>
                  <a:lnTo>
                    <a:pt x="1807369" y="783431"/>
                  </a:lnTo>
                  <a:lnTo>
                    <a:pt x="1528762" y="683419"/>
                  </a:lnTo>
                  <a:lnTo>
                    <a:pt x="1278731" y="583406"/>
                  </a:lnTo>
                  <a:lnTo>
                    <a:pt x="1214437" y="5595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33">
              <a:extLst>
                <a:ext uri="{FF2B5EF4-FFF2-40B4-BE49-F238E27FC236}">
                  <a16:creationId xmlns:a16="http://schemas.microsoft.com/office/drawing/2014/main" id="{72E2B0E6-3E04-47AE-B7A2-2780DA8C1A2E}"/>
                </a:ext>
              </a:extLst>
            </p:cNvPr>
            <p:cNvSpPr/>
            <p:nvPr/>
          </p:nvSpPr>
          <p:spPr>
            <a:xfrm rot="16200000">
              <a:off x="2018506" y="4401344"/>
              <a:ext cx="2833688" cy="336550"/>
            </a:xfrm>
            <a:custGeom>
              <a:avLst/>
              <a:gdLst>
                <a:gd name="connsiteX0" fmla="*/ 1397794 w 2833688"/>
                <a:gd name="connsiteY0" fmla="*/ 92869 h 335757"/>
                <a:gd name="connsiteX1" fmla="*/ 1740694 w 2833688"/>
                <a:gd name="connsiteY1" fmla="*/ 119063 h 335757"/>
                <a:gd name="connsiteX2" fmla="*/ 1897856 w 2833688"/>
                <a:gd name="connsiteY2" fmla="*/ 130969 h 335757"/>
                <a:gd name="connsiteX3" fmla="*/ 2033588 w 2833688"/>
                <a:gd name="connsiteY3" fmla="*/ 133350 h 335757"/>
                <a:gd name="connsiteX4" fmla="*/ 2233613 w 2833688"/>
                <a:gd name="connsiteY4" fmla="*/ 133350 h 335757"/>
                <a:gd name="connsiteX5" fmla="*/ 2393156 w 2833688"/>
                <a:gd name="connsiteY5" fmla="*/ 133350 h 335757"/>
                <a:gd name="connsiteX6" fmla="*/ 2445544 w 2833688"/>
                <a:gd name="connsiteY6" fmla="*/ 130969 h 335757"/>
                <a:gd name="connsiteX7" fmla="*/ 2514600 w 2833688"/>
                <a:gd name="connsiteY7" fmla="*/ 121444 h 335757"/>
                <a:gd name="connsiteX8" fmla="*/ 2590800 w 2833688"/>
                <a:gd name="connsiteY8" fmla="*/ 100013 h 335757"/>
                <a:gd name="connsiteX9" fmla="*/ 2633663 w 2833688"/>
                <a:gd name="connsiteY9" fmla="*/ 76200 h 335757"/>
                <a:gd name="connsiteX10" fmla="*/ 2657475 w 2833688"/>
                <a:gd name="connsiteY10" fmla="*/ 54769 h 335757"/>
                <a:gd name="connsiteX11" fmla="*/ 2833688 w 2833688"/>
                <a:gd name="connsiteY11" fmla="*/ 150019 h 335757"/>
                <a:gd name="connsiteX12" fmla="*/ 2762250 w 2833688"/>
                <a:gd name="connsiteY12" fmla="*/ 211932 h 335757"/>
                <a:gd name="connsiteX13" fmla="*/ 2674144 w 2833688"/>
                <a:gd name="connsiteY13" fmla="*/ 273844 h 335757"/>
                <a:gd name="connsiteX14" fmla="*/ 2612231 w 2833688"/>
                <a:gd name="connsiteY14" fmla="*/ 309563 h 335757"/>
                <a:gd name="connsiteX15" fmla="*/ 2576513 w 2833688"/>
                <a:gd name="connsiteY15" fmla="*/ 326232 h 335757"/>
                <a:gd name="connsiteX16" fmla="*/ 2559844 w 2833688"/>
                <a:gd name="connsiteY16" fmla="*/ 330994 h 335757"/>
                <a:gd name="connsiteX17" fmla="*/ 2516981 w 2833688"/>
                <a:gd name="connsiteY17" fmla="*/ 335757 h 335757"/>
                <a:gd name="connsiteX18" fmla="*/ 2452688 w 2833688"/>
                <a:gd name="connsiteY18" fmla="*/ 333375 h 335757"/>
                <a:gd name="connsiteX19" fmla="*/ 2269331 w 2833688"/>
                <a:gd name="connsiteY19" fmla="*/ 323850 h 335757"/>
                <a:gd name="connsiteX20" fmla="*/ 1890713 w 2833688"/>
                <a:gd name="connsiteY20" fmla="*/ 304800 h 335757"/>
                <a:gd name="connsiteX21" fmla="*/ 1493044 w 2833688"/>
                <a:gd name="connsiteY21" fmla="*/ 288132 h 335757"/>
                <a:gd name="connsiteX22" fmla="*/ 1112044 w 2833688"/>
                <a:gd name="connsiteY22" fmla="*/ 273844 h 335757"/>
                <a:gd name="connsiteX23" fmla="*/ 745331 w 2833688"/>
                <a:gd name="connsiteY23" fmla="*/ 261938 h 335757"/>
                <a:gd name="connsiteX24" fmla="*/ 514350 w 2833688"/>
                <a:gd name="connsiteY24" fmla="*/ 254794 h 335757"/>
                <a:gd name="connsiteX25" fmla="*/ 319088 w 2833688"/>
                <a:gd name="connsiteY25" fmla="*/ 247650 h 335757"/>
                <a:gd name="connsiteX26" fmla="*/ 195263 w 2833688"/>
                <a:gd name="connsiteY26" fmla="*/ 245269 h 335757"/>
                <a:gd name="connsiteX27" fmla="*/ 109538 w 2833688"/>
                <a:gd name="connsiteY27" fmla="*/ 235744 h 335757"/>
                <a:gd name="connsiteX28" fmla="*/ 57150 w 2833688"/>
                <a:gd name="connsiteY28" fmla="*/ 223838 h 335757"/>
                <a:gd name="connsiteX29" fmla="*/ 28575 w 2833688"/>
                <a:gd name="connsiteY29" fmla="*/ 211932 h 335757"/>
                <a:gd name="connsiteX30" fmla="*/ 14288 w 2833688"/>
                <a:gd name="connsiteY30" fmla="*/ 202407 h 335757"/>
                <a:gd name="connsiteX31" fmla="*/ 7144 w 2833688"/>
                <a:gd name="connsiteY31" fmla="*/ 192882 h 335757"/>
                <a:gd name="connsiteX32" fmla="*/ 0 w 2833688"/>
                <a:gd name="connsiteY32" fmla="*/ 178594 h 335757"/>
                <a:gd name="connsiteX33" fmla="*/ 4763 w 2833688"/>
                <a:gd name="connsiteY33" fmla="*/ 159544 h 335757"/>
                <a:gd name="connsiteX34" fmla="*/ 23813 w 2833688"/>
                <a:gd name="connsiteY34" fmla="*/ 135732 h 335757"/>
                <a:gd name="connsiteX35" fmla="*/ 61913 w 2833688"/>
                <a:gd name="connsiteY35" fmla="*/ 107157 h 335757"/>
                <a:gd name="connsiteX36" fmla="*/ 121444 w 2833688"/>
                <a:gd name="connsiteY36" fmla="*/ 76200 h 335757"/>
                <a:gd name="connsiteX37" fmla="*/ 195263 w 2833688"/>
                <a:gd name="connsiteY37" fmla="*/ 40482 h 335757"/>
                <a:gd name="connsiteX38" fmla="*/ 254794 w 2833688"/>
                <a:gd name="connsiteY38" fmla="*/ 21432 h 335757"/>
                <a:gd name="connsiteX39" fmla="*/ 338138 w 2833688"/>
                <a:gd name="connsiteY39" fmla="*/ 7144 h 335757"/>
                <a:gd name="connsiteX40" fmla="*/ 385763 w 2833688"/>
                <a:gd name="connsiteY40" fmla="*/ 0 h 335757"/>
                <a:gd name="connsiteX41" fmla="*/ 423863 w 2833688"/>
                <a:gd name="connsiteY41" fmla="*/ 4763 h 335757"/>
                <a:gd name="connsiteX42" fmla="*/ 542925 w 2833688"/>
                <a:gd name="connsiteY42" fmla="*/ 16669 h 335757"/>
                <a:gd name="connsiteX43" fmla="*/ 747713 w 2833688"/>
                <a:gd name="connsiteY43" fmla="*/ 38100 h 335757"/>
                <a:gd name="connsiteX44" fmla="*/ 973931 w 2833688"/>
                <a:gd name="connsiteY44" fmla="*/ 59532 h 335757"/>
                <a:gd name="connsiteX45" fmla="*/ 1397794 w 2833688"/>
                <a:gd name="connsiteY45" fmla="*/ 92869 h 33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33688" h="335757">
                  <a:moveTo>
                    <a:pt x="1397794" y="92869"/>
                  </a:moveTo>
                  <a:lnTo>
                    <a:pt x="1740694" y="119063"/>
                  </a:lnTo>
                  <a:lnTo>
                    <a:pt x="1897856" y="130969"/>
                  </a:lnTo>
                  <a:lnTo>
                    <a:pt x="2033588" y="133350"/>
                  </a:lnTo>
                  <a:lnTo>
                    <a:pt x="2233613" y="133350"/>
                  </a:lnTo>
                  <a:lnTo>
                    <a:pt x="2393156" y="133350"/>
                  </a:lnTo>
                  <a:lnTo>
                    <a:pt x="2445544" y="130969"/>
                  </a:lnTo>
                  <a:lnTo>
                    <a:pt x="2514600" y="121444"/>
                  </a:lnTo>
                  <a:lnTo>
                    <a:pt x="2590800" y="100013"/>
                  </a:lnTo>
                  <a:lnTo>
                    <a:pt x="2633663" y="76200"/>
                  </a:lnTo>
                  <a:lnTo>
                    <a:pt x="2657475" y="54769"/>
                  </a:lnTo>
                  <a:lnTo>
                    <a:pt x="2833688" y="150019"/>
                  </a:lnTo>
                  <a:lnTo>
                    <a:pt x="2762250" y="211932"/>
                  </a:lnTo>
                  <a:lnTo>
                    <a:pt x="2674144" y="273844"/>
                  </a:lnTo>
                  <a:lnTo>
                    <a:pt x="2612231" y="309563"/>
                  </a:lnTo>
                  <a:lnTo>
                    <a:pt x="2576513" y="326232"/>
                  </a:lnTo>
                  <a:lnTo>
                    <a:pt x="2559844" y="330994"/>
                  </a:lnTo>
                  <a:lnTo>
                    <a:pt x="2516981" y="335757"/>
                  </a:lnTo>
                  <a:lnTo>
                    <a:pt x="2452688" y="333375"/>
                  </a:lnTo>
                  <a:lnTo>
                    <a:pt x="2269331" y="323850"/>
                  </a:lnTo>
                  <a:lnTo>
                    <a:pt x="1890713" y="304800"/>
                  </a:lnTo>
                  <a:lnTo>
                    <a:pt x="1493044" y="288132"/>
                  </a:lnTo>
                  <a:lnTo>
                    <a:pt x="1112044" y="273844"/>
                  </a:lnTo>
                  <a:lnTo>
                    <a:pt x="745331" y="261938"/>
                  </a:lnTo>
                  <a:lnTo>
                    <a:pt x="514350" y="254794"/>
                  </a:lnTo>
                  <a:lnTo>
                    <a:pt x="319088" y="247650"/>
                  </a:lnTo>
                  <a:lnTo>
                    <a:pt x="195263" y="245269"/>
                  </a:lnTo>
                  <a:lnTo>
                    <a:pt x="109538" y="235744"/>
                  </a:lnTo>
                  <a:lnTo>
                    <a:pt x="57150" y="223838"/>
                  </a:lnTo>
                  <a:lnTo>
                    <a:pt x="28575" y="211932"/>
                  </a:lnTo>
                  <a:lnTo>
                    <a:pt x="14288" y="202407"/>
                  </a:lnTo>
                  <a:lnTo>
                    <a:pt x="7144" y="192882"/>
                  </a:lnTo>
                  <a:lnTo>
                    <a:pt x="0" y="178594"/>
                  </a:lnTo>
                  <a:lnTo>
                    <a:pt x="4763" y="159544"/>
                  </a:lnTo>
                  <a:lnTo>
                    <a:pt x="23813" y="135732"/>
                  </a:lnTo>
                  <a:lnTo>
                    <a:pt x="61913" y="107157"/>
                  </a:lnTo>
                  <a:lnTo>
                    <a:pt x="121444" y="76200"/>
                  </a:lnTo>
                  <a:lnTo>
                    <a:pt x="195263" y="40482"/>
                  </a:lnTo>
                  <a:lnTo>
                    <a:pt x="254794" y="21432"/>
                  </a:lnTo>
                  <a:lnTo>
                    <a:pt x="338138" y="7144"/>
                  </a:lnTo>
                  <a:lnTo>
                    <a:pt x="385763" y="0"/>
                  </a:lnTo>
                  <a:lnTo>
                    <a:pt x="423863" y="4763"/>
                  </a:lnTo>
                  <a:lnTo>
                    <a:pt x="542925" y="16669"/>
                  </a:lnTo>
                  <a:lnTo>
                    <a:pt x="747713" y="38100"/>
                  </a:lnTo>
                  <a:lnTo>
                    <a:pt x="973931" y="59532"/>
                  </a:lnTo>
                  <a:lnTo>
                    <a:pt x="1397794" y="928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23">
              <a:extLst>
                <a:ext uri="{FF2B5EF4-FFF2-40B4-BE49-F238E27FC236}">
                  <a16:creationId xmlns:a16="http://schemas.microsoft.com/office/drawing/2014/main" id="{A75BE690-8BE4-4B71-AB00-CE3D0D9EB2D9}"/>
                </a:ext>
              </a:extLst>
            </p:cNvPr>
            <p:cNvSpPr/>
            <p:nvPr/>
          </p:nvSpPr>
          <p:spPr>
            <a:xfrm>
              <a:off x="3475038" y="2513013"/>
              <a:ext cx="2438400" cy="600075"/>
            </a:xfrm>
            <a:custGeom>
              <a:avLst/>
              <a:gdLst>
                <a:gd name="connsiteX0" fmla="*/ 778669 w 2438400"/>
                <a:gd name="connsiteY0" fmla="*/ 326231 h 600075"/>
                <a:gd name="connsiteX1" fmla="*/ 1178719 w 2438400"/>
                <a:gd name="connsiteY1" fmla="*/ 240506 h 600075"/>
                <a:gd name="connsiteX2" fmla="*/ 1423987 w 2438400"/>
                <a:gd name="connsiteY2" fmla="*/ 192881 h 600075"/>
                <a:gd name="connsiteX3" fmla="*/ 1676400 w 2438400"/>
                <a:gd name="connsiteY3" fmla="*/ 142875 h 600075"/>
                <a:gd name="connsiteX4" fmla="*/ 1866900 w 2438400"/>
                <a:gd name="connsiteY4" fmla="*/ 104775 h 600075"/>
                <a:gd name="connsiteX5" fmla="*/ 1909762 w 2438400"/>
                <a:gd name="connsiteY5" fmla="*/ 90487 h 600075"/>
                <a:gd name="connsiteX6" fmla="*/ 1945481 w 2438400"/>
                <a:gd name="connsiteY6" fmla="*/ 76200 h 600075"/>
                <a:gd name="connsiteX7" fmla="*/ 1985962 w 2438400"/>
                <a:gd name="connsiteY7" fmla="*/ 54769 h 600075"/>
                <a:gd name="connsiteX8" fmla="*/ 2040731 w 2438400"/>
                <a:gd name="connsiteY8" fmla="*/ 19050 h 600075"/>
                <a:gd name="connsiteX9" fmla="*/ 2066925 w 2438400"/>
                <a:gd name="connsiteY9" fmla="*/ 0 h 600075"/>
                <a:gd name="connsiteX10" fmla="*/ 2074069 w 2438400"/>
                <a:gd name="connsiteY10" fmla="*/ 0 h 600075"/>
                <a:gd name="connsiteX11" fmla="*/ 2112169 w 2438400"/>
                <a:gd name="connsiteY11" fmla="*/ 11906 h 600075"/>
                <a:gd name="connsiteX12" fmla="*/ 2195512 w 2438400"/>
                <a:gd name="connsiteY12" fmla="*/ 40481 h 600075"/>
                <a:gd name="connsiteX13" fmla="*/ 2316956 w 2438400"/>
                <a:gd name="connsiteY13" fmla="*/ 80962 h 600075"/>
                <a:gd name="connsiteX14" fmla="*/ 2357437 w 2438400"/>
                <a:gd name="connsiteY14" fmla="*/ 97631 h 600075"/>
                <a:gd name="connsiteX15" fmla="*/ 2386012 w 2438400"/>
                <a:gd name="connsiteY15" fmla="*/ 109537 h 600075"/>
                <a:gd name="connsiteX16" fmla="*/ 2407444 w 2438400"/>
                <a:gd name="connsiteY16" fmla="*/ 133350 h 600075"/>
                <a:gd name="connsiteX17" fmla="*/ 2428875 w 2438400"/>
                <a:gd name="connsiteY17" fmla="*/ 164306 h 600075"/>
                <a:gd name="connsiteX18" fmla="*/ 2438400 w 2438400"/>
                <a:gd name="connsiteY18" fmla="*/ 190500 h 600075"/>
                <a:gd name="connsiteX19" fmla="*/ 2438400 w 2438400"/>
                <a:gd name="connsiteY19" fmla="*/ 216694 h 600075"/>
                <a:gd name="connsiteX20" fmla="*/ 2428875 w 2438400"/>
                <a:gd name="connsiteY20" fmla="*/ 233362 h 600075"/>
                <a:gd name="connsiteX21" fmla="*/ 2409825 w 2438400"/>
                <a:gd name="connsiteY21" fmla="*/ 247650 h 600075"/>
                <a:gd name="connsiteX22" fmla="*/ 2369344 w 2438400"/>
                <a:gd name="connsiteY22" fmla="*/ 261937 h 600075"/>
                <a:gd name="connsiteX23" fmla="*/ 2333625 w 2438400"/>
                <a:gd name="connsiteY23" fmla="*/ 266700 h 600075"/>
                <a:gd name="connsiteX24" fmla="*/ 2240756 w 2438400"/>
                <a:gd name="connsiteY24" fmla="*/ 266700 h 600075"/>
                <a:gd name="connsiteX25" fmla="*/ 2081212 w 2438400"/>
                <a:gd name="connsiteY25" fmla="*/ 271462 h 600075"/>
                <a:gd name="connsiteX26" fmla="*/ 1878806 w 2438400"/>
                <a:gd name="connsiteY26" fmla="*/ 283369 h 600075"/>
                <a:gd name="connsiteX27" fmla="*/ 1624012 w 2438400"/>
                <a:gd name="connsiteY27" fmla="*/ 314325 h 600075"/>
                <a:gd name="connsiteX28" fmla="*/ 1440656 w 2438400"/>
                <a:gd name="connsiteY28" fmla="*/ 342900 h 600075"/>
                <a:gd name="connsiteX29" fmla="*/ 1350169 w 2438400"/>
                <a:gd name="connsiteY29" fmla="*/ 361950 h 600075"/>
                <a:gd name="connsiteX30" fmla="*/ 1069181 w 2438400"/>
                <a:gd name="connsiteY30" fmla="*/ 419100 h 600075"/>
                <a:gd name="connsiteX31" fmla="*/ 769144 w 2438400"/>
                <a:gd name="connsiteY31" fmla="*/ 492919 h 600075"/>
                <a:gd name="connsiteX32" fmla="*/ 554831 w 2438400"/>
                <a:gd name="connsiteY32" fmla="*/ 552450 h 600075"/>
                <a:gd name="connsiteX33" fmla="*/ 400050 w 2438400"/>
                <a:gd name="connsiteY33" fmla="*/ 600075 h 600075"/>
                <a:gd name="connsiteX34" fmla="*/ 385762 w 2438400"/>
                <a:gd name="connsiteY34" fmla="*/ 600075 h 600075"/>
                <a:gd name="connsiteX35" fmla="*/ 319087 w 2438400"/>
                <a:gd name="connsiteY35" fmla="*/ 581025 h 600075"/>
                <a:gd name="connsiteX36" fmla="*/ 238125 w 2438400"/>
                <a:gd name="connsiteY36" fmla="*/ 550069 h 600075"/>
                <a:gd name="connsiteX37" fmla="*/ 159544 w 2438400"/>
                <a:gd name="connsiteY37" fmla="*/ 511969 h 600075"/>
                <a:gd name="connsiteX38" fmla="*/ 114300 w 2438400"/>
                <a:gd name="connsiteY38" fmla="*/ 485775 h 600075"/>
                <a:gd name="connsiteX39" fmla="*/ 76200 w 2438400"/>
                <a:gd name="connsiteY39" fmla="*/ 461962 h 600075"/>
                <a:gd name="connsiteX40" fmla="*/ 35719 w 2438400"/>
                <a:gd name="connsiteY40" fmla="*/ 428625 h 600075"/>
                <a:gd name="connsiteX41" fmla="*/ 0 w 2438400"/>
                <a:gd name="connsiteY41" fmla="*/ 388144 h 600075"/>
                <a:gd name="connsiteX42" fmla="*/ 45244 w 2438400"/>
                <a:gd name="connsiteY42" fmla="*/ 330994 h 600075"/>
                <a:gd name="connsiteX43" fmla="*/ 164306 w 2438400"/>
                <a:gd name="connsiteY43" fmla="*/ 376237 h 600075"/>
                <a:gd name="connsiteX44" fmla="*/ 247650 w 2438400"/>
                <a:gd name="connsiteY44" fmla="*/ 392906 h 600075"/>
                <a:gd name="connsiteX45" fmla="*/ 340519 w 2438400"/>
                <a:gd name="connsiteY45" fmla="*/ 400050 h 600075"/>
                <a:gd name="connsiteX46" fmla="*/ 404812 w 2438400"/>
                <a:gd name="connsiteY46" fmla="*/ 400050 h 600075"/>
                <a:gd name="connsiteX47" fmla="*/ 545306 w 2438400"/>
                <a:gd name="connsiteY47" fmla="*/ 373856 h 600075"/>
                <a:gd name="connsiteX48" fmla="*/ 778669 w 2438400"/>
                <a:gd name="connsiteY48" fmla="*/ 326231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38400" h="600075">
                  <a:moveTo>
                    <a:pt x="778669" y="326231"/>
                  </a:moveTo>
                  <a:lnTo>
                    <a:pt x="1178719" y="240506"/>
                  </a:lnTo>
                  <a:lnTo>
                    <a:pt x="1423987" y="192881"/>
                  </a:lnTo>
                  <a:lnTo>
                    <a:pt x="1676400" y="142875"/>
                  </a:lnTo>
                  <a:lnTo>
                    <a:pt x="1866900" y="104775"/>
                  </a:lnTo>
                  <a:lnTo>
                    <a:pt x="1909762" y="90487"/>
                  </a:lnTo>
                  <a:lnTo>
                    <a:pt x="1945481" y="76200"/>
                  </a:lnTo>
                  <a:lnTo>
                    <a:pt x="1985962" y="54769"/>
                  </a:lnTo>
                  <a:lnTo>
                    <a:pt x="2040731" y="19050"/>
                  </a:lnTo>
                  <a:lnTo>
                    <a:pt x="2066925" y="0"/>
                  </a:lnTo>
                  <a:lnTo>
                    <a:pt x="2074069" y="0"/>
                  </a:lnTo>
                  <a:lnTo>
                    <a:pt x="2112169" y="11906"/>
                  </a:lnTo>
                  <a:lnTo>
                    <a:pt x="2195512" y="40481"/>
                  </a:lnTo>
                  <a:lnTo>
                    <a:pt x="2316956" y="80962"/>
                  </a:lnTo>
                  <a:lnTo>
                    <a:pt x="2357437" y="97631"/>
                  </a:lnTo>
                  <a:lnTo>
                    <a:pt x="2386012" y="109537"/>
                  </a:lnTo>
                  <a:lnTo>
                    <a:pt x="2407444" y="133350"/>
                  </a:lnTo>
                  <a:lnTo>
                    <a:pt x="2428875" y="164306"/>
                  </a:lnTo>
                  <a:lnTo>
                    <a:pt x="2438400" y="190500"/>
                  </a:lnTo>
                  <a:lnTo>
                    <a:pt x="2438400" y="216694"/>
                  </a:lnTo>
                  <a:lnTo>
                    <a:pt x="2428875" y="233362"/>
                  </a:lnTo>
                  <a:lnTo>
                    <a:pt x="2409825" y="247650"/>
                  </a:lnTo>
                  <a:lnTo>
                    <a:pt x="2369344" y="261937"/>
                  </a:lnTo>
                  <a:lnTo>
                    <a:pt x="2333625" y="266700"/>
                  </a:lnTo>
                  <a:lnTo>
                    <a:pt x="2240756" y="266700"/>
                  </a:lnTo>
                  <a:lnTo>
                    <a:pt x="2081212" y="271462"/>
                  </a:lnTo>
                  <a:lnTo>
                    <a:pt x="1878806" y="283369"/>
                  </a:lnTo>
                  <a:lnTo>
                    <a:pt x="1624012" y="314325"/>
                  </a:lnTo>
                  <a:lnTo>
                    <a:pt x="1440656" y="342900"/>
                  </a:lnTo>
                  <a:lnTo>
                    <a:pt x="1350169" y="361950"/>
                  </a:lnTo>
                  <a:lnTo>
                    <a:pt x="1069181" y="419100"/>
                  </a:lnTo>
                  <a:lnTo>
                    <a:pt x="769144" y="492919"/>
                  </a:lnTo>
                  <a:lnTo>
                    <a:pt x="554831" y="552450"/>
                  </a:lnTo>
                  <a:lnTo>
                    <a:pt x="400050" y="600075"/>
                  </a:lnTo>
                  <a:lnTo>
                    <a:pt x="385762" y="600075"/>
                  </a:lnTo>
                  <a:lnTo>
                    <a:pt x="319087" y="581025"/>
                  </a:lnTo>
                  <a:lnTo>
                    <a:pt x="238125" y="550069"/>
                  </a:lnTo>
                  <a:lnTo>
                    <a:pt x="159544" y="511969"/>
                  </a:lnTo>
                  <a:lnTo>
                    <a:pt x="114300" y="485775"/>
                  </a:lnTo>
                  <a:lnTo>
                    <a:pt x="76200" y="461962"/>
                  </a:lnTo>
                  <a:lnTo>
                    <a:pt x="35719" y="428625"/>
                  </a:lnTo>
                  <a:lnTo>
                    <a:pt x="0" y="388144"/>
                  </a:lnTo>
                  <a:lnTo>
                    <a:pt x="45244" y="330994"/>
                  </a:lnTo>
                  <a:lnTo>
                    <a:pt x="164306" y="376237"/>
                  </a:lnTo>
                  <a:lnTo>
                    <a:pt x="247650" y="392906"/>
                  </a:lnTo>
                  <a:lnTo>
                    <a:pt x="340519" y="400050"/>
                  </a:lnTo>
                  <a:lnTo>
                    <a:pt x="404812" y="400050"/>
                  </a:lnTo>
                  <a:lnTo>
                    <a:pt x="545306" y="373856"/>
                  </a:lnTo>
                  <a:lnTo>
                    <a:pt x="778669" y="3262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24">
              <a:extLst>
                <a:ext uri="{FF2B5EF4-FFF2-40B4-BE49-F238E27FC236}">
                  <a16:creationId xmlns:a16="http://schemas.microsoft.com/office/drawing/2014/main" id="{02A65C58-9D41-4FA5-A04D-BF52050EED02}"/>
                </a:ext>
              </a:extLst>
            </p:cNvPr>
            <p:cNvSpPr/>
            <p:nvPr/>
          </p:nvSpPr>
          <p:spPr>
            <a:xfrm>
              <a:off x="3775075" y="3221038"/>
              <a:ext cx="452438" cy="1331912"/>
            </a:xfrm>
            <a:custGeom>
              <a:avLst/>
              <a:gdLst>
                <a:gd name="connsiteX0" fmla="*/ 369094 w 452438"/>
                <a:gd name="connsiteY0" fmla="*/ 371475 h 1331119"/>
                <a:gd name="connsiteX1" fmla="*/ 364332 w 452438"/>
                <a:gd name="connsiteY1" fmla="*/ 271463 h 1331119"/>
                <a:gd name="connsiteX2" fmla="*/ 361950 w 452438"/>
                <a:gd name="connsiteY2" fmla="*/ 159544 h 1331119"/>
                <a:gd name="connsiteX3" fmla="*/ 316707 w 452438"/>
                <a:gd name="connsiteY3" fmla="*/ 128588 h 1331119"/>
                <a:gd name="connsiteX4" fmla="*/ 266700 w 452438"/>
                <a:gd name="connsiteY4" fmla="*/ 100013 h 1331119"/>
                <a:gd name="connsiteX5" fmla="*/ 214313 w 452438"/>
                <a:gd name="connsiteY5" fmla="*/ 76200 h 1331119"/>
                <a:gd name="connsiteX6" fmla="*/ 159544 w 452438"/>
                <a:gd name="connsiteY6" fmla="*/ 54769 h 1331119"/>
                <a:gd name="connsiteX7" fmla="*/ 107157 w 452438"/>
                <a:gd name="connsiteY7" fmla="*/ 35719 h 1331119"/>
                <a:gd name="connsiteX8" fmla="*/ 64294 w 452438"/>
                <a:gd name="connsiteY8" fmla="*/ 19050 h 1331119"/>
                <a:gd name="connsiteX9" fmla="*/ 33338 w 452438"/>
                <a:gd name="connsiteY9" fmla="*/ 4763 h 1331119"/>
                <a:gd name="connsiteX10" fmla="*/ 21432 w 452438"/>
                <a:gd name="connsiteY10" fmla="*/ 0 h 1331119"/>
                <a:gd name="connsiteX11" fmla="*/ 7144 w 452438"/>
                <a:gd name="connsiteY11" fmla="*/ 2382 h 1331119"/>
                <a:gd name="connsiteX12" fmla="*/ 0 w 452438"/>
                <a:gd name="connsiteY12" fmla="*/ 16669 h 1331119"/>
                <a:gd name="connsiteX13" fmla="*/ 9525 w 452438"/>
                <a:gd name="connsiteY13" fmla="*/ 38100 h 1331119"/>
                <a:gd name="connsiteX14" fmla="*/ 40482 w 452438"/>
                <a:gd name="connsiteY14" fmla="*/ 83344 h 1331119"/>
                <a:gd name="connsiteX15" fmla="*/ 80963 w 452438"/>
                <a:gd name="connsiteY15" fmla="*/ 133350 h 1331119"/>
                <a:gd name="connsiteX16" fmla="*/ 116682 w 452438"/>
                <a:gd name="connsiteY16" fmla="*/ 183357 h 1331119"/>
                <a:gd name="connsiteX17" fmla="*/ 142875 w 452438"/>
                <a:gd name="connsiteY17" fmla="*/ 226219 h 1331119"/>
                <a:gd name="connsiteX18" fmla="*/ 166688 w 452438"/>
                <a:gd name="connsiteY18" fmla="*/ 283369 h 1331119"/>
                <a:gd name="connsiteX19" fmla="*/ 180975 w 452438"/>
                <a:gd name="connsiteY19" fmla="*/ 330994 h 1331119"/>
                <a:gd name="connsiteX20" fmla="*/ 185738 w 452438"/>
                <a:gd name="connsiteY20" fmla="*/ 371475 h 1331119"/>
                <a:gd name="connsiteX21" fmla="*/ 202407 w 452438"/>
                <a:gd name="connsiteY21" fmla="*/ 619125 h 1331119"/>
                <a:gd name="connsiteX22" fmla="*/ 211932 w 452438"/>
                <a:gd name="connsiteY22" fmla="*/ 800100 h 1331119"/>
                <a:gd name="connsiteX23" fmla="*/ 223838 w 452438"/>
                <a:gd name="connsiteY23" fmla="*/ 969169 h 1331119"/>
                <a:gd name="connsiteX24" fmla="*/ 228600 w 452438"/>
                <a:gd name="connsiteY24" fmla="*/ 1054894 h 1331119"/>
                <a:gd name="connsiteX25" fmla="*/ 235744 w 452438"/>
                <a:gd name="connsiteY25" fmla="*/ 1100138 h 1331119"/>
                <a:gd name="connsiteX26" fmla="*/ 257175 w 452438"/>
                <a:gd name="connsiteY26" fmla="*/ 1157288 h 1331119"/>
                <a:gd name="connsiteX27" fmla="*/ 271463 w 452438"/>
                <a:gd name="connsiteY27" fmla="*/ 1193007 h 1331119"/>
                <a:gd name="connsiteX28" fmla="*/ 290513 w 452438"/>
                <a:gd name="connsiteY28" fmla="*/ 1226344 h 1331119"/>
                <a:gd name="connsiteX29" fmla="*/ 311944 w 452438"/>
                <a:gd name="connsiteY29" fmla="*/ 1257300 h 1331119"/>
                <a:gd name="connsiteX30" fmla="*/ 330994 w 452438"/>
                <a:gd name="connsiteY30" fmla="*/ 1281113 h 1331119"/>
                <a:gd name="connsiteX31" fmla="*/ 357188 w 452438"/>
                <a:gd name="connsiteY31" fmla="*/ 1312069 h 1331119"/>
                <a:gd name="connsiteX32" fmla="*/ 371475 w 452438"/>
                <a:gd name="connsiteY32" fmla="*/ 1321594 h 1331119"/>
                <a:gd name="connsiteX33" fmla="*/ 395288 w 452438"/>
                <a:gd name="connsiteY33" fmla="*/ 1331119 h 1331119"/>
                <a:gd name="connsiteX34" fmla="*/ 414338 w 452438"/>
                <a:gd name="connsiteY34" fmla="*/ 1328738 h 1331119"/>
                <a:gd name="connsiteX35" fmla="*/ 431007 w 452438"/>
                <a:gd name="connsiteY35" fmla="*/ 1321594 h 1331119"/>
                <a:gd name="connsiteX36" fmla="*/ 440532 w 452438"/>
                <a:gd name="connsiteY36" fmla="*/ 1309688 h 1331119"/>
                <a:gd name="connsiteX37" fmla="*/ 447675 w 452438"/>
                <a:gd name="connsiteY37" fmla="*/ 1288257 h 1331119"/>
                <a:gd name="connsiteX38" fmla="*/ 452438 w 452438"/>
                <a:gd name="connsiteY38" fmla="*/ 1254919 h 1331119"/>
                <a:gd name="connsiteX39" fmla="*/ 450057 w 452438"/>
                <a:gd name="connsiteY39" fmla="*/ 1207294 h 1331119"/>
                <a:gd name="connsiteX40" fmla="*/ 431007 w 452438"/>
                <a:gd name="connsiteY40" fmla="*/ 1095375 h 1331119"/>
                <a:gd name="connsiteX41" fmla="*/ 407194 w 452438"/>
                <a:gd name="connsiteY41" fmla="*/ 709613 h 1331119"/>
                <a:gd name="connsiteX42" fmla="*/ 385763 w 452438"/>
                <a:gd name="connsiteY42" fmla="*/ 597694 h 1331119"/>
                <a:gd name="connsiteX43" fmla="*/ 369094 w 452438"/>
                <a:gd name="connsiteY43" fmla="*/ 371475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52438" h="1331119">
                  <a:moveTo>
                    <a:pt x="369094" y="371475"/>
                  </a:moveTo>
                  <a:lnTo>
                    <a:pt x="364332" y="271463"/>
                  </a:lnTo>
                  <a:lnTo>
                    <a:pt x="361950" y="159544"/>
                  </a:lnTo>
                  <a:lnTo>
                    <a:pt x="316707" y="128588"/>
                  </a:lnTo>
                  <a:lnTo>
                    <a:pt x="266700" y="100013"/>
                  </a:lnTo>
                  <a:lnTo>
                    <a:pt x="214313" y="76200"/>
                  </a:lnTo>
                  <a:lnTo>
                    <a:pt x="159544" y="54769"/>
                  </a:lnTo>
                  <a:lnTo>
                    <a:pt x="107157" y="35719"/>
                  </a:lnTo>
                  <a:lnTo>
                    <a:pt x="64294" y="19050"/>
                  </a:lnTo>
                  <a:lnTo>
                    <a:pt x="33338" y="4763"/>
                  </a:lnTo>
                  <a:lnTo>
                    <a:pt x="21432" y="0"/>
                  </a:lnTo>
                  <a:lnTo>
                    <a:pt x="7144" y="2382"/>
                  </a:lnTo>
                  <a:lnTo>
                    <a:pt x="0" y="16669"/>
                  </a:lnTo>
                  <a:lnTo>
                    <a:pt x="9525" y="38100"/>
                  </a:lnTo>
                  <a:lnTo>
                    <a:pt x="40482" y="83344"/>
                  </a:lnTo>
                  <a:lnTo>
                    <a:pt x="80963" y="133350"/>
                  </a:lnTo>
                  <a:lnTo>
                    <a:pt x="116682" y="183357"/>
                  </a:lnTo>
                  <a:lnTo>
                    <a:pt x="142875" y="226219"/>
                  </a:lnTo>
                  <a:lnTo>
                    <a:pt x="166688" y="283369"/>
                  </a:lnTo>
                  <a:lnTo>
                    <a:pt x="180975" y="330994"/>
                  </a:lnTo>
                  <a:lnTo>
                    <a:pt x="185738" y="371475"/>
                  </a:lnTo>
                  <a:lnTo>
                    <a:pt x="202407" y="619125"/>
                  </a:lnTo>
                  <a:lnTo>
                    <a:pt x="211932" y="800100"/>
                  </a:lnTo>
                  <a:lnTo>
                    <a:pt x="223838" y="969169"/>
                  </a:lnTo>
                  <a:lnTo>
                    <a:pt x="228600" y="1054894"/>
                  </a:lnTo>
                  <a:lnTo>
                    <a:pt x="235744" y="1100138"/>
                  </a:lnTo>
                  <a:lnTo>
                    <a:pt x="257175" y="1157288"/>
                  </a:lnTo>
                  <a:lnTo>
                    <a:pt x="271463" y="1193007"/>
                  </a:lnTo>
                  <a:lnTo>
                    <a:pt x="290513" y="1226344"/>
                  </a:lnTo>
                  <a:lnTo>
                    <a:pt x="311944" y="1257300"/>
                  </a:lnTo>
                  <a:lnTo>
                    <a:pt x="330994" y="1281113"/>
                  </a:lnTo>
                  <a:lnTo>
                    <a:pt x="357188" y="1312069"/>
                  </a:lnTo>
                  <a:lnTo>
                    <a:pt x="371475" y="1321594"/>
                  </a:lnTo>
                  <a:lnTo>
                    <a:pt x="395288" y="1331119"/>
                  </a:lnTo>
                  <a:lnTo>
                    <a:pt x="414338" y="1328738"/>
                  </a:lnTo>
                  <a:lnTo>
                    <a:pt x="431007" y="1321594"/>
                  </a:lnTo>
                  <a:lnTo>
                    <a:pt x="440532" y="1309688"/>
                  </a:lnTo>
                  <a:lnTo>
                    <a:pt x="447675" y="1288257"/>
                  </a:lnTo>
                  <a:lnTo>
                    <a:pt x="452438" y="1254919"/>
                  </a:lnTo>
                  <a:lnTo>
                    <a:pt x="450057" y="1207294"/>
                  </a:lnTo>
                  <a:lnTo>
                    <a:pt x="431007" y="1095375"/>
                  </a:lnTo>
                  <a:lnTo>
                    <a:pt x="407194" y="709613"/>
                  </a:lnTo>
                  <a:lnTo>
                    <a:pt x="385763" y="597694"/>
                  </a:lnTo>
                  <a:lnTo>
                    <a:pt x="369094" y="3714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5">
              <a:extLst>
                <a:ext uri="{FF2B5EF4-FFF2-40B4-BE49-F238E27FC236}">
                  <a16:creationId xmlns:a16="http://schemas.microsoft.com/office/drawing/2014/main" id="{23D6042B-B259-4F22-ABA5-66E18AB97147}"/>
                </a:ext>
              </a:extLst>
            </p:cNvPr>
            <p:cNvSpPr/>
            <p:nvPr/>
          </p:nvSpPr>
          <p:spPr>
            <a:xfrm>
              <a:off x="4095750" y="3095625"/>
              <a:ext cx="1566863" cy="1247775"/>
            </a:xfrm>
            <a:custGeom>
              <a:avLst/>
              <a:gdLst>
                <a:gd name="connsiteX0" fmla="*/ 242888 w 1566863"/>
                <a:gd name="connsiteY0" fmla="*/ 250031 h 1247775"/>
                <a:gd name="connsiteX1" fmla="*/ 0 w 1566863"/>
                <a:gd name="connsiteY1" fmla="*/ 295275 h 1247775"/>
                <a:gd name="connsiteX2" fmla="*/ 14288 w 1566863"/>
                <a:gd name="connsiteY2" fmla="*/ 423863 h 1247775"/>
                <a:gd name="connsiteX3" fmla="*/ 352425 w 1566863"/>
                <a:gd name="connsiteY3" fmla="*/ 361950 h 1247775"/>
                <a:gd name="connsiteX4" fmla="*/ 569119 w 1566863"/>
                <a:gd name="connsiteY4" fmla="*/ 323850 h 1247775"/>
                <a:gd name="connsiteX5" fmla="*/ 950119 w 1566863"/>
                <a:gd name="connsiteY5" fmla="*/ 247650 h 1247775"/>
                <a:gd name="connsiteX6" fmla="*/ 1193006 w 1566863"/>
                <a:gd name="connsiteY6" fmla="*/ 197644 h 1247775"/>
                <a:gd name="connsiteX7" fmla="*/ 1231106 w 1566863"/>
                <a:gd name="connsiteY7" fmla="*/ 192881 h 1247775"/>
                <a:gd name="connsiteX8" fmla="*/ 1247775 w 1566863"/>
                <a:gd name="connsiteY8" fmla="*/ 192881 h 1247775"/>
                <a:gd name="connsiteX9" fmla="*/ 1264444 w 1566863"/>
                <a:gd name="connsiteY9" fmla="*/ 197644 h 1247775"/>
                <a:gd name="connsiteX10" fmla="*/ 1276350 w 1566863"/>
                <a:gd name="connsiteY10" fmla="*/ 207169 h 1247775"/>
                <a:gd name="connsiteX11" fmla="*/ 1283494 w 1566863"/>
                <a:gd name="connsiteY11" fmla="*/ 219075 h 1247775"/>
                <a:gd name="connsiteX12" fmla="*/ 1288256 w 1566863"/>
                <a:gd name="connsiteY12" fmla="*/ 230981 h 1247775"/>
                <a:gd name="connsiteX13" fmla="*/ 1290638 w 1566863"/>
                <a:gd name="connsiteY13" fmla="*/ 259556 h 1247775"/>
                <a:gd name="connsiteX14" fmla="*/ 1245394 w 1566863"/>
                <a:gd name="connsiteY14" fmla="*/ 531019 h 1247775"/>
                <a:gd name="connsiteX15" fmla="*/ 1250156 w 1566863"/>
                <a:gd name="connsiteY15" fmla="*/ 619125 h 1247775"/>
                <a:gd name="connsiteX16" fmla="*/ 1209675 w 1566863"/>
                <a:gd name="connsiteY16" fmla="*/ 940594 h 1247775"/>
                <a:gd name="connsiteX17" fmla="*/ 1197769 w 1566863"/>
                <a:gd name="connsiteY17" fmla="*/ 1031081 h 1247775"/>
                <a:gd name="connsiteX18" fmla="*/ 1185863 w 1566863"/>
                <a:gd name="connsiteY18" fmla="*/ 1135856 h 1247775"/>
                <a:gd name="connsiteX19" fmla="*/ 1195388 w 1566863"/>
                <a:gd name="connsiteY19" fmla="*/ 1171575 h 1247775"/>
                <a:gd name="connsiteX20" fmla="*/ 1209675 w 1566863"/>
                <a:gd name="connsiteY20" fmla="*/ 1200150 h 1247775"/>
                <a:gd name="connsiteX21" fmla="*/ 1223963 w 1566863"/>
                <a:gd name="connsiteY21" fmla="*/ 1219200 h 1247775"/>
                <a:gd name="connsiteX22" fmla="*/ 1235869 w 1566863"/>
                <a:gd name="connsiteY22" fmla="*/ 1233488 h 1247775"/>
                <a:gd name="connsiteX23" fmla="*/ 1254919 w 1566863"/>
                <a:gd name="connsiteY23" fmla="*/ 1245394 h 1247775"/>
                <a:gd name="connsiteX24" fmla="*/ 1271588 w 1566863"/>
                <a:gd name="connsiteY24" fmla="*/ 1247775 h 1247775"/>
                <a:gd name="connsiteX25" fmla="*/ 1297781 w 1566863"/>
                <a:gd name="connsiteY25" fmla="*/ 1245394 h 1247775"/>
                <a:gd name="connsiteX26" fmla="*/ 1319213 w 1566863"/>
                <a:gd name="connsiteY26" fmla="*/ 1238250 h 1247775"/>
                <a:gd name="connsiteX27" fmla="*/ 1335881 w 1566863"/>
                <a:gd name="connsiteY27" fmla="*/ 1223963 h 1247775"/>
                <a:gd name="connsiteX28" fmla="*/ 1345406 w 1566863"/>
                <a:gd name="connsiteY28" fmla="*/ 1209675 h 1247775"/>
                <a:gd name="connsiteX29" fmla="*/ 1357313 w 1566863"/>
                <a:gd name="connsiteY29" fmla="*/ 1185863 h 1247775"/>
                <a:gd name="connsiteX30" fmla="*/ 1369219 w 1566863"/>
                <a:gd name="connsiteY30" fmla="*/ 1152525 h 1247775"/>
                <a:gd name="connsiteX31" fmla="*/ 1381125 w 1566863"/>
                <a:gd name="connsiteY31" fmla="*/ 1100138 h 1247775"/>
                <a:gd name="connsiteX32" fmla="*/ 1412081 w 1566863"/>
                <a:gd name="connsiteY32" fmla="*/ 916781 h 1247775"/>
                <a:gd name="connsiteX33" fmla="*/ 1471613 w 1566863"/>
                <a:gd name="connsiteY33" fmla="*/ 600075 h 1247775"/>
                <a:gd name="connsiteX34" fmla="*/ 1519238 w 1566863"/>
                <a:gd name="connsiteY34" fmla="*/ 326231 h 1247775"/>
                <a:gd name="connsiteX35" fmla="*/ 1545431 w 1566863"/>
                <a:gd name="connsiteY35" fmla="*/ 269081 h 1247775"/>
                <a:gd name="connsiteX36" fmla="*/ 1559719 w 1566863"/>
                <a:gd name="connsiteY36" fmla="*/ 238125 h 1247775"/>
                <a:gd name="connsiteX37" fmla="*/ 1566863 w 1566863"/>
                <a:gd name="connsiteY37" fmla="*/ 214313 h 1247775"/>
                <a:gd name="connsiteX38" fmla="*/ 1566863 w 1566863"/>
                <a:gd name="connsiteY38" fmla="*/ 190500 h 1247775"/>
                <a:gd name="connsiteX39" fmla="*/ 1562100 w 1566863"/>
                <a:gd name="connsiteY39" fmla="*/ 166688 h 1247775"/>
                <a:gd name="connsiteX40" fmla="*/ 1547813 w 1566863"/>
                <a:gd name="connsiteY40" fmla="*/ 150019 h 1247775"/>
                <a:gd name="connsiteX41" fmla="*/ 1524000 w 1566863"/>
                <a:gd name="connsiteY41" fmla="*/ 133350 h 1247775"/>
                <a:gd name="connsiteX42" fmla="*/ 1459706 w 1566863"/>
                <a:gd name="connsiteY42" fmla="*/ 78581 h 1247775"/>
                <a:gd name="connsiteX43" fmla="*/ 1378744 w 1566863"/>
                <a:gd name="connsiteY43" fmla="*/ 19050 h 1247775"/>
                <a:gd name="connsiteX44" fmla="*/ 1347788 w 1566863"/>
                <a:gd name="connsiteY44" fmla="*/ 0 h 1247775"/>
                <a:gd name="connsiteX45" fmla="*/ 1323975 w 1566863"/>
                <a:gd name="connsiteY45" fmla="*/ 0 h 1247775"/>
                <a:gd name="connsiteX46" fmla="*/ 1228725 w 1566863"/>
                <a:gd name="connsiteY46" fmla="*/ 33338 h 1247775"/>
                <a:gd name="connsiteX47" fmla="*/ 1119188 w 1566863"/>
                <a:gd name="connsiteY47" fmla="*/ 69056 h 1247775"/>
                <a:gd name="connsiteX48" fmla="*/ 947738 w 1566863"/>
                <a:gd name="connsiteY48" fmla="*/ 111919 h 1247775"/>
                <a:gd name="connsiteX49" fmla="*/ 747713 w 1566863"/>
                <a:gd name="connsiteY49" fmla="*/ 152400 h 1247775"/>
                <a:gd name="connsiteX50" fmla="*/ 450056 w 1566863"/>
                <a:gd name="connsiteY50" fmla="*/ 211931 h 1247775"/>
                <a:gd name="connsiteX51" fmla="*/ 242888 w 1566863"/>
                <a:gd name="connsiteY51" fmla="*/ 250031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66863" h="1247775">
                  <a:moveTo>
                    <a:pt x="242888" y="250031"/>
                  </a:moveTo>
                  <a:lnTo>
                    <a:pt x="0" y="295275"/>
                  </a:lnTo>
                  <a:lnTo>
                    <a:pt x="14288" y="423863"/>
                  </a:lnTo>
                  <a:lnTo>
                    <a:pt x="352425" y="361950"/>
                  </a:lnTo>
                  <a:lnTo>
                    <a:pt x="569119" y="323850"/>
                  </a:lnTo>
                  <a:lnTo>
                    <a:pt x="950119" y="247650"/>
                  </a:lnTo>
                  <a:lnTo>
                    <a:pt x="1193006" y="197644"/>
                  </a:lnTo>
                  <a:lnTo>
                    <a:pt x="1231106" y="192881"/>
                  </a:lnTo>
                  <a:lnTo>
                    <a:pt x="1247775" y="192881"/>
                  </a:lnTo>
                  <a:lnTo>
                    <a:pt x="1264444" y="197644"/>
                  </a:lnTo>
                  <a:lnTo>
                    <a:pt x="1276350" y="207169"/>
                  </a:lnTo>
                  <a:lnTo>
                    <a:pt x="1283494" y="219075"/>
                  </a:lnTo>
                  <a:lnTo>
                    <a:pt x="1288256" y="230981"/>
                  </a:lnTo>
                  <a:lnTo>
                    <a:pt x="1290638" y="259556"/>
                  </a:lnTo>
                  <a:lnTo>
                    <a:pt x="1245394" y="531019"/>
                  </a:lnTo>
                  <a:lnTo>
                    <a:pt x="1250156" y="619125"/>
                  </a:lnTo>
                  <a:lnTo>
                    <a:pt x="1209675" y="940594"/>
                  </a:lnTo>
                  <a:lnTo>
                    <a:pt x="1197769" y="1031081"/>
                  </a:lnTo>
                  <a:lnTo>
                    <a:pt x="1185863" y="1135856"/>
                  </a:lnTo>
                  <a:lnTo>
                    <a:pt x="1195388" y="1171575"/>
                  </a:lnTo>
                  <a:lnTo>
                    <a:pt x="1209675" y="1200150"/>
                  </a:lnTo>
                  <a:lnTo>
                    <a:pt x="1223963" y="1219200"/>
                  </a:lnTo>
                  <a:lnTo>
                    <a:pt x="1235869" y="1233488"/>
                  </a:lnTo>
                  <a:lnTo>
                    <a:pt x="1254919" y="1245394"/>
                  </a:lnTo>
                  <a:lnTo>
                    <a:pt x="1271588" y="1247775"/>
                  </a:lnTo>
                  <a:lnTo>
                    <a:pt x="1297781" y="1245394"/>
                  </a:lnTo>
                  <a:lnTo>
                    <a:pt x="1319213" y="1238250"/>
                  </a:lnTo>
                  <a:lnTo>
                    <a:pt x="1335881" y="1223963"/>
                  </a:lnTo>
                  <a:lnTo>
                    <a:pt x="1345406" y="1209675"/>
                  </a:lnTo>
                  <a:lnTo>
                    <a:pt x="1357313" y="1185863"/>
                  </a:lnTo>
                  <a:lnTo>
                    <a:pt x="1369219" y="1152525"/>
                  </a:lnTo>
                  <a:lnTo>
                    <a:pt x="1381125" y="1100138"/>
                  </a:lnTo>
                  <a:lnTo>
                    <a:pt x="1412081" y="916781"/>
                  </a:lnTo>
                  <a:lnTo>
                    <a:pt x="1471613" y="600075"/>
                  </a:lnTo>
                  <a:lnTo>
                    <a:pt x="1519238" y="326231"/>
                  </a:lnTo>
                  <a:lnTo>
                    <a:pt x="1545431" y="269081"/>
                  </a:lnTo>
                  <a:lnTo>
                    <a:pt x="1559719" y="238125"/>
                  </a:lnTo>
                  <a:lnTo>
                    <a:pt x="1566863" y="214313"/>
                  </a:lnTo>
                  <a:lnTo>
                    <a:pt x="1566863" y="190500"/>
                  </a:lnTo>
                  <a:lnTo>
                    <a:pt x="1562100" y="166688"/>
                  </a:lnTo>
                  <a:lnTo>
                    <a:pt x="1547813" y="150019"/>
                  </a:lnTo>
                  <a:lnTo>
                    <a:pt x="1524000" y="133350"/>
                  </a:lnTo>
                  <a:lnTo>
                    <a:pt x="1459706" y="78581"/>
                  </a:lnTo>
                  <a:lnTo>
                    <a:pt x="1378744" y="19050"/>
                  </a:lnTo>
                  <a:lnTo>
                    <a:pt x="1347788" y="0"/>
                  </a:lnTo>
                  <a:lnTo>
                    <a:pt x="1323975" y="0"/>
                  </a:lnTo>
                  <a:lnTo>
                    <a:pt x="1228725" y="33338"/>
                  </a:lnTo>
                  <a:lnTo>
                    <a:pt x="1119188" y="69056"/>
                  </a:lnTo>
                  <a:lnTo>
                    <a:pt x="947738" y="111919"/>
                  </a:lnTo>
                  <a:lnTo>
                    <a:pt x="747713" y="152400"/>
                  </a:lnTo>
                  <a:lnTo>
                    <a:pt x="450056" y="211931"/>
                  </a:lnTo>
                  <a:lnTo>
                    <a:pt x="242888" y="2500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6">
              <a:extLst>
                <a:ext uri="{FF2B5EF4-FFF2-40B4-BE49-F238E27FC236}">
                  <a16:creationId xmlns:a16="http://schemas.microsoft.com/office/drawing/2014/main" id="{CA90D2FA-1016-4B6F-BD13-3D0C0F040A8E}"/>
                </a:ext>
              </a:extLst>
            </p:cNvPr>
            <p:cNvSpPr/>
            <p:nvPr/>
          </p:nvSpPr>
          <p:spPr>
            <a:xfrm>
              <a:off x="4124325" y="3592513"/>
              <a:ext cx="1285875" cy="379412"/>
            </a:xfrm>
            <a:custGeom>
              <a:avLst/>
              <a:gdLst>
                <a:gd name="connsiteX0" fmla="*/ 371475 w 1285875"/>
                <a:gd name="connsiteY0" fmla="*/ 171450 h 378619"/>
                <a:gd name="connsiteX1" fmla="*/ 531019 w 1285875"/>
                <a:gd name="connsiteY1" fmla="*/ 140494 h 378619"/>
                <a:gd name="connsiteX2" fmla="*/ 842963 w 1285875"/>
                <a:gd name="connsiteY2" fmla="*/ 80963 h 378619"/>
                <a:gd name="connsiteX3" fmla="*/ 1145381 w 1285875"/>
                <a:gd name="connsiteY3" fmla="*/ 23813 h 378619"/>
                <a:gd name="connsiteX4" fmla="*/ 1285875 w 1285875"/>
                <a:gd name="connsiteY4" fmla="*/ 0 h 378619"/>
                <a:gd name="connsiteX5" fmla="*/ 1285875 w 1285875"/>
                <a:gd name="connsiteY5" fmla="*/ 135732 h 378619"/>
                <a:gd name="connsiteX6" fmla="*/ 966788 w 1285875"/>
                <a:gd name="connsiteY6" fmla="*/ 190500 h 378619"/>
                <a:gd name="connsiteX7" fmla="*/ 702469 w 1285875"/>
                <a:gd name="connsiteY7" fmla="*/ 238125 h 378619"/>
                <a:gd name="connsiteX8" fmla="*/ 488156 w 1285875"/>
                <a:gd name="connsiteY8" fmla="*/ 283369 h 378619"/>
                <a:gd name="connsiteX9" fmla="*/ 178594 w 1285875"/>
                <a:gd name="connsiteY9" fmla="*/ 345282 h 378619"/>
                <a:gd name="connsiteX10" fmla="*/ 7144 w 1285875"/>
                <a:gd name="connsiteY10" fmla="*/ 378619 h 378619"/>
                <a:gd name="connsiteX11" fmla="*/ 0 w 1285875"/>
                <a:gd name="connsiteY11" fmla="*/ 240507 h 378619"/>
                <a:gd name="connsiteX12" fmla="*/ 300038 w 1285875"/>
                <a:gd name="connsiteY12" fmla="*/ 185738 h 378619"/>
                <a:gd name="connsiteX13" fmla="*/ 371475 w 1285875"/>
                <a:gd name="connsiteY13" fmla="*/ 171450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85875" h="378619">
                  <a:moveTo>
                    <a:pt x="371475" y="171450"/>
                  </a:moveTo>
                  <a:lnTo>
                    <a:pt x="531019" y="140494"/>
                  </a:lnTo>
                  <a:lnTo>
                    <a:pt x="842963" y="80963"/>
                  </a:lnTo>
                  <a:lnTo>
                    <a:pt x="1145381" y="23813"/>
                  </a:lnTo>
                  <a:lnTo>
                    <a:pt x="1285875" y="0"/>
                  </a:lnTo>
                  <a:lnTo>
                    <a:pt x="1285875" y="135732"/>
                  </a:lnTo>
                  <a:lnTo>
                    <a:pt x="966788" y="190500"/>
                  </a:lnTo>
                  <a:lnTo>
                    <a:pt x="702469" y="238125"/>
                  </a:lnTo>
                  <a:lnTo>
                    <a:pt x="488156" y="283369"/>
                  </a:lnTo>
                  <a:lnTo>
                    <a:pt x="178594" y="345282"/>
                  </a:lnTo>
                  <a:lnTo>
                    <a:pt x="7144" y="378619"/>
                  </a:lnTo>
                  <a:lnTo>
                    <a:pt x="0" y="240507"/>
                  </a:lnTo>
                  <a:lnTo>
                    <a:pt x="300038" y="185738"/>
                  </a:lnTo>
                  <a:lnTo>
                    <a:pt x="371475" y="1714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7">
              <a:extLst>
                <a:ext uri="{FF2B5EF4-FFF2-40B4-BE49-F238E27FC236}">
                  <a16:creationId xmlns:a16="http://schemas.microsoft.com/office/drawing/2014/main" id="{90A2A718-C6CF-4497-83F1-0151D20F8C73}"/>
                </a:ext>
              </a:extLst>
            </p:cNvPr>
            <p:cNvSpPr/>
            <p:nvPr/>
          </p:nvSpPr>
          <p:spPr>
            <a:xfrm>
              <a:off x="4157663" y="4087813"/>
              <a:ext cx="1174750" cy="377825"/>
            </a:xfrm>
            <a:custGeom>
              <a:avLst/>
              <a:gdLst>
                <a:gd name="connsiteX0" fmla="*/ 340518 w 1173956"/>
                <a:gd name="connsiteY0" fmla="*/ 169069 h 376238"/>
                <a:gd name="connsiteX1" fmla="*/ 507206 w 1173956"/>
                <a:gd name="connsiteY1" fmla="*/ 133350 h 376238"/>
                <a:gd name="connsiteX2" fmla="*/ 809625 w 1173956"/>
                <a:gd name="connsiteY2" fmla="*/ 73819 h 376238"/>
                <a:gd name="connsiteX3" fmla="*/ 1173956 w 1173956"/>
                <a:gd name="connsiteY3" fmla="*/ 0 h 376238"/>
                <a:gd name="connsiteX4" fmla="*/ 1173956 w 1173956"/>
                <a:gd name="connsiteY4" fmla="*/ 130969 h 376238"/>
                <a:gd name="connsiteX5" fmla="*/ 838200 w 1173956"/>
                <a:gd name="connsiteY5" fmla="*/ 200025 h 376238"/>
                <a:gd name="connsiteX6" fmla="*/ 361950 w 1173956"/>
                <a:gd name="connsiteY6" fmla="*/ 300038 h 376238"/>
                <a:gd name="connsiteX7" fmla="*/ 19050 w 1173956"/>
                <a:gd name="connsiteY7" fmla="*/ 376238 h 376238"/>
                <a:gd name="connsiteX8" fmla="*/ 0 w 1173956"/>
                <a:gd name="connsiteY8" fmla="*/ 240507 h 376238"/>
                <a:gd name="connsiteX9" fmla="*/ 340518 w 1173956"/>
                <a:gd name="connsiteY9" fmla="*/ 169069 h 37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3956" h="376238">
                  <a:moveTo>
                    <a:pt x="340518" y="169069"/>
                  </a:moveTo>
                  <a:lnTo>
                    <a:pt x="507206" y="133350"/>
                  </a:lnTo>
                  <a:lnTo>
                    <a:pt x="809625" y="73819"/>
                  </a:lnTo>
                  <a:lnTo>
                    <a:pt x="1173956" y="0"/>
                  </a:lnTo>
                  <a:lnTo>
                    <a:pt x="1173956" y="130969"/>
                  </a:lnTo>
                  <a:lnTo>
                    <a:pt x="838200" y="200025"/>
                  </a:lnTo>
                  <a:lnTo>
                    <a:pt x="361950" y="300038"/>
                  </a:lnTo>
                  <a:lnTo>
                    <a:pt x="19050" y="376238"/>
                  </a:lnTo>
                  <a:lnTo>
                    <a:pt x="0" y="240507"/>
                  </a:lnTo>
                  <a:lnTo>
                    <a:pt x="340518" y="1690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34">
              <a:extLst>
                <a:ext uri="{FF2B5EF4-FFF2-40B4-BE49-F238E27FC236}">
                  <a16:creationId xmlns:a16="http://schemas.microsoft.com/office/drawing/2014/main" id="{495842E6-4A5C-434E-8DC8-05C33E0802CE}"/>
                </a:ext>
              </a:extLst>
            </p:cNvPr>
            <p:cNvSpPr/>
            <p:nvPr/>
          </p:nvSpPr>
          <p:spPr>
            <a:xfrm rot="16200000">
              <a:off x="3147219" y="3550444"/>
              <a:ext cx="2995613" cy="434975"/>
            </a:xfrm>
            <a:custGeom>
              <a:avLst/>
              <a:gdLst>
                <a:gd name="connsiteX0" fmla="*/ 1161674 w 2995625"/>
                <a:gd name="connsiteY0" fmla="*/ 203486 h 435306"/>
                <a:gd name="connsiteX1" fmla="*/ 1844254 w 2995625"/>
                <a:gd name="connsiteY1" fmla="*/ 203486 h 435306"/>
                <a:gd name="connsiteX2" fmla="*/ 2161074 w 2995625"/>
                <a:gd name="connsiteY2" fmla="*/ 203486 h 435306"/>
                <a:gd name="connsiteX3" fmla="*/ 2364561 w 2995625"/>
                <a:gd name="connsiteY3" fmla="*/ 200910 h 435306"/>
                <a:gd name="connsiteX4" fmla="*/ 2506228 w 2995625"/>
                <a:gd name="connsiteY4" fmla="*/ 206062 h 435306"/>
                <a:gd name="connsiteX5" fmla="*/ 2622138 w 2995625"/>
                <a:gd name="connsiteY5" fmla="*/ 211213 h 435306"/>
                <a:gd name="connsiteX6" fmla="*/ 2678805 w 2995625"/>
                <a:gd name="connsiteY6" fmla="*/ 206062 h 435306"/>
                <a:gd name="connsiteX7" fmla="*/ 2732896 w 2995625"/>
                <a:gd name="connsiteY7" fmla="*/ 198335 h 435306"/>
                <a:gd name="connsiteX8" fmla="*/ 2768957 w 2995625"/>
                <a:gd name="connsiteY8" fmla="*/ 185456 h 435306"/>
                <a:gd name="connsiteX9" fmla="*/ 2799867 w 2995625"/>
                <a:gd name="connsiteY9" fmla="*/ 162274 h 435306"/>
                <a:gd name="connsiteX10" fmla="*/ 2851382 w 2995625"/>
                <a:gd name="connsiteY10" fmla="*/ 118485 h 435306"/>
                <a:gd name="connsiteX11" fmla="*/ 2905473 w 2995625"/>
                <a:gd name="connsiteY11" fmla="*/ 56667 h 435306"/>
                <a:gd name="connsiteX12" fmla="*/ 2936383 w 2995625"/>
                <a:gd name="connsiteY12" fmla="*/ 0 h 435306"/>
                <a:gd name="connsiteX13" fmla="*/ 2995625 w 2995625"/>
                <a:gd name="connsiteY13" fmla="*/ 151971 h 435306"/>
                <a:gd name="connsiteX14" fmla="*/ 2967292 w 2995625"/>
                <a:gd name="connsiteY14" fmla="*/ 231820 h 435306"/>
                <a:gd name="connsiteX15" fmla="*/ 2944110 w 2995625"/>
                <a:gd name="connsiteY15" fmla="*/ 283335 h 435306"/>
                <a:gd name="connsiteX16" fmla="*/ 2913201 w 2995625"/>
                <a:gd name="connsiteY16" fmla="*/ 329699 h 435306"/>
                <a:gd name="connsiteX17" fmla="*/ 2882291 w 2995625"/>
                <a:gd name="connsiteY17" fmla="*/ 360608 h 435306"/>
                <a:gd name="connsiteX18" fmla="*/ 2833352 w 2995625"/>
                <a:gd name="connsiteY18" fmla="*/ 391518 h 435306"/>
                <a:gd name="connsiteX19" fmla="*/ 2799867 w 2995625"/>
                <a:gd name="connsiteY19" fmla="*/ 404396 h 435306"/>
                <a:gd name="connsiteX20" fmla="*/ 2745775 w 2995625"/>
                <a:gd name="connsiteY20" fmla="*/ 422427 h 435306"/>
                <a:gd name="connsiteX21" fmla="*/ 2696836 w 2995625"/>
                <a:gd name="connsiteY21" fmla="*/ 430154 h 435306"/>
                <a:gd name="connsiteX22" fmla="*/ 2619562 w 2995625"/>
                <a:gd name="connsiteY22" fmla="*/ 435306 h 435306"/>
                <a:gd name="connsiteX23" fmla="*/ 2537138 w 2995625"/>
                <a:gd name="connsiteY23" fmla="*/ 425003 h 435306"/>
                <a:gd name="connsiteX24" fmla="*/ 1362584 w 2995625"/>
                <a:gd name="connsiteY24" fmla="*/ 427578 h 435306"/>
                <a:gd name="connsiteX25" fmla="*/ 986521 w 2995625"/>
                <a:gd name="connsiteY25" fmla="*/ 425003 h 435306"/>
                <a:gd name="connsiteX26" fmla="*/ 571822 w 2995625"/>
                <a:gd name="connsiteY26" fmla="*/ 427578 h 435306"/>
                <a:gd name="connsiteX27" fmla="*/ 77273 w 2995625"/>
                <a:gd name="connsiteY27" fmla="*/ 425003 h 435306"/>
                <a:gd name="connsiteX28" fmla="*/ 61818 w 2995625"/>
                <a:gd name="connsiteY28" fmla="*/ 425003 h 435306"/>
                <a:gd name="connsiteX29" fmla="*/ 0 w 2995625"/>
                <a:gd name="connsiteY29" fmla="*/ 203486 h 435306"/>
                <a:gd name="connsiteX30" fmla="*/ 1161674 w 2995625"/>
                <a:gd name="connsiteY30" fmla="*/ 203486 h 43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995625" h="435306">
                  <a:moveTo>
                    <a:pt x="1161674" y="203486"/>
                  </a:moveTo>
                  <a:lnTo>
                    <a:pt x="1844254" y="203486"/>
                  </a:lnTo>
                  <a:lnTo>
                    <a:pt x="2161074" y="203486"/>
                  </a:lnTo>
                  <a:lnTo>
                    <a:pt x="2364561" y="200910"/>
                  </a:lnTo>
                  <a:lnTo>
                    <a:pt x="2506228" y="206062"/>
                  </a:lnTo>
                  <a:lnTo>
                    <a:pt x="2622138" y="211213"/>
                  </a:lnTo>
                  <a:lnTo>
                    <a:pt x="2678805" y="206062"/>
                  </a:lnTo>
                  <a:lnTo>
                    <a:pt x="2732896" y="198335"/>
                  </a:lnTo>
                  <a:lnTo>
                    <a:pt x="2768957" y="185456"/>
                  </a:lnTo>
                  <a:lnTo>
                    <a:pt x="2799867" y="162274"/>
                  </a:lnTo>
                  <a:lnTo>
                    <a:pt x="2851382" y="118485"/>
                  </a:lnTo>
                  <a:lnTo>
                    <a:pt x="2905473" y="56667"/>
                  </a:lnTo>
                  <a:lnTo>
                    <a:pt x="2936383" y="0"/>
                  </a:lnTo>
                  <a:lnTo>
                    <a:pt x="2995625" y="151971"/>
                  </a:lnTo>
                  <a:lnTo>
                    <a:pt x="2967292" y="231820"/>
                  </a:lnTo>
                  <a:lnTo>
                    <a:pt x="2944110" y="283335"/>
                  </a:lnTo>
                  <a:lnTo>
                    <a:pt x="2913201" y="329699"/>
                  </a:lnTo>
                  <a:lnTo>
                    <a:pt x="2882291" y="360608"/>
                  </a:lnTo>
                  <a:lnTo>
                    <a:pt x="2833352" y="391518"/>
                  </a:lnTo>
                  <a:lnTo>
                    <a:pt x="2799867" y="404396"/>
                  </a:lnTo>
                  <a:lnTo>
                    <a:pt x="2745775" y="422427"/>
                  </a:lnTo>
                  <a:lnTo>
                    <a:pt x="2696836" y="430154"/>
                  </a:lnTo>
                  <a:lnTo>
                    <a:pt x="2619562" y="435306"/>
                  </a:lnTo>
                  <a:lnTo>
                    <a:pt x="2537138" y="425003"/>
                  </a:lnTo>
                  <a:lnTo>
                    <a:pt x="1362584" y="427578"/>
                  </a:lnTo>
                  <a:lnTo>
                    <a:pt x="986521" y="425003"/>
                  </a:lnTo>
                  <a:lnTo>
                    <a:pt x="571822" y="427578"/>
                  </a:lnTo>
                  <a:lnTo>
                    <a:pt x="77273" y="425003"/>
                  </a:lnTo>
                  <a:lnTo>
                    <a:pt x="61818" y="425003"/>
                  </a:lnTo>
                  <a:lnTo>
                    <a:pt x="0" y="203486"/>
                  </a:lnTo>
                  <a:lnTo>
                    <a:pt x="1161674" y="20348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8">
              <a:extLst>
                <a:ext uri="{FF2B5EF4-FFF2-40B4-BE49-F238E27FC236}">
                  <a16:creationId xmlns:a16="http://schemas.microsoft.com/office/drawing/2014/main" id="{B3C56B0B-3BBF-4E7B-9064-FE22FF94657F}"/>
                </a:ext>
              </a:extLst>
            </p:cNvPr>
            <p:cNvSpPr/>
            <p:nvPr/>
          </p:nvSpPr>
          <p:spPr>
            <a:xfrm>
              <a:off x="3748088" y="4522788"/>
              <a:ext cx="1771650" cy="466725"/>
            </a:xfrm>
            <a:custGeom>
              <a:avLst/>
              <a:gdLst>
                <a:gd name="connsiteX0" fmla="*/ 678656 w 1771650"/>
                <a:gd name="connsiteY0" fmla="*/ 245269 h 466725"/>
                <a:gd name="connsiteX1" fmla="*/ 921543 w 1771650"/>
                <a:gd name="connsiteY1" fmla="*/ 190500 h 466725"/>
                <a:gd name="connsiteX2" fmla="*/ 1152525 w 1771650"/>
                <a:gd name="connsiteY2" fmla="*/ 140494 h 466725"/>
                <a:gd name="connsiteX3" fmla="*/ 1207293 w 1771650"/>
                <a:gd name="connsiteY3" fmla="*/ 123825 h 466725"/>
                <a:gd name="connsiteX4" fmla="*/ 1259681 w 1771650"/>
                <a:gd name="connsiteY4" fmla="*/ 102394 h 466725"/>
                <a:gd name="connsiteX5" fmla="*/ 1304925 w 1771650"/>
                <a:gd name="connsiteY5" fmla="*/ 80962 h 466725"/>
                <a:gd name="connsiteX6" fmla="*/ 1343025 w 1771650"/>
                <a:gd name="connsiteY6" fmla="*/ 57150 h 466725"/>
                <a:gd name="connsiteX7" fmla="*/ 1383506 w 1771650"/>
                <a:gd name="connsiteY7" fmla="*/ 28575 h 466725"/>
                <a:gd name="connsiteX8" fmla="*/ 1412081 w 1771650"/>
                <a:gd name="connsiteY8" fmla="*/ 0 h 466725"/>
                <a:gd name="connsiteX9" fmla="*/ 1428750 w 1771650"/>
                <a:gd name="connsiteY9" fmla="*/ 0 h 466725"/>
                <a:gd name="connsiteX10" fmla="*/ 1509712 w 1771650"/>
                <a:gd name="connsiteY10" fmla="*/ 9525 h 466725"/>
                <a:gd name="connsiteX11" fmla="*/ 1600200 w 1771650"/>
                <a:gd name="connsiteY11" fmla="*/ 21431 h 466725"/>
                <a:gd name="connsiteX12" fmla="*/ 1702593 w 1771650"/>
                <a:gd name="connsiteY12" fmla="*/ 40481 h 466725"/>
                <a:gd name="connsiteX13" fmla="*/ 1724025 w 1771650"/>
                <a:gd name="connsiteY13" fmla="*/ 50006 h 466725"/>
                <a:gd name="connsiteX14" fmla="*/ 1735931 w 1771650"/>
                <a:gd name="connsiteY14" fmla="*/ 57150 h 466725"/>
                <a:gd name="connsiteX15" fmla="*/ 1754981 w 1771650"/>
                <a:gd name="connsiteY15" fmla="*/ 71437 h 466725"/>
                <a:gd name="connsiteX16" fmla="*/ 1766887 w 1771650"/>
                <a:gd name="connsiteY16" fmla="*/ 85725 h 466725"/>
                <a:gd name="connsiteX17" fmla="*/ 1771650 w 1771650"/>
                <a:gd name="connsiteY17" fmla="*/ 100012 h 466725"/>
                <a:gd name="connsiteX18" fmla="*/ 1771650 w 1771650"/>
                <a:gd name="connsiteY18" fmla="*/ 114300 h 466725"/>
                <a:gd name="connsiteX19" fmla="*/ 1750218 w 1771650"/>
                <a:gd name="connsiteY19" fmla="*/ 140494 h 466725"/>
                <a:gd name="connsiteX20" fmla="*/ 1716881 w 1771650"/>
                <a:gd name="connsiteY20" fmla="*/ 164306 h 466725"/>
                <a:gd name="connsiteX21" fmla="*/ 1683543 w 1771650"/>
                <a:gd name="connsiteY21" fmla="*/ 178594 h 466725"/>
                <a:gd name="connsiteX22" fmla="*/ 1585912 w 1771650"/>
                <a:gd name="connsiteY22" fmla="*/ 192881 h 466725"/>
                <a:gd name="connsiteX23" fmla="*/ 1364456 w 1771650"/>
                <a:gd name="connsiteY23" fmla="*/ 235744 h 466725"/>
                <a:gd name="connsiteX24" fmla="*/ 1071562 w 1771650"/>
                <a:gd name="connsiteY24" fmla="*/ 295275 h 466725"/>
                <a:gd name="connsiteX25" fmla="*/ 778668 w 1771650"/>
                <a:gd name="connsiteY25" fmla="*/ 354806 h 466725"/>
                <a:gd name="connsiteX26" fmla="*/ 490537 w 1771650"/>
                <a:gd name="connsiteY26" fmla="*/ 421481 h 466725"/>
                <a:gd name="connsiteX27" fmla="*/ 395287 w 1771650"/>
                <a:gd name="connsiteY27" fmla="*/ 450056 h 466725"/>
                <a:gd name="connsiteX28" fmla="*/ 309562 w 1771650"/>
                <a:gd name="connsiteY28" fmla="*/ 466725 h 466725"/>
                <a:gd name="connsiteX29" fmla="*/ 273843 w 1771650"/>
                <a:gd name="connsiteY29" fmla="*/ 459581 h 466725"/>
                <a:gd name="connsiteX30" fmla="*/ 207168 w 1771650"/>
                <a:gd name="connsiteY30" fmla="*/ 426244 h 466725"/>
                <a:gd name="connsiteX31" fmla="*/ 147637 w 1771650"/>
                <a:gd name="connsiteY31" fmla="*/ 388144 h 466725"/>
                <a:gd name="connsiteX32" fmla="*/ 83343 w 1771650"/>
                <a:gd name="connsiteY32" fmla="*/ 338137 h 466725"/>
                <a:gd name="connsiteX33" fmla="*/ 30956 w 1771650"/>
                <a:gd name="connsiteY33" fmla="*/ 288131 h 466725"/>
                <a:gd name="connsiteX34" fmla="*/ 2381 w 1771650"/>
                <a:gd name="connsiteY34" fmla="*/ 247650 h 466725"/>
                <a:gd name="connsiteX35" fmla="*/ 0 w 1771650"/>
                <a:gd name="connsiteY35" fmla="*/ 238125 h 466725"/>
                <a:gd name="connsiteX36" fmla="*/ 0 w 1771650"/>
                <a:gd name="connsiteY36" fmla="*/ 228600 h 466725"/>
                <a:gd name="connsiteX37" fmla="*/ 7143 w 1771650"/>
                <a:gd name="connsiteY37" fmla="*/ 219075 h 466725"/>
                <a:gd name="connsiteX38" fmla="*/ 21431 w 1771650"/>
                <a:gd name="connsiteY38" fmla="*/ 219075 h 466725"/>
                <a:gd name="connsiteX39" fmla="*/ 42862 w 1771650"/>
                <a:gd name="connsiteY39" fmla="*/ 226219 h 466725"/>
                <a:gd name="connsiteX40" fmla="*/ 97631 w 1771650"/>
                <a:gd name="connsiteY40" fmla="*/ 250031 h 466725"/>
                <a:gd name="connsiteX41" fmla="*/ 157162 w 1771650"/>
                <a:gd name="connsiteY41" fmla="*/ 273844 h 466725"/>
                <a:gd name="connsiteX42" fmla="*/ 216693 w 1771650"/>
                <a:gd name="connsiteY42" fmla="*/ 290512 h 466725"/>
                <a:gd name="connsiteX43" fmla="*/ 292893 w 1771650"/>
                <a:gd name="connsiteY43" fmla="*/ 304800 h 466725"/>
                <a:gd name="connsiteX44" fmla="*/ 383381 w 1771650"/>
                <a:gd name="connsiteY44" fmla="*/ 309562 h 466725"/>
                <a:gd name="connsiteX45" fmla="*/ 450056 w 1771650"/>
                <a:gd name="connsiteY45" fmla="*/ 295275 h 466725"/>
                <a:gd name="connsiteX46" fmla="*/ 678656 w 1771650"/>
                <a:gd name="connsiteY46" fmla="*/ 245269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771650" h="466725">
                  <a:moveTo>
                    <a:pt x="678656" y="245269"/>
                  </a:moveTo>
                  <a:lnTo>
                    <a:pt x="921543" y="190500"/>
                  </a:lnTo>
                  <a:lnTo>
                    <a:pt x="1152525" y="140494"/>
                  </a:lnTo>
                  <a:lnTo>
                    <a:pt x="1207293" y="123825"/>
                  </a:lnTo>
                  <a:lnTo>
                    <a:pt x="1259681" y="102394"/>
                  </a:lnTo>
                  <a:lnTo>
                    <a:pt x="1304925" y="80962"/>
                  </a:lnTo>
                  <a:lnTo>
                    <a:pt x="1343025" y="57150"/>
                  </a:lnTo>
                  <a:lnTo>
                    <a:pt x="1383506" y="28575"/>
                  </a:lnTo>
                  <a:lnTo>
                    <a:pt x="1412081" y="0"/>
                  </a:lnTo>
                  <a:lnTo>
                    <a:pt x="1428750" y="0"/>
                  </a:lnTo>
                  <a:lnTo>
                    <a:pt x="1509712" y="9525"/>
                  </a:lnTo>
                  <a:lnTo>
                    <a:pt x="1600200" y="21431"/>
                  </a:lnTo>
                  <a:lnTo>
                    <a:pt x="1702593" y="40481"/>
                  </a:lnTo>
                  <a:lnTo>
                    <a:pt x="1724025" y="50006"/>
                  </a:lnTo>
                  <a:lnTo>
                    <a:pt x="1735931" y="57150"/>
                  </a:lnTo>
                  <a:lnTo>
                    <a:pt x="1754981" y="71437"/>
                  </a:lnTo>
                  <a:lnTo>
                    <a:pt x="1766887" y="85725"/>
                  </a:lnTo>
                  <a:lnTo>
                    <a:pt x="1771650" y="100012"/>
                  </a:lnTo>
                  <a:lnTo>
                    <a:pt x="1771650" y="114300"/>
                  </a:lnTo>
                  <a:lnTo>
                    <a:pt x="1750218" y="140494"/>
                  </a:lnTo>
                  <a:lnTo>
                    <a:pt x="1716881" y="164306"/>
                  </a:lnTo>
                  <a:lnTo>
                    <a:pt x="1683543" y="178594"/>
                  </a:lnTo>
                  <a:lnTo>
                    <a:pt x="1585912" y="192881"/>
                  </a:lnTo>
                  <a:lnTo>
                    <a:pt x="1364456" y="235744"/>
                  </a:lnTo>
                  <a:lnTo>
                    <a:pt x="1071562" y="295275"/>
                  </a:lnTo>
                  <a:lnTo>
                    <a:pt x="778668" y="354806"/>
                  </a:lnTo>
                  <a:lnTo>
                    <a:pt x="490537" y="421481"/>
                  </a:lnTo>
                  <a:lnTo>
                    <a:pt x="395287" y="450056"/>
                  </a:lnTo>
                  <a:lnTo>
                    <a:pt x="309562" y="466725"/>
                  </a:lnTo>
                  <a:lnTo>
                    <a:pt x="273843" y="459581"/>
                  </a:lnTo>
                  <a:lnTo>
                    <a:pt x="207168" y="426244"/>
                  </a:lnTo>
                  <a:lnTo>
                    <a:pt x="147637" y="388144"/>
                  </a:lnTo>
                  <a:lnTo>
                    <a:pt x="83343" y="338137"/>
                  </a:lnTo>
                  <a:lnTo>
                    <a:pt x="30956" y="288131"/>
                  </a:lnTo>
                  <a:lnTo>
                    <a:pt x="2381" y="247650"/>
                  </a:lnTo>
                  <a:lnTo>
                    <a:pt x="0" y="238125"/>
                  </a:lnTo>
                  <a:lnTo>
                    <a:pt x="0" y="228600"/>
                  </a:lnTo>
                  <a:lnTo>
                    <a:pt x="7143" y="219075"/>
                  </a:lnTo>
                  <a:lnTo>
                    <a:pt x="21431" y="219075"/>
                  </a:lnTo>
                  <a:lnTo>
                    <a:pt x="42862" y="226219"/>
                  </a:lnTo>
                  <a:lnTo>
                    <a:pt x="97631" y="250031"/>
                  </a:lnTo>
                  <a:lnTo>
                    <a:pt x="157162" y="273844"/>
                  </a:lnTo>
                  <a:lnTo>
                    <a:pt x="216693" y="290512"/>
                  </a:lnTo>
                  <a:lnTo>
                    <a:pt x="292893" y="304800"/>
                  </a:lnTo>
                  <a:lnTo>
                    <a:pt x="383381" y="309562"/>
                  </a:lnTo>
                  <a:lnTo>
                    <a:pt x="450056" y="295275"/>
                  </a:lnTo>
                  <a:lnTo>
                    <a:pt x="678656" y="2452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9">
              <a:extLst>
                <a:ext uri="{FF2B5EF4-FFF2-40B4-BE49-F238E27FC236}">
                  <a16:creationId xmlns:a16="http://schemas.microsoft.com/office/drawing/2014/main" id="{DC66A4C9-333F-4062-8F7B-9A0926043764}"/>
                </a:ext>
              </a:extLst>
            </p:cNvPr>
            <p:cNvSpPr/>
            <p:nvPr/>
          </p:nvSpPr>
          <p:spPr>
            <a:xfrm>
              <a:off x="3600450" y="4957763"/>
              <a:ext cx="2012950" cy="692150"/>
            </a:xfrm>
            <a:custGeom>
              <a:avLst/>
              <a:gdLst>
                <a:gd name="connsiteX0" fmla="*/ 740569 w 2012156"/>
                <a:gd name="connsiteY0" fmla="*/ 361950 h 692943"/>
                <a:gd name="connsiteX1" fmla="*/ 1062038 w 2012156"/>
                <a:gd name="connsiteY1" fmla="*/ 266700 h 692943"/>
                <a:gd name="connsiteX2" fmla="*/ 1326356 w 2012156"/>
                <a:gd name="connsiteY2" fmla="*/ 188118 h 692943"/>
                <a:gd name="connsiteX3" fmla="*/ 1550194 w 2012156"/>
                <a:gd name="connsiteY3" fmla="*/ 123825 h 692943"/>
                <a:gd name="connsiteX4" fmla="*/ 1769269 w 2012156"/>
                <a:gd name="connsiteY4" fmla="*/ 54768 h 692943"/>
                <a:gd name="connsiteX5" fmla="*/ 1840706 w 2012156"/>
                <a:gd name="connsiteY5" fmla="*/ 33337 h 692943"/>
                <a:gd name="connsiteX6" fmla="*/ 1940719 w 2012156"/>
                <a:gd name="connsiteY6" fmla="*/ 4762 h 692943"/>
                <a:gd name="connsiteX7" fmla="*/ 1969294 w 2012156"/>
                <a:gd name="connsiteY7" fmla="*/ 0 h 692943"/>
                <a:gd name="connsiteX8" fmla="*/ 1993106 w 2012156"/>
                <a:gd name="connsiteY8" fmla="*/ 0 h 692943"/>
                <a:gd name="connsiteX9" fmla="*/ 2007394 w 2012156"/>
                <a:gd name="connsiteY9" fmla="*/ 2381 h 692943"/>
                <a:gd name="connsiteX10" fmla="*/ 2012156 w 2012156"/>
                <a:gd name="connsiteY10" fmla="*/ 11906 h 692943"/>
                <a:gd name="connsiteX11" fmla="*/ 2000250 w 2012156"/>
                <a:gd name="connsiteY11" fmla="*/ 28575 h 692943"/>
                <a:gd name="connsiteX12" fmla="*/ 1950244 w 2012156"/>
                <a:gd name="connsiteY12" fmla="*/ 71437 h 692943"/>
                <a:gd name="connsiteX13" fmla="*/ 1878806 w 2012156"/>
                <a:gd name="connsiteY13" fmla="*/ 102393 h 692943"/>
                <a:gd name="connsiteX14" fmla="*/ 1700213 w 2012156"/>
                <a:gd name="connsiteY14" fmla="*/ 176212 h 692943"/>
                <a:gd name="connsiteX15" fmla="*/ 1502569 w 2012156"/>
                <a:gd name="connsiteY15" fmla="*/ 259556 h 692943"/>
                <a:gd name="connsiteX16" fmla="*/ 1257300 w 2012156"/>
                <a:gd name="connsiteY16" fmla="*/ 359568 h 692943"/>
                <a:gd name="connsiteX17" fmla="*/ 1076325 w 2012156"/>
                <a:gd name="connsiteY17" fmla="*/ 435768 h 692943"/>
                <a:gd name="connsiteX18" fmla="*/ 833438 w 2012156"/>
                <a:gd name="connsiteY18" fmla="*/ 535781 h 692943"/>
                <a:gd name="connsiteX19" fmla="*/ 671513 w 2012156"/>
                <a:gd name="connsiteY19" fmla="*/ 600075 h 692943"/>
                <a:gd name="connsiteX20" fmla="*/ 638175 w 2012156"/>
                <a:gd name="connsiteY20" fmla="*/ 616743 h 692943"/>
                <a:gd name="connsiteX21" fmla="*/ 614363 w 2012156"/>
                <a:gd name="connsiteY21" fmla="*/ 638175 h 692943"/>
                <a:gd name="connsiteX22" fmla="*/ 585788 w 2012156"/>
                <a:gd name="connsiteY22" fmla="*/ 661987 h 692943"/>
                <a:gd name="connsiteX23" fmla="*/ 542925 w 2012156"/>
                <a:gd name="connsiteY23" fmla="*/ 681037 h 692943"/>
                <a:gd name="connsiteX24" fmla="*/ 509588 w 2012156"/>
                <a:gd name="connsiteY24" fmla="*/ 688181 h 692943"/>
                <a:gd name="connsiteX25" fmla="*/ 466725 w 2012156"/>
                <a:gd name="connsiteY25" fmla="*/ 692943 h 692943"/>
                <a:gd name="connsiteX26" fmla="*/ 421481 w 2012156"/>
                <a:gd name="connsiteY26" fmla="*/ 685800 h 692943"/>
                <a:gd name="connsiteX27" fmla="*/ 364331 w 2012156"/>
                <a:gd name="connsiteY27" fmla="*/ 659606 h 692943"/>
                <a:gd name="connsiteX28" fmla="*/ 257175 w 2012156"/>
                <a:gd name="connsiteY28" fmla="*/ 592931 h 692943"/>
                <a:gd name="connsiteX29" fmla="*/ 169069 w 2012156"/>
                <a:gd name="connsiteY29" fmla="*/ 526256 h 692943"/>
                <a:gd name="connsiteX30" fmla="*/ 116681 w 2012156"/>
                <a:gd name="connsiteY30" fmla="*/ 485775 h 692943"/>
                <a:gd name="connsiteX31" fmla="*/ 38100 w 2012156"/>
                <a:gd name="connsiteY31" fmla="*/ 407193 h 692943"/>
                <a:gd name="connsiteX32" fmla="*/ 26194 w 2012156"/>
                <a:gd name="connsiteY32" fmla="*/ 395287 h 692943"/>
                <a:gd name="connsiteX33" fmla="*/ 9525 w 2012156"/>
                <a:gd name="connsiteY33" fmla="*/ 366712 h 692943"/>
                <a:gd name="connsiteX34" fmla="*/ 0 w 2012156"/>
                <a:gd name="connsiteY34" fmla="*/ 333375 h 692943"/>
                <a:gd name="connsiteX35" fmla="*/ 0 w 2012156"/>
                <a:gd name="connsiteY35" fmla="*/ 319087 h 692943"/>
                <a:gd name="connsiteX36" fmla="*/ 11906 w 2012156"/>
                <a:gd name="connsiteY36" fmla="*/ 309562 h 692943"/>
                <a:gd name="connsiteX37" fmla="*/ 33338 w 2012156"/>
                <a:gd name="connsiteY37" fmla="*/ 316706 h 692943"/>
                <a:gd name="connsiteX38" fmla="*/ 80963 w 2012156"/>
                <a:gd name="connsiteY38" fmla="*/ 350043 h 692943"/>
                <a:gd name="connsiteX39" fmla="*/ 138113 w 2012156"/>
                <a:gd name="connsiteY39" fmla="*/ 376237 h 692943"/>
                <a:gd name="connsiteX40" fmla="*/ 216694 w 2012156"/>
                <a:gd name="connsiteY40" fmla="*/ 404812 h 692943"/>
                <a:gd name="connsiteX41" fmla="*/ 261938 w 2012156"/>
                <a:gd name="connsiteY41" fmla="*/ 416718 h 692943"/>
                <a:gd name="connsiteX42" fmla="*/ 328613 w 2012156"/>
                <a:gd name="connsiteY42" fmla="*/ 426243 h 692943"/>
                <a:gd name="connsiteX43" fmla="*/ 376238 w 2012156"/>
                <a:gd name="connsiteY43" fmla="*/ 431006 h 692943"/>
                <a:gd name="connsiteX44" fmla="*/ 407194 w 2012156"/>
                <a:gd name="connsiteY44" fmla="*/ 431006 h 692943"/>
                <a:gd name="connsiteX45" fmla="*/ 514350 w 2012156"/>
                <a:gd name="connsiteY45" fmla="*/ 416718 h 692943"/>
                <a:gd name="connsiteX46" fmla="*/ 740569 w 2012156"/>
                <a:gd name="connsiteY46" fmla="*/ 361950 h 692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12156" h="692943">
                  <a:moveTo>
                    <a:pt x="740569" y="361950"/>
                  </a:moveTo>
                  <a:lnTo>
                    <a:pt x="1062038" y="266700"/>
                  </a:lnTo>
                  <a:lnTo>
                    <a:pt x="1326356" y="188118"/>
                  </a:lnTo>
                  <a:lnTo>
                    <a:pt x="1550194" y="123825"/>
                  </a:lnTo>
                  <a:lnTo>
                    <a:pt x="1769269" y="54768"/>
                  </a:lnTo>
                  <a:lnTo>
                    <a:pt x="1840706" y="33337"/>
                  </a:lnTo>
                  <a:lnTo>
                    <a:pt x="1940719" y="4762"/>
                  </a:lnTo>
                  <a:lnTo>
                    <a:pt x="1969294" y="0"/>
                  </a:lnTo>
                  <a:lnTo>
                    <a:pt x="1993106" y="0"/>
                  </a:lnTo>
                  <a:lnTo>
                    <a:pt x="2007394" y="2381"/>
                  </a:lnTo>
                  <a:lnTo>
                    <a:pt x="2012156" y="11906"/>
                  </a:lnTo>
                  <a:lnTo>
                    <a:pt x="2000250" y="28575"/>
                  </a:lnTo>
                  <a:lnTo>
                    <a:pt x="1950244" y="71437"/>
                  </a:lnTo>
                  <a:lnTo>
                    <a:pt x="1878806" y="102393"/>
                  </a:lnTo>
                  <a:lnTo>
                    <a:pt x="1700213" y="176212"/>
                  </a:lnTo>
                  <a:lnTo>
                    <a:pt x="1502569" y="259556"/>
                  </a:lnTo>
                  <a:lnTo>
                    <a:pt x="1257300" y="359568"/>
                  </a:lnTo>
                  <a:lnTo>
                    <a:pt x="1076325" y="435768"/>
                  </a:lnTo>
                  <a:lnTo>
                    <a:pt x="833438" y="535781"/>
                  </a:lnTo>
                  <a:lnTo>
                    <a:pt x="671513" y="600075"/>
                  </a:lnTo>
                  <a:lnTo>
                    <a:pt x="638175" y="616743"/>
                  </a:lnTo>
                  <a:lnTo>
                    <a:pt x="614363" y="638175"/>
                  </a:lnTo>
                  <a:lnTo>
                    <a:pt x="585788" y="661987"/>
                  </a:lnTo>
                  <a:lnTo>
                    <a:pt x="542925" y="681037"/>
                  </a:lnTo>
                  <a:lnTo>
                    <a:pt x="509588" y="688181"/>
                  </a:lnTo>
                  <a:lnTo>
                    <a:pt x="466725" y="692943"/>
                  </a:lnTo>
                  <a:lnTo>
                    <a:pt x="421481" y="685800"/>
                  </a:lnTo>
                  <a:lnTo>
                    <a:pt x="364331" y="659606"/>
                  </a:lnTo>
                  <a:lnTo>
                    <a:pt x="257175" y="592931"/>
                  </a:lnTo>
                  <a:lnTo>
                    <a:pt x="169069" y="526256"/>
                  </a:lnTo>
                  <a:lnTo>
                    <a:pt x="116681" y="485775"/>
                  </a:lnTo>
                  <a:lnTo>
                    <a:pt x="38100" y="407193"/>
                  </a:lnTo>
                  <a:lnTo>
                    <a:pt x="26194" y="395287"/>
                  </a:lnTo>
                  <a:lnTo>
                    <a:pt x="9525" y="366712"/>
                  </a:lnTo>
                  <a:lnTo>
                    <a:pt x="0" y="333375"/>
                  </a:lnTo>
                  <a:lnTo>
                    <a:pt x="0" y="319087"/>
                  </a:lnTo>
                  <a:lnTo>
                    <a:pt x="11906" y="309562"/>
                  </a:lnTo>
                  <a:lnTo>
                    <a:pt x="33338" y="316706"/>
                  </a:lnTo>
                  <a:lnTo>
                    <a:pt x="80963" y="350043"/>
                  </a:lnTo>
                  <a:lnTo>
                    <a:pt x="138113" y="376237"/>
                  </a:lnTo>
                  <a:lnTo>
                    <a:pt x="216694" y="404812"/>
                  </a:lnTo>
                  <a:lnTo>
                    <a:pt x="261938" y="416718"/>
                  </a:lnTo>
                  <a:lnTo>
                    <a:pt x="328613" y="426243"/>
                  </a:lnTo>
                  <a:lnTo>
                    <a:pt x="376238" y="431006"/>
                  </a:lnTo>
                  <a:lnTo>
                    <a:pt x="407194" y="431006"/>
                  </a:lnTo>
                  <a:lnTo>
                    <a:pt x="514350" y="416718"/>
                  </a:lnTo>
                  <a:lnTo>
                    <a:pt x="740569" y="3619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30">
              <a:extLst>
                <a:ext uri="{FF2B5EF4-FFF2-40B4-BE49-F238E27FC236}">
                  <a16:creationId xmlns:a16="http://schemas.microsoft.com/office/drawing/2014/main" id="{216F7098-2C8E-4DDB-A563-B22B7DFEAD8E}"/>
                </a:ext>
              </a:extLst>
            </p:cNvPr>
            <p:cNvSpPr/>
            <p:nvPr/>
          </p:nvSpPr>
          <p:spPr>
            <a:xfrm>
              <a:off x="5575300" y="3160713"/>
              <a:ext cx="1671638" cy="420687"/>
            </a:xfrm>
            <a:custGeom>
              <a:avLst/>
              <a:gdLst>
                <a:gd name="connsiteX0" fmla="*/ 1050132 w 1671638"/>
                <a:gd name="connsiteY0" fmla="*/ 109537 h 421481"/>
                <a:gd name="connsiteX1" fmla="*/ 1171575 w 1671638"/>
                <a:gd name="connsiteY1" fmla="*/ 73819 h 421481"/>
                <a:gd name="connsiteX2" fmla="*/ 1297782 w 1671638"/>
                <a:gd name="connsiteY2" fmla="*/ 33337 h 421481"/>
                <a:gd name="connsiteX3" fmla="*/ 1378744 w 1671638"/>
                <a:gd name="connsiteY3" fmla="*/ 4762 h 421481"/>
                <a:gd name="connsiteX4" fmla="*/ 1390650 w 1671638"/>
                <a:gd name="connsiteY4" fmla="*/ 2381 h 421481"/>
                <a:gd name="connsiteX5" fmla="*/ 1404938 w 1671638"/>
                <a:gd name="connsiteY5" fmla="*/ 0 h 421481"/>
                <a:gd name="connsiteX6" fmla="*/ 1421607 w 1671638"/>
                <a:gd name="connsiteY6" fmla="*/ 4762 h 421481"/>
                <a:gd name="connsiteX7" fmla="*/ 1462088 w 1671638"/>
                <a:gd name="connsiteY7" fmla="*/ 26194 h 421481"/>
                <a:gd name="connsiteX8" fmla="*/ 1504950 w 1671638"/>
                <a:gd name="connsiteY8" fmla="*/ 50006 h 421481"/>
                <a:gd name="connsiteX9" fmla="*/ 1531144 w 1671638"/>
                <a:gd name="connsiteY9" fmla="*/ 64294 h 421481"/>
                <a:gd name="connsiteX10" fmla="*/ 1571625 w 1671638"/>
                <a:gd name="connsiteY10" fmla="*/ 78581 h 421481"/>
                <a:gd name="connsiteX11" fmla="*/ 1595438 w 1671638"/>
                <a:gd name="connsiteY11" fmla="*/ 88106 h 421481"/>
                <a:gd name="connsiteX12" fmla="*/ 1619250 w 1671638"/>
                <a:gd name="connsiteY12" fmla="*/ 100012 h 421481"/>
                <a:gd name="connsiteX13" fmla="*/ 1647825 w 1671638"/>
                <a:gd name="connsiteY13" fmla="*/ 119062 h 421481"/>
                <a:gd name="connsiteX14" fmla="*/ 1657350 w 1671638"/>
                <a:gd name="connsiteY14" fmla="*/ 130969 h 421481"/>
                <a:gd name="connsiteX15" fmla="*/ 1666875 w 1671638"/>
                <a:gd name="connsiteY15" fmla="*/ 145256 h 421481"/>
                <a:gd name="connsiteX16" fmla="*/ 1671638 w 1671638"/>
                <a:gd name="connsiteY16" fmla="*/ 161925 h 421481"/>
                <a:gd name="connsiteX17" fmla="*/ 1671638 w 1671638"/>
                <a:gd name="connsiteY17" fmla="*/ 178594 h 421481"/>
                <a:gd name="connsiteX18" fmla="*/ 1662113 w 1671638"/>
                <a:gd name="connsiteY18" fmla="*/ 200025 h 421481"/>
                <a:gd name="connsiteX19" fmla="*/ 1643063 w 1671638"/>
                <a:gd name="connsiteY19" fmla="*/ 226219 h 421481"/>
                <a:gd name="connsiteX20" fmla="*/ 1626394 w 1671638"/>
                <a:gd name="connsiteY20" fmla="*/ 257175 h 421481"/>
                <a:gd name="connsiteX21" fmla="*/ 1595438 w 1671638"/>
                <a:gd name="connsiteY21" fmla="*/ 338137 h 421481"/>
                <a:gd name="connsiteX22" fmla="*/ 1369219 w 1671638"/>
                <a:gd name="connsiteY22" fmla="*/ 209550 h 421481"/>
                <a:gd name="connsiteX23" fmla="*/ 1350169 w 1671638"/>
                <a:gd name="connsiteY23" fmla="*/ 200025 h 421481"/>
                <a:gd name="connsiteX24" fmla="*/ 1323975 w 1671638"/>
                <a:gd name="connsiteY24" fmla="*/ 195262 h 421481"/>
                <a:gd name="connsiteX25" fmla="*/ 1264444 w 1671638"/>
                <a:gd name="connsiteY25" fmla="*/ 204787 h 421481"/>
                <a:gd name="connsiteX26" fmla="*/ 1090613 w 1671638"/>
                <a:gd name="connsiteY26" fmla="*/ 254794 h 421481"/>
                <a:gd name="connsiteX27" fmla="*/ 923925 w 1671638"/>
                <a:gd name="connsiteY27" fmla="*/ 292894 h 421481"/>
                <a:gd name="connsiteX28" fmla="*/ 809625 w 1671638"/>
                <a:gd name="connsiteY28" fmla="*/ 316706 h 421481"/>
                <a:gd name="connsiteX29" fmla="*/ 576263 w 1671638"/>
                <a:gd name="connsiteY29" fmla="*/ 366712 h 421481"/>
                <a:gd name="connsiteX30" fmla="*/ 381000 w 1671638"/>
                <a:gd name="connsiteY30" fmla="*/ 400050 h 421481"/>
                <a:gd name="connsiteX31" fmla="*/ 264319 w 1671638"/>
                <a:gd name="connsiteY31" fmla="*/ 421481 h 421481"/>
                <a:gd name="connsiteX32" fmla="*/ 245269 w 1671638"/>
                <a:gd name="connsiteY32" fmla="*/ 421481 h 421481"/>
                <a:gd name="connsiteX33" fmla="*/ 211932 w 1671638"/>
                <a:gd name="connsiteY33" fmla="*/ 416719 h 421481"/>
                <a:gd name="connsiteX34" fmla="*/ 173832 w 1671638"/>
                <a:gd name="connsiteY34" fmla="*/ 407194 h 421481"/>
                <a:gd name="connsiteX35" fmla="*/ 145257 w 1671638"/>
                <a:gd name="connsiteY35" fmla="*/ 392906 h 421481"/>
                <a:gd name="connsiteX36" fmla="*/ 111919 w 1671638"/>
                <a:gd name="connsiteY36" fmla="*/ 371475 h 421481"/>
                <a:gd name="connsiteX37" fmla="*/ 76200 w 1671638"/>
                <a:gd name="connsiteY37" fmla="*/ 340519 h 421481"/>
                <a:gd name="connsiteX38" fmla="*/ 33338 w 1671638"/>
                <a:gd name="connsiteY38" fmla="*/ 288131 h 421481"/>
                <a:gd name="connsiteX39" fmla="*/ 0 w 1671638"/>
                <a:gd name="connsiteY39" fmla="*/ 228600 h 421481"/>
                <a:gd name="connsiteX40" fmla="*/ 45244 w 1671638"/>
                <a:gd name="connsiteY40" fmla="*/ 221456 h 421481"/>
                <a:gd name="connsiteX41" fmla="*/ 119063 w 1671638"/>
                <a:gd name="connsiteY41" fmla="*/ 240506 h 421481"/>
                <a:gd name="connsiteX42" fmla="*/ 202407 w 1671638"/>
                <a:gd name="connsiteY42" fmla="*/ 259556 h 421481"/>
                <a:gd name="connsiteX43" fmla="*/ 240507 w 1671638"/>
                <a:gd name="connsiteY43" fmla="*/ 264319 h 421481"/>
                <a:gd name="connsiteX44" fmla="*/ 285750 w 1671638"/>
                <a:gd name="connsiteY44" fmla="*/ 264319 h 421481"/>
                <a:gd name="connsiteX45" fmla="*/ 392907 w 1671638"/>
                <a:gd name="connsiteY45" fmla="*/ 250031 h 421481"/>
                <a:gd name="connsiteX46" fmla="*/ 583407 w 1671638"/>
                <a:gd name="connsiteY46" fmla="*/ 211931 h 421481"/>
                <a:gd name="connsiteX47" fmla="*/ 673894 w 1671638"/>
                <a:gd name="connsiteY47" fmla="*/ 190500 h 421481"/>
                <a:gd name="connsiteX48" fmla="*/ 971550 w 1671638"/>
                <a:gd name="connsiteY48" fmla="*/ 130969 h 421481"/>
                <a:gd name="connsiteX49" fmla="*/ 1050132 w 1671638"/>
                <a:gd name="connsiteY49" fmla="*/ 109537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671638" h="421481">
                  <a:moveTo>
                    <a:pt x="1050132" y="109537"/>
                  </a:moveTo>
                  <a:lnTo>
                    <a:pt x="1171575" y="73819"/>
                  </a:lnTo>
                  <a:lnTo>
                    <a:pt x="1297782" y="33337"/>
                  </a:lnTo>
                  <a:lnTo>
                    <a:pt x="1378744" y="4762"/>
                  </a:lnTo>
                  <a:lnTo>
                    <a:pt x="1390650" y="2381"/>
                  </a:lnTo>
                  <a:lnTo>
                    <a:pt x="1404938" y="0"/>
                  </a:lnTo>
                  <a:lnTo>
                    <a:pt x="1421607" y="4762"/>
                  </a:lnTo>
                  <a:lnTo>
                    <a:pt x="1462088" y="26194"/>
                  </a:lnTo>
                  <a:lnTo>
                    <a:pt x="1504950" y="50006"/>
                  </a:lnTo>
                  <a:lnTo>
                    <a:pt x="1531144" y="64294"/>
                  </a:lnTo>
                  <a:lnTo>
                    <a:pt x="1571625" y="78581"/>
                  </a:lnTo>
                  <a:lnTo>
                    <a:pt x="1595438" y="88106"/>
                  </a:lnTo>
                  <a:lnTo>
                    <a:pt x="1619250" y="100012"/>
                  </a:lnTo>
                  <a:lnTo>
                    <a:pt x="1647825" y="119062"/>
                  </a:lnTo>
                  <a:lnTo>
                    <a:pt x="1657350" y="130969"/>
                  </a:lnTo>
                  <a:lnTo>
                    <a:pt x="1666875" y="145256"/>
                  </a:lnTo>
                  <a:lnTo>
                    <a:pt x="1671638" y="161925"/>
                  </a:lnTo>
                  <a:lnTo>
                    <a:pt x="1671638" y="178594"/>
                  </a:lnTo>
                  <a:lnTo>
                    <a:pt x="1662113" y="200025"/>
                  </a:lnTo>
                  <a:lnTo>
                    <a:pt x="1643063" y="226219"/>
                  </a:lnTo>
                  <a:lnTo>
                    <a:pt x="1626394" y="257175"/>
                  </a:lnTo>
                  <a:lnTo>
                    <a:pt x="1595438" y="338137"/>
                  </a:lnTo>
                  <a:lnTo>
                    <a:pt x="1369219" y="209550"/>
                  </a:lnTo>
                  <a:lnTo>
                    <a:pt x="1350169" y="200025"/>
                  </a:lnTo>
                  <a:lnTo>
                    <a:pt x="1323975" y="195262"/>
                  </a:lnTo>
                  <a:lnTo>
                    <a:pt x="1264444" y="204787"/>
                  </a:lnTo>
                  <a:lnTo>
                    <a:pt x="1090613" y="254794"/>
                  </a:lnTo>
                  <a:lnTo>
                    <a:pt x="923925" y="292894"/>
                  </a:lnTo>
                  <a:lnTo>
                    <a:pt x="809625" y="316706"/>
                  </a:lnTo>
                  <a:lnTo>
                    <a:pt x="576263" y="366712"/>
                  </a:lnTo>
                  <a:lnTo>
                    <a:pt x="381000" y="400050"/>
                  </a:lnTo>
                  <a:lnTo>
                    <a:pt x="264319" y="421481"/>
                  </a:lnTo>
                  <a:lnTo>
                    <a:pt x="245269" y="421481"/>
                  </a:lnTo>
                  <a:lnTo>
                    <a:pt x="211932" y="416719"/>
                  </a:lnTo>
                  <a:lnTo>
                    <a:pt x="173832" y="407194"/>
                  </a:lnTo>
                  <a:lnTo>
                    <a:pt x="145257" y="392906"/>
                  </a:lnTo>
                  <a:lnTo>
                    <a:pt x="111919" y="371475"/>
                  </a:lnTo>
                  <a:lnTo>
                    <a:pt x="76200" y="340519"/>
                  </a:lnTo>
                  <a:lnTo>
                    <a:pt x="33338" y="288131"/>
                  </a:lnTo>
                  <a:lnTo>
                    <a:pt x="0" y="228600"/>
                  </a:lnTo>
                  <a:lnTo>
                    <a:pt x="45244" y="221456"/>
                  </a:lnTo>
                  <a:lnTo>
                    <a:pt x="119063" y="240506"/>
                  </a:lnTo>
                  <a:lnTo>
                    <a:pt x="202407" y="259556"/>
                  </a:lnTo>
                  <a:lnTo>
                    <a:pt x="240507" y="264319"/>
                  </a:lnTo>
                  <a:lnTo>
                    <a:pt x="285750" y="264319"/>
                  </a:lnTo>
                  <a:lnTo>
                    <a:pt x="392907" y="250031"/>
                  </a:lnTo>
                  <a:lnTo>
                    <a:pt x="583407" y="211931"/>
                  </a:lnTo>
                  <a:lnTo>
                    <a:pt x="673894" y="190500"/>
                  </a:lnTo>
                  <a:lnTo>
                    <a:pt x="971550" y="130969"/>
                  </a:lnTo>
                  <a:lnTo>
                    <a:pt x="1050132" y="1095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35">
              <a:extLst>
                <a:ext uri="{FF2B5EF4-FFF2-40B4-BE49-F238E27FC236}">
                  <a16:creationId xmlns:a16="http://schemas.microsoft.com/office/drawing/2014/main" id="{33F9D68E-1EAB-44D2-97E1-3FF9F40D0084}"/>
                </a:ext>
              </a:extLst>
            </p:cNvPr>
            <p:cNvSpPr/>
            <p:nvPr/>
          </p:nvSpPr>
          <p:spPr>
            <a:xfrm rot="16200000">
              <a:off x="5445125" y="4230688"/>
              <a:ext cx="2638425" cy="879475"/>
            </a:xfrm>
            <a:custGeom>
              <a:avLst/>
              <a:gdLst>
                <a:gd name="connsiteX0" fmla="*/ 1236372 w 2637593"/>
                <a:gd name="connsiteY0" fmla="*/ 396669 h 878339"/>
                <a:gd name="connsiteX1" fmla="*/ 1442434 w 2637593"/>
                <a:gd name="connsiteY1" fmla="*/ 448185 h 878339"/>
                <a:gd name="connsiteX2" fmla="*/ 1661375 w 2637593"/>
                <a:gd name="connsiteY2" fmla="*/ 494549 h 878339"/>
                <a:gd name="connsiteX3" fmla="*/ 1859709 w 2637593"/>
                <a:gd name="connsiteY3" fmla="*/ 533185 h 878339"/>
                <a:gd name="connsiteX4" fmla="*/ 2024559 w 2637593"/>
                <a:gd name="connsiteY4" fmla="*/ 561519 h 878339"/>
                <a:gd name="connsiteX5" fmla="*/ 2222893 w 2637593"/>
                <a:gd name="connsiteY5" fmla="*/ 595004 h 878339"/>
                <a:gd name="connsiteX6" fmla="*/ 2400622 w 2637593"/>
                <a:gd name="connsiteY6" fmla="*/ 618186 h 878339"/>
                <a:gd name="connsiteX7" fmla="*/ 2542289 w 2637593"/>
                <a:gd name="connsiteY7" fmla="*/ 628489 h 878339"/>
                <a:gd name="connsiteX8" fmla="*/ 2578350 w 2637593"/>
                <a:gd name="connsiteY8" fmla="*/ 631065 h 878339"/>
                <a:gd name="connsiteX9" fmla="*/ 2609260 w 2637593"/>
                <a:gd name="connsiteY9" fmla="*/ 625913 h 878339"/>
                <a:gd name="connsiteX10" fmla="*/ 2624714 w 2637593"/>
                <a:gd name="connsiteY10" fmla="*/ 610458 h 878339"/>
                <a:gd name="connsiteX11" fmla="*/ 2637593 w 2637593"/>
                <a:gd name="connsiteY11" fmla="*/ 574398 h 878339"/>
                <a:gd name="connsiteX12" fmla="*/ 2588653 w 2637593"/>
                <a:gd name="connsiteY12" fmla="*/ 878339 h 878339"/>
                <a:gd name="connsiteX13" fmla="*/ 2488198 w 2637593"/>
                <a:gd name="connsiteY13" fmla="*/ 847430 h 878339"/>
                <a:gd name="connsiteX14" fmla="*/ 2367137 w 2637593"/>
                <a:gd name="connsiteY14" fmla="*/ 826823 h 878339"/>
                <a:gd name="connsiteX15" fmla="*/ 2117287 w 2637593"/>
                <a:gd name="connsiteY15" fmla="*/ 785611 h 878339"/>
                <a:gd name="connsiteX16" fmla="*/ 1888043 w 2637593"/>
                <a:gd name="connsiteY16" fmla="*/ 744399 h 878339"/>
                <a:gd name="connsiteX17" fmla="*/ 1640768 w 2637593"/>
                <a:gd name="connsiteY17" fmla="*/ 695459 h 878339"/>
                <a:gd name="connsiteX18" fmla="*/ 1334251 w 2637593"/>
                <a:gd name="connsiteY18" fmla="*/ 625913 h 878339"/>
                <a:gd name="connsiteX19" fmla="*/ 1156523 w 2637593"/>
                <a:gd name="connsiteY19" fmla="*/ 582125 h 878339"/>
                <a:gd name="connsiteX20" fmla="*/ 947885 w 2637593"/>
                <a:gd name="connsiteY20" fmla="*/ 525458 h 878339"/>
                <a:gd name="connsiteX21" fmla="*/ 746975 w 2637593"/>
                <a:gd name="connsiteY21" fmla="*/ 461063 h 878339"/>
                <a:gd name="connsiteX22" fmla="*/ 571822 w 2637593"/>
                <a:gd name="connsiteY22" fmla="*/ 396669 h 878339"/>
                <a:gd name="connsiteX23" fmla="*/ 461064 w 2637593"/>
                <a:gd name="connsiteY23" fmla="*/ 347729 h 878339"/>
                <a:gd name="connsiteX24" fmla="*/ 345154 w 2637593"/>
                <a:gd name="connsiteY24" fmla="*/ 296214 h 878339"/>
                <a:gd name="connsiteX25" fmla="*/ 221516 w 2637593"/>
                <a:gd name="connsiteY25" fmla="*/ 229244 h 878339"/>
                <a:gd name="connsiteX26" fmla="*/ 121061 w 2637593"/>
                <a:gd name="connsiteY26" fmla="*/ 167425 h 878339"/>
                <a:gd name="connsiteX27" fmla="*/ 56667 w 2637593"/>
                <a:gd name="connsiteY27" fmla="*/ 123637 h 878339"/>
                <a:gd name="connsiteX28" fmla="*/ 33485 w 2637593"/>
                <a:gd name="connsiteY28" fmla="*/ 105607 h 878339"/>
                <a:gd name="connsiteX29" fmla="*/ 10303 w 2637593"/>
                <a:gd name="connsiteY29" fmla="*/ 79849 h 878339"/>
                <a:gd name="connsiteX30" fmla="*/ 2576 w 2637593"/>
                <a:gd name="connsiteY30" fmla="*/ 59243 h 878339"/>
                <a:gd name="connsiteX31" fmla="*/ 0 w 2637593"/>
                <a:gd name="connsiteY31" fmla="*/ 46364 h 878339"/>
                <a:gd name="connsiteX32" fmla="*/ 2576 w 2637593"/>
                <a:gd name="connsiteY32" fmla="*/ 30909 h 878339"/>
                <a:gd name="connsiteX33" fmla="*/ 12879 w 2637593"/>
                <a:gd name="connsiteY33" fmla="*/ 18030 h 878339"/>
                <a:gd name="connsiteX34" fmla="*/ 30909 w 2637593"/>
                <a:gd name="connsiteY34" fmla="*/ 10303 h 878339"/>
                <a:gd name="connsiteX35" fmla="*/ 69546 w 2637593"/>
                <a:gd name="connsiteY35" fmla="*/ 0 h 878339"/>
                <a:gd name="connsiteX36" fmla="*/ 571822 w 2637593"/>
                <a:gd name="connsiteY36" fmla="*/ 157122 h 878339"/>
                <a:gd name="connsiteX37" fmla="*/ 672277 w 2637593"/>
                <a:gd name="connsiteY37" fmla="*/ 203486 h 878339"/>
                <a:gd name="connsiteX38" fmla="*/ 806217 w 2637593"/>
                <a:gd name="connsiteY38" fmla="*/ 260153 h 878339"/>
                <a:gd name="connsiteX39" fmla="*/ 999400 w 2637593"/>
                <a:gd name="connsiteY39" fmla="*/ 327123 h 878339"/>
                <a:gd name="connsiteX40" fmla="*/ 1236372 w 2637593"/>
                <a:gd name="connsiteY40" fmla="*/ 396669 h 878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637593" h="878339">
                  <a:moveTo>
                    <a:pt x="1236372" y="396669"/>
                  </a:moveTo>
                  <a:lnTo>
                    <a:pt x="1442434" y="448185"/>
                  </a:lnTo>
                  <a:lnTo>
                    <a:pt x="1661375" y="494549"/>
                  </a:lnTo>
                  <a:lnTo>
                    <a:pt x="1859709" y="533185"/>
                  </a:lnTo>
                  <a:lnTo>
                    <a:pt x="2024559" y="561519"/>
                  </a:lnTo>
                  <a:lnTo>
                    <a:pt x="2222893" y="595004"/>
                  </a:lnTo>
                  <a:lnTo>
                    <a:pt x="2400622" y="618186"/>
                  </a:lnTo>
                  <a:lnTo>
                    <a:pt x="2542289" y="628489"/>
                  </a:lnTo>
                  <a:lnTo>
                    <a:pt x="2578350" y="631065"/>
                  </a:lnTo>
                  <a:lnTo>
                    <a:pt x="2609260" y="625913"/>
                  </a:lnTo>
                  <a:lnTo>
                    <a:pt x="2624714" y="610458"/>
                  </a:lnTo>
                  <a:lnTo>
                    <a:pt x="2637593" y="574398"/>
                  </a:lnTo>
                  <a:lnTo>
                    <a:pt x="2588653" y="878339"/>
                  </a:lnTo>
                  <a:lnTo>
                    <a:pt x="2488198" y="847430"/>
                  </a:lnTo>
                  <a:lnTo>
                    <a:pt x="2367137" y="826823"/>
                  </a:lnTo>
                  <a:lnTo>
                    <a:pt x="2117287" y="785611"/>
                  </a:lnTo>
                  <a:lnTo>
                    <a:pt x="1888043" y="744399"/>
                  </a:lnTo>
                  <a:lnTo>
                    <a:pt x="1640768" y="695459"/>
                  </a:lnTo>
                  <a:lnTo>
                    <a:pt x="1334251" y="625913"/>
                  </a:lnTo>
                  <a:lnTo>
                    <a:pt x="1156523" y="582125"/>
                  </a:lnTo>
                  <a:lnTo>
                    <a:pt x="947885" y="525458"/>
                  </a:lnTo>
                  <a:lnTo>
                    <a:pt x="746975" y="461063"/>
                  </a:lnTo>
                  <a:lnTo>
                    <a:pt x="571822" y="396669"/>
                  </a:lnTo>
                  <a:lnTo>
                    <a:pt x="461064" y="347729"/>
                  </a:lnTo>
                  <a:lnTo>
                    <a:pt x="345154" y="296214"/>
                  </a:lnTo>
                  <a:lnTo>
                    <a:pt x="221516" y="229244"/>
                  </a:lnTo>
                  <a:lnTo>
                    <a:pt x="121061" y="167425"/>
                  </a:lnTo>
                  <a:lnTo>
                    <a:pt x="56667" y="123637"/>
                  </a:lnTo>
                  <a:lnTo>
                    <a:pt x="33485" y="105607"/>
                  </a:lnTo>
                  <a:lnTo>
                    <a:pt x="10303" y="79849"/>
                  </a:lnTo>
                  <a:lnTo>
                    <a:pt x="2576" y="59243"/>
                  </a:lnTo>
                  <a:lnTo>
                    <a:pt x="0" y="46364"/>
                  </a:lnTo>
                  <a:lnTo>
                    <a:pt x="2576" y="30909"/>
                  </a:lnTo>
                  <a:lnTo>
                    <a:pt x="12879" y="18030"/>
                  </a:lnTo>
                  <a:lnTo>
                    <a:pt x="30909" y="10303"/>
                  </a:lnTo>
                  <a:lnTo>
                    <a:pt x="69546" y="0"/>
                  </a:lnTo>
                  <a:lnTo>
                    <a:pt x="571822" y="157122"/>
                  </a:lnTo>
                  <a:lnTo>
                    <a:pt x="672277" y="203486"/>
                  </a:lnTo>
                  <a:lnTo>
                    <a:pt x="806217" y="260153"/>
                  </a:lnTo>
                  <a:lnTo>
                    <a:pt x="999400" y="327123"/>
                  </a:lnTo>
                  <a:lnTo>
                    <a:pt x="1236372" y="3966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36">
              <a:extLst>
                <a:ext uri="{FF2B5EF4-FFF2-40B4-BE49-F238E27FC236}">
                  <a16:creationId xmlns:a16="http://schemas.microsoft.com/office/drawing/2014/main" id="{8BDEEAFB-4E7E-4C38-A255-AC59D50E4CBE}"/>
                </a:ext>
              </a:extLst>
            </p:cNvPr>
            <p:cNvSpPr/>
            <p:nvPr/>
          </p:nvSpPr>
          <p:spPr>
            <a:xfrm rot="16200000">
              <a:off x="5873751" y="5302250"/>
              <a:ext cx="652462" cy="674687"/>
            </a:xfrm>
            <a:custGeom>
              <a:avLst/>
              <a:gdLst>
                <a:gd name="connsiteX0" fmla="*/ 552450 w 652463"/>
                <a:gd name="connsiteY0" fmla="*/ 214312 h 673894"/>
                <a:gd name="connsiteX1" fmla="*/ 495300 w 652463"/>
                <a:gd name="connsiteY1" fmla="*/ 342900 h 673894"/>
                <a:gd name="connsiteX2" fmla="*/ 461963 w 652463"/>
                <a:gd name="connsiteY2" fmla="*/ 414337 h 673894"/>
                <a:gd name="connsiteX3" fmla="*/ 459582 w 652463"/>
                <a:gd name="connsiteY3" fmla="*/ 431006 h 673894"/>
                <a:gd name="connsiteX4" fmla="*/ 459582 w 652463"/>
                <a:gd name="connsiteY4" fmla="*/ 469106 h 673894"/>
                <a:gd name="connsiteX5" fmla="*/ 469107 w 652463"/>
                <a:gd name="connsiteY5" fmla="*/ 511969 h 673894"/>
                <a:gd name="connsiteX6" fmla="*/ 490538 w 652463"/>
                <a:gd name="connsiteY6" fmla="*/ 552450 h 673894"/>
                <a:gd name="connsiteX7" fmla="*/ 511969 w 652463"/>
                <a:gd name="connsiteY7" fmla="*/ 583406 h 673894"/>
                <a:gd name="connsiteX8" fmla="*/ 545307 w 652463"/>
                <a:gd name="connsiteY8" fmla="*/ 616744 h 673894"/>
                <a:gd name="connsiteX9" fmla="*/ 652463 w 652463"/>
                <a:gd name="connsiteY9" fmla="*/ 673894 h 673894"/>
                <a:gd name="connsiteX10" fmla="*/ 0 w 652463"/>
                <a:gd name="connsiteY10" fmla="*/ 478631 h 673894"/>
                <a:gd name="connsiteX11" fmla="*/ 47625 w 652463"/>
                <a:gd name="connsiteY11" fmla="*/ 461962 h 673894"/>
                <a:gd name="connsiteX12" fmla="*/ 90488 w 652463"/>
                <a:gd name="connsiteY12" fmla="*/ 450056 h 673894"/>
                <a:gd name="connsiteX13" fmla="*/ 166688 w 652463"/>
                <a:gd name="connsiteY13" fmla="*/ 421481 h 673894"/>
                <a:gd name="connsiteX14" fmla="*/ 240507 w 652463"/>
                <a:gd name="connsiteY14" fmla="*/ 388144 h 673894"/>
                <a:gd name="connsiteX15" fmla="*/ 288132 w 652463"/>
                <a:gd name="connsiteY15" fmla="*/ 361950 h 673894"/>
                <a:gd name="connsiteX16" fmla="*/ 319088 w 652463"/>
                <a:gd name="connsiteY16" fmla="*/ 338137 h 673894"/>
                <a:gd name="connsiteX17" fmla="*/ 400050 w 652463"/>
                <a:gd name="connsiteY17" fmla="*/ 261937 h 673894"/>
                <a:gd name="connsiteX18" fmla="*/ 500063 w 652463"/>
                <a:gd name="connsiteY18" fmla="*/ 142875 h 673894"/>
                <a:gd name="connsiteX19" fmla="*/ 566738 w 652463"/>
                <a:gd name="connsiteY19" fmla="*/ 45244 h 673894"/>
                <a:gd name="connsiteX20" fmla="*/ 597694 w 652463"/>
                <a:gd name="connsiteY20" fmla="*/ 11906 h 673894"/>
                <a:gd name="connsiteX21" fmla="*/ 616744 w 652463"/>
                <a:gd name="connsiteY21" fmla="*/ 0 h 673894"/>
                <a:gd name="connsiteX22" fmla="*/ 628650 w 652463"/>
                <a:gd name="connsiteY22" fmla="*/ 0 h 673894"/>
                <a:gd name="connsiteX23" fmla="*/ 633413 w 652463"/>
                <a:gd name="connsiteY23" fmla="*/ 2381 h 673894"/>
                <a:gd name="connsiteX24" fmla="*/ 635794 w 652463"/>
                <a:gd name="connsiteY24" fmla="*/ 14287 h 673894"/>
                <a:gd name="connsiteX25" fmla="*/ 626269 w 652463"/>
                <a:gd name="connsiteY25" fmla="*/ 45244 h 673894"/>
                <a:gd name="connsiteX26" fmla="*/ 588169 w 652463"/>
                <a:gd name="connsiteY26" fmla="*/ 135731 h 673894"/>
                <a:gd name="connsiteX27" fmla="*/ 552450 w 652463"/>
                <a:gd name="connsiteY27" fmla="*/ 214312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52463" h="673894">
                  <a:moveTo>
                    <a:pt x="552450" y="214312"/>
                  </a:moveTo>
                  <a:lnTo>
                    <a:pt x="495300" y="342900"/>
                  </a:lnTo>
                  <a:lnTo>
                    <a:pt x="461963" y="414337"/>
                  </a:lnTo>
                  <a:lnTo>
                    <a:pt x="459582" y="431006"/>
                  </a:lnTo>
                  <a:lnTo>
                    <a:pt x="459582" y="469106"/>
                  </a:lnTo>
                  <a:lnTo>
                    <a:pt x="469107" y="511969"/>
                  </a:lnTo>
                  <a:lnTo>
                    <a:pt x="490538" y="552450"/>
                  </a:lnTo>
                  <a:lnTo>
                    <a:pt x="511969" y="583406"/>
                  </a:lnTo>
                  <a:lnTo>
                    <a:pt x="545307" y="616744"/>
                  </a:lnTo>
                  <a:lnTo>
                    <a:pt x="652463" y="673894"/>
                  </a:lnTo>
                  <a:lnTo>
                    <a:pt x="0" y="478631"/>
                  </a:lnTo>
                  <a:lnTo>
                    <a:pt x="47625" y="461962"/>
                  </a:lnTo>
                  <a:lnTo>
                    <a:pt x="90488" y="450056"/>
                  </a:lnTo>
                  <a:lnTo>
                    <a:pt x="166688" y="421481"/>
                  </a:lnTo>
                  <a:lnTo>
                    <a:pt x="240507" y="388144"/>
                  </a:lnTo>
                  <a:lnTo>
                    <a:pt x="288132" y="361950"/>
                  </a:lnTo>
                  <a:lnTo>
                    <a:pt x="319088" y="338137"/>
                  </a:lnTo>
                  <a:lnTo>
                    <a:pt x="400050" y="261937"/>
                  </a:lnTo>
                  <a:lnTo>
                    <a:pt x="500063" y="142875"/>
                  </a:lnTo>
                  <a:lnTo>
                    <a:pt x="566738" y="45244"/>
                  </a:lnTo>
                  <a:lnTo>
                    <a:pt x="597694" y="11906"/>
                  </a:lnTo>
                  <a:lnTo>
                    <a:pt x="616744" y="0"/>
                  </a:lnTo>
                  <a:lnTo>
                    <a:pt x="628650" y="0"/>
                  </a:lnTo>
                  <a:lnTo>
                    <a:pt x="633413" y="2381"/>
                  </a:lnTo>
                  <a:lnTo>
                    <a:pt x="635794" y="14287"/>
                  </a:lnTo>
                  <a:lnTo>
                    <a:pt x="626269" y="45244"/>
                  </a:lnTo>
                  <a:lnTo>
                    <a:pt x="588169" y="135731"/>
                  </a:lnTo>
                  <a:lnTo>
                    <a:pt x="552450" y="21431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37">
              <a:extLst>
                <a:ext uri="{FF2B5EF4-FFF2-40B4-BE49-F238E27FC236}">
                  <a16:creationId xmlns:a16="http://schemas.microsoft.com/office/drawing/2014/main" id="{4BADCC02-D44F-4D76-B32C-7DCAA0481E2E}"/>
                </a:ext>
              </a:extLst>
            </p:cNvPr>
            <p:cNvSpPr/>
            <p:nvPr/>
          </p:nvSpPr>
          <p:spPr>
            <a:xfrm rot="16200000">
              <a:off x="3890963" y="3259138"/>
              <a:ext cx="3895725" cy="1552575"/>
            </a:xfrm>
            <a:custGeom>
              <a:avLst/>
              <a:gdLst>
                <a:gd name="connsiteX0" fmla="*/ 1746250 w 3895725"/>
                <a:gd name="connsiteY0" fmla="*/ 955675 h 1552575"/>
                <a:gd name="connsiteX1" fmla="*/ 2028825 w 3895725"/>
                <a:gd name="connsiteY1" fmla="*/ 1035050 h 1552575"/>
                <a:gd name="connsiteX2" fmla="*/ 2200275 w 3895725"/>
                <a:gd name="connsiteY2" fmla="*/ 1076325 h 1552575"/>
                <a:gd name="connsiteX3" fmla="*/ 2409825 w 3895725"/>
                <a:gd name="connsiteY3" fmla="*/ 1120775 h 1552575"/>
                <a:gd name="connsiteX4" fmla="*/ 2489200 w 3895725"/>
                <a:gd name="connsiteY4" fmla="*/ 1133475 h 1552575"/>
                <a:gd name="connsiteX5" fmla="*/ 2663825 w 3895725"/>
                <a:gd name="connsiteY5" fmla="*/ 1155700 h 1552575"/>
                <a:gd name="connsiteX6" fmla="*/ 2828925 w 3895725"/>
                <a:gd name="connsiteY6" fmla="*/ 1168400 h 1552575"/>
                <a:gd name="connsiteX7" fmla="*/ 3051175 w 3895725"/>
                <a:gd name="connsiteY7" fmla="*/ 1181100 h 1552575"/>
                <a:gd name="connsiteX8" fmla="*/ 3330575 w 3895725"/>
                <a:gd name="connsiteY8" fmla="*/ 1193800 h 1552575"/>
                <a:gd name="connsiteX9" fmla="*/ 3470275 w 3895725"/>
                <a:gd name="connsiteY9" fmla="*/ 1196975 h 1552575"/>
                <a:gd name="connsiteX10" fmla="*/ 3543300 w 3895725"/>
                <a:gd name="connsiteY10" fmla="*/ 1196975 h 1552575"/>
                <a:gd name="connsiteX11" fmla="*/ 3594100 w 3895725"/>
                <a:gd name="connsiteY11" fmla="*/ 1193800 h 1552575"/>
                <a:gd name="connsiteX12" fmla="*/ 3635375 w 3895725"/>
                <a:gd name="connsiteY12" fmla="*/ 1187450 h 1552575"/>
                <a:gd name="connsiteX13" fmla="*/ 3676650 w 3895725"/>
                <a:gd name="connsiteY13" fmla="*/ 1171575 h 1552575"/>
                <a:gd name="connsiteX14" fmla="*/ 3708400 w 3895725"/>
                <a:gd name="connsiteY14" fmla="*/ 1155700 h 1552575"/>
                <a:gd name="connsiteX15" fmla="*/ 3746500 w 3895725"/>
                <a:gd name="connsiteY15" fmla="*/ 1130300 h 1552575"/>
                <a:gd name="connsiteX16" fmla="*/ 3781425 w 3895725"/>
                <a:gd name="connsiteY16" fmla="*/ 1092200 h 1552575"/>
                <a:gd name="connsiteX17" fmla="*/ 3800475 w 3895725"/>
                <a:gd name="connsiteY17" fmla="*/ 1060450 h 1552575"/>
                <a:gd name="connsiteX18" fmla="*/ 3825875 w 3895725"/>
                <a:gd name="connsiteY18" fmla="*/ 1003300 h 1552575"/>
                <a:gd name="connsiteX19" fmla="*/ 3844925 w 3895725"/>
                <a:gd name="connsiteY19" fmla="*/ 977900 h 1552575"/>
                <a:gd name="connsiteX20" fmla="*/ 3857625 w 3895725"/>
                <a:gd name="connsiteY20" fmla="*/ 968375 h 1552575"/>
                <a:gd name="connsiteX21" fmla="*/ 3873500 w 3895725"/>
                <a:gd name="connsiteY21" fmla="*/ 958850 h 1552575"/>
                <a:gd name="connsiteX22" fmla="*/ 3883025 w 3895725"/>
                <a:gd name="connsiteY22" fmla="*/ 962025 h 1552575"/>
                <a:gd name="connsiteX23" fmla="*/ 3889375 w 3895725"/>
                <a:gd name="connsiteY23" fmla="*/ 974725 h 1552575"/>
                <a:gd name="connsiteX24" fmla="*/ 3895725 w 3895725"/>
                <a:gd name="connsiteY24" fmla="*/ 1000125 h 1552575"/>
                <a:gd name="connsiteX25" fmla="*/ 3895725 w 3895725"/>
                <a:gd name="connsiteY25" fmla="*/ 1098550 h 1552575"/>
                <a:gd name="connsiteX26" fmla="*/ 3889375 w 3895725"/>
                <a:gd name="connsiteY26" fmla="*/ 1212850 h 1552575"/>
                <a:gd name="connsiteX27" fmla="*/ 3876675 w 3895725"/>
                <a:gd name="connsiteY27" fmla="*/ 1285875 h 1552575"/>
                <a:gd name="connsiteX28" fmla="*/ 3851275 w 3895725"/>
                <a:gd name="connsiteY28" fmla="*/ 1365250 h 1552575"/>
                <a:gd name="connsiteX29" fmla="*/ 3806825 w 3895725"/>
                <a:gd name="connsiteY29" fmla="*/ 1454150 h 1552575"/>
                <a:gd name="connsiteX30" fmla="*/ 3762375 w 3895725"/>
                <a:gd name="connsiteY30" fmla="*/ 1520825 h 1552575"/>
                <a:gd name="connsiteX31" fmla="*/ 3736975 w 3895725"/>
                <a:gd name="connsiteY31" fmla="*/ 1543050 h 1552575"/>
                <a:gd name="connsiteX32" fmla="*/ 3714750 w 3895725"/>
                <a:gd name="connsiteY32" fmla="*/ 1552575 h 1552575"/>
                <a:gd name="connsiteX33" fmla="*/ 3683000 w 3895725"/>
                <a:gd name="connsiteY33" fmla="*/ 1543050 h 1552575"/>
                <a:gd name="connsiteX34" fmla="*/ 3660775 w 3895725"/>
                <a:gd name="connsiteY34" fmla="*/ 1520825 h 1552575"/>
                <a:gd name="connsiteX35" fmla="*/ 3638550 w 3895725"/>
                <a:gd name="connsiteY35" fmla="*/ 1495425 h 1552575"/>
                <a:gd name="connsiteX36" fmla="*/ 3616325 w 3895725"/>
                <a:gd name="connsiteY36" fmla="*/ 1479550 h 1552575"/>
                <a:gd name="connsiteX37" fmla="*/ 3571875 w 3895725"/>
                <a:gd name="connsiteY37" fmla="*/ 1460500 h 1552575"/>
                <a:gd name="connsiteX38" fmla="*/ 3482975 w 3895725"/>
                <a:gd name="connsiteY38" fmla="*/ 1441450 h 1552575"/>
                <a:gd name="connsiteX39" fmla="*/ 3308350 w 3895725"/>
                <a:gd name="connsiteY39" fmla="*/ 1422400 h 1552575"/>
                <a:gd name="connsiteX40" fmla="*/ 3035300 w 3895725"/>
                <a:gd name="connsiteY40" fmla="*/ 1403350 h 1552575"/>
                <a:gd name="connsiteX41" fmla="*/ 2727325 w 3895725"/>
                <a:gd name="connsiteY41" fmla="*/ 1381125 h 1552575"/>
                <a:gd name="connsiteX42" fmla="*/ 2638425 w 3895725"/>
                <a:gd name="connsiteY42" fmla="*/ 1371600 h 1552575"/>
                <a:gd name="connsiteX43" fmla="*/ 2466975 w 3895725"/>
                <a:gd name="connsiteY43" fmla="*/ 1346200 h 1552575"/>
                <a:gd name="connsiteX44" fmla="*/ 2232025 w 3895725"/>
                <a:gd name="connsiteY44" fmla="*/ 1295400 h 1552575"/>
                <a:gd name="connsiteX45" fmla="*/ 1920875 w 3895725"/>
                <a:gd name="connsiteY45" fmla="*/ 1216025 h 1552575"/>
                <a:gd name="connsiteX46" fmla="*/ 1654175 w 3895725"/>
                <a:gd name="connsiteY46" fmla="*/ 1136650 h 1552575"/>
                <a:gd name="connsiteX47" fmla="*/ 1416050 w 3895725"/>
                <a:gd name="connsiteY47" fmla="*/ 1047750 h 1552575"/>
                <a:gd name="connsiteX48" fmla="*/ 1225550 w 3895725"/>
                <a:gd name="connsiteY48" fmla="*/ 968375 h 1552575"/>
                <a:gd name="connsiteX49" fmla="*/ 1079500 w 3895725"/>
                <a:gd name="connsiteY49" fmla="*/ 898525 h 1552575"/>
                <a:gd name="connsiteX50" fmla="*/ 930275 w 3895725"/>
                <a:gd name="connsiteY50" fmla="*/ 815975 h 1552575"/>
                <a:gd name="connsiteX51" fmla="*/ 828675 w 3895725"/>
                <a:gd name="connsiteY51" fmla="*/ 752475 h 1552575"/>
                <a:gd name="connsiteX52" fmla="*/ 758825 w 3895725"/>
                <a:gd name="connsiteY52" fmla="*/ 708025 h 1552575"/>
                <a:gd name="connsiteX53" fmla="*/ 638175 w 3895725"/>
                <a:gd name="connsiteY53" fmla="*/ 622300 h 1552575"/>
                <a:gd name="connsiteX54" fmla="*/ 539750 w 3895725"/>
                <a:gd name="connsiteY54" fmla="*/ 546100 h 1552575"/>
                <a:gd name="connsiteX55" fmla="*/ 450850 w 3895725"/>
                <a:gd name="connsiteY55" fmla="*/ 479425 h 1552575"/>
                <a:gd name="connsiteX56" fmla="*/ 346075 w 3895725"/>
                <a:gd name="connsiteY56" fmla="*/ 390525 h 1552575"/>
                <a:gd name="connsiteX57" fmla="*/ 250825 w 3895725"/>
                <a:gd name="connsiteY57" fmla="*/ 301625 h 1552575"/>
                <a:gd name="connsiteX58" fmla="*/ 168275 w 3895725"/>
                <a:gd name="connsiteY58" fmla="*/ 222250 h 1552575"/>
                <a:gd name="connsiteX59" fmla="*/ 98425 w 3895725"/>
                <a:gd name="connsiteY59" fmla="*/ 152400 h 1552575"/>
                <a:gd name="connsiteX60" fmla="*/ 31750 w 3895725"/>
                <a:gd name="connsiteY60" fmla="*/ 82550 h 1552575"/>
                <a:gd name="connsiteX61" fmla="*/ 9525 w 3895725"/>
                <a:gd name="connsiteY61" fmla="*/ 53975 h 1552575"/>
                <a:gd name="connsiteX62" fmla="*/ 0 w 3895725"/>
                <a:gd name="connsiteY62" fmla="*/ 25400 h 1552575"/>
                <a:gd name="connsiteX63" fmla="*/ 3175 w 3895725"/>
                <a:gd name="connsiteY63" fmla="*/ 6350 h 1552575"/>
                <a:gd name="connsiteX64" fmla="*/ 12700 w 3895725"/>
                <a:gd name="connsiteY64" fmla="*/ 0 h 1552575"/>
                <a:gd name="connsiteX65" fmla="*/ 38100 w 3895725"/>
                <a:gd name="connsiteY65" fmla="*/ 6350 h 1552575"/>
                <a:gd name="connsiteX66" fmla="*/ 57150 w 3895725"/>
                <a:gd name="connsiteY66" fmla="*/ 15875 h 1552575"/>
                <a:gd name="connsiteX67" fmla="*/ 104775 w 3895725"/>
                <a:gd name="connsiteY67" fmla="*/ 57150 h 1552575"/>
                <a:gd name="connsiteX68" fmla="*/ 196850 w 3895725"/>
                <a:gd name="connsiteY68" fmla="*/ 139700 h 1552575"/>
                <a:gd name="connsiteX69" fmla="*/ 288925 w 3895725"/>
                <a:gd name="connsiteY69" fmla="*/ 219075 h 1552575"/>
                <a:gd name="connsiteX70" fmla="*/ 387350 w 3895725"/>
                <a:gd name="connsiteY70" fmla="*/ 298450 h 1552575"/>
                <a:gd name="connsiteX71" fmla="*/ 498475 w 3895725"/>
                <a:gd name="connsiteY71" fmla="*/ 384175 h 1552575"/>
                <a:gd name="connsiteX72" fmla="*/ 615950 w 3895725"/>
                <a:gd name="connsiteY72" fmla="*/ 466725 h 1552575"/>
                <a:gd name="connsiteX73" fmla="*/ 752475 w 3895725"/>
                <a:gd name="connsiteY73" fmla="*/ 549275 h 1552575"/>
                <a:gd name="connsiteX74" fmla="*/ 885825 w 3895725"/>
                <a:gd name="connsiteY74" fmla="*/ 625475 h 1552575"/>
                <a:gd name="connsiteX75" fmla="*/ 1069975 w 3895725"/>
                <a:gd name="connsiteY75" fmla="*/ 708025 h 1552575"/>
                <a:gd name="connsiteX76" fmla="*/ 1250950 w 3895725"/>
                <a:gd name="connsiteY76" fmla="*/ 781050 h 1552575"/>
                <a:gd name="connsiteX77" fmla="*/ 1403350 w 3895725"/>
                <a:gd name="connsiteY77" fmla="*/ 838200 h 1552575"/>
                <a:gd name="connsiteX78" fmla="*/ 1562100 w 3895725"/>
                <a:gd name="connsiteY78" fmla="*/ 895350 h 1552575"/>
                <a:gd name="connsiteX79" fmla="*/ 1746250 w 3895725"/>
                <a:gd name="connsiteY79" fmla="*/ 955675 h 155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895725" h="1552575">
                  <a:moveTo>
                    <a:pt x="1746250" y="955675"/>
                  </a:moveTo>
                  <a:lnTo>
                    <a:pt x="2028825" y="1035050"/>
                  </a:lnTo>
                  <a:lnTo>
                    <a:pt x="2200275" y="1076325"/>
                  </a:lnTo>
                  <a:lnTo>
                    <a:pt x="2409825" y="1120775"/>
                  </a:lnTo>
                  <a:lnTo>
                    <a:pt x="2489200" y="1133475"/>
                  </a:lnTo>
                  <a:lnTo>
                    <a:pt x="2663825" y="1155700"/>
                  </a:lnTo>
                  <a:lnTo>
                    <a:pt x="2828925" y="1168400"/>
                  </a:lnTo>
                  <a:lnTo>
                    <a:pt x="3051175" y="1181100"/>
                  </a:lnTo>
                  <a:lnTo>
                    <a:pt x="3330575" y="1193800"/>
                  </a:lnTo>
                  <a:lnTo>
                    <a:pt x="3470275" y="1196975"/>
                  </a:lnTo>
                  <a:lnTo>
                    <a:pt x="3543300" y="1196975"/>
                  </a:lnTo>
                  <a:lnTo>
                    <a:pt x="3594100" y="1193800"/>
                  </a:lnTo>
                  <a:lnTo>
                    <a:pt x="3635375" y="1187450"/>
                  </a:lnTo>
                  <a:lnTo>
                    <a:pt x="3676650" y="1171575"/>
                  </a:lnTo>
                  <a:lnTo>
                    <a:pt x="3708400" y="1155700"/>
                  </a:lnTo>
                  <a:lnTo>
                    <a:pt x="3746500" y="1130300"/>
                  </a:lnTo>
                  <a:lnTo>
                    <a:pt x="3781425" y="1092200"/>
                  </a:lnTo>
                  <a:lnTo>
                    <a:pt x="3800475" y="1060450"/>
                  </a:lnTo>
                  <a:lnTo>
                    <a:pt x="3825875" y="1003300"/>
                  </a:lnTo>
                  <a:lnTo>
                    <a:pt x="3844925" y="977900"/>
                  </a:lnTo>
                  <a:lnTo>
                    <a:pt x="3857625" y="968375"/>
                  </a:lnTo>
                  <a:lnTo>
                    <a:pt x="3873500" y="958850"/>
                  </a:lnTo>
                  <a:lnTo>
                    <a:pt x="3883025" y="962025"/>
                  </a:lnTo>
                  <a:lnTo>
                    <a:pt x="3889375" y="974725"/>
                  </a:lnTo>
                  <a:lnTo>
                    <a:pt x="3895725" y="1000125"/>
                  </a:lnTo>
                  <a:lnTo>
                    <a:pt x="3895725" y="1098550"/>
                  </a:lnTo>
                  <a:lnTo>
                    <a:pt x="3889375" y="1212850"/>
                  </a:lnTo>
                  <a:lnTo>
                    <a:pt x="3876675" y="1285875"/>
                  </a:lnTo>
                  <a:lnTo>
                    <a:pt x="3851275" y="1365250"/>
                  </a:lnTo>
                  <a:lnTo>
                    <a:pt x="3806825" y="1454150"/>
                  </a:lnTo>
                  <a:lnTo>
                    <a:pt x="3762375" y="1520825"/>
                  </a:lnTo>
                  <a:lnTo>
                    <a:pt x="3736975" y="1543050"/>
                  </a:lnTo>
                  <a:lnTo>
                    <a:pt x="3714750" y="1552575"/>
                  </a:lnTo>
                  <a:lnTo>
                    <a:pt x="3683000" y="1543050"/>
                  </a:lnTo>
                  <a:lnTo>
                    <a:pt x="3660775" y="1520825"/>
                  </a:lnTo>
                  <a:lnTo>
                    <a:pt x="3638550" y="1495425"/>
                  </a:lnTo>
                  <a:lnTo>
                    <a:pt x="3616325" y="1479550"/>
                  </a:lnTo>
                  <a:lnTo>
                    <a:pt x="3571875" y="1460500"/>
                  </a:lnTo>
                  <a:lnTo>
                    <a:pt x="3482975" y="1441450"/>
                  </a:lnTo>
                  <a:lnTo>
                    <a:pt x="3308350" y="1422400"/>
                  </a:lnTo>
                  <a:lnTo>
                    <a:pt x="3035300" y="1403350"/>
                  </a:lnTo>
                  <a:lnTo>
                    <a:pt x="2727325" y="1381125"/>
                  </a:lnTo>
                  <a:lnTo>
                    <a:pt x="2638425" y="1371600"/>
                  </a:lnTo>
                  <a:lnTo>
                    <a:pt x="2466975" y="1346200"/>
                  </a:lnTo>
                  <a:lnTo>
                    <a:pt x="2232025" y="1295400"/>
                  </a:lnTo>
                  <a:lnTo>
                    <a:pt x="1920875" y="1216025"/>
                  </a:lnTo>
                  <a:lnTo>
                    <a:pt x="1654175" y="1136650"/>
                  </a:lnTo>
                  <a:lnTo>
                    <a:pt x="1416050" y="1047750"/>
                  </a:lnTo>
                  <a:lnTo>
                    <a:pt x="1225550" y="968375"/>
                  </a:lnTo>
                  <a:lnTo>
                    <a:pt x="1079500" y="898525"/>
                  </a:lnTo>
                  <a:lnTo>
                    <a:pt x="930275" y="815975"/>
                  </a:lnTo>
                  <a:lnTo>
                    <a:pt x="828675" y="752475"/>
                  </a:lnTo>
                  <a:lnTo>
                    <a:pt x="758825" y="708025"/>
                  </a:lnTo>
                  <a:lnTo>
                    <a:pt x="638175" y="622300"/>
                  </a:lnTo>
                  <a:lnTo>
                    <a:pt x="539750" y="546100"/>
                  </a:lnTo>
                  <a:lnTo>
                    <a:pt x="450850" y="479425"/>
                  </a:lnTo>
                  <a:lnTo>
                    <a:pt x="346075" y="390525"/>
                  </a:lnTo>
                  <a:lnTo>
                    <a:pt x="250825" y="301625"/>
                  </a:lnTo>
                  <a:lnTo>
                    <a:pt x="168275" y="222250"/>
                  </a:lnTo>
                  <a:lnTo>
                    <a:pt x="98425" y="152400"/>
                  </a:lnTo>
                  <a:lnTo>
                    <a:pt x="31750" y="82550"/>
                  </a:lnTo>
                  <a:lnTo>
                    <a:pt x="9525" y="53975"/>
                  </a:lnTo>
                  <a:lnTo>
                    <a:pt x="0" y="25400"/>
                  </a:lnTo>
                  <a:lnTo>
                    <a:pt x="3175" y="6350"/>
                  </a:lnTo>
                  <a:lnTo>
                    <a:pt x="12700" y="0"/>
                  </a:lnTo>
                  <a:lnTo>
                    <a:pt x="38100" y="6350"/>
                  </a:lnTo>
                  <a:lnTo>
                    <a:pt x="57150" y="15875"/>
                  </a:lnTo>
                  <a:lnTo>
                    <a:pt x="104775" y="57150"/>
                  </a:lnTo>
                  <a:lnTo>
                    <a:pt x="196850" y="139700"/>
                  </a:lnTo>
                  <a:lnTo>
                    <a:pt x="288925" y="219075"/>
                  </a:lnTo>
                  <a:lnTo>
                    <a:pt x="387350" y="298450"/>
                  </a:lnTo>
                  <a:lnTo>
                    <a:pt x="498475" y="384175"/>
                  </a:lnTo>
                  <a:lnTo>
                    <a:pt x="615950" y="466725"/>
                  </a:lnTo>
                  <a:lnTo>
                    <a:pt x="752475" y="549275"/>
                  </a:lnTo>
                  <a:lnTo>
                    <a:pt x="885825" y="625475"/>
                  </a:lnTo>
                  <a:lnTo>
                    <a:pt x="1069975" y="708025"/>
                  </a:lnTo>
                  <a:lnTo>
                    <a:pt x="1250950" y="781050"/>
                  </a:lnTo>
                  <a:lnTo>
                    <a:pt x="1403350" y="838200"/>
                  </a:lnTo>
                  <a:lnTo>
                    <a:pt x="1562100" y="895350"/>
                  </a:lnTo>
                  <a:lnTo>
                    <a:pt x="1746250" y="9556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7" name="グループ化 46">
            <a:extLst>
              <a:ext uri="{FF2B5EF4-FFF2-40B4-BE49-F238E27FC236}">
                <a16:creationId xmlns:a16="http://schemas.microsoft.com/office/drawing/2014/main" id="{A44ED336-4EB3-4E01-9AA0-9A0919137518}"/>
              </a:ext>
            </a:extLst>
          </p:cNvPr>
          <p:cNvGrpSpPr/>
          <p:nvPr/>
        </p:nvGrpSpPr>
        <p:grpSpPr>
          <a:xfrm>
            <a:off x="2538413" y="1493838"/>
            <a:ext cx="4556125" cy="4343400"/>
            <a:chOff x="2538413" y="1493838"/>
            <a:chExt cx="4556125" cy="4343400"/>
          </a:xfrm>
        </p:grpSpPr>
        <p:sp>
          <p:nvSpPr>
            <p:cNvPr id="48" name="フリーフォーム 22">
              <a:extLst>
                <a:ext uri="{FF2B5EF4-FFF2-40B4-BE49-F238E27FC236}">
                  <a16:creationId xmlns:a16="http://schemas.microsoft.com/office/drawing/2014/main" id="{F8DDC4E4-E12F-4A08-BA5E-50F0509EB7DE}"/>
                </a:ext>
              </a:extLst>
            </p:cNvPr>
            <p:cNvSpPr/>
            <p:nvPr/>
          </p:nvSpPr>
          <p:spPr>
            <a:xfrm>
              <a:off x="3694113" y="1493838"/>
              <a:ext cx="1625600" cy="844550"/>
            </a:xfrm>
            <a:custGeom>
              <a:avLst/>
              <a:gdLst>
                <a:gd name="connsiteX0" fmla="*/ 978694 w 1626394"/>
                <a:gd name="connsiteY0" fmla="*/ 559594 h 845344"/>
                <a:gd name="connsiteX1" fmla="*/ 1159669 w 1626394"/>
                <a:gd name="connsiteY1" fmla="*/ 483394 h 845344"/>
                <a:gd name="connsiteX2" fmla="*/ 1288256 w 1626394"/>
                <a:gd name="connsiteY2" fmla="*/ 431006 h 845344"/>
                <a:gd name="connsiteX3" fmla="*/ 1416844 w 1626394"/>
                <a:gd name="connsiteY3" fmla="*/ 381000 h 845344"/>
                <a:gd name="connsiteX4" fmla="*/ 1545431 w 1626394"/>
                <a:gd name="connsiteY4" fmla="*/ 330994 h 845344"/>
                <a:gd name="connsiteX5" fmla="*/ 1590675 w 1626394"/>
                <a:gd name="connsiteY5" fmla="*/ 321469 h 845344"/>
                <a:gd name="connsiteX6" fmla="*/ 1612106 w 1626394"/>
                <a:gd name="connsiteY6" fmla="*/ 311944 h 845344"/>
                <a:gd name="connsiteX7" fmla="*/ 1626394 w 1626394"/>
                <a:gd name="connsiteY7" fmla="*/ 295275 h 845344"/>
                <a:gd name="connsiteX8" fmla="*/ 1626394 w 1626394"/>
                <a:gd name="connsiteY8" fmla="*/ 285750 h 845344"/>
                <a:gd name="connsiteX9" fmla="*/ 1621631 w 1626394"/>
                <a:gd name="connsiteY9" fmla="*/ 269081 h 845344"/>
                <a:gd name="connsiteX10" fmla="*/ 1604962 w 1626394"/>
                <a:gd name="connsiteY10" fmla="*/ 238125 h 845344"/>
                <a:gd name="connsiteX11" fmla="*/ 1583531 w 1626394"/>
                <a:gd name="connsiteY11" fmla="*/ 214312 h 845344"/>
                <a:gd name="connsiteX12" fmla="*/ 1521619 w 1626394"/>
                <a:gd name="connsiteY12" fmla="*/ 166687 h 845344"/>
                <a:gd name="connsiteX13" fmla="*/ 1447800 w 1626394"/>
                <a:gd name="connsiteY13" fmla="*/ 114300 h 845344"/>
                <a:gd name="connsiteX14" fmla="*/ 1381125 w 1626394"/>
                <a:gd name="connsiteY14" fmla="*/ 66675 h 845344"/>
                <a:gd name="connsiteX15" fmla="*/ 1316831 w 1626394"/>
                <a:gd name="connsiteY15" fmla="*/ 33337 h 845344"/>
                <a:gd name="connsiteX16" fmla="*/ 1245394 w 1626394"/>
                <a:gd name="connsiteY16" fmla="*/ 4762 h 845344"/>
                <a:gd name="connsiteX17" fmla="*/ 1204912 w 1626394"/>
                <a:gd name="connsiteY17" fmla="*/ 0 h 845344"/>
                <a:gd name="connsiteX18" fmla="*/ 1188244 w 1626394"/>
                <a:gd name="connsiteY18" fmla="*/ 4762 h 845344"/>
                <a:gd name="connsiteX19" fmla="*/ 1185862 w 1626394"/>
                <a:gd name="connsiteY19" fmla="*/ 23812 h 845344"/>
                <a:gd name="connsiteX20" fmla="*/ 1197769 w 1626394"/>
                <a:gd name="connsiteY20" fmla="*/ 45244 h 845344"/>
                <a:gd name="connsiteX21" fmla="*/ 1209675 w 1626394"/>
                <a:gd name="connsiteY21" fmla="*/ 71437 h 845344"/>
                <a:gd name="connsiteX22" fmla="*/ 1216819 w 1626394"/>
                <a:gd name="connsiteY22" fmla="*/ 100012 h 845344"/>
                <a:gd name="connsiteX23" fmla="*/ 1219200 w 1626394"/>
                <a:gd name="connsiteY23" fmla="*/ 133350 h 845344"/>
                <a:gd name="connsiteX24" fmla="*/ 1216819 w 1626394"/>
                <a:gd name="connsiteY24" fmla="*/ 159544 h 845344"/>
                <a:gd name="connsiteX25" fmla="*/ 1204912 w 1626394"/>
                <a:gd name="connsiteY25" fmla="*/ 180975 h 845344"/>
                <a:gd name="connsiteX26" fmla="*/ 1178719 w 1626394"/>
                <a:gd name="connsiteY26" fmla="*/ 209550 h 845344"/>
                <a:gd name="connsiteX27" fmla="*/ 1112044 w 1626394"/>
                <a:gd name="connsiteY27" fmla="*/ 261937 h 845344"/>
                <a:gd name="connsiteX28" fmla="*/ 1004887 w 1626394"/>
                <a:gd name="connsiteY28" fmla="*/ 340519 h 845344"/>
                <a:gd name="connsiteX29" fmla="*/ 864394 w 1626394"/>
                <a:gd name="connsiteY29" fmla="*/ 428625 h 845344"/>
                <a:gd name="connsiteX30" fmla="*/ 688181 w 1626394"/>
                <a:gd name="connsiteY30" fmla="*/ 523875 h 845344"/>
                <a:gd name="connsiteX31" fmla="*/ 521494 w 1626394"/>
                <a:gd name="connsiteY31" fmla="*/ 600075 h 845344"/>
                <a:gd name="connsiteX32" fmla="*/ 328612 w 1626394"/>
                <a:gd name="connsiteY32" fmla="*/ 676275 h 845344"/>
                <a:gd name="connsiteX33" fmla="*/ 169069 w 1626394"/>
                <a:gd name="connsiteY33" fmla="*/ 733425 h 845344"/>
                <a:gd name="connsiteX34" fmla="*/ 42862 w 1626394"/>
                <a:gd name="connsiteY34" fmla="*/ 776287 h 845344"/>
                <a:gd name="connsiteX35" fmla="*/ 19050 w 1626394"/>
                <a:gd name="connsiteY35" fmla="*/ 792956 h 845344"/>
                <a:gd name="connsiteX36" fmla="*/ 7144 w 1626394"/>
                <a:gd name="connsiteY36" fmla="*/ 804862 h 845344"/>
                <a:gd name="connsiteX37" fmla="*/ 0 w 1626394"/>
                <a:gd name="connsiteY37" fmla="*/ 821531 h 845344"/>
                <a:gd name="connsiteX38" fmla="*/ 11906 w 1626394"/>
                <a:gd name="connsiteY38" fmla="*/ 833437 h 845344"/>
                <a:gd name="connsiteX39" fmla="*/ 38100 w 1626394"/>
                <a:gd name="connsiteY39" fmla="*/ 842962 h 845344"/>
                <a:gd name="connsiteX40" fmla="*/ 66675 w 1626394"/>
                <a:gd name="connsiteY40" fmla="*/ 845344 h 845344"/>
                <a:gd name="connsiteX41" fmla="*/ 202406 w 1626394"/>
                <a:gd name="connsiteY41" fmla="*/ 814387 h 845344"/>
                <a:gd name="connsiteX42" fmla="*/ 535781 w 1626394"/>
                <a:gd name="connsiteY42" fmla="*/ 731044 h 845344"/>
                <a:gd name="connsiteX43" fmla="*/ 652462 w 1626394"/>
                <a:gd name="connsiteY43" fmla="*/ 700087 h 845344"/>
                <a:gd name="connsiteX44" fmla="*/ 873919 w 1626394"/>
                <a:gd name="connsiteY44" fmla="*/ 602456 h 845344"/>
                <a:gd name="connsiteX45" fmla="*/ 978694 w 1626394"/>
                <a:gd name="connsiteY45" fmla="*/ 559594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626394" h="845344">
                  <a:moveTo>
                    <a:pt x="978694" y="559594"/>
                  </a:moveTo>
                  <a:lnTo>
                    <a:pt x="1159669" y="483394"/>
                  </a:lnTo>
                  <a:lnTo>
                    <a:pt x="1288256" y="431006"/>
                  </a:lnTo>
                  <a:lnTo>
                    <a:pt x="1416844" y="381000"/>
                  </a:lnTo>
                  <a:lnTo>
                    <a:pt x="1545431" y="330994"/>
                  </a:lnTo>
                  <a:lnTo>
                    <a:pt x="1590675" y="321469"/>
                  </a:lnTo>
                  <a:lnTo>
                    <a:pt x="1612106" y="311944"/>
                  </a:lnTo>
                  <a:lnTo>
                    <a:pt x="1626394" y="295275"/>
                  </a:lnTo>
                  <a:lnTo>
                    <a:pt x="1626394" y="285750"/>
                  </a:lnTo>
                  <a:lnTo>
                    <a:pt x="1621631" y="269081"/>
                  </a:lnTo>
                  <a:lnTo>
                    <a:pt x="1604962" y="238125"/>
                  </a:lnTo>
                  <a:lnTo>
                    <a:pt x="1583531" y="214312"/>
                  </a:lnTo>
                  <a:lnTo>
                    <a:pt x="1521619" y="166687"/>
                  </a:lnTo>
                  <a:lnTo>
                    <a:pt x="1447800" y="114300"/>
                  </a:lnTo>
                  <a:lnTo>
                    <a:pt x="1381125" y="66675"/>
                  </a:lnTo>
                  <a:lnTo>
                    <a:pt x="1316831" y="33337"/>
                  </a:lnTo>
                  <a:lnTo>
                    <a:pt x="1245394" y="4762"/>
                  </a:lnTo>
                  <a:lnTo>
                    <a:pt x="1204912" y="0"/>
                  </a:lnTo>
                  <a:lnTo>
                    <a:pt x="1188244" y="4762"/>
                  </a:lnTo>
                  <a:lnTo>
                    <a:pt x="1185862" y="23812"/>
                  </a:lnTo>
                  <a:lnTo>
                    <a:pt x="1197769" y="45244"/>
                  </a:lnTo>
                  <a:lnTo>
                    <a:pt x="1209675" y="71437"/>
                  </a:lnTo>
                  <a:lnTo>
                    <a:pt x="1216819" y="100012"/>
                  </a:lnTo>
                  <a:lnTo>
                    <a:pt x="1219200" y="133350"/>
                  </a:lnTo>
                  <a:lnTo>
                    <a:pt x="1216819" y="159544"/>
                  </a:lnTo>
                  <a:lnTo>
                    <a:pt x="1204912" y="180975"/>
                  </a:lnTo>
                  <a:lnTo>
                    <a:pt x="1178719" y="209550"/>
                  </a:lnTo>
                  <a:lnTo>
                    <a:pt x="1112044" y="261937"/>
                  </a:lnTo>
                  <a:lnTo>
                    <a:pt x="1004887" y="340519"/>
                  </a:lnTo>
                  <a:lnTo>
                    <a:pt x="864394" y="428625"/>
                  </a:lnTo>
                  <a:lnTo>
                    <a:pt x="688181" y="523875"/>
                  </a:lnTo>
                  <a:lnTo>
                    <a:pt x="521494" y="600075"/>
                  </a:lnTo>
                  <a:lnTo>
                    <a:pt x="328612" y="676275"/>
                  </a:lnTo>
                  <a:lnTo>
                    <a:pt x="169069" y="733425"/>
                  </a:lnTo>
                  <a:lnTo>
                    <a:pt x="42862" y="776287"/>
                  </a:lnTo>
                  <a:lnTo>
                    <a:pt x="19050" y="792956"/>
                  </a:lnTo>
                  <a:lnTo>
                    <a:pt x="7144" y="804862"/>
                  </a:lnTo>
                  <a:lnTo>
                    <a:pt x="0" y="821531"/>
                  </a:lnTo>
                  <a:lnTo>
                    <a:pt x="11906" y="833437"/>
                  </a:lnTo>
                  <a:lnTo>
                    <a:pt x="38100" y="842962"/>
                  </a:lnTo>
                  <a:lnTo>
                    <a:pt x="66675" y="845344"/>
                  </a:lnTo>
                  <a:lnTo>
                    <a:pt x="202406" y="814387"/>
                  </a:lnTo>
                  <a:lnTo>
                    <a:pt x="535781" y="731044"/>
                  </a:lnTo>
                  <a:lnTo>
                    <a:pt x="652462" y="700087"/>
                  </a:lnTo>
                  <a:lnTo>
                    <a:pt x="873919" y="602456"/>
                  </a:lnTo>
                  <a:lnTo>
                    <a:pt x="978694" y="559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32">
              <a:extLst>
                <a:ext uri="{FF2B5EF4-FFF2-40B4-BE49-F238E27FC236}">
                  <a16:creationId xmlns:a16="http://schemas.microsoft.com/office/drawing/2014/main" id="{5F55E3D6-2F8F-450A-9D49-2DF088DD4666}"/>
                </a:ext>
              </a:extLst>
            </p:cNvPr>
            <p:cNvSpPr/>
            <p:nvPr/>
          </p:nvSpPr>
          <p:spPr>
            <a:xfrm rot="16200000">
              <a:off x="1883569" y="2301082"/>
              <a:ext cx="2571750" cy="1262062"/>
            </a:xfrm>
            <a:custGeom>
              <a:avLst/>
              <a:gdLst>
                <a:gd name="connsiteX0" fmla="*/ 1214437 w 2571750"/>
                <a:gd name="connsiteY0" fmla="*/ 559594 h 1262062"/>
                <a:gd name="connsiteX1" fmla="*/ 1002506 w 2571750"/>
                <a:gd name="connsiteY1" fmla="*/ 469106 h 1262062"/>
                <a:gd name="connsiteX2" fmla="*/ 857250 w 2571750"/>
                <a:gd name="connsiteY2" fmla="*/ 404812 h 1262062"/>
                <a:gd name="connsiteX3" fmla="*/ 704850 w 2571750"/>
                <a:gd name="connsiteY3" fmla="*/ 333375 h 1262062"/>
                <a:gd name="connsiteX4" fmla="*/ 523875 w 2571750"/>
                <a:gd name="connsiteY4" fmla="*/ 250031 h 1262062"/>
                <a:gd name="connsiteX5" fmla="*/ 381000 w 2571750"/>
                <a:gd name="connsiteY5" fmla="*/ 183356 h 1262062"/>
                <a:gd name="connsiteX6" fmla="*/ 264319 w 2571750"/>
                <a:gd name="connsiteY6" fmla="*/ 123825 h 1262062"/>
                <a:gd name="connsiteX7" fmla="*/ 171450 w 2571750"/>
                <a:gd name="connsiteY7" fmla="*/ 78581 h 1262062"/>
                <a:gd name="connsiteX8" fmla="*/ 109537 w 2571750"/>
                <a:gd name="connsiteY8" fmla="*/ 45244 h 1262062"/>
                <a:gd name="connsiteX9" fmla="*/ 54769 w 2571750"/>
                <a:gd name="connsiteY9" fmla="*/ 16669 h 1262062"/>
                <a:gd name="connsiteX10" fmla="*/ 21431 w 2571750"/>
                <a:gd name="connsiteY10" fmla="*/ 2381 h 1262062"/>
                <a:gd name="connsiteX11" fmla="*/ 2381 w 2571750"/>
                <a:gd name="connsiteY11" fmla="*/ 0 h 1262062"/>
                <a:gd name="connsiteX12" fmla="*/ 0 w 2571750"/>
                <a:gd name="connsiteY12" fmla="*/ 16669 h 1262062"/>
                <a:gd name="connsiteX13" fmla="*/ 16669 w 2571750"/>
                <a:gd name="connsiteY13" fmla="*/ 45244 h 1262062"/>
                <a:gd name="connsiteX14" fmla="*/ 66675 w 2571750"/>
                <a:gd name="connsiteY14" fmla="*/ 104775 h 1262062"/>
                <a:gd name="connsiteX15" fmla="*/ 100012 w 2571750"/>
                <a:gd name="connsiteY15" fmla="*/ 133350 h 1262062"/>
                <a:gd name="connsiteX16" fmla="*/ 209550 w 2571750"/>
                <a:gd name="connsiteY16" fmla="*/ 204787 h 1262062"/>
                <a:gd name="connsiteX17" fmla="*/ 354806 w 2571750"/>
                <a:gd name="connsiteY17" fmla="*/ 295275 h 1262062"/>
                <a:gd name="connsiteX18" fmla="*/ 545306 w 2571750"/>
                <a:gd name="connsiteY18" fmla="*/ 409575 h 1262062"/>
                <a:gd name="connsiteX19" fmla="*/ 766762 w 2571750"/>
                <a:gd name="connsiteY19" fmla="*/ 535781 h 1262062"/>
                <a:gd name="connsiteX20" fmla="*/ 942975 w 2571750"/>
                <a:gd name="connsiteY20" fmla="*/ 633412 h 1262062"/>
                <a:gd name="connsiteX21" fmla="*/ 1202531 w 2571750"/>
                <a:gd name="connsiteY21" fmla="*/ 759619 h 1262062"/>
                <a:gd name="connsiteX22" fmla="*/ 1369219 w 2571750"/>
                <a:gd name="connsiteY22" fmla="*/ 828675 h 1262062"/>
                <a:gd name="connsiteX23" fmla="*/ 1421606 w 2571750"/>
                <a:gd name="connsiteY23" fmla="*/ 850106 h 1262062"/>
                <a:gd name="connsiteX24" fmla="*/ 1500187 w 2571750"/>
                <a:gd name="connsiteY24" fmla="*/ 890587 h 1262062"/>
                <a:gd name="connsiteX25" fmla="*/ 1657350 w 2571750"/>
                <a:gd name="connsiteY25" fmla="*/ 945356 h 1262062"/>
                <a:gd name="connsiteX26" fmla="*/ 1838325 w 2571750"/>
                <a:gd name="connsiteY26" fmla="*/ 1016794 h 1262062"/>
                <a:gd name="connsiteX27" fmla="*/ 1995487 w 2571750"/>
                <a:gd name="connsiteY27" fmla="*/ 1083469 h 1262062"/>
                <a:gd name="connsiteX28" fmla="*/ 2083594 w 2571750"/>
                <a:gd name="connsiteY28" fmla="*/ 1126331 h 1262062"/>
                <a:gd name="connsiteX29" fmla="*/ 2107406 w 2571750"/>
                <a:gd name="connsiteY29" fmla="*/ 1138237 h 1262062"/>
                <a:gd name="connsiteX30" fmla="*/ 2128837 w 2571750"/>
                <a:gd name="connsiteY30" fmla="*/ 1159669 h 1262062"/>
                <a:gd name="connsiteX31" fmla="*/ 2159794 w 2571750"/>
                <a:gd name="connsiteY31" fmla="*/ 1200150 h 1262062"/>
                <a:gd name="connsiteX32" fmla="*/ 2174081 w 2571750"/>
                <a:gd name="connsiteY32" fmla="*/ 1226344 h 1262062"/>
                <a:gd name="connsiteX33" fmla="*/ 2193131 w 2571750"/>
                <a:gd name="connsiteY33" fmla="*/ 1252537 h 1262062"/>
                <a:gd name="connsiteX34" fmla="*/ 2207419 w 2571750"/>
                <a:gd name="connsiteY34" fmla="*/ 1262062 h 1262062"/>
                <a:gd name="connsiteX35" fmla="*/ 2228850 w 2571750"/>
                <a:gd name="connsiteY35" fmla="*/ 1262062 h 1262062"/>
                <a:gd name="connsiteX36" fmla="*/ 2257425 w 2571750"/>
                <a:gd name="connsiteY36" fmla="*/ 1254919 h 1262062"/>
                <a:gd name="connsiteX37" fmla="*/ 2305050 w 2571750"/>
                <a:gd name="connsiteY37" fmla="*/ 1223962 h 1262062"/>
                <a:gd name="connsiteX38" fmla="*/ 2357437 w 2571750"/>
                <a:gd name="connsiteY38" fmla="*/ 1176337 h 1262062"/>
                <a:gd name="connsiteX39" fmla="*/ 2440781 w 2571750"/>
                <a:gd name="connsiteY39" fmla="*/ 1088231 h 1262062"/>
                <a:gd name="connsiteX40" fmla="*/ 2507456 w 2571750"/>
                <a:gd name="connsiteY40" fmla="*/ 992981 h 1262062"/>
                <a:gd name="connsiteX41" fmla="*/ 2552700 w 2571750"/>
                <a:gd name="connsiteY41" fmla="*/ 909637 h 1262062"/>
                <a:gd name="connsiteX42" fmla="*/ 2566987 w 2571750"/>
                <a:gd name="connsiteY42" fmla="*/ 876300 h 1262062"/>
                <a:gd name="connsiteX43" fmla="*/ 2571750 w 2571750"/>
                <a:gd name="connsiteY43" fmla="*/ 854869 h 1262062"/>
                <a:gd name="connsiteX44" fmla="*/ 2571750 w 2571750"/>
                <a:gd name="connsiteY44" fmla="*/ 838200 h 1262062"/>
                <a:gd name="connsiteX45" fmla="*/ 2557462 w 2571750"/>
                <a:gd name="connsiteY45" fmla="*/ 819150 h 1262062"/>
                <a:gd name="connsiteX46" fmla="*/ 2543175 w 2571750"/>
                <a:gd name="connsiteY46" fmla="*/ 821531 h 1262062"/>
                <a:gd name="connsiteX47" fmla="*/ 2519362 w 2571750"/>
                <a:gd name="connsiteY47" fmla="*/ 838200 h 1262062"/>
                <a:gd name="connsiteX48" fmla="*/ 2483644 w 2571750"/>
                <a:gd name="connsiteY48" fmla="*/ 866775 h 1262062"/>
                <a:gd name="connsiteX49" fmla="*/ 2436019 w 2571750"/>
                <a:gd name="connsiteY49" fmla="*/ 900112 h 1262062"/>
                <a:gd name="connsiteX50" fmla="*/ 2397919 w 2571750"/>
                <a:gd name="connsiteY50" fmla="*/ 921544 h 1262062"/>
                <a:gd name="connsiteX51" fmla="*/ 2366962 w 2571750"/>
                <a:gd name="connsiteY51" fmla="*/ 931069 h 1262062"/>
                <a:gd name="connsiteX52" fmla="*/ 2333625 w 2571750"/>
                <a:gd name="connsiteY52" fmla="*/ 938212 h 1262062"/>
                <a:gd name="connsiteX53" fmla="*/ 2300287 w 2571750"/>
                <a:gd name="connsiteY53" fmla="*/ 938212 h 1262062"/>
                <a:gd name="connsiteX54" fmla="*/ 2219325 w 2571750"/>
                <a:gd name="connsiteY54" fmla="*/ 916781 h 1262062"/>
                <a:gd name="connsiteX55" fmla="*/ 2040731 w 2571750"/>
                <a:gd name="connsiteY55" fmla="*/ 862012 h 1262062"/>
                <a:gd name="connsiteX56" fmla="*/ 1807369 w 2571750"/>
                <a:gd name="connsiteY56" fmla="*/ 783431 h 1262062"/>
                <a:gd name="connsiteX57" fmla="*/ 1528762 w 2571750"/>
                <a:gd name="connsiteY57" fmla="*/ 683419 h 1262062"/>
                <a:gd name="connsiteX58" fmla="*/ 1278731 w 2571750"/>
                <a:gd name="connsiteY58" fmla="*/ 583406 h 1262062"/>
                <a:gd name="connsiteX59" fmla="*/ 1214437 w 2571750"/>
                <a:gd name="connsiteY59" fmla="*/ 559594 h 1262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571750" h="1262062">
                  <a:moveTo>
                    <a:pt x="1214437" y="559594"/>
                  </a:moveTo>
                  <a:lnTo>
                    <a:pt x="1002506" y="469106"/>
                  </a:lnTo>
                  <a:lnTo>
                    <a:pt x="857250" y="404812"/>
                  </a:lnTo>
                  <a:lnTo>
                    <a:pt x="704850" y="333375"/>
                  </a:lnTo>
                  <a:lnTo>
                    <a:pt x="523875" y="250031"/>
                  </a:lnTo>
                  <a:lnTo>
                    <a:pt x="381000" y="183356"/>
                  </a:lnTo>
                  <a:lnTo>
                    <a:pt x="264319" y="123825"/>
                  </a:lnTo>
                  <a:lnTo>
                    <a:pt x="171450" y="78581"/>
                  </a:lnTo>
                  <a:lnTo>
                    <a:pt x="109537" y="45244"/>
                  </a:lnTo>
                  <a:lnTo>
                    <a:pt x="54769" y="16669"/>
                  </a:lnTo>
                  <a:lnTo>
                    <a:pt x="21431" y="2381"/>
                  </a:lnTo>
                  <a:lnTo>
                    <a:pt x="2381" y="0"/>
                  </a:lnTo>
                  <a:lnTo>
                    <a:pt x="0" y="16669"/>
                  </a:lnTo>
                  <a:lnTo>
                    <a:pt x="16669" y="45244"/>
                  </a:lnTo>
                  <a:lnTo>
                    <a:pt x="66675" y="104775"/>
                  </a:lnTo>
                  <a:lnTo>
                    <a:pt x="100012" y="133350"/>
                  </a:lnTo>
                  <a:lnTo>
                    <a:pt x="209550" y="204787"/>
                  </a:lnTo>
                  <a:lnTo>
                    <a:pt x="354806" y="295275"/>
                  </a:lnTo>
                  <a:lnTo>
                    <a:pt x="545306" y="409575"/>
                  </a:lnTo>
                  <a:lnTo>
                    <a:pt x="766762" y="535781"/>
                  </a:lnTo>
                  <a:lnTo>
                    <a:pt x="942975" y="633412"/>
                  </a:lnTo>
                  <a:lnTo>
                    <a:pt x="1202531" y="759619"/>
                  </a:lnTo>
                  <a:lnTo>
                    <a:pt x="1369219" y="828675"/>
                  </a:lnTo>
                  <a:lnTo>
                    <a:pt x="1421606" y="850106"/>
                  </a:lnTo>
                  <a:lnTo>
                    <a:pt x="1500187" y="890587"/>
                  </a:lnTo>
                  <a:lnTo>
                    <a:pt x="1657350" y="945356"/>
                  </a:lnTo>
                  <a:lnTo>
                    <a:pt x="1838325" y="1016794"/>
                  </a:lnTo>
                  <a:lnTo>
                    <a:pt x="1995487" y="1083469"/>
                  </a:lnTo>
                  <a:lnTo>
                    <a:pt x="2083594" y="1126331"/>
                  </a:lnTo>
                  <a:lnTo>
                    <a:pt x="2107406" y="1138237"/>
                  </a:lnTo>
                  <a:lnTo>
                    <a:pt x="2128837" y="1159669"/>
                  </a:lnTo>
                  <a:lnTo>
                    <a:pt x="2159794" y="1200150"/>
                  </a:lnTo>
                  <a:lnTo>
                    <a:pt x="2174081" y="1226344"/>
                  </a:lnTo>
                  <a:lnTo>
                    <a:pt x="2193131" y="1252537"/>
                  </a:lnTo>
                  <a:lnTo>
                    <a:pt x="2207419" y="1262062"/>
                  </a:lnTo>
                  <a:lnTo>
                    <a:pt x="2228850" y="1262062"/>
                  </a:lnTo>
                  <a:lnTo>
                    <a:pt x="2257425" y="1254919"/>
                  </a:lnTo>
                  <a:lnTo>
                    <a:pt x="2305050" y="1223962"/>
                  </a:lnTo>
                  <a:lnTo>
                    <a:pt x="2357437" y="1176337"/>
                  </a:lnTo>
                  <a:lnTo>
                    <a:pt x="2440781" y="1088231"/>
                  </a:lnTo>
                  <a:lnTo>
                    <a:pt x="2507456" y="992981"/>
                  </a:lnTo>
                  <a:lnTo>
                    <a:pt x="2552700" y="909637"/>
                  </a:lnTo>
                  <a:lnTo>
                    <a:pt x="2566987" y="876300"/>
                  </a:lnTo>
                  <a:lnTo>
                    <a:pt x="2571750" y="854869"/>
                  </a:lnTo>
                  <a:lnTo>
                    <a:pt x="2571750" y="838200"/>
                  </a:lnTo>
                  <a:lnTo>
                    <a:pt x="2557462" y="819150"/>
                  </a:lnTo>
                  <a:lnTo>
                    <a:pt x="2543175" y="821531"/>
                  </a:lnTo>
                  <a:lnTo>
                    <a:pt x="2519362" y="838200"/>
                  </a:lnTo>
                  <a:lnTo>
                    <a:pt x="2483644" y="866775"/>
                  </a:lnTo>
                  <a:lnTo>
                    <a:pt x="2436019" y="900112"/>
                  </a:lnTo>
                  <a:lnTo>
                    <a:pt x="2397919" y="921544"/>
                  </a:lnTo>
                  <a:lnTo>
                    <a:pt x="2366962" y="931069"/>
                  </a:lnTo>
                  <a:lnTo>
                    <a:pt x="2333625" y="938212"/>
                  </a:lnTo>
                  <a:lnTo>
                    <a:pt x="2300287" y="938212"/>
                  </a:lnTo>
                  <a:lnTo>
                    <a:pt x="2219325" y="916781"/>
                  </a:lnTo>
                  <a:lnTo>
                    <a:pt x="2040731" y="862012"/>
                  </a:lnTo>
                  <a:lnTo>
                    <a:pt x="1807369" y="783431"/>
                  </a:lnTo>
                  <a:lnTo>
                    <a:pt x="1528762" y="683419"/>
                  </a:lnTo>
                  <a:lnTo>
                    <a:pt x="1278731" y="583406"/>
                  </a:lnTo>
                  <a:lnTo>
                    <a:pt x="1214437" y="559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33">
              <a:extLst>
                <a:ext uri="{FF2B5EF4-FFF2-40B4-BE49-F238E27FC236}">
                  <a16:creationId xmlns:a16="http://schemas.microsoft.com/office/drawing/2014/main" id="{C723D85C-C244-4732-9E5C-0EF5BE443F9F}"/>
                </a:ext>
              </a:extLst>
            </p:cNvPr>
            <p:cNvSpPr/>
            <p:nvPr/>
          </p:nvSpPr>
          <p:spPr>
            <a:xfrm rot="16200000">
              <a:off x="1866106" y="4248944"/>
              <a:ext cx="2833688" cy="336550"/>
            </a:xfrm>
            <a:custGeom>
              <a:avLst/>
              <a:gdLst>
                <a:gd name="connsiteX0" fmla="*/ 1397794 w 2833688"/>
                <a:gd name="connsiteY0" fmla="*/ 92869 h 335757"/>
                <a:gd name="connsiteX1" fmla="*/ 1740694 w 2833688"/>
                <a:gd name="connsiteY1" fmla="*/ 119063 h 335757"/>
                <a:gd name="connsiteX2" fmla="*/ 1897856 w 2833688"/>
                <a:gd name="connsiteY2" fmla="*/ 130969 h 335757"/>
                <a:gd name="connsiteX3" fmla="*/ 2033588 w 2833688"/>
                <a:gd name="connsiteY3" fmla="*/ 133350 h 335757"/>
                <a:gd name="connsiteX4" fmla="*/ 2233613 w 2833688"/>
                <a:gd name="connsiteY4" fmla="*/ 133350 h 335757"/>
                <a:gd name="connsiteX5" fmla="*/ 2393156 w 2833688"/>
                <a:gd name="connsiteY5" fmla="*/ 133350 h 335757"/>
                <a:gd name="connsiteX6" fmla="*/ 2445544 w 2833688"/>
                <a:gd name="connsiteY6" fmla="*/ 130969 h 335757"/>
                <a:gd name="connsiteX7" fmla="*/ 2514600 w 2833688"/>
                <a:gd name="connsiteY7" fmla="*/ 121444 h 335757"/>
                <a:gd name="connsiteX8" fmla="*/ 2590800 w 2833688"/>
                <a:gd name="connsiteY8" fmla="*/ 100013 h 335757"/>
                <a:gd name="connsiteX9" fmla="*/ 2633663 w 2833688"/>
                <a:gd name="connsiteY9" fmla="*/ 76200 h 335757"/>
                <a:gd name="connsiteX10" fmla="*/ 2657475 w 2833688"/>
                <a:gd name="connsiteY10" fmla="*/ 54769 h 335757"/>
                <a:gd name="connsiteX11" fmla="*/ 2833688 w 2833688"/>
                <a:gd name="connsiteY11" fmla="*/ 150019 h 335757"/>
                <a:gd name="connsiteX12" fmla="*/ 2762250 w 2833688"/>
                <a:gd name="connsiteY12" fmla="*/ 211932 h 335757"/>
                <a:gd name="connsiteX13" fmla="*/ 2674144 w 2833688"/>
                <a:gd name="connsiteY13" fmla="*/ 273844 h 335757"/>
                <a:gd name="connsiteX14" fmla="*/ 2612231 w 2833688"/>
                <a:gd name="connsiteY14" fmla="*/ 309563 h 335757"/>
                <a:gd name="connsiteX15" fmla="*/ 2576513 w 2833688"/>
                <a:gd name="connsiteY15" fmla="*/ 326232 h 335757"/>
                <a:gd name="connsiteX16" fmla="*/ 2559844 w 2833688"/>
                <a:gd name="connsiteY16" fmla="*/ 330994 h 335757"/>
                <a:gd name="connsiteX17" fmla="*/ 2516981 w 2833688"/>
                <a:gd name="connsiteY17" fmla="*/ 335757 h 335757"/>
                <a:gd name="connsiteX18" fmla="*/ 2452688 w 2833688"/>
                <a:gd name="connsiteY18" fmla="*/ 333375 h 335757"/>
                <a:gd name="connsiteX19" fmla="*/ 2269331 w 2833688"/>
                <a:gd name="connsiteY19" fmla="*/ 323850 h 335757"/>
                <a:gd name="connsiteX20" fmla="*/ 1890713 w 2833688"/>
                <a:gd name="connsiteY20" fmla="*/ 304800 h 335757"/>
                <a:gd name="connsiteX21" fmla="*/ 1493044 w 2833688"/>
                <a:gd name="connsiteY21" fmla="*/ 288132 h 335757"/>
                <a:gd name="connsiteX22" fmla="*/ 1112044 w 2833688"/>
                <a:gd name="connsiteY22" fmla="*/ 273844 h 335757"/>
                <a:gd name="connsiteX23" fmla="*/ 745331 w 2833688"/>
                <a:gd name="connsiteY23" fmla="*/ 261938 h 335757"/>
                <a:gd name="connsiteX24" fmla="*/ 514350 w 2833688"/>
                <a:gd name="connsiteY24" fmla="*/ 254794 h 335757"/>
                <a:gd name="connsiteX25" fmla="*/ 319088 w 2833688"/>
                <a:gd name="connsiteY25" fmla="*/ 247650 h 335757"/>
                <a:gd name="connsiteX26" fmla="*/ 195263 w 2833688"/>
                <a:gd name="connsiteY26" fmla="*/ 245269 h 335757"/>
                <a:gd name="connsiteX27" fmla="*/ 109538 w 2833688"/>
                <a:gd name="connsiteY27" fmla="*/ 235744 h 335757"/>
                <a:gd name="connsiteX28" fmla="*/ 57150 w 2833688"/>
                <a:gd name="connsiteY28" fmla="*/ 223838 h 335757"/>
                <a:gd name="connsiteX29" fmla="*/ 28575 w 2833688"/>
                <a:gd name="connsiteY29" fmla="*/ 211932 h 335757"/>
                <a:gd name="connsiteX30" fmla="*/ 14288 w 2833688"/>
                <a:gd name="connsiteY30" fmla="*/ 202407 h 335757"/>
                <a:gd name="connsiteX31" fmla="*/ 7144 w 2833688"/>
                <a:gd name="connsiteY31" fmla="*/ 192882 h 335757"/>
                <a:gd name="connsiteX32" fmla="*/ 0 w 2833688"/>
                <a:gd name="connsiteY32" fmla="*/ 178594 h 335757"/>
                <a:gd name="connsiteX33" fmla="*/ 4763 w 2833688"/>
                <a:gd name="connsiteY33" fmla="*/ 159544 h 335757"/>
                <a:gd name="connsiteX34" fmla="*/ 23813 w 2833688"/>
                <a:gd name="connsiteY34" fmla="*/ 135732 h 335757"/>
                <a:gd name="connsiteX35" fmla="*/ 61913 w 2833688"/>
                <a:gd name="connsiteY35" fmla="*/ 107157 h 335757"/>
                <a:gd name="connsiteX36" fmla="*/ 121444 w 2833688"/>
                <a:gd name="connsiteY36" fmla="*/ 76200 h 335757"/>
                <a:gd name="connsiteX37" fmla="*/ 195263 w 2833688"/>
                <a:gd name="connsiteY37" fmla="*/ 40482 h 335757"/>
                <a:gd name="connsiteX38" fmla="*/ 254794 w 2833688"/>
                <a:gd name="connsiteY38" fmla="*/ 21432 h 335757"/>
                <a:gd name="connsiteX39" fmla="*/ 338138 w 2833688"/>
                <a:gd name="connsiteY39" fmla="*/ 7144 h 335757"/>
                <a:gd name="connsiteX40" fmla="*/ 385763 w 2833688"/>
                <a:gd name="connsiteY40" fmla="*/ 0 h 335757"/>
                <a:gd name="connsiteX41" fmla="*/ 423863 w 2833688"/>
                <a:gd name="connsiteY41" fmla="*/ 4763 h 335757"/>
                <a:gd name="connsiteX42" fmla="*/ 542925 w 2833688"/>
                <a:gd name="connsiteY42" fmla="*/ 16669 h 335757"/>
                <a:gd name="connsiteX43" fmla="*/ 747713 w 2833688"/>
                <a:gd name="connsiteY43" fmla="*/ 38100 h 335757"/>
                <a:gd name="connsiteX44" fmla="*/ 973931 w 2833688"/>
                <a:gd name="connsiteY44" fmla="*/ 59532 h 335757"/>
                <a:gd name="connsiteX45" fmla="*/ 1397794 w 2833688"/>
                <a:gd name="connsiteY45" fmla="*/ 92869 h 33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33688" h="335757">
                  <a:moveTo>
                    <a:pt x="1397794" y="92869"/>
                  </a:moveTo>
                  <a:lnTo>
                    <a:pt x="1740694" y="119063"/>
                  </a:lnTo>
                  <a:lnTo>
                    <a:pt x="1897856" y="130969"/>
                  </a:lnTo>
                  <a:lnTo>
                    <a:pt x="2033588" y="133350"/>
                  </a:lnTo>
                  <a:lnTo>
                    <a:pt x="2233613" y="133350"/>
                  </a:lnTo>
                  <a:lnTo>
                    <a:pt x="2393156" y="133350"/>
                  </a:lnTo>
                  <a:lnTo>
                    <a:pt x="2445544" y="130969"/>
                  </a:lnTo>
                  <a:lnTo>
                    <a:pt x="2514600" y="121444"/>
                  </a:lnTo>
                  <a:lnTo>
                    <a:pt x="2590800" y="100013"/>
                  </a:lnTo>
                  <a:lnTo>
                    <a:pt x="2633663" y="76200"/>
                  </a:lnTo>
                  <a:lnTo>
                    <a:pt x="2657475" y="54769"/>
                  </a:lnTo>
                  <a:lnTo>
                    <a:pt x="2833688" y="150019"/>
                  </a:lnTo>
                  <a:lnTo>
                    <a:pt x="2762250" y="211932"/>
                  </a:lnTo>
                  <a:lnTo>
                    <a:pt x="2674144" y="273844"/>
                  </a:lnTo>
                  <a:lnTo>
                    <a:pt x="2612231" y="309563"/>
                  </a:lnTo>
                  <a:lnTo>
                    <a:pt x="2576513" y="326232"/>
                  </a:lnTo>
                  <a:lnTo>
                    <a:pt x="2559844" y="330994"/>
                  </a:lnTo>
                  <a:lnTo>
                    <a:pt x="2516981" y="335757"/>
                  </a:lnTo>
                  <a:lnTo>
                    <a:pt x="2452688" y="333375"/>
                  </a:lnTo>
                  <a:lnTo>
                    <a:pt x="2269331" y="323850"/>
                  </a:lnTo>
                  <a:lnTo>
                    <a:pt x="1890713" y="304800"/>
                  </a:lnTo>
                  <a:lnTo>
                    <a:pt x="1493044" y="288132"/>
                  </a:lnTo>
                  <a:lnTo>
                    <a:pt x="1112044" y="273844"/>
                  </a:lnTo>
                  <a:lnTo>
                    <a:pt x="745331" y="261938"/>
                  </a:lnTo>
                  <a:lnTo>
                    <a:pt x="514350" y="254794"/>
                  </a:lnTo>
                  <a:lnTo>
                    <a:pt x="319088" y="247650"/>
                  </a:lnTo>
                  <a:lnTo>
                    <a:pt x="195263" y="245269"/>
                  </a:lnTo>
                  <a:lnTo>
                    <a:pt x="109538" y="235744"/>
                  </a:lnTo>
                  <a:lnTo>
                    <a:pt x="57150" y="223838"/>
                  </a:lnTo>
                  <a:lnTo>
                    <a:pt x="28575" y="211932"/>
                  </a:lnTo>
                  <a:lnTo>
                    <a:pt x="14288" y="202407"/>
                  </a:lnTo>
                  <a:lnTo>
                    <a:pt x="7144" y="192882"/>
                  </a:lnTo>
                  <a:lnTo>
                    <a:pt x="0" y="178594"/>
                  </a:lnTo>
                  <a:lnTo>
                    <a:pt x="4763" y="159544"/>
                  </a:lnTo>
                  <a:lnTo>
                    <a:pt x="23813" y="135732"/>
                  </a:lnTo>
                  <a:lnTo>
                    <a:pt x="61913" y="107157"/>
                  </a:lnTo>
                  <a:lnTo>
                    <a:pt x="121444" y="76200"/>
                  </a:lnTo>
                  <a:lnTo>
                    <a:pt x="195263" y="40482"/>
                  </a:lnTo>
                  <a:lnTo>
                    <a:pt x="254794" y="21432"/>
                  </a:lnTo>
                  <a:lnTo>
                    <a:pt x="338138" y="7144"/>
                  </a:lnTo>
                  <a:lnTo>
                    <a:pt x="385763" y="0"/>
                  </a:lnTo>
                  <a:lnTo>
                    <a:pt x="423863" y="4763"/>
                  </a:lnTo>
                  <a:lnTo>
                    <a:pt x="542925" y="16669"/>
                  </a:lnTo>
                  <a:lnTo>
                    <a:pt x="747713" y="38100"/>
                  </a:lnTo>
                  <a:lnTo>
                    <a:pt x="973931" y="59532"/>
                  </a:lnTo>
                  <a:lnTo>
                    <a:pt x="1397794" y="92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3">
              <a:extLst>
                <a:ext uri="{FF2B5EF4-FFF2-40B4-BE49-F238E27FC236}">
                  <a16:creationId xmlns:a16="http://schemas.microsoft.com/office/drawing/2014/main" id="{CA84B337-0586-4ED5-BB70-D16FAFFABD35}"/>
                </a:ext>
              </a:extLst>
            </p:cNvPr>
            <p:cNvSpPr/>
            <p:nvPr/>
          </p:nvSpPr>
          <p:spPr>
            <a:xfrm>
              <a:off x="3322638" y="2360613"/>
              <a:ext cx="2438400" cy="600075"/>
            </a:xfrm>
            <a:custGeom>
              <a:avLst/>
              <a:gdLst>
                <a:gd name="connsiteX0" fmla="*/ 778669 w 2438400"/>
                <a:gd name="connsiteY0" fmla="*/ 326231 h 600075"/>
                <a:gd name="connsiteX1" fmla="*/ 1178719 w 2438400"/>
                <a:gd name="connsiteY1" fmla="*/ 240506 h 600075"/>
                <a:gd name="connsiteX2" fmla="*/ 1423987 w 2438400"/>
                <a:gd name="connsiteY2" fmla="*/ 192881 h 600075"/>
                <a:gd name="connsiteX3" fmla="*/ 1676400 w 2438400"/>
                <a:gd name="connsiteY3" fmla="*/ 142875 h 600075"/>
                <a:gd name="connsiteX4" fmla="*/ 1866900 w 2438400"/>
                <a:gd name="connsiteY4" fmla="*/ 104775 h 600075"/>
                <a:gd name="connsiteX5" fmla="*/ 1909762 w 2438400"/>
                <a:gd name="connsiteY5" fmla="*/ 90487 h 600075"/>
                <a:gd name="connsiteX6" fmla="*/ 1945481 w 2438400"/>
                <a:gd name="connsiteY6" fmla="*/ 76200 h 600075"/>
                <a:gd name="connsiteX7" fmla="*/ 1985962 w 2438400"/>
                <a:gd name="connsiteY7" fmla="*/ 54769 h 600075"/>
                <a:gd name="connsiteX8" fmla="*/ 2040731 w 2438400"/>
                <a:gd name="connsiteY8" fmla="*/ 19050 h 600075"/>
                <a:gd name="connsiteX9" fmla="*/ 2066925 w 2438400"/>
                <a:gd name="connsiteY9" fmla="*/ 0 h 600075"/>
                <a:gd name="connsiteX10" fmla="*/ 2074069 w 2438400"/>
                <a:gd name="connsiteY10" fmla="*/ 0 h 600075"/>
                <a:gd name="connsiteX11" fmla="*/ 2112169 w 2438400"/>
                <a:gd name="connsiteY11" fmla="*/ 11906 h 600075"/>
                <a:gd name="connsiteX12" fmla="*/ 2195512 w 2438400"/>
                <a:gd name="connsiteY12" fmla="*/ 40481 h 600075"/>
                <a:gd name="connsiteX13" fmla="*/ 2316956 w 2438400"/>
                <a:gd name="connsiteY13" fmla="*/ 80962 h 600075"/>
                <a:gd name="connsiteX14" fmla="*/ 2357437 w 2438400"/>
                <a:gd name="connsiteY14" fmla="*/ 97631 h 600075"/>
                <a:gd name="connsiteX15" fmla="*/ 2386012 w 2438400"/>
                <a:gd name="connsiteY15" fmla="*/ 109537 h 600075"/>
                <a:gd name="connsiteX16" fmla="*/ 2407444 w 2438400"/>
                <a:gd name="connsiteY16" fmla="*/ 133350 h 600075"/>
                <a:gd name="connsiteX17" fmla="*/ 2428875 w 2438400"/>
                <a:gd name="connsiteY17" fmla="*/ 164306 h 600075"/>
                <a:gd name="connsiteX18" fmla="*/ 2438400 w 2438400"/>
                <a:gd name="connsiteY18" fmla="*/ 190500 h 600075"/>
                <a:gd name="connsiteX19" fmla="*/ 2438400 w 2438400"/>
                <a:gd name="connsiteY19" fmla="*/ 216694 h 600075"/>
                <a:gd name="connsiteX20" fmla="*/ 2428875 w 2438400"/>
                <a:gd name="connsiteY20" fmla="*/ 233362 h 600075"/>
                <a:gd name="connsiteX21" fmla="*/ 2409825 w 2438400"/>
                <a:gd name="connsiteY21" fmla="*/ 247650 h 600075"/>
                <a:gd name="connsiteX22" fmla="*/ 2369344 w 2438400"/>
                <a:gd name="connsiteY22" fmla="*/ 261937 h 600075"/>
                <a:gd name="connsiteX23" fmla="*/ 2333625 w 2438400"/>
                <a:gd name="connsiteY23" fmla="*/ 266700 h 600075"/>
                <a:gd name="connsiteX24" fmla="*/ 2240756 w 2438400"/>
                <a:gd name="connsiteY24" fmla="*/ 266700 h 600075"/>
                <a:gd name="connsiteX25" fmla="*/ 2081212 w 2438400"/>
                <a:gd name="connsiteY25" fmla="*/ 271462 h 600075"/>
                <a:gd name="connsiteX26" fmla="*/ 1878806 w 2438400"/>
                <a:gd name="connsiteY26" fmla="*/ 283369 h 600075"/>
                <a:gd name="connsiteX27" fmla="*/ 1624012 w 2438400"/>
                <a:gd name="connsiteY27" fmla="*/ 314325 h 600075"/>
                <a:gd name="connsiteX28" fmla="*/ 1440656 w 2438400"/>
                <a:gd name="connsiteY28" fmla="*/ 342900 h 600075"/>
                <a:gd name="connsiteX29" fmla="*/ 1350169 w 2438400"/>
                <a:gd name="connsiteY29" fmla="*/ 361950 h 600075"/>
                <a:gd name="connsiteX30" fmla="*/ 1069181 w 2438400"/>
                <a:gd name="connsiteY30" fmla="*/ 419100 h 600075"/>
                <a:gd name="connsiteX31" fmla="*/ 769144 w 2438400"/>
                <a:gd name="connsiteY31" fmla="*/ 492919 h 600075"/>
                <a:gd name="connsiteX32" fmla="*/ 554831 w 2438400"/>
                <a:gd name="connsiteY32" fmla="*/ 552450 h 600075"/>
                <a:gd name="connsiteX33" fmla="*/ 400050 w 2438400"/>
                <a:gd name="connsiteY33" fmla="*/ 600075 h 600075"/>
                <a:gd name="connsiteX34" fmla="*/ 385762 w 2438400"/>
                <a:gd name="connsiteY34" fmla="*/ 600075 h 600075"/>
                <a:gd name="connsiteX35" fmla="*/ 319087 w 2438400"/>
                <a:gd name="connsiteY35" fmla="*/ 581025 h 600075"/>
                <a:gd name="connsiteX36" fmla="*/ 238125 w 2438400"/>
                <a:gd name="connsiteY36" fmla="*/ 550069 h 600075"/>
                <a:gd name="connsiteX37" fmla="*/ 159544 w 2438400"/>
                <a:gd name="connsiteY37" fmla="*/ 511969 h 600075"/>
                <a:gd name="connsiteX38" fmla="*/ 114300 w 2438400"/>
                <a:gd name="connsiteY38" fmla="*/ 485775 h 600075"/>
                <a:gd name="connsiteX39" fmla="*/ 76200 w 2438400"/>
                <a:gd name="connsiteY39" fmla="*/ 461962 h 600075"/>
                <a:gd name="connsiteX40" fmla="*/ 35719 w 2438400"/>
                <a:gd name="connsiteY40" fmla="*/ 428625 h 600075"/>
                <a:gd name="connsiteX41" fmla="*/ 0 w 2438400"/>
                <a:gd name="connsiteY41" fmla="*/ 388144 h 600075"/>
                <a:gd name="connsiteX42" fmla="*/ 45244 w 2438400"/>
                <a:gd name="connsiteY42" fmla="*/ 330994 h 600075"/>
                <a:gd name="connsiteX43" fmla="*/ 164306 w 2438400"/>
                <a:gd name="connsiteY43" fmla="*/ 376237 h 600075"/>
                <a:gd name="connsiteX44" fmla="*/ 247650 w 2438400"/>
                <a:gd name="connsiteY44" fmla="*/ 392906 h 600075"/>
                <a:gd name="connsiteX45" fmla="*/ 340519 w 2438400"/>
                <a:gd name="connsiteY45" fmla="*/ 400050 h 600075"/>
                <a:gd name="connsiteX46" fmla="*/ 404812 w 2438400"/>
                <a:gd name="connsiteY46" fmla="*/ 400050 h 600075"/>
                <a:gd name="connsiteX47" fmla="*/ 545306 w 2438400"/>
                <a:gd name="connsiteY47" fmla="*/ 373856 h 600075"/>
                <a:gd name="connsiteX48" fmla="*/ 778669 w 2438400"/>
                <a:gd name="connsiteY48" fmla="*/ 326231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38400" h="600075">
                  <a:moveTo>
                    <a:pt x="778669" y="326231"/>
                  </a:moveTo>
                  <a:lnTo>
                    <a:pt x="1178719" y="240506"/>
                  </a:lnTo>
                  <a:lnTo>
                    <a:pt x="1423987" y="192881"/>
                  </a:lnTo>
                  <a:lnTo>
                    <a:pt x="1676400" y="142875"/>
                  </a:lnTo>
                  <a:lnTo>
                    <a:pt x="1866900" y="104775"/>
                  </a:lnTo>
                  <a:lnTo>
                    <a:pt x="1909762" y="90487"/>
                  </a:lnTo>
                  <a:lnTo>
                    <a:pt x="1945481" y="76200"/>
                  </a:lnTo>
                  <a:lnTo>
                    <a:pt x="1985962" y="54769"/>
                  </a:lnTo>
                  <a:lnTo>
                    <a:pt x="2040731" y="19050"/>
                  </a:lnTo>
                  <a:lnTo>
                    <a:pt x="2066925" y="0"/>
                  </a:lnTo>
                  <a:lnTo>
                    <a:pt x="2074069" y="0"/>
                  </a:lnTo>
                  <a:lnTo>
                    <a:pt x="2112169" y="11906"/>
                  </a:lnTo>
                  <a:lnTo>
                    <a:pt x="2195512" y="40481"/>
                  </a:lnTo>
                  <a:lnTo>
                    <a:pt x="2316956" y="80962"/>
                  </a:lnTo>
                  <a:lnTo>
                    <a:pt x="2357437" y="97631"/>
                  </a:lnTo>
                  <a:lnTo>
                    <a:pt x="2386012" y="109537"/>
                  </a:lnTo>
                  <a:lnTo>
                    <a:pt x="2407444" y="133350"/>
                  </a:lnTo>
                  <a:lnTo>
                    <a:pt x="2428875" y="164306"/>
                  </a:lnTo>
                  <a:lnTo>
                    <a:pt x="2438400" y="190500"/>
                  </a:lnTo>
                  <a:lnTo>
                    <a:pt x="2438400" y="216694"/>
                  </a:lnTo>
                  <a:lnTo>
                    <a:pt x="2428875" y="233362"/>
                  </a:lnTo>
                  <a:lnTo>
                    <a:pt x="2409825" y="247650"/>
                  </a:lnTo>
                  <a:lnTo>
                    <a:pt x="2369344" y="261937"/>
                  </a:lnTo>
                  <a:lnTo>
                    <a:pt x="2333625" y="266700"/>
                  </a:lnTo>
                  <a:lnTo>
                    <a:pt x="2240756" y="266700"/>
                  </a:lnTo>
                  <a:lnTo>
                    <a:pt x="2081212" y="271462"/>
                  </a:lnTo>
                  <a:lnTo>
                    <a:pt x="1878806" y="283369"/>
                  </a:lnTo>
                  <a:lnTo>
                    <a:pt x="1624012" y="314325"/>
                  </a:lnTo>
                  <a:lnTo>
                    <a:pt x="1440656" y="342900"/>
                  </a:lnTo>
                  <a:lnTo>
                    <a:pt x="1350169" y="361950"/>
                  </a:lnTo>
                  <a:lnTo>
                    <a:pt x="1069181" y="419100"/>
                  </a:lnTo>
                  <a:lnTo>
                    <a:pt x="769144" y="492919"/>
                  </a:lnTo>
                  <a:lnTo>
                    <a:pt x="554831" y="552450"/>
                  </a:lnTo>
                  <a:lnTo>
                    <a:pt x="400050" y="600075"/>
                  </a:lnTo>
                  <a:lnTo>
                    <a:pt x="385762" y="600075"/>
                  </a:lnTo>
                  <a:lnTo>
                    <a:pt x="319087" y="581025"/>
                  </a:lnTo>
                  <a:lnTo>
                    <a:pt x="238125" y="550069"/>
                  </a:lnTo>
                  <a:lnTo>
                    <a:pt x="159544" y="511969"/>
                  </a:lnTo>
                  <a:lnTo>
                    <a:pt x="114300" y="485775"/>
                  </a:lnTo>
                  <a:lnTo>
                    <a:pt x="76200" y="461962"/>
                  </a:lnTo>
                  <a:lnTo>
                    <a:pt x="35719" y="428625"/>
                  </a:lnTo>
                  <a:lnTo>
                    <a:pt x="0" y="388144"/>
                  </a:lnTo>
                  <a:lnTo>
                    <a:pt x="45244" y="330994"/>
                  </a:lnTo>
                  <a:lnTo>
                    <a:pt x="164306" y="376237"/>
                  </a:lnTo>
                  <a:lnTo>
                    <a:pt x="247650" y="392906"/>
                  </a:lnTo>
                  <a:lnTo>
                    <a:pt x="340519" y="400050"/>
                  </a:lnTo>
                  <a:lnTo>
                    <a:pt x="404812" y="400050"/>
                  </a:lnTo>
                  <a:lnTo>
                    <a:pt x="545306" y="373856"/>
                  </a:lnTo>
                  <a:lnTo>
                    <a:pt x="778669" y="326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4">
              <a:extLst>
                <a:ext uri="{FF2B5EF4-FFF2-40B4-BE49-F238E27FC236}">
                  <a16:creationId xmlns:a16="http://schemas.microsoft.com/office/drawing/2014/main" id="{F09BA243-1ADB-469A-877C-EBA9BCD310E4}"/>
                </a:ext>
              </a:extLst>
            </p:cNvPr>
            <p:cNvSpPr/>
            <p:nvPr/>
          </p:nvSpPr>
          <p:spPr>
            <a:xfrm>
              <a:off x="3622675" y="3068638"/>
              <a:ext cx="452438" cy="1331912"/>
            </a:xfrm>
            <a:custGeom>
              <a:avLst/>
              <a:gdLst>
                <a:gd name="connsiteX0" fmla="*/ 369094 w 452438"/>
                <a:gd name="connsiteY0" fmla="*/ 371475 h 1331119"/>
                <a:gd name="connsiteX1" fmla="*/ 364332 w 452438"/>
                <a:gd name="connsiteY1" fmla="*/ 271463 h 1331119"/>
                <a:gd name="connsiteX2" fmla="*/ 361950 w 452438"/>
                <a:gd name="connsiteY2" fmla="*/ 159544 h 1331119"/>
                <a:gd name="connsiteX3" fmla="*/ 316707 w 452438"/>
                <a:gd name="connsiteY3" fmla="*/ 128588 h 1331119"/>
                <a:gd name="connsiteX4" fmla="*/ 266700 w 452438"/>
                <a:gd name="connsiteY4" fmla="*/ 100013 h 1331119"/>
                <a:gd name="connsiteX5" fmla="*/ 214313 w 452438"/>
                <a:gd name="connsiteY5" fmla="*/ 76200 h 1331119"/>
                <a:gd name="connsiteX6" fmla="*/ 159544 w 452438"/>
                <a:gd name="connsiteY6" fmla="*/ 54769 h 1331119"/>
                <a:gd name="connsiteX7" fmla="*/ 107157 w 452438"/>
                <a:gd name="connsiteY7" fmla="*/ 35719 h 1331119"/>
                <a:gd name="connsiteX8" fmla="*/ 64294 w 452438"/>
                <a:gd name="connsiteY8" fmla="*/ 19050 h 1331119"/>
                <a:gd name="connsiteX9" fmla="*/ 33338 w 452438"/>
                <a:gd name="connsiteY9" fmla="*/ 4763 h 1331119"/>
                <a:gd name="connsiteX10" fmla="*/ 21432 w 452438"/>
                <a:gd name="connsiteY10" fmla="*/ 0 h 1331119"/>
                <a:gd name="connsiteX11" fmla="*/ 7144 w 452438"/>
                <a:gd name="connsiteY11" fmla="*/ 2382 h 1331119"/>
                <a:gd name="connsiteX12" fmla="*/ 0 w 452438"/>
                <a:gd name="connsiteY12" fmla="*/ 16669 h 1331119"/>
                <a:gd name="connsiteX13" fmla="*/ 9525 w 452438"/>
                <a:gd name="connsiteY13" fmla="*/ 38100 h 1331119"/>
                <a:gd name="connsiteX14" fmla="*/ 40482 w 452438"/>
                <a:gd name="connsiteY14" fmla="*/ 83344 h 1331119"/>
                <a:gd name="connsiteX15" fmla="*/ 80963 w 452438"/>
                <a:gd name="connsiteY15" fmla="*/ 133350 h 1331119"/>
                <a:gd name="connsiteX16" fmla="*/ 116682 w 452438"/>
                <a:gd name="connsiteY16" fmla="*/ 183357 h 1331119"/>
                <a:gd name="connsiteX17" fmla="*/ 142875 w 452438"/>
                <a:gd name="connsiteY17" fmla="*/ 226219 h 1331119"/>
                <a:gd name="connsiteX18" fmla="*/ 166688 w 452438"/>
                <a:gd name="connsiteY18" fmla="*/ 283369 h 1331119"/>
                <a:gd name="connsiteX19" fmla="*/ 180975 w 452438"/>
                <a:gd name="connsiteY19" fmla="*/ 330994 h 1331119"/>
                <a:gd name="connsiteX20" fmla="*/ 185738 w 452438"/>
                <a:gd name="connsiteY20" fmla="*/ 371475 h 1331119"/>
                <a:gd name="connsiteX21" fmla="*/ 202407 w 452438"/>
                <a:gd name="connsiteY21" fmla="*/ 619125 h 1331119"/>
                <a:gd name="connsiteX22" fmla="*/ 211932 w 452438"/>
                <a:gd name="connsiteY22" fmla="*/ 800100 h 1331119"/>
                <a:gd name="connsiteX23" fmla="*/ 223838 w 452438"/>
                <a:gd name="connsiteY23" fmla="*/ 969169 h 1331119"/>
                <a:gd name="connsiteX24" fmla="*/ 228600 w 452438"/>
                <a:gd name="connsiteY24" fmla="*/ 1054894 h 1331119"/>
                <a:gd name="connsiteX25" fmla="*/ 235744 w 452438"/>
                <a:gd name="connsiteY25" fmla="*/ 1100138 h 1331119"/>
                <a:gd name="connsiteX26" fmla="*/ 257175 w 452438"/>
                <a:gd name="connsiteY26" fmla="*/ 1157288 h 1331119"/>
                <a:gd name="connsiteX27" fmla="*/ 271463 w 452438"/>
                <a:gd name="connsiteY27" fmla="*/ 1193007 h 1331119"/>
                <a:gd name="connsiteX28" fmla="*/ 290513 w 452438"/>
                <a:gd name="connsiteY28" fmla="*/ 1226344 h 1331119"/>
                <a:gd name="connsiteX29" fmla="*/ 311944 w 452438"/>
                <a:gd name="connsiteY29" fmla="*/ 1257300 h 1331119"/>
                <a:gd name="connsiteX30" fmla="*/ 330994 w 452438"/>
                <a:gd name="connsiteY30" fmla="*/ 1281113 h 1331119"/>
                <a:gd name="connsiteX31" fmla="*/ 357188 w 452438"/>
                <a:gd name="connsiteY31" fmla="*/ 1312069 h 1331119"/>
                <a:gd name="connsiteX32" fmla="*/ 371475 w 452438"/>
                <a:gd name="connsiteY32" fmla="*/ 1321594 h 1331119"/>
                <a:gd name="connsiteX33" fmla="*/ 395288 w 452438"/>
                <a:gd name="connsiteY33" fmla="*/ 1331119 h 1331119"/>
                <a:gd name="connsiteX34" fmla="*/ 414338 w 452438"/>
                <a:gd name="connsiteY34" fmla="*/ 1328738 h 1331119"/>
                <a:gd name="connsiteX35" fmla="*/ 431007 w 452438"/>
                <a:gd name="connsiteY35" fmla="*/ 1321594 h 1331119"/>
                <a:gd name="connsiteX36" fmla="*/ 440532 w 452438"/>
                <a:gd name="connsiteY36" fmla="*/ 1309688 h 1331119"/>
                <a:gd name="connsiteX37" fmla="*/ 447675 w 452438"/>
                <a:gd name="connsiteY37" fmla="*/ 1288257 h 1331119"/>
                <a:gd name="connsiteX38" fmla="*/ 452438 w 452438"/>
                <a:gd name="connsiteY38" fmla="*/ 1254919 h 1331119"/>
                <a:gd name="connsiteX39" fmla="*/ 450057 w 452438"/>
                <a:gd name="connsiteY39" fmla="*/ 1207294 h 1331119"/>
                <a:gd name="connsiteX40" fmla="*/ 431007 w 452438"/>
                <a:gd name="connsiteY40" fmla="*/ 1095375 h 1331119"/>
                <a:gd name="connsiteX41" fmla="*/ 407194 w 452438"/>
                <a:gd name="connsiteY41" fmla="*/ 709613 h 1331119"/>
                <a:gd name="connsiteX42" fmla="*/ 385763 w 452438"/>
                <a:gd name="connsiteY42" fmla="*/ 597694 h 1331119"/>
                <a:gd name="connsiteX43" fmla="*/ 369094 w 452438"/>
                <a:gd name="connsiteY43" fmla="*/ 371475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52438" h="1331119">
                  <a:moveTo>
                    <a:pt x="369094" y="371475"/>
                  </a:moveTo>
                  <a:lnTo>
                    <a:pt x="364332" y="271463"/>
                  </a:lnTo>
                  <a:lnTo>
                    <a:pt x="361950" y="159544"/>
                  </a:lnTo>
                  <a:lnTo>
                    <a:pt x="316707" y="128588"/>
                  </a:lnTo>
                  <a:lnTo>
                    <a:pt x="266700" y="100013"/>
                  </a:lnTo>
                  <a:lnTo>
                    <a:pt x="214313" y="76200"/>
                  </a:lnTo>
                  <a:lnTo>
                    <a:pt x="159544" y="54769"/>
                  </a:lnTo>
                  <a:lnTo>
                    <a:pt x="107157" y="35719"/>
                  </a:lnTo>
                  <a:lnTo>
                    <a:pt x="64294" y="19050"/>
                  </a:lnTo>
                  <a:lnTo>
                    <a:pt x="33338" y="4763"/>
                  </a:lnTo>
                  <a:lnTo>
                    <a:pt x="21432" y="0"/>
                  </a:lnTo>
                  <a:lnTo>
                    <a:pt x="7144" y="2382"/>
                  </a:lnTo>
                  <a:lnTo>
                    <a:pt x="0" y="16669"/>
                  </a:lnTo>
                  <a:lnTo>
                    <a:pt x="9525" y="38100"/>
                  </a:lnTo>
                  <a:lnTo>
                    <a:pt x="40482" y="83344"/>
                  </a:lnTo>
                  <a:lnTo>
                    <a:pt x="80963" y="133350"/>
                  </a:lnTo>
                  <a:lnTo>
                    <a:pt x="116682" y="183357"/>
                  </a:lnTo>
                  <a:lnTo>
                    <a:pt x="142875" y="226219"/>
                  </a:lnTo>
                  <a:lnTo>
                    <a:pt x="166688" y="283369"/>
                  </a:lnTo>
                  <a:lnTo>
                    <a:pt x="180975" y="330994"/>
                  </a:lnTo>
                  <a:lnTo>
                    <a:pt x="185738" y="371475"/>
                  </a:lnTo>
                  <a:lnTo>
                    <a:pt x="202407" y="619125"/>
                  </a:lnTo>
                  <a:lnTo>
                    <a:pt x="211932" y="800100"/>
                  </a:lnTo>
                  <a:lnTo>
                    <a:pt x="223838" y="969169"/>
                  </a:lnTo>
                  <a:lnTo>
                    <a:pt x="228600" y="1054894"/>
                  </a:lnTo>
                  <a:lnTo>
                    <a:pt x="235744" y="1100138"/>
                  </a:lnTo>
                  <a:lnTo>
                    <a:pt x="257175" y="1157288"/>
                  </a:lnTo>
                  <a:lnTo>
                    <a:pt x="271463" y="1193007"/>
                  </a:lnTo>
                  <a:lnTo>
                    <a:pt x="290513" y="1226344"/>
                  </a:lnTo>
                  <a:lnTo>
                    <a:pt x="311944" y="1257300"/>
                  </a:lnTo>
                  <a:lnTo>
                    <a:pt x="330994" y="1281113"/>
                  </a:lnTo>
                  <a:lnTo>
                    <a:pt x="357188" y="1312069"/>
                  </a:lnTo>
                  <a:lnTo>
                    <a:pt x="371475" y="1321594"/>
                  </a:lnTo>
                  <a:lnTo>
                    <a:pt x="395288" y="1331119"/>
                  </a:lnTo>
                  <a:lnTo>
                    <a:pt x="414338" y="1328738"/>
                  </a:lnTo>
                  <a:lnTo>
                    <a:pt x="431007" y="1321594"/>
                  </a:lnTo>
                  <a:lnTo>
                    <a:pt x="440532" y="1309688"/>
                  </a:lnTo>
                  <a:lnTo>
                    <a:pt x="447675" y="1288257"/>
                  </a:lnTo>
                  <a:lnTo>
                    <a:pt x="452438" y="1254919"/>
                  </a:lnTo>
                  <a:lnTo>
                    <a:pt x="450057" y="1207294"/>
                  </a:lnTo>
                  <a:lnTo>
                    <a:pt x="431007" y="1095375"/>
                  </a:lnTo>
                  <a:lnTo>
                    <a:pt x="407194" y="709613"/>
                  </a:lnTo>
                  <a:lnTo>
                    <a:pt x="385763" y="597694"/>
                  </a:lnTo>
                  <a:lnTo>
                    <a:pt x="369094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25">
              <a:extLst>
                <a:ext uri="{FF2B5EF4-FFF2-40B4-BE49-F238E27FC236}">
                  <a16:creationId xmlns:a16="http://schemas.microsoft.com/office/drawing/2014/main" id="{74D3F5B4-1203-46E1-A24B-089580F470F0}"/>
                </a:ext>
              </a:extLst>
            </p:cNvPr>
            <p:cNvSpPr/>
            <p:nvPr/>
          </p:nvSpPr>
          <p:spPr>
            <a:xfrm>
              <a:off x="3943350" y="2943225"/>
              <a:ext cx="1566863" cy="1247775"/>
            </a:xfrm>
            <a:custGeom>
              <a:avLst/>
              <a:gdLst>
                <a:gd name="connsiteX0" fmla="*/ 242888 w 1566863"/>
                <a:gd name="connsiteY0" fmla="*/ 250031 h 1247775"/>
                <a:gd name="connsiteX1" fmla="*/ 0 w 1566863"/>
                <a:gd name="connsiteY1" fmla="*/ 295275 h 1247775"/>
                <a:gd name="connsiteX2" fmla="*/ 14288 w 1566863"/>
                <a:gd name="connsiteY2" fmla="*/ 423863 h 1247775"/>
                <a:gd name="connsiteX3" fmla="*/ 352425 w 1566863"/>
                <a:gd name="connsiteY3" fmla="*/ 361950 h 1247775"/>
                <a:gd name="connsiteX4" fmla="*/ 569119 w 1566863"/>
                <a:gd name="connsiteY4" fmla="*/ 323850 h 1247775"/>
                <a:gd name="connsiteX5" fmla="*/ 950119 w 1566863"/>
                <a:gd name="connsiteY5" fmla="*/ 247650 h 1247775"/>
                <a:gd name="connsiteX6" fmla="*/ 1193006 w 1566863"/>
                <a:gd name="connsiteY6" fmla="*/ 197644 h 1247775"/>
                <a:gd name="connsiteX7" fmla="*/ 1231106 w 1566863"/>
                <a:gd name="connsiteY7" fmla="*/ 192881 h 1247775"/>
                <a:gd name="connsiteX8" fmla="*/ 1247775 w 1566863"/>
                <a:gd name="connsiteY8" fmla="*/ 192881 h 1247775"/>
                <a:gd name="connsiteX9" fmla="*/ 1264444 w 1566863"/>
                <a:gd name="connsiteY9" fmla="*/ 197644 h 1247775"/>
                <a:gd name="connsiteX10" fmla="*/ 1276350 w 1566863"/>
                <a:gd name="connsiteY10" fmla="*/ 207169 h 1247775"/>
                <a:gd name="connsiteX11" fmla="*/ 1283494 w 1566863"/>
                <a:gd name="connsiteY11" fmla="*/ 219075 h 1247775"/>
                <a:gd name="connsiteX12" fmla="*/ 1288256 w 1566863"/>
                <a:gd name="connsiteY12" fmla="*/ 230981 h 1247775"/>
                <a:gd name="connsiteX13" fmla="*/ 1290638 w 1566863"/>
                <a:gd name="connsiteY13" fmla="*/ 259556 h 1247775"/>
                <a:gd name="connsiteX14" fmla="*/ 1245394 w 1566863"/>
                <a:gd name="connsiteY14" fmla="*/ 531019 h 1247775"/>
                <a:gd name="connsiteX15" fmla="*/ 1250156 w 1566863"/>
                <a:gd name="connsiteY15" fmla="*/ 619125 h 1247775"/>
                <a:gd name="connsiteX16" fmla="*/ 1209675 w 1566863"/>
                <a:gd name="connsiteY16" fmla="*/ 940594 h 1247775"/>
                <a:gd name="connsiteX17" fmla="*/ 1197769 w 1566863"/>
                <a:gd name="connsiteY17" fmla="*/ 1031081 h 1247775"/>
                <a:gd name="connsiteX18" fmla="*/ 1185863 w 1566863"/>
                <a:gd name="connsiteY18" fmla="*/ 1135856 h 1247775"/>
                <a:gd name="connsiteX19" fmla="*/ 1195388 w 1566863"/>
                <a:gd name="connsiteY19" fmla="*/ 1171575 h 1247775"/>
                <a:gd name="connsiteX20" fmla="*/ 1209675 w 1566863"/>
                <a:gd name="connsiteY20" fmla="*/ 1200150 h 1247775"/>
                <a:gd name="connsiteX21" fmla="*/ 1223963 w 1566863"/>
                <a:gd name="connsiteY21" fmla="*/ 1219200 h 1247775"/>
                <a:gd name="connsiteX22" fmla="*/ 1235869 w 1566863"/>
                <a:gd name="connsiteY22" fmla="*/ 1233488 h 1247775"/>
                <a:gd name="connsiteX23" fmla="*/ 1254919 w 1566863"/>
                <a:gd name="connsiteY23" fmla="*/ 1245394 h 1247775"/>
                <a:gd name="connsiteX24" fmla="*/ 1271588 w 1566863"/>
                <a:gd name="connsiteY24" fmla="*/ 1247775 h 1247775"/>
                <a:gd name="connsiteX25" fmla="*/ 1297781 w 1566863"/>
                <a:gd name="connsiteY25" fmla="*/ 1245394 h 1247775"/>
                <a:gd name="connsiteX26" fmla="*/ 1319213 w 1566863"/>
                <a:gd name="connsiteY26" fmla="*/ 1238250 h 1247775"/>
                <a:gd name="connsiteX27" fmla="*/ 1335881 w 1566863"/>
                <a:gd name="connsiteY27" fmla="*/ 1223963 h 1247775"/>
                <a:gd name="connsiteX28" fmla="*/ 1345406 w 1566863"/>
                <a:gd name="connsiteY28" fmla="*/ 1209675 h 1247775"/>
                <a:gd name="connsiteX29" fmla="*/ 1357313 w 1566863"/>
                <a:gd name="connsiteY29" fmla="*/ 1185863 h 1247775"/>
                <a:gd name="connsiteX30" fmla="*/ 1369219 w 1566863"/>
                <a:gd name="connsiteY30" fmla="*/ 1152525 h 1247775"/>
                <a:gd name="connsiteX31" fmla="*/ 1381125 w 1566863"/>
                <a:gd name="connsiteY31" fmla="*/ 1100138 h 1247775"/>
                <a:gd name="connsiteX32" fmla="*/ 1412081 w 1566863"/>
                <a:gd name="connsiteY32" fmla="*/ 916781 h 1247775"/>
                <a:gd name="connsiteX33" fmla="*/ 1471613 w 1566863"/>
                <a:gd name="connsiteY33" fmla="*/ 600075 h 1247775"/>
                <a:gd name="connsiteX34" fmla="*/ 1519238 w 1566863"/>
                <a:gd name="connsiteY34" fmla="*/ 326231 h 1247775"/>
                <a:gd name="connsiteX35" fmla="*/ 1545431 w 1566863"/>
                <a:gd name="connsiteY35" fmla="*/ 269081 h 1247775"/>
                <a:gd name="connsiteX36" fmla="*/ 1559719 w 1566863"/>
                <a:gd name="connsiteY36" fmla="*/ 238125 h 1247775"/>
                <a:gd name="connsiteX37" fmla="*/ 1566863 w 1566863"/>
                <a:gd name="connsiteY37" fmla="*/ 214313 h 1247775"/>
                <a:gd name="connsiteX38" fmla="*/ 1566863 w 1566863"/>
                <a:gd name="connsiteY38" fmla="*/ 190500 h 1247775"/>
                <a:gd name="connsiteX39" fmla="*/ 1562100 w 1566863"/>
                <a:gd name="connsiteY39" fmla="*/ 166688 h 1247775"/>
                <a:gd name="connsiteX40" fmla="*/ 1547813 w 1566863"/>
                <a:gd name="connsiteY40" fmla="*/ 150019 h 1247775"/>
                <a:gd name="connsiteX41" fmla="*/ 1524000 w 1566863"/>
                <a:gd name="connsiteY41" fmla="*/ 133350 h 1247775"/>
                <a:gd name="connsiteX42" fmla="*/ 1459706 w 1566863"/>
                <a:gd name="connsiteY42" fmla="*/ 78581 h 1247775"/>
                <a:gd name="connsiteX43" fmla="*/ 1378744 w 1566863"/>
                <a:gd name="connsiteY43" fmla="*/ 19050 h 1247775"/>
                <a:gd name="connsiteX44" fmla="*/ 1347788 w 1566863"/>
                <a:gd name="connsiteY44" fmla="*/ 0 h 1247775"/>
                <a:gd name="connsiteX45" fmla="*/ 1323975 w 1566863"/>
                <a:gd name="connsiteY45" fmla="*/ 0 h 1247775"/>
                <a:gd name="connsiteX46" fmla="*/ 1228725 w 1566863"/>
                <a:gd name="connsiteY46" fmla="*/ 33338 h 1247775"/>
                <a:gd name="connsiteX47" fmla="*/ 1119188 w 1566863"/>
                <a:gd name="connsiteY47" fmla="*/ 69056 h 1247775"/>
                <a:gd name="connsiteX48" fmla="*/ 947738 w 1566863"/>
                <a:gd name="connsiteY48" fmla="*/ 111919 h 1247775"/>
                <a:gd name="connsiteX49" fmla="*/ 747713 w 1566863"/>
                <a:gd name="connsiteY49" fmla="*/ 152400 h 1247775"/>
                <a:gd name="connsiteX50" fmla="*/ 450056 w 1566863"/>
                <a:gd name="connsiteY50" fmla="*/ 211931 h 1247775"/>
                <a:gd name="connsiteX51" fmla="*/ 242888 w 1566863"/>
                <a:gd name="connsiteY51" fmla="*/ 250031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66863" h="1247775">
                  <a:moveTo>
                    <a:pt x="242888" y="250031"/>
                  </a:moveTo>
                  <a:lnTo>
                    <a:pt x="0" y="295275"/>
                  </a:lnTo>
                  <a:lnTo>
                    <a:pt x="14288" y="423863"/>
                  </a:lnTo>
                  <a:lnTo>
                    <a:pt x="352425" y="361950"/>
                  </a:lnTo>
                  <a:lnTo>
                    <a:pt x="569119" y="323850"/>
                  </a:lnTo>
                  <a:lnTo>
                    <a:pt x="950119" y="247650"/>
                  </a:lnTo>
                  <a:lnTo>
                    <a:pt x="1193006" y="197644"/>
                  </a:lnTo>
                  <a:lnTo>
                    <a:pt x="1231106" y="192881"/>
                  </a:lnTo>
                  <a:lnTo>
                    <a:pt x="1247775" y="192881"/>
                  </a:lnTo>
                  <a:lnTo>
                    <a:pt x="1264444" y="197644"/>
                  </a:lnTo>
                  <a:lnTo>
                    <a:pt x="1276350" y="207169"/>
                  </a:lnTo>
                  <a:lnTo>
                    <a:pt x="1283494" y="219075"/>
                  </a:lnTo>
                  <a:lnTo>
                    <a:pt x="1288256" y="230981"/>
                  </a:lnTo>
                  <a:lnTo>
                    <a:pt x="1290638" y="259556"/>
                  </a:lnTo>
                  <a:lnTo>
                    <a:pt x="1245394" y="531019"/>
                  </a:lnTo>
                  <a:lnTo>
                    <a:pt x="1250156" y="619125"/>
                  </a:lnTo>
                  <a:lnTo>
                    <a:pt x="1209675" y="940594"/>
                  </a:lnTo>
                  <a:lnTo>
                    <a:pt x="1197769" y="1031081"/>
                  </a:lnTo>
                  <a:lnTo>
                    <a:pt x="1185863" y="1135856"/>
                  </a:lnTo>
                  <a:lnTo>
                    <a:pt x="1195388" y="1171575"/>
                  </a:lnTo>
                  <a:lnTo>
                    <a:pt x="1209675" y="1200150"/>
                  </a:lnTo>
                  <a:lnTo>
                    <a:pt x="1223963" y="1219200"/>
                  </a:lnTo>
                  <a:lnTo>
                    <a:pt x="1235869" y="1233488"/>
                  </a:lnTo>
                  <a:lnTo>
                    <a:pt x="1254919" y="1245394"/>
                  </a:lnTo>
                  <a:lnTo>
                    <a:pt x="1271588" y="1247775"/>
                  </a:lnTo>
                  <a:lnTo>
                    <a:pt x="1297781" y="1245394"/>
                  </a:lnTo>
                  <a:lnTo>
                    <a:pt x="1319213" y="1238250"/>
                  </a:lnTo>
                  <a:lnTo>
                    <a:pt x="1335881" y="1223963"/>
                  </a:lnTo>
                  <a:lnTo>
                    <a:pt x="1345406" y="1209675"/>
                  </a:lnTo>
                  <a:lnTo>
                    <a:pt x="1357313" y="1185863"/>
                  </a:lnTo>
                  <a:lnTo>
                    <a:pt x="1369219" y="1152525"/>
                  </a:lnTo>
                  <a:lnTo>
                    <a:pt x="1381125" y="1100138"/>
                  </a:lnTo>
                  <a:lnTo>
                    <a:pt x="1412081" y="916781"/>
                  </a:lnTo>
                  <a:lnTo>
                    <a:pt x="1471613" y="600075"/>
                  </a:lnTo>
                  <a:lnTo>
                    <a:pt x="1519238" y="326231"/>
                  </a:lnTo>
                  <a:lnTo>
                    <a:pt x="1545431" y="269081"/>
                  </a:lnTo>
                  <a:lnTo>
                    <a:pt x="1559719" y="238125"/>
                  </a:lnTo>
                  <a:lnTo>
                    <a:pt x="1566863" y="214313"/>
                  </a:lnTo>
                  <a:lnTo>
                    <a:pt x="1566863" y="190500"/>
                  </a:lnTo>
                  <a:lnTo>
                    <a:pt x="1562100" y="166688"/>
                  </a:lnTo>
                  <a:lnTo>
                    <a:pt x="1547813" y="150019"/>
                  </a:lnTo>
                  <a:lnTo>
                    <a:pt x="1524000" y="133350"/>
                  </a:lnTo>
                  <a:lnTo>
                    <a:pt x="1459706" y="78581"/>
                  </a:lnTo>
                  <a:lnTo>
                    <a:pt x="1378744" y="19050"/>
                  </a:lnTo>
                  <a:lnTo>
                    <a:pt x="1347788" y="0"/>
                  </a:lnTo>
                  <a:lnTo>
                    <a:pt x="1323975" y="0"/>
                  </a:lnTo>
                  <a:lnTo>
                    <a:pt x="1228725" y="33338"/>
                  </a:lnTo>
                  <a:lnTo>
                    <a:pt x="1119188" y="69056"/>
                  </a:lnTo>
                  <a:lnTo>
                    <a:pt x="947738" y="111919"/>
                  </a:lnTo>
                  <a:lnTo>
                    <a:pt x="747713" y="152400"/>
                  </a:lnTo>
                  <a:lnTo>
                    <a:pt x="450056" y="211931"/>
                  </a:lnTo>
                  <a:lnTo>
                    <a:pt x="242888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26">
              <a:extLst>
                <a:ext uri="{FF2B5EF4-FFF2-40B4-BE49-F238E27FC236}">
                  <a16:creationId xmlns:a16="http://schemas.microsoft.com/office/drawing/2014/main" id="{53DB475D-BDB2-4A6D-9F14-ED5B076575C1}"/>
                </a:ext>
              </a:extLst>
            </p:cNvPr>
            <p:cNvSpPr/>
            <p:nvPr/>
          </p:nvSpPr>
          <p:spPr>
            <a:xfrm>
              <a:off x="3971925" y="3440113"/>
              <a:ext cx="1285875" cy="379412"/>
            </a:xfrm>
            <a:custGeom>
              <a:avLst/>
              <a:gdLst>
                <a:gd name="connsiteX0" fmla="*/ 371475 w 1285875"/>
                <a:gd name="connsiteY0" fmla="*/ 171450 h 378619"/>
                <a:gd name="connsiteX1" fmla="*/ 531019 w 1285875"/>
                <a:gd name="connsiteY1" fmla="*/ 140494 h 378619"/>
                <a:gd name="connsiteX2" fmla="*/ 842963 w 1285875"/>
                <a:gd name="connsiteY2" fmla="*/ 80963 h 378619"/>
                <a:gd name="connsiteX3" fmla="*/ 1145381 w 1285875"/>
                <a:gd name="connsiteY3" fmla="*/ 23813 h 378619"/>
                <a:gd name="connsiteX4" fmla="*/ 1285875 w 1285875"/>
                <a:gd name="connsiteY4" fmla="*/ 0 h 378619"/>
                <a:gd name="connsiteX5" fmla="*/ 1285875 w 1285875"/>
                <a:gd name="connsiteY5" fmla="*/ 135732 h 378619"/>
                <a:gd name="connsiteX6" fmla="*/ 966788 w 1285875"/>
                <a:gd name="connsiteY6" fmla="*/ 190500 h 378619"/>
                <a:gd name="connsiteX7" fmla="*/ 702469 w 1285875"/>
                <a:gd name="connsiteY7" fmla="*/ 238125 h 378619"/>
                <a:gd name="connsiteX8" fmla="*/ 488156 w 1285875"/>
                <a:gd name="connsiteY8" fmla="*/ 283369 h 378619"/>
                <a:gd name="connsiteX9" fmla="*/ 178594 w 1285875"/>
                <a:gd name="connsiteY9" fmla="*/ 345282 h 378619"/>
                <a:gd name="connsiteX10" fmla="*/ 7144 w 1285875"/>
                <a:gd name="connsiteY10" fmla="*/ 378619 h 378619"/>
                <a:gd name="connsiteX11" fmla="*/ 0 w 1285875"/>
                <a:gd name="connsiteY11" fmla="*/ 240507 h 378619"/>
                <a:gd name="connsiteX12" fmla="*/ 300038 w 1285875"/>
                <a:gd name="connsiteY12" fmla="*/ 185738 h 378619"/>
                <a:gd name="connsiteX13" fmla="*/ 371475 w 1285875"/>
                <a:gd name="connsiteY13" fmla="*/ 171450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85875" h="378619">
                  <a:moveTo>
                    <a:pt x="371475" y="171450"/>
                  </a:moveTo>
                  <a:lnTo>
                    <a:pt x="531019" y="140494"/>
                  </a:lnTo>
                  <a:lnTo>
                    <a:pt x="842963" y="80963"/>
                  </a:lnTo>
                  <a:lnTo>
                    <a:pt x="1145381" y="23813"/>
                  </a:lnTo>
                  <a:lnTo>
                    <a:pt x="1285875" y="0"/>
                  </a:lnTo>
                  <a:lnTo>
                    <a:pt x="1285875" y="135732"/>
                  </a:lnTo>
                  <a:lnTo>
                    <a:pt x="966788" y="190500"/>
                  </a:lnTo>
                  <a:lnTo>
                    <a:pt x="702469" y="238125"/>
                  </a:lnTo>
                  <a:lnTo>
                    <a:pt x="488156" y="283369"/>
                  </a:lnTo>
                  <a:lnTo>
                    <a:pt x="178594" y="345282"/>
                  </a:lnTo>
                  <a:lnTo>
                    <a:pt x="7144" y="378619"/>
                  </a:lnTo>
                  <a:lnTo>
                    <a:pt x="0" y="240507"/>
                  </a:lnTo>
                  <a:lnTo>
                    <a:pt x="300038" y="185738"/>
                  </a:lnTo>
                  <a:lnTo>
                    <a:pt x="371475" y="171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27">
              <a:extLst>
                <a:ext uri="{FF2B5EF4-FFF2-40B4-BE49-F238E27FC236}">
                  <a16:creationId xmlns:a16="http://schemas.microsoft.com/office/drawing/2014/main" id="{7D787265-B284-4DD2-8655-0DAFC52D38C5}"/>
                </a:ext>
              </a:extLst>
            </p:cNvPr>
            <p:cNvSpPr/>
            <p:nvPr/>
          </p:nvSpPr>
          <p:spPr>
            <a:xfrm>
              <a:off x="4005263" y="3935413"/>
              <a:ext cx="1174750" cy="377825"/>
            </a:xfrm>
            <a:custGeom>
              <a:avLst/>
              <a:gdLst>
                <a:gd name="connsiteX0" fmla="*/ 340518 w 1173956"/>
                <a:gd name="connsiteY0" fmla="*/ 169069 h 376238"/>
                <a:gd name="connsiteX1" fmla="*/ 507206 w 1173956"/>
                <a:gd name="connsiteY1" fmla="*/ 133350 h 376238"/>
                <a:gd name="connsiteX2" fmla="*/ 809625 w 1173956"/>
                <a:gd name="connsiteY2" fmla="*/ 73819 h 376238"/>
                <a:gd name="connsiteX3" fmla="*/ 1173956 w 1173956"/>
                <a:gd name="connsiteY3" fmla="*/ 0 h 376238"/>
                <a:gd name="connsiteX4" fmla="*/ 1173956 w 1173956"/>
                <a:gd name="connsiteY4" fmla="*/ 130969 h 376238"/>
                <a:gd name="connsiteX5" fmla="*/ 838200 w 1173956"/>
                <a:gd name="connsiteY5" fmla="*/ 200025 h 376238"/>
                <a:gd name="connsiteX6" fmla="*/ 361950 w 1173956"/>
                <a:gd name="connsiteY6" fmla="*/ 300038 h 376238"/>
                <a:gd name="connsiteX7" fmla="*/ 19050 w 1173956"/>
                <a:gd name="connsiteY7" fmla="*/ 376238 h 376238"/>
                <a:gd name="connsiteX8" fmla="*/ 0 w 1173956"/>
                <a:gd name="connsiteY8" fmla="*/ 240507 h 376238"/>
                <a:gd name="connsiteX9" fmla="*/ 340518 w 1173956"/>
                <a:gd name="connsiteY9" fmla="*/ 169069 h 37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3956" h="376238">
                  <a:moveTo>
                    <a:pt x="340518" y="169069"/>
                  </a:moveTo>
                  <a:lnTo>
                    <a:pt x="507206" y="133350"/>
                  </a:lnTo>
                  <a:lnTo>
                    <a:pt x="809625" y="73819"/>
                  </a:lnTo>
                  <a:lnTo>
                    <a:pt x="1173956" y="0"/>
                  </a:lnTo>
                  <a:lnTo>
                    <a:pt x="1173956" y="130969"/>
                  </a:lnTo>
                  <a:lnTo>
                    <a:pt x="838200" y="200025"/>
                  </a:lnTo>
                  <a:lnTo>
                    <a:pt x="361950" y="300038"/>
                  </a:lnTo>
                  <a:lnTo>
                    <a:pt x="19050" y="376238"/>
                  </a:lnTo>
                  <a:lnTo>
                    <a:pt x="0" y="240507"/>
                  </a:lnTo>
                  <a:lnTo>
                    <a:pt x="340518" y="169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34">
              <a:extLst>
                <a:ext uri="{FF2B5EF4-FFF2-40B4-BE49-F238E27FC236}">
                  <a16:creationId xmlns:a16="http://schemas.microsoft.com/office/drawing/2014/main" id="{5A17378C-0BC2-4731-BF9F-418183DBFC52}"/>
                </a:ext>
              </a:extLst>
            </p:cNvPr>
            <p:cNvSpPr/>
            <p:nvPr/>
          </p:nvSpPr>
          <p:spPr>
            <a:xfrm rot="16200000">
              <a:off x="2994819" y="3398044"/>
              <a:ext cx="2995613" cy="434975"/>
            </a:xfrm>
            <a:custGeom>
              <a:avLst/>
              <a:gdLst>
                <a:gd name="connsiteX0" fmla="*/ 1161674 w 2995625"/>
                <a:gd name="connsiteY0" fmla="*/ 203486 h 435306"/>
                <a:gd name="connsiteX1" fmla="*/ 1844254 w 2995625"/>
                <a:gd name="connsiteY1" fmla="*/ 203486 h 435306"/>
                <a:gd name="connsiteX2" fmla="*/ 2161074 w 2995625"/>
                <a:gd name="connsiteY2" fmla="*/ 203486 h 435306"/>
                <a:gd name="connsiteX3" fmla="*/ 2364561 w 2995625"/>
                <a:gd name="connsiteY3" fmla="*/ 200910 h 435306"/>
                <a:gd name="connsiteX4" fmla="*/ 2506228 w 2995625"/>
                <a:gd name="connsiteY4" fmla="*/ 206062 h 435306"/>
                <a:gd name="connsiteX5" fmla="*/ 2622138 w 2995625"/>
                <a:gd name="connsiteY5" fmla="*/ 211213 h 435306"/>
                <a:gd name="connsiteX6" fmla="*/ 2678805 w 2995625"/>
                <a:gd name="connsiteY6" fmla="*/ 206062 h 435306"/>
                <a:gd name="connsiteX7" fmla="*/ 2732896 w 2995625"/>
                <a:gd name="connsiteY7" fmla="*/ 198335 h 435306"/>
                <a:gd name="connsiteX8" fmla="*/ 2768957 w 2995625"/>
                <a:gd name="connsiteY8" fmla="*/ 185456 h 435306"/>
                <a:gd name="connsiteX9" fmla="*/ 2799867 w 2995625"/>
                <a:gd name="connsiteY9" fmla="*/ 162274 h 435306"/>
                <a:gd name="connsiteX10" fmla="*/ 2851382 w 2995625"/>
                <a:gd name="connsiteY10" fmla="*/ 118485 h 435306"/>
                <a:gd name="connsiteX11" fmla="*/ 2905473 w 2995625"/>
                <a:gd name="connsiteY11" fmla="*/ 56667 h 435306"/>
                <a:gd name="connsiteX12" fmla="*/ 2936383 w 2995625"/>
                <a:gd name="connsiteY12" fmla="*/ 0 h 435306"/>
                <a:gd name="connsiteX13" fmla="*/ 2995625 w 2995625"/>
                <a:gd name="connsiteY13" fmla="*/ 151971 h 435306"/>
                <a:gd name="connsiteX14" fmla="*/ 2967292 w 2995625"/>
                <a:gd name="connsiteY14" fmla="*/ 231820 h 435306"/>
                <a:gd name="connsiteX15" fmla="*/ 2944110 w 2995625"/>
                <a:gd name="connsiteY15" fmla="*/ 283335 h 435306"/>
                <a:gd name="connsiteX16" fmla="*/ 2913201 w 2995625"/>
                <a:gd name="connsiteY16" fmla="*/ 329699 h 435306"/>
                <a:gd name="connsiteX17" fmla="*/ 2882291 w 2995625"/>
                <a:gd name="connsiteY17" fmla="*/ 360608 h 435306"/>
                <a:gd name="connsiteX18" fmla="*/ 2833352 w 2995625"/>
                <a:gd name="connsiteY18" fmla="*/ 391518 h 435306"/>
                <a:gd name="connsiteX19" fmla="*/ 2799867 w 2995625"/>
                <a:gd name="connsiteY19" fmla="*/ 404396 h 435306"/>
                <a:gd name="connsiteX20" fmla="*/ 2745775 w 2995625"/>
                <a:gd name="connsiteY20" fmla="*/ 422427 h 435306"/>
                <a:gd name="connsiteX21" fmla="*/ 2696836 w 2995625"/>
                <a:gd name="connsiteY21" fmla="*/ 430154 h 435306"/>
                <a:gd name="connsiteX22" fmla="*/ 2619562 w 2995625"/>
                <a:gd name="connsiteY22" fmla="*/ 435306 h 435306"/>
                <a:gd name="connsiteX23" fmla="*/ 2537138 w 2995625"/>
                <a:gd name="connsiteY23" fmla="*/ 425003 h 435306"/>
                <a:gd name="connsiteX24" fmla="*/ 1362584 w 2995625"/>
                <a:gd name="connsiteY24" fmla="*/ 427578 h 435306"/>
                <a:gd name="connsiteX25" fmla="*/ 986521 w 2995625"/>
                <a:gd name="connsiteY25" fmla="*/ 425003 h 435306"/>
                <a:gd name="connsiteX26" fmla="*/ 571822 w 2995625"/>
                <a:gd name="connsiteY26" fmla="*/ 427578 h 435306"/>
                <a:gd name="connsiteX27" fmla="*/ 77273 w 2995625"/>
                <a:gd name="connsiteY27" fmla="*/ 425003 h 435306"/>
                <a:gd name="connsiteX28" fmla="*/ 61818 w 2995625"/>
                <a:gd name="connsiteY28" fmla="*/ 425003 h 435306"/>
                <a:gd name="connsiteX29" fmla="*/ 0 w 2995625"/>
                <a:gd name="connsiteY29" fmla="*/ 203486 h 435306"/>
                <a:gd name="connsiteX30" fmla="*/ 1161674 w 2995625"/>
                <a:gd name="connsiteY30" fmla="*/ 203486 h 43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995625" h="435306">
                  <a:moveTo>
                    <a:pt x="1161674" y="203486"/>
                  </a:moveTo>
                  <a:lnTo>
                    <a:pt x="1844254" y="203486"/>
                  </a:lnTo>
                  <a:lnTo>
                    <a:pt x="2161074" y="203486"/>
                  </a:lnTo>
                  <a:lnTo>
                    <a:pt x="2364561" y="200910"/>
                  </a:lnTo>
                  <a:lnTo>
                    <a:pt x="2506228" y="206062"/>
                  </a:lnTo>
                  <a:lnTo>
                    <a:pt x="2622138" y="211213"/>
                  </a:lnTo>
                  <a:lnTo>
                    <a:pt x="2678805" y="206062"/>
                  </a:lnTo>
                  <a:lnTo>
                    <a:pt x="2732896" y="198335"/>
                  </a:lnTo>
                  <a:lnTo>
                    <a:pt x="2768957" y="185456"/>
                  </a:lnTo>
                  <a:lnTo>
                    <a:pt x="2799867" y="162274"/>
                  </a:lnTo>
                  <a:lnTo>
                    <a:pt x="2851382" y="118485"/>
                  </a:lnTo>
                  <a:lnTo>
                    <a:pt x="2905473" y="56667"/>
                  </a:lnTo>
                  <a:lnTo>
                    <a:pt x="2936383" y="0"/>
                  </a:lnTo>
                  <a:lnTo>
                    <a:pt x="2995625" y="151971"/>
                  </a:lnTo>
                  <a:lnTo>
                    <a:pt x="2967292" y="231820"/>
                  </a:lnTo>
                  <a:lnTo>
                    <a:pt x="2944110" y="283335"/>
                  </a:lnTo>
                  <a:lnTo>
                    <a:pt x="2913201" y="329699"/>
                  </a:lnTo>
                  <a:lnTo>
                    <a:pt x="2882291" y="360608"/>
                  </a:lnTo>
                  <a:lnTo>
                    <a:pt x="2833352" y="391518"/>
                  </a:lnTo>
                  <a:lnTo>
                    <a:pt x="2799867" y="404396"/>
                  </a:lnTo>
                  <a:lnTo>
                    <a:pt x="2745775" y="422427"/>
                  </a:lnTo>
                  <a:lnTo>
                    <a:pt x="2696836" y="430154"/>
                  </a:lnTo>
                  <a:lnTo>
                    <a:pt x="2619562" y="435306"/>
                  </a:lnTo>
                  <a:lnTo>
                    <a:pt x="2537138" y="425003"/>
                  </a:lnTo>
                  <a:lnTo>
                    <a:pt x="1362584" y="427578"/>
                  </a:lnTo>
                  <a:lnTo>
                    <a:pt x="986521" y="425003"/>
                  </a:lnTo>
                  <a:lnTo>
                    <a:pt x="571822" y="427578"/>
                  </a:lnTo>
                  <a:lnTo>
                    <a:pt x="77273" y="425003"/>
                  </a:lnTo>
                  <a:lnTo>
                    <a:pt x="61818" y="425003"/>
                  </a:lnTo>
                  <a:lnTo>
                    <a:pt x="0" y="203486"/>
                  </a:lnTo>
                  <a:lnTo>
                    <a:pt x="1161674" y="2034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28">
              <a:extLst>
                <a:ext uri="{FF2B5EF4-FFF2-40B4-BE49-F238E27FC236}">
                  <a16:creationId xmlns:a16="http://schemas.microsoft.com/office/drawing/2014/main" id="{9EDF2B1C-8BB0-4B79-B17B-FD2BA698FD23}"/>
                </a:ext>
              </a:extLst>
            </p:cNvPr>
            <p:cNvSpPr/>
            <p:nvPr/>
          </p:nvSpPr>
          <p:spPr>
            <a:xfrm>
              <a:off x="3595688" y="4370388"/>
              <a:ext cx="1771650" cy="466725"/>
            </a:xfrm>
            <a:custGeom>
              <a:avLst/>
              <a:gdLst>
                <a:gd name="connsiteX0" fmla="*/ 678656 w 1771650"/>
                <a:gd name="connsiteY0" fmla="*/ 245269 h 466725"/>
                <a:gd name="connsiteX1" fmla="*/ 921543 w 1771650"/>
                <a:gd name="connsiteY1" fmla="*/ 190500 h 466725"/>
                <a:gd name="connsiteX2" fmla="*/ 1152525 w 1771650"/>
                <a:gd name="connsiteY2" fmla="*/ 140494 h 466725"/>
                <a:gd name="connsiteX3" fmla="*/ 1207293 w 1771650"/>
                <a:gd name="connsiteY3" fmla="*/ 123825 h 466725"/>
                <a:gd name="connsiteX4" fmla="*/ 1259681 w 1771650"/>
                <a:gd name="connsiteY4" fmla="*/ 102394 h 466725"/>
                <a:gd name="connsiteX5" fmla="*/ 1304925 w 1771650"/>
                <a:gd name="connsiteY5" fmla="*/ 80962 h 466725"/>
                <a:gd name="connsiteX6" fmla="*/ 1343025 w 1771650"/>
                <a:gd name="connsiteY6" fmla="*/ 57150 h 466725"/>
                <a:gd name="connsiteX7" fmla="*/ 1383506 w 1771650"/>
                <a:gd name="connsiteY7" fmla="*/ 28575 h 466725"/>
                <a:gd name="connsiteX8" fmla="*/ 1412081 w 1771650"/>
                <a:gd name="connsiteY8" fmla="*/ 0 h 466725"/>
                <a:gd name="connsiteX9" fmla="*/ 1428750 w 1771650"/>
                <a:gd name="connsiteY9" fmla="*/ 0 h 466725"/>
                <a:gd name="connsiteX10" fmla="*/ 1509712 w 1771650"/>
                <a:gd name="connsiteY10" fmla="*/ 9525 h 466725"/>
                <a:gd name="connsiteX11" fmla="*/ 1600200 w 1771650"/>
                <a:gd name="connsiteY11" fmla="*/ 21431 h 466725"/>
                <a:gd name="connsiteX12" fmla="*/ 1702593 w 1771650"/>
                <a:gd name="connsiteY12" fmla="*/ 40481 h 466725"/>
                <a:gd name="connsiteX13" fmla="*/ 1724025 w 1771650"/>
                <a:gd name="connsiteY13" fmla="*/ 50006 h 466725"/>
                <a:gd name="connsiteX14" fmla="*/ 1735931 w 1771650"/>
                <a:gd name="connsiteY14" fmla="*/ 57150 h 466725"/>
                <a:gd name="connsiteX15" fmla="*/ 1754981 w 1771650"/>
                <a:gd name="connsiteY15" fmla="*/ 71437 h 466725"/>
                <a:gd name="connsiteX16" fmla="*/ 1766887 w 1771650"/>
                <a:gd name="connsiteY16" fmla="*/ 85725 h 466725"/>
                <a:gd name="connsiteX17" fmla="*/ 1771650 w 1771650"/>
                <a:gd name="connsiteY17" fmla="*/ 100012 h 466725"/>
                <a:gd name="connsiteX18" fmla="*/ 1771650 w 1771650"/>
                <a:gd name="connsiteY18" fmla="*/ 114300 h 466725"/>
                <a:gd name="connsiteX19" fmla="*/ 1750218 w 1771650"/>
                <a:gd name="connsiteY19" fmla="*/ 140494 h 466725"/>
                <a:gd name="connsiteX20" fmla="*/ 1716881 w 1771650"/>
                <a:gd name="connsiteY20" fmla="*/ 164306 h 466725"/>
                <a:gd name="connsiteX21" fmla="*/ 1683543 w 1771650"/>
                <a:gd name="connsiteY21" fmla="*/ 178594 h 466725"/>
                <a:gd name="connsiteX22" fmla="*/ 1585912 w 1771650"/>
                <a:gd name="connsiteY22" fmla="*/ 192881 h 466725"/>
                <a:gd name="connsiteX23" fmla="*/ 1364456 w 1771650"/>
                <a:gd name="connsiteY23" fmla="*/ 235744 h 466725"/>
                <a:gd name="connsiteX24" fmla="*/ 1071562 w 1771650"/>
                <a:gd name="connsiteY24" fmla="*/ 295275 h 466725"/>
                <a:gd name="connsiteX25" fmla="*/ 778668 w 1771650"/>
                <a:gd name="connsiteY25" fmla="*/ 354806 h 466725"/>
                <a:gd name="connsiteX26" fmla="*/ 490537 w 1771650"/>
                <a:gd name="connsiteY26" fmla="*/ 421481 h 466725"/>
                <a:gd name="connsiteX27" fmla="*/ 395287 w 1771650"/>
                <a:gd name="connsiteY27" fmla="*/ 450056 h 466725"/>
                <a:gd name="connsiteX28" fmla="*/ 309562 w 1771650"/>
                <a:gd name="connsiteY28" fmla="*/ 466725 h 466725"/>
                <a:gd name="connsiteX29" fmla="*/ 273843 w 1771650"/>
                <a:gd name="connsiteY29" fmla="*/ 459581 h 466725"/>
                <a:gd name="connsiteX30" fmla="*/ 207168 w 1771650"/>
                <a:gd name="connsiteY30" fmla="*/ 426244 h 466725"/>
                <a:gd name="connsiteX31" fmla="*/ 147637 w 1771650"/>
                <a:gd name="connsiteY31" fmla="*/ 388144 h 466725"/>
                <a:gd name="connsiteX32" fmla="*/ 83343 w 1771650"/>
                <a:gd name="connsiteY32" fmla="*/ 338137 h 466725"/>
                <a:gd name="connsiteX33" fmla="*/ 30956 w 1771650"/>
                <a:gd name="connsiteY33" fmla="*/ 288131 h 466725"/>
                <a:gd name="connsiteX34" fmla="*/ 2381 w 1771650"/>
                <a:gd name="connsiteY34" fmla="*/ 247650 h 466725"/>
                <a:gd name="connsiteX35" fmla="*/ 0 w 1771650"/>
                <a:gd name="connsiteY35" fmla="*/ 238125 h 466725"/>
                <a:gd name="connsiteX36" fmla="*/ 0 w 1771650"/>
                <a:gd name="connsiteY36" fmla="*/ 228600 h 466725"/>
                <a:gd name="connsiteX37" fmla="*/ 7143 w 1771650"/>
                <a:gd name="connsiteY37" fmla="*/ 219075 h 466725"/>
                <a:gd name="connsiteX38" fmla="*/ 21431 w 1771650"/>
                <a:gd name="connsiteY38" fmla="*/ 219075 h 466725"/>
                <a:gd name="connsiteX39" fmla="*/ 42862 w 1771650"/>
                <a:gd name="connsiteY39" fmla="*/ 226219 h 466725"/>
                <a:gd name="connsiteX40" fmla="*/ 97631 w 1771650"/>
                <a:gd name="connsiteY40" fmla="*/ 250031 h 466725"/>
                <a:gd name="connsiteX41" fmla="*/ 157162 w 1771650"/>
                <a:gd name="connsiteY41" fmla="*/ 273844 h 466725"/>
                <a:gd name="connsiteX42" fmla="*/ 216693 w 1771650"/>
                <a:gd name="connsiteY42" fmla="*/ 290512 h 466725"/>
                <a:gd name="connsiteX43" fmla="*/ 292893 w 1771650"/>
                <a:gd name="connsiteY43" fmla="*/ 304800 h 466725"/>
                <a:gd name="connsiteX44" fmla="*/ 383381 w 1771650"/>
                <a:gd name="connsiteY44" fmla="*/ 309562 h 466725"/>
                <a:gd name="connsiteX45" fmla="*/ 450056 w 1771650"/>
                <a:gd name="connsiteY45" fmla="*/ 295275 h 466725"/>
                <a:gd name="connsiteX46" fmla="*/ 678656 w 1771650"/>
                <a:gd name="connsiteY46" fmla="*/ 245269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771650" h="466725">
                  <a:moveTo>
                    <a:pt x="678656" y="245269"/>
                  </a:moveTo>
                  <a:lnTo>
                    <a:pt x="921543" y="190500"/>
                  </a:lnTo>
                  <a:lnTo>
                    <a:pt x="1152525" y="140494"/>
                  </a:lnTo>
                  <a:lnTo>
                    <a:pt x="1207293" y="123825"/>
                  </a:lnTo>
                  <a:lnTo>
                    <a:pt x="1259681" y="102394"/>
                  </a:lnTo>
                  <a:lnTo>
                    <a:pt x="1304925" y="80962"/>
                  </a:lnTo>
                  <a:lnTo>
                    <a:pt x="1343025" y="57150"/>
                  </a:lnTo>
                  <a:lnTo>
                    <a:pt x="1383506" y="28575"/>
                  </a:lnTo>
                  <a:lnTo>
                    <a:pt x="1412081" y="0"/>
                  </a:lnTo>
                  <a:lnTo>
                    <a:pt x="1428750" y="0"/>
                  </a:lnTo>
                  <a:lnTo>
                    <a:pt x="1509712" y="9525"/>
                  </a:lnTo>
                  <a:lnTo>
                    <a:pt x="1600200" y="21431"/>
                  </a:lnTo>
                  <a:lnTo>
                    <a:pt x="1702593" y="40481"/>
                  </a:lnTo>
                  <a:lnTo>
                    <a:pt x="1724025" y="50006"/>
                  </a:lnTo>
                  <a:lnTo>
                    <a:pt x="1735931" y="57150"/>
                  </a:lnTo>
                  <a:lnTo>
                    <a:pt x="1754981" y="71437"/>
                  </a:lnTo>
                  <a:lnTo>
                    <a:pt x="1766887" y="85725"/>
                  </a:lnTo>
                  <a:lnTo>
                    <a:pt x="1771650" y="100012"/>
                  </a:lnTo>
                  <a:lnTo>
                    <a:pt x="1771650" y="114300"/>
                  </a:lnTo>
                  <a:lnTo>
                    <a:pt x="1750218" y="140494"/>
                  </a:lnTo>
                  <a:lnTo>
                    <a:pt x="1716881" y="164306"/>
                  </a:lnTo>
                  <a:lnTo>
                    <a:pt x="1683543" y="178594"/>
                  </a:lnTo>
                  <a:lnTo>
                    <a:pt x="1585912" y="192881"/>
                  </a:lnTo>
                  <a:lnTo>
                    <a:pt x="1364456" y="235744"/>
                  </a:lnTo>
                  <a:lnTo>
                    <a:pt x="1071562" y="295275"/>
                  </a:lnTo>
                  <a:lnTo>
                    <a:pt x="778668" y="354806"/>
                  </a:lnTo>
                  <a:lnTo>
                    <a:pt x="490537" y="421481"/>
                  </a:lnTo>
                  <a:lnTo>
                    <a:pt x="395287" y="450056"/>
                  </a:lnTo>
                  <a:lnTo>
                    <a:pt x="309562" y="466725"/>
                  </a:lnTo>
                  <a:lnTo>
                    <a:pt x="273843" y="459581"/>
                  </a:lnTo>
                  <a:lnTo>
                    <a:pt x="207168" y="426244"/>
                  </a:lnTo>
                  <a:lnTo>
                    <a:pt x="147637" y="388144"/>
                  </a:lnTo>
                  <a:lnTo>
                    <a:pt x="83343" y="338137"/>
                  </a:lnTo>
                  <a:lnTo>
                    <a:pt x="30956" y="288131"/>
                  </a:lnTo>
                  <a:lnTo>
                    <a:pt x="2381" y="247650"/>
                  </a:lnTo>
                  <a:lnTo>
                    <a:pt x="0" y="238125"/>
                  </a:lnTo>
                  <a:lnTo>
                    <a:pt x="0" y="228600"/>
                  </a:lnTo>
                  <a:lnTo>
                    <a:pt x="7143" y="219075"/>
                  </a:lnTo>
                  <a:lnTo>
                    <a:pt x="21431" y="219075"/>
                  </a:lnTo>
                  <a:lnTo>
                    <a:pt x="42862" y="226219"/>
                  </a:lnTo>
                  <a:lnTo>
                    <a:pt x="97631" y="250031"/>
                  </a:lnTo>
                  <a:lnTo>
                    <a:pt x="157162" y="273844"/>
                  </a:lnTo>
                  <a:lnTo>
                    <a:pt x="216693" y="290512"/>
                  </a:lnTo>
                  <a:lnTo>
                    <a:pt x="292893" y="304800"/>
                  </a:lnTo>
                  <a:lnTo>
                    <a:pt x="383381" y="309562"/>
                  </a:lnTo>
                  <a:lnTo>
                    <a:pt x="450056" y="295275"/>
                  </a:lnTo>
                  <a:lnTo>
                    <a:pt x="678656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29">
              <a:extLst>
                <a:ext uri="{FF2B5EF4-FFF2-40B4-BE49-F238E27FC236}">
                  <a16:creationId xmlns:a16="http://schemas.microsoft.com/office/drawing/2014/main" id="{C53A2D19-050F-4CDC-9234-746ABA1854D3}"/>
                </a:ext>
              </a:extLst>
            </p:cNvPr>
            <p:cNvSpPr/>
            <p:nvPr/>
          </p:nvSpPr>
          <p:spPr>
            <a:xfrm>
              <a:off x="3448050" y="4805363"/>
              <a:ext cx="2012950" cy="692150"/>
            </a:xfrm>
            <a:custGeom>
              <a:avLst/>
              <a:gdLst>
                <a:gd name="connsiteX0" fmla="*/ 740569 w 2012156"/>
                <a:gd name="connsiteY0" fmla="*/ 361950 h 692943"/>
                <a:gd name="connsiteX1" fmla="*/ 1062038 w 2012156"/>
                <a:gd name="connsiteY1" fmla="*/ 266700 h 692943"/>
                <a:gd name="connsiteX2" fmla="*/ 1326356 w 2012156"/>
                <a:gd name="connsiteY2" fmla="*/ 188118 h 692943"/>
                <a:gd name="connsiteX3" fmla="*/ 1550194 w 2012156"/>
                <a:gd name="connsiteY3" fmla="*/ 123825 h 692943"/>
                <a:gd name="connsiteX4" fmla="*/ 1769269 w 2012156"/>
                <a:gd name="connsiteY4" fmla="*/ 54768 h 692943"/>
                <a:gd name="connsiteX5" fmla="*/ 1840706 w 2012156"/>
                <a:gd name="connsiteY5" fmla="*/ 33337 h 692943"/>
                <a:gd name="connsiteX6" fmla="*/ 1940719 w 2012156"/>
                <a:gd name="connsiteY6" fmla="*/ 4762 h 692943"/>
                <a:gd name="connsiteX7" fmla="*/ 1969294 w 2012156"/>
                <a:gd name="connsiteY7" fmla="*/ 0 h 692943"/>
                <a:gd name="connsiteX8" fmla="*/ 1993106 w 2012156"/>
                <a:gd name="connsiteY8" fmla="*/ 0 h 692943"/>
                <a:gd name="connsiteX9" fmla="*/ 2007394 w 2012156"/>
                <a:gd name="connsiteY9" fmla="*/ 2381 h 692943"/>
                <a:gd name="connsiteX10" fmla="*/ 2012156 w 2012156"/>
                <a:gd name="connsiteY10" fmla="*/ 11906 h 692943"/>
                <a:gd name="connsiteX11" fmla="*/ 2000250 w 2012156"/>
                <a:gd name="connsiteY11" fmla="*/ 28575 h 692943"/>
                <a:gd name="connsiteX12" fmla="*/ 1950244 w 2012156"/>
                <a:gd name="connsiteY12" fmla="*/ 71437 h 692943"/>
                <a:gd name="connsiteX13" fmla="*/ 1878806 w 2012156"/>
                <a:gd name="connsiteY13" fmla="*/ 102393 h 692943"/>
                <a:gd name="connsiteX14" fmla="*/ 1700213 w 2012156"/>
                <a:gd name="connsiteY14" fmla="*/ 176212 h 692943"/>
                <a:gd name="connsiteX15" fmla="*/ 1502569 w 2012156"/>
                <a:gd name="connsiteY15" fmla="*/ 259556 h 692943"/>
                <a:gd name="connsiteX16" fmla="*/ 1257300 w 2012156"/>
                <a:gd name="connsiteY16" fmla="*/ 359568 h 692943"/>
                <a:gd name="connsiteX17" fmla="*/ 1076325 w 2012156"/>
                <a:gd name="connsiteY17" fmla="*/ 435768 h 692943"/>
                <a:gd name="connsiteX18" fmla="*/ 833438 w 2012156"/>
                <a:gd name="connsiteY18" fmla="*/ 535781 h 692943"/>
                <a:gd name="connsiteX19" fmla="*/ 671513 w 2012156"/>
                <a:gd name="connsiteY19" fmla="*/ 600075 h 692943"/>
                <a:gd name="connsiteX20" fmla="*/ 638175 w 2012156"/>
                <a:gd name="connsiteY20" fmla="*/ 616743 h 692943"/>
                <a:gd name="connsiteX21" fmla="*/ 614363 w 2012156"/>
                <a:gd name="connsiteY21" fmla="*/ 638175 h 692943"/>
                <a:gd name="connsiteX22" fmla="*/ 585788 w 2012156"/>
                <a:gd name="connsiteY22" fmla="*/ 661987 h 692943"/>
                <a:gd name="connsiteX23" fmla="*/ 542925 w 2012156"/>
                <a:gd name="connsiteY23" fmla="*/ 681037 h 692943"/>
                <a:gd name="connsiteX24" fmla="*/ 509588 w 2012156"/>
                <a:gd name="connsiteY24" fmla="*/ 688181 h 692943"/>
                <a:gd name="connsiteX25" fmla="*/ 466725 w 2012156"/>
                <a:gd name="connsiteY25" fmla="*/ 692943 h 692943"/>
                <a:gd name="connsiteX26" fmla="*/ 421481 w 2012156"/>
                <a:gd name="connsiteY26" fmla="*/ 685800 h 692943"/>
                <a:gd name="connsiteX27" fmla="*/ 364331 w 2012156"/>
                <a:gd name="connsiteY27" fmla="*/ 659606 h 692943"/>
                <a:gd name="connsiteX28" fmla="*/ 257175 w 2012156"/>
                <a:gd name="connsiteY28" fmla="*/ 592931 h 692943"/>
                <a:gd name="connsiteX29" fmla="*/ 169069 w 2012156"/>
                <a:gd name="connsiteY29" fmla="*/ 526256 h 692943"/>
                <a:gd name="connsiteX30" fmla="*/ 116681 w 2012156"/>
                <a:gd name="connsiteY30" fmla="*/ 485775 h 692943"/>
                <a:gd name="connsiteX31" fmla="*/ 38100 w 2012156"/>
                <a:gd name="connsiteY31" fmla="*/ 407193 h 692943"/>
                <a:gd name="connsiteX32" fmla="*/ 26194 w 2012156"/>
                <a:gd name="connsiteY32" fmla="*/ 395287 h 692943"/>
                <a:gd name="connsiteX33" fmla="*/ 9525 w 2012156"/>
                <a:gd name="connsiteY33" fmla="*/ 366712 h 692943"/>
                <a:gd name="connsiteX34" fmla="*/ 0 w 2012156"/>
                <a:gd name="connsiteY34" fmla="*/ 333375 h 692943"/>
                <a:gd name="connsiteX35" fmla="*/ 0 w 2012156"/>
                <a:gd name="connsiteY35" fmla="*/ 319087 h 692943"/>
                <a:gd name="connsiteX36" fmla="*/ 11906 w 2012156"/>
                <a:gd name="connsiteY36" fmla="*/ 309562 h 692943"/>
                <a:gd name="connsiteX37" fmla="*/ 33338 w 2012156"/>
                <a:gd name="connsiteY37" fmla="*/ 316706 h 692943"/>
                <a:gd name="connsiteX38" fmla="*/ 80963 w 2012156"/>
                <a:gd name="connsiteY38" fmla="*/ 350043 h 692943"/>
                <a:gd name="connsiteX39" fmla="*/ 138113 w 2012156"/>
                <a:gd name="connsiteY39" fmla="*/ 376237 h 692943"/>
                <a:gd name="connsiteX40" fmla="*/ 216694 w 2012156"/>
                <a:gd name="connsiteY40" fmla="*/ 404812 h 692943"/>
                <a:gd name="connsiteX41" fmla="*/ 261938 w 2012156"/>
                <a:gd name="connsiteY41" fmla="*/ 416718 h 692943"/>
                <a:gd name="connsiteX42" fmla="*/ 328613 w 2012156"/>
                <a:gd name="connsiteY42" fmla="*/ 426243 h 692943"/>
                <a:gd name="connsiteX43" fmla="*/ 376238 w 2012156"/>
                <a:gd name="connsiteY43" fmla="*/ 431006 h 692943"/>
                <a:gd name="connsiteX44" fmla="*/ 407194 w 2012156"/>
                <a:gd name="connsiteY44" fmla="*/ 431006 h 692943"/>
                <a:gd name="connsiteX45" fmla="*/ 514350 w 2012156"/>
                <a:gd name="connsiteY45" fmla="*/ 416718 h 692943"/>
                <a:gd name="connsiteX46" fmla="*/ 740569 w 2012156"/>
                <a:gd name="connsiteY46" fmla="*/ 361950 h 692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12156" h="692943">
                  <a:moveTo>
                    <a:pt x="740569" y="361950"/>
                  </a:moveTo>
                  <a:lnTo>
                    <a:pt x="1062038" y="266700"/>
                  </a:lnTo>
                  <a:lnTo>
                    <a:pt x="1326356" y="188118"/>
                  </a:lnTo>
                  <a:lnTo>
                    <a:pt x="1550194" y="123825"/>
                  </a:lnTo>
                  <a:lnTo>
                    <a:pt x="1769269" y="54768"/>
                  </a:lnTo>
                  <a:lnTo>
                    <a:pt x="1840706" y="33337"/>
                  </a:lnTo>
                  <a:lnTo>
                    <a:pt x="1940719" y="4762"/>
                  </a:lnTo>
                  <a:lnTo>
                    <a:pt x="1969294" y="0"/>
                  </a:lnTo>
                  <a:lnTo>
                    <a:pt x="1993106" y="0"/>
                  </a:lnTo>
                  <a:lnTo>
                    <a:pt x="2007394" y="2381"/>
                  </a:lnTo>
                  <a:lnTo>
                    <a:pt x="2012156" y="11906"/>
                  </a:lnTo>
                  <a:lnTo>
                    <a:pt x="2000250" y="28575"/>
                  </a:lnTo>
                  <a:lnTo>
                    <a:pt x="1950244" y="71437"/>
                  </a:lnTo>
                  <a:lnTo>
                    <a:pt x="1878806" y="102393"/>
                  </a:lnTo>
                  <a:lnTo>
                    <a:pt x="1700213" y="176212"/>
                  </a:lnTo>
                  <a:lnTo>
                    <a:pt x="1502569" y="259556"/>
                  </a:lnTo>
                  <a:lnTo>
                    <a:pt x="1257300" y="359568"/>
                  </a:lnTo>
                  <a:lnTo>
                    <a:pt x="1076325" y="435768"/>
                  </a:lnTo>
                  <a:lnTo>
                    <a:pt x="833438" y="535781"/>
                  </a:lnTo>
                  <a:lnTo>
                    <a:pt x="671513" y="600075"/>
                  </a:lnTo>
                  <a:lnTo>
                    <a:pt x="638175" y="616743"/>
                  </a:lnTo>
                  <a:lnTo>
                    <a:pt x="614363" y="638175"/>
                  </a:lnTo>
                  <a:lnTo>
                    <a:pt x="585788" y="661987"/>
                  </a:lnTo>
                  <a:lnTo>
                    <a:pt x="542925" y="681037"/>
                  </a:lnTo>
                  <a:lnTo>
                    <a:pt x="509588" y="688181"/>
                  </a:lnTo>
                  <a:lnTo>
                    <a:pt x="466725" y="692943"/>
                  </a:lnTo>
                  <a:lnTo>
                    <a:pt x="421481" y="685800"/>
                  </a:lnTo>
                  <a:lnTo>
                    <a:pt x="364331" y="659606"/>
                  </a:lnTo>
                  <a:lnTo>
                    <a:pt x="257175" y="592931"/>
                  </a:lnTo>
                  <a:lnTo>
                    <a:pt x="169069" y="526256"/>
                  </a:lnTo>
                  <a:lnTo>
                    <a:pt x="116681" y="485775"/>
                  </a:lnTo>
                  <a:lnTo>
                    <a:pt x="38100" y="407193"/>
                  </a:lnTo>
                  <a:lnTo>
                    <a:pt x="26194" y="395287"/>
                  </a:lnTo>
                  <a:lnTo>
                    <a:pt x="9525" y="366712"/>
                  </a:lnTo>
                  <a:lnTo>
                    <a:pt x="0" y="333375"/>
                  </a:lnTo>
                  <a:lnTo>
                    <a:pt x="0" y="319087"/>
                  </a:lnTo>
                  <a:lnTo>
                    <a:pt x="11906" y="309562"/>
                  </a:lnTo>
                  <a:lnTo>
                    <a:pt x="33338" y="316706"/>
                  </a:lnTo>
                  <a:lnTo>
                    <a:pt x="80963" y="350043"/>
                  </a:lnTo>
                  <a:lnTo>
                    <a:pt x="138113" y="376237"/>
                  </a:lnTo>
                  <a:lnTo>
                    <a:pt x="216694" y="404812"/>
                  </a:lnTo>
                  <a:lnTo>
                    <a:pt x="261938" y="416718"/>
                  </a:lnTo>
                  <a:lnTo>
                    <a:pt x="328613" y="426243"/>
                  </a:lnTo>
                  <a:lnTo>
                    <a:pt x="376238" y="431006"/>
                  </a:lnTo>
                  <a:lnTo>
                    <a:pt x="407194" y="431006"/>
                  </a:lnTo>
                  <a:lnTo>
                    <a:pt x="514350" y="416718"/>
                  </a:lnTo>
                  <a:lnTo>
                    <a:pt x="740569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30">
              <a:extLst>
                <a:ext uri="{FF2B5EF4-FFF2-40B4-BE49-F238E27FC236}">
                  <a16:creationId xmlns:a16="http://schemas.microsoft.com/office/drawing/2014/main" id="{9167EE10-5785-4758-A509-9BC007D91C01}"/>
                </a:ext>
              </a:extLst>
            </p:cNvPr>
            <p:cNvSpPr/>
            <p:nvPr/>
          </p:nvSpPr>
          <p:spPr>
            <a:xfrm>
              <a:off x="5422900" y="3008313"/>
              <a:ext cx="1671638" cy="420687"/>
            </a:xfrm>
            <a:custGeom>
              <a:avLst/>
              <a:gdLst>
                <a:gd name="connsiteX0" fmla="*/ 1050132 w 1671638"/>
                <a:gd name="connsiteY0" fmla="*/ 109537 h 421481"/>
                <a:gd name="connsiteX1" fmla="*/ 1171575 w 1671638"/>
                <a:gd name="connsiteY1" fmla="*/ 73819 h 421481"/>
                <a:gd name="connsiteX2" fmla="*/ 1297782 w 1671638"/>
                <a:gd name="connsiteY2" fmla="*/ 33337 h 421481"/>
                <a:gd name="connsiteX3" fmla="*/ 1378744 w 1671638"/>
                <a:gd name="connsiteY3" fmla="*/ 4762 h 421481"/>
                <a:gd name="connsiteX4" fmla="*/ 1390650 w 1671638"/>
                <a:gd name="connsiteY4" fmla="*/ 2381 h 421481"/>
                <a:gd name="connsiteX5" fmla="*/ 1404938 w 1671638"/>
                <a:gd name="connsiteY5" fmla="*/ 0 h 421481"/>
                <a:gd name="connsiteX6" fmla="*/ 1421607 w 1671638"/>
                <a:gd name="connsiteY6" fmla="*/ 4762 h 421481"/>
                <a:gd name="connsiteX7" fmla="*/ 1462088 w 1671638"/>
                <a:gd name="connsiteY7" fmla="*/ 26194 h 421481"/>
                <a:gd name="connsiteX8" fmla="*/ 1504950 w 1671638"/>
                <a:gd name="connsiteY8" fmla="*/ 50006 h 421481"/>
                <a:gd name="connsiteX9" fmla="*/ 1531144 w 1671638"/>
                <a:gd name="connsiteY9" fmla="*/ 64294 h 421481"/>
                <a:gd name="connsiteX10" fmla="*/ 1571625 w 1671638"/>
                <a:gd name="connsiteY10" fmla="*/ 78581 h 421481"/>
                <a:gd name="connsiteX11" fmla="*/ 1595438 w 1671638"/>
                <a:gd name="connsiteY11" fmla="*/ 88106 h 421481"/>
                <a:gd name="connsiteX12" fmla="*/ 1619250 w 1671638"/>
                <a:gd name="connsiteY12" fmla="*/ 100012 h 421481"/>
                <a:gd name="connsiteX13" fmla="*/ 1647825 w 1671638"/>
                <a:gd name="connsiteY13" fmla="*/ 119062 h 421481"/>
                <a:gd name="connsiteX14" fmla="*/ 1657350 w 1671638"/>
                <a:gd name="connsiteY14" fmla="*/ 130969 h 421481"/>
                <a:gd name="connsiteX15" fmla="*/ 1666875 w 1671638"/>
                <a:gd name="connsiteY15" fmla="*/ 145256 h 421481"/>
                <a:gd name="connsiteX16" fmla="*/ 1671638 w 1671638"/>
                <a:gd name="connsiteY16" fmla="*/ 161925 h 421481"/>
                <a:gd name="connsiteX17" fmla="*/ 1671638 w 1671638"/>
                <a:gd name="connsiteY17" fmla="*/ 178594 h 421481"/>
                <a:gd name="connsiteX18" fmla="*/ 1662113 w 1671638"/>
                <a:gd name="connsiteY18" fmla="*/ 200025 h 421481"/>
                <a:gd name="connsiteX19" fmla="*/ 1643063 w 1671638"/>
                <a:gd name="connsiteY19" fmla="*/ 226219 h 421481"/>
                <a:gd name="connsiteX20" fmla="*/ 1626394 w 1671638"/>
                <a:gd name="connsiteY20" fmla="*/ 257175 h 421481"/>
                <a:gd name="connsiteX21" fmla="*/ 1595438 w 1671638"/>
                <a:gd name="connsiteY21" fmla="*/ 338137 h 421481"/>
                <a:gd name="connsiteX22" fmla="*/ 1369219 w 1671638"/>
                <a:gd name="connsiteY22" fmla="*/ 209550 h 421481"/>
                <a:gd name="connsiteX23" fmla="*/ 1350169 w 1671638"/>
                <a:gd name="connsiteY23" fmla="*/ 200025 h 421481"/>
                <a:gd name="connsiteX24" fmla="*/ 1323975 w 1671638"/>
                <a:gd name="connsiteY24" fmla="*/ 195262 h 421481"/>
                <a:gd name="connsiteX25" fmla="*/ 1264444 w 1671638"/>
                <a:gd name="connsiteY25" fmla="*/ 204787 h 421481"/>
                <a:gd name="connsiteX26" fmla="*/ 1090613 w 1671638"/>
                <a:gd name="connsiteY26" fmla="*/ 254794 h 421481"/>
                <a:gd name="connsiteX27" fmla="*/ 923925 w 1671638"/>
                <a:gd name="connsiteY27" fmla="*/ 292894 h 421481"/>
                <a:gd name="connsiteX28" fmla="*/ 809625 w 1671638"/>
                <a:gd name="connsiteY28" fmla="*/ 316706 h 421481"/>
                <a:gd name="connsiteX29" fmla="*/ 576263 w 1671638"/>
                <a:gd name="connsiteY29" fmla="*/ 366712 h 421481"/>
                <a:gd name="connsiteX30" fmla="*/ 381000 w 1671638"/>
                <a:gd name="connsiteY30" fmla="*/ 400050 h 421481"/>
                <a:gd name="connsiteX31" fmla="*/ 264319 w 1671638"/>
                <a:gd name="connsiteY31" fmla="*/ 421481 h 421481"/>
                <a:gd name="connsiteX32" fmla="*/ 245269 w 1671638"/>
                <a:gd name="connsiteY32" fmla="*/ 421481 h 421481"/>
                <a:gd name="connsiteX33" fmla="*/ 211932 w 1671638"/>
                <a:gd name="connsiteY33" fmla="*/ 416719 h 421481"/>
                <a:gd name="connsiteX34" fmla="*/ 173832 w 1671638"/>
                <a:gd name="connsiteY34" fmla="*/ 407194 h 421481"/>
                <a:gd name="connsiteX35" fmla="*/ 145257 w 1671638"/>
                <a:gd name="connsiteY35" fmla="*/ 392906 h 421481"/>
                <a:gd name="connsiteX36" fmla="*/ 111919 w 1671638"/>
                <a:gd name="connsiteY36" fmla="*/ 371475 h 421481"/>
                <a:gd name="connsiteX37" fmla="*/ 76200 w 1671638"/>
                <a:gd name="connsiteY37" fmla="*/ 340519 h 421481"/>
                <a:gd name="connsiteX38" fmla="*/ 33338 w 1671638"/>
                <a:gd name="connsiteY38" fmla="*/ 288131 h 421481"/>
                <a:gd name="connsiteX39" fmla="*/ 0 w 1671638"/>
                <a:gd name="connsiteY39" fmla="*/ 228600 h 421481"/>
                <a:gd name="connsiteX40" fmla="*/ 45244 w 1671638"/>
                <a:gd name="connsiteY40" fmla="*/ 221456 h 421481"/>
                <a:gd name="connsiteX41" fmla="*/ 119063 w 1671638"/>
                <a:gd name="connsiteY41" fmla="*/ 240506 h 421481"/>
                <a:gd name="connsiteX42" fmla="*/ 202407 w 1671638"/>
                <a:gd name="connsiteY42" fmla="*/ 259556 h 421481"/>
                <a:gd name="connsiteX43" fmla="*/ 240507 w 1671638"/>
                <a:gd name="connsiteY43" fmla="*/ 264319 h 421481"/>
                <a:gd name="connsiteX44" fmla="*/ 285750 w 1671638"/>
                <a:gd name="connsiteY44" fmla="*/ 264319 h 421481"/>
                <a:gd name="connsiteX45" fmla="*/ 392907 w 1671638"/>
                <a:gd name="connsiteY45" fmla="*/ 250031 h 421481"/>
                <a:gd name="connsiteX46" fmla="*/ 583407 w 1671638"/>
                <a:gd name="connsiteY46" fmla="*/ 211931 h 421481"/>
                <a:gd name="connsiteX47" fmla="*/ 673894 w 1671638"/>
                <a:gd name="connsiteY47" fmla="*/ 190500 h 421481"/>
                <a:gd name="connsiteX48" fmla="*/ 971550 w 1671638"/>
                <a:gd name="connsiteY48" fmla="*/ 130969 h 421481"/>
                <a:gd name="connsiteX49" fmla="*/ 1050132 w 1671638"/>
                <a:gd name="connsiteY49" fmla="*/ 109537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671638" h="421481">
                  <a:moveTo>
                    <a:pt x="1050132" y="109537"/>
                  </a:moveTo>
                  <a:lnTo>
                    <a:pt x="1171575" y="73819"/>
                  </a:lnTo>
                  <a:lnTo>
                    <a:pt x="1297782" y="33337"/>
                  </a:lnTo>
                  <a:lnTo>
                    <a:pt x="1378744" y="4762"/>
                  </a:lnTo>
                  <a:lnTo>
                    <a:pt x="1390650" y="2381"/>
                  </a:lnTo>
                  <a:lnTo>
                    <a:pt x="1404938" y="0"/>
                  </a:lnTo>
                  <a:lnTo>
                    <a:pt x="1421607" y="4762"/>
                  </a:lnTo>
                  <a:lnTo>
                    <a:pt x="1462088" y="26194"/>
                  </a:lnTo>
                  <a:lnTo>
                    <a:pt x="1504950" y="50006"/>
                  </a:lnTo>
                  <a:lnTo>
                    <a:pt x="1531144" y="64294"/>
                  </a:lnTo>
                  <a:lnTo>
                    <a:pt x="1571625" y="78581"/>
                  </a:lnTo>
                  <a:lnTo>
                    <a:pt x="1595438" y="88106"/>
                  </a:lnTo>
                  <a:lnTo>
                    <a:pt x="1619250" y="100012"/>
                  </a:lnTo>
                  <a:lnTo>
                    <a:pt x="1647825" y="119062"/>
                  </a:lnTo>
                  <a:lnTo>
                    <a:pt x="1657350" y="130969"/>
                  </a:lnTo>
                  <a:lnTo>
                    <a:pt x="1666875" y="145256"/>
                  </a:lnTo>
                  <a:lnTo>
                    <a:pt x="1671638" y="161925"/>
                  </a:lnTo>
                  <a:lnTo>
                    <a:pt x="1671638" y="178594"/>
                  </a:lnTo>
                  <a:lnTo>
                    <a:pt x="1662113" y="200025"/>
                  </a:lnTo>
                  <a:lnTo>
                    <a:pt x="1643063" y="226219"/>
                  </a:lnTo>
                  <a:lnTo>
                    <a:pt x="1626394" y="257175"/>
                  </a:lnTo>
                  <a:lnTo>
                    <a:pt x="1595438" y="338137"/>
                  </a:lnTo>
                  <a:lnTo>
                    <a:pt x="1369219" y="209550"/>
                  </a:lnTo>
                  <a:lnTo>
                    <a:pt x="1350169" y="200025"/>
                  </a:lnTo>
                  <a:lnTo>
                    <a:pt x="1323975" y="195262"/>
                  </a:lnTo>
                  <a:lnTo>
                    <a:pt x="1264444" y="204787"/>
                  </a:lnTo>
                  <a:lnTo>
                    <a:pt x="1090613" y="254794"/>
                  </a:lnTo>
                  <a:lnTo>
                    <a:pt x="923925" y="292894"/>
                  </a:lnTo>
                  <a:lnTo>
                    <a:pt x="809625" y="316706"/>
                  </a:lnTo>
                  <a:lnTo>
                    <a:pt x="576263" y="366712"/>
                  </a:lnTo>
                  <a:lnTo>
                    <a:pt x="381000" y="400050"/>
                  </a:lnTo>
                  <a:lnTo>
                    <a:pt x="264319" y="421481"/>
                  </a:lnTo>
                  <a:lnTo>
                    <a:pt x="245269" y="421481"/>
                  </a:lnTo>
                  <a:lnTo>
                    <a:pt x="211932" y="416719"/>
                  </a:lnTo>
                  <a:lnTo>
                    <a:pt x="173832" y="407194"/>
                  </a:lnTo>
                  <a:lnTo>
                    <a:pt x="145257" y="392906"/>
                  </a:lnTo>
                  <a:lnTo>
                    <a:pt x="111919" y="371475"/>
                  </a:lnTo>
                  <a:lnTo>
                    <a:pt x="76200" y="340519"/>
                  </a:lnTo>
                  <a:lnTo>
                    <a:pt x="33338" y="288131"/>
                  </a:lnTo>
                  <a:lnTo>
                    <a:pt x="0" y="228600"/>
                  </a:lnTo>
                  <a:lnTo>
                    <a:pt x="45244" y="221456"/>
                  </a:lnTo>
                  <a:lnTo>
                    <a:pt x="119063" y="240506"/>
                  </a:lnTo>
                  <a:lnTo>
                    <a:pt x="202407" y="259556"/>
                  </a:lnTo>
                  <a:lnTo>
                    <a:pt x="240507" y="264319"/>
                  </a:lnTo>
                  <a:lnTo>
                    <a:pt x="285750" y="264319"/>
                  </a:lnTo>
                  <a:lnTo>
                    <a:pt x="392907" y="250031"/>
                  </a:lnTo>
                  <a:lnTo>
                    <a:pt x="583407" y="211931"/>
                  </a:lnTo>
                  <a:lnTo>
                    <a:pt x="673894" y="190500"/>
                  </a:lnTo>
                  <a:lnTo>
                    <a:pt x="971550" y="130969"/>
                  </a:lnTo>
                  <a:lnTo>
                    <a:pt x="1050132" y="1095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35">
              <a:extLst>
                <a:ext uri="{FF2B5EF4-FFF2-40B4-BE49-F238E27FC236}">
                  <a16:creationId xmlns:a16="http://schemas.microsoft.com/office/drawing/2014/main" id="{DEE2E4C2-C450-47FE-8902-4E0B5C3FEAFD}"/>
                </a:ext>
              </a:extLst>
            </p:cNvPr>
            <p:cNvSpPr/>
            <p:nvPr/>
          </p:nvSpPr>
          <p:spPr>
            <a:xfrm rot="16200000">
              <a:off x="5292725" y="4078288"/>
              <a:ext cx="2638425" cy="879475"/>
            </a:xfrm>
            <a:custGeom>
              <a:avLst/>
              <a:gdLst>
                <a:gd name="connsiteX0" fmla="*/ 1236372 w 2637593"/>
                <a:gd name="connsiteY0" fmla="*/ 396669 h 878339"/>
                <a:gd name="connsiteX1" fmla="*/ 1442434 w 2637593"/>
                <a:gd name="connsiteY1" fmla="*/ 448185 h 878339"/>
                <a:gd name="connsiteX2" fmla="*/ 1661375 w 2637593"/>
                <a:gd name="connsiteY2" fmla="*/ 494549 h 878339"/>
                <a:gd name="connsiteX3" fmla="*/ 1859709 w 2637593"/>
                <a:gd name="connsiteY3" fmla="*/ 533185 h 878339"/>
                <a:gd name="connsiteX4" fmla="*/ 2024559 w 2637593"/>
                <a:gd name="connsiteY4" fmla="*/ 561519 h 878339"/>
                <a:gd name="connsiteX5" fmla="*/ 2222893 w 2637593"/>
                <a:gd name="connsiteY5" fmla="*/ 595004 h 878339"/>
                <a:gd name="connsiteX6" fmla="*/ 2400622 w 2637593"/>
                <a:gd name="connsiteY6" fmla="*/ 618186 h 878339"/>
                <a:gd name="connsiteX7" fmla="*/ 2542289 w 2637593"/>
                <a:gd name="connsiteY7" fmla="*/ 628489 h 878339"/>
                <a:gd name="connsiteX8" fmla="*/ 2578350 w 2637593"/>
                <a:gd name="connsiteY8" fmla="*/ 631065 h 878339"/>
                <a:gd name="connsiteX9" fmla="*/ 2609260 w 2637593"/>
                <a:gd name="connsiteY9" fmla="*/ 625913 h 878339"/>
                <a:gd name="connsiteX10" fmla="*/ 2624714 w 2637593"/>
                <a:gd name="connsiteY10" fmla="*/ 610458 h 878339"/>
                <a:gd name="connsiteX11" fmla="*/ 2637593 w 2637593"/>
                <a:gd name="connsiteY11" fmla="*/ 574398 h 878339"/>
                <a:gd name="connsiteX12" fmla="*/ 2588653 w 2637593"/>
                <a:gd name="connsiteY12" fmla="*/ 878339 h 878339"/>
                <a:gd name="connsiteX13" fmla="*/ 2488198 w 2637593"/>
                <a:gd name="connsiteY13" fmla="*/ 847430 h 878339"/>
                <a:gd name="connsiteX14" fmla="*/ 2367137 w 2637593"/>
                <a:gd name="connsiteY14" fmla="*/ 826823 h 878339"/>
                <a:gd name="connsiteX15" fmla="*/ 2117287 w 2637593"/>
                <a:gd name="connsiteY15" fmla="*/ 785611 h 878339"/>
                <a:gd name="connsiteX16" fmla="*/ 1888043 w 2637593"/>
                <a:gd name="connsiteY16" fmla="*/ 744399 h 878339"/>
                <a:gd name="connsiteX17" fmla="*/ 1640768 w 2637593"/>
                <a:gd name="connsiteY17" fmla="*/ 695459 h 878339"/>
                <a:gd name="connsiteX18" fmla="*/ 1334251 w 2637593"/>
                <a:gd name="connsiteY18" fmla="*/ 625913 h 878339"/>
                <a:gd name="connsiteX19" fmla="*/ 1156523 w 2637593"/>
                <a:gd name="connsiteY19" fmla="*/ 582125 h 878339"/>
                <a:gd name="connsiteX20" fmla="*/ 947885 w 2637593"/>
                <a:gd name="connsiteY20" fmla="*/ 525458 h 878339"/>
                <a:gd name="connsiteX21" fmla="*/ 746975 w 2637593"/>
                <a:gd name="connsiteY21" fmla="*/ 461063 h 878339"/>
                <a:gd name="connsiteX22" fmla="*/ 571822 w 2637593"/>
                <a:gd name="connsiteY22" fmla="*/ 396669 h 878339"/>
                <a:gd name="connsiteX23" fmla="*/ 461064 w 2637593"/>
                <a:gd name="connsiteY23" fmla="*/ 347729 h 878339"/>
                <a:gd name="connsiteX24" fmla="*/ 345154 w 2637593"/>
                <a:gd name="connsiteY24" fmla="*/ 296214 h 878339"/>
                <a:gd name="connsiteX25" fmla="*/ 221516 w 2637593"/>
                <a:gd name="connsiteY25" fmla="*/ 229244 h 878339"/>
                <a:gd name="connsiteX26" fmla="*/ 121061 w 2637593"/>
                <a:gd name="connsiteY26" fmla="*/ 167425 h 878339"/>
                <a:gd name="connsiteX27" fmla="*/ 56667 w 2637593"/>
                <a:gd name="connsiteY27" fmla="*/ 123637 h 878339"/>
                <a:gd name="connsiteX28" fmla="*/ 33485 w 2637593"/>
                <a:gd name="connsiteY28" fmla="*/ 105607 h 878339"/>
                <a:gd name="connsiteX29" fmla="*/ 10303 w 2637593"/>
                <a:gd name="connsiteY29" fmla="*/ 79849 h 878339"/>
                <a:gd name="connsiteX30" fmla="*/ 2576 w 2637593"/>
                <a:gd name="connsiteY30" fmla="*/ 59243 h 878339"/>
                <a:gd name="connsiteX31" fmla="*/ 0 w 2637593"/>
                <a:gd name="connsiteY31" fmla="*/ 46364 h 878339"/>
                <a:gd name="connsiteX32" fmla="*/ 2576 w 2637593"/>
                <a:gd name="connsiteY32" fmla="*/ 30909 h 878339"/>
                <a:gd name="connsiteX33" fmla="*/ 12879 w 2637593"/>
                <a:gd name="connsiteY33" fmla="*/ 18030 h 878339"/>
                <a:gd name="connsiteX34" fmla="*/ 30909 w 2637593"/>
                <a:gd name="connsiteY34" fmla="*/ 10303 h 878339"/>
                <a:gd name="connsiteX35" fmla="*/ 69546 w 2637593"/>
                <a:gd name="connsiteY35" fmla="*/ 0 h 878339"/>
                <a:gd name="connsiteX36" fmla="*/ 571822 w 2637593"/>
                <a:gd name="connsiteY36" fmla="*/ 157122 h 878339"/>
                <a:gd name="connsiteX37" fmla="*/ 672277 w 2637593"/>
                <a:gd name="connsiteY37" fmla="*/ 203486 h 878339"/>
                <a:gd name="connsiteX38" fmla="*/ 806217 w 2637593"/>
                <a:gd name="connsiteY38" fmla="*/ 260153 h 878339"/>
                <a:gd name="connsiteX39" fmla="*/ 999400 w 2637593"/>
                <a:gd name="connsiteY39" fmla="*/ 327123 h 878339"/>
                <a:gd name="connsiteX40" fmla="*/ 1236372 w 2637593"/>
                <a:gd name="connsiteY40" fmla="*/ 396669 h 878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637593" h="878339">
                  <a:moveTo>
                    <a:pt x="1236372" y="396669"/>
                  </a:moveTo>
                  <a:lnTo>
                    <a:pt x="1442434" y="448185"/>
                  </a:lnTo>
                  <a:lnTo>
                    <a:pt x="1661375" y="494549"/>
                  </a:lnTo>
                  <a:lnTo>
                    <a:pt x="1859709" y="533185"/>
                  </a:lnTo>
                  <a:lnTo>
                    <a:pt x="2024559" y="561519"/>
                  </a:lnTo>
                  <a:lnTo>
                    <a:pt x="2222893" y="595004"/>
                  </a:lnTo>
                  <a:lnTo>
                    <a:pt x="2400622" y="618186"/>
                  </a:lnTo>
                  <a:lnTo>
                    <a:pt x="2542289" y="628489"/>
                  </a:lnTo>
                  <a:lnTo>
                    <a:pt x="2578350" y="631065"/>
                  </a:lnTo>
                  <a:lnTo>
                    <a:pt x="2609260" y="625913"/>
                  </a:lnTo>
                  <a:lnTo>
                    <a:pt x="2624714" y="610458"/>
                  </a:lnTo>
                  <a:lnTo>
                    <a:pt x="2637593" y="574398"/>
                  </a:lnTo>
                  <a:lnTo>
                    <a:pt x="2588653" y="878339"/>
                  </a:lnTo>
                  <a:lnTo>
                    <a:pt x="2488198" y="847430"/>
                  </a:lnTo>
                  <a:lnTo>
                    <a:pt x="2367137" y="826823"/>
                  </a:lnTo>
                  <a:lnTo>
                    <a:pt x="2117287" y="785611"/>
                  </a:lnTo>
                  <a:lnTo>
                    <a:pt x="1888043" y="744399"/>
                  </a:lnTo>
                  <a:lnTo>
                    <a:pt x="1640768" y="695459"/>
                  </a:lnTo>
                  <a:lnTo>
                    <a:pt x="1334251" y="625913"/>
                  </a:lnTo>
                  <a:lnTo>
                    <a:pt x="1156523" y="582125"/>
                  </a:lnTo>
                  <a:lnTo>
                    <a:pt x="947885" y="525458"/>
                  </a:lnTo>
                  <a:lnTo>
                    <a:pt x="746975" y="461063"/>
                  </a:lnTo>
                  <a:lnTo>
                    <a:pt x="571822" y="396669"/>
                  </a:lnTo>
                  <a:lnTo>
                    <a:pt x="461064" y="347729"/>
                  </a:lnTo>
                  <a:lnTo>
                    <a:pt x="345154" y="296214"/>
                  </a:lnTo>
                  <a:lnTo>
                    <a:pt x="221516" y="229244"/>
                  </a:lnTo>
                  <a:lnTo>
                    <a:pt x="121061" y="167425"/>
                  </a:lnTo>
                  <a:lnTo>
                    <a:pt x="56667" y="123637"/>
                  </a:lnTo>
                  <a:lnTo>
                    <a:pt x="33485" y="105607"/>
                  </a:lnTo>
                  <a:lnTo>
                    <a:pt x="10303" y="79849"/>
                  </a:lnTo>
                  <a:lnTo>
                    <a:pt x="2576" y="59243"/>
                  </a:lnTo>
                  <a:lnTo>
                    <a:pt x="0" y="46364"/>
                  </a:lnTo>
                  <a:lnTo>
                    <a:pt x="2576" y="30909"/>
                  </a:lnTo>
                  <a:lnTo>
                    <a:pt x="12879" y="18030"/>
                  </a:lnTo>
                  <a:lnTo>
                    <a:pt x="30909" y="10303"/>
                  </a:lnTo>
                  <a:lnTo>
                    <a:pt x="69546" y="0"/>
                  </a:lnTo>
                  <a:lnTo>
                    <a:pt x="571822" y="157122"/>
                  </a:lnTo>
                  <a:lnTo>
                    <a:pt x="672277" y="203486"/>
                  </a:lnTo>
                  <a:lnTo>
                    <a:pt x="806217" y="260153"/>
                  </a:lnTo>
                  <a:lnTo>
                    <a:pt x="999400" y="327123"/>
                  </a:lnTo>
                  <a:lnTo>
                    <a:pt x="1236372" y="396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36">
              <a:extLst>
                <a:ext uri="{FF2B5EF4-FFF2-40B4-BE49-F238E27FC236}">
                  <a16:creationId xmlns:a16="http://schemas.microsoft.com/office/drawing/2014/main" id="{D2F2B72E-A00C-4648-8AB0-3503B5546481}"/>
                </a:ext>
              </a:extLst>
            </p:cNvPr>
            <p:cNvSpPr/>
            <p:nvPr/>
          </p:nvSpPr>
          <p:spPr>
            <a:xfrm rot="16200000">
              <a:off x="5721351" y="5149850"/>
              <a:ext cx="652462" cy="674687"/>
            </a:xfrm>
            <a:custGeom>
              <a:avLst/>
              <a:gdLst>
                <a:gd name="connsiteX0" fmla="*/ 552450 w 652463"/>
                <a:gd name="connsiteY0" fmla="*/ 214312 h 673894"/>
                <a:gd name="connsiteX1" fmla="*/ 495300 w 652463"/>
                <a:gd name="connsiteY1" fmla="*/ 342900 h 673894"/>
                <a:gd name="connsiteX2" fmla="*/ 461963 w 652463"/>
                <a:gd name="connsiteY2" fmla="*/ 414337 h 673894"/>
                <a:gd name="connsiteX3" fmla="*/ 459582 w 652463"/>
                <a:gd name="connsiteY3" fmla="*/ 431006 h 673894"/>
                <a:gd name="connsiteX4" fmla="*/ 459582 w 652463"/>
                <a:gd name="connsiteY4" fmla="*/ 469106 h 673894"/>
                <a:gd name="connsiteX5" fmla="*/ 469107 w 652463"/>
                <a:gd name="connsiteY5" fmla="*/ 511969 h 673894"/>
                <a:gd name="connsiteX6" fmla="*/ 490538 w 652463"/>
                <a:gd name="connsiteY6" fmla="*/ 552450 h 673894"/>
                <a:gd name="connsiteX7" fmla="*/ 511969 w 652463"/>
                <a:gd name="connsiteY7" fmla="*/ 583406 h 673894"/>
                <a:gd name="connsiteX8" fmla="*/ 545307 w 652463"/>
                <a:gd name="connsiteY8" fmla="*/ 616744 h 673894"/>
                <a:gd name="connsiteX9" fmla="*/ 652463 w 652463"/>
                <a:gd name="connsiteY9" fmla="*/ 673894 h 673894"/>
                <a:gd name="connsiteX10" fmla="*/ 0 w 652463"/>
                <a:gd name="connsiteY10" fmla="*/ 478631 h 673894"/>
                <a:gd name="connsiteX11" fmla="*/ 47625 w 652463"/>
                <a:gd name="connsiteY11" fmla="*/ 461962 h 673894"/>
                <a:gd name="connsiteX12" fmla="*/ 90488 w 652463"/>
                <a:gd name="connsiteY12" fmla="*/ 450056 h 673894"/>
                <a:gd name="connsiteX13" fmla="*/ 166688 w 652463"/>
                <a:gd name="connsiteY13" fmla="*/ 421481 h 673894"/>
                <a:gd name="connsiteX14" fmla="*/ 240507 w 652463"/>
                <a:gd name="connsiteY14" fmla="*/ 388144 h 673894"/>
                <a:gd name="connsiteX15" fmla="*/ 288132 w 652463"/>
                <a:gd name="connsiteY15" fmla="*/ 361950 h 673894"/>
                <a:gd name="connsiteX16" fmla="*/ 319088 w 652463"/>
                <a:gd name="connsiteY16" fmla="*/ 338137 h 673894"/>
                <a:gd name="connsiteX17" fmla="*/ 400050 w 652463"/>
                <a:gd name="connsiteY17" fmla="*/ 261937 h 673894"/>
                <a:gd name="connsiteX18" fmla="*/ 500063 w 652463"/>
                <a:gd name="connsiteY18" fmla="*/ 142875 h 673894"/>
                <a:gd name="connsiteX19" fmla="*/ 566738 w 652463"/>
                <a:gd name="connsiteY19" fmla="*/ 45244 h 673894"/>
                <a:gd name="connsiteX20" fmla="*/ 597694 w 652463"/>
                <a:gd name="connsiteY20" fmla="*/ 11906 h 673894"/>
                <a:gd name="connsiteX21" fmla="*/ 616744 w 652463"/>
                <a:gd name="connsiteY21" fmla="*/ 0 h 673894"/>
                <a:gd name="connsiteX22" fmla="*/ 628650 w 652463"/>
                <a:gd name="connsiteY22" fmla="*/ 0 h 673894"/>
                <a:gd name="connsiteX23" fmla="*/ 633413 w 652463"/>
                <a:gd name="connsiteY23" fmla="*/ 2381 h 673894"/>
                <a:gd name="connsiteX24" fmla="*/ 635794 w 652463"/>
                <a:gd name="connsiteY24" fmla="*/ 14287 h 673894"/>
                <a:gd name="connsiteX25" fmla="*/ 626269 w 652463"/>
                <a:gd name="connsiteY25" fmla="*/ 45244 h 673894"/>
                <a:gd name="connsiteX26" fmla="*/ 588169 w 652463"/>
                <a:gd name="connsiteY26" fmla="*/ 135731 h 673894"/>
                <a:gd name="connsiteX27" fmla="*/ 552450 w 652463"/>
                <a:gd name="connsiteY27" fmla="*/ 214312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52463" h="673894">
                  <a:moveTo>
                    <a:pt x="552450" y="214312"/>
                  </a:moveTo>
                  <a:lnTo>
                    <a:pt x="495300" y="342900"/>
                  </a:lnTo>
                  <a:lnTo>
                    <a:pt x="461963" y="414337"/>
                  </a:lnTo>
                  <a:lnTo>
                    <a:pt x="459582" y="431006"/>
                  </a:lnTo>
                  <a:lnTo>
                    <a:pt x="459582" y="469106"/>
                  </a:lnTo>
                  <a:lnTo>
                    <a:pt x="469107" y="511969"/>
                  </a:lnTo>
                  <a:lnTo>
                    <a:pt x="490538" y="552450"/>
                  </a:lnTo>
                  <a:lnTo>
                    <a:pt x="511969" y="583406"/>
                  </a:lnTo>
                  <a:lnTo>
                    <a:pt x="545307" y="616744"/>
                  </a:lnTo>
                  <a:lnTo>
                    <a:pt x="652463" y="673894"/>
                  </a:lnTo>
                  <a:lnTo>
                    <a:pt x="0" y="478631"/>
                  </a:lnTo>
                  <a:lnTo>
                    <a:pt x="47625" y="461962"/>
                  </a:lnTo>
                  <a:lnTo>
                    <a:pt x="90488" y="450056"/>
                  </a:lnTo>
                  <a:lnTo>
                    <a:pt x="166688" y="421481"/>
                  </a:lnTo>
                  <a:lnTo>
                    <a:pt x="240507" y="388144"/>
                  </a:lnTo>
                  <a:lnTo>
                    <a:pt x="288132" y="361950"/>
                  </a:lnTo>
                  <a:lnTo>
                    <a:pt x="319088" y="338137"/>
                  </a:lnTo>
                  <a:lnTo>
                    <a:pt x="400050" y="261937"/>
                  </a:lnTo>
                  <a:lnTo>
                    <a:pt x="500063" y="142875"/>
                  </a:lnTo>
                  <a:lnTo>
                    <a:pt x="566738" y="45244"/>
                  </a:lnTo>
                  <a:lnTo>
                    <a:pt x="597694" y="11906"/>
                  </a:lnTo>
                  <a:lnTo>
                    <a:pt x="616744" y="0"/>
                  </a:lnTo>
                  <a:lnTo>
                    <a:pt x="628650" y="0"/>
                  </a:lnTo>
                  <a:lnTo>
                    <a:pt x="633413" y="2381"/>
                  </a:lnTo>
                  <a:lnTo>
                    <a:pt x="635794" y="14287"/>
                  </a:lnTo>
                  <a:lnTo>
                    <a:pt x="626269" y="45244"/>
                  </a:lnTo>
                  <a:lnTo>
                    <a:pt x="588169" y="135731"/>
                  </a:lnTo>
                  <a:lnTo>
                    <a:pt x="552450" y="214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37">
              <a:extLst>
                <a:ext uri="{FF2B5EF4-FFF2-40B4-BE49-F238E27FC236}">
                  <a16:creationId xmlns:a16="http://schemas.microsoft.com/office/drawing/2014/main" id="{37937338-99B4-436F-95AE-4C81279A164A}"/>
                </a:ext>
              </a:extLst>
            </p:cNvPr>
            <p:cNvSpPr/>
            <p:nvPr/>
          </p:nvSpPr>
          <p:spPr>
            <a:xfrm rot="16200000">
              <a:off x="3738563" y="3106738"/>
              <a:ext cx="3895725" cy="1552575"/>
            </a:xfrm>
            <a:custGeom>
              <a:avLst/>
              <a:gdLst>
                <a:gd name="connsiteX0" fmla="*/ 1746250 w 3895725"/>
                <a:gd name="connsiteY0" fmla="*/ 955675 h 1552575"/>
                <a:gd name="connsiteX1" fmla="*/ 2028825 w 3895725"/>
                <a:gd name="connsiteY1" fmla="*/ 1035050 h 1552575"/>
                <a:gd name="connsiteX2" fmla="*/ 2200275 w 3895725"/>
                <a:gd name="connsiteY2" fmla="*/ 1076325 h 1552575"/>
                <a:gd name="connsiteX3" fmla="*/ 2409825 w 3895725"/>
                <a:gd name="connsiteY3" fmla="*/ 1120775 h 1552575"/>
                <a:gd name="connsiteX4" fmla="*/ 2489200 w 3895725"/>
                <a:gd name="connsiteY4" fmla="*/ 1133475 h 1552575"/>
                <a:gd name="connsiteX5" fmla="*/ 2663825 w 3895725"/>
                <a:gd name="connsiteY5" fmla="*/ 1155700 h 1552575"/>
                <a:gd name="connsiteX6" fmla="*/ 2828925 w 3895725"/>
                <a:gd name="connsiteY6" fmla="*/ 1168400 h 1552575"/>
                <a:gd name="connsiteX7" fmla="*/ 3051175 w 3895725"/>
                <a:gd name="connsiteY7" fmla="*/ 1181100 h 1552575"/>
                <a:gd name="connsiteX8" fmla="*/ 3330575 w 3895725"/>
                <a:gd name="connsiteY8" fmla="*/ 1193800 h 1552575"/>
                <a:gd name="connsiteX9" fmla="*/ 3470275 w 3895725"/>
                <a:gd name="connsiteY9" fmla="*/ 1196975 h 1552575"/>
                <a:gd name="connsiteX10" fmla="*/ 3543300 w 3895725"/>
                <a:gd name="connsiteY10" fmla="*/ 1196975 h 1552575"/>
                <a:gd name="connsiteX11" fmla="*/ 3594100 w 3895725"/>
                <a:gd name="connsiteY11" fmla="*/ 1193800 h 1552575"/>
                <a:gd name="connsiteX12" fmla="*/ 3635375 w 3895725"/>
                <a:gd name="connsiteY12" fmla="*/ 1187450 h 1552575"/>
                <a:gd name="connsiteX13" fmla="*/ 3676650 w 3895725"/>
                <a:gd name="connsiteY13" fmla="*/ 1171575 h 1552575"/>
                <a:gd name="connsiteX14" fmla="*/ 3708400 w 3895725"/>
                <a:gd name="connsiteY14" fmla="*/ 1155700 h 1552575"/>
                <a:gd name="connsiteX15" fmla="*/ 3746500 w 3895725"/>
                <a:gd name="connsiteY15" fmla="*/ 1130300 h 1552575"/>
                <a:gd name="connsiteX16" fmla="*/ 3781425 w 3895725"/>
                <a:gd name="connsiteY16" fmla="*/ 1092200 h 1552575"/>
                <a:gd name="connsiteX17" fmla="*/ 3800475 w 3895725"/>
                <a:gd name="connsiteY17" fmla="*/ 1060450 h 1552575"/>
                <a:gd name="connsiteX18" fmla="*/ 3825875 w 3895725"/>
                <a:gd name="connsiteY18" fmla="*/ 1003300 h 1552575"/>
                <a:gd name="connsiteX19" fmla="*/ 3844925 w 3895725"/>
                <a:gd name="connsiteY19" fmla="*/ 977900 h 1552575"/>
                <a:gd name="connsiteX20" fmla="*/ 3857625 w 3895725"/>
                <a:gd name="connsiteY20" fmla="*/ 968375 h 1552575"/>
                <a:gd name="connsiteX21" fmla="*/ 3873500 w 3895725"/>
                <a:gd name="connsiteY21" fmla="*/ 958850 h 1552575"/>
                <a:gd name="connsiteX22" fmla="*/ 3883025 w 3895725"/>
                <a:gd name="connsiteY22" fmla="*/ 962025 h 1552575"/>
                <a:gd name="connsiteX23" fmla="*/ 3889375 w 3895725"/>
                <a:gd name="connsiteY23" fmla="*/ 974725 h 1552575"/>
                <a:gd name="connsiteX24" fmla="*/ 3895725 w 3895725"/>
                <a:gd name="connsiteY24" fmla="*/ 1000125 h 1552575"/>
                <a:gd name="connsiteX25" fmla="*/ 3895725 w 3895725"/>
                <a:gd name="connsiteY25" fmla="*/ 1098550 h 1552575"/>
                <a:gd name="connsiteX26" fmla="*/ 3889375 w 3895725"/>
                <a:gd name="connsiteY26" fmla="*/ 1212850 h 1552575"/>
                <a:gd name="connsiteX27" fmla="*/ 3876675 w 3895725"/>
                <a:gd name="connsiteY27" fmla="*/ 1285875 h 1552575"/>
                <a:gd name="connsiteX28" fmla="*/ 3851275 w 3895725"/>
                <a:gd name="connsiteY28" fmla="*/ 1365250 h 1552575"/>
                <a:gd name="connsiteX29" fmla="*/ 3806825 w 3895725"/>
                <a:gd name="connsiteY29" fmla="*/ 1454150 h 1552575"/>
                <a:gd name="connsiteX30" fmla="*/ 3762375 w 3895725"/>
                <a:gd name="connsiteY30" fmla="*/ 1520825 h 1552575"/>
                <a:gd name="connsiteX31" fmla="*/ 3736975 w 3895725"/>
                <a:gd name="connsiteY31" fmla="*/ 1543050 h 1552575"/>
                <a:gd name="connsiteX32" fmla="*/ 3714750 w 3895725"/>
                <a:gd name="connsiteY32" fmla="*/ 1552575 h 1552575"/>
                <a:gd name="connsiteX33" fmla="*/ 3683000 w 3895725"/>
                <a:gd name="connsiteY33" fmla="*/ 1543050 h 1552575"/>
                <a:gd name="connsiteX34" fmla="*/ 3660775 w 3895725"/>
                <a:gd name="connsiteY34" fmla="*/ 1520825 h 1552575"/>
                <a:gd name="connsiteX35" fmla="*/ 3638550 w 3895725"/>
                <a:gd name="connsiteY35" fmla="*/ 1495425 h 1552575"/>
                <a:gd name="connsiteX36" fmla="*/ 3616325 w 3895725"/>
                <a:gd name="connsiteY36" fmla="*/ 1479550 h 1552575"/>
                <a:gd name="connsiteX37" fmla="*/ 3571875 w 3895725"/>
                <a:gd name="connsiteY37" fmla="*/ 1460500 h 1552575"/>
                <a:gd name="connsiteX38" fmla="*/ 3482975 w 3895725"/>
                <a:gd name="connsiteY38" fmla="*/ 1441450 h 1552575"/>
                <a:gd name="connsiteX39" fmla="*/ 3308350 w 3895725"/>
                <a:gd name="connsiteY39" fmla="*/ 1422400 h 1552575"/>
                <a:gd name="connsiteX40" fmla="*/ 3035300 w 3895725"/>
                <a:gd name="connsiteY40" fmla="*/ 1403350 h 1552575"/>
                <a:gd name="connsiteX41" fmla="*/ 2727325 w 3895725"/>
                <a:gd name="connsiteY41" fmla="*/ 1381125 h 1552575"/>
                <a:gd name="connsiteX42" fmla="*/ 2638425 w 3895725"/>
                <a:gd name="connsiteY42" fmla="*/ 1371600 h 1552575"/>
                <a:gd name="connsiteX43" fmla="*/ 2466975 w 3895725"/>
                <a:gd name="connsiteY43" fmla="*/ 1346200 h 1552575"/>
                <a:gd name="connsiteX44" fmla="*/ 2232025 w 3895725"/>
                <a:gd name="connsiteY44" fmla="*/ 1295400 h 1552575"/>
                <a:gd name="connsiteX45" fmla="*/ 1920875 w 3895725"/>
                <a:gd name="connsiteY45" fmla="*/ 1216025 h 1552575"/>
                <a:gd name="connsiteX46" fmla="*/ 1654175 w 3895725"/>
                <a:gd name="connsiteY46" fmla="*/ 1136650 h 1552575"/>
                <a:gd name="connsiteX47" fmla="*/ 1416050 w 3895725"/>
                <a:gd name="connsiteY47" fmla="*/ 1047750 h 1552575"/>
                <a:gd name="connsiteX48" fmla="*/ 1225550 w 3895725"/>
                <a:gd name="connsiteY48" fmla="*/ 968375 h 1552575"/>
                <a:gd name="connsiteX49" fmla="*/ 1079500 w 3895725"/>
                <a:gd name="connsiteY49" fmla="*/ 898525 h 1552575"/>
                <a:gd name="connsiteX50" fmla="*/ 930275 w 3895725"/>
                <a:gd name="connsiteY50" fmla="*/ 815975 h 1552575"/>
                <a:gd name="connsiteX51" fmla="*/ 828675 w 3895725"/>
                <a:gd name="connsiteY51" fmla="*/ 752475 h 1552575"/>
                <a:gd name="connsiteX52" fmla="*/ 758825 w 3895725"/>
                <a:gd name="connsiteY52" fmla="*/ 708025 h 1552575"/>
                <a:gd name="connsiteX53" fmla="*/ 638175 w 3895725"/>
                <a:gd name="connsiteY53" fmla="*/ 622300 h 1552575"/>
                <a:gd name="connsiteX54" fmla="*/ 539750 w 3895725"/>
                <a:gd name="connsiteY54" fmla="*/ 546100 h 1552575"/>
                <a:gd name="connsiteX55" fmla="*/ 450850 w 3895725"/>
                <a:gd name="connsiteY55" fmla="*/ 479425 h 1552575"/>
                <a:gd name="connsiteX56" fmla="*/ 346075 w 3895725"/>
                <a:gd name="connsiteY56" fmla="*/ 390525 h 1552575"/>
                <a:gd name="connsiteX57" fmla="*/ 250825 w 3895725"/>
                <a:gd name="connsiteY57" fmla="*/ 301625 h 1552575"/>
                <a:gd name="connsiteX58" fmla="*/ 168275 w 3895725"/>
                <a:gd name="connsiteY58" fmla="*/ 222250 h 1552575"/>
                <a:gd name="connsiteX59" fmla="*/ 98425 w 3895725"/>
                <a:gd name="connsiteY59" fmla="*/ 152400 h 1552575"/>
                <a:gd name="connsiteX60" fmla="*/ 31750 w 3895725"/>
                <a:gd name="connsiteY60" fmla="*/ 82550 h 1552575"/>
                <a:gd name="connsiteX61" fmla="*/ 9525 w 3895725"/>
                <a:gd name="connsiteY61" fmla="*/ 53975 h 1552575"/>
                <a:gd name="connsiteX62" fmla="*/ 0 w 3895725"/>
                <a:gd name="connsiteY62" fmla="*/ 25400 h 1552575"/>
                <a:gd name="connsiteX63" fmla="*/ 3175 w 3895725"/>
                <a:gd name="connsiteY63" fmla="*/ 6350 h 1552575"/>
                <a:gd name="connsiteX64" fmla="*/ 12700 w 3895725"/>
                <a:gd name="connsiteY64" fmla="*/ 0 h 1552575"/>
                <a:gd name="connsiteX65" fmla="*/ 38100 w 3895725"/>
                <a:gd name="connsiteY65" fmla="*/ 6350 h 1552575"/>
                <a:gd name="connsiteX66" fmla="*/ 57150 w 3895725"/>
                <a:gd name="connsiteY66" fmla="*/ 15875 h 1552575"/>
                <a:gd name="connsiteX67" fmla="*/ 104775 w 3895725"/>
                <a:gd name="connsiteY67" fmla="*/ 57150 h 1552575"/>
                <a:gd name="connsiteX68" fmla="*/ 196850 w 3895725"/>
                <a:gd name="connsiteY68" fmla="*/ 139700 h 1552575"/>
                <a:gd name="connsiteX69" fmla="*/ 288925 w 3895725"/>
                <a:gd name="connsiteY69" fmla="*/ 219075 h 1552575"/>
                <a:gd name="connsiteX70" fmla="*/ 387350 w 3895725"/>
                <a:gd name="connsiteY70" fmla="*/ 298450 h 1552575"/>
                <a:gd name="connsiteX71" fmla="*/ 498475 w 3895725"/>
                <a:gd name="connsiteY71" fmla="*/ 384175 h 1552575"/>
                <a:gd name="connsiteX72" fmla="*/ 615950 w 3895725"/>
                <a:gd name="connsiteY72" fmla="*/ 466725 h 1552575"/>
                <a:gd name="connsiteX73" fmla="*/ 752475 w 3895725"/>
                <a:gd name="connsiteY73" fmla="*/ 549275 h 1552575"/>
                <a:gd name="connsiteX74" fmla="*/ 885825 w 3895725"/>
                <a:gd name="connsiteY74" fmla="*/ 625475 h 1552575"/>
                <a:gd name="connsiteX75" fmla="*/ 1069975 w 3895725"/>
                <a:gd name="connsiteY75" fmla="*/ 708025 h 1552575"/>
                <a:gd name="connsiteX76" fmla="*/ 1250950 w 3895725"/>
                <a:gd name="connsiteY76" fmla="*/ 781050 h 1552575"/>
                <a:gd name="connsiteX77" fmla="*/ 1403350 w 3895725"/>
                <a:gd name="connsiteY77" fmla="*/ 838200 h 1552575"/>
                <a:gd name="connsiteX78" fmla="*/ 1562100 w 3895725"/>
                <a:gd name="connsiteY78" fmla="*/ 895350 h 1552575"/>
                <a:gd name="connsiteX79" fmla="*/ 1746250 w 3895725"/>
                <a:gd name="connsiteY79" fmla="*/ 955675 h 155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895725" h="1552575">
                  <a:moveTo>
                    <a:pt x="1746250" y="955675"/>
                  </a:moveTo>
                  <a:lnTo>
                    <a:pt x="2028825" y="1035050"/>
                  </a:lnTo>
                  <a:lnTo>
                    <a:pt x="2200275" y="1076325"/>
                  </a:lnTo>
                  <a:lnTo>
                    <a:pt x="2409825" y="1120775"/>
                  </a:lnTo>
                  <a:lnTo>
                    <a:pt x="2489200" y="1133475"/>
                  </a:lnTo>
                  <a:lnTo>
                    <a:pt x="2663825" y="1155700"/>
                  </a:lnTo>
                  <a:lnTo>
                    <a:pt x="2828925" y="1168400"/>
                  </a:lnTo>
                  <a:lnTo>
                    <a:pt x="3051175" y="1181100"/>
                  </a:lnTo>
                  <a:lnTo>
                    <a:pt x="3330575" y="1193800"/>
                  </a:lnTo>
                  <a:lnTo>
                    <a:pt x="3470275" y="1196975"/>
                  </a:lnTo>
                  <a:lnTo>
                    <a:pt x="3543300" y="1196975"/>
                  </a:lnTo>
                  <a:lnTo>
                    <a:pt x="3594100" y="1193800"/>
                  </a:lnTo>
                  <a:lnTo>
                    <a:pt x="3635375" y="1187450"/>
                  </a:lnTo>
                  <a:lnTo>
                    <a:pt x="3676650" y="1171575"/>
                  </a:lnTo>
                  <a:lnTo>
                    <a:pt x="3708400" y="1155700"/>
                  </a:lnTo>
                  <a:lnTo>
                    <a:pt x="3746500" y="1130300"/>
                  </a:lnTo>
                  <a:lnTo>
                    <a:pt x="3781425" y="1092200"/>
                  </a:lnTo>
                  <a:lnTo>
                    <a:pt x="3800475" y="1060450"/>
                  </a:lnTo>
                  <a:lnTo>
                    <a:pt x="3825875" y="1003300"/>
                  </a:lnTo>
                  <a:lnTo>
                    <a:pt x="3844925" y="977900"/>
                  </a:lnTo>
                  <a:lnTo>
                    <a:pt x="3857625" y="968375"/>
                  </a:lnTo>
                  <a:lnTo>
                    <a:pt x="3873500" y="958850"/>
                  </a:lnTo>
                  <a:lnTo>
                    <a:pt x="3883025" y="962025"/>
                  </a:lnTo>
                  <a:lnTo>
                    <a:pt x="3889375" y="974725"/>
                  </a:lnTo>
                  <a:lnTo>
                    <a:pt x="3895725" y="1000125"/>
                  </a:lnTo>
                  <a:lnTo>
                    <a:pt x="3895725" y="1098550"/>
                  </a:lnTo>
                  <a:lnTo>
                    <a:pt x="3889375" y="1212850"/>
                  </a:lnTo>
                  <a:lnTo>
                    <a:pt x="3876675" y="1285875"/>
                  </a:lnTo>
                  <a:lnTo>
                    <a:pt x="3851275" y="1365250"/>
                  </a:lnTo>
                  <a:lnTo>
                    <a:pt x="3806825" y="1454150"/>
                  </a:lnTo>
                  <a:lnTo>
                    <a:pt x="3762375" y="1520825"/>
                  </a:lnTo>
                  <a:lnTo>
                    <a:pt x="3736975" y="1543050"/>
                  </a:lnTo>
                  <a:lnTo>
                    <a:pt x="3714750" y="1552575"/>
                  </a:lnTo>
                  <a:lnTo>
                    <a:pt x="3683000" y="1543050"/>
                  </a:lnTo>
                  <a:lnTo>
                    <a:pt x="3660775" y="1520825"/>
                  </a:lnTo>
                  <a:lnTo>
                    <a:pt x="3638550" y="1495425"/>
                  </a:lnTo>
                  <a:lnTo>
                    <a:pt x="3616325" y="1479550"/>
                  </a:lnTo>
                  <a:lnTo>
                    <a:pt x="3571875" y="1460500"/>
                  </a:lnTo>
                  <a:lnTo>
                    <a:pt x="3482975" y="1441450"/>
                  </a:lnTo>
                  <a:lnTo>
                    <a:pt x="3308350" y="1422400"/>
                  </a:lnTo>
                  <a:lnTo>
                    <a:pt x="3035300" y="1403350"/>
                  </a:lnTo>
                  <a:lnTo>
                    <a:pt x="2727325" y="1381125"/>
                  </a:lnTo>
                  <a:lnTo>
                    <a:pt x="2638425" y="1371600"/>
                  </a:lnTo>
                  <a:lnTo>
                    <a:pt x="2466975" y="1346200"/>
                  </a:lnTo>
                  <a:lnTo>
                    <a:pt x="2232025" y="1295400"/>
                  </a:lnTo>
                  <a:lnTo>
                    <a:pt x="1920875" y="1216025"/>
                  </a:lnTo>
                  <a:lnTo>
                    <a:pt x="1654175" y="1136650"/>
                  </a:lnTo>
                  <a:lnTo>
                    <a:pt x="1416050" y="1047750"/>
                  </a:lnTo>
                  <a:lnTo>
                    <a:pt x="1225550" y="968375"/>
                  </a:lnTo>
                  <a:lnTo>
                    <a:pt x="1079500" y="898525"/>
                  </a:lnTo>
                  <a:lnTo>
                    <a:pt x="930275" y="815975"/>
                  </a:lnTo>
                  <a:lnTo>
                    <a:pt x="828675" y="752475"/>
                  </a:lnTo>
                  <a:lnTo>
                    <a:pt x="758825" y="708025"/>
                  </a:lnTo>
                  <a:lnTo>
                    <a:pt x="638175" y="622300"/>
                  </a:lnTo>
                  <a:lnTo>
                    <a:pt x="539750" y="546100"/>
                  </a:lnTo>
                  <a:lnTo>
                    <a:pt x="450850" y="479425"/>
                  </a:lnTo>
                  <a:lnTo>
                    <a:pt x="346075" y="390525"/>
                  </a:lnTo>
                  <a:lnTo>
                    <a:pt x="250825" y="301625"/>
                  </a:lnTo>
                  <a:lnTo>
                    <a:pt x="168275" y="222250"/>
                  </a:lnTo>
                  <a:lnTo>
                    <a:pt x="98425" y="152400"/>
                  </a:lnTo>
                  <a:lnTo>
                    <a:pt x="31750" y="82550"/>
                  </a:lnTo>
                  <a:lnTo>
                    <a:pt x="9525" y="53975"/>
                  </a:lnTo>
                  <a:lnTo>
                    <a:pt x="0" y="25400"/>
                  </a:lnTo>
                  <a:lnTo>
                    <a:pt x="3175" y="6350"/>
                  </a:lnTo>
                  <a:lnTo>
                    <a:pt x="12700" y="0"/>
                  </a:lnTo>
                  <a:lnTo>
                    <a:pt x="38100" y="6350"/>
                  </a:lnTo>
                  <a:lnTo>
                    <a:pt x="57150" y="15875"/>
                  </a:lnTo>
                  <a:lnTo>
                    <a:pt x="104775" y="57150"/>
                  </a:lnTo>
                  <a:lnTo>
                    <a:pt x="196850" y="139700"/>
                  </a:lnTo>
                  <a:lnTo>
                    <a:pt x="288925" y="219075"/>
                  </a:lnTo>
                  <a:lnTo>
                    <a:pt x="387350" y="298450"/>
                  </a:lnTo>
                  <a:lnTo>
                    <a:pt x="498475" y="384175"/>
                  </a:lnTo>
                  <a:lnTo>
                    <a:pt x="615950" y="466725"/>
                  </a:lnTo>
                  <a:lnTo>
                    <a:pt x="752475" y="549275"/>
                  </a:lnTo>
                  <a:lnTo>
                    <a:pt x="885825" y="625475"/>
                  </a:lnTo>
                  <a:lnTo>
                    <a:pt x="1069975" y="708025"/>
                  </a:lnTo>
                  <a:lnTo>
                    <a:pt x="1250950" y="781050"/>
                  </a:lnTo>
                  <a:lnTo>
                    <a:pt x="1403350" y="838200"/>
                  </a:lnTo>
                  <a:lnTo>
                    <a:pt x="1562100" y="895350"/>
                  </a:lnTo>
                  <a:lnTo>
                    <a:pt x="1746250" y="955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747103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"/>
                            </p:stCondLst>
                            <p:childTnLst>
                              <p:par>
                                <p:cTn id="7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1000"/>
                            </p:stCondLst>
                            <p:childTnLst>
                              <p:par>
                                <p:cTn id="7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8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D749699-7001-436F-8FFB-60F0812F01E8}"/>
              </a:ext>
            </a:extLst>
          </p:cNvPr>
          <p:cNvGrpSpPr/>
          <p:nvPr/>
        </p:nvGrpSpPr>
        <p:grpSpPr>
          <a:xfrm>
            <a:off x="2538413" y="1493838"/>
            <a:ext cx="4556125" cy="4343400"/>
            <a:chOff x="2538413" y="1493838"/>
            <a:chExt cx="4556125" cy="4343400"/>
          </a:xfrm>
        </p:grpSpPr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7B9B54AF-4568-A14E-8F83-B876C27B4BB9}"/>
                </a:ext>
              </a:extLst>
            </p:cNvPr>
            <p:cNvSpPr/>
            <p:nvPr/>
          </p:nvSpPr>
          <p:spPr>
            <a:xfrm>
              <a:off x="3694113" y="1493838"/>
              <a:ext cx="1625600" cy="844550"/>
            </a:xfrm>
            <a:custGeom>
              <a:avLst/>
              <a:gdLst>
                <a:gd name="connsiteX0" fmla="*/ 978694 w 1626394"/>
                <a:gd name="connsiteY0" fmla="*/ 559594 h 845344"/>
                <a:gd name="connsiteX1" fmla="*/ 1159669 w 1626394"/>
                <a:gd name="connsiteY1" fmla="*/ 483394 h 845344"/>
                <a:gd name="connsiteX2" fmla="*/ 1288256 w 1626394"/>
                <a:gd name="connsiteY2" fmla="*/ 431006 h 845344"/>
                <a:gd name="connsiteX3" fmla="*/ 1416844 w 1626394"/>
                <a:gd name="connsiteY3" fmla="*/ 381000 h 845344"/>
                <a:gd name="connsiteX4" fmla="*/ 1545431 w 1626394"/>
                <a:gd name="connsiteY4" fmla="*/ 330994 h 845344"/>
                <a:gd name="connsiteX5" fmla="*/ 1590675 w 1626394"/>
                <a:gd name="connsiteY5" fmla="*/ 321469 h 845344"/>
                <a:gd name="connsiteX6" fmla="*/ 1612106 w 1626394"/>
                <a:gd name="connsiteY6" fmla="*/ 311944 h 845344"/>
                <a:gd name="connsiteX7" fmla="*/ 1626394 w 1626394"/>
                <a:gd name="connsiteY7" fmla="*/ 295275 h 845344"/>
                <a:gd name="connsiteX8" fmla="*/ 1626394 w 1626394"/>
                <a:gd name="connsiteY8" fmla="*/ 285750 h 845344"/>
                <a:gd name="connsiteX9" fmla="*/ 1621631 w 1626394"/>
                <a:gd name="connsiteY9" fmla="*/ 269081 h 845344"/>
                <a:gd name="connsiteX10" fmla="*/ 1604962 w 1626394"/>
                <a:gd name="connsiteY10" fmla="*/ 238125 h 845344"/>
                <a:gd name="connsiteX11" fmla="*/ 1583531 w 1626394"/>
                <a:gd name="connsiteY11" fmla="*/ 214312 h 845344"/>
                <a:gd name="connsiteX12" fmla="*/ 1521619 w 1626394"/>
                <a:gd name="connsiteY12" fmla="*/ 166687 h 845344"/>
                <a:gd name="connsiteX13" fmla="*/ 1447800 w 1626394"/>
                <a:gd name="connsiteY13" fmla="*/ 114300 h 845344"/>
                <a:gd name="connsiteX14" fmla="*/ 1381125 w 1626394"/>
                <a:gd name="connsiteY14" fmla="*/ 66675 h 845344"/>
                <a:gd name="connsiteX15" fmla="*/ 1316831 w 1626394"/>
                <a:gd name="connsiteY15" fmla="*/ 33337 h 845344"/>
                <a:gd name="connsiteX16" fmla="*/ 1245394 w 1626394"/>
                <a:gd name="connsiteY16" fmla="*/ 4762 h 845344"/>
                <a:gd name="connsiteX17" fmla="*/ 1204912 w 1626394"/>
                <a:gd name="connsiteY17" fmla="*/ 0 h 845344"/>
                <a:gd name="connsiteX18" fmla="*/ 1188244 w 1626394"/>
                <a:gd name="connsiteY18" fmla="*/ 4762 h 845344"/>
                <a:gd name="connsiteX19" fmla="*/ 1185862 w 1626394"/>
                <a:gd name="connsiteY19" fmla="*/ 23812 h 845344"/>
                <a:gd name="connsiteX20" fmla="*/ 1197769 w 1626394"/>
                <a:gd name="connsiteY20" fmla="*/ 45244 h 845344"/>
                <a:gd name="connsiteX21" fmla="*/ 1209675 w 1626394"/>
                <a:gd name="connsiteY21" fmla="*/ 71437 h 845344"/>
                <a:gd name="connsiteX22" fmla="*/ 1216819 w 1626394"/>
                <a:gd name="connsiteY22" fmla="*/ 100012 h 845344"/>
                <a:gd name="connsiteX23" fmla="*/ 1219200 w 1626394"/>
                <a:gd name="connsiteY23" fmla="*/ 133350 h 845344"/>
                <a:gd name="connsiteX24" fmla="*/ 1216819 w 1626394"/>
                <a:gd name="connsiteY24" fmla="*/ 159544 h 845344"/>
                <a:gd name="connsiteX25" fmla="*/ 1204912 w 1626394"/>
                <a:gd name="connsiteY25" fmla="*/ 180975 h 845344"/>
                <a:gd name="connsiteX26" fmla="*/ 1178719 w 1626394"/>
                <a:gd name="connsiteY26" fmla="*/ 209550 h 845344"/>
                <a:gd name="connsiteX27" fmla="*/ 1112044 w 1626394"/>
                <a:gd name="connsiteY27" fmla="*/ 261937 h 845344"/>
                <a:gd name="connsiteX28" fmla="*/ 1004887 w 1626394"/>
                <a:gd name="connsiteY28" fmla="*/ 340519 h 845344"/>
                <a:gd name="connsiteX29" fmla="*/ 864394 w 1626394"/>
                <a:gd name="connsiteY29" fmla="*/ 428625 h 845344"/>
                <a:gd name="connsiteX30" fmla="*/ 688181 w 1626394"/>
                <a:gd name="connsiteY30" fmla="*/ 523875 h 845344"/>
                <a:gd name="connsiteX31" fmla="*/ 521494 w 1626394"/>
                <a:gd name="connsiteY31" fmla="*/ 600075 h 845344"/>
                <a:gd name="connsiteX32" fmla="*/ 328612 w 1626394"/>
                <a:gd name="connsiteY32" fmla="*/ 676275 h 845344"/>
                <a:gd name="connsiteX33" fmla="*/ 169069 w 1626394"/>
                <a:gd name="connsiteY33" fmla="*/ 733425 h 845344"/>
                <a:gd name="connsiteX34" fmla="*/ 42862 w 1626394"/>
                <a:gd name="connsiteY34" fmla="*/ 776287 h 845344"/>
                <a:gd name="connsiteX35" fmla="*/ 19050 w 1626394"/>
                <a:gd name="connsiteY35" fmla="*/ 792956 h 845344"/>
                <a:gd name="connsiteX36" fmla="*/ 7144 w 1626394"/>
                <a:gd name="connsiteY36" fmla="*/ 804862 h 845344"/>
                <a:gd name="connsiteX37" fmla="*/ 0 w 1626394"/>
                <a:gd name="connsiteY37" fmla="*/ 821531 h 845344"/>
                <a:gd name="connsiteX38" fmla="*/ 11906 w 1626394"/>
                <a:gd name="connsiteY38" fmla="*/ 833437 h 845344"/>
                <a:gd name="connsiteX39" fmla="*/ 38100 w 1626394"/>
                <a:gd name="connsiteY39" fmla="*/ 842962 h 845344"/>
                <a:gd name="connsiteX40" fmla="*/ 66675 w 1626394"/>
                <a:gd name="connsiteY40" fmla="*/ 845344 h 845344"/>
                <a:gd name="connsiteX41" fmla="*/ 202406 w 1626394"/>
                <a:gd name="connsiteY41" fmla="*/ 814387 h 845344"/>
                <a:gd name="connsiteX42" fmla="*/ 535781 w 1626394"/>
                <a:gd name="connsiteY42" fmla="*/ 731044 h 845344"/>
                <a:gd name="connsiteX43" fmla="*/ 652462 w 1626394"/>
                <a:gd name="connsiteY43" fmla="*/ 700087 h 845344"/>
                <a:gd name="connsiteX44" fmla="*/ 873919 w 1626394"/>
                <a:gd name="connsiteY44" fmla="*/ 602456 h 845344"/>
                <a:gd name="connsiteX45" fmla="*/ 978694 w 1626394"/>
                <a:gd name="connsiteY45" fmla="*/ 559594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626394" h="845344">
                  <a:moveTo>
                    <a:pt x="978694" y="559594"/>
                  </a:moveTo>
                  <a:lnTo>
                    <a:pt x="1159669" y="483394"/>
                  </a:lnTo>
                  <a:lnTo>
                    <a:pt x="1288256" y="431006"/>
                  </a:lnTo>
                  <a:lnTo>
                    <a:pt x="1416844" y="381000"/>
                  </a:lnTo>
                  <a:lnTo>
                    <a:pt x="1545431" y="330994"/>
                  </a:lnTo>
                  <a:lnTo>
                    <a:pt x="1590675" y="321469"/>
                  </a:lnTo>
                  <a:lnTo>
                    <a:pt x="1612106" y="311944"/>
                  </a:lnTo>
                  <a:lnTo>
                    <a:pt x="1626394" y="295275"/>
                  </a:lnTo>
                  <a:lnTo>
                    <a:pt x="1626394" y="285750"/>
                  </a:lnTo>
                  <a:lnTo>
                    <a:pt x="1621631" y="269081"/>
                  </a:lnTo>
                  <a:lnTo>
                    <a:pt x="1604962" y="238125"/>
                  </a:lnTo>
                  <a:lnTo>
                    <a:pt x="1583531" y="214312"/>
                  </a:lnTo>
                  <a:lnTo>
                    <a:pt x="1521619" y="166687"/>
                  </a:lnTo>
                  <a:lnTo>
                    <a:pt x="1447800" y="114300"/>
                  </a:lnTo>
                  <a:lnTo>
                    <a:pt x="1381125" y="66675"/>
                  </a:lnTo>
                  <a:lnTo>
                    <a:pt x="1316831" y="33337"/>
                  </a:lnTo>
                  <a:lnTo>
                    <a:pt x="1245394" y="4762"/>
                  </a:lnTo>
                  <a:lnTo>
                    <a:pt x="1204912" y="0"/>
                  </a:lnTo>
                  <a:lnTo>
                    <a:pt x="1188244" y="4762"/>
                  </a:lnTo>
                  <a:lnTo>
                    <a:pt x="1185862" y="23812"/>
                  </a:lnTo>
                  <a:lnTo>
                    <a:pt x="1197769" y="45244"/>
                  </a:lnTo>
                  <a:lnTo>
                    <a:pt x="1209675" y="71437"/>
                  </a:lnTo>
                  <a:lnTo>
                    <a:pt x="1216819" y="100012"/>
                  </a:lnTo>
                  <a:lnTo>
                    <a:pt x="1219200" y="133350"/>
                  </a:lnTo>
                  <a:lnTo>
                    <a:pt x="1216819" y="159544"/>
                  </a:lnTo>
                  <a:lnTo>
                    <a:pt x="1204912" y="180975"/>
                  </a:lnTo>
                  <a:lnTo>
                    <a:pt x="1178719" y="209550"/>
                  </a:lnTo>
                  <a:lnTo>
                    <a:pt x="1112044" y="261937"/>
                  </a:lnTo>
                  <a:lnTo>
                    <a:pt x="1004887" y="340519"/>
                  </a:lnTo>
                  <a:lnTo>
                    <a:pt x="864394" y="428625"/>
                  </a:lnTo>
                  <a:lnTo>
                    <a:pt x="688181" y="523875"/>
                  </a:lnTo>
                  <a:lnTo>
                    <a:pt x="521494" y="600075"/>
                  </a:lnTo>
                  <a:lnTo>
                    <a:pt x="328612" y="676275"/>
                  </a:lnTo>
                  <a:lnTo>
                    <a:pt x="169069" y="733425"/>
                  </a:lnTo>
                  <a:lnTo>
                    <a:pt x="42862" y="776287"/>
                  </a:lnTo>
                  <a:lnTo>
                    <a:pt x="19050" y="792956"/>
                  </a:lnTo>
                  <a:lnTo>
                    <a:pt x="7144" y="804862"/>
                  </a:lnTo>
                  <a:lnTo>
                    <a:pt x="0" y="821531"/>
                  </a:lnTo>
                  <a:lnTo>
                    <a:pt x="11906" y="833437"/>
                  </a:lnTo>
                  <a:lnTo>
                    <a:pt x="38100" y="842962"/>
                  </a:lnTo>
                  <a:lnTo>
                    <a:pt x="66675" y="845344"/>
                  </a:lnTo>
                  <a:lnTo>
                    <a:pt x="202406" y="814387"/>
                  </a:lnTo>
                  <a:lnTo>
                    <a:pt x="535781" y="731044"/>
                  </a:lnTo>
                  <a:lnTo>
                    <a:pt x="652462" y="700087"/>
                  </a:lnTo>
                  <a:lnTo>
                    <a:pt x="873919" y="602456"/>
                  </a:lnTo>
                  <a:lnTo>
                    <a:pt x="978694" y="559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E2EFBBCF-9F5B-234C-A211-99C13ED554EC}"/>
                </a:ext>
              </a:extLst>
            </p:cNvPr>
            <p:cNvSpPr/>
            <p:nvPr/>
          </p:nvSpPr>
          <p:spPr>
            <a:xfrm rot="16200000">
              <a:off x="1883569" y="2301082"/>
              <a:ext cx="2571750" cy="1262062"/>
            </a:xfrm>
            <a:custGeom>
              <a:avLst/>
              <a:gdLst>
                <a:gd name="connsiteX0" fmla="*/ 1214437 w 2571750"/>
                <a:gd name="connsiteY0" fmla="*/ 559594 h 1262062"/>
                <a:gd name="connsiteX1" fmla="*/ 1002506 w 2571750"/>
                <a:gd name="connsiteY1" fmla="*/ 469106 h 1262062"/>
                <a:gd name="connsiteX2" fmla="*/ 857250 w 2571750"/>
                <a:gd name="connsiteY2" fmla="*/ 404812 h 1262062"/>
                <a:gd name="connsiteX3" fmla="*/ 704850 w 2571750"/>
                <a:gd name="connsiteY3" fmla="*/ 333375 h 1262062"/>
                <a:gd name="connsiteX4" fmla="*/ 523875 w 2571750"/>
                <a:gd name="connsiteY4" fmla="*/ 250031 h 1262062"/>
                <a:gd name="connsiteX5" fmla="*/ 381000 w 2571750"/>
                <a:gd name="connsiteY5" fmla="*/ 183356 h 1262062"/>
                <a:gd name="connsiteX6" fmla="*/ 264319 w 2571750"/>
                <a:gd name="connsiteY6" fmla="*/ 123825 h 1262062"/>
                <a:gd name="connsiteX7" fmla="*/ 171450 w 2571750"/>
                <a:gd name="connsiteY7" fmla="*/ 78581 h 1262062"/>
                <a:gd name="connsiteX8" fmla="*/ 109537 w 2571750"/>
                <a:gd name="connsiteY8" fmla="*/ 45244 h 1262062"/>
                <a:gd name="connsiteX9" fmla="*/ 54769 w 2571750"/>
                <a:gd name="connsiteY9" fmla="*/ 16669 h 1262062"/>
                <a:gd name="connsiteX10" fmla="*/ 21431 w 2571750"/>
                <a:gd name="connsiteY10" fmla="*/ 2381 h 1262062"/>
                <a:gd name="connsiteX11" fmla="*/ 2381 w 2571750"/>
                <a:gd name="connsiteY11" fmla="*/ 0 h 1262062"/>
                <a:gd name="connsiteX12" fmla="*/ 0 w 2571750"/>
                <a:gd name="connsiteY12" fmla="*/ 16669 h 1262062"/>
                <a:gd name="connsiteX13" fmla="*/ 16669 w 2571750"/>
                <a:gd name="connsiteY13" fmla="*/ 45244 h 1262062"/>
                <a:gd name="connsiteX14" fmla="*/ 66675 w 2571750"/>
                <a:gd name="connsiteY14" fmla="*/ 104775 h 1262062"/>
                <a:gd name="connsiteX15" fmla="*/ 100012 w 2571750"/>
                <a:gd name="connsiteY15" fmla="*/ 133350 h 1262062"/>
                <a:gd name="connsiteX16" fmla="*/ 209550 w 2571750"/>
                <a:gd name="connsiteY16" fmla="*/ 204787 h 1262062"/>
                <a:gd name="connsiteX17" fmla="*/ 354806 w 2571750"/>
                <a:gd name="connsiteY17" fmla="*/ 295275 h 1262062"/>
                <a:gd name="connsiteX18" fmla="*/ 545306 w 2571750"/>
                <a:gd name="connsiteY18" fmla="*/ 409575 h 1262062"/>
                <a:gd name="connsiteX19" fmla="*/ 766762 w 2571750"/>
                <a:gd name="connsiteY19" fmla="*/ 535781 h 1262062"/>
                <a:gd name="connsiteX20" fmla="*/ 942975 w 2571750"/>
                <a:gd name="connsiteY20" fmla="*/ 633412 h 1262062"/>
                <a:gd name="connsiteX21" fmla="*/ 1202531 w 2571750"/>
                <a:gd name="connsiteY21" fmla="*/ 759619 h 1262062"/>
                <a:gd name="connsiteX22" fmla="*/ 1369219 w 2571750"/>
                <a:gd name="connsiteY22" fmla="*/ 828675 h 1262062"/>
                <a:gd name="connsiteX23" fmla="*/ 1421606 w 2571750"/>
                <a:gd name="connsiteY23" fmla="*/ 850106 h 1262062"/>
                <a:gd name="connsiteX24" fmla="*/ 1500187 w 2571750"/>
                <a:gd name="connsiteY24" fmla="*/ 890587 h 1262062"/>
                <a:gd name="connsiteX25" fmla="*/ 1657350 w 2571750"/>
                <a:gd name="connsiteY25" fmla="*/ 945356 h 1262062"/>
                <a:gd name="connsiteX26" fmla="*/ 1838325 w 2571750"/>
                <a:gd name="connsiteY26" fmla="*/ 1016794 h 1262062"/>
                <a:gd name="connsiteX27" fmla="*/ 1995487 w 2571750"/>
                <a:gd name="connsiteY27" fmla="*/ 1083469 h 1262062"/>
                <a:gd name="connsiteX28" fmla="*/ 2083594 w 2571750"/>
                <a:gd name="connsiteY28" fmla="*/ 1126331 h 1262062"/>
                <a:gd name="connsiteX29" fmla="*/ 2107406 w 2571750"/>
                <a:gd name="connsiteY29" fmla="*/ 1138237 h 1262062"/>
                <a:gd name="connsiteX30" fmla="*/ 2128837 w 2571750"/>
                <a:gd name="connsiteY30" fmla="*/ 1159669 h 1262062"/>
                <a:gd name="connsiteX31" fmla="*/ 2159794 w 2571750"/>
                <a:gd name="connsiteY31" fmla="*/ 1200150 h 1262062"/>
                <a:gd name="connsiteX32" fmla="*/ 2174081 w 2571750"/>
                <a:gd name="connsiteY32" fmla="*/ 1226344 h 1262062"/>
                <a:gd name="connsiteX33" fmla="*/ 2193131 w 2571750"/>
                <a:gd name="connsiteY33" fmla="*/ 1252537 h 1262062"/>
                <a:gd name="connsiteX34" fmla="*/ 2207419 w 2571750"/>
                <a:gd name="connsiteY34" fmla="*/ 1262062 h 1262062"/>
                <a:gd name="connsiteX35" fmla="*/ 2228850 w 2571750"/>
                <a:gd name="connsiteY35" fmla="*/ 1262062 h 1262062"/>
                <a:gd name="connsiteX36" fmla="*/ 2257425 w 2571750"/>
                <a:gd name="connsiteY36" fmla="*/ 1254919 h 1262062"/>
                <a:gd name="connsiteX37" fmla="*/ 2305050 w 2571750"/>
                <a:gd name="connsiteY37" fmla="*/ 1223962 h 1262062"/>
                <a:gd name="connsiteX38" fmla="*/ 2357437 w 2571750"/>
                <a:gd name="connsiteY38" fmla="*/ 1176337 h 1262062"/>
                <a:gd name="connsiteX39" fmla="*/ 2440781 w 2571750"/>
                <a:gd name="connsiteY39" fmla="*/ 1088231 h 1262062"/>
                <a:gd name="connsiteX40" fmla="*/ 2507456 w 2571750"/>
                <a:gd name="connsiteY40" fmla="*/ 992981 h 1262062"/>
                <a:gd name="connsiteX41" fmla="*/ 2552700 w 2571750"/>
                <a:gd name="connsiteY41" fmla="*/ 909637 h 1262062"/>
                <a:gd name="connsiteX42" fmla="*/ 2566987 w 2571750"/>
                <a:gd name="connsiteY42" fmla="*/ 876300 h 1262062"/>
                <a:gd name="connsiteX43" fmla="*/ 2571750 w 2571750"/>
                <a:gd name="connsiteY43" fmla="*/ 854869 h 1262062"/>
                <a:gd name="connsiteX44" fmla="*/ 2571750 w 2571750"/>
                <a:gd name="connsiteY44" fmla="*/ 838200 h 1262062"/>
                <a:gd name="connsiteX45" fmla="*/ 2557462 w 2571750"/>
                <a:gd name="connsiteY45" fmla="*/ 819150 h 1262062"/>
                <a:gd name="connsiteX46" fmla="*/ 2543175 w 2571750"/>
                <a:gd name="connsiteY46" fmla="*/ 821531 h 1262062"/>
                <a:gd name="connsiteX47" fmla="*/ 2519362 w 2571750"/>
                <a:gd name="connsiteY47" fmla="*/ 838200 h 1262062"/>
                <a:gd name="connsiteX48" fmla="*/ 2483644 w 2571750"/>
                <a:gd name="connsiteY48" fmla="*/ 866775 h 1262062"/>
                <a:gd name="connsiteX49" fmla="*/ 2436019 w 2571750"/>
                <a:gd name="connsiteY49" fmla="*/ 900112 h 1262062"/>
                <a:gd name="connsiteX50" fmla="*/ 2397919 w 2571750"/>
                <a:gd name="connsiteY50" fmla="*/ 921544 h 1262062"/>
                <a:gd name="connsiteX51" fmla="*/ 2366962 w 2571750"/>
                <a:gd name="connsiteY51" fmla="*/ 931069 h 1262062"/>
                <a:gd name="connsiteX52" fmla="*/ 2333625 w 2571750"/>
                <a:gd name="connsiteY52" fmla="*/ 938212 h 1262062"/>
                <a:gd name="connsiteX53" fmla="*/ 2300287 w 2571750"/>
                <a:gd name="connsiteY53" fmla="*/ 938212 h 1262062"/>
                <a:gd name="connsiteX54" fmla="*/ 2219325 w 2571750"/>
                <a:gd name="connsiteY54" fmla="*/ 916781 h 1262062"/>
                <a:gd name="connsiteX55" fmla="*/ 2040731 w 2571750"/>
                <a:gd name="connsiteY55" fmla="*/ 862012 h 1262062"/>
                <a:gd name="connsiteX56" fmla="*/ 1807369 w 2571750"/>
                <a:gd name="connsiteY56" fmla="*/ 783431 h 1262062"/>
                <a:gd name="connsiteX57" fmla="*/ 1528762 w 2571750"/>
                <a:gd name="connsiteY57" fmla="*/ 683419 h 1262062"/>
                <a:gd name="connsiteX58" fmla="*/ 1278731 w 2571750"/>
                <a:gd name="connsiteY58" fmla="*/ 583406 h 1262062"/>
                <a:gd name="connsiteX59" fmla="*/ 1214437 w 2571750"/>
                <a:gd name="connsiteY59" fmla="*/ 559594 h 1262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571750" h="1262062">
                  <a:moveTo>
                    <a:pt x="1214437" y="559594"/>
                  </a:moveTo>
                  <a:lnTo>
                    <a:pt x="1002506" y="469106"/>
                  </a:lnTo>
                  <a:lnTo>
                    <a:pt x="857250" y="404812"/>
                  </a:lnTo>
                  <a:lnTo>
                    <a:pt x="704850" y="333375"/>
                  </a:lnTo>
                  <a:lnTo>
                    <a:pt x="523875" y="250031"/>
                  </a:lnTo>
                  <a:lnTo>
                    <a:pt x="381000" y="183356"/>
                  </a:lnTo>
                  <a:lnTo>
                    <a:pt x="264319" y="123825"/>
                  </a:lnTo>
                  <a:lnTo>
                    <a:pt x="171450" y="78581"/>
                  </a:lnTo>
                  <a:lnTo>
                    <a:pt x="109537" y="45244"/>
                  </a:lnTo>
                  <a:lnTo>
                    <a:pt x="54769" y="16669"/>
                  </a:lnTo>
                  <a:lnTo>
                    <a:pt x="21431" y="2381"/>
                  </a:lnTo>
                  <a:lnTo>
                    <a:pt x="2381" y="0"/>
                  </a:lnTo>
                  <a:lnTo>
                    <a:pt x="0" y="16669"/>
                  </a:lnTo>
                  <a:lnTo>
                    <a:pt x="16669" y="45244"/>
                  </a:lnTo>
                  <a:lnTo>
                    <a:pt x="66675" y="104775"/>
                  </a:lnTo>
                  <a:lnTo>
                    <a:pt x="100012" y="133350"/>
                  </a:lnTo>
                  <a:lnTo>
                    <a:pt x="209550" y="204787"/>
                  </a:lnTo>
                  <a:lnTo>
                    <a:pt x="354806" y="295275"/>
                  </a:lnTo>
                  <a:lnTo>
                    <a:pt x="545306" y="409575"/>
                  </a:lnTo>
                  <a:lnTo>
                    <a:pt x="766762" y="535781"/>
                  </a:lnTo>
                  <a:lnTo>
                    <a:pt x="942975" y="633412"/>
                  </a:lnTo>
                  <a:lnTo>
                    <a:pt x="1202531" y="759619"/>
                  </a:lnTo>
                  <a:lnTo>
                    <a:pt x="1369219" y="828675"/>
                  </a:lnTo>
                  <a:lnTo>
                    <a:pt x="1421606" y="850106"/>
                  </a:lnTo>
                  <a:lnTo>
                    <a:pt x="1500187" y="890587"/>
                  </a:lnTo>
                  <a:lnTo>
                    <a:pt x="1657350" y="945356"/>
                  </a:lnTo>
                  <a:lnTo>
                    <a:pt x="1838325" y="1016794"/>
                  </a:lnTo>
                  <a:lnTo>
                    <a:pt x="1995487" y="1083469"/>
                  </a:lnTo>
                  <a:lnTo>
                    <a:pt x="2083594" y="1126331"/>
                  </a:lnTo>
                  <a:lnTo>
                    <a:pt x="2107406" y="1138237"/>
                  </a:lnTo>
                  <a:lnTo>
                    <a:pt x="2128837" y="1159669"/>
                  </a:lnTo>
                  <a:lnTo>
                    <a:pt x="2159794" y="1200150"/>
                  </a:lnTo>
                  <a:lnTo>
                    <a:pt x="2174081" y="1226344"/>
                  </a:lnTo>
                  <a:lnTo>
                    <a:pt x="2193131" y="1252537"/>
                  </a:lnTo>
                  <a:lnTo>
                    <a:pt x="2207419" y="1262062"/>
                  </a:lnTo>
                  <a:lnTo>
                    <a:pt x="2228850" y="1262062"/>
                  </a:lnTo>
                  <a:lnTo>
                    <a:pt x="2257425" y="1254919"/>
                  </a:lnTo>
                  <a:lnTo>
                    <a:pt x="2305050" y="1223962"/>
                  </a:lnTo>
                  <a:lnTo>
                    <a:pt x="2357437" y="1176337"/>
                  </a:lnTo>
                  <a:lnTo>
                    <a:pt x="2440781" y="1088231"/>
                  </a:lnTo>
                  <a:lnTo>
                    <a:pt x="2507456" y="992981"/>
                  </a:lnTo>
                  <a:lnTo>
                    <a:pt x="2552700" y="909637"/>
                  </a:lnTo>
                  <a:lnTo>
                    <a:pt x="2566987" y="876300"/>
                  </a:lnTo>
                  <a:lnTo>
                    <a:pt x="2571750" y="854869"/>
                  </a:lnTo>
                  <a:lnTo>
                    <a:pt x="2571750" y="838200"/>
                  </a:lnTo>
                  <a:lnTo>
                    <a:pt x="2557462" y="819150"/>
                  </a:lnTo>
                  <a:lnTo>
                    <a:pt x="2543175" y="821531"/>
                  </a:lnTo>
                  <a:lnTo>
                    <a:pt x="2519362" y="838200"/>
                  </a:lnTo>
                  <a:lnTo>
                    <a:pt x="2483644" y="866775"/>
                  </a:lnTo>
                  <a:lnTo>
                    <a:pt x="2436019" y="900112"/>
                  </a:lnTo>
                  <a:lnTo>
                    <a:pt x="2397919" y="921544"/>
                  </a:lnTo>
                  <a:lnTo>
                    <a:pt x="2366962" y="931069"/>
                  </a:lnTo>
                  <a:lnTo>
                    <a:pt x="2333625" y="938212"/>
                  </a:lnTo>
                  <a:lnTo>
                    <a:pt x="2300287" y="938212"/>
                  </a:lnTo>
                  <a:lnTo>
                    <a:pt x="2219325" y="916781"/>
                  </a:lnTo>
                  <a:lnTo>
                    <a:pt x="2040731" y="862012"/>
                  </a:lnTo>
                  <a:lnTo>
                    <a:pt x="1807369" y="783431"/>
                  </a:lnTo>
                  <a:lnTo>
                    <a:pt x="1528762" y="683419"/>
                  </a:lnTo>
                  <a:lnTo>
                    <a:pt x="1278731" y="583406"/>
                  </a:lnTo>
                  <a:lnTo>
                    <a:pt x="1214437" y="559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B79B0794-12E0-E641-A202-73D85CBBFE0D}"/>
                </a:ext>
              </a:extLst>
            </p:cNvPr>
            <p:cNvSpPr/>
            <p:nvPr/>
          </p:nvSpPr>
          <p:spPr>
            <a:xfrm rot="16200000">
              <a:off x="1866106" y="4248944"/>
              <a:ext cx="2833688" cy="336550"/>
            </a:xfrm>
            <a:custGeom>
              <a:avLst/>
              <a:gdLst>
                <a:gd name="connsiteX0" fmla="*/ 1397794 w 2833688"/>
                <a:gd name="connsiteY0" fmla="*/ 92869 h 335757"/>
                <a:gd name="connsiteX1" fmla="*/ 1740694 w 2833688"/>
                <a:gd name="connsiteY1" fmla="*/ 119063 h 335757"/>
                <a:gd name="connsiteX2" fmla="*/ 1897856 w 2833688"/>
                <a:gd name="connsiteY2" fmla="*/ 130969 h 335757"/>
                <a:gd name="connsiteX3" fmla="*/ 2033588 w 2833688"/>
                <a:gd name="connsiteY3" fmla="*/ 133350 h 335757"/>
                <a:gd name="connsiteX4" fmla="*/ 2233613 w 2833688"/>
                <a:gd name="connsiteY4" fmla="*/ 133350 h 335757"/>
                <a:gd name="connsiteX5" fmla="*/ 2393156 w 2833688"/>
                <a:gd name="connsiteY5" fmla="*/ 133350 h 335757"/>
                <a:gd name="connsiteX6" fmla="*/ 2445544 w 2833688"/>
                <a:gd name="connsiteY6" fmla="*/ 130969 h 335757"/>
                <a:gd name="connsiteX7" fmla="*/ 2514600 w 2833688"/>
                <a:gd name="connsiteY7" fmla="*/ 121444 h 335757"/>
                <a:gd name="connsiteX8" fmla="*/ 2590800 w 2833688"/>
                <a:gd name="connsiteY8" fmla="*/ 100013 h 335757"/>
                <a:gd name="connsiteX9" fmla="*/ 2633663 w 2833688"/>
                <a:gd name="connsiteY9" fmla="*/ 76200 h 335757"/>
                <a:gd name="connsiteX10" fmla="*/ 2657475 w 2833688"/>
                <a:gd name="connsiteY10" fmla="*/ 54769 h 335757"/>
                <a:gd name="connsiteX11" fmla="*/ 2833688 w 2833688"/>
                <a:gd name="connsiteY11" fmla="*/ 150019 h 335757"/>
                <a:gd name="connsiteX12" fmla="*/ 2762250 w 2833688"/>
                <a:gd name="connsiteY12" fmla="*/ 211932 h 335757"/>
                <a:gd name="connsiteX13" fmla="*/ 2674144 w 2833688"/>
                <a:gd name="connsiteY13" fmla="*/ 273844 h 335757"/>
                <a:gd name="connsiteX14" fmla="*/ 2612231 w 2833688"/>
                <a:gd name="connsiteY14" fmla="*/ 309563 h 335757"/>
                <a:gd name="connsiteX15" fmla="*/ 2576513 w 2833688"/>
                <a:gd name="connsiteY15" fmla="*/ 326232 h 335757"/>
                <a:gd name="connsiteX16" fmla="*/ 2559844 w 2833688"/>
                <a:gd name="connsiteY16" fmla="*/ 330994 h 335757"/>
                <a:gd name="connsiteX17" fmla="*/ 2516981 w 2833688"/>
                <a:gd name="connsiteY17" fmla="*/ 335757 h 335757"/>
                <a:gd name="connsiteX18" fmla="*/ 2452688 w 2833688"/>
                <a:gd name="connsiteY18" fmla="*/ 333375 h 335757"/>
                <a:gd name="connsiteX19" fmla="*/ 2269331 w 2833688"/>
                <a:gd name="connsiteY19" fmla="*/ 323850 h 335757"/>
                <a:gd name="connsiteX20" fmla="*/ 1890713 w 2833688"/>
                <a:gd name="connsiteY20" fmla="*/ 304800 h 335757"/>
                <a:gd name="connsiteX21" fmla="*/ 1493044 w 2833688"/>
                <a:gd name="connsiteY21" fmla="*/ 288132 h 335757"/>
                <a:gd name="connsiteX22" fmla="*/ 1112044 w 2833688"/>
                <a:gd name="connsiteY22" fmla="*/ 273844 h 335757"/>
                <a:gd name="connsiteX23" fmla="*/ 745331 w 2833688"/>
                <a:gd name="connsiteY23" fmla="*/ 261938 h 335757"/>
                <a:gd name="connsiteX24" fmla="*/ 514350 w 2833688"/>
                <a:gd name="connsiteY24" fmla="*/ 254794 h 335757"/>
                <a:gd name="connsiteX25" fmla="*/ 319088 w 2833688"/>
                <a:gd name="connsiteY25" fmla="*/ 247650 h 335757"/>
                <a:gd name="connsiteX26" fmla="*/ 195263 w 2833688"/>
                <a:gd name="connsiteY26" fmla="*/ 245269 h 335757"/>
                <a:gd name="connsiteX27" fmla="*/ 109538 w 2833688"/>
                <a:gd name="connsiteY27" fmla="*/ 235744 h 335757"/>
                <a:gd name="connsiteX28" fmla="*/ 57150 w 2833688"/>
                <a:gd name="connsiteY28" fmla="*/ 223838 h 335757"/>
                <a:gd name="connsiteX29" fmla="*/ 28575 w 2833688"/>
                <a:gd name="connsiteY29" fmla="*/ 211932 h 335757"/>
                <a:gd name="connsiteX30" fmla="*/ 14288 w 2833688"/>
                <a:gd name="connsiteY30" fmla="*/ 202407 h 335757"/>
                <a:gd name="connsiteX31" fmla="*/ 7144 w 2833688"/>
                <a:gd name="connsiteY31" fmla="*/ 192882 h 335757"/>
                <a:gd name="connsiteX32" fmla="*/ 0 w 2833688"/>
                <a:gd name="connsiteY32" fmla="*/ 178594 h 335757"/>
                <a:gd name="connsiteX33" fmla="*/ 4763 w 2833688"/>
                <a:gd name="connsiteY33" fmla="*/ 159544 h 335757"/>
                <a:gd name="connsiteX34" fmla="*/ 23813 w 2833688"/>
                <a:gd name="connsiteY34" fmla="*/ 135732 h 335757"/>
                <a:gd name="connsiteX35" fmla="*/ 61913 w 2833688"/>
                <a:gd name="connsiteY35" fmla="*/ 107157 h 335757"/>
                <a:gd name="connsiteX36" fmla="*/ 121444 w 2833688"/>
                <a:gd name="connsiteY36" fmla="*/ 76200 h 335757"/>
                <a:gd name="connsiteX37" fmla="*/ 195263 w 2833688"/>
                <a:gd name="connsiteY37" fmla="*/ 40482 h 335757"/>
                <a:gd name="connsiteX38" fmla="*/ 254794 w 2833688"/>
                <a:gd name="connsiteY38" fmla="*/ 21432 h 335757"/>
                <a:gd name="connsiteX39" fmla="*/ 338138 w 2833688"/>
                <a:gd name="connsiteY39" fmla="*/ 7144 h 335757"/>
                <a:gd name="connsiteX40" fmla="*/ 385763 w 2833688"/>
                <a:gd name="connsiteY40" fmla="*/ 0 h 335757"/>
                <a:gd name="connsiteX41" fmla="*/ 423863 w 2833688"/>
                <a:gd name="connsiteY41" fmla="*/ 4763 h 335757"/>
                <a:gd name="connsiteX42" fmla="*/ 542925 w 2833688"/>
                <a:gd name="connsiteY42" fmla="*/ 16669 h 335757"/>
                <a:gd name="connsiteX43" fmla="*/ 747713 w 2833688"/>
                <a:gd name="connsiteY43" fmla="*/ 38100 h 335757"/>
                <a:gd name="connsiteX44" fmla="*/ 973931 w 2833688"/>
                <a:gd name="connsiteY44" fmla="*/ 59532 h 335757"/>
                <a:gd name="connsiteX45" fmla="*/ 1397794 w 2833688"/>
                <a:gd name="connsiteY45" fmla="*/ 92869 h 33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33688" h="335757">
                  <a:moveTo>
                    <a:pt x="1397794" y="92869"/>
                  </a:moveTo>
                  <a:lnTo>
                    <a:pt x="1740694" y="119063"/>
                  </a:lnTo>
                  <a:lnTo>
                    <a:pt x="1897856" y="130969"/>
                  </a:lnTo>
                  <a:lnTo>
                    <a:pt x="2033588" y="133350"/>
                  </a:lnTo>
                  <a:lnTo>
                    <a:pt x="2233613" y="133350"/>
                  </a:lnTo>
                  <a:lnTo>
                    <a:pt x="2393156" y="133350"/>
                  </a:lnTo>
                  <a:lnTo>
                    <a:pt x="2445544" y="130969"/>
                  </a:lnTo>
                  <a:lnTo>
                    <a:pt x="2514600" y="121444"/>
                  </a:lnTo>
                  <a:lnTo>
                    <a:pt x="2590800" y="100013"/>
                  </a:lnTo>
                  <a:lnTo>
                    <a:pt x="2633663" y="76200"/>
                  </a:lnTo>
                  <a:lnTo>
                    <a:pt x="2657475" y="54769"/>
                  </a:lnTo>
                  <a:lnTo>
                    <a:pt x="2833688" y="150019"/>
                  </a:lnTo>
                  <a:lnTo>
                    <a:pt x="2762250" y="211932"/>
                  </a:lnTo>
                  <a:lnTo>
                    <a:pt x="2674144" y="273844"/>
                  </a:lnTo>
                  <a:lnTo>
                    <a:pt x="2612231" y="309563"/>
                  </a:lnTo>
                  <a:lnTo>
                    <a:pt x="2576513" y="326232"/>
                  </a:lnTo>
                  <a:lnTo>
                    <a:pt x="2559844" y="330994"/>
                  </a:lnTo>
                  <a:lnTo>
                    <a:pt x="2516981" y="335757"/>
                  </a:lnTo>
                  <a:lnTo>
                    <a:pt x="2452688" y="333375"/>
                  </a:lnTo>
                  <a:lnTo>
                    <a:pt x="2269331" y="323850"/>
                  </a:lnTo>
                  <a:lnTo>
                    <a:pt x="1890713" y="304800"/>
                  </a:lnTo>
                  <a:lnTo>
                    <a:pt x="1493044" y="288132"/>
                  </a:lnTo>
                  <a:lnTo>
                    <a:pt x="1112044" y="273844"/>
                  </a:lnTo>
                  <a:lnTo>
                    <a:pt x="745331" y="261938"/>
                  </a:lnTo>
                  <a:lnTo>
                    <a:pt x="514350" y="254794"/>
                  </a:lnTo>
                  <a:lnTo>
                    <a:pt x="319088" y="247650"/>
                  </a:lnTo>
                  <a:lnTo>
                    <a:pt x="195263" y="245269"/>
                  </a:lnTo>
                  <a:lnTo>
                    <a:pt x="109538" y="235744"/>
                  </a:lnTo>
                  <a:lnTo>
                    <a:pt x="57150" y="223838"/>
                  </a:lnTo>
                  <a:lnTo>
                    <a:pt x="28575" y="211932"/>
                  </a:lnTo>
                  <a:lnTo>
                    <a:pt x="14288" y="202407"/>
                  </a:lnTo>
                  <a:lnTo>
                    <a:pt x="7144" y="192882"/>
                  </a:lnTo>
                  <a:lnTo>
                    <a:pt x="0" y="178594"/>
                  </a:lnTo>
                  <a:lnTo>
                    <a:pt x="4763" y="159544"/>
                  </a:lnTo>
                  <a:lnTo>
                    <a:pt x="23813" y="135732"/>
                  </a:lnTo>
                  <a:lnTo>
                    <a:pt x="61913" y="107157"/>
                  </a:lnTo>
                  <a:lnTo>
                    <a:pt x="121444" y="76200"/>
                  </a:lnTo>
                  <a:lnTo>
                    <a:pt x="195263" y="40482"/>
                  </a:lnTo>
                  <a:lnTo>
                    <a:pt x="254794" y="21432"/>
                  </a:lnTo>
                  <a:lnTo>
                    <a:pt x="338138" y="7144"/>
                  </a:lnTo>
                  <a:lnTo>
                    <a:pt x="385763" y="0"/>
                  </a:lnTo>
                  <a:lnTo>
                    <a:pt x="423863" y="4763"/>
                  </a:lnTo>
                  <a:lnTo>
                    <a:pt x="542925" y="16669"/>
                  </a:lnTo>
                  <a:lnTo>
                    <a:pt x="747713" y="38100"/>
                  </a:lnTo>
                  <a:lnTo>
                    <a:pt x="973931" y="59532"/>
                  </a:lnTo>
                  <a:lnTo>
                    <a:pt x="1397794" y="92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228C12AB-48B7-C340-90BF-81D207BC5320}"/>
                </a:ext>
              </a:extLst>
            </p:cNvPr>
            <p:cNvSpPr/>
            <p:nvPr/>
          </p:nvSpPr>
          <p:spPr>
            <a:xfrm>
              <a:off x="3322638" y="2360613"/>
              <a:ext cx="2438400" cy="600075"/>
            </a:xfrm>
            <a:custGeom>
              <a:avLst/>
              <a:gdLst>
                <a:gd name="connsiteX0" fmla="*/ 778669 w 2438400"/>
                <a:gd name="connsiteY0" fmla="*/ 326231 h 600075"/>
                <a:gd name="connsiteX1" fmla="*/ 1178719 w 2438400"/>
                <a:gd name="connsiteY1" fmla="*/ 240506 h 600075"/>
                <a:gd name="connsiteX2" fmla="*/ 1423987 w 2438400"/>
                <a:gd name="connsiteY2" fmla="*/ 192881 h 600075"/>
                <a:gd name="connsiteX3" fmla="*/ 1676400 w 2438400"/>
                <a:gd name="connsiteY3" fmla="*/ 142875 h 600075"/>
                <a:gd name="connsiteX4" fmla="*/ 1866900 w 2438400"/>
                <a:gd name="connsiteY4" fmla="*/ 104775 h 600075"/>
                <a:gd name="connsiteX5" fmla="*/ 1909762 w 2438400"/>
                <a:gd name="connsiteY5" fmla="*/ 90487 h 600075"/>
                <a:gd name="connsiteX6" fmla="*/ 1945481 w 2438400"/>
                <a:gd name="connsiteY6" fmla="*/ 76200 h 600075"/>
                <a:gd name="connsiteX7" fmla="*/ 1985962 w 2438400"/>
                <a:gd name="connsiteY7" fmla="*/ 54769 h 600075"/>
                <a:gd name="connsiteX8" fmla="*/ 2040731 w 2438400"/>
                <a:gd name="connsiteY8" fmla="*/ 19050 h 600075"/>
                <a:gd name="connsiteX9" fmla="*/ 2066925 w 2438400"/>
                <a:gd name="connsiteY9" fmla="*/ 0 h 600075"/>
                <a:gd name="connsiteX10" fmla="*/ 2074069 w 2438400"/>
                <a:gd name="connsiteY10" fmla="*/ 0 h 600075"/>
                <a:gd name="connsiteX11" fmla="*/ 2112169 w 2438400"/>
                <a:gd name="connsiteY11" fmla="*/ 11906 h 600075"/>
                <a:gd name="connsiteX12" fmla="*/ 2195512 w 2438400"/>
                <a:gd name="connsiteY12" fmla="*/ 40481 h 600075"/>
                <a:gd name="connsiteX13" fmla="*/ 2316956 w 2438400"/>
                <a:gd name="connsiteY13" fmla="*/ 80962 h 600075"/>
                <a:gd name="connsiteX14" fmla="*/ 2357437 w 2438400"/>
                <a:gd name="connsiteY14" fmla="*/ 97631 h 600075"/>
                <a:gd name="connsiteX15" fmla="*/ 2386012 w 2438400"/>
                <a:gd name="connsiteY15" fmla="*/ 109537 h 600075"/>
                <a:gd name="connsiteX16" fmla="*/ 2407444 w 2438400"/>
                <a:gd name="connsiteY16" fmla="*/ 133350 h 600075"/>
                <a:gd name="connsiteX17" fmla="*/ 2428875 w 2438400"/>
                <a:gd name="connsiteY17" fmla="*/ 164306 h 600075"/>
                <a:gd name="connsiteX18" fmla="*/ 2438400 w 2438400"/>
                <a:gd name="connsiteY18" fmla="*/ 190500 h 600075"/>
                <a:gd name="connsiteX19" fmla="*/ 2438400 w 2438400"/>
                <a:gd name="connsiteY19" fmla="*/ 216694 h 600075"/>
                <a:gd name="connsiteX20" fmla="*/ 2428875 w 2438400"/>
                <a:gd name="connsiteY20" fmla="*/ 233362 h 600075"/>
                <a:gd name="connsiteX21" fmla="*/ 2409825 w 2438400"/>
                <a:gd name="connsiteY21" fmla="*/ 247650 h 600075"/>
                <a:gd name="connsiteX22" fmla="*/ 2369344 w 2438400"/>
                <a:gd name="connsiteY22" fmla="*/ 261937 h 600075"/>
                <a:gd name="connsiteX23" fmla="*/ 2333625 w 2438400"/>
                <a:gd name="connsiteY23" fmla="*/ 266700 h 600075"/>
                <a:gd name="connsiteX24" fmla="*/ 2240756 w 2438400"/>
                <a:gd name="connsiteY24" fmla="*/ 266700 h 600075"/>
                <a:gd name="connsiteX25" fmla="*/ 2081212 w 2438400"/>
                <a:gd name="connsiteY25" fmla="*/ 271462 h 600075"/>
                <a:gd name="connsiteX26" fmla="*/ 1878806 w 2438400"/>
                <a:gd name="connsiteY26" fmla="*/ 283369 h 600075"/>
                <a:gd name="connsiteX27" fmla="*/ 1624012 w 2438400"/>
                <a:gd name="connsiteY27" fmla="*/ 314325 h 600075"/>
                <a:gd name="connsiteX28" fmla="*/ 1440656 w 2438400"/>
                <a:gd name="connsiteY28" fmla="*/ 342900 h 600075"/>
                <a:gd name="connsiteX29" fmla="*/ 1350169 w 2438400"/>
                <a:gd name="connsiteY29" fmla="*/ 361950 h 600075"/>
                <a:gd name="connsiteX30" fmla="*/ 1069181 w 2438400"/>
                <a:gd name="connsiteY30" fmla="*/ 419100 h 600075"/>
                <a:gd name="connsiteX31" fmla="*/ 769144 w 2438400"/>
                <a:gd name="connsiteY31" fmla="*/ 492919 h 600075"/>
                <a:gd name="connsiteX32" fmla="*/ 554831 w 2438400"/>
                <a:gd name="connsiteY32" fmla="*/ 552450 h 600075"/>
                <a:gd name="connsiteX33" fmla="*/ 400050 w 2438400"/>
                <a:gd name="connsiteY33" fmla="*/ 600075 h 600075"/>
                <a:gd name="connsiteX34" fmla="*/ 385762 w 2438400"/>
                <a:gd name="connsiteY34" fmla="*/ 600075 h 600075"/>
                <a:gd name="connsiteX35" fmla="*/ 319087 w 2438400"/>
                <a:gd name="connsiteY35" fmla="*/ 581025 h 600075"/>
                <a:gd name="connsiteX36" fmla="*/ 238125 w 2438400"/>
                <a:gd name="connsiteY36" fmla="*/ 550069 h 600075"/>
                <a:gd name="connsiteX37" fmla="*/ 159544 w 2438400"/>
                <a:gd name="connsiteY37" fmla="*/ 511969 h 600075"/>
                <a:gd name="connsiteX38" fmla="*/ 114300 w 2438400"/>
                <a:gd name="connsiteY38" fmla="*/ 485775 h 600075"/>
                <a:gd name="connsiteX39" fmla="*/ 76200 w 2438400"/>
                <a:gd name="connsiteY39" fmla="*/ 461962 h 600075"/>
                <a:gd name="connsiteX40" fmla="*/ 35719 w 2438400"/>
                <a:gd name="connsiteY40" fmla="*/ 428625 h 600075"/>
                <a:gd name="connsiteX41" fmla="*/ 0 w 2438400"/>
                <a:gd name="connsiteY41" fmla="*/ 388144 h 600075"/>
                <a:gd name="connsiteX42" fmla="*/ 45244 w 2438400"/>
                <a:gd name="connsiteY42" fmla="*/ 330994 h 600075"/>
                <a:gd name="connsiteX43" fmla="*/ 164306 w 2438400"/>
                <a:gd name="connsiteY43" fmla="*/ 376237 h 600075"/>
                <a:gd name="connsiteX44" fmla="*/ 247650 w 2438400"/>
                <a:gd name="connsiteY44" fmla="*/ 392906 h 600075"/>
                <a:gd name="connsiteX45" fmla="*/ 340519 w 2438400"/>
                <a:gd name="connsiteY45" fmla="*/ 400050 h 600075"/>
                <a:gd name="connsiteX46" fmla="*/ 404812 w 2438400"/>
                <a:gd name="connsiteY46" fmla="*/ 400050 h 600075"/>
                <a:gd name="connsiteX47" fmla="*/ 545306 w 2438400"/>
                <a:gd name="connsiteY47" fmla="*/ 373856 h 600075"/>
                <a:gd name="connsiteX48" fmla="*/ 778669 w 2438400"/>
                <a:gd name="connsiteY48" fmla="*/ 326231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38400" h="600075">
                  <a:moveTo>
                    <a:pt x="778669" y="326231"/>
                  </a:moveTo>
                  <a:lnTo>
                    <a:pt x="1178719" y="240506"/>
                  </a:lnTo>
                  <a:lnTo>
                    <a:pt x="1423987" y="192881"/>
                  </a:lnTo>
                  <a:lnTo>
                    <a:pt x="1676400" y="142875"/>
                  </a:lnTo>
                  <a:lnTo>
                    <a:pt x="1866900" y="104775"/>
                  </a:lnTo>
                  <a:lnTo>
                    <a:pt x="1909762" y="90487"/>
                  </a:lnTo>
                  <a:lnTo>
                    <a:pt x="1945481" y="76200"/>
                  </a:lnTo>
                  <a:lnTo>
                    <a:pt x="1985962" y="54769"/>
                  </a:lnTo>
                  <a:lnTo>
                    <a:pt x="2040731" y="19050"/>
                  </a:lnTo>
                  <a:lnTo>
                    <a:pt x="2066925" y="0"/>
                  </a:lnTo>
                  <a:lnTo>
                    <a:pt x="2074069" y="0"/>
                  </a:lnTo>
                  <a:lnTo>
                    <a:pt x="2112169" y="11906"/>
                  </a:lnTo>
                  <a:lnTo>
                    <a:pt x="2195512" y="40481"/>
                  </a:lnTo>
                  <a:lnTo>
                    <a:pt x="2316956" y="80962"/>
                  </a:lnTo>
                  <a:lnTo>
                    <a:pt x="2357437" y="97631"/>
                  </a:lnTo>
                  <a:lnTo>
                    <a:pt x="2386012" y="109537"/>
                  </a:lnTo>
                  <a:lnTo>
                    <a:pt x="2407444" y="133350"/>
                  </a:lnTo>
                  <a:lnTo>
                    <a:pt x="2428875" y="164306"/>
                  </a:lnTo>
                  <a:lnTo>
                    <a:pt x="2438400" y="190500"/>
                  </a:lnTo>
                  <a:lnTo>
                    <a:pt x="2438400" y="216694"/>
                  </a:lnTo>
                  <a:lnTo>
                    <a:pt x="2428875" y="233362"/>
                  </a:lnTo>
                  <a:lnTo>
                    <a:pt x="2409825" y="247650"/>
                  </a:lnTo>
                  <a:lnTo>
                    <a:pt x="2369344" y="261937"/>
                  </a:lnTo>
                  <a:lnTo>
                    <a:pt x="2333625" y="266700"/>
                  </a:lnTo>
                  <a:lnTo>
                    <a:pt x="2240756" y="266700"/>
                  </a:lnTo>
                  <a:lnTo>
                    <a:pt x="2081212" y="271462"/>
                  </a:lnTo>
                  <a:lnTo>
                    <a:pt x="1878806" y="283369"/>
                  </a:lnTo>
                  <a:lnTo>
                    <a:pt x="1624012" y="314325"/>
                  </a:lnTo>
                  <a:lnTo>
                    <a:pt x="1440656" y="342900"/>
                  </a:lnTo>
                  <a:lnTo>
                    <a:pt x="1350169" y="361950"/>
                  </a:lnTo>
                  <a:lnTo>
                    <a:pt x="1069181" y="419100"/>
                  </a:lnTo>
                  <a:lnTo>
                    <a:pt x="769144" y="492919"/>
                  </a:lnTo>
                  <a:lnTo>
                    <a:pt x="554831" y="552450"/>
                  </a:lnTo>
                  <a:lnTo>
                    <a:pt x="400050" y="600075"/>
                  </a:lnTo>
                  <a:lnTo>
                    <a:pt x="385762" y="600075"/>
                  </a:lnTo>
                  <a:lnTo>
                    <a:pt x="319087" y="581025"/>
                  </a:lnTo>
                  <a:lnTo>
                    <a:pt x="238125" y="550069"/>
                  </a:lnTo>
                  <a:lnTo>
                    <a:pt x="159544" y="511969"/>
                  </a:lnTo>
                  <a:lnTo>
                    <a:pt x="114300" y="485775"/>
                  </a:lnTo>
                  <a:lnTo>
                    <a:pt x="76200" y="461962"/>
                  </a:lnTo>
                  <a:lnTo>
                    <a:pt x="35719" y="428625"/>
                  </a:lnTo>
                  <a:lnTo>
                    <a:pt x="0" y="388144"/>
                  </a:lnTo>
                  <a:lnTo>
                    <a:pt x="45244" y="330994"/>
                  </a:lnTo>
                  <a:lnTo>
                    <a:pt x="164306" y="376237"/>
                  </a:lnTo>
                  <a:lnTo>
                    <a:pt x="247650" y="392906"/>
                  </a:lnTo>
                  <a:lnTo>
                    <a:pt x="340519" y="400050"/>
                  </a:lnTo>
                  <a:lnTo>
                    <a:pt x="404812" y="400050"/>
                  </a:lnTo>
                  <a:lnTo>
                    <a:pt x="545306" y="373856"/>
                  </a:lnTo>
                  <a:lnTo>
                    <a:pt x="778669" y="326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702CD232-CB06-EE4F-B1D9-AB8E316584A8}"/>
                </a:ext>
              </a:extLst>
            </p:cNvPr>
            <p:cNvSpPr/>
            <p:nvPr/>
          </p:nvSpPr>
          <p:spPr>
            <a:xfrm>
              <a:off x="3622675" y="3068638"/>
              <a:ext cx="452438" cy="1331912"/>
            </a:xfrm>
            <a:custGeom>
              <a:avLst/>
              <a:gdLst>
                <a:gd name="connsiteX0" fmla="*/ 369094 w 452438"/>
                <a:gd name="connsiteY0" fmla="*/ 371475 h 1331119"/>
                <a:gd name="connsiteX1" fmla="*/ 364332 w 452438"/>
                <a:gd name="connsiteY1" fmla="*/ 271463 h 1331119"/>
                <a:gd name="connsiteX2" fmla="*/ 361950 w 452438"/>
                <a:gd name="connsiteY2" fmla="*/ 159544 h 1331119"/>
                <a:gd name="connsiteX3" fmla="*/ 316707 w 452438"/>
                <a:gd name="connsiteY3" fmla="*/ 128588 h 1331119"/>
                <a:gd name="connsiteX4" fmla="*/ 266700 w 452438"/>
                <a:gd name="connsiteY4" fmla="*/ 100013 h 1331119"/>
                <a:gd name="connsiteX5" fmla="*/ 214313 w 452438"/>
                <a:gd name="connsiteY5" fmla="*/ 76200 h 1331119"/>
                <a:gd name="connsiteX6" fmla="*/ 159544 w 452438"/>
                <a:gd name="connsiteY6" fmla="*/ 54769 h 1331119"/>
                <a:gd name="connsiteX7" fmla="*/ 107157 w 452438"/>
                <a:gd name="connsiteY7" fmla="*/ 35719 h 1331119"/>
                <a:gd name="connsiteX8" fmla="*/ 64294 w 452438"/>
                <a:gd name="connsiteY8" fmla="*/ 19050 h 1331119"/>
                <a:gd name="connsiteX9" fmla="*/ 33338 w 452438"/>
                <a:gd name="connsiteY9" fmla="*/ 4763 h 1331119"/>
                <a:gd name="connsiteX10" fmla="*/ 21432 w 452438"/>
                <a:gd name="connsiteY10" fmla="*/ 0 h 1331119"/>
                <a:gd name="connsiteX11" fmla="*/ 7144 w 452438"/>
                <a:gd name="connsiteY11" fmla="*/ 2382 h 1331119"/>
                <a:gd name="connsiteX12" fmla="*/ 0 w 452438"/>
                <a:gd name="connsiteY12" fmla="*/ 16669 h 1331119"/>
                <a:gd name="connsiteX13" fmla="*/ 9525 w 452438"/>
                <a:gd name="connsiteY13" fmla="*/ 38100 h 1331119"/>
                <a:gd name="connsiteX14" fmla="*/ 40482 w 452438"/>
                <a:gd name="connsiteY14" fmla="*/ 83344 h 1331119"/>
                <a:gd name="connsiteX15" fmla="*/ 80963 w 452438"/>
                <a:gd name="connsiteY15" fmla="*/ 133350 h 1331119"/>
                <a:gd name="connsiteX16" fmla="*/ 116682 w 452438"/>
                <a:gd name="connsiteY16" fmla="*/ 183357 h 1331119"/>
                <a:gd name="connsiteX17" fmla="*/ 142875 w 452438"/>
                <a:gd name="connsiteY17" fmla="*/ 226219 h 1331119"/>
                <a:gd name="connsiteX18" fmla="*/ 166688 w 452438"/>
                <a:gd name="connsiteY18" fmla="*/ 283369 h 1331119"/>
                <a:gd name="connsiteX19" fmla="*/ 180975 w 452438"/>
                <a:gd name="connsiteY19" fmla="*/ 330994 h 1331119"/>
                <a:gd name="connsiteX20" fmla="*/ 185738 w 452438"/>
                <a:gd name="connsiteY20" fmla="*/ 371475 h 1331119"/>
                <a:gd name="connsiteX21" fmla="*/ 202407 w 452438"/>
                <a:gd name="connsiteY21" fmla="*/ 619125 h 1331119"/>
                <a:gd name="connsiteX22" fmla="*/ 211932 w 452438"/>
                <a:gd name="connsiteY22" fmla="*/ 800100 h 1331119"/>
                <a:gd name="connsiteX23" fmla="*/ 223838 w 452438"/>
                <a:gd name="connsiteY23" fmla="*/ 969169 h 1331119"/>
                <a:gd name="connsiteX24" fmla="*/ 228600 w 452438"/>
                <a:gd name="connsiteY24" fmla="*/ 1054894 h 1331119"/>
                <a:gd name="connsiteX25" fmla="*/ 235744 w 452438"/>
                <a:gd name="connsiteY25" fmla="*/ 1100138 h 1331119"/>
                <a:gd name="connsiteX26" fmla="*/ 257175 w 452438"/>
                <a:gd name="connsiteY26" fmla="*/ 1157288 h 1331119"/>
                <a:gd name="connsiteX27" fmla="*/ 271463 w 452438"/>
                <a:gd name="connsiteY27" fmla="*/ 1193007 h 1331119"/>
                <a:gd name="connsiteX28" fmla="*/ 290513 w 452438"/>
                <a:gd name="connsiteY28" fmla="*/ 1226344 h 1331119"/>
                <a:gd name="connsiteX29" fmla="*/ 311944 w 452438"/>
                <a:gd name="connsiteY29" fmla="*/ 1257300 h 1331119"/>
                <a:gd name="connsiteX30" fmla="*/ 330994 w 452438"/>
                <a:gd name="connsiteY30" fmla="*/ 1281113 h 1331119"/>
                <a:gd name="connsiteX31" fmla="*/ 357188 w 452438"/>
                <a:gd name="connsiteY31" fmla="*/ 1312069 h 1331119"/>
                <a:gd name="connsiteX32" fmla="*/ 371475 w 452438"/>
                <a:gd name="connsiteY32" fmla="*/ 1321594 h 1331119"/>
                <a:gd name="connsiteX33" fmla="*/ 395288 w 452438"/>
                <a:gd name="connsiteY33" fmla="*/ 1331119 h 1331119"/>
                <a:gd name="connsiteX34" fmla="*/ 414338 w 452438"/>
                <a:gd name="connsiteY34" fmla="*/ 1328738 h 1331119"/>
                <a:gd name="connsiteX35" fmla="*/ 431007 w 452438"/>
                <a:gd name="connsiteY35" fmla="*/ 1321594 h 1331119"/>
                <a:gd name="connsiteX36" fmla="*/ 440532 w 452438"/>
                <a:gd name="connsiteY36" fmla="*/ 1309688 h 1331119"/>
                <a:gd name="connsiteX37" fmla="*/ 447675 w 452438"/>
                <a:gd name="connsiteY37" fmla="*/ 1288257 h 1331119"/>
                <a:gd name="connsiteX38" fmla="*/ 452438 w 452438"/>
                <a:gd name="connsiteY38" fmla="*/ 1254919 h 1331119"/>
                <a:gd name="connsiteX39" fmla="*/ 450057 w 452438"/>
                <a:gd name="connsiteY39" fmla="*/ 1207294 h 1331119"/>
                <a:gd name="connsiteX40" fmla="*/ 431007 w 452438"/>
                <a:gd name="connsiteY40" fmla="*/ 1095375 h 1331119"/>
                <a:gd name="connsiteX41" fmla="*/ 407194 w 452438"/>
                <a:gd name="connsiteY41" fmla="*/ 709613 h 1331119"/>
                <a:gd name="connsiteX42" fmla="*/ 385763 w 452438"/>
                <a:gd name="connsiteY42" fmla="*/ 597694 h 1331119"/>
                <a:gd name="connsiteX43" fmla="*/ 369094 w 452438"/>
                <a:gd name="connsiteY43" fmla="*/ 371475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52438" h="1331119">
                  <a:moveTo>
                    <a:pt x="369094" y="371475"/>
                  </a:moveTo>
                  <a:lnTo>
                    <a:pt x="364332" y="271463"/>
                  </a:lnTo>
                  <a:lnTo>
                    <a:pt x="361950" y="159544"/>
                  </a:lnTo>
                  <a:lnTo>
                    <a:pt x="316707" y="128588"/>
                  </a:lnTo>
                  <a:lnTo>
                    <a:pt x="266700" y="100013"/>
                  </a:lnTo>
                  <a:lnTo>
                    <a:pt x="214313" y="76200"/>
                  </a:lnTo>
                  <a:lnTo>
                    <a:pt x="159544" y="54769"/>
                  </a:lnTo>
                  <a:lnTo>
                    <a:pt x="107157" y="35719"/>
                  </a:lnTo>
                  <a:lnTo>
                    <a:pt x="64294" y="19050"/>
                  </a:lnTo>
                  <a:lnTo>
                    <a:pt x="33338" y="4763"/>
                  </a:lnTo>
                  <a:lnTo>
                    <a:pt x="21432" y="0"/>
                  </a:lnTo>
                  <a:lnTo>
                    <a:pt x="7144" y="2382"/>
                  </a:lnTo>
                  <a:lnTo>
                    <a:pt x="0" y="16669"/>
                  </a:lnTo>
                  <a:lnTo>
                    <a:pt x="9525" y="38100"/>
                  </a:lnTo>
                  <a:lnTo>
                    <a:pt x="40482" y="83344"/>
                  </a:lnTo>
                  <a:lnTo>
                    <a:pt x="80963" y="133350"/>
                  </a:lnTo>
                  <a:lnTo>
                    <a:pt x="116682" y="183357"/>
                  </a:lnTo>
                  <a:lnTo>
                    <a:pt x="142875" y="226219"/>
                  </a:lnTo>
                  <a:lnTo>
                    <a:pt x="166688" y="283369"/>
                  </a:lnTo>
                  <a:lnTo>
                    <a:pt x="180975" y="330994"/>
                  </a:lnTo>
                  <a:lnTo>
                    <a:pt x="185738" y="371475"/>
                  </a:lnTo>
                  <a:lnTo>
                    <a:pt x="202407" y="619125"/>
                  </a:lnTo>
                  <a:lnTo>
                    <a:pt x="211932" y="800100"/>
                  </a:lnTo>
                  <a:lnTo>
                    <a:pt x="223838" y="969169"/>
                  </a:lnTo>
                  <a:lnTo>
                    <a:pt x="228600" y="1054894"/>
                  </a:lnTo>
                  <a:lnTo>
                    <a:pt x="235744" y="1100138"/>
                  </a:lnTo>
                  <a:lnTo>
                    <a:pt x="257175" y="1157288"/>
                  </a:lnTo>
                  <a:lnTo>
                    <a:pt x="271463" y="1193007"/>
                  </a:lnTo>
                  <a:lnTo>
                    <a:pt x="290513" y="1226344"/>
                  </a:lnTo>
                  <a:lnTo>
                    <a:pt x="311944" y="1257300"/>
                  </a:lnTo>
                  <a:lnTo>
                    <a:pt x="330994" y="1281113"/>
                  </a:lnTo>
                  <a:lnTo>
                    <a:pt x="357188" y="1312069"/>
                  </a:lnTo>
                  <a:lnTo>
                    <a:pt x="371475" y="1321594"/>
                  </a:lnTo>
                  <a:lnTo>
                    <a:pt x="395288" y="1331119"/>
                  </a:lnTo>
                  <a:lnTo>
                    <a:pt x="414338" y="1328738"/>
                  </a:lnTo>
                  <a:lnTo>
                    <a:pt x="431007" y="1321594"/>
                  </a:lnTo>
                  <a:lnTo>
                    <a:pt x="440532" y="1309688"/>
                  </a:lnTo>
                  <a:lnTo>
                    <a:pt x="447675" y="1288257"/>
                  </a:lnTo>
                  <a:lnTo>
                    <a:pt x="452438" y="1254919"/>
                  </a:lnTo>
                  <a:lnTo>
                    <a:pt x="450057" y="1207294"/>
                  </a:lnTo>
                  <a:lnTo>
                    <a:pt x="431007" y="1095375"/>
                  </a:lnTo>
                  <a:lnTo>
                    <a:pt x="407194" y="709613"/>
                  </a:lnTo>
                  <a:lnTo>
                    <a:pt x="385763" y="597694"/>
                  </a:lnTo>
                  <a:lnTo>
                    <a:pt x="369094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ABD47F11-F200-2945-A7F9-7FDC3E162AD2}"/>
                </a:ext>
              </a:extLst>
            </p:cNvPr>
            <p:cNvSpPr/>
            <p:nvPr/>
          </p:nvSpPr>
          <p:spPr>
            <a:xfrm>
              <a:off x="3943350" y="2943225"/>
              <a:ext cx="1566863" cy="1247775"/>
            </a:xfrm>
            <a:custGeom>
              <a:avLst/>
              <a:gdLst>
                <a:gd name="connsiteX0" fmla="*/ 242888 w 1566863"/>
                <a:gd name="connsiteY0" fmla="*/ 250031 h 1247775"/>
                <a:gd name="connsiteX1" fmla="*/ 0 w 1566863"/>
                <a:gd name="connsiteY1" fmla="*/ 295275 h 1247775"/>
                <a:gd name="connsiteX2" fmla="*/ 14288 w 1566863"/>
                <a:gd name="connsiteY2" fmla="*/ 423863 h 1247775"/>
                <a:gd name="connsiteX3" fmla="*/ 352425 w 1566863"/>
                <a:gd name="connsiteY3" fmla="*/ 361950 h 1247775"/>
                <a:gd name="connsiteX4" fmla="*/ 569119 w 1566863"/>
                <a:gd name="connsiteY4" fmla="*/ 323850 h 1247775"/>
                <a:gd name="connsiteX5" fmla="*/ 950119 w 1566863"/>
                <a:gd name="connsiteY5" fmla="*/ 247650 h 1247775"/>
                <a:gd name="connsiteX6" fmla="*/ 1193006 w 1566863"/>
                <a:gd name="connsiteY6" fmla="*/ 197644 h 1247775"/>
                <a:gd name="connsiteX7" fmla="*/ 1231106 w 1566863"/>
                <a:gd name="connsiteY7" fmla="*/ 192881 h 1247775"/>
                <a:gd name="connsiteX8" fmla="*/ 1247775 w 1566863"/>
                <a:gd name="connsiteY8" fmla="*/ 192881 h 1247775"/>
                <a:gd name="connsiteX9" fmla="*/ 1264444 w 1566863"/>
                <a:gd name="connsiteY9" fmla="*/ 197644 h 1247775"/>
                <a:gd name="connsiteX10" fmla="*/ 1276350 w 1566863"/>
                <a:gd name="connsiteY10" fmla="*/ 207169 h 1247775"/>
                <a:gd name="connsiteX11" fmla="*/ 1283494 w 1566863"/>
                <a:gd name="connsiteY11" fmla="*/ 219075 h 1247775"/>
                <a:gd name="connsiteX12" fmla="*/ 1288256 w 1566863"/>
                <a:gd name="connsiteY12" fmla="*/ 230981 h 1247775"/>
                <a:gd name="connsiteX13" fmla="*/ 1290638 w 1566863"/>
                <a:gd name="connsiteY13" fmla="*/ 259556 h 1247775"/>
                <a:gd name="connsiteX14" fmla="*/ 1245394 w 1566863"/>
                <a:gd name="connsiteY14" fmla="*/ 531019 h 1247775"/>
                <a:gd name="connsiteX15" fmla="*/ 1250156 w 1566863"/>
                <a:gd name="connsiteY15" fmla="*/ 619125 h 1247775"/>
                <a:gd name="connsiteX16" fmla="*/ 1209675 w 1566863"/>
                <a:gd name="connsiteY16" fmla="*/ 940594 h 1247775"/>
                <a:gd name="connsiteX17" fmla="*/ 1197769 w 1566863"/>
                <a:gd name="connsiteY17" fmla="*/ 1031081 h 1247775"/>
                <a:gd name="connsiteX18" fmla="*/ 1185863 w 1566863"/>
                <a:gd name="connsiteY18" fmla="*/ 1135856 h 1247775"/>
                <a:gd name="connsiteX19" fmla="*/ 1195388 w 1566863"/>
                <a:gd name="connsiteY19" fmla="*/ 1171575 h 1247775"/>
                <a:gd name="connsiteX20" fmla="*/ 1209675 w 1566863"/>
                <a:gd name="connsiteY20" fmla="*/ 1200150 h 1247775"/>
                <a:gd name="connsiteX21" fmla="*/ 1223963 w 1566863"/>
                <a:gd name="connsiteY21" fmla="*/ 1219200 h 1247775"/>
                <a:gd name="connsiteX22" fmla="*/ 1235869 w 1566863"/>
                <a:gd name="connsiteY22" fmla="*/ 1233488 h 1247775"/>
                <a:gd name="connsiteX23" fmla="*/ 1254919 w 1566863"/>
                <a:gd name="connsiteY23" fmla="*/ 1245394 h 1247775"/>
                <a:gd name="connsiteX24" fmla="*/ 1271588 w 1566863"/>
                <a:gd name="connsiteY24" fmla="*/ 1247775 h 1247775"/>
                <a:gd name="connsiteX25" fmla="*/ 1297781 w 1566863"/>
                <a:gd name="connsiteY25" fmla="*/ 1245394 h 1247775"/>
                <a:gd name="connsiteX26" fmla="*/ 1319213 w 1566863"/>
                <a:gd name="connsiteY26" fmla="*/ 1238250 h 1247775"/>
                <a:gd name="connsiteX27" fmla="*/ 1335881 w 1566863"/>
                <a:gd name="connsiteY27" fmla="*/ 1223963 h 1247775"/>
                <a:gd name="connsiteX28" fmla="*/ 1345406 w 1566863"/>
                <a:gd name="connsiteY28" fmla="*/ 1209675 h 1247775"/>
                <a:gd name="connsiteX29" fmla="*/ 1357313 w 1566863"/>
                <a:gd name="connsiteY29" fmla="*/ 1185863 h 1247775"/>
                <a:gd name="connsiteX30" fmla="*/ 1369219 w 1566863"/>
                <a:gd name="connsiteY30" fmla="*/ 1152525 h 1247775"/>
                <a:gd name="connsiteX31" fmla="*/ 1381125 w 1566863"/>
                <a:gd name="connsiteY31" fmla="*/ 1100138 h 1247775"/>
                <a:gd name="connsiteX32" fmla="*/ 1412081 w 1566863"/>
                <a:gd name="connsiteY32" fmla="*/ 916781 h 1247775"/>
                <a:gd name="connsiteX33" fmla="*/ 1471613 w 1566863"/>
                <a:gd name="connsiteY33" fmla="*/ 600075 h 1247775"/>
                <a:gd name="connsiteX34" fmla="*/ 1519238 w 1566863"/>
                <a:gd name="connsiteY34" fmla="*/ 326231 h 1247775"/>
                <a:gd name="connsiteX35" fmla="*/ 1545431 w 1566863"/>
                <a:gd name="connsiteY35" fmla="*/ 269081 h 1247775"/>
                <a:gd name="connsiteX36" fmla="*/ 1559719 w 1566863"/>
                <a:gd name="connsiteY36" fmla="*/ 238125 h 1247775"/>
                <a:gd name="connsiteX37" fmla="*/ 1566863 w 1566863"/>
                <a:gd name="connsiteY37" fmla="*/ 214313 h 1247775"/>
                <a:gd name="connsiteX38" fmla="*/ 1566863 w 1566863"/>
                <a:gd name="connsiteY38" fmla="*/ 190500 h 1247775"/>
                <a:gd name="connsiteX39" fmla="*/ 1562100 w 1566863"/>
                <a:gd name="connsiteY39" fmla="*/ 166688 h 1247775"/>
                <a:gd name="connsiteX40" fmla="*/ 1547813 w 1566863"/>
                <a:gd name="connsiteY40" fmla="*/ 150019 h 1247775"/>
                <a:gd name="connsiteX41" fmla="*/ 1524000 w 1566863"/>
                <a:gd name="connsiteY41" fmla="*/ 133350 h 1247775"/>
                <a:gd name="connsiteX42" fmla="*/ 1459706 w 1566863"/>
                <a:gd name="connsiteY42" fmla="*/ 78581 h 1247775"/>
                <a:gd name="connsiteX43" fmla="*/ 1378744 w 1566863"/>
                <a:gd name="connsiteY43" fmla="*/ 19050 h 1247775"/>
                <a:gd name="connsiteX44" fmla="*/ 1347788 w 1566863"/>
                <a:gd name="connsiteY44" fmla="*/ 0 h 1247775"/>
                <a:gd name="connsiteX45" fmla="*/ 1323975 w 1566863"/>
                <a:gd name="connsiteY45" fmla="*/ 0 h 1247775"/>
                <a:gd name="connsiteX46" fmla="*/ 1228725 w 1566863"/>
                <a:gd name="connsiteY46" fmla="*/ 33338 h 1247775"/>
                <a:gd name="connsiteX47" fmla="*/ 1119188 w 1566863"/>
                <a:gd name="connsiteY47" fmla="*/ 69056 h 1247775"/>
                <a:gd name="connsiteX48" fmla="*/ 947738 w 1566863"/>
                <a:gd name="connsiteY48" fmla="*/ 111919 h 1247775"/>
                <a:gd name="connsiteX49" fmla="*/ 747713 w 1566863"/>
                <a:gd name="connsiteY49" fmla="*/ 152400 h 1247775"/>
                <a:gd name="connsiteX50" fmla="*/ 450056 w 1566863"/>
                <a:gd name="connsiteY50" fmla="*/ 211931 h 1247775"/>
                <a:gd name="connsiteX51" fmla="*/ 242888 w 1566863"/>
                <a:gd name="connsiteY51" fmla="*/ 250031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66863" h="1247775">
                  <a:moveTo>
                    <a:pt x="242888" y="250031"/>
                  </a:moveTo>
                  <a:lnTo>
                    <a:pt x="0" y="295275"/>
                  </a:lnTo>
                  <a:lnTo>
                    <a:pt x="14288" y="423863"/>
                  </a:lnTo>
                  <a:lnTo>
                    <a:pt x="352425" y="361950"/>
                  </a:lnTo>
                  <a:lnTo>
                    <a:pt x="569119" y="323850"/>
                  </a:lnTo>
                  <a:lnTo>
                    <a:pt x="950119" y="247650"/>
                  </a:lnTo>
                  <a:lnTo>
                    <a:pt x="1193006" y="197644"/>
                  </a:lnTo>
                  <a:lnTo>
                    <a:pt x="1231106" y="192881"/>
                  </a:lnTo>
                  <a:lnTo>
                    <a:pt x="1247775" y="192881"/>
                  </a:lnTo>
                  <a:lnTo>
                    <a:pt x="1264444" y="197644"/>
                  </a:lnTo>
                  <a:lnTo>
                    <a:pt x="1276350" y="207169"/>
                  </a:lnTo>
                  <a:lnTo>
                    <a:pt x="1283494" y="219075"/>
                  </a:lnTo>
                  <a:lnTo>
                    <a:pt x="1288256" y="230981"/>
                  </a:lnTo>
                  <a:lnTo>
                    <a:pt x="1290638" y="259556"/>
                  </a:lnTo>
                  <a:lnTo>
                    <a:pt x="1245394" y="531019"/>
                  </a:lnTo>
                  <a:lnTo>
                    <a:pt x="1250156" y="619125"/>
                  </a:lnTo>
                  <a:lnTo>
                    <a:pt x="1209675" y="940594"/>
                  </a:lnTo>
                  <a:lnTo>
                    <a:pt x="1197769" y="1031081"/>
                  </a:lnTo>
                  <a:lnTo>
                    <a:pt x="1185863" y="1135856"/>
                  </a:lnTo>
                  <a:lnTo>
                    <a:pt x="1195388" y="1171575"/>
                  </a:lnTo>
                  <a:lnTo>
                    <a:pt x="1209675" y="1200150"/>
                  </a:lnTo>
                  <a:lnTo>
                    <a:pt x="1223963" y="1219200"/>
                  </a:lnTo>
                  <a:lnTo>
                    <a:pt x="1235869" y="1233488"/>
                  </a:lnTo>
                  <a:lnTo>
                    <a:pt x="1254919" y="1245394"/>
                  </a:lnTo>
                  <a:lnTo>
                    <a:pt x="1271588" y="1247775"/>
                  </a:lnTo>
                  <a:lnTo>
                    <a:pt x="1297781" y="1245394"/>
                  </a:lnTo>
                  <a:lnTo>
                    <a:pt x="1319213" y="1238250"/>
                  </a:lnTo>
                  <a:lnTo>
                    <a:pt x="1335881" y="1223963"/>
                  </a:lnTo>
                  <a:lnTo>
                    <a:pt x="1345406" y="1209675"/>
                  </a:lnTo>
                  <a:lnTo>
                    <a:pt x="1357313" y="1185863"/>
                  </a:lnTo>
                  <a:lnTo>
                    <a:pt x="1369219" y="1152525"/>
                  </a:lnTo>
                  <a:lnTo>
                    <a:pt x="1381125" y="1100138"/>
                  </a:lnTo>
                  <a:lnTo>
                    <a:pt x="1412081" y="916781"/>
                  </a:lnTo>
                  <a:lnTo>
                    <a:pt x="1471613" y="600075"/>
                  </a:lnTo>
                  <a:lnTo>
                    <a:pt x="1519238" y="326231"/>
                  </a:lnTo>
                  <a:lnTo>
                    <a:pt x="1545431" y="269081"/>
                  </a:lnTo>
                  <a:lnTo>
                    <a:pt x="1559719" y="238125"/>
                  </a:lnTo>
                  <a:lnTo>
                    <a:pt x="1566863" y="214313"/>
                  </a:lnTo>
                  <a:lnTo>
                    <a:pt x="1566863" y="190500"/>
                  </a:lnTo>
                  <a:lnTo>
                    <a:pt x="1562100" y="166688"/>
                  </a:lnTo>
                  <a:lnTo>
                    <a:pt x="1547813" y="150019"/>
                  </a:lnTo>
                  <a:lnTo>
                    <a:pt x="1524000" y="133350"/>
                  </a:lnTo>
                  <a:lnTo>
                    <a:pt x="1459706" y="78581"/>
                  </a:lnTo>
                  <a:lnTo>
                    <a:pt x="1378744" y="19050"/>
                  </a:lnTo>
                  <a:lnTo>
                    <a:pt x="1347788" y="0"/>
                  </a:lnTo>
                  <a:lnTo>
                    <a:pt x="1323975" y="0"/>
                  </a:lnTo>
                  <a:lnTo>
                    <a:pt x="1228725" y="33338"/>
                  </a:lnTo>
                  <a:lnTo>
                    <a:pt x="1119188" y="69056"/>
                  </a:lnTo>
                  <a:lnTo>
                    <a:pt x="947738" y="111919"/>
                  </a:lnTo>
                  <a:lnTo>
                    <a:pt x="747713" y="152400"/>
                  </a:lnTo>
                  <a:lnTo>
                    <a:pt x="450056" y="211931"/>
                  </a:lnTo>
                  <a:lnTo>
                    <a:pt x="242888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370CBB56-7CC7-D142-A28B-EBCEC508C080}"/>
                </a:ext>
              </a:extLst>
            </p:cNvPr>
            <p:cNvSpPr/>
            <p:nvPr/>
          </p:nvSpPr>
          <p:spPr>
            <a:xfrm>
              <a:off x="3971925" y="3440113"/>
              <a:ext cx="1285875" cy="379412"/>
            </a:xfrm>
            <a:custGeom>
              <a:avLst/>
              <a:gdLst>
                <a:gd name="connsiteX0" fmla="*/ 371475 w 1285875"/>
                <a:gd name="connsiteY0" fmla="*/ 171450 h 378619"/>
                <a:gd name="connsiteX1" fmla="*/ 531019 w 1285875"/>
                <a:gd name="connsiteY1" fmla="*/ 140494 h 378619"/>
                <a:gd name="connsiteX2" fmla="*/ 842963 w 1285875"/>
                <a:gd name="connsiteY2" fmla="*/ 80963 h 378619"/>
                <a:gd name="connsiteX3" fmla="*/ 1145381 w 1285875"/>
                <a:gd name="connsiteY3" fmla="*/ 23813 h 378619"/>
                <a:gd name="connsiteX4" fmla="*/ 1285875 w 1285875"/>
                <a:gd name="connsiteY4" fmla="*/ 0 h 378619"/>
                <a:gd name="connsiteX5" fmla="*/ 1285875 w 1285875"/>
                <a:gd name="connsiteY5" fmla="*/ 135732 h 378619"/>
                <a:gd name="connsiteX6" fmla="*/ 966788 w 1285875"/>
                <a:gd name="connsiteY6" fmla="*/ 190500 h 378619"/>
                <a:gd name="connsiteX7" fmla="*/ 702469 w 1285875"/>
                <a:gd name="connsiteY7" fmla="*/ 238125 h 378619"/>
                <a:gd name="connsiteX8" fmla="*/ 488156 w 1285875"/>
                <a:gd name="connsiteY8" fmla="*/ 283369 h 378619"/>
                <a:gd name="connsiteX9" fmla="*/ 178594 w 1285875"/>
                <a:gd name="connsiteY9" fmla="*/ 345282 h 378619"/>
                <a:gd name="connsiteX10" fmla="*/ 7144 w 1285875"/>
                <a:gd name="connsiteY10" fmla="*/ 378619 h 378619"/>
                <a:gd name="connsiteX11" fmla="*/ 0 w 1285875"/>
                <a:gd name="connsiteY11" fmla="*/ 240507 h 378619"/>
                <a:gd name="connsiteX12" fmla="*/ 300038 w 1285875"/>
                <a:gd name="connsiteY12" fmla="*/ 185738 h 378619"/>
                <a:gd name="connsiteX13" fmla="*/ 371475 w 1285875"/>
                <a:gd name="connsiteY13" fmla="*/ 171450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85875" h="378619">
                  <a:moveTo>
                    <a:pt x="371475" y="171450"/>
                  </a:moveTo>
                  <a:lnTo>
                    <a:pt x="531019" y="140494"/>
                  </a:lnTo>
                  <a:lnTo>
                    <a:pt x="842963" y="80963"/>
                  </a:lnTo>
                  <a:lnTo>
                    <a:pt x="1145381" y="23813"/>
                  </a:lnTo>
                  <a:lnTo>
                    <a:pt x="1285875" y="0"/>
                  </a:lnTo>
                  <a:lnTo>
                    <a:pt x="1285875" y="135732"/>
                  </a:lnTo>
                  <a:lnTo>
                    <a:pt x="966788" y="190500"/>
                  </a:lnTo>
                  <a:lnTo>
                    <a:pt x="702469" y="238125"/>
                  </a:lnTo>
                  <a:lnTo>
                    <a:pt x="488156" y="283369"/>
                  </a:lnTo>
                  <a:lnTo>
                    <a:pt x="178594" y="345282"/>
                  </a:lnTo>
                  <a:lnTo>
                    <a:pt x="7144" y="378619"/>
                  </a:lnTo>
                  <a:lnTo>
                    <a:pt x="0" y="240507"/>
                  </a:lnTo>
                  <a:lnTo>
                    <a:pt x="300038" y="185738"/>
                  </a:lnTo>
                  <a:lnTo>
                    <a:pt x="371475" y="171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2155D795-647C-3645-9697-38C812F4128B}"/>
                </a:ext>
              </a:extLst>
            </p:cNvPr>
            <p:cNvSpPr/>
            <p:nvPr/>
          </p:nvSpPr>
          <p:spPr>
            <a:xfrm>
              <a:off x="4005263" y="3935413"/>
              <a:ext cx="1174750" cy="377825"/>
            </a:xfrm>
            <a:custGeom>
              <a:avLst/>
              <a:gdLst>
                <a:gd name="connsiteX0" fmla="*/ 340518 w 1173956"/>
                <a:gd name="connsiteY0" fmla="*/ 169069 h 376238"/>
                <a:gd name="connsiteX1" fmla="*/ 507206 w 1173956"/>
                <a:gd name="connsiteY1" fmla="*/ 133350 h 376238"/>
                <a:gd name="connsiteX2" fmla="*/ 809625 w 1173956"/>
                <a:gd name="connsiteY2" fmla="*/ 73819 h 376238"/>
                <a:gd name="connsiteX3" fmla="*/ 1173956 w 1173956"/>
                <a:gd name="connsiteY3" fmla="*/ 0 h 376238"/>
                <a:gd name="connsiteX4" fmla="*/ 1173956 w 1173956"/>
                <a:gd name="connsiteY4" fmla="*/ 130969 h 376238"/>
                <a:gd name="connsiteX5" fmla="*/ 838200 w 1173956"/>
                <a:gd name="connsiteY5" fmla="*/ 200025 h 376238"/>
                <a:gd name="connsiteX6" fmla="*/ 361950 w 1173956"/>
                <a:gd name="connsiteY6" fmla="*/ 300038 h 376238"/>
                <a:gd name="connsiteX7" fmla="*/ 19050 w 1173956"/>
                <a:gd name="connsiteY7" fmla="*/ 376238 h 376238"/>
                <a:gd name="connsiteX8" fmla="*/ 0 w 1173956"/>
                <a:gd name="connsiteY8" fmla="*/ 240507 h 376238"/>
                <a:gd name="connsiteX9" fmla="*/ 340518 w 1173956"/>
                <a:gd name="connsiteY9" fmla="*/ 169069 h 37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3956" h="376238">
                  <a:moveTo>
                    <a:pt x="340518" y="169069"/>
                  </a:moveTo>
                  <a:lnTo>
                    <a:pt x="507206" y="133350"/>
                  </a:lnTo>
                  <a:lnTo>
                    <a:pt x="809625" y="73819"/>
                  </a:lnTo>
                  <a:lnTo>
                    <a:pt x="1173956" y="0"/>
                  </a:lnTo>
                  <a:lnTo>
                    <a:pt x="1173956" y="130969"/>
                  </a:lnTo>
                  <a:lnTo>
                    <a:pt x="838200" y="200025"/>
                  </a:lnTo>
                  <a:lnTo>
                    <a:pt x="361950" y="300038"/>
                  </a:lnTo>
                  <a:lnTo>
                    <a:pt x="19050" y="376238"/>
                  </a:lnTo>
                  <a:lnTo>
                    <a:pt x="0" y="240507"/>
                  </a:lnTo>
                  <a:lnTo>
                    <a:pt x="340518" y="169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BFAC8D67-ED04-1944-9BA7-68009F275034}"/>
                </a:ext>
              </a:extLst>
            </p:cNvPr>
            <p:cNvSpPr/>
            <p:nvPr/>
          </p:nvSpPr>
          <p:spPr>
            <a:xfrm rot="16200000">
              <a:off x="2994819" y="3398044"/>
              <a:ext cx="2995613" cy="434975"/>
            </a:xfrm>
            <a:custGeom>
              <a:avLst/>
              <a:gdLst>
                <a:gd name="connsiteX0" fmla="*/ 1161674 w 2995625"/>
                <a:gd name="connsiteY0" fmla="*/ 203486 h 435306"/>
                <a:gd name="connsiteX1" fmla="*/ 1844254 w 2995625"/>
                <a:gd name="connsiteY1" fmla="*/ 203486 h 435306"/>
                <a:gd name="connsiteX2" fmla="*/ 2161074 w 2995625"/>
                <a:gd name="connsiteY2" fmla="*/ 203486 h 435306"/>
                <a:gd name="connsiteX3" fmla="*/ 2364561 w 2995625"/>
                <a:gd name="connsiteY3" fmla="*/ 200910 h 435306"/>
                <a:gd name="connsiteX4" fmla="*/ 2506228 w 2995625"/>
                <a:gd name="connsiteY4" fmla="*/ 206062 h 435306"/>
                <a:gd name="connsiteX5" fmla="*/ 2622138 w 2995625"/>
                <a:gd name="connsiteY5" fmla="*/ 211213 h 435306"/>
                <a:gd name="connsiteX6" fmla="*/ 2678805 w 2995625"/>
                <a:gd name="connsiteY6" fmla="*/ 206062 h 435306"/>
                <a:gd name="connsiteX7" fmla="*/ 2732896 w 2995625"/>
                <a:gd name="connsiteY7" fmla="*/ 198335 h 435306"/>
                <a:gd name="connsiteX8" fmla="*/ 2768957 w 2995625"/>
                <a:gd name="connsiteY8" fmla="*/ 185456 h 435306"/>
                <a:gd name="connsiteX9" fmla="*/ 2799867 w 2995625"/>
                <a:gd name="connsiteY9" fmla="*/ 162274 h 435306"/>
                <a:gd name="connsiteX10" fmla="*/ 2851382 w 2995625"/>
                <a:gd name="connsiteY10" fmla="*/ 118485 h 435306"/>
                <a:gd name="connsiteX11" fmla="*/ 2905473 w 2995625"/>
                <a:gd name="connsiteY11" fmla="*/ 56667 h 435306"/>
                <a:gd name="connsiteX12" fmla="*/ 2936383 w 2995625"/>
                <a:gd name="connsiteY12" fmla="*/ 0 h 435306"/>
                <a:gd name="connsiteX13" fmla="*/ 2995625 w 2995625"/>
                <a:gd name="connsiteY13" fmla="*/ 151971 h 435306"/>
                <a:gd name="connsiteX14" fmla="*/ 2967292 w 2995625"/>
                <a:gd name="connsiteY14" fmla="*/ 231820 h 435306"/>
                <a:gd name="connsiteX15" fmla="*/ 2944110 w 2995625"/>
                <a:gd name="connsiteY15" fmla="*/ 283335 h 435306"/>
                <a:gd name="connsiteX16" fmla="*/ 2913201 w 2995625"/>
                <a:gd name="connsiteY16" fmla="*/ 329699 h 435306"/>
                <a:gd name="connsiteX17" fmla="*/ 2882291 w 2995625"/>
                <a:gd name="connsiteY17" fmla="*/ 360608 h 435306"/>
                <a:gd name="connsiteX18" fmla="*/ 2833352 w 2995625"/>
                <a:gd name="connsiteY18" fmla="*/ 391518 h 435306"/>
                <a:gd name="connsiteX19" fmla="*/ 2799867 w 2995625"/>
                <a:gd name="connsiteY19" fmla="*/ 404396 h 435306"/>
                <a:gd name="connsiteX20" fmla="*/ 2745775 w 2995625"/>
                <a:gd name="connsiteY20" fmla="*/ 422427 h 435306"/>
                <a:gd name="connsiteX21" fmla="*/ 2696836 w 2995625"/>
                <a:gd name="connsiteY21" fmla="*/ 430154 h 435306"/>
                <a:gd name="connsiteX22" fmla="*/ 2619562 w 2995625"/>
                <a:gd name="connsiteY22" fmla="*/ 435306 h 435306"/>
                <a:gd name="connsiteX23" fmla="*/ 2537138 w 2995625"/>
                <a:gd name="connsiteY23" fmla="*/ 425003 h 435306"/>
                <a:gd name="connsiteX24" fmla="*/ 1362584 w 2995625"/>
                <a:gd name="connsiteY24" fmla="*/ 427578 h 435306"/>
                <a:gd name="connsiteX25" fmla="*/ 986521 w 2995625"/>
                <a:gd name="connsiteY25" fmla="*/ 425003 h 435306"/>
                <a:gd name="connsiteX26" fmla="*/ 571822 w 2995625"/>
                <a:gd name="connsiteY26" fmla="*/ 427578 h 435306"/>
                <a:gd name="connsiteX27" fmla="*/ 77273 w 2995625"/>
                <a:gd name="connsiteY27" fmla="*/ 425003 h 435306"/>
                <a:gd name="connsiteX28" fmla="*/ 61818 w 2995625"/>
                <a:gd name="connsiteY28" fmla="*/ 425003 h 435306"/>
                <a:gd name="connsiteX29" fmla="*/ 0 w 2995625"/>
                <a:gd name="connsiteY29" fmla="*/ 203486 h 435306"/>
                <a:gd name="connsiteX30" fmla="*/ 1161674 w 2995625"/>
                <a:gd name="connsiteY30" fmla="*/ 203486 h 43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995625" h="435306">
                  <a:moveTo>
                    <a:pt x="1161674" y="203486"/>
                  </a:moveTo>
                  <a:lnTo>
                    <a:pt x="1844254" y="203486"/>
                  </a:lnTo>
                  <a:lnTo>
                    <a:pt x="2161074" y="203486"/>
                  </a:lnTo>
                  <a:lnTo>
                    <a:pt x="2364561" y="200910"/>
                  </a:lnTo>
                  <a:lnTo>
                    <a:pt x="2506228" y="206062"/>
                  </a:lnTo>
                  <a:lnTo>
                    <a:pt x="2622138" y="211213"/>
                  </a:lnTo>
                  <a:lnTo>
                    <a:pt x="2678805" y="206062"/>
                  </a:lnTo>
                  <a:lnTo>
                    <a:pt x="2732896" y="198335"/>
                  </a:lnTo>
                  <a:lnTo>
                    <a:pt x="2768957" y="185456"/>
                  </a:lnTo>
                  <a:lnTo>
                    <a:pt x="2799867" y="162274"/>
                  </a:lnTo>
                  <a:lnTo>
                    <a:pt x="2851382" y="118485"/>
                  </a:lnTo>
                  <a:lnTo>
                    <a:pt x="2905473" y="56667"/>
                  </a:lnTo>
                  <a:lnTo>
                    <a:pt x="2936383" y="0"/>
                  </a:lnTo>
                  <a:lnTo>
                    <a:pt x="2995625" y="151971"/>
                  </a:lnTo>
                  <a:lnTo>
                    <a:pt x="2967292" y="231820"/>
                  </a:lnTo>
                  <a:lnTo>
                    <a:pt x="2944110" y="283335"/>
                  </a:lnTo>
                  <a:lnTo>
                    <a:pt x="2913201" y="329699"/>
                  </a:lnTo>
                  <a:lnTo>
                    <a:pt x="2882291" y="360608"/>
                  </a:lnTo>
                  <a:lnTo>
                    <a:pt x="2833352" y="391518"/>
                  </a:lnTo>
                  <a:lnTo>
                    <a:pt x="2799867" y="404396"/>
                  </a:lnTo>
                  <a:lnTo>
                    <a:pt x="2745775" y="422427"/>
                  </a:lnTo>
                  <a:lnTo>
                    <a:pt x="2696836" y="430154"/>
                  </a:lnTo>
                  <a:lnTo>
                    <a:pt x="2619562" y="435306"/>
                  </a:lnTo>
                  <a:lnTo>
                    <a:pt x="2537138" y="425003"/>
                  </a:lnTo>
                  <a:lnTo>
                    <a:pt x="1362584" y="427578"/>
                  </a:lnTo>
                  <a:lnTo>
                    <a:pt x="986521" y="425003"/>
                  </a:lnTo>
                  <a:lnTo>
                    <a:pt x="571822" y="427578"/>
                  </a:lnTo>
                  <a:lnTo>
                    <a:pt x="77273" y="425003"/>
                  </a:lnTo>
                  <a:lnTo>
                    <a:pt x="61818" y="425003"/>
                  </a:lnTo>
                  <a:lnTo>
                    <a:pt x="0" y="203486"/>
                  </a:lnTo>
                  <a:lnTo>
                    <a:pt x="1161674" y="2034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C945AD91-A35E-304E-A5D4-79162D843121}"/>
                </a:ext>
              </a:extLst>
            </p:cNvPr>
            <p:cNvSpPr/>
            <p:nvPr/>
          </p:nvSpPr>
          <p:spPr>
            <a:xfrm>
              <a:off x="3595688" y="4370388"/>
              <a:ext cx="1771650" cy="466725"/>
            </a:xfrm>
            <a:custGeom>
              <a:avLst/>
              <a:gdLst>
                <a:gd name="connsiteX0" fmla="*/ 678656 w 1771650"/>
                <a:gd name="connsiteY0" fmla="*/ 245269 h 466725"/>
                <a:gd name="connsiteX1" fmla="*/ 921543 w 1771650"/>
                <a:gd name="connsiteY1" fmla="*/ 190500 h 466725"/>
                <a:gd name="connsiteX2" fmla="*/ 1152525 w 1771650"/>
                <a:gd name="connsiteY2" fmla="*/ 140494 h 466725"/>
                <a:gd name="connsiteX3" fmla="*/ 1207293 w 1771650"/>
                <a:gd name="connsiteY3" fmla="*/ 123825 h 466725"/>
                <a:gd name="connsiteX4" fmla="*/ 1259681 w 1771650"/>
                <a:gd name="connsiteY4" fmla="*/ 102394 h 466725"/>
                <a:gd name="connsiteX5" fmla="*/ 1304925 w 1771650"/>
                <a:gd name="connsiteY5" fmla="*/ 80962 h 466725"/>
                <a:gd name="connsiteX6" fmla="*/ 1343025 w 1771650"/>
                <a:gd name="connsiteY6" fmla="*/ 57150 h 466725"/>
                <a:gd name="connsiteX7" fmla="*/ 1383506 w 1771650"/>
                <a:gd name="connsiteY7" fmla="*/ 28575 h 466725"/>
                <a:gd name="connsiteX8" fmla="*/ 1412081 w 1771650"/>
                <a:gd name="connsiteY8" fmla="*/ 0 h 466725"/>
                <a:gd name="connsiteX9" fmla="*/ 1428750 w 1771650"/>
                <a:gd name="connsiteY9" fmla="*/ 0 h 466725"/>
                <a:gd name="connsiteX10" fmla="*/ 1509712 w 1771650"/>
                <a:gd name="connsiteY10" fmla="*/ 9525 h 466725"/>
                <a:gd name="connsiteX11" fmla="*/ 1600200 w 1771650"/>
                <a:gd name="connsiteY11" fmla="*/ 21431 h 466725"/>
                <a:gd name="connsiteX12" fmla="*/ 1702593 w 1771650"/>
                <a:gd name="connsiteY12" fmla="*/ 40481 h 466725"/>
                <a:gd name="connsiteX13" fmla="*/ 1724025 w 1771650"/>
                <a:gd name="connsiteY13" fmla="*/ 50006 h 466725"/>
                <a:gd name="connsiteX14" fmla="*/ 1735931 w 1771650"/>
                <a:gd name="connsiteY14" fmla="*/ 57150 h 466725"/>
                <a:gd name="connsiteX15" fmla="*/ 1754981 w 1771650"/>
                <a:gd name="connsiteY15" fmla="*/ 71437 h 466725"/>
                <a:gd name="connsiteX16" fmla="*/ 1766887 w 1771650"/>
                <a:gd name="connsiteY16" fmla="*/ 85725 h 466725"/>
                <a:gd name="connsiteX17" fmla="*/ 1771650 w 1771650"/>
                <a:gd name="connsiteY17" fmla="*/ 100012 h 466725"/>
                <a:gd name="connsiteX18" fmla="*/ 1771650 w 1771650"/>
                <a:gd name="connsiteY18" fmla="*/ 114300 h 466725"/>
                <a:gd name="connsiteX19" fmla="*/ 1750218 w 1771650"/>
                <a:gd name="connsiteY19" fmla="*/ 140494 h 466725"/>
                <a:gd name="connsiteX20" fmla="*/ 1716881 w 1771650"/>
                <a:gd name="connsiteY20" fmla="*/ 164306 h 466725"/>
                <a:gd name="connsiteX21" fmla="*/ 1683543 w 1771650"/>
                <a:gd name="connsiteY21" fmla="*/ 178594 h 466725"/>
                <a:gd name="connsiteX22" fmla="*/ 1585912 w 1771650"/>
                <a:gd name="connsiteY22" fmla="*/ 192881 h 466725"/>
                <a:gd name="connsiteX23" fmla="*/ 1364456 w 1771650"/>
                <a:gd name="connsiteY23" fmla="*/ 235744 h 466725"/>
                <a:gd name="connsiteX24" fmla="*/ 1071562 w 1771650"/>
                <a:gd name="connsiteY24" fmla="*/ 295275 h 466725"/>
                <a:gd name="connsiteX25" fmla="*/ 778668 w 1771650"/>
                <a:gd name="connsiteY25" fmla="*/ 354806 h 466725"/>
                <a:gd name="connsiteX26" fmla="*/ 490537 w 1771650"/>
                <a:gd name="connsiteY26" fmla="*/ 421481 h 466725"/>
                <a:gd name="connsiteX27" fmla="*/ 395287 w 1771650"/>
                <a:gd name="connsiteY27" fmla="*/ 450056 h 466725"/>
                <a:gd name="connsiteX28" fmla="*/ 309562 w 1771650"/>
                <a:gd name="connsiteY28" fmla="*/ 466725 h 466725"/>
                <a:gd name="connsiteX29" fmla="*/ 273843 w 1771650"/>
                <a:gd name="connsiteY29" fmla="*/ 459581 h 466725"/>
                <a:gd name="connsiteX30" fmla="*/ 207168 w 1771650"/>
                <a:gd name="connsiteY30" fmla="*/ 426244 h 466725"/>
                <a:gd name="connsiteX31" fmla="*/ 147637 w 1771650"/>
                <a:gd name="connsiteY31" fmla="*/ 388144 h 466725"/>
                <a:gd name="connsiteX32" fmla="*/ 83343 w 1771650"/>
                <a:gd name="connsiteY32" fmla="*/ 338137 h 466725"/>
                <a:gd name="connsiteX33" fmla="*/ 30956 w 1771650"/>
                <a:gd name="connsiteY33" fmla="*/ 288131 h 466725"/>
                <a:gd name="connsiteX34" fmla="*/ 2381 w 1771650"/>
                <a:gd name="connsiteY34" fmla="*/ 247650 h 466725"/>
                <a:gd name="connsiteX35" fmla="*/ 0 w 1771650"/>
                <a:gd name="connsiteY35" fmla="*/ 238125 h 466725"/>
                <a:gd name="connsiteX36" fmla="*/ 0 w 1771650"/>
                <a:gd name="connsiteY36" fmla="*/ 228600 h 466725"/>
                <a:gd name="connsiteX37" fmla="*/ 7143 w 1771650"/>
                <a:gd name="connsiteY37" fmla="*/ 219075 h 466725"/>
                <a:gd name="connsiteX38" fmla="*/ 21431 w 1771650"/>
                <a:gd name="connsiteY38" fmla="*/ 219075 h 466725"/>
                <a:gd name="connsiteX39" fmla="*/ 42862 w 1771650"/>
                <a:gd name="connsiteY39" fmla="*/ 226219 h 466725"/>
                <a:gd name="connsiteX40" fmla="*/ 97631 w 1771650"/>
                <a:gd name="connsiteY40" fmla="*/ 250031 h 466725"/>
                <a:gd name="connsiteX41" fmla="*/ 157162 w 1771650"/>
                <a:gd name="connsiteY41" fmla="*/ 273844 h 466725"/>
                <a:gd name="connsiteX42" fmla="*/ 216693 w 1771650"/>
                <a:gd name="connsiteY42" fmla="*/ 290512 h 466725"/>
                <a:gd name="connsiteX43" fmla="*/ 292893 w 1771650"/>
                <a:gd name="connsiteY43" fmla="*/ 304800 h 466725"/>
                <a:gd name="connsiteX44" fmla="*/ 383381 w 1771650"/>
                <a:gd name="connsiteY44" fmla="*/ 309562 h 466725"/>
                <a:gd name="connsiteX45" fmla="*/ 450056 w 1771650"/>
                <a:gd name="connsiteY45" fmla="*/ 295275 h 466725"/>
                <a:gd name="connsiteX46" fmla="*/ 678656 w 1771650"/>
                <a:gd name="connsiteY46" fmla="*/ 245269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771650" h="466725">
                  <a:moveTo>
                    <a:pt x="678656" y="245269"/>
                  </a:moveTo>
                  <a:lnTo>
                    <a:pt x="921543" y="190500"/>
                  </a:lnTo>
                  <a:lnTo>
                    <a:pt x="1152525" y="140494"/>
                  </a:lnTo>
                  <a:lnTo>
                    <a:pt x="1207293" y="123825"/>
                  </a:lnTo>
                  <a:lnTo>
                    <a:pt x="1259681" y="102394"/>
                  </a:lnTo>
                  <a:lnTo>
                    <a:pt x="1304925" y="80962"/>
                  </a:lnTo>
                  <a:lnTo>
                    <a:pt x="1343025" y="57150"/>
                  </a:lnTo>
                  <a:lnTo>
                    <a:pt x="1383506" y="28575"/>
                  </a:lnTo>
                  <a:lnTo>
                    <a:pt x="1412081" y="0"/>
                  </a:lnTo>
                  <a:lnTo>
                    <a:pt x="1428750" y="0"/>
                  </a:lnTo>
                  <a:lnTo>
                    <a:pt x="1509712" y="9525"/>
                  </a:lnTo>
                  <a:lnTo>
                    <a:pt x="1600200" y="21431"/>
                  </a:lnTo>
                  <a:lnTo>
                    <a:pt x="1702593" y="40481"/>
                  </a:lnTo>
                  <a:lnTo>
                    <a:pt x="1724025" y="50006"/>
                  </a:lnTo>
                  <a:lnTo>
                    <a:pt x="1735931" y="57150"/>
                  </a:lnTo>
                  <a:lnTo>
                    <a:pt x="1754981" y="71437"/>
                  </a:lnTo>
                  <a:lnTo>
                    <a:pt x="1766887" y="85725"/>
                  </a:lnTo>
                  <a:lnTo>
                    <a:pt x="1771650" y="100012"/>
                  </a:lnTo>
                  <a:lnTo>
                    <a:pt x="1771650" y="114300"/>
                  </a:lnTo>
                  <a:lnTo>
                    <a:pt x="1750218" y="140494"/>
                  </a:lnTo>
                  <a:lnTo>
                    <a:pt x="1716881" y="164306"/>
                  </a:lnTo>
                  <a:lnTo>
                    <a:pt x="1683543" y="178594"/>
                  </a:lnTo>
                  <a:lnTo>
                    <a:pt x="1585912" y="192881"/>
                  </a:lnTo>
                  <a:lnTo>
                    <a:pt x="1364456" y="235744"/>
                  </a:lnTo>
                  <a:lnTo>
                    <a:pt x="1071562" y="295275"/>
                  </a:lnTo>
                  <a:lnTo>
                    <a:pt x="778668" y="354806"/>
                  </a:lnTo>
                  <a:lnTo>
                    <a:pt x="490537" y="421481"/>
                  </a:lnTo>
                  <a:lnTo>
                    <a:pt x="395287" y="450056"/>
                  </a:lnTo>
                  <a:lnTo>
                    <a:pt x="309562" y="466725"/>
                  </a:lnTo>
                  <a:lnTo>
                    <a:pt x="273843" y="459581"/>
                  </a:lnTo>
                  <a:lnTo>
                    <a:pt x="207168" y="426244"/>
                  </a:lnTo>
                  <a:lnTo>
                    <a:pt x="147637" y="388144"/>
                  </a:lnTo>
                  <a:lnTo>
                    <a:pt x="83343" y="338137"/>
                  </a:lnTo>
                  <a:lnTo>
                    <a:pt x="30956" y="288131"/>
                  </a:lnTo>
                  <a:lnTo>
                    <a:pt x="2381" y="247650"/>
                  </a:lnTo>
                  <a:lnTo>
                    <a:pt x="0" y="238125"/>
                  </a:lnTo>
                  <a:lnTo>
                    <a:pt x="0" y="228600"/>
                  </a:lnTo>
                  <a:lnTo>
                    <a:pt x="7143" y="219075"/>
                  </a:lnTo>
                  <a:lnTo>
                    <a:pt x="21431" y="219075"/>
                  </a:lnTo>
                  <a:lnTo>
                    <a:pt x="42862" y="226219"/>
                  </a:lnTo>
                  <a:lnTo>
                    <a:pt x="97631" y="250031"/>
                  </a:lnTo>
                  <a:lnTo>
                    <a:pt x="157162" y="273844"/>
                  </a:lnTo>
                  <a:lnTo>
                    <a:pt x="216693" y="290512"/>
                  </a:lnTo>
                  <a:lnTo>
                    <a:pt x="292893" y="304800"/>
                  </a:lnTo>
                  <a:lnTo>
                    <a:pt x="383381" y="309562"/>
                  </a:lnTo>
                  <a:lnTo>
                    <a:pt x="450056" y="295275"/>
                  </a:lnTo>
                  <a:lnTo>
                    <a:pt x="678656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D5D89D24-6787-F64D-BE5C-65FE2D877BAB}"/>
                </a:ext>
              </a:extLst>
            </p:cNvPr>
            <p:cNvSpPr/>
            <p:nvPr/>
          </p:nvSpPr>
          <p:spPr>
            <a:xfrm>
              <a:off x="3448050" y="4805363"/>
              <a:ext cx="2012950" cy="692150"/>
            </a:xfrm>
            <a:custGeom>
              <a:avLst/>
              <a:gdLst>
                <a:gd name="connsiteX0" fmla="*/ 740569 w 2012156"/>
                <a:gd name="connsiteY0" fmla="*/ 361950 h 692943"/>
                <a:gd name="connsiteX1" fmla="*/ 1062038 w 2012156"/>
                <a:gd name="connsiteY1" fmla="*/ 266700 h 692943"/>
                <a:gd name="connsiteX2" fmla="*/ 1326356 w 2012156"/>
                <a:gd name="connsiteY2" fmla="*/ 188118 h 692943"/>
                <a:gd name="connsiteX3" fmla="*/ 1550194 w 2012156"/>
                <a:gd name="connsiteY3" fmla="*/ 123825 h 692943"/>
                <a:gd name="connsiteX4" fmla="*/ 1769269 w 2012156"/>
                <a:gd name="connsiteY4" fmla="*/ 54768 h 692943"/>
                <a:gd name="connsiteX5" fmla="*/ 1840706 w 2012156"/>
                <a:gd name="connsiteY5" fmla="*/ 33337 h 692943"/>
                <a:gd name="connsiteX6" fmla="*/ 1940719 w 2012156"/>
                <a:gd name="connsiteY6" fmla="*/ 4762 h 692943"/>
                <a:gd name="connsiteX7" fmla="*/ 1969294 w 2012156"/>
                <a:gd name="connsiteY7" fmla="*/ 0 h 692943"/>
                <a:gd name="connsiteX8" fmla="*/ 1993106 w 2012156"/>
                <a:gd name="connsiteY8" fmla="*/ 0 h 692943"/>
                <a:gd name="connsiteX9" fmla="*/ 2007394 w 2012156"/>
                <a:gd name="connsiteY9" fmla="*/ 2381 h 692943"/>
                <a:gd name="connsiteX10" fmla="*/ 2012156 w 2012156"/>
                <a:gd name="connsiteY10" fmla="*/ 11906 h 692943"/>
                <a:gd name="connsiteX11" fmla="*/ 2000250 w 2012156"/>
                <a:gd name="connsiteY11" fmla="*/ 28575 h 692943"/>
                <a:gd name="connsiteX12" fmla="*/ 1950244 w 2012156"/>
                <a:gd name="connsiteY12" fmla="*/ 71437 h 692943"/>
                <a:gd name="connsiteX13" fmla="*/ 1878806 w 2012156"/>
                <a:gd name="connsiteY13" fmla="*/ 102393 h 692943"/>
                <a:gd name="connsiteX14" fmla="*/ 1700213 w 2012156"/>
                <a:gd name="connsiteY14" fmla="*/ 176212 h 692943"/>
                <a:gd name="connsiteX15" fmla="*/ 1502569 w 2012156"/>
                <a:gd name="connsiteY15" fmla="*/ 259556 h 692943"/>
                <a:gd name="connsiteX16" fmla="*/ 1257300 w 2012156"/>
                <a:gd name="connsiteY16" fmla="*/ 359568 h 692943"/>
                <a:gd name="connsiteX17" fmla="*/ 1076325 w 2012156"/>
                <a:gd name="connsiteY17" fmla="*/ 435768 h 692943"/>
                <a:gd name="connsiteX18" fmla="*/ 833438 w 2012156"/>
                <a:gd name="connsiteY18" fmla="*/ 535781 h 692943"/>
                <a:gd name="connsiteX19" fmla="*/ 671513 w 2012156"/>
                <a:gd name="connsiteY19" fmla="*/ 600075 h 692943"/>
                <a:gd name="connsiteX20" fmla="*/ 638175 w 2012156"/>
                <a:gd name="connsiteY20" fmla="*/ 616743 h 692943"/>
                <a:gd name="connsiteX21" fmla="*/ 614363 w 2012156"/>
                <a:gd name="connsiteY21" fmla="*/ 638175 h 692943"/>
                <a:gd name="connsiteX22" fmla="*/ 585788 w 2012156"/>
                <a:gd name="connsiteY22" fmla="*/ 661987 h 692943"/>
                <a:gd name="connsiteX23" fmla="*/ 542925 w 2012156"/>
                <a:gd name="connsiteY23" fmla="*/ 681037 h 692943"/>
                <a:gd name="connsiteX24" fmla="*/ 509588 w 2012156"/>
                <a:gd name="connsiteY24" fmla="*/ 688181 h 692943"/>
                <a:gd name="connsiteX25" fmla="*/ 466725 w 2012156"/>
                <a:gd name="connsiteY25" fmla="*/ 692943 h 692943"/>
                <a:gd name="connsiteX26" fmla="*/ 421481 w 2012156"/>
                <a:gd name="connsiteY26" fmla="*/ 685800 h 692943"/>
                <a:gd name="connsiteX27" fmla="*/ 364331 w 2012156"/>
                <a:gd name="connsiteY27" fmla="*/ 659606 h 692943"/>
                <a:gd name="connsiteX28" fmla="*/ 257175 w 2012156"/>
                <a:gd name="connsiteY28" fmla="*/ 592931 h 692943"/>
                <a:gd name="connsiteX29" fmla="*/ 169069 w 2012156"/>
                <a:gd name="connsiteY29" fmla="*/ 526256 h 692943"/>
                <a:gd name="connsiteX30" fmla="*/ 116681 w 2012156"/>
                <a:gd name="connsiteY30" fmla="*/ 485775 h 692943"/>
                <a:gd name="connsiteX31" fmla="*/ 38100 w 2012156"/>
                <a:gd name="connsiteY31" fmla="*/ 407193 h 692943"/>
                <a:gd name="connsiteX32" fmla="*/ 26194 w 2012156"/>
                <a:gd name="connsiteY32" fmla="*/ 395287 h 692943"/>
                <a:gd name="connsiteX33" fmla="*/ 9525 w 2012156"/>
                <a:gd name="connsiteY33" fmla="*/ 366712 h 692943"/>
                <a:gd name="connsiteX34" fmla="*/ 0 w 2012156"/>
                <a:gd name="connsiteY34" fmla="*/ 333375 h 692943"/>
                <a:gd name="connsiteX35" fmla="*/ 0 w 2012156"/>
                <a:gd name="connsiteY35" fmla="*/ 319087 h 692943"/>
                <a:gd name="connsiteX36" fmla="*/ 11906 w 2012156"/>
                <a:gd name="connsiteY36" fmla="*/ 309562 h 692943"/>
                <a:gd name="connsiteX37" fmla="*/ 33338 w 2012156"/>
                <a:gd name="connsiteY37" fmla="*/ 316706 h 692943"/>
                <a:gd name="connsiteX38" fmla="*/ 80963 w 2012156"/>
                <a:gd name="connsiteY38" fmla="*/ 350043 h 692943"/>
                <a:gd name="connsiteX39" fmla="*/ 138113 w 2012156"/>
                <a:gd name="connsiteY39" fmla="*/ 376237 h 692943"/>
                <a:gd name="connsiteX40" fmla="*/ 216694 w 2012156"/>
                <a:gd name="connsiteY40" fmla="*/ 404812 h 692943"/>
                <a:gd name="connsiteX41" fmla="*/ 261938 w 2012156"/>
                <a:gd name="connsiteY41" fmla="*/ 416718 h 692943"/>
                <a:gd name="connsiteX42" fmla="*/ 328613 w 2012156"/>
                <a:gd name="connsiteY42" fmla="*/ 426243 h 692943"/>
                <a:gd name="connsiteX43" fmla="*/ 376238 w 2012156"/>
                <a:gd name="connsiteY43" fmla="*/ 431006 h 692943"/>
                <a:gd name="connsiteX44" fmla="*/ 407194 w 2012156"/>
                <a:gd name="connsiteY44" fmla="*/ 431006 h 692943"/>
                <a:gd name="connsiteX45" fmla="*/ 514350 w 2012156"/>
                <a:gd name="connsiteY45" fmla="*/ 416718 h 692943"/>
                <a:gd name="connsiteX46" fmla="*/ 740569 w 2012156"/>
                <a:gd name="connsiteY46" fmla="*/ 361950 h 692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12156" h="692943">
                  <a:moveTo>
                    <a:pt x="740569" y="361950"/>
                  </a:moveTo>
                  <a:lnTo>
                    <a:pt x="1062038" y="266700"/>
                  </a:lnTo>
                  <a:lnTo>
                    <a:pt x="1326356" y="188118"/>
                  </a:lnTo>
                  <a:lnTo>
                    <a:pt x="1550194" y="123825"/>
                  </a:lnTo>
                  <a:lnTo>
                    <a:pt x="1769269" y="54768"/>
                  </a:lnTo>
                  <a:lnTo>
                    <a:pt x="1840706" y="33337"/>
                  </a:lnTo>
                  <a:lnTo>
                    <a:pt x="1940719" y="4762"/>
                  </a:lnTo>
                  <a:lnTo>
                    <a:pt x="1969294" y="0"/>
                  </a:lnTo>
                  <a:lnTo>
                    <a:pt x="1993106" y="0"/>
                  </a:lnTo>
                  <a:lnTo>
                    <a:pt x="2007394" y="2381"/>
                  </a:lnTo>
                  <a:lnTo>
                    <a:pt x="2012156" y="11906"/>
                  </a:lnTo>
                  <a:lnTo>
                    <a:pt x="2000250" y="28575"/>
                  </a:lnTo>
                  <a:lnTo>
                    <a:pt x="1950244" y="71437"/>
                  </a:lnTo>
                  <a:lnTo>
                    <a:pt x="1878806" y="102393"/>
                  </a:lnTo>
                  <a:lnTo>
                    <a:pt x="1700213" y="176212"/>
                  </a:lnTo>
                  <a:lnTo>
                    <a:pt x="1502569" y="259556"/>
                  </a:lnTo>
                  <a:lnTo>
                    <a:pt x="1257300" y="359568"/>
                  </a:lnTo>
                  <a:lnTo>
                    <a:pt x="1076325" y="435768"/>
                  </a:lnTo>
                  <a:lnTo>
                    <a:pt x="833438" y="535781"/>
                  </a:lnTo>
                  <a:lnTo>
                    <a:pt x="671513" y="600075"/>
                  </a:lnTo>
                  <a:lnTo>
                    <a:pt x="638175" y="616743"/>
                  </a:lnTo>
                  <a:lnTo>
                    <a:pt x="614363" y="638175"/>
                  </a:lnTo>
                  <a:lnTo>
                    <a:pt x="585788" y="661987"/>
                  </a:lnTo>
                  <a:lnTo>
                    <a:pt x="542925" y="681037"/>
                  </a:lnTo>
                  <a:lnTo>
                    <a:pt x="509588" y="688181"/>
                  </a:lnTo>
                  <a:lnTo>
                    <a:pt x="466725" y="692943"/>
                  </a:lnTo>
                  <a:lnTo>
                    <a:pt x="421481" y="685800"/>
                  </a:lnTo>
                  <a:lnTo>
                    <a:pt x="364331" y="659606"/>
                  </a:lnTo>
                  <a:lnTo>
                    <a:pt x="257175" y="592931"/>
                  </a:lnTo>
                  <a:lnTo>
                    <a:pt x="169069" y="526256"/>
                  </a:lnTo>
                  <a:lnTo>
                    <a:pt x="116681" y="485775"/>
                  </a:lnTo>
                  <a:lnTo>
                    <a:pt x="38100" y="407193"/>
                  </a:lnTo>
                  <a:lnTo>
                    <a:pt x="26194" y="395287"/>
                  </a:lnTo>
                  <a:lnTo>
                    <a:pt x="9525" y="366712"/>
                  </a:lnTo>
                  <a:lnTo>
                    <a:pt x="0" y="333375"/>
                  </a:lnTo>
                  <a:lnTo>
                    <a:pt x="0" y="319087"/>
                  </a:lnTo>
                  <a:lnTo>
                    <a:pt x="11906" y="309562"/>
                  </a:lnTo>
                  <a:lnTo>
                    <a:pt x="33338" y="316706"/>
                  </a:lnTo>
                  <a:lnTo>
                    <a:pt x="80963" y="350043"/>
                  </a:lnTo>
                  <a:lnTo>
                    <a:pt x="138113" y="376237"/>
                  </a:lnTo>
                  <a:lnTo>
                    <a:pt x="216694" y="404812"/>
                  </a:lnTo>
                  <a:lnTo>
                    <a:pt x="261938" y="416718"/>
                  </a:lnTo>
                  <a:lnTo>
                    <a:pt x="328613" y="426243"/>
                  </a:lnTo>
                  <a:lnTo>
                    <a:pt x="376238" y="431006"/>
                  </a:lnTo>
                  <a:lnTo>
                    <a:pt x="407194" y="431006"/>
                  </a:lnTo>
                  <a:lnTo>
                    <a:pt x="514350" y="416718"/>
                  </a:lnTo>
                  <a:lnTo>
                    <a:pt x="740569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C74C52FC-BE06-DD42-9D0B-91E18591EA6A}"/>
                </a:ext>
              </a:extLst>
            </p:cNvPr>
            <p:cNvSpPr/>
            <p:nvPr/>
          </p:nvSpPr>
          <p:spPr>
            <a:xfrm>
              <a:off x="5422900" y="3008313"/>
              <a:ext cx="1671638" cy="420687"/>
            </a:xfrm>
            <a:custGeom>
              <a:avLst/>
              <a:gdLst>
                <a:gd name="connsiteX0" fmla="*/ 1050132 w 1671638"/>
                <a:gd name="connsiteY0" fmla="*/ 109537 h 421481"/>
                <a:gd name="connsiteX1" fmla="*/ 1171575 w 1671638"/>
                <a:gd name="connsiteY1" fmla="*/ 73819 h 421481"/>
                <a:gd name="connsiteX2" fmla="*/ 1297782 w 1671638"/>
                <a:gd name="connsiteY2" fmla="*/ 33337 h 421481"/>
                <a:gd name="connsiteX3" fmla="*/ 1378744 w 1671638"/>
                <a:gd name="connsiteY3" fmla="*/ 4762 h 421481"/>
                <a:gd name="connsiteX4" fmla="*/ 1390650 w 1671638"/>
                <a:gd name="connsiteY4" fmla="*/ 2381 h 421481"/>
                <a:gd name="connsiteX5" fmla="*/ 1404938 w 1671638"/>
                <a:gd name="connsiteY5" fmla="*/ 0 h 421481"/>
                <a:gd name="connsiteX6" fmla="*/ 1421607 w 1671638"/>
                <a:gd name="connsiteY6" fmla="*/ 4762 h 421481"/>
                <a:gd name="connsiteX7" fmla="*/ 1462088 w 1671638"/>
                <a:gd name="connsiteY7" fmla="*/ 26194 h 421481"/>
                <a:gd name="connsiteX8" fmla="*/ 1504950 w 1671638"/>
                <a:gd name="connsiteY8" fmla="*/ 50006 h 421481"/>
                <a:gd name="connsiteX9" fmla="*/ 1531144 w 1671638"/>
                <a:gd name="connsiteY9" fmla="*/ 64294 h 421481"/>
                <a:gd name="connsiteX10" fmla="*/ 1571625 w 1671638"/>
                <a:gd name="connsiteY10" fmla="*/ 78581 h 421481"/>
                <a:gd name="connsiteX11" fmla="*/ 1595438 w 1671638"/>
                <a:gd name="connsiteY11" fmla="*/ 88106 h 421481"/>
                <a:gd name="connsiteX12" fmla="*/ 1619250 w 1671638"/>
                <a:gd name="connsiteY12" fmla="*/ 100012 h 421481"/>
                <a:gd name="connsiteX13" fmla="*/ 1647825 w 1671638"/>
                <a:gd name="connsiteY13" fmla="*/ 119062 h 421481"/>
                <a:gd name="connsiteX14" fmla="*/ 1657350 w 1671638"/>
                <a:gd name="connsiteY14" fmla="*/ 130969 h 421481"/>
                <a:gd name="connsiteX15" fmla="*/ 1666875 w 1671638"/>
                <a:gd name="connsiteY15" fmla="*/ 145256 h 421481"/>
                <a:gd name="connsiteX16" fmla="*/ 1671638 w 1671638"/>
                <a:gd name="connsiteY16" fmla="*/ 161925 h 421481"/>
                <a:gd name="connsiteX17" fmla="*/ 1671638 w 1671638"/>
                <a:gd name="connsiteY17" fmla="*/ 178594 h 421481"/>
                <a:gd name="connsiteX18" fmla="*/ 1662113 w 1671638"/>
                <a:gd name="connsiteY18" fmla="*/ 200025 h 421481"/>
                <a:gd name="connsiteX19" fmla="*/ 1643063 w 1671638"/>
                <a:gd name="connsiteY19" fmla="*/ 226219 h 421481"/>
                <a:gd name="connsiteX20" fmla="*/ 1626394 w 1671638"/>
                <a:gd name="connsiteY20" fmla="*/ 257175 h 421481"/>
                <a:gd name="connsiteX21" fmla="*/ 1595438 w 1671638"/>
                <a:gd name="connsiteY21" fmla="*/ 338137 h 421481"/>
                <a:gd name="connsiteX22" fmla="*/ 1369219 w 1671638"/>
                <a:gd name="connsiteY22" fmla="*/ 209550 h 421481"/>
                <a:gd name="connsiteX23" fmla="*/ 1350169 w 1671638"/>
                <a:gd name="connsiteY23" fmla="*/ 200025 h 421481"/>
                <a:gd name="connsiteX24" fmla="*/ 1323975 w 1671638"/>
                <a:gd name="connsiteY24" fmla="*/ 195262 h 421481"/>
                <a:gd name="connsiteX25" fmla="*/ 1264444 w 1671638"/>
                <a:gd name="connsiteY25" fmla="*/ 204787 h 421481"/>
                <a:gd name="connsiteX26" fmla="*/ 1090613 w 1671638"/>
                <a:gd name="connsiteY26" fmla="*/ 254794 h 421481"/>
                <a:gd name="connsiteX27" fmla="*/ 923925 w 1671638"/>
                <a:gd name="connsiteY27" fmla="*/ 292894 h 421481"/>
                <a:gd name="connsiteX28" fmla="*/ 809625 w 1671638"/>
                <a:gd name="connsiteY28" fmla="*/ 316706 h 421481"/>
                <a:gd name="connsiteX29" fmla="*/ 576263 w 1671638"/>
                <a:gd name="connsiteY29" fmla="*/ 366712 h 421481"/>
                <a:gd name="connsiteX30" fmla="*/ 381000 w 1671638"/>
                <a:gd name="connsiteY30" fmla="*/ 400050 h 421481"/>
                <a:gd name="connsiteX31" fmla="*/ 264319 w 1671638"/>
                <a:gd name="connsiteY31" fmla="*/ 421481 h 421481"/>
                <a:gd name="connsiteX32" fmla="*/ 245269 w 1671638"/>
                <a:gd name="connsiteY32" fmla="*/ 421481 h 421481"/>
                <a:gd name="connsiteX33" fmla="*/ 211932 w 1671638"/>
                <a:gd name="connsiteY33" fmla="*/ 416719 h 421481"/>
                <a:gd name="connsiteX34" fmla="*/ 173832 w 1671638"/>
                <a:gd name="connsiteY34" fmla="*/ 407194 h 421481"/>
                <a:gd name="connsiteX35" fmla="*/ 145257 w 1671638"/>
                <a:gd name="connsiteY35" fmla="*/ 392906 h 421481"/>
                <a:gd name="connsiteX36" fmla="*/ 111919 w 1671638"/>
                <a:gd name="connsiteY36" fmla="*/ 371475 h 421481"/>
                <a:gd name="connsiteX37" fmla="*/ 76200 w 1671638"/>
                <a:gd name="connsiteY37" fmla="*/ 340519 h 421481"/>
                <a:gd name="connsiteX38" fmla="*/ 33338 w 1671638"/>
                <a:gd name="connsiteY38" fmla="*/ 288131 h 421481"/>
                <a:gd name="connsiteX39" fmla="*/ 0 w 1671638"/>
                <a:gd name="connsiteY39" fmla="*/ 228600 h 421481"/>
                <a:gd name="connsiteX40" fmla="*/ 45244 w 1671638"/>
                <a:gd name="connsiteY40" fmla="*/ 221456 h 421481"/>
                <a:gd name="connsiteX41" fmla="*/ 119063 w 1671638"/>
                <a:gd name="connsiteY41" fmla="*/ 240506 h 421481"/>
                <a:gd name="connsiteX42" fmla="*/ 202407 w 1671638"/>
                <a:gd name="connsiteY42" fmla="*/ 259556 h 421481"/>
                <a:gd name="connsiteX43" fmla="*/ 240507 w 1671638"/>
                <a:gd name="connsiteY43" fmla="*/ 264319 h 421481"/>
                <a:gd name="connsiteX44" fmla="*/ 285750 w 1671638"/>
                <a:gd name="connsiteY44" fmla="*/ 264319 h 421481"/>
                <a:gd name="connsiteX45" fmla="*/ 392907 w 1671638"/>
                <a:gd name="connsiteY45" fmla="*/ 250031 h 421481"/>
                <a:gd name="connsiteX46" fmla="*/ 583407 w 1671638"/>
                <a:gd name="connsiteY46" fmla="*/ 211931 h 421481"/>
                <a:gd name="connsiteX47" fmla="*/ 673894 w 1671638"/>
                <a:gd name="connsiteY47" fmla="*/ 190500 h 421481"/>
                <a:gd name="connsiteX48" fmla="*/ 971550 w 1671638"/>
                <a:gd name="connsiteY48" fmla="*/ 130969 h 421481"/>
                <a:gd name="connsiteX49" fmla="*/ 1050132 w 1671638"/>
                <a:gd name="connsiteY49" fmla="*/ 109537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671638" h="421481">
                  <a:moveTo>
                    <a:pt x="1050132" y="109537"/>
                  </a:moveTo>
                  <a:lnTo>
                    <a:pt x="1171575" y="73819"/>
                  </a:lnTo>
                  <a:lnTo>
                    <a:pt x="1297782" y="33337"/>
                  </a:lnTo>
                  <a:lnTo>
                    <a:pt x="1378744" y="4762"/>
                  </a:lnTo>
                  <a:lnTo>
                    <a:pt x="1390650" y="2381"/>
                  </a:lnTo>
                  <a:lnTo>
                    <a:pt x="1404938" y="0"/>
                  </a:lnTo>
                  <a:lnTo>
                    <a:pt x="1421607" y="4762"/>
                  </a:lnTo>
                  <a:lnTo>
                    <a:pt x="1462088" y="26194"/>
                  </a:lnTo>
                  <a:lnTo>
                    <a:pt x="1504950" y="50006"/>
                  </a:lnTo>
                  <a:lnTo>
                    <a:pt x="1531144" y="64294"/>
                  </a:lnTo>
                  <a:lnTo>
                    <a:pt x="1571625" y="78581"/>
                  </a:lnTo>
                  <a:lnTo>
                    <a:pt x="1595438" y="88106"/>
                  </a:lnTo>
                  <a:lnTo>
                    <a:pt x="1619250" y="100012"/>
                  </a:lnTo>
                  <a:lnTo>
                    <a:pt x="1647825" y="119062"/>
                  </a:lnTo>
                  <a:lnTo>
                    <a:pt x="1657350" y="130969"/>
                  </a:lnTo>
                  <a:lnTo>
                    <a:pt x="1666875" y="145256"/>
                  </a:lnTo>
                  <a:lnTo>
                    <a:pt x="1671638" y="161925"/>
                  </a:lnTo>
                  <a:lnTo>
                    <a:pt x="1671638" y="178594"/>
                  </a:lnTo>
                  <a:lnTo>
                    <a:pt x="1662113" y="200025"/>
                  </a:lnTo>
                  <a:lnTo>
                    <a:pt x="1643063" y="226219"/>
                  </a:lnTo>
                  <a:lnTo>
                    <a:pt x="1626394" y="257175"/>
                  </a:lnTo>
                  <a:lnTo>
                    <a:pt x="1595438" y="338137"/>
                  </a:lnTo>
                  <a:lnTo>
                    <a:pt x="1369219" y="209550"/>
                  </a:lnTo>
                  <a:lnTo>
                    <a:pt x="1350169" y="200025"/>
                  </a:lnTo>
                  <a:lnTo>
                    <a:pt x="1323975" y="195262"/>
                  </a:lnTo>
                  <a:lnTo>
                    <a:pt x="1264444" y="204787"/>
                  </a:lnTo>
                  <a:lnTo>
                    <a:pt x="1090613" y="254794"/>
                  </a:lnTo>
                  <a:lnTo>
                    <a:pt x="923925" y="292894"/>
                  </a:lnTo>
                  <a:lnTo>
                    <a:pt x="809625" y="316706"/>
                  </a:lnTo>
                  <a:lnTo>
                    <a:pt x="576263" y="366712"/>
                  </a:lnTo>
                  <a:lnTo>
                    <a:pt x="381000" y="400050"/>
                  </a:lnTo>
                  <a:lnTo>
                    <a:pt x="264319" y="421481"/>
                  </a:lnTo>
                  <a:lnTo>
                    <a:pt x="245269" y="421481"/>
                  </a:lnTo>
                  <a:lnTo>
                    <a:pt x="211932" y="416719"/>
                  </a:lnTo>
                  <a:lnTo>
                    <a:pt x="173832" y="407194"/>
                  </a:lnTo>
                  <a:lnTo>
                    <a:pt x="145257" y="392906"/>
                  </a:lnTo>
                  <a:lnTo>
                    <a:pt x="111919" y="371475"/>
                  </a:lnTo>
                  <a:lnTo>
                    <a:pt x="76200" y="340519"/>
                  </a:lnTo>
                  <a:lnTo>
                    <a:pt x="33338" y="288131"/>
                  </a:lnTo>
                  <a:lnTo>
                    <a:pt x="0" y="228600"/>
                  </a:lnTo>
                  <a:lnTo>
                    <a:pt x="45244" y="221456"/>
                  </a:lnTo>
                  <a:lnTo>
                    <a:pt x="119063" y="240506"/>
                  </a:lnTo>
                  <a:lnTo>
                    <a:pt x="202407" y="259556"/>
                  </a:lnTo>
                  <a:lnTo>
                    <a:pt x="240507" y="264319"/>
                  </a:lnTo>
                  <a:lnTo>
                    <a:pt x="285750" y="264319"/>
                  </a:lnTo>
                  <a:lnTo>
                    <a:pt x="392907" y="250031"/>
                  </a:lnTo>
                  <a:lnTo>
                    <a:pt x="583407" y="211931"/>
                  </a:lnTo>
                  <a:lnTo>
                    <a:pt x="673894" y="190500"/>
                  </a:lnTo>
                  <a:lnTo>
                    <a:pt x="971550" y="130969"/>
                  </a:lnTo>
                  <a:lnTo>
                    <a:pt x="1050132" y="1095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5D29A2CE-10F0-6D4B-941E-CC08DCE844E0}"/>
                </a:ext>
              </a:extLst>
            </p:cNvPr>
            <p:cNvSpPr/>
            <p:nvPr/>
          </p:nvSpPr>
          <p:spPr>
            <a:xfrm rot="16200000">
              <a:off x="5292725" y="4078288"/>
              <a:ext cx="2638425" cy="879475"/>
            </a:xfrm>
            <a:custGeom>
              <a:avLst/>
              <a:gdLst>
                <a:gd name="connsiteX0" fmla="*/ 1236372 w 2637593"/>
                <a:gd name="connsiteY0" fmla="*/ 396669 h 878339"/>
                <a:gd name="connsiteX1" fmla="*/ 1442434 w 2637593"/>
                <a:gd name="connsiteY1" fmla="*/ 448185 h 878339"/>
                <a:gd name="connsiteX2" fmla="*/ 1661375 w 2637593"/>
                <a:gd name="connsiteY2" fmla="*/ 494549 h 878339"/>
                <a:gd name="connsiteX3" fmla="*/ 1859709 w 2637593"/>
                <a:gd name="connsiteY3" fmla="*/ 533185 h 878339"/>
                <a:gd name="connsiteX4" fmla="*/ 2024559 w 2637593"/>
                <a:gd name="connsiteY4" fmla="*/ 561519 h 878339"/>
                <a:gd name="connsiteX5" fmla="*/ 2222893 w 2637593"/>
                <a:gd name="connsiteY5" fmla="*/ 595004 h 878339"/>
                <a:gd name="connsiteX6" fmla="*/ 2400622 w 2637593"/>
                <a:gd name="connsiteY6" fmla="*/ 618186 h 878339"/>
                <a:gd name="connsiteX7" fmla="*/ 2542289 w 2637593"/>
                <a:gd name="connsiteY7" fmla="*/ 628489 h 878339"/>
                <a:gd name="connsiteX8" fmla="*/ 2578350 w 2637593"/>
                <a:gd name="connsiteY8" fmla="*/ 631065 h 878339"/>
                <a:gd name="connsiteX9" fmla="*/ 2609260 w 2637593"/>
                <a:gd name="connsiteY9" fmla="*/ 625913 h 878339"/>
                <a:gd name="connsiteX10" fmla="*/ 2624714 w 2637593"/>
                <a:gd name="connsiteY10" fmla="*/ 610458 h 878339"/>
                <a:gd name="connsiteX11" fmla="*/ 2637593 w 2637593"/>
                <a:gd name="connsiteY11" fmla="*/ 574398 h 878339"/>
                <a:gd name="connsiteX12" fmla="*/ 2588653 w 2637593"/>
                <a:gd name="connsiteY12" fmla="*/ 878339 h 878339"/>
                <a:gd name="connsiteX13" fmla="*/ 2488198 w 2637593"/>
                <a:gd name="connsiteY13" fmla="*/ 847430 h 878339"/>
                <a:gd name="connsiteX14" fmla="*/ 2367137 w 2637593"/>
                <a:gd name="connsiteY14" fmla="*/ 826823 h 878339"/>
                <a:gd name="connsiteX15" fmla="*/ 2117287 w 2637593"/>
                <a:gd name="connsiteY15" fmla="*/ 785611 h 878339"/>
                <a:gd name="connsiteX16" fmla="*/ 1888043 w 2637593"/>
                <a:gd name="connsiteY16" fmla="*/ 744399 h 878339"/>
                <a:gd name="connsiteX17" fmla="*/ 1640768 w 2637593"/>
                <a:gd name="connsiteY17" fmla="*/ 695459 h 878339"/>
                <a:gd name="connsiteX18" fmla="*/ 1334251 w 2637593"/>
                <a:gd name="connsiteY18" fmla="*/ 625913 h 878339"/>
                <a:gd name="connsiteX19" fmla="*/ 1156523 w 2637593"/>
                <a:gd name="connsiteY19" fmla="*/ 582125 h 878339"/>
                <a:gd name="connsiteX20" fmla="*/ 947885 w 2637593"/>
                <a:gd name="connsiteY20" fmla="*/ 525458 h 878339"/>
                <a:gd name="connsiteX21" fmla="*/ 746975 w 2637593"/>
                <a:gd name="connsiteY21" fmla="*/ 461063 h 878339"/>
                <a:gd name="connsiteX22" fmla="*/ 571822 w 2637593"/>
                <a:gd name="connsiteY22" fmla="*/ 396669 h 878339"/>
                <a:gd name="connsiteX23" fmla="*/ 461064 w 2637593"/>
                <a:gd name="connsiteY23" fmla="*/ 347729 h 878339"/>
                <a:gd name="connsiteX24" fmla="*/ 345154 w 2637593"/>
                <a:gd name="connsiteY24" fmla="*/ 296214 h 878339"/>
                <a:gd name="connsiteX25" fmla="*/ 221516 w 2637593"/>
                <a:gd name="connsiteY25" fmla="*/ 229244 h 878339"/>
                <a:gd name="connsiteX26" fmla="*/ 121061 w 2637593"/>
                <a:gd name="connsiteY26" fmla="*/ 167425 h 878339"/>
                <a:gd name="connsiteX27" fmla="*/ 56667 w 2637593"/>
                <a:gd name="connsiteY27" fmla="*/ 123637 h 878339"/>
                <a:gd name="connsiteX28" fmla="*/ 33485 w 2637593"/>
                <a:gd name="connsiteY28" fmla="*/ 105607 h 878339"/>
                <a:gd name="connsiteX29" fmla="*/ 10303 w 2637593"/>
                <a:gd name="connsiteY29" fmla="*/ 79849 h 878339"/>
                <a:gd name="connsiteX30" fmla="*/ 2576 w 2637593"/>
                <a:gd name="connsiteY30" fmla="*/ 59243 h 878339"/>
                <a:gd name="connsiteX31" fmla="*/ 0 w 2637593"/>
                <a:gd name="connsiteY31" fmla="*/ 46364 h 878339"/>
                <a:gd name="connsiteX32" fmla="*/ 2576 w 2637593"/>
                <a:gd name="connsiteY32" fmla="*/ 30909 h 878339"/>
                <a:gd name="connsiteX33" fmla="*/ 12879 w 2637593"/>
                <a:gd name="connsiteY33" fmla="*/ 18030 h 878339"/>
                <a:gd name="connsiteX34" fmla="*/ 30909 w 2637593"/>
                <a:gd name="connsiteY34" fmla="*/ 10303 h 878339"/>
                <a:gd name="connsiteX35" fmla="*/ 69546 w 2637593"/>
                <a:gd name="connsiteY35" fmla="*/ 0 h 878339"/>
                <a:gd name="connsiteX36" fmla="*/ 571822 w 2637593"/>
                <a:gd name="connsiteY36" fmla="*/ 157122 h 878339"/>
                <a:gd name="connsiteX37" fmla="*/ 672277 w 2637593"/>
                <a:gd name="connsiteY37" fmla="*/ 203486 h 878339"/>
                <a:gd name="connsiteX38" fmla="*/ 806217 w 2637593"/>
                <a:gd name="connsiteY38" fmla="*/ 260153 h 878339"/>
                <a:gd name="connsiteX39" fmla="*/ 999400 w 2637593"/>
                <a:gd name="connsiteY39" fmla="*/ 327123 h 878339"/>
                <a:gd name="connsiteX40" fmla="*/ 1236372 w 2637593"/>
                <a:gd name="connsiteY40" fmla="*/ 396669 h 878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637593" h="878339">
                  <a:moveTo>
                    <a:pt x="1236372" y="396669"/>
                  </a:moveTo>
                  <a:lnTo>
                    <a:pt x="1442434" y="448185"/>
                  </a:lnTo>
                  <a:lnTo>
                    <a:pt x="1661375" y="494549"/>
                  </a:lnTo>
                  <a:lnTo>
                    <a:pt x="1859709" y="533185"/>
                  </a:lnTo>
                  <a:lnTo>
                    <a:pt x="2024559" y="561519"/>
                  </a:lnTo>
                  <a:lnTo>
                    <a:pt x="2222893" y="595004"/>
                  </a:lnTo>
                  <a:lnTo>
                    <a:pt x="2400622" y="618186"/>
                  </a:lnTo>
                  <a:lnTo>
                    <a:pt x="2542289" y="628489"/>
                  </a:lnTo>
                  <a:lnTo>
                    <a:pt x="2578350" y="631065"/>
                  </a:lnTo>
                  <a:lnTo>
                    <a:pt x="2609260" y="625913"/>
                  </a:lnTo>
                  <a:lnTo>
                    <a:pt x="2624714" y="610458"/>
                  </a:lnTo>
                  <a:lnTo>
                    <a:pt x="2637593" y="574398"/>
                  </a:lnTo>
                  <a:lnTo>
                    <a:pt x="2588653" y="878339"/>
                  </a:lnTo>
                  <a:lnTo>
                    <a:pt x="2488198" y="847430"/>
                  </a:lnTo>
                  <a:lnTo>
                    <a:pt x="2367137" y="826823"/>
                  </a:lnTo>
                  <a:lnTo>
                    <a:pt x="2117287" y="785611"/>
                  </a:lnTo>
                  <a:lnTo>
                    <a:pt x="1888043" y="744399"/>
                  </a:lnTo>
                  <a:lnTo>
                    <a:pt x="1640768" y="695459"/>
                  </a:lnTo>
                  <a:lnTo>
                    <a:pt x="1334251" y="625913"/>
                  </a:lnTo>
                  <a:lnTo>
                    <a:pt x="1156523" y="582125"/>
                  </a:lnTo>
                  <a:lnTo>
                    <a:pt x="947885" y="525458"/>
                  </a:lnTo>
                  <a:lnTo>
                    <a:pt x="746975" y="461063"/>
                  </a:lnTo>
                  <a:lnTo>
                    <a:pt x="571822" y="396669"/>
                  </a:lnTo>
                  <a:lnTo>
                    <a:pt x="461064" y="347729"/>
                  </a:lnTo>
                  <a:lnTo>
                    <a:pt x="345154" y="296214"/>
                  </a:lnTo>
                  <a:lnTo>
                    <a:pt x="221516" y="229244"/>
                  </a:lnTo>
                  <a:lnTo>
                    <a:pt x="121061" y="167425"/>
                  </a:lnTo>
                  <a:lnTo>
                    <a:pt x="56667" y="123637"/>
                  </a:lnTo>
                  <a:lnTo>
                    <a:pt x="33485" y="105607"/>
                  </a:lnTo>
                  <a:lnTo>
                    <a:pt x="10303" y="79849"/>
                  </a:lnTo>
                  <a:lnTo>
                    <a:pt x="2576" y="59243"/>
                  </a:lnTo>
                  <a:lnTo>
                    <a:pt x="0" y="46364"/>
                  </a:lnTo>
                  <a:lnTo>
                    <a:pt x="2576" y="30909"/>
                  </a:lnTo>
                  <a:lnTo>
                    <a:pt x="12879" y="18030"/>
                  </a:lnTo>
                  <a:lnTo>
                    <a:pt x="30909" y="10303"/>
                  </a:lnTo>
                  <a:lnTo>
                    <a:pt x="69546" y="0"/>
                  </a:lnTo>
                  <a:lnTo>
                    <a:pt x="571822" y="157122"/>
                  </a:lnTo>
                  <a:lnTo>
                    <a:pt x="672277" y="203486"/>
                  </a:lnTo>
                  <a:lnTo>
                    <a:pt x="806217" y="260153"/>
                  </a:lnTo>
                  <a:lnTo>
                    <a:pt x="999400" y="327123"/>
                  </a:lnTo>
                  <a:lnTo>
                    <a:pt x="1236372" y="396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76704880-7C0B-4C4A-B68A-8A02A07CE442}"/>
                </a:ext>
              </a:extLst>
            </p:cNvPr>
            <p:cNvSpPr/>
            <p:nvPr/>
          </p:nvSpPr>
          <p:spPr>
            <a:xfrm rot="16200000">
              <a:off x="5721351" y="5149850"/>
              <a:ext cx="652462" cy="674687"/>
            </a:xfrm>
            <a:custGeom>
              <a:avLst/>
              <a:gdLst>
                <a:gd name="connsiteX0" fmla="*/ 552450 w 652463"/>
                <a:gd name="connsiteY0" fmla="*/ 214312 h 673894"/>
                <a:gd name="connsiteX1" fmla="*/ 495300 w 652463"/>
                <a:gd name="connsiteY1" fmla="*/ 342900 h 673894"/>
                <a:gd name="connsiteX2" fmla="*/ 461963 w 652463"/>
                <a:gd name="connsiteY2" fmla="*/ 414337 h 673894"/>
                <a:gd name="connsiteX3" fmla="*/ 459582 w 652463"/>
                <a:gd name="connsiteY3" fmla="*/ 431006 h 673894"/>
                <a:gd name="connsiteX4" fmla="*/ 459582 w 652463"/>
                <a:gd name="connsiteY4" fmla="*/ 469106 h 673894"/>
                <a:gd name="connsiteX5" fmla="*/ 469107 w 652463"/>
                <a:gd name="connsiteY5" fmla="*/ 511969 h 673894"/>
                <a:gd name="connsiteX6" fmla="*/ 490538 w 652463"/>
                <a:gd name="connsiteY6" fmla="*/ 552450 h 673894"/>
                <a:gd name="connsiteX7" fmla="*/ 511969 w 652463"/>
                <a:gd name="connsiteY7" fmla="*/ 583406 h 673894"/>
                <a:gd name="connsiteX8" fmla="*/ 545307 w 652463"/>
                <a:gd name="connsiteY8" fmla="*/ 616744 h 673894"/>
                <a:gd name="connsiteX9" fmla="*/ 652463 w 652463"/>
                <a:gd name="connsiteY9" fmla="*/ 673894 h 673894"/>
                <a:gd name="connsiteX10" fmla="*/ 0 w 652463"/>
                <a:gd name="connsiteY10" fmla="*/ 478631 h 673894"/>
                <a:gd name="connsiteX11" fmla="*/ 47625 w 652463"/>
                <a:gd name="connsiteY11" fmla="*/ 461962 h 673894"/>
                <a:gd name="connsiteX12" fmla="*/ 90488 w 652463"/>
                <a:gd name="connsiteY12" fmla="*/ 450056 h 673894"/>
                <a:gd name="connsiteX13" fmla="*/ 166688 w 652463"/>
                <a:gd name="connsiteY13" fmla="*/ 421481 h 673894"/>
                <a:gd name="connsiteX14" fmla="*/ 240507 w 652463"/>
                <a:gd name="connsiteY14" fmla="*/ 388144 h 673894"/>
                <a:gd name="connsiteX15" fmla="*/ 288132 w 652463"/>
                <a:gd name="connsiteY15" fmla="*/ 361950 h 673894"/>
                <a:gd name="connsiteX16" fmla="*/ 319088 w 652463"/>
                <a:gd name="connsiteY16" fmla="*/ 338137 h 673894"/>
                <a:gd name="connsiteX17" fmla="*/ 400050 w 652463"/>
                <a:gd name="connsiteY17" fmla="*/ 261937 h 673894"/>
                <a:gd name="connsiteX18" fmla="*/ 500063 w 652463"/>
                <a:gd name="connsiteY18" fmla="*/ 142875 h 673894"/>
                <a:gd name="connsiteX19" fmla="*/ 566738 w 652463"/>
                <a:gd name="connsiteY19" fmla="*/ 45244 h 673894"/>
                <a:gd name="connsiteX20" fmla="*/ 597694 w 652463"/>
                <a:gd name="connsiteY20" fmla="*/ 11906 h 673894"/>
                <a:gd name="connsiteX21" fmla="*/ 616744 w 652463"/>
                <a:gd name="connsiteY21" fmla="*/ 0 h 673894"/>
                <a:gd name="connsiteX22" fmla="*/ 628650 w 652463"/>
                <a:gd name="connsiteY22" fmla="*/ 0 h 673894"/>
                <a:gd name="connsiteX23" fmla="*/ 633413 w 652463"/>
                <a:gd name="connsiteY23" fmla="*/ 2381 h 673894"/>
                <a:gd name="connsiteX24" fmla="*/ 635794 w 652463"/>
                <a:gd name="connsiteY24" fmla="*/ 14287 h 673894"/>
                <a:gd name="connsiteX25" fmla="*/ 626269 w 652463"/>
                <a:gd name="connsiteY25" fmla="*/ 45244 h 673894"/>
                <a:gd name="connsiteX26" fmla="*/ 588169 w 652463"/>
                <a:gd name="connsiteY26" fmla="*/ 135731 h 673894"/>
                <a:gd name="connsiteX27" fmla="*/ 552450 w 652463"/>
                <a:gd name="connsiteY27" fmla="*/ 214312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52463" h="673894">
                  <a:moveTo>
                    <a:pt x="552450" y="214312"/>
                  </a:moveTo>
                  <a:lnTo>
                    <a:pt x="495300" y="342900"/>
                  </a:lnTo>
                  <a:lnTo>
                    <a:pt x="461963" y="414337"/>
                  </a:lnTo>
                  <a:lnTo>
                    <a:pt x="459582" y="431006"/>
                  </a:lnTo>
                  <a:lnTo>
                    <a:pt x="459582" y="469106"/>
                  </a:lnTo>
                  <a:lnTo>
                    <a:pt x="469107" y="511969"/>
                  </a:lnTo>
                  <a:lnTo>
                    <a:pt x="490538" y="552450"/>
                  </a:lnTo>
                  <a:lnTo>
                    <a:pt x="511969" y="583406"/>
                  </a:lnTo>
                  <a:lnTo>
                    <a:pt x="545307" y="616744"/>
                  </a:lnTo>
                  <a:lnTo>
                    <a:pt x="652463" y="673894"/>
                  </a:lnTo>
                  <a:lnTo>
                    <a:pt x="0" y="478631"/>
                  </a:lnTo>
                  <a:lnTo>
                    <a:pt x="47625" y="461962"/>
                  </a:lnTo>
                  <a:lnTo>
                    <a:pt x="90488" y="450056"/>
                  </a:lnTo>
                  <a:lnTo>
                    <a:pt x="166688" y="421481"/>
                  </a:lnTo>
                  <a:lnTo>
                    <a:pt x="240507" y="388144"/>
                  </a:lnTo>
                  <a:lnTo>
                    <a:pt x="288132" y="361950"/>
                  </a:lnTo>
                  <a:lnTo>
                    <a:pt x="319088" y="338137"/>
                  </a:lnTo>
                  <a:lnTo>
                    <a:pt x="400050" y="261937"/>
                  </a:lnTo>
                  <a:lnTo>
                    <a:pt x="500063" y="142875"/>
                  </a:lnTo>
                  <a:lnTo>
                    <a:pt x="566738" y="45244"/>
                  </a:lnTo>
                  <a:lnTo>
                    <a:pt x="597694" y="11906"/>
                  </a:lnTo>
                  <a:lnTo>
                    <a:pt x="616744" y="0"/>
                  </a:lnTo>
                  <a:lnTo>
                    <a:pt x="628650" y="0"/>
                  </a:lnTo>
                  <a:lnTo>
                    <a:pt x="633413" y="2381"/>
                  </a:lnTo>
                  <a:lnTo>
                    <a:pt x="635794" y="14287"/>
                  </a:lnTo>
                  <a:lnTo>
                    <a:pt x="626269" y="45244"/>
                  </a:lnTo>
                  <a:lnTo>
                    <a:pt x="588169" y="135731"/>
                  </a:lnTo>
                  <a:lnTo>
                    <a:pt x="552450" y="214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59A53482-CE58-CD46-9B8D-719C1861D897}"/>
                </a:ext>
              </a:extLst>
            </p:cNvPr>
            <p:cNvSpPr/>
            <p:nvPr/>
          </p:nvSpPr>
          <p:spPr>
            <a:xfrm rot="16200000">
              <a:off x="3738563" y="3106738"/>
              <a:ext cx="3895725" cy="1552575"/>
            </a:xfrm>
            <a:custGeom>
              <a:avLst/>
              <a:gdLst>
                <a:gd name="connsiteX0" fmla="*/ 1746250 w 3895725"/>
                <a:gd name="connsiteY0" fmla="*/ 955675 h 1552575"/>
                <a:gd name="connsiteX1" fmla="*/ 2028825 w 3895725"/>
                <a:gd name="connsiteY1" fmla="*/ 1035050 h 1552575"/>
                <a:gd name="connsiteX2" fmla="*/ 2200275 w 3895725"/>
                <a:gd name="connsiteY2" fmla="*/ 1076325 h 1552575"/>
                <a:gd name="connsiteX3" fmla="*/ 2409825 w 3895725"/>
                <a:gd name="connsiteY3" fmla="*/ 1120775 h 1552575"/>
                <a:gd name="connsiteX4" fmla="*/ 2489200 w 3895725"/>
                <a:gd name="connsiteY4" fmla="*/ 1133475 h 1552575"/>
                <a:gd name="connsiteX5" fmla="*/ 2663825 w 3895725"/>
                <a:gd name="connsiteY5" fmla="*/ 1155700 h 1552575"/>
                <a:gd name="connsiteX6" fmla="*/ 2828925 w 3895725"/>
                <a:gd name="connsiteY6" fmla="*/ 1168400 h 1552575"/>
                <a:gd name="connsiteX7" fmla="*/ 3051175 w 3895725"/>
                <a:gd name="connsiteY7" fmla="*/ 1181100 h 1552575"/>
                <a:gd name="connsiteX8" fmla="*/ 3330575 w 3895725"/>
                <a:gd name="connsiteY8" fmla="*/ 1193800 h 1552575"/>
                <a:gd name="connsiteX9" fmla="*/ 3470275 w 3895725"/>
                <a:gd name="connsiteY9" fmla="*/ 1196975 h 1552575"/>
                <a:gd name="connsiteX10" fmla="*/ 3543300 w 3895725"/>
                <a:gd name="connsiteY10" fmla="*/ 1196975 h 1552575"/>
                <a:gd name="connsiteX11" fmla="*/ 3594100 w 3895725"/>
                <a:gd name="connsiteY11" fmla="*/ 1193800 h 1552575"/>
                <a:gd name="connsiteX12" fmla="*/ 3635375 w 3895725"/>
                <a:gd name="connsiteY12" fmla="*/ 1187450 h 1552575"/>
                <a:gd name="connsiteX13" fmla="*/ 3676650 w 3895725"/>
                <a:gd name="connsiteY13" fmla="*/ 1171575 h 1552575"/>
                <a:gd name="connsiteX14" fmla="*/ 3708400 w 3895725"/>
                <a:gd name="connsiteY14" fmla="*/ 1155700 h 1552575"/>
                <a:gd name="connsiteX15" fmla="*/ 3746500 w 3895725"/>
                <a:gd name="connsiteY15" fmla="*/ 1130300 h 1552575"/>
                <a:gd name="connsiteX16" fmla="*/ 3781425 w 3895725"/>
                <a:gd name="connsiteY16" fmla="*/ 1092200 h 1552575"/>
                <a:gd name="connsiteX17" fmla="*/ 3800475 w 3895725"/>
                <a:gd name="connsiteY17" fmla="*/ 1060450 h 1552575"/>
                <a:gd name="connsiteX18" fmla="*/ 3825875 w 3895725"/>
                <a:gd name="connsiteY18" fmla="*/ 1003300 h 1552575"/>
                <a:gd name="connsiteX19" fmla="*/ 3844925 w 3895725"/>
                <a:gd name="connsiteY19" fmla="*/ 977900 h 1552575"/>
                <a:gd name="connsiteX20" fmla="*/ 3857625 w 3895725"/>
                <a:gd name="connsiteY20" fmla="*/ 968375 h 1552575"/>
                <a:gd name="connsiteX21" fmla="*/ 3873500 w 3895725"/>
                <a:gd name="connsiteY21" fmla="*/ 958850 h 1552575"/>
                <a:gd name="connsiteX22" fmla="*/ 3883025 w 3895725"/>
                <a:gd name="connsiteY22" fmla="*/ 962025 h 1552575"/>
                <a:gd name="connsiteX23" fmla="*/ 3889375 w 3895725"/>
                <a:gd name="connsiteY23" fmla="*/ 974725 h 1552575"/>
                <a:gd name="connsiteX24" fmla="*/ 3895725 w 3895725"/>
                <a:gd name="connsiteY24" fmla="*/ 1000125 h 1552575"/>
                <a:gd name="connsiteX25" fmla="*/ 3895725 w 3895725"/>
                <a:gd name="connsiteY25" fmla="*/ 1098550 h 1552575"/>
                <a:gd name="connsiteX26" fmla="*/ 3889375 w 3895725"/>
                <a:gd name="connsiteY26" fmla="*/ 1212850 h 1552575"/>
                <a:gd name="connsiteX27" fmla="*/ 3876675 w 3895725"/>
                <a:gd name="connsiteY27" fmla="*/ 1285875 h 1552575"/>
                <a:gd name="connsiteX28" fmla="*/ 3851275 w 3895725"/>
                <a:gd name="connsiteY28" fmla="*/ 1365250 h 1552575"/>
                <a:gd name="connsiteX29" fmla="*/ 3806825 w 3895725"/>
                <a:gd name="connsiteY29" fmla="*/ 1454150 h 1552575"/>
                <a:gd name="connsiteX30" fmla="*/ 3762375 w 3895725"/>
                <a:gd name="connsiteY30" fmla="*/ 1520825 h 1552575"/>
                <a:gd name="connsiteX31" fmla="*/ 3736975 w 3895725"/>
                <a:gd name="connsiteY31" fmla="*/ 1543050 h 1552575"/>
                <a:gd name="connsiteX32" fmla="*/ 3714750 w 3895725"/>
                <a:gd name="connsiteY32" fmla="*/ 1552575 h 1552575"/>
                <a:gd name="connsiteX33" fmla="*/ 3683000 w 3895725"/>
                <a:gd name="connsiteY33" fmla="*/ 1543050 h 1552575"/>
                <a:gd name="connsiteX34" fmla="*/ 3660775 w 3895725"/>
                <a:gd name="connsiteY34" fmla="*/ 1520825 h 1552575"/>
                <a:gd name="connsiteX35" fmla="*/ 3638550 w 3895725"/>
                <a:gd name="connsiteY35" fmla="*/ 1495425 h 1552575"/>
                <a:gd name="connsiteX36" fmla="*/ 3616325 w 3895725"/>
                <a:gd name="connsiteY36" fmla="*/ 1479550 h 1552575"/>
                <a:gd name="connsiteX37" fmla="*/ 3571875 w 3895725"/>
                <a:gd name="connsiteY37" fmla="*/ 1460500 h 1552575"/>
                <a:gd name="connsiteX38" fmla="*/ 3482975 w 3895725"/>
                <a:gd name="connsiteY38" fmla="*/ 1441450 h 1552575"/>
                <a:gd name="connsiteX39" fmla="*/ 3308350 w 3895725"/>
                <a:gd name="connsiteY39" fmla="*/ 1422400 h 1552575"/>
                <a:gd name="connsiteX40" fmla="*/ 3035300 w 3895725"/>
                <a:gd name="connsiteY40" fmla="*/ 1403350 h 1552575"/>
                <a:gd name="connsiteX41" fmla="*/ 2727325 w 3895725"/>
                <a:gd name="connsiteY41" fmla="*/ 1381125 h 1552575"/>
                <a:gd name="connsiteX42" fmla="*/ 2638425 w 3895725"/>
                <a:gd name="connsiteY42" fmla="*/ 1371600 h 1552575"/>
                <a:gd name="connsiteX43" fmla="*/ 2466975 w 3895725"/>
                <a:gd name="connsiteY43" fmla="*/ 1346200 h 1552575"/>
                <a:gd name="connsiteX44" fmla="*/ 2232025 w 3895725"/>
                <a:gd name="connsiteY44" fmla="*/ 1295400 h 1552575"/>
                <a:gd name="connsiteX45" fmla="*/ 1920875 w 3895725"/>
                <a:gd name="connsiteY45" fmla="*/ 1216025 h 1552575"/>
                <a:gd name="connsiteX46" fmla="*/ 1654175 w 3895725"/>
                <a:gd name="connsiteY46" fmla="*/ 1136650 h 1552575"/>
                <a:gd name="connsiteX47" fmla="*/ 1416050 w 3895725"/>
                <a:gd name="connsiteY47" fmla="*/ 1047750 h 1552575"/>
                <a:gd name="connsiteX48" fmla="*/ 1225550 w 3895725"/>
                <a:gd name="connsiteY48" fmla="*/ 968375 h 1552575"/>
                <a:gd name="connsiteX49" fmla="*/ 1079500 w 3895725"/>
                <a:gd name="connsiteY49" fmla="*/ 898525 h 1552575"/>
                <a:gd name="connsiteX50" fmla="*/ 930275 w 3895725"/>
                <a:gd name="connsiteY50" fmla="*/ 815975 h 1552575"/>
                <a:gd name="connsiteX51" fmla="*/ 828675 w 3895725"/>
                <a:gd name="connsiteY51" fmla="*/ 752475 h 1552575"/>
                <a:gd name="connsiteX52" fmla="*/ 758825 w 3895725"/>
                <a:gd name="connsiteY52" fmla="*/ 708025 h 1552575"/>
                <a:gd name="connsiteX53" fmla="*/ 638175 w 3895725"/>
                <a:gd name="connsiteY53" fmla="*/ 622300 h 1552575"/>
                <a:gd name="connsiteX54" fmla="*/ 539750 w 3895725"/>
                <a:gd name="connsiteY54" fmla="*/ 546100 h 1552575"/>
                <a:gd name="connsiteX55" fmla="*/ 450850 w 3895725"/>
                <a:gd name="connsiteY55" fmla="*/ 479425 h 1552575"/>
                <a:gd name="connsiteX56" fmla="*/ 346075 w 3895725"/>
                <a:gd name="connsiteY56" fmla="*/ 390525 h 1552575"/>
                <a:gd name="connsiteX57" fmla="*/ 250825 w 3895725"/>
                <a:gd name="connsiteY57" fmla="*/ 301625 h 1552575"/>
                <a:gd name="connsiteX58" fmla="*/ 168275 w 3895725"/>
                <a:gd name="connsiteY58" fmla="*/ 222250 h 1552575"/>
                <a:gd name="connsiteX59" fmla="*/ 98425 w 3895725"/>
                <a:gd name="connsiteY59" fmla="*/ 152400 h 1552575"/>
                <a:gd name="connsiteX60" fmla="*/ 31750 w 3895725"/>
                <a:gd name="connsiteY60" fmla="*/ 82550 h 1552575"/>
                <a:gd name="connsiteX61" fmla="*/ 9525 w 3895725"/>
                <a:gd name="connsiteY61" fmla="*/ 53975 h 1552575"/>
                <a:gd name="connsiteX62" fmla="*/ 0 w 3895725"/>
                <a:gd name="connsiteY62" fmla="*/ 25400 h 1552575"/>
                <a:gd name="connsiteX63" fmla="*/ 3175 w 3895725"/>
                <a:gd name="connsiteY63" fmla="*/ 6350 h 1552575"/>
                <a:gd name="connsiteX64" fmla="*/ 12700 w 3895725"/>
                <a:gd name="connsiteY64" fmla="*/ 0 h 1552575"/>
                <a:gd name="connsiteX65" fmla="*/ 38100 w 3895725"/>
                <a:gd name="connsiteY65" fmla="*/ 6350 h 1552575"/>
                <a:gd name="connsiteX66" fmla="*/ 57150 w 3895725"/>
                <a:gd name="connsiteY66" fmla="*/ 15875 h 1552575"/>
                <a:gd name="connsiteX67" fmla="*/ 104775 w 3895725"/>
                <a:gd name="connsiteY67" fmla="*/ 57150 h 1552575"/>
                <a:gd name="connsiteX68" fmla="*/ 196850 w 3895725"/>
                <a:gd name="connsiteY68" fmla="*/ 139700 h 1552575"/>
                <a:gd name="connsiteX69" fmla="*/ 288925 w 3895725"/>
                <a:gd name="connsiteY69" fmla="*/ 219075 h 1552575"/>
                <a:gd name="connsiteX70" fmla="*/ 387350 w 3895725"/>
                <a:gd name="connsiteY70" fmla="*/ 298450 h 1552575"/>
                <a:gd name="connsiteX71" fmla="*/ 498475 w 3895725"/>
                <a:gd name="connsiteY71" fmla="*/ 384175 h 1552575"/>
                <a:gd name="connsiteX72" fmla="*/ 615950 w 3895725"/>
                <a:gd name="connsiteY72" fmla="*/ 466725 h 1552575"/>
                <a:gd name="connsiteX73" fmla="*/ 752475 w 3895725"/>
                <a:gd name="connsiteY73" fmla="*/ 549275 h 1552575"/>
                <a:gd name="connsiteX74" fmla="*/ 885825 w 3895725"/>
                <a:gd name="connsiteY74" fmla="*/ 625475 h 1552575"/>
                <a:gd name="connsiteX75" fmla="*/ 1069975 w 3895725"/>
                <a:gd name="connsiteY75" fmla="*/ 708025 h 1552575"/>
                <a:gd name="connsiteX76" fmla="*/ 1250950 w 3895725"/>
                <a:gd name="connsiteY76" fmla="*/ 781050 h 1552575"/>
                <a:gd name="connsiteX77" fmla="*/ 1403350 w 3895725"/>
                <a:gd name="connsiteY77" fmla="*/ 838200 h 1552575"/>
                <a:gd name="connsiteX78" fmla="*/ 1562100 w 3895725"/>
                <a:gd name="connsiteY78" fmla="*/ 895350 h 1552575"/>
                <a:gd name="connsiteX79" fmla="*/ 1746250 w 3895725"/>
                <a:gd name="connsiteY79" fmla="*/ 955675 h 155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895725" h="1552575">
                  <a:moveTo>
                    <a:pt x="1746250" y="955675"/>
                  </a:moveTo>
                  <a:lnTo>
                    <a:pt x="2028825" y="1035050"/>
                  </a:lnTo>
                  <a:lnTo>
                    <a:pt x="2200275" y="1076325"/>
                  </a:lnTo>
                  <a:lnTo>
                    <a:pt x="2409825" y="1120775"/>
                  </a:lnTo>
                  <a:lnTo>
                    <a:pt x="2489200" y="1133475"/>
                  </a:lnTo>
                  <a:lnTo>
                    <a:pt x="2663825" y="1155700"/>
                  </a:lnTo>
                  <a:lnTo>
                    <a:pt x="2828925" y="1168400"/>
                  </a:lnTo>
                  <a:lnTo>
                    <a:pt x="3051175" y="1181100"/>
                  </a:lnTo>
                  <a:lnTo>
                    <a:pt x="3330575" y="1193800"/>
                  </a:lnTo>
                  <a:lnTo>
                    <a:pt x="3470275" y="1196975"/>
                  </a:lnTo>
                  <a:lnTo>
                    <a:pt x="3543300" y="1196975"/>
                  </a:lnTo>
                  <a:lnTo>
                    <a:pt x="3594100" y="1193800"/>
                  </a:lnTo>
                  <a:lnTo>
                    <a:pt x="3635375" y="1187450"/>
                  </a:lnTo>
                  <a:lnTo>
                    <a:pt x="3676650" y="1171575"/>
                  </a:lnTo>
                  <a:lnTo>
                    <a:pt x="3708400" y="1155700"/>
                  </a:lnTo>
                  <a:lnTo>
                    <a:pt x="3746500" y="1130300"/>
                  </a:lnTo>
                  <a:lnTo>
                    <a:pt x="3781425" y="1092200"/>
                  </a:lnTo>
                  <a:lnTo>
                    <a:pt x="3800475" y="1060450"/>
                  </a:lnTo>
                  <a:lnTo>
                    <a:pt x="3825875" y="1003300"/>
                  </a:lnTo>
                  <a:lnTo>
                    <a:pt x="3844925" y="977900"/>
                  </a:lnTo>
                  <a:lnTo>
                    <a:pt x="3857625" y="968375"/>
                  </a:lnTo>
                  <a:lnTo>
                    <a:pt x="3873500" y="958850"/>
                  </a:lnTo>
                  <a:lnTo>
                    <a:pt x="3883025" y="962025"/>
                  </a:lnTo>
                  <a:lnTo>
                    <a:pt x="3889375" y="974725"/>
                  </a:lnTo>
                  <a:lnTo>
                    <a:pt x="3895725" y="1000125"/>
                  </a:lnTo>
                  <a:lnTo>
                    <a:pt x="3895725" y="1098550"/>
                  </a:lnTo>
                  <a:lnTo>
                    <a:pt x="3889375" y="1212850"/>
                  </a:lnTo>
                  <a:lnTo>
                    <a:pt x="3876675" y="1285875"/>
                  </a:lnTo>
                  <a:lnTo>
                    <a:pt x="3851275" y="1365250"/>
                  </a:lnTo>
                  <a:lnTo>
                    <a:pt x="3806825" y="1454150"/>
                  </a:lnTo>
                  <a:lnTo>
                    <a:pt x="3762375" y="1520825"/>
                  </a:lnTo>
                  <a:lnTo>
                    <a:pt x="3736975" y="1543050"/>
                  </a:lnTo>
                  <a:lnTo>
                    <a:pt x="3714750" y="1552575"/>
                  </a:lnTo>
                  <a:lnTo>
                    <a:pt x="3683000" y="1543050"/>
                  </a:lnTo>
                  <a:lnTo>
                    <a:pt x="3660775" y="1520825"/>
                  </a:lnTo>
                  <a:lnTo>
                    <a:pt x="3638550" y="1495425"/>
                  </a:lnTo>
                  <a:lnTo>
                    <a:pt x="3616325" y="1479550"/>
                  </a:lnTo>
                  <a:lnTo>
                    <a:pt x="3571875" y="1460500"/>
                  </a:lnTo>
                  <a:lnTo>
                    <a:pt x="3482975" y="1441450"/>
                  </a:lnTo>
                  <a:lnTo>
                    <a:pt x="3308350" y="1422400"/>
                  </a:lnTo>
                  <a:lnTo>
                    <a:pt x="3035300" y="1403350"/>
                  </a:lnTo>
                  <a:lnTo>
                    <a:pt x="2727325" y="1381125"/>
                  </a:lnTo>
                  <a:lnTo>
                    <a:pt x="2638425" y="1371600"/>
                  </a:lnTo>
                  <a:lnTo>
                    <a:pt x="2466975" y="1346200"/>
                  </a:lnTo>
                  <a:lnTo>
                    <a:pt x="2232025" y="1295400"/>
                  </a:lnTo>
                  <a:lnTo>
                    <a:pt x="1920875" y="1216025"/>
                  </a:lnTo>
                  <a:lnTo>
                    <a:pt x="1654175" y="1136650"/>
                  </a:lnTo>
                  <a:lnTo>
                    <a:pt x="1416050" y="1047750"/>
                  </a:lnTo>
                  <a:lnTo>
                    <a:pt x="1225550" y="968375"/>
                  </a:lnTo>
                  <a:lnTo>
                    <a:pt x="1079500" y="898525"/>
                  </a:lnTo>
                  <a:lnTo>
                    <a:pt x="930275" y="815975"/>
                  </a:lnTo>
                  <a:lnTo>
                    <a:pt x="828675" y="752475"/>
                  </a:lnTo>
                  <a:lnTo>
                    <a:pt x="758825" y="708025"/>
                  </a:lnTo>
                  <a:lnTo>
                    <a:pt x="638175" y="622300"/>
                  </a:lnTo>
                  <a:lnTo>
                    <a:pt x="539750" y="546100"/>
                  </a:lnTo>
                  <a:lnTo>
                    <a:pt x="450850" y="479425"/>
                  </a:lnTo>
                  <a:lnTo>
                    <a:pt x="346075" y="390525"/>
                  </a:lnTo>
                  <a:lnTo>
                    <a:pt x="250825" y="301625"/>
                  </a:lnTo>
                  <a:lnTo>
                    <a:pt x="168275" y="222250"/>
                  </a:lnTo>
                  <a:lnTo>
                    <a:pt x="98425" y="152400"/>
                  </a:lnTo>
                  <a:lnTo>
                    <a:pt x="31750" y="82550"/>
                  </a:lnTo>
                  <a:lnTo>
                    <a:pt x="9525" y="53975"/>
                  </a:lnTo>
                  <a:lnTo>
                    <a:pt x="0" y="25400"/>
                  </a:lnTo>
                  <a:lnTo>
                    <a:pt x="3175" y="6350"/>
                  </a:lnTo>
                  <a:lnTo>
                    <a:pt x="12700" y="0"/>
                  </a:lnTo>
                  <a:lnTo>
                    <a:pt x="38100" y="6350"/>
                  </a:lnTo>
                  <a:lnTo>
                    <a:pt x="57150" y="15875"/>
                  </a:lnTo>
                  <a:lnTo>
                    <a:pt x="104775" y="57150"/>
                  </a:lnTo>
                  <a:lnTo>
                    <a:pt x="196850" y="139700"/>
                  </a:lnTo>
                  <a:lnTo>
                    <a:pt x="288925" y="219075"/>
                  </a:lnTo>
                  <a:lnTo>
                    <a:pt x="387350" y="298450"/>
                  </a:lnTo>
                  <a:lnTo>
                    <a:pt x="498475" y="384175"/>
                  </a:lnTo>
                  <a:lnTo>
                    <a:pt x="615950" y="466725"/>
                  </a:lnTo>
                  <a:lnTo>
                    <a:pt x="752475" y="549275"/>
                  </a:lnTo>
                  <a:lnTo>
                    <a:pt x="885825" y="625475"/>
                  </a:lnTo>
                  <a:lnTo>
                    <a:pt x="1069975" y="708025"/>
                  </a:lnTo>
                  <a:lnTo>
                    <a:pt x="1250950" y="781050"/>
                  </a:lnTo>
                  <a:lnTo>
                    <a:pt x="1403350" y="838200"/>
                  </a:lnTo>
                  <a:lnTo>
                    <a:pt x="1562100" y="895350"/>
                  </a:lnTo>
                  <a:lnTo>
                    <a:pt x="1746250" y="955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41662153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29EB06A9-7F4C-7346-A1C6-E5B4102C2B37}"/>
              </a:ext>
            </a:extLst>
          </p:cNvPr>
          <p:cNvSpPr/>
          <p:nvPr/>
        </p:nvSpPr>
        <p:spPr>
          <a:xfrm rot="16200000">
            <a:off x="1978819" y="2129631"/>
            <a:ext cx="2371725" cy="1350963"/>
          </a:xfrm>
          <a:custGeom>
            <a:avLst/>
            <a:gdLst>
              <a:gd name="connsiteX0" fmla="*/ 1557337 w 2371725"/>
              <a:gd name="connsiteY0" fmla="*/ 1033462 h 1350168"/>
              <a:gd name="connsiteX1" fmla="*/ 1178718 w 2371725"/>
              <a:gd name="connsiteY1" fmla="*/ 845343 h 1350168"/>
              <a:gd name="connsiteX2" fmla="*/ 907256 w 2371725"/>
              <a:gd name="connsiteY2" fmla="*/ 709612 h 1350168"/>
              <a:gd name="connsiteX3" fmla="*/ 766762 w 2371725"/>
              <a:gd name="connsiteY3" fmla="*/ 626268 h 1350168"/>
              <a:gd name="connsiteX4" fmla="*/ 559593 w 2371725"/>
              <a:gd name="connsiteY4" fmla="*/ 483393 h 1350168"/>
              <a:gd name="connsiteX5" fmla="*/ 371475 w 2371725"/>
              <a:gd name="connsiteY5" fmla="*/ 352425 h 1350168"/>
              <a:gd name="connsiteX6" fmla="*/ 178593 w 2371725"/>
              <a:gd name="connsiteY6" fmla="*/ 197643 h 1350168"/>
              <a:gd name="connsiteX7" fmla="*/ 23812 w 2371725"/>
              <a:gd name="connsiteY7" fmla="*/ 76200 h 1350168"/>
              <a:gd name="connsiteX8" fmla="*/ 7143 w 2371725"/>
              <a:gd name="connsiteY8" fmla="*/ 57150 h 1350168"/>
              <a:gd name="connsiteX9" fmla="*/ 0 w 2371725"/>
              <a:gd name="connsiteY9" fmla="*/ 35718 h 1350168"/>
              <a:gd name="connsiteX10" fmla="*/ 2381 w 2371725"/>
              <a:gd name="connsiteY10" fmla="*/ 14287 h 1350168"/>
              <a:gd name="connsiteX11" fmla="*/ 14287 w 2371725"/>
              <a:gd name="connsiteY11" fmla="*/ 0 h 1350168"/>
              <a:gd name="connsiteX12" fmla="*/ 28575 w 2371725"/>
              <a:gd name="connsiteY12" fmla="*/ 0 h 1350168"/>
              <a:gd name="connsiteX13" fmla="*/ 52387 w 2371725"/>
              <a:gd name="connsiteY13" fmla="*/ 7143 h 1350168"/>
              <a:gd name="connsiteX14" fmla="*/ 242887 w 2371725"/>
              <a:gd name="connsiteY14" fmla="*/ 135731 h 1350168"/>
              <a:gd name="connsiteX15" fmla="*/ 490537 w 2371725"/>
              <a:gd name="connsiteY15" fmla="*/ 288131 h 1350168"/>
              <a:gd name="connsiteX16" fmla="*/ 702468 w 2371725"/>
              <a:gd name="connsiteY16" fmla="*/ 411956 h 1350168"/>
              <a:gd name="connsiteX17" fmla="*/ 1088231 w 2371725"/>
              <a:gd name="connsiteY17" fmla="*/ 616743 h 1350168"/>
              <a:gd name="connsiteX18" fmla="*/ 1464468 w 2371725"/>
              <a:gd name="connsiteY18" fmla="*/ 790575 h 1350168"/>
              <a:gd name="connsiteX19" fmla="*/ 1593056 w 2371725"/>
              <a:gd name="connsiteY19" fmla="*/ 842962 h 1350168"/>
              <a:gd name="connsiteX20" fmla="*/ 1774031 w 2371725"/>
              <a:gd name="connsiteY20" fmla="*/ 909637 h 1350168"/>
              <a:gd name="connsiteX21" fmla="*/ 1957387 w 2371725"/>
              <a:gd name="connsiteY21" fmla="*/ 973931 h 1350168"/>
              <a:gd name="connsiteX22" fmla="*/ 2095500 w 2371725"/>
              <a:gd name="connsiteY22" fmla="*/ 1009650 h 1350168"/>
              <a:gd name="connsiteX23" fmla="*/ 2128837 w 2371725"/>
              <a:gd name="connsiteY23" fmla="*/ 1016793 h 1350168"/>
              <a:gd name="connsiteX24" fmla="*/ 2147887 w 2371725"/>
              <a:gd name="connsiteY24" fmla="*/ 1016793 h 1350168"/>
              <a:gd name="connsiteX25" fmla="*/ 2185987 w 2371725"/>
              <a:gd name="connsiteY25" fmla="*/ 1007268 h 1350168"/>
              <a:gd name="connsiteX26" fmla="*/ 2228850 w 2371725"/>
              <a:gd name="connsiteY26" fmla="*/ 978693 h 1350168"/>
              <a:gd name="connsiteX27" fmla="*/ 2281237 w 2371725"/>
              <a:gd name="connsiteY27" fmla="*/ 933450 h 1350168"/>
              <a:gd name="connsiteX28" fmla="*/ 2312193 w 2371725"/>
              <a:gd name="connsiteY28" fmla="*/ 909637 h 1350168"/>
              <a:gd name="connsiteX29" fmla="*/ 2333625 w 2371725"/>
              <a:gd name="connsiteY29" fmla="*/ 897731 h 1350168"/>
              <a:gd name="connsiteX30" fmla="*/ 2347912 w 2371725"/>
              <a:gd name="connsiteY30" fmla="*/ 897731 h 1350168"/>
              <a:gd name="connsiteX31" fmla="*/ 2362200 w 2371725"/>
              <a:gd name="connsiteY31" fmla="*/ 900112 h 1350168"/>
              <a:gd name="connsiteX32" fmla="*/ 2369343 w 2371725"/>
              <a:gd name="connsiteY32" fmla="*/ 907256 h 1350168"/>
              <a:gd name="connsiteX33" fmla="*/ 2371725 w 2371725"/>
              <a:gd name="connsiteY33" fmla="*/ 931068 h 1350168"/>
              <a:gd name="connsiteX34" fmla="*/ 2364581 w 2371725"/>
              <a:gd name="connsiteY34" fmla="*/ 1002506 h 1350168"/>
              <a:gd name="connsiteX35" fmla="*/ 2340768 w 2371725"/>
              <a:gd name="connsiteY35" fmla="*/ 1085850 h 1350168"/>
              <a:gd name="connsiteX36" fmla="*/ 2314575 w 2371725"/>
              <a:gd name="connsiteY36" fmla="*/ 1135856 h 1350168"/>
              <a:gd name="connsiteX37" fmla="*/ 2252662 w 2371725"/>
              <a:gd name="connsiteY37" fmla="*/ 1209675 h 1350168"/>
              <a:gd name="connsiteX38" fmla="*/ 2178843 w 2371725"/>
              <a:gd name="connsiteY38" fmla="*/ 1293018 h 1350168"/>
              <a:gd name="connsiteX39" fmla="*/ 2114550 w 2371725"/>
              <a:gd name="connsiteY39" fmla="*/ 1340643 h 1350168"/>
              <a:gd name="connsiteX40" fmla="*/ 2083593 w 2371725"/>
              <a:gd name="connsiteY40" fmla="*/ 1350168 h 1350168"/>
              <a:gd name="connsiteX41" fmla="*/ 2062162 w 2371725"/>
              <a:gd name="connsiteY41" fmla="*/ 1347787 h 1350168"/>
              <a:gd name="connsiteX42" fmla="*/ 2040731 w 2371725"/>
              <a:gd name="connsiteY42" fmla="*/ 1335881 h 1350168"/>
              <a:gd name="connsiteX43" fmla="*/ 2026443 w 2371725"/>
              <a:gd name="connsiteY43" fmla="*/ 1312068 h 1350168"/>
              <a:gd name="connsiteX44" fmla="*/ 2009775 w 2371725"/>
              <a:gd name="connsiteY44" fmla="*/ 1288256 h 1350168"/>
              <a:gd name="connsiteX45" fmla="*/ 1793081 w 2371725"/>
              <a:gd name="connsiteY45" fmla="*/ 1154906 h 1350168"/>
              <a:gd name="connsiteX46" fmla="*/ 1557337 w 2371725"/>
              <a:gd name="connsiteY46" fmla="*/ 1033462 h 1350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371725" h="1350168">
                <a:moveTo>
                  <a:pt x="1557337" y="1033462"/>
                </a:moveTo>
                <a:lnTo>
                  <a:pt x="1178718" y="845343"/>
                </a:lnTo>
                <a:lnTo>
                  <a:pt x="907256" y="709612"/>
                </a:lnTo>
                <a:lnTo>
                  <a:pt x="766762" y="626268"/>
                </a:lnTo>
                <a:lnTo>
                  <a:pt x="559593" y="483393"/>
                </a:lnTo>
                <a:lnTo>
                  <a:pt x="371475" y="352425"/>
                </a:lnTo>
                <a:lnTo>
                  <a:pt x="178593" y="197643"/>
                </a:lnTo>
                <a:lnTo>
                  <a:pt x="23812" y="76200"/>
                </a:lnTo>
                <a:lnTo>
                  <a:pt x="7143" y="57150"/>
                </a:lnTo>
                <a:lnTo>
                  <a:pt x="0" y="35718"/>
                </a:lnTo>
                <a:lnTo>
                  <a:pt x="2381" y="14287"/>
                </a:lnTo>
                <a:lnTo>
                  <a:pt x="14287" y="0"/>
                </a:lnTo>
                <a:lnTo>
                  <a:pt x="28575" y="0"/>
                </a:lnTo>
                <a:lnTo>
                  <a:pt x="52387" y="7143"/>
                </a:lnTo>
                <a:lnTo>
                  <a:pt x="242887" y="135731"/>
                </a:lnTo>
                <a:lnTo>
                  <a:pt x="490537" y="288131"/>
                </a:lnTo>
                <a:lnTo>
                  <a:pt x="702468" y="411956"/>
                </a:lnTo>
                <a:lnTo>
                  <a:pt x="1088231" y="616743"/>
                </a:lnTo>
                <a:lnTo>
                  <a:pt x="1464468" y="790575"/>
                </a:lnTo>
                <a:lnTo>
                  <a:pt x="1593056" y="842962"/>
                </a:lnTo>
                <a:lnTo>
                  <a:pt x="1774031" y="909637"/>
                </a:lnTo>
                <a:lnTo>
                  <a:pt x="1957387" y="973931"/>
                </a:lnTo>
                <a:lnTo>
                  <a:pt x="2095500" y="1009650"/>
                </a:lnTo>
                <a:lnTo>
                  <a:pt x="2128837" y="1016793"/>
                </a:lnTo>
                <a:lnTo>
                  <a:pt x="2147887" y="1016793"/>
                </a:lnTo>
                <a:lnTo>
                  <a:pt x="2185987" y="1007268"/>
                </a:lnTo>
                <a:lnTo>
                  <a:pt x="2228850" y="978693"/>
                </a:lnTo>
                <a:lnTo>
                  <a:pt x="2281237" y="933450"/>
                </a:lnTo>
                <a:lnTo>
                  <a:pt x="2312193" y="909637"/>
                </a:lnTo>
                <a:lnTo>
                  <a:pt x="2333625" y="897731"/>
                </a:lnTo>
                <a:lnTo>
                  <a:pt x="2347912" y="897731"/>
                </a:lnTo>
                <a:lnTo>
                  <a:pt x="2362200" y="900112"/>
                </a:lnTo>
                <a:lnTo>
                  <a:pt x="2369343" y="907256"/>
                </a:lnTo>
                <a:lnTo>
                  <a:pt x="2371725" y="931068"/>
                </a:lnTo>
                <a:lnTo>
                  <a:pt x="2364581" y="1002506"/>
                </a:lnTo>
                <a:lnTo>
                  <a:pt x="2340768" y="1085850"/>
                </a:lnTo>
                <a:lnTo>
                  <a:pt x="2314575" y="1135856"/>
                </a:lnTo>
                <a:lnTo>
                  <a:pt x="2252662" y="1209675"/>
                </a:lnTo>
                <a:lnTo>
                  <a:pt x="2178843" y="1293018"/>
                </a:lnTo>
                <a:lnTo>
                  <a:pt x="2114550" y="1340643"/>
                </a:lnTo>
                <a:lnTo>
                  <a:pt x="2083593" y="1350168"/>
                </a:lnTo>
                <a:lnTo>
                  <a:pt x="2062162" y="1347787"/>
                </a:lnTo>
                <a:lnTo>
                  <a:pt x="2040731" y="1335881"/>
                </a:lnTo>
                <a:lnTo>
                  <a:pt x="2026443" y="1312068"/>
                </a:lnTo>
                <a:lnTo>
                  <a:pt x="2009775" y="1288256"/>
                </a:lnTo>
                <a:lnTo>
                  <a:pt x="1793081" y="1154906"/>
                </a:lnTo>
                <a:lnTo>
                  <a:pt x="1557337" y="10334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4DDF8FD9-C14F-5245-9A2D-335EC1186748}"/>
              </a:ext>
            </a:extLst>
          </p:cNvPr>
          <p:cNvSpPr/>
          <p:nvPr/>
        </p:nvSpPr>
        <p:spPr>
          <a:xfrm rot="16200000">
            <a:off x="1731169" y="4112419"/>
            <a:ext cx="3060700" cy="331788"/>
          </a:xfrm>
          <a:custGeom>
            <a:avLst/>
            <a:gdLst>
              <a:gd name="connsiteX0" fmla="*/ 1535162 w 3060021"/>
              <a:gd name="connsiteY0" fmla="*/ 309093 h 332275"/>
              <a:gd name="connsiteX1" fmla="*/ 855158 w 3060021"/>
              <a:gd name="connsiteY1" fmla="*/ 298790 h 332275"/>
              <a:gd name="connsiteX2" fmla="*/ 401821 w 3060021"/>
              <a:gd name="connsiteY2" fmla="*/ 291063 h 332275"/>
              <a:gd name="connsiteX3" fmla="*/ 275608 w 3060021"/>
              <a:gd name="connsiteY3" fmla="*/ 285911 h 332275"/>
              <a:gd name="connsiteX4" fmla="*/ 195759 w 3060021"/>
              <a:gd name="connsiteY4" fmla="*/ 273032 h 332275"/>
              <a:gd name="connsiteX5" fmla="*/ 118486 w 3060021"/>
              <a:gd name="connsiteY5" fmla="*/ 255002 h 332275"/>
              <a:gd name="connsiteX6" fmla="*/ 43789 w 3060021"/>
              <a:gd name="connsiteY6" fmla="*/ 226668 h 332275"/>
              <a:gd name="connsiteX7" fmla="*/ 15455 w 3060021"/>
              <a:gd name="connsiteY7" fmla="*/ 208638 h 332275"/>
              <a:gd name="connsiteX8" fmla="*/ 0 w 3060021"/>
              <a:gd name="connsiteY8" fmla="*/ 188032 h 332275"/>
              <a:gd name="connsiteX9" fmla="*/ 0 w 3060021"/>
              <a:gd name="connsiteY9" fmla="*/ 162274 h 332275"/>
              <a:gd name="connsiteX10" fmla="*/ 5152 w 3060021"/>
              <a:gd name="connsiteY10" fmla="*/ 141668 h 332275"/>
              <a:gd name="connsiteX11" fmla="*/ 18031 w 3060021"/>
              <a:gd name="connsiteY11" fmla="*/ 123637 h 332275"/>
              <a:gd name="connsiteX12" fmla="*/ 72122 w 3060021"/>
              <a:gd name="connsiteY12" fmla="*/ 92728 h 332275"/>
              <a:gd name="connsiteX13" fmla="*/ 175153 w 3060021"/>
              <a:gd name="connsiteY13" fmla="*/ 46364 h 332275"/>
              <a:gd name="connsiteX14" fmla="*/ 288487 w 3060021"/>
              <a:gd name="connsiteY14" fmla="*/ 18030 h 332275"/>
              <a:gd name="connsiteX15" fmla="*/ 419852 w 3060021"/>
              <a:gd name="connsiteY15" fmla="*/ 0 h 332275"/>
              <a:gd name="connsiteX16" fmla="*/ 512580 w 3060021"/>
              <a:gd name="connsiteY16" fmla="*/ 0 h 332275"/>
              <a:gd name="connsiteX17" fmla="*/ 592429 w 3060021"/>
              <a:gd name="connsiteY17" fmla="*/ 12879 h 332275"/>
              <a:gd name="connsiteX18" fmla="*/ 816521 w 3060021"/>
              <a:gd name="connsiteY18" fmla="*/ 51516 h 332275"/>
              <a:gd name="connsiteX19" fmla="*/ 1102432 w 3060021"/>
              <a:gd name="connsiteY19" fmla="*/ 92728 h 332275"/>
              <a:gd name="connsiteX20" fmla="*/ 1246675 w 3060021"/>
              <a:gd name="connsiteY20" fmla="*/ 108183 h 332275"/>
              <a:gd name="connsiteX21" fmla="*/ 1656223 w 3060021"/>
              <a:gd name="connsiteY21" fmla="*/ 131365 h 332275"/>
              <a:gd name="connsiteX22" fmla="*/ 2197136 w 3060021"/>
              <a:gd name="connsiteY22" fmla="*/ 151971 h 332275"/>
              <a:gd name="connsiteX23" fmla="*/ 2616987 w 3060021"/>
              <a:gd name="connsiteY23" fmla="*/ 154547 h 332275"/>
              <a:gd name="connsiteX24" fmla="*/ 2660776 w 3060021"/>
              <a:gd name="connsiteY24" fmla="*/ 149395 h 332275"/>
              <a:gd name="connsiteX25" fmla="*/ 2694261 w 3060021"/>
              <a:gd name="connsiteY25" fmla="*/ 139092 h 332275"/>
              <a:gd name="connsiteX26" fmla="*/ 2717443 w 3060021"/>
              <a:gd name="connsiteY26" fmla="*/ 123637 h 332275"/>
              <a:gd name="connsiteX27" fmla="*/ 2776685 w 3060021"/>
              <a:gd name="connsiteY27" fmla="*/ 72122 h 332275"/>
              <a:gd name="connsiteX28" fmla="*/ 3060021 w 3060021"/>
              <a:gd name="connsiteY28" fmla="*/ 159698 h 332275"/>
              <a:gd name="connsiteX29" fmla="*/ 2998202 w 3060021"/>
              <a:gd name="connsiteY29" fmla="*/ 236971 h 332275"/>
              <a:gd name="connsiteX30" fmla="*/ 2949262 w 3060021"/>
              <a:gd name="connsiteY30" fmla="*/ 267881 h 332275"/>
              <a:gd name="connsiteX31" fmla="*/ 2866838 w 3060021"/>
              <a:gd name="connsiteY31" fmla="*/ 303941 h 332275"/>
              <a:gd name="connsiteX32" fmla="*/ 2820474 w 3060021"/>
              <a:gd name="connsiteY32" fmla="*/ 319396 h 332275"/>
              <a:gd name="connsiteX33" fmla="*/ 2761231 w 3060021"/>
              <a:gd name="connsiteY33" fmla="*/ 329699 h 332275"/>
              <a:gd name="connsiteX34" fmla="*/ 2647897 w 3060021"/>
              <a:gd name="connsiteY34" fmla="*/ 332275 h 332275"/>
              <a:gd name="connsiteX35" fmla="*/ 2210015 w 3060021"/>
              <a:gd name="connsiteY35" fmla="*/ 321972 h 332275"/>
              <a:gd name="connsiteX36" fmla="*/ 1535162 w 3060021"/>
              <a:gd name="connsiteY36" fmla="*/ 309093 h 332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3060021" h="332275">
                <a:moveTo>
                  <a:pt x="1535162" y="309093"/>
                </a:moveTo>
                <a:lnTo>
                  <a:pt x="855158" y="298790"/>
                </a:lnTo>
                <a:lnTo>
                  <a:pt x="401821" y="291063"/>
                </a:lnTo>
                <a:lnTo>
                  <a:pt x="275608" y="285911"/>
                </a:lnTo>
                <a:lnTo>
                  <a:pt x="195759" y="273032"/>
                </a:lnTo>
                <a:lnTo>
                  <a:pt x="118486" y="255002"/>
                </a:lnTo>
                <a:lnTo>
                  <a:pt x="43789" y="226668"/>
                </a:lnTo>
                <a:lnTo>
                  <a:pt x="15455" y="208638"/>
                </a:lnTo>
                <a:lnTo>
                  <a:pt x="0" y="188032"/>
                </a:lnTo>
                <a:lnTo>
                  <a:pt x="0" y="162274"/>
                </a:lnTo>
                <a:lnTo>
                  <a:pt x="5152" y="141668"/>
                </a:lnTo>
                <a:lnTo>
                  <a:pt x="18031" y="123637"/>
                </a:lnTo>
                <a:lnTo>
                  <a:pt x="72122" y="92728"/>
                </a:lnTo>
                <a:lnTo>
                  <a:pt x="175153" y="46364"/>
                </a:lnTo>
                <a:lnTo>
                  <a:pt x="288487" y="18030"/>
                </a:lnTo>
                <a:lnTo>
                  <a:pt x="419852" y="0"/>
                </a:lnTo>
                <a:lnTo>
                  <a:pt x="512580" y="0"/>
                </a:lnTo>
                <a:lnTo>
                  <a:pt x="592429" y="12879"/>
                </a:lnTo>
                <a:lnTo>
                  <a:pt x="816521" y="51516"/>
                </a:lnTo>
                <a:lnTo>
                  <a:pt x="1102432" y="92728"/>
                </a:lnTo>
                <a:lnTo>
                  <a:pt x="1246675" y="108183"/>
                </a:lnTo>
                <a:lnTo>
                  <a:pt x="1656223" y="131365"/>
                </a:lnTo>
                <a:lnTo>
                  <a:pt x="2197136" y="151971"/>
                </a:lnTo>
                <a:lnTo>
                  <a:pt x="2616987" y="154547"/>
                </a:lnTo>
                <a:lnTo>
                  <a:pt x="2660776" y="149395"/>
                </a:lnTo>
                <a:lnTo>
                  <a:pt x="2694261" y="139092"/>
                </a:lnTo>
                <a:lnTo>
                  <a:pt x="2717443" y="123637"/>
                </a:lnTo>
                <a:lnTo>
                  <a:pt x="2776685" y="72122"/>
                </a:lnTo>
                <a:lnTo>
                  <a:pt x="3060021" y="159698"/>
                </a:lnTo>
                <a:lnTo>
                  <a:pt x="2998202" y="236971"/>
                </a:lnTo>
                <a:lnTo>
                  <a:pt x="2949262" y="267881"/>
                </a:lnTo>
                <a:lnTo>
                  <a:pt x="2866838" y="303941"/>
                </a:lnTo>
                <a:lnTo>
                  <a:pt x="2820474" y="319396"/>
                </a:lnTo>
                <a:lnTo>
                  <a:pt x="2761231" y="329699"/>
                </a:lnTo>
                <a:lnTo>
                  <a:pt x="2647897" y="332275"/>
                </a:lnTo>
                <a:lnTo>
                  <a:pt x="2210015" y="321972"/>
                </a:lnTo>
                <a:lnTo>
                  <a:pt x="1535162" y="3090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CE53A41D-2851-674F-9359-5C1996E5C716}"/>
              </a:ext>
            </a:extLst>
          </p:cNvPr>
          <p:cNvSpPr/>
          <p:nvPr/>
        </p:nvSpPr>
        <p:spPr>
          <a:xfrm>
            <a:off x="4552950" y="1858963"/>
            <a:ext cx="2174875" cy="1368425"/>
          </a:xfrm>
          <a:custGeom>
            <a:avLst/>
            <a:gdLst>
              <a:gd name="connsiteX0" fmla="*/ 1519238 w 2174081"/>
              <a:gd name="connsiteY0" fmla="*/ 257175 h 1366838"/>
              <a:gd name="connsiteX1" fmla="*/ 1214438 w 2174081"/>
              <a:gd name="connsiteY1" fmla="*/ 297657 h 1366838"/>
              <a:gd name="connsiteX2" fmla="*/ 983456 w 2174081"/>
              <a:gd name="connsiteY2" fmla="*/ 345282 h 1366838"/>
              <a:gd name="connsiteX3" fmla="*/ 797719 w 2174081"/>
              <a:gd name="connsiteY3" fmla="*/ 371475 h 1366838"/>
              <a:gd name="connsiteX4" fmla="*/ 528638 w 2174081"/>
              <a:gd name="connsiteY4" fmla="*/ 431007 h 1366838"/>
              <a:gd name="connsiteX5" fmla="*/ 428625 w 2174081"/>
              <a:gd name="connsiteY5" fmla="*/ 454819 h 1366838"/>
              <a:gd name="connsiteX6" fmla="*/ 414338 w 2174081"/>
              <a:gd name="connsiteY6" fmla="*/ 461963 h 1366838"/>
              <a:gd name="connsiteX7" fmla="*/ 390525 w 2174081"/>
              <a:gd name="connsiteY7" fmla="*/ 464344 h 1366838"/>
              <a:gd name="connsiteX8" fmla="*/ 366713 w 2174081"/>
              <a:gd name="connsiteY8" fmla="*/ 459582 h 1366838"/>
              <a:gd name="connsiteX9" fmla="*/ 314325 w 2174081"/>
              <a:gd name="connsiteY9" fmla="*/ 438150 h 1366838"/>
              <a:gd name="connsiteX10" fmla="*/ 264319 w 2174081"/>
              <a:gd name="connsiteY10" fmla="*/ 407194 h 1366838"/>
              <a:gd name="connsiteX11" fmla="*/ 171450 w 2174081"/>
              <a:gd name="connsiteY11" fmla="*/ 335757 h 1366838"/>
              <a:gd name="connsiteX12" fmla="*/ 88106 w 2174081"/>
              <a:gd name="connsiteY12" fmla="*/ 264319 h 1366838"/>
              <a:gd name="connsiteX13" fmla="*/ 35719 w 2174081"/>
              <a:gd name="connsiteY13" fmla="*/ 214313 h 1366838"/>
              <a:gd name="connsiteX14" fmla="*/ 23813 w 2174081"/>
              <a:gd name="connsiteY14" fmla="*/ 197644 h 1366838"/>
              <a:gd name="connsiteX15" fmla="*/ 9525 w 2174081"/>
              <a:gd name="connsiteY15" fmla="*/ 159544 h 1366838"/>
              <a:gd name="connsiteX16" fmla="*/ 2381 w 2174081"/>
              <a:gd name="connsiteY16" fmla="*/ 133350 h 1366838"/>
              <a:gd name="connsiteX17" fmla="*/ 0 w 2174081"/>
              <a:gd name="connsiteY17" fmla="*/ 116682 h 1366838"/>
              <a:gd name="connsiteX18" fmla="*/ 9525 w 2174081"/>
              <a:gd name="connsiteY18" fmla="*/ 100013 h 1366838"/>
              <a:gd name="connsiteX19" fmla="*/ 35719 w 2174081"/>
              <a:gd name="connsiteY19" fmla="*/ 97632 h 1366838"/>
              <a:gd name="connsiteX20" fmla="*/ 76200 w 2174081"/>
              <a:gd name="connsiteY20" fmla="*/ 109538 h 1366838"/>
              <a:gd name="connsiteX21" fmla="*/ 114300 w 2174081"/>
              <a:gd name="connsiteY21" fmla="*/ 140494 h 1366838"/>
              <a:gd name="connsiteX22" fmla="*/ 154781 w 2174081"/>
              <a:gd name="connsiteY22" fmla="*/ 166688 h 1366838"/>
              <a:gd name="connsiteX23" fmla="*/ 211931 w 2174081"/>
              <a:gd name="connsiteY23" fmla="*/ 190500 h 1366838"/>
              <a:gd name="connsiteX24" fmla="*/ 288131 w 2174081"/>
              <a:gd name="connsiteY24" fmla="*/ 211932 h 1366838"/>
              <a:gd name="connsiteX25" fmla="*/ 338138 w 2174081"/>
              <a:gd name="connsiteY25" fmla="*/ 221457 h 1366838"/>
              <a:gd name="connsiteX26" fmla="*/ 397669 w 2174081"/>
              <a:gd name="connsiteY26" fmla="*/ 230982 h 1366838"/>
              <a:gd name="connsiteX27" fmla="*/ 459581 w 2174081"/>
              <a:gd name="connsiteY27" fmla="*/ 230982 h 1366838"/>
              <a:gd name="connsiteX28" fmla="*/ 609600 w 2174081"/>
              <a:gd name="connsiteY28" fmla="*/ 226219 h 1366838"/>
              <a:gd name="connsiteX29" fmla="*/ 990600 w 2174081"/>
              <a:gd name="connsiteY29" fmla="*/ 188119 h 1366838"/>
              <a:gd name="connsiteX30" fmla="*/ 1226344 w 2174081"/>
              <a:gd name="connsiteY30" fmla="*/ 140494 h 1366838"/>
              <a:gd name="connsiteX31" fmla="*/ 1402556 w 2174081"/>
              <a:gd name="connsiteY31" fmla="*/ 121444 h 1366838"/>
              <a:gd name="connsiteX32" fmla="*/ 1574006 w 2174081"/>
              <a:gd name="connsiteY32" fmla="*/ 92869 h 1366838"/>
              <a:gd name="connsiteX33" fmla="*/ 1712119 w 2174081"/>
              <a:gd name="connsiteY33" fmla="*/ 59532 h 1366838"/>
              <a:gd name="connsiteX34" fmla="*/ 1778794 w 2174081"/>
              <a:gd name="connsiteY34" fmla="*/ 38100 h 1366838"/>
              <a:gd name="connsiteX35" fmla="*/ 1824038 w 2174081"/>
              <a:gd name="connsiteY35" fmla="*/ 19050 h 1366838"/>
              <a:gd name="connsiteX36" fmla="*/ 1852613 w 2174081"/>
              <a:gd name="connsiteY36" fmla="*/ 2382 h 1366838"/>
              <a:gd name="connsiteX37" fmla="*/ 1869281 w 2174081"/>
              <a:gd name="connsiteY37" fmla="*/ 0 h 1366838"/>
              <a:gd name="connsiteX38" fmla="*/ 1897856 w 2174081"/>
              <a:gd name="connsiteY38" fmla="*/ 4763 h 1366838"/>
              <a:gd name="connsiteX39" fmla="*/ 1952625 w 2174081"/>
              <a:gd name="connsiteY39" fmla="*/ 28575 h 1366838"/>
              <a:gd name="connsiteX40" fmla="*/ 2031206 w 2174081"/>
              <a:gd name="connsiteY40" fmla="*/ 73819 h 1366838"/>
              <a:gd name="connsiteX41" fmla="*/ 2124075 w 2174081"/>
              <a:gd name="connsiteY41" fmla="*/ 138113 h 1366838"/>
              <a:gd name="connsiteX42" fmla="*/ 2155031 w 2174081"/>
              <a:gd name="connsiteY42" fmla="*/ 164307 h 1366838"/>
              <a:gd name="connsiteX43" fmla="*/ 2166938 w 2174081"/>
              <a:gd name="connsiteY43" fmla="*/ 178594 h 1366838"/>
              <a:gd name="connsiteX44" fmla="*/ 2174081 w 2174081"/>
              <a:gd name="connsiteY44" fmla="*/ 197644 h 1366838"/>
              <a:gd name="connsiteX45" fmla="*/ 2166938 w 2174081"/>
              <a:gd name="connsiteY45" fmla="*/ 223838 h 1366838"/>
              <a:gd name="connsiteX46" fmla="*/ 2152650 w 2174081"/>
              <a:gd name="connsiteY46" fmla="*/ 247650 h 1366838"/>
              <a:gd name="connsiteX47" fmla="*/ 2128838 w 2174081"/>
              <a:gd name="connsiteY47" fmla="*/ 276225 h 1366838"/>
              <a:gd name="connsiteX48" fmla="*/ 2038350 w 2174081"/>
              <a:gd name="connsiteY48" fmla="*/ 635794 h 1366838"/>
              <a:gd name="connsiteX49" fmla="*/ 1995488 w 2174081"/>
              <a:gd name="connsiteY49" fmla="*/ 828675 h 1366838"/>
              <a:gd name="connsiteX50" fmla="*/ 1926431 w 2174081"/>
              <a:gd name="connsiteY50" fmla="*/ 1109663 h 1366838"/>
              <a:gd name="connsiteX51" fmla="*/ 1831181 w 2174081"/>
              <a:gd name="connsiteY51" fmla="*/ 1366838 h 1366838"/>
              <a:gd name="connsiteX52" fmla="*/ 1662113 w 2174081"/>
              <a:gd name="connsiteY52" fmla="*/ 1333500 h 1366838"/>
              <a:gd name="connsiteX53" fmla="*/ 1704975 w 2174081"/>
              <a:gd name="connsiteY53" fmla="*/ 1178719 h 1366838"/>
              <a:gd name="connsiteX54" fmla="*/ 1745456 w 2174081"/>
              <a:gd name="connsiteY54" fmla="*/ 1031082 h 1366838"/>
              <a:gd name="connsiteX55" fmla="*/ 1757363 w 2174081"/>
              <a:gd name="connsiteY55" fmla="*/ 964407 h 1366838"/>
              <a:gd name="connsiteX56" fmla="*/ 1771650 w 2174081"/>
              <a:gd name="connsiteY56" fmla="*/ 838200 h 1366838"/>
              <a:gd name="connsiteX57" fmla="*/ 1797844 w 2174081"/>
              <a:gd name="connsiteY57" fmla="*/ 628650 h 1366838"/>
              <a:gd name="connsiteX58" fmla="*/ 1812131 w 2174081"/>
              <a:gd name="connsiteY58" fmla="*/ 454819 h 1366838"/>
              <a:gd name="connsiteX59" fmla="*/ 1816894 w 2174081"/>
              <a:gd name="connsiteY59" fmla="*/ 350044 h 1366838"/>
              <a:gd name="connsiteX60" fmla="*/ 1816894 w 2174081"/>
              <a:gd name="connsiteY60" fmla="*/ 314325 h 1366838"/>
              <a:gd name="connsiteX61" fmla="*/ 1809750 w 2174081"/>
              <a:gd name="connsiteY61" fmla="*/ 283369 h 1366838"/>
              <a:gd name="connsiteX62" fmla="*/ 1800225 w 2174081"/>
              <a:gd name="connsiteY62" fmla="*/ 261938 h 1366838"/>
              <a:gd name="connsiteX63" fmla="*/ 1781175 w 2174081"/>
              <a:gd name="connsiteY63" fmla="*/ 245269 h 1366838"/>
              <a:gd name="connsiteX64" fmla="*/ 1757363 w 2174081"/>
              <a:gd name="connsiteY64" fmla="*/ 233363 h 1366838"/>
              <a:gd name="connsiteX65" fmla="*/ 1707356 w 2174081"/>
              <a:gd name="connsiteY65" fmla="*/ 233363 h 1366838"/>
              <a:gd name="connsiteX66" fmla="*/ 1519238 w 2174081"/>
              <a:gd name="connsiteY66" fmla="*/ 257175 h 1366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174081" h="1366838">
                <a:moveTo>
                  <a:pt x="1519238" y="257175"/>
                </a:moveTo>
                <a:lnTo>
                  <a:pt x="1214438" y="297657"/>
                </a:lnTo>
                <a:lnTo>
                  <a:pt x="983456" y="345282"/>
                </a:lnTo>
                <a:lnTo>
                  <a:pt x="797719" y="371475"/>
                </a:lnTo>
                <a:lnTo>
                  <a:pt x="528638" y="431007"/>
                </a:lnTo>
                <a:lnTo>
                  <a:pt x="428625" y="454819"/>
                </a:lnTo>
                <a:lnTo>
                  <a:pt x="414338" y="461963"/>
                </a:lnTo>
                <a:lnTo>
                  <a:pt x="390525" y="464344"/>
                </a:lnTo>
                <a:lnTo>
                  <a:pt x="366713" y="459582"/>
                </a:lnTo>
                <a:lnTo>
                  <a:pt x="314325" y="438150"/>
                </a:lnTo>
                <a:lnTo>
                  <a:pt x="264319" y="407194"/>
                </a:lnTo>
                <a:lnTo>
                  <a:pt x="171450" y="335757"/>
                </a:lnTo>
                <a:lnTo>
                  <a:pt x="88106" y="264319"/>
                </a:lnTo>
                <a:lnTo>
                  <a:pt x="35719" y="214313"/>
                </a:lnTo>
                <a:lnTo>
                  <a:pt x="23813" y="197644"/>
                </a:lnTo>
                <a:lnTo>
                  <a:pt x="9525" y="159544"/>
                </a:lnTo>
                <a:lnTo>
                  <a:pt x="2381" y="133350"/>
                </a:lnTo>
                <a:lnTo>
                  <a:pt x="0" y="116682"/>
                </a:lnTo>
                <a:lnTo>
                  <a:pt x="9525" y="100013"/>
                </a:lnTo>
                <a:lnTo>
                  <a:pt x="35719" y="97632"/>
                </a:lnTo>
                <a:lnTo>
                  <a:pt x="76200" y="109538"/>
                </a:lnTo>
                <a:lnTo>
                  <a:pt x="114300" y="140494"/>
                </a:lnTo>
                <a:lnTo>
                  <a:pt x="154781" y="166688"/>
                </a:lnTo>
                <a:lnTo>
                  <a:pt x="211931" y="190500"/>
                </a:lnTo>
                <a:lnTo>
                  <a:pt x="288131" y="211932"/>
                </a:lnTo>
                <a:lnTo>
                  <a:pt x="338138" y="221457"/>
                </a:lnTo>
                <a:lnTo>
                  <a:pt x="397669" y="230982"/>
                </a:lnTo>
                <a:lnTo>
                  <a:pt x="459581" y="230982"/>
                </a:lnTo>
                <a:lnTo>
                  <a:pt x="609600" y="226219"/>
                </a:lnTo>
                <a:lnTo>
                  <a:pt x="990600" y="188119"/>
                </a:lnTo>
                <a:lnTo>
                  <a:pt x="1226344" y="140494"/>
                </a:lnTo>
                <a:lnTo>
                  <a:pt x="1402556" y="121444"/>
                </a:lnTo>
                <a:lnTo>
                  <a:pt x="1574006" y="92869"/>
                </a:lnTo>
                <a:lnTo>
                  <a:pt x="1712119" y="59532"/>
                </a:lnTo>
                <a:lnTo>
                  <a:pt x="1778794" y="38100"/>
                </a:lnTo>
                <a:lnTo>
                  <a:pt x="1824038" y="19050"/>
                </a:lnTo>
                <a:lnTo>
                  <a:pt x="1852613" y="2382"/>
                </a:lnTo>
                <a:lnTo>
                  <a:pt x="1869281" y="0"/>
                </a:lnTo>
                <a:lnTo>
                  <a:pt x="1897856" y="4763"/>
                </a:lnTo>
                <a:lnTo>
                  <a:pt x="1952625" y="28575"/>
                </a:lnTo>
                <a:lnTo>
                  <a:pt x="2031206" y="73819"/>
                </a:lnTo>
                <a:lnTo>
                  <a:pt x="2124075" y="138113"/>
                </a:lnTo>
                <a:lnTo>
                  <a:pt x="2155031" y="164307"/>
                </a:lnTo>
                <a:lnTo>
                  <a:pt x="2166938" y="178594"/>
                </a:lnTo>
                <a:lnTo>
                  <a:pt x="2174081" y="197644"/>
                </a:lnTo>
                <a:lnTo>
                  <a:pt x="2166938" y="223838"/>
                </a:lnTo>
                <a:lnTo>
                  <a:pt x="2152650" y="247650"/>
                </a:lnTo>
                <a:lnTo>
                  <a:pt x="2128838" y="276225"/>
                </a:lnTo>
                <a:lnTo>
                  <a:pt x="2038350" y="635794"/>
                </a:lnTo>
                <a:lnTo>
                  <a:pt x="1995488" y="828675"/>
                </a:lnTo>
                <a:lnTo>
                  <a:pt x="1926431" y="1109663"/>
                </a:lnTo>
                <a:lnTo>
                  <a:pt x="1831181" y="1366838"/>
                </a:lnTo>
                <a:lnTo>
                  <a:pt x="1662113" y="1333500"/>
                </a:lnTo>
                <a:lnTo>
                  <a:pt x="1704975" y="1178719"/>
                </a:lnTo>
                <a:lnTo>
                  <a:pt x="1745456" y="1031082"/>
                </a:lnTo>
                <a:lnTo>
                  <a:pt x="1757363" y="964407"/>
                </a:lnTo>
                <a:lnTo>
                  <a:pt x="1771650" y="838200"/>
                </a:lnTo>
                <a:lnTo>
                  <a:pt x="1797844" y="628650"/>
                </a:lnTo>
                <a:lnTo>
                  <a:pt x="1812131" y="454819"/>
                </a:lnTo>
                <a:lnTo>
                  <a:pt x="1816894" y="350044"/>
                </a:lnTo>
                <a:lnTo>
                  <a:pt x="1816894" y="314325"/>
                </a:lnTo>
                <a:lnTo>
                  <a:pt x="1809750" y="283369"/>
                </a:lnTo>
                <a:lnTo>
                  <a:pt x="1800225" y="261938"/>
                </a:lnTo>
                <a:lnTo>
                  <a:pt x="1781175" y="245269"/>
                </a:lnTo>
                <a:lnTo>
                  <a:pt x="1757363" y="233363"/>
                </a:lnTo>
                <a:lnTo>
                  <a:pt x="1707356" y="233363"/>
                </a:lnTo>
                <a:lnTo>
                  <a:pt x="1519238" y="2571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E077FE47-DA7B-AA45-A3D3-BF71E77126A2}"/>
              </a:ext>
            </a:extLst>
          </p:cNvPr>
          <p:cNvSpPr/>
          <p:nvPr/>
        </p:nvSpPr>
        <p:spPr>
          <a:xfrm>
            <a:off x="4284663" y="2424113"/>
            <a:ext cx="2830512" cy="471487"/>
          </a:xfrm>
          <a:custGeom>
            <a:avLst/>
            <a:gdLst>
              <a:gd name="connsiteX0" fmla="*/ 1719262 w 2831306"/>
              <a:gd name="connsiteY0" fmla="*/ 295275 h 471487"/>
              <a:gd name="connsiteX1" fmla="*/ 1485900 w 2831306"/>
              <a:gd name="connsiteY1" fmla="*/ 314325 h 471487"/>
              <a:gd name="connsiteX2" fmla="*/ 1207294 w 2831306"/>
              <a:gd name="connsiteY2" fmla="*/ 340518 h 471487"/>
              <a:gd name="connsiteX3" fmla="*/ 914400 w 2831306"/>
              <a:gd name="connsiteY3" fmla="*/ 385762 h 471487"/>
              <a:gd name="connsiteX4" fmla="*/ 726281 w 2831306"/>
              <a:gd name="connsiteY4" fmla="*/ 419100 h 471487"/>
              <a:gd name="connsiteX5" fmla="*/ 557212 w 2831306"/>
              <a:gd name="connsiteY5" fmla="*/ 466725 h 471487"/>
              <a:gd name="connsiteX6" fmla="*/ 531019 w 2831306"/>
              <a:gd name="connsiteY6" fmla="*/ 471487 h 471487"/>
              <a:gd name="connsiteX7" fmla="*/ 471487 w 2831306"/>
              <a:gd name="connsiteY7" fmla="*/ 466725 h 471487"/>
              <a:gd name="connsiteX8" fmla="*/ 428625 w 2831306"/>
              <a:gd name="connsiteY8" fmla="*/ 459581 h 471487"/>
              <a:gd name="connsiteX9" fmla="*/ 309562 w 2831306"/>
              <a:gd name="connsiteY9" fmla="*/ 411956 h 471487"/>
              <a:gd name="connsiteX10" fmla="*/ 200025 w 2831306"/>
              <a:gd name="connsiteY10" fmla="*/ 347662 h 471487"/>
              <a:gd name="connsiteX11" fmla="*/ 107156 w 2831306"/>
              <a:gd name="connsiteY11" fmla="*/ 285750 h 471487"/>
              <a:gd name="connsiteX12" fmla="*/ 45244 w 2831306"/>
              <a:gd name="connsiteY12" fmla="*/ 235743 h 471487"/>
              <a:gd name="connsiteX13" fmla="*/ 11906 w 2831306"/>
              <a:gd name="connsiteY13" fmla="*/ 204787 h 471487"/>
              <a:gd name="connsiteX14" fmla="*/ 4762 w 2831306"/>
              <a:gd name="connsiteY14" fmla="*/ 185737 h 471487"/>
              <a:gd name="connsiteX15" fmla="*/ 0 w 2831306"/>
              <a:gd name="connsiteY15" fmla="*/ 171450 h 471487"/>
              <a:gd name="connsiteX16" fmla="*/ 2381 w 2831306"/>
              <a:gd name="connsiteY16" fmla="*/ 152400 h 471487"/>
              <a:gd name="connsiteX17" fmla="*/ 19050 w 2831306"/>
              <a:gd name="connsiteY17" fmla="*/ 142875 h 471487"/>
              <a:gd name="connsiteX18" fmla="*/ 59531 w 2831306"/>
              <a:gd name="connsiteY18" fmla="*/ 145256 h 471487"/>
              <a:gd name="connsiteX19" fmla="*/ 111919 w 2831306"/>
              <a:gd name="connsiteY19" fmla="*/ 173831 h 471487"/>
              <a:gd name="connsiteX20" fmla="*/ 178594 w 2831306"/>
              <a:gd name="connsiteY20" fmla="*/ 204787 h 471487"/>
              <a:gd name="connsiteX21" fmla="*/ 252412 w 2831306"/>
              <a:gd name="connsiteY21" fmla="*/ 230981 h 471487"/>
              <a:gd name="connsiteX22" fmla="*/ 304800 w 2831306"/>
              <a:gd name="connsiteY22" fmla="*/ 247650 h 471487"/>
              <a:gd name="connsiteX23" fmla="*/ 354806 w 2831306"/>
              <a:gd name="connsiteY23" fmla="*/ 257175 h 471487"/>
              <a:gd name="connsiteX24" fmla="*/ 445294 w 2831306"/>
              <a:gd name="connsiteY24" fmla="*/ 269081 h 471487"/>
              <a:gd name="connsiteX25" fmla="*/ 502444 w 2831306"/>
              <a:gd name="connsiteY25" fmla="*/ 264318 h 471487"/>
              <a:gd name="connsiteX26" fmla="*/ 871537 w 2831306"/>
              <a:gd name="connsiteY26" fmla="*/ 207168 h 471487"/>
              <a:gd name="connsiteX27" fmla="*/ 1262062 w 2831306"/>
              <a:gd name="connsiteY27" fmla="*/ 154781 h 471487"/>
              <a:gd name="connsiteX28" fmla="*/ 1502569 w 2831306"/>
              <a:gd name="connsiteY28" fmla="*/ 130968 h 471487"/>
              <a:gd name="connsiteX29" fmla="*/ 1850231 w 2831306"/>
              <a:gd name="connsiteY29" fmla="*/ 107156 h 471487"/>
              <a:gd name="connsiteX30" fmla="*/ 2071687 w 2831306"/>
              <a:gd name="connsiteY30" fmla="*/ 90487 h 471487"/>
              <a:gd name="connsiteX31" fmla="*/ 2309812 w 2831306"/>
              <a:gd name="connsiteY31" fmla="*/ 47625 h 471487"/>
              <a:gd name="connsiteX32" fmla="*/ 2497931 w 2831306"/>
              <a:gd name="connsiteY32" fmla="*/ 9525 h 471487"/>
              <a:gd name="connsiteX33" fmla="*/ 2552700 w 2831306"/>
              <a:gd name="connsiteY33" fmla="*/ 0 h 471487"/>
              <a:gd name="connsiteX34" fmla="*/ 2581275 w 2831306"/>
              <a:gd name="connsiteY34" fmla="*/ 0 h 471487"/>
              <a:gd name="connsiteX35" fmla="*/ 2636044 w 2831306"/>
              <a:gd name="connsiteY35" fmla="*/ 11906 h 471487"/>
              <a:gd name="connsiteX36" fmla="*/ 2736056 w 2831306"/>
              <a:gd name="connsiteY36" fmla="*/ 47625 h 471487"/>
              <a:gd name="connsiteX37" fmla="*/ 2797969 w 2831306"/>
              <a:gd name="connsiteY37" fmla="*/ 73818 h 471487"/>
              <a:gd name="connsiteX38" fmla="*/ 2824162 w 2831306"/>
              <a:gd name="connsiteY38" fmla="*/ 92868 h 471487"/>
              <a:gd name="connsiteX39" fmla="*/ 2831306 w 2831306"/>
              <a:gd name="connsiteY39" fmla="*/ 114300 h 471487"/>
              <a:gd name="connsiteX40" fmla="*/ 2819400 w 2831306"/>
              <a:gd name="connsiteY40" fmla="*/ 135731 h 471487"/>
              <a:gd name="connsiteX41" fmla="*/ 2795587 w 2831306"/>
              <a:gd name="connsiteY41" fmla="*/ 159543 h 471487"/>
              <a:gd name="connsiteX42" fmla="*/ 2709862 w 2831306"/>
              <a:gd name="connsiteY42" fmla="*/ 195262 h 471487"/>
              <a:gd name="connsiteX43" fmla="*/ 2545556 w 2831306"/>
              <a:gd name="connsiteY43" fmla="*/ 223837 h 471487"/>
              <a:gd name="connsiteX44" fmla="*/ 2255044 w 2831306"/>
              <a:gd name="connsiteY44" fmla="*/ 247650 h 471487"/>
              <a:gd name="connsiteX45" fmla="*/ 2045494 w 2831306"/>
              <a:gd name="connsiteY45" fmla="*/ 271462 h 471487"/>
              <a:gd name="connsiteX46" fmla="*/ 1719262 w 2831306"/>
              <a:gd name="connsiteY46" fmla="*/ 295275 h 471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831306" h="471487">
                <a:moveTo>
                  <a:pt x="1719262" y="295275"/>
                </a:moveTo>
                <a:lnTo>
                  <a:pt x="1485900" y="314325"/>
                </a:lnTo>
                <a:lnTo>
                  <a:pt x="1207294" y="340518"/>
                </a:lnTo>
                <a:lnTo>
                  <a:pt x="914400" y="385762"/>
                </a:lnTo>
                <a:lnTo>
                  <a:pt x="726281" y="419100"/>
                </a:lnTo>
                <a:lnTo>
                  <a:pt x="557212" y="466725"/>
                </a:lnTo>
                <a:lnTo>
                  <a:pt x="531019" y="471487"/>
                </a:lnTo>
                <a:lnTo>
                  <a:pt x="471487" y="466725"/>
                </a:lnTo>
                <a:lnTo>
                  <a:pt x="428625" y="459581"/>
                </a:lnTo>
                <a:lnTo>
                  <a:pt x="309562" y="411956"/>
                </a:lnTo>
                <a:lnTo>
                  <a:pt x="200025" y="347662"/>
                </a:lnTo>
                <a:lnTo>
                  <a:pt x="107156" y="285750"/>
                </a:lnTo>
                <a:lnTo>
                  <a:pt x="45244" y="235743"/>
                </a:lnTo>
                <a:lnTo>
                  <a:pt x="11906" y="204787"/>
                </a:lnTo>
                <a:lnTo>
                  <a:pt x="4762" y="185737"/>
                </a:lnTo>
                <a:lnTo>
                  <a:pt x="0" y="171450"/>
                </a:lnTo>
                <a:lnTo>
                  <a:pt x="2381" y="152400"/>
                </a:lnTo>
                <a:lnTo>
                  <a:pt x="19050" y="142875"/>
                </a:lnTo>
                <a:lnTo>
                  <a:pt x="59531" y="145256"/>
                </a:lnTo>
                <a:lnTo>
                  <a:pt x="111919" y="173831"/>
                </a:lnTo>
                <a:lnTo>
                  <a:pt x="178594" y="204787"/>
                </a:lnTo>
                <a:lnTo>
                  <a:pt x="252412" y="230981"/>
                </a:lnTo>
                <a:lnTo>
                  <a:pt x="304800" y="247650"/>
                </a:lnTo>
                <a:lnTo>
                  <a:pt x="354806" y="257175"/>
                </a:lnTo>
                <a:lnTo>
                  <a:pt x="445294" y="269081"/>
                </a:lnTo>
                <a:lnTo>
                  <a:pt x="502444" y="264318"/>
                </a:lnTo>
                <a:lnTo>
                  <a:pt x="871537" y="207168"/>
                </a:lnTo>
                <a:lnTo>
                  <a:pt x="1262062" y="154781"/>
                </a:lnTo>
                <a:lnTo>
                  <a:pt x="1502569" y="130968"/>
                </a:lnTo>
                <a:lnTo>
                  <a:pt x="1850231" y="107156"/>
                </a:lnTo>
                <a:lnTo>
                  <a:pt x="2071687" y="90487"/>
                </a:lnTo>
                <a:lnTo>
                  <a:pt x="2309812" y="47625"/>
                </a:lnTo>
                <a:lnTo>
                  <a:pt x="2497931" y="9525"/>
                </a:lnTo>
                <a:lnTo>
                  <a:pt x="2552700" y="0"/>
                </a:lnTo>
                <a:lnTo>
                  <a:pt x="2581275" y="0"/>
                </a:lnTo>
                <a:lnTo>
                  <a:pt x="2636044" y="11906"/>
                </a:lnTo>
                <a:lnTo>
                  <a:pt x="2736056" y="47625"/>
                </a:lnTo>
                <a:lnTo>
                  <a:pt x="2797969" y="73818"/>
                </a:lnTo>
                <a:lnTo>
                  <a:pt x="2824162" y="92868"/>
                </a:lnTo>
                <a:lnTo>
                  <a:pt x="2831306" y="114300"/>
                </a:lnTo>
                <a:lnTo>
                  <a:pt x="2819400" y="135731"/>
                </a:lnTo>
                <a:lnTo>
                  <a:pt x="2795587" y="159543"/>
                </a:lnTo>
                <a:lnTo>
                  <a:pt x="2709862" y="195262"/>
                </a:lnTo>
                <a:lnTo>
                  <a:pt x="2545556" y="223837"/>
                </a:lnTo>
                <a:lnTo>
                  <a:pt x="2255044" y="247650"/>
                </a:lnTo>
                <a:lnTo>
                  <a:pt x="2045494" y="271462"/>
                </a:lnTo>
                <a:lnTo>
                  <a:pt x="1719262" y="2952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0F514479-F4F9-F249-80D0-5DCA36CAE4D9}"/>
              </a:ext>
            </a:extLst>
          </p:cNvPr>
          <p:cNvSpPr/>
          <p:nvPr/>
        </p:nvSpPr>
        <p:spPr>
          <a:xfrm>
            <a:off x="4638675" y="3087688"/>
            <a:ext cx="1847850" cy="368300"/>
          </a:xfrm>
          <a:custGeom>
            <a:avLst/>
            <a:gdLst>
              <a:gd name="connsiteX0" fmla="*/ 1335881 w 1847850"/>
              <a:gd name="connsiteY0" fmla="*/ 233363 h 366713"/>
              <a:gd name="connsiteX1" fmla="*/ 1123950 w 1847850"/>
              <a:gd name="connsiteY1" fmla="*/ 257175 h 366713"/>
              <a:gd name="connsiteX2" fmla="*/ 876300 w 1847850"/>
              <a:gd name="connsiteY2" fmla="*/ 278607 h 366713"/>
              <a:gd name="connsiteX3" fmla="*/ 659606 w 1847850"/>
              <a:gd name="connsiteY3" fmla="*/ 314325 h 366713"/>
              <a:gd name="connsiteX4" fmla="*/ 383381 w 1847850"/>
              <a:gd name="connsiteY4" fmla="*/ 364332 h 366713"/>
              <a:gd name="connsiteX5" fmla="*/ 369094 w 1847850"/>
              <a:gd name="connsiteY5" fmla="*/ 366713 h 366713"/>
              <a:gd name="connsiteX6" fmla="*/ 333375 w 1847850"/>
              <a:gd name="connsiteY6" fmla="*/ 357188 h 366713"/>
              <a:gd name="connsiteX7" fmla="*/ 280988 w 1847850"/>
              <a:gd name="connsiteY7" fmla="*/ 330994 h 366713"/>
              <a:gd name="connsiteX8" fmla="*/ 192881 w 1847850"/>
              <a:gd name="connsiteY8" fmla="*/ 273844 h 366713"/>
              <a:gd name="connsiteX9" fmla="*/ 71438 w 1847850"/>
              <a:gd name="connsiteY9" fmla="*/ 188119 h 366713"/>
              <a:gd name="connsiteX10" fmla="*/ 21431 w 1847850"/>
              <a:gd name="connsiteY10" fmla="*/ 150019 h 366713"/>
              <a:gd name="connsiteX11" fmla="*/ 9525 w 1847850"/>
              <a:gd name="connsiteY11" fmla="*/ 138113 h 366713"/>
              <a:gd name="connsiteX12" fmla="*/ 2381 w 1847850"/>
              <a:gd name="connsiteY12" fmla="*/ 109538 h 366713"/>
              <a:gd name="connsiteX13" fmla="*/ 0 w 1847850"/>
              <a:gd name="connsiteY13" fmla="*/ 90488 h 366713"/>
              <a:gd name="connsiteX14" fmla="*/ 11906 w 1847850"/>
              <a:gd name="connsiteY14" fmla="*/ 69057 h 366713"/>
              <a:gd name="connsiteX15" fmla="*/ 33338 w 1847850"/>
              <a:gd name="connsiteY15" fmla="*/ 59532 h 366713"/>
              <a:gd name="connsiteX16" fmla="*/ 64294 w 1847850"/>
              <a:gd name="connsiteY16" fmla="*/ 59532 h 366713"/>
              <a:gd name="connsiteX17" fmla="*/ 90488 w 1847850"/>
              <a:gd name="connsiteY17" fmla="*/ 71438 h 366713"/>
              <a:gd name="connsiteX18" fmla="*/ 138113 w 1847850"/>
              <a:gd name="connsiteY18" fmla="*/ 100013 h 366713"/>
              <a:gd name="connsiteX19" fmla="*/ 211931 w 1847850"/>
              <a:gd name="connsiteY19" fmla="*/ 126207 h 366713"/>
              <a:gd name="connsiteX20" fmla="*/ 283369 w 1847850"/>
              <a:gd name="connsiteY20" fmla="*/ 147638 h 366713"/>
              <a:gd name="connsiteX21" fmla="*/ 359569 w 1847850"/>
              <a:gd name="connsiteY21" fmla="*/ 161925 h 366713"/>
              <a:gd name="connsiteX22" fmla="*/ 476250 w 1847850"/>
              <a:gd name="connsiteY22" fmla="*/ 154782 h 366713"/>
              <a:gd name="connsiteX23" fmla="*/ 754856 w 1847850"/>
              <a:gd name="connsiteY23" fmla="*/ 126207 h 366713"/>
              <a:gd name="connsiteX24" fmla="*/ 914400 w 1847850"/>
              <a:gd name="connsiteY24" fmla="*/ 92869 h 366713"/>
              <a:gd name="connsiteX25" fmla="*/ 1152525 w 1847850"/>
              <a:gd name="connsiteY25" fmla="*/ 71438 h 366713"/>
              <a:gd name="connsiteX26" fmla="*/ 1269206 w 1847850"/>
              <a:gd name="connsiteY26" fmla="*/ 59532 h 366713"/>
              <a:gd name="connsiteX27" fmla="*/ 1388269 w 1847850"/>
              <a:gd name="connsiteY27" fmla="*/ 42863 h 366713"/>
              <a:gd name="connsiteX28" fmla="*/ 1514475 w 1847850"/>
              <a:gd name="connsiteY28" fmla="*/ 21432 h 366713"/>
              <a:gd name="connsiteX29" fmla="*/ 1619250 w 1847850"/>
              <a:gd name="connsiteY29" fmla="*/ 0 h 366713"/>
              <a:gd name="connsiteX30" fmla="*/ 1766888 w 1847850"/>
              <a:gd name="connsiteY30" fmla="*/ 42863 h 366713"/>
              <a:gd name="connsiteX31" fmla="*/ 1800225 w 1847850"/>
              <a:gd name="connsiteY31" fmla="*/ 71438 h 366713"/>
              <a:gd name="connsiteX32" fmla="*/ 1826419 w 1847850"/>
              <a:gd name="connsiteY32" fmla="*/ 109538 h 366713"/>
              <a:gd name="connsiteX33" fmla="*/ 1840706 w 1847850"/>
              <a:gd name="connsiteY33" fmla="*/ 138113 h 366713"/>
              <a:gd name="connsiteX34" fmla="*/ 1847850 w 1847850"/>
              <a:gd name="connsiteY34" fmla="*/ 164307 h 366713"/>
              <a:gd name="connsiteX35" fmla="*/ 1845469 w 1847850"/>
              <a:gd name="connsiteY35" fmla="*/ 183357 h 366713"/>
              <a:gd name="connsiteX36" fmla="*/ 1833563 w 1847850"/>
              <a:gd name="connsiteY36" fmla="*/ 204788 h 366713"/>
              <a:gd name="connsiteX37" fmla="*/ 1816894 w 1847850"/>
              <a:gd name="connsiteY37" fmla="*/ 221457 h 366713"/>
              <a:gd name="connsiteX38" fmla="*/ 1788319 w 1847850"/>
              <a:gd name="connsiteY38" fmla="*/ 230982 h 366713"/>
              <a:gd name="connsiteX39" fmla="*/ 1721644 w 1847850"/>
              <a:gd name="connsiteY39" fmla="*/ 226219 h 366713"/>
              <a:gd name="connsiteX40" fmla="*/ 1626394 w 1847850"/>
              <a:gd name="connsiteY40" fmla="*/ 221457 h 366713"/>
              <a:gd name="connsiteX41" fmla="*/ 1490663 w 1847850"/>
              <a:gd name="connsiteY41" fmla="*/ 223838 h 366713"/>
              <a:gd name="connsiteX42" fmla="*/ 1335881 w 1847850"/>
              <a:gd name="connsiteY42" fmla="*/ 233363 h 366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847850" h="366713">
                <a:moveTo>
                  <a:pt x="1335881" y="233363"/>
                </a:moveTo>
                <a:lnTo>
                  <a:pt x="1123950" y="257175"/>
                </a:lnTo>
                <a:lnTo>
                  <a:pt x="876300" y="278607"/>
                </a:lnTo>
                <a:lnTo>
                  <a:pt x="659606" y="314325"/>
                </a:lnTo>
                <a:lnTo>
                  <a:pt x="383381" y="364332"/>
                </a:lnTo>
                <a:lnTo>
                  <a:pt x="369094" y="366713"/>
                </a:lnTo>
                <a:lnTo>
                  <a:pt x="333375" y="357188"/>
                </a:lnTo>
                <a:lnTo>
                  <a:pt x="280988" y="330994"/>
                </a:lnTo>
                <a:lnTo>
                  <a:pt x="192881" y="273844"/>
                </a:lnTo>
                <a:lnTo>
                  <a:pt x="71438" y="188119"/>
                </a:lnTo>
                <a:lnTo>
                  <a:pt x="21431" y="150019"/>
                </a:lnTo>
                <a:lnTo>
                  <a:pt x="9525" y="138113"/>
                </a:lnTo>
                <a:lnTo>
                  <a:pt x="2381" y="109538"/>
                </a:lnTo>
                <a:lnTo>
                  <a:pt x="0" y="90488"/>
                </a:lnTo>
                <a:lnTo>
                  <a:pt x="11906" y="69057"/>
                </a:lnTo>
                <a:lnTo>
                  <a:pt x="33338" y="59532"/>
                </a:lnTo>
                <a:lnTo>
                  <a:pt x="64294" y="59532"/>
                </a:lnTo>
                <a:lnTo>
                  <a:pt x="90488" y="71438"/>
                </a:lnTo>
                <a:lnTo>
                  <a:pt x="138113" y="100013"/>
                </a:lnTo>
                <a:lnTo>
                  <a:pt x="211931" y="126207"/>
                </a:lnTo>
                <a:lnTo>
                  <a:pt x="283369" y="147638"/>
                </a:lnTo>
                <a:lnTo>
                  <a:pt x="359569" y="161925"/>
                </a:lnTo>
                <a:lnTo>
                  <a:pt x="476250" y="154782"/>
                </a:lnTo>
                <a:lnTo>
                  <a:pt x="754856" y="126207"/>
                </a:lnTo>
                <a:lnTo>
                  <a:pt x="914400" y="92869"/>
                </a:lnTo>
                <a:lnTo>
                  <a:pt x="1152525" y="71438"/>
                </a:lnTo>
                <a:lnTo>
                  <a:pt x="1269206" y="59532"/>
                </a:lnTo>
                <a:lnTo>
                  <a:pt x="1388269" y="42863"/>
                </a:lnTo>
                <a:lnTo>
                  <a:pt x="1514475" y="21432"/>
                </a:lnTo>
                <a:lnTo>
                  <a:pt x="1619250" y="0"/>
                </a:lnTo>
                <a:lnTo>
                  <a:pt x="1766888" y="42863"/>
                </a:lnTo>
                <a:lnTo>
                  <a:pt x="1800225" y="71438"/>
                </a:lnTo>
                <a:lnTo>
                  <a:pt x="1826419" y="109538"/>
                </a:lnTo>
                <a:lnTo>
                  <a:pt x="1840706" y="138113"/>
                </a:lnTo>
                <a:lnTo>
                  <a:pt x="1847850" y="164307"/>
                </a:lnTo>
                <a:lnTo>
                  <a:pt x="1845469" y="183357"/>
                </a:lnTo>
                <a:lnTo>
                  <a:pt x="1833563" y="204788"/>
                </a:lnTo>
                <a:lnTo>
                  <a:pt x="1816894" y="221457"/>
                </a:lnTo>
                <a:lnTo>
                  <a:pt x="1788319" y="230982"/>
                </a:lnTo>
                <a:lnTo>
                  <a:pt x="1721644" y="226219"/>
                </a:lnTo>
                <a:lnTo>
                  <a:pt x="1626394" y="221457"/>
                </a:lnTo>
                <a:lnTo>
                  <a:pt x="1490663" y="223838"/>
                </a:lnTo>
                <a:lnTo>
                  <a:pt x="1335881" y="23336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52E174C8-CDC9-2D4C-9D97-C17E2E33AC49}"/>
              </a:ext>
            </a:extLst>
          </p:cNvPr>
          <p:cNvSpPr/>
          <p:nvPr/>
        </p:nvSpPr>
        <p:spPr>
          <a:xfrm>
            <a:off x="4633913" y="3652838"/>
            <a:ext cx="2046287" cy="422275"/>
          </a:xfrm>
          <a:custGeom>
            <a:avLst/>
            <a:gdLst>
              <a:gd name="connsiteX0" fmla="*/ 1576387 w 2045493"/>
              <a:gd name="connsiteY0" fmla="*/ 228600 h 421481"/>
              <a:gd name="connsiteX1" fmla="*/ 1326356 w 2045493"/>
              <a:gd name="connsiteY1" fmla="*/ 247650 h 421481"/>
              <a:gd name="connsiteX2" fmla="*/ 1135856 w 2045493"/>
              <a:gd name="connsiteY2" fmla="*/ 264318 h 421481"/>
              <a:gd name="connsiteX3" fmla="*/ 890587 w 2045493"/>
              <a:gd name="connsiteY3" fmla="*/ 316706 h 421481"/>
              <a:gd name="connsiteX4" fmla="*/ 709612 w 2045493"/>
              <a:gd name="connsiteY4" fmla="*/ 345281 h 421481"/>
              <a:gd name="connsiteX5" fmla="*/ 492918 w 2045493"/>
              <a:gd name="connsiteY5" fmla="*/ 392906 h 421481"/>
              <a:gd name="connsiteX6" fmla="*/ 457200 w 2045493"/>
              <a:gd name="connsiteY6" fmla="*/ 404812 h 421481"/>
              <a:gd name="connsiteX7" fmla="*/ 431006 w 2045493"/>
              <a:gd name="connsiteY7" fmla="*/ 419100 h 421481"/>
              <a:gd name="connsiteX8" fmla="*/ 411956 w 2045493"/>
              <a:gd name="connsiteY8" fmla="*/ 421481 h 421481"/>
              <a:gd name="connsiteX9" fmla="*/ 378618 w 2045493"/>
              <a:gd name="connsiteY9" fmla="*/ 419100 h 421481"/>
              <a:gd name="connsiteX10" fmla="*/ 347662 w 2045493"/>
              <a:gd name="connsiteY10" fmla="*/ 414337 h 421481"/>
              <a:gd name="connsiteX11" fmla="*/ 319087 w 2045493"/>
              <a:gd name="connsiteY11" fmla="*/ 407193 h 421481"/>
              <a:gd name="connsiteX12" fmla="*/ 250031 w 2045493"/>
              <a:gd name="connsiteY12" fmla="*/ 369093 h 421481"/>
              <a:gd name="connsiteX13" fmla="*/ 173831 w 2045493"/>
              <a:gd name="connsiteY13" fmla="*/ 319087 h 421481"/>
              <a:gd name="connsiteX14" fmla="*/ 95250 w 2045493"/>
              <a:gd name="connsiteY14" fmla="*/ 254793 h 421481"/>
              <a:gd name="connsiteX15" fmla="*/ 28575 w 2045493"/>
              <a:gd name="connsiteY15" fmla="*/ 192881 h 421481"/>
              <a:gd name="connsiteX16" fmla="*/ 7143 w 2045493"/>
              <a:gd name="connsiteY16" fmla="*/ 166687 h 421481"/>
              <a:gd name="connsiteX17" fmla="*/ 0 w 2045493"/>
              <a:gd name="connsiteY17" fmla="*/ 135731 h 421481"/>
              <a:gd name="connsiteX18" fmla="*/ 4762 w 2045493"/>
              <a:gd name="connsiteY18" fmla="*/ 121443 h 421481"/>
              <a:gd name="connsiteX19" fmla="*/ 14287 w 2045493"/>
              <a:gd name="connsiteY19" fmla="*/ 111918 h 421481"/>
              <a:gd name="connsiteX20" fmla="*/ 28575 w 2045493"/>
              <a:gd name="connsiteY20" fmla="*/ 107156 h 421481"/>
              <a:gd name="connsiteX21" fmla="*/ 78581 w 2045493"/>
              <a:gd name="connsiteY21" fmla="*/ 126206 h 421481"/>
              <a:gd name="connsiteX22" fmla="*/ 147637 w 2045493"/>
              <a:gd name="connsiteY22" fmla="*/ 159543 h 421481"/>
              <a:gd name="connsiteX23" fmla="*/ 223837 w 2045493"/>
              <a:gd name="connsiteY23" fmla="*/ 180975 h 421481"/>
              <a:gd name="connsiteX24" fmla="*/ 302418 w 2045493"/>
              <a:gd name="connsiteY24" fmla="*/ 197643 h 421481"/>
              <a:gd name="connsiteX25" fmla="*/ 397668 w 2045493"/>
              <a:gd name="connsiteY25" fmla="*/ 202406 h 421481"/>
              <a:gd name="connsiteX26" fmla="*/ 569118 w 2045493"/>
              <a:gd name="connsiteY26" fmla="*/ 195262 h 421481"/>
              <a:gd name="connsiteX27" fmla="*/ 914400 w 2045493"/>
              <a:gd name="connsiteY27" fmla="*/ 157162 h 421481"/>
              <a:gd name="connsiteX28" fmla="*/ 1157287 w 2045493"/>
              <a:gd name="connsiteY28" fmla="*/ 109537 h 421481"/>
              <a:gd name="connsiteX29" fmla="*/ 1388268 w 2045493"/>
              <a:gd name="connsiteY29" fmla="*/ 78581 h 421481"/>
              <a:gd name="connsiteX30" fmla="*/ 1500187 w 2045493"/>
              <a:gd name="connsiteY30" fmla="*/ 57150 h 421481"/>
              <a:gd name="connsiteX31" fmla="*/ 1614487 w 2045493"/>
              <a:gd name="connsiteY31" fmla="*/ 26193 h 421481"/>
              <a:gd name="connsiteX32" fmla="*/ 1681162 w 2045493"/>
              <a:gd name="connsiteY32" fmla="*/ 0 h 421481"/>
              <a:gd name="connsiteX33" fmla="*/ 1726406 w 2045493"/>
              <a:gd name="connsiteY33" fmla="*/ 7143 h 421481"/>
              <a:gd name="connsiteX34" fmla="*/ 1807368 w 2045493"/>
              <a:gd name="connsiteY34" fmla="*/ 23812 h 421481"/>
              <a:gd name="connsiteX35" fmla="*/ 1881187 w 2045493"/>
              <a:gd name="connsiteY35" fmla="*/ 52387 h 421481"/>
              <a:gd name="connsiteX36" fmla="*/ 1950243 w 2045493"/>
              <a:gd name="connsiteY36" fmla="*/ 85725 h 421481"/>
              <a:gd name="connsiteX37" fmla="*/ 2002631 w 2045493"/>
              <a:gd name="connsiteY37" fmla="*/ 121443 h 421481"/>
              <a:gd name="connsiteX38" fmla="*/ 2026443 w 2045493"/>
              <a:gd name="connsiteY38" fmla="*/ 145256 h 421481"/>
              <a:gd name="connsiteX39" fmla="*/ 2040731 w 2045493"/>
              <a:gd name="connsiteY39" fmla="*/ 161925 h 421481"/>
              <a:gd name="connsiteX40" fmla="*/ 2045493 w 2045493"/>
              <a:gd name="connsiteY40" fmla="*/ 180975 h 421481"/>
              <a:gd name="connsiteX41" fmla="*/ 2038350 w 2045493"/>
              <a:gd name="connsiteY41" fmla="*/ 202406 h 421481"/>
              <a:gd name="connsiteX42" fmla="*/ 2007393 w 2045493"/>
              <a:gd name="connsiteY42" fmla="*/ 219075 h 421481"/>
              <a:gd name="connsiteX43" fmla="*/ 1876425 w 2045493"/>
              <a:gd name="connsiteY43" fmla="*/ 221456 h 421481"/>
              <a:gd name="connsiteX44" fmla="*/ 1576387 w 2045493"/>
              <a:gd name="connsiteY44" fmla="*/ 228600 h 421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045493" h="421481">
                <a:moveTo>
                  <a:pt x="1576387" y="228600"/>
                </a:moveTo>
                <a:lnTo>
                  <a:pt x="1326356" y="247650"/>
                </a:lnTo>
                <a:lnTo>
                  <a:pt x="1135856" y="264318"/>
                </a:lnTo>
                <a:lnTo>
                  <a:pt x="890587" y="316706"/>
                </a:lnTo>
                <a:lnTo>
                  <a:pt x="709612" y="345281"/>
                </a:lnTo>
                <a:lnTo>
                  <a:pt x="492918" y="392906"/>
                </a:lnTo>
                <a:lnTo>
                  <a:pt x="457200" y="404812"/>
                </a:lnTo>
                <a:lnTo>
                  <a:pt x="431006" y="419100"/>
                </a:lnTo>
                <a:lnTo>
                  <a:pt x="411956" y="421481"/>
                </a:lnTo>
                <a:lnTo>
                  <a:pt x="378618" y="419100"/>
                </a:lnTo>
                <a:lnTo>
                  <a:pt x="347662" y="414337"/>
                </a:lnTo>
                <a:lnTo>
                  <a:pt x="319087" y="407193"/>
                </a:lnTo>
                <a:lnTo>
                  <a:pt x="250031" y="369093"/>
                </a:lnTo>
                <a:lnTo>
                  <a:pt x="173831" y="319087"/>
                </a:lnTo>
                <a:lnTo>
                  <a:pt x="95250" y="254793"/>
                </a:lnTo>
                <a:lnTo>
                  <a:pt x="28575" y="192881"/>
                </a:lnTo>
                <a:lnTo>
                  <a:pt x="7143" y="166687"/>
                </a:lnTo>
                <a:lnTo>
                  <a:pt x="0" y="135731"/>
                </a:lnTo>
                <a:lnTo>
                  <a:pt x="4762" y="121443"/>
                </a:lnTo>
                <a:lnTo>
                  <a:pt x="14287" y="111918"/>
                </a:lnTo>
                <a:lnTo>
                  <a:pt x="28575" y="107156"/>
                </a:lnTo>
                <a:lnTo>
                  <a:pt x="78581" y="126206"/>
                </a:lnTo>
                <a:lnTo>
                  <a:pt x="147637" y="159543"/>
                </a:lnTo>
                <a:lnTo>
                  <a:pt x="223837" y="180975"/>
                </a:lnTo>
                <a:lnTo>
                  <a:pt x="302418" y="197643"/>
                </a:lnTo>
                <a:lnTo>
                  <a:pt x="397668" y="202406"/>
                </a:lnTo>
                <a:lnTo>
                  <a:pt x="569118" y="195262"/>
                </a:lnTo>
                <a:lnTo>
                  <a:pt x="914400" y="157162"/>
                </a:lnTo>
                <a:lnTo>
                  <a:pt x="1157287" y="109537"/>
                </a:lnTo>
                <a:lnTo>
                  <a:pt x="1388268" y="78581"/>
                </a:lnTo>
                <a:lnTo>
                  <a:pt x="1500187" y="57150"/>
                </a:lnTo>
                <a:lnTo>
                  <a:pt x="1614487" y="26193"/>
                </a:lnTo>
                <a:lnTo>
                  <a:pt x="1681162" y="0"/>
                </a:lnTo>
                <a:lnTo>
                  <a:pt x="1726406" y="7143"/>
                </a:lnTo>
                <a:lnTo>
                  <a:pt x="1807368" y="23812"/>
                </a:lnTo>
                <a:lnTo>
                  <a:pt x="1881187" y="52387"/>
                </a:lnTo>
                <a:lnTo>
                  <a:pt x="1950243" y="85725"/>
                </a:lnTo>
                <a:lnTo>
                  <a:pt x="2002631" y="121443"/>
                </a:lnTo>
                <a:lnTo>
                  <a:pt x="2026443" y="145256"/>
                </a:lnTo>
                <a:lnTo>
                  <a:pt x="2040731" y="161925"/>
                </a:lnTo>
                <a:lnTo>
                  <a:pt x="2045493" y="180975"/>
                </a:lnTo>
                <a:lnTo>
                  <a:pt x="2038350" y="202406"/>
                </a:lnTo>
                <a:lnTo>
                  <a:pt x="2007393" y="219075"/>
                </a:lnTo>
                <a:lnTo>
                  <a:pt x="1876425" y="221456"/>
                </a:lnTo>
                <a:lnTo>
                  <a:pt x="1576387" y="2286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CEA1B4D7-1B94-8740-B143-101F17063E94}"/>
              </a:ext>
            </a:extLst>
          </p:cNvPr>
          <p:cNvSpPr/>
          <p:nvPr/>
        </p:nvSpPr>
        <p:spPr>
          <a:xfrm>
            <a:off x="4441825" y="4252913"/>
            <a:ext cx="2573338" cy="450850"/>
          </a:xfrm>
          <a:custGeom>
            <a:avLst/>
            <a:gdLst>
              <a:gd name="connsiteX0" fmla="*/ 1785938 w 2574132"/>
              <a:gd name="connsiteY0" fmla="*/ 240506 h 450056"/>
              <a:gd name="connsiteX1" fmla="*/ 1333500 w 2574132"/>
              <a:gd name="connsiteY1" fmla="*/ 266700 h 450056"/>
              <a:gd name="connsiteX2" fmla="*/ 1092994 w 2574132"/>
              <a:gd name="connsiteY2" fmla="*/ 319087 h 450056"/>
              <a:gd name="connsiteX3" fmla="*/ 873919 w 2574132"/>
              <a:gd name="connsiteY3" fmla="*/ 347662 h 450056"/>
              <a:gd name="connsiteX4" fmla="*/ 664369 w 2574132"/>
              <a:gd name="connsiteY4" fmla="*/ 392906 h 450056"/>
              <a:gd name="connsiteX5" fmla="*/ 423863 w 2574132"/>
              <a:gd name="connsiteY5" fmla="*/ 447675 h 450056"/>
              <a:gd name="connsiteX6" fmla="*/ 400050 w 2574132"/>
              <a:gd name="connsiteY6" fmla="*/ 450056 h 450056"/>
              <a:gd name="connsiteX7" fmla="*/ 369094 w 2574132"/>
              <a:gd name="connsiteY7" fmla="*/ 445293 h 450056"/>
              <a:gd name="connsiteX8" fmla="*/ 311944 w 2574132"/>
              <a:gd name="connsiteY8" fmla="*/ 416718 h 450056"/>
              <a:gd name="connsiteX9" fmla="*/ 247650 w 2574132"/>
              <a:gd name="connsiteY9" fmla="*/ 378618 h 450056"/>
              <a:gd name="connsiteX10" fmla="*/ 152400 w 2574132"/>
              <a:gd name="connsiteY10" fmla="*/ 307181 h 450056"/>
              <a:gd name="connsiteX11" fmla="*/ 80963 w 2574132"/>
              <a:gd name="connsiteY11" fmla="*/ 250031 h 450056"/>
              <a:gd name="connsiteX12" fmla="*/ 40482 w 2574132"/>
              <a:gd name="connsiteY12" fmla="*/ 211931 h 450056"/>
              <a:gd name="connsiteX13" fmla="*/ 14288 w 2574132"/>
              <a:gd name="connsiteY13" fmla="*/ 178593 h 450056"/>
              <a:gd name="connsiteX14" fmla="*/ 0 w 2574132"/>
              <a:gd name="connsiteY14" fmla="*/ 147637 h 450056"/>
              <a:gd name="connsiteX15" fmla="*/ 4763 w 2574132"/>
              <a:gd name="connsiteY15" fmla="*/ 126206 h 450056"/>
              <a:gd name="connsiteX16" fmla="*/ 11907 w 2574132"/>
              <a:gd name="connsiteY16" fmla="*/ 116681 h 450056"/>
              <a:gd name="connsiteX17" fmla="*/ 38100 w 2574132"/>
              <a:gd name="connsiteY17" fmla="*/ 111918 h 450056"/>
              <a:gd name="connsiteX18" fmla="*/ 80963 w 2574132"/>
              <a:gd name="connsiteY18" fmla="*/ 121443 h 450056"/>
              <a:gd name="connsiteX19" fmla="*/ 116682 w 2574132"/>
              <a:gd name="connsiteY19" fmla="*/ 142875 h 450056"/>
              <a:gd name="connsiteX20" fmla="*/ 161925 w 2574132"/>
              <a:gd name="connsiteY20" fmla="*/ 169068 h 450056"/>
              <a:gd name="connsiteX21" fmla="*/ 250032 w 2574132"/>
              <a:gd name="connsiteY21" fmla="*/ 207168 h 450056"/>
              <a:gd name="connsiteX22" fmla="*/ 371475 w 2574132"/>
              <a:gd name="connsiteY22" fmla="*/ 235743 h 450056"/>
              <a:gd name="connsiteX23" fmla="*/ 428625 w 2574132"/>
              <a:gd name="connsiteY23" fmla="*/ 247650 h 450056"/>
              <a:gd name="connsiteX24" fmla="*/ 466725 w 2574132"/>
              <a:gd name="connsiteY24" fmla="*/ 247650 h 450056"/>
              <a:gd name="connsiteX25" fmla="*/ 735807 w 2574132"/>
              <a:gd name="connsiteY25" fmla="*/ 214312 h 450056"/>
              <a:gd name="connsiteX26" fmla="*/ 1109663 w 2574132"/>
              <a:gd name="connsiteY26" fmla="*/ 159543 h 450056"/>
              <a:gd name="connsiteX27" fmla="*/ 1333500 w 2574132"/>
              <a:gd name="connsiteY27" fmla="*/ 111918 h 450056"/>
              <a:gd name="connsiteX28" fmla="*/ 1640682 w 2574132"/>
              <a:gd name="connsiteY28" fmla="*/ 76200 h 450056"/>
              <a:gd name="connsiteX29" fmla="*/ 1933575 w 2574132"/>
              <a:gd name="connsiteY29" fmla="*/ 50006 h 450056"/>
              <a:gd name="connsiteX30" fmla="*/ 2026444 w 2574132"/>
              <a:gd name="connsiteY30" fmla="*/ 26193 h 450056"/>
              <a:gd name="connsiteX31" fmla="*/ 2135982 w 2574132"/>
              <a:gd name="connsiteY31" fmla="*/ 0 h 450056"/>
              <a:gd name="connsiteX32" fmla="*/ 2221707 w 2574132"/>
              <a:gd name="connsiteY32" fmla="*/ 7143 h 450056"/>
              <a:gd name="connsiteX33" fmla="*/ 2350294 w 2574132"/>
              <a:gd name="connsiteY33" fmla="*/ 40481 h 450056"/>
              <a:gd name="connsiteX34" fmla="*/ 2493169 w 2574132"/>
              <a:gd name="connsiteY34" fmla="*/ 90487 h 450056"/>
              <a:gd name="connsiteX35" fmla="*/ 2528888 w 2574132"/>
              <a:gd name="connsiteY35" fmla="*/ 111918 h 450056"/>
              <a:gd name="connsiteX36" fmla="*/ 2555082 w 2574132"/>
              <a:gd name="connsiteY36" fmla="*/ 133350 h 450056"/>
              <a:gd name="connsiteX37" fmla="*/ 2574132 w 2574132"/>
              <a:gd name="connsiteY37" fmla="*/ 161925 h 450056"/>
              <a:gd name="connsiteX38" fmla="*/ 2574132 w 2574132"/>
              <a:gd name="connsiteY38" fmla="*/ 178593 h 450056"/>
              <a:gd name="connsiteX39" fmla="*/ 2552700 w 2574132"/>
              <a:gd name="connsiteY39" fmla="*/ 204787 h 450056"/>
              <a:gd name="connsiteX40" fmla="*/ 2524125 w 2574132"/>
              <a:gd name="connsiteY40" fmla="*/ 219075 h 450056"/>
              <a:gd name="connsiteX41" fmla="*/ 2462213 w 2574132"/>
              <a:gd name="connsiteY41" fmla="*/ 226218 h 450056"/>
              <a:gd name="connsiteX42" fmla="*/ 2231232 w 2574132"/>
              <a:gd name="connsiteY42" fmla="*/ 223837 h 450056"/>
              <a:gd name="connsiteX43" fmla="*/ 2093119 w 2574132"/>
              <a:gd name="connsiteY43" fmla="*/ 223837 h 450056"/>
              <a:gd name="connsiteX44" fmla="*/ 1985963 w 2574132"/>
              <a:gd name="connsiteY44" fmla="*/ 226218 h 450056"/>
              <a:gd name="connsiteX45" fmla="*/ 1785938 w 2574132"/>
              <a:gd name="connsiteY45" fmla="*/ 240506 h 450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574132" h="450056">
                <a:moveTo>
                  <a:pt x="1785938" y="240506"/>
                </a:moveTo>
                <a:lnTo>
                  <a:pt x="1333500" y="266700"/>
                </a:lnTo>
                <a:lnTo>
                  <a:pt x="1092994" y="319087"/>
                </a:lnTo>
                <a:lnTo>
                  <a:pt x="873919" y="347662"/>
                </a:lnTo>
                <a:lnTo>
                  <a:pt x="664369" y="392906"/>
                </a:lnTo>
                <a:lnTo>
                  <a:pt x="423863" y="447675"/>
                </a:lnTo>
                <a:lnTo>
                  <a:pt x="400050" y="450056"/>
                </a:lnTo>
                <a:lnTo>
                  <a:pt x="369094" y="445293"/>
                </a:lnTo>
                <a:lnTo>
                  <a:pt x="311944" y="416718"/>
                </a:lnTo>
                <a:lnTo>
                  <a:pt x="247650" y="378618"/>
                </a:lnTo>
                <a:lnTo>
                  <a:pt x="152400" y="307181"/>
                </a:lnTo>
                <a:lnTo>
                  <a:pt x="80963" y="250031"/>
                </a:lnTo>
                <a:lnTo>
                  <a:pt x="40482" y="211931"/>
                </a:lnTo>
                <a:lnTo>
                  <a:pt x="14288" y="178593"/>
                </a:lnTo>
                <a:lnTo>
                  <a:pt x="0" y="147637"/>
                </a:lnTo>
                <a:lnTo>
                  <a:pt x="4763" y="126206"/>
                </a:lnTo>
                <a:lnTo>
                  <a:pt x="11907" y="116681"/>
                </a:lnTo>
                <a:lnTo>
                  <a:pt x="38100" y="111918"/>
                </a:lnTo>
                <a:lnTo>
                  <a:pt x="80963" y="121443"/>
                </a:lnTo>
                <a:lnTo>
                  <a:pt x="116682" y="142875"/>
                </a:lnTo>
                <a:lnTo>
                  <a:pt x="161925" y="169068"/>
                </a:lnTo>
                <a:lnTo>
                  <a:pt x="250032" y="207168"/>
                </a:lnTo>
                <a:lnTo>
                  <a:pt x="371475" y="235743"/>
                </a:lnTo>
                <a:lnTo>
                  <a:pt x="428625" y="247650"/>
                </a:lnTo>
                <a:lnTo>
                  <a:pt x="466725" y="247650"/>
                </a:lnTo>
                <a:lnTo>
                  <a:pt x="735807" y="214312"/>
                </a:lnTo>
                <a:lnTo>
                  <a:pt x="1109663" y="159543"/>
                </a:lnTo>
                <a:lnTo>
                  <a:pt x="1333500" y="111918"/>
                </a:lnTo>
                <a:lnTo>
                  <a:pt x="1640682" y="76200"/>
                </a:lnTo>
                <a:lnTo>
                  <a:pt x="1933575" y="50006"/>
                </a:lnTo>
                <a:lnTo>
                  <a:pt x="2026444" y="26193"/>
                </a:lnTo>
                <a:lnTo>
                  <a:pt x="2135982" y="0"/>
                </a:lnTo>
                <a:lnTo>
                  <a:pt x="2221707" y="7143"/>
                </a:lnTo>
                <a:lnTo>
                  <a:pt x="2350294" y="40481"/>
                </a:lnTo>
                <a:lnTo>
                  <a:pt x="2493169" y="90487"/>
                </a:lnTo>
                <a:lnTo>
                  <a:pt x="2528888" y="111918"/>
                </a:lnTo>
                <a:lnTo>
                  <a:pt x="2555082" y="133350"/>
                </a:lnTo>
                <a:lnTo>
                  <a:pt x="2574132" y="161925"/>
                </a:lnTo>
                <a:lnTo>
                  <a:pt x="2574132" y="178593"/>
                </a:lnTo>
                <a:lnTo>
                  <a:pt x="2552700" y="204787"/>
                </a:lnTo>
                <a:lnTo>
                  <a:pt x="2524125" y="219075"/>
                </a:lnTo>
                <a:lnTo>
                  <a:pt x="2462213" y="226218"/>
                </a:lnTo>
                <a:lnTo>
                  <a:pt x="2231232" y="223837"/>
                </a:lnTo>
                <a:lnTo>
                  <a:pt x="2093119" y="223837"/>
                </a:lnTo>
                <a:lnTo>
                  <a:pt x="1985963" y="226218"/>
                </a:lnTo>
                <a:lnTo>
                  <a:pt x="1785938" y="2405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ABE4F769-ACD7-564D-9CC9-D4796E7F05BF}"/>
              </a:ext>
            </a:extLst>
          </p:cNvPr>
          <p:cNvSpPr/>
          <p:nvPr/>
        </p:nvSpPr>
        <p:spPr>
          <a:xfrm rot="16200000">
            <a:off x="3585369" y="3161507"/>
            <a:ext cx="4044950" cy="500062"/>
          </a:xfrm>
          <a:custGeom>
            <a:avLst/>
            <a:gdLst>
              <a:gd name="connsiteX0" fmla="*/ 1923979 w 4045115"/>
              <a:gd name="connsiteY0" fmla="*/ 411310 h 499690"/>
              <a:gd name="connsiteX1" fmla="*/ 479295 w 4045115"/>
              <a:gd name="connsiteY1" fmla="*/ 414709 h 499690"/>
              <a:gd name="connsiteX2" fmla="*/ 380716 w 4045115"/>
              <a:gd name="connsiteY2" fmla="*/ 418108 h 499690"/>
              <a:gd name="connsiteX3" fmla="*/ 282138 w 4045115"/>
              <a:gd name="connsiteY3" fmla="*/ 418108 h 499690"/>
              <a:gd name="connsiteX4" fmla="*/ 220951 w 4045115"/>
              <a:gd name="connsiteY4" fmla="*/ 411310 h 499690"/>
              <a:gd name="connsiteX5" fmla="*/ 169962 w 4045115"/>
              <a:gd name="connsiteY5" fmla="*/ 401112 h 499690"/>
              <a:gd name="connsiteX6" fmla="*/ 125772 w 4045115"/>
              <a:gd name="connsiteY6" fmla="*/ 384116 h 499690"/>
              <a:gd name="connsiteX7" fmla="*/ 0 w 4045115"/>
              <a:gd name="connsiteY7" fmla="*/ 271940 h 499690"/>
              <a:gd name="connsiteX8" fmla="*/ 54388 w 4045115"/>
              <a:gd name="connsiteY8" fmla="*/ 220951 h 499690"/>
              <a:gd name="connsiteX9" fmla="*/ 231149 w 4045115"/>
              <a:gd name="connsiteY9" fmla="*/ 200556 h 499690"/>
              <a:gd name="connsiteX10" fmla="*/ 397713 w 4045115"/>
              <a:gd name="connsiteY10" fmla="*/ 186959 h 499690"/>
              <a:gd name="connsiteX11" fmla="*/ 564276 w 4045115"/>
              <a:gd name="connsiteY11" fmla="*/ 190358 h 499690"/>
              <a:gd name="connsiteX12" fmla="*/ 870209 w 4045115"/>
              <a:gd name="connsiteY12" fmla="*/ 190358 h 499690"/>
              <a:gd name="connsiteX13" fmla="*/ 1060568 w 4045115"/>
              <a:gd name="connsiteY13" fmla="*/ 193757 h 499690"/>
              <a:gd name="connsiteX14" fmla="*/ 1468478 w 4045115"/>
              <a:gd name="connsiteY14" fmla="*/ 186959 h 499690"/>
              <a:gd name="connsiteX15" fmla="*/ 1686031 w 4045115"/>
              <a:gd name="connsiteY15" fmla="*/ 193757 h 499690"/>
              <a:gd name="connsiteX16" fmla="*/ 2675214 w 4045115"/>
              <a:gd name="connsiteY16" fmla="*/ 193757 h 499690"/>
              <a:gd name="connsiteX17" fmla="*/ 3259887 w 4045115"/>
              <a:gd name="connsiteY17" fmla="*/ 190358 h 499690"/>
              <a:gd name="connsiteX18" fmla="*/ 3385659 w 4045115"/>
              <a:gd name="connsiteY18" fmla="*/ 193757 h 499690"/>
              <a:gd name="connsiteX19" fmla="*/ 3667797 w 4045115"/>
              <a:gd name="connsiteY19" fmla="*/ 173362 h 499690"/>
              <a:gd name="connsiteX20" fmla="*/ 3756178 w 4045115"/>
              <a:gd name="connsiteY20" fmla="*/ 166563 h 499690"/>
              <a:gd name="connsiteX21" fmla="*/ 3807167 w 4045115"/>
              <a:gd name="connsiteY21" fmla="*/ 156365 h 499690"/>
              <a:gd name="connsiteX22" fmla="*/ 3861555 w 4045115"/>
              <a:gd name="connsiteY22" fmla="*/ 132571 h 499690"/>
              <a:gd name="connsiteX23" fmla="*/ 3888749 w 4045115"/>
              <a:gd name="connsiteY23" fmla="*/ 115574 h 499690"/>
              <a:gd name="connsiteX24" fmla="*/ 3915943 w 4045115"/>
              <a:gd name="connsiteY24" fmla="*/ 84981 h 499690"/>
              <a:gd name="connsiteX25" fmla="*/ 3946536 w 4045115"/>
              <a:gd name="connsiteY25" fmla="*/ 50989 h 499690"/>
              <a:gd name="connsiteX26" fmla="*/ 3973730 w 4045115"/>
              <a:gd name="connsiteY26" fmla="*/ 27194 h 499690"/>
              <a:gd name="connsiteX27" fmla="*/ 4004324 w 4045115"/>
              <a:gd name="connsiteY27" fmla="*/ 3399 h 499690"/>
              <a:gd name="connsiteX28" fmla="*/ 4017921 w 4045115"/>
              <a:gd name="connsiteY28" fmla="*/ 0 h 499690"/>
              <a:gd name="connsiteX29" fmla="*/ 4034917 w 4045115"/>
              <a:gd name="connsiteY29" fmla="*/ 0 h 499690"/>
              <a:gd name="connsiteX30" fmla="*/ 4038316 w 4045115"/>
              <a:gd name="connsiteY30" fmla="*/ 6798 h 499690"/>
              <a:gd name="connsiteX31" fmla="*/ 4045115 w 4045115"/>
              <a:gd name="connsiteY31" fmla="*/ 27194 h 499690"/>
              <a:gd name="connsiteX32" fmla="*/ 4038316 w 4045115"/>
              <a:gd name="connsiteY32" fmla="*/ 81582 h 499690"/>
              <a:gd name="connsiteX33" fmla="*/ 4014521 w 4045115"/>
              <a:gd name="connsiteY33" fmla="*/ 173362 h 499690"/>
              <a:gd name="connsiteX34" fmla="*/ 3966932 w 4045115"/>
              <a:gd name="connsiteY34" fmla="*/ 302534 h 499690"/>
              <a:gd name="connsiteX35" fmla="*/ 3902346 w 4045115"/>
              <a:gd name="connsiteY35" fmla="*/ 435105 h 499690"/>
              <a:gd name="connsiteX36" fmla="*/ 3868353 w 4045115"/>
              <a:gd name="connsiteY36" fmla="*/ 479295 h 499690"/>
              <a:gd name="connsiteX37" fmla="*/ 3851357 w 4045115"/>
              <a:gd name="connsiteY37" fmla="*/ 492892 h 499690"/>
              <a:gd name="connsiteX38" fmla="*/ 3824163 w 4045115"/>
              <a:gd name="connsiteY38" fmla="*/ 499690 h 499690"/>
              <a:gd name="connsiteX39" fmla="*/ 3803768 w 4045115"/>
              <a:gd name="connsiteY39" fmla="*/ 499690 h 499690"/>
              <a:gd name="connsiteX40" fmla="*/ 3769775 w 4045115"/>
              <a:gd name="connsiteY40" fmla="*/ 489493 h 499690"/>
              <a:gd name="connsiteX41" fmla="*/ 3732383 w 4045115"/>
              <a:gd name="connsiteY41" fmla="*/ 469097 h 499690"/>
              <a:gd name="connsiteX42" fmla="*/ 3698391 w 4045115"/>
              <a:gd name="connsiteY42" fmla="*/ 445302 h 499690"/>
              <a:gd name="connsiteX43" fmla="*/ 3650801 w 4045115"/>
              <a:gd name="connsiteY43" fmla="*/ 428306 h 499690"/>
              <a:gd name="connsiteX44" fmla="*/ 3538626 w 4045115"/>
              <a:gd name="connsiteY44" fmla="*/ 414709 h 499690"/>
              <a:gd name="connsiteX45" fmla="*/ 3419652 w 4045115"/>
              <a:gd name="connsiteY45" fmla="*/ 414709 h 499690"/>
              <a:gd name="connsiteX46" fmla="*/ 3273484 w 4045115"/>
              <a:gd name="connsiteY46" fmla="*/ 414709 h 499690"/>
              <a:gd name="connsiteX47" fmla="*/ 2865573 w 4045115"/>
              <a:gd name="connsiteY47" fmla="*/ 407910 h 499690"/>
              <a:gd name="connsiteX48" fmla="*/ 2699009 w 4045115"/>
              <a:gd name="connsiteY48" fmla="*/ 418108 h 499690"/>
              <a:gd name="connsiteX49" fmla="*/ 2267304 w 4045115"/>
              <a:gd name="connsiteY49" fmla="*/ 411310 h 499690"/>
              <a:gd name="connsiteX50" fmla="*/ 1923979 w 4045115"/>
              <a:gd name="connsiteY50" fmla="*/ 411310 h 499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4045115" h="499690">
                <a:moveTo>
                  <a:pt x="1923979" y="411310"/>
                </a:moveTo>
                <a:lnTo>
                  <a:pt x="479295" y="414709"/>
                </a:lnTo>
                <a:lnTo>
                  <a:pt x="380716" y="418108"/>
                </a:lnTo>
                <a:lnTo>
                  <a:pt x="282138" y="418108"/>
                </a:lnTo>
                <a:lnTo>
                  <a:pt x="220951" y="411310"/>
                </a:lnTo>
                <a:lnTo>
                  <a:pt x="169962" y="401112"/>
                </a:lnTo>
                <a:lnTo>
                  <a:pt x="125772" y="384116"/>
                </a:lnTo>
                <a:lnTo>
                  <a:pt x="0" y="271940"/>
                </a:lnTo>
                <a:lnTo>
                  <a:pt x="54388" y="220951"/>
                </a:lnTo>
                <a:lnTo>
                  <a:pt x="231149" y="200556"/>
                </a:lnTo>
                <a:lnTo>
                  <a:pt x="397713" y="186959"/>
                </a:lnTo>
                <a:lnTo>
                  <a:pt x="564276" y="190358"/>
                </a:lnTo>
                <a:lnTo>
                  <a:pt x="870209" y="190358"/>
                </a:lnTo>
                <a:lnTo>
                  <a:pt x="1060568" y="193757"/>
                </a:lnTo>
                <a:lnTo>
                  <a:pt x="1468478" y="186959"/>
                </a:lnTo>
                <a:lnTo>
                  <a:pt x="1686031" y="193757"/>
                </a:lnTo>
                <a:lnTo>
                  <a:pt x="2675214" y="193757"/>
                </a:lnTo>
                <a:lnTo>
                  <a:pt x="3259887" y="190358"/>
                </a:lnTo>
                <a:lnTo>
                  <a:pt x="3385659" y="193757"/>
                </a:lnTo>
                <a:lnTo>
                  <a:pt x="3667797" y="173362"/>
                </a:lnTo>
                <a:lnTo>
                  <a:pt x="3756178" y="166563"/>
                </a:lnTo>
                <a:lnTo>
                  <a:pt x="3807167" y="156365"/>
                </a:lnTo>
                <a:lnTo>
                  <a:pt x="3861555" y="132571"/>
                </a:lnTo>
                <a:lnTo>
                  <a:pt x="3888749" y="115574"/>
                </a:lnTo>
                <a:lnTo>
                  <a:pt x="3915943" y="84981"/>
                </a:lnTo>
                <a:lnTo>
                  <a:pt x="3946536" y="50989"/>
                </a:lnTo>
                <a:lnTo>
                  <a:pt x="3973730" y="27194"/>
                </a:lnTo>
                <a:lnTo>
                  <a:pt x="4004324" y="3399"/>
                </a:lnTo>
                <a:lnTo>
                  <a:pt x="4017921" y="0"/>
                </a:lnTo>
                <a:lnTo>
                  <a:pt x="4034917" y="0"/>
                </a:lnTo>
                <a:lnTo>
                  <a:pt x="4038316" y="6798"/>
                </a:lnTo>
                <a:lnTo>
                  <a:pt x="4045115" y="27194"/>
                </a:lnTo>
                <a:lnTo>
                  <a:pt x="4038316" y="81582"/>
                </a:lnTo>
                <a:lnTo>
                  <a:pt x="4014521" y="173362"/>
                </a:lnTo>
                <a:lnTo>
                  <a:pt x="3966932" y="302534"/>
                </a:lnTo>
                <a:lnTo>
                  <a:pt x="3902346" y="435105"/>
                </a:lnTo>
                <a:lnTo>
                  <a:pt x="3868353" y="479295"/>
                </a:lnTo>
                <a:lnTo>
                  <a:pt x="3851357" y="492892"/>
                </a:lnTo>
                <a:lnTo>
                  <a:pt x="3824163" y="499690"/>
                </a:lnTo>
                <a:lnTo>
                  <a:pt x="3803768" y="499690"/>
                </a:lnTo>
                <a:lnTo>
                  <a:pt x="3769775" y="489493"/>
                </a:lnTo>
                <a:lnTo>
                  <a:pt x="3732383" y="469097"/>
                </a:lnTo>
                <a:lnTo>
                  <a:pt x="3698391" y="445302"/>
                </a:lnTo>
                <a:lnTo>
                  <a:pt x="3650801" y="428306"/>
                </a:lnTo>
                <a:lnTo>
                  <a:pt x="3538626" y="414709"/>
                </a:lnTo>
                <a:lnTo>
                  <a:pt x="3419652" y="414709"/>
                </a:lnTo>
                <a:lnTo>
                  <a:pt x="3273484" y="414709"/>
                </a:lnTo>
                <a:lnTo>
                  <a:pt x="2865573" y="407910"/>
                </a:lnTo>
                <a:lnTo>
                  <a:pt x="2699009" y="418108"/>
                </a:lnTo>
                <a:lnTo>
                  <a:pt x="2267304" y="411310"/>
                </a:lnTo>
                <a:lnTo>
                  <a:pt x="1923979" y="41131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B2A909E7-2582-124E-85AC-2DDE83995F79}"/>
              </a:ext>
            </a:extLst>
          </p:cNvPr>
          <p:cNvSpPr/>
          <p:nvPr/>
        </p:nvSpPr>
        <p:spPr>
          <a:xfrm>
            <a:off x="3484563" y="2638425"/>
            <a:ext cx="957262" cy="404813"/>
          </a:xfrm>
          <a:custGeom>
            <a:avLst/>
            <a:gdLst>
              <a:gd name="connsiteX0" fmla="*/ 440531 w 957262"/>
              <a:gd name="connsiteY0" fmla="*/ 319088 h 404813"/>
              <a:gd name="connsiteX1" fmla="*/ 319087 w 957262"/>
              <a:gd name="connsiteY1" fmla="*/ 395288 h 404813"/>
              <a:gd name="connsiteX2" fmla="*/ 304800 w 957262"/>
              <a:gd name="connsiteY2" fmla="*/ 402431 h 404813"/>
              <a:gd name="connsiteX3" fmla="*/ 285750 w 957262"/>
              <a:gd name="connsiteY3" fmla="*/ 404813 h 404813"/>
              <a:gd name="connsiteX4" fmla="*/ 259556 w 957262"/>
              <a:gd name="connsiteY4" fmla="*/ 400050 h 404813"/>
              <a:gd name="connsiteX5" fmla="*/ 228600 w 957262"/>
              <a:gd name="connsiteY5" fmla="*/ 383381 h 404813"/>
              <a:gd name="connsiteX6" fmla="*/ 180975 w 957262"/>
              <a:gd name="connsiteY6" fmla="*/ 352425 h 404813"/>
              <a:gd name="connsiteX7" fmla="*/ 130969 w 957262"/>
              <a:gd name="connsiteY7" fmla="*/ 309563 h 404813"/>
              <a:gd name="connsiteX8" fmla="*/ 76200 w 957262"/>
              <a:gd name="connsiteY8" fmla="*/ 259556 h 404813"/>
              <a:gd name="connsiteX9" fmla="*/ 14287 w 957262"/>
              <a:gd name="connsiteY9" fmla="*/ 197644 h 404813"/>
              <a:gd name="connsiteX10" fmla="*/ 4762 w 957262"/>
              <a:gd name="connsiteY10" fmla="*/ 176213 h 404813"/>
              <a:gd name="connsiteX11" fmla="*/ 0 w 957262"/>
              <a:gd name="connsiteY11" fmla="*/ 152400 h 404813"/>
              <a:gd name="connsiteX12" fmla="*/ 0 w 957262"/>
              <a:gd name="connsiteY12" fmla="*/ 133350 h 404813"/>
              <a:gd name="connsiteX13" fmla="*/ 11906 w 957262"/>
              <a:gd name="connsiteY13" fmla="*/ 119063 h 404813"/>
              <a:gd name="connsiteX14" fmla="*/ 30956 w 957262"/>
              <a:gd name="connsiteY14" fmla="*/ 119063 h 404813"/>
              <a:gd name="connsiteX15" fmla="*/ 71437 w 957262"/>
              <a:gd name="connsiteY15" fmla="*/ 140494 h 404813"/>
              <a:gd name="connsiteX16" fmla="*/ 109537 w 957262"/>
              <a:gd name="connsiteY16" fmla="*/ 157163 h 404813"/>
              <a:gd name="connsiteX17" fmla="*/ 142875 w 957262"/>
              <a:gd name="connsiteY17" fmla="*/ 173831 h 404813"/>
              <a:gd name="connsiteX18" fmla="*/ 200025 w 957262"/>
              <a:gd name="connsiteY18" fmla="*/ 190500 h 404813"/>
              <a:gd name="connsiteX19" fmla="*/ 252412 w 957262"/>
              <a:gd name="connsiteY19" fmla="*/ 197644 h 404813"/>
              <a:gd name="connsiteX20" fmla="*/ 290512 w 957262"/>
              <a:gd name="connsiteY20" fmla="*/ 195263 h 404813"/>
              <a:gd name="connsiteX21" fmla="*/ 352425 w 957262"/>
              <a:gd name="connsiteY21" fmla="*/ 171450 h 404813"/>
              <a:gd name="connsiteX22" fmla="*/ 545306 w 957262"/>
              <a:gd name="connsiteY22" fmla="*/ 83344 h 404813"/>
              <a:gd name="connsiteX23" fmla="*/ 657225 w 957262"/>
              <a:gd name="connsiteY23" fmla="*/ 23813 h 404813"/>
              <a:gd name="connsiteX24" fmla="*/ 695325 w 957262"/>
              <a:gd name="connsiteY24" fmla="*/ 4763 h 404813"/>
              <a:gd name="connsiteX25" fmla="*/ 709612 w 957262"/>
              <a:gd name="connsiteY25" fmla="*/ 0 h 404813"/>
              <a:gd name="connsiteX26" fmla="*/ 735806 w 957262"/>
              <a:gd name="connsiteY26" fmla="*/ 4763 h 404813"/>
              <a:gd name="connsiteX27" fmla="*/ 757237 w 957262"/>
              <a:gd name="connsiteY27" fmla="*/ 11906 h 404813"/>
              <a:gd name="connsiteX28" fmla="*/ 785812 w 957262"/>
              <a:gd name="connsiteY28" fmla="*/ 28575 h 404813"/>
              <a:gd name="connsiteX29" fmla="*/ 828675 w 957262"/>
              <a:gd name="connsiteY29" fmla="*/ 64294 h 404813"/>
              <a:gd name="connsiteX30" fmla="*/ 897731 w 957262"/>
              <a:gd name="connsiteY30" fmla="*/ 133350 h 404813"/>
              <a:gd name="connsiteX31" fmla="*/ 945356 w 957262"/>
              <a:gd name="connsiteY31" fmla="*/ 185738 h 404813"/>
              <a:gd name="connsiteX32" fmla="*/ 957262 w 957262"/>
              <a:gd name="connsiteY32" fmla="*/ 209550 h 404813"/>
              <a:gd name="connsiteX33" fmla="*/ 950119 w 957262"/>
              <a:gd name="connsiteY33" fmla="*/ 242888 h 404813"/>
              <a:gd name="connsiteX34" fmla="*/ 935831 w 957262"/>
              <a:gd name="connsiteY34" fmla="*/ 261938 h 404813"/>
              <a:gd name="connsiteX35" fmla="*/ 912019 w 957262"/>
              <a:gd name="connsiteY35" fmla="*/ 276225 h 404813"/>
              <a:gd name="connsiteX36" fmla="*/ 588169 w 957262"/>
              <a:gd name="connsiteY36" fmla="*/ 235744 h 404813"/>
              <a:gd name="connsiteX37" fmla="*/ 440531 w 957262"/>
              <a:gd name="connsiteY37" fmla="*/ 319088 h 404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957262" h="404813">
                <a:moveTo>
                  <a:pt x="440531" y="319088"/>
                </a:moveTo>
                <a:lnTo>
                  <a:pt x="319087" y="395288"/>
                </a:lnTo>
                <a:lnTo>
                  <a:pt x="304800" y="402431"/>
                </a:lnTo>
                <a:lnTo>
                  <a:pt x="285750" y="404813"/>
                </a:lnTo>
                <a:lnTo>
                  <a:pt x="259556" y="400050"/>
                </a:lnTo>
                <a:lnTo>
                  <a:pt x="228600" y="383381"/>
                </a:lnTo>
                <a:lnTo>
                  <a:pt x="180975" y="352425"/>
                </a:lnTo>
                <a:lnTo>
                  <a:pt x="130969" y="309563"/>
                </a:lnTo>
                <a:lnTo>
                  <a:pt x="76200" y="259556"/>
                </a:lnTo>
                <a:lnTo>
                  <a:pt x="14287" y="197644"/>
                </a:lnTo>
                <a:lnTo>
                  <a:pt x="4762" y="176213"/>
                </a:lnTo>
                <a:lnTo>
                  <a:pt x="0" y="152400"/>
                </a:lnTo>
                <a:lnTo>
                  <a:pt x="0" y="133350"/>
                </a:lnTo>
                <a:lnTo>
                  <a:pt x="11906" y="119063"/>
                </a:lnTo>
                <a:lnTo>
                  <a:pt x="30956" y="119063"/>
                </a:lnTo>
                <a:lnTo>
                  <a:pt x="71437" y="140494"/>
                </a:lnTo>
                <a:lnTo>
                  <a:pt x="109537" y="157163"/>
                </a:lnTo>
                <a:lnTo>
                  <a:pt x="142875" y="173831"/>
                </a:lnTo>
                <a:lnTo>
                  <a:pt x="200025" y="190500"/>
                </a:lnTo>
                <a:lnTo>
                  <a:pt x="252412" y="197644"/>
                </a:lnTo>
                <a:lnTo>
                  <a:pt x="290512" y="195263"/>
                </a:lnTo>
                <a:lnTo>
                  <a:pt x="352425" y="171450"/>
                </a:lnTo>
                <a:lnTo>
                  <a:pt x="545306" y="83344"/>
                </a:lnTo>
                <a:lnTo>
                  <a:pt x="657225" y="23813"/>
                </a:lnTo>
                <a:lnTo>
                  <a:pt x="695325" y="4763"/>
                </a:lnTo>
                <a:lnTo>
                  <a:pt x="709612" y="0"/>
                </a:lnTo>
                <a:lnTo>
                  <a:pt x="735806" y="4763"/>
                </a:lnTo>
                <a:lnTo>
                  <a:pt x="757237" y="11906"/>
                </a:lnTo>
                <a:lnTo>
                  <a:pt x="785812" y="28575"/>
                </a:lnTo>
                <a:lnTo>
                  <a:pt x="828675" y="64294"/>
                </a:lnTo>
                <a:lnTo>
                  <a:pt x="897731" y="133350"/>
                </a:lnTo>
                <a:lnTo>
                  <a:pt x="945356" y="185738"/>
                </a:lnTo>
                <a:lnTo>
                  <a:pt x="957262" y="209550"/>
                </a:lnTo>
                <a:lnTo>
                  <a:pt x="950119" y="242888"/>
                </a:lnTo>
                <a:lnTo>
                  <a:pt x="935831" y="261938"/>
                </a:lnTo>
                <a:lnTo>
                  <a:pt x="912019" y="276225"/>
                </a:lnTo>
                <a:lnTo>
                  <a:pt x="588169" y="235744"/>
                </a:lnTo>
                <a:lnTo>
                  <a:pt x="440531" y="3190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6AA2BD5C-205F-3148-9BE7-98AD68D67BA9}"/>
              </a:ext>
            </a:extLst>
          </p:cNvPr>
          <p:cNvSpPr/>
          <p:nvPr/>
        </p:nvSpPr>
        <p:spPr>
          <a:xfrm>
            <a:off x="3732213" y="2798763"/>
            <a:ext cx="671512" cy="1054100"/>
          </a:xfrm>
          <a:custGeom>
            <a:avLst/>
            <a:gdLst>
              <a:gd name="connsiteX0" fmla="*/ 297656 w 671512"/>
              <a:gd name="connsiteY0" fmla="*/ 695325 h 1054894"/>
              <a:gd name="connsiteX1" fmla="*/ 109537 w 671512"/>
              <a:gd name="connsiteY1" fmla="*/ 1054894 h 1054894"/>
              <a:gd name="connsiteX2" fmla="*/ 0 w 671512"/>
              <a:gd name="connsiteY2" fmla="*/ 928687 h 1054894"/>
              <a:gd name="connsiteX3" fmla="*/ 33337 w 671512"/>
              <a:gd name="connsiteY3" fmla="*/ 895350 h 1054894"/>
              <a:gd name="connsiteX4" fmla="*/ 166687 w 671512"/>
              <a:gd name="connsiteY4" fmla="*/ 597694 h 1054894"/>
              <a:gd name="connsiteX5" fmla="*/ 266700 w 671512"/>
              <a:gd name="connsiteY5" fmla="*/ 352425 h 1054894"/>
              <a:gd name="connsiteX6" fmla="*/ 323850 w 671512"/>
              <a:gd name="connsiteY6" fmla="*/ 164306 h 1054894"/>
              <a:gd name="connsiteX7" fmla="*/ 359569 w 671512"/>
              <a:gd name="connsiteY7" fmla="*/ 0 h 1054894"/>
              <a:gd name="connsiteX8" fmla="*/ 671512 w 671512"/>
              <a:gd name="connsiteY8" fmla="*/ 73819 h 1054894"/>
              <a:gd name="connsiteX9" fmla="*/ 666750 w 671512"/>
              <a:gd name="connsiteY9" fmla="*/ 114300 h 1054894"/>
              <a:gd name="connsiteX10" fmla="*/ 614362 w 671512"/>
              <a:gd name="connsiteY10" fmla="*/ 157162 h 1054894"/>
              <a:gd name="connsiteX11" fmla="*/ 564356 w 671512"/>
              <a:gd name="connsiteY11" fmla="*/ 221456 h 1054894"/>
              <a:gd name="connsiteX12" fmla="*/ 509587 w 671512"/>
              <a:gd name="connsiteY12" fmla="*/ 314325 h 1054894"/>
              <a:gd name="connsiteX13" fmla="*/ 409575 w 671512"/>
              <a:gd name="connsiteY13" fmla="*/ 490537 h 1054894"/>
              <a:gd name="connsiteX14" fmla="*/ 297656 w 671512"/>
              <a:gd name="connsiteY14" fmla="*/ 695325 h 1054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71512" h="1054894">
                <a:moveTo>
                  <a:pt x="297656" y="695325"/>
                </a:moveTo>
                <a:lnTo>
                  <a:pt x="109537" y="1054894"/>
                </a:lnTo>
                <a:lnTo>
                  <a:pt x="0" y="928687"/>
                </a:lnTo>
                <a:lnTo>
                  <a:pt x="33337" y="895350"/>
                </a:lnTo>
                <a:lnTo>
                  <a:pt x="166687" y="597694"/>
                </a:lnTo>
                <a:lnTo>
                  <a:pt x="266700" y="352425"/>
                </a:lnTo>
                <a:lnTo>
                  <a:pt x="323850" y="164306"/>
                </a:lnTo>
                <a:lnTo>
                  <a:pt x="359569" y="0"/>
                </a:lnTo>
                <a:lnTo>
                  <a:pt x="671512" y="73819"/>
                </a:lnTo>
                <a:lnTo>
                  <a:pt x="666750" y="114300"/>
                </a:lnTo>
                <a:lnTo>
                  <a:pt x="614362" y="157162"/>
                </a:lnTo>
                <a:lnTo>
                  <a:pt x="564356" y="221456"/>
                </a:lnTo>
                <a:lnTo>
                  <a:pt x="509587" y="314325"/>
                </a:lnTo>
                <a:lnTo>
                  <a:pt x="409575" y="490537"/>
                </a:lnTo>
                <a:lnTo>
                  <a:pt x="297656" y="6953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FF3F9DFF-4598-774D-B9E6-86AE204DABD1}"/>
              </a:ext>
            </a:extLst>
          </p:cNvPr>
          <p:cNvSpPr/>
          <p:nvPr/>
        </p:nvSpPr>
        <p:spPr>
          <a:xfrm>
            <a:off x="3684588" y="3643313"/>
            <a:ext cx="904875" cy="384175"/>
          </a:xfrm>
          <a:custGeom>
            <a:avLst/>
            <a:gdLst>
              <a:gd name="connsiteX0" fmla="*/ 414337 w 904875"/>
              <a:gd name="connsiteY0" fmla="*/ 214312 h 383381"/>
              <a:gd name="connsiteX1" fmla="*/ 157162 w 904875"/>
              <a:gd name="connsiteY1" fmla="*/ 314325 h 383381"/>
              <a:gd name="connsiteX2" fmla="*/ 142875 w 904875"/>
              <a:gd name="connsiteY2" fmla="*/ 323850 h 383381"/>
              <a:gd name="connsiteX3" fmla="*/ 119062 w 904875"/>
              <a:gd name="connsiteY3" fmla="*/ 357187 h 383381"/>
              <a:gd name="connsiteX4" fmla="*/ 97631 w 904875"/>
              <a:gd name="connsiteY4" fmla="*/ 373856 h 383381"/>
              <a:gd name="connsiteX5" fmla="*/ 85725 w 904875"/>
              <a:gd name="connsiteY5" fmla="*/ 381000 h 383381"/>
              <a:gd name="connsiteX6" fmla="*/ 69056 w 904875"/>
              <a:gd name="connsiteY6" fmla="*/ 383381 h 383381"/>
              <a:gd name="connsiteX7" fmla="*/ 47625 w 904875"/>
              <a:gd name="connsiteY7" fmla="*/ 376237 h 383381"/>
              <a:gd name="connsiteX8" fmla="*/ 28575 w 904875"/>
              <a:gd name="connsiteY8" fmla="*/ 354806 h 383381"/>
              <a:gd name="connsiteX9" fmla="*/ 11906 w 904875"/>
              <a:gd name="connsiteY9" fmla="*/ 311943 h 383381"/>
              <a:gd name="connsiteX10" fmla="*/ 0 w 904875"/>
              <a:gd name="connsiteY10" fmla="*/ 247650 h 383381"/>
              <a:gd name="connsiteX11" fmla="*/ 0 w 904875"/>
              <a:gd name="connsiteY11" fmla="*/ 192881 h 383381"/>
              <a:gd name="connsiteX12" fmla="*/ 7144 w 904875"/>
              <a:gd name="connsiteY12" fmla="*/ 145256 h 383381"/>
              <a:gd name="connsiteX13" fmla="*/ 28575 w 904875"/>
              <a:gd name="connsiteY13" fmla="*/ 95250 h 383381"/>
              <a:gd name="connsiteX14" fmla="*/ 40481 w 904875"/>
              <a:gd name="connsiteY14" fmla="*/ 78581 h 383381"/>
              <a:gd name="connsiteX15" fmla="*/ 80962 w 904875"/>
              <a:gd name="connsiteY15" fmla="*/ 50006 h 383381"/>
              <a:gd name="connsiteX16" fmla="*/ 185737 w 904875"/>
              <a:gd name="connsiteY16" fmla="*/ 147637 h 383381"/>
              <a:gd name="connsiteX17" fmla="*/ 338137 w 904875"/>
              <a:gd name="connsiteY17" fmla="*/ 88106 h 383381"/>
              <a:gd name="connsiteX18" fmla="*/ 490537 w 904875"/>
              <a:gd name="connsiteY18" fmla="*/ 23812 h 383381"/>
              <a:gd name="connsiteX19" fmla="*/ 526256 w 904875"/>
              <a:gd name="connsiteY19" fmla="*/ 7143 h 383381"/>
              <a:gd name="connsiteX20" fmla="*/ 552450 w 904875"/>
              <a:gd name="connsiteY20" fmla="*/ 0 h 383381"/>
              <a:gd name="connsiteX21" fmla="*/ 597694 w 904875"/>
              <a:gd name="connsiteY21" fmla="*/ 2381 h 383381"/>
              <a:gd name="connsiteX22" fmla="*/ 654844 w 904875"/>
              <a:gd name="connsiteY22" fmla="*/ 21431 h 383381"/>
              <a:gd name="connsiteX23" fmla="*/ 773906 w 904875"/>
              <a:gd name="connsiteY23" fmla="*/ 88106 h 383381"/>
              <a:gd name="connsiteX24" fmla="*/ 878681 w 904875"/>
              <a:gd name="connsiteY24" fmla="*/ 161925 h 383381"/>
              <a:gd name="connsiteX25" fmla="*/ 904875 w 904875"/>
              <a:gd name="connsiteY25" fmla="*/ 185737 h 383381"/>
              <a:gd name="connsiteX26" fmla="*/ 519112 w 904875"/>
              <a:gd name="connsiteY26" fmla="*/ 185737 h 383381"/>
              <a:gd name="connsiteX27" fmla="*/ 414337 w 904875"/>
              <a:gd name="connsiteY27" fmla="*/ 214312 h 383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904875" h="383381">
                <a:moveTo>
                  <a:pt x="414337" y="214312"/>
                </a:moveTo>
                <a:lnTo>
                  <a:pt x="157162" y="314325"/>
                </a:lnTo>
                <a:lnTo>
                  <a:pt x="142875" y="323850"/>
                </a:lnTo>
                <a:lnTo>
                  <a:pt x="119062" y="357187"/>
                </a:lnTo>
                <a:lnTo>
                  <a:pt x="97631" y="373856"/>
                </a:lnTo>
                <a:lnTo>
                  <a:pt x="85725" y="381000"/>
                </a:lnTo>
                <a:lnTo>
                  <a:pt x="69056" y="383381"/>
                </a:lnTo>
                <a:lnTo>
                  <a:pt x="47625" y="376237"/>
                </a:lnTo>
                <a:lnTo>
                  <a:pt x="28575" y="354806"/>
                </a:lnTo>
                <a:lnTo>
                  <a:pt x="11906" y="311943"/>
                </a:lnTo>
                <a:lnTo>
                  <a:pt x="0" y="247650"/>
                </a:lnTo>
                <a:lnTo>
                  <a:pt x="0" y="192881"/>
                </a:lnTo>
                <a:lnTo>
                  <a:pt x="7144" y="145256"/>
                </a:lnTo>
                <a:lnTo>
                  <a:pt x="28575" y="95250"/>
                </a:lnTo>
                <a:lnTo>
                  <a:pt x="40481" y="78581"/>
                </a:lnTo>
                <a:lnTo>
                  <a:pt x="80962" y="50006"/>
                </a:lnTo>
                <a:lnTo>
                  <a:pt x="185737" y="147637"/>
                </a:lnTo>
                <a:lnTo>
                  <a:pt x="338137" y="88106"/>
                </a:lnTo>
                <a:lnTo>
                  <a:pt x="490537" y="23812"/>
                </a:lnTo>
                <a:lnTo>
                  <a:pt x="526256" y="7143"/>
                </a:lnTo>
                <a:lnTo>
                  <a:pt x="552450" y="0"/>
                </a:lnTo>
                <a:lnTo>
                  <a:pt x="597694" y="2381"/>
                </a:lnTo>
                <a:lnTo>
                  <a:pt x="654844" y="21431"/>
                </a:lnTo>
                <a:lnTo>
                  <a:pt x="773906" y="88106"/>
                </a:lnTo>
                <a:lnTo>
                  <a:pt x="878681" y="161925"/>
                </a:lnTo>
                <a:lnTo>
                  <a:pt x="904875" y="185737"/>
                </a:lnTo>
                <a:lnTo>
                  <a:pt x="519112" y="185737"/>
                </a:lnTo>
                <a:lnTo>
                  <a:pt x="414337" y="2143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334CD26E-1FF1-9E45-8B09-BDD16B8F0648}"/>
              </a:ext>
            </a:extLst>
          </p:cNvPr>
          <p:cNvSpPr/>
          <p:nvPr/>
        </p:nvSpPr>
        <p:spPr>
          <a:xfrm rot="16200000">
            <a:off x="3123406" y="4190207"/>
            <a:ext cx="1884363" cy="1047750"/>
          </a:xfrm>
          <a:custGeom>
            <a:avLst/>
            <a:gdLst>
              <a:gd name="connsiteX0" fmla="*/ 569119 w 1883569"/>
              <a:gd name="connsiteY0" fmla="*/ 531019 h 1047750"/>
              <a:gd name="connsiteX1" fmla="*/ 354806 w 1883569"/>
              <a:gd name="connsiteY1" fmla="*/ 369094 h 1047750"/>
              <a:gd name="connsiteX2" fmla="*/ 142875 w 1883569"/>
              <a:gd name="connsiteY2" fmla="*/ 185738 h 1047750"/>
              <a:gd name="connsiteX3" fmla="*/ 16669 w 1883569"/>
              <a:gd name="connsiteY3" fmla="*/ 69056 h 1047750"/>
              <a:gd name="connsiteX4" fmla="*/ 4762 w 1883569"/>
              <a:gd name="connsiteY4" fmla="*/ 50006 h 1047750"/>
              <a:gd name="connsiteX5" fmla="*/ 0 w 1883569"/>
              <a:gd name="connsiteY5" fmla="*/ 28575 h 1047750"/>
              <a:gd name="connsiteX6" fmla="*/ 0 w 1883569"/>
              <a:gd name="connsiteY6" fmla="*/ 14288 h 1047750"/>
              <a:gd name="connsiteX7" fmla="*/ 7144 w 1883569"/>
              <a:gd name="connsiteY7" fmla="*/ 2381 h 1047750"/>
              <a:gd name="connsiteX8" fmla="*/ 26194 w 1883569"/>
              <a:gd name="connsiteY8" fmla="*/ 0 h 1047750"/>
              <a:gd name="connsiteX9" fmla="*/ 69056 w 1883569"/>
              <a:gd name="connsiteY9" fmla="*/ 21431 h 1047750"/>
              <a:gd name="connsiteX10" fmla="*/ 200025 w 1883569"/>
              <a:gd name="connsiteY10" fmla="*/ 116681 h 1047750"/>
              <a:gd name="connsiteX11" fmla="*/ 307181 w 1883569"/>
              <a:gd name="connsiteY11" fmla="*/ 188119 h 1047750"/>
              <a:gd name="connsiteX12" fmla="*/ 440531 w 1883569"/>
              <a:gd name="connsiteY12" fmla="*/ 276225 h 1047750"/>
              <a:gd name="connsiteX13" fmla="*/ 561975 w 1883569"/>
              <a:gd name="connsiteY13" fmla="*/ 354806 h 1047750"/>
              <a:gd name="connsiteX14" fmla="*/ 685800 w 1883569"/>
              <a:gd name="connsiteY14" fmla="*/ 428625 h 1047750"/>
              <a:gd name="connsiteX15" fmla="*/ 797719 w 1883569"/>
              <a:gd name="connsiteY15" fmla="*/ 488156 h 1047750"/>
              <a:gd name="connsiteX16" fmla="*/ 952500 w 1883569"/>
              <a:gd name="connsiteY16" fmla="*/ 559594 h 1047750"/>
              <a:gd name="connsiteX17" fmla="*/ 1064419 w 1883569"/>
              <a:gd name="connsiteY17" fmla="*/ 602456 h 1047750"/>
              <a:gd name="connsiteX18" fmla="*/ 1197769 w 1883569"/>
              <a:gd name="connsiteY18" fmla="*/ 640556 h 1047750"/>
              <a:gd name="connsiteX19" fmla="*/ 1390650 w 1883569"/>
              <a:gd name="connsiteY19" fmla="*/ 688181 h 1047750"/>
              <a:gd name="connsiteX20" fmla="*/ 1524000 w 1883569"/>
              <a:gd name="connsiteY20" fmla="*/ 714375 h 1047750"/>
              <a:gd name="connsiteX21" fmla="*/ 1616869 w 1883569"/>
              <a:gd name="connsiteY21" fmla="*/ 728663 h 1047750"/>
              <a:gd name="connsiteX22" fmla="*/ 1688306 w 1883569"/>
              <a:gd name="connsiteY22" fmla="*/ 735806 h 1047750"/>
              <a:gd name="connsiteX23" fmla="*/ 1735931 w 1883569"/>
              <a:gd name="connsiteY23" fmla="*/ 735806 h 1047750"/>
              <a:gd name="connsiteX24" fmla="*/ 1771650 w 1883569"/>
              <a:gd name="connsiteY24" fmla="*/ 731044 h 1047750"/>
              <a:gd name="connsiteX25" fmla="*/ 1809750 w 1883569"/>
              <a:gd name="connsiteY25" fmla="*/ 716756 h 1047750"/>
              <a:gd name="connsiteX26" fmla="*/ 1883569 w 1883569"/>
              <a:gd name="connsiteY26" fmla="*/ 602456 h 1047750"/>
              <a:gd name="connsiteX27" fmla="*/ 1852612 w 1883569"/>
              <a:gd name="connsiteY27" fmla="*/ 1007269 h 1047750"/>
              <a:gd name="connsiteX28" fmla="*/ 1826419 w 1883569"/>
              <a:gd name="connsiteY28" fmla="*/ 1045369 h 1047750"/>
              <a:gd name="connsiteX29" fmla="*/ 1807369 w 1883569"/>
              <a:gd name="connsiteY29" fmla="*/ 1047750 h 1047750"/>
              <a:gd name="connsiteX30" fmla="*/ 1776412 w 1883569"/>
              <a:gd name="connsiteY30" fmla="*/ 1042988 h 1047750"/>
              <a:gd name="connsiteX31" fmla="*/ 1747837 w 1883569"/>
              <a:gd name="connsiteY31" fmla="*/ 1028700 h 1047750"/>
              <a:gd name="connsiteX32" fmla="*/ 1695450 w 1883569"/>
              <a:gd name="connsiteY32" fmla="*/ 997744 h 1047750"/>
              <a:gd name="connsiteX33" fmla="*/ 1635919 w 1883569"/>
              <a:gd name="connsiteY33" fmla="*/ 957263 h 1047750"/>
              <a:gd name="connsiteX34" fmla="*/ 1423987 w 1883569"/>
              <a:gd name="connsiteY34" fmla="*/ 900113 h 1047750"/>
              <a:gd name="connsiteX35" fmla="*/ 1245394 w 1883569"/>
              <a:gd name="connsiteY35" fmla="*/ 845344 h 1047750"/>
              <a:gd name="connsiteX36" fmla="*/ 973931 w 1883569"/>
              <a:gd name="connsiteY36" fmla="*/ 754856 h 1047750"/>
              <a:gd name="connsiteX37" fmla="*/ 862012 w 1883569"/>
              <a:gd name="connsiteY37" fmla="*/ 714375 h 1047750"/>
              <a:gd name="connsiteX38" fmla="*/ 569119 w 1883569"/>
              <a:gd name="connsiteY38" fmla="*/ 531019 h 104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883569" h="1047750">
                <a:moveTo>
                  <a:pt x="569119" y="531019"/>
                </a:moveTo>
                <a:lnTo>
                  <a:pt x="354806" y="369094"/>
                </a:lnTo>
                <a:lnTo>
                  <a:pt x="142875" y="185738"/>
                </a:lnTo>
                <a:lnTo>
                  <a:pt x="16669" y="69056"/>
                </a:lnTo>
                <a:lnTo>
                  <a:pt x="4762" y="50006"/>
                </a:lnTo>
                <a:lnTo>
                  <a:pt x="0" y="28575"/>
                </a:lnTo>
                <a:lnTo>
                  <a:pt x="0" y="14288"/>
                </a:lnTo>
                <a:lnTo>
                  <a:pt x="7144" y="2381"/>
                </a:lnTo>
                <a:lnTo>
                  <a:pt x="26194" y="0"/>
                </a:lnTo>
                <a:lnTo>
                  <a:pt x="69056" y="21431"/>
                </a:lnTo>
                <a:lnTo>
                  <a:pt x="200025" y="116681"/>
                </a:lnTo>
                <a:lnTo>
                  <a:pt x="307181" y="188119"/>
                </a:lnTo>
                <a:lnTo>
                  <a:pt x="440531" y="276225"/>
                </a:lnTo>
                <a:lnTo>
                  <a:pt x="561975" y="354806"/>
                </a:lnTo>
                <a:lnTo>
                  <a:pt x="685800" y="428625"/>
                </a:lnTo>
                <a:lnTo>
                  <a:pt x="797719" y="488156"/>
                </a:lnTo>
                <a:lnTo>
                  <a:pt x="952500" y="559594"/>
                </a:lnTo>
                <a:lnTo>
                  <a:pt x="1064419" y="602456"/>
                </a:lnTo>
                <a:lnTo>
                  <a:pt x="1197769" y="640556"/>
                </a:lnTo>
                <a:lnTo>
                  <a:pt x="1390650" y="688181"/>
                </a:lnTo>
                <a:lnTo>
                  <a:pt x="1524000" y="714375"/>
                </a:lnTo>
                <a:lnTo>
                  <a:pt x="1616869" y="728663"/>
                </a:lnTo>
                <a:lnTo>
                  <a:pt x="1688306" y="735806"/>
                </a:lnTo>
                <a:lnTo>
                  <a:pt x="1735931" y="735806"/>
                </a:lnTo>
                <a:lnTo>
                  <a:pt x="1771650" y="731044"/>
                </a:lnTo>
                <a:lnTo>
                  <a:pt x="1809750" y="716756"/>
                </a:lnTo>
                <a:lnTo>
                  <a:pt x="1883569" y="602456"/>
                </a:lnTo>
                <a:lnTo>
                  <a:pt x="1852612" y="1007269"/>
                </a:lnTo>
                <a:lnTo>
                  <a:pt x="1826419" y="1045369"/>
                </a:lnTo>
                <a:lnTo>
                  <a:pt x="1807369" y="1047750"/>
                </a:lnTo>
                <a:lnTo>
                  <a:pt x="1776412" y="1042988"/>
                </a:lnTo>
                <a:lnTo>
                  <a:pt x="1747837" y="1028700"/>
                </a:lnTo>
                <a:lnTo>
                  <a:pt x="1695450" y="997744"/>
                </a:lnTo>
                <a:lnTo>
                  <a:pt x="1635919" y="957263"/>
                </a:lnTo>
                <a:lnTo>
                  <a:pt x="1423987" y="900113"/>
                </a:lnTo>
                <a:lnTo>
                  <a:pt x="1245394" y="845344"/>
                </a:lnTo>
                <a:lnTo>
                  <a:pt x="973931" y="754856"/>
                </a:lnTo>
                <a:lnTo>
                  <a:pt x="862012" y="714375"/>
                </a:lnTo>
                <a:lnTo>
                  <a:pt x="569119" y="5310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B6D3370A-15C1-7942-B644-EC44FBF5B8C4}"/>
              </a:ext>
            </a:extLst>
          </p:cNvPr>
          <p:cNvSpPr/>
          <p:nvPr/>
        </p:nvSpPr>
        <p:spPr>
          <a:xfrm>
            <a:off x="3514725" y="4365625"/>
            <a:ext cx="3736975" cy="1495425"/>
          </a:xfrm>
          <a:custGeom>
            <a:avLst/>
            <a:gdLst>
              <a:gd name="connsiteX0" fmla="*/ 1698625 w 3736975"/>
              <a:gd name="connsiteY0" fmla="*/ 1085850 h 1495425"/>
              <a:gd name="connsiteX1" fmla="*/ 1479550 w 3736975"/>
              <a:gd name="connsiteY1" fmla="*/ 952500 h 1495425"/>
              <a:gd name="connsiteX2" fmla="*/ 1143000 w 3736975"/>
              <a:gd name="connsiteY2" fmla="*/ 733425 h 1495425"/>
              <a:gd name="connsiteX3" fmla="*/ 936625 w 3736975"/>
              <a:gd name="connsiteY3" fmla="*/ 581025 h 1495425"/>
              <a:gd name="connsiteX4" fmla="*/ 736600 w 3736975"/>
              <a:gd name="connsiteY4" fmla="*/ 425450 h 1495425"/>
              <a:gd name="connsiteX5" fmla="*/ 577850 w 3736975"/>
              <a:gd name="connsiteY5" fmla="*/ 330200 h 1495425"/>
              <a:gd name="connsiteX6" fmla="*/ 431800 w 3736975"/>
              <a:gd name="connsiteY6" fmla="*/ 228600 h 1495425"/>
              <a:gd name="connsiteX7" fmla="*/ 361950 w 3736975"/>
              <a:gd name="connsiteY7" fmla="*/ 190500 h 1495425"/>
              <a:gd name="connsiteX8" fmla="*/ 311150 w 3736975"/>
              <a:gd name="connsiteY8" fmla="*/ 161925 h 1495425"/>
              <a:gd name="connsiteX9" fmla="*/ 257175 w 3736975"/>
              <a:gd name="connsiteY9" fmla="*/ 142875 h 1495425"/>
              <a:gd name="connsiteX10" fmla="*/ 184150 w 3736975"/>
              <a:gd name="connsiteY10" fmla="*/ 127000 h 1495425"/>
              <a:gd name="connsiteX11" fmla="*/ 139700 w 3736975"/>
              <a:gd name="connsiteY11" fmla="*/ 127000 h 1495425"/>
              <a:gd name="connsiteX12" fmla="*/ 88900 w 3736975"/>
              <a:gd name="connsiteY12" fmla="*/ 136525 h 1495425"/>
              <a:gd name="connsiteX13" fmla="*/ 41275 w 3736975"/>
              <a:gd name="connsiteY13" fmla="*/ 133350 h 1495425"/>
              <a:gd name="connsiteX14" fmla="*/ 9525 w 3736975"/>
              <a:gd name="connsiteY14" fmla="*/ 123825 h 1495425"/>
              <a:gd name="connsiteX15" fmla="*/ 0 w 3736975"/>
              <a:gd name="connsiteY15" fmla="*/ 111125 h 1495425"/>
              <a:gd name="connsiteX16" fmla="*/ 0 w 3736975"/>
              <a:gd name="connsiteY16" fmla="*/ 85725 h 1495425"/>
              <a:gd name="connsiteX17" fmla="*/ 22225 w 3736975"/>
              <a:gd name="connsiteY17" fmla="*/ 57150 h 1495425"/>
              <a:gd name="connsiteX18" fmla="*/ 63500 w 3736975"/>
              <a:gd name="connsiteY18" fmla="*/ 28575 h 1495425"/>
              <a:gd name="connsiteX19" fmla="*/ 107950 w 3736975"/>
              <a:gd name="connsiteY19" fmla="*/ 12700 h 1495425"/>
              <a:gd name="connsiteX20" fmla="*/ 184150 w 3736975"/>
              <a:gd name="connsiteY20" fmla="*/ 0 h 1495425"/>
              <a:gd name="connsiteX21" fmla="*/ 254000 w 3736975"/>
              <a:gd name="connsiteY21" fmla="*/ 0 h 1495425"/>
              <a:gd name="connsiteX22" fmla="*/ 317500 w 3736975"/>
              <a:gd name="connsiteY22" fmla="*/ 12700 h 1495425"/>
              <a:gd name="connsiteX23" fmla="*/ 393700 w 3736975"/>
              <a:gd name="connsiteY23" fmla="*/ 41275 h 1495425"/>
              <a:gd name="connsiteX24" fmla="*/ 485775 w 3736975"/>
              <a:gd name="connsiteY24" fmla="*/ 98425 h 1495425"/>
              <a:gd name="connsiteX25" fmla="*/ 558800 w 3736975"/>
              <a:gd name="connsiteY25" fmla="*/ 158750 h 1495425"/>
              <a:gd name="connsiteX26" fmla="*/ 638175 w 3736975"/>
              <a:gd name="connsiteY26" fmla="*/ 222250 h 1495425"/>
              <a:gd name="connsiteX27" fmla="*/ 806450 w 3736975"/>
              <a:gd name="connsiteY27" fmla="*/ 327025 h 1495425"/>
              <a:gd name="connsiteX28" fmla="*/ 1066800 w 3736975"/>
              <a:gd name="connsiteY28" fmla="*/ 473075 h 1495425"/>
              <a:gd name="connsiteX29" fmla="*/ 1368425 w 3736975"/>
              <a:gd name="connsiteY29" fmla="*/ 638175 h 1495425"/>
              <a:gd name="connsiteX30" fmla="*/ 1628775 w 3736975"/>
              <a:gd name="connsiteY30" fmla="*/ 768350 h 1495425"/>
              <a:gd name="connsiteX31" fmla="*/ 1851025 w 3736975"/>
              <a:gd name="connsiteY31" fmla="*/ 866775 h 1495425"/>
              <a:gd name="connsiteX32" fmla="*/ 2073275 w 3736975"/>
              <a:gd name="connsiteY32" fmla="*/ 942975 h 1495425"/>
              <a:gd name="connsiteX33" fmla="*/ 2203450 w 3736975"/>
              <a:gd name="connsiteY33" fmla="*/ 990600 h 1495425"/>
              <a:gd name="connsiteX34" fmla="*/ 2479675 w 3736975"/>
              <a:gd name="connsiteY34" fmla="*/ 1079500 h 1495425"/>
              <a:gd name="connsiteX35" fmla="*/ 2736850 w 3736975"/>
              <a:gd name="connsiteY35" fmla="*/ 1149350 h 1495425"/>
              <a:gd name="connsiteX36" fmla="*/ 3054350 w 3736975"/>
              <a:gd name="connsiteY36" fmla="*/ 1219200 h 1495425"/>
              <a:gd name="connsiteX37" fmla="*/ 3479800 w 3736975"/>
              <a:gd name="connsiteY37" fmla="*/ 1282700 h 1495425"/>
              <a:gd name="connsiteX38" fmla="*/ 3660775 w 3736975"/>
              <a:gd name="connsiteY38" fmla="*/ 1298575 h 1495425"/>
              <a:gd name="connsiteX39" fmla="*/ 3702050 w 3736975"/>
              <a:gd name="connsiteY39" fmla="*/ 1304925 h 1495425"/>
              <a:gd name="connsiteX40" fmla="*/ 3730625 w 3736975"/>
              <a:gd name="connsiteY40" fmla="*/ 1314450 h 1495425"/>
              <a:gd name="connsiteX41" fmla="*/ 3736975 w 3736975"/>
              <a:gd name="connsiteY41" fmla="*/ 1327150 h 1495425"/>
              <a:gd name="connsiteX42" fmla="*/ 3727450 w 3736975"/>
              <a:gd name="connsiteY42" fmla="*/ 1346200 h 1495425"/>
              <a:gd name="connsiteX43" fmla="*/ 3654425 w 3736975"/>
              <a:gd name="connsiteY43" fmla="*/ 1368425 h 1495425"/>
              <a:gd name="connsiteX44" fmla="*/ 3387725 w 3736975"/>
              <a:gd name="connsiteY44" fmla="*/ 1419225 h 1495425"/>
              <a:gd name="connsiteX45" fmla="*/ 3003550 w 3736975"/>
              <a:gd name="connsiteY45" fmla="*/ 1470025 h 1495425"/>
              <a:gd name="connsiteX46" fmla="*/ 2717800 w 3736975"/>
              <a:gd name="connsiteY46" fmla="*/ 1495425 h 1495425"/>
              <a:gd name="connsiteX47" fmla="*/ 2571750 w 3736975"/>
              <a:gd name="connsiteY47" fmla="*/ 1495425 h 1495425"/>
              <a:gd name="connsiteX48" fmla="*/ 2520950 w 3736975"/>
              <a:gd name="connsiteY48" fmla="*/ 1479550 h 1495425"/>
              <a:gd name="connsiteX49" fmla="*/ 2317750 w 3736975"/>
              <a:gd name="connsiteY49" fmla="*/ 1390650 h 1495425"/>
              <a:gd name="connsiteX50" fmla="*/ 2060575 w 3736975"/>
              <a:gd name="connsiteY50" fmla="*/ 1273175 h 1495425"/>
              <a:gd name="connsiteX51" fmla="*/ 1698625 w 3736975"/>
              <a:gd name="connsiteY51" fmla="*/ 1085850 h 149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736975" h="1495425">
                <a:moveTo>
                  <a:pt x="1698625" y="1085850"/>
                </a:moveTo>
                <a:lnTo>
                  <a:pt x="1479550" y="952500"/>
                </a:lnTo>
                <a:lnTo>
                  <a:pt x="1143000" y="733425"/>
                </a:lnTo>
                <a:lnTo>
                  <a:pt x="936625" y="581025"/>
                </a:lnTo>
                <a:lnTo>
                  <a:pt x="736600" y="425450"/>
                </a:lnTo>
                <a:lnTo>
                  <a:pt x="577850" y="330200"/>
                </a:lnTo>
                <a:lnTo>
                  <a:pt x="431800" y="228600"/>
                </a:lnTo>
                <a:lnTo>
                  <a:pt x="361950" y="190500"/>
                </a:lnTo>
                <a:lnTo>
                  <a:pt x="311150" y="161925"/>
                </a:lnTo>
                <a:lnTo>
                  <a:pt x="257175" y="142875"/>
                </a:lnTo>
                <a:lnTo>
                  <a:pt x="184150" y="127000"/>
                </a:lnTo>
                <a:lnTo>
                  <a:pt x="139700" y="127000"/>
                </a:lnTo>
                <a:lnTo>
                  <a:pt x="88900" y="136525"/>
                </a:lnTo>
                <a:lnTo>
                  <a:pt x="41275" y="133350"/>
                </a:lnTo>
                <a:lnTo>
                  <a:pt x="9525" y="123825"/>
                </a:lnTo>
                <a:lnTo>
                  <a:pt x="0" y="111125"/>
                </a:lnTo>
                <a:lnTo>
                  <a:pt x="0" y="85725"/>
                </a:lnTo>
                <a:lnTo>
                  <a:pt x="22225" y="57150"/>
                </a:lnTo>
                <a:lnTo>
                  <a:pt x="63500" y="28575"/>
                </a:lnTo>
                <a:lnTo>
                  <a:pt x="107950" y="12700"/>
                </a:lnTo>
                <a:lnTo>
                  <a:pt x="184150" y="0"/>
                </a:lnTo>
                <a:lnTo>
                  <a:pt x="254000" y="0"/>
                </a:lnTo>
                <a:lnTo>
                  <a:pt x="317500" y="12700"/>
                </a:lnTo>
                <a:lnTo>
                  <a:pt x="393700" y="41275"/>
                </a:lnTo>
                <a:lnTo>
                  <a:pt x="485775" y="98425"/>
                </a:lnTo>
                <a:lnTo>
                  <a:pt x="558800" y="158750"/>
                </a:lnTo>
                <a:lnTo>
                  <a:pt x="638175" y="222250"/>
                </a:lnTo>
                <a:lnTo>
                  <a:pt x="806450" y="327025"/>
                </a:lnTo>
                <a:lnTo>
                  <a:pt x="1066800" y="473075"/>
                </a:lnTo>
                <a:lnTo>
                  <a:pt x="1368425" y="638175"/>
                </a:lnTo>
                <a:lnTo>
                  <a:pt x="1628775" y="768350"/>
                </a:lnTo>
                <a:lnTo>
                  <a:pt x="1851025" y="866775"/>
                </a:lnTo>
                <a:lnTo>
                  <a:pt x="2073275" y="942975"/>
                </a:lnTo>
                <a:lnTo>
                  <a:pt x="2203450" y="990600"/>
                </a:lnTo>
                <a:lnTo>
                  <a:pt x="2479675" y="1079500"/>
                </a:lnTo>
                <a:lnTo>
                  <a:pt x="2736850" y="1149350"/>
                </a:lnTo>
                <a:lnTo>
                  <a:pt x="3054350" y="1219200"/>
                </a:lnTo>
                <a:lnTo>
                  <a:pt x="3479800" y="1282700"/>
                </a:lnTo>
                <a:lnTo>
                  <a:pt x="3660775" y="1298575"/>
                </a:lnTo>
                <a:lnTo>
                  <a:pt x="3702050" y="1304925"/>
                </a:lnTo>
                <a:lnTo>
                  <a:pt x="3730625" y="1314450"/>
                </a:lnTo>
                <a:lnTo>
                  <a:pt x="3736975" y="1327150"/>
                </a:lnTo>
                <a:lnTo>
                  <a:pt x="3727450" y="1346200"/>
                </a:lnTo>
                <a:lnTo>
                  <a:pt x="3654425" y="1368425"/>
                </a:lnTo>
                <a:lnTo>
                  <a:pt x="3387725" y="1419225"/>
                </a:lnTo>
                <a:lnTo>
                  <a:pt x="3003550" y="1470025"/>
                </a:lnTo>
                <a:lnTo>
                  <a:pt x="2717800" y="1495425"/>
                </a:lnTo>
                <a:lnTo>
                  <a:pt x="2571750" y="1495425"/>
                </a:lnTo>
                <a:lnTo>
                  <a:pt x="2520950" y="1479550"/>
                </a:lnTo>
                <a:lnTo>
                  <a:pt x="2317750" y="1390650"/>
                </a:lnTo>
                <a:lnTo>
                  <a:pt x="2060575" y="1273175"/>
                </a:lnTo>
                <a:lnTo>
                  <a:pt x="1698625" y="10858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ADAE369-E952-4E16-B47E-F53028ADAE91}"/>
              </a:ext>
            </a:extLst>
          </p:cNvPr>
          <p:cNvGrpSpPr/>
          <p:nvPr/>
        </p:nvGrpSpPr>
        <p:grpSpPr>
          <a:xfrm>
            <a:off x="2489199" y="1389062"/>
            <a:ext cx="4762500" cy="4471987"/>
            <a:chOff x="2641600" y="1541463"/>
            <a:chExt cx="4762500" cy="4471987"/>
          </a:xfrm>
        </p:grpSpPr>
        <p:sp>
          <p:nvSpPr>
            <p:cNvPr id="15" name="フリーフォーム 24">
              <a:extLst>
                <a:ext uri="{FF2B5EF4-FFF2-40B4-BE49-F238E27FC236}">
                  <a16:creationId xmlns:a16="http://schemas.microsoft.com/office/drawing/2014/main" id="{741BD757-73DC-4621-B902-09330DF9D60D}"/>
                </a:ext>
              </a:extLst>
            </p:cNvPr>
            <p:cNvSpPr/>
            <p:nvPr/>
          </p:nvSpPr>
          <p:spPr>
            <a:xfrm rot="16200000">
              <a:off x="2131219" y="2282031"/>
              <a:ext cx="2371725" cy="1350963"/>
            </a:xfrm>
            <a:custGeom>
              <a:avLst/>
              <a:gdLst>
                <a:gd name="connsiteX0" fmla="*/ 1557337 w 2371725"/>
                <a:gd name="connsiteY0" fmla="*/ 1033462 h 1350168"/>
                <a:gd name="connsiteX1" fmla="*/ 1178718 w 2371725"/>
                <a:gd name="connsiteY1" fmla="*/ 845343 h 1350168"/>
                <a:gd name="connsiteX2" fmla="*/ 907256 w 2371725"/>
                <a:gd name="connsiteY2" fmla="*/ 709612 h 1350168"/>
                <a:gd name="connsiteX3" fmla="*/ 766762 w 2371725"/>
                <a:gd name="connsiteY3" fmla="*/ 626268 h 1350168"/>
                <a:gd name="connsiteX4" fmla="*/ 559593 w 2371725"/>
                <a:gd name="connsiteY4" fmla="*/ 483393 h 1350168"/>
                <a:gd name="connsiteX5" fmla="*/ 371475 w 2371725"/>
                <a:gd name="connsiteY5" fmla="*/ 352425 h 1350168"/>
                <a:gd name="connsiteX6" fmla="*/ 178593 w 2371725"/>
                <a:gd name="connsiteY6" fmla="*/ 197643 h 1350168"/>
                <a:gd name="connsiteX7" fmla="*/ 23812 w 2371725"/>
                <a:gd name="connsiteY7" fmla="*/ 76200 h 1350168"/>
                <a:gd name="connsiteX8" fmla="*/ 7143 w 2371725"/>
                <a:gd name="connsiteY8" fmla="*/ 57150 h 1350168"/>
                <a:gd name="connsiteX9" fmla="*/ 0 w 2371725"/>
                <a:gd name="connsiteY9" fmla="*/ 35718 h 1350168"/>
                <a:gd name="connsiteX10" fmla="*/ 2381 w 2371725"/>
                <a:gd name="connsiteY10" fmla="*/ 14287 h 1350168"/>
                <a:gd name="connsiteX11" fmla="*/ 14287 w 2371725"/>
                <a:gd name="connsiteY11" fmla="*/ 0 h 1350168"/>
                <a:gd name="connsiteX12" fmla="*/ 28575 w 2371725"/>
                <a:gd name="connsiteY12" fmla="*/ 0 h 1350168"/>
                <a:gd name="connsiteX13" fmla="*/ 52387 w 2371725"/>
                <a:gd name="connsiteY13" fmla="*/ 7143 h 1350168"/>
                <a:gd name="connsiteX14" fmla="*/ 242887 w 2371725"/>
                <a:gd name="connsiteY14" fmla="*/ 135731 h 1350168"/>
                <a:gd name="connsiteX15" fmla="*/ 490537 w 2371725"/>
                <a:gd name="connsiteY15" fmla="*/ 288131 h 1350168"/>
                <a:gd name="connsiteX16" fmla="*/ 702468 w 2371725"/>
                <a:gd name="connsiteY16" fmla="*/ 411956 h 1350168"/>
                <a:gd name="connsiteX17" fmla="*/ 1088231 w 2371725"/>
                <a:gd name="connsiteY17" fmla="*/ 616743 h 1350168"/>
                <a:gd name="connsiteX18" fmla="*/ 1464468 w 2371725"/>
                <a:gd name="connsiteY18" fmla="*/ 790575 h 1350168"/>
                <a:gd name="connsiteX19" fmla="*/ 1593056 w 2371725"/>
                <a:gd name="connsiteY19" fmla="*/ 842962 h 1350168"/>
                <a:gd name="connsiteX20" fmla="*/ 1774031 w 2371725"/>
                <a:gd name="connsiteY20" fmla="*/ 909637 h 1350168"/>
                <a:gd name="connsiteX21" fmla="*/ 1957387 w 2371725"/>
                <a:gd name="connsiteY21" fmla="*/ 973931 h 1350168"/>
                <a:gd name="connsiteX22" fmla="*/ 2095500 w 2371725"/>
                <a:gd name="connsiteY22" fmla="*/ 1009650 h 1350168"/>
                <a:gd name="connsiteX23" fmla="*/ 2128837 w 2371725"/>
                <a:gd name="connsiteY23" fmla="*/ 1016793 h 1350168"/>
                <a:gd name="connsiteX24" fmla="*/ 2147887 w 2371725"/>
                <a:gd name="connsiteY24" fmla="*/ 1016793 h 1350168"/>
                <a:gd name="connsiteX25" fmla="*/ 2185987 w 2371725"/>
                <a:gd name="connsiteY25" fmla="*/ 1007268 h 1350168"/>
                <a:gd name="connsiteX26" fmla="*/ 2228850 w 2371725"/>
                <a:gd name="connsiteY26" fmla="*/ 978693 h 1350168"/>
                <a:gd name="connsiteX27" fmla="*/ 2281237 w 2371725"/>
                <a:gd name="connsiteY27" fmla="*/ 933450 h 1350168"/>
                <a:gd name="connsiteX28" fmla="*/ 2312193 w 2371725"/>
                <a:gd name="connsiteY28" fmla="*/ 909637 h 1350168"/>
                <a:gd name="connsiteX29" fmla="*/ 2333625 w 2371725"/>
                <a:gd name="connsiteY29" fmla="*/ 897731 h 1350168"/>
                <a:gd name="connsiteX30" fmla="*/ 2347912 w 2371725"/>
                <a:gd name="connsiteY30" fmla="*/ 897731 h 1350168"/>
                <a:gd name="connsiteX31" fmla="*/ 2362200 w 2371725"/>
                <a:gd name="connsiteY31" fmla="*/ 900112 h 1350168"/>
                <a:gd name="connsiteX32" fmla="*/ 2369343 w 2371725"/>
                <a:gd name="connsiteY32" fmla="*/ 907256 h 1350168"/>
                <a:gd name="connsiteX33" fmla="*/ 2371725 w 2371725"/>
                <a:gd name="connsiteY33" fmla="*/ 931068 h 1350168"/>
                <a:gd name="connsiteX34" fmla="*/ 2364581 w 2371725"/>
                <a:gd name="connsiteY34" fmla="*/ 1002506 h 1350168"/>
                <a:gd name="connsiteX35" fmla="*/ 2340768 w 2371725"/>
                <a:gd name="connsiteY35" fmla="*/ 1085850 h 1350168"/>
                <a:gd name="connsiteX36" fmla="*/ 2314575 w 2371725"/>
                <a:gd name="connsiteY36" fmla="*/ 1135856 h 1350168"/>
                <a:gd name="connsiteX37" fmla="*/ 2252662 w 2371725"/>
                <a:gd name="connsiteY37" fmla="*/ 1209675 h 1350168"/>
                <a:gd name="connsiteX38" fmla="*/ 2178843 w 2371725"/>
                <a:gd name="connsiteY38" fmla="*/ 1293018 h 1350168"/>
                <a:gd name="connsiteX39" fmla="*/ 2114550 w 2371725"/>
                <a:gd name="connsiteY39" fmla="*/ 1340643 h 1350168"/>
                <a:gd name="connsiteX40" fmla="*/ 2083593 w 2371725"/>
                <a:gd name="connsiteY40" fmla="*/ 1350168 h 1350168"/>
                <a:gd name="connsiteX41" fmla="*/ 2062162 w 2371725"/>
                <a:gd name="connsiteY41" fmla="*/ 1347787 h 1350168"/>
                <a:gd name="connsiteX42" fmla="*/ 2040731 w 2371725"/>
                <a:gd name="connsiteY42" fmla="*/ 1335881 h 1350168"/>
                <a:gd name="connsiteX43" fmla="*/ 2026443 w 2371725"/>
                <a:gd name="connsiteY43" fmla="*/ 1312068 h 1350168"/>
                <a:gd name="connsiteX44" fmla="*/ 2009775 w 2371725"/>
                <a:gd name="connsiteY44" fmla="*/ 1288256 h 1350168"/>
                <a:gd name="connsiteX45" fmla="*/ 1793081 w 2371725"/>
                <a:gd name="connsiteY45" fmla="*/ 1154906 h 1350168"/>
                <a:gd name="connsiteX46" fmla="*/ 1557337 w 2371725"/>
                <a:gd name="connsiteY46" fmla="*/ 1033462 h 1350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371725" h="1350168">
                  <a:moveTo>
                    <a:pt x="1557337" y="1033462"/>
                  </a:moveTo>
                  <a:lnTo>
                    <a:pt x="1178718" y="845343"/>
                  </a:lnTo>
                  <a:lnTo>
                    <a:pt x="907256" y="709612"/>
                  </a:lnTo>
                  <a:lnTo>
                    <a:pt x="766762" y="626268"/>
                  </a:lnTo>
                  <a:lnTo>
                    <a:pt x="559593" y="483393"/>
                  </a:lnTo>
                  <a:lnTo>
                    <a:pt x="371475" y="352425"/>
                  </a:lnTo>
                  <a:lnTo>
                    <a:pt x="178593" y="197643"/>
                  </a:lnTo>
                  <a:lnTo>
                    <a:pt x="23812" y="76200"/>
                  </a:lnTo>
                  <a:lnTo>
                    <a:pt x="7143" y="57150"/>
                  </a:lnTo>
                  <a:lnTo>
                    <a:pt x="0" y="35718"/>
                  </a:lnTo>
                  <a:lnTo>
                    <a:pt x="2381" y="14287"/>
                  </a:lnTo>
                  <a:lnTo>
                    <a:pt x="14287" y="0"/>
                  </a:lnTo>
                  <a:lnTo>
                    <a:pt x="28575" y="0"/>
                  </a:lnTo>
                  <a:lnTo>
                    <a:pt x="52387" y="7143"/>
                  </a:lnTo>
                  <a:lnTo>
                    <a:pt x="242887" y="135731"/>
                  </a:lnTo>
                  <a:lnTo>
                    <a:pt x="490537" y="288131"/>
                  </a:lnTo>
                  <a:lnTo>
                    <a:pt x="702468" y="411956"/>
                  </a:lnTo>
                  <a:lnTo>
                    <a:pt x="1088231" y="616743"/>
                  </a:lnTo>
                  <a:lnTo>
                    <a:pt x="1464468" y="790575"/>
                  </a:lnTo>
                  <a:lnTo>
                    <a:pt x="1593056" y="842962"/>
                  </a:lnTo>
                  <a:lnTo>
                    <a:pt x="1774031" y="909637"/>
                  </a:lnTo>
                  <a:lnTo>
                    <a:pt x="1957387" y="973931"/>
                  </a:lnTo>
                  <a:lnTo>
                    <a:pt x="2095500" y="1009650"/>
                  </a:lnTo>
                  <a:lnTo>
                    <a:pt x="2128837" y="1016793"/>
                  </a:lnTo>
                  <a:lnTo>
                    <a:pt x="2147887" y="1016793"/>
                  </a:lnTo>
                  <a:lnTo>
                    <a:pt x="2185987" y="1007268"/>
                  </a:lnTo>
                  <a:lnTo>
                    <a:pt x="2228850" y="978693"/>
                  </a:lnTo>
                  <a:lnTo>
                    <a:pt x="2281237" y="933450"/>
                  </a:lnTo>
                  <a:lnTo>
                    <a:pt x="2312193" y="909637"/>
                  </a:lnTo>
                  <a:lnTo>
                    <a:pt x="2333625" y="897731"/>
                  </a:lnTo>
                  <a:lnTo>
                    <a:pt x="2347912" y="897731"/>
                  </a:lnTo>
                  <a:lnTo>
                    <a:pt x="2362200" y="900112"/>
                  </a:lnTo>
                  <a:lnTo>
                    <a:pt x="2369343" y="907256"/>
                  </a:lnTo>
                  <a:lnTo>
                    <a:pt x="2371725" y="931068"/>
                  </a:lnTo>
                  <a:lnTo>
                    <a:pt x="2364581" y="1002506"/>
                  </a:lnTo>
                  <a:lnTo>
                    <a:pt x="2340768" y="1085850"/>
                  </a:lnTo>
                  <a:lnTo>
                    <a:pt x="2314575" y="1135856"/>
                  </a:lnTo>
                  <a:lnTo>
                    <a:pt x="2252662" y="1209675"/>
                  </a:lnTo>
                  <a:lnTo>
                    <a:pt x="2178843" y="1293018"/>
                  </a:lnTo>
                  <a:lnTo>
                    <a:pt x="2114550" y="1340643"/>
                  </a:lnTo>
                  <a:lnTo>
                    <a:pt x="2083593" y="1350168"/>
                  </a:lnTo>
                  <a:lnTo>
                    <a:pt x="2062162" y="1347787"/>
                  </a:lnTo>
                  <a:lnTo>
                    <a:pt x="2040731" y="1335881"/>
                  </a:lnTo>
                  <a:lnTo>
                    <a:pt x="2026443" y="1312068"/>
                  </a:lnTo>
                  <a:lnTo>
                    <a:pt x="2009775" y="1288256"/>
                  </a:lnTo>
                  <a:lnTo>
                    <a:pt x="1793081" y="1154906"/>
                  </a:lnTo>
                  <a:lnTo>
                    <a:pt x="1557337" y="10334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25">
              <a:extLst>
                <a:ext uri="{FF2B5EF4-FFF2-40B4-BE49-F238E27FC236}">
                  <a16:creationId xmlns:a16="http://schemas.microsoft.com/office/drawing/2014/main" id="{D2CA8D8B-7252-4AF8-9ACE-7E46313073EB}"/>
                </a:ext>
              </a:extLst>
            </p:cNvPr>
            <p:cNvSpPr/>
            <p:nvPr/>
          </p:nvSpPr>
          <p:spPr>
            <a:xfrm rot="16200000">
              <a:off x="1883569" y="4264819"/>
              <a:ext cx="3060700" cy="331788"/>
            </a:xfrm>
            <a:custGeom>
              <a:avLst/>
              <a:gdLst>
                <a:gd name="connsiteX0" fmla="*/ 1535162 w 3060021"/>
                <a:gd name="connsiteY0" fmla="*/ 309093 h 332275"/>
                <a:gd name="connsiteX1" fmla="*/ 855158 w 3060021"/>
                <a:gd name="connsiteY1" fmla="*/ 298790 h 332275"/>
                <a:gd name="connsiteX2" fmla="*/ 401821 w 3060021"/>
                <a:gd name="connsiteY2" fmla="*/ 291063 h 332275"/>
                <a:gd name="connsiteX3" fmla="*/ 275608 w 3060021"/>
                <a:gd name="connsiteY3" fmla="*/ 285911 h 332275"/>
                <a:gd name="connsiteX4" fmla="*/ 195759 w 3060021"/>
                <a:gd name="connsiteY4" fmla="*/ 273032 h 332275"/>
                <a:gd name="connsiteX5" fmla="*/ 118486 w 3060021"/>
                <a:gd name="connsiteY5" fmla="*/ 255002 h 332275"/>
                <a:gd name="connsiteX6" fmla="*/ 43789 w 3060021"/>
                <a:gd name="connsiteY6" fmla="*/ 226668 h 332275"/>
                <a:gd name="connsiteX7" fmla="*/ 15455 w 3060021"/>
                <a:gd name="connsiteY7" fmla="*/ 208638 h 332275"/>
                <a:gd name="connsiteX8" fmla="*/ 0 w 3060021"/>
                <a:gd name="connsiteY8" fmla="*/ 188032 h 332275"/>
                <a:gd name="connsiteX9" fmla="*/ 0 w 3060021"/>
                <a:gd name="connsiteY9" fmla="*/ 162274 h 332275"/>
                <a:gd name="connsiteX10" fmla="*/ 5152 w 3060021"/>
                <a:gd name="connsiteY10" fmla="*/ 141668 h 332275"/>
                <a:gd name="connsiteX11" fmla="*/ 18031 w 3060021"/>
                <a:gd name="connsiteY11" fmla="*/ 123637 h 332275"/>
                <a:gd name="connsiteX12" fmla="*/ 72122 w 3060021"/>
                <a:gd name="connsiteY12" fmla="*/ 92728 h 332275"/>
                <a:gd name="connsiteX13" fmla="*/ 175153 w 3060021"/>
                <a:gd name="connsiteY13" fmla="*/ 46364 h 332275"/>
                <a:gd name="connsiteX14" fmla="*/ 288487 w 3060021"/>
                <a:gd name="connsiteY14" fmla="*/ 18030 h 332275"/>
                <a:gd name="connsiteX15" fmla="*/ 419852 w 3060021"/>
                <a:gd name="connsiteY15" fmla="*/ 0 h 332275"/>
                <a:gd name="connsiteX16" fmla="*/ 512580 w 3060021"/>
                <a:gd name="connsiteY16" fmla="*/ 0 h 332275"/>
                <a:gd name="connsiteX17" fmla="*/ 592429 w 3060021"/>
                <a:gd name="connsiteY17" fmla="*/ 12879 h 332275"/>
                <a:gd name="connsiteX18" fmla="*/ 816521 w 3060021"/>
                <a:gd name="connsiteY18" fmla="*/ 51516 h 332275"/>
                <a:gd name="connsiteX19" fmla="*/ 1102432 w 3060021"/>
                <a:gd name="connsiteY19" fmla="*/ 92728 h 332275"/>
                <a:gd name="connsiteX20" fmla="*/ 1246675 w 3060021"/>
                <a:gd name="connsiteY20" fmla="*/ 108183 h 332275"/>
                <a:gd name="connsiteX21" fmla="*/ 1656223 w 3060021"/>
                <a:gd name="connsiteY21" fmla="*/ 131365 h 332275"/>
                <a:gd name="connsiteX22" fmla="*/ 2197136 w 3060021"/>
                <a:gd name="connsiteY22" fmla="*/ 151971 h 332275"/>
                <a:gd name="connsiteX23" fmla="*/ 2616987 w 3060021"/>
                <a:gd name="connsiteY23" fmla="*/ 154547 h 332275"/>
                <a:gd name="connsiteX24" fmla="*/ 2660776 w 3060021"/>
                <a:gd name="connsiteY24" fmla="*/ 149395 h 332275"/>
                <a:gd name="connsiteX25" fmla="*/ 2694261 w 3060021"/>
                <a:gd name="connsiteY25" fmla="*/ 139092 h 332275"/>
                <a:gd name="connsiteX26" fmla="*/ 2717443 w 3060021"/>
                <a:gd name="connsiteY26" fmla="*/ 123637 h 332275"/>
                <a:gd name="connsiteX27" fmla="*/ 2776685 w 3060021"/>
                <a:gd name="connsiteY27" fmla="*/ 72122 h 332275"/>
                <a:gd name="connsiteX28" fmla="*/ 3060021 w 3060021"/>
                <a:gd name="connsiteY28" fmla="*/ 159698 h 332275"/>
                <a:gd name="connsiteX29" fmla="*/ 2998202 w 3060021"/>
                <a:gd name="connsiteY29" fmla="*/ 236971 h 332275"/>
                <a:gd name="connsiteX30" fmla="*/ 2949262 w 3060021"/>
                <a:gd name="connsiteY30" fmla="*/ 267881 h 332275"/>
                <a:gd name="connsiteX31" fmla="*/ 2866838 w 3060021"/>
                <a:gd name="connsiteY31" fmla="*/ 303941 h 332275"/>
                <a:gd name="connsiteX32" fmla="*/ 2820474 w 3060021"/>
                <a:gd name="connsiteY32" fmla="*/ 319396 h 332275"/>
                <a:gd name="connsiteX33" fmla="*/ 2761231 w 3060021"/>
                <a:gd name="connsiteY33" fmla="*/ 329699 h 332275"/>
                <a:gd name="connsiteX34" fmla="*/ 2647897 w 3060021"/>
                <a:gd name="connsiteY34" fmla="*/ 332275 h 332275"/>
                <a:gd name="connsiteX35" fmla="*/ 2210015 w 3060021"/>
                <a:gd name="connsiteY35" fmla="*/ 321972 h 332275"/>
                <a:gd name="connsiteX36" fmla="*/ 1535162 w 3060021"/>
                <a:gd name="connsiteY36" fmla="*/ 309093 h 33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060021" h="332275">
                  <a:moveTo>
                    <a:pt x="1535162" y="309093"/>
                  </a:moveTo>
                  <a:lnTo>
                    <a:pt x="855158" y="298790"/>
                  </a:lnTo>
                  <a:lnTo>
                    <a:pt x="401821" y="291063"/>
                  </a:lnTo>
                  <a:lnTo>
                    <a:pt x="275608" y="285911"/>
                  </a:lnTo>
                  <a:lnTo>
                    <a:pt x="195759" y="273032"/>
                  </a:lnTo>
                  <a:lnTo>
                    <a:pt x="118486" y="255002"/>
                  </a:lnTo>
                  <a:lnTo>
                    <a:pt x="43789" y="226668"/>
                  </a:lnTo>
                  <a:lnTo>
                    <a:pt x="15455" y="208638"/>
                  </a:lnTo>
                  <a:lnTo>
                    <a:pt x="0" y="188032"/>
                  </a:lnTo>
                  <a:lnTo>
                    <a:pt x="0" y="162274"/>
                  </a:lnTo>
                  <a:lnTo>
                    <a:pt x="5152" y="141668"/>
                  </a:lnTo>
                  <a:lnTo>
                    <a:pt x="18031" y="123637"/>
                  </a:lnTo>
                  <a:lnTo>
                    <a:pt x="72122" y="92728"/>
                  </a:lnTo>
                  <a:lnTo>
                    <a:pt x="175153" y="46364"/>
                  </a:lnTo>
                  <a:lnTo>
                    <a:pt x="288487" y="18030"/>
                  </a:lnTo>
                  <a:lnTo>
                    <a:pt x="419852" y="0"/>
                  </a:lnTo>
                  <a:lnTo>
                    <a:pt x="512580" y="0"/>
                  </a:lnTo>
                  <a:lnTo>
                    <a:pt x="592429" y="12879"/>
                  </a:lnTo>
                  <a:lnTo>
                    <a:pt x="816521" y="51516"/>
                  </a:lnTo>
                  <a:lnTo>
                    <a:pt x="1102432" y="92728"/>
                  </a:lnTo>
                  <a:lnTo>
                    <a:pt x="1246675" y="108183"/>
                  </a:lnTo>
                  <a:lnTo>
                    <a:pt x="1656223" y="131365"/>
                  </a:lnTo>
                  <a:lnTo>
                    <a:pt x="2197136" y="151971"/>
                  </a:lnTo>
                  <a:lnTo>
                    <a:pt x="2616987" y="154547"/>
                  </a:lnTo>
                  <a:lnTo>
                    <a:pt x="2660776" y="149395"/>
                  </a:lnTo>
                  <a:lnTo>
                    <a:pt x="2694261" y="139092"/>
                  </a:lnTo>
                  <a:lnTo>
                    <a:pt x="2717443" y="123637"/>
                  </a:lnTo>
                  <a:lnTo>
                    <a:pt x="2776685" y="72122"/>
                  </a:lnTo>
                  <a:lnTo>
                    <a:pt x="3060021" y="159698"/>
                  </a:lnTo>
                  <a:lnTo>
                    <a:pt x="2998202" y="236971"/>
                  </a:lnTo>
                  <a:lnTo>
                    <a:pt x="2949262" y="267881"/>
                  </a:lnTo>
                  <a:lnTo>
                    <a:pt x="2866838" y="303941"/>
                  </a:lnTo>
                  <a:lnTo>
                    <a:pt x="2820474" y="319396"/>
                  </a:lnTo>
                  <a:lnTo>
                    <a:pt x="2761231" y="329699"/>
                  </a:lnTo>
                  <a:lnTo>
                    <a:pt x="2647897" y="332275"/>
                  </a:lnTo>
                  <a:lnTo>
                    <a:pt x="2210015" y="321972"/>
                  </a:lnTo>
                  <a:lnTo>
                    <a:pt x="1535162" y="3090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1">
              <a:extLst>
                <a:ext uri="{FF2B5EF4-FFF2-40B4-BE49-F238E27FC236}">
                  <a16:creationId xmlns:a16="http://schemas.microsoft.com/office/drawing/2014/main" id="{4417706B-6588-4198-AF30-63A6D6442EFA}"/>
                </a:ext>
              </a:extLst>
            </p:cNvPr>
            <p:cNvSpPr/>
            <p:nvPr/>
          </p:nvSpPr>
          <p:spPr>
            <a:xfrm>
              <a:off x="4705350" y="2011363"/>
              <a:ext cx="2174875" cy="1368425"/>
            </a:xfrm>
            <a:custGeom>
              <a:avLst/>
              <a:gdLst>
                <a:gd name="connsiteX0" fmla="*/ 1519238 w 2174081"/>
                <a:gd name="connsiteY0" fmla="*/ 257175 h 1366838"/>
                <a:gd name="connsiteX1" fmla="*/ 1214438 w 2174081"/>
                <a:gd name="connsiteY1" fmla="*/ 297657 h 1366838"/>
                <a:gd name="connsiteX2" fmla="*/ 983456 w 2174081"/>
                <a:gd name="connsiteY2" fmla="*/ 345282 h 1366838"/>
                <a:gd name="connsiteX3" fmla="*/ 797719 w 2174081"/>
                <a:gd name="connsiteY3" fmla="*/ 371475 h 1366838"/>
                <a:gd name="connsiteX4" fmla="*/ 528638 w 2174081"/>
                <a:gd name="connsiteY4" fmla="*/ 431007 h 1366838"/>
                <a:gd name="connsiteX5" fmla="*/ 428625 w 2174081"/>
                <a:gd name="connsiteY5" fmla="*/ 454819 h 1366838"/>
                <a:gd name="connsiteX6" fmla="*/ 414338 w 2174081"/>
                <a:gd name="connsiteY6" fmla="*/ 461963 h 1366838"/>
                <a:gd name="connsiteX7" fmla="*/ 390525 w 2174081"/>
                <a:gd name="connsiteY7" fmla="*/ 464344 h 1366838"/>
                <a:gd name="connsiteX8" fmla="*/ 366713 w 2174081"/>
                <a:gd name="connsiteY8" fmla="*/ 459582 h 1366838"/>
                <a:gd name="connsiteX9" fmla="*/ 314325 w 2174081"/>
                <a:gd name="connsiteY9" fmla="*/ 438150 h 1366838"/>
                <a:gd name="connsiteX10" fmla="*/ 264319 w 2174081"/>
                <a:gd name="connsiteY10" fmla="*/ 407194 h 1366838"/>
                <a:gd name="connsiteX11" fmla="*/ 171450 w 2174081"/>
                <a:gd name="connsiteY11" fmla="*/ 335757 h 1366838"/>
                <a:gd name="connsiteX12" fmla="*/ 88106 w 2174081"/>
                <a:gd name="connsiteY12" fmla="*/ 264319 h 1366838"/>
                <a:gd name="connsiteX13" fmla="*/ 35719 w 2174081"/>
                <a:gd name="connsiteY13" fmla="*/ 214313 h 1366838"/>
                <a:gd name="connsiteX14" fmla="*/ 23813 w 2174081"/>
                <a:gd name="connsiteY14" fmla="*/ 197644 h 1366838"/>
                <a:gd name="connsiteX15" fmla="*/ 9525 w 2174081"/>
                <a:gd name="connsiteY15" fmla="*/ 159544 h 1366838"/>
                <a:gd name="connsiteX16" fmla="*/ 2381 w 2174081"/>
                <a:gd name="connsiteY16" fmla="*/ 133350 h 1366838"/>
                <a:gd name="connsiteX17" fmla="*/ 0 w 2174081"/>
                <a:gd name="connsiteY17" fmla="*/ 116682 h 1366838"/>
                <a:gd name="connsiteX18" fmla="*/ 9525 w 2174081"/>
                <a:gd name="connsiteY18" fmla="*/ 100013 h 1366838"/>
                <a:gd name="connsiteX19" fmla="*/ 35719 w 2174081"/>
                <a:gd name="connsiteY19" fmla="*/ 97632 h 1366838"/>
                <a:gd name="connsiteX20" fmla="*/ 76200 w 2174081"/>
                <a:gd name="connsiteY20" fmla="*/ 109538 h 1366838"/>
                <a:gd name="connsiteX21" fmla="*/ 114300 w 2174081"/>
                <a:gd name="connsiteY21" fmla="*/ 140494 h 1366838"/>
                <a:gd name="connsiteX22" fmla="*/ 154781 w 2174081"/>
                <a:gd name="connsiteY22" fmla="*/ 166688 h 1366838"/>
                <a:gd name="connsiteX23" fmla="*/ 211931 w 2174081"/>
                <a:gd name="connsiteY23" fmla="*/ 190500 h 1366838"/>
                <a:gd name="connsiteX24" fmla="*/ 288131 w 2174081"/>
                <a:gd name="connsiteY24" fmla="*/ 211932 h 1366838"/>
                <a:gd name="connsiteX25" fmla="*/ 338138 w 2174081"/>
                <a:gd name="connsiteY25" fmla="*/ 221457 h 1366838"/>
                <a:gd name="connsiteX26" fmla="*/ 397669 w 2174081"/>
                <a:gd name="connsiteY26" fmla="*/ 230982 h 1366838"/>
                <a:gd name="connsiteX27" fmla="*/ 459581 w 2174081"/>
                <a:gd name="connsiteY27" fmla="*/ 230982 h 1366838"/>
                <a:gd name="connsiteX28" fmla="*/ 609600 w 2174081"/>
                <a:gd name="connsiteY28" fmla="*/ 226219 h 1366838"/>
                <a:gd name="connsiteX29" fmla="*/ 990600 w 2174081"/>
                <a:gd name="connsiteY29" fmla="*/ 188119 h 1366838"/>
                <a:gd name="connsiteX30" fmla="*/ 1226344 w 2174081"/>
                <a:gd name="connsiteY30" fmla="*/ 140494 h 1366838"/>
                <a:gd name="connsiteX31" fmla="*/ 1402556 w 2174081"/>
                <a:gd name="connsiteY31" fmla="*/ 121444 h 1366838"/>
                <a:gd name="connsiteX32" fmla="*/ 1574006 w 2174081"/>
                <a:gd name="connsiteY32" fmla="*/ 92869 h 1366838"/>
                <a:gd name="connsiteX33" fmla="*/ 1712119 w 2174081"/>
                <a:gd name="connsiteY33" fmla="*/ 59532 h 1366838"/>
                <a:gd name="connsiteX34" fmla="*/ 1778794 w 2174081"/>
                <a:gd name="connsiteY34" fmla="*/ 38100 h 1366838"/>
                <a:gd name="connsiteX35" fmla="*/ 1824038 w 2174081"/>
                <a:gd name="connsiteY35" fmla="*/ 19050 h 1366838"/>
                <a:gd name="connsiteX36" fmla="*/ 1852613 w 2174081"/>
                <a:gd name="connsiteY36" fmla="*/ 2382 h 1366838"/>
                <a:gd name="connsiteX37" fmla="*/ 1869281 w 2174081"/>
                <a:gd name="connsiteY37" fmla="*/ 0 h 1366838"/>
                <a:gd name="connsiteX38" fmla="*/ 1897856 w 2174081"/>
                <a:gd name="connsiteY38" fmla="*/ 4763 h 1366838"/>
                <a:gd name="connsiteX39" fmla="*/ 1952625 w 2174081"/>
                <a:gd name="connsiteY39" fmla="*/ 28575 h 1366838"/>
                <a:gd name="connsiteX40" fmla="*/ 2031206 w 2174081"/>
                <a:gd name="connsiteY40" fmla="*/ 73819 h 1366838"/>
                <a:gd name="connsiteX41" fmla="*/ 2124075 w 2174081"/>
                <a:gd name="connsiteY41" fmla="*/ 138113 h 1366838"/>
                <a:gd name="connsiteX42" fmla="*/ 2155031 w 2174081"/>
                <a:gd name="connsiteY42" fmla="*/ 164307 h 1366838"/>
                <a:gd name="connsiteX43" fmla="*/ 2166938 w 2174081"/>
                <a:gd name="connsiteY43" fmla="*/ 178594 h 1366838"/>
                <a:gd name="connsiteX44" fmla="*/ 2174081 w 2174081"/>
                <a:gd name="connsiteY44" fmla="*/ 197644 h 1366838"/>
                <a:gd name="connsiteX45" fmla="*/ 2166938 w 2174081"/>
                <a:gd name="connsiteY45" fmla="*/ 223838 h 1366838"/>
                <a:gd name="connsiteX46" fmla="*/ 2152650 w 2174081"/>
                <a:gd name="connsiteY46" fmla="*/ 247650 h 1366838"/>
                <a:gd name="connsiteX47" fmla="*/ 2128838 w 2174081"/>
                <a:gd name="connsiteY47" fmla="*/ 276225 h 1366838"/>
                <a:gd name="connsiteX48" fmla="*/ 2038350 w 2174081"/>
                <a:gd name="connsiteY48" fmla="*/ 635794 h 1366838"/>
                <a:gd name="connsiteX49" fmla="*/ 1995488 w 2174081"/>
                <a:gd name="connsiteY49" fmla="*/ 828675 h 1366838"/>
                <a:gd name="connsiteX50" fmla="*/ 1926431 w 2174081"/>
                <a:gd name="connsiteY50" fmla="*/ 1109663 h 1366838"/>
                <a:gd name="connsiteX51" fmla="*/ 1831181 w 2174081"/>
                <a:gd name="connsiteY51" fmla="*/ 1366838 h 1366838"/>
                <a:gd name="connsiteX52" fmla="*/ 1662113 w 2174081"/>
                <a:gd name="connsiteY52" fmla="*/ 1333500 h 1366838"/>
                <a:gd name="connsiteX53" fmla="*/ 1704975 w 2174081"/>
                <a:gd name="connsiteY53" fmla="*/ 1178719 h 1366838"/>
                <a:gd name="connsiteX54" fmla="*/ 1745456 w 2174081"/>
                <a:gd name="connsiteY54" fmla="*/ 1031082 h 1366838"/>
                <a:gd name="connsiteX55" fmla="*/ 1757363 w 2174081"/>
                <a:gd name="connsiteY55" fmla="*/ 964407 h 1366838"/>
                <a:gd name="connsiteX56" fmla="*/ 1771650 w 2174081"/>
                <a:gd name="connsiteY56" fmla="*/ 838200 h 1366838"/>
                <a:gd name="connsiteX57" fmla="*/ 1797844 w 2174081"/>
                <a:gd name="connsiteY57" fmla="*/ 628650 h 1366838"/>
                <a:gd name="connsiteX58" fmla="*/ 1812131 w 2174081"/>
                <a:gd name="connsiteY58" fmla="*/ 454819 h 1366838"/>
                <a:gd name="connsiteX59" fmla="*/ 1816894 w 2174081"/>
                <a:gd name="connsiteY59" fmla="*/ 350044 h 1366838"/>
                <a:gd name="connsiteX60" fmla="*/ 1816894 w 2174081"/>
                <a:gd name="connsiteY60" fmla="*/ 314325 h 1366838"/>
                <a:gd name="connsiteX61" fmla="*/ 1809750 w 2174081"/>
                <a:gd name="connsiteY61" fmla="*/ 283369 h 1366838"/>
                <a:gd name="connsiteX62" fmla="*/ 1800225 w 2174081"/>
                <a:gd name="connsiteY62" fmla="*/ 261938 h 1366838"/>
                <a:gd name="connsiteX63" fmla="*/ 1781175 w 2174081"/>
                <a:gd name="connsiteY63" fmla="*/ 245269 h 1366838"/>
                <a:gd name="connsiteX64" fmla="*/ 1757363 w 2174081"/>
                <a:gd name="connsiteY64" fmla="*/ 233363 h 1366838"/>
                <a:gd name="connsiteX65" fmla="*/ 1707356 w 2174081"/>
                <a:gd name="connsiteY65" fmla="*/ 233363 h 1366838"/>
                <a:gd name="connsiteX66" fmla="*/ 1519238 w 2174081"/>
                <a:gd name="connsiteY66" fmla="*/ 257175 h 136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174081" h="1366838">
                  <a:moveTo>
                    <a:pt x="1519238" y="257175"/>
                  </a:moveTo>
                  <a:lnTo>
                    <a:pt x="1214438" y="297657"/>
                  </a:lnTo>
                  <a:lnTo>
                    <a:pt x="983456" y="345282"/>
                  </a:lnTo>
                  <a:lnTo>
                    <a:pt x="797719" y="371475"/>
                  </a:lnTo>
                  <a:lnTo>
                    <a:pt x="528638" y="431007"/>
                  </a:lnTo>
                  <a:lnTo>
                    <a:pt x="428625" y="454819"/>
                  </a:lnTo>
                  <a:lnTo>
                    <a:pt x="414338" y="461963"/>
                  </a:lnTo>
                  <a:lnTo>
                    <a:pt x="390525" y="464344"/>
                  </a:lnTo>
                  <a:lnTo>
                    <a:pt x="366713" y="459582"/>
                  </a:lnTo>
                  <a:lnTo>
                    <a:pt x="314325" y="438150"/>
                  </a:lnTo>
                  <a:lnTo>
                    <a:pt x="264319" y="407194"/>
                  </a:lnTo>
                  <a:lnTo>
                    <a:pt x="171450" y="335757"/>
                  </a:lnTo>
                  <a:lnTo>
                    <a:pt x="88106" y="264319"/>
                  </a:lnTo>
                  <a:lnTo>
                    <a:pt x="35719" y="214313"/>
                  </a:lnTo>
                  <a:lnTo>
                    <a:pt x="23813" y="197644"/>
                  </a:lnTo>
                  <a:lnTo>
                    <a:pt x="9525" y="159544"/>
                  </a:lnTo>
                  <a:lnTo>
                    <a:pt x="2381" y="133350"/>
                  </a:lnTo>
                  <a:lnTo>
                    <a:pt x="0" y="116682"/>
                  </a:lnTo>
                  <a:lnTo>
                    <a:pt x="9525" y="100013"/>
                  </a:lnTo>
                  <a:lnTo>
                    <a:pt x="35719" y="97632"/>
                  </a:lnTo>
                  <a:lnTo>
                    <a:pt x="76200" y="109538"/>
                  </a:lnTo>
                  <a:lnTo>
                    <a:pt x="114300" y="140494"/>
                  </a:lnTo>
                  <a:lnTo>
                    <a:pt x="154781" y="166688"/>
                  </a:lnTo>
                  <a:lnTo>
                    <a:pt x="211931" y="190500"/>
                  </a:lnTo>
                  <a:lnTo>
                    <a:pt x="288131" y="211932"/>
                  </a:lnTo>
                  <a:lnTo>
                    <a:pt x="338138" y="221457"/>
                  </a:lnTo>
                  <a:lnTo>
                    <a:pt x="397669" y="230982"/>
                  </a:lnTo>
                  <a:lnTo>
                    <a:pt x="459581" y="230982"/>
                  </a:lnTo>
                  <a:lnTo>
                    <a:pt x="609600" y="226219"/>
                  </a:lnTo>
                  <a:lnTo>
                    <a:pt x="990600" y="188119"/>
                  </a:lnTo>
                  <a:lnTo>
                    <a:pt x="1226344" y="140494"/>
                  </a:lnTo>
                  <a:lnTo>
                    <a:pt x="1402556" y="121444"/>
                  </a:lnTo>
                  <a:lnTo>
                    <a:pt x="1574006" y="92869"/>
                  </a:lnTo>
                  <a:lnTo>
                    <a:pt x="1712119" y="59532"/>
                  </a:lnTo>
                  <a:lnTo>
                    <a:pt x="1778794" y="38100"/>
                  </a:lnTo>
                  <a:lnTo>
                    <a:pt x="1824038" y="19050"/>
                  </a:lnTo>
                  <a:lnTo>
                    <a:pt x="1852613" y="2382"/>
                  </a:lnTo>
                  <a:lnTo>
                    <a:pt x="1869281" y="0"/>
                  </a:lnTo>
                  <a:lnTo>
                    <a:pt x="1897856" y="4763"/>
                  </a:lnTo>
                  <a:lnTo>
                    <a:pt x="1952625" y="28575"/>
                  </a:lnTo>
                  <a:lnTo>
                    <a:pt x="2031206" y="73819"/>
                  </a:lnTo>
                  <a:lnTo>
                    <a:pt x="2124075" y="138113"/>
                  </a:lnTo>
                  <a:lnTo>
                    <a:pt x="2155031" y="164307"/>
                  </a:lnTo>
                  <a:lnTo>
                    <a:pt x="2166938" y="178594"/>
                  </a:lnTo>
                  <a:lnTo>
                    <a:pt x="2174081" y="197644"/>
                  </a:lnTo>
                  <a:lnTo>
                    <a:pt x="2166938" y="223838"/>
                  </a:lnTo>
                  <a:lnTo>
                    <a:pt x="2152650" y="247650"/>
                  </a:lnTo>
                  <a:lnTo>
                    <a:pt x="2128838" y="276225"/>
                  </a:lnTo>
                  <a:lnTo>
                    <a:pt x="2038350" y="635794"/>
                  </a:lnTo>
                  <a:lnTo>
                    <a:pt x="1995488" y="828675"/>
                  </a:lnTo>
                  <a:lnTo>
                    <a:pt x="1926431" y="1109663"/>
                  </a:lnTo>
                  <a:lnTo>
                    <a:pt x="1831181" y="1366838"/>
                  </a:lnTo>
                  <a:lnTo>
                    <a:pt x="1662113" y="1333500"/>
                  </a:lnTo>
                  <a:lnTo>
                    <a:pt x="1704975" y="1178719"/>
                  </a:lnTo>
                  <a:lnTo>
                    <a:pt x="1745456" y="1031082"/>
                  </a:lnTo>
                  <a:lnTo>
                    <a:pt x="1757363" y="964407"/>
                  </a:lnTo>
                  <a:lnTo>
                    <a:pt x="1771650" y="838200"/>
                  </a:lnTo>
                  <a:lnTo>
                    <a:pt x="1797844" y="628650"/>
                  </a:lnTo>
                  <a:lnTo>
                    <a:pt x="1812131" y="454819"/>
                  </a:lnTo>
                  <a:lnTo>
                    <a:pt x="1816894" y="350044"/>
                  </a:lnTo>
                  <a:lnTo>
                    <a:pt x="1816894" y="314325"/>
                  </a:lnTo>
                  <a:lnTo>
                    <a:pt x="1809750" y="283369"/>
                  </a:lnTo>
                  <a:lnTo>
                    <a:pt x="1800225" y="261938"/>
                  </a:lnTo>
                  <a:lnTo>
                    <a:pt x="1781175" y="245269"/>
                  </a:lnTo>
                  <a:lnTo>
                    <a:pt x="1757363" y="233363"/>
                  </a:lnTo>
                  <a:lnTo>
                    <a:pt x="1707356" y="233363"/>
                  </a:lnTo>
                  <a:lnTo>
                    <a:pt x="1519238" y="2571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2">
              <a:extLst>
                <a:ext uri="{FF2B5EF4-FFF2-40B4-BE49-F238E27FC236}">
                  <a16:creationId xmlns:a16="http://schemas.microsoft.com/office/drawing/2014/main" id="{AB91C59B-73F1-42F0-9D6E-6CCB3A174A75}"/>
                </a:ext>
              </a:extLst>
            </p:cNvPr>
            <p:cNvSpPr/>
            <p:nvPr/>
          </p:nvSpPr>
          <p:spPr>
            <a:xfrm>
              <a:off x="4437063" y="2576513"/>
              <a:ext cx="2830512" cy="471487"/>
            </a:xfrm>
            <a:custGeom>
              <a:avLst/>
              <a:gdLst>
                <a:gd name="connsiteX0" fmla="*/ 1719262 w 2831306"/>
                <a:gd name="connsiteY0" fmla="*/ 295275 h 471487"/>
                <a:gd name="connsiteX1" fmla="*/ 1485900 w 2831306"/>
                <a:gd name="connsiteY1" fmla="*/ 314325 h 471487"/>
                <a:gd name="connsiteX2" fmla="*/ 1207294 w 2831306"/>
                <a:gd name="connsiteY2" fmla="*/ 340518 h 471487"/>
                <a:gd name="connsiteX3" fmla="*/ 914400 w 2831306"/>
                <a:gd name="connsiteY3" fmla="*/ 385762 h 471487"/>
                <a:gd name="connsiteX4" fmla="*/ 726281 w 2831306"/>
                <a:gd name="connsiteY4" fmla="*/ 419100 h 471487"/>
                <a:gd name="connsiteX5" fmla="*/ 557212 w 2831306"/>
                <a:gd name="connsiteY5" fmla="*/ 466725 h 471487"/>
                <a:gd name="connsiteX6" fmla="*/ 531019 w 2831306"/>
                <a:gd name="connsiteY6" fmla="*/ 471487 h 471487"/>
                <a:gd name="connsiteX7" fmla="*/ 471487 w 2831306"/>
                <a:gd name="connsiteY7" fmla="*/ 466725 h 471487"/>
                <a:gd name="connsiteX8" fmla="*/ 428625 w 2831306"/>
                <a:gd name="connsiteY8" fmla="*/ 459581 h 471487"/>
                <a:gd name="connsiteX9" fmla="*/ 309562 w 2831306"/>
                <a:gd name="connsiteY9" fmla="*/ 411956 h 471487"/>
                <a:gd name="connsiteX10" fmla="*/ 200025 w 2831306"/>
                <a:gd name="connsiteY10" fmla="*/ 347662 h 471487"/>
                <a:gd name="connsiteX11" fmla="*/ 107156 w 2831306"/>
                <a:gd name="connsiteY11" fmla="*/ 285750 h 471487"/>
                <a:gd name="connsiteX12" fmla="*/ 45244 w 2831306"/>
                <a:gd name="connsiteY12" fmla="*/ 235743 h 471487"/>
                <a:gd name="connsiteX13" fmla="*/ 11906 w 2831306"/>
                <a:gd name="connsiteY13" fmla="*/ 204787 h 471487"/>
                <a:gd name="connsiteX14" fmla="*/ 4762 w 2831306"/>
                <a:gd name="connsiteY14" fmla="*/ 185737 h 471487"/>
                <a:gd name="connsiteX15" fmla="*/ 0 w 2831306"/>
                <a:gd name="connsiteY15" fmla="*/ 171450 h 471487"/>
                <a:gd name="connsiteX16" fmla="*/ 2381 w 2831306"/>
                <a:gd name="connsiteY16" fmla="*/ 152400 h 471487"/>
                <a:gd name="connsiteX17" fmla="*/ 19050 w 2831306"/>
                <a:gd name="connsiteY17" fmla="*/ 142875 h 471487"/>
                <a:gd name="connsiteX18" fmla="*/ 59531 w 2831306"/>
                <a:gd name="connsiteY18" fmla="*/ 145256 h 471487"/>
                <a:gd name="connsiteX19" fmla="*/ 111919 w 2831306"/>
                <a:gd name="connsiteY19" fmla="*/ 173831 h 471487"/>
                <a:gd name="connsiteX20" fmla="*/ 178594 w 2831306"/>
                <a:gd name="connsiteY20" fmla="*/ 204787 h 471487"/>
                <a:gd name="connsiteX21" fmla="*/ 252412 w 2831306"/>
                <a:gd name="connsiteY21" fmla="*/ 230981 h 471487"/>
                <a:gd name="connsiteX22" fmla="*/ 304800 w 2831306"/>
                <a:gd name="connsiteY22" fmla="*/ 247650 h 471487"/>
                <a:gd name="connsiteX23" fmla="*/ 354806 w 2831306"/>
                <a:gd name="connsiteY23" fmla="*/ 257175 h 471487"/>
                <a:gd name="connsiteX24" fmla="*/ 445294 w 2831306"/>
                <a:gd name="connsiteY24" fmla="*/ 269081 h 471487"/>
                <a:gd name="connsiteX25" fmla="*/ 502444 w 2831306"/>
                <a:gd name="connsiteY25" fmla="*/ 264318 h 471487"/>
                <a:gd name="connsiteX26" fmla="*/ 871537 w 2831306"/>
                <a:gd name="connsiteY26" fmla="*/ 207168 h 471487"/>
                <a:gd name="connsiteX27" fmla="*/ 1262062 w 2831306"/>
                <a:gd name="connsiteY27" fmla="*/ 154781 h 471487"/>
                <a:gd name="connsiteX28" fmla="*/ 1502569 w 2831306"/>
                <a:gd name="connsiteY28" fmla="*/ 130968 h 471487"/>
                <a:gd name="connsiteX29" fmla="*/ 1850231 w 2831306"/>
                <a:gd name="connsiteY29" fmla="*/ 107156 h 471487"/>
                <a:gd name="connsiteX30" fmla="*/ 2071687 w 2831306"/>
                <a:gd name="connsiteY30" fmla="*/ 90487 h 471487"/>
                <a:gd name="connsiteX31" fmla="*/ 2309812 w 2831306"/>
                <a:gd name="connsiteY31" fmla="*/ 47625 h 471487"/>
                <a:gd name="connsiteX32" fmla="*/ 2497931 w 2831306"/>
                <a:gd name="connsiteY32" fmla="*/ 9525 h 471487"/>
                <a:gd name="connsiteX33" fmla="*/ 2552700 w 2831306"/>
                <a:gd name="connsiteY33" fmla="*/ 0 h 471487"/>
                <a:gd name="connsiteX34" fmla="*/ 2581275 w 2831306"/>
                <a:gd name="connsiteY34" fmla="*/ 0 h 471487"/>
                <a:gd name="connsiteX35" fmla="*/ 2636044 w 2831306"/>
                <a:gd name="connsiteY35" fmla="*/ 11906 h 471487"/>
                <a:gd name="connsiteX36" fmla="*/ 2736056 w 2831306"/>
                <a:gd name="connsiteY36" fmla="*/ 47625 h 471487"/>
                <a:gd name="connsiteX37" fmla="*/ 2797969 w 2831306"/>
                <a:gd name="connsiteY37" fmla="*/ 73818 h 471487"/>
                <a:gd name="connsiteX38" fmla="*/ 2824162 w 2831306"/>
                <a:gd name="connsiteY38" fmla="*/ 92868 h 471487"/>
                <a:gd name="connsiteX39" fmla="*/ 2831306 w 2831306"/>
                <a:gd name="connsiteY39" fmla="*/ 114300 h 471487"/>
                <a:gd name="connsiteX40" fmla="*/ 2819400 w 2831306"/>
                <a:gd name="connsiteY40" fmla="*/ 135731 h 471487"/>
                <a:gd name="connsiteX41" fmla="*/ 2795587 w 2831306"/>
                <a:gd name="connsiteY41" fmla="*/ 159543 h 471487"/>
                <a:gd name="connsiteX42" fmla="*/ 2709862 w 2831306"/>
                <a:gd name="connsiteY42" fmla="*/ 195262 h 471487"/>
                <a:gd name="connsiteX43" fmla="*/ 2545556 w 2831306"/>
                <a:gd name="connsiteY43" fmla="*/ 223837 h 471487"/>
                <a:gd name="connsiteX44" fmla="*/ 2255044 w 2831306"/>
                <a:gd name="connsiteY44" fmla="*/ 247650 h 471487"/>
                <a:gd name="connsiteX45" fmla="*/ 2045494 w 2831306"/>
                <a:gd name="connsiteY45" fmla="*/ 271462 h 471487"/>
                <a:gd name="connsiteX46" fmla="*/ 1719262 w 2831306"/>
                <a:gd name="connsiteY46" fmla="*/ 295275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831306" h="471487">
                  <a:moveTo>
                    <a:pt x="1719262" y="295275"/>
                  </a:moveTo>
                  <a:lnTo>
                    <a:pt x="1485900" y="314325"/>
                  </a:lnTo>
                  <a:lnTo>
                    <a:pt x="1207294" y="340518"/>
                  </a:lnTo>
                  <a:lnTo>
                    <a:pt x="914400" y="385762"/>
                  </a:lnTo>
                  <a:lnTo>
                    <a:pt x="726281" y="419100"/>
                  </a:lnTo>
                  <a:lnTo>
                    <a:pt x="557212" y="466725"/>
                  </a:lnTo>
                  <a:lnTo>
                    <a:pt x="531019" y="471487"/>
                  </a:lnTo>
                  <a:lnTo>
                    <a:pt x="471487" y="466725"/>
                  </a:lnTo>
                  <a:lnTo>
                    <a:pt x="428625" y="459581"/>
                  </a:lnTo>
                  <a:lnTo>
                    <a:pt x="309562" y="411956"/>
                  </a:lnTo>
                  <a:lnTo>
                    <a:pt x="200025" y="347662"/>
                  </a:lnTo>
                  <a:lnTo>
                    <a:pt x="107156" y="285750"/>
                  </a:lnTo>
                  <a:lnTo>
                    <a:pt x="45244" y="235743"/>
                  </a:lnTo>
                  <a:lnTo>
                    <a:pt x="11906" y="204787"/>
                  </a:lnTo>
                  <a:lnTo>
                    <a:pt x="4762" y="185737"/>
                  </a:lnTo>
                  <a:lnTo>
                    <a:pt x="0" y="171450"/>
                  </a:lnTo>
                  <a:lnTo>
                    <a:pt x="2381" y="152400"/>
                  </a:lnTo>
                  <a:lnTo>
                    <a:pt x="19050" y="142875"/>
                  </a:lnTo>
                  <a:lnTo>
                    <a:pt x="59531" y="145256"/>
                  </a:lnTo>
                  <a:lnTo>
                    <a:pt x="111919" y="173831"/>
                  </a:lnTo>
                  <a:lnTo>
                    <a:pt x="178594" y="204787"/>
                  </a:lnTo>
                  <a:lnTo>
                    <a:pt x="252412" y="230981"/>
                  </a:lnTo>
                  <a:lnTo>
                    <a:pt x="304800" y="247650"/>
                  </a:lnTo>
                  <a:lnTo>
                    <a:pt x="354806" y="257175"/>
                  </a:lnTo>
                  <a:lnTo>
                    <a:pt x="445294" y="269081"/>
                  </a:lnTo>
                  <a:lnTo>
                    <a:pt x="502444" y="264318"/>
                  </a:lnTo>
                  <a:lnTo>
                    <a:pt x="871537" y="207168"/>
                  </a:lnTo>
                  <a:lnTo>
                    <a:pt x="1262062" y="154781"/>
                  </a:lnTo>
                  <a:lnTo>
                    <a:pt x="1502569" y="130968"/>
                  </a:lnTo>
                  <a:lnTo>
                    <a:pt x="1850231" y="107156"/>
                  </a:lnTo>
                  <a:lnTo>
                    <a:pt x="2071687" y="90487"/>
                  </a:lnTo>
                  <a:lnTo>
                    <a:pt x="2309812" y="47625"/>
                  </a:lnTo>
                  <a:lnTo>
                    <a:pt x="2497931" y="9525"/>
                  </a:lnTo>
                  <a:lnTo>
                    <a:pt x="2552700" y="0"/>
                  </a:lnTo>
                  <a:lnTo>
                    <a:pt x="2581275" y="0"/>
                  </a:lnTo>
                  <a:lnTo>
                    <a:pt x="2636044" y="11906"/>
                  </a:lnTo>
                  <a:lnTo>
                    <a:pt x="2736056" y="47625"/>
                  </a:lnTo>
                  <a:lnTo>
                    <a:pt x="2797969" y="73818"/>
                  </a:lnTo>
                  <a:lnTo>
                    <a:pt x="2824162" y="92868"/>
                  </a:lnTo>
                  <a:lnTo>
                    <a:pt x="2831306" y="114300"/>
                  </a:lnTo>
                  <a:lnTo>
                    <a:pt x="2819400" y="135731"/>
                  </a:lnTo>
                  <a:lnTo>
                    <a:pt x="2795587" y="159543"/>
                  </a:lnTo>
                  <a:lnTo>
                    <a:pt x="2709862" y="195262"/>
                  </a:lnTo>
                  <a:lnTo>
                    <a:pt x="2545556" y="223837"/>
                  </a:lnTo>
                  <a:lnTo>
                    <a:pt x="2255044" y="247650"/>
                  </a:lnTo>
                  <a:lnTo>
                    <a:pt x="2045494" y="271462"/>
                  </a:lnTo>
                  <a:lnTo>
                    <a:pt x="1719262" y="2952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3">
              <a:extLst>
                <a:ext uri="{FF2B5EF4-FFF2-40B4-BE49-F238E27FC236}">
                  <a16:creationId xmlns:a16="http://schemas.microsoft.com/office/drawing/2014/main" id="{7EB6DD91-35DF-4380-8A33-A80A82479ED1}"/>
                </a:ext>
              </a:extLst>
            </p:cNvPr>
            <p:cNvSpPr/>
            <p:nvPr/>
          </p:nvSpPr>
          <p:spPr>
            <a:xfrm>
              <a:off x="4791075" y="3240088"/>
              <a:ext cx="1847850" cy="368300"/>
            </a:xfrm>
            <a:custGeom>
              <a:avLst/>
              <a:gdLst>
                <a:gd name="connsiteX0" fmla="*/ 1335881 w 1847850"/>
                <a:gd name="connsiteY0" fmla="*/ 233363 h 366713"/>
                <a:gd name="connsiteX1" fmla="*/ 1123950 w 1847850"/>
                <a:gd name="connsiteY1" fmla="*/ 257175 h 366713"/>
                <a:gd name="connsiteX2" fmla="*/ 876300 w 1847850"/>
                <a:gd name="connsiteY2" fmla="*/ 278607 h 366713"/>
                <a:gd name="connsiteX3" fmla="*/ 659606 w 1847850"/>
                <a:gd name="connsiteY3" fmla="*/ 314325 h 366713"/>
                <a:gd name="connsiteX4" fmla="*/ 383381 w 1847850"/>
                <a:gd name="connsiteY4" fmla="*/ 364332 h 366713"/>
                <a:gd name="connsiteX5" fmla="*/ 369094 w 1847850"/>
                <a:gd name="connsiteY5" fmla="*/ 366713 h 366713"/>
                <a:gd name="connsiteX6" fmla="*/ 333375 w 1847850"/>
                <a:gd name="connsiteY6" fmla="*/ 357188 h 366713"/>
                <a:gd name="connsiteX7" fmla="*/ 280988 w 1847850"/>
                <a:gd name="connsiteY7" fmla="*/ 330994 h 366713"/>
                <a:gd name="connsiteX8" fmla="*/ 192881 w 1847850"/>
                <a:gd name="connsiteY8" fmla="*/ 273844 h 366713"/>
                <a:gd name="connsiteX9" fmla="*/ 71438 w 1847850"/>
                <a:gd name="connsiteY9" fmla="*/ 188119 h 366713"/>
                <a:gd name="connsiteX10" fmla="*/ 21431 w 1847850"/>
                <a:gd name="connsiteY10" fmla="*/ 150019 h 366713"/>
                <a:gd name="connsiteX11" fmla="*/ 9525 w 1847850"/>
                <a:gd name="connsiteY11" fmla="*/ 138113 h 366713"/>
                <a:gd name="connsiteX12" fmla="*/ 2381 w 1847850"/>
                <a:gd name="connsiteY12" fmla="*/ 109538 h 366713"/>
                <a:gd name="connsiteX13" fmla="*/ 0 w 1847850"/>
                <a:gd name="connsiteY13" fmla="*/ 90488 h 366713"/>
                <a:gd name="connsiteX14" fmla="*/ 11906 w 1847850"/>
                <a:gd name="connsiteY14" fmla="*/ 69057 h 366713"/>
                <a:gd name="connsiteX15" fmla="*/ 33338 w 1847850"/>
                <a:gd name="connsiteY15" fmla="*/ 59532 h 366713"/>
                <a:gd name="connsiteX16" fmla="*/ 64294 w 1847850"/>
                <a:gd name="connsiteY16" fmla="*/ 59532 h 366713"/>
                <a:gd name="connsiteX17" fmla="*/ 90488 w 1847850"/>
                <a:gd name="connsiteY17" fmla="*/ 71438 h 366713"/>
                <a:gd name="connsiteX18" fmla="*/ 138113 w 1847850"/>
                <a:gd name="connsiteY18" fmla="*/ 100013 h 366713"/>
                <a:gd name="connsiteX19" fmla="*/ 211931 w 1847850"/>
                <a:gd name="connsiteY19" fmla="*/ 126207 h 366713"/>
                <a:gd name="connsiteX20" fmla="*/ 283369 w 1847850"/>
                <a:gd name="connsiteY20" fmla="*/ 147638 h 366713"/>
                <a:gd name="connsiteX21" fmla="*/ 359569 w 1847850"/>
                <a:gd name="connsiteY21" fmla="*/ 161925 h 366713"/>
                <a:gd name="connsiteX22" fmla="*/ 476250 w 1847850"/>
                <a:gd name="connsiteY22" fmla="*/ 154782 h 366713"/>
                <a:gd name="connsiteX23" fmla="*/ 754856 w 1847850"/>
                <a:gd name="connsiteY23" fmla="*/ 126207 h 366713"/>
                <a:gd name="connsiteX24" fmla="*/ 914400 w 1847850"/>
                <a:gd name="connsiteY24" fmla="*/ 92869 h 366713"/>
                <a:gd name="connsiteX25" fmla="*/ 1152525 w 1847850"/>
                <a:gd name="connsiteY25" fmla="*/ 71438 h 366713"/>
                <a:gd name="connsiteX26" fmla="*/ 1269206 w 1847850"/>
                <a:gd name="connsiteY26" fmla="*/ 59532 h 366713"/>
                <a:gd name="connsiteX27" fmla="*/ 1388269 w 1847850"/>
                <a:gd name="connsiteY27" fmla="*/ 42863 h 366713"/>
                <a:gd name="connsiteX28" fmla="*/ 1514475 w 1847850"/>
                <a:gd name="connsiteY28" fmla="*/ 21432 h 366713"/>
                <a:gd name="connsiteX29" fmla="*/ 1619250 w 1847850"/>
                <a:gd name="connsiteY29" fmla="*/ 0 h 366713"/>
                <a:gd name="connsiteX30" fmla="*/ 1766888 w 1847850"/>
                <a:gd name="connsiteY30" fmla="*/ 42863 h 366713"/>
                <a:gd name="connsiteX31" fmla="*/ 1800225 w 1847850"/>
                <a:gd name="connsiteY31" fmla="*/ 71438 h 366713"/>
                <a:gd name="connsiteX32" fmla="*/ 1826419 w 1847850"/>
                <a:gd name="connsiteY32" fmla="*/ 109538 h 366713"/>
                <a:gd name="connsiteX33" fmla="*/ 1840706 w 1847850"/>
                <a:gd name="connsiteY33" fmla="*/ 138113 h 366713"/>
                <a:gd name="connsiteX34" fmla="*/ 1847850 w 1847850"/>
                <a:gd name="connsiteY34" fmla="*/ 164307 h 366713"/>
                <a:gd name="connsiteX35" fmla="*/ 1845469 w 1847850"/>
                <a:gd name="connsiteY35" fmla="*/ 183357 h 366713"/>
                <a:gd name="connsiteX36" fmla="*/ 1833563 w 1847850"/>
                <a:gd name="connsiteY36" fmla="*/ 204788 h 366713"/>
                <a:gd name="connsiteX37" fmla="*/ 1816894 w 1847850"/>
                <a:gd name="connsiteY37" fmla="*/ 221457 h 366713"/>
                <a:gd name="connsiteX38" fmla="*/ 1788319 w 1847850"/>
                <a:gd name="connsiteY38" fmla="*/ 230982 h 366713"/>
                <a:gd name="connsiteX39" fmla="*/ 1721644 w 1847850"/>
                <a:gd name="connsiteY39" fmla="*/ 226219 h 366713"/>
                <a:gd name="connsiteX40" fmla="*/ 1626394 w 1847850"/>
                <a:gd name="connsiteY40" fmla="*/ 221457 h 366713"/>
                <a:gd name="connsiteX41" fmla="*/ 1490663 w 1847850"/>
                <a:gd name="connsiteY41" fmla="*/ 223838 h 366713"/>
                <a:gd name="connsiteX42" fmla="*/ 1335881 w 1847850"/>
                <a:gd name="connsiteY42" fmla="*/ 233363 h 366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847850" h="366713">
                  <a:moveTo>
                    <a:pt x="1335881" y="233363"/>
                  </a:moveTo>
                  <a:lnTo>
                    <a:pt x="1123950" y="257175"/>
                  </a:lnTo>
                  <a:lnTo>
                    <a:pt x="876300" y="278607"/>
                  </a:lnTo>
                  <a:lnTo>
                    <a:pt x="659606" y="314325"/>
                  </a:lnTo>
                  <a:lnTo>
                    <a:pt x="383381" y="364332"/>
                  </a:lnTo>
                  <a:lnTo>
                    <a:pt x="369094" y="366713"/>
                  </a:lnTo>
                  <a:lnTo>
                    <a:pt x="333375" y="357188"/>
                  </a:lnTo>
                  <a:lnTo>
                    <a:pt x="280988" y="330994"/>
                  </a:lnTo>
                  <a:lnTo>
                    <a:pt x="192881" y="273844"/>
                  </a:lnTo>
                  <a:lnTo>
                    <a:pt x="71438" y="188119"/>
                  </a:lnTo>
                  <a:lnTo>
                    <a:pt x="21431" y="150019"/>
                  </a:lnTo>
                  <a:lnTo>
                    <a:pt x="9525" y="138113"/>
                  </a:lnTo>
                  <a:lnTo>
                    <a:pt x="2381" y="109538"/>
                  </a:lnTo>
                  <a:lnTo>
                    <a:pt x="0" y="90488"/>
                  </a:lnTo>
                  <a:lnTo>
                    <a:pt x="11906" y="69057"/>
                  </a:lnTo>
                  <a:lnTo>
                    <a:pt x="33338" y="59532"/>
                  </a:lnTo>
                  <a:lnTo>
                    <a:pt x="64294" y="59532"/>
                  </a:lnTo>
                  <a:lnTo>
                    <a:pt x="90488" y="71438"/>
                  </a:lnTo>
                  <a:lnTo>
                    <a:pt x="138113" y="100013"/>
                  </a:lnTo>
                  <a:lnTo>
                    <a:pt x="211931" y="126207"/>
                  </a:lnTo>
                  <a:lnTo>
                    <a:pt x="283369" y="147638"/>
                  </a:lnTo>
                  <a:lnTo>
                    <a:pt x="359569" y="161925"/>
                  </a:lnTo>
                  <a:lnTo>
                    <a:pt x="476250" y="154782"/>
                  </a:lnTo>
                  <a:lnTo>
                    <a:pt x="754856" y="126207"/>
                  </a:lnTo>
                  <a:lnTo>
                    <a:pt x="914400" y="92869"/>
                  </a:lnTo>
                  <a:lnTo>
                    <a:pt x="1152525" y="71438"/>
                  </a:lnTo>
                  <a:lnTo>
                    <a:pt x="1269206" y="59532"/>
                  </a:lnTo>
                  <a:lnTo>
                    <a:pt x="1388269" y="42863"/>
                  </a:lnTo>
                  <a:lnTo>
                    <a:pt x="1514475" y="21432"/>
                  </a:lnTo>
                  <a:lnTo>
                    <a:pt x="1619250" y="0"/>
                  </a:lnTo>
                  <a:lnTo>
                    <a:pt x="1766888" y="42863"/>
                  </a:lnTo>
                  <a:lnTo>
                    <a:pt x="1800225" y="71438"/>
                  </a:lnTo>
                  <a:lnTo>
                    <a:pt x="1826419" y="109538"/>
                  </a:lnTo>
                  <a:lnTo>
                    <a:pt x="1840706" y="138113"/>
                  </a:lnTo>
                  <a:lnTo>
                    <a:pt x="1847850" y="164307"/>
                  </a:lnTo>
                  <a:lnTo>
                    <a:pt x="1845469" y="183357"/>
                  </a:lnTo>
                  <a:lnTo>
                    <a:pt x="1833563" y="204788"/>
                  </a:lnTo>
                  <a:lnTo>
                    <a:pt x="1816894" y="221457"/>
                  </a:lnTo>
                  <a:lnTo>
                    <a:pt x="1788319" y="230982"/>
                  </a:lnTo>
                  <a:lnTo>
                    <a:pt x="1721644" y="226219"/>
                  </a:lnTo>
                  <a:lnTo>
                    <a:pt x="1626394" y="221457"/>
                  </a:lnTo>
                  <a:lnTo>
                    <a:pt x="1490663" y="223838"/>
                  </a:lnTo>
                  <a:lnTo>
                    <a:pt x="1335881" y="23336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8">
              <a:extLst>
                <a:ext uri="{FF2B5EF4-FFF2-40B4-BE49-F238E27FC236}">
                  <a16:creationId xmlns:a16="http://schemas.microsoft.com/office/drawing/2014/main" id="{9ABABDC7-1461-4633-8332-CE785743299F}"/>
                </a:ext>
              </a:extLst>
            </p:cNvPr>
            <p:cNvSpPr/>
            <p:nvPr/>
          </p:nvSpPr>
          <p:spPr>
            <a:xfrm>
              <a:off x="4786313" y="3805238"/>
              <a:ext cx="2046287" cy="422275"/>
            </a:xfrm>
            <a:custGeom>
              <a:avLst/>
              <a:gdLst>
                <a:gd name="connsiteX0" fmla="*/ 1576387 w 2045493"/>
                <a:gd name="connsiteY0" fmla="*/ 228600 h 421481"/>
                <a:gd name="connsiteX1" fmla="*/ 1326356 w 2045493"/>
                <a:gd name="connsiteY1" fmla="*/ 247650 h 421481"/>
                <a:gd name="connsiteX2" fmla="*/ 1135856 w 2045493"/>
                <a:gd name="connsiteY2" fmla="*/ 264318 h 421481"/>
                <a:gd name="connsiteX3" fmla="*/ 890587 w 2045493"/>
                <a:gd name="connsiteY3" fmla="*/ 316706 h 421481"/>
                <a:gd name="connsiteX4" fmla="*/ 709612 w 2045493"/>
                <a:gd name="connsiteY4" fmla="*/ 345281 h 421481"/>
                <a:gd name="connsiteX5" fmla="*/ 492918 w 2045493"/>
                <a:gd name="connsiteY5" fmla="*/ 392906 h 421481"/>
                <a:gd name="connsiteX6" fmla="*/ 457200 w 2045493"/>
                <a:gd name="connsiteY6" fmla="*/ 404812 h 421481"/>
                <a:gd name="connsiteX7" fmla="*/ 431006 w 2045493"/>
                <a:gd name="connsiteY7" fmla="*/ 419100 h 421481"/>
                <a:gd name="connsiteX8" fmla="*/ 411956 w 2045493"/>
                <a:gd name="connsiteY8" fmla="*/ 421481 h 421481"/>
                <a:gd name="connsiteX9" fmla="*/ 378618 w 2045493"/>
                <a:gd name="connsiteY9" fmla="*/ 419100 h 421481"/>
                <a:gd name="connsiteX10" fmla="*/ 347662 w 2045493"/>
                <a:gd name="connsiteY10" fmla="*/ 414337 h 421481"/>
                <a:gd name="connsiteX11" fmla="*/ 319087 w 2045493"/>
                <a:gd name="connsiteY11" fmla="*/ 407193 h 421481"/>
                <a:gd name="connsiteX12" fmla="*/ 250031 w 2045493"/>
                <a:gd name="connsiteY12" fmla="*/ 369093 h 421481"/>
                <a:gd name="connsiteX13" fmla="*/ 173831 w 2045493"/>
                <a:gd name="connsiteY13" fmla="*/ 319087 h 421481"/>
                <a:gd name="connsiteX14" fmla="*/ 95250 w 2045493"/>
                <a:gd name="connsiteY14" fmla="*/ 254793 h 421481"/>
                <a:gd name="connsiteX15" fmla="*/ 28575 w 2045493"/>
                <a:gd name="connsiteY15" fmla="*/ 192881 h 421481"/>
                <a:gd name="connsiteX16" fmla="*/ 7143 w 2045493"/>
                <a:gd name="connsiteY16" fmla="*/ 166687 h 421481"/>
                <a:gd name="connsiteX17" fmla="*/ 0 w 2045493"/>
                <a:gd name="connsiteY17" fmla="*/ 135731 h 421481"/>
                <a:gd name="connsiteX18" fmla="*/ 4762 w 2045493"/>
                <a:gd name="connsiteY18" fmla="*/ 121443 h 421481"/>
                <a:gd name="connsiteX19" fmla="*/ 14287 w 2045493"/>
                <a:gd name="connsiteY19" fmla="*/ 111918 h 421481"/>
                <a:gd name="connsiteX20" fmla="*/ 28575 w 2045493"/>
                <a:gd name="connsiteY20" fmla="*/ 107156 h 421481"/>
                <a:gd name="connsiteX21" fmla="*/ 78581 w 2045493"/>
                <a:gd name="connsiteY21" fmla="*/ 126206 h 421481"/>
                <a:gd name="connsiteX22" fmla="*/ 147637 w 2045493"/>
                <a:gd name="connsiteY22" fmla="*/ 159543 h 421481"/>
                <a:gd name="connsiteX23" fmla="*/ 223837 w 2045493"/>
                <a:gd name="connsiteY23" fmla="*/ 180975 h 421481"/>
                <a:gd name="connsiteX24" fmla="*/ 302418 w 2045493"/>
                <a:gd name="connsiteY24" fmla="*/ 197643 h 421481"/>
                <a:gd name="connsiteX25" fmla="*/ 397668 w 2045493"/>
                <a:gd name="connsiteY25" fmla="*/ 202406 h 421481"/>
                <a:gd name="connsiteX26" fmla="*/ 569118 w 2045493"/>
                <a:gd name="connsiteY26" fmla="*/ 195262 h 421481"/>
                <a:gd name="connsiteX27" fmla="*/ 914400 w 2045493"/>
                <a:gd name="connsiteY27" fmla="*/ 157162 h 421481"/>
                <a:gd name="connsiteX28" fmla="*/ 1157287 w 2045493"/>
                <a:gd name="connsiteY28" fmla="*/ 109537 h 421481"/>
                <a:gd name="connsiteX29" fmla="*/ 1388268 w 2045493"/>
                <a:gd name="connsiteY29" fmla="*/ 78581 h 421481"/>
                <a:gd name="connsiteX30" fmla="*/ 1500187 w 2045493"/>
                <a:gd name="connsiteY30" fmla="*/ 57150 h 421481"/>
                <a:gd name="connsiteX31" fmla="*/ 1614487 w 2045493"/>
                <a:gd name="connsiteY31" fmla="*/ 26193 h 421481"/>
                <a:gd name="connsiteX32" fmla="*/ 1681162 w 2045493"/>
                <a:gd name="connsiteY32" fmla="*/ 0 h 421481"/>
                <a:gd name="connsiteX33" fmla="*/ 1726406 w 2045493"/>
                <a:gd name="connsiteY33" fmla="*/ 7143 h 421481"/>
                <a:gd name="connsiteX34" fmla="*/ 1807368 w 2045493"/>
                <a:gd name="connsiteY34" fmla="*/ 23812 h 421481"/>
                <a:gd name="connsiteX35" fmla="*/ 1881187 w 2045493"/>
                <a:gd name="connsiteY35" fmla="*/ 52387 h 421481"/>
                <a:gd name="connsiteX36" fmla="*/ 1950243 w 2045493"/>
                <a:gd name="connsiteY36" fmla="*/ 85725 h 421481"/>
                <a:gd name="connsiteX37" fmla="*/ 2002631 w 2045493"/>
                <a:gd name="connsiteY37" fmla="*/ 121443 h 421481"/>
                <a:gd name="connsiteX38" fmla="*/ 2026443 w 2045493"/>
                <a:gd name="connsiteY38" fmla="*/ 145256 h 421481"/>
                <a:gd name="connsiteX39" fmla="*/ 2040731 w 2045493"/>
                <a:gd name="connsiteY39" fmla="*/ 161925 h 421481"/>
                <a:gd name="connsiteX40" fmla="*/ 2045493 w 2045493"/>
                <a:gd name="connsiteY40" fmla="*/ 180975 h 421481"/>
                <a:gd name="connsiteX41" fmla="*/ 2038350 w 2045493"/>
                <a:gd name="connsiteY41" fmla="*/ 202406 h 421481"/>
                <a:gd name="connsiteX42" fmla="*/ 2007393 w 2045493"/>
                <a:gd name="connsiteY42" fmla="*/ 219075 h 421481"/>
                <a:gd name="connsiteX43" fmla="*/ 1876425 w 2045493"/>
                <a:gd name="connsiteY43" fmla="*/ 221456 h 421481"/>
                <a:gd name="connsiteX44" fmla="*/ 1576387 w 2045493"/>
                <a:gd name="connsiteY44" fmla="*/ 228600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45493" h="421481">
                  <a:moveTo>
                    <a:pt x="1576387" y="228600"/>
                  </a:moveTo>
                  <a:lnTo>
                    <a:pt x="1326356" y="247650"/>
                  </a:lnTo>
                  <a:lnTo>
                    <a:pt x="1135856" y="264318"/>
                  </a:lnTo>
                  <a:lnTo>
                    <a:pt x="890587" y="316706"/>
                  </a:lnTo>
                  <a:lnTo>
                    <a:pt x="709612" y="345281"/>
                  </a:lnTo>
                  <a:lnTo>
                    <a:pt x="492918" y="392906"/>
                  </a:lnTo>
                  <a:lnTo>
                    <a:pt x="457200" y="404812"/>
                  </a:lnTo>
                  <a:lnTo>
                    <a:pt x="431006" y="419100"/>
                  </a:lnTo>
                  <a:lnTo>
                    <a:pt x="411956" y="421481"/>
                  </a:lnTo>
                  <a:lnTo>
                    <a:pt x="378618" y="419100"/>
                  </a:lnTo>
                  <a:lnTo>
                    <a:pt x="347662" y="414337"/>
                  </a:lnTo>
                  <a:lnTo>
                    <a:pt x="319087" y="407193"/>
                  </a:lnTo>
                  <a:lnTo>
                    <a:pt x="250031" y="369093"/>
                  </a:lnTo>
                  <a:lnTo>
                    <a:pt x="173831" y="319087"/>
                  </a:lnTo>
                  <a:lnTo>
                    <a:pt x="95250" y="254793"/>
                  </a:lnTo>
                  <a:lnTo>
                    <a:pt x="28575" y="192881"/>
                  </a:lnTo>
                  <a:lnTo>
                    <a:pt x="7143" y="166687"/>
                  </a:lnTo>
                  <a:lnTo>
                    <a:pt x="0" y="135731"/>
                  </a:lnTo>
                  <a:lnTo>
                    <a:pt x="4762" y="121443"/>
                  </a:lnTo>
                  <a:lnTo>
                    <a:pt x="14287" y="111918"/>
                  </a:lnTo>
                  <a:lnTo>
                    <a:pt x="28575" y="107156"/>
                  </a:lnTo>
                  <a:lnTo>
                    <a:pt x="78581" y="126206"/>
                  </a:lnTo>
                  <a:lnTo>
                    <a:pt x="147637" y="159543"/>
                  </a:lnTo>
                  <a:lnTo>
                    <a:pt x="223837" y="180975"/>
                  </a:lnTo>
                  <a:lnTo>
                    <a:pt x="302418" y="197643"/>
                  </a:lnTo>
                  <a:lnTo>
                    <a:pt x="397668" y="202406"/>
                  </a:lnTo>
                  <a:lnTo>
                    <a:pt x="569118" y="195262"/>
                  </a:lnTo>
                  <a:lnTo>
                    <a:pt x="914400" y="157162"/>
                  </a:lnTo>
                  <a:lnTo>
                    <a:pt x="1157287" y="109537"/>
                  </a:lnTo>
                  <a:lnTo>
                    <a:pt x="1388268" y="78581"/>
                  </a:lnTo>
                  <a:lnTo>
                    <a:pt x="1500187" y="57150"/>
                  </a:lnTo>
                  <a:lnTo>
                    <a:pt x="1614487" y="26193"/>
                  </a:lnTo>
                  <a:lnTo>
                    <a:pt x="1681162" y="0"/>
                  </a:lnTo>
                  <a:lnTo>
                    <a:pt x="1726406" y="7143"/>
                  </a:lnTo>
                  <a:lnTo>
                    <a:pt x="1807368" y="23812"/>
                  </a:lnTo>
                  <a:lnTo>
                    <a:pt x="1881187" y="52387"/>
                  </a:lnTo>
                  <a:lnTo>
                    <a:pt x="1950243" y="85725"/>
                  </a:lnTo>
                  <a:lnTo>
                    <a:pt x="2002631" y="121443"/>
                  </a:lnTo>
                  <a:lnTo>
                    <a:pt x="2026443" y="145256"/>
                  </a:lnTo>
                  <a:lnTo>
                    <a:pt x="2040731" y="161925"/>
                  </a:lnTo>
                  <a:lnTo>
                    <a:pt x="2045493" y="180975"/>
                  </a:lnTo>
                  <a:lnTo>
                    <a:pt x="2038350" y="202406"/>
                  </a:lnTo>
                  <a:lnTo>
                    <a:pt x="2007393" y="219075"/>
                  </a:lnTo>
                  <a:lnTo>
                    <a:pt x="1876425" y="221456"/>
                  </a:lnTo>
                  <a:lnTo>
                    <a:pt x="1576387" y="2286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9">
              <a:extLst>
                <a:ext uri="{FF2B5EF4-FFF2-40B4-BE49-F238E27FC236}">
                  <a16:creationId xmlns:a16="http://schemas.microsoft.com/office/drawing/2014/main" id="{1255822B-C863-46EB-962A-0E12118CEC1C}"/>
                </a:ext>
              </a:extLst>
            </p:cNvPr>
            <p:cNvSpPr/>
            <p:nvPr/>
          </p:nvSpPr>
          <p:spPr>
            <a:xfrm>
              <a:off x="4594225" y="4405313"/>
              <a:ext cx="2573338" cy="450850"/>
            </a:xfrm>
            <a:custGeom>
              <a:avLst/>
              <a:gdLst>
                <a:gd name="connsiteX0" fmla="*/ 1785938 w 2574132"/>
                <a:gd name="connsiteY0" fmla="*/ 240506 h 450056"/>
                <a:gd name="connsiteX1" fmla="*/ 1333500 w 2574132"/>
                <a:gd name="connsiteY1" fmla="*/ 266700 h 450056"/>
                <a:gd name="connsiteX2" fmla="*/ 1092994 w 2574132"/>
                <a:gd name="connsiteY2" fmla="*/ 319087 h 450056"/>
                <a:gd name="connsiteX3" fmla="*/ 873919 w 2574132"/>
                <a:gd name="connsiteY3" fmla="*/ 347662 h 450056"/>
                <a:gd name="connsiteX4" fmla="*/ 664369 w 2574132"/>
                <a:gd name="connsiteY4" fmla="*/ 392906 h 450056"/>
                <a:gd name="connsiteX5" fmla="*/ 423863 w 2574132"/>
                <a:gd name="connsiteY5" fmla="*/ 447675 h 450056"/>
                <a:gd name="connsiteX6" fmla="*/ 400050 w 2574132"/>
                <a:gd name="connsiteY6" fmla="*/ 450056 h 450056"/>
                <a:gd name="connsiteX7" fmla="*/ 369094 w 2574132"/>
                <a:gd name="connsiteY7" fmla="*/ 445293 h 450056"/>
                <a:gd name="connsiteX8" fmla="*/ 311944 w 2574132"/>
                <a:gd name="connsiteY8" fmla="*/ 416718 h 450056"/>
                <a:gd name="connsiteX9" fmla="*/ 247650 w 2574132"/>
                <a:gd name="connsiteY9" fmla="*/ 378618 h 450056"/>
                <a:gd name="connsiteX10" fmla="*/ 152400 w 2574132"/>
                <a:gd name="connsiteY10" fmla="*/ 307181 h 450056"/>
                <a:gd name="connsiteX11" fmla="*/ 80963 w 2574132"/>
                <a:gd name="connsiteY11" fmla="*/ 250031 h 450056"/>
                <a:gd name="connsiteX12" fmla="*/ 40482 w 2574132"/>
                <a:gd name="connsiteY12" fmla="*/ 211931 h 450056"/>
                <a:gd name="connsiteX13" fmla="*/ 14288 w 2574132"/>
                <a:gd name="connsiteY13" fmla="*/ 178593 h 450056"/>
                <a:gd name="connsiteX14" fmla="*/ 0 w 2574132"/>
                <a:gd name="connsiteY14" fmla="*/ 147637 h 450056"/>
                <a:gd name="connsiteX15" fmla="*/ 4763 w 2574132"/>
                <a:gd name="connsiteY15" fmla="*/ 126206 h 450056"/>
                <a:gd name="connsiteX16" fmla="*/ 11907 w 2574132"/>
                <a:gd name="connsiteY16" fmla="*/ 116681 h 450056"/>
                <a:gd name="connsiteX17" fmla="*/ 38100 w 2574132"/>
                <a:gd name="connsiteY17" fmla="*/ 111918 h 450056"/>
                <a:gd name="connsiteX18" fmla="*/ 80963 w 2574132"/>
                <a:gd name="connsiteY18" fmla="*/ 121443 h 450056"/>
                <a:gd name="connsiteX19" fmla="*/ 116682 w 2574132"/>
                <a:gd name="connsiteY19" fmla="*/ 142875 h 450056"/>
                <a:gd name="connsiteX20" fmla="*/ 161925 w 2574132"/>
                <a:gd name="connsiteY20" fmla="*/ 169068 h 450056"/>
                <a:gd name="connsiteX21" fmla="*/ 250032 w 2574132"/>
                <a:gd name="connsiteY21" fmla="*/ 207168 h 450056"/>
                <a:gd name="connsiteX22" fmla="*/ 371475 w 2574132"/>
                <a:gd name="connsiteY22" fmla="*/ 235743 h 450056"/>
                <a:gd name="connsiteX23" fmla="*/ 428625 w 2574132"/>
                <a:gd name="connsiteY23" fmla="*/ 247650 h 450056"/>
                <a:gd name="connsiteX24" fmla="*/ 466725 w 2574132"/>
                <a:gd name="connsiteY24" fmla="*/ 247650 h 450056"/>
                <a:gd name="connsiteX25" fmla="*/ 735807 w 2574132"/>
                <a:gd name="connsiteY25" fmla="*/ 214312 h 450056"/>
                <a:gd name="connsiteX26" fmla="*/ 1109663 w 2574132"/>
                <a:gd name="connsiteY26" fmla="*/ 159543 h 450056"/>
                <a:gd name="connsiteX27" fmla="*/ 1333500 w 2574132"/>
                <a:gd name="connsiteY27" fmla="*/ 111918 h 450056"/>
                <a:gd name="connsiteX28" fmla="*/ 1640682 w 2574132"/>
                <a:gd name="connsiteY28" fmla="*/ 76200 h 450056"/>
                <a:gd name="connsiteX29" fmla="*/ 1933575 w 2574132"/>
                <a:gd name="connsiteY29" fmla="*/ 50006 h 450056"/>
                <a:gd name="connsiteX30" fmla="*/ 2026444 w 2574132"/>
                <a:gd name="connsiteY30" fmla="*/ 26193 h 450056"/>
                <a:gd name="connsiteX31" fmla="*/ 2135982 w 2574132"/>
                <a:gd name="connsiteY31" fmla="*/ 0 h 450056"/>
                <a:gd name="connsiteX32" fmla="*/ 2221707 w 2574132"/>
                <a:gd name="connsiteY32" fmla="*/ 7143 h 450056"/>
                <a:gd name="connsiteX33" fmla="*/ 2350294 w 2574132"/>
                <a:gd name="connsiteY33" fmla="*/ 40481 h 450056"/>
                <a:gd name="connsiteX34" fmla="*/ 2493169 w 2574132"/>
                <a:gd name="connsiteY34" fmla="*/ 90487 h 450056"/>
                <a:gd name="connsiteX35" fmla="*/ 2528888 w 2574132"/>
                <a:gd name="connsiteY35" fmla="*/ 111918 h 450056"/>
                <a:gd name="connsiteX36" fmla="*/ 2555082 w 2574132"/>
                <a:gd name="connsiteY36" fmla="*/ 133350 h 450056"/>
                <a:gd name="connsiteX37" fmla="*/ 2574132 w 2574132"/>
                <a:gd name="connsiteY37" fmla="*/ 161925 h 450056"/>
                <a:gd name="connsiteX38" fmla="*/ 2574132 w 2574132"/>
                <a:gd name="connsiteY38" fmla="*/ 178593 h 450056"/>
                <a:gd name="connsiteX39" fmla="*/ 2552700 w 2574132"/>
                <a:gd name="connsiteY39" fmla="*/ 204787 h 450056"/>
                <a:gd name="connsiteX40" fmla="*/ 2524125 w 2574132"/>
                <a:gd name="connsiteY40" fmla="*/ 219075 h 450056"/>
                <a:gd name="connsiteX41" fmla="*/ 2462213 w 2574132"/>
                <a:gd name="connsiteY41" fmla="*/ 226218 h 450056"/>
                <a:gd name="connsiteX42" fmla="*/ 2231232 w 2574132"/>
                <a:gd name="connsiteY42" fmla="*/ 223837 h 450056"/>
                <a:gd name="connsiteX43" fmla="*/ 2093119 w 2574132"/>
                <a:gd name="connsiteY43" fmla="*/ 223837 h 450056"/>
                <a:gd name="connsiteX44" fmla="*/ 1985963 w 2574132"/>
                <a:gd name="connsiteY44" fmla="*/ 226218 h 450056"/>
                <a:gd name="connsiteX45" fmla="*/ 1785938 w 2574132"/>
                <a:gd name="connsiteY45" fmla="*/ 240506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574132" h="450056">
                  <a:moveTo>
                    <a:pt x="1785938" y="240506"/>
                  </a:moveTo>
                  <a:lnTo>
                    <a:pt x="1333500" y="266700"/>
                  </a:lnTo>
                  <a:lnTo>
                    <a:pt x="1092994" y="319087"/>
                  </a:lnTo>
                  <a:lnTo>
                    <a:pt x="873919" y="347662"/>
                  </a:lnTo>
                  <a:lnTo>
                    <a:pt x="664369" y="392906"/>
                  </a:lnTo>
                  <a:lnTo>
                    <a:pt x="423863" y="447675"/>
                  </a:lnTo>
                  <a:lnTo>
                    <a:pt x="400050" y="450056"/>
                  </a:lnTo>
                  <a:lnTo>
                    <a:pt x="369094" y="445293"/>
                  </a:lnTo>
                  <a:lnTo>
                    <a:pt x="311944" y="416718"/>
                  </a:lnTo>
                  <a:lnTo>
                    <a:pt x="247650" y="378618"/>
                  </a:lnTo>
                  <a:lnTo>
                    <a:pt x="152400" y="307181"/>
                  </a:lnTo>
                  <a:lnTo>
                    <a:pt x="80963" y="250031"/>
                  </a:lnTo>
                  <a:lnTo>
                    <a:pt x="40482" y="211931"/>
                  </a:lnTo>
                  <a:lnTo>
                    <a:pt x="14288" y="178593"/>
                  </a:lnTo>
                  <a:lnTo>
                    <a:pt x="0" y="147637"/>
                  </a:lnTo>
                  <a:lnTo>
                    <a:pt x="4763" y="126206"/>
                  </a:lnTo>
                  <a:lnTo>
                    <a:pt x="11907" y="116681"/>
                  </a:lnTo>
                  <a:lnTo>
                    <a:pt x="38100" y="111918"/>
                  </a:lnTo>
                  <a:lnTo>
                    <a:pt x="80963" y="121443"/>
                  </a:lnTo>
                  <a:lnTo>
                    <a:pt x="116682" y="142875"/>
                  </a:lnTo>
                  <a:lnTo>
                    <a:pt x="161925" y="169068"/>
                  </a:lnTo>
                  <a:lnTo>
                    <a:pt x="250032" y="207168"/>
                  </a:lnTo>
                  <a:lnTo>
                    <a:pt x="371475" y="235743"/>
                  </a:lnTo>
                  <a:lnTo>
                    <a:pt x="428625" y="247650"/>
                  </a:lnTo>
                  <a:lnTo>
                    <a:pt x="466725" y="247650"/>
                  </a:lnTo>
                  <a:lnTo>
                    <a:pt x="735807" y="214312"/>
                  </a:lnTo>
                  <a:lnTo>
                    <a:pt x="1109663" y="159543"/>
                  </a:lnTo>
                  <a:lnTo>
                    <a:pt x="1333500" y="111918"/>
                  </a:lnTo>
                  <a:lnTo>
                    <a:pt x="1640682" y="76200"/>
                  </a:lnTo>
                  <a:lnTo>
                    <a:pt x="1933575" y="50006"/>
                  </a:lnTo>
                  <a:lnTo>
                    <a:pt x="2026444" y="26193"/>
                  </a:lnTo>
                  <a:lnTo>
                    <a:pt x="2135982" y="0"/>
                  </a:lnTo>
                  <a:lnTo>
                    <a:pt x="2221707" y="7143"/>
                  </a:lnTo>
                  <a:lnTo>
                    <a:pt x="2350294" y="40481"/>
                  </a:lnTo>
                  <a:lnTo>
                    <a:pt x="2493169" y="90487"/>
                  </a:lnTo>
                  <a:lnTo>
                    <a:pt x="2528888" y="111918"/>
                  </a:lnTo>
                  <a:lnTo>
                    <a:pt x="2555082" y="133350"/>
                  </a:lnTo>
                  <a:lnTo>
                    <a:pt x="2574132" y="161925"/>
                  </a:lnTo>
                  <a:lnTo>
                    <a:pt x="2574132" y="178593"/>
                  </a:lnTo>
                  <a:lnTo>
                    <a:pt x="2552700" y="204787"/>
                  </a:lnTo>
                  <a:lnTo>
                    <a:pt x="2524125" y="219075"/>
                  </a:lnTo>
                  <a:lnTo>
                    <a:pt x="2462213" y="226218"/>
                  </a:lnTo>
                  <a:lnTo>
                    <a:pt x="2231232" y="223837"/>
                  </a:lnTo>
                  <a:lnTo>
                    <a:pt x="2093119" y="223837"/>
                  </a:lnTo>
                  <a:lnTo>
                    <a:pt x="1985963" y="226218"/>
                  </a:lnTo>
                  <a:lnTo>
                    <a:pt x="1785938" y="2405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2">
              <a:extLst>
                <a:ext uri="{FF2B5EF4-FFF2-40B4-BE49-F238E27FC236}">
                  <a16:creationId xmlns:a16="http://schemas.microsoft.com/office/drawing/2014/main" id="{14026342-990F-463B-89B2-CC817A25B9FD}"/>
                </a:ext>
              </a:extLst>
            </p:cNvPr>
            <p:cNvSpPr/>
            <p:nvPr/>
          </p:nvSpPr>
          <p:spPr>
            <a:xfrm rot="16200000">
              <a:off x="3737769" y="3313907"/>
              <a:ext cx="4044950" cy="500062"/>
            </a:xfrm>
            <a:custGeom>
              <a:avLst/>
              <a:gdLst>
                <a:gd name="connsiteX0" fmla="*/ 1923979 w 4045115"/>
                <a:gd name="connsiteY0" fmla="*/ 411310 h 499690"/>
                <a:gd name="connsiteX1" fmla="*/ 479295 w 4045115"/>
                <a:gd name="connsiteY1" fmla="*/ 414709 h 499690"/>
                <a:gd name="connsiteX2" fmla="*/ 380716 w 4045115"/>
                <a:gd name="connsiteY2" fmla="*/ 418108 h 499690"/>
                <a:gd name="connsiteX3" fmla="*/ 282138 w 4045115"/>
                <a:gd name="connsiteY3" fmla="*/ 418108 h 499690"/>
                <a:gd name="connsiteX4" fmla="*/ 220951 w 4045115"/>
                <a:gd name="connsiteY4" fmla="*/ 411310 h 499690"/>
                <a:gd name="connsiteX5" fmla="*/ 169962 w 4045115"/>
                <a:gd name="connsiteY5" fmla="*/ 401112 h 499690"/>
                <a:gd name="connsiteX6" fmla="*/ 125772 w 4045115"/>
                <a:gd name="connsiteY6" fmla="*/ 384116 h 499690"/>
                <a:gd name="connsiteX7" fmla="*/ 0 w 4045115"/>
                <a:gd name="connsiteY7" fmla="*/ 271940 h 499690"/>
                <a:gd name="connsiteX8" fmla="*/ 54388 w 4045115"/>
                <a:gd name="connsiteY8" fmla="*/ 220951 h 499690"/>
                <a:gd name="connsiteX9" fmla="*/ 231149 w 4045115"/>
                <a:gd name="connsiteY9" fmla="*/ 200556 h 499690"/>
                <a:gd name="connsiteX10" fmla="*/ 397713 w 4045115"/>
                <a:gd name="connsiteY10" fmla="*/ 186959 h 499690"/>
                <a:gd name="connsiteX11" fmla="*/ 564276 w 4045115"/>
                <a:gd name="connsiteY11" fmla="*/ 190358 h 499690"/>
                <a:gd name="connsiteX12" fmla="*/ 870209 w 4045115"/>
                <a:gd name="connsiteY12" fmla="*/ 190358 h 499690"/>
                <a:gd name="connsiteX13" fmla="*/ 1060568 w 4045115"/>
                <a:gd name="connsiteY13" fmla="*/ 193757 h 499690"/>
                <a:gd name="connsiteX14" fmla="*/ 1468478 w 4045115"/>
                <a:gd name="connsiteY14" fmla="*/ 186959 h 499690"/>
                <a:gd name="connsiteX15" fmla="*/ 1686031 w 4045115"/>
                <a:gd name="connsiteY15" fmla="*/ 193757 h 499690"/>
                <a:gd name="connsiteX16" fmla="*/ 2675214 w 4045115"/>
                <a:gd name="connsiteY16" fmla="*/ 193757 h 499690"/>
                <a:gd name="connsiteX17" fmla="*/ 3259887 w 4045115"/>
                <a:gd name="connsiteY17" fmla="*/ 190358 h 499690"/>
                <a:gd name="connsiteX18" fmla="*/ 3385659 w 4045115"/>
                <a:gd name="connsiteY18" fmla="*/ 193757 h 499690"/>
                <a:gd name="connsiteX19" fmla="*/ 3667797 w 4045115"/>
                <a:gd name="connsiteY19" fmla="*/ 173362 h 499690"/>
                <a:gd name="connsiteX20" fmla="*/ 3756178 w 4045115"/>
                <a:gd name="connsiteY20" fmla="*/ 166563 h 499690"/>
                <a:gd name="connsiteX21" fmla="*/ 3807167 w 4045115"/>
                <a:gd name="connsiteY21" fmla="*/ 156365 h 499690"/>
                <a:gd name="connsiteX22" fmla="*/ 3861555 w 4045115"/>
                <a:gd name="connsiteY22" fmla="*/ 132571 h 499690"/>
                <a:gd name="connsiteX23" fmla="*/ 3888749 w 4045115"/>
                <a:gd name="connsiteY23" fmla="*/ 115574 h 499690"/>
                <a:gd name="connsiteX24" fmla="*/ 3915943 w 4045115"/>
                <a:gd name="connsiteY24" fmla="*/ 84981 h 499690"/>
                <a:gd name="connsiteX25" fmla="*/ 3946536 w 4045115"/>
                <a:gd name="connsiteY25" fmla="*/ 50989 h 499690"/>
                <a:gd name="connsiteX26" fmla="*/ 3973730 w 4045115"/>
                <a:gd name="connsiteY26" fmla="*/ 27194 h 499690"/>
                <a:gd name="connsiteX27" fmla="*/ 4004324 w 4045115"/>
                <a:gd name="connsiteY27" fmla="*/ 3399 h 499690"/>
                <a:gd name="connsiteX28" fmla="*/ 4017921 w 4045115"/>
                <a:gd name="connsiteY28" fmla="*/ 0 h 499690"/>
                <a:gd name="connsiteX29" fmla="*/ 4034917 w 4045115"/>
                <a:gd name="connsiteY29" fmla="*/ 0 h 499690"/>
                <a:gd name="connsiteX30" fmla="*/ 4038316 w 4045115"/>
                <a:gd name="connsiteY30" fmla="*/ 6798 h 499690"/>
                <a:gd name="connsiteX31" fmla="*/ 4045115 w 4045115"/>
                <a:gd name="connsiteY31" fmla="*/ 27194 h 499690"/>
                <a:gd name="connsiteX32" fmla="*/ 4038316 w 4045115"/>
                <a:gd name="connsiteY32" fmla="*/ 81582 h 499690"/>
                <a:gd name="connsiteX33" fmla="*/ 4014521 w 4045115"/>
                <a:gd name="connsiteY33" fmla="*/ 173362 h 499690"/>
                <a:gd name="connsiteX34" fmla="*/ 3966932 w 4045115"/>
                <a:gd name="connsiteY34" fmla="*/ 302534 h 499690"/>
                <a:gd name="connsiteX35" fmla="*/ 3902346 w 4045115"/>
                <a:gd name="connsiteY35" fmla="*/ 435105 h 499690"/>
                <a:gd name="connsiteX36" fmla="*/ 3868353 w 4045115"/>
                <a:gd name="connsiteY36" fmla="*/ 479295 h 499690"/>
                <a:gd name="connsiteX37" fmla="*/ 3851357 w 4045115"/>
                <a:gd name="connsiteY37" fmla="*/ 492892 h 499690"/>
                <a:gd name="connsiteX38" fmla="*/ 3824163 w 4045115"/>
                <a:gd name="connsiteY38" fmla="*/ 499690 h 499690"/>
                <a:gd name="connsiteX39" fmla="*/ 3803768 w 4045115"/>
                <a:gd name="connsiteY39" fmla="*/ 499690 h 499690"/>
                <a:gd name="connsiteX40" fmla="*/ 3769775 w 4045115"/>
                <a:gd name="connsiteY40" fmla="*/ 489493 h 499690"/>
                <a:gd name="connsiteX41" fmla="*/ 3732383 w 4045115"/>
                <a:gd name="connsiteY41" fmla="*/ 469097 h 499690"/>
                <a:gd name="connsiteX42" fmla="*/ 3698391 w 4045115"/>
                <a:gd name="connsiteY42" fmla="*/ 445302 h 499690"/>
                <a:gd name="connsiteX43" fmla="*/ 3650801 w 4045115"/>
                <a:gd name="connsiteY43" fmla="*/ 428306 h 499690"/>
                <a:gd name="connsiteX44" fmla="*/ 3538626 w 4045115"/>
                <a:gd name="connsiteY44" fmla="*/ 414709 h 499690"/>
                <a:gd name="connsiteX45" fmla="*/ 3419652 w 4045115"/>
                <a:gd name="connsiteY45" fmla="*/ 414709 h 499690"/>
                <a:gd name="connsiteX46" fmla="*/ 3273484 w 4045115"/>
                <a:gd name="connsiteY46" fmla="*/ 414709 h 499690"/>
                <a:gd name="connsiteX47" fmla="*/ 2865573 w 4045115"/>
                <a:gd name="connsiteY47" fmla="*/ 407910 h 499690"/>
                <a:gd name="connsiteX48" fmla="*/ 2699009 w 4045115"/>
                <a:gd name="connsiteY48" fmla="*/ 418108 h 499690"/>
                <a:gd name="connsiteX49" fmla="*/ 2267304 w 4045115"/>
                <a:gd name="connsiteY49" fmla="*/ 411310 h 499690"/>
                <a:gd name="connsiteX50" fmla="*/ 1923979 w 4045115"/>
                <a:gd name="connsiteY50" fmla="*/ 411310 h 499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045115" h="499690">
                  <a:moveTo>
                    <a:pt x="1923979" y="411310"/>
                  </a:moveTo>
                  <a:lnTo>
                    <a:pt x="479295" y="414709"/>
                  </a:lnTo>
                  <a:lnTo>
                    <a:pt x="380716" y="418108"/>
                  </a:lnTo>
                  <a:lnTo>
                    <a:pt x="282138" y="418108"/>
                  </a:lnTo>
                  <a:lnTo>
                    <a:pt x="220951" y="411310"/>
                  </a:lnTo>
                  <a:lnTo>
                    <a:pt x="169962" y="401112"/>
                  </a:lnTo>
                  <a:lnTo>
                    <a:pt x="125772" y="384116"/>
                  </a:lnTo>
                  <a:lnTo>
                    <a:pt x="0" y="271940"/>
                  </a:lnTo>
                  <a:lnTo>
                    <a:pt x="54388" y="220951"/>
                  </a:lnTo>
                  <a:lnTo>
                    <a:pt x="231149" y="200556"/>
                  </a:lnTo>
                  <a:lnTo>
                    <a:pt x="397713" y="186959"/>
                  </a:lnTo>
                  <a:lnTo>
                    <a:pt x="564276" y="190358"/>
                  </a:lnTo>
                  <a:lnTo>
                    <a:pt x="870209" y="190358"/>
                  </a:lnTo>
                  <a:lnTo>
                    <a:pt x="1060568" y="193757"/>
                  </a:lnTo>
                  <a:lnTo>
                    <a:pt x="1468478" y="186959"/>
                  </a:lnTo>
                  <a:lnTo>
                    <a:pt x="1686031" y="193757"/>
                  </a:lnTo>
                  <a:lnTo>
                    <a:pt x="2675214" y="193757"/>
                  </a:lnTo>
                  <a:lnTo>
                    <a:pt x="3259887" y="190358"/>
                  </a:lnTo>
                  <a:lnTo>
                    <a:pt x="3385659" y="193757"/>
                  </a:lnTo>
                  <a:lnTo>
                    <a:pt x="3667797" y="173362"/>
                  </a:lnTo>
                  <a:lnTo>
                    <a:pt x="3756178" y="166563"/>
                  </a:lnTo>
                  <a:lnTo>
                    <a:pt x="3807167" y="156365"/>
                  </a:lnTo>
                  <a:lnTo>
                    <a:pt x="3861555" y="132571"/>
                  </a:lnTo>
                  <a:lnTo>
                    <a:pt x="3888749" y="115574"/>
                  </a:lnTo>
                  <a:lnTo>
                    <a:pt x="3915943" y="84981"/>
                  </a:lnTo>
                  <a:lnTo>
                    <a:pt x="3946536" y="50989"/>
                  </a:lnTo>
                  <a:lnTo>
                    <a:pt x="3973730" y="27194"/>
                  </a:lnTo>
                  <a:lnTo>
                    <a:pt x="4004324" y="3399"/>
                  </a:lnTo>
                  <a:lnTo>
                    <a:pt x="4017921" y="0"/>
                  </a:lnTo>
                  <a:lnTo>
                    <a:pt x="4034917" y="0"/>
                  </a:lnTo>
                  <a:lnTo>
                    <a:pt x="4038316" y="6798"/>
                  </a:lnTo>
                  <a:lnTo>
                    <a:pt x="4045115" y="27194"/>
                  </a:lnTo>
                  <a:lnTo>
                    <a:pt x="4038316" y="81582"/>
                  </a:lnTo>
                  <a:lnTo>
                    <a:pt x="4014521" y="173362"/>
                  </a:lnTo>
                  <a:lnTo>
                    <a:pt x="3966932" y="302534"/>
                  </a:lnTo>
                  <a:lnTo>
                    <a:pt x="3902346" y="435105"/>
                  </a:lnTo>
                  <a:lnTo>
                    <a:pt x="3868353" y="479295"/>
                  </a:lnTo>
                  <a:lnTo>
                    <a:pt x="3851357" y="492892"/>
                  </a:lnTo>
                  <a:lnTo>
                    <a:pt x="3824163" y="499690"/>
                  </a:lnTo>
                  <a:lnTo>
                    <a:pt x="3803768" y="499690"/>
                  </a:lnTo>
                  <a:lnTo>
                    <a:pt x="3769775" y="489493"/>
                  </a:lnTo>
                  <a:lnTo>
                    <a:pt x="3732383" y="469097"/>
                  </a:lnTo>
                  <a:lnTo>
                    <a:pt x="3698391" y="445302"/>
                  </a:lnTo>
                  <a:lnTo>
                    <a:pt x="3650801" y="428306"/>
                  </a:lnTo>
                  <a:lnTo>
                    <a:pt x="3538626" y="414709"/>
                  </a:lnTo>
                  <a:lnTo>
                    <a:pt x="3419652" y="414709"/>
                  </a:lnTo>
                  <a:lnTo>
                    <a:pt x="3273484" y="414709"/>
                  </a:lnTo>
                  <a:lnTo>
                    <a:pt x="2865573" y="407910"/>
                  </a:lnTo>
                  <a:lnTo>
                    <a:pt x="2699009" y="418108"/>
                  </a:lnTo>
                  <a:lnTo>
                    <a:pt x="2267304" y="411310"/>
                  </a:lnTo>
                  <a:lnTo>
                    <a:pt x="1923979" y="41131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6">
              <a:extLst>
                <a:ext uri="{FF2B5EF4-FFF2-40B4-BE49-F238E27FC236}">
                  <a16:creationId xmlns:a16="http://schemas.microsoft.com/office/drawing/2014/main" id="{A4DE84C0-D35A-4880-9753-4C1213D687BD}"/>
                </a:ext>
              </a:extLst>
            </p:cNvPr>
            <p:cNvSpPr/>
            <p:nvPr/>
          </p:nvSpPr>
          <p:spPr>
            <a:xfrm>
              <a:off x="3636963" y="2790825"/>
              <a:ext cx="957262" cy="404813"/>
            </a:xfrm>
            <a:custGeom>
              <a:avLst/>
              <a:gdLst>
                <a:gd name="connsiteX0" fmla="*/ 440531 w 957262"/>
                <a:gd name="connsiteY0" fmla="*/ 319088 h 404813"/>
                <a:gd name="connsiteX1" fmla="*/ 319087 w 957262"/>
                <a:gd name="connsiteY1" fmla="*/ 395288 h 404813"/>
                <a:gd name="connsiteX2" fmla="*/ 304800 w 957262"/>
                <a:gd name="connsiteY2" fmla="*/ 402431 h 404813"/>
                <a:gd name="connsiteX3" fmla="*/ 285750 w 957262"/>
                <a:gd name="connsiteY3" fmla="*/ 404813 h 404813"/>
                <a:gd name="connsiteX4" fmla="*/ 259556 w 957262"/>
                <a:gd name="connsiteY4" fmla="*/ 400050 h 404813"/>
                <a:gd name="connsiteX5" fmla="*/ 228600 w 957262"/>
                <a:gd name="connsiteY5" fmla="*/ 383381 h 404813"/>
                <a:gd name="connsiteX6" fmla="*/ 180975 w 957262"/>
                <a:gd name="connsiteY6" fmla="*/ 352425 h 404813"/>
                <a:gd name="connsiteX7" fmla="*/ 130969 w 957262"/>
                <a:gd name="connsiteY7" fmla="*/ 309563 h 404813"/>
                <a:gd name="connsiteX8" fmla="*/ 76200 w 957262"/>
                <a:gd name="connsiteY8" fmla="*/ 259556 h 404813"/>
                <a:gd name="connsiteX9" fmla="*/ 14287 w 957262"/>
                <a:gd name="connsiteY9" fmla="*/ 197644 h 404813"/>
                <a:gd name="connsiteX10" fmla="*/ 4762 w 957262"/>
                <a:gd name="connsiteY10" fmla="*/ 176213 h 404813"/>
                <a:gd name="connsiteX11" fmla="*/ 0 w 957262"/>
                <a:gd name="connsiteY11" fmla="*/ 152400 h 404813"/>
                <a:gd name="connsiteX12" fmla="*/ 0 w 957262"/>
                <a:gd name="connsiteY12" fmla="*/ 133350 h 404813"/>
                <a:gd name="connsiteX13" fmla="*/ 11906 w 957262"/>
                <a:gd name="connsiteY13" fmla="*/ 119063 h 404813"/>
                <a:gd name="connsiteX14" fmla="*/ 30956 w 957262"/>
                <a:gd name="connsiteY14" fmla="*/ 119063 h 404813"/>
                <a:gd name="connsiteX15" fmla="*/ 71437 w 957262"/>
                <a:gd name="connsiteY15" fmla="*/ 140494 h 404813"/>
                <a:gd name="connsiteX16" fmla="*/ 109537 w 957262"/>
                <a:gd name="connsiteY16" fmla="*/ 157163 h 404813"/>
                <a:gd name="connsiteX17" fmla="*/ 142875 w 957262"/>
                <a:gd name="connsiteY17" fmla="*/ 173831 h 404813"/>
                <a:gd name="connsiteX18" fmla="*/ 200025 w 957262"/>
                <a:gd name="connsiteY18" fmla="*/ 190500 h 404813"/>
                <a:gd name="connsiteX19" fmla="*/ 252412 w 957262"/>
                <a:gd name="connsiteY19" fmla="*/ 197644 h 404813"/>
                <a:gd name="connsiteX20" fmla="*/ 290512 w 957262"/>
                <a:gd name="connsiteY20" fmla="*/ 195263 h 404813"/>
                <a:gd name="connsiteX21" fmla="*/ 352425 w 957262"/>
                <a:gd name="connsiteY21" fmla="*/ 171450 h 404813"/>
                <a:gd name="connsiteX22" fmla="*/ 545306 w 957262"/>
                <a:gd name="connsiteY22" fmla="*/ 83344 h 404813"/>
                <a:gd name="connsiteX23" fmla="*/ 657225 w 957262"/>
                <a:gd name="connsiteY23" fmla="*/ 23813 h 404813"/>
                <a:gd name="connsiteX24" fmla="*/ 695325 w 957262"/>
                <a:gd name="connsiteY24" fmla="*/ 4763 h 404813"/>
                <a:gd name="connsiteX25" fmla="*/ 709612 w 957262"/>
                <a:gd name="connsiteY25" fmla="*/ 0 h 404813"/>
                <a:gd name="connsiteX26" fmla="*/ 735806 w 957262"/>
                <a:gd name="connsiteY26" fmla="*/ 4763 h 404813"/>
                <a:gd name="connsiteX27" fmla="*/ 757237 w 957262"/>
                <a:gd name="connsiteY27" fmla="*/ 11906 h 404813"/>
                <a:gd name="connsiteX28" fmla="*/ 785812 w 957262"/>
                <a:gd name="connsiteY28" fmla="*/ 28575 h 404813"/>
                <a:gd name="connsiteX29" fmla="*/ 828675 w 957262"/>
                <a:gd name="connsiteY29" fmla="*/ 64294 h 404813"/>
                <a:gd name="connsiteX30" fmla="*/ 897731 w 957262"/>
                <a:gd name="connsiteY30" fmla="*/ 133350 h 404813"/>
                <a:gd name="connsiteX31" fmla="*/ 945356 w 957262"/>
                <a:gd name="connsiteY31" fmla="*/ 185738 h 404813"/>
                <a:gd name="connsiteX32" fmla="*/ 957262 w 957262"/>
                <a:gd name="connsiteY32" fmla="*/ 209550 h 404813"/>
                <a:gd name="connsiteX33" fmla="*/ 950119 w 957262"/>
                <a:gd name="connsiteY33" fmla="*/ 242888 h 404813"/>
                <a:gd name="connsiteX34" fmla="*/ 935831 w 957262"/>
                <a:gd name="connsiteY34" fmla="*/ 261938 h 404813"/>
                <a:gd name="connsiteX35" fmla="*/ 912019 w 957262"/>
                <a:gd name="connsiteY35" fmla="*/ 276225 h 404813"/>
                <a:gd name="connsiteX36" fmla="*/ 588169 w 957262"/>
                <a:gd name="connsiteY36" fmla="*/ 235744 h 404813"/>
                <a:gd name="connsiteX37" fmla="*/ 440531 w 957262"/>
                <a:gd name="connsiteY37" fmla="*/ 319088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57262" h="404813">
                  <a:moveTo>
                    <a:pt x="440531" y="319088"/>
                  </a:moveTo>
                  <a:lnTo>
                    <a:pt x="319087" y="395288"/>
                  </a:lnTo>
                  <a:lnTo>
                    <a:pt x="304800" y="402431"/>
                  </a:lnTo>
                  <a:lnTo>
                    <a:pt x="285750" y="404813"/>
                  </a:lnTo>
                  <a:lnTo>
                    <a:pt x="259556" y="400050"/>
                  </a:lnTo>
                  <a:lnTo>
                    <a:pt x="228600" y="383381"/>
                  </a:lnTo>
                  <a:lnTo>
                    <a:pt x="180975" y="352425"/>
                  </a:lnTo>
                  <a:lnTo>
                    <a:pt x="130969" y="309563"/>
                  </a:lnTo>
                  <a:lnTo>
                    <a:pt x="76200" y="259556"/>
                  </a:lnTo>
                  <a:lnTo>
                    <a:pt x="14287" y="197644"/>
                  </a:lnTo>
                  <a:lnTo>
                    <a:pt x="4762" y="176213"/>
                  </a:lnTo>
                  <a:lnTo>
                    <a:pt x="0" y="152400"/>
                  </a:lnTo>
                  <a:lnTo>
                    <a:pt x="0" y="133350"/>
                  </a:lnTo>
                  <a:lnTo>
                    <a:pt x="11906" y="119063"/>
                  </a:lnTo>
                  <a:lnTo>
                    <a:pt x="30956" y="119063"/>
                  </a:lnTo>
                  <a:lnTo>
                    <a:pt x="71437" y="140494"/>
                  </a:lnTo>
                  <a:lnTo>
                    <a:pt x="109537" y="157163"/>
                  </a:lnTo>
                  <a:lnTo>
                    <a:pt x="142875" y="173831"/>
                  </a:lnTo>
                  <a:lnTo>
                    <a:pt x="200025" y="190500"/>
                  </a:lnTo>
                  <a:lnTo>
                    <a:pt x="252412" y="197644"/>
                  </a:lnTo>
                  <a:lnTo>
                    <a:pt x="290512" y="195263"/>
                  </a:lnTo>
                  <a:lnTo>
                    <a:pt x="352425" y="171450"/>
                  </a:lnTo>
                  <a:lnTo>
                    <a:pt x="545306" y="83344"/>
                  </a:lnTo>
                  <a:lnTo>
                    <a:pt x="657225" y="23813"/>
                  </a:lnTo>
                  <a:lnTo>
                    <a:pt x="695325" y="4763"/>
                  </a:lnTo>
                  <a:lnTo>
                    <a:pt x="709612" y="0"/>
                  </a:lnTo>
                  <a:lnTo>
                    <a:pt x="735806" y="4763"/>
                  </a:lnTo>
                  <a:lnTo>
                    <a:pt x="757237" y="11906"/>
                  </a:lnTo>
                  <a:lnTo>
                    <a:pt x="785812" y="28575"/>
                  </a:lnTo>
                  <a:lnTo>
                    <a:pt x="828675" y="64294"/>
                  </a:lnTo>
                  <a:lnTo>
                    <a:pt x="897731" y="133350"/>
                  </a:lnTo>
                  <a:lnTo>
                    <a:pt x="945356" y="185738"/>
                  </a:lnTo>
                  <a:lnTo>
                    <a:pt x="957262" y="209550"/>
                  </a:lnTo>
                  <a:lnTo>
                    <a:pt x="950119" y="242888"/>
                  </a:lnTo>
                  <a:lnTo>
                    <a:pt x="935831" y="261938"/>
                  </a:lnTo>
                  <a:lnTo>
                    <a:pt x="912019" y="276225"/>
                  </a:lnTo>
                  <a:lnTo>
                    <a:pt x="588169" y="235744"/>
                  </a:lnTo>
                  <a:lnTo>
                    <a:pt x="440531" y="3190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8">
              <a:extLst>
                <a:ext uri="{FF2B5EF4-FFF2-40B4-BE49-F238E27FC236}">
                  <a16:creationId xmlns:a16="http://schemas.microsoft.com/office/drawing/2014/main" id="{5DB2F207-C6C4-4FA0-A996-E7D8CD528993}"/>
                </a:ext>
              </a:extLst>
            </p:cNvPr>
            <p:cNvSpPr/>
            <p:nvPr/>
          </p:nvSpPr>
          <p:spPr>
            <a:xfrm>
              <a:off x="3884613" y="2951163"/>
              <a:ext cx="671512" cy="1054100"/>
            </a:xfrm>
            <a:custGeom>
              <a:avLst/>
              <a:gdLst>
                <a:gd name="connsiteX0" fmla="*/ 297656 w 671512"/>
                <a:gd name="connsiteY0" fmla="*/ 695325 h 1054894"/>
                <a:gd name="connsiteX1" fmla="*/ 109537 w 671512"/>
                <a:gd name="connsiteY1" fmla="*/ 1054894 h 1054894"/>
                <a:gd name="connsiteX2" fmla="*/ 0 w 671512"/>
                <a:gd name="connsiteY2" fmla="*/ 928687 h 1054894"/>
                <a:gd name="connsiteX3" fmla="*/ 33337 w 671512"/>
                <a:gd name="connsiteY3" fmla="*/ 895350 h 1054894"/>
                <a:gd name="connsiteX4" fmla="*/ 166687 w 671512"/>
                <a:gd name="connsiteY4" fmla="*/ 597694 h 1054894"/>
                <a:gd name="connsiteX5" fmla="*/ 266700 w 671512"/>
                <a:gd name="connsiteY5" fmla="*/ 352425 h 1054894"/>
                <a:gd name="connsiteX6" fmla="*/ 323850 w 671512"/>
                <a:gd name="connsiteY6" fmla="*/ 164306 h 1054894"/>
                <a:gd name="connsiteX7" fmla="*/ 359569 w 671512"/>
                <a:gd name="connsiteY7" fmla="*/ 0 h 1054894"/>
                <a:gd name="connsiteX8" fmla="*/ 671512 w 671512"/>
                <a:gd name="connsiteY8" fmla="*/ 73819 h 1054894"/>
                <a:gd name="connsiteX9" fmla="*/ 666750 w 671512"/>
                <a:gd name="connsiteY9" fmla="*/ 114300 h 1054894"/>
                <a:gd name="connsiteX10" fmla="*/ 614362 w 671512"/>
                <a:gd name="connsiteY10" fmla="*/ 157162 h 1054894"/>
                <a:gd name="connsiteX11" fmla="*/ 564356 w 671512"/>
                <a:gd name="connsiteY11" fmla="*/ 221456 h 1054894"/>
                <a:gd name="connsiteX12" fmla="*/ 509587 w 671512"/>
                <a:gd name="connsiteY12" fmla="*/ 314325 h 1054894"/>
                <a:gd name="connsiteX13" fmla="*/ 409575 w 671512"/>
                <a:gd name="connsiteY13" fmla="*/ 490537 h 1054894"/>
                <a:gd name="connsiteX14" fmla="*/ 297656 w 671512"/>
                <a:gd name="connsiteY14" fmla="*/ 695325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1512" h="1054894">
                  <a:moveTo>
                    <a:pt x="297656" y="695325"/>
                  </a:moveTo>
                  <a:lnTo>
                    <a:pt x="109537" y="1054894"/>
                  </a:lnTo>
                  <a:lnTo>
                    <a:pt x="0" y="928687"/>
                  </a:lnTo>
                  <a:lnTo>
                    <a:pt x="33337" y="895350"/>
                  </a:lnTo>
                  <a:lnTo>
                    <a:pt x="166687" y="597694"/>
                  </a:lnTo>
                  <a:lnTo>
                    <a:pt x="266700" y="352425"/>
                  </a:lnTo>
                  <a:lnTo>
                    <a:pt x="323850" y="164306"/>
                  </a:lnTo>
                  <a:lnTo>
                    <a:pt x="359569" y="0"/>
                  </a:lnTo>
                  <a:lnTo>
                    <a:pt x="671512" y="73819"/>
                  </a:lnTo>
                  <a:lnTo>
                    <a:pt x="666750" y="114300"/>
                  </a:lnTo>
                  <a:lnTo>
                    <a:pt x="614362" y="157162"/>
                  </a:lnTo>
                  <a:lnTo>
                    <a:pt x="564356" y="221456"/>
                  </a:lnTo>
                  <a:lnTo>
                    <a:pt x="509587" y="314325"/>
                  </a:lnTo>
                  <a:lnTo>
                    <a:pt x="409575" y="490537"/>
                  </a:lnTo>
                  <a:lnTo>
                    <a:pt x="297656" y="6953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9">
              <a:extLst>
                <a:ext uri="{FF2B5EF4-FFF2-40B4-BE49-F238E27FC236}">
                  <a16:creationId xmlns:a16="http://schemas.microsoft.com/office/drawing/2014/main" id="{D068B682-7FAE-4B63-9005-0B5BF54380C0}"/>
                </a:ext>
              </a:extLst>
            </p:cNvPr>
            <p:cNvSpPr/>
            <p:nvPr/>
          </p:nvSpPr>
          <p:spPr>
            <a:xfrm>
              <a:off x="3836988" y="3795713"/>
              <a:ext cx="904875" cy="384175"/>
            </a:xfrm>
            <a:custGeom>
              <a:avLst/>
              <a:gdLst>
                <a:gd name="connsiteX0" fmla="*/ 414337 w 904875"/>
                <a:gd name="connsiteY0" fmla="*/ 214312 h 383381"/>
                <a:gd name="connsiteX1" fmla="*/ 157162 w 904875"/>
                <a:gd name="connsiteY1" fmla="*/ 314325 h 383381"/>
                <a:gd name="connsiteX2" fmla="*/ 142875 w 904875"/>
                <a:gd name="connsiteY2" fmla="*/ 323850 h 383381"/>
                <a:gd name="connsiteX3" fmla="*/ 119062 w 904875"/>
                <a:gd name="connsiteY3" fmla="*/ 357187 h 383381"/>
                <a:gd name="connsiteX4" fmla="*/ 97631 w 904875"/>
                <a:gd name="connsiteY4" fmla="*/ 373856 h 383381"/>
                <a:gd name="connsiteX5" fmla="*/ 85725 w 904875"/>
                <a:gd name="connsiteY5" fmla="*/ 381000 h 383381"/>
                <a:gd name="connsiteX6" fmla="*/ 69056 w 904875"/>
                <a:gd name="connsiteY6" fmla="*/ 383381 h 383381"/>
                <a:gd name="connsiteX7" fmla="*/ 47625 w 904875"/>
                <a:gd name="connsiteY7" fmla="*/ 376237 h 383381"/>
                <a:gd name="connsiteX8" fmla="*/ 28575 w 904875"/>
                <a:gd name="connsiteY8" fmla="*/ 354806 h 383381"/>
                <a:gd name="connsiteX9" fmla="*/ 11906 w 904875"/>
                <a:gd name="connsiteY9" fmla="*/ 311943 h 383381"/>
                <a:gd name="connsiteX10" fmla="*/ 0 w 904875"/>
                <a:gd name="connsiteY10" fmla="*/ 247650 h 383381"/>
                <a:gd name="connsiteX11" fmla="*/ 0 w 904875"/>
                <a:gd name="connsiteY11" fmla="*/ 192881 h 383381"/>
                <a:gd name="connsiteX12" fmla="*/ 7144 w 904875"/>
                <a:gd name="connsiteY12" fmla="*/ 145256 h 383381"/>
                <a:gd name="connsiteX13" fmla="*/ 28575 w 904875"/>
                <a:gd name="connsiteY13" fmla="*/ 95250 h 383381"/>
                <a:gd name="connsiteX14" fmla="*/ 40481 w 904875"/>
                <a:gd name="connsiteY14" fmla="*/ 78581 h 383381"/>
                <a:gd name="connsiteX15" fmla="*/ 80962 w 904875"/>
                <a:gd name="connsiteY15" fmla="*/ 50006 h 383381"/>
                <a:gd name="connsiteX16" fmla="*/ 185737 w 904875"/>
                <a:gd name="connsiteY16" fmla="*/ 147637 h 383381"/>
                <a:gd name="connsiteX17" fmla="*/ 338137 w 904875"/>
                <a:gd name="connsiteY17" fmla="*/ 88106 h 383381"/>
                <a:gd name="connsiteX18" fmla="*/ 490537 w 904875"/>
                <a:gd name="connsiteY18" fmla="*/ 23812 h 383381"/>
                <a:gd name="connsiteX19" fmla="*/ 526256 w 904875"/>
                <a:gd name="connsiteY19" fmla="*/ 7143 h 383381"/>
                <a:gd name="connsiteX20" fmla="*/ 552450 w 904875"/>
                <a:gd name="connsiteY20" fmla="*/ 0 h 383381"/>
                <a:gd name="connsiteX21" fmla="*/ 597694 w 904875"/>
                <a:gd name="connsiteY21" fmla="*/ 2381 h 383381"/>
                <a:gd name="connsiteX22" fmla="*/ 654844 w 904875"/>
                <a:gd name="connsiteY22" fmla="*/ 21431 h 383381"/>
                <a:gd name="connsiteX23" fmla="*/ 773906 w 904875"/>
                <a:gd name="connsiteY23" fmla="*/ 88106 h 383381"/>
                <a:gd name="connsiteX24" fmla="*/ 878681 w 904875"/>
                <a:gd name="connsiteY24" fmla="*/ 161925 h 383381"/>
                <a:gd name="connsiteX25" fmla="*/ 904875 w 904875"/>
                <a:gd name="connsiteY25" fmla="*/ 185737 h 383381"/>
                <a:gd name="connsiteX26" fmla="*/ 519112 w 904875"/>
                <a:gd name="connsiteY26" fmla="*/ 185737 h 383381"/>
                <a:gd name="connsiteX27" fmla="*/ 414337 w 904875"/>
                <a:gd name="connsiteY27" fmla="*/ 214312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04875" h="383381">
                  <a:moveTo>
                    <a:pt x="414337" y="214312"/>
                  </a:moveTo>
                  <a:lnTo>
                    <a:pt x="157162" y="314325"/>
                  </a:lnTo>
                  <a:lnTo>
                    <a:pt x="142875" y="323850"/>
                  </a:lnTo>
                  <a:lnTo>
                    <a:pt x="119062" y="357187"/>
                  </a:lnTo>
                  <a:lnTo>
                    <a:pt x="97631" y="373856"/>
                  </a:lnTo>
                  <a:lnTo>
                    <a:pt x="85725" y="381000"/>
                  </a:lnTo>
                  <a:lnTo>
                    <a:pt x="69056" y="383381"/>
                  </a:lnTo>
                  <a:lnTo>
                    <a:pt x="47625" y="376237"/>
                  </a:lnTo>
                  <a:lnTo>
                    <a:pt x="28575" y="354806"/>
                  </a:lnTo>
                  <a:lnTo>
                    <a:pt x="11906" y="311943"/>
                  </a:lnTo>
                  <a:lnTo>
                    <a:pt x="0" y="247650"/>
                  </a:lnTo>
                  <a:lnTo>
                    <a:pt x="0" y="192881"/>
                  </a:lnTo>
                  <a:lnTo>
                    <a:pt x="7144" y="145256"/>
                  </a:lnTo>
                  <a:lnTo>
                    <a:pt x="28575" y="95250"/>
                  </a:lnTo>
                  <a:lnTo>
                    <a:pt x="40481" y="78581"/>
                  </a:lnTo>
                  <a:lnTo>
                    <a:pt x="80962" y="50006"/>
                  </a:lnTo>
                  <a:lnTo>
                    <a:pt x="185737" y="147637"/>
                  </a:lnTo>
                  <a:lnTo>
                    <a:pt x="338137" y="88106"/>
                  </a:lnTo>
                  <a:lnTo>
                    <a:pt x="490537" y="23812"/>
                  </a:lnTo>
                  <a:lnTo>
                    <a:pt x="526256" y="7143"/>
                  </a:lnTo>
                  <a:lnTo>
                    <a:pt x="552450" y="0"/>
                  </a:lnTo>
                  <a:lnTo>
                    <a:pt x="597694" y="2381"/>
                  </a:lnTo>
                  <a:lnTo>
                    <a:pt x="654844" y="21431"/>
                  </a:lnTo>
                  <a:lnTo>
                    <a:pt x="773906" y="88106"/>
                  </a:lnTo>
                  <a:lnTo>
                    <a:pt x="878681" y="161925"/>
                  </a:lnTo>
                  <a:lnTo>
                    <a:pt x="904875" y="185737"/>
                  </a:lnTo>
                  <a:lnTo>
                    <a:pt x="519112" y="185737"/>
                  </a:lnTo>
                  <a:lnTo>
                    <a:pt x="414337" y="2143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3">
              <a:extLst>
                <a:ext uri="{FF2B5EF4-FFF2-40B4-BE49-F238E27FC236}">
                  <a16:creationId xmlns:a16="http://schemas.microsoft.com/office/drawing/2014/main" id="{45C5BDAA-80E8-47F1-9490-FABE551AE998}"/>
                </a:ext>
              </a:extLst>
            </p:cNvPr>
            <p:cNvSpPr/>
            <p:nvPr/>
          </p:nvSpPr>
          <p:spPr>
            <a:xfrm rot="16200000">
              <a:off x="3275806" y="4342607"/>
              <a:ext cx="1884363" cy="1047750"/>
            </a:xfrm>
            <a:custGeom>
              <a:avLst/>
              <a:gdLst>
                <a:gd name="connsiteX0" fmla="*/ 569119 w 1883569"/>
                <a:gd name="connsiteY0" fmla="*/ 531019 h 1047750"/>
                <a:gd name="connsiteX1" fmla="*/ 354806 w 1883569"/>
                <a:gd name="connsiteY1" fmla="*/ 369094 h 1047750"/>
                <a:gd name="connsiteX2" fmla="*/ 142875 w 1883569"/>
                <a:gd name="connsiteY2" fmla="*/ 185738 h 1047750"/>
                <a:gd name="connsiteX3" fmla="*/ 16669 w 1883569"/>
                <a:gd name="connsiteY3" fmla="*/ 69056 h 1047750"/>
                <a:gd name="connsiteX4" fmla="*/ 4762 w 1883569"/>
                <a:gd name="connsiteY4" fmla="*/ 50006 h 1047750"/>
                <a:gd name="connsiteX5" fmla="*/ 0 w 1883569"/>
                <a:gd name="connsiteY5" fmla="*/ 28575 h 1047750"/>
                <a:gd name="connsiteX6" fmla="*/ 0 w 1883569"/>
                <a:gd name="connsiteY6" fmla="*/ 14288 h 1047750"/>
                <a:gd name="connsiteX7" fmla="*/ 7144 w 1883569"/>
                <a:gd name="connsiteY7" fmla="*/ 2381 h 1047750"/>
                <a:gd name="connsiteX8" fmla="*/ 26194 w 1883569"/>
                <a:gd name="connsiteY8" fmla="*/ 0 h 1047750"/>
                <a:gd name="connsiteX9" fmla="*/ 69056 w 1883569"/>
                <a:gd name="connsiteY9" fmla="*/ 21431 h 1047750"/>
                <a:gd name="connsiteX10" fmla="*/ 200025 w 1883569"/>
                <a:gd name="connsiteY10" fmla="*/ 116681 h 1047750"/>
                <a:gd name="connsiteX11" fmla="*/ 307181 w 1883569"/>
                <a:gd name="connsiteY11" fmla="*/ 188119 h 1047750"/>
                <a:gd name="connsiteX12" fmla="*/ 440531 w 1883569"/>
                <a:gd name="connsiteY12" fmla="*/ 276225 h 1047750"/>
                <a:gd name="connsiteX13" fmla="*/ 561975 w 1883569"/>
                <a:gd name="connsiteY13" fmla="*/ 354806 h 1047750"/>
                <a:gd name="connsiteX14" fmla="*/ 685800 w 1883569"/>
                <a:gd name="connsiteY14" fmla="*/ 428625 h 1047750"/>
                <a:gd name="connsiteX15" fmla="*/ 797719 w 1883569"/>
                <a:gd name="connsiteY15" fmla="*/ 488156 h 1047750"/>
                <a:gd name="connsiteX16" fmla="*/ 952500 w 1883569"/>
                <a:gd name="connsiteY16" fmla="*/ 559594 h 1047750"/>
                <a:gd name="connsiteX17" fmla="*/ 1064419 w 1883569"/>
                <a:gd name="connsiteY17" fmla="*/ 602456 h 1047750"/>
                <a:gd name="connsiteX18" fmla="*/ 1197769 w 1883569"/>
                <a:gd name="connsiteY18" fmla="*/ 640556 h 1047750"/>
                <a:gd name="connsiteX19" fmla="*/ 1390650 w 1883569"/>
                <a:gd name="connsiteY19" fmla="*/ 688181 h 1047750"/>
                <a:gd name="connsiteX20" fmla="*/ 1524000 w 1883569"/>
                <a:gd name="connsiteY20" fmla="*/ 714375 h 1047750"/>
                <a:gd name="connsiteX21" fmla="*/ 1616869 w 1883569"/>
                <a:gd name="connsiteY21" fmla="*/ 728663 h 1047750"/>
                <a:gd name="connsiteX22" fmla="*/ 1688306 w 1883569"/>
                <a:gd name="connsiteY22" fmla="*/ 735806 h 1047750"/>
                <a:gd name="connsiteX23" fmla="*/ 1735931 w 1883569"/>
                <a:gd name="connsiteY23" fmla="*/ 735806 h 1047750"/>
                <a:gd name="connsiteX24" fmla="*/ 1771650 w 1883569"/>
                <a:gd name="connsiteY24" fmla="*/ 731044 h 1047750"/>
                <a:gd name="connsiteX25" fmla="*/ 1809750 w 1883569"/>
                <a:gd name="connsiteY25" fmla="*/ 716756 h 1047750"/>
                <a:gd name="connsiteX26" fmla="*/ 1883569 w 1883569"/>
                <a:gd name="connsiteY26" fmla="*/ 602456 h 1047750"/>
                <a:gd name="connsiteX27" fmla="*/ 1852612 w 1883569"/>
                <a:gd name="connsiteY27" fmla="*/ 1007269 h 1047750"/>
                <a:gd name="connsiteX28" fmla="*/ 1826419 w 1883569"/>
                <a:gd name="connsiteY28" fmla="*/ 1045369 h 1047750"/>
                <a:gd name="connsiteX29" fmla="*/ 1807369 w 1883569"/>
                <a:gd name="connsiteY29" fmla="*/ 1047750 h 1047750"/>
                <a:gd name="connsiteX30" fmla="*/ 1776412 w 1883569"/>
                <a:gd name="connsiteY30" fmla="*/ 1042988 h 1047750"/>
                <a:gd name="connsiteX31" fmla="*/ 1747837 w 1883569"/>
                <a:gd name="connsiteY31" fmla="*/ 1028700 h 1047750"/>
                <a:gd name="connsiteX32" fmla="*/ 1695450 w 1883569"/>
                <a:gd name="connsiteY32" fmla="*/ 997744 h 1047750"/>
                <a:gd name="connsiteX33" fmla="*/ 1635919 w 1883569"/>
                <a:gd name="connsiteY33" fmla="*/ 957263 h 1047750"/>
                <a:gd name="connsiteX34" fmla="*/ 1423987 w 1883569"/>
                <a:gd name="connsiteY34" fmla="*/ 900113 h 1047750"/>
                <a:gd name="connsiteX35" fmla="*/ 1245394 w 1883569"/>
                <a:gd name="connsiteY35" fmla="*/ 845344 h 1047750"/>
                <a:gd name="connsiteX36" fmla="*/ 973931 w 1883569"/>
                <a:gd name="connsiteY36" fmla="*/ 754856 h 1047750"/>
                <a:gd name="connsiteX37" fmla="*/ 862012 w 1883569"/>
                <a:gd name="connsiteY37" fmla="*/ 714375 h 1047750"/>
                <a:gd name="connsiteX38" fmla="*/ 569119 w 1883569"/>
                <a:gd name="connsiteY38" fmla="*/ 531019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83569" h="1047750">
                  <a:moveTo>
                    <a:pt x="569119" y="531019"/>
                  </a:moveTo>
                  <a:lnTo>
                    <a:pt x="354806" y="369094"/>
                  </a:lnTo>
                  <a:lnTo>
                    <a:pt x="142875" y="185738"/>
                  </a:lnTo>
                  <a:lnTo>
                    <a:pt x="16669" y="69056"/>
                  </a:lnTo>
                  <a:lnTo>
                    <a:pt x="4762" y="50006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7144" y="2381"/>
                  </a:lnTo>
                  <a:lnTo>
                    <a:pt x="26194" y="0"/>
                  </a:lnTo>
                  <a:lnTo>
                    <a:pt x="69056" y="21431"/>
                  </a:lnTo>
                  <a:lnTo>
                    <a:pt x="200025" y="116681"/>
                  </a:lnTo>
                  <a:lnTo>
                    <a:pt x="307181" y="188119"/>
                  </a:lnTo>
                  <a:lnTo>
                    <a:pt x="440531" y="276225"/>
                  </a:lnTo>
                  <a:lnTo>
                    <a:pt x="561975" y="354806"/>
                  </a:lnTo>
                  <a:lnTo>
                    <a:pt x="685800" y="428625"/>
                  </a:lnTo>
                  <a:lnTo>
                    <a:pt x="797719" y="488156"/>
                  </a:lnTo>
                  <a:lnTo>
                    <a:pt x="952500" y="559594"/>
                  </a:lnTo>
                  <a:lnTo>
                    <a:pt x="1064419" y="602456"/>
                  </a:lnTo>
                  <a:lnTo>
                    <a:pt x="1197769" y="640556"/>
                  </a:lnTo>
                  <a:lnTo>
                    <a:pt x="1390650" y="688181"/>
                  </a:lnTo>
                  <a:lnTo>
                    <a:pt x="1524000" y="714375"/>
                  </a:lnTo>
                  <a:lnTo>
                    <a:pt x="1616869" y="728663"/>
                  </a:lnTo>
                  <a:lnTo>
                    <a:pt x="1688306" y="735806"/>
                  </a:lnTo>
                  <a:lnTo>
                    <a:pt x="1735931" y="735806"/>
                  </a:lnTo>
                  <a:lnTo>
                    <a:pt x="1771650" y="731044"/>
                  </a:lnTo>
                  <a:lnTo>
                    <a:pt x="1809750" y="716756"/>
                  </a:lnTo>
                  <a:lnTo>
                    <a:pt x="1883569" y="602456"/>
                  </a:lnTo>
                  <a:lnTo>
                    <a:pt x="1852612" y="1007269"/>
                  </a:lnTo>
                  <a:lnTo>
                    <a:pt x="1826419" y="1045369"/>
                  </a:lnTo>
                  <a:lnTo>
                    <a:pt x="1807369" y="1047750"/>
                  </a:lnTo>
                  <a:lnTo>
                    <a:pt x="1776412" y="1042988"/>
                  </a:lnTo>
                  <a:lnTo>
                    <a:pt x="1747837" y="1028700"/>
                  </a:lnTo>
                  <a:lnTo>
                    <a:pt x="1695450" y="997744"/>
                  </a:lnTo>
                  <a:lnTo>
                    <a:pt x="1635919" y="957263"/>
                  </a:lnTo>
                  <a:lnTo>
                    <a:pt x="1423987" y="900113"/>
                  </a:lnTo>
                  <a:lnTo>
                    <a:pt x="1245394" y="845344"/>
                  </a:lnTo>
                  <a:lnTo>
                    <a:pt x="973931" y="754856"/>
                  </a:lnTo>
                  <a:lnTo>
                    <a:pt x="862012" y="714375"/>
                  </a:lnTo>
                  <a:lnTo>
                    <a:pt x="569119" y="5310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0">
              <a:extLst>
                <a:ext uri="{FF2B5EF4-FFF2-40B4-BE49-F238E27FC236}">
                  <a16:creationId xmlns:a16="http://schemas.microsoft.com/office/drawing/2014/main" id="{63294A07-8215-407D-BBBE-7A56290FED7B}"/>
                </a:ext>
              </a:extLst>
            </p:cNvPr>
            <p:cNvSpPr/>
            <p:nvPr/>
          </p:nvSpPr>
          <p:spPr>
            <a:xfrm>
              <a:off x="3667125" y="4518025"/>
              <a:ext cx="3736975" cy="1495425"/>
            </a:xfrm>
            <a:custGeom>
              <a:avLst/>
              <a:gdLst>
                <a:gd name="connsiteX0" fmla="*/ 1698625 w 3736975"/>
                <a:gd name="connsiteY0" fmla="*/ 1085850 h 1495425"/>
                <a:gd name="connsiteX1" fmla="*/ 1479550 w 3736975"/>
                <a:gd name="connsiteY1" fmla="*/ 952500 h 1495425"/>
                <a:gd name="connsiteX2" fmla="*/ 1143000 w 3736975"/>
                <a:gd name="connsiteY2" fmla="*/ 733425 h 1495425"/>
                <a:gd name="connsiteX3" fmla="*/ 936625 w 3736975"/>
                <a:gd name="connsiteY3" fmla="*/ 581025 h 1495425"/>
                <a:gd name="connsiteX4" fmla="*/ 736600 w 3736975"/>
                <a:gd name="connsiteY4" fmla="*/ 425450 h 1495425"/>
                <a:gd name="connsiteX5" fmla="*/ 577850 w 3736975"/>
                <a:gd name="connsiteY5" fmla="*/ 330200 h 1495425"/>
                <a:gd name="connsiteX6" fmla="*/ 431800 w 3736975"/>
                <a:gd name="connsiteY6" fmla="*/ 228600 h 1495425"/>
                <a:gd name="connsiteX7" fmla="*/ 361950 w 3736975"/>
                <a:gd name="connsiteY7" fmla="*/ 190500 h 1495425"/>
                <a:gd name="connsiteX8" fmla="*/ 311150 w 3736975"/>
                <a:gd name="connsiteY8" fmla="*/ 161925 h 1495425"/>
                <a:gd name="connsiteX9" fmla="*/ 257175 w 3736975"/>
                <a:gd name="connsiteY9" fmla="*/ 142875 h 1495425"/>
                <a:gd name="connsiteX10" fmla="*/ 184150 w 3736975"/>
                <a:gd name="connsiteY10" fmla="*/ 127000 h 1495425"/>
                <a:gd name="connsiteX11" fmla="*/ 139700 w 3736975"/>
                <a:gd name="connsiteY11" fmla="*/ 127000 h 1495425"/>
                <a:gd name="connsiteX12" fmla="*/ 88900 w 3736975"/>
                <a:gd name="connsiteY12" fmla="*/ 136525 h 1495425"/>
                <a:gd name="connsiteX13" fmla="*/ 41275 w 3736975"/>
                <a:gd name="connsiteY13" fmla="*/ 133350 h 1495425"/>
                <a:gd name="connsiteX14" fmla="*/ 9525 w 3736975"/>
                <a:gd name="connsiteY14" fmla="*/ 123825 h 1495425"/>
                <a:gd name="connsiteX15" fmla="*/ 0 w 3736975"/>
                <a:gd name="connsiteY15" fmla="*/ 111125 h 1495425"/>
                <a:gd name="connsiteX16" fmla="*/ 0 w 3736975"/>
                <a:gd name="connsiteY16" fmla="*/ 85725 h 1495425"/>
                <a:gd name="connsiteX17" fmla="*/ 22225 w 3736975"/>
                <a:gd name="connsiteY17" fmla="*/ 57150 h 1495425"/>
                <a:gd name="connsiteX18" fmla="*/ 63500 w 3736975"/>
                <a:gd name="connsiteY18" fmla="*/ 28575 h 1495425"/>
                <a:gd name="connsiteX19" fmla="*/ 107950 w 3736975"/>
                <a:gd name="connsiteY19" fmla="*/ 12700 h 1495425"/>
                <a:gd name="connsiteX20" fmla="*/ 184150 w 3736975"/>
                <a:gd name="connsiteY20" fmla="*/ 0 h 1495425"/>
                <a:gd name="connsiteX21" fmla="*/ 254000 w 3736975"/>
                <a:gd name="connsiteY21" fmla="*/ 0 h 1495425"/>
                <a:gd name="connsiteX22" fmla="*/ 317500 w 3736975"/>
                <a:gd name="connsiteY22" fmla="*/ 12700 h 1495425"/>
                <a:gd name="connsiteX23" fmla="*/ 393700 w 3736975"/>
                <a:gd name="connsiteY23" fmla="*/ 41275 h 1495425"/>
                <a:gd name="connsiteX24" fmla="*/ 485775 w 3736975"/>
                <a:gd name="connsiteY24" fmla="*/ 98425 h 1495425"/>
                <a:gd name="connsiteX25" fmla="*/ 558800 w 3736975"/>
                <a:gd name="connsiteY25" fmla="*/ 158750 h 1495425"/>
                <a:gd name="connsiteX26" fmla="*/ 638175 w 3736975"/>
                <a:gd name="connsiteY26" fmla="*/ 222250 h 1495425"/>
                <a:gd name="connsiteX27" fmla="*/ 806450 w 3736975"/>
                <a:gd name="connsiteY27" fmla="*/ 327025 h 1495425"/>
                <a:gd name="connsiteX28" fmla="*/ 1066800 w 3736975"/>
                <a:gd name="connsiteY28" fmla="*/ 473075 h 1495425"/>
                <a:gd name="connsiteX29" fmla="*/ 1368425 w 3736975"/>
                <a:gd name="connsiteY29" fmla="*/ 638175 h 1495425"/>
                <a:gd name="connsiteX30" fmla="*/ 1628775 w 3736975"/>
                <a:gd name="connsiteY30" fmla="*/ 768350 h 1495425"/>
                <a:gd name="connsiteX31" fmla="*/ 1851025 w 3736975"/>
                <a:gd name="connsiteY31" fmla="*/ 866775 h 1495425"/>
                <a:gd name="connsiteX32" fmla="*/ 2073275 w 3736975"/>
                <a:gd name="connsiteY32" fmla="*/ 942975 h 1495425"/>
                <a:gd name="connsiteX33" fmla="*/ 2203450 w 3736975"/>
                <a:gd name="connsiteY33" fmla="*/ 990600 h 1495425"/>
                <a:gd name="connsiteX34" fmla="*/ 2479675 w 3736975"/>
                <a:gd name="connsiteY34" fmla="*/ 1079500 h 1495425"/>
                <a:gd name="connsiteX35" fmla="*/ 2736850 w 3736975"/>
                <a:gd name="connsiteY35" fmla="*/ 1149350 h 1495425"/>
                <a:gd name="connsiteX36" fmla="*/ 3054350 w 3736975"/>
                <a:gd name="connsiteY36" fmla="*/ 1219200 h 1495425"/>
                <a:gd name="connsiteX37" fmla="*/ 3479800 w 3736975"/>
                <a:gd name="connsiteY37" fmla="*/ 1282700 h 1495425"/>
                <a:gd name="connsiteX38" fmla="*/ 3660775 w 3736975"/>
                <a:gd name="connsiteY38" fmla="*/ 1298575 h 1495425"/>
                <a:gd name="connsiteX39" fmla="*/ 3702050 w 3736975"/>
                <a:gd name="connsiteY39" fmla="*/ 1304925 h 1495425"/>
                <a:gd name="connsiteX40" fmla="*/ 3730625 w 3736975"/>
                <a:gd name="connsiteY40" fmla="*/ 1314450 h 1495425"/>
                <a:gd name="connsiteX41" fmla="*/ 3736975 w 3736975"/>
                <a:gd name="connsiteY41" fmla="*/ 1327150 h 1495425"/>
                <a:gd name="connsiteX42" fmla="*/ 3727450 w 3736975"/>
                <a:gd name="connsiteY42" fmla="*/ 1346200 h 1495425"/>
                <a:gd name="connsiteX43" fmla="*/ 3654425 w 3736975"/>
                <a:gd name="connsiteY43" fmla="*/ 1368425 h 1495425"/>
                <a:gd name="connsiteX44" fmla="*/ 3387725 w 3736975"/>
                <a:gd name="connsiteY44" fmla="*/ 1419225 h 1495425"/>
                <a:gd name="connsiteX45" fmla="*/ 3003550 w 3736975"/>
                <a:gd name="connsiteY45" fmla="*/ 1470025 h 1495425"/>
                <a:gd name="connsiteX46" fmla="*/ 2717800 w 3736975"/>
                <a:gd name="connsiteY46" fmla="*/ 1495425 h 1495425"/>
                <a:gd name="connsiteX47" fmla="*/ 2571750 w 3736975"/>
                <a:gd name="connsiteY47" fmla="*/ 1495425 h 1495425"/>
                <a:gd name="connsiteX48" fmla="*/ 2520950 w 3736975"/>
                <a:gd name="connsiteY48" fmla="*/ 1479550 h 1495425"/>
                <a:gd name="connsiteX49" fmla="*/ 2317750 w 3736975"/>
                <a:gd name="connsiteY49" fmla="*/ 1390650 h 1495425"/>
                <a:gd name="connsiteX50" fmla="*/ 2060575 w 3736975"/>
                <a:gd name="connsiteY50" fmla="*/ 1273175 h 1495425"/>
                <a:gd name="connsiteX51" fmla="*/ 1698625 w 3736975"/>
                <a:gd name="connsiteY51" fmla="*/ 1085850 h 149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736975" h="1495425">
                  <a:moveTo>
                    <a:pt x="1698625" y="1085850"/>
                  </a:moveTo>
                  <a:lnTo>
                    <a:pt x="1479550" y="952500"/>
                  </a:lnTo>
                  <a:lnTo>
                    <a:pt x="1143000" y="733425"/>
                  </a:lnTo>
                  <a:lnTo>
                    <a:pt x="936625" y="581025"/>
                  </a:lnTo>
                  <a:lnTo>
                    <a:pt x="736600" y="425450"/>
                  </a:lnTo>
                  <a:lnTo>
                    <a:pt x="577850" y="330200"/>
                  </a:lnTo>
                  <a:lnTo>
                    <a:pt x="431800" y="228600"/>
                  </a:lnTo>
                  <a:lnTo>
                    <a:pt x="361950" y="190500"/>
                  </a:lnTo>
                  <a:lnTo>
                    <a:pt x="311150" y="161925"/>
                  </a:lnTo>
                  <a:lnTo>
                    <a:pt x="257175" y="142875"/>
                  </a:lnTo>
                  <a:lnTo>
                    <a:pt x="184150" y="127000"/>
                  </a:lnTo>
                  <a:lnTo>
                    <a:pt x="139700" y="127000"/>
                  </a:lnTo>
                  <a:lnTo>
                    <a:pt x="88900" y="136525"/>
                  </a:lnTo>
                  <a:lnTo>
                    <a:pt x="41275" y="133350"/>
                  </a:lnTo>
                  <a:lnTo>
                    <a:pt x="9525" y="123825"/>
                  </a:lnTo>
                  <a:lnTo>
                    <a:pt x="0" y="111125"/>
                  </a:lnTo>
                  <a:lnTo>
                    <a:pt x="0" y="85725"/>
                  </a:lnTo>
                  <a:lnTo>
                    <a:pt x="22225" y="57150"/>
                  </a:lnTo>
                  <a:lnTo>
                    <a:pt x="63500" y="28575"/>
                  </a:lnTo>
                  <a:lnTo>
                    <a:pt x="107950" y="12700"/>
                  </a:lnTo>
                  <a:lnTo>
                    <a:pt x="184150" y="0"/>
                  </a:lnTo>
                  <a:lnTo>
                    <a:pt x="254000" y="0"/>
                  </a:lnTo>
                  <a:lnTo>
                    <a:pt x="317500" y="12700"/>
                  </a:lnTo>
                  <a:lnTo>
                    <a:pt x="393700" y="41275"/>
                  </a:lnTo>
                  <a:lnTo>
                    <a:pt x="485775" y="98425"/>
                  </a:lnTo>
                  <a:lnTo>
                    <a:pt x="558800" y="158750"/>
                  </a:lnTo>
                  <a:lnTo>
                    <a:pt x="638175" y="222250"/>
                  </a:lnTo>
                  <a:lnTo>
                    <a:pt x="806450" y="327025"/>
                  </a:lnTo>
                  <a:lnTo>
                    <a:pt x="1066800" y="473075"/>
                  </a:lnTo>
                  <a:lnTo>
                    <a:pt x="1368425" y="638175"/>
                  </a:lnTo>
                  <a:lnTo>
                    <a:pt x="1628775" y="768350"/>
                  </a:lnTo>
                  <a:lnTo>
                    <a:pt x="1851025" y="866775"/>
                  </a:lnTo>
                  <a:lnTo>
                    <a:pt x="2073275" y="942975"/>
                  </a:lnTo>
                  <a:lnTo>
                    <a:pt x="2203450" y="990600"/>
                  </a:lnTo>
                  <a:lnTo>
                    <a:pt x="2479675" y="1079500"/>
                  </a:lnTo>
                  <a:lnTo>
                    <a:pt x="2736850" y="1149350"/>
                  </a:lnTo>
                  <a:lnTo>
                    <a:pt x="3054350" y="1219200"/>
                  </a:lnTo>
                  <a:lnTo>
                    <a:pt x="3479800" y="1282700"/>
                  </a:lnTo>
                  <a:lnTo>
                    <a:pt x="3660775" y="1298575"/>
                  </a:lnTo>
                  <a:lnTo>
                    <a:pt x="3702050" y="1304925"/>
                  </a:lnTo>
                  <a:lnTo>
                    <a:pt x="3730625" y="1314450"/>
                  </a:lnTo>
                  <a:lnTo>
                    <a:pt x="3736975" y="1327150"/>
                  </a:lnTo>
                  <a:lnTo>
                    <a:pt x="3727450" y="1346200"/>
                  </a:lnTo>
                  <a:lnTo>
                    <a:pt x="3654425" y="1368425"/>
                  </a:lnTo>
                  <a:lnTo>
                    <a:pt x="3387725" y="1419225"/>
                  </a:lnTo>
                  <a:lnTo>
                    <a:pt x="3003550" y="1470025"/>
                  </a:lnTo>
                  <a:lnTo>
                    <a:pt x="2717800" y="1495425"/>
                  </a:lnTo>
                  <a:lnTo>
                    <a:pt x="2571750" y="1495425"/>
                  </a:lnTo>
                  <a:lnTo>
                    <a:pt x="2520950" y="1479550"/>
                  </a:lnTo>
                  <a:lnTo>
                    <a:pt x="2317750" y="1390650"/>
                  </a:lnTo>
                  <a:lnTo>
                    <a:pt x="2060575" y="1273175"/>
                  </a:lnTo>
                  <a:lnTo>
                    <a:pt x="1698625" y="10858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4" name="グループ化 33">
            <a:extLst>
              <a:ext uri="{FF2B5EF4-FFF2-40B4-BE49-F238E27FC236}">
                <a16:creationId xmlns:a16="http://schemas.microsoft.com/office/drawing/2014/main" id="{43257CBD-F253-430C-BCC6-2A99A593C7C0}"/>
              </a:ext>
            </a:extLst>
          </p:cNvPr>
          <p:cNvGrpSpPr/>
          <p:nvPr/>
        </p:nvGrpSpPr>
        <p:grpSpPr>
          <a:xfrm>
            <a:off x="2489200" y="1389063"/>
            <a:ext cx="4762500" cy="4471987"/>
            <a:chOff x="2489200" y="1389063"/>
            <a:chExt cx="4762500" cy="4471987"/>
          </a:xfrm>
        </p:grpSpPr>
        <p:sp>
          <p:nvSpPr>
            <p:cNvPr id="35" name="フリーフォーム 24">
              <a:extLst>
                <a:ext uri="{FF2B5EF4-FFF2-40B4-BE49-F238E27FC236}">
                  <a16:creationId xmlns:a16="http://schemas.microsoft.com/office/drawing/2014/main" id="{19C06ABE-6BD0-4885-8564-1CFACED84A52}"/>
                </a:ext>
              </a:extLst>
            </p:cNvPr>
            <p:cNvSpPr/>
            <p:nvPr/>
          </p:nvSpPr>
          <p:spPr>
            <a:xfrm rot="16200000">
              <a:off x="1978819" y="2129631"/>
              <a:ext cx="2371725" cy="1350963"/>
            </a:xfrm>
            <a:custGeom>
              <a:avLst/>
              <a:gdLst>
                <a:gd name="connsiteX0" fmla="*/ 1557337 w 2371725"/>
                <a:gd name="connsiteY0" fmla="*/ 1033462 h 1350168"/>
                <a:gd name="connsiteX1" fmla="*/ 1178718 w 2371725"/>
                <a:gd name="connsiteY1" fmla="*/ 845343 h 1350168"/>
                <a:gd name="connsiteX2" fmla="*/ 907256 w 2371725"/>
                <a:gd name="connsiteY2" fmla="*/ 709612 h 1350168"/>
                <a:gd name="connsiteX3" fmla="*/ 766762 w 2371725"/>
                <a:gd name="connsiteY3" fmla="*/ 626268 h 1350168"/>
                <a:gd name="connsiteX4" fmla="*/ 559593 w 2371725"/>
                <a:gd name="connsiteY4" fmla="*/ 483393 h 1350168"/>
                <a:gd name="connsiteX5" fmla="*/ 371475 w 2371725"/>
                <a:gd name="connsiteY5" fmla="*/ 352425 h 1350168"/>
                <a:gd name="connsiteX6" fmla="*/ 178593 w 2371725"/>
                <a:gd name="connsiteY6" fmla="*/ 197643 h 1350168"/>
                <a:gd name="connsiteX7" fmla="*/ 23812 w 2371725"/>
                <a:gd name="connsiteY7" fmla="*/ 76200 h 1350168"/>
                <a:gd name="connsiteX8" fmla="*/ 7143 w 2371725"/>
                <a:gd name="connsiteY8" fmla="*/ 57150 h 1350168"/>
                <a:gd name="connsiteX9" fmla="*/ 0 w 2371725"/>
                <a:gd name="connsiteY9" fmla="*/ 35718 h 1350168"/>
                <a:gd name="connsiteX10" fmla="*/ 2381 w 2371725"/>
                <a:gd name="connsiteY10" fmla="*/ 14287 h 1350168"/>
                <a:gd name="connsiteX11" fmla="*/ 14287 w 2371725"/>
                <a:gd name="connsiteY11" fmla="*/ 0 h 1350168"/>
                <a:gd name="connsiteX12" fmla="*/ 28575 w 2371725"/>
                <a:gd name="connsiteY12" fmla="*/ 0 h 1350168"/>
                <a:gd name="connsiteX13" fmla="*/ 52387 w 2371725"/>
                <a:gd name="connsiteY13" fmla="*/ 7143 h 1350168"/>
                <a:gd name="connsiteX14" fmla="*/ 242887 w 2371725"/>
                <a:gd name="connsiteY14" fmla="*/ 135731 h 1350168"/>
                <a:gd name="connsiteX15" fmla="*/ 490537 w 2371725"/>
                <a:gd name="connsiteY15" fmla="*/ 288131 h 1350168"/>
                <a:gd name="connsiteX16" fmla="*/ 702468 w 2371725"/>
                <a:gd name="connsiteY16" fmla="*/ 411956 h 1350168"/>
                <a:gd name="connsiteX17" fmla="*/ 1088231 w 2371725"/>
                <a:gd name="connsiteY17" fmla="*/ 616743 h 1350168"/>
                <a:gd name="connsiteX18" fmla="*/ 1464468 w 2371725"/>
                <a:gd name="connsiteY18" fmla="*/ 790575 h 1350168"/>
                <a:gd name="connsiteX19" fmla="*/ 1593056 w 2371725"/>
                <a:gd name="connsiteY19" fmla="*/ 842962 h 1350168"/>
                <a:gd name="connsiteX20" fmla="*/ 1774031 w 2371725"/>
                <a:gd name="connsiteY20" fmla="*/ 909637 h 1350168"/>
                <a:gd name="connsiteX21" fmla="*/ 1957387 w 2371725"/>
                <a:gd name="connsiteY21" fmla="*/ 973931 h 1350168"/>
                <a:gd name="connsiteX22" fmla="*/ 2095500 w 2371725"/>
                <a:gd name="connsiteY22" fmla="*/ 1009650 h 1350168"/>
                <a:gd name="connsiteX23" fmla="*/ 2128837 w 2371725"/>
                <a:gd name="connsiteY23" fmla="*/ 1016793 h 1350168"/>
                <a:gd name="connsiteX24" fmla="*/ 2147887 w 2371725"/>
                <a:gd name="connsiteY24" fmla="*/ 1016793 h 1350168"/>
                <a:gd name="connsiteX25" fmla="*/ 2185987 w 2371725"/>
                <a:gd name="connsiteY25" fmla="*/ 1007268 h 1350168"/>
                <a:gd name="connsiteX26" fmla="*/ 2228850 w 2371725"/>
                <a:gd name="connsiteY26" fmla="*/ 978693 h 1350168"/>
                <a:gd name="connsiteX27" fmla="*/ 2281237 w 2371725"/>
                <a:gd name="connsiteY27" fmla="*/ 933450 h 1350168"/>
                <a:gd name="connsiteX28" fmla="*/ 2312193 w 2371725"/>
                <a:gd name="connsiteY28" fmla="*/ 909637 h 1350168"/>
                <a:gd name="connsiteX29" fmla="*/ 2333625 w 2371725"/>
                <a:gd name="connsiteY29" fmla="*/ 897731 h 1350168"/>
                <a:gd name="connsiteX30" fmla="*/ 2347912 w 2371725"/>
                <a:gd name="connsiteY30" fmla="*/ 897731 h 1350168"/>
                <a:gd name="connsiteX31" fmla="*/ 2362200 w 2371725"/>
                <a:gd name="connsiteY31" fmla="*/ 900112 h 1350168"/>
                <a:gd name="connsiteX32" fmla="*/ 2369343 w 2371725"/>
                <a:gd name="connsiteY32" fmla="*/ 907256 h 1350168"/>
                <a:gd name="connsiteX33" fmla="*/ 2371725 w 2371725"/>
                <a:gd name="connsiteY33" fmla="*/ 931068 h 1350168"/>
                <a:gd name="connsiteX34" fmla="*/ 2364581 w 2371725"/>
                <a:gd name="connsiteY34" fmla="*/ 1002506 h 1350168"/>
                <a:gd name="connsiteX35" fmla="*/ 2340768 w 2371725"/>
                <a:gd name="connsiteY35" fmla="*/ 1085850 h 1350168"/>
                <a:gd name="connsiteX36" fmla="*/ 2314575 w 2371725"/>
                <a:gd name="connsiteY36" fmla="*/ 1135856 h 1350168"/>
                <a:gd name="connsiteX37" fmla="*/ 2252662 w 2371725"/>
                <a:gd name="connsiteY37" fmla="*/ 1209675 h 1350168"/>
                <a:gd name="connsiteX38" fmla="*/ 2178843 w 2371725"/>
                <a:gd name="connsiteY38" fmla="*/ 1293018 h 1350168"/>
                <a:gd name="connsiteX39" fmla="*/ 2114550 w 2371725"/>
                <a:gd name="connsiteY39" fmla="*/ 1340643 h 1350168"/>
                <a:gd name="connsiteX40" fmla="*/ 2083593 w 2371725"/>
                <a:gd name="connsiteY40" fmla="*/ 1350168 h 1350168"/>
                <a:gd name="connsiteX41" fmla="*/ 2062162 w 2371725"/>
                <a:gd name="connsiteY41" fmla="*/ 1347787 h 1350168"/>
                <a:gd name="connsiteX42" fmla="*/ 2040731 w 2371725"/>
                <a:gd name="connsiteY42" fmla="*/ 1335881 h 1350168"/>
                <a:gd name="connsiteX43" fmla="*/ 2026443 w 2371725"/>
                <a:gd name="connsiteY43" fmla="*/ 1312068 h 1350168"/>
                <a:gd name="connsiteX44" fmla="*/ 2009775 w 2371725"/>
                <a:gd name="connsiteY44" fmla="*/ 1288256 h 1350168"/>
                <a:gd name="connsiteX45" fmla="*/ 1793081 w 2371725"/>
                <a:gd name="connsiteY45" fmla="*/ 1154906 h 1350168"/>
                <a:gd name="connsiteX46" fmla="*/ 1557337 w 2371725"/>
                <a:gd name="connsiteY46" fmla="*/ 1033462 h 1350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371725" h="1350168">
                  <a:moveTo>
                    <a:pt x="1557337" y="1033462"/>
                  </a:moveTo>
                  <a:lnTo>
                    <a:pt x="1178718" y="845343"/>
                  </a:lnTo>
                  <a:lnTo>
                    <a:pt x="907256" y="709612"/>
                  </a:lnTo>
                  <a:lnTo>
                    <a:pt x="766762" y="626268"/>
                  </a:lnTo>
                  <a:lnTo>
                    <a:pt x="559593" y="483393"/>
                  </a:lnTo>
                  <a:lnTo>
                    <a:pt x="371475" y="352425"/>
                  </a:lnTo>
                  <a:lnTo>
                    <a:pt x="178593" y="197643"/>
                  </a:lnTo>
                  <a:lnTo>
                    <a:pt x="23812" y="76200"/>
                  </a:lnTo>
                  <a:lnTo>
                    <a:pt x="7143" y="57150"/>
                  </a:lnTo>
                  <a:lnTo>
                    <a:pt x="0" y="35718"/>
                  </a:lnTo>
                  <a:lnTo>
                    <a:pt x="2381" y="14287"/>
                  </a:lnTo>
                  <a:lnTo>
                    <a:pt x="14287" y="0"/>
                  </a:lnTo>
                  <a:lnTo>
                    <a:pt x="28575" y="0"/>
                  </a:lnTo>
                  <a:lnTo>
                    <a:pt x="52387" y="7143"/>
                  </a:lnTo>
                  <a:lnTo>
                    <a:pt x="242887" y="135731"/>
                  </a:lnTo>
                  <a:lnTo>
                    <a:pt x="490537" y="288131"/>
                  </a:lnTo>
                  <a:lnTo>
                    <a:pt x="702468" y="411956"/>
                  </a:lnTo>
                  <a:lnTo>
                    <a:pt x="1088231" y="616743"/>
                  </a:lnTo>
                  <a:lnTo>
                    <a:pt x="1464468" y="790575"/>
                  </a:lnTo>
                  <a:lnTo>
                    <a:pt x="1593056" y="842962"/>
                  </a:lnTo>
                  <a:lnTo>
                    <a:pt x="1774031" y="909637"/>
                  </a:lnTo>
                  <a:lnTo>
                    <a:pt x="1957387" y="973931"/>
                  </a:lnTo>
                  <a:lnTo>
                    <a:pt x="2095500" y="1009650"/>
                  </a:lnTo>
                  <a:lnTo>
                    <a:pt x="2128837" y="1016793"/>
                  </a:lnTo>
                  <a:lnTo>
                    <a:pt x="2147887" y="1016793"/>
                  </a:lnTo>
                  <a:lnTo>
                    <a:pt x="2185987" y="1007268"/>
                  </a:lnTo>
                  <a:lnTo>
                    <a:pt x="2228850" y="978693"/>
                  </a:lnTo>
                  <a:lnTo>
                    <a:pt x="2281237" y="933450"/>
                  </a:lnTo>
                  <a:lnTo>
                    <a:pt x="2312193" y="909637"/>
                  </a:lnTo>
                  <a:lnTo>
                    <a:pt x="2333625" y="897731"/>
                  </a:lnTo>
                  <a:lnTo>
                    <a:pt x="2347912" y="897731"/>
                  </a:lnTo>
                  <a:lnTo>
                    <a:pt x="2362200" y="900112"/>
                  </a:lnTo>
                  <a:lnTo>
                    <a:pt x="2369343" y="907256"/>
                  </a:lnTo>
                  <a:lnTo>
                    <a:pt x="2371725" y="931068"/>
                  </a:lnTo>
                  <a:lnTo>
                    <a:pt x="2364581" y="1002506"/>
                  </a:lnTo>
                  <a:lnTo>
                    <a:pt x="2340768" y="1085850"/>
                  </a:lnTo>
                  <a:lnTo>
                    <a:pt x="2314575" y="1135856"/>
                  </a:lnTo>
                  <a:lnTo>
                    <a:pt x="2252662" y="1209675"/>
                  </a:lnTo>
                  <a:lnTo>
                    <a:pt x="2178843" y="1293018"/>
                  </a:lnTo>
                  <a:lnTo>
                    <a:pt x="2114550" y="1340643"/>
                  </a:lnTo>
                  <a:lnTo>
                    <a:pt x="2083593" y="1350168"/>
                  </a:lnTo>
                  <a:lnTo>
                    <a:pt x="2062162" y="1347787"/>
                  </a:lnTo>
                  <a:lnTo>
                    <a:pt x="2040731" y="1335881"/>
                  </a:lnTo>
                  <a:lnTo>
                    <a:pt x="2026443" y="1312068"/>
                  </a:lnTo>
                  <a:lnTo>
                    <a:pt x="2009775" y="1288256"/>
                  </a:lnTo>
                  <a:lnTo>
                    <a:pt x="1793081" y="1154906"/>
                  </a:lnTo>
                  <a:lnTo>
                    <a:pt x="1557337" y="1033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5">
              <a:extLst>
                <a:ext uri="{FF2B5EF4-FFF2-40B4-BE49-F238E27FC236}">
                  <a16:creationId xmlns:a16="http://schemas.microsoft.com/office/drawing/2014/main" id="{8F66D6CA-1DBB-4D22-B2FE-2140B168E2B7}"/>
                </a:ext>
              </a:extLst>
            </p:cNvPr>
            <p:cNvSpPr/>
            <p:nvPr/>
          </p:nvSpPr>
          <p:spPr>
            <a:xfrm rot="16200000">
              <a:off x="1731169" y="4112419"/>
              <a:ext cx="3060700" cy="331788"/>
            </a:xfrm>
            <a:custGeom>
              <a:avLst/>
              <a:gdLst>
                <a:gd name="connsiteX0" fmla="*/ 1535162 w 3060021"/>
                <a:gd name="connsiteY0" fmla="*/ 309093 h 332275"/>
                <a:gd name="connsiteX1" fmla="*/ 855158 w 3060021"/>
                <a:gd name="connsiteY1" fmla="*/ 298790 h 332275"/>
                <a:gd name="connsiteX2" fmla="*/ 401821 w 3060021"/>
                <a:gd name="connsiteY2" fmla="*/ 291063 h 332275"/>
                <a:gd name="connsiteX3" fmla="*/ 275608 w 3060021"/>
                <a:gd name="connsiteY3" fmla="*/ 285911 h 332275"/>
                <a:gd name="connsiteX4" fmla="*/ 195759 w 3060021"/>
                <a:gd name="connsiteY4" fmla="*/ 273032 h 332275"/>
                <a:gd name="connsiteX5" fmla="*/ 118486 w 3060021"/>
                <a:gd name="connsiteY5" fmla="*/ 255002 h 332275"/>
                <a:gd name="connsiteX6" fmla="*/ 43789 w 3060021"/>
                <a:gd name="connsiteY6" fmla="*/ 226668 h 332275"/>
                <a:gd name="connsiteX7" fmla="*/ 15455 w 3060021"/>
                <a:gd name="connsiteY7" fmla="*/ 208638 h 332275"/>
                <a:gd name="connsiteX8" fmla="*/ 0 w 3060021"/>
                <a:gd name="connsiteY8" fmla="*/ 188032 h 332275"/>
                <a:gd name="connsiteX9" fmla="*/ 0 w 3060021"/>
                <a:gd name="connsiteY9" fmla="*/ 162274 h 332275"/>
                <a:gd name="connsiteX10" fmla="*/ 5152 w 3060021"/>
                <a:gd name="connsiteY10" fmla="*/ 141668 h 332275"/>
                <a:gd name="connsiteX11" fmla="*/ 18031 w 3060021"/>
                <a:gd name="connsiteY11" fmla="*/ 123637 h 332275"/>
                <a:gd name="connsiteX12" fmla="*/ 72122 w 3060021"/>
                <a:gd name="connsiteY12" fmla="*/ 92728 h 332275"/>
                <a:gd name="connsiteX13" fmla="*/ 175153 w 3060021"/>
                <a:gd name="connsiteY13" fmla="*/ 46364 h 332275"/>
                <a:gd name="connsiteX14" fmla="*/ 288487 w 3060021"/>
                <a:gd name="connsiteY14" fmla="*/ 18030 h 332275"/>
                <a:gd name="connsiteX15" fmla="*/ 419852 w 3060021"/>
                <a:gd name="connsiteY15" fmla="*/ 0 h 332275"/>
                <a:gd name="connsiteX16" fmla="*/ 512580 w 3060021"/>
                <a:gd name="connsiteY16" fmla="*/ 0 h 332275"/>
                <a:gd name="connsiteX17" fmla="*/ 592429 w 3060021"/>
                <a:gd name="connsiteY17" fmla="*/ 12879 h 332275"/>
                <a:gd name="connsiteX18" fmla="*/ 816521 w 3060021"/>
                <a:gd name="connsiteY18" fmla="*/ 51516 h 332275"/>
                <a:gd name="connsiteX19" fmla="*/ 1102432 w 3060021"/>
                <a:gd name="connsiteY19" fmla="*/ 92728 h 332275"/>
                <a:gd name="connsiteX20" fmla="*/ 1246675 w 3060021"/>
                <a:gd name="connsiteY20" fmla="*/ 108183 h 332275"/>
                <a:gd name="connsiteX21" fmla="*/ 1656223 w 3060021"/>
                <a:gd name="connsiteY21" fmla="*/ 131365 h 332275"/>
                <a:gd name="connsiteX22" fmla="*/ 2197136 w 3060021"/>
                <a:gd name="connsiteY22" fmla="*/ 151971 h 332275"/>
                <a:gd name="connsiteX23" fmla="*/ 2616987 w 3060021"/>
                <a:gd name="connsiteY23" fmla="*/ 154547 h 332275"/>
                <a:gd name="connsiteX24" fmla="*/ 2660776 w 3060021"/>
                <a:gd name="connsiteY24" fmla="*/ 149395 h 332275"/>
                <a:gd name="connsiteX25" fmla="*/ 2694261 w 3060021"/>
                <a:gd name="connsiteY25" fmla="*/ 139092 h 332275"/>
                <a:gd name="connsiteX26" fmla="*/ 2717443 w 3060021"/>
                <a:gd name="connsiteY26" fmla="*/ 123637 h 332275"/>
                <a:gd name="connsiteX27" fmla="*/ 2776685 w 3060021"/>
                <a:gd name="connsiteY27" fmla="*/ 72122 h 332275"/>
                <a:gd name="connsiteX28" fmla="*/ 3060021 w 3060021"/>
                <a:gd name="connsiteY28" fmla="*/ 159698 h 332275"/>
                <a:gd name="connsiteX29" fmla="*/ 2998202 w 3060021"/>
                <a:gd name="connsiteY29" fmla="*/ 236971 h 332275"/>
                <a:gd name="connsiteX30" fmla="*/ 2949262 w 3060021"/>
                <a:gd name="connsiteY30" fmla="*/ 267881 h 332275"/>
                <a:gd name="connsiteX31" fmla="*/ 2866838 w 3060021"/>
                <a:gd name="connsiteY31" fmla="*/ 303941 h 332275"/>
                <a:gd name="connsiteX32" fmla="*/ 2820474 w 3060021"/>
                <a:gd name="connsiteY32" fmla="*/ 319396 h 332275"/>
                <a:gd name="connsiteX33" fmla="*/ 2761231 w 3060021"/>
                <a:gd name="connsiteY33" fmla="*/ 329699 h 332275"/>
                <a:gd name="connsiteX34" fmla="*/ 2647897 w 3060021"/>
                <a:gd name="connsiteY34" fmla="*/ 332275 h 332275"/>
                <a:gd name="connsiteX35" fmla="*/ 2210015 w 3060021"/>
                <a:gd name="connsiteY35" fmla="*/ 321972 h 332275"/>
                <a:gd name="connsiteX36" fmla="*/ 1535162 w 3060021"/>
                <a:gd name="connsiteY36" fmla="*/ 309093 h 33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060021" h="332275">
                  <a:moveTo>
                    <a:pt x="1535162" y="309093"/>
                  </a:moveTo>
                  <a:lnTo>
                    <a:pt x="855158" y="298790"/>
                  </a:lnTo>
                  <a:lnTo>
                    <a:pt x="401821" y="291063"/>
                  </a:lnTo>
                  <a:lnTo>
                    <a:pt x="275608" y="285911"/>
                  </a:lnTo>
                  <a:lnTo>
                    <a:pt x="195759" y="273032"/>
                  </a:lnTo>
                  <a:lnTo>
                    <a:pt x="118486" y="255002"/>
                  </a:lnTo>
                  <a:lnTo>
                    <a:pt x="43789" y="226668"/>
                  </a:lnTo>
                  <a:lnTo>
                    <a:pt x="15455" y="208638"/>
                  </a:lnTo>
                  <a:lnTo>
                    <a:pt x="0" y="188032"/>
                  </a:lnTo>
                  <a:lnTo>
                    <a:pt x="0" y="162274"/>
                  </a:lnTo>
                  <a:lnTo>
                    <a:pt x="5152" y="141668"/>
                  </a:lnTo>
                  <a:lnTo>
                    <a:pt x="18031" y="123637"/>
                  </a:lnTo>
                  <a:lnTo>
                    <a:pt x="72122" y="92728"/>
                  </a:lnTo>
                  <a:lnTo>
                    <a:pt x="175153" y="46364"/>
                  </a:lnTo>
                  <a:lnTo>
                    <a:pt x="288487" y="18030"/>
                  </a:lnTo>
                  <a:lnTo>
                    <a:pt x="419852" y="0"/>
                  </a:lnTo>
                  <a:lnTo>
                    <a:pt x="512580" y="0"/>
                  </a:lnTo>
                  <a:lnTo>
                    <a:pt x="592429" y="12879"/>
                  </a:lnTo>
                  <a:lnTo>
                    <a:pt x="816521" y="51516"/>
                  </a:lnTo>
                  <a:lnTo>
                    <a:pt x="1102432" y="92728"/>
                  </a:lnTo>
                  <a:lnTo>
                    <a:pt x="1246675" y="108183"/>
                  </a:lnTo>
                  <a:lnTo>
                    <a:pt x="1656223" y="131365"/>
                  </a:lnTo>
                  <a:lnTo>
                    <a:pt x="2197136" y="151971"/>
                  </a:lnTo>
                  <a:lnTo>
                    <a:pt x="2616987" y="154547"/>
                  </a:lnTo>
                  <a:lnTo>
                    <a:pt x="2660776" y="149395"/>
                  </a:lnTo>
                  <a:lnTo>
                    <a:pt x="2694261" y="139092"/>
                  </a:lnTo>
                  <a:lnTo>
                    <a:pt x="2717443" y="123637"/>
                  </a:lnTo>
                  <a:lnTo>
                    <a:pt x="2776685" y="72122"/>
                  </a:lnTo>
                  <a:lnTo>
                    <a:pt x="3060021" y="159698"/>
                  </a:lnTo>
                  <a:lnTo>
                    <a:pt x="2998202" y="236971"/>
                  </a:lnTo>
                  <a:lnTo>
                    <a:pt x="2949262" y="267881"/>
                  </a:lnTo>
                  <a:lnTo>
                    <a:pt x="2866838" y="303941"/>
                  </a:lnTo>
                  <a:lnTo>
                    <a:pt x="2820474" y="319396"/>
                  </a:lnTo>
                  <a:lnTo>
                    <a:pt x="2761231" y="329699"/>
                  </a:lnTo>
                  <a:lnTo>
                    <a:pt x="2647897" y="332275"/>
                  </a:lnTo>
                  <a:lnTo>
                    <a:pt x="2210015" y="321972"/>
                  </a:lnTo>
                  <a:lnTo>
                    <a:pt x="1535162" y="3090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1">
              <a:extLst>
                <a:ext uri="{FF2B5EF4-FFF2-40B4-BE49-F238E27FC236}">
                  <a16:creationId xmlns:a16="http://schemas.microsoft.com/office/drawing/2014/main" id="{5B495E01-0BDA-480F-8B31-992C3981EC17}"/>
                </a:ext>
              </a:extLst>
            </p:cNvPr>
            <p:cNvSpPr/>
            <p:nvPr/>
          </p:nvSpPr>
          <p:spPr>
            <a:xfrm>
              <a:off x="4552950" y="1858963"/>
              <a:ext cx="2174875" cy="1368425"/>
            </a:xfrm>
            <a:custGeom>
              <a:avLst/>
              <a:gdLst>
                <a:gd name="connsiteX0" fmla="*/ 1519238 w 2174081"/>
                <a:gd name="connsiteY0" fmla="*/ 257175 h 1366838"/>
                <a:gd name="connsiteX1" fmla="*/ 1214438 w 2174081"/>
                <a:gd name="connsiteY1" fmla="*/ 297657 h 1366838"/>
                <a:gd name="connsiteX2" fmla="*/ 983456 w 2174081"/>
                <a:gd name="connsiteY2" fmla="*/ 345282 h 1366838"/>
                <a:gd name="connsiteX3" fmla="*/ 797719 w 2174081"/>
                <a:gd name="connsiteY3" fmla="*/ 371475 h 1366838"/>
                <a:gd name="connsiteX4" fmla="*/ 528638 w 2174081"/>
                <a:gd name="connsiteY4" fmla="*/ 431007 h 1366838"/>
                <a:gd name="connsiteX5" fmla="*/ 428625 w 2174081"/>
                <a:gd name="connsiteY5" fmla="*/ 454819 h 1366838"/>
                <a:gd name="connsiteX6" fmla="*/ 414338 w 2174081"/>
                <a:gd name="connsiteY6" fmla="*/ 461963 h 1366838"/>
                <a:gd name="connsiteX7" fmla="*/ 390525 w 2174081"/>
                <a:gd name="connsiteY7" fmla="*/ 464344 h 1366838"/>
                <a:gd name="connsiteX8" fmla="*/ 366713 w 2174081"/>
                <a:gd name="connsiteY8" fmla="*/ 459582 h 1366838"/>
                <a:gd name="connsiteX9" fmla="*/ 314325 w 2174081"/>
                <a:gd name="connsiteY9" fmla="*/ 438150 h 1366838"/>
                <a:gd name="connsiteX10" fmla="*/ 264319 w 2174081"/>
                <a:gd name="connsiteY10" fmla="*/ 407194 h 1366838"/>
                <a:gd name="connsiteX11" fmla="*/ 171450 w 2174081"/>
                <a:gd name="connsiteY11" fmla="*/ 335757 h 1366838"/>
                <a:gd name="connsiteX12" fmla="*/ 88106 w 2174081"/>
                <a:gd name="connsiteY12" fmla="*/ 264319 h 1366838"/>
                <a:gd name="connsiteX13" fmla="*/ 35719 w 2174081"/>
                <a:gd name="connsiteY13" fmla="*/ 214313 h 1366838"/>
                <a:gd name="connsiteX14" fmla="*/ 23813 w 2174081"/>
                <a:gd name="connsiteY14" fmla="*/ 197644 h 1366838"/>
                <a:gd name="connsiteX15" fmla="*/ 9525 w 2174081"/>
                <a:gd name="connsiteY15" fmla="*/ 159544 h 1366838"/>
                <a:gd name="connsiteX16" fmla="*/ 2381 w 2174081"/>
                <a:gd name="connsiteY16" fmla="*/ 133350 h 1366838"/>
                <a:gd name="connsiteX17" fmla="*/ 0 w 2174081"/>
                <a:gd name="connsiteY17" fmla="*/ 116682 h 1366838"/>
                <a:gd name="connsiteX18" fmla="*/ 9525 w 2174081"/>
                <a:gd name="connsiteY18" fmla="*/ 100013 h 1366838"/>
                <a:gd name="connsiteX19" fmla="*/ 35719 w 2174081"/>
                <a:gd name="connsiteY19" fmla="*/ 97632 h 1366838"/>
                <a:gd name="connsiteX20" fmla="*/ 76200 w 2174081"/>
                <a:gd name="connsiteY20" fmla="*/ 109538 h 1366838"/>
                <a:gd name="connsiteX21" fmla="*/ 114300 w 2174081"/>
                <a:gd name="connsiteY21" fmla="*/ 140494 h 1366838"/>
                <a:gd name="connsiteX22" fmla="*/ 154781 w 2174081"/>
                <a:gd name="connsiteY22" fmla="*/ 166688 h 1366838"/>
                <a:gd name="connsiteX23" fmla="*/ 211931 w 2174081"/>
                <a:gd name="connsiteY23" fmla="*/ 190500 h 1366838"/>
                <a:gd name="connsiteX24" fmla="*/ 288131 w 2174081"/>
                <a:gd name="connsiteY24" fmla="*/ 211932 h 1366838"/>
                <a:gd name="connsiteX25" fmla="*/ 338138 w 2174081"/>
                <a:gd name="connsiteY25" fmla="*/ 221457 h 1366838"/>
                <a:gd name="connsiteX26" fmla="*/ 397669 w 2174081"/>
                <a:gd name="connsiteY26" fmla="*/ 230982 h 1366838"/>
                <a:gd name="connsiteX27" fmla="*/ 459581 w 2174081"/>
                <a:gd name="connsiteY27" fmla="*/ 230982 h 1366838"/>
                <a:gd name="connsiteX28" fmla="*/ 609600 w 2174081"/>
                <a:gd name="connsiteY28" fmla="*/ 226219 h 1366838"/>
                <a:gd name="connsiteX29" fmla="*/ 990600 w 2174081"/>
                <a:gd name="connsiteY29" fmla="*/ 188119 h 1366838"/>
                <a:gd name="connsiteX30" fmla="*/ 1226344 w 2174081"/>
                <a:gd name="connsiteY30" fmla="*/ 140494 h 1366838"/>
                <a:gd name="connsiteX31" fmla="*/ 1402556 w 2174081"/>
                <a:gd name="connsiteY31" fmla="*/ 121444 h 1366838"/>
                <a:gd name="connsiteX32" fmla="*/ 1574006 w 2174081"/>
                <a:gd name="connsiteY32" fmla="*/ 92869 h 1366838"/>
                <a:gd name="connsiteX33" fmla="*/ 1712119 w 2174081"/>
                <a:gd name="connsiteY33" fmla="*/ 59532 h 1366838"/>
                <a:gd name="connsiteX34" fmla="*/ 1778794 w 2174081"/>
                <a:gd name="connsiteY34" fmla="*/ 38100 h 1366838"/>
                <a:gd name="connsiteX35" fmla="*/ 1824038 w 2174081"/>
                <a:gd name="connsiteY35" fmla="*/ 19050 h 1366838"/>
                <a:gd name="connsiteX36" fmla="*/ 1852613 w 2174081"/>
                <a:gd name="connsiteY36" fmla="*/ 2382 h 1366838"/>
                <a:gd name="connsiteX37" fmla="*/ 1869281 w 2174081"/>
                <a:gd name="connsiteY37" fmla="*/ 0 h 1366838"/>
                <a:gd name="connsiteX38" fmla="*/ 1897856 w 2174081"/>
                <a:gd name="connsiteY38" fmla="*/ 4763 h 1366838"/>
                <a:gd name="connsiteX39" fmla="*/ 1952625 w 2174081"/>
                <a:gd name="connsiteY39" fmla="*/ 28575 h 1366838"/>
                <a:gd name="connsiteX40" fmla="*/ 2031206 w 2174081"/>
                <a:gd name="connsiteY40" fmla="*/ 73819 h 1366838"/>
                <a:gd name="connsiteX41" fmla="*/ 2124075 w 2174081"/>
                <a:gd name="connsiteY41" fmla="*/ 138113 h 1366838"/>
                <a:gd name="connsiteX42" fmla="*/ 2155031 w 2174081"/>
                <a:gd name="connsiteY42" fmla="*/ 164307 h 1366838"/>
                <a:gd name="connsiteX43" fmla="*/ 2166938 w 2174081"/>
                <a:gd name="connsiteY43" fmla="*/ 178594 h 1366838"/>
                <a:gd name="connsiteX44" fmla="*/ 2174081 w 2174081"/>
                <a:gd name="connsiteY44" fmla="*/ 197644 h 1366838"/>
                <a:gd name="connsiteX45" fmla="*/ 2166938 w 2174081"/>
                <a:gd name="connsiteY45" fmla="*/ 223838 h 1366838"/>
                <a:gd name="connsiteX46" fmla="*/ 2152650 w 2174081"/>
                <a:gd name="connsiteY46" fmla="*/ 247650 h 1366838"/>
                <a:gd name="connsiteX47" fmla="*/ 2128838 w 2174081"/>
                <a:gd name="connsiteY47" fmla="*/ 276225 h 1366838"/>
                <a:gd name="connsiteX48" fmla="*/ 2038350 w 2174081"/>
                <a:gd name="connsiteY48" fmla="*/ 635794 h 1366838"/>
                <a:gd name="connsiteX49" fmla="*/ 1995488 w 2174081"/>
                <a:gd name="connsiteY49" fmla="*/ 828675 h 1366838"/>
                <a:gd name="connsiteX50" fmla="*/ 1926431 w 2174081"/>
                <a:gd name="connsiteY50" fmla="*/ 1109663 h 1366838"/>
                <a:gd name="connsiteX51" fmla="*/ 1831181 w 2174081"/>
                <a:gd name="connsiteY51" fmla="*/ 1366838 h 1366838"/>
                <a:gd name="connsiteX52" fmla="*/ 1662113 w 2174081"/>
                <a:gd name="connsiteY52" fmla="*/ 1333500 h 1366838"/>
                <a:gd name="connsiteX53" fmla="*/ 1704975 w 2174081"/>
                <a:gd name="connsiteY53" fmla="*/ 1178719 h 1366838"/>
                <a:gd name="connsiteX54" fmla="*/ 1745456 w 2174081"/>
                <a:gd name="connsiteY54" fmla="*/ 1031082 h 1366838"/>
                <a:gd name="connsiteX55" fmla="*/ 1757363 w 2174081"/>
                <a:gd name="connsiteY55" fmla="*/ 964407 h 1366838"/>
                <a:gd name="connsiteX56" fmla="*/ 1771650 w 2174081"/>
                <a:gd name="connsiteY56" fmla="*/ 838200 h 1366838"/>
                <a:gd name="connsiteX57" fmla="*/ 1797844 w 2174081"/>
                <a:gd name="connsiteY57" fmla="*/ 628650 h 1366838"/>
                <a:gd name="connsiteX58" fmla="*/ 1812131 w 2174081"/>
                <a:gd name="connsiteY58" fmla="*/ 454819 h 1366838"/>
                <a:gd name="connsiteX59" fmla="*/ 1816894 w 2174081"/>
                <a:gd name="connsiteY59" fmla="*/ 350044 h 1366838"/>
                <a:gd name="connsiteX60" fmla="*/ 1816894 w 2174081"/>
                <a:gd name="connsiteY60" fmla="*/ 314325 h 1366838"/>
                <a:gd name="connsiteX61" fmla="*/ 1809750 w 2174081"/>
                <a:gd name="connsiteY61" fmla="*/ 283369 h 1366838"/>
                <a:gd name="connsiteX62" fmla="*/ 1800225 w 2174081"/>
                <a:gd name="connsiteY62" fmla="*/ 261938 h 1366838"/>
                <a:gd name="connsiteX63" fmla="*/ 1781175 w 2174081"/>
                <a:gd name="connsiteY63" fmla="*/ 245269 h 1366838"/>
                <a:gd name="connsiteX64" fmla="*/ 1757363 w 2174081"/>
                <a:gd name="connsiteY64" fmla="*/ 233363 h 1366838"/>
                <a:gd name="connsiteX65" fmla="*/ 1707356 w 2174081"/>
                <a:gd name="connsiteY65" fmla="*/ 233363 h 1366838"/>
                <a:gd name="connsiteX66" fmla="*/ 1519238 w 2174081"/>
                <a:gd name="connsiteY66" fmla="*/ 257175 h 136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174081" h="1366838">
                  <a:moveTo>
                    <a:pt x="1519238" y="257175"/>
                  </a:moveTo>
                  <a:lnTo>
                    <a:pt x="1214438" y="297657"/>
                  </a:lnTo>
                  <a:lnTo>
                    <a:pt x="983456" y="345282"/>
                  </a:lnTo>
                  <a:lnTo>
                    <a:pt x="797719" y="371475"/>
                  </a:lnTo>
                  <a:lnTo>
                    <a:pt x="528638" y="431007"/>
                  </a:lnTo>
                  <a:lnTo>
                    <a:pt x="428625" y="454819"/>
                  </a:lnTo>
                  <a:lnTo>
                    <a:pt x="414338" y="461963"/>
                  </a:lnTo>
                  <a:lnTo>
                    <a:pt x="390525" y="464344"/>
                  </a:lnTo>
                  <a:lnTo>
                    <a:pt x="366713" y="459582"/>
                  </a:lnTo>
                  <a:lnTo>
                    <a:pt x="314325" y="438150"/>
                  </a:lnTo>
                  <a:lnTo>
                    <a:pt x="264319" y="407194"/>
                  </a:lnTo>
                  <a:lnTo>
                    <a:pt x="171450" y="335757"/>
                  </a:lnTo>
                  <a:lnTo>
                    <a:pt x="88106" y="264319"/>
                  </a:lnTo>
                  <a:lnTo>
                    <a:pt x="35719" y="214313"/>
                  </a:lnTo>
                  <a:lnTo>
                    <a:pt x="23813" y="197644"/>
                  </a:lnTo>
                  <a:lnTo>
                    <a:pt x="9525" y="159544"/>
                  </a:lnTo>
                  <a:lnTo>
                    <a:pt x="2381" y="133350"/>
                  </a:lnTo>
                  <a:lnTo>
                    <a:pt x="0" y="116682"/>
                  </a:lnTo>
                  <a:lnTo>
                    <a:pt x="9525" y="100013"/>
                  </a:lnTo>
                  <a:lnTo>
                    <a:pt x="35719" y="97632"/>
                  </a:lnTo>
                  <a:lnTo>
                    <a:pt x="76200" y="109538"/>
                  </a:lnTo>
                  <a:lnTo>
                    <a:pt x="114300" y="140494"/>
                  </a:lnTo>
                  <a:lnTo>
                    <a:pt x="154781" y="166688"/>
                  </a:lnTo>
                  <a:lnTo>
                    <a:pt x="211931" y="190500"/>
                  </a:lnTo>
                  <a:lnTo>
                    <a:pt x="288131" y="211932"/>
                  </a:lnTo>
                  <a:lnTo>
                    <a:pt x="338138" y="221457"/>
                  </a:lnTo>
                  <a:lnTo>
                    <a:pt x="397669" y="230982"/>
                  </a:lnTo>
                  <a:lnTo>
                    <a:pt x="459581" y="230982"/>
                  </a:lnTo>
                  <a:lnTo>
                    <a:pt x="609600" y="226219"/>
                  </a:lnTo>
                  <a:lnTo>
                    <a:pt x="990600" y="188119"/>
                  </a:lnTo>
                  <a:lnTo>
                    <a:pt x="1226344" y="140494"/>
                  </a:lnTo>
                  <a:lnTo>
                    <a:pt x="1402556" y="121444"/>
                  </a:lnTo>
                  <a:lnTo>
                    <a:pt x="1574006" y="92869"/>
                  </a:lnTo>
                  <a:lnTo>
                    <a:pt x="1712119" y="59532"/>
                  </a:lnTo>
                  <a:lnTo>
                    <a:pt x="1778794" y="38100"/>
                  </a:lnTo>
                  <a:lnTo>
                    <a:pt x="1824038" y="19050"/>
                  </a:lnTo>
                  <a:lnTo>
                    <a:pt x="1852613" y="2382"/>
                  </a:lnTo>
                  <a:lnTo>
                    <a:pt x="1869281" y="0"/>
                  </a:lnTo>
                  <a:lnTo>
                    <a:pt x="1897856" y="4763"/>
                  </a:lnTo>
                  <a:lnTo>
                    <a:pt x="1952625" y="28575"/>
                  </a:lnTo>
                  <a:lnTo>
                    <a:pt x="2031206" y="73819"/>
                  </a:lnTo>
                  <a:lnTo>
                    <a:pt x="2124075" y="138113"/>
                  </a:lnTo>
                  <a:lnTo>
                    <a:pt x="2155031" y="164307"/>
                  </a:lnTo>
                  <a:lnTo>
                    <a:pt x="2166938" y="178594"/>
                  </a:lnTo>
                  <a:lnTo>
                    <a:pt x="2174081" y="197644"/>
                  </a:lnTo>
                  <a:lnTo>
                    <a:pt x="2166938" y="223838"/>
                  </a:lnTo>
                  <a:lnTo>
                    <a:pt x="2152650" y="247650"/>
                  </a:lnTo>
                  <a:lnTo>
                    <a:pt x="2128838" y="276225"/>
                  </a:lnTo>
                  <a:lnTo>
                    <a:pt x="2038350" y="635794"/>
                  </a:lnTo>
                  <a:lnTo>
                    <a:pt x="1995488" y="828675"/>
                  </a:lnTo>
                  <a:lnTo>
                    <a:pt x="1926431" y="1109663"/>
                  </a:lnTo>
                  <a:lnTo>
                    <a:pt x="1831181" y="1366838"/>
                  </a:lnTo>
                  <a:lnTo>
                    <a:pt x="1662113" y="1333500"/>
                  </a:lnTo>
                  <a:lnTo>
                    <a:pt x="1704975" y="1178719"/>
                  </a:lnTo>
                  <a:lnTo>
                    <a:pt x="1745456" y="1031082"/>
                  </a:lnTo>
                  <a:lnTo>
                    <a:pt x="1757363" y="964407"/>
                  </a:lnTo>
                  <a:lnTo>
                    <a:pt x="1771650" y="838200"/>
                  </a:lnTo>
                  <a:lnTo>
                    <a:pt x="1797844" y="628650"/>
                  </a:lnTo>
                  <a:lnTo>
                    <a:pt x="1812131" y="454819"/>
                  </a:lnTo>
                  <a:lnTo>
                    <a:pt x="1816894" y="350044"/>
                  </a:lnTo>
                  <a:lnTo>
                    <a:pt x="1816894" y="314325"/>
                  </a:lnTo>
                  <a:lnTo>
                    <a:pt x="1809750" y="283369"/>
                  </a:lnTo>
                  <a:lnTo>
                    <a:pt x="1800225" y="261938"/>
                  </a:lnTo>
                  <a:lnTo>
                    <a:pt x="1781175" y="245269"/>
                  </a:lnTo>
                  <a:lnTo>
                    <a:pt x="1757363" y="233363"/>
                  </a:lnTo>
                  <a:lnTo>
                    <a:pt x="1707356" y="233363"/>
                  </a:lnTo>
                  <a:lnTo>
                    <a:pt x="1519238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2">
              <a:extLst>
                <a:ext uri="{FF2B5EF4-FFF2-40B4-BE49-F238E27FC236}">
                  <a16:creationId xmlns:a16="http://schemas.microsoft.com/office/drawing/2014/main" id="{4C3C587A-55C4-4DDE-85CD-430DF30CE238}"/>
                </a:ext>
              </a:extLst>
            </p:cNvPr>
            <p:cNvSpPr/>
            <p:nvPr/>
          </p:nvSpPr>
          <p:spPr>
            <a:xfrm>
              <a:off x="4284663" y="2424113"/>
              <a:ext cx="2830512" cy="471487"/>
            </a:xfrm>
            <a:custGeom>
              <a:avLst/>
              <a:gdLst>
                <a:gd name="connsiteX0" fmla="*/ 1719262 w 2831306"/>
                <a:gd name="connsiteY0" fmla="*/ 295275 h 471487"/>
                <a:gd name="connsiteX1" fmla="*/ 1485900 w 2831306"/>
                <a:gd name="connsiteY1" fmla="*/ 314325 h 471487"/>
                <a:gd name="connsiteX2" fmla="*/ 1207294 w 2831306"/>
                <a:gd name="connsiteY2" fmla="*/ 340518 h 471487"/>
                <a:gd name="connsiteX3" fmla="*/ 914400 w 2831306"/>
                <a:gd name="connsiteY3" fmla="*/ 385762 h 471487"/>
                <a:gd name="connsiteX4" fmla="*/ 726281 w 2831306"/>
                <a:gd name="connsiteY4" fmla="*/ 419100 h 471487"/>
                <a:gd name="connsiteX5" fmla="*/ 557212 w 2831306"/>
                <a:gd name="connsiteY5" fmla="*/ 466725 h 471487"/>
                <a:gd name="connsiteX6" fmla="*/ 531019 w 2831306"/>
                <a:gd name="connsiteY6" fmla="*/ 471487 h 471487"/>
                <a:gd name="connsiteX7" fmla="*/ 471487 w 2831306"/>
                <a:gd name="connsiteY7" fmla="*/ 466725 h 471487"/>
                <a:gd name="connsiteX8" fmla="*/ 428625 w 2831306"/>
                <a:gd name="connsiteY8" fmla="*/ 459581 h 471487"/>
                <a:gd name="connsiteX9" fmla="*/ 309562 w 2831306"/>
                <a:gd name="connsiteY9" fmla="*/ 411956 h 471487"/>
                <a:gd name="connsiteX10" fmla="*/ 200025 w 2831306"/>
                <a:gd name="connsiteY10" fmla="*/ 347662 h 471487"/>
                <a:gd name="connsiteX11" fmla="*/ 107156 w 2831306"/>
                <a:gd name="connsiteY11" fmla="*/ 285750 h 471487"/>
                <a:gd name="connsiteX12" fmla="*/ 45244 w 2831306"/>
                <a:gd name="connsiteY12" fmla="*/ 235743 h 471487"/>
                <a:gd name="connsiteX13" fmla="*/ 11906 w 2831306"/>
                <a:gd name="connsiteY13" fmla="*/ 204787 h 471487"/>
                <a:gd name="connsiteX14" fmla="*/ 4762 w 2831306"/>
                <a:gd name="connsiteY14" fmla="*/ 185737 h 471487"/>
                <a:gd name="connsiteX15" fmla="*/ 0 w 2831306"/>
                <a:gd name="connsiteY15" fmla="*/ 171450 h 471487"/>
                <a:gd name="connsiteX16" fmla="*/ 2381 w 2831306"/>
                <a:gd name="connsiteY16" fmla="*/ 152400 h 471487"/>
                <a:gd name="connsiteX17" fmla="*/ 19050 w 2831306"/>
                <a:gd name="connsiteY17" fmla="*/ 142875 h 471487"/>
                <a:gd name="connsiteX18" fmla="*/ 59531 w 2831306"/>
                <a:gd name="connsiteY18" fmla="*/ 145256 h 471487"/>
                <a:gd name="connsiteX19" fmla="*/ 111919 w 2831306"/>
                <a:gd name="connsiteY19" fmla="*/ 173831 h 471487"/>
                <a:gd name="connsiteX20" fmla="*/ 178594 w 2831306"/>
                <a:gd name="connsiteY20" fmla="*/ 204787 h 471487"/>
                <a:gd name="connsiteX21" fmla="*/ 252412 w 2831306"/>
                <a:gd name="connsiteY21" fmla="*/ 230981 h 471487"/>
                <a:gd name="connsiteX22" fmla="*/ 304800 w 2831306"/>
                <a:gd name="connsiteY22" fmla="*/ 247650 h 471487"/>
                <a:gd name="connsiteX23" fmla="*/ 354806 w 2831306"/>
                <a:gd name="connsiteY23" fmla="*/ 257175 h 471487"/>
                <a:gd name="connsiteX24" fmla="*/ 445294 w 2831306"/>
                <a:gd name="connsiteY24" fmla="*/ 269081 h 471487"/>
                <a:gd name="connsiteX25" fmla="*/ 502444 w 2831306"/>
                <a:gd name="connsiteY25" fmla="*/ 264318 h 471487"/>
                <a:gd name="connsiteX26" fmla="*/ 871537 w 2831306"/>
                <a:gd name="connsiteY26" fmla="*/ 207168 h 471487"/>
                <a:gd name="connsiteX27" fmla="*/ 1262062 w 2831306"/>
                <a:gd name="connsiteY27" fmla="*/ 154781 h 471487"/>
                <a:gd name="connsiteX28" fmla="*/ 1502569 w 2831306"/>
                <a:gd name="connsiteY28" fmla="*/ 130968 h 471487"/>
                <a:gd name="connsiteX29" fmla="*/ 1850231 w 2831306"/>
                <a:gd name="connsiteY29" fmla="*/ 107156 h 471487"/>
                <a:gd name="connsiteX30" fmla="*/ 2071687 w 2831306"/>
                <a:gd name="connsiteY30" fmla="*/ 90487 h 471487"/>
                <a:gd name="connsiteX31" fmla="*/ 2309812 w 2831306"/>
                <a:gd name="connsiteY31" fmla="*/ 47625 h 471487"/>
                <a:gd name="connsiteX32" fmla="*/ 2497931 w 2831306"/>
                <a:gd name="connsiteY32" fmla="*/ 9525 h 471487"/>
                <a:gd name="connsiteX33" fmla="*/ 2552700 w 2831306"/>
                <a:gd name="connsiteY33" fmla="*/ 0 h 471487"/>
                <a:gd name="connsiteX34" fmla="*/ 2581275 w 2831306"/>
                <a:gd name="connsiteY34" fmla="*/ 0 h 471487"/>
                <a:gd name="connsiteX35" fmla="*/ 2636044 w 2831306"/>
                <a:gd name="connsiteY35" fmla="*/ 11906 h 471487"/>
                <a:gd name="connsiteX36" fmla="*/ 2736056 w 2831306"/>
                <a:gd name="connsiteY36" fmla="*/ 47625 h 471487"/>
                <a:gd name="connsiteX37" fmla="*/ 2797969 w 2831306"/>
                <a:gd name="connsiteY37" fmla="*/ 73818 h 471487"/>
                <a:gd name="connsiteX38" fmla="*/ 2824162 w 2831306"/>
                <a:gd name="connsiteY38" fmla="*/ 92868 h 471487"/>
                <a:gd name="connsiteX39" fmla="*/ 2831306 w 2831306"/>
                <a:gd name="connsiteY39" fmla="*/ 114300 h 471487"/>
                <a:gd name="connsiteX40" fmla="*/ 2819400 w 2831306"/>
                <a:gd name="connsiteY40" fmla="*/ 135731 h 471487"/>
                <a:gd name="connsiteX41" fmla="*/ 2795587 w 2831306"/>
                <a:gd name="connsiteY41" fmla="*/ 159543 h 471487"/>
                <a:gd name="connsiteX42" fmla="*/ 2709862 w 2831306"/>
                <a:gd name="connsiteY42" fmla="*/ 195262 h 471487"/>
                <a:gd name="connsiteX43" fmla="*/ 2545556 w 2831306"/>
                <a:gd name="connsiteY43" fmla="*/ 223837 h 471487"/>
                <a:gd name="connsiteX44" fmla="*/ 2255044 w 2831306"/>
                <a:gd name="connsiteY44" fmla="*/ 247650 h 471487"/>
                <a:gd name="connsiteX45" fmla="*/ 2045494 w 2831306"/>
                <a:gd name="connsiteY45" fmla="*/ 271462 h 471487"/>
                <a:gd name="connsiteX46" fmla="*/ 1719262 w 2831306"/>
                <a:gd name="connsiteY46" fmla="*/ 295275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831306" h="471487">
                  <a:moveTo>
                    <a:pt x="1719262" y="295275"/>
                  </a:moveTo>
                  <a:lnTo>
                    <a:pt x="1485900" y="314325"/>
                  </a:lnTo>
                  <a:lnTo>
                    <a:pt x="1207294" y="340518"/>
                  </a:lnTo>
                  <a:lnTo>
                    <a:pt x="914400" y="385762"/>
                  </a:lnTo>
                  <a:lnTo>
                    <a:pt x="726281" y="419100"/>
                  </a:lnTo>
                  <a:lnTo>
                    <a:pt x="557212" y="466725"/>
                  </a:lnTo>
                  <a:lnTo>
                    <a:pt x="531019" y="471487"/>
                  </a:lnTo>
                  <a:lnTo>
                    <a:pt x="471487" y="466725"/>
                  </a:lnTo>
                  <a:lnTo>
                    <a:pt x="428625" y="459581"/>
                  </a:lnTo>
                  <a:lnTo>
                    <a:pt x="309562" y="411956"/>
                  </a:lnTo>
                  <a:lnTo>
                    <a:pt x="200025" y="347662"/>
                  </a:lnTo>
                  <a:lnTo>
                    <a:pt x="107156" y="285750"/>
                  </a:lnTo>
                  <a:lnTo>
                    <a:pt x="45244" y="235743"/>
                  </a:lnTo>
                  <a:lnTo>
                    <a:pt x="11906" y="204787"/>
                  </a:lnTo>
                  <a:lnTo>
                    <a:pt x="4762" y="185737"/>
                  </a:lnTo>
                  <a:lnTo>
                    <a:pt x="0" y="171450"/>
                  </a:lnTo>
                  <a:lnTo>
                    <a:pt x="2381" y="152400"/>
                  </a:lnTo>
                  <a:lnTo>
                    <a:pt x="19050" y="142875"/>
                  </a:lnTo>
                  <a:lnTo>
                    <a:pt x="59531" y="145256"/>
                  </a:lnTo>
                  <a:lnTo>
                    <a:pt x="111919" y="173831"/>
                  </a:lnTo>
                  <a:lnTo>
                    <a:pt x="178594" y="204787"/>
                  </a:lnTo>
                  <a:lnTo>
                    <a:pt x="252412" y="230981"/>
                  </a:lnTo>
                  <a:lnTo>
                    <a:pt x="304800" y="247650"/>
                  </a:lnTo>
                  <a:lnTo>
                    <a:pt x="354806" y="257175"/>
                  </a:lnTo>
                  <a:lnTo>
                    <a:pt x="445294" y="269081"/>
                  </a:lnTo>
                  <a:lnTo>
                    <a:pt x="502444" y="264318"/>
                  </a:lnTo>
                  <a:lnTo>
                    <a:pt x="871537" y="207168"/>
                  </a:lnTo>
                  <a:lnTo>
                    <a:pt x="1262062" y="154781"/>
                  </a:lnTo>
                  <a:lnTo>
                    <a:pt x="1502569" y="130968"/>
                  </a:lnTo>
                  <a:lnTo>
                    <a:pt x="1850231" y="107156"/>
                  </a:lnTo>
                  <a:lnTo>
                    <a:pt x="2071687" y="90487"/>
                  </a:lnTo>
                  <a:lnTo>
                    <a:pt x="2309812" y="47625"/>
                  </a:lnTo>
                  <a:lnTo>
                    <a:pt x="2497931" y="9525"/>
                  </a:lnTo>
                  <a:lnTo>
                    <a:pt x="2552700" y="0"/>
                  </a:lnTo>
                  <a:lnTo>
                    <a:pt x="2581275" y="0"/>
                  </a:lnTo>
                  <a:lnTo>
                    <a:pt x="2636044" y="11906"/>
                  </a:lnTo>
                  <a:lnTo>
                    <a:pt x="2736056" y="47625"/>
                  </a:lnTo>
                  <a:lnTo>
                    <a:pt x="2797969" y="73818"/>
                  </a:lnTo>
                  <a:lnTo>
                    <a:pt x="2824162" y="92868"/>
                  </a:lnTo>
                  <a:lnTo>
                    <a:pt x="2831306" y="114300"/>
                  </a:lnTo>
                  <a:lnTo>
                    <a:pt x="2819400" y="135731"/>
                  </a:lnTo>
                  <a:lnTo>
                    <a:pt x="2795587" y="159543"/>
                  </a:lnTo>
                  <a:lnTo>
                    <a:pt x="2709862" y="195262"/>
                  </a:lnTo>
                  <a:lnTo>
                    <a:pt x="2545556" y="223837"/>
                  </a:lnTo>
                  <a:lnTo>
                    <a:pt x="2255044" y="247650"/>
                  </a:lnTo>
                  <a:lnTo>
                    <a:pt x="2045494" y="271462"/>
                  </a:lnTo>
                  <a:lnTo>
                    <a:pt x="1719262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3">
              <a:extLst>
                <a:ext uri="{FF2B5EF4-FFF2-40B4-BE49-F238E27FC236}">
                  <a16:creationId xmlns:a16="http://schemas.microsoft.com/office/drawing/2014/main" id="{ABF720C8-1207-4C6A-A4AB-8F8D498907C0}"/>
                </a:ext>
              </a:extLst>
            </p:cNvPr>
            <p:cNvSpPr/>
            <p:nvPr/>
          </p:nvSpPr>
          <p:spPr>
            <a:xfrm>
              <a:off x="4638675" y="3087688"/>
              <a:ext cx="1847850" cy="368300"/>
            </a:xfrm>
            <a:custGeom>
              <a:avLst/>
              <a:gdLst>
                <a:gd name="connsiteX0" fmla="*/ 1335881 w 1847850"/>
                <a:gd name="connsiteY0" fmla="*/ 233363 h 366713"/>
                <a:gd name="connsiteX1" fmla="*/ 1123950 w 1847850"/>
                <a:gd name="connsiteY1" fmla="*/ 257175 h 366713"/>
                <a:gd name="connsiteX2" fmla="*/ 876300 w 1847850"/>
                <a:gd name="connsiteY2" fmla="*/ 278607 h 366713"/>
                <a:gd name="connsiteX3" fmla="*/ 659606 w 1847850"/>
                <a:gd name="connsiteY3" fmla="*/ 314325 h 366713"/>
                <a:gd name="connsiteX4" fmla="*/ 383381 w 1847850"/>
                <a:gd name="connsiteY4" fmla="*/ 364332 h 366713"/>
                <a:gd name="connsiteX5" fmla="*/ 369094 w 1847850"/>
                <a:gd name="connsiteY5" fmla="*/ 366713 h 366713"/>
                <a:gd name="connsiteX6" fmla="*/ 333375 w 1847850"/>
                <a:gd name="connsiteY6" fmla="*/ 357188 h 366713"/>
                <a:gd name="connsiteX7" fmla="*/ 280988 w 1847850"/>
                <a:gd name="connsiteY7" fmla="*/ 330994 h 366713"/>
                <a:gd name="connsiteX8" fmla="*/ 192881 w 1847850"/>
                <a:gd name="connsiteY8" fmla="*/ 273844 h 366713"/>
                <a:gd name="connsiteX9" fmla="*/ 71438 w 1847850"/>
                <a:gd name="connsiteY9" fmla="*/ 188119 h 366713"/>
                <a:gd name="connsiteX10" fmla="*/ 21431 w 1847850"/>
                <a:gd name="connsiteY10" fmla="*/ 150019 h 366713"/>
                <a:gd name="connsiteX11" fmla="*/ 9525 w 1847850"/>
                <a:gd name="connsiteY11" fmla="*/ 138113 h 366713"/>
                <a:gd name="connsiteX12" fmla="*/ 2381 w 1847850"/>
                <a:gd name="connsiteY12" fmla="*/ 109538 h 366713"/>
                <a:gd name="connsiteX13" fmla="*/ 0 w 1847850"/>
                <a:gd name="connsiteY13" fmla="*/ 90488 h 366713"/>
                <a:gd name="connsiteX14" fmla="*/ 11906 w 1847850"/>
                <a:gd name="connsiteY14" fmla="*/ 69057 h 366713"/>
                <a:gd name="connsiteX15" fmla="*/ 33338 w 1847850"/>
                <a:gd name="connsiteY15" fmla="*/ 59532 h 366713"/>
                <a:gd name="connsiteX16" fmla="*/ 64294 w 1847850"/>
                <a:gd name="connsiteY16" fmla="*/ 59532 h 366713"/>
                <a:gd name="connsiteX17" fmla="*/ 90488 w 1847850"/>
                <a:gd name="connsiteY17" fmla="*/ 71438 h 366713"/>
                <a:gd name="connsiteX18" fmla="*/ 138113 w 1847850"/>
                <a:gd name="connsiteY18" fmla="*/ 100013 h 366713"/>
                <a:gd name="connsiteX19" fmla="*/ 211931 w 1847850"/>
                <a:gd name="connsiteY19" fmla="*/ 126207 h 366713"/>
                <a:gd name="connsiteX20" fmla="*/ 283369 w 1847850"/>
                <a:gd name="connsiteY20" fmla="*/ 147638 h 366713"/>
                <a:gd name="connsiteX21" fmla="*/ 359569 w 1847850"/>
                <a:gd name="connsiteY21" fmla="*/ 161925 h 366713"/>
                <a:gd name="connsiteX22" fmla="*/ 476250 w 1847850"/>
                <a:gd name="connsiteY22" fmla="*/ 154782 h 366713"/>
                <a:gd name="connsiteX23" fmla="*/ 754856 w 1847850"/>
                <a:gd name="connsiteY23" fmla="*/ 126207 h 366713"/>
                <a:gd name="connsiteX24" fmla="*/ 914400 w 1847850"/>
                <a:gd name="connsiteY24" fmla="*/ 92869 h 366713"/>
                <a:gd name="connsiteX25" fmla="*/ 1152525 w 1847850"/>
                <a:gd name="connsiteY25" fmla="*/ 71438 h 366713"/>
                <a:gd name="connsiteX26" fmla="*/ 1269206 w 1847850"/>
                <a:gd name="connsiteY26" fmla="*/ 59532 h 366713"/>
                <a:gd name="connsiteX27" fmla="*/ 1388269 w 1847850"/>
                <a:gd name="connsiteY27" fmla="*/ 42863 h 366713"/>
                <a:gd name="connsiteX28" fmla="*/ 1514475 w 1847850"/>
                <a:gd name="connsiteY28" fmla="*/ 21432 h 366713"/>
                <a:gd name="connsiteX29" fmla="*/ 1619250 w 1847850"/>
                <a:gd name="connsiteY29" fmla="*/ 0 h 366713"/>
                <a:gd name="connsiteX30" fmla="*/ 1766888 w 1847850"/>
                <a:gd name="connsiteY30" fmla="*/ 42863 h 366713"/>
                <a:gd name="connsiteX31" fmla="*/ 1800225 w 1847850"/>
                <a:gd name="connsiteY31" fmla="*/ 71438 h 366713"/>
                <a:gd name="connsiteX32" fmla="*/ 1826419 w 1847850"/>
                <a:gd name="connsiteY32" fmla="*/ 109538 h 366713"/>
                <a:gd name="connsiteX33" fmla="*/ 1840706 w 1847850"/>
                <a:gd name="connsiteY33" fmla="*/ 138113 h 366713"/>
                <a:gd name="connsiteX34" fmla="*/ 1847850 w 1847850"/>
                <a:gd name="connsiteY34" fmla="*/ 164307 h 366713"/>
                <a:gd name="connsiteX35" fmla="*/ 1845469 w 1847850"/>
                <a:gd name="connsiteY35" fmla="*/ 183357 h 366713"/>
                <a:gd name="connsiteX36" fmla="*/ 1833563 w 1847850"/>
                <a:gd name="connsiteY36" fmla="*/ 204788 h 366713"/>
                <a:gd name="connsiteX37" fmla="*/ 1816894 w 1847850"/>
                <a:gd name="connsiteY37" fmla="*/ 221457 h 366713"/>
                <a:gd name="connsiteX38" fmla="*/ 1788319 w 1847850"/>
                <a:gd name="connsiteY38" fmla="*/ 230982 h 366713"/>
                <a:gd name="connsiteX39" fmla="*/ 1721644 w 1847850"/>
                <a:gd name="connsiteY39" fmla="*/ 226219 h 366713"/>
                <a:gd name="connsiteX40" fmla="*/ 1626394 w 1847850"/>
                <a:gd name="connsiteY40" fmla="*/ 221457 h 366713"/>
                <a:gd name="connsiteX41" fmla="*/ 1490663 w 1847850"/>
                <a:gd name="connsiteY41" fmla="*/ 223838 h 366713"/>
                <a:gd name="connsiteX42" fmla="*/ 1335881 w 1847850"/>
                <a:gd name="connsiteY42" fmla="*/ 233363 h 366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847850" h="366713">
                  <a:moveTo>
                    <a:pt x="1335881" y="233363"/>
                  </a:moveTo>
                  <a:lnTo>
                    <a:pt x="1123950" y="257175"/>
                  </a:lnTo>
                  <a:lnTo>
                    <a:pt x="876300" y="278607"/>
                  </a:lnTo>
                  <a:lnTo>
                    <a:pt x="659606" y="314325"/>
                  </a:lnTo>
                  <a:lnTo>
                    <a:pt x="383381" y="364332"/>
                  </a:lnTo>
                  <a:lnTo>
                    <a:pt x="369094" y="366713"/>
                  </a:lnTo>
                  <a:lnTo>
                    <a:pt x="333375" y="357188"/>
                  </a:lnTo>
                  <a:lnTo>
                    <a:pt x="280988" y="330994"/>
                  </a:lnTo>
                  <a:lnTo>
                    <a:pt x="192881" y="273844"/>
                  </a:lnTo>
                  <a:lnTo>
                    <a:pt x="71438" y="188119"/>
                  </a:lnTo>
                  <a:lnTo>
                    <a:pt x="21431" y="150019"/>
                  </a:lnTo>
                  <a:lnTo>
                    <a:pt x="9525" y="138113"/>
                  </a:lnTo>
                  <a:lnTo>
                    <a:pt x="2381" y="109538"/>
                  </a:lnTo>
                  <a:lnTo>
                    <a:pt x="0" y="90488"/>
                  </a:lnTo>
                  <a:lnTo>
                    <a:pt x="11906" y="69057"/>
                  </a:lnTo>
                  <a:lnTo>
                    <a:pt x="33338" y="59532"/>
                  </a:lnTo>
                  <a:lnTo>
                    <a:pt x="64294" y="59532"/>
                  </a:lnTo>
                  <a:lnTo>
                    <a:pt x="90488" y="71438"/>
                  </a:lnTo>
                  <a:lnTo>
                    <a:pt x="138113" y="100013"/>
                  </a:lnTo>
                  <a:lnTo>
                    <a:pt x="211931" y="126207"/>
                  </a:lnTo>
                  <a:lnTo>
                    <a:pt x="283369" y="147638"/>
                  </a:lnTo>
                  <a:lnTo>
                    <a:pt x="359569" y="161925"/>
                  </a:lnTo>
                  <a:lnTo>
                    <a:pt x="476250" y="154782"/>
                  </a:lnTo>
                  <a:lnTo>
                    <a:pt x="754856" y="126207"/>
                  </a:lnTo>
                  <a:lnTo>
                    <a:pt x="914400" y="92869"/>
                  </a:lnTo>
                  <a:lnTo>
                    <a:pt x="1152525" y="71438"/>
                  </a:lnTo>
                  <a:lnTo>
                    <a:pt x="1269206" y="59532"/>
                  </a:lnTo>
                  <a:lnTo>
                    <a:pt x="1388269" y="42863"/>
                  </a:lnTo>
                  <a:lnTo>
                    <a:pt x="1514475" y="21432"/>
                  </a:lnTo>
                  <a:lnTo>
                    <a:pt x="1619250" y="0"/>
                  </a:lnTo>
                  <a:lnTo>
                    <a:pt x="1766888" y="42863"/>
                  </a:lnTo>
                  <a:lnTo>
                    <a:pt x="1800225" y="71438"/>
                  </a:lnTo>
                  <a:lnTo>
                    <a:pt x="1826419" y="109538"/>
                  </a:lnTo>
                  <a:lnTo>
                    <a:pt x="1840706" y="138113"/>
                  </a:lnTo>
                  <a:lnTo>
                    <a:pt x="1847850" y="164307"/>
                  </a:lnTo>
                  <a:lnTo>
                    <a:pt x="1845469" y="183357"/>
                  </a:lnTo>
                  <a:lnTo>
                    <a:pt x="1833563" y="204788"/>
                  </a:lnTo>
                  <a:lnTo>
                    <a:pt x="1816894" y="221457"/>
                  </a:lnTo>
                  <a:lnTo>
                    <a:pt x="1788319" y="230982"/>
                  </a:lnTo>
                  <a:lnTo>
                    <a:pt x="1721644" y="226219"/>
                  </a:lnTo>
                  <a:lnTo>
                    <a:pt x="1626394" y="221457"/>
                  </a:lnTo>
                  <a:lnTo>
                    <a:pt x="1490663" y="223838"/>
                  </a:lnTo>
                  <a:lnTo>
                    <a:pt x="1335881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8">
              <a:extLst>
                <a:ext uri="{FF2B5EF4-FFF2-40B4-BE49-F238E27FC236}">
                  <a16:creationId xmlns:a16="http://schemas.microsoft.com/office/drawing/2014/main" id="{5C7EA605-9ACC-4526-A908-207E2F4EF906}"/>
                </a:ext>
              </a:extLst>
            </p:cNvPr>
            <p:cNvSpPr/>
            <p:nvPr/>
          </p:nvSpPr>
          <p:spPr>
            <a:xfrm>
              <a:off x="4633913" y="3652838"/>
              <a:ext cx="2046287" cy="422275"/>
            </a:xfrm>
            <a:custGeom>
              <a:avLst/>
              <a:gdLst>
                <a:gd name="connsiteX0" fmla="*/ 1576387 w 2045493"/>
                <a:gd name="connsiteY0" fmla="*/ 228600 h 421481"/>
                <a:gd name="connsiteX1" fmla="*/ 1326356 w 2045493"/>
                <a:gd name="connsiteY1" fmla="*/ 247650 h 421481"/>
                <a:gd name="connsiteX2" fmla="*/ 1135856 w 2045493"/>
                <a:gd name="connsiteY2" fmla="*/ 264318 h 421481"/>
                <a:gd name="connsiteX3" fmla="*/ 890587 w 2045493"/>
                <a:gd name="connsiteY3" fmla="*/ 316706 h 421481"/>
                <a:gd name="connsiteX4" fmla="*/ 709612 w 2045493"/>
                <a:gd name="connsiteY4" fmla="*/ 345281 h 421481"/>
                <a:gd name="connsiteX5" fmla="*/ 492918 w 2045493"/>
                <a:gd name="connsiteY5" fmla="*/ 392906 h 421481"/>
                <a:gd name="connsiteX6" fmla="*/ 457200 w 2045493"/>
                <a:gd name="connsiteY6" fmla="*/ 404812 h 421481"/>
                <a:gd name="connsiteX7" fmla="*/ 431006 w 2045493"/>
                <a:gd name="connsiteY7" fmla="*/ 419100 h 421481"/>
                <a:gd name="connsiteX8" fmla="*/ 411956 w 2045493"/>
                <a:gd name="connsiteY8" fmla="*/ 421481 h 421481"/>
                <a:gd name="connsiteX9" fmla="*/ 378618 w 2045493"/>
                <a:gd name="connsiteY9" fmla="*/ 419100 h 421481"/>
                <a:gd name="connsiteX10" fmla="*/ 347662 w 2045493"/>
                <a:gd name="connsiteY10" fmla="*/ 414337 h 421481"/>
                <a:gd name="connsiteX11" fmla="*/ 319087 w 2045493"/>
                <a:gd name="connsiteY11" fmla="*/ 407193 h 421481"/>
                <a:gd name="connsiteX12" fmla="*/ 250031 w 2045493"/>
                <a:gd name="connsiteY12" fmla="*/ 369093 h 421481"/>
                <a:gd name="connsiteX13" fmla="*/ 173831 w 2045493"/>
                <a:gd name="connsiteY13" fmla="*/ 319087 h 421481"/>
                <a:gd name="connsiteX14" fmla="*/ 95250 w 2045493"/>
                <a:gd name="connsiteY14" fmla="*/ 254793 h 421481"/>
                <a:gd name="connsiteX15" fmla="*/ 28575 w 2045493"/>
                <a:gd name="connsiteY15" fmla="*/ 192881 h 421481"/>
                <a:gd name="connsiteX16" fmla="*/ 7143 w 2045493"/>
                <a:gd name="connsiteY16" fmla="*/ 166687 h 421481"/>
                <a:gd name="connsiteX17" fmla="*/ 0 w 2045493"/>
                <a:gd name="connsiteY17" fmla="*/ 135731 h 421481"/>
                <a:gd name="connsiteX18" fmla="*/ 4762 w 2045493"/>
                <a:gd name="connsiteY18" fmla="*/ 121443 h 421481"/>
                <a:gd name="connsiteX19" fmla="*/ 14287 w 2045493"/>
                <a:gd name="connsiteY19" fmla="*/ 111918 h 421481"/>
                <a:gd name="connsiteX20" fmla="*/ 28575 w 2045493"/>
                <a:gd name="connsiteY20" fmla="*/ 107156 h 421481"/>
                <a:gd name="connsiteX21" fmla="*/ 78581 w 2045493"/>
                <a:gd name="connsiteY21" fmla="*/ 126206 h 421481"/>
                <a:gd name="connsiteX22" fmla="*/ 147637 w 2045493"/>
                <a:gd name="connsiteY22" fmla="*/ 159543 h 421481"/>
                <a:gd name="connsiteX23" fmla="*/ 223837 w 2045493"/>
                <a:gd name="connsiteY23" fmla="*/ 180975 h 421481"/>
                <a:gd name="connsiteX24" fmla="*/ 302418 w 2045493"/>
                <a:gd name="connsiteY24" fmla="*/ 197643 h 421481"/>
                <a:gd name="connsiteX25" fmla="*/ 397668 w 2045493"/>
                <a:gd name="connsiteY25" fmla="*/ 202406 h 421481"/>
                <a:gd name="connsiteX26" fmla="*/ 569118 w 2045493"/>
                <a:gd name="connsiteY26" fmla="*/ 195262 h 421481"/>
                <a:gd name="connsiteX27" fmla="*/ 914400 w 2045493"/>
                <a:gd name="connsiteY27" fmla="*/ 157162 h 421481"/>
                <a:gd name="connsiteX28" fmla="*/ 1157287 w 2045493"/>
                <a:gd name="connsiteY28" fmla="*/ 109537 h 421481"/>
                <a:gd name="connsiteX29" fmla="*/ 1388268 w 2045493"/>
                <a:gd name="connsiteY29" fmla="*/ 78581 h 421481"/>
                <a:gd name="connsiteX30" fmla="*/ 1500187 w 2045493"/>
                <a:gd name="connsiteY30" fmla="*/ 57150 h 421481"/>
                <a:gd name="connsiteX31" fmla="*/ 1614487 w 2045493"/>
                <a:gd name="connsiteY31" fmla="*/ 26193 h 421481"/>
                <a:gd name="connsiteX32" fmla="*/ 1681162 w 2045493"/>
                <a:gd name="connsiteY32" fmla="*/ 0 h 421481"/>
                <a:gd name="connsiteX33" fmla="*/ 1726406 w 2045493"/>
                <a:gd name="connsiteY33" fmla="*/ 7143 h 421481"/>
                <a:gd name="connsiteX34" fmla="*/ 1807368 w 2045493"/>
                <a:gd name="connsiteY34" fmla="*/ 23812 h 421481"/>
                <a:gd name="connsiteX35" fmla="*/ 1881187 w 2045493"/>
                <a:gd name="connsiteY35" fmla="*/ 52387 h 421481"/>
                <a:gd name="connsiteX36" fmla="*/ 1950243 w 2045493"/>
                <a:gd name="connsiteY36" fmla="*/ 85725 h 421481"/>
                <a:gd name="connsiteX37" fmla="*/ 2002631 w 2045493"/>
                <a:gd name="connsiteY37" fmla="*/ 121443 h 421481"/>
                <a:gd name="connsiteX38" fmla="*/ 2026443 w 2045493"/>
                <a:gd name="connsiteY38" fmla="*/ 145256 h 421481"/>
                <a:gd name="connsiteX39" fmla="*/ 2040731 w 2045493"/>
                <a:gd name="connsiteY39" fmla="*/ 161925 h 421481"/>
                <a:gd name="connsiteX40" fmla="*/ 2045493 w 2045493"/>
                <a:gd name="connsiteY40" fmla="*/ 180975 h 421481"/>
                <a:gd name="connsiteX41" fmla="*/ 2038350 w 2045493"/>
                <a:gd name="connsiteY41" fmla="*/ 202406 h 421481"/>
                <a:gd name="connsiteX42" fmla="*/ 2007393 w 2045493"/>
                <a:gd name="connsiteY42" fmla="*/ 219075 h 421481"/>
                <a:gd name="connsiteX43" fmla="*/ 1876425 w 2045493"/>
                <a:gd name="connsiteY43" fmla="*/ 221456 h 421481"/>
                <a:gd name="connsiteX44" fmla="*/ 1576387 w 2045493"/>
                <a:gd name="connsiteY44" fmla="*/ 228600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45493" h="421481">
                  <a:moveTo>
                    <a:pt x="1576387" y="228600"/>
                  </a:moveTo>
                  <a:lnTo>
                    <a:pt x="1326356" y="247650"/>
                  </a:lnTo>
                  <a:lnTo>
                    <a:pt x="1135856" y="264318"/>
                  </a:lnTo>
                  <a:lnTo>
                    <a:pt x="890587" y="316706"/>
                  </a:lnTo>
                  <a:lnTo>
                    <a:pt x="709612" y="345281"/>
                  </a:lnTo>
                  <a:lnTo>
                    <a:pt x="492918" y="392906"/>
                  </a:lnTo>
                  <a:lnTo>
                    <a:pt x="457200" y="404812"/>
                  </a:lnTo>
                  <a:lnTo>
                    <a:pt x="431006" y="419100"/>
                  </a:lnTo>
                  <a:lnTo>
                    <a:pt x="411956" y="421481"/>
                  </a:lnTo>
                  <a:lnTo>
                    <a:pt x="378618" y="419100"/>
                  </a:lnTo>
                  <a:lnTo>
                    <a:pt x="347662" y="414337"/>
                  </a:lnTo>
                  <a:lnTo>
                    <a:pt x="319087" y="407193"/>
                  </a:lnTo>
                  <a:lnTo>
                    <a:pt x="250031" y="369093"/>
                  </a:lnTo>
                  <a:lnTo>
                    <a:pt x="173831" y="319087"/>
                  </a:lnTo>
                  <a:lnTo>
                    <a:pt x="95250" y="254793"/>
                  </a:lnTo>
                  <a:lnTo>
                    <a:pt x="28575" y="192881"/>
                  </a:lnTo>
                  <a:lnTo>
                    <a:pt x="7143" y="166687"/>
                  </a:lnTo>
                  <a:lnTo>
                    <a:pt x="0" y="135731"/>
                  </a:lnTo>
                  <a:lnTo>
                    <a:pt x="4762" y="121443"/>
                  </a:lnTo>
                  <a:lnTo>
                    <a:pt x="14287" y="111918"/>
                  </a:lnTo>
                  <a:lnTo>
                    <a:pt x="28575" y="107156"/>
                  </a:lnTo>
                  <a:lnTo>
                    <a:pt x="78581" y="126206"/>
                  </a:lnTo>
                  <a:lnTo>
                    <a:pt x="147637" y="159543"/>
                  </a:lnTo>
                  <a:lnTo>
                    <a:pt x="223837" y="180975"/>
                  </a:lnTo>
                  <a:lnTo>
                    <a:pt x="302418" y="197643"/>
                  </a:lnTo>
                  <a:lnTo>
                    <a:pt x="397668" y="202406"/>
                  </a:lnTo>
                  <a:lnTo>
                    <a:pt x="569118" y="195262"/>
                  </a:lnTo>
                  <a:lnTo>
                    <a:pt x="914400" y="157162"/>
                  </a:lnTo>
                  <a:lnTo>
                    <a:pt x="1157287" y="109537"/>
                  </a:lnTo>
                  <a:lnTo>
                    <a:pt x="1388268" y="78581"/>
                  </a:lnTo>
                  <a:lnTo>
                    <a:pt x="1500187" y="57150"/>
                  </a:lnTo>
                  <a:lnTo>
                    <a:pt x="1614487" y="26193"/>
                  </a:lnTo>
                  <a:lnTo>
                    <a:pt x="1681162" y="0"/>
                  </a:lnTo>
                  <a:lnTo>
                    <a:pt x="1726406" y="7143"/>
                  </a:lnTo>
                  <a:lnTo>
                    <a:pt x="1807368" y="23812"/>
                  </a:lnTo>
                  <a:lnTo>
                    <a:pt x="1881187" y="52387"/>
                  </a:lnTo>
                  <a:lnTo>
                    <a:pt x="1950243" y="85725"/>
                  </a:lnTo>
                  <a:lnTo>
                    <a:pt x="2002631" y="121443"/>
                  </a:lnTo>
                  <a:lnTo>
                    <a:pt x="2026443" y="145256"/>
                  </a:lnTo>
                  <a:lnTo>
                    <a:pt x="2040731" y="161925"/>
                  </a:lnTo>
                  <a:lnTo>
                    <a:pt x="2045493" y="180975"/>
                  </a:lnTo>
                  <a:lnTo>
                    <a:pt x="2038350" y="202406"/>
                  </a:lnTo>
                  <a:lnTo>
                    <a:pt x="2007393" y="219075"/>
                  </a:lnTo>
                  <a:lnTo>
                    <a:pt x="1876425" y="221456"/>
                  </a:lnTo>
                  <a:lnTo>
                    <a:pt x="1576387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9">
              <a:extLst>
                <a:ext uri="{FF2B5EF4-FFF2-40B4-BE49-F238E27FC236}">
                  <a16:creationId xmlns:a16="http://schemas.microsoft.com/office/drawing/2014/main" id="{672C3409-90C8-4EA3-85B1-BAB30DA2EC7D}"/>
                </a:ext>
              </a:extLst>
            </p:cNvPr>
            <p:cNvSpPr/>
            <p:nvPr/>
          </p:nvSpPr>
          <p:spPr>
            <a:xfrm>
              <a:off x="4441825" y="4252913"/>
              <a:ext cx="2573338" cy="450850"/>
            </a:xfrm>
            <a:custGeom>
              <a:avLst/>
              <a:gdLst>
                <a:gd name="connsiteX0" fmla="*/ 1785938 w 2574132"/>
                <a:gd name="connsiteY0" fmla="*/ 240506 h 450056"/>
                <a:gd name="connsiteX1" fmla="*/ 1333500 w 2574132"/>
                <a:gd name="connsiteY1" fmla="*/ 266700 h 450056"/>
                <a:gd name="connsiteX2" fmla="*/ 1092994 w 2574132"/>
                <a:gd name="connsiteY2" fmla="*/ 319087 h 450056"/>
                <a:gd name="connsiteX3" fmla="*/ 873919 w 2574132"/>
                <a:gd name="connsiteY3" fmla="*/ 347662 h 450056"/>
                <a:gd name="connsiteX4" fmla="*/ 664369 w 2574132"/>
                <a:gd name="connsiteY4" fmla="*/ 392906 h 450056"/>
                <a:gd name="connsiteX5" fmla="*/ 423863 w 2574132"/>
                <a:gd name="connsiteY5" fmla="*/ 447675 h 450056"/>
                <a:gd name="connsiteX6" fmla="*/ 400050 w 2574132"/>
                <a:gd name="connsiteY6" fmla="*/ 450056 h 450056"/>
                <a:gd name="connsiteX7" fmla="*/ 369094 w 2574132"/>
                <a:gd name="connsiteY7" fmla="*/ 445293 h 450056"/>
                <a:gd name="connsiteX8" fmla="*/ 311944 w 2574132"/>
                <a:gd name="connsiteY8" fmla="*/ 416718 h 450056"/>
                <a:gd name="connsiteX9" fmla="*/ 247650 w 2574132"/>
                <a:gd name="connsiteY9" fmla="*/ 378618 h 450056"/>
                <a:gd name="connsiteX10" fmla="*/ 152400 w 2574132"/>
                <a:gd name="connsiteY10" fmla="*/ 307181 h 450056"/>
                <a:gd name="connsiteX11" fmla="*/ 80963 w 2574132"/>
                <a:gd name="connsiteY11" fmla="*/ 250031 h 450056"/>
                <a:gd name="connsiteX12" fmla="*/ 40482 w 2574132"/>
                <a:gd name="connsiteY12" fmla="*/ 211931 h 450056"/>
                <a:gd name="connsiteX13" fmla="*/ 14288 w 2574132"/>
                <a:gd name="connsiteY13" fmla="*/ 178593 h 450056"/>
                <a:gd name="connsiteX14" fmla="*/ 0 w 2574132"/>
                <a:gd name="connsiteY14" fmla="*/ 147637 h 450056"/>
                <a:gd name="connsiteX15" fmla="*/ 4763 w 2574132"/>
                <a:gd name="connsiteY15" fmla="*/ 126206 h 450056"/>
                <a:gd name="connsiteX16" fmla="*/ 11907 w 2574132"/>
                <a:gd name="connsiteY16" fmla="*/ 116681 h 450056"/>
                <a:gd name="connsiteX17" fmla="*/ 38100 w 2574132"/>
                <a:gd name="connsiteY17" fmla="*/ 111918 h 450056"/>
                <a:gd name="connsiteX18" fmla="*/ 80963 w 2574132"/>
                <a:gd name="connsiteY18" fmla="*/ 121443 h 450056"/>
                <a:gd name="connsiteX19" fmla="*/ 116682 w 2574132"/>
                <a:gd name="connsiteY19" fmla="*/ 142875 h 450056"/>
                <a:gd name="connsiteX20" fmla="*/ 161925 w 2574132"/>
                <a:gd name="connsiteY20" fmla="*/ 169068 h 450056"/>
                <a:gd name="connsiteX21" fmla="*/ 250032 w 2574132"/>
                <a:gd name="connsiteY21" fmla="*/ 207168 h 450056"/>
                <a:gd name="connsiteX22" fmla="*/ 371475 w 2574132"/>
                <a:gd name="connsiteY22" fmla="*/ 235743 h 450056"/>
                <a:gd name="connsiteX23" fmla="*/ 428625 w 2574132"/>
                <a:gd name="connsiteY23" fmla="*/ 247650 h 450056"/>
                <a:gd name="connsiteX24" fmla="*/ 466725 w 2574132"/>
                <a:gd name="connsiteY24" fmla="*/ 247650 h 450056"/>
                <a:gd name="connsiteX25" fmla="*/ 735807 w 2574132"/>
                <a:gd name="connsiteY25" fmla="*/ 214312 h 450056"/>
                <a:gd name="connsiteX26" fmla="*/ 1109663 w 2574132"/>
                <a:gd name="connsiteY26" fmla="*/ 159543 h 450056"/>
                <a:gd name="connsiteX27" fmla="*/ 1333500 w 2574132"/>
                <a:gd name="connsiteY27" fmla="*/ 111918 h 450056"/>
                <a:gd name="connsiteX28" fmla="*/ 1640682 w 2574132"/>
                <a:gd name="connsiteY28" fmla="*/ 76200 h 450056"/>
                <a:gd name="connsiteX29" fmla="*/ 1933575 w 2574132"/>
                <a:gd name="connsiteY29" fmla="*/ 50006 h 450056"/>
                <a:gd name="connsiteX30" fmla="*/ 2026444 w 2574132"/>
                <a:gd name="connsiteY30" fmla="*/ 26193 h 450056"/>
                <a:gd name="connsiteX31" fmla="*/ 2135982 w 2574132"/>
                <a:gd name="connsiteY31" fmla="*/ 0 h 450056"/>
                <a:gd name="connsiteX32" fmla="*/ 2221707 w 2574132"/>
                <a:gd name="connsiteY32" fmla="*/ 7143 h 450056"/>
                <a:gd name="connsiteX33" fmla="*/ 2350294 w 2574132"/>
                <a:gd name="connsiteY33" fmla="*/ 40481 h 450056"/>
                <a:gd name="connsiteX34" fmla="*/ 2493169 w 2574132"/>
                <a:gd name="connsiteY34" fmla="*/ 90487 h 450056"/>
                <a:gd name="connsiteX35" fmla="*/ 2528888 w 2574132"/>
                <a:gd name="connsiteY35" fmla="*/ 111918 h 450056"/>
                <a:gd name="connsiteX36" fmla="*/ 2555082 w 2574132"/>
                <a:gd name="connsiteY36" fmla="*/ 133350 h 450056"/>
                <a:gd name="connsiteX37" fmla="*/ 2574132 w 2574132"/>
                <a:gd name="connsiteY37" fmla="*/ 161925 h 450056"/>
                <a:gd name="connsiteX38" fmla="*/ 2574132 w 2574132"/>
                <a:gd name="connsiteY38" fmla="*/ 178593 h 450056"/>
                <a:gd name="connsiteX39" fmla="*/ 2552700 w 2574132"/>
                <a:gd name="connsiteY39" fmla="*/ 204787 h 450056"/>
                <a:gd name="connsiteX40" fmla="*/ 2524125 w 2574132"/>
                <a:gd name="connsiteY40" fmla="*/ 219075 h 450056"/>
                <a:gd name="connsiteX41" fmla="*/ 2462213 w 2574132"/>
                <a:gd name="connsiteY41" fmla="*/ 226218 h 450056"/>
                <a:gd name="connsiteX42" fmla="*/ 2231232 w 2574132"/>
                <a:gd name="connsiteY42" fmla="*/ 223837 h 450056"/>
                <a:gd name="connsiteX43" fmla="*/ 2093119 w 2574132"/>
                <a:gd name="connsiteY43" fmla="*/ 223837 h 450056"/>
                <a:gd name="connsiteX44" fmla="*/ 1985963 w 2574132"/>
                <a:gd name="connsiteY44" fmla="*/ 226218 h 450056"/>
                <a:gd name="connsiteX45" fmla="*/ 1785938 w 2574132"/>
                <a:gd name="connsiteY45" fmla="*/ 240506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574132" h="450056">
                  <a:moveTo>
                    <a:pt x="1785938" y="240506"/>
                  </a:moveTo>
                  <a:lnTo>
                    <a:pt x="1333500" y="266700"/>
                  </a:lnTo>
                  <a:lnTo>
                    <a:pt x="1092994" y="319087"/>
                  </a:lnTo>
                  <a:lnTo>
                    <a:pt x="873919" y="347662"/>
                  </a:lnTo>
                  <a:lnTo>
                    <a:pt x="664369" y="392906"/>
                  </a:lnTo>
                  <a:lnTo>
                    <a:pt x="423863" y="447675"/>
                  </a:lnTo>
                  <a:lnTo>
                    <a:pt x="400050" y="450056"/>
                  </a:lnTo>
                  <a:lnTo>
                    <a:pt x="369094" y="445293"/>
                  </a:lnTo>
                  <a:lnTo>
                    <a:pt x="311944" y="416718"/>
                  </a:lnTo>
                  <a:lnTo>
                    <a:pt x="247650" y="378618"/>
                  </a:lnTo>
                  <a:lnTo>
                    <a:pt x="152400" y="307181"/>
                  </a:lnTo>
                  <a:lnTo>
                    <a:pt x="80963" y="250031"/>
                  </a:lnTo>
                  <a:lnTo>
                    <a:pt x="40482" y="211931"/>
                  </a:lnTo>
                  <a:lnTo>
                    <a:pt x="14288" y="178593"/>
                  </a:lnTo>
                  <a:lnTo>
                    <a:pt x="0" y="147637"/>
                  </a:lnTo>
                  <a:lnTo>
                    <a:pt x="4763" y="126206"/>
                  </a:lnTo>
                  <a:lnTo>
                    <a:pt x="11907" y="116681"/>
                  </a:lnTo>
                  <a:lnTo>
                    <a:pt x="38100" y="111918"/>
                  </a:lnTo>
                  <a:lnTo>
                    <a:pt x="80963" y="121443"/>
                  </a:lnTo>
                  <a:lnTo>
                    <a:pt x="116682" y="142875"/>
                  </a:lnTo>
                  <a:lnTo>
                    <a:pt x="161925" y="169068"/>
                  </a:lnTo>
                  <a:lnTo>
                    <a:pt x="250032" y="207168"/>
                  </a:lnTo>
                  <a:lnTo>
                    <a:pt x="371475" y="235743"/>
                  </a:lnTo>
                  <a:lnTo>
                    <a:pt x="428625" y="247650"/>
                  </a:lnTo>
                  <a:lnTo>
                    <a:pt x="466725" y="247650"/>
                  </a:lnTo>
                  <a:lnTo>
                    <a:pt x="735807" y="214312"/>
                  </a:lnTo>
                  <a:lnTo>
                    <a:pt x="1109663" y="159543"/>
                  </a:lnTo>
                  <a:lnTo>
                    <a:pt x="1333500" y="111918"/>
                  </a:lnTo>
                  <a:lnTo>
                    <a:pt x="1640682" y="76200"/>
                  </a:lnTo>
                  <a:lnTo>
                    <a:pt x="1933575" y="50006"/>
                  </a:lnTo>
                  <a:lnTo>
                    <a:pt x="2026444" y="26193"/>
                  </a:lnTo>
                  <a:lnTo>
                    <a:pt x="2135982" y="0"/>
                  </a:lnTo>
                  <a:lnTo>
                    <a:pt x="2221707" y="7143"/>
                  </a:lnTo>
                  <a:lnTo>
                    <a:pt x="2350294" y="40481"/>
                  </a:lnTo>
                  <a:lnTo>
                    <a:pt x="2493169" y="90487"/>
                  </a:lnTo>
                  <a:lnTo>
                    <a:pt x="2528888" y="111918"/>
                  </a:lnTo>
                  <a:lnTo>
                    <a:pt x="2555082" y="133350"/>
                  </a:lnTo>
                  <a:lnTo>
                    <a:pt x="2574132" y="161925"/>
                  </a:lnTo>
                  <a:lnTo>
                    <a:pt x="2574132" y="178593"/>
                  </a:lnTo>
                  <a:lnTo>
                    <a:pt x="2552700" y="204787"/>
                  </a:lnTo>
                  <a:lnTo>
                    <a:pt x="2524125" y="219075"/>
                  </a:lnTo>
                  <a:lnTo>
                    <a:pt x="2462213" y="226218"/>
                  </a:lnTo>
                  <a:lnTo>
                    <a:pt x="2231232" y="223837"/>
                  </a:lnTo>
                  <a:lnTo>
                    <a:pt x="2093119" y="223837"/>
                  </a:lnTo>
                  <a:lnTo>
                    <a:pt x="1985963" y="226218"/>
                  </a:lnTo>
                  <a:lnTo>
                    <a:pt x="1785938" y="240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2">
              <a:extLst>
                <a:ext uri="{FF2B5EF4-FFF2-40B4-BE49-F238E27FC236}">
                  <a16:creationId xmlns:a16="http://schemas.microsoft.com/office/drawing/2014/main" id="{8074FA23-C995-4B7A-BBE1-E7DC212D6B39}"/>
                </a:ext>
              </a:extLst>
            </p:cNvPr>
            <p:cNvSpPr/>
            <p:nvPr/>
          </p:nvSpPr>
          <p:spPr>
            <a:xfrm rot="16200000">
              <a:off x="3585369" y="3161507"/>
              <a:ext cx="4044950" cy="500062"/>
            </a:xfrm>
            <a:custGeom>
              <a:avLst/>
              <a:gdLst>
                <a:gd name="connsiteX0" fmla="*/ 1923979 w 4045115"/>
                <a:gd name="connsiteY0" fmla="*/ 411310 h 499690"/>
                <a:gd name="connsiteX1" fmla="*/ 479295 w 4045115"/>
                <a:gd name="connsiteY1" fmla="*/ 414709 h 499690"/>
                <a:gd name="connsiteX2" fmla="*/ 380716 w 4045115"/>
                <a:gd name="connsiteY2" fmla="*/ 418108 h 499690"/>
                <a:gd name="connsiteX3" fmla="*/ 282138 w 4045115"/>
                <a:gd name="connsiteY3" fmla="*/ 418108 h 499690"/>
                <a:gd name="connsiteX4" fmla="*/ 220951 w 4045115"/>
                <a:gd name="connsiteY4" fmla="*/ 411310 h 499690"/>
                <a:gd name="connsiteX5" fmla="*/ 169962 w 4045115"/>
                <a:gd name="connsiteY5" fmla="*/ 401112 h 499690"/>
                <a:gd name="connsiteX6" fmla="*/ 125772 w 4045115"/>
                <a:gd name="connsiteY6" fmla="*/ 384116 h 499690"/>
                <a:gd name="connsiteX7" fmla="*/ 0 w 4045115"/>
                <a:gd name="connsiteY7" fmla="*/ 271940 h 499690"/>
                <a:gd name="connsiteX8" fmla="*/ 54388 w 4045115"/>
                <a:gd name="connsiteY8" fmla="*/ 220951 h 499690"/>
                <a:gd name="connsiteX9" fmla="*/ 231149 w 4045115"/>
                <a:gd name="connsiteY9" fmla="*/ 200556 h 499690"/>
                <a:gd name="connsiteX10" fmla="*/ 397713 w 4045115"/>
                <a:gd name="connsiteY10" fmla="*/ 186959 h 499690"/>
                <a:gd name="connsiteX11" fmla="*/ 564276 w 4045115"/>
                <a:gd name="connsiteY11" fmla="*/ 190358 h 499690"/>
                <a:gd name="connsiteX12" fmla="*/ 870209 w 4045115"/>
                <a:gd name="connsiteY12" fmla="*/ 190358 h 499690"/>
                <a:gd name="connsiteX13" fmla="*/ 1060568 w 4045115"/>
                <a:gd name="connsiteY13" fmla="*/ 193757 h 499690"/>
                <a:gd name="connsiteX14" fmla="*/ 1468478 w 4045115"/>
                <a:gd name="connsiteY14" fmla="*/ 186959 h 499690"/>
                <a:gd name="connsiteX15" fmla="*/ 1686031 w 4045115"/>
                <a:gd name="connsiteY15" fmla="*/ 193757 h 499690"/>
                <a:gd name="connsiteX16" fmla="*/ 2675214 w 4045115"/>
                <a:gd name="connsiteY16" fmla="*/ 193757 h 499690"/>
                <a:gd name="connsiteX17" fmla="*/ 3259887 w 4045115"/>
                <a:gd name="connsiteY17" fmla="*/ 190358 h 499690"/>
                <a:gd name="connsiteX18" fmla="*/ 3385659 w 4045115"/>
                <a:gd name="connsiteY18" fmla="*/ 193757 h 499690"/>
                <a:gd name="connsiteX19" fmla="*/ 3667797 w 4045115"/>
                <a:gd name="connsiteY19" fmla="*/ 173362 h 499690"/>
                <a:gd name="connsiteX20" fmla="*/ 3756178 w 4045115"/>
                <a:gd name="connsiteY20" fmla="*/ 166563 h 499690"/>
                <a:gd name="connsiteX21" fmla="*/ 3807167 w 4045115"/>
                <a:gd name="connsiteY21" fmla="*/ 156365 h 499690"/>
                <a:gd name="connsiteX22" fmla="*/ 3861555 w 4045115"/>
                <a:gd name="connsiteY22" fmla="*/ 132571 h 499690"/>
                <a:gd name="connsiteX23" fmla="*/ 3888749 w 4045115"/>
                <a:gd name="connsiteY23" fmla="*/ 115574 h 499690"/>
                <a:gd name="connsiteX24" fmla="*/ 3915943 w 4045115"/>
                <a:gd name="connsiteY24" fmla="*/ 84981 h 499690"/>
                <a:gd name="connsiteX25" fmla="*/ 3946536 w 4045115"/>
                <a:gd name="connsiteY25" fmla="*/ 50989 h 499690"/>
                <a:gd name="connsiteX26" fmla="*/ 3973730 w 4045115"/>
                <a:gd name="connsiteY26" fmla="*/ 27194 h 499690"/>
                <a:gd name="connsiteX27" fmla="*/ 4004324 w 4045115"/>
                <a:gd name="connsiteY27" fmla="*/ 3399 h 499690"/>
                <a:gd name="connsiteX28" fmla="*/ 4017921 w 4045115"/>
                <a:gd name="connsiteY28" fmla="*/ 0 h 499690"/>
                <a:gd name="connsiteX29" fmla="*/ 4034917 w 4045115"/>
                <a:gd name="connsiteY29" fmla="*/ 0 h 499690"/>
                <a:gd name="connsiteX30" fmla="*/ 4038316 w 4045115"/>
                <a:gd name="connsiteY30" fmla="*/ 6798 h 499690"/>
                <a:gd name="connsiteX31" fmla="*/ 4045115 w 4045115"/>
                <a:gd name="connsiteY31" fmla="*/ 27194 h 499690"/>
                <a:gd name="connsiteX32" fmla="*/ 4038316 w 4045115"/>
                <a:gd name="connsiteY32" fmla="*/ 81582 h 499690"/>
                <a:gd name="connsiteX33" fmla="*/ 4014521 w 4045115"/>
                <a:gd name="connsiteY33" fmla="*/ 173362 h 499690"/>
                <a:gd name="connsiteX34" fmla="*/ 3966932 w 4045115"/>
                <a:gd name="connsiteY34" fmla="*/ 302534 h 499690"/>
                <a:gd name="connsiteX35" fmla="*/ 3902346 w 4045115"/>
                <a:gd name="connsiteY35" fmla="*/ 435105 h 499690"/>
                <a:gd name="connsiteX36" fmla="*/ 3868353 w 4045115"/>
                <a:gd name="connsiteY36" fmla="*/ 479295 h 499690"/>
                <a:gd name="connsiteX37" fmla="*/ 3851357 w 4045115"/>
                <a:gd name="connsiteY37" fmla="*/ 492892 h 499690"/>
                <a:gd name="connsiteX38" fmla="*/ 3824163 w 4045115"/>
                <a:gd name="connsiteY38" fmla="*/ 499690 h 499690"/>
                <a:gd name="connsiteX39" fmla="*/ 3803768 w 4045115"/>
                <a:gd name="connsiteY39" fmla="*/ 499690 h 499690"/>
                <a:gd name="connsiteX40" fmla="*/ 3769775 w 4045115"/>
                <a:gd name="connsiteY40" fmla="*/ 489493 h 499690"/>
                <a:gd name="connsiteX41" fmla="*/ 3732383 w 4045115"/>
                <a:gd name="connsiteY41" fmla="*/ 469097 h 499690"/>
                <a:gd name="connsiteX42" fmla="*/ 3698391 w 4045115"/>
                <a:gd name="connsiteY42" fmla="*/ 445302 h 499690"/>
                <a:gd name="connsiteX43" fmla="*/ 3650801 w 4045115"/>
                <a:gd name="connsiteY43" fmla="*/ 428306 h 499690"/>
                <a:gd name="connsiteX44" fmla="*/ 3538626 w 4045115"/>
                <a:gd name="connsiteY44" fmla="*/ 414709 h 499690"/>
                <a:gd name="connsiteX45" fmla="*/ 3419652 w 4045115"/>
                <a:gd name="connsiteY45" fmla="*/ 414709 h 499690"/>
                <a:gd name="connsiteX46" fmla="*/ 3273484 w 4045115"/>
                <a:gd name="connsiteY46" fmla="*/ 414709 h 499690"/>
                <a:gd name="connsiteX47" fmla="*/ 2865573 w 4045115"/>
                <a:gd name="connsiteY47" fmla="*/ 407910 h 499690"/>
                <a:gd name="connsiteX48" fmla="*/ 2699009 w 4045115"/>
                <a:gd name="connsiteY48" fmla="*/ 418108 h 499690"/>
                <a:gd name="connsiteX49" fmla="*/ 2267304 w 4045115"/>
                <a:gd name="connsiteY49" fmla="*/ 411310 h 499690"/>
                <a:gd name="connsiteX50" fmla="*/ 1923979 w 4045115"/>
                <a:gd name="connsiteY50" fmla="*/ 411310 h 499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045115" h="499690">
                  <a:moveTo>
                    <a:pt x="1923979" y="411310"/>
                  </a:moveTo>
                  <a:lnTo>
                    <a:pt x="479295" y="414709"/>
                  </a:lnTo>
                  <a:lnTo>
                    <a:pt x="380716" y="418108"/>
                  </a:lnTo>
                  <a:lnTo>
                    <a:pt x="282138" y="418108"/>
                  </a:lnTo>
                  <a:lnTo>
                    <a:pt x="220951" y="411310"/>
                  </a:lnTo>
                  <a:lnTo>
                    <a:pt x="169962" y="401112"/>
                  </a:lnTo>
                  <a:lnTo>
                    <a:pt x="125772" y="384116"/>
                  </a:lnTo>
                  <a:lnTo>
                    <a:pt x="0" y="271940"/>
                  </a:lnTo>
                  <a:lnTo>
                    <a:pt x="54388" y="220951"/>
                  </a:lnTo>
                  <a:lnTo>
                    <a:pt x="231149" y="200556"/>
                  </a:lnTo>
                  <a:lnTo>
                    <a:pt x="397713" y="186959"/>
                  </a:lnTo>
                  <a:lnTo>
                    <a:pt x="564276" y="190358"/>
                  </a:lnTo>
                  <a:lnTo>
                    <a:pt x="870209" y="190358"/>
                  </a:lnTo>
                  <a:lnTo>
                    <a:pt x="1060568" y="193757"/>
                  </a:lnTo>
                  <a:lnTo>
                    <a:pt x="1468478" y="186959"/>
                  </a:lnTo>
                  <a:lnTo>
                    <a:pt x="1686031" y="193757"/>
                  </a:lnTo>
                  <a:lnTo>
                    <a:pt x="2675214" y="193757"/>
                  </a:lnTo>
                  <a:lnTo>
                    <a:pt x="3259887" y="190358"/>
                  </a:lnTo>
                  <a:lnTo>
                    <a:pt x="3385659" y="193757"/>
                  </a:lnTo>
                  <a:lnTo>
                    <a:pt x="3667797" y="173362"/>
                  </a:lnTo>
                  <a:lnTo>
                    <a:pt x="3756178" y="166563"/>
                  </a:lnTo>
                  <a:lnTo>
                    <a:pt x="3807167" y="156365"/>
                  </a:lnTo>
                  <a:lnTo>
                    <a:pt x="3861555" y="132571"/>
                  </a:lnTo>
                  <a:lnTo>
                    <a:pt x="3888749" y="115574"/>
                  </a:lnTo>
                  <a:lnTo>
                    <a:pt x="3915943" y="84981"/>
                  </a:lnTo>
                  <a:lnTo>
                    <a:pt x="3946536" y="50989"/>
                  </a:lnTo>
                  <a:lnTo>
                    <a:pt x="3973730" y="27194"/>
                  </a:lnTo>
                  <a:lnTo>
                    <a:pt x="4004324" y="3399"/>
                  </a:lnTo>
                  <a:lnTo>
                    <a:pt x="4017921" y="0"/>
                  </a:lnTo>
                  <a:lnTo>
                    <a:pt x="4034917" y="0"/>
                  </a:lnTo>
                  <a:lnTo>
                    <a:pt x="4038316" y="6798"/>
                  </a:lnTo>
                  <a:lnTo>
                    <a:pt x="4045115" y="27194"/>
                  </a:lnTo>
                  <a:lnTo>
                    <a:pt x="4038316" y="81582"/>
                  </a:lnTo>
                  <a:lnTo>
                    <a:pt x="4014521" y="173362"/>
                  </a:lnTo>
                  <a:lnTo>
                    <a:pt x="3966932" y="302534"/>
                  </a:lnTo>
                  <a:lnTo>
                    <a:pt x="3902346" y="435105"/>
                  </a:lnTo>
                  <a:lnTo>
                    <a:pt x="3868353" y="479295"/>
                  </a:lnTo>
                  <a:lnTo>
                    <a:pt x="3851357" y="492892"/>
                  </a:lnTo>
                  <a:lnTo>
                    <a:pt x="3824163" y="499690"/>
                  </a:lnTo>
                  <a:lnTo>
                    <a:pt x="3803768" y="499690"/>
                  </a:lnTo>
                  <a:lnTo>
                    <a:pt x="3769775" y="489493"/>
                  </a:lnTo>
                  <a:lnTo>
                    <a:pt x="3732383" y="469097"/>
                  </a:lnTo>
                  <a:lnTo>
                    <a:pt x="3698391" y="445302"/>
                  </a:lnTo>
                  <a:lnTo>
                    <a:pt x="3650801" y="428306"/>
                  </a:lnTo>
                  <a:lnTo>
                    <a:pt x="3538626" y="414709"/>
                  </a:lnTo>
                  <a:lnTo>
                    <a:pt x="3419652" y="414709"/>
                  </a:lnTo>
                  <a:lnTo>
                    <a:pt x="3273484" y="414709"/>
                  </a:lnTo>
                  <a:lnTo>
                    <a:pt x="2865573" y="407910"/>
                  </a:lnTo>
                  <a:lnTo>
                    <a:pt x="2699009" y="418108"/>
                  </a:lnTo>
                  <a:lnTo>
                    <a:pt x="2267304" y="411310"/>
                  </a:lnTo>
                  <a:lnTo>
                    <a:pt x="1923979" y="41131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6">
              <a:extLst>
                <a:ext uri="{FF2B5EF4-FFF2-40B4-BE49-F238E27FC236}">
                  <a16:creationId xmlns:a16="http://schemas.microsoft.com/office/drawing/2014/main" id="{D3CE290E-333D-43A6-8C45-B7EB4E09BDAD}"/>
                </a:ext>
              </a:extLst>
            </p:cNvPr>
            <p:cNvSpPr/>
            <p:nvPr/>
          </p:nvSpPr>
          <p:spPr>
            <a:xfrm>
              <a:off x="3484563" y="2638425"/>
              <a:ext cx="957262" cy="404813"/>
            </a:xfrm>
            <a:custGeom>
              <a:avLst/>
              <a:gdLst>
                <a:gd name="connsiteX0" fmla="*/ 440531 w 957262"/>
                <a:gd name="connsiteY0" fmla="*/ 319088 h 404813"/>
                <a:gd name="connsiteX1" fmla="*/ 319087 w 957262"/>
                <a:gd name="connsiteY1" fmla="*/ 395288 h 404813"/>
                <a:gd name="connsiteX2" fmla="*/ 304800 w 957262"/>
                <a:gd name="connsiteY2" fmla="*/ 402431 h 404813"/>
                <a:gd name="connsiteX3" fmla="*/ 285750 w 957262"/>
                <a:gd name="connsiteY3" fmla="*/ 404813 h 404813"/>
                <a:gd name="connsiteX4" fmla="*/ 259556 w 957262"/>
                <a:gd name="connsiteY4" fmla="*/ 400050 h 404813"/>
                <a:gd name="connsiteX5" fmla="*/ 228600 w 957262"/>
                <a:gd name="connsiteY5" fmla="*/ 383381 h 404813"/>
                <a:gd name="connsiteX6" fmla="*/ 180975 w 957262"/>
                <a:gd name="connsiteY6" fmla="*/ 352425 h 404813"/>
                <a:gd name="connsiteX7" fmla="*/ 130969 w 957262"/>
                <a:gd name="connsiteY7" fmla="*/ 309563 h 404813"/>
                <a:gd name="connsiteX8" fmla="*/ 76200 w 957262"/>
                <a:gd name="connsiteY8" fmla="*/ 259556 h 404813"/>
                <a:gd name="connsiteX9" fmla="*/ 14287 w 957262"/>
                <a:gd name="connsiteY9" fmla="*/ 197644 h 404813"/>
                <a:gd name="connsiteX10" fmla="*/ 4762 w 957262"/>
                <a:gd name="connsiteY10" fmla="*/ 176213 h 404813"/>
                <a:gd name="connsiteX11" fmla="*/ 0 w 957262"/>
                <a:gd name="connsiteY11" fmla="*/ 152400 h 404813"/>
                <a:gd name="connsiteX12" fmla="*/ 0 w 957262"/>
                <a:gd name="connsiteY12" fmla="*/ 133350 h 404813"/>
                <a:gd name="connsiteX13" fmla="*/ 11906 w 957262"/>
                <a:gd name="connsiteY13" fmla="*/ 119063 h 404813"/>
                <a:gd name="connsiteX14" fmla="*/ 30956 w 957262"/>
                <a:gd name="connsiteY14" fmla="*/ 119063 h 404813"/>
                <a:gd name="connsiteX15" fmla="*/ 71437 w 957262"/>
                <a:gd name="connsiteY15" fmla="*/ 140494 h 404813"/>
                <a:gd name="connsiteX16" fmla="*/ 109537 w 957262"/>
                <a:gd name="connsiteY16" fmla="*/ 157163 h 404813"/>
                <a:gd name="connsiteX17" fmla="*/ 142875 w 957262"/>
                <a:gd name="connsiteY17" fmla="*/ 173831 h 404813"/>
                <a:gd name="connsiteX18" fmla="*/ 200025 w 957262"/>
                <a:gd name="connsiteY18" fmla="*/ 190500 h 404813"/>
                <a:gd name="connsiteX19" fmla="*/ 252412 w 957262"/>
                <a:gd name="connsiteY19" fmla="*/ 197644 h 404813"/>
                <a:gd name="connsiteX20" fmla="*/ 290512 w 957262"/>
                <a:gd name="connsiteY20" fmla="*/ 195263 h 404813"/>
                <a:gd name="connsiteX21" fmla="*/ 352425 w 957262"/>
                <a:gd name="connsiteY21" fmla="*/ 171450 h 404813"/>
                <a:gd name="connsiteX22" fmla="*/ 545306 w 957262"/>
                <a:gd name="connsiteY22" fmla="*/ 83344 h 404813"/>
                <a:gd name="connsiteX23" fmla="*/ 657225 w 957262"/>
                <a:gd name="connsiteY23" fmla="*/ 23813 h 404813"/>
                <a:gd name="connsiteX24" fmla="*/ 695325 w 957262"/>
                <a:gd name="connsiteY24" fmla="*/ 4763 h 404813"/>
                <a:gd name="connsiteX25" fmla="*/ 709612 w 957262"/>
                <a:gd name="connsiteY25" fmla="*/ 0 h 404813"/>
                <a:gd name="connsiteX26" fmla="*/ 735806 w 957262"/>
                <a:gd name="connsiteY26" fmla="*/ 4763 h 404813"/>
                <a:gd name="connsiteX27" fmla="*/ 757237 w 957262"/>
                <a:gd name="connsiteY27" fmla="*/ 11906 h 404813"/>
                <a:gd name="connsiteX28" fmla="*/ 785812 w 957262"/>
                <a:gd name="connsiteY28" fmla="*/ 28575 h 404813"/>
                <a:gd name="connsiteX29" fmla="*/ 828675 w 957262"/>
                <a:gd name="connsiteY29" fmla="*/ 64294 h 404813"/>
                <a:gd name="connsiteX30" fmla="*/ 897731 w 957262"/>
                <a:gd name="connsiteY30" fmla="*/ 133350 h 404813"/>
                <a:gd name="connsiteX31" fmla="*/ 945356 w 957262"/>
                <a:gd name="connsiteY31" fmla="*/ 185738 h 404813"/>
                <a:gd name="connsiteX32" fmla="*/ 957262 w 957262"/>
                <a:gd name="connsiteY32" fmla="*/ 209550 h 404813"/>
                <a:gd name="connsiteX33" fmla="*/ 950119 w 957262"/>
                <a:gd name="connsiteY33" fmla="*/ 242888 h 404813"/>
                <a:gd name="connsiteX34" fmla="*/ 935831 w 957262"/>
                <a:gd name="connsiteY34" fmla="*/ 261938 h 404813"/>
                <a:gd name="connsiteX35" fmla="*/ 912019 w 957262"/>
                <a:gd name="connsiteY35" fmla="*/ 276225 h 404813"/>
                <a:gd name="connsiteX36" fmla="*/ 588169 w 957262"/>
                <a:gd name="connsiteY36" fmla="*/ 235744 h 404813"/>
                <a:gd name="connsiteX37" fmla="*/ 440531 w 957262"/>
                <a:gd name="connsiteY37" fmla="*/ 319088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57262" h="404813">
                  <a:moveTo>
                    <a:pt x="440531" y="319088"/>
                  </a:moveTo>
                  <a:lnTo>
                    <a:pt x="319087" y="395288"/>
                  </a:lnTo>
                  <a:lnTo>
                    <a:pt x="304800" y="402431"/>
                  </a:lnTo>
                  <a:lnTo>
                    <a:pt x="285750" y="404813"/>
                  </a:lnTo>
                  <a:lnTo>
                    <a:pt x="259556" y="400050"/>
                  </a:lnTo>
                  <a:lnTo>
                    <a:pt x="228600" y="383381"/>
                  </a:lnTo>
                  <a:lnTo>
                    <a:pt x="180975" y="352425"/>
                  </a:lnTo>
                  <a:lnTo>
                    <a:pt x="130969" y="309563"/>
                  </a:lnTo>
                  <a:lnTo>
                    <a:pt x="76200" y="259556"/>
                  </a:lnTo>
                  <a:lnTo>
                    <a:pt x="14287" y="197644"/>
                  </a:lnTo>
                  <a:lnTo>
                    <a:pt x="4762" y="176213"/>
                  </a:lnTo>
                  <a:lnTo>
                    <a:pt x="0" y="152400"/>
                  </a:lnTo>
                  <a:lnTo>
                    <a:pt x="0" y="133350"/>
                  </a:lnTo>
                  <a:lnTo>
                    <a:pt x="11906" y="119063"/>
                  </a:lnTo>
                  <a:lnTo>
                    <a:pt x="30956" y="119063"/>
                  </a:lnTo>
                  <a:lnTo>
                    <a:pt x="71437" y="140494"/>
                  </a:lnTo>
                  <a:lnTo>
                    <a:pt x="109537" y="157163"/>
                  </a:lnTo>
                  <a:lnTo>
                    <a:pt x="142875" y="173831"/>
                  </a:lnTo>
                  <a:lnTo>
                    <a:pt x="200025" y="190500"/>
                  </a:lnTo>
                  <a:lnTo>
                    <a:pt x="252412" y="197644"/>
                  </a:lnTo>
                  <a:lnTo>
                    <a:pt x="290512" y="195263"/>
                  </a:lnTo>
                  <a:lnTo>
                    <a:pt x="352425" y="171450"/>
                  </a:lnTo>
                  <a:lnTo>
                    <a:pt x="545306" y="83344"/>
                  </a:lnTo>
                  <a:lnTo>
                    <a:pt x="657225" y="23813"/>
                  </a:lnTo>
                  <a:lnTo>
                    <a:pt x="695325" y="4763"/>
                  </a:lnTo>
                  <a:lnTo>
                    <a:pt x="709612" y="0"/>
                  </a:lnTo>
                  <a:lnTo>
                    <a:pt x="735806" y="4763"/>
                  </a:lnTo>
                  <a:lnTo>
                    <a:pt x="757237" y="11906"/>
                  </a:lnTo>
                  <a:lnTo>
                    <a:pt x="785812" y="28575"/>
                  </a:lnTo>
                  <a:lnTo>
                    <a:pt x="828675" y="64294"/>
                  </a:lnTo>
                  <a:lnTo>
                    <a:pt x="897731" y="133350"/>
                  </a:lnTo>
                  <a:lnTo>
                    <a:pt x="945356" y="185738"/>
                  </a:lnTo>
                  <a:lnTo>
                    <a:pt x="957262" y="209550"/>
                  </a:lnTo>
                  <a:lnTo>
                    <a:pt x="950119" y="242888"/>
                  </a:lnTo>
                  <a:lnTo>
                    <a:pt x="935831" y="261938"/>
                  </a:lnTo>
                  <a:lnTo>
                    <a:pt x="912019" y="276225"/>
                  </a:lnTo>
                  <a:lnTo>
                    <a:pt x="588169" y="235744"/>
                  </a:lnTo>
                  <a:lnTo>
                    <a:pt x="440531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8">
              <a:extLst>
                <a:ext uri="{FF2B5EF4-FFF2-40B4-BE49-F238E27FC236}">
                  <a16:creationId xmlns:a16="http://schemas.microsoft.com/office/drawing/2014/main" id="{A5AFB0F9-836C-4702-A006-127EA00FA51B}"/>
                </a:ext>
              </a:extLst>
            </p:cNvPr>
            <p:cNvSpPr/>
            <p:nvPr/>
          </p:nvSpPr>
          <p:spPr>
            <a:xfrm>
              <a:off x="3732213" y="2798763"/>
              <a:ext cx="671512" cy="1054100"/>
            </a:xfrm>
            <a:custGeom>
              <a:avLst/>
              <a:gdLst>
                <a:gd name="connsiteX0" fmla="*/ 297656 w 671512"/>
                <a:gd name="connsiteY0" fmla="*/ 695325 h 1054894"/>
                <a:gd name="connsiteX1" fmla="*/ 109537 w 671512"/>
                <a:gd name="connsiteY1" fmla="*/ 1054894 h 1054894"/>
                <a:gd name="connsiteX2" fmla="*/ 0 w 671512"/>
                <a:gd name="connsiteY2" fmla="*/ 928687 h 1054894"/>
                <a:gd name="connsiteX3" fmla="*/ 33337 w 671512"/>
                <a:gd name="connsiteY3" fmla="*/ 895350 h 1054894"/>
                <a:gd name="connsiteX4" fmla="*/ 166687 w 671512"/>
                <a:gd name="connsiteY4" fmla="*/ 597694 h 1054894"/>
                <a:gd name="connsiteX5" fmla="*/ 266700 w 671512"/>
                <a:gd name="connsiteY5" fmla="*/ 352425 h 1054894"/>
                <a:gd name="connsiteX6" fmla="*/ 323850 w 671512"/>
                <a:gd name="connsiteY6" fmla="*/ 164306 h 1054894"/>
                <a:gd name="connsiteX7" fmla="*/ 359569 w 671512"/>
                <a:gd name="connsiteY7" fmla="*/ 0 h 1054894"/>
                <a:gd name="connsiteX8" fmla="*/ 671512 w 671512"/>
                <a:gd name="connsiteY8" fmla="*/ 73819 h 1054894"/>
                <a:gd name="connsiteX9" fmla="*/ 666750 w 671512"/>
                <a:gd name="connsiteY9" fmla="*/ 114300 h 1054894"/>
                <a:gd name="connsiteX10" fmla="*/ 614362 w 671512"/>
                <a:gd name="connsiteY10" fmla="*/ 157162 h 1054894"/>
                <a:gd name="connsiteX11" fmla="*/ 564356 w 671512"/>
                <a:gd name="connsiteY11" fmla="*/ 221456 h 1054894"/>
                <a:gd name="connsiteX12" fmla="*/ 509587 w 671512"/>
                <a:gd name="connsiteY12" fmla="*/ 314325 h 1054894"/>
                <a:gd name="connsiteX13" fmla="*/ 409575 w 671512"/>
                <a:gd name="connsiteY13" fmla="*/ 490537 h 1054894"/>
                <a:gd name="connsiteX14" fmla="*/ 297656 w 671512"/>
                <a:gd name="connsiteY14" fmla="*/ 695325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1512" h="1054894">
                  <a:moveTo>
                    <a:pt x="297656" y="695325"/>
                  </a:moveTo>
                  <a:lnTo>
                    <a:pt x="109537" y="1054894"/>
                  </a:lnTo>
                  <a:lnTo>
                    <a:pt x="0" y="928687"/>
                  </a:lnTo>
                  <a:lnTo>
                    <a:pt x="33337" y="895350"/>
                  </a:lnTo>
                  <a:lnTo>
                    <a:pt x="166687" y="597694"/>
                  </a:lnTo>
                  <a:lnTo>
                    <a:pt x="266700" y="352425"/>
                  </a:lnTo>
                  <a:lnTo>
                    <a:pt x="323850" y="164306"/>
                  </a:lnTo>
                  <a:lnTo>
                    <a:pt x="359569" y="0"/>
                  </a:lnTo>
                  <a:lnTo>
                    <a:pt x="671512" y="73819"/>
                  </a:lnTo>
                  <a:lnTo>
                    <a:pt x="666750" y="114300"/>
                  </a:lnTo>
                  <a:lnTo>
                    <a:pt x="614362" y="157162"/>
                  </a:lnTo>
                  <a:lnTo>
                    <a:pt x="564356" y="221456"/>
                  </a:lnTo>
                  <a:lnTo>
                    <a:pt x="509587" y="314325"/>
                  </a:lnTo>
                  <a:lnTo>
                    <a:pt x="409575" y="490537"/>
                  </a:lnTo>
                  <a:lnTo>
                    <a:pt x="297656" y="695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9">
              <a:extLst>
                <a:ext uri="{FF2B5EF4-FFF2-40B4-BE49-F238E27FC236}">
                  <a16:creationId xmlns:a16="http://schemas.microsoft.com/office/drawing/2014/main" id="{383A703E-19F2-4799-8350-8D16E96A8176}"/>
                </a:ext>
              </a:extLst>
            </p:cNvPr>
            <p:cNvSpPr/>
            <p:nvPr/>
          </p:nvSpPr>
          <p:spPr>
            <a:xfrm>
              <a:off x="3684588" y="3643313"/>
              <a:ext cx="904875" cy="384175"/>
            </a:xfrm>
            <a:custGeom>
              <a:avLst/>
              <a:gdLst>
                <a:gd name="connsiteX0" fmla="*/ 414337 w 904875"/>
                <a:gd name="connsiteY0" fmla="*/ 214312 h 383381"/>
                <a:gd name="connsiteX1" fmla="*/ 157162 w 904875"/>
                <a:gd name="connsiteY1" fmla="*/ 314325 h 383381"/>
                <a:gd name="connsiteX2" fmla="*/ 142875 w 904875"/>
                <a:gd name="connsiteY2" fmla="*/ 323850 h 383381"/>
                <a:gd name="connsiteX3" fmla="*/ 119062 w 904875"/>
                <a:gd name="connsiteY3" fmla="*/ 357187 h 383381"/>
                <a:gd name="connsiteX4" fmla="*/ 97631 w 904875"/>
                <a:gd name="connsiteY4" fmla="*/ 373856 h 383381"/>
                <a:gd name="connsiteX5" fmla="*/ 85725 w 904875"/>
                <a:gd name="connsiteY5" fmla="*/ 381000 h 383381"/>
                <a:gd name="connsiteX6" fmla="*/ 69056 w 904875"/>
                <a:gd name="connsiteY6" fmla="*/ 383381 h 383381"/>
                <a:gd name="connsiteX7" fmla="*/ 47625 w 904875"/>
                <a:gd name="connsiteY7" fmla="*/ 376237 h 383381"/>
                <a:gd name="connsiteX8" fmla="*/ 28575 w 904875"/>
                <a:gd name="connsiteY8" fmla="*/ 354806 h 383381"/>
                <a:gd name="connsiteX9" fmla="*/ 11906 w 904875"/>
                <a:gd name="connsiteY9" fmla="*/ 311943 h 383381"/>
                <a:gd name="connsiteX10" fmla="*/ 0 w 904875"/>
                <a:gd name="connsiteY10" fmla="*/ 247650 h 383381"/>
                <a:gd name="connsiteX11" fmla="*/ 0 w 904875"/>
                <a:gd name="connsiteY11" fmla="*/ 192881 h 383381"/>
                <a:gd name="connsiteX12" fmla="*/ 7144 w 904875"/>
                <a:gd name="connsiteY12" fmla="*/ 145256 h 383381"/>
                <a:gd name="connsiteX13" fmla="*/ 28575 w 904875"/>
                <a:gd name="connsiteY13" fmla="*/ 95250 h 383381"/>
                <a:gd name="connsiteX14" fmla="*/ 40481 w 904875"/>
                <a:gd name="connsiteY14" fmla="*/ 78581 h 383381"/>
                <a:gd name="connsiteX15" fmla="*/ 80962 w 904875"/>
                <a:gd name="connsiteY15" fmla="*/ 50006 h 383381"/>
                <a:gd name="connsiteX16" fmla="*/ 185737 w 904875"/>
                <a:gd name="connsiteY16" fmla="*/ 147637 h 383381"/>
                <a:gd name="connsiteX17" fmla="*/ 338137 w 904875"/>
                <a:gd name="connsiteY17" fmla="*/ 88106 h 383381"/>
                <a:gd name="connsiteX18" fmla="*/ 490537 w 904875"/>
                <a:gd name="connsiteY18" fmla="*/ 23812 h 383381"/>
                <a:gd name="connsiteX19" fmla="*/ 526256 w 904875"/>
                <a:gd name="connsiteY19" fmla="*/ 7143 h 383381"/>
                <a:gd name="connsiteX20" fmla="*/ 552450 w 904875"/>
                <a:gd name="connsiteY20" fmla="*/ 0 h 383381"/>
                <a:gd name="connsiteX21" fmla="*/ 597694 w 904875"/>
                <a:gd name="connsiteY21" fmla="*/ 2381 h 383381"/>
                <a:gd name="connsiteX22" fmla="*/ 654844 w 904875"/>
                <a:gd name="connsiteY22" fmla="*/ 21431 h 383381"/>
                <a:gd name="connsiteX23" fmla="*/ 773906 w 904875"/>
                <a:gd name="connsiteY23" fmla="*/ 88106 h 383381"/>
                <a:gd name="connsiteX24" fmla="*/ 878681 w 904875"/>
                <a:gd name="connsiteY24" fmla="*/ 161925 h 383381"/>
                <a:gd name="connsiteX25" fmla="*/ 904875 w 904875"/>
                <a:gd name="connsiteY25" fmla="*/ 185737 h 383381"/>
                <a:gd name="connsiteX26" fmla="*/ 519112 w 904875"/>
                <a:gd name="connsiteY26" fmla="*/ 185737 h 383381"/>
                <a:gd name="connsiteX27" fmla="*/ 414337 w 904875"/>
                <a:gd name="connsiteY27" fmla="*/ 214312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04875" h="383381">
                  <a:moveTo>
                    <a:pt x="414337" y="214312"/>
                  </a:moveTo>
                  <a:lnTo>
                    <a:pt x="157162" y="314325"/>
                  </a:lnTo>
                  <a:lnTo>
                    <a:pt x="142875" y="323850"/>
                  </a:lnTo>
                  <a:lnTo>
                    <a:pt x="119062" y="357187"/>
                  </a:lnTo>
                  <a:lnTo>
                    <a:pt x="97631" y="373856"/>
                  </a:lnTo>
                  <a:lnTo>
                    <a:pt x="85725" y="381000"/>
                  </a:lnTo>
                  <a:lnTo>
                    <a:pt x="69056" y="383381"/>
                  </a:lnTo>
                  <a:lnTo>
                    <a:pt x="47625" y="376237"/>
                  </a:lnTo>
                  <a:lnTo>
                    <a:pt x="28575" y="354806"/>
                  </a:lnTo>
                  <a:lnTo>
                    <a:pt x="11906" y="311943"/>
                  </a:lnTo>
                  <a:lnTo>
                    <a:pt x="0" y="247650"/>
                  </a:lnTo>
                  <a:lnTo>
                    <a:pt x="0" y="192881"/>
                  </a:lnTo>
                  <a:lnTo>
                    <a:pt x="7144" y="145256"/>
                  </a:lnTo>
                  <a:lnTo>
                    <a:pt x="28575" y="95250"/>
                  </a:lnTo>
                  <a:lnTo>
                    <a:pt x="40481" y="78581"/>
                  </a:lnTo>
                  <a:lnTo>
                    <a:pt x="80962" y="50006"/>
                  </a:lnTo>
                  <a:lnTo>
                    <a:pt x="185737" y="147637"/>
                  </a:lnTo>
                  <a:lnTo>
                    <a:pt x="338137" y="88106"/>
                  </a:lnTo>
                  <a:lnTo>
                    <a:pt x="490537" y="23812"/>
                  </a:lnTo>
                  <a:lnTo>
                    <a:pt x="526256" y="7143"/>
                  </a:lnTo>
                  <a:lnTo>
                    <a:pt x="552450" y="0"/>
                  </a:lnTo>
                  <a:lnTo>
                    <a:pt x="597694" y="2381"/>
                  </a:lnTo>
                  <a:lnTo>
                    <a:pt x="654844" y="21431"/>
                  </a:lnTo>
                  <a:lnTo>
                    <a:pt x="773906" y="88106"/>
                  </a:lnTo>
                  <a:lnTo>
                    <a:pt x="878681" y="161925"/>
                  </a:lnTo>
                  <a:lnTo>
                    <a:pt x="904875" y="185737"/>
                  </a:lnTo>
                  <a:lnTo>
                    <a:pt x="519112" y="185737"/>
                  </a:lnTo>
                  <a:lnTo>
                    <a:pt x="414337" y="214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23">
              <a:extLst>
                <a:ext uri="{FF2B5EF4-FFF2-40B4-BE49-F238E27FC236}">
                  <a16:creationId xmlns:a16="http://schemas.microsoft.com/office/drawing/2014/main" id="{93FC808A-06BC-46A0-A87B-A839FD571F6A}"/>
                </a:ext>
              </a:extLst>
            </p:cNvPr>
            <p:cNvSpPr/>
            <p:nvPr/>
          </p:nvSpPr>
          <p:spPr>
            <a:xfrm rot="16200000">
              <a:off x="3123406" y="4190207"/>
              <a:ext cx="1884363" cy="1047750"/>
            </a:xfrm>
            <a:custGeom>
              <a:avLst/>
              <a:gdLst>
                <a:gd name="connsiteX0" fmla="*/ 569119 w 1883569"/>
                <a:gd name="connsiteY0" fmla="*/ 531019 h 1047750"/>
                <a:gd name="connsiteX1" fmla="*/ 354806 w 1883569"/>
                <a:gd name="connsiteY1" fmla="*/ 369094 h 1047750"/>
                <a:gd name="connsiteX2" fmla="*/ 142875 w 1883569"/>
                <a:gd name="connsiteY2" fmla="*/ 185738 h 1047750"/>
                <a:gd name="connsiteX3" fmla="*/ 16669 w 1883569"/>
                <a:gd name="connsiteY3" fmla="*/ 69056 h 1047750"/>
                <a:gd name="connsiteX4" fmla="*/ 4762 w 1883569"/>
                <a:gd name="connsiteY4" fmla="*/ 50006 h 1047750"/>
                <a:gd name="connsiteX5" fmla="*/ 0 w 1883569"/>
                <a:gd name="connsiteY5" fmla="*/ 28575 h 1047750"/>
                <a:gd name="connsiteX6" fmla="*/ 0 w 1883569"/>
                <a:gd name="connsiteY6" fmla="*/ 14288 h 1047750"/>
                <a:gd name="connsiteX7" fmla="*/ 7144 w 1883569"/>
                <a:gd name="connsiteY7" fmla="*/ 2381 h 1047750"/>
                <a:gd name="connsiteX8" fmla="*/ 26194 w 1883569"/>
                <a:gd name="connsiteY8" fmla="*/ 0 h 1047750"/>
                <a:gd name="connsiteX9" fmla="*/ 69056 w 1883569"/>
                <a:gd name="connsiteY9" fmla="*/ 21431 h 1047750"/>
                <a:gd name="connsiteX10" fmla="*/ 200025 w 1883569"/>
                <a:gd name="connsiteY10" fmla="*/ 116681 h 1047750"/>
                <a:gd name="connsiteX11" fmla="*/ 307181 w 1883569"/>
                <a:gd name="connsiteY11" fmla="*/ 188119 h 1047750"/>
                <a:gd name="connsiteX12" fmla="*/ 440531 w 1883569"/>
                <a:gd name="connsiteY12" fmla="*/ 276225 h 1047750"/>
                <a:gd name="connsiteX13" fmla="*/ 561975 w 1883569"/>
                <a:gd name="connsiteY13" fmla="*/ 354806 h 1047750"/>
                <a:gd name="connsiteX14" fmla="*/ 685800 w 1883569"/>
                <a:gd name="connsiteY14" fmla="*/ 428625 h 1047750"/>
                <a:gd name="connsiteX15" fmla="*/ 797719 w 1883569"/>
                <a:gd name="connsiteY15" fmla="*/ 488156 h 1047750"/>
                <a:gd name="connsiteX16" fmla="*/ 952500 w 1883569"/>
                <a:gd name="connsiteY16" fmla="*/ 559594 h 1047750"/>
                <a:gd name="connsiteX17" fmla="*/ 1064419 w 1883569"/>
                <a:gd name="connsiteY17" fmla="*/ 602456 h 1047750"/>
                <a:gd name="connsiteX18" fmla="*/ 1197769 w 1883569"/>
                <a:gd name="connsiteY18" fmla="*/ 640556 h 1047750"/>
                <a:gd name="connsiteX19" fmla="*/ 1390650 w 1883569"/>
                <a:gd name="connsiteY19" fmla="*/ 688181 h 1047750"/>
                <a:gd name="connsiteX20" fmla="*/ 1524000 w 1883569"/>
                <a:gd name="connsiteY20" fmla="*/ 714375 h 1047750"/>
                <a:gd name="connsiteX21" fmla="*/ 1616869 w 1883569"/>
                <a:gd name="connsiteY21" fmla="*/ 728663 h 1047750"/>
                <a:gd name="connsiteX22" fmla="*/ 1688306 w 1883569"/>
                <a:gd name="connsiteY22" fmla="*/ 735806 h 1047750"/>
                <a:gd name="connsiteX23" fmla="*/ 1735931 w 1883569"/>
                <a:gd name="connsiteY23" fmla="*/ 735806 h 1047750"/>
                <a:gd name="connsiteX24" fmla="*/ 1771650 w 1883569"/>
                <a:gd name="connsiteY24" fmla="*/ 731044 h 1047750"/>
                <a:gd name="connsiteX25" fmla="*/ 1809750 w 1883569"/>
                <a:gd name="connsiteY25" fmla="*/ 716756 h 1047750"/>
                <a:gd name="connsiteX26" fmla="*/ 1883569 w 1883569"/>
                <a:gd name="connsiteY26" fmla="*/ 602456 h 1047750"/>
                <a:gd name="connsiteX27" fmla="*/ 1852612 w 1883569"/>
                <a:gd name="connsiteY27" fmla="*/ 1007269 h 1047750"/>
                <a:gd name="connsiteX28" fmla="*/ 1826419 w 1883569"/>
                <a:gd name="connsiteY28" fmla="*/ 1045369 h 1047750"/>
                <a:gd name="connsiteX29" fmla="*/ 1807369 w 1883569"/>
                <a:gd name="connsiteY29" fmla="*/ 1047750 h 1047750"/>
                <a:gd name="connsiteX30" fmla="*/ 1776412 w 1883569"/>
                <a:gd name="connsiteY30" fmla="*/ 1042988 h 1047750"/>
                <a:gd name="connsiteX31" fmla="*/ 1747837 w 1883569"/>
                <a:gd name="connsiteY31" fmla="*/ 1028700 h 1047750"/>
                <a:gd name="connsiteX32" fmla="*/ 1695450 w 1883569"/>
                <a:gd name="connsiteY32" fmla="*/ 997744 h 1047750"/>
                <a:gd name="connsiteX33" fmla="*/ 1635919 w 1883569"/>
                <a:gd name="connsiteY33" fmla="*/ 957263 h 1047750"/>
                <a:gd name="connsiteX34" fmla="*/ 1423987 w 1883569"/>
                <a:gd name="connsiteY34" fmla="*/ 900113 h 1047750"/>
                <a:gd name="connsiteX35" fmla="*/ 1245394 w 1883569"/>
                <a:gd name="connsiteY35" fmla="*/ 845344 h 1047750"/>
                <a:gd name="connsiteX36" fmla="*/ 973931 w 1883569"/>
                <a:gd name="connsiteY36" fmla="*/ 754856 h 1047750"/>
                <a:gd name="connsiteX37" fmla="*/ 862012 w 1883569"/>
                <a:gd name="connsiteY37" fmla="*/ 714375 h 1047750"/>
                <a:gd name="connsiteX38" fmla="*/ 569119 w 1883569"/>
                <a:gd name="connsiteY38" fmla="*/ 531019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83569" h="1047750">
                  <a:moveTo>
                    <a:pt x="569119" y="531019"/>
                  </a:moveTo>
                  <a:lnTo>
                    <a:pt x="354806" y="369094"/>
                  </a:lnTo>
                  <a:lnTo>
                    <a:pt x="142875" y="185738"/>
                  </a:lnTo>
                  <a:lnTo>
                    <a:pt x="16669" y="69056"/>
                  </a:lnTo>
                  <a:lnTo>
                    <a:pt x="4762" y="50006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7144" y="2381"/>
                  </a:lnTo>
                  <a:lnTo>
                    <a:pt x="26194" y="0"/>
                  </a:lnTo>
                  <a:lnTo>
                    <a:pt x="69056" y="21431"/>
                  </a:lnTo>
                  <a:lnTo>
                    <a:pt x="200025" y="116681"/>
                  </a:lnTo>
                  <a:lnTo>
                    <a:pt x="307181" y="188119"/>
                  </a:lnTo>
                  <a:lnTo>
                    <a:pt x="440531" y="276225"/>
                  </a:lnTo>
                  <a:lnTo>
                    <a:pt x="561975" y="354806"/>
                  </a:lnTo>
                  <a:lnTo>
                    <a:pt x="685800" y="428625"/>
                  </a:lnTo>
                  <a:lnTo>
                    <a:pt x="797719" y="488156"/>
                  </a:lnTo>
                  <a:lnTo>
                    <a:pt x="952500" y="559594"/>
                  </a:lnTo>
                  <a:lnTo>
                    <a:pt x="1064419" y="602456"/>
                  </a:lnTo>
                  <a:lnTo>
                    <a:pt x="1197769" y="640556"/>
                  </a:lnTo>
                  <a:lnTo>
                    <a:pt x="1390650" y="688181"/>
                  </a:lnTo>
                  <a:lnTo>
                    <a:pt x="1524000" y="714375"/>
                  </a:lnTo>
                  <a:lnTo>
                    <a:pt x="1616869" y="728663"/>
                  </a:lnTo>
                  <a:lnTo>
                    <a:pt x="1688306" y="735806"/>
                  </a:lnTo>
                  <a:lnTo>
                    <a:pt x="1735931" y="735806"/>
                  </a:lnTo>
                  <a:lnTo>
                    <a:pt x="1771650" y="731044"/>
                  </a:lnTo>
                  <a:lnTo>
                    <a:pt x="1809750" y="716756"/>
                  </a:lnTo>
                  <a:lnTo>
                    <a:pt x="1883569" y="602456"/>
                  </a:lnTo>
                  <a:lnTo>
                    <a:pt x="1852612" y="1007269"/>
                  </a:lnTo>
                  <a:lnTo>
                    <a:pt x="1826419" y="1045369"/>
                  </a:lnTo>
                  <a:lnTo>
                    <a:pt x="1807369" y="1047750"/>
                  </a:lnTo>
                  <a:lnTo>
                    <a:pt x="1776412" y="1042988"/>
                  </a:lnTo>
                  <a:lnTo>
                    <a:pt x="1747837" y="1028700"/>
                  </a:lnTo>
                  <a:lnTo>
                    <a:pt x="1695450" y="997744"/>
                  </a:lnTo>
                  <a:lnTo>
                    <a:pt x="1635919" y="957263"/>
                  </a:lnTo>
                  <a:lnTo>
                    <a:pt x="1423987" y="900113"/>
                  </a:lnTo>
                  <a:lnTo>
                    <a:pt x="1245394" y="845344"/>
                  </a:lnTo>
                  <a:lnTo>
                    <a:pt x="973931" y="754856"/>
                  </a:lnTo>
                  <a:lnTo>
                    <a:pt x="862012" y="714375"/>
                  </a:lnTo>
                  <a:lnTo>
                    <a:pt x="569119" y="531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0">
              <a:extLst>
                <a:ext uri="{FF2B5EF4-FFF2-40B4-BE49-F238E27FC236}">
                  <a16:creationId xmlns:a16="http://schemas.microsoft.com/office/drawing/2014/main" id="{EC8DB9FF-A286-45D8-823E-05B99E5D5CA5}"/>
                </a:ext>
              </a:extLst>
            </p:cNvPr>
            <p:cNvSpPr/>
            <p:nvPr/>
          </p:nvSpPr>
          <p:spPr>
            <a:xfrm>
              <a:off x="3514725" y="4365625"/>
              <a:ext cx="3736975" cy="1495425"/>
            </a:xfrm>
            <a:custGeom>
              <a:avLst/>
              <a:gdLst>
                <a:gd name="connsiteX0" fmla="*/ 1698625 w 3736975"/>
                <a:gd name="connsiteY0" fmla="*/ 1085850 h 1495425"/>
                <a:gd name="connsiteX1" fmla="*/ 1479550 w 3736975"/>
                <a:gd name="connsiteY1" fmla="*/ 952500 h 1495425"/>
                <a:gd name="connsiteX2" fmla="*/ 1143000 w 3736975"/>
                <a:gd name="connsiteY2" fmla="*/ 733425 h 1495425"/>
                <a:gd name="connsiteX3" fmla="*/ 936625 w 3736975"/>
                <a:gd name="connsiteY3" fmla="*/ 581025 h 1495425"/>
                <a:gd name="connsiteX4" fmla="*/ 736600 w 3736975"/>
                <a:gd name="connsiteY4" fmla="*/ 425450 h 1495425"/>
                <a:gd name="connsiteX5" fmla="*/ 577850 w 3736975"/>
                <a:gd name="connsiteY5" fmla="*/ 330200 h 1495425"/>
                <a:gd name="connsiteX6" fmla="*/ 431800 w 3736975"/>
                <a:gd name="connsiteY6" fmla="*/ 228600 h 1495425"/>
                <a:gd name="connsiteX7" fmla="*/ 361950 w 3736975"/>
                <a:gd name="connsiteY7" fmla="*/ 190500 h 1495425"/>
                <a:gd name="connsiteX8" fmla="*/ 311150 w 3736975"/>
                <a:gd name="connsiteY8" fmla="*/ 161925 h 1495425"/>
                <a:gd name="connsiteX9" fmla="*/ 257175 w 3736975"/>
                <a:gd name="connsiteY9" fmla="*/ 142875 h 1495425"/>
                <a:gd name="connsiteX10" fmla="*/ 184150 w 3736975"/>
                <a:gd name="connsiteY10" fmla="*/ 127000 h 1495425"/>
                <a:gd name="connsiteX11" fmla="*/ 139700 w 3736975"/>
                <a:gd name="connsiteY11" fmla="*/ 127000 h 1495425"/>
                <a:gd name="connsiteX12" fmla="*/ 88900 w 3736975"/>
                <a:gd name="connsiteY12" fmla="*/ 136525 h 1495425"/>
                <a:gd name="connsiteX13" fmla="*/ 41275 w 3736975"/>
                <a:gd name="connsiteY13" fmla="*/ 133350 h 1495425"/>
                <a:gd name="connsiteX14" fmla="*/ 9525 w 3736975"/>
                <a:gd name="connsiteY14" fmla="*/ 123825 h 1495425"/>
                <a:gd name="connsiteX15" fmla="*/ 0 w 3736975"/>
                <a:gd name="connsiteY15" fmla="*/ 111125 h 1495425"/>
                <a:gd name="connsiteX16" fmla="*/ 0 w 3736975"/>
                <a:gd name="connsiteY16" fmla="*/ 85725 h 1495425"/>
                <a:gd name="connsiteX17" fmla="*/ 22225 w 3736975"/>
                <a:gd name="connsiteY17" fmla="*/ 57150 h 1495425"/>
                <a:gd name="connsiteX18" fmla="*/ 63500 w 3736975"/>
                <a:gd name="connsiteY18" fmla="*/ 28575 h 1495425"/>
                <a:gd name="connsiteX19" fmla="*/ 107950 w 3736975"/>
                <a:gd name="connsiteY19" fmla="*/ 12700 h 1495425"/>
                <a:gd name="connsiteX20" fmla="*/ 184150 w 3736975"/>
                <a:gd name="connsiteY20" fmla="*/ 0 h 1495425"/>
                <a:gd name="connsiteX21" fmla="*/ 254000 w 3736975"/>
                <a:gd name="connsiteY21" fmla="*/ 0 h 1495425"/>
                <a:gd name="connsiteX22" fmla="*/ 317500 w 3736975"/>
                <a:gd name="connsiteY22" fmla="*/ 12700 h 1495425"/>
                <a:gd name="connsiteX23" fmla="*/ 393700 w 3736975"/>
                <a:gd name="connsiteY23" fmla="*/ 41275 h 1495425"/>
                <a:gd name="connsiteX24" fmla="*/ 485775 w 3736975"/>
                <a:gd name="connsiteY24" fmla="*/ 98425 h 1495425"/>
                <a:gd name="connsiteX25" fmla="*/ 558800 w 3736975"/>
                <a:gd name="connsiteY25" fmla="*/ 158750 h 1495425"/>
                <a:gd name="connsiteX26" fmla="*/ 638175 w 3736975"/>
                <a:gd name="connsiteY26" fmla="*/ 222250 h 1495425"/>
                <a:gd name="connsiteX27" fmla="*/ 806450 w 3736975"/>
                <a:gd name="connsiteY27" fmla="*/ 327025 h 1495425"/>
                <a:gd name="connsiteX28" fmla="*/ 1066800 w 3736975"/>
                <a:gd name="connsiteY28" fmla="*/ 473075 h 1495425"/>
                <a:gd name="connsiteX29" fmla="*/ 1368425 w 3736975"/>
                <a:gd name="connsiteY29" fmla="*/ 638175 h 1495425"/>
                <a:gd name="connsiteX30" fmla="*/ 1628775 w 3736975"/>
                <a:gd name="connsiteY30" fmla="*/ 768350 h 1495425"/>
                <a:gd name="connsiteX31" fmla="*/ 1851025 w 3736975"/>
                <a:gd name="connsiteY31" fmla="*/ 866775 h 1495425"/>
                <a:gd name="connsiteX32" fmla="*/ 2073275 w 3736975"/>
                <a:gd name="connsiteY32" fmla="*/ 942975 h 1495425"/>
                <a:gd name="connsiteX33" fmla="*/ 2203450 w 3736975"/>
                <a:gd name="connsiteY33" fmla="*/ 990600 h 1495425"/>
                <a:gd name="connsiteX34" fmla="*/ 2479675 w 3736975"/>
                <a:gd name="connsiteY34" fmla="*/ 1079500 h 1495425"/>
                <a:gd name="connsiteX35" fmla="*/ 2736850 w 3736975"/>
                <a:gd name="connsiteY35" fmla="*/ 1149350 h 1495425"/>
                <a:gd name="connsiteX36" fmla="*/ 3054350 w 3736975"/>
                <a:gd name="connsiteY36" fmla="*/ 1219200 h 1495425"/>
                <a:gd name="connsiteX37" fmla="*/ 3479800 w 3736975"/>
                <a:gd name="connsiteY37" fmla="*/ 1282700 h 1495425"/>
                <a:gd name="connsiteX38" fmla="*/ 3660775 w 3736975"/>
                <a:gd name="connsiteY38" fmla="*/ 1298575 h 1495425"/>
                <a:gd name="connsiteX39" fmla="*/ 3702050 w 3736975"/>
                <a:gd name="connsiteY39" fmla="*/ 1304925 h 1495425"/>
                <a:gd name="connsiteX40" fmla="*/ 3730625 w 3736975"/>
                <a:gd name="connsiteY40" fmla="*/ 1314450 h 1495425"/>
                <a:gd name="connsiteX41" fmla="*/ 3736975 w 3736975"/>
                <a:gd name="connsiteY41" fmla="*/ 1327150 h 1495425"/>
                <a:gd name="connsiteX42" fmla="*/ 3727450 w 3736975"/>
                <a:gd name="connsiteY42" fmla="*/ 1346200 h 1495425"/>
                <a:gd name="connsiteX43" fmla="*/ 3654425 w 3736975"/>
                <a:gd name="connsiteY43" fmla="*/ 1368425 h 1495425"/>
                <a:gd name="connsiteX44" fmla="*/ 3387725 w 3736975"/>
                <a:gd name="connsiteY44" fmla="*/ 1419225 h 1495425"/>
                <a:gd name="connsiteX45" fmla="*/ 3003550 w 3736975"/>
                <a:gd name="connsiteY45" fmla="*/ 1470025 h 1495425"/>
                <a:gd name="connsiteX46" fmla="*/ 2717800 w 3736975"/>
                <a:gd name="connsiteY46" fmla="*/ 1495425 h 1495425"/>
                <a:gd name="connsiteX47" fmla="*/ 2571750 w 3736975"/>
                <a:gd name="connsiteY47" fmla="*/ 1495425 h 1495425"/>
                <a:gd name="connsiteX48" fmla="*/ 2520950 w 3736975"/>
                <a:gd name="connsiteY48" fmla="*/ 1479550 h 1495425"/>
                <a:gd name="connsiteX49" fmla="*/ 2317750 w 3736975"/>
                <a:gd name="connsiteY49" fmla="*/ 1390650 h 1495425"/>
                <a:gd name="connsiteX50" fmla="*/ 2060575 w 3736975"/>
                <a:gd name="connsiteY50" fmla="*/ 1273175 h 1495425"/>
                <a:gd name="connsiteX51" fmla="*/ 1698625 w 3736975"/>
                <a:gd name="connsiteY51" fmla="*/ 1085850 h 149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736975" h="1495425">
                  <a:moveTo>
                    <a:pt x="1698625" y="1085850"/>
                  </a:moveTo>
                  <a:lnTo>
                    <a:pt x="1479550" y="952500"/>
                  </a:lnTo>
                  <a:lnTo>
                    <a:pt x="1143000" y="733425"/>
                  </a:lnTo>
                  <a:lnTo>
                    <a:pt x="936625" y="581025"/>
                  </a:lnTo>
                  <a:lnTo>
                    <a:pt x="736600" y="425450"/>
                  </a:lnTo>
                  <a:lnTo>
                    <a:pt x="577850" y="330200"/>
                  </a:lnTo>
                  <a:lnTo>
                    <a:pt x="431800" y="228600"/>
                  </a:lnTo>
                  <a:lnTo>
                    <a:pt x="361950" y="190500"/>
                  </a:lnTo>
                  <a:lnTo>
                    <a:pt x="311150" y="161925"/>
                  </a:lnTo>
                  <a:lnTo>
                    <a:pt x="257175" y="142875"/>
                  </a:lnTo>
                  <a:lnTo>
                    <a:pt x="184150" y="127000"/>
                  </a:lnTo>
                  <a:lnTo>
                    <a:pt x="139700" y="127000"/>
                  </a:lnTo>
                  <a:lnTo>
                    <a:pt x="88900" y="136525"/>
                  </a:lnTo>
                  <a:lnTo>
                    <a:pt x="41275" y="133350"/>
                  </a:lnTo>
                  <a:lnTo>
                    <a:pt x="9525" y="123825"/>
                  </a:lnTo>
                  <a:lnTo>
                    <a:pt x="0" y="111125"/>
                  </a:lnTo>
                  <a:lnTo>
                    <a:pt x="0" y="85725"/>
                  </a:lnTo>
                  <a:lnTo>
                    <a:pt x="22225" y="57150"/>
                  </a:lnTo>
                  <a:lnTo>
                    <a:pt x="63500" y="28575"/>
                  </a:lnTo>
                  <a:lnTo>
                    <a:pt x="107950" y="12700"/>
                  </a:lnTo>
                  <a:lnTo>
                    <a:pt x="184150" y="0"/>
                  </a:lnTo>
                  <a:lnTo>
                    <a:pt x="254000" y="0"/>
                  </a:lnTo>
                  <a:lnTo>
                    <a:pt x="317500" y="12700"/>
                  </a:lnTo>
                  <a:lnTo>
                    <a:pt x="393700" y="41275"/>
                  </a:lnTo>
                  <a:lnTo>
                    <a:pt x="485775" y="98425"/>
                  </a:lnTo>
                  <a:lnTo>
                    <a:pt x="558800" y="158750"/>
                  </a:lnTo>
                  <a:lnTo>
                    <a:pt x="638175" y="222250"/>
                  </a:lnTo>
                  <a:lnTo>
                    <a:pt x="806450" y="327025"/>
                  </a:lnTo>
                  <a:lnTo>
                    <a:pt x="1066800" y="473075"/>
                  </a:lnTo>
                  <a:lnTo>
                    <a:pt x="1368425" y="638175"/>
                  </a:lnTo>
                  <a:lnTo>
                    <a:pt x="1628775" y="768350"/>
                  </a:lnTo>
                  <a:lnTo>
                    <a:pt x="1851025" y="866775"/>
                  </a:lnTo>
                  <a:lnTo>
                    <a:pt x="2073275" y="942975"/>
                  </a:lnTo>
                  <a:lnTo>
                    <a:pt x="2203450" y="990600"/>
                  </a:lnTo>
                  <a:lnTo>
                    <a:pt x="2479675" y="1079500"/>
                  </a:lnTo>
                  <a:lnTo>
                    <a:pt x="2736850" y="1149350"/>
                  </a:lnTo>
                  <a:lnTo>
                    <a:pt x="3054350" y="1219200"/>
                  </a:lnTo>
                  <a:lnTo>
                    <a:pt x="3479800" y="1282700"/>
                  </a:lnTo>
                  <a:lnTo>
                    <a:pt x="3660775" y="1298575"/>
                  </a:lnTo>
                  <a:lnTo>
                    <a:pt x="3702050" y="1304925"/>
                  </a:lnTo>
                  <a:lnTo>
                    <a:pt x="3730625" y="1314450"/>
                  </a:lnTo>
                  <a:lnTo>
                    <a:pt x="3736975" y="1327150"/>
                  </a:lnTo>
                  <a:lnTo>
                    <a:pt x="3727450" y="1346200"/>
                  </a:lnTo>
                  <a:lnTo>
                    <a:pt x="3654425" y="1368425"/>
                  </a:lnTo>
                  <a:lnTo>
                    <a:pt x="3387725" y="1419225"/>
                  </a:lnTo>
                  <a:lnTo>
                    <a:pt x="3003550" y="1470025"/>
                  </a:lnTo>
                  <a:lnTo>
                    <a:pt x="2717800" y="1495425"/>
                  </a:lnTo>
                  <a:lnTo>
                    <a:pt x="2571750" y="1495425"/>
                  </a:lnTo>
                  <a:lnTo>
                    <a:pt x="2520950" y="1479550"/>
                  </a:lnTo>
                  <a:lnTo>
                    <a:pt x="2317750" y="1390650"/>
                  </a:lnTo>
                  <a:lnTo>
                    <a:pt x="2060575" y="1273175"/>
                  </a:lnTo>
                  <a:lnTo>
                    <a:pt x="1698625" y="1085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700954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1628B32-1E08-44F1-A0BD-FA4C551BF49C}"/>
              </a:ext>
            </a:extLst>
          </p:cNvPr>
          <p:cNvGrpSpPr/>
          <p:nvPr/>
        </p:nvGrpSpPr>
        <p:grpSpPr>
          <a:xfrm>
            <a:off x="2489200" y="1389063"/>
            <a:ext cx="4762500" cy="4471987"/>
            <a:chOff x="2489200" y="1389063"/>
            <a:chExt cx="4762500" cy="4471987"/>
          </a:xfrm>
        </p:grpSpPr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2547537B-8F40-4F4E-B09D-EBA93E64A2F8}"/>
                </a:ext>
              </a:extLst>
            </p:cNvPr>
            <p:cNvSpPr/>
            <p:nvPr/>
          </p:nvSpPr>
          <p:spPr>
            <a:xfrm rot="16200000">
              <a:off x="1978819" y="2129631"/>
              <a:ext cx="2371725" cy="1350963"/>
            </a:xfrm>
            <a:custGeom>
              <a:avLst/>
              <a:gdLst>
                <a:gd name="connsiteX0" fmla="*/ 1557337 w 2371725"/>
                <a:gd name="connsiteY0" fmla="*/ 1033462 h 1350168"/>
                <a:gd name="connsiteX1" fmla="*/ 1178718 w 2371725"/>
                <a:gd name="connsiteY1" fmla="*/ 845343 h 1350168"/>
                <a:gd name="connsiteX2" fmla="*/ 907256 w 2371725"/>
                <a:gd name="connsiteY2" fmla="*/ 709612 h 1350168"/>
                <a:gd name="connsiteX3" fmla="*/ 766762 w 2371725"/>
                <a:gd name="connsiteY3" fmla="*/ 626268 h 1350168"/>
                <a:gd name="connsiteX4" fmla="*/ 559593 w 2371725"/>
                <a:gd name="connsiteY4" fmla="*/ 483393 h 1350168"/>
                <a:gd name="connsiteX5" fmla="*/ 371475 w 2371725"/>
                <a:gd name="connsiteY5" fmla="*/ 352425 h 1350168"/>
                <a:gd name="connsiteX6" fmla="*/ 178593 w 2371725"/>
                <a:gd name="connsiteY6" fmla="*/ 197643 h 1350168"/>
                <a:gd name="connsiteX7" fmla="*/ 23812 w 2371725"/>
                <a:gd name="connsiteY7" fmla="*/ 76200 h 1350168"/>
                <a:gd name="connsiteX8" fmla="*/ 7143 w 2371725"/>
                <a:gd name="connsiteY8" fmla="*/ 57150 h 1350168"/>
                <a:gd name="connsiteX9" fmla="*/ 0 w 2371725"/>
                <a:gd name="connsiteY9" fmla="*/ 35718 h 1350168"/>
                <a:gd name="connsiteX10" fmla="*/ 2381 w 2371725"/>
                <a:gd name="connsiteY10" fmla="*/ 14287 h 1350168"/>
                <a:gd name="connsiteX11" fmla="*/ 14287 w 2371725"/>
                <a:gd name="connsiteY11" fmla="*/ 0 h 1350168"/>
                <a:gd name="connsiteX12" fmla="*/ 28575 w 2371725"/>
                <a:gd name="connsiteY12" fmla="*/ 0 h 1350168"/>
                <a:gd name="connsiteX13" fmla="*/ 52387 w 2371725"/>
                <a:gd name="connsiteY13" fmla="*/ 7143 h 1350168"/>
                <a:gd name="connsiteX14" fmla="*/ 242887 w 2371725"/>
                <a:gd name="connsiteY14" fmla="*/ 135731 h 1350168"/>
                <a:gd name="connsiteX15" fmla="*/ 490537 w 2371725"/>
                <a:gd name="connsiteY15" fmla="*/ 288131 h 1350168"/>
                <a:gd name="connsiteX16" fmla="*/ 702468 w 2371725"/>
                <a:gd name="connsiteY16" fmla="*/ 411956 h 1350168"/>
                <a:gd name="connsiteX17" fmla="*/ 1088231 w 2371725"/>
                <a:gd name="connsiteY17" fmla="*/ 616743 h 1350168"/>
                <a:gd name="connsiteX18" fmla="*/ 1464468 w 2371725"/>
                <a:gd name="connsiteY18" fmla="*/ 790575 h 1350168"/>
                <a:gd name="connsiteX19" fmla="*/ 1593056 w 2371725"/>
                <a:gd name="connsiteY19" fmla="*/ 842962 h 1350168"/>
                <a:gd name="connsiteX20" fmla="*/ 1774031 w 2371725"/>
                <a:gd name="connsiteY20" fmla="*/ 909637 h 1350168"/>
                <a:gd name="connsiteX21" fmla="*/ 1957387 w 2371725"/>
                <a:gd name="connsiteY21" fmla="*/ 973931 h 1350168"/>
                <a:gd name="connsiteX22" fmla="*/ 2095500 w 2371725"/>
                <a:gd name="connsiteY22" fmla="*/ 1009650 h 1350168"/>
                <a:gd name="connsiteX23" fmla="*/ 2128837 w 2371725"/>
                <a:gd name="connsiteY23" fmla="*/ 1016793 h 1350168"/>
                <a:gd name="connsiteX24" fmla="*/ 2147887 w 2371725"/>
                <a:gd name="connsiteY24" fmla="*/ 1016793 h 1350168"/>
                <a:gd name="connsiteX25" fmla="*/ 2185987 w 2371725"/>
                <a:gd name="connsiteY25" fmla="*/ 1007268 h 1350168"/>
                <a:gd name="connsiteX26" fmla="*/ 2228850 w 2371725"/>
                <a:gd name="connsiteY26" fmla="*/ 978693 h 1350168"/>
                <a:gd name="connsiteX27" fmla="*/ 2281237 w 2371725"/>
                <a:gd name="connsiteY27" fmla="*/ 933450 h 1350168"/>
                <a:gd name="connsiteX28" fmla="*/ 2312193 w 2371725"/>
                <a:gd name="connsiteY28" fmla="*/ 909637 h 1350168"/>
                <a:gd name="connsiteX29" fmla="*/ 2333625 w 2371725"/>
                <a:gd name="connsiteY29" fmla="*/ 897731 h 1350168"/>
                <a:gd name="connsiteX30" fmla="*/ 2347912 w 2371725"/>
                <a:gd name="connsiteY30" fmla="*/ 897731 h 1350168"/>
                <a:gd name="connsiteX31" fmla="*/ 2362200 w 2371725"/>
                <a:gd name="connsiteY31" fmla="*/ 900112 h 1350168"/>
                <a:gd name="connsiteX32" fmla="*/ 2369343 w 2371725"/>
                <a:gd name="connsiteY32" fmla="*/ 907256 h 1350168"/>
                <a:gd name="connsiteX33" fmla="*/ 2371725 w 2371725"/>
                <a:gd name="connsiteY33" fmla="*/ 931068 h 1350168"/>
                <a:gd name="connsiteX34" fmla="*/ 2364581 w 2371725"/>
                <a:gd name="connsiteY34" fmla="*/ 1002506 h 1350168"/>
                <a:gd name="connsiteX35" fmla="*/ 2340768 w 2371725"/>
                <a:gd name="connsiteY35" fmla="*/ 1085850 h 1350168"/>
                <a:gd name="connsiteX36" fmla="*/ 2314575 w 2371725"/>
                <a:gd name="connsiteY36" fmla="*/ 1135856 h 1350168"/>
                <a:gd name="connsiteX37" fmla="*/ 2252662 w 2371725"/>
                <a:gd name="connsiteY37" fmla="*/ 1209675 h 1350168"/>
                <a:gd name="connsiteX38" fmla="*/ 2178843 w 2371725"/>
                <a:gd name="connsiteY38" fmla="*/ 1293018 h 1350168"/>
                <a:gd name="connsiteX39" fmla="*/ 2114550 w 2371725"/>
                <a:gd name="connsiteY39" fmla="*/ 1340643 h 1350168"/>
                <a:gd name="connsiteX40" fmla="*/ 2083593 w 2371725"/>
                <a:gd name="connsiteY40" fmla="*/ 1350168 h 1350168"/>
                <a:gd name="connsiteX41" fmla="*/ 2062162 w 2371725"/>
                <a:gd name="connsiteY41" fmla="*/ 1347787 h 1350168"/>
                <a:gd name="connsiteX42" fmla="*/ 2040731 w 2371725"/>
                <a:gd name="connsiteY42" fmla="*/ 1335881 h 1350168"/>
                <a:gd name="connsiteX43" fmla="*/ 2026443 w 2371725"/>
                <a:gd name="connsiteY43" fmla="*/ 1312068 h 1350168"/>
                <a:gd name="connsiteX44" fmla="*/ 2009775 w 2371725"/>
                <a:gd name="connsiteY44" fmla="*/ 1288256 h 1350168"/>
                <a:gd name="connsiteX45" fmla="*/ 1793081 w 2371725"/>
                <a:gd name="connsiteY45" fmla="*/ 1154906 h 1350168"/>
                <a:gd name="connsiteX46" fmla="*/ 1557337 w 2371725"/>
                <a:gd name="connsiteY46" fmla="*/ 1033462 h 1350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371725" h="1350168">
                  <a:moveTo>
                    <a:pt x="1557337" y="1033462"/>
                  </a:moveTo>
                  <a:lnTo>
                    <a:pt x="1178718" y="845343"/>
                  </a:lnTo>
                  <a:lnTo>
                    <a:pt x="907256" y="709612"/>
                  </a:lnTo>
                  <a:lnTo>
                    <a:pt x="766762" y="626268"/>
                  </a:lnTo>
                  <a:lnTo>
                    <a:pt x="559593" y="483393"/>
                  </a:lnTo>
                  <a:lnTo>
                    <a:pt x="371475" y="352425"/>
                  </a:lnTo>
                  <a:lnTo>
                    <a:pt x="178593" y="197643"/>
                  </a:lnTo>
                  <a:lnTo>
                    <a:pt x="23812" y="76200"/>
                  </a:lnTo>
                  <a:lnTo>
                    <a:pt x="7143" y="57150"/>
                  </a:lnTo>
                  <a:lnTo>
                    <a:pt x="0" y="35718"/>
                  </a:lnTo>
                  <a:lnTo>
                    <a:pt x="2381" y="14287"/>
                  </a:lnTo>
                  <a:lnTo>
                    <a:pt x="14287" y="0"/>
                  </a:lnTo>
                  <a:lnTo>
                    <a:pt x="28575" y="0"/>
                  </a:lnTo>
                  <a:lnTo>
                    <a:pt x="52387" y="7143"/>
                  </a:lnTo>
                  <a:lnTo>
                    <a:pt x="242887" y="135731"/>
                  </a:lnTo>
                  <a:lnTo>
                    <a:pt x="490537" y="288131"/>
                  </a:lnTo>
                  <a:lnTo>
                    <a:pt x="702468" y="411956"/>
                  </a:lnTo>
                  <a:lnTo>
                    <a:pt x="1088231" y="616743"/>
                  </a:lnTo>
                  <a:lnTo>
                    <a:pt x="1464468" y="790575"/>
                  </a:lnTo>
                  <a:lnTo>
                    <a:pt x="1593056" y="842962"/>
                  </a:lnTo>
                  <a:lnTo>
                    <a:pt x="1774031" y="909637"/>
                  </a:lnTo>
                  <a:lnTo>
                    <a:pt x="1957387" y="973931"/>
                  </a:lnTo>
                  <a:lnTo>
                    <a:pt x="2095500" y="1009650"/>
                  </a:lnTo>
                  <a:lnTo>
                    <a:pt x="2128837" y="1016793"/>
                  </a:lnTo>
                  <a:lnTo>
                    <a:pt x="2147887" y="1016793"/>
                  </a:lnTo>
                  <a:lnTo>
                    <a:pt x="2185987" y="1007268"/>
                  </a:lnTo>
                  <a:lnTo>
                    <a:pt x="2228850" y="978693"/>
                  </a:lnTo>
                  <a:lnTo>
                    <a:pt x="2281237" y="933450"/>
                  </a:lnTo>
                  <a:lnTo>
                    <a:pt x="2312193" y="909637"/>
                  </a:lnTo>
                  <a:lnTo>
                    <a:pt x="2333625" y="897731"/>
                  </a:lnTo>
                  <a:lnTo>
                    <a:pt x="2347912" y="897731"/>
                  </a:lnTo>
                  <a:lnTo>
                    <a:pt x="2362200" y="900112"/>
                  </a:lnTo>
                  <a:lnTo>
                    <a:pt x="2369343" y="907256"/>
                  </a:lnTo>
                  <a:lnTo>
                    <a:pt x="2371725" y="931068"/>
                  </a:lnTo>
                  <a:lnTo>
                    <a:pt x="2364581" y="1002506"/>
                  </a:lnTo>
                  <a:lnTo>
                    <a:pt x="2340768" y="1085850"/>
                  </a:lnTo>
                  <a:lnTo>
                    <a:pt x="2314575" y="1135856"/>
                  </a:lnTo>
                  <a:lnTo>
                    <a:pt x="2252662" y="1209675"/>
                  </a:lnTo>
                  <a:lnTo>
                    <a:pt x="2178843" y="1293018"/>
                  </a:lnTo>
                  <a:lnTo>
                    <a:pt x="2114550" y="1340643"/>
                  </a:lnTo>
                  <a:lnTo>
                    <a:pt x="2083593" y="1350168"/>
                  </a:lnTo>
                  <a:lnTo>
                    <a:pt x="2062162" y="1347787"/>
                  </a:lnTo>
                  <a:lnTo>
                    <a:pt x="2040731" y="1335881"/>
                  </a:lnTo>
                  <a:lnTo>
                    <a:pt x="2026443" y="1312068"/>
                  </a:lnTo>
                  <a:lnTo>
                    <a:pt x="2009775" y="1288256"/>
                  </a:lnTo>
                  <a:lnTo>
                    <a:pt x="1793081" y="1154906"/>
                  </a:lnTo>
                  <a:lnTo>
                    <a:pt x="1557337" y="1033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032ED190-C991-7C4A-8399-55AE394F1620}"/>
                </a:ext>
              </a:extLst>
            </p:cNvPr>
            <p:cNvSpPr/>
            <p:nvPr/>
          </p:nvSpPr>
          <p:spPr>
            <a:xfrm rot="16200000">
              <a:off x="1731169" y="4112419"/>
              <a:ext cx="3060700" cy="331788"/>
            </a:xfrm>
            <a:custGeom>
              <a:avLst/>
              <a:gdLst>
                <a:gd name="connsiteX0" fmla="*/ 1535162 w 3060021"/>
                <a:gd name="connsiteY0" fmla="*/ 309093 h 332275"/>
                <a:gd name="connsiteX1" fmla="*/ 855158 w 3060021"/>
                <a:gd name="connsiteY1" fmla="*/ 298790 h 332275"/>
                <a:gd name="connsiteX2" fmla="*/ 401821 w 3060021"/>
                <a:gd name="connsiteY2" fmla="*/ 291063 h 332275"/>
                <a:gd name="connsiteX3" fmla="*/ 275608 w 3060021"/>
                <a:gd name="connsiteY3" fmla="*/ 285911 h 332275"/>
                <a:gd name="connsiteX4" fmla="*/ 195759 w 3060021"/>
                <a:gd name="connsiteY4" fmla="*/ 273032 h 332275"/>
                <a:gd name="connsiteX5" fmla="*/ 118486 w 3060021"/>
                <a:gd name="connsiteY5" fmla="*/ 255002 h 332275"/>
                <a:gd name="connsiteX6" fmla="*/ 43789 w 3060021"/>
                <a:gd name="connsiteY6" fmla="*/ 226668 h 332275"/>
                <a:gd name="connsiteX7" fmla="*/ 15455 w 3060021"/>
                <a:gd name="connsiteY7" fmla="*/ 208638 h 332275"/>
                <a:gd name="connsiteX8" fmla="*/ 0 w 3060021"/>
                <a:gd name="connsiteY8" fmla="*/ 188032 h 332275"/>
                <a:gd name="connsiteX9" fmla="*/ 0 w 3060021"/>
                <a:gd name="connsiteY9" fmla="*/ 162274 h 332275"/>
                <a:gd name="connsiteX10" fmla="*/ 5152 w 3060021"/>
                <a:gd name="connsiteY10" fmla="*/ 141668 h 332275"/>
                <a:gd name="connsiteX11" fmla="*/ 18031 w 3060021"/>
                <a:gd name="connsiteY11" fmla="*/ 123637 h 332275"/>
                <a:gd name="connsiteX12" fmla="*/ 72122 w 3060021"/>
                <a:gd name="connsiteY12" fmla="*/ 92728 h 332275"/>
                <a:gd name="connsiteX13" fmla="*/ 175153 w 3060021"/>
                <a:gd name="connsiteY13" fmla="*/ 46364 h 332275"/>
                <a:gd name="connsiteX14" fmla="*/ 288487 w 3060021"/>
                <a:gd name="connsiteY14" fmla="*/ 18030 h 332275"/>
                <a:gd name="connsiteX15" fmla="*/ 419852 w 3060021"/>
                <a:gd name="connsiteY15" fmla="*/ 0 h 332275"/>
                <a:gd name="connsiteX16" fmla="*/ 512580 w 3060021"/>
                <a:gd name="connsiteY16" fmla="*/ 0 h 332275"/>
                <a:gd name="connsiteX17" fmla="*/ 592429 w 3060021"/>
                <a:gd name="connsiteY17" fmla="*/ 12879 h 332275"/>
                <a:gd name="connsiteX18" fmla="*/ 816521 w 3060021"/>
                <a:gd name="connsiteY18" fmla="*/ 51516 h 332275"/>
                <a:gd name="connsiteX19" fmla="*/ 1102432 w 3060021"/>
                <a:gd name="connsiteY19" fmla="*/ 92728 h 332275"/>
                <a:gd name="connsiteX20" fmla="*/ 1246675 w 3060021"/>
                <a:gd name="connsiteY20" fmla="*/ 108183 h 332275"/>
                <a:gd name="connsiteX21" fmla="*/ 1656223 w 3060021"/>
                <a:gd name="connsiteY21" fmla="*/ 131365 h 332275"/>
                <a:gd name="connsiteX22" fmla="*/ 2197136 w 3060021"/>
                <a:gd name="connsiteY22" fmla="*/ 151971 h 332275"/>
                <a:gd name="connsiteX23" fmla="*/ 2616987 w 3060021"/>
                <a:gd name="connsiteY23" fmla="*/ 154547 h 332275"/>
                <a:gd name="connsiteX24" fmla="*/ 2660776 w 3060021"/>
                <a:gd name="connsiteY24" fmla="*/ 149395 h 332275"/>
                <a:gd name="connsiteX25" fmla="*/ 2694261 w 3060021"/>
                <a:gd name="connsiteY25" fmla="*/ 139092 h 332275"/>
                <a:gd name="connsiteX26" fmla="*/ 2717443 w 3060021"/>
                <a:gd name="connsiteY26" fmla="*/ 123637 h 332275"/>
                <a:gd name="connsiteX27" fmla="*/ 2776685 w 3060021"/>
                <a:gd name="connsiteY27" fmla="*/ 72122 h 332275"/>
                <a:gd name="connsiteX28" fmla="*/ 3060021 w 3060021"/>
                <a:gd name="connsiteY28" fmla="*/ 159698 h 332275"/>
                <a:gd name="connsiteX29" fmla="*/ 2998202 w 3060021"/>
                <a:gd name="connsiteY29" fmla="*/ 236971 h 332275"/>
                <a:gd name="connsiteX30" fmla="*/ 2949262 w 3060021"/>
                <a:gd name="connsiteY30" fmla="*/ 267881 h 332275"/>
                <a:gd name="connsiteX31" fmla="*/ 2866838 w 3060021"/>
                <a:gd name="connsiteY31" fmla="*/ 303941 h 332275"/>
                <a:gd name="connsiteX32" fmla="*/ 2820474 w 3060021"/>
                <a:gd name="connsiteY32" fmla="*/ 319396 h 332275"/>
                <a:gd name="connsiteX33" fmla="*/ 2761231 w 3060021"/>
                <a:gd name="connsiteY33" fmla="*/ 329699 h 332275"/>
                <a:gd name="connsiteX34" fmla="*/ 2647897 w 3060021"/>
                <a:gd name="connsiteY34" fmla="*/ 332275 h 332275"/>
                <a:gd name="connsiteX35" fmla="*/ 2210015 w 3060021"/>
                <a:gd name="connsiteY35" fmla="*/ 321972 h 332275"/>
                <a:gd name="connsiteX36" fmla="*/ 1535162 w 3060021"/>
                <a:gd name="connsiteY36" fmla="*/ 309093 h 33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060021" h="332275">
                  <a:moveTo>
                    <a:pt x="1535162" y="309093"/>
                  </a:moveTo>
                  <a:lnTo>
                    <a:pt x="855158" y="298790"/>
                  </a:lnTo>
                  <a:lnTo>
                    <a:pt x="401821" y="291063"/>
                  </a:lnTo>
                  <a:lnTo>
                    <a:pt x="275608" y="285911"/>
                  </a:lnTo>
                  <a:lnTo>
                    <a:pt x="195759" y="273032"/>
                  </a:lnTo>
                  <a:lnTo>
                    <a:pt x="118486" y="255002"/>
                  </a:lnTo>
                  <a:lnTo>
                    <a:pt x="43789" y="226668"/>
                  </a:lnTo>
                  <a:lnTo>
                    <a:pt x="15455" y="208638"/>
                  </a:lnTo>
                  <a:lnTo>
                    <a:pt x="0" y="188032"/>
                  </a:lnTo>
                  <a:lnTo>
                    <a:pt x="0" y="162274"/>
                  </a:lnTo>
                  <a:lnTo>
                    <a:pt x="5152" y="141668"/>
                  </a:lnTo>
                  <a:lnTo>
                    <a:pt x="18031" y="123637"/>
                  </a:lnTo>
                  <a:lnTo>
                    <a:pt x="72122" y="92728"/>
                  </a:lnTo>
                  <a:lnTo>
                    <a:pt x="175153" y="46364"/>
                  </a:lnTo>
                  <a:lnTo>
                    <a:pt x="288487" y="18030"/>
                  </a:lnTo>
                  <a:lnTo>
                    <a:pt x="419852" y="0"/>
                  </a:lnTo>
                  <a:lnTo>
                    <a:pt x="512580" y="0"/>
                  </a:lnTo>
                  <a:lnTo>
                    <a:pt x="592429" y="12879"/>
                  </a:lnTo>
                  <a:lnTo>
                    <a:pt x="816521" y="51516"/>
                  </a:lnTo>
                  <a:lnTo>
                    <a:pt x="1102432" y="92728"/>
                  </a:lnTo>
                  <a:lnTo>
                    <a:pt x="1246675" y="108183"/>
                  </a:lnTo>
                  <a:lnTo>
                    <a:pt x="1656223" y="131365"/>
                  </a:lnTo>
                  <a:lnTo>
                    <a:pt x="2197136" y="151971"/>
                  </a:lnTo>
                  <a:lnTo>
                    <a:pt x="2616987" y="154547"/>
                  </a:lnTo>
                  <a:lnTo>
                    <a:pt x="2660776" y="149395"/>
                  </a:lnTo>
                  <a:lnTo>
                    <a:pt x="2694261" y="139092"/>
                  </a:lnTo>
                  <a:lnTo>
                    <a:pt x="2717443" y="123637"/>
                  </a:lnTo>
                  <a:lnTo>
                    <a:pt x="2776685" y="72122"/>
                  </a:lnTo>
                  <a:lnTo>
                    <a:pt x="3060021" y="159698"/>
                  </a:lnTo>
                  <a:lnTo>
                    <a:pt x="2998202" y="236971"/>
                  </a:lnTo>
                  <a:lnTo>
                    <a:pt x="2949262" y="267881"/>
                  </a:lnTo>
                  <a:lnTo>
                    <a:pt x="2866838" y="303941"/>
                  </a:lnTo>
                  <a:lnTo>
                    <a:pt x="2820474" y="319396"/>
                  </a:lnTo>
                  <a:lnTo>
                    <a:pt x="2761231" y="329699"/>
                  </a:lnTo>
                  <a:lnTo>
                    <a:pt x="2647897" y="332275"/>
                  </a:lnTo>
                  <a:lnTo>
                    <a:pt x="2210015" y="321972"/>
                  </a:lnTo>
                  <a:lnTo>
                    <a:pt x="1535162" y="3090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AC0B8D8C-FC99-7B47-8865-2AB15816A585}"/>
                </a:ext>
              </a:extLst>
            </p:cNvPr>
            <p:cNvSpPr/>
            <p:nvPr/>
          </p:nvSpPr>
          <p:spPr>
            <a:xfrm>
              <a:off x="4552950" y="1858963"/>
              <a:ext cx="2174875" cy="1368425"/>
            </a:xfrm>
            <a:custGeom>
              <a:avLst/>
              <a:gdLst>
                <a:gd name="connsiteX0" fmla="*/ 1519238 w 2174081"/>
                <a:gd name="connsiteY0" fmla="*/ 257175 h 1366838"/>
                <a:gd name="connsiteX1" fmla="*/ 1214438 w 2174081"/>
                <a:gd name="connsiteY1" fmla="*/ 297657 h 1366838"/>
                <a:gd name="connsiteX2" fmla="*/ 983456 w 2174081"/>
                <a:gd name="connsiteY2" fmla="*/ 345282 h 1366838"/>
                <a:gd name="connsiteX3" fmla="*/ 797719 w 2174081"/>
                <a:gd name="connsiteY3" fmla="*/ 371475 h 1366838"/>
                <a:gd name="connsiteX4" fmla="*/ 528638 w 2174081"/>
                <a:gd name="connsiteY4" fmla="*/ 431007 h 1366838"/>
                <a:gd name="connsiteX5" fmla="*/ 428625 w 2174081"/>
                <a:gd name="connsiteY5" fmla="*/ 454819 h 1366838"/>
                <a:gd name="connsiteX6" fmla="*/ 414338 w 2174081"/>
                <a:gd name="connsiteY6" fmla="*/ 461963 h 1366838"/>
                <a:gd name="connsiteX7" fmla="*/ 390525 w 2174081"/>
                <a:gd name="connsiteY7" fmla="*/ 464344 h 1366838"/>
                <a:gd name="connsiteX8" fmla="*/ 366713 w 2174081"/>
                <a:gd name="connsiteY8" fmla="*/ 459582 h 1366838"/>
                <a:gd name="connsiteX9" fmla="*/ 314325 w 2174081"/>
                <a:gd name="connsiteY9" fmla="*/ 438150 h 1366838"/>
                <a:gd name="connsiteX10" fmla="*/ 264319 w 2174081"/>
                <a:gd name="connsiteY10" fmla="*/ 407194 h 1366838"/>
                <a:gd name="connsiteX11" fmla="*/ 171450 w 2174081"/>
                <a:gd name="connsiteY11" fmla="*/ 335757 h 1366838"/>
                <a:gd name="connsiteX12" fmla="*/ 88106 w 2174081"/>
                <a:gd name="connsiteY12" fmla="*/ 264319 h 1366838"/>
                <a:gd name="connsiteX13" fmla="*/ 35719 w 2174081"/>
                <a:gd name="connsiteY13" fmla="*/ 214313 h 1366838"/>
                <a:gd name="connsiteX14" fmla="*/ 23813 w 2174081"/>
                <a:gd name="connsiteY14" fmla="*/ 197644 h 1366838"/>
                <a:gd name="connsiteX15" fmla="*/ 9525 w 2174081"/>
                <a:gd name="connsiteY15" fmla="*/ 159544 h 1366838"/>
                <a:gd name="connsiteX16" fmla="*/ 2381 w 2174081"/>
                <a:gd name="connsiteY16" fmla="*/ 133350 h 1366838"/>
                <a:gd name="connsiteX17" fmla="*/ 0 w 2174081"/>
                <a:gd name="connsiteY17" fmla="*/ 116682 h 1366838"/>
                <a:gd name="connsiteX18" fmla="*/ 9525 w 2174081"/>
                <a:gd name="connsiteY18" fmla="*/ 100013 h 1366838"/>
                <a:gd name="connsiteX19" fmla="*/ 35719 w 2174081"/>
                <a:gd name="connsiteY19" fmla="*/ 97632 h 1366838"/>
                <a:gd name="connsiteX20" fmla="*/ 76200 w 2174081"/>
                <a:gd name="connsiteY20" fmla="*/ 109538 h 1366838"/>
                <a:gd name="connsiteX21" fmla="*/ 114300 w 2174081"/>
                <a:gd name="connsiteY21" fmla="*/ 140494 h 1366838"/>
                <a:gd name="connsiteX22" fmla="*/ 154781 w 2174081"/>
                <a:gd name="connsiteY22" fmla="*/ 166688 h 1366838"/>
                <a:gd name="connsiteX23" fmla="*/ 211931 w 2174081"/>
                <a:gd name="connsiteY23" fmla="*/ 190500 h 1366838"/>
                <a:gd name="connsiteX24" fmla="*/ 288131 w 2174081"/>
                <a:gd name="connsiteY24" fmla="*/ 211932 h 1366838"/>
                <a:gd name="connsiteX25" fmla="*/ 338138 w 2174081"/>
                <a:gd name="connsiteY25" fmla="*/ 221457 h 1366838"/>
                <a:gd name="connsiteX26" fmla="*/ 397669 w 2174081"/>
                <a:gd name="connsiteY26" fmla="*/ 230982 h 1366838"/>
                <a:gd name="connsiteX27" fmla="*/ 459581 w 2174081"/>
                <a:gd name="connsiteY27" fmla="*/ 230982 h 1366838"/>
                <a:gd name="connsiteX28" fmla="*/ 609600 w 2174081"/>
                <a:gd name="connsiteY28" fmla="*/ 226219 h 1366838"/>
                <a:gd name="connsiteX29" fmla="*/ 990600 w 2174081"/>
                <a:gd name="connsiteY29" fmla="*/ 188119 h 1366838"/>
                <a:gd name="connsiteX30" fmla="*/ 1226344 w 2174081"/>
                <a:gd name="connsiteY30" fmla="*/ 140494 h 1366838"/>
                <a:gd name="connsiteX31" fmla="*/ 1402556 w 2174081"/>
                <a:gd name="connsiteY31" fmla="*/ 121444 h 1366838"/>
                <a:gd name="connsiteX32" fmla="*/ 1574006 w 2174081"/>
                <a:gd name="connsiteY32" fmla="*/ 92869 h 1366838"/>
                <a:gd name="connsiteX33" fmla="*/ 1712119 w 2174081"/>
                <a:gd name="connsiteY33" fmla="*/ 59532 h 1366838"/>
                <a:gd name="connsiteX34" fmla="*/ 1778794 w 2174081"/>
                <a:gd name="connsiteY34" fmla="*/ 38100 h 1366838"/>
                <a:gd name="connsiteX35" fmla="*/ 1824038 w 2174081"/>
                <a:gd name="connsiteY35" fmla="*/ 19050 h 1366838"/>
                <a:gd name="connsiteX36" fmla="*/ 1852613 w 2174081"/>
                <a:gd name="connsiteY36" fmla="*/ 2382 h 1366838"/>
                <a:gd name="connsiteX37" fmla="*/ 1869281 w 2174081"/>
                <a:gd name="connsiteY37" fmla="*/ 0 h 1366838"/>
                <a:gd name="connsiteX38" fmla="*/ 1897856 w 2174081"/>
                <a:gd name="connsiteY38" fmla="*/ 4763 h 1366838"/>
                <a:gd name="connsiteX39" fmla="*/ 1952625 w 2174081"/>
                <a:gd name="connsiteY39" fmla="*/ 28575 h 1366838"/>
                <a:gd name="connsiteX40" fmla="*/ 2031206 w 2174081"/>
                <a:gd name="connsiteY40" fmla="*/ 73819 h 1366838"/>
                <a:gd name="connsiteX41" fmla="*/ 2124075 w 2174081"/>
                <a:gd name="connsiteY41" fmla="*/ 138113 h 1366838"/>
                <a:gd name="connsiteX42" fmla="*/ 2155031 w 2174081"/>
                <a:gd name="connsiteY42" fmla="*/ 164307 h 1366838"/>
                <a:gd name="connsiteX43" fmla="*/ 2166938 w 2174081"/>
                <a:gd name="connsiteY43" fmla="*/ 178594 h 1366838"/>
                <a:gd name="connsiteX44" fmla="*/ 2174081 w 2174081"/>
                <a:gd name="connsiteY44" fmla="*/ 197644 h 1366838"/>
                <a:gd name="connsiteX45" fmla="*/ 2166938 w 2174081"/>
                <a:gd name="connsiteY45" fmla="*/ 223838 h 1366838"/>
                <a:gd name="connsiteX46" fmla="*/ 2152650 w 2174081"/>
                <a:gd name="connsiteY46" fmla="*/ 247650 h 1366838"/>
                <a:gd name="connsiteX47" fmla="*/ 2128838 w 2174081"/>
                <a:gd name="connsiteY47" fmla="*/ 276225 h 1366838"/>
                <a:gd name="connsiteX48" fmla="*/ 2038350 w 2174081"/>
                <a:gd name="connsiteY48" fmla="*/ 635794 h 1366838"/>
                <a:gd name="connsiteX49" fmla="*/ 1995488 w 2174081"/>
                <a:gd name="connsiteY49" fmla="*/ 828675 h 1366838"/>
                <a:gd name="connsiteX50" fmla="*/ 1926431 w 2174081"/>
                <a:gd name="connsiteY50" fmla="*/ 1109663 h 1366838"/>
                <a:gd name="connsiteX51" fmla="*/ 1831181 w 2174081"/>
                <a:gd name="connsiteY51" fmla="*/ 1366838 h 1366838"/>
                <a:gd name="connsiteX52" fmla="*/ 1662113 w 2174081"/>
                <a:gd name="connsiteY52" fmla="*/ 1333500 h 1366838"/>
                <a:gd name="connsiteX53" fmla="*/ 1704975 w 2174081"/>
                <a:gd name="connsiteY53" fmla="*/ 1178719 h 1366838"/>
                <a:gd name="connsiteX54" fmla="*/ 1745456 w 2174081"/>
                <a:gd name="connsiteY54" fmla="*/ 1031082 h 1366838"/>
                <a:gd name="connsiteX55" fmla="*/ 1757363 w 2174081"/>
                <a:gd name="connsiteY55" fmla="*/ 964407 h 1366838"/>
                <a:gd name="connsiteX56" fmla="*/ 1771650 w 2174081"/>
                <a:gd name="connsiteY56" fmla="*/ 838200 h 1366838"/>
                <a:gd name="connsiteX57" fmla="*/ 1797844 w 2174081"/>
                <a:gd name="connsiteY57" fmla="*/ 628650 h 1366838"/>
                <a:gd name="connsiteX58" fmla="*/ 1812131 w 2174081"/>
                <a:gd name="connsiteY58" fmla="*/ 454819 h 1366838"/>
                <a:gd name="connsiteX59" fmla="*/ 1816894 w 2174081"/>
                <a:gd name="connsiteY59" fmla="*/ 350044 h 1366838"/>
                <a:gd name="connsiteX60" fmla="*/ 1816894 w 2174081"/>
                <a:gd name="connsiteY60" fmla="*/ 314325 h 1366838"/>
                <a:gd name="connsiteX61" fmla="*/ 1809750 w 2174081"/>
                <a:gd name="connsiteY61" fmla="*/ 283369 h 1366838"/>
                <a:gd name="connsiteX62" fmla="*/ 1800225 w 2174081"/>
                <a:gd name="connsiteY62" fmla="*/ 261938 h 1366838"/>
                <a:gd name="connsiteX63" fmla="*/ 1781175 w 2174081"/>
                <a:gd name="connsiteY63" fmla="*/ 245269 h 1366838"/>
                <a:gd name="connsiteX64" fmla="*/ 1757363 w 2174081"/>
                <a:gd name="connsiteY64" fmla="*/ 233363 h 1366838"/>
                <a:gd name="connsiteX65" fmla="*/ 1707356 w 2174081"/>
                <a:gd name="connsiteY65" fmla="*/ 233363 h 1366838"/>
                <a:gd name="connsiteX66" fmla="*/ 1519238 w 2174081"/>
                <a:gd name="connsiteY66" fmla="*/ 257175 h 136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174081" h="1366838">
                  <a:moveTo>
                    <a:pt x="1519238" y="257175"/>
                  </a:moveTo>
                  <a:lnTo>
                    <a:pt x="1214438" y="297657"/>
                  </a:lnTo>
                  <a:lnTo>
                    <a:pt x="983456" y="345282"/>
                  </a:lnTo>
                  <a:lnTo>
                    <a:pt x="797719" y="371475"/>
                  </a:lnTo>
                  <a:lnTo>
                    <a:pt x="528638" y="431007"/>
                  </a:lnTo>
                  <a:lnTo>
                    <a:pt x="428625" y="454819"/>
                  </a:lnTo>
                  <a:lnTo>
                    <a:pt x="414338" y="461963"/>
                  </a:lnTo>
                  <a:lnTo>
                    <a:pt x="390525" y="464344"/>
                  </a:lnTo>
                  <a:lnTo>
                    <a:pt x="366713" y="459582"/>
                  </a:lnTo>
                  <a:lnTo>
                    <a:pt x="314325" y="438150"/>
                  </a:lnTo>
                  <a:lnTo>
                    <a:pt x="264319" y="407194"/>
                  </a:lnTo>
                  <a:lnTo>
                    <a:pt x="171450" y="335757"/>
                  </a:lnTo>
                  <a:lnTo>
                    <a:pt x="88106" y="264319"/>
                  </a:lnTo>
                  <a:lnTo>
                    <a:pt x="35719" y="214313"/>
                  </a:lnTo>
                  <a:lnTo>
                    <a:pt x="23813" y="197644"/>
                  </a:lnTo>
                  <a:lnTo>
                    <a:pt x="9525" y="159544"/>
                  </a:lnTo>
                  <a:lnTo>
                    <a:pt x="2381" y="133350"/>
                  </a:lnTo>
                  <a:lnTo>
                    <a:pt x="0" y="116682"/>
                  </a:lnTo>
                  <a:lnTo>
                    <a:pt x="9525" y="100013"/>
                  </a:lnTo>
                  <a:lnTo>
                    <a:pt x="35719" y="97632"/>
                  </a:lnTo>
                  <a:lnTo>
                    <a:pt x="76200" y="109538"/>
                  </a:lnTo>
                  <a:lnTo>
                    <a:pt x="114300" y="140494"/>
                  </a:lnTo>
                  <a:lnTo>
                    <a:pt x="154781" y="166688"/>
                  </a:lnTo>
                  <a:lnTo>
                    <a:pt x="211931" y="190500"/>
                  </a:lnTo>
                  <a:lnTo>
                    <a:pt x="288131" y="211932"/>
                  </a:lnTo>
                  <a:lnTo>
                    <a:pt x="338138" y="221457"/>
                  </a:lnTo>
                  <a:lnTo>
                    <a:pt x="397669" y="230982"/>
                  </a:lnTo>
                  <a:lnTo>
                    <a:pt x="459581" y="230982"/>
                  </a:lnTo>
                  <a:lnTo>
                    <a:pt x="609600" y="226219"/>
                  </a:lnTo>
                  <a:lnTo>
                    <a:pt x="990600" y="188119"/>
                  </a:lnTo>
                  <a:lnTo>
                    <a:pt x="1226344" y="140494"/>
                  </a:lnTo>
                  <a:lnTo>
                    <a:pt x="1402556" y="121444"/>
                  </a:lnTo>
                  <a:lnTo>
                    <a:pt x="1574006" y="92869"/>
                  </a:lnTo>
                  <a:lnTo>
                    <a:pt x="1712119" y="59532"/>
                  </a:lnTo>
                  <a:lnTo>
                    <a:pt x="1778794" y="38100"/>
                  </a:lnTo>
                  <a:lnTo>
                    <a:pt x="1824038" y="19050"/>
                  </a:lnTo>
                  <a:lnTo>
                    <a:pt x="1852613" y="2382"/>
                  </a:lnTo>
                  <a:lnTo>
                    <a:pt x="1869281" y="0"/>
                  </a:lnTo>
                  <a:lnTo>
                    <a:pt x="1897856" y="4763"/>
                  </a:lnTo>
                  <a:lnTo>
                    <a:pt x="1952625" y="28575"/>
                  </a:lnTo>
                  <a:lnTo>
                    <a:pt x="2031206" y="73819"/>
                  </a:lnTo>
                  <a:lnTo>
                    <a:pt x="2124075" y="138113"/>
                  </a:lnTo>
                  <a:lnTo>
                    <a:pt x="2155031" y="164307"/>
                  </a:lnTo>
                  <a:lnTo>
                    <a:pt x="2166938" y="178594"/>
                  </a:lnTo>
                  <a:lnTo>
                    <a:pt x="2174081" y="197644"/>
                  </a:lnTo>
                  <a:lnTo>
                    <a:pt x="2166938" y="223838"/>
                  </a:lnTo>
                  <a:lnTo>
                    <a:pt x="2152650" y="247650"/>
                  </a:lnTo>
                  <a:lnTo>
                    <a:pt x="2128838" y="276225"/>
                  </a:lnTo>
                  <a:lnTo>
                    <a:pt x="2038350" y="635794"/>
                  </a:lnTo>
                  <a:lnTo>
                    <a:pt x="1995488" y="828675"/>
                  </a:lnTo>
                  <a:lnTo>
                    <a:pt x="1926431" y="1109663"/>
                  </a:lnTo>
                  <a:lnTo>
                    <a:pt x="1831181" y="1366838"/>
                  </a:lnTo>
                  <a:lnTo>
                    <a:pt x="1662113" y="1333500"/>
                  </a:lnTo>
                  <a:lnTo>
                    <a:pt x="1704975" y="1178719"/>
                  </a:lnTo>
                  <a:lnTo>
                    <a:pt x="1745456" y="1031082"/>
                  </a:lnTo>
                  <a:lnTo>
                    <a:pt x="1757363" y="964407"/>
                  </a:lnTo>
                  <a:lnTo>
                    <a:pt x="1771650" y="838200"/>
                  </a:lnTo>
                  <a:lnTo>
                    <a:pt x="1797844" y="628650"/>
                  </a:lnTo>
                  <a:lnTo>
                    <a:pt x="1812131" y="454819"/>
                  </a:lnTo>
                  <a:lnTo>
                    <a:pt x="1816894" y="350044"/>
                  </a:lnTo>
                  <a:lnTo>
                    <a:pt x="1816894" y="314325"/>
                  </a:lnTo>
                  <a:lnTo>
                    <a:pt x="1809750" y="283369"/>
                  </a:lnTo>
                  <a:lnTo>
                    <a:pt x="1800225" y="261938"/>
                  </a:lnTo>
                  <a:lnTo>
                    <a:pt x="1781175" y="245269"/>
                  </a:lnTo>
                  <a:lnTo>
                    <a:pt x="1757363" y="233363"/>
                  </a:lnTo>
                  <a:lnTo>
                    <a:pt x="1707356" y="233363"/>
                  </a:lnTo>
                  <a:lnTo>
                    <a:pt x="1519238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9AFE26BC-91E3-BB49-A48D-B4F194A3662C}"/>
                </a:ext>
              </a:extLst>
            </p:cNvPr>
            <p:cNvSpPr/>
            <p:nvPr/>
          </p:nvSpPr>
          <p:spPr>
            <a:xfrm>
              <a:off x="4284663" y="2424113"/>
              <a:ext cx="2830512" cy="471487"/>
            </a:xfrm>
            <a:custGeom>
              <a:avLst/>
              <a:gdLst>
                <a:gd name="connsiteX0" fmla="*/ 1719262 w 2831306"/>
                <a:gd name="connsiteY0" fmla="*/ 295275 h 471487"/>
                <a:gd name="connsiteX1" fmla="*/ 1485900 w 2831306"/>
                <a:gd name="connsiteY1" fmla="*/ 314325 h 471487"/>
                <a:gd name="connsiteX2" fmla="*/ 1207294 w 2831306"/>
                <a:gd name="connsiteY2" fmla="*/ 340518 h 471487"/>
                <a:gd name="connsiteX3" fmla="*/ 914400 w 2831306"/>
                <a:gd name="connsiteY3" fmla="*/ 385762 h 471487"/>
                <a:gd name="connsiteX4" fmla="*/ 726281 w 2831306"/>
                <a:gd name="connsiteY4" fmla="*/ 419100 h 471487"/>
                <a:gd name="connsiteX5" fmla="*/ 557212 w 2831306"/>
                <a:gd name="connsiteY5" fmla="*/ 466725 h 471487"/>
                <a:gd name="connsiteX6" fmla="*/ 531019 w 2831306"/>
                <a:gd name="connsiteY6" fmla="*/ 471487 h 471487"/>
                <a:gd name="connsiteX7" fmla="*/ 471487 w 2831306"/>
                <a:gd name="connsiteY7" fmla="*/ 466725 h 471487"/>
                <a:gd name="connsiteX8" fmla="*/ 428625 w 2831306"/>
                <a:gd name="connsiteY8" fmla="*/ 459581 h 471487"/>
                <a:gd name="connsiteX9" fmla="*/ 309562 w 2831306"/>
                <a:gd name="connsiteY9" fmla="*/ 411956 h 471487"/>
                <a:gd name="connsiteX10" fmla="*/ 200025 w 2831306"/>
                <a:gd name="connsiteY10" fmla="*/ 347662 h 471487"/>
                <a:gd name="connsiteX11" fmla="*/ 107156 w 2831306"/>
                <a:gd name="connsiteY11" fmla="*/ 285750 h 471487"/>
                <a:gd name="connsiteX12" fmla="*/ 45244 w 2831306"/>
                <a:gd name="connsiteY12" fmla="*/ 235743 h 471487"/>
                <a:gd name="connsiteX13" fmla="*/ 11906 w 2831306"/>
                <a:gd name="connsiteY13" fmla="*/ 204787 h 471487"/>
                <a:gd name="connsiteX14" fmla="*/ 4762 w 2831306"/>
                <a:gd name="connsiteY14" fmla="*/ 185737 h 471487"/>
                <a:gd name="connsiteX15" fmla="*/ 0 w 2831306"/>
                <a:gd name="connsiteY15" fmla="*/ 171450 h 471487"/>
                <a:gd name="connsiteX16" fmla="*/ 2381 w 2831306"/>
                <a:gd name="connsiteY16" fmla="*/ 152400 h 471487"/>
                <a:gd name="connsiteX17" fmla="*/ 19050 w 2831306"/>
                <a:gd name="connsiteY17" fmla="*/ 142875 h 471487"/>
                <a:gd name="connsiteX18" fmla="*/ 59531 w 2831306"/>
                <a:gd name="connsiteY18" fmla="*/ 145256 h 471487"/>
                <a:gd name="connsiteX19" fmla="*/ 111919 w 2831306"/>
                <a:gd name="connsiteY19" fmla="*/ 173831 h 471487"/>
                <a:gd name="connsiteX20" fmla="*/ 178594 w 2831306"/>
                <a:gd name="connsiteY20" fmla="*/ 204787 h 471487"/>
                <a:gd name="connsiteX21" fmla="*/ 252412 w 2831306"/>
                <a:gd name="connsiteY21" fmla="*/ 230981 h 471487"/>
                <a:gd name="connsiteX22" fmla="*/ 304800 w 2831306"/>
                <a:gd name="connsiteY22" fmla="*/ 247650 h 471487"/>
                <a:gd name="connsiteX23" fmla="*/ 354806 w 2831306"/>
                <a:gd name="connsiteY23" fmla="*/ 257175 h 471487"/>
                <a:gd name="connsiteX24" fmla="*/ 445294 w 2831306"/>
                <a:gd name="connsiteY24" fmla="*/ 269081 h 471487"/>
                <a:gd name="connsiteX25" fmla="*/ 502444 w 2831306"/>
                <a:gd name="connsiteY25" fmla="*/ 264318 h 471487"/>
                <a:gd name="connsiteX26" fmla="*/ 871537 w 2831306"/>
                <a:gd name="connsiteY26" fmla="*/ 207168 h 471487"/>
                <a:gd name="connsiteX27" fmla="*/ 1262062 w 2831306"/>
                <a:gd name="connsiteY27" fmla="*/ 154781 h 471487"/>
                <a:gd name="connsiteX28" fmla="*/ 1502569 w 2831306"/>
                <a:gd name="connsiteY28" fmla="*/ 130968 h 471487"/>
                <a:gd name="connsiteX29" fmla="*/ 1850231 w 2831306"/>
                <a:gd name="connsiteY29" fmla="*/ 107156 h 471487"/>
                <a:gd name="connsiteX30" fmla="*/ 2071687 w 2831306"/>
                <a:gd name="connsiteY30" fmla="*/ 90487 h 471487"/>
                <a:gd name="connsiteX31" fmla="*/ 2309812 w 2831306"/>
                <a:gd name="connsiteY31" fmla="*/ 47625 h 471487"/>
                <a:gd name="connsiteX32" fmla="*/ 2497931 w 2831306"/>
                <a:gd name="connsiteY32" fmla="*/ 9525 h 471487"/>
                <a:gd name="connsiteX33" fmla="*/ 2552700 w 2831306"/>
                <a:gd name="connsiteY33" fmla="*/ 0 h 471487"/>
                <a:gd name="connsiteX34" fmla="*/ 2581275 w 2831306"/>
                <a:gd name="connsiteY34" fmla="*/ 0 h 471487"/>
                <a:gd name="connsiteX35" fmla="*/ 2636044 w 2831306"/>
                <a:gd name="connsiteY35" fmla="*/ 11906 h 471487"/>
                <a:gd name="connsiteX36" fmla="*/ 2736056 w 2831306"/>
                <a:gd name="connsiteY36" fmla="*/ 47625 h 471487"/>
                <a:gd name="connsiteX37" fmla="*/ 2797969 w 2831306"/>
                <a:gd name="connsiteY37" fmla="*/ 73818 h 471487"/>
                <a:gd name="connsiteX38" fmla="*/ 2824162 w 2831306"/>
                <a:gd name="connsiteY38" fmla="*/ 92868 h 471487"/>
                <a:gd name="connsiteX39" fmla="*/ 2831306 w 2831306"/>
                <a:gd name="connsiteY39" fmla="*/ 114300 h 471487"/>
                <a:gd name="connsiteX40" fmla="*/ 2819400 w 2831306"/>
                <a:gd name="connsiteY40" fmla="*/ 135731 h 471487"/>
                <a:gd name="connsiteX41" fmla="*/ 2795587 w 2831306"/>
                <a:gd name="connsiteY41" fmla="*/ 159543 h 471487"/>
                <a:gd name="connsiteX42" fmla="*/ 2709862 w 2831306"/>
                <a:gd name="connsiteY42" fmla="*/ 195262 h 471487"/>
                <a:gd name="connsiteX43" fmla="*/ 2545556 w 2831306"/>
                <a:gd name="connsiteY43" fmla="*/ 223837 h 471487"/>
                <a:gd name="connsiteX44" fmla="*/ 2255044 w 2831306"/>
                <a:gd name="connsiteY44" fmla="*/ 247650 h 471487"/>
                <a:gd name="connsiteX45" fmla="*/ 2045494 w 2831306"/>
                <a:gd name="connsiteY45" fmla="*/ 271462 h 471487"/>
                <a:gd name="connsiteX46" fmla="*/ 1719262 w 2831306"/>
                <a:gd name="connsiteY46" fmla="*/ 295275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831306" h="471487">
                  <a:moveTo>
                    <a:pt x="1719262" y="295275"/>
                  </a:moveTo>
                  <a:lnTo>
                    <a:pt x="1485900" y="314325"/>
                  </a:lnTo>
                  <a:lnTo>
                    <a:pt x="1207294" y="340518"/>
                  </a:lnTo>
                  <a:lnTo>
                    <a:pt x="914400" y="385762"/>
                  </a:lnTo>
                  <a:lnTo>
                    <a:pt x="726281" y="419100"/>
                  </a:lnTo>
                  <a:lnTo>
                    <a:pt x="557212" y="466725"/>
                  </a:lnTo>
                  <a:lnTo>
                    <a:pt x="531019" y="471487"/>
                  </a:lnTo>
                  <a:lnTo>
                    <a:pt x="471487" y="466725"/>
                  </a:lnTo>
                  <a:lnTo>
                    <a:pt x="428625" y="459581"/>
                  </a:lnTo>
                  <a:lnTo>
                    <a:pt x="309562" y="411956"/>
                  </a:lnTo>
                  <a:lnTo>
                    <a:pt x="200025" y="347662"/>
                  </a:lnTo>
                  <a:lnTo>
                    <a:pt x="107156" y="285750"/>
                  </a:lnTo>
                  <a:lnTo>
                    <a:pt x="45244" y="235743"/>
                  </a:lnTo>
                  <a:lnTo>
                    <a:pt x="11906" y="204787"/>
                  </a:lnTo>
                  <a:lnTo>
                    <a:pt x="4762" y="185737"/>
                  </a:lnTo>
                  <a:lnTo>
                    <a:pt x="0" y="171450"/>
                  </a:lnTo>
                  <a:lnTo>
                    <a:pt x="2381" y="152400"/>
                  </a:lnTo>
                  <a:lnTo>
                    <a:pt x="19050" y="142875"/>
                  </a:lnTo>
                  <a:lnTo>
                    <a:pt x="59531" y="145256"/>
                  </a:lnTo>
                  <a:lnTo>
                    <a:pt x="111919" y="173831"/>
                  </a:lnTo>
                  <a:lnTo>
                    <a:pt x="178594" y="204787"/>
                  </a:lnTo>
                  <a:lnTo>
                    <a:pt x="252412" y="230981"/>
                  </a:lnTo>
                  <a:lnTo>
                    <a:pt x="304800" y="247650"/>
                  </a:lnTo>
                  <a:lnTo>
                    <a:pt x="354806" y="257175"/>
                  </a:lnTo>
                  <a:lnTo>
                    <a:pt x="445294" y="269081"/>
                  </a:lnTo>
                  <a:lnTo>
                    <a:pt x="502444" y="264318"/>
                  </a:lnTo>
                  <a:lnTo>
                    <a:pt x="871537" y="207168"/>
                  </a:lnTo>
                  <a:lnTo>
                    <a:pt x="1262062" y="154781"/>
                  </a:lnTo>
                  <a:lnTo>
                    <a:pt x="1502569" y="130968"/>
                  </a:lnTo>
                  <a:lnTo>
                    <a:pt x="1850231" y="107156"/>
                  </a:lnTo>
                  <a:lnTo>
                    <a:pt x="2071687" y="90487"/>
                  </a:lnTo>
                  <a:lnTo>
                    <a:pt x="2309812" y="47625"/>
                  </a:lnTo>
                  <a:lnTo>
                    <a:pt x="2497931" y="9525"/>
                  </a:lnTo>
                  <a:lnTo>
                    <a:pt x="2552700" y="0"/>
                  </a:lnTo>
                  <a:lnTo>
                    <a:pt x="2581275" y="0"/>
                  </a:lnTo>
                  <a:lnTo>
                    <a:pt x="2636044" y="11906"/>
                  </a:lnTo>
                  <a:lnTo>
                    <a:pt x="2736056" y="47625"/>
                  </a:lnTo>
                  <a:lnTo>
                    <a:pt x="2797969" y="73818"/>
                  </a:lnTo>
                  <a:lnTo>
                    <a:pt x="2824162" y="92868"/>
                  </a:lnTo>
                  <a:lnTo>
                    <a:pt x="2831306" y="114300"/>
                  </a:lnTo>
                  <a:lnTo>
                    <a:pt x="2819400" y="135731"/>
                  </a:lnTo>
                  <a:lnTo>
                    <a:pt x="2795587" y="159543"/>
                  </a:lnTo>
                  <a:lnTo>
                    <a:pt x="2709862" y="195262"/>
                  </a:lnTo>
                  <a:lnTo>
                    <a:pt x="2545556" y="223837"/>
                  </a:lnTo>
                  <a:lnTo>
                    <a:pt x="2255044" y="247650"/>
                  </a:lnTo>
                  <a:lnTo>
                    <a:pt x="2045494" y="271462"/>
                  </a:lnTo>
                  <a:lnTo>
                    <a:pt x="1719262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5571BF43-AE03-BF41-9D1E-012538EFC9A2}"/>
                </a:ext>
              </a:extLst>
            </p:cNvPr>
            <p:cNvSpPr/>
            <p:nvPr/>
          </p:nvSpPr>
          <p:spPr>
            <a:xfrm>
              <a:off x="4638675" y="3087688"/>
              <a:ext cx="1847850" cy="368300"/>
            </a:xfrm>
            <a:custGeom>
              <a:avLst/>
              <a:gdLst>
                <a:gd name="connsiteX0" fmla="*/ 1335881 w 1847850"/>
                <a:gd name="connsiteY0" fmla="*/ 233363 h 366713"/>
                <a:gd name="connsiteX1" fmla="*/ 1123950 w 1847850"/>
                <a:gd name="connsiteY1" fmla="*/ 257175 h 366713"/>
                <a:gd name="connsiteX2" fmla="*/ 876300 w 1847850"/>
                <a:gd name="connsiteY2" fmla="*/ 278607 h 366713"/>
                <a:gd name="connsiteX3" fmla="*/ 659606 w 1847850"/>
                <a:gd name="connsiteY3" fmla="*/ 314325 h 366713"/>
                <a:gd name="connsiteX4" fmla="*/ 383381 w 1847850"/>
                <a:gd name="connsiteY4" fmla="*/ 364332 h 366713"/>
                <a:gd name="connsiteX5" fmla="*/ 369094 w 1847850"/>
                <a:gd name="connsiteY5" fmla="*/ 366713 h 366713"/>
                <a:gd name="connsiteX6" fmla="*/ 333375 w 1847850"/>
                <a:gd name="connsiteY6" fmla="*/ 357188 h 366713"/>
                <a:gd name="connsiteX7" fmla="*/ 280988 w 1847850"/>
                <a:gd name="connsiteY7" fmla="*/ 330994 h 366713"/>
                <a:gd name="connsiteX8" fmla="*/ 192881 w 1847850"/>
                <a:gd name="connsiteY8" fmla="*/ 273844 h 366713"/>
                <a:gd name="connsiteX9" fmla="*/ 71438 w 1847850"/>
                <a:gd name="connsiteY9" fmla="*/ 188119 h 366713"/>
                <a:gd name="connsiteX10" fmla="*/ 21431 w 1847850"/>
                <a:gd name="connsiteY10" fmla="*/ 150019 h 366713"/>
                <a:gd name="connsiteX11" fmla="*/ 9525 w 1847850"/>
                <a:gd name="connsiteY11" fmla="*/ 138113 h 366713"/>
                <a:gd name="connsiteX12" fmla="*/ 2381 w 1847850"/>
                <a:gd name="connsiteY12" fmla="*/ 109538 h 366713"/>
                <a:gd name="connsiteX13" fmla="*/ 0 w 1847850"/>
                <a:gd name="connsiteY13" fmla="*/ 90488 h 366713"/>
                <a:gd name="connsiteX14" fmla="*/ 11906 w 1847850"/>
                <a:gd name="connsiteY14" fmla="*/ 69057 h 366713"/>
                <a:gd name="connsiteX15" fmla="*/ 33338 w 1847850"/>
                <a:gd name="connsiteY15" fmla="*/ 59532 h 366713"/>
                <a:gd name="connsiteX16" fmla="*/ 64294 w 1847850"/>
                <a:gd name="connsiteY16" fmla="*/ 59532 h 366713"/>
                <a:gd name="connsiteX17" fmla="*/ 90488 w 1847850"/>
                <a:gd name="connsiteY17" fmla="*/ 71438 h 366713"/>
                <a:gd name="connsiteX18" fmla="*/ 138113 w 1847850"/>
                <a:gd name="connsiteY18" fmla="*/ 100013 h 366713"/>
                <a:gd name="connsiteX19" fmla="*/ 211931 w 1847850"/>
                <a:gd name="connsiteY19" fmla="*/ 126207 h 366713"/>
                <a:gd name="connsiteX20" fmla="*/ 283369 w 1847850"/>
                <a:gd name="connsiteY20" fmla="*/ 147638 h 366713"/>
                <a:gd name="connsiteX21" fmla="*/ 359569 w 1847850"/>
                <a:gd name="connsiteY21" fmla="*/ 161925 h 366713"/>
                <a:gd name="connsiteX22" fmla="*/ 476250 w 1847850"/>
                <a:gd name="connsiteY22" fmla="*/ 154782 h 366713"/>
                <a:gd name="connsiteX23" fmla="*/ 754856 w 1847850"/>
                <a:gd name="connsiteY23" fmla="*/ 126207 h 366713"/>
                <a:gd name="connsiteX24" fmla="*/ 914400 w 1847850"/>
                <a:gd name="connsiteY24" fmla="*/ 92869 h 366713"/>
                <a:gd name="connsiteX25" fmla="*/ 1152525 w 1847850"/>
                <a:gd name="connsiteY25" fmla="*/ 71438 h 366713"/>
                <a:gd name="connsiteX26" fmla="*/ 1269206 w 1847850"/>
                <a:gd name="connsiteY26" fmla="*/ 59532 h 366713"/>
                <a:gd name="connsiteX27" fmla="*/ 1388269 w 1847850"/>
                <a:gd name="connsiteY27" fmla="*/ 42863 h 366713"/>
                <a:gd name="connsiteX28" fmla="*/ 1514475 w 1847850"/>
                <a:gd name="connsiteY28" fmla="*/ 21432 h 366713"/>
                <a:gd name="connsiteX29" fmla="*/ 1619250 w 1847850"/>
                <a:gd name="connsiteY29" fmla="*/ 0 h 366713"/>
                <a:gd name="connsiteX30" fmla="*/ 1766888 w 1847850"/>
                <a:gd name="connsiteY30" fmla="*/ 42863 h 366713"/>
                <a:gd name="connsiteX31" fmla="*/ 1800225 w 1847850"/>
                <a:gd name="connsiteY31" fmla="*/ 71438 h 366713"/>
                <a:gd name="connsiteX32" fmla="*/ 1826419 w 1847850"/>
                <a:gd name="connsiteY32" fmla="*/ 109538 h 366713"/>
                <a:gd name="connsiteX33" fmla="*/ 1840706 w 1847850"/>
                <a:gd name="connsiteY33" fmla="*/ 138113 h 366713"/>
                <a:gd name="connsiteX34" fmla="*/ 1847850 w 1847850"/>
                <a:gd name="connsiteY34" fmla="*/ 164307 h 366713"/>
                <a:gd name="connsiteX35" fmla="*/ 1845469 w 1847850"/>
                <a:gd name="connsiteY35" fmla="*/ 183357 h 366713"/>
                <a:gd name="connsiteX36" fmla="*/ 1833563 w 1847850"/>
                <a:gd name="connsiteY36" fmla="*/ 204788 h 366713"/>
                <a:gd name="connsiteX37" fmla="*/ 1816894 w 1847850"/>
                <a:gd name="connsiteY37" fmla="*/ 221457 h 366713"/>
                <a:gd name="connsiteX38" fmla="*/ 1788319 w 1847850"/>
                <a:gd name="connsiteY38" fmla="*/ 230982 h 366713"/>
                <a:gd name="connsiteX39" fmla="*/ 1721644 w 1847850"/>
                <a:gd name="connsiteY39" fmla="*/ 226219 h 366713"/>
                <a:gd name="connsiteX40" fmla="*/ 1626394 w 1847850"/>
                <a:gd name="connsiteY40" fmla="*/ 221457 h 366713"/>
                <a:gd name="connsiteX41" fmla="*/ 1490663 w 1847850"/>
                <a:gd name="connsiteY41" fmla="*/ 223838 h 366713"/>
                <a:gd name="connsiteX42" fmla="*/ 1335881 w 1847850"/>
                <a:gd name="connsiteY42" fmla="*/ 233363 h 366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847850" h="366713">
                  <a:moveTo>
                    <a:pt x="1335881" y="233363"/>
                  </a:moveTo>
                  <a:lnTo>
                    <a:pt x="1123950" y="257175"/>
                  </a:lnTo>
                  <a:lnTo>
                    <a:pt x="876300" y="278607"/>
                  </a:lnTo>
                  <a:lnTo>
                    <a:pt x="659606" y="314325"/>
                  </a:lnTo>
                  <a:lnTo>
                    <a:pt x="383381" y="364332"/>
                  </a:lnTo>
                  <a:lnTo>
                    <a:pt x="369094" y="366713"/>
                  </a:lnTo>
                  <a:lnTo>
                    <a:pt x="333375" y="357188"/>
                  </a:lnTo>
                  <a:lnTo>
                    <a:pt x="280988" y="330994"/>
                  </a:lnTo>
                  <a:lnTo>
                    <a:pt x="192881" y="273844"/>
                  </a:lnTo>
                  <a:lnTo>
                    <a:pt x="71438" y="188119"/>
                  </a:lnTo>
                  <a:lnTo>
                    <a:pt x="21431" y="150019"/>
                  </a:lnTo>
                  <a:lnTo>
                    <a:pt x="9525" y="138113"/>
                  </a:lnTo>
                  <a:lnTo>
                    <a:pt x="2381" y="109538"/>
                  </a:lnTo>
                  <a:lnTo>
                    <a:pt x="0" y="90488"/>
                  </a:lnTo>
                  <a:lnTo>
                    <a:pt x="11906" y="69057"/>
                  </a:lnTo>
                  <a:lnTo>
                    <a:pt x="33338" y="59532"/>
                  </a:lnTo>
                  <a:lnTo>
                    <a:pt x="64294" y="59532"/>
                  </a:lnTo>
                  <a:lnTo>
                    <a:pt x="90488" y="71438"/>
                  </a:lnTo>
                  <a:lnTo>
                    <a:pt x="138113" y="100013"/>
                  </a:lnTo>
                  <a:lnTo>
                    <a:pt x="211931" y="126207"/>
                  </a:lnTo>
                  <a:lnTo>
                    <a:pt x="283369" y="147638"/>
                  </a:lnTo>
                  <a:lnTo>
                    <a:pt x="359569" y="161925"/>
                  </a:lnTo>
                  <a:lnTo>
                    <a:pt x="476250" y="154782"/>
                  </a:lnTo>
                  <a:lnTo>
                    <a:pt x="754856" y="126207"/>
                  </a:lnTo>
                  <a:lnTo>
                    <a:pt x="914400" y="92869"/>
                  </a:lnTo>
                  <a:lnTo>
                    <a:pt x="1152525" y="71438"/>
                  </a:lnTo>
                  <a:lnTo>
                    <a:pt x="1269206" y="59532"/>
                  </a:lnTo>
                  <a:lnTo>
                    <a:pt x="1388269" y="42863"/>
                  </a:lnTo>
                  <a:lnTo>
                    <a:pt x="1514475" y="21432"/>
                  </a:lnTo>
                  <a:lnTo>
                    <a:pt x="1619250" y="0"/>
                  </a:lnTo>
                  <a:lnTo>
                    <a:pt x="1766888" y="42863"/>
                  </a:lnTo>
                  <a:lnTo>
                    <a:pt x="1800225" y="71438"/>
                  </a:lnTo>
                  <a:lnTo>
                    <a:pt x="1826419" y="109538"/>
                  </a:lnTo>
                  <a:lnTo>
                    <a:pt x="1840706" y="138113"/>
                  </a:lnTo>
                  <a:lnTo>
                    <a:pt x="1847850" y="164307"/>
                  </a:lnTo>
                  <a:lnTo>
                    <a:pt x="1845469" y="183357"/>
                  </a:lnTo>
                  <a:lnTo>
                    <a:pt x="1833563" y="204788"/>
                  </a:lnTo>
                  <a:lnTo>
                    <a:pt x="1816894" y="221457"/>
                  </a:lnTo>
                  <a:lnTo>
                    <a:pt x="1788319" y="230982"/>
                  </a:lnTo>
                  <a:lnTo>
                    <a:pt x="1721644" y="226219"/>
                  </a:lnTo>
                  <a:lnTo>
                    <a:pt x="1626394" y="221457"/>
                  </a:lnTo>
                  <a:lnTo>
                    <a:pt x="1490663" y="223838"/>
                  </a:lnTo>
                  <a:lnTo>
                    <a:pt x="1335881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8656D0CF-60C0-CB4F-866F-89F1F6F115ED}"/>
                </a:ext>
              </a:extLst>
            </p:cNvPr>
            <p:cNvSpPr/>
            <p:nvPr/>
          </p:nvSpPr>
          <p:spPr>
            <a:xfrm>
              <a:off x="4633913" y="3652838"/>
              <a:ext cx="2046287" cy="422275"/>
            </a:xfrm>
            <a:custGeom>
              <a:avLst/>
              <a:gdLst>
                <a:gd name="connsiteX0" fmla="*/ 1576387 w 2045493"/>
                <a:gd name="connsiteY0" fmla="*/ 228600 h 421481"/>
                <a:gd name="connsiteX1" fmla="*/ 1326356 w 2045493"/>
                <a:gd name="connsiteY1" fmla="*/ 247650 h 421481"/>
                <a:gd name="connsiteX2" fmla="*/ 1135856 w 2045493"/>
                <a:gd name="connsiteY2" fmla="*/ 264318 h 421481"/>
                <a:gd name="connsiteX3" fmla="*/ 890587 w 2045493"/>
                <a:gd name="connsiteY3" fmla="*/ 316706 h 421481"/>
                <a:gd name="connsiteX4" fmla="*/ 709612 w 2045493"/>
                <a:gd name="connsiteY4" fmla="*/ 345281 h 421481"/>
                <a:gd name="connsiteX5" fmla="*/ 492918 w 2045493"/>
                <a:gd name="connsiteY5" fmla="*/ 392906 h 421481"/>
                <a:gd name="connsiteX6" fmla="*/ 457200 w 2045493"/>
                <a:gd name="connsiteY6" fmla="*/ 404812 h 421481"/>
                <a:gd name="connsiteX7" fmla="*/ 431006 w 2045493"/>
                <a:gd name="connsiteY7" fmla="*/ 419100 h 421481"/>
                <a:gd name="connsiteX8" fmla="*/ 411956 w 2045493"/>
                <a:gd name="connsiteY8" fmla="*/ 421481 h 421481"/>
                <a:gd name="connsiteX9" fmla="*/ 378618 w 2045493"/>
                <a:gd name="connsiteY9" fmla="*/ 419100 h 421481"/>
                <a:gd name="connsiteX10" fmla="*/ 347662 w 2045493"/>
                <a:gd name="connsiteY10" fmla="*/ 414337 h 421481"/>
                <a:gd name="connsiteX11" fmla="*/ 319087 w 2045493"/>
                <a:gd name="connsiteY11" fmla="*/ 407193 h 421481"/>
                <a:gd name="connsiteX12" fmla="*/ 250031 w 2045493"/>
                <a:gd name="connsiteY12" fmla="*/ 369093 h 421481"/>
                <a:gd name="connsiteX13" fmla="*/ 173831 w 2045493"/>
                <a:gd name="connsiteY13" fmla="*/ 319087 h 421481"/>
                <a:gd name="connsiteX14" fmla="*/ 95250 w 2045493"/>
                <a:gd name="connsiteY14" fmla="*/ 254793 h 421481"/>
                <a:gd name="connsiteX15" fmla="*/ 28575 w 2045493"/>
                <a:gd name="connsiteY15" fmla="*/ 192881 h 421481"/>
                <a:gd name="connsiteX16" fmla="*/ 7143 w 2045493"/>
                <a:gd name="connsiteY16" fmla="*/ 166687 h 421481"/>
                <a:gd name="connsiteX17" fmla="*/ 0 w 2045493"/>
                <a:gd name="connsiteY17" fmla="*/ 135731 h 421481"/>
                <a:gd name="connsiteX18" fmla="*/ 4762 w 2045493"/>
                <a:gd name="connsiteY18" fmla="*/ 121443 h 421481"/>
                <a:gd name="connsiteX19" fmla="*/ 14287 w 2045493"/>
                <a:gd name="connsiteY19" fmla="*/ 111918 h 421481"/>
                <a:gd name="connsiteX20" fmla="*/ 28575 w 2045493"/>
                <a:gd name="connsiteY20" fmla="*/ 107156 h 421481"/>
                <a:gd name="connsiteX21" fmla="*/ 78581 w 2045493"/>
                <a:gd name="connsiteY21" fmla="*/ 126206 h 421481"/>
                <a:gd name="connsiteX22" fmla="*/ 147637 w 2045493"/>
                <a:gd name="connsiteY22" fmla="*/ 159543 h 421481"/>
                <a:gd name="connsiteX23" fmla="*/ 223837 w 2045493"/>
                <a:gd name="connsiteY23" fmla="*/ 180975 h 421481"/>
                <a:gd name="connsiteX24" fmla="*/ 302418 w 2045493"/>
                <a:gd name="connsiteY24" fmla="*/ 197643 h 421481"/>
                <a:gd name="connsiteX25" fmla="*/ 397668 w 2045493"/>
                <a:gd name="connsiteY25" fmla="*/ 202406 h 421481"/>
                <a:gd name="connsiteX26" fmla="*/ 569118 w 2045493"/>
                <a:gd name="connsiteY26" fmla="*/ 195262 h 421481"/>
                <a:gd name="connsiteX27" fmla="*/ 914400 w 2045493"/>
                <a:gd name="connsiteY27" fmla="*/ 157162 h 421481"/>
                <a:gd name="connsiteX28" fmla="*/ 1157287 w 2045493"/>
                <a:gd name="connsiteY28" fmla="*/ 109537 h 421481"/>
                <a:gd name="connsiteX29" fmla="*/ 1388268 w 2045493"/>
                <a:gd name="connsiteY29" fmla="*/ 78581 h 421481"/>
                <a:gd name="connsiteX30" fmla="*/ 1500187 w 2045493"/>
                <a:gd name="connsiteY30" fmla="*/ 57150 h 421481"/>
                <a:gd name="connsiteX31" fmla="*/ 1614487 w 2045493"/>
                <a:gd name="connsiteY31" fmla="*/ 26193 h 421481"/>
                <a:gd name="connsiteX32" fmla="*/ 1681162 w 2045493"/>
                <a:gd name="connsiteY32" fmla="*/ 0 h 421481"/>
                <a:gd name="connsiteX33" fmla="*/ 1726406 w 2045493"/>
                <a:gd name="connsiteY33" fmla="*/ 7143 h 421481"/>
                <a:gd name="connsiteX34" fmla="*/ 1807368 w 2045493"/>
                <a:gd name="connsiteY34" fmla="*/ 23812 h 421481"/>
                <a:gd name="connsiteX35" fmla="*/ 1881187 w 2045493"/>
                <a:gd name="connsiteY35" fmla="*/ 52387 h 421481"/>
                <a:gd name="connsiteX36" fmla="*/ 1950243 w 2045493"/>
                <a:gd name="connsiteY36" fmla="*/ 85725 h 421481"/>
                <a:gd name="connsiteX37" fmla="*/ 2002631 w 2045493"/>
                <a:gd name="connsiteY37" fmla="*/ 121443 h 421481"/>
                <a:gd name="connsiteX38" fmla="*/ 2026443 w 2045493"/>
                <a:gd name="connsiteY38" fmla="*/ 145256 h 421481"/>
                <a:gd name="connsiteX39" fmla="*/ 2040731 w 2045493"/>
                <a:gd name="connsiteY39" fmla="*/ 161925 h 421481"/>
                <a:gd name="connsiteX40" fmla="*/ 2045493 w 2045493"/>
                <a:gd name="connsiteY40" fmla="*/ 180975 h 421481"/>
                <a:gd name="connsiteX41" fmla="*/ 2038350 w 2045493"/>
                <a:gd name="connsiteY41" fmla="*/ 202406 h 421481"/>
                <a:gd name="connsiteX42" fmla="*/ 2007393 w 2045493"/>
                <a:gd name="connsiteY42" fmla="*/ 219075 h 421481"/>
                <a:gd name="connsiteX43" fmla="*/ 1876425 w 2045493"/>
                <a:gd name="connsiteY43" fmla="*/ 221456 h 421481"/>
                <a:gd name="connsiteX44" fmla="*/ 1576387 w 2045493"/>
                <a:gd name="connsiteY44" fmla="*/ 228600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45493" h="421481">
                  <a:moveTo>
                    <a:pt x="1576387" y="228600"/>
                  </a:moveTo>
                  <a:lnTo>
                    <a:pt x="1326356" y="247650"/>
                  </a:lnTo>
                  <a:lnTo>
                    <a:pt x="1135856" y="264318"/>
                  </a:lnTo>
                  <a:lnTo>
                    <a:pt x="890587" y="316706"/>
                  </a:lnTo>
                  <a:lnTo>
                    <a:pt x="709612" y="345281"/>
                  </a:lnTo>
                  <a:lnTo>
                    <a:pt x="492918" y="392906"/>
                  </a:lnTo>
                  <a:lnTo>
                    <a:pt x="457200" y="404812"/>
                  </a:lnTo>
                  <a:lnTo>
                    <a:pt x="431006" y="419100"/>
                  </a:lnTo>
                  <a:lnTo>
                    <a:pt x="411956" y="421481"/>
                  </a:lnTo>
                  <a:lnTo>
                    <a:pt x="378618" y="419100"/>
                  </a:lnTo>
                  <a:lnTo>
                    <a:pt x="347662" y="414337"/>
                  </a:lnTo>
                  <a:lnTo>
                    <a:pt x="319087" y="407193"/>
                  </a:lnTo>
                  <a:lnTo>
                    <a:pt x="250031" y="369093"/>
                  </a:lnTo>
                  <a:lnTo>
                    <a:pt x="173831" y="319087"/>
                  </a:lnTo>
                  <a:lnTo>
                    <a:pt x="95250" y="254793"/>
                  </a:lnTo>
                  <a:lnTo>
                    <a:pt x="28575" y="192881"/>
                  </a:lnTo>
                  <a:lnTo>
                    <a:pt x="7143" y="166687"/>
                  </a:lnTo>
                  <a:lnTo>
                    <a:pt x="0" y="135731"/>
                  </a:lnTo>
                  <a:lnTo>
                    <a:pt x="4762" y="121443"/>
                  </a:lnTo>
                  <a:lnTo>
                    <a:pt x="14287" y="111918"/>
                  </a:lnTo>
                  <a:lnTo>
                    <a:pt x="28575" y="107156"/>
                  </a:lnTo>
                  <a:lnTo>
                    <a:pt x="78581" y="126206"/>
                  </a:lnTo>
                  <a:lnTo>
                    <a:pt x="147637" y="159543"/>
                  </a:lnTo>
                  <a:lnTo>
                    <a:pt x="223837" y="180975"/>
                  </a:lnTo>
                  <a:lnTo>
                    <a:pt x="302418" y="197643"/>
                  </a:lnTo>
                  <a:lnTo>
                    <a:pt x="397668" y="202406"/>
                  </a:lnTo>
                  <a:lnTo>
                    <a:pt x="569118" y="195262"/>
                  </a:lnTo>
                  <a:lnTo>
                    <a:pt x="914400" y="157162"/>
                  </a:lnTo>
                  <a:lnTo>
                    <a:pt x="1157287" y="109537"/>
                  </a:lnTo>
                  <a:lnTo>
                    <a:pt x="1388268" y="78581"/>
                  </a:lnTo>
                  <a:lnTo>
                    <a:pt x="1500187" y="57150"/>
                  </a:lnTo>
                  <a:lnTo>
                    <a:pt x="1614487" y="26193"/>
                  </a:lnTo>
                  <a:lnTo>
                    <a:pt x="1681162" y="0"/>
                  </a:lnTo>
                  <a:lnTo>
                    <a:pt x="1726406" y="7143"/>
                  </a:lnTo>
                  <a:lnTo>
                    <a:pt x="1807368" y="23812"/>
                  </a:lnTo>
                  <a:lnTo>
                    <a:pt x="1881187" y="52387"/>
                  </a:lnTo>
                  <a:lnTo>
                    <a:pt x="1950243" y="85725"/>
                  </a:lnTo>
                  <a:lnTo>
                    <a:pt x="2002631" y="121443"/>
                  </a:lnTo>
                  <a:lnTo>
                    <a:pt x="2026443" y="145256"/>
                  </a:lnTo>
                  <a:lnTo>
                    <a:pt x="2040731" y="161925"/>
                  </a:lnTo>
                  <a:lnTo>
                    <a:pt x="2045493" y="180975"/>
                  </a:lnTo>
                  <a:lnTo>
                    <a:pt x="2038350" y="202406"/>
                  </a:lnTo>
                  <a:lnTo>
                    <a:pt x="2007393" y="219075"/>
                  </a:lnTo>
                  <a:lnTo>
                    <a:pt x="1876425" y="221456"/>
                  </a:lnTo>
                  <a:lnTo>
                    <a:pt x="1576387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6017EE7E-BBC0-9748-8BAC-93E5FF91A441}"/>
                </a:ext>
              </a:extLst>
            </p:cNvPr>
            <p:cNvSpPr/>
            <p:nvPr/>
          </p:nvSpPr>
          <p:spPr>
            <a:xfrm>
              <a:off x="4441825" y="4252913"/>
              <a:ext cx="2573338" cy="450850"/>
            </a:xfrm>
            <a:custGeom>
              <a:avLst/>
              <a:gdLst>
                <a:gd name="connsiteX0" fmla="*/ 1785938 w 2574132"/>
                <a:gd name="connsiteY0" fmla="*/ 240506 h 450056"/>
                <a:gd name="connsiteX1" fmla="*/ 1333500 w 2574132"/>
                <a:gd name="connsiteY1" fmla="*/ 266700 h 450056"/>
                <a:gd name="connsiteX2" fmla="*/ 1092994 w 2574132"/>
                <a:gd name="connsiteY2" fmla="*/ 319087 h 450056"/>
                <a:gd name="connsiteX3" fmla="*/ 873919 w 2574132"/>
                <a:gd name="connsiteY3" fmla="*/ 347662 h 450056"/>
                <a:gd name="connsiteX4" fmla="*/ 664369 w 2574132"/>
                <a:gd name="connsiteY4" fmla="*/ 392906 h 450056"/>
                <a:gd name="connsiteX5" fmla="*/ 423863 w 2574132"/>
                <a:gd name="connsiteY5" fmla="*/ 447675 h 450056"/>
                <a:gd name="connsiteX6" fmla="*/ 400050 w 2574132"/>
                <a:gd name="connsiteY6" fmla="*/ 450056 h 450056"/>
                <a:gd name="connsiteX7" fmla="*/ 369094 w 2574132"/>
                <a:gd name="connsiteY7" fmla="*/ 445293 h 450056"/>
                <a:gd name="connsiteX8" fmla="*/ 311944 w 2574132"/>
                <a:gd name="connsiteY8" fmla="*/ 416718 h 450056"/>
                <a:gd name="connsiteX9" fmla="*/ 247650 w 2574132"/>
                <a:gd name="connsiteY9" fmla="*/ 378618 h 450056"/>
                <a:gd name="connsiteX10" fmla="*/ 152400 w 2574132"/>
                <a:gd name="connsiteY10" fmla="*/ 307181 h 450056"/>
                <a:gd name="connsiteX11" fmla="*/ 80963 w 2574132"/>
                <a:gd name="connsiteY11" fmla="*/ 250031 h 450056"/>
                <a:gd name="connsiteX12" fmla="*/ 40482 w 2574132"/>
                <a:gd name="connsiteY12" fmla="*/ 211931 h 450056"/>
                <a:gd name="connsiteX13" fmla="*/ 14288 w 2574132"/>
                <a:gd name="connsiteY13" fmla="*/ 178593 h 450056"/>
                <a:gd name="connsiteX14" fmla="*/ 0 w 2574132"/>
                <a:gd name="connsiteY14" fmla="*/ 147637 h 450056"/>
                <a:gd name="connsiteX15" fmla="*/ 4763 w 2574132"/>
                <a:gd name="connsiteY15" fmla="*/ 126206 h 450056"/>
                <a:gd name="connsiteX16" fmla="*/ 11907 w 2574132"/>
                <a:gd name="connsiteY16" fmla="*/ 116681 h 450056"/>
                <a:gd name="connsiteX17" fmla="*/ 38100 w 2574132"/>
                <a:gd name="connsiteY17" fmla="*/ 111918 h 450056"/>
                <a:gd name="connsiteX18" fmla="*/ 80963 w 2574132"/>
                <a:gd name="connsiteY18" fmla="*/ 121443 h 450056"/>
                <a:gd name="connsiteX19" fmla="*/ 116682 w 2574132"/>
                <a:gd name="connsiteY19" fmla="*/ 142875 h 450056"/>
                <a:gd name="connsiteX20" fmla="*/ 161925 w 2574132"/>
                <a:gd name="connsiteY20" fmla="*/ 169068 h 450056"/>
                <a:gd name="connsiteX21" fmla="*/ 250032 w 2574132"/>
                <a:gd name="connsiteY21" fmla="*/ 207168 h 450056"/>
                <a:gd name="connsiteX22" fmla="*/ 371475 w 2574132"/>
                <a:gd name="connsiteY22" fmla="*/ 235743 h 450056"/>
                <a:gd name="connsiteX23" fmla="*/ 428625 w 2574132"/>
                <a:gd name="connsiteY23" fmla="*/ 247650 h 450056"/>
                <a:gd name="connsiteX24" fmla="*/ 466725 w 2574132"/>
                <a:gd name="connsiteY24" fmla="*/ 247650 h 450056"/>
                <a:gd name="connsiteX25" fmla="*/ 735807 w 2574132"/>
                <a:gd name="connsiteY25" fmla="*/ 214312 h 450056"/>
                <a:gd name="connsiteX26" fmla="*/ 1109663 w 2574132"/>
                <a:gd name="connsiteY26" fmla="*/ 159543 h 450056"/>
                <a:gd name="connsiteX27" fmla="*/ 1333500 w 2574132"/>
                <a:gd name="connsiteY27" fmla="*/ 111918 h 450056"/>
                <a:gd name="connsiteX28" fmla="*/ 1640682 w 2574132"/>
                <a:gd name="connsiteY28" fmla="*/ 76200 h 450056"/>
                <a:gd name="connsiteX29" fmla="*/ 1933575 w 2574132"/>
                <a:gd name="connsiteY29" fmla="*/ 50006 h 450056"/>
                <a:gd name="connsiteX30" fmla="*/ 2026444 w 2574132"/>
                <a:gd name="connsiteY30" fmla="*/ 26193 h 450056"/>
                <a:gd name="connsiteX31" fmla="*/ 2135982 w 2574132"/>
                <a:gd name="connsiteY31" fmla="*/ 0 h 450056"/>
                <a:gd name="connsiteX32" fmla="*/ 2221707 w 2574132"/>
                <a:gd name="connsiteY32" fmla="*/ 7143 h 450056"/>
                <a:gd name="connsiteX33" fmla="*/ 2350294 w 2574132"/>
                <a:gd name="connsiteY33" fmla="*/ 40481 h 450056"/>
                <a:gd name="connsiteX34" fmla="*/ 2493169 w 2574132"/>
                <a:gd name="connsiteY34" fmla="*/ 90487 h 450056"/>
                <a:gd name="connsiteX35" fmla="*/ 2528888 w 2574132"/>
                <a:gd name="connsiteY35" fmla="*/ 111918 h 450056"/>
                <a:gd name="connsiteX36" fmla="*/ 2555082 w 2574132"/>
                <a:gd name="connsiteY36" fmla="*/ 133350 h 450056"/>
                <a:gd name="connsiteX37" fmla="*/ 2574132 w 2574132"/>
                <a:gd name="connsiteY37" fmla="*/ 161925 h 450056"/>
                <a:gd name="connsiteX38" fmla="*/ 2574132 w 2574132"/>
                <a:gd name="connsiteY38" fmla="*/ 178593 h 450056"/>
                <a:gd name="connsiteX39" fmla="*/ 2552700 w 2574132"/>
                <a:gd name="connsiteY39" fmla="*/ 204787 h 450056"/>
                <a:gd name="connsiteX40" fmla="*/ 2524125 w 2574132"/>
                <a:gd name="connsiteY40" fmla="*/ 219075 h 450056"/>
                <a:gd name="connsiteX41" fmla="*/ 2462213 w 2574132"/>
                <a:gd name="connsiteY41" fmla="*/ 226218 h 450056"/>
                <a:gd name="connsiteX42" fmla="*/ 2231232 w 2574132"/>
                <a:gd name="connsiteY42" fmla="*/ 223837 h 450056"/>
                <a:gd name="connsiteX43" fmla="*/ 2093119 w 2574132"/>
                <a:gd name="connsiteY43" fmla="*/ 223837 h 450056"/>
                <a:gd name="connsiteX44" fmla="*/ 1985963 w 2574132"/>
                <a:gd name="connsiteY44" fmla="*/ 226218 h 450056"/>
                <a:gd name="connsiteX45" fmla="*/ 1785938 w 2574132"/>
                <a:gd name="connsiteY45" fmla="*/ 240506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574132" h="450056">
                  <a:moveTo>
                    <a:pt x="1785938" y="240506"/>
                  </a:moveTo>
                  <a:lnTo>
                    <a:pt x="1333500" y="266700"/>
                  </a:lnTo>
                  <a:lnTo>
                    <a:pt x="1092994" y="319087"/>
                  </a:lnTo>
                  <a:lnTo>
                    <a:pt x="873919" y="347662"/>
                  </a:lnTo>
                  <a:lnTo>
                    <a:pt x="664369" y="392906"/>
                  </a:lnTo>
                  <a:lnTo>
                    <a:pt x="423863" y="447675"/>
                  </a:lnTo>
                  <a:lnTo>
                    <a:pt x="400050" y="450056"/>
                  </a:lnTo>
                  <a:lnTo>
                    <a:pt x="369094" y="445293"/>
                  </a:lnTo>
                  <a:lnTo>
                    <a:pt x="311944" y="416718"/>
                  </a:lnTo>
                  <a:lnTo>
                    <a:pt x="247650" y="378618"/>
                  </a:lnTo>
                  <a:lnTo>
                    <a:pt x="152400" y="307181"/>
                  </a:lnTo>
                  <a:lnTo>
                    <a:pt x="80963" y="250031"/>
                  </a:lnTo>
                  <a:lnTo>
                    <a:pt x="40482" y="211931"/>
                  </a:lnTo>
                  <a:lnTo>
                    <a:pt x="14288" y="178593"/>
                  </a:lnTo>
                  <a:lnTo>
                    <a:pt x="0" y="147637"/>
                  </a:lnTo>
                  <a:lnTo>
                    <a:pt x="4763" y="126206"/>
                  </a:lnTo>
                  <a:lnTo>
                    <a:pt x="11907" y="116681"/>
                  </a:lnTo>
                  <a:lnTo>
                    <a:pt x="38100" y="111918"/>
                  </a:lnTo>
                  <a:lnTo>
                    <a:pt x="80963" y="121443"/>
                  </a:lnTo>
                  <a:lnTo>
                    <a:pt x="116682" y="142875"/>
                  </a:lnTo>
                  <a:lnTo>
                    <a:pt x="161925" y="169068"/>
                  </a:lnTo>
                  <a:lnTo>
                    <a:pt x="250032" y="207168"/>
                  </a:lnTo>
                  <a:lnTo>
                    <a:pt x="371475" y="235743"/>
                  </a:lnTo>
                  <a:lnTo>
                    <a:pt x="428625" y="247650"/>
                  </a:lnTo>
                  <a:lnTo>
                    <a:pt x="466725" y="247650"/>
                  </a:lnTo>
                  <a:lnTo>
                    <a:pt x="735807" y="214312"/>
                  </a:lnTo>
                  <a:lnTo>
                    <a:pt x="1109663" y="159543"/>
                  </a:lnTo>
                  <a:lnTo>
                    <a:pt x="1333500" y="111918"/>
                  </a:lnTo>
                  <a:lnTo>
                    <a:pt x="1640682" y="76200"/>
                  </a:lnTo>
                  <a:lnTo>
                    <a:pt x="1933575" y="50006"/>
                  </a:lnTo>
                  <a:lnTo>
                    <a:pt x="2026444" y="26193"/>
                  </a:lnTo>
                  <a:lnTo>
                    <a:pt x="2135982" y="0"/>
                  </a:lnTo>
                  <a:lnTo>
                    <a:pt x="2221707" y="7143"/>
                  </a:lnTo>
                  <a:lnTo>
                    <a:pt x="2350294" y="40481"/>
                  </a:lnTo>
                  <a:lnTo>
                    <a:pt x="2493169" y="90487"/>
                  </a:lnTo>
                  <a:lnTo>
                    <a:pt x="2528888" y="111918"/>
                  </a:lnTo>
                  <a:lnTo>
                    <a:pt x="2555082" y="133350"/>
                  </a:lnTo>
                  <a:lnTo>
                    <a:pt x="2574132" y="161925"/>
                  </a:lnTo>
                  <a:lnTo>
                    <a:pt x="2574132" y="178593"/>
                  </a:lnTo>
                  <a:lnTo>
                    <a:pt x="2552700" y="204787"/>
                  </a:lnTo>
                  <a:lnTo>
                    <a:pt x="2524125" y="219075"/>
                  </a:lnTo>
                  <a:lnTo>
                    <a:pt x="2462213" y="226218"/>
                  </a:lnTo>
                  <a:lnTo>
                    <a:pt x="2231232" y="223837"/>
                  </a:lnTo>
                  <a:lnTo>
                    <a:pt x="2093119" y="223837"/>
                  </a:lnTo>
                  <a:lnTo>
                    <a:pt x="1985963" y="226218"/>
                  </a:lnTo>
                  <a:lnTo>
                    <a:pt x="1785938" y="240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4D79C18D-D99D-3F4F-A86B-22EBA8FD2AC9}"/>
                </a:ext>
              </a:extLst>
            </p:cNvPr>
            <p:cNvSpPr/>
            <p:nvPr/>
          </p:nvSpPr>
          <p:spPr>
            <a:xfrm rot="16200000">
              <a:off x="3585369" y="3161507"/>
              <a:ext cx="4044950" cy="500062"/>
            </a:xfrm>
            <a:custGeom>
              <a:avLst/>
              <a:gdLst>
                <a:gd name="connsiteX0" fmla="*/ 1923979 w 4045115"/>
                <a:gd name="connsiteY0" fmla="*/ 411310 h 499690"/>
                <a:gd name="connsiteX1" fmla="*/ 479295 w 4045115"/>
                <a:gd name="connsiteY1" fmla="*/ 414709 h 499690"/>
                <a:gd name="connsiteX2" fmla="*/ 380716 w 4045115"/>
                <a:gd name="connsiteY2" fmla="*/ 418108 h 499690"/>
                <a:gd name="connsiteX3" fmla="*/ 282138 w 4045115"/>
                <a:gd name="connsiteY3" fmla="*/ 418108 h 499690"/>
                <a:gd name="connsiteX4" fmla="*/ 220951 w 4045115"/>
                <a:gd name="connsiteY4" fmla="*/ 411310 h 499690"/>
                <a:gd name="connsiteX5" fmla="*/ 169962 w 4045115"/>
                <a:gd name="connsiteY5" fmla="*/ 401112 h 499690"/>
                <a:gd name="connsiteX6" fmla="*/ 125772 w 4045115"/>
                <a:gd name="connsiteY6" fmla="*/ 384116 h 499690"/>
                <a:gd name="connsiteX7" fmla="*/ 0 w 4045115"/>
                <a:gd name="connsiteY7" fmla="*/ 271940 h 499690"/>
                <a:gd name="connsiteX8" fmla="*/ 54388 w 4045115"/>
                <a:gd name="connsiteY8" fmla="*/ 220951 h 499690"/>
                <a:gd name="connsiteX9" fmla="*/ 231149 w 4045115"/>
                <a:gd name="connsiteY9" fmla="*/ 200556 h 499690"/>
                <a:gd name="connsiteX10" fmla="*/ 397713 w 4045115"/>
                <a:gd name="connsiteY10" fmla="*/ 186959 h 499690"/>
                <a:gd name="connsiteX11" fmla="*/ 564276 w 4045115"/>
                <a:gd name="connsiteY11" fmla="*/ 190358 h 499690"/>
                <a:gd name="connsiteX12" fmla="*/ 870209 w 4045115"/>
                <a:gd name="connsiteY12" fmla="*/ 190358 h 499690"/>
                <a:gd name="connsiteX13" fmla="*/ 1060568 w 4045115"/>
                <a:gd name="connsiteY13" fmla="*/ 193757 h 499690"/>
                <a:gd name="connsiteX14" fmla="*/ 1468478 w 4045115"/>
                <a:gd name="connsiteY14" fmla="*/ 186959 h 499690"/>
                <a:gd name="connsiteX15" fmla="*/ 1686031 w 4045115"/>
                <a:gd name="connsiteY15" fmla="*/ 193757 h 499690"/>
                <a:gd name="connsiteX16" fmla="*/ 2675214 w 4045115"/>
                <a:gd name="connsiteY16" fmla="*/ 193757 h 499690"/>
                <a:gd name="connsiteX17" fmla="*/ 3259887 w 4045115"/>
                <a:gd name="connsiteY17" fmla="*/ 190358 h 499690"/>
                <a:gd name="connsiteX18" fmla="*/ 3385659 w 4045115"/>
                <a:gd name="connsiteY18" fmla="*/ 193757 h 499690"/>
                <a:gd name="connsiteX19" fmla="*/ 3667797 w 4045115"/>
                <a:gd name="connsiteY19" fmla="*/ 173362 h 499690"/>
                <a:gd name="connsiteX20" fmla="*/ 3756178 w 4045115"/>
                <a:gd name="connsiteY20" fmla="*/ 166563 h 499690"/>
                <a:gd name="connsiteX21" fmla="*/ 3807167 w 4045115"/>
                <a:gd name="connsiteY21" fmla="*/ 156365 h 499690"/>
                <a:gd name="connsiteX22" fmla="*/ 3861555 w 4045115"/>
                <a:gd name="connsiteY22" fmla="*/ 132571 h 499690"/>
                <a:gd name="connsiteX23" fmla="*/ 3888749 w 4045115"/>
                <a:gd name="connsiteY23" fmla="*/ 115574 h 499690"/>
                <a:gd name="connsiteX24" fmla="*/ 3915943 w 4045115"/>
                <a:gd name="connsiteY24" fmla="*/ 84981 h 499690"/>
                <a:gd name="connsiteX25" fmla="*/ 3946536 w 4045115"/>
                <a:gd name="connsiteY25" fmla="*/ 50989 h 499690"/>
                <a:gd name="connsiteX26" fmla="*/ 3973730 w 4045115"/>
                <a:gd name="connsiteY26" fmla="*/ 27194 h 499690"/>
                <a:gd name="connsiteX27" fmla="*/ 4004324 w 4045115"/>
                <a:gd name="connsiteY27" fmla="*/ 3399 h 499690"/>
                <a:gd name="connsiteX28" fmla="*/ 4017921 w 4045115"/>
                <a:gd name="connsiteY28" fmla="*/ 0 h 499690"/>
                <a:gd name="connsiteX29" fmla="*/ 4034917 w 4045115"/>
                <a:gd name="connsiteY29" fmla="*/ 0 h 499690"/>
                <a:gd name="connsiteX30" fmla="*/ 4038316 w 4045115"/>
                <a:gd name="connsiteY30" fmla="*/ 6798 h 499690"/>
                <a:gd name="connsiteX31" fmla="*/ 4045115 w 4045115"/>
                <a:gd name="connsiteY31" fmla="*/ 27194 h 499690"/>
                <a:gd name="connsiteX32" fmla="*/ 4038316 w 4045115"/>
                <a:gd name="connsiteY32" fmla="*/ 81582 h 499690"/>
                <a:gd name="connsiteX33" fmla="*/ 4014521 w 4045115"/>
                <a:gd name="connsiteY33" fmla="*/ 173362 h 499690"/>
                <a:gd name="connsiteX34" fmla="*/ 3966932 w 4045115"/>
                <a:gd name="connsiteY34" fmla="*/ 302534 h 499690"/>
                <a:gd name="connsiteX35" fmla="*/ 3902346 w 4045115"/>
                <a:gd name="connsiteY35" fmla="*/ 435105 h 499690"/>
                <a:gd name="connsiteX36" fmla="*/ 3868353 w 4045115"/>
                <a:gd name="connsiteY36" fmla="*/ 479295 h 499690"/>
                <a:gd name="connsiteX37" fmla="*/ 3851357 w 4045115"/>
                <a:gd name="connsiteY37" fmla="*/ 492892 h 499690"/>
                <a:gd name="connsiteX38" fmla="*/ 3824163 w 4045115"/>
                <a:gd name="connsiteY38" fmla="*/ 499690 h 499690"/>
                <a:gd name="connsiteX39" fmla="*/ 3803768 w 4045115"/>
                <a:gd name="connsiteY39" fmla="*/ 499690 h 499690"/>
                <a:gd name="connsiteX40" fmla="*/ 3769775 w 4045115"/>
                <a:gd name="connsiteY40" fmla="*/ 489493 h 499690"/>
                <a:gd name="connsiteX41" fmla="*/ 3732383 w 4045115"/>
                <a:gd name="connsiteY41" fmla="*/ 469097 h 499690"/>
                <a:gd name="connsiteX42" fmla="*/ 3698391 w 4045115"/>
                <a:gd name="connsiteY42" fmla="*/ 445302 h 499690"/>
                <a:gd name="connsiteX43" fmla="*/ 3650801 w 4045115"/>
                <a:gd name="connsiteY43" fmla="*/ 428306 h 499690"/>
                <a:gd name="connsiteX44" fmla="*/ 3538626 w 4045115"/>
                <a:gd name="connsiteY44" fmla="*/ 414709 h 499690"/>
                <a:gd name="connsiteX45" fmla="*/ 3419652 w 4045115"/>
                <a:gd name="connsiteY45" fmla="*/ 414709 h 499690"/>
                <a:gd name="connsiteX46" fmla="*/ 3273484 w 4045115"/>
                <a:gd name="connsiteY46" fmla="*/ 414709 h 499690"/>
                <a:gd name="connsiteX47" fmla="*/ 2865573 w 4045115"/>
                <a:gd name="connsiteY47" fmla="*/ 407910 h 499690"/>
                <a:gd name="connsiteX48" fmla="*/ 2699009 w 4045115"/>
                <a:gd name="connsiteY48" fmla="*/ 418108 h 499690"/>
                <a:gd name="connsiteX49" fmla="*/ 2267304 w 4045115"/>
                <a:gd name="connsiteY49" fmla="*/ 411310 h 499690"/>
                <a:gd name="connsiteX50" fmla="*/ 1923979 w 4045115"/>
                <a:gd name="connsiteY50" fmla="*/ 411310 h 499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045115" h="499690">
                  <a:moveTo>
                    <a:pt x="1923979" y="411310"/>
                  </a:moveTo>
                  <a:lnTo>
                    <a:pt x="479295" y="414709"/>
                  </a:lnTo>
                  <a:lnTo>
                    <a:pt x="380716" y="418108"/>
                  </a:lnTo>
                  <a:lnTo>
                    <a:pt x="282138" y="418108"/>
                  </a:lnTo>
                  <a:lnTo>
                    <a:pt x="220951" y="411310"/>
                  </a:lnTo>
                  <a:lnTo>
                    <a:pt x="169962" y="401112"/>
                  </a:lnTo>
                  <a:lnTo>
                    <a:pt x="125772" y="384116"/>
                  </a:lnTo>
                  <a:lnTo>
                    <a:pt x="0" y="271940"/>
                  </a:lnTo>
                  <a:lnTo>
                    <a:pt x="54388" y="220951"/>
                  </a:lnTo>
                  <a:lnTo>
                    <a:pt x="231149" y="200556"/>
                  </a:lnTo>
                  <a:lnTo>
                    <a:pt x="397713" y="186959"/>
                  </a:lnTo>
                  <a:lnTo>
                    <a:pt x="564276" y="190358"/>
                  </a:lnTo>
                  <a:lnTo>
                    <a:pt x="870209" y="190358"/>
                  </a:lnTo>
                  <a:lnTo>
                    <a:pt x="1060568" y="193757"/>
                  </a:lnTo>
                  <a:lnTo>
                    <a:pt x="1468478" y="186959"/>
                  </a:lnTo>
                  <a:lnTo>
                    <a:pt x="1686031" y="193757"/>
                  </a:lnTo>
                  <a:lnTo>
                    <a:pt x="2675214" y="193757"/>
                  </a:lnTo>
                  <a:lnTo>
                    <a:pt x="3259887" y="190358"/>
                  </a:lnTo>
                  <a:lnTo>
                    <a:pt x="3385659" y="193757"/>
                  </a:lnTo>
                  <a:lnTo>
                    <a:pt x="3667797" y="173362"/>
                  </a:lnTo>
                  <a:lnTo>
                    <a:pt x="3756178" y="166563"/>
                  </a:lnTo>
                  <a:lnTo>
                    <a:pt x="3807167" y="156365"/>
                  </a:lnTo>
                  <a:lnTo>
                    <a:pt x="3861555" y="132571"/>
                  </a:lnTo>
                  <a:lnTo>
                    <a:pt x="3888749" y="115574"/>
                  </a:lnTo>
                  <a:lnTo>
                    <a:pt x="3915943" y="84981"/>
                  </a:lnTo>
                  <a:lnTo>
                    <a:pt x="3946536" y="50989"/>
                  </a:lnTo>
                  <a:lnTo>
                    <a:pt x="3973730" y="27194"/>
                  </a:lnTo>
                  <a:lnTo>
                    <a:pt x="4004324" y="3399"/>
                  </a:lnTo>
                  <a:lnTo>
                    <a:pt x="4017921" y="0"/>
                  </a:lnTo>
                  <a:lnTo>
                    <a:pt x="4034917" y="0"/>
                  </a:lnTo>
                  <a:lnTo>
                    <a:pt x="4038316" y="6798"/>
                  </a:lnTo>
                  <a:lnTo>
                    <a:pt x="4045115" y="27194"/>
                  </a:lnTo>
                  <a:lnTo>
                    <a:pt x="4038316" y="81582"/>
                  </a:lnTo>
                  <a:lnTo>
                    <a:pt x="4014521" y="173362"/>
                  </a:lnTo>
                  <a:lnTo>
                    <a:pt x="3966932" y="302534"/>
                  </a:lnTo>
                  <a:lnTo>
                    <a:pt x="3902346" y="435105"/>
                  </a:lnTo>
                  <a:lnTo>
                    <a:pt x="3868353" y="479295"/>
                  </a:lnTo>
                  <a:lnTo>
                    <a:pt x="3851357" y="492892"/>
                  </a:lnTo>
                  <a:lnTo>
                    <a:pt x="3824163" y="499690"/>
                  </a:lnTo>
                  <a:lnTo>
                    <a:pt x="3803768" y="499690"/>
                  </a:lnTo>
                  <a:lnTo>
                    <a:pt x="3769775" y="489493"/>
                  </a:lnTo>
                  <a:lnTo>
                    <a:pt x="3732383" y="469097"/>
                  </a:lnTo>
                  <a:lnTo>
                    <a:pt x="3698391" y="445302"/>
                  </a:lnTo>
                  <a:lnTo>
                    <a:pt x="3650801" y="428306"/>
                  </a:lnTo>
                  <a:lnTo>
                    <a:pt x="3538626" y="414709"/>
                  </a:lnTo>
                  <a:lnTo>
                    <a:pt x="3419652" y="414709"/>
                  </a:lnTo>
                  <a:lnTo>
                    <a:pt x="3273484" y="414709"/>
                  </a:lnTo>
                  <a:lnTo>
                    <a:pt x="2865573" y="407910"/>
                  </a:lnTo>
                  <a:lnTo>
                    <a:pt x="2699009" y="418108"/>
                  </a:lnTo>
                  <a:lnTo>
                    <a:pt x="2267304" y="411310"/>
                  </a:lnTo>
                  <a:lnTo>
                    <a:pt x="1923979" y="41131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77AB05AE-295B-904B-AAE3-7DF88019FF25}"/>
                </a:ext>
              </a:extLst>
            </p:cNvPr>
            <p:cNvSpPr/>
            <p:nvPr/>
          </p:nvSpPr>
          <p:spPr>
            <a:xfrm>
              <a:off x="3484563" y="2638425"/>
              <a:ext cx="957262" cy="404813"/>
            </a:xfrm>
            <a:custGeom>
              <a:avLst/>
              <a:gdLst>
                <a:gd name="connsiteX0" fmla="*/ 440531 w 957262"/>
                <a:gd name="connsiteY0" fmla="*/ 319088 h 404813"/>
                <a:gd name="connsiteX1" fmla="*/ 319087 w 957262"/>
                <a:gd name="connsiteY1" fmla="*/ 395288 h 404813"/>
                <a:gd name="connsiteX2" fmla="*/ 304800 w 957262"/>
                <a:gd name="connsiteY2" fmla="*/ 402431 h 404813"/>
                <a:gd name="connsiteX3" fmla="*/ 285750 w 957262"/>
                <a:gd name="connsiteY3" fmla="*/ 404813 h 404813"/>
                <a:gd name="connsiteX4" fmla="*/ 259556 w 957262"/>
                <a:gd name="connsiteY4" fmla="*/ 400050 h 404813"/>
                <a:gd name="connsiteX5" fmla="*/ 228600 w 957262"/>
                <a:gd name="connsiteY5" fmla="*/ 383381 h 404813"/>
                <a:gd name="connsiteX6" fmla="*/ 180975 w 957262"/>
                <a:gd name="connsiteY6" fmla="*/ 352425 h 404813"/>
                <a:gd name="connsiteX7" fmla="*/ 130969 w 957262"/>
                <a:gd name="connsiteY7" fmla="*/ 309563 h 404813"/>
                <a:gd name="connsiteX8" fmla="*/ 76200 w 957262"/>
                <a:gd name="connsiteY8" fmla="*/ 259556 h 404813"/>
                <a:gd name="connsiteX9" fmla="*/ 14287 w 957262"/>
                <a:gd name="connsiteY9" fmla="*/ 197644 h 404813"/>
                <a:gd name="connsiteX10" fmla="*/ 4762 w 957262"/>
                <a:gd name="connsiteY10" fmla="*/ 176213 h 404813"/>
                <a:gd name="connsiteX11" fmla="*/ 0 w 957262"/>
                <a:gd name="connsiteY11" fmla="*/ 152400 h 404813"/>
                <a:gd name="connsiteX12" fmla="*/ 0 w 957262"/>
                <a:gd name="connsiteY12" fmla="*/ 133350 h 404813"/>
                <a:gd name="connsiteX13" fmla="*/ 11906 w 957262"/>
                <a:gd name="connsiteY13" fmla="*/ 119063 h 404813"/>
                <a:gd name="connsiteX14" fmla="*/ 30956 w 957262"/>
                <a:gd name="connsiteY14" fmla="*/ 119063 h 404813"/>
                <a:gd name="connsiteX15" fmla="*/ 71437 w 957262"/>
                <a:gd name="connsiteY15" fmla="*/ 140494 h 404813"/>
                <a:gd name="connsiteX16" fmla="*/ 109537 w 957262"/>
                <a:gd name="connsiteY16" fmla="*/ 157163 h 404813"/>
                <a:gd name="connsiteX17" fmla="*/ 142875 w 957262"/>
                <a:gd name="connsiteY17" fmla="*/ 173831 h 404813"/>
                <a:gd name="connsiteX18" fmla="*/ 200025 w 957262"/>
                <a:gd name="connsiteY18" fmla="*/ 190500 h 404813"/>
                <a:gd name="connsiteX19" fmla="*/ 252412 w 957262"/>
                <a:gd name="connsiteY19" fmla="*/ 197644 h 404813"/>
                <a:gd name="connsiteX20" fmla="*/ 290512 w 957262"/>
                <a:gd name="connsiteY20" fmla="*/ 195263 h 404813"/>
                <a:gd name="connsiteX21" fmla="*/ 352425 w 957262"/>
                <a:gd name="connsiteY21" fmla="*/ 171450 h 404813"/>
                <a:gd name="connsiteX22" fmla="*/ 545306 w 957262"/>
                <a:gd name="connsiteY22" fmla="*/ 83344 h 404813"/>
                <a:gd name="connsiteX23" fmla="*/ 657225 w 957262"/>
                <a:gd name="connsiteY23" fmla="*/ 23813 h 404813"/>
                <a:gd name="connsiteX24" fmla="*/ 695325 w 957262"/>
                <a:gd name="connsiteY24" fmla="*/ 4763 h 404813"/>
                <a:gd name="connsiteX25" fmla="*/ 709612 w 957262"/>
                <a:gd name="connsiteY25" fmla="*/ 0 h 404813"/>
                <a:gd name="connsiteX26" fmla="*/ 735806 w 957262"/>
                <a:gd name="connsiteY26" fmla="*/ 4763 h 404813"/>
                <a:gd name="connsiteX27" fmla="*/ 757237 w 957262"/>
                <a:gd name="connsiteY27" fmla="*/ 11906 h 404813"/>
                <a:gd name="connsiteX28" fmla="*/ 785812 w 957262"/>
                <a:gd name="connsiteY28" fmla="*/ 28575 h 404813"/>
                <a:gd name="connsiteX29" fmla="*/ 828675 w 957262"/>
                <a:gd name="connsiteY29" fmla="*/ 64294 h 404813"/>
                <a:gd name="connsiteX30" fmla="*/ 897731 w 957262"/>
                <a:gd name="connsiteY30" fmla="*/ 133350 h 404813"/>
                <a:gd name="connsiteX31" fmla="*/ 945356 w 957262"/>
                <a:gd name="connsiteY31" fmla="*/ 185738 h 404813"/>
                <a:gd name="connsiteX32" fmla="*/ 957262 w 957262"/>
                <a:gd name="connsiteY32" fmla="*/ 209550 h 404813"/>
                <a:gd name="connsiteX33" fmla="*/ 950119 w 957262"/>
                <a:gd name="connsiteY33" fmla="*/ 242888 h 404813"/>
                <a:gd name="connsiteX34" fmla="*/ 935831 w 957262"/>
                <a:gd name="connsiteY34" fmla="*/ 261938 h 404813"/>
                <a:gd name="connsiteX35" fmla="*/ 912019 w 957262"/>
                <a:gd name="connsiteY35" fmla="*/ 276225 h 404813"/>
                <a:gd name="connsiteX36" fmla="*/ 588169 w 957262"/>
                <a:gd name="connsiteY36" fmla="*/ 235744 h 404813"/>
                <a:gd name="connsiteX37" fmla="*/ 440531 w 957262"/>
                <a:gd name="connsiteY37" fmla="*/ 319088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57262" h="404813">
                  <a:moveTo>
                    <a:pt x="440531" y="319088"/>
                  </a:moveTo>
                  <a:lnTo>
                    <a:pt x="319087" y="395288"/>
                  </a:lnTo>
                  <a:lnTo>
                    <a:pt x="304800" y="402431"/>
                  </a:lnTo>
                  <a:lnTo>
                    <a:pt x="285750" y="404813"/>
                  </a:lnTo>
                  <a:lnTo>
                    <a:pt x="259556" y="400050"/>
                  </a:lnTo>
                  <a:lnTo>
                    <a:pt x="228600" y="383381"/>
                  </a:lnTo>
                  <a:lnTo>
                    <a:pt x="180975" y="352425"/>
                  </a:lnTo>
                  <a:lnTo>
                    <a:pt x="130969" y="309563"/>
                  </a:lnTo>
                  <a:lnTo>
                    <a:pt x="76200" y="259556"/>
                  </a:lnTo>
                  <a:lnTo>
                    <a:pt x="14287" y="197644"/>
                  </a:lnTo>
                  <a:lnTo>
                    <a:pt x="4762" y="176213"/>
                  </a:lnTo>
                  <a:lnTo>
                    <a:pt x="0" y="152400"/>
                  </a:lnTo>
                  <a:lnTo>
                    <a:pt x="0" y="133350"/>
                  </a:lnTo>
                  <a:lnTo>
                    <a:pt x="11906" y="119063"/>
                  </a:lnTo>
                  <a:lnTo>
                    <a:pt x="30956" y="119063"/>
                  </a:lnTo>
                  <a:lnTo>
                    <a:pt x="71437" y="140494"/>
                  </a:lnTo>
                  <a:lnTo>
                    <a:pt x="109537" y="157163"/>
                  </a:lnTo>
                  <a:lnTo>
                    <a:pt x="142875" y="173831"/>
                  </a:lnTo>
                  <a:lnTo>
                    <a:pt x="200025" y="190500"/>
                  </a:lnTo>
                  <a:lnTo>
                    <a:pt x="252412" y="197644"/>
                  </a:lnTo>
                  <a:lnTo>
                    <a:pt x="290512" y="195263"/>
                  </a:lnTo>
                  <a:lnTo>
                    <a:pt x="352425" y="171450"/>
                  </a:lnTo>
                  <a:lnTo>
                    <a:pt x="545306" y="83344"/>
                  </a:lnTo>
                  <a:lnTo>
                    <a:pt x="657225" y="23813"/>
                  </a:lnTo>
                  <a:lnTo>
                    <a:pt x="695325" y="4763"/>
                  </a:lnTo>
                  <a:lnTo>
                    <a:pt x="709612" y="0"/>
                  </a:lnTo>
                  <a:lnTo>
                    <a:pt x="735806" y="4763"/>
                  </a:lnTo>
                  <a:lnTo>
                    <a:pt x="757237" y="11906"/>
                  </a:lnTo>
                  <a:lnTo>
                    <a:pt x="785812" y="28575"/>
                  </a:lnTo>
                  <a:lnTo>
                    <a:pt x="828675" y="64294"/>
                  </a:lnTo>
                  <a:lnTo>
                    <a:pt x="897731" y="133350"/>
                  </a:lnTo>
                  <a:lnTo>
                    <a:pt x="945356" y="185738"/>
                  </a:lnTo>
                  <a:lnTo>
                    <a:pt x="957262" y="209550"/>
                  </a:lnTo>
                  <a:lnTo>
                    <a:pt x="950119" y="242888"/>
                  </a:lnTo>
                  <a:lnTo>
                    <a:pt x="935831" y="261938"/>
                  </a:lnTo>
                  <a:lnTo>
                    <a:pt x="912019" y="276225"/>
                  </a:lnTo>
                  <a:lnTo>
                    <a:pt x="588169" y="235744"/>
                  </a:lnTo>
                  <a:lnTo>
                    <a:pt x="440531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DC5843D2-B0EA-4644-AD5F-3BAF425AD82B}"/>
                </a:ext>
              </a:extLst>
            </p:cNvPr>
            <p:cNvSpPr/>
            <p:nvPr/>
          </p:nvSpPr>
          <p:spPr>
            <a:xfrm>
              <a:off x="3732213" y="2798763"/>
              <a:ext cx="671512" cy="1054100"/>
            </a:xfrm>
            <a:custGeom>
              <a:avLst/>
              <a:gdLst>
                <a:gd name="connsiteX0" fmla="*/ 297656 w 671512"/>
                <a:gd name="connsiteY0" fmla="*/ 695325 h 1054894"/>
                <a:gd name="connsiteX1" fmla="*/ 109537 w 671512"/>
                <a:gd name="connsiteY1" fmla="*/ 1054894 h 1054894"/>
                <a:gd name="connsiteX2" fmla="*/ 0 w 671512"/>
                <a:gd name="connsiteY2" fmla="*/ 928687 h 1054894"/>
                <a:gd name="connsiteX3" fmla="*/ 33337 w 671512"/>
                <a:gd name="connsiteY3" fmla="*/ 895350 h 1054894"/>
                <a:gd name="connsiteX4" fmla="*/ 166687 w 671512"/>
                <a:gd name="connsiteY4" fmla="*/ 597694 h 1054894"/>
                <a:gd name="connsiteX5" fmla="*/ 266700 w 671512"/>
                <a:gd name="connsiteY5" fmla="*/ 352425 h 1054894"/>
                <a:gd name="connsiteX6" fmla="*/ 323850 w 671512"/>
                <a:gd name="connsiteY6" fmla="*/ 164306 h 1054894"/>
                <a:gd name="connsiteX7" fmla="*/ 359569 w 671512"/>
                <a:gd name="connsiteY7" fmla="*/ 0 h 1054894"/>
                <a:gd name="connsiteX8" fmla="*/ 671512 w 671512"/>
                <a:gd name="connsiteY8" fmla="*/ 73819 h 1054894"/>
                <a:gd name="connsiteX9" fmla="*/ 666750 w 671512"/>
                <a:gd name="connsiteY9" fmla="*/ 114300 h 1054894"/>
                <a:gd name="connsiteX10" fmla="*/ 614362 w 671512"/>
                <a:gd name="connsiteY10" fmla="*/ 157162 h 1054894"/>
                <a:gd name="connsiteX11" fmla="*/ 564356 w 671512"/>
                <a:gd name="connsiteY11" fmla="*/ 221456 h 1054894"/>
                <a:gd name="connsiteX12" fmla="*/ 509587 w 671512"/>
                <a:gd name="connsiteY12" fmla="*/ 314325 h 1054894"/>
                <a:gd name="connsiteX13" fmla="*/ 409575 w 671512"/>
                <a:gd name="connsiteY13" fmla="*/ 490537 h 1054894"/>
                <a:gd name="connsiteX14" fmla="*/ 297656 w 671512"/>
                <a:gd name="connsiteY14" fmla="*/ 695325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1512" h="1054894">
                  <a:moveTo>
                    <a:pt x="297656" y="695325"/>
                  </a:moveTo>
                  <a:lnTo>
                    <a:pt x="109537" y="1054894"/>
                  </a:lnTo>
                  <a:lnTo>
                    <a:pt x="0" y="928687"/>
                  </a:lnTo>
                  <a:lnTo>
                    <a:pt x="33337" y="895350"/>
                  </a:lnTo>
                  <a:lnTo>
                    <a:pt x="166687" y="597694"/>
                  </a:lnTo>
                  <a:lnTo>
                    <a:pt x="266700" y="352425"/>
                  </a:lnTo>
                  <a:lnTo>
                    <a:pt x="323850" y="164306"/>
                  </a:lnTo>
                  <a:lnTo>
                    <a:pt x="359569" y="0"/>
                  </a:lnTo>
                  <a:lnTo>
                    <a:pt x="671512" y="73819"/>
                  </a:lnTo>
                  <a:lnTo>
                    <a:pt x="666750" y="114300"/>
                  </a:lnTo>
                  <a:lnTo>
                    <a:pt x="614362" y="157162"/>
                  </a:lnTo>
                  <a:lnTo>
                    <a:pt x="564356" y="221456"/>
                  </a:lnTo>
                  <a:lnTo>
                    <a:pt x="509587" y="314325"/>
                  </a:lnTo>
                  <a:lnTo>
                    <a:pt x="409575" y="490537"/>
                  </a:lnTo>
                  <a:lnTo>
                    <a:pt x="297656" y="695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9919C160-F488-1F4B-A896-30377A9DEFDA}"/>
                </a:ext>
              </a:extLst>
            </p:cNvPr>
            <p:cNvSpPr/>
            <p:nvPr/>
          </p:nvSpPr>
          <p:spPr>
            <a:xfrm>
              <a:off x="3684588" y="3643313"/>
              <a:ext cx="904875" cy="384175"/>
            </a:xfrm>
            <a:custGeom>
              <a:avLst/>
              <a:gdLst>
                <a:gd name="connsiteX0" fmla="*/ 414337 w 904875"/>
                <a:gd name="connsiteY0" fmla="*/ 214312 h 383381"/>
                <a:gd name="connsiteX1" fmla="*/ 157162 w 904875"/>
                <a:gd name="connsiteY1" fmla="*/ 314325 h 383381"/>
                <a:gd name="connsiteX2" fmla="*/ 142875 w 904875"/>
                <a:gd name="connsiteY2" fmla="*/ 323850 h 383381"/>
                <a:gd name="connsiteX3" fmla="*/ 119062 w 904875"/>
                <a:gd name="connsiteY3" fmla="*/ 357187 h 383381"/>
                <a:gd name="connsiteX4" fmla="*/ 97631 w 904875"/>
                <a:gd name="connsiteY4" fmla="*/ 373856 h 383381"/>
                <a:gd name="connsiteX5" fmla="*/ 85725 w 904875"/>
                <a:gd name="connsiteY5" fmla="*/ 381000 h 383381"/>
                <a:gd name="connsiteX6" fmla="*/ 69056 w 904875"/>
                <a:gd name="connsiteY6" fmla="*/ 383381 h 383381"/>
                <a:gd name="connsiteX7" fmla="*/ 47625 w 904875"/>
                <a:gd name="connsiteY7" fmla="*/ 376237 h 383381"/>
                <a:gd name="connsiteX8" fmla="*/ 28575 w 904875"/>
                <a:gd name="connsiteY8" fmla="*/ 354806 h 383381"/>
                <a:gd name="connsiteX9" fmla="*/ 11906 w 904875"/>
                <a:gd name="connsiteY9" fmla="*/ 311943 h 383381"/>
                <a:gd name="connsiteX10" fmla="*/ 0 w 904875"/>
                <a:gd name="connsiteY10" fmla="*/ 247650 h 383381"/>
                <a:gd name="connsiteX11" fmla="*/ 0 w 904875"/>
                <a:gd name="connsiteY11" fmla="*/ 192881 h 383381"/>
                <a:gd name="connsiteX12" fmla="*/ 7144 w 904875"/>
                <a:gd name="connsiteY12" fmla="*/ 145256 h 383381"/>
                <a:gd name="connsiteX13" fmla="*/ 28575 w 904875"/>
                <a:gd name="connsiteY13" fmla="*/ 95250 h 383381"/>
                <a:gd name="connsiteX14" fmla="*/ 40481 w 904875"/>
                <a:gd name="connsiteY14" fmla="*/ 78581 h 383381"/>
                <a:gd name="connsiteX15" fmla="*/ 80962 w 904875"/>
                <a:gd name="connsiteY15" fmla="*/ 50006 h 383381"/>
                <a:gd name="connsiteX16" fmla="*/ 185737 w 904875"/>
                <a:gd name="connsiteY16" fmla="*/ 147637 h 383381"/>
                <a:gd name="connsiteX17" fmla="*/ 338137 w 904875"/>
                <a:gd name="connsiteY17" fmla="*/ 88106 h 383381"/>
                <a:gd name="connsiteX18" fmla="*/ 490537 w 904875"/>
                <a:gd name="connsiteY18" fmla="*/ 23812 h 383381"/>
                <a:gd name="connsiteX19" fmla="*/ 526256 w 904875"/>
                <a:gd name="connsiteY19" fmla="*/ 7143 h 383381"/>
                <a:gd name="connsiteX20" fmla="*/ 552450 w 904875"/>
                <a:gd name="connsiteY20" fmla="*/ 0 h 383381"/>
                <a:gd name="connsiteX21" fmla="*/ 597694 w 904875"/>
                <a:gd name="connsiteY21" fmla="*/ 2381 h 383381"/>
                <a:gd name="connsiteX22" fmla="*/ 654844 w 904875"/>
                <a:gd name="connsiteY22" fmla="*/ 21431 h 383381"/>
                <a:gd name="connsiteX23" fmla="*/ 773906 w 904875"/>
                <a:gd name="connsiteY23" fmla="*/ 88106 h 383381"/>
                <a:gd name="connsiteX24" fmla="*/ 878681 w 904875"/>
                <a:gd name="connsiteY24" fmla="*/ 161925 h 383381"/>
                <a:gd name="connsiteX25" fmla="*/ 904875 w 904875"/>
                <a:gd name="connsiteY25" fmla="*/ 185737 h 383381"/>
                <a:gd name="connsiteX26" fmla="*/ 519112 w 904875"/>
                <a:gd name="connsiteY26" fmla="*/ 185737 h 383381"/>
                <a:gd name="connsiteX27" fmla="*/ 414337 w 904875"/>
                <a:gd name="connsiteY27" fmla="*/ 214312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04875" h="383381">
                  <a:moveTo>
                    <a:pt x="414337" y="214312"/>
                  </a:moveTo>
                  <a:lnTo>
                    <a:pt x="157162" y="314325"/>
                  </a:lnTo>
                  <a:lnTo>
                    <a:pt x="142875" y="323850"/>
                  </a:lnTo>
                  <a:lnTo>
                    <a:pt x="119062" y="357187"/>
                  </a:lnTo>
                  <a:lnTo>
                    <a:pt x="97631" y="373856"/>
                  </a:lnTo>
                  <a:lnTo>
                    <a:pt x="85725" y="381000"/>
                  </a:lnTo>
                  <a:lnTo>
                    <a:pt x="69056" y="383381"/>
                  </a:lnTo>
                  <a:lnTo>
                    <a:pt x="47625" y="376237"/>
                  </a:lnTo>
                  <a:lnTo>
                    <a:pt x="28575" y="354806"/>
                  </a:lnTo>
                  <a:lnTo>
                    <a:pt x="11906" y="311943"/>
                  </a:lnTo>
                  <a:lnTo>
                    <a:pt x="0" y="247650"/>
                  </a:lnTo>
                  <a:lnTo>
                    <a:pt x="0" y="192881"/>
                  </a:lnTo>
                  <a:lnTo>
                    <a:pt x="7144" y="145256"/>
                  </a:lnTo>
                  <a:lnTo>
                    <a:pt x="28575" y="95250"/>
                  </a:lnTo>
                  <a:lnTo>
                    <a:pt x="40481" y="78581"/>
                  </a:lnTo>
                  <a:lnTo>
                    <a:pt x="80962" y="50006"/>
                  </a:lnTo>
                  <a:lnTo>
                    <a:pt x="185737" y="147637"/>
                  </a:lnTo>
                  <a:lnTo>
                    <a:pt x="338137" y="88106"/>
                  </a:lnTo>
                  <a:lnTo>
                    <a:pt x="490537" y="23812"/>
                  </a:lnTo>
                  <a:lnTo>
                    <a:pt x="526256" y="7143"/>
                  </a:lnTo>
                  <a:lnTo>
                    <a:pt x="552450" y="0"/>
                  </a:lnTo>
                  <a:lnTo>
                    <a:pt x="597694" y="2381"/>
                  </a:lnTo>
                  <a:lnTo>
                    <a:pt x="654844" y="21431"/>
                  </a:lnTo>
                  <a:lnTo>
                    <a:pt x="773906" y="88106"/>
                  </a:lnTo>
                  <a:lnTo>
                    <a:pt x="878681" y="161925"/>
                  </a:lnTo>
                  <a:lnTo>
                    <a:pt x="904875" y="185737"/>
                  </a:lnTo>
                  <a:lnTo>
                    <a:pt x="519112" y="185737"/>
                  </a:lnTo>
                  <a:lnTo>
                    <a:pt x="414337" y="214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C50C0461-618F-CB4C-A16D-AEB627E38537}"/>
                </a:ext>
              </a:extLst>
            </p:cNvPr>
            <p:cNvSpPr/>
            <p:nvPr/>
          </p:nvSpPr>
          <p:spPr>
            <a:xfrm rot="16200000">
              <a:off x="3123406" y="4190207"/>
              <a:ext cx="1884363" cy="1047750"/>
            </a:xfrm>
            <a:custGeom>
              <a:avLst/>
              <a:gdLst>
                <a:gd name="connsiteX0" fmla="*/ 569119 w 1883569"/>
                <a:gd name="connsiteY0" fmla="*/ 531019 h 1047750"/>
                <a:gd name="connsiteX1" fmla="*/ 354806 w 1883569"/>
                <a:gd name="connsiteY1" fmla="*/ 369094 h 1047750"/>
                <a:gd name="connsiteX2" fmla="*/ 142875 w 1883569"/>
                <a:gd name="connsiteY2" fmla="*/ 185738 h 1047750"/>
                <a:gd name="connsiteX3" fmla="*/ 16669 w 1883569"/>
                <a:gd name="connsiteY3" fmla="*/ 69056 h 1047750"/>
                <a:gd name="connsiteX4" fmla="*/ 4762 w 1883569"/>
                <a:gd name="connsiteY4" fmla="*/ 50006 h 1047750"/>
                <a:gd name="connsiteX5" fmla="*/ 0 w 1883569"/>
                <a:gd name="connsiteY5" fmla="*/ 28575 h 1047750"/>
                <a:gd name="connsiteX6" fmla="*/ 0 w 1883569"/>
                <a:gd name="connsiteY6" fmla="*/ 14288 h 1047750"/>
                <a:gd name="connsiteX7" fmla="*/ 7144 w 1883569"/>
                <a:gd name="connsiteY7" fmla="*/ 2381 h 1047750"/>
                <a:gd name="connsiteX8" fmla="*/ 26194 w 1883569"/>
                <a:gd name="connsiteY8" fmla="*/ 0 h 1047750"/>
                <a:gd name="connsiteX9" fmla="*/ 69056 w 1883569"/>
                <a:gd name="connsiteY9" fmla="*/ 21431 h 1047750"/>
                <a:gd name="connsiteX10" fmla="*/ 200025 w 1883569"/>
                <a:gd name="connsiteY10" fmla="*/ 116681 h 1047750"/>
                <a:gd name="connsiteX11" fmla="*/ 307181 w 1883569"/>
                <a:gd name="connsiteY11" fmla="*/ 188119 h 1047750"/>
                <a:gd name="connsiteX12" fmla="*/ 440531 w 1883569"/>
                <a:gd name="connsiteY12" fmla="*/ 276225 h 1047750"/>
                <a:gd name="connsiteX13" fmla="*/ 561975 w 1883569"/>
                <a:gd name="connsiteY13" fmla="*/ 354806 h 1047750"/>
                <a:gd name="connsiteX14" fmla="*/ 685800 w 1883569"/>
                <a:gd name="connsiteY14" fmla="*/ 428625 h 1047750"/>
                <a:gd name="connsiteX15" fmla="*/ 797719 w 1883569"/>
                <a:gd name="connsiteY15" fmla="*/ 488156 h 1047750"/>
                <a:gd name="connsiteX16" fmla="*/ 952500 w 1883569"/>
                <a:gd name="connsiteY16" fmla="*/ 559594 h 1047750"/>
                <a:gd name="connsiteX17" fmla="*/ 1064419 w 1883569"/>
                <a:gd name="connsiteY17" fmla="*/ 602456 h 1047750"/>
                <a:gd name="connsiteX18" fmla="*/ 1197769 w 1883569"/>
                <a:gd name="connsiteY18" fmla="*/ 640556 h 1047750"/>
                <a:gd name="connsiteX19" fmla="*/ 1390650 w 1883569"/>
                <a:gd name="connsiteY19" fmla="*/ 688181 h 1047750"/>
                <a:gd name="connsiteX20" fmla="*/ 1524000 w 1883569"/>
                <a:gd name="connsiteY20" fmla="*/ 714375 h 1047750"/>
                <a:gd name="connsiteX21" fmla="*/ 1616869 w 1883569"/>
                <a:gd name="connsiteY21" fmla="*/ 728663 h 1047750"/>
                <a:gd name="connsiteX22" fmla="*/ 1688306 w 1883569"/>
                <a:gd name="connsiteY22" fmla="*/ 735806 h 1047750"/>
                <a:gd name="connsiteX23" fmla="*/ 1735931 w 1883569"/>
                <a:gd name="connsiteY23" fmla="*/ 735806 h 1047750"/>
                <a:gd name="connsiteX24" fmla="*/ 1771650 w 1883569"/>
                <a:gd name="connsiteY24" fmla="*/ 731044 h 1047750"/>
                <a:gd name="connsiteX25" fmla="*/ 1809750 w 1883569"/>
                <a:gd name="connsiteY25" fmla="*/ 716756 h 1047750"/>
                <a:gd name="connsiteX26" fmla="*/ 1883569 w 1883569"/>
                <a:gd name="connsiteY26" fmla="*/ 602456 h 1047750"/>
                <a:gd name="connsiteX27" fmla="*/ 1852612 w 1883569"/>
                <a:gd name="connsiteY27" fmla="*/ 1007269 h 1047750"/>
                <a:gd name="connsiteX28" fmla="*/ 1826419 w 1883569"/>
                <a:gd name="connsiteY28" fmla="*/ 1045369 h 1047750"/>
                <a:gd name="connsiteX29" fmla="*/ 1807369 w 1883569"/>
                <a:gd name="connsiteY29" fmla="*/ 1047750 h 1047750"/>
                <a:gd name="connsiteX30" fmla="*/ 1776412 w 1883569"/>
                <a:gd name="connsiteY30" fmla="*/ 1042988 h 1047750"/>
                <a:gd name="connsiteX31" fmla="*/ 1747837 w 1883569"/>
                <a:gd name="connsiteY31" fmla="*/ 1028700 h 1047750"/>
                <a:gd name="connsiteX32" fmla="*/ 1695450 w 1883569"/>
                <a:gd name="connsiteY32" fmla="*/ 997744 h 1047750"/>
                <a:gd name="connsiteX33" fmla="*/ 1635919 w 1883569"/>
                <a:gd name="connsiteY33" fmla="*/ 957263 h 1047750"/>
                <a:gd name="connsiteX34" fmla="*/ 1423987 w 1883569"/>
                <a:gd name="connsiteY34" fmla="*/ 900113 h 1047750"/>
                <a:gd name="connsiteX35" fmla="*/ 1245394 w 1883569"/>
                <a:gd name="connsiteY35" fmla="*/ 845344 h 1047750"/>
                <a:gd name="connsiteX36" fmla="*/ 973931 w 1883569"/>
                <a:gd name="connsiteY36" fmla="*/ 754856 h 1047750"/>
                <a:gd name="connsiteX37" fmla="*/ 862012 w 1883569"/>
                <a:gd name="connsiteY37" fmla="*/ 714375 h 1047750"/>
                <a:gd name="connsiteX38" fmla="*/ 569119 w 1883569"/>
                <a:gd name="connsiteY38" fmla="*/ 531019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83569" h="1047750">
                  <a:moveTo>
                    <a:pt x="569119" y="531019"/>
                  </a:moveTo>
                  <a:lnTo>
                    <a:pt x="354806" y="369094"/>
                  </a:lnTo>
                  <a:lnTo>
                    <a:pt x="142875" y="185738"/>
                  </a:lnTo>
                  <a:lnTo>
                    <a:pt x="16669" y="69056"/>
                  </a:lnTo>
                  <a:lnTo>
                    <a:pt x="4762" y="50006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7144" y="2381"/>
                  </a:lnTo>
                  <a:lnTo>
                    <a:pt x="26194" y="0"/>
                  </a:lnTo>
                  <a:lnTo>
                    <a:pt x="69056" y="21431"/>
                  </a:lnTo>
                  <a:lnTo>
                    <a:pt x="200025" y="116681"/>
                  </a:lnTo>
                  <a:lnTo>
                    <a:pt x="307181" y="188119"/>
                  </a:lnTo>
                  <a:lnTo>
                    <a:pt x="440531" y="276225"/>
                  </a:lnTo>
                  <a:lnTo>
                    <a:pt x="561975" y="354806"/>
                  </a:lnTo>
                  <a:lnTo>
                    <a:pt x="685800" y="428625"/>
                  </a:lnTo>
                  <a:lnTo>
                    <a:pt x="797719" y="488156"/>
                  </a:lnTo>
                  <a:lnTo>
                    <a:pt x="952500" y="559594"/>
                  </a:lnTo>
                  <a:lnTo>
                    <a:pt x="1064419" y="602456"/>
                  </a:lnTo>
                  <a:lnTo>
                    <a:pt x="1197769" y="640556"/>
                  </a:lnTo>
                  <a:lnTo>
                    <a:pt x="1390650" y="688181"/>
                  </a:lnTo>
                  <a:lnTo>
                    <a:pt x="1524000" y="714375"/>
                  </a:lnTo>
                  <a:lnTo>
                    <a:pt x="1616869" y="728663"/>
                  </a:lnTo>
                  <a:lnTo>
                    <a:pt x="1688306" y="735806"/>
                  </a:lnTo>
                  <a:lnTo>
                    <a:pt x="1735931" y="735806"/>
                  </a:lnTo>
                  <a:lnTo>
                    <a:pt x="1771650" y="731044"/>
                  </a:lnTo>
                  <a:lnTo>
                    <a:pt x="1809750" y="716756"/>
                  </a:lnTo>
                  <a:lnTo>
                    <a:pt x="1883569" y="602456"/>
                  </a:lnTo>
                  <a:lnTo>
                    <a:pt x="1852612" y="1007269"/>
                  </a:lnTo>
                  <a:lnTo>
                    <a:pt x="1826419" y="1045369"/>
                  </a:lnTo>
                  <a:lnTo>
                    <a:pt x="1807369" y="1047750"/>
                  </a:lnTo>
                  <a:lnTo>
                    <a:pt x="1776412" y="1042988"/>
                  </a:lnTo>
                  <a:lnTo>
                    <a:pt x="1747837" y="1028700"/>
                  </a:lnTo>
                  <a:lnTo>
                    <a:pt x="1695450" y="997744"/>
                  </a:lnTo>
                  <a:lnTo>
                    <a:pt x="1635919" y="957263"/>
                  </a:lnTo>
                  <a:lnTo>
                    <a:pt x="1423987" y="900113"/>
                  </a:lnTo>
                  <a:lnTo>
                    <a:pt x="1245394" y="845344"/>
                  </a:lnTo>
                  <a:lnTo>
                    <a:pt x="973931" y="754856"/>
                  </a:lnTo>
                  <a:lnTo>
                    <a:pt x="862012" y="714375"/>
                  </a:lnTo>
                  <a:lnTo>
                    <a:pt x="569119" y="531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308B0CD4-9E03-8643-B5B1-D938C28E49E9}"/>
                </a:ext>
              </a:extLst>
            </p:cNvPr>
            <p:cNvSpPr/>
            <p:nvPr/>
          </p:nvSpPr>
          <p:spPr>
            <a:xfrm>
              <a:off x="3514725" y="4365625"/>
              <a:ext cx="3736975" cy="1495425"/>
            </a:xfrm>
            <a:custGeom>
              <a:avLst/>
              <a:gdLst>
                <a:gd name="connsiteX0" fmla="*/ 1698625 w 3736975"/>
                <a:gd name="connsiteY0" fmla="*/ 1085850 h 1495425"/>
                <a:gd name="connsiteX1" fmla="*/ 1479550 w 3736975"/>
                <a:gd name="connsiteY1" fmla="*/ 952500 h 1495425"/>
                <a:gd name="connsiteX2" fmla="*/ 1143000 w 3736975"/>
                <a:gd name="connsiteY2" fmla="*/ 733425 h 1495425"/>
                <a:gd name="connsiteX3" fmla="*/ 936625 w 3736975"/>
                <a:gd name="connsiteY3" fmla="*/ 581025 h 1495425"/>
                <a:gd name="connsiteX4" fmla="*/ 736600 w 3736975"/>
                <a:gd name="connsiteY4" fmla="*/ 425450 h 1495425"/>
                <a:gd name="connsiteX5" fmla="*/ 577850 w 3736975"/>
                <a:gd name="connsiteY5" fmla="*/ 330200 h 1495425"/>
                <a:gd name="connsiteX6" fmla="*/ 431800 w 3736975"/>
                <a:gd name="connsiteY6" fmla="*/ 228600 h 1495425"/>
                <a:gd name="connsiteX7" fmla="*/ 361950 w 3736975"/>
                <a:gd name="connsiteY7" fmla="*/ 190500 h 1495425"/>
                <a:gd name="connsiteX8" fmla="*/ 311150 w 3736975"/>
                <a:gd name="connsiteY8" fmla="*/ 161925 h 1495425"/>
                <a:gd name="connsiteX9" fmla="*/ 257175 w 3736975"/>
                <a:gd name="connsiteY9" fmla="*/ 142875 h 1495425"/>
                <a:gd name="connsiteX10" fmla="*/ 184150 w 3736975"/>
                <a:gd name="connsiteY10" fmla="*/ 127000 h 1495425"/>
                <a:gd name="connsiteX11" fmla="*/ 139700 w 3736975"/>
                <a:gd name="connsiteY11" fmla="*/ 127000 h 1495425"/>
                <a:gd name="connsiteX12" fmla="*/ 88900 w 3736975"/>
                <a:gd name="connsiteY12" fmla="*/ 136525 h 1495425"/>
                <a:gd name="connsiteX13" fmla="*/ 41275 w 3736975"/>
                <a:gd name="connsiteY13" fmla="*/ 133350 h 1495425"/>
                <a:gd name="connsiteX14" fmla="*/ 9525 w 3736975"/>
                <a:gd name="connsiteY14" fmla="*/ 123825 h 1495425"/>
                <a:gd name="connsiteX15" fmla="*/ 0 w 3736975"/>
                <a:gd name="connsiteY15" fmla="*/ 111125 h 1495425"/>
                <a:gd name="connsiteX16" fmla="*/ 0 w 3736975"/>
                <a:gd name="connsiteY16" fmla="*/ 85725 h 1495425"/>
                <a:gd name="connsiteX17" fmla="*/ 22225 w 3736975"/>
                <a:gd name="connsiteY17" fmla="*/ 57150 h 1495425"/>
                <a:gd name="connsiteX18" fmla="*/ 63500 w 3736975"/>
                <a:gd name="connsiteY18" fmla="*/ 28575 h 1495425"/>
                <a:gd name="connsiteX19" fmla="*/ 107950 w 3736975"/>
                <a:gd name="connsiteY19" fmla="*/ 12700 h 1495425"/>
                <a:gd name="connsiteX20" fmla="*/ 184150 w 3736975"/>
                <a:gd name="connsiteY20" fmla="*/ 0 h 1495425"/>
                <a:gd name="connsiteX21" fmla="*/ 254000 w 3736975"/>
                <a:gd name="connsiteY21" fmla="*/ 0 h 1495425"/>
                <a:gd name="connsiteX22" fmla="*/ 317500 w 3736975"/>
                <a:gd name="connsiteY22" fmla="*/ 12700 h 1495425"/>
                <a:gd name="connsiteX23" fmla="*/ 393700 w 3736975"/>
                <a:gd name="connsiteY23" fmla="*/ 41275 h 1495425"/>
                <a:gd name="connsiteX24" fmla="*/ 485775 w 3736975"/>
                <a:gd name="connsiteY24" fmla="*/ 98425 h 1495425"/>
                <a:gd name="connsiteX25" fmla="*/ 558800 w 3736975"/>
                <a:gd name="connsiteY25" fmla="*/ 158750 h 1495425"/>
                <a:gd name="connsiteX26" fmla="*/ 638175 w 3736975"/>
                <a:gd name="connsiteY26" fmla="*/ 222250 h 1495425"/>
                <a:gd name="connsiteX27" fmla="*/ 806450 w 3736975"/>
                <a:gd name="connsiteY27" fmla="*/ 327025 h 1495425"/>
                <a:gd name="connsiteX28" fmla="*/ 1066800 w 3736975"/>
                <a:gd name="connsiteY28" fmla="*/ 473075 h 1495425"/>
                <a:gd name="connsiteX29" fmla="*/ 1368425 w 3736975"/>
                <a:gd name="connsiteY29" fmla="*/ 638175 h 1495425"/>
                <a:gd name="connsiteX30" fmla="*/ 1628775 w 3736975"/>
                <a:gd name="connsiteY30" fmla="*/ 768350 h 1495425"/>
                <a:gd name="connsiteX31" fmla="*/ 1851025 w 3736975"/>
                <a:gd name="connsiteY31" fmla="*/ 866775 h 1495425"/>
                <a:gd name="connsiteX32" fmla="*/ 2073275 w 3736975"/>
                <a:gd name="connsiteY32" fmla="*/ 942975 h 1495425"/>
                <a:gd name="connsiteX33" fmla="*/ 2203450 w 3736975"/>
                <a:gd name="connsiteY33" fmla="*/ 990600 h 1495425"/>
                <a:gd name="connsiteX34" fmla="*/ 2479675 w 3736975"/>
                <a:gd name="connsiteY34" fmla="*/ 1079500 h 1495425"/>
                <a:gd name="connsiteX35" fmla="*/ 2736850 w 3736975"/>
                <a:gd name="connsiteY35" fmla="*/ 1149350 h 1495425"/>
                <a:gd name="connsiteX36" fmla="*/ 3054350 w 3736975"/>
                <a:gd name="connsiteY36" fmla="*/ 1219200 h 1495425"/>
                <a:gd name="connsiteX37" fmla="*/ 3479800 w 3736975"/>
                <a:gd name="connsiteY37" fmla="*/ 1282700 h 1495425"/>
                <a:gd name="connsiteX38" fmla="*/ 3660775 w 3736975"/>
                <a:gd name="connsiteY38" fmla="*/ 1298575 h 1495425"/>
                <a:gd name="connsiteX39" fmla="*/ 3702050 w 3736975"/>
                <a:gd name="connsiteY39" fmla="*/ 1304925 h 1495425"/>
                <a:gd name="connsiteX40" fmla="*/ 3730625 w 3736975"/>
                <a:gd name="connsiteY40" fmla="*/ 1314450 h 1495425"/>
                <a:gd name="connsiteX41" fmla="*/ 3736975 w 3736975"/>
                <a:gd name="connsiteY41" fmla="*/ 1327150 h 1495425"/>
                <a:gd name="connsiteX42" fmla="*/ 3727450 w 3736975"/>
                <a:gd name="connsiteY42" fmla="*/ 1346200 h 1495425"/>
                <a:gd name="connsiteX43" fmla="*/ 3654425 w 3736975"/>
                <a:gd name="connsiteY43" fmla="*/ 1368425 h 1495425"/>
                <a:gd name="connsiteX44" fmla="*/ 3387725 w 3736975"/>
                <a:gd name="connsiteY44" fmla="*/ 1419225 h 1495425"/>
                <a:gd name="connsiteX45" fmla="*/ 3003550 w 3736975"/>
                <a:gd name="connsiteY45" fmla="*/ 1470025 h 1495425"/>
                <a:gd name="connsiteX46" fmla="*/ 2717800 w 3736975"/>
                <a:gd name="connsiteY46" fmla="*/ 1495425 h 1495425"/>
                <a:gd name="connsiteX47" fmla="*/ 2571750 w 3736975"/>
                <a:gd name="connsiteY47" fmla="*/ 1495425 h 1495425"/>
                <a:gd name="connsiteX48" fmla="*/ 2520950 w 3736975"/>
                <a:gd name="connsiteY48" fmla="*/ 1479550 h 1495425"/>
                <a:gd name="connsiteX49" fmla="*/ 2317750 w 3736975"/>
                <a:gd name="connsiteY49" fmla="*/ 1390650 h 1495425"/>
                <a:gd name="connsiteX50" fmla="*/ 2060575 w 3736975"/>
                <a:gd name="connsiteY50" fmla="*/ 1273175 h 1495425"/>
                <a:gd name="connsiteX51" fmla="*/ 1698625 w 3736975"/>
                <a:gd name="connsiteY51" fmla="*/ 1085850 h 149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736975" h="1495425">
                  <a:moveTo>
                    <a:pt x="1698625" y="1085850"/>
                  </a:moveTo>
                  <a:lnTo>
                    <a:pt x="1479550" y="952500"/>
                  </a:lnTo>
                  <a:lnTo>
                    <a:pt x="1143000" y="733425"/>
                  </a:lnTo>
                  <a:lnTo>
                    <a:pt x="936625" y="581025"/>
                  </a:lnTo>
                  <a:lnTo>
                    <a:pt x="736600" y="425450"/>
                  </a:lnTo>
                  <a:lnTo>
                    <a:pt x="577850" y="330200"/>
                  </a:lnTo>
                  <a:lnTo>
                    <a:pt x="431800" y="228600"/>
                  </a:lnTo>
                  <a:lnTo>
                    <a:pt x="361950" y="190500"/>
                  </a:lnTo>
                  <a:lnTo>
                    <a:pt x="311150" y="161925"/>
                  </a:lnTo>
                  <a:lnTo>
                    <a:pt x="257175" y="142875"/>
                  </a:lnTo>
                  <a:lnTo>
                    <a:pt x="184150" y="127000"/>
                  </a:lnTo>
                  <a:lnTo>
                    <a:pt x="139700" y="127000"/>
                  </a:lnTo>
                  <a:lnTo>
                    <a:pt x="88900" y="136525"/>
                  </a:lnTo>
                  <a:lnTo>
                    <a:pt x="41275" y="133350"/>
                  </a:lnTo>
                  <a:lnTo>
                    <a:pt x="9525" y="123825"/>
                  </a:lnTo>
                  <a:lnTo>
                    <a:pt x="0" y="111125"/>
                  </a:lnTo>
                  <a:lnTo>
                    <a:pt x="0" y="85725"/>
                  </a:lnTo>
                  <a:lnTo>
                    <a:pt x="22225" y="57150"/>
                  </a:lnTo>
                  <a:lnTo>
                    <a:pt x="63500" y="28575"/>
                  </a:lnTo>
                  <a:lnTo>
                    <a:pt x="107950" y="12700"/>
                  </a:lnTo>
                  <a:lnTo>
                    <a:pt x="184150" y="0"/>
                  </a:lnTo>
                  <a:lnTo>
                    <a:pt x="254000" y="0"/>
                  </a:lnTo>
                  <a:lnTo>
                    <a:pt x="317500" y="12700"/>
                  </a:lnTo>
                  <a:lnTo>
                    <a:pt x="393700" y="41275"/>
                  </a:lnTo>
                  <a:lnTo>
                    <a:pt x="485775" y="98425"/>
                  </a:lnTo>
                  <a:lnTo>
                    <a:pt x="558800" y="158750"/>
                  </a:lnTo>
                  <a:lnTo>
                    <a:pt x="638175" y="222250"/>
                  </a:lnTo>
                  <a:lnTo>
                    <a:pt x="806450" y="327025"/>
                  </a:lnTo>
                  <a:lnTo>
                    <a:pt x="1066800" y="473075"/>
                  </a:lnTo>
                  <a:lnTo>
                    <a:pt x="1368425" y="638175"/>
                  </a:lnTo>
                  <a:lnTo>
                    <a:pt x="1628775" y="768350"/>
                  </a:lnTo>
                  <a:lnTo>
                    <a:pt x="1851025" y="866775"/>
                  </a:lnTo>
                  <a:lnTo>
                    <a:pt x="2073275" y="942975"/>
                  </a:lnTo>
                  <a:lnTo>
                    <a:pt x="2203450" y="990600"/>
                  </a:lnTo>
                  <a:lnTo>
                    <a:pt x="2479675" y="1079500"/>
                  </a:lnTo>
                  <a:lnTo>
                    <a:pt x="2736850" y="1149350"/>
                  </a:lnTo>
                  <a:lnTo>
                    <a:pt x="3054350" y="1219200"/>
                  </a:lnTo>
                  <a:lnTo>
                    <a:pt x="3479800" y="1282700"/>
                  </a:lnTo>
                  <a:lnTo>
                    <a:pt x="3660775" y="1298575"/>
                  </a:lnTo>
                  <a:lnTo>
                    <a:pt x="3702050" y="1304925"/>
                  </a:lnTo>
                  <a:lnTo>
                    <a:pt x="3730625" y="1314450"/>
                  </a:lnTo>
                  <a:lnTo>
                    <a:pt x="3736975" y="1327150"/>
                  </a:lnTo>
                  <a:lnTo>
                    <a:pt x="3727450" y="1346200"/>
                  </a:lnTo>
                  <a:lnTo>
                    <a:pt x="3654425" y="1368425"/>
                  </a:lnTo>
                  <a:lnTo>
                    <a:pt x="3387725" y="1419225"/>
                  </a:lnTo>
                  <a:lnTo>
                    <a:pt x="3003550" y="1470025"/>
                  </a:lnTo>
                  <a:lnTo>
                    <a:pt x="2717800" y="1495425"/>
                  </a:lnTo>
                  <a:lnTo>
                    <a:pt x="2571750" y="1495425"/>
                  </a:lnTo>
                  <a:lnTo>
                    <a:pt x="2520950" y="1479550"/>
                  </a:lnTo>
                  <a:lnTo>
                    <a:pt x="2317750" y="1390650"/>
                  </a:lnTo>
                  <a:lnTo>
                    <a:pt x="2060575" y="1273175"/>
                  </a:lnTo>
                  <a:lnTo>
                    <a:pt x="1698625" y="1085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15509288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302D5B9-35D0-44CF-ACA4-B3379F936E3E}"/>
              </a:ext>
            </a:extLst>
          </p:cNvPr>
          <p:cNvGrpSpPr/>
          <p:nvPr/>
        </p:nvGrpSpPr>
        <p:grpSpPr>
          <a:xfrm>
            <a:off x="2563813" y="1366838"/>
            <a:ext cx="4622800" cy="4695825"/>
            <a:chOff x="2563813" y="1366838"/>
            <a:chExt cx="4622800" cy="469582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8FCEAA84-013F-D248-9585-ADC61C089F29}"/>
                </a:ext>
              </a:extLst>
            </p:cNvPr>
            <p:cNvSpPr/>
            <p:nvPr/>
          </p:nvSpPr>
          <p:spPr>
            <a:xfrm>
              <a:off x="4676775" y="1366838"/>
              <a:ext cx="585788" cy="730250"/>
            </a:xfrm>
            <a:custGeom>
              <a:avLst/>
              <a:gdLst>
                <a:gd name="connsiteX0" fmla="*/ 269081 w 585788"/>
                <a:gd name="connsiteY0" fmla="*/ 492918 h 731043"/>
                <a:gd name="connsiteX1" fmla="*/ 261938 w 585788"/>
                <a:gd name="connsiteY1" fmla="*/ 383381 h 731043"/>
                <a:gd name="connsiteX2" fmla="*/ 252413 w 585788"/>
                <a:gd name="connsiteY2" fmla="*/ 328612 h 731043"/>
                <a:gd name="connsiteX3" fmla="*/ 242888 w 585788"/>
                <a:gd name="connsiteY3" fmla="*/ 285750 h 731043"/>
                <a:gd name="connsiteX4" fmla="*/ 221456 w 585788"/>
                <a:gd name="connsiteY4" fmla="*/ 240506 h 731043"/>
                <a:gd name="connsiteX5" fmla="*/ 195263 w 585788"/>
                <a:gd name="connsiteY5" fmla="*/ 204787 h 731043"/>
                <a:gd name="connsiteX6" fmla="*/ 147638 w 585788"/>
                <a:gd name="connsiteY6" fmla="*/ 164306 h 731043"/>
                <a:gd name="connsiteX7" fmla="*/ 104775 w 585788"/>
                <a:gd name="connsiteY7" fmla="*/ 130968 h 731043"/>
                <a:gd name="connsiteX8" fmla="*/ 71438 w 585788"/>
                <a:gd name="connsiteY8" fmla="*/ 107156 h 731043"/>
                <a:gd name="connsiteX9" fmla="*/ 26194 w 585788"/>
                <a:gd name="connsiteY9" fmla="*/ 80962 h 731043"/>
                <a:gd name="connsiteX10" fmla="*/ 9525 w 585788"/>
                <a:gd name="connsiteY10" fmla="*/ 61912 h 731043"/>
                <a:gd name="connsiteX11" fmla="*/ 0 w 585788"/>
                <a:gd name="connsiteY11" fmla="*/ 38100 h 731043"/>
                <a:gd name="connsiteX12" fmla="*/ 0 w 585788"/>
                <a:gd name="connsiteY12" fmla="*/ 23812 h 731043"/>
                <a:gd name="connsiteX13" fmla="*/ 4763 w 585788"/>
                <a:gd name="connsiteY13" fmla="*/ 9525 h 731043"/>
                <a:gd name="connsiteX14" fmla="*/ 30956 w 585788"/>
                <a:gd name="connsiteY14" fmla="*/ 0 h 731043"/>
                <a:gd name="connsiteX15" fmla="*/ 83344 w 585788"/>
                <a:gd name="connsiteY15" fmla="*/ 4762 h 731043"/>
                <a:gd name="connsiteX16" fmla="*/ 171450 w 585788"/>
                <a:gd name="connsiteY16" fmla="*/ 21431 h 731043"/>
                <a:gd name="connsiteX17" fmla="*/ 254794 w 585788"/>
                <a:gd name="connsiteY17" fmla="*/ 40481 h 731043"/>
                <a:gd name="connsiteX18" fmla="*/ 361950 w 585788"/>
                <a:gd name="connsiteY18" fmla="*/ 69056 h 731043"/>
                <a:gd name="connsiteX19" fmla="*/ 440531 w 585788"/>
                <a:gd name="connsiteY19" fmla="*/ 100012 h 731043"/>
                <a:gd name="connsiteX20" fmla="*/ 507206 w 585788"/>
                <a:gd name="connsiteY20" fmla="*/ 126206 h 731043"/>
                <a:gd name="connsiteX21" fmla="*/ 547688 w 585788"/>
                <a:gd name="connsiteY21" fmla="*/ 152400 h 731043"/>
                <a:gd name="connsiteX22" fmla="*/ 569119 w 585788"/>
                <a:gd name="connsiteY22" fmla="*/ 176212 h 731043"/>
                <a:gd name="connsiteX23" fmla="*/ 585788 w 585788"/>
                <a:gd name="connsiteY23" fmla="*/ 209550 h 731043"/>
                <a:gd name="connsiteX24" fmla="*/ 583406 w 585788"/>
                <a:gd name="connsiteY24" fmla="*/ 233362 h 731043"/>
                <a:gd name="connsiteX25" fmla="*/ 571500 w 585788"/>
                <a:gd name="connsiteY25" fmla="*/ 259556 h 731043"/>
                <a:gd name="connsiteX26" fmla="*/ 557213 w 585788"/>
                <a:gd name="connsiteY26" fmla="*/ 283368 h 731043"/>
                <a:gd name="connsiteX27" fmla="*/ 538163 w 585788"/>
                <a:gd name="connsiteY27" fmla="*/ 354806 h 731043"/>
                <a:gd name="connsiteX28" fmla="*/ 519113 w 585788"/>
                <a:gd name="connsiteY28" fmla="*/ 471487 h 731043"/>
                <a:gd name="connsiteX29" fmla="*/ 509588 w 585788"/>
                <a:gd name="connsiteY29" fmla="*/ 714375 h 731043"/>
                <a:gd name="connsiteX30" fmla="*/ 273844 w 585788"/>
                <a:gd name="connsiteY30" fmla="*/ 731043 h 731043"/>
                <a:gd name="connsiteX31" fmla="*/ 269081 w 585788"/>
                <a:gd name="connsiteY31" fmla="*/ 492918 h 7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85788" h="731043">
                  <a:moveTo>
                    <a:pt x="269081" y="492918"/>
                  </a:moveTo>
                  <a:lnTo>
                    <a:pt x="261938" y="383381"/>
                  </a:lnTo>
                  <a:lnTo>
                    <a:pt x="252413" y="328612"/>
                  </a:lnTo>
                  <a:lnTo>
                    <a:pt x="242888" y="285750"/>
                  </a:lnTo>
                  <a:lnTo>
                    <a:pt x="221456" y="240506"/>
                  </a:lnTo>
                  <a:lnTo>
                    <a:pt x="195263" y="204787"/>
                  </a:lnTo>
                  <a:lnTo>
                    <a:pt x="147638" y="164306"/>
                  </a:lnTo>
                  <a:lnTo>
                    <a:pt x="104775" y="130968"/>
                  </a:lnTo>
                  <a:lnTo>
                    <a:pt x="71438" y="107156"/>
                  </a:lnTo>
                  <a:lnTo>
                    <a:pt x="26194" y="80962"/>
                  </a:lnTo>
                  <a:lnTo>
                    <a:pt x="9525" y="61912"/>
                  </a:lnTo>
                  <a:lnTo>
                    <a:pt x="0" y="38100"/>
                  </a:lnTo>
                  <a:lnTo>
                    <a:pt x="0" y="23812"/>
                  </a:lnTo>
                  <a:lnTo>
                    <a:pt x="4763" y="9525"/>
                  </a:lnTo>
                  <a:lnTo>
                    <a:pt x="30956" y="0"/>
                  </a:lnTo>
                  <a:lnTo>
                    <a:pt x="83344" y="4762"/>
                  </a:lnTo>
                  <a:lnTo>
                    <a:pt x="171450" y="21431"/>
                  </a:lnTo>
                  <a:lnTo>
                    <a:pt x="254794" y="40481"/>
                  </a:lnTo>
                  <a:lnTo>
                    <a:pt x="361950" y="69056"/>
                  </a:lnTo>
                  <a:lnTo>
                    <a:pt x="440531" y="100012"/>
                  </a:lnTo>
                  <a:lnTo>
                    <a:pt x="507206" y="126206"/>
                  </a:lnTo>
                  <a:lnTo>
                    <a:pt x="547688" y="152400"/>
                  </a:lnTo>
                  <a:lnTo>
                    <a:pt x="569119" y="176212"/>
                  </a:lnTo>
                  <a:lnTo>
                    <a:pt x="585788" y="209550"/>
                  </a:lnTo>
                  <a:lnTo>
                    <a:pt x="583406" y="233362"/>
                  </a:lnTo>
                  <a:lnTo>
                    <a:pt x="571500" y="259556"/>
                  </a:lnTo>
                  <a:lnTo>
                    <a:pt x="557213" y="283368"/>
                  </a:lnTo>
                  <a:lnTo>
                    <a:pt x="538163" y="354806"/>
                  </a:lnTo>
                  <a:lnTo>
                    <a:pt x="519113" y="471487"/>
                  </a:lnTo>
                  <a:lnTo>
                    <a:pt x="509588" y="714375"/>
                  </a:lnTo>
                  <a:lnTo>
                    <a:pt x="273844" y="731043"/>
                  </a:lnTo>
                  <a:cubicBezTo>
                    <a:pt x="272256" y="650874"/>
                    <a:pt x="270669" y="570706"/>
                    <a:pt x="269081" y="49291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228D0DFD-8801-0D4B-9DC6-62557B4376A1}"/>
                </a:ext>
              </a:extLst>
            </p:cNvPr>
            <p:cNvSpPr/>
            <p:nvPr/>
          </p:nvSpPr>
          <p:spPr>
            <a:xfrm>
              <a:off x="3608388" y="4252913"/>
              <a:ext cx="801687" cy="441325"/>
            </a:xfrm>
            <a:custGeom>
              <a:avLst/>
              <a:gdLst>
                <a:gd name="connsiteX0" fmla="*/ 445294 w 802481"/>
                <a:gd name="connsiteY0" fmla="*/ 292893 h 440531"/>
                <a:gd name="connsiteX1" fmla="*/ 216694 w 802481"/>
                <a:gd name="connsiteY1" fmla="*/ 164306 h 440531"/>
                <a:gd name="connsiteX2" fmla="*/ 30956 w 802481"/>
                <a:gd name="connsiteY2" fmla="*/ 54768 h 440531"/>
                <a:gd name="connsiteX3" fmla="*/ 7144 w 802481"/>
                <a:gd name="connsiteY3" fmla="*/ 40481 h 440531"/>
                <a:gd name="connsiteX4" fmla="*/ 0 w 802481"/>
                <a:gd name="connsiteY4" fmla="*/ 23812 h 440531"/>
                <a:gd name="connsiteX5" fmla="*/ 7144 w 802481"/>
                <a:gd name="connsiteY5" fmla="*/ 9525 h 440531"/>
                <a:gd name="connsiteX6" fmla="*/ 28575 w 802481"/>
                <a:gd name="connsiteY6" fmla="*/ 0 h 440531"/>
                <a:gd name="connsiteX7" fmla="*/ 83344 w 802481"/>
                <a:gd name="connsiteY7" fmla="*/ 2381 h 440531"/>
                <a:gd name="connsiteX8" fmla="*/ 285750 w 802481"/>
                <a:gd name="connsiteY8" fmla="*/ 33337 h 440531"/>
                <a:gd name="connsiteX9" fmla="*/ 559594 w 802481"/>
                <a:gd name="connsiteY9" fmla="*/ 69056 h 440531"/>
                <a:gd name="connsiteX10" fmla="*/ 585787 w 802481"/>
                <a:gd name="connsiteY10" fmla="*/ 85725 h 440531"/>
                <a:gd name="connsiteX11" fmla="*/ 631031 w 802481"/>
                <a:gd name="connsiteY11" fmla="*/ 123825 h 440531"/>
                <a:gd name="connsiteX12" fmla="*/ 683419 w 802481"/>
                <a:gd name="connsiteY12" fmla="*/ 171450 h 440531"/>
                <a:gd name="connsiteX13" fmla="*/ 731044 w 802481"/>
                <a:gd name="connsiteY13" fmla="*/ 216693 h 440531"/>
                <a:gd name="connsiteX14" fmla="*/ 766762 w 802481"/>
                <a:gd name="connsiteY14" fmla="*/ 259556 h 440531"/>
                <a:gd name="connsiteX15" fmla="*/ 785812 w 802481"/>
                <a:gd name="connsiteY15" fmla="*/ 292893 h 440531"/>
                <a:gd name="connsiteX16" fmla="*/ 797719 w 802481"/>
                <a:gd name="connsiteY16" fmla="*/ 328612 h 440531"/>
                <a:gd name="connsiteX17" fmla="*/ 802481 w 802481"/>
                <a:gd name="connsiteY17" fmla="*/ 364331 h 440531"/>
                <a:gd name="connsiteX18" fmla="*/ 795337 w 802481"/>
                <a:gd name="connsiteY18" fmla="*/ 400050 h 440531"/>
                <a:gd name="connsiteX19" fmla="*/ 783431 w 802481"/>
                <a:gd name="connsiteY19" fmla="*/ 428625 h 440531"/>
                <a:gd name="connsiteX20" fmla="*/ 771525 w 802481"/>
                <a:gd name="connsiteY20" fmla="*/ 435768 h 440531"/>
                <a:gd name="connsiteX21" fmla="*/ 747712 w 802481"/>
                <a:gd name="connsiteY21" fmla="*/ 440531 h 440531"/>
                <a:gd name="connsiteX22" fmla="*/ 714375 w 802481"/>
                <a:gd name="connsiteY22" fmla="*/ 435768 h 440531"/>
                <a:gd name="connsiteX23" fmla="*/ 659606 w 802481"/>
                <a:gd name="connsiteY23" fmla="*/ 411956 h 440531"/>
                <a:gd name="connsiteX24" fmla="*/ 569119 w 802481"/>
                <a:gd name="connsiteY24" fmla="*/ 359568 h 440531"/>
                <a:gd name="connsiteX25" fmla="*/ 445294 w 802481"/>
                <a:gd name="connsiteY25" fmla="*/ 292893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02481" h="440531">
                  <a:moveTo>
                    <a:pt x="445294" y="292893"/>
                  </a:moveTo>
                  <a:lnTo>
                    <a:pt x="216694" y="164306"/>
                  </a:lnTo>
                  <a:lnTo>
                    <a:pt x="30956" y="54768"/>
                  </a:lnTo>
                  <a:lnTo>
                    <a:pt x="7144" y="40481"/>
                  </a:lnTo>
                  <a:lnTo>
                    <a:pt x="0" y="23812"/>
                  </a:lnTo>
                  <a:lnTo>
                    <a:pt x="7144" y="9525"/>
                  </a:lnTo>
                  <a:lnTo>
                    <a:pt x="28575" y="0"/>
                  </a:lnTo>
                  <a:lnTo>
                    <a:pt x="83344" y="2381"/>
                  </a:lnTo>
                  <a:lnTo>
                    <a:pt x="285750" y="33337"/>
                  </a:lnTo>
                  <a:lnTo>
                    <a:pt x="559594" y="69056"/>
                  </a:lnTo>
                  <a:lnTo>
                    <a:pt x="585787" y="85725"/>
                  </a:lnTo>
                  <a:lnTo>
                    <a:pt x="631031" y="123825"/>
                  </a:lnTo>
                  <a:lnTo>
                    <a:pt x="683419" y="171450"/>
                  </a:lnTo>
                  <a:lnTo>
                    <a:pt x="731044" y="216693"/>
                  </a:lnTo>
                  <a:lnTo>
                    <a:pt x="766762" y="259556"/>
                  </a:lnTo>
                  <a:lnTo>
                    <a:pt x="785812" y="292893"/>
                  </a:lnTo>
                  <a:lnTo>
                    <a:pt x="797719" y="328612"/>
                  </a:lnTo>
                  <a:lnTo>
                    <a:pt x="802481" y="364331"/>
                  </a:lnTo>
                  <a:lnTo>
                    <a:pt x="795337" y="400050"/>
                  </a:lnTo>
                  <a:lnTo>
                    <a:pt x="783431" y="428625"/>
                  </a:lnTo>
                  <a:lnTo>
                    <a:pt x="771525" y="435768"/>
                  </a:lnTo>
                  <a:lnTo>
                    <a:pt x="747712" y="440531"/>
                  </a:lnTo>
                  <a:lnTo>
                    <a:pt x="714375" y="435768"/>
                  </a:lnTo>
                  <a:lnTo>
                    <a:pt x="659606" y="411956"/>
                  </a:lnTo>
                  <a:lnTo>
                    <a:pt x="569119" y="359568"/>
                  </a:lnTo>
                  <a:lnTo>
                    <a:pt x="445294" y="2928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D196826D-2908-2D43-B189-93D163DD266D}"/>
                </a:ext>
              </a:extLst>
            </p:cNvPr>
            <p:cNvSpPr/>
            <p:nvPr/>
          </p:nvSpPr>
          <p:spPr>
            <a:xfrm>
              <a:off x="5414963" y="4002088"/>
              <a:ext cx="1208087" cy="569912"/>
            </a:xfrm>
            <a:custGeom>
              <a:avLst/>
              <a:gdLst>
                <a:gd name="connsiteX0" fmla="*/ 590550 w 1207293"/>
                <a:gd name="connsiteY0" fmla="*/ 488157 h 569119"/>
                <a:gd name="connsiteX1" fmla="*/ 283368 w 1207293"/>
                <a:gd name="connsiteY1" fmla="*/ 540544 h 569119"/>
                <a:gd name="connsiteX2" fmla="*/ 111918 w 1207293"/>
                <a:gd name="connsiteY2" fmla="*/ 564357 h 569119"/>
                <a:gd name="connsiteX3" fmla="*/ 50006 w 1207293"/>
                <a:gd name="connsiteY3" fmla="*/ 569119 h 569119"/>
                <a:gd name="connsiteX4" fmla="*/ 21431 w 1207293"/>
                <a:gd name="connsiteY4" fmla="*/ 566738 h 569119"/>
                <a:gd name="connsiteX5" fmla="*/ 2381 w 1207293"/>
                <a:gd name="connsiteY5" fmla="*/ 557213 h 569119"/>
                <a:gd name="connsiteX6" fmla="*/ 0 w 1207293"/>
                <a:gd name="connsiteY6" fmla="*/ 540544 h 569119"/>
                <a:gd name="connsiteX7" fmla="*/ 11906 w 1207293"/>
                <a:gd name="connsiteY7" fmla="*/ 519113 h 569119"/>
                <a:gd name="connsiteX8" fmla="*/ 42862 w 1207293"/>
                <a:gd name="connsiteY8" fmla="*/ 497682 h 569119"/>
                <a:gd name="connsiteX9" fmla="*/ 130968 w 1207293"/>
                <a:gd name="connsiteY9" fmla="*/ 471488 h 569119"/>
                <a:gd name="connsiteX10" fmla="*/ 328612 w 1207293"/>
                <a:gd name="connsiteY10" fmla="*/ 409575 h 569119"/>
                <a:gd name="connsiteX11" fmla="*/ 552450 w 1207293"/>
                <a:gd name="connsiteY11" fmla="*/ 323850 h 569119"/>
                <a:gd name="connsiteX12" fmla="*/ 654843 w 1207293"/>
                <a:gd name="connsiteY12" fmla="*/ 278607 h 569119"/>
                <a:gd name="connsiteX13" fmla="*/ 754856 w 1207293"/>
                <a:gd name="connsiteY13" fmla="*/ 221457 h 569119"/>
                <a:gd name="connsiteX14" fmla="*/ 776287 w 1207293"/>
                <a:gd name="connsiteY14" fmla="*/ 202407 h 569119"/>
                <a:gd name="connsiteX15" fmla="*/ 781050 w 1207293"/>
                <a:gd name="connsiteY15" fmla="*/ 180975 h 569119"/>
                <a:gd name="connsiteX16" fmla="*/ 769143 w 1207293"/>
                <a:gd name="connsiteY16" fmla="*/ 107157 h 569119"/>
                <a:gd name="connsiteX17" fmla="*/ 759618 w 1207293"/>
                <a:gd name="connsiteY17" fmla="*/ 59532 h 569119"/>
                <a:gd name="connsiteX18" fmla="*/ 752475 w 1207293"/>
                <a:gd name="connsiteY18" fmla="*/ 35719 h 569119"/>
                <a:gd name="connsiteX19" fmla="*/ 752475 w 1207293"/>
                <a:gd name="connsiteY19" fmla="*/ 21432 h 569119"/>
                <a:gd name="connsiteX20" fmla="*/ 759618 w 1207293"/>
                <a:gd name="connsiteY20" fmla="*/ 4763 h 569119"/>
                <a:gd name="connsiteX21" fmla="*/ 776287 w 1207293"/>
                <a:gd name="connsiteY21" fmla="*/ 0 h 569119"/>
                <a:gd name="connsiteX22" fmla="*/ 804862 w 1207293"/>
                <a:gd name="connsiteY22" fmla="*/ 2382 h 569119"/>
                <a:gd name="connsiteX23" fmla="*/ 876300 w 1207293"/>
                <a:gd name="connsiteY23" fmla="*/ 38100 h 569119"/>
                <a:gd name="connsiteX24" fmla="*/ 981075 w 1207293"/>
                <a:gd name="connsiteY24" fmla="*/ 100013 h 569119"/>
                <a:gd name="connsiteX25" fmla="*/ 1045368 w 1207293"/>
                <a:gd name="connsiteY25" fmla="*/ 145257 h 569119"/>
                <a:gd name="connsiteX26" fmla="*/ 1095375 w 1207293"/>
                <a:gd name="connsiteY26" fmla="*/ 188119 h 569119"/>
                <a:gd name="connsiteX27" fmla="*/ 1152525 w 1207293"/>
                <a:gd name="connsiteY27" fmla="*/ 242888 h 569119"/>
                <a:gd name="connsiteX28" fmla="*/ 1185862 w 1207293"/>
                <a:gd name="connsiteY28" fmla="*/ 288132 h 569119"/>
                <a:gd name="connsiteX29" fmla="*/ 1202531 w 1207293"/>
                <a:gd name="connsiteY29" fmla="*/ 323850 h 569119"/>
                <a:gd name="connsiteX30" fmla="*/ 1207293 w 1207293"/>
                <a:gd name="connsiteY30" fmla="*/ 350044 h 569119"/>
                <a:gd name="connsiteX31" fmla="*/ 1202531 w 1207293"/>
                <a:gd name="connsiteY31" fmla="*/ 378619 h 569119"/>
                <a:gd name="connsiteX32" fmla="*/ 1183481 w 1207293"/>
                <a:gd name="connsiteY32" fmla="*/ 395288 h 569119"/>
                <a:gd name="connsiteX33" fmla="*/ 1159668 w 1207293"/>
                <a:gd name="connsiteY33" fmla="*/ 404813 h 569119"/>
                <a:gd name="connsiteX34" fmla="*/ 1121568 w 1207293"/>
                <a:gd name="connsiteY34" fmla="*/ 404813 h 569119"/>
                <a:gd name="connsiteX35" fmla="*/ 1083468 w 1207293"/>
                <a:gd name="connsiteY35" fmla="*/ 397669 h 569119"/>
                <a:gd name="connsiteX36" fmla="*/ 1052512 w 1207293"/>
                <a:gd name="connsiteY36" fmla="*/ 395288 h 569119"/>
                <a:gd name="connsiteX37" fmla="*/ 1002506 w 1207293"/>
                <a:gd name="connsiteY37" fmla="*/ 402432 h 569119"/>
                <a:gd name="connsiteX38" fmla="*/ 938212 w 1207293"/>
                <a:gd name="connsiteY38" fmla="*/ 421482 h 569119"/>
                <a:gd name="connsiteX39" fmla="*/ 590550 w 1207293"/>
                <a:gd name="connsiteY39" fmla="*/ 488157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207293" h="569119">
                  <a:moveTo>
                    <a:pt x="590550" y="488157"/>
                  </a:moveTo>
                  <a:lnTo>
                    <a:pt x="283368" y="540544"/>
                  </a:lnTo>
                  <a:lnTo>
                    <a:pt x="111918" y="564357"/>
                  </a:lnTo>
                  <a:lnTo>
                    <a:pt x="50006" y="569119"/>
                  </a:lnTo>
                  <a:lnTo>
                    <a:pt x="21431" y="566738"/>
                  </a:lnTo>
                  <a:lnTo>
                    <a:pt x="2381" y="557213"/>
                  </a:lnTo>
                  <a:lnTo>
                    <a:pt x="0" y="540544"/>
                  </a:lnTo>
                  <a:lnTo>
                    <a:pt x="11906" y="519113"/>
                  </a:lnTo>
                  <a:lnTo>
                    <a:pt x="42862" y="497682"/>
                  </a:lnTo>
                  <a:lnTo>
                    <a:pt x="130968" y="471488"/>
                  </a:lnTo>
                  <a:lnTo>
                    <a:pt x="328612" y="409575"/>
                  </a:lnTo>
                  <a:lnTo>
                    <a:pt x="552450" y="323850"/>
                  </a:lnTo>
                  <a:lnTo>
                    <a:pt x="654843" y="278607"/>
                  </a:lnTo>
                  <a:lnTo>
                    <a:pt x="754856" y="221457"/>
                  </a:lnTo>
                  <a:lnTo>
                    <a:pt x="776287" y="202407"/>
                  </a:lnTo>
                  <a:lnTo>
                    <a:pt x="781050" y="180975"/>
                  </a:lnTo>
                  <a:lnTo>
                    <a:pt x="769143" y="107157"/>
                  </a:lnTo>
                  <a:lnTo>
                    <a:pt x="759618" y="59532"/>
                  </a:lnTo>
                  <a:lnTo>
                    <a:pt x="752475" y="35719"/>
                  </a:lnTo>
                  <a:lnTo>
                    <a:pt x="752475" y="21432"/>
                  </a:lnTo>
                  <a:lnTo>
                    <a:pt x="759618" y="4763"/>
                  </a:lnTo>
                  <a:lnTo>
                    <a:pt x="776287" y="0"/>
                  </a:lnTo>
                  <a:lnTo>
                    <a:pt x="804862" y="2382"/>
                  </a:lnTo>
                  <a:lnTo>
                    <a:pt x="876300" y="38100"/>
                  </a:lnTo>
                  <a:lnTo>
                    <a:pt x="981075" y="100013"/>
                  </a:lnTo>
                  <a:lnTo>
                    <a:pt x="1045368" y="145257"/>
                  </a:lnTo>
                  <a:lnTo>
                    <a:pt x="1095375" y="188119"/>
                  </a:lnTo>
                  <a:lnTo>
                    <a:pt x="1152525" y="242888"/>
                  </a:lnTo>
                  <a:lnTo>
                    <a:pt x="1185862" y="288132"/>
                  </a:lnTo>
                  <a:lnTo>
                    <a:pt x="1202531" y="323850"/>
                  </a:lnTo>
                  <a:lnTo>
                    <a:pt x="1207293" y="350044"/>
                  </a:lnTo>
                  <a:lnTo>
                    <a:pt x="1202531" y="378619"/>
                  </a:lnTo>
                  <a:lnTo>
                    <a:pt x="1183481" y="395288"/>
                  </a:lnTo>
                  <a:lnTo>
                    <a:pt x="1159668" y="404813"/>
                  </a:lnTo>
                  <a:lnTo>
                    <a:pt x="1121568" y="404813"/>
                  </a:lnTo>
                  <a:lnTo>
                    <a:pt x="1083468" y="397669"/>
                  </a:lnTo>
                  <a:lnTo>
                    <a:pt x="1052512" y="395288"/>
                  </a:lnTo>
                  <a:lnTo>
                    <a:pt x="1002506" y="402432"/>
                  </a:lnTo>
                  <a:lnTo>
                    <a:pt x="938212" y="421482"/>
                  </a:lnTo>
                  <a:lnTo>
                    <a:pt x="590550" y="4881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5ED629C4-E80D-6E47-94BF-96666592F851}"/>
                </a:ext>
              </a:extLst>
            </p:cNvPr>
            <p:cNvSpPr/>
            <p:nvPr/>
          </p:nvSpPr>
          <p:spPr>
            <a:xfrm>
              <a:off x="3429000" y="4772025"/>
              <a:ext cx="1238250" cy="819150"/>
            </a:xfrm>
            <a:custGeom>
              <a:avLst/>
              <a:gdLst>
                <a:gd name="connsiteX0" fmla="*/ 388144 w 1238250"/>
                <a:gd name="connsiteY0" fmla="*/ 400050 h 819150"/>
                <a:gd name="connsiteX1" fmla="*/ 640556 w 1238250"/>
                <a:gd name="connsiteY1" fmla="*/ 269081 h 819150"/>
                <a:gd name="connsiteX2" fmla="*/ 854869 w 1238250"/>
                <a:gd name="connsiteY2" fmla="*/ 161925 h 819150"/>
                <a:gd name="connsiteX3" fmla="*/ 1085850 w 1238250"/>
                <a:gd name="connsiteY3" fmla="*/ 52388 h 819150"/>
                <a:gd name="connsiteX4" fmla="*/ 1178719 w 1238250"/>
                <a:gd name="connsiteY4" fmla="*/ 11906 h 819150"/>
                <a:gd name="connsiteX5" fmla="*/ 1219200 w 1238250"/>
                <a:gd name="connsiteY5" fmla="*/ 2381 h 819150"/>
                <a:gd name="connsiteX6" fmla="*/ 1231106 w 1238250"/>
                <a:gd name="connsiteY6" fmla="*/ 0 h 819150"/>
                <a:gd name="connsiteX7" fmla="*/ 1238250 w 1238250"/>
                <a:gd name="connsiteY7" fmla="*/ 7144 h 819150"/>
                <a:gd name="connsiteX8" fmla="*/ 1238250 w 1238250"/>
                <a:gd name="connsiteY8" fmla="*/ 21431 h 819150"/>
                <a:gd name="connsiteX9" fmla="*/ 1219200 w 1238250"/>
                <a:gd name="connsiteY9" fmla="*/ 45244 h 819150"/>
                <a:gd name="connsiteX10" fmla="*/ 1150144 w 1238250"/>
                <a:gd name="connsiteY10" fmla="*/ 100013 h 819150"/>
                <a:gd name="connsiteX11" fmla="*/ 940594 w 1238250"/>
                <a:gd name="connsiteY11" fmla="*/ 254794 h 819150"/>
                <a:gd name="connsiteX12" fmla="*/ 688181 w 1238250"/>
                <a:gd name="connsiteY12" fmla="*/ 440531 h 819150"/>
                <a:gd name="connsiteX13" fmla="*/ 545306 w 1238250"/>
                <a:gd name="connsiteY13" fmla="*/ 554831 h 819150"/>
                <a:gd name="connsiteX14" fmla="*/ 400050 w 1238250"/>
                <a:gd name="connsiteY14" fmla="*/ 683419 h 819150"/>
                <a:gd name="connsiteX15" fmla="*/ 359569 w 1238250"/>
                <a:gd name="connsiteY15" fmla="*/ 731044 h 819150"/>
                <a:gd name="connsiteX16" fmla="*/ 340519 w 1238250"/>
                <a:gd name="connsiteY16" fmla="*/ 759619 h 819150"/>
                <a:gd name="connsiteX17" fmla="*/ 316706 w 1238250"/>
                <a:gd name="connsiteY17" fmla="*/ 790575 h 819150"/>
                <a:gd name="connsiteX18" fmla="*/ 292894 w 1238250"/>
                <a:gd name="connsiteY18" fmla="*/ 809625 h 819150"/>
                <a:gd name="connsiteX19" fmla="*/ 264319 w 1238250"/>
                <a:gd name="connsiteY19" fmla="*/ 819150 h 819150"/>
                <a:gd name="connsiteX20" fmla="*/ 233363 w 1238250"/>
                <a:gd name="connsiteY20" fmla="*/ 814388 h 819150"/>
                <a:gd name="connsiteX21" fmla="*/ 188119 w 1238250"/>
                <a:gd name="connsiteY21" fmla="*/ 785813 h 819150"/>
                <a:gd name="connsiteX22" fmla="*/ 147638 w 1238250"/>
                <a:gd name="connsiteY22" fmla="*/ 735806 h 819150"/>
                <a:gd name="connsiteX23" fmla="*/ 104775 w 1238250"/>
                <a:gd name="connsiteY23" fmla="*/ 673894 h 819150"/>
                <a:gd name="connsiteX24" fmla="*/ 69056 w 1238250"/>
                <a:gd name="connsiteY24" fmla="*/ 597694 h 819150"/>
                <a:gd name="connsiteX25" fmla="*/ 42863 w 1238250"/>
                <a:gd name="connsiteY25" fmla="*/ 523875 h 819150"/>
                <a:gd name="connsiteX26" fmla="*/ 9525 w 1238250"/>
                <a:gd name="connsiteY26" fmla="*/ 411956 h 819150"/>
                <a:gd name="connsiteX27" fmla="*/ 0 w 1238250"/>
                <a:gd name="connsiteY27" fmla="*/ 361950 h 819150"/>
                <a:gd name="connsiteX28" fmla="*/ 0 w 1238250"/>
                <a:gd name="connsiteY28" fmla="*/ 330994 h 819150"/>
                <a:gd name="connsiteX29" fmla="*/ 7144 w 1238250"/>
                <a:gd name="connsiteY29" fmla="*/ 316706 h 819150"/>
                <a:gd name="connsiteX30" fmla="*/ 19050 w 1238250"/>
                <a:gd name="connsiteY30" fmla="*/ 304800 h 819150"/>
                <a:gd name="connsiteX31" fmla="*/ 30956 w 1238250"/>
                <a:gd name="connsiteY31" fmla="*/ 307181 h 819150"/>
                <a:gd name="connsiteX32" fmla="*/ 47625 w 1238250"/>
                <a:gd name="connsiteY32" fmla="*/ 316706 h 819150"/>
                <a:gd name="connsiteX33" fmla="*/ 92869 w 1238250"/>
                <a:gd name="connsiteY33" fmla="*/ 361950 h 819150"/>
                <a:gd name="connsiteX34" fmla="*/ 121444 w 1238250"/>
                <a:gd name="connsiteY34" fmla="*/ 392906 h 819150"/>
                <a:gd name="connsiteX35" fmla="*/ 145256 w 1238250"/>
                <a:gd name="connsiteY35" fmla="*/ 414338 h 819150"/>
                <a:gd name="connsiteX36" fmla="*/ 178594 w 1238250"/>
                <a:gd name="connsiteY36" fmla="*/ 435769 h 819150"/>
                <a:gd name="connsiteX37" fmla="*/ 211931 w 1238250"/>
                <a:gd name="connsiteY37" fmla="*/ 450056 h 819150"/>
                <a:gd name="connsiteX38" fmla="*/ 242888 w 1238250"/>
                <a:gd name="connsiteY38" fmla="*/ 452438 h 819150"/>
                <a:gd name="connsiteX39" fmla="*/ 280988 w 1238250"/>
                <a:gd name="connsiteY39" fmla="*/ 450056 h 819150"/>
                <a:gd name="connsiteX40" fmla="*/ 314325 w 1238250"/>
                <a:gd name="connsiteY40" fmla="*/ 442913 h 819150"/>
                <a:gd name="connsiteX41" fmla="*/ 388144 w 1238250"/>
                <a:gd name="connsiteY41" fmla="*/ 400050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38250" h="819150">
                  <a:moveTo>
                    <a:pt x="388144" y="400050"/>
                  </a:moveTo>
                  <a:lnTo>
                    <a:pt x="640556" y="269081"/>
                  </a:lnTo>
                  <a:lnTo>
                    <a:pt x="854869" y="161925"/>
                  </a:lnTo>
                  <a:lnTo>
                    <a:pt x="1085850" y="52388"/>
                  </a:lnTo>
                  <a:lnTo>
                    <a:pt x="1178719" y="11906"/>
                  </a:lnTo>
                  <a:lnTo>
                    <a:pt x="1219200" y="2381"/>
                  </a:lnTo>
                  <a:lnTo>
                    <a:pt x="1231106" y="0"/>
                  </a:lnTo>
                  <a:lnTo>
                    <a:pt x="1238250" y="7144"/>
                  </a:lnTo>
                  <a:lnTo>
                    <a:pt x="1238250" y="21431"/>
                  </a:lnTo>
                  <a:lnTo>
                    <a:pt x="1219200" y="45244"/>
                  </a:lnTo>
                  <a:lnTo>
                    <a:pt x="1150144" y="100013"/>
                  </a:lnTo>
                  <a:lnTo>
                    <a:pt x="940594" y="254794"/>
                  </a:lnTo>
                  <a:lnTo>
                    <a:pt x="688181" y="440531"/>
                  </a:lnTo>
                  <a:lnTo>
                    <a:pt x="545306" y="554831"/>
                  </a:lnTo>
                  <a:lnTo>
                    <a:pt x="400050" y="683419"/>
                  </a:lnTo>
                  <a:lnTo>
                    <a:pt x="359569" y="731044"/>
                  </a:lnTo>
                  <a:lnTo>
                    <a:pt x="340519" y="759619"/>
                  </a:lnTo>
                  <a:lnTo>
                    <a:pt x="316706" y="790575"/>
                  </a:lnTo>
                  <a:lnTo>
                    <a:pt x="292894" y="809625"/>
                  </a:lnTo>
                  <a:lnTo>
                    <a:pt x="264319" y="819150"/>
                  </a:lnTo>
                  <a:lnTo>
                    <a:pt x="233363" y="814388"/>
                  </a:lnTo>
                  <a:lnTo>
                    <a:pt x="188119" y="785813"/>
                  </a:lnTo>
                  <a:lnTo>
                    <a:pt x="147638" y="735806"/>
                  </a:lnTo>
                  <a:lnTo>
                    <a:pt x="104775" y="673894"/>
                  </a:lnTo>
                  <a:lnTo>
                    <a:pt x="69056" y="597694"/>
                  </a:lnTo>
                  <a:lnTo>
                    <a:pt x="42863" y="523875"/>
                  </a:lnTo>
                  <a:lnTo>
                    <a:pt x="9525" y="411956"/>
                  </a:lnTo>
                  <a:lnTo>
                    <a:pt x="0" y="361950"/>
                  </a:lnTo>
                  <a:lnTo>
                    <a:pt x="0" y="330994"/>
                  </a:lnTo>
                  <a:lnTo>
                    <a:pt x="7144" y="316706"/>
                  </a:lnTo>
                  <a:lnTo>
                    <a:pt x="19050" y="304800"/>
                  </a:lnTo>
                  <a:lnTo>
                    <a:pt x="30956" y="307181"/>
                  </a:lnTo>
                  <a:lnTo>
                    <a:pt x="47625" y="316706"/>
                  </a:lnTo>
                  <a:lnTo>
                    <a:pt x="92869" y="361950"/>
                  </a:lnTo>
                  <a:lnTo>
                    <a:pt x="121444" y="392906"/>
                  </a:lnTo>
                  <a:lnTo>
                    <a:pt x="145256" y="414338"/>
                  </a:lnTo>
                  <a:lnTo>
                    <a:pt x="178594" y="435769"/>
                  </a:lnTo>
                  <a:lnTo>
                    <a:pt x="211931" y="450056"/>
                  </a:lnTo>
                  <a:lnTo>
                    <a:pt x="242888" y="452438"/>
                  </a:lnTo>
                  <a:lnTo>
                    <a:pt x="280988" y="450056"/>
                  </a:lnTo>
                  <a:lnTo>
                    <a:pt x="314325" y="442913"/>
                  </a:lnTo>
                  <a:lnTo>
                    <a:pt x="388144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5CC3E34D-F22B-B14A-8DC7-8C057E2ABEEF}"/>
                </a:ext>
              </a:extLst>
            </p:cNvPr>
            <p:cNvSpPr/>
            <p:nvPr/>
          </p:nvSpPr>
          <p:spPr>
            <a:xfrm>
              <a:off x="3581400" y="1841500"/>
              <a:ext cx="3206750" cy="498475"/>
            </a:xfrm>
            <a:custGeom>
              <a:avLst/>
              <a:gdLst>
                <a:gd name="connsiteX0" fmla="*/ 1727200 w 3206750"/>
                <a:gd name="connsiteY0" fmla="*/ 317500 h 498475"/>
                <a:gd name="connsiteX1" fmla="*/ 1330325 w 3206750"/>
                <a:gd name="connsiteY1" fmla="*/ 361950 h 498475"/>
                <a:gd name="connsiteX2" fmla="*/ 1181100 w 3206750"/>
                <a:gd name="connsiteY2" fmla="*/ 381000 h 498475"/>
                <a:gd name="connsiteX3" fmla="*/ 920750 w 3206750"/>
                <a:gd name="connsiteY3" fmla="*/ 406400 h 498475"/>
                <a:gd name="connsiteX4" fmla="*/ 469900 w 3206750"/>
                <a:gd name="connsiteY4" fmla="*/ 454025 h 498475"/>
                <a:gd name="connsiteX5" fmla="*/ 66675 w 3206750"/>
                <a:gd name="connsiteY5" fmla="*/ 498475 h 498475"/>
                <a:gd name="connsiteX6" fmla="*/ 0 w 3206750"/>
                <a:gd name="connsiteY6" fmla="*/ 342900 h 498475"/>
                <a:gd name="connsiteX7" fmla="*/ 307975 w 3206750"/>
                <a:gd name="connsiteY7" fmla="*/ 317500 h 498475"/>
                <a:gd name="connsiteX8" fmla="*/ 749300 w 3206750"/>
                <a:gd name="connsiteY8" fmla="*/ 263525 h 498475"/>
                <a:gd name="connsiteX9" fmla="*/ 1098550 w 3206750"/>
                <a:gd name="connsiteY9" fmla="*/ 219075 h 498475"/>
                <a:gd name="connsiteX10" fmla="*/ 1365250 w 3206750"/>
                <a:gd name="connsiteY10" fmla="*/ 180975 h 498475"/>
                <a:gd name="connsiteX11" fmla="*/ 1609725 w 3206750"/>
                <a:gd name="connsiteY11" fmla="*/ 158750 h 498475"/>
                <a:gd name="connsiteX12" fmla="*/ 1835150 w 3206750"/>
                <a:gd name="connsiteY12" fmla="*/ 130175 h 498475"/>
                <a:gd name="connsiteX13" fmla="*/ 2232025 w 3206750"/>
                <a:gd name="connsiteY13" fmla="*/ 79375 h 498475"/>
                <a:gd name="connsiteX14" fmla="*/ 2511425 w 3206750"/>
                <a:gd name="connsiteY14" fmla="*/ 44450 h 498475"/>
                <a:gd name="connsiteX15" fmla="*/ 2593975 w 3206750"/>
                <a:gd name="connsiteY15" fmla="*/ 22225 h 498475"/>
                <a:gd name="connsiteX16" fmla="*/ 2654300 w 3206750"/>
                <a:gd name="connsiteY16" fmla="*/ 9525 h 498475"/>
                <a:gd name="connsiteX17" fmla="*/ 2717800 w 3206750"/>
                <a:gd name="connsiteY17" fmla="*/ 0 h 498475"/>
                <a:gd name="connsiteX18" fmla="*/ 2771775 w 3206750"/>
                <a:gd name="connsiteY18" fmla="*/ 0 h 498475"/>
                <a:gd name="connsiteX19" fmla="*/ 2841625 w 3206750"/>
                <a:gd name="connsiteY19" fmla="*/ 9525 h 498475"/>
                <a:gd name="connsiteX20" fmla="*/ 2930525 w 3206750"/>
                <a:gd name="connsiteY20" fmla="*/ 34925 h 498475"/>
                <a:gd name="connsiteX21" fmla="*/ 3013075 w 3206750"/>
                <a:gd name="connsiteY21" fmla="*/ 66675 h 498475"/>
                <a:gd name="connsiteX22" fmla="*/ 3095625 w 3206750"/>
                <a:gd name="connsiteY22" fmla="*/ 104775 h 498475"/>
                <a:gd name="connsiteX23" fmla="*/ 3130550 w 3206750"/>
                <a:gd name="connsiteY23" fmla="*/ 127000 h 498475"/>
                <a:gd name="connsiteX24" fmla="*/ 3178175 w 3206750"/>
                <a:gd name="connsiteY24" fmla="*/ 158750 h 498475"/>
                <a:gd name="connsiteX25" fmla="*/ 3190875 w 3206750"/>
                <a:gd name="connsiteY25" fmla="*/ 177800 h 498475"/>
                <a:gd name="connsiteX26" fmla="*/ 3200400 w 3206750"/>
                <a:gd name="connsiteY26" fmla="*/ 187325 h 498475"/>
                <a:gd name="connsiteX27" fmla="*/ 3206750 w 3206750"/>
                <a:gd name="connsiteY27" fmla="*/ 212725 h 498475"/>
                <a:gd name="connsiteX28" fmla="*/ 3197225 w 3206750"/>
                <a:gd name="connsiteY28" fmla="*/ 241300 h 498475"/>
                <a:gd name="connsiteX29" fmla="*/ 3162300 w 3206750"/>
                <a:gd name="connsiteY29" fmla="*/ 269875 h 498475"/>
                <a:gd name="connsiteX30" fmla="*/ 3117850 w 3206750"/>
                <a:gd name="connsiteY30" fmla="*/ 292100 h 498475"/>
                <a:gd name="connsiteX31" fmla="*/ 2927350 w 3206750"/>
                <a:gd name="connsiteY31" fmla="*/ 276225 h 498475"/>
                <a:gd name="connsiteX32" fmla="*/ 2657475 w 3206750"/>
                <a:gd name="connsiteY32" fmla="*/ 266700 h 498475"/>
                <a:gd name="connsiteX33" fmla="*/ 2336800 w 3206750"/>
                <a:gd name="connsiteY33" fmla="*/ 269875 h 498475"/>
                <a:gd name="connsiteX34" fmla="*/ 1727200 w 3206750"/>
                <a:gd name="connsiteY34" fmla="*/ 317500 h 49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206750" h="498475">
                  <a:moveTo>
                    <a:pt x="1727200" y="317500"/>
                  </a:moveTo>
                  <a:lnTo>
                    <a:pt x="1330325" y="361950"/>
                  </a:lnTo>
                  <a:lnTo>
                    <a:pt x="1181100" y="381000"/>
                  </a:lnTo>
                  <a:lnTo>
                    <a:pt x="920750" y="406400"/>
                  </a:lnTo>
                  <a:lnTo>
                    <a:pt x="469900" y="454025"/>
                  </a:lnTo>
                  <a:lnTo>
                    <a:pt x="66675" y="498475"/>
                  </a:lnTo>
                  <a:lnTo>
                    <a:pt x="0" y="342900"/>
                  </a:lnTo>
                  <a:lnTo>
                    <a:pt x="307975" y="317500"/>
                  </a:lnTo>
                  <a:lnTo>
                    <a:pt x="749300" y="263525"/>
                  </a:lnTo>
                  <a:lnTo>
                    <a:pt x="1098550" y="219075"/>
                  </a:lnTo>
                  <a:lnTo>
                    <a:pt x="1365250" y="180975"/>
                  </a:lnTo>
                  <a:lnTo>
                    <a:pt x="1609725" y="158750"/>
                  </a:lnTo>
                  <a:lnTo>
                    <a:pt x="1835150" y="130175"/>
                  </a:lnTo>
                  <a:lnTo>
                    <a:pt x="2232025" y="79375"/>
                  </a:lnTo>
                  <a:lnTo>
                    <a:pt x="2511425" y="44450"/>
                  </a:lnTo>
                  <a:lnTo>
                    <a:pt x="2593975" y="22225"/>
                  </a:lnTo>
                  <a:lnTo>
                    <a:pt x="2654300" y="9525"/>
                  </a:lnTo>
                  <a:lnTo>
                    <a:pt x="2717800" y="0"/>
                  </a:lnTo>
                  <a:lnTo>
                    <a:pt x="2771775" y="0"/>
                  </a:lnTo>
                  <a:lnTo>
                    <a:pt x="2841625" y="9525"/>
                  </a:lnTo>
                  <a:lnTo>
                    <a:pt x="2930525" y="34925"/>
                  </a:lnTo>
                  <a:lnTo>
                    <a:pt x="3013075" y="66675"/>
                  </a:lnTo>
                  <a:lnTo>
                    <a:pt x="3095625" y="104775"/>
                  </a:lnTo>
                  <a:lnTo>
                    <a:pt x="3130550" y="127000"/>
                  </a:lnTo>
                  <a:lnTo>
                    <a:pt x="3178175" y="158750"/>
                  </a:lnTo>
                  <a:lnTo>
                    <a:pt x="3190875" y="177800"/>
                  </a:lnTo>
                  <a:lnTo>
                    <a:pt x="3200400" y="187325"/>
                  </a:lnTo>
                  <a:lnTo>
                    <a:pt x="3206750" y="212725"/>
                  </a:lnTo>
                  <a:lnTo>
                    <a:pt x="3197225" y="241300"/>
                  </a:lnTo>
                  <a:lnTo>
                    <a:pt x="3162300" y="269875"/>
                  </a:lnTo>
                  <a:lnTo>
                    <a:pt x="3117850" y="292100"/>
                  </a:lnTo>
                  <a:lnTo>
                    <a:pt x="2927350" y="276225"/>
                  </a:lnTo>
                  <a:lnTo>
                    <a:pt x="2657475" y="266700"/>
                  </a:lnTo>
                  <a:lnTo>
                    <a:pt x="2336800" y="269875"/>
                  </a:lnTo>
                  <a:lnTo>
                    <a:pt x="1727200" y="317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60444236-1591-5642-8D98-BE78BAD27BDE}"/>
                </a:ext>
              </a:extLst>
            </p:cNvPr>
            <p:cNvSpPr/>
            <p:nvPr/>
          </p:nvSpPr>
          <p:spPr>
            <a:xfrm rot="16200000">
              <a:off x="1347788" y="3265488"/>
              <a:ext cx="3581400" cy="1149350"/>
            </a:xfrm>
            <a:custGeom>
              <a:avLst/>
              <a:gdLst>
                <a:gd name="connsiteX0" fmla="*/ 2162175 w 3581400"/>
                <a:gd name="connsiteY0" fmla="*/ 1022350 h 1149350"/>
                <a:gd name="connsiteX1" fmla="*/ 1924050 w 3581400"/>
                <a:gd name="connsiteY1" fmla="*/ 968375 h 1149350"/>
                <a:gd name="connsiteX2" fmla="*/ 1765300 w 3581400"/>
                <a:gd name="connsiteY2" fmla="*/ 927100 h 1149350"/>
                <a:gd name="connsiteX3" fmla="*/ 1593850 w 3581400"/>
                <a:gd name="connsiteY3" fmla="*/ 873125 h 1149350"/>
                <a:gd name="connsiteX4" fmla="*/ 1441450 w 3581400"/>
                <a:gd name="connsiteY4" fmla="*/ 819150 h 1149350"/>
                <a:gd name="connsiteX5" fmla="*/ 1273175 w 3581400"/>
                <a:gd name="connsiteY5" fmla="*/ 755650 h 1149350"/>
                <a:gd name="connsiteX6" fmla="*/ 1031875 w 3581400"/>
                <a:gd name="connsiteY6" fmla="*/ 657225 h 1149350"/>
                <a:gd name="connsiteX7" fmla="*/ 790575 w 3581400"/>
                <a:gd name="connsiteY7" fmla="*/ 536575 h 1149350"/>
                <a:gd name="connsiteX8" fmla="*/ 587375 w 3581400"/>
                <a:gd name="connsiteY8" fmla="*/ 431800 h 1149350"/>
                <a:gd name="connsiteX9" fmla="*/ 409575 w 3581400"/>
                <a:gd name="connsiteY9" fmla="*/ 327025 h 1149350"/>
                <a:gd name="connsiteX10" fmla="*/ 219075 w 3581400"/>
                <a:gd name="connsiteY10" fmla="*/ 209550 h 1149350"/>
                <a:gd name="connsiteX11" fmla="*/ 22225 w 3581400"/>
                <a:gd name="connsiteY11" fmla="*/ 73025 h 1149350"/>
                <a:gd name="connsiteX12" fmla="*/ 3175 w 3581400"/>
                <a:gd name="connsiteY12" fmla="*/ 47625 h 1149350"/>
                <a:gd name="connsiteX13" fmla="*/ 0 w 3581400"/>
                <a:gd name="connsiteY13" fmla="*/ 19050 h 1149350"/>
                <a:gd name="connsiteX14" fmla="*/ 9525 w 3581400"/>
                <a:gd name="connsiteY14" fmla="*/ 3175 h 1149350"/>
                <a:gd name="connsiteX15" fmla="*/ 25400 w 3581400"/>
                <a:gd name="connsiteY15" fmla="*/ 0 h 1149350"/>
                <a:gd name="connsiteX16" fmla="*/ 88900 w 3581400"/>
                <a:gd name="connsiteY16" fmla="*/ 28575 h 1149350"/>
                <a:gd name="connsiteX17" fmla="*/ 282575 w 3581400"/>
                <a:gd name="connsiteY17" fmla="*/ 120650 h 1149350"/>
                <a:gd name="connsiteX18" fmla="*/ 422275 w 3581400"/>
                <a:gd name="connsiteY18" fmla="*/ 187325 h 1149350"/>
                <a:gd name="connsiteX19" fmla="*/ 647700 w 3581400"/>
                <a:gd name="connsiteY19" fmla="*/ 285750 h 1149350"/>
                <a:gd name="connsiteX20" fmla="*/ 819150 w 3581400"/>
                <a:gd name="connsiteY20" fmla="*/ 358775 h 1149350"/>
                <a:gd name="connsiteX21" fmla="*/ 1003300 w 3581400"/>
                <a:gd name="connsiteY21" fmla="*/ 434975 h 1149350"/>
                <a:gd name="connsiteX22" fmla="*/ 1244600 w 3581400"/>
                <a:gd name="connsiteY22" fmla="*/ 523875 h 1149350"/>
                <a:gd name="connsiteX23" fmla="*/ 1479550 w 3581400"/>
                <a:gd name="connsiteY23" fmla="*/ 600075 h 1149350"/>
                <a:gd name="connsiteX24" fmla="*/ 1781175 w 3581400"/>
                <a:gd name="connsiteY24" fmla="*/ 688975 h 1149350"/>
                <a:gd name="connsiteX25" fmla="*/ 2044700 w 3581400"/>
                <a:gd name="connsiteY25" fmla="*/ 755650 h 1149350"/>
                <a:gd name="connsiteX26" fmla="*/ 2282825 w 3581400"/>
                <a:gd name="connsiteY26" fmla="*/ 803275 h 1149350"/>
                <a:gd name="connsiteX27" fmla="*/ 2501900 w 3581400"/>
                <a:gd name="connsiteY27" fmla="*/ 838200 h 1149350"/>
                <a:gd name="connsiteX28" fmla="*/ 2768600 w 3581400"/>
                <a:gd name="connsiteY28" fmla="*/ 869950 h 1149350"/>
                <a:gd name="connsiteX29" fmla="*/ 3082925 w 3581400"/>
                <a:gd name="connsiteY29" fmla="*/ 885825 h 1149350"/>
                <a:gd name="connsiteX30" fmla="*/ 3235325 w 3581400"/>
                <a:gd name="connsiteY30" fmla="*/ 882650 h 1149350"/>
                <a:gd name="connsiteX31" fmla="*/ 3343275 w 3581400"/>
                <a:gd name="connsiteY31" fmla="*/ 866775 h 1149350"/>
                <a:gd name="connsiteX32" fmla="*/ 3409950 w 3581400"/>
                <a:gd name="connsiteY32" fmla="*/ 850900 h 1149350"/>
                <a:gd name="connsiteX33" fmla="*/ 3444875 w 3581400"/>
                <a:gd name="connsiteY33" fmla="*/ 825500 h 1149350"/>
                <a:gd name="connsiteX34" fmla="*/ 3502025 w 3581400"/>
                <a:gd name="connsiteY34" fmla="*/ 796925 h 1149350"/>
                <a:gd name="connsiteX35" fmla="*/ 3543300 w 3581400"/>
                <a:gd name="connsiteY35" fmla="*/ 784225 h 1149350"/>
                <a:gd name="connsiteX36" fmla="*/ 3556000 w 3581400"/>
                <a:gd name="connsiteY36" fmla="*/ 784225 h 1149350"/>
                <a:gd name="connsiteX37" fmla="*/ 3571875 w 3581400"/>
                <a:gd name="connsiteY37" fmla="*/ 790575 h 1149350"/>
                <a:gd name="connsiteX38" fmla="*/ 3581400 w 3581400"/>
                <a:gd name="connsiteY38" fmla="*/ 806450 h 1149350"/>
                <a:gd name="connsiteX39" fmla="*/ 3578225 w 3581400"/>
                <a:gd name="connsiteY39" fmla="*/ 835025 h 1149350"/>
                <a:gd name="connsiteX40" fmla="*/ 3552825 w 3581400"/>
                <a:gd name="connsiteY40" fmla="*/ 908050 h 1149350"/>
                <a:gd name="connsiteX41" fmla="*/ 3505200 w 3581400"/>
                <a:gd name="connsiteY41" fmla="*/ 1019175 h 1149350"/>
                <a:gd name="connsiteX42" fmla="*/ 3441700 w 3581400"/>
                <a:gd name="connsiteY42" fmla="*/ 1127125 h 1149350"/>
                <a:gd name="connsiteX43" fmla="*/ 3305175 w 3581400"/>
                <a:gd name="connsiteY43" fmla="*/ 1149350 h 1149350"/>
                <a:gd name="connsiteX44" fmla="*/ 3086100 w 3581400"/>
                <a:gd name="connsiteY44" fmla="*/ 1146175 h 1149350"/>
                <a:gd name="connsiteX45" fmla="*/ 2800350 w 3581400"/>
                <a:gd name="connsiteY45" fmla="*/ 1120775 h 1149350"/>
                <a:gd name="connsiteX46" fmla="*/ 2524125 w 3581400"/>
                <a:gd name="connsiteY46" fmla="*/ 1089025 h 1149350"/>
                <a:gd name="connsiteX47" fmla="*/ 2162175 w 3581400"/>
                <a:gd name="connsiteY47" fmla="*/ 1022350 h 114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581400" h="1149350">
                  <a:moveTo>
                    <a:pt x="2162175" y="1022350"/>
                  </a:moveTo>
                  <a:lnTo>
                    <a:pt x="1924050" y="968375"/>
                  </a:lnTo>
                  <a:lnTo>
                    <a:pt x="1765300" y="927100"/>
                  </a:lnTo>
                  <a:lnTo>
                    <a:pt x="1593850" y="873125"/>
                  </a:lnTo>
                  <a:lnTo>
                    <a:pt x="1441450" y="819150"/>
                  </a:lnTo>
                  <a:lnTo>
                    <a:pt x="1273175" y="755650"/>
                  </a:lnTo>
                  <a:lnTo>
                    <a:pt x="1031875" y="657225"/>
                  </a:lnTo>
                  <a:lnTo>
                    <a:pt x="790575" y="536575"/>
                  </a:lnTo>
                  <a:lnTo>
                    <a:pt x="587375" y="431800"/>
                  </a:lnTo>
                  <a:lnTo>
                    <a:pt x="409575" y="327025"/>
                  </a:lnTo>
                  <a:lnTo>
                    <a:pt x="219075" y="209550"/>
                  </a:lnTo>
                  <a:lnTo>
                    <a:pt x="22225" y="73025"/>
                  </a:lnTo>
                  <a:lnTo>
                    <a:pt x="3175" y="47625"/>
                  </a:lnTo>
                  <a:lnTo>
                    <a:pt x="0" y="19050"/>
                  </a:lnTo>
                  <a:lnTo>
                    <a:pt x="9525" y="3175"/>
                  </a:lnTo>
                  <a:lnTo>
                    <a:pt x="25400" y="0"/>
                  </a:lnTo>
                  <a:lnTo>
                    <a:pt x="88900" y="28575"/>
                  </a:lnTo>
                  <a:lnTo>
                    <a:pt x="282575" y="120650"/>
                  </a:lnTo>
                  <a:lnTo>
                    <a:pt x="422275" y="187325"/>
                  </a:lnTo>
                  <a:lnTo>
                    <a:pt x="647700" y="285750"/>
                  </a:lnTo>
                  <a:lnTo>
                    <a:pt x="819150" y="358775"/>
                  </a:lnTo>
                  <a:lnTo>
                    <a:pt x="1003300" y="434975"/>
                  </a:lnTo>
                  <a:lnTo>
                    <a:pt x="1244600" y="523875"/>
                  </a:lnTo>
                  <a:lnTo>
                    <a:pt x="1479550" y="600075"/>
                  </a:lnTo>
                  <a:lnTo>
                    <a:pt x="1781175" y="688975"/>
                  </a:lnTo>
                  <a:lnTo>
                    <a:pt x="2044700" y="755650"/>
                  </a:lnTo>
                  <a:lnTo>
                    <a:pt x="2282825" y="803275"/>
                  </a:lnTo>
                  <a:lnTo>
                    <a:pt x="2501900" y="838200"/>
                  </a:lnTo>
                  <a:lnTo>
                    <a:pt x="2768600" y="869950"/>
                  </a:lnTo>
                  <a:lnTo>
                    <a:pt x="3082925" y="885825"/>
                  </a:lnTo>
                  <a:cubicBezTo>
                    <a:pt x="3133725" y="884744"/>
                    <a:pt x="3184514" y="882650"/>
                    <a:pt x="3235325" y="882650"/>
                  </a:cubicBezTo>
                  <a:lnTo>
                    <a:pt x="3343275" y="866775"/>
                  </a:lnTo>
                  <a:lnTo>
                    <a:pt x="3409950" y="850900"/>
                  </a:lnTo>
                  <a:lnTo>
                    <a:pt x="3444875" y="825500"/>
                  </a:lnTo>
                  <a:lnTo>
                    <a:pt x="3502025" y="796925"/>
                  </a:lnTo>
                  <a:lnTo>
                    <a:pt x="3543300" y="784225"/>
                  </a:lnTo>
                  <a:lnTo>
                    <a:pt x="3556000" y="784225"/>
                  </a:lnTo>
                  <a:lnTo>
                    <a:pt x="3571875" y="790575"/>
                  </a:lnTo>
                  <a:lnTo>
                    <a:pt x="3581400" y="806450"/>
                  </a:lnTo>
                  <a:lnTo>
                    <a:pt x="3578225" y="835025"/>
                  </a:lnTo>
                  <a:lnTo>
                    <a:pt x="3552825" y="908050"/>
                  </a:lnTo>
                  <a:lnTo>
                    <a:pt x="3505200" y="1019175"/>
                  </a:lnTo>
                  <a:lnTo>
                    <a:pt x="3441700" y="1127125"/>
                  </a:lnTo>
                  <a:lnTo>
                    <a:pt x="3305175" y="1149350"/>
                  </a:lnTo>
                  <a:lnTo>
                    <a:pt x="3086100" y="1146175"/>
                  </a:lnTo>
                  <a:lnTo>
                    <a:pt x="2800350" y="1120775"/>
                  </a:lnTo>
                  <a:lnTo>
                    <a:pt x="2524125" y="1089025"/>
                  </a:lnTo>
                  <a:lnTo>
                    <a:pt x="2162175" y="1022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B63E87D3-79F0-4749-B618-0B73DD201D45}"/>
                </a:ext>
              </a:extLst>
            </p:cNvPr>
            <p:cNvSpPr/>
            <p:nvPr/>
          </p:nvSpPr>
          <p:spPr>
            <a:xfrm>
              <a:off x="3948113" y="2466975"/>
              <a:ext cx="2409825" cy="1477963"/>
            </a:xfrm>
            <a:custGeom>
              <a:avLst/>
              <a:gdLst>
                <a:gd name="connsiteX0" fmla="*/ 1500187 w 2409825"/>
                <a:gd name="connsiteY0" fmla="*/ 283369 h 1478756"/>
                <a:gd name="connsiteX1" fmla="*/ 1226343 w 2409825"/>
                <a:gd name="connsiteY1" fmla="*/ 316706 h 1478756"/>
                <a:gd name="connsiteX2" fmla="*/ 1023937 w 2409825"/>
                <a:gd name="connsiteY2" fmla="*/ 338138 h 1478756"/>
                <a:gd name="connsiteX3" fmla="*/ 776287 w 2409825"/>
                <a:gd name="connsiteY3" fmla="*/ 381000 h 1478756"/>
                <a:gd name="connsiteX4" fmla="*/ 488156 w 2409825"/>
                <a:gd name="connsiteY4" fmla="*/ 447675 h 1478756"/>
                <a:gd name="connsiteX5" fmla="*/ 450056 w 2409825"/>
                <a:gd name="connsiteY5" fmla="*/ 469106 h 1478756"/>
                <a:gd name="connsiteX6" fmla="*/ 411956 w 2409825"/>
                <a:gd name="connsiteY6" fmla="*/ 481013 h 1478756"/>
                <a:gd name="connsiteX7" fmla="*/ 378618 w 2409825"/>
                <a:gd name="connsiteY7" fmla="*/ 483394 h 1478756"/>
                <a:gd name="connsiteX8" fmla="*/ 342900 w 2409825"/>
                <a:gd name="connsiteY8" fmla="*/ 478631 h 1478756"/>
                <a:gd name="connsiteX9" fmla="*/ 292893 w 2409825"/>
                <a:gd name="connsiteY9" fmla="*/ 461963 h 1478756"/>
                <a:gd name="connsiteX10" fmla="*/ 214312 w 2409825"/>
                <a:gd name="connsiteY10" fmla="*/ 426244 h 1478756"/>
                <a:gd name="connsiteX11" fmla="*/ 142875 w 2409825"/>
                <a:gd name="connsiteY11" fmla="*/ 378619 h 1478756"/>
                <a:gd name="connsiteX12" fmla="*/ 47625 w 2409825"/>
                <a:gd name="connsiteY12" fmla="*/ 304800 h 1478756"/>
                <a:gd name="connsiteX13" fmla="*/ 14287 w 2409825"/>
                <a:gd name="connsiteY13" fmla="*/ 273844 h 1478756"/>
                <a:gd name="connsiteX14" fmla="*/ 2381 w 2409825"/>
                <a:gd name="connsiteY14" fmla="*/ 257175 h 1478756"/>
                <a:gd name="connsiteX15" fmla="*/ 0 w 2409825"/>
                <a:gd name="connsiteY15" fmla="*/ 240506 h 1478756"/>
                <a:gd name="connsiteX16" fmla="*/ 0 w 2409825"/>
                <a:gd name="connsiteY16" fmla="*/ 223838 h 1478756"/>
                <a:gd name="connsiteX17" fmla="*/ 7143 w 2409825"/>
                <a:gd name="connsiteY17" fmla="*/ 214313 h 1478756"/>
                <a:gd name="connsiteX18" fmla="*/ 19050 w 2409825"/>
                <a:gd name="connsiteY18" fmla="*/ 211931 h 1478756"/>
                <a:gd name="connsiteX19" fmla="*/ 42862 w 2409825"/>
                <a:gd name="connsiteY19" fmla="*/ 216694 h 1478756"/>
                <a:gd name="connsiteX20" fmla="*/ 90487 w 2409825"/>
                <a:gd name="connsiteY20" fmla="*/ 230981 h 1478756"/>
                <a:gd name="connsiteX21" fmla="*/ 166687 w 2409825"/>
                <a:gd name="connsiteY21" fmla="*/ 247650 h 1478756"/>
                <a:gd name="connsiteX22" fmla="*/ 297656 w 2409825"/>
                <a:gd name="connsiteY22" fmla="*/ 266700 h 1478756"/>
                <a:gd name="connsiteX23" fmla="*/ 369093 w 2409825"/>
                <a:gd name="connsiteY23" fmla="*/ 271463 h 1478756"/>
                <a:gd name="connsiteX24" fmla="*/ 507206 w 2409825"/>
                <a:gd name="connsiteY24" fmla="*/ 259556 h 1478756"/>
                <a:gd name="connsiteX25" fmla="*/ 788193 w 2409825"/>
                <a:gd name="connsiteY25" fmla="*/ 223838 h 1478756"/>
                <a:gd name="connsiteX26" fmla="*/ 1052512 w 2409825"/>
                <a:gd name="connsiteY26" fmla="*/ 178594 h 1478756"/>
                <a:gd name="connsiteX27" fmla="*/ 1257300 w 2409825"/>
                <a:gd name="connsiteY27" fmla="*/ 159544 h 1478756"/>
                <a:gd name="connsiteX28" fmla="*/ 1421606 w 2409825"/>
                <a:gd name="connsiteY28" fmla="*/ 140494 h 1478756"/>
                <a:gd name="connsiteX29" fmla="*/ 1693068 w 2409825"/>
                <a:gd name="connsiteY29" fmla="*/ 100013 h 1478756"/>
                <a:gd name="connsiteX30" fmla="*/ 1897856 w 2409825"/>
                <a:gd name="connsiteY30" fmla="*/ 66675 h 1478756"/>
                <a:gd name="connsiteX31" fmla="*/ 2071687 w 2409825"/>
                <a:gd name="connsiteY31" fmla="*/ 0 h 1478756"/>
                <a:gd name="connsiteX32" fmla="*/ 2114550 w 2409825"/>
                <a:gd name="connsiteY32" fmla="*/ 11906 h 1478756"/>
                <a:gd name="connsiteX33" fmla="*/ 2166937 w 2409825"/>
                <a:gd name="connsiteY33" fmla="*/ 28575 h 1478756"/>
                <a:gd name="connsiteX34" fmla="*/ 2245518 w 2409825"/>
                <a:gd name="connsiteY34" fmla="*/ 69056 h 1478756"/>
                <a:gd name="connsiteX35" fmla="*/ 2302668 w 2409825"/>
                <a:gd name="connsiteY35" fmla="*/ 104775 h 1478756"/>
                <a:gd name="connsiteX36" fmla="*/ 2345531 w 2409825"/>
                <a:gd name="connsiteY36" fmla="*/ 142875 h 1478756"/>
                <a:gd name="connsiteX37" fmla="*/ 2371725 w 2409825"/>
                <a:gd name="connsiteY37" fmla="*/ 171450 h 1478756"/>
                <a:gd name="connsiteX38" fmla="*/ 2393156 w 2409825"/>
                <a:gd name="connsiteY38" fmla="*/ 200025 h 1478756"/>
                <a:gd name="connsiteX39" fmla="*/ 2407443 w 2409825"/>
                <a:gd name="connsiteY39" fmla="*/ 223838 h 1478756"/>
                <a:gd name="connsiteX40" fmla="*/ 2409825 w 2409825"/>
                <a:gd name="connsiteY40" fmla="*/ 254794 h 1478756"/>
                <a:gd name="connsiteX41" fmla="*/ 2395537 w 2409825"/>
                <a:gd name="connsiteY41" fmla="*/ 292894 h 1478756"/>
                <a:gd name="connsiteX42" fmla="*/ 2374106 w 2409825"/>
                <a:gd name="connsiteY42" fmla="*/ 321469 h 1478756"/>
                <a:gd name="connsiteX43" fmla="*/ 2352675 w 2409825"/>
                <a:gd name="connsiteY43" fmla="*/ 352425 h 1478756"/>
                <a:gd name="connsiteX44" fmla="*/ 2324100 w 2409825"/>
                <a:gd name="connsiteY44" fmla="*/ 454819 h 1478756"/>
                <a:gd name="connsiteX45" fmla="*/ 2293143 w 2409825"/>
                <a:gd name="connsiteY45" fmla="*/ 592931 h 1478756"/>
                <a:gd name="connsiteX46" fmla="*/ 2247900 w 2409825"/>
                <a:gd name="connsiteY46" fmla="*/ 783431 h 1478756"/>
                <a:gd name="connsiteX47" fmla="*/ 2176462 w 2409825"/>
                <a:gd name="connsiteY47" fmla="*/ 1031081 h 1478756"/>
                <a:gd name="connsiteX48" fmla="*/ 2119312 w 2409825"/>
                <a:gd name="connsiteY48" fmla="*/ 1221581 h 1478756"/>
                <a:gd name="connsiteX49" fmla="*/ 2088356 w 2409825"/>
                <a:gd name="connsiteY49" fmla="*/ 1335881 h 1478756"/>
                <a:gd name="connsiteX50" fmla="*/ 2069306 w 2409825"/>
                <a:gd name="connsiteY50" fmla="*/ 1383506 h 1478756"/>
                <a:gd name="connsiteX51" fmla="*/ 2045493 w 2409825"/>
                <a:gd name="connsiteY51" fmla="*/ 1431131 h 1478756"/>
                <a:gd name="connsiteX52" fmla="*/ 2009775 w 2409825"/>
                <a:gd name="connsiteY52" fmla="*/ 1459706 h 1478756"/>
                <a:gd name="connsiteX53" fmla="*/ 1985962 w 2409825"/>
                <a:gd name="connsiteY53" fmla="*/ 1473994 h 1478756"/>
                <a:gd name="connsiteX54" fmla="*/ 1964531 w 2409825"/>
                <a:gd name="connsiteY54" fmla="*/ 1478756 h 1478756"/>
                <a:gd name="connsiteX55" fmla="*/ 1940718 w 2409825"/>
                <a:gd name="connsiteY55" fmla="*/ 1473994 h 1478756"/>
                <a:gd name="connsiteX56" fmla="*/ 1895475 w 2409825"/>
                <a:gd name="connsiteY56" fmla="*/ 1450181 h 1478756"/>
                <a:gd name="connsiteX57" fmla="*/ 1838325 w 2409825"/>
                <a:gd name="connsiteY57" fmla="*/ 1416844 h 1478756"/>
                <a:gd name="connsiteX58" fmla="*/ 1893093 w 2409825"/>
                <a:gd name="connsiteY58" fmla="*/ 1223963 h 1478756"/>
                <a:gd name="connsiteX59" fmla="*/ 1976437 w 2409825"/>
                <a:gd name="connsiteY59" fmla="*/ 800100 h 1478756"/>
                <a:gd name="connsiteX60" fmla="*/ 2021681 w 2409825"/>
                <a:gd name="connsiteY60" fmla="*/ 609600 h 1478756"/>
                <a:gd name="connsiteX61" fmla="*/ 2064543 w 2409825"/>
                <a:gd name="connsiteY61" fmla="*/ 323850 h 1478756"/>
                <a:gd name="connsiteX62" fmla="*/ 2069306 w 2409825"/>
                <a:gd name="connsiteY62" fmla="*/ 278606 h 1478756"/>
                <a:gd name="connsiteX63" fmla="*/ 2064543 w 2409825"/>
                <a:gd name="connsiteY63" fmla="*/ 254794 h 1478756"/>
                <a:gd name="connsiteX64" fmla="*/ 2057400 w 2409825"/>
                <a:gd name="connsiteY64" fmla="*/ 240506 h 1478756"/>
                <a:gd name="connsiteX65" fmla="*/ 2043112 w 2409825"/>
                <a:gd name="connsiteY65" fmla="*/ 230981 h 1478756"/>
                <a:gd name="connsiteX66" fmla="*/ 1988343 w 2409825"/>
                <a:gd name="connsiteY66" fmla="*/ 226219 h 1478756"/>
                <a:gd name="connsiteX67" fmla="*/ 1500187 w 2409825"/>
                <a:gd name="connsiteY67" fmla="*/ 283369 h 147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409825" h="1478756">
                  <a:moveTo>
                    <a:pt x="1500187" y="283369"/>
                  </a:moveTo>
                  <a:lnTo>
                    <a:pt x="1226343" y="316706"/>
                  </a:lnTo>
                  <a:lnTo>
                    <a:pt x="1023937" y="338138"/>
                  </a:lnTo>
                  <a:lnTo>
                    <a:pt x="776287" y="381000"/>
                  </a:lnTo>
                  <a:lnTo>
                    <a:pt x="488156" y="447675"/>
                  </a:lnTo>
                  <a:lnTo>
                    <a:pt x="450056" y="469106"/>
                  </a:lnTo>
                  <a:lnTo>
                    <a:pt x="411956" y="481013"/>
                  </a:lnTo>
                  <a:lnTo>
                    <a:pt x="378618" y="483394"/>
                  </a:lnTo>
                  <a:lnTo>
                    <a:pt x="342900" y="478631"/>
                  </a:lnTo>
                  <a:lnTo>
                    <a:pt x="292893" y="461963"/>
                  </a:lnTo>
                  <a:lnTo>
                    <a:pt x="214312" y="426244"/>
                  </a:lnTo>
                  <a:lnTo>
                    <a:pt x="142875" y="378619"/>
                  </a:lnTo>
                  <a:lnTo>
                    <a:pt x="47625" y="304800"/>
                  </a:lnTo>
                  <a:lnTo>
                    <a:pt x="14287" y="273844"/>
                  </a:lnTo>
                  <a:lnTo>
                    <a:pt x="2381" y="257175"/>
                  </a:lnTo>
                  <a:lnTo>
                    <a:pt x="0" y="240506"/>
                  </a:lnTo>
                  <a:lnTo>
                    <a:pt x="0" y="223838"/>
                  </a:lnTo>
                  <a:lnTo>
                    <a:pt x="7143" y="214313"/>
                  </a:lnTo>
                  <a:lnTo>
                    <a:pt x="19050" y="211931"/>
                  </a:lnTo>
                  <a:lnTo>
                    <a:pt x="42862" y="216694"/>
                  </a:lnTo>
                  <a:lnTo>
                    <a:pt x="90487" y="230981"/>
                  </a:lnTo>
                  <a:lnTo>
                    <a:pt x="166687" y="247650"/>
                  </a:lnTo>
                  <a:lnTo>
                    <a:pt x="297656" y="266700"/>
                  </a:lnTo>
                  <a:lnTo>
                    <a:pt x="369093" y="271463"/>
                  </a:lnTo>
                  <a:lnTo>
                    <a:pt x="507206" y="259556"/>
                  </a:lnTo>
                  <a:lnTo>
                    <a:pt x="788193" y="223838"/>
                  </a:lnTo>
                  <a:lnTo>
                    <a:pt x="1052512" y="178594"/>
                  </a:lnTo>
                  <a:lnTo>
                    <a:pt x="1257300" y="159544"/>
                  </a:lnTo>
                  <a:lnTo>
                    <a:pt x="1421606" y="140494"/>
                  </a:lnTo>
                  <a:lnTo>
                    <a:pt x="1693068" y="100013"/>
                  </a:lnTo>
                  <a:lnTo>
                    <a:pt x="1897856" y="66675"/>
                  </a:lnTo>
                  <a:lnTo>
                    <a:pt x="2071687" y="0"/>
                  </a:lnTo>
                  <a:lnTo>
                    <a:pt x="2114550" y="11906"/>
                  </a:lnTo>
                  <a:lnTo>
                    <a:pt x="2166937" y="28575"/>
                  </a:lnTo>
                  <a:lnTo>
                    <a:pt x="2245518" y="69056"/>
                  </a:lnTo>
                  <a:lnTo>
                    <a:pt x="2302668" y="104775"/>
                  </a:lnTo>
                  <a:lnTo>
                    <a:pt x="2345531" y="142875"/>
                  </a:lnTo>
                  <a:lnTo>
                    <a:pt x="2371725" y="171450"/>
                  </a:lnTo>
                  <a:lnTo>
                    <a:pt x="2393156" y="200025"/>
                  </a:lnTo>
                  <a:lnTo>
                    <a:pt x="2407443" y="223838"/>
                  </a:lnTo>
                  <a:lnTo>
                    <a:pt x="2409825" y="254794"/>
                  </a:lnTo>
                  <a:lnTo>
                    <a:pt x="2395537" y="292894"/>
                  </a:lnTo>
                  <a:lnTo>
                    <a:pt x="2374106" y="321469"/>
                  </a:lnTo>
                  <a:lnTo>
                    <a:pt x="2352675" y="352425"/>
                  </a:lnTo>
                  <a:lnTo>
                    <a:pt x="2324100" y="454819"/>
                  </a:lnTo>
                  <a:lnTo>
                    <a:pt x="2293143" y="592931"/>
                  </a:lnTo>
                  <a:lnTo>
                    <a:pt x="2247900" y="783431"/>
                  </a:lnTo>
                  <a:lnTo>
                    <a:pt x="2176462" y="1031081"/>
                  </a:lnTo>
                  <a:lnTo>
                    <a:pt x="2119312" y="1221581"/>
                  </a:lnTo>
                  <a:lnTo>
                    <a:pt x="2088356" y="1335881"/>
                  </a:lnTo>
                  <a:lnTo>
                    <a:pt x="2069306" y="1383506"/>
                  </a:lnTo>
                  <a:lnTo>
                    <a:pt x="2045493" y="1431131"/>
                  </a:lnTo>
                  <a:lnTo>
                    <a:pt x="2009775" y="1459706"/>
                  </a:lnTo>
                  <a:lnTo>
                    <a:pt x="1985962" y="1473994"/>
                  </a:lnTo>
                  <a:lnTo>
                    <a:pt x="1964531" y="1478756"/>
                  </a:lnTo>
                  <a:lnTo>
                    <a:pt x="1940718" y="1473994"/>
                  </a:lnTo>
                  <a:lnTo>
                    <a:pt x="1895475" y="1450181"/>
                  </a:lnTo>
                  <a:lnTo>
                    <a:pt x="1838325" y="1416844"/>
                  </a:lnTo>
                  <a:lnTo>
                    <a:pt x="1893093" y="1223963"/>
                  </a:lnTo>
                  <a:lnTo>
                    <a:pt x="1976437" y="800100"/>
                  </a:lnTo>
                  <a:lnTo>
                    <a:pt x="2021681" y="609600"/>
                  </a:lnTo>
                  <a:lnTo>
                    <a:pt x="2064543" y="323850"/>
                  </a:lnTo>
                  <a:lnTo>
                    <a:pt x="2069306" y="278606"/>
                  </a:lnTo>
                  <a:lnTo>
                    <a:pt x="2064543" y="254794"/>
                  </a:lnTo>
                  <a:lnTo>
                    <a:pt x="2057400" y="240506"/>
                  </a:lnTo>
                  <a:lnTo>
                    <a:pt x="2043112" y="230981"/>
                  </a:lnTo>
                  <a:lnTo>
                    <a:pt x="1988343" y="226219"/>
                  </a:lnTo>
                  <a:lnTo>
                    <a:pt x="1500187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1DCA616F-A072-AA41-8E3F-E84958D4B022}"/>
                </a:ext>
              </a:extLst>
            </p:cNvPr>
            <p:cNvSpPr/>
            <p:nvPr/>
          </p:nvSpPr>
          <p:spPr>
            <a:xfrm>
              <a:off x="3771900" y="2960688"/>
              <a:ext cx="3246438" cy="495300"/>
            </a:xfrm>
            <a:custGeom>
              <a:avLst/>
              <a:gdLst>
                <a:gd name="connsiteX0" fmla="*/ 1771650 w 3246664"/>
                <a:gd name="connsiteY0" fmla="*/ 304800 h 495300"/>
                <a:gd name="connsiteX1" fmla="*/ 1406979 w 3246664"/>
                <a:gd name="connsiteY1" fmla="*/ 334736 h 495300"/>
                <a:gd name="connsiteX2" fmla="*/ 1197429 w 3246664"/>
                <a:gd name="connsiteY2" fmla="*/ 359229 h 495300"/>
                <a:gd name="connsiteX3" fmla="*/ 933450 w 3246664"/>
                <a:gd name="connsiteY3" fmla="*/ 405493 h 495300"/>
                <a:gd name="connsiteX4" fmla="*/ 707571 w 3246664"/>
                <a:gd name="connsiteY4" fmla="*/ 446315 h 495300"/>
                <a:gd name="connsiteX5" fmla="*/ 533400 w 3246664"/>
                <a:gd name="connsiteY5" fmla="*/ 476250 h 495300"/>
                <a:gd name="connsiteX6" fmla="*/ 438150 w 3246664"/>
                <a:gd name="connsiteY6" fmla="*/ 492579 h 495300"/>
                <a:gd name="connsiteX7" fmla="*/ 402771 w 3246664"/>
                <a:gd name="connsiteY7" fmla="*/ 495300 h 495300"/>
                <a:gd name="connsiteX8" fmla="*/ 356507 w 3246664"/>
                <a:gd name="connsiteY8" fmla="*/ 489857 h 495300"/>
                <a:gd name="connsiteX9" fmla="*/ 307521 w 3246664"/>
                <a:gd name="connsiteY9" fmla="*/ 481693 h 495300"/>
                <a:gd name="connsiteX10" fmla="*/ 266700 w 3246664"/>
                <a:gd name="connsiteY10" fmla="*/ 468086 h 495300"/>
                <a:gd name="connsiteX11" fmla="*/ 201386 w 3246664"/>
                <a:gd name="connsiteY11" fmla="*/ 435429 h 495300"/>
                <a:gd name="connsiteX12" fmla="*/ 127907 w 3246664"/>
                <a:gd name="connsiteY12" fmla="*/ 389165 h 495300"/>
                <a:gd name="connsiteX13" fmla="*/ 51707 w 3246664"/>
                <a:gd name="connsiteY13" fmla="*/ 332015 h 495300"/>
                <a:gd name="connsiteX14" fmla="*/ 19050 w 3246664"/>
                <a:gd name="connsiteY14" fmla="*/ 299357 h 495300"/>
                <a:gd name="connsiteX15" fmla="*/ 2721 w 3246664"/>
                <a:gd name="connsiteY15" fmla="*/ 277586 h 495300"/>
                <a:gd name="connsiteX16" fmla="*/ 0 w 3246664"/>
                <a:gd name="connsiteY16" fmla="*/ 261257 h 495300"/>
                <a:gd name="connsiteX17" fmla="*/ 0 w 3246664"/>
                <a:gd name="connsiteY17" fmla="*/ 247650 h 495300"/>
                <a:gd name="connsiteX18" fmla="*/ 5443 w 3246664"/>
                <a:gd name="connsiteY18" fmla="*/ 234043 h 495300"/>
                <a:gd name="connsiteX19" fmla="*/ 21771 w 3246664"/>
                <a:gd name="connsiteY19" fmla="*/ 231322 h 495300"/>
                <a:gd name="connsiteX20" fmla="*/ 54429 w 3246664"/>
                <a:gd name="connsiteY20" fmla="*/ 236765 h 495300"/>
                <a:gd name="connsiteX21" fmla="*/ 100693 w 3246664"/>
                <a:gd name="connsiteY21" fmla="*/ 253093 h 495300"/>
                <a:gd name="connsiteX22" fmla="*/ 174171 w 3246664"/>
                <a:gd name="connsiteY22" fmla="*/ 274865 h 495300"/>
                <a:gd name="connsiteX23" fmla="*/ 269421 w 3246664"/>
                <a:gd name="connsiteY23" fmla="*/ 293915 h 495300"/>
                <a:gd name="connsiteX24" fmla="*/ 321129 w 3246664"/>
                <a:gd name="connsiteY24" fmla="*/ 296636 h 495300"/>
                <a:gd name="connsiteX25" fmla="*/ 468086 w 3246664"/>
                <a:gd name="connsiteY25" fmla="*/ 288472 h 495300"/>
                <a:gd name="connsiteX26" fmla="*/ 957943 w 3246664"/>
                <a:gd name="connsiteY26" fmla="*/ 236765 h 495300"/>
                <a:gd name="connsiteX27" fmla="*/ 1211036 w 3246664"/>
                <a:gd name="connsiteY27" fmla="*/ 201386 h 495300"/>
                <a:gd name="connsiteX28" fmla="*/ 1436914 w 3246664"/>
                <a:gd name="connsiteY28" fmla="*/ 176893 h 495300"/>
                <a:gd name="connsiteX29" fmla="*/ 1807029 w 3246664"/>
                <a:gd name="connsiteY29" fmla="*/ 144236 h 495300"/>
                <a:gd name="connsiteX30" fmla="*/ 2215243 w 3246664"/>
                <a:gd name="connsiteY30" fmla="*/ 111579 h 495300"/>
                <a:gd name="connsiteX31" fmla="*/ 2468336 w 3246664"/>
                <a:gd name="connsiteY31" fmla="*/ 92529 h 495300"/>
                <a:gd name="connsiteX32" fmla="*/ 2539093 w 3246664"/>
                <a:gd name="connsiteY32" fmla="*/ 76200 h 495300"/>
                <a:gd name="connsiteX33" fmla="*/ 2656114 w 3246664"/>
                <a:gd name="connsiteY33" fmla="*/ 65315 h 495300"/>
                <a:gd name="connsiteX34" fmla="*/ 2781300 w 3246664"/>
                <a:gd name="connsiteY34" fmla="*/ 0 h 495300"/>
                <a:gd name="connsiteX35" fmla="*/ 2849336 w 3246664"/>
                <a:gd name="connsiteY35" fmla="*/ 8165 h 495300"/>
                <a:gd name="connsiteX36" fmla="*/ 2974521 w 3246664"/>
                <a:gd name="connsiteY36" fmla="*/ 35379 h 495300"/>
                <a:gd name="connsiteX37" fmla="*/ 3083379 w 3246664"/>
                <a:gd name="connsiteY37" fmla="*/ 68036 h 495300"/>
                <a:gd name="connsiteX38" fmla="*/ 3143250 w 3246664"/>
                <a:gd name="connsiteY38" fmla="*/ 89807 h 495300"/>
                <a:gd name="connsiteX39" fmla="*/ 3184071 w 3246664"/>
                <a:gd name="connsiteY39" fmla="*/ 119743 h 495300"/>
                <a:gd name="connsiteX40" fmla="*/ 3224893 w 3246664"/>
                <a:gd name="connsiteY40" fmla="*/ 155122 h 495300"/>
                <a:gd name="connsiteX41" fmla="*/ 3241221 w 3246664"/>
                <a:gd name="connsiteY41" fmla="*/ 179615 h 495300"/>
                <a:gd name="connsiteX42" fmla="*/ 3246664 w 3246664"/>
                <a:gd name="connsiteY42" fmla="*/ 198665 h 495300"/>
                <a:gd name="connsiteX43" fmla="*/ 3243943 w 3246664"/>
                <a:gd name="connsiteY43" fmla="*/ 220436 h 495300"/>
                <a:gd name="connsiteX44" fmla="*/ 3224893 w 3246664"/>
                <a:gd name="connsiteY44" fmla="*/ 242207 h 495300"/>
                <a:gd name="connsiteX45" fmla="*/ 3165021 w 3246664"/>
                <a:gd name="connsiteY45" fmla="*/ 261257 h 495300"/>
                <a:gd name="connsiteX46" fmla="*/ 3080657 w 3246664"/>
                <a:gd name="connsiteY46" fmla="*/ 266700 h 495300"/>
                <a:gd name="connsiteX47" fmla="*/ 2903764 w 3246664"/>
                <a:gd name="connsiteY47" fmla="*/ 255815 h 495300"/>
                <a:gd name="connsiteX48" fmla="*/ 2778579 w 3246664"/>
                <a:gd name="connsiteY48" fmla="*/ 258536 h 495300"/>
                <a:gd name="connsiteX49" fmla="*/ 2582636 w 3246664"/>
                <a:gd name="connsiteY49" fmla="*/ 272143 h 495300"/>
                <a:gd name="connsiteX50" fmla="*/ 2419350 w 3246664"/>
                <a:gd name="connsiteY50" fmla="*/ 291193 h 495300"/>
                <a:gd name="connsiteX51" fmla="*/ 2160814 w 3246664"/>
                <a:gd name="connsiteY51" fmla="*/ 291193 h 495300"/>
                <a:gd name="connsiteX52" fmla="*/ 1771650 w 3246664"/>
                <a:gd name="connsiteY52" fmla="*/ 304800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246664" h="495300">
                  <a:moveTo>
                    <a:pt x="1771650" y="304800"/>
                  </a:moveTo>
                  <a:lnTo>
                    <a:pt x="1406979" y="334736"/>
                  </a:lnTo>
                  <a:lnTo>
                    <a:pt x="1197429" y="359229"/>
                  </a:lnTo>
                  <a:lnTo>
                    <a:pt x="933450" y="405493"/>
                  </a:lnTo>
                  <a:lnTo>
                    <a:pt x="707571" y="446315"/>
                  </a:lnTo>
                  <a:lnTo>
                    <a:pt x="533400" y="476250"/>
                  </a:lnTo>
                  <a:lnTo>
                    <a:pt x="438150" y="492579"/>
                  </a:lnTo>
                  <a:lnTo>
                    <a:pt x="402771" y="495300"/>
                  </a:lnTo>
                  <a:lnTo>
                    <a:pt x="356507" y="489857"/>
                  </a:lnTo>
                  <a:lnTo>
                    <a:pt x="307521" y="481693"/>
                  </a:lnTo>
                  <a:lnTo>
                    <a:pt x="266700" y="468086"/>
                  </a:lnTo>
                  <a:lnTo>
                    <a:pt x="201386" y="435429"/>
                  </a:lnTo>
                  <a:lnTo>
                    <a:pt x="127907" y="389165"/>
                  </a:lnTo>
                  <a:lnTo>
                    <a:pt x="51707" y="332015"/>
                  </a:lnTo>
                  <a:lnTo>
                    <a:pt x="19050" y="299357"/>
                  </a:lnTo>
                  <a:lnTo>
                    <a:pt x="2721" y="277586"/>
                  </a:lnTo>
                  <a:lnTo>
                    <a:pt x="0" y="261257"/>
                  </a:lnTo>
                  <a:lnTo>
                    <a:pt x="0" y="247650"/>
                  </a:lnTo>
                  <a:lnTo>
                    <a:pt x="5443" y="234043"/>
                  </a:lnTo>
                  <a:lnTo>
                    <a:pt x="21771" y="231322"/>
                  </a:lnTo>
                  <a:lnTo>
                    <a:pt x="54429" y="236765"/>
                  </a:lnTo>
                  <a:lnTo>
                    <a:pt x="100693" y="253093"/>
                  </a:lnTo>
                  <a:lnTo>
                    <a:pt x="174171" y="274865"/>
                  </a:lnTo>
                  <a:lnTo>
                    <a:pt x="269421" y="293915"/>
                  </a:lnTo>
                  <a:lnTo>
                    <a:pt x="321129" y="296636"/>
                  </a:lnTo>
                  <a:lnTo>
                    <a:pt x="468086" y="288472"/>
                  </a:lnTo>
                  <a:lnTo>
                    <a:pt x="957943" y="236765"/>
                  </a:lnTo>
                  <a:lnTo>
                    <a:pt x="1211036" y="201386"/>
                  </a:lnTo>
                  <a:lnTo>
                    <a:pt x="1436914" y="176893"/>
                  </a:lnTo>
                  <a:lnTo>
                    <a:pt x="1807029" y="144236"/>
                  </a:lnTo>
                  <a:lnTo>
                    <a:pt x="2215243" y="111579"/>
                  </a:lnTo>
                  <a:lnTo>
                    <a:pt x="2468336" y="92529"/>
                  </a:lnTo>
                  <a:lnTo>
                    <a:pt x="2539093" y="76200"/>
                  </a:lnTo>
                  <a:lnTo>
                    <a:pt x="2656114" y="65315"/>
                  </a:lnTo>
                  <a:lnTo>
                    <a:pt x="2781300" y="0"/>
                  </a:lnTo>
                  <a:lnTo>
                    <a:pt x="2849336" y="8165"/>
                  </a:lnTo>
                  <a:lnTo>
                    <a:pt x="2974521" y="35379"/>
                  </a:lnTo>
                  <a:lnTo>
                    <a:pt x="3083379" y="68036"/>
                  </a:lnTo>
                  <a:lnTo>
                    <a:pt x="3143250" y="89807"/>
                  </a:lnTo>
                  <a:lnTo>
                    <a:pt x="3184071" y="119743"/>
                  </a:lnTo>
                  <a:lnTo>
                    <a:pt x="3224893" y="155122"/>
                  </a:lnTo>
                  <a:lnTo>
                    <a:pt x="3241221" y="179615"/>
                  </a:lnTo>
                  <a:lnTo>
                    <a:pt x="3246664" y="198665"/>
                  </a:lnTo>
                  <a:lnTo>
                    <a:pt x="3243943" y="220436"/>
                  </a:lnTo>
                  <a:lnTo>
                    <a:pt x="3224893" y="242207"/>
                  </a:lnTo>
                  <a:lnTo>
                    <a:pt x="3165021" y="261257"/>
                  </a:lnTo>
                  <a:lnTo>
                    <a:pt x="3080657" y="266700"/>
                  </a:lnTo>
                  <a:lnTo>
                    <a:pt x="2903764" y="255815"/>
                  </a:lnTo>
                  <a:lnTo>
                    <a:pt x="2778579" y="258536"/>
                  </a:lnTo>
                  <a:lnTo>
                    <a:pt x="2582636" y="272143"/>
                  </a:lnTo>
                  <a:lnTo>
                    <a:pt x="2419350" y="291193"/>
                  </a:lnTo>
                  <a:lnTo>
                    <a:pt x="2160814" y="291193"/>
                  </a:lnTo>
                  <a:lnTo>
                    <a:pt x="1771650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520FA5A5-C1BF-B844-9A80-67F4A5E0C8E2}"/>
                </a:ext>
              </a:extLst>
            </p:cNvPr>
            <p:cNvSpPr/>
            <p:nvPr/>
          </p:nvSpPr>
          <p:spPr>
            <a:xfrm>
              <a:off x="3903663" y="3697288"/>
              <a:ext cx="1973262" cy="379412"/>
            </a:xfrm>
            <a:custGeom>
              <a:avLst/>
              <a:gdLst>
                <a:gd name="connsiteX0" fmla="*/ 1464469 w 1974056"/>
                <a:gd name="connsiteY0" fmla="*/ 202407 h 378619"/>
                <a:gd name="connsiteX1" fmla="*/ 1271587 w 1974056"/>
                <a:gd name="connsiteY1" fmla="*/ 223838 h 378619"/>
                <a:gd name="connsiteX2" fmla="*/ 976312 w 1974056"/>
                <a:gd name="connsiteY2" fmla="*/ 259557 h 378619"/>
                <a:gd name="connsiteX3" fmla="*/ 826294 w 1974056"/>
                <a:gd name="connsiteY3" fmla="*/ 285750 h 378619"/>
                <a:gd name="connsiteX4" fmla="*/ 738187 w 1974056"/>
                <a:gd name="connsiteY4" fmla="*/ 302419 h 378619"/>
                <a:gd name="connsiteX5" fmla="*/ 690562 w 1974056"/>
                <a:gd name="connsiteY5" fmla="*/ 314325 h 378619"/>
                <a:gd name="connsiteX6" fmla="*/ 638175 w 1974056"/>
                <a:gd name="connsiteY6" fmla="*/ 333375 h 378619"/>
                <a:gd name="connsiteX7" fmla="*/ 583406 w 1974056"/>
                <a:gd name="connsiteY7" fmla="*/ 352425 h 378619"/>
                <a:gd name="connsiteX8" fmla="*/ 507206 w 1974056"/>
                <a:gd name="connsiteY8" fmla="*/ 371475 h 378619"/>
                <a:gd name="connsiteX9" fmla="*/ 473869 w 1974056"/>
                <a:gd name="connsiteY9" fmla="*/ 376238 h 378619"/>
                <a:gd name="connsiteX10" fmla="*/ 426244 w 1974056"/>
                <a:gd name="connsiteY10" fmla="*/ 378619 h 378619"/>
                <a:gd name="connsiteX11" fmla="*/ 364331 w 1974056"/>
                <a:gd name="connsiteY11" fmla="*/ 369094 h 378619"/>
                <a:gd name="connsiteX12" fmla="*/ 314325 w 1974056"/>
                <a:gd name="connsiteY12" fmla="*/ 357188 h 378619"/>
                <a:gd name="connsiteX13" fmla="*/ 257175 w 1974056"/>
                <a:gd name="connsiteY13" fmla="*/ 340519 h 378619"/>
                <a:gd name="connsiteX14" fmla="*/ 209550 w 1974056"/>
                <a:gd name="connsiteY14" fmla="*/ 321469 h 378619"/>
                <a:gd name="connsiteX15" fmla="*/ 166687 w 1974056"/>
                <a:gd name="connsiteY15" fmla="*/ 300038 h 378619"/>
                <a:gd name="connsiteX16" fmla="*/ 114300 w 1974056"/>
                <a:gd name="connsiteY16" fmla="*/ 264319 h 378619"/>
                <a:gd name="connsiteX17" fmla="*/ 57150 w 1974056"/>
                <a:gd name="connsiteY17" fmla="*/ 223838 h 378619"/>
                <a:gd name="connsiteX18" fmla="*/ 21431 w 1974056"/>
                <a:gd name="connsiteY18" fmla="*/ 190500 h 378619"/>
                <a:gd name="connsiteX19" fmla="*/ 2381 w 1974056"/>
                <a:gd name="connsiteY19" fmla="*/ 159544 h 378619"/>
                <a:gd name="connsiteX20" fmla="*/ 0 w 1974056"/>
                <a:gd name="connsiteY20" fmla="*/ 142875 h 378619"/>
                <a:gd name="connsiteX21" fmla="*/ 7144 w 1974056"/>
                <a:gd name="connsiteY21" fmla="*/ 130969 h 378619"/>
                <a:gd name="connsiteX22" fmla="*/ 28575 w 1974056"/>
                <a:gd name="connsiteY22" fmla="*/ 128588 h 378619"/>
                <a:gd name="connsiteX23" fmla="*/ 64294 w 1974056"/>
                <a:gd name="connsiteY23" fmla="*/ 140494 h 378619"/>
                <a:gd name="connsiteX24" fmla="*/ 114300 w 1974056"/>
                <a:gd name="connsiteY24" fmla="*/ 154782 h 378619"/>
                <a:gd name="connsiteX25" fmla="*/ 188119 w 1974056"/>
                <a:gd name="connsiteY25" fmla="*/ 169069 h 378619"/>
                <a:gd name="connsiteX26" fmla="*/ 252412 w 1974056"/>
                <a:gd name="connsiteY26" fmla="*/ 176213 h 378619"/>
                <a:gd name="connsiteX27" fmla="*/ 328612 w 1974056"/>
                <a:gd name="connsiteY27" fmla="*/ 178594 h 378619"/>
                <a:gd name="connsiteX28" fmla="*/ 428625 w 1974056"/>
                <a:gd name="connsiteY28" fmla="*/ 176213 h 378619"/>
                <a:gd name="connsiteX29" fmla="*/ 552450 w 1974056"/>
                <a:gd name="connsiteY29" fmla="*/ 164307 h 378619"/>
                <a:gd name="connsiteX30" fmla="*/ 802481 w 1974056"/>
                <a:gd name="connsiteY30" fmla="*/ 128588 h 378619"/>
                <a:gd name="connsiteX31" fmla="*/ 1090612 w 1974056"/>
                <a:gd name="connsiteY31" fmla="*/ 88107 h 378619"/>
                <a:gd name="connsiteX32" fmla="*/ 1309687 w 1974056"/>
                <a:gd name="connsiteY32" fmla="*/ 66675 h 378619"/>
                <a:gd name="connsiteX33" fmla="*/ 1597819 w 1974056"/>
                <a:gd name="connsiteY33" fmla="*/ 26194 h 378619"/>
                <a:gd name="connsiteX34" fmla="*/ 1790700 w 1974056"/>
                <a:gd name="connsiteY34" fmla="*/ 4763 h 378619"/>
                <a:gd name="connsiteX35" fmla="*/ 1974056 w 1974056"/>
                <a:gd name="connsiteY35" fmla="*/ 0 h 378619"/>
                <a:gd name="connsiteX36" fmla="*/ 1959769 w 1974056"/>
                <a:gd name="connsiteY36" fmla="*/ 204788 h 378619"/>
                <a:gd name="connsiteX37" fmla="*/ 1878806 w 1974056"/>
                <a:gd name="connsiteY37" fmla="*/ 183357 h 378619"/>
                <a:gd name="connsiteX38" fmla="*/ 1464469 w 1974056"/>
                <a:gd name="connsiteY38" fmla="*/ 202407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974056" h="378619">
                  <a:moveTo>
                    <a:pt x="1464469" y="202407"/>
                  </a:moveTo>
                  <a:lnTo>
                    <a:pt x="1271587" y="223838"/>
                  </a:lnTo>
                  <a:lnTo>
                    <a:pt x="976312" y="259557"/>
                  </a:lnTo>
                  <a:lnTo>
                    <a:pt x="826294" y="285750"/>
                  </a:lnTo>
                  <a:lnTo>
                    <a:pt x="738187" y="302419"/>
                  </a:lnTo>
                  <a:lnTo>
                    <a:pt x="690562" y="314325"/>
                  </a:lnTo>
                  <a:lnTo>
                    <a:pt x="638175" y="333375"/>
                  </a:lnTo>
                  <a:lnTo>
                    <a:pt x="583406" y="352425"/>
                  </a:lnTo>
                  <a:lnTo>
                    <a:pt x="507206" y="371475"/>
                  </a:lnTo>
                  <a:lnTo>
                    <a:pt x="473869" y="376238"/>
                  </a:lnTo>
                  <a:lnTo>
                    <a:pt x="426244" y="378619"/>
                  </a:lnTo>
                  <a:lnTo>
                    <a:pt x="364331" y="369094"/>
                  </a:lnTo>
                  <a:lnTo>
                    <a:pt x="314325" y="357188"/>
                  </a:lnTo>
                  <a:lnTo>
                    <a:pt x="257175" y="340519"/>
                  </a:lnTo>
                  <a:lnTo>
                    <a:pt x="209550" y="321469"/>
                  </a:lnTo>
                  <a:lnTo>
                    <a:pt x="166687" y="300038"/>
                  </a:lnTo>
                  <a:lnTo>
                    <a:pt x="114300" y="264319"/>
                  </a:lnTo>
                  <a:lnTo>
                    <a:pt x="57150" y="223838"/>
                  </a:lnTo>
                  <a:lnTo>
                    <a:pt x="21431" y="190500"/>
                  </a:lnTo>
                  <a:lnTo>
                    <a:pt x="2381" y="159544"/>
                  </a:lnTo>
                  <a:lnTo>
                    <a:pt x="0" y="142875"/>
                  </a:lnTo>
                  <a:lnTo>
                    <a:pt x="7144" y="130969"/>
                  </a:lnTo>
                  <a:lnTo>
                    <a:pt x="28575" y="128588"/>
                  </a:lnTo>
                  <a:lnTo>
                    <a:pt x="64294" y="140494"/>
                  </a:lnTo>
                  <a:lnTo>
                    <a:pt x="114300" y="154782"/>
                  </a:lnTo>
                  <a:lnTo>
                    <a:pt x="188119" y="169069"/>
                  </a:lnTo>
                  <a:lnTo>
                    <a:pt x="252412" y="176213"/>
                  </a:lnTo>
                  <a:lnTo>
                    <a:pt x="328612" y="178594"/>
                  </a:lnTo>
                  <a:lnTo>
                    <a:pt x="428625" y="176213"/>
                  </a:lnTo>
                  <a:lnTo>
                    <a:pt x="552450" y="164307"/>
                  </a:lnTo>
                  <a:lnTo>
                    <a:pt x="802481" y="128588"/>
                  </a:lnTo>
                  <a:lnTo>
                    <a:pt x="1090612" y="88107"/>
                  </a:lnTo>
                  <a:lnTo>
                    <a:pt x="1309687" y="66675"/>
                  </a:lnTo>
                  <a:lnTo>
                    <a:pt x="1597819" y="26194"/>
                  </a:lnTo>
                  <a:lnTo>
                    <a:pt x="1790700" y="4763"/>
                  </a:lnTo>
                  <a:lnTo>
                    <a:pt x="1974056" y="0"/>
                  </a:lnTo>
                  <a:lnTo>
                    <a:pt x="1959769" y="204788"/>
                  </a:lnTo>
                  <a:lnTo>
                    <a:pt x="1878806" y="183357"/>
                  </a:lnTo>
                  <a:lnTo>
                    <a:pt x="1464469" y="2024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89DA94AF-37A1-034D-B8DB-876A1113E367}"/>
                </a:ext>
              </a:extLst>
            </p:cNvPr>
            <p:cNvSpPr/>
            <p:nvPr/>
          </p:nvSpPr>
          <p:spPr>
            <a:xfrm rot="16200000">
              <a:off x="3019425" y="3867150"/>
              <a:ext cx="3916363" cy="474663"/>
            </a:xfrm>
            <a:custGeom>
              <a:avLst/>
              <a:gdLst>
                <a:gd name="connsiteX0" fmla="*/ 2053151 w 3915944"/>
                <a:gd name="connsiteY0" fmla="*/ 445303 h 475896"/>
                <a:gd name="connsiteX1" fmla="*/ 1458281 w 3915944"/>
                <a:gd name="connsiteY1" fmla="*/ 431706 h 475896"/>
                <a:gd name="connsiteX2" fmla="*/ 1189740 w 3915944"/>
                <a:gd name="connsiteY2" fmla="*/ 428306 h 475896"/>
                <a:gd name="connsiteX3" fmla="*/ 815822 w 3915944"/>
                <a:gd name="connsiteY3" fmla="*/ 428306 h 475896"/>
                <a:gd name="connsiteX4" fmla="*/ 608467 w 3915944"/>
                <a:gd name="connsiteY4" fmla="*/ 438504 h 475896"/>
                <a:gd name="connsiteX5" fmla="*/ 523486 w 3915944"/>
                <a:gd name="connsiteY5" fmla="*/ 445303 h 475896"/>
                <a:gd name="connsiteX6" fmla="*/ 482695 w 3915944"/>
                <a:gd name="connsiteY6" fmla="*/ 452101 h 475896"/>
                <a:gd name="connsiteX7" fmla="*/ 445303 w 3915944"/>
                <a:gd name="connsiteY7" fmla="*/ 452101 h 475896"/>
                <a:gd name="connsiteX8" fmla="*/ 373918 w 3915944"/>
                <a:gd name="connsiteY8" fmla="*/ 441903 h 475896"/>
                <a:gd name="connsiteX9" fmla="*/ 309332 w 3915944"/>
                <a:gd name="connsiteY9" fmla="*/ 424907 h 475896"/>
                <a:gd name="connsiteX10" fmla="*/ 169963 w 3915944"/>
                <a:gd name="connsiteY10" fmla="*/ 363720 h 475896"/>
                <a:gd name="connsiteX11" fmla="*/ 81582 w 3915944"/>
                <a:gd name="connsiteY11" fmla="*/ 316131 h 475896"/>
                <a:gd name="connsiteX12" fmla="*/ 33993 w 3915944"/>
                <a:gd name="connsiteY12" fmla="*/ 295735 h 475896"/>
                <a:gd name="connsiteX13" fmla="*/ 6799 w 3915944"/>
                <a:gd name="connsiteY13" fmla="*/ 275340 h 475896"/>
                <a:gd name="connsiteX14" fmla="*/ 0 w 3915944"/>
                <a:gd name="connsiteY14" fmla="*/ 251545 h 475896"/>
                <a:gd name="connsiteX15" fmla="*/ 10198 w 3915944"/>
                <a:gd name="connsiteY15" fmla="*/ 220952 h 475896"/>
                <a:gd name="connsiteX16" fmla="*/ 40791 w 3915944"/>
                <a:gd name="connsiteY16" fmla="*/ 190358 h 475896"/>
                <a:gd name="connsiteX17" fmla="*/ 108776 w 3915944"/>
                <a:gd name="connsiteY17" fmla="*/ 163164 h 475896"/>
                <a:gd name="connsiteX18" fmla="*/ 652657 w 3915944"/>
                <a:gd name="connsiteY18" fmla="*/ 207355 h 475896"/>
                <a:gd name="connsiteX19" fmla="*/ 1210135 w 3915944"/>
                <a:gd name="connsiteY19" fmla="*/ 227750 h 475896"/>
                <a:gd name="connsiteX20" fmla="*/ 1845796 w 3915944"/>
                <a:gd name="connsiteY20" fmla="*/ 244746 h 475896"/>
                <a:gd name="connsiteX21" fmla="*/ 2331890 w 3915944"/>
                <a:gd name="connsiteY21" fmla="*/ 248146 h 475896"/>
                <a:gd name="connsiteX22" fmla="*/ 2733002 w 3915944"/>
                <a:gd name="connsiteY22" fmla="*/ 248146 h 475896"/>
                <a:gd name="connsiteX23" fmla="*/ 3253089 w 3915944"/>
                <a:gd name="connsiteY23" fmla="*/ 248146 h 475896"/>
                <a:gd name="connsiteX24" fmla="*/ 3416253 w 3915944"/>
                <a:gd name="connsiteY24" fmla="*/ 251545 h 475896"/>
                <a:gd name="connsiteX25" fmla="*/ 3521630 w 3915944"/>
                <a:gd name="connsiteY25" fmla="*/ 237948 h 475896"/>
                <a:gd name="connsiteX26" fmla="*/ 3637205 w 3915944"/>
                <a:gd name="connsiteY26" fmla="*/ 210754 h 475896"/>
                <a:gd name="connsiteX27" fmla="*/ 3684794 w 3915944"/>
                <a:gd name="connsiteY27" fmla="*/ 190358 h 475896"/>
                <a:gd name="connsiteX28" fmla="*/ 3739182 w 3915944"/>
                <a:gd name="connsiteY28" fmla="*/ 163164 h 475896"/>
                <a:gd name="connsiteX29" fmla="*/ 3786772 w 3915944"/>
                <a:gd name="connsiteY29" fmla="*/ 122373 h 475896"/>
                <a:gd name="connsiteX30" fmla="*/ 3875153 w 3915944"/>
                <a:gd name="connsiteY30" fmla="*/ 0 h 475896"/>
                <a:gd name="connsiteX31" fmla="*/ 3915944 w 3915944"/>
                <a:gd name="connsiteY31" fmla="*/ 105377 h 475896"/>
                <a:gd name="connsiteX32" fmla="*/ 3810567 w 3915944"/>
                <a:gd name="connsiteY32" fmla="*/ 271941 h 475896"/>
                <a:gd name="connsiteX33" fmla="*/ 3769776 w 3915944"/>
                <a:gd name="connsiteY33" fmla="*/ 339926 h 475896"/>
                <a:gd name="connsiteX34" fmla="*/ 3705190 w 3915944"/>
                <a:gd name="connsiteY34" fmla="*/ 418109 h 475896"/>
                <a:gd name="connsiteX35" fmla="*/ 3640604 w 3915944"/>
                <a:gd name="connsiteY35" fmla="*/ 472497 h 475896"/>
                <a:gd name="connsiteX36" fmla="*/ 3610010 w 3915944"/>
                <a:gd name="connsiteY36" fmla="*/ 475896 h 475896"/>
                <a:gd name="connsiteX37" fmla="*/ 3521630 w 3915944"/>
                <a:gd name="connsiteY37" fmla="*/ 469097 h 475896"/>
                <a:gd name="connsiteX38" fmla="*/ 3419652 w 3915944"/>
                <a:gd name="connsiteY38" fmla="*/ 452101 h 475896"/>
                <a:gd name="connsiteX39" fmla="*/ 3287081 w 3915944"/>
                <a:gd name="connsiteY39" fmla="*/ 448702 h 475896"/>
                <a:gd name="connsiteX40" fmla="*/ 2892767 w 3915944"/>
                <a:gd name="connsiteY40" fmla="*/ 452101 h 475896"/>
                <a:gd name="connsiteX41" fmla="*/ 2053151 w 3915944"/>
                <a:gd name="connsiteY41" fmla="*/ 445303 h 47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915944" h="475896">
                  <a:moveTo>
                    <a:pt x="2053151" y="445303"/>
                  </a:moveTo>
                  <a:lnTo>
                    <a:pt x="1458281" y="431706"/>
                  </a:lnTo>
                  <a:lnTo>
                    <a:pt x="1189740" y="428306"/>
                  </a:lnTo>
                  <a:lnTo>
                    <a:pt x="815822" y="428306"/>
                  </a:lnTo>
                  <a:lnTo>
                    <a:pt x="608467" y="438504"/>
                  </a:lnTo>
                  <a:lnTo>
                    <a:pt x="523486" y="445303"/>
                  </a:lnTo>
                  <a:lnTo>
                    <a:pt x="482695" y="452101"/>
                  </a:lnTo>
                  <a:lnTo>
                    <a:pt x="445303" y="452101"/>
                  </a:lnTo>
                  <a:lnTo>
                    <a:pt x="373918" y="441903"/>
                  </a:lnTo>
                  <a:lnTo>
                    <a:pt x="309332" y="424907"/>
                  </a:lnTo>
                  <a:lnTo>
                    <a:pt x="169963" y="363720"/>
                  </a:lnTo>
                  <a:lnTo>
                    <a:pt x="81582" y="316131"/>
                  </a:lnTo>
                  <a:lnTo>
                    <a:pt x="33993" y="295735"/>
                  </a:lnTo>
                  <a:lnTo>
                    <a:pt x="6799" y="275340"/>
                  </a:lnTo>
                  <a:lnTo>
                    <a:pt x="0" y="251545"/>
                  </a:lnTo>
                  <a:lnTo>
                    <a:pt x="10198" y="220952"/>
                  </a:lnTo>
                  <a:lnTo>
                    <a:pt x="40791" y="190358"/>
                  </a:lnTo>
                  <a:lnTo>
                    <a:pt x="108776" y="163164"/>
                  </a:lnTo>
                  <a:lnTo>
                    <a:pt x="652657" y="207355"/>
                  </a:lnTo>
                  <a:lnTo>
                    <a:pt x="1210135" y="227750"/>
                  </a:lnTo>
                  <a:lnTo>
                    <a:pt x="1845796" y="244746"/>
                  </a:lnTo>
                  <a:lnTo>
                    <a:pt x="2331890" y="248146"/>
                  </a:lnTo>
                  <a:lnTo>
                    <a:pt x="2733002" y="248146"/>
                  </a:lnTo>
                  <a:lnTo>
                    <a:pt x="3253089" y="248146"/>
                  </a:lnTo>
                  <a:lnTo>
                    <a:pt x="3416253" y="251545"/>
                  </a:lnTo>
                  <a:lnTo>
                    <a:pt x="3521630" y="237948"/>
                  </a:lnTo>
                  <a:lnTo>
                    <a:pt x="3637205" y="210754"/>
                  </a:lnTo>
                  <a:lnTo>
                    <a:pt x="3684794" y="190358"/>
                  </a:lnTo>
                  <a:lnTo>
                    <a:pt x="3739182" y="163164"/>
                  </a:lnTo>
                  <a:lnTo>
                    <a:pt x="3786772" y="122373"/>
                  </a:lnTo>
                  <a:lnTo>
                    <a:pt x="3875153" y="0"/>
                  </a:lnTo>
                  <a:lnTo>
                    <a:pt x="3915944" y="105377"/>
                  </a:lnTo>
                  <a:lnTo>
                    <a:pt x="3810567" y="271941"/>
                  </a:lnTo>
                  <a:lnTo>
                    <a:pt x="3769776" y="339926"/>
                  </a:lnTo>
                  <a:lnTo>
                    <a:pt x="3705190" y="418109"/>
                  </a:lnTo>
                  <a:lnTo>
                    <a:pt x="3640604" y="472497"/>
                  </a:lnTo>
                  <a:lnTo>
                    <a:pt x="3610010" y="475896"/>
                  </a:lnTo>
                  <a:lnTo>
                    <a:pt x="3521630" y="469097"/>
                  </a:lnTo>
                  <a:lnTo>
                    <a:pt x="3419652" y="452101"/>
                  </a:lnTo>
                  <a:lnTo>
                    <a:pt x="3287081" y="448702"/>
                  </a:lnTo>
                  <a:lnTo>
                    <a:pt x="2892767" y="452101"/>
                  </a:lnTo>
                  <a:lnTo>
                    <a:pt x="2053151" y="4453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EA5DBCB4-0988-8F4F-9506-D8271062996A}"/>
                </a:ext>
              </a:extLst>
            </p:cNvPr>
            <p:cNvSpPr/>
            <p:nvPr/>
          </p:nvSpPr>
          <p:spPr>
            <a:xfrm>
              <a:off x="4354513" y="5341938"/>
              <a:ext cx="628650" cy="673100"/>
            </a:xfrm>
            <a:custGeom>
              <a:avLst/>
              <a:gdLst>
                <a:gd name="connsiteX0" fmla="*/ 180975 w 628650"/>
                <a:gd name="connsiteY0" fmla="*/ 61912 h 673894"/>
                <a:gd name="connsiteX1" fmla="*/ 288132 w 628650"/>
                <a:gd name="connsiteY1" fmla="*/ 104775 h 673894"/>
                <a:gd name="connsiteX2" fmla="*/ 433388 w 628650"/>
                <a:gd name="connsiteY2" fmla="*/ 169069 h 673894"/>
                <a:gd name="connsiteX3" fmla="*/ 490538 w 628650"/>
                <a:gd name="connsiteY3" fmla="*/ 190500 h 673894"/>
                <a:gd name="connsiteX4" fmla="*/ 516732 w 628650"/>
                <a:gd name="connsiteY4" fmla="*/ 190500 h 673894"/>
                <a:gd name="connsiteX5" fmla="*/ 542925 w 628650"/>
                <a:gd name="connsiteY5" fmla="*/ 183356 h 673894"/>
                <a:gd name="connsiteX6" fmla="*/ 559594 w 628650"/>
                <a:gd name="connsiteY6" fmla="*/ 166687 h 673894"/>
                <a:gd name="connsiteX7" fmla="*/ 581025 w 628650"/>
                <a:gd name="connsiteY7" fmla="*/ 126206 h 673894"/>
                <a:gd name="connsiteX8" fmla="*/ 628650 w 628650"/>
                <a:gd name="connsiteY8" fmla="*/ 30956 h 673894"/>
                <a:gd name="connsiteX9" fmla="*/ 590550 w 628650"/>
                <a:gd name="connsiteY9" fmla="*/ 673894 h 673894"/>
                <a:gd name="connsiteX10" fmla="*/ 545307 w 628650"/>
                <a:gd name="connsiteY10" fmla="*/ 609600 h 673894"/>
                <a:gd name="connsiteX11" fmla="*/ 495300 w 628650"/>
                <a:gd name="connsiteY11" fmla="*/ 504825 h 673894"/>
                <a:gd name="connsiteX12" fmla="*/ 445294 w 628650"/>
                <a:gd name="connsiteY12" fmla="*/ 428625 h 673894"/>
                <a:gd name="connsiteX13" fmla="*/ 390525 w 628650"/>
                <a:gd name="connsiteY13" fmla="*/ 357187 h 673894"/>
                <a:gd name="connsiteX14" fmla="*/ 311944 w 628650"/>
                <a:gd name="connsiteY14" fmla="*/ 276225 h 673894"/>
                <a:gd name="connsiteX15" fmla="*/ 226219 w 628650"/>
                <a:gd name="connsiteY15" fmla="*/ 204787 h 673894"/>
                <a:gd name="connsiteX16" fmla="*/ 152400 w 628650"/>
                <a:gd name="connsiteY16" fmla="*/ 147637 h 673894"/>
                <a:gd name="connsiteX17" fmla="*/ 88107 w 628650"/>
                <a:gd name="connsiteY17" fmla="*/ 107156 h 673894"/>
                <a:gd name="connsiteX18" fmla="*/ 19050 w 628650"/>
                <a:gd name="connsiteY18" fmla="*/ 61912 h 673894"/>
                <a:gd name="connsiteX19" fmla="*/ 4763 w 628650"/>
                <a:gd name="connsiteY19" fmla="*/ 45244 h 673894"/>
                <a:gd name="connsiteX20" fmla="*/ 0 w 628650"/>
                <a:gd name="connsiteY20" fmla="*/ 26194 h 673894"/>
                <a:gd name="connsiteX21" fmla="*/ 4763 w 628650"/>
                <a:gd name="connsiteY21" fmla="*/ 9525 h 673894"/>
                <a:gd name="connsiteX22" fmla="*/ 16669 w 628650"/>
                <a:gd name="connsiteY22" fmla="*/ 0 h 673894"/>
                <a:gd name="connsiteX23" fmla="*/ 42863 w 628650"/>
                <a:gd name="connsiteY23" fmla="*/ 0 h 673894"/>
                <a:gd name="connsiteX24" fmla="*/ 180975 w 628650"/>
                <a:gd name="connsiteY24" fmla="*/ 61912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28650" h="673894">
                  <a:moveTo>
                    <a:pt x="180975" y="61912"/>
                  </a:moveTo>
                  <a:lnTo>
                    <a:pt x="288132" y="104775"/>
                  </a:lnTo>
                  <a:lnTo>
                    <a:pt x="433388" y="169069"/>
                  </a:lnTo>
                  <a:lnTo>
                    <a:pt x="490538" y="190500"/>
                  </a:lnTo>
                  <a:lnTo>
                    <a:pt x="516732" y="190500"/>
                  </a:lnTo>
                  <a:lnTo>
                    <a:pt x="542925" y="183356"/>
                  </a:lnTo>
                  <a:lnTo>
                    <a:pt x="559594" y="166687"/>
                  </a:lnTo>
                  <a:lnTo>
                    <a:pt x="581025" y="126206"/>
                  </a:lnTo>
                  <a:lnTo>
                    <a:pt x="628650" y="30956"/>
                  </a:lnTo>
                  <a:lnTo>
                    <a:pt x="590550" y="673894"/>
                  </a:lnTo>
                  <a:lnTo>
                    <a:pt x="545307" y="609600"/>
                  </a:lnTo>
                  <a:lnTo>
                    <a:pt x="495300" y="504825"/>
                  </a:lnTo>
                  <a:lnTo>
                    <a:pt x="445294" y="428625"/>
                  </a:lnTo>
                  <a:lnTo>
                    <a:pt x="390525" y="357187"/>
                  </a:lnTo>
                  <a:lnTo>
                    <a:pt x="311944" y="276225"/>
                  </a:lnTo>
                  <a:lnTo>
                    <a:pt x="226219" y="204787"/>
                  </a:lnTo>
                  <a:lnTo>
                    <a:pt x="152400" y="147637"/>
                  </a:lnTo>
                  <a:lnTo>
                    <a:pt x="88107" y="107156"/>
                  </a:lnTo>
                  <a:lnTo>
                    <a:pt x="19050" y="61912"/>
                  </a:lnTo>
                  <a:lnTo>
                    <a:pt x="4763" y="45244"/>
                  </a:lnTo>
                  <a:lnTo>
                    <a:pt x="0" y="26194"/>
                  </a:lnTo>
                  <a:lnTo>
                    <a:pt x="4763" y="9525"/>
                  </a:lnTo>
                  <a:lnTo>
                    <a:pt x="16669" y="0"/>
                  </a:lnTo>
                  <a:lnTo>
                    <a:pt x="42863" y="0"/>
                  </a:lnTo>
                  <a:lnTo>
                    <a:pt x="180975" y="61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4EE7D5C4-DD83-A54A-A88A-D184BAF6339B}"/>
                </a:ext>
              </a:extLst>
            </p:cNvPr>
            <p:cNvSpPr/>
            <p:nvPr/>
          </p:nvSpPr>
          <p:spPr>
            <a:xfrm>
              <a:off x="5099050" y="4554538"/>
              <a:ext cx="2087563" cy="1084262"/>
            </a:xfrm>
            <a:custGeom>
              <a:avLst/>
              <a:gdLst>
                <a:gd name="connsiteX0" fmla="*/ 914400 w 2088357"/>
                <a:gd name="connsiteY0" fmla="*/ 723900 h 1083469"/>
                <a:gd name="connsiteX1" fmla="*/ 573882 w 2088357"/>
                <a:gd name="connsiteY1" fmla="*/ 488157 h 1083469"/>
                <a:gd name="connsiteX2" fmla="*/ 290513 w 2088357"/>
                <a:gd name="connsiteY2" fmla="*/ 285750 h 1083469"/>
                <a:gd name="connsiteX3" fmla="*/ 0 w 2088357"/>
                <a:gd name="connsiteY3" fmla="*/ 78582 h 1083469"/>
                <a:gd name="connsiteX4" fmla="*/ 0 w 2088357"/>
                <a:gd name="connsiteY4" fmla="*/ 0 h 1083469"/>
                <a:gd name="connsiteX5" fmla="*/ 130969 w 2088357"/>
                <a:gd name="connsiteY5" fmla="*/ 61913 h 1083469"/>
                <a:gd name="connsiteX6" fmla="*/ 300038 w 2088357"/>
                <a:gd name="connsiteY6" fmla="*/ 135732 h 1083469"/>
                <a:gd name="connsiteX7" fmla="*/ 509588 w 2088357"/>
                <a:gd name="connsiteY7" fmla="*/ 242888 h 1083469"/>
                <a:gd name="connsiteX8" fmla="*/ 776288 w 2088357"/>
                <a:gd name="connsiteY8" fmla="*/ 378619 h 1083469"/>
                <a:gd name="connsiteX9" fmla="*/ 1057275 w 2088357"/>
                <a:gd name="connsiteY9" fmla="*/ 533400 h 1083469"/>
                <a:gd name="connsiteX10" fmla="*/ 1228725 w 2088357"/>
                <a:gd name="connsiteY10" fmla="*/ 623888 h 1083469"/>
                <a:gd name="connsiteX11" fmla="*/ 1464469 w 2088357"/>
                <a:gd name="connsiteY11" fmla="*/ 738188 h 1083469"/>
                <a:gd name="connsiteX12" fmla="*/ 1664494 w 2088357"/>
                <a:gd name="connsiteY12" fmla="*/ 823913 h 1083469"/>
                <a:gd name="connsiteX13" fmla="*/ 1819275 w 2088357"/>
                <a:gd name="connsiteY13" fmla="*/ 885825 h 1083469"/>
                <a:gd name="connsiteX14" fmla="*/ 2005013 w 2088357"/>
                <a:gd name="connsiteY14" fmla="*/ 962025 h 1083469"/>
                <a:gd name="connsiteX15" fmla="*/ 2057400 w 2088357"/>
                <a:gd name="connsiteY15" fmla="*/ 981075 h 1083469"/>
                <a:gd name="connsiteX16" fmla="*/ 2078832 w 2088357"/>
                <a:gd name="connsiteY16" fmla="*/ 992982 h 1083469"/>
                <a:gd name="connsiteX17" fmla="*/ 2088357 w 2088357"/>
                <a:gd name="connsiteY17" fmla="*/ 1007269 h 1083469"/>
                <a:gd name="connsiteX18" fmla="*/ 2088357 w 2088357"/>
                <a:gd name="connsiteY18" fmla="*/ 1019175 h 1083469"/>
                <a:gd name="connsiteX19" fmla="*/ 2076450 w 2088357"/>
                <a:gd name="connsiteY19" fmla="*/ 1028700 h 1083469"/>
                <a:gd name="connsiteX20" fmla="*/ 2007394 w 2088357"/>
                <a:gd name="connsiteY20" fmla="*/ 1042988 h 1083469"/>
                <a:gd name="connsiteX21" fmla="*/ 1793082 w 2088357"/>
                <a:gd name="connsiteY21" fmla="*/ 1064419 h 1083469"/>
                <a:gd name="connsiteX22" fmla="*/ 1612107 w 2088357"/>
                <a:gd name="connsiteY22" fmla="*/ 1081088 h 1083469"/>
                <a:gd name="connsiteX23" fmla="*/ 1562100 w 2088357"/>
                <a:gd name="connsiteY23" fmla="*/ 1083469 h 1083469"/>
                <a:gd name="connsiteX24" fmla="*/ 1521619 w 2088357"/>
                <a:gd name="connsiteY24" fmla="*/ 1081088 h 1083469"/>
                <a:gd name="connsiteX25" fmla="*/ 1462088 w 2088357"/>
                <a:gd name="connsiteY25" fmla="*/ 1071563 h 1083469"/>
                <a:gd name="connsiteX26" fmla="*/ 1414463 w 2088357"/>
                <a:gd name="connsiteY26" fmla="*/ 1057275 h 1083469"/>
                <a:gd name="connsiteX27" fmla="*/ 1340644 w 2088357"/>
                <a:gd name="connsiteY27" fmla="*/ 1016794 h 1083469"/>
                <a:gd name="connsiteX28" fmla="*/ 1164432 w 2088357"/>
                <a:gd name="connsiteY28" fmla="*/ 897732 h 1083469"/>
                <a:gd name="connsiteX29" fmla="*/ 914400 w 2088357"/>
                <a:gd name="connsiteY29" fmla="*/ 723900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88357" h="1083469">
                  <a:moveTo>
                    <a:pt x="914400" y="723900"/>
                  </a:moveTo>
                  <a:lnTo>
                    <a:pt x="573882" y="488157"/>
                  </a:lnTo>
                  <a:lnTo>
                    <a:pt x="290513" y="285750"/>
                  </a:lnTo>
                  <a:lnTo>
                    <a:pt x="0" y="78582"/>
                  </a:lnTo>
                  <a:lnTo>
                    <a:pt x="0" y="0"/>
                  </a:lnTo>
                  <a:lnTo>
                    <a:pt x="130969" y="61913"/>
                  </a:lnTo>
                  <a:lnTo>
                    <a:pt x="300038" y="135732"/>
                  </a:lnTo>
                  <a:lnTo>
                    <a:pt x="509588" y="242888"/>
                  </a:lnTo>
                  <a:lnTo>
                    <a:pt x="776288" y="378619"/>
                  </a:lnTo>
                  <a:lnTo>
                    <a:pt x="1057275" y="533400"/>
                  </a:lnTo>
                  <a:lnTo>
                    <a:pt x="1228725" y="623888"/>
                  </a:lnTo>
                  <a:lnTo>
                    <a:pt x="1464469" y="738188"/>
                  </a:lnTo>
                  <a:lnTo>
                    <a:pt x="1664494" y="823913"/>
                  </a:lnTo>
                  <a:lnTo>
                    <a:pt x="1819275" y="885825"/>
                  </a:lnTo>
                  <a:lnTo>
                    <a:pt x="2005013" y="962025"/>
                  </a:lnTo>
                  <a:lnTo>
                    <a:pt x="2057400" y="981075"/>
                  </a:lnTo>
                  <a:lnTo>
                    <a:pt x="2078832" y="992982"/>
                  </a:lnTo>
                  <a:lnTo>
                    <a:pt x="2088357" y="1007269"/>
                  </a:lnTo>
                  <a:lnTo>
                    <a:pt x="2088357" y="1019175"/>
                  </a:lnTo>
                  <a:cubicBezTo>
                    <a:pt x="2084388" y="1022350"/>
                    <a:pt x="2079228" y="1026716"/>
                    <a:pt x="2076450" y="1028700"/>
                  </a:cubicBezTo>
                  <a:lnTo>
                    <a:pt x="2007394" y="1042988"/>
                  </a:lnTo>
                  <a:lnTo>
                    <a:pt x="1793082" y="1064419"/>
                  </a:lnTo>
                  <a:lnTo>
                    <a:pt x="1612107" y="1081088"/>
                  </a:lnTo>
                  <a:lnTo>
                    <a:pt x="1562100" y="1083469"/>
                  </a:lnTo>
                  <a:lnTo>
                    <a:pt x="1521619" y="1081088"/>
                  </a:lnTo>
                  <a:lnTo>
                    <a:pt x="1462088" y="1071563"/>
                  </a:lnTo>
                  <a:lnTo>
                    <a:pt x="1414463" y="1057275"/>
                  </a:lnTo>
                  <a:lnTo>
                    <a:pt x="1340644" y="1016794"/>
                  </a:lnTo>
                  <a:lnTo>
                    <a:pt x="1164432" y="897732"/>
                  </a:lnTo>
                  <a:lnTo>
                    <a:pt x="914400" y="723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0868479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BCE299EC-380F-2F4C-A54E-92351989F94D}"/>
              </a:ext>
            </a:extLst>
          </p:cNvPr>
          <p:cNvSpPr/>
          <p:nvPr/>
        </p:nvSpPr>
        <p:spPr>
          <a:xfrm>
            <a:off x="3190875" y="1285875"/>
            <a:ext cx="1666875" cy="1552575"/>
          </a:xfrm>
          <a:custGeom>
            <a:avLst/>
            <a:gdLst>
              <a:gd name="connsiteX0" fmla="*/ 1021556 w 1666875"/>
              <a:gd name="connsiteY0" fmla="*/ 571500 h 1552575"/>
              <a:gd name="connsiteX1" fmla="*/ 1095375 w 1666875"/>
              <a:gd name="connsiteY1" fmla="*/ 471488 h 1552575"/>
              <a:gd name="connsiteX2" fmla="*/ 1162050 w 1666875"/>
              <a:gd name="connsiteY2" fmla="*/ 376238 h 1552575"/>
              <a:gd name="connsiteX3" fmla="*/ 1207294 w 1666875"/>
              <a:gd name="connsiteY3" fmla="*/ 302419 h 1552575"/>
              <a:gd name="connsiteX4" fmla="*/ 1233488 w 1666875"/>
              <a:gd name="connsiteY4" fmla="*/ 250031 h 1552575"/>
              <a:gd name="connsiteX5" fmla="*/ 1238250 w 1666875"/>
              <a:gd name="connsiteY5" fmla="*/ 221456 h 1552575"/>
              <a:gd name="connsiteX6" fmla="*/ 1238250 w 1666875"/>
              <a:gd name="connsiteY6" fmla="*/ 209550 h 1552575"/>
              <a:gd name="connsiteX7" fmla="*/ 1228725 w 1666875"/>
              <a:gd name="connsiteY7" fmla="*/ 185738 h 1552575"/>
              <a:gd name="connsiteX8" fmla="*/ 1200150 w 1666875"/>
              <a:gd name="connsiteY8" fmla="*/ 152400 h 1552575"/>
              <a:gd name="connsiteX9" fmla="*/ 1157288 w 1666875"/>
              <a:gd name="connsiteY9" fmla="*/ 109538 h 1552575"/>
              <a:gd name="connsiteX10" fmla="*/ 1114425 w 1666875"/>
              <a:gd name="connsiteY10" fmla="*/ 73819 h 1552575"/>
              <a:gd name="connsiteX11" fmla="*/ 1095375 w 1666875"/>
              <a:gd name="connsiteY11" fmla="*/ 54769 h 1552575"/>
              <a:gd name="connsiteX12" fmla="*/ 1081088 w 1666875"/>
              <a:gd name="connsiteY12" fmla="*/ 33338 h 1552575"/>
              <a:gd name="connsiteX13" fmla="*/ 1078706 w 1666875"/>
              <a:gd name="connsiteY13" fmla="*/ 16669 h 1552575"/>
              <a:gd name="connsiteX14" fmla="*/ 1083469 w 1666875"/>
              <a:gd name="connsiteY14" fmla="*/ 2381 h 1552575"/>
              <a:gd name="connsiteX15" fmla="*/ 1100138 w 1666875"/>
              <a:gd name="connsiteY15" fmla="*/ 0 h 1552575"/>
              <a:gd name="connsiteX16" fmla="*/ 1138238 w 1666875"/>
              <a:gd name="connsiteY16" fmla="*/ 4763 h 1552575"/>
              <a:gd name="connsiteX17" fmla="*/ 1195388 w 1666875"/>
              <a:gd name="connsiteY17" fmla="*/ 19050 h 1552575"/>
              <a:gd name="connsiteX18" fmla="*/ 1288256 w 1666875"/>
              <a:gd name="connsiteY18" fmla="*/ 47625 h 1552575"/>
              <a:gd name="connsiteX19" fmla="*/ 1366838 w 1666875"/>
              <a:gd name="connsiteY19" fmla="*/ 78581 h 1552575"/>
              <a:gd name="connsiteX20" fmla="*/ 1452563 w 1666875"/>
              <a:gd name="connsiteY20" fmla="*/ 119063 h 1552575"/>
              <a:gd name="connsiteX21" fmla="*/ 1509713 w 1666875"/>
              <a:gd name="connsiteY21" fmla="*/ 147638 h 1552575"/>
              <a:gd name="connsiteX22" fmla="*/ 1576388 w 1666875"/>
              <a:gd name="connsiteY22" fmla="*/ 185738 h 1552575"/>
              <a:gd name="connsiteX23" fmla="*/ 1628775 w 1666875"/>
              <a:gd name="connsiteY23" fmla="*/ 219075 h 1552575"/>
              <a:gd name="connsiteX24" fmla="*/ 1643063 w 1666875"/>
              <a:gd name="connsiteY24" fmla="*/ 230981 h 1552575"/>
              <a:gd name="connsiteX25" fmla="*/ 1659731 w 1666875"/>
              <a:gd name="connsiteY25" fmla="*/ 254794 h 1552575"/>
              <a:gd name="connsiteX26" fmla="*/ 1664494 w 1666875"/>
              <a:gd name="connsiteY26" fmla="*/ 271463 h 1552575"/>
              <a:gd name="connsiteX27" fmla="*/ 1666875 w 1666875"/>
              <a:gd name="connsiteY27" fmla="*/ 297656 h 1552575"/>
              <a:gd name="connsiteX28" fmla="*/ 1662113 w 1666875"/>
              <a:gd name="connsiteY28" fmla="*/ 323850 h 1552575"/>
              <a:gd name="connsiteX29" fmla="*/ 1647825 w 1666875"/>
              <a:gd name="connsiteY29" fmla="*/ 352425 h 1552575"/>
              <a:gd name="connsiteX30" fmla="*/ 1616869 w 1666875"/>
              <a:gd name="connsiteY30" fmla="*/ 359569 h 1552575"/>
              <a:gd name="connsiteX31" fmla="*/ 1576388 w 1666875"/>
              <a:gd name="connsiteY31" fmla="*/ 373856 h 1552575"/>
              <a:gd name="connsiteX32" fmla="*/ 1543050 w 1666875"/>
              <a:gd name="connsiteY32" fmla="*/ 395288 h 1552575"/>
              <a:gd name="connsiteX33" fmla="*/ 1502569 w 1666875"/>
              <a:gd name="connsiteY33" fmla="*/ 431006 h 1552575"/>
              <a:gd name="connsiteX34" fmla="*/ 1423988 w 1666875"/>
              <a:gd name="connsiteY34" fmla="*/ 511969 h 1552575"/>
              <a:gd name="connsiteX35" fmla="*/ 1300163 w 1666875"/>
              <a:gd name="connsiteY35" fmla="*/ 631031 h 1552575"/>
              <a:gd name="connsiteX36" fmla="*/ 1140619 w 1666875"/>
              <a:gd name="connsiteY36" fmla="*/ 792956 h 1552575"/>
              <a:gd name="connsiteX37" fmla="*/ 997744 w 1666875"/>
              <a:gd name="connsiteY37" fmla="*/ 919163 h 1552575"/>
              <a:gd name="connsiteX38" fmla="*/ 850106 w 1666875"/>
              <a:gd name="connsiteY38" fmla="*/ 1035844 h 1552575"/>
              <a:gd name="connsiteX39" fmla="*/ 700088 w 1666875"/>
              <a:gd name="connsiteY39" fmla="*/ 1147763 h 1552575"/>
              <a:gd name="connsiteX40" fmla="*/ 557213 w 1666875"/>
              <a:gd name="connsiteY40" fmla="*/ 1245394 h 1552575"/>
              <a:gd name="connsiteX41" fmla="*/ 402431 w 1666875"/>
              <a:gd name="connsiteY41" fmla="*/ 1340644 h 1552575"/>
              <a:gd name="connsiteX42" fmla="*/ 269081 w 1666875"/>
              <a:gd name="connsiteY42" fmla="*/ 1421606 h 1552575"/>
              <a:gd name="connsiteX43" fmla="*/ 150019 w 1666875"/>
              <a:gd name="connsiteY43" fmla="*/ 1490663 h 1552575"/>
              <a:gd name="connsiteX44" fmla="*/ 71438 w 1666875"/>
              <a:gd name="connsiteY44" fmla="*/ 1533525 h 1552575"/>
              <a:gd name="connsiteX45" fmla="*/ 35719 w 1666875"/>
              <a:gd name="connsiteY45" fmla="*/ 1550194 h 1552575"/>
              <a:gd name="connsiteX46" fmla="*/ 16669 w 1666875"/>
              <a:gd name="connsiteY46" fmla="*/ 1552575 h 1552575"/>
              <a:gd name="connsiteX47" fmla="*/ 4763 w 1666875"/>
              <a:gd name="connsiteY47" fmla="*/ 1547813 h 1552575"/>
              <a:gd name="connsiteX48" fmla="*/ 0 w 1666875"/>
              <a:gd name="connsiteY48" fmla="*/ 1535906 h 1552575"/>
              <a:gd name="connsiteX49" fmla="*/ 4763 w 1666875"/>
              <a:gd name="connsiteY49" fmla="*/ 1512094 h 1552575"/>
              <a:gd name="connsiteX50" fmla="*/ 16669 w 1666875"/>
              <a:gd name="connsiteY50" fmla="*/ 1493044 h 1552575"/>
              <a:gd name="connsiteX51" fmla="*/ 114300 w 1666875"/>
              <a:gd name="connsiteY51" fmla="*/ 1416844 h 1552575"/>
              <a:gd name="connsiteX52" fmla="*/ 316706 w 1666875"/>
              <a:gd name="connsiteY52" fmla="*/ 1257300 h 1552575"/>
              <a:gd name="connsiteX53" fmla="*/ 504825 w 1666875"/>
              <a:gd name="connsiteY53" fmla="*/ 1097756 h 1552575"/>
              <a:gd name="connsiteX54" fmla="*/ 681038 w 1666875"/>
              <a:gd name="connsiteY54" fmla="*/ 940594 h 1552575"/>
              <a:gd name="connsiteX55" fmla="*/ 795338 w 1666875"/>
              <a:gd name="connsiteY55" fmla="*/ 828675 h 1552575"/>
              <a:gd name="connsiteX56" fmla="*/ 916781 w 1666875"/>
              <a:gd name="connsiteY56" fmla="*/ 707231 h 1552575"/>
              <a:gd name="connsiteX57" fmla="*/ 1021556 w 1666875"/>
              <a:gd name="connsiteY57" fmla="*/ 571500 h 1552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666875" h="1552575">
                <a:moveTo>
                  <a:pt x="1021556" y="571500"/>
                </a:moveTo>
                <a:lnTo>
                  <a:pt x="1095375" y="471488"/>
                </a:lnTo>
                <a:lnTo>
                  <a:pt x="1162050" y="376238"/>
                </a:lnTo>
                <a:lnTo>
                  <a:pt x="1207294" y="302419"/>
                </a:lnTo>
                <a:lnTo>
                  <a:pt x="1233488" y="250031"/>
                </a:lnTo>
                <a:lnTo>
                  <a:pt x="1238250" y="221456"/>
                </a:lnTo>
                <a:lnTo>
                  <a:pt x="1238250" y="209550"/>
                </a:lnTo>
                <a:lnTo>
                  <a:pt x="1228725" y="185738"/>
                </a:lnTo>
                <a:lnTo>
                  <a:pt x="1200150" y="152400"/>
                </a:lnTo>
                <a:lnTo>
                  <a:pt x="1157288" y="109538"/>
                </a:lnTo>
                <a:lnTo>
                  <a:pt x="1114425" y="73819"/>
                </a:lnTo>
                <a:lnTo>
                  <a:pt x="1095375" y="54769"/>
                </a:lnTo>
                <a:lnTo>
                  <a:pt x="1081088" y="33338"/>
                </a:lnTo>
                <a:lnTo>
                  <a:pt x="1078706" y="16669"/>
                </a:lnTo>
                <a:lnTo>
                  <a:pt x="1083469" y="2381"/>
                </a:lnTo>
                <a:lnTo>
                  <a:pt x="1100138" y="0"/>
                </a:lnTo>
                <a:lnTo>
                  <a:pt x="1138238" y="4763"/>
                </a:lnTo>
                <a:lnTo>
                  <a:pt x="1195388" y="19050"/>
                </a:lnTo>
                <a:lnTo>
                  <a:pt x="1288256" y="47625"/>
                </a:lnTo>
                <a:lnTo>
                  <a:pt x="1366838" y="78581"/>
                </a:lnTo>
                <a:lnTo>
                  <a:pt x="1452563" y="119063"/>
                </a:lnTo>
                <a:lnTo>
                  <a:pt x="1509713" y="147638"/>
                </a:lnTo>
                <a:lnTo>
                  <a:pt x="1576388" y="185738"/>
                </a:lnTo>
                <a:lnTo>
                  <a:pt x="1628775" y="219075"/>
                </a:lnTo>
                <a:lnTo>
                  <a:pt x="1643063" y="230981"/>
                </a:lnTo>
                <a:lnTo>
                  <a:pt x="1659731" y="254794"/>
                </a:lnTo>
                <a:lnTo>
                  <a:pt x="1664494" y="271463"/>
                </a:lnTo>
                <a:lnTo>
                  <a:pt x="1666875" y="297656"/>
                </a:lnTo>
                <a:lnTo>
                  <a:pt x="1662113" y="323850"/>
                </a:lnTo>
                <a:lnTo>
                  <a:pt x="1647825" y="352425"/>
                </a:lnTo>
                <a:lnTo>
                  <a:pt x="1616869" y="359569"/>
                </a:lnTo>
                <a:lnTo>
                  <a:pt x="1576388" y="373856"/>
                </a:lnTo>
                <a:lnTo>
                  <a:pt x="1543050" y="395288"/>
                </a:lnTo>
                <a:lnTo>
                  <a:pt x="1502569" y="431006"/>
                </a:lnTo>
                <a:lnTo>
                  <a:pt x="1423988" y="511969"/>
                </a:lnTo>
                <a:lnTo>
                  <a:pt x="1300163" y="631031"/>
                </a:lnTo>
                <a:lnTo>
                  <a:pt x="1140619" y="792956"/>
                </a:lnTo>
                <a:lnTo>
                  <a:pt x="997744" y="919163"/>
                </a:lnTo>
                <a:lnTo>
                  <a:pt x="850106" y="1035844"/>
                </a:lnTo>
                <a:lnTo>
                  <a:pt x="700088" y="1147763"/>
                </a:lnTo>
                <a:lnTo>
                  <a:pt x="557213" y="1245394"/>
                </a:lnTo>
                <a:lnTo>
                  <a:pt x="402431" y="1340644"/>
                </a:lnTo>
                <a:lnTo>
                  <a:pt x="269081" y="1421606"/>
                </a:lnTo>
                <a:lnTo>
                  <a:pt x="150019" y="1490663"/>
                </a:lnTo>
                <a:lnTo>
                  <a:pt x="71438" y="1533525"/>
                </a:lnTo>
                <a:lnTo>
                  <a:pt x="35719" y="1550194"/>
                </a:lnTo>
                <a:lnTo>
                  <a:pt x="16669" y="1552575"/>
                </a:lnTo>
                <a:lnTo>
                  <a:pt x="4763" y="1547813"/>
                </a:lnTo>
                <a:lnTo>
                  <a:pt x="0" y="1535906"/>
                </a:lnTo>
                <a:lnTo>
                  <a:pt x="4763" y="1512094"/>
                </a:lnTo>
                <a:lnTo>
                  <a:pt x="16669" y="1493044"/>
                </a:lnTo>
                <a:lnTo>
                  <a:pt x="114300" y="1416844"/>
                </a:lnTo>
                <a:lnTo>
                  <a:pt x="316706" y="1257300"/>
                </a:lnTo>
                <a:lnTo>
                  <a:pt x="504825" y="1097756"/>
                </a:lnTo>
                <a:lnTo>
                  <a:pt x="681038" y="940594"/>
                </a:lnTo>
                <a:lnTo>
                  <a:pt x="795338" y="828675"/>
                </a:lnTo>
                <a:lnTo>
                  <a:pt x="916781" y="707231"/>
                </a:lnTo>
                <a:lnTo>
                  <a:pt x="1021556" y="5715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AECE500B-4A98-C444-8E15-16BA6B021242}"/>
              </a:ext>
            </a:extLst>
          </p:cNvPr>
          <p:cNvSpPr/>
          <p:nvPr/>
        </p:nvSpPr>
        <p:spPr>
          <a:xfrm>
            <a:off x="4297363" y="1714500"/>
            <a:ext cx="1708150" cy="419100"/>
          </a:xfrm>
          <a:custGeom>
            <a:avLst/>
            <a:gdLst>
              <a:gd name="connsiteX0" fmla="*/ 745332 w 1707357"/>
              <a:gd name="connsiteY0" fmla="*/ 319088 h 419100"/>
              <a:gd name="connsiteX1" fmla="*/ 552450 w 1707357"/>
              <a:gd name="connsiteY1" fmla="*/ 357188 h 419100"/>
              <a:gd name="connsiteX2" fmla="*/ 357188 w 1707357"/>
              <a:gd name="connsiteY2" fmla="*/ 397669 h 419100"/>
              <a:gd name="connsiteX3" fmla="*/ 254794 w 1707357"/>
              <a:gd name="connsiteY3" fmla="*/ 419100 h 419100"/>
              <a:gd name="connsiteX4" fmla="*/ 238125 w 1707357"/>
              <a:gd name="connsiteY4" fmla="*/ 419100 h 419100"/>
              <a:gd name="connsiteX5" fmla="*/ 202407 w 1707357"/>
              <a:gd name="connsiteY5" fmla="*/ 407194 h 419100"/>
              <a:gd name="connsiteX6" fmla="*/ 114300 w 1707357"/>
              <a:gd name="connsiteY6" fmla="*/ 378619 h 419100"/>
              <a:gd name="connsiteX7" fmla="*/ 0 w 1707357"/>
              <a:gd name="connsiteY7" fmla="*/ 335756 h 419100"/>
              <a:gd name="connsiteX8" fmla="*/ 107157 w 1707357"/>
              <a:gd name="connsiteY8" fmla="*/ 197644 h 419100"/>
              <a:gd name="connsiteX9" fmla="*/ 369094 w 1707357"/>
              <a:gd name="connsiteY9" fmla="*/ 190500 h 419100"/>
              <a:gd name="connsiteX10" fmla="*/ 473869 w 1707357"/>
              <a:gd name="connsiteY10" fmla="*/ 185738 h 419100"/>
              <a:gd name="connsiteX11" fmla="*/ 623888 w 1707357"/>
              <a:gd name="connsiteY11" fmla="*/ 171450 h 419100"/>
              <a:gd name="connsiteX12" fmla="*/ 771525 w 1707357"/>
              <a:gd name="connsiteY12" fmla="*/ 152400 h 419100"/>
              <a:gd name="connsiteX13" fmla="*/ 907257 w 1707357"/>
              <a:gd name="connsiteY13" fmla="*/ 135731 h 419100"/>
              <a:gd name="connsiteX14" fmla="*/ 1016794 w 1707357"/>
              <a:gd name="connsiteY14" fmla="*/ 114300 h 419100"/>
              <a:gd name="connsiteX15" fmla="*/ 1097757 w 1707357"/>
              <a:gd name="connsiteY15" fmla="*/ 92869 h 419100"/>
              <a:gd name="connsiteX16" fmla="*/ 1171575 w 1707357"/>
              <a:gd name="connsiteY16" fmla="*/ 73819 h 419100"/>
              <a:gd name="connsiteX17" fmla="*/ 1216819 w 1707357"/>
              <a:gd name="connsiteY17" fmla="*/ 57150 h 419100"/>
              <a:gd name="connsiteX18" fmla="*/ 1302544 w 1707357"/>
              <a:gd name="connsiteY18" fmla="*/ 14288 h 419100"/>
              <a:gd name="connsiteX19" fmla="*/ 1328738 w 1707357"/>
              <a:gd name="connsiteY19" fmla="*/ 2381 h 419100"/>
              <a:gd name="connsiteX20" fmla="*/ 1345407 w 1707357"/>
              <a:gd name="connsiteY20" fmla="*/ 0 h 419100"/>
              <a:gd name="connsiteX21" fmla="*/ 1373982 w 1707357"/>
              <a:gd name="connsiteY21" fmla="*/ 9525 h 419100"/>
              <a:gd name="connsiteX22" fmla="*/ 1416844 w 1707357"/>
              <a:gd name="connsiteY22" fmla="*/ 28575 h 419100"/>
              <a:gd name="connsiteX23" fmla="*/ 1507332 w 1707357"/>
              <a:gd name="connsiteY23" fmla="*/ 71438 h 419100"/>
              <a:gd name="connsiteX24" fmla="*/ 1574007 w 1707357"/>
              <a:gd name="connsiteY24" fmla="*/ 107156 h 419100"/>
              <a:gd name="connsiteX25" fmla="*/ 1638300 w 1707357"/>
              <a:gd name="connsiteY25" fmla="*/ 147638 h 419100"/>
              <a:gd name="connsiteX26" fmla="*/ 1664494 w 1707357"/>
              <a:gd name="connsiteY26" fmla="*/ 164306 h 419100"/>
              <a:gd name="connsiteX27" fmla="*/ 1681163 w 1707357"/>
              <a:gd name="connsiteY27" fmla="*/ 178594 h 419100"/>
              <a:gd name="connsiteX28" fmla="*/ 1697832 w 1707357"/>
              <a:gd name="connsiteY28" fmla="*/ 200025 h 419100"/>
              <a:gd name="connsiteX29" fmla="*/ 1704975 w 1707357"/>
              <a:gd name="connsiteY29" fmla="*/ 216694 h 419100"/>
              <a:gd name="connsiteX30" fmla="*/ 1707357 w 1707357"/>
              <a:gd name="connsiteY30" fmla="*/ 228600 h 419100"/>
              <a:gd name="connsiteX31" fmla="*/ 1707357 w 1707357"/>
              <a:gd name="connsiteY31" fmla="*/ 242888 h 419100"/>
              <a:gd name="connsiteX32" fmla="*/ 1700213 w 1707357"/>
              <a:gd name="connsiteY32" fmla="*/ 264319 h 419100"/>
              <a:gd name="connsiteX33" fmla="*/ 1693069 w 1707357"/>
              <a:gd name="connsiteY33" fmla="*/ 273844 h 419100"/>
              <a:gd name="connsiteX34" fmla="*/ 1681163 w 1707357"/>
              <a:gd name="connsiteY34" fmla="*/ 283369 h 419100"/>
              <a:gd name="connsiteX35" fmla="*/ 1645444 w 1707357"/>
              <a:gd name="connsiteY35" fmla="*/ 292894 h 419100"/>
              <a:gd name="connsiteX36" fmla="*/ 1204913 w 1707357"/>
              <a:gd name="connsiteY36" fmla="*/ 238125 h 419100"/>
              <a:gd name="connsiteX37" fmla="*/ 1140619 w 1707357"/>
              <a:gd name="connsiteY37" fmla="*/ 247650 h 419100"/>
              <a:gd name="connsiteX38" fmla="*/ 921544 w 1707357"/>
              <a:gd name="connsiteY38" fmla="*/ 285750 h 419100"/>
              <a:gd name="connsiteX39" fmla="*/ 745332 w 1707357"/>
              <a:gd name="connsiteY39" fmla="*/ 319088 h 419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707357" h="419100">
                <a:moveTo>
                  <a:pt x="745332" y="319088"/>
                </a:moveTo>
                <a:lnTo>
                  <a:pt x="552450" y="357188"/>
                </a:lnTo>
                <a:lnTo>
                  <a:pt x="357188" y="397669"/>
                </a:lnTo>
                <a:lnTo>
                  <a:pt x="254794" y="419100"/>
                </a:lnTo>
                <a:lnTo>
                  <a:pt x="238125" y="419100"/>
                </a:lnTo>
                <a:lnTo>
                  <a:pt x="202407" y="407194"/>
                </a:lnTo>
                <a:lnTo>
                  <a:pt x="114300" y="378619"/>
                </a:lnTo>
                <a:lnTo>
                  <a:pt x="0" y="335756"/>
                </a:lnTo>
                <a:lnTo>
                  <a:pt x="107157" y="197644"/>
                </a:lnTo>
                <a:lnTo>
                  <a:pt x="369094" y="190500"/>
                </a:lnTo>
                <a:lnTo>
                  <a:pt x="473869" y="185738"/>
                </a:lnTo>
                <a:lnTo>
                  <a:pt x="623888" y="171450"/>
                </a:lnTo>
                <a:lnTo>
                  <a:pt x="771525" y="152400"/>
                </a:lnTo>
                <a:lnTo>
                  <a:pt x="907257" y="135731"/>
                </a:lnTo>
                <a:lnTo>
                  <a:pt x="1016794" y="114300"/>
                </a:lnTo>
                <a:lnTo>
                  <a:pt x="1097757" y="92869"/>
                </a:lnTo>
                <a:lnTo>
                  <a:pt x="1171575" y="73819"/>
                </a:lnTo>
                <a:lnTo>
                  <a:pt x="1216819" y="57150"/>
                </a:lnTo>
                <a:lnTo>
                  <a:pt x="1302544" y="14288"/>
                </a:lnTo>
                <a:lnTo>
                  <a:pt x="1328738" y="2381"/>
                </a:lnTo>
                <a:lnTo>
                  <a:pt x="1345407" y="0"/>
                </a:lnTo>
                <a:lnTo>
                  <a:pt x="1373982" y="9525"/>
                </a:lnTo>
                <a:lnTo>
                  <a:pt x="1416844" y="28575"/>
                </a:lnTo>
                <a:lnTo>
                  <a:pt x="1507332" y="71438"/>
                </a:lnTo>
                <a:lnTo>
                  <a:pt x="1574007" y="107156"/>
                </a:lnTo>
                <a:lnTo>
                  <a:pt x="1638300" y="147638"/>
                </a:lnTo>
                <a:lnTo>
                  <a:pt x="1664494" y="164306"/>
                </a:lnTo>
                <a:lnTo>
                  <a:pt x="1681163" y="178594"/>
                </a:lnTo>
                <a:lnTo>
                  <a:pt x="1697832" y="200025"/>
                </a:lnTo>
                <a:lnTo>
                  <a:pt x="1704975" y="216694"/>
                </a:lnTo>
                <a:lnTo>
                  <a:pt x="1707357" y="228600"/>
                </a:lnTo>
                <a:lnTo>
                  <a:pt x="1707357" y="242888"/>
                </a:lnTo>
                <a:lnTo>
                  <a:pt x="1700213" y="264319"/>
                </a:lnTo>
                <a:lnTo>
                  <a:pt x="1693069" y="273844"/>
                </a:lnTo>
                <a:lnTo>
                  <a:pt x="1681163" y="283369"/>
                </a:lnTo>
                <a:lnTo>
                  <a:pt x="1645444" y="292894"/>
                </a:lnTo>
                <a:lnTo>
                  <a:pt x="1204913" y="238125"/>
                </a:lnTo>
                <a:lnTo>
                  <a:pt x="1140619" y="247650"/>
                </a:lnTo>
                <a:lnTo>
                  <a:pt x="921544" y="285750"/>
                </a:lnTo>
                <a:lnTo>
                  <a:pt x="745332" y="31908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EBF5C7FD-6CC6-8D49-BBAA-171EF4EF6458}"/>
              </a:ext>
            </a:extLst>
          </p:cNvPr>
          <p:cNvSpPr/>
          <p:nvPr/>
        </p:nvSpPr>
        <p:spPr>
          <a:xfrm>
            <a:off x="4811713" y="1916113"/>
            <a:ext cx="1174750" cy="1012825"/>
          </a:xfrm>
          <a:custGeom>
            <a:avLst/>
            <a:gdLst>
              <a:gd name="connsiteX0" fmla="*/ 492919 w 1173957"/>
              <a:gd name="connsiteY0" fmla="*/ 407194 h 1012032"/>
              <a:gd name="connsiteX1" fmla="*/ 576263 w 1173957"/>
              <a:gd name="connsiteY1" fmla="*/ 292894 h 1012032"/>
              <a:gd name="connsiteX2" fmla="*/ 647700 w 1173957"/>
              <a:gd name="connsiteY2" fmla="*/ 190500 h 1012032"/>
              <a:gd name="connsiteX3" fmla="*/ 690563 w 1173957"/>
              <a:gd name="connsiteY3" fmla="*/ 128588 h 1012032"/>
              <a:gd name="connsiteX4" fmla="*/ 707232 w 1173957"/>
              <a:gd name="connsiteY4" fmla="*/ 95250 h 1012032"/>
              <a:gd name="connsiteX5" fmla="*/ 711994 w 1173957"/>
              <a:gd name="connsiteY5" fmla="*/ 76200 h 1012032"/>
              <a:gd name="connsiteX6" fmla="*/ 711994 w 1173957"/>
              <a:gd name="connsiteY6" fmla="*/ 61913 h 1012032"/>
              <a:gd name="connsiteX7" fmla="*/ 707232 w 1173957"/>
              <a:gd name="connsiteY7" fmla="*/ 42863 h 1012032"/>
              <a:gd name="connsiteX8" fmla="*/ 671513 w 1173957"/>
              <a:gd name="connsiteY8" fmla="*/ 0 h 1012032"/>
              <a:gd name="connsiteX9" fmla="*/ 1173957 w 1173957"/>
              <a:gd name="connsiteY9" fmla="*/ 76200 h 1012032"/>
              <a:gd name="connsiteX10" fmla="*/ 1128713 w 1173957"/>
              <a:gd name="connsiteY10" fmla="*/ 90488 h 1012032"/>
              <a:gd name="connsiteX11" fmla="*/ 1088232 w 1173957"/>
              <a:gd name="connsiteY11" fmla="*/ 104775 h 1012032"/>
              <a:gd name="connsiteX12" fmla="*/ 1052513 w 1173957"/>
              <a:gd name="connsiteY12" fmla="*/ 126207 h 1012032"/>
              <a:gd name="connsiteX13" fmla="*/ 995363 w 1173957"/>
              <a:gd name="connsiteY13" fmla="*/ 180975 h 1012032"/>
              <a:gd name="connsiteX14" fmla="*/ 845344 w 1173957"/>
              <a:gd name="connsiteY14" fmla="*/ 326232 h 1012032"/>
              <a:gd name="connsiteX15" fmla="*/ 664369 w 1173957"/>
              <a:gd name="connsiteY15" fmla="*/ 495300 h 1012032"/>
              <a:gd name="connsiteX16" fmla="*/ 492919 w 1173957"/>
              <a:gd name="connsiteY16" fmla="*/ 650082 h 1012032"/>
              <a:gd name="connsiteX17" fmla="*/ 302419 w 1173957"/>
              <a:gd name="connsiteY17" fmla="*/ 821532 h 1012032"/>
              <a:gd name="connsiteX18" fmla="*/ 92869 w 1173957"/>
              <a:gd name="connsiteY18" fmla="*/ 1004888 h 1012032"/>
              <a:gd name="connsiteX19" fmla="*/ 0 w 1173957"/>
              <a:gd name="connsiteY19" fmla="*/ 1012032 h 1012032"/>
              <a:gd name="connsiteX20" fmla="*/ 119063 w 1173957"/>
              <a:gd name="connsiteY20" fmla="*/ 869157 h 1012032"/>
              <a:gd name="connsiteX21" fmla="*/ 195263 w 1173957"/>
              <a:gd name="connsiteY21" fmla="*/ 781050 h 1012032"/>
              <a:gd name="connsiteX22" fmla="*/ 311944 w 1173957"/>
              <a:gd name="connsiteY22" fmla="*/ 642938 h 1012032"/>
              <a:gd name="connsiteX23" fmla="*/ 435769 w 1173957"/>
              <a:gd name="connsiteY23" fmla="*/ 485775 h 1012032"/>
              <a:gd name="connsiteX24" fmla="*/ 492919 w 1173957"/>
              <a:gd name="connsiteY24" fmla="*/ 407194 h 1012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173957" h="1012032">
                <a:moveTo>
                  <a:pt x="492919" y="407194"/>
                </a:moveTo>
                <a:lnTo>
                  <a:pt x="576263" y="292894"/>
                </a:lnTo>
                <a:lnTo>
                  <a:pt x="647700" y="190500"/>
                </a:lnTo>
                <a:lnTo>
                  <a:pt x="690563" y="128588"/>
                </a:lnTo>
                <a:lnTo>
                  <a:pt x="707232" y="95250"/>
                </a:lnTo>
                <a:lnTo>
                  <a:pt x="711994" y="76200"/>
                </a:lnTo>
                <a:lnTo>
                  <a:pt x="711994" y="61913"/>
                </a:lnTo>
                <a:lnTo>
                  <a:pt x="707232" y="42863"/>
                </a:lnTo>
                <a:lnTo>
                  <a:pt x="671513" y="0"/>
                </a:lnTo>
                <a:lnTo>
                  <a:pt x="1173957" y="76200"/>
                </a:lnTo>
                <a:lnTo>
                  <a:pt x="1128713" y="90488"/>
                </a:lnTo>
                <a:lnTo>
                  <a:pt x="1088232" y="104775"/>
                </a:lnTo>
                <a:lnTo>
                  <a:pt x="1052513" y="126207"/>
                </a:lnTo>
                <a:lnTo>
                  <a:pt x="995363" y="180975"/>
                </a:lnTo>
                <a:lnTo>
                  <a:pt x="845344" y="326232"/>
                </a:lnTo>
                <a:lnTo>
                  <a:pt x="664369" y="495300"/>
                </a:lnTo>
                <a:lnTo>
                  <a:pt x="492919" y="650082"/>
                </a:lnTo>
                <a:lnTo>
                  <a:pt x="302419" y="821532"/>
                </a:lnTo>
                <a:lnTo>
                  <a:pt x="92869" y="1004888"/>
                </a:lnTo>
                <a:lnTo>
                  <a:pt x="0" y="1012032"/>
                </a:lnTo>
                <a:lnTo>
                  <a:pt x="119063" y="869157"/>
                </a:lnTo>
                <a:lnTo>
                  <a:pt x="195263" y="781050"/>
                </a:lnTo>
                <a:lnTo>
                  <a:pt x="311944" y="642938"/>
                </a:lnTo>
                <a:lnTo>
                  <a:pt x="435769" y="485775"/>
                </a:lnTo>
                <a:lnTo>
                  <a:pt x="492919" y="4071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70A66517-B00F-314A-A6DA-5CE4CF735CEE}"/>
              </a:ext>
            </a:extLst>
          </p:cNvPr>
          <p:cNvSpPr/>
          <p:nvPr/>
        </p:nvSpPr>
        <p:spPr>
          <a:xfrm>
            <a:off x="3367088" y="2647950"/>
            <a:ext cx="3170237" cy="1601788"/>
          </a:xfrm>
          <a:custGeom>
            <a:avLst/>
            <a:gdLst>
              <a:gd name="connsiteX0" fmla="*/ 1071523 w 3170779"/>
              <a:gd name="connsiteY0" fmla="*/ 265305 h 1602132"/>
              <a:gd name="connsiteX1" fmla="*/ 1290464 w 3170779"/>
              <a:gd name="connsiteY1" fmla="*/ 234396 h 1602132"/>
              <a:gd name="connsiteX2" fmla="*/ 1517132 w 3170779"/>
              <a:gd name="connsiteY2" fmla="*/ 200911 h 1602132"/>
              <a:gd name="connsiteX3" fmla="*/ 1627890 w 3170779"/>
              <a:gd name="connsiteY3" fmla="*/ 180305 h 1602132"/>
              <a:gd name="connsiteX4" fmla="*/ 1826225 w 3170779"/>
              <a:gd name="connsiteY4" fmla="*/ 159698 h 1602132"/>
              <a:gd name="connsiteX5" fmla="*/ 2078651 w 3170779"/>
              <a:gd name="connsiteY5" fmla="*/ 133941 h 1602132"/>
              <a:gd name="connsiteX6" fmla="*/ 2343955 w 3170779"/>
              <a:gd name="connsiteY6" fmla="*/ 105607 h 1602132"/>
              <a:gd name="connsiteX7" fmla="*/ 2490775 w 3170779"/>
              <a:gd name="connsiteY7" fmla="*/ 87577 h 1602132"/>
              <a:gd name="connsiteX8" fmla="*/ 2531987 w 3170779"/>
              <a:gd name="connsiteY8" fmla="*/ 74698 h 1602132"/>
              <a:gd name="connsiteX9" fmla="*/ 2658200 w 3170779"/>
              <a:gd name="connsiteY9" fmla="*/ 38637 h 1602132"/>
              <a:gd name="connsiteX10" fmla="*/ 2766382 w 3170779"/>
              <a:gd name="connsiteY10" fmla="*/ 7728 h 1602132"/>
              <a:gd name="connsiteX11" fmla="*/ 2805019 w 3170779"/>
              <a:gd name="connsiteY11" fmla="*/ 0 h 1602132"/>
              <a:gd name="connsiteX12" fmla="*/ 2828201 w 3170779"/>
              <a:gd name="connsiteY12" fmla="*/ 7728 h 1602132"/>
              <a:gd name="connsiteX13" fmla="*/ 2890020 w 3170779"/>
              <a:gd name="connsiteY13" fmla="*/ 43789 h 1602132"/>
              <a:gd name="connsiteX14" fmla="*/ 2969869 w 3170779"/>
              <a:gd name="connsiteY14" fmla="*/ 92728 h 1602132"/>
              <a:gd name="connsiteX15" fmla="*/ 3039415 w 3170779"/>
              <a:gd name="connsiteY15" fmla="*/ 144244 h 1602132"/>
              <a:gd name="connsiteX16" fmla="*/ 3090930 w 3170779"/>
              <a:gd name="connsiteY16" fmla="*/ 180305 h 1602132"/>
              <a:gd name="connsiteX17" fmla="*/ 3126991 w 3170779"/>
              <a:gd name="connsiteY17" fmla="*/ 203487 h 1602132"/>
              <a:gd name="connsiteX18" fmla="*/ 3155324 w 3170779"/>
              <a:gd name="connsiteY18" fmla="*/ 224093 h 1602132"/>
              <a:gd name="connsiteX19" fmla="*/ 3165628 w 3170779"/>
              <a:gd name="connsiteY19" fmla="*/ 236972 h 1602132"/>
              <a:gd name="connsiteX20" fmla="*/ 3170779 w 3170779"/>
              <a:gd name="connsiteY20" fmla="*/ 255002 h 1602132"/>
              <a:gd name="connsiteX21" fmla="*/ 3170779 w 3170779"/>
              <a:gd name="connsiteY21" fmla="*/ 275608 h 1602132"/>
              <a:gd name="connsiteX22" fmla="*/ 3165628 w 3170779"/>
              <a:gd name="connsiteY22" fmla="*/ 298790 h 1602132"/>
              <a:gd name="connsiteX23" fmla="*/ 3152749 w 3170779"/>
              <a:gd name="connsiteY23" fmla="*/ 316821 h 1602132"/>
              <a:gd name="connsiteX24" fmla="*/ 3134718 w 3170779"/>
              <a:gd name="connsiteY24" fmla="*/ 332275 h 1602132"/>
              <a:gd name="connsiteX25" fmla="*/ 3103809 w 3170779"/>
              <a:gd name="connsiteY25" fmla="*/ 352881 h 1602132"/>
              <a:gd name="connsiteX26" fmla="*/ 3090930 w 3170779"/>
              <a:gd name="connsiteY26" fmla="*/ 370912 h 1602132"/>
              <a:gd name="connsiteX27" fmla="*/ 3013657 w 3170779"/>
              <a:gd name="connsiteY27" fmla="*/ 546065 h 1602132"/>
              <a:gd name="connsiteX28" fmla="*/ 2931232 w 3170779"/>
              <a:gd name="connsiteY28" fmla="*/ 734096 h 1602132"/>
              <a:gd name="connsiteX29" fmla="*/ 2879717 w 3170779"/>
              <a:gd name="connsiteY29" fmla="*/ 914400 h 1602132"/>
              <a:gd name="connsiteX30" fmla="*/ 2812746 w 3170779"/>
              <a:gd name="connsiteY30" fmla="*/ 1107583 h 1602132"/>
              <a:gd name="connsiteX31" fmla="*/ 2686533 w 3170779"/>
              <a:gd name="connsiteY31" fmla="*/ 1457889 h 1602132"/>
              <a:gd name="connsiteX32" fmla="*/ 2637594 w 3170779"/>
              <a:gd name="connsiteY32" fmla="*/ 1602132 h 1602132"/>
              <a:gd name="connsiteX33" fmla="*/ 2441835 w 3170779"/>
              <a:gd name="connsiteY33" fmla="*/ 1576374 h 1602132"/>
              <a:gd name="connsiteX34" fmla="*/ 2493350 w 3170779"/>
              <a:gd name="connsiteY34" fmla="*/ 1380616 h 1602132"/>
              <a:gd name="connsiteX35" fmla="*/ 2526835 w 3170779"/>
              <a:gd name="connsiteY35" fmla="*/ 1254403 h 1602132"/>
              <a:gd name="connsiteX36" fmla="*/ 2552593 w 3170779"/>
              <a:gd name="connsiteY36" fmla="*/ 1156523 h 1602132"/>
              <a:gd name="connsiteX37" fmla="*/ 2591230 w 3170779"/>
              <a:gd name="connsiteY37" fmla="*/ 994249 h 1602132"/>
              <a:gd name="connsiteX38" fmla="*/ 2663351 w 3170779"/>
              <a:gd name="connsiteY38" fmla="*/ 713490 h 1602132"/>
              <a:gd name="connsiteX39" fmla="*/ 2686533 w 3170779"/>
              <a:gd name="connsiteY39" fmla="*/ 638792 h 1602132"/>
              <a:gd name="connsiteX40" fmla="*/ 2717443 w 3170779"/>
              <a:gd name="connsiteY40" fmla="*/ 538337 h 1602132"/>
              <a:gd name="connsiteX41" fmla="*/ 2745776 w 3170779"/>
              <a:gd name="connsiteY41" fmla="*/ 425003 h 1602132"/>
              <a:gd name="connsiteX42" fmla="*/ 2761231 w 3170779"/>
              <a:gd name="connsiteY42" fmla="*/ 358033 h 1602132"/>
              <a:gd name="connsiteX43" fmla="*/ 2766382 w 3170779"/>
              <a:gd name="connsiteY43" fmla="*/ 324548 h 1602132"/>
              <a:gd name="connsiteX44" fmla="*/ 2763807 w 3170779"/>
              <a:gd name="connsiteY44" fmla="*/ 303942 h 1602132"/>
              <a:gd name="connsiteX45" fmla="*/ 2750928 w 3170779"/>
              <a:gd name="connsiteY45" fmla="*/ 283336 h 1602132"/>
              <a:gd name="connsiteX46" fmla="*/ 2730322 w 3170779"/>
              <a:gd name="connsiteY46" fmla="*/ 260154 h 1602132"/>
              <a:gd name="connsiteX47" fmla="*/ 2691685 w 3170779"/>
              <a:gd name="connsiteY47" fmla="*/ 236972 h 1602132"/>
              <a:gd name="connsiteX48" fmla="*/ 2655624 w 3170779"/>
              <a:gd name="connsiteY48" fmla="*/ 224093 h 1602132"/>
              <a:gd name="connsiteX49" fmla="*/ 2609260 w 3170779"/>
              <a:gd name="connsiteY49" fmla="*/ 226669 h 1602132"/>
              <a:gd name="connsiteX50" fmla="*/ 2392895 w 3170779"/>
              <a:gd name="connsiteY50" fmla="*/ 249850 h 1602132"/>
              <a:gd name="connsiteX51" fmla="*/ 2137893 w 3170779"/>
              <a:gd name="connsiteY51" fmla="*/ 278184 h 1602132"/>
              <a:gd name="connsiteX52" fmla="*/ 1888043 w 3170779"/>
              <a:gd name="connsiteY52" fmla="*/ 311669 h 1602132"/>
              <a:gd name="connsiteX53" fmla="*/ 1566071 w 3170779"/>
              <a:gd name="connsiteY53" fmla="*/ 358033 h 1602132"/>
              <a:gd name="connsiteX54" fmla="*/ 1414101 w 3170779"/>
              <a:gd name="connsiteY54" fmla="*/ 383791 h 1602132"/>
              <a:gd name="connsiteX55" fmla="*/ 1228645 w 3170779"/>
              <a:gd name="connsiteY55" fmla="*/ 401821 h 1602132"/>
              <a:gd name="connsiteX56" fmla="*/ 1076674 w 3170779"/>
              <a:gd name="connsiteY56" fmla="*/ 430155 h 1602132"/>
              <a:gd name="connsiteX57" fmla="*/ 886067 w 3170779"/>
              <a:gd name="connsiteY57" fmla="*/ 471367 h 1602132"/>
              <a:gd name="connsiteX58" fmla="*/ 749551 w 3170779"/>
              <a:gd name="connsiteY58" fmla="*/ 502276 h 1602132"/>
              <a:gd name="connsiteX59" fmla="*/ 685157 w 3170779"/>
              <a:gd name="connsiteY59" fmla="*/ 517731 h 1602132"/>
              <a:gd name="connsiteX60" fmla="*/ 510004 w 3170779"/>
              <a:gd name="connsiteY60" fmla="*/ 571822 h 1602132"/>
              <a:gd name="connsiteX61" fmla="*/ 443034 w 3170779"/>
              <a:gd name="connsiteY61" fmla="*/ 595004 h 1602132"/>
              <a:gd name="connsiteX62" fmla="*/ 417276 w 3170779"/>
              <a:gd name="connsiteY62" fmla="*/ 602732 h 1602132"/>
              <a:gd name="connsiteX63" fmla="*/ 401821 w 3170779"/>
              <a:gd name="connsiteY63" fmla="*/ 602732 h 1602132"/>
              <a:gd name="connsiteX64" fmla="*/ 365760 w 3170779"/>
              <a:gd name="connsiteY64" fmla="*/ 595004 h 1602132"/>
              <a:gd name="connsiteX65" fmla="*/ 316821 w 3170779"/>
              <a:gd name="connsiteY65" fmla="*/ 571822 h 1602132"/>
              <a:gd name="connsiteX66" fmla="*/ 249851 w 3170779"/>
              <a:gd name="connsiteY66" fmla="*/ 530610 h 1602132"/>
              <a:gd name="connsiteX67" fmla="*/ 190608 w 3170779"/>
              <a:gd name="connsiteY67" fmla="*/ 484246 h 1602132"/>
              <a:gd name="connsiteX68" fmla="*/ 139092 w 3170779"/>
              <a:gd name="connsiteY68" fmla="*/ 437882 h 1602132"/>
              <a:gd name="connsiteX69" fmla="*/ 82425 w 3170779"/>
              <a:gd name="connsiteY69" fmla="*/ 381215 h 1602132"/>
              <a:gd name="connsiteX70" fmla="*/ 36061 w 3170779"/>
              <a:gd name="connsiteY70" fmla="*/ 334851 h 1602132"/>
              <a:gd name="connsiteX71" fmla="*/ 15455 w 3170779"/>
              <a:gd name="connsiteY71" fmla="*/ 309093 h 1602132"/>
              <a:gd name="connsiteX72" fmla="*/ 0 w 3170779"/>
              <a:gd name="connsiteY72" fmla="*/ 273032 h 1602132"/>
              <a:gd name="connsiteX73" fmla="*/ 2576 w 3170779"/>
              <a:gd name="connsiteY73" fmla="*/ 262729 h 1602132"/>
              <a:gd name="connsiteX74" fmla="*/ 15455 w 3170779"/>
              <a:gd name="connsiteY74" fmla="*/ 257578 h 1602132"/>
              <a:gd name="connsiteX75" fmla="*/ 36061 w 3170779"/>
              <a:gd name="connsiteY75" fmla="*/ 260154 h 1602132"/>
              <a:gd name="connsiteX76" fmla="*/ 61819 w 3170779"/>
              <a:gd name="connsiteY76" fmla="*/ 270457 h 1602132"/>
              <a:gd name="connsiteX77" fmla="*/ 110759 w 3170779"/>
              <a:gd name="connsiteY77" fmla="*/ 293639 h 1602132"/>
              <a:gd name="connsiteX78" fmla="*/ 170002 w 3170779"/>
              <a:gd name="connsiteY78" fmla="*/ 321972 h 1602132"/>
              <a:gd name="connsiteX79" fmla="*/ 236972 w 3170779"/>
              <a:gd name="connsiteY79" fmla="*/ 342578 h 1602132"/>
              <a:gd name="connsiteX80" fmla="*/ 293639 w 3170779"/>
              <a:gd name="connsiteY80" fmla="*/ 352881 h 1602132"/>
              <a:gd name="connsiteX81" fmla="*/ 347730 w 3170779"/>
              <a:gd name="connsiteY81" fmla="*/ 355457 h 1602132"/>
              <a:gd name="connsiteX82" fmla="*/ 453337 w 3170779"/>
              <a:gd name="connsiteY82" fmla="*/ 347730 h 1602132"/>
              <a:gd name="connsiteX83" fmla="*/ 731520 w 3170779"/>
              <a:gd name="connsiteY83" fmla="*/ 311669 h 1602132"/>
              <a:gd name="connsiteX84" fmla="*/ 1071523 w 3170779"/>
              <a:gd name="connsiteY84" fmla="*/ 265305 h 1602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3170779" h="1602132">
                <a:moveTo>
                  <a:pt x="1071523" y="265305"/>
                </a:moveTo>
                <a:lnTo>
                  <a:pt x="1290464" y="234396"/>
                </a:lnTo>
                <a:lnTo>
                  <a:pt x="1517132" y="200911"/>
                </a:lnTo>
                <a:lnTo>
                  <a:pt x="1627890" y="180305"/>
                </a:lnTo>
                <a:lnTo>
                  <a:pt x="1826225" y="159698"/>
                </a:lnTo>
                <a:lnTo>
                  <a:pt x="2078651" y="133941"/>
                </a:lnTo>
                <a:lnTo>
                  <a:pt x="2343955" y="105607"/>
                </a:lnTo>
                <a:lnTo>
                  <a:pt x="2490775" y="87577"/>
                </a:lnTo>
                <a:lnTo>
                  <a:pt x="2531987" y="74698"/>
                </a:lnTo>
                <a:lnTo>
                  <a:pt x="2658200" y="38637"/>
                </a:lnTo>
                <a:lnTo>
                  <a:pt x="2766382" y="7728"/>
                </a:lnTo>
                <a:lnTo>
                  <a:pt x="2805019" y="0"/>
                </a:lnTo>
                <a:lnTo>
                  <a:pt x="2828201" y="7728"/>
                </a:lnTo>
                <a:lnTo>
                  <a:pt x="2890020" y="43789"/>
                </a:lnTo>
                <a:lnTo>
                  <a:pt x="2969869" y="92728"/>
                </a:lnTo>
                <a:lnTo>
                  <a:pt x="3039415" y="144244"/>
                </a:lnTo>
                <a:lnTo>
                  <a:pt x="3090930" y="180305"/>
                </a:lnTo>
                <a:lnTo>
                  <a:pt x="3126991" y="203487"/>
                </a:lnTo>
                <a:lnTo>
                  <a:pt x="3155324" y="224093"/>
                </a:lnTo>
                <a:lnTo>
                  <a:pt x="3165628" y="236972"/>
                </a:lnTo>
                <a:lnTo>
                  <a:pt x="3170779" y="255002"/>
                </a:lnTo>
                <a:lnTo>
                  <a:pt x="3170779" y="275608"/>
                </a:lnTo>
                <a:lnTo>
                  <a:pt x="3165628" y="298790"/>
                </a:lnTo>
                <a:lnTo>
                  <a:pt x="3152749" y="316821"/>
                </a:lnTo>
                <a:lnTo>
                  <a:pt x="3134718" y="332275"/>
                </a:lnTo>
                <a:lnTo>
                  <a:pt x="3103809" y="352881"/>
                </a:lnTo>
                <a:lnTo>
                  <a:pt x="3090930" y="370912"/>
                </a:lnTo>
                <a:lnTo>
                  <a:pt x="3013657" y="546065"/>
                </a:lnTo>
                <a:lnTo>
                  <a:pt x="2931232" y="734096"/>
                </a:lnTo>
                <a:lnTo>
                  <a:pt x="2879717" y="914400"/>
                </a:lnTo>
                <a:lnTo>
                  <a:pt x="2812746" y="1107583"/>
                </a:lnTo>
                <a:lnTo>
                  <a:pt x="2686533" y="1457889"/>
                </a:lnTo>
                <a:lnTo>
                  <a:pt x="2637594" y="1602132"/>
                </a:lnTo>
                <a:lnTo>
                  <a:pt x="2441835" y="1576374"/>
                </a:lnTo>
                <a:lnTo>
                  <a:pt x="2493350" y="1380616"/>
                </a:lnTo>
                <a:lnTo>
                  <a:pt x="2526835" y="1254403"/>
                </a:lnTo>
                <a:lnTo>
                  <a:pt x="2552593" y="1156523"/>
                </a:lnTo>
                <a:lnTo>
                  <a:pt x="2591230" y="994249"/>
                </a:lnTo>
                <a:lnTo>
                  <a:pt x="2663351" y="713490"/>
                </a:lnTo>
                <a:lnTo>
                  <a:pt x="2686533" y="638792"/>
                </a:lnTo>
                <a:lnTo>
                  <a:pt x="2717443" y="538337"/>
                </a:lnTo>
                <a:lnTo>
                  <a:pt x="2745776" y="425003"/>
                </a:lnTo>
                <a:lnTo>
                  <a:pt x="2761231" y="358033"/>
                </a:lnTo>
                <a:lnTo>
                  <a:pt x="2766382" y="324548"/>
                </a:lnTo>
                <a:lnTo>
                  <a:pt x="2763807" y="303942"/>
                </a:lnTo>
                <a:lnTo>
                  <a:pt x="2750928" y="283336"/>
                </a:lnTo>
                <a:lnTo>
                  <a:pt x="2730322" y="260154"/>
                </a:lnTo>
                <a:lnTo>
                  <a:pt x="2691685" y="236972"/>
                </a:lnTo>
                <a:lnTo>
                  <a:pt x="2655624" y="224093"/>
                </a:lnTo>
                <a:lnTo>
                  <a:pt x="2609260" y="226669"/>
                </a:lnTo>
                <a:lnTo>
                  <a:pt x="2392895" y="249850"/>
                </a:lnTo>
                <a:lnTo>
                  <a:pt x="2137893" y="278184"/>
                </a:lnTo>
                <a:lnTo>
                  <a:pt x="1888043" y="311669"/>
                </a:lnTo>
                <a:lnTo>
                  <a:pt x="1566071" y="358033"/>
                </a:lnTo>
                <a:lnTo>
                  <a:pt x="1414101" y="383791"/>
                </a:lnTo>
                <a:lnTo>
                  <a:pt x="1228645" y="401821"/>
                </a:lnTo>
                <a:lnTo>
                  <a:pt x="1076674" y="430155"/>
                </a:lnTo>
                <a:lnTo>
                  <a:pt x="886067" y="471367"/>
                </a:lnTo>
                <a:lnTo>
                  <a:pt x="749551" y="502276"/>
                </a:lnTo>
                <a:lnTo>
                  <a:pt x="685157" y="517731"/>
                </a:lnTo>
                <a:lnTo>
                  <a:pt x="510004" y="571822"/>
                </a:lnTo>
                <a:lnTo>
                  <a:pt x="443034" y="595004"/>
                </a:lnTo>
                <a:lnTo>
                  <a:pt x="417276" y="602732"/>
                </a:lnTo>
                <a:lnTo>
                  <a:pt x="401821" y="602732"/>
                </a:lnTo>
                <a:lnTo>
                  <a:pt x="365760" y="595004"/>
                </a:lnTo>
                <a:lnTo>
                  <a:pt x="316821" y="571822"/>
                </a:lnTo>
                <a:lnTo>
                  <a:pt x="249851" y="530610"/>
                </a:lnTo>
                <a:lnTo>
                  <a:pt x="190608" y="484246"/>
                </a:lnTo>
                <a:lnTo>
                  <a:pt x="139092" y="437882"/>
                </a:lnTo>
                <a:lnTo>
                  <a:pt x="82425" y="381215"/>
                </a:lnTo>
                <a:lnTo>
                  <a:pt x="36061" y="334851"/>
                </a:lnTo>
                <a:lnTo>
                  <a:pt x="15455" y="309093"/>
                </a:lnTo>
                <a:lnTo>
                  <a:pt x="0" y="273032"/>
                </a:lnTo>
                <a:lnTo>
                  <a:pt x="2576" y="262729"/>
                </a:lnTo>
                <a:lnTo>
                  <a:pt x="15455" y="257578"/>
                </a:lnTo>
                <a:lnTo>
                  <a:pt x="36061" y="260154"/>
                </a:lnTo>
                <a:lnTo>
                  <a:pt x="61819" y="270457"/>
                </a:lnTo>
                <a:lnTo>
                  <a:pt x="110759" y="293639"/>
                </a:lnTo>
                <a:lnTo>
                  <a:pt x="170002" y="321972"/>
                </a:lnTo>
                <a:lnTo>
                  <a:pt x="236972" y="342578"/>
                </a:lnTo>
                <a:lnTo>
                  <a:pt x="293639" y="352881"/>
                </a:lnTo>
                <a:lnTo>
                  <a:pt x="347730" y="355457"/>
                </a:lnTo>
                <a:lnTo>
                  <a:pt x="453337" y="347730"/>
                </a:lnTo>
                <a:lnTo>
                  <a:pt x="731520" y="311669"/>
                </a:lnTo>
                <a:lnTo>
                  <a:pt x="1071523" y="26530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78DAC980-0BE9-2042-8584-0F9A6AE73C7F}"/>
              </a:ext>
            </a:extLst>
          </p:cNvPr>
          <p:cNvSpPr/>
          <p:nvPr/>
        </p:nvSpPr>
        <p:spPr>
          <a:xfrm>
            <a:off x="3367088" y="4100513"/>
            <a:ext cx="2809875" cy="536575"/>
          </a:xfrm>
          <a:custGeom>
            <a:avLst/>
            <a:gdLst>
              <a:gd name="connsiteX0" fmla="*/ 1089553 w 2810171"/>
              <a:gd name="connsiteY0" fmla="*/ 188032 h 535761"/>
              <a:gd name="connsiteX1" fmla="*/ 1504253 w 2810171"/>
              <a:gd name="connsiteY1" fmla="*/ 126213 h 535761"/>
              <a:gd name="connsiteX2" fmla="*/ 1666527 w 2810171"/>
              <a:gd name="connsiteY2" fmla="*/ 113334 h 535761"/>
              <a:gd name="connsiteX3" fmla="*/ 1936983 w 2810171"/>
              <a:gd name="connsiteY3" fmla="*/ 74698 h 535761"/>
              <a:gd name="connsiteX4" fmla="*/ 2199712 w 2810171"/>
              <a:gd name="connsiteY4" fmla="*/ 36061 h 535761"/>
              <a:gd name="connsiteX5" fmla="*/ 2436683 w 2810171"/>
              <a:gd name="connsiteY5" fmla="*/ 2576 h 535761"/>
              <a:gd name="connsiteX6" fmla="*/ 2498502 w 2810171"/>
              <a:gd name="connsiteY6" fmla="*/ 0 h 535761"/>
              <a:gd name="connsiteX7" fmla="*/ 2676230 w 2810171"/>
              <a:gd name="connsiteY7" fmla="*/ 41213 h 535761"/>
              <a:gd name="connsiteX8" fmla="*/ 2712291 w 2810171"/>
              <a:gd name="connsiteY8" fmla="*/ 59243 h 535761"/>
              <a:gd name="connsiteX9" fmla="*/ 2738049 w 2810171"/>
              <a:gd name="connsiteY9" fmla="*/ 74698 h 535761"/>
              <a:gd name="connsiteX10" fmla="*/ 2758655 w 2810171"/>
              <a:gd name="connsiteY10" fmla="*/ 92728 h 535761"/>
              <a:gd name="connsiteX11" fmla="*/ 2776686 w 2810171"/>
              <a:gd name="connsiteY11" fmla="*/ 113334 h 535761"/>
              <a:gd name="connsiteX12" fmla="*/ 2792140 w 2810171"/>
              <a:gd name="connsiteY12" fmla="*/ 136516 h 535761"/>
              <a:gd name="connsiteX13" fmla="*/ 2805019 w 2810171"/>
              <a:gd name="connsiteY13" fmla="*/ 164850 h 535761"/>
              <a:gd name="connsiteX14" fmla="*/ 2810171 w 2810171"/>
              <a:gd name="connsiteY14" fmla="*/ 190608 h 535761"/>
              <a:gd name="connsiteX15" fmla="*/ 2810171 w 2810171"/>
              <a:gd name="connsiteY15" fmla="*/ 208638 h 535761"/>
              <a:gd name="connsiteX16" fmla="*/ 2805019 w 2810171"/>
              <a:gd name="connsiteY16" fmla="*/ 231820 h 535761"/>
              <a:gd name="connsiteX17" fmla="*/ 2789564 w 2810171"/>
              <a:gd name="connsiteY17" fmla="*/ 249850 h 535761"/>
              <a:gd name="connsiteX18" fmla="*/ 2766382 w 2810171"/>
              <a:gd name="connsiteY18" fmla="*/ 262729 h 535761"/>
              <a:gd name="connsiteX19" fmla="*/ 2740625 w 2810171"/>
              <a:gd name="connsiteY19" fmla="*/ 267881 h 535761"/>
              <a:gd name="connsiteX20" fmla="*/ 2686533 w 2810171"/>
              <a:gd name="connsiteY20" fmla="*/ 267881 h 535761"/>
              <a:gd name="connsiteX21" fmla="*/ 2578351 w 2810171"/>
              <a:gd name="connsiteY21" fmla="*/ 262729 h 535761"/>
              <a:gd name="connsiteX22" fmla="*/ 2488199 w 2810171"/>
              <a:gd name="connsiteY22" fmla="*/ 257578 h 535761"/>
              <a:gd name="connsiteX23" fmla="*/ 2359410 w 2810171"/>
              <a:gd name="connsiteY23" fmla="*/ 247275 h 535761"/>
              <a:gd name="connsiteX24" fmla="*/ 2310470 w 2810171"/>
              <a:gd name="connsiteY24" fmla="*/ 244699 h 535761"/>
              <a:gd name="connsiteX25" fmla="*/ 2150772 w 2810171"/>
              <a:gd name="connsiteY25" fmla="*/ 257578 h 535761"/>
              <a:gd name="connsiteX26" fmla="*/ 1929256 w 2810171"/>
              <a:gd name="connsiteY26" fmla="*/ 275608 h 535761"/>
              <a:gd name="connsiteX27" fmla="*/ 1702588 w 2810171"/>
              <a:gd name="connsiteY27" fmla="*/ 288487 h 535761"/>
              <a:gd name="connsiteX28" fmla="*/ 1483647 w 2810171"/>
              <a:gd name="connsiteY28" fmla="*/ 306517 h 535761"/>
              <a:gd name="connsiteX29" fmla="*/ 1293039 w 2810171"/>
              <a:gd name="connsiteY29" fmla="*/ 345154 h 535761"/>
              <a:gd name="connsiteX30" fmla="*/ 935007 w 2810171"/>
              <a:gd name="connsiteY30" fmla="*/ 417276 h 535761"/>
              <a:gd name="connsiteX31" fmla="*/ 772733 w 2810171"/>
              <a:gd name="connsiteY31" fmla="*/ 455912 h 535761"/>
              <a:gd name="connsiteX32" fmla="*/ 649096 w 2810171"/>
              <a:gd name="connsiteY32" fmla="*/ 481670 h 535761"/>
              <a:gd name="connsiteX33" fmla="*/ 517731 w 2810171"/>
              <a:gd name="connsiteY33" fmla="*/ 520307 h 535761"/>
              <a:gd name="connsiteX34" fmla="*/ 481670 w 2810171"/>
              <a:gd name="connsiteY34" fmla="*/ 533186 h 535761"/>
              <a:gd name="connsiteX35" fmla="*/ 445609 w 2810171"/>
              <a:gd name="connsiteY35" fmla="*/ 535761 h 535761"/>
              <a:gd name="connsiteX36" fmla="*/ 370912 w 2810171"/>
              <a:gd name="connsiteY36" fmla="*/ 522882 h 535761"/>
              <a:gd name="connsiteX37" fmla="*/ 324548 w 2810171"/>
              <a:gd name="connsiteY37" fmla="*/ 507428 h 535761"/>
              <a:gd name="connsiteX38" fmla="*/ 267881 w 2810171"/>
              <a:gd name="connsiteY38" fmla="*/ 481670 h 535761"/>
              <a:gd name="connsiteX39" fmla="*/ 188032 w 2810171"/>
              <a:gd name="connsiteY39" fmla="*/ 432730 h 535761"/>
              <a:gd name="connsiteX40" fmla="*/ 105607 w 2810171"/>
              <a:gd name="connsiteY40" fmla="*/ 368336 h 535761"/>
              <a:gd name="connsiteX41" fmla="*/ 41213 w 2810171"/>
              <a:gd name="connsiteY41" fmla="*/ 316821 h 535761"/>
              <a:gd name="connsiteX42" fmla="*/ 15455 w 2810171"/>
              <a:gd name="connsiteY42" fmla="*/ 291063 h 535761"/>
              <a:gd name="connsiteX43" fmla="*/ 0 w 2810171"/>
              <a:gd name="connsiteY43" fmla="*/ 255002 h 535761"/>
              <a:gd name="connsiteX44" fmla="*/ 0 w 2810171"/>
              <a:gd name="connsiteY44" fmla="*/ 239547 h 535761"/>
              <a:gd name="connsiteX45" fmla="*/ 7728 w 2810171"/>
              <a:gd name="connsiteY45" fmla="*/ 231820 h 535761"/>
              <a:gd name="connsiteX46" fmla="*/ 20607 w 2810171"/>
              <a:gd name="connsiteY46" fmla="*/ 231820 h 535761"/>
              <a:gd name="connsiteX47" fmla="*/ 59243 w 2810171"/>
              <a:gd name="connsiteY47" fmla="*/ 244699 h 535761"/>
              <a:gd name="connsiteX48" fmla="*/ 126213 w 2810171"/>
              <a:gd name="connsiteY48" fmla="*/ 262729 h 535761"/>
              <a:gd name="connsiteX49" fmla="*/ 239548 w 2810171"/>
              <a:gd name="connsiteY49" fmla="*/ 283335 h 535761"/>
              <a:gd name="connsiteX50" fmla="*/ 347730 w 2810171"/>
              <a:gd name="connsiteY50" fmla="*/ 288487 h 535761"/>
              <a:gd name="connsiteX51" fmla="*/ 412124 w 2810171"/>
              <a:gd name="connsiteY51" fmla="*/ 285911 h 535761"/>
              <a:gd name="connsiteX52" fmla="*/ 625914 w 2810171"/>
              <a:gd name="connsiteY52" fmla="*/ 255002 h 535761"/>
              <a:gd name="connsiteX53" fmla="*/ 1089553 w 2810171"/>
              <a:gd name="connsiteY53" fmla="*/ 188032 h 535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810171" h="535761">
                <a:moveTo>
                  <a:pt x="1089553" y="188032"/>
                </a:moveTo>
                <a:lnTo>
                  <a:pt x="1504253" y="126213"/>
                </a:lnTo>
                <a:lnTo>
                  <a:pt x="1666527" y="113334"/>
                </a:lnTo>
                <a:lnTo>
                  <a:pt x="1936983" y="74698"/>
                </a:lnTo>
                <a:lnTo>
                  <a:pt x="2199712" y="36061"/>
                </a:lnTo>
                <a:lnTo>
                  <a:pt x="2436683" y="2576"/>
                </a:lnTo>
                <a:lnTo>
                  <a:pt x="2498502" y="0"/>
                </a:lnTo>
                <a:lnTo>
                  <a:pt x="2676230" y="41213"/>
                </a:lnTo>
                <a:lnTo>
                  <a:pt x="2712291" y="59243"/>
                </a:lnTo>
                <a:lnTo>
                  <a:pt x="2738049" y="74698"/>
                </a:lnTo>
                <a:lnTo>
                  <a:pt x="2758655" y="92728"/>
                </a:lnTo>
                <a:lnTo>
                  <a:pt x="2776686" y="113334"/>
                </a:lnTo>
                <a:lnTo>
                  <a:pt x="2792140" y="136516"/>
                </a:lnTo>
                <a:lnTo>
                  <a:pt x="2805019" y="164850"/>
                </a:lnTo>
                <a:lnTo>
                  <a:pt x="2810171" y="190608"/>
                </a:lnTo>
                <a:lnTo>
                  <a:pt x="2810171" y="208638"/>
                </a:lnTo>
                <a:lnTo>
                  <a:pt x="2805019" y="231820"/>
                </a:lnTo>
                <a:lnTo>
                  <a:pt x="2789564" y="249850"/>
                </a:lnTo>
                <a:lnTo>
                  <a:pt x="2766382" y="262729"/>
                </a:lnTo>
                <a:lnTo>
                  <a:pt x="2740625" y="267881"/>
                </a:lnTo>
                <a:lnTo>
                  <a:pt x="2686533" y="267881"/>
                </a:lnTo>
                <a:lnTo>
                  <a:pt x="2578351" y="262729"/>
                </a:lnTo>
                <a:lnTo>
                  <a:pt x="2488199" y="257578"/>
                </a:lnTo>
                <a:lnTo>
                  <a:pt x="2359410" y="247275"/>
                </a:lnTo>
                <a:lnTo>
                  <a:pt x="2310470" y="244699"/>
                </a:lnTo>
                <a:lnTo>
                  <a:pt x="2150772" y="257578"/>
                </a:lnTo>
                <a:lnTo>
                  <a:pt x="1929256" y="275608"/>
                </a:lnTo>
                <a:lnTo>
                  <a:pt x="1702588" y="288487"/>
                </a:lnTo>
                <a:lnTo>
                  <a:pt x="1483647" y="306517"/>
                </a:lnTo>
                <a:lnTo>
                  <a:pt x="1293039" y="345154"/>
                </a:lnTo>
                <a:lnTo>
                  <a:pt x="935007" y="417276"/>
                </a:lnTo>
                <a:lnTo>
                  <a:pt x="772733" y="455912"/>
                </a:lnTo>
                <a:lnTo>
                  <a:pt x="649096" y="481670"/>
                </a:lnTo>
                <a:lnTo>
                  <a:pt x="517731" y="520307"/>
                </a:lnTo>
                <a:lnTo>
                  <a:pt x="481670" y="533186"/>
                </a:lnTo>
                <a:lnTo>
                  <a:pt x="445609" y="535761"/>
                </a:lnTo>
                <a:lnTo>
                  <a:pt x="370912" y="522882"/>
                </a:lnTo>
                <a:lnTo>
                  <a:pt x="324548" y="507428"/>
                </a:lnTo>
                <a:lnTo>
                  <a:pt x="267881" y="481670"/>
                </a:lnTo>
                <a:lnTo>
                  <a:pt x="188032" y="432730"/>
                </a:lnTo>
                <a:lnTo>
                  <a:pt x="105607" y="368336"/>
                </a:lnTo>
                <a:lnTo>
                  <a:pt x="41213" y="316821"/>
                </a:lnTo>
                <a:lnTo>
                  <a:pt x="15455" y="291063"/>
                </a:lnTo>
                <a:lnTo>
                  <a:pt x="0" y="255002"/>
                </a:lnTo>
                <a:lnTo>
                  <a:pt x="0" y="239547"/>
                </a:lnTo>
                <a:lnTo>
                  <a:pt x="7728" y="231820"/>
                </a:lnTo>
                <a:lnTo>
                  <a:pt x="20607" y="231820"/>
                </a:lnTo>
                <a:lnTo>
                  <a:pt x="59243" y="244699"/>
                </a:lnTo>
                <a:lnTo>
                  <a:pt x="126213" y="262729"/>
                </a:lnTo>
                <a:lnTo>
                  <a:pt x="239548" y="283335"/>
                </a:lnTo>
                <a:lnTo>
                  <a:pt x="347730" y="288487"/>
                </a:lnTo>
                <a:lnTo>
                  <a:pt x="412124" y="285911"/>
                </a:lnTo>
                <a:lnTo>
                  <a:pt x="625914" y="255002"/>
                </a:lnTo>
                <a:lnTo>
                  <a:pt x="1089553" y="1880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659073EB-BF81-634C-B018-6C3850CB9812}"/>
              </a:ext>
            </a:extLst>
          </p:cNvPr>
          <p:cNvSpPr/>
          <p:nvPr/>
        </p:nvSpPr>
        <p:spPr>
          <a:xfrm>
            <a:off x="2740025" y="3294063"/>
            <a:ext cx="4403725" cy="669925"/>
          </a:xfrm>
          <a:custGeom>
            <a:avLst/>
            <a:gdLst>
              <a:gd name="connsiteX0" fmla="*/ 2405192 w 4404775"/>
              <a:gd name="connsiteY0" fmla="*/ 188573 h 668900"/>
              <a:gd name="connsiteX1" fmla="*/ 2960237 w 4404775"/>
              <a:gd name="connsiteY1" fmla="*/ 138761 h 668900"/>
              <a:gd name="connsiteX2" fmla="*/ 3291128 w 4404775"/>
              <a:gd name="connsiteY2" fmla="*/ 110298 h 668900"/>
              <a:gd name="connsiteX3" fmla="*/ 3554419 w 4404775"/>
              <a:gd name="connsiteY3" fmla="*/ 67602 h 668900"/>
              <a:gd name="connsiteX4" fmla="*/ 3771455 w 4404775"/>
              <a:gd name="connsiteY4" fmla="*/ 49812 h 668900"/>
              <a:gd name="connsiteX5" fmla="*/ 3799919 w 4404775"/>
              <a:gd name="connsiteY5" fmla="*/ 46254 h 668900"/>
              <a:gd name="connsiteX6" fmla="*/ 3828383 w 4404775"/>
              <a:gd name="connsiteY6" fmla="*/ 39138 h 668900"/>
              <a:gd name="connsiteX7" fmla="*/ 3881753 w 4404775"/>
              <a:gd name="connsiteY7" fmla="*/ 21348 h 668900"/>
              <a:gd name="connsiteX8" fmla="*/ 3938680 w 4404775"/>
              <a:gd name="connsiteY8" fmla="*/ 7116 h 668900"/>
              <a:gd name="connsiteX9" fmla="*/ 4002724 w 4404775"/>
              <a:gd name="connsiteY9" fmla="*/ 0 h 668900"/>
              <a:gd name="connsiteX10" fmla="*/ 4024072 w 4404775"/>
              <a:gd name="connsiteY10" fmla="*/ 0 h 668900"/>
              <a:gd name="connsiteX11" fmla="*/ 4070325 w 4404775"/>
              <a:gd name="connsiteY11" fmla="*/ 7116 h 668900"/>
              <a:gd name="connsiteX12" fmla="*/ 4134369 w 4404775"/>
              <a:gd name="connsiteY12" fmla="*/ 28464 h 668900"/>
              <a:gd name="connsiteX13" fmla="*/ 4198412 w 4404775"/>
              <a:gd name="connsiteY13" fmla="*/ 53370 h 668900"/>
              <a:gd name="connsiteX14" fmla="*/ 4269572 w 4404775"/>
              <a:gd name="connsiteY14" fmla="*/ 85392 h 668900"/>
              <a:gd name="connsiteX15" fmla="*/ 4308710 w 4404775"/>
              <a:gd name="connsiteY15" fmla="*/ 103182 h 668900"/>
              <a:gd name="connsiteX16" fmla="*/ 4326500 w 4404775"/>
              <a:gd name="connsiteY16" fmla="*/ 113856 h 668900"/>
              <a:gd name="connsiteX17" fmla="*/ 4340732 w 4404775"/>
              <a:gd name="connsiteY17" fmla="*/ 120972 h 668900"/>
              <a:gd name="connsiteX18" fmla="*/ 4362079 w 4404775"/>
              <a:gd name="connsiteY18" fmla="*/ 142319 h 668900"/>
              <a:gd name="connsiteX19" fmla="*/ 4386985 w 4404775"/>
              <a:gd name="connsiteY19" fmla="*/ 170783 h 668900"/>
              <a:gd name="connsiteX20" fmla="*/ 4397659 w 4404775"/>
              <a:gd name="connsiteY20" fmla="*/ 192131 h 668900"/>
              <a:gd name="connsiteX21" fmla="*/ 4401217 w 4404775"/>
              <a:gd name="connsiteY21" fmla="*/ 209921 h 668900"/>
              <a:gd name="connsiteX22" fmla="*/ 4404775 w 4404775"/>
              <a:gd name="connsiteY22" fmla="*/ 227711 h 668900"/>
              <a:gd name="connsiteX23" fmla="*/ 4394101 w 4404775"/>
              <a:gd name="connsiteY23" fmla="*/ 252617 h 668900"/>
              <a:gd name="connsiteX24" fmla="*/ 4365637 w 4404775"/>
              <a:gd name="connsiteY24" fmla="*/ 277523 h 668900"/>
              <a:gd name="connsiteX25" fmla="*/ 4330058 w 4404775"/>
              <a:gd name="connsiteY25" fmla="*/ 288196 h 668900"/>
              <a:gd name="connsiteX26" fmla="*/ 4301594 w 4404775"/>
              <a:gd name="connsiteY26" fmla="*/ 288196 h 668900"/>
              <a:gd name="connsiteX27" fmla="*/ 4177065 w 4404775"/>
              <a:gd name="connsiteY27" fmla="*/ 284639 h 668900"/>
              <a:gd name="connsiteX28" fmla="*/ 3906658 w 4404775"/>
              <a:gd name="connsiteY28" fmla="*/ 277523 h 668900"/>
              <a:gd name="connsiteX29" fmla="*/ 3725202 w 4404775"/>
              <a:gd name="connsiteY29" fmla="*/ 281081 h 668900"/>
              <a:gd name="connsiteX30" fmla="*/ 3472585 w 4404775"/>
              <a:gd name="connsiteY30" fmla="*/ 291754 h 668900"/>
              <a:gd name="connsiteX31" fmla="*/ 3244875 w 4404775"/>
              <a:gd name="connsiteY31" fmla="*/ 288196 h 668900"/>
              <a:gd name="connsiteX32" fmla="*/ 2899751 w 4404775"/>
              <a:gd name="connsiteY32" fmla="*/ 320218 h 668900"/>
              <a:gd name="connsiteX33" fmla="*/ 2551069 w 4404775"/>
              <a:gd name="connsiteY33" fmla="*/ 355798 h 668900"/>
              <a:gd name="connsiteX34" fmla="*/ 2255757 w 4404775"/>
              <a:gd name="connsiteY34" fmla="*/ 384262 h 668900"/>
              <a:gd name="connsiteX35" fmla="*/ 2063626 w 4404775"/>
              <a:gd name="connsiteY35" fmla="*/ 405610 h 668900"/>
              <a:gd name="connsiteX36" fmla="*/ 2006699 w 4404775"/>
              <a:gd name="connsiteY36" fmla="*/ 405610 h 668900"/>
              <a:gd name="connsiteX37" fmla="*/ 1853706 w 4404775"/>
              <a:gd name="connsiteY37" fmla="*/ 419842 h 668900"/>
              <a:gd name="connsiteX38" fmla="*/ 1675807 w 4404775"/>
              <a:gd name="connsiteY38" fmla="*/ 437632 h 668900"/>
              <a:gd name="connsiteX39" fmla="*/ 1483676 w 4404775"/>
              <a:gd name="connsiteY39" fmla="*/ 462537 h 668900"/>
              <a:gd name="connsiteX40" fmla="*/ 1298662 w 4404775"/>
              <a:gd name="connsiteY40" fmla="*/ 494559 h 668900"/>
              <a:gd name="connsiteX41" fmla="*/ 1138553 w 4404775"/>
              <a:gd name="connsiteY41" fmla="*/ 523023 h 668900"/>
              <a:gd name="connsiteX42" fmla="*/ 971328 w 4404775"/>
              <a:gd name="connsiteY42" fmla="*/ 562161 h 668900"/>
              <a:gd name="connsiteX43" fmla="*/ 807661 w 4404775"/>
              <a:gd name="connsiteY43" fmla="*/ 597740 h 668900"/>
              <a:gd name="connsiteX44" fmla="*/ 665342 w 4404775"/>
              <a:gd name="connsiteY44" fmla="*/ 633320 h 668900"/>
              <a:gd name="connsiteX45" fmla="*/ 544370 w 4404775"/>
              <a:gd name="connsiteY45" fmla="*/ 668900 h 668900"/>
              <a:gd name="connsiteX46" fmla="*/ 523023 w 4404775"/>
              <a:gd name="connsiteY46" fmla="*/ 668900 h 668900"/>
              <a:gd name="connsiteX47" fmla="*/ 458979 w 4404775"/>
              <a:gd name="connsiteY47" fmla="*/ 658226 h 668900"/>
              <a:gd name="connsiteX48" fmla="*/ 384262 w 4404775"/>
              <a:gd name="connsiteY48" fmla="*/ 626204 h 668900"/>
              <a:gd name="connsiteX49" fmla="*/ 313102 w 4404775"/>
              <a:gd name="connsiteY49" fmla="*/ 579951 h 668900"/>
              <a:gd name="connsiteX50" fmla="*/ 234826 w 4404775"/>
              <a:gd name="connsiteY50" fmla="*/ 519465 h 668900"/>
              <a:gd name="connsiteX51" fmla="*/ 152993 w 4404775"/>
              <a:gd name="connsiteY51" fmla="*/ 448305 h 668900"/>
              <a:gd name="connsiteX52" fmla="*/ 85391 w 4404775"/>
              <a:gd name="connsiteY52" fmla="*/ 387820 h 668900"/>
              <a:gd name="connsiteX53" fmla="*/ 24906 w 4404775"/>
              <a:gd name="connsiteY53" fmla="*/ 323776 h 668900"/>
              <a:gd name="connsiteX54" fmla="*/ 10674 w 4404775"/>
              <a:gd name="connsiteY54" fmla="*/ 302428 h 668900"/>
              <a:gd name="connsiteX55" fmla="*/ 0 w 4404775"/>
              <a:gd name="connsiteY55" fmla="*/ 281081 h 668900"/>
              <a:gd name="connsiteX56" fmla="*/ 0 w 4404775"/>
              <a:gd name="connsiteY56" fmla="*/ 259733 h 668900"/>
              <a:gd name="connsiteX57" fmla="*/ 7116 w 4404775"/>
              <a:gd name="connsiteY57" fmla="*/ 252617 h 668900"/>
              <a:gd name="connsiteX58" fmla="*/ 39138 w 4404775"/>
              <a:gd name="connsiteY58" fmla="*/ 259733 h 668900"/>
              <a:gd name="connsiteX59" fmla="*/ 81833 w 4404775"/>
              <a:gd name="connsiteY59" fmla="*/ 277523 h 668900"/>
              <a:gd name="connsiteX60" fmla="*/ 152993 w 4404775"/>
              <a:gd name="connsiteY60" fmla="*/ 316660 h 668900"/>
              <a:gd name="connsiteX61" fmla="*/ 213479 w 4404775"/>
              <a:gd name="connsiteY61" fmla="*/ 345124 h 668900"/>
              <a:gd name="connsiteX62" fmla="*/ 295312 w 4404775"/>
              <a:gd name="connsiteY62" fmla="*/ 377146 h 668900"/>
              <a:gd name="connsiteX63" fmla="*/ 384262 w 4404775"/>
              <a:gd name="connsiteY63" fmla="*/ 398494 h 668900"/>
              <a:gd name="connsiteX64" fmla="*/ 462537 w 4404775"/>
              <a:gd name="connsiteY64" fmla="*/ 402052 h 668900"/>
              <a:gd name="connsiteX65" fmla="*/ 597740 w 4404775"/>
              <a:gd name="connsiteY65" fmla="*/ 391378 h 668900"/>
              <a:gd name="connsiteX66" fmla="*/ 800545 w 4404775"/>
              <a:gd name="connsiteY66" fmla="*/ 366472 h 668900"/>
              <a:gd name="connsiteX67" fmla="*/ 1095857 w 4404775"/>
              <a:gd name="connsiteY67" fmla="*/ 327334 h 668900"/>
              <a:gd name="connsiteX68" fmla="*/ 1430307 w 4404775"/>
              <a:gd name="connsiteY68" fmla="*/ 291754 h 668900"/>
              <a:gd name="connsiteX69" fmla="*/ 1903518 w 4404775"/>
              <a:gd name="connsiteY69" fmla="*/ 238385 h 668900"/>
              <a:gd name="connsiteX70" fmla="*/ 2067184 w 4404775"/>
              <a:gd name="connsiteY70" fmla="*/ 220595 h 668900"/>
              <a:gd name="connsiteX71" fmla="*/ 2405192 w 4404775"/>
              <a:gd name="connsiteY71" fmla="*/ 188573 h 668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4404775" h="668900">
                <a:moveTo>
                  <a:pt x="2405192" y="188573"/>
                </a:moveTo>
                <a:lnTo>
                  <a:pt x="2960237" y="138761"/>
                </a:lnTo>
                <a:lnTo>
                  <a:pt x="3291128" y="110298"/>
                </a:lnTo>
                <a:lnTo>
                  <a:pt x="3554419" y="67602"/>
                </a:lnTo>
                <a:lnTo>
                  <a:pt x="3771455" y="49812"/>
                </a:lnTo>
                <a:lnTo>
                  <a:pt x="3799919" y="46254"/>
                </a:lnTo>
                <a:lnTo>
                  <a:pt x="3828383" y="39138"/>
                </a:lnTo>
                <a:lnTo>
                  <a:pt x="3881753" y="21348"/>
                </a:lnTo>
                <a:lnTo>
                  <a:pt x="3938680" y="7116"/>
                </a:lnTo>
                <a:lnTo>
                  <a:pt x="4002724" y="0"/>
                </a:lnTo>
                <a:lnTo>
                  <a:pt x="4024072" y="0"/>
                </a:lnTo>
                <a:lnTo>
                  <a:pt x="4070325" y="7116"/>
                </a:lnTo>
                <a:lnTo>
                  <a:pt x="4134369" y="28464"/>
                </a:lnTo>
                <a:lnTo>
                  <a:pt x="4198412" y="53370"/>
                </a:lnTo>
                <a:lnTo>
                  <a:pt x="4269572" y="85392"/>
                </a:lnTo>
                <a:lnTo>
                  <a:pt x="4308710" y="103182"/>
                </a:lnTo>
                <a:lnTo>
                  <a:pt x="4326500" y="113856"/>
                </a:lnTo>
                <a:lnTo>
                  <a:pt x="4340732" y="120972"/>
                </a:lnTo>
                <a:lnTo>
                  <a:pt x="4362079" y="142319"/>
                </a:lnTo>
                <a:lnTo>
                  <a:pt x="4386985" y="170783"/>
                </a:lnTo>
                <a:lnTo>
                  <a:pt x="4397659" y="192131"/>
                </a:lnTo>
                <a:lnTo>
                  <a:pt x="4401217" y="209921"/>
                </a:lnTo>
                <a:lnTo>
                  <a:pt x="4404775" y="227711"/>
                </a:lnTo>
                <a:lnTo>
                  <a:pt x="4394101" y="252617"/>
                </a:lnTo>
                <a:lnTo>
                  <a:pt x="4365637" y="277523"/>
                </a:lnTo>
                <a:lnTo>
                  <a:pt x="4330058" y="288196"/>
                </a:lnTo>
                <a:lnTo>
                  <a:pt x="4301594" y="288196"/>
                </a:lnTo>
                <a:lnTo>
                  <a:pt x="4177065" y="284639"/>
                </a:lnTo>
                <a:lnTo>
                  <a:pt x="3906658" y="277523"/>
                </a:lnTo>
                <a:lnTo>
                  <a:pt x="3725202" y="281081"/>
                </a:lnTo>
                <a:lnTo>
                  <a:pt x="3472585" y="291754"/>
                </a:lnTo>
                <a:lnTo>
                  <a:pt x="3244875" y="288196"/>
                </a:lnTo>
                <a:lnTo>
                  <a:pt x="2899751" y="320218"/>
                </a:lnTo>
                <a:lnTo>
                  <a:pt x="2551069" y="355798"/>
                </a:lnTo>
                <a:lnTo>
                  <a:pt x="2255757" y="384262"/>
                </a:lnTo>
                <a:lnTo>
                  <a:pt x="2063626" y="405610"/>
                </a:lnTo>
                <a:lnTo>
                  <a:pt x="2006699" y="405610"/>
                </a:lnTo>
                <a:lnTo>
                  <a:pt x="1853706" y="419842"/>
                </a:lnTo>
                <a:lnTo>
                  <a:pt x="1675807" y="437632"/>
                </a:lnTo>
                <a:lnTo>
                  <a:pt x="1483676" y="462537"/>
                </a:lnTo>
                <a:lnTo>
                  <a:pt x="1298662" y="494559"/>
                </a:lnTo>
                <a:lnTo>
                  <a:pt x="1138553" y="523023"/>
                </a:lnTo>
                <a:lnTo>
                  <a:pt x="971328" y="562161"/>
                </a:lnTo>
                <a:lnTo>
                  <a:pt x="807661" y="597740"/>
                </a:lnTo>
                <a:lnTo>
                  <a:pt x="665342" y="633320"/>
                </a:lnTo>
                <a:lnTo>
                  <a:pt x="544370" y="668900"/>
                </a:lnTo>
                <a:lnTo>
                  <a:pt x="523023" y="668900"/>
                </a:lnTo>
                <a:lnTo>
                  <a:pt x="458979" y="658226"/>
                </a:lnTo>
                <a:lnTo>
                  <a:pt x="384262" y="626204"/>
                </a:lnTo>
                <a:lnTo>
                  <a:pt x="313102" y="579951"/>
                </a:lnTo>
                <a:lnTo>
                  <a:pt x="234826" y="519465"/>
                </a:lnTo>
                <a:lnTo>
                  <a:pt x="152993" y="448305"/>
                </a:lnTo>
                <a:lnTo>
                  <a:pt x="85391" y="387820"/>
                </a:lnTo>
                <a:lnTo>
                  <a:pt x="24906" y="323776"/>
                </a:lnTo>
                <a:lnTo>
                  <a:pt x="10674" y="302428"/>
                </a:lnTo>
                <a:lnTo>
                  <a:pt x="0" y="281081"/>
                </a:lnTo>
                <a:lnTo>
                  <a:pt x="0" y="259733"/>
                </a:lnTo>
                <a:lnTo>
                  <a:pt x="7116" y="252617"/>
                </a:lnTo>
                <a:lnTo>
                  <a:pt x="39138" y="259733"/>
                </a:lnTo>
                <a:lnTo>
                  <a:pt x="81833" y="277523"/>
                </a:lnTo>
                <a:lnTo>
                  <a:pt x="152993" y="316660"/>
                </a:lnTo>
                <a:lnTo>
                  <a:pt x="213479" y="345124"/>
                </a:lnTo>
                <a:lnTo>
                  <a:pt x="295312" y="377146"/>
                </a:lnTo>
                <a:lnTo>
                  <a:pt x="384262" y="398494"/>
                </a:lnTo>
                <a:lnTo>
                  <a:pt x="462537" y="402052"/>
                </a:lnTo>
                <a:lnTo>
                  <a:pt x="597740" y="391378"/>
                </a:lnTo>
                <a:lnTo>
                  <a:pt x="800545" y="366472"/>
                </a:lnTo>
                <a:lnTo>
                  <a:pt x="1095857" y="327334"/>
                </a:lnTo>
                <a:lnTo>
                  <a:pt x="1430307" y="291754"/>
                </a:lnTo>
                <a:lnTo>
                  <a:pt x="1903518" y="238385"/>
                </a:lnTo>
                <a:lnTo>
                  <a:pt x="2067184" y="220595"/>
                </a:lnTo>
                <a:lnTo>
                  <a:pt x="2405192" y="18857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20FBFB31-0593-264B-BAF1-4C611016B5A9}"/>
              </a:ext>
            </a:extLst>
          </p:cNvPr>
          <p:cNvSpPr/>
          <p:nvPr/>
        </p:nvSpPr>
        <p:spPr>
          <a:xfrm>
            <a:off x="4559300" y="2981325"/>
            <a:ext cx="522288" cy="3168650"/>
          </a:xfrm>
          <a:custGeom>
            <a:avLst/>
            <a:gdLst>
              <a:gd name="connsiteX0" fmla="*/ 489005 w 520810"/>
              <a:gd name="connsiteY0" fmla="*/ 985962 h 3168595"/>
              <a:gd name="connsiteX1" fmla="*/ 477078 w 520810"/>
              <a:gd name="connsiteY1" fmla="*/ 679837 h 3168595"/>
              <a:gd name="connsiteX2" fmla="*/ 477078 w 520810"/>
              <a:gd name="connsiteY2" fmla="*/ 516835 h 3168595"/>
              <a:gd name="connsiteX3" fmla="*/ 469127 w 520810"/>
              <a:gd name="connsiteY3" fmla="*/ 453224 h 3168595"/>
              <a:gd name="connsiteX4" fmla="*/ 453224 w 520810"/>
              <a:gd name="connsiteY4" fmla="*/ 393590 h 3168595"/>
              <a:gd name="connsiteX5" fmla="*/ 437322 w 520810"/>
              <a:gd name="connsiteY5" fmla="*/ 341906 h 3168595"/>
              <a:gd name="connsiteX6" fmla="*/ 409492 w 520810"/>
              <a:gd name="connsiteY6" fmla="*/ 266369 h 3168595"/>
              <a:gd name="connsiteX7" fmla="*/ 381663 w 520810"/>
              <a:gd name="connsiteY7" fmla="*/ 218661 h 3168595"/>
              <a:gd name="connsiteX8" fmla="*/ 349857 w 520810"/>
              <a:gd name="connsiteY8" fmla="*/ 170953 h 3168595"/>
              <a:gd name="connsiteX9" fmla="*/ 310101 w 520810"/>
              <a:gd name="connsiteY9" fmla="*/ 111318 h 3168595"/>
              <a:gd name="connsiteX10" fmla="*/ 270344 w 520810"/>
              <a:gd name="connsiteY10" fmla="*/ 59635 h 3168595"/>
              <a:gd name="connsiteX11" fmla="*/ 222637 w 520810"/>
              <a:gd name="connsiteY11" fmla="*/ 0 h 3168595"/>
              <a:gd name="connsiteX12" fmla="*/ 0 w 520810"/>
              <a:gd name="connsiteY12" fmla="*/ 27830 h 3168595"/>
              <a:gd name="connsiteX13" fmla="*/ 47708 w 520810"/>
              <a:gd name="connsiteY13" fmla="*/ 83489 h 3168595"/>
              <a:gd name="connsiteX14" fmla="*/ 79513 w 520810"/>
              <a:gd name="connsiteY14" fmla="*/ 123245 h 3168595"/>
              <a:gd name="connsiteX15" fmla="*/ 107343 w 520810"/>
              <a:gd name="connsiteY15" fmla="*/ 163002 h 3168595"/>
              <a:gd name="connsiteX16" fmla="*/ 139148 w 520810"/>
              <a:gd name="connsiteY16" fmla="*/ 210710 h 3168595"/>
              <a:gd name="connsiteX17" fmla="*/ 166977 w 520810"/>
              <a:gd name="connsiteY17" fmla="*/ 262393 h 3168595"/>
              <a:gd name="connsiteX18" fmla="*/ 190831 w 520810"/>
              <a:gd name="connsiteY18" fmla="*/ 326004 h 3168595"/>
              <a:gd name="connsiteX19" fmla="*/ 206734 w 520810"/>
              <a:gd name="connsiteY19" fmla="*/ 385638 h 3168595"/>
              <a:gd name="connsiteX20" fmla="*/ 218661 w 520810"/>
              <a:gd name="connsiteY20" fmla="*/ 445273 h 3168595"/>
              <a:gd name="connsiteX21" fmla="*/ 230588 w 520810"/>
              <a:gd name="connsiteY21" fmla="*/ 536713 h 3168595"/>
              <a:gd name="connsiteX22" fmla="*/ 250466 w 520810"/>
              <a:gd name="connsiteY22" fmla="*/ 711642 h 3168595"/>
              <a:gd name="connsiteX23" fmla="*/ 258417 w 520810"/>
              <a:gd name="connsiteY23" fmla="*/ 834887 h 3168595"/>
              <a:gd name="connsiteX24" fmla="*/ 266369 w 520810"/>
              <a:gd name="connsiteY24" fmla="*/ 1065475 h 3168595"/>
              <a:gd name="connsiteX25" fmla="*/ 274320 w 520810"/>
              <a:gd name="connsiteY25" fmla="*/ 1264258 h 3168595"/>
              <a:gd name="connsiteX26" fmla="*/ 274320 w 520810"/>
              <a:gd name="connsiteY26" fmla="*/ 1602188 h 3168595"/>
              <a:gd name="connsiteX27" fmla="*/ 274320 w 520810"/>
              <a:gd name="connsiteY27" fmla="*/ 1836751 h 3168595"/>
              <a:gd name="connsiteX28" fmla="*/ 274320 w 520810"/>
              <a:gd name="connsiteY28" fmla="*/ 2087218 h 3168595"/>
              <a:gd name="connsiteX29" fmla="*/ 270344 w 520810"/>
              <a:gd name="connsiteY29" fmla="*/ 2226365 h 3168595"/>
              <a:gd name="connsiteX30" fmla="*/ 258417 w 520810"/>
              <a:gd name="connsiteY30" fmla="*/ 2377440 h 3168595"/>
              <a:gd name="connsiteX31" fmla="*/ 238539 w 520810"/>
              <a:gd name="connsiteY31" fmla="*/ 2484783 h 3168595"/>
              <a:gd name="connsiteX32" fmla="*/ 214685 w 520810"/>
              <a:gd name="connsiteY32" fmla="*/ 2556344 h 3168595"/>
              <a:gd name="connsiteX33" fmla="*/ 186856 w 520810"/>
              <a:gd name="connsiteY33" fmla="*/ 2612004 h 3168595"/>
              <a:gd name="connsiteX34" fmla="*/ 214685 w 520810"/>
              <a:gd name="connsiteY34" fmla="*/ 3128838 h 3168595"/>
              <a:gd name="connsiteX35" fmla="*/ 230588 w 520810"/>
              <a:gd name="connsiteY35" fmla="*/ 3152692 h 3168595"/>
              <a:gd name="connsiteX36" fmla="*/ 254442 w 520810"/>
              <a:gd name="connsiteY36" fmla="*/ 3168595 h 3168595"/>
              <a:gd name="connsiteX37" fmla="*/ 266369 w 520810"/>
              <a:gd name="connsiteY37" fmla="*/ 3168595 h 3168595"/>
              <a:gd name="connsiteX38" fmla="*/ 302150 w 520810"/>
              <a:gd name="connsiteY38" fmla="*/ 3152692 h 3168595"/>
              <a:gd name="connsiteX39" fmla="*/ 326004 w 520810"/>
              <a:gd name="connsiteY39" fmla="*/ 3128838 h 3168595"/>
              <a:gd name="connsiteX40" fmla="*/ 357809 w 520810"/>
              <a:gd name="connsiteY40" fmla="*/ 3089082 h 3168595"/>
              <a:gd name="connsiteX41" fmla="*/ 389614 w 520810"/>
              <a:gd name="connsiteY41" fmla="*/ 3033423 h 3168595"/>
              <a:gd name="connsiteX42" fmla="*/ 421419 w 520810"/>
              <a:gd name="connsiteY42" fmla="*/ 2961861 h 3168595"/>
              <a:gd name="connsiteX43" fmla="*/ 449249 w 520810"/>
              <a:gd name="connsiteY43" fmla="*/ 2878372 h 3168595"/>
              <a:gd name="connsiteX44" fmla="*/ 477078 w 520810"/>
              <a:gd name="connsiteY44" fmla="*/ 2790908 h 3168595"/>
              <a:gd name="connsiteX45" fmla="*/ 500932 w 520810"/>
              <a:gd name="connsiteY45" fmla="*/ 2671638 h 3168595"/>
              <a:gd name="connsiteX46" fmla="*/ 520810 w 520810"/>
              <a:gd name="connsiteY46" fmla="*/ 2572247 h 3168595"/>
              <a:gd name="connsiteX47" fmla="*/ 508884 w 520810"/>
              <a:gd name="connsiteY47" fmla="*/ 2484783 h 3168595"/>
              <a:gd name="connsiteX48" fmla="*/ 504908 w 520810"/>
              <a:gd name="connsiteY48" fmla="*/ 2369489 h 3168595"/>
              <a:gd name="connsiteX49" fmla="*/ 500932 w 520810"/>
              <a:gd name="connsiteY49" fmla="*/ 2214438 h 3168595"/>
              <a:gd name="connsiteX50" fmla="*/ 496957 w 520810"/>
              <a:gd name="connsiteY50" fmla="*/ 2043485 h 3168595"/>
              <a:gd name="connsiteX51" fmla="*/ 500932 w 520810"/>
              <a:gd name="connsiteY51" fmla="*/ 1856630 h 3168595"/>
              <a:gd name="connsiteX52" fmla="*/ 496957 w 520810"/>
              <a:gd name="connsiteY52" fmla="*/ 1375576 h 3168595"/>
              <a:gd name="connsiteX53" fmla="*/ 500932 w 520810"/>
              <a:gd name="connsiteY53" fmla="*/ 1232452 h 3168595"/>
              <a:gd name="connsiteX54" fmla="*/ 489005 w 520810"/>
              <a:gd name="connsiteY54" fmla="*/ 985962 h 3168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520810" h="3168595">
                <a:moveTo>
                  <a:pt x="489005" y="985962"/>
                </a:moveTo>
                <a:lnTo>
                  <a:pt x="477078" y="679837"/>
                </a:lnTo>
                <a:lnTo>
                  <a:pt x="477078" y="516835"/>
                </a:lnTo>
                <a:lnTo>
                  <a:pt x="469127" y="453224"/>
                </a:lnTo>
                <a:lnTo>
                  <a:pt x="453224" y="393590"/>
                </a:lnTo>
                <a:lnTo>
                  <a:pt x="437322" y="341906"/>
                </a:lnTo>
                <a:lnTo>
                  <a:pt x="409492" y="266369"/>
                </a:lnTo>
                <a:lnTo>
                  <a:pt x="381663" y="218661"/>
                </a:lnTo>
                <a:lnTo>
                  <a:pt x="349857" y="170953"/>
                </a:lnTo>
                <a:lnTo>
                  <a:pt x="310101" y="111318"/>
                </a:lnTo>
                <a:lnTo>
                  <a:pt x="270344" y="59635"/>
                </a:lnTo>
                <a:lnTo>
                  <a:pt x="222637" y="0"/>
                </a:lnTo>
                <a:lnTo>
                  <a:pt x="0" y="27830"/>
                </a:lnTo>
                <a:lnTo>
                  <a:pt x="47708" y="83489"/>
                </a:lnTo>
                <a:lnTo>
                  <a:pt x="79513" y="123245"/>
                </a:lnTo>
                <a:lnTo>
                  <a:pt x="107343" y="163002"/>
                </a:lnTo>
                <a:lnTo>
                  <a:pt x="139148" y="210710"/>
                </a:lnTo>
                <a:lnTo>
                  <a:pt x="166977" y="262393"/>
                </a:lnTo>
                <a:lnTo>
                  <a:pt x="190831" y="326004"/>
                </a:lnTo>
                <a:lnTo>
                  <a:pt x="206734" y="385638"/>
                </a:lnTo>
                <a:lnTo>
                  <a:pt x="218661" y="445273"/>
                </a:lnTo>
                <a:lnTo>
                  <a:pt x="230588" y="536713"/>
                </a:lnTo>
                <a:lnTo>
                  <a:pt x="250466" y="711642"/>
                </a:lnTo>
                <a:lnTo>
                  <a:pt x="258417" y="834887"/>
                </a:lnTo>
                <a:lnTo>
                  <a:pt x="266369" y="1065475"/>
                </a:lnTo>
                <a:lnTo>
                  <a:pt x="274320" y="1264258"/>
                </a:lnTo>
                <a:lnTo>
                  <a:pt x="274320" y="1602188"/>
                </a:lnTo>
                <a:lnTo>
                  <a:pt x="274320" y="1836751"/>
                </a:lnTo>
                <a:lnTo>
                  <a:pt x="274320" y="2087218"/>
                </a:lnTo>
                <a:lnTo>
                  <a:pt x="270344" y="2226365"/>
                </a:lnTo>
                <a:lnTo>
                  <a:pt x="258417" y="2377440"/>
                </a:lnTo>
                <a:lnTo>
                  <a:pt x="238539" y="2484783"/>
                </a:lnTo>
                <a:lnTo>
                  <a:pt x="214685" y="2556344"/>
                </a:lnTo>
                <a:lnTo>
                  <a:pt x="186856" y="2612004"/>
                </a:lnTo>
                <a:lnTo>
                  <a:pt x="214685" y="3128838"/>
                </a:lnTo>
                <a:lnTo>
                  <a:pt x="230588" y="3152692"/>
                </a:lnTo>
                <a:lnTo>
                  <a:pt x="254442" y="3168595"/>
                </a:lnTo>
                <a:lnTo>
                  <a:pt x="266369" y="3168595"/>
                </a:lnTo>
                <a:lnTo>
                  <a:pt x="302150" y="3152692"/>
                </a:lnTo>
                <a:lnTo>
                  <a:pt x="326004" y="3128838"/>
                </a:lnTo>
                <a:lnTo>
                  <a:pt x="357809" y="3089082"/>
                </a:lnTo>
                <a:lnTo>
                  <a:pt x="389614" y="3033423"/>
                </a:lnTo>
                <a:lnTo>
                  <a:pt x="421419" y="2961861"/>
                </a:lnTo>
                <a:lnTo>
                  <a:pt x="449249" y="2878372"/>
                </a:lnTo>
                <a:lnTo>
                  <a:pt x="477078" y="2790908"/>
                </a:lnTo>
                <a:lnTo>
                  <a:pt x="500932" y="2671638"/>
                </a:lnTo>
                <a:lnTo>
                  <a:pt x="520810" y="2572247"/>
                </a:lnTo>
                <a:lnTo>
                  <a:pt x="508884" y="2484783"/>
                </a:lnTo>
                <a:lnTo>
                  <a:pt x="504908" y="2369489"/>
                </a:lnTo>
                <a:cubicBezTo>
                  <a:pt x="503583" y="2317805"/>
                  <a:pt x="502257" y="2266122"/>
                  <a:pt x="500932" y="2214438"/>
                </a:cubicBezTo>
                <a:lnTo>
                  <a:pt x="496957" y="2043485"/>
                </a:lnTo>
                <a:lnTo>
                  <a:pt x="500932" y="1856630"/>
                </a:lnTo>
                <a:lnTo>
                  <a:pt x="496957" y="1375576"/>
                </a:lnTo>
                <a:lnTo>
                  <a:pt x="500932" y="1232452"/>
                </a:lnTo>
                <a:lnTo>
                  <a:pt x="489005" y="98596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DB2EDCAD-D6CB-C14E-80F9-378A09400DFC}"/>
              </a:ext>
            </a:extLst>
          </p:cNvPr>
          <p:cNvSpPr/>
          <p:nvPr/>
        </p:nvSpPr>
        <p:spPr>
          <a:xfrm>
            <a:off x="4075113" y="5500688"/>
            <a:ext cx="744537" cy="647700"/>
          </a:xfrm>
          <a:custGeom>
            <a:avLst/>
            <a:gdLst>
              <a:gd name="connsiteX0" fmla="*/ 278606 w 745331"/>
              <a:gd name="connsiteY0" fmla="*/ 76200 h 647700"/>
              <a:gd name="connsiteX1" fmla="*/ 440531 w 745331"/>
              <a:gd name="connsiteY1" fmla="*/ 116681 h 647700"/>
              <a:gd name="connsiteX2" fmla="*/ 521494 w 745331"/>
              <a:gd name="connsiteY2" fmla="*/ 133350 h 647700"/>
              <a:gd name="connsiteX3" fmla="*/ 566737 w 745331"/>
              <a:gd name="connsiteY3" fmla="*/ 138112 h 647700"/>
              <a:gd name="connsiteX4" fmla="*/ 597694 w 745331"/>
              <a:gd name="connsiteY4" fmla="*/ 135731 h 647700"/>
              <a:gd name="connsiteX5" fmla="*/ 623887 w 745331"/>
              <a:gd name="connsiteY5" fmla="*/ 128587 h 647700"/>
              <a:gd name="connsiteX6" fmla="*/ 645319 w 745331"/>
              <a:gd name="connsiteY6" fmla="*/ 114300 h 647700"/>
              <a:gd name="connsiteX7" fmla="*/ 659606 w 745331"/>
              <a:gd name="connsiteY7" fmla="*/ 107156 h 647700"/>
              <a:gd name="connsiteX8" fmla="*/ 673894 w 745331"/>
              <a:gd name="connsiteY8" fmla="*/ 90487 h 647700"/>
              <a:gd name="connsiteX9" fmla="*/ 711994 w 745331"/>
              <a:gd name="connsiteY9" fmla="*/ 28575 h 647700"/>
              <a:gd name="connsiteX10" fmla="*/ 745331 w 745331"/>
              <a:gd name="connsiteY10" fmla="*/ 647700 h 647700"/>
              <a:gd name="connsiteX11" fmla="*/ 719137 w 745331"/>
              <a:gd name="connsiteY11" fmla="*/ 631031 h 647700"/>
              <a:gd name="connsiteX12" fmla="*/ 697706 w 745331"/>
              <a:gd name="connsiteY12" fmla="*/ 604837 h 647700"/>
              <a:gd name="connsiteX13" fmla="*/ 671512 w 745331"/>
              <a:gd name="connsiteY13" fmla="*/ 569118 h 647700"/>
              <a:gd name="connsiteX14" fmla="*/ 633412 w 745331"/>
              <a:gd name="connsiteY14" fmla="*/ 509587 h 647700"/>
              <a:gd name="connsiteX15" fmla="*/ 588169 w 745331"/>
              <a:gd name="connsiteY15" fmla="*/ 445293 h 647700"/>
              <a:gd name="connsiteX16" fmla="*/ 547687 w 745331"/>
              <a:gd name="connsiteY16" fmla="*/ 395287 h 647700"/>
              <a:gd name="connsiteX17" fmla="*/ 519112 w 745331"/>
              <a:gd name="connsiteY17" fmla="*/ 369093 h 647700"/>
              <a:gd name="connsiteX18" fmla="*/ 421481 w 745331"/>
              <a:gd name="connsiteY18" fmla="*/ 300037 h 647700"/>
              <a:gd name="connsiteX19" fmla="*/ 326231 w 745331"/>
              <a:gd name="connsiteY19" fmla="*/ 230981 h 647700"/>
              <a:gd name="connsiteX20" fmla="*/ 245269 w 745331"/>
              <a:gd name="connsiteY20" fmla="*/ 176212 h 647700"/>
              <a:gd name="connsiteX21" fmla="*/ 154781 w 745331"/>
              <a:gd name="connsiteY21" fmla="*/ 123825 h 647700"/>
              <a:gd name="connsiteX22" fmla="*/ 73819 w 745331"/>
              <a:gd name="connsiteY22" fmla="*/ 76200 h 647700"/>
              <a:gd name="connsiteX23" fmla="*/ 19050 w 745331"/>
              <a:gd name="connsiteY23" fmla="*/ 50006 h 647700"/>
              <a:gd name="connsiteX24" fmla="*/ 7144 w 745331"/>
              <a:gd name="connsiteY24" fmla="*/ 38100 h 647700"/>
              <a:gd name="connsiteX25" fmla="*/ 2381 w 745331"/>
              <a:gd name="connsiteY25" fmla="*/ 26193 h 647700"/>
              <a:gd name="connsiteX26" fmla="*/ 0 w 745331"/>
              <a:gd name="connsiteY26" fmla="*/ 14287 h 647700"/>
              <a:gd name="connsiteX27" fmla="*/ 7144 w 745331"/>
              <a:gd name="connsiteY27" fmla="*/ 4762 h 647700"/>
              <a:gd name="connsiteX28" fmla="*/ 30956 w 745331"/>
              <a:gd name="connsiteY28" fmla="*/ 0 h 647700"/>
              <a:gd name="connsiteX29" fmla="*/ 100012 w 745331"/>
              <a:gd name="connsiteY29" fmla="*/ 21431 h 647700"/>
              <a:gd name="connsiteX30" fmla="*/ 192881 w 745331"/>
              <a:gd name="connsiteY30" fmla="*/ 50006 h 647700"/>
              <a:gd name="connsiteX31" fmla="*/ 278606 w 745331"/>
              <a:gd name="connsiteY31" fmla="*/ 762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745331" h="647700">
                <a:moveTo>
                  <a:pt x="278606" y="76200"/>
                </a:moveTo>
                <a:lnTo>
                  <a:pt x="440531" y="116681"/>
                </a:lnTo>
                <a:lnTo>
                  <a:pt x="521494" y="133350"/>
                </a:lnTo>
                <a:lnTo>
                  <a:pt x="566737" y="138112"/>
                </a:lnTo>
                <a:lnTo>
                  <a:pt x="597694" y="135731"/>
                </a:lnTo>
                <a:lnTo>
                  <a:pt x="623887" y="128587"/>
                </a:lnTo>
                <a:lnTo>
                  <a:pt x="645319" y="114300"/>
                </a:lnTo>
                <a:lnTo>
                  <a:pt x="659606" y="107156"/>
                </a:lnTo>
                <a:lnTo>
                  <a:pt x="673894" y="90487"/>
                </a:lnTo>
                <a:lnTo>
                  <a:pt x="711994" y="28575"/>
                </a:lnTo>
                <a:lnTo>
                  <a:pt x="745331" y="647700"/>
                </a:lnTo>
                <a:lnTo>
                  <a:pt x="719137" y="631031"/>
                </a:lnTo>
                <a:lnTo>
                  <a:pt x="697706" y="604837"/>
                </a:lnTo>
                <a:lnTo>
                  <a:pt x="671512" y="569118"/>
                </a:lnTo>
                <a:lnTo>
                  <a:pt x="633412" y="509587"/>
                </a:lnTo>
                <a:lnTo>
                  <a:pt x="588169" y="445293"/>
                </a:lnTo>
                <a:lnTo>
                  <a:pt x="547687" y="395287"/>
                </a:lnTo>
                <a:lnTo>
                  <a:pt x="519112" y="369093"/>
                </a:lnTo>
                <a:lnTo>
                  <a:pt x="421481" y="300037"/>
                </a:lnTo>
                <a:lnTo>
                  <a:pt x="326231" y="230981"/>
                </a:lnTo>
                <a:lnTo>
                  <a:pt x="245269" y="176212"/>
                </a:lnTo>
                <a:lnTo>
                  <a:pt x="154781" y="123825"/>
                </a:lnTo>
                <a:lnTo>
                  <a:pt x="73819" y="76200"/>
                </a:lnTo>
                <a:lnTo>
                  <a:pt x="19050" y="50006"/>
                </a:lnTo>
                <a:lnTo>
                  <a:pt x="7144" y="38100"/>
                </a:lnTo>
                <a:lnTo>
                  <a:pt x="2381" y="26193"/>
                </a:lnTo>
                <a:lnTo>
                  <a:pt x="0" y="14287"/>
                </a:lnTo>
                <a:lnTo>
                  <a:pt x="7144" y="4762"/>
                </a:lnTo>
                <a:lnTo>
                  <a:pt x="30956" y="0"/>
                </a:lnTo>
                <a:lnTo>
                  <a:pt x="100012" y="21431"/>
                </a:lnTo>
                <a:lnTo>
                  <a:pt x="192881" y="50006"/>
                </a:lnTo>
                <a:lnTo>
                  <a:pt x="278606" y="762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57C3374-978A-4ABC-B17C-4A49B1016756}"/>
              </a:ext>
            </a:extLst>
          </p:cNvPr>
          <p:cNvGrpSpPr/>
          <p:nvPr/>
        </p:nvGrpSpPr>
        <p:grpSpPr>
          <a:xfrm>
            <a:off x="2770187" y="1284288"/>
            <a:ext cx="4403725" cy="4864100"/>
            <a:chOff x="2892425" y="1438275"/>
            <a:chExt cx="4403725" cy="4864100"/>
          </a:xfrm>
        </p:grpSpPr>
        <p:sp>
          <p:nvSpPr>
            <p:cNvPr id="11" name="フリーフォーム 29">
              <a:extLst>
                <a:ext uri="{FF2B5EF4-FFF2-40B4-BE49-F238E27FC236}">
                  <a16:creationId xmlns:a16="http://schemas.microsoft.com/office/drawing/2014/main" id="{B9F0CAFC-1C8B-44E8-BA90-7E21E53DD05D}"/>
                </a:ext>
              </a:extLst>
            </p:cNvPr>
            <p:cNvSpPr/>
            <p:nvPr/>
          </p:nvSpPr>
          <p:spPr>
            <a:xfrm>
              <a:off x="3343275" y="1438275"/>
              <a:ext cx="1666875" cy="1552575"/>
            </a:xfrm>
            <a:custGeom>
              <a:avLst/>
              <a:gdLst>
                <a:gd name="connsiteX0" fmla="*/ 1021556 w 1666875"/>
                <a:gd name="connsiteY0" fmla="*/ 571500 h 1552575"/>
                <a:gd name="connsiteX1" fmla="*/ 1095375 w 1666875"/>
                <a:gd name="connsiteY1" fmla="*/ 471488 h 1552575"/>
                <a:gd name="connsiteX2" fmla="*/ 1162050 w 1666875"/>
                <a:gd name="connsiteY2" fmla="*/ 376238 h 1552575"/>
                <a:gd name="connsiteX3" fmla="*/ 1207294 w 1666875"/>
                <a:gd name="connsiteY3" fmla="*/ 302419 h 1552575"/>
                <a:gd name="connsiteX4" fmla="*/ 1233488 w 1666875"/>
                <a:gd name="connsiteY4" fmla="*/ 250031 h 1552575"/>
                <a:gd name="connsiteX5" fmla="*/ 1238250 w 1666875"/>
                <a:gd name="connsiteY5" fmla="*/ 221456 h 1552575"/>
                <a:gd name="connsiteX6" fmla="*/ 1238250 w 1666875"/>
                <a:gd name="connsiteY6" fmla="*/ 209550 h 1552575"/>
                <a:gd name="connsiteX7" fmla="*/ 1228725 w 1666875"/>
                <a:gd name="connsiteY7" fmla="*/ 185738 h 1552575"/>
                <a:gd name="connsiteX8" fmla="*/ 1200150 w 1666875"/>
                <a:gd name="connsiteY8" fmla="*/ 152400 h 1552575"/>
                <a:gd name="connsiteX9" fmla="*/ 1157288 w 1666875"/>
                <a:gd name="connsiteY9" fmla="*/ 109538 h 1552575"/>
                <a:gd name="connsiteX10" fmla="*/ 1114425 w 1666875"/>
                <a:gd name="connsiteY10" fmla="*/ 73819 h 1552575"/>
                <a:gd name="connsiteX11" fmla="*/ 1095375 w 1666875"/>
                <a:gd name="connsiteY11" fmla="*/ 54769 h 1552575"/>
                <a:gd name="connsiteX12" fmla="*/ 1081088 w 1666875"/>
                <a:gd name="connsiteY12" fmla="*/ 33338 h 1552575"/>
                <a:gd name="connsiteX13" fmla="*/ 1078706 w 1666875"/>
                <a:gd name="connsiteY13" fmla="*/ 16669 h 1552575"/>
                <a:gd name="connsiteX14" fmla="*/ 1083469 w 1666875"/>
                <a:gd name="connsiteY14" fmla="*/ 2381 h 1552575"/>
                <a:gd name="connsiteX15" fmla="*/ 1100138 w 1666875"/>
                <a:gd name="connsiteY15" fmla="*/ 0 h 1552575"/>
                <a:gd name="connsiteX16" fmla="*/ 1138238 w 1666875"/>
                <a:gd name="connsiteY16" fmla="*/ 4763 h 1552575"/>
                <a:gd name="connsiteX17" fmla="*/ 1195388 w 1666875"/>
                <a:gd name="connsiteY17" fmla="*/ 19050 h 1552575"/>
                <a:gd name="connsiteX18" fmla="*/ 1288256 w 1666875"/>
                <a:gd name="connsiteY18" fmla="*/ 47625 h 1552575"/>
                <a:gd name="connsiteX19" fmla="*/ 1366838 w 1666875"/>
                <a:gd name="connsiteY19" fmla="*/ 78581 h 1552575"/>
                <a:gd name="connsiteX20" fmla="*/ 1452563 w 1666875"/>
                <a:gd name="connsiteY20" fmla="*/ 119063 h 1552575"/>
                <a:gd name="connsiteX21" fmla="*/ 1509713 w 1666875"/>
                <a:gd name="connsiteY21" fmla="*/ 147638 h 1552575"/>
                <a:gd name="connsiteX22" fmla="*/ 1576388 w 1666875"/>
                <a:gd name="connsiteY22" fmla="*/ 185738 h 1552575"/>
                <a:gd name="connsiteX23" fmla="*/ 1628775 w 1666875"/>
                <a:gd name="connsiteY23" fmla="*/ 219075 h 1552575"/>
                <a:gd name="connsiteX24" fmla="*/ 1643063 w 1666875"/>
                <a:gd name="connsiteY24" fmla="*/ 230981 h 1552575"/>
                <a:gd name="connsiteX25" fmla="*/ 1659731 w 1666875"/>
                <a:gd name="connsiteY25" fmla="*/ 254794 h 1552575"/>
                <a:gd name="connsiteX26" fmla="*/ 1664494 w 1666875"/>
                <a:gd name="connsiteY26" fmla="*/ 271463 h 1552575"/>
                <a:gd name="connsiteX27" fmla="*/ 1666875 w 1666875"/>
                <a:gd name="connsiteY27" fmla="*/ 297656 h 1552575"/>
                <a:gd name="connsiteX28" fmla="*/ 1662113 w 1666875"/>
                <a:gd name="connsiteY28" fmla="*/ 323850 h 1552575"/>
                <a:gd name="connsiteX29" fmla="*/ 1647825 w 1666875"/>
                <a:gd name="connsiteY29" fmla="*/ 352425 h 1552575"/>
                <a:gd name="connsiteX30" fmla="*/ 1616869 w 1666875"/>
                <a:gd name="connsiteY30" fmla="*/ 359569 h 1552575"/>
                <a:gd name="connsiteX31" fmla="*/ 1576388 w 1666875"/>
                <a:gd name="connsiteY31" fmla="*/ 373856 h 1552575"/>
                <a:gd name="connsiteX32" fmla="*/ 1543050 w 1666875"/>
                <a:gd name="connsiteY32" fmla="*/ 395288 h 1552575"/>
                <a:gd name="connsiteX33" fmla="*/ 1502569 w 1666875"/>
                <a:gd name="connsiteY33" fmla="*/ 431006 h 1552575"/>
                <a:gd name="connsiteX34" fmla="*/ 1423988 w 1666875"/>
                <a:gd name="connsiteY34" fmla="*/ 511969 h 1552575"/>
                <a:gd name="connsiteX35" fmla="*/ 1300163 w 1666875"/>
                <a:gd name="connsiteY35" fmla="*/ 631031 h 1552575"/>
                <a:gd name="connsiteX36" fmla="*/ 1140619 w 1666875"/>
                <a:gd name="connsiteY36" fmla="*/ 792956 h 1552575"/>
                <a:gd name="connsiteX37" fmla="*/ 997744 w 1666875"/>
                <a:gd name="connsiteY37" fmla="*/ 919163 h 1552575"/>
                <a:gd name="connsiteX38" fmla="*/ 850106 w 1666875"/>
                <a:gd name="connsiteY38" fmla="*/ 1035844 h 1552575"/>
                <a:gd name="connsiteX39" fmla="*/ 700088 w 1666875"/>
                <a:gd name="connsiteY39" fmla="*/ 1147763 h 1552575"/>
                <a:gd name="connsiteX40" fmla="*/ 557213 w 1666875"/>
                <a:gd name="connsiteY40" fmla="*/ 1245394 h 1552575"/>
                <a:gd name="connsiteX41" fmla="*/ 402431 w 1666875"/>
                <a:gd name="connsiteY41" fmla="*/ 1340644 h 1552575"/>
                <a:gd name="connsiteX42" fmla="*/ 269081 w 1666875"/>
                <a:gd name="connsiteY42" fmla="*/ 1421606 h 1552575"/>
                <a:gd name="connsiteX43" fmla="*/ 150019 w 1666875"/>
                <a:gd name="connsiteY43" fmla="*/ 1490663 h 1552575"/>
                <a:gd name="connsiteX44" fmla="*/ 71438 w 1666875"/>
                <a:gd name="connsiteY44" fmla="*/ 1533525 h 1552575"/>
                <a:gd name="connsiteX45" fmla="*/ 35719 w 1666875"/>
                <a:gd name="connsiteY45" fmla="*/ 1550194 h 1552575"/>
                <a:gd name="connsiteX46" fmla="*/ 16669 w 1666875"/>
                <a:gd name="connsiteY46" fmla="*/ 1552575 h 1552575"/>
                <a:gd name="connsiteX47" fmla="*/ 4763 w 1666875"/>
                <a:gd name="connsiteY47" fmla="*/ 1547813 h 1552575"/>
                <a:gd name="connsiteX48" fmla="*/ 0 w 1666875"/>
                <a:gd name="connsiteY48" fmla="*/ 1535906 h 1552575"/>
                <a:gd name="connsiteX49" fmla="*/ 4763 w 1666875"/>
                <a:gd name="connsiteY49" fmla="*/ 1512094 h 1552575"/>
                <a:gd name="connsiteX50" fmla="*/ 16669 w 1666875"/>
                <a:gd name="connsiteY50" fmla="*/ 1493044 h 1552575"/>
                <a:gd name="connsiteX51" fmla="*/ 114300 w 1666875"/>
                <a:gd name="connsiteY51" fmla="*/ 1416844 h 1552575"/>
                <a:gd name="connsiteX52" fmla="*/ 316706 w 1666875"/>
                <a:gd name="connsiteY52" fmla="*/ 1257300 h 1552575"/>
                <a:gd name="connsiteX53" fmla="*/ 504825 w 1666875"/>
                <a:gd name="connsiteY53" fmla="*/ 1097756 h 1552575"/>
                <a:gd name="connsiteX54" fmla="*/ 681038 w 1666875"/>
                <a:gd name="connsiteY54" fmla="*/ 940594 h 1552575"/>
                <a:gd name="connsiteX55" fmla="*/ 795338 w 1666875"/>
                <a:gd name="connsiteY55" fmla="*/ 828675 h 1552575"/>
                <a:gd name="connsiteX56" fmla="*/ 916781 w 1666875"/>
                <a:gd name="connsiteY56" fmla="*/ 707231 h 1552575"/>
                <a:gd name="connsiteX57" fmla="*/ 1021556 w 1666875"/>
                <a:gd name="connsiteY57" fmla="*/ 571500 h 155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666875" h="1552575">
                  <a:moveTo>
                    <a:pt x="1021556" y="571500"/>
                  </a:moveTo>
                  <a:lnTo>
                    <a:pt x="1095375" y="471488"/>
                  </a:lnTo>
                  <a:lnTo>
                    <a:pt x="1162050" y="376238"/>
                  </a:lnTo>
                  <a:lnTo>
                    <a:pt x="1207294" y="302419"/>
                  </a:lnTo>
                  <a:lnTo>
                    <a:pt x="1233488" y="250031"/>
                  </a:lnTo>
                  <a:lnTo>
                    <a:pt x="1238250" y="221456"/>
                  </a:lnTo>
                  <a:lnTo>
                    <a:pt x="1238250" y="209550"/>
                  </a:lnTo>
                  <a:lnTo>
                    <a:pt x="1228725" y="185738"/>
                  </a:lnTo>
                  <a:lnTo>
                    <a:pt x="1200150" y="152400"/>
                  </a:lnTo>
                  <a:lnTo>
                    <a:pt x="1157288" y="109538"/>
                  </a:lnTo>
                  <a:lnTo>
                    <a:pt x="1114425" y="73819"/>
                  </a:lnTo>
                  <a:lnTo>
                    <a:pt x="1095375" y="54769"/>
                  </a:lnTo>
                  <a:lnTo>
                    <a:pt x="1081088" y="33338"/>
                  </a:lnTo>
                  <a:lnTo>
                    <a:pt x="1078706" y="16669"/>
                  </a:lnTo>
                  <a:lnTo>
                    <a:pt x="1083469" y="2381"/>
                  </a:lnTo>
                  <a:lnTo>
                    <a:pt x="1100138" y="0"/>
                  </a:lnTo>
                  <a:lnTo>
                    <a:pt x="1138238" y="4763"/>
                  </a:lnTo>
                  <a:lnTo>
                    <a:pt x="1195388" y="19050"/>
                  </a:lnTo>
                  <a:lnTo>
                    <a:pt x="1288256" y="47625"/>
                  </a:lnTo>
                  <a:lnTo>
                    <a:pt x="1366838" y="78581"/>
                  </a:lnTo>
                  <a:lnTo>
                    <a:pt x="1452563" y="119063"/>
                  </a:lnTo>
                  <a:lnTo>
                    <a:pt x="1509713" y="147638"/>
                  </a:lnTo>
                  <a:lnTo>
                    <a:pt x="1576388" y="185738"/>
                  </a:lnTo>
                  <a:lnTo>
                    <a:pt x="1628775" y="219075"/>
                  </a:lnTo>
                  <a:lnTo>
                    <a:pt x="1643063" y="230981"/>
                  </a:lnTo>
                  <a:lnTo>
                    <a:pt x="1659731" y="254794"/>
                  </a:lnTo>
                  <a:lnTo>
                    <a:pt x="1664494" y="271463"/>
                  </a:lnTo>
                  <a:lnTo>
                    <a:pt x="1666875" y="297656"/>
                  </a:lnTo>
                  <a:lnTo>
                    <a:pt x="1662113" y="323850"/>
                  </a:lnTo>
                  <a:lnTo>
                    <a:pt x="1647825" y="352425"/>
                  </a:lnTo>
                  <a:lnTo>
                    <a:pt x="1616869" y="359569"/>
                  </a:lnTo>
                  <a:lnTo>
                    <a:pt x="1576388" y="373856"/>
                  </a:lnTo>
                  <a:lnTo>
                    <a:pt x="1543050" y="395288"/>
                  </a:lnTo>
                  <a:lnTo>
                    <a:pt x="1502569" y="431006"/>
                  </a:lnTo>
                  <a:lnTo>
                    <a:pt x="1423988" y="511969"/>
                  </a:lnTo>
                  <a:lnTo>
                    <a:pt x="1300163" y="631031"/>
                  </a:lnTo>
                  <a:lnTo>
                    <a:pt x="1140619" y="792956"/>
                  </a:lnTo>
                  <a:lnTo>
                    <a:pt x="997744" y="919163"/>
                  </a:lnTo>
                  <a:lnTo>
                    <a:pt x="850106" y="1035844"/>
                  </a:lnTo>
                  <a:lnTo>
                    <a:pt x="700088" y="1147763"/>
                  </a:lnTo>
                  <a:lnTo>
                    <a:pt x="557213" y="1245394"/>
                  </a:lnTo>
                  <a:lnTo>
                    <a:pt x="402431" y="1340644"/>
                  </a:lnTo>
                  <a:lnTo>
                    <a:pt x="269081" y="1421606"/>
                  </a:lnTo>
                  <a:lnTo>
                    <a:pt x="150019" y="1490663"/>
                  </a:lnTo>
                  <a:lnTo>
                    <a:pt x="71438" y="1533525"/>
                  </a:lnTo>
                  <a:lnTo>
                    <a:pt x="35719" y="1550194"/>
                  </a:lnTo>
                  <a:lnTo>
                    <a:pt x="16669" y="1552575"/>
                  </a:lnTo>
                  <a:lnTo>
                    <a:pt x="4763" y="1547813"/>
                  </a:lnTo>
                  <a:lnTo>
                    <a:pt x="0" y="1535906"/>
                  </a:lnTo>
                  <a:lnTo>
                    <a:pt x="4763" y="1512094"/>
                  </a:lnTo>
                  <a:lnTo>
                    <a:pt x="16669" y="1493044"/>
                  </a:lnTo>
                  <a:lnTo>
                    <a:pt x="114300" y="1416844"/>
                  </a:lnTo>
                  <a:lnTo>
                    <a:pt x="316706" y="1257300"/>
                  </a:lnTo>
                  <a:lnTo>
                    <a:pt x="504825" y="1097756"/>
                  </a:lnTo>
                  <a:lnTo>
                    <a:pt x="681038" y="940594"/>
                  </a:lnTo>
                  <a:lnTo>
                    <a:pt x="795338" y="828675"/>
                  </a:lnTo>
                  <a:lnTo>
                    <a:pt x="916781" y="707231"/>
                  </a:lnTo>
                  <a:lnTo>
                    <a:pt x="1021556" y="5715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30">
              <a:extLst>
                <a:ext uri="{FF2B5EF4-FFF2-40B4-BE49-F238E27FC236}">
                  <a16:creationId xmlns:a16="http://schemas.microsoft.com/office/drawing/2014/main" id="{4F08197C-7EF2-4DF8-B3A4-ECD61181D014}"/>
                </a:ext>
              </a:extLst>
            </p:cNvPr>
            <p:cNvSpPr/>
            <p:nvPr/>
          </p:nvSpPr>
          <p:spPr>
            <a:xfrm>
              <a:off x="4449763" y="1866900"/>
              <a:ext cx="1708150" cy="419100"/>
            </a:xfrm>
            <a:custGeom>
              <a:avLst/>
              <a:gdLst>
                <a:gd name="connsiteX0" fmla="*/ 745332 w 1707357"/>
                <a:gd name="connsiteY0" fmla="*/ 319088 h 419100"/>
                <a:gd name="connsiteX1" fmla="*/ 552450 w 1707357"/>
                <a:gd name="connsiteY1" fmla="*/ 357188 h 419100"/>
                <a:gd name="connsiteX2" fmla="*/ 357188 w 1707357"/>
                <a:gd name="connsiteY2" fmla="*/ 397669 h 419100"/>
                <a:gd name="connsiteX3" fmla="*/ 254794 w 1707357"/>
                <a:gd name="connsiteY3" fmla="*/ 419100 h 419100"/>
                <a:gd name="connsiteX4" fmla="*/ 238125 w 1707357"/>
                <a:gd name="connsiteY4" fmla="*/ 419100 h 419100"/>
                <a:gd name="connsiteX5" fmla="*/ 202407 w 1707357"/>
                <a:gd name="connsiteY5" fmla="*/ 407194 h 419100"/>
                <a:gd name="connsiteX6" fmla="*/ 114300 w 1707357"/>
                <a:gd name="connsiteY6" fmla="*/ 378619 h 419100"/>
                <a:gd name="connsiteX7" fmla="*/ 0 w 1707357"/>
                <a:gd name="connsiteY7" fmla="*/ 335756 h 419100"/>
                <a:gd name="connsiteX8" fmla="*/ 107157 w 1707357"/>
                <a:gd name="connsiteY8" fmla="*/ 197644 h 419100"/>
                <a:gd name="connsiteX9" fmla="*/ 369094 w 1707357"/>
                <a:gd name="connsiteY9" fmla="*/ 190500 h 419100"/>
                <a:gd name="connsiteX10" fmla="*/ 473869 w 1707357"/>
                <a:gd name="connsiteY10" fmla="*/ 185738 h 419100"/>
                <a:gd name="connsiteX11" fmla="*/ 623888 w 1707357"/>
                <a:gd name="connsiteY11" fmla="*/ 171450 h 419100"/>
                <a:gd name="connsiteX12" fmla="*/ 771525 w 1707357"/>
                <a:gd name="connsiteY12" fmla="*/ 152400 h 419100"/>
                <a:gd name="connsiteX13" fmla="*/ 907257 w 1707357"/>
                <a:gd name="connsiteY13" fmla="*/ 135731 h 419100"/>
                <a:gd name="connsiteX14" fmla="*/ 1016794 w 1707357"/>
                <a:gd name="connsiteY14" fmla="*/ 114300 h 419100"/>
                <a:gd name="connsiteX15" fmla="*/ 1097757 w 1707357"/>
                <a:gd name="connsiteY15" fmla="*/ 92869 h 419100"/>
                <a:gd name="connsiteX16" fmla="*/ 1171575 w 1707357"/>
                <a:gd name="connsiteY16" fmla="*/ 73819 h 419100"/>
                <a:gd name="connsiteX17" fmla="*/ 1216819 w 1707357"/>
                <a:gd name="connsiteY17" fmla="*/ 57150 h 419100"/>
                <a:gd name="connsiteX18" fmla="*/ 1302544 w 1707357"/>
                <a:gd name="connsiteY18" fmla="*/ 14288 h 419100"/>
                <a:gd name="connsiteX19" fmla="*/ 1328738 w 1707357"/>
                <a:gd name="connsiteY19" fmla="*/ 2381 h 419100"/>
                <a:gd name="connsiteX20" fmla="*/ 1345407 w 1707357"/>
                <a:gd name="connsiteY20" fmla="*/ 0 h 419100"/>
                <a:gd name="connsiteX21" fmla="*/ 1373982 w 1707357"/>
                <a:gd name="connsiteY21" fmla="*/ 9525 h 419100"/>
                <a:gd name="connsiteX22" fmla="*/ 1416844 w 1707357"/>
                <a:gd name="connsiteY22" fmla="*/ 28575 h 419100"/>
                <a:gd name="connsiteX23" fmla="*/ 1507332 w 1707357"/>
                <a:gd name="connsiteY23" fmla="*/ 71438 h 419100"/>
                <a:gd name="connsiteX24" fmla="*/ 1574007 w 1707357"/>
                <a:gd name="connsiteY24" fmla="*/ 107156 h 419100"/>
                <a:gd name="connsiteX25" fmla="*/ 1638300 w 1707357"/>
                <a:gd name="connsiteY25" fmla="*/ 147638 h 419100"/>
                <a:gd name="connsiteX26" fmla="*/ 1664494 w 1707357"/>
                <a:gd name="connsiteY26" fmla="*/ 164306 h 419100"/>
                <a:gd name="connsiteX27" fmla="*/ 1681163 w 1707357"/>
                <a:gd name="connsiteY27" fmla="*/ 178594 h 419100"/>
                <a:gd name="connsiteX28" fmla="*/ 1697832 w 1707357"/>
                <a:gd name="connsiteY28" fmla="*/ 200025 h 419100"/>
                <a:gd name="connsiteX29" fmla="*/ 1704975 w 1707357"/>
                <a:gd name="connsiteY29" fmla="*/ 216694 h 419100"/>
                <a:gd name="connsiteX30" fmla="*/ 1707357 w 1707357"/>
                <a:gd name="connsiteY30" fmla="*/ 228600 h 419100"/>
                <a:gd name="connsiteX31" fmla="*/ 1707357 w 1707357"/>
                <a:gd name="connsiteY31" fmla="*/ 242888 h 419100"/>
                <a:gd name="connsiteX32" fmla="*/ 1700213 w 1707357"/>
                <a:gd name="connsiteY32" fmla="*/ 264319 h 419100"/>
                <a:gd name="connsiteX33" fmla="*/ 1693069 w 1707357"/>
                <a:gd name="connsiteY33" fmla="*/ 273844 h 419100"/>
                <a:gd name="connsiteX34" fmla="*/ 1681163 w 1707357"/>
                <a:gd name="connsiteY34" fmla="*/ 283369 h 419100"/>
                <a:gd name="connsiteX35" fmla="*/ 1645444 w 1707357"/>
                <a:gd name="connsiteY35" fmla="*/ 292894 h 419100"/>
                <a:gd name="connsiteX36" fmla="*/ 1204913 w 1707357"/>
                <a:gd name="connsiteY36" fmla="*/ 238125 h 419100"/>
                <a:gd name="connsiteX37" fmla="*/ 1140619 w 1707357"/>
                <a:gd name="connsiteY37" fmla="*/ 247650 h 419100"/>
                <a:gd name="connsiteX38" fmla="*/ 921544 w 1707357"/>
                <a:gd name="connsiteY38" fmla="*/ 285750 h 419100"/>
                <a:gd name="connsiteX39" fmla="*/ 745332 w 1707357"/>
                <a:gd name="connsiteY39" fmla="*/ 319088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707357" h="419100">
                  <a:moveTo>
                    <a:pt x="745332" y="319088"/>
                  </a:moveTo>
                  <a:lnTo>
                    <a:pt x="552450" y="357188"/>
                  </a:lnTo>
                  <a:lnTo>
                    <a:pt x="357188" y="397669"/>
                  </a:lnTo>
                  <a:lnTo>
                    <a:pt x="254794" y="419100"/>
                  </a:lnTo>
                  <a:lnTo>
                    <a:pt x="238125" y="419100"/>
                  </a:lnTo>
                  <a:lnTo>
                    <a:pt x="202407" y="407194"/>
                  </a:lnTo>
                  <a:lnTo>
                    <a:pt x="114300" y="378619"/>
                  </a:lnTo>
                  <a:lnTo>
                    <a:pt x="0" y="335756"/>
                  </a:lnTo>
                  <a:lnTo>
                    <a:pt x="107157" y="197644"/>
                  </a:lnTo>
                  <a:lnTo>
                    <a:pt x="369094" y="190500"/>
                  </a:lnTo>
                  <a:lnTo>
                    <a:pt x="473869" y="185738"/>
                  </a:lnTo>
                  <a:lnTo>
                    <a:pt x="623888" y="171450"/>
                  </a:lnTo>
                  <a:lnTo>
                    <a:pt x="771525" y="152400"/>
                  </a:lnTo>
                  <a:lnTo>
                    <a:pt x="907257" y="135731"/>
                  </a:lnTo>
                  <a:lnTo>
                    <a:pt x="1016794" y="114300"/>
                  </a:lnTo>
                  <a:lnTo>
                    <a:pt x="1097757" y="92869"/>
                  </a:lnTo>
                  <a:lnTo>
                    <a:pt x="1171575" y="73819"/>
                  </a:lnTo>
                  <a:lnTo>
                    <a:pt x="1216819" y="57150"/>
                  </a:lnTo>
                  <a:lnTo>
                    <a:pt x="1302544" y="14288"/>
                  </a:lnTo>
                  <a:lnTo>
                    <a:pt x="1328738" y="2381"/>
                  </a:lnTo>
                  <a:lnTo>
                    <a:pt x="1345407" y="0"/>
                  </a:lnTo>
                  <a:lnTo>
                    <a:pt x="1373982" y="9525"/>
                  </a:lnTo>
                  <a:lnTo>
                    <a:pt x="1416844" y="28575"/>
                  </a:lnTo>
                  <a:lnTo>
                    <a:pt x="1507332" y="71438"/>
                  </a:lnTo>
                  <a:lnTo>
                    <a:pt x="1574007" y="107156"/>
                  </a:lnTo>
                  <a:lnTo>
                    <a:pt x="1638300" y="147638"/>
                  </a:lnTo>
                  <a:lnTo>
                    <a:pt x="1664494" y="164306"/>
                  </a:lnTo>
                  <a:lnTo>
                    <a:pt x="1681163" y="178594"/>
                  </a:lnTo>
                  <a:lnTo>
                    <a:pt x="1697832" y="200025"/>
                  </a:lnTo>
                  <a:lnTo>
                    <a:pt x="1704975" y="216694"/>
                  </a:lnTo>
                  <a:lnTo>
                    <a:pt x="1707357" y="228600"/>
                  </a:lnTo>
                  <a:lnTo>
                    <a:pt x="1707357" y="242888"/>
                  </a:lnTo>
                  <a:lnTo>
                    <a:pt x="1700213" y="264319"/>
                  </a:lnTo>
                  <a:lnTo>
                    <a:pt x="1693069" y="273844"/>
                  </a:lnTo>
                  <a:lnTo>
                    <a:pt x="1681163" y="283369"/>
                  </a:lnTo>
                  <a:lnTo>
                    <a:pt x="1645444" y="292894"/>
                  </a:lnTo>
                  <a:lnTo>
                    <a:pt x="1204913" y="238125"/>
                  </a:lnTo>
                  <a:lnTo>
                    <a:pt x="1140619" y="247650"/>
                  </a:lnTo>
                  <a:lnTo>
                    <a:pt x="921544" y="285750"/>
                  </a:lnTo>
                  <a:lnTo>
                    <a:pt x="745332" y="31908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31">
              <a:extLst>
                <a:ext uri="{FF2B5EF4-FFF2-40B4-BE49-F238E27FC236}">
                  <a16:creationId xmlns:a16="http://schemas.microsoft.com/office/drawing/2014/main" id="{165A8ABD-D5AC-4FB0-8BFD-685B84002AF0}"/>
                </a:ext>
              </a:extLst>
            </p:cNvPr>
            <p:cNvSpPr/>
            <p:nvPr/>
          </p:nvSpPr>
          <p:spPr>
            <a:xfrm>
              <a:off x="4964113" y="2068513"/>
              <a:ext cx="1174750" cy="1012825"/>
            </a:xfrm>
            <a:custGeom>
              <a:avLst/>
              <a:gdLst>
                <a:gd name="connsiteX0" fmla="*/ 492919 w 1173957"/>
                <a:gd name="connsiteY0" fmla="*/ 407194 h 1012032"/>
                <a:gd name="connsiteX1" fmla="*/ 576263 w 1173957"/>
                <a:gd name="connsiteY1" fmla="*/ 292894 h 1012032"/>
                <a:gd name="connsiteX2" fmla="*/ 647700 w 1173957"/>
                <a:gd name="connsiteY2" fmla="*/ 190500 h 1012032"/>
                <a:gd name="connsiteX3" fmla="*/ 690563 w 1173957"/>
                <a:gd name="connsiteY3" fmla="*/ 128588 h 1012032"/>
                <a:gd name="connsiteX4" fmla="*/ 707232 w 1173957"/>
                <a:gd name="connsiteY4" fmla="*/ 95250 h 1012032"/>
                <a:gd name="connsiteX5" fmla="*/ 711994 w 1173957"/>
                <a:gd name="connsiteY5" fmla="*/ 76200 h 1012032"/>
                <a:gd name="connsiteX6" fmla="*/ 711994 w 1173957"/>
                <a:gd name="connsiteY6" fmla="*/ 61913 h 1012032"/>
                <a:gd name="connsiteX7" fmla="*/ 707232 w 1173957"/>
                <a:gd name="connsiteY7" fmla="*/ 42863 h 1012032"/>
                <a:gd name="connsiteX8" fmla="*/ 671513 w 1173957"/>
                <a:gd name="connsiteY8" fmla="*/ 0 h 1012032"/>
                <a:gd name="connsiteX9" fmla="*/ 1173957 w 1173957"/>
                <a:gd name="connsiteY9" fmla="*/ 76200 h 1012032"/>
                <a:gd name="connsiteX10" fmla="*/ 1128713 w 1173957"/>
                <a:gd name="connsiteY10" fmla="*/ 90488 h 1012032"/>
                <a:gd name="connsiteX11" fmla="*/ 1088232 w 1173957"/>
                <a:gd name="connsiteY11" fmla="*/ 104775 h 1012032"/>
                <a:gd name="connsiteX12" fmla="*/ 1052513 w 1173957"/>
                <a:gd name="connsiteY12" fmla="*/ 126207 h 1012032"/>
                <a:gd name="connsiteX13" fmla="*/ 995363 w 1173957"/>
                <a:gd name="connsiteY13" fmla="*/ 180975 h 1012032"/>
                <a:gd name="connsiteX14" fmla="*/ 845344 w 1173957"/>
                <a:gd name="connsiteY14" fmla="*/ 326232 h 1012032"/>
                <a:gd name="connsiteX15" fmla="*/ 664369 w 1173957"/>
                <a:gd name="connsiteY15" fmla="*/ 495300 h 1012032"/>
                <a:gd name="connsiteX16" fmla="*/ 492919 w 1173957"/>
                <a:gd name="connsiteY16" fmla="*/ 650082 h 1012032"/>
                <a:gd name="connsiteX17" fmla="*/ 302419 w 1173957"/>
                <a:gd name="connsiteY17" fmla="*/ 821532 h 1012032"/>
                <a:gd name="connsiteX18" fmla="*/ 92869 w 1173957"/>
                <a:gd name="connsiteY18" fmla="*/ 1004888 h 1012032"/>
                <a:gd name="connsiteX19" fmla="*/ 0 w 1173957"/>
                <a:gd name="connsiteY19" fmla="*/ 1012032 h 1012032"/>
                <a:gd name="connsiteX20" fmla="*/ 119063 w 1173957"/>
                <a:gd name="connsiteY20" fmla="*/ 869157 h 1012032"/>
                <a:gd name="connsiteX21" fmla="*/ 195263 w 1173957"/>
                <a:gd name="connsiteY21" fmla="*/ 781050 h 1012032"/>
                <a:gd name="connsiteX22" fmla="*/ 311944 w 1173957"/>
                <a:gd name="connsiteY22" fmla="*/ 642938 h 1012032"/>
                <a:gd name="connsiteX23" fmla="*/ 435769 w 1173957"/>
                <a:gd name="connsiteY23" fmla="*/ 485775 h 1012032"/>
                <a:gd name="connsiteX24" fmla="*/ 492919 w 1173957"/>
                <a:gd name="connsiteY24" fmla="*/ 407194 h 101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73957" h="1012032">
                  <a:moveTo>
                    <a:pt x="492919" y="407194"/>
                  </a:moveTo>
                  <a:lnTo>
                    <a:pt x="576263" y="292894"/>
                  </a:lnTo>
                  <a:lnTo>
                    <a:pt x="647700" y="190500"/>
                  </a:lnTo>
                  <a:lnTo>
                    <a:pt x="690563" y="128588"/>
                  </a:lnTo>
                  <a:lnTo>
                    <a:pt x="707232" y="95250"/>
                  </a:lnTo>
                  <a:lnTo>
                    <a:pt x="711994" y="76200"/>
                  </a:lnTo>
                  <a:lnTo>
                    <a:pt x="711994" y="61913"/>
                  </a:lnTo>
                  <a:lnTo>
                    <a:pt x="707232" y="42863"/>
                  </a:lnTo>
                  <a:lnTo>
                    <a:pt x="671513" y="0"/>
                  </a:lnTo>
                  <a:lnTo>
                    <a:pt x="1173957" y="76200"/>
                  </a:lnTo>
                  <a:lnTo>
                    <a:pt x="1128713" y="90488"/>
                  </a:lnTo>
                  <a:lnTo>
                    <a:pt x="1088232" y="104775"/>
                  </a:lnTo>
                  <a:lnTo>
                    <a:pt x="1052513" y="126207"/>
                  </a:lnTo>
                  <a:lnTo>
                    <a:pt x="995363" y="180975"/>
                  </a:lnTo>
                  <a:lnTo>
                    <a:pt x="845344" y="326232"/>
                  </a:lnTo>
                  <a:lnTo>
                    <a:pt x="664369" y="495300"/>
                  </a:lnTo>
                  <a:lnTo>
                    <a:pt x="492919" y="650082"/>
                  </a:lnTo>
                  <a:lnTo>
                    <a:pt x="302419" y="821532"/>
                  </a:lnTo>
                  <a:lnTo>
                    <a:pt x="92869" y="1004888"/>
                  </a:lnTo>
                  <a:lnTo>
                    <a:pt x="0" y="1012032"/>
                  </a:lnTo>
                  <a:lnTo>
                    <a:pt x="119063" y="869157"/>
                  </a:lnTo>
                  <a:lnTo>
                    <a:pt x="195263" y="781050"/>
                  </a:lnTo>
                  <a:lnTo>
                    <a:pt x="311944" y="642938"/>
                  </a:lnTo>
                  <a:lnTo>
                    <a:pt x="435769" y="485775"/>
                  </a:lnTo>
                  <a:lnTo>
                    <a:pt x="492919" y="4071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32">
              <a:extLst>
                <a:ext uri="{FF2B5EF4-FFF2-40B4-BE49-F238E27FC236}">
                  <a16:creationId xmlns:a16="http://schemas.microsoft.com/office/drawing/2014/main" id="{8A4A74CC-3FC0-4F50-BF18-683465E5E261}"/>
                </a:ext>
              </a:extLst>
            </p:cNvPr>
            <p:cNvSpPr/>
            <p:nvPr/>
          </p:nvSpPr>
          <p:spPr>
            <a:xfrm>
              <a:off x="3519488" y="2800350"/>
              <a:ext cx="3170237" cy="1601788"/>
            </a:xfrm>
            <a:custGeom>
              <a:avLst/>
              <a:gdLst>
                <a:gd name="connsiteX0" fmla="*/ 1071523 w 3170779"/>
                <a:gd name="connsiteY0" fmla="*/ 265305 h 1602132"/>
                <a:gd name="connsiteX1" fmla="*/ 1290464 w 3170779"/>
                <a:gd name="connsiteY1" fmla="*/ 234396 h 1602132"/>
                <a:gd name="connsiteX2" fmla="*/ 1517132 w 3170779"/>
                <a:gd name="connsiteY2" fmla="*/ 200911 h 1602132"/>
                <a:gd name="connsiteX3" fmla="*/ 1627890 w 3170779"/>
                <a:gd name="connsiteY3" fmla="*/ 180305 h 1602132"/>
                <a:gd name="connsiteX4" fmla="*/ 1826225 w 3170779"/>
                <a:gd name="connsiteY4" fmla="*/ 159698 h 1602132"/>
                <a:gd name="connsiteX5" fmla="*/ 2078651 w 3170779"/>
                <a:gd name="connsiteY5" fmla="*/ 133941 h 1602132"/>
                <a:gd name="connsiteX6" fmla="*/ 2343955 w 3170779"/>
                <a:gd name="connsiteY6" fmla="*/ 105607 h 1602132"/>
                <a:gd name="connsiteX7" fmla="*/ 2490775 w 3170779"/>
                <a:gd name="connsiteY7" fmla="*/ 87577 h 1602132"/>
                <a:gd name="connsiteX8" fmla="*/ 2531987 w 3170779"/>
                <a:gd name="connsiteY8" fmla="*/ 74698 h 1602132"/>
                <a:gd name="connsiteX9" fmla="*/ 2658200 w 3170779"/>
                <a:gd name="connsiteY9" fmla="*/ 38637 h 1602132"/>
                <a:gd name="connsiteX10" fmla="*/ 2766382 w 3170779"/>
                <a:gd name="connsiteY10" fmla="*/ 7728 h 1602132"/>
                <a:gd name="connsiteX11" fmla="*/ 2805019 w 3170779"/>
                <a:gd name="connsiteY11" fmla="*/ 0 h 1602132"/>
                <a:gd name="connsiteX12" fmla="*/ 2828201 w 3170779"/>
                <a:gd name="connsiteY12" fmla="*/ 7728 h 1602132"/>
                <a:gd name="connsiteX13" fmla="*/ 2890020 w 3170779"/>
                <a:gd name="connsiteY13" fmla="*/ 43789 h 1602132"/>
                <a:gd name="connsiteX14" fmla="*/ 2969869 w 3170779"/>
                <a:gd name="connsiteY14" fmla="*/ 92728 h 1602132"/>
                <a:gd name="connsiteX15" fmla="*/ 3039415 w 3170779"/>
                <a:gd name="connsiteY15" fmla="*/ 144244 h 1602132"/>
                <a:gd name="connsiteX16" fmla="*/ 3090930 w 3170779"/>
                <a:gd name="connsiteY16" fmla="*/ 180305 h 1602132"/>
                <a:gd name="connsiteX17" fmla="*/ 3126991 w 3170779"/>
                <a:gd name="connsiteY17" fmla="*/ 203487 h 1602132"/>
                <a:gd name="connsiteX18" fmla="*/ 3155324 w 3170779"/>
                <a:gd name="connsiteY18" fmla="*/ 224093 h 1602132"/>
                <a:gd name="connsiteX19" fmla="*/ 3165628 w 3170779"/>
                <a:gd name="connsiteY19" fmla="*/ 236972 h 1602132"/>
                <a:gd name="connsiteX20" fmla="*/ 3170779 w 3170779"/>
                <a:gd name="connsiteY20" fmla="*/ 255002 h 1602132"/>
                <a:gd name="connsiteX21" fmla="*/ 3170779 w 3170779"/>
                <a:gd name="connsiteY21" fmla="*/ 275608 h 1602132"/>
                <a:gd name="connsiteX22" fmla="*/ 3165628 w 3170779"/>
                <a:gd name="connsiteY22" fmla="*/ 298790 h 1602132"/>
                <a:gd name="connsiteX23" fmla="*/ 3152749 w 3170779"/>
                <a:gd name="connsiteY23" fmla="*/ 316821 h 1602132"/>
                <a:gd name="connsiteX24" fmla="*/ 3134718 w 3170779"/>
                <a:gd name="connsiteY24" fmla="*/ 332275 h 1602132"/>
                <a:gd name="connsiteX25" fmla="*/ 3103809 w 3170779"/>
                <a:gd name="connsiteY25" fmla="*/ 352881 h 1602132"/>
                <a:gd name="connsiteX26" fmla="*/ 3090930 w 3170779"/>
                <a:gd name="connsiteY26" fmla="*/ 370912 h 1602132"/>
                <a:gd name="connsiteX27" fmla="*/ 3013657 w 3170779"/>
                <a:gd name="connsiteY27" fmla="*/ 546065 h 1602132"/>
                <a:gd name="connsiteX28" fmla="*/ 2931232 w 3170779"/>
                <a:gd name="connsiteY28" fmla="*/ 734096 h 1602132"/>
                <a:gd name="connsiteX29" fmla="*/ 2879717 w 3170779"/>
                <a:gd name="connsiteY29" fmla="*/ 914400 h 1602132"/>
                <a:gd name="connsiteX30" fmla="*/ 2812746 w 3170779"/>
                <a:gd name="connsiteY30" fmla="*/ 1107583 h 1602132"/>
                <a:gd name="connsiteX31" fmla="*/ 2686533 w 3170779"/>
                <a:gd name="connsiteY31" fmla="*/ 1457889 h 1602132"/>
                <a:gd name="connsiteX32" fmla="*/ 2637594 w 3170779"/>
                <a:gd name="connsiteY32" fmla="*/ 1602132 h 1602132"/>
                <a:gd name="connsiteX33" fmla="*/ 2441835 w 3170779"/>
                <a:gd name="connsiteY33" fmla="*/ 1576374 h 1602132"/>
                <a:gd name="connsiteX34" fmla="*/ 2493350 w 3170779"/>
                <a:gd name="connsiteY34" fmla="*/ 1380616 h 1602132"/>
                <a:gd name="connsiteX35" fmla="*/ 2526835 w 3170779"/>
                <a:gd name="connsiteY35" fmla="*/ 1254403 h 1602132"/>
                <a:gd name="connsiteX36" fmla="*/ 2552593 w 3170779"/>
                <a:gd name="connsiteY36" fmla="*/ 1156523 h 1602132"/>
                <a:gd name="connsiteX37" fmla="*/ 2591230 w 3170779"/>
                <a:gd name="connsiteY37" fmla="*/ 994249 h 1602132"/>
                <a:gd name="connsiteX38" fmla="*/ 2663351 w 3170779"/>
                <a:gd name="connsiteY38" fmla="*/ 713490 h 1602132"/>
                <a:gd name="connsiteX39" fmla="*/ 2686533 w 3170779"/>
                <a:gd name="connsiteY39" fmla="*/ 638792 h 1602132"/>
                <a:gd name="connsiteX40" fmla="*/ 2717443 w 3170779"/>
                <a:gd name="connsiteY40" fmla="*/ 538337 h 1602132"/>
                <a:gd name="connsiteX41" fmla="*/ 2745776 w 3170779"/>
                <a:gd name="connsiteY41" fmla="*/ 425003 h 1602132"/>
                <a:gd name="connsiteX42" fmla="*/ 2761231 w 3170779"/>
                <a:gd name="connsiteY42" fmla="*/ 358033 h 1602132"/>
                <a:gd name="connsiteX43" fmla="*/ 2766382 w 3170779"/>
                <a:gd name="connsiteY43" fmla="*/ 324548 h 1602132"/>
                <a:gd name="connsiteX44" fmla="*/ 2763807 w 3170779"/>
                <a:gd name="connsiteY44" fmla="*/ 303942 h 1602132"/>
                <a:gd name="connsiteX45" fmla="*/ 2750928 w 3170779"/>
                <a:gd name="connsiteY45" fmla="*/ 283336 h 1602132"/>
                <a:gd name="connsiteX46" fmla="*/ 2730322 w 3170779"/>
                <a:gd name="connsiteY46" fmla="*/ 260154 h 1602132"/>
                <a:gd name="connsiteX47" fmla="*/ 2691685 w 3170779"/>
                <a:gd name="connsiteY47" fmla="*/ 236972 h 1602132"/>
                <a:gd name="connsiteX48" fmla="*/ 2655624 w 3170779"/>
                <a:gd name="connsiteY48" fmla="*/ 224093 h 1602132"/>
                <a:gd name="connsiteX49" fmla="*/ 2609260 w 3170779"/>
                <a:gd name="connsiteY49" fmla="*/ 226669 h 1602132"/>
                <a:gd name="connsiteX50" fmla="*/ 2392895 w 3170779"/>
                <a:gd name="connsiteY50" fmla="*/ 249850 h 1602132"/>
                <a:gd name="connsiteX51" fmla="*/ 2137893 w 3170779"/>
                <a:gd name="connsiteY51" fmla="*/ 278184 h 1602132"/>
                <a:gd name="connsiteX52" fmla="*/ 1888043 w 3170779"/>
                <a:gd name="connsiteY52" fmla="*/ 311669 h 1602132"/>
                <a:gd name="connsiteX53" fmla="*/ 1566071 w 3170779"/>
                <a:gd name="connsiteY53" fmla="*/ 358033 h 1602132"/>
                <a:gd name="connsiteX54" fmla="*/ 1414101 w 3170779"/>
                <a:gd name="connsiteY54" fmla="*/ 383791 h 1602132"/>
                <a:gd name="connsiteX55" fmla="*/ 1228645 w 3170779"/>
                <a:gd name="connsiteY55" fmla="*/ 401821 h 1602132"/>
                <a:gd name="connsiteX56" fmla="*/ 1076674 w 3170779"/>
                <a:gd name="connsiteY56" fmla="*/ 430155 h 1602132"/>
                <a:gd name="connsiteX57" fmla="*/ 886067 w 3170779"/>
                <a:gd name="connsiteY57" fmla="*/ 471367 h 1602132"/>
                <a:gd name="connsiteX58" fmla="*/ 749551 w 3170779"/>
                <a:gd name="connsiteY58" fmla="*/ 502276 h 1602132"/>
                <a:gd name="connsiteX59" fmla="*/ 685157 w 3170779"/>
                <a:gd name="connsiteY59" fmla="*/ 517731 h 1602132"/>
                <a:gd name="connsiteX60" fmla="*/ 510004 w 3170779"/>
                <a:gd name="connsiteY60" fmla="*/ 571822 h 1602132"/>
                <a:gd name="connsiteX61" fmla="*/ 443034 w 3170779"/>
                <a:gd name="connsiteY61" fmla="*/ 595004 h 1602132"/>
                <a:gd name="connsiteX62" fmla="*/ 417276 w 3170779"/>
                <a:gd name="connsiteY62" fmla="*/ 602732 h 1602132"/>
                <a:gd name="connsiteX63" fmla="*/ 401821 w 3170779"/>
                <a:gd name="connsiteY63" fmla="*/ 602732 h 1602132"/>
                <a:gd name="connsiteX64" fmla="*/ 365760 w 3170779"/>
                <a:gd name="connsiteY64" fmla="*/ 595004 h 1602132"/>
                <a:gd name="connsiteX65" fmla="*/ 316821 w 3170779"/>
                <a:gd name="connsiteY65" fmla="*/ 571822 h 1602132"/>
                <a:gd name="connsiteX66" fmla="*/ 249851 w 3170779"/>
                <a:gd name="connsiteY66" fmla="*/ 530610 h 1602132"/>
                <a:gd name="connsiteX67" fmla="*/ 190608 w 3170779"/>
                <a:gd name="connsiteY67" fmla="*/ 484246 h 1602132"/>
                <a:gd name="connsiteX68" fmla="*/ 139092 w 3170779"/>
                <a:gd name="connsiteY68" fmla="*/ 437882 h 1602132"/>
                <a:gd name="connsiteX69" fmla="*/ 82425 w 3170779"/>
                <a:gd name="connsiteY69" fmla="*/ 381215 h 1602132"/>
                <a:gd name="connsiteX70" fmla="*/ 36061 w 3170779"/>
                <a:gd name="connsiteY70" fmla="*/ 334851 h 1602132"/>
                <a:gd name="connsiteX71" fmla="*/ 15455 w 3170779"/>
                <a:gd name="connsiteY71" fmla="*/ 309093 h 1602132"/>
                <a:gd name="connsiteX72" fmla="*/ 0 w 3170779"/>
                <a:gd name="connsiteY72" fmla="*/ 273032 h 1602132"/>
                <a:gd name="connsiteX73" fmla="*/ 2576 w 3170779"/>
                <a:gd name="connsiteY73" fmla="*/ 262729 h 1602132"/>
                <a:gd name="connsiteX74" fmla="*/ 15455 w 3170779"/>
                <a:gd name="connsiteY74" fmla="*/ 257578 h 1602132"/>
                <a:gd name="connsiteX75" fmla="*/ 36061 w 3170779"/>
                <a:gd name="connsiteY75" fmla="*/ 260154 h 1602132"/>
                <a:gd name="connsiteX76" fmla="*/ 61819 w 3170779"/>
                <a:gd name="connsiteY76" fmla="*/ 270457 h 1602132"/>
                <a:gd name="connsiteX77" fmla="*/ 110759 w 3170779"/>
                <a:gd name="connsiteY77" fmla="*/ 293639 h 1602132"/>
                <a:gd name="connsiteX78" fmla="*/ 170002 w 3170779"/>
                <a:gd name="connsiteY78" fmla="*/ 321972 h 1602132"/>
                <a:gd name="connsiteX79" fmla="*/ 236972 w 3170779"/>
                <a:gd name="connsiteY79" fmla="*/ 342578 h 1602132"/>
                <a:gd name="connsiteX80" fmla="*/ 293639 w 3170779"/>
                <a:gd name="connsiteY80" fmla="*/ 352881 h 1602132"/>
                <a:gd name="connsiteX81" fmla="*/ 347730 w 3170779"/>
                <a:gd name="connsiteY81" fmla="*/ 355457 h 1602132"/>
                <a:gd name="connsiteX82" fmla="*/ 453337 w 3170779"/>
                <a:gd name="connsiteY82" fmla="*/ 347730 h 1602132"/>
                <a:gd name="connsiteX83" fmla="*/ 731520 w 3170779"/>
                <a:gd name="connsiteY83" fmla="*/ 311669 h 1602132"/>
                <a:gd name="connsiteX84" fmla="*/ 1071523 w 3170779"/>
                <a:gd name="connsiteY84" fmla="*/ 265305 h 1602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3170779" h="1602132">
                  <a:moveTo>
                    <a:pt x="1071523" y="265305"/>
                  </a:moveTo>
                  <a:lnTo>
                    <a:pt x="1290464" y="234396"/>
                  </a:lnTo>
                  <a:lnTo>
                    <a:pt x="1517132" y="200911"/>
                  </a:lnTo>
                  <a:lnTo>
                    <a:pt x="1627890" y="180305"/>
                  </a:lnTo>
                  <a:lnTo>
                    <a:pt x="1826225" y="159698"/>
                  </a:lnTo>
                  <a:lnTo>
                    <a:pt x="2078651" y="133941"/>
                  </a:lnTo>
                  <a:lnTo>
                    <a:pt x="2343955" y="105607"/>
                  </a:lnTo>
                  <a:lnTo>
                    <a:pt x="2490775" y="87577"/>
                  </a:lnTo>
                  <a:lnTo>
                    <a:pt x="2531987" y="74698"/>
                  </a:lnTo>
                  <a:lnTo>
                    <a:pt x="2658200" y="38637"/>
                  </a:lnTo>
                  <a:lnTo>
                    <a:pt x="2766382" y="7728"/>
                  </a:lnTo>
                  <a:lnTo>
                    <a:pt x="2805019" y="0"/>
                  </a:lnTo>
                  <a:lnTo>
                    <a:pt x="2828201" y="7728"/>
                  </a:lnTo>
                  <a:lnTo>
                    <a:pt x="2890020" y="43789"/>
                  </a:lnTo>
                  <a:lnTo>
                    <a:pt x="2969869" y="92728"/>
                  </a:lnTo>
                  <a:lnTo>
                    <a:pt x="3039415" y="144244"/>
                  </a:lnTo>
                  <a:lnTo>
                    <a:pt x="3090930" y="180305"/>
                  </a:lnTo>
                  <a:lnTo>
                    <a:pt x="3126991" y="203487"/>
                  </a:lnTo>
                  <a:lnTo>
                    <a:pt x="3155324" y="224093"/>
                  </a:lnTo>
                  <a:lnTo>
                    <a:pt x="3165628" y="236972"/>
                  </a:lnTo>
                  <a:lnTo>
                    <a:pt x="3170779" y="255002"/>
                  </a:lnTo>
                  <a:lnTo>
                    <a:pt x="3170779" y="275608"/>
                  </a:lnTo>
                  <a:lnTo>
                    <a:pt x="3165628" y="298790"/>
                  </a:lnTo>
                  <a:lnTo>
                    <a:pt x="3152749" y="316821"/>
                  </a:lnTo>
                  <a:lnTo>
                    <a:pt x="3134718" y="332275"/>
                  </a:lnTo>
                  <a:lnTo>
                    <a:pt x="3103809" y="352881"/>
                  </a:lnTo>
                  <a:lnTo>
                    <a:pt x="3090930" y="370912"/>
                  </a:lnTo>
                  <a:lnTo>
                    <a:pt x="3013657" y="546065"/>
                  </a:lnTo>
                  <a:lnTo>
                    <a:pt x="2931232" y="734096"/>
                  </a:lnTo>
                  <a:lnTo>
                    <a:pt x="2879717" y="914400"/>
                  </a:lnTo>
                  <a:lnTo>
                    <a:pt x="2812746" y="1107583"/>
                  </a:lnTo>
                  <a:lnTo>
                    <a:pt x="2686533" y="1457889"/>
                  </a:lnTo>
                  <a:lnTo>
                    <a:pt x="2637594" y="1602132"/>
                  </a:lnTo>
                  <a:lnTo>
                    <a:pt x="2441835" y="1576374"/>
                  </a:lnTo>
                  <a:lnTo>
                    <a:pt x="2493350" y="1380616"/>
                  </a:lnTo>
                  <a:lnTo>
                    <a:pt x="2526835" y="1254403"/>
                  </a:lnTo>
                  <a:lnTo>
                    <a:pt x="2552593" y="1156523"/>
                  </a:lnTo>
                  <a:lnTo>
                    <a:pt x="2591230" y="994249"/>
                  </a:lnTo>
                  <a:lnTo>
                    <a:pt x="2663351" y="713490"/>
                  </a:lnTo>
                  <a:lnTo>
                    <a:pt x="2686533" y="638792"/>
                  </a:lnTo>
                  <a:lnTo>
                    <a:pt x="2717443" y="538337"/>
                  </a:lnTo>
                  <a:lnTo>
                    <a:pt x="2745776" y="425003"/>
                  </a:lnTo>
                  <a:lnTo>
                    <a:pt x="2761231" y="358033"/>
                  </a:lnTo>
                  <a:lnTo>
                    <a:pt x="2766382" y="324548"/>
                  </a:lnTo>
                  <a:lnTo>
                    <a:pt x="2763807" y="303942"/>
                  </a:lnTo>
                  <a:lnTo>
                    <a:pt x="2750928" y="283336"/>
                  </a:lnTo>
                  <a:lnTo>
                    <a:pt x="2730322" y="260154"/>
                  </a:lnTo>
                  <a:lnTo>
                    <a:pt x="2691685" y="236972"/>
                  </a:lnTo>
                  <a:lnTo>
                    <a:pt x="2655624" y="224093"/>
                  </a:lnTo>
                  <a:lnTo>
                    <a:pt x="2609260" y="226669"/>
                  </a:lnTo>
                  <a:lnTo>
                    <a:pt x="2392895" y="249850"/>
                  </a:lnTo>
                  <a:lnTo>
                    <a:pt x="2137893" y="278184"/>
                  </a:lnTo>
                  <a:lnTo>
                    <a:pt x="1888043" y="311669"/>
                  </a:lnTo>
                  <a:lnTo>
                    <a:pt x="1566071" y="358033"/>
                  </a:lnTo>
                  <a:lnTo>
                    <a:pt x="1414101" y="383791"/>
                  </a:lnTo>
                  <a:lnTo>
                    <a:pt x="1228645" y="401821"/>
                  </a:lnTo>
                  <a:lnTo>
                    <a:pt x="1076674" y="430155"/>
                  </a:lnTo>
                  <a:lnTo>
                    <a:pt x="886067" y="471367"/>
                  </a:lnTo>
                  <a:lnTo>
                    <a:pt x="749551" y="502276"/>
                  </a:lnTo>
                  <a:lnTo>
                    <a:pt x="685157" y="517731"/>
                  </a:lnTo>
                  <a:lnTo>
                    <a:pt x="510004" y="571822"/>
                  </a:lnTo>
                  <a:lnTo>
                    <a:pt x="443034" y="595004"/>
                  </a:lnTo>
                  <a:lnTo>
                    <a:pt x="417276" y="602732"/>
                  </a:lnTo>
                  <a:lnTo>
                    <a:pt x="401821" y="602732"/>
                  </a:lnTo>
                  <a:lnTo>
                    <a:pt x="365760" y="595004"/>
                  </a:lnTo>
                  <a:lnTo>
                    <a:pt x="316821" y="571822"/>
                  </a:lnTo>
                  <a:lnTo>
                    <a:pt x="249851" y="530610"/>
                  </a:lnTo>
                  <a:lnTo>
                    <a:pt x="190608" y="484246"/>
                  </a:lnTo>
                  <a:lnTo>
                    <a:pt x="139092" y="437882"/>
                  </a:lnTo>
                  <a:lnTo>
                    <a:pt x="82425" y="381215"/>
                  </a:lnTo>
                  <a:lnTo>
                    <a:pt x="36061" y="334851"/>
                  </a:lnTo>
                  <a:lnTo>
                    <a:pt x="15455" y="309093"/>
                  </a:lnTo>
                  <a:lnTo>
                    <a:pt x="0" y="273032"/>
                  </a:lnTo>
                  <a:lnTo>
                    <a:pt x="2576" y="262729"/>
                  </a:lnTo>
                  <a:lnTo>
                    <a:pt x="15455" y="257578"/>
                  </a:lnTo>
                  <a:lnTo>
                    <a:pt x="36061" y="260154"/>
                  </a:lnTo>
                  <a:lnTo>
                    <a:pt x="61819" y="270457"/>
                  </a:lnTo>
                  <a:lnTo>
                    <a:pt x="110759" y="293639"/>
                  </a:lnTo>
                  <a:lnTo>
                    <a:pt x="170002" y="321972"/>
                  </a:lnTo>
                  <a:lnTo>
                    <a:pt x="236972" y="342578"/>
                  </a:lnTo>
                  <a:lnTo>
                    <a:pt x="293639" y="352881"/>
                  </a:lnTo>
                  <a:lnTo>
                    <a:pt x="347730" y="355457"/>
                  </a:lnTo>
                  <a:lnTo>
                    <a:pt x="453337" y="347730"/>
                  </a:lnTo>
                  <a:lnTo>
                    <a:pt x="731520" y="311669"/>
                  </a:lnTo>
                  <a:lnTo>
                    <a:pt x="1071523" y="26530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33">
              <a:extLst>
                <a:ext uri="{FF2B5EF4-FFF2-40B4-BE49-F238E27FC236}">
                  <a16:creationId xmlns:a16="http://schemas.microsoft.com/office/drawing/2014/main" id="{BFDE931F-B118-4B28-81CE-A127C40E99AA}"/>
                </a:ext>
              </a:extLst>
            </p:cNvPr>
            <p:cNvSpPr/>
            <p:nvPr/>
          </p:nvSpPr>
          <p:spPr>
            <a:xfrm>
              <a:off x="3519488" y="4252913"/>
              <a:ext cx="2809875" cy="536575"/>
            </a:xfrm>
            <a:custGeom>
              <a:avLst/>
              <a:gdLst>
                <a:gd name="connsiteX0" fmla="*/ 1089553 w 2810171"/>
                <a:gd name="connsiteY0" fmla="*/ 188032 h 535761"/>
                <a:gd name="connsiteX1" fmla="*/ 1504253 w 2810171"/>
                <a:gd name="connsiteY1" fmla="*/ 126213 h 535761"/>
                <a:gd name="connsiteX2" fmla="*/ 1666527 w 2810171"/>
                <a:gd name="connsiteY2" fmla="*/ 113334 h 535761"/>
                <a:gd name="connsiteX3" fmla="*/ 1936983 w 2810171"/>
                <a:gd name="connsiteY3" fmla="*/ 74698 h 535761"/>
                <a:gd name="connsiteX4" fmla="*/ 2199712 w 2810171"/>
                <a:gd name="connsiteY4" fmla="*/ 36061 h 535761"/>
                <a:gd name="connsiteX5" fmla="*/ 2436683 w 2810171"/>
                <a:gd name="connsiteY5" fmla="*/ 2576 h 535761"/>
                <a:gd name="connsiteX6" fmla="*/ 2498502 w 2810171"/>
                <a:gd name="connsiteY6" fmla="*/ 0 h 535761"/>
                <a:gd name="connsiteX7" fmla="*/ 2676230 w 2810171"/>
                <a:gd name="connsiteY7" fmla="*/ 41213 h 535761"/>
                <a:gd name="connsiteX8" fmla="*/ 2712291 w 2810171"/>
                <a:gd name="connsiteY8" fmla="*/ 59243 h 535761"/>
                <a:gd name="connsiteX9" fmla="*/ 2738049 w 2810171"/>
                <a:gd name="connsiteY9" fmla="*/ 74698 h 535761"/>
                <a:gd name="connsiteX10" fmla="*/ 2758655 w 2810171"/>
                <a:gd name="connsiteY10" fmla="*/ 92728 h 535761"/>
                <a:gd name="connsiteX11" fmla="*/ 2776686 w 2810171"/>
                <a:gd name="connsiteY11" fmla="*/ 113334 h 535761"/>
                <a:gd name="connsiteX12" fmla="*/ 2792140 w 2810171"/>
                <a:gd name="connsiteY12" fmla="*/ 136516 h 535761"/>
                <a:gd name="connsiteX13" fmla="*/ 2805019 w 2810171"/>
                <a:gd name="connsiteY13" fmla="*/ 164850 h 535761"/>
                <a:gd name="connsiteX14" fmla="*/ 2810171 w 2810171"/>
                <a:gd name="connsiteY14" fmla="*/ 190608 h 535761"/>
                <a:gd name="connsiteX15" fmla="*/ 2810171 w 2810171"/>
                <a:gd name="connsiteY15" fmla="*/ 208638 h 535761"/>
                <a:gd name="connsiteX16" fmla="*/ 2805019 w 2810171"/>
                <a:gd name="connsiteY16" fmla="*/ 231820 h 535761"/>
                <a:gd name="connsiteX17" fmla="*/ 2789564 w 2810171"/>
                <a:gd name="connsiteY17" fmla="*/ 249850 h 535761"/>
                <a:gd name="connsiteX18" fmla="*/ 2766382 w 2810171"/>
                <a:gd name="connsiteY18" fmla="*/ 262729 h 535761"/>
                <a:gd name="connsiteX19" fmla="*/ 2740625 w 2810171"/>
                <a:gd name="connsiteY19" fmla="*/ 267881 h 535761"/>
                <a:gd name="connsiteX20" fmla="*/ 2686533 w 2810171"/>
                <a:gd name="connsiteY20" fmla="*/ 267881 h 535761"/>
                <a:gd name="connsiteX21" fmla="*/ 2578351 w 2810171"/>
                <a:gd name="connsiteY21" fmla="*/ 262729 h 535761"/>
                <a:gd name="connsiteX22" fmla="*/ 2488199 w 2810171"/>
                <a:gd name="connsiteY22" fmla="*/ 257578 h 535761"/>
                <a:gd name="connsiteX23" fmla="*/ 2359410 w 2810171"/>
                <a:gd name="connsiteY23" fmla="*/ 247275 h 535761"/>
                <a:gd name="connsiteX24" fmla="*/ 2310470 w 2810171"/>
                <a:gd name="connsiteY24" fmla="*/ 244699 h 535761"/>
                <a:gd name="connsiteX25" fmla="*/ 2150772 w 2810171"/>
                <a:gd name="connsiteY25" fmla="*/ 257578 h 535761"/>
                <a:gd name="connsiteX26" fmla="*/ 1929256 w 2810171"/>
                <a:gd name="connsiteY26" fmla="*/ 275608 h 535761"/>
                <a:gd name="connsiteX27" fmla="*/ 1702588 w 2810171"/>
                <a:gd name="connsiteY27" fmla="*/ 288487 h 535761"/>
                <a:gd name="connsiteX28" fmla="*/ 1483647 w 2810171"/>
                <a:gd name="connsiteY28" fmla="*/ 306517 h 535761"/>
                <a:gd name="connsiteX29" fmla="*/ 1293039 w 2810171"/>
                <a:gd name="connsiteY29" fmla="*/ 345154 h 535761"/>
                <a:gd name="connsiteX30" fmla="*/ 935007 w 2810171"/>
                <a:gd name="connsiteY30" fmla="*/ 417276 h 535761"/>
                <a:gd name="connsiteX31" fmla="*/ 772733 w 2810171"/>
                <a:gd name="connsiteY31" fmla="*/ 455912 h 535761"/>
                <a:gd name="connsiteX32" fmla="*/ 649096 w 2810171"/>
                <a:gd name="connsiteY32" fmla="*/ 481670 h 535761"/>
                <a:gd name="connsiteX33" fmla="*/ 517731 w 2810171"/>
                <a:gd name="connsiteY33" fmla="*/ 520307 h 535761"/>
                <a:gd name="connsiteX34" fmla="*/ 481670 w 2810171"/>
                <a:gd name="connsiteY34" fmla="*/ 533186 h 535761"/>
                <a:gd name="connsiteX35" fmla="*/ 445609 w 2810171"/>
                <a:gd name="connsiteY35" fmla="*/ 535761 h 535761"/>
                <a:gd name="connsiteX36" fmla="*/ 370912 w 2810171"/>
                <a:gd name="connsiteY36" fmla="*/ 522882 h 535761"/>
                <a:gd name="connsiteX37" fmla="*/ 324548 w 2810171"/>
                <a:gd name="connsiteY37" fmla="*/ 507428 h 535761"/>
                <a:gd name="connsiteX38" fmla="*/ 267881 w 2810171"/>
                <a:gd name="connsiteY38" fmla="*/ 481670 h 535761"/>
                <a:gd name="connsiteX39" fmla="*/ 188032 w 2810171"/>
                <a:gd name="connsiteY39" fmla="*/ 432730 h 535761"/>
                <a:gd name="connsiteX40" fmla="*/ 105607 w 2810171"/>
                <a:gd name="connsiteY40" fmla="*/ 368336 h 535761"/>
                <a:gd name="connsiteX41" fmla="*/ 41213 w 2810171"/>
                <a:gd name="connsiteY41" fmla="*/ 316821 h 535761"/>
                <a:gd name="connsiteX42" fmla="*/ 15455 w 2810171"/>
                <a:gd name="connsiteY42" fmla="*/ 291063 h 535761"/>
                <a:gd name="connsiteX43" fmla="*/ 0 w 2810171"/>
                <a:gd name="connsiteY43" fmla="*/ 255002 h 535761"/>
                <a:gd name="connsiteX44" fmla="*/ 0 w 2810171"/>
                <a:gd name="connsiteY44" fmla="*/ 239547 h 535761"/>
                <a:gd name="connsiteX45" fmla="*/ 7728 w 2810171"/>
                <a:gd name="connsiteY45" fmla="*/ 231820 h 535761"/>
                <a:gd name="connsiteX46" fmla="*/ 20607 w 2810171"/>
                <a:gd name="connsiteY46" fmla="*/ 231820 h 535761"/>
                <a:gd name="connsiteX47" fmla="*/ 59243 w 2810171"/>
                <a:gd name="connsiteY47" fmla="*/ 244699 h 535761"/>
                <a:gd name="connsiteX48" fmla="*/ 126213 w 2810171"/>
                <a:gd name="connsiteY48" fmla="*/ 262729 h 535761"/>
                <a:gd name="connsiteX49" fmla="*/ 239548 w 2810171"/>
                <a:gd name="connsiteY49" fmla="*/ 283335 h 535761"/>
                <a:gd name="connsiteX50" fmla="*/ 347730 w 2810171"/>
                <a:gd name="connsiteY50" fmla="*/ 288487 h 535761"/>
                <a:gd name="connsiteX51" fmla="*/ 412124 w 2810171"/>
                <a:gd name="connsiteY51" fmla="*/ 285911 h 535761"/>
                <a:gd name="connsiteX52" fmla="*/ 625914 w 2810171"/>
                <a:gd name="connsiteY52" fmla="*/ 255002 h 535761"/>
                <a:gd name="connsiteX53" fmla="*/ 1089553 w 2810171"/>
                <a:gd name="connsiteY53" fmla="*/ 188032 h 53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810171" h="535761">
                  <a:moveTo>
                    <a:pt x="1089553" y="188032"/>
                  </a:moveTo>
                  <a:lnTo>
                    <a:pt x="1504253" y="126213"/>
                  </a:lnTo>
                  <a:lnTo>
                    <a:pt x="1666527" y="113334"/>
                  </a:lnTo>
                  <a:lnTo>
                    <a:pt x="1936983" y="74698"/>
                  </a:lnTo>
                  <a:lnTo>
                    <a:pt x="2199712" y="36061"/>
                  </a:lnTo>
                  <a:lnTo>
                    <a:pt x="2436683" y="2576"/>
                  </a:lnTo>
                  <a:lnTo>
                    <a:pt x="2498502" y="0"/>
                  </a:lnTo>
                  <a:lnTo>
                    <a:pt x="2676230" y="41213"/>
                  </a:lnTo>
                  <a:lnTo>
                    <a:pt x="2712291" y="59243"/>
                  </a:lnTo>
                  <a:lnTo>
                    <a:pt x="2738049" y="74698"/>
                  </a:lnTo>
                  <a:lnTo>
                    <a:pt x="2758655" y="92728"/>
                  </a:lnTo>
                  <a:lnTo>
                    <a:pt x="2776686" y="113334"/>
                  </a:lnTo>
                  <a:lnTo>
                    <a:pt x="2792140" y="136516"/>
                  </a:lnTo>
                  <a:lnTo>
                    <a:pt x="2805019" y="164850"/>
                  </a:lnTo>
                  <a:lnTo>
                    <a:pt x="2810171" y="190608"/>
                  </a:lnTo>
                  <a:lnTo>
                    <a:pt x="2810171" y="208638"/>
                  </a:lnTo>
                  <a:lnTo>
                    <a:pt x="2805019" y="231820"/>
                  </a:lnTo>
                  <a:lnTo>
                    <a:pt x="2789564" y="249850"/>
                  </a:lnTo>
                  <a:lnTo>
                    <a:pt x="2766382" y="262729"/>
                  </a:lnTo>
                  <a:lnTo>
                    <a:pt x="2740625" y="267881"/>
                  </a:lnTo>
                  <a:lnTo>
                    <a:pt x="2686533" y="267881"/>
                  </a:lnTo>
                  <a:lnTo>
                    <a:pt x="2578351" y="262729"/>
                  </a:lnTo>
                  <a:lnTo>
                    <a:pt x="2488199" y="257578"/>
                  </a:lnTo>
                  <a:lnTo>
                    <a:pt x="2359410" y="247275"/>
                  </a:lnTo>
                  <a:lnTo>
                    <a:pt x="2310470" y="244699"/>
                  </a:lnTo>
                  <a:lnTo>
                    <a:pt x="2150772" y="257578"/>
                  </a:lnTo>
                  <a:lnTo>
                    <a:pt x="1929256" y="275608"/>
                  </a:lnTo>
                  <a:lnTo>
                    <a:pt x="1702588" y="288487"/>
                  </a:lnTo>
                  <a:lnTo>
                    <a:pt x="1483647" y="306517"/>
                  </a:lnTo>
                  <a:lnTo>
                    <a:pt x="1293039" y="345154"/>
                  </a:lnTo>
                  <a:lnTo>
                    <a:pt x="935007" y="417276"/>
                  </a:lnTo>
                  <a:lnTo>
                    <a:pt x="772733" y="455912"/>
                  </a:lnTo>
                  <a:lnTo>
                    <a:pt x="649096" y="481670"/>
                  </a:lnTo>
                  <a:lnTo>
                    <a:pt x="517731" y="520307"/>
                  </a:lnTo>
                  <a:lnTo>
                    <a:pt x="481670" y="533186"/>
                  </a:lnTo>
                  <a:lnTo>
                    <a:pt x="445609" y="535761"/>
                  </a:lnTo>
                  <a:lnTo>
                    <a:pt x="370912" y="522882"/>
                  </a:lnTo>
                  <a:lnTo>
                    <a:pt x="324548" y="507428"/>
                  </a:lnTo>
                  <a:lnTo>
                    <a:pt x="267881" y="481670"/>
                  </a:lnTo>
                  <a:lnTo>
                    <a:pt x="188032" y="432730"/>
                  </a:lnTo>
                  <a:lnTo>
                    <a:pt x="105607" y="368336"/>
                  </a:lnTo>
                  <a:lnTo>
                    <a:pt x="41213" y="316821"/>
                  </a:lnTo>
                  <a:lnTo>
                    <a:pt x="15455" y="291063"/>
                  </a:lnTo>
                  <a:lnTo>
                    <a:pt x="0" y="255002"/>
                  </a:lnTo>
                  <a:lnTo>
                    <a:pt x="0" y="239547"/>
                  </a:lnTo>
                  <a:lnTo>
                    <a:pt x="7728" y="231820"/>
                  </a:lnTo>
                  <a:lnTo>
                    <a:pt x="20607" y="231820"/>
                  </a:lnTo>
                  <a:lnTo>
                    <a:pt x="59243" y="244699"/>
                  </a:lnTo>
                  <a:lnTo>
                    <a:pt x="126213" y="262729"/>
                  </a:lnTo>
                  <a:lnTo>
                    <a:pt x="239548" y="283335"/>
                  </a:lnTo>
                  <a:lnTo>
                    <a:pt x="347730" y="288487"/>
                  </a:lnTo>
                  <a:lnTo>
                    <a:pt x="412124" y="285911"/>
                  </a:lnTo>
                  <a:lnTo>
                    <a:pt x="625914" y="255002"/>
                  </a:lnTo>
                  <a:lnTo>
                    <a:pt x="1089553" y="1880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34">
              <a:extLst>
                <a:ext uri="{FF2B5EF4-FFF2-40B4-BE49-F238E27FC236}">
                  <a16:creationId xmlns:a16="http://schemas.microsoft.com/office/drawing/2014/main" id="{7993F3C6-4F1E-4DA0-90DC-27941D47C6EC}"/>
                </a:ext>
              </a:extLst>
            </p:cNvPr>
            <p:cNvSpPr/>
            <p:nvPr/>
          </p:nvSpPr>
          <p:spPr>
            <a:xfrm>
              <a:off x="2892425" y="3446463"/>
              <a:ext cx="4403725" cy="669925"/>
            </a:xfrm>
            <a:custGeom>
              <a:avLst/>
              <a:gdLst>
                <a:gd name="connsiteX0" fmla="*/ 2405192 w 4404775"/>
                <a:gd name="connsiteY0" fmla="*/ 188573 h 668900"/>
                <a:gd name="connsiteX1" fmla="*/ 2960237 w 4404775"/>
                <a:gd name="connsiteY1" fmla="*/ 138761 h 668900"/>
                <a:gd name="connsiteX2" fmla="*/ 3291128 w 4404775"/>
                <a:gd name="connsiteY2" fmla="*/ 110298 h 668900"/>
                <a:gd name="connsiteX3" fmla="*/ 3554419 w 4404775"/>
                <a:gd name="connsiteY3" fmla="*/ 67602 h 668900"/>
                <a:gd name="connsiteX4" fmla="*/ 3771455 w 4404775"/>
                <a:gd name="connsiteY4" fmla="*/ 49812 h 668900"/>
                <a:gd name="connsiteX5" fmla="*/ 3799919 w 4404775"/>
                <a:gd name="connsiteY5" fmla="*/ 46254 h 668900"/>
                <a:gd name="connsiteX6" fmla="*/ 3828383 w 4404775"/>
                <a:gd name="connsiteY6" fmla="*/ 39138 h 668900"/>
                <a:gd name="connsiteX7" fmla="*/ 3881753 w 4404775"/>
                <a:gd name="connsiteY7" fmla="*/ 21348 h 668900"/>
                <a:gd name="connsiteX8" fmla="*/ 3938680 w 4404775"/>
                <a:gd name="connsiteY8" fmla="*/ 7116 h 668900"/>
                <a:gd name="connsiteX9" fmla="*/ 4002724 w 4404775"/>
                <a:gd name="connsiteY9" fmla="*/ 0 h 668900"/>
                <a:gd name="connsiteX10" fmla="*/ 4024072 w 4404775"/>
                <a:gd name="connsiteY10" fmla="*/ 0 h 668900"/>
                <a:gd name="connsiteX11" fmla="*/ 4070325 w 4404775"/>
                <a:gd name="connsiteY11" fmla="*/ 7116 h 668900"/>
                <a:gd name="connsiteX12" fmla="*/ 4134369 w 4404775"/>
                <a:gd name="connsiteY12" fmla="*/ 28464 h 668900"/>
                <a:gd name="connsiteX13" fmla="*/ 4198412 w 4404775"/>
                <a:gd name="connsiteY13" fmla="*/ 53370 h 668900"/>
                <a:gd name="connsiteX14" fmla="*/ 4269572 w 4404775"/>
                <a:gd name="connsiteY14" fmla="*/ 85392 h 668900"/>
                <a:gd name="connsiteX15" fmla="*/ 4308710 w 4404775"/>
                <a:gd name="connsiteY15" fmla="*/ 103182 h 668900"/>
                <a:gd name="connsiteX16" fmla="*/ 4326500 w 4404775"/>
                <a:gd name="connsiteY16" fmla="*/ 113856 h 668900"/>
                <a:gd name="connsiteX17" fmla="*/ 4340732 w 4404775"/>
                <a:gd name="connsiteY17" fmla="*/ 120972 h 668900"/>
                <a:gd name="connsiteX18" fmla="*/ 4362079 w 4404775"/>
                <a:gd name="connsiteY18" fmla="*/ 142319 h 668900"/>
                <a:gd name="connsiteX19" fmla="*/ 4386985 w 4404775"/>
                <a:gd name="connsiteY19" fmla="*/ 170783 h 668900"/>
                <a:gd name="connsiteX20" fmla="*/ 4397659 w 4404775"/>
                <a:gd name="connsiteY20" fmla="*/ 192131 h 668900"/>
                <a:gd name="connsiteX21" fmla="*/ 4401217 w 4404775"/>
                <a:gd name="connsiteY21" fmla="*/ 209921 h 668900"/>
                <a:gd name="connsiteX22" fmla="*/ 4404775 w 4404775"/>
                <a:gd name="connsiteY22" fmla="*/ 227711 h 668900"/>
                <a:gd name="connsiteX23" fmla="*/ 4394101 w 4404775"/>
                <a:gd name="connsiteY23" fmla="*/ 252617 h 668900"/>
                <a:gd name="connsiteX24" fmla="*/ 4365637 w 4404775"/>
                <a:gd name="connsiteY24" fmla="*/ 277523 h 668900"/>
                <a:gd name="connsiteX25" fmla="*/ 4330058 w 4404775"/>
                <a:gd name="connsiteY25" fmla="*/ 288196 h 668900"/>
                <a:gd name="connsiteX26" fmla="*/ 4301594 w 4404775"/>
                <a:gd name="connsiteY26" fmla="*/ 288196 h 668900"/>
                <a:gd name="connsiteX27" fmla="*/ 4177065 w 4404775"/>
                <a:gd name="connsiteY27" fmla="*/ 284639 h 668900"/>
                <a:gd name="connsiteX28" fmla="*/ 3906658 w 4404775"/>
                <a:gd name="connsiteY28" fmla="*/ 277523 h 668900"/>
                <a:gd name="connsiteX29" fmla="*/ 3725202 w 4404775"/>
                <a:gd name="connsiteY29" fmla="*/ 281081 h 668900"/>
                <a:gd name="connsiteX30" fmla="*/ 3472585 w 4404775"/>
                <a:gd name="connsiteY30" fmla="*/ 291754 h 668900"/>
                <a:gd name="connsiteX31" fmla="*/ 3244875 w 4404775"/>
                <a:gd name="connsiteY31" fmla="*/ 288196 h 668900"/>
                <a:gd name="connsiteX32" fmla="*/ 2899751 w 4404775"/>
                <a:gd name="connsiteY32" fmla="*/ 320218 h 668900"/>
                <a:gd name="connsiteX33" fmla="*/ 2551069 w 4404775"/>
                <a:gd name="connsiteY33" fmla="*/ 355798 h 668900"/>
                <a:gd name="connsiteX34" fmla="*/ 2255757 w 4404775"/>
                <a:gd name="connsiteY34" fmla="*/ 384262 h 668900"/>
                <a:gd name="connsiteX35" fmla="*/ 2063626 w 4404775"/>
                <a:gd name="connsiteY35" fmla="*/ 405610 h 668900"/>
                <a:gd name="connsiteX36" fmla="*/ 2006699 w 4404775"/>
                <a:gd name="connsiteY36" fmla="*/ 405610 h 668900"/>
                <a:gd name="connsiteX37" fmla="*/ 1853706 w 4404775"/>
                <a:gd name="connsiteY37" fmla="*/ 419842 h 668900"/>
                <a:gd name="connsiteX38" fmla="*/ 1675807 w 4404775"/>
                <a:gd name="connsiteY38" fmla="*/ 437632 h 668900"/>
                <a:gd name="connsiteX39" fmla="*/ 1483676 w 4404775"/>
                <a:gd name="connsiteY39" fmla="*/ 462537 h 668900"/>
                <a:gd name="connsiteX40" fmla="*/ 1298662 w 4404775"/>
                <a:gd name="connsiteY40" fmla="*/ 494559 h 668900"/>
                <a:gd name="connsiteX41" fmla="*/ 1138553 w 4404775"/>
                <a:gd name="connsiteY41" fmla="*/ 523023 h 668900"/>
                <a:gd name="connsiteX42" fmla="*/ 971328 w 4404775"/>
                <a:gd name="connsiteY42" fmla="*/ 562161 h 668900"/>
                <a:gd name="connsiteX43" fmla="*/ 807661 w 4404775"/>
                <a:gd name="connsiteY43" fmla="*/ 597740 h 668900"/>
                <a:gd name="connsiteX44" fmla="*/ 665342 w 4404775"/>
                <a:gd name="connsiteY44" fmla="*/ 633320 h 668900"/>
                <a:gd name="connsiteX45" fmla="*/ 544370 w 4404775"/>
                <a:gd name="connsiteY45" fmla="*/ 668900 h 668900"/>
                <a:gd name="connsiteX46" fmla="*/ 523023 w 4404775"/>
                <a:gd name="connsiteY46" fmla="*/ 668900 h 668900"/>
                <a:gd name="connsiteX47" fmla="*/ 458979 w 4404775"/>
                <a:gd name="connsiteY47" fmla="*/ 658226 h 668900"/>
                <a:gd name="connsiteX48" fmla="*/ 384262 w 4404775"/>
                <a:gd name="connsiteY48" fmla="*/ 626204 h 668900"/>
                <a:gd name="connsiteX49" fmla="*/ 313102 w 4404775"/>
                <a:gd name="connsiteY49" fmla="*/ 579951 h 668900"/>
                <a:gd name="connsiteX50" fmla="*/ 234826 w 4404775"/>
                <a:gd name="connsiteY50" fmla="*/ 519465 h 668900"/>
                <a:gd name="connsiteX51" fmla="*/ 152993 w 4404775"/>
                <a:gd name="connsiteY51" fmla="*/ 448305 h 668900"/>
                <a:gd name="connsiteX52" fmla="*/ 85391 w 4404775"/>
                <a:gd name="connsiteY52" fmla="*/ 387820 h 668900"/>
                <a:gd name="connsiteX53" fmla="*/ 24906 w 4404775"/>
                <a:gd name="connsiteY53" fmla="*/ 323776 h 668900"/>
                <a:gd name="connsiteX54" fmla="*/ 10674 w 4404775"/>
                <a:gd name="connsiteY54" fmla="*/ 302428 h 668900"/>
                <a:gd name="connsiteX55" fmla="*/ 0 w 4404775"/>
                <a:gd name="connsiteY55" fmla="*/ 281081 h 668900"/>
                <a:gd name="connsiteX56" fmla="*/ 0 w 4404775"/>
                <a:gd name="connsiteY56" fmla="*/ 259733 h 668900"/>
                <a:gd name="connsiteX57" fmla="*/ 7116 w 4404775"/>
                <a:gd name="connsiteY57" fmla="*/ 252617 h 668900"/>
                <a:gd name="connsiteX58" fmla="*/ 39138 w 4404775"/>
                <a:gd name="connsiteY58" fmla="*/ 259733 h 668900"/>
                <a:gd name="connsiteX59" fmla="*/ 81833 w 4404775"/>
                <a:gd name="connsiteY59" fmla="*/ 277523 h 668900"/>
                <a:gd name="connsiteX60" fmla="*/ 152993 w 4404775"/>
                <a:gd name="connsiteY60" fmla="*/ 316660 h 668900"/>
                <a:gd name="connsiteX61" fmla="*/ 213479 w 4404775"/>
                <a:gd name="connsiteY61" fmla="*/ 345124 h 668900"/>
                <a:gd name="connsiteX62" fmla="*/ 295312 w 4404775"/>
                <a:gd name="connsiteY62" fmla="*/ 377146 h 668900"/>
                <a:gd name="connsiteX63" fmla="*/ 384262 w 4404775"/>
                <a:gd name="connsiteY63" fmla="*/ 398494 h 668900"/>
                <a:gd name="connsiteX64" fmla="*/ 462537 w 4404775"/>
                <a:gd name="connsiteY64" fmla="*/ 402052 h 668900"/>
                <a:gd name="connsiteX65" fmla="*/ 597740 w 4404775"/>
                <a:gd name="connsiteY65" fmla="*/ 391378 h 668900"/>
                <a:gd name="connsiteX66" fmla="*/ 800545 w 4404775"/>
                <a:gd name="connsiteY66" fmla="*/ 366472 h 668900"/>
                <a:gd name="connsiteX67" fmla="*/ 1095857 w 4404775"/>
                <a:gd name="connsiteY67" fmla="*/ 327334 h 668900"/>
                <a:gd name="connsiteX68" fmla="*/ 1430307 w 4404775"/>
                <a:gd name="connsiteY68" fmla="*/ 291754 h 668900"/>
                <a:gd name="connsiteX69" fmla="*/ 1903518 w 4404775"/>
                <a:gd name="connsiteY69" fmla="*/ 238385 h 668900"/>
                <a:gd name="connsiteX70" fmla="*/ 2067184 w 4404775"/>
                <a:gd name="connsiteY70" fmla="*/ 220595 h 668900"/>
                <a:gd name="connsiteX71" fmla="*/ 2405192 w 4404775"/>
                <a:gd name="connsiteY71" fmla="*/ 188573 h 66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404775" h="668900">
                  <a:moveTo>
                    <a:pt x="2405192" y="188573"/>
                  </a:moveTo>
                  <a:lnTo>
                    <a:pt x="2960237" y="138761"/>
                  </a:lnTo>
                  <a:lnTo>
                    <a:pt x="3291128" y="110298"/>
                  </a:lnTo>
                  <a:lnTo>
                    <a:pt x="3554419" y="67602"/>
                  </a:lnTo>
                  <a:lnTo>
                    <a:pt x="3771455" y="49812"/>
                  </a:lnTo>
                  <a:lnTo>
                    <a:pt x="3799919" y="46254"/>
                  </a:lnTo>
                  <a:lnTo>
                    <a:pt x="3828383" y="39138"/>
                  </a:lnTo>
                  <a:lnTo>
                    <a:pt x="3881753" y="21348"/>
                  </a:lnTo>
                  <a:lnTo>
                    <a:pt x="3938680" y="7116"/>
                  </a:lnTo>
                  <a:lnTo>
                    <a:pt x="4002724" y="0"/>
                  </a:lnTo>
                  <a:lnTo>
                    <a:pt x="4024072" y="0"/>
                  </a:lnTo>
                  <a:lnTo>
                    <a:pt x="4070325" y="7116"/>
                  </a:lnTo>
                  <a:lnTo>
                    <a:pt x="4134369" y="28464"/>
                  </a:lnTo>
                  <a:lnTo>
                    <a:pt x="4198412" y="53370"/>
                  </a:lnTo>
                  <a:lnTo>
                    <a:pt x="4269572" y="85392"/>
                  </a:lnTo>
                  <a:lnTo>
                    <a:pt x="4308710" y="103182"/>
                  </a:lnTo>
                  <a:lnTo>
                    <a:pt x="4326500" y="113856"/>
                  </a:lnTo>
                  <a:lnTo>
                    <a:pt x="4340732" y="120972"/>
                  </a:lnTo>
                  <a:lnTo>
                    <a:pt x="4362079" y="142319"/>
                  </a:lnTo>
                  <a:lnTo>
                    <a:pt x="4386985" y="170783"/>
                  </a:lnTo>
                  <a:lnTo>
                    <a:pt x="4397659" y="192131"/>
                  </a:lnTo>
                  <a:lnTo>
                    <a:pt x="4401217" y="209921"/>
                  </a:lnTo>
                  <a:lnTo>
                    <a:pt x="4404775" y="227711"/>
                  </a:lnTo>
                  <a:lnTo>
                    <a:pt x="4394101" y="252617"/>
                  </a:lnTo>
                  <a:lnTo>
                    <a:pt x="4365637" y="277523"/>
                  </a:lnTo>
                  <a:lnTo>
                    <a:pt x="4330058" y="288196"/>
                  </a:lnTo>
                  <a:lnTo>
                    <a:pt x="4301594" y="288196"/>
                  </a:lnTo>
                  <a:lnTo>
                    <a:pt x="4177065" y="284639"/>
                  </a:lnTo>
                  <a:lnTo>
                    <a:pt x="3906658" y="277523"/>
                  </a:lnTo>
                  <a:lnTo>
                    <a:pt x="3725202" y="281081"/>
                  </a:lnTo>
                  <a:lnTo>
                    <a:pt x="3472585" y="291754"/>
                  </a:lnTo>
                  <a:lnTo>
                    <a:pt x="3244875" y="288196"/>
                  </a:lnTo>
                  <a:lnTo>
                    <a:pt x="2899751" y="320218"/>
                  </a:lnTo>
                  <a:lnTo>
                    <a:pt x="2551069" y="355798"/>
                  </a:lnTo>
                  <a:lnTo>
                    <a:pt x="2255757" y="384262"/>
                  </a:lnTo>
                  <a:lnTo>
                    <a:pt x="2063626" y="405610"/>
                  </a:lnTo>
                  <a:lnTo>
                    <a:pt x="2006699" y="405610"/>
                  </a:lnTo>
                  <a:lnTo>
                    <a:pt x="1853706" y="419842"/>
                  </a:lnTo>
                  <a:lnTo>
                    <a:pt x="1675807" y="437632"/>
                  </a:lnTo>
                  <a:lnTo>
                    <a:pt x="1483676" y="462537"/>
                  </a:lnTo>
                  <a:lnTo>
                    <a:pt x="1298662" y="494559"/>
                  </a:lnTo>
                  <a:lnTo>
                    <a:pt x="1138553" y="523023"/>
                  </a:lnTo>
                  <a:lnTo>
                    <a:pt x="971328" y="562161"/>
                  </a:lnTo>
                  <a:lnTo>
                    <a:pt x="807661" y="597740"/>
                  </a:lnTo>
                  <a:lnTo>
                    <a:pt x="665342" y="633320"/>
                  </a:lnTo>
                  <a:lnTo>
                    <a:pt x="544370" y="668900"/>
                  </a:lnTo>
                  <a:lnTo>
                    <a:pt x="523023" y="668900"/>
                  </a:lnTo>
                  <a:lnTo>
                    <a:pt x="458979" y="658226"/>
                  </a:lnTo>
                  <a:lnTo>
                    <a:pt x="384262" y="626204"/>
                  </a:lnTo>
                  <a:lnTo>
                    <a:pt x="313102" y="579951"/>
                  </a:lnTo>
                  <a:lnTo>
                    <a:pt x="234826" y="519465"/>
                  </a:lnTo>
                  <a:lnTo>
                    <a:pt x="152993" y="448305"/>
                  </a:lnTo>
                  <a:lnTo>
                    <a:pt x="85391" y="387820"/>
                  </a:lnTo>
                  <a:lnTo>
                    <a:pt x="24906" y="323776"/>
                  </a:lnTo>
                  <a:lnTo>
                    <a:pt x="10674" y="302428"/>
                  </a:lnTo>
                  <a:lnTo>
                    <a:pt x="0" y="281081"/>
                  </a:lnTo>
                  <a:lnTo>
                    <a:pt x="0" y="259733"/>
                  </a:lnTo>
                  <a:lnTo>
                    <a:pt x="7116" y="252617"/>
                  </a:lnTo>
                  <a:lnTo>
                    <a:pt x="39138" y="259733"/>
                  </a:lnTo>
                  <a:lnTo>
                    <a:pt x="81833" y="277523"/>
                  </a:lnTo>
                  <a:lnTo>
                    <a:pt x="152993" y="316660"/>
                  </a:lnTo>
                  <a:lnTo>
                    <a:pt x="213479" y="345124"/>
                  </a:lnTo>
                  <a:lnTo>
                    <a:pt x="295312" y="377146"/>
                  </a:lnTo>
                  <a:lnTo>
                    <a:pt x="384262" y="398494"/>
                  </a:lnTo>
                  <a:lnTo>
                    <a:pt x="462537" y="402052"/>
                  </a:lnTo>
                  <a:lnTo>
                    <a:pt x="597740" y="391378"/>
                  </a:lnTo>
                  <a:lnTo>
                    <a:pt x="800545" y="366472"/>
                  </a:lnTo>
                  <a:lnTo>
                    <a:pt x="1095857" y="327334"/>
                  </a:lnTo>
                  <a:lnTo>
                    <a:pt x="1430307" y="291754"/>
                  </a:lnTo>
                  <a:lnTo>
                    <a:pt x="1903518" y="238385"/>
                  </a:lnTo>
                  <a:lnTo>
                    <a:pt x="2067184" y="220595"/>
                  </a:lnTo>
                  <a:lnTo>
                    <a:pt x="2405192" y="18857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35">
              <a:extLst>
                <a:ext uri="{FF2B5EF4-FFF2-40B4-BE49-F238E27FC236}">
                  <a16:creationId xmlns:a16="http://schemas.microsoft.com/office/drawing/2014/main" id="{EBDE0E89-558B-455B-867D-E8D7DA48E244}"/>
                </a:ext>
              </a:extLst>
            </p:cNvPr>
            <p:cNvSpPr/>
            <p:nvPr/>
          </p:nvSpPr>
          <p:spPr>
            <a:xfrm>
              <a:off x="4711700" y="3133725"/>
              <a:ext cx="522288" cy="3168650"/>
            </a:xfrm>
            <a:custGeom>
              <a:avLst/>
              <a:gdLst>
                <a:gd name="connsiteX0" fmla="*/ 489005 w 520810"/>
                <a:gd name="connsiteY0" fmla="*/ 985962 h 3168595"/>
                <a:gd name="connsiteX1" fmla="*/ 477078 w 520810"/>
                <a:gd name="connsiteY1" fmla="*/ 679837 h 3168595"/>
                <a:gd name="connsiteX2" fmla="*/ 477078 w 520810"/>
                <a:gd name="connsiteY2" fmla="*/ 516835 h 3168595"/>
                <a:gd name="connsiteX3" fmla="*/ 469127 w 520810"/>
                <a:gd name="connsiteY3" fmla="*/ 453224 h 3168595"/>
                <a:gd name="connsiteX4" fmla="*/ 453224 w 520810"/>
                <a:gd name="connsiteY4" fmla="*/ 393590 h 3168595"/>
                <a:gd name="connsiteX5" fmla="*/ 437322 w 520810"/>
                <a:gd name="connsiteY5" fmla="*/ 341906 h 3168595"/>
                <a:gd name="connsiteX6" fmla="*/ 409492 w 520810"/>
                <a:gd name="connsiteY6" fmla="*/ 266369 h 3168595"/>
                <a:gd name="connsiteX7" fmla="*/ 381663 w 520810"/>
                <a:gd name="connsiteY7" fmla="*/ 218661 h 3168595"/>
                <a:gd name="connsiteX8" fmla="*/ 349857 w 520810"/>
                <a:gd name="connsiteY8" fmla="*/ 170953 h 3168595"/>
                <a:gd name="connsiteX9" fmla="*/ 310101 w 520810"/>
                <a:gd name="connsiteY9" fmla="*/ 111318 h 3168595"/>
                <a:gd name="connsiteX10" fmla="*/ 270344 w 520810"/>
                <a:gd name="connsiteY10" fmla="*/ 59635 h 3168595"/>
                <a:gd name="connsiteX11" fmla="*/ 222637 w 520810"/>
                <a:gd name="connsiteY11" fmla="*/ 0 h 3168595"/>
                <a:gd name="connsiteX12" fmla="*/ 0 w 520810"/>
                <a:gd name="connsiteY12" fmla="*/ 27830 h 3168595"/>
                <a:gd name="connsiteX13" fmla="*/ 47708 w 520810"/>
                <a:gd name="connsiteY13" fmla="*/ 83489 h 3168595"/>
                <a:gd name="connsiteX14" fmla="*/ 79513 w 520810"/>
                <a:gd name="connsiteY14" fmla="*/ 123245 h 3168595"/>
                <a:gd name="connsiteX15" fmla="*/ 107343 w 520810"/>
                <a:gd name="connsiteY15" fmla="*/ 163002 h 3168595"/>
                <a:gd name="connsiteX16" fmla="*/ 139148 w 520810"/>
                <a:gd name="connsiteY16" fmla="*/ 210710 h 3168595"/>
                <a:gd name="connsiteX17" fmla="*/ 166977 w 520810"/>
                <a:gd name="connsiteY17" fmla="*/ 262393 h 3168595"/>
                <a:gd name="connsiteX18" fmla="*/ 190831 w 520810"/>
                <a:gd name="connsiteY18" fmla="*/ 326004 h 3168595"/>
                <a:gd name="connsiteX19" fmla="*/ 206734 w 520810"/>
                <a:gd name="connsiteY19" fmla="*/ 385638 h 3168595"/>
                <a:gd name="connsiteX20" fmla="*/ 218661 w 520810"/>
                <a:gd name="connsiteY20" fmla="*/ 445273 h 3168595"/>
                <a:gd name="connsiteX21" fmla="*/ 230588 w 520810"/>
                <a:gd name="connsiteY21" fmla="*/ 536713 h 3168595"/>
                <a:gd name="connsiteX22" fmla="*/ 250466 w 520810"/>
                <a:gd name="connsiteY22" fmla="*/ 711642 h 3168595"/>
                <a:gd name="connsiteX23" fmla="*/ 258417 w 520810"/>
                <a:gd name="connsiteY23" fmla="*/ 834887 h 3168595"/>
                <a:gd name="connsiteX24" fmla="*/ 266369 w 520810"/>
                <a:gd name="connsiteY24" fmla="*/ 1065475 h 3168595"/>
                <a:gd name="connsiteX25" fmla="*/ 274320 w 520810"/>
                <a:gd name="connsiteY25" fmla="*/ 1264258 h 3168595"/>
                <a:gd name="connsiteX26" fmla="*/ 274320 w 520810"/>
                <a:gd name="connsiteY26" fmla="*/ 1602188 h 3168595"/>
                <a:gd name="connsiteX27" fmla="*/ 274320 w 520810"/>
                <a:gd name="connsiteY27" fmla="*/ 1836751 h 3168595"/>
                <a:gd name="connsiteX28" fmla="*/ 274320 w 520810"/>
                <a:gd name="connsiteY28" fmla="*/ 2087218 h 3168595"/>
                <a:gd name="connsiteX29" fmla="*/ 270344 w 520810"/>
                <a:gd name="connsiteY29" fmla="*/ 2226365 h 3168595"/>
                <a:gd name="connsiteX30" fmla="*/ 258417 w 520810"/>
                <a:gd name="connsiteY30" fmla="*/ 2377440 h 3168595"/>
                <a:gd name="connsiteX31" fmla="*/ 238539 w 520810"/>
                <a:gd name="connsiteY31" fmla="*/ 2484783 h 3168595"/>
                <a:gd name="connsiteX32" fmla="*/ 214685 w 520810"/>
                <a:gd name="connsiteY32" fmla="*/ 2556344 h 3168595"/>
                <a:gd name="connsiteX33" fmla="*/ 186856 w 520810"/>
                <a:gd name="connsiteY33" fmla="*/ 2612004 h 3168595"/>
                <a:gd name="connsiteX34" fmla="*/ 214685 w 520810"/>
                <a:gd name="connsiteY34" fmla="*/ 3128838 h 3168595"/>
                <a:gd name="connsiteX35" fmla="*/ 230588 w 520810"/>
                <a:gd name="connsiteY35" fmla="*/ 3152692 h 3168595"/>
                <a:gd name="connsiteX36" fmla="*/ 254442 w 520810"/>
                <a:gd name="connsiteY36" fmla="*/ 3168595 h 3168595"/>
                <a:gd name="connsiteX37" fmla="*/ 266369 w 520810"/>
                <a:gd name="connsiteY37" fmla="*/ 3168595 h 3168595"/>
                <a:gd name="connsiteX38" fmla="*/ 302150 w 520810"/>
                <a:gd name="connsiteY38" fmla="*/ 3152692 h 3168595"/>
                <a:gd name="connsiteX39" fmla="*/ 326004 w 520810"/>
                <a:gd name="connsiteY39" fmla="*/ 3128838 h 3168595"/>
                <a:gd name="connsiteX40" fmla="*/ 357809 w 520810"/>
                <a:gd name="connsiteY40" fmla="*/ 3089082 h 3168595"/>
                <a:gd name="connsiteX41" fmla="*/ 389614 w 520810"/>
                <a:gd name="connsiteY41" fmla="*/ 3033423 h 3168595"/>
                <a:gd name="connsiteX42" fmla="*/ 421419 w 520810"/>
                <a:gd name="connsiteY42" fmla="*/ 2961861 h 3168595"/>
                <a:gd name="connsiteX43" fmla="*/ 449249 w 520810"/>
                <a:gd name="connsiteY43" fmla="*/ 2878372 h 3168595"/>
                <a:gd name="connsiteX44" fmla="*/ 477078 w 520810"/>
                <a:gd name="connsiteY44" fmla="*/ 2790908 h 3168595"/>
                <a:gd name="connsiteX45" fmla="*/ 500932 w 520810"/>
                <a:gd name="connsiteY45" fmla="*/ 2671638 h 3168595"/>
                <a:gd name="connsiteX46" fmla="*/ 520810 w 520810"/>
                <a:gd name="connsiteY46" fmla="*/ 2572247 h 3168595"/>
                <a:gd name="connsiteX47" fmla="*/ 508884 w 520810"/>
                <a:gd name="connsiteY47" fmla="*/ 2484783 h 3168595"/>
                <a:gd name="connsiteX48" fmla="*/ 504908 w 520810"/>
                <a:gd name="connsiteY48" fmla="*/ 2369489 h 3168595"/>
                <a:gd name="connsiteX49" fmla="*/ 500932 w 520810"/>
                <a:gd name="connsiteY49" fmla="*/ 2214438 h 3168595"/>
                <a:gd name="connsiteX50" fmla="*/ 496957 w 520810"/>
                <a:gd name="connsiteY50" fmla="*/ 2043485 h 3168595"/>
                <a:gd name="connsiteX51" fmla="*/ 500932 w 520810"/>
                <a:gd name="connsiteY51" fmla="*/ 1856630 h 3168595"/>
                <a:gd name="connsiteX52" fmla="*/ 496957 w 520810"/>
                <a:gd name="connsiteY52" fmla="*/ 1375576 h 3168595"/>
                <a:gd name="connsiteX53" fmla="*/ 500932 w 520810"/>
                <a:gd name="connsiteY53" fmla="*/ 1232452 h 3168595"/>
                <a:gd name="connsiteX54" fmla="*/ 489005 w 520810"/>
                <a:gd name="connsiteY54" fmla="*/ 985962 h 3168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520810" h="3168595">
                  <a:moveTo>
                    <a:pt x="489005" y="985962"/>
                  </a:moveTo>
                  <a:lnTo>
                    <a:pt x="477078" y="679837"/>
                  </a:lnTo>
                  <a:lnTo>
                    <a:pt x="477078" y="516835"/>
                  </a:lnTo>
                  <a:lnTo>
                    <a:pt x="469127" y="453224"/>
                  </a:lnTo>
                  <a:lnTo>
                    <a:pt x="453224" y="393590"/>
                  </a:lnTo>
                  <a:lnTo>
                    <a:pt x="437322" y="341906"/>
                  </a:lnTo>
                  <a:lnTo>
                    <a:pt x="409492" y="266369"/>
                  </a:lnTo>
                  <a:lnTo>
                    <a:pt x="381663" y="218661"/>
                  </a:lnTo>
                  <a:lnTo>
                    <a:pt x="349857" y="170953"/>
                  </a:lnTo>
                  <a:lnTo>
                    <a:pt x="310101" y="111318"/>
                  </a:lnTo>
                  <a:lnTo>
                    <a:pt x="270344" y="59635"/>
                  </a:lnTo>
                  <a:lnTo>
                    <a:pt x="222637" y="0"/>
                  </a:lnTo>
                  <a:lnTo>
                    <a:pt x="0" y="27830"/>
                  </a:lnTo>
                  <a:lnTo>
                    <a:pt x="47708" y="83489"/>
                  </a:lnTo>
                  <a:lnTo>
                    <a:pt x="79513" y="123245"/>
                  </a:lnTo>
                  <a:lnTo>
                    <a:pt x="107343" y="163002"/>
                  </a:lnTo>
                  <a:lnTo>
                    <a:pt x="139148" y="210710"/>
                  </a:lnTo>
                  <a:lnTo>
                    <a:pt x="166977" y="262393"/>
                  </a:lnTo>
                  <a:lnTo>
                    <a:pt x="190831" y="326004"/>
                  </a:lnTo>
                  <a:lnTo>
                    <a:pt x="206734" y="385638"/>
                  </a:lnTo>
                  <a:lnTo>
                    <a:pt x="218661" y="445273"/>
                  </a:lnTo>
                  <a:lnTo>
                    <a:pt x="230588" y="536713"/>
                  </a:lnTo>
                  <a:lnTo>
                    <a:pt x="250466" y="711642"/>
                  </a:lnTo>
                  <a:lnTo>
                    <a:pt x="258417" y="834887"/>
                  </a:lnTo>
                  <a:lnTo>
                    <a:pt x="266369" y="1065475"/>
                  </a:lnTo>
                  <a:lnTo>
                    <a:pt x="274320" y="1264258"/>
                  </a:lnTo>
                  <a:lnTo>
                    <a:pt x="274320" y="1602188"/>
                  </a:lnTo>
                  <a:lnTo>
                    <a:pt x="274320" y="1836751"/>
                  </a:lnTo>
                  <a:lnTo>
                    <a:pt x="274320" y="2087218"/>
                  </a:lnTo>
                  <a:lnTo>
                    <a:pt x="270344" y="2226365"/>
                  </a:lnTo>
                  <a:lnTo>
                    <a:pt x="258417" y="2377440"/>
                  </a:lnTo>
                  <a:lnTo>
                    <a:pt x="238539" y="2484783"/>
                  </a:lnTo>
                  <a:lnTo>
                    <a:pt x="214685" y="2556344"/>
                  </a:lnTo>
                  <a:lnTo>
                    <a:pt x="186856" y="2612004"/>
                  </a:lnTo>
                  <a:lnTo>
                    <a:pt x="214685" y="3128838"/>
                  </a:lnTo>
                  <a:lnTo>
                    <a:pt x="230588" y="3152692"/>
                  </a:lnTo>
                  <a:lnTo>
                    <a:pt x="254442" y="3168595"/>
                  </a:lnTo>
                  <a:lnTo>
                    <a:pt x="266369" y="3168595"/>
                  </a:lnTo>
                  <a:lnTo>
                    <a:pt x="302150" y="3152692"/>
                  </a:lnTo>
                  <a:lnTo>
                    <a:pt x="326004" y="3128838"/>
                  </a:lnTo>
                  <a:lnTo>
                    <a:pt x="357809" y="3089082"/>
                  </a:lnTo>
                  <a:lnTo>
                    <a:pt x="389614" y="3033423"/>
                  </a:lnTo>
                  <a:lnTo>
                    <a:pt x="421419" y="2961861"/>
                  </a:lnTo>
                  <a:lnTo>
                    <a:pt x="449249" y="2878372"/>
                  </a:lnTo>
                  <a:lnTo>
                    <a:pt x="477078" y="2790908"/>
                  </a:lnTo>
                  <a:lnTo>
                    <a:pt x="500932" y="2671638"/>
                  </a:lnTo>
                  <a:lnTo>
                    <a:pt x="520810" y="2572247"/>
                  </a:lnTo>
                  <a:lnTo>
                    <a:pt x="508884" y="2484783"/>
                  </a:lnTo>
                  <a:lnTo>
                    <a:pt x="504908" y="2369489"/>
                  </a:lnTo>
                  <a:cubicBezTo>
                    <a:pt x="503583" y="2317805"/>
                    <a:pt x="502257" y="2266122"/>
                    <a:pt x="500932" y="2214438"/>
                  </a:cubicBezTo>
                  <a:lnTo>
                    <a:pt x="496957" y="2043485"/>
                  </a:lnTo>
                  <a:lnTo>
                    <a:pt x="500932" y="1856630"/>
                  </a:lnTo>
                  <a:lnTo>
                    <a:pt x="496957" y="1375576"/>
                  </a:lnTo>
                  <a:lnTo>
                    <a:pt x="500932" y="1232452"/>
                  </a:lnTo>
                  <a:lnTo>
                    <a:pt x="489005" y="98596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36">
              <a:extLst>
                <a:ext uri="{FF2B5EF4-FFF2-40B4-BE49-F238E27FC236}">
                  <a16:creationId xmlns:a16="http://schemas.microsoft.com/office/drawing/2014/main" id="{75107E6B-D085-464B-A741-995C0B39768B}"/>
                </a:ext>
              </a:extLst>
            </p:cNvPr>
            <p:cNvSpPr/>
            <p:nvPr/>
          </p:nvSpPr>
          <p:spPr>
            <a:xfrm>
              <a:off x="4227513" y="5653088"/>
              <a:ext cx="744537" cy="647700"/>
            </a:xfrm>
            <a:custGeom>
              <a:avLst/>
              <a:gdLst>
                <a:gd name="connsiteX0" fmla="*/ 278606 w 745331"/>
                <a:gd name="connsiteY0" fmla="*/ 76200 h 647700"/>
                <a:gd name="connsiteX1" fmla="*/ 440531 w 745331"/>
                <a:gd name="connsiteY1" fmla="*/ 116681 h 647700"/>
                <a:gd name="connsiteX2" fmla="*/ 521494 w 745331"/>
                <a:gd name="connsiteY2" fmla="*/ 133350 h 647700"/>
                <a:gd name="connsiteX3" fmla="*/ 566737 w 745331"/>
                <a:gd name="connsiteY3" fmla="*/ 138112 h 647700"/>
                <a:gd name="connsiteX4" fmla="*/ 597694 w 745331"/>
                <a:gd name="connsiteY4" fmla="*/ 135731 h 647700"/>
                <a:gd name="connsiteX5" fmla="*/ 623887 w 745331"/>
                <a:gd name="connsiteY5" fmla="*/ 128587 h 647700"/>
                <a:gd name="connsiteX6" fmla="*/ 645319 w 745331"/>
                <a:gd name="connsiteY6" fmla="*/ 114300 h 647700"/>
                <a:gd name="connsiteX7" fmla="*/ 659606 w 745331"/>
                <a:gd name="connsiteY7" fmla="*/ 107156 h 647700"/>
                <a:gd name="connsiteX8" fmla="*/ 673894 w 745331"/>
                <a:gd name="connsiteY8" fmla="*/ 90487 h 647700"/>
                <a:gd name="connsiteX9" fmla="*/ 711994 w 745331"/>
                <a:gd name="connsiteY9" fmla="*/ 28575 h 647700"/>
                <a:gd name="connsiteX10" fmla="*/ 745331 w 745331"/>
                <a:gd name="connsiteY10" fmla="*/ 647700 h 647700"/>
                <a:gd name="connsiteX11" fmla="*/ 719137 w 745331"/>
                <a:gd name="connsiteY11" fmla="*/ 631031 h 647700"/>
                <a:gd name="connsiteX12" fmla="*/ 697706 w 745331"/>
                <a:gd name="connsiteY12" fmla="*/ 604837 h 647700"/>
                <a:gd name="connsiteX13" fmla="*/ 671512 w 745331"/>
                <a:gd name="connsiteY13" fmla="*/ 569118 h 647700"/>
                <a:gd name="connsiteX14" fmla="*/ 633412 w 745331"/>
                <a:gd name="connsiteY14" fmla="*/ 509587 h 647700"/>
                <a:gd name="connsiteX15" fmla="*/ 588169 w 745331"/>
                <a:gd name="connsiteY15" fmla="*/ 445293 h 647700"/>
                <a:gd name="connsiteX16" fmla="*/ 547687 w 745331"/>
                <a:gd name="connsiteY16" fmla="*/ 395287 h 647700"/>
                <a:gd name="connsiteX17" fmla="*/ 519112 w 745331"/>
                <a:gd name="connsiteY17" fmla="*/ 369093 h 647700"/>
                <a:gd name="connsiteX18" fmla="*/ 421481 w 745331"/>
                <a:gd name="connsiteY18" fmla="*/ 300037 h 647700"/>
                <a:gd name="connsiteX19" fmla="*/ 326231 w 745331"/>
                <a:gd name="connsiteY19" fmla="*/ 230981 h 647700"/>
                <a:gd name="connsiteX20" fmla="*/ 245269 w 745331"/>
                <a:gd name="connsiteY20" fmla="*/ 176212 h 647700"/>
                <a:gd name="connsiteX21" fmla="*/ 154781 w 745331"/>
                <a:gd name="connsiteY21" fmla="*/ 123825 h 647700"/>
                <a:gd name="connsiteX22" fmla="*/ 73819 w 745331"/>
                <a:gd name="connsiteY22" fmla="*/ 76200 h 647700"/>
                <a:gd name="connsiteX23" fmla="*/ 19050 w 745331"/>
                <a:gd name="connsiteY23" fmla="*/ 50006 h 647700"/>
                <a:gd name="connsiteX24" fmla="*/ 7144 w 745331"/>
                <a:gd name="connsiteY24" fmla="*/ 38100 h 647700"/>
                <a:gd name="connsiteX25" fmla="*/ 2381 w 745331"/>
                <a:gd name="connsiteY25" fmla="*/ 26193 h 647700"/>
                <a:gd name="connsiteX26" fmla="*/ 0 w 745331"/>
                <a:gd name="connsiteY26" fmla="*/ 14287 h 647700"/>
                <a:gd name="connsiteX27" fmla="*/ 7144 w 745331"/>
                <a:gd name="connsiteY27" fmla="*/ 4762 h 647700"/>
                <a:gd name="connsiteX28" fmla="*/ 30956 w 745331"/>
                <a:gd name="connsiteY28" fmla="*/ 0 h 647700"/>
                <a:gd name="connsiteX29" fmla="*/ 100012 w 745331"/>
                <a:gd name="connsiteY29" fmla="*/ 21431 h 647700"/>
                <a:gd name="connsiteX30" fmla="*/ 192881 w 745331"/>
                <a:gd name="connsiteY30" fmla="*/ 50006 h 647700"/>
                <a:gd name="connsiteX31" fmla="*/ 278606 w 745331"/>
                <a:gd name="connsiteY31" fmla="*/ 76200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45331" h="647700">
                  <a:moveTo>
                    <a:pt x="278606" y="76200"/>
                  </a:moveTo>
                  <a:lnTo>
                    <a:pt x="440531" y="116681"/>
                  </a:lnTo>
                  <a:lnTo>
                    <a:pt x="521494" y="133350"/>
                  </a:lnTo>
                  <a:lnTo>
                    <a:pt x="566737" y="138112"/>
                  </a:lnTo>
                  <a:lnTo>
                    <a:pt x="597694" y="135731"/>
                  </a:lnTo>
                  <a:lnTo>
                    <a:pt x="623887" y="128587"/>
                  </a:lnTo>
                  <a:lnTo>
                    <a:pt x="645319" y="114300"/>
                  </a:lnTo>
                  <a:lnTo>
                    <a:pt x="659606" y="107156"/>
                  </a:lnTo>
                  <a:lnTo>
                    <a:pt x="673894" y="90487"/>
                  </a:lnTo>
                  <a:lnTo>
                    <a:pt x="711994" y="28575"/>
                  </a:lnTo>
                  <a:lnTo>
                    <a:pt x="745331" y="647700"/>
                  </a:lnTo>
                  <a:lnTo>
                    <a:pt x="719137" y="631031"/>
                  </a:lnTo>
                  <a:lnTo>
                    <a:pt x="697706" y="604837"/>
                  </a:lnTo>
                  <a:lnTo>
                    <a:pt x="671512" y="569118"/>
                  </a:lnTo>
                  <a:lnTo>
                    <a:pt x="633412" y="509587"/>
                  </a:lnTo>
                  <a:lnTo>
                    <a:pt x="588169" y="445293"/>
                  </a:lnTo>
                  <a:lnTo>
                    <a:pt x="547687" y="395287"/>
                  </a:lnTo>
                  <a:lnTo>
                    <a:pt x="519112" y="369093"/>
                  </a:lnTo>
                  <a:lnTo>
                    <a:pt x="421481" y="300037"/>
                  </a:lnTo>
                  <a:lnTo>
                    <a:pt x="326231" y="230981"/>
                  </a:lnTo>
                  <a:lnTo>
                    <a:pt x="245269" y="176212"/>
                  </a:lnTo>
                  <a:lnTo>
                    <a:pt x="154781" y="123825"/>
                  </a:lnTo>
                  <a:lnTo>
                    <a:pt x="73819" y="76200"/>
                  </a:lnTo>
                  <a:lnTo>
                    <a:pt x="19050" y="50006"/>
                  </a:lnTo>
                  <a:lnTo>
                    <a:pt x="7144" y="38100"/>
                  </a:lnTo>
                  <a:lnTo>
                    <a:pt x="2381" y="26193"/>
                  </a:lnTo>
                  <a:lnTo>
                    <a:pt x="0" y="14287"/>
                  </a:lnTo>
                  <a:lnTo>
                    <a:pt x="7144" y="4762"/>
                  </a:lnTo>
                  <a:lnTo>
                    <a:pt x="30956" y="0"/>
                  </a:lnTo>
                  <a:lnTo>
                    <a:pt x="100012" y="21431"/>
                  </a:lnTo>
                  <a:lnTo>
                    <a:pt x="192881" y="50006"/>
                  </a:lnTo>
                  <a:lnTo>
                    <a:pt x="278606" y="762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E564BBA9-26B2-443F-9EAA-0687BD99ABC9}"/>
              </a:ext>
            </a:extLst>
          </p:cNvPr>
          <p:cNvGrpSpPr/>
          <p:nvPr/>
        </p:nvGrpSpPr>
        <p:grpSpPr>
          <a:xfrm>
            <a:off x="2740025" y="1285875"/>
            <a:ext cx="4403725" cy="4864100"/>
            <a:chOff x="2740025" y="1285875"/>
            <a:chExt cx="4403725" cy="4864100"/>
          </a:xfrm>
        </p:grpSpPr>
        <p:sp>
          <p:nvSpPr>
            <p:cNvPr id="22" name="フリーフォーム 29">
              <a:extLst>
                <a:ext uri="{FF2B5EF4-FFF2-40B4-BE49-F238E27FC236}">
                  <a16:creationId xmlns:a16="http://schemas.microsoft.com/office/drawing/2014/main" id="{515C5DF9-B455-45BA-948A-E25A6432CFBF}"/>
                </a:ext>
              </a:extLst>
            </p:cNvPr>
            <p:cNvSpPr/>
            <p:nvPr/>
          </p:nvSpPr>
          <p:spPr>
            <a:xfrm>
              <a:off x="3190875" y="1285875"/>
              <a:ext cx="1666875" cy="1552575"/>
            </a:xfrm>
            <a:custGeom>
              <a:avLst/>
              <a:gdLst>
                <a:gd name="connsiteX0" fmla="*/ 1021556 w 1666875"/>
                <a:gd name="connsiteY0" fmla="*/ 571500 h 1552575"/>
                <a:gd name="connsiteX1" fmla="*/ 1095375 w 1666875"/>
                <a:gd name="connsiteY1" fmla="*/ 471488 h 1552575"/>
                <a:gd name="connsiteX2" fmla="*/ 1162050 w 1666875"/>
                <a:gd name="connsiteY2" fmla="*/ 376238 h 1552575"/>
                <a:gd name="connsiteX3" fmla="*/ 1207294 w 1666875"/>
                <a:gd name="connsiteY3" fmla="*/ 302419 h 1552575"/>
                <a:gd name="connsiteX4" fmla="*/ 1233488 w 1666875"/>
                <a:gd name="connsiteY4" fmla="*/ 250031 h 1552575"/>
                <a:gd name="connsiteX5" fmla="*/ 1238250 w 1666875"/>
                <a:gd name="connsiteY5" fmla="*/ 221456 h 1552575"/>
                <a:gd name="connsiteX6" fmla="*/ 1238250 w 1666875"/>
                <a:gd name="connsiteY6" fmla="*/ 209550 h 1552575"/>
                <a:gd name="connsiteX7" fmla="*/ 1228725 w 1666875"/>
                <a:gd name="connsiteY7" fmla="*/ 185738 h 1552575"/>
                <a:gd name="connsiteX8" fmla="*/ 1200150 w 1666875"/>
                <a:gd name="connsiteY8" fmla="*/ 152400 h 1552575"/>
                <a:gd name="connsiteX9" fmla="*/ 1157288 w 1666875"/>
                <a:gd name="connsiteY9" fmla="*/ 109538 h 1552575"/>
                <a:gd name="connsiteX10" fmla="*/ 1114425 w 1666875"/>
                <a:gd name="connsiteY10" fmla="*/ 73819 h 1552575"/>
                <a:gd name="connsiteX11" fmla="*/ 1095375 w 1666875"/>
                <a:gd name="connsiteY11" fmla="*/ 54769 h 1552575"/>
                <a:gd name="connsiteX12" fmla="*/ 1081088 w 1666875"/>
                <a:gd name="connsiteY12" fmla="*/ 33338 h 1552575"/>
                <a:gd name="connsiteX13" fmla="*/ 1078706 w 1666875"/>
                <a:gd name="connsiteY13" fmla="*/ 16669 h 1552575"/>
                <a:gd name="connsiteX14" fmla="*/ 1083469 w 1666875"/>
                <a:gd name="connsiteY14" fmla="*/ 2381 h 1552575"/>
                <a:gd name="connsiteX15" fmla="*/ 1100138 w 1666875"/>
                <a:gd name="connsiteY15" fmla="*/ 0 h 1552575"/>
                <a:gd name="connsiteX16" fmla="*/ 1138238 w 1666875"/>
                <a:gd name="connsiteY16" fmla="*/ 4763 h 1552575"/>
                <a:gd name="connsiteX17" fmla="*/ 1195388 w 1666875"/>
                <a:gd name="connsiteY17" fmla="*/ 19050 h 1552575"/>
                <a:gd name="connsiteX18" fmla="*/ 1288256 w 1666875"/>
                <a:gd name="connsiteY18" fmla="*/ 47625 h 1552575"/>
                <a:gd name="connsiteX19" fmla="*/ 1366838 w 1666875"/>
                <a:gd name="connsiteY19" fmla="*/ 78581 h 1552575"/>
                <a:gd name="connsiteX20" fmla="*/ 1452563 w 1666875"/>
                <a:gd name="connsiteY20" fmla="*/ 119063 h 1552575"/>
                <a:gd name="connsiteX21" fmla="*/ 1509713 w 1666875"/>
                <a:gd name="connsiteY21" fmla="*/ 147638 h 1552575"/>
                <a:gd name="connsiteX22" fmla="*/ 1576388 w 1666875"/>
                <a:gd name="connsiteY22" fmla="*/ 185738 h 1552575"/>
                <a:gd name="connsiteX23" fmla="*/ 1628775 w 1666875"/>
                <a:gd name="connsiteY23" fmla="*/ 219075 h 1552575"/>
                <a:gd name="connsiteX24" fmla="*/ 1643063 w 1666875"/>
                <a:gd name="connsiteY24" fmla="*/ 230981 h 1552575"/>
                <a:gd name="connsiteX25" fmla="*/ 1659731 w 1666875"/>
                <a:gd name="connsiteY25" fmla="*/ 254794 h 1552575"/>
                <a:gd name="connsiteX26" fmla="*/ 1664494 w 1666875"/>
                <a:gd name="connsiteY26" fmla="*/ 271463 h 1552575"/>
                <a:gd name="connsiteX27" fmla="*/ 1666875 w 1666875"/>
                <a:gd name="connsiteY27" fmla="*/ 297656 h 1552575"/>
                <a:gd name="connsiteX28" fmla="*/ 1662113 w 1666875"/>
                <a:gd name="connsiteY28" fmla="*/ 323850 h 1552575"/>
                <a:gd name="connsiteX29" fmla="*/ 1647825 w 1666875"/>
                <a:gd name="connsiteY29" fmla="*/ 352425 h 1552575"/>
                <a:gd name="connsiteX30" fmla="*/ 1616869 w 1666875"/>
                <a:gd name="connsiteY30" fmla="*/ 359569 h 1552575"/>
                <a:gd name="connsiteX31" fmla="*/ 1576388 w 1666875"/>
                <a:gd name="connsiteY31" fmla="*/ 373856 h 1552575"/>
                <a:gd name="connsiteX32" fmla="*/ 1543050 w 1666875"/>
                <a:gd name="connsiteY32" fmla="*/ 395288 h 1552575"/>
                <a:gd name="connsiteX33" fmla="*/ 1502569 w 1666875"/>
                <a:gd name="connsiteY33" fmla="*/ 431006 h 1552575"/>
                <a:gd name="connsiteX34" fmla="*/ 1423988 w 1666875"/>
                <a:gd name="connsiteY34" fmla="*/ 511969 h 1552575"/>
                <a:gd name="connsiteX35" fmla="*/ 1300163 w 1666875"/>
                <a:gd name="connsiteY35" fmla="*/ 631031 h 1552575"/>
                <a:gd name="connsiteX36" fmla="*/ 1140619 w 1666875"/>
                <a:gd name="connsiteY36" fmla="*/ 792956 h 1552575"/>
                <a:gd name="connsiteX37" fmla="*/ 997744 w 1666875"/>
                <a:gd name="connsiteY37" fmla="*/ 919163 h 1552575"/>
                <a:gd name="connsiteX38" fmla="*/ 850106 w 1666875"/>
                <a:gd name="connsiteY38" fmla="*/ 1035844 h 1552575"/>
                <a:gd name="connsiteX39" fmla="*/ 700088 w 1666875"/>
                <a:gd name="connsiteY39" fmla="*/ 1147763 h 1552575"/>
                <a:gd name="connsiteX40" fmla="*/ 557213 w 1666875"/>
                <a:gd name="connsiteY40" fmla="*/ 1245394 h 1552575"/>
                <a:gd name="connsiteX41" fmla="*/ 402431 w 1666875"/>
                <a:gd name="connsiteY41" fmla="*/ 1340644 h 1552575"/>
                <a:gd name="connsiteX42" fmla="*/ 269081 w 1666875"/>
                <a:gd name="connsiteY42" fmla="*/ 1421606 h 1552575"/>
                <a:gd name="connsiteX43" fmla="*/ 150019 w 1666875"/>
                <a:gd name="connsiteY43" fmla="*/ 1490663 h 1552575"/>
                <a:gd name="connsiteX44" fmla="*/ 71438 w 1666875"/>
                <a:gd name="connsiteY44" fmla="*/ 1533525 h 1552575"/>
                <a:gd name="connsiteX45" fmla="*/ 35719 w 1666875"/>
                <a:gd name="connsiteY45" fmla="*/ 1550194 h 1552575"/>
                <a:gd name="connsiteX46" fmla="*/ 16669 w 1666875"/>
                <a:gd name="connsiteY46" fmla="*/ 1552575 h 1552575"/>
                <a:gd name="connsiteX47" fmla="*/ 4763 w 1666875"/>
                <a:gd name="connsiteY47" fmla="*/ 1547813 h 1552575"/>
                <a:gd name="connsiteX48" fmla="*/ 0 w 1666875"/>
                <a:gd name="connsiteY48" fmla="*/ 1535906 h 1552575"/>
                <a:gd name="connsiteX49" fmla="*/ 4763 w 1666875"/>
                <a:gd name="connsiteY49" fmla="*/ 1512094 h 1552575"/>
                <a:gd name="connsiteX50" fmla="*/ 16669 w 1666875"/>
                <a:gd name="connsiteY50" fmla="*/ 1493044 h 1552575"/>
                <a:gd name="connsiteX51" fmla="*/ 114300 w 1666875"/>
                <a:gd name="connsiteY51" fmla="*/ 1416844 h 1552575"/>
                <a:gd name="connsiteX52" fmla="*/ 316706 w 1666875"/>
                <a:gd name="connsiteY52" fmla="*/ 1257300 h 1552575"/>
                <a:gd name="connsiteX53" fmla="*/ 504825 w 1666875"/>
                <a:gd name="connsiteY53" fmla="*/ 1097756 h 1552575"/>
                <a:gd name="connsiteX54" fmla="*/ 681038 w 1666875"/>
                <a:gd name="connsiteY54" fmla="*/ 940594 h 1552575"/>
                <a:gd name="connsiteX55" fmla="*/ 795338 w 1666875"/>
                <a:gd name="connsiteY55" fmla="*/ 828675 h 1552575"/>
                <a:gd name="connsiteX56" fmla="*/ 916781 w 1666875"/>
                <a:gd name="connsiteY56" fmla="*/ 707231 h 1552575"/>
                <a:gd name="connsiteX57" fmla="*/ 1021556 w 1666875"/>
                <a:gd name="connsiteY57" fmla="*/ 571500 h 155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666875" h="1552575">
                  <a:moveTo>
                    <a:pt x="1021556" y="571500"/>
                  </a:moveTo>
                  <a:lnTo>
                    <a:pt x="1095375" y="471488"/>
                  </a:lnTo>
                  <a:lnTo>
                    <a:pt x="1162050" y="376238"/>
                  </a:lnTo>
                  <a:lnTo>
                    <a:pt x="1207294" y="302419"/>
                  </a:lnTo>
                  <a:lnTo>
                    <a:pt x="1233488" y="250031"/>
                  </a:lnTo>
                  <a:lnTo>
                    <a:pt x="1238250" y="221456"/>
                  </a:lnTo>
                  <a:lnTo>
                    <a:pt x="1238250" y="209550"/>
                  </a:lnTo>
                  <a:lnTo>
                    <a:pt x="1228725" y="185738"/>
                  </a:lnTo>
                  <a:lnTo>
                    <a:pt x="1200150" y="152400"/>
                  </a:lnTo>
                  <a:lnTo>
                    <a:pt x="1157288" y="109538"/>
                  </a:lnTo>
                  <a:lnTo>
                    <a:pt x="1114425" y="73819"/>
                  </a:lnTo>
                  <a:lnTo>
                    <a:pt x="1095375" y="54769"/>
                  </a:lnTo>
                  <a:lnTo>
                    <a:pt x="1081088" y="33338"/>
                  </a:lnTo>
                  <a:lnTo>
                    <a:pt x="1078706" y="16669"/>
                  </a:lnTo>
                  <a:lnTo>
                    <a:pt x="1083469" y="2381"/>
                  </a:lnTo>
                  <a:lnTo>
                    <a:pt x="1100138" y="0"/>
                  </a:lnTo>
                  <a:lnTo>
                    <a:pt x="1138238" y="4763"/>
                  </a:lnTo>
                  <a:lnTo>
                    <a:pt x="1195388" y="19050"/>
                  </a:lnTo>
                  <a:lnTo>
                    <a:pt x="1288256" y="47625"/>
                  </a:lnTo>
                  <a:lnTo>
                    <a:pt x="1366838" y="78581"/>
                  </a:lnTo>
                  <a:lnTo>
                    <a:pt x="1452563" y="119063"/>
                  </a:lnTo>
                  <a:lnTo>
                    <a:pt x="1509713" y="147638"/>
                  </a:lnTo>
                  <a:lnTo>
                    <a:pt x="1576388" y="185738"/>
                  </a:lnTo>
                  <a:lnTo>
                    <a:pt x="1628775" y="219075"/>
                  </a:lnTo>
                  <a:lnTo>
                    <a:pt x="1643063" y="230981"/>
                  </a:lnTo>
                  <a:lnTo>
                    <a:pt x="1659731" y="254794"/>
                  </a:lnTo>
                  <a:lnTo>
                    <a:pt x="1664494" y="271463"/>
                  </a:lnTo>
                  <a:lnTo>
                    <a:pt x="1666875" y="297656"/>
                  </a:lnTo>
                  <a:lnTo>
                    <a:pt x="1662113" y="323850"/>
                  </a:lnTo>
                  <a:lnTo>
                    <a:pt x="1647825" y="352425"/>
                  </a:lnTo>
                  <a:lnTo>
                    <a:pt x="1616869" y="359569"/>
                  </a:lnTo>
                  <a:lnTo>
                    <a:pt x="1576388" y="373856"/>
                  </a:lnTo>
                  <a:lnTo>
                    <a:pt x="1543050" y="395288"/>
                  </a:lnTo>
                  <a:lnTo>
                    <a:pt x="1502569" y="431006"/>
                  </a:lnTo>
                  <a:lnTo>
                    <a:pt x="1423988" y="511969"/>
                  </a:lnTo>
                  <a:lnTo>
                    <a:pt x="1300163" y="631031"/>
                  </a:lnTo>
                  <a:lnTo>
                    <a:pt x="1140619" y="792956"/>
                  </a:lnTo>
                  <a:lnTo>
                    <a:pt x="997744" y="919163"/>
                  </a:lnTo>
                  <a:lnTo>
                    <a:pt x="850106" y="1035844"/>
                  </a:lnTo>
                  <a:lnTo>
                    <a:pt x="700088" y="1147763"/>
                  </a:lnTo>
                  <a:lnTo>
                    <a:pt x="557213" y="1245394"/>
                  </a:lnTo>
                  <a:lnTo>
                    <a:pt x="402431" y="1340644"/>
                  </a:lnTo>
                  <a:lnTo>
                    <a:pt x="269081" y="1421606"/>
                  </a:lnTo>
                  <a:lnTo>
                    <a:pt x="150019" y="1490663"/>
                  </a:lnTo>
                  <a:lnTo>
                    <a:pt x="71438" y="1533525"/>
                  </a:lnTo>
                  <a:lnTo>
                    <a:pt x="35719" y="1550194"/>
                  </a:lnTo>
                  <a:lnTo>
                    <a:pt x="16669" y="1552575"/>
                  </a:lnTo>
                  <a:lnTo>
                    <a:pt x="4763" y="1547813"/>
                  </a:lnTo>
                  <a:lnTo>
                    <a:pt x="0" y="1535906"/>
                  </a:lnTo>
                  <a:lnTo>
                    <a:pt x="4763" y="1512094"/>
                  </a:lnTo>
                  <a:lnTo>
                    <a:pt x="16669" y="1493044"/>
                  </a:lnTo>
                  <a:lnTo>
                    <a:pt x="114300" y="1416844"/>
                  </a:lnTo>
                  <a:lnTo>
                    <a:pt x="316706" y="1257300"/>
                  </a:lnTo>
                  <a:lnTo>
                    <a:pt x="504825" y="1097756"/>
                  </a:lnTo>
                  <a:lnTo>
                    <a:pt x="681038" y="940594"/>
                  </a:lnTo>
                  <a:lnTo>
                    <a:pt x="795338" y="828675"/>
                  </a:lnTo>
                  <a:lnTo>
                    <a:pt x="916781" y="707231"/>
                  </a:lnTo>
                  <a:lnTo>
                    <a:pt x="1021556" y="571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30">
              <a:extLst>
                <a:ext uri="{FF2B5EF4-FFF2-40B4-BE49-F238E27FC236}">
                  <a16:creationId xmlns:a16="http://schemas.microsoft.com/office/drawing/2014/main" id="{3A586FE8-DC58-46BD-997F-E760B22DB0AC}"/>
                </a:ext>
              </a:extLst>
            </p:cNvPr>
            <p:cNvSpPr/>
            <p:nvPr/>
          </p:nvSpPr>
          <p:spPr>
            <a:xfrm>
              <a:off x="4297363" y="1714500"/>
              <a:ext cx="1708150" cy="419100"/>
            </a:xfrm>
            <a:custGeom>
              <a:avLst/>
              <a:gdLst>
                <a:gd name="connsiteX0" fmla="*/ 745332 w 1707357"/>
                <a:gd name="connsiteY0" fmla="*/ 319088 h 419100"/>
                <a:gd name="connsiteX1" fmla="*/ 552450 w 1707357"/>
                <a:gd name="connsiteY1" fmla="*/ 357188 h 419100"/>
                <a:gd name="connsiteX2" fmla="*/ 357188 w 1707357"/>
                <a:gd name="connsiteY2" fmla="*/ 397669 h 419100"/>
                <a:gd name="connsiteX3" fmla="*/ 254794 w 1707357"/>
                <a:gd name="connsiteY3" fmla="*/ 419100 h 419100"/>
                <a:gd name="connsiteX4" fmla="*/ 238125 w 1707357"/>
                <a:gd name="connsiteY4" fmla="*/ 419100 h 419100"/>
                <a:gd name="connsiteX5" fmla="*/ 202407 w 1707357"/>
                <a:gd name="connsiteY5" fmla="*/ 407194 h 419100"/>
                <a:gd name="connsiteX6" fmla="*/ 114300 w 1707357"/>
                <a:gd name="connsiteY6" fmla="*/ 378619 h 419100"/>
                <a:gd name="connsiteX7" fmla="*/ 0 w 1707357"/>
                <a:gd name="connsiteY7" fmla="*/ 335756 h 419100"/>
                <a:gd name="connsiteX8" fmla="*/ 107157 w 1707357"/>
                <a:gd name="connsiteY8" fmla="*/ 197644 h 419100"/>
                <a:gd name="connsiteX9" fmla="*/ 369094 w 1707357"/>
                <a:gd name="connsiteY9" fmla="*/ 190500 h 419100"/>
                <a:gd name="connsiteX10" fmla="*/ 473869 w 1707357"/>
                <a:gd name="connsiteY10" fmla="*/ 185738 h 419100"/>
                <a:gd name="connsiteX11" fmla="*/ 623888 w 1707357"/>
                <a:gd name="connsiteY11" fmla="*/ 171450 h 419100"/>
                <a:gd name="connsiteX12" fmla="*/ 771525 w 1707357"/>
                <a:gd name="connsiteY12" fmla="*/ 152400 h 419100"/>
                <a:gd name="connsiteX13" fmla="*/ 907257 w 1707357"/>
                <a:gd name="connsiteY13" fmla="*/ 135731 h 419100"/>
                <a:gd name="connsiteX14" fmla="*/ 1016794 w 1707357"/>
                <a:gd name="connsiteY14" fmla="*/ 114300 h 419100"/>
                <a:gd name="connsiteX15" fmla="*/ 1097757 w 1707357"/>
                <a:gd name="connsiteY15" fmla="*/ 92869 h 419100"/>
                <a:gd name="connsiteX16" fmla="*/ 1171575 w 1707357"/>
                <a:gd name="connsiteY16" fmla="*/ 73819 h 419100"/>
                <a:gd name="connsiteX17" fmla="*/ 1216819 w 1707357"/>
                <a:gd name="connsiteY17" fmla="*/ 57150 h 419100"/>
                <a:gd name="connsiteX18" fmla="*/ 1302544 w 1707357"/>
                <a:gd name="connsiteY18" fmla="*/ 14288 h 419100"/>
                <a:gd name="connsiteX19" fmla="*/ 1328738 w 1707357"/>
                <a:gd name="connsiteY19" fmla="*/ 2381 h 419100"/>
                <a:gd name="connsiteX20" fmla="*/ 1345407 w 1707357"/>
                <a:gd name="connsiteY20" fmla="*/ 0 h 419100"/>
                <a:gd name="connsiteX21" fmla="*/ 1373982 w 1707357"/>
                <a:gd name="connsiteY21" fmla="*/ 9525 h 419100"/>
                <a:gd name="connsiteX22" fmla="*/ 1416844 w 1707357"/>
                <a:gd name="connsiteY22" fmla="*/ 28575 h 419100"/>
                <a:gd name="connsiteX23" fmla="*/ 1507332 w 1707357"/>
                <a:gd name="connsiteY23" fmla="*/ 71438 h 419100"/>
                <a:gd name="connsiteX24" fmla="*/ 1574007 w 1707357"/>
                <a:gd name="connsiteY24" fmla="*/ 107156 h 419100"/>
                <a:gd name="connsiteX25" fmla="*/ 1638300 w 1707357"/>
                <a:gd name="connsiteY25" fmla="*/ 147638 h 419100"/>
                <a:gd name="connsiteX26" fmla="*/ 1664494 w 1707357"/>
                <a:gd name="connsiteY26" fmla="*/ 164306 h 419100"/>
                <a:gd name="connsiteX27" fmla="*/ 1681163 w 1707357"/>
                <a:gd name="connsiteY27" fmla="*/ 178594 h 419100"/>
                <a:gd name="connsiteX28" fmla="*/ 1697832 w 1707357"/>
                <a:gd name="connsiteY28" fmla="*/ 200025 h 419100"/>
                <a:gd name="connsiteX29" fmla="*/ 1704975 w 1707357"/>
                <a:gd name="connsiteY29" fmla="*/ 216694 h 419100"/>
                <a:gd name="connsiteX30" fmla="*/ 1707357 w 1707357"/>
                <a:gd name="connsiteY30" fmla="*/ 228600 h 419100"/>
                <a:gd name="connsiteX31" fmla="*/ 1707357 w 1707357"/>
                <a:gd name="connsiteY31" fmla="*/ 242888 h 419100"/>
                <a:gd name="connsiteX32" fmla="*/ 1700213 w 1707357"/>
                <a:gd name="connsiteY32" fmla="*/ 264319 h 419100"/>
                <a:gd name="connsiteX33" fmla="*/ 1693069 w 1707357"/>
                <a:gd name="connsiteY33" fmla="*/ 273844 h 419100"/>
                <a:gd name="connsiteX34" fmla="*/ 1681163 w 1707357"/>
                <a:gd name="connsiteY34" fmla="*/ 283369 h 419100"/>
                <a:gd name="connsiteX35" fmla="*/ 1645444 w 1707357"/>
                <a:gd name="connsiteY35" fmla="*/ 292894 h 419100"/>
                <a:gd name="connsiteX36" fmla="*/ 1204913 w 1707357"/>
                <a:gd name="connsiteY36" fmla="*/ 238125 h 419100"/>
                <a:gd name="connsiteX37" fmla="*/ 1140619 w 1707357"/>
                <a:gd name="connsiteY37" fmla="*/ 247650 h 419100"/>
                <a:gd name="connsiteX38" fmla="*/ 921544 w 1707357"/>
                <a:gd name="connsiteY38" fmla="*/ 285750 h 419100"/>
                <a:gd name="connsiteX39" fmla="*/ 745332 w 1707357"/>
                <a:gd name="connsiteY39" fmla="*/ 319088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707357" h="419100">
                  <a:moveTo>
                    <a:pt x="745332" y="319088"/>
                  </a:moveTo>
                  <a:lnTo>
                    <a:pt x="552450" y="357188"/>
                  </a:lnTo>
                  <a:lnTo>
                    <a:pt x="357188" y="397669"/>
                  </a:lnTo>
                  <a:lnTo>
                    <a:pt x="254794" y="419100"/>
                  </a:lnTo>
                  <a:lnTo>
                    <a:pt x="238125" y="419100"/>
                  </a:lnTo>
                  <a:lnTo>
                    <a:pt x="202407" y="407194"/>
                  </a:lnTo>
                  <a:lnTo>
                    <a:pt x="114300" y="378619"/>
                  </a:lnTo>
                  <a:lnTo>
                    <a:pt x="0" y="335756"/>
                  </a:lnTo>
                  <a:lnTo>
                    <a:pt x="107157" y="197644"/>
                  </a:lnTo>
                  <a:lnTo>
                    <a:pt x="369094" y="190500"/>
                  </a:lnTo>
                  <a:lnTo>
                    <a:pt x="473869" y="185738"/>
                  </a:lnTo>
                  <a:lnTo>
                    <a:pt x="623888" y="171450"/>
                  </a:lnTo>
                  <a:lnTo>
                    <a:pt x="771525" y="152400"/>
                  </a:lnTo>
                  <a:lnTo>
                    <a:pt x="907257" y="135731"/>
                  </a:lnTo>
                  <a:lnTo>
                    <a:pt x="1016794" y="114300"/>
                  </a:lnTo>
                  <a:lnTo>
                    <a:pt x="1097757" y="92869"/>
                  </a:lnTo>
                  <a:lnTo>
                    <a:pt x="1171575" y="73819"/>
                  </a:lnTo>
                  <a:lnTo>
                    <a:pt x="1216819" y="57150"/>
                  </a:lnTo>
                  <a:lnTo>
                    <a:pt x="1302544" y="14288"/>
                  </a:lnTo>
                  <a:lnTo>
                    <a:pt x="1328738" y="2381"/>
                  </a:lnTo>
                  <a:lnTo>
                    <a:pt x="1345407" y="0"/>
                  </a:lnTo>
                  <a:lnTo>
                    <a:pt x="1373982" y="9525"/>
                  </a:lnTo>
                  <a:lnTo>
                    <a:pt x="1416844" y="28575"/>
                  </a:lnTo>
                  <a:lnTo>
                    <a:pt x="1507332" y="71438"/>
                  </a:lnTo>
                  <a:lnTo>
                    <a:pt x="1574007" y="107156"/>
                  </a:lnTo>
                  <a:lnTo>
                    <a:pt x="1638300" y="147638"/>
                  </a:lnTo>
                  <a:lnTo>
                    <a:pt x="1664494" y="164306"/>
                  </a:lnTo>
                  <a:lnTo>
                    <a:pt x="1681163" y="178594"/>
                  </a:lnTo>
                  <a:lnTo>
                    <a:pt x="1697832" y="200025"/>
                  </a:lnTo>
                  <a:lnTo>
                    <a:pt x="1704975" y="216694"/>
                  </a:lnTo>
                  <a:lnTo>
                    <a:pt x="1707357" y="228600"/>
                  </a:lnTo>
                  <a:lnTo>
                    <a:pt x="1707357" y="242888"/>
                  </a:lnTo>
                  <a:lnTo>
                    <a:pt x="1700213" y="264319"/>
                  </a:lnTo>
                  <a:lnTo>
                    <a:pt x="1693069" y="273844"/>
                  </a:lnTo>
                  <a:lnTo>
                    <a:pt x="1681163" y="283369"/>
                  </a:lnTo>
                  <a:lnTo>
                    <a:pt x="1645444" y="292894"/>
                  </a:lnTo>
                  <a:lnTo>
                    <a:pt x="1204913" y="238125"/>
                  </a:lnTo>
                  <a:lnTo>
                    <a:pt x="1140619" y="247650"/>
                  </a:lnTo>
                  <a:lnTo>
                    <a:pt x="921544" y="285750"/>
                  </a:lnTo>
                  <a:lnTo>
                    <a:pt x="745332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31">
              <a:extLst>
                <a:ext uri="{FF2B5EF4-FFF2-40B4-BE49-F238E27FC236}">
                  <a16:creationId xmlns:a16="http://schemas.microsoft.com/office/drawing/2014/main" id="{7EC7D0D2-69DB-4011-B161-5DC1BD5050F8}"/>
                </a:ext>
              </a:extLst>
            </p:cNvPr>
            <p:cNvSpPr/>
            <p:nvPr/>
          </p:nvSpPr>
          <p:spPr>
            <a:xfrm>
              <a:off x="4811713" y="1916113"/>
              <a:ext cx="1174750" cy="1012825"/>
            </a:xfrm>
            <a:custGeom>
              <a:avLst/>
              <a:gdLst>
                <a:gd name="connsiteX0" fmla="*/ 492919 w 1173957"/>
                <a:gd name="connsiteY0" fmla="*/ 407194 h 1012032"/>
                <a:gd name="connsiteX1" fmla="*/ 576263 w 1173957"/>
                <a:gd name="connsiteY1" fmla="*/ 292894 h 1012032"/>
                <a:gd name="connsiteX2" fmla="*/ 647700 w 1173957"/>
                <a:gd name="connsiteY2" fmla="*/ 190500 h 1012032"/>
                <a:gd name="connsiteX3" fmla="*/ 690563 w 1173957"/>
                <a:gd name="connsiteY3" fmla="*/ 128588 h 1012032"/>
                <a:gd name="connsiteX4" fmla="*/ 707232 w 1173957"/>
                <a:gd name="connsiteY4" fmla="*/ 95250 h 1012032"/>
                <a:gd name="connsiteX5" fmla="*/ 711994 w 1173957"/>
                <a:gd name="connsiteY5" fmla="*/ 76200 h 1012032"/>
                <a:gd name="connsiteX6" fmla="*/ 711994 w 1173957"/>
                <a:gd name="connsiteY6" fmla="*/ 61913 h 1012032"/>
                <a:gd name="connsiteX7" fmla="*/ 707232 w 1173957"/>
                <a:gd name="connsiteY7" fmla="*/ 42863 h 1012032"/>
                <a:gd name="connsiteX8" fmla="*/ 671513 w 1173957"/>
                <a:gd name="connsiteY8" fmla="*/ 0 h 1012032"/>
                <a:gd name="connsiteX9" fmla="*/ 1173957 w 1173957"/>
                <a:gd name="connsiteY9" fmla="*/ 76200 h 1012032"/>
                <a:gd name="connsiteX10" fmla="*/ 1128713 w 1173957"/>
                <a:gd name="connsiteY10" fmla="*/ 90488 h 1012032"/>
                <a:gd name="connsiteX11" fmla="*/ 1088232 w 1173957"/>
                <a:gd name="connsiteY11" fmla="*/ 104775 h 1012032"/>
                <a:gd name="connsiteX12" fmla="*/ 1052513 w 1173957"/>
                <a:gd name="connsiteY12" fmla="*/ 126207 h 1012032"/>
                <a:gd name="connsiteX13" fmla="*/ 995363 w 1173957"/>
                <a:gd name="connsiteY13" fmla="*/ 180975 h 1012032"/>
                <a:gd name="connsiteX14" fmla="*/ 845344 w 1173957"/>
                <a:gd name="connsiteY14" fmla="*/ 326232 h 1012032"/>
                <a:gd name="connsiteX15" fmla="*/ 664369 w 1173957"/>
                <a:gd name="connsiteY15" fmla="*/ 495300 h 1012032"/>
                <a:gd name="connsiteX16" fmla="*/ 492919 w 1173957"/>
                <a:gd name="connsiteY16" fmla="*/ 650082 h 1012032"/>
                <a:gd name="connsiteX17" fmla="*/ 302419 w 1173957"/>
                <a:gd name="connsiteY17" fmla="*/ 821532 h 1012032"/>
                <a:gd name="connsiteX18" fmla="*/ 92869 w 1173957"/>
                <a:gd name="connsiteY18" fmla="*/ 1004888 h 1012032"/>
                <a:gd name="connsiteX19" fmla="*/ 0 w 1173957"/>
                <a:gd name="connsiteY19" fmla="*/ 1012032 h 1012032"/>
                <a:gd name="connsiteX20" fmla="*/ 119063 w 1173957"/>
                <a:gd name="connsiteY20" fmla="*/ 869157 h 1012032"/>
                <a:gd name="connsiteX21" fmla="*/ 195263 w 1173957"/>
                <a:gd name="connsiteY21" fmla="*/ 781050 h 1012032"/>
                <a:gd name="connsiteX22" fmla="*/ 311944 w 1173957"/>
                <a:gd name="connsiteY22" fmla="*/ 642938 h 1012032"/>
                <a:gd name="connsiteX23" fmla="*/ 435769 w 1173957"/>
                <a:gd name="connsiteY23" fmla="*/ 485775 h 1012032"/>
                <a:gd name="connsiteX24" fmla="*/ 492919 w 1173957"/>
                <a:gd name="connsiteY24" fmla="*/ 407194 h 101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73957" h="1012032">
                  <a:moveTo>
                    <a:pt x="492919" y="407194"/>
                  </a:moveTo>
                  <a:lnTo>
                    <a:pt x="576263" y="292894"/>
                  </a:lnTo>
                  <a:lnTo>
                    <a:pt x="647700" y="190500"/>
                  </a:lnTo>
                  <a:lnTo>
                    <a:pt x="690563" y="128588"/>
                  </a:lnTo>
                  <a:lnTo>
                    <a:pt x="707232" y="95250"/>
                  </a:lnTo>
                  <a:lnTo>
                    <a:pt x="711994" y="76200"/>
                  </a:lnTo>
                  <a:lnTo>
                    <a:pt x="711994" y="61913"/>
                  </a:lnTo>
                  <a:lnTo>
                    <a:pt x="707232" y="42863"/>
                  </a:lnTo>
                  <a:lnTo>
                    <a:pt x="671513" y="0"/>
                  </a:lnTo>
                  <a:lnTo>
                    <a:pt x="1173957" y="76200"/>
                  </a:lnTo>
                  <a:lnTo>
                    <a:pt x="1128713" y="90488"/>
                  </a:lnTo>
                  <a:lnTo>
                    <a:pt x="1088232" y="104775"/>
                  </a:lnTo>
                  <a:lnTo>
                    <a:pt x="1052513" y="126207"/>
                  </a:lnTo>
                  <a:lnTo>
                    <a:pt x="995363" y="180975"/>
                  </a:lnTo>
                  <a:lnTo>
                    <a:pt x="845344" y="326232"/>
                  </a:lnTo>
                  <a:lnTo>
                    <a:pt x="664369" y="495300"/>
                  </a:lnTo>
                  <a:lnTo>
                    <a:pt x="492919" y="650082"/>
                  </a:lnTo>
                  <a:lnTo>
                    <a:pt x="302419" y="821532"/>
                  </a:lnTo>
                  <a:lnTo>
                    <a:pt x="92869" y="1004888"/>
                  </a:lnTo>
                  <a:lnTo>
                    <a:pt x="0" y="1012032"/>
                  </a:lnTo>
                  <a:lnTo>
                    <a:pt x="119063" y="869157"/>
                  </a:lnTo>
                  <a:lnTo>
                    <a:pt x="195263" y="781050"/>
                  </a:lnTo>
                  <a:lnTo>
                    <a:pt x="311944" y="642938"/>
                  </a:lnTo>
                  <a:lnTo>
                    <a:pt x="435769" y="485775"/>
                  </a:lnTo>
                  <a:lnTo>
                    <a:pt x="492919" y="407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32">
              <a:extLst>
                <a:ext uri="{FF2B5EF4-FFF2-40B4-BE49-F238E27FC236}">
                  <a16:creationId xmlns:a16="http://schemas.microsoft.com/office/drawing/2014/main" id="{73487475-95BB-4B25-8380-A39A68228495}"/>
                </a:ext>
              </a:extLst>
            </p:cNvPr>
            <p:cNvSpPr/>
            <p:nvPr/>
          </p:nvSpPr>
          <p:spPr>
            <a:xfrm>
              <a:off x="3367088" y="2647950"/>
              <a:ext cx="3170237" cy="1601788"/>
            </a:xfrm>
            <a:custGeom>
              <a:avLst/>
              <a:gdLst>
                <a:gd name="connsiteX0" fmla="*/ 1071523 w 3170779"/>
                <a:gd name="connsiteY0" fmla="*/ 265305 h 1602132"/>
                <a:gd name="connsiteX1" fmla="*/ 1290464 w 3170779"/>
                <a:gd name="connsiteY1" fmla="*/ 234396 h 1602132"/>
                <a:gd name="connsiteX2" fmla="*/ 1517132 w 3170779"/>
                <a:gd name="connsiteY2" fmla="*/ 200911 h 1602132"/>
                <a:gd name="connsiteX3" fmla="*/ 1627890 w 3170779"/>
                <a:gd name="connsiteY3" fmla="*/ 180305 h 1602132"/>
                <a:gd name="connsiteX4" fmla="*/ 1826225 w 3170779"/>
                <a:gd name="connsiteY4" fmla="*/ 159698 h 1602132"/>
                <a:gd name="connsiteX5" fmla="*/ 2078651 w 3170779"/>
                <a:gd name="connsiteY5" fmla="*/ 133941 h 1602132"/>
                <a:gd name="connsiteX6" fmla="*/ 2343955 w 3170779"/>
                <a:gd name="connsiteY6" fmla="*/ 105607 h 1602132"/>
                <a:gd name="connsiteX7" fmla="*/ 2490775 w 3170779"/>
                <a:gd name="connsiteY7" fmla="*/ 87577 h 1602132"/>
                <a:gd name="connsiteX8" fmla="*/ 2531987 w 3170779"/>
                <a:gd name="connsiteY8" fmla="*/ 74698 h 1602132"/>
                <a:gd name="connsiteX9" fmla="*/ 2658200 w 3170779"/>
                <a:gd name="connsiteY9" fmla="*/ 38637 h 1602132"/>
                <a:gd name="connsiteX10" fmla="*/ 2766382 w 3170779"/>
                <a:gd name="connsiteY10" fmla="*/ 7728 h 1602132"/>
                <a:gd name="connsiteX11" fmla="*/ 2805019 w 3170779"/>
                <a:gd name="connsiteY11" fmla="*/ 0 h 1602132"/>
                <a:gd name="connsiteX12" fmla="*/ 2828201 w 3170779"/>
                <a:gd name="connsiteY12" fmla="*/ 7728 h 1602132"/>
                <a:gd name="connsiteX13" fmla="*/ 2890020 w 3170779"/>
                <a:gd name="connsiteY13" fmla="*/ 43789 h 1602132"/>
                <a:gd name="connsiteX14" fmla="*/ 2969869 w 3170779"/>
                <a:gd name="connsiteY14" fmla="*/ 92728 h 1602132"/>
                <a:gd name="connsiteX15" fmla="*/ 3039415 w 3170779"/>
                <a:gd name="connsiteY15" fmla="*/ 144244 h 1602132"/>
                <a:gd name="connsiteX16" fmla="*/ 3090930 w 3170779"/>
                <a:gd name="connsiteY16" fmla="*/ 180305 h 1602132"/>
                <a:gd name="connsiteX17" fmla="*/ 3126991 w 3170779"/>
                <a:gd name="connsiteY17" fmla="*/ 203487 h 1602132"/>
                <a:gd name="connsiteX18" fmla="*/ 3155324 w 3170779"/>
                <a:gd name="connsiteY18" fmla="*/ 224093 h 1602132"/>
                <a:gd name="connsiteX19" fmla="*/ 3165628 w 3170779"/>
                <a:gd name="connsiteY19" fmla="*/ 236972 h 1602132"/>
                <a:gd name="connsiteX20" fmla="*/ 3170779 w 3170779"/>
                <a:gd name="connsiteY20" fmla="*/ 255002 h 1602132"/>
                <a:gd name="connsiteX21" fmla="*/ 3170779 w 3170779"/>
                <a:gd name="connsiteY21" fmla="*/ 275608 h 1602132"/>
                <a:gd name="connsiteX22" fmla="*/ 3165628 w 3170779"/>
                <a:gd name="connsiteY22" fmla="*/ 298790 h 1602132"/>
                <a:gd name="connsiteX23" fmla="*/ 3152749 w 3170779"/>
                <a:gd name="connsiteY23" fmla="*/ 316821 h 1602132"/>
                <a:gd name="connsiteX24" fmla="*/ 3134718 w 3170779"/>
                <a:gd name="connsiteY24" fmla="*/ 332275 h 1602132"/>
                <a:gd name="connsiteX25" fmla="*/ 3103809 w 3170779"/>
                <a:gd name="connsiteY25" fmla="*/ 352881 h 1602132"/>
                <a:gd name="connsiteX26" fmla="*/ 3090930 w 3170779"/>
                <a:gd name="connsiteY26" fmla="*/ 370912 h 1602132"/>
                <a:gd name="connsiteX27" fmla="*/ 3013657 w 3170779"/>
                <a:gd name="connsiteY27" fmla="*/ 546065 h 1602132"/>
                <a:gd name="connsiteX28" fmla="*/ 2931232 w 3170779"/>
                <a:gd name="connsiteY28" fmla="*/ 734096 h 1602132"/>
                <a:gd name="connsiteX29" fmla="*/ 2879717 w 3170779"/>
                <a:gd name="connsiteY29" fmla="*/ 914400 h 1602132"/>
                <a:gd name="connsiteX30" fmla="*/ 2812746 w 3170779"/>
                <a:gd name="connsiteY30" fmla="*/ 1107583 h 1602132"/>
                <a:gd name="connsiteX31" fmla="*/ 2686533 w 3170779"/>
                <a:gd name="connsiteY31" fmla="*/ 1457889 h 1602132"/>
                <a:gd name="connsiteX32" fmla="*/ 2637594 w 3170779"/>
                <a:gd name="connsiteY32" fmla="*/ 1602132 h 1602132"/>
                <a:gd name="connsiteX33" fmla="*/ 2441835 w 3170779"/>
                <a:gd name="connsiteY33" fmla="*/ 1576374 h 1602132"/>
                <a:gd name="connsiteX34" fmla="*/ 2493350 w 3170779"/>
                <a:gd name="connsiteY34" fmla="*/ 1380616 h 1602132"/>
                <a:gd name="connsiteX35" fmla="*/ 2526835 w 3170779"/>
                <a:gd name="connsiteY35" fmla="*/ 1254403 h 1602132"/>
                <a:gd name="connsiteX36" fmla="*/ 2552593 w 3170779"/>
                <a:gd name="connsiteY36" fmla="*/ 1156523 h 1602132"/>
                <a:gd name="connsiteX37" fmla="*/ 2591230 w 3170779"/>
                <a:gd name="connsiteY37" fmla="*/ 994249 h 1602132"/>
                <a:gd name="connsiteX38" fmla="*/ 2663351 w 3170779"/>
                <a:gd name="connsiteY38" fmla="*/ 713490 h 1602132"/>
                <a:gd name="connsiteX39" fmla="*/ 2686533 w 3170779"/>
                <a:gd name="connsiteY39" fmla="*/ 638792 h 1602132"/>
                <a:gd name="connsiteX40" fmla="*/ 2717443 w 3170779"/>
                <a:gd name="connsiteY40" fmla="*/ 538337 h 1602132"/>
                <a:gd name="connsiteX41" fmla="*/ 2745776 w 3170779"/>
                <a:gd name="connsiteY41" fmla="*/ 425003 h 1602132"/>
                <a:gd name="connsiteX42" fmla="*/ 2761231 w 3170779"/>
                <a:gd name="connsiteY42" fmla="*/ 358033 h 1602132"/>
                <a:gd name="connsiteX43" fmla="*/ 2766382 w 3170779"/>
                <a:gd name="connsiteY43" fmla="*/ 324548 h 1602132"/>
                <a:gd name="connsiteX44" fmla="*/ 2763807 w 3170779"/>
                <a:gd name="connsiteY44" fmla="*/ 303942 h 1602132"/>
                <a:gd name="connsiteX45" fmla="*/ 2750928 w 3170779"/>
                <a:gd name="connsiteY45" fmla="*/ 283336 h 1602132"/>
                <a:gd name="connsiteX46" fmla="*/ 2730322 w 3170779"/>
                <a:gd name="connsiteY46" fmla="*/ 260154 h 1602132"/>
                <a:gd name="connsiteX47" fmla="*/ 2691685 w 3170779"/>
                <a:gd name="connsiteY47" fmla="*/ 236972 h 1602132"/>
                <a:gd name="connsiteX48" fmla="*/ 2655624 w 3170779"/>
                <a:gd name="connsiteY48" fmla="*/ 224093 h 1602132"/>
                <a:gd name="connsiteX49" fmla="*/ 2609260 w 3170779"/>
                <a:gd name="connsiteY49" fmla="*/ 226669 h 1602132"/>
                <a:gd name="connsiteX50" fmla="*/ 2392895 w 3170779"/>
                <a:gd name="connsiteY50" fmla="*/ 249850 h 1602132"/>
                <a:gd name="connsiteX51" fmla="*/ 2137893 w 3170779"/>
                <a:gd name="connsiteY51" fmla="*/ 278184 h 1602132"/>
                <a:gd name="connsiteX52" fmla="*/ 1888043 w 3170779"/>
                <a:gd name="connsiteY52" fmla="*/ 311669 h 1602132"/>
                <a:gd name="connsiteX53" fmla="*/ 1566071 w 3170779"/>
                <a:gd name="connsiteY53" fmla="*/ 358033 h 1602132"/>
                <a:gd name="connsiteX54" fmla="*/ 1414101 w 3170779"/>
                <a:gd name="connsiteY54" fmla="*/ 383791 h 1602132"/>
                <a:gd name="connsiteX55" fmla="*/ 1228645 w 3170779"/>
                <a:gd name="connsiteY55" fmla="*/ 401821 h 1602132"/>
                <a:gd name="connsiteX56" fmla="*/ 1076674 w 3170779"/>
                <a:gd name="connsiteY56" fmla="*/ 430155 h 1602132"/>
                <a:gd name="connsiteX57" fmla="*/ 886067 w 3170779"/>
                <a:gd name="connsiteY57" fmla="*/ 471367 h 1602132"/>
                <a:gd name="connsiteX58" fmla="*/ 749551 w 3170779"/>
                <a:gd name="connsiteY58" fmla="*/ 502276 h 1602132"/>
                <a:gd name="connsiteX59" fmla="*/ 685157 w 3170779"/>
                <a:gd name="connsiteY59" fmla="*/ 517731 h 1602132"/>
                <a:gd name="connsiteX60" fmla="*/ 510004 w 3170779"/>
                <a:gd name="connsiteY60" fmla="*/ 571822 h 1602132"/>
                <a:gd name="connsiteX61" fmla="*/ 443034 w 3170779"/>
                <a:gd name="connsiteY61" fmla="*/ 595004 h 1602132"/>
                <a:gd name="connsiteX62" fmla="*/ 417276 w 3170779"/>
                <a:gd name="connsiteY62" fmla="*/ 602732 h 1602132"/>
                <a:gd name="connsiteX63" fmla="*/ 401821 w 3170779"/>
                <a:gd name="connsiteY63" fmla="*/ 602732 h 1602132"/>
                <a:gd name="connsiteX64" fmla="*/ 365760 w 3170779"/>
                <a:gd name="connsiteY64" fmla="*/ 595004 h 1602132"/>
                <a:gd name="connsiteX65" fmla="*/ 316821 w 3170779"/>
                <a:gd name="connsiteY65" fmla="*/ 571822 h 1602132"/>
                <a:gd name="connsiteX66" fmla="*/ 249851 w 3170779"/>
                <a:gd name="connsiteY66" fmla="*/ 530610 h 1602132"/>
                <a:gd name="connsiteX67" fmla="*/ 190608 w 3170779"/>
                <a:gd name="connsiteY67" fmla="*/ 484246 h 1602132"/>
                <a:gd name="connsiteX68" fmla="*/ 139092 w 3170779"/>
                <a:gd name="connsiteY68" fmla="*/ 437882 h 1602132"/>
                <a:gd name="connsiteX69" fmla="*/ 82425 w 3170779"/>
                <a:gd name="connsiteY69" fmla="*/ 381215 h 1602132"/>
                <a:gd name="connsiteX70" fmla="*/ 36061 w 3170779"/>
                <a:gd name="connsiteY70" fmla="*/ 334851 h 1602132"/>
                <a:gd name="connsiteX71" fmla="*/ 15455 w 3170779"/>
                <a:gd name="connsiteY71" fmla="*/ 309093 h 1602132"/>
                <a:gd name="connsiteX72" fmla="*/ 0 w 3170779"/>
                <a:gd name="connsiteY72" fmla="*/ 273032 h 1602132"/>
                <a:gd name="connsiteX73" fmla="*/ 2576 w 3170779"/>
                <a:gd name="connsiteY73" fmla="*/ 262729 h 1602132"/>
                <a:gd name="connsiteX74" fmla="*/ 15455 w 3170779"/>
                <a:gd name="connsiteY74" fmla="*/ 257578 h 1602132"/>
                <a:gd name="connsiteX75" fmla="*/ 36061 w 3170779"/>
                <a:gd name="connsiteY75" fmla="*/ 260154 h 1602132"/>
                <a:gd name="connsiteX76" fmla="*/ 61819 w 3170779"/>
                <a:gd name="connsiteY76" fmla="*/ 270457 h 1602132"/>
                <a:gd name="connsiteX77" fmla="*/ 110759 w 3170779"/>
                <a:gd name="connsiteY77" fmla="*/ 293639 h 1602132"/>
                <a:gd name="connsiteX78" fmla="*/ 170002 w 3170779"/>
                <a:gd name="connsiteY78" fmla="*/ 321972 h 1602132"/>
                <a:gd name="connsiteX79" fmla="*/ 236972 w 3170779"/>
                <a:gd name="connsiteY79" fmla="*/ 342578 h 1602132"/>
                <a:gd name="connsiteX80" fmla="*/ 293639 w 3170779"/>
                <a:gd name="connsiteY80" fmla="*/ 352881 h 1602132"/>
                <a:gd name="connsiteX81" fmla="*/ 347730 w 3170779"/>
                <a:gd name="connsiteY81" fmla="*/ 355457 h 1602132"/>
                <a:gd name="connsiteX82" fmla="*/ 453337 w 3170779"/>
                <a:gd name="connsiteY82" fmla="*/ 347730 h 1602132"/>
                <a:gd name="connsiteX83" fmla="*/ 731520 w 3170779"/>
                <a:gd name="connsiteY83" fmla="*/ 311669 h 1602132"/>
                <a:gd name="connsiteX84" fmla="*/ 1071523 w 3170779"/>
                <a:gd name="connsiteY84" fmla="*/ 265305 h 1602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3170779" h="1602132">
                  <a:moveTo>
                    <a:pt x="1071523" y="265305"/>
                  </a:moveTo>
                  <a:lnTo>
                    <a:pt x="1290464" y="234396"/>
                  </a:lnTo>
                  <a:lnTo>
                    <a:pt x="1517132" y="200911"/>
                  </a:lnTo>
                  <a:lnTo>
                    <a:pt x="1627890" y="180305"/>
                  </a:lnTo>
                  <a:lnTo>
                    <a:pt x="1826225" y="159698"/>
                  </a:lnTo>
                  <a:lnTo>
                    <a:pt x="2078651" y="133941"/>
                  </a:lnTo>
                  <a:lnTo>
                    <a:pt x="2343955" y="105607"/>
                  </a:lnTo>
                  <a:lnTo>
                    <a:pt x="2490775" y="87577"/>
                  </a:lnTo>
                  <a:lnTo>
                    <a:pt x="2531987" y="74698"/>
                  </a:lnTo>
                  <a:lnTo>
                    <a:pt x="2658200" y="38637"/>
                  </a:lnTo>
                  <a:lnTo>
                    <a:pt x="2766382" y="7728"/>
                  </a:lnTo>
                  <a:lnTo>
                    <a:pt x="2805019" y="0"/>
                  </a:lnTo>
                  <a:lnTo>
                    <a:pt x="2828201" y="7728"/>
                  </a:lnTo>
                  <a:lnTo>
                    <a:pt x="2890020" y="43789"/>
                  </a:lnTo>
                  <a:lnTo>
                    <a:pt x="2969869" y="92728"/>
                  </a:lnTo>
                  <a:lnTo>
                    <a:pt x="3039415" y="144244"/>
                  </a:lnTo>
                  <a:lnTo>
                    <a:pt x="3090930" y="180305"/>
                  </a:lnTo>
                  <a:lnTo>
                    <a:pt x="3126991" y="203487"/>
                  </a:lnTo>
                  <a:lnTo>
                    <a:pt x="3155324" y="224093"/>
                  </a:lnTo>
                  <a:lnTo>
                    <a:pt x="3165628" y="236972"/>
                  </a:lnTo>
                  <a:lnTo>
                    <a:pt x="3170779" y="255002"/>
                  </a:lnTo>
                  <a:lnTo>
                    <a:pt x="3170779" y="275608"/>
                  </a:lnTo>
                  <a:lnTo>
                    <a:pt x="3165628" y="298790"/>
                  </a:lnTo>
                  <a:lnTo>
                    <a:pt x="3152749" y="316821"/>
                  </a:lnTo>
                  <a:lnTo>
                    <a:pt x="3134718" y="332275"/>
                  </a:lnTo>
                  <a:lnTo>
                    <a:pt x="3103809" y="352881"/>
                  </a:lnTo>
                  <a:lnTo>
                    <a:pt x="3090930" y="370912"/>
                  </a:lnTo>
                  <a:lnTo>
                    <a:pt x="3013657" y="546065"/>
                  </a:lnTo>
                  <a:lnTo>
                    <a:pt x="2931232" y="734096"/>
                  </a:lnTo>
                  <a:lnTo>
                    <a:pt x="2879717" y="914400"/>
                  </a:lnTo>
                  <a:lnTo>
                    <a:pt x="2812746" y="1107583"/>
                  </a:lnTo>
                  <a:lnTo>
                    <a:pt x="2686533" y="1457889"/>
                  </a:lnTo>
                  <a:lnTo>
                    <a:pt x="2637594" y="1602132"/>
                  </a:lnTo>
                  <a:lnTo>
                    <a:pt x="2441835" y="1576374"/>
                  </a:lnTo>
                  <a:lnTo>
                    <a:pt x="2493350" y="1380616"/>
                  </a:lnTo>
                  <a:lnTo>
                    <a:pt x="2526835" y="1254403"/>
                  </a:lnTo>
                  <a:lnTo>
                    <a:pt x="2552593" y="1156523"/>
                  </a:lnTo>
                  <a:lnTo>
                    <a:pt x="2591230" y="994249"/>
                  </a:lnTo>
                  <a:lnTo>
                    <a:pt x="2663351" y="713490"/>
                  </a:lnTo>
                  <a:lnTo>
                    <a:pt x="2686533" y="638792"/>
                  </a:lnTo>
                  <a:lnTo>
                    <a:pt x="2717443" y="538337"/>
                  </a:lnTo>
                  <a:lnTo>
                    <a:pt x="2745776" y="425003"/>
                  </a:lnTo>
                  <a:lnTo>
                    <a:pt x="2761231" y="358033"/>
                  </a:lnTo>
                  <a:lnTo>
                    <a:pt x="2766382" y="324548"/>
                  </a:lnTo>
                  <a:lnTo>
                    <a:pt x="2763807" y="303942"/>
                  </a:lnTo>
                  <a:lnTo>
                    <a:pt x="2750928" y="283336"/>
                  </a:lnTo>
                  <a:lnTo>
                    <a:pt x="2730322" y="260154"/>
                  </a:lnTo>
                  <a:lnTo>
                    <a:pt x="2691685" y="236972"/>
                  </a:lnTo>
                  <a:lnTo>
                    <a:pt x="2655624" y="224093"/>
                  </a:lnTo>
                  <a:lnTo>
                    <a:pt x="2609260" y="226669"/>
                  </a:lnTo>
                  <a:lnTo>
                    <a:pt x="2392895" y="249850"/>
                  </a:lnTo>
                  <a:lnTo>
                    <a:pt x="2137893" y="278184"/>
                  </a:lnTo>
                  <a:lnTo>
                    <a:pt x="1888043" y="311669"/>
                  </a:lnTo>
                  <a:lnTo>
                    <a:pt x="1566071" y="358033"/>
                  </a:lnTo>
                  <a:lnTo>
                    <a:pt x="1414101" y="383791"/>
                  </a:lnTo>
                  <a:lnTo>
                    <a:pt x="1228645" y="401821"/>
                  </a:lnTo>
                  <a:lnTo>
                    <a:pt x="1076674" y="430155"/>
                  </a:lnTo>
                  <a:lnTo>
                    <a:pt x="886067" y="471367"/>
                  </a:lnTo>
                  <a:lnTo>
                    <a:pt x="749551" y="502276"/>
                  </a:lnTo>
                  <a:lnTo>
                    <a:pt x="685157" y="517731"/>
                  </a:lnTo>
                  <a:lnTo>
                    <a:pt x="510004" y="571822"/>
                  </a:lnTo>
                  <a:lnTo>
                    <a:pt x="443034" y="595004"/>
                  </a:lnTo>
                  <a:lnTo>
                    <a:pt x="417276" y="602732"/>
                  </a:lnTo>
                  <a:lnTo>
                    <a:pt x="401821" y="602732"/>
                  </a:lnTo>
                  <a:lnTo>
                    <a:pt x="365760" y="595004"/>
                  </a:lnTo>
                  <a:lnTo>
                    <a:pt x="316821" y="571822"/>
                  </a:lnTo>
                  <a:lnTo>
                    <a:pt x="249851" y="530610"/>
                  </a:lnTo>
                  <a:lnTo>
                    <a:pt x="190608" y="484246"/>
                  </a:lnTo>
                  <a:lnTo>
                    <a:pt x="139092" y="437882"/>
                  </a:lnTo>
                  <a:lnTo>
                    <a:pt x="82425" y="381215"/>
                  </a:lnTo>
                  <a:lnTo>
                    <a:pt x="36061" y="334851"/>
                  </a:lnTo>
                  <a:lnTo>
                    <a:pt x="15455" y="309093"/>
                  </a:lnTo>
                  <a:lnTo>
                    <a:pt x="0" y="273032"/>
                  </a:lnTo>
                  <a:lnTo>
                    <a:pt x="2576" y="262729"/>
                  </a:lnTo>
                  <a:lnTo>
                    <a:pt x="15455" y="257578"/>
                  </a:lnTo>
                  <a:lnTo>
                    <a:pt x="36061" y="260154"/>
                  </a:lnTo>
                  <a:lnTo>
                    <a:pt x="61819" y="270457"/>
                  </a:lnTo>
                  <a:lnTo>
                    <a:pt x="110759" y="293639"/>
                  </a:lnTo>
                  <a:lnTo>
                    <a:pt x="170002" y="321972"/>
                  </a:lnTo>
                  <a:lnTo>
                    <a:pt x="236972" y="342578"/>
                  </a:lnTo>
                  <a:lnTo>
                    <a:pt x="293639" y="352881"/>
                  </a:lnTo>
                  <a:lnTo>
                    <a:pt x="347730" y="355457"/>
                  </a:lnTo>
                  <a:lnTo>
                    <a:pt x="453337" y="347730"/>
                  </a:lnTo>
                  <a:lnTo>
                    <a:pt x="731520" y="311669"/>
                  </a:lnTo>
                  <a:lnTo>
                    <a:pt x="1071523" y="2653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33">
              <a:extLst>
                <a:ext uri="{FF2B5EF4-FFF2-40B4-BE49-F238E27FC236}">
                  <a16:creationId xmlns:a16="http://schemas.microsoft.com/office/drawing/2014/main" id="{E2507592-BE73-4800-8E19-9FB839C6641B}"/>
                </a:ext>
              </a:extLst>
            </p:cNvPr>
            <p:cNvSpPr/>
            <p:nvPr/>
          </p:nvSpPr>
          <p:spPr>
            <a:xfrm>
              <a:off x="3367088" y="4100513"/>
              <a:ext cx="2809875" cy="536575"/>
            </a:xfrm>
            <a:custGeom>
              <a:avLst/>
              <a:gdLst>
                <a:gd name="connsiteX0" fmla="*/ 1089553 w 2810171"/>
                <a:gd name="connsiteY0" fmla="*/ 188032 h 535761"/>
                <a:gd name="connsiteX1" fmla="*/ 1504253 w 2810171"/>
                <a:gd name="connsiteY1" fmla="*/ 126213 h 535761"/>
                <a:gd name="connsiteX2" fmla="*/ 1666527 w 2810171"/>
                <a:gd name="connsiteY2" fmla="*/ 113334 h 535761"/>
                <a:gd name="connsiteX3" fmla="*/ 1936983 w 2810171"/>
                <a:gd name="connsiteY3" fmla="*/ 74698 h 535761"/>
                <a:gd name="connsiteX4" fmla="*/ 2199712 w 2810171"/>
                <a:gd name="connsiteY4" fmla="*/ 36061 h 535761"/>
                <a:gd name="connsiteX5" fmla="*/ 2436683 w 2810171"/>
                <a:gd name="connsiteY5" fmla="*/ 2576 h 535761"/>
                <a:gd name="connsiteX6" fmla="*/ 2498502 w 2810171"/>
                <a:gd name="connsiteY6" fmla="*/ 0 h 535761"/>
                <a:gd name="connsiteX7" fmla="*/ 2676230 w 2810171"/>
                <a:gd name="connsiteY7" fmla="*/ 41213 h 535761"/>
                <a:gd name="connsiteX8" fmla="*/ 2712291 w 2810171"/>
                <a:gd name="connsiteY8" fmla="*/ 59243 h 535761"/>
                <a:gd name="connsiteX9" fmla="*/ 2738049 w 2810171"/>
                <a:gd name="connsiteY9" fmla="*/ 74698 h 535761"/>
                <a:gd name="connsiteX10" fmla="*/ 2758655 w 2810171"/>
                <a:gd name="connsiteY10" fmla="*/ 92728 h 535761"/>
                <a:gd name="connsiteX11" fmla="*/ 2776686 w 2810171"/>
                <a:gd name="connsiteY11" fmla="*/ 113334 h 535761"/>
                <a:gd name="connsiteX12" fmla="*/ 2792140 w 2810171"/>
                <a:gd name="connsiteY12" fmla="*/ 136516 h 535761"/>
                <a:gd name="connsiteX13" fmla="*/ 2805019 w 2810171"/>
                <a:gd name="connsiteY13" fmla="*/ 164850 h 535761"/>
                <a:gd name="connsiteX14" fmla="*/ 2810171 w 2810171"/>
                <a:gd name="connsiteY14" fmla="*/ 190608 h 535761"/>
                <a:gd name="connsiteX15" fmla="*/ 2810171 w 2810171"/>
                <a:gd name="connsiteY15" fmla="*/ 208638 h 535761"/>
                <a:gd name="connsiteX16" fmla="*/ 2805019 w 2810171"/>
                <a:gd name="connsiteY16" fmla="*/ 231820 h 535761"/>
                <a:gd name="connsiteX17" fmla="*/ 2789564 w 2810171"/>
                <a:gd name="connsiteY17" fmla="*/ 249850 h 535761"/>
                <a:gd name="connsiteX18" fmla="*/ 2766382 w 2810171"/>
                <a:gd name="connsiteY18" fmla="*/ 262729 h 535761"/>
                <a:gd name="connsiteX19" fmla="*/ 2740625 w 2810171"/>
                <a:gd name="connsiteY19" fmla="*/ 267881 h 535761"/>
                <a:gd name="connsiteX20" fmla="*/ 2686533 w 2810171"/>
                <a:gd name="connsiteY20" fmla="*/ 267881 h 535761"/>
                <a:gd name="connsiteX21" fmla="*/ 2578351 w 2810171"/>
                <a:gd name="connsiteY21" fmla="*/ 262729 h 535761"/>
                <a:gd name="connsiteX22" fmla="*/ 2488199 w 2810171"/>
                <a:gd name="connsiteY22" fmla="*/ 257578 h 535761"/>
                <a:gd name="connsiteX23" fmla="*/ 2359410 w 2810171"/>
                <a:gd name="connsiteY23" fmla="*/ 247275 h 535761"/>
                <a:gd name="connsiteX24" fmla="*/ 2310470 w 2810171"/>
                <a:gd name="connsiteY24" fmla="*/ 244699 h 535761"/>
                <a:gd name="connsiteX25" fmla="*/ 2150772 w 2810171"/>
                <a:gd name="connsiteY25" fmla="*/ 257578 h 535761"/>
                <a:gd name="connsiteX26" fmla="*/ 1929256 w 2810171"/>
                <a:gd name="connsiteY26" fmla="*/ 275608 h 535761"/>
                <a:gd name="connsiteX27" fmla="*/ 1702588 w 2810171"/>
                <a:gd name="connsiteY27" fmla="*/ 288487 h 535761"/>
                <a:gd name="connsiteX28" fmla="*/ 1483647 w 2810171"/>
                <a:gd name="connsiteY28" fmla="*/ 306517 h 535761"/>
                <a:gd name="connsiteX29" fmla="*/ 1293039 w 2810171"/>
                <a:gd name="connsiteY29" fmla="*/ 345154 h 535761"/>
                <a:gd name="connsiteX30" fmla="*/ 935007 w 2810171"/>
                <a:gd name="connsiteY30" fmla="*/ 417276 h 535761"/>
                <a:gd name="connsiteX31" fmla="*/ 772733 w 2810171"/>
                <a:gd name="connsiteY31" fmla="*/ 455912 h 535761"/>
                <a:gd name="connsiteX32" fmla="*/ 649096 w 2810171"/>
                <a:gd name="connsiteY32" fmla="*/ 481670 h 535761"/>
                <a:gd name="connsiteX33" fmla="*/ 517731 w 2810171"/>
                <a:gd name="connsiteY33" fmla="*/ 520307 h 535761"/>
                <a:gd name="connsiteX34" fmla="*/ 481670 w 2810171"/>
                <a:gd name="connsiteY34" fmla="*/ 533186 h 535761"/>
                <a:gd name="connsiteX35" fmla="*/ 445609 w 2810171"/>
                <a:gd name="connsiteY35" fmla="*/ 535761 h 535761"/>
                <a:gd name="connsiteX36" fmla="*/ 370912 w 2810171"/>
                <a:gd name="connsiteY36" fmla="*/ 522882 h 535761"/>
                <a:gd name="connsiteX37" fmla="*/ 324548 w 2810171"/>
                <a:gd name="connsiteY37" fmla="*/ 507428 h 535761"/>
                <a:gd name="connsiteX38" fmla="*/ 267881 w 2810171"/>
                <a:gd name="connsiteY38" fmla="*/ 481670 h 535761"/>
                <a:gd name="connsiteX39" fmla="*/ 188032 w 2810171"/>
                <a:gd name="connsiteY39" fmla="*/ 432730 h 535761"/>
                <a:gd name="connsiteX40" fmla="*/ 105607 w 2810171"/>
                <a:gd name="connsiteY40" fmla="*/ 368336 h 535761"/>
                <a:gd name="connsiteX41" fmla="*/ 41213 w 2810171"/>
                <a:gd name="connsiteY41" fmla="*/ 316821 h 535761"/>
                <a:gd name="connsiteX42" fmla="*/ 15455 w 2810171"/>
                <a:gd name="connsiteY42" fmla="*/ 291063 h 535761"/>
                <a:gd name="connsiteX43" fmla="*/ 0 w 2810171"/>
                <a:gd name="connsiteY43" fmla="*/ 255002 h 535761"/>
                <a:gd name="connsiteX44" fmla="*/ 0 w 2810171"/>
                <a:gd name="connsiteY44" fmla="*/ 239547 h 535761"/>
                <a:gd name="connsiteX45" fmla="*/ 7728 w 2810171"/>
                <a:gd name="connsiteY45" fmla="*/ 231820 h 535761"/>
                <a:gd name="connsiteX46" fmla="*/ 20607 w 2810171"/>
                <a:gd name="connsiteY46" fmla="*/ 231820 h 535761"/>
                <a:gd name="connsiteX47" fmla="*/ 59243 w 2810171"/>
                <a:gd name="connsiteY47" fmla="*/ 244699 h 535761"/>
                <a:gd name="connsiteX48" fmla="*/ 126213 w 2810171"/>
                <a:gd name="connsiteY48" fmla="*/ 262729 h 535761"/>
                <a:gd name="connsiteX49" fmla="*/ 239548 w 2810171"/>
                <a:gd name="connsiteY49" fmla="*/ 283335 h 535761"/>
                <a:gd name="connsiteX50" fmla="*/ 347730 w 2810171"/>
                <a:gd name="connsiteY50" fmla="*/ 288487 h 535761"/>
                <a:gd name="connsiteX51" fmla="*/ 412124 w 2810171"/>
                <a:gd name="connsiteY51" fmla="*/ 285911 h 535761"/>
                <a:gd name="connsiteX52" fmla="*/ 625914 w 2810171"/>
                <a:gd name="connsiteY52" fmla="*/ 255002 h 535761"/>
                <a:gd name="connsiteX53" fmla="*/ 1089553 w 2810171"/>
                <a:gd name="connsiteY53" fmla="*/ 188032 h 53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810171" h="535761">
                  <a:moveTo>
                    <a:pt x="1089553" y="188032"/>
                  </a:moveTo>
                  <a:lnTo>
                    <a:pt x="1504253" y="126213"/>
                  </a:lnTo>
                  <a:lnTo>
                    <a:pt x="1666527" y="113334"/>
                  </a:lnTo>
                  <a:lnTo>
                    <a:pt x="1936983" y="74698"/>
                  </a:lnTo>
                  <a:lnTo>
                    <a:pt x="2199712" y="36061"/>
                  </a:lnTo>
                  <a:lnTo>
                    <a:pt x="2436683" y="2576"/>
                  </a:lnTo>
                  <a:lnTo>
                    <a:pt x="2498502" y="0"/>
                  </a:lnTo>
                  <a:lnTo>
                    <a:pt x="2676230" y="41213"/>
                  </a:lnTo>
                  <a:lnTo>
                    <a:pt x="2712291" y="59243"/>
                  </a:lnTo>
                  <a:lnTo>
                    <a:pt x="2738049" y="74698"/>
                  </a:lnTo>
                  <a:lnTo>
                    <a:pt x="2758655" y="92728"/>
                  </a:lnTo>
                  <a:lnTo>
                    <a:pt x="2776686" y="113334"/>
                  </a:lnTo>
                  <a:lnTo>
                    <a:pt x="2792140" y="136516"/>
                  </a:lnTo>
                  <a:lnTo>
                    <a:pt x="2805019" y="164850"/>
                  </a:lnTo>
                  <a:lnTo>
                    <a:pt x="2810171" y="190608"/>
                  </a:lnTo>
                  <a:lnTo>
                    <a:pt x="2810171" y="208638"/>
                  </a:lnTo>
                  <a:lnTo>
                    <a:pt x="2805019" y="231820"/>
                  </a:lnTo>
                  <a:lnTo>
                    <a:pt x="2789564" y="249850"/>
                  </a:lnTo>
                  <a:lnTo>
                    <a:pt x="2766382" y="262729"/>
                  </a:lnTo>
                  <a:lnTo>
                    <a:pt x="2740625" y="267881"/>
                  </a:lnTo>
                  <a:lnTo>
                    <a:pt x="2686533" y="267881"/>
                  </a:lnTo>
                  <a:lnTo>
                    <a:pt x="2578351" y="262729"/>
                  </a:lnTo>
                  <a:lnTo>
                    <a:pt x="2488199" y="257578"/>
                  </a:lnTo>
                  <a:lnTo>
                    <a:pt x="2359410" y="247275"/>
                  </a:lnTo>
                  <a:lnTo>
                    <a:pt x="2310470" y="244699"/>
                  </a:lnTo>
                  <a:lnTo>
                    <a:pt x="2150772" y="257578"/>
                  </a:lnTo>
                  <a:lnTo>
                    <a:pt x="1929256" y="275608"/>
                  </a:lnTo>
                  <a:lnTo>
                    <a:pt x="1702588" y="288487"/>
                  </a:lnTo>
                  <a:lnTo>
                    <a:pt x="1483647" y="306517"/>
                  </a:lnTo>
                  <a:lnTo>
                    <a:pt x="1293039" y="345154"/>
                  </a:lnTo>
                  <a:lnTo>
                    <a:pt x="935007" y="417276"/>
                  </a:lnTo>
                  <a:lnTo>
                    <a:pt x="772733" y="455912"/>
                  </a:lnTo>
                  <a:lnTo>
                    <a:pt x="649096" y="481670"/>
                  </a:lnTo>
                  <a:lnTo>
                    <a:pt x="517731" y="520307"/>
                  </a:lnTo>
                  <a:lnTo>
                    <a:pt x="481670" y="533186"/>
                  </a:lnTo>
                  <a:lnTo>
                    <a:pt x="445609" y="535761"/>
                  </a:lnTo>
                  <a:lnTo>
                    <a:pt x="370912" y="522882"/>
                  </a:lnTo>
                  <a:lnTo>
                    <a:pt x="324548" y="507428"/>
                  </a:lnTo>
                  <a:lnTo>
                    <a:pt x="267881" y="481670"/>
                  </a:lnTo>
                  <a:lnTo>
                    <a:pt x="188032" y="432730"/>
                  </a:lnTo>
                  <a:lnTo>
                    <a:pt x="105607" y="368336"/>
                  </a:lnTo>
                  <a:lnTo>
                    <a:pt x="41213" y="316821"/>
                  </a:lnTo>
                  <a:lnTo>
                    <a:pt x="15455" y="291063"/>
                  </a:lnTo>
                  <a:lnTo>
                    <a:pt x="0" y="255002"/>
                  </a:lnTo>
                  <a:lnTo>
                    <a:pt x="0" y="239547"/>
                  </a:lnTo>
                  <a:lnTo>
                    <a:pt x="7728" y="231820"/>
                  </a:lnTo>
                  <a:lnTo>
                    <a:pt x="20607" y="231820"/>
                  </a:lnTo>
                  <a:lnTo>
                    <a:pt x="59243" y="244699"/>
                  </a:lnTo>
                  <a:lnTo>
                    <a:pt x="126213" y="262729"/>
                  </a:lnTo>
                  <a:lnTo>
                    <a:pt x="239548" y="283335"/>
                  </a:lnTo>
                  <a:lnTo>
                    <a:pt x="347730" y="288487"/>
                  </a:lnTo>
                  <a:lnTo>
                    <a:pt x="412124" y="285911"/>
                  </a:lnTo>
                  <a:lnTo>
                    <a:pt x="625914" y="255002"/>
                  </a:lnTo>
                  <a:lnTo>
                    <a:pt x="1089553" y="188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34">
              <a:extLst>
                <a:ext uri="{FF2B5EF4-FFF2-40B4-BE49-F238E27FC236}">
                  <a16:creationId xmlns:a16="http://schemas.microsoft.com/office/drawing/2014/main" id="{9AFCC4C7-28F2-4F5B-8CB6-8CEE34F4D348}"/>
                </a:ext>
              </a:extLst>
            </p:cNvPr>
            <p:cNvSpPr/>
            <p:nvPr/>
          </p:nvSpPr>
          <p:spPr>
            <a:xfrm>
              <a:off x="2740025" y="3294063"/>
              <a:ext cx="4403725" cy="669925"/>
            </a:xfrm>
            <a:custGeom>
              <a:avLst/>
              <a:gdLst>
                <a:gd name="connsiteX0" fmla="*/ 2405192 w 4404775"/>
                <a:gd name="connsiteY0" fmla="*/ 188573 h 668900"/>
                <a:gd name="connsiteX1" fmla="*/ 2960237 w 4404775"/>
                <a:gd name="connsiteY1" fmla="*/ 138761 h 668900"/>
                <a:gd name="connsiteX2" fmla="*/ 3291128 w 4404775"/>
                <a:gd name="connsiteY2" fmla="*/ 110298 h 668900"/>
                <a:gd name="connsiteX3" fmla="*/ 3554419 w 4404775"/>
                <a:gd name="connsiteY3" fmla="*/ 67602 h 668900"/>
                <a:gd name="connsiteX4" fmla="*/ 3771455 w 4404775"/>
                <a:gd name="connsiteY4" fmla="*/ 49812 h 668900"/>
                <a:gd name="connsiteX5" fmla="*/ 3799919 w 4404775"/>
                <a:gd name="connsiteY5" fmla="*/ 46254 h 668900"/>
                <a:gd name="connsiteX6" fmla="*/ 3828383 w 4404775"/>
                <a:gd name="connsiteY6" fmla="*/ 39138 h 668900"/>
                <a:gd name="connsiteX7" fmla="*/ 3881753 w 4404775"/>
                <a:gd name="connsiteY7" fmla="*/ 21348 h 668900"/>
                <a:gd name="connsiteX8" fmla="*/ 3938680 w 4404775"/>
                <a:gd name="connsiteY8" fmla="*/ 7116 h 668900"/>
                <a:gd name="connsiteX9" fmla="*/ 4002724 w 4404775"/>
                <a:gd name="connsiteY9" fmla="*/ 0 h 668900"/>
                <a:gd name="connsiteX10" fmla="*/ 4024072 w 4404775"/>
                <a:gd name="connsiteY10" fmla="*/ 0 h 668900"/>
                <a:gd name="connsiteX11" fmla="*/ 4070325 w 4404775"/>
                <a:gd name="connsiteY11" fmla="*/ 7116 h 668900"/>
                <a:gd name="connsiteX12" fmla="*/ 4134369 w 4404775"/>
                <a:gd name="connsiteY12" fmla="*/ 28464 h 668900"/>
                <a:gd name="connsiteX13" fmla="*/ 4198412 w 4404775"/>
                <a:gd name="connsiteY13" fmla="*/ 53370 h 668900"/>
                <a:gd name="connsiteX14" fmla="*/ 4269572 w 4404775"/>
                <a:gd name="connsiteY14" fmla="*/ 85392 h 668900"/>
                <a:gd name="connsiteX15" fmla="*/ 4308710 w 4404775"/>
                <a:gd name="connsiteY15" fmla="*/ 103182 h 668900"/>
                <a:gd name="connsiteX16" fmla="*/ 4326500 w 4404775"/>
                <a:gd name="connsiteY16" fmla="*/ 113856 h 668900"/>
                <a:gd name="connsiteX17" fmla="*/ 4340732 w 4404775"/>
                <a:gd name="connsiteY17" fmla="*/ 120972 h 668900"/>
                <a:gd name="connsiteX18" fmla="*/ 4362079 w 4404775"/>
                <a:gd name="connsiteY18" fmla="*/ 142319 h 668900"/>
                <a:gd name="connsiteX19" fmla="*/ 4386985 w 4404775"/>
                <a:gd name="connsiteY19" fmla="*/ 170783 h 668900"/>
                <a:gd name="connsiteX20" fmla="*/ 4397659 w 4404775"/>
                <a:gd name="connsiteY20" fmla="*/ 192131 h 668900"/>
                <a:gd name="connsiteX21" fmla="*/ 4401217 w 4404775"/>
                <a:gd name="connsiteY21" fmla="*/ 209921 h 668900"/>
                <a:gd name="connsiteX22" fmla="*/ 4404775 w 4404775"/>
                <a:gd name="connsiteY22" fmla="*/ 227711 h 668900"/>
                <a:gd name="connsiteX23" fmla="*/ 4394101 w 4404775"/>
                <a:gd name="connsiteY23" fmla="*/ 252617 h 668900"/>
                <a:gd name="connsiteX24" fmla="*/ 4365637 w 4404775"/>
                <a:gd name="connsiteY24" fmla="*/ 277523 h 668900"/>
                <a:gd name="connsiteX25" fmla="*/ 4330058 w 4404775"/>
                <a:gd name="connsiteY25" fmla="*/ 288196 h 668900"/>
                <a:gd name="connsiteX26" fmla="*/ 4301594 w 4404775"/>
                <a:gd name="connsiteY26" fmla="*/ 288196 h 668900"/>
                <a:gd name="connsiteX27" fmla="*/ 4177065 w 4404775"/>
                <a:gd name="connsiteY27" fmla="*/ 284639 h 668900"/>
                <a:gd name="connsiteX28" fmla="*/ 3906658 w 4404775"/>
                <a:gd name="connsiteY28" fmla="*/ 277523 h 668900"/>
                <a:gd name="connsiteX29" fmla="*/ 3725202 w 4404775"/>
                <a:gd name="connsiteY29" fmla="*/ 281081 h 668900"/>
                <a:gd name="connsiteX30" fmla="*/ 3472585 w 4404775"/>
                <a:gd name="connsiteY30" fmla="*/ 291754 h 668900"/>
                <a:gd name="connsiteX31" fmla="*/ 3244875 w 4404775"/>
                <a:gd name="connsiteY31" fmla="*/ 288196 h 668900"/>
                <a:gd name="connsiteX32" fmla="*/ 2899751 w 4404775"/>
                <a:gd name="connsiteY32" fmla="*/ 320218 h 668900"/>
                <a:gd name="connsiteX33" fmla="*/ 2551069 w 4404775"/>
                <a:gd name="connsiteY33" fmla="*/ 355798 h 668900"/>
                <a:gd name="connsiteX34" fmla="*/ 2255757 w 4404775"/>
                <a:gd name="connsiteY34" fmla="*/ 384262 h 668900"/>
                <a:gd name="connsiteX35" fmla="*/ 2063626 w 4404775"/>
                <a:gd name="connsiteY35" fmla="*/ 405610 h 668900"/>
                <a:gd name="connsiteX36" fmla="*/ 2006699 w 4404775"/>
                <a:gd name="connsiteY36" fmla="*/ 405610 h 668900"/>
                <a:gd name="connsiteX37" fmla="*/ 1853706 w 4404775"/>
                <a:gd name="connsiteY37" fmla="*/ 419842 h 668900"/>
                <a:gd name="connsiteX38" fmla="*/ 1675807 w 4404775"/>
                <a:gd name="connsiteY38" fmla="*/ 437632 h 668900"/>
                <a:gd name="connsiteX39" fmla="*/ 1483676 w 4404775"/>
                <a:gd name="connsiteY39" fmla="*/ 462537 h 668900"/>
                <a:gd name="connsiteX40" fmla="*/ 1298662 w 4404775"/>
                <a:gd name="connsiteY40" fmla="*/ 494559 h 668900"/>
                <a:gd name="connsiteX41" fmla="*/ 1138553 w 4404775"/>
                <a:gd name="connsiteY41" fmla="*/ 523023 h 668900"/>
                <a:gd name="connsiteX42" fmla="*/ 971328 w 4404775"/>
                <a:gd name="connsiteY42" fmla="*/ 562161 h 668900"/>
                <a:gd name="connsiteX43" fmla="*/ 807661 w 4404775"/>
                <a:gd name="connsiteY43" fmla="*/ 597740 h 668900"/>
                <a:gd name="connsiteX44" fmla="*/ 665342 w 4404775"/>
                <a:gd name="connsiteY44" fmla="*/ 633320 h 668900"/>
                <a:gd name="connsiteX45" fmla="*/ 544370 w 4404775"/>
                <a:gd name="connsiteY45" fmla="*/ 668900 h 668900"/>
                <a:gd name="connsiteX46" fmla="*/ 523023 w 4404775"/>
                <a:gd name="connsiteY46" fmla="*/ 668900 h 668900"/>
                <a:gd name="connsiteX47" fmla="*/ 458979 w 4404775"/>
                <a:gd name="connsiteY47" fmla="*/ 658226 h 668900"/>
                <a:gd name="connsiteX48" fmla="*/ 384262 w 4404775"/>
                <a:gd name="connsiteY48" fmla="*/ 626204 h 668900"/>
                <a:gd name="connsiteX49" fmla="*/ 313102 w 4404775"/>
                <a:gd name="connsiteY49" fmla="*/ 579951 h 668900"/>
                <a:gd name="connsiteX50" fmla="*/ 234826 w 4404775"/>
                <a:gd name="connsiteY50" fmla="*/ 519465 h 668900"/>
                <a:gd name="connsiteX51" fmla="*/ 152993 w 4404775"/>
                <a:gd name="connsiteY51" fmla="*/ 448305 h 668900"/>
                <a:gd name="connsiteX52" fmla="*/ 85391 w 4404775"/>
                <a:gd name="connsiteY52" fmla="*/ 387820 h 668900"/>
                <a:gd name="connsiteX53" fmla="*/ 24906 w 4404775"/>
                <a:gd name="connsiteY53" fmla="*/ 323776 h 668900"/>
                <a:gd name="connsiteX54" fmla="*/ 10674 w 4404775"/>
                <a:gd name="connsiteY54" fmla="*/ 302428 h 668900"/>
                <a:gd name="connsiteX55" fmla="*/ 0 w 4404775"/>
                <a:gd name="connsiteY55" fmla="*/ 281081 h 668900"/>
                <a:gd name="connsiteX56" fmla="*/ 0 w 4404775"/>
                <a:gd name="connsiteY56" fmla="*/ 259733 h 668900"/>
                <a:gd name="connsiteX57" fmla="*/ 7116 w 4404775"/>
                <a:gd name="connsiteY57" fmla="*/ 252617 h 668900"/>
                <a:gd name="connsiteX58" fmla="*/ 39138 w 4404775"/>
                <a:gd name="connsiteY58" fmla="*/ 259733 h 668900"/>
                <a:gd name="connsiteX59" fmla="*/ 81833 w 4404775"/>
                <a:gd name="connsiteY59" fmla="*/ 277523 h 668900"/>
                <a:gd name="connsiteX60" fmla="*/ 152993 w 4404775"/>
                <a:gd name="connsiteY60" fmla="*/ 316660 h 668900"/>
                <a:gd name="connsiteX61" fmla="*/ 213479 w 4404775"/>
                <a:gd name="connsiteY61" fmla="*/ 345124 h 668900"/>
                <a:gd name="connsiteX62" fmla="*/ 295312 w 4404775"/>
                <a:gd name="connsiteY62" fmla="*/ 377146 h 668900"/>
                <a:gd name="connsiteX63" fmla="*/ 384262 w 4404775"/>
                <a:gd name="connsiteY63" fmla="*/ 398494 h 668900"/>
                <a:gd name="connsiteX64" fmla="*/ 462537 w 4404775"/>
                <a:gd name="connsiteY64" fmla="*/ 402052 h 668900"/>
                <a:gd name="connsiteX65" fmla="*/ 597740 w 4404775"/>
                <a:gd name="connsiteY65" fmla="*/ 391378 h 668900"/>
                <a:gd name="connsiteX66" fmla="*/ 800545 w 4404775"/>
                <a:gd name="connsiteY66" fmla="*/ 366472 h 668900"/>
                <a:gd name="connsiteX67" fmla="*/ 1095857 w 4404775"/>
                <a:gd name="connsiteY67" fmla="*/ 327334 h 668900"/>
                <a:gd name="connsiteX68" fmla="*/ 1430307 w 4404775"/>
                <a:gd name="connsiteY68" fmla="*/ 291754 h 668900"/>
                <a:gd name="connsiteX69" fmla="*/ 1903518 w 4404775"/>
                <a:gd name="connsiteY69" fmla="*/ 238385 h 668900"/>
                <a:gd name="connsiteX70" fmla="*/ 2067184 w 4404775"/>
                <a:gd name="connsiteY70" fmla="*/ 220595 h 668900"/>
                <a:gd name="connsiteX71" fmla="*/ 2405192 w 4404775"/>
                <a:gd name="connsiteY71" fmla="*/ 188573 h 66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404775" h="668900">
                  <a:moveTo>
                    <a:pt x="2405192" y="188573"/>
                  </a:moveTo>
                  <a:lnTo>
                    <a:pt x="2960237" y="138761"/>
                  </a:lnTo>
                  <a:lnTo>
                    <a:pt x="3291128" y="110298"/>
                  </a:lnTo>
                  <a:lnTo>
                    <a:pt x="3554419" y="67602"/>
                  </a:lnTo>
                  <a:lnTo>
                    <a:pt x="3771455" y="49812"/>
                  </a:lnTo>
                  <a:lnTo>
                    <a:pt x="3799919" y="46254"/>
                  </a:lnTo>
                  <a:lnTo>
                    <a:pt x="3828383" y="39138"/>
                  </a:lnTo>
                  <a:lnTo>
                    <a:pt x="3881753" y="21348"/>
                  </a:lnTo>
                  <a:lnTo>
                    <a:pt x="3938680" y="7116"/>
                  </a:lnTo>
                  <a:lnTo>
                    <a:pt x="4002724" y="0"/>
                  </a:lnTo>
                  <a:lnTo>
                    <a:pt x="4024072" y="0"/>
                  </a:lnTo>
                  <a:lnTo>
                    <a:pt x="4070325" y="7116"/>
                  </a:lnTo>
                  <a:lnTo>
                    <a:pt x="4134369" y="28464"/>
                  </a:lnTo>
                  <a:lnTo>
                    <a:pt x="4198412" y="53370"/>
                  </a:lnTo>
                  <a:lnTo>
                    <a:pt x="4269572" y="85392"/>
                  </a:lnTo>
                  <a:lnTo>
                    <a:pt x="4308710" y="103182"/>
                  </a:lnTo>
                  <a:lnTo>
                    <a:pt x="4326500" y="113856"/>
                  </a:lnTo>
                  <a:lnTo>
                    <a:pt x="4340732" y="120972"/>
                  </a:lnTo>
                  <a:lnTo>
                    <a:pt x="4362079" y="142319"/>
                  </a:lnTo>
                  <a:lnTo>
                    <a:pt x="4386985" y="170783"/>
                  </a:lnTo>
                  <a:lnTo>
                    <a:pt x="4397659" y="192131"/>
                  </a:lnTo>
                  <a:lnTo>
                    <a:pt x="4401217" y="209921"/>
                  </a:lnTo>
                  <a:lnTo>
                    <a:pt x="4404775" y="227711"/>
                  </a:lnTo>
                  <a:lnTo>
                    <a:pt x="4394101" y="252617"/>
                  </a:lnTo>
                  <a:lnTo>
                    <a:pt x="4365637" y="277523"/>
                  </a:lnTo>
                  <a:lnTo>
                    <a:pt x="4330058" y="288196"/>
                  </a:lnTo>
                  <a:lnTo>
                    <a:pt x="4301594" y="288196"/>
                  </a:lnTo>
                  <a:lnTo>
                    <a:pt x="4177065" y="284639"/>
                  </a:lnTo>
                  <a:lnTo>
                    <a:pt x="3906658" y="277523"/>
                  </a:lnTo>
                  <a:lnTo>
                    <a:pt x="3725202" y="281081"/>
                  </a:lnTo>
                  <a:lnTo>
                    <a:pt x="3472585" y="291754"/>
                  </a:lnTo>
                  <a:lnTo>
                    <a:pt x="3244875" y="288196"/>
                  </a:lnTo>
                  <a:lnTo>
                    <a:pt x="2899751" y="320218"/>
                  </a:lnTo>
                  <a:lnTo>
                    <a:pt x="2551069" y="355798"/>
                  </a:lnTo>
                  <a:lnTo>
                    <a:pt x="2255757" y="384262"/>
                  </a:lnTo>
                  <a:lnTo>
                    <a:pt x="2063626" y="405610"/>
                  </a:lnTo>
                  <a:lnTo>
                    <a:pt x="2006699" y="405610"/>
                  </a:lnTo>
                  <a:lnTo>
                    <a:pt x="1853706" y="419842"/>
                  </a:lnTo>
                  <a:lnTo>
                    <a:pt x="1675807" y="437632"/>
                  </a:lnTo>
                  <a:lnTo>
                    <a:pt x="1483676" y="462537"/>
                  </a:lnTo>
                  <a:lnTo>
                    <a:pt x="1298662" y="494559"/>
                  </a:lnTo>
                  <a:lnTo>
                    <a:pt x="1138553" y="523023"/>
                  </a:lnTo>
                  <a:lnTo>
                    <a:pt x="971328" y="562161"/>
                  </a:lnTo>
                  <a:lnTo>
                    <a:pt x="807661" y="597740"/>
                  </a:lnTo>
                  <a:lnTo>
                    <a:pt x="665342" y="633320"/>
                  </a:lnTo>
                  <a:lnTo>
                    <a:pt x="544370" y="668900"/>
                  </a:lnTo>
                  <a:lnTo>
                    <a:pt x="523023" y="668900"/>
                  </a:lnTo>
                  <a:lnTo>
                    <a:pt x="458979" y="658226"/>
                  </a:lnTo>
                  <a:lnTo>
                    <a:pt x="384262" y="626204"/>
                  </a:lnTo>
                  <a:lnTo>
                    <a:pt x="313102" y="579951"/>
                  </a:lnTo>
                  <a:lnTo>
                    <a:pt x="234826" y="519465"/>
                  </a:lnTo>
                  <a:lnTo>
                    <a:pt x="152993" y="448305"/>
                  </a:lnTo>
                  <a:lnTo>
                    <a:pt x="85391" y="387820"/>
                  </a:lnTo>
                  <a:lnTo>
                    <a:pt x="24906" y="323776"/>
                  </a:lnTo>
                  <a:lnTo>
                    <a:pt x="10674" y="302428"/>
                  </a:lnTo>
                  <a:lnTo>
                    <a:pt x="0" y="281081"/>
                  </a:lnTo>
                  <a:lnTo>
                    <a:pt x="0" y="259733"/>
                  </a:lnTo>
                  <a:lnTo>
                    <a:pt x="7116" y="252617"/>
                  </a:lnTo>
                  <a:lnTo>
                    <a:pt x="39138" y="259733"/>
                  </a:lnTo>
                  <a:lnTo>
                    <a:pt x="81833" y="277523"/>
                  </a:lnTo>
                  <a:lnTo>
                    <a:pt x="152993" y="316660"/>
                  </a:lnTo>
                  <a:lnTo>
                    <a:pt x="213479" y="345124"/>
                  </a:lnTo>
                  <a:lnTo>
                    <a:pt x="295312" y="377146"/>
                  </a:lnTo>
                  <a:lnTo>
                    <a:pt x="384262" y="398494"/>
                  </a:lnTo>
                  <a:lnTo>
                    <a:pt x="462537" y="402052"/>
                  </a:lnTo>
                  <a:lnTo>
                    <a:pt x="597740" y="391378"/>
                  </a:lnTo>
                  <a:lnTo>
                    <a:pt x="800545" y="366472"/>
                  </a:lnTo>
                  <a:lnTo>
                    <a:pt x="1095857" y="327334"/>
                  </a:lnTo>
                  <a:lnTo>
                    <a:pt x="1430307" y="291754"/>
                  </a:lnTo>
                  <a:lnTo>
                    <a:pt x="1903518" y="238385"/>
                  </a:lnTo>
                  <a:lnTo>
                    <a:pt x="2067184" y="220595"/>
                  </a:lnTo>
                  <a:lnTo>
                    <a:pt x="2405192" y="18857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35">
              <a:extLst>
                <a:ext uri="{FF2B5EF4-FFF2-40B4-BE49-F238E27FC236}">
                  <a16:creationId xmlns:a16="http://schemas.microsoft.com/office/drawing/2014/main" id="{A8F06B84-1D70-4961-BE6E-C21806BD95FE}"/>
                </a:ext>
              </a:extLst>
            </p:cNvPr>
            <p:cNvSpPr/>
            <p:nvPr/>
          </p:nvSpPr>
          <p:spPr>
            <a:xfrm>
              <a:off x="4559300" y="2981325"/>
              <a:ext cx="522288" cy="3168650"/>
            </a:xfrm>
            <a:custGeom>
              <a:avLst/>
              <a:gdLst>
                <a:gd name="connsiteX0" fmla="*/ 489005 w 520810"/>
                <a:gd name="connsiteY0" fmla="*/ 985962 h 3168595"/>
                <a:gd name="connsiteX1" fmla="*/ 477078 w 520810"/>
                <a:gd name="connsiteY1" fmla="*/ 679837 h 3168595"/>
                <a:gd name="connsiteX2" fmla="*/ 477078 w 520810"/>
                <a:gd name="connsiteY2" fmla="*/ 516835 h 3168595"/>
                <a:gd name="connsiteX3" fmla="*/ 469127 w 520810"/>
                <a:gd name="connsiteY3" fmla="*/ 453224 h 3168595"/>
                <a:gd name="connsiteX4" fmla="*/ 453224 w 520810"/>
                <a:gd name="connsiteY4" fmla="*/ 393590 h 3168595"/>
                <a:gd name="connsiteX5" fmla="*/ 437322 w 520810"/>
                <a:gd name="connsiteY5" fmla="*/ 341906 h 3168595"/>
                <a:gd name="connsiteX6" fmla="*/ 409492 w 520810"/>
                <a:gd name="connsiteY6" fmla="*/ 266369 h 3168595"/>
                <a:gd name="connsiteX7" fmla="*/ 381663 w 520810"/>
                <a:gd name="connsiteY7" fmla="*/ 218661 h 3168595"/>
                <a:gd name="connsiteX8" fmla="*/ 349857 w 520810"/>
                <a:gd name="connsiteY8" fmla="*/ 170953 h 3168595"/>
                <a:gd name="connsiteX9" fmla="*/ 310101 w 520810"/>
                <a:gd name="connsiteY9" fmla="*/ 111318 h 3168595"/>
                <a:gd name="connsiteX10" fmla="*/ 270344 w 520810"/>
                <a:gd name="connsiteY10" fmla="*/ 59635 h 3168595"/>
                <a:gd name="connsiteX11" fmla="*/ 222637 w 520810"/>
                <a:gd name="connsiteY11" fmla="*/ 0 h 3168595"/>
                <a:gd name="connsiteX12" fmla="*/ 0 w 520810"/>
                <a:gd name="connsiteY12" fmla="*/ 27830 h 3168595"/>
                <a:gd name="connsiteX13" fmla="*/ 47708 w 520810"/>
                <a:gd name="connsiteY13" fmla="*/ 83489 h 3168595"/>
                <a:gd name="connsiteX14" fmla="*/ 79513 w 520810"/>
                <a:gd name="connsiteY14" fmla="*/ 123245 h 3168595"/>
                <a:gd name="connsiteX15" fmla="*/ 107343 w 520810"/>
                <a:gd name="connsiteY15" fmla="*/ 163002 h 3168595"/>
                <a:gd name="connsiteX16" fmla="*/ 139148 w 520810"/>
                <a:gd name="connsiteY16" fmla="*/ 210710 h 3168595"/>
                <a:gd name="connsiteX17" fmla="*/ 166977 w 520810"/>
                <a:gd name="connsiteY17" fmla="*/ 262393 h 3168595"/>
                <a:gd name="connsiteX18" fmla="*/ 190831 w 520810"/>
                <a:gd name="connsiteY18" fmla="*/ 326004 h 3168595"/>
                <a:gd name="connsiteX19" fmla="*/ 206734 w 520810"/>
                <a:gd name="connsiteY19" fmla="*/ 385638 h 3168595"/>
                <a:gd name="connsiteX20" fmla="*/ 218661 w 520810"/>
                <a:gd name="connsiteY20" fmla="*/ 445273 h 3168595"/>
                <a:gd name="connsiteX21" fmla="*/ 230588 w 520810"/>
                <a:gd name="connsiteY21" fmla="*/ 536713 h 3168595"/>
                <a:gd name="connsiteX22" fmla="*/ 250466 w 520810"/>
                <a:gd name="connsiteY22" fmla="*/ 711642 h 3168595"/>
                <a:gd name="connsiteX23" fmla="*/ 258417 w 520810"/>
                <a:gd name="connsiteY23" fmla="*/ 834887 h 3168595"/>
                <a:gd name="connsiteX24" fmla="*/ 266369 w 520810"/>
                <a:gd name="connsiteY24" fmla="*/ 1065475 h 3168595"/>
                <a:gd name="connsiteX25" fmla="*/ 274320 w 520810"/>
                <a:gd name="connsiteY25" fmla="*/ 1264258 h 3168595"/>
                <a:gd name="connsiteX26" fmla="*/ 274320 w 520810"/>
                <a:gd name="connsiteY26" fmla="*/ 1602188 h 3168595"/>
                <a:gd name="connsiteX27" fmla="*/ 274320 w 520810"/>
                <a:gd name="connsiteY27" fmla="*/ 1836751 h 3168595"/>
                <a:gd name="connsiteX28" fmla="*/ 274320 w 520810"/>
                <a:gd name="connsiteY28" fmla="*/ 2087218 h 3168595"/>
                <a:gd name="connsiteX29" fmla="*/ 270344 w 520810"/>
                <a:gd name="connsiteY29" fmla="*/ 2226365 h 3168595"/>
                <a:gd name="connsiteX30" fmla="*/ 258417 w 520810"/>
                <a:gd name="connsiteY30" fmla="*/ 2377440 h 3168595"/>
                <a:gd name="connsiteX31" fmla="*/ 238539 w 520810"/>
                <a:gd name="connsiteY31" fmla="*/ 2484783 h 3168595"/>
                <a:gd name="connsiteX32" fmla="*/ 214685 w 520810"/>
                <a:gd name="connsiteY32" fmla="*/ 2556344 h 3168595"/>
                <a:gd name="connsiteX33" fmla="*/ 186856 w 520810"/>
                <a:gd name="connsiteY33" fmla="*/ 2612004 h 3168595"/>
                <a:gd name="connsiteX34" fmla="*/ 214685 w 520810"/>
                <a:gd name="connsiteY34" fmla="*/ 3128838 h 3168595"/>
                <a:gd name="connsiteX35" fmla="*/ 230588 w 520810"/>
                <a:gd name="connsiteY35" fmla="*/ 3152692 h 3168595"/>
                <a:gd name="connsiteX36" fmla="*/ 254442 w 520810"/>
                <a:gd name="connsiteY36" fmla="*/ 3168595 h 3168595"/>
                <a:gd name="connsiteX37" fmla="*/ 266369 w 520810"/>
                <a:gd name="connsiteY37" fmla="*/ 3168595 h 3168595"/>
                <a:gd name="connsiteX38" fmla="*/ 302150 w 520810"/>
                <a:gd name="connsiteY38" fmla="*/ 3152692 h 3168595"/>
                <a:gd name="connsiteX39" fmla="*/ 326004 w 520810"/>
                <a:gd name="connsiteY39" fmla="*/ 3128838 h 3168595"/>
                <a:gd name="connsiteX40" fmla="*/ 357809 w 520810"/>
                <a:gd name="connsiteY40" fmla="*/ 3089082 h 3168595"/>
                <a:gd name="connsiteX41" fmla="*/ 389614 w 520810"/>
                <a:gd name="connsiteY41" fmla="*/ 3033423 h 3168595"/>
                <a:gd name="connsiteX42" fmla="*/ 421419 w 520810"/>
                <a:gd name="connsiteY42" fmla="*/ 2961861 h 3168595"/>
                <a:gd name="connsiteX43" fmla="*/ 449249 w 520810"/>
                <a:gd name="connsiteY43" fmla="*/ 2878372 h 3168595"/>
                <a:gd name="connsiteX44" fmla="*/ 477078 w 520810"/>
                <a:gd name="connsiteY44" fmla="*/ 2790908 h 3168595"/>
                <a:gd name="connsiteX45" fmla="*/ 500932 w 520810"/>
                <a:gd name="connsiteY45" fmla="*/ 2671638 h 3168595"/>
                <a:gd name="connsiteX46" fmla="*/ 520810 w 520810"/>
                <a:gd name="connsiteY46" fmla="*/ 2572247 h 3168595"/>
                <a:gd name="connsiteX47" fmla="*/ 508884 w 520810"/>
                <a:gd name="connsiteY47" fmla="*/ 2484783 h 3168595"/>
                <a:gd name="connsiteX48" fmla="*/ 504908 w 520810"/>
                <a:gd name="connsiteY48" fmla="*/ 2369489 h 3168595"/>
                <a:gd name="connsiteX49" fmla="*/ 500932 w 520810"/>
                <a:gd name="connsiteY49" fmla="*/ 2214438 h 3168595"/>
                <a:gd name="connsiteX50" fmla="*/ 496957 w 520810"/>
                <a:gd name="connsiteY50" fmla="*/ 2043485 h 3168595"/>
                <a:gd name="connsiteX51" fmla="*/ 500932 w 520810"/>
                <a:gd name="connsiteY51" fmla="*/ 1856630 h 3168595"/>
                <a:gd name="connsiteX52" fmla="*/ 496957 w 520810"/>
                <a:gd name="connsiteY52" fmla="*/ 1375576 h 3168595"/>
                <a:gd name="connsiteX53" fmla="*/ 500932 w 520810"/>
                <a:gd name="connsiteY53" fmla="*/ 1232452 h 3168595"/>
                <a:gd name="connsiteX54" fmla="*/ 489005 w 520810"/>
                <a:gd name="connsiteY54" fmla="*/ 985962 h 3168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520810" h="3168595">
                  <a:moveTo>
                    <a:pt x="489005" y="985962"/>
                  </a:moveTo>
                  <a:lnTo>
                    <a:pt x="477078" y="679837"/>
                  </a:lnTo>
                  <a:lnTo>
                    <a:pt x="477078" y="516835"/>
                  </a:lnTo>
                  <a:lnTo>
                    <a:pt x="469127" y="453224"/>
                  </a:lnTo>
                  <a:lnTo>
                    <a:pt x="453224" y="393590"/>
                  </a:lnTo>
                  <a:lnTo>
                    <a:pt x="437322" y="341906"/>
                  </a:lnTo>
                  <a:lnTo>
                    <a:pt x="409492" y="266369"/>
                  </a:lnTo>
                  <a:lnTo>
                    <a:pt x="381663" y="218661"/>
                  </a:lnTo>
                  <a:lnTo>
                    <a:pt x="349857" y="170953"/>
                  </a:lnTo>
                  <a:lnTo>
                    <a:pt x="310101" y="111318"/>
                  </a:lnTo>
                  <a:lnTo>
                    <a:pt x="270344" y="59635"/>
                  </a:lnTo>
                  <a:lnTo>
                    <a:pt x="222637" y="0"/>
                  </a:lnTo>
                  <a:lnTo>
                    <a:pt x="0" y="27830"/>
                  </a:lnTo>
                  <a:lnTo>
                    <a:pt x="47708" y="83489"/>
                  </a:lnTo>
                  <a:lnTo>
                    <a:pt x="79513" y="123245"/>
                  </a:lnTo>
                  <a:lnTo>
                    <a:pt x="107343" y="163002"/>
                  </a:lnTo>
                  <a:lnTo>
                    <a:pt x="139148" y="210710"/>
                  </a:lnTo>
                  <a:lnTo>
                    <a:pt x="166977" y="262393"/>
                  </a:lnTo>
                  <a:lnTo>
                    <a:pt x="190831" y="326004"/>
                  </a:lnTo>
                  <a:lnTo>
                    <a:pt x="206734" y="385638"/>
                  </a:lnTo>
                  <a:lnTo>
                    <a:pt x="218661" y="445273"/>
                  </a:lnTo>
                  <a:lnTo>
                    <a:pt x="230588" y="536713"/>
                  </a:lnTo>
                  <a:lnTo>
                    <a:pt x="250466" y="711642"/>
                  </a:lnTo>
                  <a:lnTo>
                    <a:pt x="258417" y="834887"/>
                  </a:lnTo>
                  <a:lnTo>
                    <a:pt x="266369" y="1065475"/>
                  </a:lnTo>
                  <a:lnTo>
                    <a:pt x="274320" y="1264258"/>
                  </a:lnTo>
                  <a:lnTo>
                    <a:pt x="274320" y="1602188"/>
                  </a:lnTo>
                  <a:lnTo>
                    <a:pt x="274320" y="1836751"/>
                  </a:lnTo>
                  <a:lnTo>
                    <a:pt x="274320" y="2087218"/>
                  </a:lnTo>
                  <a:lnTo>
                    <a:pt x="270344" y="2226365"/>
                  </a:lnTo>
                  <a:lnTo>
                    <a:pt x="258417" y="2377440"/>
                  </a:lnTo>
                  <a:lnTo>
                    <a:pt x="238539" y="2484783"/>
                  </a:lnTo>
                  <a:lnTo>
                    <a:pt x="214685" y="2556344"/>
                  </a:lnTo>
                  <a:lnTo>
                    <a:pt x="186856" y="2612004"/>
                  </a:lnTo>
                  <a:lnTo>
                    <a:pt x="214685" y="3128838"/>
                  </a:lnTo>
                  <a:lnTo>
                    <a:pt x="230588" y="3152692"/>
                  </a:lnTo>
                  <a:lnTo>
                    <a:pt x="254442" y="3168595"/>
                  </a:lnTo>
                  <a:lnTo>
                    <a:pt x="266369" y="3168595"/>
                  </a:lnTo>
                  <a:lnTo>
                    <a:pt x="302150" y="3152692"/>
                  </a:lnTo>
                  <a:lnTo>
                    <a:pt x="326004" y="3128838"/>
                  </a:lnTo>
                  <a:lnTo>
                    <a:pt x="357809" y="3089082"/>
                  </a:lnTo>
                  <a:lnTo>
                    <a:pt x="389614" y="3033423"/>
                  </a:lnTo>
                  <a:lnTo>
                    <a:pt x="421419" y="2961861"/>
                  </a:lnTo>
                  <a:lnTo>
                    <a:pt x="449249" y="2878372"/>
                  </a:lnTo>
                  <a:lnTo>
                    <a:pt x="477078" y="2790908"/>
                  </a:lnTo>
                  <a:lnTo>
                    <a:pt x="500932" y="2671638"/>
                  </a:lnTo>
                  <a:lnTo>
                    <a:pt x="520810" y="2572247"/>
                  </a:lnTo>
                  <a:lnTo>
                    <a:pt x="508884" y="2484783"/>
                  </a:lnTo>
                  <a:lnTo>
                    <a:pt x="504908" y="2369489"/>
                  </a:lnTo>
                  <a:cubicBezTo>
                    <a:pt x="503583" y="2317805"/>
                    <a:pt x="502257" y="2266122"/>
                    <a:pt x="500932" y="2214438"/>
                  </a:cubicBezTo>
                  <a:lnTo>
                    <a:pt x="496957" y="2043485"/>
                  </a:lnTo>
                  <a:lnTo>
                    <a:pt x="500932" y="1856630"/>
                  </a:lnTo>
                  <a:lnTo>
                    <a:pt x="496957" y="1375576"/>
                  </a:lnTo>
                  <a:lnTo>
                    <a:pt x="500932" y="1232452"/>
                  </a:lnTo>
                  <a:lnTo>
                    <a:pt x="489005" y="9859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36">
              <a:extLst>
                <a:ext uri="{FF2B5EF4-FFF2-40B4-BE49-F238E27FC236}">
                  <a16:creationId xmlns:a16="http://schemas.microsoft.com/office/drawing/2014/main" id="{DD0C5279-1676-46C0-A00B-AA9F98133B2B}"/>
                </a:ext>
              </a:extLst>
            </p:cNvPr>
            <p:cNvSpPr/>
            <p:nvPr/>
          </p:nvSpPr>
          <p:spPr>
            <a:xfrm>
              <a:off x="4075113" y="5500688"/>
              <a:ext cx="744537" cy="647700"/>
            </a:xfrm>
            <a:custGeom>
              <a:avLst/>
              <a:gdLst>
                <a:gd name="connsiteX0" fmla="*/ 278606 w 745331"/>
                <a:gd name="connsiteY0" fmla="*/ 76200 h 647700"/>
                <a:gd name="connsiteX1" fmla="*/ 440531 w 745331"/>
                <a:gd name="connsiteY1" fmla="*/ 116681 h 647700"/>
                <a:gd name="connsiteX2" fmla="*/ 521494 w 745331"/>
                <a:gd name="connsiteY2" fmla="*/ 133350 h 647700"/>
                <a:gd name="connsiteX3" fmla="*/ 566737 w 745331"/>
                <a:gd name="connsiteY3" fmla="*/ 138112 h 647700"/>
                <a:gd name="connsiteX4" fmla="*/ 597694 w 745331"/>
                <a:gd name="connsiteY4" fmla="*/ 135731 h 647700"/>
                <a:gd name="connsiteX5" fmla="*/ 623887 w 745331"/>
                <a:gd name="connsiteY5" fmla="*/ 128587 h 647700"/>
                <a:gd name="connsiteX6" fmla="*/ 645319 w 745331"/>
                <a:gd name="connsiteY6" fmla="*/ 114300 h 647700"/>
                <a:gd name="connsiteX7" fmla="*/ 659606 w 745331"/>
                <a:gd name="connsiteY7" fmla="*/ 107156 h 647700"/>
                <a:gd name="connsiteX8" fmla="*/ 673894 w 745331"/>
                <a:gd name="connsiteY8" fmla="*/ 90487 h 647700"/>
                <a:gd name="connsiteX9" fmla="*/ 711994 w 745331"/>
                <a:gd name="connsiteY9" fmla="*/ 28575 h 647700"/>
                <a:gd name="connsiteX10" fmla="*/ 745331 w 745331"/>
                <a:gd name="connsiteY10" fmla="*/ 647700 h 647700"/>
                <a:gd name="connsiteX11" fmla="*/ 719137 w 745331"/>
                <a:gd name="connsiteY11" fmla="*/ 631031 h 647700"/>
                <a:gd name="connsiteX12" fmla="*/ 697706 w 745331"/>
                <a:gd name="connsiteY12" fmla="*/ 604837 h 647700"/>
                <a:gd name="connsiteX13" fmla="*/ 671512 w 745331"/>
                <a:gd name="connsiteY13" fmla="*/ 569118 h 647700"/>
                <a:gd name="connsiteX14" fmla="*/ 633412 w 745331"/>
                <a:gd name="connsiteY14" fmla="*/ 509587 h 647700"/>
                <a:gd name="connsiteX15" fmla="*/ 588169 w 745331"/>
                <a:gd name="connsiteY15" fmla="*/ 445293 h 647700"/>
                <a:gd name="connsiteX16" fmla="*/ 547687 w 745331"/>
                <a:gd name="connsiteY16" fmla="*/ 395287 h 647700"/>
                <a:gd name="connsiteX17" fmla="*/ 519112 w 745331"/>
                <a:gd name="connsiteY17" fmla="*/ 369093 h 647700"/>
                <a:gd name="connsiteX18" fmla="*/ 421481 w 745331"/>
                <a:gd name="connsiteY18" fmla="*/ 300037 h 647700"/>
                <a:gd name="connsiteX19" fmla="*/ 326231 w 745331"/>
                <a:gd name="connsiteY19" fmla="*/ 230981 h 647700"/>
                <a:gd name="connsiteX20" fmla="*/ 245269 w 745331"/>
                <a:gd name="connsiteY20" fmla="*/ 176212 h 647700"/>
                <a:gd name="connsiteX21" fmla="*/ 154781 w 745331"/>
                <a:gd name="connsiteY21" fmla="*/ 123825 h 647700"/>
                <a:gd name="connsiteX22" fmla="*/ 73819 w 745331"/>
                <a:gd name="connsiteY22" fmla="*/ 76200 h 647700"/>
                <a:gd name="connsiteX23" fmla="*/ 19050 w 745331"/>
                <a:gd name="connsiteY23" fmla="*/ 50006 h 647700"/>
                <a:gd name="connsiteX24" fmla="*/ 7144 w 745331"/>
                <a:gd name="connsiteY24" fmla="*/ 38100 h 647700"/>
                <a:gd name="connsiteX25" fmla="*/ 2381 w 745331"/>
                <a:gd name="connsiteY25" fmla="*/ 26193 h 647700"/>
                <a:gd name="connsiteX26" fmla="*/ 0 w 745331"/>
                <a:gd name="connsiteY26" fmla="*/ 14287 h 647700"/>
                <a:gd name="connsiteX27" fmla="*/ 7144 w 745331"/>
                <a:gd name="connsiteY27" fmla="*/ 4762 h 647700"/>
                <a:gd name="connsiteX28" fmla="*/ 30956 w 745331"/>
                <a:gd name="connsiteY28" fmla="*/ 0 h 647700"/>
                <a:gd name="connsiteX29" fmla="*/ 100012 w 745331"/>
                <a:gd name="connsiteY29" fmla="*/ 21431 h 647700"/>
                <a:gd name="connsiteX30" fmla="*/ 192881 w 745331"/>
                <a:gd name="connsiteY30" fmla="*/ 50006 h 647700"/>
                <a:gd name="connsiteX31" fmla="*/ 278606 w 745331"/>
                <a:gd name="connsiteY31" fmla="*/ 76200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45331" h="647700">
                  <a:moveTo>
                    <a:pt x="278606" y="76200"/>
                  </a:moveTo>
                  <a:lnTo>
                    <a:pt x="440531" y="116681"/>
                  </a:lnTo>
                  <a:lnTo>
                    <a:pt x="521494" y="133350"/>
                  </a:lnTo>
                  <a:lnTo>
                    <a:pt x="566737" y="138112"/>
                  </a:lnTo>
                  <a:lnTo>
                    <a:pt x="597694" y="135731"/>
                  </a:lnTo>
                  <a:lnTo>
                    <a:pt x="623887" y="128587"/>
                  </a:lnTo>
                  <a:lnTo>
                    <a:pt x="645319" y="114300"/>
                  </a:lnTo>
                  <a:lnTo>
                    <a:pt x="659606" y="107156"/>
                  </a:lnTo>
                  <a:lnTo>
                    <a:pt x="673894" y="90487"/>
                  </a:lnTo>
                  <a:lnTo>
                    <a:pt x="711994" y="28575"/>
                  </a:lnTo>
                  <a:lnTo>
                    <a:pt x="745331" y="647700"/>
                  </a:lnTo>
                  <a:lnTo>
                    <a:pt x="719137" y="631031"/>
                  </a:lnTo>
                  <a:lnTo>
                    <a:pt x="697706" y="604837"/>
                  </a:lnTo>
                  <a:lnTo>
                    <a:pt x="671512" y="569118"/>
                  </a:lnTo>
                  <a:lnTo>
                    <a:pt x="633412" y="509587"/>
                  </a:lnTo>
                  <a:lnTo>
                    <a:pt x="588169" y="445293"/>
                  </a:lnTo>
                  <a:lnTo>
                    <a:pt x="547687" y="395287"/>
                  </a:lnTo>
                  <a:lnTo>
                    <a:pt x="519112" y="369093"/>
                  </a:lnTo>
                  <a:lnTo>
                    <a:pt x="421481" y="300037"/>
                  </a:lnTo>
                  <a:lnTo>
                    <a:pt x="326231" y="230981"/>
                  </a:lnTo>
                  <a:lnTo>
                    <a:pt x="245269" y="176212"/>
                  </a:lnTo>
                  <a:lnTo>
                    <a:pt x="154781" y="123825"/>
                  </a:lnTo>
                  <a:lnTo>
                    <a:pt x="73819" y="76200"/>
                  </a:lnTo>
                  <a:lnTo>
                    <a:pt x="19050" y="50006"/>
                  </a:lnTo>
                  <a:lnTo>
                    <a:pt x="7144" y="38100"/>
                  </a:lnTo>
                  <a:lnTo>
                    <a:pt x="2381" y="26193"/>
                  </a:lnTo>
                  <a:lnTo>
                    <a:pt x="0" y="14287"/>
                  </a:lnTo>
                  <a:lnTo>
                    <a:pt x="7144" y="4762"/>
                  </a:lnTo>
                  <a:lnTo>
                    <a:pt x="30956" y="0"/>
                  </a:lnTo>
                  <a:lnTo>
                    <a:pt x="100012" y="21431"/>
                  </a:lnTo>
                  <a:lnTo>
                    <a:pt x="192881" y="50006"/>
                  </a:lnTo>
                  <a:lnTo>
                    <a:pt x="278606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902219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A96CDC1B-D4FD-914A-A1E0-E3C672661ED4}"/>
              </a:ext>
            </a:extLst>
          </p:cNvPr>
          <p:cNvSpPr/>
          <p:nvPr/>
        </p:nvSpPr>
        <p:spPr>
          <a:xfrm>
            <a:off x="4676775" y="1366838"/>
            <a:ext cx="585788" cy="730250"/>
          </a:xfrm>
          <a:custGeom>
            <a:avLst/>
            <a:gdLst>
              <a:gd name="connsiteX0" fmla="*/ 269081 w 585788"/>
              <a:gd name="connsiteY0" fmla="*/ 492918 h 731043"/>
              <a:gd name="connsiteX1" fmla="*/ 261938 w 585788"/>
              <a:gd name="connsiteY1" fmla="*/ 383381 h 731043"/>
              <a:gd name="connsiteX2" fmla="*/ 252413 w 585788"/>
              <a:gd name="connsiteY2" fmla="*/ 328612 h 731043"/>
              <a:gd name="connsiteX3" fmla="*/ 242888 w 585788"/>
              <a:gd name="connsiteY3" fmla="*/ 285750 h 731043"/>
              <a:gd name="connsiteX4" fmla="*/ 221456 w 585788"/>
              <a:gd name="connsiteY4" fmla="*/ 240506 h 731043"/>
              <a:gd name="connsiteX5" fmla="*/ 195263 w 585788"/>
              <a:gd name="connsiteY5" fmla="*/ 204787 h 731043"/>
              <a:gd name="connsiteX6" fmla="*/ 147638 w 585788"/>
              <a:gd name="connsiteY6" fmla="*/ 164306 h 731043"/>
              <a:gd name="connsiteX7" fmla="*/ 104775 w 585788"/>
              <a:gd name="connsiteY7" fmla="*/ 130968 h 731043"/>
              <a:gd name="connsiteX8" fmla="*/ 71438 w 585788"/>
              <a:gd name="connsiteY8" fmla="*/ 107156 h 731043"/>
              <a:gd name="connsiteX9" fmla="*/ 26194 w 585788"/>
              <a:gd name="connsiteY9" fmla="*/ 80962 h 731043"/>
              <a:gd name="connsiteX10" fmla="*/ 9525 w 585788"/>
              <a:gd name="connsiteY10" fmla="*/ 61912 h 731043"/>
              <a:gd name="connsiteX11" fmla="*/ 0 w 585788"/>
              <a:gd name="connsiteY11" fmla="*/ 38100 h 731043"/>
              <a:gd name="connsiteX12" fmla="*/ 0 w 585788"/>
              <a:gd name="connsiteY12" fmla="*/ 23812 h 731043"/>
              <a:gd name="connsiteX13" fmla="*/ 4763 w 585788"/>
              <a:gd name="connsiteY13" fmla="*/ 9525 h 731043"/>
              <a:gd name="connsiteX14" fmla="*/ 30956 w 585788"/>
              <a:gd name="connsiteY14" fmla="*/ 0 h 731043"/>
              <a:gd name="connsiteX15" fmla="*/ 83344 w 585788"/>
              <a:gd name="connsiteY15" fmla="*/ 4762 h 731043"/>
              <a:gd name="connsiteX16" fmla="*/ 171450 w 585788"/>
              <a:gd name="connsiteY16" fmla="*/ 21431 h 731043"/>
              <a:gd name="connsiteX17" fmla="*/ 254794 w 585788"/>
              <a:gd name="connsiteY17" fmla="*/ 40481 h 731043"/>
              <a:gd name="connsiteX18" fmla="*/ 361950 w 585788"/>
              <a:gd name="connsiteY18" fmla="*/ 69056 h 731043"/>
              <a:gd name="connsiteX19" fmla="*/ 440531 w 585788"/>
              <a:gd name="connsiteY19" fmla="*/ 100012 h 731043"/>
              <a:gd name="connsiteX20" fmla="*/ 507206 w 585788"/>
              <a:gd name="connsiteY20" fmla="*/ 126206 h 731043"/>
              <a:gd name="connsiteX21" fmla="*/ 547688 w 585788"/>
              <a:gd name="connsiteY21" fmla="*/ 152400 h 731043"/>
              <a:gd name="connsiteX22" fmla="*/ 569119 w 585788"/>
              <a:gd name="connsiteY22" fmla="*/ 176212 h 731043"/>
              <a:gd name="connsiteX23" fmla="*/ 585788 w 585788"/>
              <a:gd name="connsiteY23" fmla="*/ 209550 h 731043"/>
              <a:gd name="connsiteX24" fmla="*/ 583406 w 585788"/>
              <a:gd name="connsiteY24" fmla="*/ 233362 h 731043"/>
              <a:gd name="connsiteX25" fmla="*/ 571500 w 585788"/>
              <a:gd name="connsiteY25" fmla="*/ 259556 h 731043"/>
              <a:gd name="connsiteX26" fmla="*/ 557213 w 585788"/>
              <a:gd name="connsiteY26" fmla="*/ 283368 h 731043"/>
              <a:gd name="connsiteX27" fmla="*/ 538163 w 585788"/>
              <a:gd name="connsiteY27" fmla="*/ 354806 h 731043"/>
              <a:gd name="connsiteX28" fmla="*/ 519113 w 585788"/>
              <a:gd name="connsiteY28" fmla="*/ 471487 h 731043"/>
              <a:gd name="connsiteX29" fmla="*/ 509588 w 585788"/>
              <a:gd name="connsiteY29" fmla="*/ 714375 h 731043"/>
              <a:gd name="connsiteX30" fmla="*/ 273844 w 585788"/>
              <a:gd name="connsiteY30" fmla="*/ 731043 h 731043"/>
              <a:gd name="connsiteX31" fmla="*/ 269081 w 585788"/>
              <a:gd name="connsiteY31" fmla="*/ 492918 h 731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85788" h="731043">
                <a:moveTo>
                  <a:pt x="269081" y="492918"/>
                </a:moveTo>
                <a:lnTo>
                  <a:pt x="261938" y="383381"/>
                </a:lnTo>
                <a:lnTo>
                  <a:pt x="252413" y="328612"/>
                </a:lnTo>
                <a:lnTo>
                  <a:pt x="242888" y="285750"/>
                </a:lnTo>
                <a:lnTo>
                  <a:pt x="221456" y="240506"/>
                </a:lnTo>
                <a:lnTo>
                  <a:pt x="195263" y="204787"/>
                </a:lnTo>
                <a:lnTo>
                  <a:pt x="147638" y="164306"/>
                </a:lnTo>
                <a:lnTo>
                  <a:pt x="104775" y="130968"/>
                </a:lnTo>
                <a:lnTo>
                  <a:pt x="71438" y="107156"/>
                </a:lnTo>
                <a:lnTo>
                  <a:pt x="26194" y="80962"/>
                </a:lnTo>
                <a:lnTo>
                  <a:pt x="9525" y="61912"/>
                </a:lnTo>
                <a:lnTo>
                  <a:pt x="0" y="38100"/>
                </a:lnTo>
                <a:lnTo>
                  <a:pt x="0" y="23812"/>
                </a:lnTo>
                <a:lnTo>
                  <a:pt x="4763" y="9525"/>
                </a:lnTo>
                <a:lnTo>
                  <a:pt x="30956" y="0"/>
                </a:lnTo>
                <a:lnTo>
                  <a:pt x="83344" y="4762"/>
                </a:lnTo>
                <a:lnTo>
                  <a:pt x="171450" y="21431"/>
                </a:lnTo>
                <a:lnTo>
                  <a:pt x="254794" y="40481"/>
                </a:lnTo>
                <a:lnTo>
                  <a:pt x="361950" y="69056"/>
                </a:lnTo>
                <a:lnTo>
                  <a:pt x="440531" y="100012"/>
                </a:lnTo>
                <a:lnTo>
                  <a:pt x="507206" y="126206"/>
                </a:lnTo>
                <a:lnTo>
                  <a:pt x="547688" y="152400"/>
                </a:lnTo>
                <a:lnTo>
                  <a:pt x="569119" y="176212"/>
                </a:lnTo>
                <a:lnTo>
                  <a:pt x="585788" y="209550"/>
                </a:lnTo>
                <a:lnTo>
                  <a:pt x="583406" y="233362"/>
                </a:lnTo>
                <a:lnTo>
                  <a:pt x="571500" y="259556"/>
                </a:lnTo>
                <a:lnTo>
                  <a:pt x="557213" y="283368"/>
                </a:lnTo>
                <a:lnTo>
                  <a:pt x="538163" y="354806"/>
                </a:lnTo>
                <a:lnTo>
                  <a:pt x="519113" y="471487"/>
                </a:lnTo>
                <a:lnTo>
                  <a:pt x="509588" y="714375"/>
                </a:lnTo>
                <a:lnTo>
                  <a:pt x="273844" y="731043"/>
                </a:lnTo>
                <a:cubicBezTo>
                  <a:pt x="272256" y="650874"/>
                  <a:pt x="270669" y="570706"/>
                  <a:pt x="269081" y="492918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9E4FE27-DFC2-3945-85C0-50EDD4672A86}"/>
              </a:ext>
            </a:extLst>
          </p:cNvPr>
          <p:cNvSpPr/>
          <p:nvPr/>
        </p:nvSpPr>
        <p:spPr>
          <a:xfrm>
            <a:off x="3608388" y="4252913"/>
            <a:ext cx="801687" cy="441325"/>
          </a:xfrm>
          <a:custGeom>
            <a:avLst/>
            <a:gdLst>
              <a:gd name="connsiteX0" fmla="*/ 445294 w 802481"/>
              <a:gd name="connsiteY0" fmla="*/ 292893 h 440531"/>
              <a:gd name="connsiteX1" fmla="*/ 216694 w 802481"/>
              <a:gd name="connsiteY1" fmla="*/ 164306 h 440531"/>
              <a:gd name="connsiteX2" fmla="*/ 30956 w 802481"/>
              <a:gd name="connsiteY2" fmla="*/ 54768 h 440531"/>
              <a:gd name="connsiteX3" fmla="*/ 7144 w 802481"/>
              <a:gd name="connsiteY3" fmla="*/ 40481 h 440531"/>
              <a:gd name="connsiteX4" fmla="*/ 0 w 802481"/>
              <a:gd name="connsiteY4" fmla="*/ 23812 h 440531"/>
              <a:gd name="connsiteX5" fmla="*/ 7144 w 802481"/>
              <a:gd name="connsiteY5" fmla="*/ 9525 h 440531"/>
              <a:gd name="connsiteX6" fmla="*/ 28575 w 802481"/>
              <a:gd name="connsiteY6" fmla="*/ 0 h 440531"/>
              <a:gd name="connsiteX7" fmla="*/ 83344 w 802481"/>
              <a:gd name="connsiteY7" fmla="*/ 2381 h 440531"/>
              <a:gd name="connsiteX8" fmla="*/ 285750 w 802481"/>
              <a:gd name="connsiteY8" fmla="*/ 33337 h 440531"/>
              <a:gd name="connsiteX9" fmla="*/ 559594 w 802481"/>
              <a:gd name="connsiteY9" fmla="*/ 69056 h 440531"/>
              <a:gd name="connsiteX10" fmla="*/ 585787 w 802481"/>
              <a:gd name="connsiteY10" fmla="*/ 85725 h 440531"/>
              <a:gd name="connsiteX11" fmla="*/ 631031 w 802481"/>
              <a:gd name="connsiteY11" fmla="*/ 123825 h 440531"/>
              <a:gd name="connsiteX12" fmla="*/ 683419 w 802481"/>
              <a:gd name="connsiteY12" fmla="*/ 171450 h 440531"/>
              <a:gd name="connsiteX13" fmla="*/ 731044 w 802481"/>
              <a:gd name="connsiteY13" fmla="*/ 216693 h 440531"/>
              <a:gd name="connsiteX14" fmla="*/ 766762 w 802481"/>
              <a:gd name="connsiteY14" fmla="*/ 259556 h 440531"/>
              <a:gd name="connsiteX15" fmla="*/ 785812 w 802481"/>
              <a:gd name="connsiteY15" fmla="*/ 292893 h 440531"/>
              <a:gd name="connsiteX16" fmla="*/ 797719 w 802481"/>
              <a:gd name="connsiteY16" fmla="*/ 328612 h 440531"/>
              <a:gd name="connsiteX17" fmla="*/ 802481 w 802481"/>
              <a:gd name="connsiteY17" fmla="*/ 364331 h 440531"/>
              <a:gd name="connsiteX18" fmla="*/ 795337 w 802481"/>
              <a:gd name="connsiteY18" fmla="*/ 400050 h 440531"/>
              <a:gd name="connsiteX19" fmla="*/ 783431 w 802481"/>
              <a:gd name="connsiteY19" fmla="*/ 428625 h 440531"/>
              <a:gd name="connsiteX20" fmla="*/ 771525 w 802481"/>
              <a:gd name="connsiteY20" fmla="*/ 435768 h 440531"/>
              <a:gd name="connsiteX21" fmla="*/ 747712 w 802481"/>
              <a:gd name="connsiteY21" fmla="*/ 440531 h 440531"/>
              <a:gd name="connsiteX22" fmla="*/ 714375 w 802481"/>
              <a:gd name="connsiteY22" fmla="*/ 435768 h 440531"/>
              <a:gd name="connsiteX23" fmla="*/ 659606 w 802481"/>
              <a:gd name="connsiteY23" fmla="*/ 411956 h 440531"/>
              <a:gd name="connsiteX24" fmla="*/ 569119 w 802481"/>
              <a:gd name="connsiteY24" fmla="*/ 359568 h 440531"/>
              <a:gd name="connsiteX25" fmla="*/ 445294 w 802481"/>
              <a:gd name="connsiteY25" fmla="*/ 292893 h 440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802481" h="440531">
                <a:moveTo>
                  <a:pt x="445294" y="292893"/>
                </a:moveTo>
                <a:lnTo>
                  <a:pt x="216694" y="164306"/>
                </a:lnTo>
                <a:lnTo>
                  <a:pt x="30956" y="54768"/>
                </a:lnTo>
                <a:lnTo>
                  <a:pt x="7144" y="40481"/>
                </a:lnTo>
                <a:lnTo>
                  <a:pt x="0" y="23812"/>
                </a:lnTo>
                <a:lnTo>
                  <a:pt x="7144" y="9525"/>
                </a:lnTo>
                <a:lnTo>
                  <a:pt x="28575" y="0"/>
                </a:lnTo>
                <a:lnTo>
                  <a:pt x="83344" y="2381"/>
                </a:lnTo>
                <a:lnTo>
                  <a:pt x="285750" y="33337"/>
                </a:lnTo>
                <a:lnTo>
                  <a:pt x="559594" y="69056"/>
                </a:lnTo>
                <a:lnTo>
                  <a:pt x="585787" y="85725"/>
                </a:lnTo>
                <a:lnTo>
                  <a:pt x="631031" y="123825"/>
                </a:lnTo>
                <a:lnTo>
                  <a:pt x="683419" y="171450"/>
                </a:lnTo>
                <a:lnTo>
                  <a:pt x="731044" y="216693"/>
                </a:lnTo>
                <a:lnTo>
                  <a:pt x="766762" y="259556"/>
                </a:lnTo>
                <a:lnTo>
                  <a:pt x="785812" y="292893"/>
                </a:lnTo>
                <a:lnTo>
                  <a:pt x="797719" y="328612"/>
                </a:lnTo>
                <a:lnTo>
                  <a:pt x="802481" y="364331"/>
                </a:lnTo>
                <a:lnTo>
                  <a:pt x="795337" y="400050"/>
                </a:lnTo>
                <a:lnTo>
                  <a:pt x="783431" y="428625"/>
                </a:lnTo>
                <a:lnTo>
                  <a:pt x="771525" y="435768"/>
                </a:lnTo>
                <a:lnTo>
                  <a:pt x="747712" y="440531"/>
                </a:lnTo>
                <a:lnTo>
                  <a:pt x="714375" y="435768"/>
                </a:lnTo>
                <a:lnTo>
                  <a:pt x="659606" y="411956"/>
                </a:lnTo>
                <a:lnTo>
                  <a:pt x="569119" y="359568"/>
                </a:lnTo>
                <a:lnTo>
                  <a:pt x="445294" y="29289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BC9E2121-C69E-224F-A81B-E222024534DF}"/>
              </a:ext>
            </a:extLst>
          </p:cNvPr>
          <p:cNvSpPr/>
          <p:nvPr/>
        </p:nvSpPr>
        <p:spPr>
          <a:xfrm>
            <a:off x="5414963" y="4002088"/>
            <a:ext cx="1208087" cy="569912"/>
          </a:xfrm>
          <a:custGeom>
            <a:avLst/>
            <a:gdLst>
              <a:gd name="connsiteX0" fmla="*/ 590550 w 1207293"/>
              <a:gd name="connsiteY0" fmla="*/ 488157 h 569119"/>
              <a:gd name="connsiteX1" fmla="*/ 283368 w 1207293"/>
              <a:gd name="connsiteY1" fmla="*/ 540544 h 569119"/>
              <a:gd name="connsiteX2" fmla="*/ 111918 w 1207293"/>
              <a:gd name="connsiteY2" fmla="*/ 564357 h 569119"/>
              <a:gd name="connsiteX3" fmla="*/ 50006 w 1207293"/>
              <a:gd name="connsiteY3" fmla="*/ 569119 h 569119"/>
              <a:gd name="connsiteX4" fmla="*/ 21431 w 1207293"/>
              <a:gd name="connsiteY4" fmla="*/ 566738 h 569119"/>
              <a:gd name="connsiteX5" fmla="*/ 2381 w 1207293"/>
              <a:gd name="connsiteY5" fmla="*/ 557213 h 569119"/>
              <a:gd name="connsiteX6" fmla="*/ 0 w 1207293"/>
              <a:gd name="connsiteY6" fmla="*/ 540544 h 569119"/>
              <a:gd name="connsiteX7" fmla="*/ 11906 w 1207293"/>
              <a:gd name="connsiteY7" fmla="*/ 519113 h 569119"/>
              <a:gd name="connsiteX8" fmla="*/ 42862 w 1207293"/>
              <a:gd name="connsiteY8" fmla="*/ 497682 h 569119"/>
              <a:gd name="connsiteX9" fmla="*/ 130968 w 1207293"/>
              <a:gd name="connsiteY9" fmla="*/ 471488 h 569119"/>
              <a:gd name="connsiteX10" fmla="*/ 328612 w 1207293"/>
              <a:gd name="connsiteY10" fmla="*/ 409575 h 569119"/>
              <a:gd name="connsiteX11" fmla="*/ 552450 w 1207293"/>
              <a:gd name="connsiteY11" fmla="*/ 323850 h 569119"/>
              <a:gd name="connsiteX12" fmla="*/ 654843 w 1207293"/>
              <a:gd name="connsiteY12" fmla="*/ 278607 h 569119"/>
              <a:gd name="connsiteX13" fmla="*/ 754856 w 1207293"/>
              <a:gd name="connsiteY13" fmla="*/ 221457 h 569119"/>
              <a:gd name="connsiteX14" fmla="*/ 776287 w 1207293"/>
              <a:gd name="connsiteY14" fmla="*/ 202407 h 569119"/>
              <a:gd name="connsiteX15" fmla="*/ 781050 w 1207293"/>
              <a:gd name="connsiteY15" fmla="*/ 180975 h 569119"/>
              <a:gd name="connsiteX16" fmla="*/ 769143 w 1207293"/>
              <a:gd name="connsiteY16" fmla="*/ 107157 h 569119"/>
              <a:gd name="connsiteX17" fmla="*/ 759618 w 1207293"/>
              <a:gd name="connsiteY17" fmla="*/ 59532 h 569119"/>
              <a:gd name="connsiteX18" fmla="*/ 752475 w 1207293"/>
              <a:gd name="connsiteY18" fmla="*/ 35719 h 569119"/>
              <a:gd name="connsiteX19" fmla="*/ 752475 w 1207293"/>
              <a:gd name="connsiteY19" fmla="*/ 21432 h 569119"/>
              <a:gd name="connsiteX20" fmla="*/ 759618 w 1207293"/>
              <a:gd name="connsiteY20" fmla="*/ 4763 h 569119"/>
              <a:gd name="connsiteX21" fmla="*/ 776287 w 1207293"/>
              <a:gd name="connsiteY21" fmla="*/ 0 h 569119"/>
              <a:gd name="connsiteX22" fmla="*/ 804862 w 1207293"/>
              <a:gd name="connsiteY22" fmla="*/ 2382 h 569119"/>
              <a:gd name="connsiteX23" fmla="*/ 876300 w 1207293"/>
              <a:gd name="connsiteY23" fmla="*/ 38100 h 569119"/>
              <a:gd name="connsiteX24" fmla="*/ 981075 w 1207293"/>
              <a:gd name="connsiteY24" fmla="*/ 100013 h 569119"/>
              <a:gd name="connsiteX25" fmla="*/ 1045368 w 1207293"/>
              <a:gd name="connsiteY25" fmla="*/ 145257 h 569119"/>
              <a:gd name="connsiteX26" fmla="*/ 1095375 w 1207293"/>
              <a:gd name="connsiteY26" fmla="*/ 188119 h 569119"/>
              <a:gd name="connsiteX27" fmla="*/ 1152525 w 1207293"/>
              <a:gd name="connsiteY27" fmla="*/ 242888 h 569119"/>
              <a:gd name="connsiteX28" fmla="*/ 1185862 w 1207293"/>
              <a:gd name="connsiteY28" fmla="*/ 288132 h 569119"/>
              <a:gd name="connsiteX29" fmla="*/ 1202531 w 1207293"/>
              <a:gd name="connsiteY29" fmla="*/ 323850 h 569119"/>
              <a:gd name="connsiteX30" fmla="*/ 1207293 w 1207293"/>
              <a:gd name="connsiteY30" fmla="*/ 350044 h 569119"/>
              <a:gd name="connsiteX31" fmla="*/ 1202531 w 1207293"/>
              <a:gd name="connsiteY31" fmla="*/ 378619 h 569119"/>
              <a:gd name="connsiteX32" fmla="*/ 1183481 w 1207293"/>
              <a:gd name="connsiteY32" fmla="*/ 395288 h 569119"/>
              <a:gd name="connsiteX33" fmla="*/ 1159668 w 1207293"/>
              <a:gd name="connsiteY33" fmla="*/ 404813 h 569119"/>
              <a:gd name="connsiteX34" fmla="*/ 1121568 w 1207293"/>
              <a:gd name="connsiteY34" fmla="*/ 404813 h 569119"/>
              <a:gd name="connsiteX35" fmla="*/ 1083468 w 1207293"/>
              <a:gd name="connsiteY35" fmla="*/ 397669 h 569119"/>
              <a:gd name="connsiteX36" fmla="*/ 1052512 w 1207293"/>
              <a:gd name="connsiteY36" fmla="*/ 395288 h 569119"/>
              <a:gd name="connsiteX37" fmla="*/ 1002506 w 1207293"/>
              <a:gd name="connsiteY37" fmla="*/ 402432 h 569119"/>
              <a:gd name="connsiteX38" fmla="*/ 938212 w 1207293"/>
              <a:gd name="connsiteY38" fmla="*/ 421482 h 569119"/>
              <a:gd name="connsiteX39" fmla="*/ 590550 w 1207293"/>
              <a:gd name="connsiteY39" fmla="*/ 488157 h 569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207293" h="569119">
                <a:moveTo>
                  <a:pt x="590550" y="488157"/>
                </a:moveTo>
                <a:lnTo>
                  <a:pt x="283368" y="540544"/>
                </a:lnTo>
                <a:lnTo>
                  <a:pt x="111918" y="564357"/>
                </a:lnTo>
                <a:lnTo>
                  <a:pt x="50006" y="569119"/>
                </a:lnTo>
                <a:lnTo>
                  <a:pt x="21431" y="566738"/>
                </a:lnTo>
                <a:lnTo>
                  <a:pt x="2381" y="557213"/>
                </a:lnTo>
                <a:lnTo>
                  <a:pt x="0" y="540544"/>
                </a:lnTo>
                <a:lnTo>
                  <a:pt x="11906" y="519113"/>
                </a:lnTo>
                <a:lnTo>
                  <a:pt x="42862" y="497682"/>
                </a:lnTo>
                <a:lnTo>
                  <a:pt x="130968" y="471488"/>
                </a:lnTo>
                <a:lnTo>
                  <a:pt x="328612" y="409575"/>
                </a:lnTo>
                <a:lnTo>
                  <a:pt x="552450" y="323850"/>
                </a:lnTo>
                <a:lnTo>
                  <a:pt x="654843" y="278607"/>
                </a:lnTo>
                <a:lnTo>
                  <a:pt x="754856" y="221457"/>
                </a:lnTo>
                <a:lnTo>
                  <a:pt x="776287" y="202407"/>
                </a:lnTo>
                <a:lnTo>
                  <a:pt x="781050" y="180975"/>
                </a:lnTo>
                <a:lnTo>
                  <a:pt x="769143" y="107157"/>
                </a:lnTo>
                <a:lnTo>
                  <a:pt x="759618" y="59532"/>
                </a:lnTo>
                <a:lnTo>
                  <a:pt x="752475" y="35719"/>
                </a:lnTo>
                <a:lnTo>
                  <a:pt x="752475" y="21432"/>
                </a:lnTo>
                <a:lnTo>
                  <a:pt x="759618" y="4763"/>
                </a:lnTo>
                <a:lnTo>
                  <a:pt x="776287" y="0"/>
                </a:lnTo>
                <a:lnTo>
                  <a:pt x="804862" y="2382"/>
                </a:lnTo>
                <a:lnTo>
                  <a:pt x="876300" y="38100"/>
                </a:lnTo>
                <a:lnTo>
                  <a:pt x="981075" y="100013"/>
                </a:lnTo>
                <a:lnTo>
                  <a:pt x="1045368" y="145257"/>
                </a:lnTo>
                <a:lnTo>
                  <a:pt x="1095375" y="188119"/>
                </a:lnTo>
                <a:lnTo>
                  <a:pt x="1152525" y="242888"/>
                </a:lnTo>
                <a:lnTo>
                  <a:pt x="1185862" y="288132"/>
                </a:lnTo>
                <a:lnTo>
                  <a:pt x="1202531" y="323850"/>
                </a:lnTo>
                <a:lnTo>
                  <a:pt x="1207293" y="350044"/>
                </a:lnTo>
                <a:lnTo>
                  <a:pt x="1202531" y="378619"/>
                </a:lnTo>
                <a:lnTo>
                  <a:pt x="1183481" y="395288"/>
                </a:lnTo>
                <a:lnTo>
                  <a:pt x="1159668" y="404813"/>
                </a:lnTo>
                <a:lnTo>
                  <a:pt x="1121568" y="404813"/>
                </a:lnTo>
                <a:lnTo>
                  <a:pt x="1083468" y="397669"/>
                </a:lnTo>
                <a:lnTo>
                  <a:pt x="1052512" y="395288"/>
                </a:lnTo>
                <a:lnTo>
                  <a:pt x="1002506" y="402432"/>
                </a:lnTo>
                <a:lnTo>
                  <a:pt x="938212" y="421482"/>
                </a:lnTo>
                <a:lnTo>
                  <a:pt x="590550" y="48815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1CEA01B9-F57C-C049-B3BE-7B43FB2758F1}"/>
              </a:ext>
            </a:extLst>
          </p:cNvPr>
          <p:cNvSpPr/>
          <p:nvPr/>
        </p:nvSpPr>
        <p:spPr>
          <a:xfrm>
            <a:off x="3429000" y="4772025"/>
            <a:ext cx="1238250" cy="819150"/>
          </a:xfrm>
          <a:custGeom>
            <a:avLst/>
            <a:gdLst>
              <a:gd name="connsiteX0" fmla="*/ 388144 w 1238250"/>
              <a:gd name="connsiteY0" fmla="*/ 400050 h 819150"/>
              <a:gd name="connsiteX1" fmla="*/ 640556 w 1238250"/>
              <a:gd name="connsiteY1" fmla="*/ 269081 h 819150"/>
              <a:gd name="connsiteX2" fmla="*/ 854869 w 1238250"/>
              <a:gd name="connsiteY2" fmla="*/ 161925 h 819150"/>
              <a:gd name="connsiteX3" fmla="*/ 1085850 w 1238250"/>
              <a:gd name="connsiteY3" fmla="*/ 52388 h 819150"/>
              <a:gd name="connsiteX4" fmla="*/ 1178719 w 1238250"/>
              <a:gd name="connsiteY4" fmla="*/ 11906 h 819150"/>
              <a:gd name="connsiteX5" fmla="*/ 1219200 w 1238250"/>
              <a:gd name="connsiteY5" fmla="*/ 2381 h 819150"/>
              <a:gd name="connsiteX6" fmla="*/ 1231106 w 1238250"/>
              <a:gd name="connsiteY6" fmla="*/ 0 h 819150"/>
              <a:gd name="connsiteX7" fmla="*/ 1238250 w 1238250"/>
              <a:gd name="connsiteY7" fmla="*/ 7144 h 819150"/>
              <a:gd name="connsiteX8" fmla="*/ 1238250 w 1238250"/>
              <a:gd name="connsiteY8" fmla="*/ 21431 h 819150"/>
              <a:gd name="connsiteX9" fmla="*/ 1219200 w 1238250"/>
              <a:gd name="connsiteY9" fmla="*/ 45244 h 819150"/>
              <a:gd name="connsiteX10" fmla="*/ 1150144 w 1238250"/>
              <a:gd name="connsiteY10" fmla="*/ 100013 h 819150"/>
              <a:gd name="connsiteX11" fmla="*/ 940594 w 1238250"/>
              <a:gd name="connsiteY11" fmla="*/ 254794 h 819150"/>
              <a:gd name="connsiteX12" fmla="*/ 688181 w 1238250"/>
              <a:gd name="connsiteY12" fmla="*/ 440531 h 819150"/>
              <a:gd name="connsiteX13" fmla="*/ 545306 w 1238250"/>
              <a:gd name="connsiteY13" fmla="*/ 554831 h 819150"/>
              <a:gd name="connsiteX14" fmla="*/ 400050 w 1238250"/>
              <a:gd name="connsiteY14" fmla="*/ 683419 h 819150"/>
              <a:gd name="connsiteX15" fmla="*/ 359569 w 1238250"/>
              <a:gd name="connsiteY15" fmla="*/ 731044 h 819150"/>
              <a:gd name="connsiteX16" fmla="*/ 340519 w 1238250"/>
              <a:gd name="connsiteY16" fmla="*/ 759619 h 819150"/>
              <a:gd name="connsiteX17" fmla="*/ 316706 w 1238250"/>
              <a:gd name="connsiteY17" fmla="*/ 790575 h 819150"/>
              <a:gd name="connsiteX18" fmla="*/ 292894 w 1238250"/>
              <a:gd name="connsiteY18" fmla="*/ 809625 h 819150"/>
              <a:gd name="connsiteX19" fmla="*/ 264319 w 1238250"/>
              <a:gd name="connsiteY19" fmla="*/ 819150 h 819150"/>
              <a:gd name="connsiteX20" fmla="*/ 233363 w 1238250"/>
              <a:gd name="connsiteY20" fmla="*/ 814388 h 819150"/>
              <a:gd name="connsiteX21" fmla="*/ 188119 w 1238250"/>
              <a:gd name="connsiteY21" fmla="*/ 785813 h 819150"/>
              <a:gd name="connsiteX22" fmla="*/ 147638 w 1238250"/>
              <a:gd name="connsiteY22" fmla="*/ 735806 h 819150"/>
              <a:gd name="connsiteX23" fmla="*/ 104775 w 1238250"/>
              <a:gd name="connsiteY23" fmla="*/ 673894 h 819150"/>
              <a:gd name="connsiteX24" fmla="*/ 69056 w 1238250"/>
              <a:gd name="connsiteY24" fmla="*/ 597694 h 819150"/>
              <a:gd name="connsiteX25" fmla="*/ 42863 w 1238250"/>
              <a:gd name="connsiteY25" fmla="*/ 523875 h 819150"/>
              <a:gd name="connsiteX26" fmla="*/ 9525 w 1238250"/>
              <a:gd name="connsiteY26" fmla="*/ 411956 h 819150"/>
              <a:gd name="connsiteX27" fmla="*/ 0 w 1238250"/>
              <a:gd name="connsiteY27" fmla="*/ 361950 h 819150"/>
              <a:gd name="connsiteX28" fmla="*/ 0 w 1238250"/>
              <a:gd name="connsiteY28" fmla="*/ 330994 h 819150"/>
              <a:gd name="connsiteX29" fmla="*/ 7144 w 1238250"/>
              <a:gd name="connsiteY29" fmla="*/ 316706 h 819150"/>
              <a:gd name="connsiteX30" fmla="*/ 19050 w 1238250"/>
              <a:gd name="connsiteY30" fmla="*/ 304800 h 819150"/>
              <a:gd name="connsiteX31" fmla="*/ 30956 w 1238250"/>
              <a:gd name="connsiteY31" fmla="*/ 307181 h 819150"/>
              <a:gd name="connsiteX32" fmla="*/ 47625 w 1238250"/>
              <a:gd name="connsiteY32" fmla="*/ 316706 h 819150"/>
              <a:gd name="connsiteX33" fmla="*/ 92869 w 1238250"/>
              <a:gd name="connsiteY33" fmla="*/ 361950 h 819150"/>
              <a:gd name="connsiteX34" fmla="*/ 121444 w 1238250"/>
              <a:gd name="connsiteY34" fmla="*/ 392906 h 819150"/>
              <a:gd name="connsiteX35" fmla="*/ 145256 w 1238250"/>
              <a:gd name="connsiteY35" fmla="*/ 414338 h 819150"/>
              <a:gd name="connsiteX36" fmla="*/ 178594 w 1238250"/>
              <a:gd name="connsiteY36" fmla="*/ 435769 h 819150"/>
              <a:gd name="connsiteX37" fmla="*/ 211931 w 1238250"/>
              <a:gd name="connsiteY37" fmla="*/ 450056 h 819150"/>
              <a:gd name="connsiteX38" fmla="*/ 242888 w 1238250"/>
              <a:gd name="connsiteY38" fmla="*/ 452438 h 819150"/>
              <a:gd name="connsiteX39" fmla="*/ 280988 w 1238250"/>
              <a:gd name="connsiteY39" fmla="*/ 450056 h 819150"/>
              <a:gd name="connsiteX40" fmla="*/ 314325 w 1238250"/>
              <a:gd name="connsiteY40" fmla="*/ 442913 h 819150"/>
              <a:gd name="connsiteX41" fmla="*/ 388144 w 1238250"/>
              <a:gd name="connsiteY41" fmla="*/ 400050 h 81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238250" h="819150">
                <a:moveTo>
                  <a:pt x="388144" y="400050"/>
                </a:moveTo>
                <a:lnTo>
                  <a:pt x="640556" y="269081"/>
                </a:lnTo>
                <a:lnTo>
                  <a:pt x="854869" y="161925"/>
                </a:lnTo>
                <a:lnTo>
                  <a:pt x="1085850" y="52388"/>
                </a:lnTo>
                <a:lnTo>
                  <a:pt x="1178719" y="11906"/>
                </a:lnTo>
                <a:lnTo>
                  <a:pt x="1219200" y="2381"/>
                </a:lnTo>
                <a:lnTo>
                  <a:pt x="1231106" y="0"/>
                </a:lnTo>
                <a:lnTo>
                  <a:pt x="1238250" y="7144"/>
                </a:lnTo>
                <a:lnTo>
                  <a:pt x="1238250" y="21431"/>
                </a:lnTo>
                <a:lnTo>
                  <a:pt x="1219200" y="45244"/>
                </a:lnTo>
                <a:lnTo>
                  <a:pt x="1150144" y="100013"/>
                </a:lnTo>
                <a:lnTo>
                  <a:pt x="940594" y="254794"/>
                </a:lnTo>
                <a:lnTo>
                  <a:pt x="688181" y="440531"/>
                </a:lnTo>
                <a:lnTo>
                  <a:pt x="545306" y="554831"/>
                </a:lnTo>
                <a:lnTo>
                  <a:pt x="400050" y="683419"/>
                </a:lnTo>
                <a:lnTo>
                  <a:pt x="359569" y="731044"/>
                </a:lnTo>
                <a:lnTo>
                  <a:pt x="340519" y="759619"/>
                </a:lnTo>
                <a:lnTo>
                  <a:pt x="316706" y="790575"/>
                </a:lnTo>
                <a:lnTo>
                  <a:pt x="292894" y="809625"/>
                </a:lnTo>
                <a:lnTo>
                  <a:pt x="264319" y="819150"/>
                </a:lnTo>
                <a:lnTo>
                  <a:pt x="233363" y="814388"/>
                </a:lnTo>
                <a:lnTo>
                  <a:pt x="188119" y="785813"/>
                </a:lnTo>
                <a:lnTo>
                  <a:pt x="147638" y="735806"/>
                </a:lnTo>
                <a:lnTo>
                  <a:pt x="104775" y="673894"/>
                </a:lnTo>
                <a:lnTo>
                  <a:pt x="69056" y="597694"/>
                </a:lnTo>
                <a:lnTo>
                  <a:pt x="42863" y="523875"/>
                </a:lnTo>
                <a:lnTo>
                  <a:pt x="9525" y="411956"/>
                </a:lnTo>
                <a:lnTo>
                  <a:pt x="0" y="361950"/>
                </a:lnTo>
                <a:lnTo>
                  <a:pt x="0" y="330994"/>
                </a:lnTo>
                <a:lnTo>
                  <a:pt x="7144" y="316706"/>
                </a:lnTo>
                <a:lnTo>
                  <a:pt x="19050" y="304800"/>
                </a:lnTo>
                <a:lnTo>
                  <a:pt x="30956" y="307181"/>
                </a:lnTo>
                <a:lnTo>
                  <a:pt x="47625" y="316706"/>
                </a:lnTo>
                <a:lnTo>
                  <a:pt x="92869" y="361950"/>
                </a:lnTo>
                <a:lnTo>
                  <a:pt x="121444" y="392906"/>
                </a:lnTo>
                <a:lnTo>
                  <a:pt x="145256" y="414338"/>
                </a:lnTo>
                <a:lnTo>
                  <a:pt x="178594" y="435769"/>
                </a:lnTo>
                <a:lnTo>
                  <a:pt x="211931" y="450056"/>
                </a:lnTo>
                <a:lnTo>
                  <a:pt x="242888" y="452438"/>
                </a:lnTo>
                <a:lnTo>
                  <a:pt x="280988" y="450056"/>
                </a:lnTo>
                <a:lnTo>
                  <a:pt x="314325" y="442913"/>
                </a:lnTo>
                <a:lnTo>
                  <a:pt x="388144" y="4000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706DB258-B6A7-5246-A223-6D33ACE630AB}"/>
              </a:ext>
            </a:extLst>
          </p:cNvPr>
          <p:cNvSpPr/>
          <p:nvPr/>
        </p:nvSpPr>
        <p:spPr>
          <a:xfrm>
            <a:off x="3581400" y="1841500"/>
            <a:ext cx="3206750" cy="498475"/>
          </a:xfrm>
          <a:custGeom>
            <a:avLst/>
            <a:gdLst>
              <a:gd name="connsiteX0" fmla="*/ 1727200 w 3206750"/>
              <a:gd name="connsiteY0" fmla="*/ 317500 h 498475"/>
              <a:gd name="connsiteX1" fmla="*/ 1330325 w 3206750"/>
              <a:gd name="connsiteY1" fmla="*/ 361950 h 498475"/>
              <a:gd name="connsiteX2" fmla="*/ 1181100 w 3206750"/>
              <a:gd name="connsiteY2" fmla="*/ 381000 h 498475"/>
              <a:gd name="connsiteX3" fmla="*/ 920750 w 3206750"/>
              <a:gd name="connsiteY3" fmla="*/ 406400 h 498475"/>
              <a:gd name="connsiteX4" fmla="*/ 469900 w 3206750"/>
              <a:gd name="connsiteY4" fmla="*/ 454025 h 498475"/>
              <a:gd name="connsiteX5" fmla="*/ 66675 w 3206750"/>
              <a:gd name="connsiteY5" fmla="*/ 498475 h 498475"/>
              <a:gd name="connsiteX6" fmla="*/ 0 w 3206750"/>
              <a:gd name="connsiteY6" fmla="*/ 342900 h 498475"/>
              <a:gd name="connsiteX7" fmla="*/ 307975 w 3206750"/>
              <a:gd name="connsiteY7" fmla="*/ 317500 h 498475"/>
              <a:gd name="connsiteX8" fmla="*/ 749300 w 3206750"/>
              <a:gd name="connsiteY8" fmla="*/ 263525 h 498475"/>
              <a:gd name="connsiteX9" fmla="*/ 1098550 w 3206750"/>
              <a:gd name="connsiteY9" fmla="*/ 219075 h 498475"/>
              <a:gd name="connsiteX10" fmla="*/ 1365250 w 3206750"/>
              <a:gd name="connsiteY10" fmla="*/ 180975 h 498475"/>
              <a:gd name="connsiteX11" fmla="*/ 1609725 w 3206750"/>
              <a:gd name="connsiteY11" fmla="*/ 158750 h 498475"/>
              <a:gd name="connsiteX12" fmla="*/ 1835150 w 3206750"/>
              <a:gd name="connsiteY12" fmla="*/ 130175 h 498475"/>
              <a:gd name="connsiteX13" fmla="*/ 2232025 w 3206750"/>
              <a:gd name="connsiteY13" fmla="*/ 79375 h 498475"/>
              <a:gd name="connsiteX14" fmla="*/ 2511425 w 3206750"/>
              <a:gd name="connsiteY14" fmla="*/ 44450 h 498475"/>
              <a:gd name="connsiteX15" fmla="*/ 2593975 w 3206750"/>
              <a:gd name="connsiteY15" fmla="*/ 22225 h 498475"/>
              <a:gd name="connsiteX16" fmla="*/ 2654300 w 3206750"/>
              <a:gd name="connsiteY16" fmla="*/ 9525 h 498475"/>
              <a:gd name="connsiteX17" fmla="*/ 2717800 w 3206750"/>
              <a:gd name="connsiteY17" fmla="*/ 0 h 498475"/>
              <a:gd name="connsiteX18" fmla="*/ 2771775 w 3206750"/>
              <a:gd name="connsiteY18" fmla="*/ 0 h 498475"/>
              <a:gd name="connsiteX19" fmla="*/ 2841625 w 3206750"/>
              <a:gd name="connsiteY19" fmla="*/ 9525 h 498475"/>
              <a:gd name="connsiteX20" fmla="*/ 2930525 w 3206750"/>
              <a:gd name="connsiteY20" fmla="*/ 34925 h 498475"/>
              <a:gd name="connsiteX21" fmla="*/ 3013075 w 3206750"/>
              <a:gd name="connsiteY21" fmla="*/ 66675 h 498475"/>
              <a:gd name="connsiteX22" fmla="*/ 3095625 w 3206750"/>
              <a:gd name="connsiteY22" fmla="*/ 104775 h 498475"/>
              <a:gd name="connsiteX23" fmla="*/ 3130550 w 3206750"/>
              <a:gd name="connsiteY23" fmla="*/ 127000 h 498475"/>
              <a:gd name="connsiteX24" fmla="*/ 3178175 w 3206750"/>
              <a:gd name="connsiteY24" fmla="*/ 158750 h 498475"/>
              <a:gd name="connsiteX25" fmla="*/ 3190875 w 3206750"/>
              <a:gd name="connsiteY25" fmla="*/ 177800 h 498475"/>
              <a:gd name="connsiteX26" fmla="*/ 3200400 w 3206750"/>
              <a:gd name="connsiteY26" fmla="*/ 187325 h 498475"/>
              <a:gd name="connsiteX27" fmla="*/ 3206750 w 3206750"/>
              <a:gd name="connsiteY27" fmla="*/ 212725 h 498475"/>
              <a:gd name="connsiteX28" fmla="*/ 3197225 w 3206750"/>
              <a:gd name="connsiteY28" fmla="*/ 241300 h 498475"/>
              <a:gd name="connsiteX29" fmla="*/ 3162300 w 3206750"/>
              <a:gd name="connsiteY29" fmla="*/ 269875 h 498475"/>
              <a:gd name="connsiteX30" fmla="*/ 3117850 w 3206750"/>
              <a:gd name="connsiteY30" fmla="*/ 292100 h 498475"/>
              <a:gd name="connsiteX31" fmla="*/ 2927350 w 3206750"/>
              <a:gd name="connsiteY31" fmla="*/ 276225 h 498475"/>
              <a:gd name="connsiteX32" fmla="*/ 2657475 w 3206750"/>
              <a:gd name="connsiteY32" fmla="*/ 266700 h 498475"/>
              <a:gd name="connsiteX33" fmla="*/ 2336800 w 3206750"/>
              <a:gd name="connsiteY33" fmla="*/ 269875 h 498475"/>
              <a:gd name="connsiteX34" fmla="*/ 1727200 w 3206750"/>
              <a:gd name="connsiteY34" fmla="*/ 317500 h 498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3206750" h="498475">
                <a:moveTo>
                  <a:pt x="1727200" y="317500"/>
                </a:moveTo>
                <a:lnTo>
                  <a:pt x="1330325" y="361950"/>
                </a:lnTo>
                <a:lnTo>
                  <a:pt x="1181100" y="381000"/>
                </a:lnTo>
                <a:lnTo>
                  <a:pt x="920750" y="406400"/>
                </a:lnTo>
                <a:lnTo>
                  <a:pt x="469900" y="454025"/>
                </a:lnTo>
                <a:lnTo>
                  <a:pt x="66675" y="498475"/>
                </a:lnTo>
                <a:lnTo>
                  <a:pt x="0" y="342900"/>
                </a:lnTo>
                <a:lnTo>
                  <a:pt x="307975" y="317500"/>
                </a:lnTo>
                <a:lnTo>
                  <a:pt x="749300" y="263525"/>
                </a:lnTo>
                <a:lnTo>
                  <a:pt x="1098550" y="219075"/>
                </a:lnTo>
                <a:lnTo>
                  <a:pt x="1365250" y="180975"/>
                </a:lnTo>
                <a:lnTo>
                  <a:pt x="1609725" y="158750"/>
                </a:lnTo>
                <a:lnTo>
                  <a:pt x="1835150" y="130175"/>
                </a:lnTo>
                <a:lnTo>
                  <a:pt x="2232025" y="79375"/>
                </a:lnTo>
                <a:lnTo>
                  <a:pt x="2511425" y="44450"/>
                </a:lnTo>
                <a:lnTo>
                  <a:pt x="2593975" y="22225"/>
                </a:lnTo>
                <a:lnTo>
                  <a:pt x="2654300" y="9525"/>
                </a:lnTo>
                <a:lnTo>
                  <a:pt x="2717800" y="0"/>
                </a:lnTo>
                <a:lnTo>
                  <a:pt x="2771775" y="0"/>
                </a:lnTo>
                <a:lnTo>
                  <a:pt x="2841625" y="9525"/>
                </a:lnTo>
                <a:lnTo>
                  <a:pt x="2930525" y="34925"/>
                </a:lnTo>
                <a:lnTo>
                  <a:pt x="3013075" y="66675"/>
                </a:lnTo>
                <a:lnTo>
                  <a:pt x="3095625" y="104775"/>
                </a:lnTo>
                <a:lnTo>
                  <a:pt x="3130550" y="127000"/>
                </a:lnTo>
                <a:lnTo>
                  <a:pt x="3178175" y="158750"/>
                </a:lnTo>
                <a:lnTo>
                  <a:pt x="3190875" y="177800"/>
                </a:lnTo>
                <a:lnTo>
                  <a:pt x="3200400" y="187325"/>
                </a:lnTo>
                <a:lnTo>
                  <a:pt x="3206750" y="212725"/>
                </a:lnTo>
                <a:lnTo>
                  <a:pt x="3197225" y="241300"/>
                </a:lnTo>
                <a:lnTo>
                  <a:pt x="3162300" y="269875"/>
                </a:lnTo>
                <a:lnTo>
                  <a:pt x="3117850" y="292100"/>
                </a:lnTo>
                <a:lnTo>
                  <a:pt x="2927350" y="276225"/>
                </a:lnTo>
                <a:lnTo>
                  <a:pt x="2657475" y="266700"/>
                </a:lnTo>
                <a:lnTo>
                  <a:pt x="2336800" y="269875"/>
                </a:lnTo>
                <a:lnTo>
                  <a:pt x="1727200" y="3175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D815765B-8023-CF40-B81D-6ADE443C0668}"/>
              </a:ext>
            </a:extLst>
          </p:cNvPr>
          <p:cNvSpPr/>
          <p:nvPr/>
        </p:nvSpPr>
        <p:spPr>
          <a:xfrm rot="16200000">
            <a:off x="1347788" y="3265488"/>
            <a:ext cx="3581400" cy="1149350"/>
          </a:xfrm>
          <a:custGeom>
            <a:avLst/>
            <a:gdLst>
              <a:gd name="connsiteX0" fmla="*/ 2162175 w 3581400"/>
              <a:gd name="connsiteY0" fmla="*/ 1022350 h 1149350"/>
              <a:gd name="connsiteX1" fmla="*/ 1924050 w 3581400"/>
              <a:gd name="connsiteY1" fmla="*/ 968375 h 1149350"/>
              <a:gd name="connsiteX2" fmla="*/ 1765300 w 3581400"/>
              <a:gd name="connsiteY2" fmla="*/ 927100 h 1149350"/>
              <a:gd name="connsiteX3" fmla="*/ 1593850 w 3581400"/>
              <a:gd name="connsiteY3" fmla="*/ 873125 h 1149350"/>
              <a:gd name="connsiteX4" fmla="*/ 1441450 w 3581400"/>
              <a:gd name="connsiteY4" fmla="*/ 819150 h 1149350"/>
              <a:gd name="connsiteX5" fmla="*/ 1273175 w 3581400"/>
              <a:gd name="connsiteY5" fmla="*/ 755650 h 1149350"/>
              <a:gd name="connsiteX6" fmla="*/ 1031875 w 3581400"/>
              <a:gd name="connsiteY6" fmla="*/ 657225 h 1149350"/>
              <a:gd name="connsiteX7" fmla="*/ 790575 w 3581400"/>
              <a:gd name="connsiteY7" fmla="*/ 536575 h 1149350"/>
              <a:gd name="connsiteX8" fmla="*/ 587375 w 3581400"/>
              <a:gd name="connsiteY8" fmla="*/ 431800 h 1149350"/>
              <a:gd name="connsiteX9" fmla="*/ 409575 w 3581400"/>
              <a:gd name="connsiteY9" fmla="*/ 327025 h 1149350"/>
              <a:gd name="connsiteX10" fmla="*/ 219075 w 3581400"/>
              <a:gd name="connsiteY10" fmla="*/ 209550 h 1149350"/>
              <a:gd name="connsiteX11" fmla="*/ 22225 w 3581400"/>
              <a:gd name="connsiteY11" fmla="*/ 73025 h 1149350"/>
              <a:gd name="connsiteX12" fmla="*/ 3175 w 3581400"/>
              <a:gd name="connsiteY12" fmla="*/ 47625 h 1149350"/>
              <a:gd name="connsiteX13" fmla="*/ 0 w 3581400"/>
              <a:gd name="connsiteY13" fmla="*/ 19050 h 1149350"/>
              <a:gd name="connsiteX14" fmla="*/ 9525 w 3581400"/>
              <a:gd name="connsiteY14" fmla="*/ 3175 h 1149350"/>
              <a:gd name="connsiteX15" fmla="*/ 25400 w 3581400"/>
              <a:gd name="connsiteY15" fmla="*/ 0 h 1149350"/>
              <a:gd name="connsiteX16" fmla="*/ 88900 w 3581400"/>
              <a:gd name="connsiteY16" fmla="*/ 28575 h 1149350"/>
              <a:gd name="connsiteX17" fmla="*/ 282575 w 3581400"/>
              <a:gd name="connsiteY17" fmla="*/ 120650 h 1149350"/>
              <a:gd name="connsiteX18" fmla="*/ 422275 w 3581400"/>
              <a:gd name="connsiteY18" fmla="*/ 187325 h 1149350"/>
              <a:gd name="connsiteX19" fmla="*/ 647700 w 3581400"/>
              <a:gd name="connsiteY19" fmla="*/ 285750 h 1149350"/>
              <a:gd name="connsiteX20" fmla="*/ 819150 w 3581400"/>
              <a:gd name="connsiteY20" fmla="*/ 358775 h 1149350"/>
              <a:gd name="connsiteX21" fmla="*/ 1003300 w 3581400"/>
              <a:gd name="connsiteY21" fmla="*/ 434975 h 1149350"/>
              <a:gd name="connsiteX22" fmla="*/ 1244600 w 3581400"/>
              <a:gd name="connsiteY22" fmla="*/ 523875 h 1149350"/>
              <a:gd name="connsiteX23" fmla="*/ 1479550 w 3581400"/>
              <a:gd name="connsiteY23" fmla="*/ 600075 h 1149350"/>
              <a:gd name="connsiteX24" fmla="*/ 1781175 w 3581400"/>
              <a:gd name="connsiteY24" fmla="*/ 688975 h 1149350"/>
              <a:gd name="connsiteX25" fmla="*/ 2044700 w 3581400"/>
              <a:gd name="connsiteY25" fmla="*/ 755650 h 1149350"/>
              <a:gd name="connsiteX26" fmla="*/ 2282825 w 3581400"/>
              <a:gd name="connsiteY26" fmla="*/ 803275 h 1149350"/>
              <a:gd name="connsiteX27" fmla="*/ 2501900 w 3581400"/>
              <a:gd name="connsiteY27" fmla="*/ 838200 h 1149350"/>
              <a:gd name="connsiteX28" fmla="*/ 2768600 w 3581400"/>
              <a:gd name="connsiteY28" fmla="*/ 869950 h 1149350"/>
              <a:gd name="connsiteX29" fmla="*/ 3082925 w 3581400"/>
              <a:gd name="connsiteY29" fmla="*/ 885825 h 1149350"/>
              <a:gd name="connsiteX30" fmla="*/ 3235325 w 3581400"/>
              <a:gd name="connsiteY30" fmla="*/ 882650 h 1149350"/>
              <a:gd name="connsiteX31" fmla="*/ 3343275 w 3581400"/>
              <a:gd name="connsiteY31" fmla="*/ 866775 h 1149350"/>
              <a:gd name="connsiteX32" fmla="*/ 3409950 w 3581400"/>
              <a:gd name="connsiteY32" fmla="*/ 850900 h 1149350"/>
              <a:gd name="connsiteX33" fmla="*/ 3444875 w 3581400"/>
              <a:gd name="connsiteY33" fmla="*/ 825500 h 1149350"/>
              <a:gd name="connsiteX34" fmla="*/ 3502025 w 3581400"/>
              <a:gd name="connsiteY34" fmla="*/ 796925 h 1149350"/>
              <a:gd name="connsiteX35" fmla="*/ 3543300 w 3581400"/>
              <a:gd name="connsiteY35" fmla="*/ 784225 h 1149350"/>
              <a:gd name="connsiteX36" fmla="*/ 3556000 w 3581400"/>
              <a:gd name="connsiteY36" fmla="*/ 784225 h 1149350"/>
              <a:gd name="connsiteX37" fmla="*/ 3571875 w 3581400"/>
              <a:gd name="connsiteY37" fmla="*/ 790575 h 1149350"/>
              <a:gd name="connsiteX38" fmla="*/ 3581400 w 3581400"/>
              <a:gd name="connsiteY38" fmla="*/ 806450 h 1149350"/>
              <a:gd name="connsiteX39" fmla="*/ 3578225 w 3581400"/>
              <a:gd name="connsiteY39" fmla="*/ 835025 h 1149350"/>
              <a:gd name="connsiteX40" fmla="*/ 3552825 w 3581400"/>
              <a:gd name="connsiteY40" fmla="*/ 908050 h 1149350"/>
              <a:gd name="connsiteX41" fmla="*/ 3505200 w 3581400"/>
              <a:gd name="connsiteY41" fmla="*/ 1019175 h 1149350"/>
              <a:gd name="connsiteX42" fmla="*/ 3441700 w 3581400"/>
              <a:gd name="connsiteY42" fmla="*/ 1127125 h 1149350"/>
              <a:gd name="connsiteX43" fmla="*/ 3305175 w 3581400"/>
              <a:gd name="connsiteY43" fmla="*/ 1149350 h 1149350"/>
              <a:gd name="connsiteX44" fmla="*/ 3086100 w 3581400"/>
              <a:gd name="connsiteY44" fmla="*/ 1146175 h 1149350"/>
              <a:gd name="connsiteX45" fmla="*/ 2800350 w 3581400"/>
              <a:gd name="connsiteY45" fmla="*/ 1120775 h 1149350"/>
              <a:gd name="connsiteX46" fmla="*/ 2524125 w 3581400"/>
              <a:gd name="connsiteY46" fmla="*/ 1089025 h 1149350"/>
              <a:gd name="connsiteX47" fmla="*/ 2162175 w 3581400"/>
              <a:gd name="connsiteY47" fmla="*/ 1022350 h 1149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3581400" h="1149350">
                <a:moveTo>
                  <a:pt x="2162175" y="1022350"/>
                </a:moveTo>
                <a:lnTo>
                  <a:pt x="1924050" y="968375"/>
                </a:lnTo>
                <a:lnTo>
                  <a:pt x="1765300" y="927100"/>
                </a:lnTo>
                <a:lnTo>
                  <a:pt x="1593850" y="873125"/>
                </a:lnTo>
                <a:lnTo>
                  <a:pt x="1441450" y="819150"/>
                </a:lnTo>
                <a:lnTo>
                  <a:pt x="1273175" y="755650"/>
                </a:lnTo>
                <a:lnTo>
                  <a:pt x="1031875" y="657225"/>
                </a:lnTo>
                <a:lnTo>
                  <a:pt x="790575" y="536575"/>
                </a:lnTo>
                <a:lnTo>
                  <a:pt x="587375" y="431800"/>
                </a:lnTo>
                <a:lnTo>
                  <a:pt x="409575" y="327025"/>
                </a:lnTo>
                <a:lnTo>
                  <a:pt x="219075" y="209550"/>
                </a:lnTo>
                <a:lnTo>
                  <a:pt x="22225" y="73025"/>
                </a:lnTo>
                <a:lnTo>
                  <a:pt x="3175" y="47625"/>
                </a:lnTo>
                <a:lnTo>
                  <a:pt x="0" y="19050"/>
                </a:lnTo>
                <a:lnTo>
                  <a:pt x="9525" y="3175"/>
                </a:lnTo>
                <a:lnTo>
                  <a:pt x="25400" y="0"/>
                </a:lnTo>
                <a:lnTo>
                  <a:pt x="88900" y="28575"/>
                </a:lnTo>
                <a:lnTo>
                  <a:pt x="282575" y="120650"/>
                </a:lnTo>
                <a:lnTo>
                  <a:pt x="422275" y="187325"/>
                </a:lnTo>
                <a:lnTo>
                  <a:pt x="647700" y="285750"/>
                </a:lnTo>
                <a:lnTo>
                  <a:pt x="819150" y="358775"/>
                </a:lnTo>
                <a:lnTo>
                  <a:pt x="1003300" y="434975"/>
                </a:lnTo>
                <a:lnTo>
                  <a:pt x="1244600" y="523875"/>
                </a:lnTo>
                <a:lnTo>
                  <a:pt x="1479550" y="600075"/>
                </a:lnTo>
                <a:lnTo>
                  <a:pt x="1781175" y="688975"/>
                </a:lnTo>
                <a:lnTo>
                  <a:pt x="2044700" y="755650"/>
                </a:lnTo>
                <a:lnTo>
                  <a:pt x="2282825" y="803275"/>
                </a:lnTo>
                <a:lnTo>
                  <a:pt x="2501900" y="838200"/>
                </a:lnTo>
                <a:lnTo>
                  <a:pt x="2768600" y="869950"/>
                </a:lnTo>
                <a:lnTo>
                  <a:pt x="3082925" y="885825"/>
                </a:lnTo>
                <a:cubicBezTo>
                  <a:pt x="3133725" y="884744"/>
                  <a:pt x="3184514" y="882650"/>
                  <a:pt x="3235325" y="882650"/>
                </a:cubicBezTo>
                <a:lnTo>
                  <a:pt x="3343275" y="866775"/>
                </a:lnTo>
                <a:lnTo>
                  <a:pt x="3409950" y="850900"/>
                </a:lnTo>
                <a:lnTo>
                  <a:pt x="3444875" y="825500"/>
                </a:lnTo>
                <a:lnTo>
                  <a:pt x="3502025" y="796925"/>
                </a:lnTo>
                <a:lnTo>
                  <a:pt x="3543300" y="784225"/>
                </a:lnTo>
                <a:lnTo>
                  <a:pt x="3556000" y="784225"/>
                </a:lnTo>
                <a:lnTo>
                  <a:pt x="3571875" y="790575"/>
                </a:lnTo>
                <a:lnTo>
                  <a:pt x="3581400" y="806450"/>
                </a:lnTo>
                <a:lnTo>
                  <a:pt x="3578225" y="835025"/>
                </a:lnTo>
                <a:lnTo>
                  <a:pt x="3552825" y="908050"/>
                </a:lnTo>
                <a:lnTo>
                  <a:pt x="3505200" y="1019175"/>
                </a:lnTo>
                <a:lnTo>
                  <a:pt x="3441700" y="1127125"/>
                </a:lnTo>
                <a:lnTo>
                  <a:pt x="3305175" y="1149350"/>
                </a:lnTo>
                <a:lnTo>
                  <a:pt x="3086100" y="1146175"/>
                </a:lnTo>
                <a:lnTo>
                  <a:pt x="2800350" y="1120775"/>
                </a:lnTo>
                <a:lnTo>
                  <a:pt x="2524125" y="1089025"/>
                </a:lnTo>
                <a:lnTo>
                  <a:pt x="2162175" y="10223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97CECFC7-694A-5E43-B53D-7B6FD2A1C43F}"/>
              </a:ext>
            </a:extLst>
          </p:cNvPr>
          <p:cNvSpPr/>
          <p:nvPr/>
        </p:nvSpPr>
        <p:spPr>
          <a:xfrm>
            <a:off x="3948113" y="2466975"/>
            <a:ext cx="2409825" cy="1477963"/>
          </a:xfrm>
          <a:custGeom>
            <a:avLst/>
            <a:gdLst>
              <a:gd name="connsiteX0" fmla="*/ 1500187 w 2409825"/>
              <a:gd name="connsiteY0" fmla="*/ 283369 h 1478756"/>
              <a:gd name="connsiteX1" fmla="*/ 1226343 w 2409825"/>
              <a:gd name="connsiteY1" fmla="*/ 316706 h 1478756"/>
              <a:gd name="connsiteX2" fmla="*/ 1023937 w 2409825"/>
              <a:gd name="connsiteY2" fmla="*/ 338138 h 1478756"/>
              <a:gd name="connsiteX3" fmla="*/ 776287 w 2409825"/>
              <a:gd name="connsiteY3" fmla="*/ 381000 h 1478756"/>
              <a:gd name="connsiteX4" fmla="*/ 488156 w 2409825"/>
              <a:gd name="connsiteY4" fmla="*/ 447675 h 1478756"/>
              <a:gd name="connsiteX5" fmla="*/ 450056 w 2409825"/>
              <a:gd name="connsiteY5" fmla="*/ 469106 h 1478756"/>
              <a:gd name="connsiteX6" fmla="*/ 411956 w 2409825"/>
              <a:gd name="connsiteY6" fmla="*/ 481013 h 1478756"/>
              <a:gd name="connsiteX7" fmla="*/ 378618 w 2409825"/>
              <a:gd name="connsiteY7" fmla="*/ 483394 h 1478756"/>
              <a:gd name="connsiteX8" fmla="*/ 342900 w 2409825"/>
              <a:gd name="connsiteY8" fmla="*/ 478631 h 1478756"/>
              <a:gd name="connsiteX9" fmla="*/ 292893 w 2409825"/>
              <a:gd name="connsiteY9" fmla="*/ 461963 h 1478756"/>
              <a:gd name="connsiteX10" fmla="*/ 214312 w 2409825"/>
              <a:gd name="connsiteY10" fmla="*/ 426244 h 1478756"/>
              <a:gd name="connsiteX11" fmla="*/ 142875 w 2409825"/>
              <a:gd name="connsiteY11" fmla="*/ 378619 h 1478756"/>
              <a:gd name="connsiteX12" fmla="*/ 47625 w 2409825"/>
              <a:gd name="connsiteY12" fmla="*/ 304800 h 1478756"/>
              <a:gd name="connsiteX13" fmla="*/ 14287 w 2409825"/>
              <a:gd name="connsiteY13" fmla="*/ 273844 h 1478756"/>
              <a:gd name="connsiteX14" fmla="*/ 2381 w 2409825"/>
              <a:gd name="connsiteY14" fmla="*/ 257175 h 1478756"/>
              <a:gd name="connsiteX15" fmla="*/ 0 w 2409825"/>
              <a:gd name="connsiteY15" fmla="*/ 240506 h 1478756"/>
              <a:gd name="connsiteX16" fmla="*/ 0 w 2409825"/>
              <a:gd name="connsiteY16" fmla="*/ 223838 h 1478756"/>
              <a:gd name="connsiteX17" fmla="*/ 7143 w 2409825"/>
              <a:gd name="connsiteY17" fmla="*/ 214313 h 1478756"/>
              <a:gd name="connsiteX18" fmla="*/ 19050 w 2409825"/>
              <a:gd name="connsiteY18" fmla="*/ 211931 h 1478756"/>
              <a:gd name="connsiteX19" fmla="*/ 42862 w 2409825"/>
              <a:gd name="connsiteY19" fmla="*/ 216694 h 1478756"/>
              <a:gd name="connsiteX20" fmla="*/ 90487 w 2409825"/>
              <a:gd name="connsiteY20" fmla="*/ 230981 h 1478756"/>
              <a:gd name="connsiteX21" fmla="*/ 166687 w 2409825"/>
              <a:gd name="connsiteY21" fmla="*/ 247650 h 1478756"/>
              <a:gd name="connsiteX22" fmla="*/ 297656 w 2409825"/>
              <a:gd name="connsiteY22" fmla="*/ 266700 h 1478756"/>
              <a:gd name="connsiteX23" fmla="*/ 369093 w 2409825"/>
              <a:gd name="connsiteY23" fmla="*/ 271463 h 1478756"/>
              <a:gd name="connsiteX24" fmla="*/ 507206 w 2409825"/>
              <a:gd name="connsiteY24" fmla="*/ 259556 h 1478756"/>
              <a:gd name="connsiteX25" fmla="*/ 788193 w 2409825"/>
              <a:gd name="connsiteY25" fmla="*/ 223838 h 1478756"/>
              <a:gd name="connsiteX26" fmla="*/ 1052512 w 2409825"/>
              <a:gd name="connsiteY26" fmla="*/ 178594 h 1478756"/>
              <a:gd name="connsiteX27" fmla="*/ 1257300 w 2409825"/>
              <a:gd name="connsiteY27" fmla="*/ 159544 h 1478756"/>
              <a:gd name="connsiteX28" fmla="*/ 1421606 w 2409825"/>
              <a:gd name="connsiteY28" fmla="*/ 140494 h 1478756"/>
              <a:gd name="connsiteX29" fmla="*/ 1693068 w 2409825"/>
              <a:gd name="connsiteY29" fmla="*/ 100013 h 1478756"/>
              <a:gd name="connsiteX30" fmla="*/ 1897856 w 2409825"/>
              <a:gd name="connsiteY30" fmla="*/ 66675 h 1478756"/>
              <a:gd name="connsiteX31" fmla="*/ 2071687 w 2409825"/>
              <a:gd name="connsiteY31" fmla="*/ 0 h 1478756"/>
              <a:gd name="connsiteX32" fmla="*/ 2114550 w 2409825"/>
              <a:gd name="connsiteY32" fmla="*/ 11906 h 1478756"/>
              <a:gd name="connsiteX33" fmla="*/ 2166937 w 2409825"/>
              <a:gd name="connsiteY33" fmla="*/ 28575 h 1478756"/>
              <a:gd name="connsiteX34" fmla="*/ 2245518 w 2409825"/>
              <a:gd name="connsiteY34" fmla="*/ 69056 h 1478756"/>
              <a:gd name="connsiteX35" fmla="*/ 2302668 w 2409825"/>
              <a:gd name="connsiteY35" fmla="*/ 104775 h 1478756"/>
              <a:gd name="connsiteX36" fmla="*/ 2345531 w 2409825"/>
              <a:gd name="connsiteY36" fmla="*/ 142875 h 1478756"/>
              <a:gd name="connsiteX37" fmla="*/ 2371725 w 2409825"/>
              <a:gd name="connsiteY37" fmla="*/ 171450 h 1478756"/>
              <a:gd name="connsiteX38" fmla="*/ 2393156 w 2409825"/>
              <a:gd name="connsiteY38" fmla="*/ 200025 h 1478756"/>
              <a:gd name="connsiteX39" fmla="*/ 2407443 w 2409825"/>
              <a:gd name="connsiteY39" fmla="*/ 223838 h 1478756"/>
              <a:gd name="connsiteX40" fmla="*/ 2409825 w 2409825"/>
              <a:gd name="connsiteY40" fmla="*/ 254794 h 1478756"/>
              <a:gd name="connsiteX41" fmla="*/ 2395537 w 2409825"/>
              <a:gd name="connsiteY41" fmla="*/ 292894 h 1478756"/>
              <a:gd name="connsiteX42" fmla="*/ 2374106 w 2409825"/>
              <a:gd name="connsiteY42" fmla="*/ 321469 h 1478756"/>
              <a:gd name="connsiteX43" fmla="*/ 2352675 w 2409825"/>
              <a:gd name="connsiteY43" fmla="*/ 352425 h 1478756"/>
              <a:gd name="connsiteX44" fmla="*/ 2324100 w 2409825"/>
              <a:gd name="connsiteY44" fmla="*/ 454819 h 1478756"/>
              <a:gd name="connsiteX45" fmla="*/ 2293143 w 2409825"/>
              <a:gd name="connsiteY45" fmla="*/ 592931 h 1478756"/>
              <a:gd name="connsiteX46" fmla="*/ 2247900 w 2409825"/>
              <a:gd name="connsiteY46" fmla="*/ 783431 h 1478756"/>
              <a:gd name="connsiteX47" fmla="*/ 2176462 w 2409825"/>
              <a:gd name="connsiteY47" fmla="*/ 1031081 h 1478756"/>
              <a:gd name="connsiteX48" fmla="*/ 2119312 w 2409825"/>
              <a:gd name="connsiteY48" fmla="*/ 1221581 h 1478756"/>
              <a:gd name="connsiteX49" fmla="*/ 2088356 w 2409825"/>
              <a:gd name="connsiteY49" fmla="*/ 1335881 h 1478756"/>
              <a:gd name="connsiteX50" fmla="*/ 2069306 w 2409825"/>
              <a:gd name="connsiteY50" fmla="*/ 1383506 h 1478756"/>
              <a:gd name="connsiteX51" fmla="*/ 2045493 w 2409825"/>
              <a:gd name="connsiteY51" fmla="*/ 1431131 h 1478756"/>
              <a:gd name="connsiteX52" fmla="*/ 2009775 w 2409825"/>
              <a:gd name="connsiteY52" fmla="*/ 1459706 h 1478756"/>
              <a:gd name="connsiteX53" fmla="*/ 1985962 w 2409825"/>
              <a:gd name="connsiteY53" fmla="*/ 1473994 h 1478756"/>
              <a:gd name="connsiteX54" fmla="*/ 1964531 w 2409825"/>
              <a:gd name="connsiteY54" fmla="*/ 1478756 h 1478756"/>
              <a:gd name="connsiteX55" fmla="*/ 1940718 w 2409825"/>
              <a:gd name="connsiteY55" fmla="*/ 1473994 h 1478756"/>
              <a:gd name="connsiteX56" fmla="*/ 1895475 w 2409825"/>
              <a:gd name="connsiteY56" fmla="*/ 1450181 h 1478756"/>
              <a:gd name="connsiteX57" fmla="*/ 1838325 w 2409825"/>
              <a:gd name="connsiteY57" fmla="*/ 1416844 h 1478756"/>
              <a:gd name="connsiteX58" fmla="*/ 1893093 w 2409825"/>
              <a:gd name="connsiteY58" fmla="*/ 1223963 h 1478756"/>
              <a:gd name="connsiteX59" fmla="*/ 1976437 w 2409825"/>
              <a:gd name="connsiteY59" fmla="*/ 800100 h 1478756"/>
              <a:gd name="connsiteX60" fmla="*/ 2021681 w 2409825"/>
              <a:gd name="connsiteY60" fmla="*/ 609600 h 1478756"/>
              <a:gd name="connsiteX61" fmla="*/ 2064543 w 2409825"/>
              <a:gd name="connsiteY61" fmla="*/ 323850 h 1478756"/>
              <a:gd name="connsiteX62" fmla="*/ 2069306 w 2409825"/>
              <a:gd name="connsiteY62" fmla="*/ 278606 h 1478756"/>
              <a:gd name="connsiteX63" fmla="*/ 2064543 w 2409825"/>
              <a:gd name="connsiteY63" fmla="*/ 254794 h 1478756"/>
              <a:gd name="connsiteX64" fmla="*/ 2057400 w 2409825"/>
              <a:gd name="connsiteY64" fmla="*/ 240506 h 1478756"/>
              <a:gd name="connsiteX65" fmla="*/ 2043112 w 2409825"/>
              <a:gd name="connsiteY65" fmla="*/ 230981 h 1478756"/>
              <a:gd name="connsiteX66" fmla="*/ 1988343 w 2409825"/>
              <a:gd name="connsiteY66" fmla="*/ 226219 h 1478756"/>
              <a:gd name="connsiteX67" fmla="*/ 1500187 w 2409825"/>
              <a:gd name="connsiteY67" fmla="*/ 283369 h 1478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409825" h="1478756">
                <a:moveTo>
                  <a:pt x="1500187" y="283369"/>
                </a:moveTo>
                <a:lnTo>
                  <a:pt x="1226343" y="316706"/>
                </a:lnTo>
                <a:lnTo>
                  <a:pt x="1023937" y="338138"/>
                </a:lnTo>
                <a:lnTo>
                  <a:pt x="776287" y="381000"/>
                </a:lnTo>
                <a:lnTo>
                  <a:pt x="488156" y="447675"/>
                </a:lnTo>
                <a:lnTo>
                  <a:pt x="450056" y="469106"/>
                </a:lnTo>
                <a:lnTo>
                  <a:pt x="411956" y="481013"/>
                </a:lnTo>
                <a:lnTo>
                  <a:pt x="378618" y="483394"/>
                </a:lnTo>
                <a:lnTo>
                  <a:pt x="342900" y="478631"/>
                </a:lnTo>
                <a:lnTo>
                  <a:pt x="292893" y="461963"/>
                </a:lnTo>
                <a:lnTo>
                  <a:pt x="214312" y="426244"/>
                </a:lnTo>
                <a:lnTo>
                  <a:pt x="142875" y="378619"/>
                </a:lnTo>
                <a:lnTo>
                  <a:pt x="47625" y="304800"/>
                </a:lnTo>
                <a:lnTo>
                  <a:pt x="14287" y="273844"/>
                </a:lnTo>
                <a:lnTo>
                  <a:pt x="2381" y="257175"/>
                </a:lnTo>
                <a:lnTo>
                  <a:pt x="0" y="240506"/>
                </a:lnTo>
                <a:lnTo>
                  <a:pt x="0" y="223838"/>
                </a:lnTo>
                <a:lnTo>
                  <a:pt x="7143" y="214313"/>
                </a:lnTo>
                <a:lnTo>
                  <a:pt x="19050" y="211931"/>
                </a:lnTo>
                <a:lnTo>
                  <a:pt x="42862" y="216694"/>
                </a:lnTo>
                <a:lnTo>
                  <a:pt x="90487" y="230981"/>
                </a:lnTo>
                <a:lnTo>
                  <a:pt x="166687" y="247650"/>
                </a:lnTo>
                <a:lnTo>
                  <a:pt x="297656" y="266700"/>
                </a:lnTo>
                <a:lnTo>
                  <a:pt x="369093" y="271463"/>
                </a:lnTo>
                <a:lnTo>
                  <a:pt x="507206" y="259556"/>
                </a:lnTo>
                <a:lnTo>
                  <a:pt x="788193" y="223838"/>
                </a:lnTo>
                <a:lnTo>
                  <a:pt x="1052512" y="178594"/>
                </a:lnTo>
                <a:lnTo>
                  <a:pt x="1257300" y="159544"/>
                </a:lnTo>
                <a:lnTo>
                  <a:pt x="1421606" y="140494"/>
                </a:lnTo>
                <a:lnTo>
                  <a:pt x="1693068" y="100013"/>
                </a:lnTo>
                <a:lnTo>
                  <a:pt x="1897856" y="66675"/>
                </a:lnTo>
                <a:lnTo>
                  <a:pt x="2071687" y="0"/>
                </a:lnTo>
                <a:lnTo>
                  <a:pt x="2114550" y="11906"/>
                </a:lnTo>
                <a:lnTo>
                  <a:pt x="2166937" y="28575"/>
                </a:lnTo>
                <a:lnTo>
                  <a:pt x="2245518" y="69056"/>
                </a:lnTo>
                <a:lnTo>
                  <a:pt x="2302668" y="104775"/>
                </a:lnTo>
                <a:lnTo>
                  <a:pt x="2345531" y="142875"/>
                </a:lnTo>
                <a:lnTo>
                  <a:pt x="2371725" y="171450"/>
                </a:lnTo>
                <a:lnTo>
                  <a:pt x="2393156" y="200025"/>
                </a:lnTo>
                <a:lnTo>
                  <a:pt x="2407443" y="223838"/>
                </a:lnTo>
                <a:lnTo>
                  <a:pt x="2409825" y="254794"/>
                </a:lnTo>
                <a:lnTo>
                  <a:pt x="2395537" y="292894"/>
                </a:lnTo>
                <a:lnTo>
                  <a:pt x="2374106" y="321469"/>
                </a:lnTo>
                <a:lnTo>
                  <a:pt x="2352675" y="352425"/>
                </a:lnTo>
                <a:lnTo>
                  <a:pt x="2324100" y="454819"/>
                </a:lnTo>
                <a:lnTo>
                  <a:pt x="2293143" y="592931"/>
                </a:lnTo>
                <a:lnTo>
                  <a:pt x="2247900" y="783431"/>
                </a:lnTo>
                <a:lnTo>
                  <a:pt x="2176462" y="1031081"/>
                </a:lnTo>
                <a:lnTo>
                  <a:pt x="2119312" y="1221581"/>
                </a:lnTo>
                <a:lnTo>
                  <a:pt x="2088356" y="1335881"/>
                </a:lnTo>
                <a:lnTo>
                  <a:pt x="2069306" y="1383506"/>
                </a:lnTo>
                <a:lnTo>
                  <a:pt x="2045493" y="1431131"/>
                </a:lnTo>
                <a:lnTo>
                  <a:pt x="2009775" y="1459706"/>
                </a:lnTo>
                <a:lnTo>
                  <a:pt x="1985962" y="1473994"/>
                </a:lnTo>
                <a:lnTo>
                  <a:pt x="1964531" y="1478756"/>
                </a:lnTo>
                <a:lnTo>
                  <a:pt x="1940718" y="1473994"/>
                </a:lnTo>
                <a:lnTo>
                  <a:pt x="1895475" y="1450181"/>
                </a:lnTo>
                <a:lnTo>
                  <a:pt x="1838325" y="1416844"/>
                </a:lnTo>
                <a:lnTo>
                  <a:pt x="1893093" y="1223963"/>
                </a:lnTo>
                <a:lnTo>
                  <a:pt x="1976437" y="800100"/>
                </a:lnTo>
                <a:lnTo>
                  <a:pt x="2021681" y="609600"/>
                </a:lnTo>
                <a:lnTo>
                  <a:pt x="2064543" y="323850"/>
                </a:lnTo>
                <a:lnTo>
                  <a:pt x="2069306" y="278606"/>
                </a:lnTo>
                <a:lnTo>
                  <a:pt x="2064543" y="254794"/>
                </a:lnTo>
                <a:lnTo>
                  <a:pt x="2057400" y="240506"/>
                </a:lnTo>
                <a:lnTo>
                  <a:pt x="2043112" y="230981"/>
                </a:lnTo>
                <a:lnTo>
                  <a:pt x="1988343" y="226219"/>
                </a:lnTo>
                <a:lnTo>
                  <a:pt x="1500187" y="2833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3FBFCD59-7FA2-1F48-8A48-AC1675C9ADA7}"/>
              </a:ext>
            </a:extLst>
          </p:cNvPr>
          <p:cNvSpPr/>
          <p:nvPr/>
        </p:nvSpPr>
        <p:spPr>
          <a:xfrm>
            <a:off x="3771900" y="2960688"/>
            <a:ext cx="3246438" cy="495300"/>
          </a:xfrm>
          <a:custGeom>
            <a:avLst/>
            <a:gdLst>
              <a:gd name="connsiteX0" fmla="*/ 1771650 w 3246664"/>
              <a:gd name="connsiteY0" fmla="*/ 304800 h 495300"/>
              <a:gd name="connsiteX1" fmla="*/ 1406979 w 3246664"/>
              <a:gd name="connsiteY1" fmla="*/ 334736 h 495300"/>
              <a:gd name="connsiteX2" fmla="*/ 1197429 w 3246664"/>
              <a:gd name="connsiteY2" fmla="*/ 359229 h 495300"/>
              <a:gd name="connsiteX3" fmla="*/ 933450 w 3246664"/>
              <a:gd name="connsiteY3" fmla="*/ 405493 h 495300"/>
              <a:gd name="connsiteX4" fmla="*/ 707571 w 3246664"/>
              <a:gd name="connsiteY4" fmla="*/ 446315 h 495300"/>
              <a:gd name="connsiteX5" fmla="*/ 533400 w 3246664"/>
              <a:gd name="connsiteY5" fmla="*/ 476250 h 495300"/>
              <a:gd name="connsiteX6" fmla="*/ 438150 w 3246664"/>
              <a:gd name="connsiteY6" fmla="*/ 492579 h 495300"/>
              <a:gd name="connsiteX7" fmla="*/ 402771 w 3246664"/>
              <a:gd name="connsiteY7" fmla="*/ 495300 h 495300"/>
              <a:gd name="connsiteX8" fmla="*/ 356507 w 3246664"/>
              <a:gd name="connsiteY8" fmla="*/ 489857 h 495300"/>
              <a:gd name="connsiteX9" fmla="*/ 307521 w 3246664"/>
              <a:gd name="connsiteY9" fmla="*/ 481693 h 495300"/>
              <a:gd name="connsiteX10" fmla="*/ 266700 w 3246664"/>
              <a:gd name="connsiteY10" fmla="*/ 468086 h 495300"/>
              <a:gd name="connsiteX11" fmla="*/ 201386 w 3246664"/>
              <a:gd name="connsiteY11" fmla="*/ 435429 h 495300"/>
              <a:gd name="connsiteX12" fmla="*/ 127907 w 3246664"/>
              <a:gd name="connsiteY12" fmla="*/ 389165 h 495300"/>
              <a:gd name="connsiteX13" fmla="*/ 51707 w 3246664"/>
              <a:gd name="connsiteY13" fmla="*/ 332015 h 495300"/>
              <a:gd name="connsiteX14" fmla="*/ 19050 w 3246664"/>
              <a:gd name="connsiteY14" fmla="*/ 299357 h 495300"/>
              <a:gd name="connsiteX15" fmla="*/ 2721 w 3246664"/>
              <a:gd name="connsiteY15" fmla="*/ 277586 h 495300"/>
              <a:gd name="connsiteX16" fmla="*/ 0 w 3246664"/>
              <a:gd name="connsiteY16" fmla="*/ 261257 h 495300"/>
              <a:gd name="connsiteX17" fmla="*/ 0 w 3246664"/>
              <a:gd name="connsiteY17" fmla="*/ 247650 h 495300"/>
              <a:gd name="connsiteX18" fmla="*/ 5443 w 3246664"/>
              <a:gd name="connsiteY18" fmla="*/ 234043 h 495300"/>
              <a:gd name="connsiteX19" fmla="*/ 21771 w 3246664"/>
              <a:gd name="connsiteY19" fmla="*/ 231322 h 495300"/>
              <a:gd name="connsiteX20" fmla="*/ 54429 w 3246664"/>
              <a:gd name="connsiteY20" fmla="*/ 236765 h 495300"/>
              <a:gd name="connsiteX21" fmla="*/ 100693 w 3246664"/>
              <a:gd name="connsiteY21" fmla="*/ 253093 h 495300"/>
              <a:gd name="connsiteX22" fmla="*/ 174171 w 3246664"/>
              <a:gd name="connsiteY22" fmla="*/ 274865 h 495300"/>
              <a:gd name="connsiteX23" fmla="*/ 269421 w 3246664"/>
              <a:gd name="connsiteY23" fmla="*/ 293915 h 495300"/>
              <a:gd name="connsiteX24" fmla="*/ 321129 w 3246664"/>
              <a:gd name="connsiteY24" fmla="*/ 296636 h 495300"/>
              <a:gd name="connsiteX25" fmla="*/ 468086 w 3246664"/>
              <a:gd name="connsiteY25" fmla="*/ 288472 h 495300"/>
              <a:gd name="connsiteX26" fmla="*/ 957943 w 3246664"/>
              <a:gd name="connsiteY26" fmla="*/ 236765 h 495300"/>
              <a:gd name="connsiteX27" fmla="*/ 1211036 w 3246664"/>
              <a:gd name="connsiteY27" fmla="*/ 201386 h 495300"/>
              <a:gd name="connsiteX28" fmla="*/ 1436914 w 3246664"/>
              <a:gd name="connsiteY28" fmla="*/ 176893 h 495300"/>
              <a:gd name="connsiteX29" fmla="*/ 1807029 w 3246664"/>
              <a:gd name="connsiteY29" fmla="*/ 144236 h 495300"/>
              <a:gd name="connsiteX30" fmla="*/ 2215243 w 3246664"/>
              <a:gd name="connsiteY30" fmla="*/ 111579 h 495300"/>
              <a:gd name="connsiteX31" fmla="*/ 2468336 w 3246664"/>
              <a:gd name="connsiteY31" fmla="*/ 92529 h 495300"/>
              <a:gd name="connsiteX32" fmla="*/ 2539093 w 3246664"/>
              <a:gd name="connsiteY32" fmla="*/ 76200 h 495300"/>
              <a:gd name="connsiteX33" fmla="*/ 2656114 w 3246664"/>
              <a:gd name="connsiteY33" fmla="*/ 65315 h 495300"/>
              <a:gd name="connsiteX34" fmla="*/ 2781300 w 3246664"/>
              <a:gd name="connsiteY34" fmla="*/ 0 h 495300"/>
              <a:gd name="connsiteX35" fmla="*/ 2849336 w 3246664"/>
              <a:gd name="connsiteY35" fmla="*/ 8165 h 495300"/>
              <a:gd name="connsiteX36" fmla="*/ 2974521 w 3246664"/>
              <a:gd name="connsiteY36" fmla="*/ 35379 h 495300"/>
              <a:gd name="connsiteX37" fmla="*/ 3083379 w 3246664"/>
              <a:gd name="connsiteY37" fmla="*/ 68036 h 495300"/>
              <a:gd name="connsiteX38" fmla="*/ 3143250 w 3246664"/>
              <a:gd name="connsiteY38" fmla="*/ 89807 h 495300"/>
              <a:gd name="connsiteX39" fmla="*/ 3184071 w 3246664"/>
              <a:gd name="connsiteY39" fmla="*/ 119743 h 495300"/>
              <a:gd name="connsiteX40" fmla="*/ 3224893 w 3246664"/>
              <a:gd name="connsiteY40" fmla="*/ 155122 h 495300"/>
              <a:gd name="connsiteX41" fmla="*/ 3241221 w 3246664"/>
              <a:gd name="connsiteY41" fmla="*/ 179615 h 495300"/>
              <a:gd name="connsiteX42" fmla="*/ 3246664 w 3246664"/>
              <a:gd name="connsiteY42" fmla="*/ 198665 h 495300"/>
              <a:gd name="connsiteX43" fmla="*/ 3243943 w 3246664"/>
              <a:gd name="connsiteY43" fmla="*/ 220436 h 495300"/>
              <a:gd name="connsiteX44" fmla="*/ 3224893 w 3246664"/>
              <a:gd name="connsiteY44" fmla="*/ 242207 h 495300"/>
              <a:gd name="connsiteX45" fmla="*/ 3165021 w 3246664"/>
              <a:gd name="connsiteY45" fmla="*/ 261257 h 495300"/>
              <a:gd name="connsiteX46" fmla="*/ 3080657 w 3246664"/>
              <a:gd name="connsiteY46" fmla="*/ 266700 h 495300"/>
              <a:gd name="connsiteX47" fmla="*/ 2903764 w 3246664"/>
              <a:gd name="connsiteY47" fmla="*/ 255815 h 495300"/>
              <a:gd name="connsiteX48" fmla="*/ 2778579 w 3246664"/>
              <a:gd name="connsiteY48" fmla="*/ 258536 h 495300"/>
              <a:gd name="connsiteX49" fmla="*/ 2582636 w 3246664"/>
              <a:gd name="connsiteY49" fmla="*/ 272143 h 495300"/>
              <a:gd name="connsiteX50" fmla="*/ 2419350 w 3246664"/>
              <a:gd name="connsiteY50" fmla="*/ 291193 h 495300"/>
              <a:gd name="connsiteX51" fmla="*/ 2160814 w 3246664"/>
              <a:gd name="connsiteY51" fmla="*/ 291193 h 495300"/>
              <a:gd name="connsiteX52" fmla="*/ 1771650 w 3246664"/>
              <a:gd name="connsiteY52" fmla="*/ 3048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3246664" h="495300">
                <a:moveTo>
                  <a:pt x="1771650" y="304800"/>
                </a:moveTo>
                <a:lnTo>
                  <a:pt x="1406979" y="334736"/>
                </a:lnTo>
                <a:lnTo>
                  <a:pt x="1197429" y="359229"/>
                </a:lnTo>
                <a:lnTo>
                  <a:pt x="933450" y="405493"/>
                </a:lnTo>
                <a:lnTo>
                  <a:pt x="707571" y="446315"/>
                </a:lnTo>
                <a:lnTo>
                  <a:pt x="533400" y="476250"/>
                </a:lnTo>
                <a:lnTo>
                  <a:pt x="438150" y="492579"/>
                </a:lnTo>
                <a:lnTo>
                  <a:pt x="402771" y="495300"/>
                </a:lnTo>
                <a:lnTo>
                  <a:pt x="356507" y="489857"/>
                </a:lnTo>
                <a:lnTo>
                  <a:pt x="307521" y="481693"/>
                </a:lnTo>
                <a:lnTo>
                  <a:pt x="266700" y="468086"/>
                </a:lnTo>
                <a:lnTo>
                  <a:pt x="201386" y="435429"/>
                </a:lnTo>
                <a:lnTo>
                  <a:pt x="127907" y="389165"/>
                </a:lnTo>
                <a:lnTo>
                  <a:pt x="51707" y="332015"/>
                </a:lnTo>
                <a:lnTo>
                  <a:pt x="19050" y="299357"/>
                </a:lnTo>
                <a:lnTo>
                  <a:pt x="2721" y="277586"/>
                </a:lnTo>
                <a:lnTo>
                  <a:pt x="0" y="261257"/>
                </a:lnTo>
                <a:lnTo>
                  <a:pt x="0" y="247650"/>
                </a:lnTo>
                <a:lnTo>
                  <a:pt x="5443" y="234043"/>
                </a:lnTo>
                <a:lnTo>
                  <a:pt x="21771" y="231322"/>
                </a:lnTo>
                <a:lnTo>
                  <a:pt x="54429" y="236765"/>
                </a:lnTo>
                <a:lnTo>
                  <a:pt x="100693" y="253093"/>
                </a:lnTo>
                <a:lnTo>
                  <a:pt x="174171" y="274865"/>
                </a:lnTo>
                <a:lnTo>
                  <a:pt x="269421" y="293915"/>
                </a:lnTo>
                <a:lnTo>
                  <a:pt x="321129" y="296636"/>
                </a:lnTo>
                <a:lnTo>
                  <a:pt x="468086" y="288472"/>
                </a:lnTo>
                <a:lnTo>
                  <a:pt x="957943" y="236765"/>
                </a:lnTo>
                <a:lnTo>
                  <a:pt x="1211036" y="201386"/>
                </a:lnTo>
                <a:lnTo>
                  <a:pt x="1436914" y="176893"/>
                </a:lnTo>
                <a:lnTo>
                  <a:pt x="1807029" y="144236"/>
                </a:lnTo>
                <a:lnTo>
                  <a:pt x="2215243" y="111579"/>
                </a:lnTo>
                <a:lnTo>
                  <a:pt x="2468336" y="92529"/>
                </a:lnTo>
                <a:lnTo>
                  <a:pt x="2539093" y="76200"/>
                </a:lnTo>
                <a:lnTo>
                  <a:pt x="2656114" y="65315"/>
                </a:lnTo>
                <a:lnTo>
                  <a:pt x="2781300" y="0"/>
                </a:lnTo>
                <a:lnTo>
                  <a:pt x="2849336" y="8165"/>
                </a:lnTo>
                <a:lnTo>
                  <a:pt x="2974521" y="35379"/>
                </a:lnTo>
                <a:lnTo>
                  <a:pt x="3083379" y="68036"/>
                </a:lnTo>
                <a:lnTo>
                  <a:pt x="3143250" y="89807"/>
                </a:lnTo>
                <a:lnTo>
                  <a:pt x="3184071" y="119743"/>
                </a:lnTo>
                <a:lnTo>
                  <a:pt x="3224893" y="155122"/>
                </a:lnTo>
                <a:lnTo>
                  <a:pt x="3241221" y="179615"/>
                </a:lnTo>
                <a:lnTo>
                  <a:pt x="3246664" y="198665"/>
                </a:lnTo>
                <a:lnTo>
                  <a:pt x="3243943" y="220436"/>
                </a:lnTo>
                <a:lnTo>
                  <a:pt x="3224893" y="242207"/>
                </a:lnTo>
                <a:lnTo>
                  <a:pt x="3165021" y="261257"/>
                </a:lnTo>
                <a:lnTo>
                  <a:pt x="3080657" y="266700"/>
                </a:lnTo>
                <a:lnTo>
                  <a:pt x="2903764" y="255815"/>
                </a:lnTo>
                <a:lnTo>
                  <a:pt x="2778579" y="258536"/>
                </a:lnTo>
                <a:lnTo>
                  <a:pt x="2582636" y="272143"/>
                </a:lnTo>
                <a:lnTo>
                  <a:pt x="2419350" y="291193"/>
                </a:lnTo>
                <a:lnTo>
                  <a:pt x="2160814" y="291193"/>
                </a:lnTo>
                <a:lnTo>
                  <a:pt x="1771650" y="3048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7D65F92-311B-A340-9D82-951F5FD06506}"/>
              </a:ext>
            </a:extLst>
          </p:cNvPr>
          <p:cNvSpPr/>
          <p:nvPr/>
        </p:nvSpPr>
        <p:spPr>
          <a:xfrm>
            <a:off x="3903663" y="3697288"/>
            <a:ext cx="1973262" cy="379412"/>
          </a:xfrm>
          <a:custGeom>
            <a:avLst/>
            <a:gdLst>
              <a:gd name="connsiteX0" fmla="*/ 1464469 w 1974056"/>
              <a:gd name="connsiteY0" fmla="*/ 202407 h 378619"/>
              <a:gd name="connsiteX1" fmla="*/ 1271587 w 1974056"/>
              <a:gd name="connsiteY1" fmla="*/ 223838 h 378619"/>
              <a:gd name="connsiteX2" fmla="*/ 976312 w 1974056"/>
              <a:gd name="connsiteY2" fmla="*/ 259557 h 378619"/>
              <a:gd name="connsiteX3" fmla="*/ 826294 w 1974056"/>
              <a:gd name="connsiteY3" fmla="*/ 285750 h 378619"/>
              <a:gd name="connsiteX4" fmla="*/ 738187 w 1974056"/>
              <a:gd name="connsiteY4" fmla="*/ 302419 h 378619"/>
              <a:gd name="connsiteX5" fmla="*/ 690562 w 1974056"/>
              <a:gd name="connsiteY5" fmla="*/ 314325 h 378619"/>
              <a:gd name="connsiteX6" fmla="*/ 638175 w 1974056"/>
              <a:gd name="connsiteY6" fmla="*/ 333375 h 378619"/>
              <a:gd name="connsiteX7" fmla="*/ 583406 w 1974056"/>
              <a:gd name="connsiteY7" fmla="*/ 352425 h 378619"/>
              <a:gd name="connsiteX8" fmla="*/ 507206 w 1974056"/>
              <a:gd name="connsiteY8" fmla="*/ 371475 h 378619"/>
              <a:gd name="connsiteX9" fmla="*/ 473869 w 1974056"/>
              <a:gd name="connsiteY9" fmla="*/ 376238 h 378619"/>
              <a:gd name="connsiteX10" fmla="*/ 426244 w 1974056"/>
              <a:gd name="connsiteY10" fmla="*/ 378619 h 378619"/>
              <a:gd name="connsiteX11" fmla="*/ 364331 w 1974056"/>
              <a:gd name="connsiteY11" fmla="*/ 369094 h 378619"/>
              <a:gd name="connsiteX12" fmla="*/ 314325 w 1974056"/>
              <a:gd name="connsiteY12" fmla="*/ 357188 h 378619"/>
              <a:gd name="connsiteX13" fmla="*/ 257175 w 1974056"/>
              <a:gd name="connsiteY13" fmla="*/ 340519 h 378619"/>
              <a:gd name="connsiteX14" fmla="*/ 209550 w 1974056"/>
              <a:gd name="connsiteY14" fmla="*/ 321469 h 378619"/>
              <a:gd name="connsiteX15" fmla="*/ 166687 w 1974056"/>
              <a:gd name="connsiteY15" fmla="*/ 300038 h 378619"/>
              <a:gd name="connsiteX16" fmla="*/ 114300 w 1974056"/>
              <a:gd name="connsiteY16" fmla="*/ 264319 h 378619"/>
              <a:gd name="connsiteX17" fmla="*/ 57150 w 1974056"/>
              <a:gd name="connsiteY17" fmla="*/ 223838 h 378619"/>
              <a:gd name="connsiteX18" fmla="*/ 21431 w 1974056"/>
              <a:gd name="connsiteY18" fmla="*/ 190500 h 378619"/>
              <a:gd name="connsiteX19" fmla="*/ 2381 w 1974056"/>
              <a:gd name="connsiteY19" fmla="*/ 159544 h 378619"/>
              <a:gd name="connsiteX20" fmla="*/ 0 w 1974056"/>
              <a:gd name="connsiteY20" fmla="*/ 142875 h 378619"/>
              <a:gd name="connsiteX21" fmla="*/ 7144 w 1974056"/>
              <a:gd name="connsiteY21" fmla="*/ 130969 h 378619"/>
              <a:gd name="connsiteX22" fmla="*/ 28575 w 1974056"/>
              <a:gd name="connsiteY22" fmla="*/ 128588 h 378619"/>
              <a:gd name="connsiteX23" fmla="*/ 64294 w 1974056"/>
              <a:gd name="connsiteY23" fmla="*/ 140494 h 378619"/>
              <a:gd name="connsiteX24" fmla="*/ 114300 w 1974056"/>
              <a:gd name="connsiteY24" fmla="*/ 154782 h 378619"/>
              <a:gd name="connsiteX25" fmla="*/ 188119 w 1974056"/>
              <a:gd name="connsiteY25" fmla="*/ 169069 h 378619"/>
              <a:gd name="connsiteX26" fmla="*/ 252412 w 1974056"/>
              <a:gd name="connsiteY26" fmla="*/ 176213 h 378619"/>
              <a:gd name="connsiteX27" fmla="*/ 328612 w 1974056"/>
              <a:gd name="connsiteY27" fmla="*/ 178594 h 378619"/>
              <a:gd name="connsiteX28" fmla="*/ 428625 w 1974056"/>
              <a:gd name="connsiteY28" fmla="*/ 176213 h 378619"/>
              <a:gd name="connsiteX29" fmla="*/ 552450 w 1974056"/>
              <a:gd name="connsiteY29" fmla="*/ 164307 h 378619"/>
              <a:gd name="connsiteX30" fmla="*/ 802481 w 1974056"/>
              <a:gd name="connsiteY30" fmla="*/ 128588 h 378619"/>
              <a:gd name="connsiteX31" fmla="*/ 1090612 w 1974056"/>
              <a:gd name="connsiteY31" fmla="*/ 88107 h 378619"/>
              <a:gd name="connsiteX32" fmla="*/ 1309687 w 1974056"/>
              <a:gd name="connsiteY32" fmla="*/ 66675 h 378619"/>
              <a:gd name="connsiteX33" fmla="*/ 1597819 w 1974056"/>
              <a:gd name="connsiteY33" fmla="*/ 26194 h 378619"/>
              <a:gd name="connsiteX34" fmla="*/ 1790700 w 1974056"/>
              <a:gd name="connsiteY34" fmla="*/ 4763 h 378619"/>
              <a:gd name="connsiteX35" fmla="*/ 1974056 w 1974056"/>
              <a:gd name="connsiteY35" fmla="*/ 0 h 378619"/>
              <a:gd name="connsiteX36" fmla="*/ 1959769 w 1974056"/>
              <a:gd name="connsiteY36" fmla="*/ 204788 h 378619"/>
              <a:gd name="connsiteX37" fmla="*/ 1878806 w 1974056"/>
              <a:gd name="connsiteY37" fmla="*/ 183357 h 378619"/>
              <a:gd name="connsiteX38" fmla="*/ 1464469 w 1974056"/>
              <a:gd name="connsiteY38" fmla="*/ 202407 h 37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974056" h="378619">
                <a:moveTo>
                  <a:pt x="1464469" y="202407"/>
                </a:moveTo>
                <a:lnTo>
                  <a:pt x="1271587" y="223838"/>
                </a:lnTo>
                <a:lnTo>
                  <a:pt x="976312" y="259557"/>
                </a:lnTo>
                <a:lnTo>
                  <a:pt x="826294" y="285750"/>
                </a:lnTo>
                <a:lnTo>
                  <a:pt x="738187" y="302419"/>
                </a:lnTo>
                <a:lnTo>
                  <a:pt x="690562" y="314325"/>
                </a:lnTo>
                <a:lnTo>
                  <a:pt x="638175" y="333375"/>
                </a:lnTo>
                <a:lnTo>
                  <a:pt x="583406" y="352425"/>
                </a:lnTo>
                <a:lnTo>
                  <a:pt x="507206" y="371475"/>
                </a:lnTo>
                <a:lnTo>
                  <a:pt x="473869" y="376238"/>
                </a:lnTo>
                <a:lnTo>
                  <a:pt x="426244" y="378619"/>
                </a:lnTo>
                <a:lnTo>
                  <a:pt x="364331" y="369094"/>
                </a:lnTo>
                <a:lnTo>
                  <a:pt x="314325" y="357188"/>
                </a:lnTo>
                <a:lnTo>
                  <a:pt x="257175" y="340519"/>
                </a:lnTo>
                <a:lnTo>
                  <a:pt x="209550" y="321469"/>
                </a:lnTo>
                <a:lnTo>
                  <a:pt x="166687" y="300038"/>
                </a:lnTo>
                <a:lnTo>
                  <a:pt x="114300" y="264319"/>
                </a:lnTo>
                <a:lnTo>
                  <a:pt x="57150" y="223838"/>
                </a:lnTo>
                <a:lnTo>
                  <a:pt x="21431" y="190500"/>
                </a:lnTo>
                <a:lnTo>
                  <a:pt x="2381" y="159544"/>
                </a:lnTo>
                <a:lnTo>
                  <a:pt x="0" y="142875"/>
                </a:lnTo>
                <a:lnTo>
                  <a:pt x="7144" y="130969"/>
                </a:lnTo>
                <a:lnTo>
                  <a:pt x="28575" y="128588"/>
                </a:lnTo>
                <a:lnTo>
                  <a:pt x="64294" y="140494"/>
                </a:lnTo>
                <a:lnTo>
                  <a:pt x="114300" y="154782"/>
                </a:lnTo>
                <a:lnTo>
                  <a:pt x="188119" y="169069"/>
                </a:lnTo>
                <a:lnTo>
                  <a:pt x="252412" y="176213"/>
                </a:lnTo>
                <a:lnTo>
                  <a:pt x="328612" y="178594"/>
                </a:lnTo>
                <a:lnTo>
                  <a:pt x="428625" y="176213"/>
                </a:lnTo>
                <a:lnTo>
                  <a:pt x="552450" y="164307"/>
                </a:lnTo>
                <a:lnTo>
                  <a:pt x="802481" y="128588"/>
                </a:lnTo>
                <a:lnTo>
                  <a:pt x="1090612" y="88107"/>
                </a:lnTo>
                <a:lnTo>
                  <a:pt x="1309687" y="66675"/>
                </a:lnTo>
                <a:lnTo>
                  <a:pt x="1597819" y="26194"/>
                </a:lnTo>
                <a:lnTo>
                  <a:pt x="1790700" y="4763"/>
                </a:lnTo>
                <a:lnTo>
                  <a:pt x="1974056" y="0"/>
                </a:lnTo>
                <a:lnTo>
                  <a:pt x="1959769" y="204788"/>
                </a:lnTo>
                <a:lnTo>
                  <a:pt x="1878806" y="183357"/>
                </a:lnTo>
                <a:lnTo>
                  <a:pt x="1464469" y="2024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73DC7FCF-6647-CC46-BD68-4F8AA072052E}"/>
              </a:ext>
            </a:extLst>
          </p:cNvPr>
          <p:cNvSpPr/>
          <p:nvPr/>
        </p:nvSpPr>
        <p:spPr>
          <a:xfrm rot="16200000">
            <a:off x="3019425" y="3867150"/>
            <a:ext cx="3916363" cy="474663"/>
          </a:xfrm>
          <a:custGeom>
            <a:avLst/>
            <a:gdLst>
              <a:gd name="connsiteX0" fmla="*/ 2053151 w 3915944"/>
              <a:gd name="connsiteY0" fmla="*/ 445303 h 475896"/>
              <a:gd name="connsiteX1" fmla="*/ 1458281 w 3915944"/>
              <a:gd name="connsiteY1" fmla="*/ 431706 h 475896"/>
              <a:gd name="connsiteX2" fmla="*/ 1189740 w 3915944"/>
              <a:gd name="connsiteY2" fmla="*/ 428306 h 475896"/>
              <a:gd name="connsiteX3" fmla="*/ 815822 w 3915944"/>
              <a:gd name="connsiteY3" fmla="*/ 428306 h 475896"/>
              <a:gd name="connsiteX4" fmla="*/ 608467 w 3915944"/>
              <a:gd name="connsiteY4" fmla="*/ 438504 h 475896"/>
              <a:gd name="connsiteX5" fmla="*/ 523486 w 3915944"/>
              <a:gd name="connsiteY5" fmla="*/ 445303 h 475896"/>
              <a:gd name="connsiteX6" fmla="*/ 482695 w 3915944"/>
              <a:gd name="connsiteY6" fmla="*/ 452101 h 475896"/>
              <a:gd name="connsiteX7" fmla="*/ 445303 w 3915944"/>
              <a:gd name="connsiteY7" fmla="*/ 452101 h 475896"/>
              <a:gd name="connsiteX8" fmla="*/ 373918 w 3915944"/>
              <a:gd name="connsiteY8" fmla="*/ 441903 h 475896"/>
              <a:gd name="connsiteX9" fmla="*/ 309332 w 3915944"/>
              <a:gd name="connsiteY9" fmla="*/ 424907 h 475896"/>
              <a:gd name="connsiteX10" fmla="*/ 169963 w 3915944"/>
              <a:gd name="connsiteY10" fmla="*/ 363720 h 475896"/>
              <a:gd name="connsiteX11" fmla="*/ 81582 w 3915944"/>
              <a:gd name="connsiteY11" fmla="*/ 316131 h 475896"/>
              <a:gd name="connsiteX12" fmla="*/ 33993 w 3915944"/>
              <a:gd name="connsiteY12" fmla="*/ 295735 h 475896"/>
              <a:gd name="connsiteX13" fmla="*/ 6799 w 3915944"/>
              <a:gd name="connsiteY13" fmla="*/ 275340 h 475896"/>
              <a:gd name="connsiteX14" fmla="*/ 0 w 3915944"/>
              <a:gd name="connsiteY14" fmla="*/ 251545 h 475896"/>
              <a:gd name="connsiteX15" fmla="*/ 10198 w 3915944"/>
              <a:gd name="connsiteY15" fmla="*/ 220952 h 475896"/>
              <a:gd name="connsiteX16" fmla="*/ 40791 w 3915944"/>
              <a:gd name="connsiteY16" fmla="*/ 190358 h 475896"/>
              <a:gd name="connsiteX17" fmla="*/ 108776 w 3915944"/>
              <a:gd name="connsiteY17" fmla="*/ 163164 h 475896"/>
              <a:gd name="connsiteX18" fmla="*/ 652657 w 3915944"/>
              <a:gd name="connsiteY18" fmla="*/ 207355 h 475896"/>
              <a:gd name="connsiteX19" fmla="*/ 1210135 w 3915944"/>
              <a:gd name="connsiteY19" fmla="*/ 227750 h 475896"/>
              <a:gd name="connsiteX20" fmla="*/ 1845796 w 3915944"/>
              <a:gd name="connsiteY20" fmla="*/ 244746 h 475896"/>
              <a:gd name="connsiteX21" fmla="*/ 2331890 w 3915944"/>
              <a:gd name="connsiteY21" fmla="*/ 248146 h 475896"/>
              <a:gd name="connsiteX22" fmla="*/ 2733002 w 3915944"/>
              <a:gd name="connsiteY22" fmla="*/ 248146 h 475896"/>
              <a:gd name="connsiteX23" fmla="*/ 3253089 w 3915944"/>
              <a:gd name="connsiteY23" fmla="*/ 248146 h 475896"/>
              <a:gd name="connsiteX24" fmla="*/ 3416253 w 3915944"/>
              <a:gd name="connsiteY24" fmla="*/ 251545 h 475896"/>
              <a:gd name="connsiteX25" fmla="*/ 3521630 w 3915944"/>
              <a:gd name="connsiteY25" fmla="*/ 237948 h 475896"/>
              <a:gd name="connsiteX26" fmla="*/ 3637205 w 3915944"/>
              <a:gd name="connsiteY26" fmla="*/ 210754 h 475896"/>
              <a:gd name="connsiteX27" fmla="*/ 3684794 w 3915944"/>
              <a:gd name="connsiteY27" fmla="*/ 190358 h 475896"/>
              <a:gd name="connsiteX28" fmla="*/ 3739182 w 3915944"/>
              <a:gd name="connsiteY28" fmla="*/ 163164 h 475896"/>
              <a:gd name="connsiteX29" fmla="*/ 3786772 w 3915944"/>
              <a:gd name="connsiteY29" fmla="*/ 122373 h 475896"/>
              <a:gd name="connsiteX30" fmla="*/ 3875153 w 3915944"/>
              <a:gd name="connsiteY30" fmla="*/ 0 h 475896"/>
              <a:gd name="connsiteX31" fmla="*/ 3915944 w 3915944"/>
              <a:gd name="connsiteY31" fmla="*/ 105377 h 475896"/>
              <a:gd name="connsiteX32" fmla="*/ 3810567 w 3915944"/>
              <a:gd name="connsiteY32" fmla="*/ 271941 h 475896"/>
              <a:gd name="connsiteX33" fmla="*/ 3769776 w 3915944"/>
              <a:gd name="connsiteY33" fmla="*/ 339926 h 475896"/>
              <a:gd name="connsiteX34" fmla="*/ 3705190 w 3915944"/>
              <a:gd name="connsiteY34" fmla="*/ 418109 h 475896"/>
              <a:gd name="connsiteX35" fmla="*/ 3640604 w 3915944"/>
              <a:gd name="connsiteY35" fmla="*/ 472497 h 475896"/>
              <a:gd name="connsiteX36" fmla="*/ 3610010 w 3915944"/>
              <a:gd name="connsiteY36" fmla="*/ 475896 h 475896"/>
              <a:gd name="connsiteX37" fmla="*/ 3521630 w 3915944"/>
              <a:gd name="connsiteY37" fmla="*/ 469097 h 475896"/>
              <a:gd name="connsiteX38" fmla="*/ 3419652 w 3915944"/>
              <a:gd name="connsiteY38" fmla="*/ 452101 h 475896"/>
              <a:gd name="connsiteX39" fmla="*/ 3287081 w 3915944"/>
              <a:gd name="connsiteY39" fmla="*/ 448702 h 475896"/>
              <a:gd name="connsiteX40" fmla="*/ 2892767 w 3915944"/>
              <a:gd name="connsiteY40" fmla="*/ 452101 h 475896"/>
              <a:gd name="connsiteX41" fmla="*/ 2053151 w 3915944"/>
              <a:gd name="connsiteY41" fmla="*/ 445303 h 475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915944" h="475896">
                <a:moveTo>
                  <a:pt x="2053151" y="445303"/>
                </a:moveTo>
                <a:lnTo>
                  <a:pt x="1458281" y="431706"/>
                </a:lnTo>
                <a:lnTo>
                  <a:pt x="1189740" y="428306"/>
                </a:lnTo>
                <a:lnTo>
                  <a:pt x="815822" y="428306"/>
                </a:lnTo>
                <a:lnTo>
                  <a:pt x="608467" y="438504"/>
                </a:lnTo>
                <a:lnTo>
                  <a:pt x="523486" y="445303"/>
                </a:lnTo>
                <a:lnTo>
                  <a:pt x="482695" y="452101"/>
                </a:lnTo>
                <a:lnTo>
                  <a:pt x="445303" y="452101"/>
                </a:lnTo>
                <a:lnTo>
                  <a:pt x="373918" y="441903"/>
                </a:lnTo>
                <a:lnTo>
                  <a:pt x="309332" y="424907"/>
                </a:lnTo>
                <a:lnTo>
                  <a:pt x="169963" y="363720"/>
                </a:lnTo>
                <a:lnTo>
                  <a:pt x="81582" y="316131"/>
                </a:lnTo>
                <a:lnTo>
                  <a:pt x="33993" y="295735"/>
                </a:lnTo>
                <a:lnTo>
                  <a:pt x="6799" y="275340"/>
                </a:lnTo>
                <a:lnTo>
                  <a:pt x="0" y="251545"/>
                </a:lnTo>
                <a:lnTo>
                  <a:pt x="10198" y="220952"/>
                </a:lnTo>
                <a:lnTo>
                  <a:pt x="40791" y="190358"/>
                </a:lnTo>
                <a:lnTo>
                  <a:pt x="108776" y="163164"/>
                </a:lnTo>
                <a:lnTo>
                  <a:pt x="652657" y="207355"/>
                </a:lnTo>
                <a:lnTo>
                  <a:pt x="1210135" y="227750"/>
                </a:lnTo>
                <a:lnTo>
                  <a:pt x="1845796" y="244746"/>
                </a:lnTo>
                <a:lnTo>
                  <a:pt x="2331890" y="248146"/>
                </a:lnTo>
                <a:lnTo>
                  <a:pt x="2733002" y="248146"/>
                </a:lnTo>
                <a:lnTo>
                  <a:pt x="3253089" y="248146"/>
                </a:lnTo>
                <a:lnTo>
                  <a:pt x="3416253" y="251545"/>
                </a:lnTo>
                <a:lnTo>
                  <a:pt x="3521630" y="237948"/>
                </a:lnTo>
                <a:lnTo>
                  <a:pt x="3637205" y="210754"/>
                </a:lnTo>
                <a:lnTo>
                  <a:pt x="3684794" y="190358"/>
                </a:lnTo>
                <a:lnTo>
                  <a:pt x="3739182" y="163164"/>
                </a:lnTo>
                <a:lnTo>
                  <a:pt x="3786772" y="122373"/>
                </a:lnTo>
                <a:lnTo>
                  <a:pt x="3875153" y="0"/>
                </a:lnTo>
                <a:lnTo>
                  <a:pt x="3915944" y="105377"/>
                </a:lnTo>
                <a:lnTo>
                  <a:pt x="3810567" y="271941"/>
                </a:lnTo>
                <a:lnTo>
                  <a:pt x="3769776" y="339926"/>
                </a:lnTo>
                <a:lnTo>
                  <a:pt x="3705190" y="418109"/>
                </a:lnTo>
                <a:lnTo>
                  <a:pt x="3640604" y="472497"/>
                </a:lnTo>
                <a:lnTo>
                  <a:pt x="3610010" y="475896"/>
                </a:lnTo>
                <a:lnTo>
                  <a:pt x="3521630" y="469097"/>
                </a:lnTo>
                <a:lnTo>
                  <a:pt x="3419652" y="452101"/>
                </a:lnTo>
                <a:lnTo>
                  <a:pt x="3287081" y="448702"/>
                </a:lnTo>
                <a:lnTo>
                  <a:pt x="2892767" y="452101"/>
                </a:lnTo>
                <a:lnTo>
                  <a:pt x="2053151" y="44530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A30F51D0-D71E-DC42-940C-CB21B1273DED}"/>
              </a:ext>
            </a:extLst>
          </p:cNvPr>
          <p:cNvSpPr/>
          <p:nvPr/>
        </p:nvSpPr>
        <p:spPr>
          <a:xfrm>
            <a:off x="4354513" y="5341938"/>
            <a:ext cx="628650" cy="673100"/>
          </a:xfrm>
          <a:custGeom>
            <a:avLst/>
            <a:gdLst>
              <a:gd name="connsiteX0" fmla="*/ 180975 w 628650"/>
              <a:gd name="connsiteY0" fmla="*/ 61912 h 673894"/>
              <a:gd name="connsiteX1" fmla="*/ 288132 w 628650"/>
              <a:gd name="connsiteY1" fmla="*/ 104775 h 673894"/>
              <a:gd name="connsiteX2" fmla="*/ 433388 w 628650"/>
              <a:gd name="connsiteY2" fmla="*/ 169069 h 673894"/>
              <a:gd name="connsiteX3" fmla="*/ 490538 w 628650"/>
              <a:gd name="connsiteY3" fmla="*/ 190500 h 673894"/>
              <a:gd name="connsiteX4" fmla="*/ 516732 w 628650"/>
              <a:gd name="connsiteY4" fmla="*/ 190500 h 673894"/>
              <a:gd name="connsiteX5" fmla="*/ 542925 w 628650"/>
              <a:gd name="connsiteY5" fmla="*/ 183356 h 673894"/>
              <a:gd name="connsiteX6" fmla="*/ 559594 w 628650"/>
              <a:gd name="connsiteY6" fmla="*/ 166687 h 673894"/>
              <a:gd name="connsiteX7" fmla="*/ 581025 w 628650"/>
              <a:gd name="connsiteY7" fmla="*/ 126206 h 673894"/>
              <a:gd name="connsiteX8" fmla="*/ 628650 w 628650"/>
              <a:gd name="connsiteY8" fmla="*/ 30956 h 673894"/>
              <a:gd name="connsiteX9" fmla="*/ 590550 w 628650"/>
              <a:gd name="connsiteY9" fmla="*/ 673894 h 673894"/>
              <a:gd name="connsiteX10" fmla="*/ 545307 w 628650"/>
              <a:gd name="connsiteY10" fmla="*/ 609600 h 673894"/>
              <a:gd name="connsiteX11" fmla="*/ 495300 w 628650"/>
              <a:gd name="connsiteY11" fmla="*/ 504825 h 673894"/>
              <a:gd name="connsiteX12" fmla="*/ 445294 w 628650"/>
              <a:gd name="connsiteY12" fmla="*/ 428625 h 673894"/>
              <a:gd name="connsiteX13" fmla="*/ 390525 w 628650"/>
              <a:gd name="connsiteY13" fmla="*/ 357187 h 673894"/>
              <a:gd name="connsiteX14" fmla="*/ 311944 w 628650"/>
              <a:gd name="connsiteY14" fmla="*/ 276225 h 673894"/>
              <a:gd name="connsiteX15" fmla="*/ 226219 w 628650"/>
              <a:gd name="connsiteY15" fmla="*/ 204787 h 673894"/>
              <a:gd name="connsiteX16" fmla="*/ 152400 w 628650"/>
              <a:gd name="connsiteY16" fmla="*/ 147637 h 673894"/>
              <a:gd name="connsiteX17" fmla="*/ 88107 w 628650"/>
              <a:gd name="connsiteY17" fmla="*/ 107156 h 673894"/>
              <a:gd name="connsiteX18" fmla="*/ 19050 w 628650"/>
              <a:gd name="connsiteY18" fmla="*/ 61912 h 673894"/>
              <a:gd name="connsiteX19" fmla="*/ 4763 w 628650"/>
              <a:gd name="connsiteY19" fmla="*/ 45244 h 673894"/>
              <a:gd name="connsiteX20" fmla="*/ 0 w 628650"/>
              <a:gd name="connsiteY20" fmla="*/ 26194 h 673894"/>
              <a:gd name="connsiteX21" fmla="*/ 4763 w 628650"/>
              <a:gd name="connsiteY21" fmla="*/ 9525 h 673894"/>
              <a:gd name="connsiteX22" fmla="*/ 16669 w 628650"/>
              <a:gd name="connsiteY22" fmla="*/ 0 h 673894"/>
              <a:gd name="connsiteX23" fmla="*/ 42863 w 628650"/>
              <a:gd name="connsiteY23" fmla="*/ 0 h 673894"/>
              <a:gd name="connsiteX24" fmla="*/ 180975 w 628650"/>
              <a:gd name="connsiteY24" fmla="*/ 61912 h 673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628650" h="673894">
                <a:moveTo>
                  <a:pt x="180975" y="61912"/>
                </a:moveTo>
                <a:lnTo>
                  <a:pt x="288132" y="104775"/>
                </a:lnTo>
                <a:lnTo>
                  <a:pt x="433388" y="169069"/>
                </a:lnTo>
                <a:lnTo>
                  <a:pt x="490538" y="190500"/>
                </a:lnTo>
                <a:lnTo>
                  <a:pt x="516732" y="190500"/>
                </a:lnTo>
                <a:lnTo>
                  <a:pt x="542925" y="183356"/>
                </a:lnTo>
                <a:lnTo>
                  <a:pt x="559594" y="166687"/>
                </a:lnTo>
                <a:lnTo>
                  <a:pt x="581025" y="126206"/>
                </a:lnTo>
                <a:lnTo>
                  <a:pt x="628650" y="30956"/>
                </a:lnTo>
                <a:lnTo>
                  <a:pt x="590550" y="673894"/>
                </a:lnTo>
                <a:lnTo>
                  <a:pt x="545307" y="609600"/>
                </a:lnTo>
                <a:lnTo>
                  <a:pt x="495300" y="504825"/>
                </a:lnTo>
                <a:lnTo>
                  <a:pt x="445294" y="428625"/>
                </a:lnTo>
                <a:lnTo>
                  <a:pt x="390525" y="357187"/>
                </a:lnTo>
                <a:lnTo>
                  <a:pt x="311944" y="276225"/>
                </a:lnTo>
                <a:lnTo>
                  <a:pt x="226219" y="204787"/>
                </a:lnTo>
                <a:lnTo>
                  <a:pt x="152400" y="147637"/>
                </a:lnTo>
                <a:lnTo>
                  <a:pt x="88107" y="107156"/>
                </a:lnTo>
                <a:lnTo>
                  <a:pt x="19050" y="61912"/>
                </a:lnTo>
                <a:lnTo>
                  <a:pt x="4763" y="45244"/>
                </a:lnTo>
                <a:lnTo>
                  <a:pt x="0" y="26194"/>
                </a:lnTo>
                <a:lnTo>
                  <a:pt x="4763" y="9525"/>
                </a:lnTo>
                <a:lnTo>
                  <a:pt x="16669" y="0"/>
                </a:lnTo>
                <a:lnTo>
                  <a:pt x="42863" y="0"/>
                </a:lnTo>
                <a:lnTo>
                  <a:pt x="180975" y="6191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52D70AD2-73A1-564F-A456-E1443CF8D030}"/>
              </a:ext>
            </a:extLst>
          </p:cNvPr>
          <p:cNvSpPr/>
          <p:nvPr/>
        </p:nvSpPr>
        <p:spPr>
          <a:xfrm>
            <a:off x="5099050" y="4554538"/>
            <a:ext cx="2087563" cy="1084262"/>
          </a:xfrm>
          <a:custGeom>
            <a:avLst/>
            <a:gdLst>
              <a:gd name="connsiteX0" fmla="*/ 914400 w 2088357"/>
              <a:gd name="connsiteY0" fmla="*/ 723900 h 1083469"/>
              <a:gd name="connsiteX1" fmla="*/ 573882 w 2088357"/>
              <a:gd name="connsiteY1" fmla="*/ 488157 h 1083469"/>
              <a:gd name="connsiteX2" fmla="*/ 290513 w 2088357"/>
              <a:gd name="connsiteY2" fmla="*/ 285750 h 1083469"/>
              <a:gd name="connsiteX3" fmla="*/ 0 w 2088357"/>
              <a:gd name="connsiteY3" fmla="*/ 78582 h 1083469"/>
              <a:gd name="connsiteX4" fmla="*/ 0 w 2088357"/>
              <a:gd name="connsiteY4" fmla="*/ 0 h 1083469"/>
              <a:gd name="connsiteX5" fmla="*/ 130969 w 2088357"/>
              <a:gd name="connsiteY5" fmla="*/ 61913 h 1083469"/>
              <a:gd name="connsiteX6" fmla="*/ 300038 w 2088357"/>
              <a:gd name="connsiteY6" fmla="*/ 135732 h 1083469"/>
              <a:gd name="connsiteX7" fmla="*/ 509588 w 2088357"/>
              <a:gd name="connsiteY7" fmla="*/ 242888 h 1083469"/>
              <a:gd name="connsiteX8" fmla="*/ 776288 w 2088357"/>
              <a:gd name="connsiteY8" fmla="*/ 378619 h 1083469"/>
              <a:gd name="connsiteX9" fmla="*/ 1057275 w 2088357"/>
              <a:gd name="connsiteY9" fmla="*/ 533400 h 1083469"/>
              <a:gd name="connsiteX10" fmla="*/ 1228725 w 2088357"/>
              <a:gd name="connsiteY10" fmla="*/ 623888 h 1083469"/>
              <a:gd name="connsiteX11" fmla="*/ 1464469 w 2088357"/>
              <a:gd name="connsiteY11" fmla="*/ 738188 h 1083469"/>
              <a:gd name="connsiteX12" fmla="*/ 1664494 w 2088357"/>
              <a:gd name="connsiteY12" fmla="*/ 823913 h 1083469"/>
              <a:gd name="connsiteX13" fmla="*/ 1819275 w 2088357"/>
              <a:gd name="connsiteY13" fmla="*/ 885825 h 1083469"/>
              <a:gd name="connsiteX14" fmla="*/ 2005013 w 2088357"/>
              <a:gd name="connsiteY14" fmla="*/ 962025 h 1083469"/>
              <a:gd name="connsiteX15" fmla="*/ 2057400 w 2088357"/>
              <a:gd name="connsiteY15" fmla="*/ 981075 h 1083469"/>
              <a:gd name="connsiteX16" fmla="*/ 2078832 w 2088357"/>
              <a:gd name="connsiteY16" fmla="*/ 992982 h 1083469"/>
              <a:gd name="connsiteX17" fmla="*/ 2088357 w 2088357"/>
              <a:gd name="connsiteY17" fmla="*/ 1007269 h 1083469"/>
              <a:gd name="connsiteX18" fmla="*/ 2088357 w 2088357"/>
              <a:gd name="connsiteY18" fmla="*/ 1019175 h 1083469"/>
              <a:gd name="connsiteX19" fmla="*/ 2076450 w 2088357"/>
              <a:gd name="connsiteY19" fmla="*/ 1028700 h 1083469"/>
              <a:gd name="connsiteX20" fmla="*/ 2007394 w 2088357"/>
              <a:gd name="connsiteY20" fmla="*/ 1042988 h 1083469"/>
              <a:gd name="connsiteX21" fmla="*/ 1793082 w 2088357"/>
              <a:gd name="connsiteY21" fmla="*/ 1064419 h 1083469"/>
              <a:gd name="connsiteX22" fmla="*/ 1612107 w 2088357"/>
              <a:gd name="connsiteY22" fmla="*/ 1081088 h 1083469"/>
              <a:gd name="connsiteX23" fmla="*/ 1562100 w 2088357"/>
              <a:gd name="connsiteY23" fmla="*/ 1083469 h 1083469"/>
              <a:gd name="connsiteX24" fmla="*/ 1521619 w 2088357"/>
              <a:gd name="connsiteY24" fmla="*/ 1081088 h 1083469"/>
              <a:gd name="connsiteX25" fmla="*/ 1462088 w 2088357"/>
              <a:gd name="connsiteY25" fmla="*/ 1071563 h 1083469"/>
              <a:gd name="connsiteX26" fmla="*/ 1414463 w 2088357"/>
              <a:gd name="connsiteY26" fmla="*/ 1057275 h 1083469"/>
              <a:gd name="connsiteX27" fmla="*/ 1340644 w 2088357"/>
              <a:gd name="connsiteY27" fmla="*/ 1016794 h 1083469"/>
              <a:gd name="connsiteX28" fmla="*/ 1164432 w 2088357"/>
              <a:gd name="connsiteY28" fmla="*/ 897732 h 1083469"/>
              <a:gd name="connsiteX29" fmla="*/ 914400 w 2088357"/>
              <a:gd name="connsiteY29" fmla="*/ 723900 h 1083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088357" h="1083469">
                <a:moveTo>
                  <a:pt x="914400" y="723900"/>
                </a:moveTo>
                <a:lnTo>
                  <a:pt x="573882" y="488157"/>
                </a:lnTo>
                <a:lnTo>
                  <a:pt x="290513" y="285750"/>
                </a:lnTo>
                <a:lnTo>
                  <a:pt x="0" y="78582"/>
                </a:lnTo>
                <a:lnTo>
                  <a:pt x="0" y="0"/>
                </a:lnTo>
                <a:lnTo>
                  <a:pt x="130969" y="61913"/>
                </a:lnTo>
                <a:lnTo>
                  <a:pt x="300038" y="135732"/>
                </a:lnTo>
                <a:lnTo>
                  <a:pt x="509588" y="242888"/>
                </a:lnTo>
                <a:lnTo>
                  <a:pt x="776288" y="378619"/>
                </a:lnTo>
                <a:lnTo>
                  <a:pt x="1057275" y="533400"/>
                </a:lnTo>
                <a:lnTo>
                  <a:pt x="1228725" y="623888"/>
                </a:lnTo>
                <a:lnTo>
                  <a:pt x="1464469" y="738188"/>
                </a:lnTo>
                <a:lnTo>
                  <a:pt x="1664494" y="823913"/>
                </a:lnTo>
                <a:lnTo>
                  <a:pt x="1819275" y="885825"/>
                </a:lnTo>
                <a:lnTo>
                  <a:pt x="2005013" y="962025"/>
                </a:lnTo>
                <a:lnTo>
                  <a:pt x="2057400" y="981075"/>
                </a:lnTo>
                <a:lnTo>
                  <a:pt x="2078832" y="992982"/>
                </a:lnTo>
                <a:lnTo>
                  <a:pt x="2088357" y="1007269"/>
                </a:lnTo>
                <a:lnTo>
                  <a:pt x="2088357" y="1019175"/>
                </a:lnTo>
                <a:cubicBezTo>
                  <a:pt x="2084388" y="1022350"/>
                  <a:pt x="2079228" y="1026716"/>
                  <a:pt x="2076450" y="1028700"/>
                </a:cubicBezTo>
                <a:lnTo>
                  <a:pt x="2007394" y="1042988"/>
                </a:lnTo>
                <a:lnTo>
                  <a:pt x="1793082" y="1064419"/>
                </a:lnTo>
                <a:lnTo>
                  <a:pt x="1612107" y="1081088"/>
                </a:lnTo>
                <a:lnTo>
                  <a:pt x="1562100" y="1083469"/>
                </a:lnTo>
                <a:lnTo>
                  <a:pt x="1521619" y="1081088"/>
                </a:lnTo>
                <a:lnTo>
                  <a:pt x="1462088" y="1071563"/>
                </a:lnTo>
                <a:lnTo>
                  <a:pt x="1414463" y="1057275"/>
                </a:lnTo>
                <a:lnTo>
                  <a:pt x="1340644" y="1016794"/>
                </a:lnTo>
                <a:lnTo>
                  <a:pt x="1164432" y="897732"/>
                </a:lnTo>
                <a:lnTo>
                  <a:pt x="914400" y="7239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4B0E98F-00FA-453C-B560-B716F3CF9234}"/>
              </a:ext>
            </a:extLst>
          </p:cNvPr>
          <p:cNvGrpSpPr/>
          <p:nvPr/>
        </p:nvGrpSpPr>
        <p:grpSpPr>
          <a:xfrm>
            <a:off x="2551732" y="1366838"/>
            <a:ext cx="4622800" cy="4695825"/>
            <a:chOff x="2716213" y="1519238"/>
            <a:chExt cx="4622800" cy="4695825"/>
          </a:xfrm>
        </p:grpSpPr>
        <p:sp>
          <p:nvSpPr>
            <p:cNvPr id="31" name="フリーフォーム 6">
              <a:extLst>
                <a:ext uri="{FF2B5EF4-FFF2-40B4-BE49-F238E27FC236}">
                  <a16:creationId xmlns:a16="http://schemas.microsoft.com/office/drawing/2014/main" id="{F697F922-62D2-41CE-BE68-835E0659C791}"/>
                </a:ext>
              </a:extLst>
            </p:cNvPr>
            <p:cNvSpPr/>
            <p:nvPr/>
          </p:nvSpPr>
          <p:spPr>
            <a:xfrm>
              <a:off x="4829175" y="1519238"/>
              <a:ext cx="585788" cy="730250"/>
            </a:xfrm>
            <a:custGeom>
              <a:avLst/>
              <a:gdLst>
                <a:gd name="connsiteX0" fmla="*/ 269081 w 585788"/>
                <a:gd name="connsiteY0" fmla="*/ 492918 h 731043"/>
                <a:gd name="connsiteX1" fmla="*/ 261938 w 585788"/>
                <a:gd name="connsiteY1" fmla="*/ 383381 h 731043"/>
                <a:gd name="connsiteX2" fmla="*/ 252413 w 585788"/>
                <a:gd name="connsiteY2" fmla="*/ 328612 h 731043"/>
                <a:gd name="connsiteX3" fmla="*/ 242888 w 585788"/>
                <a:gd name="connsiteY3" fmla="*/ 285750 h 731043"/>
                <a:gd name="connsiteX4" fmla="*/ 221456 w 585788"/>
                <a:gd name="connsiteY4" fmla="*/ 240506 h 731043"/>
                <a:gd name="connsiteX5" fmla="*/ 195263 w 585788"/>
                <a:gd name="connsiteY5" fmla="*/ 204787 h 731043"/>
                <a:gd name="connsiteX6" fmla="*/ 147638 w 585788"/>
                <a:gd name="connsiteY6" fmla="*/ 164306 h 731043"/>
                <a:gd name="connsiteX7" fmla="*/ 104775 w 585788"/>
                <a:gd name="connsiteY7" fmla="*/ 130968 h 731043"/>
                <a:gd name="connsiteX8" fmla="*/ 71438 w 585788"/>
                <a:gd name="connsiteY8" fmla="*/ 107156 h 731043"/>
                <a:gd name="connsiteX9" fmla="*/ 26194 w 585788"/>
                <a:gd name="connsiteY9" fmla="*/ 80962 h 731043"/>
                <a:gd name="connsiteX10" fmla="*/ 9525 w 585788"/>
                <a:gd name="connsiteY10" fmla="*/ 61912 h 731043"/>
                <a:gd name="connsiteX11" fmla="*/ 0 w 585788"/>
                <a:gd name="connsiteY11" fmla="*/ 38100 h 731043"/>
                <a:gd name="connsiteX12" fmla="*/ 0 w 585788"/>
                <a:gd name="connsiteY12" fmla="*/ 23812 h 731043"/>
                <a:gd name="connsiteX13" fmla="*/ 4763 w 585788"/>
                <a:gd name="connsiteY13" fmla="*/ 9525 h 731043"/>
                <a:gd name="connsiteX14" fmla="*/ 30956 w 585788"/>
                <a:gd name="connsiteY14" fmla="*/ 0 h 731043"/>
                <a:gd name="connsiteX15" fmla="*/ 83344 w 585788"/>
                <a:gd name="connsiteY15" fmla="*/ 4762 h 731043"/>
                <a:gd name="connsiteX16" fmla="*/ 171450 w 585788"/>
                <a:gd name="connsiteY16" fmla="*/ 21431 h 731043"/>
                <a:gd name="connsiteX17" fmla="*/ 254794 w 585788"/>
                <a:gd name="connsiteY17" fmla="*/ 40481 h 731043"/>
                <a:gd name="connsiteX18" fmla="*/ 361950 w 585788"/>
                <a:gd name="connsiteY18" fmla="*/ 69056 h 731043"/>
                <a:gd name="connsiteX19" fmla="*/ 440531 w 585788"/>
                <a:gd name="connsiteY19" fmla="*/ 100012 h 731043"/>
                <a:gd name="connsiteX20" fmla="*/ 507206 w 585788"/>
                <a:gd name="connsiteY20" fmla="*/ 126206 h 731043"/>
                <a:gd name="connsiteX21" fmla="*/ 547688 w 585788"/>
                <a:gd name="connsiteY21" fmla="*/ 152400 h 731043"/>
                <a:gd name="connsiteX22" fmla="*/ 569119 w 585788"/>
                <a:gd name="connsiteY22" fmla="*/ 176212 h 731043"/>
                <a:gd name="connsiteX23" fmla="*/ 585788 w 585788"/>
                <a:gd name="connsiteY23" fmla="*/ 209550 h 731043"/>
                <a:gd name="connsiteX24" fmla="*/ 583406 w 585788"/>
                <a:gd name="connsiteY24" fmla="*/ 233362 h 731043"/>
                <a:gd name="connsiteX25" fmla="*/ 571500 w 585788"/>
                <a:gd name="connsiteY25" fmla="*/ 259556 h 731043"/>
                <a:gd name="connsiteX26" fmla="*/ 557213 w 585788"/>
                <a:gd name="connsiteY26" fmla="*/ 283368 h 731043"/>
                <a:gd name="connsiteX27" fmla="*/ 538163 w 585788"/>
                <a:gd name="connsiteY27" fmla="*/ 354806 h 731043"/>
                <a:gd name="connsiteX28" fmla="*/ 519113 w 585788"/>
                <a:gd name="connsiteY28" fmla="*/ 471487 h 731043"/>
                <a:gd name="connsiteX29" fmla="*/ 509588 w 585788"/>
                <a:gd name="connsiteY29" fmla="*/ 714375 h 731043"/>
                <a:gd name="connsiteX30" fmla="*/ 273844 w 585788"/>
                <a:gd name="connsiteY30" fmla="*/ 731043 h 731043"/>
                <a:gd name="connsiteX31" fmla="*/ 269081 w 585788"/>
                <a:gd name="connsiteY31" fmla="*/ 492918 h 7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85788" h="731043">
                  <a:moveTo>
                    <a:pt x="269081" y="492918"/>
                  </a:moveTo>
                  <a:lnTo>
                    <a:pt x="261938" y="383381"/>
                  </a:lnTo>
                  <a:lnTo>
                    <a:pt x="252413" y="328612"/>
                  </a:lnTo>
                  <a:lnTo>
                    <a:pt x="242888" y="285750"/>
                  </a:lnTo>
                  <a:lnTo>
                    <a:pt x="221456" y="240506"/>
                  </a:lnTo>
                  <a:lnTo>
                    <a:pt x="195263" y="204787"/>
                  </a:lnTo>
                  <a:lnTo>
                    <a:pt x="147638" y="164306"/>
                  </a:lnTo>
                  <a:lnTo>
                    <a:pt x="104775" y="130968"/>
                  </a:lnTo>
                  <a:lnTo>
                    <a:pt x="71438" y="107156"/>
                  </a:lnTo>
                  <a:lnTo>
                    <a:pt x="26194" y="80962"/>
                  </a:lnTo>
                  <a:lnTo>
                    <a:pt x="9525" y="61912"/>
                  </a:lnTo>
                  <a:lnTo>
                    <a:pt x="0" y="38100"/>
                  </a:lnTo>
                  <a:lnTo>
                    <a:pt x="0" y="23812"/>
                  </a:lnTo>
                  <a:lnTo>
                    <a:pt x="4763" y="9525"/>
                  </a:lnTo>
                  <a:lnTo>
                    <a:pt x="30956" y="0"/>
                  </a:lnTo>
                  <a:lnTo>
                    <a:pt x="83344" y="4762"/>
                  </a:lnTo>
                  <a:lnTo>
                    <a:pt x="171450" y="21431"/>
                  </a:lnTo>
                  <a:lnTo>
                    <a:pt x="254794" y="40481"/>
                  </a:lnTo>
                  <a:lnTo>
                    <a:pt x="361950" y="69056"/>
                  </a:lnTo>
                  <a:lnTo>
                    <a:pt x="440531" y="100012"/>
                  </a:lnTo>
                  <a:lnTo>
                    <a:pt x="507206" y="126206"/>
                  </a:lnTo>
                  <a:lnTo>
                    <a:pt x="547688" y="152400"/>
                  </a:lnTo>
                  <a:lnTo>
                    <a:pt x="569119" y="176212"/>
                  </a:lnTo>
                  <a:lnTo>
                    <a:pt x="585788" y="209550"/>
                  </a:lnTo>
                  <a:lnTo>
                    <a:pt x="583406" y="233362"/>
                  </a:lnTo>
                  <a:lnTo>
                    <a:pt x="571500" y="259556"/>
                  </a:lnTo>
                  <a:lnTo>
                    <a:pt x="557213" y="283368"/>
                  </a:lnTo>
                  <a:lnTo>
                    <a:pt x="538163" y="354806"/>
                  </a:lnTo>
                  <a:lnTo>
                    <a:pt x="519113" y="471487"/>
                  </a:lnTo>
                  <a:lnTo>
                    <a:pt x="509588" y="714375"/>
                  </a:lnTo>
                  <a:lnTo>
                    <a:pt x="273844" y="731043"/>
                  </a:lnTo>
                  <a:cubicBezTo>
                    <a:pt x="272256" y="650874"/>
                    <a:pt x="270669" y="570706"/>
                    <a:pt x="269081" y="492918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1">
              <a:extLst>
                <a:ext uri="{FF2B5EF4-FFF2-40B4-BE49-F238E27FC236}">
                  <a16:creationId xmlns:a16="http://schemas.microsoft.com/office/drawing/2014/main" id="{4440A855-8AA7-43EB-BA1D-5CF9BEC01879}"/>
                </a:ext>
              </a:extLst>
            </p:cNvPr>
            <p:cNvSpPr/>
            <p:nvPr/>
          </p:nvSpPr>
          <p:spPr>
            <a:xfrm>
              <a:off x="3760788" y="4405313"/>
              <a:ext cx="801687" cy="441325"/>
            </a:xfrm>
            <a:custGeom>
              <a:avLst/>
              <a:gdLst>
                <a:gd name="connsiteX0" fmla="*/ 445294 w 802481"/>
                <a:gd name="connsiteY0" fmla="*/ 292893 h 440531"/>
                <a:gd name="connsiteX1" fmla="*/ 216694 w 802481"/>
                <a:gd name="connsiteY1" fmla="*/ 164306 h 440531"/>
                <a:gd name="connsiteX2" fmla="*/ 30956 w 802481"/>
                <a:gd name="connsiteY2" fmla="*/ 54768 h 440531"/>
                <a:gd name="connsiteX3" fmla="*/ 7144 w 802481"/>
                <a:gd name="connsiteY3" fmla="*/ 40481 h 440531"/>
                <a:gd name="connsiteX4" fmla="*/ 0 w 802481"/>
                <a:gd name="connsiteY4" fmla="*/ 23812 h 440531"/>
                <a:gd name="connsiteX5" fmla="*/ 7144 w 802481"/>
                <a:gd name="connsiteY5" fmla="*/ 9525 h 440531"/>
                <a:gd name="connsiteX6" fmla="*/ 28575 w 802481"/>
                <a:gd name="connsiteY6" fmla="*/ 0 h 440531"/>
                <a:gd name="connsiteX7" fmla="*/ 83344 w 802481"/>
                <a:gd name="connsiteY7" fmla="*/ 2381 h 440531"/>
                <a:gd name="connsiteX8" fmla="*/ 285750 w 802481"/>
                <a:gd name="connsiteY8" fmla="*/ 33337 h 440531"/>
                <a:gd name="connsiteX9" fmla="*/ 559594 w 802481"/>
                <a:gd name="connsiteY9" fmla="*/ 69056 h 440531"/>
                <a:gd name="connsiteX10" fmla="*/ 585787 w 802481"/>
                <a:gd name="connsiteY10" fmla="*/ 85725 h 440531"/>
                <a:gd name="connsiteX11" fmla="*/ 631031 w 802481"/>
                <a:gd name="connsiteY11" fmla="*/ 123825 h 440531"/>
                <a:gd name="connsiteX12" fmla="*/ 683419 w 802481"/>
                <a:gd name="connsiteY12" fmla="*/ 171450 h 440531"/>
                <a:gd name="connsiteX13" fmla="*/ 731044 w 802481"/>
                <a:gd name="connsiteY13" fmla="*/ 216693 h 440531"/>
                <a:gd name="connsiteX14" fmla="*/ 766762 w 802481"/>
                <a:gd name="connsiteY14" fmla="*/ 259556 h 440531"/>
                <a:gd name="connsiteX15" fmla="*/ 785812 w 802481"/>
                <a:gd name="connsiteY15" fmla="*/ 292893 h 440531"/>
                <a:gd name="connsiteX16" fmla="*/ 797719 w 802481"/>
                <a:gd name="connsiteY16" fmla="*/ 328612 h 440531"/>
                <a:gd name="connsiteX17" fmla="*/ 802481 w 802481"/>
                <a:gd name="connsiteY17" fmla="*/ 364331 h 440531"/>
                <a:gd name="connsiteX18" fmla="*/ 795337 w 802481"/>
                <a:gd name="connsiteY18" fmla="*/ 400050 h 440531"/>
                <a:gd name="connsiteX19" fmla="*/ 783431 w 802481"/>
                <a:gd name="connsiteY19" fmla="*/ 428625 h 440531"/>
                <a:gd name="connsiteX20" fmla="*/ 771525 w 802481"/>
                <a:gd name="connsiteY20" fmla="*/ 435768 h 440531"/>
                <a:gd name="connsiteX21" fmla="*/ 747712 w 802481"/>
                <a:gd name="connsiteY21" fmla="*/ 440531 h 440531"/>
                <a:gd name="connsiteX22" fmla="*/ 714375 w 802481"/>
                <a:gd name="connsiteY22" fmla="*/ 435768 h 440531"/>
                <a:gd name="connsiteX23" fmla="*/ 659606 w 802481"/>
                <a:gd name="connsiteY23" fmla="*/ 411956 h 440531"/>
                <a:gd name="connsiteX24" fmla="*/ 569119 w 802481"/>
                <a:gd name="connsiteY24" fmla="*/ 359568 h 440531"/>
                <a:gd name="connsiteX25" fmla="*/ 445294 w 802481"/>
                <a:gd name="connsiteY25" fmla="*/ 292893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02481" h="440531">
                  <a:moveTo>
                    <a:pt x="445294" y="292893"/>
                  </a:moveTo>
                  <a:lnTo>
                    <a:pt x="216694" y="164306"/>
                  </a:lnTo>
                  <a:lnTo>
                    <a:pt x="30956" y="54768"/>
                  </a:lnTo>
                  <a:lnTo>
                    <a:pt x="7144" y="40481"/>
                  </a:lnTo>
                  <a:lnTo>
                    <a:pt x="0" y="23812"/>
                  </a:lnTo>
                  <a:lnTo>
                    <a:pt x="7144" y="9525"/>
                  </a:lnTo>
                  <a:lnTo>
                    <a:pt x="28575" y="0"/>
                  </a:lnTo>
                  <a:lnTo>
                    <a:pt x="83344" y="2381"/>
                  </a:lnTo>
                  <a:lnTo>
                    <a:pt x="285750" y="33337"/>
                  </a:lnTo>
                  <a:lnTo>
                    <a:pt x="559594" y="69056"/>
                  </a:lnTo>
                  <a:lnTo>
                    <a:pt x="585787" y="85725"/>
                  </a:lnTo>
                  <a:lnTo>
                    <a:pt x="631031" y="123825"/>
                  </a:lnTo>
                  <a:lnTo>
                    <a:pt x="683419" y="171450"/>
                  </a:lnTo>
                  <a:lnTo>
                    <a:pt x="731044" y="216693"/>
                  </a:lnTo>
                  <a:lnTo>
                    <a:pt x="766762" y="259556"/>
                  </a:lnTo>
                  <a:lnTo>
                    <a:pt x="785812" y="292893"/>
                  </a:lnTo>
                  <a:lnTo>
                    <a:pt x="797719" y="328612"/>
                  </a:lnTo>
                  <a:lnTo>
                    <a:pt x="802481" y="364331"/>
                  </a:lnTo>
                  <a:lnTo>
                    <a:pt x="795337" y="400050"/>
                  </a:lnTo>
                  <a:lnTo>
                    <a:pt x="783431" y="428625"/>
                  </a:lnTo>
                  <a:lnTo>
                    <a:pt x="771525" y="435768"/>
                  </a:lnTo>
                  <a:lnTo>
                    <a:pt x="747712" y="440531"/>
                  </a:lnTo>
                  <a:lnTo>
                    <a:pt x="714375" y="435768"/>
                  </a:lnTo>
                  <a:lnTo>
                    <a:pt x="659606" y="411956"/>
                  </a:lnTo>
                  <a:lnTo>
                    <a:pt x="569119" y="359568"/>
                  </a:lnTo>
                  <a:lnTo>
                    <a:pt x="445294" y="29289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9">
              <a:extLst>
                <a:ext uri="{FF2B5EF4-FFF2-40B4-BE49-F238E27FC236}">
                  <a16:creationId xmlns:a16="http://schemas.microsoft.com/office/drawing/2014/main" id="{C56C9F3A-C1A1-490E-9CB8-E4773822018A}"/>
                </a:ext>
              </a:extLst>
            </p:cNvPr>
            <p:cNvSpPr/>
            <p:nvPr/>
          </p:nvSpPr>
          <p:spPr>
            <a:xfrm>
              <a:off x="5567363" y="4154488"/>
              <a:ext cx="1208087" cy="569912"/>
            </a:xfrm>
            <a:custGeom>
              <a:avLst/>
              <a:gdLst>
                <a:gd name="connsiteX0" fmla="*/ 590550 w 1207293"/>
                <a:gd name="connsiteY0" fmla="*/ 488157 h 569119"/>
                <a:gd name="connsiteX1" fmla="*/ 283368 w 1207293"/>
                <a:gd name="connsiteY1" fmla="*/ 540544 h 569119"/>
                <a:gd name="connsiteX2" fmla="*/ 111918 w 1207293"/>
                <a:gd name="connsiteY2" fmla="*/ 564357 h 569119"/>
                <a:gd name="connsiteX3" fmla="*/ 50006 w 1207293"/>
                <a:gd name="connsiteY3" fmla="*/ 569119 h 569119"/>
                <a:gd name="connsiteX4" fmla="*/ 21431 w 1207293"/>
                <a:gd name="connsiteY4" fmla="*/ 566738 h 569119"/>
                <a:gd name="connsiteX5" fmla="*/ 2381 w 1207293"/>
                <a:gd name="connsiteY5" fmla="*/ 557213 h 569119"/>
                <a:gd name="connsiteX6" fmla="*/ 0 w 1207293"/>
                <a:gd name="connsiteY6" fmla="*/ 540544 h 569119"/>
                <a:gd name="connsiteX7" fmla="*/ 11906 w 1207293"/>
                <a:gd name="connsiteY7" fmla="*/ 519113 h 569119"/>
                <a:gd name="connsiteX8" fmla="*/ 42862 w 1207293"/>
                <a:gd name="connsiteY8" fmla="*/ 497682 h 569119"/>
                <a:gd name="connsiteX9" fmla="*/ 130968 w 1207293"/>
                <a:gd name="connsiteY9" fmla="*/ 471488 h 569119"/>
                <a:gd name="connsiteX10" fmla="*/ 328612 w 1207293"/>
                <a:gd name="connsiteY10" fmla="*/ 409575 h 569119"/>
                <a:gd name="connsiteX11" fmla="*/ 552450 w 1207293"/>
                <a:gd name="connsiteY11" fmla="*/ 323850 h 569119"/>
                <a:gd name="connsiteX12" fmla="*/ 654843 w 1207293"/>
                <a:gd name="connsiteY12" fmla="*/ 278607 h 569119"/>
                <a:gd name="connsiteX13" fmla="*/ 754856 w 1207293"/>
                <a:gd name="connsiteY13" fmla="*/ 221457 h 569119"/>
                <a:gd name="connsiteX14" fmla="*/ 776287 w 1207293"/>
                <a:gd name="connsiteY14" fmla="*/ 202407 h 569119"/>
                <a:gd name="connsiteX15" fmla="*/ 781050 w 1207293"/>
                <a:gd name="connsiteY15" fmla="*/ 180975 h 569119"/>
                <a:gd name="connsiteX16" fmla="*/ 769143 w 1207293"/>
                <a:gd name="connsiteY16" fmla="*/ 107157 h 569119"/>
                <a:gd name="connsiteX17" fmla="*/ 759618 w 1207293"/>
                <a:gd name="connsiteY17" fmla="*/ 59532 h 569119"/>
                <a:gd name="connsiteX18" fmla="*/ 752475 w 1207293"/>
                <a:gd name="connsiteY18" fmla="*/ 35719 h 569119"/>
                <a:gd name="connsiteX19" fmla="*/ 752475 w 1207293"/>
                <a:gd name="connsiteY19" fmla="*/ 21432 h 569119"/>
                <a:gd name="connsiteX20" fmla="*/ 759618 w 1207293"/>
                <a:gd name="connsiteY20" fmla="*/ 4763 h 569119"/>
                <a:gd name="connsiteX21" fmla="*/ 776287 w 1207293"/>
                <a:gd name="connsiteY21" fmla="*/ 0 h 569119"/>
                <a:gd name="connsiteX22" fmla="*/ 804862 w 1207293"/>
                <a:gd name="connsiteY22" fmla="*/ 2382 h 569119"/>
                <a:gd name="connsiteX23" fmla="*/ 876300 w 1207293"/>
                <a:gd name="connsiteY23" fmla="*/ 38100 h 569119"/>
                <a:gd name="connsiteX24" fmla="*/ 981075 w 1207293"/>
                <a:gd name="connsiteY24" fmla="*/ 100013 h 569119"/>
                <a:gd name="connsiteX25" fmla="*/ 1045368 w 1207293"/>
                <a:gd name="connsiteY25" fmla="*/ 145257 h 569119"/>
                <a:gd name="connsiteX26" fmla="*/ 1095375 w 1207293"/>
                <a:gd name="connsiteY26" fmla="*/ 188119 h 569119"/>
                <a:gd name="connsiteX27" fmla="*/ 1152525 w 1207293"/>
                <a:gd name="connsiteY27" fmla="*/ 242888 h 569119"/>
                <a:gd name="connsiteX28" fmla="*/ 1185862 w 1207293"/>
                <a:gd name="connsiteY28" fmla="*/ 288132 h 569119"/>
                <a:gd name="connsiteX29" fmla="*/ 1202531 w 1207293"/>
                <a:gd name="connsiteY29" fmla="*/ 323850 h 569119"/>
                <a:gd name="connsiteX30" fmla="*/ 1207293 w 1207293"/>
                <a:gd name="connsiteY30" fmla="*/ 350044 h 569119"/>
                <a:gd name="connsiteX31" fmla="*/ 1202531 w 1207293"/>
                <a:gd name="connsiteY31" fmla="*/ 378619 h 569119"/>
                <a:gd name="connsiteX32" fmla="*/ 1183481 w 1207293"/>
                <a:gd name="connsiteY32" fmla="*/ 395288 h 569119"/>
                <a:gd name="connsiteX33" fmla="*/ 1159668 w 1207293"/>
                <a:gd name="connsiteY33" fmla="*/ 404813 h 569119"/>
                <a:gd name="connsiteX34" fmla="*/ 1121568 w 1207293"/>
                <a:gd name="connsiteY34" fmla="*/ 404813 h 569119"/>
                <a:gd name="connsiteX35" fmla="*/ 1083468 w 1207293"/>
                <a:gd name="connsiteY35" fmla="*/ 397669 h 569119"/>
                <a:gd name="connsiteX36" fmla="*/ 1052512 w 1207293"/>
                <a:gd name="connsiteY36" fmla="*/ 395288 h 569119"/>
                <a:gd name="connsiteX37" fmla="*/ 1002506 w 1207293"/>
                <a:gd name="connsiteY37" fmla="*/ 402432 h 569119"/>
                <a:gd name="connsiteX38" fmla="*/ 938212 w 1207293"/>
                <a:gd name="connsiteY38" fmla="*/ 421482 h 569119"/>
                <a:gd name="connsiteX39" fmla="*/ 590550 w 1207293"/>
                <a:gd name="connsiteY39" fmla="*/ 488157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207293" h="569119">
                  <a:moveTo>
                    <a:pt x="590550" y="488157"/>
                  </a:moveTo>
                  <a:lnTo>
                    <a:pt x="283368" y="540544"/>
                  </a:lnTo>
                  <a:lnTo>
                    <a:pt x="111918" y="564357"/>
                  </a:lnTo>
                  <a:lnTo>
                    <a:pt x="50006" y="569119"/>
                  </a:lnTo>
                  <a:lnTo>
                    <a:pt x="21431" y="566738"/>
                  </a:lnTo>
                  <a:lnTo>
                    <a:pt x="2381" y="557213"/>
                  </a:lnTo>
                  <a:lnTo>
                    <a:pt x="0" y="540544"/>
                  </a:lnTo>
                  <a:lnTo>
                    <a:pt x="11906" y="519113"/>
                  </a:lnTo>
                  <a:lnTo>
                    <a:pt x="42862" y="497682"/>
                  </a:lnTo>
                  <a:lnTo>
                    <a:pt x="130968" y="471488"/>
                  </a:lnTo>
                  <a:lnTo>
                    <a:pt x="328612" y="409575"/>
                  </a:lnTo>
                  <a:lnTo>
                    <a:pt x="552450" y="323850"/>
                  </a:lnTo>
                  <a:lnTo>
                    <a:pt x="654843" y="278607"/>
                  </a:lnTo>
                  <a:lnTo>
                    <a:pt x="754856" y="221457"/>
                  </a:lnTo>
                  <a:lnTo>
                    <a:pt x="776287" y="202407"/>
                  </a:lnTo>
                  <a:lnTo>
                    <a:pt x="781050" y="180975"/>
                  </a:lnTo>
                  <a:lnTo>
                    <a:pt x="769143" y="107157"/>
                  </a:lnTo>
                  <a:lnTo>
                    <a:pt x="759618" y="59532"/>
                  </a:lnTo>
                  <a:lnTo>
                    <a:pt x="752475" y="35719"/>
                  </a:lnTo>
                  <a:lnTo>
                    <a:pt x="752475" y="21432"/>
                  </a:lnTo>
                  <a:lnTo>
                    <a:pt x="759618" y="4763"/>
                  </a:lnTo>
                  <a:lnTo>
                    <a:pt x="776287" y="0"/>
                  </a:lnTo>
                  <a:lnTo>
                    <a:pt x="804862" y="2382"/>
                  </a:lnTo>
                  <a:lnTo>
                    <a:pt x="876300" y="38100"/>
                  </a:lnTo>
                  <a:lnTo>
                    <a:pt x="981075" y="100013"/>
                  </a:lnTo>
                  <a:lnTo>
                    <a:pt x="1045368" y="145257"/>
                  </a:lnTo>
                  <a:lnTo>
                    <a:pt x="1095375" y="188119"/>
                  </a:lnTo>
                  <a:lnTo>
                    <a:pt x="1152525" y="242888"/>
                  </a:lnTo>
                  <a:lnTo>
                    <a:pt x="1185862" y="288132"/>
                  </a:lnTo>
                  <a:lnTo>
                    <a:pt x="1202531" y="323850"/>
                  </a:lnTo>
                  <a:lnTo>
                    <a:pt x="1207293" y="350044"/>
                  </a:lnTo>
                  <a:lnTo>
                    <a:pt x="1202531" y="378619"/>
                  </a:lnTo>
                  <a:lnTo>
                    <a:pt x="1183481" y="395288"/>
                  </a:lnTo>
                  <a:lnTo>
                    <a:pt x="1159668" y="404813"/>
                  </a:lnTo>
                  <a:lnTo>
                    <a:pt x="1121568" y="404813"/>
                  </a:lnTo>
                  <a:lnTo>
                    <a:pt x="1083468" y="397669"/>
                  </a:lnTo>
                  <a:lnTo>
                    <a:pt x="1052512" y="395288"/>
                  </a:lnTo>
                  <a:lnTo>
                    <a:pt x="1002506" y="402432"/>
                  </a:lnTo>
                  <a:lnTo>
                    <a:pt x="938212" y="421482"/>
                  </a:lnTo>
                  <a:lnTo>
                    <a:pt x="590550" y="48815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6">
              <a:extLst>
                <a:ext uri="{FF2B5EF4-FFF2-40B4-BE49-F238E27FC236}">
                  <a16:creationId xmlns:a16="http://schemas.microsoft.com/office/drawing/2014/main" id="{6D487346-C2E2-4909-BE49-EE451B256636}"/>
                </a:ext>
              </a:extLst>
            </p:cNvPr>
            <p:cNvSpPr/>
            <p:nvPr/>
          </p:nvSpPr>
          <p:spPr>
            <a:xfrm>
              <a:off x="3581400" y="4924425"/>
              <a:ext cx="1238250" cy="819150"/>
            </a:xfrm>
            <a:custGeom>
              <a:avLst/>
              <a:gdLst>
                <a:gd name="connsiteX0" fmla="*/ 388144 w 1238250"/>
                <a:gd name="connsiteY0" fmla="*/ 400050 h 819150"/>
                <a:gd name="connsiteX1" fmla="*/ 640556 w 1238250"/>
                <a:gd name="connsiteY1" fmla="*/ 269081 h 819150"/>
                <a:gd name="connsiteX2" fmla="*/ 854869 w 1238250"/>
                <a:gd name="connsiteY2" fmla="*/ 161925 h 819150"/>
                <a:gd name="connsiteX3" fmla="*/ 1085850 w 1238250"/>
                <a:gd name="connsiteY3" fmla="*/ 52388 h 819150"/>
                <a:gd name="connsiteX4" fmla="*/ 1178719 w 1238250"/>
                <a:gd name="connsiteY4" fmla="*/ 11906 h 819150"/>
                <a:gd name="connsiteX5" fmla="*/ 1219200 w 1238250"/>
                <a:gd name="connsiteY5" fmla="*/ 2381 h 819150"/>
                <a:gd name="connsiteX6" fmla="*/ 1231106 w 1238250"/>
                <a:gd name="connsiteY6" fmla="*/ 0 h 819150"/>
                <a:gd name="connsiteX7" fmla="*/ 1238250 w 1238250"/>
                <a:gd name="connsiteY7" fmla="*/ 7144 h 819150"/>
                <a:gd name="connsiteX8" fmla="*/ 1238250 w 1238250"/>
                <a:gd name="connsiteY8" fmla="*/ 21431 h 819150"/>
                <a:gd name="connsiteX9" fmla="*/ 1219200 w 1238250"/>
                <a:gd name="connsiteY9" fmla="*/ 45244 h 819150"/>
                <a:gd name="connsiteX10" fmla="*/ 1150144 w 1238250"/>
                <a:gd name="connsiteY10" fmla="*/ 100013 h 819150"/>
                <a:gd name="connsiteX11" fmla="*/ 940594 w 1238250"/>
                <a:gd name="connsiteY11" fmla="*/ 254794 h 819150"/>
                <a:gd name="connsiteX12" fmla="*/ 688181 w 1238250"/>
                <a:gd name="connsiteY12" fmla="*/ 440531 h 819150"/>
                <a:gd name="connsiteX13" fmla="*/ 545306 w 1238250"/>
                <a:gd name="connsiteY13" fmla="*/ 554831 h 819150"/>
                <a:gd name="connsiteX14" fmla="*/ 400050 w 1238250"/>
                <a:gd name="connsiteY14" fmla="*/ 683419 h 819150"/>
                <a:gd name="connsiteX15" fmla="*/ 359569 w 1238250"/>
                <a:gd name="connsiteY15" fmla="*/ 731044 h 819150"/>
                <a:gd name="connsiteX16" fmla="*/ 340519 w 1238250"/>
                <a:gd name="connsiteY16" fmla="*/ 759619 h 819150"/>
                <a:gd name="connsiteX17" fmla="*/ 316706 w 1238250"/>
                <a:gd name="connsiteY17" fmla="*/ 790575 h 819150"/>
                <a:gd name="connsiteX18" fmla="*/ 292894 w 1238250"/>
                <a:gd name="connsiteY18" fmla="*/ 809625 h 819150"/>
                <a:gd name="connsiteX19" fmla="*/ 264319 w 1238250"/>
                <a:gd name="connsiteY19" fmla="*/ 819150 h 819150"/>
                <a:gd name="connsiteX20" fmla="*/ 233363 w 1238250"/>
                <a:gd name="connsiteY20" fmla="*/ 814388 h 819150"/>
                <a:gd name="connsiteX21" fmla="*/ 188119 w 1238250"/>
                <a:gd name="connsiteY21" fmla="*/ 785813 h 819150"/>
                <a:gd name="connsiteX22" fmla="*/ 147638 w 1238250"/>
                <a:gd name="connsiteY22" fmla="*/ 735806 h 819150"/>
                <a:gd name="connsiteX23" fmla="*/ 104775 w 1238250"/>
                <a:gd name="connsiteY23" fmla="*/ 673894 h 819150"/>
                <a:gd name="connsiteX24" fmla="*/ 69056 w 1238250"/>
                <a:gd name="connsiteY24" fmla="*/ 597694 h 819150"/>
                <a:gd name="connsiteX25" fmla="*/ 42863 w 1238250"/>
                <a:gd name="connsiteY25" fmla="*/ 523875 h 819150"/>
                <a:gd name="connsiteX26" fmla="*/ 9525 w 1238250"/>
                <a:gd name="connsiteY26" fmla="*/ 411956 h 819150"/>
                <a:gd name="connsiteX27" fmla="*/ 0 w 1238250"/>
                <a:gd name="connsiteY27" fmla="*/ 361950 h 819150"/>
                <a:gd name="connsiteX28" fmla="*/ 0 w 1238250"/>
                <a:gd name="connsiteY28" fmla="*/ 330994 h 819150"/>
                <a:gd name="connsiteX29" fmla="*/ 7144 w 1238250"/>
                <a:gd name="connsiteY29" fmla="*/ 316706 h 819150"/>
                <a:gd name="connsiteX30" fmla="*/ 19050 w 1238250"/>
                <a:gd name="connsiteY30" fmla="*/ 304800 h 819150"/>
                <a:gd name="connsiteX31" fmla="*/ 30956 w 1238250"/>
                <a:gd name="connsiteY31" fmla="*/ 307181 h 819150"/>
                <a:gd name="connsiteX32" fmla="*/ 47625 w 1238250"/>
                <a:gd name="connsiteY32" fmla="*/ 316706 h 819150"/>
                <a:gd name="connsiteX33" fmla="*/ 92869 w 1238250"/>
                <a:gd name="connsiteY33" fmla="*/ 361950 h 819150"/>
                <a:gd name="connsiteX34" fmla="*/ 121444 w 1238250"/>
                <a:gd name="connsiteY34" fmla="*/ 392906 h 819150"/>
                <a:gd name="connsiteX35" fmla="*/ 145256 w 1238250"/>
                <a:gd name="connsiteY35" fmla="*/ 414338 h 819150"/>
                <a:gd name="connsiteX36" fmla="*/ 178594 w 1238250"/>
                <a:gd name="connsiteY36" fmla="*/ 435769 h 819150"/>
                <a:gd name="connsiteX37" fmla="*/ 211931 w 1238250"/>
                <a:gd name="connsiteY37" fmla="*/ 450056 h 819150"/>
                <a:gd name="connsiteX38" fmla="*/ 242888 w 1238250"/>
                <a:gd name="connsiteY38" fmla="*/ 452438 h 819150"/>
                <a:gd name="connsiteX39" fmla="*/ 280988 w 1238250"/>
                <a:gd name="connsiteY39" fmla="*/ 450056 h 819150"/>
                <a:gd name="connsiteX40" fmla="*/ 314325 w 1238250"/>
                <a:gd name="connsiteY40" fmla="*/ 442913 h 819150"/>
                <a:gd name="connsiteX41" fmla="*/ 388144 w 1238250"/>
                <a:gd name="connsiteY41" fmla="*/ 400050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38250" h="819150">
                  <a:moveTo>
                    <a:pt x="388144" y="400050"/>
                  </a:moveTo>
                  <a:lnTo>
                    <a:pt x="640556" y="269081"/>
                  </a:lnTo>
                  <a:lnTo>
                    <a:pt x="854869" y="161925"/>
                  </a:lnTo>
                  <a:lnTo>
                    <a:pt x="1085850" y="52388"/>
                  </a:lnTo>
                  <a:lnTo>
                    <a:pt x="1178719" y="11906"/>
                  </a:lnTo>
                  <a:lnTo>
                    <a:pt x="1219200" y="2381"/>
                  </a:lnTo>
                  <a:lnTo>
                    <a:pt x="1231106" y="0"/>
                  </a:lnTo>
                  <a:lnTo>
                    <a:pt x="1238250" y="7144"/>
                  </a:lnTo>
                  <a:lnTo>
                    <a:pt x="1238250" y="21431"/>
                  </a:lnTo>
                  <a:lnTo>
                    <a:pt x="1219200" y="45244"/>
                  </a:lnTo>
                  <a:lnTo>
                    <a:pt x="1150144" y="100013"/>
                  </a:lnTo>
                  <a:lnTo>
                    <a:pt x="940594" y="254794"/>
                  </a:lnTo>
                  <a:lnTo>
                    <a:pt x="688181" y="440531"/>
                  </a:lnTo>
                  <a:lnTo>
                    <a:pt x="545306" y="554831"/>
                  </a:lnTo>
                  <a:lnTo>
                    <a:pt x="400050" y="683419"/>
                  </a:lnTo>
                  <a:lnTo>
                    <a:pt x="359569" y="731044"/>
                  </a:lnTo>
                  <a:lnTo>
                    <a:pt x="340519" y="759619"/>
                  </a:lnTo>
                  <a:lnTo>
                    <a:pt x="316706" y="790575"/>
                  </a:lnTo>
                  <a:lnTo>
                    <a:pt x="292894" y="809625"/>
                  </a:lnTo>
                  <a:lnTo>
                    <a:pt x="264319" y="819150"/>
                  </a:lnTo>
                  <a:lnTo>
                    <a:pt x="233363" y="814388"/>
                  </a:lnTo>
                  <a:lnTo>
                    <a:pt x="188119" y="785813"/>
                  </a:lnTo>
                  <a:lnTo>
                    <a:pt x="147638" y="735806"/>
                  </a:lnTo>
                  <a:lnTo>
                    <a:pt x="104775" y="673894"/>
                  </a:lnTo>
                  <a:lnTo>
                    <a:pt x="69056" y="597694"/>
                  </a:lnTo>
                  <a:lnTo>
                    <a:pt x="42863" y="523875"/>
                  </a:lnTo>
                  <a:lnTo>
                    <a:pt x="9525" y="411956"/>
                  </a:lnTo>
                  <a:lnTo>
                    <a:pt x="0" y="361950"/>
                  </a:lnTo>
                  <a:lnTo>
                    <a:pt x="0" y="330994"/>
                  </a:lnTo>
                  <a:lnTo>
                    <a:pt x="7144" y="316706"/>
                  </a:lnTo>
                  <a:lnTo>
                    <a:pt x="19050" y="304800"/>
                  </a:lnTo>
                  <a:lnTo>
                    <a:pt x="30956" y="307181"/>
                  </a:lnTo>
                  <a:lnTo>
                    <a:pt x="47625" y="316706"/>
                  </a:lnTo>
                  <a:lnTo>
                    <a:pt x="92869" y="361950"/>
                  </a:lnTo>
                  <a:lnTo>
                    <a:pt x="121444" y="392906"/>
                  </a:lnTo>
                  <a:lnTo>
                    <a:pt x="145256" y="414338"/>
                  </a:lnTo>
                  <a:lnTo>
                    <a:pt x="178594" y="435769"/>
                  </a:lnTo>
                  <a:lnTo>
                    <a:pt x="211931" y="450056"/>
                  </a:lnTo>
                  <a:lnTo>
                    <a:pt x="242888" y="452438"/>
                  </a:lnTo>
                  <a:lnTo>
                    <a:pt x="280988" y="450056"/>
                  </a:lnTo>
                  <a:lnTo>
                    <a:pt x="314325" y="442913"/>
                  </a:lnTo>
                  <a:lnTo>
                    <a:pt x="388144" y="4000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7">
              <a:extLst>
                <a:ext uri="{FF2B5EF4-FFF2-40B4-BE49-F238E27FC236}">
                  <a16:creationId xmlns:a16="http://schemas.microsoft.com/office/drawing/2014/main" id="{16AE6034-5324-437D-9E35-C286645FF53D}"/>
                </a:ext>
              </a:extLst>
            </p:cNvPr>
            <p:cNvSpPr/>
            <p:nvPr/>
          </p:nvSpPr>
          <p:spPr>
            <a:xfrm>
              <a:off x="3733800" y="1993900"/>
              <a:ext cx="3206750" cy="498475"/>
            </a:xfrm>
            <a:custGeom>
              <a:avLst/>
              <a:gdLst>
                <a:gd name="connsiteX0" fmla="*/ 1727200 w 3206750"/>
                <a:gd name="connsiteY0" fmla="*/ 317500 h 498475"/>
                <a:gd name="connsiteX1" fmla="*/ 1330325 w 3206750"/>
                <a:gd name="connsiteY1" fmla="*/ 361950 h 498475"/>
                <a:gd name="connsiteX2" fmla="*/ 1181100 w 3206750"/>
                <a:gd name="connsiteY2" fmla="*/ 381000 h 498475"/>
                <a:gd name="connsiteX3" fmla="*/ 920750 w 3206750"/>
                <a:gd name="connsiteY3" fmla="*/ 406400 h 498475"/>
                <a:gd name="connsiteX4" fmla="*/ 469900 w 3206750"/>
                <a:gd name="connsiteY4" fmla="*/ 454025 h 498475"/>
                <a:gd name="connsiteX5" fmla="*/ 66675 w 3206750"/>
                <a:gd name="connsiteY5" fmla="*/ 498475 h 498475"/>
                <a:gd name="connsiteX6" fmla="*/ 0 w 3206750"/>
                <a:gd name="connsiteY6" fmla="*/ 342900 h 498475"/>
                <a:gd name="connsiteX7" fmla="*/ 307975 w 3206750"/>
                <a:gd name="connsiteY7" fmla="*/ 317500 h 498475"/>
                <a:gd name="connsiteX8" fmla="*/ 749300 w 3206750"/>
                <a:gd name="connsiteY8" fmla="*/ 263525 h 498475"/>
                <a:gd name="connsiteX9" fmla="*/ 1098550 w 3206750"/>
                <a:gd name="connsiteY9" fmla="*/ 219075 h 498475"/>
                <a:gd name="connsiteX10" fmla="*/ 1365250 w 3206750"/>
                <a:gd name="connsiteY10" fmla="*/ 180975 h 498475"/>
                <a:gd name="connsiteX11" fmla="*/ 1609725 w 3206750"/>
                <a:gd name="connsiteY11" fmla="*/ 158750 h 498475"/>
                <a:gd name="connsiteX12" fmla="*/ 1835150 w 3206750"/>
                <a:gd name="connsiteY12" fmla="*/ 130175 h 498475"/>
                <a:gd name="connsiteX13" fmla="*/ 2232025 w 3206750"/>
                <a:gd name="connsiteY13" fmla="*/ 79375 h 498475"/>
                <a:gd name="connsiteX14" fmla="*/ 2511425 w 3206750"/>
                <a:gd name="connsiteY14" fmla="*/ 44450 h 498475"/>
                <a:gd name="connsiteX15" fmla="*/ 2593975 w 3206750"/>
                <a:gd name="connsiteY15" fmla="*/ 22225 h 498475"/>
                <a:gd name="connsiteX16" fmla="*/ 2654300 w 3206750"/>
                <a:gd name="connsiteY16" fmla="*/ 9525 h 498475"/>
                <a:gd name="connsiteX17" fmla="*/ 2717800 w 3206750"/>
                <a:gd name="connsiteY17" fmla="*/ 0 h 498475"/>
                <a:gd name="connsiteX18" fmla="*/ 2771775 w 3206750"/>
                <a:gd name="connsiteY18" fmla="*/ 0 h 498475"/>
                <a:gd name="connsiteX19" fmla="*/ 2841625 w 3206750"/>
                <a:gd name="connsiteY19" fmla="*/ 9525 h 498475"/>
                <a:gd name="connsiteX20" fmla="*/ 2930525 w 3206750"/>
                <a:gd name="connsiteY20" fmla="*/ 34925 h 498475"/>
                <a:gd name="connsiteX21" fmla="*/ 3013075 w 3206750"/>
                <a:gd name="connsiteY21" fmla="*/ 66675 h 498475"/>
                <a:gd name="connsiteX22" fmla="*/ 3095625 w 3206750"/>
                <a:gd name="connsiteY22" fmla="*/ 104775 h 498475"/>
                <a:gd name="connsiteX23" fmla="*/ 3130550 w 3206750"/>
                <a:gd name="connsiteY23" fmla="*/ 127000 h 498475"/>
                <a:gd name="connsiteX24" fmla="*/ 3178175 w 3206750"/>
                <a:gd name="connsiteY24" fmla="*/ 158750 h 498475"/>
                <a:gd name="connsiteX25" fmla="*/ 3190875 w 3206750"/>
                <a:gd name="connsiteY25" fmla="*/ 177800 h 498475"/>
                <a:gd name="connsiteX26" fmla="*/ 3200400 w 3206750"/>
                <a:gd name="connsiteY26" fmla="*/ 187325 h 498475"/>
                <a:gd name="connsiteX27" fmla="*/ 3206750 w 3206750"/>
                <a:gd name="connsiteY27" fmla="*/ 212725 h 498475"/>
                <a:gd name="connsiteX28" fmla="*/ 3197225 w 3206750"/>
                <a:gd name="connsiteY28" fmla="*/ 241300 h 498475"/>
                <a:gd name="connsiteX29" fmla="*/ 3162300 w 3206750"/>
                <a:gd name="connsiteY29" fmla="*/ 269875 h 498475"/>
                <a:gd name="connsiteX30" fmla="*/ 3117850 w 3206750"/>
                <a:gd name="connsiteY30" fmla="*/ 292100 h 498475"/>
                <a:gd name="connsiteX31" fmla="*/ 2927350 w 3206750"/>
                <a:gd name="connsiteY31" fmla="*/ 276225 h 498475"/>
                <a:gd name="connsiteX32" fmla="*/ 2657475 w 3206750"/>
                <a:gd name="connsiteY32" fmla="*/ 266700 h 498475"/>
                <a:gd name="connsiteX33" fmla="*/ 2336800 w 3206750"/>
                <a:gd name="connsiteY33" fmla="*/ 269875 h 498475"/>
                <a:gd name="connsiteX34" fmla="*/ 1727200 w 3206750"/>
                <a:gd name="connsiteY34" fmla="*/ 317500 h 49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206750" h="498475">
                  <a:moveTo>
                    <a:pt x="1727200" y="317500"/>
                  </a:moveTo>
                  <a:lnTo>
                    <a:pt x="1330325" y="361950"/>
                  </a:lnTo>
                  <a:lnTo>
                    <a:pt x="1181100" y="381000"/>
                  </a:lnTo>
                  <a:lnTo>
                    <a:pt x="920750" y="406400"/>
                  </a:lnTo>
                  <a:lnTo>
                    <a:pt x="469900" y="454025"/>
                  </a:lnTo>
                  <a:lnTo>
                    <a:pt x="66675" y="498475"/>
                  </a:lnTo>
                  <a:lnTo>
                    <a:pt x="0" y="342900"/>
                  </a:lnTo>
                  <a:lnTo>
                    <a:pt x="307975" y="317500"/>
                  </a:lnTo>
                  <a:lnTo>
                    <a:pt x="749300" y="263525"/>
                  </a:lnTo>
                  <a:lnTo>
                    <a:pt x="1098550" y="219075"/>
                  </a:lnTo>
                  <a:lnTo>
                    <a:pt x="1365250" y="180975"/>
                  </a:lnTo>
                  <a:lnTo>
                    <a:pt x="1609725" y="158750"/>
                  </a:lnTo>
                  <a:lnTo>
                    <a:pt x="1835150" y="130175"/>
                  </a:lnTo>
                  <a:lnTo>
                    <a:pt x="2232025" y="79375"/>
                  </a:lnTo>
                  <a:lnTo>
                    <a:pt x="2511425" y="44450"/>
                  </a:lnTo>
                  <a:lnTo>
                    <a:pt x="2593975" y="22225"/>
                  </a:lnTo>
                  <a:lnTo>
                    <a:pt x="2654300" y="9525"/>
                  </a:lnTo>
                  <a:lnTo>
                    <a:pt x="2717800" y="0"/>
                  </a:lnTo>
                  <a:lnTo>
                    <a:pt x="2771775" y="0"/>
                  </a:lnTo>
                  <a:lnTo>
                    <a:pt x="2841625" y="9525"/>
                  </a:lnTo>
                  <a:lnTo>
                    <a:pt x="2930525" y="34925"/>
                  </a:lnTo>
                  <a:lnTo>
                    <a:pt x="3013075" y="66675"/>
                  </a:lnTo>
                  <a:lnTo>
                    <a:pt x="3095625" y="104775"/>
                  </a:lnTo>
                  <a:lnTo>
                    <a:pt x="3130550" y="127000"/>
                  </a:lnTo>
                  <a:lnTo>
                    <a:pt x="3178175" y="158750"/>
                  </a:lnTo>
                  <a:lnTo>
                    <a:pt x="3190875" y="177800"/>
                  </a:lnTo>
                  <a:lnTo>
                    <a:pt x="3200400" y="187325"/>
                  </a:lnTo>
                  <a:lnTo>
                    <a:pt x="3206750" y="212725"/>
                  </a:lnTo>
                  <a:lnTo>
                    <a:pt x="3197225" y="241300"/>
                  </a:lnTo>
                  <a:lnTo>
                    <a:pt x="3162300" y="269875"/>
                  </a:lnTo>
                  <a:lnTo>
                    <a:pt x="3117850" y="292100"/>
                  </a:lnTo>
                  <a:lnTo>
                    <a:pt x="2927350" y="276225"/>
                  </a:lnTo>
                  <a:lnTo>
                    <a:pt x="2657475" y="266700"/>
                  </a:lnTo>
                  <a:lnTo>
                    <a:pt x="2336800" y="269875"/>
                  </a:lnTo>
                  <a:lnTo>
                    <a:pt x="1727200" y="3175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2">
              <a:extLst>
                <a:ext uri="{FF2B5EF4-FFF2-40B4-BE49-F238E27FC236}">
                  <a16:creationId xmlns:a16="http://schemas.microsoft.com/office/drawing/2014/main" id="{98648B9E-62B3-4A26-9432-CC3E274FDAAC}"/>
                </a:ext>
              </a:extLst>
            </p:cNvPr>
            <p:cNvSpPr/>
            <p:nvPr/>
          </p:nvSpPr>
          <p:spPr>
            <a:xfrm rot="16200000">
              <a:off x="1500188" y="3417888"/>
              <a:ext cx="3581400" cy="1149350"/>
            </a:xfrm>
            <a:custGeom>
              <a:avLst/>
              <a:gdLst>
                <a:gd name="connsiteX0" fmla="*/ 2162175 w 3581400"/>
                <a:gd name="connsiteY0" fmla="*/ 1022350 h 1149350"/>
                <a:gd name="connsiteX1" fmla="*/ 1924050 w 3581400"/>
                <a:gd name="connsiteY1" fmla="*/ 968375 h 1149350"/>
                <a:gd name="connsiteX2" fmla="*/ 1765300 w 3581400"/>
                <a:gd name="connsiteY2" fmla="*/ 927100 h 1149350"/>
                <a:gd name="connsiteX3" fmla="*/ 1593850 w 3581400"/>
                <a:gd name="connsiteY3" fmla="*/ 873125 h 1149350"/>
                <a:gd name="connsiteX4" fmla="*/ 1441450 w 3581400"/>
                <a:gd name="connsiteY4" fmla="*/ 819150 h 1149350"/>
                <a:gd name="connsiteX5" fmla="*/ 1273175 w 3581400"/>
                <a:gd name="connsiteY5" fmla="*/ 755650 h 1149350"/>
                <a:gd name="connsiteX6" fmla="*/ 1031875 w 3581400"/>
                <a:gd name="connsiteY6" fmla="*/ 657225 h 1149350"/>
                <a:gd name="connsiteX7" fmla="*/ 790575 w 3581400"/>
                <a:gd name="connsiteY7" fmla="*/ 536575 h 1149350"/>
                <a:gd name="connsiteX8" fmla="*/ 587375 w 3581400"/>
                <a:gd name="connsiteY8" fmla="*/ 431800 h 1149350"/>
                <a:gd name="connsiteX9" fmla="*/ 409575 w 3581400"/>
                <a:gd name="connsiteY9" fmla="*/ 327025 h 1149350"/>
                <a:gd name="connsiteX10" fmla="*/ 219075 w 3581400"/>
                <a:gd name="connsiteY10" fmla="*/ 209550 h 1149350"/>
                <a:gd name="connsiteX11" fmla="*/ 22225 w 3581400"/>
                <a:gd name="connsiteY11" fmla="*/ 73025 h 1149350"/>
                <a:gd name="connsiteX12" fmla="*/ 3175 w 3581400"/>
                <a:gd name="connsiteY12" fmla="*/ 47625 h 1149350"/>
                <a:gd name="connsiteX13" fmla="*/ 0 w 3581400"/>
                <a:gd name="connsiteY13" fmla="*/ 19050 h 1149350"/>
                <a:gd name="connsiteX14" fmla="*/ 9525 w 3581400"/>
                <a:gd name="connsiteY14" fmla="*/ 3175 h 1149350"/>
                <a:gd name="connsiteX15" fmla="*/ 25400 w 3581400"/>
                <a:gd name="connsiteY15" fmla="*/ 0 h 1149350"/>
                <a:gd name="connsiteX16" fmla="*/ 88900 w 3581400"/>
                <a:gd name="connsiteY16" fmla="*/ 28575 h 1149350"/>
                <a:gd name="connsiteX17" fmla="*/ 282575 w 3581400"/>
                <a:gd name="connsiteY17" fmla="*/ 120650 h 1149350"/>
                <a:gd name="connsiteX18" fmla="*/ 422275 w 3581400"/>
                <a:gd name="connsiteY18" fmla="*/ 187325 h 1149350"/>
                <a:gd name="connsiteX19" fmla="*/ 647700 w 3581400"/>
                <a:gd name="connsiteY19" fmla="*/ 285750 h 1149350"/>
                <a:gd name="connsiteX20" fmla="*/ 819150 w 3581400"/>
                <a:gd name="connsiteY20" fmla="*/ 358775 h 1149350"/>
                <a:gd name="connsiteX21" fmla="*/ 1003300 w 3581400"/>
                <a:gd name="connsiteY21" fmla="*/ 434975 h 1149350"/>
                <a:gd name="connsiteX22" fmla="*/ 1244600 w 3581400"/>
                <a:gd name="connsiteY22" fmla="*/ 523875 h 1149350"/>
                <a:gd name="connsiteX23" fmla="*/ 1479550 w 3581400"/>
                <a:gd name="connsiteY23" fmla="*/ 600075 h 1149350"/>
                <a:gd name="connsiteX24" fmla="*/ 1781175 w 3581400"/>
                <a:gd name="connsiteY24" fmla="*/ 688975 h 1149350"/>
                <a:gd name="connsiteX25" fmla="*/ 2044700 w 3581400"/>
                <a:gd name="connsiteY25" fmla="*/ 755650 h 1149350"/>
                <a:gd name="connsiteX26" fmla="*/ 2282825 w 3581400"/>
                <a:gd name="connsiteY26" fmla="*/ 803275 h 1149350"/>
                <a:gd name="connsiteX27" fmla="*/ 2501900 w 3581400"/>
                <a:gd name="connsiteY27" fmla="*/ 838200 h 1149350"/>
                <a:gd name="connsiteX28" fmla="*/ 2768600 w 3581400"/>
                <a:gd name="connsiteY28" fmla="*/ 869950 h 1149350"/>
                <a:gd name="connsiteX29" fmla="*/ 3082925 w 3581400"/>
                <a:gd name="connsiteY29" fmla="*/ 885825 h 1149350"/>
                <a:gd name="connsiteX30" fmla="*/ 3235325 w 3581400"/>
                <a:gd name="connsiteY30" fmla="*/ 882650 h 1149350"/>
                <a:gd name="connsiteX31" fmla="*/ 3343275 w 3581400"/>
                <a:gd name="connsiteY31" fmla="*/ 866775 h 1149350"/>
                <a:gd name="connsiteX32" fmla="*/ 3409950 w 3581400"/>
                <a:gd name="connsiteY32" fmla="*/ 850900 h 1149350"/>
                <a:gd name="connsiteX33" fmla="*/ 3444875 w 3581400"/>
                <a:gd name="connsiteY33" fmla="*/ 825500 h 1149350"/>
                <a:gd name="connsiteX34" fmla="*/ 3502025 w 3581400"/>
                <a:gd name="connsiteY34" fmla="*/ 796925 h 1149350"/>
                <a:gd name="connsiteX35" fmla="*/ 3543300 w 3581400"/>
                <a:gd name="connsiteY35" fmla="*/ 784225 h 1149350"/>
                <a:gd name="connsiteX36" fmla="*/ 3556000 w 3581400"/>
                <a:gd name="connsiteY36" fmla="*/ 784225 h 1149350"/>
                <a:gd name="connsiteX37" fmla="*/ 3571875 w 3581400"/>
                <a:gd name="connsiteY37" fmla="*/ 790575 h 1149350"/>
                <a:gd name="connsiteX38" fmla="*/ 3581400 w 3581400"/>
                <a:gd name="connsiteY38" fmla="*/ 806450 h 1149350"/>
                <a:gd name="connsiteX39" fmla="*/ 3578225 w 3581400"/>
                <a:gd name="connsiteY39" fmla="*/ 835025 h 1149350"/>
                <a:gd name="connsiteX40" fmla="*/ 3552825 w 3581400"/>
                <a:gd name="connsiteY40" fmla="*/ 908050 h 1149350"/>
                <a:gd name="connsiteX41" fmla="*/ 3505200 w 3581400"/>
                <a:gd name="connsiteY41" fmla="*/ 1019175 h 1149350"/>
                <a:gd name="connsiteX42" fmla="*/ 3441700 w 3581400"/>
                <a:gd name="connsiteY42" fmla="*/ 1127125 h 1149350"/>
                <a:gd name="connsiteX43" fmla="*/ 3305175 w 3581400"/>
                <a:gd name="connsiteY43" fmla="*/ 1149350 h 1149350"/>
                <a:gd name="connsiteX44" fmla="*/ 3086100 w 3581400"/>
                <a:gd name="connsiteY44" fmla="*/ 1146175 h 1149350"/>
                <a:gd name="connsiteX45" fmla="*/ 2800350 w 3581400"/>
                <a:gd name="connsiteY45" fmla="*/ 1120775 h 1149350"/>
                <a:gd name="connsiteX46" fmla="*/ 2524125 w 3581400"/>
                <a:gd name="connsiteY46" fmla="*/ 1089025 h 1149350"/>
                <a:gd name="connsiteX47" fmla="*/ 2162175 w 3581400"/>
                <a:gd name="connsiteY47" fmla="*/ 1022350 h 114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581400" h="1149350">
                  <a:moveTo>
                    <a:pt x="2162175" y="1022350"/>
                  </a:moveTo>
                  <a:lnTo>
                    <a:pt x="1924050" y="968375"/>
                  </a:lnTo>
                  <a:lnTo>
                    <a:pt x="1765300" y="927100"/>
                  </a:lnTo>
                  <a:lnTo>
                    <a:pt x="1593850" y="873125"/>
                  </a:lnTo>
                  <a:lnTo>
                    <a:pt x="1441450" y="819150"/>
                  </a:lnTo>
                  <a:lnTo>
                    <a:pt x="1273175" y="755650"/>
                  </a:lnTo>
                  <a:lnTo>
                    <a:pt x="1031875" y="657225"/>
                  </a:lnTo>
                  <a:lnTo>
                    <a:pt x="790575" y="536575"/>
                  </a:lnTo>
                  <a:lnTo>
                    <a:pt x="587375" y="431800"/>
                  </a:lnTo>
                  <a:lnTo>
                    <a:pt x="409575" y="327025"/>
                  </a:lnTo>
                  <a:lnTo>
                    <a:pt x="219075" y="209550"/>
                  </a:lnTo>
                  <a:lnTo>
                    <a:pt x="22225" y="73025"/>
                  </a:lnTo>
                  <a:lnTo>
                    <a:pt x="3175" y="47625"/>
                  </a:lnTo>
                  <a:lnTo>
                    <a:pt x="0" y="19050"/>
                  </a:lnTo>
                  <a:lnTo>
                    <a:pt x="9525" y="3175"/>
                  </a:lnTo>
                  <a:lnTo>
                    <a:pt x="25400" y="0"/>
                  </a:lnTo>
                  <a:lnTo>
                    <a:pt x="88900" y="28575"/>
                  </a:lnTo>
                  <a:lnTo>
                    <a:pt x="282575" y="120650"/>
                  </a:lnTo>
                  <a:lnTo>
                    <a:pt x="422275" y="187325"/>
                  </a:lnTo>
                  <a:lnTo>
                    <a:pt x="647700" y="285750"/>
                  </a:lnTo>
                  <a:lnTo>
                    <a:pt x="819150" y="358775"/>
                  </a:lnTo>
                  <a:lnTo>
                    <a:pt x="1003300" y="434975"/>
                  </a:lnTo>
                  <a:lnTo>
                    <a:pt x="1244600" y="523875"/>
                  </a:lnTo>
                  <a:lnTo>
                    <a:pt x="1479550" y="600075"/>
                  </a:lnTo>
                  <a:lnTo>
                    <a:pt x="1781175" y="688975"/>
                  </a:lnTo>
                  <a:lnTo>
                    <a:pt x="2044700" y="755650"/>
                  </a:lnTo>
                  <a:lnTo>
                    <a:pt x="2282825" y="803275"/>
                  </a:lnTo>
                  <a:lnTo>
                    <a:pt x="2501900" y="838200"/>
                  </a:lnTo>
                  <a:lnTo>
                    <a:pt x="2768600" y="869950"/>
                  </a:lnTo>
                  <a:lnTo>
                    <a:pt x="3082925" y="885825"/>
                  </a:lnTo>
                  <a:cubicBezTo>
                    <a:pt x="3133725" y="884744"/>
                    <a:pt x="3184514" y="882650"/>
                    <a:pt x="3235325" y="882650"/>
                  </a:cubicBezTo>
                  <a:lnTo>
                    <a:pt x="3343275" y="866775"/>
                  </a:lnTo>
                  <a:lnTo>
                    <a:pt x="3409950" y="850900"/>
                  </a:lnTo>
                  <a:lnTo>
                    <a:pt x="3444875" y="825500"/>
                  </a:lnTo>
                  <a:lnTo>
                    <a:pt x="3502025" y="796925"/>
                  </a:lnTo>
                  <a:lnTo>
                    <a:pt x="3543300" y="784225"/>
                  </a:lnTo>
                  <a:lnTo>
                    <a:pt x="3556000" y="784225"/>
                  </a:lnTo>
                  <a:lnTo>
                    <a:pt x="3571875" y="790575"/>
                  </a:lnTo>
                  <a:lnTo>
                    <a:pt x="3581400" y="806450"/>
                  </a:lnTo>
                  <a:lnTo>
                    <a:pt x="3578225" y="835025"/>
                  </a:lnTo>
                  <a:lnTo>
                    <a:pt x="3552825" y="908050"/>
                  </a:lnTo>
                  <a:lnTo>
                    <a:pt x="3505200" y="1019175"/>
                  </a:lnTo>
                  <a:lnTo>
                    <a:pt x="3441700" y="1127125"/>
                  </a:lnTo>
                  <a:lnTo>
                    <a:pt x="3305175" y="1149350"/>
                  </a:lnTo>
                  <a:lnTo>
                    <a:pt x="3086100" y="1146175"/>
                  </a:lnTo>
                  <a:lnTo>
                    <a:pt x="2800350" y="1120775"/>
                  </a:lnTo>
                  <a:lnTo>
                    <a:pt x="2524125" y="1089025"/>
                  </a:lnTo>
                  <a:lnTo>
                    <a:pt x="2162175" y="10223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8">
              <a:extLst>
                <a:ext uri="{FF2B5EF4-FFF2-40B4-BE49-F238E27FC236}">
                  <a16:creationId xmlns:a16="http://schemas.microsoft.com/office/drawing/2014/main" id="{27525876-A29C-4234-8528-80CB20CDFABD}"/>
                </a:ext>
              </a:extLst>
            </p:cNvPr>
            <p:cNvSpPr/>
            <p:nvPr/>
          </p:nvSpPr>
          <p:spPr>
            <a:xfrm>
              <a:off x="4100513" y="2619375"/>
              <a:ext cx="2409825" cy="1477963"/>
            </a:xfrm>
            <a:custGeom>
              <a:avLst/>
              <a:gdLst>
                <a:gd name="connsiteX0" fmla="*/ 1500187 w 2409825"/>
                <a:gd name="connsiteY0" fmla="*/ 283369 h 1478756"/>
                <a:gd name="connsiteX1" fmla="*/ 1226343 w 2409825"/>
                <a:gd name="connsiteY1" fmla="*/ 316706 h 1478756"/>
                <a:gd name="connsiteX2" fmla="*/ 1023937 w 2409825"/>
                <a:gd name="connsiteY2" fmla="*/ 338138 h 1478756"/>
                <a:gd name="connsiteX3" fmla="*/ 776287 w 2409825"/>
                <a:gd name="connsiteY3" fmla="*/ 381000 h 1478756"/>
                <a:gd name="connsiteX4" fmla="*/ 488156 w 2409825"/>
                <a:gd name="connsiteY4" fmla="*/ 447675 h 1478756"/>
                <a:gd name="connsiteX5" fmla="*/ 450056 w 2409825"/>
                <a:gd name="connsiteY5" fmla="*/ 469106 h 1478756"/>
                <a:gd name="connsiteX6" fmla="*/ 411956 w 2409825"/>
                <a:gd name="connsiteY6" fmla="*/ 481013 h 1478756"/>
                <a:gd name="connsiteX7" fmla="*/ 378618 w 2409825"/>
                <a:gd name="connsiteY7" fmla="*/ 483394 h 1478756"/>
                <a:gd name="connsiteX8" fmla="*/ 342900 w 2409825"/>
                <a:gd name="connsiteY8" fmla="*/ 478631 h 1478756"/>
                <a:gd name="connsiteX9" fmla="*/ 292893 w 2409825"/>
                <a:gd name="connsiteY9" fmla="*/ 461963 h 1478756"/>
                <a:gd name="connsiteX10" fmla="*/ 214312 w 2409825"/>
                <a:gd name="connsiteY10" fmla="*/ 426244 h 1478756"/>
                <a:gd name="connsiteX11" fmla="*/ 142875 w 2409825"/>
                <a:gd name="connsiteY11" fmla="*/ 378619 h 1478756"/>
                <a:gd name="connsiteX12" fmla="*/ 47625 w 2409825"/>
                <a:gd name="connsiteY12" fmla="*/ 304800 h 1478756"/>
                <a:gd name="connsiteX13" fmla="*/ 14287 w 2409825"/>
                <a:gd name="connsiteY13" fmla="*/ 273844 h 1478756"/>
                <a:gd name="connsiteX14" fmla="*/ 2381 w 2409825"/>
                <a:gd name="connsiteY14" fmla="*/ 257175 h 1478756"/>
                <a:gd name="connsiteX15" fmla="*/ 0 w 2409825"/>
                <a:gd name="connsiteY15" fmla="*/ 240506 h 1478756"/>
                <a:gd name="connsiteX16" fmla="*/ 0 w 2409825"/>
                <a:gd name="connsiteY16" fmla="*/ 223838 h 1478756"/>
                <a:gd name="connsiteX17" fmla="*/ 7143 w 2409825"/>
                <a:gd name="connsiteY17" fmla="*/ 214313 h 1478756"/>
                <a:gd name="connsiteX18" fmla="*/ 19050 w 2409825"/>
                <a:gd name="connsiteY18" fmla="*/ 211931 h 1478756"/>
                <a:gd name="connsiteX19" fmla="*/ 42862 w 2409825"/>
                <a:gd name="connsiteY19" fmla="*/ 216694 h 1478756"/>
                <a:gd name="connsiteX20" fmla="*/ 90487 w 2409825"/>
                <a:gd name="connsiteY20" fmla="*/ 230981 h 1478756"/>
                <a:gd name="connsiteX21" fmla="*/ 166687 w 2409825"/>
                <a:gd name="connsiteY21" fmla="*/ 247650 h 1478756"/>
                <a:gd name="connsiteX22" fmla="*/ 297656 w 2409825"/>
                <a:gd name="connsiteY22" fmla="*/ 266700 h 1478756"/>
                <a:gd name="connsiteX23" fmla="*/ 369093 w 2409825"/>
                <a:gd name="connsiteY23" fmla="*/ 271463 h 1478756"/>
                <a:gd name="connsiteX24" fmla="*/ 507206 w 2409825"/>
                <a:gd name="connsiteY24" fmla="*/ 259556 h 1478756"/>
                <a:gd name="connsiteX25" fmla="*/ 788193 w 2409825"/>
                <a:gd name="connsiteY25" fmla="*/ 223838 h 1478756"/>
                <a:gd name="connsiteX26" fmla="*/ 1052512 w 2409825"/>
                <a:gd name="connsiteY26" fmla="*/ 178594 h 1478756"/>
                <a:gd name="connsiteX27" fmla="*/ 1257300 w 2409825"/>
                <a:gd name="connsiteY27" fmla="*/ 159544 h 1478756"/>
                <a:gd name="connsiteX28" fmla="*/ 1421606 w 2409825"/>
                <a:gd name="connsiteY28" fmla="*/ 140494 h 1478756"/>
                <a:gd name="connsiteX29" fmla="*/ 1693068 w 2409825"/>
                <a:gd name="connsiteY29" fmla="*/ 100013 h 1478756"/>
                <a:gd name="connsiteX30" fmla="*/ 1897856 w 2409825"/>
                <a:gd name="connsiteY30" fmla="*/ 66675 h 1478756"/>
                <a:gd name="connsiteX31" fmla="*/ 2071687 w 2409825"/>
                <a:gd name="connsiteY31" fmla="*/ 0 h 1478756"/>
                <a:gd name="connsiteX32" fmla="*/ 2114550 w 2409825"/>
                <a:gd name="connsiteY32" fmla="*/ 11906 h 1478756"/>
                <a:gd name="connsiteX33" fmla="*/ 2166937 w 2409825"/>
                <a:gd name="connsiteY33" fmla="*/ 28575 h 1478756"/>
                <a:gd name="connsiteX34" fmla="*/ 2245518 w 2409825"/>
                <a:gd name="connsiteY34" fmla="*/ 69056 h 1478756"/>
                <a:gd name="connsiteX35" fmla="*/ 2302668 w 2409825"/>
                <a:gd name="connsiteY35" fmla="*/ 104775 h 1478756"/>
                <a:gd name="connsiteX36" fmla="*/ 2345531 w 2409825"/>
                <a:gd name="connsiteY36" fmla="*/ 142875 h 1478756"/>
                <a:gd name="connsiteX37" fmla="*/ 2371725 w 2409825"/>
                <a:gd name="connsiteY37" fmla="*/ 171450 h 1478756"/>
                <a:gd name="connsiteX38" fmla="*/ 2393156 w 2409825"/>
                <a:gd name="connsiteY38" fmla="*/ 200025 h 1478756"/>
                <a:gd name="connsiteX39" fmla="*/ 2407443 w 2409825"/>
                <a:gd name="connsiteY39" fmla="*/ 223838 h 1478756"/>
                <a:gd name="connsiteX40" fmla="*/ 2409825 w 2409825"/>
                <a:gd name="connsiteY40" fmla="*/ 254794 h 1478756"/>
                <a:gd name="connsiteX41" fmla="*/ 2395537 w 2409825"/>
                <a:gd name="connsiteY41" fmla="*/ 292894 h 1478756"/>
                <a:gd name="connsiteX42" fmla="*/ 2374106 w 2409825"/>
                <a:gd name="connsiteY42" fmla="*/ 321469 h 1478756"/>
                <a:gd name="connsiteX43" fmla="*/ 2352675 w 2409825"/>
                <a:gd name="connsiteY43" fmla="*/ 352425 h 1478756"/>
                <a:gd name="connsiteX44" fmla="*/ 2324100 w 2409825"/>
                <a:gd name="connsiteY44" fmla="*/ 454819 h 1478756"/>
                <a:gd name="connsiteX45" fmla="*/ 2293143 w 2409825"/>
                <a:gd name="connsiteY45" fmla="*/ 592931 h 1478756"/>
                <a:gd name="connsiteX46" fmla="*/ 2247900 w 2409825"/>
                <a:gd name="connsiteY46" fmla="*/ 783431 h 1478756"/>
                <a:gd name="connsiteX47" fmla="*/ 2176462 w 2409825"/>
                <a:gd name="connsiteY47" fmla="*/ 1031081 h 1478756"/>
                <a:gd name="connsiteX48" fmla="*/ 2119312 w 2409825"/>
                <a:gd name="connsiteY48" fmla="*/ 1221581 h 1478756"/>
                <a:gd name="connsiteX49" fmla="*/ 2088356 w 2409825"/>
                <a:gd name="connsiteY49" fmla="*/ 1335881 h 1478756"/>
                <a:gd name="connsiteX50" fmla="*/ 2069306 w 2409825"/>
                <a:gd name="connsiteY50" fmla="*/ 1383506 h 1478756"/>
                <a:gd name="connsiteX51" fmla="*/ 2045493 w 2409825"/>
                <a:gd name="connsiteY51" fmla="*/ 1431131 h 1478756"/>
                <a:gd name="connsiteX52" fmla="*/ 2009775 w 2409825"/>
                <a:gd name="connsiteY52" fmla="*/ 1459706 h 1478756"/>
                <a:gd name="connsiteX53" fmla="*/ 1985962 w 2409825"/>
                <a:gd name="connsiteY53" fmla="*/ 1473994 h 1478756"/>
                <a:gd name="connsiteX54" fmla="*/ 1964531 w 2409825"/>
                <a:gd name="connsiteY54" fmla="*/ 1478756 h 1478756"/>
                <a:gd name="connsiteX55" fmla="*/ 1940718 w 2409825"/>
                <a:gd name="connsiteY55" fmla="*/ 1473994 h 1478756"/>
                <a:gd name="connsiteX56" fmla="*/ 1895475 w 2409825"/>
                <a:gd name="connsiteY56" fmla="*/ 1450181 h 1478756"/>
                <a:gd name="connsiteX57" fmla="*/ 1838325 w 2409825"/>
                <a:gd name="connsiteY57" fmla="*/ 1416844 h 1478756"/>
                <a:gd name="connsiteX58" fmla="*/ 1893093 w 2409825"/>
                <a:gd name="connsiteY58" fmla="*/ 1223963 h 1478756"/>
                <a:gd name="connsiteX59" fmla="*/ 1976437 w 2409825"/>
                <a:gd name="connsiteY59" fmla="*/ 800100 h 1478756"/>
                <a:gd name="connsiteX60" fmla="*/ 2021681 w 2409825"/>
                <a:gd name="connsiteY60" fmla="*/ 609600 h 1478756"/>
                <a:gd name="connsiteX61" fmla="*/ 2064543 w 2409825"/>
                <a:gd name="connsiteY61" fmla="*/ 323850 h 1478756"/>
                <a:gd name="connsiteX62" fmla="*/ 2069306 w 2409825"/>
                <a:gd name="connsiteY62" fmla="*/ 278606 h 1478756"/>
                <a:gd name="connsiteX63" fmla="*/ 2064543 w 2409825"/>
                <a:gd name="connsiteY63" fmla="*/ 254794 h 1478756"/>
                <a:gd name="connsiteX64" fmla="*/ 2057400 w 2409825"/>
                <a:gd name="connsiteY64" fmla="*/ 240506 h 1478756"/>
                <a:gd name="connsiteX65" fmla="*/ 2043112 w 2409825"/>
                <a:gd name="connsiteY65" fmla="*/ 230981 h 1478756"/>
                <a:gd name="connsiteX66" fmla="*/ 1988343 w 2409825"/>
                <a:gd name="connsiteY66" fmla="*/ 226219 h 1478756"/>
                <a:gd name="connsiteX67" fmla="*/ 1500187 w 2409825"/>
                <a:gd name="connsiteY67" fmla="*/ 283369 h 147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409825" h="1478756">
                  <a:moveTo>
                    <a:pt x="1500187" y="283369"/>
                  </a:moveTo>
                  <a:lnTo>
                    <a:pt x="1226343" y="316706"/>
                  </a:lnTo>
                  <a:lnTo>
                    <a:pt x="1023937" y="338138"/>
                  </a:lnTo>
                  <a:lnTo>
                    <a:pt x="776287" y="381000"/>
                  </a:lnTo>
                  <a:lnTo>
                    <a:pt x="488156" y="447675"/>
                  </a:lnTo>
                  <a:lnTo>
                    <a:pt x="450056" y="469106"/>
                  </a:lnTo>
                  <a:lnTo>
                    <a:pt x="411956" y="481013"/>
                  </a:lnTo>
                  <a:lnTo>
                    <a:pt x="378618" y="483394"/>
                  </a:lnTo>
                  <a:lnTo>
                    <a:pt x="342900" y="478631"/>
                  </a:lnTo>
                  <a:lnTo>
                    <a:pt x="292893" y="461963"/>
                  </a:lnTo>
                  <a:lnTo>
                    <a:pt x="214312" y="426244"/>
                  </a:lnTo>
                  <a:lnTo>
                    <a:pt x="142875" y="378619"/>
                  </a:lnTo>
                  <a:lnTo>
                    <a:pt x="47625" y="304800"/>
                  </a:lnTo>
                  <a:lnTo>
                    <a:pt x="14287" y="273844"/>
                  </a:lnTo>
                  <a:lnTo>
                    <a:pt x="2381" y="257175"/>
                  </a:lnTo>
                  <a:lnTo>
                    <a:pt x="0" y="240506"/>
                  </a:lnTo>
                  <a:lnTo>
                    <a:pt x="0" y="223838"/>
                  </a:lnTo>
                  <a:lnTo>
                    <a:pt x="7143" y="214313"/>
                  </a:lnTo>
                  <a:lnTo>
                    <a:pt x="19050" y="211931"/>
                  </a:lnTo>
                  <a:lnTo>
                    <a:pt x="42862" y="216694"/>
                  </a:lnTo>
                  <a:lnTo>
                    <a:pt x="90487" y="230981"/>
                  </a:lnTo>
                  <a:lnTo>
                    <a:pt x="166687" y="247650"/>
                  </a:lnTo>
                  <a:lnTo>
                    <a:pt x="297656" y="266700"/>
                  </a:lnTo>
                  <a:lnTo>
                    <a:pt x="369093" y="271463"/>
                  </a:lnTo>
                  <a:lnTo>
                    <a:pt x="507206" y="259556"/>
                  </a:lnTo>
                  <a:lnTo>
                    <a:pt x="788193" y="223838"/>
                  </a:lnTo>
                  <a:lnTo>
                    <a:pt x="1052512" y="178594"/>
                  </a:lnTo>
                  <a:lnTo>
                    <a:pt x="1257300" y="159544"/>
                  </a:lnTo>
                  <a:lnTo>
                    <a:pt x="1421606" y="140494"/>
                  </a:lnTo>
                  <a:lnTo>
                    <a:pt x="1693068" y="100013"/>
                  </a:lnTo>
                  <a:lnTo>
                    <a:pt x="1897856" y="66675"/>
                  </a:lnTo>
                  <a:lnTo>
                    <a:pt x="2071687" y="0"/>
                  </a:lnTo>
                  <a:lnTo>
                    <a:pt x="2114550" y="11906"/>
                  </a:lnTo>
                  <a:lnTo>
                    <a:pt x="2166937" y="28575"/>
                  </a:lnTo>
                  <a:lnTo>
                    <a:pt x="2245518" y="69056"/>
                  </a:lnTo>
                  <a:lnTo>
                    <a:pt x="2302668" y="104775"/>
                  </a:lnTo>
                  <a:lnTo>
                    <a:pt x="2345531" y="142875"/>
                  </a:lnTo>
                  <a:lnTo>
                    <a:pt x="2371725" y="171450"/>
                  </a:lnTo>
                  <a:lnTo>
                    <a:pt x="2393156" y="200025"/>
                  </a:lnTo>
                  <a:lnTo>
                    <a:pt x="2407443" y="223838"/>
                  </a:lnTo>
                  <a:lnTo>
                    <a:pt x="2409825" y="254794"/>
                  </a:lnTo>
                  <a:lnTo>
                    <a:pt x="2395537" y="292894"/>
                  </a:lnTo>
                  <a:lnTo>
                    <a:pt x="2374106" y="321469"/>
                  </a:lnTo>
                  <a:lnTo>
                    <a:pt x="2352675" y="352425"/>
                  </a:lnTo>
                  <a:lnTo>
                    <a:pt x="2324100" y="454819"/>
                  </a:lnTo>
                  <a:lnTo>
                    <a:pt x="2293143" y="592931"/>
                  </a:lnTo>
                  <a:lnTo>
                    <a:pt x="2247900" y="783431"/>
                  </a:lnTo>
                  <a:lnTo>
                    <a:pt x="2176462" y="1031081"/>
                  </a:lnTo>
                  <a:lnTo>
                    <a:pt x="2119312" y="1221581"/>
                  </a:lnTo>
                  <a:lnTo>
                    <a:pt x="2088356" y="1335881"/>
                  </a:lnTo>
                  <a:lnTo>
                    <a:pt x="2069306" y="1383506"/>
                  </a:lnTo>
                  <a:lnTo>
                    <a:pt x="2045493" y="1431131"/>
                  </a:lnTo>
                  <a:lnTo>
                    <a:pt x="2009775" y="1459706"/>
                  </a:lnTo>
                  <a:lnTo>
                    <a:pt x="1985962" y="1473994"/>
                  </a:lnTo>
                  <a:lnTo>
                    <a:pt x="1964531" y="1478756"/>
                  </a:lnTo>
                  <a:lnTo>
                    <a:pt x="1940718" y="1473994"/>
                  </a:lnTo>
                  <a:lnTo>
                    <a:pt x="1895475" y="1450181"/>
                  </a:lnTo>
                  <a:lnTo>
                    <a:pt x="1838325" y="1416844"/>
                  </a:lnTo>
                  <a:lnTo>
                    <a:pt x="1893093" y="1223963"/>
                  </a:lnTo>
                  <a:lnTo>
                    <a:pt x="1976437" y="800100"/>
                  </a:lnTo>
                  <a:lnTo>
                    <a:pt x="2021681" y="609600"/>
                  </a:lnTo>
                  <a:lnTo>
                    <a:pt x="2064543" y="323850"/>
                  </a:lnTo>
                  <a:lnTo>
                    <a:pt x="2069306" y="278606"/>
                  </a:lnTo>
                  <a:lnTo>
                    <a:pt x="2064543" y="254794"/>
                  </a:lnTo>
                  <a:lnTo>
                    <a:pt x="2057400" y="240506"/>
                  </a:lnTo>
                  <a:lnTo>
                    <a:pt x="2043112" y="230981"/>
                  </a:lnTo>
                  <a:lnTo>
                    <a:pt x="1988343" y="226219"/>
                  </a:lnTo>
                  <a:lnTo>
                    <a:pt x="1500187" y="2833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9">
              <a:extLst>
                <a:ext uri="{FF2B5EF4-FFF2-40B4-BE49-F238E27FC236}">
                  <a16:creationId xmlns:a16="http://schemas.microsoft.com/office/drawing/2014/main" id="{50ABAC3C-40C2-4161-94F4-837353B32CAE}"/>
                </a:ext>
              </a:extLst>
            </p:cNvPr>
            <p:cNvSpPr/>
            <p:nvPr/>
          </p:nvSpPr>
          <p:spPr>
            <a:xfrm>
              <a:off x="3924300" y="3113088"/>
              <a:ext cx="3246438" cy="495300"/>
            </a:xfrm>
            <a:custGeom>
              <a:avLst/>
              <a:gdLst>
                <a:gd name="connsiteX0" fmla="*/ 1771650 w 3246664"/>
                <a:gd name="connsiteY0" fmla="*/ 304800 h 495300"/>
                <a:gd name="connsiteX1" fmla="*/ 1406979 w 3246664"/>
                <a:gd name="connsiteY1" fmla="*/ 334736 h 495300"/>
                <a:gd name="connsiteX2" fmla="*/ 1197429 w 3246664"/>
                <a:gd name="connsiteY2" fmla="*/ 359229 h 495300"/>
                <a:gd name="connsiteX3" fmla="*/ 933450 w 3246664"/>
                <a:gd name="connsiteY3" fmla="*/ 405493 h 495300"/>
                <a:gd name="connsiteX4" fmla="*/ 707571 w 3246664"/>
                <a:gd name="connsiteY4" fmla="*/ 446315 h 495300"/>
                <a:gd name="connsiteX5" fmla="*/ 533400 w 3246664"/>
                <a:gd name="connsiteY5" fmla="*/ 476250 h 495300"/>
                <a:gd name="connsiteX6" fmla="*/ 438150 w 3246664"/>
                <a:gd name="connsiteY6" fmla="*/ 492579 h 495300"/>
                <a:gd name="connsiteX7" fmla="*/ 402771 w 3246664"/>
                <a:gd name="connsiteY7" fmla="*/ 495300 h 495300"/>
                <a:gd name="connsiteX8" fmla="*/ 356507 w 3246664"/>
                <a:gd name="connsiteY8" fmla="*/ 489857 h 495300"/>
                <a:gd name="connsiteX9" fmla="*/ 307521 w 3246664"/>
                <a:gd name="connsiteY9" fmla="*/ 481693 h 495300"/>
                <a:gd name="connsiteX10" fmla="*/ 266700 w 3246664"/>
                <a:gd name="connsiteY10" fmla="*/ 468086 h 495300"/>
                <a:gd name="connsiteX11" fmla="*/ 201386 w 3246664"/>
                <a:gd name="connsiteY11" fmla="*/ 435429 h 495300"/>
                <a:gd name="connsiteX12" fmla="*/ 127907 w 3246664"/>
                <a:gd name="connsiteY12" fmla="*/ 389165 h 495300"/>
                <a:gd name="connsiteX13" fmla="*/ 51707 w 3246664"/>
                <a:gd name="connsiteY13" fmla="*/ 332015 h 495300"/>
                <a:gd name="connsiteX14" fmla="*/ 19050 w 3246664"/>
                <a:gd name="connsiteY14" fmla="*/ 299357 h 495300"/>
                <a:gd name="connsiteX15" fmla="*/ 2721 w 3246664"/>
                <a:gd name="connsiteY15" fmla="*/ 277586 h 495300"/>
                <a:gd name="connsiteX16" fmla="*/ 0 w 3246664"/>
                <a:gd name="connsiteY16" fmla="*/ 261257 h 495300"/>
                <a:gd name="connsiteX17" fmla="*/ 0 w 3246664"/>
                <a:gd name="connsiteY17" fmla="*/ 247650 h 495300"/>
                <a:gd name="connsiteX18" fmla="*/ 5443 w 3246664"/>
                <a:gd name="connsiteY18" fmla="*/ 234043 h 495300"/>
                <a:gd name="connsiteX19" fmla="*/ 21771 w 3246664"/>
                <a:gd name="connsiteY19" fmla="*/ 231322 h 495300"/>
                <a:gd name="connsiteX20" fmla="*/ 54429 w 3246664"/>
                <a:gd name="connsiteY20" fmla="*/ 236765 h 495300"/>
                <a:gd name="connsiteX21" fmla="*/ 100693 w 3246664"/>
                <a:gd name="connsiteY21" fmla="*/ 253093 h 495300"/>
                <a:gd name="connsiteX22" fmla="*/ 174171 w 3246664"/>
                <a:gd name="connsiteY22" fmla="*/ 274865 h 495300"/>
                <a:gd name="connsiteX23" fmla="*/ 269421 w 3246664"/>
                <a:gd name="connsiteY23" fmla="*/ 293915 h 495300"/>
                <a:gd name="connsiteX24" fmla="*/ 321129 w 3246664"/>
                <a:gd name="connsiteY24" fmla="*/ 296636 h 495300"/>
                <a:gd name="connsiteX25" fmla="*/ 468086 w 3246664"/>
                <a:gd name="connsiteY25" fmla="*/ 288472 h 495300"/>
                <a:gd name="connsiteX26" fmla="*/ 957943 w 3246664"/>
                <a:gd name="connsiteY26" fmla="*/ 236765 h 495300"/>
                <a:gd name="connsiteX27" fmla="*/ 1211036 w 3246664"/>
                <a:gd name="connsiteY27" fmla="*/ 201386 h 495300"/>
                <a:gd name="connsiteX28" fmla="*/ 1436914 w 3246664"/>
                <a:gd name="connsiteY28" fmla="*/ 176893 h 495300"/>
                <a:gd name="connsiteX29" fmla="*/ 1807029 w 3246664"/>
                <a:gd name="connsiteY29" fmla="*/ 144236 h 495300"/>
                <a:gd name="connsiteX30" fmla="*/ 2215243 w 3246664"/>
                <a:gd name="connsiteY30" fmla="*/ 111579 h 495300"/>
                <a:gd name="connsiteX31" fmla="*/ 2468336 w 3246664"/>
                <a:gd name="connsiteY31" fmla="*/ 92529 h 495300"/>
                <a:gd name="connsiteX32" fmla="*/ 2539093 w 3246664"/>
                <a:gd name="connsiteY32" fmla="*/ 76200 h 495300"/>
                <a:gd name="connsiteX33" fmla="*/ 2656114 w 3246664"/>
                <a:gd name="connsiteY33" fmla="*/ 65315 h 495300"/>
                <a:gd name="connsiteX34" fmla="*/ 2781300 w 3246664"/>
                <a:gd name="connsiteY34" fmla="*/ 0 h 495300"/>
                <a:gd name="connsiteX35" fmla="*/ 2849336 w 3246664"/>
                <a:gd name="connsiteY35" fmla="*/ 8165 h 495300"/>
                <a:gd name="connsiteX36" fmla="*/ 2974521 w 3246664"/>
                <a:gd name="connsiteY36" fmla="*/ 35379 h 495300"/>
                <a:gd name="connsiteX37" fmla="*/ 3083379 w 3246664"/>
                <a:gd name="connsiteY37" fmla="*/ 68036 h 495300"/>
                <a:gd name="connsiteX38" fmla="*/ 3143250 w 3246664"/>
                <a:gd name="connsiteY38" fmla="*/ 89807 h 495300"/>
                <a:gd name="connsiteX39" fmla="*/ 3184071 w 3246664"/>
                <a:gd name="connsiteY39" fmla="*/ 119743 h 495300"/>
                <a:gd name="connsiteX40" fmla="*/ 3224893 w 3246664"/>
                <a:gd name="connsiteY40" fmla="*/ 155122 h 495300"/>
                <a:gd name="connsiteX41" fmla="*/ 3241221 w 3246664"/>
                <a:gd name="connsiteY41" fmla="*/ 179615 h 495300"/>
                <a:gd name="connsiteX42" fmla="*/ 3246664 w 3246664"/>
                <a:gd name="connsiteY42" fmla="*/ 198665 h 495300"/>
                <a:gd name="connsiteX43" fmla="*/ 3243943 w 3246664"/>
                <a:gd name="connsiteY43" fmla="*/ 220436 h 495300"/>
                <a:gd name="connsiteX44" fmla="*/ 3224893 w 3246664"/>
                <a:gd name="connsiteY44" fmla="*/ 242207 h 495300"/>
                <a:gd name="connsiteX45" fmla="*/ 3165021 w 3246664"/>
                <a:gd name="connsiteY45" fmla="*/ 261257 h 495300"/>
                <a:gd name="connsiteX46" fmla="*/ 3080657 w 3246664"/>
                <a:gd name="connsiteY46" fmla="*/ 266700 h 495300"/>
                <a:gd name="connsiteX47" fmla="*/ 2903764 w 3246664"/>
                <a:gd name="connsiteY47" fmla="*/ 255815 h 495300"/>
                <a:gd name="connsiteX48" fmla="*/ 2778579 w 3246664"/>
                <a:gd name="connsiteY48" fmla="*/ 258536 h 495300"/>
                <a:gd name="connsiteX49" fmla="*/ 2582636 w 3246664"/>
                <a:gd name="connsiteY49" fmla="*/ 272143 h 495300"/>
                <a:gd name="connsiteX50" fmla="*/ 2419350 w 3246664"/>
                <a:gd name="connsiteY50" fmla="*/ 291193 h 495300"/>
                <a:gd name="connsiteX51" fmla="*/ 2160814 w 3246664"/>
                <a:gd name="connsiteY51" fmla="*/ 291193 h 495300"/>
                <a:gd name="connsiteX52" fmla="*/ 1771650 w 3246664"/>
                <a:gd name="connsiteY52" fmla="*/ 304800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246664" h="495300">
                  <a:moveTo>
                    <a:pt x="1771650" y="304800"/>
                  </a:moveTo>
                  <a:lnTo>
                    <a:pt x="1406979" y="334736"/>
                  </a:lnTo>
                  <a:lnTo>
                    <a:pt x="1197429" y="359229"/>
                  </a:lnTo>
                  <a:lnTo>
                    <a:pt x="933450" y="405493"/>
                  </a:lnTo>
                  <a:lnTo>
                    <a:pt x="707571" y="446315"/>
                  </a:lnTo>
                  <a:lnTo>
                    <a:pt x="533400" y="476250"/>
                  </a:lnTo>
                  <a:lnTo>
                    <a:pt x="438150" y="492579"/>
                  </a:lnTo>
                  <a:lnTo>
                    <a:pt x="402771" y="495300"/>
                  </a:lnTo>
                  <a:lnTo>
                    <a:pt x="356507" y="489857"/>
                  </a:lnTo>
                  <a:lnTo>
                    <a:pt x="307521" y="481693"/>
                  </a:lnTo>
                  <a:lnTo>
                    <a:pt x="266700" y="468086"/>
                  </a:lnTo>
                  <a:lnTo>
                    <a:pt x="201386" y="435429"/>
                  </a:lnTo>
                  <a:lnTo>
                    <a:pt x="127907" y="389165"/>
                  </a:lnTo>
                  <a:lnTo>
                    <a:pt x="51707" y="332015"/>
                  </a:lnTo>
                  <a:lnTo>
                    <a:pt x="19050" y="299357"/>
                  </a:lnTo>
                  <a:lnTo>
                    <a:pt x="2721" y="277586"/>
                  </a:lnTo>
                  <a:lnTo>
                    <a:pt x="0" y="261257"/>
                  </a:lnTo>
                  <a:lnTo>
                    <a:pt x="0" y="247650"/>
                  </a:lnTo>
                  <a:lnTo>
                    <a:pt x="5443" y="234043"/>
                  </a:lnTo>
                  <a:lnTo>
                    <a:pt x="21771" y="231322"/>
                  </a:lnTo>
                  <a:lnTo>
                    <a:pt x="54429" y="236765"/>
                  </a:lnTo>
                  <a:lnTo>
                    <a:pt x="100693" y="253093"/>
                  </a:lnTo>
                  <a:lnTo>
                    <a:pt x="174171" y="274865"/>
                  </a:lnTo>
                  <a:lnTo>
                    <a:pt x="269421" y="293915"/>
                  </a:lnTo>
                  <a:lnTo>
                    <a:pt x="321129" y="296636"/>
                  </a:lnTo>
                  <a:lnTo>
                    <a:pt x="468086" y="288472"/>
                  </a:lnTo>
                  <a:lnTo>
                    <a:pt x="957943" y="236765"/>
                  </a:lnTo>
                  <a:lnTo>
                    <a:pt x="1211036" y="201386"/>
                  </a:lnTo>
                  <a:lnTo>
                    <a:pt x="1436914" y="176893"/>
                  </a:lnTo>
                  <a:lnTo>
                    <a:pt x="1807029" y="144236"/>
                  </a:lnTo>
                  <a:lnTo>
                    <a:pt x="2215243" y="111579"/>
                  </a:lnTo>
                  <a:lnTo>
                    <a:pt x="2468336" y="92529"/>
                  </a:lnTo>
                  <a:lnTo>
                    <a:pt x="2539093" y="76200"/>
                  </a:lnTo>
                  <a:lnTo>
                    <a:pt x="2656114" y="65315"/>
                  </a:lnTo>
                  <a:lnTo>
                    <a:pt x="2781300" y="0"/>
                  </a:lnTo>
                  <a:lnTo>
                    <a:pt x="2849336" y="8165"/>
                  </a:lnTo>
                  <a:lnTo>
                    <a:pt x="2974521" y="35379"/>
                  </a:lnTo>
                  <a:lnTo>
                    <a:pt x="3083379" y="68036"/>
                  </a:lnTo>
                  <a:lnTo>
                    <a:pt x="3143250" y="89807"/>
                  </a:lnTo>
                  <a:lnTo>
                    <a:pt x="3184071" y="119743"/>
                  </a:lnTo>
                  <a:lnTo>
                    <a:pt x="3224893" y="155122"/>
                  </a:lnTo>
                  <a:lnTo>
                    <a:pt x="3241221" y="179615"/>
                  </a:lnTo>
                  <a:lnTo>
                    <a:pt x="3246664" y="198665"/>
                  </a:lnTo>
                  <a:lnTo>
                    <a:pt x="3243943" y="220436"/>
                  </a:lnTo>
                  <a:lnTo>
                    <a:pt x="3224893" y="242207"/>
                  </a:lnTo>
                  <a:lnTo>
                    <a:pt x="3165021" y="261257"/>
                  </a:lnTo>
                  <a:lnTo>
                    <a:pt x="3080657" y="266700"/>
                  </a:lnTo>
                  <a:lnTo>
                    <a:pt x="2903764" y="255815"/>
                  </a:lnTo>
                  <a:lnTo>
                    <a:pt x="2778579" y="258536"/>
                  </a:lnTo>
                  <a:lnTo>
                    <a:pt x="2582636" y="272143"/>
                  </a:lnTo>
                  <a:lnTo>
                    <a:pt x="2419350" y="291193"/>
                  </a:lnTo>
                  <a:lnTo>
                    <a:pt x="2160814" y="291193"/>
                  </a:lnTo>
                  <a:lnTo>
                    <a:pt x="1771650" y="3048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0">
              <a:extLst>
                <a:ext uri="{FF2B5EF4-FFF2-40B4-BE49-F238E27FC236}">
                  <a16:creationId xmlns:a16="http://schemas.microsoft.com/office/drawing/2014/main" id="{56A36D18-08FF-4658-934E-C2E8B3E758DB}"/>
                </a:ext>
              </a:extLst>
            </p:cNvPr>
            <p:cNvSpPr/>
            <p:nvPr/>
          </p:nvSpPr>
          <p:spPr>
            <a:xfrm>
              <a:off x="4056063" y="3849688"/>
              <a:ext cx="1973262" cy="379412"/>
            </a:xfrm>
            <a:custGeom>
              <a:avLst/>
              <a:gdLst>
                <a:gd name="connsiteX0" fmla="*/ 1464469 w 1974056"/>
                <a:gd name="connsiteY0" fmla="*/ 202407 h 378619"/>
                <a:gd name="connsiteX1" fmla="*/ 1271587 w 1974056"/>
                <a:gd name="connsiteY1" fmla="*/ 223838 h 378619"/>
                <a:gd name="connsiteX2" fmla="*/ 976312 w 1974056"/>
                <a:gd name="connsiteY2" fmla="*/ 259557 h 378619"/>
                <a:gd name="connsiteX3" fmla="*/ 826294 w 1974056"/>
                <a:gd name="connsiteY3" fmla="*/ 285750 h 378619"/>
                <a:gd name="connsiteX4" fmla="*/ 738187 w 1974056"/>
                <a:gd name="connsiteY4" fmla="*/ 302419 h 378619"/>
                <a:gd name="connsiteX5" fmla="*/ 690562 w 1974056"/>
                <a:gd name="connsiteY5" fmla="*/ 314325 h 378619"/>
                <a:gd name="connsiteX6" fmla="*/ 638175 w 1974056"/>
                <a:gd name="connsiteY6" fmla="*/ 333375 h 378619"/>
                <a:gd name="connsiteX7" fmla="*/ 583406 w 1974056"/>
                <a:gd name="connsiteY7" fmla="*/ 352425 h 378619"/>
                <a:gd name="connsiteX8" fmla="*/ 507206 w 1974056"/>
                <a:gd name="connsiteY8" fmla="*/ 371475 h 378619"/>
                <a:gd name="connsiteX9" fmla="*/ 473869 w 1974056"/>
                <a:gd name="connsiteY9" fmla="*/ 376238 h 378619"/>
                <a:gd name="connsiteX10" fmla="*/ 426244 w 1974056"/>
                <a:gd name="connsiteY10" fmla="*/ 378619 h 378619"/>
                <a:gd name="connsiteX11" fmla="*/ 364331 w 1974056"/>
                <a:gd name="connsiteY11" fmla="*/ 369094 h 378619"/>
                <a:gd name="connsiteX12" fmla="*/ 314325 w 1974056"/>
                <a:gd name="connsiteY12" fmla="*/ 357188 h 378619"/>
                <a:gd name="connsiteX13" fmla="*/ 257175 w 1974056"/>
                <a:gd name="connsiteY13" fmla="*/ 340519 h 378619"/>
                <a:gd name="connsiteX14" fmla="*/ 209550 w 1974056"/>
                <a:gd name="connsiteY14" fmla="*/ 321469 h 378619"/>
                <a:gd name="connsiteX15" fmla="*/ 166687 w 1974056"/>
                <a:gd name="connsiteY15" fmla="*/ 300038 h 378619"/>
                <a:gd name="connsiteX16" fmla="*/ 114300 w 1974056"/>
                <a:gd name="connsiteY16" fmla="*/ 264319 h 378619"/>
                <a:gd name="connsiteX17" fmla="*/ 57150 w 1974056"/>
                <a:gd name="connsiteY17" fmla="*/ 223838 h 378619"/>
                <a:gd name="connsiteX18" fmla="*/ 21431 w 1974056"/>
                <a:gd name="connsiteY18" fmla="*/ 190500 h 378619"/>
                <a:gd name="connsiteX19" fmla="*/ 2381 w 1974056"/>
                <a:gd name="connsiteY19" fmla="*/ 159544 h 378619"/>
                <a:gd name="connsiteX20" fmla="*/ 0 w 1974056"/>
                <a:gd name="connsiteY20" fmla="*/ 142875 h 378619"/>
                <a:gd name="connsiteX21" fmla="*/ 7144 w 1974056"/>
                <a:gd name="connsiteY21" fmla="*/ 130969 h 378619"/>
                <a:gd name="connsiteX22" fmla="*/ 28575 w 1974056"/>
                <a:gd name="connsiteY22" fmla="*/ 128588 h 378619"/>
                <a:gd name="connsiteX23" fmla="*/ 64294 w 1974056"/>
                <a:gd name="connsiteY23" fmla="*/ 140494 h 378619"/>
                <a:gd name="connsiteX24" fmla="*/ 114300 w 1974056"/>
                <a:gd name="connsiteY24" fmla="*/ 154782 h 378619"/>
                <a:gd name="connsiteX25" fmla="*/ 188119 w 1974056"/>
                <a:gd name="connsiteY25" fmla="*/ 169069 h 378619"/>
                <a:gd name="connsiteX26" fmla="*/ 252412 w 1974056"/>
                <a:gd name="connsiteY26" fmla="*/ 176213 h 378619"/>
                <a:gd name="connsiteX27" fmla="*/ 328612 w 1974056"/>
                <a:gd name="connsiteY27" fmla="*/ 178594 h 378619"/>
                <a:gd name="connsiteX28" fmla="*/ 428625 w 1974056"/>
                <a:gd name="connsiteY28" fmla="*/ 176213 h 378619"/>
                <a:gd name="connsiteX29" fmla="*/ 552450 w 1974056"/>
                <a:gd name="connsiteY29" fmla="*/ 164307 h 378619"/>
                <a:gd name="connsiteX30" fmla="*/ 802481 w 1974056"/>
                <a:gd name="connsiteY30" fmla="*/ 128588 h 378619"/>
                <a:gd name="connsiteX31" fmla="*/ 1090612 w 1974056"/>
                <a:gd name="connsiteY31" fmla="*/ 88107 h 378619"/>
                <a:gd name="connsiteX32" fmla="*/ 1309687 w 1974056"/>
                <a:gd name="connsiteY32" fmla="*/ 66675 h 378619"/>
                <a:gd name="connsiteX33" fmla="*/ 1597819 w 1974056"/>
                <a:gd name="connsiteY33" fmla="*/ 26194 h 378619"/>
                <a:gd name="connsiteX34" fmla="*/ 1790700 w 1974056"/>
                <a:gd name="connsiteY34" fmla="*/ 4763 h 378619"/>
                <a:gd name="connsiteX35" fmla="*/ 1974056 w 1974056"/>
                <a:gd name="connsiteY35" fmla="*/ 0 h 378619"/>
                <a:gd name="connsiteX36" fmla="*/ 1959769 w 1974056"/>
                <a:gd name="connsiteY36" fmla="*/ 204788 h 378619"/>
                <a:gd name="connsiteX37" fmla="*/ 1878806 w 1974056"/>
                <a:gd name="connsiteY37" fmla="*/ 183357 h 378619"/>
                <a:gd name="connsiteX38" fmla="*/ 1464469 w 1974056"/>
                <a:gd name="connsiteY38" fmla="*/ 202407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974056" h="378619">
                  <a:moveTo>
                    <a:pt x="1464469" y="202407"/>
                  </a:moveTo>
                  <a:lnTo>
                    <a:pt x="1271587" y="223838"/>
                  </a:lnTo>
                  <a:lnTo>
                    <a:pt x="976312" y="259557"/>
                  </a:lnTo>
                  <a:lnTo>
                    <a:pt x="826294" y="285750"/>
                  </a:lnTo>
                  <a:lnTo>
                    <a:pt x="738187" y="302419"/>
                  </a:lnTo>
                  <a:lnTo>
                    <a:pt x="690562" y="314325"/>
                  </a:lnTo>
                  <a:lnTo>
                    <a:pt x="638175" y="333375"/>
                  </a:lnTo>
                  <a:lnTo>
                    <a:pt x="583406" y="352425"/>
                  </a:lnTo>
                  <a:lnTo>
                    <a:pt x="507206" y="371475"/>
                  </a:lnTo>
                  <a:lnTo>
                    <a:pt x="473869" y="376238"/>
                  </a:lnTo>
                  <a:lnTo>
                    <a:pt x="426244" y="378619"/>
                  </a:lnTo>
                  <a:lnTo>
                    <a:pt x="364331" y="369094"/>
                  </a:lnTo>
                  <a:lnTo>
                    <a:pt x="314325" y="357188"/>
                  </a:lnTo>
                  <a:lnTo>
                    <a:pt x="257175" y="340519"/>
                  </a:lnTo>
                  <a:lnTo>
                    <a:pt x="209550" y="321469"/>
                  </a:lnTo>
                  <a:lnTo>
                    <a:pt x="166687" y="300038"/>
                  </a:lnTo>
                  <a:lnTo>
                    <a:pt x="114300" y="264319"/>
                  </a:lnTo>
                  <a:lnTo>
                    <a:pt x="57150" y="223838"/>
                  </a:lnTo>
                  <a:lnTo>
                    <a:pt x="21431" y="190500"/>
                  </a:lnTo>
                  <a:lnTo>
                    <a:pt x="2381" y="159544"/>
                  </a:lnTo>
                  <a:lnTo>
                    <a:pt x="0" y="142875"/>
                  </a:lnTo>
                  <a:lnTo>
                    <a:pt x="7144" y="130969"/>
                  </a:lnTo>
                  <a:lnTo>
                    <a:pt x="28575" y="128588"/>
                  </a:lnTo>
                  <a:lnTo>
                    <a:pt x="64294" y="140494"/>
                  </a:lnTo>
                  <a:lnTo>
                    <a:pt x="114300" y="154782"/>
                  </a:lnTo>
                  <a:lnTo>
                    <a:pt x="188119" y="169069"/>
                  </a:lnTo>
                  <a:lnTo>
                    <a:pt x="252412" y="176213"/>
                  </a:lnTo>
                  <a:lnTo>
                    <a:pt x="328612" y="178594"/>
                  </a:lnTo>
                  <a:lnTo>
                    <a:pt x="428625" y="176213"/>
                  </a:lnTo>
                  <a:lnTo>
                    <a:pt x="552450" y="164307"/>
                  </a:lnTo>
                  <a:lnTo>
                    <a:pt x="802481" y="128588"/>
                  </a:lnTo>
                  <a:lnTo>
                    <a:pt x="1090612" y="88107"/>
                  </a:lnTo>
                  <a:lnTo>
                    <a:pt x="1309687" y="66675"/>
                  </a:lnTo>
                  <a:lnTo>
                    <a:pt x="1597819" y="26194"/>
                  </a:lnTo>
                  <a:lnTo>
                    <a:pt x="1790700" y="4763"/>
                  </a:lnTo>
                  <a:lnTo>
                    <a:pt x="1974056" y="0"/>
                  </a:lnTo>
                  <a:lnTo>
                    <a:pt x="1959769" y="204788"/>
                  </a:lnTo>
                  <a:lnTo>
                    <a:pt x="1878806" y="183357"/>
                  </a:lnTo>
                  <a:lnTo>
                    <a:pt x="1464469" y="2024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3">
              <a:extLst>
                <a:ext uri="{FF2B5EF4-FFF2-40B4-BE49-F238E27FC236}">
                  <a16:creationId xmlns:a16="http://schemas.microsoft.com/office/drawing/2014/main" id="{D3E3B199-29E0-4D2D-A907-D9EE80C531B7}"/>
                </a:ext>
              </a:extLst>
            </p:cNvPr>
            <p:cNvSpPr/>
            <p:nvPr/>
          </p:nvSpPr>
          <p:spPr>
            <a:xfrm rot="16200000">
              <a:off x="3171825" y="4019550"/>
              <a:ext cx="3916363" cy="474663"/>
            </a:xfrm>
            <a:custGeom>
              <a:avLst/>
              <a:gdLst>
                <a:gd name="connsiteX0" fmla="*/ 2053151 w 3915944"/>
                <a:gd name="connsiteY0" fmla="*/ 445303 h 475896"/>
                <a:gd name="connsiteX1" fmla="*/ 1458281 w 3915944"/>
                <a:gd name="connsiteY1" fmla="*/ 431706 h 475896"/>
                <a:gd name="connsiteX2" fmla="*/ 1189740 w 3915944"/>
                <a:gd name="connsiteY2" fmla="*/ 428306 h 475896"/>
                <a:gd name="connsiteX3" fmla="*/ 815822 w 3915944"/>
                <a:gd name="connsiteY3" fmla="*/ 428306 h 475896"/>
                <a:gd name="connsiteX4" fmla="*/ 608467 w 3915944"/>
                <a:gd name="connsiteY4" fmla="*/ 438504 h 475896"/>
                <a:gd name="connsiteX5" fmla="*/ 523486 w 3915944"/>
                <a:gd name="connsiteY5" fmla="*/ 445303 h 475896"/>
                <a:gd name="connsiteX6" fmla="*/ 482695 w 3915944"/>
                <a:gd name="connsiteY6" fmla="*/ 452101 h 475896"/>
                <a:gd name="connsiteX7" fmla="*/ 445303 w 3915944"/>
                <a:gd name="connsiteY7" fmla="*/ 452101 h 475896"/>
                <a:gd name="connsiteX8" fmla="*/ 373918 w 3915944"/>
                <a:gd name="connsiteY8" fmla="*/ 441903 h 475896"/>
                <a:gd name="connsiteX9" fmla="*/ 309332 w 3915944"/>
                <a:gd name="connsiteY9" fmla="*/ 424907 h 475896"/>
                <a:gd name="connsiteX10" fmla="*/ 169963 w 3915944"/>
                <a:gd name="connsiteY10" fmla="*/ 363720 h 475896"/>
                <a:gd name="connsiteX11" fmla="*/ 81582 w 3915944"/>
                <a:gd name="connsiteY11" fmla="*/ 316131 h 475896"/>
                <a:gd name="connsiteX12" fmla="*/ 33993 w 3915944"/>
                <a:gd name="connsiteY12" fmla="*/ 295735 h 475896"/>
                <a:gd name="connsiteX13" fmla="*/ 6799 w 3915944"/>
                <a:gd name="connsiteY13" fmla="*/ 275340 h 475896"/>
                <a:gd name="connsiteX14" fmla="*/ 0 w 3915944"/>
                <a:gd name="connsiteY14" fmla="*/ 251545 h 475896"/>
                <a:gd name="connsiteX15" fmla="*/ 10198 w 3915944"/>
                <a:gd name="connsiteY15" fmla="*/ 220952 h 475896"/>
                <a:gd name="connsiteX16" fmla="*/ 40791 w 3915944"/>
                <a:gd name="connsiteY16" fmla="*/ 190358 h 475896"/>
                <a:gd name="connsiteX17" fmla="*/ 108776 w 3915944"/>
                <a:gd name="connsiteY17" fmla="*/ 163164 h 475896"/>
                <a:gd name="connsiteX18" fmla="*/ 652657 w 3915944"/>
                <a:gd name="connsiteY18" fmla="*/ 207355 h 475896"/>
                <a:gd name="connsiteX19" fmla="*/ 1210135 w 3915944"/>
                <a:gd name="connsiteY19" fmla="*/ 227750 h 475896"/>
                <a:gd name="connsiteX20" fmla="*/ 1845796 w 3915944"/>
                <a:gd name="connsiteY20" fmla="*/ 244746 h 475896"/>
                <a:gd name="connsiteX21" fmla="*/ 2331890 w 3915944"/>
                <a:gd name="connsiteY21" fmla="*/ 248146 h 475896"/>
                <a:gd name="connsiteX22" fmla="*/ 2733002 w 3915944"/>
                <a:gd name="connsiteY22" fmla="*/ 248146 h 475896"/>
                <a:gd name="connsiteX23" fmla="*/ 3253089 w 3915944"/>
                <a:gd name="connsiteY23" fmla="*/ 248146 h 475896"/>
                <a:gd name="connsiteX24" fmla="*/ 3416253 w 3915944"/>
                <a:gd name="connsiteY24" fmla="*/ 251545 h 475896"/>
                <a:gd name="connsiteX25" fmla="*/ 3521630 w 3915944"/>
                <a:gd name="connsiteY25" fmla="*/ 237948 h 475896"/>
                <a:gd name="connsiteX26" fmla="*/ 3637205 w 3915944"/>
                <a:gd name="connsiteY26" fmla="*/ 210754 h 475896"/>
                <a:gd name="connsiteX27" fmla="*/ 3684794 w 3915944"/>
                <a:gd name="connsiteY27" fmla="*/ 190358 h 475896"/>
                <a:gd name="connsiteX28" fmla="*/ 3739182 w 3915944"/>
                <a:gd name="connsiteY28" fmla="*/ 163164 h 475896"/>
                <a:gd name="connsiteX29" fmla="*/ 3786772 w 3915944"/>
                <a:gd name="connsiteY29" fmla="*/ 122373 h 475896"/>
                <a:gd name="connsiteX30" fmla="*/ 3875153 w 3915944"/>
                <a:gd name="connsiteY30" fmla="*/ 0 h 475896"/>
                <a:gd name="connsiteX31" fmla="*/ 3915944 w 3915944"/>
                <a:gd name="connsiteY31" fmla="*/ 105377 h 475896"/>
                <a:gd name="connsiteX32" fmla="*/ 3810567 w 3915944"/>
                <a:gd name="connsiteY32" fmla="*/ 271941 h 475896"/>
                <a:gd name="connsiteX33" fmla="*/ 3769776 w 3915944"/>
                <a:gd name="connsiteY33" fmla="*/ 339926 h 475896"/>
                <a:gd name="connsiteX34" fmla="*/ 3705190 w 3915944"/>
                <a:gd name="connsiteY34" fmla="*/ 418109 h 475896"/>
                <a:gd name="connsiteX35" fmla="*/ 3640604 w 3915944"/>
                <a:gd name="connsiteY35" fmla="*/ 472497 h 475896"/>
                <a:gd name="connsiteX36" fmla="*/ 3610010 w 3915944"/>
                <a:gd name="connsiteY36" fmla="*/ 475896 h 475896"/>
                <a:gd name="connsiteX37" fmla="*/ 3521630 w 3915944"/>
                <a:gd name="connsiteY37" fmla="*/ 469097 h 475896"/>
                <a:gd name="connsiteX38" fmla="*/ 3419652 w 3915944"/>
                <a:gd name="connsiteY38" fmla="*/ 452101 h 475896"/>
                <a:gd name="connsiteX39" fmla="*/ 3287081 w 3915944"/>
                <a:gd name="connsiteY39" fmla="*/ 448702 h 475896"/>
                <a:gd name="connsiteX40" fmla="*/ 2892767 w 3915944"/>
                <a:gd name="connsiteY40" fmla="*/ 452101 h 475896"/>
                <a:gd name="connsiteX41" fmla="*/ 2053151 w 3915944"/>
                <a:gd name="connsiteY41" fmla="*/ 445303 h 47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915944" h="475896">
                  <a:moveTo>
                    <a:pt x="2053151" y="445303"/>
                  </a:moveTo>
                  <a:lnTo>
                    <a:pt x="1458281" y="431706"/>
                  </a:lnTo>
                  <a:lnTo>
                    <a:pt x="1189740" y="428306"/>
                  </a:lnTo>
                  <a:lnTo>
                    <a:pt x="815822" y="428306"/>
                  </a:lnTo>
                  <a:lnTo>
                    <a:pt x="608467" y="438504"/>
                  </a:lnTo>
                  <a:lnTo>
                    <a:pt x="523486" y="445303"/>
                  </a:lnTo>
                  <a:lnTo>
                    <a:pt x="482695" y="452101"/>
                  </a:lnTo>
                  <a:lnTo>
                    <a:pt x="445303" y="452101"/>
                  </a:lnTo>
                  <a:lnTo>
                    <a:pt x="373918" y="441903"/>
                  </a:lnTo>
                  <a:lnTo>
                    <a:pt x="309332" y="424907"/>
                  </a:lnTo>
                  <a:lnTo>
                    <a:pt x="169963" y="363720"/>
                  </a:lnTo>
                  <a:lnTo>
                    <a:pt x="81582" y="316131"/>
                  </a:lnTo>
                  <a:lnTo>
                    <a:pt x="33993" y="295735"/>
                  </a:lnTo>
                  <a:lnTo>
                    <a:pt x="6799" y="275340"/>
                  </a:lnTo>
                  <a:lnTo>
                    <a:pt x="0" y="251545"/>
                  </a:lnTo>
                  <a:lnTo>
                    <a:pt x="10198" y="220952"/>
                  </a:lnTo>
                  <a:lnTo>
                    <a:pt x="40791" y="190358"/>
                  </a:lnTo>
                  <a:lnTo>
                    <a:pt x="108776" y="163164"/>
                  </a:lnTo>
                  <a:lnTo>
                    <a:pt x="652657" y="207355"/>
                  </a:lnTo>
                  <a:lnTo>
                    <a:pt x="1210135" y="227750"/>
                  </a:lnTo>
                  <a:lnTo>
                    <a:pt x="1845796" y="244746"/>
                  </a:lnTo>
                  <a:lnTo>
                    <a:pt x="2331890" y="248146"/>
                  </a:lnTo>
                  <a:lnTo>
                    <a:pt x="2733002" y="248146"/>
                  </a:lnTo>
                  <a:lnTo>
                    <a:pt x="3253089" y="248146"/>
                  </a:lnTo>
                  <a:lnTo>
                    <a:pt x="3416253" y="251545"/>
                  </a:lnTo>
                  <a:lnTo>
                    <a:pt x="3521630" y="237948"/>
                  </a:lnTo>
                  <a:lnTo>
                    <a:pt x="3637205" y="210754"/>
                  </a:lnTo>
                  <a:lnTo>
                    <a:pt x="3684794" y="190358"/>
                  </a:lnTo>
                  <a:lnTo>
                    <a:pt x="3739182" y="163164"/>
                  </a:lnTo>
                  <a:lnTo>
                    <a:pt x="3786772" y="122373"/>
                  </a:lnTo>
                  <a:lnTo>
                    <a:pt x="3875153" y="0"/>
                  </a:lnTo>
                  <a:lnTo>
                    <a:pt x="3915944" y="105377"/>
                  </a:lnTo>
                  <a:lnTo>
                    <a:pt x="3810567" y="271941"/>
                  </a:lnTo>
                  <a:lnTo>
                    <a:pt x="3769776" y="339926"/>
                  </a:lnTo>
                  <a:lnTo>
                    <a:pt x="3705190" y="418109"/>
                  </a:lnTo>
                  <a:lnTo>
                    <a:pt x="3640604" y="472497"/>
                  </a:lnTo>
                  <a:lnTo>
                    <a:pt x="3610010" y="475896"/>
                  </a:lnTo>
                  <a:lnTo>
                    <a:pt x="3521630" y="469097"/>
                  </a:lnTo>
                  <a:lnTo>
                    <a:pt x="3419652" y="452101"/>
                  </a:lnTo>
                  <a:lnTo>
                    <a:pt x="3287081" y="448702"/>
                  </a:lnTo>
                  <a:lnTo>
                    <a:pt x="2892767" y="452101"/>
                  </a:lnTo>
                  <a:lnTo>
                    <a:pt x="2053151" y="44530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5">
              <a:extLst>
                <a:ext uri="{FF2B5EF4-FFF2-40B4-BE49-F238E27FC236}">
                  <a16:creationId xmlns:a16="http://schemas.microsoft.com/office/drawing/2014/main" id="{59904132-D8F5-49FD-93A9-E492C45CC22C}"/>
                </a:ext>
              </a:extLst>
            </p:cNvPr>
            <p:cNvSpPr/>
            <p:nvPr/>
          </p:nvSpPr>
          <p:spPr>
            <a:xfrm>
              <a:off x="4506913" y="5494338"/>
              <a:ext cx="628650" cy="673100"/>
            </a:xfrm>
            <a:custGeom>
              <a:avLst/>
              <a:gdLst>
                <a:gd name="connsiteX0" fmla="*/ 180975 w 628650"/>
                <a:gd name="connsiteY0" fmla="*/ 61912 h 673894"/>
                <a:gd name="connsiteX1" fmla="*/ 288132 w 628650"/>
                <a:gd name="connsiteY1" fmla="*/ 104775 h 673894"/>
                <a:gd name="connsiteX2" fmla="*/ 433388 w 628650"/>
                <a:gd name="connsiteY2" fmla="*/ 169069 h 673894"/>
                <a:gd name="connsiteX3" fmla="*/ 490538 w 628650"/>
                <a:gd name="connsiteY3" fmla="*/ 190500 h 673894"/>
                <a:gd name="connsiteX4" fmla="*/ 516732 w 628650"/>
                <a:gd name="connsiteY4" fmla="*/ 190500 h 673894"/>
                <a:gd name="connsiteX5" fmla="*/ 542925 w 628650"/>
                <a:gd name="connsiteY5" fmla="*/ 183356 h 673894"/>
                <a:gd name="connsiteX6" fmla="*/ 559594 w 628650"/>
                <a:gd name="connsiteY6" fmla="*/ 166687 h 673894"/>
                <a:gd name="connsiteX7" fmla="*/ 581025 w 628650"/>
                <a:gd name="connsiteY7" fmla="*/ 126206 h 673894"/>
                <a:gd name="connsiteX8" fmla="*/ 628650 w 628650"/>
                <a:gd name="connsiteY8" fmla="*/ 30956 h 673894"/>
                <a:gd name="connsiteX9" fmla="*/ 590550 w 628650"/>
                <a:gd name="connsiteY9" fmla="*/ 673894 h 673894"/>
                <a:gd name="connsiteX10" fmla="*/ 545307 w 628650"/>
                <a:gd name="connsiteY10" fmla="*/ 609600 h 673894"/>
                <a:gd name="connsiteX11" fmla="*/ 495300 w 628650"/>
                <a:gd name="connsiteY11" fmla="*/ 504825 h 673894"/>
                <a:gd name="connsiteX12" fmla="*/ 445294 w 628650"/>
                <a:gd name="connsiteY12" fmla="*/ 428625 h 673894"/>
                <a:gd name="connsiteX13" fmla="*/ 390525 w 628650"/>
                <a:gd name="connsiteY13" fmla="*/ 357187 h 673894"/>
                <a:gd name="connsiteX14" fmla="*/ 311944 w 628650"/>
                <a:gd name="connsiteY14" fmla="*/ 276225 h 673894"/>
                <a:gd name="connsiteX15" fmla="*/ 226219 w 628650"/>
                <a:gd name="connsiteY15" fmla="*/ 204787 h 673894"/>
                <a:gd name="connsiteX16" fmla="*/ 152400 w 628650"/>
                <a:gd name="connsiteY16" fmla="*/ 147637 h 673894"/>
                <a:gd name="connsiteX17" fmla="*/ 88107 w 628650"/>
                <a:gd name="connsiteY17" fmla="*/ 107156 h 673894"/>
                <a:gd name="connsiteX18" fmla="*/ 19050 w 628650"/>
                <a:gd name="connsiteY18" fmla="*/ 61912 h 673894"/>
                <a:gd name="connsiteX19" fmla="*/ 4763 w 628650"/>
                <a:gd name="connsiteY19" fmla="*/ 45244 h 673894"/>
                <a:gd name="connsiteX20" fmla="*/ 0 w 628650"/>
                <a:gd name="connsiteY20" fmla="*/ 26194 h 673894"/>
                <a:gd name="connsiteX21" fmla="*/ 4763 w 628650"/>
                <a:gd name="connsiteY21" fmla="*/ 9525 h 673894"/>
                <a:gd name="connsiteX22" fmla="*/ 16669 w 628650"/>
                <a:gd name="connsiteY22" fmla="*/ 0 h 673894"/>
                <a:gd name="connsiteX23" fmla="*/ 42863 w 628650"/>
                <a:gd name="connsiteY23" fmla="*/ 0 h 673894"/>
                <a:gd name="connsiteX24" fmla="*/ 180975 w 628650"/>
                <a:gd name="connsiteY24" fmla="*/ 61912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28650" h="673894">
                  <a:moveTo>
                    <a:pt x="180975" y="61912"/>
                  </a:moveTo>
                  <a:lnTo>
                    <a:pt x="288132" y="104775"/>
                  </a:lnTo>
                  <a:lnTo>
                    <a:pt x="433388" y="169069"/>
                  </a:lnTo>
                  <a:lnTo>
                    <a:pt x="490538" y="190500"/>
                  </a:lnTo>
                  <a:lnTo>
                    <a:pt x="516732" y="190500"/>
                  </a:lnTo>
                  <a:lnTo>
                    <a:pt x="542925" y="183356"/>
                  </a:lnTo>
                  <a:lnTo>
                    <a:pt x="559594" y="166687"/>
                  </a:lnTo>
                  <a:lnTo>
                    <a:pt x="581025" y="126206"/>
                  </a:lnTo>
                  <a:lnTo>
                    <a:pt x="628650" y="30956"/>
                  </a:lnTo>
                  <a:lnTo>
                    <a:pt x="590550" y="673894"/>
                  </a:lnTo>
                  <a:lnTo>
                    <a:pt x="545307" y="609600"/>
                  </a:lnTo>
                  <a:lnTo>
                    <a:pt x="495300" y="504825"/>
                  </a:lnTo>
                  <a:lnTo>
                    <a:pt x="445294" y="428625"/>
                  </a:lnTo>
                  <a:lnTo>
                    <a:pt x="390525" y="357187"/>
                  </a:lnTo>
                  <a:lnTo>
                    <a:pt x="311944" y="276225"/>
                  </a:lnTo>
                  <a:lnTo>
                    <a:pt x="226219" y="204787"/>
                  </a:lnTo>
                  <a:lnTo>
                    <a:pt x="152400" y="147637"/>
                  </a:lnTo>
                  <a:lnTo>
                    <a:pt x="88107" y="107156"/>
                  </a:lnTo>
                  <a:lnTo>
                    <a:pt x="19050" y="61912"/>
                  </a:lnTo>
                  <a:lnTo>
                    <a:pt x="4763" y="45244"/>
                  </a:lnTo>
                  <a:lnTo>
                    <a:pt x="0" y="26194"/>
                  </a:lnTo>
                  <a:lnTo>
                    <a:pt x="4763" y="9525"/>
                  </a:lnTo>
                  <a:lnTo>
                    <a:pt x="16669" y="0"/>
                  </a:lnTo>
                  <a:lnTo>
                    <a:pt x="42863" y="0"/>
                  </a:lnTo>
                  <a:lnTo>
                    <a:pt x="180975" y="6191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2">
              <a:extLst>
                <a:ext uri="{FF2B5EF4-FFF2-40B4-BE49-F238E27FC236}">
                  <a16:creationId xmlns:a16="http://schemas.microsoft.com/office/drawing/2014/main" id="{B19A0398-2967-461B-85B1-09FF277C59F9}"/>
                </a:ext>
              </a:extLst>
            </p:cNvPr>
            <p:cNvSpPr/>
            <p:nvPr/>
          </p:nvSpPr>
          <p:spPr>
            <a:xfrm>
              <a:off x="5251450" y="4706938"/>
              <a:ext cx="2087563" cy="1084262"/>
            </a:xfrm>
            <a:custGeom>
              <a:avLst/>
              <a:gdLst>
                <a:gd name="connsiteX0" fmla="*/ 914400 w 2088357"/>
                <a:gd name="connsiteY0" fmla="*/ 723900 h 1083469"/>
                <a:gd name="connsiteX1" fmla="*/ 573882 w 2088357"/>
                <a:gd name="connsiteY1" fmla="*/ 488157 h 1083469"/>
                <a:gd name="connsiteX2" fmla="*/ 290513 w 2088357"/>
                <a:gd name="connsiteY2" fmla="*/ 285750 h 1083469"/>
                <a:gd name="connsiteX3" fmla="*/ 0 w 2088357"/>
                <a:gd name="connsiteY3" fmla="*/ 78582 h 1083469"/>
                <a:gd name="connsiteX4" fmla="*/ 0 w 2088357"/>
                <a:gd name="connsiteY4" fmla="*/ 0 h 1083469"/>
                <a:gd name="connsiteX5" fmla="*/ 130969 w 2088357"/>
                <a:gd name="connsiteY5" fmla="*/ 61913 h 1083469"/>
                <a:gd name="connsiteX6" fmla="*/ 300038 w 2088357"/>
                <a:gd name="connsiteY6" fmla="*/ 135732 h 1083469"/>
                <a:gd name="connsiteX7" fmla="*/ 509588 w 2088357"/>
                <a:gd name="connsiteY7" fmla="*/ 242888 h 1083469"/>
                <a:gd name="connsiteX8" fmla="*/ 776288 w 2088357"/>
                <a:gd name="connsiteY8" fmla="*/ 378619 h 1083469"/>
                <a:gd name="connsiteX9" fmla="*/ 1057275 w 2088357"/>
                <a:gd name="connsiteY9" fmla="*/ 533400 h 1083469"/>
                <a:gd name="connsiteX10" fmla="*/ 1228725 w 2088357"/>
                <a:gd name="connsiteY10" fmla="*/ 623888 h 1083469"/>
                <a:gd name="connsiteX11" fmla="*/ 1464469 w 2088357"/>
                <a:gd name="connsiteY11" fmla="*/ 738188 h 1083469"/>
                <a:gd name="connsiteX12" fmla="*/ 1664494 w 2088357"/>
                <a:gd name="connsiteY12" fmla="*/ 823913 h 1083469"/>
                <a:gd name="connsiteX13" fmla="*/ 1819275 w 2088357"/>
                <a:gd name="connsiteY13" fmla="*/ 885825 h 1083469"/>
                <a:gd name="connsiteX14" fmla="*/ 2005013 w 2088357"/>
                <a:gd name="connsiteY14" fmla="*/ 962025 h 1083469"/>
                <a:gd name="connsiteX15" fmla="*/ 2057400 w 2088357"/>
                <a:gd name="connsiteY15" fmla="*/ 981075 h 1083469"/>
                <a:gd name="connsiteX16" fmla="*/ 2078832 w 2088357"/>
                <a:gd name="connsiteY16" fmla="*/ 992982 h 1083469"/>
                <a:gd name="connsiteX17" fmla="*/ 2088357 w 2088357"/>
                <a:gd name="connsiteY17" fmla="*/ 1007269 h 1083469"/>
                <a:gd name="connsiteX18" fmla="*/ 2088357 w 2088357"/>
                <a:gd name="connsiteY18" fmla="*/ 1019175 h 1083469"/>
                <a:gd name="connsiteX19" fmla="*/ 2076450 w 2088357"/>
                <a:gd name="connsiteY19" fmla="*/ 1028700 h 1083469"/>
                <a:gd name="connsiteX20" fmla="*/ 2007394 w 2088357"/>
                <a:gd name="connsiteY20" fmla="*/ 1042988 h 1083469"/>
                <a:gd name="connsiteX21" fmla="*/ 1793082 w 2088357"/>
                <a:gd name="connsiteY21" fmla="*/ 1064419 h 1083469"/>
                <a:gd name="connsiteX22" fmla="*/ 1612107 w 2088357"/>
                <a:gd name="connsiteY22" fmla="*/ 1081088 h 1083469"/>
                <a:gd name="connsiteX23" fmla="*/ 1562100 w 2088357"/>
                <a:gd name="connsiteY23" fmla="*/ 1083469 h 1083469"/>
                <a:gd name="connsiteX24" fmla="*/ 1521619 w 2088357"/>
                <a:gd name="connsiteY24" fmla="*/ 1081088 h 1083469"/>
                <a:gd name="connsiteX25" fmla="*/ 1462088 w 2088357"/>
                <a:gd name="connsiteY25" fmla="*/ 1071563 h 1083469"/>
                <a:gd name="connsiteX26" fmla="*/ 1414463 w 2088357"/>
                <a:gd name="connsiteY26" fmla="*/ 1057275 h 1083469"/>
                <a:gd name="connsiteX27" fmla="*/ 1340644 w 2088357"/>
                <a:gd name="connsiteY27" fmla="*/ 1016794 h 1083469"/>
                <a:gd name="connsiteX28" fmla="*/ 1164432 w 2088357"/>
                <a:gd name="connsiteY28" fmla="*/ 897732 h 1083469"/>
                <a:gd name="connsiteX29" fmla="*/ 914400 w 2088357"/>
                <a:gd name="connsiteY29" fmla="*/ 723900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88357" h="1083469">
                  <a:moveTo>
                    <a:pt x="914400" y="723900"/>
                  </a:moveTo>
                  <a:lnTo>
                    <a:pt x="573882" y="488157"/>
                  </a:lnTo>
                  <a:lnTo>
                    <a:pt x="290513" y="285750"/>
                  </a:lnTo>
                  <a:lnTo>
                    <a:pt x="0" y="78582"/>
                  </a:lnTo>
                  <a:lnTo>
                    <a:pt x="0" y="0"/>
                  </a:lnTo>
                  <a:lnTo>
                    <a:pt x="130969" y="61913"/>
                  </a:lnTo>
                  <a:lnTo>
                    <a:pt x="300038" y="135732"/>
                  </a:lnTo>
                  <a:lnTo>
                    <a:pt x="509588" y="242888"/>
                  </a:lnTo>
                  <a:lnTo>
                    <a:pt x="776288" y="378619"/>
                  </a:lnTo>
                  <a:lnTo>
                    <a:pt x="1057275" y="533400"/>
                  </a:lnTo>
                  <a:lnTo>
                    <a:pt x="1228725" y="623888"/>
                  </a:lnTo>
                  <a:lnTo>
                    <a:pt x="1464469" y="738188"/>
                  </a:lnTo>
                  <a:lnTo>
                    <a:pt x="1664494" y="823913"/>
                  </a:lnTo>
                  <a:lnTo>
                    <a:pt x="1819275" y="885825"/>
                  </a:lnTo>
                  <a:lnTo>
                    <a:pt x="2005013" y="962025"/>
                  </a:lnTo>
                  <a:lnTo>
                    <a:pt x="2057400" y="981075"/>
                  </a:lnTo>
                  <a:lnTo>
                    <a:pt x="2078832" y="992982"/>
                  </a:lnTo>
                  <a:lnTo>
                    <a:pt x="2088357" y="1007269"/>
                  </a:lnTo>
                  <a:lnTo>
                    <a:pt x="2088357" y="1019175"/>
                  </a:lnTo>
                  <a:cubicBezTo>
                    <a:pt x="2084388" y="1022350"/>
                    <a:pt x="2079228" y="1026716"/>
                    <a:pt x="2076450" y="1028700"/>
                  </a:cubicBezTo>
                  <a:lnTo>
                    <a:pt x="2007394" y="1042988"/>
                  </a:lnTo>
                  <a:lnTo>
                    <a:pt x="1793082" y="1064419"/>
                  </a:lnTo>
                  <a:lnTo>
                    <a:pt x="1612107" y="1081088"/>
                  </a:lnTo>
                  <a:lnTo>
                    <a:pt x="1562100" y="1083469"/>
                  </a:lnTo>
                  <a:lnTo>
                    <a:pt x="1521619" y="1081088"/>
                  </a:lnTo>
                  <a:lnTo>
                    <a:pt x="1462088" y="1071563"/>
                  </a:lnTo>
                  <a:lnTo>
                    <a:pt x="1414463" y="1057275"/>
                  </a:lnTo>
                  <a:lnTo>
                    <a:pt x="1340644" y="1016794"/>
                  </a:lnTo>
                  <a:lnTo>
                    <a:pt x="1164432" y="897732"/>
                  </a:lnTo>
                  <a:lnTo>
                    <a:pt x="914400" y="7239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3" name="グループ化 42">
            <a:extLst>
              <a:ext uri="{FF2B5EF4-FFF2-40B4-BE49-F238E27FC236}">
                <a16:creationId xmlns:a16="http://schemas.microsoft.com/office/drawing/2014/main" id="{8D37CF85-3745-450F-B9E3-01E21647D7BF}"/>
              </a:ext>
            </a:extLst>
          </p:cNvPr>
          <p:cNvGrpSpPr/>
          <p:nvPr/>
        </p:nvGrpSpPr>
        <p:grpSpPr>
          <a:xfrm>
            <a:off x="2563813" y="1366838"/>
            <a:ext cx="4622800" cy="4695825"/>
            <a:chOff x="2563813" y="1366838"/>
            <a:chExt cx="4622800" cy="4695825"/>
          </a:xfrm>
        </p:grpSpPr>
        <p:sp>
          <p:nvSpPr>
            <p:cNvPr id="44" name="フリーフォーム 6">
              <a:extLst>
                <a:ext uri="{FF2B5EF4-FFF2-40B4-BE49-F238E27FC236}">
                  <a16:creationId xmlns:a16="http://schemas.microsoft.com/office/drawing/2014/main" id="{8F7BA9C1-7433-4753-9124-D85E23A5E3B4}"/>
                </a:ext>
              </a:extLst>
            </p:cNvPr>
            <p:cNvSpPr/>
            <p:nvPr/>
          </p:nvSpPr>
          <p:spPr>
            <a:xfrm>
              <a:off x="4676775" y="1366838"/>
              <a:ext cx="585788" cy="730250"/>
            </a:xfrm>
            <a:custGeom>
              <a:avLst/>
              <a:gdLst>
                <a:gd name="connsiteX0" fmla="*/ 269081 w 585788"/>
                <a:gd name="connsiteY0" fmla="*/ 492918 h 731043"/>
                <a:gd name="connsiteX1" fmla="*/ 261938 w 585788"/>
                <a:gd name="connsiteY1" fmla="*/ 383381 h 731043"/>
                <a:gd name="connsiteX2" fmla="*/ 252413 w 585788"/>
                <a:gd name="connsiteY2" fmla="*/ 328612 h 731043"/>
                <a:gd name="connsiteX3" fmla="*/ 242888 w 585788"/>
                <a:gd name="connsiteY3" fmla="*/ 285750 h 731043"/>
                <a:gd name="connsiteX4" fmla="*/ 221456 w 585788"/>
                <a:gd name="connsiteY4" fmla="*/ 240506 h 731043"/>
                <a:gd name="connsiteX5" fmla="*/ 195263 w 585788"/>
                <a:gd name="connsiteY5" fmla="*/ 204787 h 731043"/>
                <a:gd name="connsiteX6" fmla="*/ 147638 w 585788"/>
                <a:gd name="connsiteY6" fmla="*/ 164306 h 731043"/>
                <a:gd name="connsiteX7" fmla="*/ 104775 w 585788"/>
                <a:gd name="connsiteY7" fmla="*/ 130968 h 731043"/>
                <a:gd name="connsiteX8" fmla="*/ 71438 w 585788"/>
                <a:gd name="connsiteY8" fmla="*/ 107156 h 731043"/>
                <a:gd name="connsiteX9" fmla="*/ 26194 w 585788"/>
                <a:gd name="connsiteY9" fmla="*/ 80962 h 731043"/>
                <a:gd name="connsiteX10" fmla="*/ 9525 w 585788"/>
                <a:gd name="connsiteY10" fmla="*/ 61912 h 731043"/>
                <a:gd name="connsiteX11" fmla="*/ 0 w 585788"/>
                <a:gd name="connsiteY11" fmla="*/ 38100 h 731043"/>
                <a:gd name="connsiteX12" fmla="*/ 0 w 585788"/>
                <a:gd name="connsiteY12" fmla="*/ 23812 h 731043"/>
                <a:gd name="connsiteX13" fmla="*/ 4763 w 585788"/>
                <a:gd name="connsiteY13" fmla="*/ 9525 h 731043"/>
                <a:gd name="connsiteX14" fmla="*/ 30956 w 585788"/>
                <a:gd name="connsiteY14" fmla="*/ 0 h 731043"/>
                <a:gd name="connsiteX15" fmla="*/ 83344 w 585788"/>
                <a:gd name="connsiteY15" fmla="*/ 4762 h 731043"/>
                <a:gd name="connsiteX16" fmla="*/ 171450 w 585788"/>
                <a:gd name="connsiteY16" fmla="*/ 21431 h 731043"/>
                <a:gd name="connsiteX17" fmla="*/ 254794 w 585788"/>
                <a:gd name="connsiteY17" fmla="*/ 40481 h 731043"/>
                <a:gd name="connsiteX18" fmla="*/ 361950 w 585788"/>
                <a:gd name="connsiteY18" fmla="*/ 69056 h 731043"/>
                <a:gd name="connsiteX19" fmla="*/ 440531 w 585788"/>
                <a:gd name="connsiteY19" fmla="*/ 100012 h 731043"/>
                <a:gd name="connsiteX20" fmla="*/ 507206 w 585788"/>
                <a:gd name="connsiteY20" fmla="*/ 126206 h 731043"/>
                <a:gd name="connsiteX21" fmla="*/ 547688 w 585788"/>
                <a:gd name="connsiteY21" fmla="*/ 152400 h 731043"/>
                <a:gd name="connsiteX22" fmla="*/ 569119 w 585788"/>
                <a:gd name="connsiteY22" fmla="*/ 176212 h 731043"/>
                <a:gd name="connsiteX23" fmla="*/ 585788 w 585788"/>
                <a:gd name="connsiteY23" fmla="*/ 209550 h 731043"/>
                <a:gd name="connsiteX24" fmla="*/ 583406 w 585788"/>
                <a:gd name="connsiteY24" fmla="*/ 233362 h 731043"/>
                <a:gd name="connsiteX25" fmla="*/ 571500 w 585788"/>
                <a:gd name="connsiteY25" fmla="*/ 259556 h 731043"/>
                <a:gd name="connsiteX26" fmla="*/ 557213 w 585788"/>
                <a:gd name="connsiteY26" fmla="*/ 283368 h 731043"/>
                <a:gd name="connsiteX27" fmla="*/ 538163 w 585788"/>
                <a:gd name="connsiteY27" fmla="*/ 354806 h 731043"/>
                <a:gd name="connsiteX28" fmla="*/ 519113 w 585788"/>
                <a:gd name="connsiteY28" fmla="*/ 471487 h 731043"/>
                <a:gd name="connsiteX29" fmla="*/ 509588 w 585788"/>
                <a:gd name="connsiteY29" fmla="*/ 714375 h 731043"/>
                <a:gd name="connsiteX30" fmla="*/ 273844 w 585788"/>
                <a:gd name="connsiteY30" fmla="*/ 731043 h 731043"/>
                <a:gd name="connsiteX31" fmla="*/ 269081 w 585788"/>
                <a:gd name="connsiteY31" fmla="*/ 492918 h 7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85788" h="731043">
                  <a:moveTo>
                    <a:pt x="269081" y="492918"/>
                  </a:moveTo>
                  <a:lnTo>
                    <a:pt x="261938" y="383381"/>
                  </a:lnTo>
                  <a:lnTo>
                    <a:pt x="252413" y="328612"/>
                  </a:lnTo>
                  <a:lnTo>
                    <a:pt x="242888" y="285750"/>
                  </a:lnTo>
                  <a:lnTo>
                    <a:pt x="221456" y="240506"/>
                  </a:lnTo>
                  <a:lnTo>
                    <a:pt x="195263" y="204787"/>
                  </a:lnTo>
                  <a:lnTo>
                    <a:pt x="147638" y="164306"/>
                  </a:lnTo>
                  <a:lnTo>
                    <a:pt x="104775" y="130968"/>
                  </a:lnTo>
                  <a:lnTo>
                    <a:pt x="71438" y="107156"/>
                  </a:lnTo>
                  <a:lnTo>
                    <a:pt x="26194" y="80962"/>
                  </a:lnTo>
                  <a:lnTo>
                    <a:pt x="9525" y="61912"/>
                  </a:lnTo>
                  <a:lnTo>
                    <a:pt x="0" y="38100"/>
                  </a:lnTo>
                  <a:lnTo>
                    <a:pt x="0" y="23812"/>
                  </a:lnTo>
                  <a:lnTo>
                    <a:pt x="4763" y="9525"/>
                  </a:lnTo>
                  <a:lnTo>
                    <a:pt x="30956" y="0"/>
                  </a:lnTo>
                  <a:lnTo>
                    <a:pt x="83344" y="4762"/>
                  </a:lnTo>
                  <a:lnTo>
                    <a:pt x="171450" y="21431"/>
                  </a:lnTo>
                  <a:lnTo>
                    <a:pt x="254794" y="40481"/>
                  </a:lnTo>
                  <a:lnTo>
                    <a:pt x="361950" y="69056"/>
                  </a:lnTo>
                  <a:lnTo>
                    <a:pt x="440531" y="100012"/>
                  </a:lnTo>
                  <a:lnTo>
                    <a:pt x="507206" y="126206"/>
                  </a:lnTo>
                  <a:lnTo>
                    <a:pt x="547688" y="152400"/>
                  </a:lnTo>
                  <a:lnTo>
                    <a:pt x="569119" y="176212"/>
                  </a:lnTo>
                  <a:lnTo>
                    <a:pt x="585788" y="209550"/>
                  </a:lnTo>
                  <a:lnTo>
                    <a:pt x="583406" y="233362"/>
                  </a:lnTo>
                  <a:lnTo>
                    <a:pt x="571500" y="259556"/>
                  </a:lnTo>
                  <a:lnTo>
                    <a:pt x="557213" y="283368"/>
                  </a:lnTo>
                  <a:lnTo>
                    <a:pt x="538163" y="354806"/>
                  </a:lnTo>
                  <a:lnTo>
                    <a:pt x="519113" y="471487"/>
                  </a:lnTo>
                  <a:lnTo>
                    <a:pt x="509588" y="714375"/>
                  </a:lnTo>
                  <a:lnTo>
                    <a:pt x="273844" y="731043"/>
                  </a:lnTo>
                  <a:cubicBezTo>
                    <a:pt x="272256" y="650874"/>
                    <a:pt x="270669" y="570706"/>
                    <a:pt x="269081" y="49291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1">
              <a:extLst>
                <a:ext uri="{FF2B5EF4-FFF2-40B4-BE49-F238E27FC236}">
                  <a16:creationId xmlns:a16="http://schemas.microsoft.com/office/drawing/2014/main" id="{E5F15CA8-F8FD-44E6-B132-EBFF9CF5C4A1}"/>
                </a:ext>
              </a:extLst>
            </p:cNvPr>
            <p:cNvSpPr/>
            <p:nvPr/>
          </p:nvSpPr>
          <p:spPr>
            <a:xfrm>
              <a:off x="3608388" y="4252913"/>
              <a:ext cx="801687" cy="441325"/>
            </a:xfrm>
            <a:custGeom>
              <a:avLst/>
              <a:gdLst>
                <a:gd name="connsiteX0" fmla="*/ 445294 w 802481"/>
                <a:gd name="connsiteY0" fmla="*/ 292893 h 440531"/>
                <a:gd name="connsiteX1" fmla="*/ 216694 w 802481"/>
                <a:gd name="connsiteY1" fmla="*/ 164306 h 440531"/>
                <a:gd name="connsiteX2" fmla="*/ 30956 w 802481"/>
                <a:gd name="connsiteY2" fmla="*/ 54768 h 440531"/>
                <a:gd name="connsiteX3" fmla="*/ 7144 w 802481"/>
                <a:gd name="connsiteY3" fmla="*/ 40481 h 440531"/>
                <a:gd name="connsiteX4" fmla="*/ 0 w 802481"/>
                <a:gd name="connsiteY4" fmla="*/ 23812 h 440531"/>
                <a:gd name="connsiteX5" fmla="*/ 7144 w 802481"/>
                <a:gd name="connsiteY5" fmla="*/ 9525 h 440531"/>
                <a:gd name="connsiteX6" fmla="*/ 28575 w 802481"/>
                <a:gd name="connsiteY6" fmla="*/ 0 h 440531"/>
                <a:gd name="connsiteX7" fmla="*/ 83344 w 802481"/>
                <a:gd name="connsiteY7" fmla="*/ 2381 h 440531"/>
                <a:gd name="connsiteX8" fmla="*/ 285750 w 802481"/>
                <a:gd name="connsiteY8" fmla="*/ 33337 h 440531"/>
                <a:gd name="connsiteX9" fmla="*/ 559594 w 802481"/>
                <a:gd name="connsiteY9" fmla="*/ 69056 h 440531"/>
                <a:gd name="connsiteX10" fmla="*/ 585787 w 802481"/>
                <a:gd name="connsiteY10" fmla="*/ 85725 h 440531"/>
                <a:gd name="connsiteX11" fmla="*/ 631031 w 802481"/>
                <a:gd name="connsiteY11" fmla="*/ 123825 h 440531"/>
                <a:gd name="connsiteX12" fmla="*/ 683419 w 802481"/>
                <a:gd name="connsiteY12" fmla="*/ 171450 h 440531"/>
                <a:gd name="connsiteX13" fmla="*/ 731044 w 802481"/>
                <a:gd name="connsiteY13" fmla="*/ 216693 h 440531"/>
                <a:gd name="connsiteX14" fmla="*/ 766762 w 802481"/>
                <a:gd name="connsiteY14" fmla="*/ 259556 h 440531"/>
                <a:gd name="connsiteX15" fmla="*/ 785812 w 802481"/>
                <a:gd name="connsiteY15" fmla="*/ 292893 h 440531"/>
                <a:gd name="connsiteX16" fmla="*/ 797719 w 802481"/>
                <a:gd name="connsiteY16" fmla="*/ 328612 h 440531"/>
                <a:gd name="connsiteX17" fmla="*/ 802481 w 802481"/>
                <a:gd name="connsiteY17" fmla="*/ 364331 h 440531"/>
                <a:gd name="connsiteX18" fmla="*/ 795337 w 802481"/>
                <a:gd name="connsiteY18" fmla="*/ 400050 h 440531"/>
                <a:gd name="connsiteX19" fmla="*/ 783431 w 802481"/>
                <a:gd name="connsiteY19" fmla="*/ 428625 h 440531"/>
                <a:gd name="connsiteX20" fmla="*/ 771525 w 802481"/>
                <a:gd name="connsiteY20" fmla="*/ 435768 h 440531"/>
                <a:gd name="connsiteX21" fmla="*/ 747712 w 802481"/>
                <a:gd name="connsiteY21" fmla="*/ 440531 h 440531"/>
                <a:gd name="connsiteX22" fmla="*/ 714375 w 802481"/>
                <a:gd name="connsiteY22" fmla="*/ 435768 h 440531"/>
                <a:gd name="connsiteX23" fmla="*/ 659606 w 802481"/>
                <a:gd name="connsiteY23" fmla="*/ 411956 h 440531"/>
                <a:gd name="connsiteX24" fmla="*/ 569119 w 802481"/>
                <a:gd name="connsiteY24" fmla="*/ 359568 h 440531"/>
                <a:gd name="connsiteX25" fmla="*/ 445294 w 802481"/>
                <a:gd name="connsiteY25" fmla="*/ 292893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02481" h="440531">
                  <a:moveTo>
                    <a:pt x="445294" y="292893"/>
                  </a:moveTo>
                  <a:lnTo>
                    <a:pt x="216694" y="164306"/>
                  </a:lnTo>
                  <a:lnTo>
                    <a:pt x="30956" y="54768"/>
                  </a:lnTo>
                  <a:lnTo>
                    <a:pt x="7144" y="40481"/>
                  </a:lnTo>
                  <a:lnTo>
                    <a:pt x="0" y="23812"/>
                  </a:lnTo>
                  <a:lnTo>
                    <a:pt x="7144" y="9525"/>
                  </a:lnTo>
                  <a:lnTo>
                    <a:pt x="28575" y="0"/>
                  </a:lnTo>
                  <a:lnTo>
                    <a:pt x="83344" y="2381"/>
                  </a:lnTo>
                  <a:lnTo>
                    <a:pt x="285750" y="33337"/>
                  </a:lnTo>
                  <a:lnTo>
                    <a:pt x="559594" y="69056"/>
                  </a:lnTo>
                  <a:lnTo>
                    <a:pt x="585787" y="85725"/>
                  </a:lnTo>
                  <a:lnTo>
                    <a:pt x="631031" y="123825"/>
                  </a:lnTo>
                  <a:lnTo>
                    <a:pt x="683419" y="171450"/>
                  </a:lnTo>
                  <a:lnTo>
                    <a:pt x="731044" y="216693"/>
                  </a:lnTo>
                  <a:lnTo>
                    <a:pt x="766762" y="259556"/>
                  </a:lnTo>
                  <a:lnTo>
                    <a:pt x="785812" y="292893"/>
                  </a:lnTo>
                  <a:lnTo>
                    <a:pt x="797719" y="328612"/>
                  </a:lnTo>
                  <a:lnTo>
                    <a:pt x="802481" y="364331"/>
                  </a:lnTo>
                  <a:lnTo>
                    <a:pt x="795337" y="400050"/>
                  </a:lnTo>
                  <a:lnTo>
                    <a:pt x="783431" y="428625"/>
                  </a:lnTo>
                  <a:lnTo>
                    <a:pt x="771525" y="435768"/>
                  </a:lnTo>
                  <a:lnTo>
                    <a:pt x="747712" y="440531"/>
                  </a:lnTo>
                  <a:lnTo>
                    <a:pt x="714375" y="435768"/>
                  </a:lnTo>
                  <a:lnTo>
                    <a:pt x="659606" y="411956"/>
                  </a:lnTo>
                  <a:lnTo>
                    <a:pt x="569119" y="359568"/>
                  </a:lnTo>
                  <a:lnTo>
                    <a:pt x="445294" y="2928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9">
              <a:extLst>
                <a:ext uri="{FF2B5EF4-FFF2-40B4-BE49-F238E27FC236}">
                  <a16:creationId xmlns:a16="http://schemas.microsoft.com/office/drawing/2014/main" id="{2479EF58-6C4C-4594-859C-ACADF0F9C292}"/>
                </a:ext>
              </a:extLst>
            </p:cNvPr>
            <p:cNvSpPr/>
            <p:nvPr/>
          </p:nvSpPr>
          <p:spPr>
            <a:xfrm>
              <a:off x="5414963" y="4002088"/>
              <a:ext cx="1208087" cy="569912"/>
            </a:xfrm>
            <a:custGeom>
              <a:avLst/>
              <a:gdLst>
                <a:gd name="connsiteX0" fmla="*/ 590550 w 1207293"/>
                <a:gd name="connsiteY0" fmla="*/ 488157 h 569119"/>
                <a:gd name="connsiteX1" fmla="*/ 283368 w 1207293"/>
                <a:gd name="connsiteY1" fmla="*/ 540544 h 569119"/>
                <a:gd name="connsiteX2" fmla="*/ 111918 w 1207293"/>
                <a:gd name="connsiteY2" fmla="*/ 564357 h 569119"/>
                <a:gd name="connsiteX3" fmla="*/ 50006 w 1207293"/>
                <a:gd name="connsiteY3" fmla="*/ 569119 h 569119"/>
                <a:gd name="connsiteX4" fmla="*/ 21431 w 1207293"/>
                <a:gd name="connsiteY4" fmla="*/ 566738 h 569119"/>
                <a:gd name="connsiteX5" fmla="*/ 2381 w 1207293"/>
                <a:gd name="connsiteY5" fmla="*/ 557213 h 569119"/>
                <a:gd name="connsiteX6" fmla="*/ 0 w 1207293"/>
                <a:gd name="connsiteY6" fmla="*/ 540544 h 569119"/>
                <a:gd name="connsiteX7" fmla="*/ 11906 w 1207293"/>
                <a:gd name="connsiteY7" fmla="*/ 519113 h 569119"/>
                <a:gd name="connsiteX8" fmla="*/ 42862 w 1207293"/>
                <a:gd name="connsiteY8" fmla="*/ 497682 h 569119"/>
                <a:gd name="connsiteX9" fmla="*/ 130968 w 1207293"/>
                <a:gd name="connsiteY9" fmla="*/ 471488 h 569119"/>
                <a:gd name="connsiteX10" fmla="*/ 328612 w 1207293"/>
                <a:gd name="connsiteY10" fmla="*/ 409575 h 569119"/>
                <a:gd name="connsiteX11" fmla="*/ 552450 w 1207293"/>
                <a:gd name="connsiteY11" fmla="*/ 323850 h 569119"/>
                <a:gd name="connsiteX12" fmla="*/ 654843 w 1207293"/>
                <a:gd name="connsiteY12" fmla="*/ 278607 h 569119"/>
                <a:gd name="connsiteX13" fmla="*/ 754856 w 1207293"/>
                <a:gd name="connsiteY13" fmla="*/ 221457 h 569119"/>
                <a:gd name="connsiteX14" fmla="*/ 776287 w 1207293"/>
                <a:gd name="connsiteY14" fmla="*/ 202407 h 569119"/>
                <a:gd name="connsiteX15" fmla="*/ 781050 w 1207293"/>
                <a:gd name="connsiteY15" fmla="*/ 180975 h 569119"/>
                <a:gd name="connsiteX16" fmla="*/ 769143 w 1207293"/>
                <a:gd name="connsiteY16" fmla="*/ 107157 h 569119"/>
                <a:gd name="connsiteX17" fmla="*/ 759618 w 1207293"/>
                <a:gd name="connsiteY17" fmla="*/ 59532 h 569119"/>
                <a:gd name="connsiteX18" fmla="*/ 752475 w 1207293"/>
                <a:gd name="connsiteY18" fmla="*/ 35719 h 569119"/>
                <a:gd name="connsiteX19" fmla="*/ 752475 w 1207293"/>
                <a:gd name="connsiteY19" fmla="*/ 21432 h 569119"/>
                <a:gd name="connsiteX20" fmla="*/ 759618 w 1207293"/>
                <a:gd name="connsiteY20" fmla="*/ 4763 h 569119"/>
                <a:gd name="connsiteX21" fmla="*/ 776287 w 1207293"/>
                <a:gd name="connsiteY21" fmla="*/ 0 h 569119"/>
                <a:gd name="connsiteX22" fmla="*/ 804862 w 1207293"/>
                <a:gd name="connsiteY22" fmla="*/ 2382 h 569119"/>
                <a:gd name="connsiteX23" fmla="*/ 876300 w 1207293"/>
                <a:gd name="connsiteY23" fmla="*/ 38100 h 569119"/>
                <a:gd name="connsiteX24" fmla="*/ 981075 w 1207293"/>
                <a:gd name="connsiteY24" fmla="*/ 100013 h 569119"/>
                <a:gd name="connsiteX25" fmla="*/ 1045368 w 1207293"/>
                <a:gd name="connsiteY25" fmla="*/ 145257 h 569119"/>
                <a:gd name="connsiteX26" fmla="*/ 1095375 w 1207293"/>
                <a:gd name="connsiteY26" fmla="*/ 188119 h 569119"/>
                <a:gd name="connsiteX27" fmla="*/ 1152525 w 1207293"/>
                <a:gd name="connsiteY27" fmla="*/ 242888 h 569119"/>
                <a:gd name="connsiteX28" fmla="*/ 1185862 w 1207293"/>
                <a:gd name="connsiteY28" fmla="*/ 288132 h 569119"/>
                <a:gd name="connsiteX29" fmla="*/ 1202531 w 1207293"/>
                <a:gd name="connsiteY29" fmla="*/ 323850 h 569119"/>
                <a:gd name="connsiteX30" fmla="*/ 1207293 w 1207293"/>
                <a:gd name="connsiteY30" fmla="*/ 350044 h 569119"/>
                <a:gd name="connsiteX31" fmla="*/ 1202531 w 1207293"/>
                <a:gd name="connsiteY31" fmla="*/ 378619 h 569119"/>
                <a:gd name="connsiteX32" fmla="*/ 1183481 w 1207293"/>
                <a:gd name="connsiteY32" fmla="*/ 395288 h 569119"/>
                <a:gd name="connsiteX33" fmla="*/ 1159668 w 1207293"/>
                <a:gd name="connsiteY33" fmla="*/ 404813 h 569119"/>
                <a:gd name="connsiteX34" fmla="*/ 1121568 w 1207293"/>
                <a:gd name="connsiteY34" fmla="*/ 404813 h 569119"/>
                <a:gd name="connsiteX35" fmla="*/ 1083468 w 1207293"/>
                <a:gd name="connsiteY35" fmla="*/ 397669 h 569119"/>
                <a:gd name="connsiteX36" fmla="*/ 1052512 w 1207293"/>
                <a:gd name="connsiteY36" fmla="*/ 395288 h 569119"/>
                <a:gd name="connsiteX37" fmla="*/ 1002506 w 1207293"/>
                <a:gd name="connsiteY37" fmla="*/ 402432 h 569119"/>
                <a:gd name="connsiteX38" fmla="*/ 938212 w 1207293"/>
                <a:gd name="connsiteY38" fmla="*/ 421482 h 569119"/>
                <a:gd name="connsiteX39" fmla="*/ 590550 w 1207293"/>
                <a:gd name="connsiteY39" fmla="*/ 488157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207293" h="569119">
                  <a:moveTo>
                    <a:pt x="590550" y="488157"/>
                  </a:moveTo>
                  <a:lnTo>
                    <a:pt x="283368" y="540544"/>
                  </a:lnTo>
                  <a:lnTo>
                    <a:pt x="111918" y="564357"/>
                  </a:lnTo>
                  <a:lnTo>
                    <a:pt x="50006" y="569119"/>
                  </a:lnTo>
                  <a:lnTo>
                    <a:pt x="21431" y="566738"/>
                  </a:lnTo>
                  <a:lnTo>
                    <a:pt x="2381" y="557213"/>
                  </a:lnTo>
                  <a:lnTo>
                    <a:pt x="0" y="540544"/>
                  </a:lnTo>
                  <a:lnTo>
                    <a:pt x="11906" y="519113"/>
                  </a:lnTo>
                  <a:lnTo>
                    <a:pt x="42862" y="497682"/>
                  </a:lnTo>
                  <a:lnTo>
                    <a:pt x="130968" y="471488"/>
                  </a:lnTo>
                  <a:lnTo>
                    <a:pt x="328612" y="409575"/>
                  </a:lnTo>
                  <a:lnTo>
                    <a:pt x="552450" y="323850"/>
                  </a:lnTo>
                  <a:lnTo>
                    <a:pt x="654843" y="278607"/>
                  </a:lnTo>
                  <a:lnTo>
                    <a:pt x="754856" y="221457"/>
                  </a:lnTo>
                  <a:lnTo>
                    <a:pt x="776287" y="202407"/>
                  </a:lnTo>
                  <a:lnTo>
                    <a:pt x="781050" y="180975"/>
                  </a:lnTo>
                  <a:lnTo>
                    <a:pt x="769143" y="107157"/>
                  </a:lnTo>
                  <a:lnTo>
                    <a:pt x="759618" y="59532"/>
                  </a:lnTo>
                  <a:lnTo>
                    <a:pt x="752475" y="35719"/>
                  </a:lnTo>
                  <a:lnTo>
                    <a:pt x="752475" y="21432"/>
                  </a:lnTo>
                  <a:lnTo>
                    <a:pt x="759618" y="4763"/>
                  </a:lnTo>
                  <a:lnTo>
                    <a:pt x="776287" y="0"/>
                  </a:lnTo>
                  <a:lnTo>
                    <a:pt x="804862" y="2382"/>
                  </a:lnTo>
                  <a:lnTo>
                    <a:pt x="876300" y="38100"/>
                  </a:lnTo>
                  <a:lnTo>
                    <a:pt x="981075" y="100013"/>
                  </a:lnTo>
                  <a:lnTo>
                    <a:pt x="1045368" y="145257"/>
                  </a:lnTo>
                  <a:lnTo>
                    <a:pt x="1095375" y="188119"/>
                  </a:lnTo>
                  <a:lnTo>
                    <a:pt x="1152525" y="242888"/>
                  </a:lnTo>
                  <a:lnTo>
                    <a:pt x="1185862" y="288132"/>
                  </a:lnTo>
                  <a:lnTo>
                    <a:pt x="1202531" y="323850"/>
                  </a:lnTo>
                  <a:lnTo>
                    <a:pt x="1207293" y="350044"/>
                  </a:lnTo>
                  <a:lnTo>
                    <a:pt x="1202531" y="378619"/>
                  </a:lnTo>
                  <a:lnTo>
                    <a:pt x="1183481" y="395288"/>
                  </a:lnTo>
                  <a:lnTo>
                    <a:pt x="1159668" y="404813"/>
                  </a:lnTo>
                  <a:lnTo>
                    <a:pt x="1121568" y="404813"/>
                  </a:lnTo>
                  <a:lnTo>
                    <a:pt x="1083468" y="397669"/>
                  </a:lnTo>
                  <a:lnTo>
                    <a:pt x="1052512" y="395288"/>
                  </a:lnTo>
                  <a:lnTo>
                    <a:pt x="1002506" y="402432"/>
                  </a:lnTo>
                  <a:lnTo>
                    <a:pt x="938212" y="421482"/>
                  </a:lnTo>
                  <a:lnTo>
                    <a:pt x="590550" y="4881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6">
              <a:extLst>
                <a:ext uri="{FF2B5EF4-FFF2-40B4-BE49-F238E27FC236}">
                  <a16:creationId xmlns:a16="http://schemas.microsoft.com/office/drawing/2014/main" id="{C3046C58-E207-460F-BADC-16B95589B4B6}"/>
                </a:ext>
              </a:extLst>
            </p:cNvPr>
            <p:cNvSpPr/>
            <p:nvPr/>
          </p:nvSpPr>
          <p:spPr>
            <a:xfrm>
              <a:off x="3429000" y="4772025"/>
              <a:ext cx="1238250" cy="819150"/>
            </a:xfrm>
            <a:custGeom>
              <a:avLst/>
              <a:gdLst>
                <a:gd name="connsiteX0" fmla="*/ 388144 w 1238250"/>
                <a:gd name="connsiteY0" fmla="*/ 400050 h 819150"/>
                <a:gd name="connsiteX1" fmla="*/ 640556 w 1238250"/>
                <a:gd name="connsiteY1" fmla="*/ 269081 h 819150"/>
                <a:gd name="connsiteX2" fmla="*/ 854869 w 1238250"/>
                <a:gd name="connsiteY2" fmla="*/ 161925 h 819150"/>
                <a:gd name="connsiteX3" fmla="*/ 1085850 w 1238250"/>
                <a:gd name="connsiteY3" fmla="*/ 52388 h 819150"/>
                <a:gd name="connsiteX4" fmla="*/ 1178719 w 1238250"/>
                <a:gd name="connsiteY4" fmla="*/ 11906 h 819150"/>
                <a:gd name="connsiteX5" fmla="*/ 1219200 w 1238250"/>
                <a:gd name="connsiteY5" fmla="*/ 2381 h 819150"/>
                <a:gd name="connsiteX6" fmla="*/ 1231106 w 1238250"/>
                <a:gd name="connsiteY6" fmla="*/ 0 h 819150"/>
                <a:gd name="connsiteX7" fmla="*/ 1238250 w 1238250"/>
                <a:gd name="connsiteY7" fmla="*/ 7144 h 819150"/>
                <a:gd name="connsiteX8" fmla="*/ 1238250 w 1238250"/>
                <a:gd name="connsiteY8" fmla="*/ 21431 h 819150"/>
                <a:gd name="connsiteX9" fmla="*/ 1219200 w 1238250"/>
                <a:gd name="connsiteY9" fmla="*/ 45244 h 819150"/>
                <a:gd name="connsiteX10" fmla="*/ 1150144 w 1238250"/>
                <a:gd name="connsiteY10" fmla="*/ 100013 h 819150"/>
                <a:gd name="connsiteX11" fmla="*/ 940594 w 1238250"/>
                <a:gd name="connsiteY11" fmla="*/ 254794 h 819150"/>
                <a:gd name="connsiteX12" fmla="*/ 688181 w 1238250"/>
                <a:gd name="connsiteY12" fmla="*/ 440531 h 819150"/>
                <a:gd name="connsiteX13" fmla="*/ 545306 w 1238250"/>
                <a:gd name="connsiteY13" fmla="*/ 554831 h 819150"/>
                <a:gd name="connsiteX14" fmla="*/ 400050 w 1238250"/>
                <a:gd name="connsiteY14" fmla="*/ 683419 h 819150"/>
                <a:gd name="connsiteX15" fmla="*/ 359569 w 1238250"/>
                <a:gd name="connsiteY15" fmla="*/ 731044 h 819150"/>
                <a:gd name="connsiteX16" fmla="*/ 340519 w 1238250"/>
                <a:gd name="connsiteY16" fmla="*/ 759619 h 819150"/>
                <a:gd name="connsiteX17" fmla="*/ 316706 w 1238250"/>
                <a:gd name="connsiteY17" fmla="*/ 790575 h 819150"/>
                <a:gd name="connsiteX18" fmla="*/ 292894 w 1238250"/>
                <a:gd name="connsiteY18" fmla="*/ 809625 h 819150"/>
                <a:gd name="connsiteX19" fmla="*/ 264319 w 1238250"/>
                <a:gd name="connsiteY19" fmla="*/ 819150 h 819150"/>
                <a:gd name="connsiteX20" fmla="*/ 233363 w 1238250"/>
                <a:gd name="connsiteY20" fmla="*/ 814388 h 819150"/>
                <a:gd name="connsiteX21" fmla="*/ 188119 w 1238250"/>
                <a:gd name="connsiteY21" fmla="*/ 785813 h 819150"/>
                <a:gd name="connsiteX22" fmla="*/ 147638 w 1238250"/>
                <a:gd name="connsiteY22" fmla="*/ 735806 h 819150"/>
                <a:gd name="connsiteX23" fmla="*/ 104775 w 1238250"/>
                <a:gd name="connsiteY23" fmla="*/ 673894 h 819150"/>
                <a:gd name="connsiteX24" fmla="*/ 69056 w 1238250"/>
                <a:gd name="connsiteY24" fmla="*/ 597694 h 819150"/>
                <a:gd name="connsiteX25" fmla="*/ 42863 w 1238250"/>
                <a:gd name="connsiteY25" fmla="*/ 523875 h 819150"/>
                <a:gd name="connsiteX26" fmla="*/ 9525 w 1238250"/>
                <a:gd name="connsiteY26" fmla="*/ 411956 h 819150"/>
                <a:gd name="connsiteX27" fmla="*/ 0 w 1238250"/>
                <a:gd name="connsiteY27" fmla="*/ 361950 h 819150"/>
                <a:gd name="connsiteX28" fmla="*/ 0 w 1238250"/>
                <a:gd name="connsiteY28" fmla="*/ 330994 h 819150"/>
                <a:gd name="connsiteX29" fmla="*/ 7144 w 1238250"/>
                <a:gd name="connsiteY29" fmla="*/ 316706 h 819150"/>
                <a:gd name="connsiteX30" fmla="*/ 19050 w 1238250"/>
                <a:gd name="connsiteY30" fmla="*/ 304800 h 819150"/>
                <a:gd name="connsiteX31" fmla="*/ 30956 w 1238250"/>
                <a:gd name="connsiteY31" fmla="*/ 307181 h 819150"/>
                <a:gd name="connsiteX32" fmla="*/ 47625 w 1238250"/>
                <a:gd name="connsiteY32" fmla="*/ 316706 h 819150"/>
                <a:gd name="connsiteX33" fmla="*/ 92869 w 1238250"/>
                <a:gd name="connsiteY33" fmla="*/ 361950 h 819150"/>
                <a:gd name="connsiteX34" fmla="*/ 121444 w 1238250"/>
                <a:gd name="connsiteY34" fmla="*/ 392906 h 819150"/>
                <a:gd name="connsiteX35" fmla="*/ 145256 w 1238250"/>
                <a:gd name="connsiteY35" fmla="*/ 414338 h 819150"/>
                <a:gd name="connsiteX36" fmla="*/ 178594 w 1238250"/>
                <a:gd name="connsiteY36" fmla="*/ 435769 h 819150"/>
                <a:gd name="connsiteX37" fmla="*/ 211931 w 1238250"/>
                <a:gd name="connsiteY37" fmla="*/ 450056 h 819150"/>
                <a:gd name="connsiteX38" fmla="*/ 242888 w 1238250"/>
                <a:gd name="connsiteY38" fmla="*/ 452438 h 819150"/>
                <a:gd name="connsiteX39" fmla="*/ 280988 w 1238250"/>
                <a:gd name="connsiteY39" fmla="*/ 450056 h 819150"/>
                <a:gd name="connsiteX40" fmla="*/ 314325 w 1238250"/>
                <a:gd name="connsiteY40" fmla="*/ 442913 h 819150"/>
                <a:gd name="connsiteX41" fmla="*/ 388144 w 1238250"/>
                <a:gd name="connsiteY41" fmla="*/ 400050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38250" h="819150">
                  <a:moveTo>
                    <a:pt x="388144" y="400050"/>
                  </a:moveTo>
                  <a:lnTo>
                    <a:pt x="640556" y="269081"/>
                  </a:lnTo>
                  <a:lnTo>
                    <a:pt x="854869" y="161925"/>
                  </a:lnTo>
                  <a:lnTo>
                    <a:pt x="1085850" y="52388"/>
                  </a:lnTo>
                  <a:lnTo>
                    <a:pt x="1178719" y="11906"/>
                  </a:lnTo>
                  <a:lnTo>
                    <a:pt x="1219200" y="2381"/>
                  </a:lnTo>
                  <a:lnTo>
                    <a:pt x="1231106" y="0"/>
                  </a:lnTo>
                  <a:lnTo>
                    <a:pt x="1238250" y="7144"/>
                  </a:lnTo>
                  <a:lnTo>
                    <a:pt x="1238250" y="21431"/>
                  </a:lnTo>
                  <a:lnTo>
                    <a:pt x="1219200" y="45244"/>
                  </a:lnTo>
                  <a:lnTo>
                    <a:pt x="1150144" y="100013"/>
                  </a:lnTo>
                  <a:lnTo>
                    <a:pt x="940594" y="254794"/>
                  </a:lnTo>
                  <a:lnTo>
                    <a:pt x="688181" y="440531"/>
                  </a:lnTo>
                  <a:lnTo>
                    <a:pt x="545306" y="554831"/>
                  </a:lnTo>
                  <a:lnTo>
                    <a:pt x="400050" y="683419"/>
                  </a:lnTo>
                  <a:lnTo>
                    <a:pt x="359569" y="731044"/>
                  </a:lnTo>
                  <a:lnTo>
                    <a:pt x="340519" y="759619"/>
                  </a:lnTo>
                  <a:lnTo>
                    <a:pt x="316706" y="790575"/>
                  </a:lnTo>
                  <a:lnTo>
                    <a:pt x="292894" y="809625"/>
                  </a:lnTo>
                  <a:lnTo>
                    <a:pt x="264319" y="819150"/>
                  </a:lnTo>
                  <a:lnTo>
                    <a:pt x="233363" y="814388"/>
                  </a:lnTo>
                  <a:lnTo>
                    <a:pt x="188119" y="785813"/>
                  </a:lnTo>
                  <a:lnTo>
                    <a:pt x="147638" y="735806"/>
                  </a:lnTo>
                  <a:lnTo>
                    <a:pt x="104775" y="673894"/>
                  </a:lnTo>
                  <a:lnTo>
                    <a:pt x="69056" y="597694"/>
                  </a:lnTo>
                  <a:lnTo>
                    <a:pt x="42863" y="523875"/>
                  </a:lnTo>
                  <a:lnTo>
                    <a:pt x="9525" y="411956"/>
                  </a:lnTo>
                  <a:lnTo>
                    <a:pt x="0" y="361950"/>
                  </a:lnTo>
                  <a:lnTo>
                    <a:pt x="0" y="330994"/>
                  </a:lnTo>
                  <a:lnTo>
                    <a:pt x="7144" y="316706"/>
                  </a:lnTo>
                  <a:lnTo>
                    <a:pt x="19050" y="304800"/>
                  </a:lnTo>
                  <a:lnTo>
                    <a:pt x="30956" y="307181"/>
                  </a:lnTo>
                  <a:lnTo>
                    <a:pt x="47625" y="316706"/>
                  </a:lnTo>
                  <a:lnTo>
                    <a:pt x="92869" y="361950"/>
                  </a:lnTo>
                  <a:lnTo>
                    <a:pt x="121444" y="392906"/>
                  </a:lnTo>
                  <a:lnTo>
                    <a:pt x="145256" y="414338"/>
                  </a:lnTo>
                  <a:lnTo>
                    <a:pt x="178594" y="435769"/>
                  </a:lnTo>
                  <a:lnTo>
                    <a:pt x="211931" y="450056"/>
                  </a:lnTo>
                  <a:lnTo>
                    <a:pt x="242888" y="452438"/>
                  </a:lnTo>
                  <a:lnTo>
                    <a:pt x="280988" y="450056"/>
                  </a:lnTo>
                  <a:lnTo>
                    <a:pt x="314325" y="442913"/>
                  </a:lnTo>
                  <a:lnTo>
                    <a:pt x="388144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7">
              <a:extLst>
                <a:ext uri="{FF2B5EF4-FFF2-40B4-BE49-F238E27FC236}">
                  <a16:creationId xmlns:a16="http://schemas.microsoft.com/office/drawing/2014/main" id="{7D77B58D-46D9-4EF0-B5E1-C0EFB86563E2}"/>
                </a:ext>
              </a:extLst>
            </p:cNvPr>
            <p:cNvSpPr/>
            <p:nvPr/>
          </p:nvSpPr>
          <p:spPr>
            <a:xfrm>
              <a:off x="3581400" y="1841500"/>
              <a:ext cx="3206750" cy="498475"/>
            </a:xfrm>
            <a:custGeom>
              <a:avLst/>
              <a:gdLst>
                <a:gd name="connsiteX0" fmla="*/ 1727200 w 3206750"/>
                <a:gd name="connsiteY0" fmla="*/ 317500 h 498475"/>
                <a:gd name="connsiteX1" fmla="*/ 1330325 w 3206750"/>
                <a:gd name="connsiteY1" fmla="*/ 361950 h 498475"/>
                <a:gd name="connsiteX2" fmla="*/ 1181100 w 3206750"/>
                <a:gd name="connsiteY2" fmla="*/ 381000 h 498475"/>
                <a:gd name="connsiteX3" fmla="*/ 920750 w 3206750"/>
                <a:gd name="connsiteY3" fmla="*/ 406400 h 498475"/>
                <a:gd name="connsiteX4" fmla="*/ 469900 w 3206750"/>
                <a:gd name="connsiteY4" fmla="*/ 454025 h 498475"/>
                <a:gd name="connsiteX5" fmla="*/ 66675 w 3206750"/>
                <a:gd name="connsiteY5" fmla="*/ 498475 h 498475"/>
                <a:gd name="connsiteX6" fmla="*/ 0 w 3206750"/>
                <a:gd name="connsiteY6" fmla="*/ 342900 h 498475"/>
                <a:gd name="connsiteX7" fmla="*/ 307975 w 3206750"/>
                <a:gd name="connsiteY7" fmla="*/ 317500 h 498475"/>
                <a:gd name="connsiteX8" fmla="*/ 749300 w 3206750"/>
                <a:gd name="connsiteY8" fmla="*/ 263525 h 498475"/>
                <a:gd name="connsiteX9" fmla="*/ 1098550 w 3206750"/>
                <a:gd name="connsiteY9" fmla="*/ 219075 h 498475"/>
                <a:gd name="connsiteX10" fmla="*/ 1365250 w 3206750"/>
                <a:gd name="connsiteY10" fmla="*/ 180975 h 498475"/>
                <a:gd name="connsiteX11" fmla="*/ 1609725 w 3206750"/>
                <a:gd name="connsiteY11" fmla="*/ 158750 h 498475"/>
                <a:gd name="connsiteX12" fmla="*/ 1835150 w 3206750"/>
                <a:gd name="connsiteY12" fmla="*/ 130175 h 498475"/>
                <a:gd name="connsiteX13" fmla="*/ 2232025 w 3206750"/>
                <a:gd name="connsiteY13" fmla="*/ 79375 h 498475"/>
                <a:gd name="connsiteX14" fmla="*/ 2511425 w 3206750"/>
                <a:gd name="connsiteY14" fmla="*/ 44450 h 498475"/>
                <a:gd name="connsiteX15" fmla="*/ 2593975 w 3206750"/>
                <a:gd name="connsiteY15" fmla="*/ 22225 h 498475"/>
                <a:gd name="connsiteX16" fmla="*/ 2654300 w 3206750"/>
                <a:gd name="connsiteY16" fmla="*/ 9525 h 498475"/>
                <a:gd name="connsiteX17" fmla="*/ 2717800 w 3206750"/>
                <a:gd name="connsiteY17" fmla="*/ 0 h 498475"/>
                <a:gd name="connsiteX18" fmla="*/ 2771775 w 3206750"/>
                <a:gd name="connsiteY18" fmla="*/ 0 h 498475"/>
                <a:gd name="connsiteX19" fmla="*/ 2841625 w 3206750"/>
                <a:gd name="connsiteY19" fmla="*/ 9525 h 498475"/>
                <a:gd name="connsiteX20" fmla="*/ 2930525 w 3206750"/>
                <a:gd name="connsiteY20" fmla="*/ 34925 h 498475"/>
                <a:gd name="connsiteX21" fmla="*/ 3013075 w 3206750"/>
                <a:gd name="connsiteY21" fmla="*/ 66675 h 498475"/>
                <a:gd name="connsiteX22" fmla="*/ 3095625 w 3206750"/>
                <a:gd name="connsiteY22" fmla="*/ 104775 h 498475"/>
                <a:gd name="connsiteX23" fmla="*/ 3130550 w 3206750"/>
                <a:gd name="connsiteY23" fmla="*/ 127000 h 498475"/>
                <a:gd name="connsiteX24" fmla="*/ 3178175 w 3206750"/>
                <a:gd name="connsiteY24" fmla="*/ 158750 h 498475"/>
                <a:gd name="connsiteX25" fmla="*/ 3190875 w 3206750"/>
                <a:gd name="connsiteY25" fmla="*/ 177800 h 498475"/>
                <a:gd name="connsiteX26" fmla="*/ 3200400 w 3206750"/>
                <a:gd name="connsiteY26" fmla="*/ 187325 h 498475"/>
                <a:gd name="connsiteX27" fmla="*/ 3206750 w 3206750"/>
                <a:gd name="connsiteY27" fmla="*/ 212725 h 498475"/>
                <a:gd name="connsiteX28" fmla="*/ 3197225 w 3206750"/>
                <a:gd name="connsiteY28" fmla="*/ 241300 h 498475"/>
                <a:gd name="connsiteX29" fmla="*/ 3162300 w 3206750"/>
                <a:gd name="connsiteY29" fmla="*/ 269875 h 498475"/>
                <a:gd name="connsiteX30" fmla="*/ 3117850 w 3206750"/>
                <a:gd name="connsiteY30" fmla="*/ 292100 h 498475"/>
                <a:gd name="connsiteX31" fmla="*/ 2927350 w 3206750"/>
                <a:gd name="connsiteY31" fmla="*/ 276225 h 498475"/>
                <a:gd name="connsiteX32" fmla="*/ 2657475 w 3206750"/>
                <a:gd name="connsiteY32" fmla="*/ 266700 h 498475"/>
                <a:gd name="connsiteX33" fmla="*/ 2336800 w 3206750"/>
                <a:gd name="connsiteY33" fmla="*/ 269875 h 498475"/>
                <a:gd name="connsiteX34" fmla="*/ 1727200 w 3206750"/>
                <a:gd name="connsiteY34" fmla="*/ 317500 h 49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206750" h="498475">
                  <a:moveTo>
                    <a:pt x="1727200" y="317500"/>
                  </a:moveTo>
                  <a:lnTo>
                    <a:pt x="1330325" y="361950"/>
                  </a:lnTo>
                  <a:lnTo>
                    <a:pt x="1181100" y="381000"/>
                  </a:lnTo>
                  <a:lnTo>
                    <a:pt x="920750" y="406400"/>
                  </a:lnTo>
                  <a:lnTo>
                    <a:pt x="469900" y="454025"/>
                  </a:lnTo>
                  <a:lnTo>
                    <a:pt x="66675" y="498475"/>
                  </a:lnTo>
                  <a:lnTo>
                    <a:pt x="0" y="342900"/>
                  </a:lnTo>
                  <a:lnTo>
                    <a:pt x="307975" y="317500"/>
                  </a:lnTo>
                  <a:lnTo>
                    <a:pt x="749300" y="263525"/>
                  </a:lnTo>
                  <a:lnTo>
                    <a:pt x="1098550" y="219075"/>
                  </a:lnTo>
                  <a:lnTo>
                    <a:pt x="1365250" y="180975"/>
                  </a:lnTo>
                  <a:lnTo>
                    <a:pt x="1609725" y="158750"/>
                  </a:lnTo>
                  <a:lnTo>
                    <a:pt x="1835150" y="130175"/>
                  </a:lnTo>
                  <a:lnTo>
                    <a:pt x="2232025" y="79375"/>
                  </a:lnTo>
                  <a:lnTo>
                    <a:pt x="2511425" y="44450"/>
                  </a:lnTo>
                  <a:lnTo>
                    <a:pt x="2593975" y="22225"/>
                  </a:lnTo>
                  <a:lnTo>
                    <a:pt x="2654300" y="9525"/>
                  </a:lnTo>
                  <a:lnTo>
                    <a:pt x="2717800" y="0"/>
                  </a:lnTo>
                  <a:lnTo>
                    <a:pt x="2771775" y="0"/>
                  </a:lnTo>
                  <a:lnTo>
                    <a:pt x="2841625" y="9525"/>
                  </a:lnTo>
                  <a:lnTo>
                    <a:pt x="2930525" y="34925"/>
                  </a:lnTo>
                  <a:lnTo>
                    <a:pt x="3013075" y="66675"/>
                  </a:lnTo>
                  <a:lnTo>
                    <a:pt x="3095625" y="104775"/>
                  </a:lnTo>
                  <a:lnTo>
                    <a:pt x="3130550" y="127000"/>
                  </a:lnTo>
                  <a:lnTo>
                    <a:pt x="3178175" y="158750"/>
                  </a:lnTo>
                  <a:lnTo>
                    <a:pt x="3190875" y="177800"/>
                  </a:lnTo>
                  <a:lnTo>
                    <a:pt x="3200400" y="187325"/>
                  </a:lnTo>
                  <a:lnTo>
                    <a:pt x="3206750" y="212725"/>
                  </a:lnTo>
                  <a:lnTo>
                    <a:pt x="3197225" y="241300"/>
                  </a:lnTo>
                  <a:lnTo>
                    <a:pt x="3162300" y="269875"/>
                  </a:lnTo>
                  <a:lnTo>
                    <a:pt x="3117850" y="292100"/>
                  </a:lnTo>
                  <a:lnTo>
                    <a:pt x="2927350" y="276225"/>
                  </a:lnTo>
                  <a:lnTo>
                    <a:pt x="2657475" y="266700"/>
                  </a:lnTo>
                  <a:lnTo>
                    <a:pt x="2336800" y="269875"/>
                  </a:lnTo>
                  <a:lnTo>
                    <a:pt x="1727200" y="317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2">
              <a:extLst>
                <a:ext uri="{FF2B5EF4-FFF2-40B4-BE49-F238E27FC236}">
                  <a16:creationId xmlns:a16="http://schemas.microsoft.com/office/drawing/2014/main" id="{1AB52AFF-5528-458B-B5F5-D743DED38449}"/>
                </a:ext>
              </a:extLst>
            </p:cNvPr>
            <p:cNvSpPr/>
            <p:nvPr/>
          </p:nvSpPr>
          <p:spPr>
            <a:xfrm rot="16200000">
              <a:off x="1347788" y="3265488"/>
              <a:ext cx="3581400" cy="1149350"/>
            </a:xfrm>
            <a:custGeom>
              <a:avLst/>
              <a:gdLst>
                <a:gd name="connsiteX0" fmla="*/ 2162175 w 3581400"/>
                <a:gd name="connsiteY0" fmla="*/ 1022350 h 1149350"/>
                <a:gd name="connsiteX1" fmla="*/ 1924050 w 3581400"/>
                <a:gd name="connsiteY1" fmla="*/ 968375 h 1149350"/>
                <a:gd name="connsiteX2" fmla="*/ 1765300 w 3581400"/>
                <a:gd name="connsiteY2" fmla="*/ 927100 h 1149350"/>
                <a:gd name="connsiteX3" fmla="*/ 1593850 w 3581400"/>
                <a:gd name="connsiteY3" fmla="*/ 873125 h 1149350"/>
                <a:gd name="connsiteX4" fmla="*/ 1441450 w 3581400"/>
                <a:gd name="connsiteY4" fmla="*/ 819150 h 1149350"/>
                <a:gd name="connsiteX5" fmla="*/ 1273175 w 3581400"/>
                <a:gd name="connsiteY5" fmla="*/ 755650 h 1149350"/>
                <a:gd name="connsiteX6" fmla="*/ 1031875 w 3581400"/>
                <a:gd name="connsiteY6" fmla="*/ 657225 h 1149350"/>
                <a:gd name="connsiteX7" fmla="*/ 790575 w 3581400"/>
                <a:gd name="connsiteY7" fmla="*/ 536575 h 1149350"/>
                <a:gd name="connsiteX8" fmla="*/ 587375 w 3581400"/>
                <a:gd name="connsiteY8" fmla="*/ 431800 h 1149350"/>
                <a:gd name="connsiteX9" fmla="*/ 409575 w 3581400"/>
                <a:gd name="connsiteY9" fmla="*/ 327025 h 1149350"/>
                <a:gd name="connsiteX10" fmla="*/ 219075 w 3581400"/>
                <a:gd name="connsiteY10" fmla="*/ 209550 h 1149350"/>
                <a:gd name="connsiteX11" fmla="*/ 22225 w 3581400"/>
                <a:gd name="connsiteY11" fmla="*/ 73025 h 1149350"/>
                <a:gd name="connsiteX12" fmla="*/ 3175 w 3581400"/>
                <a:gd name="connsiteY12" fmla="*/ 47625 h 1149350"/>
                <a:gd name="connsiteX13" fmla="*/ 0 w 3581400"/>
                <a:gd name="connsiteY13" fmla="*/ 19050 h 1149350"/>
                <a:gd name="connsiteX14" fmla="*/ 9525 w 3581400"/>
                <a:gd name="connsiteY14" fmla="*/ 3175 h 1149350"/>
                <a:gd name="connsiteX15" fmla="*/ 25400 w 3581400"/>
                <a:gd name="connsiteY15" fmla="*/ 0 h 1149350"/>
                <a:gd name="connsiteX16" fmla="*/ 88900 w 3581400"/>
                <a:gd name="connsiteY16" fmla="*/ 28575 h 1149350"/>
                <a:gd name="connsiteX17" fmla="*/ 282575 w 3581400"/>
                <a:gd name="connsiteY17" fmla="*/ 120650 h 1149350"/>
                <a:gd name="connsiteX18" fmla="*/ 422275 w 3581400"/>
                <a:gd name="connsiteY18" fmla="*/ 187325 h 1149350"/>
                <a:gd name="connsiteX19" fmla="*/ 647700 w 3581400"/>
                <a:gd name="connsiteY19" fmla="*/ 285750 h 1149350"/>
                <a:gd name="connsiteX20" fmla="*/ 819150 w 3581400"/>
                <a:gd name="connsiteY20" fmla="*/ 358775 h 1149350"/>
                <a:gd name="connsiteX21" fmla="*/ 1003300 w 3581400"/>
                <a:gd name="connsiteY21" fmla="*/ 434975 h 1149350"/>
                <a:gd name="connsiteX22" fmla="*/ 1244600 w 3581400"/>
                <a:gd name="connsiteY22" fmla="*/ 523875 h 1149350"/>
                <a:gd name="connsiteX23" fmla="*/ 1479550 w 3581400"/>
                <a:gd name="connsiteY23" fmla="*/ 600075 h 1149350"/>
                <a:gd name="connsiteX24" fmla="*/ 1781175 w 3581400"/>
                <a:gd name="connsiteY24" fmla="*/ 688975 h 1149350"/>
                <a:gd name="connsiteX25" fmla="*/ 2044700 w 3581400"/>
                <a:gd name="connsiteY25" fmla="*/ 755650 h 1149350"/>
                <a:gd name="connsiteX26" fmla="*/ 2282825 w 3581400"/>
                <a:gd name="connsiteY26" fmla="*/ 803275 h 1149350"/>
                <a:gd name="connsiteX27" fmla="*/ 2501900 w 3581400"/>
                <a:gd name="connsiteY27" fmla="*/ 838200 h 1149350"/>
                <a:gd name="connsiteX28" fmla="*/ 2768600 w 3581400"/>
                <a:gd name="connsiteY28" fmla="*/ 869950 h 1149350"/>
                <a:gd name="connsiteX29" fmla="*/ 3082925 w 3581400"/>
                <a:gd name="connsiteY29" fmla="*/ 885825 h 1149350"/>
                <a:gd name="connsiteX30" fmla="*/ 3235325 w 3581400"/>
                <a:gd name="connsiteY30" fmla="*/ 882650 h 1149350"/>
                <a:gd name="connsiteX31" fmla="*/ 3343275 w 3581400"/>
                <a:gd name="connsiteY31" fmla="*/ 866775 h 1149350"/>
                <a:gd name="connsiteX32" fmla="*/ 3409950 w 3581400"/>
                <a:gd name="connsiteY32" fmla="*/ 850900 h 1149350"/>
                <a:gd name="connsiteX33" fmla="*/ 3444875 w 3581400"/>
                <a:gd name="connsiteY33" fmla="*/ 825500 h 1149350"/>
                <a:gd name="connsiteX34" fmla="*/ 3502025 w 3581400"/>
                <a:gd name="connsiteY34" fmla="*/ 796925 h 1149350"/>
                <a:gd name="connsiteX35" fmla="*/ 3543300 w 3581400"/>
                <a:gd name="connsiteY35" fmla="*/ 784225 h 1149350"/>
                <a:gd name="connsiteX36" fmla="*/ 3556000 w 3581400"/>
                <a:gd name="connsiteY36" fmla="*/ 784225 h 1149350"/>
                <a:gd name="connsiteX37" fmla="*/ 3571875 w 3581400"/>
                <a:gd name="connsiteY37" fmla="*/ 790575 h 1149350"/>
                <a:gd name="connsiteX38" fmla="*/ 3581400 w 3581400"/>
                <a:gd name="connsiteY38" fmla="*/ 806450 h 1149350"/>
                <a:gd name="connsiteX39" fmla="*/ 3578225 w 3581400"/>
                <a:gd name="connsiteY39" fmla="*/ 835025 h 1149350"/>
                <a:gd name="connsiteX40" fmla="*/ 3552825 w 3581400"/>
                <a:gd name="connsiteY40" fmla="*/ 908050 h 1149350"/>
                <a:gd name="connsiteX41" fmla="*/ 3505200 w 3581400"/>
                <a:gd name="connsiteY41" fmla="*/ 1019175 h 1149350"/>
                <a:gd name="connsiteX42" fmla="*/ 3441700 w 3581400"/>
                <a:gd name="connsiteY42" fmla="*/ 1127125 h 1149350"/>
                <a:gd name="connsiteX43" fmla="*/ 3305175 w 3581400"/>
                <a:gd name="connsiteY43" fmla="*/ 1149350 h 1149350"/>
                <a:gd name="connsiteX44" fmla="*/ 3086100 w 3581400"/>
                <a:gd name="connsiteY44" fmla="*/ 1146175 h 1149350"/>
                <a:gd name="connsiteX45" fmla="*/ 2800350 w 3581400"/>
                <a:gd name="connsiteY45" fmla="*/ 1120775 h 1149350"/>
                <a:gd name="connsiteX46" fmla="*/ 2524125 w 3581400"/>
                <a:gd name="connsiteY46" fmla="*/ 1089025 h 1149350"/>
                <a:gd name="connsiteX47" fmla="*/ 2162175 w 3581400"/>
                <a:gd name="connsiteY47" fmla="*/ 1022350 h 114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581400" h="1149350">
                  <a:moveTo>
                    <a:pt x="2162175" y="1022350"/>
                  </a:moveTo>
                  <a:lnTo>
                    <a:pt x="1924050" y="968375"/>
                  </a:lnTo>
                  <a:lnTo>
                    <a:pt x="1765300" y="927100"/>
                  </a:lnTo>
                  <a:lnTo>
                    <a:pt x="1593850" y="873125"/>
                  </a:lnTo>
                  <a:lnTo>
                    <a:pt x="1441450" y="819150"/>
                  </a:lnTo>
                  <a:lnTo>
                    <a:pt x="1273175" y="755650"/>
                  </a:lnTo>
                  <a:lnTo>
                    <a:pt x="1031875" y="657225"/>
                  </a:lnTo>
                  <a:lnTo>
                    <a:pt x="790575" y="536575"/>
                  </a:lnTo>
                  <a:lnTo>
                    <a:pt x="587375" y="431800"/>
                  </a:lnTo>
                  <a:lnTo>
                    <a:pt x="409575" y="327025"/>
                  </a:lnTo>
                  <a:lnTo>
                    <a:pt x="219075" y="209550"/>
                  </a:lnTo>
                  <a:lnTo>
                    <a:pt x="22225" y="73025"/>
                  </a:lnTo>
                  <a:lnTo>
                    <a:pt x="3175" y="47625"/>
                  </a:lnTo>
                  <a:lnTo>
                    <a:pt x="0" y="19050"/>
                  </a:lnTo>
                  <a:lnTo>
                    <a:pt x="9525" y="3175"/>
                  </a:lnTo>
                  <a:lnTo>
                    <a:pt x="25400" y="0"/>
                  </a:lnTo>
                  <a:lnTo>
                    <a:pt x="88900" y="28575"/>
                  </a:lnTo>
                  <a:lnTo>
                    <a:pt x="282575" y="120650"/>
                  </a:lnTo>
                  <a:lnTo>
                    <a:pt x="422275" y="187325"/>
                  </a:lnTo>
                  <a:lnTo>
                    <a:pt x="647700" y="285750"/>
                  </a:lnTo>
                  <a:lnTo>
                    <a:pt x="819150" y="358775"/>
                  </a:lnTo>
                  <a:lnTo>
                    <a:pt x="1003300" y="434975"/>
                  </a:lnTo>
                  <a:lnTo>
                    <a:pt x="1244600" y="523875"/>
                  </a:lnTo>
                  <a:lnTo>
                    <a:pt x="1479550" y="600075"/>
                  </a:lnTo>
                  <a:lnTo>
                    <a:pt x="1781175" y="688975"/>
                  </a:lnTo>
                  <a:lnTo>
                    <a:pt x="2044700" y="755650"/>
                  </a:lnTo>
                  <a:lnTo>
                    <a:pt x="2282825" y="803275"/>
                  </a:lnTo>
                  <a:lnTo>
                    <a:pt x="2501900" y="838200"/>
                  </a:lnTo>
                  <a:lnTo>
                    <a:pt x="2768600" y="869950"/>
                  </a:lnTo>
                  <a:lnTo>
                    <a:pt x="3082925" y="885825"/>
                  </a:lnTo>
                  <a:cubicBezTo>
                    <a:pt x="3133725" y="884744"/>
                    <a:pt x="3184514" y="882650"/>
                    <a:pt x="3235325" y="882650"/>
                  </a:cubicBezTo>
                  <a:lnTo>
                    <a:pt x="3343275" y="866775"/>
                  </a:lnTo>
                  <a:lnTo>
                    <a:pt x="3409950" y="850900"/>
                  </a:lnTo>
                  <a:lnTo>
                    <a:pt x="3444875" y="825500"/>
                  </a:lnTo>
                  <a:lnTo>
                    <a:pt x="3502025" y="796925"/>
                  </a:lnTo>
                  <a:lnTo>
                    <a:pt x="3543300" y="784225"/>
                  </a:lnTo>
                  <a:lnTo>
                    <a:pt x="3556000" y="784225"/>
                  </a:lnTo>
                  <a:lnTo>
                    <a:pt x="3571875" y="790575"/>
                  </a:lnTo>
                  <a:lnTo>
                    <a:pt x="3581400" y="806450"/>
                  </a:lnTo>
                  <a:lnTo>
                    <a:pt x="3578225" y="835025"/>
                  </a:lnTo>
                  <a:lnTo>
                    <a:pt x="3552825" y="908050"/>
                  </a:lnTo>
                  <a:lnTo>
                    <a:pt x="3505200" y="1019175"/>
                  </a:lnTo>
                  <a:lnTo>
                    <a:pt x="3441700" y="1127125"/>
                  </a:lnTo>
                  <a:lnTo>
                    <a:pt x="3305175" y="1149350"/>
                  </a:lnTo>
                  <a:lnTo>
                    <a:pt x="3086100" y="1146175"/>
                  </a:lnTo>
                  <a:lnTo>
                    <a:pt x="2800350" y="1120775"/>
                  </a:lnTo>
                  <a:lnTo>
                    <a:pt x="2524125" y="1089025"/>
                  </a:lnTo>
                  <a:lnTo>
                    <a:pt x="2162175" y="1022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8">
              <a:extLst>
                <a:ext uri="{FF2B5EF4-FFF2-40B4-BE49-F238E27FC236}">
                  <a16:creationId xmlns:a16="http://schemas.microsoft.com/office/drawing/2014/main" id="{C2CCC547-F422-4504-A810-57D2A8772603}"/>
                </a:ext>
              </a:extLst>
            </p:cNvPr>
            <p:cNvSpPr/>
            <p:nvPr/>
          </p:nvSpPr>
          <p:spPr>
            <a:xfrm>
              <a:off x="3948113" y="2466975"/>
              <a:ext cx="2409825" cy="1477963"/>
            </a:xfrm>
            <a:custGeom>
              <a:avLst/>
              <a:gdLst>
                <a:gd name="connsiteX0" fmla="*/ 1500187 w 2409825"/>
                <a:gd name="connsiteY0" fmla="*/ 283369 h 1478756"/>
                <a:gd name="connsiteX1" fmla="*/ 1226343 w 2409825"/>
                <a:gd name="connsiteY1" fmla="*/ 316706 h 1478756"/>
                <a:gd name="connsiteX2" fmla="*/ 1023937 w 2409825"/>
                <a:gd name="connsiteY2" fmla="*/ 338138 h 1478756"/>
                <a:gd name="connsiteX3" fmla="*/ 776287 w 2409825"/>
                <a:gd name="connsiteY3" fmla="*/ 381000 h 1478756"/>
                <a:gd name="connsiteX4" fmla="*/ 488156 w 2409825"/>
                <a:gd name="connsiteY4" fmla="*/ 447675 h 1478756"/>
                <a:gd name="connsiteX5" fmla="*/ 450056 w 2409825"/>
                <a:gd name="connsiteY5" fmla="*/ 469106 h 1478756"/>
                <a:gd name="connsiteX6" fmla="*/ 411956 w 2409825"/>
                <a:gd name="connsiteY6" fmla="*/ 481013 h 1478756"/>
                <a:gd name="connsiteX7" fmla="*/ 378618 w 2409825"/>
                <a:gd name="connsiteY7" fmla="*/ 483394 h 1478756"/>
                <a:gd name="connsiteX8" fmla="*/ 342900 w 2409825"/>
                <a:gd name="connsiteY8" fmla="*/ 478631 h 1478756"/>
                <a:gd name="connsiteX9" fmla="*/ 292893 w 2409825"/>
                <a:gd name="connsiteY9" fmla="*/ 461963 h 1478756"/>
                <a:gd name="connsiteX10" fmla="*/ 214312 w 2409825"/>
                <a:gd name="connsiteY10" fmla="*/ 426244 h 1478756"/>
                <a:gd name="connsiteX11" fmla="*/ 142875 w 2409825"/>
                <a:gd name="connsiteY11" fmla="*/ 378619 h 1478756"/>
                <a:gd name="connsiteX12" fmla="*/ 47625 w 2409825"/>
                <a:gd name="connsiteY12" fmla="*/ 304800 h 1478756"/>
                <a:gd name="connsiteX13" fmla="*/ 14287 w 2409825"/>
                <a:gd name="connsiteY13" fmla="*/ 273844 h 1478756"/>
                <a:gd name="connsiteX14" fmla="*/ 2381 w 2409825"/>
                <a:gd name="connsiteY14" fmla="*/ 257175 h 1478756"/>
                <a:gd name="connsiteX15" fmla="*/ 0 w 2409825"/>
                <a:gd name="connsiteY15" fmla="*/ 240506 h 1478756"/>
                <a:gd name="connsiteX16" fmla="*/ 0 w 2409825"/>
                <a:gd name="connsiteY16" fmla="*/ 223838 h 1478756"/>
                <a:gd name="connsiteX17" fmla="*/ 7143 w 2409825"/>
                <a:gd name="connsiteY17" fmla="*/ 214313 h 1478756"/>
                <a:gd name="connsiteX18" fmla="*/ 19050 w 2409825"/>
                <a:gd name="connsiteY18" fmla="*/ 211931 h 1478756"/>
                <a:gd name="connsiteX19" fmla="*/ 42862 w 2409825"/>
                <a:gd name="connsiteY19" fmla="*/ 216694 h 1478756"/>
                <a:gd name="connsiteX20" fmla="*/ 90487 w 2409825"/>
                <a:gd name="connsiteY20" fmla="*/ 230981 h 1478756"/>
                <a:gd name="connsiteX21" fmla="*/ 166687 w 2409825"/>
                <a:gd name="connsiteY21" fmla="*/ 247650 h 1478756"/>
                <a:gd name="connsiteX22" fmla="*/ 297656 w 2409825"/>
                <a:gd name="connsiteY22" fmla="*/ 266700 h 1478756"/>
                <a:gd name="connsiteX23" fmla="*/ 369093 w 2409825"/>
                <a:gd name="connsiteY23" fmla="*/ 271463 h 1478756"/>
                <a:gd name="connsiteX24" fmla="*/ 507206 w 2409825"/>
                <a:gd name="connsiteY24" fmla="*/ 259556 h 1478756"/>
                <a:gd name="connsiteX25" fmla="*/ 788193 w 2409825"/>
                <a:gd name="connsiteY25" fmla="*/ 223838 h 1478756"/>
                <a:gd name="connsiteX26" fmla="*/ 1052512 w 2409825"/>
                <a:gd name="connsiteY26" fmla="*/ 178594 h 1478756"/>
                <a:gd name="connsiteX27" fmla="*/ 1257300 w 2409825"/>
                <a:gd name="connsiteY27" fmla="*/ 159544 h 1478756"/>
                <a:gd name="connsiteX28" fmla="*/ 1421606 w 2409825"/>
                <a:gd name="connsiteY28" fmla="*/ 140494 h 1478756"/>
                <a:gd name="connsiteX29" fmla="*/ 1693068 w 2409825"/>
                <a:gd name="connsiteY29" fmla="*/ 100013 h 1478756"/>
                <a:gd name="connsiteX30" fmla="*/ 1897856 w 2409825"/>
                <a:gd name="connsiteY30" fmla="*/ 66675 h 1478756"/>
                <a:gd name="connsiteX31" fmla="*/ 2071687 w 2409825"/>
                <a:gd name="connsiteY31" fmla="*/ 0 h 1478756"/>
                <a:gd name="connsiteX32" fmla="*/ 2114550 w 2409825"/>
                <a:gd name="connsiteY32" fmla="*/ 11906 h 1478756"/>
                <a:gd name="connsiteX33" fmla="*/ 2166937 w 2409825"/>
                <a:gd name="connsiteY33" fmla="*/ 28575 h 1478756"/>
                <a:gd name="connsiteX34" fmla="*/ 2245518 w 2409825"/>
                <a:gd name="connsiteY34" fmla="*/ 69056 h 1478756"/>
                <a:gd name="connsiteX35" fmla="*/ 2302668 w 2409825"/>
                <a:gd name="connsiteY35" fmla="*/ 104775 h 1478756"/>
                <a:gd name="connsiteX36" fmla="*/ 2345531 w 2409825"/>
                <a:gd name="connsiteY36" fmla="*/ 142875 h 1478756"/>
                <a:gd name="connsiteX37" fmla="*/ 2371725 w 2409825"/>
                <a:gd name="connsiteY37" fmla="*/ 171450 h 1478756"/>
                <a:gd name="connsiteX38" fmla="*/ 2393156 w 2409825"/>
                <a:gd name="connsiteY38" fmla="*/ 200025 h 1478756"/>
                <a:gd name="connsiteX39" fmla="*/ 2407443 w 2409825"/>
                <a:gd name="connsiteY39" fmla="*/ 223838 h 1478756"/>
                <a:gd name="connsiteX40" fmla="*/ 2409825 w 2409825"/>
                <a:gd name="connsiteY40" fmla="*/ 254794 h 1478756"/>
                <a:gd name="connsiteX41" fmla="*/ 2395537 w 2409825"/>
                <a:gd name="connsiteY41" fmla="*/ 292894 h 1478756"/>
                <a:gd name="connsiteX42" fmla="*/ 2374106 w 2409825"/>
                <a:gd name="connsiteY42" fmla="*/ 321469 h 1478756"/>
                <a:gd name="connsiteX43" fmla="*/ 2352675 w 2409825"/>
                <a:gd name="connsiteY43" fmla="*/ 352425 h 1478756"/>
                <a:gd name="connsiteX44" fmla="*/ 2324100 w 2409825"/>
                <a:gd name="connsiteY44" fmla="*/ 454819 h 1478756"/>
                <a:gd name="connsiteX45" fmla="*/ 2293143 w 2409825"/>
                <a:gd name="connsiteY45" fmla="*/ 592931 h 1478756"/>
                <a:gd name="connsiteX46" fmla="*/ 2247900 w 2409825"/>
                <a:gd name="connsiteY46" fmla="*/ 783431 h 1478756"/>
                <a:gd name="connsiteX47" fmla="*/ 2176462 w 2409825"/>
                <a:gd name="connsiteY47" fmla="*/ 1031081 h 1478756"/>
                <a:gd name="connsiteX48" fmla="*/ 2119312 w 2409825"/>
                <a:gd name="connsiteY48" fmla="*/ 1221581 h 1478756"/>
                <a:gd name="connsiteX49" fmla="*/ 2088356 w 2409825"/>
                <a:gd name="connsiteY49" fmla="*/ 1335881 h 1478756"/>
                <a:gd name="connsiteX50" fmla="*/ 2069306 w 2409825"/>
                <a:gd name="connsiteY50" fmla="*/ 1383506 h 1478756"/>
                <a:gd name="connsiteX51" fmla="*/ 2045493 w 2409825"/>
                <a:gd name="connsiteY51" fmla="*/ 1431131 h 1478756"/>
                <a:gd name="connsiteX52" fmla="*/ 2009775 w 2409825"/>
                <a:gd name="connsiteY52" fmla="*/ 1459706 h 1478756"/>
                <a:gd name="connsiteX53" fmla="*/ 1985962 w 2409825"/>
                <a:gd name="connsiteY53" fmla="*/ 1473994 h 1478756"/>
                <a:gd name="connsiteX54" fmla="*/ 1964531 w 2409825"/>
                <a:gd name="connsiteY54" fmla="*/ 1478756 h 1478756"/>
                <a:gd name="connsiteX55" fmla="*/ 1940718 w 2409825"/>
                <a:gd name="connsiteY55" fmla="*/ 1473994 h 1478756"/>
                <a:gd name="connsiteX56" fmla="*/ 1895475 w 2409825"/>
                <a:gd name="connsiteY56" fmla="*/ 1450181 h 1478756"/>
                <a:gd name="connsiteX57" fmla="*/ 1838325 w 2409825"/>
                <a:gd name="connsiteY57" fmla="*/ 1416844 h 1478756"/>
                <a:gd name="connsiteX58" fmla="*/ 1893093 w 2409825"/>
                <a:gd name="connsiteY58" fmla="*/ 1223963 h 1478756"/>
                <a:gd name="connsiteX59" fmla="*/ 1976437 w 2409825"/>
                <a:gd name="connsiteY59" fmla="*/ 800100 h 1478756"/>
                <a:gd name="connsiteX60" fmla="*/ 2021681 w 2409825"/>
                <a:gd name="connsiteY60" fmla="*/ 609600 h 1478756"/>
                <a:gd name="connsiteX61" fmla="*/ 2064543 w 2409825"/>
                <a:gd name="connsiteY61" fmla="*/ 323850 h 1478756"/>
                <a:gd name="connsiteX62" fmla="*/ 2069306 w 2409825"/>
                <a:gd name="connsiteY62" fmla="*/ 278606 h 1478756"/>
                <a:gd name="connsiteX63" fmla="*/ 2064543 w 2409825"/>
                <a:gd name="connsiteY63" fmla="*/ 254794 h 1478756"/>
                <a:gd name="connsiteX64" fmla="*/ 2057400 w 2409825"/>
                <a:gd name="connsiteY64" fmla="*/ 240506 h 1478756"/>
                <a:gd name="connsiteX65" fmla="*/ 2043112 w 2409825"/>
                <a:gd name="connsiteY65" fmla="*/ 230981 h 1478756"/>
                <a:gd name="connsiteX66" fmla="*/ 1988343 w 2409825"/>
                <a:gd name="connsiteY66" fmla="*/ 226219 h 1478756"/>
                <a:gd name="connsiteX67" fmla="*/ 1500187 w 2409825"/>
                <a:gd name="connsiteY67" fmla="*/ 283369 h 147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409825" h="1478756">
                  <a:moveTo>
                    <a:pt x="1500187" y="283369"/>
                  </a:moveTo>
                  <a:lnTo>
                    <a:pt x="1226343" y="316706"/>
                  </a:lnTo>
                  <a:lnTo>
                    <a:pt x="1023937" y="338138"/>
                  </a:lnTo>
                  <a:lnTo>
                    <a:pt x="776287" y="381000"/>
                  </a:lnTo>
                  <a:lnTo>
                    <a:pt x="488156" y="447675"/>
                  </a:lnTo>
                  <a:lnTo>
                    <a:pt x="450056" y="469106"/>
                  </a:lnTo>
                  <a:lnTo>
                    <a:pt x="411956" y="481013"/>
                  </a:lnTo>
                  <a:lnTo>
                    <a:pt x="378618" y="483394"/>
                  </a:lnTo>
                  <a:lnTo>
                    <a:pt x="342900" y="478631"/>
                  </a:lnTo>
                  <a:lnTo>
                    <a:pt x="292893" y="461963"/>
                  </a:lnTo>
                  <a:lnTo>
                    <a:pt x="214312" y="426244"/>
                  </a:lnTo>
                  <a:lnTo>
                    <a:pt x="142875" y="378619"/>
                  </a:lnTo>
                  <a:lnTo>
                    <a:pt x="47625" y="304800"/>
                  </a:lnTo>
                  <a:lnTo>
                    <a:pt x="14287" y="273844"/>
                  </a:lnTo>
                  <a:lnTo>
                    <a:pt x="2381" y="257175"/>
                  </a:lnTo>
                  <a:lnTo>
                    <a:pt x="0" y="240506"/>
                  </a:lnTo>
                  <a:lnTo>
                    <a:pt x="0" y="223838"/>
                  </a:lnTo>
                  <a:lnTo>
                    <a:pt x="7143" y="214313"/>
                  </a:lnTo>
                  <a:lnTo>
                    <a:pt x="19050" y="211931"/>
                  </a:lnTo>
                  <a:lnTo>
                    <a:pt x="42862" y="216694"/>
                  </a:lnTo>
                  <a:lnTo>
                    <a:pt x="90487" y="230981"/>
                  </a:lnTo>
                  <a:lnTo>
                    <a:pt x="166687" y="247650"/>
                  </a:lnTo>
                  <a:lnTo>
                    <a:pt x="297656" y="266700"/>
                  </a:lnTo>
                  <a:lnTo>
                    <a:pt x="369093" y="271463"/>
                  </a:lnTo>
                  <a:lnTo>
                    <a:pt x="507206" y="259556"/>
                  </a:lnTo>
                  <a:lnTo>
                    <a:pt x="788193" y="223838"/>
                  </a:lnTo>
                  <a:lnTo>
                    <a:pt x="1052512" y="178594"/>
                  </a:lnTo>
                  <a:lnTo>
                    <a:pt x="1257300" y="159544"/>
                  </a:lnTo>
                  <a:lnTo>
                    <a:pt x="1421606" y="140494"/>
                  </a:lnTo>
                  <a:lnTo>
                    <a:pt x="1693068" y="100013"/>
                  </a:lnTo>
                  <a:lnTo>
                    <a:pt x="1897856" y="66675"/>
                  </a:lnTo>
                  <a:lnTo>
                    <a:pt x="2071687" y="0"/>
                  </a:lnTo>
                  <a:lnTo>
                    <a:pt x="2114550" y="11906"/>
                  </a:lnTo>
                  <a:lnTo>
                    <a:pt x="2166937" y="28575"/>
                  </a:lnTo>
                  <a:lnTo>
                    <a:pt x="2245518" y="69056"/>
                  </a:lnTo>
                  <a:lnTo>
                    <a:pt x="2302668" y="104775"/>
                  </a:lnTo>
                  <a:lnTo>
                    <a:pt x="2345531" y="142875"/>
                  </a:lnTo>
                  <a:lnTo>
                    <a:pt x="2371725" y="171450"/>
                  </a:lnTo>
                  <a:lnTo>
                    <a:pt x="2393156" y="200025"/>
                  </a:lnTo>
                  <a:lnTo>
                    <a:pt x="2407443" y="223838"/>
                  </a:lnTo>
                  <a:lnTo>
                    <a:pt x="2409825" y="254794"/>
                  </a:lnTo>
                  <a:lnTo>
                    <a:pt x="2395537" y="292894"/>
                  </a:lnTo>
                  <a:lnTo>
                    <a:pt x="2374106" y="321469"/>
                  </a:lnTo>
                  <a:lnTo>
                    <a:pt x="2352675" y="352425"/>
                  </a:lnTo>
                  <a:lnTo>
                    <a:pt x="2324100" y="454819"/>
                  </a:lnTo>
                  <a:lnTo>
                    <a:pt x="2293143" y="592931"/>
                  </a:lnTo>
                  <a:lnTo>
                    <a:pt x="2247900" y="783431"/>
                  </a:lnTo>
                  <a:lnTo>
                    <a:pt x="2176462" y="1031081"/>
                  </a:lnTo>
                  <a:lnTo>
                    <a:pt x="2119312" y="1221581"/>
                  </a:lnTo>
                  <a:lnTo>
                    <a:pt x="2088356" y="1335881"/>
                  </a:lnTo>
                  <a:lnTo>
                    <a:pt x="2069306" y="1383506"/>
                  </a:lnTo>
                  <a:lnTo>
                    <a:pt x="2045493" y="1431131"/>
                  </a:lnTo>
                  <a:lnTo>
                    <a:pt x="2009775" y="1459706"/>
                  </a:lnTo>
                  <a:lnTo>
                    <a:pt x="1985962" y="1473994"/>
                  </a:lnTo>
                  <a:lnTo>
                    <a:pt x="1964531" y="1478756"/>
                  </a:lnTo>
                  <a:lnTo>
                    <a:pt x="1940718" y="1473994"/>
                  </a:lnTo>
                  <a:lnTo>
                    <a:pt x="1895475" y="1450181"/>
                  </a:lnTo>
                  <a:lnTo>
                    <a:pt x="1838325" y="1416844"/>
                  </a:lnTo>
                  <a:lnTo>
                    <a:pt x="1893093" y="1223963"/>
                  </a:lnTo>
                  <a:lnTo>
                    <a:pt x="1976437" y="800100"/>
                  </a:lnTo>
                  <a:lnTo>
                    <a:pt x="2021681" y="609600"/>
                  </a:lnTo>
                  <a:lnTo>
                    <a:pt x="2064543" y="323850"/>
                  </a:lnTo>
                  <a:lnTo>
                    <a:pt x="2069306" y="278606"/>
                  </a:lnTo>
                  <a:lnTo>
                    <a:pt x="2064543" y="254794"/>
                  </a:lnTo>
                  <a:lnTo>
                    <a:pt x="2057400" y="240506"/>
                  </a:lnTo>
                  <a:lnTo>
                    <a:pt x="2043112" y="230981"/>
                  </a:lnTo>
                  <a:lnTo>
                    <a:pt x="1988343" y="226219"/>
                  </a:lnTo>
                  <a:lnTo>
                    <a:pt x="1500187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9">
              <a:extLst>
                <a:ext uri="{FF2B5EF4-FFF2-40B4-BE49-F238E27FC236}">
                  <a16:creationId xmlns:a16="http://schemas.microsoft.com/office/drawing/2014/main" id="{E6AEBE59-BE53-454F-A8DC-8BA18CA5AC35}"/>
                </a:ext>
              </a:extLst>
            </p:cNvPr>
            <p:cNvSpPr/>
            <p:nvPr/>
          </p:nvSpPr>
          <p:spPr>
            <a:xfrm>
              <a:off x="3771900" y="2960688"/>
              <a:ext cx="3246438" cy="495300"/>
            </a:xfrm>
            <a:custGeom>
              <a:avLst/>
              <a:gdLst>
                <a:gd name="connsiteX0" fmla="*/ 1771650 w 3246664"/>
                <a:gd name="connsiteY0" fmla="*/ 304800 h 495300"/>
                <a:gd name="connsiteX1" fmla="*/ 1406979 w 3246664"/>
                <a:gd name="connsiteY1" fmla="*/ 334736 h 495300"/>
                <a:gd name="connsiteX2" fmla="*/ 1197429 w 3246664"/>
                <a:gd name="connsiteY2" fmla="*/ 359229 h 495300"/>
                <a:gd name="connsiteX3" fmla="*/ 933450 w 3246664"/>
                <a:gd name="connsiteY3" fmla="*/ 405493 h 495300"/>
                <a:gd name="connsiteX4" fmla="*/ 707571 w 3246664"/>
                <a:gd name="connsiteY4" fmla="*/ 446315 h 495300"/>
                <a:gd name="connsiteX5" fmla="*/ 533400 w 3246664"/>
                <a:gd name="connsiteY5" fmla="*/ 476250 h 495300"/>
                <a:gd name="connsiteX6" fmla="*/ 438150 w 3246664"/>
                <a:gd name="connsiteY6" fmla="*/ 492579 h 495300"/>
                <a:gd name="connsiteX7" fmla="*/ 402771 w 3246664"/>
                <a:gd name="connsiteY7" fmla="*/ 495300 h 495300"/>
                <a:gd name="connsiteX8" fmla="*/ 356507 w 3246664"/>
                <a:gd name="connsiteY8" fmla="*/ 489857 h 495300"/>
                <a:gd name="connsiteX9" fmla="*/ 307521 w 3246664"/>
                <a:gd name="connsiteY9" fmla="*/ 481693 h 495300"/>
                <a:gd name="connsiteX10" fmla="*/ 266700 w 3246664"/>
                <a:gd name="connsiteY10" fmla="*/ 468086 h 495300"/>
                <a:gd name="connsiteX11" fmla="*/ 201386 w 3246664"/>
                <a:gd name="connsiteY11" fmla="*/ 435429 h 495300"/>
                <a:gd name="connsiteX12" fmla="*/ 127907 w 3246664"/>
                <a:gd name="connsiteY12" fmla="*/ 389165 h 495300"/>
                <a:gd name="connsiteX13" fmla="*/ 51707 w 3246664"/>
                <a:gd name="connsiteY13" fmla="*/ 332015 h 495300"/>
                <a:gd name="connsiteX14" fmla="*/ 19050 w 3246664"/>
                <a:gd name="connsiteY14" fmla="*/ 299357 h 495300"/>
                <a:gd name="connsiteX15" fmla="*/ 2721 w 3246664"/>
                <a:gd name="connsiteY15" fmla="*/ 277586 h 495300"/>
                <a:gd name="connsiteX16" fmla="*/ 0 w 3246664"/>
                <a:gd name="connsiteY16" fmla="*/ 261257 h 495300"/>
                <a:gd name="connsiteX17" fmla="*/ 0 w 3246664"/>
                <a:gd name="connsiteY17" fmla="*/ 247650 h 495300"/>
                <a:gd name="connsiteX18" fmla="*/ 5443 w 3246664"/>
                <a:gd name="connsiteY18" fmla="*/ 234043 h 495300"/>
                <a:gd name="connsiteX19" fmla="*/ 21771 w 3246664"/>
                <a:gd name="connsiteY19" fmla="*/ 231322 h 495300"/>
                <a:gd name="connsiteX20" fmla="*/ 54429 w 3246664"/>
                <a:gd name="connsiteY20" fmla="*/ 236765 h 495300"/>
                <a:gd name="connsiteX21" fmla="*/ 100693 w 3246664"/>
                <a:gd name="connsiteY21" fmla="*/ 253093 h 495300"/>
                <a:gd name="connsiteX22" fmla="*/ 174171 w 3246664"/>
                <a:gd name="connsiteY22" fmla="*/ 274865 h 495300"/>
                <a:gd name="connsiteX23" fmla="*/ 269421 w 3246664"/>
                <a:gd name="connsiteY23" fmla="*/ 293915 h 495300"/>
                <a:gd name="connsiteX24" fmla="*/ 321129 w 3246664"/>
                <a:gd name="connsiteY24" fmla="*/ 296636 h 495300"/>
                <a:gd name="connsiteX25" fmla="*/ 468086 w 3246664"/>
                <a:gd name="connsiteY25" fmla="*/ 288472 h 495300"/>
                <a:gd name="connsiteX26" fmla="*/ 957943 w 3246664"/>
                <a:gd name="connsiteY26" fmla="*/ 236765 h 495300"/>
                <a:gd name="connsiteX27" fmla="*/ 1211036 w 3246664"/>
                <a:gd name="connsiteY27" fmla="*/ 201386 h 495300"/>
                <a:gd name="connsiteX28" fmla="*/ 1436914 w 3246664"/>
                <a:gd name="connsiteY28" fmla="*/ 176893 h 495300"/>
                <a:gd name="connsiteX29" fmla="*/ 1807029 w 3246664"/>
                <a:gd name="connsiteY29" fmla="*/ 144236 h 495300"/>
                <a:gd name="connsiteX30" fmla="*/ 2215243 w 3246664"/>
                <a:gd name="connsiteY30" fmla="*/ 111579 h 495300"/>
                <a:gd name="connsiteX31" fmla="*/ 2468336 w 3246664"/>
                <a:gd name="connsiteY31" fmla="*/ 92529 h 495300"/>
                <a:gd name="connsiteX32" fmla="*/ 2539093 w 3246664"/>
                <a:gd name="connsiteY32" fmla="*/ 76200 h 495300"/>
                <a:gd name="connsiteX33" fmla="*/ 2656114 w 3246664"/>
                <a:gd name="connsiteY33" fmla="*/ 65315 h 495300"/>
                <a:gd name="connsiteX34" fmla="*/ 2781300 w 3246664"/>
                <a:gd name="connsiteY34" fmla="*/ 0 h 495300"/>
                <a:gd name="connsiteX35" fmla="*/ 2849336 w 3246664"/>
                <a:gd name="connsiteY35" fmla="*/ 8165 h 495300"/>
                <a:gd name="connsiteX36" fmla="*/ 2974521 w 3246664"/>
                <a:gd name="connsiteY36" fmla="*/ 35379 h 495300"/>
                <a:gd name="connsiteX37" fmla="*/ 3083379 w 3246664"/>
                <a:gd name="connsiteY37" fmla="*/ 68036 h 495300"/>
                <a:gd name="connsiteX38" fmla="*/ 3143250 w 3246664"/>
                <a:gd name="connsiteY38" fmla="*/ 89807 h 495300"/>
                <a:gd name="connsiteX39" fmla="*/ 3184071 w 3246664"/>
                <a:gd name="connsiteY39" fmla="*/ 119743 h 495300"/>
                <a:gd name="connsiteX40" fmla="*/ 3224893 w 3246664"/>
                <a:gd name="connsiteY40" fmla="*/ 155122 h 495300"/>
                <a:gd name="connsiteX41" fmla="*/ 3241221 w 3246664"/>
                <a:gd name="connsiteY41" fmla="*/ 179615 h 495300"/>
                <a:gd name="connsiteX42" fmla="*/ 3246664 w 3246664"/>
                <a:gd name="connsiteY42" fmla="*/ 198665 h 495300"/>
                <a:gd name="connsiteX43" fmla="*/ 3243943 w 3246664"/>
                <a:gd name="connsiteY43" fmla="*/ 220436 h 495300"/>
                <a:gd name="connsiteX44" fmla="*/ 3224893 w 3246664"/>
                <a:gd name="connsiteY44" fmla="*/ 242207 h 495300"/>
                <a:gd name="connsiteX45" fmla="*/ 3165021 w 3246664"/>
                <a:gd name="connsiteY45" fmla="*/ 261257 h 495300"/>
                <a:gd name="connsiteX46" fmla="*/ 3080657 w 3246664"/>
                <a:gd name="connsiteY46" fmla="*/ 266700 h 495300"/>
                <a:gd name="connsiteX47" fmla="*/ 2903764 w 3246664"/>
                <a:gd name="connsiteY47" fmla="*/ 255815 h 495300"/>
                <a:gd name="connsiteX48" fmla="*/ 2778579 w 3246664"/>
                <a:gd name="connsiteY48" fmla="*/ 258536 h 495300"/>
                <a:gd name="connsiteX49" fmla="*/ 2582636 w 3246664"/>
                <a:gd name="connsiteY49" fmla="*/ 272143 h 495300"/>
                <a:gd name="connsiteX50" fmla="*/ 2419350 w 3246664"/>
                <a:gd name="connsiteY50" fmla="*/ 291193 h 495300"/>
                <a:gd name="connsiteX51" fmla="*/ 2160814 w 3246664"/>
                <a:gd name="connsiteY51" fmla="*/ 291193 h 495300"/>
                <a:gd name="connsiteX52" fmla="*/ 1771650 w 3246664"/>
                <a:gd name="connsiteY52" fmla="*/ 304800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246664" h="495300">
                  <a:moveTo>
                    <a:pt x="1771650" y="304800"/>
                  </a:moveTo>
                  <a:lnTo>
                    <a:pt x="1406979" y="334736"/>
                  </a:lnTo>
                  <a:lnTo>
                    <a:pt x="1197429" y="359229"/>
                  </a:lnTo>
                  <a:lnTo>
                    <a:pt x="933450" y="405493"/>
                  </a:lnTo>
                  <a:lnTo>
                    <a:pt x="707571" y="446315"/>
                  </a:lnTo>
                  <a:lnTo>
                    <a:pt x="533400" y="476250"/>
                  </a:lnTo>
                  <a:lnTo>
                    <a:pt x="438150" y="492579"/>
                  </a:lnTo>
                  <a:lnTo>
                    <a:pt x="402771" y="495300"/>
                  </a:lnTo>
                  <a:lnTo>
                    <a:pt x="356507" y="489857"/>
                  </a:lnTo>
                  <a:lnTo>
                    <a:pt x="307521" y="481693"/>
                  </a:lnTo>
                  <a:lnTo>
                    <a:pt x="266700" y="468086"/>
                  </a:lnTo>
                  <a:lnTo>
                    <a:pt x="201386" y="435429"/>
                  </a:lnTo>
                  <a:lnTo>
                    <a:pt x="127907" y="389165"/>
                  </a:lnTo>
                  <a:lnTo>
                    <a:pt x="51707" y="332015"/>
                  </a:lnTo>
                  <a:lnTo>
                    <a:pt x="19050" y="299357"/>
                  </a:lnTo>
                  <a:lnTo>
                    <a:pt x="2721" y="277586"/>
                  </a:lnTo>
                  <a:lnTo>
                    <a:pt x="0" y="261257"/>
                  </a:lnTo>
                  <a:lnTo>
                    <a:pt x="0" y="247650"/>
                  </a:lnTo>
                  <a:lnTo>
                    <a:pt x="5443" y="234043"/>
                  </a:lnTo>
                  <a:lnTo>
                    <a:pt x="21771" y="231322"/>
                  </a:lnTo>
                  <a:lnTo>
                    <a:pt x="54429" y="236765"/>
                  </a:lnTo>
                  <a:lnTo>
                    <a:pt x="100693" y="253093"/>
                  </a:lnTo>
                  <a:lnTo>
                    <a:pt x="174171" y="274865"/>
                  </a:lnTo>
                  <a:lnTo>
                    <a:pt x="269421" y="293915"/>
                  </a:lnTo>
                  <a:lnTo>
                    <a:pt x="321129" y="296636"/>
                  </a:lnTo>
                  <a:lnTo>
                    <a:pt x="468086" y="288472"/>
                  </a:lnTo>
                  <a:lnTo>
                    <a:pt x="957943" y="236765"/>
                  </a:lnTo>
                  <a:lnTo>
                    <a:pt x="1211036" y="201386"/>
                  </a:lnTo>
                  <a:lnTo>
                    <a:pt x="1436914" y="176893"/>
                  </a:lnTo>
                  <a:lnTo>
                    <a:pt x="1807029" y="144236"/>
                  </a:lnTo>
                  <a:lnTo>
                    <a:pt x="2215243" y="111579"/>
                  </a:lnTo>
                  <a:lnTo>
                    <a:pt x="2468336" y="92529"/>
                  </a:lnTo>
                  <a:lnTo>
                    <a:pt x="2539093" y="76200"/>
                  </a:lnTo>
                  <a:lnTo>
                    <a:pt x="2656114" y="65315"/>
                  </a:lnTo>
                  <a:lnTo>
                    <a:pt x="2781300" y="0"/>
                  </a:lnTo>
                  <a:lnTo>
                    <a:pt x="2849336" y="8165"/>
                  </a:lnTo>
                  <a:lnTo>
                    <a:pt x="2974521" y="35379"/>
                  </a:lnTo>
                  <a:lnTo>
                    <a:pt x="3083379" y="68036"/>
                  </a:lnTo>
                  <a:lnTo>
                    <a:pt x="3143250" y="89807"/>
                  </a:lnTo>
                  <a:lnTo>
                    <a:pt x="3184071" y="119743"/>
                  </a:lnTo>
                  <a:lnTo>
                    <a:pt x="3224893" y="155122"/>
                  </a:lnTo>
                  <a:lnTo>
                    <a:pt x="3241221" y="179615"/>
                  </a:lnTo>
                  <a:lnTo>
                    <a:pt x="3246664" y="198665"/>
                  </a:lnTo>
                  <a:lnTo>
                    <a:pt x="3243943" y="220436"/>
                  </a:lnTo>
                  <a:lnTo>
                    <a:pt x="3224893" y="242207"/>
                  </a:lnTo>
                  <a:lnTo>
                    <a:pt x="3165021" y="261257"/>
                  </a:lnTo>
                  <a:lnTo>
                    <a:pt x="3080657" y="266700"/>
                  </a:lnTo>
                  <a:lnTo>
                    <a:pt x="2903764" y="255815"/>
                  </a:lnTo>
                  <a:lnTo>
                    <a:pt x="2778579" y="258536"/>
                  </a:lnTo>
                  <a:lnTo>
                    <a:pt x="2582636" y="272143"/>
                  </a:lnTo>
                  <a:lnTo>
                    <a:pt x="2419350" y="291193"/>
                  </a:lnTo>
                  <a:lnTo>
                    <a:pt x="2160814" y="291193"/>
                  </a:lnTo>
                  <a:lnTo>
                    <a:pt x="1771650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10">
              <a:extLst>
                <a:ext uri="{FF2B5EF4-FFF2-40B4-BE49-F238E27FC236}">
                  <a16:creationId xmlns:a16="http://schemas.microsoft.com/office/drawing/2014/main" id="{3894E535-7D42-4D04-BE52-6E03C30F77EF}"/>
                </a:ext>
              </a:extLst>
            </p:cNvPr>
            <p:cNvSpPr/>
            <p:nvPr/>
          </p:nvSpPr>
          <p:spPr>
            <a:xfrm>
              <a:off x="3903663" y="3697288"/>
              <a:ext cx="1973262" cy="379412"/>
            </a:xfrm>
            <a:custGeom>
              <a:avLst/>
              <a:gdLst>
                <a:gd name="connsiteX0" fmla="*/ 1464469 w 1974056"/>
                <a:gd name="connsiteY0" fmla="*/ 202407 h 378619"/>
                <a:gd name="connsiteX1" fmla="*/ 1271587 w 1974056"/>
                <a:gd name="connsiteY1" fmla="*/ 223838 h 378619"/>
                <a:gd name="connsiteX2" fmla="*/ 976312 w 1974056"/>
                <a:gd name="connsiteY2" fmla="*/ 259557 h 378619"/>
                <a:gd name="connsiteX3" fmla="*/ 826294 w 1974056"/>
                <a:gd name="connsiteY3" fmla="*/ 285750 h 378619"/>
                <a:gd name="connsiteX4" fmla="*/ 738187 w 1974056"/>
                <a:gd name="connsiteY4" fmla="*/ 302419 h 378619"/>
                <a:gd name="connsiteX5" fmla="*/ 690562 w 1974056"/>
                <a:gd name="connsiteY5" fmla="*/ 314325 h 378619"/>
                <a:gd name="connsiteX6" fmla="*/ 638175 w 1974056"/>
                <a:gd name="connsiteY6" fmla="*/ 333375 h 378619"/>
                <a:gd name="connsiteX7" fmla="*/ 583406 w 1974056"/>
                <a:gd name="connsiteY7" fmla="*/ 352425 h 378619"/>
                <a:gd name="connsiteX8" fmla="*/ 507206 w 1974056"/>
                <a:gd name="connsiteY8" fmla="*/ 371475 h 378619"/>
                <a:gd name="connsiteX9" fmla="*/ 473869 w 1974056"/>
                <a:gd name="connsiteY9" fmla="*/ 376238 h 378619"/>
                <a:gd name="connsiteX10" fmla="*/ 426244 w 1974056"/>
                <a:gd name="connsiteY10" fmla="*/ 378619 h 378619"/>
                <a:gd name="connsiteX11" fmla="*/ 364331 w 1974056"/>
                <a:gd name="connsiteY11" fmla="*/ 369094 h 378619"/>
                <a:gd name="connsiteX12" fmla="*/ 314325 w 1974056"/>
                <a:gd name="connsiteY12" fmla="*/ 357188 h 378619"/>
                <a:gd name="connsiteX13" fmla="*/ 257175 w 1974056"/>
                <a:gd name="connsiteY13" fmla="*/ 340519 h 378619"/>
                <a:gd name="connsiteX14" fmla="*/ 209550 w 1974056"/>
                <a:gd name="connsiteY14" fmla="*/ 321469 h 378619"/>
                <a:gd name="connsiteX15" fmla="*/ 166687 w 1974056"/>
                <a:gd name="connsiteY15" fmla="*/ 300038 h 378619"/>
                <a:gd name="connsiteX16" fmla="*/ 114300 w 1974056"/>
                <a:gd name="connsiteY16" fmla="*/ 264319 h 378619"/>
                <a:gd name="connsiteX17" fmla="*/ 57150 w 1974056"/>
                <a:gd name="connsiteY17" fmla="*/ 223838 h 378619"/>
                <a:gd name="connsiteX18" fmla="*/ 21431 w 1974056"/>
                <a:gd name="connsiteY18" fmla="*/ 190500 h 378619"/>
                <a:gd name="connsiteX19" fmla="*/ 2381 w 1974056"/>
                <a:gd name="connsiteY19" fmla="*/ 159544 h 378619"/>
                <a:gd name="connsiteX20" fmla="*/ 0 w 1974056"/>
                <a:gd name="connsiteY20" fmla="*/ 142875 h 378619"/>
                <a:gd name="connsiteX21" fmla="*/ 7144 w 1974056"/>
                <a:gd name="connsiteY21" fmla="*/ 130969 h 378619"/>
                <a:gd name="connsiteX22" fmla="*/ 28575 w 1974056"/>
                <a:gd name="connsiteY22" fmla="*/ 128588 h 378619"/>
                <a:gd name="connsiteX23" fmla="*/ 64294 w 1974056"/>
                <a:gd name="connsiteY23" fmla="*/ 140494 h 378619"/>
                <a:gd name="connsiteX24" fmla="*/ 114300 w 1974056"/>
                <a:gd name="connsiteY24" fmla="*/ 154782 h 378619"/>
                <a:gd name="connsiteX25" fmla="*/ 188119 w 1974056"/>
                <a:gd name="connsiteY25" fmla="*/ 169069 h 378619"/>
                <a:gd name="connsiteX26" fmla="*/ 252412 w 1974056"/>
                <a:gd name="connsiteY26" fmla="*/ 176213 h 378619"/>
                <a:gd name="connsiteX27" fmla="*/ 328612 w 1974056"/>
                <a:gd name="connsiteY27" fmla="*/ 178594 h 378619"/>
                <a:gd name="connsiteX28" fmla="*/ 428625 w 1974056"/>
                <a:gd name="connsiteY28" fmla="*/ 176213 h 378619"/>
                <a:gd name="connsiteX29" fmla="*/ 552450 w 1974056"/>
                <a:gd name="connsiteY29" fmla="*/ 164307 h 378619"/>
                <a:gd name="connsiteX30" fmla="*/ 802481 w 1974056"/>
                <a:gd name="connsiteY30" fmla="*/ 128588 h 378619"/>
                <a:gd name="connsiteX31" fmla="*/ 1090612 w 1974056"/>
                <a:gd name="connsiteY31" fmla="*/ 88107 h 378619"/>
                <a:gd name="connsiteX32" fmla="*/ 1309687 w 1974056"/>
                <a:gd name="connsiteY32" fmla="*/ 66675 h 378619"/>
                <a:gd name="connsiteX33" fmla="*/ 1597819 w 1974056"/>
                <a:gd name="connsiteY33" fmla="*/ 26194 h 378619"/>
                <a:gd name="connsiteX34" fmla="*/ 1790700 w 1974056"/>
                <a:gd name="connsiteY34" fmla="*/ 4763 h 378619"/>
                <a:gd name="connsiteX35" fmla="*/ 1974056 w 1974056"/>
                <a:gd name="connsiteY35" fmla="*/ 0 h 378619"/>
                <a:gd name="connsiteX36" fmla="*/ 1959769 w 1974056"/>
                <a:gd name="connsiteY36" fmla="*/ 204788 h 378619"/>
                <a:gd name="connsiteX37" fmla="*/ 1878806 w 1974056"/>
                <a:gd name="connsiteY37" fmla="*/ 183357 h 378619"/>
                <a:gd name="connsiteX38" fmla="*/ 1464469 w 1974056"/>
                <a:gd name="connsiteY38" fmla="*/ 202407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974056" h="378619">
                  <a:moveTo>
                    <a:pt x="1464469" y="202407"/>
                  </a:moveTo>
                  <a:lnTo>
                    <a:pt x="1271587" y="223838"/>
                  </a:lnTo>
                  <a:lnTo>
                    <a:pt x="976312" y="259557"/>
                  </a:lnTo>
                  <a:lnTo>
                    <a:pt x="826294" y="285750"/>
                  </a:lnTo>
                  <a:lnTo>
                    <a:pt x="738187" y="302419"/>
                  </a:lnTo>
                  <a:lnTo>
                    <a:pt x="690562" y="314325"/>
                  </a:lnTo>
                  <a:lnTo>
                    <a:pt x="638175" y="333375"/>
                  </a:lnTo>
                  <a:lnTo>
                    <a:pt x="583406" y="352425"/>
                  </a:lnTo>
                  <a:lnTo>
                    <a:pt x="507206" y="371475"/>
                  </a:lnTo>
                  <a:lnTo>
                    <a:pt x="473869" y="376238"/>
                  </a:lnTo>
                  <a:lnTo>
                    <a:pt x="426244" y="378619"/>
                  </a:lnTo>
                  <a:lnTo>
                    <a:pt x="364331" y="369094"/>
                  </a:lnTo>
                  <a:lnTo>
                    <a:pt x="314325" y="357188"/>
                  </a:lnTo>
                  <a:lnTo>
                    <a:pt x="257175" y="340519"/>
                  </a:lnTo>
                  <a:lnTo>
                    <a:pt x="209550" y="321469"/>
                  </a:lnTo>
                  <a:lnTo>
                    <a:pt x="166687" y="300038"/>
                  </a:lnTo>
                  <a:lnTo>
                    <a:pt x="114300" y="264319"/>
                  </a:lnTo>
                  <a:lnTo>
                    <a:pt x="57150" y="223838"/>
                  </a:lnTo>
                  <a:lnTo>
                    <a:pt x="21431" y="190500"/>
                  </a:lnTo>
                  <a:lnTo>
                    <a:pt x="2381" y="159544"/>
                  </a:lnTo>
                  <a:lnTo>
                    <a:pt x="0" y="142875"/>
                  </a:lnTo>
                  <a:lnTo>
                    <a:pt x="7144" y="130969"/>
                  </a:lnTo>
                  <a:lnTo>
                    <a:pt x="28575" y="128588"/>
                  </a:lnTo>
                  <a:lnTo>
                    <a:pt x="64294" y="140494"/>
                  </a:lnTo>
                  <a:lnTo>
                    <a:pt x="114300" y="154782"/>
                  </a:lnTo>
                  <a:lnTo>
                    <a:pt x="188119" y="169069"/>
                  </a:lnTo>
                  <a:lnTo>
                    <a:pt x="252412" y="176213"/>
                  </a:lnTo>
                  <a:lnTo>
                    <a:pt x="328612" y="178594"/>
                  </a:lnTo>
                  <a:lnTo>
                    <a:pt x="428625" y="176213"/>
                  </a:lnTo>
                  <a:lnTo>
                    <a:pt x="552450" y="164307"/>
                  </a:lnTo>
                  <a:lnTo>
                    <a:pt x="802481" y="128588"/>
                  </a:lnTo>
                  <a:lnTo>
                    <a:pt x="1090612" y="88107"/>
                  </a:lnTo>
                  <a:lnTo>
                    <a:pt x="1309687" y="66675"/>
                  </a:lnTo>
                  <a:lnTo>
                    <a:pt x="1597819" y="26194"/>
                  </a:lnTo>
                  <a:lnTo>
                    <a:pt x="1790700" y="4763"/>
                  </a:lnTo>
                  <a:lnTo>
                    <a:pt x="1974056" y="0"/>
                  </a:lnTo>
                  <a:lnTo>
                    <a:pt x="1959769" y="204788"/>
                  </a:lnTo>
                  <a:lnTo>
                    <a:pt x="1878806" y="183357"/>
                  </a:lnTo>
                  <a:lnTo>
                    <a:pt x="1464469" y="2024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23">
              <a:extLst>
                <a:ext uri="{FF2B5EF4-FFF2-40B4-BE49-F238E27FC236}">
                  <a16:creationId xmlns:a16="http://schemas.microsoft.com/office/drawing/2014/main" id="{8F8E8D59-DF67-40FD-A800-F5AF0B296865}"/>
                </a:ext>
              </a:extLst>
            </p:cNvPr>
            <p:cNvSpPr/>
            <p:nvPr/>
          </p:nvSpPr>
          <p:spPr>
            <a:xfrm rot="16200000">
              <a:off x="3019425" y="3867150"/>
              <a:ext cx="3916363" cy="474663"/>
            </a:xfrm>
            <a:custGeom>
              <a:avLst/>
              <a:gdLst>
                <a:gd name="connsiteX0" fmla="*/ 2053151 w 3915944"/>
                <a:gd name="connsiteY0" fmla="*/ 445303 h 475896"/>
                <a:gd name="connsiteX1" fmla="*/ 1458281 w 3915944"/>
                <a:gd name="connsiteY1" fmla="*/ 431706 h 475896"/>
                <a:gd name="connsiteX2" fmla="*/ 1189740 w 3915944"/>
                <a:gd name="connsiteY2" fmla="*/ 428306 h 475896"/>
                <a:gd name="connsiteX3" fmla="*/ 815822 w 3915944"/>
                <a:gd name="connsiteY3" fmla="*/ 428306 h 475896"/>
                <a:gd name="connsiteX4" fmla="*/ 608467 w 3915944"/>
                <a:gd name="connsiteY4" fmla="*/ 438504 h 475896"/>
                <a:gd name="connsiteX5" fmla="*/ 523486 w 3915944"/>
                <a:gd name="connsiteY5" fmla="*/ 445303 h 475896"/>
                <a:gd name="connsiteX6" fmla="*/ 482695 w 3915944"/>
                <a:gd name="connsiteY6" fmla="*/ 452101 h 475896"/>
                <a:gd name="connsiteX7" fmla="*/ 445303 w 3915944"/>
                <a:gd name="connsiteY7" fmla="*/ 452101 h 475896"/>
                <a:gd name="connsiteX8" fmla="*/ 373918 w 3915944"/>
                <a:gd name="connsiteY8" fmla="*/ 441903 h 475896"/>
                <a:gd name="connsiteX9" fmla="*/ 309332 w 3915944"/>
                <a:gd name="connsiteY9" fmla="*/ 424907 h 475896"/>
                <a:gd name="connsiteX10" fmla="*/ 169963 w 3915944"/>
                <a:gd name="connsiteY10" fmla="*/ 363720 h 475896"/>
                <a:gd name="connsiteX11" fmla="*/ 81582 w 3915944"/>
                <a:gd name="connsiteY11" fmla="*/ 316131 h 475896"/>
                <a:gd name="connsiteX12" fmla="*/ 33993 w 3915944"/>
                <a:gd name="connsiteY12" fmla="*/ 295735 h 475896"/>
                <a:gd name="connsiteX13" fmla="*/ 6799 w 3915944"/>
                <a:gd name="connsiteY13" fmla="*/ 275340 h 475896"/>
                <a:gd name="connsiteX14" fmla="*/ 0 w 3915944"/>
                <a:gd name="connsiteY14" fmla="*/ 251545 h 475896"/>
                <a:gd name="connsiteX15" fmla="*/ 10198 w 3915944"/>
                <a:gd name="connsiteY15" fmla="*/ 220952 h 475896"/>
                <a:gd name="connsiteX16" fmla="*/ 40791 w 3915944"/>
                <a:gd name="connsiteY16" fmla="*/ 190358 h 475896"/>
                <a:gd name="connsiteX17" fmla="*/ 108776 w 3915944"/>
                <a:gd name="connsiteY17" fmla="*/ 163164 h 475896"/>
                <a:gd name="connsiteX18" fmla="*/ 652657 w 3915944"/>
                <a:gd name="connsiteY18" fmla="*/ 207355 h 475896"/>
                <a:gd name="connsiteX19" fmla="*/ 1210135 w 3915944"/>
                <a:gd name="connsiteY19" fmla="*/ 227750 h 475896"/>
                <a:gd name="connsiteX20" fmla="*/ 1845796 w 3915944"/>
                <a:gd name="connsiteY20" fmla="*/ 244746 h 475896"/>
                <a:gd name="connsiteX21" fmla="*/ 2331890 w 3915944"/>
                <a:gd name="connsiteY21" fmla="*/ 248146 h 475896"/>
                <a:gd name="connsiteX22" fmla="*/ 2733002 w 3915944"/>
                <a:gd name="connsiteY22" fmla="*/ 248146 h 475896"/>
                <a:gd name="connsiteX23" fmla="*/ 3253089 w 3915944"/>
                <a:gd name="connsiteY23" fmla="*/ 248146 h 475896"/>
                <a:gd name="connsiteX24" fmla="*/ 3416253 w 3915944"/>
                <a:gd name="connsiteY24" fmla="*/ 251545 h 475896"/>
                <a:gd name="connsiteX25" fmla="*/ 3521630 w 3915944"/>
                <a:gd name="connsiteY25" fmla="*/ 237948 h 475896"/>
                <a:gd name="connsiteX26" fmla="*/ 3637205 w 3915944"/>
                <a:gd name="connsiteY26" fmla="*/ 210754 h 475896"/>
                <a:gd name="connsiteX27" fmla="*/ 3684794 w 3915944"/>
                <a:gd name="connsiteY27" fmla="*/ 190358 h 475896"/>
                <a:gd name="connsiteX28" fmla="*/ 3739182 w 3915944"/>
                <a:gd name="connsiteY28" fmla="*/ 163164 h 475896"/>
                <a:gd name="connsiteX29" fmla="*/ 3786772 w 3915944"/>
                <a:gd name="connsiteY29" fmla="*/ 122373 h 475896"/>
                <a:gd name="connsiteX30" fmla="*/ 3875153 w 3915944"/>
                <a:gd name="connsiteY30" fmla="*/ 0 h 475896"/>
                <a:gd name="connsiteX31" fmla="*/ 3915944 w 3915944"/>
                <a:gd name="connsiteY31" fmla="*/ 105377 h 475896"/>
                <a:gd name="connsiteX32" fmla="*/ 3810567 w 3915944"/>
                <a:gd name="connsiteY32" fmla="*/ 271941 h 475896"/>
                <a:gd name="connsiteX33" fmla="*/ 3769776 w 3915944"/>
                <a:gd name="connsiteY33" fmla="*/ 339926 h 475896"/>
                <a:gd name="connsiteX34" fmla="*/ 3705190 w 3915944"/>
                <a:gd name="connsiteY34" fmla="*/ 418109 h 475896"/>
                <a:gd name="connsiteX35" fmla="*/ 3640604 w 3915944"/>
                <a:gd name="connsiteY35" fmla="*/ 472497 h 475896"/>
                <a:gd name="connsiteX36" fmla="*/ 3610010 w 3915944"/>
                <a:gd name="connsiteY36" fmla="*/ 475896 h 475896"/>
                <a:gd name="connsiteX37" fmla="*/ 3521630 w 3915944"/>
                <a:gd name="connsiteY37" fmla="*/ 469097 h 475896"/>
                <a:gd name="connsiteX38" fmla="*/ 3419652 w 3915944"/>
                <a:gd name="connsiteY38" fmla="*/ 452101 h 475896"/>
                <a:gd name="connsiteX39" fmla="*/ 3287081 w 3915944"/>
                <a:gd name="connsiteY39" fmla="*/ 448702 h 475896"/>
                <a:gd name="connsiteX40" fmla="*/ 2892767 w 3915944"/>
                <a:gd name="connsiteY40" fmla="*/ 452101 h 475896"/>
                <a:gd name="connsiteX41" fmla="*/ 2053151 w 3915944"/>
                <a:gd name="connsiteY41" fmla="*/ 445303 h 47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915944" h="475896">
                  <a:moveTo>
                    <a:pt x="2053151" y="445303"/>
                  </a:moveTo>
                  <a:lnTo>
                    <a:pt x="1458281" y="431706"/>
                  </a:lnTo>
                  <a:lnTo>
                    <a:pt x="1189740" y="428306"/>
                  </a:lnTo>
                  <a:lnTo>
                    <a:pt x="815822" y="428306"/>
                  </a:lnTo>
                  <a:lnTo>
                    <a:pt x="608467" y="438504"/>
                  </a:lnTo>
                  <a:lnTo>
                    <a:pt x="523486" y="445303"/>
                  </a:lnTo>
                  <a:lnTo>
                    <a:pt x="482695" y="452101"/>
                  </a:lnTo>
                  <a:lnTo>
                    <a:pt x="445303" y="452101"/>
                  </a:lnTo>
                  <a:lnTo>
                    <a:pt x="373918" y="441903"/>
                  </a:lnTo>
                  <a:lnTo>
                    <a:pt x="309332" y="424907"/>
                  </a:lnTo>
                  <a:lnTo>
                    <a:pt x="169963" y="363720"/>
                  </a:lnTo>
                  <a:lnTo>
                    <a:pt x="81582" y="316131"/>
                  </a:lnTo>
                  <a:lnTo>
                    <a:pt x="33993" y="295735"/>
                  </a:lnTo>
                  <a:lnTo>
                    <a:pt x="6799" y="275340"/>
                  </a:lnTo>
                  <a:lnTo>
                    <a:pt x="0" y="251545"/>
                  </a:lnTo>
                  <a:lnTo>
                    <a:pt x="10198" y="220952"/>
                  </a:lnTo>
                  <a:lnTo>
                    <a:pt x="40791" y="190358"/>
                  </a:lnTo>
                  <a:lnTo>
                    <a:pt x="108776" y="163164"/>
                  </a:lnTo>
                  <a:lnTo>
                    <a:pt x="652657" y="207355"/>
                  </a:lnTo>
                  <a:lnTo>
                    <a:pt x="1210135" y="227750"/>
                  </a:lnTo>
                  <a:lnTo>
                    <a:pt x="1845796" y="244746"/>
                  </a:lnTo>
                  <a:lnTo>
                    <a:pt x="2331890" y="248146"/>
                  </a:lnTo>
                  <a:lnTo>
                    <a:pt x="2733002" y="248146"/>
                  </a:lnTo>
                  <a:lnTo>
                    <a:pt x="3253089" y="248146"/>
                  </a:lnTo>
                  <a:lnTo>
                    <a:pt x="3416253" y="251545"/>
                  </a:lnTo>
                  <a:lnTo>
                    <a:pt x="3521630" y="237948"/>
                  </a:lnTo>
                  <a:lnTo>
                    <a:pt x="3637205" y="210754"/>
                  </a:lnTo>
                  <a:lnTo>
                    <a:pt x="3684794" y="190358"/>
                  </a:lnTo>
                  <a:lnTo>
                    <a:pt x="3739182" y="163164"/>
                  </a:lnTo>
                  <a:lnTo>
                    <a:pt x="3786772" y="122373"/>
                  </a:lnTo>
                  <a:lnTo>
                    <a:pt x="3875153" y="0"/>
                  </a:lnTo>
                  <a:lnTo>
                    <a:pt x="3915944" y="105377"/>
                  </a:lnTo>
                  <a:lnTo>
                    <a:pt x="3810567" y="271941"/>
                  </a:lnTo>
                  <a:lnTo>
                    <a:pt x="3769776" y="339926"/>
                  </a:lnTo>
                  <a:lnTo>
                    <a:pt x="3705190" y="418109"/>
                  </a:lnTo>
                  <a:lnTo>
                    <a:pt x="3640604" y="472497"/>
                  </a:lnTo>
                  <a:lnTo>
                    <a:pt x="3610010" y="475896"/>
                  </a:lnTo>
                  <a:lnTo>
                    <a:pt x="3521630" y="469097"/>
                  </a:lnTo>
                  <a:lnTo>
                    <a:pt x="3419652" y="452101"/>
                  </a:lnTo>
                  <a:lnTo>
                    <a:pt x="3287081" y="448702"/>
                  </a:lnTo>
                  <a:lnTo>
                    <a:pt x="2892767" y="452101"/>
                  </a:lnTo>
                  <a:lnTo>
                    <a:pt x="2053151" y="4453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25">
              <a:extLst>
                <a:ext uri="{FF2B5EF4-FFF2-40B4-BE49-F238E27FC236}">
                  <a16:creationId xmlns:a16="http://schemas.microsoft.com/office/drawing/2014/main" id="{165B236F-4D41-4B82-9A74-427571760BE1}"/>
                </a:ext>
              </a:extLst>
            </p:cNvPr>
            <p:cNvSpPr/>
            <p:nvPr/>
          </p:nvSpPr>
          <p:spPr>
            <a:xfrm>
              <a:off x="4354513" y="5341938"/>
              <a:ext cx="628650" cy="673100"/>
            </a:xfrm>
            <a:custGeom>
              <a:avLst/>
              <a:gdLst>
                <a:gd name="connsiteX0" fmla="*/ 180975 w 628650"/>
                <a:gd name="connsiteY0" fmla="*/ 61912 h 673894"/>
                <a:gd name="connsiteX1" fmla="*/ 288132 w 628650"/>
                <a:gd name="connsiteY1" fmla="*/ 104775 h 673894"/>
                <a:gd name="connsiteX2" fmla="*/ 433388 w 628650"/>
                <a:gd name="connsiteY2" fmla="*/ 169069 h 673894"/>
                <a:gd name="connsiteX3" fmla="*/ 490538 w 628650"/>
                <a:gd name="connsiteY3" fmla="*/ 190500 h 673894"/>
                <a:gd name="connsiteX4" fmla="*/ 516732 w 628650"/>
                <a:gd name="connsiteY4" fmla="*/ 190500 h 673894"/>
                <a:gd name="connsiteX5" fmla="*/ 542925 w 628650"/>
                <a:gd name="connsiteY5" fmla="*/ 183356 h 673894"/>
                <a:gd name="connsiteX6" fmla="*/ 559594 w 628650"/>
                <a:gd name="connsiteY6" fmla="*/ 166687 h 673894"/>
                <a:gd name="connsiteX7" fmla="*/ 581025 w 628650"/>
                <a:gd name="connsiteY7" fmla="*/ 126206 h 673894"/>
                <a:gd name="connsiteX8" fmla="*/ 628650 w 628650"/>
                <a:gd name="connsiteY8" fmla="*/ 30956 h 673894"/>
                <a:gd name="connsiteX9" fmla="*/ 590550 w 628650"/>
                <a:gd name="connsiteY9" fmla="*/ 673894 h 673894"/>
                <a:gd name="connsiteX10" fmla="*/ 545307 w 628650"/>
                <a:gd name="connsiteY10" fmla="*/ 609600 h 673894"/>
                <a:gd name="connsiteX11" fmla="*/ 495300 w 628650"/>
                <a:gd name="connsiteY11" fmla="*/ 504825 h 673894"/>
                <a:gd name="connsiteX12" fmla="*/ 445294 w 628650"/>
                <a:gd name="connsiteY12" fmla="*/ 428625 h 673894"/>
                <a:gd name="connsiteX13" fmla="*/ 390525 w 628650"/>
                <a:gd name="connsiteY13" fmla="*/ 357187 h 673894"/>
                <a:gd name="connsiteX14" fmla="*/ 311944 w 628650"/>
                <a:gd name="connsiteY14" fmla="*/ 276225 h 673894"/>
                <a:gd name="connsiteX15" fmla="*/ 226219 w 628650"/>
                <a:gd name="connsiteY15" fmla="*/ 204787 h 673894"/>
                <a:gd name="connsiteX16" fmla="*/ 152400 w 628650"/>
                <a:gd name="connsiteY16" fmla="*/ 147637 h 673894"/>
                <a:gd name="connsiteX17" fmla="*/ 88107 w 628650"/>
                <a:gd name="connsiteY17" fmla="*/ 107156 h 673894"/>
                <a:gd name="connsiteX18" fmla="*/ 19050 w 628650"/>
                <a:gd name="connsiteY18" fmla="*/ 61912 h 673894"/>
                <a:gd name="connsiteX19" fmla="*/ 4763 w 628650"/>
                <a:gd name="connsiteY19" fmla="*/ 45244 h 673894"/>
                <a:gd name="connsiteX20" fmla="*/ 0 w 628650"/>
                <a:gd name="connsiteY20" fmla="*/ 26194 h 673894"/>
                <a:gd name="connsiteX21" fmla="*/ 4763 w 628650"/>
                <a:gd name="connsiteY21" fmla="*/ 9525 h 673894"/>
                <a:gd name="connsiteX22" fmla="*/ 16669 w 628650"/>
                <a:gd name="connsiteY22" fmla="*/ 0 h 673894"/>
                <a:gd name="connsiteX23" fmla="*/ 42863 w 628650"/>
                <a:gd name="connsiteY23" fmla="*/ 0 h 673894"/>
                <a:gd name="connsiteX24" fmla="*/ 180975 w 628650"/>
                <a:gd name="connsiteY24" fmla="*/ 61912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28650" h="673894">
                  <a:moveTo>
                    <a:pt x="180975" y="61912"/>
                  </a:moveTo>
                  <a:lnTo>
                    <a:pt x="288132" y="104775"/>
                  </a:lnTo>
                  <a:lnTo>
                    <a:pt x="433388" y="169069"/>
                  </a:lnTo>
                  <a:lnTo>
                    <a:pt x="490538" y="190500"/>
                  </a:lnTo>
                  <a:lnTo>
                    <a:pt x="516732" y="190500"/>
                  </a:lnTo>
                  <a:lnTo>
                    <a:pt x="542925" y="183356"/>
                  </a:lnTo>
                  <a:lnTo>
                    <a:pt x="559594" y="166687"/>
                  </a:lnTo>
                  <a:lnTo>
                    <a:pt x="581025" y="126206"/>
                  </a:lnTo>
                  <a:lnTo>
                    <a:pt x="628650" y="30956"/>
                  </a:lnTo>
                  <a:lnTo>
                    <a:pt x="590550" y="673894"/>
                  </a:lnTo>
                  <a:lnTo>
                    <a:pt x="545307" y="609600"/>
                  </a:lnTo>
                  <a:lnTo>
                    <a:pt x="495300" y="504825"/>
                  </a:lnTo>
                  <a:lnTo>
                    <a:pt x="445294" y="428625"/>
                  </a:lnTo>
                  <a:lnTo>
                    <a:pt x="390525" y="357187"/>
                  </a:lnTo>
                  <a:lnTo>
                    <a:pt x="311944" y="276225"/>
                  </a:lnTo>
                  <a:lnTo>
                    <a:pt x="226219" y="204787"/>
                  </a:lnTo>
                  <a:lnTo>
                    <a:pt x="152400" y="147637"/>
                  </a:lnTo>
                  <a:lnTo>
                    <a:pt x="88107" y="107156"/>
                  </a:lnTo>
                  <a:lnTo>
                    <a:pt x="19050" y="61912"/>
                  </a:lnTo>
                  <a:lnTo>
                    <a:pt x="4763" y="45244"/>
                  </a:lnTo>
                  <a:lnTo>
                    <a:pt x="0" y="26194"/>
                  </a:lnTo>
                  <a:lnTo>
                    <a:pt x="4763" y="9525"/>
                  </a:lnTo>
                  <a:lnTo>
                    <a:pt x="16669" y="0"/>
                  </a:lnTo>
                  <a:lnTo>
                    <a:pt x="42863" y="0"/>
                  </a:lnTo>
                  <a:lnTo>
                    <a:pt x="180975" y="61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12">
              <a:extLst>
                <a:ext uri="{FF2B5EF4-FFF2-40B4-BE49-F238E27FC236}">
                  <a16:creationId xmlns:a16="http://schemas.microsoft.com/office/drawing/2014/main" id="{BC963BBA-F022-42ED-B416-6C10C3C51EF6}"/>
                </a:ext>
              </a:extLst>
            </p:cNvPr>
            <p:cNvSpPr/>
            <p:nvPr/>
          </p:nvSpPr>
          <p:spPr>
            <a:xfrm>
              <a:off x="5099050" y="4554538"/>
              <a:ext cx="2087563" cy="1084262"/>
            </a:xfrm>
            <a:custGeom>
              <a:avLst/>
              <a:gdLst>
                <a:gd name="connsiteX0" fmla="*/ 914400 w 2088357"/>
                <a:gd name="connsiteY0" fmla="*/ 723900 h 1083469"/>
                <a:gd name="connsiteX1" fmla="*/ 573882 w 2088357"/>
                <a:gd name="connsiteY1" fmla="*/ 488157 h 1083469"/>
                <a:gd name="connsiteX2" fmla="*/ 290513 w 2088357"/>
                <a:gd name="connsiteY2" fmla="*/ 285750 h 1083469"/>
                <a:gd name="connsiteX3" fmla="*/ 0 w 2088357"/>
                <a:gd name="connsiteY3" fmla="*/ 78582 h 1083469"/>
                <a:gd name="connsiteX4" fmla="*/ 0 w 2088357"/>
                <a:gd name="connsiteY4" fmla="*/ 0 h 1083469"/>
                <a:gd name="connsiteX5" fmla="*/ 130969 w 2088357"/>
                <a:gd name="connsiteY5" fmla="*/ 61913 h 1083469"/>
                <a:gd name="connsiteX6" fmla="*/ 300038 w 2088357"/>
                <a:gd name="connsiteY6" fmla="*/ 135732 h 1083469"/>
                <a:gd name="connsiteX7" fmla="*/ 509588 w 2088357"/>
                <a:gd name="connsiteY7" fmla="*/ 242888 h 1083469"/>
                <a:gd name="connsiteX8" fmla="*/ 776288 w 2088357"/>
                <a:gd name="connsiteY8" fmla="*/ 378619 h 1083469"/>
                <a:gd name="connsiteX9" fmla="*/ 1057275 w 2088357"/>
                <a:gd name="connsiteY9" fmla="*/ 533400 h 1083469"/>
                <a:gd name="connsiteX10" fmla="*/ 1228725 w 2088357"/>
                <a:gd name="connsiteY10" fmla="*/ 623888 h 1083469"/>
                <a:gd name="connsiteX11" fmla="*/ 1464469 w 2088357"/>
                <a:gd name="connsiteY11" fmla="*/ 738188 h 1083469"/>
                <a:gd name="connsiteX12" fmla="*/ 1664494 w 2088357"/>
                <a:gd name="connsiteY12" fmla="*/ 823913 h 1083469"/>
                <a:gd name="connsiteX13" fmla="*/ 1819275 w 2088357"/>
                <a:gd name="connsiteY13" fmla="*/ 885825 h 1083469"/>
                <a:gd name="connsiteX14" fmla="*/ 2005013 w 2088357"/>
                <a:gd name="connsiteY14" fmla="*/ 962025 h 1083469"/>
                <a:gd name="connsiteX15" fmla="*/ 2057400 w 2088357"/>
                <a:gd name="connsiteY15" fmla="*/ 981075 h 1083469"/>
                <a:gd name="connsiteX16" fmla="*/ 2078832 w 2088357"/>
                <a:gd name="connsiteY16" fmla="*/ 992982 h 1083469"/>
                <a:gd name="connsiteX17" fmla="*/ 2088357 w 2088357"/>
                <a:gd name="connsiteY17" fmla="*/ 1007269 h 1083469"/>
                <a:gd name="connsiteX18" fmla="*/ 2088357 w 2088357"/>
                <a:gd name="connsiteY18" fmla="*/ 1019175 h 1083469"/>
                <a:gd name="connsiteX19" fmla="*/ 2076450 w 2088357"/>
                <a:gd name="connsiteY19" fmla="*/ 1028700 h 1083469"/>
                <a:gd name="connsiteX20" fmla="*/ 2007394 w 2088357"/>
                <a:gd name="connsiteY20" fmla="*/ 1042988 h 1083469"/>
                <a:gd name="connsiteX21" fmla="*/ 1793082 w 2088357"/>
                <a:gd name="connsiteY21" fmla="*/ 1064419 h 1083469"/>
                <a:gd name="connsiteX22" fmla="*/ 1612107 w 2088357"/>
                <a:gd name="connsiteY22" fmla="*/ 1081088 h 1083469"/>
                <a:gd name="connsiteX23" fmla="*/ 1562100 w 2088357"/>
                <a:gd name="connsiteY23" fmla="*/ 1083469 h 1083469"/>
                <a:gd name="connsiteX24" fmla="*/ 1521619 w 2088357"/>
                <a:gd name="connsiteY24" fmla="*/ 1081088 h 1083469"/>
                <a:gd name="connsiteX25" fmla="*/ 1462088 w 2088357"/>
                <a:gd name="connsiteY25" fmla="*/ 1071563 h 1083469"/>
                <a:gd name="connsiteX26" fmla="*/ 1414463 w 2088357"/>
                <a:gd name="connsiteY26" fmla="*/ 1057275 h 1083469"/>
                <a:gd name="connsiteX27" fmla="*/ 1340644 w 2088357"/>
                <a:gd name="connsiteY27" fmla="*/ 1016794 h 1083469"/>
                <a:gd name="connsiteX28" fmla="*/ 1164432 w 2088357"/>
                <a:gd name="connsiteY28" fmla="*/ 897732 h 1083469"/>
                <a:gd name="connsiteX29" fmla="*/ 914400 w 2088357"/>
                <a:gd name="connsiteY29" fmla="*/ 723900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88357" h="1083469">
                  <a:moveTo>
                    <a:pt x="914400" y="723900"/>
                  </a:moveTo>
                  <a:lnTo>
                    <a:pt x="573882" y="488157"/>
                  </a:lnTo>
                  <a:lnTo>
                    <a:pt x="290513" y="285750"/>
                  </a:lnTo>
                  <a:lnTo>
                    <a:pt x="0" y="78582"/>
                  </a:lnTo>
                  <a:lnTo>
                    <a:pt x="0" y="0"/>
                  </a:lnTo>
                  <a:lnTo>
                    <a:pt x="130969" y="61913"/>
                  </a:lnTo>
                  <a:lnTo>
                    <a:pt x="300038" y="135732"/>
                  </a:lnTo>
                  <a:lnTo>
                    <a:pt x="509588" y="242888"/>
                  </a:lnTo>
                  <a:lnTo>
                    <a:pt x="776288" y="378619"/>
                  </a:lnTo>
                  <a:lnTo>
                    <a:pt x="1057275" y="533400"/>
                  </a:lnTo>
                  <a:lnTo>
                    <a:pt x="1228725" y="623888"/>
                  </a:lnTo>
                  <a:lnTo>
                    <a:pt x="1464469" y="738188"/>
                  </a:lnTo>
                  <a:lnTo>
                    <a:pt x="1664494" y="823913"/>
                  </a:lnTo>
                  <a:lnTo>
                    <a:pt x="1819275" y="885825"/>
                  </a:lnTo>
                  <a:lnTo>
                    <a:pt x="2005013" y="962025"/>
                  </a:lnTo>
                  <a:lnTo>
                    <a:pt x="2057400" y="981075"/>
                  </a:lnTo>
                  <a:lnTo>
                    <a:pt x="2078832" y="992982"/>
                  </a:lnTo>
                  <a:lnTo>
                    <a:pt x="2088357" y="1007269"/>
                  </a:lnTo>
                  <a:lnTo>
                    <a:pt x="2088357" y="1019175"/>
                  </a:lnTo>
                  <a:cubicBezTo>
                    <a:pt x="2084388" y="1022350"/>
                    <a:pt x="2079228" y="1026716"/>
                    <a:pt x="2076450" y="1028700"/>
                  </a:cubicBezTo>
                  <a:lnTo>
                    <a:pt x="2007394" y="1042988"/>
                  </a:lnTo>
                  <a:lnTo>
                    <a:pt x="1793082" y="1064419"/>
                  </a:lnTo>
                  <a:lnTo>
                    <a:pt x="1612107" y="1081088"/>
                  </a:lnTo>
                  <a:lnTo>
                    <a:pt x="1562100" y="1083469"/>
                  </a:lnTo>
                  <a:lnTo>
                    <a:pt x="1521619" y="1081088"/>
                  </a:lnTo>
                  <a:lnTo>
                    <a:pt x="1462088" y="1071563"/>
                  </a:lnTo>
                  <a:lnTo>
                    <a:pt x="1414463" y="1057275"/>
                  </a:lnTo>
                  <a:lnTo>
                    <a:pt x="1340644" y="1016794"/>
                  </a:lnTo>
                  <a:lnTo>
                    <a:pt x="1164432" y="897732"/>
                  </a:lnTo>
                  <a:lnTo>
                    <a:pt x="914400" y="723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345462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2638" y="2747963"/>
            <a:ext cx="842010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あなたなら、どう言う　　　　　　　　　　　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2638" y="3490913"/>
            <a:ext cx="8420100" cy="409575"/>
          </a:xfrm>
        </p:spPr>
        <p:txBody>
          <a:bodyPr>
            <a:normAutofit lnSpcReduction="1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散 令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535155927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BD73C9B5-E4DE-A645-87CF-C9FEC90494E7}"/>
              </a:ext>
            </a:extLst>
          </p:cNvPr>
          <p:cNvSpPr/>
          <p:nvPr/>
        </p:nvSpPr>
        <p:spPr>
          <a:xfrm>
            <a:off x="2874963" y="2062163"/>
            <a:ext cx="2035175" cy="431800"/>
          </a:xfrm>
          <a:custGeom>
            <a:avLst/>
            <a:gdLst>
              <a:gd name="connsiteX0" fmla="*/ 1228725 w 2035969"/>
              <a:gd name="connsiteY0" fmla="*/ 314325 h 431006"/>
              <a:gd name="connsiteX1" fmla="*/ 935831 w 2035969"/>
              <a:gd name="connsiteY1" fmla="*/ 357187 h 431006"/>
              <a:gd name="connsiteX2" fmla="*/ 735806 w 2035969"/>
              <a:gd name="connsiteY2" fmla="*/ 388143 h 431006"/>
              <a:gd name="connsiteX3" fmla="*/ 542925 w 2035969"/>
              <a:gd name="connsiteY3" fmla="*/ 409575 h 431006"/>
              <a:gd name="connsiteX4" fmla="*/ 445294 w 2035969"/>
              <a:gd name="connsiteY4" fmla="*/ 419100 h 431006"/>
              <a:gd name="connsiteX5" fmla="*/ 347662 w 2035969"/>
              <a:gd name="connsiteY5" fmla="*/ 428625 h 431006"/>
              <a:gd name="connsiteX6" fmla="*/ 307181 w 2035969"/>
              <a:gd name="connsiteY6" fmla="*/ 431006 h 431006"/>
              <a:gd name="connsiteX7" fmla="*/ 271462 w 2035969"/>
              <a:gd name="connsiteY7" fmla="*/ 426243 h 431006"/>
              <a:gd name="connsiteX8" fmla="*/ 235744 w 2035969"/>
              <a:gd name="connsiteY8" fmla="*/ 411956 h 431006"/>
              <a:gd name="connsiteX9" fmla="*/ 190500 w 2035969"/>
              <a:gd name="connsiteY9" fmla="*/ 385762 h 431006"/>
              <a:gd name="connsiteX10" fmla="*/ 126206 w 2035969"/>
              <a:gd name="connsiteY10" fmla="*/ 338137 h 431006"/>
              <a:gd name="connsiteX11" fmla="*/ 54769 w 2035969"/>
              <a:gd name="connsiteY11" fmla="*/ 271462 h 431006"/>
              <a:gd name="connsiteX12" fmla="*/ 16669 w 2035969"/>
              <a:gd name="connsiteY12" fmla="*/ 233362 h 431006"/>
              <a:gd name="connsiteX13" fmla="*/ 2381 w 2035969"/>
              <a:gd name="connsiteY13" fmla="*/ 207168 h 431006"/>
              <a:gd name="connsiteX14" fmla="*/ 0 w 2035969"/>
              <a:gd name="connsiteY14" fmla="*/ 185737 h 431006"/>
              <a:gd name="connsiteX15" fmla="*/ 4762 w 2035969"/>
              <a:gd name="connsiteY15" fmla="*/ 173831 h 431006"/>
              <a:gd name="connsiteX16" fmla="*/ 21431 w 2035969"/>
              <a:gd name="connsiteY16" fmla="*/ 164306 h 431006"/>
              <a:gd name="connsiteX17" fmla="*/ 35719 w 2035969"/>
              <a:gd name="connsiteY17" fmla="*/ 166687 h 431006"/>
              <a:gd name="connsiteX18" fmla="*/ 61912 w 2035969"/>
              <a:gd name="connsiteY18" fmla="*/ 180975 h 431006"/>
              <a:gd name="connsiteX19" fmla="*/ 97631 w 2035969"/>
              <a:gd name="connsiteY19" fmla="*/ 202406 h 431006"/>
              <a:gd name="connsiteX20" fmla="*/ 128587 w 2035969"/>
              <a:gd name="connsiteY20" fmla="*/ 216693 h 431006"/>
              <a:gd name="connsiteX21" fmla="*/ 164306 w 2035969"/>
              <a:gd name="connsiteY21" fmla="*/ 230981 h 431006"/>
              <a:gd name="connsiteX22" fmla="*/ 190500 w 2035969"/>
              <a:gd name="connsiteY22" fmla="*/ 240506 h 431006"/>
              <a:gd name="connsiteX23" fmla="*/ 216694 w 2035969"/>
              <a:gd name="connsiteY23" fmla="*/ 245268 h 431006"/>
              <a:gd name="connsiteX24" fmla="*/ 250031 w 2035969"/>
              <a:gd name="connsiteY24" fmla="*/ 250031 h 431006"/>
              <a:gd name="connsiteX25" fmla="*/ 288131 w 2035969"/>
              <a:gd name="connsiteY25" fmla="*/ 250031 h 431006"/>
              <a:gd name="connsiteX26" fmla="*/ 340519 w 2035969"/>
              <a:gd name="connsiteY26" fmla="*/ 245268 h 431006"/>
              <a:gd name="connsiteX27" fmla="*/ 535781 w 2035969"/>
              <a:gd name="connsiteY27" fmla="*/ 226218 h 431006"/>
              <a:gd name="connsiteX28" fmla="*/ 778669 w 2035969"/>
              <a:gd name="connsiteY28" fmla="*/ 180975 h 431006"/>
              <a:gd name="connsiteX29" fmla="*/ 1023937 w 2035969"/>
              <a:gd name="connsiteY29" fmla="*/ 147637 h 431006"/>
              <a:gd name="connsiteX30" fmla="*/ 1381125 w 2035969"/>
              <a:gd name="connsiteY30" fmla="*/ 92868 h 431006"/>
              <a:gd name="connsiteX31" fmla="*/ 1614487 w 2035969"/>
              <a:gd name="connsiteY31" fmla="*/ 50006 h 431006"/>
              <a:gd name="connsiteX32" fmla="*/ 1754981 w 2035969"/>
              <a:gd name="connsiteY32" fmla="*/ 21431 h 431006"/>
              <a:gd name="connsiteX33" fmla="*/ 1828800 w 2035969"/>
              <a:gd name="connsiteY33" fmla="*/ 9525 h 431006"/>
              <a:gd name="connsiteX34" fmla="*/ 1885950 w 2035969"/>
              <a:gd name="connsiteY34" fmla="*/ 0 h 431006"/>
              <a:gd name="connsiteX35" fmla="*/ 1924050 w 2035969"/>
              <a:gd name="connsiteY35" fmla="*/ 0 h 431006"/>
              <a:gd name="connsiteX36" fmla="*/ 1952625 w 2035969"/>
              <a:gd name="connsiteY36" fmla="*/ 4762 h 431006"/>
              <a:gd name="connsiteX37" fmla="*/ 1976437 w 2035969"/>
              <a:gd name="connsiteY37" fmla="*/ 16668 h 431006"/>
              <a:gd name="connsiteX38" fmla="*/ 1995487 w 2035969"/>
              <a:gd name="connsiteY38" fmla="*/ 28575 h 431006"/>
              <a:gd name="connsiteX39" fmla="*/ 2012156 w 2035969"/>
              <a:gd name="connsiteY39" fmla="*/ 47625 h 431006"/>
              <a:gd name="connsiteX40" fmla="*/ 2024062 w 2035969"/>
              <a:gd name="connsiteY40" fmla="*/ 64293 h 431006"/>
              <a:gd name="connsiteX41" fmla="*/ 2033587 w 2035969"/>
              <a:gd name="connsiteY41" fmla="*/ 92868 h 431006"/>
              <a:gd name="connsiteX42" fmla="*/ 2035969 w 2035969"/>
              <a:gd name="connsiteY42" fmla="*/ 126206 h 431006"/>
              <a:gd name="connsiteX43" fmla="*/ 2035969 w 2035969"/>
              <a:gd name="connsiteY43" fmla="*/ 150018 h 431006"/>
              <a:gd name="connsiteX44" fmla="*/ 2024062 w 2035969"/>
              <a:gd name="connsiteY44" fmla="*/ 178593 h 431006"/>
              <a:gd name="connsiteX45" fmla="*/ 2007394 w 2035969"/>
              <a:gd name="connsiteY45" fmla="*/ 195262 h 431006"/>
              <a:gd name="connsiteX46" fmla="*/ 1978819 w 2035969"/>
              <a:gd name="connsiteY46" fmla="*/ 204787 h 431006"/>
              <a:gd name="connsiteX47" fmla="*/ 1833562 w 2035969"/>
              <a:gd name="connsiteY47" fmla="*/ 223837 h 431006"/>
              <a:gd name="connsiteX48" fmla="*/ 1581150 w 2035969"/>
              <a:gd name="connsiteY48" fmla="*/ 250031 h 431006"/>
              <a:gd name="connsiteX49" fmla="*/ 1347787 w 2035969"/>
              <a:gd name="connsiteY49" fmla="*/ 302418 h 431006"/>
              <a:gd name="connsiteX50" fmla="*/ 1228725 w 2035969"/>
              <a:gd name="connsiteY50" fmla="*/ 314325 h 431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035969" h="431006">
                <a:moveTo>
                  <a:pt x="1228725" y="314325"/>
                </a:moveTo>
                <a:lnTo>
                  <a:pt x="935831" y="357187"/>
                </a:lnTo>
                <a:lnTo>
                  <a:pt x="735806" y="388143"/>
                </a:lnTo>
                <a:lnTo>
                  <a:pt x="542925" y="409575"/>
                </a:lnTo>
                <a:lnTo>
                  <a:pt x="445294" y="419100"/>
                </a:lnTo>
                <a:lnTo>
                  <a:pt x="347662" y="428625"/>
                </a:lnTo>
                <a:lnTo>
                  <a:pt x="307181" y="431006"/>
                </a:lnTo>
                <a:lnTo>
                  <a:pt x="271462" y="426243"/>
                </a:lnTo>
                <a:lnTo>
                  <a:pt x="235744" y="411956"/>
                </a:lnTo>
                <a:lnTo>
                  <a:pt x="190500" y="385762"/>
                </a:lnTo>
                <a:lnTo>
                  <a:pt x="126206" y="338137"/>
                </a:lnTo>
                <a:lnTo>
                  <a:pt x="54769" y="271462"/>
                </a:lnTo>
                <a:lnTo>
                  <a:pt x="16669" y="233362"/>
                </a:lnTo>
                <a:lnTo>
                  <a:pt x="2381" y="207168"/>
                </a:lnTo>
                <a:lnTo>
                  <a:pt x="0" y="185737"/>
                </a:lnTo>
                <a:lnTo>
                  <a:pt x="4762" y="173831"/>
                </a:lnTo>
                <a:lnTo>
                  <a:pt x="21431" y="164306"/>
                </a:lnTo>
                <a:lnTo>
                  <a:pt x="35719" y="166687"/>
                </a:lnTo>
                <a:lnTo>
                  <a:pt x="61912" y="180975"/>
                </a:lnTo>
                <a:lnTo>
                  <a:pt x="97631" y="202406"/>
                </a:lnTo>
                <a:lnTo>
                  <a:pt x="128587" y="216693"/>
                </a:lnTo>
                <a:lnTo>
                  <a:pt x="164306" y="230981"/>
                </a:lnTo>
                <a:lnTo>
                  <a:pt x="190500" y="240506"/>
                </a:lnTo>
                <a:lnTo>
                  <a:pt x="216694" y="245268"/>
                </a:lnTo>
                <a:lnTo>
                  <a:pt x="250031" y="250031"/>
                </a:lnTo>
                <a:lnTo>
                  <a:pt x="288131" y="250031"/>
                </a:lnTo>
                <a:lnTo>
                  <a:pt x="340519" y="245268"/>
                </a:lnTo>
                <a:lnTo>
                  <a:pt x="535781" y="226218"/>
                </a:lnTo>
                <a:lnTo>
                  <a:pt x="778669" y="180975"/>
                </a:lnTo>
                <a:lnTo>
                  <a:pt x="1023937" y="147637"/>
                </a:lnTo>
                <a:lnTo>
                  <a:pt x="1381125" y="92868"/>
                </a:lnTo>
                <a:lnTo>
                  <a:pt x="1614487" y="50006"/>
                </a:lnTo>
                <a:lnTo>
                  <a:pt x="1754981" y="21431"/>
                </a:lnTo>
                <a:lnTo>
                  <a:pt x="1828800" y="9525"/>
                </a:lnTo>
                <a:lnTo>
                  <a:pt x="1885950" y="0"/>
                </a:lnTo>
                <a:lnTo>
                  <a:pt x="1924050" y="0"/>
                </a:lnTo>
                <a:lnTo>
                  <a:pt x="1952625" y="4762"/>
                </a:lnTo>
                <a:lnTo>
                  <a:pt x="1976437" y="16668"/>
                </a:lnTo>
                <a:lnTo>
                  <a:pt x="1995487" y="28575"/>
                </a:lnTo>
                <a:lnTo>
                  <a:pt x="2012156" y="47625"/>
                </a:lnTo>
                <a:lnTo>
                  <a:pt x="2024062" y="64293"/>
                </a:lnTo>
                <a:lnTo>
                  <a:pt x="2033587" y="92868"/>
                </a:lnTo>
                <a:lnTo>
                  <a:pt x="2035969" y="126206"/>
                </a:lnTo>
                <a:lnTo>
                  <a:pt x="2035969" y="150018"/>
                </a:lnTo>
                <a:lnTo>
                  <a:pt x="2024062" y="178593"/>
                </a:lnTo>
                <a:lnTo>
                  <a:pt x="2007394" y="195262"/>
                </a:lnTo>
                <a:lnTo>
                  <a:pt x="1978819" y="204787"/>
                </a:lnTo>
                <a:lnTo>
                  <a:pt x="1833562" y="223837"/>
                </a:lnTo>
                <a:lnTo>
                  <a:pt x="1581150" y="250031"/>
                </a:lnTo>
                <a:lnTo>
                  <a:pt x="1347787" y="302418"/>
                </a:lnTo>
                <a:lnTo>
                  <a:pt x="1228725" y="3143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34D74D31-6504-F247-AE81-7F7DD595B157}"/>
              </a:ext>
            </a:extLst>
          </p:cNvPr>
          <p:cNvSpPr/>
          <p:nvPr/>
        </p:nvSpPr>
        <p:spPr>
          <a:xfrm rot="16200000">
            <a:off x="2180432" y="4512469"/>
            <a:ext cx="2438400" cy="376237"/>
          </a:xfrm>
          <a:custGeom>
            <a:avLst/>
            <a:gdLst>
              <a:gd name="connsiteX0" fmla="*/ 1347788 w 2438400"/>
              <a:gd name="connsiteY0" fmla="*/ 335757 h 376238"/>
              <a:gd name="connsiteX1" fmla="*/ 840581 w 2438400"/>
              <a:gd name="connsiteY1" fmla="*/ 319088 h 376238"/>
              <a:gd name="connsiteX2" fmla="*/ 528638 w 2438400"/>
              <a:gd name="connsiteY2" fmla="*/ 302419 h 376238"/>
              <a:gd name="connsiteX3" fmla="*/ 316706 w 2438400"/>
              <a:gd name="connsiteY3" fmla="*/ 285750 h 376238"/>
              <a:gd name="connsiteX4" fmla="*/ 145256 w 2438400"/>
              <a:gd name="connsiteY4" fmla="*/ 269082 h 376238"/>
              <a:gd name="connsiteX5" fmla="*/ 97631 w 2438400"/>
              <a:gd name="connsiteY5" fmla="*/ 259557 h 376238"/>
              <a:gd name="connsiteX6" fmla="*/ 57150 w 2438400"/>
              <a:gd name="connsiteY6" fmla="*/ 245269 h 376238"/>
              <a:gd name="connsiteX7" fmla="*/ 23813 w 2438400"/>
              <a:gd name="connsiteY7" fmla="*/ 223838 h 376238"/>
              <a:gd name="connsiteX8" fmla="*/ 7144 w 2438400"/>
              <a:gd name="connsiteY8" fmla="*/ 211932 h 376238"/>
              <a:gd name="connsiteX9" fmla="*/ 0 w 2438400"/>
              <a:gd name="connsiteY9" fmla="*/ 195263 h 376238"/>
              <a:gd name="connsiteX10" fmla="*/ 2381 w 2438400"/>
              <a:gd name="connsiteY10" fmla="*/ 169069 h 376238"/>
              <a:gd name="connsiteX11" fmla="*/ 11906 w 2438400"/>
              <a:gd name="connsiteY11" fmla="*/ 147638 h 376238"/>
              <a:gd name="connsiteX12" fmla="*/ 28575 w 2438400"/>
              <a:gd name="connsiteY12" fmla="*/ 130969 h 376238"/>
              <a:gd name="connsiteX13" fmla="*/ 59531 w 2438400"/>
              <a:gd name="connsiteY13" fmla="*/ 114300 h 376238"/>
              <a:gd name="connsiteX14" fmla="*/ 133350 w 2438400"/>
              <a:gd name="connsiteY14" fmla="*/ 83344 h 376238"/>
              <a:gd name="connsiteX15" fmla="*/ 216694 w 2438400"/>
              <a:gd name="connsiteY15" fmla="*/ 52388 h 376238"/>
              <a:gd name="connsiteX16" fmla="*/ 350044 w 2438400"/>
              <a:gd name="connsiteY16" fmla="*/ 14288 h 376238"/>
              <a:gd name="connsiteX17" fmla="*/ 400050 w 2438400"/>
              <a:gd name="connsiteY17" fmla="*/ 26194 h 376238"/>
              <a:gd name="connsiteX18" fmla="*/ 454819 w 2438400"/>
              <a:gd name="connsiteY18" fmla="*/ 40482 h 376238"/>
              <a:gd name="connsiteX19" fmla="*/ 528638 w 2438400"/>
              <a:gd name="connsiteY19" fmla="*/ 57150 h 376238"/>
              <a:gd name="connsiteX20" fmla="*/ 592931 w 2438400"/>
              <a:gd name="connsiteY20" fmla="*/ 66675 h 376238"/>
              <a:gd name="connsiteX21" fmla="*/ 661988 w 2438400"/>
              <a:gd name="connsiteY21" fmla="*/ 76200 h 376238"/>
              <a:gd name="connsiteX22" fmla="*/ 790575 w 2438400"/>
              <a:gd name="connsiteY22" fmla="*/ 88107 h 376238"/>
              <a:gd name="connsiteX23" fmla="*/ 1357313 w 2438400"/>
              <a:gd name="connsiteY23" fmla="*/ 114300 h 376238"/>
              <a:gd name="connsiteX24" fmla="*/ 1859756 w 2438400"/>
              <a:gd name="connsiteY24" fmla="*/ 128588 h 376238"/>
              <a:gd name="connsiteX25" fmla="*/ 2155031 w 2438400"/>
              <a:gd name="connsiteY25" fmla="*/ 128588 h 376238"/>
              <a:gd name="connsiteX26" fmla="*/ 2205038 w 2438400"/>
              <a:gd name="connsiteY26" fmla="*/ 121444 h 376238"/>
              <a:gd name="connsiteX27" fmla="*/ 2257425 w 2438400"/>
              <a:gd name="connsiteY27" fmla="*/ 109538 h 376238"/>
              <a:gd name="connsiteX28" fmla="*/ 2314575 w 2438400"/>
              <a:gd name="connsiteY28" fmla="*/ 90488 h 376238"/>
              <a:gd name="connsiteX29" fmla="*/ 2343150 w 2438400"/>
              <a:gd name="connsiteY29" fmla="*/ 71438 h 376238"/>
              <a:gd name="connsiteX30" fmla="*/ 2362200 w 2438400"/>
              <a:gd name="connsiteY30" fmla="*/ 52388 h 376238"/>
              <a:gd name="connsiteX31" fmla="*/ 2378869 w 2438400"/>
              <a:gd name="connsiteY31" fmla="*/ 26194 h 376238"/>
              <a:gd name="connsiteX32" fmla="*/ 2388394 w 2438400"/>
              <a:gd name="connsiteY32" fmla="*/ 9525 h 376238"/>
              <a:gd name="connsiteX33" fmla="*/ 2405063 w 2438400"/>
              <a:gd name="connsiteY33" fmla="*/ 2382 h 376238"/>
              <a:gd name="connsiteX34" fmla="*/ 2426494 w 2438400"/>
              <a:gd name="connsiteY34" fmla="*/ 0 h 376238"/>
              <a:gd name="connsiteX35" fmla="*/ 2436019 w 2438400"/>
              <a:gd name="connsiteY35" fmla="*/ 4763 h 376238"/>
              <a:gd name="connsiteX36" fmla="*/ 2438400 w 2438400"/>
              <a:gd name="connsiteY36" fmla="*/ 19050 h 376238"/>
              <a:gd name="connsiteX37" fmla="*/ 2419350 w 2438400"/>
              <a:gd name="connsiteY37" fmla="*/ 80963 h 376238"/>
              <a:gd name="connsiteX38" fmla="*/ 2409825 w 2438400"/>
              <a:gd name="connsiteY38" fmla="*/ 140494 h 376238"/>
              <a:gd name="connsiteX39" fmla="*/ 2395538 w 2438400"/>
              <a:gd name="connsiteY39" fmla="*/ 200025 h 376238"/>
              <a:gd name="connsiteX40" fmla="*/ 2369344 w 2438400"/>
              <a:gd name="connsiteY40" fmla="*/ 278607 h 376238"/>
              <a:gd name="connsiteX41" fmla="*/ 2338388 w 2438400"/>
              <a:gd name="connsiteY41" fmla="*/ 347663 h 376238"/>
              <a:gd name="connsiteX42" fmla="*/ 2245519 w 2438400"/>
              <a:gd name="connsiteY42" fmla="*/ 376238 h 376238"/>
              <a:gd name="connsiteX43" fmla="*/ 2102644 w 2438400"/>
              <a:gd name="connsiteY43" fmla="*/ 357188 h 376238"/>
              <a:gd name="connsiteX44" fmla="*/ 1947863 w 2438400"/>
              <a:gd name="connsiteY44" fmla="*/ 352425 h 376238"/>
              <a:gd name="connsiteX45" fmla="*/ 1790700 w 2438400"/>
              <a:gd name="connsiteY45" fmla="*/ 350044 h 376238"/>
              <a:gd name="connsiteX46" fmla="*/ 1640681 w 2438400"/>
              <a:gd name="connsiteY46" fmla="*/ 347663 h 376238"/>
              <a:gd name="connsiteX47" fmla="*/ 1347788 w 2438400"/>
              <a:gd name="connsiteY47" fmla="*/ 335757 h 376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438400" h="376238">
                <a:moveTo>
                  <a:pt x="1347788" y="335757"/>
                </a:moveTo>
                <a:lnTo>
                  <a:pt x="840581" y="319088"/>
                </a:lnTo>
                <a:lnTo>
                  <a:pt x="528638" y="302419"/>
                </a:lnTo>
                <a:lnTo>
                  <a:pt x="316706" y="285750"/>
                </a:lnTo>
                <a:lnTo>
                  <a:pt x="145256" y="269082"/>
                </a:lnTo>
                <a:lnTo>
                  <a:pt x="97631" y="259557"/>
                </a:lnTo>
                <a:lnTo>
                  <a:pt x="57150" y="245269"/>
                </a:lnTo>
                <a:lnTo>
                  <a:pt x="23813" y="223838"/>
                </a:lnTo>
                <a:lnTo>
                  <a:pt x="7144" y="211932"/>
                </a:lnTo>
                <a:lnTo>
                  <a:pt x="0" y="195263"/>
                </a:lnTo>
                <a:lnTo>
                  <a:pt x="2381" y="169069"/>
                </a:lnTo>
                <a:lnTo>
                  <a:pt x="11906" y="147638"/>
                </a:lnTo>
                <a:lnTo>
                  <a:pt x="28575" y="130969"/>
                </a:lnTo>
                <a:lnTo>
                  <a:pt x="59531" y="114300"/>
                </a:lnTo>
                <a:lnTo>
                  <a:pt x="133350" y="83344"/>
                </a:lnTo>
                <a:lnTo>
                  <a:pt x="216694" y="52388"/>
                </a:lnTo>
                <a:lnTo>
                  <a:pt x="350044" y="14288"/>
                </a:lnTo>
                <a:lnTo>
                  <a:pt x="400050" y="26194"/>
                </a:lnTo>
                <a:lnTo>
                  <a:pt x="454819" y="40482"/>
                </a:lnTo>
                <a:lnTo>
                  <a:pt x="528638" y="57150"/>
                </a:lnTo>
                <a:lnTo>
                  <a:pt x="592931" y="66675"/>
                </a:lnTo>
                <a:lnTo>
                  <a:pt x="661988" y="76200"/>
                </a:lnTo>
                <a:lnTo>
                  <a:pt x="790575" y="88107"/>
                </a:lnTo>
                <a:lnTo>
                  <a:pt x="1357313" y="114300"/>
                </a:lnTo>
                <a:lnTo>
                  <a:pt x="1859756" y="128588"/>
                </a:lnTo>
                <a:lnTo>
                  <a:pt x="2155031" y="128588"/>
                </a:lnTo>
                <a:lnTo>
                  <a:pt x="2205038" y="121444"/>
                </a:lnTo>
                <a:lnTo>
                  <a:pt x="2257425" y="109538"/>
                </a:lnTo>
                <a:lnTo>
                  <a:pt x="2314575" y="90488"/>
                </a:lnTo>
                <a:lnTo>
                  <a:pt x="2343150" y="71438"/>
                </a:lnTo>
                <a:lnTo>
                  <a:pt x="2362200" y="52388"/>
                </a:lnTo>
                <a:lnTo>
                  <a:pt x="2378869" y="26194"/>
                </a:lnTo>
                <a:lnTo>
                  <a:pt x="2388394" y="9525"/>
                </a:lnTo>
                <a:lnTo>
                  <a:pt x="2405063" y="2382"/>
                </a:lnTo>
                <a:lnTo>
                  <a:pt x="2426494" y="0"/>
                </a:lnTo>
                <a:lnTo>
                  <a:pt x="2436019" y="4763"/>
                </a:lnTo>
                <a:lnTo>
                  <a:pt x="2438400" y="19050"/>
                </a:lnTo>
                <a:lnTo>
                  <a:pt x="2419350" y="80963"/>
                </a:lnTo>
                <a:lnTo>
                  <a:pt x="2409825" y="140494"/>
                </a:lnTo>
                <a:lnTo>
                  <a:pt x="2395538" y="200025"/>
                </a:lnTo>
                <a:lnTo>
                  <a:pt x="2369344" y="278607"/>
                </a:lnTo>
                <a:lnTo>
                  <a:pt x="2338388" y="347663"/>
                </a:lnTo>
                <a:lnTo>
                  <a:pt x="2245519" y="376238"/>
                </a:lnTo>
                <a:lnTo>
                  <a:pt x="2102644" y="357188"/>
                </a:lnTo>
                <a:lnTo>
                  <a:pt x="1947863" y="352425"/>
                </a:lnTo>
                <a:lnTo>
                  <a:pt x="1790700" y="350044"/>
                </a:lnTo>
                <a:lnTo>
                  <a:pt x="1640681" y="347663"/>
                </a:lnTo>
                <a:lnTo>
                  <a:pt x="1347788" y="33575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C133E465-3943-C64E-A71E-599DD679A620}"/>
              </a:ext>
            </a:extLst>
          </p:cNvPr>
          <p:cNvSpPr/>
          <p:nvPr/>
        </p:nvSpPr>
        <p:spPr>
          <a:xfrm rot="16200000">
            <a:off x="4222750" y="2179638"/>
            <a:ext cx="2195513" cy="1233487"/>
          </a:xfrm>
          <a:custGeom>
            <a:avLst/>
            <a:gdLst>
              <a:gd name="connsiteX0" fmla="*/ 1083469 w 2195512"/>
              <a:gd name="connsiteY0" fmla="*/ 854869 h 1233488"/>
              <a:gd name="connsiteX1" fmla="*/ 900112 w 2195512"/>
              <a:gd name="connsiteY1" fmla="*/ 776288 h 1233488"/>
              <a:gd name="connsiteX2" fmla="*/ 823912 w 2195512"/>
              <a:gd name="connsiteY2" fmla="*/ 711994 h 1233488"/>
              <a:gd name="connsiteX3" fmla="*/ 645319 w 2195512"/>
              <a:gd name="connsiteY3" fmla="*/ 607219 h 1233488"/>
              <a:gd name="connsiteX4" fmla="*/ 507206 w 2195512"/>
              <a:gd name="connsiteY4" fmla="*/ 514350 h 1233488"/>
              <a:gd name="connsiteX5" fmla="*/ 390525 w 2195512"/>
              <a:gd name="connsiteY5" fmla="*/ 426244 h 1233488"/>
              <a:gd name="connsiteX6" fmla="*/ 280987 w 2195512"/>
              <a:gd name="connsiteY6" fmla="*/ 335756 h 1233488"/>
              <a:gd name="connsiteX7" fmla="*/ 190500 w 2195512"/>
              <a:gd name="connsiteY7" fmla="*/ 254794 h 1233488"/>
              <a:gd name="connsiteX8" fmla="*/ 95250 w 2195512"/>
              <a:gd name="connsiteY8" fmla="*/ 159544 h 1233488"/>
              <a:gd name="connsiteX9" fmla="*/ 23812 w 2195512"/>
              <a:gd name="connsiteY9" fmla="*/ 78581 h 1233488"/>
              <a:gd name="connsiteX10" fmla="*/ 7144 w 2195512"/>
              <a:gd name="connsiteY10" fmla="*/ 54769 h 1233488"/>
              <a:gd name="connsiteX11" fmla="*/ 0 w 2195512"/>
              <a:gd name="connsiteY11" fmla="*/ 33338 h 1233488"/>
              <a:gd name="connsiteX12" fmla="*/ 2381 w 2195512"/>
              <a:gd name="connsiteY12" fmla="*/ 14288 h 1233488"/>
              <a:gd name="connsiteX13" fmla="*/ 7144 w 2195512"/>
              <a:gd name="connsiteY13" fmla="*/ 4763 h 1233488"/>
              <a:gd name="connsiteX14" fmla="*/ 21431 w 2195512"/>
              <a:gd name="connsiteY14" fmla="*/ 0 h 1233488"/>
              <a:gd name="connsiteX15" fmla="*/ 45244 w 2195512"/>
              <a:gd name="connsiteY15" fmla="*/ 4763 h 1233488"/>
              <a:gd name="connsiteX16" fmla="*/ 85725 w 2195512"/>
              <a:gd name="connsiteY16" fmla="*/ 35719 h 1233488"/>
              <a:gd name="connsiteX17" fmla="*/ 147637 w 2195512"/>
              <a:gd name="connsiteY17" fmla="*/ 83344 h 1233488"/>
              <a:gd name="connsiteX18" fmla="*/ 230981 w 2195512"/>
              <a:gd name="connsiteY18" fmla="*/ 145256 h 1233488"/>
              <a:gd name="connsiteX19" fmla="*/ 328612 w 2195512"/>
              <a:gd name="connsiteY19" fmla="*/ 211931 h 1233488"/>
              <a:gd name="connsiteX20" fmla="*/ 426244 w 2195512"/>
              <a:gd name="connsiteY20" fmla="*/ 278606 h 1233488"/>
              <a:gd name="connsiteX21" fmla="*/ 566737 w 2195512"/>
              <a:gd name="connsiteY21" fmla="*/ 366713 h 1233488"/>
              <a:gd name="connsiteX22" fmla="*/ 688181 w 2195512"/>
              <a:gd name="connsiteY22" fmla="*/ 438150 h 1233488"/>
              <a:gd name="connsiteX23" fmla="*/ 781050 w 2195512"/>
              <a:gd name="connsiteY23" fmla="*/ 488156 h 1233488"/>
              <a:gd name="connsiteX24" fmla="*/ 926306 w 2195512"/>
              <a:gd name="connsiteY24" fmla="*/ 561975 h 1233488"/>
              <a:gd name="connsiteX25" fmla="*/ 1007269 w 2195512"/>
              <a:gd name="connsiteY25" fmla="*/ 600075 h 1233488"/>
              <a:gd name="connsiteX26" fmla="*/ 1083469 w 2195512"/>
              <a:gd name="connsiteY26" fmla="*/ 631031 h 1233488"/>
              <a:gd name="connsiteX27" fmla="*/ 1195387 w 2195512"/>
              <a:gd name="connsiteY27" fmla="*/ 671513 h 1233488"/>
              <a:gd name="connsiteX28" fmla="*/ 1335881 w 2195512"/>
              <a:gd name="connsiteY28" fmla="*/ 716756 h 1233488"/>
              <a:gd name="connsiteX29" fmla="*/ 1493044 w 2195512"/>
              <a:gd name="connsiteY29" fmla="*/ 764381 h 1233488"/>
              <a:gd name="connsiteX30" fmla="*/ 1638300 w 2195512"/>
              <a:gd name="connsiteY30" fmla="*/ 800100 h 1233488"/>
              <a:gd name="connsiteX31" fmla="*/ 1764506 w 2195512"/>
              <a:gd name="connsiteY31" fmla="*/ 826294 h 1233488"/>
              <a:gd name="connsiteX32" fmla="*/ 1859756 w 2195512"/>
              <a:gd name="connsiteY32" fmla="*/ 840581 h 1233488"/>
              <a:gd name="connsiteX33" fmla="*/ 1919287 w 2195512"/>
              <a:gd name="connsiteY33" fmla="*/ 845344 h 1233488"/>
              <a:gd name="connsiteX34" fmla="*/ 1962150 w 2195512"/>
              <a:gd name="connsiteY34" fmla="*/ 847725 h 1233488"/>
              <a:gd name="connsiteX35" fmla="*/ 1988344 w 2195512"/>
              <a:gd name="connsiteY35" fmla="*/ 842963 h 1233488"/>
              <a:gd name="connsiteX36" fmla="*/ 2031206 w 2195512"/>
              <a:gd name="connsiteY36" fmla="*/ 826294 h 1233488"/>
              <a:gd name="connsiteX37" fmla="*/ 2085975 w 2195512"/>
              <a:gd name="connsiteY37" fmla="*/ 795338 h 1233488"/>
              <a:gd name="connsiteX38" fmla="*/ 2133600 w 2195512"/>
              <a:gd name="connsiteY38" fmla="*/ 762000 h 1233488"/>
              <a:gd name="connsiteX39" fmla="*/ 2155031 w 2195512"/>
              <a:gd name="connsiteY39" fmla="*/ 747713 h 1233488"/>
              <a:gd name="connsiteX40" fmla="*/ 2174081 w 2195512"/>
              <a:gd name="connsiteY40" fmla="*/ 740569 h 1233488"/>
              <a:gd name="connsiteX41" fmla="*/ 2188369 w 2195512"/>
              <a:gd name="connsiteY41" fmla="*/ 740569 h 1233488"/>
              <a:gd name="connsiteX42" fmla="*/ 2195512 w 2195512"/>
              <a:gd name="connsiteY42" fmla="*/ 752475 h 1233488"/>
              <a:gd name="connsiteX43" fmla="*/ 2183606 w 2195512"/>
              <a:gd name="connsiteY43" fmla="*/ 788194 h 1233488"/>
              <a:gd name="connsiteX44" fmla="*/ 2162175 w 2195512"/>
              <a:gd name="connsiteY44" fmla="*/ 864394 h 1233488"/>
              <a:gd name="connsiteX45" fmla="*/ 2128837 w 2195512"/>
              <a:gd name="connsiteY45" fmla="*/ 947738 h 1233488"/>
              <a:gd name="connsiteX46" fmla="*/ 2107406 w 2195512"/>
              <a:gd name="connsiteY46" fmla="*/ 995363 h 1233488"/>
              <a:gd name="connsiteX47" fmla="*/ 2074069 w 2195512"/>
              <a:gd name="connsiteY47" fmla="*/ 1047750 h 1233488"/>
              <a:gd name="connsiteX48" fmla="*/ 2019300 w 2195512"/>
              <a:gd name="connsiteY48" fmla="*/ 1112044 h 1233488"/>
              <a:gd name="connsiteX49" fmla="*/ 1931194 w 2195512"/>
              <a:gd name="connsiteY49" fmla="*/ 1183481 h 1233488"/>
              <a:gd name="connsiteX50" fmla="*/ 1897856 w 2195512"/>
              <a:gd name="connsiteY50" fmla="*/ 1212056 h 1233488"/>
              <a:gd name="connsiteX51" fmla="*/ 1857375 w 2195512"/>
              <a:gd name="connsiteY51" fmla="*/ 1233488 h 1233488"/>
              <a:gd name="connsiteX52" fmla="*/ 1831181 w 2195512"/>
              <a:gd name="connsiteY52" fmla="*/ 1231106 h 1233488"/>
              <a:gd name="connsiteX53" fmla="*/ 1812131 w 2195512"/>
              <a:gd name="connsiteY53" fmla="*/ 1219200 h 1233488"/>
              <a:gd name="connsiteX54" fmla="*/ 1788319 w 2195512"/>
              <a:gd name="connsiteY54" fmla="*/ 1185863 h 1233488"/>
              <a:gd name="connsiteX55" fmla="*/ 1731169 w 2195512"/>
              <a:gd name="connsiteY55" fmla="*/ 1143000 h 1233488"/>
              <a:gd name="connsiteX56" fmla="*/ 1654969 w 2195512"/>
              <a:gd name="connsiteY56" fmla="*/ 1097756 h 1233488"/>
              <a:gd name="connsiteX57" fmla="*/ 1485900 w 2195512"/>
              <a:gd name="connsiteY57" fmla="*/ 1023938 h 1233488"/>
              <a:gd name="connsiteX58" fmla="*/ 1288256 w 2195512"/>
              <a:gd name="connsiteY58" fmla="*/ 945356 h 1233488"/>
              <a:gd name="connsiteX59" fmla="*/ 1083469 w 2195512"/>
              <a:gd name="connsiteY59" fmla="*/ 854869 h 1233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195512" h="1233488">
                <a:moveTo>
                  <a:pt x="1083469" y="854869"/>
                </a:moveTo>
                <a:lnTo>
                  <a:pt x="900112" y="776288"/>
                </a:lnTo>
                <a:lnTo>
                  <a:pt x="823912" y="711994"/>
                </a:lnTo>
                <a:lnTo>
                  <a:pt x="645319" y="607219"/>
                </a:lnTo>
                <a:lnTo>
                  <a:pt x="507206" y="514350"/>
                </a:lnTo>
                <a:lnTo>
                  <a:pt x="390525" y="426244"/>
                </a:lnTo>
                <a:lnTo>
                  <a:pt x="280987" y="335756"/>
                </a:lnTo>
                <a:lnTo>
                  <a:pt x="190500" y="254794"/>
                </a:lnTo>
                <a:lnTo>
                  <a:pt x="95250" y="159544"/>
                </a:lnTo>
                <a:lnTo>
                  <a:pt x="23812" y="78581"/>
                </a:lnTo>
                <a:lnTo>
                  <a:pt x="7144" y="54769"/>
                </a:lnTo>
                <a:lnTo>
                  <a:pt x="0" y="33338"/>
                </a:lnTo>
                <a:lnTo>
                  <a:pt x="2381" y="14288"/>
                </a:lnTo>
                <a:lnTo>
                  <a:pt x="7144" y="4763"/>
                </a:lnTo>
                <a:lnTo>
                  <a:pt x="21431" y="0"/>
                </a:lnTo>
                <a:lnTo>
                  <a:pt x="45244" y="4763"/>
                </a:lnTo>
                <a:lnTo>
                  <a:pt x="85725" y="35719"/>
                </a:lnTo>
                <a:lnTo>
                  <a:pt x="147637" y="83344"/>
                </a:lnTo>
                <a:lnTo>
                  <a:pt x="230981" y="145256"/>
                </a:lnTo>
                <a:lnTo>
                  <a:pt x="328612" y="211931"/>
                </a:lnTo>
                <a:lnTo>
                  <a:pt x="426244" y="278606"/>
                </a:lnTo>
                <a:lnTo>
                  <a:pt x="566737" y="366713"/>
                </a:lnTo>
                <a:lnTo>
                  <a:pt x="688181" y="438150"/>
                </a:lnTo>
                <a:lnTo>
                  <a:pt x="781050" y="488156"/>
                </a:lnTo>
                <a:lnTo>
                  <a:pt x="926306" y="561975"/>
                </a:lnTo>
                <a:lnTo>
                  <a:pt x="1007269" y="600075"/>
                </a:lnTo>
                <a:lnTo>
                  <a:pt x="1083469" y="631031"/>
                </a:lnTo>
                <a:lnTo>
                  <a:pt x="1195387" y="671513"/>
                </a:lnTo>
                <a:lnTo>
                  <a:pt x="1335881" y="716756"/>
                </a:lnTo>
                <a:lnTo>
                  <a:pt x="1493044" y="764381"/>
                </a:lnTo>
                <a:lnTo>
                  <a:pt x="1638300" y="800100"/>
                </a:lnTo>
                <a:lnTo>
                  <a:pt x="1764506" y="826294"/>
                </a:lnTo>
                <a:lnTo>
                  <a:pt x="1859756" y="840581"/>
                </a:lnTo>
                <a:lnTo>
                  <a:pt x="1919287" y="845344"/>
                </a:lnTo>
                <a:lnTo>
                  <a:pt x="1962150" y="847725"/>
                </a:lnTo>
                <a:lnTo>
                  <a:pt x="1988344" y="842963"/>
                </a:lnTo>
                <a:lnTo>
                  <a:pt x="2031206" y="826294"/>
                </a:lnTo>
                <a:lnTo>
                  <a:pt x="2085975" y="795338"/>
                </a:lnTo>
                <a:lnTo>
                  <a:pt x="2133600" y="762000"/>
                </a:lnTo>
                <a:lnTo>
                  <a:pt x="2155031" y="747713"/>
                </a:lnTo>
                <a:lnTo>
                  <a:pt x="2174081" y="740569"/>
                </a:lnTo>
                <a:lnTo>
                  <a:pt x="2188369" y="740569"/>
                </a:lnTo>
                <a:lnTo>
                  <a:pt x="2195512" y="752475"/>
                </a:lnTo>
                <a:lnTo>
                  <a:pt x="2183606" y="788194"/>
                </a:lnTo>
                <a:lnTo>
                  <a:pt x="2162175" y="864394"/>
                </a:lnTo>
                <a:lnTo>
                  <a:pt x="2128837" y="947738"/>
                </a:lnTo>
                <a:lnTo>
                  <a:pt x="2107406" y="995363"/>
                </a:lnTo>
                <a:lnTo>
                  <a:pt x="2074069" y="1047750"/>
                </a:lnTo>
                <a:lnTo>
                  <a:pt x="2019300" y="1112044"/>
                </a:lnTo>
                <a:lnTo>
                  <a:pt x="1931194" y="1183481"/>
                </a:lnTo>
                <a:lnTo>
                  <a:pt x="1897856" y="1212056"/>
                </a:lnTo>
                <a:lnTo>
                  <a:pt x="1857375" y="1233488"/>
                </a:lnTo>
                <a:lnTo>
                  <a:pt x="1831181" y="1231106"/>
                </a:lnTo>
                <a:lnTo>
                  <a:pt x="1812131" y="1219200"/>
                </a:lnTo>
                <a:lnTo>
                  <a:pt x="1788319" y="1185863"/>
                </a:lnTo>
                <a:lnTo>
                  <a:pt x="1731169" y="1143000"/>
                </a:lnTo>
                <a:lnTo>
                  <a:pt x="1654969" y="1097756"/>
                </a:lnTo>
                <a:lnTo>
                  <a:pt x="1485900" y="1023938"/>
                </a:lnTo>
                <a:lnTo>
                  <a:pt x="1288256" y="945356"/>
                </a:lnTo>
                <a:lnTo>
                  <a:pt x="1083469" y="8548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3C00E43D-3801-CC4C-9B48-CFD393EBD1D0}"/>
              </a:ext>
            </a:extLst>
          </p:cNvPr>
          <p:cNvSpPr/>
          <p:nvPr/>
        </p:nvSpPr>
        <p:spPr>
          <a:xfrm>
            <a:off x="3214688" y="1638300"/>
            <a:ext cx="461962" cy="1436688"/>
          </a:xfrm>
          <a:custGeom>
            <a:avLst/>
            <a:gdLst>
              <a:gd name="connsiteX0" fmla="*/ 223837 w 461962"/>
              <a:gd name="connsiteY0" fmla="*/ 1062038 h 1435894"/>
              <a:gd name="connsiteX1" fmla="*/ 209550 w 461962"/>
              <a:gd name="connsiteY1" fmla="*/ 828675 h 1435894"/>
              <a:gd name="connsiteX2" fmla="*/ 192881 w 461962"/>
              <a:gd name="connsiteY2" fmla="*/ 647700 h 1435894"/>
              <a:gd name="connsiteX3" fmla="*/ 190500 w 461962"/>
              <a:gd name="connsiteY3" fmla="*/ 404813 h 1435894"/>
              <a:gd name="connsiteX4" fmla="*/ 183356 w 461962"/>
              <a:gd name="connsiteY4" fmla="*/ 330994 h 1435894"/>
              <a:gd name="connsiteX5" fmla="*/ 171450 w 461962"/>
              <a:gd name="connsiteY5" fmla="*/ 280988 h 1435894"/>
              <a:gd name="connsiteX6" fmla="*/ 123825 w 461962"/>
              <a:gd name="connsiteY6" fmla="*/ 209550 h 1435894"/>
              <a:gd name="connsiteX7" fmla="*/ 40481 w 461962"/>
              <a:gd name="connsiteY7" fmla="*/ 83344 h 1435894"/>
              <a:gd name="connsiteX8" fmla="*/ 19050 w 461962"/>
              <a:gd name="connsiteY8" fmla="*/ 57150 h 1435894"/>
              <a:gd name="connsiteX9" fmla="*/ 4762 w 461962"/>
              <a:gd name="connsiteY9" fmla="*/ 40481 h 1435894"/>
              <a:gd name="connsiteX10" fmla="*/ 0 w 461962"/>
              <a:gd name="connsiteY10" fmla="*/ 30956 h 1435894"/>
              <a:gd name="connsiteX11" fmla="*/ 0 w 461962"/>
              <a:gd name="connsiteY11" fmla="*/ 19050 h 1435894"/>
              <a:gd name="connsiteX12" fmla="*/ 16668 w 461962"/>
              <a:gd name="connsiteY12" fmla="*/ 7144 h 1435894"/>
              <a:gd name="connsiteX13" fmla="*/ 42862 w 461962"/>
              <a:gd name="connsiteY13" fmla="*/ 0 h 1435894"/>
              <a:gd name="connsiteX14" fmla="*/ 83343 w 461962"/>
              <a:gd name="connsiteY14" fmla="*/ 11906 h 1435894"/>
              <a:gd name="connsiteX15" fmla="*/ 176212 w 461962"/>
              <a:gd name="connsiteY15" fmla="*/ 50006 h 1435894"/>
              <a:gd name="connsiteX16" fmla="*/ 276225 w 461962"/>
              <a:gd name="connsiteY16" fmla="*/ 97631 h 1435894"/>
              <a:gd name="connsiteX17" fmla="*/ 366712 w 461962"/>
              <a:gd name="connsiteY17" fmla="*/ 145256 h 1435894"/>
              <a:gd name="connsiteX18" fmla="*/ 404812 w 461962"/>
              <a:gd name="connsiteY18" fmla="*/ 166688 h 1435894"/>
              <a:gd name="connsiteX19" fmla="*/ 423862 w 461962"/>
              <a:gd name="connsiteY19" fmla="*/ 180975 h 1435894"/>
              <a:gd name="connsiteX20" fmla="*/ 440531 w 461962"/>
              <a:gd name="connsiteY20" fmla="*/ 195263 h 1435894"/>
              <a:gd name="connsiteX21" fmla="*/ 452437 w 461962"/>
              <a:gd name="connsiteY21" fmla="*/ 209550 h 1435894"/>
              <a:gd name="connsiteX22" fmla="*/ 459581 w 461962"/>
              <a:gd name="connsiteY22" fmla="*/ 230981 h 1435894"/>
              <a:gd name="connsiteX23" fmla="*/ 461962 w 461962"/>
              <a:gd name="connsiteY23" fmla="*/ 259556 h 1435894"/>
              <a:gd name="connsiteX24" fmla="*/ 454818 w 461962"/>
              <a:gd name="connsiteY24" fmla="*/ 297656 h 1435894"/>
              <a:gd name="connsiteX25" fmla="*/ 445293 w 461962"/>
              <a:gd name="connsiteY25" fmla="*/ 335756 h 1435894"/>
              <a:gd name="connsiteX26" fmla="*/ 440531 w 461962"/>
              <a:gd name="connsiteY26" fmla="*/ 385763 h 1435894"/>
              <a:gd name="connsiteX27" fmla="*/ 438150 w 461962"/>
              <a:gd name="connsiteY27" fmla="*/ 626269 h 1435894"/>
              <a:gd name="connsiteX28" fmla="*/ 414337 w 461962"/>
              <a:gd name="connsiteY28" fmla="*/ 807244 h 1435894"/>
              <a:gd name="connsiteX29" fmla="*/ 416718 w 461962"/>
              <a:gd name="connsiteY29" fmla="*/ 1076325 h 1435894"/>
              <a:gd name="connsiteX30" fmla="*/ 411956 w 461962"/>
              <a:gd name="connsiteY30" fmla="*/ 1395413 h 1435894"/>
              <a:gd name="connsiteX31" fmla="*/ 230981 w 461962"/>
              <a:gd name="connsiteY31" fmla="*/ 1435894 h 1435894"/>
              <a:gd name="connsiteX32" fmla="*/ 223837 w 461962"/>
              <a:gd name="connsiteY32" fmla="*/ 1062038 h 1435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61962" h="1435894">
                <a:moveTo>
                  <a:pt x="223837" y="1062038"/>
                </a:moveTo>
                <a:lnTo>
                  <a:pt x="209550" y="828675"/>
                </a:lnTo>
                <a:lnTo>
                  <a:pt x="192881" y="647700"/>
                </a:lnTo>
                <a:cubicBezTo>
                  <a:pt x="192087" y="566738"/>
                  <a:pt x="191294" y="485775"/>
                  <a:pt x="190500" y="404813"/>
                </a:cubicBezTo>
                <a:lnTo>
                  <a:pt x="183356" y="330994"/>
                </a:lnTo>
                <a:lnTo>
                  <a:pt x="171450" y="280988"/>
                </a:lnTo>
                <a:lnTo>
                  <a:pt x="123825" y="209550"/>
                </a:lnTo>
                <a:lnTo>
                  <a:pt x="40481" y="83344"/>
                </a:lnTo>
                <a:lnTo>
                  <a:pt x="19050" y="57150"/>
                </a:lnTo>
                <a:lnTo>
                  <a:pt x="4762" y="40481"/>
                </a:lnTo>
                <a:lnTo>
                  <a:pt x="0" y="30956"/>
                </a:lnTo>
                <a:lnTo>
                  <a:pt x="0" y="19050"/>
                </a:lnTo>
                <a:lnTo>
                  <a:pt x="16668" y="7144"/>
                </a:lnTo>
                <a:lnTo>
                  <a:pt x="42862" y="0"/>
                </a:lnTo>
                <a:lnTo>
                  <a:pt x="83343" y="11906"/>
                </a:lnTo>
                <a:lnTo>
                  <a:pt x="176212" y="50006"/>
                </a:lnTo>
                <a:lnTo>
                  <a:pt x="276225" y="97631"/>
                </a:lnTo>
                <a:lnTo>
                  <a:pt x="366712" y="145256"/>
                </a:lnTo>
                <a:lnTo>
                  <a:pt x="404812" y="166688"/>
                </a:lnTo>
                <a:lnTo>
                  <a:pt x="423862" y="180975"/>
                </a:lnTo>
                <a:lnTo>
                  <a:pt x="440531" y="195263"/>
                </a:lnTo>
                <a:lnTo>
                  <a:pt x="452437" y="209550"/>
                </a:lnTo>
                <a:lnTo>
                  <a:pt x="459581" y="230981"/>
                </a:lnTo>
                <a:lnTo>
                  <a:pt x="461962" y="259556"/>
                </a:lnTo>
                <a:lnTo>
                  <a:pt x="454818" y="297656"/>
                </a:lnTo>
                <a:lnTo>
                  <a:pt x="445293" y="335756"/>
                </a:lnTo>
                <a:lnTo>
                  <a:pt x="440531" y="385763"/>
                </a:lnTo>
                <a:cubicBezTo>
                  <a:pt x="439737" y="465932"/>
                  <a:pt x="440531" y="520700"/>
                  <a:pt x="438150" y="626269"/>
                </a:cubicBezTo>
                <a:lnTo>
                  <a:pt x="414337" y="807244"/>
                </a:lnTo>
                <a:cubicBezTo>
                  <a:pt x="415131" y="896938"/>
                  <a:pt x="415924" y="986631"/>
                  <a:pt x="416718" y="1076325"/>
                </a:cubicBezTo>
                <a:cubicBezTo>
                  <a:pt x="415131" y="1182688"/>
                  <a:pt x="413543" y="1289050"/>
                  <a:pt x="411956" y="1395413"/>
                </a:cubicBezTo>
                <a:lnTo>
                  <a:pt x="230981" y="1435894"/>
                </a:lnTo>
                <a:lnTo>
                  <a:pt x="223837" y="10620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7B2CFD1B-3BC3-1D4E-9A71-366C1A90F475}"/>
              </a:ext>
            </a:extLst>
          </p:cNvPr>
          <p:cNvSpPr/>
          <p:nvPr/>
        </p:nvSpPr>
        <p:spPr>
          <a:xfrm>
            <a:off x="4094163" y="1458913"/>
            <a:ext cx="509587" cy="1495425"/>
          </a:xfrm>
          <a:custGeom>
            <a:avLst/>
            <a:gdLst>
              <a:gd name="connsiteX0" fmla="*/ 121444 w 509587"/>
              <a:gd name="connsiteY0" fmla="*/ 1047750 h 1495425"/>
              <a:gd name="connsiteX1" fmla="*/ 171450 w 509587"/>
              <a:gd name="connsiteY1" fmla="*/ 621507 h 1495425"/>
              <a:gd name="connsiteX2" fmla="*/ 180975 w 509587"/>
              <a:gd name="connsiteY2" fmla="*/ 516732 h 1495425"/>
              <a:gd name="connsiteX3" fmla="*/ 183356 w 509587"/>
              <a:gd name="connsiteY3" fmla="*/ 435769 h 1495425"/>
              <a:gd name="connsiteX4" fmla="*/ 173831 w 509587"/>
              <a:gd name="connsiteY4" fmla="*/ 326232 h 1495425"/>
              <a:gd name="connsiteX5" fmla="*/ 157162 w 509587"/>
              <a:gd name="connsiteY5" fmla="*/ 238125 h 1495425"/>
              <a:gd name="connsiteX6" fmla="*/ 138112 w 509587"/>
              <a:gd name="connsiteY6" fmla="*/ 183357 h 1495425"/>
              <a:gd name="connsiteX7" fmla="*/ 119062 w 509587"/>
              <a:gd name="connsiteY7" fmla="*/ 152400 h 1495425"/>
              <a:gd name="connsiteX8" fmla="*/ 88106 w 509587"/>
              <a:gd name="connsiteY8" fmla="*/ 121444 h 1495425"/>
              <a:gd name="connsiteX9" fmla="*/ 61912 w 509587"/>
              <a:gd name="connsiteY9" fmla="*/ 100013 h 1495425"/>
              <a:gd name="connsiteX10" fmla="*/ 28575 w 509587"/>
              <a:gd name="connsiteY10" fmla="*/ 76200 h 1495425"/>
              <a:gd name="connsiteX11" fmla="*/ 11906 w 509587"/>
              <a:gd name="connsiteY11" fmla="*/ 59532 h 1495425"/>
              <a:gd name="connsiteX12" fmla="*/ 2381 w 509587"/>
              <a:gd name="connsiteY12" fmla="*/ 35719 h 1495425"/>
              <a:gd name="connsiteX13" fmla="*/ 0 w 509587"/>
              <a:gd name="connsiteY13" fmla="*/ 14288 h 1495425"/>
              <a:gd name="connsiteX14" fmla="*/ 7144 w 509587"/>
              <a:gd name="connsiteY14" fmla="*/ 4763 h 1495425"/>
              <a:gd name="connsiteX15" fmla="*/ 28575 w 509587"/>
              <a:gd name="connsiteY15" fmla="*/ 0 h 1495425"/>
              <a:gd name="connsiteX16" fmla="*/ 59531 w 509587"/>
              <a:gd name="connsiteY16" fmla="*/ 0 h 1495425"/>
              <a:gd name="connsiteX17" fmla="*/ 97631 w 509587"/>
              <a:gd name="connsiteY17" fmla="*/ 11907 h 1495425"/>
              <a:gd name="connsiteX18" fmla="*/ 157162 w 509587"/>
              <a:gd name="connsiteY18" fmla="*/ 35719 h 1495425"/>
              <a:gd name="connsiteX19" fmla="*/ 233362 w 509587"/>
              <a:gd name="connsiteY19" fmla="*/ 71438 h 1495425"/>
              <a:gd name="connsiteX20" fmla="*/ 290512 w 509587"/>
              <a:gd name="connsiteY20" fmla="*/ 97632 h 1495425"/>
              <a:gd name="connsiteX21" fmla="*/ 357187 w 509587"/>
              <a:gd name="connsiteY21" fmla="*/ 135732 h 1495425"/>
              <a:gd name="connsiteX22" fmla="*/ 416719 w 509587"/>
              <a:gd name="connsiteY22" fmla="*/ 173832 h 1495425"/>
              <a:gd name="connsiteX23" fmla="*/ 466725 w 509587"/>
              <a:gd name="connsiteY23" fmla="*/ 216694 h 1495425"/>
              <a:gd name="connsiteX24" fmla="*/ 495300 w 509587"/>
              <a:gd name="connsiteY24" fmla="*/ 247650 h 1495425"/>
              <a:gd name="connsiteX25" fmla="*/ 509587 w 509587"/>
              <a:gd name="connsiteY25" fmla="*/ 271463 h 1495425"/>
              <a:gd name="connsiteX26" fmla="*/ 509587 w 509587"/>
              <a:gd name="connsiteY26" fmla="*/ 297657 h 1495425"/>
              <a:gd name="connsiteX27" fmla="*/ 497681 w 509587"/>
              <a:gd name="connsiteY27" fmla="*/ 330994 h 1495425"/>
              <a:gd name="connsiteX28" fmla="*/ 473869 w 509587"/>
              <a:gd name="connsiteY28" fmla="*/ 373857 h 1495425"/>
              <a:gd name="connsiteX29" fmla="*/ 447675 w 509587"/>
              <a:gd name="connsiteY29" fmla="*/ 407194 h 1495425"/>
              <a:gd name="connsiteX30" fmla="*/ 381000 w 509587"/>
              <a:gd name="connsiteY30" fmla="*/ 664369 h 1495425"/>
              <a:gd name="connsiteX31" fmla="*/ 361950 w 509587"/>
              <a:gd name="connsiteY31" fmla="*/ 847725 h 1495425"/>
              <a:gd name="connsiteX32" fmla="*/ 259556 w 509587"/>
              <a:gd name="connsiteY32" fmla="*/ 1478757 h 1495425"/>
              <a:gd name="connsiteX33" fmla="*/ 59531 w 509587"/>
              <a:gd name="connsiteY33" fmla="*/ 1495425 h 1495425"/>
              <a:gd name="connsiteX34" fmla="*/ 121444 w 509587"/>
              <a:gd name="connsiteY34" fmla="*/ 1047750 h 149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9587" h="1495425">
                <a:moveTo>
                  <a:pt x="121444" y="1047750"/>
                </a:moveTo>
                <a:lnTo>
                  <a:pt x="171450" y="621507"/>
                </a:lnTo>
                <a:lnTo>
                  <a:pt x="180975" y="516732"/>
                </a:lnTo>
                <a:cubicBezTo>
                  <a:pt x="181769" y="489744"/>
                  <a:pt x="182562" y="462757"/>
                  <a:pt x="183356" y="435769"/>
                </a:cubicBezTo>
                <a:lnTo>
                  <a:pt x="173831" y="326232"/>
                </a:lnTo>
                <a:lnTo>
                  <a:pt x="157162" y="238125"/>
                </a:lnTo>
                <a:lnTo>
                  <a:pt x="138112" y="183357"/>
                </a:lnTo>
                <a:lnTo>
                  <a:pt x="119062" y="152400"/>
                </a:lnTo>
                <a:lnTo>
                  <a:pt x="88106" y="121444"/>
                </a:lnTo>
                <a:lnTo>
                  <a:pt x="61912" y="100013"/>
                </a:lnTo>
                <a:lnTo>
                  <a:pt x="28575" y="76200"/>
                </a:lnTo>
                <a:lnTo>
                  <a:pt x="11906" y="59532"/>
                </a:lnTo>
                <a:lnTo>
                  <a:pt x="2381" y="35719"/>
                </a:lnTo>
                <a:lnTo>
                  <a:pt x="0" y="14288"/>
                </a:lnTo>
                <a:lnTo>
                  <a:pt x="7144" y="4763"/>
                </a:lnTo>
                <a:lnTo>
                  <a:pt x="28575" y="0"/>
                </a:lnTo>
                <a:lnTo>
                  <a:pt x="59531" y="0"/>
                </a:lnTo>
                <a:lnTo>
                  <a:pt x="97631" y="11907"/>
                </a:lnTo>
                <a:lnTo>
                  <a:pt x="157162" y="35719"/>
                </a:lnTo>
                <a:lnTo>
                  <a:pt x="233362" y="71438"/>
                </a:lnTo>
                <a:lnTo>
                  <a:pt x="290512" y="97632"/>
                </a:lnTo>
                <a:lnTo>
                  <a:pt x="357187" y="135732"/>
                </a:lnTo>
                <a:lnTo>
                  <a:pt x="416719" y="173832"/>
                </a:lnTo>
                <a:lnTo>
                  <a:pt x="466725" y="216694"/>
                </a:lnTo>
                <a:lnTo>
                  <a:pt x="495300" y="247650"/>
                </a:lnTo>
                <a:lnTo>
                  <a:pt x="509587" y="271463"/>
                </a:lnTo>
                <a:lnTo>
                  <a:pt x="509587" y="297657"/>
                </a:lnTo>
                <a:lnTo>
                  <a:pt x="497681" y="330994"/>
                </a:lnTo>
                <a:lnTo>
                  <a:pt x="473869" y="373857"/>
                </a:lnTo>
                <a:lnTo>
                  <a:pt x="447675" y="407194"/>
                </a:lnTo>
                <a:lnTo>
                  <a:pt x="381000" y="664369"/>
                </a:lnTo>
                <a:lnTo>
                  <a:pt x="361950" y="847725"/>
                </a:lnTo>
                <a:lnTo>
                  <a:pt x="259556" y="1478757"/>
                </a:lnTo>
                <a:lnTo>
                  <a:pt x="59531" y="1495425"/>
                </a:lnTo>
                <a:lnTo>
                  <a:pt x="121444" y="10477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94CB2CCE-2563-914C-9F62-6DF4DB6D7497}"/>
              </a:ext>
            </a:extLst>
          </p:cNvPr>
          <p:cNvSpPr/>
          <p:nvPr/>
        </p:nvSpPr>
        <p:spPr>
          <a:xfrm>
            <a:off x="2505075" y="2781300"/>
            <a:ext cx="2505075" cy="534988"/>
          </a:xfrm>
          <a:custGeom>
            <a:avLst/>
            <a:gdLst>
              <a:gd name="connsiteX0" fmla="*/ 1493044 w 2505075"/>
              <a:gd name="connsiteY0" fmla="*/ 297656 h 535781"/>
              <a:gd name="connsiteX1" fmla="*/ 1109663 w 2505075"/>
              <a:gd name="connsiteY1" fmla="*/ 371475 h 535781"/>
              <a:gd name="connsiteX2" fmla="*/ 826294 w 2505075"/>
              <a:gd name="connsiteY2" fmla="*/ 433388 h 535781"/>
              <a:gd name="connsiteX3" fmla="*/ 585788 w 2505075"/>
              <a:gd name="connsiteY3" fmla="*/ 492919 h 535781"/>
              <a:gd name="connsiteX4" fmla="*/ 411956 w 2505075"/>
              <a:gd name="connsiteY4" fmla="*/ 535781 h 535781"/>
              <a:gd name="connsiteX5" fmla="*/ 350044 w 2505075"/>
              <a:gd name="connsiteY5" fmla="*/ 523875 h 535781"/>
              <a:gd name="connsiteX6" fmla="*/ 276225 w 2505075"/>
              <a:gd name="connsiteY6" fmla="*/ 502444 h 535781"/>
              <a:gd name="connsiteX7" fmla="*/ 226219 w 2505075"/>
              <a:gd name="connsiteY7" fmla="*/ 478631 h 535781"/>
              <a:gd name="connsiteX8" fmla="*/ 173831 w 2505075"/>
              <a:gd name="connsiteY8" fmla="*/ 450056 h 535781"/>
              <a:gd name="connsiteX9" fmla="*/ 133350 w 2505075"/>
              <a:gd name="connsiteY9" fmla="*/ 419100 h 535781"/>
              <a:gd name="connsiteX10" fmla="*/ 73819 w 2505075"/>
              <a:gd name="connsiteY10" fmla="*/ 364331 h 535781"/>
              <a:gd name="connsiteX11" fmla="*/ 35719 w 2505075"/>
              <a:gd name="connsiteY11" fmla="*/ 319088 h 535781"/>
              <a:gd name="connsiteX12" fmla="*/ 11906 w 2505075"/>
              <a:gd name="connsiteY12" fmla="*/ 280988 h 535781"/>
              <a:gd name="connsiteX13" fmla="*/ 2381 w 2505075"/>
              <a:gd name="connsiteY13" fmla="*/ 257175 h 535781"/>
              <a:gd name="connsiteX14" fmla="*/ 0 w 2505075"/>
              <a:gd name="connsiteY14" fmla="*/ 240506 h 535781"/>
              <a:gd name="connsiteX15" fmla="*/ 2381 w 2505075"/>
              <a:gd name="connsiteY15" fmla="*/ 223838 h 535781"/>
              <a:gd name="connsiteX16" fmla="*/ 11906 w 2505075"/>
              <a:gd name="connsiteY16" fmla="*/ 209550 h 535781"/>
              <a:gd name="connsiteX17" fmla="*/ 26194 w 2505075"/>
              <a:gd name="connsiteY17" fmla="*/ 207169 h 535781"/>
              <a:gd name="connsiteX18" fmla="*/ 47625 w 2505075"/>
              <a:gd name="connsiteY18" fmla="*/ 209550 h 535781"/>
              <a:gd name="connsiteX19" fmla="*/ 76200 w 2505075"/>
              <a:gd name="connsiteY19" fmla="*/ 221456 h 535781"/>
              <a:gd name="connsiteX20" fmla="*/ 111919 w 2505075"/>
              <a:gd name="connsiteY20" fmla="*/ 247650 h 535781"/>
              <a:gd name="connsiteX21" fmla="*/ 150019 w 2505075"/>
              <a:gd name="connsiteY21" fmla="*/ 269081 h 535781"/>
              <a:gd name="connsiteX22" fmla="*/ 188119 w 2505075"/>
              <a:gd name="connsiteY22" fmla="*/ 283369 h 535781"/>
              <a:gd name="connsiteX23" fmla="*/ 235744 w 2505075"/>
              <a:gd name="connsiteY23" fmla="*/ 295275 h 535781"/>
              <a:gd name="connsiteX24" fmla="*/ 290513 w 2505075"/>
              <a:gd name="connsiteY24" fmla="*/ 307181 h 535781"/>
              <a:gd name="connsiteX25" fmla="*/ 352425 w 2505075"/>
              <a:gd name="connsiteY25" fmla="*/ 311944 h 535781"/>
              <a:gd name="connsiteX26" fmla="*/ 419100 w 2505075"/>
              <a:gd name="connsiteY26" fmla="*/ 314325 h 535781"/>
              <a:gd name="connsiteX27" fmla="*/ 664369 w 2505075"/>
              <a:gd name="connsiteY27" fmla="*/ 276225 h 535781"/>
              <a:gd name="connsiteX28" fmla="*/ 940594 w 2505075"/>
              <a:gd name="connsiteY28" fmla="*/ 223838 h 535781"/>
              <a:gd name="connsiteX29" fmla="*/ 1131094 w 2505075"/>
              <a:gd name="connsiteY29" fmla="*/ 197644 h 535781"/>
              <a:gd name="connsiteX30" fmla="*/ 1669256 w 2505075"/>
              <a:gd name="connsiteY30" fmla="*/ 111919 h 535781"/>
              <a:gd name="connsiteX31" fmla="*/ 1869281 w 2505075"/>
              <a:gd name="connsiteY31" fmla="*/ 88106 h 535781"/>
              <a:gd name="connsiteX32" fmla="*/ 1935956 w 2505075"/>
              <a:gd name="connsiteY32" fmla="*/ 78581 h 535781"/>
              <a:gd name="connsiteX33" fmla="*/ 1981200 w 2505075"/>
              <a:gd name="connsiteY33" fmla="*/ 71438 h 535781"/>
              <a:gd name="connsiteX34" fmla="*/ 2040731 w 2505075"/>
              <a:gd name="connsiteY34" fmla="*/ 57150 h 535781"/>
              <a:gd name="connsiteX35" fmla="*/ 2102644 w 2505075"/>
              <a:gd name="connsiteY35" fmla="*/ 35719 h 535781"/>
              <a:gd name="connsiteX36" fmla="*/ 2176463 w 2505075"/>
              <a:gd name="connsiteY36" fmla="*/ 0 h 535781"/>
              <a:gd name="connsiteX37" fmla="*/ 2216944 w 2505075"/>
              <a:gd name="connsiteY37" fmla="*/ 9525 h 535781"/>
              <a:gd name="connsiteX38" fmla="*/ 2302669 w 2505075"/>
              <a:gd name="connsiteY38" fmla="*/ 35719 h 535781"/>
              <a:gd name="connsiteX39" fmla="*/ 2400300 w 2505075"/>
              <a:gd name="connsiteY39" fmla="*/ 71438 h 535781"/>
              <a:gd name="connsiteX40" fmla="*/ 2438400 w 2505075"/>
              <a:gd name="connsiteY40" fmla="*/ 88106 h 535781"/>
              <a:gd name="connsiteX41" fmla="*/ 2466975 w 2505075"/>
              <a:gd name="connsiteY41" fmla="*/ 104775 h 535781"/>
              <a:gd name="connsiteX42" fmla="*/ 2478881 w 2505075"/>
              <a:gd name="connsiteY42" fmla="*/ 121444 h 535781"/>
              <a:gd name="connsiteX43" fmla="*/ 2497931 w 2505075"/>
              <a:gd name="connsiteY43" fmla="*/ 169069 h 535781"/>
              <a:gd name="connsiteX44" fmla="*/ 2505075 w 2505075"/>
              <a:gd name="connsiteY44" fmla="*/ 207169 h 535781"/>
              <a:gd name="connsiteX45" fmla="*/ 2495550 w 2505075"/>
              <a:gd name="connsiteY45" fmla="*/ 228600 h 535781"/>
              <a:gd name="connsiteX46" fmla="*/ 2471738 w 2505075"/>
              <a:gd name="connsiteY46" fmla="*/ 250031 h 535781"/>
              <a:gd name="connsiteX47" fmla="*/ 2436019 w 2505075"/>
              <a:gd name="connsiteY47" fmla="*/ 269081 h 535781"/>
              <a:gd name="connsiteX48" fmla="*/ 2364581 w 2505075"/>
              <a:gd name="connsiteY48" fmla="*/ 271463 h 535781"/>
              <a:gd name="connsiteX49" fmla="*/ 2262188 w 2505075"/>
              <a:gd name="connsiteY49" fmla="*/ 266700 h 535781"/>
              <a:gd name="connsiteX50" fmla="*/ 2131219 w 2505075"/>
              <a:gd name="connsiteY50" fmla="*/ 254794 h 535781"/>
              <a:gd name="connsiteX51" fmla="*/ 2059781 w 2505075"/>
              <a:gd name="connsiteY51" fmla="*/ 245269 h 535781"/>
              <a:gd name="connsiteX52" fmla="*/ 1983581 w 2505075"/>
              <a:gd name="connsiteY52" fmla="*/ 247650 h 535781"/>
              <a:gd name="connsiteX53" fmla="*/ 1874044 w 2505075"/>
              <a:gd name="connsiteY53" fmla="*/ 250031 h 535781"/>
              <a:gd name="connsiteX54" fmla="*/ 1493044 w 2505075"/>
              <a:gd name="connsiteY54" fmla="*/ 297656 h 5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505075" h="535781">
                <a:moveTo>
                  <a:pt x="1493044" y="297656"/>
                </a:moveTo>
                <a:lnTo>
                  <a:pt x="1109663" y="371475"/>
                </a:lnTo>
                <a:lnTo>
                  <a:pt x="826294" y="433388"/>
                </a:lnTo>
                <a:lnTo>
                  <a:pt x="585788" y="492919"/>
                </a:lnTo>
                <a:lnTo>
                  <a:pt x="411956" y="535781"/>
                </a:lnTo>
                <a:lnTo>
                  <a:pt x="350044" y="523875"/>
                </a:lnTo>
                <a:lnTo>
                  <a:pt x="276225" y="502444"/>
                </a:lnTo>
                <a:lnTo>
                  <a:pt x="226219" y="478631"/>
                </a:lnTo>
                <a:lnTo>
                  <a:pt x="173831" y="450056"/>
                </a:lnTo>
                <a:lnTo>
                  <a:pt x="133350" y="419100"/>
                </a:lnTo>
                <a:lnTo>
                  <a:pt x="73819" y="364331"/>
                </a:lnTo>
                <a:lnTo>
                  <a:pt x="35719" y="319088"/>
                </a:lnTo>
                <a:lnTo>
                  <a:pt x="11906" y="280988"/>
                </a:lnTo>
                <a:lnTo>
                  <a:pt x="2381" y="257175"/>
                </a:lnTo>
                <a:lnTo>
                  <a:pt x="0" y="240506"/>
                </a:lnTo>
                <a:lnTo>
                  <a:pt x="2381" y="223838"/>
                </a:lnTo>
                <a:lnTo>
                  <a:pt x="11906" y="209550"/>
                </a:lnTo>
                <a:lnTo>
                  <a:pt x="26194" y="207169"/>
                </a:lnTo>
                <a:lnTo>
                  <a:pt x="47625" y="209550"/>
                </a:lnTo>
                <a:lnTo>
                  <a:pt x="76200" y="221456"/>
                </a:lnTo>
                <a:lnTo>
                  <a:pt x="111919" y="247650"/>
                </a:lnTo>
                <a:lnTo>
                  <a:pt x="150019" y="269081"/>
                </a:lnTo>
                <a:lnTo>
                  <a:pt x="188119" y="283369"/>
                </a:lnTo>
                <a:lnTo>
                  <a:pt x="235744" y="295275"/>
                </a:lnTo>
                <a:lnTo>
                  <a:pt x="290513" y="307181"/>
                </a:lnTo>
                <a:lnTo>
                  <a:pt x="352425" y="311944"/>
                </a:lnTo>
                <a:lnTo>
                  <a:pt x="419100" y="314325"/>
                </a:lnTo>
                <a:lnTo>
                  <a:pt x="664369" y="276225"/>
                </a:lnTo>
                <a:lnTo>
                  <a:pt x="940594" y="223838"/>
                </a:lnTo>
                <a:lnTo>
                  <a:pt x="1131094" y="197644"/>
                </a:lnTo>
                <a:lnTo>
                  <a:pt x="1669256" y="111919"/>
                </a:lnTo>
                <a:lnTo>
                  <a:pt x="1869281" y="88106"/>
                </a:lnTo>
                <a:lnTo>
                  <a:pt x="1935956" y="78581"/>
                </a:lnTo>
                <a:lnTo>
                  <a:pt x="1981200" y="71438"/>
                </a:lnTo>
                <a:lnTo>
                  <a:pt x="2040731" y="57150"/>
                </a:lnTo>
                <a:lnTo>
                  <a:pt x="2102644" y="35719"/>
                </a:lnTo>
                <a:lnTo>
                  <a:pt x="2176463" y="0"/>
                </a:lnTo>
                <a:lnTo>
                  <a:pt x="2216944" y="9525"/>
                </a:lnTo>
                <a:lnTo>
                  <a:pt x="2302669" y="35719"/>
                </a:lnTo>
                <a:lnTo>
                  <a:pt x="2400300" y="71438"/>
                </a:lnTo>
                <a:lnTo>
                  <a:pt x="2438400" y="88106"/>
                </a:lnTo>
                <a:lnTo>
                  <a:pt x="2466975" y="104775"/>
                </a:lnTo>
                <a:lnTo>
                  <a:pt x="2478881" y="121444"/>
                </a:lnTo>
                <a:lnTo>
                  <a:pt x="2497931" y="169069"/>
                </a:lnTo>
                <a:lnTo>
                  <a:pt x="2505075" y="207169"/>
                </a:lnTo>
                <a:lnTo>
                  <a:pt x="2495550" y="228600"/>
                </a:lnTo>
                <a:lnTo>
                  <a:pt x="2471738" y="250031"/>
                </a:lnTo>
                <a:lnTo>
                  <a:pt x="2436019" y="269081"/>
                </a:lnTo>
                <a:lnTo>
                  <a:pt x="2364581" y="271463"/>
                </a:lnTo>
                <a:lnTo>
                  <a:pt x="2262188" y="266700"/>
                </a:lnTo>
                <a:lnTo>
                  <a:pt x="2131219" y="254794"/>
                </a:lnTo>
                <a:lnTo>
                  <a:pt x="2059781" y="245269"/>
                </a:lnTo>
                <a:lnTo>
                  <a:pt x="1983581" y="247650"/>
                </a:lnTo>
                <a:lnTo>
                  <a:pt x="1874044" y="250031"/>
                </a:lnTo>
                <a:lnTo>
                  <a:pt x="1493044" y="2976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14F93A26-2D17-8F42-BD12-BA12F1779008}"/>
              </a:ext>
            </a:extLst>
          </p:cNvPr>
          <p:cNvSpPr/>
          <p:nvPr/>
        </p:nvSpPr>
        <p:spPr>
          <a:xfrm rot="16200000">
            <a:off x="2755901" y="4081462"/>
            <a:ext cx="2532062" cy="1141413"/>
          </a:xfrm>
          <a:custGeom>
            <a:avLst/>
            <a:gdLst>
              <a:gd name="connsiteX0" fmla="*/ 1273969 w 2531269"/>
              <a:gd name="connsiteY0" fmla="*/ 1095375 h 1140618"/>
              <a:gd name="connsiteX1" fmla="*/ 973932 w 2531269"/>
              <a:gd name="connsiteY1" fmla="*/ 1102518 h 1140618"/>
              <a:gd name="connsiteX2" fmla="*/ 833438 w 2531269"/>
              <a:gd name="connsiteY2" fmla="*/ 1107281 h 1140618"/>
              <a:gd name="connsiteX3" fmla="*/ 695325 w 2531269"/>
              <a:gd name="connsiteY3" fmla="*/ 1116806 h 1140618"/>
              <a:gd name="connsiteX4" fmla="*/ 521494 w 2531269"/>
              <a:gd name="connsiteY4" fmla="*/ 1135856 h 1140618"/>
              <a:gd name="connsiteX5" fmla="*/ 488157 w 2531269"/>
              <a:gd name="connsiteY5" fmla="*/ 1138237 h 1140618"/>
              <a:gd name="connsiteX6" fmla="*/ 435769 w 2531269"/>
              <a:gd name="connsiteY6" fmla="*/ 1135856 h 1140618"/>
              <a:gd name="connsiteX7" fmla="*/ 381000 w 2531269"/>
              <a:gd name="connsiteY7" fmla="*/ 1128712 h 1140618"/>
              <a:gd name="connsiteX8" fmla="*/ 335757 w 2531269"/>
              <a:gd name="connsiteY8" fmla="*/ 1119187 h 1140618"/>
              <a:gd name="connsiteX9" fmla="*/ 257175 w 2531269"/>
              <a:gd name="connsiteY9" fmla="*/ 1097756 h 1140618"/>
              <a:gd name="connsiteX10" fmla="*/ 180975 w 2531269"/>
              <a:gd name="connsiteY10" fmla="*/ 1071562 h 1140618"/>
              <a:gd name="connsiteX11" fmla="*/ 100013 w 2531269"/>
              <a:gd name="connsiteY11" fmla="*/ 1033462 h 1140618"/>
              <a:gd name="connsiteX12" fmla="*/ 61913 w 2531269"/>
              <a:gd name="connsiteY12" fmla="*/ 1014412 h 1140618"/>
              <a:gd name="connsiteX13" fmla="*/ 33338 w 2531269"/>
              <a:gd name="connsiteY13" fmla="*/ 992981 h 1140618"/>
              <a:gd name="connsiteX14" fmla="*/ 9525 w 2531269"/>
              <a:gd name="connsiteY14" fmla="*/ 969168 h 1140618"/>
              <a:gd name="connsiteX15" fmla="*/ 0 w 2531269"/>
              <a:gd name="connsiteY15" fmla="*/ 938212 h 1140618"/>
              <a:gd name="connsiteX16" fmla="*/ 2382 w 2531269"/>
              <a:gd name="connsiteY16" fmla="*/ 914400 h 1140618"/>
              <a:gd name="connsiteX17" fmla="*/ 16669 w 2531269"/>
              <a:gd name="connsiteY17" fmla="*/ 883443 h 1140618"/>
              <a:gd name="connsiteX18" fmla="*/ 35719 w 2531269"/>
              <a:gd name="connsiteY18" fmla="*/ 869156 h 1140618"/>
              <a:gd name="connsiteX19" fmla="*/ 107157 w 2531269"/>
              <a:gd name="connsiteY19" fmla="*/ 831056 h 1140618"/>
              <a:gd name="connsiteX20" fmla="*/ 597694 w 2531269"/>
              <a:gd name="connsiteY20" fmla="*/ 892968 h 1140618"/>
              <a:gd name="connsiteX21" fmla="*/ 661988 w 2531269"/>
              <a:gd name="connsiteY21" fmla="*/ 888206 h 1140618"/>
              <a:gd name="connsiteX22" fmla="*/ 847725 w 2531269"/>
              <a:gd name="connsiteY22" fmla="*/ 876300 h 1140618"/>
              <a:gd name="connsiteX23" fmla="*/ 1012032 w 2531269"/>
              <a:gd name="connsiteY23" fmla="*/ 871537 h 1140618"/>
              <a:gd name="connsiteX24" fmla="*/ 1145382 w 2531269"/>
              <a:gd name="connsiteY24" fmla="*/ 871537 h 1140618"/>
              <a:gd name="connsiteX25" fmla="*/ 1302544 w 2531269"/>
              <a:gd name="connsiteY25" fmla="*/ 871537 h 1140618"/>
              <a:gd name="connsiteX26" fmla="*/ 1464469 w 2531269"/>
              <a:gd name="connsiteY26" fmla="*/ 869156 h 1140618"/>
              <a:gd name="connsiteX27" fmla="*/ 1619250 w 2531269"/>
              <a:gd name="connsiteY27" fmla="*/ 859631 h 1140618"/>
              <a:gd name="connsiteX28" fmla="*/ 1754982 w 2531269"/>
              <a:gd name="connsiteY28" fmla="*/ 847725 h 1140618"/>
              <a:gd name="connsiteX29" fmla="*/ 1907382 w 2531269"/>
              <a:gd name="connsiteY29" fmla="*/ 852487 h 1140618"/>
              <a:gd name="connsiteX30" fmla="*/ 2024063 w 2531269"/>
              <a:gd name="connsiteY30" fmla="*/ 854868 h 1140618"/>
              <a:gd name="connsiteX31" fmla="*/ 2102644 w 2531269"/>
              <a:gd name="connsiteY31" fmla="*/ 850106 h 1140618"/>
              <a:gd name="connsiteX32" fmla="*/ 2178844 w 2531269"/>
              <a:gd name="connsiteY32" fmla="*/ 840581 h 1140618"/>
              <a:gd name="connsiteX33" fmla="*/ 2240757 w 2531269"/>
              <a:gd name="connsiteY33" fmla="*/ 831056 h 1140618"/>
              <a:gd name="connsiteX34" fmla="*/ 2293144 w 2531269"/>
              <a:gd name="connsiteY34" fmla="*/ 819150 h 1140618"/>
              <a:gd name="connsiteX35" fmla="*/ 2316957 w 2531269"/>
              <a:gd name="connsiteY35" fmla="*/ 807243 h 1140618"/>
              <a:gd name="connsiteX36" fmla="*/ 2331244 w 2531269"/>
              <a:gd name="connsiteY36" fmla="*/ 785812 h 1140618"/>
              <a:gd name="connsiteX37" fmla="*/ 2331244 w 2531269"/>
              <a:gd name="connsiteY37" fmla="*/ 757237 h 1140618"/>
              <a:gd name="connsiteX38" fmla="*/ 2288382 w 2531269"/>
              <a:gd name="connsiteY38" fmla="*/ 538162 h 1140618"/>
              <a:gd name="connsiteX39" fmla="*/ 2257425 w 2531269"/>
              <a:gd name="connsiteY39" fmla="*/ 381000 h 1140618"/>
              <a:gd name="connsiteX40" fmla="*/ 2207419 w 2531269"/>
              <a:gd name="connsiteY40" fmla="*/ 76200 h 1140618"/>
              <a:gd name="connsiteX41" fmla="*/ 2324100 w 2531269"/>
              <a:gd name="connsiteY41" fmla="*/ 0 h 1140618"/>
              <a:gd name="connsiteX42" fmla="*/ 2338388 w 2531269"/>
              <a:gd name="connsiteY42" fmla="*/ 104775 h 1140618"/>
              <a:gd name="connsiteX43" fmla="*/ 2359819 w 2531269"/>
              <a:gd name="connsiteY43" fmla="*/ 250031 h 1140618"/>
              <a:gd name="connsiteX44" fmla="*/ 2402682 w 2531269"/>
              <a:gd name="connsiteY44" fmla="*/ 454818 h 1140618"/>
              <a:gd name="connsiteX45" fmla="*/ 2440782 w 2531269"/>
              <a:gd name="connsiteY45" fmla="*/ 592931 h 1140618"/>
              <a:gd name="connsiteX46" fmla="*/ 2469357 w 2531269"/>
              <a:gd name="connsiteY46" fmla="*/ 673893 h 1140618"/>
              <a:gd name="connsiteX47" fmla="*/ 2495550 w 2531269"/>
              <a:gd name="connsiteY47" fmla="*/ 733425 h 1140618"/>
              <a:gd name="connsiteX48" fmla="*/ 2528888 w 2531269"/>
              <a:gd name="connsiteY48" fmla="*/ 800100 h 1140618"/>
              <a:gd name="connsiteX49" fmla="*/ 2531269 w 2531269"/>
              <a:gd name="connsiteY49" fmla="*/ 807243 h 1140618"/>
              <a:gd name="connsiteX50" fmla="*/ 2519363 w 2531269"/>
              <a:gd name="connsiteY50" fmla="*/ 869156 h 1140618"/>
              <a:gd name="connsiteX51" fmla="*/ 2497932 w 2531269"/>
              <a:gd name="connsiteY51" fmla="*/ 931068 h 1140618"/>
              <a:gd name="connsiteX52" fmla="*/ 2459832 w 2531269"/>
              <a:gd name="connsiteY52" fmla="*/ 1016793 h 1140618"/>
              <a:gd name="connsiteX53" fmla="*/ 2426494 w 2531269"/>
              <a:gd name="connsiteY53" fmla="*/ 1081087 h 1140618"/>
              <a:gd name="connsiteX54" fmla="*/ 2397919 w 2531269"/>
              <a:gd name="connsiteY54" fmla="*/ 1114425 h 1140618"/>
              <a:gd name="connsiteX55" fmla="*/ 2381250 w 2531269"/>
              <a:gd name="connsiteY55" fmla="*/ 1131093 h 1140618"/>
              <a:gd name="connsiteX56" fmla="*/ 2364582 w 2531269"/>
              <a:gd name="connsiteY56" fmla="*/ 1138237 h 1140618"/>
              <a:gd name="connsiteX57" fmla="*/ 2338388 w 2531269"/>
              <a:gd name="connsiteY57" fmla="*/ 1140618 h 1140618"/>
              <a:gd name="connsiteX58" fmla="*/ 2302669 w 2531269"/>
              <a:gd name="connsiteY58" fmla="*/ 1138237 h 1140618"/>
              <a:gd name="connsiteX59" fmla="*/ 2264569 w 2531269"/>
              <a:gd name="connsiteY59" fmla="*/ 1131093 h 1140618"/>
              <a:gd name="connsiteX60" fmla="*/ 2216944 w 2531269"/>
              <a:gd name="connsiteY60" fmla="*/ 1116806 h 1140618"/>
              <a:gd name="connsiteX61" fmla="*/ 2057400 w 2531269"/>
              <a:gd name="connsiteY61" fmla="*/ 1109662 h 1140618"/>
              <a:gd name="connsiteX62" fmla="*/ 1624013 w 2531269"/>
              <a:gd name="connsiteY62" fmla="*/ 1097756 h 1140618"/>
              <a:gd name="connsiteX63" fmla="*/ 1273969 w 2531269"/>
              <a:gd name="connsiteY63" fmla="*/ 1095375 h 1140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531269" h="1140618">
                <a:moveTo>
                  <a:pt x="1273969" y="1095375"/>
                </a:moveTo>
                <a:lnTo>
                  <a:pt x="973932" y="1102518"/>
                </a:lnTo>
                <a:lnTo>
                  <a:pt x="833438" y="1107281"/>
                </a:lnTo>
                <a:lnTo>
                  <a:pt x="695325" y="1116806"/>
                </a:lnTo>
                <a:lnTo>
                  <a:pt x="521494" y="1135856"/>
                </a:lnTo>
                <a:lnTo>
                  <a:pt x="488157" y="1138237"/>
                </a:lnTo>
                <a:lnTo>
                  <a:pt x="435769" y="1135856"/>
                </a:lnTo>
                <a:lnTo>
                  <a:pt x="381000" y="1128712"/>
                </a:lnTo>
                <a:lnTo>
                  <a:pt x="335757" y="1119187"/>
                </a:lnTo>
                <a:lnTo>
                  <a:pt x="257175" y="1097756"/>
                </a:lnTo>
                <a:lnTo>
                  <a:pt x="180975" y="1071562"/>
                </a:lnTo>
                <a:lnTo>
                  <a:pt x="100013" y="1033462"/>
                </a:lnTo>
                <a:lnTo>
                  <a:pt x="61913" y="1014412"/>
                </a:lnTo>
                <a:lnTo>
                  <a:pt x="33338" y="992981"/>
                </a:lnTo>
                <a:lnTo>
                  <a:pt x="9525" y="969168"/>
                </a:lnTo>
                <a:lnTo>
                  <a:pt x="0" y="938212"/>
                </a:lnTo>
                <a:lnTo>
                  <a:pt x="2382" y="914400"/>
                </a:lnTo>
                <a:lnTo>
                  <a:pt x="16669" y="883443"/>
                </a:lnTo>
                <a:lnTo>
                  <a:pt x="35719" y="869156"/>
                </a:lnTo>
                <a:lnTo>
                  <a:pt x="107157" y="831056"/>
                </a:lnTo>
                <a:lnTo>
                  <a:pt x="597694" y="892968"/>
                </a:lnTo>
                <a:lnTo>
                  <a:pt x="661988" y="888206"/>
                </a:lnTo>
                <a:lnTo>
                  <a:pt x="847725" y="876300"/>
                </a:lnTo>
                <a:lnTo>
                  <a:pt x="1012032" y="871537"/>
                </a:lnTo>
                <a:lnTo>
                  <a:pt x="1145382" y="871537"/>
                </a:lnTo>
                <a:lnTo>
                  <a:pt x="1302544" y="871537"/>
                </a:lnTo>
                <a:lnTo>
                  <a:pt x="1464469" y="869156"/>
                </a:lnTo>
                <a:lnTo>
                  <a:pt x="1619250" y="859631"/>
                </a:lnTo>
                <a:lnTo>
                  <a:pt x="1754982" y="847725"/>
                </a:lnTo>
                <a:lnTo>
                  <a:pt x="1907382" y="852487"/>
                </a:lnTo>
                <a:lnTo>
                  <a:pt x="2024063" y="854868"/>
                </a:lnTo>
                <a:lnTo>
                  <a:pt x="2102644" y="850106"/>
                </a:lnTo>
                <a:lnTo>
                  <a:pt x="2178844" y="840581"/>
                </a:lnTo>
                <a:lnTo>
                  <a:pt x="2240757" y="831056"/>
                </a:lnTo>
                <a:lnTo>
                  <a:pt x="2293144" y="819150"/>
                </a:lnTo>
                <a:lnTo>
                  <a:pt x="2316957" y="807243"/>
                </a:lnTo>
                <a:lnTo>
                  <a:pt x="2331244" y="785812"/>
                </a:lnTo>
                <a:lnTo>
                  <a:pt x="2331244" y="757237"/>
                </a:lnTo>
                <a:lnTo>
                  <a:pt x="2288382" y="538162"/>
                </a:lnTo>
                <a:lnTo>
                  <a:pt x="2257425" y="381000"/>
                </a:lnTo>
                <a:lnTo>
                  <a:pt x="2207419" y="76200"/>
                </a:lnTo>
                <a:lnTo>
                  <a:pt x="2324100" y="0"/>
                </a:lnTo>
                <a:lnTo>
                  <a:pt x="2338388" y="104775"/>
                </a:lnTo>
                <a:lnTo>
                  <a:pt x="2359819" y="250031"/>
                </a:lnTo>
                <a:lnTo>
                  <a:pt x="2402682" y="454818"/>
                </a:lnTo>
                <a:lnTo>
                  <a:pt x="2440782" y="592931"/>
                </a:lnTo>
                <a:lnTo>
                  <a:pt x="2469357" y="673893"/>
                </a:lnTo>
                <a:lnTo>
                  <a:pt x="2495550" y="733425"/>
                </a:lnTo>
                <a:lnTo>
                  <a:pt x="2528888" y="800100"/>
                </a:lnTo>
                <a:lnTo>
                  <a:pt x="2531269" y="807243"/>
                </a:lnTo>
                <a:lnTo>
                  <a:pt x="2519363" y="869156"/>
                </a:lnTo>
                <a:lnTo>
                  <a:pt x="2497932" y="931068"/>
                </a:lnTo>
                <a:lnTo>
                  <a:pt x="2459832" y="1016793"/>
                </a:lnTo>
                <a:lnTo>
                  <a:pt x="2426494" y="1081087"/>
                </a:lnTo>
                <a:lnTo>
                  <a:pt x="2397919" y="1114425"/>
                </a:lnTo>
                <a:lnTo>
                  <a:pt x="2381250" y="1131093"/>
                </a:lnTo>
                <a:lnTo>
                  <a:pt x="2364582" y="1138237"/>
                </a:lnTo>
                <a:lnTo>
                  <a:pt x="2338388" y="1140618"/>
                </a:lnTo>
                <a:lnTo>
                  <a:pt x="2302669" y="1138237"/>
                </a:lnTo>
                <a:lnTo>
                  <a:pt x="2264569" y="1131093"/>
                </a:lnTo>
                <a:lnTo>
                  <a:pt x="2216944" y="1116806"/>
                </a:lnTo>
                <a:lnTo>
                  <a:pt x="2057400" y="1109662"/>
                </a:lnTo>
                <a:lnTo>
                  <a:pt x="1624013" y="1097756"/>
                </a:lnTo>
                <a:lnTo>
                  <a:pt x="1273969" y="10953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725EA40E-BEA7-4341-8001-F97C37CA16ED}"/>
              </a:ext>
            </a:extLst>
          </p:cNvPr>
          <p:cNvSpPr/>
          <p:nvPr/>
        </p:nvSpPr>
        <p:spPr>
          <a:xfrm>
            <a:off x="3867150" y="5183188"/>
            <a:ext cx="523875" cy="666750"/>
          </a:xfrm>
          <a:custGeom>
            <a:avLst/>
            <a:gdLst>
              <a:gd name="connsiteX0" fmla="*/ 169069 w 523875"/>
              <a:gd name="connsiteY0" fmla="*/ 173832 h 666750"/>
              <a:gd name="connsiteX1" fmla="*/ 342900 w 523875"/>
              <a:gd name="connsiteY1" fmla="*/ 233363 h 666750"/>
              <a:gd name="connsiteX2" fmla="*/ 381000 w 523875"/>
              <a:gd name="connsiteY2" fmla="*/ 242888 h 666750"/>
              <a:gd name="connsiteX3" fmla="*/ 402431 w 523875"/>
              <a:gd name="connsiteY3" fmla="*/ 242888 h 666750"/>
              <a:gd name="connsiteX4" fmla="*/ 423863 w 523875"/>
              <a:gd name="connsiteY4" fmla="*/ 235744 h 666750"/>
              <a:gd name="connsiteX5" fmla="*/ 445294 w 523875"/>
              <a:gd name="connsiteY5" fmla="*/ 216694 h 666750"/>
              <a:gd name="connsiteX6" fmla="*/ 523875 w 523875"/>
              <a:gd name="connsiteY6" fmla="*/ 0 h 666750"/>
              <a:gd name="connsiteX7" fmla="*/ 454819 w 523875"/>
              <a:gd name="connsiteY7" fmla="*/ 666750 h 666750"/>
              <a:gd name="connsiteX8" fmla="*/ 411956 w 523875"/>
              <a:gd name="connsiteY8" fmla="*/ 621507 h 666750"/>
              <a:gd name="connsiteX9" fmla="*/ 385763 w 523875"/>
              <a:gd name="connsiteY9" fmla="*/ 569119 h 666750"/>
              <a:gd name="connsiteX10" fmla="*/ 345281 w 523875"/>
              <a:gd name="connsiteY10" fmla="*/ 497682 h 666750"/>
              <a:gd name="connsiteX11" fmla="*/ 292894 w 523875"/>
              <a:gd name="connsiteY11" fmla="*/ 419100 h 666750"/>
              <a:gd name="connsiteX12" fmla="*/ 247650 w 523875"/>
              <a:gd name="connsiteY12" fmla="*/ 366713 h 666750"/>
              <a:gd name="connsiteX13" fmla="*/ 202406 w 523875"/>
              <a:gd name="connsiteY13" fmla="*/ 328613 h 666750"/>
              <a:gd name="connsiteX14" fmla="*/ 107156 w 523875"/>
              <a:gd name="connsiteY14" fmla="*/ 245269 h 666750"/>
              <a:gd name="connsiteX15" fmla="*/ 28575 w 523875"/>
              <a:gd name="connsiteY15" fmla="*/ 166688 h 666750"/>
              <a:gd name="connsiteX16" fmla="*/ 9525 w 523875"/>
              <a:gd name="connsiteY16" fmla="*/ 150019 h 666750"/>
              <a:gd name="connsiteX17" fmla="*/ 0 w 523875"/>
              <a:gd name="connsiteY17" fmla="*/ 135732 h 666750"/>
              <a:gd name="connsiteX18" fmla="*/ 0 w 523875"/>
              <a:gd name="connsiteY18" fmla="*/ 123825 h 666750"/>
              <a:gd name="connsiteX19" fmla="*/ 7144 w 523875"/>
              <a:gd name="connsiteY19" fmla="*/ 116682 h 666750"/>
              <a:gd name="connsiteX20" fmla="*/ 30956 w 523875"/>
              <a:gd name="connsiteY20" fmla="*/ 114300 h 666750"/>
              <a:gd name="connsiteX21" fmla="*/ 61913 w 523875"/>
              <a:gd name="connsiteY21" fmla="*/ 123825 h 666750"/>
              <a:gd name="connsiteX22" fmla="*/ 169069 w 523875"/>
              <a:gd name="connsiteY22" fmla="*/ 173832 h 66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23875" h="666750">
                <a:moveTo>
                  <a:pt x="169069" y="173832"/>
                </a:moveTo>
                <a:lnTo>
                  <a:pt x="342900" y="233363"/>
                </a:lnTo>
                <a:lnTo>
                  <a:pt x="381000" y="242888"/>
                </a:lnTo>
                <a:lnTo>
                  <a:pt x="402431" y="242888"/>
                </a:lnTo>
                <a:lnTo>
                  <a:pt x="423863" y="235744"/>
                </a:lnTo>
                <a:lnTo>
                  <a:pt x="445294" y="216694"/>
                </a:lnTo>
                <a:lnTo>
                  <a:pt x="523875" y="0"/>
                </a:lnTo>
                <a:lnTo>
                  <a:pt x="454819" y="666750"/>
                </a:lnTo>
                <a:lnTo>
                  <a:pt x="411956" y="621507"/>
                </a:lnTo>
                <a:lnTo>
                  <a:pt x="385763" y="569119"/>
                </a:lnTo>
                <a:lnTo>
                  <a:pt x="345281" y="497682"/>
                </a:lnTo>
                <a:lnTo>
                  <a:pt x="292894" y="419100"/>
                </a:lnTo>
                <a:lnTo>
                  <a:pt x="247650" y="366713"/>
                </a:lnTo>
                <a:lnTo>
                  <a:pt x="202406" y="328613"/>
                </a:lnTo>
                <a:lnTo>
                  <a:pt x="107156" y="245269"/>
                </a:lnTo>
                <a:lnTo>
                  <a:pt x="28575" y="166688"/>
                </a:lnTo>
                <a:lnTo>
                  <a:pt x="9525" y="150019"/>
                </a:lnTo>
                <a:lnTo>
                  <a:pt x="0" y="135732"/>
                </a:lnTo>
                <a:lnTo>
                  <a:pt x="0" y="123825"/>
                </a:lnTo>
                <a:lnTo>
                  <a:pt x="7144" y="116682"/>
                </a:lnTo>
                <a:lnTo>
                  <a:pt x="30956" y="114300"/>
                </a:lnTo>
                <a:lnTo>
                  <a:pt x="61913" y="123825"/>
                </a:lnTo>
                <a:lnTo>
                  <a:pt x="169069" y="17383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5CC73BC7-58C2-4C41-AEF7-B0FC10441658}"/>
              </a:ext>
            </a:extLst>
          </p:cNvPr>
          <p:cNvSpPr/>
          <p:nvPr/>
        </p:nvSpPr>
        <p:spPr>
          <a:xfrm>
            <a:off x="3486150" y="4008438"/>
            <a:ext cx="885825" cy="285750"/>
          </a:xfrm>
          <a:custGeom>
            <a:avLst/>
            <a:gdLst>
              <a:gd name="connsiteX0" fmla="*/ 311944 w 885825"/>
              <a:gd name="connsiteY0" fmla="*/ 221456 h 285750"/>
              <a:gd name="connsiteX1" fmla="*/ 2381 w 885825"/>
              <a:gd name="connsiteY1" fmla="*/ 285750 h 285750"/>
              <a:gd name="connsiteX2" fmla="*/ 0 w 885825"/>
              <a:gd name="connsiteY2" fmla="*/ 123825 h 285750"/>
              <a:gd name="connsiteX3" fmla="*/ 116681 w 885825"/>
              <a:gd name="connsiteY3" fmla="*/ 104775 h 285750"/>
              <a:gd name="connsiteX4" fmla="*/ 295275 w 885825"/>
              <a:gd name="connsiteY4" fmla="*/ 78581 h 285750"/>
              <a:gd name="connsiteX5" fmla="*/ 450056 w 885825"/>
              <a:gd name="connsiteY5" fmla="*/ 45244 h 285750"/>
              <a:gd name="connsiteX6" fmla="*/ 631031 w 885825"/>
              <a:gd name="connsiteY6" fmla="*/ 2381 h 285750"/>
              <a:gd name="connsiteX7" fmla="*/ 666750 w 885825"/>
              <a:gd name="connsiteY7" fmla="*/ 0 h 285750"/>
              <a:gd name="connsiteX8" fmla="*/ 738188 w 885825"/>
              <a:gd name="connsiteY8" fmla="*/ 7144 h 285750"/>
              <a:gd name="connsiteX9" fmla="*/ 878681 w 885825"/>
              <a:gd name="connsiteY9" fmla="*/ 35719 h 285750"/>
              <a:gd name="connsiteX10" fmla="*/ 885825 w 885825"/>
              <a:gd name="connsiteY10" fmla="*/ 145256 h 285750"/>
              <a:gd name="connsiteX11" fmla="*/ 311944 w 885825"/>
              <a:gd name="connsiteY11" fmla="*/ 221456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85825" h="285750">
                <a:moveTo>
                  <a:pt x="311944" y="221456"/>
                </a:moveTo>
                <a:lnTo>
                  <a:pt x="2381" y="285750"/>
                </a:lnTo>
                <a:cubicBezTo>
                  <a:pt x="1587" y="231775"/>
                  <a:pt x="794" y="177800"/>
                  <a:pt x="0" y="123825"/>
                </a:cubicBezTo>
                <a:lnTo>
                  <a:pt x="116681" y="104775"/>
                </a:lnTo>
                <a:lnTo>
                  <a:pt x="295275" y="78581"/>
                </a:lnTo>
                <a:lnTo>
                  <a:pt x="450056" y="45244"/>
                </a:lnTo>
                <a:lnTo>
                  <a:pt x="631031" y="2381"/>
                </a:lnTo>
                <a:lnTo>
                  <a:pt x="666750" y="0"/>
                </a:lnTo>
                <a:lnTo>
                  <a:pt x="738188" y="7144"/>
                </a:lnTo>
                <a:lnTo>
                  <a:pt x="878681" y="35719"/>
                </a:lnTo>
                <a:lnTo>
                  <a:pt x="885825" y="145256"/>
                </a:lnTo>
                <a:lnTo>
                  <a:pt x="311944" y="2214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ED647098-B115-2343-9ACE-EF1749883406}"/>
              </a:ext>
            </a:extLst>
          </p:cNvPr>
          <p:cNvSpPr/>
          <p:nvPr/>
        </p:nvSpPr>
        <p:spPr>
          <a:xfrm>
            <a:off x="3465513" y="4595813"/>
            <a:ext cx="925512" cy="301625"/>
          </a:xfrm>
          <a:custGeom>
            <a:avLst/>
            <a:gdLst>
              <a:gd name="connsiteX0" fmla="*/ 326231 w 926306"/>
              <a:gd name="connsiteY0" fmla="*/ 233362 h 302418"/>
              <a:gd name="connsiteX1" fmla="*/ 7144 w 926306"/>
              <a:gd name="connsiteY1" fmla="*/ 302418 h 302418"/>
              <a:gd name="connsiteX2" fmla="*/ 0 w 926306"/>
              <a:gd name="connsiteY2" fmla="*/ 133350 h 302418"/>
              <a:gd name="connsiteX3" fmla="*/ 169069 w 926306"/>
              <a:gd name="connsiteY3" fmla="*/ 107156 h 302418"/>
              <a:gd name="connsiteX4" fmla="*/ 445294 w 926306"/>
              <a:gd name="connsiteY4" fmla="*/ 50006 h 302418"/>
              <a:gd name="connsiteX5" fmla="*/ 614362 w 926306"/>
              <a:gd name="connsiteY5" fmla="*/ 14287 h 302418"/>
              <a:gd name="connsiteX6" fmla="*/ 692944 w 926306"/>
              <a:gd name="connsiteY6" fmla="*/ 0 h 302418"/>
              <a:gd name="connsiteX7" fmla="*/ 766762 w 926306"/>
              <a:gd name="connsiteY7" fmla="*/ 0 h 302418"/>
              <a:gd name="connsiteX8" fmla="*/ 814387 w 926306"/>
              <a:gd name="connsiteY8" fmla="*/ 7143 h 302418"/>
              <a:gd name="connsiteX9" fmla="*/ 859631 w 926306"/>
              <a:gd name="connsiteY9" fmla="*/ 23812 h 302418"/>
              <a:gd name="connsiteX10" fmla="*/ 923925 w 926306"/>
              <a:gd name="connsiteY10" fmla="*/ 52387 h 302418"/>
              <a:gd name="connsiteX11" fmla="*/ 926306 w 926306"/>
              <a:gd name="connsiteY11" fmla="*/ 169068 h 302418"/>
              <a:gd name="connsiteX12" fmla="*/ 631031 w 926306"/>
              <a:gd name="connsiteY12" fmla="*/ 192881 h 302418"/>
              <a:gd name="connsiteX13" fmla="*/ 326231 w 926306"/>
              <a:gd name="connsiteY13" fmla="*/ 233362 h 302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26306" h="302418">
                <a:moveTo>
                  <a:pt x="326231" y="233362"/>
                </a:moveTo>
                <a:lnTo>
                  <a:pt x="7144" y="302418"/>
                </a:lnTo>
                <a:lnTo>
                  <a:pt x="0" y="133350"/>
                </a:lnTo>
                <a:lnTo>
                  <a:pt x="169069" y="107156"/>
                </a:lnTo>
                <a:lnTo>
                  <a:pt x="445294" y="50006"/>
                </a:lnTo>
                <a:lnTo>
                  <a:pt x="614362" y="14287"/>
                </a:lnTo>
                <a:lnTo>
                  <a:pt x="692944" y="0"/>
                </a:lnTo>
                <a:lnTo>
                  <a:pt x="766762" y="0"/>
                </a:lnTo>
                <a:lnTo>
                  <a:pt x="814387" y="7143"/>
                </a:lnTo>
                <a:lnTo>
                  <a:pt x="859631" y="23812"/>
                </a:lnTo>
                <a:lnTo>
                  <a:pt x="923925" y="52387"/>
                </a:lnTo>
                <a:cubicBezTo>
                  <a:pt x="924719" y="91281"/>
                  <a:pt x="925512" y="130174"/>
                  <a:pt x="926306" y="169068"/>
                </a:cubicBezTo>
                <a:lnTo>
                  <a:pt x="631031" y="192881"/>
                </a:lnTo>
                <a:lnTo>
                  <a:pt x="326231" y="23336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06FA5587-38EC-5649-AAEC-F8B875082465}"/>
              </a:ext>
            </a:extLst>
          </p:cNvPr>
          <p:cNvSpPr/>
          <p:nvPr/>
        </p:nvSpPr>
        <p:spPr>
          <a:xfrm>
            <a:off x="5362575" y="2636838"/>
            <a:ext cx="1651000" cy="527050"/>
          </a:xfrm>
          <a:custGeom>
            <a:avLst/>
            <a:gdLst>
              <a:gd name="connsiteX0" fmla="*/ 1095375 w 1650206"/>
              <a:gd name="connsiteY0" fmla="*/ 357187 h 528637"/>
              <a:gd name="connsiteX1" fmla="*/ 831056 w 1650206"/>
              <a:gd name="connsiteY1" fmla="*/ 421481 h 528637"/>
              <a:gd name="connsiteX2" fmla="*/ 685800 w 1650206"/>
              <a:gd name="connsiteY2" fmla="*/ 461962 h 528637"/>
              <a:gd name="connsiteX3" fmla="*/ 592931 w 1650206"/>
              <a:gd name="connsiteY3" fmla="*/ 485775 h 528637"/>
              <a:gd name="connsiteX4" fmla="*/ 504825 w 1650206"/>
              <a:gd name="connsiteY4" fmla="*/ 507206 h 528637"/>
              <a:gd name="connsiteX5" fmla="*/ 390525 w 1650206"/>
              <a:gd name="connsiteY5" fmla="*/ 521494 h 528637"/>
              <a:gd name="connsiteX6" fmla="*/ 276225 w 1650206"/>
              <a:gd name="connsiteY6" fmla="*/ 526256 h 528637"/>
              <a:gd name="connsiteX7" fmla="*/ 230981 w 1650206"/>
              <a:gd name="connsiteY7" fmla="*/ 528637 h 528637"/>
              <a:gd name="connsiteX8" fmla="*/ 185738 w 1650206"/>
              <a:gd name="connsiteY8" fmla="*/ 523875 h 528637"/>
              <a:gd name="connsiteX9" fmla="*/ 147638 w 1650206"/>
              <a:gd name="connsiteY9" fmla="*/ 509587 h 528637"/>
              <a:gd name="connsiteX10" fmla="*/ 104775 w 1650206"/>
              <a:gd name="connsiteY10" fmla="*/ 483394 h 528637"/>
              <a:gd name="connsiteX11" fmla="*/ 0 w 1650206"/>
              <a:gd name="connsiteY11" fmla="*/ 397669 h 528637"/>
              <a:gd name="connsiteX12" fmla="*/ 21431 w 1650206"/>
              <a:gd name="connsiteY12" fmla="*/ 338137 h 528637"/>
              <a:gd name="connsiteX13" fmla="*/ 197644 w 1650206"/>
              <a:gd name="connsiteY13" fmla="*/ 347662 h 528637"/>
              <a:gd name="connsiteX14" fmla="*/ 297656 w 1650206"/>
              <a:gd name="connsiteY14" fmla="*/ 347662 h 528637"/>
              <a:gd name="connsiteX15" fmla="*/ 352425 w 1650206"/>
              <a:gd name="connsiteY15" fmla="*/ 338137 h 528637"/>
              <a:gd name="connsiteX16" fmla="*/ 650081 w 1650206"/>
              <a:gd name="connsiteY16" fmla="*/ 266700 h 528637"/>
              <a:gd name="connsiteX17" fmla="*/ 947738 w 1650206"/>
              <a:gd name="connsiteY17" fmla="*/ 180975 h 528637"/>
              <a:gd name="connsiteX18" fmla="*/ 1195388 w 1650206"/>
              <a:gd name="connsiteY18" fmla="*/ 100012 h 528637"/>
              <a:gd name="connsiteX19" fmla="*/ 1245394 w 1650206"/>
              <a:gd name="connsiteY19" fmla="*/ 54769 h 528637"/>
              <a:gd name="connsiteX20" fmla="*/ 1297781 w 1650206"/>
              <a:gd name="connsiteY20" fmla="*/ 11906 h 528637"/>
              <a:gd name="connsiteX21" fmla="*/ 1323975 w 1650206"/>
              <a:gd name="connsiteY21" fmla="*/ 2381 h 528637"/>
              <a:gd name="connsiteX22" fmla="*/ 1373981 w 1650206"/>
              <a:gd name="connsiteY22" fmla="*/ 0 h 528637"/>
              <a:gd name="connsiteX23" fmla="*/ 1419225 w 1650206"/>
              <a:gd name="connsiteY23" fmla="*/ 4762 h 528637"/>
              <a:gd name="connsiteX24" fmla="*/ 1478756 w 1650206"/>
              <a:gd name="connsiteY24" fmla="*/ 23812 h 528637"/>
              <a:gd name="connsiteX25" fmla="*/ 1535906 w 1650206"/>
              <a:gd name="connsiteY25" fmla="*/ 52387 h 528637"/>
              <a:gd name="connsiteX26" fmla="*/ 1602581 w 1650206"/>
              <a:gd name="connsiteY26" fmla="*/ 95250 h 528637"/>
              <a:gd name="connsiteX27" fmla="*/ 1633538 w 1650206"/>
              <a:gd name="connsiteY27" fmla="*/ 121444 h 528637"/>
              <a:gd name="connsiteX28" fmla="*/ 1643063 w 1650206"/>
              <a:gd name="connsiteY28" fmla="*/ 133350 h 528637"/>
              <a:gd name="connsiteX29" fmla="*/ 1650206 w 1650206"/>
              <a:gd name="connsiteY29" fmla="*/ 152400 h 528637"/>
              <a:gd name="connsiteX30" fmla="*/ 1650206 w 1650206"/>
              <a:gd name="connsiteY30" fmla="*/ 176212 h 528637"/>
              <a:gd name="connsiteX31" fmla="*/ 1640681 w 1650206"/>
              <a:gd name="connsiteY31" fmla="*/ 200025 h 528637"/>
              <a:gd name="connsiteX32" fmla="*/ 1624013 w 1650206"/>
              <a:gd name="connsiteY32" fmla="*/ 214312 h 528637"/>
              <a:gd name="connsiteX33" fmla="*/ 1581150 w 1650206"/>
              <a:gd name="connsiteY33" fmla="*/ 233362 h 528637"/>
              <a:gd name="connsiteX34" fmla="*/ 1371600 w 1650206"/>
              <a:gd name="connsiteY34" fmla="*/ 288131 h 528637"/>
              <a:gd name="connsiteX35" fmla="*/ 1095375 w 1650206"/>
              <a:gd name="connsiteY35" fmla="*/ 357187 h 528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650206" h="528637">
                <a:moveTo>
                  <a:pt x="1095375" y="357187"/>
                </a:moveTo>
                <a:lnTo>
                  <a:pt x="831056" y="421481"/>
                </a:lnTo>
                <a:lnTo>
                  <a:pt x="685800" y="461962"/>
                </a:lnTo>
                <a:lnTo>
                  <a:pt x="592931" y="485775"/>
                </a:lnTo>
                <a:lnTo>
                  <a:pt x="504825" y="507206"/>
                </a:lnTo>
                <a:lnTo>
                  <a:pt x="390525" y="521494"/>
                </a:lnTo>
                <a:lnTo>
                  <a:pt x="276225" y="526256"/>
                </a:lnTo>
                <a:lnTo>
                  <a:pt x="230981" y="528637"/>
                </a:lnTo>
                <a:lnTo>
                  <a:pt x="185738" y="523875"/>
                </a:lnTo>
                <a:lnTo>
                  <a:pt x="147638" y="509587"/>
                </a:lnTo>
                <a:lnTo>
                  <a:pt x="104775" y="483394"/>
                </a:lnTo>
                <a:lnTo>
                  <a:pt x="0" y="397669"/>
                </a:lnTo>
                <a:lnTo>
                  <a:pt x="21431" y="338137"/>
                </a:lnTo>
                <a:lnTo>
                  <a:pt x="197644" y="347662"/>
                </a:lnTo>
                <a:lnTo>
                  <a:pt x="297656" y="347662"/>
                </a:lnTo>
                <a:lnTo>
                  <a:pt x="352425" y="338137"/>
                </a:lnTo>
                <a:lnTo>
                  <a:pt x="650081" y="266700"/>
                </a:lnTo>
                <a:lnTo>
                  <a:pt x="947738" y="180975"/>
                </a:lnTo>
                <a:lnTo>
                  <a:pt x="1195388" y="100012"/>
                </a:lnTo>
                <a:lnTo>
                  <a:pt x="1245394" y="54769"/>
                </a:lnTo>
                <a:lnTo>
                  <a:pt x="1297781" y="11906"/>
                </a:lnTo>
                <a:lnTo>
                  <a:pt x="1323975" y="2381"/>
                </a:lnTo>
                <a:lnTo>
                  <a:pt x="1373981" y="0"/>
                </a:lnTo>
                <a:lnTo>
                  <a:pt x="1419225" y="4762"/>
                </a:lnTo>
                <a:lnTo>
                  <a:pt x="1478756" y="23812"/>
                </a:lnTo>
                <a:lnTo>
                  <a:pt x="1535906" y="52387"/>
                </a:lnTo>
                <a:lnTo>
                  <a:pt x="1602581" y="95250"/>
                </a:lnTo>
                <a:lnTo>
                  <a:pt x="1633538" y="121444"/>
                </a:lnTo>
                <a:lnTo>
                  <a:pt x="1643063" y="133350"/>
                </a:lnTo>
                <a:lnTo>
                  <a:pt x="1650206" y="152400"/>
                </a:lnTo>
                <a:lnTo>
                  <a:pt x="1650206" y="176212"/>
                </a:lnTo>
                <a:lnTo>
                  <a:pt x="1640681" y="200025"/>
                </a:lnTo>
                <a:lnTo>
                  <a:pt x="1624013" y="214312"/>
                </a:lnTo>
                <a:lnTo>
                  <a:pt x="1581150" y="233362"/>
                </a:lnTo>
                <a:lnTo>
                  <a:pt x="1371600" y="288131"/>
                </a:lnTo>
                <a:lnTo>
                  <a:pt x="1095375" y="3571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2B2C781B-8CAC-3346-9F38-A033F4BA802D}"/>
              </a:ext>
            </a:extLst>
          </p:cNvPr>
          <p:cNvSpPr/>
          <p:nvPr/>
        </p:nvSpPr>
        <p:spPr>
          <a:xfrm rot="16200000">
            <a:off x="4204494" y="3491707"/>
            <a:ext cx="2801937" cy="1778000"/>
          </a:xfrm>
          <a:custGeom>
            <a:avLst/>
            <a:gdLst>
              <a:gd name="connsiteX0" fmla="*/ 950118 w 2802731"/>
              <a:gd name="connsiteY0" fmla="*/ 1147763 h 1778794"/>
              <a:gd name="connsiteX1" fmla="*/ 797718 w 2802731"/>
              <a:gd name="connsiteY1" fmla="*/ 1026319 h 1778794"/>
              <a:gd name="connsiteX2" fmla="*/ 685800 w 2802731"/>
              <a:gd name="connsiteY2" fmla="*/ 933450 h 1778794"/>
              <a:gd name="connsiteX3" fmla="*/ 569118 w 2802731"/>
              <a:gd name="connsiteY3" fmla="*/ 828675 h 1778794"/>
              <a:gd name="connsiteX4" fmla="*/ 457200 w 2802731"/>
              <a:gd name="connsiteY4" fmla="*/ 716757 h 1778794"/>
              <a:gd name="connsiteX5" fmla="*/ 338137 w 2802731"/>
              <a:gd name="connsiteY5" fmla="*/ 588169 h 1778794"/>
              <a:gd name="connsiteX6" fmla="*/ 257175 w 2802731"/>
              <a:gd name="connsiteY6" fmla="*/ 485775 h 1778794"/>
              <a:gd name="connsiteX7" fmla="*/ 147637 w 2802731"/>
              <a:gd name="connsiteY7" fmla="*/ 326232 h 1778794"/>
              <a:gd name="connsiteX8" fmla="*/ 73818 w 2802731"/>
              <a:gd name="connsiteY8" fmla="*/ 197644 h 1778794"/>
              <a:gd name="connsiteX9" fmla="*/ 33337 w 2802731"/>
              <a:gd name="connsiteY9" fmla="*/ 116682 h 1778794"/>
              <a:gd name="connsiteX10" fmla="*/ 7143 w 2802731"/>
              <a:gd name="connsiteY10" fmla="*/ 57150 h 1778794"/>
              <a:gd name="connsiteX11" fmla="*/ 0 w 2802731"/>
              <a:gd name="connsiteY11" fmla="*/ 30957 h 1778794"/>
              <a:gd name="connsiteX12" fmla="*/ 0 w 2802731"/>
              <a:gd name="connsiteY12" fmla="*/ 14288 h 1778794"/>
              <a:gd name="connsiteX13" fmla="*/ 7143 w 2802731"/>
              <a:gd name="connsiteY13" fmla="*/ 4763 h 1778794"/>
              <a:gd name="connsiteX14" fmla="*/ 26193 w 2802731"/>
              <a:gd name="connsiteY14" fmla="*/ 0 h 1778794"/>
              <a:gd name="connsiteX15" fmla="*/ 47625 w 2802731"/>
              <a:gd name="connsiteY15" fmla="*/ 4763 h 1778794"/>
              <a:gd name="connsiteX16" fmla="*/ 76200 w 2802731"/>
              <a:gd name="connsiteY16" fmla="*/ 33338 h 1778794"/>
              <a:gd name="connsiteX17" fmla="*/ 171450 w 2802731"/>
              <a:gd name="connsiteY17" fmla="*/ 154782 h 1778794"/>
              <a:gd name="connsiteX18" fmla="*/ 245268 w 2802731"/>
              <a:gd name="connsiteY18" fmla="*/ 240507 h 1778794"/>
              <a:gd name="connsiteX19" fmla="*/ 338137 w 2802731"/>
              <a:gd name="connsiteY19" fmla="*/ 347663 h 1778794"/>
              <a:gd name="connsiteX20" fmla="*/ 450056 w 2802731"/>
              <a:gd name="connsiteY20" fmla="*/ 457200 h 1778794"/>
              <a:gd name="connsiteX21" fmla="*/ 554831 w 2802731"/>
              <a:gd name="connsiteY21" fmla="*/ 557213 h 1778794"/>
              <a:gd name="connsiteX22" fmla="*/ 669131 w 2802731"/>
              <a:gd name="connsiteY22" fmla="*/ 652463 h 1778794"/>
              <a:gd name="connsiteX23" fmla="*/ 757237 w 2802731"/>
              <a:gd name="connsiteY23" fmla="*/ 723900 h 1778794"/>
              <a:gd name="connsiteX24" fmla="*/ 859631 w 2802731"/>
              <a:gd name="connsiteY24" fmla="*/ 800100 h 1778794"/>
              <a:gd name="connsiteX25" fmla="*/ 1033462 w 2802731"/>
              <a:gd name="connsiteY25" fmla="*/ 916782 h 1778794"/>
              <a:gd name="connsiteX26" fmla="*/ 1154906 w 2802731"/>
              <a:gd name="connsiteY26" fmla="*/ 992982 h 1778794"/>
              <a:gd name="connsiteX27" fmla="*/ 1295400 w 2802731"/>
              <a:gd name="connsiteY27" fmla="*/ 1071563 h 1778794"/>
              <a:gd name="connsiteX28" fmla="*/ 1395412 w 2802731"/>
              <a:gd name="connsiteY28" fmla="*/ 1121569 h 1778794"/>
              <a:gd name="connsiteX29" fmla="*/ 1566862 w 2802731"/>
              <a:gd name="connsiteY29" fmla="*/ 1209675 h 1778794"/>
              <a:gd name="connsiteX30" fmla="*/ 1728787 w 2802731"/>
              <a:gd name="connsiteY30" fmla="*/ 1276350 h 1778794"/>
              <a:gd name="connsiteX31" fmla="*/ 1938337 w 2802731"/>
              <a:gd name="connsiteY31" fmla="*/ 1354932 h 1778794"/>
              <a:gd name="connsiteX32" fmla="*/ 2052637 w 2802731"/>
              <a:gd name="connsiteY32" fmla="*/ 1390650 h 1778794"/>
              <a:gd name="connsiteX33" fmla="*/ 2166937 w 2802731"/>
              <a:gd name="connsiteY33" fmla="*/ 1423988 h 1778794"/>
              <a:gd name="connsiteX34" fmla="*/ 2228850 w 2802731"/>
              <a:gd name="connsiteY34" fmla="*/ 1438275 h 1778794"/>
              <a:gd name="connsiteX35" fmla="*/ 2297906 w 2802731"/>
              <a:gd name="connsiteY35" fmla="*/ 1452563 h 1778794"/>
              <a:gd name="connsiteX36" fmla="*/ 2376487 w 2802731"/>
              <a:gd name="connsiteY36" fmla="*/ 1462088 h 1778794"/>
              <a:gd name="connsiteX37" fmla="*/ 2450306 w 2802731"/>
              <a:gd name="connsiteY37" fmla="*/ 1466850 h 1778794"/>
              <a:gd name="connsiteX38" fmla="*/ 2514600 w 2802731"/>
              <a:gd name="connsiteY38" fmla="*/ 1464469 h 1778794"/>
              <a:gd name="connsiteX39" fmla="*/ 2555081 w 2802731"/>
              <a:gd name="connsiteY39" fmla="*/ 1457325 h 1778794"/>
              <a:gd name="connsiteX40" fmla="*/ 2597943 w 2802731"/>
              <a:gd name="connsiteY40" fmla="*/ 1438275 h 1778794"/>
              <a:gd name="connsiteX41" fmla="*/ 2626518 w 2802731"/>
              <a:gd name="connsiteY41" fmla="*/ 1421607 h 1778794"/>
              <a:gd name="connsiteX42" fmla="*/ 2657475 w 2802731"/>
              <a:gd name="connsiteY42" fmla="*/ 1395413 h 1778794"/>
              <a:gd name="connsiteX43" fmla="*/ 2724150 w 2802731"/>
              <a:gd name="connsiteY43" fmla="*/ 1319213 h 1778794"/>
              <a:gd name="connsiteX44" fmla="*/ 2802731 w 2802731"/>
              <a:gd name="connsiteY44" fmla="*/ 1421607 h 1778794"/>
              <a:gd name="connsiteX45" fmla="*/ 2667000 w 2802731"/>
              <a:gd name="connsiteY45" fmla="*/ 1578769 h 1778794"/>
              <a:gd name="connsiteX46" fmla="*/ 2540793 w 2802731"/>
              <a:gd name="connsiteY46" fmla="*/ 1712119 h 1778794"/>
              <a:gd name="connsiteX47" fmla="*/ 2490787 w 2802731"/>
              <a:gd name="connsiteY47" fmla="*/ 1766888 h 1778794"/>
              <a:gd name="connsiteX48" fmla="*/ 2464593 w 2802731"/>
              <a:gd name="connsiteY48" fmla="*/ 1778794 h 1778794"/>
              <a:gd name="connsiteX49" fmla="*/ 2443162 w 2802731"/>
              <a:gd name="connsiteY49" fmla="*/ 1778794 h 1778794"/>
              <a:gd name="connsiteX50" fmla="*/ 2416968 w 2802731"/>
              <a:gd name="connsiteY50" fmla="*/ 1774032 h 1778794"/>
              <a:gd name="connsiteX51" fmla="*/ 2395537 w 2802731"/>
              <a:gd name="connsiteY51" fmla="*/ 1762125 h 1778794"/>
              <a:gd name="connsiteX52" fmla="*/ 2369343 w 2802731"/>
              <a:gd name="connsiteY52" fmla="*/ 1745457 h 1778794"/>
              <a:gd name="connsiteX53" fmla="*/ 2343150 w 2802731"/>
              <a:gd name="connsiteY53" fmla="*/ 1721644 h 1778794"/>
              <a:gd name="connsiteX54" fmla="*/ 2031206 w 2802731"/>
              <a:gd name="connsiteY54" fmla="*/ 1628775 h 1778794"/>
              <a:gd name="connsiteX55" fmla="*/ 1843087 w 2802731"/>
              <a:gd name="connsiteY55" fmla="*/ 1564482 h 1778794"/>
              <a:gd name="connsiteX56" fmla="*/ 1688306 w 2802731"/>
              <a:gd name="connsiteY56" fmla="*/ 1512094 h 1778794"/>
              <a:gd name="connsiteX57" fmla="*/ 1595437 w 2802731"/>
              <a:gd name="connsiteY57" fmla="*/ 1476375 h 1778794"/>
              <a:gd name="connsiteX58" fmla="*/ 1352550 w 2802731"/>
              <a:gd name="connsiteY58" fmla="*/ 1383507 h 1778794"/>
              <a:gd name="connsiteX59" fmla="*/ 1147762 w 2802731"/>
              <a:gd name="connsiteY59" fmla="*/ 1278732 h 1778794"/>
              <a:gd name="connsiteX60" fmla="*/ 950118 w 2802731"/>
              <a:gd name="connsiteY60" fmla="*/ 1147763 h 1778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802731" h="1778794">
                <a:moveTo>
                  <a:pt x="950118" y="1147763"/>
                </a:moveTo>
                <a:lnTo>
                  <a:pt x="797718" y="1026319"/>
                </a:lnTo>
                <a:lnTo>
                  <a:pt x="685800" y="933450"/>
                </a:lnTo>
                <a:lnTo>
                  <a:pt x="569118" y="828675"/>
                </a:lnTo>
                <a:lnTo>
                  <a:pt x="457200" y="716757"/>
                </a:lnTo>
                <a:lnTo>
                  <a:pt x="338137" y="588169"/>
                </a:lnTo>
                <a:lnTo>
                  <a:pt x="257175" y="485775"/>
                </a:lnTo>
                <a:lnTo>
                  <a:pt x="147637" y="326232"/>
                </a:lnTo>
                <a:lnTo>
                  <a:pt x="73818" y="197644"/>
                </a:lnTo>
                <a:lnTo>
                  <a:pt x="33337" y="116682"/>
                </a:lnTo>
                <a:lnTo>
                  <a:pt x="7143" y="57150"/>
                </a:lnTo>
                <a:lnTo>
                  <a:pt x="0" y="30957"/>
                </a:lnTo>
                <a:lnTo>
                  <a:pt x="0" y="14288"/>
                </a:lnTo>
                <a:lnTo>
                  <a:pt x="7143" y="4763"/>
                </a:lnTo>
                <a:lnTo>
                  <a:pt x="26193" y="0"/>
                </a:lnTo>
                <a:lnTo>
                  <a:pt x="47625" y="4763"/>
                </a:lnTo>
                <a:lnTo>
                  <a:pt x="76200" y="33338"/>
                </a:lnTo>
                <a:lnTo>
                  <a:pt x="171450" y="154782"/>
                </a:lnTo>
                <a:lnTo>
                  <a:pt x="245268" y="240507"/>
                </a:lnTo>
                <a:lnTo>
                  <a:pt x="338137" y="347663"/>
                </a:lnTo>
                <a:lnTo>
                  <a:pt x="450056" y="457200"/>
                </a:lnTo>
                <a:lnTo>
                  <a:pt x="554831" y="557213"/>
                </a:lnTo>
                <a:lnTo>
                  <a:pt x="669131" y="652463"/>
                </a:lnTo>
                <a:lnTo>
                  <a:pt x="757237" y="723900"/>
                </a:lnTo>
                <a:lnTo>
                  <a:pt x="859631" y="800100"/>
                </a:lnTo>
                <a:lnTo>
                  <a:pt x="1033462" y="916782"/>
                </a:lnTo>
                <a:lnTo>
                  <a:pt x="1154906" y="992982"/>
                </a:lnTo>
                <a:lnTo>
                  <a:pt x="1295400" y="1071563"/>
                </a:lnTo>
                <a:lnTo>
                  <a:pt x="1395412" y="1121569"/>
                </a:lnTo>
                <a:lnTo>
                  <a:pt x="1566862" y="1209675"/>
                </a:lnTo>
                <a:lnTo>
                  <a:pt x="1728787" y="1276350"/>
                </a:lnTo>
                <a:lnTo>
                  <a:pt x="1938337" y="1354932"/>
                </a:lnTo>
                <a:lnTo>
                  <a:pt x="2052637" y="1390650"/>
                </a:lnTo>
                <a:lnTo>
                  <a:pt x="2166937" y="1423988"/>
                </a:lnTo>
                <a:lnTo>
                  <a:pt x="2228850" y="1438275"/>
                </a:lnTo>
                <a:lnTo>
                  <a:pt x="2297906" y="1452563"/>
                </a:lnTo>
                <a:lnTo>
                  <a:pt x="2376487" y="1462088"/>
                </a:lnTo>
                <a:lnTo>
                  <a:pt x="2450306" y="1466850"/>
                </a:lnTo>
                <a:lnTo>
                  <a:pt x="2514600" y="1464469"/>
                </a:lnTo>
                <a:lnTo>
                  <a:pt x="2555081" y="1457325"/>
                </a:lnTo>
                <a:lnTo>
                  <a:pt x="2597943" y="1438275"/>
                </a:lnTo>
                <a:lnTo>
                  <a:pt x="2626518" y="1421607"/>
                </a:lnTo>
                <a:lnTo>
                  <a:pt x="2657475" y="1395413"/>
                </a:lnTo>
                <a:lnTo>
                  <a:pt x="2724150" y="1319213"/>
                </a:lnTo>
                <a:lnTo>
                  <a:pt x="2802731" y="1421607"/>
                </a:lnTo>
                <a:lnTo>
                  <a:pt x="2667000" y="1578769"/>
                </a:lnTo>
                <a:lnTo>
                  <a:pt x="2540793" y="1712119"/>
                </a:lnTo>
                <a:lnTo>
                  <a:pt x="2490787" y="1766888"/>
                </a:lnTo>
                <a:lnTo>
                  <a:pt x="2464593" y="1778794"/>
                </a:lnTo>
                <a:lnTo>
                  <a:pt x="2443162" y="1778794"/>
                </a:lnTo>
                <a:lnTo>
                  <a:pt x="2416968" y="1774032"/>
                </a:lnTo>
                <a:lnTo>
                  <a:pt x="2395537" y="1762125"/>
                </a:lnTo>
                <a:lnTo>
                  <a:pt x="2369343" y="1745457"/>
                </a:lnTo>
                <a:lnTo>
                  <a:pt x="2343150" y="1721644"/>
                </a:lnTo>
                <a:lnTo>
                  <a:pt x="2031206" y="1628775"/>
                </a:lnTo>
                <a:lnTo>
                  <a:pt x="1843087" y="1564482"/>
                </a:lnTo>
                <a:lnTo>
                  <a:pt x="1688306" y="1512094"/>
                </a:lnTo>
                <a:lnTo>
                  <a:pt x="1595437" y="1476375"/>
                </a:lnTo>
                <a:lnTo>
                  <a:pt x="1352550" y="1383507"/>
                </a:lnTo>
                <a:lnTo>
                  <a:pt x="1147762" y="1278732"/>
                </a:lnTo>
                <a:lnTo>
                  <a:pt x="950118" y="11477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7DCBA68E-EF6F-394B-B59F-D2502186D704}"/>
              </a:ext>
            </a:extLst>
          </p:cNvPr>
          <p:cNvSpPr/>
          <p:nvPr/>
        </p:nvSpPr>
        <p:spPr>
          <a:xfrm>
            <a:off x="5157788" y="3608388"/>
            <a:ext cx="2427287" cy="2120900"/>
          </a:xfrm>
          <a:custGeom>
            <a:avLst/>
            <a:gdLst>
              <a:gd name="connsiteX0" fmla="*/ 1031422 w 2427514"/>
              <a:gd name="connsiteY0" fmla="*/ 1276350 h 2119993"/>
              <a:gd name="connsiteX1" fmla="*/ 830036 w 2427514"/>
              <a:gd name="connsiteY1" fmla="*/ 1023257 h 2119993"/>
              <a:gd name="connsiteX2" fmla="*/ 683079 w 2427514"/>
              <a:gd name="connsiteY2" fmla="*/ 783772 h 2119993"/>
              <a:gd name="connsiteX3" fmla="*/ 527957 w 2427514"/>
              <a:gd name="connsiteY3" fmla="*/ 574222 h 2119993"/>
              <a:gd name="connsiteX4" fmla="*/ 367393 w 2427514"/>
              <a:gd name="connsiteY4" fmla="*/ 337457 h 2119993"/>
              <a:gd name="connsiteX5" fmla="*/ 315686 w 2427514"/>
              <a:gd name="connsiteY5" fmla="*/ 269422 h 2119993"/>
              <a:gd name="connsiteX6" fmla="*/ 272143 w 2427514"/>
              <a:gd name="connsiteY6" fmla="*/ 220436 h 2119993"/>
              <a:gd name="connsiteX7" fmla="*/ 231322 w 2427514"/>
              <a:gd name="connsiteY7" fmla="*/ 179615 h 2119993"/>
              <a:gd name="connsiteX8" fmla="*/ 168729 w 2427514"/>
              <a:gd name="connsiteY8" fmla="*/ 136072 h 2119993"/>
              <a:gd name="connsiteX9" fmla="*/ 119743 w 2427514"/>
              <a:gd name="connsiteY9" fmla="*/ 133350 h 2119993"/>
              <a:gd name="connsiteX10" fmla="*/ 87086 w 2427514"/>
              <a:gd name="connsiteY10" fmla="*/ 130629 h 2119993"/>
              <a:gd name="connsiteX11" fmla="*/ 48986 w 2427514"/>
              <a:gd name="connsiteY11" fmla="*/ 122465 h 2119993"/>
              <a:gd name="connsiteX12" fmla="*/ 29936 w 2427514"/>
              <a:gd name="connsiteY12" fmla="*/ 114300 h 2119993"/>
              <a:gd name="connsiteX13" fmla="*/ 13607 w 2427514"/>
              <a:gd name="connsiteY13" fmla="*/ 97972 h 2119993"/>
              <a:gd name="connsiteX14" fmla="*/ 0 w 2427514"/>
              <a:gd name="connsiteY14" fmla="*/ 73479 h 2119993"/>
              <a:gd name="connsiteX15" fmla="*/ 0 w 2427514"/>
              <a:gd name="connsiteY15" fmla="*/ 46265 h 2119993"/>
              <a:gd name="connsiteX16" fmla="*/ 8164 w 2427514"/>
              <a:gd name="connsiteY16" fmla="*/ 32657 h 2119993"/>
              <a:gd name="connsiteX17" fmla="*/ 54429 w 2427514"/>
              <a:gd name="connsiteY17" fmla="*/ 13607 h 2119993"/>
              <a:gd name="connsiteX18" fmla="*/ 114300 w 2427514"/>
              <a:gd name="connsiteY18" fmla="*/ 0 h 2119993"/>
              <a:gd name="connsiteX19" fmla="*/ 166007 w 2427514"/>
              <a:gd name="connsiteY19" fmla="*/ 2722 h 2119993"/>
              <a:gd name="connsiteX20" fmla="*/ 206829 w 2427514"/>
              <a:gd name="connsiteY20" fmla="*/ 13607 h 2119993"/>
              <a:gd name="connsiteX21" fmla="*/ 250372 w 2427514"/>
              <a:gd name="connsiteY21" fmla="*/ 35379 h 2119993"/>
              <a:gd name="connsiteX22" fmla="*/ 299357 w 2427514"/>
              <a:gd name="connsiteY22" fmla="*/ 65315 h 2119993"/>
              <a:gd name="connsiteX23" fmla="*/ 364672 w 2427514"/>
              <a:gd name="connsiteY23" fmla="*/ 122465 h 2119993"/>
              <a:gd name="connsiteX24" fmla="*/ 487136 w 2427514"/>
              <a:gd name="connsiteY24" fmla="*/ 261257 h 2119993"/>
              <a:gd name="connsiteX25" fmla="*/ 781050 w 2427514"/>
              <a:gd name="connsiteY25" fmla="*/ 615043 h 2119993"/>
              <a:gd name="connsiteX26" fmla="*/ 952500 w 2427514"/>
              <a:gd name="connsiteY26" fmla="*/ 810986 h 2119993"/>
              <a:gd name="connsiteX27" fmla="*/ 1132114 w 2427514"/>
              <a:gd name="connsiteY27" fmla="*/ 1012372 h 2119993"/>
              <a:gd name="connsiteX28" fmla="*/ 1268186 w 2427514"/>
              <a:gd name="connsiteY28" fmla="*/ 1151165 h 2119993"/>
              <a:gd name="connsiteX29" fmla="*/ 1409700 w 2427514"/>
              <a:gd name="connsiteY29" fmla="*/ 1287236 h 2119993"/>
              <a:gd name="connsiteX30" fmla="*/ 1548493 w 2427514"/>
              <a:gd name="connsiteY30" fmla="*/ 1412422 h 2119993"/>
              <a:gd name="connsiteX31" fmla="*/ 1747157 w 2427514"/>
              <a:gd name="connsiteY31" fmla="*/ 1581150 h 2119993"/>
              <a:gd name="connsiteX32" fmla="*/ 1997529 w 2427514"/>
              <a:gd name="connsiteY32" fmla="*/ 1777093 h 2119993"/>
              <a:gd name="connsiteX33" fmla="*/ 2209800 w 2427514"/>
              <a:gd name="connsiteY33" fmla="*/ 1926772 h 2119993"/>
              <a:gd name="connsiteX34" fmla="*/ 2397579 w 2427514"/>
              <a:gd name="connsiteY34" fmla="*/ 2049236 h 2119993"/>
              <a:gd name="connsiteX35" fmla="*/ 2416629 w 2427514"/>
              <a:gd name="connsiteY35" fmla="*/ 2071007 h 2119993"/>
              <a:gd name="connsiteX36" fmla="*/ 2427514 w 2427514"/>
              <a:gd name="connsiteY36" fmla="*/ 2095500 h 2119993"/>
              <a:gd name="connsiteX37" fmla="*/ 2422072 w 2427514"/>
              <a:gd name="connsiteY37" fmla="*/ 2111829 h 2119993"/>
              <a:gd name="connsiteX38" fmla="*/ 2403022 w 2427514"/>
              <a:gd name="connsiteY38" fmla="*/ 2119993 h 2119993"/>
              <a:gd name="connsiteX39" fmla="*/ 2250622 w 2427514"/>
              <a:gd name="connsiteY39" fmla="*/ 2119993 h 2119993"/>
              <a:gd name="connsiteX40" fmla="*/ 1981200 w 2427514"/>
              <a:gd name="connsiteY40" fmla="*/ 2119993 h 2119993"/>
              <a:gd name="connsiteX41" fmla="*/ 1812472 w 2427514"/>
              <a:gd name="connsiteY41" fmla="*/ 2114550 h 2119993"/>
              <a:gd name="connsiteX42" fmla="*/ 1692729 w 2427514"/>
              <a:gd name="connsiteY42" fmla="*/ 2103665 h 2119993"/>
              <a:gd name="connsiteX43" fmla="*/ 1657350 w 2427514"/>
              <a:gd name="connsiteY43" fmla="*/ 2098222 h 2119993"/>
              <a:gd name="connsiteX44" fmla="*/ 1619250 w 2427514"/>
              <a:gd name="connsiteY44" fmla="*/ 2071007 h 2119993"/>
              <a:gd name="connsiteX45" fmla="*/ 1529443 w 2427514"/>
              <a:gd name="connsiteY45" fmla="*/ 1967593 h 2119993"/>
              <a:gd name="connsiteX46" fmla="*/ 1368879 w 2427514"/>
              <a:gd name="connsiteY46" fmla="*/ 1738993 h 2119993"/>
              <a:gd name="connsiteX47" fmla="*/ 1175657 w 2427514"/>
              <a:gd name="connsiteY47" fmla="*/ 1469572 h 2119993"/>
              <a:gd name="connsiteX48" fmla="*/ 1031422 w 2427514"/>
              <a:gd name="connsiteY48" fmla="*/ 1276350 h 2119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427514" h="2119993">
                <a:moveTo>
                  <a:pt x="1031422" y="1276350"/>
                </a:moveTo>
                <a:lnTo>
                  <a:pt x="830036" y="1023257"/>
                </a:lnTo>
                <a:lnTo>
                  <a:pt x="683079" y="783772"/>
                </a:lnTo>
                <a:lnTo>
                  <a:pt x="527957" y="574222"/>
                </a:lnTo>
                <a:lnTo>
                  <a:pt x="367393" y="337457"/>
                </a:lnTo>
                <a:lnTo>
                  <a:pt x="315686" y="269422"/>
                </a:lnTo>
                <a:lnTo>
                  <a:pt x="272143" y="220436"/>
                </a:lnTo>
                <a:lnTo>
                  <a:pt x="231322" y="179615"/>
                </a:lnTo>
                <a:lnTo>
                  <a:pt x="168729" y="136072"/>
                </a:lnTo>
                <a:lnTo>
                  <a:pt x="119743" y="133350"/>
                </a:lnTo>
                <a:lnTo>
                  <a:pt x="87086" y="130629"/>
                </a:lnTo>
                <a:lnTo>
                  <a:pt x="48986" y="122465"/>
                </a:lnTo>
                <a:lnTo>
                  <a:pt x="29936" y="114300"/>
                </a:lnTo>
                <a:lnTo>
                  <a:pt x="13607" y="97972"/>
                </a:lnTo>
                <a:lnTo>
                  <a:pt x="0" y="73479"/>
                </a:lnTo>
                <a:lnTo>
                  <a:pt x="0" y="46265"/>
                </a:lnTo>
                <a:lnTo>
                  <a:pt x="8164" y="32657"/>
                </a:lnTo>
                <a:lnTo>
                  <a:pt x="54429" y="13607"/>
                </a:lnTo>
                <a:lnTo>
                  <a:pt x="114300" y="0"/>
                </a:lnTo>
                <a:lnTo>
                  <a:pt x="166007" y="2722"/>
                </a:lnTo>
                <a:lnTo>
                  <a:pt x="206829" y="13607"/>
                </a:lnTo>
                <a:lnTo>
                  <a:pt x="250372" y="35379"/>
                </a:lnTo>
                <a:lnTo>
                  <a:pt x="299357" y="65315"/>
                </a:lnTo>
                <a:lnTo>
                  <a:pt x="364672" y="122465"/>
                </a:lnTo>
                <a:lnTo>
                  <a:pt x="487136" y="261257"/>
                </a:lnTo>
                <a:lnTo>
                  <a:pt x="781050" y="615043"/>
                </a:lnTo>
                <a:lnTo>
                  <a:pt x="952500" y="810986"/>
                </a:lnTo>
                <a:lnTo>
                  <a:pt x="1132114" y="1012372"/>
                </a:lnTo>
                <a:lnTo>
                  <a:pt x="1268186" y="1151165"/>
                </a:lnTo>
                <a:lnTo>
                  <a:pt x="1409700" y="1287236"/>
                </a:lnTo>
                <a:lnTo>
                  <a:pt x="1548493" y="1412422"/>
                </a:lnTo>
                <a:lnTo>
                  <a:pt x="1747157" y="1581150"/>
                </a:lnTo>
                <a:lnTo>
                  <a:pt x="1997529" y="1777093"/>
                </a:lnTo>
                <a:lnTo>
                  <a:pt x="2209800" y="1926772"/>
                </a:lnTo>
                <a:lnTo>
                  <a:pt x="2397579" y="2049236"/>
                </a:lnTo>
                <a:lnTo>
                  <a:pt x="2416629" y="2071007"/>
                </a:lnTo>
                <a:lnTo>
                  <a:pt x="2427514" y="2095500"/>
                </a:lnTo>
                <a:lnTo>
                  <a:pt x="2422072" y="2111829"/>
                </a:lnTo>
                <a:lnTo>
                  <a:pt x="2403022" y="2119993"/>
                </a:lnTo>
                <a:lnTo>
                  <a:pt x="2250622" y="2119993"/>
                </a:lnTo>
                <a:lnTo>
                  <a:pt x="1981200" y="2119993"/>
                </a:lnTo>
                <a:lnTo>
                  <a:pt x="1812472" y="2114550"/>
                </a:lnTo>
                <a:lnTo>
                  <a:pt x="1692729" y="2103665"/>
                </a:lnTo>
                <a:lnTo>
                  <a:pt x="1657350" y="2098222"/>
                </a:lnTo>
                <a:lnTo>
                  <a:pt x="1619250" y="2071007"/>
                </a:lnTo>
                <a:lnTo>
                  <a:pt x="1529443" y="1967593"/>
                </a:lnTo>
                <a:lnTo>
                  <a:pt x="1368879" y="1738993"/>
                </a:lnTo>
                <a:lnTo>
                  <a:pt x="1175657" y="1469572"/>
                </a:lnTo>
                <a:lnTo>
                  <a:pt x="1031422" y="12763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157D187-8788-4AB0-8489-BEA53F61DABB}"/>
              </a:ext>
            </a:extLst>
          </p:cNvPr>
          <p:cNvGrpSpPr/>
          <p:nvPr/>
        </p:nvGrpSpPr>
        <p:grpSpPr>
          <a:xfrm>
            <a:off x="2522538" y="1457325"/>
            <a:ext cx="5080000" cy="4460875"/>
            <a:chOff x="2657475" y="1611313"/>
            <a:chExt cx="5080000" cy="4460875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BDB0A429-9692-4D42-86DE-CA6A97433A1C}"/>
                </a:ext>
              </a:extLst>
            </p:cNvPr>
            <p:cNvSpPr/>
            <p:nvPr/>
          </p:nvSpPr>
          <p:spPr>
            <a:xfrm>
              <a:off x="3027363" y="2214563"/>
              <a:ext cx="2035175" cy="431800"/>
            </a:xfrm>
            <a:custGeom>
              <a:avLst/>
              <a:gdLst>
                <a:gd name="connsiteX0" fmla="*/ 1228725 w 2035969"/>
                <a:gd name="connsiteY0" fmla="*/ 314325 h 431006"/>
                <a:gd name="connsiteX1" fmla="*/ 935831 w 2035969"/>
                <a:gd name="connsiteY1" fmla="*/ 357187 h 431006"/>
                <a:gd name="connsiteX2" fmla="*/ 735806 w 2035969"/>
                <a:gd name="connsiteY2" fmla="*/ 388143 h 431006"/>
                <a:gd name="connsiteX3" fmla="*/ 542925 w 2035969"/>
                <a:gd name="connsiteY3" fmla="*/ 409575 h 431006"/>
                <a:gd name="connsiteX4" fmla="*/ 445294 w 2035969"/>
                <a:gd name="connsiteY4" fmla="*/ 419100 h 431006"/>
                <a:gd name="connsiteX5" fmla="*/ 347662 w 2035969"/>
                <a:gd name="connsiteY5" fmla="*/ 428625 h 431006"/>
                <a:gd name="connsiteX6" fmla="*/ 307181 w 2035969"/>
                <a:gd name="connsiteY6" fmla="*/ 431006 h 431006"/>
                <a:gd name="connsiteX7" fmla="*/ 271462 w 2035969"/>
                <a:gd name="connsiteY7" fmla="*/ 426243 h 431006"/>
                <a:gd name="connsiteX8" fmla="*/ 235744 w 2035969"/>
                <a:gd name="connsiteY8" fmla="*/ 411956 h 431006"/>
                <a:gd name="connsiteX9" fmla="*/ 190500 w 2035969"/>
                <a:gd name="connsiteY9" fmla="*/ 385762 h 431006"/>
                <a:gd name="connsiteX10" fmla="*/ 126206 w 2035969"/>
                <a:gd name="connsiteY10" fmla="*/ 338137 h 431006"/>
                <a:gd name="connsiteX11" fmla="*/ 54769 w 2035969"/>
                <a:gd name="connsiteY11" fmla="*/ 271462 h 431006"/>
                <a:gd name="connsiteX12" fmla="*/ 16669 w 2035969"/>
                <a:gd name="connsiteY12" fmla="*/ 233362 h 431006"/>
                <a:gd name="connsiteX13" fmla="*/ 2381 w 2035969"/>
                <a:gd name="connsiteY13" fmla="*/ 207168 h 431006"/>
                <a:gd name="connsiteX14" fmla="*/ 0 w 2035969"/>
                <a:gd name="connsiteY14" fmla="*/ 185737 h 431006"/>
                <a:gd name="connsiteX15" fmla="*/ 4762 w 2035969"/>
                <a:gd name="connsiteY15" fmla="*/ 173831 h 431006"/>
                <a:gd name="connsiteX16" fmla="*/ 21431 w 2035969"/>
                <a:gd name="connsiteY16" fmla="*/ 164306 h 431006"/>
                <a:gd name="connsiteX17" fmla="*/ 35719 w 2035969"/>
                <a:gd name="connsiteY17" fmla="*/ 166687 h 431006"/>
                <a:gd name="connsiteX18" fmla="*/ 61912 w 2035969"/>
                <a:gd name="connsiteY18" fmla="*/ 180975 h 431006"/>
                <a:gd name="connsiteX19" fmla="*/ 97631 w 2035969"/>
                <a:gd name="connsiteY19" fmla="*/ 202406 h 431006"/>
                <a:gd name="connsiteX20" fmla="*/ 128587 w 2035969"/>
                <a:gd name="connsiteY20" fmla="*/ 216693 h 431006"/>
                <a:gd name="connsiteX21" fmla="*/ 164306 w 2035969"/>
                <a:gd name="connsiteY21" fmla="*/ 230981 h 431006"/>
                <a:gd name="connsiteX22" fmla="*/ 190500 w 2035969"/>
                <a:gd name="connsiteY22" fmla="*/ 240506 h 431006"/>
                <a:gd name="connsiteX23" fmla="*/ 216694 w 2035969"/>
                <a:gd name="connsiteY23" fmla="*/ 245268 h 431006"/>
                <a:gd name="connsiteX24" fmla="*/ 250031 w 2035969"/>
                <a:gd name="connsiteY24" fmla="*/ 250031 h 431006"/>
                <a:gd name="connsiteX25" fmla="*/ 288131 w 2035969"/>
                <a:gd name="connsiteY25" fmla="*/ 250031 h 431006"/>
                <a:gd name="connsiteX26" fmla="*/ 340519 w 2035969"/>
                <a:gd name="connsiteY26" fmla="*/ 245268 h 431006"/>
                <a:gd name="connsiteX27" fmla="*/ 535781 w 2035969"/>
                <a:gd name="connsiteY27" fmla="*/ 226218 h 431006"/>
                <a:gd name="connsiteX28" fmla="*/ 778669 w 2035969"/>
                <a:gd name="connsiteY28" fmla="*/ 180975 h 431006"/>
                <a:gd name="connsiteX29" fmla="*/ 1023937 w 2035969"/>
                <a:gd name="connsiteY29" fmla="*/ 147637 h 431006"/>
                <a:gd name="connsiteX30" fmla="*/ 1381125 w 2035969"/>
                <a:gd name="connsiteY30" fmla="*/ 92868 h 431006"/>
                <a:gd name="connsiteX31" fmla="*/ 1614487 w 2035969"/>
                <a:gd name="connsiteY31" fmla="*/ 50006 h 431006"/>
                <a:gd name="connsiteX32" fmla="*/ 1754981 w 2035969"/>
                <a:gd name="connsiteY32" fmla="*/ 21431 h 431006"/>
                <a:gd name="connsiteX33" fmla="*/ 1828800 w 2035969"/>
                <a:gd name="connsiteY33" fmla="*/ 9525 h 431006"/>
                <a:gd name="connsiteX34" fmla="*/ 1885950 w 2035969"/>
                <a:gd name="connsiteY34" fmla="*/ 0 h 431006"/>
                <a:gd name="connsiteX35" fmla="*/ 1924050 w 2035969"/>
                <a:gd name="connsiteY35" fmla="*/ 0 h 431006"/>
                <a:gd name="connsiteX36" fmla="*/ 1952625 w 2035969"/>
                <a:gd name="connsiteY36" fmla="*/ 4762 h 431006"/>
                <a:gd name="connsiteX37" fmla="*/ 1976437 w 2035969"/>
                <a:gd name="connsiteY37" fmla="*/ 16668 h 431006"/>
                <a:gd name="connsiteX38" fmla="*/ 1995487 w 2035969"/>
                <a:gd name="connsiteY38" fmla="*/ 28575 h 431006"/>
                <a:gd name="connsiteX39" fmla="*/ 2012156 w 2035969"/>
                <a:gd name="connsiteY39" fmla="*/ 47625 h 431006"/>
                <a:gd name="connsiteX40" fmla="*/ 2024062 w 2035969"/>
                <a:gd name="connsiteY40" fmla="*/ 64293 h 431006"/>
                <a:gd name="connsiteX41" fmla="*/ 2033587 w 2035969"/>
                <a:gd name="connsiteY41" fmla="*/ 92868 h 431006"/>
                <a:gd name="connsiteX42" fmla="*/ 2035969 w 2035969"/>
                <a:gd name="connsiteY42" fmla="*/ 126206 h 431006"/>
                <a:gd name="connsiteX43" fmla="*/ 2035969 w 2035969"/>
                <a:gd name="connsiteY43" fmla="*/ 150018 h 431006"/>
                <a:gd name="connsiteX44" fmla="*/ 2024062 w 2035969"/>
                <a:gd name="connsiteY44" fmla="*/ 178593 h 431006"/>
                <a:gd name="connsiteX45" fmla="*/ 2007394 w 2035969"/>
                <a:gd name="connsiteY45" fmla="*/ 195262 h 431006"/>
                <a:gd name="connsiteX46" fmla="*/ 1978819 w 2035969"/>
                <a:gd name="connsiteY46" fmla="*/ 204787 h 431006"/>
                <a:gd name="connsiteX47" fmla="*/ 1833562 w 2035969"/>
                <a:gd name="connsiteY47" fmla="*/ 223837 h 431006"/>
                <a:gd name="connsiteX48" fmla="*/ 1581150 w 2035969"/>
                <a:gd name="connsiteY48" fmla="*/ 250031 h 431006"/>
                <a:gd name="connsiteX49" fmla="*/ 1347787 w 2035969"/>
                <a:gd name="connsiteY49" fmla="*/ 302418 h 431006"/>
                <a:gd name="connsiteX50" fmla="*/ 1228725 w 2035969"/>
                <a:gd name="connsiteY50" fmla="*/ 314325 h 4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35969" h="431006">
                  <a:moveTo>
                    <a:pt x="1228725" y="314325"/>
                  </a:moveTo>
                  <a:lnTo>
                    <a:pt x="935831" y="357187"/>
                  </a:lnTo>
                  <a:lnTo>
                    <a:pt x="735806" y="388143"/>
                  </a:lnTo>
                  <a:lnTo>
                    <a:pt x="542925" y="409575"/>
                  </a:lnTo>
                  <a:lnTo>
                    <a:pt x="445294" y="419100"/>
                  </a:lnTo>
                  <a:lnTo>
                    <a:pt x="347662" y="428625"/>
                  </a:lnTo>
                  <a:lnTo>
                    <a:pt x="307181" y="431006"/>
                  </a:lnTo>
                  <a:lnTo>
                    <a:pt x="271462" y="426243"/>
                  </a:lnTo>
                  <a:lnTo>
                    <a:pt x="235744" y="411956"/>
                  </a:lnTo>
                  <a:lnTo>
                    <a:pt x="190500" y="385762"/>
                  </a:lnTo>
                  <a:lnTo>
                    <a:pt x="126206" y="338137"/>
                  </a:lnTo>
                  <a:lnTo>
                    <a:pt x="54769" y="271462"/>
                  </a:lnTo>
                  <a:lnTo>
                    <a:pt x="16669" y="233362"/>
                  </a:lnTo>
                  <a:lnTo>
                    <a:pt x="2381" y="207168"/>
                  </a:lnTo>
                  <a:lnTo>
                    <a:pt x="0" y="185737"/>
                  </a:lnTo>
                  <a:lnTo>
                    <a:pt x="4762" y="173831"/>
                  </a:lnTo>
                  <a:lnTo>
                    <a:pt x="21431" y="164306"/>
                  </a:lnTo>
                  <a:lnTo>
                    <a:pt x="35719" y="166687"/>
                  </a:lnTo>
                  <a:lnTo>
                    <a:pt x="61912" y="180975"/>
                  </a:lnTo>
                  <a:lnTo>
                    <a:pt x="97631" y="202406"/>
                  </a:lnTo>
                  <a:lnTo>
                    <a:pt x="128587" y="216693"/>
                  </a:lnTo>
                  <a:lnTo>
                    <a:pt x="164306" y="230981"/>
                  </a:lnTo>
                  <a:lnTo>
                    <a:pt x="190500" y="240506"/>
                  </a:lnTo>
                  <a:lnTo>
                    <a:pt x="216694" y="245268"/>
                  </a:lnTo>
                  <a:lnTo>
                    <a:pt x="250031" y="250031"/>
                  </a:lnTo>
                  <a:lnTo>
                    <a:pt x="288131" y="250031"/>
                  </a:lnTo>
                  <a:lnTo>
                    <a:pt x="340519" y="245268"/>
                  </a:lnTo>
                  <a:lnTo>
                    <a:pt x="535781" y="226218"/>
                  </a:lnTo>
                  <a:lnTo>
                    <a:pt x="778669" y="180975"/>
                  </a:lnTo>
                  <a:lnTo>
                    <a:pt x="1023937" y="147637"/>
                  </a:lnTo>
                  <a:lnTo>
                    <a:pt x="1381125" y="92868"/>
                  </a:lnTo>
                  <a:lnTo>
                    <a:pt x="1614487" y="50006"/>
                  </a:lnTo>
                  <a:lnTo>
                    <a:pt x="1754981" y="21431"/>
                  </a:lnTo>
                  <a:lnTo>
                    <a:pt x="1828800" y="9525"/>
                  </a:lnTo>
                  <a:lnTo>
                    <a:pt x="1885950" y="0"/>
                  </a:lnTo>
                  <a:lnTo>
                    <a:pt x="1924050" y="0"/>
                  </a:lnTo>
                  <a:lnTo>
                    <a:pt x="1952625" y="4762"/>
                  </a:lnTo>
                  <a:lnTo>
                    <a:pt x="1976437" y="16668"/>
                  </a:lnTo>
                  <a:lnTo>
                    <a:pt x="1995487" y="28575"/>
                  </a:lnTo>
                  <a:lnTo>
                    <a:pt x="2012156" y="47625"/>
                  </a:lnTo>
                  <a:lnTo>
                    <a:pt x="2024062" y="64293"/>
                  </a:lnTo>
                  <a:lnTo>
                    <a:pt x="2033587" y="92868"/>
                  </a:lnTo>
                  <a:lnTo>
                    <a:pt x="2035969" y="126206"/>
                  </a:lnTo>
                  <a:lnTo>
                    <a:pt x="2035969" y="150018"/>
                  </a:lnTo>
                  <a:lnTo>
                    <a:pt x="2024062" y="178593"/>
                  </a:lnTo>
                  <a:lnTo>
                    <a:pt x="2007394" y="195262"/>
                  </a:lnTo>
                  <a:lnTo>
                    <a:pt x="1978819" y="204787"/>
                  </a:lnTo>
                  <a:lnTo>
                    <a:pt x="1833562" y="223837"/>
                  </a:lnTo>
                  <a:lnTo>
                    <a:pt x="1581150" y="250031"/>
                  </a:lnTo>
                  <a:lnTo>
                    <a:pt x="1347787" y="302418"/>
                  </a:lnTo>
                  <a:lnTo>
                    <a:pt x="1228725" y="3143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9">
              <a:extLst>
                <a:ext uri="{FF2B5EF4-FFF2-40B4-BE49-F238E27FC236}">
                  <a16:creationId xmlns:a16="http://schemas.microsoft.com/office/drawing/2014/main" id="{BDE90E24-1EB2-4558-B6A3-DDD574AC2281}"/>
                </a:ext>
              </a:extLst>
            </p:cNvPr>
            <p:cNvSpPr/>
            <p:nvPr/>
          </p:nvSpPr>
          <p:spPr>
            <a:xfrm rot="16200000">
              <a:off x="2332832" y="4664869"/>
              <a:ext cx="2438400" cy="376237"/>
            </a:xfrm>
            <a:custGeom>
              <a:avLst/>
              <a:gdLst>
                <a:gd name="connsiteX0" fmla="*/ 1347788 w 2438400"/>
                <a:gd name="connsiteY0" fmla="*/ 335757 h 376238"/>
                <a:gd name="connsiteX1" fmla="*/ 840581 w 2438400"/>
                <a:gd name="connsiteY1" fmla="*/ 319088 h 376238"/>
                <a:gd name="connsiteX2" fmla="*/ 528638 w 2438400"/>
                <a:gd name="connsiteY2" fmla="*/ 302419 h 376238"/>
                <a:gd name="connsiteX3" fmla="*/ 316706 w 2438400"/>
                <a:gd name="connsiteY3" fmla="*/ 285750 h 376238"/>
                <a:gd name="connsiteX4" fmla="*/ 145256 w 2438400"/>
                <a:gd name="connsiteY4" fmla="*/ 269082 h 376238"/>
                <a:gd name="connsiteX5" fmla="*/ 97631 w 2438400"/>
                <a:gd name="connsiteY5" fmla="*/ 259557 h 376238"/>
                <a:gd name="connsiteX6" fmla="*/ 57150 w 2438400"/>
                <a:gd name="connsiteY6" fmla="*/ 245269 h 376238"/>
                <a:gd name="connsiteX7" fmla="*/ 23813 w 2438400"/>
                <a:gd name="connsiteY7" fmla="*/ 223838 h 376238"/>
                <a:gd name="connsiteX8" fmla="*/ 7144 w 2438400"/>
                <a:gd name="connsiteY8" fmla="*/ 211932 h 376238"/>
                <a:gd name="connsiteX9" fmla="*/ 0 w 2438400"/>
                <a:gd name="connsiteY9" fmla="*/ 195263 h 376238"/>
                <a:gd name="connsiteX10" fmla="*/ 2381 w 2438400"/>
                <a:gd name="connsiteY10" fmla="*/ 169069 h 376238"/>
                <a:gd name="connsiteX11" fmla="*/ 11906 w 2438400"/>
                <a:gd name="connsiteY11" fmla="*/ 147638 h 376238"/>
                <a:gd name="connsiteX12" fmla="*/ 28575 w 2438400"/>
                <a:gd name="connsiteY12" fmla="*/ 130969 h 376238"/>
                <a:gd name="connsiteX13" fmla="*/ 59531 w 2438400"/>
                <a:gd name="connsiteY13" fmla="*/ 114300 h 376238"/>
                <a:gd name="connsiteX14" fmla="*/ 133350 w 2438400"/>
                <a:gd name="connsiteY14" fmla="*/ 83344 h 376238"/>
                <a:gd name="connsiteX15" fmla="*/ 216694 w 2438400"/>
                <a:gd name="connsiteY15" fmla="*/ 52388 h 376238"/>
                <a:gd name="connsiteX16" fmla="*/ 350044 w 2438400"/>
                <a:gd name="connsiteY16" fmla="*/ 14288 h 376238"/>
                <a:gd name="connsiteX17" fmla="*/ 400050 w 2438400"/>
                <a:gd name="connsiteY17" fmla="*/ 26194 h 376238"/>
                <a:gd name="connsiteX18" fmla="*/ 454819 w 2438400"/>
                <a:gd name="connsiteY18" fmla="*/ 40482 h 376238"/>
                <a:gd name="connsiteX19" fmla="*/ 528638 w 2438400"/>
                <a:gd name="connsiteY19" fmla="*/ 57150 h 376238"/>
                <a:gd name="connsiteX20" fmla="*/ 592931 w 2438400"/>
                <a:gd name="connsiteY20" fmla="*/ 66675 h 376238"/>
                <a:gd name="connsiteX21" fmla="*/ 661988 w 2438400"/>
                <a:gd name="connsiteY21" fmla="*/ 76200 h 376238"/>
                <a:gd name="connsiteX22" fmla="*/ 790575 w 2438400"/>
                <a:gd name="connsiteY22" fmla="*/ 88107 h 376238"/>
                <a:gd name="connsiteX23" fmla="*/ 1357313 w 2438400"/>
                <a:gd name="connsiteY23" fmla="*/ 114300 h 376238"/>
                <a:gd name="connsiteX24" fmla="*/ 1859756 w 2438400"/>
                <a:gd name="connsiteY24" fmla="*/ 128588 h 376238"/>
                <a:gd name="connsiteX25" fmla="*/ 2155031 w 2438400"/>
                <a:gd name="connsiteY25" fmla="*/ 128588 h 376238"/>
                <a:gd name="connsiteX26" fmla="*/ 2205038 w 2438400"/>
                <a:gd name="connsiteY26" fmla="*/ 121444 h 376238"/>
                <a:gd name="connsiteX27" fmla="*/ 2257425 w 2438400"/>
                <a:gd name="connsiteY27" fmla="*/ 109538 h 376238"/>
                <a:gd name="connsiteX28" fmla="*/ 2314575 w 2438400"/>
                <a:gd name="connsiteY28" fmla="*/ 90488 h 376238"/>
                <a:gd name="connsiteX29" fmla="*/ 2343150 w 2438400"/>
                <a:gd name="connsiteY29" fmla="*/ 71438 h 376238"/>
                <a:gd name="connsiteX30" fmla="*/ 2362200 w 2438400"/>
                <a:gd name="connsiteY30" fmla="*/ 52388 h 376238"/>
                <a:gd name="connsiteX31" fmla="*/ 2378869 w 2438400"/>
                <a:gd name="connsiteY31" fmla="*/ 26194 h 376238"/>
                <a:gd name="connsiteX32" fmla="*/ 2388394 w 2438400"/>
                <a:gd name="connsiteY32" fmla="*/ 9525 h 376238"/>
                <a:gd name="connsiteX33" fmla="*/ 2405063 w 2438400"/>
                <a:gd name="connsiteY33" fmla="*/ 2382 h 376238"/>
                <a:gd name="connsiteX34" fmla="*/ 2426494 w 2438400"/>
                <a:gd name="connsiteY34" fmla="*/ 0 h 376238"/>
                <a:gd name="connsiteX35" fmla="*/ 2436019 w 2438400"/>
                <a:gd name="connsiteY35" fmla="*/ 4763 h 376238"/>
                <a:gd name="connsiteX36" fmla="*/ 2438400 w 2438400"/>
                <a:gd name="connsiteY36" fmla="*/ 19050 h 376238"/>
                <a:gd name="connsiteX37" fmla="*/ 2419350 w 2438400"/>
                <a:gd name="connsiteY37" fmla="*/ 80963 h 376238"/>
                <a:gd name="connsiteX38" fmla="*/ 2409825 w 2438400"/>
                <a:gd name="connsiteY38" fmla="*/ 140494 h 376238"/>
                <a:gd name="connsiteX39" fmla="*/ 2395538 w 2438400"/>
                <a:gd name="connsiteY39" fmla="*/ 200025 h 376238"/>
                <a:gd name="connsiteX40" fmla="*/ 2369344 w 2438400"/>
                <a:gd name="connsiteY40" fmla="*/ 278607 h 376238"/>
                <a:gd name="connsiteX41" fmla="*/ 2338388 w 2438400"/>
                <a:gd name="connsiteY41" fmla="*/ 347663 h 376238"/>
                <a:gd name="connsiteX42" fmla="*/ 2245519 w 2438400"/>
                <a:gd name="connsiteY42" fmla="*/ 376238 h 376238"/>
                <a:gd name="connsiteX43" fmla="*/ 2102644 w 2438400"/>
                <a:gd name="connsiteY43" fmla="*/ 357188 h 376238"/>
                <a:gd name="connsiteX44" fmla="*/ 1947863 w 2438400"/>
                <a:gd name="connsiteY44" fmla="*/ 352425 h 376238"/>
                <a:gd name="connsiteX45" fmla="*/ 1790700 w 2438400"/>
                <a:gd name="connsiteY45" fmla="*/ 350044 h 376238"/>
                <a:gd name="connsiteX46" fmla="*/ 1640681 w 2438400"/>
                <a:gd name="connsiteY46" fmla="*/ 347663 h 376238"/>
                <a:gd name="connsiteX47" fmla="*/ 1347788 w 2438400"/>
                <a:gd name="connsiteY47" fmla="*/ 335757 h 37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438400" h="376238">
                  <a:moveTo>
                    <a:pt x="1347788" y="335757"/>
                  </a:moveTo>
                  <a:lnTo>
                    <a:pt x="840581" y="319088"/>
                  </a:lnTo>
                  <a:lnTo>
                    <a:pt x="528638" y="302419"/>
                  </a:lnTo>
                  <a:lnTo>
                    <a:pt x="316706" y="285750"/>
                  </a:lnTo>
                  <a:lnTo>
                    <a:pt x="145256" y="269082"/>
                  </a:lnTo>
                  <a:lnTo>
                    <a:pt x="97631" y="259557"/>
                  </a:lnTo>
                  <a:lnTo>
                    <a:pt x="57150" y="245269"/>
                  </a:lnTo>
                  <a:lnTo>
                    <a:pt x="23813" y="223838"/>
                  </a:lnTo>
                  <a:lnTo>
                    <a:pt x="7144" y="211932"/>
                  </a:lnTo>
                  <a:lnTo>
                    <a:pt x="0" y="195263"/>
                  </a:lnTo>
                  <a:lnTo>
                    <a:pt x="2381" y="169069"/>
                  </a:lnTo>
                  <a:lnTo>
                    <a:pt x="11906" y="147638"/>
                  </a:lnTo>
                  <a:lnTo>
                    <a:pt x="28575" y="130969"/>
                  </a:lnTo>
                  <a:lnTo>
                    <a:pt x="59531" y="114300"/>
                  </a:lnTo>
                  <a:lnTo>
                    <a:pt x="133350" y="83344"/>
                  </a:lnTo>
                  <a:lnTo>
                    <a:pt x="216694" y="52388"/>
                  </a:lnTo>
                  <a:lnTo>
                    <a:pt x="350044" y="14288"/>
                  </a:lnTo>
                  <a:lnTo>
                    <a:pt x="400050" y="26194"/>
                  </a:lnTo>
                  <a:lnTo>
                    <a:pt x="454819" y="40482"/>
                  </a:lnTo>
                  <a:lnTo>
                    <a:pt x="528638" y="57150"/>
                  </a:lnTo>
                  <a:lnTo>
                    <a:pt x="592931" y="66675"/>
                  </a:lnTo>
                  <a:lnTo>
                    <a:pt x="661988" y="76200"/>
                  </a:lnTo>
                  <a:lnTo>
                    <a:pt x="790575" y="88107"/>
                  </a:lnTo>
                  <a:lnTo>
                    <a:pt x="1357313" y="114300"/>
                  </a:lnTo>
                  <a:lnTo>
                    <a:pt x="1859756" y="128588"/>
                  </a:lnTo>
                  <a:lnTo>
                    <a:pt x="2155031" y="128588"/>
                  </a:lnTo>
                  <a:lnTo>
                    <a:pt x="2205038" y="121444"/>
                  </a:lnTo>
                  <a:lnTo>
                    <a:pt x="2257425" y="109538"/>
                  </a:lnTo>
                  <a:lnTo>
                    <a:pt x="2314575" y="90488"/>
                  </a:lnTo>
                  <a:lnTo>
                    <a:pt x="2343150" y="71438"/>
                  </a:lnTo>
                  <a:lnTo>
                    <a:pt x="2362200" y="52388"/>
                  </a:lnTo>
                  <a:lnTo>
                    <a:pt x="2378869" y="26194"/>
                  </a:lnTo>
                  <a:lnTo>
                    <a:pt x="2388394" y="9525"/>
                  </a:lnTo>
                  <a:lnTo>
                    <a:pt x="2405063" y="2382"/>
                  </a:lnTo>
                  <a:lnTo>
                    <a:pt x="2426494" y="0"/>
                  </a:lnTo>
                  <a:lnTo>
                    <a:pt x="2436019" y="4763"/>
                  </a:lnTo>
                  <a:lnTo>
                    <a:pt x="2438400" y="19050"/>
                  </a:lnTo>
                  <a:lnTo>
                    <a:pt x="2419350" y="80963"/>
                  </a:lnTo>
                  <a:lnTo>
                    <a:pt x="2409825" y="140494"/>
                  </a:lnTo>
                  <a:lnTo>
                    <a:pt x="2395538" y="200025"/>
                  </a:lnTo>
                  <a:lnTo>
                    <a:pt x="2369344" y="278607"/>
                  </a:lnTo>
                  <a:lnTo>
                    <a:pt x="2338388" y="347663"/>
                  </a:lnTo>
                  <a:lnTo>
                    <a:pt x="2245519" y="376238"/>
                  </a:lnTo>
                  <a:lnTo>
                    <a:pt x="2102644" y="357188"/>
                  </a:lnTo>
                  <a:lnTo>
                    <a:pt x="1947863" y="352425"/>
                  </a:lnTo>
                  <a:lnTo>
                    <a:pt x="1790700" y="350044"/>
                  </a:lnTo>
                  <a:lnTo>
                    <a:pt x="1640681" y="347663"/>
                  </a:lnTo>
                  <a:lnTo>
                    <a:pt x="1347788" y="33575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2">
              <a:extLst>
                <a:ext uri="{FF2B5EF4-FFF2-40B4-BE49-F238E27FC236}">
                  <a16:creationId xmlns:a16="http://schemas.microsoft.com/office/drawing/2014/main" id="{1F46FCDB-17B6-47EC-A0AA-A1D1619DD315}"/>
                </a:ext>
              </a:extLst>
            </p:cNvPr>
            <p:cNvSpPr/>
            <p:nvPr/>
          </p:nvSpPr>
          <p:spPr>
            <a:xfrm rot="16200000">
              <a:off x="4375150" y="2332038"/>
              <a:ext cx="2195513" cy="1233487"/>
            </a:xfrm>
            <a:custGeom>
              <a:avLst/>
              <a:gdLst>
                <a:gd name="connsiteX0" fmla="*/ 1083469 w 2195512"/>
                <a:gd name="connsiteY0" fmla="*/ 854869 h 1233488"/>
                <a:gd name="connsiteX1" fmla="*/ 900112 w 2195512"/>
                <a:gd name="connsiteY1" fmla="*/ 776288 h 1233488"/>
                <a:gd name="connsiteX2" fmla="*/ 823912 w 2195512"/>
                <a:gd name="connsiteY2" fmla="*/ 711994 h 1233488"/>
                <a:gd name="connsiteX3" fmla="*/ 645319 w 2195512"/>
                <a:gd name="connsiteY3" fmla="*/ 607219 h 1233488"/>
                <a:gd name="connsiteX4" fmla="*/ 507206 w 2195512"/>
                <a:gd name="connsiteY4" fmla="*/ 514350 h 1233488"/>
                <a:gd name="connsiteX5" fmla="*/ 390525 w 2195512"/>
                <a:gd name="connsiteY5" fmla="*/ 426244 h 1233488"/>
                <a:gd name="connsiteX6" fmla="*/ 280987 w 2195512"/>
                <a:gd name="connsiteY6" fmla="*/ 335756 h 1233488"/>
                <a:gd name="connsiteX7" fmla="*/ 190500 w 2195512"/>
                <a:gd name="connsiteY7" fmla="*/ 254794 h 1233488"/>
                <a:gd name="connsiteX8" fmla="*/ 95250 w 2195512"/>
                <a:gd name="connsiteY8" fmla="*/ 159544 h 1233488"/>
                <a:gd name="connsiteX9" fmla="*/ 23812 w 2195512"/>
                <a:gd name="connsiteY9" fmla="*/ 78581 h 1233488"/>
                <a:gd name="connsiteX10" fmla="*/ 7144 w 2195512"/>
                <a:gd name="connsiteY10" fmla="*/ 54769 h 1233488"/>
                <a:gd name="connsiteX11" fmla="*/ 0 w 2195512"/>
                <a:gd name="connsiteY11" fmla="*/ 33338 h 1233488"/>
                <a:gd name="connsiteX12" fmla="*/ 2381 w 2195512"/>
                <a:gd name="connsiteY12" fmla="*/ 14288 h 1233488"/>
                <a:gd name="connsiteX13" fmla="*/ 7144 w 2195512"/>
                <a:gd name="connsiteY13" fmla="*/ 4763 h 1233488"/>
                <a:gd name="connsiteX14" fmla="*/ 21431 w 2195512"/>
                <a:gd name="connsiteY14" fmla="*/ 0 h 1233488"/>
                <a:gd name="connsiteX15" fmla="*/ 45244 w 2195512"/>
                <a:gd name="connsiteY15" fmla="*/ 4763 h 1233488"/>
                <a:gd name="connsiteX16" fmla="*/ 85725 w 2195512"/>
                <a:gd name="connsiteY16" fmla="*/ 35719 h 1233488"/>
                <a:gd name="connsiteX17" fmla="*/ 147637 w 2195512"/>
                <a:gd name="connsiteY17" fmla="*/ 83344 h 1233488"/>
                <a:gd name="connsiteX18" fmla="*/ 230981 w 2195512"/>
                <a:gd name="connsiteY18" fmla="*/ 145256 h 1233488"/>
                <a:gd name="connsiteX19" fmla="*/ 328612 w 2195512"/>
                <a:gd name="connsiteY19" fmla="*/ 211931 h 1233488"/>
                <a:gd name="connsiteX20" fmla="*/ 426244 w 2195512"/>
                <a:gd name="connsiteY20" fmla="*/ 278606 h 1233488"/>
                <a:gd name="connsiteX21" fmla="*/ 566737 w 2195512"/>
                <a:gd name="connsiteY21" fmla="*/ 366713 h 1233488"/>
                <a:gd name="connsiteX22" fmla="*/ 688181 w 2195512"/>
                <a:gd name="connsiteY22" fmla="*/ 438150 h 1233488"/>
                <a:gd name="connsiteX23" fmla="*/ 781050 w 2195512"/>
                <a:gd name="connsiteY23" fmla="*/ 488156 h 1233488"/>
                <a:gd name="connsiteX24" fmla="*/ 926306 w 2195512"/>
                <a:gd name="connsiteY24" fmla="*/ 561975 h 1233488"/>
                <a:gd name="connsiteX25" fmla="*/ 1007269 w 2195512"/>
                <a:gd name="connsiteY25" fmla="*/ 600075 h 1233488"/>
                <a:gd name="connsiteX26" fmla="*/ 1083469 w 2195512"/>
                <a:gd name="connsiteY26" fmla="*/ 631031 h 1233488"/>
                <a:gd name="connsiteX27" fmla="*/ 1195387 w 2195512"/>
                <a:gd name="connsiteY27" fmla="*/ 671513 h 1233488"/>
                <a:gd name="connsiteX28" fmla="*/ 1335881 w 2195512"/>
                <a:gd name="connsiteY28" fmla="*/ 716756 h 1233488"/>
                <a:gd name="connsiteX29" fmla="*/ 1493044 w 2195512"/>
                <a:gd name="connsiteY29" fmla="*/ 764381 h 1233488"/>
                <a:gd name="connsiteX30" fmla="*/ 1638300 w 2195512"/>
                <a:gd name="connsiteY30" fmla="*/ 800100 h 1233488"/>
                <a:gd name="connsiteX31" fmla="*/ 1764506 w 2195512"/>
                <a:gd name="connsiteY31" fmla="*/ 826294 h 1233488"/>
                <a:gd name="connsiteX32" fmla="*/ 1859756 w 2195512"/>
                <a:gd name="connsiteY32" fmla="*/ 840581 h 1233488"/>
                <a:gd name="connsiteX33" fmla="*/ 1919287 w 2195512"/>
                <a:gd name="connsiteY33" fmla="*/ 845344 h 1233488"/>
                <a:gd name="connsiteX34" fmla="*/ 1962150 w 2195512"/>
                <a:gd name="connsiteY34" fmla="*/ 847725 h 1233488"/>
                <a:gd name="connsiteX35" fmla="*/ 1988344 w 2195512"/>
                <a:gd name="connsiteY35" fmla="*/ 842963 h 1233488"/>
                <a:gd name="connsiteX36" fmla="*/ 2031206 w 2195512"/>
                <a:gd name="connsiteY36" fmla="*/ 826294 h 1233488"/>
                <a:gd name="connsiteX37" fmla="*/ 2085975 w 2195512"/>
                <a:gd name="connsiteY37" fmla="*/ 795338 h 1233488"/>
                <a:gd name="connsiteX38" fmla="*/ 2133600 w 2195512"/>
                <a:gd name="connsiteY38" fmla="*/ 762000 h 1233488"/>
                <a:gd name="connsiteX39" fmla="*/ 2155031 w 2195512"/>
                <a:gd name="connsiteY39" fmla="*/ 747713 h 1233488"/>
                <a:gd name="connsiteX40" fmla="*/ 2174081 w 2195512"/>
                <a:gd name="connsiteY40" fmla="*/ 740569 h 1233488"/>
                <a:gd name="connsiteX41" fmla="*/ 2188369 w 2195512"/>
                <a:gd name="connsiteY41" fmla="*/ 740569 h 1233488"/>
                <a:gd name="connsiteX42" fmla="*/ 2195512 w 2195512"/>
                <a:gd name="connsiteY42" fmla="*/ 752475 h 1233488"/>
                <a:gd name="connsiteX43" fmla="*/ 2183606 w 2195512"/>
                <a:gd name="connsiteY43" fmla="*/ 788194 h 1233488"/>
                <a:gd name="connsiteX44" fmla="*/ 2162175 w 2195512"/>
                <a:gd name="connsiteY44" fmla="*/ 864394 h 1233488"/>
                <a:gd name="connsiteX45" fmla="*/ 2128837 w 2195512"/>
                <a:gd name="connsiteY45" fmla="*/ 947738 h 1233488"/>
                <a:gd name="connsiteX46" fmla="*/ 2107406 w 2195512"/>
                <a:gd name="connsiteY46" fmla="*/ 995363 h 1233488"/>
                <a:gd name="connsiteX47" fmla="*/ 2074069 w 2195512"/>
                <a:gd name="connsiteY47" fmla="*/ 1047750 h 1233488"/>
                <a:gd name="connsiteX48" fmla="*/ 2019300 w 2195512"/>
                <a:gd name="connsiteY48" fmla="*/ 1112044 h 1233488"/>
                <a:gd name="connsiteX49" fmla="*/ 1931194 w 2195512"/>
                <a:gd name="connsiteY49" fmla="*/ 1183481 h 1233488"/>
                <a:gd name="connsiteX50" fmla="*/ 1897856 w 2195512"/>
                <a:gd name="connsiteY50" fmla="*/ 1212056 h 1233488"/>
                <a:gd name="connsiteX51" fmla="*/ 1857375 w 2195512"/>
                <a:gd name="connsiteY51" fmla="*/ 1233488 h 1233488"/>
                <a:gd name="connsiteX52" fmla="*/ 1831181 w 2195512"/>
                <a:gd name="connsiteY52" fmla="*/ 1231106 h 1233488"/>
                <a:gd name="connsiteX53" fmla="*/ 1812131 w 2195512"/>
                <a:gd name="connsiteY53" fmla="*/ 1219200 h 1233488"/>
                <a:gd name="connsiteX54" fmla="*/ 1788319 w 2195512"/>
                <a:gd name="connsiteY54" fmla="*/ 1185863 h 1233488"/>
                <a:gd name="connsiteX55" fmla="*/ 1731169 w 2195512"/>
                <a:gd name="connsiteY55" fmla="*/ 1143000 h 1233488"/>
                <a:gd name="connsiteX56" fmla="*/ 1654969 w 2195512"/>
                <a:gd name="connsiteY56" fmla="*/ 1097756 h 1233488"/>
                <a:gd name="connsiteX57" fmla="*/ 1485900 w 2195512"/>
                <a:gd name="connsiteY57" fmla="*/ 1023938 h 1233488"/>
                <a:gd name="connsiteX58" fmla="*/ 1288256 w 2195512"/>
                <a:gd name="connsiteY58" fmla="*/ 945356 h 1233488"/>
                <a:gd name="connsiteX59" fmla="*/ 1083469 w 2195512"/>
                <a:gd name="connsiteY59" fmla="*/ 854869 h 123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95512" h="1233488">
                  <a:moveTo>
                    <a:pt x="1083469" y="854869"/>
                  </a:moveTo>
                  <a:lnTo>
                    <a:pt x="900112" y="776288"/>
                  </a:lnTo>
                  <a:lnTo>
                    <a:pt x="823912" y="711994"/>
                  </a:lnTo>
                  <a:lnTo>
                    <a:pt x="645319" y="607219"/>
                  </a:lnTo>
                  <a:lnTo>
                    <a:pt x="507206" y="514350"/>
                  </a:lnTo>
                  <a:lnTo>
                    <a:pt x="390525" y="426244"/>
                  </a:lnTo>
                  <a:lnTo>
                    <a:pt x="280987" y="335756"/>
                  </a:lnTo>
                  <a:lnTo>
                    <a:pt x="190500" y="254794"/>
                  </a:lnTo>
                  <a:lnTo>
                    <a:pt x="95250" y="159544"/>
                  </a:lnTo>
                  <a:lnTo>
                    <a:pt x="23812" y="78581"/>
                  </a:lnTo>
                  <a:lnTo>
                    <a:pt x="7144" y="54769"/>
                  </a:lnTo>
                  <a:lnTo>
                    <a:pt x="0" y="33338"/>
                  </a:lnTo>
                  <a:lnTo>
                    <a:pt x="2381" y="14288"/>
                  </a:lnTo>
                  <a:lnTo>
                    <a:pt x="7144" y="4763"/>
                  </a:lnTo>
                  <a:lnTo>
                    <a:pt x="21431" y="0"/>
                  </a:lnTo>
                  <a:lnTo>
                    <a:pt x="45244" y="4763"/>
                  </a:lnTo>
                  <a:lnTo>
                    <a:pt x="85725" y="35719"/>
                  </a:lnTo>
                  <a:lnTo>
                    <a:pt x="147637" y="83344"/>
                  </a:lnTo>
                  <a:lnTo>
                    <a:pt x="230981" y="145256"/>
                  </a:lnTo>
                  <a:lnTo>
                    <a:pt x="328612" y="211931"/>
                  </a:lnTo>
                  <a:lnTo>
                    <a:pt x="426244" y="278606"/>
                  </a:lnTo>
                  <a:lnTo>
                    <a:pt x="566737" y="366713"/>
                  </a:lnTo>
                  <a:lnTo>
                    <a:pt x="688181" y="438150"/>
                  </a:lnTo>
                  <a:lnTo>
                    <a:pt x="781050" y="488156"/>
                  </a:lnTo>
                  <a:lnTo>
                    <a:pt x="926306" y="561975"/>
                  </a:lnTo>
                  <a:lnTo>
                    <a:pt x="1007269" y="600075"/>
                  </a:lnTo>
                  <a:lnTo>
                    <a:pt x="1083469" y="631031"/>
                  </a:lnTo>
                  <a:lnTo>
                    <a:pt x="1195387" y="671513"/>
                  </a:lnTo>
                  <a:lnTo>
                    <a:pt x="1335881" y="716756"/>
                  </a:lnTo>
                  <a:lnTo>
                    <a:pt x="1493044" y="764381"/>
                  </a:lnTo>
                  <a:lnTo>
                    <a:pt x="1638300" y="800100"/>
                  </a:lnTo>
                  <a:lnTo>
                    <a:pt x="1764506" y="826294"/>
                  </a:lnTo>
                  <a:lnTo>
                    <a:pt x="1859756" y="840581"/>
                  </a:lnTo>
                  <a:lnTo>
                    <a:pt x="1919287" y="845344"/>
                  </a:lnTo>
                  <a:lnTo>
                    <a:pt x="1962150" y="847725"/>
                  </a:lnTo>
                  <a:lnTo>
                    <a:pt x="1988344" y="842963"/>
                  </a:lnTo>
                  <a:lnTo>
                    <a:pt x="2031206" y="826294"/>
                  </a:lnTo>
                  <a:lnTo>
                    <a:pt x="2085975" y="795338"/>
                  </a:lnTo>
                  <a:lnTo>
                    <a:pt x="2133600" y="762000"/>
                  </a:lnTo>
                  <a:lnTo>
                    <a:pt x="2155031" y="747713"/>
                  </a:lnTo>
                  <a:lnTo>
                    <a:pt x="2174081" y="740569"/>
                  </a:lnTo>
                  <a:lnTo>
                    <a:pt x="2188369" y="740569"/>
                  </a:lnTo>
                  <a:lnTo>
                    <a:pt x="2195512" y="752475"/>
                  </a:lnTo>
                  <a:lnTo>
                    <a:pt x="2183606" y="788194"/>
                  </a:lnTo>
                  <a:lnTo>
                    <a:pt x="2162175" y="864394"/>
                  </a:lnTo>
                  <a:lnTo>
                    <a:pt x="2128837" y="947738"/>
                  </a:lnTo>
                  <a:lnTo>
                    <a:pt x="2107406" y="995363"/>
                  </a:lnTo>
                  <a:lnTo>
                    <a:pt x="2074069" y="1047750"/>
                  </a:lnTo>
                  <a:lnTo>
                    <a:pt x="2019300" y="1112044"/>
                  </a:lnTo>
                  <a:lnTo>
                    <a:pt x="1931194" y="1183481"/>
                  </a:lnTo>
                  <a:lnTo>
                    <a:pt x="1897856" y="1212056"/>
                  </a:lnTo>
                  <a:lnTo>
                    <a:pt x="1857375" y="1233488"/>
                  </a:lnTo>
                  <a:lnTo>
                    <a:pt x="1831181" y="1231106"/>
                  </a:lnTo>
                  <a:lnTo>
                    <a:pt x="1812131" y="1219200"/>
                  </a:lnTo>
                  <a:lnTo>
                    <a:pt x="1788319" y="1185863"/>
                  </a:lnTo>
                  <a:lnTo>
                    <a:pt x="1731169" y="1143000"/>
                  </a:lnTo>
                  <a:lnTo>
                    <a:pt x="1654969" y="1097756"/>
                  </a:lnTo>
                  <a:lnTo>
                    <a:pt x="1485900" y="1023938"/>
                  </a:lnTo>
                  <a:lnTo>
                    <a:pt x="1288256" y="945356"/>
                  </a:lnTo>
                  <a:lnTo>
                    <a:pt x="1083469" y="8548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F02B5ED1-D838-4F57-9DC2-6E920B9775BB}"/>
                </a:ext>
              </a:extLst>
            </p:cNvPr>
            <p:cNvSpPr/>
            <p:nvPr/>
          </p:nvSpPr>
          <p:spPr>
            <a:xfrm>
              <a:off x="3367088" y="1790700"/>
              <a:ext cx="461962" cy="1436688"/>
            </a:xfrm>
            <a:custGeom>
              <a:avLst/>
              <a:gdLst>
                <a:gd name="connsiteX0" fmla="*/ 223837 w 461962"/>
                <a:gd name="connsiteY0" fmla="*/ 1062038 h 1435894"/>
                <a:gd name="connsiteX1" fmla="*/ 209550 w 461962"/>
                <a:gd name="connsiteY1" fmla="*/ 828675 h 1435894"/>
                <a:gd name="connsiteX2" fmla="*/ 192881 w 461962"/>
                <a:gd name="connsiteY2" fmla="*/ 647700 h 1435894"/>
                <a:gd name="connsiteX3" fmla="*/ 190500 w 461962"/>
                <a:gd name="connsiteY3" fmla="*/ 404813 h 1435894"/>
                <a:gd name="connsiteX4" fmla="*/ 183356 w 461962"/>
                <a:gd name="connsiteY4" fmla="*/ 330994 h 1435894"/>
                <a:gd name="connsiteX5" fmla="*/ 171450 w 461962"/>
                <a:gd name="connsiteY5" fmla="*/ 280988 h 1435894"/>
                <a:gd name="connsiteX6" fmla="*/ 123825 w 461962"/>
                <a:gd name="connsiteY6" fmla="*/ 209550 h 1435894"/>
                <a:gd name="connsiteX7" fmla="*/ 40481 w 461962"/>
                <a:gd name="connsiteY7" fmla="*/ 83344 h 1435894"/>
                <a:gd name="connsiteX8" fmla="*/ 19050 w 461962"/>
                <a:gd name="connsiteY8" fmla="*/ 57150 h 1435894"/>
                <a:gd name="connsiteX9" fmla="*/ 4762 w 461962"/>
                <a:gd name="connsiteY9" fmla="*/ 40481 h 1435894"/>
                <a:gd name="connsiteX10" fmla="*/ 0 w 461962"/>
                <a:gd name="connsiteY10" fmla="*/ 30956 h 1435894"/>
                <a:gd name="connsiteX11" fmla="*/ 0 w 461962"/>
                <a:gd name="connsiteY11" fmla="*/ 19050 h 1435894"/>
                <a:gd name="connsiteX12" fmla="*/ 16668 w 461962"/>
                <a:gd name="connsiteY12" fmla="*/ 7144 h 1435894"/>
                <a:gd name="connsiteX13" fmla="*/ 42862 w 461962"/>
                <a:gd name="connsiteY13" fmla="*/ 0 h 1435894"/>
                <a:gd name="connsiteX14" fmla="*/ 83343 w 461962"/>
                <a:gd name="connsiteY14" fmla="*/ 11906 h 1435894"/>
                <a:gd name="connsiteX15" fmla="*/ 176212 w 461962"/>
                <a:gd name="connsiteY15" fmla="*/ 50006 h 1435894"/>
                <a:gd name="connsiteX16" fmla="*/ 276225 w 461962"/>
                <a:gd name="connsiteY16" fmla="*/ 97631 h 1435894"/>
                <a:gd name="connsiteX17" fmla="*/ 366712 w 461962"/>
                <a:gd name="connsiteY17" fmla="*/ 145256 h 1435894"/>
                <a:gd name="connsiteX18" fmla="*/ 404812 w 461962"/>
                <a:gd name="connsiteY18" fmla="*/ 166688 h 1435894"/>
                <a:gd name="connsiteX19" fmla="*/ 423862 w 461962"/>
                <a:gd name="connsiteY19" fmla="*/ 180975 h 1435894"/>
                <a:gd name="connsiteX20" fmla="*/ 440531 w 461962"/>
                <a:gd name="connsiteY20" fmla="*/ 195263 h 1435894"/>
                <a:gd name="connsiteX21" fmla="*/ 452437 w 461962"/>
                <a:gd name="connsiteY21" fmla="*/ 209550 h 1435894"/>
                <a:gd name="connsiteX22" fmla="*/ 459581 w 461962"/>
                <a:gd name="connsiteY22" fmla="*/ 230981 h 1435894"/>
                <a:gd name="connsiteX23" fmla="*/ 461962 w 461962"/>
                <a:gd name="connsiteY23" fmla="*/ 259556 h 1435894"/>
                <a:gd name="connsiteX24" fmla="*/ 454818 w 461962"/>
                <a:gd name="connsiteY24" fmla="*/ 297656 h 1435894"/>
                <a:gd name="connsiteX25" fmla="*/ 445293 w 461962"/>
                <a:gd name="connsiteY25" fmla="*/ 335756 h 1435894"/>
                <a:gd name="connsiteX26" fmla="*/ 440531 w 461962"/>
                <a:gd name="connsiteY26" fmla="*/ 385763 h 1435894"/>
                <a:gd name="connsiteX27" fmla="*/ 438150 w 461962"/>
                <a:gd name="connsiteY27" fmla="*/ 626269 h 1435894"/>
                <a:gd name="connsiteX28" fmla="*/ 414337 w 461962"/>
                <a:gd name="connsiteY28" fmla="*/ 807244 h 1435894"/>
                <a:gd name="connsiteX29" fmla="*/ 416718 w 461962"/>
                <a:gd name="connsiteY29" fmla="*/ 1076325 h 1435894"/>
                <a:gd name="connsiteX30" fmla="*/ 411956 w 461962"/>
                <a:gd name="connsiteY30" fmla="*/ 1395413 h 1435894"/>
                <a:gd name="connsiteX31" fmla="*/ 230981 w 461962"/>
                <a:gd name="connsiteY31" fmla="*/ 1435894 h 1435894"/>
                <a:gd name="connsiteX32" fmla="*/ 223837 w 461962"/>
                <a:gd name="connsiteY32" fmla="*/ 1062038 h 143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61962" h="1435894">
                  <a:moveTo>
                    <a:pt x="223837" y="1062038"/>
                  </a:moveTo>
                  <a:lnTo>
                    <a:pt x="209550" y="828675"/>
                  </a:lnTo>
                  <a:lnTo>
                    <a:pt x="192881" y="647700"/>
                  </a:lnTo>
                  <a:cubicBezTo>
                    <a:pt x="192087" y="566738"/>
                    <a:pt x="191294" y="485775"/>
                    <a:pt x="190500" y="404813"/>
                  </a:cubicBezTo>
                  <a:lnTo>
                    <a:pt x="183356" y="330994"/>
                  </a:lnTo>
                  <a:lnTo>
                    <a:pt x="171450" y="280988"/>
                  </a:lnTo>
                  <a:lnTo>
                    <a:pt x="123825" y="209550"/>
                  </a:lnTo>
                  <a:lnTo>
                    <a:pt x="40481" y="83344"/>
                  </a:lnTo>
                  <a:lnTo>
                    <a:pt x="19050" y="57150"/>
                  </a:lnTo>
                  <a:lnTo>
                    <a:pt x="4762" y="40481"/>
                  </a:lnTo>
                  <a:lnTo>
                    <a:pt x="0" y="30956"/>
                  </a:lnTo>
                  <a:lnTo>
                    <a:pt x="0" y="19050"/>
                  </a:lnTo>
                  <a:lnTo>
                    <a:pt x="16668" y="7144"/>
                  </a:lnTo>
                  <a:lnTo>
                    <a:pt x="42862" y="0"/>
                  </a:lnTo>
                  <a:lnTo>
                    <a:pt x="83343" y="11906"/>
                  </a:lnTo>
                  <a:lnTo>
                    <a:pt x="176212" y="50006"/>
                  </a:lnTo>
                  <a:lnTo>
                    <a:pt x="276225" y="97631"/>
                  </a:lnTo>
                  <a:lnTo>
                    <a:pt x="366712" y="145256"/>
                  </a:lnTo>
                  <a:lnTo>
                    <a:pt x="404812" y="166688"/>
                  </a:lnTo>
                  <a:lnTo>
                    <a:pt x="423862" y="180975"/>
                  </a:lnTo>
                  <a:lnTo>
                    <a:pt x="440531" y="195263"/>
                  </a:lnTo>
                  <a:lnTo>
                    <a:pt x="452437" y="209550"/>
                  </a:lnTo>
                  <a:lnTo>
                    <a:pt x="459581" y="230981"/>
                  </a:lnTo>
                  <a:lnTo>
                    <a:pt x="461962" y="259556"/>
                  </a:lnTo>
                  <a:lnTo>
                    <a:pt x="454818" y="297656"/>
                  </a:lnTo>
                  <a:lnTo>
                    <a:pt x="445293" y="335756"/>
                  </a:lnTo>
                  <a:lnTo>
                    <a:pt x="440531" y="385763"/>
                  </a:lnTo>
                  <a:cubicBezTo>
                    <a:pt x="439737" y="465932"/>
                    <a:pt x="440531" y="520700"/>
                    <a:pt x="438150" y="626269"/>
                  </a:cubicBezTo>
                  <a:lnTo>
                    <a:pt x="414337" y="807244"/>
                  </a:lnTo>
                  <a:cubicBezTo>
                    <a:pt x="415131" y="896938"/>
                    <a:pt x="415924" y="986631"/>
                    <a:pt x="416718" y="1076325"/>
                  </a:cubicBezTo>
                  <a:cubicBezTo>
                    <a:pt x="415131" y="1182688"/>
                    <a:pt x="413543" y="1289050"/>
                    <a:pt x="411956" y="1395413"/>
                  </a:cubicBezTo>
                  <a:lnTo>
                    <a:pt x="230981" y="1435894"/>
                  </a:lnTo>
                  <a:lnTo>
                    <a:pt x="223837" y="10620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9">
              <a:extLst>
                <a:ext uri="{FF2B5EF4-FFF2-40B4-BE49-F238E27FC236}">
                  <a16:creationId xmlns:a16="http://schemas.microsoft.com/office/drawing/2014/main" id="{9A273C39-4A3F-481F-877C-23A81176AB84}"/>
                </a:ext>
              </a:extLst>
            </p:cNvPr>
            <p:cNvSpPr/>
            <p:nvPr/>
          </p:nvSpPr>
          <p:spPr>
            <a:xfrm>
              <a:off x="4246563" y="1611313"/>
              <a:ext cx="509587" cy="1495425"/>
            </a:xfrm>
            <a:custGeom>
              <a:avLst/>
              <a:gdLst>
                <a:gd name="connsiteX0" fmla="*/ 121444 w 509587"/>
                <a:gd name="connsiteY0" fmla="*/ 1047750 h 1495425"/>
                <a:gd name="connsiteX1" fmla="*/ 171450 w 509587"/>
                <a:gd name="connsiteY1" fmla="*/ 621507 h 1495425"/>
                <a:gd name="connsiteX2" fmla="*/ 180975 w 509587"/>
                <a:gd name="connsiteY2" fmla="*/ 516732 h 1495425"/>
                <a:gd name="connsiteX3" fmla="*/ 183356 w 509587"/>
                <a:gd name="connsiteY3" fmla="*/ 435769 h 1495425"/>
                <a:gd name="connsiteX4" fmla="*/ 173831 w 509587"/>
                <a:gd name="connsiteY4" fmla="*/ 326232 h 1495425"/>
                <a:gd name="connsiteX5" fmla="*/ 157162 w 509587"/>
                <a:gd name="connsiteY5" fmla="*/ 238125 h 1495425"/>
                <a:gd name="connsiteX6" fmla="*/ 138112 w 509587"/>
                <a:gd name="connsiteY6" fmla="*/ 183357 h 1495425"/>
                <a:gd name="connsiteX7" fmla="*/ 119062 w 509587"/>
                <a:gd name="connsiteY7" fmla="*/ 152400 h 1495425"/>
                <a:gd name="connsiteX8" fmla="*/ 88106 w 509587"/>
                <a:gd name="connsiteY8" fmla="*/ 121444 h 1495425"/>
                <a:gd name="connsiteX9" fmla="*/ 61912 w 509587"/>
                <a:gd name="connsiteY9" fmla="*/ 100013 h 1495425"/>
                <a:gd name="connsiteX10" fmla="*/ 28575 w 509587"/>
                <a:gd name="connsiteY10" fmla="*/ 76200 h 1495425"/>
                <a:gd name="connsiteX11" fmla="*/ 11906 w 509587"/>
                <a:gd name="connsiteY11" fmla="*/ 59532 h 1495425"/>
                <a:gd name="connsiteX12" fmla="*/ 2381 w 509587"/>
                <a:gd name="connsiteY12" fmla="*/ 35719 h 1495425"/>
                <a:gd name="connsiteX13" fmla="*/ 0 w 509587"/>
                <a:gd name="connsiteY13" fmla="*/ 14288 h 1495425"/>
                <a:gd name="connsiteX14" fmla="*/ 7144 w 509587"/>
                <a:gd name="connsiteY14" fmla="*/ 4763 h 1495425"/>
                <a:gd name="connsiteX15" fmla="*/ 28575 w 509587"/>
                <a:gd name="connsiteY15" fmla="*/ 0 h 1495425"/>
                <a:gd name="connsiteX16" fmla="*/ 59531 w 509587"/>
                <a:gd name="connsiteY16" fmla="*/ 0 h 1495425"/>
                <a:gd name="connsiteX17" fmla="*/ 97631 w 509587"/>
                <a:gd name="connsiteY17" fmla="*/ 11907 h 1495425"/>
                <a:gd name="connsiteX18" fmla="*/ 157162 w 509587"/>
                <a:gd name="connsiteY18" fmla="*/ 35719 h 1495425"/>
                <a:gd name="connsiteX19" fmla="*/ 233362 w 509587"/>
                <a:gd name="connsiteY19" fmla="*/ 71438 h 1495425"/>
                <a:gd name="connsiteX20" fmla="*/ 290512 w 509587"/>
                <a:gd name="connsiteY20" fmla="*/ 97632 h 1495425"/>
                <a:gd name="connsiteX21" fmla="*/ 357187 w 509587"/>
                <a:gd name="connsiteY21" fmla="*/ 135732 h 1495425"/>
                <a:gd name="connsiteX22" fmla="*/ 416719 w 509587"/>
                <a:gd name="connsiteY22" fmla="*/ 173832 h 1495425"/>
                <a:gd name="connsiteX23" fmla="*/ 466725 w 509587"/>
                <a:gd name="connsiteY23" fmla="*/ 216694 h 1495425"/>
                <a:gd name="connsiteX24" fmla="*/ 495300 w 509587"/>
                <a:gd name="connsiteY24" fmla="*/ 247650 h 1495425"/>
                <a:gd name="connsiteX25" fmla="*/ 509587 w 509587"/>
                <a:gd name="connsiteY25" fmla="*/ 271463 h 1495425"/>
                <a:gd name="connsiteX26" fmla="*/ 509587 w 509587"/>
                <a:gd name="connsiteY26" fmla="*/ 297657 h 1495425"/>
                <a:gd name="connsiteX27" fmla="*/ 497681 w 509587"/>
                <a:gd name="connsiteY27" fmla="*/ 330994 h 1495425"/>
                <a:gd name="connsiteX28" fmla="*/ 473869 w 509587"/>
                <a:gd name="connsiteY28" fmla="*/ 373857 h 1495425"/>
                <a:gd name="connsiteX29" fmla="*/ 447675 w 509587"/>
                <a:gd name="connsiteY29" fmla="*/ 407194 h 1495425"/>
                <a:gd name="connsiteX30" fmla="*/ 381000 w 509587"/>
                <a:gd name="connsiteY30" fmla="*/ 664369 h 1495425"/>
                <a:gd name="connsiteX31" fmla="*/ 361950 w 509587"/>
                <a:gd name="connsiteY31" fmla="*/ 847725 h 1495425"/>
                <a:gd name="connsiteX32" fmla="*/ 259556 w 509587"/>
                <a:gd name="connsiteY32" fmla="*/ 1478757 h 1495425"/>
                <a:gd name="connsiteX33" fmla="*/ 59531 w 509587"/>
                <a:gd name="connsiteY33" fmla="*/ 1495425 h 1495425"/>
                <a:gd name="connsiteX34" fmla="*/ 121444 w 509587"/>
                <a:gd name="connsiteY34" fmla="*/ 1047750 h 149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9587" h="1495425">
                  <a:moveTo>
                    <a:pt x="121444" y="1047750"/>
                  </a:moveTo>
                  <a:lnTo>
                    <a:pt x="171450" y="621507"/>
                  </a:lnTo>
                  <a:lnTo>
                    <a:pt x="180975" y="516732"/>
                  </a:lnTo>
                  <a:cubicBezTo>
                    <a:pt x="181769" y="489744"/>
                    <a:pt x="182562" y="462757"/>
                    <a:pt x="183356" y="435769"/>
                  </a:cubicBezTo>
                  <a:lnTo>
                    <a:pt x="173831" y="326232"/>
                  </a:lnTo>
                  <a:lnTo>
                    <a:pt x="157162" y="238125"/>
                  </a:lnTo>
                  <a:lnTo>
                    <a:pt x="138112" y="183357"/>
                  </a:lnTo>
                  <a:lnTo>
                    <a:pt x="119062" y="152400"/>
                  </a:lnTo>
                  <a:lnTo>
                    <a:pt x="88106" y="121444"/>
                  </a:lnTo>
                  <a:lnTo>
                    <a:pt x="61912" y="100013"/>
                  </a:lnTo>
                  <a:lnTo>
                    <a:pt x="28575" y="76200"/>
                  </a:lnTo>
                  <a:lnTo>
                    <a:pt x="11906" y="59532"/>
                  </a:lnTo>
                  <a:lnTo>
                    <a:pt x="2381" y="35719"/>
                  </a:lnTo>
                  <a:lnTo>
                    <a:pt x="0" y="14288"/>
                  </a:lnTo>
                  <a:lnTo>
                    <a:pt x="7144" y="4763"/>
                  </a:lnTo>
                  <a:lnTo>
                    <a:pt x="28575" y="0"/>
                  </a:lnTo>
                  <a:lnTo>
                    <a:pt x="59531" y="0"/>
                  </a:lnTo>
                  <a:lnTo>
                    <a:pt x="97631" y="11907"/>
                  </a:lnTo>
                  <a:lnTo>
                    <a:pt x="157162" y="35719"/>
                  </a:lnTo>
                  <a:lnTo>
                    <a:pt x="233362" y="71438"/>
                  </a:lnTo>
                  <a:lnTo>
                    <a:pt x="290512" y="97632"/>
                  </a:lnTo>
                  <a:lnTo>
                    <a:pt x="357187" y="135732"/>
                  </a:lnTo>
                  <a:lnTo>
                    <a:pt x="416719" y="173832"/>
                  </a:lnTo>
                  <a:lnTo>
                    <a:pt x="466725" y="216694"/>
                  </a:lnTo>
                  <a:lnTo>
                    <a:pt x="495300" y="247650"/>
                  </a:lnTo>
                  <a:lnTo>
                    <a:pt x="509587" y="271463"/>
                  </a:lnTo>
                  <a:lnTo>
                    <a:pt x="509587" y="297657"/>
                  </a:lnTo>
                  <a:lnTo>
                    <a:pt x="497681" y="330994"/>
                  </a:lnTo>
                  <a:lnTo>
                    <a:pt x="473869" y="373857"/>
                  </a:lnTo>
                  <a:lnTo>
                    <a:pt x="447675" y="407194"/>
                  </a:lnTo>
                  <a:lnTo>
                    <a:pt x="381000" y="664369"/>
                  </a:lnTo>
                  <a:lnTo>
                    <a:pt x="361950" y="847725"/>
                  </a:lnTo>
                  <a:lnTo>
                    <a:pt x="259556" y="1478757"/>
                  </a:lnTo>
                  <a:lnTo>
                    <a:pt x="59531" y="1495425"/>
                  </a:lnTo>
                  <a:lnTo>
                    <a:pt x="121444" y="10477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1AB76960-D559-47DA-9E74-050B73C458FA}"/>
                </a:ext>
              </a:extLst>
            </p:cNvPr>
            <p:cNvSpPr/>
            <p:nvPr/>
          </p:nvSpPr>
          <p:spPr>
            <a:xfrm>
              <a:off x="2657475" y="2933700"/>
              <a:ext cx="2505075" cy="534988"/>
            </a:xfrm>
            <a:custGeom>
              <a:avLst/>
              <a:gdLst>
                <a:gd name="connsiteX0" fmla="*/ 1493044 w 2505075"/>
                <a:gd name="connsiteY0" fmla="*/ 297656 h 535781"/>
                <a:gd name="connsiteX1" fmla="*/ 1109663 w 2505075"/>
                <a:gd name="connsiteY1" fmla="*/ 371475 h 535781"/>
                <a:gd name="connsiteX2" fmla="*/ 826294 w 2505075"/>
                <a:gd name="connsiteY2" fmla="*/ 433388 h 535781"/>
                <a:gd name="connsiteX3" fmla="*/ 585788 w 2505075"/>
                <a:gd name="connsiteY3" fmla="*/ 492919 h 535781"/>
                <a:gd name="connsiteX4" fmla="*/ 411956 w 2505075"/>
                <a:gd name="connsiteY4" fmla="*/ 535781 h 535781"/>
                <a:gd name="connsiteX5" fmla="*/ 350044 w 2505075"/>
                <a:gd name="connsiteY5" fmla="*/ 523875 h 535781"/>
                <a:gd name="connsiteX6" fmla="*/ 276225 w 2505075"/>
                <a:gd name="connsiteY6" fmla="*/ 502444 h 535781"/>
                <a:gd name="connsiteX7" fmla="*/ 226219 w 2505075"/>
                <a:gd name="connsiteY7" fmla="*/ 478631 h 535781"/>
                <a:gd name="connsiteX8" fmla="*/ 173831 w 2505075"/>
                <a:gd name="connsiteY8" fmla="*/ 450056 h 535781"/>
                <a:gd name="connsiteX9" fmla="*/ 133350 w 2505075"/>
                <a:gd name="connsiteY9" fmla="*/ 419100 h 535781"/>
                <a:gd name="connsiteX10" fmla="*/ 73819 w 2505075"/>
                <a:gd name="connsiteY10" fmla="*/ 364331 h 535781"/>
                <a:gd name="connsiteX11" fmla="*/ 35719 w 2505075"/>
                <a:gd name="connsiteY11" fmla="*/ 319088 h 535781"/>
                <a:gd name="connsiteX12" fmla="*/ 11906 w 2505075"/>
                <a:gd name="connsiteY12" fmla="*/ 280988 h 535781"/>
                <a:gd name="connsiteX13" fmla="*/ 2381 w 2505075"/>
                <a:gd name="connsiteY13" fmla="*/ 257175 h 535781"/>
                <a:gd name="connsiteX14" fmla="*/ 0 w 2505075"/>
                <a:gd name="connsiteY14" fmla="*/ 240506 h 535781"/>
                <a:gd name="connsiteX15" fmla="*/ 2381 w 2505075"/>
                <a:gd name="connsiteY15" fmla="*/ 223838 h 535781"/>
                <a:gd name="connsiteX16" fmla="*/ 11906 w 2505075"/>
                <a:gd name="connsiteY16" fmla="*/ 209550 h 535781"/>
                <a:gd name="connsiteX17" fmla="*/ 26194 w 2505075"/>
                <a:gd name="connsiteY17" fmla="*/ 207169 h 535781"/>
                <a:gd name="connsiteX18" fmla="*/ 47625 w 2505075"/>
                <a:gd name="connsiteY18" fmla="*/ 209550 h 535781"/>
                <a:gd name="connsiteX19" fmla="*/ 76200 w 2505075"/>
                <a:gd name="connsiteY19" fmla="*/ 221456 h 535781"/>
                <a:gd name="connsiteX20" fmla="*/ 111919 w 2505075"/>
                <a:gd name="connsiteY20" fmla="*/ 247650 h 535781"/>
                <a:gd name="connsiteX21" fmla="*/ 150019 w 2505075"/>
                <a:gd name="connsiteY21" fmla="*/ 269081 h 535781"/>
                <a:gd name="connsiteX22" fmla="*/ 188119 w 2505075"/>
                <a:gd name="connsiteY22" fmla="*/ 283369 h 535781"/>
                <a:gd name="connsiteX23" fmla="*/ 235744 w 2505075"/>
                <a:gd name="connsiteY23" fmla="*/ 295275 h 535781"/>
                <a:gd name="connsiteX24" fmla="*/ 290513 w 2505075"/>
                <a:gd name="connsiteY24" fmla="*/ 307181 h 535781"/>
                <a:gd name="connsiteX25" fmla="*/ 352425 w 2505075"/>
                <a:gd name="connsiteY25" fmla="*/ 311944 h 535781"/>
                <a:gd name="connsiteX26" fmla="*/ 419100 w 2505075"/>
                <a:gd name="connsiteY26" fmla="*/ 314325 h 535781"/>
                <a:gd name="connsiteX27" fmla="*/ 664369 w 2505075"/>
                <a:gd name="connsiteY27" fmla="*/ 276225 h 535781"/>
                <a:gd name="connsiteX28" fmla="*/ 940594 w 2505075"/>
                <a:gd name="connsiteY28" fmla="*/ 223838 h 535781"/>
                <a:gd name="connsiteX29" fmla="*/ 1131094 w 2505075"/>
                <a:gd name="connsiteY29" fmla="*/ 197644 h 535781"/>
                <a:gd name="connsiteX30" fmla="*/ 1669256 w 2505075"/>
                <a:gd name="connsiteY30" fmla="*/ 111919 h 535781"/>
                <a:gd name="connsiteX31" fmla="*/ 1869281 w 2505075"/>
                <a:gd name="connsiteY31" fmla="*/ 88106 h 535781"/>
                <a:gd name="connsiteX32" fmla="*/ 1935956 w 2505075"/>
                <a:gd name="connsiteY32" fmla="*/ 78581 h 535781"/>
                <a:gd name="connsiteX33" fmla="*/ 1981200 w 2505075"/>
                <a:gd name="connsiteY33" fmla="*/ 71438 h 535781"/>
                <a:gd name="connsiteX34" fmla="*/ 2040731 w 2505075"/>
                <a:gd name="connsiteY34" fmla="*/ 57150 h 535781"/>
                <a:gd name="connsiteX35" fmla="*/ 2102644 w 2505075"/>
                <a:gd name="connsiteY35" fmla="*/ 35719 h 535781"/>
                <a:gd name="connsiteX36" fmla="*/ 2176463 w 2505075"/>
                <a:gd name="connsiteY36" fmla="*/ 0 h 535781"/>
                <a:gd name="connsiteX37" fmla="*/ 2216944 w 2505075"/>
                <a:gd name="connsiteY37" fmla="*/ 9525 h 535781"/>
                <a:gd name="connsiteX38" fmla="*/ 2302669 w 2505075"/>
                <a:gd name="connsiteY38" fmla="*/ 35719 h 535781"/>
                <a:gd name="connsiteX39" fmla="*/ 2400300 w 2505075"/>
                <a:gd name="connsiteY39" fmla="*/ 71438 h 535781"/>
                <a:gd name="connsiteX40" fmla="*/ 2438400 w 2505075"/>
                <a:gd name="connsiteY40" fmla="*/ 88106 h 535781"/>
                <a:gd name="connsiteX41" fmla="*/ 2466975 w 2505075"/>
                <a:gd name="connsiteY41" fmla="*/ 104775 h 535781"/>
                <a:gd name="connsiteX42" fmla="*/ 2478881 w 2505075"/>
                <a:gd name="connsiteY42" fmla="*/ 121444 h 535781"/>
                <a:gd name="connsiteX43" fmla="*/ 2497931 w 2505075"/>
                <a:gd name="connsiteY43" fmla="*/ 169069 h 535781"/>
                <a:gd name="connsiteX44" fmla="*/ 2505075 w 2505075"/>
                <a:gd name="connsiteY44" fmla="*/ 207169 h 535781"/>
                <a:gd name="connsiteX45" fmla="*/ 2495550 w 2505075"/>
                <a:gd name="connsiteY45" fmla="*/ 228600 h 535781"/>
                <a:gd name="connsiteX46" fmla="*/ 2471738 w 2505075"/>
                <a:gd name="connsiteY46" fmla="*/ 250031 h 535781"/>
                <a:gd name="connsiteX47" fmla="*/ 2436019 w 2505075"/>
                <a:gd name="connsiteY47" fmla="*/ 269081 h 535781"/>
                <a:gd name="connsiteX48" fmla="*/ 2364581 w 2505075"/>
                <a:gd name="connsiteY48" fmla="*/ 271463 h 535781"/>
                <a:gd name="connsiteX49" fmla="*/ 2262188 w 2505075"/>
                <a:gd name="connsiteY49" fmla="*/ 266700 h 535781"/>
                <a:gd name="connsiteX50" fmla="*/ 2131219 w 2505075"/>
                <a:gd name="connsiteY50" fmla="*/ 254794 h 535781"/>
                <a:gd name="connsiteX51" fmla="*/ 2059781 w 2505075"/>
                <a:gd name="connsiteY51" fmla="*/ 245269 h 535781"/>
                <a:gd name="connsiteX52" fmla="*/ 1983581 w 2505075"/>
                <a:gd name="connsiteY52" fmla="*/ 247650 h 535781"/>
                <a:gd name="connsiteX53" fmla="*/ 1874044 w 2505075"/>
                <a:gd name="connsiteY53" fmla="*/ 250031 h 535781"/>
                <a:gd name="connsiteX54" fmla="*/ 1493044 w 2505075"/>
                <a:gd name="connsiteY54" fmla="*/ 297656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505075" h="535781">
                  <a:moveTo>
                    <a:pt x="1493044" y="297656"/>
                  </a:moveTo>
                  <a:lnTo>
                    <a:pt x="1109663" y="371475"/>
                  </a:lnTo>
                  <a:lnTo>
                    <a:pt x="826294" y="433388"/>
                  </a:lnTo>
                  <a:lnTo>
                    <a:pt x="585788" y="492919"/>
                  </a:lnTo>
                  <a:lnTo>
                    <a:pt x="411956" y="535781"/>
                  </a:lnTo>
                  <a:lnTo>
                    <a:pt x="350044" y="523875"/>
                  </a:lnTo>
                  <a:lnTo>
                    <a:pt x="276225" y="502444"/>
                  </a:lnTo>
                  <a:lnTo>
                    <a:pt x="226219" y="478631"/>
                  </a:lnTo>
                  <a:lnTo>
                    <a:pt x="173831" y="450056"/>
                  </a:lnTo>
                  <a:lnTo>
                    <a:pt x="133350" y="419100"/>
                  </a:lnTo>
                  <a:lnTo>
                    <a:pt x="73819" y="364331"/>
                  </a:lnTo>
                  <a:lnTo>
                    <a:pt x="35719" y="319088"/>
                  </a:lnTo>
                  <a:lnTo>
                    <a:pt x="11906" y="280988"/>
                  </a:lnTo>
                  <a:lnTo>
                    <a:pt x="2381" y="257175"/>
                  </a:lnTo>
                  <a:lnTo>
                    <a:pt x="0" y="240506"/>
                  </a:lnTo>
                  <a:lnTo>
                    <a:pt x="2381" y="223838"/>
                  </a:lnTo>
                  <a:lnTo>
                    <a:pt x="11906" y="209550"/>
                  </a:lnTo>
                  <a:lnTo>
                    <a:pt x="26194" y="207169"/>
                  </a:lnTo>
                  <a:lnTo>
                    <a:pt x="47625" y="209550"/>
                  </a:lnTo>
                  <a:lnTo>
                    <a:pt x="76200" y="221456"/>
                  </a:lnTo>
                  <a:lnTo>
                    <a:pt x="111919" y="247650"/>
                  </a:lnTo>
                  <a:lnTo>
                    <a:pt x="150019" y="269081"/>
                  </a:lnTo>
                  <a:lnTo>
                    <a:pt x="188119" y="283369"/>
                  </a:lnTo>
                  <a:lnTo>
                    <a:pt x="235744" y="295275"/>
                  </a:lnTo>
                  <a:lnTo>
                    <a:pt x="290513" y="307181"/>
                  </a:lnTo>
                  <a:lnTo>
                    <a:pt x="352425" y="311944"/>
                  </a:lnTo>
                  <a:lnTo>
                    <a:pt x="419100" y="314325"/>
                  </a:lnTo>
                  <a:lnTo>
                    <a:pt x="664369" y="276225"/>
                  </a:lnTo>
                  <a:lnTo>
                    <a:pt x="940594" y="223838"/>
                  </a:lnTo>
                  <a:lnTo>
                    <a:pt x="1131094" y="197644"/>
                  </a:lnTo>
                  <a:lnTo>
                    <a:pt x="1669256" y="111919"/>
                  </a:lnTo>
                  <a:lnTo>
                    <a:pt x="1869281" y="88106"/>
                  </a:lnTo>
                  <a:lnTo>
                    <a:pt x="1935956" y="78581"/>
                  </a:lnTo>
                  <a:lnTo>
                    <a:pt x="1981200" y="71438"/>
                  </a:lnTo>
                  <a:lnTo>
                    <a:pt x="2040731" y="57150"/>
                  </a:lnTo>
                  <a:lnTo>
                    <a:pt x="2102644" y="35719"/>
                  </a:lnTo>
                  <a:lnTo>
                    <a:pt x="2176463" y="0"/>
                  </a:lnTo>
                  <a:lnTo>
                    <a:pt x="2216944" y="9525"/>
                  </a:lnTo>
                  <a:lnTo>
                    <a:pt x="2302669" y="35719"/>
                  </a:lnTo>
                  <a:lnTo>
                    <a:pt x="2400300" y="71438"/>
                  </a:lnTo>
                  <a:lnTo>
                    <a:pt x="2438400" y="88106"/>
                  </a:lnTo>
                  <a:lnTo>
                    <a:pt x="2466975" y="104775"/>
                  </a:lnTo>
                  <a:lnTo>
                    <a:pt x="2478881" y="121444"/>
                  </a:lnTo>
                  <a:lnTo>
                    <a:pt x="2497931" y="169069"/>
                  </a:lnTo>
                  <a:lnTo>
                    <a:pt x="2505075" y="207169"/>
                  </a:lnTo>
                  <a:lnTo>
                    <a:pt x="2495550" y="228600"/>
                  </a:lnTo>
                  <a:lnTo>
                    <a:pt x="2471738" y="250031"/>
                  </a:lnTo>
                  <a:lnTo>
                    <a:pt x="2436019" y="269081"/>
                  </a:lnTo>
                  <a:lnTo>
                    <a:pt x="2364581" y="271463"/>
                  </a:lnTo>
                  <a:lnTo>
                    <a:pt x="2262188" y="266700"/>
                  </a:lnTo>
                  <a:lnTo>
                    <a:pt x="2131219" y="254794"/>
                  </a:lnTo>
                  <a:lnTo>
                    <a:pt x="2059781" y="245269"/>
                  </a:lnTo>
                  <a:lnTo>
                    <a:pt x="1983581" y="247650"/>
                  </a:lnTo>
                  <a:lnTo>
                    <a:pt x="1874044" y="250031"/>
                  </a:lnTo>
                  <a:lnTo>
                    <a:pt x="1493044" y="2976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1">
              <a:extLst>
                <a:ext uri="{FF2B5EF4-FFF2-40B4-BE49-F238E27FC236}">
                  <a16:creationId xmlns:a16="http://schemas.microsoft.com/office/drawing/2014/main" id="{DE15FE3C-329F-4227-A0E0-692A6B3B0014}"/>
                </a:ext>
              </a:extLst>
            </p:cNvPr>
            <p:cNvSpPr/>
            <p:nvPr/>
          </p:nvSpPr>
          <p:spPr>
            <a:xfrm rot="16200000">
              <a:off x="2908301" y="4233862"/>
              <a:ext cx="2532062" cy="1141413"/>
            </a:xfrm>
            <a:custGeom>
              <a:avLst/>
              <a:gdLst>
                <a:gd name="connsiteX0" fmla="*/ 1273969 w 2531269"/>
                <a:gd name="connsiteY0" fmla="*/ 1095375 h 1140618"/>
                <a:gd name="connsiteX1" fmla="*/ 973932 w 2531269"/>
                <a:gd name="connsiteY1" fmla="*/ 1102518 h 1140618"/>
                <a:gd name="connsiteX2" fmla="*/ 833438 w 2531269"/>
                <a:gd name="connsiteY2" fmla="*/ 1107281 h 1140618"/>
                <a:gd name="connsiteX3" fmla="*/ 695325 w 2531269"/>
                <a:gd name="connsiteY3" fmla="*/ 1116806 h 1140618"/>
                <a:gd name="connsiteX4" fmla="*/ 521494 w 2531269"/>
                <a:gd name="connsiteY4" fmla="*/ 1135856 h 1140618"/>
                <a:gd name="connsiteX5" fmla="*/ 488157 w 2531269"/>
                <a:gd name="connsiteY5" fmla="*/ 1138237 h 1140618"/>
                <a:gd name="connsiteX6" fmla="*/ 435769 w 2531269"/>
                <a:gd name="connsiteY6" fmla="*/ 1135856 h 1140618"/>
                <a:gd name="connsiteX7" fmla="*/ 381000 w 2531269"/>
                <a:gd name="connsiteY7" fmla="*/ 1128712 h 1140618"/>
                <a:gd name="connsiteX8" fmla="*/ 335757 w 2531269"/>
                <a:gd name="connsiteY8" fmla="*/ 1119187 h 1140618"/>
                <a:gd name="connsiteX9" fmla="*/ 257175 w 2531269"/>
                <a:gd name="connsiteY9" fmla="*/ 1097756 h 1140618"/>
                <a:gd name="connsiteX10" fmla="*/ 180975 w 2531269"/>
                <a:gd name="connsiteY10" fmla="*/ 1071562 h 1140618"/>
                <a:gd name="connsiteX11" fmla="*/ 100013 w 2531269"/>
                <a:gd name="connsiteY11" fmla="*/ 1033462 h 1140618"/>
                <a:gd name="connsiteX12" fmla="*/ 61913 w 2531269"/>
                <a:gd name="connsiteY12" fmla="*/ 1014412 h 1140618"/>
                <a:gd name="connsiteX13" fmla="*/ 33338 w 2531269"/>
                <a:gd name="connsiteY13" fmla="*/ 992981 h 1140618"/>
                <a:gd name="connsiteX14" fmla="*/ 9525 w 2531269"/>
                <a:gd name="connsiteY14" fmla="*/ 969168 h 1140618"/>
                <a:gd name="connsiteX15" fmla="*/ 0 w 2531269"/>
                <a:gd name="connsiteY15" fmla="*/ 938212 h 1140618"/>
                <a:gd name="connsiteX16" fmla="*/ 2382 w 2531269"/>
                <a:gd name="connsiteY16" fmla="*/ 914400 h 1140618"/>
                <a:gd name="connsiteX17" fmla="*/ 16669 w 2531269"/>
                <a:gd name="connsiteY17" fmla="*/ 883443 h 1140618"/>
                <a:gd name="connsiteX18" fmla="*/ 35719 w 2531269"/>
                <a:gd name="connsiteY18" fmla="*/ 869156 h 1140618"/>
                <a:gd name="connsiteX19" fmla="*/ 107157 w 2531269"/>
                <a:gd name="connsiteY19" fmla="*/ 831056 h 1140618"/>
                <a:gd name="connsiteX20" fmla="*/ 597694 w 2531269"/>
                <a:gd name="connsiteY20" fmla="*/ 892968 h 1140618"/>
                <a:gd name="connsiteX21" fmla="*/ 661988 w 2531269"/>
                <a:gd name="connsiteY21" fmla="*/ 888206 h 1140618"/>
                <a:gd name="connsiteX22" fmla="*/ 847725 w 2531269"/>
                <a:gd name="connsiteY22" fmla="*/ 876300 h 1140618"/>
                <a:gd name="connsiteX23" fmla="*/ 1012032 w 2531269"/>
                <a:gd name="connsiteY23" fmla="*/ 871537 h 1140618"/>
                <a:gd name="connsiteX24" fmla="*/ 1145382 w 2531269"/>
                <a:gd name="connsiteY24" fmla="*/ 871537 h 1140618"/>
                <a:gd name="connsiteX25" fmla="*/ 1302544 w 2531269"/>
                <a:gd name="connsiteY25" fmla="*/ 871537 h 1140618"/>
                <a:gd name="connsiteX26" fmla="*/ 1464469 w 2531269"/>
                <a:gd name="connsiteY26" fmla="*/ 869156 h 1140618"/>
                <a:gd name="connsiteX27" fmla="*/ 1619250 w 2531269"/>
                <a:gd name="connsiteY27" fmla="*/ 859631 h 1140618"/>
                <a:gd name="connsiteX28" fmla="*/ 1754982 w 2531269"/>
                <a:gd name="connsiteY28" fmla="*/ 847725 h 1140618"/>
                <a:gd name="connsiteX29" fmla="*/ 1907382 w 2531269"/>
                <a:gd name="connsiteY29" fmla="*/ 852487 h 1140618"/>
                <a:gd name="connsiteX30" fmla="*/ 2024063 w 2531269"/>
                <a:gd name="connsiteY30" fmla="*/ 854868 h 1140618"/>
                <a:gd name="connsiteX31" fmla="*/ 2102644 w 2531269"/>
                <a:gd name="connsiteY31" fmla="*/ 850106 h 1140618"/>
                <a:gd name="connsiteX32" fmla="*/ 2178844 w 2531269"/>
                <a:gd name="connsiteY32" fmla="*/ 840581 h 1140618"/>
                <a:gd name="connsiteX33" fmla="*/ 2240757 w 2531269"/>
                <a:gd name="connsiteY33" fmla="*/ 831056 h 1140618"/>
                <a:gd name="connsiteX34" fmla="*/ 2293144 w 2531269"/>
                <a:gd name="connsiteY34" fmla="*/ 819150 h 1140618"/>
                <a:gd name="connsiteX35" fmla="*/ 2316957 w 2531269"/>
                <a:gd name="connsiteY35" fmla="*/ 807243 h 1140618"/>
                <a:gd name="connsiteX36" fmla="*/ 2331244 w 2531269"/>
                <a:gd name="connsiteY36" fmla="*/ 785812 h 1140618"/>
                <a:gd name="connsiteX37" fmla="*/ 2331244 w 2531269"/>
                <a:gd name="connsiteY37" fmla="*/ 757237 h 1140618"/>
                <a:gd name="connsiteX38" fmla="*/ 2288382 w 2531269"/>
                <a:gd name="connsiteY38" fmla="*/ 538162 h 1140618"/>
                <a:gd name="connsiteX39" fmla="*/ 2257425 w 2531269"/>
                <a:gd name="connsiteY39" fmla="*/ 381000 h 1140618"/>
                <a:gd name="connsiteX40" fmla="*/ 2207419 w 2531269"/>
                <a:gd name="connsiteY40" fmla="*/ 76200 h 1140618"/>
                <a:gd name="connsiteX41" fmla="*/ 2324100 w 2531269"/>
                <a:gd name="connsiteY41" fmla="*/ 0 h 1140618"/>
                <a:gd name="connsiteX42" fmla="*/ 2338388 w 2531269"/>
                <a:gd name="connsiteY42" fmla="*/ 104775 h 1140618"/>
                <a:gd name="connsiteX43" fmla="*/ 2359819 w 2531269"/>
                <a:gd name="connsiteY43" fmla="*/ 250031 h 1140618"/>
                <a:gd name="connsiteX44" fmla="*/ 2402682 w 2531269"/>
                <a:gd name="connsiteY44" fmla="*/ 454818 h 1140618"/>
                <a:gd name="connsiteX45" fmla="*/ 2440782 w 2531269"/>
                <a:gd name="connsiteY45" fmla="*/ 592931 h 1140618"/>
                <a:gd name="connsiteX46" fmla="*/ 2469357 w 2531269"/>
                <a:gd name="connsiteY46" fmla="*/ 673893 h 1140618"/>
                <a:gd name="connsiteX47" fmla="*/ 2495550 w 2531269"/>
                <a:gd name="connsiteY47" fmla="*/ 733425 h 1140618"/>
                <a:gd name="connsiteX48" fmla="*/ 2528888 w 2531269"/>
                <a:gd name="connsiteY48" fmla="*/ 800100 h 1140618"/>
                <a:gd name="connsiteX49" fmla="*/ 2531269 w 2531269"/>
                <a:gd name="connsiteY49" fmla="*/ 807243 h 1140618"/>
                <a:gd name="connsiteX50" fmla="*/ 2519363 w 2531269"/>
                <a:gd name="connsiteY50" fmla="*/ 869156 h 1140618"/>
                <a:gd name="connsiteX51" fmla="*/ 2497932 w 2531269"/>
                <a:gd name="connsiteY51" fmla="*/ 931068 h 1140618"/>
                <a:gd name="connsiteX52" fmla="*/ 2459832 w 2531269"/>
                <a:gd name="connsiteY52" fmla="*/ 1016793 h 1140618"/>
                <a:gd name="connsiteX53" fmla="*/ 2426494 w 2531269"/>
                <a:gd name="connsiteY53" fmla="*/ 1081087 h 1140618"/>
                <a:gd name="connsiteX54" fmla="*/ 2397919 w 2531269"/>
                <a:gd name="connsiteY54" fmla="*/ 1114425 h 1140618"/>
                <a:gd name="connsiteX55" fmla="*/ 2381250 w 2531269"/>
                <a:gd name="connsiteY55" fmla="*/ 1131093 h 1140618"/>
                <a:gd name="connsiteX56" fmla="*/ 2364582 w 2531269"/>
                <a:gd name="connsiteY56" fmla="*/ 1138237 h 1140618"/>
                <a:gd name="connsiteX57" fmla="*/ 2338388 w 2531269"/>
                <a:gd name="connsiteY57" fmla="*/ 1140618 h 1140618"/>
                <a:gd name="connsiteX58" fmla="*/ 2302669 w 2531269"/>
                <a:gd name="connsiteY58" fmla="*/ 1138237 h 1140618"/>
                <a:gd name="connsiteX59" fmla="*/ 2264569 w 2531269"/>
                <a:gd name="connsiteY59" fmla="*/ 1131093 h 1140618"/>
                <a:gd name="connsiteX60" fmla="*/ 2216944 w 2531269"/>
                <a:gd name="connsiteY60" fmla="*/ 1116806 h 1140618"/>
                <a:gd name="connsiteX61" fmla="*/ 2057400 w 2531269"/>
                <a:gd name="connsiteY61" fmla="*/ 1109662 h 1140618"/>
                <a:gd name="connsiteX62" fmla="*/ 1624013 w 2531269"/>
                <a:gd name="connsiteY62" fmla="*/ 1097756 h 1140618"/>
                <a:gd name="connsiteX63" fmla="*/ 1273969 w 2531269"/>
                <a:gd name="connsiteY63" fmla="*/ 1095375 h 114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531269" h="1140618">
                  <a:moveTo>
                    <a:pt x="1273969" y="1095375"/>
                  </a:moveTo>
                  <a:lnTo>
                    <a:pt x="973932" y="1102518"/>
                  </a:lnTo>
                  <a:lnTo>
                    <a:pt x="833438" y="1107281"/>
                  </a:lnTo>
                  <a:lnTo>
                    <a:pt x="695325" y="1116806"/>
                  </a:lnTo>
                  <a:lnTo>
                    <a:pt x="521494" y="1135856"/>
                  </a:lnTo>
                  <a:lnTo>
                    <a:pt x="488157" y="1138237"/>
                  </a:lnTo>
                  <a:lnTo>
                    <a:pt x="435769" y="1135856"/>
                  </a:lnTo>
                  <a:lnTo>
                    <a:pt x="381000" y="1128712"/>
                  </a:lnTo>
                  <a:lnTo>
                    <a:pt x="335757" y="1119187"/>
                  </a:lnTo>
                  <a:lnTo>
                    <a:pt x="257175" y="1097756"/>
                  </a:lnTo>
                  <a:lnTo>
                    <a:pt x="180975" y="1071562"/>
                  </a:lnTo>
                  <a:lnTo>
                    <a:pt x="100013" y="1033462"/>
                  </a:lnTo>
                  <a:lnTo>
                    <a:pt x="61913" y="1014412"/>
                  </a:lnTo>
                  <a:lnTo>
                    <a:pt x="33338" y="992981"/>
                  </a:lnTo>
                  <a:lnTo>
                    <a:pt x="9525" y="969168"/>
                  </a:lnTo>
                  <a:lnTo>
                    <a:pt x="0" y="938212"/>
                  </a:lnTo>
                  <a:lnTo>
                    <a:pt x="2382" y="914400"/>
                  </a:lnTo>
                  <a:lnTo>
                    <a:pt x="16669" y="883443"/>
                  </a:lnTo>
                  <a:lnTo>
                    <a:pt x="35719" y="869156"/>
                  </a:lnTo>
                  <a:lnTo>
                    <a:pt x="107157" y="831056"/>
                  </a:lnTo>
                  <a:lnTo>
                    <a:pt x="597694" y="892968"/>
                  </a:lnTo>
                  <a:lnTo>
                    <a:pt x="661988" y="888206"/>
                  </a:lnTo>
                  <a:lnTo>
                    <a:pt x="847725" y="876300"/>
                  </a:lnTo>
                  <a:lnTo>
                    <a:pt x="1012032" y="871537"/>
                  </a:lnTo>
                  <a:lnTo>
                    <a:pt x="1145382" y="871537"/>
                  </a:lnTo>
                  <a:lnTo>
                    <a:pt x="1302544" y="871537"/>
                  </a:lnTo>
                  <a:lnTo>
                    <a:pt x="1464469" y="869156"/>
                  </a:lnTo>
                  <a:lnTo>
                    <a:pt x="1619250" y="859631"/>
                  </a:lnTo>
                  <a:lnTo>
                    <a:pt x="1754982" y="847725"/>
                  </a:lnTo>
                  <a:lnTo>
                    <a:pt x="1907382" y="852487"/>
                  </a:lnTo>
                  <a:lnTo>
                    <a:pt x="2024063" y="854868"/>
                  </a:lnTo>
                  <a:lnTo>
                    <a:pt x="2102644" y="850106"/>
                  </a:lnTo>
                  <a:lnTo>
                    <a:pt x="2178844" y="840581"/>
                  </a:lnTo>
                  <a:lnTo>
                    <a:pt x="2240757" y="831056"/>
                  </a:lnTo>
                  <a:lnTo>
                    <a:pt x="2293144" y="819150"/>
                  </a:lnTo>
                  <a:lnTo>
                    <a:pt x="2316957" y="807243"/>
                  </a:lnTo>
                  <a:lnTo>
                    <a:pt x="2331244" y="785812"/>
                  </a:lnTo>
                  <a:lnTo>
                    <a:pt x="2331244" y="757237"/>
                  </a:lnTo>
                  <a:lnTo>
                    <a:pt x="2288382" y="538162"/>
                  </a:lnTo>
                  <a:lnTo>
                    <a:pt x="2257425" y="381000"/>
                  </a:lnTo>
                  <a:lnTo>
                    <a:pt x="2207419" y="76200"/>
                  </a:lnTo>
                  <a:lnTo>
                    <a:pt x="2324100" y="0"/>
                  </a:lnTo>
                  <a:lnTo>
                    <a:pt x="2338388" y="104775"/>
                  </a:lnTo>
                  <a:lnTo>
                    <a:pt x="2359819" y="250031"/>
                  </a:lnTo>
                  <a:lnTo>
                    <a:pt x="2402682" y="454818"/>
                  </a:lnTo>
                  <a:lnTo>
                    <a:pt x="2440782" y="592931"/>
                  </a:lnTo>
                  <a:lnTo>
                    <a:pt x="2469357" y="673893"/>
                  </a:lnTo>
                  <a:lnTo>
                    <a:pt x="2495550" y="733425"/>
                  </a:lnTo>
                  <a:lnTo>
                    <a:pt x="2528888" y="800100"/>
                  </a:lnTo>
                  <a:lnTo>
                    <a:pt x="2531269" y="807243"/>
                  </a:lnTo>
                  <a:lnTo>
                    <a:pt x="2519363" y="869156"/>
                  </a:lnTo>
                  <a:lnTo>
                    <a:pt x="2497932" y="931068"/>
                  </a:lnTo>
                  <a:lnTo>
                    <a:pt x="2459832" y="1016793"/>
                  </a:lnTo>
                  <a:lnTo>
                    <a:pt x="2426494" y="1081087"/>
                  </a:lnTo>
                  <a:lnTo>
                    <a:pt x="2397919" y="1114425"/>
                  </a:lnTo>
                  <a:lnTo>
                    <a:pt x="2381250" y="1131093"/>
                  </a:lnTo>
                  <a:lnTo>
                    <a:pt x="2364582" y="1138237"/>
                  </a:lnTo>
                  <a:lnTo>
                    <a:pt x="2338388" y="1140618"/>
                  </a:lnTo>
                  <a:lnTo>
                    <a:pt x="2302669" y="1138237"/>
                  </a:lnTo>
                  <a:lnTo>
                    <a:pt x="2264569" y="1131093"/>
                  </a:lnTo>
                  <a:lnTo>
                    <a:pt x="2216944" y="1116806"/>
                  </a:lnTo>
                  <a:lnTo>
                    <a:pt x="2057400" y="1109662"/>
                  </a:lnTo>
                  <a:lnTo>
                    <a:pt x="1624013" y="1097756"/>
                  </a:lnTo>
                  <a:lnTo>
                    <a:pt x="1273969" y="10953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5">
              <a:extLst>
                <a:ext uri="{FF2B5EF4-FFF2-40B4-BE49-F238E27FC236}">
                  <a16:creationId xmlns:a16="http://schemas.microsoft.com/office/drawing/2014/main" id="{E590FDBC-0277-4583-92C4-B4FB6EA221AA}"/>
                </a:ext>
              </a:extLst>
            </p:cNvPr>
            <p:cNvSpPr/>
            <p:nvPr/>
          </p:nvSpPr>
          <p:spPr>
            <a:xfrm>
              <a:off x="4019550" y="5335588"/>
              <a:ext cx="523875" cy="666750"/>
            </a:xfrm>
            <a:custGeom>
              <a:avLst/>
              <a:gdLst>
                <a:gd name="connsiteX0" fmla="*/ 169069 w 523875"/>
                <a:gd name="connsiteY0" fmla="*/ 173832 h 666750"/>
                <a:gd name="connsiteX1" fmla="*/ 342900 w 523875"/>
                <a:gd name="connsiteY1" fmla="*/ 233363 h 666750"/>
                <a:gd name="connsiteX2" fmla="*/ 381000 w 523875"/>
                <a:gd name="connsiteY2" fmla="*/ 242888 h 666750"/>
                <a:gd name="connsiteX3" fmla="*/ 402431 w 523875"/>
                <a:gd name="connsiteY3" fmla="*/ 242888 h 666750"/>
                <a:gd name="connsiteX4" fmla="*/ 423863 w 523875"/>
                <a:gd name="connsiteY4" fmla="*/ 235744 h 666750"/>
                <a:gd name="connsiteX5" fmla="*/ 445294 w 523875"/>
                <a:gd name="connsiteY5" fmla="*/ 216694 h 666750"/>
                <a:gd name="connsiteX6" fmla="*/ 523875 w 523875"/>
                <a:gd name="connsiteY6" fmla="*/ 0 h 666750"/>
                <a:gd name="connsiteX7" fmla="*/ 454819 w 523875"/>
                <a:gd name="connsiteY7" fmla="*/ 666750 h 666750"/>
                <a:gd name="connsiteX8" fmla="*/ 411956 w 523875"/>
                <a:gd name="connsiteY8" fmla="*/ 621507 h 666750"/>
                <a:gd name="connsiteX9" fmla="*/ 385763 w 523875"/>
                <a:gd name="connsiteY9" fmla="*/ 569119 h 666750"/>
                <a:gd name="connsiteX10" fmla="*/ 345281 w 523875"/>
                <a:gd name="connsiteY10" fmla="*/ 497682 h 666750"/>
                <a:gd name="connsiteX11" fmla="*/ 292894 w 523875"/>
                <a:gd name="connsiteY11" fmla="*/ 419100 h 666750"/>
                <a:gd name="connsiteX12" fmla="*/ 247650 w 523875"/>
                <a:gd name="connsiteY12" fmla="*/ 366713 h 666750"/>
                <a:gd name="connsiteX13" fmla="*/ 202406 w 523875"/>
                <a:gd name="connsiteY13" fmla="*/ 328613 h 666750"/>
                <a:gd name="connsiteX14" fmla="*/ 107156 w 523875"/>
                <a:gd name="connsiteY14" fmla="*/ 245269 h 666750"/>
                <a:gd name="connsiteX15" fmla="*/ 28575 w 523875"/>
                <a:gd name="connsiteY15" fmla="*/ 166688 h 666750"/>
                <a:gd name="connsiteX16" fmla="*/ 9525 w 523875"/>
                <a:gd name="connsiteY16" fmla="*/ 150019 h 666750"/>
                <a:gd name="connsiteX17" fmla="*/ 0 w 523875"/>
                <a:gd name="connsiteY17" fmla="*/ 135732 h 666750"/>
                <a:gd name="connsiteX18" fmla="*/ 0 w 523875"/>
                <a:gd name="connsiteY18" fmla="*/ 123825 h 666750"/>
                <a:gd name="connsiteX19" fmla="*/ 7144 w 523875"/>
                <a:gd name="connsiteY19" fmla="*/ 116682 h 666750"/>
                <a:gd name="connsiteX20" fmla="*/ 30956 w 523875"/>
                <a:gd name="connsiteY20" fmla="*/ 114300 h 666750"/>
                <a:gd name="connsiteX21" fmla="*/ 61913 w 523875"/>
                <a:gd name="connsiteY21" fmla="*/ 123825 h 666750"/>
                <a:gd name="connsiteX22" fmla="*/ 169069 w 523875"/>
                <a:gd name="connsiteY22" fmla="*/ 173832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23875" h="666750">
                  <a:moveTo>
                    <a:pt x="169069" y="173832"/>
                  </a:moveTo>
                  <a:lnTo>
                    <a:pt x="342900" y="233363"/>
                  </a:lnTo>
                  <a:lnTo>
                    <a:pt x="381000" y="242888"/>
                  </a:lnTo>
                  <a:lnTo>
                    <a:pt x="402431" y="242888"/>
                  </a:lnTo>
                  <a:lnTo>
                    <a:pt x="423863" y="235744"/>
                  </a:lnTo>
                  <a:lnTo>
                    <a:pt x="445294" y="216694"/>
                  </a:lnTo>
                  <a:lnTo>
                    <a:pt x="523875" y="0"/>
                  </a:lnTo>
                  <a:lnTo>
                    <a:pt x="454819" y="666750"/>
                  </a:lnTo>
                  <a:lnTo>
                    <a:pt x="411956" y="621507"/>
                  </a:lnTo>
                  <a:lnTo>
                    <a:pt x="385763" y="569119"/>
                  </a:lnTo>
                  <a:lnTo>
                    <a:pt x="345281" y="497682"/>
                  </a:lnTo>
                  <a:lnTo>
                    <a:pt x="292894" y="419100"/>
                  </a:lnTo>
                  <a:lnTo>
                    <a:pt x="247650" y="366713"/>
                  </a:lnTo>
                  <a:lnTo>
                    <a:pt x="202406" y="328613"/>
                  </a:lnTo>
                  <a:lnTo>
                    <a:pt x="107156" y="245269"/>
                  </a:lnTo>
                  <a:lnTo>
                    <a:pt x="28575" y="166688"/>
                  </a:lnTo>
                  <a:lnTo>
                    <a:pt x="9525" y="150019"/>
                  </a:lnTo>
                  <a:lnTo>
                    <a:pt x="0" y="135732"/>
                  </a:lnTo>
                  <a:lnTo>
                    <a:pt x="0" y="123825"/>
                  </a:lnTo>
                  <a:lnTo>
                    <a:pt x="7144" y="116682"/>
                  </a:lnTo>
                  <a:lnTo>
                    <a:pt x="30956" y="114300"/>
                  </a:lnTo>
                  <a:lnTo>
                    <a:pt x="61913" y="123825"/>
                  </a:lnTo>
                  <a:lnTo>
                    <a:pt x="169069" y="17383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0">
              <a:extLst>
                <a:ext uri="{FF2B5EF4-FFF2-40B4-BE49-F238E27FC236}">
                  <a16:creationId xmlns:a16="http://schemas.microsoft.com/office/drawing/2014/main" id="{2CED70C5-86E7-49B4-B0A7-DF744E22BB75}"/>
                </a:ext>
              </a:extLst>
            </p:cNvPr>
            <p:cNvSpPr/>
            <p:nvPr/>
          </p:nvSpPr>
          <p:spPr>
            <a:xfrm>
              <a:off x="3638550" y="4160838"/>
              <a:ext cx="885825" cy="285750"/>
            </a:xfrm>
            <a:custGeom>
              <a:avLst/>
              <a:gdLst>
                <a:gd name="connsiteX0" fmla="*/ 311944 w 885825"/>
                <a:gd name="connsiteY0" fmla="*/ 221456 h 285750"/>
                <a:gd name="connsiteX1" fmla="*/ 2381 w 885825"/>
                <a:gd name="connsiteY1" fmla="*/ 285750 h 285750"/>
                <a:gd name="connsiteX2" fmla="*/ 0 w 885825"/>
                <a:gd name="connsiteY2" fmla="*/ 123825 h 285750"/>
                <a:gd name="connsiteX3" fmla="*/ 116681 w 885825"/>
                <a:gd name="connsiteY3" fmla="*/ 104775 h 285750"/>
                <a:gd name="connsiteX4" fmla="*/ 295275 w 885825"/>
                <a:gd name="connsiteY4" fmla="*/ 78581 h 285750"/>
                <a:gd name="connsiteX5" fmla="*/ 450056 w 885825"/>
                <a:gd name="connsiteY5" fmla="*/ 45244 h 285750"/>
                <a:gd name="connsiteX6" fmla="*/ 631031 w 885825"/>
                <a:gd name="connsiteY6" fmla="*/ 2381 h 285750"/>
                <a:gd name="connsiteX7" fmla="*/ 666750 w 885825"/>
                <a:gd name="connsiteY7" fmla="*/ 0 h 285750"/>
                <a:gd name="connsiteX8" fmla="*/ 738188 w 885825"/>
                <a:gd name="connsiteY8" fmla="*/ 7144 h 285750"/>
                <a:gd name="connsiteX9" fmla="*/ 878681 w 885825"/>
                <a:gd name="connsiteY9" fmla="*/ 35719 h 285750"/>
                <a:gd name="connsiteX10" fmla="*/ 885825 w 885825"/>
                <a:gd name="connsiteY10" fmla="*/ 145256 h 285750"/>
                <a:gd name="connsiteX11" fmla="*/ 311944 w 885825"/>
                <a:gd name="connsiteY11" fmla="*/ 221456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5825" h="285750">
                  <a:moveTo>
                    <a:pt x="311944" y="221456"/>
                  </a:moveTo>
                  <a:lnTo>
                    <a:pt x="2381" y="285750"/>
                  </a:lnTo>
                  <a:cubicBezTo>
                    <a:pt x="1587" y="231775"/>
                    <a:pt x="794" y="177800"/>
                    <a:pt x="0" y="123825"/>
                  </a:cubicBezTo>
                  <a:lnTo>
                    <a:pt x="116681" y="104775"/>
                  </a:lnTo>
                  <a:lnTo>
                    <a:pt x="295275" y="78581"/>
                  </a:lnTo>
                  <a:lnTo>
                    <a:pt x="450056" y="45244"/>
                  </a:lnTo>
                  <a:lnTo>
                    <a:pt x="631031" y="2381"/>
                  </a:lnTo>
                  <a:lnTo>
                    <a:pt x="666750" y="0"/>
                  </a:lnTo>
                  <a:lnTo>
                    <a:pt x="738188" y="7144"/>
                  </a:lnTo>
                  <a:lnTo>
                    <a:pt x="878681" y="35719"/>
                  </a:lnTo>
                  <a:lnTo>
                    <a:pt x="885825" y="145256"/>
                  </a:lnTo>
                  <a:lnTo>
                    <a:pt x="311944" y="2214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1">
              <a:extLst>
                <a:ext uri="{FF2B5EF4-FFF2-40B4-BE49-F238E27FC236}">
                  <a16:creationId xmlns:a16="http://schemas.microsoft.com/office/drawing/2014/main" id="{973B7660-069C-4D6E-8EAF-A52A11A48D31}"/>
                </a:ext>
              </a:extLst>
            </p:cNvPr>
            <p:cNvSpPr/>
            <p:nvPr/>
          </p:nvSpPr>
          <p:spPr>
            <a:xfrm>
              <a:off x="3617913" y="4748213"/>
              <a:ext cx="925512" cy="301625"/>
            </a:xfrm>
            <a:custGeom>
              <a:avLst/>
              <a:gdLst>
                <a:gd name="connsiteX0" fmla="*/ 326231 w 926306"/>
                <a:gd name="connsiteY0" fmla="*/ 233362 h 302418"/>
                <a:gd name="connsiteX1" fmla="*/ 7144 w 926306"/>
                <a:gd name="connsiteY1" fmla="*/ 302418 h 302418"/>
                <a:gd name="connsiteX2" fmla="*/ 0 w 926306"/>
                <a:gd name="connsiteY2" fmla="*/ 133350 h 302418"/>
                <a:gd name="connsiteX3" fmla="*/ 169069 w 926306"/>
                <a:gd name="connsiteY3" fmla="*/ 107156 h 302418"/>
                <a:gd name="connsiteX4" fmla="*/ 445294 w 926306"/>
                <a:gd name="connsiteY4" fmla="*/ 50006 h 302418"/>
                <a:gd name="connsiteX5" fmla="*/ 614362 w 926306"/>
                <a:gd name="connsiteY5" fmla="*/ 14287 h 302418"/>
                <a:gd name="connsiteX6" fmla="*/ 692944 w 926306"/>
                <a:gd name="connsiteY6" fmla="*/ 0 h 302418"/>
                <a:gd name="connsiteX7" fmla="*/ 766762 w 926306"/>
                <a:gd name="connsiteY7" fmla="*/ 0 h 302418"/>
                <a:gd name="connsiteX8" fmla="*/ 814387 w 926306"/>
                <a:gd name="connsiteY8" fmla="*/ 7143 h 302418"/>
                <a:gd name="connsiteX9" fmla="*/ 859631 w 926306"/>
                <a:gd name="connsiteY9" fmla="*/ 23812 h 302418"/>
                <a:gd name="connsiteX10" fmla="*/ 923925 w 926306"/>
                <a:gd name="connsiteY10" fmla="*/ 52387 h 302418"/>
                <a:gd name="connsiteX11" fmla="*/ 926306 w 926306"/>
                <a:gd name="connsiteY11" fmla="*/ 169068 h 302418"/>
                <a:gd name="connsiteX12" fmla="*/ 631031 w 926306"/>
                <a:gd name="connsiteY12" fmla="*/ 192881 h 302418"/>
                <a:gd name="connsiteX13" fmla="*/ 326231 w 926306"/>
                <a:gd name="connsiteY13" fmla="*/ 233362 h 302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6306" h="302418">
                  <a:moveTo>
                    <a:pt x="326231" y="233362"/>
                  </a:moveTo>
                  <a:lnTo>
                    <a:pt x="7144" y="302418"/>
                  </a:lnTo>
                  <a:lnTo>
                    <a:pt x="0" y="133350"/>
                  </a:lnTo>
                  <a:lnTo>
                    <a:pt x="169069" y="107156"/>
                  </a:lnTo>
                  <a:lnTo>
                    <a:pt x="445294" y="50006"/>
                  </a:lnTo>
                  <a:lnTo>
                    <a:pt x="614362" y="14287"/>
                  </a:lnTo>
                  <a:lnTo>
                    <a:pt x="692944" y="0"/>
                  </a:lnTo>
                  <a:lnTo>
                    <a:pt x="766762" y="0"/>
                  </a:lnTo>
                  <a:lnTo>
                    <a:pt x="814387" y="7143"/>
                  </a:lnTo>
                  <a:lnTo>
                    <a:pt x="859631" y="23812"/>
                  </a:lnTo>
                  <a:lnTo>
                    <a:pt x="923925" y="52387"/>
                  </a:lnTo>
                  <a:cubicBezTo>
                    <a:pt x="924719" y="91281"/>
                    <a:pt x="925512" y="130174"/>
                    <a:pt x="926306" y="169068"/>
                  </a:cubicBezTo>
                  <a:lnTo>
                    <a:pt x="631031" y="192881"/>
                  </a:lnTo>
                  <a:lnTo>
                    <a:pt x="326231" y="23336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2">
              <a:extLst>
                <a:ext uri="{FF2B5EF4-FFF2-40B4-BE49-F238E27FC236}">
                  <a16:creationId xmlns:a16="http://schemas.microsoft.com/office/drawing/2014/main" id="{E4C58B1B-F431-4422-B66E-E8A438B05470}"/>
                </a:ext>
              </a:extLst>
            </p:cNvPr>
            <p:cNvSpPr/>
            <p:nvPr/>
          </p:nvSpPr>
          <p:spPr>
            <a:xfrm>
              <a:off x="5514975" y="2789238"/>
              <a:ext cx="1651000" cy="527050"/>
            </a:xfrm>
            <a:custGeom>
              <a:avLst/>
              <a:gdLst>
                <a:gd name="connsiteX0" fmla="*/ 1095375 w 1650206"/>
                <a:gd name="connsiteY0" fmla="*/ 357187 h 528637"/>
                <a:gd name="connsiteX1" fmla="*/ 831056 w 1650206"/>
                <a:gd name="connsiteY1" fmla="*/ 421481 h 528637"/>
                <a:gd name="connsiteX2" fmla="*/ 685800 w 1650206"/>
                <a:gd name="connsiteY2" fmla="*/ 461962 h 528637"/>
                <a:gd name="connsiteX3" fmla="*/ 592931 w 1650206"/>
                <a:gd name="connsiteY3" fmla="*/ 485775 h 528637"/>
                <a:gd name="connsiteX4" fmla="*/ 504825 w 1650206"/>
                <a:gd name="connsiteY4" fmla="*/ 507206 h 528637"/>
                <a:gd name="connsiteX5" fmla="*/ 390525 w 1650206"/>
                <a:gd name="connsiteY5" fmla="*/ 521494 h 528637"/>
                <a:gd name="connsiteX6" fmla="*/ 276225 w 1650206"/>
                <a:gd name="connsiteY6" fmla="*/ 526256 h 528637"/>
                <a:gd name="connsiteX7" fmla="*/ 230981 w 1650206"/>
                <a:gd name="connsiteY7" fmla="*/ 528637 h 528637"/>
                <a:gd name="connsiteX8" fmla="*/ 185738 w 1650206"/>
                <a:gd name="connsiteY8" fmla="*/ 523875 h 528637"/>
                <a:gd name="connsiteX9" fmla="*/ 147638 w 1650206"/>
                <a:gd name="connsiteY9" fmla="*/ 509587 h 528637"/>
                <a:gd name="connsiteX10" fmla="*/ 104775 w 1650206"/>
                <a:gd name="connsiteY10" fmla="*/ 483394 h 528637"/>
                <a:gd name="connsiteX11" fmla="*/ 0 w 1650206"/>
                <a:gd name="connsiteY11" fmla="*/ 397669 h 528637"/>
                <a:gd name="connsiteX12" fmla="*/ 21431 w 1650206"/>
                <a:gd name="connsiteY12" fmla="*/ 338137 h 528637"/>
                <a:gd name="connsiteX13" fmla="*/ 197644 w 1650206"/>
                <a:gd name="connsiteY13" fmla="*/ 347662 h 528637"/>
                <a:gd name="connsiteX14" fmla="*/ 297656 w 1650206"/>
                <a:gd name="connsiteY14" fmla="*/ 347662 h 528637"/>
                <a:gd name="connsiteX15" fmla="*/ 352425 w 1650206"/>
                <a:gd name="connsiteY15" fmla="*/ 338137 h 528637"/>
                <a:gd name="connsiteX16" fmla="*/ 650081 w 1650206"/>
                <a:gd name="connsiteY16" fmla="*/ 266700 h 528637"/>
                <a:gd name="connsiteX17" fmla="*/ 947738 w 1650206"/>
                <a:gd name="connsiteY17" fmla="*/ 180975 h 528637"/>
                <a:gd name="connsiteX18" fmla="*/ 1195388 w 1650206"/>
                <a:gd name="connsiteY18" fmla="*/ 100012 h 528637"/>
                <a:gd name="connsiteX19" fmla="*/ 1245394 w 1650206"/>
                <a:gd name="connsiteY19" fmla="*/ 54769 h 528637"/>
                <a:gd name="connsiteX20" fmla="*/ 1297781 w 1650206"/>
                <a:gd name="connsiteY20" fmla="*/ 11906 h 528637"/>
                <a:gd name="connsiteX21" fmla="*/ 1323975 w 1650206"/>
                <a:gd name="connsiteY21" fmla="*/ 2381 h 528637"/>
                <a:gd name="connsiteX22" fmla="*/ 1373981 w 1650206"/>
                <a:gd name="connsiteY22" fmla="*/ 0 h 528637"/>
                <a:gd name="connsiteX23" fmla="*/ 1419225 w 1650206"/>
                <a:gd name="connsiteY23" fmla="*/ 4762 h 528637"/>
                <a:gd name="connsiteX24" fmla="*/ 1478756 w 1650206"/>
                <a:gd name="connsiteY24" fmla="*/ 23812 h 528637"/>
                <a:gd name="connsiteX25" fmla="*/ 1535906 w 1650206"/>
                <a:gd name="connsiteY25" fmla="*/ 52387 h 528637"/>
                <a:gd name="connsiteX26" fmla="*/ 1602581 w 1650206"/>
                <a:gd name="connsiteY26" fmla="*/ 95250 h 528637"/>
                <a:gd name="connsiteX27" fmla="*/ 1633538 w 1650206"/>
                <a:gd name="connsiteY27" fmla="*/ 121444 h 528637"/>
                <a:gd name="connsiteX28" fmla="*/ 1643063 w 1650206"/>
                <a:gd name="connsiteY28" fmla="*/ 133350 h 528637"/>
                <a:gd name="connsiteX29" fmla="*/ 1650206 w 1650206"/>
                <a:gd name="connsiteY29" fmla="*/ 152400 h 528637"/>
                <a:gd name="connsiteX30" fmla="*/ 1650206 w 1650206"/>
                <a:gd name="connsiteY30" fmla="*/ 176212 h 528637"/>
                <a:gd name="connsiteX31" fmla="*/ 1640681 w 1650206"/>
                <a:gd name="connsiteY31" fmla="*/ 200025 h 528637"/>
                <a:gd name="connsiteX32" fmla="*/ 1624013 w 1650206"/>
                <a:gd name="connsiteY32" fmla="*/ 214312 h 528637"/>
                <a:gd name="connsiteX33" fmla="*/ 1581150 w 1650206"/>
                <a:gd name="connsiteY33" fmla="*/ 233362 h 528637"/>
                <a:gd name="connsiteX34" fmla="*/ 1371600 w 1650206"/>
                <a:gd name="connsiteY34" fmla="*/ 288131 h 528637"/>
                <a:gd name="connsiteX35" fmla="*/ 1095375 w 1650206"/>
                <a:gd name="connsiteY35" fmla="*/ 357187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650206" h="528637">
                  <a:moveTo>
                    <a:pt x="1095375" y="357187"/>
                  </a:moveTo>
                  <a:lnTo>
                    <a:pt x="831056" y="421481"/>
                  </a:lnTo>
                  <a:lnTo>
                    <a:pt x="685800" y="461962"/>
                  </a:lnTo>
                  <a:lnTo>
                    <a:pt x="592931" y="485775"/>
                  </a:lnTo>
                  <a:lnTo>
                    <a:pt x="504825" y="507206"/>
                  </a:lnTo>
                  <a:lnTo>
                    <a:pt x="390525" y="521494"/>
                  </a:lnTo>
                  <a:lnTo>
                    <a:pt x="276225" y="526256"/>
                  </a:lnTo>
                  <a:lnTo>
                    <a:pt x="230981" y="528637"/>
                  </a:lnTo>
                  <a:lnTo>
                    <a:pt x="185738" y="523875"/>
                  </a:lnTo>
                  <a:lnTo>
                    <a:pt x="147638" y="509587"/>
                  </a:lnTo>
                  <a:lnTo>
                    <a:pt x="104775" y="483394"/>
                  </a:lnTo>
                  <a:lnTo>
                    <a:pt x="0" y="397669"/>
                  </a:lnTo>
                  <a:lnTo>
                    <a:pt x="21431" y="338137"/>
                  </a:lnTo>
                  <a:lnTo>
                    <a:pt x="197644" y="347662"/>
                  </a:lnTo>
                  <a:lnTo>
                    <a:pt x="297656" y="347662"/>
                  </a:lnTo>
                  <a:lnTo>
                    <a:pt x="352425" y="338137"/>
                  </a:lnTo>
                  <a:lnTo>
                    <a:pt x="650081" y="266700"/>
                  </a:lnTo>
                  <a:lnTo>
                    <a:pt x="947738" y="180975"/>
                  </a:lnTo>
                  <a:lnTo>
                    <a:pt x="1195388" y="100012"/>
                  </a:lnTo>
                  <a:lnTo>
                    <a:pt x="1245394" y="54769"/>
                  </a:lnTo>
                  <a:lnTo>
                    <a:pt x="1297781" y="11906"/>
                  </a:lnTo>
                  <a:lnTo>
                    <a:pt x="1323975" y="2381"/>
                  </a:lnTo>
                  <a:lnTo>
                    <a:pt x="1373981" y="0"/>
                  </a:lnTo>
                  <a:lnTo>
                    <a:pt x="1419225" y="4762"/>
                  </a:lnTo>
                  <a:lnTo>
                    <a:pt x="1478756" y="23812"/>
                  </a:lnTo>
                  <a:lnTo>
                    <a:pt x="1535906" y="52387"/>
                  </a:lnTo>
                  <a:lnTo>
                    <a:pt x="1602581" y="95250"/>
                  </a:lnTo>
                  <a:lnTo>
                    <a:pt x="1633538" y="121444"/>
                  </a:lnTo>
                  <a:lnTo>
                    <a:pt x="1643063" y="133350"/>
                  </a:lnTo>
                  <a:lnTo>
                    <a:pt x="1650206" y="152400"/>
                  </a:lnTo>
                  <a:lnTo>
                    <a:pt x="1650206" y="176212"/>
                  </a:lnTo>
                  <a:lnTo>
                    <a:pt x="1640681" y="200025"/>
                  </a:lnTo>
                  <a:lnTo>
                    <a:pt x="1624013" y="214312"/>
                  </a:lnTo>
                  <a:lnTo>
                    <a:pt x="1581150" y="233362"/>
                  </a:lnTo>
                  <a:lnTo>
                    <a:pt x="1371600" y="288131"/>
                  </a:lnTo>
                  <a:lnTo>
                    <a:pt x="1095375" y="3571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23">
              <a:extLst>
                <a:ext uri="{FF2B5EF4-FFF2-40B4-BE49-F238E27FC236}">
                  <a16:creationId xmlns:a16="http://schemas.microsoft.com/office/drawing/2014/main" id="{27E836A3-6663-492B-A855-4BBBBAC9C819}"/>
                </a:ext>
              </a:extLst>
            </p:cNvPr>
            <p:cNvSpPr/>
            <p:nvPr/>
          </p:nvSpPr>
          <p:spPr>
            <a:xfrm rot="16200000">
              <a:off x="4356894" y="3644107"/>
              <a:ext cx="2801937" cy="1778000"/>
            </a:xfrm>
            <a:custGeom>
              <a:avLst/>
              <a:gdLst>
                <a:gd name="connsiteX0" fmla="*/ 950118 w 2802731"/>
                <a:gd name="connsiteY0" fmla="*/ 1147763 h 1778794"/>
                <a:gd name="connsiteX1" fmla="*/ 797718 w 2802731"/>
                <a:gd name="connsiteY1" fmla="*/ 1026319 h 1778794"/>
                <a:gd name="connsiteX2" fmla="*/ 685800 w 2802731"/>
                <a:gd name="connsiteY2" fmla="*/ 933450 h 1778794"/>
                <a:gd name="connsiteX3" fmla="*/ 569118 w 2802731"/>
                <a:gd name="connsiteY3" fmla="*/ 828675 h 1778794"/>
                <a:gd name="connsiteX4" fmla="*/ 457200 w 2802731"/>
                <a:gd name="connsiteY4" fmla="*/ 716757 h 1778794"/>
                <a:gd name="connsiteX5" fmla="*/ 338137 w 2802731"/>
                <a:gd name="connsiteY5" fmla="*/ 588169 h 1778794"/>
                <a:gd name="connsiteX6" fmla="*/ 257175 w 2802731"/>
                <a:gd name="connsiteY6" fmla="*/ 485775 h 1778794"/>
                <a:gd name="connsiteX7" fmla="*/ 147637 w 2802731"/>
                <a:gd name="connsiteY7" fmla="*/ 326232 h 1778794"/>
                <a:gd name="connsiteX8" fmla="*/ 73818 w 2802731"/>
                <a:gd name="connsiteY8" fmla="*/ 197644 h 1778794"/>
                <a:gd name="connsiteX9" fmla="*/ 33337 w 2802731"/>
                <a:gd name="connsiteY9" fmla="*/ 116682 h 1778794"/>
                <a:gd name="connsiteX10" fmla="*/ 7143 w 2802731"/>
                <a:gd name="connsiteY10" fmla="*/ 57150 h 1778794"/>
                <a:gd name="connsiteX11" fmla="*/ 0 w 2802731"/>
                <a:gd name="connsiteY11" fmla="*/ 30957 h 1778794"/>
                <a:gd name="connsiteX12" fmla="*/ 0 w 2802731"/>
                <a:gd name="connsiteY12" fmla="*/ 14288 h 1778794"/>
                <a:gd name="connsiteX13" fmla="*/ 7143 w 2802731"/>
                <a:gd name="connsiteY13" fmla="*/ 4763 h 1778794"/>
                <a:gd name="connsiteX14" fmla="*/ 26193 w 2802731"/>
                <a:gd name="connsiteY14" fmla="*/ 0 h 1778794"/>
                <a:gd name="connsiteX15" fmla="*/ 47625 w 2802731"/>
                <a:gd name="connsiteY15" fmla="*/ 4763 h 1778794"/>
                <a:gd name="connsiteX16" fmla="*/ 76200 w 2802731"/>
                <a:gd name="connsiteY16" fmla="*/ 33338 h 1778794"/>
                <a:gd name="connsiteX17" fmla="*/ 171450 w 2802731"/>
                <a:gd name="connsiteY17" fmla="*/ 154782 h 1778794"/>
                <a:gd name="connsiteX18" fmla="*/ 245268 w 2802731"/>
                <a:gd name="connsiteY18" fmla="*/ 240507 h 1778794"/>
                <a:gd name="connsiteX19" fmla="*/ 338137 w 2802731"/>
                <a:gd name="connsiteY19" fmla="*/ 347663 h 1778794"/>
                <a:gd name="connsiteX20" fmla="*/ 450056 w 2802731"/>
                <a:gd name="connsiteY20" fmla="*/ 457200 h 1778794"/>
                <a:gd name="connsiteX21" fmla="*/ 554831 w 2802731"/>
                <a:gd name="connsiteY21" fmla="*/ 557213 h 1778794"/>
                <a:gd name="connsiteX22" fmla="*/ 669131 w 2802731"/>
                <a:gd name="connsiteY22" fmla="*/ 652463 h 1778794"/>
                <a:gd name="connsiteX23" fmla="*/ 757237 w 2802731"/>
                <a:gd name="connsiteY23" fmla="*/ 723900 h 1778794"/>
                <a:gd name="connsiteX24" fmla="*/ 859631 w 2802731"/>
                <a:gd name="connsiteY24" fmla="*/ 800100 h 1778794"/>
                <a:gd name="connsiteX25" fmla="*/ 1033462 w 2802731"/>
                <a:gd name="connsiteY25" fmla="*/ 916782 h 1778794"/>
                <a:gd name="connsiteX26" fmla="*/ 1154906 w 2802731"/>
                <a:gd name="connsiteY26" fmla="*/ 992982 h 1778794"/>
                <a:gd name="connsiteX27" fmla="*/ 1295400 w 2802731"/>
                <a:gd name="connsiteY27" fmla="*/ 1071563 h 1778794"/>
                <a:gd name="connsiteX28" fmla="*/ 1395412 w 2802731"/>
                <a:gd name="connsiteY28" fmla="*/ 1121569 h 1778794"/>
                <a:gd name="connsiteX29" fmla="*/ 1566862 w 2802731"/>
                <a:gd name="connsiteY29" fmla="*/ 1209675 h 1778794"/>
                <a:gd name="connsiteX30" fmla="*/ 1728787 w 2802731"/>
                <a:gd name="connsiteY30" fmla="*/ 1276350 h 1778794"/>
                <a:gd name="connsiteX31" fmla="*/ 1938337 w 2802731"/>
                <a:gd name="connsiteY31" fmla="*/ 1354932 h 1778794"/>
                <a:gd name="connsiteX32" fmla="*/ 2052637 w 2802731"/>
                <a:gd name="connsiteY32" fmla="*/ 1390650 h 1778794"/>
                <a:gd name="connsiteX33" fmla="*/ 2166937 w 2802731"/>
                <a:gd name="connsiteY33" fmla="*/ 1423988 h 1778794"/>
                <a:gd name="connsiteX34" fmla="*/ 2228850 w 2802731"/>
                <a:gd name="connsiteY34" fmla="*/ 1438275 h 1778794"/>
                <a:gd name="connsiteX35" fmla="*/ 2297906 w 2802731"/>
                <a:gd name="connsiteY35" fmla="*/ 1452563 h 1778794"/>
                <a:gd name="connsiteX36" fmla="*/ 2376487 w 2802731"/>
                <a:gd name="connsiteY36" fmla="*/ 1462088 h 1778794"/>
                <a:gd name="connsiteX37" fmla="*/ 2450306 w 2802731"/>
                <a:gd name="connsiteY37" fmla="*/ 1466850 h 1778794"/>
                <a:gd name="connsiteX38" fmla="*/ 2514600 w 2802731"/>
                <a:gd name="connsiteY38" fmla="*/ 1464469 h 1778794"/>
                <a:gd name="connsiteX39" fmla="*/ 2555081 w 2802731"/>
                <a:gd name="connsiteY39" fmla="*/ 1457325 h 1778794"/>
                <a:gd name="connsiteX40" fmla="*/ 2597943 w 2802731"/>
                <a:gd name="connsiteY40" fmla="*/ 1438275 h 1778794"/>
                <a:gd name="connsiteX41" fmla="*/ 2626518 w 2802731"/>
                <a:gd name="connsiteY41" fmla="*/ 1421607 h 1778794"/>
                <a:gd name="connsiteX42" fmla="*/ 2657475 w 2802731"/>
                <a:gd name="connsiteY42" fmla="*/ 1395413 h 1778794"/>
                <a:gd name="connsiteX43" fmla="*/ 2724150 w 2802731"/>
                <a:gd name="connsiteY43" fmla="*/ 1319213 h 1778794"/>
                <a:gd name="connsiteX44" fmla="*/ 2802731 w 2802731"/>
                <a:gd name="connsiteY44" fmla="*/ 1421607 h 1778794"/>
                <a:gd name="connsiteX45" fmla="*/ 2667000 w 2802731"/>
                <a:gd name="connsiteY45" fmla="*/ 1578769 h 1778794"/>
                <a:gd name="connsiteX46" fmla="*/ 2540793 w 2802731"/>
                <a:gd name="connsiteY46" fmla="*/ 1712119 h 1778794"/>
                <a:gd name="connsiteX47" fmla="*/ 2490787 w 2802731"/>
                <a:gd name="connsiteY47" fmla="*/ 1766888 h 1778794"/>
                <a:gd name="connsiteX48" fmla="*/ 2464593 w 2802731"/>
                <a:gd name="connsiteY48" fmla="*/ 1778794 h 1778794"/>
                <a:gd name="connsiteX49" fmla="*/ 2443162 w 2802731"/>
                <a:gd name="connsiteY49" fmla="*/ 1778794 h 1778794"/>
                <a:gd name="connsiteX50" fmla="*/ 2416968 w 2802731"/>
                <a:gd name="connsiteY50" fmla="*/ 1774032 h 1778794"/>
                <a:gd name="connsiteX51" fmla="*/ 2395537 w 2802731"/>
                <a:gd name="connsiteY51" fmla="*/ 1762125 h 1778794"/>
                <a:gd name="connsiteX52" fmla="*/ 2369343 w 2802731"/>
                <a:gd name="connsiteY52" fmla="*/ 1745457 h 1778794"/>
                <a:gd name="connsiteX53" fmla="*/ 2343150 w 2802731"/>
                <a:gd name="connsiteY53" fmla="*/ 1721644 h 1778794"/>
                <a:gd name="connsiteX54" fmla="*/ 2031206 w 2802731"/>
                <a:gd name="connsiteY54" fmla="*/ 1628775 h 1778794"/>
                <a:gd name="connsiteX55" fmla="*/ 1843087 w 2802731"/>
                <a:gd name="connsiteY55" fmla="*/ 1564482 h 1778794"/>
                <a:gd name="connsiteX56" fmla="*/ 1688306 w 2802731"/>
                <a:gd name="connsiteY56" fmla="*/ 1512094 h 1778794"/>
                <a:gd name="connsiteX57" fmla="*/ 1595437 w 2802731"/>
                <a:gd name="connsiteY57" fmla="*/ 1476375 h 1778794"/>
                <a:gd name="connsiteX58" fmla="*/ 1352550 w 2802731"/>
                <a:gd name="connsiteY58" fmla="*/ 1383507 h 1778794"/>
                <a:gd name="connsiteX59" fmla="*/ 1147762 w 2802731"/>
                <a:gd name="connsiteY59" fmla="*/ 1278732 h 1778794"/>
                <a:gd name="connsiteX60" fmla="*/ 950118 w 2802731"/>
                <a:gd name="connsiteY60" fmla="*/ 1147763 h 177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802731" h="1778794">
                  <a:moveTo>
                    <a:pt x="950118" y="1147763"/>
                  </a:moveTo>
                  <a:lnTo>
                    <a:pt x="797718" y="1026319"/>
                  </a:lnTo>
                  <a:lnTo>
                    <a:pt x="685800" y="933450"/>
                  </a:lnTo>
                  <a:lnTo>
                    <a:pt x="569118" y="828675"/>
                  </a:lnTo>
                  <a:lnTo>
                    <a:pt x="457200" y="716757"/>
                  </a:lnTo>
                  <a:lnTo>
                    <a:pt x="338137" y="588169"/>
                  </a:lnTo>
                  <a:lnTo>
                    <a:pt x="257175" y="485775"/>
                  </a:lnTo>
                  <a:lnTo>
                    <a:pt x="147637" y="326232"/>
                  </a:lnTo>
                  <a:lnTo>
                    <a:pt x="73818" y="197644"/>
                  </a:lnTo>
                  <a:lnTo>
                    <a:pt x="33337" y="116682"/>
                  </a:lnTo>
                  <a:lnTo>
                    <a:pt x="7143" y="57150"/>
                  </a:lnTo>
                  <a:lnTo>
                    <a:pt x="0" y="30957"/>
                  </a:lnTo>
                  <a:lnTo>
                    <a:pt x="0" y="14288"/>
                  </a:lnTo>
                  <a:lnTo>
                    <a:pt x="7143" y="4763"/>
                  </a:lnTo>
                  <a:lnTo>
                    <a:pt x="26193" y="0"/>
                  </a:lnTo>
                  <a:lnTo>
                    <a:pt x="47625" y="4763"/>
                  </a:lnTo>
                  <a:lnTo>
                    <a:pt x="76200" y="33338"/>
                  </a:lnTo>
                  <a:lnTo>
                    <a:pt x="171450" y="154782"/>
                  </a:lnTo>
                  <a:lnTo>
                    <a:pt x="245268" y="240507"/>
                  </a:lnTo>
                  <a:lnTo>
                    <a:pt x="338137" y="347663"/>
                  </a:lnTo>
                  <a:lnTo>
                    <a:pt x="450056" y="457200"/>
                  </a:lnTo>
                  <a:lnTo>
                    <a:pt x="554831" y="557213"/>
                  </a:lnTo>
                  <a:lnTo>
                    <a:pt x="669131" y="652463"/>
                  </a:lnTo>
                  <a:lnTo>
                    <a:pt x="757237" y="723900"/>
                  </a:lnTo>
                  <a:lnTo>
                    <a:pt x="859631" y="800100"/>
                  </a:lnTo>
                  <a:lnTo>
                    <a:pt x="1033462" y="916782"/>
                  </a:lnTo>
                  <a:lnTo>
                    <a:pt x="1154906" y="992982"/>
                  </a:lnTo>
                  <a:lnTo>
                    <a:pt x="1295400" y="1071563"/>
                  </a:lnTo>
                  <a:lnTo>
                    <a:pt x="1395412" y="1121569"/>
                  </a:lnTo>
                  <a:lnTo>
                    <a:pt x="1566862" y="1209675"/>
                  </a:lnTo>
                  <a:lnTo>
                    <a:pt x="1728787" y="1276350"/>
                  </a:lnTo>
                  <a:lnTo>
                    <a:pt x="1938337" y="1354932"/>
                  </a:lnTo>
                  <a:lnTo>
                    <a:pt x="2052637" y="1390650"/>
                  </a:lnTo>
                  <a:lnTo>
                    <a:pt x="2166937" y="1423988"/>
                  </a:lnTo>
                  <a:lnTo>
                    <a:pt x="2228850" y="1438275"/>
                  </a:lnTo>
                  <a:lnTo>
                    <a:pt x="2297906" y="1452563"/>
                  </a:lnTo>
                  <a:lnTo>
                    <a:pt x="2376487" y="1462088"/>
                  </a:lnTo>
                  <a:lnTo>
                    <a:pt x="2450306" y="1466850"/>
                  </a:lnTo>
                  <a:lnTo>
                    <a:pt x="2514600" y="1464469"/>
                  </a:lnTo>
                  <a:lnTo>
                    <a:pt x="2555081" y="1457325"/>
                  </a:lnTo>
                  <a:lnTo>
                    <a:pt x="2597943" y="1438275"/>
                  </a:lnTo>
                  <a:lnTo>
                    <a:pt x="2626518" y="1421607"/>
                  </a:lnTo>
                  <a:lnTo>
                    <a:pt x="2657475" y="1395413"/>
                  </a:lnTo>
                  <a:lnTo>
                    <a:pt x="2724150" y="1319213"/>
                  </a:lnTo>
                  <a:lnTo>
                    <a:pt x="2802731" y="1421607"/>
                  </a:lnTo>
                  <a:lnTo>
                    <a:pt x="2667000" y="1578769"/>
                  </a:lnTo>
                  <a:lnTo>
                    <a:pt x="2540793" y="1712119"/>
                  </a:lnTo>
                  <a:lnTo>
                    <a:pt x="2490787" y="1766888"/>
                  </a:lnTo>
                  <a:lnTo>
                    <a:pt x="2464593" y="1778794"/>
                  </a:lnTo>
                  <a:lnTo>
                    <a:pt x="2443162" y="1778794"/>
                  </a:lnTo>
                  <a:lnTo>
                    <a:pt x="2416968" y="1774032"/>
                  </a:lnTo>
                  <a:lnTo>
                    <a:pt x="2395537" y="1762125"/>
                  </a:lnTo>
                  <a:lnTo>
                    <a:pt x="2369343" y="1745457"/>
                  </a:lnTo>
                  <a:lnTo>
                    <a:pt x="2343150" y="1721644"/>
                  </a:lnTo>
                  <a:lnTo>
                    <a:pt x="2031206" y="1628775"/>
                  </a:lnTo>
                  <a:lnTo>
                    <a:pt x="1843087" y="1564482"/>
                  </a:lnTo>
                  <a:lnTo>
                    <a:pt x="1688306" y="1512094"/>
                  </a:lnTo>
                  <a:lnTo>
                    <a:pt x="1595437" y="1476375"/>
                  </a:lnTo>
                  <a:lnTo>
                    <a:pt x="1352550" y="1383507"/>
                  </a:lnTo>
                  <a:lnTo>
                    <a:pt x="1147762" y="1278732"/>
                  </a:lnTo>
                  <a:lnTo>
                    <a:pt x="950118" y="11477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3">
              <a:extLst>
                <a:ext uri="{FF2B5EF4-FFF2-40B4-BE49-F238E27FC236}">
                  <a16:creationId xmlns:a16="http://schemas.microsoft.com/office/drawing/2014/main" id="{0436D6DC-1C29-4959-8DC2-D33613359F52}"/>
                </a:ext>
              </a:extLst>
            </p:cNvPr>
            <p:cNvSpPr/>
            <p:nvPr/>
          </p:nvSpPr>
          <p:spPr>
            <a:xfrm>
              <a:off x="5310188" y="3760788"/>
              <a:ext cx="2427287" cy="2120900"/>
            </a:xfrm>
            <a:custGeom>
              <a:avLst/>
              <a:gdLst>
                <a:gd name="connsiteX0" fmla="*/ 1031422 w 2427514"/>
                <a:gd name="connsiteY0" fmla="*/ 1276350 h 2119993"/>
                <a:gd name="connsiteX1" fmla="*/ 830036 w 2427514"/>
                <a:gd name="connsiteY1" fmla="*/ 1023257 h 2119993"/>
                <a:gd name="connsiteX2" fmla="*/ 683079 w 2427514"/>
                <a:gd name="connsiteY2" fmla="*/ 783772 h 2119993"/>
                <a:gd name="connsiteX3" fmla="*/ 527957 w 2427514"/>
                <a:gd name="connsiteY3" fmla="*/ 574222 h 2119993"/>
                <a:gd name="connsiteX4" fmla="*/ 367393 w 2427514"/>
                <a:gd name="connsiteY4" fmla="*/ 337457 h 2119993"/>
                <a:gd name="connsiteX5" fmla="*/ 315686 w 2427514"/>
                <a:gd name="connsiteY5" fmla="*/ 269422 h 2119993"/>
                <a:gd name="connsiteX6" fmla="*/ 272143 w 2427514"/>
                <a:gd name="connsiteY6" fmla="*/ 220436 h 2119993"/>
                <a:gd name="connsiteX7" fmla="*/ 231322 w 2427514"/>
                <a:gd name="connsiteY7" fmla="*/ 179615 h 2119993"/>
                <a:gd name="connsiteX8" fmla="*/ 168729 w 2427514"/>
                <a:gd name="connsiteY8" fmla="*/ 136072 h 2119993"/>
                <a:gd name="connsiteX9" fmla="*/ 119743 w 2427514"/>
                <a:gd name="connsiteY9" fmla="*/ 133350 h 2119993"/>
                <a:gd name="connsiteX10" fmla="*/ 87086 w 2427514"/>
                <a:gd name="connsiteY10" fmla="*/ 130629 h 2119993"/>
                <a:gd name="connsiteX11" fmla="*/ 48986 w 2427514"/>
                <a:gd name="connsiteY11" fmla="*/ 122465 h 2119993"/>
                <a:gd name="connsiteX12" fmla="*/ 29936 w 2427514"/>
                <a:gd name="connsiteY12" fmla="*/ 114300 h 2119993"/>
                <a:gd name="connsiteX13" fmla="*/ 13607 w 2427514"/>
                <a:gd name="connsiteY13" fmla="*/ 97972 h 2119993"/>
                <a:gd name="connsiteX14" fmla="*/ 0 w 2427514"/>
                <a:gd name="connsiteY14" fmla="*/ 73479 h 2119993"/>
                <a:gd name="connsiteX15" fmla="*/ 0 w 2427514"/>
                <a:gd name="connsiteY15" fmla="*/ 46265 h 2119993"/>
                <a:gd name="connsiteX16" fmla="*/ 8164 w 2427514"/>
                <a:gd name="connsiteY16" fmla="*/ 32657 h 2119993"/>
                <a:gd name="connsiteX17" fmla="*/ 54429 w 2427514"/>
                <a:gd name="connsiteY17" fmla="*/ 13607 h 2119993"/>
                <a:gd name="connsiteX18" fmla="*/ 114300 w 2427514"/>
                <a:gd name="connsiteY18" fmla="*/ 0 h 2119993"/>
                <a:gd name="connsiteX19" fmla="*/ 166007 w 2427514"/>
                <a:gd name="connsiteY19" fmla="*/ 2722 h 2119993"/>
                <a:gd name="connsiteX20" fmla="*/ 206829 w 2427514"/>
                <a:gd name="connsiteY20" fmla="*/ 13607 h 2119993"/>
                <a:gd name="connsiteX21" fmla="*/ 250372 w 2427514"/>
                <a:gd name="connsiteY21" fmla="*/ 35379 h 2119993"/>
                <a:gd name="connsiteX22" fmla="*/ 299357 w 2427514"/>
                <a:gd name="connsiteY22" fmla="*/ 65315 h 2119993"/>
                <a:gd name="connsiteX23" fmla="*/ 364672 w 2427514"/>
                <a:gd name="connsiteY23" fmla="*/ 122465 h 2119993"/>
                <a:gd name="connsiteX24" fmla="*/ 487136 w 2427514"/>
                <a:gd name="connsiteY24" fmla="*/ 261257 h 2119993"/>
                <a:gd name="connsiteX25" fmla="*/ 781050 w 2427514"/>
                <a:gd name="connsiteY25" fmla="*/ 615043 h 2119993"/>
                <a:gd name="connsiteX26" fmla="*/ 952500 w 2427514"/>
                <a:gd name="connsiteY26" fmla="*/ 810986 h 2119993"/>
                <a:gd name="connsiteX27" fmla="*/ 1132114 w 2427514"/>
                <a:gd name="connsiteY27" fmla="*/ 1012372 h 2119993"/>
                <a:gd name="connsiteX28" fmla="*/ 1268186 w 2427514"/>
                <a:gd name="connsiteY28" fmla="*/ 1151165 h 2119993"/>
                <a:gd name="connsiteX29" fmla="*/ 1409700 w 2427514"/>
                <a:gd name="connsiteY29" fmla="*/ 1287236 h 2119993"/>
                <a:gd name="connsiteX30" fmla="*/ 1548493 w 2427514"/>
                <a:gd name="connsiteY30" fmla="*/ 1412422 h 2119993"/>
                <a:gd name="connsiteX31" fmla="*/ 1747157 w 2427514"/>
                <a:gd name="connsiteY31" fmla="*/ 1581150 h 2119993"/>
                <a:gd name="connsiteX32" fmla="*/ 1997529 w 2427514"/>
                <a:gd name="connsiteY32" fmla="*/ 1777093 h 2119993"/>
                <a:gd name="connsiteX33" fmla="*/ 2209800 w 2427514"/>
                <a:gd name="connsiteY33" fmla="*/ 1926772 h 2119993"/>
                <a:gd name="connsiteX34" fmla="*/ 2397579 w 2427514"/>
                <a:gd name="connsiteY34" fmla="*/ 2049236 h 2119993"/>
                <a:gd name="connsiteX35" fmla="*/ 2416629 w 2427514"/>
                <a:gd name="connsiteY35" fmla="*/ 2071007 h 2119993"/>
                <a:gd name="connsiteX36" fmla="*/ 2427514 w 2427514"/>
                <a:gd name="connsiteY36" fmla="*/ 2095500 h 2119993"/>
                <a:gd name="connsiteX37" fmla="*/ 2422072 w 2427514"/>
                <a:gd name="connsiteY37" fmla="*/ 2111829 h 2119993"/>
                <a:gd name="connsiteX38" fmla="*/ 2403022 w 2427514"/>
                <a:gd name="connsiteY38" fmla="*/ 2119993 h 2119993"/>
                <a:gd name="connsiteX39" fmla="*/ 2250622 w 2427514"/>
                <a:gd name="connsiteY39" fmla="*/ 2119993 h 2119993"/>
                <a:gd name="connsiteX40" fmla="*/ 1981200 w 2427514"/>
                <a:gd name="connsiteY40" fmla="*/ 2119993 h 2119993"/>
                <a:gd name="connsiteX41" fmla="*/ 1812472 w 2427514"/>
                <a:gd name="connsiteY41" fmla="*/ 2114550 h 2119993"/>
                <a:gd name="connsiteX42" fmla="*/ 1692729 w 2427514"/>
                <a:gd name="connsiteY42" fmla="*/ 2103665 h 2119993"/>
                <a:gd name="connsiteX43" fmla="*/ 1657350 w 2427514"/>
                <a:gd name="connsiteY43" fmla="*/ 2098222 h 2119993"/>
                <a:gd name="connsiteX44" fmla="*/ 1619250 w 2427514"/>
                <a:gd name="connsiteY44" fmla="*/ 2071007 h 2119993"/>
                <a:gd name="connsiteX45" fmla="*/ 1529443 w 2427514"/>
                <a:gd name="connsiteY45" fmla="*/ 1967593 h 2119993"/>
                <a:gd name="connsiteX46" fmla="*/ 1368879 w 2427514"/>
                <a:gd name="connsiteY46" fmla="*/ 1738993 h 2119993"/>
                <a:gd name="connsiteX47" fmla="*/ 1175657 w 2427514"/>
                <a:gd name="connsiteY47" fmla="*/ 1469572 h 2119993"/>
                <a:gd name="connsiteX48" fmla="*/ 1031422 w 2427514"/>
                <a:gd name="connsiteY48" fmla="*/ 1276350 h 211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27514" h="2119993">
                  <a:moveTo>
                    <a:pt x="1031422" y="1276350"/>
                  </a:moveTo>
                  <a:lnTo>
                    <a:pt x="830036" y="1023257"/>
                  </a:lnTo>
                  <a:lnTo>
                    <a:pt x="683079" y="783772"/>
                  </a:lnTo>
                  <a:lnTo>
                    <a:pt x="527957" y="574222"/>
                  </a:lnTo>
                  <a:lnTo>
                    <a:pt x="367393" y="337457"/>
                  </a:lnTo>
                  <a:lnTo>
                    <a:pt x="315686" y="269422"/>
                  </a:lnTo>
                  <a:lnTo>
                    <a:pt x="272143" y="220436"/>
                  </a:lnTo>
                  <a:lnTo>
                    <a:pt x="231322" y="179615"/>
                  </a:lnTo>
                  <a:lnTo>
                    <a:pt x="168729" y="136072"/>
                  </a:lnTo>
                  <a:lnTo>
                    <a:pt x="119743" y="133350"/>
                  </a:lnTo>
                  <a:lnTo>
                    <a:pt x="87086" y="130629"/>
                  </a:lnTo>
                  <a:lnTo>
                    <a:pt x="48986" y="122465"/>
                  </a:lnTo>
                  <a:lnTo>
                    <a:pt x="29936" y="114300"/>
                  </a:lnTo>
                  <a:lnTo>
                    <a:pt x="13607" y="97972"/>
                  </a:lnTo>
                  <a:lnTo>
                    <a:pt x="0" y="73479"/>
                  </a:lnTo>
                  <a:lnTo>
                    <a:pt x="0" y="46265"/>
                  </a:lnTo>
                  <a:lnTo>
                    <a:pt x="8164" y="32657"/>
                  </a:lnTo>
                  <a:lnTo>
                    <a:pt x="54429" y="13607"/>
                  </a:lnTo>
                  <a:lnTo>
                    <a:pt x="114300" y="0"/>
                  </a:lnTo>
                  <a:lnTo>
                    <a:pt x="166007" y="2722"/>
                  </a:lnTo>
                  <a:lnTo>
                    <a:pt x="206829" y="13607"/>
                  </a:lnTo>
                  <a:lnTo>
                    <a:pt x="250372" y="35379"/>
                  </a:lnTo>
                  <a:lnTo>
                    <a:pt x="299357" y="65315"/>
                  </a:lnTo>
                  <a:lnTo>
                    <a:pt x="364672" y="122465"/>
                  </a:lnTo>
                  <a:lnTo>
                    <a:pt x="487136" y="261257"/>
                  </a:lnTo>
                  <a:lnTo>
                    <a:pt x="781050" y="615043"/>
                  </a:lnTo>
                  <a:lnTo>
                    <a:pt x="952500" y="810986"/>
                  </a:lnTo>
                  <a:lnTo>
                    <a:pt x="1132114" y="1012372"/>
                  </a:lnTo>
                  <a:lnTo>
                    <a:pt x="1268186" y="1151165"/>
                  </a:lnTo>
                  <a:lnTo>
                    <a:pt x="1409700" y="1287236"/>
                  </a:lnTo>
                  <a:lnTo>
                    <a:pt x="1548493" y="1412422"/>
                  </a:lnTo>
                  <a:lnTo>
                    <a:pt x="1747157" y="1581150"/>
                  </a:lnTo>
                  <a:lnTo>
                    <a:pt x="1997529" y="1777093"/>
                  </a:lnTo>
                  <a:lnTo>
                    <a:pt x="2209800" y="1926772"/>
                  </a:lnTo>
                  <a:lnTo>
                    <a:pt x="2397579" y="2049236"/>
                  </a:lnTo>
                  <a:lnTo>
                    <a:pt x="2416629" y="2071007"/>
                  </a:lnTo>
                  <a:lnTo>
                    <a:pt x="2427514" y="2095500"/>
                  </a:lnTo>
                  <a:lnTo>
                    <a:pt x="2422072" y="2111829"/>
                  </a:lnTo>
                  <a:lnTo>
                    <a:pt x="2403022" y="2119993"/>
                  </a:lnTo>
                  <a:lnTo>
                    <a:pt x="2250622" y="2119993"/>
                  </a:lnTo>
                  <a:lnTo>
                    <a:pt x="1981200" y="2119993"/>
                  </a:lnTo>
                  <a:lnTo>
                    <a:pt x="1812472" y="2114550"/>
                  </a:lnTo>
                  <a:lnTo>
                    <a:pt x="1692729" y="2103665"/>
                  </a:lnTo>
                  <a:lnTo>
                    <a:pt x="1657350" y="2098222"/>
                  </a:lnTo>
                  <a:lnTo>
                    <a:pt x="1619250" y="2071007"/>
                  </a:lnTo>
                  <a:lnTo>
                    <a:pt x="1529443" y="1967593"/>
                  </a:lnTo>
                  <a:lnTo>
                    <a:pt x="1368879" y="1738993"/>
                  </a:lnTo>
                  <a:lnTo>
                    <a:pt x="1175657" y="1469572"/>
                  </a:lnTo>
                  <a:lnTo>
                    <a:pt x="1031422" y="12763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0BCE8D15-3BF8-4152-A240-5F39BA575682}"/>
              </a:ext>
            </a:extLst>
          </p:cNvPr>
          <p:cNvGrpSpPr/>
          <p:nvPr/>
        </p:nvGrpSpPr>
        <p:grpSpPr>
          <a:xfrm>
            <a:off x="2505075" y="1458913"/>
            <a:ext cx="5080000" cy="4460875"/>
            <a:chOff x="2505075" y="1458913"/>
            <a:chExt cx="5080000" cy="4460875"/>
          </a:xfrm>
        </p:grpSpPr>
        <p:sp>
          <p:nvSpPr>
            <p:cNvPr id="34" name="フリーフォーム 6">
              <a:extLst>
                <a:ext uri="{FF2B5EF4-FFF2-40B4-BE49-F238E27FC236}">
                  <a16:creationId xmlns:a16="http://schemas.microsoft.com/office/drawing/2014/main" id="{5E2FF672-DB6D-4847-96F3-97D339C7D629}"/>
                </a:ext>
              </a:extLst>
            </p:cNvPr>
            <p:cNvSpPr/>
            <p:nvPr/>
          </p:nvSpPr>
          <p:spPr>
            <a:xfrm>
              <a:off x="2874963" y="2062163"/>
              <a:ext cx="2035175" cy="431800"/>
            </a:xfrm>
            <a:custGeom>
              <a:avLst/>
              <a:gdLst>
                <a:gd name="connsiteX0" fmla="*/ 1228725 w 2035969"/>
                <a:gd name="connsiteY0" fmla="*/ 314325 h 431006"/>
                <a:gd name="connsiteX1" fmla="*/ 935831 w 2035969"/>
                <a:gd name="connsiteY1" fmla="*/ 357187 h 431006"/>
                <a:gd name="connsiteX2" fmla="*/ 735806 w 2035969"/>
                <a:gd name="connsiteY2" fmla="*/ 388143 h 431006"/>
                <a:gd name="connsiteX3" fmla="*/ 542925 w 2035969"/>
                <a:gd name="connsiteY3" fmla="*/ 409575 h 431006"/>
                <a:gd name="connsiteX4" fmla="*/ 445294 w 2035969"/>
                <a:gd name="connsiteY4" fmla="*/ 419100 h 431006"/>
                <a:gd name="connsiteX5" fmla="*/ 347662 w 2035969"/>
                <a:gd name="connsiteY5" fmla="*/ 428625 h 431006"/>
                <a:gd name="connsiteX6" fmla="*/ 307181 w 2035969"/>
                <a:gd name="connsiteY6" fmla="*/ 431006 h 431006"/>
                <a:gd name="connsiteX7" fmla="*/ 271462 w 2035969"/>
                <a:gd name="connsiteY7" fmla="*/ 426243 h 431006"/>
                <a:gd name="connsiteX8" fmla="*/ 235744 w 2035969"/>
                <a:gd name="connsiteY8" fmla="*/ 411956 h 431006"/>
                <a:gd name="connsiteX9" fmla="*/ 190500 w 2035969"/>
                <a:gd name="connsiteY9" fmla="*/ 385762 h 431006"/>
                <a:gd name="connsiteX10" fmla="*/ 126206 w 2035969"/>
                <a:gd name="connsiteY10" fmla="*/ 338137 h 431006"/>
                <a:gd name="connsiteX11" fmla="*/ 54769 w 2035969"/>
                <a:gd name="connsiteY11" fmla="*/ 271462 h 431006"/>
                <a:gd name="connsiteX12" fmla="*/ 16669 w 2035969"/>
                <a:gd name="connsiteY12" fmla="*/ 233362 h 431006"/>
                <a:gd name="connsiteX13" fmla="*/ 2381 w 2035969"/>
                <a:gd name="connsiteY13" fmla="*/ 207168 h 431006"/>
                <a:gd name="connsiteX14" fmla="*/ 0 w 2035969"/>
                <a:gd name="connsiteY14" fmla="*/ 185737 h 431006"/>
                <a:gd name="connsiteX15" fmla="*/ 4762 w 2035969"/>
                <a:gd name="connsiteY15" fmla="*/ 173831 h 431006"/>
                <a:gd name="connsiteX16" fmla="*/ 21431 w 2035969"/>
                <a:gd name="connsiteY16" fmla="*/ 164306 h 431006"/>
                <a:gd name="connsiteX17" fmla="*/ 35719 w 2035969"/>
                <a:gd name="connsiteY17" fmla="*/ 166687 h 431006"/>
                <a:gd name="connsiteX18" fmla="*/ 61912 w 2035969"/>
                <a:gd name="connsiteY18" fmla="*/ 180975 h 431006"/>
                <a:gd name="connsiteX19" fmla="*/ 97631 w 2035969"/>
                <a:gd name="connsiteY19" fmla="*/ 202406 h 431006"/>
                <a:gd name="connsiteX20" fmla="*/ 128587 w 2035969"/>
                <a:gd name="connsiteY20" fmla="*/ 216693 h 431006"/>
                <a:gd name="connsiteX21" fmla="*/ 164306 w 2035969"/>
                <a:gd name="connsiteY21" fmla="*/ 230981 h 431006"/>
                <a:gd name="connsiteX22" fmla="*/ 190500 w 2035969"/>
                <a:gd name="connsiteY22" fmla="*/ 240506 h 431006"/>
                <a:gd name="connsiteX23" fmla="*/ 216694 w 2035969"/>
                <a:gd name="connsiteY23" fmla="*/ 245268 h 431006"/>
                <a:gd name="connsiteX24" fmla="*/ 250031 w 2035969"/>
                <a:gd name="connsiteY24" fmla="*/ 250031 h 431006"/>
                <a:gd name="connsiteX25" fmla="*/ 288131 w 2035969"/>
                <a:gd name="connsiteY25" fmla="*/ 250031 h 431006"/>
                <a:gd name="connsiteX26" fmla="*/ 340519 w 2035969"/>
                <a:gd name="connsiteY26" fmla="*/ 245268 h 431006"/>
                <a:gd name="connsiteX27" fmla="*/ 535781 w 2035969"/>
                <a:gd name="connsiteY27" fmla="*/ 226218 h 431006"/>
                <a:gd name="connsiteX28" fmla="*/ 778669 w 2035969"/>
                <a:gd name="connsiteY28" fmla="*/ 180975 h 431006"/>
                <a:gd name="connsiteX29" fmla="*/ 1023937 w 2035969"/>
                <a:gd name="connsiteY29" fmla="*/ 147637 h 431006"/>
                <a:gd name="connsiteX30" fmla="*/ 1381125 w 2035969"/>
                <a:gd name="connsiteY30" fmla="*/ 92868 h 431006"/>
                <a:gd name="connsiteX31" fmla="*/ 1614487 w 2035969"/>
                <a:gd name="connsiteY31" fmla="*/ 50006 h 431006"/>
                <a:gd name="connsiteX32" fmla="*/ 1754981 w 2035969"/>
                <a:gd name="connsiteY32" fmla="*/ 21431 h 431006"/>
                <a:gd name="connsiteX33" fmla="*/ 1828800 w 2035969"/>
                <a:gd name="connsiteY33" fmla="*/ 9525 h 431006"/>
                <a:gd name="connsiteX34" fmla="*/ 1885950 w 2035969"/>
                <a:gd name="connsiteY34" fmla="*/ 0 h 431006"/>
                <a:gd name="connsiteX35" fmla="*/ 1924050 w 2035969"/>
                <a:gd name="connsiteY35" fmla="*/ 0 h 431006"/>
                <a:gd name="connsiteX36" fmla="*/ 1952625 w 2035969"/>
                <a:gd name="connsiteY36" fmla="*/ 4762 h 431006"/>
                <a:gd name="connsiteX37" fmla="*/ 1976437 w 2035969"/>
                <a:gd name="connsiteY37" fmla="*/ 16668 h 431006"/>
                <a:gd name="connsiteX38" fmla="*/ 1995487 w 2035969"/>
                <a:gd name="connsiteY38" fmla="*/ 28575 h 431006"/>
                <a:gd name="connsiteX39" fmla="*/ 2012156 w 2035969"/>
                <a:gd name="connsiteY39" fmla="*/ 47625 h 431006"/>
                <a:gd name="connsiteX40" fmla="*/ 2024062 w 2035969"/>
                <a:gd name="connsiteY40" fmla="*/ 64293 h 431006"/>
                <a:gd name="connsiteX41" fmla="*/ 2033587 w 2035969"/>
                <a:gd name="connsiteY41" fmla="*/ 92868 h 431006"/>
                <a:gd name="connsiteX42" fmla="*/ 2035969 w 2035969"/>
                <a:gd name="connsiteY42" fmla="*/ 126206 h 431006"/>
                <a:gd name="connsiteX43" fmla="*/ 2035969 w 2035969"/>
                <a:gd name="connsiteY43" fmla="*/ 150018 h 431006"/>
                <a:gd name="connsiteX44" fmla="*/ 2024062 w 2035969"/>
                <a:gd name="connsiteY44" fmla="*/ 178593 h 431006"/>
                <a:gd name="connsiteX45" fmla="*/ 2007394 w 2035969"/>
                <a:gd name="connsiteY45" fmla="*/ 195262 h 431006"/>
                <a:gd name="connsiteX46" fmla="*/ 1978819 w 2035969"/>
                <a:gd name="connsiteY46" fmla="*/ 204787 h 431006"/>
                <a:gd name="connsiteX47" fmla="*/ 1833562 w 2035969"/>
                <a:gd name="connsiteY47" fmla="*/ 223837 h 431006"/>
                <a:gd name="connsiteX48" fmla="*/ 1581150 w 2035969"/>
                <a:gd name="connsiteY48" fmla="*/ 250031 h 431006"/>
                <a:gd name="connsiteX49" fmla="*/ 1347787 w 2035969"/>
                <a:gd name="connsiteY49" fmla="*/ 302418 h 431006"/>
                <a:gd name="connsiteX50" fmla="*/ 1228725 w 2035969"/>
                <a:gd name="connsiteY50" fmla="*/ 314325 h 4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35969" h="431006">
                  <a:moveTo>
                    <a:pt x="1228725" y="314325"/>
                  </a:moveTo>
                  <a:lnTo>
                    <a:pt x="935831" y="357187"/>
                  </a:lnTo>
                  <a:lnTo>
                    <a:pt x="735806" y="388143"/>
                  </a:lnTo>
                  <a:lnTo>
                    <a:pt x="542925" y="409575"/>
                  </a:lnTo>
                  <a:lnTo>
                    <a:pt x="445294" y="419100"/>
                  </a:lnTo>
                  <a:lnTo>
                    <a:pt x="347662" y="428625"/>
                  </a:lnTo>
                  <a:lnTo>
                    <a:pt x="307181" y="431006"/>
                  </a:lnTo>
                  <a:lnTo>
                    <a:pt x="271462" y="426243"/>
                  </a:lnTo>
                  <a:lnTo>
                    <a:pt x="235744" y="411956"/>
                  </a:lnTo>
                  <a:lnTo>
                    <a:pt x="190500" y="385762"/>
                  </a:lnTo>
                  <a:lnTo>
                    <a:pt x="126206" y="338137"/>
                  </a:lnTo>
                  <a:lnTo>
                    <a:pt x="54769" y="271462"/>
                  </a:lnTo>
                  <a:lnTo>
                    <a:pt x="16669" y="233362"/>
                  </a:lnTo>
                  <a:lnTo>
                    <a:pt x="2381" y="207168"/>
                  </a:lnTo>
                  <a:lnTo>
                    <a:pt x="0" y="185737"/>
                  </a:lnTo>
                  <a:lnTo>
                    <a:pt x="4762" y="173831"/>
                  </a:lnTo>
                  <a:lnTo>
                    <a:pt x="21431" y="164306"/>
                  </a:lnTo>
                  <a:lnTo>
                    <a:pt x="35719" y="166687"/>
                  </a:lnTo>
                  <a:lnTo>
                    <a:pt x="61912" y="180975"/>
                  </a:lnTo>
                  <a:lnTo>
                    <a:pt x="97631" y="202406"/>
                  </a:lnTo>
                  <a:lnTo>
                    <a:pt x="128587" y="216693"/>
                  </a:lnTo>
                  <a:lnTo>
                    <a:pt x="164306" y="230981"/>
                  </a:lnTo>
                  <a:lnTo>
                    <a:pt x="190500" y="240506"/>
                  </a:lnTo>
                  <a:lnTo>
                    <a:pt x="216694" y="245268"/>
                  </a:lnTo>
                  <a:lnTo>
                    <a:pt x="250031" y="250031"/>
                  </a:lnTo>
                  <a:lnTo>
                    <a:pt x="288131" y="250031"/>
                  </a:lnTo>
                  <a:lnTo>
                    <a:pt x="340519" y="245268"/>
                  </a:lnTo>
                  <a:lnTo>
                    <a:pt x="535781" y="226218"/>
                  </a:lnTo>
                  <a:lnTo>
                    <a:pt x="778669" y="180975"/>
                  </a:lnTo>
                  <a:lnTo>
                    <a:pt x="1023937" y="147637"/>
                  </a:lnTo>
                  <a:lnTo>
                    <a:pt x="1381125" y="92868"/>
                  </a:lnTo>
                  <a:lnTo>
                    <a:pt x="1614487" y="50006"/>
                  </a:lnTo>
                  <a:lnTo>
                    <a:pt x="1754981" y="21431"/>
                  </a:lnTo>
                  <a:lnTo>
                    <a:pt x="1828800" y="9525"/>
                  </a:lnTo>
                  <a:lnTo>
                    <a:pt x="1885950" y="0"/>
                  </a:lnTo>
                  <a:lnTo>
                    <a:pt x="1924050" y="0"/>
                  </a:lnTo>
                  <a:lnTo>
                    <a:pt x="1952625" y="4762"/>
                  </a:lnTo>
                  <a:lnTo>
                    <a:pt x="1976437" y="16668"/>
                  </a:lnTo>
                  <a:lnTo>
                    <a:pt x="1995487" y="28575"/>
                  </a:lnTo>
                  <a:lnTo>
                    <a:pt x="2012156" y="47625"/>
                  </a:lnTo>
                  <a:lnTo>
                    <a:pt x="2024062" y="64293"/>
                  </a:lnTo>
                  <a:lnTo>
                    <a:pt x="2033587" y="92868"/>
                  </a:lnTo>
                  <a:lnTo>
                    <a:pt x="2035969" y="126206"/>
                  </a:lnTo>
                  <a:lnTo>
                    <a:pt x="2035969" y="150018"/>
                  </a:lnTo>
                  <a:lnTo>
                    <a:pt x="2024062" y="178593"/>
                  </a:lnTo>
                  <a:lnTo>
                    <a:pt x="2007394" y="195262"/>
                  </a:lnTo>
                  <a:lnTo>
                    <a:pt x="1978819" y="204787"/>
                  </a:lnTo>
                  <a:lnTo>
                    <a:pt x="1833562" y="223837"/>
                  </a:lnTo>
                  <a:lnTo>
                    <a:pt x="1581150" y="250031"/>
                  </a:lnTo>
                  <a:lnTo>
                    <a:pt x="1347787" y="302418"/>
                  </a:lnTo>
                  <a:lnTo>
                    <a:pt x="1228725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9">
              <a:extLst>
                <a:ext uri="{FF2B5EF4-FFF2-40B4-BE49-F238E27FC236}">
                  <a16:creationId xmlns:a16="http://schemas.microsoft.com/office/drawing/2014/main" id="{CBDBD95F-2937-4451-A211-B54909935B4F}"/>
                </a:ext>
              </a:extLst>
            </p:cNvPr>
            <p:cNvSpPr/>
            <p:nvPr/>
          </p:nvSpPr>
          <p:spPr>
            <a:xfrm rot="16200000">
              <a:off x="2180432" y="4512469"/>
              <a:ext cx="2438400" cy="376237"/>
            </a:xfrm>
            <a:custGeom>
              <a:avLst/>
              <a:gdLst>
                <a:gd name="connsiteX0" fmla="*/ 1347788 w 2438400"/>
                <a:gd name="connsiteY0" fmla="*/ 335757 h 376238"/>
                <a:gd name="connsiteX1" fmla="*/ 840581 w 2438400"/>
                <a:gd name="connsiteY1" fmla="*/ 319088 h 376238"/>
                <a:gd name="connsiteX2" fmla="*/ 528638 w 2438400"/>
                <a:gd name="connsiteY2" fmla="*/ 302419 h 376238"/>
                <a:gd name="connsiteX3" fmla="*/ 316706 w 2438400"/>
                <a:gd name="connsiteY3" fmla="*/ 285750 h 376238"/>
                <a:gd name="connsiteX4" fmla="*/ 145256 w 2438400"/>
                <a:gd name="connsiteY4" fmla="*/ 269082 h 376238"/>
                <a:gd name="connsiteX5" fmla="*/ 97631 w 2438400"/>
                <a:gd name="connsiteY5" fmla="*/ 259557 h 376238"/>
                <a:gd name="connsiteX6" fmla="*/ 57150 w 2438400"/>
                <a:gd name="connsiteY6" fmla="*/ 245269 h 376238"/>
                <a:gd name="connsiteX7" fmla="*/ 23813 w 2438400"/>
                <a:gd name="connsiteY7" fmla="*/ 223838 h 376238"/>
                <a:gd name="connsiteX8" fmla="*/ 7144 w 2438400"/>
                <a:gd name="connsiteY8" fmla="*/ 211932 h 376238"/>
                <a:gd name="connsiteX9" fmla="*/ 0 w 2438400"/>
                <a:gd name="connsiteY9" fmla="*/ 195263 h 376238"/>
                <a:gd name="connsiteX10" fmla="*/ 2381 w 2438400"/>
                <a:gd name="connsiteY10" fmla="*/ 169069 h 376238"/>
                <a:gd name="connsiteX11" fmla="*/ 11906 w 2438400"/>
                <a:gd name="connsiteY11" fmla="*/ 147638 h 376238"/>
                <a:gd name="connsiteX12" fmla="*/ 28575 w 2438400"/>
                <a:gd name="connsiteY12" fmla="*/ 130969 h 376238"/>
                <a:gd name="connsiteX13" fmla="*/ 59531 w 2438400"/>
                <a:gd name="connsiteY13" fmla="*/ 114300 h 376238"/>
                <a:gd name="connsiteX14" fmla="*/ 133350 w 2438400"/>
                <a:gd name="connsiteY14" fmla="*/ 83344 h 376238"/>
                <a:gd name="connsiteX15" fmla="*/ 216694 w 2438400"/>
                <a:gd name="connsiteY15" fmla="*/ 52388 h 376238"/>
                <a:gd name="connsiteX16" fmla="*/ 350044 w 2438400"/>
                <a:gd name="connsiteY16" fmla="*/ 14288 h 376238"/>
                <a:gd name="connsiteX17" fmla="*/ 400050 w 2438400"/>
                <a:gd name="connsiteY17" fmla="*/ 26194 h 376238"/>
                <a:gd name="connsiteX18" fmla="*/ 454819 w 2438400"/>
                <a:gd name="connsiteY18" fmla="*/ 40482 h 376238"/>
                <a:gd name="connsiteX19" fmla="*/ 528638 w 2438400"/>
                <a:gd name="connsiteY19" fmla="*/ 57150 h 376238"/>
                <a:gd name="connsiteX20" fmla="*/ 592931 w 2438400"/>
                <a:gd name="connsiteY20" fmla="*/ 66675 h 376238"/>
                <a:gd name="connsiteX21" fmla="*/ 661988 w 2438400"/>
                <a:gd name="connsiteY21" fmla="*/ 76200 h 376238"/>
                <a:gd name="connsiteX22" fmla="*/ 790575 w 2438400"/>
                <a:gd name="connsiteY22" fmla="*/ 88107 h 376238"/>
                <a:gd name="connsiteX23" fmla="*/ 1357313 w 2438400"/>
                <a:gd name="connsiteY23" fmla="*/ 114300 h 376238"/>
                <a:gd name="connsiteX24" fmla="*/ 1859756 w 2438400"/>
                <a:gd name="connsiteY24" fmla="*/ 128588 h 376238"/>
                <a:gd name="connsiteX25" fmla="*/ 2155031 w 2438400"/>
                <a:gd name="connsiteY25" fmla="*/ 128588 h 376238"/>
                <a:gd name="connsiteX26" fmla="*/ 2205038 w 2438400"/>
                <a:gd name="connsiteY26" fmla="*/ 121444 h 376238"/>
                <a:gd name="connsiteX27" fmla="*/ 2257425 w 2438400"/>
                <a:gd name="connsiteY27" fmla="*/ 109538 h 376238"/>
                <a:gd name="connsiteX28" fmla="*/ 2314575 w 2438400"/>
                <a:gd name="connsiteY28" fmla="*/ 90488 h 376238"/>
                <a:gd name="connsiteX29" fmla="*/ 2343150 w 2438400"/>
                <a:gd name="connsiteY29" fmla="*/ 71438 h 376238"/>
                <a:gd name="connsiteX30" fmla="*/ 2362200 w 2438400"/>
                <a:gd name="connsiteY30" fmla="*/ 52388 h 376238"/>
                <a:gd name="connsiteX31" fmla="*/ 2378869 w 2438400"/>
                <a:gd name="connsiteY31" fmla="*/ 26194 h 376238"/>
                <a:gd name="connsiteX32" fmla="*/ 2388394 w 2438400"/>
                <a:gd name="connsiteY32" fmla="*/ 9525 h 376238"/>
                <a:gd name="connsiteX33" fmla="*/ 2405063 w 2438400"/>
                <a:gd name="connsiteY33" fmla="*/ 2382 h 376238"/>
                <a:gd name="connsiteX34" fmla="*/ 2426494 w 2438400"/>
                <a:gd name="connsiteY34" fmla="*/ 0 h 376238"/>
                <a:gd name="connsiteX35" fmla="*/ 2436019 w 2438400"/>
                <a:gd name="connsiteY35" fmla="*/ 4763 h 376238"/>
                <a:gd name="connsiteX36" fmla="*/ 2438400 w 2438400"/>
                <a:gd name="connsiteY36" fmla="*/ 19050 h 376238"/>
                <a:gd name="connsiteX37" fmla="*/ 2419350 w 2438400"/>
                <a:gd name="connsiteY37" fmla="*/ 80963 h 376238"/>
                <a:gd name="connsiteX38" fmla="*/ 2409825 w 2438400"/>
                <a:gd name="connsiteY38" fmla="*/ 140494 h 376238"/>
                <a:gd name="connsiteX39" fmla="*/ 2395538 w 2438400"/>
                <a:gd name="connsiteY39" fmla="*/ 200025 h 376238"/>
                <a:gd name="connsiteX40" fmla="*/ 2369344 w 2438400"/>
                <a:gd name="connsiteY40" fmla="*/ 278607 h 376238"/>
                <a:gd name="connsiteX41" fmla="*/ 2338388 w 2438400"/>
                <a:gd name="connsiteY41" fmla="*/ 347663 h 376238"/>
                <a:gd name="connsiteX42" fmla="*/ 2245519 w 2438400"/>
                <a:gd name="connsiteY42" fmla="*/ 376238 h 376238"/>
                <a:gd name="connsiteX43" fmla="*/ 2102644 w 2438400"/>
                <a:gd name="connsiteY43" fmla="*/ 357188 h 376238"/>
                <a:gd name="connsiteX44" fmla="*/ 1947863 w 2438400"/>
                <a:gd name="connsiteY44" fmla="*/ 352425 h 376238"/>
                <a:gd name="connsiteX45" fmla="*/ 1790700 w 2438400"/>
                <a:gd name="connsiteY45" fmla="*/ 350044 h 376238"/>
                <a:gd name="connsiteX46" fmla="*/ 1640681 w 2438400"/>
                <a:gd name="connsiteY46" fmla="*/ 347663 h 376238"/>
                <a:gd name="connsiteX47" fmla="*/ 1347788 w 2438400"/>
                <a:gd name="connsiteY47" fmla="*/ 335757 h 37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438400" h="376238">
                  <a:moveTo>
                    <a:pt x="1347788" y="335757"/>
                  </a:moveTo>
                  <a:lnTo>
                    <a:pt x="840581" y="319088"/>
                  </a:lnTo>
                  <a:lnTo>
                    <a:pt x="528638" y="302419"/>
                  </a:lnTo>
                  <a:lnTo>
                    <a:pt x="316706" y="285750"/>
                  </a:lnTo>
                  <a:lnTo>
                    <a:pt x="145256" y="269082"/>
                  </a:lnTo>
                  <a:lnTo>
                    <a:pt x="97631" y="259557"/>
                  </a:lnTo>
                  <a:lnTo>
                    <a:pt x="57150" y="245269"/>
                  </a:lnTo>
                  <a:lnTo>
                    <a:pt x="23813" y="223838"/>
                  </a:lnTo>
                  <a:lnTo>
                    <a:pt x="7144" y="211932"/>
                  </a:lnTo>
                  <a:lnTo>
                    <a:pt x="0" y="195263"/>
                  </a:lnTo>
                  <a:lnTo>
                    <a:pt x="2381" y="169069"/>
                  </a:lnTo>
                  <a:lnTo>
                    <a:pt x="11906" y="147638"/>
                  </a:lnTo>
                  <a:lnTo>
                    <a:pt x="28575" y="130969"/>
                  </a:lnTo>
                  <a:lnTo>
                    <a:pt x="59531" y="114300"/>
                  </a:lnTo>
                  <a:lnTo>
                    <a:pt x="133350" y="83344"/>
                  </a:lnTo>
                  <a:lnTo>
                    <a:pt x="216694" y="52388"/>
                  </a:lnTo>
                  <a:lnTo>
                    <a:pt x="350044" y="14288"/>
                  </a:lnTo>
                  <a:lnTo>
                    <a:pt x="400050" y="26194"/>
                  </a:lnTo>
                  <a:lnTo>
                    <a:pt x="454819" y="40482"/>
                  </a:lnTo>
                  <a:lnTo>
                    <a:pt x="528638" y="57150"/>
                  </a:lnTo>
                  <a:lnTo>
                    <a:pt x="592931" y="66675"/>
                  </a:lnTo>
                  <a:lnTo>
                    <a:pt x="661988" y="76200"/>
                  </a:lnTo>
                  <a:lnTo>
                    <a:pt x="790575" y="88107"/>
                  </a:lnTo>
                  <a:lnTo>
                    <a:pt x="1357313" y="114300"/>
                  </a:lnTo>
                  <a:lnTo>
                    <a:pt x="1859756" y="128588"/>
                  </a:lnTo>
                  <a:lnTo>
                    <a:pt x="2155031" y="128588"/>
                  </a:lnTo>
                  <a:lnTo>
                    <a:pt x="2205038" y="121444"/>
                  </a:lnTo>
                  <a:lnTo>
                    <a:pt x="2257425" y="109538"/>
                  </a:lnTo>
                  <a:lnTo>
                    <a:pt x="2314575" y="90488"/>
                  </a:lnTo>
                  <a:lnTo>
                    <a:pt x="2343150" y="71438"/>
                  </a:lnTo>
                  <a:lnTo>
                    <a:pt x="2362200" y="52388"/>
                  </a:lnTo>
                  <a:lnTo>
                    <a:pt x="2378869" y="26194"/>
                  </a:lnTo>
                  <a:lnTo>
                    <a:pt x="2388394" y="9525"/>
                  </a:lnTo>
                  <a:lnTo>
                    <a:pt x="2405063" y="2382"/>
                  </a:lnTo>
                  <a:lnTo>
                    <a:pt x="2426494" y="0"/>
                  </a:lnTo>
                  <a:lnTo>
                    <a:pt x="2436019" y="4763"/>
                  </a:lnTo>
                  <a:lnTo>
                    <a:pt x="2438400" y="19050"/>
                  </a:lnTo>
                  <a:lnTo>
                    <a:pt x="2419350" y="80963"/>
                  </a:lnTo>
                  <a:lnTo>
                    <a:pt x="2409825" y="140494"/>
                  </a:lnTo>
                  <a:lnTo>
                    <a:pt x="2395538" y="200025"/>
                  </a:lnTo>
                  <a:lnTo>
                    <a:pt x="2369344" y="278607"/>
                  </a:lnTo>
                  <a:lnTo>
                    <a:pt x="2338388" y="347663"/>
                  </a:lnTo>
                  <a:lnTo>
                    <a:pt x="2245519" y="376238"/>
                  </a:lnTo>
                  <a:lnTo>
                    <a:pt x="2102644" y="357188"/>
                  </a:lnTo>
                  <a:lnTo>
                    <a:pt x="1947863" y="352425"/>
                  </a:lnTo>
                  <a:lnTo>
                    <a:pt x="1790700" y="350044"/>
                  </a:lnTo>
                  <a:lnTo>
                    <a:pt x="1640681" y="347663"/>
                  </a:lnTo>
                  <a:lnTo>
                    <a:pt x="1347788" y="3357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2">
              <a:extLst>
                <a:ext uri="{FF2B5EF4-FFF2-40B4-BE49-F238E27FC236}">
                  <a16:creationId xmlns:a16="http://schemas.microsoft.com/office/drawing/2014/main" id="{61D6F75F-8153-4851-918C-E9F2307B83B6}"/>
                </a:ext>
              </a:extLst>
            </p:cNvPr>
            <p:cNvSpPr/>
            <p:nvPr/>
          </p:nvSpPr>
          <p:spPr>
            <a:xfrm rot="16200000">
              <a:off x="4222750" y="2179638"/>
              <a:ext cx="2195513" cy="1233487"/>
            </a:xfrm>
            <a:custGeom>
              <a:avLst/>
              <a:gdLst>
                <a:gd name="connsiteX0" fmla="*/ 1083469 w 2195512"/>
                <a:gd name="connsiteY0" fmla="*/ 854869 h 1233488"/>
                <a:gd name="connsiteX1" fmla="*/ 900112 w 2195512"/>
                <a:gd name="connsiteY1" fmla="*/ 776288 h 1233488"/>
                <a:gd name="connsiteX2" fmla="*/ 823912 w 2195512"/>
                <a:gd name="connsiteY2" fmla="*/ 711994 h 1233488"/>
                <a:gd name="connsiteX3" fmla="*/ 645319 w 2195512"/>
                <a:gd name="connsiteY3" fmla="*/ 607219 h 1233488"/>
                <a:gd name="connsiteX4" fmla="*/ 507206 w 2195512"/>
                <a:gd name="connsiteY4" fmla="*/ 514350 h 1233488"/>
                <a:gd name="connsiteX5" fmla="*/ 390525 w 2195512"/>
                <a:gd name="connsiteY5" fmla="*/ 426244 h 1233488"/>
                <a:gd name="connsiteX6" fmla="*/ 280987 w 2195512"/>
                <a:gd name="connsiteY6" fmla="*/ 335756 h 1233488"/>
                <a:gd name="connsiteX7" fmla="*/ 190500 w 2195512"/>
                <a:gd name="connsiteY7" fmla="*/ 254794 h 1233488"/>
                <a:gd name="connsiteX8" fmla="*/ 95250 w 2195512"/>
                <a:gd name="connsiteY8" fmla="*/ 159544 h 1233488"/>
                <a:gd name="connsiteX9" fmla="*/ 23812 w 2195512"/>
                <a:gd name="connsiteY9" fmla="*/ 78581 h 1233488"/>
                <a:gd name="connsiteX10" fmla="*/ 7144 w 2195512"/>
                <a:gd name="connsiteY10" fmla="*/ 54769 h 1233488"/>
                <a:gd name="connsiteX11" fmla="*/ 0 w 2195512"/>
                <a:gd name="connsiteY11" fmla="*/ 33338 h 1233488"/>
                <a:gd name="connsiteX12" fmla="*/ 2381 w 2195512"/>
                <a:gd name="connsiteY12" fmla="*/ 14288 h 1233488"/>
                <a:gd name="connsiteX13" fmla="*/ 7144 w 2195512"/>
                <a:gd name="connsiteY13" fmla="*/ 4763 h 1233488"/>
                <a:gd name="connsiteX14" fmla="*/ 21431 w 2195512"/>
                <a:gd name="connsiteY14" fmla="*/ 0 h 1233488"/>
                <a:gd name="connsiteX15" fmla="*/ 45244 w 2195512"/>
                <a:gd name="connsiteY15" fmla="*/ 4763 h 1233488"/>
                <a:gd name="connsiteX16" fmla="*/ 85725 w 2195512"/>
                <a:gd name="connsiteY16" fmla="*/ 35719 h 1233488"/>
                <a:gd name="connsiteX17" fmla="*/ 147637 w 2195512"/>
                <a:gd name="connsiteY17" fmla="*/ 83344 h 1233488"/>
                <a:gd name="connsiteX18" fmla="*/ 230981 w 2195512"/>
                <a:gd name="connsiteY18" fmla="*/ 145256 h 1233488"/>
                <a:gd name="connsiteX19" fmla="*/ 328612 w 2195512"/>
                <a:gd name="connsiteY19" fmla="*/ 211931 h 1233488"/>
                <a:gd name="connsiteX20" fmla="*/ 426244 w 2195512"/>
                <a:gd name="connsiteY20" fmla="*/ 278606 h 1233488"/>
                <a:gd name="connsiteX21" fmla="*/ 566737 w 2195512"/>
                <a:gd name="connsiteY21" fmla="*/ 366713 h 1233488"/>
                <a:gd name="connsiteX22" fmla="*/ 688181 w 2195512"/>
                <a:gd name="connsiteY22" fmla="*/ 438150 h 1233488"/>
                <a:gd name="connsiteX23" fmla="*/ 781050 w 2195512"/>
                <a:gd name="connsiteY23" fmla="*/ 488156 h 1233488"/>
                <a:gd name="connsiteX24" fmla="*/ 926306 w 2195512"/>
                <a:gd name="connsiteY24" fmla="*/ 561975 h 1233488"/>
                <a:gd name="connsiteX25" fmla="*/ 1007269 w 2195512"/>
                <a:gd name="connsiteY25" fmla="*/ 600075 h 1233488"/>
                <a:gd name="connsiteX26" fmla="*/ 1083469 w 2195512"/>
                <a:gd name="connsiteY26" fmla="*/ 631031 h 1233488"/>
                <a:gd name="connsiteX27" fmla="*/ 1195387 w 2195512"/>
                <a:gd name="connsiteY27" fmla="*/ 671513 h 1233488"/>
                <a:gd name="connsiteX28" fmla="*/ 1335881 w 2195512"/>
                <a:gd name="connsiteY28" fmla="*/ 716756 h 1233488"/>
                <a:gd name="connsiteX29" fmla="*/ 1493044 w 2195512"/>
                <a:gd name="connsiteY29" fmla="*/ 764381 h 1233488"/>
                <a:gd name="connsiteX30" fmla="*/ 1638300 w 2195512"/>
                <a:gd name="connsiteY30" fmla="*/ 800100 h 1233488"/>
                <a:gd name="connsiteX31" fmla="*/ 1764506 w 2195512"/>
                <a:gd name="connsiteY31" fmla="*/ 826294 h 1233488"/>
                <a:gd name="connsiteX32" fmla="*/ 1859756 w 2195512"/>
                <a:gd name="connsiteY32" fmla="*/ 840581 h 1233488"/>
                <a:gd name="connsiteX33" fmla="*/ 1919287 w 2195512"/>
                <a:gd name="connsiteY33" fmla="*/ 845344 h 1233488"/>
                <a:gd name="connsiteX34" fmla="*/ 1962150 w 2195512"/>
                <a:gd name="connsiteY34" fmla="*/ 847725 h 1233488"/>
                <a:gd name="connsiteX35" fmla="*/ 1988344 w 2195512"/>
                <a:gd name="connsiteY35" fmla="*/ 842963 h 1233488"/>
                <a:gd name="connsiteX36" fmla="*/ 2031206 w 2195512"/>
                <a:gd name="connsiteY36" fmla="*/ 826294 h 1233488"/>
                <a:gd name="connsiteX37" fmla="*/ 2085975 w 2195512"/>
                <a:gd name="connsiteY37" fmla="*/ 795338 h 1233488"/>
                <a:gd name="connsiteX38" fmla="*/ 2133600 w 2195512"/>
                <a:gd name="connsiteY38" fmla="*/ 762000 h 1233488"/>
                <a:gd name="connsiteX39" fmla="*/ 2155031 w 2195512"/>
                <a:gd name="connsiteY39" fmla="*/ 747713 h 1233488"/>
                <a:gd name="connsiteX40" fmla="*/ 2174081 w 2195512"/>
                <a:gd name="connsiteY40" fmla="*/ 740569 h 1233488"/>
                <a:gd name="connsiteX41" fmla="*/ 2188369 w 2195512"/>
                <a:gd name="connsiteY41" fmla="*/ 740569 h 1233488"/>
                <a:gd name="connsiteX42" fmla="*/ 2195512 w 2195512"/>
                <a:gd name="connsiteY42" fmla="*/ 752475 h 1233488"/>
                <a:gd name="connsiteX43" fmla="*/ 2183606 w 2195512"/>
                <a:gd name="connsiteY43" fmla="*/ 788194 h 1233488"/>
                <a:gd name="connsiteX44" fmla="*/ 2162175 w 2195512"/>
                <a:gd name="connsiteY44" fmla="*/ 864394 h 1233488"/>
                <a:gd name="connsiteX45" fmla="*/ 2128837 w 2195512"/>
                <a:gd name="connsiteY45" fmla="*/ 947738 h 1233488"/>
                <a:gd name="connsiteX46" fmla="*/ 2107406 w 2195512"/>
                <a:gd name="connsiteY46" fmla="*/ 995363 h 1233488"/>
                <a:gd name="connsiteX47" fmla="*/ 2074069 w 2195512"/>
                <a:gd name="connsiteY47" fmla="*/ 1047750 h 1233488"/>
                <a:gd name="connsiteX48" fmla="*/ 2019300 w 2195512"/>
                <a:gd name="connsiteY48" fmla="*/ 1112044 h 1233488"/>
                <a:gd name="connsiteX49" fmla="*/ 1931194 w 2195512"/>
                <a:gd name="connsiteY49" fmla="*/ 1183481 h 1233488"/>
                <a:gd name="connsiteX50" fmla="*/ 1897856 w 2195512"/>
                <a:gd name="connsiteY50" fmla="*/ 1212056 h 1233488"/>
                <a:gd name="connsiteX51" fmla="*/ 1857375 w 2195512"/>
                <a:gd name="connsiteY51" fmla="*/ 1233488 h 1233488"/>
                <a:gd name="connsiteX52" fmla="*/ 1831181 w 2195512"/>
                <a:gd name="connsiteY52" fmla="*/ 1231106 h 1233488"/>
                <a:gd name="connsiteX53" fmla="*/ 1812131 w 2195512"/>
                <a:gd name="connsiteY53" fmla="*/ 1219200 h 1233488"/>
                <a:gd name="connsiteX54" fmla="*/ 1788319 w 2195512"/>
                <a:gd name="connsiteY54" fmla="*/ 1185863 h 1233488"/>
                <a:gd name="connsiteX55" fmla="*/ 1731169 w 2195512"/>
                <a:gd name="connsiteY55" fmla="*/ 1143000 h 1233488"/>
                <a:gd name="connsiteX56" fmla="*/ 1654969 w 2195512"/>
                <a:gd name="connsiteY56" fmla="*/ 1097756 h 1233488"/>
                <a:gd name="connsiteX57" fmla="*/ 1485900 w 2195512"/>
                <a:gd name="connsiteY57" fmla="*/ 1023938 h 1233488"/>
                <a:gd name="connsiteX58" fmla="*/ 1288256 w 2195512"/>
                <a:gd name="connsiteY58" fmla="*/ 945356 h 1233488"/>
                <a:gd name="connsiteX59" fmla="*/ 1083469 w 2195512"/>
                <a:gd name="connsiteY59" fmla="*/ 854869 h 123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95512" h="1233488">
                  <a:moveTo>
                    <a:pt x="1083469" y="854869"/>
                  </a:moveTo>
                  <a:lnTo>
                    <a:pt x="900112" y="776288"/>
                  </a:lnTo>
                  <a:lnTo>
                    <a:pt x="823912" y="711994"/>
                  </a:lnTo>
                  <a:lnTo>
                    <a:pt x="645319" y="607219"/>
                  </a:lnTo>
                  <a:lnTo>
                    <a:pt x="507206" y="514350"/>
                  </a:lnTo>
                  <a:lnTo>
                    <a:pt x="390525" y="426244"/>
                  </a:lnTo>
                  <a:lnTo>
                    <a:pt x="280987" y="335756"/>
                  </a:lnTo>
                  <a:lnTo>
                    <a:pt x="190500" y="254794"/>
                  </a:lnTo>
                  <a:lnTo>
                    <a:pt x="95250" y="159544"/>
                  </a:lnTo>
                  <a:lnTo>
                    <a:pt x="23812" y="78581"/>
                  </a:lnTo>
                  <a:lnTo>
                    <a:pt x="7144" y="54769"/>
                  </a:lnTo>
                  <a:lnTo>
                    <a:pt x="0" y="33338"/>
                  </a:lnTo>
                  <a:lnTo>
                    <a:pt x="2381" y="14288"/>
                  </a:lnTo>
                  <a:lnTo>
                    <a:pt x="7144" y="4763"/>
                  </a:lnTo>
                  <a:lnTo>
                    <a:pt x="21431" y="0"/>
                  </a:lnTo>
                  <a:lnTo>
                    <a:pt x="45244" y="4763"/>
                  </a:lnTo>
                  <a:lnTo>
                    <a:pt x="85725" y="35719"/>
                  </a:lnTo>
                  <a:lnTo>
                    <a:pt x="147637" y="83344"/>
                  </a:lnTo>
                  <a:lnTo>
                    <a:pt x="230981" y="145256"/>
                  </a:lnTo>
                  <a:lnTo>
                    <a:pt x="328612" y="211931"/>
                  </a:lnTo>
                  <a:lnTo>
                    <a:pt x="426244" y="278606"/>
                  </a:lnTo>
                  <a:lnTo>
                    <a:pt x="566737" y="366713"/>
                  </a:lnTo>
                  <a:lnTo>
                    <a:pt x="688181" y="438150"/>
                  </a:lnTo>
                  <a:lnTo>
                    <a:pt x="781050" y="488156"/>
                  </a:lnTo>
                  <a:lnTo>
                    <a:pt x="926306" y="561975"/>
                  </a:lnTo>
                  <a:lnTo>
                    <a:pt x="1007269" y="600075"/>
                  </a:lnTo>
                  <a:lnTo>
                    <a:pt x="1083469" y="631031"/>
                  </a:lnTo>
                  <a:lnTo>
                    <a:pt x="1195387" y="671513"/>
                  </a:lnTo>
                  <a:lnTo>
                    <a:pt x="1335881" y="716756"/>
                  </a:lnTo>
                  <a:lnTo>
                    <a:pt x="1493044" y="764381"/>
                  </a:lnTo>
                  <a:lnTo>
                    <a:pt x="1638300" y="800100"/>
                  </a:lnTo>
                  <a:lnTo>
                    <a:pt x="1764506" y="826294"/>
                  </a:lnTo>
                  <a:lnTo>
                    <a:pt x="1859756" y="840581"/>
                  </a:lnTo>
                  <a:lnTo>
                    <a:pt x="1919287" y="845344"/>
                  </a:lnTo>
                  <a:lnTo>
                    <a:pt x="1962150" y="847725"/>
                  </a:lnTo>
                  <a:lnTo>
                    <a:pt x="1988344" y="842963"/>
                  </a:lnTo>
                  <a:lnTo>
                    <a:pt x="2031206" y="826294"/>
                  </a:lnTo>
                  <a:lnTo>
                    <a:pt x="2085975" y="795338"/>
                  </a:lnTo>
                  <a:lnTo>
                    <a:pt x="2133600" y="762000"/>
                  </a:lnTo>
                  <a:lnTo>
                    <a:pt x="2155031" y="747713"/>
                  </a:lnTo>
                  <a:lnTo>
                    <a:pt x="2174081" y="740569"/>
                  </a:lnTo>
                  <a:lnTo>
                    <a:pt x="2188369" y="740569"/>
                  </a:lnTo>
                  <a:lnTo>
                    <a:pt x="2195512" y="752475"/>
                  </a:lnTo>
                  <a:lnTo>
                    <a:pt x="2183606" y="788194"/>
                  </a:lnTo>
                  <a:lnTo>
                    <a:pt x="2162175" y="864394"/>
                  </a:lnTo>
                  <a:lnTo>
                    <a:pt x="2128837" y="947738"/>
                  </a:lnTo>
                  <a:lnTo>
                    <a:pt x="2107406" y="995363"/>
                  </a:lnTo>
                  <a:lnTo>
                    <a:pt x="2074069" y="1047750"/>
                  </a:lnTo>
                  <a:lnTo>
                    <a:pt x="2019300" y="1112044"/>
                  </a:lnTo>
                  <a:lnTo>
                    <a:pt x="1931194" y="1183481"/>
                  </a:lnTo>
                  <a:lnTo>
                    <a:pt x="1897856" y="1212056"/>
                  </a:lnTo>
                  <a:lnTo>
                    <a:pt x="1857375" y="1233488"/>
                  </a:lnTo>
                  <a:lnTo>
                    <a:pt x="1831181" y="1231106"/>
                  </a:lnTo>
                  <a:lnTo>
                    <a:pt x="1812131" y="1219200"/>
                  </a:lnTo>
                  <a:lnTo>
                    <a:pt x="1788319" y="1185863"/>
                  </a:lnTo>
                  <a:lnTo>
                    <a:pt x="1731169" y="1143000"/>
                  </a:lnTo>
                  <a:lnTo>
                    <a:pt x="1654969" y="1097756"/>
                  </a:lnTo>
                  <a:lnTo>
                    <a:pt x="1485900" y="1023938"/>
                  </a:lnTo>
                  <a:lnTo>
                    <a:pt x="1288256" y="945356"/>
                  </a:lnTo>
                  <a:lnTo>
                    <a:pt x="1083469" y="854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8">
              <a:extLst>
                <a:ext uri="{FF2B5EF4-FFF2-40B4-BE49-F238E27FC236}">
                  <a16:creationId xmlns:a16="http://schemas.microsoft.com/office/drawing/2014/main" id="{6E867477-EBDE-403B-A103-279D226D0ED7}"/>
                </a:ext>
              </a:extLst>
            </p:cNvPr>
            <p:cNvSpPr/>
            <p:nvPr/>
          </p:nvSpPr>
          <p:spPr>
            <a:xfrm>
              <a:off x="3214688" y="1638300"/>
              <a:ext cx="461962" cy="1436688"/>
            </a:xfrm>
            <a:custGeom>
              <a:avLst/>
              <a:gdLst>
                <a:gd name="connsiteX0" fmla="*/ 223837 w 461962"/>
                <a:gd name="connsiteY0" fmla="*/ 1062038 h 1435894"/>
                <a:gd name="connsiteX1" fmla="*/ 209550 w 461962"/>
                <a:gd name="connsiteY1" fmla="*/ 828675 h 1435894"/>
                <a:gd name="connsiteX2" fmla="*/ 192881 w 461962"/>
                <a:gd name="connsiteY2" fmla="*/ 647700 h 1435894"/>
                <a:gd name="connsiteX3" fmla="*/ 190500 w 461962"/>
                <a:gd name="connsiteY3" fmla="*/ 404813 h 1435894"/>
                <a:gd name="connsiteX4" fmla="*/ 183356 w 461962"/>
                <a:gd name="connsiteY4" fmla="*/ 330994 h 1435894"/>
                <a:gd name="connsiteX5" fmla="*/ 171450 w 461962"/>
                <a:gd name="connsiteY5" fmla="*/ 280988 h 1435894"/>
                <a:gd name="connsiteX6" fmla="*/ 123825 w 461962"/>
                <a:gd name="connsiteY6" fmla="*/ 209550 h 1435894"/>
                <a:gd name="connsiteX7" fmla="*/ 40481 w 461962"/>
                <a:gd name="connsiteY7" fmla="*/ 83344 h 1435894"/>
                <a:gd name="connsiteX8" fmla="*/ 19050 w 461962"/>
                <a:gd name="connsiteY8" fmla="*/ 57150 h 1435894"/>
                <a:gd name="connsiteX9" fmla="*/ 4762 w 461962"/>
                <a:gd name="connsiteY9" fmla="*/ 40481 h 1435894"/>
                <a:gd name="connsiteX10" fmla="*/ 0 w 461962"/>
                <a:gd name="connsiteY10" fmla="*/ 30956 h 1435894"/>
                <a:gd name="connsiteX11" fmla="*/ 0 w 461962"/>
                <a:gd name="connsiteY11" fmla="*/ 19050 h 1435894"/>
                <a:gd name="connsiteX12" fmla="*/ 16668 w 461962"/>
                <a:gd name="connsiteY12" fmla="*/ 7144 h 1435894"/>
                <a:gd name="connsiteX13" fmla="*/ 42862 w 461962"/>
                <a:gd name="connsiteY13" fmla="*/ 0 h 1435894"/>
                <a:gd name="connsiteX14" fmla="*/ 83343 w 461962"/>
                <a:gd name="connsiteY14" fmla="*/ 11906 h 1435894"/>
                <a:gd name="connsiteX15" fmla="*/ 176212 w 461962"/>
                <a:gd name="connsiteY15" fmla="*/ 50006 h 1435894"/>
                <a:gd name="connsiteX16" fmla="*/ 276225 w 461962"/>
                <a:gd name="connsiteY16" fmla="*/ 97631 h 1435894"/>
                <a:gd name="connsiteX17" fmla="*/ 366712 w 461962"/>
                <a:gd name="connsiteY17" fmla="*/ 145256 h 1435894"/>
                <a:gd name="connsiteX18" fmla="*/ 404812 w 461962"/>
                <a:gd name="connsiteY18" fmla="*/ 166688 h 1435894"/>
                <a:gd name="connsiteX19" fmla="*/ 423862 w 461962"/>
                <a:gd name="connsiteY19" fmla="*/ 180975 h 1435894"/>
                <a:gd name="connsiteX20" fmla="*/ 440531 w 461962"/>
                <a:gd name="connsiteY20" fmla="*/ 195263 h 1435894"/>
                <a:gd name="connsiteX21" fmla="*/ 452437 w 461962"/>
                <a:gd name="connsiteY21" fmla="*/ 209550 h 1435894"/>
                <a:gd name="connsiteX22" fmla="*/ 459581 w 461962"/>
                <a:gd name="connsiteY22" fmla="*/ 230981 h 1435894"/>
                <a:gd name="connsiteX23" fmla="*/ 461962 w 461962"/>
                <a:gd name="connsiteY23" fmla="*/ 259556 h 1435894"/>
                <a:gd name="connsiteX24" fmla="*/ 454818 w 461962"/>
                <a:gd name="connsiteY24" fmla="*/ 297656 h 1435894"/>
                <a:gd name="connsiteX25" fmla="*/ 445293 w 461962"/>
                <a:gd name="connsiteY25" fmla="*/ 335756 h 1435894"/>
                <a:gd name="connsiteX26" fmla="*/ 440531 w 461962"/>
                <a:gd name="connsiteY26" fmla="*/ 385763 h 1435894"/>
                <a:gd name="connsiteX27" fmla="*/ 438150 w 461962"/>
                <a:gd name="connsiteY27" fmla="*/ 626269 h 1435894"/>
                <a:gd name="connsiteX28" fmla="*/ 414337 w 461962"/>
                <a:gd name="connsiteY28" fmla="*/ 807244 h 1435894"/>
                <a:gd name="connsiteX29" fmla="*/ 416718 w 461962"/>
                <a:gd name="connsiteY29" fmla="*/ 1076325 h 1435894"/>
                <a:gd name="connsiteX30" fmla="*/ 411956 w 461962"/>
                <a:gd name="connsiteY30" fmla="*/ 1395413 h 1435894"/>
                <a:gd name="connsiteX31" fmla="*/ 230981 w 461962"/>
                <a:gd name="connsiteY31" fmla="*/ 1435894 h 1435894"/>
                <a:gd name="connsiteX32" fmla="*/ 223837 w 461962"/>
                <a:gd name="connsiteY32" fmla="*/ 1062038 h 143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61962" h="1435894">
                  <a:moveTo>
                    <a:pt x="223837" y="1062038"/>
                  </a:moveTo>
                  <a:lnTo>
                    <a:pt x="209550" y="828675"/>
                  </a:lnTo>
                  <a:lnTo>
                    <a:pt x="192881" y="647700"/>
                  </a:lnTo>
                  <a:cubicBezTo>
                    <a:pt x="192087" y="566738"/>
                    <a:pt x="191294" y="485775"/>
                    <a:pt x="190500" y="404813"/>
                  </a:cubicBezTo>
                  <a:lnTo>
                    <a:pt x="183356" y="330994"/>
                  </a:lnTo>
                  <a:lnTo>
                    <a:pt x="171450" y="280988"/>
                  </a:lnTo>
                  <a:lnTo>
                    <a:pt x="123825" y="209550"/>
                  </a:lnTo>
                  <a:lnTo>
                    <a:pt x="40481" y="83344"/>
                  </a:lnTo>
                  <a:lnTo>
                    <a:pt x="19050" y="57150"/>
                  </a:lnTo>
                  <a:lnTo>
                    <a:pt x="4762" y="40481"/>
                  </a:lnTo>
                  <a:lnTo>
                    <a:pt x="0" y="30956"/>
                  </a:lnTo>
                  <a:lnTo>
                    <a:pt x="0" y="19050"/>
                  </a:lnTo>
                  <a:lnTo>
                    <a:pt x="16668" y="7144"/>
                  </a:lnTo>
                  <a:lnTo>
                    <a:pt x="42862" y="0"/>
                  </a:lnTo>
                  <a:lnTo>
                    <a:pt x="83343" y="11906"/>
                  </a:lnTo>
                  <a:lnTo>
                    <a:pt x="176212" y="50006"/>
                  </a:lnTo>
                  <a:lnTo>
                    <a:pt x="276225" y="97631"/>
                  </a:lnTo>
                  <a:lnTo>
                    <a:pt x="366712" y="145256"/>
                  </a:lnTo>
                  <a:lnTo>
                    <a:pt x="404812" y="166688"/>
                  </a:lnTo>
                  <a:lnTo>
                    <a:pt x="423862" y="180975"/>
                  </a:lnTo>
                  <a:lnTo>
                    <a:pt x="440531" y="195263"/>
                  </a:lnTo>
                  <a:lnTo>
                    <a:pt x="452437" y="209550"/>
                  </a:lnTo>
                  <a:lnTo>
                    <a:pt x="459581" y="230981"/>
                  </a:lnTo>
                  <a:lnTo>
                    <a:pt x="461962" y="259556"/>
                  </a:lnTo>
                  <a:lnTo>
                    <a:pt x="454818" y="297656"/>
                  </a:lnTo>
                  <a:lnTo>
                    <a:pt x="445293" y="335756"/>
                  </a:lnTo>
                  <a:lnTo>
                    <a:pt x="440531" y="385763"/>
                  </a:lnTo>
                  <a:cubicBezTo>
                    <a:pt x="439737" y="465932"/>
                    <a:pt x="440531" y="520700"/>
                    <a:pt x="438150" y="626269"/>
                  </a:cubicBezTo>
                  <a:lnTo>
                    <a:pt x="414337" y="807244"/>
                  </a:lnTo>
                  <a:cubicBezTo>
                    <a:pt x="415131" y="896938"/>
                    <a:pt x="415924" y="986631"/>
                    <a:pt x="416718" y="1076325"/>
                  </a:cubicBezTo>
                  <a:cubicBezTo>
                    <a:pt x="415131" y="1182688"/>
                    <a:pt x="413543" y="1289050"/>
                    <a:pt x="411956" y="1395413"/>
                  </a:cubicBezTo>
                  <a:lnTo>
                    <a:pt x="230981" y="1435894"/>
                  </a:lnTo>
                  <a:lnTo>
                    <a:pt x="223837" y="1062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9">
              <a:extLst>
                <a:ext uri="{FF2B5EF4-FFF2-40B4-BE49-F238E27FC236}">
                  <a16:creationId xmlns:a16="http://schemas.microsoft.com/office/drawing/2014/main" id="{C3015AAD-DF3F-427A-A195-A8D8D59DC067}"/>
                </a:ext>
              </a:extLst>
            </p:cNvPr>
            <p:cNvSpPr/>
            <p:nvPr/>
          </p:nvSpPr>
          <p:spPr>
            <a:xfrm>
              <a:off x="4094163" y="1458913"/>
              <a:ext cx="509587" cy="1495425"/>
            </a:xfrm>
            <a:custGeom>
              <a:avLst/>
              <a:gdLst>
                <a:gd name="connsiteX0" fmla="*/ 121444 w 509587"/>
                <a:gd name="connsiteY0" fmla="*/ 1047750 h 1495425"/>
                <a:gd name="connsiteX1" fmla="*/ 171450 w 509587"/>
                <a:gd name="connsiteY1" fmla="*/ 621507 h 1495425"/>
                <a:gd name="connsiteX2" fmla="*/ 180975 w 509587"/>
                <a:gd name="connsiteY2" fmla="*/ 516732 h 1495425"/>
                <a:gd name="connsiteX3" fmla="*/ 183356 w 509587"/>
                <a:gd name="connsiteY3" fmla="*/ 435769 h 1495425"/>
                <a:gd name="connsiteX4" fmla="*/ 173831 w 509587"/>
                <a:gd name="connsiteY4" fmla="*/ 326232 h 1495425"/>
                <a:gd name="connsiteX5" fmla="*/ 157162 w 509587"/>
                <a:gd name="connsiteY5" fmla="*/ 238125 h 1495425"/>
                <a:gd name="connsiteX6" fmla="*/ 138112 w 509587"/>
                <a:gd name="connsiteY6" fmla="*/ 183357 h 1495425"/>
                <a:gd name="connsiteX7" fmla="*/ 119062 w 509587"/>
                <a:gd name="connsiteY7" fmla="*/ 152400 h 1495425"/>
                <a:gd name="connsiteX8" fmla="*/ 88106 w 509587"/>
                <a:gd name="connsiteY8" fmla="*/ 121444 h 1495425"/>
                <a:gd name="connsiteX9" fmla="*/ 61912 w 509587"/>
                <a:gd name="connsiteY9" fmla="*/ 100013 h 1495425"/>
                <a:gd name="connsiteX10" fmla="*/ 28575 w 509587"/>
                <a:gd name="connsiteY10" fmla="*/ 76200 h 1495425"/>
                <a:gd name="connsiteX11" fmla="*/ 11906 w 509587"/>
                <a:gd name="connsiteY11" fmla="*/ 59532 h 1495425"/>
                <a:gd name="connsiteX12" fmla="*/ 2381 w 509587"/>
                <a:gd name="connsiteY12" fmla="*/ 35719 h 1495425"/>
                <a:gd name="connsiteX13" fmla="*/ 0 w 509587"/>
                <a:gd name="connsiteY13" fmla="*/ 14288 h 1495425"/>
                <a:gd name="connsiteX14" fmla="*/ 7144 w 509587"/>
                <a:gd name="connsiteY14" fmla="*/ 4763 h 1495425"/>
                <a:gd name="connsiteX15" fmla="*/ 28575 w 509587"/>
                <a:gd name="connsiteY15" fmla="*/ 0 h 1495425"/>
                <a:gd name="connsiteX16" fmla="*/ 59531 w 509587"/>
                <a:gd name="connsiteY16" fmla="*/ 0 h 1495425"/>
                <a:gd name="connsiteX17" fmla="*/ 97631 w 509587"/>
                <a:gd name="connsiteY17" fmla="*/ 11907 h 1495425"/>
                <a:gd name="connsiteX18" fmla="*/ 157162 w 509587"/>
                <a:gd name="connsiteY18" fmla="*/ 35719 h 1495425"/>
                <a:gd name="connsiteX19" fmla="*/ 233362 w 509587"/>
                <a:gd name="connsiteY19" fmla="*/ 71438 h 1495425"/>
                <a:gd name="connsiteX20" fmla="*/ 290512 w 509587"/>
                <a:gd name="connsiteY20" fmla="*/ 97632 h 1495425"/>
                <a:gd name="connsiteX21" fmla="*/ 357187 w 509587"/>
                <a:gd name="connsiteY21" fmla="*/ 135732 h 1495425"/>
                <a:gd name="connsiteX22" fmla="*/ 416719 w 509587"/>
                <a:gd name="connsiteY22" fmla="*/ 173832 h 1495425"/>
                <a:gd name="connsiteX23" fmla="*/ 466725 w 509587"/>
                <a:gd name="connsiteY23" fmla="*/ 216694 h 1495425"/>
                <a:gd name="connsiteX24" fmla="*/ 495300 w 509587"/>
                <a:gd name="connsiteY24" fmla="*/ 247650 h 1495425"/>
                <a:gd name="connsiteX25" fmla="*/ 509587 w 509587"/>
                <a:gd name="connsiteY25" fmla="*/ 271463 h 1495425"/>
                <a:gd name="connsiteX26" fmla="*/ 509587 w 509587"/>
                <a:gd name="connsiteY26" fmla="*/ 297657 h 1495425"/>
                <a:gd name="connsiteX27" fmla="*/ 497681 w 509587"/>
                <a:gd name="connsiteY27" fmla="*/ 330994 h 1495425"/>
                <a:gd name="connsiteX28" fmla="*/ 473869 w 509587"/>
                <a:gd name="connsiteY28" fmla="*/ 373857 h 1495425"/>
                <a:gd name="connsiteX29" fmla="*/ 447675 w 509587"/>
                <a:gd name="connsiteY29" fmla="*/ 407194 h 1495425"/>
                <a:gd name="connsiteX30" fmla="*/ 381000 w 509587"/>
                <a:gd name="connsiteY30" fmla="*/ 664369 h 1495425"/>
                <a:gd name="connsiteX31" fmla="*/ 361950 w 509587"/>
                <a:gd name="connsiteY31" fmla="*/ 847725 h 1495425"/>
                <a:gd name="connsiteX32" fmla="*/ 259556 w 509587"/>
                <a:gd name="connsiteY32" fmla="*/ 1478757 h 1495425"/>
                <a:gd name="connsiteX33" fmla="*/ 59531 w 509587"/>
                <a:gd name="connsiteY33" fmla="*/ 1495425 h 1495425"/>
                <a:gd name="connsiteX34" fmla="*/ 121444 w 509587"/>
                <a:gd name="connsiteY34" fmla="*/ 1047750 h 149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9587" h="1495425">
                  <a:moveTo>
                    <a:pt x="121444" y="1047750"/>
                  </a:moveTo>
                  <a:lnTo>
                    <a:pt x="171450" y="621507"/>
                  </a:lnTo>
                  <a:lnTo>
                    <a:pt x="180975" y="516732"/>
                  </a:lnTo>
                  <a:cubicBezTo>
                    <a:pt x="181769" y="489744"/>
                    <a:pt x="182562" y="462757"/>
                    <a:pt x="183356" y="435769"/>
                  </a:cubicBezTo>
                  <a:lnTo>
                    <a:pt x="173831" y="326232"/>
                  </a:lnTo>
                  <a:lnTo>
                    <a:pt x="157162" y="238125"/>
                  </a:lnTo>
                  <a:lnTo>
                    <a:pt x="138112" y="183357"/>
                  </a:lnTo>
                  <a:lnTo>
                    <a:pt x="119062" y="152400"/>
                  </a:lnTo>
                  <a:lnTo>
                    <a:pt x="88106" y="121444"/>
                  </a:lnTo>
                  <a:lnTo>
                    <a:pt x="61912" y="100013"/>
                  </a:lnTo>
                  <a:lnTo>
                    <a:pt x="28575" y="76200"/>
                  </a:lnTo>
                  <a:lnTo>
                    <a:pt x="11906" y="59532"/>
                  </a:lnTo>
                  <a:lnTo>
                    <a:pt x="2381" y="35719"/>
                  </a:lnTo>
                  <a:lnTo>
                    <a:pt x="0" y="14288"/>
                  </a:lnTo>
                  <a:lnTo>
                    <a:pt x="7144" y="4763"/>
                  </a:lnTo>
                  <a:lnTo>
                    <a:pt x="28575" y="0"/>
                  </a:lnTo>
                  <a:lnTo>
                    <a:pt x="59531" y="0"/>
                  </a:lnTo>
                  <a:lnTo>
                    <a:pt x="97631" y="11907"/>
                  </a:lnTo>
                  <a:lnTo>
                    <a:pt x="157162" y="35719"/>
                  </a:lnTo>
                  <a:lnTo>
                    <a:pt x="233362" y="71438"/>
                  </a:lnTo>
                  <a:lnTo>
                    <a:pt x="290512" y="97632"/>
                  </a:lnTo>
                  <a:lnTo>
                    <a:pt x="357187" y="135732"/>
                  </a:lnTo>
                  <a:lnTo>
                    <a:pt x="416719" y="173832"/>
                  </a:lnTo>
                  <a:lnTo>
                    <a:pt x="466725" y="216694"/>
                  </a:lnTo>
                  <a:lnTo>
                    <a:pt x="495300" y="247650"/>
                  </a:lnTo>
                  <a:lnTo>
                    <a:pt x="509587" y="271463"/>
                  </a:lnTo>
                  <a:lnTo>
                    <a:pt x="509587" y="297657"/>
                  </a:lnTo>
                  <a:lnTo>
                    <a:pt x="497681" y="330994"/>
                  </a:lnTo>
                  <a:lnTo>
                    <a:pt x="473869" y="373857"/>
                  </a:lnTo>
                  <a:lnTo>
                    <a:pt x="447675" y="407194"/>
                  </a:lnTo>
                  <a:lnTo>
                    <a:pt x="381000" y="664369"/>
                  </a:lnTo>
                  <a:lnTo>
                    <a:pt x="361950" y="847725"/>
                  </a:lnTo>
                  <a:lnTo>
                    <a:pt x="259556" y="1478757"/>
                  </a:lnTo>
                  <a:lnTo>
                    <a:pt x="59531" y="1495425"/>
                  </a:lnTo>
                  <a:lnTo>
                    <a:pt x="121444" y="1047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7">
              <a:extLst>
                <a:ext uri="{FF2B5EF4-FFF2-40B4-BE49-F238E27FC236}">
                  <a16:creationId xmlns:a16="http://schemas.microsoft.com/office/drawing/2014/main" id="{9B4BC9F8-7E28-4B43-86C6-8BB61AE9A590}"/>
                </a:ext>
              </a:extLst>
            </p:cNvPr>
            <p:cNvSpPr/>
            <p:nvPr/>
          </p:nvSpPr>
          <p:spPr>
            <a:xfrm>
              <a:off x="2505075" y="2781300"/>
              <a:ext cx="2505075" cy="534988"/>
            </a:xfrm>
            <a:custGeom>
              <a:avLst/>
              <a:gdLst>
                <a:gd name="connsiteX0" fmla="*/ 1493044 w 2505075"/>
                <a:gd name="connsiteY0" fmla="*/ 297656 h 535781"/>
                <a:gd name="connsiteX1" fmla="*/ 1109663 w 2505075"/>
                <a:gd name="connsiteY1" fmla="*/ 371475 h 535781"/>
                <a:gd name="connsiteX2" fmla="*/ 826294 w 2505075"/>
                <a:gd name="connsiteY2" fmla="*/ 433388 h 535781"/>
                <a:gd name="connsiteX3" fmla="*/ 585788 w 2505075"/>
                <a:gd name="connsiteY3" fmla="*/ 492919 h 535781"/>
                <a:gd name="connsiteX4" fmla="*/ 411956 w 2505075"/>
                <a:gd name="connsiteY4" fmla="*/ 535781 h 535781"/>
                <a:gd name="connsiteX5" fmla="*/ 350044 w 2505075"/>
                <a:gd name="connsiteY5" fmla="*/ 523875 h 535781"/>
                <a:gd name="connsiteX6" fmla="*/ 276225 w 2505075"/>
                <a:gd name="connsiteY6" fmla="*/ 502444 h 535781"/>
                <a:gd name="connsiteX7" fmla="*/ 226219 w 2505075"/>
                <a:gd name="connsiteY7" fmla="*/ 478631 h 535781"/>
                <a:gd name="connsiteX8" fmla="*/ 173831 w 2505075"/>
                <a:gd name="connsiteY8" fmla="*/ 450056 h 535781"/>
                <a:gd name="connsiteX9" fmla="*/ 133350 w 2505075"/>
                <a:gd name="connsiteY9" fmla="*/ 419100 h 535781"/>
                <a:gd name="connsiteX10" fmla="*/ 73819 w 2505075"/>
                <a:gd name="connsiteY10" fmla="*/ 364331 h 535781"/>
                <a:gd name="connsiteX11" fmla="*/ 35719 w 2505075"/>
                <a:gd name="connsiteY11" fmla="*/ 319088 h 535781"/>
                <a:gd name="connsiteX12" fmla="*/ 11906 w 2505075"/>
                <a:gd name="connsiteY12" fmla="*/ 280988 h 535781"/>
                <a:gd name="connsiteX13" fmla="*/ 2381 w 2505075"/>
                <a:gd name="connsiteY13" fmla="*/ 257175 h 535781"/>
                <a:gd name="connsiteX14" fmla="*/ 0 w 2505075"/>
                <a:gd name="connsiteY14" fmla="*/ 240506 h 535781"/>
                <a:gd name="connsiteX15" fmla="*/ 2381 w 2505075"/>
                <a:gd name="connsiteY15" fmla="*/ 223838 h 535781"/>
                <a:gd name="connsiteX16" fmla="*/ 11906 w 2505075"/>
                <a:gd name="connsiteY16" fmla="*/ 209550 h 535781"/>
                <a:gd name="connsiteX17" fmla="*/ 26194 w 2505075"/>
                <a:gd name="connsiteY17" fmla="*/ 207169 h 535781"/>
                <a:gd name="connsiteX18" fmla="*/ 47625 w 2505075"/>
                <a:gd name="connsiteY18" fmla="*/ 209550 h 535781"/>
                <a:gd name="connsiteX19" fmla="*/ 76200 w 2505075"/>
                <a:gd name="connsiteY19" fmla="*/ 221456 h 535781"/>
                <a:gd name="connsiteX20" fmla="*/ 111919 w 2505075"/>
                <a:gd name="connsiteY20" fmla="*/ 247650 h 535781"/>
                <a:gd name="connsiteX21" fmla="*/ 150019 w 2505075"/>
                <a:gd name="connsiteY21" fmla="*/ 269081 h 535781"/>
                <a:gd name="connsiteX22" fmla="*/ 188119 w 2505075"/>
                <a:gd name="connsiteY22" fmla="*/ 283369 h 535781"/>
                <a:gd name="connsiteX23" fmla="*/ 235744 w 2505075"/>
                <a:gd name="connsiteY23" fmla="*/ 295275 h 535781"/>
                <a:gd name="connsiteX24" fmla="*/ 290513 w 2505075"/>
                <a:gd name="connsiteY24" fmla="*/ 307181 h 535781"/>
                <a:gd name="connsiteX25" fmla="*/ 352425 w 2505075"/>
                <a:gd name="connsiteY25" fmla="*/ 311944 h 535781"/>
                <a:gd name="connsiteX26" fmla="*/ 419100 w 2505075"/>
                <a:gd name="connsiteY26" fmla="*/ 314325 h 535781"/>
                <a:gd name="connsiteX27" fmla="*/ 664369 w 2505075"/>
                <a:gd name="connsiteY27" fmla="*/ 276225 h 535781"/>
                <a:gd name="connsiteX28" fmla="*/ 940594 w 2505075"/>
                <a:gd name="connsiteY28" fmla="*/ 223838 h 535781"/>
                <a:gd name="connsiteX29" fmla="*/ 1131094 w 2505075"/>
                <a:gd name="connsiteY29" fmla="*/ 197644 h 535781"/>
                <a:gd name="connsiteX30" fmla="*/ 1669256 w 2505075"/>
                <a:gd name="connsiteY30" fmla="*/ 111919 h 535781"/>
                <a:gd name="connsiteX31" fmla="*/ 1869281 w 2505075"/>
                <a:gd name="connsiteY31" fmla="*/ 88106 h 535781"/>
                <a:gd name="connsiteX32" fmla="*/ 1935956 w 2505075"/>
                <a:gd name="connsiteY32" fmla="*/ 78581 h 535781"/>
                <a:gd name="connsiteX33" fmla="*/ 1981200 w 2505075"/>
                <a:gd name="connsiteY33" fmla="*/ 71438 h 535781"/>
                <a:gd name="connsiteX34" fmla="*/ 2040731 w 2505075"/>
                <a:gd name="connsiteY34" fmla="*/ 57150 h 535781"/>
                <a:gd name="connsiteX35" fmla="*/ 2102644 w 2505075"/>
                <a:gd name="connsiteY35" fmla="*/ 35719 h 535781"/>
                <a:gd name="connsiteX36" fmla="*/ 2176463 w 2505075"/>
                <a:gd name="connsiteY36" fmla="*/ 0 h 535781"/>
                <a:gd name="connsiteX37" fmla="*/ 2216944 w 2505075"/>
                <a:gd name="connsiteY37" fmla="*/ 9525 h 535781"/>
                <a:gd name="connsiteX38" fmla="*/ 2302669 w 2505075"/>
                <a:gd name="connsiteY38" fmla="*/ 35719 h 535781"/>
                <a:gd name="connsiteX39" fmla="*/ 2400300 w 2505075"/>
                <a:gd name="connsiteY39" fmla="*/ 71438 h 535781"/>
                <a:gd name="connsiteX40" fmla="*/ 2438400 w 2505075"/>
                <a:gd name="connsiteY40" fmla="*/ 88106 h 535781"/>
                <a:gd name="connsiteX41" fmla="*/ 2466975 w 2505075"/>
                <a:gd name="connsiteY41" fmla="*/ 104775 h 535781"/>
                <a:gd name="connsiteX42" fmla="*/ 2478881 w 2505075"/>
                <a:gd name="connsiteY42" fmla="*/ 121444 h 535781"/>
                <a:gd name="connsiteX43" fmla="*/ 2497931 w 2505075"/>
                <a:gd name="connsiteY43" fmla="*/ 169069 h 535781"/>
                <a:gd name="connsiteX44" fmla="*/ 2505075 w 2505075"/>
                <a:gd name="connsiteY44" fmla="*/ 207169 h 535781"/>
                <a:gd name="connsiteX45" fmla="*/ 2495550 w 2505075"/>
                <a:gd name="connsiteY45" fmla="*/ 228600 h 535781"/>
                <a:gd name="connsiteX46" fmla="*/ 2471738 w 2505075"/>
                <a:gd name="connsiteY46" fmla="*/ 250031 h 535781"/>
                <a:gd name="connsiteX47" fmla="*/ 2436019 w 2505075"/>
                <a:gd name="connsiteY47" fmla="*/ 269081 h 535781"/>
                <a:gd name="connsiteX48" fmla="*/ 2364581 w 2505075"/>
                <a:gd name="connsiteY48" fmla="*/ 271463 h 535781"/>
                <a:gd name="connsiteX49" fmla="*/ 2262188 w 2505075"/>
                <a:gd name="connsiteY49" fmla="*/ 266700 h 535781"/>
                <a:gd name="connsiteX50" fmla="*/ 2131219 w 2505075"/>
                <a:gd name="connsiteY50" fmla="*/ 254794 h 535781"/>
                <a:gd name="connsiteX51" fmla="*/ 2059781 w 2505075"/>
                <a:gd name="connsiteY51" fmla="*/ 245269 h 535781"/>
                <a:gd name="connsiteX52" fmla="*/ 1983581 w 2505075"/>
                <a:gd name="connsiteY52" fmla="*/ 247650 h 535781"/>
                <a:gd name="connsiteX53" fmla="*/ 1874044 w 2505075"/>
                <a:gd name="connsiteY53" fmla="*/ 250031 h 535781"/>
                <a:gd name="connsiteX54" fmla="*/ 1493044 w 2505075"/>
                <a:gd name="connsiteY54" fmla="*/ 297656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505075" h="535781">
                  <a:moveTo>
                    <a:pt x="1493044" y="297656"/>
                  </a:moveTo>
                  <a:lnTo>
                    <a:pt x="1109663" y="371475"/>
                  </a:lnTo>
                  <a:lnTo>
                    <a:pt x="826294" y="433388"/>
                  </a:lnTo>
                  <a:lnTo>
                    <a:pt x="585788" y="492919"/>
                  </a:lnTo>
                  <a:lnTo>
                    <a:pt x="411956" y="535781"/>
                  </a:lnTo>
                  <a:lnTo>
                    <a:pt x="350044" y="523875"/>
                  </a:lnTo>
                  <a:lnTo>
                    <a:pt x="276225" y="502444"/>
                  </a:lnTo>
                  <a:lnTo>
                    <a:pt x="226219" y="478631"/>
                  </a:lnTo>
                  <a:lnTo>
                    <a:pt x="173831" y="450056"/>
                  </a:lnTo>
                  <a:lnTo>
                    <a:pt x="133350" y="419100"/>
                  </a:lnTo>
                  <a:lnTo>
                    <a:pt x="73819" y="364331"/>
                  </a:lnTo>
                  <a:lnTo>
                    <a:pt x="35719" y="319088"/>
                  </a:lnTo>
                  <a:lnTo>
                    <a:pt x="11906" y="280988"/>
                  </a:lnTo>
                  <a:lnTo>
                    <a:pt x="2381" y="257175"/>
                  </a:lnTo>
                  <a:lnTo>
                    <a:pt x="0" y="240506"/>
                  </a:lnTo>
                  <a:lnTo>
                    <a:pt x="2381" y="223838"/>
                  </a:lnTo>
                  <a:lnTo>
                    <a:pt x="11906" y="209550"/>
                  </a:lnTo>
                  <a:lnTo>
                    <a:pt x="26194" y="207169"/>
                  </a:lnTo>
                  <a:lnTo>
                    <a:pt x="47625" y="209550"/>
                  </a:lnTo>
                  <a:lnTo>
                    <a:pt x="76200" y="221456"/>
                  </a:lnTo>
                  <a:lnTo>
                    <a:pt x="111919" y="247650"/>
                  </a:lnTo>
                  <a:lnTo>
                    <a:pt x="150019" y="269081"/>
                  </a:lnTo>
                  <a:lnTo>
                    <a:pt x="188119" y="283369"/>
                  </a:lnTo>
                  <a:lnTo>
                    <a:pt x="235744" y="295275"/>
                  </a:lnTo>
                  <a:lnTo>
                    <a:pt x="290513" y="307181"/>
                  </a:lnTo>
                  <a:lnTo>
                    <a:pt x="352425" y="311944"/>
                  </a:lnTo>
                  <a:lnTo>
                    <a:pt x="419100" y="314325"/>
                  </a:lnTo>
                  <a:lnTo>
                    <a:pt x="664369" y="276225"/>
                  </a:lnTo>
                  <a:lnTo>
                    <a:pt x="940594" y="223838"/>
                  </a:lnTo>
                  <a:lnTo>
                    <a:pt x="1131094" y="197644"/>
                  </a:lnTo>
                  <a:lnTo>
                    <a:pt x="1669256" y="111919"/>
                  </a:lnTo>
                  <a:lnTo>
                    <a:pt x="1869281" y="88106"/>
                  </a:lnTo>
                  <a:lnTo>
                    <a:pt x="1935956" y="78581"/>
                  </a:lnTo>
                  <a:lnTo>
                    <a:pt x="1981200" y="71438"/>
                  </a:lnTo>
                  <a:lnTo>
                    <a:pt x="2040731" y="57150"/>
                  </a:lnTo>
                  <a:lnTo>
                    <a:pt x="2102644" y="35719"/>
                  </a:lnTo>
                  <a:lnTo>
                    <a:pt x="2176463" y="0"/>
                  </a:lnTo>
                  <a:lnTo>
                    <a:pt x="2216944" y="9525"/>
                  </a:lnTo>
                  <a:lnTo>
                    <a:pt x="2302669" y="35719"/>
                  </a:lnTo>
                  <a:lnTo>
                    <a:pt x="2400300" y="71438"/>
                  </a:lnTo>
                  <a:lnTo>
                    <a:pt x="2438400" y="88106"/>
                  </a:lnTo>
                  <a:lnTo>
                    <a:pt x="2466975" y="104775"/>
                  </a:lnTo>
                  <a:lnTo>
                    <a:pt x="2478881" y="121444"/>
                  </a:lnTo>
                  <a:lnTo>
                    <a:pt x="2497931" y="169069"/>
                  </a:lnTo>
                  <a:lnTo>
                    <a:pt x="2505075" y="207169"/>
                  </a:lnTo>
                  <a:lnTo>
                    <a:pt x="2495550" y="228600"/>
                  </a:lnTo>
                  <a:lnTo>
                    <a:pt x="2471738" y="250031"/>
                  </a:lnTo>
                  <a:lnTo>
                    <a:pt x="2436019" y="269081"/>
                  </a:lnTo>
                  <a:lnTo>
                    <a:pt x="2364581" y="271463"/>
                  </a:lnTo>
                  <a:lnTo>
                    <a:pt x="2262188" y="266700"/>
                  </a:lnTo>
                  <a:lnTo>
                    <a:pt x="2131219" y="254794"/>
                  </a:lnTo>
                  <a:lnTo>
                    <a:pt x="2059781" y="245269"/>
                  </a:lnTo>
                  <a:lnTo>
                    <a:pt x="1983581" y="247650"/>
                  </a:lnTo>
                  <a:lnTo>
                    <a:pt x="1874044" y="250031"/>
                  </a:lnTo>
                  <a:lnTo>
                    <a:pt x="1493044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1">
              <a:extLst>
                <a:ext uri="{FF2B5EF4-FFF2-40B4-BE49-F238E27FC236}">
                  <a16:creationId xmlns:a16="http://schemas.microsoft.com/office/drawing/2014/main" id="{A37ABB30-B36F-4E37-9FC3-E50039C7E315}"/>
                </a:ext>
              </a:extLst>
            </p:cNvPr>
            <p:cNvSpPr/>
            <p:nvPr/>
          </p:nvSpPr>
          <p:spPr>
            <a:xfrm rot="16200000">
              <a:off x="2755901" y="4081462"/>
              <a:ext cx="2532062" cy="1141413"/>
            </a:xfrm>
            <a:custGeom>
              <a:avLst/>
              <a:gdLst>
                <a:gd name="connsiteX0" fmla="*/ 1273969 w 2531269"/>
                <a:gd name="connsiteY0" fmla="*/ 1095375 h 1140618"/>
                <a:gd name="connsiteX1" fmla="*/ 973932 w 2531269"/>
                <a:gd name="connsiteY1" fmla="*/ 1102518 h 1140618"/>
                <a:gd name="connsiteX2" fmla="*/ 833438 w 2531269"/>
                <a:gd name="connsiteY2" fmla="*/ 1107281 h 1140618"/>
                <a:gd name="connsiteX3" fmla="*/ 695325 w 2531269"/>
                <a:gd name="connsiteY3" fmla="*/ 1116806 h 1140618"/>
                <a:gd name="connsiteX4" fmla="*/ 521494 w 2531269"/>
                <a:gd name="connsiteY4" fmla="*/ 1135856 h 1140618"/>
                <a:gd name="connsiteX5" fmla="*/ 488157 w 2531269"/>
                <a:gd name="connsiteY5" fmla="*/ 1138237 h 1140618"/>
                <a:gd name="connsiteX6" fmla="*/ 435769 w 2531269"/>
                <a:gd name="connsiteY6" fmla="*/ 1135856 h 1140618"/>
                <a:gd name="connsiteX7" fmla="*/ 381000 w 2531269"/>
                <a:gd name="connsiteY7" fmla="*/ 1128712 h 1140618"/>
                <a:gd name="connsiteX8" fmla="*/ 335757 w 2531269"/>
                <a:gd name="connsiteY8" fmla="*/ 1119187 h 1140618"/>
                <a:gd name="connsiteX9" fmla="*/ 257175 w 2531269"/>
                <a:gd name="connsiteY9" fmla="*/ 1097756 h 1140618"/>
                <a:gd name="connsiteX10" fmla="*/ 180975 w 2531269"/>
                <a:gd name="connsiteY10" fmla="*/ 1071562 h 1140618"/>
                <a:gd name="connsiteX11" fmla="*/ 100013 w 2531269"/>
                <a:gd name="connsiteY11" fmla="*/ 1033462 h 1140618"/>
                <a:gd name="connsiteX12" fmla="*/ 61913 w 2531269"/>
                <a:gd name="connsiteY12" fmla="*/ 1014412 h 1140618"/>
                <a:gd name="connsiteX13" fmla="*/ 33338 w 2531269"/>
                <a:gd name="connsiteY13" fmla="*/ 992981 h 1140618"/>
                <a:gd name="connsiteX14" fmla="*/ 9525 w 2531269"/>
                <a:gd name="connsiteY14" fmla="*/ 969168 h 1140618"/>
                <a:gd name="connsiteX15" fmla="*/ 0 w 2531269"/>
                <a:gd name="connsiteY15" fmla="*/ 938212 h 1140618"/>
                <a:gd name="connsiteX16" fmla="*/ 2382 w 2531269"/>
                <a:gd name="connsiteY16" fmla="*/ 914400 h 1140618"/>
                <a:gd name="connsiteX17" fmla="*/ 16669 w 2531269"/>
                <a:gd name="connsiteY17" fmla="*/ 883443 h 1140618"/>
                <a:gd name="connsiteX18" fmla="*/ 35719 w 2531269"/>
                <a:gd name="connsiteY18" fmla="*/ 869156 h 1140618"/>
                <a:gd name="connsiteX19" fmla="*/ 107157 w 2531269"/>
                <a:gd name="connsiteY19" fmla="*/ 831056 h 1140618"/>
                <a:gd name="connsiteX20" fmla="*/ 597694 w 2531269"/>
                <a:gd name="connsiteY20" fmla="*/ 892968 h 1140618"/>
                <a:gd name="connsiteX21" fmla="*/ 661988 w 2531269"/>
                <a:gd name="connsiteY21" fmla="*/ 888206 h 1140618"/>
                <a:gd name="connsiteX22" fmla="*/ 847725 w 2531269"/>
                <a:gd name="connsiteY22" fmla="*/ 876300 h 1140618"/>
                <a:gd name="connsiteX23" fmla="*/ 1012032 w 2531269"/>
                <a:gd name="connsiteY23" fmla="*/ 871537 h 1140618"/>
                <a:gd name="connsiteX24" fmla="*/ 1145382 w 2531269"/>
                <a:gd name="connsiteY24" fmla="*/ 871537 h 1140618"/>
                <a:gd name="connsiteX25" fmla="*/ 1302544 w 2531269"/>
                <a:gd name="connsiteY25" fmla="*/ 871537 h 1140618"/>
                <a:gd name="connsiteX26" fmla="*/ 1464469 w 2531269"/>
                <a:gd name="connsiteY26" fmla="*/ 869156 h 1140618"/>
                <a:gd name="connsiteX27" fmla="*/ 1619250 w 2531269"/>
                <a:gd name="connsiteY27" fmla="*/ 859631 h 1140618"/>
                <a:gd name="connsiteX28" fmla="*/ 1754982 w 2531269"/>
                <a:gd name="connsiteY28" fmla="*/ 847725 h 1140618"/>
                <a:gd name="connsiteX29" fmla="*/ 1907382 w 2531269"/>
                <a:gd name="connsiteY29" fmla="*/ 852487 h 1140618"/>
                <a:gd name="connsiteX30" fmla="*/ 2024063 w 2531269"/>
                <a:gd name="connsiteY30" fmla="*/ 854868 h 1140618"/>
                <a:gd name="connsiteX31" fmla="*/ 2102644 w 2531269"/>
                <a:gd name="connsiteY31" fmla="*/ 850106 h 1140618"/>
                <a:gd name="connsiteX32" fmla="*/ 2178844 w 2531269"/>
                <a:gd name="connsiteY32" fmla="*/ 840581 h 1140618"/>
                <a:gd name="connsiteX33" fmla="*/ 2240757 w 2531269"/>
                <a:gd name="connsiteY33" fmla="*/ 831056 h 1140618"/>
                <a:gd name="connsiteX34" fmla="*/ 2293144 w 2531269"/>
                <a:gd name="connsiteY34" fmla="*/ 819150 h 1140618"/>
                <a:gd name="connsiteX35" fmla="*/ 2316957 w 2531269"/>
                <a:gd name="connsiteY35" fmla="*/ 807243 h 1140618"/>
                <a:gd name="connsiteX36" fmla="*/ 2331244 w 2531269"/>
                <a:gd name="connsiteY36" fmla="*/ 785812 h 1140618"/>
                <a:gd name="connsiteX37" fmla="*/ 2331244 w 2531269"/>
                <a:gd name="connsiteY37" fmla="*/ 757237 h 1140618"/>
                <a:gd name="connsiteX38" fmla="*/ 2288382 w 2531269"/>
                <a:gd name="connsiteY38" fmla="*/ 538162 h 1140618"/>
                <a:gd name="connsiteX39" fmla="*/ 2257425 w 2531269"/>
                <a:gd name="connsiteY39" fmla="*/ 381000 h 1140618"/>
                <a:gd name="connsiteX40" fmla="*/ 2207419 w 2531269"/>
                <a:gd name="connsiteY40" fmla="*/ 76200 h 1140618"/>
                <a:gd name="connsiteX41" fmla="*/ 2324100 w 2531269"/>
                <a:gd name="connsiteY41" fmla="*/ 0 h 1140618"/>
                <a:gd name="connsiteX42" fmla="*/ 2338388 w 2531269"/>
                <a:gd name="connsiteY42" fmla="*/ 104775 h 1140618"/>
                <a:gd name="connsiteX43" fmla="*/ 2359819 w 2531269"/>
                <a:gd name="connsiteY43" fmla="*/ 250031 h 1140618"/>
                <a:gd name="connsiteX44" fmla="*/ 2402682 w 2531269"/>
                <a:gd name="connsiteY44" fmla="*/ 454818 h 1140618"/>
                <a:gd name="connsiteX45" fmla="*/ 2440782 w 2531269"/>
                <a:gd name="connsiteY45" fmla="*/ 592931 h 1140618"/>
                <a:gd name="connsiteX46" fmla="*/ 2469357 w 2531269"/>
                <a:gd name="connsiteY46" fmla="*/ 673893 h 1140618"/>
                <a:gd name="connsiteX47" fmla="*/ 2495550 w 2531269"/>
                <a:gd name="connsiteY47" fmla="*/ 733425 h 1140618"/>
                <a:gd name="connsiteX48" fmla="*/ 2528888 w 2531269"/>
                <a:gd name="connsiteY48" fmla="*/ 800100 h 1140618"/>
                <a:gd name="connsiteX49" fmla="*/ 2531269 w 2531269"/>
                <a:gd name="connsiteY49" fmla="*/ 807243 h 1140618"/>
                <a:gd name="connsiteX50" fmla="*/ 2519363 w 2531269"/>
                <a:gd name="connsiteY50" fmla="*/ 869156 h 1140618"/>
                <a:gd name="connsiteX51" fmla="*/ 2497932 w 2531269"/>
                <a:gd name="connsiteY51" fmla="*/ 931068 h 1140618"/>
                <a:gd name="connsiteX52" fmla="*/ 2459832 w 2531269"/>
                <a:gd name="connsiteY52" fmla="*/ 1016793 h 1140618"/>
                <a:gd name="connsiteX53" fmla="*/ 2426494 w 2531269"/>
                <a:gd name="connsiteY53" fmla="*/ 1081087 h 1140618"/>
                <a:gd name="connsiteX54" fmla="*/ 2397919 w 2531269"/>
                <a:gd name="connsiteY54" fmla="*/ 1114425 h 1140618"/>
                <a:gd name="connsiteX55" fmla="*/ 2381250 w 2531269"/>
                <a:gd name="connsiteY55" fmla="*/ 1131093 h 1140618"/>
                <a:gd name="connsiteX56" fmla="*/ 2364582 w 2531269"/>
                <a:gd name="connsiteY56" fmla="*/ 1138237 h 1140618"/>
                <a:gd name="connsiteX57" fmla="*/ 2338388 w 2531269"/>
                <a:gd name="connsiteY57" fmla="*/ 1140618 h 1140618"/>
                <a:gd name="connsiteX58" fmla="*/ 2302669 w 2531269"/>
                <a:gd name="connsiteY58" fmla="*/ 1138237 h 1140618"/>
                <a:gd name="connsiteX59" fmla="*/ 2264569 w 2531269"/>
                <a:gd name="connsiteY59" fmla="*/ 1131093 h 1140618"/>
                <a:gd name="connsiteX60" fmla="*/ 2216944 w 2531269"/>
                <a:gd name="connsiteY60" fmla="*/ 1116806 h 1140618"/>
                <a:gd name="connsiteX61" fmla="*/ 2057400 w 2531269"/>
                <a:gd name="connsiteY61" fmla="*/ 1109662 h 1140618"/>
                <a:gd name="connsiteX62" fmla="*/ 1624013 w 2531269"/>
                <a:gd name="connsiteY62" fmla="*/ 1097756 h 1140618"/>
                <a:gd name="connsiteX63" fmla="*/ 1273969 w 2531269"/>
                <a:gd name="connsiteY63" fmla="*/ 1095375 h 114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531269" h="1140618">
                  <a:moveTo>
                    <a:pt x="1273969" y="1095375"/>
                  </a:moveTo>
                  <a:lnTo>
                    <a:pt x="973932" y="1102518"/>
                  </a:lnTo>
                  <a:lnTo>
                    <a:pt x="833438" y="1107281"/>
                  </a:lnTo>
                  <a:lnTo>
                    <a:pt x="695325" y="1116806"/>
                  </a:lnTo>
                  <a:lnTo>
                    <a:pt x="521494" y="1135856"/>
                  </a:lnTo>
                  <a:lnTo>
                    <a:pt x="488157" y="1138237"/>
                  </a:lnTo>
                  <a:lnTo>
                    <a:pt x="435769" y="1135856"/>
                  </a:lnTo>
                  <a:lnTo>
                    <a:pt x="381000" y="1128712"/>
                  </a:lnTo>
                  <a:lnTo>
                    <a:pt x="335757" y="1119187"/>
                  </a:lnTo>
                  <a:lnTo>
                    <a:pt x="257175" y="1097756"/>
                  </a:lnTo>
                  <a:lnTo>
                    <a:pt x="180975" y="1071562"/>
                  </a:lnTo>
                  <a:lnTo>
                    <a:pt x="100013" y="1033462"/>
                  </a:lnTo>
                  <a:lnTo>
                    <a:pt x="61913" y="1014412"/>
                  </a:lnTo>
                  <a:lnTo>
                    <a:pt x="33338" y="992981"/>
                  </a:lnTo>
                  <a:lnTo>
                    <a:pt x="9525" y="969168"/>
                  </a:lnTo>
                  <a:lnTo>
                    <a:pt x="0" y="938212"/>
                  </a:lnTo>
                  <a:lnTo>
                    <a:pt x="2382" y="914400"/>
                  </a:lnTo>
                  <a:lnTo>
                    <a:pt x="16669" y="883443"/>
                  </a:lnTo>
                  <a:lnTo>
                    <a:pt x="35719" y="869156"/>
                  </a:lnTo>
                  <a:lnTo>
                    <a:pt x="107157" y="831056"/>
                  </a:lnTo>
                  <a:lnTo>
                    <a:pt x="597694" y="892968"/>
                  </a:lnTo>
                  <a:lnTo>
                    <a:pt x="661988" y="888206"/>
                  </a:lnTo>
                  <a:lnTo>
                    <a:pt x="847725" y="876300"/>
                  </a:lnTo>
                  <a:lnTo>
                    <a:pt x="1012032" y="871537"/>
                  </a:lnTo>
                  <a:lnTo>
                    <a:pt x="1145382" y="871537"/>
                  </a:lnTo>
                  <a:lnTo>
                    <a:pt x="1302544" y="871537"/>
                  </a:lnTo>
                  <a:lnTo>
                    <a:pt x="1464469" y="869156"/>
                  </a:lnTo>
                  <a:lnTo>
                    <a:pt x="1619250" y="859631"/>
                  </a:lnTo>
                  <a:lnTo>
                    <a:pt x="1754982" y="847725"/>
                  </a:lnTo>
                  <a:lnTo>
                    <a:pt x="1907382" y="852487"/>
                  </a:lnTo>
                  <a:lnTo>
                    <a:pt x="2024063" y="854868"/>
                  </a:lnTo>
                  <a:lnTo>
                    <a:pt x="2102644" y="850106"/>
                  </a:lnTo>
                  <a:lnTo>
                    <a:pt x="2178844" y="840581"/>
                  </a:lnTo>
                  <a:lnTo>
                    <a:pt x="2240757" y="831056"/>
                  </a:lnTo>
                  <a:lnTo>
                    <a:pt x="2293144" y="819150"/>
                  </a:lnTo>
                  <a:lnTo>
                    <a:pt x="2316957" y="807243"/>
                  </a:lnTo>
                  <a:lnTo>
                    <a:pt x="2331244" y="785812"/>
                  </a:lnTo>
                  <a:lnTo>
                    <a:pt x="2331244" y="757237"/>
                  </a:lnTo>
                  <a:lnTo>
                    <a:pt x="2288382" y="538162"/>
                  </a:lnTo>
                  <a:lnTo>
                    <a:pt x="2257425" y="381000"/>
                  </a:lnTo>
                  <a:lnTo>
                    <a:pt x="2207419" y="76200"/>
                  </a:lnTo>
                  <a:lnTo>
                    <a:pt x="2324100" y="0"/>
                  </a:lnTo>
                  <a:lnTo>
                    <a:pt x="2338388" y="104775"/>
                  </a:lnTo>
                  <a:lnTo>
                    <a:pt x="2359819" y="250031"/>
                  </a:lnTo>
                  <a:lnTo>
                    <a:pt x="2402682" y="454818"/>
                  </a:lnTo>
                  <a:lnTo>
                    <a:pt x="2440782" y="592931"/>
                  </a:lnTo>
                  <a:lnTo>
                    <a:pt x="2469357" y="673893"/>
                  </a:lnTo>
                  <a:lnTo>
                    <a:pt x="2495550" y="733425"/>
                  </a:lnTo>
                  <a:lnTo>
                    <a:pt x="2528888" y="800100"/>
                  </a:lnTo>
                  <a:lnTo>
                    <a:pt x="2531269" y="807243"/>
                  </a:lnTo>
                  <a:lnTo>
                    <a:pt x="2519363" y="869156"/>
                  </a:lnTo>
                  <a:lnTo>
                    <a:pt x="2497932" y="931068"/>
                  </a:lnTo>
                  <a:lnTo>
                    <a:pt x="2459832" y="1016793"/>
                  </a:lnTo>
                  <a:lnTo>
                    <a:pt x="2426494" y="1081087"/>
                  </a:lnTo>
                  <a:lnTo>
                    <a:pt x="2397919" y="1114425"/>
                  </a:lnTo>
                  <a:lnTo>
                    <a:pt x="2381250" y="1131093"/>
                  </a:lnTo>
                  <a:lnTo>
                    <a:pt x="2364582" y="1138237"/>
                  </a:lnTo>
                  <a:lnTo>
                    <a:pt x="2338388" y="1140618"/>
                  </a:lnTo>
                  <a:lnTo>
                    <a:pt x="2302669" y="1138237"/>
                  </a:lnTo>
                  <a:lnTo>
                    <a:pt x="2264569" y="1131093"/>
                  </a:lnTo>
                  <a:lnTo>
                    <a:pt x="2216944" y="1116806"/>
                  </a:lnTo>
                  <a:lnTo>
                    <a:pt x="2057400" y="1109662"/>
                  </a:lnTo>
                  <a:lnTo>
                    <a:pt x="1624013" y="1097756"/>
                  </a:lnTo>
                  <a:lnTo>
                    <a:pt x="1273969" y="1095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5">
              <a:extLst>
                <a:ext uri="{FF2B5EF4-FFF2-40B4-BE49-F238E27FC236}">
                  <a16:creationId xmlns:a16="http://schemas.microsoft.com/office/drawing/2014/main" id="{AE3E6E41-EACF-44E5-A0BA-1BC4F1F4EFD8}"/>
                </a:ext>
              </a:extLst>
            </p:cNvPr>
            <p:cNvSpPr/>
            <p:nvPr/>
          </p:nvSpPr>
          <p:spPr>
            <a:xfrm>
              <a:off x="3867150" y="5183188"/>
              <a:ext cx="523875" cy="666750"/>
            </a:xfrm>
            <a:custGeom>
              <a:avLst/>
              <a:gdLst>
                <a:gd name="connsiteX0" fmla="*/ 169069 w 523875"/>
                <a:gd name="connsiteY0" fmla="*/ 173832 h 666750"/>
                <a:gd name="connsiteX1" fmla="*/ 342900 w 523875"/>
                <a:gd name="connsiteY1" fmla="*/ 233363 h 666750"/>
                <a:gd name="connsiteX2" fmla="*/ 381000 w 523875"/>
                <a:gd name="connsiteY2" fmla="*/ 242888 h 666750"/>
                <a:gd name="connsiteX3" fmla="*/ 402431 w 523875"/>
                <a:gd name="connsiteY3" fmla="*/ 242888 h 666750"/>
                <a:gd name="connsiteX4" fmla="*/ 423863 w 523875"/>
                <a:gd name="connsiteY4" fmla="*/ 235744 h 666750"/>
                <a:gd name="connsiteX5" fmla="*/ 445294 w 523875"/>
                <a:gd name="connsiteY5" fmla="*/ 216694 h 666750"/>
                <a:gd name="connsiteX6" fmla="*/ 523875 w 523875"/>
                <a:gd name="connsiteY6" fmla="*/ 0 h 666750"/>
                <a:gd name="connsiteX7" fmla="*/ 454819 w 523875"/>
                <a:gd name="connsiteY7" fmla="*/ 666750 h 666750"/>
                <a:gd name="connsiteX8" fmla="*/ 411956 w 523875"/>
                <a:gd name="connsiteY8" fmla="*/ 621507 h 666750"/>
                <a:gd name="connsiteX9" fmla="*/ 385763 w 523875"/>
                <a:gd name="connsiteY9" fmla="*/ 569119 h 666750"/>
                <a:gd name="connsiteX10" fmla="*/ 345281 w 523875"/>
                <a:gd name="connsiteY10" fmla="*/ 497682 h 666750"/>
                <a:gd name="connsiteX11" fmla="*/ 292894 w 523875"/>
                <a:gd name="connsiteY11" fmla="*/ 419100 h 666750"/>
                <a:gd name="connsiteX12" fmla="*/ 247650 w 523875"/>
                <a:gd name="connsiteY12" fmla="*/ 366713 h 666750"/>
                <a:gd name="connsiteX13" fmla="*/ 202406 w 523875"/>
                <a:gd name="connsiteY13" fmla="*/ 328613 h 666750"/>
                <a:gd name="connsiteX14" fmla="*/ 107156 w 523875"/>
                <a:gd name="connsiteY14" fmla="*/ 245269 h 666750"/>
                <a:gd name="connsiteX15" fmla="*/ 28575 w 523875"/>
                <a:gd name="connsiteY15" fmla="*/ 166688 h 666750"/>
                <a:gd name="connsiteX16" fmla="*/ 9525 w 523875"/>
                <a:gd name="connsiteY16" fmla="*/ 150019 h 666750"/>
                <a:gd name="connsiteX17" fmla="*/ 0 w 523875"/>
                <a:gd name="connsiteY17" fmla="*/ 135732 h 666750"/>
                <a:gd name="connsiteX18" fmla="*/ 0 w 523875"/>
                <a:gd name="connsiteY18" fmla="*/ 123825 h 666750"/>
                <a:gd name="connsiteX19" fmla="*/ 7144 w 523875"/>
                <a:gd name="connsiteY19" fmla="*/ 116682 h 666750"/>
                <a:gd name="connsiteX20" fmla="*/ 30956 w 523875"/>
                <a:gd name="connsiteY20" fmla="*/ 114300 h 666750"/>
                <a:gd name="connsiteX21" fmla="*/ 61913 w 523875"/>
                <a:gd name="connsiteY21" fmla="*/ 123825 h 666750"/>
                <a:gd name="connsiteX22" fmla="*/ 169069 w 523875"/>
                <a:gd name="connsiteY22" fmla="*/ 173832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23875" h="666750">
                  <a:moveTo>
                    <a:pt x="169069" y="173832"/>
                  </a:moveTo>
                  <a:lnTo>
                    <a:pt x="342900" y="233363"/>
                  </a:lnTo>
                  <a:lnTo>
                    <a:pt x="381000" y="242888"/>
                  </a:lnTo>
                  <a:lnTo>
                    <a:pt x="402431" y="242888"/>
                  </a:lnTo>
                  <a:lnTo>
                    <a:pt x="423863" y="235744"/>
                  </a:lnTo>
                  <a:lnTo>
                    <a:pt x="445294" y="216694"/>
                  </a:lnTo>
                  <a:lnTo>
                    <a:pt x="523875" y="0"/>
                  </a:lnTo>
                  <a:lnTo>
                    <a:pt x="454819" y="666750"/>
                  </a:lnTo>
                  <a:lnTo>
                    <a:pt x="411956" y="621507"/>
                  </a:lnTo>
                  <a:lnTo>
                    <a:pt x="385763" y="569119"/>
                  </a:lnTo>
                  <a:lnTo>
                    <a:pt x="345281" y="497682"/>
                  </a:lnTo>
                  <a:lnTo>
                    <a:pt x="292894" y="419100"/>
                  </a:lnTo>
                  <a:lnTo>
                    <a:pt x="247650" y="366713"/>
                  </a:lnTo>
                  <a:lnTo>
                    <a:pt x="202406" y="328613"/>
                  </a:lnTo>
                  <a:lnTo>
                    <a:pt x="107156" y="245269"/>
                  </a:lnTo>
                  <a:lnTo>
                    <a:pt x="28575" y="166688"/>
                  </a:lnTo>
                  <a:lnTo>
                    <a:pt x="9525" y="150019"/>
                  </a:lnTo>
                  <a:lnTo>
                    <a:pt x="0" y="135732"/>
                  </a:lnTo>
                  <a:lnTo>
                    <a:pt x="0" y="123825"/>
                  </a:lnTo>
                  <a:lnTo>
                    <a:pt x="7144" y="116682"/>
                  </a:lnTo>
                  <a:lnTo>
                    <a:pt x="30956" y="114300"/>
                  </a:lnTo>
                  <a:lnTo>
                    <a:pt x="61913" y="123825"/>
                  </a:lnTo>
                  <a:lnTo>
                    <a:pt x="169069" y="1738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0">
              <a:extLst>
                <a:ext uri="{FF2B5EF4-FFF2-40B4-BE49-F238E27FC236}">
                  <a16:creationId xmlns:a16="http://schemas.microsoft.com/office/drawing/2014/main" id="{42848C36-3826-4571-ACF7-7696264D039C}"/>
                </a:ext>
              </a:extLst>
            </p:cNvPr>
            <p:cNvSpPr/>
            <p:nvPr/>
          </p:nvSpPr>
          <p:spPr>
            <a:xfrm>
              <a:off x="3486150" y="4008438"/>
              <a:ext cx="885825" cy="285750"/>
            </a:xfrm>
            <a:custGeom>
              <a:avLst/>
              <a:gdLst>
                <a:gd name="connsiteX0" fmla="*/ 311944 w 885825"/>
                <a:gd name="connsiteY0" fmla="*/ 221456 h 285750"/>
                <a:gd name="connsiteX1" fmla="*/ 2381 w 885825"/>
                <a:gd name="connsiteY1" fmla="*/ 285750 h 285750"/>
                <a:gd name="connsiteX2" fmla="*/ 0 w 885825"/>
                <a:gd name="connsiteY2" fmla="*/ 123825 h 285750"/>
                <a:gd name="connsiteX3" fmla="*/ 116681 w 885825"/>
                <a:gd name="connsiteY3" fmla="*/ 104775 h 285750"/>
                <a:gd name="connsiteX4" fmla="*/ 295275 w 885825"/>
                <a:gd name="connsiteY4" fmla="*/ 78581 h 285750"/>
                <a:gd name="connsiteX5" fmla="*/ 450056 w 885825"/>
                <a:gd name="connsiteY5" fmla="*/ 45244 h 285750"/>
                <a:gd name="connsiteX6" fmla="*/ 631031 w 885825"/>
                <a:gd name="connsiteY6" fmla="*/ 2381 h 285750"/>
                <a:gd name="connsiteX7" fmla="*/ 666750 w 885825"/>
                <a:gd name="connsiteY7" fmla="*/ 0 h 285750"/>
                <a:gd name="connsiteX8" fmla="*/ 738188 w 885825"/>
                <a:gd name="connsiteY8" fmla="*/ 7144 h 285750"/>
                <a:gd name="connsiteX9" fmla="*/ 878681 w 885825"/>
                <a:gd name="connsiteY9" fmla="*/ 35719 h 285750"/>
                <a:gd name="connsiteX10" fmla="*/ 885825 w 885825"/>
                <a:gd name="connsiteY10" fmla="*/ 145256 h 285750"/>
                <a:gd name="connsiteX11" fmla="*/ 311944 w 885825"/>
                <a:gd name="connsiteY11" fmla="*/ 221456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5825" h="285750">
                  <a:moveTo>
                    <a:pt x="311944" y="221456"/>
                  </a:moveTo>
                  <a:lnTo>
                    <a:pt x="2381" y="285750"/>
                  </a:lnTo>
                  <a:cubicBezTo>
                    <a:pt x="1587" y="231775"/>
                    <a:pt x="794" y="177800"/>
                    <a:pt x="0" y="123825"/>
                  </a:cubicBezTo>
                  <a:lnTo>
                    <a:pt x="116681" y="104775"/>
                  </a:lnTo>
                  <a:lnTo>
                    <a:pt x="295275" y="78581"/>
                  </a:lnTo>
                  <a:lnTo>
                    <a:pt x="450056" y="45244"/>
                  </a:lnTo>
                  <a:lnTo>
                    <a:pt x="631031" y="2381"/>
                  </a:lnTo>
                  <a:lnTo>
                    <a:pt x="666750" y="0"/>
                  </a:lnTo>
                  <a:lnTo>
                    <a:pt x="738188" y="7144"/>
                  </a:lnTo>
                  <a:lnTo>
                    <a:pt x="878681" y="35719"/>
                  </a:lnTo>
                  <a:lnTo>
                    <a:pt x="885825" y="145256"/>
                  </a:lnTo>
                  <a:lnTo>
                    <a:pt x="311944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1">
              <a:extLst>
                <a:ext uri="{FF2B5EF4-FFF2-40B4-BE49-F238E27FC236}">
                  <a16:creationId xmlns:a16="http://schemas.microsoft.com/office/drawing/2014/main" id="{42A0C9DA-FA35-4AE8-A22B-2A7EEDD5AFF8}"/>
                </a:ext>
              </a:extLst>
            </p:cNvPr>
            <p:cNvSpPr/>
            <p:nvPr/>
          </p:nvSpPr>
          <p:spPr>
            <a:xfrm>
              <a:off x="3465513" y="4595813"/>
              <a:ext cx="925512" cy="301625"/>
            </a:xfrm>
            <a:custGeom>
              <a:avLst/>
              <a:gdLst>
                <a:gd name="connsiteX0" fmla="*/ 326231 w 926306"/>
                <a:gd name="connsiteY0" fmla="*/ 233362 h 302418"/>
                <a:gd name="connsiteX1" fmla="*/ 7144 w 926306"/>
                <a:gd name="connsiteY1" fmla="*/ 302418 h 302418"/>
                <a:gd name="connsiteX2" fmla="*/ 0 w 926306"/>
                <a:gd name="connsiteY2" fmla="*/ 133350 h 302418"/>
                <a:gd name="connsiteX3" fmla="*/ 169069 w 926306"/>
                <a:gd name="connsiteY3" fmla="*/ 107156 h 302418"/>
                <a:gd name="connsiteX4" fmla="*/ 445294 w 926306"/>
                <a:gd name="connsiteY4" fmla="*/ 50006 h 302418"/>
                <a:gd name="connsiteX5" fmla="*/ 614362 w 926306"/>
                <a:gd name="connsiteY5" fmla="*/ 14287 h 302418"/>
                <a:gd name="connsiteX6" fmla="*/ 692944 w 926306"/>
                <a:gd name="connsiteY6" fmla="*/ 0 h 302418"/>
                <a:gd name="connsiteX7" fmla="*/ 766762 w 926306"/>
                <a:gd name="connsiteY7" fmla="*/ 0 h 302418"/>
                <a:gd name="connsiteX8" fmla="*/ 814387 w 926306"/>
                <a:gd name="connsiteY8" fmla="*/ 7143 h 302418"/>
                <a:gd name="connsiteX9" fmla="*/ 859631 w 926306"/>
                <a:gd name="connsiteY9" fmla="*/ 23812 h 302418"/>
                <a:gd name="connsiteX10" fmla="*/ 923925 w 926306"/>
                <a:gd name="connsiteY10" fmla="*/ 52387 h 302418"/>
                <a:gd name="connsiteX11" fmla="*/ 926306 w 926306"/>
                <a:gd name="connsiteY11" fmla="*/ 169068 h 302418"/>
                <a:gd name="connsiteX12" fmla="*/ 631031 w 926306"/>
                <a:gd name="connsiteY12" fmla="*/ 192881 h 302418"/>
                <a:gd name="connsiteX13" fmla="*/ 326231 w 926306"/>
                <a:gd name="connsiteY13" fmla="*/ 233362 h 302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6306" h="302418">
                  <a:moveTo>
                    <a:pt x="326231" y="233362"/>
                  </a:moveTo>
                  <a:lnTo>
                    <a:pt x="7144" y="302418"/>
                  </a:lnTo>
                  <a:lnTo>
                    <a:pt x="0" y="133350"/>
                  </a:lnTo>
                  <a:lnTo>
                    <a:pt x="169069" y="107156"/>
                  </a:lnTo>
                  <a:lnTo>
                    <a:pt x="445294" y="50006"/>
                  </a:lnTo>
                  <a:lnTo>
                    <a:pt x="614362" y="14287"/>
                  </a:lnTo>
                  <a:lnTo>
                    <a:pt x="692944" y="0"/>
                  </a:lnTo>
                  <a:lnTo>
                    <a:pt x="766762" y="0"/>
                  </a:lnTo>
                  <a:lnTo>
                    <a:pt x="814387" y="7143"/>
                  </a:lnTo>
                  <a:lnTo>
                    <a:pt x="859631" y="23812"/>
                  </a:lnTo>
                  <a:lnTo>
                    <a:pt x="923925" y="52387"/>
                  </a:lnTo>
                  <a:cubicBezTo>
                    <a:pt x="924719" y="91281"/>
                    <a:pt x="925512" y="130174"/>
                    <a:pt x="926306" y="169068"/>
                  </a:cubicBezTo>
                  <a:lnTo>
                    <a:pt x="631031" y="192881"/>
                  </a:lnTo>
                  <a:lnTo>
                    <a:pt x="326231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2">
              <a:extLst>
                <a:ext uri="{FF2B5EF4-FFF2-40B4-BE49-F238E27FC236}">
                  <a16:creationId xmlns:a16="http://schemas.microsoft.com/office/drawing/2014/main" id="{FC06E368-0071-41FA-A095-D114BD8A8D80}"/>
                </a:ext>
              </a:extLst>
            </p:cNvPr>
            <p:cNvSpPr/>
            <p:nvPr/>
          </p:nvSpPr>
          <p:spPr>
            <a:xfrm>
              <a:off x="5362575" y="2636838"/>
              <a:ext cx="1651000" cy="527050"/>
            </a:xfrm>
            <a:custGeom>
              <a:avLst/>
              <a:gdLst>
                <a:gd name="connsiteX0" fmla="*/ 1095375 w 1650206"/>
                <a:gd name="connsiteY0" fmla="*/ 357187 h 528637"/>
                <a:gd name="connsiteX1" fmla="*/ 831056 w 1650206"/>
                <a:gd name="connsiteY1" fmla="*/ 421481 h 528637"/>
                <a:gd name="connsiteX2" fmla="*/ 685800 w 1650206"/>
                <a:gd name="connsiteY2" fmla="*/ 461962 h 528637"/>
                <a:gd name="connsiteX3" fmla="*/ 592931 w 1650206"/>
                <a:gd name="connsiteY3" fmla="*/ 485775 h 528637"/>
                <a:gd name="connsiteX4" fmla="*/ 504825 w 1650206"/>
                <a:gd name="connsiteY4" fmla="*/ 507206 h 528637"/>
                <a:gd name="connsiteX5" fmla="*/ 390525 w 1650206"/>
                <a:gd name="connsiteY5" fmla="*/ 521494 h 528637"/>
                <a:gd name="connsiteX6" fmla="*/ 276225 w 1650206"/>
                <a:gd name="connsiteY6" fmla="*/ 526256 h 528637"/>
                <a:gd name="connsiteX7" fmla="*/ 230981 w 1650206"/>
                <a:gd name="connsiteY7" fmla="*/ 528637 h 528637"/>
                <a:gd name="connsiteX8" fmla="*/ 185738 w 1650206"/>
                <a:gd name="connsiteY8" fmla="*/ 523875 h 528637"/>
                <a:gd name="connsiteX9" fmla="*/ 147638 w 1650206"/>
                <a:gd name="connsiteY9" fmla="*/ 509587 h 528637"/>
                <a:gd name="connsiteX10" fmla="*/ 104775 w 1650206"/>
                <a:gd name="connsiteY10" fmla="*/ 483394 h 528637"/>
                <a:gd name="connsiteX11" fmla="*/ 0 w 1650206"/>
                <a:gd name="connsiteY11" fmla="*/ 397669 h 528637"/>
                <a:gd name="connsiteX12" fmla="*/ 21431 w 1650206"/>
                <a:gd name="connsiteY12" fmla="*/ 338137 h 528637"/>
                <a:gd name="connsiteX13" fmla="*/ 197644 w 1650206"/>
                <a:gd name="connsiteY13" fmla="*/ 347662 h 528637"/>
                <a:gd name="connsiteX14" fmla="*/ 297656 w 1650206"/>
                <a:gd name="connsiteY14" fmla="*/ 347662 h 528637"/>
                <a:gd name="connsiteX15" fmla="*/ 352425 w 1650206"/>
                <a:gd name="connsiteY15" fmla="*/ 338137 h 528637"/>
                <a:gd name="connsiteX16" fmla="*/ 650081 w 1650206"/>
                <a:gd name="connsiteY16" fmla="*/ 266700 h 528637"/>
                <a:gd name="connsiteX17" fmla="*/ 947738 w 1650206"/>
                <a:gd name="connsiteY17" fmla="*/ 180975 h 528637"/>
                <a:gd name="connsiteX18" fmla="*/ 1195388 w 1650206"/>
                <a:gd name="connsiteY18" fmla="*/ 100012 h 528637"/>
                <a:gd name="connsiteX19" fmla="*/ 1245394 w 1650206"/>
                <a:gd name="connsiteY19" fmla="*/ 54769 h 528637"/>
                <a:gd name="connsiteX20" fmla="*/ 1297781 w 1650206"/>
                <a:gd name="connsiteY20" fmla="*/ 11906 h 528637"/>
                <a:gd name="connsiteX21" fmla="*/ 1323975 w 1650206"/>
                <a:gd name="connsiteY21" fmla="*/ 2381 h 528637"/>
                <a:gd name="connsiteX22" fmla="*/ 1373981 w 1650206"/>
                <a:gd name="connsiteY22" fmla="*/ 0 h 528637"/>
                <a:gd name="connsiteX23" fmla="*/ 1419225 w 1650206"/>
                <a:gd name="connsiteY23" fmla="*/ 4762 h 528637"/>
                <a:gd name="connsiteX24" fmla="*/ 1478756 w 1650206"/>
                <a:gd name="connsiteY24" fmla="*/ 23812 h 528637"/>
                <a:gd name="connsiteX25" fmla="*/ 1535906 w 1650206"/>
                <a:gd name="connsiteY25" fmla="*/ 52387 h 528637"/>
                <a:gd name="connsiteX26" fmla="*/ 1602581 w 1650206"/>
                <a:gd name="connsiteY26" fmla="*/ 95250 h 528637"/>
                <a:gd name="connsiteX27" fmla="*/ 1633538 w 1650206"/>
                <a:gd name="connsiteY27" fmla="*/ 121444 h 528637"/>
                <a:gd name="connsiteX28" fmla="*/ 1643063 w 1650206"/>
                <a:gd name="connsiteY28" fmla="*/ 133350 h 528637"/>
                <a:gd name="connsiteX29" fmla="*/ 1650206 w 1650206"/>
                <a:gd name="connsiteY29" fmla="*/ 152400 h 528637"/>
                <a:gd name="connsiteX30" fmla="*/ 1650206 w 1650206"/>
                <a:gd name="connsiteY30" fmla="*/ 176212 h 528637"/>
                <a:gd name="connsiteX31" fmla="*/ 1640681 w 1650206"/>
                <a:gd name="connsiteY31" fmla="*/ 200025 h 528637"/>
                <a:gd name="connsiteX32" fmla="*/ 1624013 w 1650206"/>
                <a:gd name="connsiteY32" fmla="*/ 214312 h 528637"/>
                <a:gd name="connsiteX33" fmla="*/ 1581150 w 1650206"/>
                <a:gd name="connsiteY33" fmla="*/ 233362 h 528637"/>
                <a:gd name="connsiteX34" fmla="*/ 1371600 w 1650206"/>
                <a:gd name="connsiteY34" fmla="*/ 288131 h 528637"/>
                <a:gd name="connsiteX35" fmla="*/ 1095375 w 1650206"/>
                <a:gd name="connsiteY35" fmla="*/ 357187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650206" h="528637">
                  <a:moveTo>
                    <a:pt x="1095375" y="357187"/>
                  </a:moveTo>
                  <a:lnTo>
                    <a:pt x="831056" y="421481"/>
                  </a:lnTo>
                  <a:lnTo>
                    <a:pt x="685800" y="461962"/>
                  </a:lnTo>
                  <a:lnTo>
                    <a:pt x="592931" y="485775"/>
                  </a:lnTo>
                  <a:lnTo>
                    <a:pt x="504825" y="507206"/>
                  </a:lnTo>
                  <a:lnTo>
                    <a:pt x="390525" y="521494"/>
                  </a:lnTo>
                  <a:lnTo>
                    <a:pt x="276225" y="526256"/>
                  </a:lnTo>
                  <a:lnTo>
                    <a:pt x="230981" y="528637"/>
                  </a:lnTo>
                  <a:lnTo>
                    <a:pt x="185738" y="523875"/>
                  </a:lnTo>
                  <a:lnTo>
                    <a:pt x="147638" y="509587"/>
                  </a:lnTo>
                  <a:lnTo>
                    <a:pt x="104775" y="483394"/>
                  </a:lnTo>
                  <a:lnTo>
                    <a:pt x="0" y="397669"/>
                  </a:lnTo>
                  <a:lnTo>
                    <a:pt x="21431" y="338137"/>
                  </a:lnTo>
                  <a:lnTo>
                    <a:pt x="197644" y="347662"/>
                  </a:lnTo>
                  <a:lnTo>
                    <a:pt x="297656" y="347662"/>
                  </a:lnTo>
                  <a:lnTo>
                    <a:pt x="352425" y="338137"/>
                  </a:lnTo>
                  <a:lnTo>
                    <a:pt x="650081" y="266700"/>
                  </a:lnTo>
                  <a:lnTo>
                    <a:pt x="947738" y="180975"/>
                  </a:lnTo>
                  <a:lnTo>
                    <a:pt x="1195388" y="100012"/>
                  </a:lnTo>
                  <a:lnTo>
                    <a:pt x="1245394" y="54769"/>
                  </a:lnTo>
                  <a:lnTo>
                    <a:pt x="1297781" y="11906"/>
                  </a:lnTo>
                  <a:lnTo>
                    <a:pt x="1323975" y="2381"/>
                  </a:lnTo>
                  <a:lnTo>
                    <a:pt x="1373981" y="0"/>
                  </a:lnTo>
                  <a:lnTo>
                    <a:pt x="1419225" y="4762"/>
                  </a:lnTo>
                  <a:lnTo>
                    <a:pt x="1478756" y="23812"/>
                  </a:lnTo>
                  <a:lnTo>
                    <a:pt x="1535906" y="52387"/>
                  </a:lnTo>
                  <a:lnTo>
                    <a:pt x="1602581" y="95250"/>
                  </a:lnTo>
                  <a:lnTo>
                    <a:pt x="1633538" y="121444"/>
                  </a:lnTo>
                  <a:lnTo>
                    <a:pt x="1643063" y="133350"/>
                  </a:lnTo>
                  <a:lnTo>
                    <a:pt x="1650206" y="152400"/>
                  </a:lnTo>
                  <a:lnTo>
                    <a:pt x="1650206" y="176212"/>
                  </a:lnTo>
                  <a:lnTo>
                    <a:pt x="1640681" y="200025"/>
                  </a:lnTo>
                  <a:lnTo>
                    <a:pt x="1624013" y="214312"/>
                  </a:lnTo>
                  <a:lnTo>
                    <a:pt x="1581150" y="233362"/>
                  </a:lnTo>
                  <a:lnTo>
                    <a:pt x="1371600" y="288131"/>
                  </a:lnTo>
                  <a:lnTo>
                    <a:pt x="1095375" y="357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23">
              <a:extLst>
                <a:ext uri="{FF2B5EF4-FFF2-40B4-BE49-F238E27FC236}">
                  <a16:creationId xmlns:a16="http://schemas.microsoft.com/office/drawing/2014/main" id="{E76169E5-A5DA-443E-9CB6-1D4550DAEF98}"/>
                </a:ext>
              </a:extLst>
            </p:cNvPr>
            <p:cNvSpPr/>
            <p:nvPr/>
          </p:nvSpPr>
          <p:spPr>
            <a:xfrm rot="16200000">
              <a:off x="4204494" y="3491707"/>
              <a:ext cx="2801937" cy="1778000"/>
            </a:xfrm>
            <a:custGeom>
              <a:avLst/>
              <a:gdLst>
                <a:gd name="connsiteX0" fmla="*/ 950118 w 2802731"/>
                <a:gd name="connsiteY0" fmla="*/ 1147763 h 1778794"/>
                <a:gd name="connsiteX1" fmla="*/ 797718 w 2802731"/>
                <a:gd name="connsiteY1" fmla="*/ 1026319 h 1778794"/>
                <a:gd name="connsiteX2" fmla="*/ 685800 w 2802731"/>
                <a:gd name="connsiteY2" fmla="*/ 933450 h 1778794"/>
                <a:gd name="connsiteX3" fmla="*/ 569118 w 2802731"/>
                <a:gd name="connsiteY3" fmla="*/ 828675 h 1778794"/>
                <a:gd name="connsiteX4" fmla="*/ 457200 w 2802731"/>
                <a:gd name="connsiteY4" fmla="*/ 716757 h 1778794"/>
                <a:gd name="connsiteX5" fmla="*/ 338137 w 2802731"/>
                <a:gd name="connsiteY5" fmla="*/ 588169 h 1778794"/>
                <a:gd name="connsiteX6" fmla="*/ 257175 w 2802731"/>
                <a:gd name="connsiteY6" fmla="*/ 485775 h 1778794"/>
                <a:gd name="connsiteX7" fmla="*/ 147637 w 2802731"/>
                <a:gd name="connsiteY7" fmla="*/ 326232 h 1778794"/>
                <a:gd name="connsiteX8" fmla="*/ 73818 w 2802731"/>
                <a:gd name="connsiteY8" fmla="*/ 197644 h 1778794"/>
                <a:gd name="connsiteX9" fmla="*/ 33337 w 2802731"/>
                <a:gd name="connsiteY9" fmla="*/ 116682 h 1778794"/>
                <a:gd name="connsiteX10" fmla="*/ 7143 w 2802731"/>
                <a:gd name="connsiteY10" fmla="*/ 57150 h 1778794"/>
                <a:gd name="connsiteX11" fmla="*/ 0 w 2802731"/>
                <a:gd name="connsiteY11" fmla="*/ 30957 h 1778794"/>
                <a:gd name="connsiteX12" fmla="*/ 0 w 2802731"/>
                <a:gd name="connsiteY12" fmla="*/ 14288 h 1778794"/>
                <a:gd name="connsiteX13" fmla="*/ 7143 w 2802731"/>
                <a:gd name="connsiteY13" fmla="*/ 4763 h 1778794"/>
                <a:gd name="connsiteX14" fmla="*/ 26193 w 2802731"/>
                <a:gd name="connsiteY14" fmla="*/ 0 h 1778794"/>
                <a:gd name="connsiteX15" fmla="*/ 47625 w 2802731"/>
                <a:gd name="connsiteY15" fmla="*/ 4763 h 1778794"/>
                <a:gd name="connsiteX16" fmla="*/ 76200 w 2802731"/>
                <a:gd name="connsiteY16" fmla="*/ 33338 h 1778794"/>
                <a:gd name="connsiteX17" fmla="*/ 171450 w 2802731"/>
                <a:gd name="connsiteY17" fmla="*/ 154782 h 1778794"/>
                <a:gd name="connsiteX18" fmla="*/ 245268 w 2802731"/>
                <a:gd name="connsiteY18" fmla="*/ 240507 h 1778794"/>
                <a:gd name="connsiteX19" fmla="*/ 338137 w 2802731"/>
                <a:gd name="connsiteY19" fmla="*/ 347663 h 1778794"/>
                <a:gd name="connsiteX20" fmla="*/ 450056 w 2802731"/>
                <a:gd name="connsiteY20" fmla="*/ 457200 h 1778794"/>
                <a:gd name="connsiteX21" fmla="*/ 554831 w 2802731"/>
                <a:gd name="connsiteY21" fmla="*/ 557213 h 1778794"/>
                <a:gd name="connsiteX22" fmla="*/ 669131 w 2802731"/>
                <a:gd name="connsiteY22" fmla="*/ 652463 h 1778794"/>
                <a:gd name="connsiteX23" fmla="*/ 757237 w 2802731"/>
                <a:gd name="connsiteY23" fmla="*/ 723900 h 1778794"/>
                <a:gd name="connsiteX24" fmla="*/ 859631 w 2802731"/>
                <a:gd name="connsiteY24" fmla="*/ 800100 h 1778794"/>
                <a:gd name="connsiteX25" fmla="*/ 1033462 w 2802731"/>
                <a:gd name="connsiteY25" fmla="*/ 916782 h 1778794"/>
                <a:gd name="connsiteX26" fmla="*/ 1154906 w 2802731"/>
                <a:gd name="connsiteY26" fmla="*/ 992982 h 1778794"/>
                <a:gd name="connsiteX27" fmla="*/ 1295400 w 2802731"/>
                <a:gd name="connsiteY27" fmla="*/ 1071563 h 1778794"/>
                <a:gd name="connsiteX28" fmla="*/ 1395412 w 2802731"/>
                <a:gd name="connsiteY28" fmla="*/ 1121569 h 1778794"/>
                <a:gd name="connsiteX29" fmla="*/ 1566862 w 2802731"/>
                <a:gd name="connsiteY29" fmla="*/ 1209675 h 1778794"/>
                <a:gd name="connsiteX30" fmla="*/ 1728787 w 2802731"/>
                <a:gd name="connsiteY30" fmla="*/ 1276350 h 1778794"/>
                <a:gd name="connsiteX31" fmla="*/ 1938337 w 2802731"/>
                <a:gd name="connsiteY31" fmla="*/ 1354932 h 1778794"/>
                <a:gd name="connsiteX32" fmla="*/ 2052637 w 2802731"/>
                <a:gd name="connsiteY32" fmla="*/ 1390650 h 1778794"/>
                <a:gd name="connsiteX33" fmla="*/ 2166937 w 2802731"/>
                <a:gd name="connsiteY33" fmla="*/ 1423988 h 1778794"/>
                <a:gd name="connsiteX34" fmla="*/ 2228850 w 2802731"/>
                <a:gd name="connsiteY34" fmla="*/ 1438275 h 1778794"/>
                <a:gd name="connsiteX35" fmla="*/ 2297906 w 2802731"/>
                <a:gd name="connsiteY35" fmla="*/ 1452563 h 1778794"/>
                <a:gd name="connsiteX36" fmla="*/ 2376487 w 2802731"/>
                <a:gd name="connsiteY36" fmla="*/ 1462088 h 1778794"/>
                <a:gd name="connsiteX37" fmla="*/ 2450306 w 2802731"/>
                <a:gd name="connsiteY37" fmla="*/ 1466850 h 1778794"/>
                <a:gd name="connsiteX38" fmla="*/ 2514600 w 2802731"/>
                <a:gd name="connsiteY38" fmla="*/ 1464469 h 1778794"/>
                <a:gd name="connsiteX39" fmla="*/ 2555081 w 2802731"/>
                <a:gd name="connsiteY39" fmla="*/ 1457325 h 1778794"/>
                <a:gd name="connsiteX40" fmla="*/ 2597943 w 2802731"/>
                <a:gd name="connsiteY40" fmla="*/ 1438275 h 1778794"/>
                <a:gd name="connsiteX41" fmla="*/ 2626518 w 2802731"/>
                <a:gd name="connsiteY41" fmla="*/ 1421607 h 1778794"/>
                <a:gd name="connsiteX42" fmla="*/ 2657475 w 2802731"/>
                <a:gd name="connsiteY42" fmla="*/ 1395413 h 1778794"/>
                <a:gd name="connsiteX43" fmla="*/ 2724150 w 2802731"/>
                <a:gd name="connsiteY43" fmla="*/ 1319213 h 1778794"/>
                <a:gd name="connsiteX44" fmla="*/ 2802731 w 2802731"/>
                <a:gd name="connsiteY44" fmla="*/ 1421607 h 1778794"/>
                <a:gd name="connsiteX45" fmla="*/ 2667000 w 2802731"/>
                <a:gd name="connsiteY45" fmla="*/ 1578769 h 1778794"/>
                <a:gd name="connsiteX46" fmla="*/ 2540793 w 2802731"/>
                <a:gd name="connsiteY46" fmla="*/ 1712119 h 1778794"/>
                <a:gd name="connsiteX47" fmla="*/ 2490787 w 2802731"/>
                <a:gd name="connsiteY47" fmla="*/ 1766888 h 1778794"/>
                <a:gd name="connsiteX48" fmla="*/ 2464593 w 2802731"/>
                <a:gd name="connsiteY48" fmla="*/ 1778794 h 1778794"/>
                <a:gd name="connsiteX49" fmla="*/ 2443162 w 2802731"/>
                <a:gd name="connsiteY49" fmla="*/ 1778794 h 1778794"/>
                <a:gd name="connsiteX50" fmla="*/ 2416968 w 2802731"/>
                <a:gd name="connsiteY50" fmla="*/ 1774032 h 1778794"/>
                <a:gd name="connsiteX51" fmla="*/ 2395537 w 2802731"/>
                <a:gd name="connsiteY51" fmla="*/ 1762125 h 1778794"/>
                <a:gd name="connsiteX52" fmla="*/ 2369343 w 2802731"/>
                <a:gd name="connsiteY52" fmla="*/ 1745457 h 1778794"/>
                <a:gd name="connsiteX53" fmla="*/ 2343150 w 2802731"/>
                <a:gd name="connsiteY53" fmla="*/ 1721644 h 1778794"/>
                <a:gd name="connsiteX54" fmla="*/ 2031206 w 2802731"/>
                <a:gd name="connsiteY54" fmla="*/ 1628775 h 1778794"/>
                <a:gd name="connsiteX55" fmla="*/ 1843087 w 2802731"/>
                <a:gd name="connsiteY55" fmla="*/ 1564482 h 1778794"/>
                <a:gd name="connsiteX56" fmla="*/ 1688306 w 2802731"/>
                <a:gd name="connsiteY56" fmla="*/ 1512094 h 1778794"/>
                <a:gd name="connsiteX57" fmla="*/ 1595437 w 2802731"/>
                <a:gd name="connsiteY57" fmla="*/ 1476375 h 1778794"/>
                <a:gd name="connsiteX58" fmla="*/ 1352550 w 2802731"/>
                <a:gd name="connsiteY58" fmla="*/ 1383507 h 1778794"/>
                <a:gd name="connsiteX59" fmla="*/ 1147762 w 2802731"/>
                <a:gd name="connsiteY59" fmla="*/ 1278732 h 1778794"/>
                <a:gd name="connsiteX60" fmla="*/ 950118 w 2802731"/>
                <a:gd name="connsiteY60" fmla="*/ 1147763 h 177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802731" h="1778794">
                  <a:moveTo>
                    <a:pt x="950118" y="1147763"/>
                  </a:moveTo>
                  <a:lnTo>
                    <a:pt x="797718" y="1026319"/>
                  </a:lnTo>
                  <a:lnTo>
                    <a:pt x="685800" y="933450"/>
                  </a:lnTo>
                  <a:lnTo>
                    <a:pt x="569118" y="828675"/>
                  </a:lnTo>
                  <a:lnTo>
                    <a:pt x="457200" y="716757"/>
                  </a:lnTo>
                  <a:lnTo>
                    <a:pt x="338137" y="588169"/>
                  </a:lnTo>
                  <a:lnTo>
                    <a:pt x="257175" y="485775"/>
                  </a:lnTo>
                  <a:lnTo>
                    <a:pt x="147637" y="326232"/>
                  </a:lnTo>
                  <a:lnTo>
                    <a:pt x="73818" y="197644"/>
                  </a:lnTo>
                  <a:lnTo>
                    <a:pt x="33337" y="116682"/>
                  </a:lnTo>
                  <a:lnTo>
                    <a:pt x="7143" y="57150"/>
                  </a:lnTo>
                  <a:lnTo>
                    <a:pt x="0" y="30957"/>
                  </a:lnTo>
                  <a:lnTo>
                    <a:pt x="0" y="14288"/>
                  </a:lnTo>
                  <a:lnTo>
                    <a:pt x="7143" y="4763"/>
                  </a:lnTo>
                  <a:lnTo>
                    <a:pt x="26193" y="0"/>
                  </a:lnTo>
                  <a:lnTo>
                    <a:pt x="47625" y="4763"/>
                  </a:lnTo>
                  <a:lnTo>
                    <a:pt x="76200" y="33338"/>
                  </a:lnTo>
                  <a:lnTo>
                    <a:pt x="171450" y="154782"/>
                  </a:lnTo>
                  <a:lnTo>
                    <a:pt x="245268" y="240507"/>
                  </a:lnTo>
                  <a:lnTo>
                    <a:pt x="338137" y="347663"/>
                  </a:lnTo>
                  <a:lnTo>
                    <a:pt x="450056" y="457200"/>
                  </a:lnTo>
                  <a:lnTo>
                    <a:pt x="554831" y="557213"/>
                  </a:lnTo>
                  <a:lnTo>
                    <a:pt x="669131" y="652463"/>
                  </a:lnTo>
                  <a:lnTo>
                    <a:pt x="757237" y="723900"/>
                  </a:lnTo>
                  <a:lnTo>
                    <a:pt x="859631" y="800100"/>
                  </a:lnTo>
                  <a:lnTo>
                    <a:pt x="1033462" y="916782"/>
                  </a:lnTo>
                  <a:lnTo>
                    <a:pt x="1154906" y="992982"/>
                  </a:lnTo>
                  <a:lnTo>
                    <a:pt x="1295400" y="1071563"/>
                  </a:lnTo>
                  <a:lnTo>
                    <a:pt x="1395412" y="1121569"/>
                  </a:lnTo>
                  <a:lnTo>
                    <a:pt x="1566862" y="1209675"/>
                  </a:lnTo>
                  <a:lnTo>
                    <a:pt x="1728787" y="1276350"/>
                  </a:lnTo>
                  <a:lnTo>
                    <a:pt x="1938337" y="1354932"/>
                  </a:lnTo>
                  <a:lnTo>
                    <a:pt x="2052637" y="1390650"/>
                  </a:lnTo>
                  <a:lnTo>
                    <a:pt x="2166937" y="1423988"/>
                  </a:lnTo>
                  <a:lnTo>
                    <a:pt x="2228850" y="1438275"/>
                  </a:lnTo>
                  <a:lnTo>
                    <a:pt x="2297906" y="1452563"/>
                  </a:lnTo>
                  <a:lnTo>
                    <a:pt x="2376487" y="1462088"/>
                  </a:lnTo>
                  <a:lnTo>
                    <a:pt x="2450306" y="1466850"/>
                  </a:lnTo>
                  <a:lnTo>
                    <a:pt x="2514600" y="1464469"/>
                  </a:lnTo>
                  <a:lnTo>
                    <a:pt x="2555081" y="1457325"/>
                  </a:lnTo>
                  <a:lnTo>
                    <a:pt x="2597943" y="1438275"/>
                  </a:lnTo>
                  <a:lnTo>
                    <a:pt x="2626518" y="1421607"/>
                  </a:lnTo>
                  <a:lnTo>
                    <a:pt x="2657475" y="1395413"/>
                  </a:lnTo>
                  <a:lnTo>
                    <a:pt x="2724150" y="1319213"/>
                  </a:lnTo>
                  <a:lnTo>
                    <a:pt x="2802731" y="1421607"/>
                  </a:lnTo>
                  <a:lnTo>
                    <a:pt x="2667000" y="1578769"/>
                  </a:lnTo>
                  <a:lnTo>
                    <a:pt x="2540793" y="1712119"/>
                  </a:lnTo>
                  <a:lnTo>
                    <a:pt x="2490787" y="1766888"/>
                  </a:lnTo>
                  <a:lnTo>
                    <a:pt x="2464593" y="1778794"/>
                  </a:lnTo>
                  <a:lnTo>
                    <a:pt x="2443162" y="1778794"/>
                  </a:lnTo>
                  <a:lnTo>
                    <a:pt x="2416968" y="1774032"/>
                  </a:lnTo>
                  <a:lnTo>
                    <a:pt x="2395537" y="1762125"/>
                  </a:lnTo>
                  <a:lnTo>
                    <a:pt x="2369343" y="1745457"/>
                  </a:lnTo>
                  <a:lnTo>
                    <a:pt x="2343150" y="1721644"/>
                  </a:lnTo>
                  <a:lnTo>
                    <a:pt x="2031206" y="1628775"/>
                  </a:lnTo>
                  <a:lnTo>
                    <a:pt x="1843087" y="1564482"/>
                  </a:lnTo>
                  <a:lnTo>
                    <a:pt x="1688306" y="1512094"/>
                  </a:lnTo>
                  <a:lnTo>
                    <a:pt x="1595437" y="1476375"/>
                  </a:lnTo>
                  <a:lnTo>
                    <a:pt x="1352550" y="1383507"/>
                  </a:lnTo>
                  <a:lnTo>
                    <a:pt x="1147762" y="1278732"/>
                  </a:lnTo>
                  <a:lnTo>
                    <a:pt x="950118" y="11477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3">
              <a:extLst>
                <a:ext uri="{FF2B5EF4-FFF2-40B4-BE49-F238E27FC236}">
                  <a16:creationId xmlns:a16="http://schemas.microsoft.com/office/drawing/2014/main" id="{8C4BDEAF-4185-4ACE-AD96-E69B72BFE3B5}"/>
                </a:ext>
              </a:extLst>
            </p:cNvPr>
            <p:cNvSpPr/>
            <p:nvPr/>
          </p:nvSpPr>
          <p:spPr>
            <a:xfrm>
              <a:off x="5157788" y="3608388"/>
              <a:ext cx="2427287" cy="2120900"/>
            </a:xfrm>
            <a:custGeom>
              <a:avLst/>
              <a:gdLst>
                <a:gd name="connsiteX0" fmla="*/ 1031422 w 2427514"/>
                <a:gd name="connsiteY0" fmla="*/ 1276350 h 2119993"/>
                <a:gd name="connsiteX1" fmla="*/ 830036 w 2427514"/>
                <a:gd name="connsiteY1" fmla="*/ 1023257 h 2119993"/>
                <a:gd name="connsiteX2" fmla="*/ 683079 w 2427514"/>
                <a:gd name="connsiteY2" fmla="*/ 783772 h 2119993"/>
                <a:gd name="connsiteX3" fmla="*/ 527957 w 2427514"/>
                <a:gd name="connsiteY3" fmla="*/ 574222 h 2119993"/>
                <a:gd name="connsiteX4" fmla="*/ 367393 w 2427514"/>
                <a:gd name="connsiteY4" fmla="*/ 337457 h 2119993"/>
                <a:gd name="connsiteX5" fmla="*/ 315686 w 2427514"/>
                <a:gd name="connsiteY5" fmla="*/ 269422 h 2119993"/>
                <a:gd name="connsiteX6" fmla="*/ 272143 w 2427514"/>
                <a:gd name="connsiteY6" fmla="*/ 220436 h 2119993"/>
                <a:gd name="connsiteX7" fmla="*/ 231322 w 2427514"/>
                <a:gd name="connsiteY7" fmla="*/ 179615 h 2119993"/>
                <a:gd name="connsiteX8" fmla="*/ 168729 w 2427514"/>
                <a:gd name="connsiteY8" fmla="*/ 136072 h 2119993"/>
                <a:gd name="connsiteX9" fmla="*/ 119743 w 2427514"/>
                <a:gd name="connsiteY9" fmla="*/ 133350 h 2119993"/>
                <a:gd name="connsiteX10" fmla="*/ 87086 w 2427514"/>
                <a:gd name="connsiteY10" fmla="*/ 130629 h 2119993"/>
                <a:gd name="connsiteX11" fmla="*/ 48986 w 2427514"/>
                <a:gd name="connsiteY11" fmla="*/ 122465 h 2119993"/>
                <a:gd name="connsiteX12" fmla="*/ 29936 w 2427514"/>
                <a:gd name="connsiteY12" fmla="*/ 114300 h 2119993"/>
                <a:gd name="connsiteX13" fmla="*/ 13607 w 2427514"/>
                <a:gd name="connsiteY13" fmla="*/ 97972 h 2119993"/>
                <a:gd name="connsiteX14" fmla="*/ 0 w 2427514"/>
                <a:gd name="connsiteY14" fmla="*/ 73479 h 2119993"/>
                <a:gd name="connsiteX15" fmla="*/ 0 w 2427514"/>
                <a:gd name="connsiteY15" fmla="*/ 46265 h 2119993"/>
                <a:gd name="connsiteX16" fmla="*/ 8164 w 2427514"/>
                <a:gd name="connsiteY16" fmla="*/ 32657 h 2119993"/>
                <a:gd name="connsiteX17" fmla="*/ 54429 w 2427514"/>
                <a:gd name="connsiteY17" fmla="*/ 13607 h 2119993"/>
                <a:gd name="connsiteX18" fmla="*/ 114300 w 2427514"/>
                <a:gd name="connsiteY18" fmla="*/ 0 h 2119993"/>
                <a:gd name="connsiteX19" fmla="*/ 166007 w 2427514"/>
                <a:gd name="connsiteY19" fmla="*/ 2722 h 2119993"/>
                <a:gd name="connsiteX20" fmla="*/ 206829 w 2427514"/>
                <a:gd name="connsiteY20" fmla="*/ 13607 h 2119993"/>
                <a:gd name="connsiteX21" fmla="*/ 250372 w 2427514"/>
                <a:gd name="connsiteY21" fmla="*/ 35379 h 2119993"/>
                <a:gd name="connsiteX22" fmla="*/ 299357 w 2427514"/>
                <a:gd name="connsiteY22" fmla="*/ 65315 h 2119993"/>
                <a:gd name="connsiteX23" fmla="*/ 364672 w 2427514"/>
                <a:gd name="connsiteY23" fmla="*/ 122465 h 2119993"/>
                <a:gd name="connsiteX24" fmla="*/ 487136 w 2427514"/>
                <a:gd name="connsiteY24" fmla="*/ 261257 h 2119993"/>
                <a:gd name="connsiteX25" fmla="*/ 781050 w 2427514"/>
                <a:gd name="connsiteY25" fmla="*/ 615043 h 2119993"/>
                <a:gd name="connsiteX26" fmla="*/ 952500 w 2427514"/>
                <a:gd name="connsiteY26" fmla="*/ 810986 h 2119993"/>
                <a:gd name="connsiteX27" fmla="*/ 1132114 w 2427514"/>
                <a:gd name="connsiteY27" fmla="*/ 1012372 h 2119993"/>
                <a:gd name="connsiteX28" fmla="*/ 1268186 w 2427514"/>
                <a:gd name="connsiteY28" fmla="*/ 1151165 h 2119993"/>
                <a:gd name="connsiteX29" fmla="*/ 1409700 w 2427514"/>
                <a:gd name="connsiteY29" fmla="*/ 1287236 h 2119993"/>
                <a:gd name="connsiteX30" fmla="*/ 1548493 w 2427514"/>
                <a:gd name="connsiteY30" fmla="*/ 1412422 h 2119993"/>
                <a:gd name="connsiteX31" fmla="*/ 1747157 w 2427514"/>
                <a:gd name="connsiteY31" fmla="*/ 1581150 h 2119993"/>
                <a:gd name="connsiteX32" fmla="*/ 1997529 w 2427514"/>
                <a:gd name="connsiteY32" fmla="*/ 1777093 h 2119993"/>
                <a:gd name="connsiteX33" fmla="*/ 2209800 w 2427514"/>
                <a:gd name="connsiteY33" fmla="*/ 1926772 h 2119993"/>
                <a:gd name="connsiteX34" fmla="*/ 2397579 w 2427514"/>
                <a:gd name="connsiteY34" fmla="*/ 2049236 h 2119993"/>
                <a:gd name="connsiteX35" fmla="*/ 2416629 w 2427514"/>
                <a:gd name="connsiteY35" fmla="*/ 2071007 h 2119993"/>
                <a:gd name="connsiteX36" fmla="*/ 2427514 w 2427514"/>
                <a:gd name="connsiteY36" fmla="*/ 2095500 h 2119993"/>
                <a:gd name="connsiteX37" fmla="*/ 2422072 w 2427514"/>
                <a:gd name="connsiteY37" fmla="*/ 2111829 h 2119993"/>
                <a:gd name="connsiteX38" fmla="*/ 2403022 w 2427514"/>
                <a:gd name="connsiteY38" fmla="*/ 2119993 h 2119993"/>
                <a:gd name="connsiteX39" fmla="*/ 2250622 w 2427514"/>
                <a:gd name="connsiteY39" fmla="*/ 2119993 h 2119993"/>
                <a:gd name="connsiteX40" fmla="*/ 1981200 w 2427514"/>
                <a:gd name="connsiteY40" fmla="*/ 2119993 h 2119993"/>
                <a:gd name="connsiteX41" fmla="*/ 1812472 w 2427514"/>
                <a:gd name="connsiteY41" fmla="*/ 2114550 h 2119993"/>
                <a:gd name="connsiteX42" fmla="*/ 1692729 w 2427514"/>
                <a:gd name="connsiteY42" fmla="*/ 2103665 h 2119993"/>
                <a:gd name="connsiteX43" fmla="*/ 1657350 w 2427514"/>
                <a:gd name="connsiteY43" fmla="*/ 2098222 h 2119993"/>
                <a:gd name="connsiteX44" fmla="*/ 1619250 w 2427514"/>
                <a:gd name="connsiteY44" fmla="*/ 2071007 h 2119993"/>
                <a:gd name="connsiteX45" fmla="*/ 1529443 w 2427514"/>
                <a:gd name="connsiteY45" fmla="*/ 1967593 h 2119993"/>
                <a:gd name="connsiteX46" fmla="*/ 1368879 w 2427514"/>
                <a:gd name="connsiteY46" fmla="*/ 1738993 h 2119993"/>
                <a:gd name="connsiteX47" fmla="*/ 1175657 w 2427514"/>
                <a:gd name="connsiteY47" fmla="*/ 1469572 h 2119993"/>
                <a:gd name="connsiteX48" fmla="*/ 1031422 w 2427514"/>
                <a:gd name="connsiteY48" fmla="*/ 1276350 h 211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27514" h="2119993">
                  <a:moveTo>
                    <a:pt x="1031422" y="1276350"/>
                  </a:moveTo>
                  <a:lnTo>
                    <a:pt x="830036" y="1023257"/>
                  </a:lnTo>
                  <a:lnTo>
                    <a:pt x="683079" y="783772"/>
                  </a:lnTo>
                  <a:lnTo>
                    <a:pt x="527957" y="574222"/>
                  </a:lnTo>
                  <a:lnTo>
                    <a:pt x="367393" y="337457"/>
                  </a:lnTo>
                  <a:lnTo>
                    <a:pt x="315686" y="269422"/>
                  </a:lnTo>
                  <a:lnTo>
                    <a:pt x="272143" y="220436"/>
                  </a:lnTo>
                  <a:lnTo>
                    <a:pt x="231322" y="179615"/>
                  </a:lnTo>
                  <a:lnTo>
                    <a:pt x="168729" y="136072"/>
                  </a:lnTo>
                  <a:lnTo>
                    <a:pt x="119743" y="133350"/>
                  </a:lnTo>
                  <a:lnTo>
                    <a:pt x="87086" y="130629"/>
                  </a:lnTo>
                  <a:lnTo>
                    <a:pt x="48986" y="122465"/>
                  </a:lnTo>
                  <a:lnTo>
                    <a:pt x="29936" y="114300"/>
                  </a:lnTo>
                  <a:lnTo>
                    <a:pt x="13607" y="97972"/>
                  </a:lnTo>
                  <a:lnTo>
                    <a:pt x="0" y="73479"/>
                  </a:lnTo>
                  <a:lnTo>
                    <a:pt x="0" y="46265"/>
                  </a:lnTo>
                  <a:lnTo>
                    <a:pt x="8164" y="32657"/>
                  </a:lnTo>
                  <a:lnTo>
                    <a:pt x="54429" y="13607"/>
                  </a:lnTo>
                  <a:lnTo>
                    <a:pt x="114300" y="0"/>
                  </a:lnTo>
                  <a:lnTo>
                    <a:pt x="166007" y="2722"/>
                  </a:lnTo>
                  <a:lnTo>
                    <a:pt x="206829" y="13607"/>
                  </a:lnTo>
                  <a:lnTo>
                    <a:pt x="250372" y="35379"/>
                  </a:lnTo>
                  <a:lnTo>
                    <a:pt x="299357" y="65315"/>
                  </a:lnTo>
                  <a:lnTo>
                    <a:pt x="364672" y="122465"/>
                  </a:lnTo>
                  <a:lnTo>
                    <a:pt x="487136" y="261257"/>
                  </a:lnTo>
                  <a:lnTo>
                    <a:pt x="781050" y="615043"/>
                  </a:lnTo>
                  <a:lnTo>
                    <a:pt x="952500" y="810986"/>
                  </a:lnTo>
                  <a:lnTo>
                    <a:pt x="1132114" y="1012372"/>
                  </a:lnTo>
                  <a:lnTo>
                    <a:pt x="1268186" y="1151165"/>
                  </a:lnTo>
                  <a:lnTo>
                    <a:pt x="1409700" y="1287236"/>
                  </a:lnTo>
                  <a:lnTo>
                    <a:pt x="1548493" y="1412422"/>
                  </a:lnTo>
                  <a:lnTo>
                    <a:pt x="1747157" y="1581150"/>
                  </a:lnTo>
                  <a:lnTo>
                    <a:pt x="1997529" y="1777093"/>
                  </a:lnTo>
                  <a:lnTo>
                    <a:pt x="2209800" y="1926772"/>
                  </a:lnTo>
                  <a:lnTo>
                    <a:pt x="2397579" y="2049236"/>
                  </a:lnTo>
                  <a:lnTo>
                    <a:pt x="2416629" y="2071007"/>
                  </a:lnTo>
                  <a:lnTo>
                    <a:pt x="2427514" y="2095500"/>
                  </a:lnTo>
                  <a:lnTo>
                    <a:pt x="2422072" y="2111829"/>
                  </a:lnTo>
                  <a:lnTo>
                    <a:pt x="2403022" y="2119993"/>
                  </a:lnTo>
                  <a:lnTo>
                    <a:pt x="2250622" y="2119993"/>
                  </a:lnTo>
                  <a:lnTo>
                    <a:pt x="1981200" y="2119993"/>
                  </a:lnTo>
                  <a:lnTo>
                    <a:pt x="1812472" y="2114550"/>
                  </a:lnTo>
                  <a:lnTo>
                    <a:pt x="1692729" y="2103665"/>
                  </a:lnTo>
                  <a:lnTo>
                    <a:pt x="1657350" y="2098222"/>
                  </a:lnTo>
                  <a:lnTo>
                    <a:pt x="1619250" y="2071007"/>
                  </a:lnTo>
                  <a:lnTo>
                    <a:pt x="1529443" y="1967593"/>
                  </a:lnTo>
                  <a:lnTo>
                    <a:pt x="1368879" y="1738993"/>
                  </a:lnTo>
                  <a:lnTo>
                    <a:pt x="1175657" y="1469572"/>
                  </a:lnTo>
                  <a:lnTo>
                    <a:pt x="1031422" y="1276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487761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1321AB3-2BF6-4320-B4C3-A81D2F35A7E9}"/>
              </a:ext>
            </a:extLst>
          </p:cNvPr>
          <p:cNvGrpSpPr/>
          <p:nvPr/>
        </p:nvGrpSpPr>
        <p:grpSpPr>
          <a:xfrm>
            <a:off x="2505075" y="1458913"/>
            <a:ext cx="5080000" cy="4460875"/>
            <a:chOff x="2505075" y="1458913"/>
            <a:chExt cx="5080000" cy="44608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9DFACEE7-9573-574B-B8D2-CFDE975FB821}"/>
                </a:ext>
              </a:extLst>
            </p:cNvPr>
            <p:cNvSpPr/>
            <p:nvPr/>
          </p:nvSpPr>
          <p:spPr>
            <a:xfrm>
              <a:off x="2874963" y="2062163"/>
              <a:ext cx="2035175" cy="431800"/>
            </a:xfrm>
            <a:custGeom>
              <a:avLst/>
              <a:gdLst>
                <a:gd name="connsiteX0" fmla="*/ 1228725 w 2035969"/>
                <a:gd name="connsiteY0" fmla="*/ 314325 h 431006"/>
                <a:gd name="connsiteX1" fmla="*/ 935831 w 2035969"/>
                <a:gd name="connsiteY1" fmla="*/ 357187 h 431006"/>
                <a:gd name="connsiteX2" fmla="*/ 735806 w 2035969"/>
                <a:gd name="connsiteY2" fmla="*/ 388143 h 431006"/>
                <a:gd name="connsiteX3" fmla="*/ 542925 w 2035969"/>
                <a:gd name="connsiteY3" fmla="*/ 409575 h 431006"/>
                <a:gd name="connsiteX4" fmla="*/ 445294 w 2035969"/>
                <a:gd name="connsiteY4" fmla="*/ 419100 h 431006"/>
                <a:gd name="connsiteX5" fmla="*/ 347662 w 2035969"/>
                <a:gd name="connsiteY5" fmla="*/ 428625 h 431006"/>
                <a:gd name="connsiteX6" fmla="*/ 307181 w 2035969"/>
                <a:gd name="connsiteY6" fmla="*/ 431006 h 431006"/>
                <a:gd name="connsiteX7" fmla="*/ 271462 w 2035969"/>
                <a:gd name="connsiteY7" fmla="*/ 426243 h 431006"/>
                <a:gd name="connsiteX8" fmla="*/ 235744 w 2035969"/>
                <a:gd name="connsiteY8" fmla="*/ 411956 h 431006"/>
                <a:gd name="connsiteX9" fmla="*/ 190500 w 2035969"/>
                <a:gd name="connsiteY9" fmla="*/ 385762 h 431006"/>
                <a:gd name="connsiteX10" fmla="*/ 126206 w 2035969"/>
                <a:gd name="connsiteY10" fmla="*/ 338137 h 431006"/>
                <a:gd name="connsiteX11" fmla="*/ 54769 w 2035969"/>
                <a:gd name="connsiteY11" fmla="*/ 271462 h 431006"/>
                <a:gd name="connsiteX12" fmla="*/ 16669 w 2035969"/>
                <a:gd name="connsiteY12" fmla="*/ 233362 h 431006"/>
                <a:gd name="connsiteX13" fmla="*/ 2381 w 2035969"/>
                <a:gd name="connsiteY13" fmla="*/ 207168 h 431006"/>
                <a:gd name="connsiteX14" fmla="*/ 0 w 2035969"/>
                <a:gd name="connsiteY14" fmla="*/ 185737 h 431006"/>
                <a:gd name="connsiteX15" fmla="*/ 4762 w 2035969"/>
                <a:gd name="connsiteY15" fmla="*/ 173831 h 431006"/>
                <a:gd name="connsiteX16" fmla="*/ 21431 w 2035969"/>
                <a:gd name="connsiteY16" fmla="*/ 164306 h 431006"/>
                <a:gd name="connsiteX17" fmla="*/ 35719 w 2035969"/>
                <a:gd name="connsiteY17" fmla="*/ 166687 h 431006"/>
                <a:gd name="connsiteX18" fmla="*/ 61912 w 2035969"/>
                <a:gd name="connsiteY18" fmla="*/ 180975 h 431006"/>
                <a:gd name="connsiteX19" fmla="*/ 97631 w 2035969"/>
                <a:gd name="connsiteY19" fmla="*/ 202406 h 431006"/>
                <a:gd name="connsiteX20" fmla="*/ 128587 w 2035969"/>
                <a:gd name="connsiteY20" fmla="*/ 216693 h 431006"/>
                <a:gd name="connsiteX21" fmla="*/ 164306 w 2035969"/>
                <a:gd name="connsiteY21" fmla="*/ 230981 h 431006"/>
                <a:gd name="connsiteX22" fmla="*/ 190500 w 2035969"/>
                <a:gd name="connsiteY22" fmla="*/ 240506 h 431006"/>
                <a:gd name="connsiteX23" fmla="*/ 216694 w 2035969"/>
                <a:gd name="connsiteY23" fmla="*/ 245268 h 431006"/>
                <a:gd name="connsiteX24" fmla="*/ 250031 w 2035969"/>
                <a:gd name="connsiteY24" fmla="*/ 250031 h 431006"/>
                <a:gd name="connsiteX25" fmla="*/ 288131 w 2035969"/>
                <a:gd name="connsiteY25" fmla="*/ 250031 h 431006"/>
                <a:gd name="connsiteX26" fmla="*/ 340519 w 2035969"/>
                <a:gd name="connsiteY26" fmla="*/ 245268 h 431006"/>
                <a:gd name="connsiteX27" fmla="*/ 535781 w 2035969"/>
                <a:gd name="connsiteY27" fmla="*/ 226218 h 431006"/>
                <a:gd name="connsiteX28" fmla="*/ 778669 w 2035969"/>
                <a:gd name="connsiteY28" fmla="*/ 180975 h 431006"/>
                <a:gd name="connsiteX29" fmla="*/ 1023937 w 2035969"/>
                <a:gd name="connsiteY29" fmla="*/ 147637 h 431006"/>
                <a:gd name="connsiteX30" fmla="*/ 1381125 w 2035969"/>
                <a:gd name="connsiteY30" fmla="*/ 92868 h 431006"/>
                <a:gd name="connsiteX31" fmla="*/ 1614487 w 2035969"/>
                <a:gd name="connsiteY31" fmla="*/ 50006 h 431006"/>
                <a:gd name="connsiteX32" fmla="*/ 1754981 w 2035969"/>
                <a:gd name="connsiteY32" fmla="*/ 21431 h 431006"/>
                <a:gd name="connsiteX33" fmla="*/ 1828800 w 2035969"/>
                <a:gd name="connsiteY33" fmla="*/ 9525 h 431006"/>
                <a:gd name="connsiteX34" fmla="*/ 1885950 w 2035969"/>
                <a:gd name="connsiteY34" fmla="*/ 0 h 431006"/>
                <a:gd name="connsiteX35" fmla="*/ 1924050 w 2035969"/>
                <a:gd name="connsiteY35" fmla="*/ 0 h 431006"/>
                <a:gd name="connsiteX36" fmla="*/ 1952625 w 2035969"/>
                <a:gd name="connsiteY36" fmla="*/ 4762 h 431006"/>
                <a:gd name="connsiteX37" fmla="*/ 1976437 w 2035969"/>
                <a:gd name="connsiteY37" fmla="*/ 16668 h 431006"/>
                <a:gd name="connsiteX38" fmla="*/ 1995487 w 2035969"/>
                <a:gd name="connsiteY38" fmla="*/ 28575 h 431006"/>
                <a:gd name="connsiteX39" fmla="*/ 2012156 w 2035969"/>
                <a:gd name="connsiteY39" fmla="*/ 47625 h 431006"/>
                <a:gd name="connsiteX40" fmla="*/ 2024062 w 2035969"/>
                <a:gd name="connsiteY40" fmla="*/ 64293 h 431006"/>
                <a:gd name="connsiteX41" fmla="*/ 2033587 w 2035969"/>
                <a:gd name="connsiteY41" fmla="*/ 92868 h 431006"/>
                <a:gd name="connsiteX42" fmla="*/ 2035969 w 2035969"/>
                <a:gd name="connsiteY42" fmla="*/ 126206 h 431006"/>
                <a:gd name="connsiteX43" fmla="*/ 2035969 w 2035969"/>
                <a:gd name="connsiteY43" fmla="*/ 150018 h 431006"/>
                <a:gd name="connsiteX44" fmla="*/ 2024062 w 2035969"/>
                <a:gd name="connsiteY44" fmla="*/ 178593 h 431006"/>
                <a:gd name="connsiteX45" fmla="*/ 2007394 w 2035969"/>
                <a:gd name="connsiteY45" fmla="*/ 195262 h 431006"/>
                <a:gd name="connsiteX46" fmla="*/ 1978819 w 2035969"/>
                <a:gd name="connsiteY46" fmla="*/ 204787 h 431006"/>
                <a:gd name="connsiteX47" fmla="*/ 1833562 w 2035969"/>
                <a:gd name="connsiteY47" fmla="*/ 223837 h 431006"/>
                <a:gd name="connsiteX48" fmla="*/ 1581150 w 2035969"/>
                <a:gd name="connsiteY48" fmla="*/ 250031 h 431006"/>
                <a:gd name="connsiteX49" fmla="*/ 1347787 w 2035969"/>
                <a:gd name="connsiteY49" fmla="*/ 302418 h 431006"/>
                <a:gd name="connsiteX50" fmla="*/ 1228725 w 2035969"/>
                <a:gd name="connsiteY50" fmla="*/ 314325 h 4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35969" h="431006">
                  <a:moveTo>
                    <a:pt x="1228725" y="314325"/>
                  </a:moveTo>
                  <a:lnTo>
                    <a:pt x="935831" y="357187"/>
                  </a:lnTo>
                  <a:lnTo>
                    <a:pt x="735806" y="388143"/>
                  </a:lnTo>
                  <a:lnTo>
                    <a:pt x="542925" y="409575"/>
                  </a:lnTo>
                  <a:lnTo>
                    <a:pt x="445294" y="419100"/>
                  </a:lnTo>
                  <a:lnTo>
                    <a:pt x="347662" y="428625"/>
                  </a:lnTo>
                  <a:lnTo>
                    <a:pt x="307181" y="431006"/>
                  </a:lnTo>
                  <a:lnTo>
                    <a:pt x="271462" y="426243"/>
                  </a:lnTo>
                  <a:lnTo>
                    <a:pt x="235744" y="411956"/>
                  </a:lnTo>
                  <a:lnTo>
                    <a:pt x="190500" y="385762"/>
                  </a:lnTo>
                  <a:lnTo>
                    <a:pt x="126206" y="338137"/>
                  </a:lnTo>
                  <a:lnTo>
                    <a:pt x="54769" y="271462"/>
                  </a:lnTo>
                  <a:lnTo>
                    <a:pt x="16669" y="233362"/>
                  </a:lnTo>
                  <a:lnTo>
                    <a:pt x="2381" y="207168"/>
                  </a:lnTo>
                  <a:lnTo>
                    <a:pt x="0" y="185737"/>
                  </a:lnTo>
                  <a:lnTo>
                    <a:pt x="4762" y="173831"/>
                  </a:lnTo>
                  <a:lnTo>
                    <a:pt x="21431" y="164306"/>
                  </a:lnTo>
                  <a:lnTo>
                    <a:pt x="35719" y="166687"/>
                  </a:lnTo>
                  <a:lnTo>
                    <a:pt x="61912" y="180975"/>
                  </a:lnTo>
                  <a:lnTo>
                    <a:pt x="97631" y="202406"/>
                  </a:lnTo>
                  <a:lnTo>
                    <a:pt x="128587" y="216693"/>
                  </a:lnTo>
                  <a:lnTo>
                    <a:pt x="164306" y="230981"/>
                  </a:lnTo>
                  <a:lnTo>
                    <a:pt x="190500" y="240506"/>
                  </a:lnTo>
                  <a:lnTo>
                    <a:pt x="216694" y="245268"/>
                  </a:lnTo>
                  <a:lnTo>
                    <a:pt x="250031" y="250031"/>
                  </a:lnTo>
                  <a:lnTo>
                    <a:pt x="288131" y="250031"/>
                  </a:lnTo>
                  <a:lnTo>
                    <a:pt x="340519" y="245268"/>
                  </a:lnTo>
                  <a:lnTo>
                    <a:pt x="535781" y="226218"/>
                  </a:lnTo>
                  <a:lnTo>
                    <a:pt x="778669" y="180975"/>
                  </a:lnTo>
                  <a:lnTo>
                    <a:pt x="1023937" y="147637"/>
                  </a:lnTo>
                  <a:lnTo>
                    <a:pt x="1381125" y="92868"/>
                  </a:lnTo>
                  <a:lnTo>
                    <a:pt x="1614487" y="50006"/>
                  </a:lnTo>
                  <a:lnTo>
                    <a:pt x="1754981" y="21431"/>
                  </a:lnTo>
                  <a:lnTo>
                    <a:pt x="1828800" y="9525"/>
                  </a:lnTo>
                  <a:lnTo>
                    <a:pt x="1885950" y="0"/>
                  </a:lnTo>
                  <a:lnTo>
                    <a:pt x="1924050" y="0"/>
                  </a:lnTo>
                  <a:lnTo>
                    <a:pt x="1952625" y="4762"/>
                  </a:lnTo>
                  <a:lnTo>
                    <a:pt x="1976437" y="16668"/>
                  </a:lnTo>
                  <a:lnTo>
                    <a:pt x="1995487" y="28575"/>
                  </a:lnTo>
                  <a:lnTo>
                    <a:pt x="2012156" y="47625"/>
                  </a:lnTo>
                  <a:lnTo>
                    <a:pt x="2024062" y="64293"/>
                  </a:lnTo>
                  <a:lnTo>
                    <a:pt x="2033587" y="92868"/>
                  </a:lnTo>
                  <a:lnTo>
                    <a:pt x="2035969" y="126206"/>
                  </a:lnTo>
                  <a:lnTo>
                    <a:pt x="2035969" y="150018"/>
                  </a:lnTo>
                  <a:lnTo>
                    <a:pt x="2024062" y="178593"/>
                  </a:lnTo>
                  <a:lnTo>
                    <a:pt x="2007394" y="195262"/>
                  </a:lnTo>
                  <a:lnTo>
                    <a:pt x="1978819" y="204787"/>
                  </a:lnTo>
                  <a:lnTo>
                    <a:pt x="1833562" y="223837"/>
                  </a:lnTo>
                  <a:lnTo>
                    <a:pt x="1581150" y="250031"/>
                  </a:lnTo>
                  <a:lnTo>
                    <a:pt x="1347787" y="302418"/>
                  </a:lnTo>
                  <a:lnTo>
                    <a:pt x="1228725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3691F2E9-A86C-9B4D-9AA8-1DF4B26BF0B2}"/>
                </a:ext>
              </a:extLst>
            </p:cNvPr>
            <p:cNvSpPr/>
            <p:nvPr/>
          </p:nvSpPr>
          <p:spPr>
            <a:xfrm rot="16200000">
              <a:off x="2180432" y="4512469"/>
              <a:ext cx="2438400" cy="376237"/>
            </a:xfrm>
            <a:custGeom>
              <a:avLst/>
              <a:gdLst>
                <a:gd name="connsiteX0" fmla="*/ 1347788 w 2438400"/>
                <a:gd name="connsiteY0" fmla="*/ 335757 h 376238"/>
                <a:gd name="connsiteX1" fmla="*/ 840581 w 2438400"/>
                <a:gd name="connsiteY1" fmla="*/ 319088 h 376238"/>
                <a:gd name="connsiteX2" fmla="*/ 528638 w 2438400"/>
                <a:gd name="connsiteY2" fmla="*/ 302419 h 376238"/>
                <a:gd name="connsiteX3" fmla="*/ 316706 w 2438400"/>
                <a:gd name="connsiteY3" fmla="*/ 285750 h 376238"/>
                <a:gd name="connsiteX4" fmla="*/ 145256 w 2438400"/>
                <a:gd name="connsiteY4" fmla="*/ 269082 h 376238"/>
                <a:gd name="connsiteX5" fmla="*/ 97631 w 2438400"/>
                <a:gd name="connsiteY5" fmla="*/ 259557 h 376238"/>
                <a:gd name="connsiteX6" fmla="*/ 57150 w 2438400"/>
                <a:gd name="connsiteY6" fmla="*/ 245269 h 376238"/>
                <a:gd name="connsiteX7" fmla="*/ 23813 w 2438400"/>
                <a:gd name="connsiteY7" fmla="*/ 223838 h 376238"/>
                <a:gd name="connsiteX8" fmla="*/ 7144 w 2438400"/>
                <a:gd name="connsiteY8" fmla="*/ 211932 h 376238"/>
                <a:gd name="connsiteX9" fmla="*/ 0 w 2438400"/>
                <a:gd name="connsiteY9" fmla="*/ 195263 h 376238"/>
                <a:gd name="connsiteX10" fmla="*/ 2381 w 2438400"/>
                <a:gd name="connsiteY10" fmla="*/ 169069 h 376238"/>
                <a:gd name="connsiteX11" fmla="*/ 11906 w 2438400"/>
                <a:gd name="connsiteY11" fmla="*/ 147638 h 376238"/>
                <a:gd name="connsiteX12" fmla="*/ 28575 w 2438400"/>
                <a:gd name="connsiteY12" fmla="*/ 130969 h 376238"/>
                <a:gd name="connsiteX13" fmla="*/ 59531 w 2438400"/>
                <a:gd name="connsiteY13" fmla="*/ 114300 h 376238"/>
                <a:gd name="connsiteX14" fmla="*/ 133350 w 2438400"/>
                <a:gd name="connsiteY14" fmla="*/ 83344 h 376238"/>
                <a:gd name="connsiteX15" fmla="*/ 216694 w 2438400"/>
                <a:gd name="connsiteY15" fmla="*/ 52388 h 376238"/>
                <a:gd name="connsiteX16" fmla="*/ 350044 w 2438400"/>
                <a:gd name="connsiteY16" fmla="*/ 14288 h 376238"/>
                <a:gd name="connsiteX17" fmla="*/ 400050 w 2438400"/>
                <a:gd name="connsiteY17" fmla="*/ 26194 h 376238"/>
                <a:gd name="connsiteX18" fmla="*/ 454819 w 2438400"/>
                <a:gd name="connsiteY18" fmla="*/ 40482 h 376238"/>
                <a:gd name="connsiteX19" fmla="*/ 528638 w 2438400"/>
                <a:gd name="connsiteY19" fmla="*/ 57150 h 376238"/>
                <a:gd name="connsiteX20" fmla="*/ 592931 w 2438400"/>
                <a:gd name="connsiteY20" fmla="*/ 66675 h 376238"/>
                <a:gd name="connsiteX21" fmla="*/ 661988 w 2438400"/>
                <a:gd name="connsiteY21" fmla="*/ 76200 h 376238"/>
                <a:gd name="connsiteX22" fmla="*/ 790575 w 2438400"/>
                <a:gd name="connsiteY22" fmla="*/ 88107 h 376238"/>
                <a:gd name="connsiteX23" fmla="*/ 1357313 w 2438400"/>
                <a:gd name="connsiteY23" fmla="*/ 114300 h 376238"/>
                <a:gd name="connsiteX24" fmla="*/ 1859756 w 2438400"/>
                <a:gd name="connsiteY24" fmla="*/ 128588 h 376238"/>
                <a:gd name="connsiteX25" fmla="*/ 2155031 w 2438400"/>
                <a:gd name="connsiteY25" fmla="*/ 128588 h 376238"/>
                <a:gd name="connsiteX26" fmla="*/ 2205038 w 2438400"/>
                <a:gd name="connsiteY26" fmla="*/ 121444 h 376238"/>
                <a:gd name="connsiteX27" fmla="*/ 2257425 w 2438400"/>
                <a:gd name="connsiteY27" fmla="*/ 109538 h 376238"/>
                <a:gd name="connsiteX28" fmla="*/ 2314575 w 2438400"/>
                <a:gd name="connsiteY28" fmla="*/ 90488 h 376238"/>
                <a:gd name="connsiteX29" fmla="*/ 2343150 w 2438400"/>
                <a:gd name="connsiteY29" fmla="*/ 71438 h 376238"/>
                <a:gd name="connsiteX30" fmla="*/ 2362200 w 2438400"/>
                <a:gd name="connsiteY30" fmla="*/ 52388 h 376238"/>
                <a:gd name="connsiteX31" fmla="*/ 2378869 w 2438400"/>
                <a:gd name="connsiteY31" fmla="*/ 26194 h 376238"/>
                <a:gd name="connsiteX32" fmla="*/ 2388394 w 2438400"/>
                <a:gd name="connsiteY32" fmla="*/ 9525 h 376238"/>
                <a:gd name="connsiteX33" fmla="*/ 2405063 w 2438400"/>
                <a:gd name="connsiteY33" fmla="*/ 2382 h 376238"/>
                <a:gd name="connsiteX34" fmla="*/ 2426494 w 2438400"/>
                <a:gd name="connsiteY34" fmla="*/ 0 h 376238"/>
                <a:gd name="connsiteX35" fmla="*/ 2436019 w 2438400"/>
                <a:gd name="connsiteY35" fmla="*/ 4763 h 376238"/>
                <a:gd name="connsiteX36" fmla="*/ 2438400 w 2438400"/>
                <a:gd name="connsiteY36" fmla="*/ 19050 h 376238"/>
                <a:gd name="connsiteX37" fmla="*/ 2419350 w 2438400"/>
                <a:gd name="connsiteY37" fmla="*/ 80963 h 376238"/>
                <a:gd name="connsiteX38" fmla="*/ 2409825 w 2438400"/>
                <a:gd name="connsiteY38" fmla="*/ 140494 h 376238"/>
                <a:gd name="connsiteX39" fmla="*/ 2395538 w 2438400"/>
                <a:gd name="connsiteY39" fmla="*/ 200025 h 376238"/>
                <a:gd name="connsiteX40" fmla="*/ 2369344 w 2438400"/>
                <a:gd name="connsiteY40" fmla="*/ 278607 h 376238"/>
                <a:gd name="connsiteX41" fmla="*/ 2338388 w 2438400"/>
                <a:gd name="connsiteY41" fmla="*/ 347663 h 376238"/>
                <a:gd name="connsiteX42" fmla="*/ 2245519 w 2438400"/>
                <a:gd name="connsiteY42" fmla="*/ 376238 h 376238"/>
                <a:gd name="connsiteX43" fmla="*/ 2102644 w 2438400"/>
                <a:gd name="connsiteY43" fmla="*/ 357188 h 376238"/>
                <a:gd name="connsiteX44" fmla="*/ 1947863 w 2438400"/>
                <a:gd name="connsiteY44" fmla="*/ 352425 h 376238"/>
                <a:gd name="connsiteX45" fmla="*/ 1790700 w 2438400"/>
                <a:gd name="connsiteY45" fmla="*/ 350044 h 376238"/>
                <a:gd name="connsiteX46" fmla="*/ 1640681 w 2438400"/>
                <a:gd name="connsiteY46" fmla="*/ 347663 h 376238"/>
                <a:gd name="connsiteX47" fmla="*/ 1347788 w 2438400"/>
                <a:gd name="connsiteY47" fmla="*/ 335757 h 37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438400" h="376238">
                  <a:moveTo>
                    <a:pt x="1347788" y="335757"/>
                  </a:moveTo>
                  <a:lnTo>
                    <a:pt x="840581" y="319088"/>
                  </a:lnTo>
                  <a:lnTo>
                    <a:pt x="528638" y="302419"/>
                  </a:lnTo>
                  <a:lnTo>
                    <a:pt x="316706" y="285750"/>
                  </a:lnTo>
                  <a:lnTo>
                    <a:pt x="145256" y="269082"/>
                  </a:lnTo>
                  <a:lnTo>
                    <a:pt x="97631" y="259557"/>
                  </a:lnTo>
                  <a:lnTo>
                    <a:pt x="57150" y="245269"/>
                  </a:lnTo>
                  <a:lnTo>
                    <a:pt x="23813" y="223838"/>
                  </a:lnTo>
                  <a:lnTo>
                    <a:pt x="7144" y="211932"/>
                  </a:lnTo>
                  <a:lnTo>
                    <a:pt x="0" y="195263"/>
                  </a:lnTo>
                  <a:lnTo>
                    <a:pt x="2381" y="169069"/>
                  </a:lnTo>
                  <a:lnTo>
                    <a:pt x="11906" y="147638"/>
                  </a:lnTo>
                  <a:lnTo>
                    <a:pt x="28575" y="130969"/>
                  </a:lnTo>
                  <a:lnTo>
                    <a:pt x="59531" y="114300"/>
                  </a:lnTo>
                  <a:lnTo>
                    <a:pt x="133350" y="83344"/>
                  </a:lnTo>
                  <a:lnTo>
                    <a:pt x="216694" y="52388"/>
                  </a:lnTo>
                  <a:lnTo>
                    <a:pt x="350044" y="14288"/>
                  </a:lnTo>
                  <a:lnTo>
                    <a:pt x="400050" y="26194"/>
                  </a:lnTo>
                  <a:lnTo>
                    <a:pt x="454819" y="40482"/>
                  </a:lnTo>
                  <a:lnTo>
                    <a:pt x="528638" y="57150"/>
                  </a:lnTo>
                  <a:lnTo>
                    <a:pt x="592931" y="66675"/>
                  </a:lnTo>
                  <a:lnTo>
                    <a:pt x="661988" y="76200"/>
                  </a:lnTo>
                  <a:lnTo>
                    <a:pt x="790575" y="88107"/>
                  </a:lnTo>
                  <a:lnTo>
                    <a:pt x="1357313" y="114300"/>
                  </a:lnTo>
                  <a:lnTo>
                    <a:pt x="1859756" y="128588"/>
                  </a:lnTo>
                  <a:lnTo>
                    <a:pt x="2155031" y="128588"/>
                  </a:lnTo>
                  <a:lnTo>
                    <a:pt x="2205038" y="121444"/>
                  </a:lnTo>
                  <a:lnTo>
                    <a:pt x="2257425" y="109538"/>
                  </a:lnTo>
                  <a:lnTo>
                    <a:pt x="2314575" y="90488"/>
                  </a:lnTo>
                  <a:lnTo>
                    <a:pt x="2343150" y="71438"/>
                  </a:lnTo>
                  <a:lnTo>
                    <a:pt x="2362200" y="52388"/>
                  </a:lnTo>
                  <a:lnTo>
                    <a:pt x="2378869" y="26194"/>
                  </a:lnTo>
                  <a:lnTo>
                    <a:pt x="2388394" y="9525"/>
                  </a:lnTo>
                  <a:lnTo>
                    <a:pt x="2405063" y="2382"/>
                  </a:lnTo>
                  <a:lnTo>
                    <a:pt x="2426494" y="0"/>
                  </a:lnTo>
                  <a:lnTo>
                    <a:pt x="2436019" y="4763"/>
                  </a:lnTo>
                  <a:lnTo>
                    <a:pt x="2438400" y="19050"/>
                  </a:lnTo>
                  <a:lnTo>
                    <a:pt x="2419350" y="80963"/>
                  </a:lnTo>
                  <a:lnTo>
                    <a:pt x="2409825" y="140494"/>
                  </a:lnTo>
                  <a:lnTo>
                    <a:pt x="2395538" y="200025"/>
                  </a:lnTo>
                  <a:lnTo>
                    <a:pt x="2369344" y="278607"/>
                  </a:lnTo>
                  <a:lnTo>
                    <a:pt x="2338388" y="347663"/>
                  </a:lnTo>
                  <a:lnTo>
                    <a:pt x="2245519" y="376238"/>
                  </a:lnTo>
                  <a:lnTo>
                    <a:pt x="2102644" y="357188"/>
                  </a:lnTo>
                  <a:lnTo>
                    <a:pt x="1947863" y="352425"/>
                  </a:lnTo>
                  <a:lnTo>
                    <a:pt x="1790700" y="350044"/>
                  </a:lnTo>
                  <a:lnTo>
                    <a:pt x="1640681" y="347663"/>
                  </a:lnTo>
                  <a:lnTo>
                    <a:pt x="1347788" y="3357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24A2F0A6-69DD-E646-A1A3-327E521853BD}"/>
                </a:ext>
              </a:extLst>
            </p:cNvPr>
            <p:cNvSpPr/>
            <p:nvPr/>
          </p:nvSpPr>
          <p:spPr>
            <a:xfrm rot="16200000">
              <a:off x="4222750" y="2179638"/>
              <a:ext cx="2195513" cy="1233487"/>
            </a:xfrm>
            <a:custGeom>
              <a:avLst/>
              <a:gdLst>
                <a:gd name="connsiteX0" fmla="*/ 1083469 w 2195512"/>
                <a:gd name="connsiteY0" fmla="*/ 854869 h 1233488"/>
                <a:gd name="connsiteX1" fmla="*/ 900112 w 2195512"/>
                <a:gd name="connsiteY1" fmla="*/ 776288 h 1233488"/>
                <a:gd name="connsiteX2" fmla="*/ 823912 w 2195512"/>
                <a:gd name="connsiteY2" fmla="*/ 711994 h 1233488"/>
                <a:gd name="connsiteX3" fmla="*/ 645319 w 2195512"/>
                <a:gd name="connsiteY3" fmla="*/ 607219 h 1233488"/>
                <a:gd name="connsiteX4" fmla="*/ 507206 w 2195512"/>
                <a:gd name="connsiteY4" fmla="*/ 514350 h 1233488"/>
                <a:gd name="connsiteX5" fmla="*/ 390525 w 2195512"/>
                <a:gd name="connsiteY5" fmla="*/ 426244 h 1233488"/>
                <a:gd name="connsiteX6" fmla="*/ 280987 w 2195512"/>
                <a:gd name="connsiteY6" fmla="*/ 335756 h 1233488"/>
                <a:gd name="connsiteX7" fmla="*/ 190500 w 2195512"/>
                <a:gd name="connsiteY7" fmla="*/ 254794 h 1233488"/>
                <a:gd name="connsiteX8" fmla="*/ 95250 w 2195512"/>
                <a:gd name="connsiteY8" fmla="*/ 159544 h 1233488"/>
                <a:gd name="connsiteX9" fmla="*/ 23812 w 2195512"/>
                <a:gd name="connsiteY9" fmla="*/ 78581 h 1233488"/>
                <a:gd name="connsiteX10" fmla="*/ 7144 w 2195512"/>
                <a:gd name="connsiteY10" fmla="*/ 54769 h 1233488"/>
                <a:gd name="connsiteX11" fmla="*/ 0 w 2195512"/>
                <a:gd name="connsiteY11" fmla="*/ 33338 h 1233488"/>
                <a:gd name="connsiteX12" fmla="*/ 2381 w 2195512"/>
                <a:gd name="connsiteY12" fmla="*/ 14288 h 1233488"/>
                <a:gd name="connsiteX13" fmla="*/ 7144 w 2195512"/>
                <a:gd name="connsiteY13" fmla="*/ 4763 h 1233488"/>
                <a:gd name="connsiteX14" fmla="*/ 21431 w 2195512"/>
                <a:gd name="connsiteY14" fmla="*/ 0 h 1233488"/>
                <a:gd name="connsiteX15" fmla="*/ 45244 w 2195512"/>
                <a:gd name="connsiteY15" fmla="*/ 4763 h 1233488"/>
                <a:gd name="connsiteX16" fmla="*/ 85725 w 2195512"/>
                <a:gd name="connsiteY16" fmla="*/ 35719 h 1233488"/>
                <a:gd name="connsiteX17" fmla="*/ 147637 w 2195512"/>
                <a:gd name="connsiteY17" fmla="*/ 83344 h 1233488"/>
                <a:gd name="connsiteX18" fmla="*/ 230981 w 2195512"/>
                <a:gd name="connsiteY18" fmla="*/ 145256 h 1233488"/>
                <a:gd name="connsiteX19" fmla="*/ 328612 w 2195512"/>
                <a:gd name="connsiteY19" fmla="*/ 211931 h 1233488"/>
                <a:gd name="connsiteX20" fmla="*/ 426244 w 2195512"/>
                <a:gd name="connsiteY20" fmla="*/ 278606 h 1233488"/>
                <a:gd name="connsiteX21" fmla="*/ 566737 w 2195512"/>
                <a:gd name="connsiteY21" fmla="*/ 366713 h 1233488"/>
                <a:gd name="connsiteX22" fmla="*/ 688181 w 2195512"/>
                <a:gd name="connsiteY22" fmla="*/ 438150 h 1233488"/>
                <a:gd name="connsiteX23" fmla="*/ 781050 w 2195512"/>
                <a:gd name="connsiteY23" fmla="*/ 488156 h 1233488"/>
                <a:gd name="connsiteX24" fmla="*/ 926306 w 2195512"/>
                <a:gd name="connsiteY24" fmla="*/ 561975 h 1233488"/>
                <a:gd name="connsiteX25" fmla="*/ 1007269 w 2195512"/>
                <a:gd name="connsiteY25" fmla="*/ 600075 h 1233488"/>
                <a:gd name="connsiteX26" fmla="*/ 1083469 w 2195512"/>
                <a:gd name="connsiteY26" fmla="*/ 631031 h 1233488"/>
                <a:gd name="connsiteX27" fmla="*/ 1195387 w 2195512"/>
                <a:gd name="connsiteY27" fmla="*/ 671513 h 1233488"/>
                <a:gd name="connsiteX28" fmla="*/ 1335881 w 2195512"/>
                <a:gd name="connsiteY28" fmla="*/ 716756 h 1233488"/>
                <a:gd name="connsiteX29" fmla="*/ 1493044 w 2195512"/>
                <a:gd name="connsiteY29" fmla="*/ 764381 h 1233488"/>
                <a:gd name="connsiteX30" fmla="*/ 1638300 w 2195512"/>
                <a:gd name="connsiteY30" fmla="*/ 800100 h 1233488"/>
                <a:gd name="connsiteX31" fmla="*/ 1764506 w 2195512"/>
                <a:gd name="connsiteY31" fmla="*/ 826294 h 1233488"/>
                <a:gd name="connsiteX32" fmla="*/ 1859756 w 2195512"/>
                <a:gd name="connsiteY32" fmla="*/ 840581 h 1233488"/>
                <a:gd name="connsiteX33" fmla="*/ 1919287 w 2195512"/>
                <a:gd name="connsiteY33" fmla="*/ 845344 h 1233488"/>
                <a:gd name="connsiteX34" fmla="*/ 1962150 w 2195512"/>
                <a:gd name="connsiteY34" fmla="*/ 847725 h 1233488"/>
                <a:gd name="connsiteX35" fmla="*/ 1988344 w 2195512"/>
                <a:gd name="connsiteY35" fmla="*/ 842963 h 1233488"/>
                <a:gd name="connsiteX36" fmla="*/ 2031206 w 2195512"/>
                <a:gd name="connsiteY36" fmla="*/ 826294 h 1233488"/>
                <a:gd name="connsiteX37" fmla="*/ 2085975 w 2195512"/>
                <a:gd name="connsiteY37" fmla="*/ 795338 h 1233488"/>
                <a:gd name="connsiteX38" fmla="*/ 2133600 w 2195512"/>
                <a:gd name="connsiteY38" fmla="*/ 762000 h 1233488"/>
                <a:gd name="connsiteX39" fmla="*/ 2155031 w 2195512"/>
                <a:gd name="connsiteY39" fmla="*/ 747713 h 1233488"/>
                <a:gd name="connsiteX40" fmla="*/ 2174081 w 2195512"/>
                <a:gd name="connsiteY40" fmla="*/ 740569 h 1233488"/>
                <a:gd name="connsiteX41" fmla="*/ 2188369 w 2195512"/>
                <a:gd name="connsiteY41" fmla="*/ 740569 h 1233488"/>
                <a:gd name="connsiteX42" fmla="*/ 2195512 w 2195512"/>
                <a:gd name="connsiteY42" fmla="*/ 752475 h 1233488"/>
                <a:gd name="connsiteX43" fmla="*/ 2183606 w 2195512"/>
                <a:gd name="connsiteY43" fmla="*/ 788194 h 1233488"/>
                <a:gd name="connsiteX44" fmla="*/ 2162175 w 2195512"/>
                <a:gd name="connsiteY44" fmla="*/ 864394 h 1233488"/>
                <a:gd name="connsiteX45" fmla="*/ 2128837 w 2195512"/>
                <a:gd name="connsiteY45" fmla="*/ 947738 h 1233488"/>
                <a:gd name="connsiteX46" fmla="*/ 2107406 w 2195512"/>
                <a:gd name="connsiteY46" fmla="*/ 995363 h 1233488"/>
                <a:gd name="connsiteX47" fmla="*/ 2074069 w 2195512"/>
                <a:gd name="connsiteY47" fmla="*/ 1047750 h 1233488"/>
                <a:gd name="connsiteX48" fmla="*/ 2019300 w 2195512"/>
                <a:gd name="connsiteY48" fmla="*/ 1112044 h 1233488"/>
                <a:gd name="connsiteX49" fmla="*/ 1931194 w 2195512"/>
                <a:gd name="connsiteY49" fmla="*/ 1183481 h 1233488"/>
                <a:gd name="connsiteX50" fmla="*/ 1897856 w 2195512"/>
                <a:gd name="connsiteY50" fmla="*/ 1212056 h 1233488"/>
                <a:gd name="connsiteX51" fmla="*/ 1857375 w 2195512"/>
                <a:gd name="connsiteY51" fmla="*/ 1233488 h 1233488"/>
                <a:gd name="connsiteX52" fmla="*/ 1831181 w 2195512"/>
                <a:gd name="connsiteY52" fmla="*/ 1231106 h 1233488"/>
                <a:gd name="connsiteX53" fmla="*/ 1812131 w 2195512"/>
                <a:gd name="connsiteY53" fmla="*/ 1219200 h 1233488"/>
                <a:gd name="connsiteX54" fmla="*/ 1788319 w 2195512"/>
                <a:gd name="connsiteY54" fmla="*/ 1185863 h 1233488"/>
                <a:gd name="connsiteX55" fmla="*/ 1731169 w 2195512"/>
                <a:gd name="connsiteY55" fmla="*/ 1143000 h 1233488"/>
                <a:gd name="connsiteX56" fmla="*/ 1654969 w 2195512"/>
                <a:gd name="connsiteY56" fmla="*/ 1097756 h 1233488"/>
                <a:gd name="connsiteX57" fmla="*/ 1485900 w 2195512"/>
                <a:gd name="connsiteY57" fmla="*/ 1023938 h 1233488"/>
                <a:gd name="connsiteX58" fmla="*/ 1288256 w 2195512"/>
                <a:gd name="connsiteY58" fmla="*/ 945356 h 1233488"/>
                <a:gd name="connsiteX59" fmla="*/ 1083469 w 2195512"/>
                <a:gd name="connsiteY59" fmla="*/ 854869 h 123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95512" h="1233488">
                  <a:moveTo>
                    <a:pt x="1083469" y="854869"/>
                  </a:moveTo>
                  <a:lnTo>
                    <a:pt x="900112" y="776288"/>
                  </a:lnTo>
                  <a:lnTo>
                    <a:pt x="823912" y="711994"/>
                  </a:lnTo>
                  <a:lnTo>
                    <a:pt x="645319" y="607219"/>
                  </a:lnTo>
                  <a:lnTo>
                    <a:pt x="507206" y="514350"/>
                  </a:lnTo>
                  <a:lnTo>
                    <a:pt x="390525" y="426244"/>
                  </a:lnTo>
                  <a:lnTo>
                    <a:pt x="280987" y="335756"/>
                  </a:lnTo>
                  <a:lnTo>
                    <a:pt x="190500" y="254794"/>
                  </a:lnTo>
                  <a:lnTo>
                    <a:pt x="95250" y="159544"/>
                  </a:lnTo>
                  <a:lnTo>
                    <a:pt x="23812" y="78581"/>
                  </a:lnTo>
                  <a:lnTo>
                    <a:pt x="7144" y="54769"/>
                  </a:lnTo>
                  <a:lnTo>
                    <a:pt x="0" y="33338"/>
                  </a:lnTo>
                  <a:lnTo>
                    <a:pt x="2381" y="14288"/>
                  </a:lnTo>
                  <a:lnTo>
                    <a:pt x="7144" y="4763"/>
                  </a:lnTo>
                  <a:lnTo>
                    <a:pt x="21431" y="0"/>
                  </a:lnTo>
                  <a:lnTo>
                    <a:pt x="45244" y="4763"/>
                  </a:lnTo>
                  <a:lnTo>
                    <a:pt x="85725" y="35719"/>
                  </a:lnTo>
                  <a:lnTo>
                    <a:pt x="147637" y="83344"/>
                  </a:lnTo>
                  <a:lnTo>
                    <a:pt x="230981" y="145256"/>
                  </a:lnTo>
                  <a:lnTo>
                    <a:pt x="328612" y="211931"/>
                  </a:lnTo>
                  <a:lnTo>
                    <a:pt x="426244" y="278606"/>
                  </a:lnTo>
                  <a:lnTo>
                    <a:pt x="566737" y="366713"/>
                  </a:lnTo>
                  <a:lnTo>
                    <a:pt x="688181" y="438150"/>
                  </a:lnTo>
                  <a:lnTo>
                    <a:pt x="781050" y="488156"/>
                  </a:lnTo>
                  <a:lnTo>
                    <a:pt x="926306" y="561975"/>
                  </a:lnTo>
                  <a:lnTo>
                    <a:pt x="1007269" y="600075"/>
                  </a:lnTo>
                  <a:lnTo>
                    <a:pt x="1083469" y="631031"/>
                  </a:lnTo>
                  <a:lnTo>
                    <a:pt x="1195387" y="671513"/>
                  </a:lnTo>
                  <a:lnTo>
                    <a:pt x="1335881" y="716756"/>
                  </a:lnTo>
                  <a:lnTo>
                    <a:pt x="1493044" y="764381"/>
                  </a:lnTo>
                  <a:lnTo>
                    <a:pt x="1638300" y="800100"/>
                  </a:lnTo>
                  <a:lnTo>
                    <a:pt x="1764506" y="826294"/>
                  </a:lnTo>
                  <a:lnTo>
                    <a:pt x="1859756" y="840581"/>
                  </a:lnTo>
                  <a:lnTo>
                    <a:pt x="1919287" y="845344"/>
                  </a:lnTo>
                  <a:lnTo>
                    <a:pt x="1962150" y="847725"/>
                  </a:lnTo>
                  <a:lnTo>
                    <a:pt x="1988344" y="842963"/>
                  </a:lnTo>
                  <a:lnTo>
                    <a:pt x="2031206" y="826294"/>
                  </a:lnTo>
                  <a:lnTo>
                    <a:pt x="2085975" y="795338"/>
                  </a:lnTo>
                  <a:lnTo>
                    <a:pt x="2133600" y="762000"/>
                  </a:lnTo>
                  <a:lnTo>
                    <a:pt x="2155031" y="747713"/>
                  </a:lnTo>
                  <a:lnTo>
                    <a:pt x="2174081" y="740569"/>
                  </a:lnTo>
                  <a:lnTo>
                    <a:pt x="2188369" y="740569"/>
                  </a:lnTo>
                  <a:lnTo>
                    <a:pt x="2195512" y="752475"/>
                  </a:lnTo>
                  <a:lnTo>
                    <a:pt x="2183606" y="788194"/>
                  </a:lnTo>
                  <a:lnTo>
                    <a:pt x="2162175" y="864394"/>
                  </a:lnTo>
                  <a:lnTo>
                    <a:pt x="2128837" y="947738"/>
                  </a:lnTo>
                  <a:lnTo>
                    <a:pt x="2107406" y="995363"/>
                  </a:lnTo>
                  <a:lnTo>
                    <a:pt x="2074069" y="1047750"/>
                  </a:lnTo>
                  <a:lnTo>
                    <a:pt x="2019300" y="1112044"/>
                  </a:lnTo>
                  <a:lnTo>
                    <a:pt x="1931194" y="1183481"/>
                  </a:lnTo>
                  <a:lnTo>
                    <a:pt x="1897856" y="1212056"/>
                  </a:lnTo>
                  <a:lnTo>
                    <a:pt x="1857375" y="1233488"/>
                  </a:lnTo>
                  <a:lnTo>
                    <a:pt x="1831181" y="1231106"/>
                  </a:lnTo>
                  <a:lnTo>
                    <a:pt x="1812131" y="1219200"/>
                  </a:lnTo>
                  <a:lnTo>
                    <a:pt x="1788319" y="1185863"/>
                  </a:lnTo>
                  <a:lnTo>
                    <a:pt x="1731169" y="1143000"/>
                  </a:lnTo>
                  <a:lnTo>
                    <a:pt x="1654969" y="1097756"/>
                  </a:lnTo>
                  <a:lnTo>
                    <a:pt x="1485900" y="1023938"/>
                  </a:lnTo>
                  <a:lnTo>
                    <a:pt x="1288256" y="945356"/>
                  </a:lnTo>
                  <a:lnTo>
                    <a:pt x="1083469" y="854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11262B29-79D4-5742-9F06-E7B6287184D9}"/>
                </a:ext>
              </a:extLst>
            </p:cNvPr>
            <p:cNvSpPr/>
            <p:nvPr/>
          </p:nvSpPr>
          <p:spPr>
            <a:xfrm>
              <a:off x="3214688" y="1638300"/>
              <a:ext cx="461962" cy="1436688"/>
            </a:xfrm>
            <a:custGeom>
              <a:avLst/>
              <a:gdLst>
                <a:gd name="connsiteX0" fmla="*/ 223837 w 461962"/>
                <a:gd name="connsiteY0" fmla="*/ 1062038 h 1435894"/>
                <a:gd name="connsiteX1" fmla="*/ 209550 w 461962"/>
                <a:gd name="connsiteY1" fmla="*/ 828675 h 1435894"/>
                <a:gd name="connsiteX2" fmla="*/ 192881 w 461962"/>
                <a:gd name="connsiteY2" fmla="*/ 647700 h 1435894"/>
                <a:gd name="connsiteX3" fmla="*/ 190500 w 461962"/>
                <a:gd name="connsiteY3" fmla="*/ 404813 h 1435894"/>
                <a:gd name="connsiteX4" fmla="*/ 183356 w 461962"/>
                <a:gd name="connsiteY4" fmla="*/ 330994 h 1435894"/>
                <a:gd name="connsiteX5" fmla="*/ 171450 w 461962"/>
                <a:gd name="connsiteY5" fmla="*/ 280988 h 1435894"/>
                <a:gd name="connsiteX6" fmla="*/ 123825 w 461962"/>
                <a:gd name="connsiteY6" fmla="*/ 209550 h 1435894"/>
                <a:gd name="connsiteX7" fmla="*/ 40481 w 461962"/>
                <a:gd name="connsiteY7" fmla="*/ 83344 h 1435894"/>
                <a:gd name="connsiteX8" fmla="*/ 19050 w 461962"/>
                <a:gd name="connsiteY8" fmla="*/ 57150 h 1435894"/>
                <a:gd name="connsiteX9" fmla="*/ 4762 w 461962"/>
                <a:gd name="connsiteY9" fmla="*/ 40481 h 1435894"/>
                <a:gd name="connsiteX10" fmla="*/ 0 w 461962"/>
                <a:gd name="connsiteY10" fmla="*/ 30956 h 1435894"/>
                <a:gd name="connsiteX11" fmla="*/ 0 w 461962"/>
                <a:gd name="connsiteY11" fmla="*/ 19050 h 1435894"/>
                <a:gd name="connsiteX12" fmla="*/ 16668 w 461962"/>
                <a:gd name="connsiteY12" fmla="*/ 7144 h 1435894"/>
                <a:gd name="connsiteX13" fmla="*/ 42862 w 461962"/>
                <a:gd name="connsiteY13" fmla="*/ 0 h 1435894"/>
                <a:gd name="connsiteX14" fmla="*/ 83343 w 461962"/>
                <a:gd name="connsiteY14" fmla="*/ 11906 h 1435894"/>
                <a:gd name="connsiteX15" fmla="*/ 176212 w 461962"/>
                <a:gd name="connsiteY15" fmla="*/ 50006 h 1435894"/>
                <a:gd name="connsiteX16" fmla="*/ 276225 w 461962"/>
                <a:gd name="connsiteY16" fmla="*/ 97631 h 1435894"/>
                <a:gd name="connsiteX17" fmla="*/ 366712 w 461962"/>
                <a:gd name="connsiteY17" fmla="*/ 145256 h 1435894"/>
                <a:gd name="connsiteX18" fmla="*/ 404812 w 461962"/>
                <a:gd name="connsiteY18" fmla="*/ 166688 h 1435894"/>
                <a:gd name="connsiteX19" fmla="*/ 423862 w 461962"/>
                <a:gd name="connsiteY19" fmla="*/ 180975 h 1435894"/>
                <a:gd name="connsiteX20" fmla="*/ 440531 w 461962"/>
                <a:gd name="connsiteY20" fmla="*/ 195263 h 1435894"/>
                <a:gd name="connsiteX21" fmla="*/ 452437 w 461962"/>
                <a:gd name="connsiteY21" fmla="*/ 209550 h 1435894"/>
                <a:gd name="connsiteX22" fmla="*/ 459581 w 461962"/>
                <a:gd name="connsiteY22" fmla="*/ 230981 h 1435894"/>
                <a:gd name="connsiteX23" fmla="*/ 461962 w 461962"/>
                <a:gd name="connsiteY23" fmla="*/ 259556 h 1435894"/>
                <a:gd name="connsiteX24" fmla="*/ 454818 w 461962"/>
                <a:gd name="connsiteY24" fmla="*/ 297656 h 1435894"/>
                <a:gd name="connsiteX25" fmla="*/ 445293 w 461962"/>
                <a:gd name="connsiteY25" fmla="*/ 335756 h 1435894"/>
                <a:gd name="connsiteX26" fmla="*/ 440531 w 461962"/>
                <a:gd name="connsiteY26" fmla="*/ 385763 h 1435894"/>
                <a:gd name="connsiteX27" fmla="*/ 438150 w 461962"/>
                <a:gd name="connsiteY27" fmla="*/ 626269 h 1435894"/>
                <a:gd name="connsiteX28" fmla="*/ 414337 w 461962"/>
                <a:gd name="connsiteY28" fmla="*/ 807244 h 1435894"/>
                <a:gd name="connsiteX29" fmla="*/ 416718 w 461962"/>
                <a:gd name="connsiteY29" fmla="*/ 1076325 h 1435894"/>
                <a:gd name="connsiteX30" fmla="*/ 411956 w 461962"/>
                <a:gd name="connsiteY30" fmla="*/ 1395413 h 1435894"/>
                <a:gd name="connsiteX31" fmla="*/ 230981 w 461962"/>
                <a:gd name="connsiteY31" fmla="*/ 1435894 h 1435894"/>
                <a:gd name="connsiteX32" fmla="*/ 223837 w 461962"/>
                <a:gd name="connsiteY32" fmla="*/ 1062038 h 143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61962" h="1435894">
                  <a:moveTo>
                    <a:pt x="223837" y="1062038"/>
                  </a:moveTo>
                  <a:lnTo>
                    <a:pt x="209550" y="828675"/>
                  </a:lnTo>
                  <a:lnTo>
                    <a:pt x="192881" y="647700"/>
                  </a:lnTo>
                  <a:cubicBezTo>
                    <a:pt x="192087" y="566738"/>
                    <a:pt x="191294" y="485775"/>
                    <a:pt x="190500" y="404813"/>
                  </a:cubicBezTo>
                  <a:lnTo>
                    <a:pt x="183356" y="330994"/>
                  </a:lnTo>
                  <a:lnTo>
                    <a:pt x="171450" y="280988"/>
                  </a:lnTo>
                  <a:lnTo>
                    <a:pt x="123825" y="209550"/>
                  </a:lnTo>
                  <a:lnTo>
                    <a:pt x="40481" y="83344"/>
                  </a:lnTo>
                  <a:lnTo>
                    <a:pt x="19050" y="57150"/>
                  </a:lnTo>
                  <a:lnTo>
                    <a:pt x="4762" y="40481"/>
                  </a:lnTo>
                  <a:lnTo>
                    <a:pt x="0" y="30956"/>
                  </a:lnTo>
                  <a:lnTo>
                    <a:pt x="0" y="19050"/>
                  </a:lnTo>
                  <a:lnTo>
                    <a:pt x="16668" y="7144"/>
                  </a:lnTo>
                  <a:lnTo>
                    <a:pt x="42862" y="0"/>
                  </a:lnTo>
                  <a:lnTo>
                    <a:pt x="83343" y="11906"/>
                  </a:lnTo>
                  <a:lnTo>
                    <a:pt x="176212" y="50006"/>
                  </a:lnTo>
                  <a:lnTo>
                    <a:pt x="276225" y="97631"/>
                  </a:lnTo>
                  <a:lnTo>
                    <a:pt x="366712" y="145256"/>
                  </a:lnTo>
                  <a:lnTo>
                    <a:pt x="404812" y="166688"/>
                  </a:lnTo>
                  <a:lnTo>
                    <a:pt x="423862" y="180975"/>
                  </a:lnTo>
                  <a:lnTo>
                    <a:pt x="440531" y="195263"/>
                  </a:lnTo>
                  <a:lnTo>
                    <a:pt x="452437" y="209550"/>
                  </a:lnTo>
                  <a:lnTo>
                    <a:pt x="459581" y="230981"/>
                  </a:lnTo>
                  <a:lnTo>
                    <a:pt x="461962" y="259556"/>
                  </a:lnTo>
                  <a:lnTo>
                    <a:pt x="454818" y="297656"/>
                  </a:lnTo>
                  <a:lnTo>
                    <a:pt x="445293" y="335756"/>
                  </a:lnTo>
                  <a:lnTo>
                    <a:pt x="440531" y="385763"/>
                  </a:lnTo>
                  <a:cubicBezTo>
                    <a:pt x="439737" y="465932"/>
                    <a:pt x="440531" y="520700"/>
                    <a:pt x="438150" y="626269"/>
                  </a:cubicBezTo>
                  <a:lnTo>
                    <a:pt x="414337" y="807244"/>
                  </a:lnTo>
                  <a:cubicBezTo>
                    <a:pt x="415131" y="896938"/>
                    <a:pt x="415924" y="986631"/>
                    <a:pt x="416718" y="1076325"/>
                  </a:cubicBezTo>
                  <a:cubicBezTo>
                    <a:pt x="415131" y="1182688"/>
                    <a:pt x="413543" y="1289050"/>
                    <a:pt x="411956" y="1395413"/>
                  </a:cubicBezTo>
                  <a:lnTo>
                    <a:pt x="230981" y="1435894"/>
                  </a:lnTo>
                  <a:lnTo>
                    <a:pt x="223837" y="1062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D71CB2EF-58A1-7341-B5BA-CDF231EB4441}"/>
                </a:ext>
              </a:extLst>
            </p:cNvPr>
            <p:cNvSpPr/>
            <p:nvPr/>
          </p:nvSpPr>
          <p:spPr>
            <a:xfrm>
              <a:off x="4094163" y="1458913"/>
              <a:ext cx="509587" cy="1495425"/>
            </a:xfrm>
            <a:custGeom>
              <a:avLst/>
              <a:gdLst>
                <a:gd name="connsiteX0" fmla="*/ 121444 w 509587"/>
                <a:gd name="connsiteY0" fmla="*/ 1047750 h 1495425"/>
                <a:gd name="connsiteX1" fmla="*/ 171450 w 509587"/>
                <a:gd name="connsiteY1" fmla="*/ 621507 h 1495425"/>
                <a:gd name="connsiteX2" fmla="*/ 180975 w 509587"/>
                <a:gd name="connsiteY2" fmla="*/ 516732 h 1495425"/>
                <a:gd name="connsiteX3" fmla="*/ 183356 w 509587"/>
                <a:gd name="connsiteY3" fmla="*/ 435769 h 1495425"/>
                <a:gd name="connsiteX4" fmla="*/ 173831 w 509587"/>
                <a:gd name="connsiteY4" fmla="*/ 326232 h 1495425"/>
                <a:gd name="connsiteX5" fmla="*/ 157162 w 509587"/>
                <a:gd name="connsiteY5" fmla="*/ 238125 h 1495425"/>
                <a:gd name="connsiteX6" fmla="*/ 138112 w 509587"/>
                <a:gd name="connsiteY6" fmla="*/ 183357 h 1495425"/>
                <a:gd name="connsiteX7" fmla="*/ 119062 w 509587"/>
                <a:gd name="connsiteY7" fmla="*/ 152400 h 1495425"/>
                <a:gd name="connsiteX8" fmla="*/ 88106 w 509587"/>
                <a:gd name="connsiteY8" fmla="*/ 121444 h 1495425"/>
                <a:gd name="connsiteX9" fmla="*/ 61912 w 509587"/>
                <a:gd name="connsiteY9" fmla="*/ 100013 h 1495425"/>
                <a:gd name="connsiteX10" fmla="*/ 28575 w 509587"/>
                <a:gd name="connsiteY10" fmla="*/ 76200 h 1495425"/>
                <a:gd name="connsiteX11" fmla="*/ 11906 w 509587"/>
                <a:gd name="connsiteY11" fmla="*/ 59532 h 1495425"/>
                <a:gd name="connsiteX12" fmla="*/ 2381 w 509587"/>
                <a:gd name="connsiteY12" fmla="*/ 35719 h 1495425"/>
                <a:gd name="connsiteX13" fmla="*/ 0 w 509587"/>
                <a:gd name="connsiteY13" fmla="*/ 14288 h 1495425"/>
                <a:gd name="connsiteX14" fmla="*/ 7144 w 509587"/>
                <a:gd name="connsiteY14" fmla="*/ 4763 h 1495425"/>
                <a:gd name="connsiteX15" fmla="*/ 28575 w 509587"/>
                <a:gd name="connsiteY15" fmla="*/ 0 h 1495425"/>
                <a:gd name="connsiteX16" fmla="*/ 59531 w 509587"/>
                <a:gd name="connsiteY16" fmla="*/ 0 h 1495425"/>
                <a:gd name="connsiteX17" fmla="*/ 97631 w 509587"/>
                <a:gd name="connsiteY17" fmla="*/ 11907 h 1495425"/>
                <a:gd name="connsiteX18" fmla="*/ 157162 w 509587"/>
                <a:gd name="connsiteY18" fmla="*/ 35719 h 1495425"/>
                <a:gd name="connsiteX19" fmla="*/ 233362 w 509587"/>
                <a:gd name="connsiteY19" fmla="*/ 71438 h 1495425"/>
                <a:gd name="connsiteX20" fmla="*/ 290512 w 509587"/>
                <a:gd name="connsiteY20" fmla="*/ 97632 h 1495425"/>
                <a:gd name="connsiteX21" fmla="*/ 357187 w 509587"/>
                <a:gd name="connsiteY21" fmla="*/ 135732 h 1495425"/>
                <a:gd name="connsiteX22" fmla="*/ 416719 w 509587"/>
                <a:gd name="connsiteY22" fmla="*/ 173832 h 1495425"/>
                <a:gd name="connsiteX23" fmla="*/ 466725 w 509587"/>
                <a:gd name="connsiteY23" fmla="*/ 216694 h 1495425"/>
                <a:gd name="connsiteX24" fmla="*/ 495300 w 509587"/>
                <a:gd name="connsiteY24" fmla="*/ 247650 h 1495425"/>
                <a:gd name="connsiteX25" fmla="*/ 509587 w 509587"/>
                <a:gd name="connsiteY25" fmla="*/ 271463 h 1495425"/>
                <a:gd name="connsiteX26" fmla="*/ 509587 w 509587"/>
                <a:gd name="connsiteY26" fmla="*/ 297657 h 1495425"/>
                <a:gd name="connsiteX27" fmla="*/ 497681 w 509587"/>
                <a:gd name="connsiteY27" fmla="*/ 330994 h 1495425"/>
                <a:gd name="connsiteX28" fmla="*/ 473869 w 509587"/>
                <a:gd name="connsiteY28" fmla="*/ 373857 h 1495425"/>
                <a:gd name="connsiteX29" fmla="*/ 447675 w 509587"/>
                <a:gd name="connsiteY29" fmla="*/ 407194 h 1495425"/>
                <a:gd name="connsiteX30" fmla="*/ 381000 w 509587"/>
                <a:gd name="connsiteY30" fmla="*/ 664369 h 1495425"/>
                <a:gd name="connsiteX31" fmla="*/ 361950 w 509587"/>
                <a:gd name="connsiteY31" fmla="*/ 847725 h 1495425"/>
                <a:gd name="connsiteX32" fmla="*/ 259556 w 509587"/>
                <a:gd name="connsiteY32" fmla="*/ 1478757 h 1495425"/>
                <a:gd name="connsiteX33" fmla="*/ 59531 w 509587"/>
                <a:gd name="connsiteY33" fmla="*/ 1495425 h 1495425"/>
                <a:gd name="connsiteX34" fmla="*/ 121444 w 509587"/>
                <a:gd name="connsiteY34" fmla="*/ 1047750 h 149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9587" h="1495425">
                  <a:moveTo>
                    <a:pt x="121444" y="1047750"/>
                  </a:moveTo>
                  <a:lnTo>
                    <a:pt x="171450" y="621507"/>
                  </a:lnTo>
                  <a:lnTo>
                    <a:pt x="180975" y="516732"/>
                  </a:lnTo>
                  <a:cubicBezTo>
                    <a:pt x="181769" y="489744"/>
                    <a:pt x="182562" y="462757"/>
                    <a:pt x="183356" y="435769"/>
                  </a:cubicBezTo>
                  <a:lnTo>
                    <a:pt x="173831" y="326232"/>
                  </a:lnTo>
                  <a:lnTo>
                    <a:pt x="157162" y="238125"/>
                  </a:lnTo>
                  <a:lnTo>
                    <a:pt x="138112" y="183357"/>
                  </a:lnTo>
                  <a:lnTo>
                    <a:pt x="119062" y="152400"/>
                  </a:lnTo>
                  <a:lnTo>
                    <a:pt x="88106" y="121444"/>
                  </a:lnTo>
                  <a:lnTo>
                    <a:pt x="61912" y="100013"/>
                  </a:lnTo>
                  <a:lnTo>
                    <a:pt x="28575" y="76200"/>
                  </a:lnTo>
                  <a:lnTo>
                    <a:pt x="11906" y="59532"/>
                  </a:lnTo>
                  <a:lnTo>
                    <a:pt x="2381" y="35719"/>
                  </a:lnTo>
                  <a:lnTo>
                    <a:pt x="0" y="14288"/>
                  </a:lnTo>
                  <a:lnTo>
                    <a:pt x="7144" y="4763"/>
                  </a:lnTo>
                  <a:lnTo>
                    <a:pt x="28575" y="0"/>
                  </a:lnTo>
                  <a:lnTo>
                    <a:pt x="59531" y="0"/>
                  </a:lnTo>
                  <a:lnTo>
                    <a:pt x="97631" y="11907"/>
                  </a:lnTo>
                  <a:lnTo>
                    <a:pt x="157162" y="35719"/>
                  </a:lnTo>
                  <a:lnTo>
                    <a:pt x="233362" y="71438"/>
                  </a:lnTo>
                  <a:lnTo>
                    <a:pt x="290512" y="97632"/>
                  </a:lnTo>
                  <a:lnTo>
                    <a:pt x="357187" y="135732"/>
                  </a:lnTo>
                  <a:lnTo>
                    <a:pt x="416719" y="173832"/>
                  </a:lnTo>
                  <a:lnTo>
                    <a:pt x="466725" y="216694"/>
                  </a:lnTo>
                  <a:lnTo>
                    <a:pt x="495300" y="247650"/>
                  </a:lnTo>
                  <a:lnTo>
                    <a:pt x="509587" y="271463"/>
                  </a:lnTo>
                  <a:lnTo>
                    <a:pt x="509587" y="297657"/>
                  </a:lnTo>
                  <a:lnTo>
                    <a:pt x="497681" y="330994"/>
                  </a:lnTo>
                  <a:lnTo>
                    <a:pt x="473869" y="373857"/>
                  </a:lnTo>
                  <a:lnTo>
                    <a:pt x="447675" y="407194"/>
                  </a:lnTo>
                  <a:lnTo>
                    <a:pt x="381000" y="664369"/>
                  </a:lnTo>
                  <a:lnTo>
                    <a:pt x="361950" y="847725"/>
                  </a:lnTo>
                  <a:lnTo>
                    <a:pt x="259556" y="1478757"/>
                  </a:lnTo>
                  <a:lnTo>
                    <a:pt x="59531" y="1495425"/>
                  </a:lnTo>
                  <a:lnTo>
                    <a:pt x="121444" y="1047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F602930F-7A2E-7248-B1BF-977B08026DEC}"/>
                </a:ext>
              </a:extLst>
            </p:cNvPr>
            <p:cNvSpPr/>
            <p:nvPr/>
          </p:nvSpPr>
          <p:spPr>
            <a:xfrm>
              <a:off x="2505075" y="2781300"/>
              <a:ext cx="2505075" cy="534988"/>
            </a:xfrm>
            <a:custGeom>
              <a:avLst/>
              <a:gdLst>
                <a:gd name="connsiteX0" fmla="*/ 1493044 w 2505075"/>
                <a:gd name="connsiteY0" fmla="*/ 297656 h 535781"/>
                <a:gd name="connsiteX1" fmla="*/ 1109663 w 2505075"/>
                <a:gd name="connsiteY1" fmla="*/ 371475 h 535781"/>
                <a:gd name="connsiteX2" fmla="*/ 826294 w 2505075"/>
                <a:gd name="connsiteY2" fmla="*/ 433388 h 535781"/>
                <a:gd name="connsiteX3" fmla="*/ 585788 w 2505075"/>
                <a:gd name="connsiteY3" fmla="*/ 492919 h 535781"/>
                <a:gd name="connsiteX4" fmla="*/ 411956 w 2505075"/>
                <a:gd name="connsiteY4" fmla="*/ 535781 h 535781"/>
                <a:gd name="connsiteX5" fmla="*/ 350044 w 2505075"/>
                <a:gd name="connsiteY5" fmla="*/ 523875 h 535781"/>
                <a:gd name="connsiteX6" fmla="*/ 276225 w 2505075"/>
                <a:gd name="connsiteY6" fmla="*/ 502444 h 535781"/>
                <a:gd name="connsiteX7" fmla="*/ 226219 w 2505075"/>
                <a:gd name="connsiteY7" fmla="*/ 478631 h 535781"/>
                <a:gd name="connsiteX8" fmla="*/ 173831 w 2505075"/>
                <a:gd name="connsiteY8" fmla="*/ 450056 h 535781"/>
                <a:gd name="connsiteX9" fmla="*/ 133350 w 2505075"/>
                <a:gd name="connsiteY9" fmla="*/ 419100 h 535781"/>
                <a:gd name="connsiteX10" fmla="*/ 73819 w 2505075"/>
                <a:gd name="connsiteY10" fmla="*/ 364331 h 535781"/>
                <a:gd name="connsiteX11" fmla="*/ 35719 w 2505075"/>
                <a:gd name="connsiteY11" fmla="*/ 319088 h 535781"/>
                <a:gd name="connsiteX12" fmla="*/ 11906 w 2505075"/>
                <a:gd name="connsiteY12" fmla="*/ 280988 h 535781"/>
                <a:gd name="connsiteX13" fmla="*/ 2381 w 2505075"/>
                <a:gd name="connsiteY13" fmla="*/ 257175 h 535781"/>
                <a:gd name="connsiteX14" fmla="*/ 0 w 2505075"/>
                <a:gd name="connsiteY14" fmla="*/ 240506 h 535781"/>
                <a:gd name="connsiteX15" fmla="*/ 2381 w 2505075"/>
                <a:gd name="connsiteY15" fmla="*/ 223838 h 535781"/>
                <a:gd name="connsiteX16" fmla="*/ 11906 w 2505075"/>
                <a:gd name="connsiteY16" fmla="*/ 209550 h 535781"/>
                <a:gd name="connsiteX17" fmla="*/ 26194 w 2505075"/>
                <a:gd name="connsiteY17" fmla="*/ 207169 h 535781"/>
                <a:gd name="connsiteX18" fmla="*/ 47625 w 2505075"/>
                <a:gd name="connsiteY18" fmla="*/ 209550 h 535781"/>
                <a:gd name="connsiteX19" fmla="*/ 76200 w 2505075"/>
                <a:gd name="connsiteY19" fmla="*/ 221456 h 535781"/>
                <a:gd name="connsiteX20" fmla="*/ 111919 w 2505075"/>
                <a:gd name="connsiteY20" fmla="*/ 247650 h 535781"/>
                <a:gd name="connsiteX21" fmla="*/ 150019 w 2505075"/>
                <a:gd name="connsiteY21" fmla="*/ 269081 h 535781"/>
                <a:gd name="connsiteX22" fmla="*/ 188119 w 2505075"/>
                <a:gd name="connsiteY22" fmla="*/ 283369 h 535781"/>
                <a:gd name="connsiteX23" fmla="*/ 235744 w 2505075"/>
                <a:gd name="connsiteY23" fmla="*/ 295275 h 535781"/>
                <a:gd name="connsiteX24" fmla="*/ 290513 w 2505075"/>
                <a:gd name="connsiteY24" fmla="*/ 307181 h 535781"/>
                <a:gd name="connsiteX25" fmla="*/ 352425 w 2505075"/>
                <a:gd name="connsiteY25" fmla="*/ 311944 h 535781"/>
                <a:gd name="connsiteX26" fmla="*/ 419100 w 2505075"/>
                <a:gd name="connsiteY26" fmla="*/ 314325 h 535781"/>
                <a:gd name="connsiteX27" fmla="*/ 664369 w 2505075"/>
                <a:gd name="connsiteY27" fmla="*/ 276225 h 535781"/>
                <a:gd name="connsiteX28" fmla="*/ 940594 w 2505075"/>
                <a:gd name="connsiteY28" fmla="*/ 223838 h 535781"/>
                <a:gd name="connsiteX29" fmla="*/ 1131094 w 2505075"/>
                <a:gd name="connsiteY29" fmla="*/ 197644 h 535781"/>
                <a:gd name="connsiteX30" fmla="*/ 1669256 w 2505075"/>
                <a:gd name="connsiteY30" fmla="*/ 111919 h 535781"/>
                <a:gd name="connsiteX31" fmla="*/ 1869281 w 2505075"/>
                <a:gd name="connsiteY31" fmla="*/ 88106 h 535781"/>
                <a:gd name="connsiteX32" fmla="*/ 1935956 w 2505075"/>
                <a:gd name="connsiteY32" fmla="*/ 78581 h 535781"/>
                <a:gd name="connsiteX33" fmla="*/ 1981200 w 2505075"/>
                <a:gd name="connsiteY33" fmla="*/ 71438 h 535781"/>
                <a:gd name="connsiteX34" fmla="*/ 2040731 w 2505075"/>
                <a:gd name="connsiteY34" fmla="*/ 57150 h 535781"/>
                <a:gd name="connsiteX35" fmla="*/ 2102644 w 2505075"/>
                <a:gd name="connsiteY35" fmla="*/ 35719 h 535781"/>
                <a:gd name="connsiteX36" fmla="*/ 2176463 w 2505075"/>
                <a:gd name="connsiteY36" fmla="*/ 0 h 535781"/>
                <a:gd name="connsiteX37" fmla="*/ 2216944 w 2505075"/>
                <a:gd name="connsiteY37" fmla="*/ 9525 h 535781"/>
                <a:gd name="connsiteX38" fmla="*/ 2302669 w 2505075"/>
                <a:gd name="connsiteY38" fmla="*/ 35719 h 535781"/>
                <a:gd name="connsiteX39" fmla="*/ 2400300 w 2505075"/>
                <a:gd name="connsiteY39" fmla="*/ 71438 h 535781"/>
                <a:gd name="connsiteX40" fmla="*/ 2438400 w 2505075"/>
                <a:gd name="connsiteY40" fmla="*/ 88106 h 535781"/>
                <a:gd name="connsiteX41" fmla="*/ 2466975 w 2505075"/>
                <a:gd name="connsiteY41" fmla="*/ 104775 h 535781"/>
                <a:gd name="connsiteX42" fmla="*/ 2478881 w 2505075"/>
                <a:gd name="connsiteY42" fmla="*/ 121444 h 535781"/>
                <a:gd name="connsiteX43" fmla="*/ 2497931 w 2505075"/>
                <a:gd name="connsiteY43" fmla="*/ 169069 h 535781"/>
                <a:gd name="connsiteX44" fmla="*/ 2505075 w 2505075"/>
                <a:gd name="connsiteY44" fmla="*/ 207169 h 535781"/>
                <a:gd name="connsiteX45" fmla="*/ 2495550 w 2505075"/>
                <a:gd name="connsiteY45" fmla="*/ 228600 h 535781"/>
                <a:gd name="connsiteX46" fmla="*/ 2471738 w 2505075"/>
                <a:gd name="connsiteY46" fmla="*/ 250031 h 535781"/>
                <a:gd name="connsiteX47" fmla="*/ 2436019 w 2505075"/>
                <a:gd name="connsiteY47" fmla="*/ 269081 h 535781"/>
                <a:gd name="connsiteX48" fmla="*/ 2364581 w 2505075"/>
                <a:gd name="connsiteY48" fmla="*/ 271463 h 535781"/>
                <a:gd name="connsiteX49" fmla="*/ 2262188 w 2505075"/>
                <a:gd name="connsiteY49" fmla="*/ 266700 h 535781"/>
                <a:gd name="connsiteX50" fmla="*/ 2131219 w 2505075"/>
                <a:gd name="connsiteY50" fmla="*/ 254794 h 535781"/>
                <a:gd name="connsiteX51" fmla="*/ 2059781 w 2505075"/>
                <a:gd name="connsiteY51" fmla="*/ 245269 h 535781"/>
                <a:gd name="connsiteX52" fmla="*/ 1983581 w 2505075"/>
                <a:gd name="connsiteY52" fmla="*/ 247650 h 535781"/>
                <a:gd name="connsiteX53" fmla="*/ 1874044 w 2505075"/>
                <a:gd name="connsiteY53" fmla="*/ 250031 h 535781"/>
                <a:gd name="connsiteX54" fmla="*/ 1493044 w 2505075"/>
                <a:gd name="connsiteY54" fmla="*/ 297656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505075" h="535781">
                  <a:moveTo>
                    <a:pt x="1493044" y="297656"/>
                  </a:moveTo>
                  <a:lnTo>
                    <a:pt x="1109663" y="371475"/>
                  </a:lnTo>
                  <a:lnTo>
                    <a:pt x="826294" y="433388"/>
                  </a:lnTo>
                  <a:lnTo>
                    <a:pt x="585788" y="492919"/>
                  </a:lnTo>
                  <a:lnTo>
                    <a:pt x="411956" y="535781"/>
                  </a:lnTo>
                  <a:lnTo>
                    <a:pt x="350044" y="523875"/>
                  </a:lnTo>
                  <a:lnTo>
                    <a:pt x="276225" y="502444"/>
                  </a:lnTo>
                  <a:lnTo>
                    <a:pt x="226219" y="478631"/>
                  </a:lnTo>
                  <a:lnTo>
                    <a:pt x="173831" y="450056"/>
                  </a:lnTo>
                  <a:lnTo>
                    <a:pt x="133350" y="419100"/>
                  </a:lnTo>
                  <a:lnTo>
                    <a:pt x="73819" y="364331"/>
                  </a:lnTo>
                  <a:lnTo>
                    <a:pt x="35719" y="319088"/>
                  </a:lnTo>
                  <a:lnTo>
                    <a:pt x="11906" y="280988"/>
                  </a:lnTo>
                  <a:lnTo>
                    <a:pt x="2381" y="257175"/>
                  </a:lnTo>
                  <a:lnTo>
                    <a:pt x="0" y="240506"/>
                  </a:lnTo>
                  <a:lnTo>
                    <a:pt x="2381" y="223838"/>
                  </a:lnTo>
                  <a:lnTo>
                    <a:pt x="11906" y="209550"/>
                  </a:lnTo>
                  <a:lnTo>
                    <a:pt x="26194" y="207169"/>
                  </a:lnTo>
                  <a:lnTo>
                    <a:pt x="47625" y="209550"/>
                  </a:lnTo>
                  <a:lnTo>
                    <a:pt x="76200" y="221456"/>
                  </a:lnTo>
                  <a:lnTo>
                    <a:pt x="111919" y="247650"/>
                  </a:lnTo>
                  <a:lnTo>
                    <a:pt x="150019" y="269081"/>
                  </a:lnTo>
                  <a:lnTo>
                    <a:pt x="188119" y="283369"/>
                  </a:lnTo>
                  <a:lnTo>
                    <a:pt x="235744" y="295275"/>
                  </a:lnTo>
                  <a:lnTo>
                    <a:pt x="290513" y="307181"/>
                  </a:lnTo>
                  <a:lnTo>
                    <a:pt x="352425" y="311944"/>
                  </a:lnTo>
                  <a:lnTo>
                    <a:pt x="419100" y="314325"/>
                  </a:lnTo>
                  <a:lnTo>
                    <a:pt x="664369" y="276225"/>
                  </a:lnTo>
                  <a:lnTo>
                    <a:pt x="940594" y="223838"/>
                  </a:lnTo>
                  <a:lnTo>
                    <a:pt x="1131094" y="197644"/>
                  </a:lnTo>
                  <a:lnTo>
                    <a:pt x="1669256" y="111919"/>
                  </a:lnTo>
                  <a:lnTo>
                    <a:pt x="1869281" y="88106"/>
                  </a:lnTo>
                  <a:lnTo>
                    <a:pt x="1935956" y="78581"/>
                  </a:lnTo>
                  <a:lnTo>
                    <a:pt x="1981200" y="71438"/>
                  </a:lnTo>
                  <a:lnTo>
                    <a:pt x="2040731" y="57150"/>
                  </a:lnTo>
                  <a:lnTo>
                    <a:pt x="2102644" y="35719"/>
                  </a:lnTo>
                  <a:lnTo>
                    <a:pt x="2176463" y="0"/>
                  </a:lnTo>
                  <a:lnTo>
                    <a:pt x="2216944" y="9525"/>
                  </a:lnTo>
                  <a:lnTo>
                    <a:pt x="2302669" y="35719"/>
                  </a:lnTo>
                  <a:lnTo>
                    <a:pt x="2400300" y="71438"/>
                  </a:lnTo>
                  <a:lnTo>
                    <a:pt x="2438400" y="88106"/>
                  </a:lnTo>
                  <a:lnTo>
                    <a:pt x="2466975" y="104775"/>
                  </a:lnTo>
                  <a:lnTo>
                    <a:pt x="2478881" y="121444"/>
                  </a:lnTo>
                  <a:lnTo>
                    <a:pt x="2497931" y="169069"/>
                  </a:lnTo>
                  <a:lnTo>
                    <a:pt x="2505075" y="207169"/>
                  </a:lnTo>
                  <a:lnTo>
                    <a:pt x="2495550" y="228600"/>
                  </a:lnTo>
                  <a:lnTo>
                    <a:pt x="2471738" y="250031"/>
                  </a:lnTo>
                  <a:lnTo>
                    <a:pt x="2436019" y="269081"/>
                  </a:lnTo>
                  <a:lnTo>
                    <a:pt x="2364581" y="271463"/>
                  </a:lnTo>
                  <a:lnTo>
                    <a:pt x="2262188" y="266700"/>
                  </a:lnTo>
                  <a:lnTo>
                    <a:pt x="2131219" y="254794"/>
                  </a:lnTo>
                  <a:lnTo>
                    <a:pt x="2059781" y="245269"/>
                  </a:lnTo>
                  <a:lnTo>
                    <a:pt x="1983581" y="247650"/>
                  </a:lnTo>
                  <a:lnTo>
                    <a:pt x="1874044" y="250031"/>
                  </a:lnTo>
                  <a:lnTo>
                    <a:pt x="1493044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25A7A017-5D50-F24F-8BB7-BDD7EC49F06E}"/>
                </a:ext>
              </a:extLst>
            </p:cNvPr>
            <p:cNvSpPr/>
            <p:nvPr/>
          </p:nvSpPr>
          <p:spPr>
            <a:xfrm rot="16200000">
              <a:off x="2755901" y="4081462"/>
              <a:ext cx="2532062" cy="1141413"/>
            </a:xfrm>
            <a:custGeom>
              <a:avLst/>
              <a:gdLst>
                <a:gd name="connsiteX0" fmla="*/ 1273969 w 2531269"/>
                <a:gd name="connsiteY0" fmla="*/ 1095375 h 1140618"/>
                <a:gd name="connsiteX1" fmla="*/ 973932 w 2531269"/>
                <a:gd name="connsiteY1" fmla="*/ 1102518 h 1140618"/>
                <a:gd name="connsiteX2" fmla="*/ 833438 w 2531269"/>
                <a:gd name="connsiteY2" fmla="*/ 1107281 h 1140618"/>
                <a:gd name="connsiteX3" fmla="*/ 695325 w 2531269"/>
                <a:gd name="connsiteY3" fmla="*/ 1116806 h 1140618"/>
                <a:gd name="connsiteX4" fmla="*/ 521494 w 2531269"/>
                <a:gd name="connsiteY4" fmla="*/ 1135856 h 1140618"/>
                <a:gd name="connsiteX5" fmla="*/ 488157 w 2531269"/>
                <a:gd name="connsiteY5" fmla="*/ 1138237 h 1140618"/>
                <a:gd name="connsiteX6" fmla="*/ 435769 w 2531269"/>
                <a:gd name="connsiteY6" fmla="*/ 1135856 h 1140618"/>
                <a:gd name="connsiteX7" fmla="*/ 381000 w 2531269"/>
                <a:gd name="connsiteY7" fmla="*/ 1128712 h 1140618"/>
                <a:gd name="connsiteX8" fmla="*/ 335757 w 2531269"/>
                <a:gd name="connsiteY8" fmla="*/ 1119187 h 1140618"/>
                <a:gd name="connsiteX9" fmla="*/ 257175 w 2531269"/>
                <a:gd name="connsiteY9" fmla="*/ 1097756 h 1140618"/>
                <a:gd name="connsiteX10" fmla="*/ 180975 w 2531269"/>
                <a:gd name="connsiteY10" fmla="*/ 1071562 h 1140618"/>
                <a:gd name="connsiteX11" fmla="*/ 100013 w 2531269"/>
                <a:gd name="connsiteY11" fmla="*/ 1033462 h 1140618"/>
                <a:gd name="connsiteX12" fmla="*/ 61913 w 2531269"/>
                <a:gd name="connsiteY12" fmla="*/ 1014412 h 1140618"/>
                <a:gd name="connsiteX13" fmla="*/ 33338 w 2531269"/>
                <a:gd name="connsiteY13" fmla="*/ 992981 h 1140618"/>
                <a:gd name="connsiteX14" fmla="*/ 9525 w 2531269"/>
                <a:gd name="connsiteY14" fmla="*/ 969168 h 1140618"/>
                <a:gd name="connsiteX15" fmla="*/ 0 w 2531269"/>
                <a:gd name="connsiteY15" fmla="*/ 938212 h 1140618"/>
                <a:gd name="connsiteX16" fmla="*/ 2382 w 2531269"/>
                <a:gd name="connsiteY16" fmla="*/ 914400 h 1140618"/>
                <a:gd name="connsiteX17" fmla="*/ 16669 w 2531269"/>
                <a:gd name="connsiteY17" fmla="*/ 883443 h 1140618"/>
                <a:gd name="connsiteX18" fmla="*/ 35719 w 2531269"/>
                <a:gd name="connsiteY18" fmla="*/ 869156 h 1140618"/>
                <a:gd name="connsiteX19" fmla="*/ 107157 w 2531269"/>
                <a:gd name="connsiteY19" fmla="*/ 831056 h 1140618"/>
                <a:gd name="connsiteX20" fmla="*/ 597694 w 2531269"/>
                <a:gd name="connsiteY20" fmla="*/ 892968 h 1140618"/>
                <a:gd name="connsiteX21" fmla="*/ 661988 w 2531269"/>
                <a:gd name="connsiteY21" fmla="*/ 888206 h 1140618"/>
                <a:gd name="connsiteX22" fmla="*/ 847725 w 2531269"/>
                <a:gd name="connsiteY22" fmla="*/ 876300 h 1140618"/>
                <a:gd name="connsiteX23" fmla="*/ 1012032 w 2531269"/>
                <a:gd name="connsiteY23" fmla="*/ 871537 h 1140618"/>
                <a:gd name="connsiteX24" fmla="*/ 1145382 w 2531269"/>
                <a:gd name="connsiteY24" fmla="*/ 871537 h 1140618"/>
                <a:gd name="connsiteX25" fmla="*/ 1302544 w 2531269"/>
                <a:gd name="connsiteY25" fmla="*/ 871537 h 1140618"/>
                <a:gd name="connsiteX26" fmla="*/ 1464469 w 2531269"/>
                <a:gd name="connsiteY26" fmla="*/ 869156 h 1140618"/>
                <a:gd name="connsiteX27" fmla="*/ 1619250 w 2531269"/>
                <a:gd name="connsiteY27" fmla="*/ 859631 h 1140618"/>
                <a:gd name="connsiteX28" fmla="*/ 1754982 w 2531269"/>
                <a:gd name="connsiteY28" fmla="*/ 847725 h 1140618"/>
                <a:gd name="connsiteX29" fmla="*/ 1907382 w 2531269"/>
                <a:gd name="connsiteY29" fmla="*/ 852487 h 1140618"/>
                <a:gd name="connsiteX30" fmla="*/ 2024063 w 2531269"/>
                <a:gd name="connsiteY30" fmla="*/ 854868 h 1140618"/>
                <a:gd name="connsiteX31" fmla="*/ 2102644 w 2531269"/>
                <a:gd name="connsiteY31" fmla="*/ 850106 h 1140618"/>
                <a:gd name="connsiteX32" fmla="*/ 2178844 w 2531269"/>
                <a:gd name="connsiteY32" fmla="*/ 840581 h 1140618"/>
                <a:gd name="connsiteX33" fmla="*/ 2240757 w 2531269"/>
                <a:gd name="connsiteY33" fmla="*/ 831056 h 1140618"/>
                <a:gd name="connsiteX34" fmla="*/ 2293144 w 2531269"/>
                <a:gd name="connsiteY34" fmla="*/ 819150 h 1140618"/>
                <a:gd name="connsiteX35" fmla="*/ 2316957 w 2531269"/>
                <a:gd name="connsiteY35" fmla="*/ 807243 h 1140618"/>
                <a:gd name="connsiteX36" fmla="*/ 2331244 w 2531269"/>
                <a:gd name="connsiteY36" fmla="*/ 785812 h 1140618"/>
                <a:gd name="connsiteX37" fmla="*/ 2331244 w 2531269"/>
                <a:gd name="connsiteY37" fmla="*/ 757237 h 1140618"/>
                <a:gd name="connsiteX38" fmla="*/ 2288382 w 2531269"/>
                <a:gd name="connsiteY38" fmla="*/ 538162 h 1140618"/>
                <a:gd name="connsiteX39" fmla="*/ 2257425 w 2531269"/>
                <a:gd name="connsiteY39" fmla="*/ 381000 h 1140618"/>
                <a:gd name="connsiteX40" fmla="*/ 2207419 w 2531269"/>
                <a:gd name="connsiteY40" fmla="*/ 76200 h 1140618"/>
                <a:gd name="connsiteX41" fmla="*/ 2324100 w 2531269"/>
                <a:gd name="connsiteY41" fmla="*/ 0 h 1140618"/>
                <a:gd name="connsiteX42" fmla="*/ 2338388 w 2531269"/>
                <a:gd name="connsiteY42" fmla="*/ 104775 h 1140618"/>
                <a:gd name="connsiteX43" fmla="*/ 2359819 w 2531269"/>
                <a:gd name="connsiteY43" fmla="*/ 250031 h 1140618"/>
                <a:gd name="connsiteX44" fmla="*/ 2402682 w 2531269"/>
                <a:gd name="connsiteY44" fmla="*/ 454818 h 1140618"/>
                <a:gd name="connsiteX45" fmla="*/ 2440782 w 2531269"/>
                <a:gd name="connsiteY45" fmla="*/ 592931 h 1140618"/>
                <a:gd name="connsiteX46" fmla="*/ 2469357 w 2531269"/>
                <a:gd name="connsiteY46" fmla="*/ 673893 h 1140618"/>
                <a:gd name="connsiteX47" fmla="*/ 2495550 w 2531269"/>
                <a:gd name="connsiteY47" fmla="*/ 733425 h 1140618"/>
                <a:gd name="connsiteX48" fmla="*/ 2528888 w 2531269"/>
                <a:gd name="connsiteY48" fmla="*/ 800100 h 1140618"/>
                <a:gd name="connsiteX49" fmla="*/ 2531269 w 2531269"/>
                <a:gd name="connsiteY49" fmla="*/ 807243 h 1140618"/>
                <a:gd name="connsiteX50" fmla="*/ 2519363 w 2531269"/>
                <a:gd name="connsiteY50" fmla="*/ 869156 h 1140618"/>
                <a:gd name="connsiteX51" fmla="*/ 2497932 w 2531269"/>
                <a:gd name="connsiteY51" fmla="*/ 931068 h 1140618"/>
                <a:gd name="connsiteX52" fmla="*/ 2459832 w 2531269"/>
                <a:gd name="connsiteY52" fmla="*/ 1016793 h 1140618"/>
                <a:gd name="connsiteX53" fmla="*/ 2426494 w 2531269"/>
                <a:gd name="connsiteY53" fmla="*/ 1081087 h 1140618"/>
                <a:gd name="connsiteX54" fmla="*/ 2397919 w 2531269"/>
                <a:gd name="connsiteY54" fmla="*/ 1114425 h 1140618"/>
                <a:gd name="connsiteX55" fmla="*/ 2381250 w 2531269"/>
                <a:gd name="connsiteY55" fmla="*/ 1131093 h 1140618"/>
                <a:gd name="connsiteX56" fmla="*/ 2364582 w 2531269"/>
                <a:gd name="connsiteY56" fmla="*/ 1138237 h 1140618"/>
                <a:gd name="connsiteX57" fmla="*/ 2338388 w 2531269"/>
                <a:gd name="connsiteY57" fmla="*/ 1140618 h 1140618"/>
                <a:gd name="connsiteX58" fmla="*/ 2302669 w 2531269"/>
                <a:gd name="connsiteY58" fmla="*/ 1138237 h 1140618"/>
                <a:gd name="connsiteX59" fmla="*/ 2264569 w 2531269"/>
                <a:gd name="connsiteY59" fmla="*/ 1131093 h 1140618"/>
                <a:gd name="connsiteX60" fmla="*/ 2216944 w 2531269"/>
                <a:gd name="connsiteY60" fmla="*/ 1116806 h 1140618"/>
                <a:gd name="connsiteX61" fmla="*/ 2057400 w 2531269"/>
                <a:gd name="connsiteY61" fmla="*/ 1109662 h 1140618"/>
                <a:gd name="connsiteX62" fmla="*/ 1624013 w 2531269"/>
                <a:gd name="connsiteY62" fmla="*/ 1097756 h 1140618"/>
                <a:gd name="connsiteX63" fmla="*/ 1273969 w 2531269"/>
                <a:gd name="connsiteY63" fmla="*/ 1095375 h 114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531269" h="1140618">
                  <a:moveTo>
                    <a:pt x="1273969" y="1095375"/>
                  </a:moveTo>
                  <a:lnTo>
                    <a:pt x="973932" y="1102518"/>
                  </a:lnTo>
                  <a:lnTo>
                    <a:pt x="833438" y="1107281"/>
                  </a:lnTo>
                  <a:lnTo>
                    <a:pt x="695325" y="1116806"/>
                  </a:lnTo>
                  <a:lnTo>
                    <a:pt x="521494" y="1135856"/>
                  </a:lnTo>
                  <a:lnTo>
                    <a:pt x="488157" y="1138237"/>
                  </a:lnTo>
                  <a:lnTo>
                    <a:pt x="435769" y="1135856"/>
                  </a:lnTo>
                  <a:lnTo>
                    <a:pt x="381000" y="1128712"/>
                  </a:lnTo>
                  <a:lnTo>
                    <a:pt x="335757" y="1119187"/>
                  </a:lnTo>
                  <a:lnTo>
                    <a:pt x="257175" y="1097756"/>
                  </a:lnTo>
                  <a:lnTo>
                    <a:pt x="180975" y="1071562"/>
                  </a:lnTo>
                  <a:lnTo>
                    <a:pt x="100013" y="1033462"/>
                  </a:lnTo>
                  <a:lnTo>
                    <a:pt x="61913" y="1014412"/>
                  </a:lnTo>
                  <a:lnTo>
                    <a:pt x="33338" y="992981"/>
                  </a:lnTo>
                  <a:lnTo>
                    <a:pt x="9525" y="969168"/>
                  </a:lnTo>
                  <a:lnTo>
                    <a:pt x="0" y="938212"/>
                  </a:lnTo>
                  <a:lnTo>
                    <a:pt x="2382" y="914400"/>
                  </a:lnTo>
                  <a:lnTo>
                    <a:pt x="16669" y="883443"/>
                  </a:lnTo>
                  <a:lnTo>
                    <a:pt x="35719" y="869156"/>
                  </a:lnTo>
                  <a:lnTo>
                    <a:pt x="107157" y="831056"/>
                  </a:lnTo>
                  <a:lnTo>
                    <a:pt x="597694" y="892968"/>
                  </a:lnTo>
                  <a:lnTo>
                    <a:pt x="661988" y="888206"/>
                  </a:lnTo>
                  <a:lnTo>
                    <a:pt x="847725" y="876300"/>
                  </a:lnTo>
                  <a:lnTo>
                    <a:pt x="1012032" y="871537"/>
                  </a:lnTo>
                  <a:lnTo>
                    <a:pt x="1145382" y="871537"/>
                  </a:lnTo>
                  <a:lnTo>
                    <a:pt x="1302544" y="871537"/>
                  </a:lnTo>
                  <a:lnTo>
                    <a:pt x="1464469" y="869156"/>
                  </a:lnTo>
                  <a:lnTo>
                    <a:pt x="1619250" y="859631"/>
                  </a:lnTo>
                  <a:lnTo>
                    <a:pt x="1754982" y="847725"/>
                  </a:lnTo>
                  <a:lnTo>
                    <a:pt x="1907382" y="852487"/>
                  </a:lnTo>
                  <a:lnTo>
                    <a:pt x="2024063" y="854868"/>
                  </a:lnTo>
                  <a:lnTo>
                    <a:pt x="2102644" y="850106"/>
                  </a:lnTo>
                  <a:lnTo>
                    <a:pt x="2178844" y="840581"/>
                  </a:lnTo>
                  <a:lnTo>
                    <a:pt x="2240757" y="831056"/>
                  </a:lnTo>
                  <a:lnTo>
                    <a:pt x="2293144" y="819150"/>
                  </a:lnTo>
                  <a:lnTo>
                    <a:pt x="2316957" y="807243"/>
                  </a:lnTo>
                  <a:lnTo>
                    <a:pt x="2331244" y="785812"/>
                  </a:lnTo>
                  <a:lnTo>
                    <a:pt x="2331244" y="757237"/>
                  </a:lnTo>
                  <a:lnTo>
                    <a:pt x="2288382" y="538162"/>
                  </a:lnTo>
                  <a:lnTo>
                    <a:pt x="2257425" y="381000"/>
                  </a:lnTo>
                  <a:lnTo>
                    <a:pt x="2207419" y="76200"/>
                  </a:lnTo>
                  <a:lnTo>
                    <a:pt x="2324100" y="0"/>
                  </a:lnTo>
                  <a:lnTo>
                    <a:pt x="2338388" y="104775"/>
                  </a:lnTo>
                  <a:lnTo>
                    <a:pt x="2359819" y="250031"/>
                  </a:lnTo>
                  <a:lnTo>
                    <a:pt x="2402682" y="454818"/>
                  </a:lnTo>
                  <a:lnTo>
                    <a:pt x="2440782" y="592931"/>
                  </a:lnTo>
                  <a:lnTo>
                    <a:pt x="2469357" y="673893"/>
                  </a:lnTo>
                  <a:lnTo>
                    <a:pt x="2495550" y="733425"/>
                  </a:lnTo>
                  <a:lnTo>
                    <a:pt x="2528888" y="800100"/>
                  </a:lnTo>
                  <a:lnTo>
                    <a:pt x="2531269" y="807243"/>
                  </a:lnTo>
                  <a:lnTo>
                    <a:pt x="2519363" y="869156"/>
                  </a:lnTo>
                  <a:lnTo>
                    <a:pt x="2497932" y="931068"/>
                  </a:lnTo>
                  <a:lnTo>
                    <a:pt x="2459832" y="1016793"/>
                  </a:lnTo>
                  <a:lnTo>
                    <a:pt x="2426494" y="1081087"/>
                  </a:lnTo>
                  <a:lnTo>
                    <a:pt x="2397919" y="1114425"/>
                  </a:lnTo>
                  <a:lnTo>
                    <a:pt x="2381250" y="1131093"/>
                  </a:lnTo>
                  <a:lnTo>
                    <a:pt x="2364582" y="1138237"/>
                  </a:lnTo>
                  <a:lnTo>
                    <a:pt x="2338388" y="1140618"/>
                  </a:lnTo>
                  <a:lnTo>
                    <a:pt x="2302669" y="1138237"/>
                  </a:lnTo>
                  <a:lnTo>
                    <a:pt x="2264569" y="1131093"/>
                  </a:lnTo>
                  <a:lnTo>
                    <a:pt x="2216944" y="1116806"/>
                  </a:lnTo>
                  <a:lnTo>
                    <a:pt x="2057400" y="1109662"/>
                  </a:lnTo>
                  <a:lnTo>
                    <a:pt x="1624013" y="1097756"/>
                  </a:lnTo>
                  <a:lnTo>
                    <a:pt x="1273969" y="1095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94B9C2B1-3DC8-8A48-95A7-85488C8DAEBD}"/>
                </a:ext>
              </a:extLst>
            </p:cNvPr>
            <p:cNvSpPr/>
            <p:nvPr/>
          </p:nvSpPr>
          <p:spPr>
            <a:xfrm>
              <a:off x="3867150" y="5183188"/>
              <a:ext cx="523875" cy="666750"/>
            </a:xfrm>
            <a:custGeom>
              <a:avLst/>
              <a:gdLst>
                <a:gd name="connsiteX0" fmla="*/ 169069 w 523875"/>
                <a:gd name="connsiteY0" fmla="*/ 173832 h 666750"/>
                <a:gd name="connsiteX1" fmla="*/ 342900 w 523875"/>
                <a:gd name="connsiteY1" fmla="*/ 233363 h 666750"/>
                <a:gd name="connsiteX2" fmla="*/ 381000 w 523875"/>
                <a:gd name="connsiteY2" fmla="*/ 242888 h 666750"/>
                <a:gd name="connsiteX3" fmla="*/ 402431 w 523875"/>
                <a:gd name="connsiteY3" fmla="*/ 242888 h 666750"/>
                <a:gd name="connsiteX4" fmla="*/ 423863 w 523875"/>
                <a:gd name="connsiteY4" fmla="*/ 235744 h 666750"/>
                <a:gd name="connsiteX5" fmla="*/ 445294 w 523875"/>
                <a:gd name="connsiteY5" fmla="*/ 216694 h 666750"/>
                <a:gd name="connsiteX6" fmla="*/ 523875 w 523875"/>
                <a:gd name="connsiteY6" fmla="*/ 0 h 666750"/>
                <a:gd name="connsiteX7" fmla="*/ 454819 w 523875"/>
                <a:gd name="connsiteY7" fmla="*/ 666750 h 666750"/>
                <a:gd name="connsiteX8" fmla="*/ 411956 w 523875"/>
                <a:gd name="connsiteY8" fmla="*/ 621507 h 666750"/>
                <a:gd name="connsiteX9" fmla="*/ 385763 w 523875"/>
                <a:gd name="connsiteY9" fmla="*/ 569119 h 666750"/>
                <a:gd name="connsiteX10" fmla="*/ 345281 w 523875"/>
                <a:gd name="connsiteY10" fmla="*/ 497682 h 666750"/>
                <a:gd name="connsiteX11" fmla="*/ 292894 w 523875"/>
                <a:gd name="connsiteY11" fmla="*/ 419100 h 666750"/>
                <a:gd name="connsiteX12" fmla="*/ 247650 w 523875"/>
                <a:gd name="connsiteY12" fmla="*/ 366713 h 666750"/>
                <a:gd name="connsiteX13" fmla="*/ 202406 w 523875"/>
                <a:gd name="connsiteY13" fmla="*/ 328613 h 666750"/>
                <a:gd name="connsiteX14" fmla="*/ 107156 w 523875"/>
                <a:gd name="connsiteY14" fmla="*/ 245269 h 666750"/>
                <a:gd name="connsiteX15" fmla="*/ 28575 w 523875"/>
                <a:gd name="connsiteY15" fmla="*/ 166688 h 666750"/>
                <a:gd name="connsiteX16" fmla="*/ 9525 w 523875"/>
                <a:gd name="connsiteY16" fmla="*/ 150019 h 666750"/>
                <a:gd name="connsiteX17" fmla="*/ 0 w 523875"/>
                <a:gd name="connsiteY17" fmla="*/ 135732 h 666750"/>
                <a:gd name="connsiteX18" fmla="*/ 0 w 523875"/>
                <a:gd name="connsiteY18" fmla="*/ 123825 h 666750"/>
                <a:gd name="connsiteX19" fmla="*/ 7144 w 523875"/>
                <a:gd name="connsiteY19" fmla="*/ 116682 h 666750"/>
                <a:gd name="connsiteX20" fmla="*/ 30956 w 523875"/>
                <a:gd name="connsiteY20" fmla="*/ 114300 h 666750"/>
                <a:gd name="connsiteX21" fmla="*/ 61913 w 523875"/>
                <a:gd name="connsiteY21" fmla="*/ 123825 h 666750"/>
                <a:gd name="connsiteX22" fmla="*/ 169069 w 523875"/>
                <a:gd name="connsiteY22" fmla="*/ 173832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23875" h="666750">
                  <a:moveTo>
                    <a:pt x="169069" y="173832"/>
                  </a:moveTo>
                  <a:lnTo>
                    <a:pt x="342900" y="233363"/>
                  </a:lnTo>
                  <a:lnTo>
                    <a:pt x="381000" y="242888"/>
                  </a:lnTo>
                  <a:lnTo>
                    <a:pt x="402431" y="242888"/>
                  </a:lnTo>
                  <a:lnTo>
                    <a:pt x="423863" y="235744"/>
                  </a:lnTo>
                  <a:lnTo>
                    <a:pt x="445294" y="216694"/>
                  </a:lnTo>
                  <a:lnTo>
                    <a:pt x="523875" y="0"/>
                  </a:lnTo>
                  <a:lnTo>
                    <a:pt x="454819" y="666750"/>
                  </a:lnTo>
                  <a:lnTo>
                    <a:pt x="411956" y="621507"/>
                  </a:lnTo>
                  <a:lnTo>
                    <a:pt x="385763" y="569119"/>
                  </a:lnTo>
                  <a:lnTo>
                    <a:pt x="345281" y="497682"/>
                  </a:lnTo>
                  <a:lnTo>
                    <a:pt x="292894" y="419100"/>
                  </a:lnTo>
                  <a:lnTo>
                    <a:pt x="247650" y="366713"/>
                  </a:lnTo>
                  <a:lnTo>
                    <a:pt x="202406" y="328613"/>
                  </a:lnTo>
                  <a:lnTo>
                    <a:pt x="107156" y="245269"/>
                  </a:lnTo>
                  <a:lnTo>
                    <a:pt x="28575" y="166688"/>
                  </a:lnTo>
                  <a:lnTo>
                    <a:pt x="9525" y="150019"/>
                  </a:lnTo>
                  <a:lnTo>
                    <a:pt x="0" y="135732"/>
                  </a:lnTo>
                  <a:lnTo>
                    <a:pt x="0" y="123825"/>
                  </a:lnTo>
                  <a:lnTo>
                    <a:pt x="7144" y="116682"/>
                  </a:lnTo>
                  <a:lnTo>
                    <a:pt x="30956" y="114300"/>
                  </a:lnTo>
                  <a:lnTo>
                    <a:pt x="61913" y="123825"/>
                  </a:lnTo>
                  <a:lnTo>
                    <a:pt x="169069" y="1738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604F0412-6B83-D54F-B704-C9010BD08E3E}"/>
                </a:ext>
              </a:extLst>
            </p:cNvPr>
            <p:cNvSpPr/>
            <p:nvPr/>
          </p:nvSpPr>
          <p:spPr>
            <a:xfrm>
              <a:off x="3486150" y="4008438"/>
              <a:ext cx="885825" cy="285750"/>
            </a:xfrm>
            <a:custGeom>
              <a:avLst/>
              <a:gdLst>
                <a:gd name="connsiteX0" fmla="*/ 311944 w 885825"/>
                <a:gd name="connsiteY0" fmla="*/ 221456 h 285750"/>
                <a:gd name="connsiteX1" fmla="*/ 2381 w 885825"/>
                <a:gd name="connsiteY1" fmla="*/ 285750 h 285750"/>
                <a:gd name="connsiteX2" fmla="*/ 0 w 885825"/>
                <a:gd name="connsiteY2" fmla="*/ 123825 h 285750"/>
                <a:gd name="connsiteX3" fmla="*/ 116681 w 885825"/>
                <a:gd name="connsiteY3" fmla="*/ 104775 h 285750"/>
                <a:gd name="connsiteX4" fmla="*/ 295275 w 885825"/>
                <a:gd name="connsiteY4" fmla="*/ 78581 h 285750"/>
                <a:gd name="connsiteX5" fmla="*/ 450056 w 885825"/>
                <a:gd name="connsiteY5" fmla="*/ 45244 h 285750"/>
                <a:gd name="connsiteX6" fmla="*/ 631031 w 885825"/>
                <a:gd name="connsiteY6" fmla="*/ 2381 h 285750"/>
                <a:gd name="connsiteX7" fmla="*/ 666750 w 885825"/>
                <a:gd name="connsiteY7" fmla="*/ 0 h 285750"/>
                <a:gd name="connsiteX8" fmla="*/ 738188 w 885825"/>
                <a:gd name="connsiteY8" fmla="*/ 7144 h 285750"/>
                <a:gd name="connsiteX9" fmla="*/ 878681 w 885825"/>
                <a:gd name="connsiteY9" fmla="*/ 35719 h 285750"/>
                <a:gd name="connsiteX10" fmla="*/ 885825 w 885825"/>
                <a:gd name="connsiteY10" fmla="*/ 145256 h 285750"/>
                <a:gd name="connsiteX11" fmla="*/ 311944 w 885825"/>
                <a:gd name="connsiteY11" fmla="*/ 221456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5825" h="285750">
                  <a:moveTo>
                    <a:pt x="311944" y="221456"/>
                  </a:moveTo>
                  <a:lnTo>
                    <a:pt x="2381" y="285750"/>
                  </a:lnTo>
                  <a:cubicBezTo>
                    <a:pt x="1587" y="231775"/>
                    <a:pt x="794" y="177800"/>
                    <a:pt x="0" y="123825"/>
                  </a:cubicBezTo>
                  <a:lnTo>
                    <a:pt x="116681" y="104775"/>
                  </a:lnTo>
                  <a:lnTo>
                    <a:pt x="295275" y="78581"/>
                  </a:lnTo>
                  <a:lnTo>
                    <a:pt x="450056" y="45244"/>
                  </a:lnTo>
                  <a:lnTo>
                    <a:pt x="631031" y="2381"/>
                  </a:lnTo>
                  <a:lnTo>
                    <a:pt x="666750" y="0"/>
                  </a:lnTo>
                  <a:lnTo>
                    <a:pt x="738188" y="7144"/>
                  </a:lnTo>
                  <a:lnTo>
                    <a:pt x="878681" y="35719"/>
                  </a:lnTo>
                  <a:lnTo>
                    <a:pt x="885825" y="145256"/>
                  </a:lnTo>
                  <a:lnTo>
                    <a:pt x="311944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92ED47AA-2315-3343-8E60-3B74F5CE2781}"/>
                </a:ext>
              </a:extLst>
            </p:cNvPr>
            <p:cNvSpPr/>
            <p:nvPr/>
          </p:nvSpPr>
          <p:spPr>
            <a:xfrm>
              <a:off x="3465513" y="4595813"/>
              <a:ext cx="925512" cy="301625"/>
            </a:xfrm>
            <a:custGeom>
              <a:avLst/>
              <a:gdLst>
                <a:gd name="connsiteX0" fmla="*/ 326231 w 926306"/>
                <a:gd name="connsiteY0" fmla="*/ 233362 h 302418"/>
                <a:gd name="connsiteX1" fmla="*/ 7144 w 926306"/>
                <a:gd name="connsiteY1" fmla="*/ 302418 h 302418"/>
                <a:gd name="connsiteX2" fmla="*/ 0 w 926306"/>
                <a:gd name="connsiteY2" fmla="*/ 133350 h 302418"/>
                <a:gd name="connsiteX3" fmla="*/ 169069 w 926306"/>
                <a:gd name="connsiteY3" fmla="*/ 107156 h 302418"/>
                <a:gd name="connsiteX4" fmla="*/ 445294 w 926306"/>
                <a:gd name="connsiteY4" fmla="*/ 50006 h 302418"/>
                <a:gd name="connsiteX5" fmla="*/ 614362 w 926306"/>
                <a:gd name="connsiteY5" fmla="*/ 14287 h 302418"/>
                <a:gd name="connsiteX6" fmla="*/ 692944 w 926306"/>
                <a:gd name="connsiteY6" fmla="*/ 0 h 302418"/>
                <a:gd name="connsiteX7" fmla="*/ 766762 w 926306"/>
                <a:gd name="connsiteY7" fmla="*/ 0 h 302418"/>
                <a:gd name="connsiteX8" fmla="*/ 814387 w 926306"/>
                <a:gd name="connsiteY8" fmla="*/ 7143 h 302418"/>
                <a:gd name="connsiteX9" fmla="*/ 859631 w 926306"/>
                <a:gd name="connsiteY9" fmla="*/ 23812 h 302418"/>
                <a:gd name="connsiteX10" fmla="*/ 923925 w 926306"/>
                <a:gd name="connsiteY10" fmla="*/ 52387 h 302418"/>
                <a:gd name="connsiteX11" fmla="*/ 926306 w 926306"/>
                <a:gd name="connsiteY11" fmla="*/ 169068 h 302418"/>
                <a:gd name="connsiteX12" fmla="*/ 631031 w 926306"/>
                <a:gd name="connsiteY12" fmla="*/ 192881 h 302418"/>
                <a:gd name="connsiteX13" fmla="*/ 326231 w 926306"/>
                <a:gd name="connsiteY13" fmla="*/ 233362 h 302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6306" h="302418">
                  <a:moveTo>
                    <a:pt x="326231" y="233362"/>
                  </a:moveTo>
                  <a:lnTo>
                    <a:pt x="7144" y="302418"/>
                  </a:lnTo>
                  <a:lnTo>
                    <a:pt x="0" y="133350"/>
                  </a:lnTo>
                  <a:lnTo>
                    <a:pt x="169069" y="107156"/>
                  </a:lnTo>
                  <a:lnTo>
                    <a:pt x="445294" y="50006"/>
                  </a:lnTo>
                  <a:lnTo>
                    <a:pt x="614362" y="14287"/>
                  </a:lnTo>
                  <a:lnTo>
                    <a:pt x="692944" y="0"/>
                  </a:lnTo>
                  <a:lnTo>
                    <a:pt x="766762" y="0"/>
                  </a:lnTo>
                  <a:lnTo>
                    <a:pt x="814387" y="7143"/>
                  </a:lnTo>
                  <a:lnTo>
                    <a:pt x="859631" y="23812"/>
                  </a:lnTo>
                  <a:lnTo>
                    <a:pt x="923925" y="52387"/>
                  </a:lnTo>
                  <a:cubicBezTo>
                    <a:pt x="924719" y="91281"/>
                    <a:pt x="925512" y="130174"/>
                    <a:pt x="926306" y="169068"/>
                  </a:cubicBezTo>
                  <a:lnTo>
                    <a:pt x="631031" y="192881"/>
                  </a:lnTo>
                  <a:lnTo>
                    <a:pt x="326231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87017FE7-013D-1042-9BA4-D3ED14CD1E61}"/>
                </a:ext>
              </a:extLst>
            </p:cNvPr>
            <p:cNvSpPr/>
            <p:nvPr/>
          </p:nvSpPr>
          <p:spPr>
            <a:xfrm>
              <a:off x="5362575" y="2636838"/>
              <a:ext cx="1651000" cy="527050"/>
            </a:xfrm>
            <a:custGeom>
              <a:avLst/>
              <a:gdLst>
                <a:gd name="connsiteX0" fmla="*/ 1095375 w 1650206"/>
                <a:gd name="connsiteY0" fmla="*/ 357187 h 528637"/>
                <a:gd name="connsiteX1" fmla="*/ 831056 w 1650206"/>
                <a:gd name="connsiteY1" fmla="*/ 421481 h 528637"/>
                <a:gd name="connsiteX2" fmla="*/ 685800 w 1650206"/>
                <a:gd name="connsiteY2" fmla="*/ 461962 h 528637"/>
                <a:gd name="connsiteX3" fmla="*/ 592931 w 1650206"/>
                <a:gd name="connsiteY3" fmla="*/ 485775 h 528637"/>
                <a:gd name="connsiteX4" fmla="*/ 504825 w 1650206"/>
                <a:gd name="connsiteY4" fmla="*/ 507206 h 528637"/>
                <a:gd name="connsiteX5" fmla="*/ 390525 w 1650206"/>
                <a:gd name="connsiteY5" fmla="*/ 521494 h 528637"/>
                <a:gd name="connsiteX6" fmla="*/ 276225 w 1650206"/>
                <a:gd name="connsiteY6" fmla="*/ 526256 h 528637"/>
                <a:gd name="connsiteX7" fmla="*/ 230981 w 1650206"/>
                <a:gd name="connsiteY7" fmla="*/ 528637 h 528637"/>
                <a:gd name="connsiteX8" fmla="*/ 185738 w 1650206"/>
                <a:gd name="connsiteY8" fmla="*/ 523875 h 528637"/>
                <a:gd name="connsiteX9" fmla="*/ 147638 w 1650206"/>
                <a:gd name="connsiteY9" fmla="*/ 509587 h 528637"/>
                <a:gd name="connsiteX10" fmla="*/ 104775 w 1650206"/>
                <a:gd name="connsiteY10" fmla="*/ 483394 h 528637"/>
                <a:gd name="connsiteX11" fmla="*/ 0 w 1650206"/>
                <a:gd name="connsiteY11" fmla="*/ 397669 h 528637"/>
                <a:gd name="connsiteX12" fmla="*/ 21431 w 1650206"/>
                <a:gd name="connsiteY12" fmla="*/ 338137 h 528637"/>
                <a:gd name="connsiteX13" fmla="*/ 197644 w 1650206"/>
                <a:gd name="connsiteY13" fmla="*/ 347662 h 528637"/>
                <a:gd name="connsiteX14" fmla="*/ 297656 w 1650206"/>
                <a:gd name="connsiteY14" fmla="*/ 347662 h 528637"/>
                <a:gd name="connsiteX15" fmla="*/ 352425 w 1650206"/>
                <a:gd name="connsiteY15" fmla="*/ 338137 h 528637"/>
                <a:gd name="connsiteX16" fmla="*/ 650081 w 1650206"/>
                <a:gd name="connsiteY16" fmla="*/ 266700 h 528637"/>
                <a:gd name="connsiteX17" fmla="*/ 947738 w 1650206"/>
                <a:gd name="connsiteY17" fmla="*/ 180975 h 528637"/>
                <a:gd name="connsiteX18" fmla="*/ 1195388 w 1650206"/>
                <a:gd name="connsiteY18" fmla="*/ 100012 h 528637"/>
                <a:gd name="connsiteX19" fmla="*/ 1245394 w 1650206"/>
                <a:gd name="connsiteY19" fmla="*/ 54769 h 528637"/>
                <a:gd name="connsiteX20" fmla="*/ 1297781 w 1650206"/>
                <a:gd name="connsiteY20" fmla="*/ 11906 h 528637"/>
                <a:gd name="connsiteX21" fmla="*/ 1323975 w 1650206"/>
                <a:gd name="connsiteY21" fmla="*/ 2381 h 528637"/>
                <a:gd name="connsiteX22" fmla="*/ 1373981 w 1650206"/>
                <a:gd name="connsiteY22" fmla="*/ 0 h 528637"/>
                <a:gd name="connsiteX23" fmla="*/ 1419225 w 1650206"/>
                <a:gd name="connsiteY23" fmla="*/ 4762 h 528637"/>
                <a:gd name="connsiteX24" fmla="*/ 1478756 w 1650206"/>
                <a:gd name="connsiteY24" fmla="*/ 23812 h 528637"/>
                <a:gd name="connsiteX25" fmla="*/ 1535906 w 1650206"/>
                <a:gd name="connsiteY25" fmla="*/ 52387 h 528637"/>
                <a:gd name="connsiteX26" fmla="*/ 1602581 w 1650206"/>
                <a:gd name="connsiteY26" fmla="*/ 95250 h 528637"/>
                <a:gd name="connsiteX27" fmla="*/ 1633538 w 1650206"/>
                <a:gd name="connsiteY27" fmla="*/ 121444 h 528637"/>
                <a:gd name="connsiteX28" fmla="*/ 1643063 w 1650206"/>
                <a:gd name="connsiteY28" fmla="*/ 133350 h 528637"/>
                <a:gd name="connsiteX29" fmla="*/ 1650206 w 1650206"/>
                <a:gd name="connsiteY29" fmla="*/ 152400 h 528637"/>
                <a:gd name="connsiteX30" fmla="*/ 1650206 w 1650206"/>
                <a:gd name="connsiteY30" fmla="*/ 176212 h 528637"/>
                <a:gd name="connsiteX31" fmla="*/ 1640681 w 1650206"/>
                <a:gd name="connsiteY31" fmla="*/ 200025 h 528637"/>
                <a:gd name="connsiteX32" fmla="*/ 1624013 w 1650206"/>
                <a:gd name="connsiteY32" fmla="*/ 214312 h 528637"/>
                <a:gd name="connsiteX33" fmla="*/ 1581150 w 1650206"/>
                <a:gd name="connsiteY33" fmla="*/ 233362 h 528637"/>
                <a:gd name="connsiteX34" fmla="*/ 1371600 w 1650206"/>
                <a:gd name="connsiteY34" fmla="*/ 288131 h 528637"/>
                <a:gd name="connsiteX35" fmla="*/ 1095375 w 1650206"/>
                <a:gd name="connsiteY35" fmla="*/ 357187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650206" h="528637">
                  <a:moveTo>
                    <a:pt x="1095375" y="357187"/>
                  </a:moveTo>
                  <a:lnTo>
                    <a:pt x="831056" y="421481"/>
                  </a:lnTo>
                  <a:lnTo>
                    <a:pt x="685800" y="461962"/>
                  </a:lnTo>
                  <a:lnTo>
                    <a:pt x="592931" y="485775"/>
                  </a:lnTo>
                  <a:lnTo>
                    <a:pt x="504825" y="507206"/>
                  </a:lnTo>
                  <a:lnTo>
                    <a:pt x="390525" y="521494"/>
                  </a:lnTo>
                  <a:lnTo>
                    <a:pt x="276225" y="526256"/>
                  </a:lnTo>
                  <a:lnTo>
                    <a:pt x="230981" y="528637"/>
                  </a:lnTo>
                  <a:lnTo>
                    <a:pt x="185738" y="523875"/>
                  </a:lnTo>
                  <a:lnTo>
                    <a:pt x="147638" y="509587"/>
                  </a:lnTo>
                  <a:lnTo>
                    <a:pt x="104775" y="483394"/>
                  </a:lnTo>
                  <a:lnTo>
                    <a:pt x="0" y="397669"/>
                  </a:lnTo>
                  <a:lnTo>
                    <a:pt x="21431" y="338137"/>
                  </a:lnTo>
                  <a:lnTo>
                    <a:pt x="197644" y="347662"/>
                  </a:lnTo>
                  <a:lnTo>
                    <a:pt x="297656" y="347662"/>
                  </a:lnTo>
                  <a:lnTo>
                    <a:pt x="352425" y="338137"/>
                  </a:lnTo>
                  <a:lnTo>
                    <a:pt x="650081" y="266700"/>
                  </a:lnTo>
                  <a:lnTo>
                    <a:pt x="947738" y="180975"/>
                  </a:lnTo>
                  <a:lnTo>
                    <a:pt x="1195388" y="100012"/>
                  </a:lnTo>
                  <a:lnTo>
                    <a:pt x="1245394" y="54769"/>
                  </a:lnTo>
                  <a:lnTo>
                    <a:pt x="1297781" y="11906"/>
                  </a:lnTo>
                  <a:lnTo>
                    <a:pt x="1323975" y="2381"/>
                  </a:lnTo>
                  <a:lnTo>
                    <a:pt x="1373981" y="0"/>
                  </a:lnTo>
                  <a:lnTo>
                    <a:pt x="1419225" y="4762"/>
                  </a:lnTo>
                  <a:lnTo>
                    <a:pt x="1478756" y="23812"/>
                  </a:lnTo>
                  <a:lnTo>
                    <a:pt x="1535906" y="52387"/>
                  </a:lnTo>
                  <a:lnTo>
                    <a:pt x="1602581" y="95250"/>
                  </a:lnTo>
                  <a:lnTo>
                    <a:pt x="1633538" y="121444"/>
                  </a:lnTo>
                  <a:lnTo>
                    <a:pt x="1643063" y="133350"/>
                  </a:lnTo>
                  <a:lnTo>
                    <a:pt x="1650206" y="152400"/>
                  </a:lnTo>
                  <a:lnTo>
                    <a:pt x="1650206" y="176212"/>
                  </a:lnTo>
                  <a:lnTo>
                    <a:pt x="1640681" y="200025"/>
                  </a:lnTo>
                  <a:lnTo>
                    <a:pt x="1624013" y="214312"/>
                  </a:lnTo>
                  <a:lnTo>
                    <a:pt x="1581150" y="233362"/>
                  </a:lnTo>
                  <a:lnTo>
                    <a:pt x="1371600" y="288131"/>
                  </a:lnTo>
                  <a:lnTo>
                    <a:pt x="1095375" y="357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F37C99E0-2727-514D-BDCD-21D789E3C37D}"/>
                </a:ext>
              </a:extLst>
            </p:cNvPr>
            <p:cNvSpPr/>
            <p:nvPr/>
          </p:nvSpPr>
          <p:spPr>
            <a:xfrm rot="16200000">
              <a:off x="4204494" y="3491707"/>
              <a:ext cx="2801937" cy="1778000"/>
            </a:xfrm>
            <a:custGeom>
              <a:avLst/>
              <a:gdLst>
                <a:gd name="connsiteX0" fmla="*/ 950118 w 2802731"/>
                <a:gd name="connsiteY0" fmla="*/ 1147763 h 1778794"/>
                <a:gd name="connsiteX1" fmla="*/ 797718 w 2802731"/>
                <a:gd name="connsiteY1" fmla="*/ 1026319 h 1778794"/>
                <a:gd name="connsiteX2" fmla="*/ 685800 w 2802731"/>
                <a:gd name="connsiteY2" fmla="*/ 933450 h 1778794"/>
                <a:gd name="connsiteX3" fmla="*/ 569118 w 2802731"/>
                <a:gd name="connsiteY3" fmla="*/ 828675 h 1778794"/>
                <a:gd name="connsiteX4" fmla="*/ 457200 w 2802731"/>
                <a:gd name="connsiteY4" fmla="*/ 716757 h 1778794"/>
                <a:gd name="connsiteX5" fmla="*/ 338137 w 2802731"/>
                <a:gd name="connsiteY5" fmla="*/ 588169 h 1778794"/>
                <a:gd name="connsiteX6" fmla="*/ 257175 w 2802731"/>
                <a:gd name="connsiteY6" fmla="*/ 485775 h 1778794"/>
                <a:gd name="connsiteX7" fmla="*/ 147637 w 2802731"/>
                <a:gd name="connsiteY7" fmla="*/ 326232 h 1778794"/>
                <a:gd name="connsiteX8" fmla="*/ 73818 w 2802731"/>
                <a:gd name="connsiteY8" fmla="*/ 197644 h 1778794"/>
                <a:gd name="connsiteX9" fmla="*/ 33337 w 2802731"/>
                <a:gd name="connsiteY9" fmla="*/ 116682 h 1778794"/>
                <a:gd name="connsiteX10" fmla="*/ 7143 w 2802731"/>
                <a:gd name="connsiteY10" fmla="*/ 57150 h 1778794"/>
                <a:gd name="connsiteX11" fmla="*/ 0 w 2802731"/>
                <a:gd name="connsiteY11" fmla="*/ 30957 h 1778794"/>
                <a:gd name="connsiteX12" fmla="*/ 0 w 2802731"/>
                <a:gd name="connsiteY12" fmla="*/ 14288 h 1778794"/>
                <a:gd name="connsiteX13" fmla="*/ 7143 w 2802731"/>
                <a:gd name="connsiteY13" fmla="*/ 4763 h 1778794"/>
                <a:gd name="connsiteX14" fmla="*/ 26193 w 2802731"/>
                <a:gd name="connsiteY14" fmla="*/ 0 h 1778794"/>
                <a:gd name="connsiteX15" fmla="*/ 47625 w 2802731"/>
                <a:gd name="connsiteY15" fmla="*/ 4763 h 1778794"/>
                <a:gd name="connsiteX16" fmla="*/ 76200 w 2802731"/>
                <a:gd name="connsiteY16" fmla="*/ 33338 h 1778794"/>
                <a:gd name="connsiteX17" fmla="*/ 171450 w 2802731"/>
                <a:gd name="connsiteY17" fmla="*/ 154782 h 1778794"/>
                <a:gd name="connsiteX18" fmla="*/ 245268 w 2802731"/>
                <a:gd name="connsiteY18" fmla="*/ 240507 h 1778794"/>
                <a:gd name="connsiteX19" fmla="*/ 338137 w 2802731"/>
                <a:gd name="connsiteY19" fmla="*/ 347663 h 1778794"/>
                <a:gd name="connsiteX20" fmla="*/ 450056 w 2802731"/>
                <a:gd name="connsiteY20" fmla="*/ 457200 h 1778794"/>
                <a:gd name="connsiteX21" fmla="*/ 554831 w 2802731"/>
                <a:gd name="connsiteY21" fmla="*/ 557213 h 1778794"/>
                <a:gd name="connsiteX22" fmla="*/ 669131 w 2802731"/>
                <a:gd name="connsiteY22" fmla="*/ 652463 h 1778794"/>
                <a:gd name="connsiteX23" fmla="*/ 757237 w 2802731"/>
                <a:gd name="connsiteY23" fmla="*/ 723900 h 1778794"/>
                <a:gd name="connsiteX24" fmla="*/ 859631 w 2802731"/>
                <a:gd name="connsiteY24" fmla="*/ 800100 h 1778794"/>
                <a:gd name="connsiteX25" fmla="*/ 1033462 w 2802731"/>
                <a:gd name="connsiteY25" fmla="*/ 916782 h 1778794"/>
                <a:gd name="connsiteX26" fmla="*/ 1154906 w 2802731"/>
                <a:gd name="connsiteY26" fmla="*/ 992982 h 1778794"/>
                <a:gd name="connsiteX27" fmla="*/ 1295400 w 2802731"/>
                <a:gd name="connsiteY27" fmla="*/ 1071563 h 1778794"/>
                <a:gd name="connsiteX28" fmla="*/ 1395412 w 2802731"/>
                <a:gd name="connsiteY28" fmla="*/ 1121569 h 1778794"/>
                <a:gd name="connsiteX29" fmla="*/ 1566862 w 2802731"/>
                <a:gd name="connsiteY29" fmla="*/ 1209675 h 1778794"/>
                <a:gd name="connsiteX30" fmla="*/ 1728787 w 2802731"/>
                <a:gd name="connsiteY30" fmla="*/ 1276350 h 1778794"/>
                <a:gd name="connsiteX31" fmla="*/ 1938337 w 2802731"/>
                <a:gd name="connsiteY31" fmla="*/ 1354932 h 1778794"/>
                <a:gd name="connsiteX32" fmla="*/ 2052637 w 2802731"/>
                <a:gd name="connsiteY32" fmla="*/ 1390650 h 1778794"/>
                <a:gd name="connsiteX33" fmla="*/ 2166937 w 2802731"/>
                <a:gd name="connsiteY33" fmla="*/ 1423988 h 1778794"/>
                <a:gd name="connsiteX34" fmla="*/ 2228850 w 2802731"/>
                <a:gd name="connsiteY34" fmla="*/ 1438275 h 1778794"/>
                <a:gd name="connsiteX35" fmla="*/ 2297906 w 2802731"/>
                <a:gd name="connsiteY35" fmla="*/ 1452563 h 1778794"/>
                <a:gd name="connsiteX36" fmla="*/ 2376487 w 2802731"/>
                <a:gd name="connsiteY36" fmla="*/ 1462088 h 1778794"/>
                <a:gd name="connsiteX37" fmla="*/ 2450306 w 2802731"/>
                <a:gd name="connsiteY37" fmla="*/ 1466850 h 1778794"/>
                <a:gd name="connsiteX38" fmla="*/ 2514600 w 2802731"/>
                <a:gd name="connsiteY38" fmla="*/ 1464469 h 1778794"/>
                <a:gd name="connsiteX39" fmla="*/ 2555081 w 2802731"/>
                <a:gd name="connsiteY39" fmla="*/ 1457325 h 1778794"/>
                <a:gd name="connsiteX40" fmla="*/ 2597943 w 2802731"/>
                <a:gd name="connsiteY40" fmla="*/ 1438275 h 1778794"/>
                <a:gd name="connsiteX41" fmla="*/ 2626518 w 2802731"/>
                <a:gd name="connsiteY41" fmla="*/ 1421607 h 1778794"/>
                <a:gd name="connsiteX42" fmla="*/ 2657475 w 2802731"/>
                <a:gd name="connsiteY42" fmla="*/ 1395413 h 1778794"/>
                <a:gd name="connsiteX43" fmla="*/ 2724150 w 2802731"/>
                <a:gd name="connsiteY43" fmla="*/ 1319213 h 1778794"/>
                <a:gd name="connsiteX44" fmla="*/ 2802731 w 2802731"/>
                <a:gd name="connsiteY44" fmla="*/ 1421607 h 1778794"/>
                <a:gd name="connsiteX45" fmla="*/ 2667000 w 2802731"/>
                <a:gd name="connsiteY45" fmla="*/ 1578769 h 1778794"/>
                <a:gd name="connsiteX46" fmla="*/ 2540793 w 2802731"/>
                <a:gd name="connsiteY46" fmla="*/ 1712119 h 1778794"/>
                <a:gd name="connsiteX47" fmla="*/ 2490787 w 2802731"/>
                <a:gd name="connsiteY47" fmla="*/ 1766888 h 1778794"/>
                <a:gd name="connsiteX48" fmla="*/ 2464593 w 2802731"/>
                <a:gd name="connsiteY48" fmla="*/ 1778794 h 1778794"/>
                <a:gd name="connsiteX49" fmla="*/ 2443162 w 2802731"/>
                <a:gd name="connsiteY49" fmla="*/ 1778794 h 1778794"/>
                <a:gd name="connsiteX50" fmla="*/ 2416968 w 2802731"/>
                <a:gd name="connsiteY50" fmla="*/ 1774032 h 1778794"/>
                <a:gd name="connsiteX51" fmla="*/ 2395537 w 2802731"/>
                <a:gd name="connsiteY51" fmla="*/ 1762125 h 1778794"/>
                <a:gd name="connsiteX52" fmla="*/ 2369343 w 2802731"/>
                <a:gd name="connsiteY52" fmla="*/ 1745457 h 1778794"/>
                <a:gd name="connsiteX53" fmla="*/ 2343150 w 2802731"/>
                <a:gd name="connsiteY53" fmla="*/ 1721644 h 1778794"/>
                <a:gd name="connsiteX54" fmla="*/ 2031206 w 2802731"/>
                <a:gd name="connsiteY54" fmla="*/ 1628775 h 1778794"/>
                <a:gd name="connsiteX55" fmla="*/ 1843087 w 2802731"/>
                <a:gd name="connsiteY55" fmla="*/ 1564482 h 1778794"/>
                <a:gd name="connsiteX56" fmla="*/ 1688306 w 2802731"/>
                <a:gd name="connsiteY56" fmla="*/ 1512094 h 1778794"/>
                <a:gd name="connsiteX57" fmla="*/ 1595437 w 2802731"/>
                <a:gd name="connsiteY57" fmla="*/ 1476375 h 1778794"/>
                <a:gd name="connsiteX58" fmla="*/ 1352550 w 2802731"/>
                <a:gd name="connsiteY58" fmla="*/ 1383507 h 1778794"/>
                <a:gd name="connsiteX59" fmla="*/ 1147762 w 2802731"/>
                <a:gd name="connsiteY59" fmla="*/ 1278732 h 1778794"/>
                <a:gd name="connsiteX60" fmla="*/ 950118 w 2802731"/>
                <a:gd name="connsiteY60" fmla="*/ 1147763 h 177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802731" h="1778794">
                  <a:moveTo>
                    <a:pt x="950118" y="1147763"/>
                  </a:moveTo>
                  <a:lnTo>
                    <a:pt x="797718" y="1026319"/>
                  </a:lnTo>
                  <a:lnTo>
                    <a:pt x="685800" y="933450"/>
                  </a:lnTo>
                  <a:lnTo>
                    <a:pt x="569118" y="828675"/>
                  </a:lnTo>
                  <a:lnTo>
                    <a:pt x="457200" y="716757"/>
                  </a:lnTo>
                  <a:lnTo>
                    <a:pt x="338137" y="588169"/>
                  </a:lnTo>
                  <a:lnTo>
                    <a:pt x="257175" y="485775"/>
                  </a:lnTo>
                  <a:lnTo>
                    <a:pt x="147637" y="326232"/>
                  </a:lnTo>
                  <a:lnTo>
                    <a:pt x="73818" y="197644"/>
                  </a:lnTo>
                  <a:lnTo>
                    <a:pt x="33337" y="116682"/>
                  </a:lnTo>
                  <a:lnTo>
                    <a:pt x="7143" y="57150"/>
                  </a:lnTo>
                  <a:lnTo>
                    <a:pt x="0" y="30957"/>
                  </a:lnTo>
                  <a:lnTo>
                    <a:pt x="0" y="14288"/>
                  </a:lnTo>
                  <a:lnTo>
                    <a:pt x="7143" y="4763"/>
                  </a:lnTo>
                  <a:lnTo>
                    <a:pt x="26193" y="0"/>
                  </a:lnTo>
                  <a:lnTo>
                    <a:pt x="47625" y="4763"/>
                  </a:lnTo>
                  <a:lnTo>
                    <a:pt x="76200" y="33338"/>
                  </a:lnTo>
                  <a:lnTo>
                    <a:pt x="171450" y="154782"/>
                  </a:lnTo>
                  <a:lnTo>
                    <a:pt x="245268" y="240507"/>
                  </a:lnTo>
                  <a:lnTo>
                    <a:pt x="338137" y="347663"/>
                  </a:lnTo>
                  <a:lnTo>
                    <a:pt x="450056" y="457200"/>
                  </a:lnTo>
                  <a:lnTo>
                    <a:pt x="554831" y="557213"/>
                  </a:lnTo>
                  <a:lnTo>
                    <a:pt x="669131" y="652463"/>
                  </a:lnTo>
                  <a:lnTo>
                    <a:pt x="757237" y="723900"/>
                  </a:lnTo>
                  <a:lnTo>
                    <a:pt x="859631" y="800100"/>
                  </a:lnTo>
                  <a:lnTo>
                    <a:pt x="1033462" y="916782"/>
                  </a:lnTo>
                  <a:lnTo>
                    <a:pt x="1154906" y="992982"/>
                  </a:lnTo>
                  <a:lnTo>
                    <a:pt x="1295400" y="1071563"/>
                  </a:lnTo>
                  <a:lnTo>
                    <a:pt x="1395412" y="1121569"/>
                  </a:lnTo>
                  <a:lnTo>
                    <a:pt x="1566862" y="1209675"/>
                  </a:lnTo>
                  <a:lnTo>
                    <a:pt x="1728787" y="1276350"/>
                  </a:lnTo>
                  <a:lnTo>
                    <a:pt x="1938337" y="1354932"/>
                  </a:lnTo>
                  <a:lnTo>
                    <a:pt x="2052637" y="1390650"/>
                  </a:lnTo>
                  <a:lnTo>
                    <a:pt x="2166937" y="1423988"/>
                  </a:lnTo>
                  <a:lnTo>
                    <a:pt x="2228850" y="1438275"/>
                  </a:lnTo>
                  <a:lnTo>
                    <a:pt x="2297906" y="1452563"/>
                  </a:lnTo>
                  <a:lnTo>
                    <a:pt x="2376487" y="1462088"/>
                  </a:lnTo>
                  <a:lnTo>
                    <a:pt x="2450306" y="1466850"/>
                  </a:lnTo>
                  <a:lnTo>
                    <a:pt x="2514600" y="1464469"/>
                  </a:lnTo>
                  <a:lnTo>
                    <a:pt x="2555081" y="1457325"/>
                  </a:lnTo>
                  <a:lnTo>
                    <a:pt x="2597943" y="1438275"/>
                  </a:lnTo>
                  <a:lnTo>
                    <a:pt x="2626518" y="1421607"/>
                  </a:lnTo>
                  <a:lnTo>
                    <a:pt x="2657475" y="1395413"/>
                  </a:lnTo>
                  <a:lnTo>
                    <a:pt x="2724150" y="1319213"/>
                  </a:lnTo>
                  <a:lnTo>
                    <a:pt x="2802731" y="1421607"/>
                  </a:lnTo>
                  <a:lnTo>
                    <a:pt x="2667000" y="1578769"/>
                  </a:lnTo>
                  <a:lnTo>
                    <a:pt x="2540793" y="1712119"/>
                  </a:lnTo>
                  <a:lnTo>
                    <a:pt x="2490787" y="1766888"/>
                  </a:lnTo>
                  <a:lnTo>
                    <a:pt x="2464593" y="1778794"/>
                  </a:lnTo>
                  <a:lnTo>
                    <a:pt x="2443162" y="1778794"/>
                  </a:lnTo>
                  <a:lnTo>
                    <a:pt x="2416968" y="1774032"/>
                  </a:lnTo>
                  <a:lnTo>
                    <a:pt x="2395537" y="1762125"/>
                  </a:lnTo>
                  <a:lnTo>
                    <a:pt x="2369343" y="1745457"/>
                  </a:lnTo>
                  <a:lnTo>
                    <a:pt x="2343150" y="1721644"/>
                  </a:lnTo>
                  <a:lnTo>
                    <a:pt x="2031206" y="1628775"/>
                  </a:lnTo>
                  <a:lnTo>
                    <a:pt x="1843087" y="1564482"/>
                  </a:lnTo>
                  <a:lnTo>
                    <a:pt x="1688306" y="1512094"/>
                  </a:lnTo>
                  <a:lnTo>
                    <a:pt x="1595437" y="1476375"/>
                  </a:lnTo>
                  <a:lnTo>
                    <a:pt x="1352550" y="1383507"/>
                  </a:lnTo>
                  <a:lnTo>
                    <a:pt x="1147762" y="1278732"/>
                  </a:lnTo>
                  <a:lnTo>
                    <a:pt x="950118" y="11477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64A17A2D-9F49-C84E-82EC-8B71605190BA}"/>
                </a:ext>
              </a:extLst>
            </p:cNvPr>
            <p:cNvSpPr/>
            <p:nvPr/>
          </p:nvSpPr>
          <p:spPr>
            <a:xfrm>
              <a:off x="5157788" y="3608388"/>
              <a:ext cx="2427287" cy="2120900"/>
            </a:xfrm>
            <a:custGeom>
              <a:avLst/>
              <a:gdLst>
                <a:gd name="connsiteX0" fmla="*/ 1031422 w 2427514"/>
                <a:gd name="connsiteY0" fmla="*/ 1276350 h 2119993"/>
                <a:gd name="connsiteX1" fmla="*/ 830036 w 2427514"/>
                <a:gd name="connsiteY1" fmla="*/ 1023257 h 2119993"/>
                <a:gd name="connsiteX2" fmla="*/ 683079 w 2427514"/>
                <a:gd name="connsiteY2" fmla="*/ 783772 h 2119993"/>
                <a:gd name="connsiteX3" fmla="*/ 527957 w 2427514"/>
                <a:gd name="connsiteY3" fmla="*/ 574222 h 2119993"/>
                <a:gd name="connsiteX4" fmla="*/ 367393 w 2427514"/>
                <a:gd name="connsiteY4" fmla="*/ 337457 h 2119993"/>
                <a:gd name="connsiteX5" fmla="*/ 315686 w 2427514"/>
                <a:gd name="connsiteY5" fmla="*/ 269422 h 2119993"/>
                <a:gd name="connsiteX6" fmla="*/ 272143 w 2427514"/>
                <a:gd name="connsiteY6" fmla="*/ 220436 h 2119993"/>
                <a:gd name="connsiteX7" fmla="*/ 231322 w 2427514"/>
                <a:gd name="connsiteY7" fmla="*/ 179615 h 2119993"/>
                <a:gd name="connsiteX8" fmla="*/ 168729 w 2427514"/>
                <a:gd name="connsiteY8" fmla="*/ 136072 h 2119993"/>
                <a:gd name="connsiteX9" fmla="*/ 119743 w 2427514"/>
                <a:gd name="connsiteY9" fmla="*/ 133350 h 2119993"/>
                <a:gd name="connsiteX10" fmla="*/ 87086 w 2427514"/>
                <a:gd name="connsiteY10" fmla="*/ 130629 h 2119993"/>
                <a:gd name="connsiteX11" fmla="*/ 48986 w 2427514"/>
                <a:gd name="connsiteY11" fmla="*/ 122465 h 2119993"/>
                <a:gd name="connsiteX12" fmla="*/ 29936 w 2427514"/>
                <a:gd name="connsiteY12" fmla="*/ 114300 h 2119993"/>
                <a:gd name="connsiteX13" fmla="*/ 13607 w 2427514"/>
                <a:gd name="connsiteY13" fmla="*/ 97972 h 2119993"/>
                <a:gd name="connsiteX14" fmla="*/ 0 w 2427514"/>
                <a:gd name="connsiteY14" fmla="*/ 73479 h 2119993"/>
                <a:gd name="connsiteX15" fmla="*/ 0 w 2427514"/>
                <a:gd name="connsiteY15" fmla="*/ 46265 h 2119993"/>
                <a:gd name="connsiteX16" fmla="*/ 8164 w 2427514"/>
                <a:gd name="connsiteY16" fmla="*/ 32657 h 2119993"/>
                <a:gd name="connsiteX17" fmla="*/ 54429 w 2427514"/>
                <a:gd name="connsiteY17" fmla="*/ 13607 h 2119993"/>
                <a:gd name="connsiteX18" fmla="*/ 114300 w 2427514"/>
                <a:gd name="connsiteY18" fmla="*/ 0 h 2119993"/>
                <a:gd name="connsiteX19" fmla="*/ 166007 w 2427514"/>
                <a:gd name="connsiteY19" fmla="*/ 2722 h 2119993"/>
                <a:gd name="connsiteX20" fmla="*/ 206829 w 2427514"/>
                <a:gd name="connsiteY20" fmla="*/ 13607 h 2119993"/>
                <a:gd name="connsiteX21" fmla="*/ 250372 w 2427514"/>
                <a:gd name="connsiteY21" fmla="*/ 35379 h 2119993"/>
                <a:gd name="connsiteX22" fmla="*/ 299357 w 2427514"/>
                <a:gd name="connsiteY22" fmla="*/ 65315 h 2119993"/>
                <a:gd name="connsiteX23" fmla="*/ 364672 w 2427514"/>
                <a:gd name="connsiteY23" fmla="*/ 122465 h 2119993"/>
                <a:gd name="connsiteX24" fmla="*/ 487136 w 2427514"/>
                <a:gd name="connsiteY24" fmla="*/ 261257 h 2119993"/>
                <a:gd name="connsiteX25" fmla="*/ 781050 w 2427514"/>
                <a:gd name="connsiteY25" fmla="*/ 615043 h 2119993"/>
                <a:gd name="connsiteX26" fmla="*/ 952500 w 2427514"/>
                <a:gd name="connsiteY26" fmla="*/ 810986 h 2119993"/>
                <a:gd name="connsiteX27" fmla="*/ 1132114 w 2427514"/>
                <a:gd name="connsiteY27" fmla="*/ 1012372 h 2119993"/>
                <a:gd name="connsiteX28" fmla="*/ 1268186 w 2427514"/>
                <a:gd name="connsiteY28" fmla="*/ 1151165 h 2119993"/>
                <a:gd name="connsiteX29" fmla="*/ 1409700 w 2427514"/>
                <a:gd name="connsiteY29" fmla="*/ 1287236 h 2119993"/>
                <a:gd name="connsiteX30" fmla="*/ 1548493 w 2427514"/>
                <a:gd name="connsiteY30" fmla="*/ 1412422 h 2119993"/>
                <a:gd name="connsiteX31" fmla="*/ 1747157 w 2427514"/>
                <a:gd name="connsiteY31" fmla="*/ 1581150 h 2119993"/>
                <a:gd name="connsiteX32" fmla="*/ 1997529 w 2427514"/>
                <a:gd name="connsiteY32" fmla="*/ 1777093 h 2119993"/>
                <a:gd name="connsiteX33" fmla="*/ 2209800 w 2427514"/>
                <a:gd name="connsiteY33" fmla="*/ 1926772 h 2119993"/>
                <a:gd name="connsiteX34" fmla="*/ 2397579 w 2427514"/>
                <a:gd name="connsiteY34" fmla="*/ 2049236 h 2119993"/>
                <a:gd name="connsiteX35" fmla="*/ 2416629 w 2427514"/>
                <a:gd name="connsiteY35" fmla="*/ 2071007 h 2119993"/>
                <a:gd name="connsiteX36" fmla="*/ 2427514 w 2427514"/>
                <a:gd name="connsiteY36" fmla="*/ 2095500 h 2119993"/>
                <a:gd name="connsiteX37" fmla="*/ 2422072 w 2427514"/>
                <a:gd name="connsiteY37" fmla="*/ 2111829 h 2119993"/>
                <a:gd name="connsiteX38" fmla="*/ 2403022 w 2427514"/>
                <a:gd name="connsiteY38" fmla="*/ 2119993 h 2119993"/>
                <a:gd name="connsiteX39" fmla="*/ 2250622 w 2427514"/>
                <a:gd name="connsiteY39" fmla="*/ 2119993 h 2119993"/>
                <a:gd name="connsiteX40" fmla="*/ 1981200 w 2427514"/>
                <a:gd name="connsiteY40" fmla="*/ 2119993 h 2119993"/>
                <a:gd name="connsiteX41" fmla="*/ 1812472 w 2427514"/>
                <a:gd name="connsiteY41" fmla="*/ 2114550 h 2119993"/>
                <a:gd name="connsiteX42" fmla="*/ 1692729 w 2427514"/>
                <a:gd name="connsiteY42" fmla="*/ 2103665 h 2119993"/>
                <a:gd name="connsiteX43" fmla="*/ 1657350 w 2427514"/>
                <a:gd name="connsiteY43" fmla="*/ 2098222 h 2119993"/>
                <a:gd name="connsiteX44" fmla="*/ 1619250 w 2427514"/>
                <a:gd name="connsiteY44" fmla="*/ 2071007 h 2119993"/>
                <a:gd name="connsiteX45" fmla="*/ 1529443 w 2427514"/>
                <a:gd name="connsiteY45" fmla="*/ 1967593 h 2119993"/>
                <a:gd name="connsiteX46" fmla="*/ 1368879 w 2427514"/>
                <a:gd name="connsiteY46" fmla="*/ 1738993 h 2119993"/>
                <a:gd name="connsiteX47" fmla="*/ 1175657 w 2427514"/>
                <a:gd name="connsiteY47" fmla="*/ 1469572 h 2119993"/>
                <a:gd name="connsiteX48" fmla="*/ 1031422 w 2427514"/>
                <a:gd name="connsiteY48" fmla="*/ 1276350 h 211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27514" h="2119993">
                  <a:moveTo>
                    <a:pt x="1031422" y="1276350"/>
                  </a:moveTo>
                  <a:lnTo>
                    <a:pt x="830036" y="1023257"/>
                  </a:lnTo>
                  <a:lnTo>
                    <a:pt x="683079" y="783772"/>
                  </a:lnTo>
                  <a:lnTo>
                    <a:pt x="527957" y="574222"/>
                  </a:lnTo>
                  <a:lnTo>
                    <a:pt x="367393" y="337457"/>
                  </a:lnTo>
                  <a:lnTo>
                    <a:pt x="315686" y="269422"/>
                  </a:lnTo>
                  <a:lnTo>
                    <a:pt x="272143" y="220436"/>
                  </a:lnTo>
                  <a:lnTo>
                    <a:pt x="231322" y="179615"/>
                  </a:lnTo>
                  <a:lnTo>
                    <a:pt x="168729" y="136072"/>
                  </a:lnTo>
                  <a:lnTo>
                    <a:pt x="119743" y="133350"/>
                  </a:lnTo>
                  <a:lnTo>
                    <a:pt x="87086" y="130629"/>
                  </a:lnTo>
                  <a:lnTo>
                    <a:pt x="48986" y="122465"/>
                  </a:lnTo>
                  <a:lnTo>
                    <a:pt x="29936" y="114300"/>
                  </a:lnTo>
                  <a:lnTo>
                    <a:pt x="13607" y="97972"/>
                  </a:lnTo>
                  <a:lnTo>
                    <a:pt x="0" y="73479"/>
                  </a:lnTo>
                  <a:lnTo>
                    <a:pt x="0" y="46265"/>
                  </a:lnTo>
                  <a:lnTo>
                    <a:pt x="8164" y="32657"/>
                  </a:lnTo>
                  <a:lnTo>
                    <a:pt x="54429" y="13607"/>
                  </a:lnTo>
                  <a:lnTo>
                    <a:pt x="114300" y="0"/>
                  </a:lnTo>
                  <a:lnTo>
                    <a:pt x="166007" y="2722"/>
                  </a:lnTo>
                  <a:lnTo>
                    <a:pt x="206829" y="13607"/>
                  </a:lnTo>
                  <a:lnTo>
                    <a:pt x="250372" y="35379"/>
                  </a:lnTo>
                  <a:lnTo>
                    <a:pt x="299357" y="65315"/>
                  </a:lnTo>
                  <a:lnTo>
                    <a:pt x="364672" y="122465"/>
                  </a:lnTo>
                  <a:lnTo>
                    <a:pt x="487136" y="261257"/>
                  </a:lnTo>
                  <a:lnTo>
                    <a:pt x="781050" y="615043"/>
                  </a:lnTo>
                  <a:lnTo>
                    <a:pt x="952500" y="810986"/>
                  </a:lnTo>
                  <a:lnTo>
                    <a:pt x="1132114" y="1012372"/>
                  </a:lnTo>
                  <a:lnTo>
                    <a:pt x="1268186" y="1151165"/>
                  </a:lnTo>
                  <a:lnTo>
                    <a:pt x="1409700" y="1287236"/>
                  </a:lnTo>
                  <a:lnTo>
                    <a:pt x="1548493" y="1412422"/>
                  </a:lnTo>
                  <a:lnTo>
                    <a:pt x="1747157" y="1581150"/>
                  </a:lnTo>
                  <a:lnTo>
                    <a:pt x="1997529" y="1777093"/>
                  </a:lnTo>
                  <a:lnTo>
                    <a:pt x="2209800" y="1926772"/>
                  </a:lnTo>
                  <a:lnTo>
                    <a:pt x="2397579" y="2049236"/>
                  </a:lnTo>
                  <a:lnTo>
                    <a:pt x="2416629" y="2071007"/>
                  </a:lnTo>
                  <a:lnTo>
                    <a:pt x="2427514" y="2095500"/>
                  </a:lnTo>
                  <a:lnTo>
                    <a:pt x="2422072" y="2111829"/>
                  </a:lnTo>
                  <a:lnTo>
                    <a:pt x="2403022" y="2119993"/>
                  </a:lnTo>
                  <a:lnTo>
                    <a:pt x="2250622" y="2119993"/>
                  </a:lnTo>
                  <a:lnTo>
                    <a:pt x="1981200" y="2119993"/>
                  </a:lnTo>
                  <a:lnTo>
                    <a:pt x="1812472" y="2114550"/>
                  </a:lnTo>
                  <a:lnTo>
                    <a:pt x="1692729" y="2103665"/>
                  </a:lnTo>
                  <a:lnTo>
                    <a:pt x="1657350" y="2098222"/>
                  </a:lnTo>
                  <a:lnTo>
                    <a:pt x="1619250" y="2071007"/>
                  </a:lnTo>
                  <a:lnTo>
                    <a:pt x="1529443" y="1967593"/>
                  </a:lnTo>
                  <a:lnTo>
                    <a:pt x="1368879" y="1738993"/>
                  </a:lnTo>
                  <a:lnTo>
                    <a:pt x="1175657" y="1469572"/>
                  </a:lnTo>
                  <a:lnTo>
                    <a:pt x="1031422" y="1276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55361736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9E5E5D65-EB6A-1846-B1F7-B0E0230BBCE7}"/>
              </a:ext>
            </a:extLst>
          </p:cNvPr>
          <p:cNvSpPr/>
          <p:nvPr/>
        </p:nvSpPr>
        <p:spPr>
          <a:xfrm>
            <a:off x="2619375" y="1504950"/>
            <a:ext cx="2425700" cy="2397125"/>
          </a:xfrm>
          <a:custGeom>
            <a:avLst/>
            <a:gdLst>
              <a:gd name="connsiteX0" fmla="*/ 1746250 w 2425700"/>
              <a:gd name="connsiteY0" fmla="*/ 619125 h 2397125"/>
              <a:gd name="connsiteX1" fmla="*/ 1879600 w 2425700"/>
              <a:gd name="connsiteY1" fmla="*/ 425450 h 2397125"/>
              <a:gd name="connsiteX2" fmla="*/ 1981200 w 2425700"/>
              <a:gd name="connsiteY2" fmla="*/ 269875 h 2397125"/>
              <a:gd name="connsiteX3" fmla="*/ 1990725 w 2425700"/>
              <a:gd name="connsiteY3" fmla="*/ 247650 h 2397125"/>
              <a:gd name="connsiteX4" fmla="*/ 1997075 w 2425700"/>
              <a:gd name="connsiteY4" fmla="*/ 212725 h 2397125"/>
              <a:gd name="connsiteX5" fmla="*/ 1993900 w 2425700"/>
              <a:gd name="connsiteY5" fmla="*/ 180975 h 2397125"/>
              <a:gd name="connsiteX6" fmla="*/ 1984375 w 2425700"/>
              <a:gd name="connsiteY6" fmla="*/ 142875 h 2397125"/>
              <a:gd name="connsiteX7" fmla="*/ 1968500 w 2425700"/>
              <a:gd name="connsiteY7" fmla="*/ 111125 h 2397125"/>
              <a:gd name="connsiteX8" fmla="*/ 1952625 w 2425700"/>
              <a:gd name="connsiteY8" fmla="*/ 95250 h 2397125"/>
              <a:gd name="connsiteX9" fmla="*/ 1933575 w 2425700"/>
              <a:gd name="connsiteY9" fmla="*/ 79375 h 2397125"/>
              <a:gd name="connsiteX10" fmla="*/ 1920875 w 2425700"/>
              <a:gd name="connsiteY10" fmla="*/ 66675 h 2397125"/>
              <a:gd name="connsiteX11" fmla="*/ 1908175 w 2425700"/>
              <a:gd name="connsiteY11" fmla="*/ 41275 h 2397125"/>
              <a:gd name="connsiteX12" fmla="*/ 1905000 w 2425700"/>
              <a:gd name="connsiteY12" fmla="*/ 22225 h 2397125"/>
              <a:gd name="connsiteX13" fmla="*/ 1905000 w 2425700"/>
              <a:gd name="connsiteY13" fmla="*/ 9525 h 2397125"/>
              <a:gd name="connsiteX14" fmla="*/ 1924050 w 2425700"/>
              <a:gd name="connsiteY14" fmla="*/ 0 h 2397125"/>
              <a:gd name="connsiteX15" fmla="*/ 1968500 w 2425700"/>
              <a:gd name="connsiteY15" fmla="*/ 0 h 2397125"/>
              <a:gd name="connsiteX16" fmla="*/ 1990725 w 2425700"/>
              <a:gd name="connsiteY16" fmla="*/ 3175 h 2397125"/>
              <a:gd name="connsiteX17" fmla="*/ 2038350 w 2425700"/>
              <a:gd name="connsiteY17" fmla="*/ 6350 h 2397125"/>
              <a:gd name="connsiteX18" fmla="*/ 2108200 w 2425700"/>
              <a:gd name="connsiteY18" fmla="*/ 22225 h 2397125"/>
              <a:gd name="connsiteX19" fmla="*/ 2155825 w 2425700"/>
              <a:gd name="connsiteY19" fmla="*/ 41275 h 2397125"/>
              <a:gd name="connsiteX20" fmla="*/ 2225675 w 2425700"/>
              <a:gd name="connsiteY20" fmla="*/ 76200 h 2397125"/>
              <a:gd name="connsiteX21" fmla="*/ 2279650 w 2425700"/>
              <a:gd name="connsiteY21" fmla="*/ 111125 h 2397125"/>
              <a:gd name="connsiteX22" fmla="*/ 2327275 w 2425700"/>
              <a:gd name="connsiteY22" fmla="*/ 146050 h 2397125"/>
              <a:gd name="connsiteX23" fmla="*/ 2368550 w 2425700"/>
              <a:gd name="connsiteY23" fmla="*/ 177800 h 2397125"/>
              <a:gd name="connsiteX24" fmla="*/ 2400300 w 2425700"/>
              <a:gd name="connsiteY24" fmla="*/ 209550 h 2397125"/>
              <a:gd name="connsiteX25" fmla="*/ 2419350 w 2425700"/>
              <a:gd name="connsiteY25" fmla="*/ 238125 h 2397125"/>
              <a:gd name="connsiteX26" fmla="*/ 2425700 w 2425700"/>
              <a:gd name="connsiteY26" fmla="*/ 254000 h 2397125"/>
              <a:gd name="connsiteX27" fmla="*/ 2425700 w 2425700"/>
              <a:gd name="connsiteY27" fmla="*/ 263525 h 2397125"/>
              <a:gd name="connsiteX28" fmla="*/ 2419350 w 2425700"/>
              <a:gd name="connsiteY28" fmla="*/ 279400 h 2397125"/>
              <a:gd name="connsiteX29" fmla="*/ 2403475 w 2425700"/>
              <a:gd name="connsiteY29" fmla="*/ 295275 h 2397125"/>
              <a:gd name="connsiteX30" fmla="*/ 2371725 w 2425700"/>
              <a:gd name="connsiteY30" fmla="*/ 314325 h 2397125"/>
              <a:gd name="connsiteX31" fmla="*/ 2330450 w 2425700"/>
              <a:gd name="connsiteY31" fmla="*/ 342900 h 2397125"/>
              <a:gd name="connsiteX32" fmla="*/ 2270125 w 2425700"/>
              <a:gd name="connsiteY32" fmla="*/ 393700 h 2397125"/>
              <a:gd name="connsiteX33" fmla="*/ 2244725 w 2425700"/>
              <a:gd name="connsiteY33" fmla="*/ 422275 h 2397125"/>
              <a:gd name="connsiteX34" fmla="*/ 2212975 w 2425700"/>
              <a:gd name="connsiteY34" fmla="*/ 476250 h 2397125"/>
              <a:gd name="connsiteX35" fmla="*/ 2098675 w 2425700"/>
              <a:gd name="connsiteY35" fmla="*/ 609600 h 2397125"/>
              <a:gd name="connsiteX36" fmla="*/ 1958975 w 2425700"/>
              <a:gd name="connsiteY36" fmla="*/ 774700 h 2397125"/>
              <a:gd name="connsiteX37" fmla="*/ 1797050 w 2425700"/>
              <a:gd name="connsiteY37" fmla="*/ 955675 h 2397125"/>
              <a:gd name="connsiteX38" fmla="*/ 1651000 w 2425700"/>
              <a:gd name="connsiteY38" fmla="*/ 1111250 h 2397125"/>
              <a:gd name="connsiteX39" fmla="*/ 1501775 w 2425700"/>
              <a:gd name="connsiteY39" fmla="*/ 1263650 h 2397125"/>
              <a:gd name="connsiteX40" fmla="*/ 1346200 w 2425700"/>
              <a:gd name="connsiteY40" fmla="*/ 1412875 h 2397125"/>
              <a:gd name="connsiteX41" fmla="*/ 1219200 w 2425700"/>
              <a:gd name="connsiteY41" fmla="*/ 1533525 h 2397125"/>
              <a:gd name="connsiteX42" fmla="*/ 1108075 w 2425700"/>
              <a:gd name="connsiteY42" fmla="*/ 1635125 h 2397125"/>
              <a:gd name="connsiteX43" fmla="*/ 923925 w 2425700"/>
              <a:gd name="connsiteY43" fmla="*/ 1790700 h 2397125"/>
              <a:gd name="connsiteX44" fmla="*/ 723900 w 2425700"/>
              <a:gd name="connsiteY44" fmla="*/ 1952625 h 2397125"/>
              <a:gd name="connsiteX45" fmla="*/ 539750 w 2425700"/>
              <a:gd name="connsiteY45" fmla="*/ 2089150 h 2397125"/>
              <a:gd name="connsiteX46" fmla="*/ 257175 w 2425700"/>
              <a:gd name="connsiteY46" fmla="*/ 2282825 h 2397125"/>
              <a:gd name="connsiteX47" fmla="*/ 85725 w 2425700"/>
              <a:gd name="connsiteY47" fmla="*/ 2387600 h 2397125"/>
              <a:gd name="connsiteX48" fmla="*/ 53975 w 2425700"/>
              <a:gd name="connsiteY48" fmla="*/ 2397125 h 2397125"/>
              <a:gd name="connsiteX49" fmla="*/ 22225 w 2425700"/>
              <a:gd name="connsiteY49" fmla="*/ 2397125 h 2397125"/>
              <a:gd name="connsiteX50" fmla="*/ 0 w 2425700"/>
              <a:gd name="connsiteY50" fmla="*/ 2390775 h 2397125"/>
              <a:gd name="connsiteX51" fmla="*/ 0 w 2425700"/>
              <a:gd name="connsiteY51" fmla="*/ 2381250 h 2397125"/>
              <a:gd name="connsiteX52" fmla="*/ 12700 w 2425700"/>
              <a:gd name="connsiteY52" fmla="*/ 2359025 h 2397125"/>
              <a:gd name="connsiteX53" fmla="*/ 85725 w 2425700"/>
              <a:gd name="connsiteY53" fmla="*/ 2301875 h 2397125"/>
              <a:gd name="connsiteX54" fmla="*/ 250825 w 2425700"/>
              <a:gd name="connsiteY54" fmla="*/ 2174875 h 2397125"/>
              <a:gd name="connsiteX55" fmla="*/ 425450 w 2425700"/>
              <a:gd name="connsiteY55" fmla="*/ 2032000 h 2397125"/>
              <a:gd name="connsiteX56" fmla="*/ 660400 w 2425700"/>
              <a:gd name="connsiteY56" fmla="*/ 1828800 h 2397125"/>
              <a:gd name="connsiteX57" fmla="*/ 879475 w 2425700"/>
              <a:gd name="connsiteY57" fmla="*/ 1622425 h 2397125"/>
              <a:gd name="connsiteX58" fmla="*/ 1101725 w 2425700"/>
              <a:gd name="connsiteY58" fmla="*/ 1400175 h 2397125"/>
              <a:gd name="connsiteX59" fmla="*/ 1298575 w 2425700"/>
              <a:gd name="connsiteY59" fmla="*/ 1184275 h 2397125"/>
              <a:gd name="connsiteX60" fmla="*/ 1466850 w 2425700"/>
              <a:gd name="connsiteY60" fmla="*/ 984250 h 2397125"/>
              <a:gd name="connsiteX61" fmla="*/ 1641475 w 2425700"/>
              <a:gd name="connsiteY61" fmla="*/ 765175 h 2397125"/>
              <a:gd name="connsiteX62" fmla="*/ 1746250 w 2425700"/>
              <a:gd name="connsiteY62" fmla="*/ 619125 h 2397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425700" h="2397125">
                <a:moveTo>
                  <a:pt x="1746250" y="619125"/>
                </a:moveTo>
                <a:lnTo>
                  <a:pt x="1879600" y="425450"/>
                </a:lnTo>
                <a:lnTo>
                  <a:pt x="1981200" y="269875"/>
                </a:lnTo>
                <a:lnTo>
                  <a:pt x="1990725" y="247650"/>
                </a:lnTo>
                <a:lnTo>
                  <a:pt x="1997075" y="212725"/>
                </a:lnTo>
                <a:lnTo>
                  <a:pt x="1993900" y="180975"/>
                </a:lnTo>
                <a:lnTo>
                  <a:pt x="1984375" y="142875"/>
                </a:lnTo>
                <a:lnTo>
                  <a:pt x="1968500" y="111125"/>
                </a:lnTo>
                <a:lnTo>
                  <a:pt x="1952625" y="95250"/>
                </a:lnTo>
                <a:lnTo>
                  <a:pt x="1933575" y="79375"/>
                </a:lnTo>
                <a:lnTo>
                  <a:pt x="1920875" y="66675"/>
                </a:lnTo>
                <a:lnTo>
                  <a:pt x="1908175" y="41275"/>
                </a:lnTo>
                <a:lnTo>
                  <a:pt x="1905000" y="22225"/>
                </a:lnTo>
                <a:lnTo>
                  <a:pt x="1905000" y="9525"/>
                </a:lnTo>
                <a:lnTo>
                  <a:pt x="1924050" y="0"/>
                </a:lnTo>
                <a:lnTo>
                  <a:pt x="1968500" y="0"/>
                </a:lnTo>
                <a:lnTo>
                  <a:pt x="1990725" y="3175"/>
                </a:lnTo>
                <a:lnTo>
                  <a:pt x="2038350" y="6350"/>
                </a:lnTo>
                <a:lnTo>
                  <a:pt x="2108200" y="22225"/>
                </a:lnTo>
                <a:lnTo>
                  <a:pt x="2155825" y="41275"/>
                </a:lnTo>
                <a:lnTo>
                  <a:pt x="2225675" y="76200"/>
                </a:lnTo>
                <a:lnTo>
                  <a:pt x="2279650" y="111125"/>
                </a:lnTo>
                <a:lnTo>
                  <a:pt x="2327275" y="146050"/>
                </a:lnTo>
                <a:lnTo>
                  <a:pt x="2368550" y="177800"/>
                </a:lnTo>
                <a:lnTo>
                  <a:pt x="2400300" y="209550"/>
                </a:lnTo>
                <a:lnTo>
                  <a:pt x="2419350" y="238125"/>
                </a:lnTo>
                <a:lnTo>
                  <a:pt x="2425700" y="254000"/>
                </a:lnTo>
                <a:lnTo>
                  <a:pt x="2425700" y="263525"/>
                </a:lnTo>
                <a:lnTo>
                  <a:pt x="2419350" y="279400"/>
                </a:lnTo>
                <a:lnTo>
                  <a:pt x="2403475" y="295275"/>
                </a:lnTo>
                <a:lnTo>
                  <a:pt x="2371725" y="314325"/>
                </a:lnTo>
                <a:lnTo>
                  <a:pt x="2330450" y="342900"/>
                </a:lnTo>
                <a:lnTo>
                  <a:pt x="2270125" y="393700"/>
                </a:lnTo>
                <a:lnTo>
                  <a:pt x="2244725" y="422275"/>
                </a:lnTo>
                <a:lnTo>
                  <a:pt x="2212975" y="476250"/>
                </a:lnTo>
                <a:lnTo>
                  <a:pt x="2098675" y="609600"/>
                </a:lnTo>
                <a:lnTo>
                  <a:pt x="1958975" y="774700"/>
                </a:lnTo>
                <a:lnTo>
                  <a:pt x="1797050" y="955675"/>
                </a:lnTo>
                <a:lnTo>
                  <a:pt x="1651000" y="1111250"/>
                </a:lnTo>
                <a:lnTo>
                  <a:pt x="1501775" y="1263650"/>
                </a:lnTo>
                <a:lnTo>
                  <a:pt x="1346200" y="1412875"/>
                </a:lnTo>
                <a:lnTo>
                  <a:pt x="1219200" y="1533525"/>
                </a:lnTo>
                <a:lnTo>
                  <a:pt x="1108075" y="1635125"/>
                </a:lnTo>
                <a:lnTo>
                  <a:pt x="923925" y="1790700"/>
                </a:lnTo>
                <a:lnTo>
                  <a:pt x="723900" y="1952625"/>
                </a:lnTo>
                <a:lnTo>
                  <a:pt x="539750" y="2089150"/>
                </a:lnTo>
                <a:lnTo>
                  <a:pt x="257175" y="2282825"/>
                </a:lnTo>
                <a:lnTo>
                  <a:pt x="85725" y="2387600"/>
                </a:lnTo>
                <a:lnTo>
                  <a:pt x="53975" y="2397125"/>
                </a:lnTo>
                <a:lnTo>
                  <a:pt x="22225" y="2397125"/>
                </a:lnTo>
                <a:lnTo>
                  <a:pt x="0" y="2390775"/>
                </a:lnTo>
                <a:lnTo>
                  <a:pt x="0" y="2381250"/>
                </a:lnTo>
                <a:lnTo>
                  <a:pt x="12700" y="2359025"/>
                </a:lnTo>
                <a:lnTo>
                  <a:pt x="85725" y="2301875"/>
                </a:lnTo>
                <a:lnTo>
                  <a:pt x="250825" y="2174875"/>
                </a:lnTo>
                <a:lnTo>
                  <a:pt x="425450" y="2032000"/>
                </a:lnTo>
                <a:lnTo>
                  <a:pt x="660400" y="1828800"/>
                </a:lnTo>
                <a:lnTo>
                  <a:pt x="879475" y="1622425"/>
                </a:lnTo>
                <a:lnTo>
                  <a:pt x="1101725" y="1400175"/>
                </a:lnTo>
                <a:lnTo>
                  <a:pt x="1298575" y="1184275"/>
                </a:lnTo>
                <a:lnTo>
                  <a:pt x="1466850" y="984250"/>
                </a:lnTo>
                <a:lnTo>
                  <a:pt x="1641475" y="765175"/>
                </a:lnTo>
                <a:lnTo>
                  <a:pt x="1746250" y="6191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D9659C50-717B-D148-93A4-543577CA8AC9}"/>
              </a:ext>
            </a:extLst>
          </p:cNvPr>
          <p:cNvSpPr/>
          <p:nvPr/>
        </p:nvSpPr>
        <p:spPr>
          <a:xfrm>
            <a:off x="4252913" y="3067050"/>
            <a:ext cx="1050925" cy="611188"/>
          </a:xfrm>
          <a:custGeom>
            <a:avLst/>
            <a:gdLst>
              <a:gd name="connsiteX0" fmla="*/ 280987 w 1050131"/>
              <a:gd name="connsiteY0" fmla="*/ 85725 h 611981"/>
              <a:gd name="connsiteX1" fmla="*/ 404812 w 1050131"/>
              <a:gd name="connsiteY1" fmla="*/ 123825 h 611981"/>
              <a:gd name="connsiteX2" fmla="*/ 492918 w 1050131"/>
              <a:gd name="connsiteY2" fmla="*/ 147638 h 611981"/>
              <a:gd name="connsiteX3" fmla="*/ 611981 w 1050131"/>
              <a:gd name="connsiteY3" fmla="*/ 176213 h 611981"/>
              <a:gd name="connsiteX4" fmla="*/ 735806 w 1050131"/>
              <a:gd name="connsiteY4" fmla="*/ 197644 h 611981"/>
              <a:gd name="connsiteX5" fmla="*/ 792956 w 1050131"/>
              <a:gd name="connsiteY5" fmla="*/ 204788 h 611981"/>
              <a:gd name="connsiteX6" fmla="*/ 809625 w 1050131"/>
              <a:gd name="connsiteY6" fmla="*/ 209550 h 611981"/>
              <a:gd name="connsiteX7" fmla="*/ 838200 w 1050131"/>
              <a:gd name="connsiteY7" fmla="*/ 230981 h 611981"/>
              <a:gd name="connsiteX8" fmla="*/ 885825 w 1050131"/>
              <a:gd name="connsiteY8" fmla="*/ 266700 h 611981"/>
              <a:gd name="connsiteX9" fmla="*/ 928687 w 1050131"/>
              <a:gd name="connsiteY9" fmla="*/ 307181 h 611981"/>
              <a:gd name="connsiteX10" fmla="*/ 959643 w 1050131"/>
              <a:gd name="connsiteY10" fmla="*/ 340519 h 611981"/>
              <a:gd name="connsiteX11" fmla="*/ 985837 w 1050131"/>
              <a:gd name="connsiteY11" fmla="*/ 376238 h 611981"/>
              <a:gd name="connsiteX12" fmla="*/ 1016793 w 1050131"/>
              <a:gd name="connsiteY12" fmla="*/ 431006 h 611981"/>
              <a:gd name="connsiteX13" fmla="*/ 1038225 w 1050131"/>
              <a:gd name="connsiteY13" fmla="*/ 478631 h 611981"/>
              <a:gd name="connsiteX14" fmla="*/ 1050131 w 1050131"/>
              <a:gd name="connsiteY14" fmla="*/ 516731 h 611981"/>
              <a:gd name="connsiteX15" fmla="*/ 1050131 w 1050131"/>
              <a:gd name="connsiteY15" fmla="*/ 542925 h 611981"/>
              <a:gd name="connsiteX16" fmla="*/ 1042987 w 1050131"/>
              <a:gd name="connsiteY16" fmla="*/ 571500 h 611981"/>
              <a:gd name="connsiteX17" fmla="*/ 1026318 w 1050131"/>
              <a:gd name="connsiteY17" fmla="*/ 595313 h 611981"/>
              <a:gd name="connsiteX18" fmla="*/ 1012031 w 1050131"/>
              <a:gd name="connsiteY18" fmla="*/ 604838 h 611981"/>
              <a:gd name="connsiteX19" fmla="*/ 990600 w 1050131"/>
              <a:gd name="connsiteY19" fmla="*/ 611981 h 611981"/>
              <a:gd name="connsiteX20" fmla="*/ 959643 w 1050131"/>
              <a:gd name="connsiteY20" fmla="*/ 611981 h 611981"/>
              <a:gd name="connsiteX21" fmla="*/ 904875 w 1050131"/>
              <a:gd name="connsiteY21" fmla="*/ 602456 h 611981"/>
              <a:gd name="connsiteX22" fmla="*/ 833437 w 1050131"/>
              <a:gd name="connsiteY22" fmla="*/ 581025 h 611981"/>
              <a:gd name="connsiteX23" fmla="*/ 754856 w 1050131"/>
              <a:gd name="connsiteY23" fmla="*/ 552450 h 611981"/>
              <a:gd name="connsiteX24" fmla="*/ 700087 w 1050131"/>
              <a:gd name="connsiteY24" fmla="*/ 526256 h 611981"/>
              <a:gd name="connsiteX25" fmla="*/ 628650 w 1050131"/>
              <a:gd name="connsiteY25" fmla="*/ 490538 h 611981"/>
              <a:gd name="connsiteX26" fmla="*/ 545306 w 1050131"/>
              <a:gd name="connsiteY26" fmla="*/ 445294 h 611981"/>
              <a:gd name="connsiteX27" fmla="*/ 450056 w 1050131"/>
              <a:gd name="connsiteY27" fmla="*/ 385763 h 611981"/>
              <a:gd name="connsiteX28" fmla="*/ 307181 w 1050131"/>
              <a:gd name="connsiteY28" fmla="*/ 283369 h 611981"/>
              <a:gd name="connsiteX29" fmla="*/ 202406 w 1050131"/>
              <a:gd name="connsiteY29" fmla="*/ 202406 h 611981"/>
              <a:gd name="connsiteX30" fmla="*/ 114300 w 1050131"/>
              <a:gd name="connsiteY30" fmla="*/ 128588 h 611981"/>
              <a:gd name="connsiteX31" fmla="*/ 42862 w 1050131"/>
              <a:gd name="connsiteY31" fmla="*/ 69056 h 611981"/>
              <a:gd name="connsiteX32" fmla="*/ 16668 w 1050131"/>
              <a:gd name="connsiteY32" fmla="*/ 42863 h 611981"/>
              <a:gd name="connsiteX33" fmla="*/ 4762 w 1050131"/>
              <a:gd name="connsiteY33" fmla="*/ 28575 h 611981"/>
              <a:gd name="connsiteX34" fmla="*/ 0 w 1050131"/>
              <a:gd name="connsiteY34" fmla="*/ 14288 h 611981"/>
              <a:gd name="connsiteX35" fmla="*/ 4762 w 1050131"/>
              <a:gd name="connsiteY35" fmla="*/ 2381 h 611981"/>
              <a:gd name="connsiteX36" fmla="*/ 28575 w 1050131"/>
              <a:gd name="connsiteY36" fmla="*/ 0 h 611981"/>
              <a:gd name="connsiteX37" fmla="*/ 66675 w 1050131"/>
              <a:gd name="connsiteY37" fmla="*/ 7144 h 611981"/>
              <a:gd name="connsiteX38" fmla="*/ 102393 w 1050131"/>
              <a:gd name="connsiteY38" fmla="*/ 19050 h 611981"/>
              <a:gd name="connsiteX39" fmla="*/ 169068 w 1050131"/>
              <a:gd name="connsiteY39" fmla="*/ 47625 h 611981"/>
              <a:gd name="connsiteX40" fmla="*/ 214312 w 1050131"/>
              <a:gd name="connsiteY40" fmla="*/ 64294 h 611981"/>
              <a:gd name="connsiteX41" fmla="*/ 280987 w 1050131"/>
              <a:gd name="connsiteY41" fmla="*/ 85725 h 611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050131" h="611981">
                <a:moveTo>
                  <a:pt x="280987" y="85725"/>
                </a:moveTo>
                <a:lnTo>
                  <a:pt x="404812" y="123825"/>
                </a:lnTo>
                <a:lnTo>
                  <a:pt x="492918" y="147638"/>
                </a:lnTo>
                <a:lnTo>
                  <a:pt x="611981" y="176213"/>
                </a:lnTo>
                <a:lnTo>
                  <a:pt x="735806" y="197644"/>
                </a:lnTo>
                <a:lnTo>
                  <a:pt x="792956" y="204788"/>
                </a:lnTo>
                <a:lnTo>
                  <a:pt x="809625" y="209550"/>
                </a:lnTo>
                <a:lnTo>
                  <a:pt x="838200" y="230981"/>
                </a:lnTo>
                <a:lnTo>
                  <a:pt x="885825" y="266700"/>
                </a:lnTo>
                <a:lnTo>
                  <a:pt x="928687" y="307181"/>
                </a:lnTo>
                <a:lnTo>
                  <a:pt x="959643" y="340519"/>
                </a:lnTo>
                <a:lnTo>
                  <a:pt x="985837" y="376238"/>
                </a:lnTo>
                <a:lnTo>
                  <a:pt x="1016793" y="431006"/>
                </a:lnTo>
                <a:lnTo>
                  <a:pt x="1038225" y="478631"/>
                </a:lnTo>
                <a:lnTo>
                  <a:pt x="1050131" y="516731"/>
                </a:lnTo>
                <a:lnTo>
                  <a:pt x="1050131" y="542925"/>
                </a:lnTo>
                <a:lnTo>
                  <a:pt x="1042987" y="571500"/>
                </a:lnTo>
                <a:lnTo>
                  <a:pt x="1026318" y="595313"/>
                </a:lnTo>
                <a:lnTo>
                  <a:pt x="1012031" y="604838"/>
                </a:lnTo>
                <a:lnTo>
                  <a:pt x="990600" y="611981"/>
                </a:lnTo>
                <a:lnTo>
                  <a:pt x="959643" y="611981"/>
                </a:lnTo>
                <a:lnTo>
                  <a:pt x="904875" y="602456"/>
                </a:lnTo>
                <a:lnTo>
                  <a:pt x="833437" y="581025"/>
                </a:lnTo>
                <a:lnTo>
                  <a:pt x="754856" y="552450"/>
                </a:lnTo>
                <a:lnTo>
                  <a:pt x="700087" y="526256"/>
                </a:lnTo>
                <a:lnTo>
                  <a:pt x="628650" y="490538"/>
                </a:lnTo>
                <a:lnTo>
                  <a:pt x="545306" y="445294"/>
                </a:lnTo>
                <a:lnTo>
                  <a:pt x="450056" y="385763"/>
                </a:lnTo>
                <a:lnTo>
                  <a:pt x="307181" y="283369"/>
                </a:lnTo>
                <a:lnTo>
                  <a:pt x="202406" y="202406"/>
                </a:lnTo>
                <a:lnTo>
                  <a:pt x="114300" y="128588"/>
                </a:lnTo>
                <a:lnTo>
                  <a:pt x="42862" y="69056"/>
                </a:lnTo>
                <a:lnTo>
                  <a:pt x="16668" y="42863"/>
                </a:lnTo>
                <a:lnTo>
                  <a:pt x="4762" y="28575"/>
                </a:lnTo>
                <a:lnTo>
                  <a:pt x="0" y="14288"/>
                </a:lnTo>
                <a:lnTo>
                  <a:pt x="4762" y="2381"/>
                </a:lnTo>
                <a:lnTo>
                  <a:pt x="28575" y="0"/>
                </a:lnTo>
                <a:lnTo>
                  <a:pt x="66675" y="7144"/>
                </a:lnTo>
                <a:lnTo>
                  <a:pt x="102393" y="19050"/>
                </a:lnTo>
                <a:lnTo>
                  <a:pt x="169068" y="47625"/>
                </a:lnTo>
                <a:lnTo>
                  <a:pt x="214312" y="64294"/>
                </a:lnTo>
                <a:lnTo>
                  <a:pt x="280987" y="857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88C8774D-ADA2-C544-8375-7585B5005606}"/>
              </a:ext>
            </a:extLst>
          </p:cNvPr>
          <p:cNvSpPr/>
          <p:nvPr/>
        </p:nvSpPr>
        <p:spPr>
          <a:xfrm>
            <a:off x="3187700" y="3963988"/>
            <a:ext cx="3200400" cy="600075"/>
          </a:xfrm>
          <a:custGeom>
            <a:avLst/>
            <a:gdLst>
              <a:gd name="connsiteX0" fmla="*/ 1456169 w 3200400"/>
              <a:gd name="connsiteY0" fmla="*/ 190280 h 599910"/>
              <a:gd name="connsiteX1" fmla="*/ 1725732 w 3200400"/>
              <a:gd name="connsiteY1" fmla="*/ 158566 h 599910"/>
              <a:gd name="connsiteX2" fmla="*/ 2071935 w 3200400"/>
              <a:gd name="connsiteY2" fmla="*/ 118925 h 599910"/>
              <a:gd name="connsiteX3" fmla="*/ 2307142 w 3200400"/>
              <a:gd name="connsiteY3" fmla="*/ 89854 h 599910"/>
              <a:gd name="connsiteX4" fmla="*/ 2370569 w 3200400"/>
              <a:gd name="connsiteY4" fmla="*/ 84569 h 599910"/>
              <a:gd name="connsiteX5" fmla="*/ 2439281 w 3200400"/>
              <a:gd name="connsiteY5" fmla="*/ 76640 h 599910"/>
              <a:gd name="connsiteX6" fmla="*/ 2537064 w 3200400"/>
              <a:gd name="connsiteY6" fmla="*/ 63426 h 599910"/>
              <a:gd name="connsiteX7" fmla="*/ 2626918 w 3200400"/>
              <a:gd name="connsiteY7" fmla="*/ 44927 h 599910"/>
              <a:gd name="connsiteX8" fmla="*/ 2714130 w 3200400"/>
              <a:gd name="connsiteY8" fmla="*/ 21142 h 599910"/>
              <a:gd name="connsiteX9" fmla="*/ 2769628 w 3200400"/>
              <a:gd name="connsiteY9" fmla="*/ 2643 h 599910"/>
              <a:gd name="connsiteX10" fmla="*/ 2785485 w 3200400"/>
              <a:gd name="connsiteY10" fmla="*/ 0 h 599910"/>
              <a:gd name="connsiteX11" fmla="*/ 2798698 w 3200400"/>
              <a:gd name="connsiteY11" fmla="*/ 0 h 599910"/>
              <a:gd name="connsiteX12" fmla="*/ 2822483 w 3200400"/>
              <a:gd name="connsiteY12" fmla="*/ 5285 h 599910"/>
              <a:gd name="connsiteX13" fmla="*/ 2856839 w 3200400"/>
              <a:gd name="connsiteY13" fmla="*/ 15856 h 599910"/>
              <a:gd name="connsiteX14" fmla="*/ 2907052 w 3200400"/>
              <a:gd name="connsiteY14" fmla="*/ 39641 h 599910"/>
              <a:gd name="connsiteX15" fmla="*/ 2967836 w 3200400"/>
              <a:gd name="connsiteY15" fmla="*/ 71355 h 599910"/>
              <a:gd name="connsiteX16" fmla="*/ 3020691 w 3200400"/>
              <a:gd name="connsiteY16" fmla="*/ 105711 h 599910"/>
              <a:gd name="connsiteX17" fmla="*/ 3081475 w 3200400"/>
              <a:gd name="connsiteY17" fmla="*/ 145352 h 599910"/>
              <a:gd name="connsiteX18" fmla="*/ 3113189 w 3200400"/>
              <a:gd name="connsiteY18" fmla="*/ 169137 h 599910"/>
              <a:gd name="connsiteX19" fmla="*/ 3144902 w 3200400"/>
              <a:gd name="connsiteY19" fmla="*/ 203493 h 599910"/>
              <a:gd name="connsiteX20" fmla="*/ 3168687 w 3200400"/>
              <a:gd name="connsiteY20" fmla="*/ 235207 h 599910"/>
              <a:gd name="connsiteX21" fmla="*/ 3189829 w 3200400"/>
              <a:gd name="connsiteY21" fmla="*/ 269563 h 599910"/>
              <a:gd name="connsiteX22" fmla="*/ 3197757 w 3200400"/>
              <a:gd name="connsiteY22" fmla="*/ 293348 h 599910"/>
              <a:gd name="connsiteX23" fmla="*/ 3200400 w 3200400"/>
              <a:gd name="connsiteY23" fmla="*/ 325061 h 599910"/>
              <a:gd name="connsiteX24" fmla="*/ 3189829 w 3200400"/>
              <a:gd name="connsiteY24" fmla="*/ 346203 h 599910"/>
              <a:gd name="connsiteX25" fmla="*/ 3163401 w 3200400"/>
              <a:gd name="connsiteY25" fmla="*/ 367346 h 599910"/>
              <a:gd name="connsiteX26" fmla="*/ 3123760 w 3200400"/>
              <a:gd name="connsiteY26" fmla="*/ 377917 h 599910"/>
              <a:gd name="connsiteX27" fmla="*/ 3084118 w 3200400"/>
              <a:gd name="connsiteY27" fmla="*/ 380559 h 599910"/>
              <a:gd name="connsiteX28" fmla="*/ 2634846 w 3200400"/>
              <a:gd name="connsiteY28" fmla="*/ 248421 h 599910"/>
              <a:gd name="connsiteX29" fmla="*/ 2547635 w 3200400"/>
              <a:gd name="connsiteY29" fmla="*/ 253706 h 599910"/>
              <a:gd name="connsiteX30" fmla="*/ 2383783 w 3200400"/>
              <a:gd name="connsiteY30" fmla="*/ 269563 h 599910"/>
              <a:gd name="connsiteX31" fmla="*/ 2209360 w 3200400"/>
              <a:gd name="connsiteY31" fmla="*/ 288062 h 599910"/>
              <a:gd name="connsiteX32" fmla="*/ 1982081 w 3200400"/>
              <a:gd name="connsiteY32" fmla="*/ 317133 h 599910"/>
              <a:gd name="connsiteX33" fmla="*/ 1757445 w 3200400"/>
              <a:gd name="connsiteY33" fmla="*/ 346203 h 599910"/>
              <a:gd name="connsiteX34" fmla="*/ 1522238 w 3200400"/>
              <a:gd name="connsiteY34" fmla="*/ 377917 h 599910"/>
              <a:gd name="connsiteX35" fmla="*/ 1252675 w 3200400"/>
              <a:gd name="connsiteY35" fmla="*/ 422844 h 599910"/>
              <a:gd name="connsiteX36" fmla="*/ 1012183 w 3200400"/>
              <a:gd name="connsiteY36" fmla="*/ 470414 h 599910"/>
              <a:gd name="connsiteX37" fmla="*/ 893258 w 3200400"/>
              <a:gd name="connsiteY37" fmla="*/ 499484 h 599910"/>
              <a:gd name="connsiteX38" fmla="*/ 732049 w 3200400"/>
              <a:gd name="connsiteY38" fmla="*/ 544411 h 599910"/>
              <a:gd name="connsiteX39" fmla="*/ 623695 w 3200400"/>
              <a:gd name="connsiteY39" fmla="*/ 573482 h 599910"/>
              <a:gd name="connsiteX40" fmla="*/ 560268 w 3200400"/>
              <a:gd name="connsiteY40" fmla="*/ 594624 h 599910"/>
              <a:gd name="connsiteX41" fmla="*/ 523269 w 3200400"/>
              <a:gd name="connsiteY41" fmla="*/ 599910 h 599910"/>
              <a:gd name="connsiteX42" fmla="*/ 470414 w 3200400"/>
              <a:gd name="connsiteY42" fmla="*/ 594624 h 599910"/>
              <a:gd name="connsiteX43" fmla="*/ 451915 w 3200400"/>
              <a:gd name="connsiteY43" fmla="*/ 589339 h 599910"/>
              <a:gd name="connsiteX44" fmla="*/ 417559 w 3200400"/>
              <a:gd name="connsiteY44" fmla="*/ 570839 h 599910"/>
              <a:gd name="connsiteX45" fmla="*/ 385845 w 3200400"/>
              <a:gd name="connsiteY45" fmla="*/ 547054 h 599910"/>
              <a:gd name="connsiteX46" fmla="*/ 354132 w 3200400"/>
              <a:gd name="connsiteY46" fmla="*/ 520626 h 599910"/>
              <a:gd name="connsiteX47" fmla="*/ 280134 w 3200400"/>
              <a:gd name="connsiteY47" fmla="*/ 467771 h 599910"/>
              <a:gd name="connsiteX48" fmla="*/ 216708 w 3200400"/>
              <a:gd name="connsiteY48" fmla="*/ 420201 h 599910"/>
              <a:gd name="connsiteX49" fmla="*/ 150638 w 3200400"/>
              <a:gd name="connsiteY49" fmla="*/ 362060 h 599910"/>
              <a:gd name="connsiteX50" fmla="*/ 95140 w 3200400"/>
              <a:gd name="connsiteY50" fmla="*/ 311847 h 599910"/>
              <a:gd name="connsiteX51" fmla="*/ 58141 w 3200400"/>
              <a:gd name="connsiteY51" fmla="*/ 269563 h 599910"/>
              <a:gd name="connsiteX52" fmla="*/ 34356 w 3200400"/>
              <a:gd name="connsiteY52" fmla="*/ 237850 h 599910"/>
              <a:gd name="connsiteX53" fmla="*/ 13214 w 3200400"/>
              <a:gd name="connsiteY53" fmla="*/ 200851 h 599910"/>
              <a:gd name="connsiteX54" fmla="*/ 2643 w 3200400"/>
              <a:gd name="connsiteY54" fmla="*/ 169137 h 599910"/>
              <a:gd name="connsiteX55" fmla="*/ 0 w 3200400"/>
              <a:gd name="connsiteY55" fmla="*/ 158566 h 599910"/>
              <a:gd name="connsiteX56" fmla="*/ 10571 w 3200400"/>
              <a:gd name="connsiteY56" fmla="*/ 147995 h 599910"/>
              <a:gd name="connsiteX57" fmla="*/ 23785 w 3200400"/>
              <a:gd name="connsiteY57" fmla="*/ 150638 h 599910"/>
              <a:gd name="connsiteX58" fmla="*/ 66069 w 3200400"/>
              <a:gd name="connsiteY58" fmla="*/ 166495 h 599910"/>
              <a:gd name="connsiteX59" fmla="*/ 92497 w 3200400"/>
              <a:gd name="connsiteY59" fmla="*/ 187637 h 599910"/>
              <a:gd name="connsiteX60" fmla="*/ 116282 w 3200400"/>
              <a:gd name="connsiteY60" fmla="*/ 211422 h 599910"/>
              <a:gd name="connsiteX61" fmla="*/ 145353 w 3200400"/>
              <a:gd name="connsiteY61" fmla="*/ 229921 h 599910"/>
              <a:gd name="connsiteX62" fmla="*/ 192923 w 3200400"/>
              <a:gd name="connsiteY62" fmla="*/ 248421 h 599910"/>
              <a:gd name="connsiteX63" fmla="*/ 235207 w 3200400"/>
              <a:gd name="connsiteY63" fmla="*/ 261635 h 599910"/>
              <a:gd name="connsiteX64" fmla="*/ 322419 w 3200400"/>
              <a:gd name="connsiteY64" fmla="*/ 277491 h 599910"/>
              <a:gd name="connsiteX65" fmla="*/ 433415 w 3200400"/>
              <a:gd name="connsiteY65" fmla="*/ 290705 h 599910"/>
              <a:gd name="connsiteX66" fmla="*/ 525912 w 3200400"/>
              <a:gd name="connsiteY66" fmla="*/ 293348 h 599910"/>
              <a:gd name="connsiteX67" fmla="*/ 599910 w 3200400"/>
              <a:gd name="connsiteY67" fmla="*/ 288062 h 599910"/>
              <a:gd name="connsiteX68" fmla="*/ 850974 w 3200400"/>
              <a:gd name="connsiteY68" fmla="*/ 256349 h 599910"/>
              <a:gd name="connsiteX69" fmla="*/ 1207748 w 3200400"/>
              <a:gd name="connsiteY69" fmla="*/ 219350 h 599910"/>
              <a:gd name="connsiteX70" fmla="*/ 1456169 w 3200400"/>
              <a:gd name="connsiteY70" fmla="*/ 190280 h 599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3200400" h="599910">
                <a:moveTo>
                  <a:pt x="1456169" y="190280"/>
                </a:moveTo>
                <a:lnTo>
                  <a:pt x="1725732" y="158566"/>
                </a:lnTo>
                <a:lnTo>
                  <a:pt x="2071935" y="118925"/>
                </a:lnTo>
                <a:lnTo>
                  <a:pt x="2307142" y="89854"/>
                </a:lnTo>
                <a:lnTo>
                  <a:pt x="2370569" y="84569"/>
                </a:lnTo>
                <a:lnTo>
                  <a:pt x="2439281" y="76640"/>
                </a:lnTo>
                <a:lnTo>
                  <a:pt x="2537064" y="63426"/>
                </a:lnTo>
                <a:lnTo>
                  <a:pt x="2626918" y="44927"/>
                </a:lnTo>
                <a:lnTo>
                  <a:pt x="2714130" y="21142"/>
                </a:lnTo>
                <a:lnTo>
                  <a:pt x="2769628" y="2643"/>
                </a:lnTo>
                <a:lnTo>
                  <a:pt x="2785485" y="0"/>
                </a:lnTo>
                <a:lnTo>
                  <a:pt x="2798698" y="0"/>
                </a:lnTo>
                <a:lnTo>
                  <a:pt x="2822483" y="5285"/>
                </a:lnTo>
                <a:lnTo>
                  <a:pt x="2856839" y="15856"/>
                </a:lnTo>
                <a:lnTo>
                  <a:pt x="2907052" y="39641"/>
                </a:lnTo>
                <a:lnTo>
                  <a:pt x="2967836" y="71355"/>
                </a:lnTo>
                <a:lnTo>
                  <a:pt x="3020691" y="105711"/>
                </a:lnTo>
                <a:lnTo>
                  <a:pt x="3081475" y="145352"/>
                </a:lnTo>
                <a:lnTo>
                  <a:pt x="3113189" y="169137"/>
                </a:lnTo>
                <a:lnTo>
                  <a:pt x="3144902" y="203493"/>
                </a:lnTo>
                <a:lnTo>
                  <a:pt x="3168687" y="235207"/>
                </a:lnTo>
                <a:lnTo>
                  <a:pt x="3189829" y="269563"/>
                </a:lnTo>
                <a:lnTo>
                  <a:pt x="3197757" y="293348"/>
                </a:lnTo>
                <a:lnTo>
                  <a:pt x="3200400" y="325061"/>
                </a:lnTo>
                <a:lnTo>
                  <a:pt x="3189829" y="346203"/>
                </a:lnTo>
                <a:lnTo>
                  <a:pt x="3163401" y="367346"/>
                </a:lnTo>
                <a:lnTo>
                  <a:pt x="3123760" y="377917"/>
                </a:lnTo>
                <a:lnTo>
                  <a:pt x="3084118" y="380559"/>
                </a:lnTo>
                <a:lnTo>
                  <a:pt x="2634846" y="248421"/>
                </a:lnTo>
                <a:lnTo>
                  <a:pt x="2547635" y="253706"/>
                </a:lnTo>
                <a:lnTo>
                  <a:pt x="2383783" y="269563"/>
                </a:lnTo>
                <a:lnTo>
                  <a:pt x="2209360" y="288062"/>
                </a:lnTo>
                <a:lnTo>
                  <a:pt x="1982081" y="317133"/>
                </a:lnTo>
                <a:lnTo>
                  <a:pt x="1757445" y="346203"/>
                </a:lnTo>
                <a:lnTo>
                  <a:pt x="1522238" y="377917"/>
                </a:lnTo>
                <a:lnTo>
                  <a:pt x="1252675" y="422844"/>
                </a:lnTo>
                <a:lnTo>
                  <a:pt x="1012183" y="470414"/>
                </a:lnTo>
                <a:lnTo>
                  <a:pt x="893258" y="499484"/>
                </a:lnTo>
                <a:lnTo>
                  <a:pt x="732049" y="544411"/>
                </a:lnTo>
                <a:lnTo>
                  <a:pt x="623695" y="573482"/>
                </a:lnTo>
                <a:lnTo>
                  <a:pt x="560268" y="594624"/>
                </a:lnTo>
                <a:lnTo>
                  <a:pt x="523269" y="599910"/>
                </a:lnTo>
                <a:lnTo>
                  <a:pt x="470414" y="594624"/>
                </a:lnTo>
                <a:lnTo>
                  <a:pt x="451915" y="589339"/>
                </a:lnTo>
                <a:lnTo>
                  <a:pt x="417559" y="570839"/>
                </a:lnTo>
                <a:lnTo>
                  <a:pt x="385845" y="547054"/>
                </a:lnTo>
                <a:lnTo>
                  <a:pt x="354132" y="520626"/>
                </a:lnTo>
                <a:lnTo>
                  <a:pt x="280134" y="467771"/>
                </a:lnTo>
                <a:lnTo>
                  <a:pt x="216708" y="420201"/>
                </a:lnTo>
                <a:lnTo>
                  <a:pt x="150638" y="362060"/>
                </a:lnTo>
                <a:lnTo>
                  <a:pt x="95140" y="311847"/>
                </a:lnTo>
                <a:lnTo>
                  <a:pt x="58141" y="269563"/>
                </a:lnTo>
                <a:lnTo>
                  <a:pt x="34356" y="237850"/>
                </a:lnTo>
                <a:lnTo>
                  <a:pt x="13214" y="200851"/>
                </a:lnTo>
                <a:lnTo>
                  <a:pt x="2643" y="169137"/>
                </a:lnTo>
                <a:lnTo>
                  <a:pt x="0" y="158566"/>
                </a:lnTo>
                <a:lnTo>
                  <a:pt x="10571" y="147995"/>
                </a:lnTo>
                <a:lnTo>
                  <a:pt x="23785" y="150638"/>
                </a:lnTo>
                <a:lnTo>
                  <a:pt x="66069" y="166495"/>
                </a:lnTo>
                <a:lnTo>
                  <a:pt x="92497" y="187637"/>
                </a:lnTo>
                <a:lnTo>
                  <a:pt x="116282" y="211422"/>
                </a:lnTo>
                <a:lnTo>
                  <a:pt x="145353" y="229921"/>
                </a:lnTo>
                <a:lnTo>
                  <a:pt x="192923" y="248421"/>
                </a:lnTo>
                <a:lnTo>
                  <a:pt x="235207" y="261635"/>
                </a:lnTo>
                <a:lnTo>
                  <a:pt x="322419" y="277491"/>
                </a:lnTo>
                <a:lnTo>
                  <a:pt x="433415" y="290705"/>
                </a:lnTo>
                <a:lnTo>
                  <a:pt x="525912" y="293348"/>
                </a:lnTo>
                <a:lnTo>
                  <a:pt x="599910" y="288062"/>
                </a:lnTo>
                <a:lnTo>
                  <a:pt x="850974" y="256349"/>
                </a:lnTo>
                <a:lnTo>
                  <a:pt x="1207748" y="219350"/>
                </a:lnTo>
                <a:lnTo>
                  <a:pt x="1456169" y="19028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01AAEDF1-1523-BD49-853E-D52B844EFC8D}"/>
              </a:ext>
            </a:extLst>
          </p:cNvPr>
          <p:cNvSpPr/>
          <p:nvPr/>
        </p:nvSpPr>
        <p:spPr>
          <a:xfrm>
            <a:off x="4799013" y="1873250"/>
            <a:ext cx="2552700" cy="1890713"/>
          </a:xfrm>
          <a:custGeom>
            <a:avLst/>
            <a:gdLst>
              <a:gd name="connsiteX0" fmla="*/ 631104 w 2552466"/>
              <a:gd name="connsiteY0" fmla="*/ 499273 h 1890508"/>
              <a:gd name="connsiteX1" fmla="*/ 381467 w 2552466"/>
              <a:gd name="connsiteY1" fmla="*/ 291710 h 1890508"/>
              <a:gd name="connsiteX2" fmla="*/ 215977 w 2552466"/>
              <a:gd name="connsiteY2" fmla="*/ 151465 h 1890508"/>
              <a:gd name="connsiteX3" fmla="*/ 39268 w 2552466"/>
              <a:gd name="connsiteY3" fmla="*/ 0 h 1890508"/>
              <a:gd name="connsiteX4" fmla="*/ 0 w 2552466"/>
              <a:gd name="connsiteY4" fmla="*/ 64512 h 1890508"/>
              <a:gd name="connsiteX5" fmla="*/ 157074 w 2552466"/>
              <a:gd name="connsiteY5" fmla="*/ 227197 h 1890508"/>
              <a:gd name="connsiteX6" fmla="*/ 339393 w 2552466"/>
              <a:gd name="connsiteY6" fmla="*/ 415126 h 1890508"/>
              <a:gd name="connsiteX7" fmla="*/ 552566 w 2552466"/>
              <a:gd name="connsiteY7" fmla="*/ 642323 h 1890508"/>
              <a:gd name="connsiteX8" fmla="*/ 732081 w 2552466"/>
              <a:gd name="connsiteY8" fmla="*/ 847082 h 1890508"/>
              <a:gd name="connsiteX9" fmla="*/ 925619 w 2552466"/>
              <a:gd name="connsiteY9" fmla="*/ 1065865 h 1890508"/>
              <a:gd name="connsiteX10" fmla="*/ 1121963 w 2552466"/>
              <a:gd name="connsiteY10" fmla="*/ 1281842 h 1890508"/>
              <a:gd name="connsiteX11" fmla="*/ 1332331 w 2552466"/>
              <a:gd name="connsiteY11" fmla="*/ 1506235 h 1890508"/>
              <a:gd name="connsiteX12" fmla="*/ 1503430 w 2552466"/>
              <a:gd name="connsiteY12" fmla="*/ 1682944 h 1890508"/>
              <a:gd name="connsiteX13" fmla="*/ 1604407 w 2552466"/>
              <a:gd name="connsiteY13" fmla="*/ 1786726 h 1890508"/>
              <a:gd name="connsiteX14" fmla="*/ 1632456 w 2552466"/>
              <a:gd name="connsiteY14" fmla="*/ 1817580 h 1890508"/>
              <a:gd name="connsiteX15" fmla="*/ 1660505 w 2552466"/>
              <a:gd name="connsiteY15" fmla="*/ 1842824 h 1890508"/>
              <a:gd name="connsiteX16" fmla="*/ 1682944 w 2552466"/>
              <a:gd name="connsiteY16" fmla="*/ 1859654 h 1890508"/>
              <a:gd name="connsiteX17" fmla="*/ 1705384 w 2552466"/>
              <a:gd name="connsiteY17" fmla="*/ 1870873 h 1890508"/>
              <a:gd name="connsiteX18" fmla="*/ 1741847 w 2552466"/>
              <a:gd name="connsiteY18" fmla="*/ 1882093 h 1890508"/>
              <a:gd name="connsiteX19" fmla="*/ 1769896 w 2552466"/>
              <a:gd name="connsiteY19" fmla="*/ 1887703 h 1890508"/>
              <a:gd name="connsiteX20" fmla="*/ 1865263 w 2552466"/>
              <a:gd name="connsiteY20" fmla="*/ 1890508 h 1890508"/>
              <a:gd name="connsiteX21" fmla="*/ 2112095 w 2552466"/>
              <a:gd name="connsiteY21" fmla="*/ 1887703 h 1890508"/>
              <a:gd name="connsiteX22" fmla="*/ 2468319 w 2552466"/>
              <a:gd name="connsiteY22" fmla="*/ 1890508 h 1890508"/>
              <a:gd name="connsiteX23" fmla="*/ 2535636 w 2552466"/>
              <a:gd name="connsiteY23" fmla="*/ 1884898 h 1890508"/>
              <a:gd name="connsiteX24" fmla="*/ 2552466 w 2552466"/>
              <a:gd name="connsiteY24" fmla="*/ 1879288 h 1890508"/>
              <a:gd name="connsiteX25" fmla="*/ 2552466 w 2552466"/>
              <a:gd name="connsiteY25" fmla="*/ 1868068 h 1890508"/>
              <a:gd name="connsiteX26" fmla="*/ 2544051 w 2552466"/>
              <a:gd name="connsiteY26" fmla="*/ 1854044 h 1890508"/>
              <a:gd name="connsiteX27" fmla="*/ 2521612 w 2552466"/>
              <a:gd name="connsiteY27" fmla="*/ 1840019 h 1890508"/>
              <a:gd name="connsiteX28" fmla="*/ 2451489 w 2552466"/>
              <a:gd name="connsiteY28" fmla="*/ 1800750 h 1890508"/>
              <a:gd name="connsiteX29" fmla="*/ 2361732 w 2552466"/>
              <a:gd name="connsiteY29" fmla="*/ 1755872 h 1890508"/>
              <a:gd name="connsiteX30" fmla="*/ 2235511 w 2552466"/>
              <a:gd name="connsiteY30" fmla="*/ 1688554 h 1890508"/>
              <a:gd name="connsiteX31" fmla="*/ 2084046 w 2552466"/>
              <a:gd name="connsiteY31" fmla="*/ 1604407 h 1890508"/>
              <a:gd name="connsiteX32" fmla="*/ 1932581 w 2552466"/>
              <a:gd name="connsiteY32" fmla="*/ 1511845 h 1890508"/>
              <a:gd name="connsiteX33" fmla="*/ 1775506 w 2552466"/>
              <a:gd name="connsiteY33" fmla="*/ 1410868 h 1890508"/>
              <a:gd name="connsiteX34" fmla="*/ 1559528 w 2552466"/>
              <a:gd name="connsiteY34" fmla="*/ 1259403 h 1890508"/>
              <a:gd name="connsiteX35" fmla="*/ 1301477 w 2552466"/>
              <a:gd name="connsiteY35" fmla="*/ 1054645 h 1890508"/>
              <a:gd name="connsiteX36" fmla="*/ 1035011 w 2552466"/>
              <a:gd name="connsiteY36" fmla="*/ 835862 h 1890508"/>
              <a:gd name="connsiteX37" fmla="*/ 827447 w 2552466"/>
              <a:gd name="connsiteY37" fmla="*/ 664763 h 1890508"/>
              <a:gd name="connsiteX38" fmla="*/ 631104 w 2552466"/>
              <a:gd name="connsiteY38" fmla="*/ 499273 h 1890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552466" h="1890508">
                <a:moveTo>
                  <a:pt x="631104" y="499273"/>
                </a:moveTo>
                <a:lnTo>
                  <a:pt x="381467" y="291710"/>
                </a:lnTo>
                <a:lnTo>
                  <a:pt x="215977" y="151465"/>
                </a:lnTo>
                <a:lnTo>
                  <a:pt x="39268" y="0"/>
                </a:lnTo>
                <a:lnTo>
                  <a:pt x="0" y="64512"/>
                </a:lnTo>
                <a:lnTo>
                  <a:pt x="157074" y="227197"/>
                </a:lnTo>
                <a:lnTo>
                  <a:pt x="339393" y="415126"/>
                </a:lnTo>
                <a:lnTo>
                  <a:pt x="552566" y="642323"/>
                </a:lnTo>
                <a:lnTo>
                  <a:pt x="732081" y="847082"/>
                </a:lnTo>
                <a:lnTo>
                  <a:pt x="925619" y="1065865"/>
                </a:lnTo>
                <a:lnTo>
                  <a:pt x="1121963" y="1281842"/>
                </a:lnTo>
                <a:lnTo>
                  <a:pt x="1332331" y="1506235"/>
                </a:lnTo>
                <a:lnTo>
                  <a:pt x="1503430" y="1682944"/>
                </a:lnTo>
                <a:lnTo>
                  <a:pt x="1604407" y="1786726"/>
                </a:lnTo>
                <a:lnTo>
                  <a:pt x="1632456" y="1817580"/>
                </a:lnTo>
                <a:lnTo>
                  <a:pt x="1660505" y="1842824"/>
                </a:lnTo>
                <a:lnTo>
                  <a:pt x="1682944" y="1859654"/>
                </a:lnTo>
                <a:lnTo>
                  <a:pt x="1705384" y="1870873"/>
                </a:lnTo>
                <a:lnTo>
                  <a:pt x="1741847" y="1882093"/>
                </a:lnTo>
                <a:lnTo>
                  <a:pt x="1769896" y="1887703"/>
                </a:lnTo>
                <a:lnTo>
                  <a:pt x="1865263" y="1890508"/>
                </a:lnTo>
                <a:lnTo>
                  <a:pt x="2112095" y="1887703"/>
                </a:lnTo>
                <a:lnTo>
                  <a:pt x="2468319" y="1890508"/>
                </a:lnTo>
                <a:lnTo>
                  <a:pt x="2535636" y="1884898"/>
                </a:lnTo>
                <a:lnTo>
                  <a:pt x="2552466" y="1879288"/>
                </a:lnTo>
                <a:lnTo>
                  <a:pt x="2552466" y="1868068"/>
                </a:lnTo>
                <a:lnTo>
                  <a:pt x="2544051" y="1854044"/>
                </a:lnTo>
                <a:lnTo>
                  <a:pt x="2521612" y="1840019"/>
                </a:lnTo>
                <a:lnTo>
                  <a:pt x="2451489" y="1800750"/>
                </a:lnTo>
                <a:lnTo>
                  <a:pt x="2361732" y="1755872"/>
                </a:lnTo>
                <a:lnTo>
                  <a:pt x="2235511" y="1688554"/>
                </a:lnTo>
                <a:lnTo>
                  <a:pt x="2084046" y="1604407"/>
                </a:lnTo>
                <a:lnTo>
                  <a:pt x="1932581" y="1511845"/>
                </a:lnTo>
                <a:lnTo>
                  <a:pt x="1775506" y="1410868"/>
                </a:lnTo>
                <a:lnTo>
                  <a:pt x="1559528" y="1259403"/>
                </a:lnTo>
                <a:lnTo>
                  <a:pt x="1301477" y="1054645"/>
                </a:lnTo>
                <a:lnTo>
                  <a:pt x="1035011" y="835862"/>
                </a:lnTo>
                <a:lnTo>
                  <a:pt x="827447" y="664763"/>
                </a:lnTo>
                <a:lnTo>
                  <a:pt x="631104" y="49927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201A8957-51D4-FF4B-86CF-E4D19C93A9EA}"/>
              </a:ext>
            </a:extLst>
          </p:cNvPr>
          <p:cNvSpPr/>
          <p:nvPr/>
        </p:nvSpPr>
        <p:spPr>
          <a:xfrm>
            <a:off x="4752975" y="4171950"/>
            <a:ext cx="1557338" cy="1257300"/>
          </a:xfrm>
          <a:custGeom>
            <a:avLst/>
            <a:gdLst>
              <a:gd name="connsiteX0" fmla="*/ 600075 w 1557338"/>
              <a:gd name="connsiteY0" fmla="*/ 607219 h 1257300"/>
              <a:gd name="connsiteX1" fmla="*/ 812006 w 1557338"/>
              <a:gd name="connsiteY1" fmla="*/ 397669 h 1257300"/>
              <a:gd name="connsiteX2" fmla="*/ 959644 w 1557338"/>
              <a:gd name="connsiteY2" fmla="*/ 242888 h 1257300"/>
              <a:gd name="connsiteX3" fmla="*/ 1047750 w 1557338"/>
              <a:gd name="connsiteY3" fmla="*/ 147638 h 1257300"/>
              <a:gd name="connsiteX4" fmla="*/ 1081088 w 1557338"/>
              <a:gd name="connsiteY4" fmla="*/ 116681 h 1257300"/>
              <a:gd name="connsiteX5" fmla="*/ 1090613 w 1557338"/>
              <a:gd name="connsiteY5" fmla="*/ 97631 h 1257300"/>
              <a:gd name="connsiteX6" fmla="*/ 1092994 w 1557338"/>
              <a:gd name="connsiteY6" fmla="*/ 83344 h 1257300"/>
              <a:gd name="connsiteX7" fmla="*/ 1090613 w 1557338"/>
              <a:gd name="connsiteY7" fmla="*/ 71438 h 1257300"/>
              <a:gd name="connsiteX8" fmla="*/ 1083469 w 1557338"/>
              <a:gd name="connsiteY8" fmla="*/ 57150 h 1257300"/>
              <a:gd name="connsiteX9" fmla="*/ 1047750 w 1557338"/>
              <a:gd name="connsiteY9" fmla="*/ 26194 h 1257300"/>
              <a:gd name="connsiteX10" fmla="*/ 1023938 w 1557338"/>
              <a:gd name="connsiteY10" fmla="*/ 0 h 1257300"/>
              <a:gd name="connsiteX11" fmla="*/ 1557338 w 1557338"/>
              <a:gd name="connsiteY11" fmla="*/ 169069 h 1257300"/>
              <a:gd name="connsiteX12" fmla="*/ 1512094 w 1557338"/>
              <a:gd name="connsiteY12" fmla="*/ 171450 h 1257300"/>
              <a:gd name="connsiteX13" fmla="*/ 1488281 w 1557338"/>
              <a:gd name="connsiteY13" fmla="*/ 176213 h 1257300"/>
              <a:gd name="connsiteX14" fmla="*/ 1452563 w 1557338"/>
              <a:gd name="connsiteY14" fmla="*/ 190500 h 1257300"/>
              <a:gd name="connsiteX15" fmla="*/ 1404938 w 1557338"/>
              <a:gd name="connsiteY15" fmla="*/ 219075 h 1257300"/>
              <a:gd name="connsiteX16" fmla="*/ 1247775 w 1557338"/>
              <a:gd name="connsiteY16" fmla="*/ 340519 h 1257300"/>
              <a:gd name="connsiteX17" fmla="*/ 862013 w 1557338"/>
              <a:gd name="connsiteY17" fmla="*/ 640556 h 1257300"/>
              <a:gd name="connsiteX18" fmla="*/ 542925 w 1557338"/>
              <a:gd name="connsiteY18" fmla="*/ 881063 h 1257300"/>
              <a:gd name="connsiteX19" fmla="*/ 257175 w 1557338"/>
              <a:gd name="connsiteY19" fmla="*/ 1090613 h 1257300"/>
              <a:gd name="connsiteX20" fmla="*/ 80963 w 1557338"/>
              <a:gd name="connsiteY20" fmla="*/ 1216819 h 1257300"/>
              <a:gd name="connsiteX21" fmla="*/ 0 w 1557338"/>
              <a:gd name="connsiteY21" fmla="*/ 1257300 h 1257300"/>
              <a:gd name="connsiteX22" fmla="*/ 19050 w 1557338"/>
              <a:gd name="connsiteY22" fmla="*/ 1150144 h 1257300"/>
              <a:gd name="connsiteX23" fmla="*/ 145256 w 1557338"/>
              <a:gd name="connsiteY23" fmla="*/ 1035844 h 1257300"/>
              <a:gd name="connsiteX24" fmla="*/ 283369 w 1557338"/>
              <a:gd name="connsiteY24" fmla="*/ 909638 h 1257300"/>
              <a:gd name="connsiteX25" fmla="*/ 421481 w 1557338"/>
              <a:gd name="connsiteY25" fmla="*/ 778669 h 1257300"/>
              <a:gd name="connsiteX26" fmla="*/ 600075 w 1557338"/>
              <a:gd name="connsiteY26" fmla="*/ 607219 h 1257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557338" h="1257300">
                <a:moveTo>
                  <a:pt x="600075" y="607219"/>
                </a:moveTo>
                <a:lnTo>
                  <a:pt x="812006" y="397669"/>
                </a:lnTo>
                <a:lnTo>
                  <a:pt x="959644" y="242888"/>
                </a:lnTo>
                <a:lnTo>
                  <a:pt x="1047750" y="147638"/>
                </a:lnTo>
                <a:lnTo>
                  <a:pt x="1081088" y="116681"/>
                </a:lnTo>
                <a:lnTo>
                  <a:pt x="1090613" y="97631"/>
                </a:lnTo>
                <a:lnTo>
                  <a:pt x="1092994" y="83344"/>
                </a:lnTo>
                <a:lnTo>
                  <a:pt x="1090613" y="71438"/>
                </a:lnTo>
                <a:lnTo>
                  <a:pt x="1083469" y="57150"/>
                </a:lnTo>
                <a:lnTo>
                  <a:pt x="1047750" y="26194"/>
                </a:lnTo>
                <a:lnTo>
                  <a:pt x="1023938" y="0"/>
                </a:lnTo>
                <a:lnTo>
                  <a:pt x="1557338" y="169069"/>
                </a:lnTo>
                <a:lnTo>
                  <a:pt x="1512094" y="171450"/>
                </a:lnTo>
                <a:lnTo>
                  <a:pt x="1488281" y="176213"/>
                </a:lnTo>
                <a:lnTo>
                  <a:pt x="1452563" y="190500"/>
                </a:lnTo>
                <a:lnTo>
                  <a:pt x="1404938" y="219075"/>
                </a:lnTo>
                <a:lnTo>
                  <a:pt x="1247775" y="340519"/>
                </a:lnTo>
                <a:lnTo>
                  <a:pt x="862013" y="640556"/>
                </a:lnTo>
                <a:lnTo>
                  <a:pt x="542925" y="881063"/>
                </a:lnTo>
                <a:lnTo>
                  <a:pt x="257175" y="1090613"/>
                </a:lnTo>
                <a:lnTo>
                  <a:pt x="80963" y="1216819"/>
                </a:lnTo>
                <a:lnTo>
                  <a:pt x="0" y="1257300"/>
                </a:lnTo>
                <a:lnTo>
                  <a:pt x="19050" y="1150144"/>
                </a:lnTo>
                <a:lnTo>
                  <a:pt x="145256" y="1035844"/>
                </a:lnTo>
                <a:lnTo>
                  <a:pt x="283369" y="909638"/>
                </a:lnTo>
                <a:lnTo>
                  <a:pt x="421481" y="778669"/>
                </a:lnTo>
                <a:lnTo>
                  <a:pt x="600075" y="6072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D7B85B4B-E6DF-CD4E-9A6F-BB2F79AD27B1}"/>
              </a:ext>
            </a:extLst>
          </p:cNvPr>
          <p:cNvSpPr/>
          <p:nvPr/>
        </p:nvSpPr>
        <p:spPr>
          <a:xfrm>
            <a:off x="3848100" y="4986338"/>
            <a:ext cx="1420813" cy="1014412"/>
          </a:xfrm>
          <a:custGeom>
            <a:avLst/>
            <a:gdLst>
              <a:gd name="connsiteX0" fmla="*/ 488156 w 1421606"/>
              <a:gd name="connsiteY0" fmla="*/ 345281 h 1014412"/>
              <a:gd name="connsiteX1" fmla="*/ 407194 w 1421606"/>
              <a:gd name="connsiteY1" fmla="*/ 290512 h 1014412"/>
              <a:gd name="connsiteX2" fmla="*/ 288131 w 1421606"/>
              <a:gd name="connsiteY2" fmla="*/ 211931 h 1014412"/>
              <a:gd name="connsiteX3" fmla="*/ 200025 w 1421606"/>
              <a:gd name="connsiteY3" fmla="*/ 157162 h 1014412"/>
              <a:gd name="connsiteX4" fmla="*/ 119063 w 1421606"/>
              <a:gd name="connsiteY4" fmla="*/ 107156 h 1014412"/>
              <a:gd name="connsiteX5" fmla="*/ 30956 w 1421606"/>
              <a:gd name="connsiteY5" fmla="*/ 57150 h 1014412"/>
              <a:gd name="connsiteX6" fmla="*/ 11906 w 1421606"/>
              <a:gd name="connsiteY6" fmla="*/ 38100 h 1014412"/>
              <a:gd name="connsiteX7" fmla="*/ 4763 w 1421606"/>
              <a:gd name="connsiteY7" fmla="*/ 26193 h 1014412"/>
              <a:gd name="connsiteX8" fmla="*/ 0 w 1421606"/>
              <a:gd name="connsiteY8" fmla="*/ 14287 h 1014412"/>
              <a:gd name="connsiteX9" fmla="*/ 4763 w 1421606"/>
              <a:gd name="connsiteY9" fmla="*/ 4762 h 1014412"/>
              <a:gd name="connsiteX10" fmla="*/ 21431 w 1421606"/>
              <a:gd name="connsiteY10" fmla="*/ 0 h 1014412"/>
              <a:gd name="connsiteX11" fmla="*/ 61913 w 1421606"/>
              <a:gd name="connsiteY11" fmla="*/ 4762 h 1014412"/>
              <a:gd name="connsiteX12" fmla="*/ 140494 w 1421606"/>
              <a:gd name="connsiteY12" fmla="*/ 23812 h 1014412"/>
              <a:gd name="connsiteX13" fmla="*/ 283369 w 1421606"/>
              <a:gd name="connsiteY13" fmla="*/ 71437 h 1014412"/>
              <a:gd name="connsiteX14" fmla="*/ 428625 w 1421606"/>
              <a:gd name="connsiteY14" fmla="*/ 123825 h 1014412"/>
              <a:gd name="connsiteX15" fmla="*/ 554831 w 1421606"/>
              <a:gd name="connsiteY15" fmla="*/ 171450 h 1014412"/>
              <a:gd name="connsiteX16" fmla="*/ 719138 w 1421606"/>
              <a:gd name="connsiteY16" fmla="*/ 242887 h 1014412"/>
              <a:gd name="connsiteX17" fmla="*/ 862013 w 1421606"/>
              <a:gd name="connsiteY17" fmla="*/ 311943 h 1014412"/>
              <a:gd name="connsiteX18" fmla="*/ 940594 w 1421606"/>
              <a:gd name="connsiteY18" fmla="*/ 350043 h 1014412"/>
              <a:gd name="connsiteX19" fmla="*/ 1007269 w 1421606"/>
              <a:gd name="connsiteY19" fmla="*/ 383381 h 1014412"/>
              <a:gd name="connsiteX20" fmla="*/ 1095375 w 1421606"/>
              <a:gd name="connsiteY20" fmla="*/ 454818 h 1014412"/>
              <a:gd name="connsiteX21" fmla="*/ 1169194 w 1421606"/>
              <a:gd name="connsiteY21" fmla="*/ 521493 h 1014412"/>
              <a:gd name="connsiteX22" fmla="*/ 1243013 w 1421606"/>
              <a:gd name="connsiteY22" fmla="*/ 595312 h 1014412"/>
              <a:gd name="connsiteX23" fmla="*/ 1302544 w 1421606"/>
              <a:gd name="connsiteY23" fmla="*/ 664368 h 1014412"/>
              <a:gd name="connsiteX24" fmla="*/ 1345406 w 1421606"/>
              <a:gd name="connsiteY24" fmla="*/ 721518 h 1014412"/>
              <a:gd name="connsiteX25" fmla="*/ 1369219 w 1421606"/>
              <a:gd name="connsiteY25" fmla="*/ 764381 h 1014412"/>
              <a:gd name="connsiteX26" fmla="*/ 1390650 w 1421606"/>
              <a:gd name="connsiteY26" fmla="*/ 809625 h 1014412"/>
              <a:gd name="connsiteX27" fmla="*/ 1409700 w 1421606"/>
              <a:gd name="connsiteY27" fmla="*/ 873918 h 1014412"/>
              <a:gd name="connsiteX28" fmla="*/ 1416844 w 1421606"/>
              <a:gd name="connsiteY28" fmla="*/ 902493 h 1014412"/>
              <a:gd name="connsiteX29" fmla="*/ 1421606 w 1421606"/>
              <a:gd name="connsiteY29" fmla="*/ 942975 h 1014412"/>
              <a:gd name="connsiteX30" fmla="*/ 1419225 w 1421606"/>
              <a:gd name="connsiteY30" fmla="*/ 971550 h 1014412"/>
              <a:gd name="connsiteX31" fmla="*/ 1409700 w 1421606"/>
              <a:gd name="connsiteY31" fmla="*/ 992981 h 1014412"/>
              <a:gd name="connsiteX32" fmla="*/ 1400175 w 1421606"/>
              <a:gd name="connsiteY32" fmla="*/ 1000125 h 1014412"/>
              <a:gd name="connsiteX33" fmla="*/ 1373981 w 1421606"/>
              <a:gd name="connsiteY33" fmla="*/ 1012031 h 1014412"/>
              <a:gd name="connsiteX34" fmla="*/ 1338263 w 1421606"/>
              <a:gd name="connsiteY34" fmla="*/ 1014412 h 1014412"/>
              <a:gd name="connsiteX35" fmla="*/ 1293019 w 1421606"/>
              <a:gd name="connsiteY35" fmla="*/ 1000125 h 1014412"/>
              <a:gd name="connsiteX36" fmla="*/ 1252538 w 1421606"/>
              <a:gd name="connsiteY36" fmla="*/ 978693 h 1014412"/>
              <a:gd name="connsiteX37" fmla="*/ 1202531 w 1421606"/>
              <a:gd name="connsiteY37" fmla="*/ 940593 h 1014412"/>
              <a:gd name="connsiteX38" fmla="*/ 1135856 w 1421606"/>
              <a:gd name="connsiteY38" fmla="*/ 878681 h 1014412"/>
              <a:gd name="connsiteX39" fmla="*/ 1076325 w 1421606"/>
              <a:gd name="connsiteY39" fmla="*/ 812006 h 1014412"/>
              <a:gd name="connsiteX40" fmla="*/ 1014413 w 1421606"/>
              <a:gd name="connsiteY40" fmla="*/ 750093 h 1014412"/>
              <a:gd name="connsiteX41" fmla="*/ 907256 w 1421606"/>
              <a:gd name="connsiteY41" fmla="*/ 657225 h 1014412"/>
              <a:gd name="connsiteX42" fmla="*/ 831056 w 1421606"/>
              <a:gd name="connsiteY42" fmla="*/ 595312 h 1014412"/>
              <a:gd name="connsiteX43" fmla="*/ 721519 w 1421606"/>
              <a:gd name="connsiteY43" fmla="*/ 509587 h 1014412"/>
              <a:gd name="connsiteX44" fmla="*/ 638175 w 1421606"/>
              <a:gd name="connsiteY44" fmla="*/ 450056 h 1014412"/>
              <a:gd name="connsiteX45" fmla="*/ 561975 w 1421606"/>
              <a:gd name="connsiteY45" fmla="*/ 395287 h 1014412"/>
              <a:gd name="connsiteX46" fmla="*/ 488156 w 1421606"/>
              <a:gd name="connsiteY46" fmla="*/ 345281 h 1014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421606" h="1014412">
                <a:moveTo>
                  <a:pt x="488156" y="345281"/>
                </a:moveTo>
                <a:lnTo>
                  <a:pt x="407194" y="290512"/>
                </a:lnTo>
                <a:lnTo>
                  <a:pt x="288131" y="211931"/>
                </a:lnTo>
                <a:lnTo>
                  <a:pt x="200025" y="157162"/>
                </a:lnTo>
                <a:lnTo>
                  <a:pt x="119063" y="107156"/>
                </a:lnTo>
                <a:lnTo>
                  <a:pt x="30956" y="57150"/>
                </a:lnTo>
                <a:lnTo>
                  <a:pt x="11906" y="38100"/>
                </a:lnTo>
                <a:lnTo>
                  <a:pt x="4763" y="26193"/>
                </a:lnTo>
                <a:lnTo>
                  <a:pt x="0" y="14287"/>
                </a:lnTo>
                <a:lnTo>
                  <a:pt x="4763" y="4762"/>
                </a:lnTo>
                <a:lnTo>
                  <a:pt x="21431" y="0"/>
                </a:lnTo>
                <a:lnTo>
                  <a:pt x="61913" y="4762"/>
                </a:lnTo>
                <a:lnTo>
                  <a:pt x="140494" y="23812"/>
                </a:lnTo>
                <a:lnTo>
                  <a:pt x="283369" y="71437"/>
                </a:lnTo>
                <a:lnTo>
                  <a:pt x="428625" y="123825"/>
                </a:lnTo>
                <a:lnTo>
                  <a:pt x="554831" y="171450"/>
                </a:lnTo>
                <a:lnTo>
                  <a:pt x="719138" y="242887"/>
                </a:lnTo>
                <a:lnTo>
                  <a:pt x="862013" y="311943"/>
                </a:lnTo>
                <a:lnTo>
                  <a:pt x="940594" y="350043"/>
                </a:lnTo>
                <a:lnTo>
                  <a:pt x="1007269" y="383381"/>
                </a:lnTo>
                <a:lnTo>
                  <a:pt x="1095375" y="454818"/>
                </a:lnTo>
                <a:lnTo>
                  <a:pt x="1169194" y="521493"/>
                </a:lnTo>
                <a:lnTo>
                  <a:pt x="1243013" y="595312"/>
                </a:lnTo>
                <a:lnTo>
                  <a:pt x="1302544" y="664368"/>
                </a:lnTo>
                <a:lnTo>
                  <a:pt x="1345406" y="721518"/>
                </a:lnTo>
                <a:lnTo>
                  <a:pt x="1369219" y="764381"/>
                </a:lnTo>
                <a:lnTo>
                  <a:pt x="1390650" y="809625"/>
                </a:lnTo>
                <a:lnTo>
                  <a:pt x="1409700" y="873918"/>
                </a:lnTo>
                <a:lnTo>
                  <a:pt x="1416844" y="902493"/>
                </a:lnTo>
                <a:lnTo>
                  <a:pt x="1421606" y="942975"/>
                </a:lnTo>
                <a:lnTo>
                  <a:pt x="1419225" y="971550"/>
                </a:lnTo>
                <a:lnTo>
                  <a:pt x="1409700" y="992981"/>
                </a:lnTo>
                <a:lnTo>
                  <a:pt x="1400175" y="1000125"/>
                </a:lnTo>
                <a:lnTo>
                  <a:pt x="1373981" y="1012031"/>
                </a:lnTo>
                <a:lnTo>
                  <a:pt x="1338263" y="1014412"/>
                </a:lnTo>
                <a:lnTo>
                  <a:pt x="1293019" y="1000125"/>
                </a:lnTo>
                <a:lnTo>
                  <a:pt x="1252538" y="978693"/>
                </a:lnTo>
                <a:lnTo>
                  <a:pt x="1202531" y="940593"/>
                </a:lnTo>
                <a:lnTo>
                  <a:pt x="1135856" y="878681"/>
                </a:lnTo>
                <a:lnTo>
                  <a:pt x="1076325" y="812006"/>
                </a:lnTo>
                <a:lnTo>
                  <a:pt x="1014413" y="750093"/>
                </a:lnTo>
                <a:lnTo>
                  <a:pt x="907256" y="657225"/>
                </a:lnTo>
                <a:lnTo>
                  <a:pt x="831056" y="595312"/>
                </a:lnTo>
                <a:lnTo>
                  <a:pt x="721519" y="509587"/>
                </a:lnTo>
                <a:lnTo>
                  <a:pt x="638175" y="450056"/>
                </a:lnTo>
                <a:lnTo>
                  <a:pt x="561975" y="395287"/>
                </a:lnTo>
                <a:lnTo>
                  <a:pt x="488156" y="3452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8FE9915-B102-4C1B-B393-F7697F3E86C2}"/>
              </a:ext>
            </a:extLst>
          </p:cNvPr>
          <p:cNvGrpSpPr/>
          <p:nvPr/>
        </p:nvGrpSpPr>
        <p:grpSpPr>
          <a:xfrm>
            <a:off x="2624321" y="1516063"/>
            <a:ext cx="4732338" cy="4495800"/>
            <a:chOff x="2771775" y="1657350"/>
            <a:chExt cx="4732338" cy="4495800"/>
          </a:xfrm>
        </p:grpSpPr>
        <p:sp>
          <p:nvSpPr>
            <p:cNvPr id="26" name="フリーフォーム 16">
              <a:extLst>
                <a:ext uri="{FF2B5EF4-FFF2-40B4-BE49-F238E27FC236}">
                  <a16:creationId xmlns:a16="http://schemas.microsoft.com/office/drawing/2014/main" id="{894412E6-B649-4CB6-AD27-D7576B6E17C6}"/>
                </a:ext>
              </a:extLst>
            </p:cNvPr>
            <p:cNvSpPr/>
            <p:nvPr/>
          </p:nvSpPr>
          <p:spPr>
            <a:xfrm>
              <a:off x="2771775" y="1657350"/>
              <a:ext cx="2425700" cy="2397125"/>
            </a:xfrm>
            <a:custGeom>
              <a:avLst/>
              <a:gdLst>
                <a:gd name="connsiteX0" fmla="*/ 1746250 w 2425700"/>
                <a:gd name="connsiteY0" fmla="*/ 619125 h 2397125"/>
                <a:gd name="connsiteX1" fmla="*/ 1879600 w 2425700"/>
                <a:gd name="connsiteY1" fmla="*/ 425450 h 2397125"/>
                <a:gd name="connsiteX2" fmla="*/ 1981200 w 2425700"/>
                <a:gd name="connsiteY2" fmla="*/ 269875 h 2397125"/>
                <a:gd name="connsiteX3" fmla="*/ 1990725 w 2425700"/>
                <a:gd name="connsiteY3" fmla="*/ 247650 h 2397125"/>
                <a:gd name="connsiteX4" fmla="*/ 1997075 w 2425700"/>
                <a:gd name="connsiteY4" fmla="*/ 212725 h 2397125"/>
                <a:gd name="connsiteX5" fmla="*/ 1993900 w 2425700"/>
                <a:gd name="connsiteY5" fmla="*/ 180975 h 2397125"/>
                <a:gd name="connsiteX6" fmla="*/ 1984375 w 2425700"/>
                <a:gd name="connsiteY6" fmla="*/ 142875 h 2397125"/>
                <a:gd name="connsiteX7" fmla="*/ 1968500 w 2425700"/>
                <a:gd name="connsiteY7" fmla="*/ 111125 h 2397125"/>
                <a:gd name="connsiteX8" fmla="*/ 1952625 w 2425700"/>
                <a:gd name="connsiteY8" fmla="*/ 95250 h 2397125"/>
                <a:gd name="connsiteX9" fmla="*/ 1933575 w 2425700"/>
                <a:gd name="connsiteY9" fmla="*/ 79375 h 2397125"/>
                <a:gd name="connsiteX10" fmla="*/ 1920875 w 2425700"/>
                <a:gd name="connsiteY10" fmla="*/ 66675 h 2397125"/>
                <a:gd name="connsiteX11" fmla="*/ 1908175 w 2425700"/>
                <a:gd name="connsiteY11" fmla="*/ 41275 h 2397125"/>
                <a:gd name="connsiteX12" fmla="*/ 1905000 w 2425700"/>
                <a:gd name="connsiteY12" fmla="*/ 22225 h 2397125"/>
                <a:gd name="connsiteX13" fmla="*/ 1905000 w 2425700"/>
                <a:gd name="connsiteY13" fmla="*/ 9525 h 2397125"/>
                <a:gd name="connsiteX14" fmla="*/ 1924050 w 2425700"/>
                <a:gd name="connsiteY14" fmla="*/ 0 h 2397125"/>
                <a:gd name="connsiteX15" fmla="*/ 1968500 w 2425700"/>
                <a:gd name="connsiteY15" fmla="*/ 0 h 2397125"/>
                <a:gd name="connsiteX16" fmla="*/ 1990725 w 2425700"/>
                <a:gd name="connsiteY16" fmla="*/ 3175 h 2397125"/>
                <a:gd name="connsiteX17" fmla="*/ 2038350 w 2425700"/>
                <a:gd name="connsiteY17" fmla="*/ 6350 h 2397125"/>
                <a:gd name="connsiteX18" fmla="*/ 2108200 w 2425700"/>
                <a:gd name="connsiteY18" fmla="*/ 22225 h 2397125"/>
                <a:gd name="connsiteX19" fmla="*/ 2155825 w 2425700"/>
                <a:gd name="connsiteY19" fmla="*/ 41275 h 2397125"/>
                <a:gd name="connsiteX20" fmla="*/ 2225675 w 2425700"/>
                <a:gd name="connsiteY20" fmla="*/ 76200 h 2397125"/>
                <a:gd name="connsiteX21" fmla="*/ 2279650 w 2425700"/>
                <a:gd name="connsiteY21" fmla="*/ 111125 h 2397125"/>
                <a:gd name="connsiteX22" fmla="*/ 2327275 w 2425700"/>
                <a:gd name="connsiteY22" fmla="*/ 146050 h 2397125"/>
                <a:gd name="connsiteX23" fmla="*/ 2368550 w 2425700"/>
                <a:gd name="connsiteY23" fmla="*/ 177800 h 2397125"/>
                <a:gd name="connsiteX24" fmla="*/ 2400300 w 2425700"/>
                <a:gd name="connsiteY24" fmla="*/ 209550 h 2397125"/>
                <a:gd name="connsiteX25" fmla="*/ 2419350 w 2425700"/>
                <a:gd name="connsiteY25" fmla="*/ 238125 h 2397125"/>
                <a:gd name="connsiteX26" fmla="*/ 2425700 w 2425700"/>
                <a:gd name="connsiteY26" fmla="*/ 254000 h 2397125"/>
                <a:gd name="connsiteX27" fmla="*/ 2425700 w 2425700"/>
                <a:gd name="connsiteY27" fmla="*/ 263525 h 2397125"/>
                <a:gd name="connsiteX28" fmla="*/ 2419350 w 2425700"/>
                <a:gd name="connsiteY28" fmla="*/ 279400 h 2397125"/>
                <a:gd name="connsiteX29" fmla="*/ 2403475 w 2425700"/>
                <a:gd name="connsiteY29" fmla="*/ 295275 h 2397125"/>
                <a:gd name="connsiteX30" fmla="*/ 2371725 w 2425700"/>
                <a:gd name="connsiteY30" fmla="*/ 314325 h 2397125"/>
                <a:gd name="connsiteX31" fmla="*/ 2330450 w 2425700"/>
                <a:gd name="connsiteY31" fmla="*/ 342900 h 2397125"/>
                <a:gd name="connsiteX32" fmla="*/ 2270125 w 2425700"/>
                <a:gd name="connsiteY32" fmla="*/ 393700 h 2397125"/>
                <a:gd name="connsiteX33" fmla="*/ 2244725 w 2425700"/>
                <a:gd name="connsiteY33" fmla="*/ 422275 h 2397125"/>
                <a:gd name="connsiteX34" fmla="*/ 2212975 w 2425700"/>
                <a:gd name="connsiteY34" fmla="*/ 476250 h 2397125"/>
                <a:gd name="connsiteX35" fmla="*/ 2098675 w 2425700"/>
                <a:gd name="connsiteY35" fmla="*/ 609600 h 2397125"/>
                <a:gd name="connsiteX36" fmla="*/ 1958975 w 2425700"/>
                <a:gd name="connsiteY36" fmla="*/ 774700 h 2397125"/>
                <a:gd name="connsiteX37" fmla="*/ 1797050 w 2425700"/>
                <a:gd name="connsiteY37" fmla="*/ 955675 h 2397125"/>
                <a:gd name="connsiteX38" fmla="*/ 1651000 w 2425700"/>
                <a:gd name="connsiteY38" fmla="*/ 1111250 h 2397125"/>
                <a:gd name="connsiteX39" fmla="*/ 1501775 w 2425700"/>
                <a:gd name="connsiteY39" fmla="*/ 1263650 h 2397125"/>
                <a:gd name="connsiteX40" fmla="*/ 1346200 w 2425700"/>
                <a:gd name="connsiteY40" fmla="*/ 1412875 h 2397125"/>
                <a:gd name="connsiteX41" fmla="*/ 1219200 w 2425700"/>
                <a:gd name="connsiteY41" fmla="*/ 1533525 h 2397125"/>
                <a:gd name="connsiteX42" fmla="*/ 1108075 w 2425700"/>
                <a:gd name="connsiteY42" fmla="*/ 1635125 h 2397125"/>
                <a:gd name="connsiteX43" fmla="*/ 923925 w 2425700"/>
                <a:gd name="connsiteY43" fmla="*/ 1790700 h 2397125"/>
                <a:gd name="connsiteX44" fmla="*/ 723900 w 2425700"/>
                <a:gd name="connsiteY44" fmla="*/ 1952625 h 2397125"/>
                <a:gd name="connsiteX45" fmla="*/ 539750 w 2425700"/>
                <a:gd name="connsiteY45" fmla="*/ 2089150 h 2397125"/>
                <a:gd name="connsiteX46" fmla="*/ 257175 w 2425700"/>
                <a:gd name="connsiteY46" fmla="*/ 2282825 h 2397125"/>
                <a:gd name="connsiteX47" fmla="*/ 85725 w 2425700"/>
                <a:gd name="connsiteY47" fmla="*/ 2387600 h 2397125"/>
                <a:gd name="connsiteX48" fmla="*/ 53975 w 2425700"/>
                <a:gd name="connsiteY48" fmla="*/ 2397125 h 2397125"/>
                <a:gd name="connsiteX49" fmla="*/ 22225 w 2425700"/>
                <a:gd name="connsiteY49" fmla="*/ 2397125 h 2397125"/>
                <a:gd name="connsiteX50" fmla="*/ 0 w 2425700"/>
                <a:gd name="connsiteY50" fmla="*/ 2390775 h 2397125"/>
                <a:gd name="connsiteX51" fmla="*/ 0 w 2425700"/>
                <a:gd name="connsiteY51" fmla="*/ 2381250 h 2397125"/>
                <a:gd name="connsiteX52" fmla="*/ 12700 w 2425700"/>
                <a:gd name="connsiteY52" fmla="*/ 2359025 h 2397125"/>
                <a:gd name="connsiteX53" fmla="*/ 85725 w 2425700"/>
                <a:gd name="connsiteY53" fmla="*/ 2301875 h 2397125"/>
                <a:gd name="connsiteX54" fmla="*/ 250825 w 2425700"/>
                <a:gd name="connsiteY54" fmla="*/ 2174875 h 2397125"/>
                <a:gd name="connsiteX55" fmla="*/ 425450 w 2425700"/>
                <a:gd name="connsiteY55" fmla="*/ 2032000 h 2397125"/>
                <a:gd name="connsiteX56" fmla="*/ 660400 w 2425700"/>
                <a:gd name="connsiteY56" fmla="*/ 1828800 h 2397125"/>
                <a:gd name="connsiteX57" fmla="*/ 879475 w 2425700"/>
                <a:gd name="connsiteY57" fmla="*/ 1622425 h 2397125"/>
                <a:gd name="connsiteX58" fmla="*/ 1101725 w 2425700"/>
                <a:gd name="connsiteY58" fmla="*/ 1400175 h 2397125"/>
                <a:gd name="connsiteX59" fmla="*/ 1298575 w 2425700"/>
                <a:gd name="connsiteY59" fmla="*/ 1184275 h 2397125"/>
                <a:gd name="connsiteX60" fmla="*/ 1466850 w 2425700"/>
                <a:gd name="connsiteY60" fmla="*/ 984250 h 2397125"/>
                <a:gd name="connsiteX61" fmla="*/ 1641475 w 2425700"/>
                <a:gd name="connsiteY61" fmla="*/ 765175 h 2397125"/>
                <a:gd name="connsiteX62" fmla="*/ 1746250 w 2425700"/>
                <a:gd name="connsiteY62" fmla="*/ 619125 h 239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425700" h="2397125">
                  <a:moveTo>
                    <a:pt x="1746250" y="619125"/>
                  </a:moveTo>
                  <a:lnTo>
                    <a:pt x="1879600" y="425450"/>
                  </a:lnTo>
                  <a:lnTo>
                    <a:pt x="1981200" y="269875"/>
                  </a:lnTo>
                  <a:lnTo>
                    <a:pt x="1990725" y="247650"/>
                  </a:lnTo>
                  <a:lnTo>
                    <a:pt x="1997075" y="212725"/>
                  </a:lnTo>
                  <a:lnTo>
                    <a:pt x="1993900" y="180975"/>
                  </a:lnTo>
                  <a:lnTo>
                    <a:pt x="1984375" y="142875"/>
                  </a:lnTo>
                  <a:lnTo>
                    <a:pt x="1968500" y="111125"/>
                  </a:lnTo>
                  <a:lnTo>
                    <a:pt x="1952625" y="95250"/>
                  </a:lnTo>
                  <a:lnTo>
                    <a:pt x="1933575" y="79375"/>
                  </a:lnTo>
                  <a:lnTo>
                    <a:pt x="1920875" y="66675"/>
                  </a:lnTo>
                  <a:lnTo>
                    <a:pt x="1908175" y="41275"/>
                  </a:lnTo>
                  <a:lnTo>
                    <a:pt x="1905000" y="22225"/>
                  </a:lnTo>
                  <a:lnTo>
                    <a:pt x="1905000" y="9525"/>
                  </a:lnTo>
                  <a:lnTo>
                    <a:pt x="1924050" y="0"/>
                  </a:lnTo>
                  <a:lnTo>
                    <a:pt x="1968500" y="0"/>
                  </a:lnTo>
                  <a:lnTo>
                    <a:pt x="1990725" y="3175"/>
                  </a:lnTo>
                  <a:lnTo>
                    <a:pt x="2038350" y="6350"/>
                  </a:lnTo>
                  <a:lnTo>
                    <a:pt x="2108200" y="22225"/>
                  </a:lnTo>
                  <a:lnTo>
                    <a:pt x="2155825" y="41275"/>
                  </a:lnTo>
                  <a:lnTo>
                    <a:pt x="2225675" y="76200"/>
                  </a:lnTo>
                  <a:lnTo>
                    <a:pt x="2279650" y="111125"/>
                  </a:lnTo>
                  <a:lnTo>
                    <a:pt x="2327275" y="146050"/>
                  </a:lnTo>
                  <a:lnTo>
                    <a:pt x="2368550" y="177800"/>
                  </a:lnTo>
                  <a:lnTo>
                    <a:pt x="2400300" y="209550"/>
                  </a:lnTo>
                  <a:lnTo>
                    <a:pt x="2419350" y="238125"/>
                  </a:lnTo>
                  <a:lnTo>
                    <a:pt x="2425700" y="254000"/>
                  </a:lnTo>
                  <a:lnTo>
                    <a:pt x="2425700" y="263525"/>
                  </a:lnTo>
                  <a:lnTo>
                    <a:pt x="2419350" y="279400"/>
                  </a:lnTo>
                  <a:lnTo>
                    <a:pt x="2403475" y="295275"/>
                  </a:lnTo>
                  <a:lnTo>
                    <a:pt x="2371725" y="314325"/>
                  </a:lnTo>
                  <a:lnTo>
                    <a:pt x="2330450" y="342900"/>
                  </a:lnTo>
                  <a:lnTo>
                    <a:pt x="2270125" y="393700"/>
                  </a:lnTo>
                  <a:lnTo>
                    <a:pt x="2244725" y="422275"/>
                  </a:lnTo>
                  <a:lnTo>
                    <a:pt x="2212975" y="476250"/>
                  </a:lnTo>
                  <a:lnTo>
                    <a:pt x="2098675" y="609600"/>
                  </a:lnTo>
                  <a:lnTo>
                    <a:pt x="1958975" y="774700"/>
                  </a:lnTo>
                  <a:lnTo>
                    <a:pt x="1797050" y="955675"/>
                  </a:lnTo>
                  <a:lnTo>
                    <a:pt x="1651000" y="1111250"/>
                  </a:lnTo>
                  <a:lnTo>
                    <a:pt x="1501775" y="1263650"/>
                  </a:lnTo>
                  <a:lnTo>
                    <a:pt x="1346200" y="1412875"/>
                  </a:lnTo>
                  <a:lnTo>
                    <a:pt x="1219200" y="1533525"/>
                  </a:lnTo>
                  <a:lnTo>
                    <a:pt x="1108075" y="1635125"/>
                  </a:lnTo>
                  <a:lnTo>
                    <a:pt x="923925" y="1790700"/>
                  </a:lnTo>
                  <a:lnTo>
                    <a:pt x="723900" y="1952625"/>
                  </a:lnTo>
                  <a:lnTo>
                    <a:pt x="539750" y="2089150"/>
                  </a:lnTo>
                  <a:lnTo>
                    <a:pt x="257175" y="2282825"/>
                  </a:lnTo>
                  <a:lnTo>
                    <a:pt x="85725" y="2387600"/>
                  </a:lnTo>
                  <a:lnTo>
                    <a:pt x="53975" y="2397125"/>
                  </a:lnTo>
                  <a:lnTo>
                    <a:pt x="22225" y="2397125"/>
                  </a:lnTo>
                  <a:lnTo>
                    <a:pt x="0" y="2390775"/>
                  </a:lnTo>
                  <a:lnTo>
                    <a:pt x="0" y="2381250"/>
                  </a:lnTo>
                  <a:lnTo>
                    <a:pt x="12700" y="2359025"/>
                  </a:lnTo>
                  <a:lnTo>
                    <a:pt x="85725" y="2301875"/>
                  </a:lnTo>
                  <a:lnTo>
                    <a:pt x="250825" y="2174875"/>
                  </a:lnTo>
                  <a:lnTo>
                    <a:pt x="425450" y="2032000"/>
                  </a:lnTo>
                  <a:lnTo>
                    <a:pt x="660400" y="1828800"/>
                  </a:lnTo>
                  <a:lnTo>
                    <a:pt x="879475" y="1622425"/>
                  </a:lnTo>
                  <a:lnTo>
                    <a:pt x="1101725" y="1400175"/>
                  </a:lnTo>
                  <a:lnTo>
                    <a:pt x="1298575" y="1184275"/>
                  </a:lnTo>
                  <a:lnTo>
                    <a:pt x="1466850" y="984250"/>
                  </a:lnTo>
                  <a:lnTo>
                    <a:pt x="1641475" y="765175"/>
                  </a:lnTo>
                  <a:lnTo>
                    <a:pt x="1746250" y="6191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8">
              <a:extLst>
                <a:ext uri="{FF2B5EF4-FFF2-40B4-BE49-F238E27FC236}">
                  <a16:creationId xmlns:a16="http://schemas.microsoft.com/office/drawing/2014/main" id="{EF4FCC01-9619-413B-95D3-F3990010F5D2}"/>
                </a:ext>
              </a:extLst>
            </p:cNvPr>
            <p:cNvSpPr/>
            <p:nvPr/>
          </p:nvSpPr>
          <p:spPr>
            <a:xfrm>
              <a:off x="4405313" y="3219450"/>
              <a:ext cx="1050925" cy="611188"/>
            </a:xfrm>
            <a:custGeom>
              <a:avLst/>
              <a:gdLst>
                <a:gd name="connsiteX0" fmla="*/ 280987 w 1050131"/>
                <a:gd name="connsiteY0" fmla="*/ 85725 h 611981"/>
                <a:gd name="connsiteX1" fmla="*/ 404812 w 1050131"/>
                <a:gd name="connsiteY1" fmla="*/ 123825 h 611981"/>
                <a:gd name="connsiteX2" fmla="*/ 492918 w 1050131"/>
                <a:gd name="connsiteY2" fmla="*/ 147638 h 611981"/>
                <a:gd name="connsiteX3" fmla="*/ 611981 w 1050131"/>
                <a:gd name="connsiteY3" fmla="*/ 176213 h 611981"/>
                <a:gd name="connsiteX4" fmla="*/ 735806 w 1050131"/>
                <a:gd name="connsiteY4" fmla="*/ 197644 h 611981"/>
                <a:gd name="connsiteX5" fmla="*/ 792956 w 1050131"/>
                <a:gd name="connsiteY5" fmla="*/ 204788 h 611981"/>
                <a:gd name="connsiteX6" fmla="*/ 809625 w 1050131"/>
                <a:gd name="connsiteY6" fmla="*/ 209550 h 611981"/>
                <a:gd name="connsiteX7" fmla="*/ 838200 w 1050131"/>
                <a:gd name="connsiteY7" fmla="*/ 230981 h 611981"/>
                <a:gd name="connsiteX8" fmla="*/ 885825 w 1050131"/>
                <a:gd name="connsiteY8" fmla="*/ 266700 h 611981"/>
                <a:gd name="connsiteX9" fmla="*/ 928687 w 1050131"/>
                <a:gd name="connsiteY9" fmla="*/ 307181 h 611981"/>
                <a:gd name="connsiteX10" fmla="*/ 959643 w 1050131"/>
                <a:gd name="connsiteY10" fmla="*/ 340519 h 611981"/>
                <a:gd name="connsiteX11" fmla="*/ 985837 w 1050131"/>
                <a:gd name="connsiteY11" fmla="*/ 376238 h 611981"/>
                <a:gd name="connsiteX12" fmla="*/ 1016793 w 1050131"/>
                <a:gd name="connsiteY12" fmla="*/ 431006 h 611981"/>
                <a:gd name="connsiteX13" fmla="*/ 1038225 w 1050131"/>
                <a:gd name="connsiteY13" fmla="*/ 478631 h 611981"/>
                <a:gd name="connsiteX14" fmla="*/ 1050131 w 1050131"/>
                <a:gd name="connsiteY14" fmla="*/ 516731 h 611981"/>
                <a:gd name="connsiteX15" fmla="*/ 1050131 w 1050131"/>
                <a:gd name="connsiteY15" fmla="*/ 542925 h 611981"/>
                <a:gd name="connsiteX16" fmla="*/ 1042987 w 1050131"/>
                <a:gd name="connsiteY16" fmla="*/ 571500 h 611981"/>
                <a:gd name="connsiteX17" fmla="*/ 1026318 w 1050131"/>
                <a:gd name="connsiteY17" fmla="*/ 595313 h 611981"/>
                <a:gd name="connsiteX18" fmla="*/ 1012031 w 1050131"/>
                <a:gd name="connsiteY18" fmla="*/ 604838 h 611981"/>
                <a:gd name="connsiteX19" fmla="*/ 990600 w 1050131"/>
                <a:gd name="connsiteY19" fmla="*/ 611981 h 611981"/>
                <a:gd name="connsiteX20" fmla="*/ 959643 w 1050131"/>
                <a:gd name="connsiteY20" fmla="*/ 611981 h 611981"/>
                <a:gd name="connsiteX21" fmla="*/ 904875 w 1050131"/>
                <a:gd name="connsiteY21" fmla="*/ 602456 h 611981"/>
                <a:gd name="connsiteX22" fmla="*/ 833437 w 1050131"/>
                <a:gd name="connsiteY22" fmla="*/ 581025 h 611981"/>
                <a:gd name="connsiteX23" fmla="*/ 754856 w 1050131"/>
                <a:gd name="connsiteY23" fmla="*/ 552450 h 611981"/>
                <a:gd name="connsiteX24" fmla="*/ 700087 w 1050131"/>
                <a:gd name="connsiteY24" fmla="*/ 526256 h 611981"/>
                <a:gd name="connsiteX25" fmla="*/ 628650 w 1050131"/>
                <a:gd name="connsiteY25" fmla="*/ 490538 h 611981"/>
                <a:gd name="connsiteX26" fmla="*/ 545306 w 1050131"/>
                <a:gd name="connsiteY26" fmla="*/ 445294 h 611981"/>
                <a:gd name="connsiteX27" fmla="*/ 450056 w 1050131"/>
                <a:gd name="connsiteY27" fmla="*/ 385763 h 611981"/>
                <a:gd name="connsiteX28" fmla="*/ 307181 w 1050131"/>
                <a:gd name="connsiteY28" fmla="*/ 283369 h 611981"/>
                <a:gd name="connsiteX29" fmla="*/ 202406 w 1050131"/>
                <a:gd name="connsiteY29" fmla="*/ 202406 h 611981"/>
                <a:gd name="connsiteX30" fmla="*/ 114300 w 1050131"/>
                <a:gd name="connsiteY30" fmla="*/ 128588 h 611981"/>
                <a:gd name="connsiteX31" fmla="*/ 42862 w 1050131"/>
                <a:gd name="connsiteY31" fmla="*/ 69056 h 611981"/>
                <a:gd name="connsiteX32" fmla="*/ 16668 w 1050131"/>
                <a:gd name="connsiteY32" fmla="*/ 42863 h 611981"/>
                <a:gd name="connsiteX33" fmla="*/ 4762 w 1050131"/>
                <a:gd name="connsiteY33" fmla="*/ 28575 h 611981"/>
                <a:gd name="connsiteX34" fmla="*/ 0 w 1050131"/>
                <a:gd name="connsiteY34" fmla="*/ 14288 h 611981"/>
                <a:gd name="connsiteX35" fmla="*/ 4762 w 1050131"/>
                <a:gd name="connsiteY35" fmla="*/ 2381 h 611981"/>
                <a:gd name="connsiteX36" fmla="*/ 28575 w 1050131"/>
                <a:gd name="connsiteY36" fmla="*/ 0 h 611981"/>
                <a:gd name="connsiteX37" fmla="*/ 66675 w 1050131"/>
                <a:gd name="connsiteY37" fmla="*/ 7144 h 611981"/>
                <a:gd name="connsiteX38" fmla="*/ 102393 w 1050131"/>
                <a:gd name="connsiteY38" fmla="*/ 19050 h 611981"/>
                <a:gd name="connsiteX39" fmla="*/ 169068 w 1050131"/>
                <a:gd name="connsiteY39" fmla="*/ 47625 h 611981"/>
                <a:gd name="connsiteX40" fmla="*/ 214312 w 1050131"/>
                <a:gd name="connsiteY40" fmla="*/ 64294 h 611981"/>
                <a:gd name="connsiteX41" fmla="*/ 280987 w 1050131"/>
                <a:gd name="connsiteY41" fmla="*/ 85725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50131" h="611981">
                  <a:moveTo>
                    <a:pt x="280987" y="85725"/>
                  </a:moveTo>
                  <a:lnTo>
                    <a:pt x="404812" y="123825"/>
                  </a:lnTo>
                  <a:lnTo>
                    <a:pt x="492918" y="147638"/>
                  </a:lnTo>
                  <a:lnTo>
                    <a:pt x="611981" y="176213"/>
                  </a:lnTo>
                  <a:lnTo>
                    <a:pt x="735806" y="197644"/>
                  </a:lnTo>
                  <a:lnTo>
                    <a:pt x="792956" y="204788"/>
                  </a:lnTo>
                  <a:lnTo>
                    <a:pt x="809625" y="209550"/>
                  </a:lnTo>
                  <a:lnTo>
                    <a:pt x="838200" y="230981"/>
                  </a:lnTo>
                  <a:lnTo>
                    <a:pt x="885825" y="266700"/>
                  </a:lnTo>
                  <a:lnTo>
                    <a:pt x="928687" y="307181"/>
                  </a:lnTo>
                  <a:lnTo>
                    <a:pt x="959643" y="340519"/>
                  </a:lnTo>
                  <a:lnTo>
                    <a:pt x="985837" y="376238"/>
                  </a:lnTo>
                  <a:lnTo>
                    <a:pt x="1016793" y="431006"/>
                  </a:lnTo>
                  <a:lnTo>
                    <a:pt x="1038225" y="478631"/>
                  </a:lnTo>
                  <a:lnTo>
                    <a:pt x="1050131" y="516731"/>
                  </a:lnTo>
                  <a:lnTo>
                    <a:pt x="1050131" y="542925"/>
                  </a:lnTo>
                  <a:lnTo>
                    <a:pt x="1042987" y="571500"/>
                  </a:lnTo>
                  <a:lnTo>
                    <a:pt x="1026318" y="595313"/>
                  </a:lnTo>
                  <a:lnTo>
                    <a:pt x="1012031" y="604838"/>
                  </a:lnTo>
                  <a:lnTo>
                    <a:pt x="990600" y="611981"/>
                  </a:lnTo>
                  <a:lnTo>
                    <a:pt x="959643" y="611981"/>
                  </a:lnTo>
                  <a:lnTo>
                    <a:pt x="904875" y="602456"/>
                  </a:lnTo>
                  <a:lnTo>
                    <a:pt x="833437" y="581025"/>
                  </a:lnTo>
                  <a:lnTo>
                    <a:pt x="754856" y="552450"/>
                  </a:lnTo>
                  <a:lnTo>
                    <a:pt x="700087" y="526256"/>
                  </a:lnTo>
                  <a:lnTo>
                    <a:pt x="628650" y="490538"/>
                  </a:lnTo>
                  <a:lnTo>
                    <a:pt x="545306" y="445294"/>
                  </a:lnTo>
                  <a:lnTo>
                    <a:pt x="450056" y="385763"/>
                  </a:lnTo>
                  <a:lnTo>
                    <a:pt x="307181" y="283369"/>
                  </a:lnTo>
                  <a:lnTo>
                    <a:pt x="202406" y="202406"/>
                  </a:lnTo>
                  <a:lnTo>
                    <a:pt x="114300" y="128588"/>
                  </a:lnTo>
                  <a:lnTo>
                    <a:pt x="42862" y="69056"/>
                  </a:lnTo>
                  <a:lnTo>
                    <a:pt x="16668" y="42863"/>
                  </a:lnTo>
                  <a:lnTo>
                    <a:pt x="4762" y="28575"/>
                  </a:lnTo>
                  <a:lnTo>
                    <a:pt x="0" y="14288"/>
                  </a:lnTo>
                  <a:lnTo>
                    <a:pt x="4762" y="2381"/>
                  </a:lnTo>
                  <a:lnTo>
                    <a:pt x="28575" y="0"/>
                  </a:lnTo>
                  <a:lnTo>
                    <a:pt x="66675" y="7144"/>
                  </a:lnTo>
                  <a:lnTo>
                    <a:pt x="102393" y="19050"/>
                  </a:lnTo>
                  <a:lnTo>
                    <a:pt x="169068" y="47625"/>
                  </a:lnTo>
                  <a:lnTo>
                    <a:pt x="214312" y="64294"/>
                  </a:lnTo>
                  <a:lnTo>
                    <a:pt x="280987" y="857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9">
              <a:extLst>
                <a:ext uri="{FF2B5EF4-FFF2-40B4-BE49-F238E27FC236}">
                  <a16:creationId xmlns:a16="http://schemas.microsoft.com/office/drawing/2014/main" id="{800FDB0C-D9B1-4BB1-9A10-1B998A3D08B6}"/>
                </a:ext>
              </a:extLst>
            </p:cNvPr>
            <p:cNvSpPr/>
            <p:nvPr/>
          </p:nvSpPr>
          <p:spPr>
            <a:xfrm>
              <a:off x="3340100" y="4116388"/>
              <a:ext cx="3200400" cy="600075"/>
            </a:xfrm>
            <a:custGeom>
              <a:avLst/>
              <a:gdLst>
                <a:gd name="connsiteX0" fmla="*/ 1456169 w 3200400"/>
                <a:gd name="connsiteY0" fmla="*/ 190280 h 599910"/>
                <a:gd name="connsiteX1" fmla="*/ 1725732 w 3200400"/>
                <a:gd name="connsiteY1" fmla="*/ 158566 h 599910"/>
                <a:gd name="connsiteX2" fmla="*/ 2071935 w 3200400"/>
                <a:gd name="connsiteY2" fmla="*/ 118925 h 599910"/>
                <a:gd name="connsiteX3" fmla="*/ 2307142 w 3200400"/>
                <a:gd name="connsiteY3" fmla="*/ 89854 h 599910"/>
                <a:gd name="connsiteX4" fmla="*/ 2370569 w 3200400"/>
                <a:gd name="connsiteY4" fmla="*/ 84569 h 599910"/>
                <a:gd name="connsiteX5" fmla="*/ 2439281 w 3200400"/>
                <a:gd name="connsiteY5" fmla="*/ 76640 h 599910"/>
                <a:gd name="connsiteX6" fmla="*/ 2537064 w 3200400"/>
                <a:gd name="connsiteY6" fmla="*/ 63426 h 599910"/>
                <a:gd name="connsiteX7" fmla="*/ 2626918 w 3200400"/>
                <a:gd name="connsiteY7" fmla="*/ 44927 h 599910"/>
                <a:gd name="connsiteX8" fmla="*/ 2714130 w 3200400"/>
                <a:gd name="connsiteY8" fmla="*/ 21142 h 599910"/>
                <a:gd name="connsiteX9" fmla="*/ 2769628 w 3200400"/>
                <a:gd name="connsiteY9" fmla="*/ 2643 h 599910"/>
                <a:gd name="connsiteX10" fmla="*/ 2785485 w 3200400"/>
                <a:gd name="connsiteY10" fmla="*/ 0 h 599910"/>
                <a:gd name="connsiteX11" fmla="*/ 2798698 w 3200400"/>
                <a:gd name="connsiteY11" fmla="*/ 0 h 599910"/>
                <a:gd name="connsiteX12" fmla="*/ 2822483 w 3200400"/>
                <a:gd name="connsiteY12" fmla="*/ 5285 h 599910"/>
                <a:gd name="connsiteX13" fmla="*/ 2856839 w 3200400"/>
                <a:gd name="connsiteY13" fmla="*/ 15856 h 599910"/>
                <a:gd name="connsiteX14" fmla="*/ 2907052 w 3200400"/>
                <a:gd name="connsiteY14" fmla="*/ 39641 h 599910"/>
                <a:gd name="connsiteX15" fmla="*/ 2967836 w 3200400"/>
                <a:gd name="connsiteY15" fmla="*/ 71355 h 599910"/>
                <a:gd name="connsiteX16" fmla="*/ 3020691 w 3200400"/>
                <a:gd name="connsiteY16" fmla="*/ 105711 h 599910"/>
                <a:gd name="connsiteX17" fmla="*/ 3081475 w 3200400"/>
                <a:gd name="connsiteY17" fmla="*/ 145352 h 599910"/>
                <a:gd name="connsiteX18" fmla="*/ 3113189 w 3200400"/>
                <a:gd name="connsiteY18" fmla="*/ 169137 h 599910"/>
                <a:gd name="connsiteX19" fmla="*/ 3144902 w 3200400"/>
                <a:gd name="connsiteY19" fmla="*/ 203493 h 599910"/>
                <a:gd name="connsiteX20" fmla="*/ 3168687 w 3200400"/>
                <a:gd name="connsiteY20" fmla="*/ 235207 h 599910"/>
                <a:gd name="connsiteX21" fmla="*/ 3189829 w 3200400"/>
                <a:gd name="connsiteY21" fmla="*/ 269563 h 599910"/>
                <a:gd name="connsiteX22" fmla="*/ 3197757 w 3200400"/>
                <a:gd name="connsiteY22" fmla="*/ 293348 h 599910"/>
                <a:gd name="connsiteX23" fmla="*/ 3200400 w 3200400"/>
                <a:gd name="connsiteY23" fmla="*/ 325061 h 599910"/>
                <a:gd name="connsiteX24" fmla="*/ 3189829 w 3200400"/>
                <a:gd name="connsiteY24" fmla="*/ 346203 h 599910"/>
                <a:gd name="connsiteX25" fmla="*/ 3163401 w 3200400"/>
                <a:gd name="connsiteY25" fmla="*/ 367346 h 599910"/>
                <a:gd name="connsiteX26" fmla="*/ 3123760 w 3200400"/>
                <a:gd name="connsiteY26" fmla="*/ 377917 h 599910"/>
                <a:gd name="connsiteX27" fmla="*/ 3084118 w 3200400"/>
                <a:gd name="connsiteY27" fmla="*/ 380559 h 599910"/>
                <a:gd name="connsiteX28" fmla="*/ 2634846 w 3200400"/>
                <a:gd name="connsiteY28" fmla="*/ 248421 h 599910"/>
                <a:gd name="connsiteX29" fmla="*/ 2547635 w 3200400"/>
                <a:gd name="connsiteY29" fmla="*/ 253706 h 599910"/>
                <a:gd name="connsiteX30" fmla="*/ 2383783 w 3200400"/>
                <a:gd name="connsiteY30" fmla="*/ 269563 h 599910"/>
                <a:gd name="connsiteX31" fmla="*/ 2209360 w 3200400"/>
                <a:gd name="connsiteY31" fmla="*/ 288062 h 599910"/>
                <a:gd name="connsiteX32" fmla="*/ 1982081 w 3200400"/>
                <a:gd name="connsiteY32" fmla="*/ 317133 h 599910"/>
                <a:gd name="connsiteX33" fmla="*/ 1757445 w 3200400"/>
                <a:gd name="connsiteY33" fmla="*/ 346203 h 599910"/>
                <a:gd name="connsiteX34" fmla="*/ 1522238 w 3200400"/>
                <a:gd name="connsiteY34" fmla="*/ 377917 h 599910"/>
                <a:gd name="connsiteX35" fmla="*/ 1252675 w 3200400"/>
                <a:gd name="connsiteY35" fmla="*/ 422844 h 599910"/>
                <a:gd name="connsiteX36" fmla="*/ 1012183 w 3200400"/>
                <a:gd name="connsiteY36" fmla="*/ 470414 h 599910"/>
                <a:gd name="connsiteX37" fmla="*/ 893258 w 3200400"/>
                <a:gd name="connsiteY37" fmla="*/ 499484 h 599910"/>
                <a:gd name="connsiteX38" fmla="*/ 732049 w 3200400"/>
                <a:gd name="connsiteY38" fmla="*/ 544411 h 599910"/>
                <a:gd name="connsiteX39" fmla="*/ 623695 w 3200400"/>
                <a:gd name="connsiteY39" fmla="*/ 573482 h 599910"/>
                <a:gd name="connsiteX40" fmla="*/ 560268 w 3200400"/>
                <a:gd name="connsiteY40" fmla="*/ 594624 h 599910"/>
                <a:gd name="connsiteX41" fmla="*/ 523269 w 3200400"/>
                <a:gd name="connsiteY41" fmla="*/ 599910 h 599910"/>
                <a:gd name="connsiteX42" fmla="*/ 470414 w 3200400"/>
                <a:gd name="connsiteY42" fmla="*/ 594624 h 599910"/>
                <a:gd name="connsiteX43" fmla="*/ 451915 w 3200400"/>
                <a:gd name="connsiteY43" fmla="*/ 589339 h 599910"/>
                <a:gd name="connsiteX44" fmla="*/ 417559 w 3200400"/>
                <a:gd name="connsiteY44" fmla="*/ 570839 h 599910"/>
                <a:gd name="connsiteX45" fmla="*/ 385845 w 3200400"/>
                <a:gd name="connsiteY45" fmla="*/ 547054 h 599910"/>
                <a:gd name="connsiteX46" fmla="*/ 354132 w 3200400"/>
                <a:gd name="connsiteY46" fmla="*/ 520626 h 599910"/>
                <a:gd name="connsiteX47" fmla="*/ 280134 w 3200400"/>
                <a:gd name="connsiteY47" fmla="*/ 467771 h 599910"/>
                <a:gd name="connsiteX48" fmla="*/ 216708 w 3200400"/>
                <a:gd name="connsiteY48" fmla="*/ 420201 h 599910"/>
                <a:gd name="connsiteX49" fmla="*/ 150638 w 3200400"/>
                <a:gd name="connsiteY49" fmla="*/ 362060 h 599910"/>
                <a:gd name="connsiteX50" fmla="*/ 95140 w 3200400"/>
                <a:gd name="connsiteY50" fmla="*/ 311847 h 599910"/>
                <a:gd name="connsiteX51" fmla="*/ 58141 w 3200400"/>
                <a:gd name="connsiteY51" fmla="*/ 269563 h 599910"/>
                <a:gd name="connsiteX52" fmla="*/ 34356 w 3200400"/>
                <a:gd name="connsiteY52" fmla="*/ 237850 h 599910"/>
                <a:gd name="connsiteX53" fmla="*/ 13214 w 3200400"/>
                <a:gd name="connsiteY53" fmla="*/ 200851 h 599910"/>
                <a:gd name="connsiteX54" fmla="*/ 2643 w 3200400"/>
                <a:gd name="connsiteY54" fmla="*/ 169137 h 599910"/>
                <a:gd name="connsiteX55" fmla="*/ 0 w 3200400"/>
                <a:gd name="connsiteY55" fmla="*/ 158566 h 599910"/>
                <a:gd name="connsiteX56" fmla="*/ 10571 w 3200400"/>
                <a:gd name="connsiteY56" fmla="*/ 147995 h 599910"/>
                <a:gd name="connsiteX57" fmla="*/ 23785 w 3200400"/>
                <a:gd name="connsiteY57" fmla="*/ 150638 h 599910"/>
                <a:gd name="connsiteX58" fmla="*/ 66069 w 3200400"/>
                <a:gd name="connsiteY58" fmla="*/ 166495 h 599910"/>
                <a:gd name="connsiteX59" fmla="*/ 92497 w 3200400"/>
                <a:gd name="connsiteY59" fmla="*/ 187637 h 599910"/>
                <a:gd name="connsiteX60" fmla="*/ 116282 w 3200400"/>
                <a:gd name="connsiteY60" fmla="*/ 211422 h 599910"/>
                <a:gd name="connsiteX61" fmla="*/ 145353 w 3200400"/>
                <a:gd name="connsiteY61" fmla="*/ 229921 h 599910"/>
                <a:gd name="connsiteX62" fmla="*/ 192923 w 3200400"/>
                <a:gd name="connsiteY62" fmla="*/ 248421 h 599910"/>
                <a:gd name="connsiteX63" fmla="*/ 235207 w 3200400"/>
                <a:gd name="connsiteY63" fmla="*/ 261635 h 599910"/>
                <a:gd name="connsiteX64" fmla="*/ 322419 w 3200400"/>
                <a:gd name="connsiteY64" fmla="*/ 277491 h 599910"/>
                <a:gd name="connsiteX65" fmla="*/ 433415 w 3200400"/>
                <a:gd name="connsiteY65" fmla="*/ 290705 h 599910"/>
                <a:gd name="connsiteX66" fmla="*/ 525912 w 3200400"/>
                <a:gd name="connsiteY66" fmla="*/ 293348 h 599910"/>
                <a:gd name="connsiteX67" fmla="*/ 599910 w 3200400"/>
                <a:gd name="connsiteY67" fmla="*/ 288062 h 599910"/>
                <a:gd name="connsiteX68" fmla="*/ 850974 w 3200400"/>
                <a:gd name="connsiteY68" fmla="*/ 256349 h 599910"/>
                <a:gd name="connsiteX69" fmla="*/ 1207748 w 3200400"/>
                <a:gd name="connsiteY69" fmla="*/ 219350 h 599910"/>
                <a:gd name="connsiteX70" fmla="*/ 1456169 w 3200400"/>
                <a:gd name="connsiteY70" fmla="*/ 190280 h 59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200400" h="599910">
                  <a:moveTo>
                    <a:pt x="1456169" y="190280"/>
                  </a:moveTo>
                  <a:lnTo>
                    <a:pt x="1725732" y="158566"/>
                  </a:lnTo>
                  <a:lnTo>
                    <a:pt x="2071935" y="118925"/>
                  </a:lnTo>
                  <a:lnTo>
                    <a:pt x="2307142" y="89854"/>
                  </a:lnTo>
                  <a:lnTo>
                    <a:pt x="2370569" y="84569"/>
                  </a:lnTo>
                  <a:lnTo>
                    <a:pt x="2439281" y="76640"/>
                  </a:lnTo>
                  <a:lnTo>
                    <a:pt x="2537064" y="63426"/>
                  </a:lnTo>
                  <a:lnTo>
                    <a:pt x="2626918" y="44927"/>
                  </a:lnTo>
                  <a:lnTo>
                    <a:pt x="2714130" y="21142"/>
                  </a:lnTo>
                  <a:lnTo>
                    <a:pt x="2769628" y="2643"/>
                  </a:lnTo>
                  <a:lnTo>
                    <a:pt x="2785485" y="0"/>
                  </a:lnTo>
                  <a:lnTo>
                    <a:pt x="2798698" y="0"/>
                  </a:lnTo>
                  <a:lnTo>
                    <a:pt x="2822483" y="5285"/>
                  </a:lnTo>
                  <a:lnTo>
                    <a:pt x="2856839" y="15856"/>
                  </a:lnTo>
                  <a:lnTo>
                    <a:pt x="2907052" y="39641"/>
                  </a:lnTo>
                  <a:lnTo>
                    <a:pt x="2967836" y="71355"/>
                  </a:lnTo>
                  <a:lnTo>
                    <a:pt x="3020691" y="105711"/>
                  </a:lnTo>
                  <a:lnTo>
                    <a:pt x="3081475" y="145352"/>
                  </a:lnTo>
                  <a:lnTo>
                    <a:pt x="3113189" y="169137"/>
                  </a:lnTo>
                  <a:lnTo>
                    <a:pt x="3144902" y="203493"/>
                  </a:lnTo>
                  <a:lnTo>
                    <a:pt x="3168687" y="235207"/>
                  </a:lnTo>
                  <a:lnTo>
                    <a:pt x="3189829" y="269563"/>
                  </a:lnTo>
                  <a:lnTo>
                    <a:pt x="3197757" y="293348"/>
                  </a:lnTo>
                  <a:lnTo>
                    <a:pt x="3200400" y="325061"/>
                  </a:lnTo>
                  <a:lnTo>
                    <a:pt x="3189829" y="346203"/>
                  </a:lnTo>
                  <a:lnTo>
                    <a:pt x="3163401" y="367346"/>
                  </a:lnTo>
                  <a:lnTo>
                    <a:pt x="3123760" y="377917"/>
                  </a:lnTo>
                  <a:lnTo>
                    <a:pt x="3084118" y="380559"/>
                  </a:lnTo>
                  <a:lnTo>
                    <a:pt x="2634846" y="248421"/>
                  </a:lnTo>
                  <a:lnTo>
                    <a:pt x="2547635" y="253706"/>
                  </a:lnTo>
                  <a:lnTo>
                    <a:pt x="2383783" y="269563"/>
                  </a:lnTo>
                  <a:lnTo>
                    <a:pt x="2209360" y="288062"/>
                  </a:lnTo>
                  <a:lnTo>
                    <a:pt x="1982081" y="317133"/>
                  </a:lnTo>
                  <a:lnTo>
                    <a:pt x="1757445" y="346203"/>
                  </a:lnTo>
                  <a:lnTo>
                    <a:pt x="1522238" y="377917"/>
                  </a:lnTo>
                  <a:lnTo>
                    <a:pt x="1252675" y="422844"/>
                  </a:lnTo>
                  <a:lnTo>
                    <a:pt x="1012183" y="470414"/>
                  </a:lnTo>
                  <a:lnTo>
                    <a:pt x="893258" y="499484"/>
                  </a:lnTo>
                  <a:lnTo>
                    <a:pt x="732049" y="544411"/>
                  </a:lnTo>
                  <a:lnTo>
                    <a:pt x="623695" y="573482"/>
                  </a:lnTo>
                  <a:lnTo>
                    <a:pt x="560268" y="594624"/>
                  </a:lnTo>
                  <a:lnTo>
                    <a:pt x="523269" y="599910"/>
                  </a:lnTo>
                  <a:lnTo>
                    <a:pt x="470414" y="594624"/>
                  </a:lnTo>
                  <a:lnTo>
                    <a:pt x="451915" y="589339"/>
                  </a:lnTo>
                  <a:lnTo>
                    <a:pt x="417559" y="570839"/>
                  </a:lnTo>
                  <a:lnTo>
                    <a:pt x="385845" y="547054"/>
                  </a:lnTo>
                  <a:lnTo>
                    <a:pt x="354132" y="520626"/>
                  </a:lnTo>
                  <a:lnTo>
                    <a:pt x="280134" y="467771"/>
                  </a:lnTo>
                  <a:lnTo>
                    <a:pt x="216708" y="420201"/>
                  </a:lnTo>
                  <a:lnTo>
                    <a:pt x="150638" y="362060"/>
                  </a:lnTo>
                  <a:lnTo>
                    <a:pt x="95140" y="311847"/>
                  </a:lnTo>
                  <a:lnTo>
                    <a:pt x="58141" y="269563"/>
                  </a:lnTo>
                  <a:lnTo>
                    <a:pt x="34356" y="237850"/>
                  </a:lnTo>
                  <a:lnTo>
                    <a:pt x="13214" y="200851"/>
                  </a:lnTo>
                  <a:lnTo>
                    <a:pt x="2643" y="169137"/>
                  </a:lnTo>
                  <a:lnTo>
                    <a:pt x="0" y="158566"/>
                  </a:lnTo>
                  <a:lnTo>
                    <a:pt x="10571" y="147995"/>
                  </a:lnTo>
                  <a:lnTo>
                    <a:pt x="23785" y="150638"/>
                  </a:lnTo>
                  <a:lnTo>
                    <a:pt x="66069" y="166495"/>
                  </a:lnTo>
                  <a:lnTo>
                    <a:pt x="92497" y="187637"/>
                  </a:lnTo>
                  <a:lnTo>
                    <a:pt x="116282" y="211422"/>
                  </a:lnTo>
                  <a:lnTo>
                    <a:pt x="145353" y="229921"/>
                  </a:lnTo>
                  <a:lnTo>
                    <a:pt x="192923" y="248421"/>
                  </a:lnTo>
                  <a:lnTo>
                    <a:pt x="235207" y="261635"/>
                  </a:lnTo>
                  <a:lnTo>
                    <a:pt x="322419" y="277491"/>
                  </a:lnTo>
                  <a:lnTo>
                    <a:pt x="433415" y="290705"/>
                  </a:lnTo>
                  <a:lnTo>
                    <a:pt x="525912" y="293348"/>
                  </a:lnTo>
                  <a:lnTo>
                    <a:pt x="599910" y="288062"/>
                  </a:lnTo>
                  <a:lnTo>
                    <a:pt x="850974" y="256349"/>
                  </a:lnTo>
                  <a:lnTo>
                    <a:pt x="1207748" y="219350"/>
                  </a:lnTo>
                  <a:lnTo>
                    <a:pt x="1456169" y="19028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7">
              <a:extLst>
                <a:ext uri="{FF2B5EF4-FFF2-40B4-BE49-F238E27FC236}">
                  <a16:creationId xmlns:a16="http://schemas.microsoft.com/office/drawing/2014/main" id="{66869307-D4C4-4948-8168-C7B25EB65B62}"/>
                </a:ext>
              </a:extLst>
            </p:cNvPr>
            <p:cNvSpPr/>
            <p:nvPr/>
          </p:nvSpPr>
          <p:spPr>
            <a:xfrm>
              <a:off x="4951413" y="2025650"/>
              <a:ext cx="2552700" cy="1890713"/>
            </a:xfrm>
            <a:custGeom>
              <a:avLst/>
              <a:gdLst>
                <a:gd name="connsiteX0" fmla="*/ 631104 w 2552466"/>
                <a:gd name="connsiteY0" fmla="*/ 499273 h 1890508"/>
                <a:gd name="connsiteX1" fmla="*/ 381467 w 2552466"/>
                <a:gd name="connsiteY1" fmla="*/ 291710 h 1890508"/>
                <a:gd name="connsiteX2" fmla="*/ 215977 w 2552466"/>
                <a:gd name="connsiteY2" fmla="*/ 151465 h 1890508"/>
                <a:gd name="connsiteX3" fmla="*/ 39268 w 2552466"/>
                <a:gd name="connsiteY3" fmla="*/ 0 h 1890508"/>
                <a:gd name="connsiteX4" fmla="*/ 0 w 2552466"/>
                <a:gd name="connsiteY4" fmla="*/ 64512 h 1890508"/>
                <a:gd name="connsiteX5" fmla="*/ 157074 w 2552466"/>
                <a:gd name="connsiteY5" fmla="*/ 227197 h 1890508"/>
                <a:gd name="connsiteX6" fmla="*/ 339393 w 2552466"/>
                <a:gd name="connsiteY6" fmla="*/ 415126 h 1890508"/>
                <a:gd name="connsiteX7" fmla="*/ 552566 w 2552466"/>
                <a:gd name="connsiteY7" fmla="*/ 642323 h 1890508"/>
                <a:gd name="connsiteX8" fmla="*/ 732081 w 2552466"/>
                <a:gd name="connsiteY8" fmla="*/ 847082 h 1890508"/>
                <a:gd name="connsiteX9" fmla="*/ 925619 w 2552466"/>
                <a:gd name="connsiteY9" fmla="*/ 1065865 h 1890508"/>
                <a:gd name="connsiteX10" fmla="*/ 1121963 w 2552466"/>
                <a:gd name="connsiteY10" fmla="*/ 1281842 h 1890508"/>
                <a:gd name="connsiteX11" fmla="*/ 1332331 w 2552466"/>
                <a:gd name="connsiteY11" fmla="*/ 1506235 h 1890508"/>
                <a:gd name="connsiteX12" fmla="*/ 1503430 w 2552466"/>
                <a:gd name="connsiteY12" fmla="*/ 1682944 h 1890508"/>
                <a:gd name="connsiteX13" fmla="*/ 1604407 w 2552466"/>
                <a:gd name="connsiteY13" fmla="*/ 1786726 h 1890508"/>
                <a:gd name="connsiteX14" fmla="*/ 1632456 w 2552466"/>
                <a:gd name="connsiteY14" fmla="*/ 1817580 h 1890508"/>
                <a:gd name="connsiteX15" fmla="*/ 1660505 w 2552466"/>
                <a:gd name="connsiteY15" fmla="*/ 1842824 h 1890508"/>
                <a:gd name="connsiteX16" fmla="*/ 1682944 w 2552466"/>
                <a:gd name="connsiteY16" fmla="*/ 1859654 h 1890508"/>
                <a:gd name="connsiteX17" fmla="*/ 1705384 w 2552466"/>
                <a:gd name="connsiteY17" fmla="*/ 1870873 h 1890508"/>
                <a:gd name="connsiteX18" fmla="*/ 1741847 w 2552466"/>
                <a:gd name="connsiteY18" fmla="*/ 1882093 h 1890508"/>
                <a:gd name="connsiteX19" fmla="*/ 1769896 w 2552466"/>
                <a:gd name="connsiteY19" fmla="*/ 1887703 h 1890508"/>
                <a:gd name="connsiteX20" fmla="*/ 1865263 w 2552466"/>
                <a:gd name="connsiteY20" fmla="*/ 1890508 h 1890508"/>
                <a:gd name="connsiteX21" fmla="*/ 2112095 w 2552466"/>
                <a:gd name="connsiteY21" fmla="*/ 1887703 h 1890508"/>
                <a:gd name="connsiteX22" fmla="*/ 2468319 w 2552466"/>
                <a:gd name="connsiteY22" fmla="*/ 1890508 h 1890508"/>
                <a:gd name="connsiteX23" fmla="*/ 2535636 w 2552466"/>
                <a:gd name="connsiteY23" fmla="*/ 1884898 h 1890508"/>
                <a:gd name="connsiteX24" fmla="*/ 2552466 w 2552466"/>
                <a:gd name="connsiteY24" fmla="*/ 1879288 h 1890508"/>
                <a:gd name="connsiteX25" fmla="*/ 2552466 w 2552466"/>
                <a:gd name="connsiteY25" fmla="*/ 1868068 h 1890508"/>
                <a:gd name="connsiteX26" fmla="*/ 2544051 w 2552466"/>
                <a:gd name="connsiteY26" fmla="*/ 1854044 h 1890508"/>
                <a:gd name="connsiteX27" fmla="*/ 2521612 w 2552466"/>
                <a:gd name="connsiteY27" fmla="*/ 1840019 h 1890508"/>
                <a:gd name="connsiteX28" fmla="*/ 2451489 w 2552466"/>
                <a:gd name="connsiteY28" fmla="*/ 1800750 h 1890508"/>
                <a:gd name="connsiteX29" fmla="*/ 2361732 w 2552466"/>
                <a:gd name="connsiteY29" fmla="*/ 1755872 h 1890508"/>
                <a:gd name="connsiteX30" fmla="*/ 2235511 w 2552466"/>
                <a:gd name="connsiteY30" fmla="*/ 1688554 h 1890508"/>
                <a:gd name="connsiteX31" fmla="*/ 2084046 w 2552466"/>
                <a:gd name="connsiteY31" fmla="*/ 1604407 h 1890508"/>
                <a:gd name="connsiteX32" fmla="*/ 1932581 w 2552466"/>
                <a:gd name="connsiteY32" fmla="*/ 1511845 h 1890508"/>
                <a:gd name="connsiteX33" fmla="*/ 1775506 w 2552466"/>
                <a:gd name="connsiteY33" fmla="*/ 1410868 h 1890508"/>
                <a:gd name="connsiteX34" fmla="*/ 1559528 w 2552466"/>
                <a:gd name="connsiteY34" fmla="*/ 1259403 h 1890508"/>
                <a:gd name="connsiteX35" fmla="*/ 1301477 w 2552466"/>
                <a:gd name="connsiteY35" fmla="*/ 1054645 h 1890508"/>
                <a:gd name="connsiteX36" fmla="*/ 1035011 w 2552466"/>
                <a:gd name="connsiteY36" fmla="*/ 835862 h 1890508"/>
                <a:gd name="connsiteX37" fmla="*/ 827447 w 2552466"/>
                <a:gd name="connsiteY37" fmla="*/ 664763 h 1890508"/>
                <a:gd name="connsiteX38" fmla="*/ 631104 w 2552466"/>
                <a:gd name="connsiteY38" fmla="*/ 499273 h 1890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552466" h="1890508">
                  <a:moveTo>
                    <a:pt x="631104" y="499273"/>
                  </a:moveTo>
                  <a:lnTo>
                    <a:pt x="381467" y="291710"/>
                  </a:lnTo>
                  <a:lnTo>
                    <a:pt x="215977" y="151465"/>
                  </a:lnTo>
                  <a:lnTo>
                    <a:pt x="39268" y="0"/>
                  </a:lnTo>
                  <a:lnTo>
                    <a:pt x="0" y="64512"/>
                  </a:lnTo>
                  <a:lnTo>
                    <a:pt x="157074" y="227197"/>
                  </a:lnTo>
                  <a:lnTo>
                    <a:pt x="339393" y="415126"/>
                  </a:lnTo>
                  <a:lnTo>
                    <a:pt x="552566" y="642323"/>
                  </a:lnTo>
                  <a:lnTo>
                    <a:pt x="732081" y="847082"/>
                  </a:lnTo>
                  <a:lnTo>
                    <a:pt x="925619" y="1065865"/>
                  </a:lnTo>
                  <a:lnTo>
                    <a:pt x="1121963" y="1281842"/>
                  </a:lnTo>
                  <a:lnTo>
                    <a:pt x="1332331" y="1506235"/>
                  </a:lnTo>
                  <a:lnTo>
                    <a:pt x="1503430" y="1682944"/>
                  </a:lnTo>
                  <a:lnTo>
                    <a:pt x="1604407" y="1786726"/>
                  </a:lnTo>
                  <a:lnTo>
                    <a:pt x="1632456" y="1817580"/>
                  </a:lnTo>
                  <a:lnTo>
                    <a:pt x="1660505" y="1842824"/>
                  </a:lnTo>
                  <a:lnTo>
                    <a:pt x="1682944" y="1859654"/>
                  </a:lnTo>
                  <a:lnTo>
                    <a:pt x="1705384" y="1870873"/>
                  </a:lnTo>
                  <a:lnTo>
                    <a:pt x="1741847" y="1882093"/>
                  </a:lnTo>
                  <a:lnTo>
                    <a:pt x="1769896" y="1887703"/>
                  </a:lnTo>
                  <a:lnTo>
                    <a:pt x="1865263" y="1890508"/>
                  </a:lnTo>
                  <a:lnTo>
                    <a:pt x="2112095" y="1887703"/>
                  </a:lnTo>
                  <a:lnTo>
                    <a:pt x="2468319" y="1890508"/>
                  </a:lnTo>
                  <a:lnTo>
                    <a:pt x="2535636" y="1884898"/>
                  </a:lnTo>
                  <a:lnTo>
                    <a:pt x="2552466" y="1879288"/>
                  </a:lnTo>
                  <a:lnTo>
                    <a:pt x="2552466" y="1868068"/>
                  </a:lnTo>
                  <a:lnTo>
                    <a:pt x="2544051" y="1854044"/>
                  </a:lnTo>
                  <a:lnTo>
                    <a:pt x="2521612" y="1840019"/>
                  </a:lnTo>
                  <a:lnTo>
                    <a:pt x="2451489" y="1800750"/>
                  </a:lnTo>
                  <a:lnTo>
                    <a:pt x="2361732" y="1755872"/>
                  </a:lnTo>
                  <a:lnTo>
                    <a:pt x="2235511" y="1688554"/>
                  </a:lnTo>
                  <a:lnTo>
                    <a:pt x="2084046" y="1604407"/>
                  </a:lnTo>
                  <a:lnTo>
                    <a:pt x="1932581" y="1511845"/>
                  </a:lnTo>
                  <a:lnTo>
                    <a:pt x="1775506" y="1410868"/>
                  </a:lnTo>
                  <a:lnTo>
                    <a:pt x="1559528" y="1259403"/>
                  </a:lnTo>
                  <a:lnTo>
                    <a:pt x="1301477" y="1054645"/>
                  </a:lnTo>
                  <a:lnTo>
                    <a:pt x="1035011" y="835862"/>
                  </a:lnTo>
                  <a:lnTo>
                    <a:pt x="827447" y="664763"/>
                  </a:lnTo>
                  <a:lnTo>
                    <a:pt x="631104" y="49927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1">
              <a:extLst>
                <a:ext uri="{FF2B5EF4-FFF2-40B4-BE49-F238E27FC236}">
                  <a16:creationId xmlns:a16="http://schemas.microsoft.com/office/drawing/2014/main" id="{E5BEDB0B-D9B3-41AC-8962-7FFD74AF4C95}"/>
                </a:ext>
              </a:extLst>
            </p:cNvPr>
            <p:cNvSpPr/>
            <p:nvPr/>
          </p:nvSpPr>
          <p:spPr>
            <a:xfrm>
              <a:off x="4905375" y="4324350"/>
              <a:ext cx="1557338" cy="1257300"/>
            </a:xfrm>
            <a:custGeom>
              <a:avLst/>
              <a:gdLst>
                <a:gd name="connsiteX0" fmla="*/ 600075 w 1557338"/>
                <a:gd name="connsiteY0" fmla="*/ 607219 h 1257300"/>
                <a:gd name="connsiteX1" fmla="*/ 812006 w 1557338"/>
                <a:gd name="connsiteY1" fmla="*/ 397669 h 1257300"/>
                <a:gd name="connsiteX2" fmla="*/ 959644 w 1557338"/>
                <a:gd name="connsiteY2" fmla="*/ 242888 h 1257300"/>
                <a:gd name="connsiteX3" fmla="*/ 1047750 w 1557338"/>
                <a:gd name="connsiteY3" fmla="*/ 147638 h 1257300"/>
                <a:gd name="connsiteX4" fmla="*/ 1081088 w 1557338"/>
                <a:gd name="connsiteY4" fmla="*/ 116681 h 1257300"/>
                <a:gd name="connsiteX5" fmla="*/ 1090613 w 1557338"/>
                <a:gd name="connsiteY5" fmla="*/ 97631 h 1257300"/>
                <a:gd name="connsiteX6" fmla="*/ 1092994 w 1557338"/>
                <a:gd name="connsiteY6" fmla="*/ 83344 h 1257300"/>
                <a:gd name="connsiteX7" fmla="*/ 1090613 w 1557338"/>
                <a:gd name="connsiteY7" fmla="*/ 71438 h 1257300"/>
                <a:gd name="connsiteX8" fmla="*/ 1083469 w 1557338"/>
                <a:gd name="connsiteY8" fmla="*/ 57150 h 1257300"/>
                <a:gd name="connsiteX9" fmla="*/ 1047750 w 1557338"/>
                <a:gd name="connsiteY9" fmla="*/ 26194 h 1257300"/>
                <a:gd name="connsiteX10" fmla="*/ 1023938 w 1557338"/>
                <a:gd name="connsiteY10" fmla="*/ 0 h 1257300"/>
                <a:gd name="connsiteX11" fmla="*/ 1557338 w 1557338"/>
                <a:gd name="connsiteY11" fmla="*/ 169069 h 1257300"/>
                <a:gd name="connsiteX12" fmla="*/ 1512094 w 1557338"/>
                <a:gd name="connsiteY12" fmla="*/ 171450 h 1257300"/>
                <a:gd name="connsiteX13" fmla="*/ 1488281 w 1557338"/>
                <a:gd name="connsiteY13" fmla="*/ 176213 h 1257300"/>
                <a:gd name="connsiteX14" fmla="*/ 1452563 w 1557338"/>
                <a:gd name="connsiteY14" fmla="*/ 190500 h 1257300"/>
                <a:gd name="connsiteX15" fmla="*/ 1404938 w 1557338"/>
                <a:gd name="connsiteY15" fmla="*/ 219075 h 1257300"/>
                <a:gd name="connsiteX16" fmla="*/ 1247775 w 1557338"/>
                <a:gd name="connsiteY16" fmla="*/ 340519 h 1257300"/>
                <a:gd name="connsiteX17" fmla="*/ 862013 w 1557338"/>
                <a:gd name="connsiteY17" fmla="*/ 640556 h 1257300"/>
                <a:gd name="connsiteX18" fmla="*/ 542925 w 1557338"/>
                <a:gd name="connsiteY18" fmla="*/ 881063 h 1257300"/>
                <a:gd name="connsiteX19" fmla="*/ 257175 w 1557338"/>
                <a:gd name="connsiteY19" fmla="*/ 1090613 h 1257300"/>
                <a:gd name="connsiteX20" fmla="*/ 80963 w 1557338"/>
                <a:gd name="connsiteY20" fmla="*/ 1216819 h 1257300"/>
                <a:gd name="connsiteX21" fmla="*/ 0 w 1557338"/>
                <a:gd name="connsiteY21" fmla="*/ 1257300 h 1257300"/>
                <a:gd name="connsiteX22" fmla="*/ 19050 w 1557338"/>
                <a:gd name="connsiteY22" fmla="*/ 1150144 h 1257300"/>
                <a:gd name="connsiteX23" fmla="*/ 145256 w 1557338"/>
                <a:gd name="connsiteY23" fmla="*/ 1035844 h 1257300"/>
                <a:gd name="connsiteX24" fmla="*/ 283369 w 1557338"/>
                <a:gd name="connsiteY24" fmla="*/ 909638 h 1257300"/>
                <a:gd name="connsiteX25" fmla="*/ 421481 w 1557338"/>
                <a:gd name="connsiteY25" fmla="*/ 778669 h 1257300"/>
                <a:gd name="connsiteX26" fmla="*/ 600075 w 1557338"/>
                <a:gd name="connsiteY26" fmla="*/ 607219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57338" h="1257300">
                  <a:moveTo>
                    <a:pt x="600075" y="607219"/>
                  </a:moveTo>
                  <a:lnTo>
                    <a:pt x="812006" y="397669"/>
                  </a:lnTo>
                  <a:lnTo>
                    <a:pt x="959644" y="242888"/>
                  </a:lnTo>
                  <a:lnTo>
                    <a:pt x="1047750" y="147638"/>
                  </a:lnTo>
                  <a:lnTo>
                    <a:pt x="1081088" y="116681"/>
                  </a:lnTo>
                  <a:lnTo>
                    <a:pt x="1090613" y="97631"/>
                  </a:lnTo>
                  <a:lnTo>
                    <a:pt x="1092994" y="83344"/>
                  </a:lnTo>
                  <a:lnTo>
                    <a:pt x="1090613" y="71438"/>
                  </a:lnTo>
                  <a:lnTo>
                    <a:pt x="1083469" y="57150"/>
                  </a:lnTo>
                  <a:lnTo>
                    <a:pt x="1047750" y="26194"/>
                  </a:lnTo>
                  <a:lnTo>
                    <a:pt x="1023938" y="0"/>
                  </a:lnTo>
                  <a:lnTo>
                    <a:pt x="1557338" y="169069"/>
                  </a:lnTo>
                  <a:lnTo>
                    <a:pt x="1512094" y="171450"/>
                  </a:lnTo>
                  <a:lnTo>
                    <a:pt x="1488281" y="176213"/>
                  </a:lnTo>
                  <a:lnTo>
                    <a:pt x="1452563" y="190500"/>
                  </a:lnTo>
                  <a:lnTo>
                    <a:pt x="1404938" y="219075"/>
                  </a:lnTo>
                  <a:lnTo>
                    <a:pt x="1247775" y="340519"/>
                  </a:lnTo>
                  <a:lnTo>
                    <a:pt x="862013" y="640556"/>
                  </a:lnTo>
                  <a:lnTo>
                    <a:pt x="542925" y="881063"/>
                  </a:lnTo>
                  <a:lnTo>
                    <a:pt x="257175" y="1090613"/>
                  </a:lnTo>
                  <a:lnTo>
                    <a:pt x="80963" y="1216819"/>
                  </a:lnTo>
                  <a:lnTo>
                    <a:pt x="0" y="1257300"/>
                  </a:lnTo>
                  <a:lnTo>
                    <a:pt x="19050" y="1150144"/>
                  </a:lnTo>
                  <a:lnTo>
                    <a:pt x="145256" y="1035844"/>
                  </a:lnTo>
                  <a:lnTo>
                    <a:pt x="283369" y="909638"/>
                  </a:lnTo>
                  <a:lnTo>
                    <a:pt x="421481" y="778669"/>
                  </a:lnTo>
                  <a:lnTo>
                    <a:pt x="600075" y="6072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22">
              <a:extLst>
                <a:ext uri="{FF2B5EF4-FFF2-40B4-BE49-F238E27FC236}">
                  <a16:creationId xmlns:a16="http://schemas.microsoft.com/office/drawing/2014/main" id="{ED507F67-A3EB-4B8C-85BB-0CB81A313171}"/>
                </a:ext>
              </a:extLst>
            </p:cNvPr>
            <p:cNvSpPr/>
            <p:nvPr/>
          </p:nvSpPr>
          <p:spPr>
            <a:xfrm>
              <a:off x="4000500" y="5138738"/>
              <a:ext cx="1420813" cy="1014412"/>
            </a:xfrm>
            <a:custGeom>
              <a:avLst/>
              <a:gdLst>
                <a:gd name="connsiteX0" fmla="*/ 488156 w 1421606"/>
                <a:gd name="connsiteY0" fmla="*/ 345281 h 1014412"/>
                <a:gd name="connsiteX1" fmla="*/ 407194 w 1421606"/>
                <a:gd name="connsiteY1" fmla="*/ 290512 h 1014412"/>
                <a:gd name="connsiteX2" fmla="*/ 288131 w 1421606"/>
                <a:gd name="connsiteY2" fmla="*/ 211931 h 1014412"/>
                <a:gd name="connsiteX3" fmla="*/ 200025 w 1421606"/>
                <a:gd name="connsiteY3" fmla="*/ 157162 h 1014412"/>
                <a:gd name="connsiteX4" fmla="*/ 119063 w 1421606"/>
                <a:gd name="connsiteY4" fmla="*/ 107156 h 1014412"/>
                <a:gd name="connsiteX5" fmla="*/ 30956 w 1421606"/>
                <a:gd name="connsiteY5" fmla="*/ 57150 h 1014412"/>
                <a:gd name="connsiteX6" fmla="*/ 11906 w 1421606"/>
                <a:gd name="connsiteY6" fmla="*/ 38100 h 1014412"/>
                <a:gd name="connsiteX7" fmla="*/ 4763 w 1421606"/>
                <a:gd name="connsiteY7" fmla="*/ 26193 h 1014412"/>
                <a:gd name="connsiteX8" fmla="*/ 0 w 1421606"/>
                <a:gd name="connsiteY8" fmla="*/ 14287 h 1014412"/>
                <a:gd name="connsiteX9" fmla="*/ 4763 w 1421606"/>
                <a:gd name="connsiteY9" fmla="*/ 4762 h 1014412"/>
                <a:gd name="connsiteX10" fmla="*/ 21431 w 1421606"/>
                <a:gd name="connsiteY10" fmla="*/ 0 h 1014412"/>
                <a:gd name="connsiteX11" fmla="*/ 61913 w 1421606"/>
                <a:gd name="connsiteY11" fmla="*/ 4762 h 1014412"/>
                <a:gd name="connsiteX12" fmla="*/ 140494 w 1421606"/>
                <a:gd name="connsiteY12" fmla="*/ 23812 h 1014412"/>
                <a:gd name="connsiteX13" fmla="*/ 283369 w 1421606"/>
                <a:gd name="connsiteY13" fmla="*/ 71437 h 1014412"/>
                <a:gd name="connsiteX14" fmla="*/ 428625 w 1421606"/>
                <a:gd name="connsiteY14" fmla="*/ 123825 h 1014412"/>
                <a:gd name="connsiteX15" fmla="*/ 554831 w 1421606"/>
                <a:gd name="connsiteY15" fmla="*/ 171450 h 1014412"/>
                <a:gd name="connsiteX16" fmla="*/ 719138 w 1421606"/>
                <a:gd name="connsiteY16" fmla="*/ 242887 h 1014412"/>
                <a:gd name="connsiteX17" fmla="*/ 862013 w 1421606"/>
                <a:gd name="connsiteY17" fmla="*/ 311943 h 1014412"/>
                <a:gd name="connsiteX18" fmla="*/ 940594 w 1421606"/>
                <a:gd name="connsiteY18" fmla="*/ 350043 h 1014412"/>
                <a:gd name="connsiteX19" fmla="*/ 1007269 w 1421606"/>
                <a:gd name="connsiteY19" fmla="*/ 383381 h 1014412"/>
                <a:gd name="connsiteX20" fmla="*/ 1095375 w 1421606"/>
                <a:gd name="connsiteY20" fmla="*/ 454818 h 1014412"/>
                <a:gd name="connsiteX21" fmla="*/ 1169194 w 1421606"/>
                <a:gd name="connsiteY21" fmla="*/ 521493 h 1014412"/>
                <a:gd name="connsiteX22" fmla="*/ 1243013 w 1421606"/>
                <a:gd name="connsiteY22" fmla="*/ 595312 h 1014412"/>
                <a:gd name="connsiteX23" fmla="*/ 1302544 w 1421606"/>
                <a:gd name="connsiteY23" fmla="*/ 664368 h 1014412"/>
                <a:gd name="connsiteX24" fmla="*/ 1345406 w 1421606"/>
                <a:gd name="connsiteY24" fmla="*/ 721518 h 1014412"/>
                <a:gd name="connsiteX25" fmla="*/ 1369219 w 1421606"/>
                <a:gd name="connsiteY25" fmla="*/ 764381 h 1014412"/>
                <a:gd name="connsiteX26" fmla="*/ 1390650 w 1421606"/>
                <a:gd name="connsiteY26" fmla="*/ 809625 h 1014412"/>
                <a:gd name="connsiteX27" fmla="*/ 1409700 w 1421606"/>
                <a:gd name="connsiteY27" fmla="*/ 873918 h 1014412"/>
                <a:gd name="connsiteX28" fmla="*/ 1416844 w 1421606"/>
                <a:gd name="connsiteY28" fmla="*/ 902493 h 1014412"/>
                <a:gd name="connsiteX29" fmla="*/ 1421606 w 1421606"/>
                <a:gd name="connsiteY29" fmla="*/ 942975 h 1014412"/>
                <a:gd name="connsiteX30" fmla="*/ 1419225 w 1421606"/>
                <a:gd name="connsiteY30" fmla="*/ 971550 h 1014412"/>
                <a:gd name="connsiteX31" fmla="*/ 1409700 w 1421606"/>
                <a:gd name="connsiteY31" fmla="*/ 992981 h 1014412"/>
                <a:gd name="connsiteX32" fmla="*/ 1400175 w 1421606"/>
                <a:gd name="connsiteY32" fmla="*/ 1000125 h 1014412"/>
                <a:gd name="connsiteX33" fmla="*/ 1373981 w 1421606"/>
                <a:gd name="connsiteY33" fmla="*/ 1012031 h 1014412"/>
                <a:gd name="connsiteX34" fmla="*/ 1338263 w 1421606"/>
                <a:gd name="connsiteY34" fmla="*/ 1014412 h 1014412"/>
                <a:gd name="connsiteX35" fmla="*/ 1293019 w 1421606"/>
                <a:gd name="connsiteY35" fmla="*/ 1000125 h 1014412"/>
                <a:gd name="connsiteX36" fmla="*/ 1252538 w 1421606"/>
                <a:gd name="connsiteY36" fmla="*/ 978693 h 1014412"/>
                <a:gd name="connsiteX37" fmla="*/ 1202531 w 1421606"/>
                <a:gd name="connsiteY37" fmla="*/ 940593 h 1014412"/>
                <a:gd name="connsiteX38" fmla="*/ 1135856 w 1421606"/>
                <a:gd name="connsiteY38" fmla="*/ 878681 h 1014412"/>
                <a:gd name="connsiteX39" fmla="*/ 1076325 w 1421606"/>
                <a:gd name="connsiteY39" fmla="*/ 812006 h 1014412"/>
                <a:gd name="connsiteX40" fmla="*/ 1014413 w 1421606"/>
                <a:gd name="connsiteY40" fmla="*/ 750093 h 1014412"/>
                <a:gd name="connsiteX41" fmla="*/ 907256 w 1421606"/>
                <a:gd name="connsiteY41" fmla="*/ 657225 h 1014412"/>
                <a:gd name="connsiteX42" fmla="*/ 831056 w 1421606"/>
                <a:gd name="connsiteY42" fmla="*/ 595312 h 1014412"/>
                <a:gd name="connsiteX43" fmla="*/ 721519 w 1421606"/>
                <a:gd name="connsiteY43" fmla="*/ 509587 h 1014412"/>
                <a:gd name="connsiteX44" fmla="*/ 638175 w 1421606"/>
                <a:gd name="connsiteY44" fmla="*/ 450056 h 1014412"/>
                <a:gd name="connsiteX45" fmla="*/ 561975 w 1421606"/>
                <a:gd name="connsiteY45" fmla="*/ 395287 h 1014412"/>
                <a:gd name="connsiteX46" fmla="*/ 488156 w 1421606"/>
                <a:gd name="connsiteY46" fmla="*/ 345281 h 101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421606" h="1014412">
                  <a:moveTo>
                    <a:pt x="488156" y="345281"/>
                  </a:moveTo>
                  <a:lnTo>
                    <a:pt x="407194" y="290512"/>
                  </a:lnTo>
                  <a:lnTo>
                    <a:pt x="288131" y="211931"/>
                  </a:lnTo>
                  <a:lnTo>
                    <a:pt x="200025" y="157162"/>
                  </a:lnTo>
                  <a:lnTo>
                    <a:pt x="119063" y="107156"/>
                  </a:lnTo>
                  <a:lnTo>
                    <a:pt x="30956" y="57150"/>
                  </a:lnTo>
                  <a:lnTo>
                    <a:pt x="11906" y="38100"/>
                  </a:lnTo>
                  <a:lnTo>
                    <a:pt x="4763" y="26193"/>
                  </a:lnTo>
                  <a:lnTo>
                    <a:pt x="0" y="14287"/>
                  </a:lnTo>
                  <a:lnTo>
                    <a:pt x="4763" y="4762"/>
                  </a:lnTo>
                  <a:lnTo>
                    <a:pt x="21431" y="0"/>
                  </a:lnTo>
                  <a:lnTo>
                    <a:pt x="61913" y="4762"/>
                  </a:lnTo>
                  <a:lnTo>
                    <a:pt x="140494" y="23812"/>
                  </a:lnTo>
                  <a:lnTo>
                    <a:pt x="283369" y="71437"/>
                  </a:lnTo>
                  <a:lnTo>
                    <a:pt x="428625" y="123825"/>
                  </a:lnTo>
                  <a:lnTo>
                    <a:pt x="554831" y="171450"/>
                  </a:lnTo>
                  <a:lnTo>
                    <a:pt x="719138" y="242887"/>
                  </a:lnTo>
                  <a:lnTo>
                    <a:pt x="862013" y="311943"/>
                  </a:lnTo>
                  <a:lnTo>
                    <a:pt x="940594" y="350043"/>
                  </a:lnTo>
                  <a:lnTo>
                    <a:pt x="1007269" y="383381"/>
                  </a:lnTo>
                  <a:lnTo>
                    <a:pt x="1095375" y="454818"/>
                  </a:lnTo>
                  <a:lnTo>
                    <a:pt x="1169194" y="521493"/>
                  </a:lnTo>
                  <a:lnTo>
                    <a:pt x="1243013" y="595312"/>
                  </a:lnTo>
                  <a:lnTo>
                    <a:pt x="1302544" y="664368"/>
                  </a:lnTo>
                  <a:lnTo>
                    <a:pt x="1345406" y="721518"/>
                  </a:lnTo>
                  <a:lnTo>
                    <a:pt x="1369219" y="764381"/>
                  </a:lnTo>
                  <a:lnTo>
                    <a:pt x="1390650" y="809625"/>
                  </a:lnTo>
                  <a:lnTo>
                    <a:pt x="1409700" y="873918"/>
                  </a:lnTo>
                  <a:lnTo>
                    <a:pt x="1416844" y="902493"/>
                  </a:lnTo>
                  <a:lnTo>
                    <a:pt x="1421606" y="942975"/>
                  </a:lnTo>
                  <a:lnTo>
                    <a:pt x="1419225" y="971550"/>
                  </a:lnTo>
                  <a:lnTo>
                    <a:pt x="1409700" y="992981"/>
                  </a:lnTo>
                  <a:lnTo>
                    <a:pt x="1400175" y="1000125"/>
                  </a:lnTo>
                  <a:lnTo>
                    <a:pt x="1373981" y="1012031"/>
                  </a:lnTo>
                  <a:lnTo>
                    <a:pt x="1338263" y="1014412"/>
                  </a:lnTo>
                  <a:lnTo>
                    <a:pt x="1293019" y="1000125"/>
                  </a:lnTo>
                  <a:lnTo>
                    <a:pt x="1252538" y="978693"/>
                  </a:lnTo>
                  <a:lnTo>
                    <a:pt x="1202531" y="940593"/>
                  </a:lnTo>
                  <a:lnTo>
                    <a:pt x="1135856" y="878681"/>
                  </a:lnTo>
                  <a:lnTo>
                    <a:pt x="1076325" y="812006"/>
                  </a:lnTo>
                  <a:lnTo>
                    <a:pt x="1014413" y="750093"/>
                  </a:lnTo>
                  <a:lnTo>
                    <a:pt x="907256" y="657225"/>
                  </a:lnTo>
                  <a:lnTo>
                    <a:pt x="831056" y="595312"/>
                  </a:lnTo>
                  <a:lnTo>
                    <a:pt x="721519" y="509587"/>
                  </a:lnTo>
                  <a:lnTo>
                    <a:pt x="638175" y="450056"/>
                  </a:lnTo>
                  <a:lnTo>
                    <a:pt x="561975" y="395287"/>
                  </a:lnTo>
                  <a:lnTo>
                    <a:pt x="488156" y="3452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2" name="グループ化 31">
            <a:extLst>
              <a:ext uri="{FF2B5EF4-FFF2-40B4-BE49-F238E27FC236}">
                <a16:creationId xmlns:a16="http://schemas.microsoft.com/office/drawing/2014/main" id="{8C301CD4-3AAF-430E-A6F7-5F8441908D38}"/>
              </a:ext>
            </a:extLst>
          </p:cNvPr>
          <p:cNvGrpSpPr/>
          <p:nvPr/>
        </p:nvGrpSpPr>
        <p:grpSpPr>
          <a:xfrm>
            <a:off x="2619375" y="1504950"/>
            <a:ext cx="4732338" cy="4495800"/>
            <a:chOff x="2619375" y="1504950"/>
            <a:chExt cx="4732338" cy="4495800"/>
          </a:xfrm>
        </p:grpSpPr>
        <p:sp>
          <p:nvSpPr>
            <p:cNvPr id="33" name="フリーフォーム 16">
              <a:extLst>
                <a:ext uri="{FF2B5EF4-FFF2-40B4-BE49-F238E27FC236}">
                  <a16:creationId xmlns:a16="http://schemas.microsoft.com/office/drawing/2014/main" id="{F7E2585D-D528-4FDE-B0A4-BA55E1FDCAAE}"/>
                </a:ext>
              </a:extLst>
            </p:cNvPr>
            <p:cNvSpPr/>
            <p:nvPr/>
          </p:nvSpPr>
          <p:spPr>
            <a:xfrm>
              <a:off x="2619375" y="1504950"/>
              <a:ext cx="2425700" cy="2397125"/>
            </a:xfrm>
            <a:custGeom>
              <a:avLst/>
              <a:gdLst>
                <a:gd name="connsiteX0" fmla="*/ 1746250 w 2425700"/>
                <a:gd name="connsiteY0" fmla="*/ 619125 h 2397125"/>
                <a:gd name="connsiteX1" fmla="*/ 1879600 w 2425700"/>
                <a:gd name="connsiteY1" fmla="*/ 425450 h 2397125"/>
                <a:gd name="connsiteX2" fmla="*/ 1981200 w 2425700"/>
                <a:gd name="connsiteY2" fmla="*/ 269875 h 2397125"/>
                <a:gd name="connsiteX3" fmla="*/ 1990725 w 2425700"/>
                <a:gd name="connsiteY3" fmla="*/ 247650 h 2397125"/>
                <a:gd name="connsiteX4" fmla="*/ 1997075 w 2425700"/>
                <a:gd name="connsiteY4" fmla="*/ 212725 h 2397125"/>
                <a:gd name="connsiteX5" fmla="*/ 1993900 w 2425700"/>
                <a:gd name="connsiteY5" fmla="*/ 180975 h 2397125"/>
                <a:gd name="connsiteX6" fmla="*/ 1984375 w 2425700"/>
                <a:gd name="connsiteY6" fmla="*/ 142875 h 2397125"/>
                <a:gd name="connsiteX7" fmla="*/ 1968500 w 2425700"/>
                <a:gd name="connsiteY7" fmla="*/ 111125 h 2397125"/>
                <a:gd name="connsiteX8" fmla="*/ 1952625 w 2425700"/>
                <a:gd name="connsiteY8" fmla="*/ 95250 h 2397125"/>
                <a:gd name="connsiteX9" fmla="*/ 1933575 w 2425700"/>
                <a:gd name="connsiteY9" fmla="*/ 79375 h 2397125"/>
                <a:gd name="connsiteX10" fmla="*/ 1920875 w 2425700"/>
                <a:gd name="connsiteY10" fmla="*/ 66675 h 2397125"/>
                <a:gd name="connsiteX11" fmla="*/ 1908175 w 2425700"/>
                <a:gd name="connsiteY11" fmla="*/ 41275 h 2397125"/>
                <a:gd name="connsiteX12" fmla="*/ 1905000 w 2425700"/>
                <a:gd name="connsiteY12" fmla="*/ 22225 h 2397125"/>
                <a:gd name="connsiteX13" fmla="*/ 1905000 w 2425700"/>
                <a:gd name="connsiteY13" fmla="*/ 9525 h 2397125"/>
                <a:gd name="connsiteX14" fmla="*/ 1924050 w 2425700"/>
                <a:gd name="connsiteY14" fmla="*/ 0 h 2397125"/>
                <a:gd name="connsiteX15" fmla="*/ 1968500 w 2425700"/>
                <a:gd name="connsiteY15" fmla="*/ 0 h 2397125"/>
                <a:gd name="connsiteX16" fmla="*/ 1990725 w 2425700"/>
                <a:gd name="connsiteY16" fmla="*/ 3175 h 2397125"/>
                <a:gd name="connsiteX17" fmla="*/ 2038350 w 2425700"/>
                <a:gd name="connsiteY17" fmla="*/ 6350 h 2397125"/>
                <a:gd name="connsiteX18" fmla="*/ 2108200 w 2425700"/>
                <a:gd name="connsiteY18" fmla="*/ 22225 h 2397125"/>
                <a:gd name="connsiteX19" fmla="*/ 2155825 w 2425700"/>
                <a:gd name="connsiteY19" fmla="*/ 41275 h 2397125"/>
                <a:gd name="connsiteX20" fmla="*/ 2225675 w 2425700"/>
                <a:gd name="connsiteY20" fmla="*/ 76200 h 2397125"/>
                <a:gd name="connsiteX21" fmla="*/ 2279650 w 2425700"/>
                <a:gd name="connsiteY21" fmla="*/ 111125 h 2397125"/>
                <a:gd name="connsiteX22" fmla="*/ 2327275 w 2425700"/>
                <a:gd name="connsiteY22" fmla="*/ 146050 h 2397125"/>
                <a:gd name="connsiteX23" fmla="*/ 2368550 w 2425700"/>
                <a:gd name="connsiteY23" fmla="*/ 177800 h 2397125"/>
                <a:gd name="connsiteX24" fmla="*/ 2400300 w 2425700"/>
                <a:gd name="connsiteY24" fmla="*/ 209550 h 2397125"/>
                <a:gd name="connsiteX25" fmla="*/ 2419350 w 2425700"/>
                <a:gd name="connsiteY25" fmla="*/ 238125 h 2397125"/>
                <a:gd name="connsiteX26" fmla="*/ 2425700 w 2425700"/>
                <a:gd name="connsiteY26" fmla="*/ 254000 h 2397125"/>
                <a:gd name="connsiteX27" fmla="*/ 2425700 w 2425700"/>
                <a:gd name="connsiteY27" fmla="*/ 263525 h 2397125"/>
                <a:gd name="connsiteX28" fmla="*/ 2419350 w 2425700"/>
                <a:gd name="connsiteY28" fmla="*/ 279400 h 2397125"/>
                <a:gd name="connsiteX29" fmla="*/ 2403475 w 2425700"/>
                <a:gd name="connsiteY29" fmla="*/ 295275 h 2397125"/>
                <a:gd name="connsiteX30" fmla="*/ 2371725 w 2425700"/>
                <a:gd name="connsiteY30" fmla="*/ 314325 h 2397125"/>
                <a:gd name="connsiteX31" fmla="*/ 2330450 w 2425700"/>
                <a:gd name="connsiteY31" fmla="*/ 342900 h 2397125"/>
                <a:gd name="connsiteX32" fmla="*/ 2270125 w 2425700"/>
                <a:gd name="connsiteY32" fmla="*/ 393700 h 2397125"/>
                <a:gd name="connsiteX33" fmla="*/ 2244725 w 2425700"/>
                <a:gd name="connsiteY33" fmla="*/ 422275 h 2397125"/>
                <a:gd name="connsiteX34" fmla="*/ 2212975 w 2425700"/>
                <a:gd name="connsiteY34" fmla="*/ 476250 h 2397125"/>
                <a:gd name="connsiteX35" fmla="*/ 2098675 w 2425700"/>
                <a:gd name="connsiteY35" fmla="*/ 609600 h 2397125"/>
                <a:gd name="connsiteX36" fmla="*/ 1958975 w 2425700"/>
                <a:gd name="connsiteY36" fmla="*/ 774700 h 2397125"/>
                <a:gd name="connsiteX37" fmla="*/ 1797050 w 2425700"/>
                <a:gd name="connsiteY37" fmla="*/ 955675 h 2397125"/>
                <a:gd name="connsiteX38" fmla="*/ 1651000 w 2425700"/>
                <a:gd name="connsiteY38" fmla="*/ 1111250 h 2397125"/>
                <a:gd name="connsiteX39" fmla="*/ 1501775 w 2425700"/>
                <a:gd name="connsiteY39" fmla="*/ 1263650 h 2397125"/>
                <a:gd name="connsiteX40" fmla="*/ 1346200 w 2425700"/>
                <a:gd name="connsiteY40" fmla="*/ 1412875 h 2397125"/>
                <a:gd name="connsiteX41" fmla="*/ 1219200 w 2425700"/>
                <a:gd name="connsiteY41" fmla="*/ 1533525 h 2397125"/>
                <a:gd name="connsiteX42" fmla="*/ 1108075 w 2425700"/>
                <a:gd name="connsiteY42" fmla="*/ 1635125 h 2397125"/>
                <a:gd name="connsiteX43" fmla="*/ 923925 w 2425700"/>
                <a:gd name="connsiteY43" fmla="*/ 1790700 h 2397125"/>
                <a:gd name="connsiteX44" fmla="*/ 723900 w 2425700"/>
                <a:gd name="connsiteY44" fmla="*/ 1952625 h 2397125"/>
                <a:gd name="connsiteX45" fmla="*/ 539750 w 2425700"/>
                <a:gd name="connsiteY45" fmla="*/ 2089150 h 2397125"/>
                <a:gd name="connsiteX46" fmla="*/ 257175 w 2425700"/>
                <a:gd name="connsiteY46" fmla="*/ 2282825 h 2397125"/>
                <a:gd name="connsiteX47" fmla="*/ 85725 w 2425700"/>
                <a:gd name="connsiteY47" fmla="*/ 2387600 h 2397125"/>
                <a:gd name="connsiteX48" fmla="*/ 53975 w 2425700"/>
                <a:gd name="connsiteY48" fmla="*/ 2397125 h 2397125"/>
                <a:gd name="connsiteX49" fmla="*/ 22225 w 2425700"/>
                <a:gd name="connsiteY49" fmla="*/ 2397125 h 2397125"/>
                <a:gd name="connsiteX50" fmla="*/ 0 w 2425700"/>
                <a:gd name="connsiteY50" fmla="*/ 2390775 h 2397125"/>
                <a:gd name="connsiteX51" fmla="*/ 0 w 2425700"/>
                <a:gd name="connsiteY51" fmla="*/ 2381250 h 2397125"/>
                <a:gd name="connsiteX52" fmla="*/ 12700 w 2425700"/>
                <a:gd name="connsiteY52" fmla="*/ 2359025 h 2397125"/>
                <a:gd name="connsiteX53" fmla="*/ 85725 w 2425700"/>
                <a:gd name="connsiteY53" fmla="*/ 2301875 h 2397125"/>
                <a:gd name="connsiteX54" fmla="*/ 250825 w 2425700"/>
                <a:gd name="connsiteY54" fmla="*/ 2174875 h 2397125"/>
                <a:gd name="connsiteX55" fmla="*/ 425450 w 2425700"/>
                <a:gd name="connsiteY55" fmla="*/ 2032000 h 2397125"/>
                <a:gd name="connsiteX56" fmla="*/ 660400 w 2425700"/>
                <a:gd name="connsiteY56" fmla="*/ 1828800 h 2397125"/>
                <a:gd name="connsiteX57" fmla="*/ 879475 w 2425700"/>
                <a:gd name="connsiteY57" fmla="*/ 1622425 h 2397125"/>
                <a:gd name="connsiteX58" fmla="*/ 1101725 w 2425700"/>
                <a:gd name="connsiteY58" fmla="*/ 1400175 h 2397125"/>
                <a:gd name="connsiteX59" fmla="*/ 1298575 w 2425700"/>
                <a:gd name="connsiteY59" fmla="*/ 1184275 h 2397125"/>
                <a:gd name="connsiteX60" fmla="*/ 1466850 w 2425700"/>
                <a:gd name="connsiteY60" fmla="*/ 984250 h 2397125"/>
                <a:gd name="connsiteX61" fmla="*/ 1641475 w 2425700"/>
                <a:gd name="connsiteY61" fmla="*/ 765175 h 2397125"/>
                <a:gd name="connsiteX62" fmla="*/ 1746250 w 2425700"/>
                <a:gd name="connsiteY62" fmla="*/ 619125 h 239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425700" h="2397125">
                  <a:moveTo>
                    <a:pt x="1746250" y="619125"/>
                  </a:moveTo>
                  <a:lnTo>
                    <a:pt x="1879600" y="425450"/>
                  </a:lnTo>
                  <a:lnTo>
                    <a:pt x="1981200" y="269875"/>
                  </a:lnTo>
                  <a:lnTo>
                    <a:pt x="1990725" y="247650"/>
                  </a:lnTo>
                  <a:lnTo>
                    <a:pt x="1997075" y="212725"/>
                  </a:lnTo>
                  <a:lnTo>
                    <a:pt x="1993900" y="180975"/>
                  </a:lnTo>
                  <a:lnTo>
                    <a:pt x="1984375" y="142875"/>
                  </a:lnTo>
                  <a:lnTo>
                    <a:pt x="1968500" y="111125"/>
                  </a:lnTo>
                  <a:lnTo>
                    <a:pt x="1952625" y="95250"/>
                  </a:lnTo>
                  <a:lnTo>
                    <a:pt x="1933575" y="79375"/>
                  </a:lnTo>
                  <a:lnTo>
                    <a:pt x="1920875" y="66675"/>
                  </a:lnTo>
                  <a:lnTo>
                    <a:pt x="1908175" y="41275"/>
                  </a:lnTo>
                  <a:lnTo>
                    <a:pt x="1905000" y="22225"/>
                  </a:lnTo>
                  <a:lnTo>
                    <a:pt x="1905000" y="9525"/>
                  </a:lnTo>
                  <a:lnTo>
                    <a:pt x="1924050" y="0"/>
                  </a:lnTo>
                  <a:lnTo>
                    <a:pt x="1968500" y="0"/>
                  </a:lnTo>
                  <a:lnTo>
                    <a:pt x="1990725" y="3175"/>
                  </a:lnTo>
                  <a:lnTo>
                    <a:pt x="2038350" y="6350"/>
                  </a:lnTo>
                  <a:lnTo>
                    <a:pt x="2108200" y="22225"/>
                  </a:lnTo>
                  <a:lnTo>
                    <a:pt x="2155825" y="41275"/>
                  </a:lnTo>
                  <a:lnTo>
                    <a:pt x="2225675" y="76200"/>
                  </a:lnTo>
                  <a:lnTo>
                    <a:pt x="2279650" y="111125"/>
                  </a:lnTo>
                  <a:lnTo>
                    <a:pt x="2327275" y="146050"/>
                  </a:lnTo>
                  <a:lnTo>
                    <a:pt x="2368550" y="177800"/>
                  </a:lnTo>
                  <a:lnTo>
                    <a:pt x="2400300" y="209550"/>
                  </a:lnTo>
                  <a:lnTo>
                    <a:pt x="2419350" y="238125"/>
                  </a:lnTo>
                  <a:lnTo>
                    <a:pt x="2425700" y="254000"/>
                  </a:lnTo>
                  <a:lnTo>
                    <a:pt x="2425700" y="263525"/>
                  </a:lnTo>
                  <a:lnTo>
                    <a:pt x="2419350" y="279400"/>
                  </a:lnTo>
                  <a:lnTo>
                    <a:pt x="2403475" y="295275"/>
                  </a:lnTo>
                  <a:lnTo>
                    <a:pt x="2371725" y="314325"/>
                  </a:lnTo>
                  <a:lnTo>
                    <a:pt x="2330450" y="342900"/>
                  </a:lnTo>
                  <a:lnTo>
                    <a:pt x="2270125" y="393700"/>
                  </a:lnTo>
                  <a:lnTo>
                    <a:pt x="2244725" y="422275"/>
                  </a:lnTo>
                  <a:lnTo>
                    <a:pt x="2212975" y="476250"/>
                  </a:lnTo>
                  <a:lnTo>
                    <a:pt x="2098675" y="609600"/>
                  </a:lnTo>
                  <a:lnTo>
                    <a:pt x="1958975" y="774700"/>
                  </a:lnTo>
                  <a:lnTo>
                    <a:pt x="1797050" y="955675"/>
                  </a:lnTo>
                  <a:lnTo>
                    <a:pt x="1651000" y="1111250"/>
                  </a:lnTo>
                  <a:lnTo>
                    <a:pt x="1501775" y="1263650"/>
                  </a:lnTo>
                  <a:lnTo>
                    <a:pt x="1346200" y="1412875"/>
                  </a:lnTo>
                  <a:lnTo>
                    <a:pt x="1219200" y="1533525"/>
                  </a:lnTo>
                  <a:lnTo>
                    <a:pt x="1108075" y="1635125"/>
                  </a:lnTo>
                  <a:lnTo>
                    <a:pt x="923925" y="1790700"/>
                  </a:lnTo>
                  <a:lnTo>
                    <a:pt x="723900" y="1952625"/>
                  </a:lnTo>
                  <a:lnTo>
                    <a:pt x="539750" y="2089150"/>
                  </a:lnTo>
                  <a:lnTo>
                    <a:pt x="257175" y="2282825"/>
                  </a:lnTo>
                  <a:lnTo>
                    <a:pt x="85725" y="2387600"/>
                  </a:lnTo>
                  <a:lnTo>
                    <a:pt x="53975" y="2397125"/>
                  </a:lnTo>
                  <a:lnTo>
                    <a:pt x="22225" y="2397125"/>
                  </a:lnTo>
                  <a:lnTo>
                    <a:pt x="0" y="2390775"/>
                  </a:lnTo>
                  <a:lnTo>
                    <a:pt x="0" y="2381250"/>
                  </a:lnTo>
                  <a:lnTo>
                    <a:pt x="12700" y="2359025"/>
                  </a:lnTo>
                  <a:lnTo>
                    <a:pt x="85725" y="2301875"/>
                  </a:lnTo>
                  <a:lnTo>
                    <a:pt x="250825" y="2174875"/>
                  </a:lnTo>
                  <a:lnTo>
                    <a:pt x="425450" y="2032000"/>
                  </a:lnTo>
                  <a:lnTo>
                    <a:pt x="660400" y="1828800"/>
                  </a:lnTo>
                  <a:lnTo>
                    <a:pt x="879475" y="1622425"/>
                  </a:lnTo>
                  <a:lnTo>
                    <a:pt x="1101725" y="1400175"/>
                  </a:lnTo>
                  <a:lnTo>
                    <a:pt x="1298575" y="1184275"/>
                  </a:lnTo>
                  <a:lnTo>
                    <a:pt x="1466850" y="984250"/>
                  </a:lnTo>
                  <a:lnTo>
                    <a:pt x="1641475" y="765175"/>
                  </a:lnTo>
                  <a:lnTo>
                    <a:pt x="1746250" y="619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8">
              <a:extLst>
                <a:ext uri="{FF2B5EF4-FFF2-40B4-BE49-F238E27FC236}">
                  <a16:creationId xmlns:a16="http://schemas.microsoft.com/office/drawing/2014/main" id="{9700DE42-B60C-4466-AAC9-632916175EFE}"/>
                </a:ext>
              </a:extLst>
            </p:cNvPr>
            <p:cNvSpPr/>
            <p:nvPr/>
          </p:nvSpPr>
          <p:spPr>
            <a:xfrm>
              <a:off x="4252913" y="3067050"/>
              <a:ext cx="1050925" cy="611188"/>
            </a:xfrm>
            <a:custGeom>
              <a:avLst/>
              <a:gdLst>
                <a:gd name="connsiteX0" fmla="*/ 280987 w 1050131"/>
                <a:gd name="connsiteY0" fmla="*/ 85725 h 611981"/>
                <a:gd name="connsiteX1" fmla="*/ 404812 w 1050131"/>
                <a:gd name="connsiteY1" fmla="*/ 123825 h 611981"/>
                <a:gd name="connsiteX2" fmla="*/ 492918 w 1050131"/>
                <a:gd name="connsiteY2" fmla="*/ 147638 h 611981"/>
                <a:gd name="connsiteX3" fmla="*/ 611981 w 1050131"/>
                <a:gd name="connsiteY3" fmla="*/ 176213 h 611981"/>
                <a:gd name="connsiteX4" fmla="*/ 735806 w 1050131"/>
                <a:gd name="connsiteY4" fmla="*/ 197644 h 611981"/>
                <a:gd name="connsiteX5" fmla="*/ 792956 w 1050131"/>
                <a:gd name="connsiteY5" fmla="*/ 204788 h 611981"/>
                <a:gd name="connsiteX6" fmla="*/ 809625 w 1050131"/>
                <a:gd name="connsiteY6" fmla="*/ 209550 h 611981"/>
                <a:gd name="connsiteX7" fmla="*/ 838200 w 1050131"/>
                <a:gd name="connsiteY7" fmla="*/ 230981 h 611981"/>
                <a:gd name="connsiteX8" fmla="*/ 885825 w 1050131"/>
                <a:gd name="connsiteY8" fmla="*/ 266700 h 611981"/>
                <a:gd name="connsiteX9" fmla="*/ 928687 w 1050131"/>
                <a:gd name="connsiteY9" fmla="*/ 307181 h 611981"/>
                <a:gd name="connsiteX10" fmla="*/ 959643 w 1050131"/>
                <a:gd name="connsiteY10" fmla="*/ 340519 h 611981"/>
                <a:gd name="connsiteX11" fmla="*/ 985837 w 1050131"/>
                <a:gd name="connsiteY11" fmla="*/ 376238 h 611981"/>
                <a:gd name="connsiteX12" fmla="*/ 1016793 w 1050131"/>
                <a:gd name="connsiteY12" fmla="*/ 431006 h 611981"/>
                <a:gd name="connsiteX13" fmla="*/ 1038225 w 1050131"/>
                <a:gd name="connsiteY13" fmla="*/ 478631 h 611981"/>
                <a:gd name="connsiteX14" fmla="*/ 1050131 w 1050131"/>
                <a:gd name="connsiteY14" fmla="*/ 516731 h 611981"/>
                <a:gd name="connsiteX15" fmla="*/ 1050131 w 1050131"/>
                <a:gd name="connsiteY15" fmla="*/ 542925 h 611981"/>
                <a:gd name="connsiteX16" fmla="*/ 1042987 w 1050131"/>
                <a:gd name="connsiteY16" fmla="*/ 571500 h 611981"/>
                <a:gd name="connsiteX17" fmla="*/ 1026318 w 1050131"/>
                <a:gd name="connsiteY17" fmla="*/ 595313 h 611981"/>
                <a:gd name="connsiteX18" fmla="*/ 1012031 w 1050131"/>
                <a:gd name="connsiteY18" fmla="*/ 604838 h 611981"/>
                <a:gd name="connsiteX19" fmla="*/ 990600 w 1050131"/>
                <a:gd name="connsiteY19" fmla="*/ 611981 h 611981"/>
                <a:gd name="connsiteX20" fmla="*/ 959643 w 1050131"/>
                <a:gd name="connsiteY20" fmla="*/ 611981 h 611981"/>
                <a:gd name="connsiteX21" fmla="*/ 904875 w 1050131"/>
                <a:gd name="connsiteY21" fmla="*/ 602456 h 611981"/>
                <a:gd name="connsiteX22" fmla="*/ 833437 w 1050131"/>
                <a:gd name="connsiteY22" fmla="*/ 581025 h 611981"/>
                <a:gd name="connsiteX23" fmla="*/ 754856 w 1050131"/>
                <a:gd name="connsiteY23" fmla="*/ 552450 h 611981"/>
                <a:gd name="connsiteX24" fmla="*/ 700087 w 1050131"/>
                <a:gd name="connsiteY24" fmla="*/ 526256 h 611981"/>
                <a:gd name="connsiteX25" fmla="*/ 628650 w 1050131"/>
                <a:gd name="connsiteY25" fmla="*/ 490538 h 611981"/>
                <a:gd name="connsiteX26" fmla="*/ 545306 w 1050131"/>
                <a:gd name="connsiteY26" fmla="*/ 445294 h 611981"/>
                <a:gd name="connsiteX27" fmla="*/ 450056 w 1050131"/>
                <a:gd name="connsiteY27" fmla="*/ 385763 h 611981"/>
                <a:gd name="connsiteX28" fmla="*/ 307181 w 1050131"/>
                <a:gd name="connsiteY28" fmla="*/ 283369 h 611981"/>
                <a:gd name="connsiteX29" fmla="*/ 202406 w 1050131"/>
                <a:gd name="connsiteY29" fmla="*/ 202406 h 611981"/>
                <a:gd name="connsiteX30" fmla="*/ 114300 w 1050131"/>
                <a:gd name="connsiteY30" fmla="*/ 128588 h 611981"/>
                <a:gd name="connsiteX31" fmla="*/ 42862 w 1050131"/>
                <a:gd name="connsiteY31" fmla="*/ 69056 h 611981"/>
                <a:gd name="connsiteX32" fmla="*/ 16668 w 1050131"/>
                <a:gd name="connsiteY32" fmla="*/ 42863 h 611981"/>
                <a:gd name="connsiteX33" fmla="*/ 4762 w 1050131"/>
                <a:gd name="connsiteY33" fmla="*/ 28575 h 611981"/>
                <a:gd name="connsiteX34" fmla="*/ 0 w 1050131"/>
                <a:gd name="connsiteY34" fmla="*/ 14288 h 611981"/>
                <a:gd name="connsiteX35" fmla="*/ 4762 w 1050131"/>
                <a:gd name="connsiteY35" fmla="*/ 2381 h 611981"/>
                <a:gd name="connsiteX36" fmla="*/ 28575 w 1050131"/>
                <a:gd name="connsiteY36" fmla="*/ 0 h 611981"/>
                <a:gd name="connsiteX37" fmla="*/ 66675 w 1050131"/>
                <a:gd name="connsiteY37" fmla="*/ 7144 h 611981"/>
                <a:gd name="connsiteX38" fmla="*/ 102393 w 1050131"/>
                <a:gd name="connsiteY38" fmla="*/ 19050 h 611981"/>
                <a:gd name="connsiteX39" fmla="*/ 169068 w 1050131"/>
                <a:gd name="connsiteY39" fmla="*/ 47625 h 611981"/>
                <a:gd name="connsiteX40" fmla="*/ 214312 w 1050131"/>
                <a:gd name="connsiteY40" fmla="*/ 64294 h 611981"/>
                <a:gd name="connsiteX41" fmla="*/ 280987 w 1050131"/>
                <a:gd name="connsiteY41" fmla="*/ 85725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50131" h="611981">
                  <a:moveTo>
                    <a:pt x="280987" y="85725"/>
                  </a:moveTo>
                  <a:lnTo>
                    <a:pt x="404812" y="123825"/>
                  </a:lnTo>
                  <a:lnTo>
                    <a:pt x="492918" y="147638"/>
                  </a:lnTo>
                  <a:lnTo>
                    <a:pt x="611981" y="176213"/>
                  </a:lnTo>
                  <a:lnTo>
                    <a:pt x="735806" y="197644"/>
                  </a:lnTo>
                  <a:lnTo>
                    <a:pt x="792956" y="204788"/>
                  </a:lnTo>
                  <a:lnTo>
                    <a:pt x="809625" y="209550"/>
                  </a:lnTo>
                  <a:lnTo>
                    <a:pt x="838200" y="230981"/>
                  </a:lnTo>
                  <a:lnTo>
                    <a:pt x="885825" y="266700"/>
                  </a:lnTo>
                  <a:lnTo>
                    <a:pt x="928687" y="307181"/>
                  </a:lnTo>
                  <a:lnTo>
                    <a:pt x="959643" y="340519"/>
                  </a:lnTo>
                  <a:lnTo>
                    <a:pt x="985837" y="376238"/>
                  </a:lnTo>
                  <a:lnTo>
                    <a:pt x="1016793" y="431006"/>
                  </a:lnTo>
                  <a:lnTo>
                    <a:pt x="1038225" y="478631"/>
                  </a:lnTo>
                  <a:lnTo>
                    <a:pt x="1050131" y="516731"/>
                  </a:lnTo>
                  <a:lnTo>
                    <a:pt x="1050131" y="542925"/>
                  </a:lnTo>
                  <a:lnTo>
                    <a:pt x="1042987" y="571500"/>
                  </a:lnTo>
                  <a:lnTo>
                    <a:pt x="1026318" y="595313"/>
                  </a:lnTo>
                  <a:lnTo>
                    <a:pt x="1012031" y="604838"/>
                  </a:lnTo>
                  <a:lnTo>
                    <a:pt x="990600" y="611981"/>
                  </a:lnTo>
                  <a:lnTo>
                    <a:pt x="959643" y="611981"/>
                  </a:lnTo>
                  <a:lnTo>
                    <a:pt x="904875" y="602456"/>
                  </a:lnTo>
                  <a:lnTo>
                    <a:pt x="833437" y="581025"/>
                  </a:lnTo>
                  <a:lnTo>
                    <a:pt x="754856" y="552450"/>
                  </a:lnTo>
                  <a:lnTo>
                    <a:pt x="700087" y="526256"/>
                  </a:lnTo>
                  <a:lnTo>
                    <a:pt x="628650" y="490538"/>
                  </a:lnTo>
                  <a:lnTo>
                    <a:pt x="545306" y="445294"/>
                  </a:lnTo>
                  <a:lnTo>
                    <a:pt x="450056" y="385763"/>
                  </a:lnTo>
                  <a:lnTo>
                    <a:pt x="307181" y="283369"/>
                  </a:lnTo>
                  <a:lnTo>
                    <a:pt x="202406" y="202406"/>
                  </a:lnTo>
                  <a:lnTo>
                    <a:pt x="114300" y="128588"/>
                  </a:lnTo>
                  <a:lnTo>
                    <a:pt x="42862" y="69056"/>
                  </a:lnTo>
                  <a:lnTo>
                    <a:pt x="16668" y="42863"/>
                  </a:lnTo>
                  <a:lnTo>
                    <a:pt x="4762" y="28575"/>
                  </a:lnTo>
                  <a:lnTo>
                    <a:pt x="0" y="14288"/>
                  </a:lnTo>
                  <a:lnTo>
                    <a:pt x="4762" y="2381"/>
                  </a:lnTo>
                  <a:lnTo>
                    <a:pt x="28575" y="0"/>
                  </a:lnTo>
                  <a:lnTo>
                    <a:pt x="66675" y="7144"/>
                  </a:lnTo>
                  <a:lnTo>
                    <a:pt x="102393" y="19050"/>
                  </a:lnTo>
                  <a:lnTo>
                    <a:pt x="169068" y="47625"/>
                  </a:lnTo>
                  <a:lnTo>
                    <a:pt x="214312" y="64294"/>
                  </a:lnTo>
                  <a:lnTo>
                    <a:pt x="280987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9">
              <a:extLst>
                <a:ext uri="{FF2B5EF4-FFF2-40B4-BE49-F238E27FC236}">
                  <a16:creationId xmlns:a16="http://schemas.microsoft.com/office/drawing/2014/main" id="{EF60CE3A-C4C8-4EC8-AF42-C11C00BB5B0A}"/>
                </a:ext>
              </a:extLst>
            </p:cNvPr>
            <p:cNvSpPr/>
            <p:nvPr/>
          </p:nvSpPr>
          <p:spPr>
            <a:xfrm>
              <a:off x="3187700" y="3963988"/>
              <a:ext cx="3200400" cy="600075"/>
            </a:xfrm>
            <a:custGeom>
              <a:avLst/>
              <a:gdLst>
                <a:gd name="connsiteX0" fmla="*/ 1456169 w 3200400"/>
                <a:gd name="connsiteY0" fmla="*/ 190280 h 599910"/>
                <a:gd name="connsiteX1" fmla="*/ 1725732 w 3200400"/>
                <a:gd name="connsiteY1" fmla="*/ 158566 h 599910"/>
                <a:gd name="connsiteX2" fmla="*/ 2071935 w 3200400"/>
                <a:gd name="connsiteY2" fmla="*/ 118925 h 599910"/>
                <a:gd name="connsiteX3" fmla="*/ 2307142 w 3200400"/>
                <a:gd name="connsiteY3" fmla="*/ 89854 h 599910"/>
                <a:gd name="connsiteX4" fmla="*/ 2370569 w 3200400"/>
                <a:gd name="connsiteY4" fmla="*/ 84569 h 599910"/>
                <a:gd name="connsiteX5" fmla="*/ 2439281 w 3200400"/>
                <a:gd name="connsiteY5" fmla="*/ 76640 h 599910"/>
                <a:gd name="connsiteX6" fmla="*/ 2537064 w 3200400"/>
                <a:gd name="connsiteY6" fmla="*/ 63426 h 599910"/>
                <a:gd name="connsiteX7" fmla="*/ 2626918 w 3200400"/>
                <a:gd name="connsiteY7" fmla="*/ 44927 h 599910"/>
                <a:gd name="connsiteX8" fmla="*/ 2714130 w 3200400"/>
                <a:gd name="connsiteY8" fmla="*/ 21142 h 599910"/>
                <a:gd name="connsiteX9" fmla="*/ 2769628 w 3200400"/>
                <a:gd name="connsiteY9" fmla="*/ 2643 h 599910"/>
                <a:gd name="connsiteX10" fmla="*/ 2785485 w 3200400"/>
                <a:gd name="connsiteY10" fmla="*/ 0 h 599910"/>
                <a:gd name="connsiteX11" fmla="*/ 2798698 w 3200400"/>
                <a:gd name="connsiteY11" fmla="*/ 0 h 599910"/>
                <a:gd name="connsiteX12" fmla="*/ 2822483 w 3200400"/>
                <a:gd name="connsiteY12" fmla="*/ 5285 h 599910"/>
                <a:gd name="connsiteX13" fmla="*/ 2856839 w 3200400"/>
                <a:gd name="connsiteY13" fmla="*/ 15856 h 599910"/>
                <a:gd name="connsiteX14" fmla="*/ 2907052 w 3200400"/>
                <a:gd name="connsiteY14" fmla="*/ 39641 h 599910"/>
                <a:gd name="connsiteX15" fmla="*/ 2967836 w 3200400"/>
                <a:gd name="connsiteY15" fmla="*/ 71355 h 599910"/>
                <a:gd name="connsiteX16" fmla="*/ 3020691 w 3200400"/>
                <a:gd name="connsiteY16" fmla="*/ 105711 h 599910"/>
                <a:gd name="connsiteX17" fmla="*/ 3081475 w 3200400"/>
                <a:gd name="connsiteY17" fmla="*/ 145352 h 599910"/>
                <a:gd name="connsiteX18" fmla="*/ 3113189 w 3200400"/>
                <a:gd name="connsiteY18" fmla="*/ 169137 h 599910"/>
                <a:gd name="connsiteX19" fmla="*/ 3144902 w 3200400"/>
                <a:gd name="connsiteY19" fmla="*/ 203493 h 599910"/>
                <a:gd name="connsiteX20" fmla="*/ 3168687 w 3200400"/>
                <a:gd name="connsiteY20" fmla="*/ 235207 h 599910"/>
                <a:gd name="connsiteX21" fmla="*/ 3189829 w 3200400"/>
                <a:gd name="connsiteY21" fmla="*/ 269563 h 599910"/>
                <a:gd name="connsiteX22" fmla="*/ 3197757 w 3200400"/>
                <a:gd name="connsiteY22" fmla="*/ 293348 h 599910"/>
                <a:gd name="connsiteX23" fmla="*/ 3200400 w 3200400"/>
                <a:gd name="connsiteY23" fmla="*/ 325061 h 599910"/>
                <a:gd name="connsiteX24" fmla="*/ 3189829 w 3200400"/>
                <a:gd name="connsiteY24" fmla="*/ 346203 h 599910"/>
                <a:gd name="connsiteX25" fmla="*/ 3163401 w 3200400"/>
                <a:gd name="connsiteY25" fmla="*/ 367346 h 599910"/>
                <a:gd name="connsiteX26" fmla="*/ 3123760 w 3200400"/>
                <a:gd name="connsiteY26" fmla="*/ 377917 h 599910"/>
                <a:gd name="connsiteX27" fmla="*/ 3084118 w 3200400"/>
                <a:gd name="connsiteY27" fmla="*/ 380559 h 599910"/>
                <a:gd name="connsiteX28" fmla="*/ 2634846 w 3200400"/>
                <a:gd name="connsiteY28" fmla="*/ 248421 h 599910"/>
                <a:gd name="connsiteX29" fmla="*/ 2547635 w 3200400"/>
                <a:gd name="connsiteY29" fmla="*/ 253706 h 599910"/>
                <a:gd name="connsiteX30" fmla="*/ 2383783 w 3200400"/>
                <a:gd name="connsiteY30" fmla="*/ 269563 h 599910"/>
                <a:gd name="connsiteX31" fmla="*/ 2209360 w 3200400"/>
                <a:gd name="connsiteY31" fmla="*/ 288062 h 599910"/>
                <a:gd name="connsiteX32" fmla="*/ 1982081 w 3200400"/>
                <a:gd name="connsiteY32" fmla="*/ 317133 h 599910"/>
                <a:gd name="connsiteX33" fmla="*/ 1757445 w 3200400"/>
                <a:gd name="connsiteY33" fmla="*/ 346203 h 599910"/>
                <a:gd name="connsiteX34" fmla="*/ 1522238 w 3200400"/>
                <a:gd name="connsiteY34" fmla="*/ 377917 h 599910"/>
                <a:gd name="connsiteX35" fmla="*/ 1252675 w 3200400"/>
                <a:gd name="connsiteY35" fmla="*/ 422844 h 599910"/>
                <a:gd name="connsiteX36" fmla="*/ 1012183 w 3200400"/>
                <a:gd name="connsiteY36" fmla="*/ 470414 h 599910"/>
                <a:gd name="connsiteX37" fmla="*/ 893258 w 3200400"/>
                <a:gd name="connsiteY37" fmla="*/ 499484 h 599910"/>
                <a:gd name="connsiteX38" fmla="*/ 732049 w 3200400"/>
                <a:gd name="connsiteY38" fmla="*/ 544411 h 599910"/>
                <a:gd name="connsiteX39" fmla="*/ 623695 w 3200400"/>
                <a:gd name="connsiteY39" fmla="*/ 573482 h 599910"/>
                <a:gd name="connsiteX40" fmla="*/ 560268 w 3200400"/>
                <a:gd name="connsiteY40" fmla="*/ 594624 h 599910"/>
                <a:gd name="connsiteX41" fmla="*/ 523269 w 3200400"/>
                <a:gd name="connsiteY41" fmla="*/ 599910 h 599910"/>
                <a:gd name="connsiteX42" fmla="*/ 470414 w 3200400"/>
                <a:gd name="connsiteY42" fmla="*/ 594624 h 599910"/>
                <a:gd name="connsiteX43" fmla="*/ 451915 w 3200400"/>
                <a:gd name="connsiteY43" fmla="*/ 589339 h 599910"/>
                <a:gd name="connsiteX44" fmla="*/ 417559 w 3200400"/>
                <a:gd name="connsiteY44" fmla="*/ 570839 h 599910"/>
                <a:gd name="connsiteX45" fmla="*/ 385845 w 3200400"/>
                <a:gd name="connsiteY45" fmla="*/ 547054 h 599910"/>
                <a:gd name="connsiteX46" fmla="*/ 354132 w 3200400"/>
                <a:gd name="connsiteY46" fmla="*/ 520626 h 599910"/>
                <a:gd name="connsiteX47" fmla="*/ 280134 w 3200400"/>
                <a:gd name="connsiteY47" fmla="*/ 467771 h 599910"/>
                <a:gd name="connsiteX48" fmla="*/ 216708 w 3200400"/>
                <a:gd name="connsiteY48" fmla="*/ 420201 h 599910"/>
                <a:gd name="connsiteX49" fmla="*/ 150638 w 3200400"/>
                <a:gd name="connsiteY49" fmla="*/ 362060 h 599910"/>
                <a:gd name="connsiteX50" fmla="*/ 95140 w 3200400"/>
                <a:gd name="connsiteY50" fmla="*/ 311847 h 599910"/>
                <a:gd name="connsiteX51" fmla="*/ 58141 w 3200400"/>
                <a:gd name="connsiteY51" fmla="*/ 269563 h 599910"/>
                <a:gd name="connsiteX52" fmla="*/ 34356 w 3200400"/>
                <a:gd name="connsiteY52" fmla="*/ 237850 h 599910"/>
                <a:gd name="connsiteX53" fmla="*/ 13214 w 3200400"/>
                <a:gd name="connsiteY53" fmla="*/ 200851 h 599910"/>
                <a:gd name="connsiteX54" fmla="*/ 2643 w 3200400"/>
                <a:gd name="connsiteY54" fmla="*/ 169137 h 599910"/>
                <a:gd name="connsiteX55" fmla="*/ 0 w 3200400"/>
                <a:gd name="connsiteY55" fmla="*/ 158566 h 599910"/>
                <a:gd name="connsiteX56" fmla="*/ 10571 w 3200400"/>
                <a:gd name="connsiteY56" fmla="*/ 147995 h 599910"/>
                <a:gd name="connsiteX57" fmla="*/ 23785 w 3200400"/>
                <a:gd name="connsiteY57" fmla="*/ 150638 h 599910"/>
                <a:gd name="connsiteX58" fmla="*/ 66069 w 3200400"/>
                <a:gd name="connsiteY58" fmla="*/ 166495 h 599910"/>
                <a:gd name="connsiteX59" fmla="*/ 92497 w 3200400"/>
                <a:gd name="connsiteY59" fmla="*/ 187637 h 599910"/>
                <a:gd name="connsiteX60" fmla="*/ 116282 w 3200400"/>
                <a:gd name="connsiteY60" fmla="*/ 211422 h 599910"/>
                <a:gd name="connsiteX61" fmla="*/ 145353 w 3200400"/>
                <a:gd name="connsiteY61" fmla="*/ 229921 h 599910"/>
                <a:gd name="connsiteX62" fmla="*/ 192923 w 3200400"/>
                <a:gd name="connsiteY62" fmla="*/ 248421 h 599910"/>
                <a:gd name="connsiteX63" fmla="*/ 235207 w 3200400"/>
                <a:gd name="connsiteY63" fmla="*/ 261635 h 599910"/>
                <a:gd name="connsiteX64" fmla="*/ 322419 w 3200400"/>
                <a:gd name="connsiteY64" fmla="*/ 277491 h 599910"/>
                <a:gd name="connsiteX65" fmla="*/ 433415 w 3200400"/>
                <a:gd name="connsiteY65" fmla="*/ 290705 h 599910"/>
                <a:gd name="connsiteX66" fmla="*/ 525912 w 3200400"/>
                <a:gd name="connsiteY66" fmla="*/ 293348 h 599910"/>
                <a:gd name="connsiteX67" fmla="*/ 599910 w 3200400"/>
                <a:gd name="connsiteY67" fmla="*/ 288062 h 599910"/>
                <a:gd name="connsiteX68" fmla="*/ 850974 w 3200400"/>
                <a:gd name="connsiteY68" fmla="*/ 256349 h 599910"/>
                <a:gd name="connsiteX69" fmla="*/ 1207748 w 3200400"/>
                <a:gd name="connsiteY69" fmla="*/ 219350 h 599910"/>
                <a:gd name="connsiteX70" fmla="*/ 1456169 w 3200400"/>
                <a:gd name="connsiteY70" fmla="*/ 190280 h 59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200400" h="599910">
                  <a:moveTo>
                    <a:pt x="1456169" y="190280"/>
                  </a:moveTo>
                  <a:lnTo>
                    <a:pt x="1725732" y="158566"/>
                  </a:lnTo>
                  <a:lnTo>
                    <a:pt x="2071935" y="118925"/>
                  </a:lnTo>
                  <a:lnTo>
                    <a:pt x="2307142" y="89854"/>
                  </a:lnTo>
                  <a:lnTo>
                    <a:pt x="2370569" y="84569"/>
                  </a:lnTo>
                  <a:lnTo>
                    <a:pt x="2439281" y="76640"/>
                  </a:lnTo>
                  <a:lnTo>
                    <a:pt x="2537064" y="63426"/>
                  </a:lnTo>
                  <a:lnTo>
                    <a:pt x="2626918" y="44927"/>
                  </a:lnTo>
                  <a:lnTo>
                    <a:pt x="2714130" y="21142"/>
                  </a:lnTo>
                  <a:lnTo>
                    <a:pt x="2769628" y="2643"/>
                  </a:lnTo>
                  <a:lnTo>
                    <a:pt x="2785485" y="0"/>
                  </a:lnTo>
                  <a:lnTo>
                    <a:pt x="2798698" y="0"/>
                  </a:lnTo>
                  <a:lnTo>
                    <a:pt x="2822483" y="5285"/>
                  </a:lnTo>
                  <a:lnTo>
                    <a:pt x="2856839" y="15856"/>
                  </a:lnTo>
                  <a:lnTo>
                    <a:pt x="2907052" y="39641"/>
                  </a:lnTo>
                  <a:lnTo>
                    <a:pt x="2967836" y="71355"/>
                  </a:lnTo>
                  <a:lnTo>
                    <a:pt x="3020691" y="105711"/>
                  </a:lnTo>
                  <a:lnTo>
                    <a:pt x="3081475" y="145352"/>
                  </a:lnTo>
                  <a:lnTo>
                    <a:pt x="3113189" y="169137"/>
                  </a:lnTo>
                  <a:lnTo>
                    <a:pt x="3144902" y="203493"/>
                  </a:lnTo>
                  <a:lnTo>
                    <a:pt x="3168687" y="235207"/>
                  </a:lnTo>
                  <a:lnTo>
                    <a:pt x="3189829" y="269563"/>
                  </a:lnTo>
                  <a:lnTo>
                    <a:pt x="3197757" y="293348"/>
                  </a:lnTo>
                  <a:lnTo>
                    <a:pt x="3200400" y="325061"/>
                  </a:lnTo>
                  <a:lnTo>
                    <a:pt x="3189829" y="346203"/>
                  </a:lnTo>
                  <a:lnTo>
                    <a:pt x="3163401" y="367346"/>
                  </a:lnTo>
                  <a:lnTo>
                    <a:pt x="3123760" y="377917"/>
                  </a:lnTo>
                  <a:lnTo>
                    <a:pt x="3084118" y="380559"/>
                  </a:lnTo>
                  <a:lnTo>
                    <a:pt x="2634846" y="248421"/>
                  </a:lnTo>
                  <a:lnTo>
                    <a:pt x="2547635" y="253706"/>
                  </a:lnTo>
                  <a:lnTo>
                    <a:pt x="2383783" y="269563"/>
                  </a:lnTo>
                  <a:lnTo>
                    <a:pt x="2209360" y="288062"/>
                  </a:lnTo>
                  <a:lnTo>
                    <a:pt x="1982081" y="317133"/>
                  </a:lnTo>
                  <a:lnTo>
                    <a:pt x="1757445" y="346203"/>
                  </a:lnTo>
                  <a:lnTo>
                    <a:pt x="1522238" y="377917"/>
                  </a:lnTo>
                  <a:lnTo>
                    <a:pt x="1252675" y="422844"/>
                  </a:lnTo>
                  <a:lnTo>
                    <a:pt x="1012183" y="470414"/>
                  </a:lnTo>
                  <a:lnTo>
                    <a:pt x="893258" y="499484"/>
                  </a:lnTo>
                  <a:lnTo>
                    <a:pt x="732049" y="544411"/>
                  </a:lnTo>
                  <a:lnTo>
                    <a:pt x="623695" y="573482"/>
                  </a:lnTo>
                  <a:lnTo>
                    <a:pt x="560268" y="594624"/>
                  </a:lnTo>
                  <a:lnTo>
                    <a:pt x="523269" y="599910"/>
                  </a:lnTo>
                  <a:lnTo>
                    <a:pt x="470414" y="594624"/>
                  </a:lnTo>
                  <a:lnTo>
                    <a:pt x="451915" y="589339"/>
                  </a:lnTo>
                  <a:lnTo>
                    <a:pt x="417559" y="570839"/>
                  </a:lnTo>
                  <a:lnTo>
                    <a:pt x="385845" y="547054"/>
                  </a:lnTo>
                  <a:lnTo>
                    <a:pt x="354132" y="520626"/>
                  </a:lnTo>
                  <a:lnTo>
                    <a:pt x="280134" y="467771"/>
                  </a:lnTo>
                  <a:lnTo>
                    <a:pt x="216708" y="420201"/>
                  </a:lnTo>
                  <a:lnTo>
                    <a:pt x="150638" y="362060"/>
                  </a:lnTo>
                  <a:lnTo>
                    <a:pt x="95140" y="311847"/>
                  </a:lnTo>
                  <a:lnTo>
                    <a:pt x="58141" y="269563"/>
                  </a:lnTo>
                  <a:lnTo>
                    <a:pt x="34356" y="237850"/>
                  </a:lnTo>
                  <a:lnTo>
                    <a:pt x="13214" y="200851"/>
                  </a:lnTo>
                  <a:lnTo>
                    <a:pt x="2643" y="169137"/>
                  </a:lnTo>
                  <a:lnTo>
                    <a:pt x="0" y="158566"/>
                  </a:lnTo>
                  <a:lnTo>
                    <a:pt x="10571" y="147995"/>
                  </a:lnTo>
                  <a:lnTo>
                    <a:pt x="23785" y="150638"/>
                  </a:lnTo>
                  <a:lnTo>
                    <a:pt x="66069" y="166495"/>
                  </a:lnTo>
                  <a:lnTo>
                    <a:pt x="92497" y="187637"/>
                  </a:lnTo>
                  <a:lnTo>
                    <a:pt x="116282" y="211422"/>
                  </a:lnTo>
                  <a:lnTo>
                    <a:pt x="145353" y="229921"/>
                  </a:lnTo>
                  <a:lnTo>
                    <a:pt x="192923" y="248421"/>
                  </a:lnTo>
                  <a:lnTo>
                    <a:pt x="235207" y="261635"/>
                  </a:lnTo>
                  <a:lnTo>
                    <a:pt x="322419" y="277491"/>
                  </a:lnTo>
                  <a:lnTo>
                    <a:pt x="433415" y="290705"/>
                  </a:lnTo>
                  <a:lnTo>
                    <a:pt x="525912" y="293348"/>
                  </a:lnTo>
                  <a:lnTo>
                    <a:pt x="599910" y="288062"/>
                  </a:lnTo>
                  <a:lnTo>
                    <a:pt x="850974" y="256349"/>
                  </a:lnTo>
                  <a:lnTo>
                    <a:pt x="1207748" y="219350"/>
                  </a:lnTo>
                  <a:lnTo>
                    <a:pt x="1456169" y="1902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7">
              <a:extLst>
                <a:ext uri="{FF2B5EF4-FFF2-40B4-BE49-F238E27FC236}">
                  <a16:creationId xmlns:a16="http://schemas.microsoft.com/office/drawing/2014/main" id="{06001B7D-CFEB-416C-AE62-8C909928B1FC}"/>
                </a:ext>
              </a:extLst>
            </p:cNvPr>
            <p:cNvSpPr/>
            <p:nvPr/>
          </p:nvSpPr>
          <p:spPr>
            <a:xfrm>
              <a:off x="4799013" y="1873250"/>
              <a:ext cx="2552700" cy="1890713"/>
            </a:xfrm>
            <a:custGeom>
              <a:avLst/>
              <a:gdLst>
                <a:gd name="connsiteX0" fmla="*/ 631104 w 2552466"/>
                <a:gd name="connsiteY0" fmla="*/ 499273 h 1890508"/>
                <a:gd name="connsiteX1" fmla="*/ 381467 w 2552466"/>
                <a:gd name="connsiteY1" fmla="*/ 291710 h 1890508"/>
                <a:gd name="connsiteX2" fmla="*/ 215977 w 2552466"/>
                <a:gd name="connsiteY2" fmla="*/ 151465 h 1890508"/>
                <a:gd name="connsiteX3" fmla="*/ 39268 w 2552466"/>
                <a:gd name="connsiteY3" fmla="*/ 0 h 1890508"/>
                <a:gd name="connsiteX4" fmla="*/ 0 w 2552466"/>
                <a:gd name="connsiteY4" fmla="*/ 64512 h 1890508"/>
                <a:gd name="connsiteX5" fmla="*/ 157074 w 2552466"/>
                <a:gd name="connsiteY5" fmla="*/ 227197 h 1890508"/>
                <a:gd name="connsiteX6" fmla="*/ 339393 w 2552466"/>
                <a:gd name="connsiteY6" fmla="*/ 415126 h 1890508"/>
                <a:gd name="connsiteX7" fmla="*/ 552566 w 2552466"/>
                <a:gd name="connsiteY7" fmla="*/ 642323 h 1890508"/>
                <a:gd name="connsiteX8" fmla="*/ 732081 w 2552466"/>
                <a:gd name="connsiteY8" fmla="*/ 847082 h 1890508"/>
                <a:gd name="connsiteX9" fmla="*/ 925619 w 2552466"/>
                <a:gd name="connsiteY9" fmla="*/ 1065865 h 1890508"/>
                <a:gd name="connsiteX10" fmla="*/ 1121963 w 2552466"/>
                <a:gd name="connsiteY10" fmla="*/ 1281842 h 1890508"/>
                <a:gd name="connsiteX11" fmla="*/ 1332331 w 2552466"/>
                <a:gd name="connsiteY11" fmla="*/ 1506235 h 1890508"/>
                <a:gd name="connsiteX12" fmla="*/ 1503430 w 2552466"/>
                <a:gd name="connsiteY12" fmla="*/ 1682944 h 1890508"/>
                <a:gd name="connsiteX13" fmla="*/ 1604407 w 2552466"/>
                <a:gd name="connsiteY13" fmla="*/ 1786726 h 1890508"/>
                <a:gd name="connsiteX14" fmla="*/ 1632456 w 2552466"/>
                <a:gd name="connsiteY14" fmla="*/ 1817580 h 1890508"/>
                <a:gd name="connsiteX15" fmla="*/ 1660505 w 2552466"/>
                <a:gd name="connsiteY15" fmla="*/ 1842824 h 1890508"/>
                <a:gd name="connsiteX16" fmla="*/ 1682944 w 2552466"/>
                <a:gd name="connsiteY16" fmla="*/ 1859654 h 1890508"/>
                <a:gd name="connsiteX17" fmla="*/ 1705384 w 2552466"/>
                <a:gd name="connsiteY17" fmla="*/ 1870873 h 1890508"/>
                <a:gd name="connsiteX18" fmla="*/ 1741847 w 2552466"/>
                <a:gd name="connsiteY18" fmla="*/ 1882093 h 1890508"/>
                <a:gd name="connsiteX19" fmla="*/ 1769896 w 2552466"/>
                <a:gd name="connsiteY19" fmla="*/ 1887703 h 1890508"/>
                <a:gd name="connsiteX20" fmla="*/ 1865263 w 2552466"/>
                <a:gd name="connsiteY20" fmla="*/ 1890508 h 1890508"/>
                <a:gd name="connsiteX21" fmla="*/ 2112095 w 2552466"/>
                <a:gd name="connsiteY21" fmla="*/ 1887703 h 1890508"/>
                <a:gd name="connsiteX22" fmla="*/ 2468319 w 2552466"/>
                <a:gd name="connsiteY22" fmla="*/ 1890508 h 1890508"/>
                <a:gd name="connsiteX23" fmla="*/ 2535636 w 2552466"/>
                <a:gd name="connsiteY23" fmla="*/ 1884898 h 1890508"/>
                <a:gd name="connsiteX24" fmla="*/ 2552466 w 2552466"/>
                <a:gd name="connsiteY24" fmla="*/ 1879288 h 1890508"/>
                <a:gd name="connsiteX25" fmla="*/ 2552466 w 2552466"/>
                <a:gd name="connsiteY25" fmla="*/ 1868068 h 1890508"/>
                <a:gd name="connsiteX26" fmla="*/ 2544051 w 2552466"/>
                <a:gd name="connsiteY26" fmla="*/ 1854044 h 1890508"/>
                <a:gd name="connsiteX27" fmla="*/ 2521612 w 2552466"/>
                <a:gd name="connsiteY27" fmla="*/ 1840019 h 1890508"/>
                <a:gd name="connsiteX28" fmla="*/ 2451489 w 2552466"/>
                <a:gd name="connsiteY28" fmla="*/ 1800750 h 1890508"/>
                <a:gd name="connsiteX29" fmla="*/ 2361732 w 2552466"/>
                <a:gd name="connsiteY29" fmla="*/ 1755872 h 1890508"/>
                <a:gd name="connsiteX30" fmla="*/ 2235511 w 2552466"/>
                <a:gd name="connsiteY30" fmla="*/ 1688554 h 1890508"/>
                <a:gd name="connsiteX31" fmla="*/ 2084046 w 2552466"/>
                <a:gd name="connsiteY31" fmla="*/ 1604407 h 1890508"/>
                <a:gd name="connsiteX32" fmla="*/ 1932581 w 2552466"/>
                <a:gd name="connsiteY32" fmla="*/ 1511845 h 1890508"/>
                <a:gd name="connsiteX33" fmla="*/ 1775506 w 2552466"/>
                <a:gd name="connsiteY33" fmla="*/ 1410868 h 1890508"/>
                <a:gd name="connsiteX34" fmla="*/ 1559528 w 2552466"/>
                <a:gd name="connsiteY34" fmla="*/ 1259403 h 1890508"/>
                <a:gd name="connsiteX35" fmla="*/ 1301477 w 2552466"/>
                <a:gd name="connsiteY35" fmla="*/ 1054645 h 1890508"/>
                <a:gd name="connsiteX36" fmla="*/ 1035011 w 2552466"/>
                <a:gd name="connsiteY36" fmla="*/ 835862 h 1890508"/>
                <a:gd name="connsiteX37" fmla="*/ 827447 w 2552466"/>
                <a:gd name="connsiteY37" fmla="*/ 664763 h 1890508"/>
                <a:gd name="connsiteX38" fmla="*/ 631104 w 2552466"/>
                <a:gd name="connsiteY38" fmla="*/ 499273 h 1890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552466" h="1890508">
                  <a:moveTo>
                    <a:pt x="631104" y="499273"/>
                  </a:moveTo>
                  <a:lnTo>
                    <a:pt x="381467" y="291710"/>
                  </a:lnTo>
                  <a:lnTo>
                    <a:pt x="215977" y="151465"/>
                  </a:lnTo>
                  <a:lnTo>
                    <a:pt x="39268" y="0"/>
                  </a:lnTo>
                  <a:lnTo>
                    <a:pt x="0" y="64512"/>
                  </a:lnTo>
                  <a:lnTo>
                    <a:pt x="157074" y="227197"/>
                  </a:lnTo>
                  <a:lnTo>
                    <a:pt x="339393" y="415126"/>
                  </a:lnTo>
                  <a:lnTo>
                    <a:pt x="552566" y="642323"/>
                  </a:lnTo>
                  <a:lnTo>
                    <a:pt x="732081" y="847082"/>
                  </a:lnTo>
                  <a:lnTo>
                    <a:pt x="925619" y="1065865"/>
                  </a:lnTo>
                  <a:lnTo>
                    <a:pt x="1121963" y="1281842"/>
                  </a:lnTo>
                  <a:lnTo>
                    <a:pt x="1332331" y="1506235"/>
                  </a:lnTo>
                  <a:lnTo>
                    <a:pt x="1503430" y="1682944"/>
                  </a:lnTo>
                  <a:lnTo>
                    <a:pt x="1604407" y="1786726"/>
                  </a:lnTo>
                  <a:lnTo>
                    <a:pt x="1632456" y="1817580"/>
                  </a:lnTo>
                  <a:lnTo>
                    <a:pt x="1660505" y="1842824"/>
                  </a:lnTo>
                  <a:lnTo>
                    <a:pt x="1682944" y="1859654"/>
                  </a:lnTo>
                  <a:lnTo>
                    <a:pt x="1705384" y="1870873"/>
                  </a:lnTo>
                  <a:lnTo>
                    <a:pt x="1741847" y="1882093"/>
                  </a:lnTo>
                  <a:lnTo>
                    <a:pt x="1769896" y="1887703"/>
                  </a:lnTo>
                  <a:lnTo>
                    <a:pt x="1865263" y="1890508"/>
                  </a:lnTo>
                  <a:lnTo>
                    <a:pt x="2112095" y="1887703"/>
                  </a:lnTo>
                  <a:lnTo>
                    <a:pt x="2468319" y="1890508"/>
                  </a:lnTo>
                  <a:lnTo>
                    <a:pt x="2535636" y="1884898"/>
                  </a:lnTo>
                  <a:lnTo>
                    <a:pt x="2552466" y="1879288"/>
                  </a:lnTo>
                  <a:lnTo>
                    <a:pt x="2552466" y="1868068"/>
                  </a:lnTo>
                  <a:lnTo>
                    <a:pt x="2544051" y="1854044"/>
                  </a:lnTo>
                  <a:lnTo>
                    <a:pt x="2521612" y="1840019"/>
                  </a:lnTo>
                  <a:lnTo>
                    <a:pt x="2451489" y="1800750"/>
                  </a:lnTo>
                  <a:lnTo>
                    <a:pt x="2361732" y="1755872"/>
                  </a:lnTo>
                  <a:lnTo>
                    <a:pt x="2235511" y="1688554"/>
                  </a:lnTo>
                  <a:lnTo>
                    <a:pt x="2084046" y="1604407"/>
                  </a:lnTo>
                  <a:lnTo>
                    <a:pt x="1932581" y="1511845"/>
                  </a:lnTo>
                  <a:lnTo>
                    <a:pt x="1775506" y="1410868"/>
                  </a:lnTo>
                  <a:lnTo>
                    <a:pt x="1559528" y="1259403"/>
                  </a:lnTo>
                  <a:lnTo>
                    <a:pt x="1301477" y="1054645"/>
                  </a:lnTo>
                  <a:lnTo>
                    <a:pt x="1035011" y="835862"/>
                  </a:lnTo>
                  <a:lnTo>
                    <a:pt x="827447" y="664763"/>
                  </a:lnTo>
                  <a:lnTo>
                    <a:pt x="631104" y="49927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1">
              <a:extLst>
                <a:ext uri="{FF2B5EF4-FFF2-40B4-BE49-F238E27FC236}">
                  <a16:creationId xmlns:a16="http://schemas.microsoft.com/office/drawing/2014/main" id="{F595F84A-C259-431A-A0A0-E9ED946A6548}"/>
                </a:ext>
              </a:extLst>
            </p:cNvPr>
            <p:cNvSpPr/>
            <p:nvPr/>
          </p:nvSpPr>
          <p:spPr>
            <a:xfrm>
              <a:off x="4752975" y="4171950"/>
              <a:ext cx="1557338" cy="1257300"/>
            </a:xfrm>
            <a:custGeom>
              <a:avLst/>
              <a:gdLst>
                <a:gd name="connsiteX0" fmla="*/ 600075 w 1557338"/>
                <a:gd name="connsiteY0" fmla="*/ 607219 h 1257300"/>
                <a:gd name="connsiteX1" fmla="*/ 812006 w 1557338"/>
                <a:gd name="connsiteY1" fmla="*/ 397669 h 1257300"/>
                <a:gd name="connsiteX2" fmla="*/ 959644 w 1557338"/>
                <a:gd name="connsiteY2" fmla="*/ 242888 h 1257300"/>
                <a:gd name="connsiteX3" fmla="*/ 1047750 w 1557338"/>
                <a:gd name="connsiteY3" fmla="*/ 147638 h 1257300"/>
                <a:gd name="connsiteX4" fmla="*/ 1081088 w 1557338"/>
                <a:gd name="connsiteY4" fmla="*/ 116681 h 1257300"/>
                <a:gd name="connsiteX5" fmla="*/ 1090613 w 1557338"/>
                <a:gd name="connsiteY5" fmla="*/ 97631 h 1257300"/>
                <a:gd name="connsiteX6" fmla="*/ 1092994 w 1557338"/>
                <a:gd name="connsiteY6" fmla="*/ 83344 h 1257300"/>
                <a:gd name="connsiteX7" fmla="*/ 1090613 w 1557338"/>
                <a:gd name="connsiteY7" fmla="*/ 71438 h 1257300"/>
                <a:gd name="connsiteX8" fmla="*/ 1083469 w 1557338"/>
                <a:gd name="connsiteY8" fmla="*/ 57150 h 1257300"/>
                <a:gd name="connsiteX9" fmla="*/ 1047750 w 1557338"/>
                <a:gd name="connsiteY9" fmla="*/ 26194 h 1257300"/>
                <a:gd name="connsiteX10" fmla="*/ 1023938 w 1557338"/>
                <a:gd name="connsiteY10" fmla="*/ 0 h 1257300"/>
                <a:gd name="connsiteX11" fmla="*/ 1557338 w 1557338"/>
                <a:gd name="connsiteY11" fmla="*/ 169069 h 1257300"/>
                <a:gd name="connsiteX12" fmla="*/ 1512094 w 1557338"/>
                <a:gd name="connsiteY12" fmla="*/ 171450 h 1257300"/>
                <a:gd name="connsiteX13" fmla="*/ 1488281 w 1557338"/>
                <a:gd name="connsiteY13" fmla="*/ 176213 h 1257300"/>
                <a:gd name="connsiteX14" fmla="*/ 1452563 w 1557338"/>
                <a:gd name="connsiteY14" fmla="*/ 190500 h 1257300"/>
                <a:gd name="connsiteX15" fmla="*/ 1404938 w 1557338"/>
                <a:gd name="connsiteY15" fmla="*/ 219075 h 1257300"/>
                <a:gd name="connsiteX16" fmla="*/ 1247775 w 1557338"/>
                <a:gd name="connsiteY16" fmla="*/ 340519 h 1257300"/>
                <a:gd name="connsiteX17" fmla="*/ 862013 w 1557338"/>
                <a:gd name="connsiteY17" fmla="*/ 640556 h 1257300"/>
                <a:gd name="connsiteX18" fmla="*/ 542925 w 1557338"/>
                <a:gd name="connsiteY18" fmla="*/ 881063 h 1257300"/>
                <a:gd name="connsiteX19" fmla="*/ 257175 w 1557338"/>
                <a:gd name="connsiteY19" fmla="*/ 1090613 h 1257300"/>
                <a:gd name="connsiteX20" fmla="*/ 80963 w 1557338"/>
                <a:gd name="connsiteY20" fmla="*/ 1216819 h 1257300"/>
                <a:gd name="connsiteX21" fmla="*/ 0 w 1557338"/>
                <a:gd name="connsiteY21" fmla="*/ 1257300 h 1257300"/>
                <a:gd name="connsiteX22" fmla="*/ 19050 w 1557338"/>
                <a:gd name="connsiteY22" fmla="*/ 1150144 h 1257300"/>
                <a:gd name="connsiteX23" fmla="*/ 145256 w 1557338"/>
                <a:gd name="connsiteY23" fmla="*/ 1035844 h 1257300"/>
                <a:gd name="connsiteX24" fmla="*/ 283369 w 1557338"/>
                <a:gd name="connsiteY24" fmla="*/ 909638 h 1257300"/>
                <a:gd name="connsiteX25" fmla="*/ 421481 w 1557338"/>
                <a:gd name="connsiteY25" fmla="*/ 778669 h 1257300"/>
                <a:gd name="connsiteX26" fmla="*/ 600075 w 1557338"/>
                <a:gd name="connsiteY26" fmla="*/ 607219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57338" h="1257300">
                  <a:moveTo>
                    <a:pt x="600075" y="607219"/>
                  </a:moveTo>
                  <a:lnTo>
                    <a:pt x="812006" y="397669"/>
                  </a:lnTo>
                  <a:lnTo>
                    <a:pt x="959644" y="242888"/>
                  </a:lnTo>
                  <a:lnTo>
                    <a:pt x="1047750" y="147638"/>
                  </a:lnTo>
                  <a:lnTo>
                    <a:pt x="1081088" y="116681"/>
                  </a:lnTo>
                  <a:lnTo>
                    <a:pt x="1090613" y="97631"/>
                  </a:lnTo>
                  <a:lnTo>
                    <a:pt x="1092994" y="83344"/>
                  </a:lnTo>
                  <a:lnTo>
                    <a:pt x="1090613" y="71438"/>
                  </a:lnTo>
                  <a:lnTo>
                    <a:pt x="1083469" y="57150"/>
                  </a:lnTo>
                  <a:lnTo>
                    <a:pt x="1047750" y="26194"/>
                  </a:lnTo>
                  <a:lnTo>
                    <a:pt x="1023938" y="0"/>
                  </a:lnTo>
                  <a:lnTo>
                    <a:pt x="1557338" y="169069"/>
                  </a:lnTo>
                  <a:lnTo>
                    <a:pt x="1512094" y="171450"/>
                  </a:lnTo>
                  <a:lnTo>
                    <a:pt x="1488281" y="176213"/>
                  </a:lnTo>
                  <a:lnTo>
                    <a:pt x="1452563" y="190500"/>
                  </a:lnTo>
                  <a:lnTo>
                    <a:pt x="1404938" y="219075"/>
                  </a:lnTo>
                  <a:lnTo>
                    <a:pt x="1247775" y="340519"/>
                  </a:lnTo>
                  <a:lnTo>
                    <a:pt x="862013" y="640556"/>
                  </a:lnTo>
                  <a:lnTo>
                    <a:pt x="542925" y="881063"/>
                  </a:lnTo>
                  <a:lnTo>
                    <a:pt x="257175" y="1090613"/>
                  </a:lnTo>
                  <a:lnTo>
                    <a:pt x="80963" y="1216819"/>
                  </a:lnTo>
                  <a:lnTo>
                    <a:pt x="0" y="1257300"/>
                  </a:lnTo>
                  <a:lnTo>
                    <a:pt x="19050" y="1150144"/>
                  </a:lnTo>
                  <a:lnTo>
                    <a:pt x="145256" y="1035844"/>
                  </a:lnTo>
                  <a:lnTo>
                    <a:pt x="283369" y="909638"/>
                  </a:lnTo>
                  <a:lnTo>
                    <a:pt x="421481" y="778669"/>
                  </a:lnTo>
                  <a:lnTo>
                    <a:pt x="600075" y="607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2">
              <a:extLst>
                <a:ext uri="{FF2B5EF4-FFF2-40B4-BE49-F238E27FC236}">
                  <a16:creationId xmlns:a16="http://schemas.microsoft.com/office/drawing/2014/main" id="{0F219434-035F-4F41-AF80-65F9E6898397}"/>
                </a:ext>
              </a:extLst>
            </p:cNvPr>
            <p:cNvSpPr/>
            <p:nvPr/>
          </p:nvSpPr>
          <p:spPr>
            <a:xfrm>
              <a:off x="3848100" y="4986338"/>
              <a:ext cx="1420813" cy="1014412"/>
            </a:xfrm>
            <a:custGeom>
              <a:avLst/>
              <a:gdLst>
                <a:gd name="connsiteX0" fmla="*/ 488156 w 1421606"/>
                <a:gd name="connsiteY0" fmla="*/ 345281 h 1014412"/>
                <a:gd name="connsiteX1" fmla="*/ 407194 w 1421606"/>
                <a:gd name="connsiteY1" fmla="*/ 290512 h 1014412"/>
                <a:gd name="connsiteX2" fmla="*/ 288131 w 1421606"/>
                <a:gd name="connsiteY2" fmla="*/ 211931 h 1014412"/>
                <a:gd name="connsiteX3" fmla="*/ 200025 w 1421606"/>
                <a:gd name="connsiteY3" fmla="*/ 157162 h 1014412"/>
                <a:gd name="connsiteX4" fmla="*/ 119063 w 1421606"/>
                <a:gd name="connsiteY4" fmla="*/ 107156 h 1014412"/>
                <a:gd name="connsiteX5" fmla="*/ 30956 w 1421606"/>
                <a:gd name="connsiteY5" fmla="*/ 57150 h 1014412"/>
                <a:gd name="connsiteX6" fmla="*/ 11906 w 1421606"/>
                <a:gd name="connsiteY6" fmla="*/ 38100 h 1014412"/>
                <a:gd name="connsiteX7" fmla="*/ 4763 w 1421606"/>
                <a:gd name="connsiteY7" fmla="*/ 26193 h 1014412"/>
                <a:gd name="connsiteX8" fmla="*/ 0 w 1421606"/>
                <a:gd name="connsiteY8" fmla="*/ 14287 h 1014412"/>
                <a:gd name="connsiteX9" fmla="*/ 4763 w 1421606"/>
                <a:gd name="connsiteY9" fmla="*/ 4762 h 1014412"/>
                <a:gd name="connsiteX10" fmla="*/ 21431 w 1421606"/>
                <a:gd name="connsiteY10" fmla="*/ 0 h 1014412"/>
                <a:gd name="connsiteX11" fmla="*/ 61913 w 1421606"/>
                <a:gd name="connsiteY11" fmla="*/ 4762 h 1014412"/>
                <a:gd name="connsiteX12" fmla="*/ 140494 w 1421606"/>
                <a:gd name="connsiteY12" fmla="*/ 23812 h 1014412"/>
                <a:gd name="connsiteX13" fmla="*/ 283369 w 1421606"/>
                <a:gd name="connsiteY13" fmla="*/ 71437 h 1014412"/>
                <a:gd name="connsiteX14" fmla="*/ 428625 w 1421606"/>
                <a:gd name="connsiteY14" fmla="*/ 123825 h 1014412"/>
                <a:gd name="connsiteX15" fmla="*/ 554831 w 1421606"/>
                <a:gd name="connsiteY15" fmla="*/ 171450 h 1014412"/>
                <a:gd name="connsiteX16" fmla="*/ 719138 w 1421606"/>
                <a:gd name="connsiteY16" fmla="*/ 242887 h 1014412"/>
                <a:gd name="connsiteX17" fmla="*/ 862013 w 1421606"/>
                <a:gd name="connsiteY17" fmla="*/ 311943 h 1014412"/>
                <a:gd name="connsiteX18" fmla="*/ 940594 w 1421606"/>
                <a:gd name="connsiteY18" fmla="*/ 350043 h 1014412"/>
                <a:gd name="connsiteX19" fmla="*/ 1007269 w 1421606"/>
                <a:gd name="connsiteY19" fmla="*/ 383381 h 1014412"/>
                <a:gd name="connsiteX20" fmla="*/ 1095375 w 1421606"/>
                <a:gd name="connsiteY20" fmla="*/ 454818 h 1014412"/>
                <a:gd name="connsiteX21" fmla="*/ 1169194 w 1421606"/>
                <a:gd name="connsiteY21" fmla="*/ 521493 h 1014412"/>
                <a:gd name="connsiteX22" fmla="*/ 1243013 w 1421606"/>
                <a:gd name="connsiteY22" fmla="*/ 595312 h 1014412"/>
                <a:gd name="connsiteX23" fmla="*/ 1302544 w 1421606"/>
                <a:gd name="connsiteY23" fmla="*/ 664368 h 1014412"/>
                <a:gd name="connsiteX24" fmla="*/ 1345406 w 1421606"/>
                <a:gd name="connsiteY24" fmla="*/ 721518 h 1014412"/>
                <a:gd name="connsiteX25" fmla="*/ 1369219 w 1421606"/>
                <a:gd name="connsiteY25" fmla="*/ 764381 h 1014412"/>
                <a:gd name="connsiteX26" fmla="*/ 1390650 w 1421606"/>
                <a:gd name="connsiteY26" fmla="*/ 809625 h 1014412"/>
                <a:gd name="connsiteX27" fmla="*/ 1409700 w 1421606"/>
                <a:gd name="connsiteY27" fmla="*/ 873918 h 1014412"/>
                <a:gd name="connsiteX28" fmla="*/ 1416844 w 1421606"/>
                <a:gd name="connsiteY28" fmla="*/ 902493 h 1014412"/>
                <a:gd name="connsiteX29" fmla="*/ 1421606 w 1421606"/>
                <a:gd name="connsiteY29" fmla="*/ 942975 h 1014412"/>
                <a:gd name="connsiteX30" fmla="*/ 1419225 w 1421606"/>
                <a:gd name="connsiteY30" fmla="*/ 971550 h 1014412"/>
                <a:gd name="connsiteX31" fmla="*/ 1409700 w 1421606"/>
                <a:gd name="connsiteY31" fmla="*/ 992981 h 1014412"/>
                <a:gd name="connsiteX32" fmla="*/ 1400175 w 1421606"/>
                <a:gd name="connsiteY32" fmla="*/ 1000125 h 1014412"/>
                <a:gd name="connsiteX33" fmla="*/ 1373981 w 1421606"/>
                <a:gd name="connsiteY33" fmla="*/ 1012031 h 1014412"/>
                <a:gd name="connsiteX34" fmla="*/ 1338263 w 1421606"/>
                <a:gd name="connsiteY34" fmla="*/ 1014412 h 1014412"/>
                <a:gd name="connsiteX35" fmla="*/ 1293019 w 1421606"/>
                <a:gd name="connsiteY35" fmla="*/ 1000125 h 1014412"/>
                <a:gd name="connsiteX36" fmla="*/ 1252538 w 1421606"/>
                <a:gd name="connsiteY36" fmla="*/ 978693 h 1014412"/>
                <a:gd name="connsiteX37" fmla="*/ 1202531 w 1421606"/>
                <a:gd name="connsiteY37" fmla="*/ 940593 h 1014412"/>
                <a:gd name="connsiteX38" fmla="*/ 1135856 w 1421606"/>
                <a:gd name="connsiteY38" fmla="*/ 878681 h 1014412"/>
                <a:gd name="connsiteX39" fmla="*/ 1076325 w 1421606"/>
                <a:gd name="connsiteY39" fmla="*/ 812006 h 1014412"/>
                <a:gd name="connsiteX40" fmla="*/ 1014413 w 1421606"/>
                <a:gd name="connsiteY40" fmla="*/ 750093 h 1014412"/>
                <a:gd name="connsiteX41" fmla="*/ 907256 w 1421606"/>
                <a:gd name="connsiteY41" fmla="*/ 657225 h 1014412"/>
                <a:gd name="connsiteX42" fmla="*/ 831056 w 1421606"/>
                <a:gd name="connsiteY42" fmla="*/ 595312 h 1014412"/>
                <a:gd name="connsiteX43" fmla="*/ 721519 w 1421606"/>
                <a:gd name="connsiteY43" fmla="*/ 509587 h 1014412"/>
                <a:gd name="connsiteX44" fmla="*/ 638175 w 1421606"/>
                <a:gd name="connsiteY44" fmla="*/ 450056 h 1014412"/>
                <a:gd name="connsiteX45" fmla="*/ 561975 w 1421606"/>
                <a:gd name="connsiteY45" fmla="*/ 395287 h 1014412"/>
                <a:gd name="connsiteX46" fmla="*/ 488156 w 1421606"/>
                <a:gd name="connsiteY46" fmla="*/ 345281 h 101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421606" h="1014412">
                  <a:moveTo>
                    <a:pt x="488156" y="345281"/>
                  </a:moveTo>
                  <a:lnTo>
                    <a:pt x="407194" y="290512"/>
                  </a:lnTo>
                  <a:lnTo>
                    <a:pt x="288131" y="211931"/>
                  </a:lnTo>
                  <a:lnTo>
                    <a:pt x="200025" y="157162"/>
                  </a:lnTo>
                  <a:lnTo>
                    <a:pt x="119063" y="107156"/>
                  </a:lnTo>
                  <a:lnTo>
                    <a:pt x="30956" y="57150"/>
                  </a:lnTo>
                  <a:lnTo>
                    <a:pt x="11906" y="38100"/>
                  </a:lnTo>
                  <a:lnTo>
                    <a:pt x="4763" y="26193"/>
                  </a:lnTo>
                  <a:lnTo>
                    <a:pt x="0" y="14287"/>
                  </a:lnTo>
                  <a:lnTo>
                    <a:pt x="4763" y="4762"/>
                  </a:lnTo>
                  <a:lnTo>
                    <a:pt x="21431" y="0"/>
                  </a:lnTo>
                  <a:lnTo>
                    <a:pt x="61913" y="4762"/>
                  </a:lnTo>
                  <a:lnTo>
                    <a:pt x="140494" y="23812"/>
                  </a:lnTo>
                  <a:lnTo>
                    <a:pt x="283369" y="71437"/>
                  </a:lnTo>
                  <a:lnTo>
                    <a:pt x="428625" y="123825"/>
                  </a:lnTo>
                  <a:lnTo>
                    <a:pt x="554831" y="171450"/>
                  </a:lnTo>
                  <a:lnTo>
                    <a:pt x="719138" y="242887"/>
                  </a:lnTo>
                  <a:lnTo>
                    <a:pt x="862013" y="311943"/>
                  </a:lnTo>
                  <a:lnTo>
                    <a:pt x="940594" y="350043"/>
                  </a:lnTo>
                  <a:lnTo>
                    <a:pt x="1007269" y="383381"/>
                  </a:lnTo>
                  <a:lnTo>
                    <a:pt x="1095375" y="454818"/>
                  </a:lnTo>
                  <a:lnTo>
                    <a:pt x="1169194" y="521493"/>
                  </a:lnTo>
                  <a:lnTo>
                    <a:pt x="1243013" y="595312"/>
                  </a:lnTo>
                  <a:lnTo>
                    <a:pt x="1302544" y="664368"/>
                  </a:lnTo>
                  <a:lnTo>
                    <a:pt x="1345406" y="721518"/>
                  </a:lnTo>
                  <a:lnTo>
                    <a:pt x="1369219" y="764381"/>
                  </a:lnTo>
                  <a:lnTo>
                    <a:pt x="1390650" y="809625"/>
                  </a:lnTo>
                  <a:lnTo>
                    <a:pt x="1409700" y="873918"/>
                  </a:lnTo>
                  <a:lnTo>
                    <a:pt x="1416844" y="902493"/>
                  </a:lnTo>
                  <a:lnTo>
                    <a:pt x="1421606" y="942975"/>
                  </a:lnTo>
                  <a:lnTo>
                    <a:pt x="1419225" y="971550"/>
                  </a:lnTo>
                  <a:lnTo>
                    <a:pt x="1409700" y="992981"/>
                  </a:lnTo>
                  <a:lnTo>
                    <a:pt x="1400175" y="1000125"/>
                  </a:lnTo>
                  <a:lnTo>
                    <a:pt x="1373981" y="1012031"/>
                  </a:lnTo>
                  <a:lnTo>
                    <a:pt x="1338263" y="1014412"/>
                  </a:lnTo>
                  <a:lnTo>
                    <a:pt x="1293019" y="1000125"/>
                  </a:lnTo>
                  <a:lnTo>
                    <a:pt x="1252538" y="978693"/>
                  </a:lnTo>
                  <a:lnTo>
                    <a:pt x="1202531" y="940593"/>
                  </a:lnTo>
                  <a:lnTo>
                    <a:pt x="1135856" y="878681"/>
                  </a:lnTo>
                  <a:lnTo>
                    <a:pt x="1076325" y="812006"/>
                  </a:lnTo>
                  <a:lnTo>
                    <a:pt x="1014413" y="750093"/>
                  </a:lnTo>
                  <a:lnTo>
                    <a:pt x="907256" y="657225"/>
                  </a:lnTo>
                  <a:lnTo>
                    <a:pt x="831056" y="595312"/>
                  </a:lnTo>
                  <a:lnTo>
                    <a:pt x="721519" y="509587"/>
                  </a:lnTo>
                  <a:lnTo>
                    <a:pt x="638175" y="450056"/>
                  </a:lnTo>
                  <a:lnTo>
                    <a:pt x="561975" y="395287"/>
                  </a:lnTo>
                  <a:lnTo>
                    <a:pt x="488156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636021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F2577D0-30E5-4CBB-8A62-766018253BA9}"/>
              </a:ext>
            </a:extLst>
          </p:cNvPr>
          <p:cNvGrpSpPr/>
          <p:nvPr/>
        </p:nvGrpSpPr>
        <p:grpSpPr>
          <a:xfrm>
            <a:off x="2619375" y="1504950"/>
            <a:ext cx="4732338" cy="4495800"/>
            <a:chOff x="2619375" y="1504950"/>
            <a:chExt cx="4732338" cy="4495800"/>
          </a:xfrm>
        </p:grpSpPr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7A61D339-075A-1A42-8FB4-A0077BD59ED3}"/>
                </a:ext>
              </a:extLst>
            </p:cNvPr>
            <p:cNvSpPr/>
            <p:nvPr/>
          </p:nvSpPr>
          <p:spPr>
            <a:xfrm>
              <a:off x="2619375" y="1504950"/>
              <a:ext cx="2425700" cy="2397125"/>
            </a:xfrm>
            <a:custGeom>
              <a:avLst/>
              <a:gdLst>
                <a:gd name="connsiteX0" fmla="*/ 1746250 w 2425700"/>
                <a:gd name="connsiteY0" fmla="*/ 619125 h 2397125"/>
                <a:gd name="connsiteX1" fmla="*/ 1879600 w 2425700"/>
                <a:gd name="connsiteY1" fmla="*/ 425450 h 2397125"/>
                <a:gd name="connsiteX2" fmla="*/ 1981200 w 2425700"/>
                <a:gd name="connsiteY2" fmla="*/ 269875 h 2397125"/>
                <a:gd name="connsiteX3" fmla="*/ 1990725 w 2425700"/>
                <a:gd name="connsiteY3" fmla="*/ 247650 h 2397125"/>
                <a:gd name="connsiteX4" fmla="*/ 1997075 w 2425700"/>
                <a:gd name="connsiteY4" fmla="*/ 212725 h 2397125"/>
                <a:gd name="connsiteX5" fmla="*/ 1993900 w 2425700"/>
                <a:gd name="connsiteY5" fmla="*/ 180975 h 2397125"/>
                <a:gd name="connsiteX6" fmla="*/ 1984375 w 2425700"/>
                <a:gd name="connsiteY6" fmla="*/ 142875 h 2397125"/>
                <a:gd name="connsiteX7" fmla="*/ 1968500 w 2425700"/>
                <a:gd name="connsiteY7" fmla="*/ 111125 h 2397125"/>
                <a:gd name="connsiteX8" fmla="*/ 1952625 w 2425700"/>
                <a:gd name="connsiteY8" fmla="*/ 95250 h 2397125"/>
                <a:gd name="connsiteX9" fmla="*/ 1933575 w 2425700"/>
                <a:gd name="connsiteY9" fmla="*/ 79375 h 2397125"/>
                <a:gd name="connsiteX10" fmla="*/ 1920875 w 2425700"/>
                <a:gd name="connsiteY10" fmla="*/ 66675 h 2397125"/>
                <a:gd name="connsiteX11" fmla="*/ 1908175 w 2425700"/>
                <a:gd name="connsiteY11" fmla="*/ 41275 h 2397125"/>
                <a:gd name="connsiteX12" fmla="*/ 1905000 w 2425700"/>
                <a:gd name="connsiteY12" fmla="*/ 22225 h 2397125"/>
                <a:gd name="connsiteX13" fmla="*/ 1905000 w 2425700"/>
                <a:gd name="connsiteY13" fmla="*/ 9525 h 2397125"/>
                <a:gd name="connsiteX14" fmla="*/ 1924050 w 2425700"/>
                <a:gd name="connsiteY14" fmla="*/ 0 h 2397125"/>
                <a:gd name="connsiteX15" fmla="*/ 1968500 w 2425700"/>
                <a:gd name="connsiteY15" fmla="*/ 0 h 2397125"/>
                <a:gd name="connsiteX16" fmla="*/ 1990725 w 2425700"/>
                <a:gd name="connsiteY16" fmla="*/ 3175 h 2397125"/>
                <a:gd name="connsiteX17" fmla="*/ 2038350 w 2425700"/>
                <a:gd name="connsiteY17" fmla="*/ 6350 h 2397125"/>
                <a:gd name="connsiteX18" fmla="*/ 2108200 w 2425700"/>
                <a:gd name="connsiteY18" fmla="*/ 22225 h 2397125"/>
                <a:gd name="connsiteX19" fmla="*/ 2155825 w 2425700"/>
                <a:gd name="connsiteY19" fmla="*/ 41275 h 2397125"/>
                <a:gd name="connsiteX20" fmla="*/ 2225675 w 2425700"/>
                <a:gd name="connsiteY20" fmla="*/ 76200 h 2397125"/>
                <a:gd name="connsiteX21" fmla="*/ 2279650 w 2425700"/>
                <a:gd name="connsiteY21" fmla="*/ 111125 h 2397125"/>
                <a:gd name="connsiteX22" fmla="*/ 2327275 w 2425700"/>
                <a:gd name="connsiteY22" fmla="*/ 146050 h 2397125"/>
                <a:gd name="connsiteX23" fmla="*/ 2368550 w 2425700"/>
                <a:gd name="connsiteY23" fmla="*/ 177800 h 2397125"/>
                <a:gd name="connsiteX24" fmla="*/ 2400300 w 2425700"/>
                <a:gd name="connsiteY24" fmla="*/ 209550 h 2397125"/>
                <a:gd name="connsiteX25" fmla="*/ 2419350 w 2425700"/>
                <a:gd name="connsiteY25" fmla="*/ 238125 h 2397125"/>
                <a:gd name="connsiteX26" fmla="*/ 2425700 w 2425700"/>
                <a:gd name="connsiteY26" fmla="*/ 254000 h 2397125"/>
                <a:gd name="connsiteX27" fmla="*/ 2425700 w 2425700"/>
                <a:gd name="connsiteY27" fmla="*/ 263525 h 2397125"/>
                <a:gd name="connsiteX28" fmla="*/ 2419350 w 2425700"/>
                <a:gd name="connsiteY28" fmla="*/ 279400 h 2397125"/>
                <a:gd name="connsiteX29" fmla="*/ 2403475 w 2425700"/>
                <a:gd name="connsiteY29" fmla="*/ 295275 h 2397125"/>
                <a:gd name="connsiteX30" fmla="*/ 2371725 w 2425700"/>
                <a:gd name="connsiteY30" fmla="*/ 314325 h 2397125"/>
                <a:gd name="connsiteX31" fmla="*/ 2330450 w 2425700"/>
                <a:gd name="connsiteY31" fmla="*/ 342900 h 2397125"/>
                <a:gd name="connsiteX32" fmla="*/ 2270125 w 2425700"/>
                <a:gd name="connsiteY32" fmla="*/ 393700 h 2397125"/>
                <a:gd name="connsiteX33" fmla="*/ 2244725 w 2425700"/>
                <a:gd name="connsiteY33" fmla="*/ 422275 h 2397125"/>
                <a:gd name="connsiteX34" fmla="*/ 2212975 w 2425700"/>
                <a:gd name="connsiteY34" fmla="*/ 476250 h 2397125"/>
                <a:gd name="connsiteX35" fmla="*/ 2098675 w 2425700"/>
                <a:gd name="connsiteY35" fmla="*/ 609600 h 2397125"/>
                <a:gd name="connsiteX36" fmla="*/ 1958975 w 2425700"/>
                <a:gd name="connsiteY36" fmla="*/ 774700 h 2397125"/>
                <a:gd name="connsiteX37" fmla="*/ 1797050 w 2425700"/>
                <a:gd name="connsiteY37" fmla="*/ 955675 h 2397125"/>
                <a:gd name="connsiteX38" fmla="*/ 1651000 w 2425700"/>
                <a:gd name="connsiteY38" fmla="*/ 1111250 h 2397125"/>
                <a:gd name="connsiteX39" fmla="*/ 1501775 w 2425700"/>
                <a:gd name="connsiteY39" fmla="*/ 1263650 h 2397125"/>
                <a:gd name="connsiteX40" fmla="*/ 1346200 w 2425700"/>
                <a:gd name="connsiteY40" fmla="*/ 1412875 h 2397125"/>
                <a:gd name="connsiteX41" fmla="*/ 1219200 w 2425700"/>
                <a:gd name="connsiteY41" fmla="*/ 1533525 h 2397125"/>
                <a:gd name="connsiteX42" fmla="*/ 1108075 w 2425700"/>
                <a:gd name="connsiteY42" fmla="*/ 1635125 h 2397125"/>
                <a:gd name="connsiteX43" fmla="*/ 923925 w 2425700"/>
                <a:gd name="connsiteY43" fmla="*/ 1790700 h 2397125"/>
                <a:gd name="connsiteX44" fmla="*/ 723900 w 2425700"/>
                <a:gd name="connsiteY44" fmla="*/ 1952625 h 2397125"/>
                <a:gd name="connsiteX45" fmla="*/ 539750 w 2425700"/>
                <a:gd name="connsiteY45" fmla="*/ 2089150 h 2397125"/>
                <a:gd name="connsiteX46" fmla="*/ 257175 w 2425700"/>
                <a:gd name="connsiteY46" fmla="*/ 2282825 h 2397125"/>
                <a:gd name="connsiteX47" fmla="*/ 85725 w 2425700"/>
                <a:gd name="connsiteY47" fmla="*/ 2387600 h 2397125"/>
                <a:gd name="connsiteX48" fmla="*/ 53975 w 2425700"/>
                <a:gd name="connsiteY48" fmla="*/ 2397125 h 2397125"/>
                <a:gd name="connsiteX49" fmla="*/ 22225 w 2425700"/>
                <a:gd name="connsiteY49" fmla="*/ 2397125 h 2397125"/>
                <a:gd name="connsiteX50" fmla="*/ 0 w 2425700"/>
                <a:gd name="connsiteY50" fmla="*/ 2390775 h 2397125"/>
                <a:gd name="connsiteX51" fmla="*/ 0 w 2425700"/>
                <a:gd name="connsiteY51" fmla="*/ 2381250 h 2397125"/>
                <a:gd name="connsiteX52" fmla="*/ 12700 w 2425700"/>
                <a:gd name="connsiteY52" fmla="*/ 2359025 h 2397125"/>
                <a:gd name="connsiteX53" fmla="*/ 85725 w 2425700"/>
                <a:gd name="connsiteY53" fmla="*/ 2301875 h 2397125"/>
                <a:gd name="connsiteX54" fmla="*/ 250825 w 2425700"/>
                <a:gd name="connsiteY54" fmla="*/ 2174875 h 2397125"/>
                <a:gd name="connsiteX55" fmla="*/ 425450 w 2425700"/>
                <a:gd name="connsiteY55" fmla="*/ 2032000 h 2397125"/>
                <a:gd name="connsiteX56" fmla="*/ 660400 w 2425700"/>
                <a:gd name="connsiteY56" fmla="*/ 1828800 h 2397125"/>
                <a:gd name="connsiteX57" fmla="*/ 879475 w 2425700"/>
                <a:gd name="connsiteY57" fmla="*/ 1622425 h 2397125"/>
                <a:gd name="connsiteX58" fmla="*/ 1101725 w 2425700"/>
                <a:gd name="connsiteY58" fmla="*/ 1400175 h 2397125"/>
                <a:gd name="connsiteX59" fmla="*/ 1298575 w 2425700"/>
                <a:gd name="connsiteY59" fmla="*/ 1184275 h 2397125"/>
                <a:gd name="connsiteX60" fmla="*/ 1466850 w 2425700"/>
                <a:gd name="connsiteY60" fmla="*/ 984250 h 2397125"/>
                <a:gd name="connsiteX61" fmla="*/ 1641475 w 2425700"/>
                <a:gd name="connsiteY61" fmla="*/ 765175 h 2397125"/>
                <a:gd name="connsiteX62" fmla="*/ 1746250 w 2425700"/>
                <a:gd name="connsiteY62" fmla="*/ 619125 h 239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425700" h="2397125">
                  <a:moveTo>
                    <a:pt x="1746250" y="619125"/>
                  </a:moveTo>
                  <a:lnTo>
                    <a:pt x="1879600" y="425450"/>
                  </a:lnTo>
                  <a:lnTo>
                    <a:pt x="1981200" y="269875"/>
                  </a:lnTo>
                  <a:lnTo>
                    <a:pt x="1990725" y="247650"/>
                  </a:lnTo>
                  <a:lnTo>
                    <a:pt x="1997075" y="212725"/>
                  </a:lnTo>
                  <a:lnTo>
                    <a:pt x="1993900" y="180975"/>
                  </a:lnTo>
                  <a:lnTo>
                    <a:pt x="1984375" y="142875"/>
                  </a:lnTo>
                  <a:lnTo>
                    <a:pt x="1968500" y="111125"/>
                  </a:lnTo>
                  <a:lnTo>
                    <a:pt x="1952625" y="95250"/>
                  </a:lnTo>
                  <a:lnTo>
                    <a:pt x="1933575" y="79375"/>
                  </a:lnTo>
                  <a:lnTo>
                    <a:pt x="1920875" y="66675"/>
                  </a:lnTo>
                  <a:lnTo>
                    <a:pt x="1908175" y="41275"/>
                  </a:lnTo>
                  <a:lnTo>
                    <a:pt x="1905000" y="22225"/>
                  </a:lnTo>
                  <a:lnTo>
                    <a:pt x="1905000" y="9525"/>
                  </a:lnTo>
                  <a:lnTo>
                    <a:pt x="1924050" y="0"/>
                  </a:lnTo>
                  <a:lnTo>
                    <a:pt x="1968500" y="0"/>
                  </a:lnTo>
                  <a:lnTo>
                    <a:pt x="1990725" y="3175"/>
                  </a:lnTo>
                  <a:lnTo>
                    <a:pt x="2038350" y="6350"/>
                  </a:lnTo>
                  <a:lnTo>
                    <a:pt x="2108200" y="22225"/>
                  </a:lnTo>
                  <a:lnTo>
                    <a:pt x="2155825" y="41275"/>
                  </a:lnTo>
                  <a:lnTo>
                    <a:pt x="2225675" y="76200"/>
                  </a:lnTo>
                  <a:lnTo>
                    <a:pt x="2279650" y="111125"/>
                  </a:lnTo>
                  <a:lnTo>
                    <a:pt x="2327275" y="146050"/>
                  </a:lnTo>
                  <a:lnTo>
                    <a:pt x="2368550" y="177800"/>
                  </a:lnTo>
                  <a:lnTo>
                    <a:pt x="2400300" y="209550"/>
                  </a:lnTo>
                  <a:lnTo>
                    <a:pt x="2419350" y="238125"/>
                  </a:lnTo>
                  <a:lnTo>
                    <a:pt x="2425700" y="254000"/>
                  </a:lnTo>
                  <a:lnTo>
                    <a:pt x="2425700" y="263525"/>
                  </a:lnTo>
                  <a:lnTo>
                    <a:pt x="2419350" y="279400"/>
                  </a:lnTo>
                  <a:lnTo>
                    <a:pt x="2403475" y="295275"/>
                  </a:lnTo>
                  <a:lnTo>
                    <a:pt x="2371725" y="314325"/>
                  </a:lnTo>
                  <a:lnTo>
                    <a:pt x="2330450" y="342900"/>
                  </a:lnTo>
                  <a:lnTo>
                    <a:pt x="2270125" y="393700"/>
                  </a:lnTo>
                  <a:lnTo>
                    <a:pt x="2244725" y="422275"/>
                  </a:lnTo>
                  <a:lnTo>
                    <a:pt x="2212975" y="476250"/>
                  </a:lnTo>
                  <a:lnTo>
                    <a:pt x="2098675" y="609600"/>
                  </a:lnTo>
                  <a:lnTo>
                    <a:pt x="1958975" y="774700"/>
                  </a:lnTo>
                  <a:lnTo>
                    <a:pt x="1797050" y="955675"/>
                  </a:lnTo>
                  <a:lnTo>
                    <a:pt x="1651000" y="1111250"/>
                  </a:lnTo>
                  <a:lnTo>
                    <a:pt x="1501775" y="1263650"/>
                  </a:lnTo>
                  <a:lnTo>
                    <a:pt x="1346200" y="1412875"/>
                  </a:lnTo>
                  <a:lnTo>
                    <a:pt x="1219200" y="1533525"/>
                  </a:lnTo>
                  <a:lnTo>
                    <a:pt x="1108075" y="1635125"/>
                  </a:lnTo>
                  <a:lnTo>
                    <a:pt x="923925" y="1790700"/>
                  </a:lnTo>
                  <a:lnTo>
                    <a:pt x="723900" y="1952625"/>
                  </a:lnTo>
                  <a:lnTo>
                    <a:pt x="539750" y="2089150"/>
                  </a:lnTo>
                  <a:lnTo>
                    <a:pt x="257175" y="2282825"/>
                  </a:lnTo>
                  <a:lnTo>
                    <a:pt x="85725" y="2387600"/>
                  </a:lnTo>
                  <a:lnTo>
                    <a:pt x="53975" y="2397125"/>
                  </a:lnTo>
                  <a:lnTo>
                    <a:pt x="22225" y="2397125"/>
                  </a:lnTo>
                  <a:lnTo>
                    <a:pt x="0" y="2390775"/>
                  </a:lnTo>
                  <a:lnTo>
                    <a:pt x="0" y="2381250"/>
                  </a:lnTo>
                  <a:lnTo>
                    <a:pt x="12700" y="2359025"/>
                  </a:lnTo>
                  <a:lnTo>
                    <a:pt x="85725" y="2301875"/>
                  </a:lnTo>
                  <a:lnTo>
                    <a:pt x="250825" y="2174875"/>
                  </a:lnTo>
                  <a:lnTo>
                    <a:pt x="425450" y="2032000"/>
                  </a:lnTo>
                  <a:lnTo>
                    <a:pt x="660400" y="1828800"/>
                  </a:lnTo>
                  <a:lnTo>
                    <a:pt x="879475" y="1622425"/>
                  </a:lnTo>
                  <a:lnTo>
                    <a:pt x="1101725" y="1400175"/>
                  </a:lnTo>
                  <a:lnTo>
                    <a:pt x="1298575" y="1184275"/>
                  </a:lnTo>
                  <a:lnTo>
                    <a:pt x="1466850" y="984250"/>
                  </a:lnTo>
                  <a:lnTo>
                    <a:pt x="1641475" y="765175"/>
                  </a:lnTo>
                  <a:lnTo>
                    <a:pt x="1746250" y="619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4B8CD625-7E88-B349-BE3D-F878CD11484B}"/>
                </a:ext>
              </a:extLst>
            </p:cNvPr>
            <p:cNvSpPr/>
            <p:nvPr/>
          </p:nvSpPr>
          <p:spPr>
            <a:xfrm>
              <a:off x="4252913" y="3067050"/>
              <a:ext cx="1050925" cy="611188"/>
            </a:xfrm>
            <a:custGeom>
              <a:avLst/>
              <a:gdLst>
                <a:gd name="connsiteX0" fmla="*/ 280987 w 1050131"/>
                <a:gd name="connsiteY0" fmla="*/ 85725 h 611981"/>
                <a:gd name="connsiteX1" fmla="*/ 404812 w 1050131"/>
                <a:gd name="connsiteY1" fmla="*/ 123825 h 611981"/>
                <a:gd name="connsiteX2" fmla="*/ 492918 w 1050131"/>
                <a:gd name="connsiteY2" fmla="*/ 147638 h 611981"/>
                <a:gd name="connsiteX3" fmla="*/ 611981 w 1050131"/>
                <a:gd name="connsiteY3" fmla="*/ 176213 h 611981"/>
                <a:gd name="connsiteX4" fmla="*/ 735806 w 1050131"/>
                <a:gd name="connsiteY4" fmla="*/ 197644 h 611981"/>
                <a:gd name="connsiteX5" fmla="*/ 792956 w 1050131"/>
                <a:gd name="connsiteY5" fmla="*/ 204788 h 611981"/>
                <a:gd name="connsiteX6" fmla="*/ 809625 w 1050131"/>
                <a:gd name="connsiteY6" fmla="*/ 209550 h 611981"/>
                <a:gd name="connsiteX7" fmla="*/ 838200 w 1050131"/>
                <a:gd name="connsiteY7" fmla="*/ 230981 h 611981"/>
                <a:gd name="connsiteX8" fmla="*/ 885825 w 1050131"/>
                <a:gd name="connsiteY8" fmla="*/ 266700 h 611981"/>
                <a:gd name="connsiteX9" fmla="*/ 928687 w 1050131"/>
                <a:gd name="connsiteY9" fmla="*/ 307181 h 611981"/>
                <a:gd name="connsiteX10" fmla="*/ 959643 w 1050131"/>
                <a:gd name="connsiteY10" fmla="*/ 340519 h 611981"/>
                <a:gd name="connsiteX11" fmla="*/ 985837 w 1050131"/>
                <a:gd name="connsiteY11" fmla="*/ 376238 h 611981"/>
                <a:gd name="connsiteX12" fmla="*/ 1016793 w 1050131"/>
                <a:gd name="connsiteY12" fmla="*/ 431006 h 611981"/>
                <a:gd name="connsiteX13" fmla="*/ 1038225 w 1050131"/>
                <a:gd name="connsiteY13" fmla="*/ 478631 h 611981"/>
                <a:gd name="connsiteX14" fmla="*/ 1050131 w 1050131"/>
                <a:gd name="connsiteY14" fmla="*/ 516731 h 611981"/>
                <a:gd name="connsiteX15" fmla="*/ 1050131 w 1050131"/>
                <a:gd name="connsiteY15" fmla="*/ 542925 h 611981"/>
                <a:gd name="connsiteX16" fmla="*/ 1042987 w 1050131"/>
                <a:gd name="connsiteY16" fmla="*/ 571500 h 611981"/>
                <a:gd name="connsiteX17" fmla="*/ 1026318 w 1050131"/>
                <a:gd name="connsiteY17" fmla="*/ 595313 h 611981"/>
                <a:gd name="connsiteX18" fmla="*/ 1012031 w 1050131"/>
                <a:gd name="connsiteY18" fmla="*/ 604838 h 611981"/>
                <a:gd name="connsiteX19" fmla="*/ 990600 w 1050131"/>
                <a:gd name="connsiteY19" fmla="*/ 611981 h 611981"/>
                <a:gd name="connsiteX20" fmla="*/ 959643 w 1050131"/>
                <a:gd name="connsiteY20" fmla="*/ 611981 h 611981"/>
                <a:gd name="connsiteX21" fmla="*/ 904875 w 1050131"/>
                <a:gd name="connsiteY21" fmla="*/ 602456 h 611981"/>
                <a:gd name="connsiteX22" fmla="*/ 833437 w 1050131"/>
                <a:gd name="connsiteY22" fmla="*/ 581025 h 611981"/>
                <a:gd name="connsiteX23" fmla="*/ 754856 w 1050131"/>
                <a:gd name="connsiteY23" fmla="*/ 552450 h 611981"/>
                <a:gd name="connsiteX24" fmla="*/ 700087 w 1050131"/>
                <a:gd name="connsiteY24" fmla="*/ 526256 h 611981"/>
                <a:gd name="connsiteX25" fmla="*/ 628650 w 1050131"/>
                <a:gd name="connsiteY25" fmla="*/ 490538 h 611981"/>
                <a:gd name="connsiteX26" fmla="*/ 545306 w 1050131"/>
                <a:gd name="connsiteY26" fmla="*/ 445294 h 611981"/>
                <a:gd name="connsiteX27" fmla="*/ 450056 w 1050131"/>
                <a:gd name="connsiteY27" fmla="*/ 385763 h 611981"/>
                <a:gd name="connsiteX28" fmla="*/ 307181 w 1050131"/>
                <a:gd name="connsiteY28" fmla="*/ 283369 h 611981"/>
                <a:gd name="connsiteX29" fmla="*/ 202406 w 1050131"/>
                <a:gd name="connsiteY29" fmla="*/ 202406 h 611981"/>
                <a:gd name="connsiteX30" fmla="*/ 114300 w 1050131"/>
                <a:gd name="connsiteY30" fmla="*/ 128588 h 611981"/>
                <a:gd name="connsiteX31" fmla="*/ 42862 w 1050131"/>
                <a:gd name="connsiteY31" fmla="*/ 69056 h 611981"/>
                <a:gd name="connsiteX32" fmla="*/ 16668 w 1050131"/>
                <a:gd name="connsiteY32" fmla="*/ 42863 h 611981"/>
                <a:gd name="connsiteX33" fmla="*/ 4762 w 1050131"/>
                <a:gd name="connsiteY33" fmla="*/ 28575 h 611981"/>
                <a:gd name="connsiteX34" fmla="*/ 0 w 1050131"/>
                <a:gd name="connsiteY34" fmla="*/ 14288 h 611981"/>
                <a:gd name="connsiteX35" fmla="*/ 4762 w 1050131"/>
                <a:gd name="connsiteY35" fmla="*/ 2381 h 611981"/>
                <a:gd name="connsiteX36" fmla="*/ 28575 w 1050131"/>
                <a:gd name="connsiteY36" fmla="*/ 0 h 611981"/>
                <a:gd name="connsiteX37" fmla="*/ 66675 w 1050131"/>
                <a:gd name="connsiteY37" fmla="*/ 7144 h 611981"/>
                <a:gd name="connsiteX38" fmla="*/ 102393 w 1050131"/>
                <a:gd name="connsiteY38" fmla="*/ 19050 h 611981"/>
                <a:gd name="connsiteX39" fmla="*/ 169068 w 1050131"/>
                <a:gd name="connsiteY39" fmla="*/ 47625 h 611981"/>
                <a:gd name="connsiteX40" fmla="*/ 214312 w 1050131"/>
                <a:gd name="connsiteY40" fmla="*/ 64294 h 611981"/>
                <a:gd name="connsiteX41" fmla="*/ 280987 w 1050131"/>
                <a:gd name="connsiteY41" fmla="*/ 85725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50131" h="611981">
                  <a:moveTo>
                    <a:pt x="280987" y="85725"/>
                  </a:moveTo>
                  <a:lnTo>
                    <a:pt x="404812" y="123825"/>
                  </a:lnTo>
                  <a:lnTo>
                    <a:pt x="492918" y="147638"/>
                  </a:lnTo>
                  <a:lnTo>
                    <a:pt x="611981" y="176213"/>
                  </a:lnTo>
                  <a:lnTo>
                    <a:pt x="735806" y="197644"/>
                  </a:lnTo>
                  <a:lnTo>
                    <a:pt x="792956" y="204788"/>
                  </a:lnTo>
                  <a:lnTo>
                    <a:pt x="809625" y="209550"/>
                  </a:lnTo>
                  <a:lnTo>
                    <a:pt x="838200" y="230981"/>
                  </a:lnTo>
                  <a:lnTo>
                    <a:pt x="885825" y="266700"/>
                  </a:lnTo>
                  <a:lnTo>
                    <a:pt x="928687" y="307181"/>
                  </a:lnTo>
                  <a:lnTo>
                    <a:pt x="959643" y="340519"/>
                  </a:lnTo>
                  <a:lnTo>
                    <a:pt x="985837" y="376238"/>
                  </a:lnTo>
                  <a:lnTo>
                    <a:pt x="1016793" y="431006"/>
                  </a:lnTo>
                  <a:lnTo>
                    <a:pt x="1038225" y="478631"/>
                  </a:lnTo>
                  <a:lnTo>
                    <a:pt x="1050131" y="516731"/>
                  </a:lnTo>
                  <a:lnTo>
                    <a:pt x="1050131" y="542925"/>
                  </a:lnTo>
                  <a:lnTo>
                    <a:pt x="1042987" y="571500"/>
                  </a:lnTo>
                  <a:lnTo>
                    <a:pt x="1026318" y="595313"/>
                  </a:lnTo>
                  <a:lnTo>
                    <a:pt x="1012031" y="604838"/>
                  </a:lnTo>
                  <a:lnTo>
                    <a:pt x="990600" y="611981"/>
                  </a:lnTo>
                  <a:lnTo>
                    <a:pt x="959643" y="611981"/>
                  </a:lnTo>
                  <a:lnTo>
                    <a:pt x="904875" y="602456"/>
                  </a:lnTo>
                  <a:lnTo>
                    <a:pt x="833437" y="581025"/>
                  </a:lnTo>
                  <a:lnTo>
                    <a:pt x="754856" y="552450"/>
                  </a:lnTo>
                  <a:lnTo>
                    <a:pt x="700087" y="526256"/>
                  </a:lnTo>
                  <a:lnTo>
                    <a:pt x="628650" y="490538"/>
                  </a:lnTo>
                  <a:lnTo>
                    <a:pt x="545306" y="445294"/>
                  </a:lnTo>
                  <a:lnTo>
                    <a:pt x="450056" y="385763"/>
                  </a:lnTo>
                  <a:lnTo>
                    <a:pt x="307181" y="283369"/>
                  </a:lnTo>
                  <a:lnTo>
                    <a:pt x="202406" y="202406"/>
                  </a:lnTo>
                  <a:lnTo>
                    <a:pt x="114300" y="128588"/>
                  </a:lnTo>
                  <a:lnTo>
                    <a:pt x="42862" y="69056"/>
                  </a:lnTo>
                  <a:lnTo>
                    <a:pt x="16668" y="42863"/>
                  </a:lnTo>
                  <a:lnTo>
                    <a:pt x="4762" y="28575"/>
                  </a:lnTo>
                  <a:lnTo>
                    <a:pt x="0" y="14288"/>
                  </a:lnTo>
                  <a:lnTo>
                    <a:pt x="4762" y="2381"/>
                  </a:lnTo>
                  <a:lnTo>
                    <a:pt x="28575" y="0"/>
                  </a:lnTo>
                  <a:lnTo>
                    <a:pt x="66675" y="7144"/>
                  </a:lnTo>
                  <a:lnTo>
                    <a:pt x="102393" y="19050"/>
                  </a:lnTo>
                  <a:lnTo>
                    <a:pt x="169068" y="47625"/>
                  </a:lnTo>
                  <a:lnTo>
                    <a:pt x="214312" y="64294"/>
                  </a:lnTo>
                  <a:lnTo>
                    <a:pt x="280987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47CB8CF6-63C4-9242-94B5-C96DB6FC0B8B}"/>
                </a:ext>
              </a:extLst>
            </p:cNvPr>
            <p:cNvSpPr/>
            <p:nvPr/>
          </p:nvSpPr>
          <p:spPr>
            <a:xfrm>
              <a:off x="3187700" y="3963988"/>
              <a:ext cx="3200400" cy="600075"/>
            </a:xfrm>
            <a:custGeom>
              <a:avLst/>
              <a:gdLst>
                <a:gd name="connsiteX0" fmla="*/ 1456169 w 3200400"/>
                <a:gd name="connsiteY0" fmla="*/ 190280 h 599910"/>
                <a:gd name="connsiteX1" fmla="*/ 1725732 w 3200400"/>
                <a:gd name="connsiteY1" fmla="*/ 158566 h 599910"/>
                <a:gd name="connsiteX2" fmla="*/ 2071935 w 3200400"/>
                <a:gd name="connsiteY2" fmla="*/ 118925 h 599910"/>
                <a:gd name="connsiteX3" fmla="*/ 2307142 w 3200400"/>
                <a:gd name="connsiteY3" fmla="*/ 89854 h 599910"/>
                <a:gd name="connsiteX4" fmla="*/ 2370569 w 3200400"/>
                <a:gd name="connsiteY4" fmla="*/ 84569 h 599910"/>
                <a:gd name="connsiteX5" fmla="*/ 2439281 w 3200400"/>
                <a:gd name="connsiteY5" fmla="*/ 76640 h 599910"/>
                <a:gd name="connsiteX6" fmla="*/ 2537064 w 3200400"/>
                <a:gd name="connsiteY6" fmla="*/ 63426 h 599910"/>
                <a:gd name="connsiteX7" fmla="*/ 2626918 w 3200400"/>
                <a:gd name="connsiteY7" fmla="*/ 44927 h 599910"/>
                <a:gd name="connsiteX8" fmla="*/ 2714130 w 3200400"/>
                <a:gd name="connsiteY8" fmla="*/ 21142 h 599910"/>
                <a:gd name="connsiteX9" fmla="*/ 2769628 w 3200400"/>
                <a:gd name="connsiteY9" fmla="*/ 2643 h 599910"/>
                <a:gd name="connsiteX10" fmla="*/ 2785485 w 3200400"/>
                <a:gd name="connsiteY10" fmla="*/ 0 h 599910"/>
                <a:gd name="connsiteX11" fmla="*/ 2798698 w 3200400"/>
                <a:gd name="connsiteY11" fmla="*/ 0 h 599910"/>
                <a:gd name="connsiteX12" fmla="*/ 2822483 w 3200400"/>
                <a:gd name="connsiteY12" fmla="*/ 5285 h 599910"/>
                <a:gd name="connsiteX13" fmla="*/ 2856839 w 3200400"/>
                <a:gd name="connsiteY13" fmla="*/ 15856 h 599910"/>
                <a:gd name="connsiteX14" fmla="*/ 2907052 w 3200400"/>
                <a:gd name="connsiteY14" fmla="*/ 39641 h 599910"/>
                <a:gd name="connsiteX15" fmla="*/ 2967836 w 3200400"/>
                <a:gd name="connsiteY15" fmla="*/ 71355 h 599910"/>
                <a:gd name="connsiteX16" fmla="*/ 3020691 w 3200400"/>
                <a:gd name="connsiteY16" fmla="*/ 105711 h 599910"/>
                <a:gd name="connsiteX17" fmla="*/ 3081475 w 3200400"/>
                <a:gd name="connsiteY17" fmla="*/ 145352 h 599910"/>
                <a:gd name="connsiteX18" fmla="*/ 3113189 w 3200400"/>
                <a:gd name="connsiteY18" fmla="*/ 169137 h 599910"/>
                <a:gd name="connsiteX19" fmla="*/ 3144902 w 3200400"/>
                <a:gd name="connsiteY19" fmla="*/ 203493 h 599910"/>
                <a:gd name="connsiteX20" fmla="*/ 3168687 w 3200400"/>
                <a:gd name="connsiteY20" fmla="*/ 235207 h 599910"/>
                <a:gd name="connsiteX21" fmla="*/ 3189829 w 3200400"/>
                <a:gd name="connsiteY21" fmla="*/ 269563 h 599910"/>
                <a:gd name="connsiteX22" fmla="*/ 3197757 w 3200400"/>
                <a:gd name="connsiteY22" fmla="*/ 293348 h 599910"/>
                <a:gd name="connsiteX23" fmla="*/ 3200400 w 3200400"/>
                <a:gd name="connsiteY23" fmla="*/ 325061 h 599910"/>
                <a:gd name="connsiteX24" fmla="*/ 3189829 w 3200400"/>
                <a:gd name="connsiteY24" fmla="*/ 346203 h 599910"/>
                <a:gd name="connsiteX25" fmla="*/ 3163401 w 3200400"/>
                <a:gd name="connsiteY25" fmla="*/ 367346 h 599910"/>
                <a:gd name="connsiteX26" fmla="*/ 3123760 w 3200400"/>
                <a:gd name="connsiteY26" fmla="*/ 377917 h 599910"/>
                <a:gd name="connsiteX27" fmla="*/ 3084118 w 3200400"/>
                <a:gd name="connsiteY27" fmla="*/ 380559 h 599910"/>
                <a:gd name="connsiteX28" fmla="*/ 2634846 w 3200400"/>
                <a:gd name="connsiteY28" fmla="*/ 248421 h 599910"/>
                <a:gd name="connsiteX29" fmla="*/ 2547635 w 3200400"/>
                <a:gd name="connsiteY29" fmla="*/ 253706 h 599910"/>
                <a:gd name="connsiteX30" fmla="*/ 2383783 w 3200400"/>
                <a:gd name="connsiteY30" fmla="*/ 269563 h 599910"/>
                <a:gd name="connsiteX31" fmla="*/ 2209360 w 3200400"/>
                <a:gd name="connsiteY31" fmla="*/ 288062 h 599910"/>
                <a:gd name="connsiteX32" fmla="*/ 1982081 w 3200400"/>
                <a:gd name="connsiteY32" fmla="*/ 317133 h 599910"/>
                <a:gd name="connsiteX33" fmla="*/ 1757445 w 3200400"/>
                <a:gd name="connsiteY33" fmla="*/ 346203 h 599910"/>
                <a:gd name="connsiteX34" fmla="*/ 1522238 w 3200400"/>
                <a:gd name="connsiteY34" fmla="*/ 377917 h 599910"/>
                <a:gd name="connsiteX35" fmla="*/ 1252675 w 3200400"/>
                <a:gd name="connsiteY35" fmla="*/ 422844 h 599910"/>
                <a:gd name="connsiteX36" fmla="*/ 1012183 w 3200400"/>
                <a:gd name="connsiteY36" fmla="*/ 470414 h 599910"/>
                <a:gd name="connsiteX37" fmla="*/ 893258 w 3200400"/>
                <a:gd name="connsiteY37" fmla="*/ 499484 h 599910"/>
                <a:gd name="connsiteX38" fmla="*/ 732049 w 3200400"/>
                <a:gd name="connsiteY38" fmla="*/ 544411 h 599910"/>
                <a:gd name="connsiteX39" fmla="*/ 623695 w 3200400"/>
                <a:gd name="connsiteY39" fmla="*/ 573482 h 599910"/>
                <a:gd name="connsiteX40" fmla="*/ 560268 w 3200400"/>
                <a:gd name="connsiteY40" fmla="*/ 594624 h 599910"/>
                <a:gd name="connsiteX41" fmla="*/ 523269 w 3200400"/>
                <a:gd name="connsiteY41" fmla="*/ 599910 h 599910"/>
                <a:gd name="connsiteX42" fmla="*/ 470414 w 3200400"/>
                <a:gd name="connsiteY42" fmla="*/ 594624 h 599910"/>
                <a:gd name="connsiteX43" fmla="*/ 451915 w 3200400"/>
                <a:gd name="connsiteY43" fmla="*/ 589339 h 599910"/>
                <a:gd name="connsiteX44" fmla="*/ 417559 w 3200400"/>
                <a:gd name="connsiteY44" fmla="*/ 570839 h 599910"/>
                <a:gd name="connsiteX45" fmla="*/ 385845 w 3200400"/>
                <a:gd name="connsiteY45" fmla="*/ 547054 h 599910"/>
                <a:gd name="connsiteX46" fmla="*/ 354132 w 3200400"/>
                <a:gd name="connsiteY46" fmla="*/ 520626 h 599910"/>
                <a:gd name="connsiteX47" fmla="*/ 280134 w 3200400"/>
                <a:gd name="connsiteY47" fmla="*/ 467771 h 599910"/>
                <a:gd name="connsiteX48" fmla="*/ 216708 w 3200400"/>
                <a:gd name="connsiteY48" fmla="*/ 420201 h 599910"/>
                <a:gd name="connsiteX49" fmla="*/ 150638 w 3200400"/>
                <a:gd name="connsiteY49" fmla="*/ 362060 h 599910"/>
                <a:gd name="connsiteX50" fmla="*/ 95140 w 3200400"/>
                <a:gd name="connsiteY50" fmla="*/ 311847 h 599910"/>
                <a:gd name="connsiteX51" fmla="*/ 58141 w 3200400"/>
                <a:gd name="connsiteY51" fmla="*/ 269563 h 599910"/>
                <a:gd name="connsiteX52" fmla="*/ 34356 w 3200400"/>
                <a:gd name="connsiteY52" fmla="*/ 237850 h 599910"/>
                <a:gd name="connsiteX53" fmla="*/ 13214 w 3200400"/>
                <a:gd name="connsiteY53" fmla="*/ 200851 h 599910"/>
                <a:gd name="connsiteX54" fmla="*/ 2643 w 3200400"/>
                <a:gd name="connsiteY54" fmla="*/ 169137 h 599910"/>
                <a:gd name="connsiteX55" fmla="*/ 0 w 3200400"/>
                <a:gd name="connsiteY55" fmla="*/ 158566 h 599910"/>
                <a:gd name="connsiteX56" fmla="*/ 10571 w 3200400"/>
                <a:gd name="connsiteY56" fmla="*/ 147995 h 599910"/>
                <a:gd name="connsiteX57" fmla="*/ 23785 w 3200400"/>
                <a:gd name="connsiteY57" fmla="*/ 150638 h 599910"/>
                <a:gd name="connsiteX58" fmla="*/ 66069 w 3200400"/>
                <a:gd name="connsiteY58" fmla="*/ 166495 h 599910"/>
                <a:gd name="connsiteX59" fmla="*/ 92497 w 3200400"/>
                <a:gd name="connsiteY59" fmla="*/ 187637 h 599910"/>
                <a:gd name="connsiteX60" fmla="*/ 116282 w 3200400"/>
                <a:gd name="connsiteY60" fmla="*/ 211422 h 599910"/>
                <a:gd name="connsiteX61" fmla="*/ 145353 w 3200400"/>
                <a:gd name="connsiteY61" fmla="*/ 229921 h 599910"/>
                <a:gd name="connsiteX62" fmla="*/ 192923 w 3200400"/>
                <a:gd name="connsiteY62" fmla="*/ 248421 h 599910"/>
                <a:gd name="connsiteX63" fmla="*/ 235207 w 3200400"/>
                <a:gd name="connsiteY63" fmla="*/ 261635 h 599910"/>
                <a:gd name="connsiteX64" fmla="*/ 322419 w 3200400"/>
                <a:gd name="connsiteY64" fmla="*/ 277491 h 599910"/>
                <a:gd name="connsiteX65" fmla="*/ 433415 w 3200400"/>
                <a:gd name="connsiteY65" fmla="*/ 290705 h 599910"/>
                <a:gd name="connsiteX66" fmla="*/ 525912 w 3200400"/>
                <a:gd name="connsiteY66" fmla="*/ 293348 h 599910"/>
                <a:gd name="connsiteX67" fmla="*/ 599910 w 3200400"/>
                <a:gd name="connsiteY67" fmla="*/ 288062 h 599910"/>
                <a:gd name="connsiteX68" fmla="*/ 850974 w 3200400"/>
                <a:gd name="connsiteY68" fmla="*/ 256349 h 599910"/>
                <a:gd name="connsiteX69" fmla="*/ 1207748 w 3200400"/>
                <a:gd name="connsiteY69" fmla="*/ 219350 h 599910"/>
                <a:gd name="connsiteX70" fmla="*/ 1456169 w 3200400"/>
                <a:gd name="connsiteY70" fmla="*/ 190280 h 59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200400" h="599910">
                  <a:moveTo>
                    <a:pt x="1456169" y="190280"/>
                  </a:moveTo>
                  <a:lnTo>
                    <a:pt x="1725732" y="158566"/>
                  </a:lnTo>
                  <a:lnTo>
                    <a:pt x="2071935" y="118925"/>
                  </a:lnTo>
                  <a:lnTo>
                    <a:pt x="2307142" y="89854"/>
                  </a:lnTo>
                  <a:lnTo>
                    <a:pt x="2370569" y="84569"/>
                  </a:lnTo>
                  <a:lnTo>
                    <a:pt x="2439281" y="76640"/>
                  </a:lnTo>
                  <a:lnTo>
                    <a:pt x="2537064" y="63426"/>
                  </a:lnTo>
                  <a:lnTo>
                    <a:pt x="2626918" y="44927"/>
                  </a:lnTo>
                  <a:lnTo>
                    <a:pt x="2714130" y="21142"/>
                  </a:lnTo>
                  <a:lnTo>
                    <a:pt x="2769628" y="2643"/>
                  </a:lnTo>
                  <a:lnTo>
                    <a:pt x="2785485" y="0"/>
                  </a:lnTo>
                  <a:lnTo>
                    <a:pt x="2798698" y="0"/>
                  </a:lnTo>
                  <a:lnTo>
                    <a:pt x="2822483" y="5285"/>
                  </a:lnTo>
                  <a:lnTo>
                    <a:pt x="2856839" y="15856"/>
                  </a:lnTo>
                  <a:lnTo>
                    <a:pt x="2907052" y="39641"/>
                  </a:lnTo>
                  <a:lnTo>
                    <a:pt x="2967836" y="71355"/>
                  </a:lnTo>
                  <a:lnTo>
                    <a:pt x="3020691" y="105711"/>
                  </a:lnTo>
                  <a:lnTo>
                    <a:pt x="3081475" y="145352"/>
                  </a:lnTo>
                  <a:lnTo>
                    <a:pt x="3113189" y="169137"/>
                  </a:lnTo>
                  <a:lnTo>
                    <a:pt x="3144902" y="203493"/>
                  </a:lnTo>
                  <a:lnTo>
                    <a:pt x="3168687" y="235207"/>
                  </a:lnTo>
                  <a:lnTo>
                    <a:pt x="3189829" y="269563"/>
                  </a:lnTo>
                  <a:lnTo>
                    <a:pt x="3197757" y="293348"/>
                  </a:lnTo>
                  <a:lnTo>
                    <a:pt x="3200400" y="325061"/>
                  </a:lnTo>
                  <a:lnTo>
                    <a:pt x="3189829" y="346203"/>
                  </a:lnTo>
                  <a:lnTo>
                    <a:pt x="3163401" y="367346"/>
                  </a:lnTo>
                  <a:lnTo>
                    <a:pt x="3123760" y="377917"/>
                  </a:lnTo>
                  <a:lnTo>
                    <a:pt x="3084118" y="380559"/>
                  </a:lnTo>
                  <a:lnTo>
                    <a:pt x="2634846" y="248421"/>
                  </a:lnTo>
                  <a:lnTo>
                    <a:pt x="2547635" y="253706"/>
                  </a:lnTo>
                  <a:lnTo>
                    <a:pt x="2383783" y="269563"/>
                  </a:lnTo>
                  <a:lnTo>
                    <a:pt x="2209360" y="288062"/>
                  </a:lnTo>
                  <a:lnTo>
                    <a:pt x="1982081" y="317133"/>
                  </a:lnTo>
                  <a:lnTo>
                    <a:pt x="1757445" y="346203"/>
                  </a:lnTo>
                  <a:lnTo>
                    <a:pt x="1522238" y="377917"/>
                  </a:lnTo>
                  <a:lnTo>
                    <a:pt x="1252675" y="422844"/>
                  </a:lnTo>
                  <a:lnTo>
                    <a:pt x="1012183" y="470414"/>
                  </a:lnTo>
                  <a:lnTo>
                    <a:pt x="893258" y="499484"/>
                  </a:lnTo>
                  <a:lnTo>
                    <a:pt x="732049" y="544411"/>
                  </a:lnTo>
                  <a:lnTo>
                    <a:pt x="623695" y="573482"/>
                  </a:lnTo>
                  <a:lnTo>
                    <a:pt x="560268" y="594624"/>
                  </a:lnTo>
                  <a:lnTo>
                    <a:pt x="523269" y="599910"/>
                  </a:lnTo>
                  <a:lnTo>
                    <a:pt x="470414" y="594624"/>
                  </a:lnTo>
                  <a:lnTo>
                    <a:pt x="451915" y="589339"/>
                  </a:lnTo>
                  <a:lnTo>
                    <a:pt x="417559" y="570839"/>
                  </a:lnTo>
                  <a:lnTo>
                    <a:pt x="385845" y="547054"/>
                  </a:lnTo>
                  <a:lnTo>
                    <a:pt x="354132" y="520626"/>
                  </a:lnTo>
                  <a:lnTo>
                    <a:pt x="280134" y="467771"/>
                  </a:lnTo>
                  <a:lnTo>
                    <a:pt x="216708" y="420201"/>
                  </a:lnTo>
                  <a:lnTo>
                    <a:pt x="150638" y="362060"/>
                  </a:lnTo>
                  <a:lnTo>
                    <a:pt x="95140" y="311847"/>
                  </a:lnTo>
                  <a:lnTo>
                    <a:pt x="58141" y="269563"/>
                  </a:lnTo>
                  <a:lnTo>
                    <a:pt x="34356" y="237850"/>
                  </a:lnTo>
                  <a:lnTo>
                    <a:pt x="13214" y="200851"/>
                  </a:lnTo>
                  <a:lnTo>
                    <a:pt x="2643" y="169137"/>
                  </a:lnTo>
                  <a:lnTo>
                    <a:pt x="0" y="158566"/>
                  </a:lnTo>
                  <a:lnTo>
                    <a:pt x="10571" y="147995"/>
                  </a:lnTo>
                  <a:lnTo>
                    <a:pt x="23785" y="150638"/>
                  </a:lnTo>
                  <a:lnTo>
                    <a:pt x="66069" y="166495"/>
                  </a:lnTo>
                  <a:lnTo>
                    <a:pt x="92497" y="187637"/>
                  </a:lnTo>
                  <a:lnTo>
                    <a:pt x="116282" y="211422"/>
                  </a:lnTo>
                  <a:lnTo>
                    <a:pt x="145353" y="229921"/>
                  </a:lnTo>
                  <a:lnTo>
                    <a:pt x="192923" y="248421"/>
                  </a:lnTo>
                  <a:lnTo>
                    <a:pt x="235207" y="261635"/>
                  </a:lnTo>
                  <a:lnTo>
                    <a:pt x="322419" y="277491"/>
                  </a:lnTo>
                  <a:lnTo>
                    <a:pt x="433415" y="290705"/>
                  </a:lnTo>
                  <a:lnTo>
                    <a:pt x="525912" y="293348"/>
                  </a:lnTo>
                  <a:lnTo>
                    <a:pt x="599910" y="288062"/>
                  </a:lnTo>
                  <a:lnTo>
                    <a:pt x="850974" y="256349"/>
                  </a:lnTo>
                  <a:lnTo>
                    <a:pt x="1207748" y="219350"/>
                  </a:lnTo>
                  <a:lnTo>
                    <a:pt x="1456169" y="1902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81F90691-1E7A-964D-ABDF-A9852409EAC4}"/>
                </a:ext>
              </a:extLst>
            </p:cNvPr>
            <p:cNvSpPr/>
            <p:nvPr/>
          </p:nvSpPr>
          <p:spPr>
            <a:xfrm>
              <a:off x="4799013" y="1873250"/>
              <a:ext cx="2552700" cy="1890713"/>
            </a:xfrm>
            <a:custGeom>
              <a:avLst/>
              <a:gdLst>
                <a:gd name="connsiteX0" fmla="*/ 631104 w 2552466"/>
                <a:gd name="connsiteY0" fmla="*/ 499273 h 1890508"/>
                <a:gd name="connsiteX1" fmla="*/ 381467 w 2552466"/>
                <a:gd name="connsiteY1" fmla="*/ 291710 h 1890508"/>
                <a:gd name="connsiteX2" fmla="*/ 215977 w 2552466"/>
                <a:gd name="connsiteY2" fmla="*/ 151465 h 1890508"/>
                <a:gd name="connsiteX3" fmla="*/ 39268 w 2552466"/>
                <a:gd name="connsiteY3" fmla="*/ 0 h 1890508"/>
                <a:gd name="connsiteX4" fmla="*/ 0 w 2552466"/>
                <a:gd name="connsiteY4" fmla="*/ 64512 h 1890508"/>
                <a:gd name="connsiteX5" fmla="*/ 157074 w 2552466"/>
                <a:gd name="connsiteY5" fmla="*/ 227197 h 1890508"/>
                <a:gd name="connsiteX6" fmla="*/ 339393 w 2552466"/>
                <a:gd name="connsiteY6" fmla="*/ 415126 h 1890508"/>
                <a:gd name="connsiteX7" fmla="*/ 552566 w 2552466"/>
                <a:gd name="connsiteY7" fmla="*/ 642323 h 1890508"/>
                <a:gd name="connsiteX8" fmla="*/ 732081 w 2552466"/>
                <a:gd name="connsiteY8" fmla="*/ 847082 h 1890508"/>
                <a:gd name="connsiteX9" fmla="*/ 925619 w 2552466"/>
                <a:gd name="connsiteY9" fmla="*/ 1065865 h 1890508"/>
                <a:gd name="connsiteX10" fmla="*/ 1121963 w 2552466"/>
                <a:gd name="connsiteY10" fmla="*/ 1281842 h 1890508"/>
                <a:gd name="connsiteX11" fmla="*/ 1332331 w 2552466"/>
                <a:gd name="connsiteY11" fmla="*/ 1506235 h 1890508"/>
                <a:gd name="connsiteX12" fmla="*/ 1503430 w 2552466"/>
                <a:gd name="connsiteY12" fmla="*/ 1682944 h 1890508"/>
                <a:gd name="connsiteX13" fmla="*/ 1604407 w 2552466"/>
                <a:gd name="connsiteY13" fmla="*/ 1786726 h 1890508"/>
                <a:gd name="connsiteX14" fmla="*/ 1632456 w 2552466"/>
                <a:gd name="connsiteY14" fmla="*/ 1817580 h 1890508"/>
                <a:gd name="connsiteX15" fmla="*/ 1660505 w 2552466"/>
                <a:gd name="connsiteY15" fmla="*/ 1842824 h 1890508"/>
                <a:gd name="connsiteX16" fmla="*/ 1682944 w 2552466"/>
                <a:gd name="connsiteY16" fmla="*/ 1859654 h 1890508"/>
                <a:gd name="connsiteX17" fmla="*/ 1705384 w 2552466"/>
                <a:gd name="connsiteY17" fmla="*/ 1870873 h 1890508"/>
                <a:gd name="connsiteX18" fmla="*/ 1741847 w 2552466"/>
                <a:gd name="connsiteY18" fmla="*/ 1882093 h 1890508"/>
                <a:gd name="connsiteX19" fmla="*/ 1769896 w 2552466"/>
                <a:gd name="connsiteY19" fmla="*/ 1887703 h 1890508"/>
                <a:gd name="connsiteX20" fmla="*/ 1865263 w 2552466"/>
                <a:gd name="connsiteY20" fmla="*/ 1890508 h 1890508"/>
                <a:gd name="connsiteX21" fmla="*/ 2112095 w 2552466"/>
                <a:gd name="connsiteY21" fmla="*/ 1887703 h 1890508"/>
                <a:gd name="connsiteX22" fmla="*/ 2468319 w 2552466"/>
                <a:gd name="connsiteY22" fmla="*/ 1890508 h 1890508"/>
                <a:gd name="connsiteX23" fmla="*/ 2535636 w 2552466"/>
                <a:gd name="connsiteY23" fmla="*/ 1884898 h 1890508"/>
                <a:gd name="connsiteX24" fmla="*/ 2552466 w 2552466"/>
                <a:gd name="connsiteY24" fmla="*/ 1879288 h 1890508"/>
                <a:gd name="connsiteX25" fmla="*/ 2552466 w 2552466"/>
                <a:gd name="connsiteY25" fmla="*/ 1868068 h 1890508"/>
                <a:gd name="connsiteX26" fmla="*/ 2544051 w 2552466"/>
                <a:gd name="connsiteY26" fmla="*/ 1854044 h 1890508"/>
                <a:gd name="connsiteX27" fmla="*/ 2521612 w 2552466"/>
                <a:gd name="connsiteY27" fmla="*/ 1840019 h 1890508"/>
                <a:gd name="connsiteX28" fmla="*/ 2451489 w 2552466"/>
                <a:gd name="connsiteY28" fmla="*/ 1800750 h 1890508"/>
                <a:gd name="connsiteX29" fmla="*/ 2361732 w 2552466"/>
                <a:gd name="connsiteY29" fmla="*/ 1755872 h 1890508"/>
                <a:gd name="connsiteX30" fmla="*/ 2235511 w 2552466"/>
                <a:gd name="connsiteY30" fmla="*/ 1688554 h 1890508"/>
                <a:gd name="connsiteX31" fmla="*/ 2084046 w 2552466"/>
                <a:gd name="connsiteY31" fmla="*/ 1604407 h 1890508"/>
                <a:gd name="connsiteX32" fmla="*/ 1932581 w 2552466"/>
                <a:gd name="connsiteY32" fmla="*/ 1511845 h 1890508"/>
                <a:gd name="connsiteX33" fmla="*/ 1775506 w 2552466"/>
                <a:gd name="connsiteY33" fmla="*/ 1410868 h 1890508"/>
                <a:gd name="connsiteX34" fmla="*/ 1559528 w 2552466"/>
                <a:gd name="connsiteY34" fmla="*/ 1259403 h 1890508"/>
                <a:gd name="connsiteX35" fmla="*/ 1301477 w 2552466"/>
                <a:gd name="connsiteY35" fmla="*/ 1054645 h 1890508"/>
                <a:gd name="connsiteX36" fmla="*/ 1035011 w 2552466"/>
                <a:gd name="connsiteY36" fmla="*/ 835862 h 1890508"/>
                <a:gd name="connsiteX37" fmla="*/ 827447 w 2552466"/>
                <a:gd name="connsiteY37" fmla="*/ 664763 h 1890508"/>
                <a:gd name="connsiteX38" fmla="*/ 631104 w 2552466"/>
                <a:gd name="connsiteY38" fmla="*/ 499273 h 1890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552466" h="1890508">
                  <a:moveTo>
                    <a:pt x="631104" y="499273"/>
                  </a:moveTo>
                  <a:lnTo>
                    <a:pt x="381467" y="291710"/>
                  </a:lnTo>
                  <a:lnTo>
                    <a:pt x="215977" y="151465"/>
                  </a:lnTo>
                  <a:lnTo>
                    <a:pt x="39268" y="0"/>
                  </a:lnTo>
                  <a:lnTo>
                    <a:pt x="0" y="64512"/>
                  </a:lnTo>
                  <a:lnTo>
                    <a:pt x="157074" y="227197"/>
                  </a:lnTo>
                  <a:lnTo>
                    <a:pt x="339393" y="415126"/>
                  </a:lnTo>
                  <a:lnTo>
                    <a:pt x="552566" y="642323"/>
                  </a:lnTo>
                  <a:lnTo>
                    <a:pt x="732081" y="847082"/>
                  </a:lnTo>
                  <a:lnTo>
                    <a:pt x="925619" y="1065865"/>
                  </a:lnTo>
                  <a:lnTo>
                    <a:pt x="1121963" y="1281842"/>
                  </a:lnTo>
                  <a:lnTo>
                    <a:pt x="1332331" y="1506235"/>
                  </a:lnTo>
                  <a:lnTo>
                    <a:pt x="1503430" y="1682944"/>
                  </a:lnTo>
                  <a:lnTo>
                    <a:pt x="1604407" y="1786726"/>
                  </a:lnTo>
                  <a:lnTo>
                    <a:pt x="1632456" y="1817580"/>
                  </a:lnTo>
                  <a:lnTo>
                    <a:pt x="1660505" y="1842824"/>
                  </a:lnTo>
                  <a:lnTo>
                    <a:pt x="1682944" y="1859654"/>
                  </a:lnTo>
                  <a:lnTo>
                    <a:pt x="1705384" y="1870873"/>
                  </a:lnTo>
                  <a:lnTo>
                    <a:pt x="1741847" y="1882093"/>
                  </a:lnTo>
                  <a:lnTo>
                    <a:pt x="1769896" y="1887703"/>
                  </a:lnTo>
                  <a:lnTo>
                    <a:pt x="1865263" y="1890508"/>
                  </a:lnTo>
                  <a:lnTo>
                    <a:pt x="2112095" y="1887703"/>
                  </a:lnTo>
                  <a:lnTo>
                    <a:pt x="2468319" y="1890508"/>
                  </a:lnTo>
                  <a:lnTo>
                    <a:pt x="2535636" y="1884898"/>
                  </a:lnTo>
                  <a:lnTo>
                    <a:pt x="2552466" y="1879288"/>
                  </a:lnTo>
                  <a:lnTo>
                    <a:pt x="2552466" y="1868068"/>
                  </a:lnTo>
                  <a:lnTo>
                    <a:pt x="2544051" y="1854044"/>
                  </a:lnTo>
                  <a:lnTo>
                    <a:pt x="2521612" y="1840019"/>
                  </a:lnTo>
                  <a:lnTo>
                    <a:pt x="2451489" y="1800750"/>
                  </a:lnTo>
                  <a:lnTo>
                    <a:pt x="2361732" y="1755872"/>
                  </a:lnTo>
                  <a:lnTo>
                    <a:pt x="2235511" y="1688554"/>
                  </a:lnTo>
                  <a:lnTo>
                    <a:pt x="2084046" y="1604407"/>
                  </a:lnTo>
                  <a:lnTo>
                    <a:pt x="1932581" y="1511845"/>
                  </a:lnTo>
                  <a:lnTo>
                    <a:pt x="1775506" y="1410868"/>
                  </a:lnTo>
                  <a:lnTo>
                    <a:pt x="1559528" y="1259403"/>
                  </a:lnTo>
                  <a:lnTo>
                    <a:pt x="1301477" y="1054645"/>
                  </a:lnTo>
                  <a:lnTo>
                    <a:pt x="1035011" y="835862"/>
                  </a:lnTo>
                  <a:lnTo>
                    <a:pt x="827447" y="664763"/>
                  </a:lnTo>
                  <a:lnTo>
                    <a:pt x="631104" y="49927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DF1CD2C9-DDD7-FA47-B2B6-759DF1DC6EF9}"/>
                </a:ext>
              </a:extLst>
            </p:cNvPr>
            <p:cNvSpPr/>
            <p:nvPr/>
          </p:nvSpPr>
          <p:spPr>
            <a:xfrm>
              <a:off x="4752975" y="4171950"/>
              <a:ext cx="1557338" cy="1257300"/>
            </a:xfrm>
            <a:custGeom>
              <a:avLst/>
              <a:gdLst>
                <a:gd name="connsiteX0" fmla="*/ 600075 w 1557338"/>
                <a:gd name="connsiteY0" fmla="*/ 607219 h 1257300"/>
                <a:gd name="connsiteX1" fmla="*/ 812006 w 1557338"/>
                <a:gd name="connsiteY1" fmla="*/ 397669 h 1257300"/>
                <a:gd name="connsiteX2" fmla="*/ 959644 w 1557338"/>
                <a:gd name="connsiteY2" fmla="*/ 242888 h 1257300"/>
                <a:gd name="connsiteX3" fmla="*/ 1047750 w 1557338"/>
                <a:gd name="connsiteY3" fmla="*/ 147638 h 1257300"/>
                <a:gd name="connsiteX4" fmla="*/ 1081088 w 1557338"/>
                <a:gd name="connsiteY4" fmla="*/ 116681 h 1257300"/>
                <a:gd name="connsiteX5" fmla="*/ 1090613 w 1557338"/>
                <a:gd name="connsiteY5" fmla="*/ 97631 h 1257300"/>
                <a:gd name="connsiteX6" fmla="*/ 1092994 w 1557338"/>
                <a:gd name="connsiteY6" fmla="*/ 83344 h 1257300"/>
                <a:gd name="connsiteX7" fmla="*/ 1090613 w 1557338"/>
                <a:gd name="connsiteY7" fmla="*/ 71438 h 1257300"/>
                <a:gd name="connsiteX8" fmla="*/ 1083469 w 1557338"/>
                <a:gd name="connsiteY8" fmla="*/ 57150 h 1257300"/>
                <a:gd name="connsiteX9" fmla="*/ 1047750 w 1557338"/>
                <a:gd name="connsiteY9" fmla="*/ 26194 h 1257300"/>
                <a:gd name="connsiteX10" fmla="*/ 1023938 w 1557338"/>
                <a:gd name="connsiteY10" fmla="*/ 0 h 1257300"/>
                <a:gd name="connsiteX11" fmla="*/ 1557338 w 1557338"/>
                <a:gd name="connsiteY11" fmla="*/ 169069 h 1257300"/>
                <a:gd name="connsiteX12" fmla="*/ 1512094 w 1557338"/>
                <a:gd name="connsiteY12" fmla="*/ 171450 h 1257300"/>
                <a:gd name="connsiteX13" fmla="*/ 1488281 w 1557338"/>
                <a:gd name="connsiteY13" fmla="*/ 176213 h 1257300"/>
                <a:gd name="connsiteX14" fmla="*/ 1452563 w 1557338"/>
                <a:gd name="connsiteY14" fmla="*/ 190500 h 1257300"/>
                <a:gd name="connsiteX15" fmla="*/ 1404938 w 1557338"/>
                <a:gd name="connsiteY15" fmla="*/ 219075 h 1257300"/>
                <a:gd name="connsiteX16" fmla="*/ 1247775 w 1557338"/>
                <a:gd name="connsiteY16" fmla="*/ 340519 h 1257300"/>
                <a:gd name="connsiteX17" fmla="*/ 862013 w 1557338"/>
                <a:gd name="connsiteY17" fmla="*/ 640556 h 1257300"/>
                <a:gd name="connsiteX18" fmla="*/ 542925 w 1557338"/>
                <a:gd name="connsiteY18" fmla="*/ 881063 h 1257300"/>
                <a:gd name="connsiteX19" fmla="*/ 257175 w 1557338"/>
                <a:gd name="connsiteY19" fmla="*/ 1090613 h 1257300"/>
                <a:gd name="connsiteX20" fmla="*/ 80963 w 1557338"/>
                <a:gd name="connsiteY20" fmla="*/ 1216819 h 1257300"/>
                <a:gd name="connsiteX21" fmla="*/ 0 w 1557338"/>
                <a:gd name="connsiteY21" fmla="*/ 1257300 h 1257300"/>
                <a:gd name="connsiteX22" fmla="*/ 19050 w 1557338"/>
                <a:gd name="connsiteY22" fmla="*/ 1150144 h 1257300"/>
                <a:gd name="connsiteX23" fmla="*/ 145256 w 1557338"/>
                <a:gd name="connsiteY23" fmla="*/ 1035844 h 1257300"/>
                <a:gd name="connsiteX24" fmla="*/ 283369 w 1557338"/>
                <a:gd name="connsiteY24" fmla="*/ 909638 h 1257300"/>
                <a:gd name="connsiteX25" fmla="*/ 421481 w 1557338"/>
                <a:gd name="connsiteY25" fmla="*/ 778669 h 1257300"/>
                <a:gd name="connsiteX26" fmla="*/ 600075 w 1557338"/>
                <a:gd name="connsiteY26" fmla="*/ 607219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57338" h="1257300">
                  <a:moveTo>
                    <a:pt x="600075" y="607219"/>
                  </a:moveTo>
                  <a:lnTo>
                    <a:pt x="812006" y="397669"/>
                  </a:lnTo>
                  <a:lnTo>
                    <a:pt x="959644" y="242888"/>
                  </a:lnTo>
                  <a:lnTo>
                    <a:pt x="1047750" y="147638"/>
                  </a:lnTo>
                  <a:lnTo>
                    <a:pt x="1081088" y="116681"/>
                  </a:lnTo>
                  <a:lnTo>
                    <a:pt x="1090613" y="97631"/>
                  </a:lnTo>
                  <a:lnTo>
                    <a:pt x="1092994" y="83344"/>
                  </a:lnTo>
                  <a:lnTo>
                    <a:pt x="1090613" y="71438"/>
                  </a:lnTo>
                  <a:lnTo>
                    <a:pt x="1083469" y="57150"/>
                  </a:lnTo>
                  <a:lnTo>
                    <a:pt x="1047750" y="26194"/>
                  </a:lnTo>
                  <a:lnTo>
                    <a:pt x="1023938" y="0"/>
                  </a:lnTo>
                  <a:lnTo>
                    <a:pt x="1557338" y="169069"/>
                  </a:lnTo>
                  <a:lnTo>
                    <a:pt x="1512094" y="171450"/>
                  </a:lnTo>
                  <a:lnTo>
                    <a:pt x="1488281" y="176213"/>
                  </a:lnTo>
                  <a:lnTo>
                    <a:pt x="1452563" y="190500"/>
                  </a:lnTo>
                  <a:lnTo>
                    <a:pt x="1404938" y="219075"/>
                  </a:lnTo>
                  <a:lnTo>
                    <a:pt x="1247775" y="340519"/>
                  </a:lnTo>
                  <a:lnTo>
                    <a:pt x="862013" y="640556"/>
                  </a:lnTo>
                  <a:lnTo>
                    <a:pt x="542925" y="881063"/>
                  </a:lnTo>
                  <a:lnTo>
                    <a:pt x="257175" y="1090613"/>
                  </a:lnTo>
                  <a:lnTo>
                    <a:pt x="80963" y="1216819"/>
                  </a:lnTo>
                  <a:lnTo>
                    <a:pt x="0" y="1257300"/>
                  </a:lnTo>
                  <a:lnTo>
                    <a:pt x="19050" y="1150144"/>
                  </a:lnTo>
                  <a:lnTo>
                    <a:pt x="145256" y="1035844"/>
                  </a:lnTo>
                  <a:lnTo>
                    <a:pt x="283369" y="909638"/>
                  </a:lnTo>
                  <a:lnTo>
                    <a:pt x="421481" y="778669"/>
                  </a:lnTo>
                  <a:lnTo>
                    <a:pt x="600075" y="607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71984462-1AD1-074B-B753-D7142B285D2F}"/>
                </a:ext>
              </a:extLst>
            </p:cNvPr>
            <p:cNvSpPr/>
            <p:nvPr/>
          </p:nvSpPr>
          <p:spPr>
            <a:xfrm>
              <a:off x="3848100" y="4986338"/>
              <a:ext cx="1420813" cy="1014412"/>
            </a:xfrm>
            <a:custGeom>
              <a:avLst/>
              <a:gdLst>
                <a:gd name="connsiteX0" fmla="*/ 488156 w 1421606"/>
                <a:gd name="connsiteY0" fmla="*/ 345281 h 1014412"/>
                <a:gd name="connsiteX1" fmla="*/ 407194 w 1421606"/>
                <a:gd name="connsiteY1" fmla="*/ 290512 h 1014412"/>
                <a:gd name="connsiteX2" fmla="*/ 288131 w 1421606"/>
                <a:gd name="connsiteY2" fmla="*/ 211931 h 1014412"/>
                <a:gd name="connsiteX3" fmla="*/ 200025 w 1421606"/>
                <a:gd name="connsiteY3" fmla="*/ 157162 h 1014412"/>
                <a:gd name="connsiteX4" fmla="*/ 119063 w 1421606"/>
                <a:gd name="connsiteY4" fmla="*/ 107156 h 1014412"/>
                <a:gd name="connsiteX5" fmla="*/ 30956 w 1421606"/>
                <a:gd name="connsiteY5" fmla="*/ 57150 h 1014412"/>
                <a:gd name="connsiteX6" fmla="*/ 11906 w 1421606"/>
                <a:gd name="connsiteY6" fmla="*/ 38100 h 1014412"/>
                <a:gd name="connsiteX7" fmla="*/ 4763 w 1421606"/>
                <a:gd name="connsiteY7" fmla="*/ 26193 h 1014412"/>
                <a:gd name="connsiteX8" fmla="*/ 0 w 1421606"/>
                <a:gd name="connsiteY8" fmla="*/ 14287 h 1014412"/>
                <a:gd name="connsiteX9" fmla="*/ 4763 w 1421606"/>
                <a:gd name="connsiteY9" fmla="*/ 4762 h 1014412"/>
                <a:gd name="connsiteX10" fmla="*/ 21431 w 1421606"/>
                <a:gd name="connsiteY10" fmla="*/ 0 h 1014412"/>
                <a:gd name="connsiteX11" fmla="*/ 61913 w 1421606"/>
                <a:gd name="connsiteY11" fmla="*/ 4762 h 1014412"/>
                <a:gd name="connsiteX12" fmla="*/ 140494 w 1421606"/>
                <a:gd name="connsiteY12" fmla="*/ 23812 h 1014412"/>
                <a:gd name="connsiteX13" fmla="*/ 283369 w 1421606"/>
                <a:gd name="connsiteY13" fmla="*/ 71437 h 1014412"/>
                <a:gd name="connsiteX14" fmla="*/ 428625 w 1421606"/>
                <a:gd name="connsiteY14" fmla="*/ 123825 h 1014412"/>
                <a:gd name="connsiteX15" fmla="*/ 554831 w 1421606"/>
                <a:gd name="connsiteY15" fmla="*/ 171450 h 1014412"/>
                <a:gd name="connsiteX16" fmla="*/ 719138 w 1421606"/>
                <a:gd name="connsiteY16" fmla="*/ 242887 h 1014412"/>
                <a:gd name="connsiteX17" fmla="*/ 862013 w 1421606"/>
                <a:gd name="connsiteY17" fmla="*/ 311943 h 1014412"/>
                <a:gd name="connsiteX18" fmla="*/ 940594 w 1421606"/>
                <a:gd name="connsiteY18" fmla="*/ 350043 h 1014412"/>
                <a:gd name="connsiteX19" fmla="*/ 1007269 w 1421606"/>
                <a:gd name="connsiteY19" fmla="*/ 383381 h 1014412"/>
                <a:gd name="connsiteX20" fmla="*/ 1095375 w 1421606"/>
                <a:gd name="connsiteY20" fmla="*/ 454818 h 1014412"/>
                <a:gd name="connsiteX21" fmla="*/ 1169194 w 1421606"/>
                <a:gd name="connsiteY21" fmla="*/ 521493 h 1014412"/>
                <a:gd name="connsiteX22" fmla="*/ 1243013 w 1421606"/>
                <a:gd name="connsiteY22" fmla="*/ 595312 h 1014412"/>
                <a:gd name="connsiteX23" fmla="*/ 1302544 w 1421606"/>
                <a:gd name="connsiteY23" fmla="*/ 664368 h 1014412"/>
                <a:gd name="connsiteX24" fmla="*/ 1345406 w 1421606"/>
                <a:gd name="connsiteY24" fmla="*/ 721518 h 1014412"/>
                <a:gd name="connsiteX25" fmla="*/ 1369219 w 1421606"/>
                <a:gd name="connsiteY25" fmla="*/ 764381 h 1014412"/>
                <a:gd name="connsiteX26" fmla="*/ 1390650 w 1421606"/>
                <a:gd name="connsiteY26" fmla="*/ 809625 h 1014412"/>
                <a:gd name="connsiteX27" fmla="*/ 1409700 w 1421606"/>
                <a:gd name="connsiteY27" fmla="*/ 873918 h 1014412"/>
                <a:gd name="connsiteX28" fmla="*/ 1416844 w 1421606"/>
                <a:gd name="connsiteY28" fmla="*/ 902493 h 1014412"/>
                <a:gd name="connsiteX29" fmla="*/ 1421606 w 1421606"/>
                <a:gd name="connsiteY29" fmla="*/ 942975 h 1014412"/>
                <a:gd name="connsiteX30" fmla="*/ 1419225 w 1421606"/>
                <a:gd name="connsiteY30" fmla="*/ 971550 h 1014412"/>
                <a:gd name="connsiteX31" fmla="*/ 1409700 w 1421606"/>
                <a:gd name="connsiteY31" fmla="*/ 992981 h 1014412"/>
                <a:gd name="connsiteX32" fmla="*/ 1400175 w 1421606"/>
                <a:gd name="connsiteY32" fmla="*/ 1000125 h 1014412"/>
                <a:gd name="connsiteX33" fmla="*/ 1373981 w 1421606"/>
                <a:gd name="connsiteY33" fmla="*/ 1012031 h 1014412"/>
                <a:gd name="connsiteX34" fmla="*/ 1338263 w 1421606"/>
                <a:gd name="connsiteY34" fmla="*/ 1014412 h 1014412"/>
                <a:gd name="connsiteX35" fmla="*/ 1293019 w 1421606"/>
                <a:gd name="connsiteY35" fmla="*/ 1000125 h 1014412"/>
                <a:gd name="connsiteX36" fmla="*/ 1252538 w 1421606"/>
                <a:gd name="connsiteY36" fmla="*/ 978693 h 1014412"/>
                <a:gd name="connsiteX37" fmla="*/ 1202531 w 1421606"/>
                <a:gd name="connsiteY37" fmla="*/ 940593 h 1014412"/>
                <a:gd name="connsiteX38" fmla="*/ 1135856 w 1421606"/>
                <a:gd name="connsiteY38" fmla="*/ 878681 h 1014412"/>
                <a:gd name="connsiteX39" fmla="*/ 1076325 w 1421606"/>
                <a:gd name="connsiteY39" fmla="*/ 812006 h 1014412"/>
                <a:gd name="connsiteX40" fmla="*/ 1014413 w 1421606"/>
                <a:gd name="connsiteY40" fmla="*/ 750093 h 1014412"/>
                <a:gd name="connsiteX41" fmla="*/ 907256 w 1421606"/>
                <a:gd name="connsiteY41" fmla="*/ 657225 h 1014412"/>
                <a:gd name="connsiteX42" fmla="*/ 831056 w 1421606"/>
                <a:gd name="connsiteY42" fmla="*/ 595312 h 1014412"/>
                <a:gd name="connsiteX43" fmla="*/ 721519 w 1421606"/>
                <a:gd name="connsiteY43" fmla="*/ 509587 h 1014412"/>
                <a:gd name="connsiteX44" fmla="*/ 638175 w 1421606"/>
                <a:gd name="connsiteY44" fmla="*/ 450056 h 1014412"/>
                <a:gd name="connsiteX45" fmla="*/ 561975 w 1421606"/>
                <a:gd name="connsiteY45" fmla="*/ 395287 h 1014412"/>
                <a:gd name="connsiteX46" fmla="*/ 488156 w 1421606"/>
                <a:gd name="connsiteY46" fmla="*/ 345281 h 101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421606" h="1014412">
                  <a:moveTo>
                    <a:pt x="488156" y="345281"/>
                  </a:moveTo>
                  <a:lnTo>
                    <a:pt x="407194" y="290512"/>
                  </a:lnTo>
                  <a:lnTo>
                    <a:pt x="288131" y="211931"/>
                  </a:lnTo>
                  <a:lnTo>
                    <a:pt x="200025" y="157162"/>
                  </a:lnTo>
                  <a:lnTo>
                    <a:pt x="119063" y="107156"/>
                  </a:lnTo>
                  <a:lnTo>
                    <a:pt x="30956" y="57150"/>
                  </a:lnTo>
                  <a:lnTo>
                    <a:pt x="11906" y="38100"/>
                  </a:lnTo>
                  <a:lnTo>
                    <a:pt x="4763" y="26193"/>
                  </a:lnTo>
                  <a:lnTo>
                    <a:pt x="0" y="14287"/>
                  </a:lnTo>
                  <a:lnTo>
                    <a:pt x="4763" y="4762"/>
                  </a:lnTo>
                  <a:lnTo>
                    <a:pt x="21431" y="0"/>
                  </a:lnTo>
                  <a:lnTo>
                    <a:pt x="61913" y="4762"/>
                  </a:lnTo>
                  <a:lnTo>
                    <a:pt x="140494" y="23812"/>
                  </a:lnTo>
                  <a:lnTo>
                    <a:pt x="283369" y="71437"/>
                  </a:lnTo>
                  <a:lnTo>
                    <a:pt x="428625" y="123825"/>
                  </a:lnTo>
                  <a:lnTo>
                    <a:pt x="554831" y="171450"/>
                  </a:lnTo>
                  <a:lnTo>
                    <a:pt x="719138" y="242887"/>
                  </a:lnTo>
                  <a:lnTo>
                    <a:pt x="862013" y="311943"/>
                  </a:lnTo>
                  <a:lnTo>
                    <a:pt x="940594" y="350043"/>
                  </a:lnTo>
                  <a:lnTo>
                    <a:pt x="1007269" y="383381"/>
                  </a:lnTo>
                  <a:lnTo>
                    <a:pt x="1095375" y="454818"/>
                  </a:lnTo>
                  <a:lnTo>
                    <a:pt x="1169194" y="521493"/>
                  </a:lnTo>
                  <a:lnTo>
                    <a:pt x="1243013" y="595312"/>
                  </a:lnTo>
                  <a:lnTo>
                    <a:pt x="1302544" y="664368"/>
                  </a:lnTo>
                  <a:lnTo>
                    <a:pt x="1345406" y="721518"/>
                  </a:lnTo>
                  <a:lnTo>
                    <a:pt x="1369219" y="764381"/>
                  </a:lnTo>
                  <a:lnTo>
                    <a:pt x="1390650" y="809625"/>
                  </a:lnTo>
                  <a:lnTo>
                    <a:pt x="1409700" y="873918"/>
                  </a:lnTo>
                  <a:lnTo>
                    <a:pt x="1416844" y="902493"/>
                  </a:lnTo>
                  <a:lnTo>
                    <a:pt x="1421606" y="942975"/>
                  </a:lnTo>
                  <a:lnTo>
                    <a:pt x="1419225" y="971550"/>
                  </a:lnTo>
                  <a:lnTo>
                    <a:pt x="1409700" y="992981"/>
                  </a:lnTo>
                  <a:lnTo>
                    <a:pt x="1400175" y="1000125"/>
                  </a:lnTo>
                  <a:lnTo>
                    <a:pt x="1373981" y="1012031"/>
                  </a:lnTo>
                  <a:lnTo>
                    <a:pt x="1338263" y="1014412"/>
                  </a:lnTo>
                  <a:lnTo>
                    <a:pt x="1293019" y="1000125"/>
                  </a:lnTo>
                  <a:lnTo>
                    <a:pt x="1252538" y="978693"/>
                  </a:lnTo>
                  <a:lnTo>
                    <a:pt x="1202531" y="940593"/>
                  </a:lnTo>
                  <a:lnTo>
                    <a:pt x="1135856" y="878681"/>
                  </a:lnTo>
                  <a:lnTo>
                    <a:pt x="1076325" y="812006"/>
                  </a:lnTo>
                  <a:lnTo>
                    <a:pt x="1014413" y="750093"/>
                  </a:lnTo>
                  <a:lnTo>
                    <a:pt x="907256" y="657225"/>
                  </a:lnTo>
                  <a:lnTo>
                    <a:pt x="831056" y="595312"/>
                  </a:lnTo>
                  <a:lnTo>
                    <a:pt x="721519" y="509587"/>
                  </a:lnTo>
                  <a:lnTo>
                    <a:pt x="638175" y="450056"/>
                  </a:lnTo>
                  <a:lnTo>
                    <a:pt x="561975" y="395287"/>
                  </a:lnTo>
                  <a:lnTo>
                    <a:pt x="488156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75201861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2638" y="2747963"/>
            <a:ext cx="842010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パンフレットを読もう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2638" y="3490913"/>
            <a:ext cx="8420100" cy="409575"/>
          </a:xfrm>
        </p:spPr>
        <p:txBody>
          <a:bodyPr>
            <a:normAutofit lnSpcReduction="1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 位 置</a:t>
            </a:r>
          </a:p>
        </p:txBody>
      </p:sp>
    </p:spTree>
    <p:extLst>
      <p:ext uri="{BB962C8B-B14F-4D97-AF65-F5344CB8AC3E}">
        <p14:creationId xmlns:p14="http://schemas.microsoft.com/office/powerpoint/2010/main" val="2829141921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B4A36BF0-6C57-8448-A30D-9E0C061FC0FB}"/>
              </a:ext>
            </a:extLst>
          </p:cNvPr>
          <p:cNvSpPr/>
          <p:nvPr/>
        </p:nvSpPr>
        <p:spPr>
          <a:xfrm>
            <a:off x="5137150" y="1552575"/>
            <a:ext cx="606425" cy="1233488"/>
          </a:xfrm>
          <a:custGeom>
            <a:avLst/>
            <a:gdLst>
              <a:gd name="connsiteX0" fmla="*/ 254794 w 607219"/>
              <a:gd name="connsiteY0" fmla="*/ 747713 h 1233488"/>
              <a:gd name="connsiteX1" fmla="*/ 254794 w 607219"/>
              <a:gd name="connsiteY1" fmla="*/ 481013 h 1233488"/>
              <a:gd name="connsiteX2" fmla="*/ 254794 w 607219"/>
              <a:gd name="connsiteY2" fmla="*/ 404813 h 1233488"/>
              <a:gd name="connsiteX3" fmla="*/ 250032 w 607219"/>
              <a:gd name="connsiteY3" fmla="*/ 364331 h 1233488"/>
              <a:gd name="connsiteX4" fmla="*/ 238125 w 607219"/>
              <a:gd name="connsiteY4" fmla="*/ 326231 h 1233488"/>
              <a:gd name="connsiteX5" fmla="*/ 223838 w 607219"/>
              <a:gd name="connsiteY5" fmla="*/ 292894 h 1233488"/>
              <a:gd name="connsiteX6" fmla="*/ 197644 w 607219"/>
              <a:gd name="connsiteY6" fmla="*/ 252413 h 1233488"/>
              <a:gd name="connsiteX7" fmla="*/ 169069 w 607219"/>
              <a:gd name="connsiteY7" fmla="*/ 221456 h 1233488"/>
              <a:gd name="connsiteX8" fmla="*/ 142875 w 607219"/>
              <a:gd name="connsiteY8" fmla="*/ 197644 h 1233488"/>
              <a:gd name="connsiteX9" fmla="*/ 121444 w 607219"/>
              <a:gd name="connsiteY9" fmla="*/ 178594 h 1233488"/>
              <a:gd name="connsiteX10" fmla="*/ 92869 w 607219"/>
              <a:gd name="connsiteY10" fmla="*/ 157163 h 1233488"/>
              <a:gd name="connsiteX11" fmla="*/ 66675 w 607219"/>
              <a:gd name="connsiteY11" fmla="*/ 140494 h 1233488"/>
              <a:gd name="connsiteX12" fmla="*/ 38100 w 607219"/>
              <a:gd name="connsiteY12" fmla="*/ 121444 h 1233488"/>
              <a:gd name="connsiteX13" fmla="*/ 23813 w 607219"/>
              <a:gd name="connsiteY13" fmla="*/ 114300 h 1233488"/>
              <a:gd name="connsiteX14" fmla="*/ 11907 w 607219"/>
              <a:gd name="connsiteY14" fmla="*/ 102394 h 1233488"/>
              <a:gd name="connsiteX15" fmla="*/ 4763 w 607219"/>
              <a:gd name="connsiteY15" fmla="*/ 88106 h 1233488"/>
              <a:gd name="connsiteX16" fmla="*/ 0 w 607219"/>
              <a:gd name="connsiteY16" fmla="*/ 69056 h 1233488"/>
              <a:gd name="connsiteX17" fmla="*/ 0 w 607219"/>
              <a:gd name="connsiteY17" fmla="*/ 54769 h 1233488"/>
              <a:gd name="connsiteX18" fmla="*/ 11907 w 607219"/>
              <a:gd name="connsiteY18" fmla="*/ 28575 h 1233488"/>
              <a:gd name="connsiteX19" fmla="*/ 35719 w 607219"/>
              <a:gd name="connsiteY19" fmla="*/ 9525 h 1233488"/>
              <a:gd name="connsiteX20" fmla="*/ 54769 w 607219"/>
              <a:gd name="connsiteY20" fmla="*/ 0 h 1233488"/>
              <a:gd name="connsiteX21" fmla="*/ 90488 w 607219"/>
              <a:gd name="connsiteY21" fmla="*/ 0 h 1233488"/>
              <a:gd name="connsiteX22" fmla="*/ 173832 w 607219"/>
              <a:gd name="connsiteY22" fmla="*/ 9525 h 1233488"/>
              <a:gd name="connsiteX23" fmla="*/ 259557 w 607219"/>
              <a:gd name="connsiteY23" fmla="*/ 26194 h 1233488"/>
              <a:gd name="connsiteX24" fmla="*/ 328613 w 607219"/>
              <a:gd name="connsiteY24" fmla="*/ 42863 h 1233488"/>
              <a:gd name="connsiteX25" fmla="*/ 388144 w 607219"/>
              <a:gd name="connsiteY25" fmla="*/ 64294 h 1233488"/>
              <a:gd name="connsiteX26" fmla="*/ 435769 w 607219"/>
              <a:gd name="connsiteY26" fmla="*/ 85725 h 1233488"/>
              <a:gd name="connsiteX27" fmla="*/ 478632 w 607219"/>
              <a:gd name="connsiteY27" fmla="*/ 109538 h 1233488"/>
              <a:gd name="connsiteX28" fmla="*/ 507207 w 607219"/>
              <a:gd name="connsiteY28" fmla="*/ 133350 h 1233488"/>
              <a:gd name="connsiteX29" fmla="*/ 533400 w 607219"/>
              <a:gd name="connsiteY29" fmla="*/ 159544 h 1233488"/>
              <a:gd name="connsiteX30" fmla="*/ 557213 w 607219"/>
              <a:gd name="connsiteY30" fmla="*/ 188119 h 1233488"/>
              <a:gd name="connsiteX31" fmla="*/ 581025 w 607219"/>
              <a:gd name="connsiteY31" fmla="*/ 228600 h 1233488"/>
              <a:gd name="connsiteX32" fmla="*/ 592932 w 607219"/>
              <a:gd name="connsiteY32" fmla="*/ 247650 h 1233488"/>
              <a:gd name="connsiteX33" fmla="*/ 602457 w 607219"/>
              <a:gd name="connsiteY33" fmla="*/ 259556 h 1233488"/>
              <a:gd name="connsiteX34" fmla="*/ 607219 w 607219"/>
              <a:gd name="connsiteY34" fmla="*/ 280988 h 1233488"/>
              <a:gd name="connsiteX35" fmla="*/ 604838 w 607219"/>
              <a:gd name="connsiteY35" fmla="*/ 309563 h 1233488"/>
              <a:gd name="connsiteX36" fmla="*/ 592932 w 607219"/>
              <a:gd name="connsiteY36" fmla="*/ 342900 h 1233488"/>
              <a:gd name="connsiteX37" fmla="*/ 573882 w 607219"/>
              <a:gd name="connsiteY37" fmla="*/ 388144 h 1233488"/>
              <a:gd name="connsiteX38" fmla="*/ 550069 w 607219"/>
              <a:gd name="connsiteY38" fmla="*/ 421481 h 1233488"/>
              <a:gd name="connsiteX39" fmla="*/ 535782 w 607219"/>
              <a:gd name="connsiteY39" fmla="*/ 445294 h 1233488"/>
              <a:gd name="connsiteX40" fmla="*/ 528638 w 607219"/>
              <a:gd name="connsiteY40" fmla="*/ 485775 h 1233488"/>
              <a:gd name="connsiteX41" fmla="*/ 526257 w 607219"/>
              <a:gd name="connsiteY41" fmla="*/ 609600 h 1233488"/>
              <a:gd name="connsiteX42" fmla="*/ 526257 w 607219"/>
              <a:gd name="connsiteY42" fmla="*/ 904875 h 1233488"/>
              <a:gd name="connsiteX43" fmla="*/ 526257 w 607219"/>
              <a:gd name="connsiteY43" fmla="*/ 1188244 h 1233488"/>
              <a:gd name="connsiteX44" fmla="*/ 254794 w 607219"/>
              <a:gd name="connsiteY44" fmla="*/ 1233488 h 1233488"/>
              <a:gd name="connsiteX45" fmla="*/ 254794 w 607219"/>
              <a:gd name="connsiteY45" fmla="*/ 747713 h 1233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607219" h="1233488">
                <a:moveTo>
                  <a:pt x="254794" y="747713"/>
                </a:moveTo>
                <a:lnTo>
                  <a:pt x="254794" y="481013"/>
                </a:lnTo>
                <a:lnTo>
                  <a:pt x="254794" y="404813"/>
                </a:lnTo>
                <a:lnTo>
                  <a:pt x="250032" y="364331"/>
                </a:lnTo>
                <a:lnTo>
                  <a:pt x="238125" y="326231"/>
                </a:lnTo>
                <a:lnTo>
                  <a:pt x="223838" y="292894"/>
                </a:lnTo>
                <a:lnTo>
                  <a:pt x="197644" y="252413"/>
                </a:lnTo>
                <a:lnTo>
                  <a:pt x="169069" y="221456"/>
                </a:lnTo>
                <a:lnTo>
                  <a:pt x="142875" y="197644"/>
                </a:lnTo>
                <a:lnTo>
                  <a:pt x="121444" y="178594"/>
                </a:lnTo>
                <a:lnTo>
                  <a:pt x="92869" y="157163"/>
                </a:lnTo>
                <a:lnTo>
                  <a:pt x="66675" y="140494"/>
                </a:lnTo>
                <a:lnTo>
                  <a:pt x="38100" y="121444"/>
                </a:lnTo>
                <a:lnTo>
                  <a:pt x="23813" y="114300"/>
                </a:lnTo>
                <a:lnTo>
                  <a:pt x="11907" y="102394"/>
                </a:lnTo>
                <a:lnTo>
                  <a:pt x="4763" y="88106"/>
                </a:lnTo>
                <a:lnTo>
                  <a:pt x="0" y="69056"/>
                </a:lnTo>
                <a:lnTo>
                  <a:pt x="0" y="54769"/>
                </a:lnTo>
                <a:lnTo>
                  <a:pt x="11907" y="28575"/>
                </a:lnTo>
                <a:lnTo>
                  <a:pt x="35719" y="9525"/>
                </a:lnTo>
                <a:lnTo>
                  <a:pt x="54769" y="0"/>
                </a:lnTo>
                <a:lnTo>
                  <a:pt x="90488" y="0"/>
                </a:lnTo>
                <a:lnTo>
                  <a:pt x="173832" y="9525"/>
                </a:lnTo>
                <a:lnTo>
                  <a:pt x="259557" y="26194"/>
                </a:lnTo>
                <a:lnTo>
                  <a:pt x="328613" y="42863"/>
                </a:lnTo>
                <a:lnTo>
                  <a:pt x="388144" y="64294"/>
                </a:lnTo>
                <a:lnTo>
                  <a:pt x="435769" y="85725"/>
                </a:lnTo>
                <a:lnTo>
                  <a:pt x="478632" y="109538"/>
                </a:lnTo>
                <a:lnTo>
                  <a:pt x="507207" y="133350"/>
                </a:lnTo>
                <a:lnTo>
                  <a:pt x="533400" y="159544"/>
                </a:lnTo>
                <a:lnTo>
                  <a:pt x="557213" y="188119"/>
                </a:lnTo>
                <a:lnTo>
                  <a:pt x="581025" y="228600"/>
                </a:lnTo>
                <a:lnTo>
                  <a:pt x="592932" y="247650"/>
                </a:lnTo>
                <a:lnTo>
                  <a:pt x="602457" y="259556"/>
                </a:lnTo>
                <a:lnTo>
                  <a:pt x="607219" y="280988"/>
                </a:lnTo>
                <a:lnTo>
                  <a:pt x="604838" y="309563"/>
                </a:lnTo>
                <a:lnTo>
                  <a:pt x="592932" y="342900"/>
                </a:lnTo>
                <a:lnTo>
                  <a:pt x="573882" y="388144"/>
                </a:lnTo>
                <a:lnTo>
                  <a:pt x="550069" y="421481"/>
                </a:lnTo>
                <a:lnTo>
                  <a:pt x="535782" y="445294"/>
                </a:lnTo>
                <a:lnTo>
                  <a:pt x="528638" y="485775"/>
                </a:lnTo>
                <a:cubicBezTo>
                  <a:pt x="527844" y="527050"/>
                  <a:pt x="527051" y="568325"/>
                  <a:pt x="526257" y="609600"/>
                </a:cubicBezTo>
                <a:lnTo>
                  <a:pt x="526257" y="904875"/>
                </a:lnTo>
                <a:lnTo>
                  <a:pt x="526257" y="1188244"/>
                </a:lnTo>
                <a:lnTo>
                  <a:pt x="254794" y="1233488"/>
                </a:lnTo>
                <a:lnTo>
                  <a:pt x="254794" y="7477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0AD1E373-5E49-4A43-BAE4-F936782E1396}"/>
              </a:ext>
            </a:extLst>
          </p:cNvPr>
          <p:cNvSpPr/>
          <p:nvPr/>
        </p:nvSpPr>
        <p:spPr>
          <a:xfrm rot="16200000">
            <a:off x="1953419" y="2135981"/>
            <a:ext cx="2571750" cy="1443038"/>
          </a:xfrm>
          <a:custGeom>
            <a:avLst/>
            <a:gdLst>
              <a:gd name="connsiteX0" fmla="*/ 631031 w 2571750"/>
              <a:gd name="connsiteY0" fmla="*/ 573881 h 1443037"/>
              <a:gd name="connsiteX1" fmla="*/ 447675 w 2571750"/>
              <a:gd name="connsiteY1" fmla="*/ 438150 h 1443037"/>
              <a:gd name="connsiteX2" fmla="*/ 309562 w 2571750"/>
              <a:gd name="connsiteY2" fmla="*/ 328612 h 1443037"/>
              <a:gd name="connsiteX3" fmla="*/ 173831 w 2571750"/>
              <a:gd name="connsiteY3" fmla="*/ 209550 h 1443037"/>
              <a:gd name="connsiteX4" fmla="*/ 71437 w 2571750"/>
              <a:gd name="connsiteY4" fmla="*/ 119062 h 1443037"/>
              <a:gd name="connsiteX5" fmla="*/ 14287 w 2571750"/>
              <a:gd name="connsiteY5" fmla="*/ 64293 h 1443037"/>
              <a:gd name="connsiteX6" fmla="*/ 4762 w 2571750"/>
              <a:gd name="connsiteY6" fmla="*/ 47625 h 1443037"/>
              <a:gd name="connsiteX7" fmla="*/ 0 w 2571750"/>
              <a:gd name="connsiteY7" fmla="*/ 23812 h 1443037"/>
              <a:gd name="connsiteX8" fmla="*/ 4762 w 2571750"/>
              <a:gd name="connsiteY8" fmla="*/ 4762 h 1443037"/>
              <a:gd name="connsiteX9" fmla="*/ 21431 w 2571750"/>
              <a:gd name="connsiteY9" fmla="*/ 0 h 1443037"/>
              <a:gd name="connsiteX10" fmla="*/ 54768 w 2571750"/>
              <a:gd name="connsiteY10" fmla="*/ 7143 h 1443037"/>
              <a:gd name="connsiteX11" fmla="*/ 111918 w 2571750"/>
              <a:gd name="connsiteY11" fmla="*/ 42862 h 1443037"/>
              <a:gd name="connsiteX12" fmla="*/ 226218 w 2571750"/>
              <a:gd name="connsiteY12" fmla="*/ 119062 h 1443037"/>
              <a:gd name="connsiteX13" fmla="*/ 397668 w 2571750"/>
              <a:gd name="connsiteY13" fmla="*/ 230981 h 1443037"/>
              <a:gd name="connsiteX14" fmla="*/ 561975 w 2571750"/>
              <a:gd name="connsiteY14" fmla="*/ 326231 h 1443037"/>
              <a:gd name="connsiteX15" fmla="*/ 740568 w 2571750"/>
              <a:gd name="connsiteY15" fmla="*/ 423862 h 1443037"/>
              <a:gd name="connsiteX16" fmla="*/ 892968 w 2571750"/>
              <a:gd name="connsiteY16" fmla="*/ 509587 h 1443037"/>
              <a:gd name="connsiteX17" fmla="*/ 1007268 w 2571750"/>
              <a:gd name="connsiteY17" fmla="*/ 566737 h 1443037"/>
              <a:gd name="connsiteX18" fmla="*/ 1143000 w 2571750"/>
              <a:gd name="connsiteY18" fmla="*/ 631031 h 1443037"/>
              <a:gd name="connsiteX19" fmla="*/ 1319212 w 2571750"/>
              <a:gd name="connsiteY19" fmla="*/ 714375 h 1443037"/>
              <a:gd name="connsiteX20" fmla="*/ 1519237 w 2571750"/>
              <a:gd name="connsiteY20" fmla="*/ 792956 h 1443037"/>
              <a:gd name="connsiteX21" fmla="*/ 1702593 w 2571750"/>
              <a:gd name="connsiteY21" fmla="*/ 864393 h 1443037"/>
              <a:gd name="connsiteX22" fmla="*/ 1895475 w 2571750"/>
              <a:gd name="connsiteY22" fmla="*/ 933450 h 1443037"/>
              <a:gd name="connsiteX23" fmla="*/ 2076450 w 2571750"/>
              <a:gd name="connsiteY23" fmla="*/ 992981 h 1443037"/>
              <a:gd name="connsiteX24" fmla="*/ 2185987 w 2571750"/>
              <a:gd name="connsiteY24" fmla="*/ 1023937 h 1443037"/>
              <a:gd name="connsiteX25" fmla="*/ 2269331 w 2571750"/>
              <a:gd name="connsiteY25" fmla="*/ 1042987 h 1443037"/>
              <a:gd name="connsiteX26" fmla="*/ 2307431 w 2571750"/>
              <a:gd name="connsiteY26" fmla="*/ 1047750 h 1443037"/>
              <a:gd name="connsiteX27" fmla="*/ 2338387 w 2571750"/>
              <a:gd name="connsiteY27" fmla="*/ 1047750 h 1443037"/>
              <a:gd name="connsiteX28" fmla="*/ 2374106 w 2571750"/>
              <a:gd name="connsiteY28" fmla="*/ 1040606 h 1443037"/>
              <a:gd name="connsiteX29" fmla="*/ 2414587 w 2571750"/>
              <a:gd name="connsiteY29" fmla="*/ 1023937 h 1443037"/>
              <a:gd name="connsiteX30" fmla="*/ 2445543 w 2571750"/>
              <a:gd name="connsiteY30" fmla="*/ 1004887 h 1443037"/>
              <a:gd name="connsiteX31" fmla="*/ 2476500 w 2571750"/>
              <a:gd name="connsiteY31" fmla="*/ 981075 h 1443037"/>
              <a:gd name="connsiteX32" fmla="*/ 2495550 w 2571750"/>
              <a:gd name="connsiteY32" fmla="*/ 959643 h 1443037"/>
              <a:gd name="connsiteX33" fmla="*/ 2519362 w 2571750"/>
              <a:gd name="connsiteY33" fmla="*/ 942975 h 1443037"/>
              <a:gd name="connsiteX34" fmla="*/ 2536031 w 2571750"/>
              <a:gd name="connsiteY34" fmla="*/ 935831 h 1443037"/>
              <a:gd name="connsiteX35" fmla="*/ 2555081 w 2571750"/>
              <a:gd name="connsiteY35" fmla="*/ 933450 h 1443037"/>
              <a:gd name="connsiteX36" fmla="*/ 2562225 w 2571750"/>
              <a:gd name="connsiteY36" fmla="*/ 938212 h 1443037"/>
              <a:gd name="connsiteX37" fmla="*/ 2569368 w 2571750"/>
              <a:gd name="connsiteY37" fmla="*/ 952500 h 1443037"/>
              <a:gd name="connsiteX38" fmla="*/ 2571750 w 2571750"/>
              <a:gd name="connsiteY38" fmla="*/ 995362 h 1443037"/>
              <a:gd name="connsiteX39" fmla="*/ 2564606 w 2571750"/>
              <a:gd name="connsiteY39" fmla="*/ 1052512 h 1443037"/>
              <a:gd name="connsiteX40" fmla="*/ 2550318 w 2571750"/>
              <a:gd name="connsiteY40" fmla="*/ 1109662 h 1443037"/>
              <a:gd name="connsiteX41" fmla="*/ 2519362 w 2571750"/>
              <a:gd name="connsiteY41" fmla="*/ 1185862 h 1443037"/>
              <a:gd name="connsiteX42" fmla="*/ 2478881 w 2571750"/>
              <a:gd name="connsiteY42" fmla="*/ 1257300 h 1443037"/>
              <a:gd name="connsiteX43" fmla="*/ 2414587 w 2571750"/>
              <a:gd name="connsiteY43" fmla="*/ 1338262 h 1443037"/>
              <a:gd name="connsiteX44" fmla="*/ 2357437 w 2571750"/>
              <a:gd name="connsiteY44" fmla="*/ 1412081 h 1443037"/>
              <a:gd name="connsiteX45" fmla="*/ 2326481 w 2571750"/>
              <a:gd name="connsiteY45" fmla="*/ 1435893 h 1443037"/>
              <a:gd name="connsiteX46" fmla="*/ 2283618 w 2571750"/>
              <a:gd name="connsiteY46" fmla="*/ 1443037 h 1443037"/>
              <a:gd name="connsiteX47" fmla="*/ 2257425 w 2571750"/>
              <a:gd name="connsiteY47" fmla="*/ 1435893 h 1443037"/>
              <a:gd name="connsiteX48" fmla="*/ 2240756 w 2571750"/>
              <a:gd name="connsiteY48" fmla="*/ 1426368 h 1443037"/>
              <a:gd name="connsiteX49" fmla="*/ 2224087 w 2571750"/>
              <a:gd name="connsiteY49" fmla="*/ 1407318 h 1443037"/>
              <a:gd name="connsiteX50" fmla="*/ 2209800 w 2571750"/>
              <a:gd name="connsiteY50" fmla="*/ 1381125 h 1443037"/>
              <a:gd name="connsiteX51" fmla="*/ 2183606 w 2571750"/>
              <a:gd name="connsiteY51" fmla="*/ 1352550 h 1443037"/>
              <a:gd name="connsiteX52" fmla="*/ 2095500 w 2571750"/>
              <a:gd name="connsiteY52" fmla="*/ 1293018 h 1443037"/>
              <a:gd name="connsiteX53" fmla="*/ 1988343 w 2571750"/>
              <a:gd name="connsiteY53" fmla="*/ 1247775 h 1443037"/>
              <a:gd name="connsiteX54" fmla="*/ 1685925 w 2571750"/>
              <a:gd name="connsiteY54" fmla="*/ 1126331 h 1443037"/>
              <a:gd name="connsiteX55" fmla="*/ 1500187 w 2571750"/>
              <a:gd name="connsiteY55" fmla="*/ 1035843 h 1443037"/>
              <a:gd name="connsiteX56" fmla="*/ 1335881 w 2571750"/>
              <a:gd name="connsiteY56" fmla="*/ 954881 h 1443037"/>
              <a:gd name="connsiteX57" fmla="*/ 1059656 w 2571750"/>
              <a:gd name="connsiteY57" fmla="*/ 850106 h 1443037"/>
              <a:gd name="connsiteX58" fmla="*/ 959643 w 2571750"/>
              <a:gd name="connsiteY58" fmla="*/ 792956 h 1443037"/>
              <a:gd name="connsiteX59" fmla="*/ 854868 w 2571750"/>
              <a:gd name="connsiteY59" fmla="*/ 726281 h 1443037"/>
              <a:gd name="connsiteX60" fmla="*/ 631031 w 2571750"/>
              <a:gd name="connsiteY60" fmla="*/ 573881 h 1443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571750" h="1443037">
                <a:moveTo>
                  <a:pt x="631031" y="573881"/>
                </a:moveTo>
                <a:lnTo>
                  <a:pt x="447675" y="438150"/>
                </a:lnTo>
                <a:lnTo>
                  <a:pt x="309562" y="328612"/>
                </a:lnTo>
                <a:lnTo>
                  <a:pt x="173831" y="209550"/>
                </a:lnTo>
                <a:lnTo>
                  <a:pt x="71437" y="119062"/>
                </a:lnTo>
                <a:lnTo>
                  <a:pt x="14287" y="64293"/>
                </a:lnTo>
                <a:lnTo>
                  <a:pt x="4762" y="47625"/>
                </a:lnTo>
                <a:lnTo>
                  <a:pt x="0" y="23812"/>
                </a:lnTo>
                <a:lnTo>
                  <a:pt x="4762" y="4762"/>
                </a:lnTo>
                <a:lnTo>
                  <a:pt x="21431" y="0"/>
                </a:lnTo>
                <a:lnTo>
                  <a:pt x="54768" y="7143"/>
                </a:lnTo>
                <a:lnTo>
                  <a:pt x="111918" y="42862"/>
                </a:lnTo>
                <a:lnTo>
                  <a:pt x="226218" y="119062"/>
                </a:lnTo>
                <a:lnTo>
                  <a:pt x="397668" y="230981"/>
                </a:lnTo>
                <a:lnTo>
                  <a:pt x="561975" y="326231"/>
                </a:lnTo>
                <a:lnTo>
                  <a:pt x="740568" y="423862"/>
                </a:lnTo>
                <a:lnTo>
                  <a:pt x="892968" y="509587"/>
                </a:lnTo>
                <a:lnTo>
                  <a:pt x="1007268" y="566737"/>
                </a:lnTo>
                <a:lnTo>
                  <a:pt x="1143000" y="631031"/>
                </a:lnTo>
                <a:lnTo>
                  <a:pt x="1319212" y="714375"/>
                </a:lnTo>
                <a:lnTo>
                  <a:pt x="1519237" y="792956"/>
                </a:lnTo>
                <a:lnTo>
                  <a:pt x="1702593" y="864393"/>
                </a:lnTo>
                <a:lnTo>
                  <a:pt x="1895475" y="933450"/>
                </a:lnTo>
                <a:lnTo>
                  <a:pt x="2076450" y="992981"/>
                </a:lnTo>
                <a:lnTo>
                  <a:pt x="2185987" y="1023937"/>
                </a:lnTo>
                <a:lnTo>
                  <a:pt x="2269331" y="1042987"/>
                </a:lnTo>
                <a:lnTo>
                  <a:pt x="2307431" y="1047750"/>
                </a:lnTo>
                <a:lnTo>
                  <a:pt x="2338387" y="1047750"/>
                </a:lnTo>
                <a:lnTo>
                  <a:pt x="2374106" y="1040606"/>
                </a:lnTo>
                <a:lnTo>
                  <a:pt x="2414587" y="1023937"/>
                </a:lnTo>
                <a:lnTo>
                  <a:pt x="2445543" y="1004887"/>
                </a:lnTo>
                <a:lnTo>
                  <a:pt x="2476500" y="981075"/>
                </a:lnTo>
                <a:lnTo>
                  <a:pt x="2495550" y="959643"/>
                </a:lnTo>
                <a:lnTo>
                  <a:pt x="2519362" y="942975"/>
                </a:lnTo>
                <a:lnTo>
                  <a:pt x="2536031" y="935831"/>
                </a:lnTo>
                <a:cubicBezTo>
                  <a:pt x="2553486" y="933338"/>
                  <a:pt x="2548334" y="930275"/>
                  <a:pt x="2555081" y="933450"/>
                </a:cubicBezTo>
                <a:lnTo>
                  <a:pt x="2562225" y="938212"/>
                </a:lnTo>
                <a:lnTo>
                  <a:pt x="2569368" y="952500"/>
                </a:lnTo>
                <a:lnTo>
                  <a:pt x="2571750" y="995362"/>
                </a:lnTo>
                <a:lnTo>
                  <a:pt x="2564606" y="1052512"/>
                </a:lnTo>
                <a:lnTo>
                  <a:pt x="2550318" y="1109662"/>
                </a:lnTo>
                <a:lnTo>
                  <a:pt x="2519362" y="1185862"/>
                </a:lnTo>
                <a:lnTo>
                  <a:pt x="2478881" y="1257300"/>
                </a:lnTo>
                <a:lnTo>
                  <a:pt x="2414587" y="1338262"/>
                </a:lnTo>
                <a:lnTo>
                  <a:pt x="2357437" y="1412081"/>
                </a:lnTo>
                <a:lnTo>
                  <a:pt x="2326481" y="1435893"/>
                </a:lnTo>
                <a:lnTo>
                  <a:pt x="2283618" y="1443037"/>
                </a:lnTo>
                <a:lnTo>
                  <a:pt x="2257425" y="1435893"/>
                </a:lnTo>
                <a:lnTo>
                  <a:pt x="2240756" y="1426368"/>
                </a:lnTo>
                <a:lnTo>
                  <a:pt x="2224087" y="1407318"/>
                </a:lnTo>
                <a:lnTo>
                  <a:pt x="2209800" y="1381125"/>
                </a:lnTo>
                <a:lnTo>
                  <a:pt x="2183606" y="1352550"/>
                </a:lnTo>
                <a:lnTo>
                  <a:pt x="2095500" y="1293018"/>
                </a:lnTo>
                <a:lnTo>
                  <a:pt x="1988343" y="1247775"/>
                </a:lnTo>
                <a:lnTo>
                  <a:pt x="1685925" y="1126331"/>
                </a:lnTo>
                <a:lnTo>
                  <a:pt x="1500187" y="1035843"/>
                </a:lnTo>
                <a:lnTo>
                  <a:pt x="1335881" y="954881"/>
                </a:lnTo>
                <a:lnTo>
                  <a:pt x="1059656" y="850106"/>
                </a:lnTo>
                <a:lnTo>
                  <a:pt x="959643" y="792956"/>
                </a:lnTo>
                <a:lnTo>
                  <a:pt x="854868" y="726281"/>
                </a:lnTo>
                <a:lnTo>
                  <a:pt x="631031" y="5738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18AE95AB-6AE8-EC44-A890-E1DF818C7465}"/>
              </a:ext>
            </a:extLst>
          </p:cNvPr>
          <p:cNvSpPr/>
          <p:nvPr/>
        </p:nvSpPr>
        <p:spPr>
          <a:xfrm rot="16200000">
            <a:off x="3809206" y="4082257"/>
            <a:ext cx="2106613" cy="438150"/>
          </a:xfrm>
          <a:custGeom>
            <a:avLst/>
            <a:gdLst>
              <a:gd name="connsiteX0" fmla="*/ 531198 w 2106291"/>
              <a:gd name="connsiteY0" fmla="*/ 436058 h 438701"/>
              <a:gd name="connsiteX1" fmla="*/ 18500 w 2106291"/>
              <a:gd name="connsiteY1" fmla="*/ 438701 h 438701"/>
              <a:gd name="connsiteX2" fmla="*/ 0 w 2106291"/>
              <a:gd name="connsiteY2" fmla="*/ 211422 h 438701"/>
              <a:gd name="connsiteX3" fmla="*/ 441344 w 2106291"/>
              <a:gd name="connsiteY3" fmla="*/ 208779 h 438701"/>
              <a:gd name="connsiteX4" fmla="*/ 861545 w 2106291"/>
              <a:gd name="connsiteY4" fmla="*/ 208779 h 438701"/>
              <a:gd name="connsiteX5" fmla="*/ 1096752 w 2106291"/>
              <a:gd name="connsiteY5" fmla="*/ 203494 h 438701"/>
              <a:gd name="connsiteX6" fmla="*/ 1263246 w 2106291"/>
              <a:gd name="connsiteY6" fmla="*/ 198208 h 438701"/>
              <a:gd name="connsiteX7" fmla="*/ 1379528 w 2106291"/>
              <a:gd name="connsiteY7" fmla="*/ 192923 h 438701"/>
              <a:gd name="connsiteX8" fmla="*/ 1535452 w 2106291"/>
              <a:gd name="connsiteY8" fmla="*/ 166495 h 438701"/>
              <a:gd name="connsiteX9" fmla="*/ 1686090 w 2106291"/>
              <a:gd name="connsiteY9" fmla="*/ 132139 h 438701"/>
              <a:gd name="connsiteX10" fmla="*/ 1876370 w 2106291"/>
              <a:gd name="connsiteY10" fmla="*/ 76641 h 438701"/>
              <a:gd name="connsiteX11" fmla="*/ 2011152 w 2106291"/>
              <a:gd name="connsiteY11" fmla="*/ 23785 h 438701"/>
              <a:gd name="connsiteX12" fmla="*/ 2050793 w 2106291"/>
              <a:gd name="connsiteY12" fmla="*/ 10571 h 438701"/>
              <a:gd name="connsiteX13" fmla="*/ 2079864 w 2106291"/>
              <a:gd name="connsiteY13" fmla="*/ 2643 h 438701"/>
              <a:gd name="connsiteX14" fmla="*/ 2090435 w 2106291"/>
              <a:gd name="connsiteY14" fmla="*/ 0 h 438701"/>
              <a:gd name="connsiteX15" fmla="*/ 2103649 w 2106291"/>
              <a:gd name="connsiteY15" fmla="*/ 5286 h 438701"/>
              <a:gd name="connsiteX16" fmla="*/ 2106291 w 2106291"/>
              <a:gd name="connsiteY16" fmla="*/ 13214 h 438701"/>
              <a:gd name="connsiteX17" fmla="*/ 2090435 w 2106291"/>
              <a:gd name="connsiteY17" fmla="*/ 44927 h 438701"/>
              <a:gd name="connsiteX18" fmla="*/ 2040222 w 2106291"/>
              <a:gd name="connsiteY18" fmla="*/ 103069 h 438701"/>
              <a:gd name="connsiteX19" fmla="*/ 1960939 w 2106291"/>
              <a:gd name="connsiteY19" fmla="*/ 169138 h 438701"/>
              <a:gd name="connsiteX20" fmla="*/ 1881656 w 2106291"/>
              <a:gd name="connsiteY20" fmla="*/ 227279 h 438701"/>
              <a:gd name="connsiteX21" fmla="*/ 1807658 w 2106291"/>
              <a:gd name="connsiteY21" fmla="*/ 272206 h 438701"/>
              <a:gd name="connsiteX22" fmla="*/ 1725732 w 2106291"/>
              <a:gd name="connsiteY22" fmla="*/ 309205 h 438701"/>
              <a:gd name="connsiteX23" fmla="*/ 1657020 w 2106291"/>
              <a:gd name="connsiteY23" fmla="*/ 335633 h 438701"/>
              <a:gd name="connsiteX24" fmla="*/ 1535452 w 2106291"/>
              <a:gd name="connsiteY24" fmla="*/ 367346 h 438701"/>
              <a:gd name="connsiteX25" fmla="*/ 1353101 w 2106291"/>
              <a:gd name="connsiteY25" fmla="*/ 393774 h 438701"/>
              <a:gd name="connsiteX26" fmla="*/ 1004254 w 2106291"/>
              <a:gd name="connsiteY26" fmla="*/ 425487 h 438701"/>
              <a:gd name="connsiteX27" fmla="*/ 808689 w 2106291"/>
              <a:gd name="connsiteY27" fmla="*/ 433415 h 438701"/>
              <a:gd name="connsiteX28" fmla="*/ 531198 w 2106291"/>
              <a:gd name="connsiteY28" fmla="*/ 436058 h 4387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106291" h="438701">
                <a:moveTo>
                  <a:pt x="531198" y="436058"/>
                </a:moveTo>
                <a:lnTo>
                  <a:pt x="18500" y="438701"/>
                </a:lnTo>
                <a:lnTo>
                  <a:pt x="0" y="211422"/>
                </a:lnTo>
                <a:lnTo>
                  <a:pt x="441344" y="208779"/>
                </a:lnTo>
                <a:lnTo>
                  <a:pt x="861545" y="208779"/>
                </a:lnTo>
                <a:lnTo>
                  <a:pt x="1096752" y="203494"/>
                </a:lnTo>
                <a:lnTo>
                  <a:pt x="1263246" y="198208"/>
                </a:lnTo>
                <a:lnTo>
                  <a:pt x="1379528" y="192923"/>
                </a:lnTo>
                <a:lnTo>
                  <a:pt x="1535452" y="166495"/>
                </a:lnTo>
                <a:lnTo>
                  <a:pt x="1686090" y="132139"/>
                </a:lnTo>
                <a:lnTo>
                  <a:pt x="1876370" y="76641"/>
                </a:lnTo>
                <a:lnTo>
                  <a:pt x="2011152" y="23785"/>
                </a:lnTo>
                <a:lnTo>
                  <a:pt x="2050793" y="10571"/>
                </a:lnTo>
                <a:lnTo>
                  <a:pt x="2079864" y="2643"/>
                </a:lnTo>
                <a:lnTo>
                  <a:pt x="2090435" y="0"/>
                </a:lnTo>
                <a:lnTo>
                  <a:pt x="2103649" y="5286"/>
                </a:lnTo>
                <a:lnTo>
                  <a:pt x="2106291" y="13214"/>
                </a:lnTo>
                <a:lnTo>
                  <a:pt x="2090435" y="44927"/>
                </a:lnTo>
                <a:lnTo>
                  <a:pt x="2040222" y="103069"/>
                </a:lnTo>
                <a:lnTo>
                  <a:pt x="1960939" y="169138"/>
                </a:lnTo>
                <a:lnTo>
                  <a:pt x="1881656" y="227279"/>
                </a:lnTo>
                <a:lnTo>
                  <a:pt x="1807658" y="272206"/>
                </a:lnTo>
                <a:lnTo>
                  <a:pt x="1725732" y="309205"/>
                </a:lnTo>
                <a:lnTo>
                  <a:pt x="1657020" y="335633"/>
                </a:lnTo>
                <a:lnTo>
                  <a:pt x="1535452" y="367346"/>
                </a:lnTo>
                <a:lnTo>
                  <a:pt x="1353101" y="393774"/>
                </a:lnTo>
                <a:lnTo>
                  <a:pt x="1004254" y="425487"/>
                </a:lnTo>
                <a:lnTo>
                  <a:pt x="808689" y="433415"/>
                </a:lnTo>
                <a:lnTo>
                  <a:pt x="531198" y="43605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B54BDBAA-52C0-2C46-AF8D-85392E746E22}"/>
              </a:ext>
            </a:extLst>
          </p:cNvPr>
          <p:cNvSpPr/>
          <p:nvPr/>
        </p:nvSpPr>
        <p:spPr>
          <a:xfrm rot="16200000">
            <a:off x="5072856" y="3844132"/>
            <a:ext cx="2192337" cy="647700"/>
          </a:xfrm>
          <a:custGeom>
            <a:avLst/>
            <a:gdLst>
              <a:gd name="connsiteX0" fmla="*/ 819261 w 2193503"/>
              <a:gd name="connsiteY0" fmla="*/ 319775 h 647479"/>
              <a:gd name="connsiteX1" fmla="*/ 409631 w 2193503"/>
              <a:gd name="connsiteY1" fmla="*/ 227278 h 647479"/>
              <a:gd name="connsiteX2" fmla="*/ 5286 w 2193503"/>
              <a:gd name="connsiteY2" fmla="*/ 132138 h 647479"/>
              <a:gd name="connsiteX3" fmla="*/ 0 w 2193503"/>
              <a:gd name="connsiteY3" fmla="*/ 0 h 647479"/>
              <a:gd name="connsiteX4" fmla="*/ 132139 w 2193503"/>
              <a:gd name="connsiteY4" fmla="*/ 26427 h 647479"/>
              <a:gd name="connsiteX5" fmla="*/ 515342 w 2193503"/>
              <a:gd name="connsiteY5" fmla="*/ 84569 h 647479"/>
              <a:gd name="connsiteX6" fmla="*/ 1046539 w 2193503"/>
              <a:gd name="connsiteY6" fmla="*/ 163852 h 647479"/>
              <a:gd name="connsiteX7" fmla="*/ 1331959 w 2193503"/>
              <a:gd name="connsiteY7" fmla="*/ 198208 h 647479"/>
              <a:gd name="connsiteX8" fmla="*/ 1572451 w 2193503"/>
              <a:gd name="connsiteY8" fmla="*/ 221993 h 647479"/>
              <a:gd name="connsiteX9" fmla="*/ 1707233 w 2193503"/>
              <a:gd name="connsiteY9" fmla="*/ 232564 h 647479"/>
              <a:gd name="connsiteX10" fmla="*/ 1847300 w 2193503"/>
              <a:gd name="connsiteY10" fmla="*/ 240492 h 647479"/>
              <a:gd name="connsiteX11" fmla="*/ 1918655 w 2193503"/>
              <a:gd name="connsiteY11" fmla="*/ 240492 h 647479"/>
              <a:gd name="connsiteX12" fmla="*/ 1966225 w 2193503"/>
              <a:gd name="connsiteY12" fmla="*/ 232564 h 647479"/>
              <a:gd name="connsiteX13" fmla="*/ 2008509 w 2193503"/>
              <a:gd name="connsiteY13" fmla="*/ 221993 h 647479"/>
              <a:gd name="connsiteX14" fmla="*/ 2034937 w 2193503"/>
              <a:gd name="connsiteY14" fmla="*/ 208779 h 647479"/>
              <a:gd name="connsiteX15" fmla="*/ 2056079 w 2193503"/>
              <a:gd name="connsiteY15" fmla="*/ 184994 h 647479"/>
              <a:gd name="connsiteX16" fmla="*/ 2095721 w 2193503"/>
              <a:gd name="connsiteY16" fmla="*/ 134781 h 647479"/>
              <a:gd name="connsiteX17" fmla="*/ 2119506 w 2193503"/>
              <a:gd name="connsiteY17" fmla="*/ 110996 h 647479"/>
              <a:gd name="connsiteX18" fmla="*/ 2145933 w 2193503"/>
              <a:gd name="connsiteY18" fmla="*/ 95140 h 647479"/>
              <a:gd name="connsiteX19" fmla="*/ 2167076 w 2193503"/>
              <a:gd name="connsiteY19" fmla="*/ 92497 h 647479"/>
              <a:gd name="connsiteX20" fmla="*/ 2188218 w 2193503"/>
              <a:gd name="connsiteY20" fmla="*/ 100425 h 647479"/>
              <a:gd name="connsiteX21" fmla="*/ 2193503 w 2193503"/>
              <a:gd name="connsiteY21" fmla="*/ 121567 h 647479"/>
              <a:gd name="connsiteX22" fmla="*/ 2193503 w 2193503"/>
              <a:gd name="connsiteY22" fmla="*/ 169137 h 647479"/>
              <a:gd name="connsiteX23" fmla="*/ 2185575 w 2193503"/>
              <a:gd name="connsiteY23" fmla="*/ 240492 h 647479"/>
              <a:gd name="connsiteX24" fmla="*/ 2175004 w 2193503"/>
              <a:gd name="connsiteY24" fmla="*/ 317133 h 647479"/>
              <a:gd name="connsiteX25" fmla="*/ 2164433 w 2193503"/>
              <a:gd name="connsiteY25" fmla="*/ 359417 h 647479"/>
              <a:gd name="connsiteX26" fmla="*/ 2145933 w 2193503"/>
              <a:gd name="connsiteY26" fmla="*/ 420201 h 647479"/>
              <a:gd name="connsiteX27" fmla="*/ 2122148 w 2193503"/>
              <a:gd name="connsiteY27" fmla="*/ 494199 h 647479"/>
              <a:gd name="connsiteX28" fmla="*/ 2082507 w 2193503"/>
              <a:gd name="connsiteY28" fmla="*/ 562911 h 647479"/>
              <a:gd name="connsiteX29" fmla="*/ 2045508 w 2193503"/>
              <a:gd name="connsiteY29" fmla="*/ 610481 h 647479"/>
              <a:gd name="connsiteX30" fmla="*/ 2011152 w 2193503"/>
              <a:gd name="connsiteY30" fmla="*/ 639551 h 647479"/>
              <a:gd name="connsiteX31" fmla="*/ 1984724 w 2193503"/>
              <a:gd name="connsiteY31" fmla="*/ 647479 h 647479"/>
              <a:gd name="connsiteX32" fmla="*/ 1953011 w 2193503"/>
              <a:gd name="connsiteY32" fmla="*/ 642194 h 647479"/>
              <a:gd name="connsiteX33" fmla="*/ 1905441 w 2193503"/>
              <a:gd name="connsiteY33" fmla="*/ 623695 h 647479"/>
              <a:gd name="connsiteX34" fmla="*/ 1847300 w 2193503"/>
              <a:gd name="connsiteY34" fmla="*/ 591981 h 647479"/>
              <a:gd name="connsiteX35" fmla="*/ 1789159 w 2193503"/>
              <a:gd name="connsiteY35" fmla="*/ 552340 h 647479"/>
              <a:gd name="connsiteX36" fmla="*/ 1731018 w 2193503"/>
              <a:gd name="connsiteY36" fmla="*/ 539126 h 647479"/>
              <a:gd name="connsiteX37" fmla="*/ 1487883 w 2193503"/>
              <a:gd name="connsiteY37" fmla="*/ 480985 h 647479"/>
              <a:gd name="connsiteX38" fmla="*/ 1072967 w 2193503"/>
              <a:gd name="connsiteY38" fmla="*/ 380559 h 647479"/>
              <a:gd name="connsiteX39" fmla="*/ 819261 w 2193503"/>
              <a:gd name="connsiteY39" fmla="*/ 319775 h 647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193503" h="647479">
                <a:moveTo>
                  <a:pt x="819261" y="319775"/>
                </a:moveTo>
                <a:lnTo>
                  <a:pt x="409631" y="227278"/>
                </a:lnTo>
                <a:lnTo>
                  <a:pt x="5286" y="132138"/>
                </a:lnTo>
                <a:lnTo>
                  <a:pt x="0" y="0"/>
                </a:lnTo>
                <a:lnTo>
                  <a:pt x="132139" y="26427"/>
                </a:lnTo>
                <a:lnTo>
                  <a:pt x="515342" y="84569"/>
                </a:lnTo>
                <a:lnTo>
                  <a:pt x="1046539" y="163852"/>
                </a:lnTo>
                <a:lnTo>
                  <a:pt x="1331959" y="198208"/>
                </a:lnTo>
                <a:lnTo>
                  <a:pt x="1572451" y="221993"/>
                </a:lnTo>
                <a:lnTo>
                  <a:pt x="1707233" y="232564"/>
                </a:lnTo>
                <a:lnTo>
                  <a:pt x="1847300" y="240492"/>
                </a:lnTo>
                <a:lnTo>
                  <a:pt x="1918655" y="240492"/>
                </a:lnTo>
                <a:lnTo>
                  <a:pt x="1966225" y="232564"/>
                </a:lnTo>
                <a:lnTo>
                  <a:pt x="2008509" y="221993"/>
                </a:lnTo>
                <a:lnTo>
                  <a:pt x="2034937" y="208779"/>
                </a:lnTo>
                <a:lnTo>
                  <a:pt x="2056079" y="184994"/>
                </a:lnTo>
                <a:lnTo>
                  <a:pt x="2095721" y="134781"/>
                </a:lnTo>
                <a:lnTo>
                  <a:pt x="2119506" y="110996"/>
                </a:lnTo>
                <a:lnTo>
                  <a:pt x="2145933" y="95140"/>
                </a:lnTo>
                <a:lnTo>
                  <a:pt x="2167076" y="92497"/>
                </a:lnTo>
                <a:lnTo>
                  <a:pt x="2188218" y="100425"/>
                </a:lnTo>
                <a:lnTo>
                  <a:pt x="2193503" y="121567"/>
                </a:lnTo>
                <a:lnTo>
                  <a:pt x="2193503" y="169137"/>
                </a:lnTo>
                <a:lnTo>
                  <a:pt x="2185575" y="240492"/>
                </a:lnTo>
                <a:lnTo>
                  <a:pt x="2175004" y="317133"/>
                </a:lnTo>
                <a:lnTo>
                  <a:pt x="2164433" y="359417"/>
                </a:lnTo>
                <a:lnTo>
                  <a:pt x="2145933" y="420201"/>
                </a:lnTo>
                <a:lnTo>
                  <a:pt x="2122148" y="494199"/>
                </a:lnTo>
                <a:lnTo>
                  <a:pt x="2082507" y="562911"/>
                </a:lnTo>
                <a:lnTo>
                  <a:pt x="2045508" y="610481"/>
                </a:lnTo>
                <a:lnTo>
                  <a:pt x="2011152" y="639551"/>
                </a:lnTo>
                <a:lnTo>
                  <a:pt x="1984724" y="647479"/>
                </a:lnTo>
                <a:lnTo>
                  <a:pt x="1953011" y="642194"/>
                </a:lnTo>
                <a:lnTo>
                  <a:pt x="1905441" y="623695"/>
                </a:lnTo>
                <a:lnTo>
                  <a:pt x="1847300" y="591981"/>
                </a:lnTo>
                <a:lnTo>
                  <a:pt x="1789159" y="552340"/>
                </a:lnTo>
                <a:lnTo>
                  <a:pt x="1731018" y="539126"/>
                </a:lnTo>
                <a:lnTo>
                  <a:pt x="1487883" y="480985"/>
                </a:lnTo>
                <a:lnTo>
                  <a:pt x="1072967" y="380559"/>
                </a:lnTo>
                <a:lnTo>
                  <a:pt x="819261" y="3197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2429EE94-1BD2-794E-874A-2285E6DF13FC}"/>
              </a:ext>
            </a:extLst>
          </p:cNvPr>
          <p:cNvSpPr/>
          <p:nvPr/>
        </p:nvSpPr>
        <p:spPr>
          <a:xfrm rot="16200000">
            <a:off x="1812132" y="4148931"/>
            <a:ext cx="3187700" cy="401637"/>
          </a:xfrm>
          <a:custGeom>
            <a:avLst/>
            <a:gdLst>
              <a:gd name="connsiteX0" fmla="*/ 1239462 w 3187187"/>
              <a:gd name="connsiteY0" fmla="*/ 314490 h 401702"/>
              <a:gd name="connsiteX1" fmla="*/ 798118 w 3187187"/>
              <a:gd name="connsiteY1" fmla="*/ 303919 h 401702"/>
              <a:gd name="connsiteX2" fmla="*/ 507413 w 3187187"/>
              <a:gd name="connsiteY2" fmla="*/ 298633 h 401702"/>
              <a:gd name="connsiteX3" fmla="*/ 203494 w 3187187"/>
              <a:gd name="connsiteY3" fmla="*/ 293348 h 401702"/>
              <a:gd name="connsiteX4" fmla="*/ 140067 w 3187187"/>
              <a:gd name="connsiteY4" fmla="*/ 288062 h 401702"/>
              <a:gd name="connsiteX5" fmla="*/ 84569 w 3187187"/>
              <a:gd name="connsiteY5" fmla="*/ 274848 h 401702"/>
              <a:gd name="connsiteX6" fmla="*/ 36999 w 3187187"/>
              <a:gd name="connsiteY6" fmla="*/ 253706 h 401702"/>
              <a:gd name="connsiteX7" fmla="*/ 13214 w 3187187"/>
              <a:gd name="connsiteY7" fmla="*/ 235207 h 401702"/>
              <a:gd name="connsiteX8" fmla="*/ 2643 w 3187187"/>
              <a:gd name="connsiteY8" fmla="*/ 214065 h 401702"/>
              <a:gd name="connsiteX9" fmla="*/ 0 w 3187187"/>
              <a:gd name="connsiteY9" fmla="*/ 179709 h 401702"/>
              <a:gd name="connsiteX10" fmla="*/ 13214 w 3187187"/>
              <a:gd name="connsiteY10" fmla="*/ 137424 h 401702"/>
              <a:gd name="connsiteX11" fmla="*/ 34357 w 3187187"/>
              <a:gd name="connsiteY11" fmla="*/ 110996 h 401702"/>
              <a:gd name="connsiteX12" fmla="*/ 76641 w 3187187"/>
              <a:gd name="connsiteY12" fmla="*/ 79283 h 401702"/>
              <a:gd name="connsiteX13" fmla="*/ 118925 w 3187187"/>
              <a:gd name="connsiteY13" fmla="*/ 55498 h 401702"/>
              <a:gd name="connsiteX14" fmla="*/ 177066 w 3187187"/>
              <a:gd name="connsiteY14" fmla="*/ 31713 h 401702"/>
              <a:gd name="connsiteX15" fmla="*/ 253707 w 3187187"/>
              <a:gd name="connsiteY15" fmla="*/ 13214 h 401702"/>
              <a:gd name="connsiteX16" fmla="*/ 348847 w 3187187"/>
              <a:gd name="connsiteY16" fmla="*/ 0 h 401702"/>
              <a:gd name="connsiteX17" fmla="*/ 454558 w 3187187"/>
              <a:gd name="connsiteY17" fmla="*/ 0 h 401702"/>
              <a:gd name="connsiteX18" fmla="*/ 510056 w 3187187"/>
              <a:gd name="connsiteY18" fmla="*/ 7928 h 401702"/>
              <a:gd name="connsiteX19" fmla="*/ 739977 w 3187187"/>
              <a:gd name="connsiteY19" fmla="*/ 29070 h 401702"/>
              <a:gd name="connsiteX20" fmla="*/ 1123180 w 3187187"/>
              <a:gd name="connsiteY20" fmla="*/ 60784 h 401702"/>
              <a:gd name="connsiteX21" fmla="*/ 1493168 w 3187187"/>
              <a:gd name="connsiteY21" fmla="*/ 87211 h 401702"/>
              <a:gd name="connsiteX22" fmla="*/ 1879013 w 3187187"/>
              <a:gd name="connsiteY22" fmla="*/ 113639 h 401702"/>
              <a:gd name="connsiteX23" fmla="*/ 2317714 w 3187187"/>
              <a:gd name="connsiteY23" fmla="*/ 137424 h 401702"/>
              <a:gd name="connsiteX24" fmla="*/ 2661274 w 3187187"/>
              <a:gd name="connsiteY24" fmla="*/ 150638 h 401702"/>
              <a:gd name="connsiteX25" fmla="*/ 2909695 w 3187187"/>
              <a:gd name="connsiteY25" fmla="*/ 150638 h 401702"/>
              <a:gd name="connsiteX26" fmla="*/ 3187187 w 3187187"/>
              <a:gd name="connsiteY26" fmla="*/ 190280 h 401702"/>
              <a:gd name="connsiteX27" fmla="*/ 3110546 w 3187187"/>
              <a:gd name="connsiteY27" fmla="*/ 301276 h 401702"/>
              <a:gd name="connsiteX28" fmla="*/ 3070904 w 3187187"/>
              <a:gd name="connsiteY28" fmla="*/ 335632 h 401702"/>
              <a:gd name="connsiteX29" fmla="*/ 3018049 w 3187187"/>
              <a:gd name="connsiteY29" fmla="*/ 372631 h 401702"/>
              <a:gd name="connsiteX30" fmla="*/ 2965193 w 3187187"/>
              <a:gd name="connsiteY30" fmla="*/ 401702 h 401702"/>
              <a:gd name="connsiteX31" fmla="*/ 2949337 w 3187187"/>
              <a:gd name="connsiteY31" fmla="*/ 401702 h 401702"/>
              <a:gd name="connsiteX32" fmla="*/ 2904410 w 3187187"/>
              <a:gd name="connsiteY32" fmla="*/ 396416 h 401702"/>
              <a:gd name="connsiteX33" fmla="*/ 2840983 w 3187187"/>
              <a:gd name="connsiteY33" fmla="*/ 383202 h 401702"/>
              <a:gd name="connsiteX34" fmla="*/ 2764343 w 3187187"/>
              <a:gd name="connsiteY34" fmla="*/ 359417 h 401702"/>
              <a:gd name="connsiteX35" fmla="*/ 2737915 w 3187187"/>
              <a:gd name="connsiteY35" fmla="*/ 354132 h 401702"/>
              <a:gd name="connsiteX36" fmla="*/ 2470995 w 3187187"/>
              <a:gd name="connsiteY36" fmla="*/ 346203 h 401702"/>
              <a:gd name="connsiteX37" fmla="*/ 2061365 w 3187187"/>
              <a:gd name="connsiteY37" fmla="*/ 338275 h 401702"/>
              <a:gd name="connsiteX38" fmla="*/ 1572451 w 3187187"/>
              <a:gd name="connsiteY38" fmla="*/ 325061 h 401702"/>
              <a:gd name="connsiteX39" fmla="*/ 1239462 w 3187187"/>
              <a:gd name="connsiteY39" fmla="*/ 314490 h 401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187187" h="401702">
                <a:moveTo>
                  <a:pt x="1239462" y="314490"/>
                </a:moveTo>
                <a:lnTo>
                  <a:pt x="798118" y="303919"/>
                </a:lnTo>
                <a:lnTo>
                  <a:pt x="507413" y="298633"/>
                </a:lnTo>
                <a:lnTo>
                  <a:pt x="203494" y="293348"/>
                </a:lnTo>
                <a:lnTo>
                  <a:pt x="140067" y="288062"/>
                </a:lnTo>
                <a:lnTo>
                  <a:pt x="84569" y="274848"/>
                </a:lnTo>
                <a:lnTo>
                  <a:pt x="36999" y="253706"/>
                </a:lnTo>
                <a:lnTo>
                  <a:pt x="13214" y="235207"/>
                </a:lnTo>
                <a:lnTo>
                  <a:pt x="2643" y="214065"/>
                </a:lnTo>
                <a:lnTo>
                  <a:pt x="0" y="179709"/>
                </a:lnTo>
                <a:lnTo>
                  <a:pt x="13214" y="137424"/>
                </a:lnTo>
                <a:lnTo>
                  <a:pt x="34357" y="110996"/>
                </a:lnTo>
                <a:lnTo>
                  <a:pt x="76641" y="79283"/>
                </a:lnTo>
                <a:lnTo>
                  <a:pt x="118925" y="55498"/>
                </a:lnTo>
                <a:lnTo>
                  <a:pt x="177066" y="31713"/>
                </a:lnTo>
                <a:lnTo>
                  <a:pt x="253707" y="13214"/>
                </a:lnTo>
                <a:lnTo>
                  <a:pt x="348847" y="0"/>
                </a:lnTo>
                <a:lnTo>
                  <a:pt x="454558" y="0"/>
                </a:lnTo>
                <a:lnTo>
                  <a:pt x="510056" y="7928"/>
                </a:lnTo>
                <a:lnTo>
                  <a:pt x="739977" y="29070"/>
                </a:lnTo>
                <a:lnTo>
                  <a:pt x="1123180" y="60784"/>
                </a:lnTo>
                <a:lnTo>
                  <a:pt x="1493168" y="87211"/>
                </a:lnTo>
                <a:lnTo>
                  <a:pt x="1879013" y="113639"/>
                </a:lnTo>
                <a:lnTo>
                  <a:pt x="2317714" y="137424"/>
                </a:lnTo>
                <a:lnTo>
                  <a:pt x="2661274" y="150638"/>
                </a:lnTo>
                <a:lnTo>
                  <a:pt x="2909695" y="150638"/>
                </a:lnTo>
                <a:lnTo>
                  <a:pt x="3187187" y="190280"/>
                </a:lnTo>
                <a:lnTo>
                  <a:pt x="3110546" y="301276"/>
                </a:lnTo>
                <a:lnTo>
                  <a:pt x="3070904" y="335632"/>
                </a:lnTo>
                <a:lnTo>
                  <a:pt x="3018049" y="372631"/>
                </a:lnTo>
                <a:lnTo>
                  <a:pt x="2965193" y="401702"/>
                </a:lnTo>
                <a:lnTo>
                  <a:pt x="2949337" y="401702"/>
                </a:lnTo>
                <a:lnTo>
                  <a:pt x="2904410" y="396416"/>
                </a:lnTo>
                <a:lnTo>
                  <a:pt x="2840983" y="383202"/>
                </a:lnTo>
                <a:lnTo>
                  <a:pt x="2764343" y="359417"/>
                </a:lnTo>
                <a:lnTo>
                  <a:pt x="2737915" y="354132"/>
                </a:lnTo>
                <a:lnTo>
                  <a:pt x="2470995" y="346203"/>
                </a:lnTo>
                <a:lnTo>
                  <a:pt x="2061365" y="338275"/>
                </a:lnTo>
                <a:lnTo>
                  <a:pt x="1572451" y="325061"/>
                </a:lnTo>
                <a:lnTo>
                  <a:pt x="1239462" y="31449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97112560-546B-DE4A-9D69-C10470D56179}"/>
              </a:ext>
            </a:extLst>
          </p:cNvPr>
          <p:cNvSpPr/>
          <p:nvPr/>
        </p:nvSpPr>
        <p:spPr>
          <a:xfrm>
            <a:off x="4127500" y="2513013"/>
            <a:ext cx="2806700" cy="514350"/>
          </a:xfrm>
          <a:custGeom>
            <a:avLst/>
            <a:gdLst>
              <a:gd name="connsiteX0" fmla="*/ 1390650 w 2807494"/>
              <a:gd name="connsiteY0" fmla="*/ 357187 h 514350"/>
              <a:gd name="connsiteX1" fmla="*/ 1102519 w 2807494"/>
              <a:gd name="connsiteY1" fmla="*/ 395287 h 514350"/>
              <a:gd name="connsiteX2" fmla="*/ 835819 w 2807494"/>
              <a:gd name="connsiteY2" fmla="*/ 438150 h 514350"/>
              <a:gd name="connsiteX3" fmla="*/ 642938 w 2807494"/>
              <a:gd name="connsiteY3" fmla="*/ 473869 h 514350"/>
              <a:gd name="connsiteX4" fmla="*/ 540544 w 2807494"/>
              <a:gd name="connsiteY4" fmla="*/ 495300 h 514350"/>
              <a:gd name="connsiteX5" fmla="*/ 471488 w 2807494"/>
              <a:gd name="connsiteY5" fmla="*/ 507206 h 514350"/>
              <a:gd name="connsiteX6" fmla="*/ 411957 w 2807494"/>
              <a:gd name="connsiteY6" fmla="*/ 514350 h 514350"/>
              <a:gd name="connsiteX7" fmla="*/ 381000 w 2807494"/>
              <a:gd name="connsiteY7" fmla="*/ 514350 h 514350"/>
              <a:gd name="connsiteX8" fmla="*/ 345282 w 2807494"/>
              <a:gd name="connsiteY8" fmla="*/ 511969 h 514350"/>
              <a:gd name="connsiteX9" fmla="*/ 302419 w 2807494"/>
              <a:gd name="connsiteY9" fmla="*/ 497681 h 514350"/>
              <a:gd name="connsiteX10" fmla="*/ 254794 w 2807494"/>
              <a:gd name="connsiteY10" fmla="*/ 469106 h 514350"/>
              <a:gd name="connsiteX11" fmla="*/ 204788 w 2807494"/>
              <a:gd name="connsiteY11" fmla="*/ 428625 h 514350"/>
              <a:gd name="connsiteX12" fmla="*/ 161925 w 2807494"/>
              <a:gd name="connsiteY12" fmla="*/ 388144 h 514350"/>
              <a:gd name="connsiteX13" fmla="*/ 121444 w 2807494"/>
              <a:gd name="connsiteY13" fmla="*/ 342900 h 514350"/>
              <a:gd name="connsiteX14" fmla="*/ 66675 w 2807494"/>
              <a:gd name="connsiteY14" fmla="*/ 266700 h 514350"/>
              <a:gd name="connsiteX15" fmla="*/ 33338 w 2807494"/>
              <a:gd name="connsiteY15" fmla="*/ 216694 h 514350"/>
              <a:gd name="connsiteX16" fmla="*/ 16669 w 2807494"/>
              <a:gd name="connsiteY16" fmla="*/ 190500 h 514350"/>
              <a:gd name="connsiteX17" fmla="*/ 4763 w 2807494"/>
              <a:gd name="connsiteY17" fmla="*/ 161925 h 514350"/>
              <a:gd name="connsiteX18" fmla="*/ 0 w 2807494"/>
              <a:gd name="connsiteY18" fmla="*/ 138112 h 514350"/>
              <a:gd name="connsiteX19" fmla="*/ 2382 w 2807494"/>
              <a:gd name="connsiteY19" fmla="*/ 121444 h 514350"/>
              <a:gd name="connsiteX20" fmla="*/ 11907 w 2807494"/>
              <a:gd name="connsiteY20" fmla="*/ 114300 h 514350"/>
              <a:gd name="connsiteX21" fmla="*/ 30957 w 2807494"/>
              <a:gd name="connsiteY21" fmla="*/ 114300 h 514350"/>
              <a:gd name="connsiteX22" fmla="*/ 57150 w 2807494"/>
              <a:gd name="connsiteY22" fmla="*/ 128587 h 514350"/>
              <a:gd name="connsiteX23" fmla="*/ 100013 w 2807494"/>
              <a:gd name="connsiteY23" fmla="*/ 159544 h 514350"/>
              <a:gd name="connsiteX24" fmla="*/ 154782 w 2807494"/>
              <a:gd name="connsiteY24" fmla="*/ 195262 h 514350"/>
              <a:gd name="connsiteX25" fmla="*/ 216694 w 2807494"/>
              <a:gd name="connsiteY25" fmla="*/ 223837 h 514350"/>
              <a:gd name="connsiteX26" fmla="*/ 290513 w 2807494"/>
              <a:gd name="connsiteY26" fmla="*/ 247650 h 514350"/>
              <a:gd name="connsiteX27" fmla="*/ 366713 w 2807494"/>
              <a:gd name="connsiteY27" fmla="*/ 259556 h 514350"/>
              <a:gd name="connsiteX28" fmla="*/ 426244 w 2807494"/>
              <a:gd name="connsiteY28" fmla="*/ 269081 h 514350"/>
              <a:gd name="connsiteX29" fmla="*/ 509588 w 2807494"/>
              <a:gd name="connsiteY29" fmla="*/ 271462 h 514350"/>
              <a:gd name="connsiteX30" fmla="*/ 621507 w 2807494"/>
              <a:gd name="connsiteY30" fmla="*/ 261937 h 514350"/>
              <a:gd name="connsiteX31" fmla="*/ 933450 w 2807494"/>
              <a:gd name="connsiteY31" fmla="*/ 223837 h 514350"/>
              <a:gd name="connsiteX32" fmla="*/ 1262063 w 2807494"/>
              <a:gd name="connsiteY32" fmla="*/ 180975 h 514350"/>
              <a:gd name="connsiteX33" fmla="*/ 1533525 w 2807494"/>
              <a:gd name="connsiteY33" fmla="*/ 161925 h 514350"/>
              <a:gd name="connsiteX34" fmla="*/ 1728788 w 2807494"/>
              <a:gd name="connsiteY34" fmla="*/ 135731 h 514350"/>
              <a:gd name="connsiteX35" fmla="*/ 1902619 w 2807494"/>
              <a:gd name="connsiteY35" fmla="*/ 111919 h 514350"/>
              <a:gd name="connsiteX36" fmla="*/ 2057400 w 2807494"/>
              <a:gd name="connsiteY36" fmla="*/ 92869 h 514350"/>
              <a:gd name="connsiteX37" fmla="*/ 2135982 w 2807494"/>
              <a:gd name="connsiteY37" fmla="*/ 61912 h 514350"/>
              <a:gd name="connsiteX38" fmla="*/ 2283619 w 2807494"/>
              <a:gd name="connsiteY38" fmla="*/ 2381 h 514350"/>
              <a:gd name="connsiteX39" fmla="*/ 2307432 w 2807494"/>
              <a:gd name="connsiteY39" fmla="*/ 0 h 514350"/>
              <a:gd name="connsiteX40" fmla="*/ 2471738 w 2807494"/>
              <a:gd name="connsiteY40" fmla="*/ 28575 h 514350"/>
              <a:gd name="connsiteX41" fmla="*/ 2578894 w 2807494"/>
              <a:gd name="connsiteY41" fmla="*/ 54769 h 514350"/>
              <a:gd name="connsiteX42" fmla="*/ 2681288 w 2807494"/>
              <a:gd name="connsiteY42" fmla="*/ 90487 h 514350"/>
              <a:gd name="connsiteX43" fmla="*/ 2745582 w 2807494"/>
              <a:gd name="connsiteY43" fmla="*/ 119062 h 514350"/>
              <a:gd name="connsiteX44" fmla="*/ 2786063 w 2807494"/>
              <a:gd name="connsiteY44" fmla="*/ 142875 h 514350"/>
              <a:gd name="connsiteX45" fmla="*/ 2797969 w 2807494"/>
              <a:gd name="connsiteY45" fmla="*/ 154781 h 514350"/>
              <a:gd name="connsiteX46" fmla="*/ 2805113 w 2807494"/>
              <a:gd name="connsiteY46" fmla="*/ 166687 h 514350"/>
              <a:gd name="connsiteX47" fmla="*/ 2807494 w 2807494"/>
              <a:gd name="connsiteY47" fmla="*/ 188119 h 514350"/>
              <a:gd name="connsiteX48" fmla="*/ 2802732 w 2807494"/>
              <a:gd name="connsiteY48" fmla="*/ 216694 h 514350"/>
              <a:gd name="connsiteX49" fmla="*/ 2786063 w 2807494"/>
              <a:gd name="connsiteY49" fmla="*/ 242887 h 514350"/>
              <a:gd name="connsiteX50" fmla="*/ 2759869 w 2807494"/>
              <a:gd name="connsiteY50" fmla="*/ 264319 h 514350"/>
              <a:gd name="connsiteX51" fmla="*/ 2702719 w 2807494"/>
              <a:gd name="connsiteY51" fmla="*/ 273844 h 514350"/>
              <a:gd name="connsiteX52" fmla="*/ 2564607 w 2807494"/>
              <a:gd name="connsiteY52" fmla="*/ 271462 h 514350"/>
              <a:gd name="connsiteX53" fmla="*/ 2333625 w 2807494"/>
              <a:gd name="connsiteY53" fmla="*/ 280987 h 514350"/>
              <a:gd name="connsiteX54" fmla="*/ 2093119 w 2807494"/>
              <a:gd name="connsiteY54" fmla="*/ 295275 h 514350"/>
              <a:gd name="connsiteX55" fmla="*/ 1819275 w 2807494"/>
              <a:gd name="connsiteY55" fmla="*/ 314325 h 514350"/>
              <a:gd name="connsiteX56" fmla="*/ 1390650 w 2807494"/>
              <a:gd name="connsiteY56" fmla="*/ 357187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807494" h="514350">
                <a:moveTo>
                  <a:pt x="1390650" y="357187"/>
                </a:moveTo>
                <a:lnTo>
                  <a:pt x="1102519" y="395287"/>
                </a:lnTo>
                <a:lnTo>
                  <a:pt x="835819" y="438150"/>
                </a:lnTo>
                <a:lnTo>
                  <a:pt x="642938" y="473869"/>
                </a:lnTo>
                <a:lnTo>
                  <a:pt x="540544" y="495300"/>
                </a:lnTo>
                <a:lnTo>
                  <a:pt x="471488" y="507206"/>
                </a:lnTo>
                <a:lnTo>
                  <a:pt x="411957" y="514350"/>
                </a:lnTo>
                <a:lnTo>
                  <a:pt x="381000" y="514350"/>
                </a:lnTo>
                <a:lnTo>
                  <a:pt x="345282" y="511969"/>
                </a:lnTo>
                <a:lnTo>
                  <a:pt x="302419" y="497681"/>
                </a:lnTo>
                <a:lnTo>
                  <a:pt x="254794" y="469106"/>
                </a:lnTo>
                <a:lnTo>
                  <a:pt x="204788" y="428625"/>
                </a:lnTo>
                <a:lnTo>
                  <a:pt x="161925" y="388144"/>
                </a:lnTo>
                <a:lnTo>
                  <a:pt x="121444" y="342900"/>
                </a:lnTo>
                <a:lnTo>
                  <a:pt x="66675" y="266700"/>
                </a:lnTo>
                <a:lnTo>
                  <a:pt x="33338" y="216694"/>
                </a:lnTo>
                <a:lnTo>
                  <a:pt x="16669" y="190500"/>
                </a:lnTo>
                <a:lnTo>
                  <a:pt x="4763" y="161925"/>
                </a:lnTo>
                <a:lnTo>
                  <a:pt x="0" y="138112"/>
                </a:lnTo>
                <a:lnTo>
                  <a:pt x="2382" y="121444"/>
                </a:lnTo>
                <a:lnTo>
                  <a:pt x="11907" y="114300"/>
                </a:lnTo>
                <a:lnTo>
                  <a:pt x="30957" y="114300"/>
                </a:lnTo>
                <a:lnTo>
                  <a:pt x="57150" y="128587"/>
                </a:lnTo>
                <a:lnTo>
                  <a:pt x="100013" y="159544"/>
                </a:lnTo>
                <a:lnTo>
                  <a:pt x="154782" y="195262"/>
                </a:lnTo>
                <a:lnTo>
                  <a:pt x="216694" y="223837"/>
                </a:lnTo>
                <a:lnTo>
                  <a:pt x="290513" y="247650"/>
                </a:lnTo>
                <a:lnTo>
                  <a:pt x="366713" y="259556"/>
                </a:lnTo>
                <a:lnTo>
                  <a:pt x="426244" y="269081"/>
                </a:lnTo>
                <a:lnTo>
                  <a:pt x="509588" y="271462"/>
                </a:lnTo>
                <a:lnTo>
                  <a:pt x="621507" y="261937"/>
                </a:lnTo>
                <a:lnTo>
                  <a:pt x="933450" y="223837"/>
                </a:lnTo>
                <a:lnTo>
                  <a:pt x="1262063" y="180975"/>
                </a:lnTo>
                <a:lnTo>
                  <a:pt x="1533525" y="161925"/>
                </a:lnTo>
                <a:lnTo>
                  <a:pt x="1728788" y="135731"/>
                </a:lnTo>
                <a:lnTo>
                  <a:pt x="1902619" y="111919"/>
                </a:lnTo>
                <a:lnTo>
                  <a:pt x="2057400" y="92869"/>
                </a:lnTo>
                <a:lnTo>
                  <a:pt x="2135982" y="61912"/>
                </a:lnTo>
                <a:lnTo>
                  <a:pt x="2283619" y="2381"/>
                </a:lnTo>
                <a:lnTo>
                  <a:pt x="2307432" y="0"/>
                </a:lnTo>
                <a:lnTo>
                  <a:pt x="2471738" y="28575"/>
                </a:lnTo>
                <a:lnTo>
                  <a:pt x="2578894" y="54769"/>
                </a:lnTo>
                <a:lnTo>
                  <a:pt x="2681288" y="90487"/>
                </a:lnTo>
                <a:lnTo>
                  <a:pt x="2745582" y="119062"/>
                </a:lnTo>
                <a:lnTo>
                  <a:pt x="2786063" y="142875"/>
                </a:lnTo>
                <a:lnTo>
                  <a:pt x="2797969" y="154781"/>
                </a:lnTo>
                <a:lnTo>
                  <a:pt x="2805113" y="166687"/>
                </a:lnTo>
                <a:lnTo>
                  <a:pt x="2807494" y="188119"/>
                </a:lnTo>
                <a:lnTo>
                  <a:pt x="2802732" y="216694"/>
                </a:lnTo>
                <a:lnTo>
                  <a:pt x="2786063" y="242887"/>
                </a:lnTo>
                <a:lnTo>
                  <a:pt x="2759869" y="264319"/>
                </a:lnTo>
                <a:lnTo>
                  <a:pt x="2702719" y="273844"/>
                </a:lnTo>
                <a:lnTo>
                  <a:pt x="2564607" y="271462"/>
                </a:lnTo>
                <a:lnTo>
                  <a:pt x="2333625" y="280987"/>
                </a:lnTo>
                <a:lnTo>
                  <a:pt x="2093119" y="295275"/>
                </a:lnTo>
                <a:lnTo>
                  <a:pt x="1819275" y="314325"/>
                </a:lnTo>
                <a:lnTo>
                  <a:pt x="1390650" y="3571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EA410934-6B78-554E-ADCB-8DA5EFCC828A}"/>
              </a:ext>
            </a:extLst>
          </p:cNvPr>
          <p:cNvSpPr/>
          <p:nvPr/>
        </p:nvSpPr>
        <p:spPr>
          <a:xfrm>
            <a:off x="3705225" y="5064125"/>
            <a:ext cx="3600450" cy="577850"/>
          </a:xfrm>
          <a:custGeom>
            <a:avLst/>
            <a:gdLst>
              <a:gd name="connsiteX0" fmla="*/ 1822843 w 3601008"/>
              <a:gd name="connsiteY0" fmla="*/ 345506 h 577829"/>
              <a:gd name="connsiteX1" fmla="*/ 1501165 w 3601008"/>
              <a:gd name="connsiteY1" fmla="*/ 375291 h 577829"/>
              <a:gd name="connsiteX2" fmla="*/ 1310541 w 3601008"/>
              <a:gd name="connsiteY2" fmla="*/ 399119 h 577829"/>
              <a:gd name="connsiteX3" fmla="*/ 1105024 w 3601008"/>
              <a:gd name="connsiteY3" fmla="*/ 431883 h 577829"/>
              <a:gd name="connsiteX4" fmla="*/ 878658 w 3601008"/>
              <a:gd name="connsiteY4" fmla="*/ 479539 h 577829"/>
              <a:gd name="connsiteX5" fmla="*/ 711862 w 3601008"/>
              <a:gd name="connsiteY5" fmla="*/ 512302 h 577829"/>
              <a:gd name="connsiteX6" fmla="*/ 548044 w 3601008"/>
              <a:gd name="connsiteY6" fmla="*/ 551023 h 577829"/>
              <a:gd name="connsiteX7" fmla="*/ 470603 w 3601008"/>
              <a:gd name="connsiteY7" fmla="*/ 577829 h 577829"/>
              <a:gd name="connsiteX8" fmla="*/ 449754 w 3601008"/>
              <a:gd name="connsiteY8" fmla="*/ 577829 h 577829"/>
              <a:gd name="connsiteX9" fmla="*/ 357420 w 3601008"/>
              <a:gd name="connsiteY9" fmla="*/ 559958 h 577829"/>
              <a:gd name="connsiteX10" fmla="*/ 279979 w 3601008"/>
              <a:gd name="connsiteY10" fmla="*/ 533152 h 577829"/>
              <a:gd name="connsiteX11" fmla="*/ 190624 w 3601008"/>
              <a:gd name="connsiteY11" fmla="*/ 491453 h 577829"/>
              <a:gd name="connsiteX12" fmla="*/ 154882 w 3601008"/>
              <a:gd name="connsiteY12" fmla="*/ 461668 h 577829"/>
              <a:gd name="connsiteX13" fmla="*/ 104248 w 3601008"/>
              <a:gd name="connsiteY13" fmla="*/ 411033 h 577829"/>
              <a:gd name="connsiteX14" fmla="*/ 68506 w 3601008"/>
              <a:gd name="connsiteY14" fmla="*/ 366355 h 577829"/>
              <a:gd name="connsiteX15" fmla="*/ 44678 w 3601008"/>
              <a:gd name="connsiteY15" fmla="*/ 333592 h 577829"/>
              <a:gd name="connsiteX16" fmla="*/ 17871 w 3601008"/>
              <a:gd name="connsiteY16" fmla="*/ 282957 h 577829"/>
              <a:gd name="connsiteX17" fmla="*/ 8936 w 3601008"/>
              <a:gd name="connsiteY17" fmla="*/ 256151 h 577829"/>
              <a:gd name="connsiteX18" fmla="*/ 2979 w 3601008"/>
              <a:gd name="connsiteY18" fmla="*/ 241258 h 577829"/>
              <a:gd name="connsiteX19" fmla="*/ 0 w 3601008"/>
              <a:gd name="connsiteY19" fmla="*/ 229344 h 577829"/>
              <a:gd name="connsiteX20" fmla="*/ 2979 w 3601008"/>
              <a:gd name="connsiteY20" fmla="*/ 211473 h 577829"/>
              <a:gd name="connsiteX21" fmla="*/ 14893 w 3601008"/>
              <a:gd name="connsiteY21" fmla="*/ 205516 h 577829"/>
              <a:gd name="connsiteX22" fmla="*/ 41699 w 3601008"/>
              <a:gd name="connsiteY22" fmla="*/ 208495 h 577829"/>
              <a:gd name="connsiteX23" fmla="*/ 68506 w 3601008"/>
              <a:gd name="connsiteY23" fmla="*/ 226366 h 577829"/>
              <a:gd name="connsiteX24" fmla="*/ 113183 w 3601008"/>
              <a:gd name="connsiteY24" fmla="*/ 256151 h 577829"/>
              <a:gd name="connsiteX25" fmla="*/ 160839 w 3601008"/>
              <a:gd name="connsiteY25" fmla="*/ 282957 h 577829"/>
              <a:gd name="connsiteX26" fmla="*/ 205517 w 3601008"/>
              <a:gd name="connsiteY26" fmla="*/ 300828 h 577829"/>
              <a:gd name="connsiteX27" fmla="*/ 271044 w 3601008"/>
              <a:gd name="connsiteY27" fmla="*/ 315721 h 577829"/>
              <a:gd name="connsiteX28" fmla="*/ 321678 w 3601008"/>
              <a:gd name="connsiteY28" fmla="*/ 321678 h 577829"/>
              <a:gd name="connsiteX29" fmla="*/ 372313 w 3601008"/>
              <a:gd name="connsiteY29" fmla="*/ 327635 h 577829"/>
              <a:gd name="connsiteX30" fmla="*/ 419969 w 3601008"/>
              <a:gd name="connsiteY30" fmla="*/ 330613 h 577829"/>
              <a:gd name="connsiteX31" fmla="*/ 476560 w 3601008"/>
              <a:gd name="connsiteY31" fmla="*/ 324656 h 577829"/>
              <a:gd name="connsiteX32" fmla="*/ 691012 w 3601008"/>
              <a:gd name="connsiteY32" fmla="*/ 291893 h 577829"/>
              <a:gd name="connsiteX33" fmla="*/ 1149702 w 3601008"/>
              <a:gd name="connsiteY33" fmla="*/ 220409 h 577829"/>
              <a:gd name="connsiteX34" fmla="*/ 1387982 w 3601008"/>
              <a:gd name="connsiteY34" fmla="*/ 196581 h 577829"/>
              <a:gd name="connsiteX35" fmla="*/ 1712638 w 3601008"/>
              <a:gd name="connsiteY35" fmla="*/ 169774 h 577829"/>
              <a:gd name="connsiteX36" fmla="*/ 1950919 w 3601008"/>
              <a:gd name="connsiteY36" fmla="*/ 148925 h 577829"/>
              <a:gd name="connsiteX37" fmla="*/ 2159414 w 3601008"/>
              <a:gd name="connsiteY37" fmla="*/ 128075 h 577829"/>
              <a:gd name="connsiteX38" fmla="*/ 2299403 w 3601008"/>
              <a:gd name="connsiteY38" fmla="*/ 107226 h 577829"/>
              <a:gd name="connsiteX39" fmla="*/ 2546619 w 3601008"/>
              <a:gd name="connsiteY39" fmla="*/ 104247 h 577829"/>
              <a:gd name="connsiteX40" fmla="*/ 2772985 w 3601008"/>
              <a:gd name="connsiteY40" fmla="*/ 92333 h 577829"/>
              <a:gd name="connsiteX41" fmla="*/ 2850426 w 3601008"/>
              <a:gd name="connsiteY41" fmla="*/ 89355 h 577829"/>
              <a:gd name="connsiteX42" fmla="*/ 2883190 w 3601008"/>
              <a:gd name="connsiteY42" fmla="*/ 80419 h 577829"/>
              <a:gd name="connsiteX43" fmla="*/ 2969566 w 3601008"/>
              <a:gd name="connsiteY43" fmla="*/ 47656 h 577829"/>
              <a:gd name="connsiteX44" fmla="*/ 3070835 w 3601008"/>
              <a:gd name="connsiteY44" fmla="*/ 2978 h 577829"/>
              <a:gd name="connsiteX45" fmla="*/ 3085728 w 3601008"/>
              <a:gd name="connsiteY45" fmla="*/ 0 h 577829"/>
              <a:gd name="connsiteX46" fmla="*/ 3184018 w 3601008"/>
              <a:gd name="connsiteY46" fmla="*/ 23828 h 577829"/>
              <a:gd name="connsiteX47" fmla="*/ 3285287 w 3601008"/>
              <a:gd name="connsiteY47" fmla="*/ 59570 h 577829"/>
              <a:gd name="connsiteX48" fmla="*/ 3401449 w 3601008"/>
              <a:gd name="connsiteY48" fmla="*/ 107226 h 577829"/>
              <a:gd name="connsiteX49" fmla="*/ 3496761 w 3601008"/>
              <a:gd name="connsiteY49" fmla="*/ 151903 h 577829"/>
              <a:gd name="connsiteX50" fmla="*/ 3535481 w 3601008"/>
              <a:gd name="connsiteY50" fmla="*/ 169774 h 577829"/>
              <a:gd name="connsiteX51" fmla="*/ 3568245 w 3601008"/>
              <a:gd name="connsiteY51" fmla="*/ 193602 h 577829"/>
              <a:gd name="connsiteX52" fmla="*/ 3589094 w 3601008"/>
              <a:gd name="connsiteY52" fmla="*/ 217430 h 577829"/>
              <a:gd name="connsiteX53" fmla="*/ 3598030 w 3601008"/>
              <a:gd name="connsiteY53" fmla="*/ 238280 h 577829"/>
              <a:gd name="connsiteX54" fmla="*/ 3601008 w 3601008"/>
              <a:gd name="connsiteY54" fmla="*/ 259129 h 577829"/>
              <a:gd name="connsiteX55" fmla="*/ 3595051 w 3601008"/>
              <a:gd name="connsiteY55" fmla="*/ 282957 h 577829"/>
              <a:gd name="connsiteX56" fmla="*/ 3583137 w 3601008"/>
              <a:gd name="connsiteY56" fmla="*/ 315721 h 577829"/>
              <a:gd name="connsiteX57" fmla="*/ 3562288 w 3601008"/>
              <a:gd name="connsiteY57" fmla="*/ 339549 h 577829"/>
              <a:gd name="connsiteX58" fmla="*/ 3526546 w 3601008"/>
              <a:gd name="connsiteY58" fmla="*/ 351463 h 577829"/>
              <a:gd name="connsiteX59" fmla="*/ 3452083 w 3601008"/>
              <a:gd name="connsiteY59" fmla="*/ 351463 h 577829"/>
              <a:gd name="connsiteX60" fmla="*/ 3270395 w 3601008"/>
              <a:gd name="connsiteY60" fmla="*/ 336570 h 577829"/>
              <a:gd name="connsiteX61" fmla="*/ 2972545 w 3601008"/>
              <a:gd name="connsiteY61" fmla="*/ 321678 h 577829"/>
              <a:gd name="connsiteX62" fmla="*/ 2644909 w 3601008"/>
              <a:gd name="connsiteY62" fmla="*/ 312742 h 577829"/>
              <a:gd name="connsiteX63" fmla="*/ 2445350 w 3601008"/>
              <a:gd name="connsiteY63" fmla="*/ 309764 h 577829"/>
              <a:gd name="connsiteX64" fmla="*/ 2087930 w 3601008"/>
              <a:gd name="connsiteY64" fmla="*/ 327635 h 577829"/>
              <a:gd name="connsiteX65" fmla="*/ 1822843 w 3601008"/>
              <a:gd name="connsiteY65" fmla="*/ 345506 h 577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601008" h="577829">
                <a:moveTo>
                  <a:pt x="1822843" y="345506"/>
                </a:moveTo>
                <a:lnTo>
                  <a:pt x="1501165" y="375291"/>
                </a:lnTo>
                <a:lnTo>
                  <a:pt x="1310541" y="399119"/>
                </a:lnTo>
                <a:lnTo>
                  <a:pt x="1105024" y="431883"/>
                </a:lnTo>
                <a:lnTo>
                  <a:pt x="878658" y="479539"/>
                </a:lnTo>
                <a:lnTo>
                  <a:pt x="711862" y="512302"/>
                </a:lnTo>
                <a:lnTo>
                  <a:pt x="548044" y="551023"/>
                </a:lnTo>
                <a:lnTo>
                  <a:pt x="470603" y="577829"/>
                </a:lnTo>
                <a:lnTo>
                  <a:pt x="449754" y="577829"/>
                </a:lnTo>
                <a:lnTo>
                  <a:pt x="357420" y="559958"/>
                </a:lnTo>
                <a:lnTo>
                  <a:pt x="279979" y="533152"/>
                </a:lnTo>
                <a:lnTo>
                  <a:pt x="190624" y="491453"/>
                </a:lnTo>
                <a:lnTo>
                  <a:pt x="154882" y="461668"/>
                </a:lnTo>
                <a:lnTo>
                  <a:pt x="104248" y="411033"/>
                </a:lnTo>
                <a:lnTo>
                  <a:pt x="68506" y="366355"/>
                </a:lnTo>
                <a:lnTo>
                  <a:pt x="44678" y="333592"/>
                </a:lnTo>
                <a:lnTo>
                  <a:pt x="17871" y="282957"/>
                </a:lnTo>
                <a:lnTo>
                  <a:pt x="8936" y="256151"/>
                </a:lnTo>
                <a:lnTo>
                  <a:pt x="2979" y="241258"/>
                </a:lnTo>
                <a:lnTo>
                  <a:pt x="0" y="229344"/>
                </a:lnTo>
                <a:lnTo>
                  <a:pt x="2979" y="211473"/>
                </a:lnTo>
                <a:lnTo>
                  <a:pt x="14893" y="205516"/>
                </a:lnTo>
                <a:lnTo>
                  <a:pt x="41699" y="208495"/>
                </a:lnTo>
                <a:lnTo>
                  <a:pt x="68506" y="226366"/>
                </a:lnTo>
                <a:lnTo>
                  <a:pt x="113183" y="256151"/>
                </a:lnTo>
                <a:lnTo>
                  <a:pt x="160839" y="282957"/>
                </a:lnTo>
                <a:lnTo>
                  <a:pt x="205517" y="300828"/>
                </a:lnTo>
                <a:lnTo>
                  <a:pt x="271044" y="315721"/>
                </a:lnTo>
                <a:lnTo>
                  <a:pt x="321678" y="321678"/>
                </a:lnTo>
                <a:lnTo>
                  <a:pt x="372313" y="327635"/>
                </a:lnTo>
                <a:lnTo>
                  <a:pt x="419969" y="330613"/>
                </a:lnTo>
                <a:lnTo>
                  <a:pt x="476560" y="324656"/>
                </a:lnTo>
                <a:lnTo>
                  <a:pt x="691012" y="291893"/>
                </a:lnTo>
                <a:lnTo>
                  <a:pt x="1149702" y="220409"/>
                </a:lnTo>
                <a:lnTo>
                  <a:pt x="1387982" y="196581"/>
                </a:lnTo>
                <a:lnTo>
                  <a:pt x="1712638" y="169774"/>
                </a:lnTo>
                <a:lnTo>
                  <a:pt x="1950919" y="148925"/>
                </a:lnTo>
                <a:lnTo>
                  <a:pt x="2159414" y="128075"/>
                </a:lnTo>
                <a:lnTo>
                  <a:pt x="2299403" y="107226"/>
                </a:lnTo>
                <a:lnTo>
                  <a:pt x="2546619" y="104247"/>
                </a:lnTo>
                <a:lnTo>
                  <a:pt x="2772985" y="92333"/>
                </a:lnTo>
                <a:lnTo>
                  <a:pt x="2850426" y="89355"/>
                </a:lnTo>
                <a:lnTo>
                  <a:pt x="2883190" y="80419"/>
                </a:lnTo>
                <a:lnTo>
                  <a:pt x="2969566" y="47656"/>
                </a:lnTo>
                <a:lnTo>
                  <a:pt x="3070835" y="2978"/>
                </a:lnTo>
                <a:lnTo>
                  <a:pt x="3085728" y="0"/>
                </a:lnTo>
                <a:lnTo>
                  <a:pt x="3184018" y="23828"/>
                </a:lnTo>
                <a:lnTo>
                  <a:pt x="3285287" y="59570"/>
                </a:lnTo>
                <a:lnTo>
                  <a:pt x="3401449" y="107226"/>
                </a:lnTo>
                <a:lnTo>
                  <a:pt x="3496761" y="151903"/>
                </a:lnTo>
                <a:lnTo>
                  <a:pt x="3535481" y="169774"/>
                </a:lnTo>
                <a:lnTo>
                  <a:pt x="3568245" y="193602"/>
                </a:lnTo>
                <a:lnTo>
                  <a:pt x="3589094" y="217430"/>
                </a:lnTo>
                <a:lnTo>
                  <a:pt x="3598030" y="238280"/>
                </a:lnTo>
                <a:lnTo>
                  <a:pt x="3601008" y="259129"/>
                </a:lnTo>
                <a:lnTo>
                  <a:pt x="3595051" y="282957"/>
                </a:lnTo>
                <a:lnTo>
                  <a:pt x="3583137" y="315721"/>
                </a:lnTo>
                <a:lnTo>
                  <a:pt x="3562288" y="339549"/>
                </a:lnTo>
                <a:lnTo>
                  <a:pt x="3526546" y="351463"/>
                </a:lnTo>
                <a:lnTo>
                  <a:pt x="3452083" y="351463"/>
                </a:lnTo>
                <a:lnTo>
                  <a:pt x="3270395" y="336570"/>
                </a:lnTo>
                <a:lnTo>
                  <a:pt x="2972545" y="321678"/>
                </a:lnTo>
                <a:lnTo>
                  <a:pt x="2644909" y="312742"/>
                </a:lnTo>
                <a:lnTo>
                  <a:pt x="2445350" y="309764"/>
                </a:lnTo>
                <a:lnTo>
                  <a:pt x="2087930" y="327635"/>
                </a:lnTo>
                <a:lnTo>
                  <a:pt x="1822843" y="3455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B7C80A1-0F38-4D8D-8495-5E880F39E94F}"/>
              </a:ext>
            </a:extLst>
          </p:cNvPr>
          <p:cNvGrpSpPr/>
          <p:nvPr/>
        </p:nvGrpSpPr>
        <p:grpSpPr>
          <a:xfrm>
            <a:off x="2517774" y="1552575"/>
            <a:ext cx="4787900" cy="4391025"/>
            <a:chOff x="2670175" y="1704975"/>
            <a:chExt cx="4787900" cy="4391025"/>
          </a:xfrm>
        </p:grpSpPr>
        <p:sp>
          <p:nvSpPr>
            <p:cNvPr id="10" name="フリーフォーム 6">
              <a:extLst>
                <a:ext uri="{FF2B5EF4-FFF2-40B4-BE49-F238E27FC236}">
                  <a16:creationId xmlns:a16="http://schemas.microsoft.com/office/drawing/2014/main" id="{1AC479CE-0932-4843-B26D-E47712E46AC3}"/>
                </a:ext>
              </a:extLst>
            </p:cNvPr>
            <p:cNvSpPr/>
            <p:nvPr/>
          </p:nvSpPr>
          <p:spPr>
            <a:xfrm>
              <a:off x="5289550" y="1704975"/>
              <a:ext cx="606425" cy="1233488"/>
            </a:xfrm>
            <a:custGeom>
              <a:avLst/>
              <a:gdLst>
                <a:gd name="connsiteX0" fmla="*/ 254794 w 607219"/>
                <a:gd name="connsiteY0" fmla="*/ 747713 h 1233488"/>
                <a:gd name="connsiteX1" fmla="*/ 254794 w 607219"/>
                <a:gd name="connsiteY1" fmla="*/ 481013 h 1233488"/>
                <a:gd name="connsiteX2" fmla="*/ 254794 w 607219"/>
                <a:gd name="connsiteY2" fmla="*/ 404813 h 1233488"/>
                <a:gd name="connsiteX3" fmla="*/ 250032 w 607219"/>
                <a:gd name="connsiteY3" fmla="*/ 364331 h 1233488"/>
                <a:gd name="connsiteX4" fmla="*/ 238125 w 607219"/>
                <a:gd name="connsiteY4" fmla="*/ 326231 h 1233488"/>
                <a:gd name="connsiteX5" fmla="*/ 223838 w 607219"/>
                <a:gd name="connsiteY5" fmla="*/ 292894 h 1233488"/>
                <a:gd name="connsiteX6" fmla="*/ 197644 w 607219"/>
                <a:gd name="connsiteY6" fmla="*/ 252413 h 1233488"/>
                <a:gd name="connsiteX7" fmla="*/ 169069 w 607219"/>
                <a:gd name="connsiteY7" fmla="*/ 221456 h 1233488"/>
                <a:gd name="connsiteX8" fmla="*/ 142875 w 607219"/>
                <a:gd name="connsiteY8" fmla="*/ 197644 h 1233488"/>
                <a:gd name="connsiteX9" fmla="*/ 121444 w 607219"/>
                <a:gd name="connsiteY9" fmla="*/ 178594 h 1233488"/>
                <a:gd name="connsiteX10" fmla="*/ 92869 w 607219"/>
                <a:gd name="connsiteY10" fmla="*/ 157163 h 1233488"/>
                <a:gd name="connsiteX11" fmla="*/ 66675 w 607219"/>
                <a:gd name="connsiteY11" fmla="*/ 140494 h 1233488"/>
                <a:gd name="connsiteX12" fmla="*/ 38100 w 607219"/>
                <a:gd name="connsiteY12" fmla="*/ 121444 h 1233488"/>
                <a:gd name="connsiteX13" fmla="*/ 23813 w 607219"/>
                <a:gd name="connsiteY13" fmla="*/ 114300 h 1233488"/>
                <a:gd name="connsiteX14" fmla="*/ 11907 w 607219"/>
                <a:gd name="connsiteY14" fmla="*/ 102394 h 1233488"/>
                <a:gd name="connsiteX15" fmla="*/ 4763 w 607219"/>
                <a:gd name="connsiteY15" fmla="*/ 88106 h 1233488"/>
                <a:gd name="connsiteX16" fmla="*/ 0 w 607219"/>
                <a:gd name="connsiteY16" fmla="*/ 69056 h 1233488"/>
                <a:gd name="connsiteX17" fmla="*/ 0 w 607219"/>
                <a:gd name="connsiteY17" fmla="*/ 54769 h 1233488"/>
                <a:gd name="connsiteX18" fmla="*/ 11907 w 607219"/>
                <a:gd name="connsiteY18" fmla="*/ 28575 h 1233488"/>
                <a:gd name="connsiteX19" fmla="*/ 35719 w 607219"/>
                <a:gd name="connsiteY19" fmla="*/ 9525 h 1233488"/>
                <a:gd name="connsiteX20" fmla="*/ 54769 w 607219"/>
                <a:gd name="connsiteY20" fmla="*/ 0 h 1233488"/>
                <a:gd name="connsiteX21" fmla="*/ 90488 w 607219"/>
                <a:gd name="connsiteY21" fmla="*/ 0 h 1233488"/>
                <a:gd name="connsiteX22" fmla="*/ 173832 w 607219"/>
                <a:gd name="connsiteY22" fmla="*/ 9525 h 1233488"/>
                <a:gd name="connsiteX23" fmla="*/ 259557 w 607219"/>
                <a:gd name="connsiteY23" fmla="*/ 26194 h 1233488"/>
                <a:gd name="connsiteX24" fmla="*/ 328613 w 607219"/>
                <a:gd name="connsiteY24" fmla="*/ 42863 h 1233488"/>
                <a:gd name="connsiteX25" fmla="*/ 388144 w 607219"/>
                <a:gd name="connsiteY25" fmla="*/ 64294 h 1233488"/>
                <a:gd name="connsiteX26" fmla="*/ 435769 w 607219"/>
                <a:gd name="connsiteY26" fmla="*/ 85725 h 1233488"/>
                <a:gd name="connsiteX27" fmla="*/ 478632 w 607219"/>
                <a:gd name="connsiteY27" fmla="*/ 109538 h 1233488"/>
                <a:gd name="connsiteX28" fmla="*/ 507207 w 607219"/>
                <a:gd name="connsiteY28" fmla="*/ 133350 h 1233488"/>
                <a:gd name="connsiteX29" fmla="*/ 533400 w 607219"/>
                <a:gd name="connsiteY29" fmla="*/ 159544 h 1233488"/>
                <a:gd name="connsiteX30" fmla="*/ 557213 w 607219"/>
                <a:gd name="connsiteY30" fmla="*/ 188119 h 1233488"/>
                <a:gd name="connsiteX31" fmla="*/ 581025 w 607219"/>
                <a:gd name="connsiteY31" fmla="*/ 228600 h 1233488"/>
                <a:gd name="connsiteX32" fmla="*/ 592932 w 607219"/>
                <a:gd name="connsiteY32" fmla="*/ 247650 h 1233488"/>
                <a:gd name="connsiteX33" fmla="*/ 602457 w 607219"/>
                <a:gd name="connsiteY33" fmla="*/ 259556 h 1233488"/>
                <a:gd name="connsiteX34" fmla="*/ 607219 w 607219"/>
                <a:gd name="connsiteY34" fmla="*/ 280988 h 1233488"/>
                <a:gd name="connsiteX35" fmla="*/ 604838 w 607219"/>
                <a:gd name="connsiteY35" fmla="*/ 309563 h 1233488"/>
                <a:gd name="connsiteX36" fmla="*/ 592932 w 607219"/>
                <a:gd name="connsiteY36" fmla="*/ 342900 h 1233488"/>
                <a:gd name="connsiteX37" fmla="*/ 573882 w 607219"/>
                <a:gd name="connsiteY37" fmla="*/ 388144 h 1233488"/>
                <a:gd name="connsiteX38" fmla="*/ 550069 w 607219"/>
                <a:gd name="connsiteY38" fmla="*/ 421481 h 1233488"/>
                <a:gd name="connsiteX39" fmla="*/ 535782 w 607219"/>
                <a:gd name="connsiteY39" fmla="*/ 445294 h 1233488"/>
                <a:gd name="connsiteX40" fmla="*/ 528638 w 607219"/>
                <a:gd name="connsiteY40" fmla="*/ 485775 h 1233488"/>
                <a:gd name="connsiteX41" fmla="*/ 526257 w 607219"/>
                <a:gd name="connsiteY41" fmla="*/ 609600 h 1233488"/>
                <a:gd name="connsiteX42" fmla="*/ 526257 w 607219"/>
                <a:gd name="connsiteY42" fmla="*/ 904875 h 1233488"/>
                <a:gd name="connsiteX43" fmla="*/ 526257 w 607219"/>
                <a:gd name="connsiteY43" fmla="*/ 1188244 h 1233488"/>
                <a:gd name="connsiteX44" fmla="*/ 254794 w 607219"/>
                <a:gd name="connsiteY44" fmla="*/ 1233488 h 1233488"/>
                <a:gd name="connsiteX45" fmla="*/ 254794 w 607219"/>
                <a:gd name="connsiteY45" fmla="*/ 747713 h 123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07219" h="1233488">
                  <a:moveTo>
                    <a:pt x="254794" y="747713"/>
                  </a:moveTo>
                  <a:lnTo>
                    <a:pt x="254794" y="481013"/>
                  </a:lnTo>
                  <a:lnTo>
                    <a:pt x="254794" y="404813"/>
                  </a:lnTo>
                  <a:lnTo>
                    <a:pt x="250032" y="364331"/>
                  </a:lnTo>
                  <a:lnTo>
                    <a:pt x="238125" y="326231"/>
                  </a:lnTo>
                  <a:lnTo>
                    <a:pt x="223838" y="292894"/>
                  </a:lnTo>
                  <a:lnTo>
                    <a:pt x="197644" y="252413"/>
                  </a:lnTo>
                  <a:lnTo>
                    <a:pt x="169069" y="221456"/>
                  </a:lnTo>
                  <a:lnTo>
                    <a:pt x="142875" y="197644"/>
                  </a:lnTo>
                  <a:lnTo>
                    <a:pt x="121444" y="178594"/>
                  </a:lnTo>
                  <a:lnTo>
                    <a:pt x="92869" y="157163"/>
                  </a:lnTo>
                  <a:lnTo>
                    <a:pt x="66675" y="140494"/>
                  </a:lnTo>
                  <a:lnTo>
                    <a:pt x="38100" y="121444"/>
                  </a:lnTo>
                  <a:lnTo>
                    <a:pt x="23813" y="114300"/>
                  </a:lnTo>
                  <a:lnTo>
                    <a:pt x="11907" y="102394"/>
                  </a:lnTo>
                  <a:lnTo>
                    <a:pt x="4763" y="88106"/>
                  </a:lnTo>
                  <a:lnTo>
                    <a:pt x="0" y="69056"/>
                  </a:lnTo>
                  <a:lnTo>
                    <a:pt x="0" y="54769"/>
                  </a:lnTo>
                  <a:lnTo>
                    <a:pt x="11907" y="28575"/>
                  </a:lnTo>
                  <a:lnTo>
                    <a:pt x="35719" y="9525"/>
                  </a:lnTo>
                  <a:lnTo>
                    <a:pt x="54769" y="0"/>
                  </a:lnTo>
                  <a:lnTo>
                    <a:pt x="90488" y="0"/>
                  </a:lnTo>
                  <a:lnTo>
                    <a:pt x="173832" y="9525"/>
                  </a:lnTo>
                  <a:lnTo>
                    <a:pt x="259557" y="26194"/>
                  </a:lnTo>
                  <a:lnTo>
                    <a:pt x="328613" y="42863"/>
                  </a:lnTo>
                  <a:lnTo>
                    <a:pt x="388144" y="64294"/>
                  </a:lnTo>
                  <a:lnTo>
                    <a:pt x="435769" y="85725"/>
                  </a:lnTo>
                  <a:lnTo>
                    <a:pt x="478632" y="109538"/>
                  </a:lnTo>
                  <a:lnTo>
                    <a:pt x="507207" y="133350"/>
                  </a:lnTo>
                  <a:lnTo>
                    <a:pt x="533400" y="159544"/>
                  </a:lnTo>
                  <a:lnTo>
                    <a:pt x="557213" y="188119"/>
                  </a:lnTo>
                  <a:lnTo>
                    <a:pt x="581025" y="228600"/>
                  </a:lnTo>
                  <a:lnTo>
                    <a:pt x="592932" y="247650"/>
                  </a:lnTo>
                  <a:lnTo>
                    <a:pt x="602457" y="259556"/>
                  </a:lnTo>
                  <a:lnTo>
                    <a:pt x="607219" y="280988"/>
                  </a:lnTo>
                  <a:lnTo>
                    <a:pt x="604838" y="309563"/>
                  </a:lnTo>
                  <a:lnTo>
                    <a:pt x="592932" y="342900"/>
                  </a:lnTo>
                  <a:lnTo>
                    <a:pt x="573882" y="388144"/>
                  </a:lnTo>
                  <a:lnTo>
                    <a:pt x="550069" y="421481"/>
                  </a:lnTo>
                  <a:lnTo>
                    <a:pt x="535782" y="445294"/>
                  </a:lnTo>
                  <a:lnTo>
                    <a:pt x="528638" y="485775"/>
                  </a:lnTo>
                  <a:cubicBezTo>
                    <a:pt x="527844" y="527050"/>
                    <a:pt x="527051" y="568325"/>
                    <a:pt x="526257" y="609600"/>
                  </a:cubicBezTo>
                  <a:lnTo>
                    <a:pt x="526257" y="904875"/>
                  </a:lnTo>
                  <a:lnTo>
                    <a:pt x="526257" y="1188244"/>
                  </a:lnTo>
                  <a:lnTo>
                    <a:pt x="254794" y="1233488"/>
                  </a:lnTo>
                  <a:lnTo>
                    <a:pt x="254794" y="7477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0">
              <a:extLst>
                <a:ext uri="{FF2B5EF4-FFF2-40B4-BE49-F238E27FC236}">
                  <a16:creationId xmlns:a16="http://schemas.microsoft.com/office/drawing/2014/main" id="{6ED2BEAD-06D2-46B0-9D90-A07CF195B4E0}"/>
                </a:ext>
              </a:extLst>
            </p:cNvPr>
            <p:cNvSpPr/>
            <p:nvPr/>
          </p:nvSpPr>
          <p:spPr>
            <a:xfrm rot="16200000">
              <a:off x="2105819" y="2288381"/>
              <a:ext cx="2571750" cy="1443038"/>
            </a:xfrm>
            <a:custGeom>
              <a:avLst/>
              <a:gdLst>
                <a:gd name="connsiteX0" fmla="*/ 631031 w 2571750"/>
                <a:gd name="connsiteY0" fmla="*/ 573881 h 1443037"/>
                <a:gd name="connsiteX1" fmla="*/ 447675 w 2571750"/>
                <a:gd name="connsiteY1" fmla="*/ 438150 h 1443037"/>
                <a:gd name="connsiteX2" fmla="*/ 309562 w 2571750"/>
                <a:gd name="connsiteY2" fmla="*/ 328612 h 1443037"/>
                <a:gd name="connsiteX3" fmla="*/ 173831 w 2571750"/>
                <a:gd name="connsiteY3" fmla="*/ 209550 h 1443037"/>
                <a:gd name="connsiteX4" fmla="*/ 71437 w 2571750"/>
                <a:gd name="connsiteY4" fmla="*/ 119062 h 1443037"/>
                <a:gd name="connsiteX5" fmla="*/ 14287 w 2571750"/>
                <a:gd name="connsiteY5" fmla="*/ 64293 h 1443037"/>
                <a:gd name="connsiteX6" fmla="*/ 4762 w 2571750"/>
                <a:gd name="connsiteY6" fmla="*/ 47625 h 1443037"/>
                <a:gd name="connsiteX7" fmla="*/ 0 w 2571750"/>
                <a:gd name="connsiteY7" fmla="*/ 23812 h 1443037"/>
                <a:gd name="connsiteX8" fmla="*/ 4762 w 2571750"/>
                <a:gd name="connsiteY8" fmla="*/ 4762 h 1443037"/>
                <a:gd name="connsiteX9" fmla="*/ 21431 w 2571750"/>
                <a:gd name="connsiteY9" fmla="*/ 0 h 1443037"/>
                <a:gd name="connsiteX10" fmla="*/ 54768 w 2571750"/>
                <a:gd name="connsiteY10" fmla="*/ 7143 h 1443037"/>
                <a:gd name="connsiteX11" fmla="*/ 111918 w 2571750"/>
                <a:gd name="connsiteY11" fmla="*/ 42862 h 1443037"/>
                <a:gd name="connsiteX12" fmla="*/ 226218 w 2571750"/>
                <a:gd name="connsiteY12" fmla="*/ 119062 h 1443037"/>
                <a:gd name="connsiteX13" fmla="*/ 397668 w 2571750"/>
                <a:gd name="connsiteY13" fmla="*/ 230981 h 1443037"/>
                <a:gd name="connsiteX14" fmla="*/ 561975 w 2571750"/>
                <a:gd name="connsiteY14" fmla="*/ 326231 h 1443037"/>
                <a:gd name="connsiteX15" fmla="*/ 740568 w 2571750"/>
                <a:gd name="connsiteY15" fmla="*/ 423862 h 1443037"/>
                <a:gd name="connsiteX16" fmla="*/ 892968 w 2571750"/>
                <a:gd name="connsiteY16" fmla="*/ 509587 h 1443037"/>
                <a:gd name="connsiteX17" fmla="*/ 1007268 w 2571750"/>
                <a:gd name="connsiteY17" fmla="*/ 566737 h 1443037"/>
                <a:gd name="connsiteX18" fmla="*/ 1143000 w 2571750"/>
                <a:gd name="connsiteY18" fmla="*/ 631031 h 1443037"/>
                <a:gd name="connsiteX19" fmla="*/ 1319212 w 2571750"/>
                <a:gd name="connsiteY19" fmla="*/ 714375 h 1443037"/>
                <a:gd name="connsiteX20" fmla="*/ 1519237 w 2571750"/>
                <a:gd name="connsiteY20" fmla="*/ 792956 h 1443037"/>
                <a:gd name="connsiteX21" fmla="*/ 1702593 w 2571750"/>
                <a:gd name="connsiteY21" fmla="*/ 864393 h 1443037"/>
                <a:gd name="connsiteX22" fmla="*/ 1895475 w 2571750"/>
                <a:gd name="connsiteY22" fmla="*/ 933450 h 1443037"/>
                <a:gd name="connsiteX23" fmla="*/ 2076450 w 2571750"/>
                <a:gd name="connsiteY23" fmla="*/ 992981 h 1443037"/>
                <a:gd name="connsiteX24" fmla="*/ 2185987 w 2571750"/>
                <a:gd name="connsiteY24" fmla="*/ 1023937 h 1443037"/>
                <a:gd name="connsiteX25" fmla="*/ 2269331 w 2571750"/>
                <a:gd name="connsiteY25" fmla="*/ 1042987 h 1443037"/>
                <a:gd name="connsiteX26" fmla="*/ 2307431 w 2571750"/>
                <a:gd name="connsiteY26" fmla="*/ 1047750 h 1443037"/>
                <a:gd name="connsiteX27" fmla="*/ 2338387 w 2571750"/>
                <a:gd name="connsiteY27" fmla="*/ 1047750 h 1443037"/>
                <a:gd name="connsiteX28" fmla="*/ 2374106 w 2571750"/>
                <a:gd name="connsiteY28" fmla="*/ 1040606 h 1443037"/>
                <a:gd name="connsiteX29" fmla="*/ 2414587 w 2571750"/>
                <a:gd name="connsiteY29" fmla="*/ 1023937 h 1443037"/>
                <a:gd name="connsiteX30" fmla="*/ 2445543 w 2571750"/>
                <a:gd name="connsiteY30" fmla="*/ 1004887 h 1443037"/>
                <a:gd name="connsiteX31" fmla="*/ 2476500 w 2571750"/>
                <a:gd name="connsiteY31" fmla="*/ 981075 h 1443037"/>
                <a:gd name="connsiteX32" fmla="*/ 2495550 w 2571750"/>
                <a:gd name="connsiteY32" fmla="*/ 959643 h 1443037"/>
                <a:gd name="connsiteX33" fmla="*/ 2519362 w 2571750"/>
                <a:gd name="connsiteY33" fmla="*/ 942975 h 1443037"/>
                <a:gd name="connsiteX34" fmla="*/ 2536031 w 2571750"/>
                <a:gd name="connsiteY34" fmla="*/ 935831 h 1443037"/>
                <a:gd name="connsiteX35" fmla="*/ 2555081 w 2571750"/>
                <a:gd name="connsiteY35" fmla="*/ 933450 h 1443037"/>
                <a:gd name="connsiteX36" fmla="*/ 2562225 w 2571750"/>
                <a:gd name="connsiteY36" fmla="*/ 938212 h 1443037"/>
                <a:gd name="connsiteX37" fmla="*/ 2569368 w 2571750"/>
                <a:gd name="connsiteY37" fmla="*/ 952500 h 1443037"/>
                <a:gd name="connsiteX38" fmla="*/ 2571750 w 2571750"/>
                <a:gd name="connsiteY38" fmla="*/ 995362 h 1443037"/>
                <a:gd name="connsiteX39" fmla="*/ 2564606 w 2571750"/>
                <a:gd name="connsiteY39" fmla="*/ 1052512 h 1443037"/>
                <a:gd name="connsiteX40" fmla="*/ 2550318 w 2571750"/>
                <a:gd name="connsiteY40" fmla="*/ 1109662 h 1443037"/>
                <a:gd name="connsiteX41" fmla="*/ 2519362 w 2571750"/>
                <a:gd name="connsiteY41" fmla="*/ 1185862 h 1443037"/>
                <a:gd name="connsiteX42" fmla="*/ 2478881 w 2571750"/>
                <a:gd name="connsiteY42" fmla="*/ 1257300 h 1443037"/>
                <a:gd name="connsiteX43" fmla="*/ 2414587 w 2571750"/>
                <a:gd name="connsiteY43" fmla="*/ 1338262 h 1443037"/>
                <a:gd name="connsiteX44" fmla="*/ 2357437 w 2571750"/>
                <a:gd name="connsiteY44" fmla="*/ 1412081 h 1443037"/>
                <a:gd name="connsiteX45" fmla="*/ 2326481 w 2571750"/>
                <a:gd name="connsiteY45" fmla="*/ 1435893 h 1443037"/>
                <a:gd name="connsiteX46" fmla="*/ 2283618 w 2571750"/>
                <a:gd name="connsiteY46" fmla="*/ 1443037 h 1443037"/>
                <a:gd name="connsiteX47" fmla="*/ 2257425 w 2571750"/>
                <a:gd name="connsiteY47" fmla="*/ 1435893 h 1443037"/>
                <a:gd name="connsiteX48" fmla="*/ 2240756 w 2571750"/>
                <a:gd name="connsiteY48" fmla="*/ 1426368 h 1443037"/>
                <a:gd name="connsiteX49" fmla="*/ 2224087 w 2571750"/>
                <a:gd name="connsiteY49" fmla="*/ 1407318 h 1443037"/>
                <a:gd name="connsiteX50" fmla="*/ 2209800 w 2571750"/>
                <a:gd name="connsiteY50" fmla="*/ 1381125 h 1443037"/>
                <a:gd name="connsiteX51" fmla="*/ 2183606 w 2571750"/>
                <a:gd name="connsiteY51" fmla="*/ 1352550 h 1443037"/>
                <a:gd name="connsiteX52" fmla="*/ 2095500 w 2571750"/>
                <a:gd name="connsiteY52" fmla="*/ 1293018 h 1443037"/>
                <a:gd name="connsiteX53" fmla="*/ 1988343 w 2571750"/>
                <a:gd name="connsiteY53" fmla="*/ 1247775 h 1443037"/>
                <a:gd name="connsiteX54" fmla="*/ 1685925 w 2571750"/>
                <a:gd name="connsiteY54" fmla="*/ 1126331 h 1443037"/>
                <a:gd name="connsiteX55" fmla="*/ 1500187 w 2571750"/>
                <a:gd name="connsiteY55" fmla="*/ 1035843 h 1443037"/>
                <a:gd name="connsiteX56" fmla="*/ 1335881 w 2571750"/>
                <a:gd name="connsiteY56" fmla="*/ 954881 h 1443037"/>
                <a:gd name="connsiteX57" fmla="*/ 1059656 w 2571750"/>
                <a:gd name="connsiteY57" fmla="*/ 850106 h 1443037"/>
                <a:gd name="connsiteX58" fmla="*/ 959643 w 2571750"/>
                <a:gd name="connsiteY58" fmla="*/ 792956 h 1443037"/>
                <a:gd name="connsiteX59" fmla="*/ 854868 w 2571750"/>
                <a:gd name="connsiteY59" fmla="*/ 726281 h 1443037"/>
                <a:gd name="connsiteX60" fmla="*/ 631031 w 2571750"/>
                <a:gd name="connsiteY60" fmla="*/ 573881 h 144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571750" h="1443037">
                  <a:moveTo>
                    <a:pt x="631031" y="573881"/>
                  </a:moveTo>
                  <a:lnTo>
                    <a:pt x="447675" y="438150"/>
                  </a:lnTo>
                  <a:lnTo>
                    <a:pt x="309562" y="328612"/>
                  </a:lnTo>
                  <a:lnTo>
                    <a:pt x="173831" y="209550"/>
                  </a:lnTo>
                  <a:lnTo>
                    <a:pt x="71437" y="119062"/>
                  </a:lnTo>
                  <a:lnTo>
                    <a:pt x="14287" y="64293"/>
                  </a:lnTo>
                  <a:lnTo>
                    <a:pt x="4762" y="47625"/>
                  </a:lnTo>
                  <a:lnTo>
                    <a:pt x="0" y="23812"/>
                  </a:lnTo>
                  <a:lnTo>
                    <a:pt x="4762" y="4762"/>
                  </a:lnTo>
                  <a:lnTo>
                    <a:pt x="21431" y="0"/>
                  </a:lnTo>
                  <a:lnTo>
                    <a:pt x="54768" y="7143"/>
                  </a:lnTo>
                  <a:lnTo>
                    <a:pt x="111918" y="42862"/>
                  </a:lnTo>
                  <a:lnTo>
                    <a:pt x="226218" y="119062"/>
                  </a:lnTo>
                  <a:lnTo>
                    <a:pt x="397668" y="230981"/>
                  </a:lnTo>
                  <a:lnTo>
                    <a:pt x="561975" y="326231"/>
                  </a:lnTo>
                  <a:lnTo>
                    <a:pt x="740568" y="423862"/>
                  </a:lnTo>
                  <a:lnTo>
                    <a:pt x="892968" y="509587"/>
                  </a:lnTo>
                  <a:lnTo>
                    <a:pt x="1007268" y="566737"/>
                  </a:lnTo>
                  <a:lnTo>
                    <a:pt x="1143000" y="631031"/>
                  </a:lnTo>
                  <a:lnTo>
                    <a:pt x="1319212" y="714375"/>
                  </a:lnTo>
                  <a:lnTo>
                    <a:pt x="1519237" y="792956"/>
                  </a:lnTo>
                  <a:lnTo>
                    <a:pt x="1702593" y="864393"/>
                  </a:lnTo>
                  <a:lnTo>
                    <a:pt x="1895475" y="933450"/>
                  </a:lnTo>
                  <a:lnTo>
                    <a:pt x="2076450" y="992981"/>
                  </a:lnTo>
                  <a:lnTo>
                    <a:pt x="2185987" y="1023937"/>
                  </a:lnTo>
                  <a:lnTo>
                    <a:pt x="2269331" y="1042987"/>
                  </a:lnTo>
                  <a:lnTo>
                    <a:pt x="2307431" y="1047750"/>
                  </a:lnTo>
                  <a:lnTo>
                    <a:pt x="2338387" y="1047750"/>
                  </a:lnTo>
                  <a:lnTo>
                    <a:pt x="2374106" y="1040606"/>
                  </a:lnTo>
                  <a:lnTo>
                    <a:pt x="2414587" y="1023937"/>
                  </a:lnTo>
                  <a:lnTo>
                    <a:pt x="2445543" y="1004887"/>
                  </a:lnTo>
                  <a:lnTo>
                    <a:pt x="2476500" y="981075"/>
                  </a:lnTo>
                  <a:lnTo>
                    <a:pt x="2495550" y="959643"/>
                  </a:lnTo>
                  <a:lnTo>
                    <a:pt x="2519362" y="942975"/>
                  </a:lnTo>
                  <a:lnTo>
                    <a:pt x="2536031" y="935831"/>
                  </a:lnTo>
                  <a:cubicBezTo>
                    <a:pt x="2553486" y="933338"/>
                    <a:pt x="2548334" y="930275"/>
                    <a:pt x="2555081" y="933450"/>
                  </a:cubicBezTo>
                  <a:lnTo>
                    <a:pt x="2562225" y="938212"/>
                  </a:lnTo>
                  <a:lnTo>
                    <a:pt x="2569368" y="952500"/>
                  </a:lnTo>
                  <a:lnTo>
                    <a:pt x="2571750" y="995362"/>
                  </a:lnTo>
                  <a:lnTo>
                    <a:pt x="2564606" y="1052512"/>
                  </a:lnTo>
                  <a:lnTo>
                    <a:pt x="2550318" y="1109662"/>
                  </a:lnTo>
                  <a:lnTo>
                    <a:pt x="2519362" y="1185862"/>
                  </a:lnTo>
                  <a:lnTo>
                    <a:pt x="2478881" y="1257300"/>
                  </a:lnTo>
                  <a:lnTo>
                    <a:pt x="2414587" y="1338262"/>
                  </a:lnTo>
                  <a:lnTo>
                    <a:pt x="2357437" y="1412081"/>
                  </a:lnTo>
                  <a:lnTo>
                    <a:pt x="2326481" y="1435893"/>
                  </a:lnTo>
                  <a:lnTo>
                    <a:pt x="2283618" y="1443037"/>
                  </a:lnTo>
                  <a:lnTo>
                    <a:pt x="2257425" y="1435893"/>
                  </a:lnTo>
                  <a:lnTo>
                    <a:pt x="2240756" y="1426368"/>
                  </a:lnTo>
                  <a:lnTo>
                    <a:pt x="2224087" y="1407318"/>
                  </a:lnTo>
                  <a:lnTo>
                    <a:pt x="2209800" y="1381125"/>
                  </a:lnTo>
                  <a:lnTo>
                    <a:pt x="2183606" y="1352550"/>
                  </a:lnTo>
                  <a:lnTo>
                    <a:pt x="2095500" y="1293018"/>
                  </a:lnTo>
                  <a:lnTo>
                    <a:pt x="1988343" y="1247775"/>
                  </a:lnTo>
                  <a:lnTo>
                    <a:pt x="1685925" y="1126331"/>
                  </a:lnTo>
                  <a:lnTo>
                    <a:pt x="1500187" y="1035843"/>
                  </a:lnTo>
                  <a:lnTo>
                    <a:pt x="1335881" y="954881"/>
                  </a:lnTo>
                  <a:lnTo>
                    <a:pt x="1059656" y="850106"/>
                  </a:lnTo>
                  <a:lnTo>
                    <a:pt x="959643" y="792956"/>
                  </a:lnTo>
                  <a:lnTo>
                    <a:pt x="854868" y="726281"/>
                  </a:lnTo>
                  <a:lnTo>
                    <a:pt x="631031" y="5738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2">
              <a:extLst>
                <a:ext uri="{FF2B5EF4-FFF2-40B4-BE49-F238E27FC236}">
                  <a16:creationId xmlns:a16="http://schemas.microsoft.com/office/drawing/2014/main" id="{4A9077B7-7C15-453F-BDFC-21F47D982637}"/>
                </a:ext>
              </a:extLst>
            </p:cNvPr>
            <p:cNvSpPr/>
            <p:nvPr/>
          </p:nvSpPr>
          <p:spPr>
            <a:xfrm rot="16200000">
              <a:off x="3961606" y="4234657"/>
              <a:ext cx="2106613" cy="438150"/>
            </a:xfrm>
            <a:custGeom>
              <a:avLst/>
              <a:gdLst>
                <a:gd name="connsiteX0" fmla="*/ 531198 w 2106291"/>
                <a:gd name="connsiteY0" fmla="*/ 436058 h 438701"/>
                <a:gd name="connsiteX1" fmla="*/ 18500 w 2106291"/>
                <a:gd name="connsiteY1" fmla="*/ 438701 h 438701"/>
                <a:gd name="connsiteX2" fmla="*/ 0 w 2106291"/>
                <a:gd name="connsiteY2" fmla="*/ 211422 h 438701"/>
                <a:gd name="connsiteX3" fmla="*/ 441344 w 2106291"/>
                <a:gd name="connsiteY3" fmla="*/ 208779 h 438701"/>
                <a:gd name="connsiteX4" fmla="*/ 861545 w 2106291"/>
                <a:gd name="connsiteY4" fmla="*/ 208779 h 438701"/>
                <a:gd name="connsiteX5" fmla="*/ 1096752 w 2106291"/>
                <a:gd name="connsiteY5" fmla="*/ 203494 h 438701"/>
                <a:gd name="connsiteX6" fmla="*/ 1263246 w 2106291"/>
                <a:gd name="connsiteY6" fmla="*/ 198208 h 438701"/>
                <a:gd name="connsiteX7" fmla="*/ 1379528 w 2106291"/>
                <a:gd name="connsiteY7" fmla="*/ 192923 h 438701"/>
                <a:gd name="connsiteX8" fmla="*/ 1535452 w 2106291"/>
                <a:gd name="connsiteY8" fmla="*/ 166495 h 438701"/>
                <a:gd name="connsiteX9" fmla="*/ 1686090 w 2106291"/>
                <a:gd name="connsiteY9" fmla="*/ 132139 h 438701"/>
                <a:gd name="connsiteX10" fmla="*/ 1876370 w 2106291"/>
                <a:gd name="connsiteY10" fmla="*/ 76641 h 438701"/>
                <a:gd name="connsiteX11" fmla="*/ 2011152 w 2106291"/>
                <a:gd name="connsiteY11" fmla="*/ 23785 h 438701"/>
                <a:gd name="connsiteX12" fmla="*/ 2050793 w 2106291"/>
                <a:gd name="connsiteY12" fmla="*/ 10571 h 438701"/>
                <a:gd name="connsiteX13" fmla="*/ 2079864 w 2106291"/>
                <a:gd name="connsiteY13" fmla="*/ 2643 h 438701"/>
                <a:gd name="connsiteX14" fmla="*/ 2090435 w 2106291"/>
                <a:gd name="connsiteY14" fmla="*/ 0 h 438701"/>
                <a:gd name="connsiteX15" fmla="*/ 2103649 w 2106291"/>
                <a:gd name="connsiteY15" fmla="*/ 5286 h 438701"/>
                <a:gd name="connsiteX16" fmla="*/ 2106291 w 2106291"/>
                <a:gd name="connsiteY16" fmla="*/ 13214 h 438701"/>
                <a:gd name="connsiteX17" fmla="*/ 2090435 w 2106291"/>
                <a:gd name="connsiteY17" fmla="*/ 44927 h 438701"/>
                <a:gd name="connsiteX18" fmla="*/ 2040222 w 2106291"/>
                <a:gd name="connsiteY18" fmla="*/ 103069 h 438701"/>
                <a:gd name="connsiteX19" fmla="*/ 1960939 w 2106291"/>
                <a:gd name="connsiteY19" fmla="*/ 169138 h 438701"/>
                <a:gd name="connsiteX20" fmla="*/ 1881656 w 2106291"/>
                <a:gd name="connsiteY20" fmla="*/ 227279 h 438701"/>
                <a:gd name="connsiteX21" fmla="*/ 1807658 w 2106291"/>
                <a:gd name="connsiteY21" fmla="*/ 272206 h 438701"/>
                <a:gd name="connsiteX22" fmla="*/ 1725732 w 2106291"/>
                <a:gd name="connsiteY22" fmla="*/ 309205 h 438701"/>
                <a:gd name="connsiteX23" fmla="*/ 1657020 w 2106291"/>
                <a:gd name="connsiteY23" fmla="*/ 335633 h 438701"/>
                <a:gd name="connsiteX24" fmla="*/ 1535452 w 2106291"/>
                <a:gd name="connsiteY24" fmla="*/ 367346 h 438701"/>
                <a:gd name="connsiteX25" fmla="*/ 1353101 w 2106291"/>
                <a:gd name="connsiteY25" fmla="*/ 393774 h 438701"/>
                <a:gd name="connsiteX26" fmla="*/ 1004254 w 2106291"/>
                <a:gd name="connsiteY26" fmla="*/ 425487 h 438701"/>
                <a:gd name="connsiteX27" fmla="*/ 808689 w 2106291"/>
                <a:gd name="connsiteY27" fmla="*/ 433415 h 438701"/>
                <a:gd name="connsiteX28" fmla="*/ 531198 w 2106291"/>
                <a:gd name="connsiteY28" fmla="*/ 436058 h 438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106291" h="438701">
                  <a:moveTo>
                    <a:pt x="531198" y="436058"/>
                  </a:moveTo>
                  <a:lnTo>
                    <a:pt x="18500" y="438701"/>
                  </a:lnTo>
                  <a:lnTo>
                    <a:pt x="0" y="211422"/>
                  </a:lnTo>
                  <a:lnTo>
                    <a:pt x="441344" y="208779"/>
                  </a:lnTo>
                  <a:lnTo>
                    <a:pt x="861545" y="208779"/>
                  </a:lnTo>
                  <a:lnTo>
                    <a:pt x="1096752" y="203494"/>
                  </a:lnTo>
                  <a:lnTo>
                    <a:pt x="1263246" y="198208"/>
                  </a:lnTo>
                  <a:lnTo>
                    <a:pt x="1379528" y="192923"/>
                  </a:lnTo>
                  <a:lnTo>
                    <a:pt x="1535452" y="166495"/>
                  </a:lnTo>
                  <a:lnTo>
                    <a:pt x="1686090" y="132139"/>
                  </a:lnTo>
                  <a:lnTo>
                    <a:pt x="1876370" y="76641"/>
                  </a:lnTo>
                  <a:lnTo>
                    <a:pt x="2011152" y="23785"/>
                  </a:lnTo>
                  <a:lnTo>
                    <a:pt x="2050793" y="10571"/>
                  </a:lnTo>
                  <a:lnTo>
                    <a:pt x="2079864" y="2643"/>
                  </a:lnTo>
                  <a:lnTo>
                    <a:pt x="2090435" y="0"/>
                  </a:lnTo>
                  <a:lnTo>
                    <a:pt x="2103649" y="5286"/>
                  </a:lnTo>
                  <a:lnTo>
                    <a:pt x="2106291" y="13214"/>
                  </a:lnTo>
                  <a:lnTo>
                    <a:pt x="2090435" y="44927"/>
                  </a:lnTo>
                  <a:lnTo>
                    <a:pt x="2040222" y="103069"/>
                  </a:lnTo>
                  <a:lnTo>
                    <a:pt x="1960939" y="169138"/>
                  </a:lnTo>
                  <a:lnTo>
                    <a:pt x="1881656" y="227279"/>
                  </a:lnTo>
                  <a:lnTo>
                    <a:pt x="1807658" y="272206"/>
                  </a:lnTo>
                  <a:lnTo>
                    <a:pt x="1725732" y="309205"/>
                  </a:lnTo>
                  <a:lnTo>
                    <a:pt x="1657020" y="335633"/>
                  </a:lnTo>
                  <a:lnTo>
                    <a:pt x="1535452" y="367346"/>
                  </a:lnTo>
                  <a:lnTo>
                    <a:pt x="1353101" y="393774"/>
                  </a:lnTo>
                  <a:lnTo>
                    <a:pt x="1004254" y="425487"/>
                  </a:lnTo>
                  <a:lnTo>
                    <a:pt x="808689" y="433415"/>
                  </a:lnTo>
                  <a:lnTo>
                    <a:pt x="531198" y="43605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3">
              <a:extLst>
                <a:ext uri="{FF2B5EF4-FFF2-40B4-BE49-F238E27FC236}">
                  <a16:creationId xmlns:a16="http://schemas.microsoft.com/office/drawing/2014/main" id="{97AB2412-0D48-4178-8CEE-B1649E6B0B69}"/>
                </a:ext>
              </a:extLst>
            </p:cNvPr>
            <p:cNvSpPr/>
            <p:nvPr/>
          </p:nvSpPr>
          <p:spPr>
            <a:xfrm rot="16200000">
              <a:off x="5225256" y="3996532"/>
              <a:ext cx="2192337" cy="647700"/>
            </a:xfrm>
            <a:custGeom>
              <a:avLst/>
              <a:gdLst>
                <a:gd name="connsiteX0" fmla="*/ 819261 w 2193503"/>
                <a:gd name="connsiteY0" fmla="*/ 319775 h 647479"/>
                <a:gd name="connsiteX1" fmla="*/ 409631 w 2193503"/>
                <a:gd name="connsiteY1" fmla="*/ 227278 h 647479"/>
                <a:gd name="connsiteX2" fmla="*/ 5286 w 2193503"/>
                <a:gd name="connsiteY2" fmla="*/ 132138 h 647479"/>
                <a:gd name="connsiteX3" fmla="*/ 0 w 2193503"/>
                <a:gd name="connsiteY3" fmla="*/ 0 h 647479"/>
                <a:gd name="connsiteX4" fmla="*/ 132139 w 2193503"/>
                <a:gd name="connsiteY4" fmla="*/ 26427 h 647479"/>
                <a:gd name="connsiteX5" fmla="*/ 515342 w 2193503"/>
                <a:gd name="connsiteY5" fmla="*/ 84569 h 647479"/>
                <a:gd name="connsiteX6" fmla="*/ 1046539 w 2193503"/>
                <a:gd name="connsiteY6" fmla="*/ 163852 h 647479"/>
                <a:gd name="connsiteX7" fmla="*/ 1331959 w 2193503"/>
                <a:gd name="connsiteY7" fmla="*/ 198208 h 647479"/>
                <a:gd name="connsiteX8" fmla="*/ 1572451 w 2193503"/>
                <a:gd name="connsiteY8" fmla="*/ 221993 h 647479"/>
                <a:gd name="connsiteX9" fmla="*/ 1707233 w 2193503"/>
                <a:gd name="connsiteY9" fmla="*/ 232564 h 647479"/>
                <a:gd name="connsiteX10" fmla="*/ 1847300 w 2193503"/>
                <a:gd name="connsiteY10" fmla="*/ 240492 h 647479"/>
                <a:gd name="connsiteX11" fmla="*/ 1918655 w 2193503"/>
                <a:gd name="connsiteY11" fmla="*/ 240492 h 647479"/>
                <a:gd name="connsiteX12" fmla="*/ 1966225 w 2193503"/>
                <a:gd name="connsiteY12" fmla="*/ 232564 h 647479"/>
                <a:gd name="connsiteX13" fmla="*/ 2008509 w 2193503"/>
                <a:gd name="connsiteY13" fmla="*/ 221993 h 647479"/>
                <a:gd name="connsiteX14" fmla="*/ 2034937 w 2193503"/>
                <a:gd name="connsiteY14" fmla="*/ 208779 h 647479"/>
                <a:gd name="connsiteX15" fmla="*/ 2056079 w 2193503"/>
                <a:gd name="connsiteY15" fmla="*/ 184994 h 647479"/>
                <a:gd name="connsiteX16" fmla="*/ 2095721 w 2193503"/>
                <a:gd name="connsiteY16" fmla="*/ 134781 h 647479"/>
                <a:gd name="connsiteX17" fmla="*/ 2119506 w 2193503"/>
                <a:gd name="connsiteY17" fmla="*/ 110996 h 647479"/>
                <a:gd name="connsiteX18" fmla="*/ 2145933 w 2193503"/>
                <a:gd name="connsiteY18" fmla="*/ 95140 h 647479"/>
                <a:gd name="connsiteX19" fmla="*/ 2167076 w 2193503"/>
                <a:gd name="connsiteY19" fmla="*/ 92497 h 647479"/>
                <a:gd name="connsiteX20" fmla="*/ 2188218 w 2193503"/>
                <a:gd name="connsiteY20" fmla="*/ 100425 h 647479"/>
                <a:gd name="connsiteX21" fmla="*/ 2193503 w 2193503"/>
                <a:gd name="connsiteY21" fmla="*/ 121567 h 647479"/>
                <a:gd name="connsiteX22" fmla="*/ 2193503 w 2193503"/>
                <a:gd name="connsiteY22" fmla="*/ 169137 h 647479"/>
                <a:gd name="connsiteX23" fmla="*/ 2185575 w 2193503"/>
                <a:gd name="connsiteY23" fmla="*/ 240492 h 647479"/>
                <a:gd name="connsiteX24" fmla="*/ 2175004 w 2193503"/>
                <a:gd name="connsiteY24" fmla="*/ 317133 h 647479"/>
                <a:gd name="connsiteX25" fmla="*/ 2164433 w 2193503"/>
                <a:gd name="connsiteY25" fmla="*/ 359417 h 647479"/>
                <a:gd name="connsiteX26" fmla="*/ 2145933 w 2193503"/>
                <a:gd name="connsiteY26" fmla="*/ 420201 h 647479"/>
                <a:gd name="connsiteX27" fmla="*/ 2122148 w 2193503"/>
                <a:gd name="connsiteY27" fmla="*/ 494199 h 647479"/>
                <a:gd name="connsiteX28" fmla="*/ 2082507 w 2193503"/>
                <a:gd name="connsiteY28" fmla="*/ 562911 h 647479"/>
                <a:gd name="connsiteX29" fmla="*/ 2045508 w 2193503"/>
                <a:gd name="connsiteY29" fmla="*/ 610481 h 647479"/>
                <a:gd name="connsiteX30" fmla="*/ 2011152 w 2193503"/>
                <a:gd name="connsiteY30" fmla="*/ 639551 h 647479"/>
                <a:gd name="connsiteX31" fmla="*/ 1984724 w 2193503"/>
                <a:gd name="connsiteY31" fmla="*/ 647479 h 647479"/>
                <a:gd name="connsiteX32" fmla="*/ 1953011 w 2193503"/>
                <a:gd name="connsiteY32" fmla="*/ 642194 h 647479"/>
                <a:gd name="connsiteX33" fmla="*/ 1905441 w 2193503"/>
                <a:gd name="connsiteY33" fmla="*/ 623695 h 647479"/>
                <a:gd name="connsiteX34" fmla="*/ 1847300 w 2193503"/>
                <a:gd name="connsiteY34" fmla="*/ 591981 h 647479"/>
                <a:gd name="connsiteX35" fmla="*/ 1789159 w 2193503"/>
                <a:gd name="connsiteY35" fmla="*/ 552340 h 647479"/>
                <a:gd name="connsiteX36" fmla="*/ 1731018 w 2193503"/>
                <a:gd name="connsiteY36" fmla="*/ 539126 h 647479"/>
                <a:gd name="connsiteX37" fmla="*/ 1487883 w 2193503"/>
                <a:gd name="connsiteY37" fmla="*/ 480985 h 647479"/>
                <a:gd name="connsiteX38" fmla="*/ 1072967 w 2193503"/>
                <a:gd name="connsiteY38" fmla="*/ 380559 h 647479"/>
                <a:gd name="connsiteX39" fmla="*/ 819261 w 2193503"/>
                <a:gd name="connsiteY39" fmla="*/ 319775 h 647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193503" h="647479">
                  <a:moveTo>
                    <a:pt x="819261" y="319775"/>
                  </a:moveTo>
                  <a:lnTo>
                    <a:pt x="409631" y="227278"/>
                  </a:lnTo>
                  <a:lnTo>
                    <a:pt x="5286" y="132138"/>
                  </a:lnTo>
                  <a:lnTo>
                    <a:pt x="0" y="0"/>
                  </a:lnTo>
                  <a:lnTo>
                    <a:pt x="132139" y="26427"/>
                  </a:lnTo>
                  <a:lnTo>
                    <a:pt x="515342" y="84569"/>
                  </a:lnTo>
                  <a:lnTo>
                    <a:pt x="1046539" y="163852"/>
                  </a:lnTo>
                  <a:lnTo>
                    <a:pt x="1331959" y="198208"/>
                  </a:lnTo>
                  <a:lnTo>
                    <a:pt x="1572451" y="221993"/>
                  </a:lnTo>
                  <a:lnTo>
                    <a:pt x="1707233" y="232564"/>
                  </a:lnTo>
                  <a:lnTo>
                    <a:pt x="1847300" y="240492"/>
                  </a:lnTo>
                  <a:lnTo>
                    <a:pt x="1918655" y="240492"/>
                  </a:lnTo>
                  <a:lnTo>
                    <a:pt x="1966225" y="232564"/>
                  </a:lnTo>
                  <a:lnTo>
                    <a:pt x="2008509" y="221993"/>
                  </a:lnTo>
                  <a:lnTo>
                    <a:pt x="2034937" y="208779"/>
                  </a:lnTo>
                  <a:lnTo>
                    <a:pt x="2056079" y="184994"/>
                  </a:lnTo>
                  <a:lnTo>
                    <a:pt x="2095721" y="134781"/>
                  </a:lnTo>
                  <a:lnTo>
                    <a:pt x="2119506" y="110996"/>
                  </a:lnTo>
                  <a:lnTo>
                    <a:pt x="2145933" y="95140"/>
                  </a:lnTo>
                  <a:lnTo>
                    <a:pt x="2167076" y="92497"/>
                  </a:lnTo>
                  <a:lnTo>
                    <a:pt x="2188218" y="100425"/>
                  </a:lnTo>
                  <a:lnTo>
                    <a:pt x="2193503" y="121567"/>
                  </a:lnTo>
                  <a:lnTo>
                    <a:pt x="2193503" y="169137"/>
                  </a:lnTo>
                  <a:lnTo>
                    <a:pt x="2185575" y="240492"/>
                  </a:lnTo>
                  <a:lnTo>
                    <a:pt x="2175004" y="317133"/>
                  </a:lnTo>
                  <a:lnTo>
                    <a:pt x="2164433" y="359417"/>
                  </a:lnTo>
                  <a:lnTo>
                    <a:pt x="2145933" y="420201"/>
                  </a:lnTo>
                  <a:lnTo>
                    <a:pt x="2122148" y="494199"/>
                  </a:lnTo>
                  <a:lnTo>
                    <a:pt x="2082507" y="562911"/>
                  </a:lnTo>
                  <a:lnTo>
                    <a:pt x="2045508" y="610481"/>
                  </a:lnTo>
                  <a:lnTo>
                    <a:pt x="2011152" y="639551"/>
                  </a:lnTo>
                  <a:lnTo>
                    <a:pt x="1984724" y="647479"/>
                  </a:lnTo>
                  <a:lnTo>
                    <a:pt x="1953011" y="642194"/>
                  </a:lnTo>
                  <a:lnTo>
                    <a:pt x="1905441" y="623695"/>
                  </a:lnTo>
                  <a:lnTo>
                    <a:pt x="1847300" y="591981"/>
                  </a:lnTo>
                  <a:lnTo>
                    <a:pt x="1789159" y="552340"/>
                  </a:lnTo>
                  <a:lnTo>
                    <a:pt x="1731018" y="539126"/>
                  </a:lnTo>
                  <a:lnTo>
                    <a:pt x="1487883" y="480985"/>
                  </a:lnTo>
                  <a:lnTo>
                    <a:pt x="1072967" y="380559"/>
                  </a:lnTo>
                  <a:lnTo>
                    <a:pt x="819261" y="3197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D8D976A8-3430-4DE4-85A0-B83EB1CF0109}"/>
                </a:ext>
              </a:extLst>
            </p:cNvPr>
            <p:cNvSpPr/>
            <p:nvPr/>
          </p:nvSpPr>
          <p:spPr>
            <a:xfrm rot="16200000">
              <a:off x="1964532" y="4301331"/>
              <a:ext cx="3187700" cy="401637"/>
            </a:xfrm>
            <a:custGeom>
              <a:avLst/>
              <a:gdLst>
                <a:gd name="connsiteX0" fmla="*/ 1239462 w 3187187"/>
                <a:gd name="connsiteY0" fmla="*/ 314490 h 401702"/>
                <a:gd name="connsiteX1" fmla="*/ 798118 w 3187187"/>
                <a:gd name="connsiteY1" fmla="*/ 303919 h 401702"/>
                <a:gd name="connsiteX2" fmla="*/ 507413 w 3187187"/>
                <a:gd name="connsiteY2" fmla="*/ 298633 h 401702"/>
                <a:gd name="connsiteX3" fmla="*/ 203494 w 3187187"/>
                <a:gd name="connsiteY3" fmla="*/ 293348 h 401702"/>
                <a:gd name="connsiteX4" fmla="*/ 140067 w 3187187"/>
                <a:gd name="connsiteY4" fmla="*/ 288062 h 401702"/>
                <a:gd name="connsiteX5" fmla="*/ 84569 w 3187187"/>
                <a:gd name="connsiteY5" fmla="*/ 274848 h 401702"/>
                <a:gd name="connsiteX6" fmla="*/ 36999 w 3187187"/>
                <a:gd name="connsiteY6" fmla="*/ 253706 h 401702"/>
                <a:gd name="connsiteX7" fmla="*/ 13214 w 3187187"/>
                <a:gd name="connsiteY7" fmla="*/ 235207 h 401702"/>
                <a:gd name="connsiteX8" fmla="*/ 2643 w 3187187"/>
                <a:gd name="connsiteY8" fmla="*/ 214065 h 401702"/>
                <a:gd name="connsiteX9" fmla="*/ 0 w 3187187"/>
                <a:gd name="connsiteY9" fmla="*/ 179709 h 401702"/>
                <a:gd name="connsiteX10" fmla="*/ 13214 w 3187187"/>
                <a:gd name="connsiteY10" fmla="*/ 137424 h 401702"/>
                <a:gd name="connsiteX11" fmla="*/ 34357 w 3187187"/>
                <a:gd name="connsiteY11" fmla="*/ 110996 h 401702"/>
                <a:gd name="connsiteX12" fmla="*/ 76641 w 3187187"/>
                <a:gd name="connsiteY12" fmla="*/ 79283 h 401702"/>
                <a:gd name="connsiteX13" fmla="*/ 118925 w 3187187"/>
                <a:gd name="connsiteY13" fmla="*/ 55498 h 401702"/>
                <a:gd name="connsiteX14" fmla="*/ 177066 w 3187187"/>
                <a:gd name="connsiteY14" fmla="*/ 31713 h 401702"/>
                <a:gd name="connsiteX15" fmla="*/ 253707 w 3187187"/>
                <a:gd name="connsiteY15" fmla="*/ 13214 h 401702"/>
                <a:gd name="connsiteX16" fmla="*/ 348847 w 3187187"/>
                <a:gd name="connsiteY16" fmla="*/ 0 h 401702"/>
                <a:gd name="connsiteX17" fmla="*/ 454558 w 3187187"/>
                <a:gd name="connsiteY17" fmla="*/ 0 h 401702"/>
                <a:gd name="connsiteX18" fmla="*/ 510056 w 3187187"/>
                <a:gd name="connsiteY18" fmla="*/ 7928 h 401702"/>
                <a:gd name="connsiteX19" fmla="*/ 739977 w 3187187"/>
                <a:gd name="connsiteY19" fmla="*/ 29070 h 401702"/>
                <a:gd name="connsiteX20" fmla="*/ 1123180 w 3187187"/>
                <a:gd name="connsiteY20" fmla="*/ 60784 h 401702"/>
                <a:gd name="connsiteX21" fmla="*/ 1493168 w 3187187"/>
                <a:gd name="connsiteY21" fmla="*/ 87211 h 401702"/>
                <a:gd name="connsiteX22" fmla="*/ 1879013 w 3187187"/>
                <a:gd name="connsiteY22" fmla="*/ 113639 h 401702"/>
                <a:gd name="connsiteX23" fmla="*/ 2317714 w 3187187"/>
                <a:gd name="connsiteY23" fmla="*/ 137424 h 401702"/>
                <a:gd name="connsiteX24" fmla="*/ 2661274 w 3187187"/>
                <a:gd name="connsiteY24" fmla="*/ 150638 h 401702"/>
                <a:gd name="connsiteX25" fmla="*/ 2909695 w 3187187"/>
                <a:gd name="connsiteY25" fmla="*/ 150638 h 401702"/>
                <a:gd name="connsiteX26" fmla="*/ 3187187 w 3187187"/>
                <a:gd name="connsiteY26" fmla="*/ 190280 h 401702"/>
                <a:gd name="connsiteX27" fmla="*/ 3110546 w 3187187"/>
                <a:gd name="connsiteY27" fmla="*/ 301276 h 401702"/>
                <a:gd name="connsiteX28" fmla="*/ 3070904 w 3187187"/>
                <a:gd name="connsiteY28" fmla="*/ 335632 h 401702"/>
                <a:gd name="connsiteX29" fmla="*/ 3018049 w 3187187"/>
                <a:gd name="connsiteY29" fmla="*/ 372631 h 401702"/>
                <a:gd name="connsiteX30" fmla="*/ 2965193 w 3187187"/>
                <a:gd name="connsiteY30" fmla="*/ 401702 h 401702"/>
                <a:gd name="connsiteX31" fmla="*/ 2949337 w 3187187"/>
                <a:gd name="connsiteY31" fmla="*/ 401702 h 401702"/>
                <a:gd name="connsiteX32" fmla="*/ 2904410 w 3187187"/>
                <a:gd name="connsiteY32" fmla="*/ 396416 h 401702"/>
                <a:gd name="connsiteX33" fmla="*/ 2840983 w 3187187"/>
                <a:gd name="connsiteY33" fmla="*/ 383202 h 401702"/>
                <a:gd name="connsiteX34" fmla="*/ 2764343 w 3187187"/>
                <a:gd name="connsiteY34" fmla="*/ 359417 h 401702"/>
                <a:gd name="connsiteX35" fmla="*/ 2737915 w 3187187"/>
                <a:gd name="connsiteY35" fmla="*/ 354132 h 401702"/>
                <a:gd name="connsiteX36" fmla="*/ 2470995 w 3187187"/>
                <a:gd name="connsiteY36" fmla="*/ 346203 h 401702"/>
                <a:gd name="connsiteX37" fmla="*/ 2061365 w 3187187"/>
                <a:gd name="connsiteY37" fmla="*/ 338275 h 401702"/>
                <a:gd name="connsiteX38" fmla="*/ 1572451 w 3187187"/>
                <a:gd name="connsiteY38" fmla="*/ 325061 h 401702"/>
                <a:gd name="connsiteX39" fmla="*/ 1239462 w 3187187"/>
                <a:gd name="connsiteY39" fmla="*/ 314490 h 401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187187" h="401702">
                  <a:moveTo>
                    <a:pt x="1239462" y="314490"/>
                  </a:moveTo>
                  <a:lnTo>
                    <a:pt x="798118" y="303919"/>
                  </a:lnTo>
                  <a:lnTo>
                    <a:pt x="507413" y="298633"/>
                  </a:lnTo>
                  <a:lnTo>
                    <a:pt x="203494" y="293348"/>
                  </a:lnTo>
                  <a:lnTo>
                    <a:pt x="140067" y="288062"/>
                  </a:lnTo>
                  <a:lnTo>
                    <a:pt x="84569" y="274848"/>
                  </a:lnTo>
                  <a:lnTo>
                    <a:pt x="36999" y="253706"/>
                  </a:lnTo>
                  <a:lnTo>
                    <a:pt x="13214" y="235207"/>
                  </a:lnTo>
                  <a:lnTo>
                    <a:pt x="2643" y="214065"/>
                  </a:lnTo>
                  <a:lnTo>
                    <a:pt x="0" y="179709"/>
                  </a:lnTo>
                  <a:lnTo>
                    <a:pt x="13214" y="137424"/>
                  </a:lnTo>
                  <a:lnTo>
                    <a:pt x="34357" y="110996"/>
                  </a:lnTo>
                  <a:lnTo>
                    <a:pt x="76641" y="79283"/>
                  </a:lnTo>
                  <a:lnTo>
                    <a:pt x="118925" y="55498"/>
                  </a:lnTo>
                  <a:lnTo>
                    <a:pt x="177066" y="31713"/>
                  </a:lnTo>
                  <a:lnTo>
                    <a:pt x="253707" y="13214"/>
                  </a:lnTo>
                  <a:lnTo>
                    <a:pt x="348847" y="0"/>
                  </a:lnTo>
                  <a:lnTo>
                    <a:pt x="454558" y="0"/>
                  </a:lnTo>
                  <a:lnTo>
                    <a:pt x="510056" y="7928"/>
                  </a:lnTo>
                  <a:lnTo>
                    <a:pt x="739977" y="29070"/>
                  </a:lnTo>
                  <a:lnTo>
                    <a:pt x="1123180" y="60784"/>
                  </a:lnTo>
                  <a:lnTo>
                    <a:pt x="1493168" y="87211"/>
                  </a:lnTo>
                  <a:lnTo>
                    <a:pt x="1879013" y="113639"/>
                  </a:lnTo>
                  <a:lnTo>
                    <a:pt x="2317714" y="137424"/>
                  </a:lnTo>
                  <a:lnTo>
                    <a:pt x="2661274" y="150638"/>
                  </a:lnTo>
                  <a:lnTo>
                    <a:pt x="2909695" y="150638"/>
                  </a:lnTo>
                  <a:lnTo>
                    <a:pt x="3187187" y="190280"/>
                  </a:lnTo>
                  <a:lnTo>
                    <a:pt x="3110546" y="301276"/>
                  </a:lnTo>
                  <a:lnTo>
                    <a:pt x="3070904" y="335632"/>
                  </a:lnTo>
                  <a:lnTo>
                    <a:pt x="3018049" y="372631"/>
                  </a:lnTo>
                  <a:lnTo>
                    <a:pt x="2965193" y="401702"/>
                  </a:lnTo>
                  <a:lnTo>
                    <a:pt x="2949337" y="401702"/>
                  </a:lnTo>
                  <a:lnTo>
                    <a:pt x="2904410" y="396416"/>
                  </a:lnTo>
                  <a:lnTo>
                    <a:pt x="2840983" y="383202"/>
                  </a:lnTo>
                  <a:lnTo>
                    <a:pt x="2764343" y="359417"/>
                  </a:lnTo>
                  <a:lnTo>
                    <a:pt x="2737915" y="354132"/>
                  </a:lnTo>
                  <a:lnTo>
                    <a:pt x="2470995" y="346203"/>
                  </a:lnTo>
                  <a:lnTo>
                    <a:pt x="2061365" y="338275"/>
                  </a:lnTo>
                  <a:lnTo>
                    <a:pt x="1572451" y="325061"/>
                  </a:lnTo>
                  <a:lnTo>
                    <a:pt x="1239462" y="31449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7">
              <a:extLst>
                <a:ext uri="{FF2B5EF4-FFF2-40B4-BE49-F238E27FC236}">
                  <a16:creationId xmlns:a16="http://schemas.microsoft.com/office/drawing/2014/main" id="{72254054-299C-47DC-A34A-F1F5BF9E612B}"/>
                </a:ext>
              </a:extLst>
            </p:cNvPr>
            <p:cNvSpPr/>
            <p:nvPr/>
          </p:nvSpPr>
          <p:spPr>
            <a:xfrm>
              <a:off x="4279900" y="2665413"/>
              <a:ext cx="2806700" cy="514350"/>
            </a:xfrm>
            <a:custGeom>
              <a:avLst/>
              <a:gdLst>
                <a:gd name="connsiteX0" fmla="*/ 1390650 w 2807494"/>
                <a:gd name="connsiteY0" fmla="*/ 357187 h 514350"/>
                <a:gd name="connsiteX1" fmla="*/ 1102519 w 2807494"/>
                <a:gd name="connsiteY1" fmla="*/ 395287 h 514350"/>
                <a:gd name="connsiteX2" fmla="*/ 835819 w 2807494"/>
                <a:gd name="connsiteY2" fmla="*/ 438150 h 514350"/>
                <a:gd name="connsiteX3" fmla="*/ 642938 w 2807494"/>
                <a:gd name="connsiteY3" fmla="*/ 473869 h 514350"/>
                <a:gd name="connsiteX4" fmla="*/ 540544 w 2807494"/>
                <a:gd name="connsiteY4" fmla="*/ 495300 h 514350"/>
                <a:gd name="connsiteX5" fmla="*/ 471488 w 2807494"/>
                <a:gd name="connsiteY5" fmla="*/ 507206 h 514350"/>
                <a:gd name="connsiteX6" fmla="*/ 411957 w 2807494"/>
                <a:gd name="connsiteY6" fmla="*/ 514350 h 514350"/>
                <a:gd name="connsiteX7" fmla="*/ 381000 w 2807494"/>
                <a:gd name="connsiteY7" fmla="*/ 514350 h 514350"/>
                <a:gd name="connsiteX8" fmla="*/ 345282 w 2807494"/>
                <a:gd name="connsiteY8" fmla="*/ 511969 h 514350"/>
                <a:gd name="connsiteX9" fmla="*/ 302419 w 2807494"/>
                <a:gd name="connsiteY9" fmla="*/ 497681 h 514350"/>
                <a:gd name="connsiteX10" fmla="*/ 254794 w 2807494"/>
                <a:gd name="connsiteY10" fmla="*/ 469106 h 514350"/>
                <a:gd name="connsiteX11" fmla="*/ 204788 w 2807494"/>
                <a:gd name="connsiteY11" fmla="*/ 428625 h 514350"/>
                <a:gd name="connsiteX12" fmla="*/ 161925 w 2807494"/>
                <a:gd name="connsiteY12" fmla="*/ 388144 h 514350"/>
                <a:gd name="connsiteX13" fmla="*/ 121444 w 2807494"/>
                <a:gd name="connsiteY13" fmla="*/ 342900 h 514350"/>
                <a:gd name="connsiteX14" fmla="*/ 66675 w 2807494"/>
                <a:gd name="connsiteY14" fmla="*/ 266700 h 514350"/>
                <a:gd name="connsiteX15" fmla="*/ 33338 w 2807494"/>
                <a:gd name="connsiteY15" fmla="*/ 216694 h 514350"/>
                <a:gd name="connsiteX16" fmla="*/ 16669 w 2807494"/>
                <a:gd name="connsiteY16" fmla="*/ 190500 h 514350"/>
                <a:gd name="connsiteX17" fmla="*/ 4763 w 2807494"/>
                <a:gd name="connsiteY17" fmla="*/ 161925 h 514350"/>
                <a:gd name="connsiteX18" fmla="*/ 0 w 2807494"/>
                <a:gd name="connsiteY18" fmla="*/ 138112 h 514350"/>
                <a:gd name="connsiteX19" fmla="*/ 2382 w 2807494"/>
                <a:gd name="connsiteY19" fmla="*/ 121444 h 514350"/>
                <a:gd name="connsiteX20" fmla="*/ 11907 w 2807494"/>
                <a:gd name="connsiteY20" fmla="*/ 114300 h 514350"/>
                <a:gd name="connsiteX21" fmla="*/ 30957 w 2807494"/>
                <a:gd name="connsiteY21" fmla="*/ 114300 h 514350"/>
                <a:gd name="connsiteX22" fmla="*/ 57150 w 2807494"/>
                <a:gd name="connsiteY22" fmla="*/ 128587 h 514350"/>
                <a:gd name="connsiteX23" fmla="*/ 100013 w 2807494"/>
                <a:gd name="connsiteY23" fmla="*/ 159544 h 514350"/>
                <a:gd name="connsiteX24" fmla="*/ 154782 w 2807494"/>
                <a:gd name="connsiteY24" fmla="*/ 195262 h 514350"/>
                <a:gd name="connsiteX25" fmla="*/ 216694 w 2807494"/>
                <a:gd name="connsiteY25" fmla="*/ 223837 h 514350"/>
                <a:gd name="connsiteX26" fmla="*/ 290513 w 2807494"/>
                <a:gd name="connsiteY26" fmla="*/ 247650 h 514350"/>
                <a:gd name="connsiteX27" fmla="*/ 366713 w 2807494"/>
                <a:gd name="connsiteY27" fmla="*/ 259556 h 514350"/>
                <a:gd name="connsiteX28" fmla="*/ 426244 w 2807494"/>
                <a:gd name="connsiteY28" fmla="*/ 269081 h 514350"/>
                <a:gd name="connsiteX29" fmla="*/ 509588 w 2807494"/>
                <a:gd name="connsiteY29" fmla="*/ 271462 h 514350"/>
                <a:gd name="connsiteX30" fmla="*/ 621507 w 2807494"/>
                <a:gd name="connsiteY30" fmla="*/ 261937 h 514350"/>
                <a:gd name="connsiteX31" fmla="*/ 933450 w 2807494"/>
                <a:gd name="connsiteY31" fmla="*/ 223837 h 514350"/>
                <a:gd name="connsiteX32" fmla="*/ 1262063 w 2807494"/>
                <a:gd name="connsiteY32" fmla="*/ 180975 h 514350"/>
                <a:gd name="connsiteX33" fmla="*/ 1533525 w 2807494"/>
                <a:gd name="connsiteY33" fmla="*/ 161925 h 514350"/>
                <a:gd name="connsiteX34" fmla="*/ 1728788 w 2807494"/>
                <a:gd name="connsiteY34" fmla="*/ 135731 h 514350"/>
                <a:gd name="connsiteX35" fmla="*/ 1902619 w 2807494"/>
                <a:gd name="connsiteY35" fmla="*/ 111919 h 514350"/>
                <a:gd name="connsiteX36" fmla="*/ 2057400 w 2807494"/>
                <a:gd name="connsiteY36" fmla="*/ 92869 h 514350"/>
                <a:gd name="connsiteX37" fmla="*/ 2135982 w 2807494"/>
                <a:gd name="connsiteY37" fmla="*/ 61912 h 514350"/>
                <a:gd name="connsiteX38" fmla="*/ 2283619 w 2807494"/>
                <a:gd name="connsiteY38" fmla="*/ 2381 h 514350"/>
                <a:gd name="connsiteX39" fmla="*/ 2307432 w 2807494"/>
                <a:gd name="connsiteY39" fmla="*/ 0 h 514350"/>
                <a:gd name="connsiteX40" fmla="*/ 2471738 w 2807494"/>
                <a:gd name="connsiteY40" fmla="*/ 28575 h 514350"/>
                <a:gd name="connsiteX41" fmla="*/ 2578894 w 2807494"/>
                <a:gd name="connsiteY41" fmla="*/ 54769 h 514350"/>
                <a:gd name="connsiteX42" fmla="*/ 2681288 w 2807494"/>
                <a:gd name="connsiteY42" fmla="*/ 90487 h 514350"/>
                <a:gd name="connsiteX43" fmla="*/ 2745582 w 2807494"/>
                <a:gd name="connsiteY43" fmla="*/ 119062 h 514350"/>
                <a:gd name="connsiteX44" fmla="*/ 2786063 w 2807494"/>
                <a:gd name="connsiteY44" fmla="*/ 142875 h 514350"/>
                <a:gd name="connsiteX45" fmla="*/ 2797969 w 2807494"/>
                <a:gd name="connsiteY45" fmla="*/ 154781 h 514350"/>
                <a:gd name="connsiteX46" fmla="*/ 2805113 w 2807494"/>
                <a:gd name="connsiteY46" fmla="*/ 166687 h 514350"/>
                <a:gd name="connsiteX47" fmla="*/ 2807494 w 2807494"/>
                <a:gd name="connsiteY47" fmla="*/ 188119 h 514350"/>
                <a:gd name="connsiteX48" fmla="*/ 2802732 w 2807494"/>
                <a:gd name="connsiteY48" fmla="*/ 216694 h 514350"/>
                <a:gd name="connsiteX49" fmla="*/ 2786063 w 2807494"/>
                <a:gd name="connsiteY49" fmla="*/ 242887 h 514350"/>
                <a:gd name="connsiteX50" fmla="*/ 2759869 w 2807494"/>
                <a:gd name="connsiteY50" fmla="*/ 264319 h 514350"/>
                <a:gd name="connsiteX51" fmla="*/ 2702719 w 2807494"/>
                <a:gd name="connsiteY51" fmla="*/ 273844 h 514350"/>
                <a:gd name="connsiteX52" fmla="*/ 2564607 w 2807494"/>
                <a:gd name="connsiteY52" fmla="*/ 271462 h 514350"/>
                <a:gd name="connsiteX53" fmla="*/ 2333625 w 2807494"/>
                <a:gd name="connsiteY53" fmla="*/ 280987 h 514350"/>
                <a:gd name="connsiteX54" fmla="*/ 2093119 w 2807494"/>
                <a:gd name="connsiteY54" fmla="*/ 295275 h 514350"/>
                <a:gd name="connsiteX55" fmla="*/ 1819275 w 2807494"/>
                <a:gd name="connsiteY55" fmla="*/ 314325 h 514350"/>
                <a:gd name="connsiteX56" fmla="*/ 1390650 w 2807494"/>
                <a:gd name="connsiteY56" fmla="*/ 357187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807494" h="514350">
                  <a:moveTo>
                    <a:pt x="1390650" y="357187"/>
                  </a:moveTo>
                  <a:lnTo>
                    <a:pt x="1102519" y="395287"/>
                  </a:lnTo>
                  <a:lnTo>
                    <a:pt x="835819" y="438150"/>
                  </a:lnTo>
                  <a:lnTo>
                    <a:pt x="642938" y="473869"/>
                  </a:lnTo>
                  <a:lnTo>
                    <a:pt x="540544" y="495300"/>
                  </a:lnTo>
                  <a:lnTo>
                    <a:pt x="471488" y="507206"/>
                  </a:lnTo>
                  <a:lnTo>
                    <a:pt x="411957" y="514350"/>
                  </a:lnTo>
                  <a:lnTo>
                    <a:pt x="381000" y="514350"/>
                  </a:lnTo>
                  <a:lnTo>
                    <a:pt x="345282" y="511969"/>
                  </a:lnTo>
                  <a:lnTo>
                    <a:pt x="302419" y="497681"/>
                  </a:lnTo>
                  <a:lnTo>
                    <a:pt x="254794" y="469106"/>
                  </a:lnTo>
                  <a:lnTo>
                    <a:pt x="204788" y="428625"/>
                  </a:lnTo>
                  <a:lnTo>
                    <a:pt x="161925" y="388144"/>
                  </a:lnTo>
                  <a:lnTo>
                    <a:pt x="121444" y="342900"/>
                  </a:lnTo>
                  <a:lnTo>
                    <a:pt x="66675" y="266700"/>
                  </a:lnTo>
                  <a:lnTo>
                    <a:pt x="33338" y="216694"/>
                  </a:lnTo>
                  <a:lnTo>
                    <a:pt x="16669" y="190500"/>
                  </a:lnTo>
                  <a:lnTo>
                    <a:pt x="4763" y="161925"/>
                  </a:lnTo>
                  <a:lnTo>
                    <a:pt x="0" y="138112"/>
                  </a:lnTo>
                  <a:lnTo>
                    <a:pt x="2382" y="121444"/>
                  </a:lnTo>
                  <a:lnTo>
                    <a:pt x="11907" y="114300"/>
                  </a:lnTo>
                  <a:lnTo>
                    <a:pt x="30957" y="114300"/>
                  </a:lnTo>
                  <a:lnTo>
                    <a:pt x="57150" y="128587"/>
                  </a:lnTo>
                  <a:lnTo>
                    <a:pt x="100013" y="159544"/>
                  </a:lnTo>
                  <a:lnTo>
                    <a:pt x="154782" y="195262"/>
                  </a:lnTo>
                  <a:lnTo>
                    <a:pt x="216694" y="223837"/>
                  </a:lnTo>
                  <a:lnTo>
                    <a:pt x="290513" y="247650"/>
                  </a:lnTo>
                  <a:lnTo>
                    <a:pt x="366713" y="259556"/>
                  </a:lnTo>
                  <a:lnTo>
                    <a:pt x="426244" y="269081"/>
                  </a:lnTo>
                  <a:lnTo>
                    <a:pt x="509588" y="271462"/>
                  </a:lnTo>
                  <a:lnTo>
                    <a:pt x="621507" y="261937"/>
                  </a:lnTo>
                  <a:lnTo>
                    <a:pt x="933450" y="223837"/>
                  </a:lnTo>
                  <a:lnTo>
                    <a:pt x="1262063" y="180975"/>
                  </a:lnTo>
                  <a:lnTo>
                    <a:pt x="1533525" y="161925"/>
                  </a:lnTo>
                  <a:lnTo>
                    <a:pt x="1728788" y="135731"/>
                  </a:lnTo>
                  <a:lnTo>
                    <a:pt x="1902619" y="111919"/>
                  </a:lnTo>
                  <a:lnTo>
                    <a:pt x="2057400" y="92869"/>
                  </a:lnTo>
                  <a:lnTo>
                    <a:pt x="2135982" y="61912"/>
                  </a:lnTo>
                  <a:lnTo>
                    <a:pt x="2283619" y="2381"/>
                  </a:lnTo>
                  <a:lnTo>
                    <a:pt x="2307432" y="0"/>
                  </a:lnTo>
                  <a:lnTo>
                    <a:pt x="2471738" y="28575"/>
                  </a:lnTo>
                  <a:lnTo>
                    <a:pt x="2578894" y="54769"/>
                  </a:lnTo>
                  <a:lnTo>
                    <a:pt x="2681288" y="90487"/>
                  </a:lnTo>
                  <a:lnTo>
                    <a:pt x="2745582" y="119062"/>
                  </a:lnTo>
                  <a:lnTo>
                    <a:pt x="2786063" y="142875"/>
                  </a:lnTo>
                  <a:lnTo>
                    <a:pt x="2797969" y="154781"/>
                  </a:lnTo>
                  <a:lnTo>
                    <a:pt x="2805113" y="166687"/>
                  </a:lnTo>
                  <a:lnTo>
                    <a:pt x="2807494" y="188119"/>
                  </a:lnTo>
                  <a:lnTo>
                    <a:pt x="2802732" y="216694"/>
                  </a:lnTo>
                  <a:lnTo>
                    <a:pt x="2786063" y="242887"/>
                  </a:lnTo>
                  <a:lnTo>
                    <a:pt x="2759869" y="264319"/>
                  </a:lnTo>
                  <a:lnTo>
                    <a:pt x="2702719" y="273844"/>
                  </a:lnTo>
                  <a:lnTo>
                    <a:pt x="2564607" y="271462"/>
                  </a:lnTo>
                  <a:lnTo>
                    <a:pt x="2333625" y="280987"/>
                  </a:lnTo>
                  <a:lnTo>
                    <a:pt x="2093119" y="295275"/>
                  </a:lnTo>
                  <a:lnTo>
                    <a:pt x="1819275" y="314325"/>
                  </a:lnTo>
                  <a:lnTo>
                    <a:pt x="1390650" y="3571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8">
              <a:extLst>
                <a:ext uri="{FF2B5EF4-FFF2-40B4-BE49-F238E27FC236}">
                  <a16:creationId xmlns:a16="http://schemas.microsoft.com/office/drawing/2014/main" id="{A09E73E3-6EED-4A74-B56A-50E31265A754}"/>
                </a:ext>
              </a:extLst>
            </p:cNvPr>
            <p:cNvSpPr/>
            <p:nvPr/>
          </p:nvSpPr>
          <p:spPr>
            <a:xfrm>
              <a:off x="3857625" y="5216525"/>
              <a:ext cx="3600450" cy="577850"/>
            </a:xfrm>
            <a:custGeom>
              <a:avLst/>
              <a:gdLst>
                <a:gd name="connsiteX0" fmla="*/ 1822843 w 3601008"/>
                <a:gd name="connsiteY0" fmla="*/ 345506 h 577829"/>
                <a:gd name="connsiteX1" fmla="*/ 1501165 w 3601008"/>
                <a:gd name="connsiteY1" fmla="*/ 375291 h 577829"/>
                <a:gd name="connsiteX2" fmla="*/ 1310541 w 3601008"/>
                <a:gd name="connsiteY2" fmla="*/ 399119 h 577829"/>
                <a:gd name="connsiteX3" fmla="*/ 1105024 w 3601008"/>
                <a:gd name="connsiteY3" fmla="*/ 431883 h 577829"/>
                <a:gd name="connsiteX4" fmla="*/ 878658 w 3601008"/>
                <a:gd name="connsiteY4" fmla="*/ 479539 h 577829"/>
                <a:gd name="connsiteX5" fmla="*/ 711862 w 3601008"/>
                <a:gd name="connsiteY5" fmla="*/ 512302 h 577829"/>
                <a:gd name="connsiteX6" fmla="*/ 548044 w 3601008"/>
                <a:gd name="connsiteY6" fmla="*/ 551023 h 577829"/>
                <a:gd name="connsiteX7" fmla="*/ 470603 w 3601008"/>
                <a:gd name="connsiteY7" fmla="*/ 577829 h 577829"/>
                <a:gd name="connsiteX8" fmla="*/ 449754 w 3601008"/>
                <a:gd name="connsiteY8" fmla="*/ 577829 h 577829"/>
                <a:gd name="connsiteX9" fmla="*/ 357420 w 3601008"/>
                <a:gd name="connsiteY9" fmla="*/ 559958 h 577829"/>
                <a:gd name="connsiteX10" fmla="*/ 279979 w 3601008"/>
                <a:gd name="connsiteY10" fmla="*/ 533152 h 577829"/>
                <a:gd name="connsiteX11" fmla="*/ 190624 w 3601008"/>
                <a:gd name="connsiteY11" fmla="*/ 491453 h 577829"/>
                <a:gd name="connsiteX12" fmla="*/ 154882 w 3601008"/>
                <a:gd name="connsiteY12" fmla="*/ 461668 h 577829"/>
                <a:gd name="connsiteX13" fmla="*/ 104248 w 3601008"/>
                <a:gd name="connsiteY13" fmla="*/ 411033 h 577829"/>
                <a:gd name="connsiteX14" fmla="*/ 68506 w 3601008"/>
                <a:gd name="connsiteY14" fmla="*/ 366355 h 577829"/>
                <a:gd name="connsiteX15" fmla="*/ 44678 w 3601008"/>
                <a:gd name="connsiteY15" fmla="*/ 333592 h 577829"/>
                <a:gd name="connsiteX16" fmla="*/ 17871 w 3601008"/>
                <a:gd name="connsiteY16" fmla="*/ 282957 h 577829"/>
                <a:gd name="connsiteX17" fmla="*/ 8936 w 3601008"/>
                <a:gd name="connsiteY17" fmla="*/ 256151 h 577829"/>
                <a:gd name="connsiteX18" fmla="*/ 2979 w 3601008"/>
                <a:gd name="connsiteY18" fmla="*/ 241258 h 577829"/>
                <a:gd name="connsiteX19" fmla="*/ 0 w 3601008"/>
                <a:gd name="connsiteY19" fmla="*/ 229344 h 577829"/>
                <a:gd name="connsiteX20" fmla="*/ 2979 w 3601008"/>
                <a:gd name="connsiteY20" fmla="*/ 211473 h 577829"/>
                <a:gd name="connsiteX21" fmla="*/ 14893 w 3601008"/>
                <a:gd name="connsiteY21" fmla="*/ 205516 h 577829"/>
                <a:gd name="connsiteX22" fmla="*/ 41699 w 3601008"/>
                <a:gd name="connsiteY22" fmla="*/ 208495 h 577829"/>
                <a:gd name="connsiteX23" fmla="*/ 68506 w 3601008"/>
                <a:gd name="connsiteY23" fmla="*/ 226366 h 577829"/>
                <a:gd name="connsiteX24" fmla="*/ 113183 w 3601008"/>
                <a:gd name="connsiteY24" fmla="*/ 256151 h 577829"/>
                <a:gd name="connsiteX25" fmla="*/ 160839 w 3601008"/>
                <a:gd name="connsiteY25" fmla="*/ 282957 h 577829"/>
                <a:gd name="connsiteX26" fmla="*/ 205517 w 3601008"/>
                <a:gd name="connsiteY26" fmla="*/ 300828 h 577829"/>
                <a:gd name="connsiteX27" fmla="*/ 271044 w 3601008"/>
                <a:gd name="connsiteY27" fmla="*/ 315721 h 577829"/>
                <a:gd name="connsiteX28" fmla="*/ 321678 w 3601008"/>
                <a:gd name="connsiteY28" fmla="*/ 321678 h 577829"/>
                <a:gd name="connsiteX29" fmla="*/ 372313 w 3601008"/>
                <a:gd name="connsiteY29" fmla="*/ 327635 h 577829"/>
                <a:gd name="connsiteX30" fmla="*/ 419969 w 3601008"/>
                <a:gd name="connsiteY30" fmla="*/ 330613 h 577829"/>
                <a:gd name="connsiteX31" fmla="*/ 476560 w 3601008"/>
                <a:gd name="connsiteY31" fmla="*/ 324656 h 577829"/>
                <a:gd name="connsiteX32" fmla="*/ 691012 w 3601008"/>
                <a:gd name="connsiteY32" fmla="*/ 291893 h 577829"/>
                <a:gd name="connsiteX33" fmla="*/ 1149702 w 3601008"/>
                <a:gd name="connsiteY33" fmla="*/ 220409 h 577829"/>
                <a:gd name="connsiteX34" fmla="*/ 1387982 w 3601008"/>
                <a:gd name="connsiteY34" fmla="*/ 196581 h 577829"/>
                <a:gd name="connsiteX35" fmla="*/ 1712638 w 3601008"/>
                <a:gd name="connsiteY35" fmla="*/ 169774 h 577829"/>
                <a:gd name="connsiteX36" fmla="*/ 1950919 w 3601008"/>
                <a:gd name="connsiteY36" fmla="*/ 148925 h 577829"/>
                <a:gd name="connsiteX37" fmla="*/ 2159414 w 3601008"/>
                <a:gd name="connsiteY37" fmla="*/ 128075 h 577829"/>
                <a:gd name="connsiteX38" fmla="*/ 2299403 w 3601008"/>
                <a:gd name="connsiteY38" fmla="*/ 107226 h 577829"/>
                <a:gd name="connsiteX39" fmla="*/ 2546619 w 3601008"/>
                <a:gd name="connsiteY39" fmla="*/ 104247 h 577829"/>
                <a:gd name="connsiteX40" fmla="*/ 2772985 w 3601008"/>
                <a:gd name="connsiteY40" fmla="*/ 92333 h 577829"/>
                <a:gd name="connsiteX41" fmla="*/ 2850426 w 3601008"/>
                <a:gd name="connsiteY41" fmla="*/ 89355 h 577829"/>
                <a:gd name="connsiteX42" fmla="*/ 2883190 w 3601008"/>
                <a:gd name="connsiteY42" fmla="*/ 80419 h 577829"/>
                <a:gd name="connsiteX43" fmla="*/ 2969566 w 3601008"/>
                <a:gd name="connsiteY43" fmla="*/ 47656 h 577829"/>
                <a:gd name="connsiteX44" fmla="*/ 3070835 w 3601008"/>
                <a:gd name="connsiteY44" fmla="*/ 2978 h 577829"/>
                <a:gd name="connsiteX45" fmla="*/ 3085728 w 3601008"/>
                <a:gd name="connsiteY45" fmla="*/ 0 h 577829"/>
                <a:gd name="connsiteX46" fmla="*/ 3184018 w 3601008"/>
                <a:gd name="connsiteY46" fmla="*/ 23828 h 577829"/>
                <a:gd name="connsiteX47" fmla="*/ 3285287 w 3601008"/>
                <a:gd name="connsiteY47" fmla="*/ 59570 h 577829"/>
                <a:gd name="connsiteX48" fmla="*/ 3401449 w 3601008"/>
                <a:gd name="connsiteY48" fmla="*/ 107226 h 577829"/>
                <a:gd name="connsiteX49" fmla="*/ 3496761 w 3601008"/>
                <a:gd name="connsiteY49" fmla="*/ 151903 h 577829"/>
                <a:gd name="connsiteX50" fmla="*/ 3535481 w 3601008"/>
                <a:gd name="connsiteY50" fmla="*/ 169774 h 577829"/>
                <a:gd name="connsiteX51" fmla="*/ 3568245 w 3601008"/>
                <a:gd name="connsiteY51" fmla="*/ 193602 h 577829"/>
                <a:gd name="connsiteX52" fmla="*/ 3589094 w 3601008"/>
                <a:gd name="connsiteY52" fmla="*/ 217430 h 577829"/>
                <a:gd name="connsiteX53" fmla="*/ 3598030 w 3601008"/>
                <a:gd name="connsiteY53" fmla="*/ 238280 h 577829"/>
                <a:gd name="connsiteX54" fmla="*/ 3601008 w 3601008"/>
                <a:gd name="connsiteY54" fmla="*/ 259129 h 577829"/>
                <a:gd name="connsiteX55" fmla="*/ 3595051 w 3601008"/>
                <a:gd name="connsiteY55" fmla="*/ 282957 h 577829"/>
                <a:gd name="connsiteX56" fmla="*/ 3583137 w 3601008"/>
                <a:gd name="connsiteY56" fmla="*/ 315721 h 577829"/>
                <a:gd name="connsiteX57" fmla="*/ 3562288 w 3601008"/>
                <a:gd name="connsiteY57" fmla="*/ 339549 h 577829"/>
                <a:gd name="connsiteX58" fmla="*/ 3526546 w 3601008"/>
                <a:gd name="connsiteY58" fmla="*/ 351463 h 577829"/>
                <a:gd name="connsiteX59" fmla="*/ 3452083 w 3601008"/>
                <a:gd name="connsiteY59" fmla="*/ 351463 h 577829"/>
                <a:gd name="connsiteX60" fmla="*/ 3270395 w 3601008"/>
                <a:gd name="connsiteY60" fmla="*/ 336570 h 577829"/>
                <a:gd name="connsiteX61" fmla="*/ 2972545 w 3601008"/>
                <a:gd name="connsiteY61" fmla="*/ 321678 h 577829"/>
                <a:gd name="connsiteX62" fmla="*/ 2644909 w 3601008"/>
                <a:gd name="connsiteY62" fmla="*/ 312742 h 577829"/>
                <a:gd name="connsiteX63" fmla="*/ 2445350 w 3601008"/>
                <a:gd name="connsiteY63" fmla="*/ 309764 h 577829"/>
                <a:gd name="connsiteX64" fmla="*/ 2087930 w 3601008"/>
                <a:gd name="connsiteY64" fmla="*/ 327635 h 577829"/>
                <a:gd name="connsiteX65" fmla="*/ 1822843 w 3601008"/>
                <a:gd name="connsiteY65" fmla="*/ 345506 h 57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601008" h="577829">
                  <a:moveTo>
                    <a:pt x="1822843" y="345506"/>
                  </a:moveTo>
                  <a:lnTo>
                    <a:pt x="1501165" y="375291"/>
                  </a:lnTo>
                  <a:lnTo>
                    <a:pt x="1310541" y="399119"/>
                  </a:lnTo>
                  <a:lnTo>
                    <a:pt x="1105024" y="431883"/>
                  </a:lnTo>
                  <a:lnTo>
                    <a:pt x="878658" y="479539"/>
                  </a:lnTo>
                  <a:lnTo>
                    <a:pt x="711862" y="512302"/>
                  </a:lnTo>
                  <a:lnTo>
                    <a:pt x="548044" y="551023"/>
                  </a:lnTo>
                  <a:lnTo>
                    <a:pt x="470603" y="577829"/>
                  </a:lnTo>
                  <a:lnTo>
                    <a:pt x="449754" y="577829"/>
                  </a:lnTo>
                  <a:lnTo>
                    <a:pt x="357420" y="559958"/>
                  </a:lnTo>
                  <a:lnTo>
                    <a:pt x="279979" y="533152"/>
                  </a:lnTo>
                  <a:lnTo>
                    <a:pt x="190624" y="491453"/>
                  </a:lnTo>
                  <a:lnTo>
                    <a:pt x="154882" y="461668"/>
                  </a:lnTo>
                  <a:lnTo>
                    <a:pt x="104248" y="411033"/>
                  </a:lnTo>
                  <a:lnTo>
                    <a:pt x="68506" y="366355"/>
                  </a:lnTo>
                  <a:lnTo>
                    <a:pt x="44678" y="333592"/>
                  </a:lnTo>
                  <a:lnTo>
                    <a:pt x="17871" y="282957"/>
                  </a:lnTo>
                  <a:lnTo>
                    <a:pt x="8936" y="256151"/>
                  </a:lnTo>
                  <a:lnTo>
                    <a:pt x="2979" y="241258"/>
                  </a:lnTo>
                  <a:lnTo>
                    <a:pt x="0" y="229344"/>
                  </a:lnTo>
                  <a:lnTo>
                    <a:pt x="2979" y="211473"/>
                  </a:lnTo>
                  <a:lnTo>
                    <a:pt x="14893" y="205516"/>
                  </a:lnTo>
                  <a:lnTo>
                    <a:pt x="41699" y="208495"/>
                  </a:lnTo>
                  <a:lnTo>
                    <a:pt x="68506" y="226366"/>
                  </a:lnTo>
                  <a:lnTo>
                    <a:pt x="113183" y="256151"/>
                  </a:lnTo>
                  <a:lnTo>
                    <a:pt x="160839" y="282957"/>
                  </a:lnTo>
                  <a:lnTo>
                    <a:pt x="205517" y="300828"/>
                  </a:lnTo>
                  <a:lnTo>
                    <a:pt x="271044" y="315721"/>
                  </a:lnTo>
                  <a:lnTo>
                    <a:pt x="321678" y="321678"/>
                  </a:lnTo>
                  <a:lnTo>
                    <a:pt x="372313" y="327635"/>
                  </a:lnTo>
                  <a:lnTo>
                    <a:pt x="419969" y="330613"/>
                  </a:lnTo>
                  <a:lnTo>
                    <a:pt x="476560" y="324656"/>
                  </a:lnTo>
                  <a:lnTo>
                    <a:pt x="691012" y="291893"/>
                  </a:lnTo>
                  <a:lnTo>
                    <a:pt x="1149702" y="220409"/>
                  </a:lnTo>
                  <a:lnTo>
                    <a:pt x="1387982" y="196581"/>
                  </a:lnTo>
                  <a:lnTo>
                    <a:pt x="1712638" y="169774"/>
                  </a:lnTo>
                  <a:lnTo>
                    <a:pt x="1950919" y="148925"/>
                  </a:lnTo>
                  <a:lnTo>
                    <a:pt x="2159414" y="128075"/>
                  </a:lnTo>
                  <a:lnTo>
                    <a:pt x="2299403" y="107226"/>
                  </a:lnTo>
                  <a:lnTo>
                    <a:pt x="2546619" y="104247"/>
                  </a:lnTo>
                  <a:lnTo>
                    <a:pt x="2772985" y="92333"/>
                  </a:lnTo>
                  <a:lnTo>
                    <a:pt x="2850426" y="89355"/>
                  </a:lnTo>
                  <a:lnTo>
                    <a:pt x="2883190" y="80419"/>
                  </a:lnTo>
                  <a:lnTo>
                    <a:pt x="2969566" y="47656"/>
                  </a:lnTo>
                  <a:lnTo>
                    <a:pt x="3070835" y="2978"/>
                  </a:lnTo>
                  <a:lnTo>
                    <a:pt x="3085728" y="0"/>
                  </a:lnTo>
                  <a:lnTo>
                    <a:pt x="3184018" y="23828"/>
                  </a:lnTo>
                  <a:lnTo>
                    <a:pt x="3285287" y="59570"/>
                  </a:lnTo>
                  <a:lnTo>
                    <a:pt x="3401449" y="107226"/>
                  </a:lnTo>
                  <a:lnTo>
                    <a:pt x="3496761" y="151903"/>
                  </a:lnTo>
                  <a:lnTo>
                    <a:pt x="3535481" y="169774"/>
                  </a:lnTo>
                  <a:lnTo>
                    <a:pt x="3568245" y="193602"/>
                  </a:lnTo>
                  <a:lnTo>
                    <a:pt x="3589094" y="217430"/>
                  </a:lnTo>
                  <a:lnTo>
                    <a:pt x="3598030" y="238280"/>
                  </a:lnTo>
                  <a:lnTo>
                    <a:pt x="3601008" y="259129"/>
                  </a:lnTo>
                  <a:lnTo>
                    <a:pt x="3595051" y="282957"/>
                  </a:lnTo>
                  <a:lnTo>
                    <a:pt x="3583137" y="315721"/>
                  </a:lnTo>
                  <a:lnTo>
                    <a:pt x="3562288" y="339549"/>
                  </a:lnTo>
                  <a:lnTo>
                    <a:pt x="3526546" y="351463"/>
                  </a:lnTo>
                  <a:lnTo>
                    <a:pt x="3452083" y="351463"/>
                  </a:lnTo>
                  <a:lnTo>
                    <a:pt x="3270395" y="336570"/>
                  </a:lnTo>
                  <a:lnTo>
                    <a:pt x="2972545" y="321678"/>
                  </a:lnTo>
                  <a:lnTo>
                    <a:pt x="2644909" y="312742"/>
                  </a:lnTo>
                  <a:lnTo>
                    <a:pt x="2445350" y="309764"/>
                  </a:lnTo>
                  <a:lnTo>
                    <a:pt x="2087930" y="327635"/>
                  </a:lnTo>
                  <a:lnTo>
                    <a:pt x="1822843" y="3455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41D36551-534E-4FEE-A302-A0F0B2578EF5}"/>
              </a:ext>
            </a:extLst>
          </p:cNvPr>
          <p:cNvGrpSpPr/>
          <p:nvPr/>
        </p:nvGrpSpPr>
        <p:grpSpPr>
          <a:xfrm>
            <a:off x="2517775" y="1552575"/>
            <a:ext cx="4787900" cy="4391025"/>
            <a:chOff x="2517775" y="1552575"/>
            <a:chExt cx="4787900" cy="4391025"/>
          </a:xfrm>
        </p:grpSpPr>
        <p:sp>
          <p:nvSpPr>
            <p:cNvPr id="22" name="フリーフォーム 6">
              <a:extLst>
                <a:ext uri="{FF2B5EF4-FFF2-40B4-BE49-F238E27FC236}">
                  <a16:creationId xmlns:a16="http://schemas.microsoft.com/office/drawing/2014/main" id="{BB0FA35C-CEC6-400C-B16D-74E75A68A4B4}"/>
                </a:ext>
              </a:extLst>
            </p:cNvPr>
            <p:cNvSpPr/>
            <p:nvPr/>
          </p:nvSpPr>
          <p:spPr>
            <a:xfrm>
              <a:off x="5137150" y="1552575"/>
              <a:ext cx="606425" cy="1233488"/>
            </a:xfrm>
            <a:custGeom>
              <a:avLst/>
              <a:gdLst>
                <a:gd name="connsiteX0" fmla="*/ 254794 w 607219"/>
                <a:gd name="connsiteY0" fmla="*/ 747713 h 1233488"/>
                <a:gd name="connsiteX1" fmla="*/ 254794 w 607219"/>
                <a:gd name="connsiteY1" fmla="*/ 481013 h 1233488"/>
                <a:gd name="connsiteX2" fmla="*/ 254794 w 607219"/>
                <a:gd name="connsiteY2" fmla="*/ 404813 h 1233488"/>
                <a:gd name="connsiteX3" fmla="*/ 250032 w 607219"/>
                <a:gd name="connsiteY3" fmla="*/ 364331 h 1233488"/>
                <a:gd name="connsiteX4" fmla="*/ 238125 w 607219"/>
                <a:gd name="connsiteY4" fmla="*/ 326231 h 1233488"/>
                <a:gd name="connsiteX5" fmla="*/ 223838 w 607219"/>
                <a:gd name="connsiteY5" fmla="*/ 292894 h 1233488"/>
                <a:gd name="connsiteX6" fmla="*/ 197644 w 607219"/>
                <a:gd name="connsiteY6" fmla="*/ 252413 h 1233488"/>
                <a:gd name="connsiteX7" fmla="*/ 169069 w 607219"/>
                <a:gd name="connsiteY7" fmla="*/ 221456 h 1233488"/>
                <a:gd name="connsiteX8" fmla="*/ 142875 w 607219"/>
                <a:gd name="connsiteY8" fmla="*/ 197644 h 1233488"/>
                <a:gd name="connsiteX9" fmla="*/ 121444 w 607219"/>
                <a:gd name="connsiteY9" fmla="*/ 178594 h 1233488"/>
                <a:gd name="connsiteX10" fmla="*/ 92869 w 607219"/>
                <a:gd name="connsiteY10" fmla="*/ 157163 h 1233488"/>
                <a:gd name="connsiteX11" fmla="*/ 66675 w 607219"/>
                <a:gd name="connsiteY11" fmla="*/ 140494 h 1233488"/>
                <a:gd name="connsiteX12" fmla="*/ 38100 w 607219"/>
                <a:gd name="connsiteY12" fmla="*/ 121444 h 1233488"/>
                <a:gd name="connsiteX13" fmla="*/ 23813 w 607219"/>
                <a:gd name="connsiteY13" fmla="*/ 114300 h 1233488"/>
                <a:gd name="connsiteX14" fmla="*/ 11907 w 607219"/>
                <a:gd name="connsiteY14" fmla="*/ 102394 h 1233488"/>
                <a:gd name="connsiteX15" fmla="*/ 4763 w 607219"/>
                <a:gd name="connsiteY15" fmla="*/ 88106 h 1233488"/>
                <a:gd name="connsiteX16" fmla="*/ 0 w 607219"/>
                <a:gd name="connsiteY16" fmla="*/ 69056 h 1233488"/>
                <a:gd name="connsiteX17" fmla="*/ 0 w 607219"/>
                <a:gd name="connsiteY17" fmla="*/ 54769 h 1233488"/>
                <a:gd name="connsiteX18" fmla="*/ 11907 w 607219"/>
                <a:gd name="connsiteY18" fmla="*/ 28575 h 1233488"/>
                <a:gd name="connsiteX19" fmla="*/ 35719 w 607219"/>
                <a:gd name="connsiteY19" fmla="*/ 9525 h 1233488"/>
                <a:gd name="connsiteX20" fmla="*/ 54769 w 607219"/>
                <a:gd name="connsiteY20" fmla="*/ 0 h 1233488"/>
                <a:gd name="connsiteX21" fmla="*/ 90488 w 607219"/>
                <a:gd name="connsiteY21" fmla="*/ 0 h 1233488"/>
                <a:gd name="connsiteX22" fmla="*/ 173832 w 607219"/>
                <a:gd name="connsiteY22" fmla="*/ 9525 h 1233488"/>
                <a:gd name="connsiteX23" fmla="*/ 259557 w 607219"/>
                <a:gd name="connsiteY23" fmla="*/ 26194 h 1233488"/>
                <a:gd name="connsiteX24" fmla="*/ 328613 w 607219"/>
                <a:gd name="connsiteY24" fmla="*/ 42863 h 1233488"/>
                <a:gd name="connsiteX25" fmla="*/ 388144 w 607219"/>
                <a:gd name="connsiteY25" fmla="*/ 64294 h 1233488"/>
                <a:gd name="connsiteX26" fmla="*/ 435769 w 607219"/>
                <a:gd name="connsiteY26" fmla="*/ 85725 h 1233488"/>
                <a:gd name="connsiteX27" fmla="*/ 478632 w 607219"/>
                <a:gd name="connsiteY27" fmla="*/ 109538 h 1233488"/>
                <a:gd name="connsiteX28" fmla="*/ 507207 w 607219"/>
                <a:gd name="connsiteY28" fmla="*/ 133350 h 1233488"/>
                <a:gd name="connsiteX29" fmla="*/ 533400 w 607219"/>
                <a:gd name="connsiteY29" fmla="*/ 159544 h 1233488"/>
                <a:gd name="connsiteX30" fmla="*/ 557213 w 607219"/>
                <a:gd name="connsiteY30" fmla="*/ 188119 h 1233488"/>
                <a:gd name="connsiteX31" fmla="*/ 581025 w 607219"/>
                <a:gd name="connsiteY31" fmla="*/ 228600 h 1233488"/>
                <a:gd name="connsiteX32" fmla="*/ 592932 w 607219"/>
                <a:gd name="connsiteY32" fmla="*/ 247650 h 1233488"/>
                <a:gd name="connsiteX33" fmla="*/ 602457 w 607219"/>
                <a:gd name="connsiteY33" fmla="*/ 259556 h 1233488"/>
                <a:gd name="connsiteX34" fmla="*/ 607219 w 607219"/>
                <a:gd name="connsiteY34" fmla="*/ 280988 h 1233488"/>
                <a:gd name="connsiteX35" fmla="*/ 604838 w 607219"/>
                <a:gd name="connsiteY35" fmla="*/ 309563 h 1233488"/>
                <a:gd name="connsiteX36" fmla="*/ 592932 w 607219"/>
                <a:gd name="connsiteY36" fmla="*/ 342900 h 1233488"/>
                <a:gd name="connsiteX37" fmla="*/ 573882 w 607219"/>
                <a:gd name="connsiteY37" fmla="*/ 388144 h 1233488"/>
                <a:gd name="connsiteX38" fmla="*/ 550069 w 607219"/>
                <a:gd name="connsiteY38" fmla="*/ 421481 h 1233488"/>
                <a:gd name="connsiteX39" fmla="*/ 535782 w 607219"/>
                <a:gd name="connsiteY39" fmla="*/ 445294 h 1233488"/>
                <a:gd name="connsiteX40" fmla="*/ 528638 w 607219"/>
                <a:gd name="connsiteY40" fmla="*/ 485775 h 1233488"/>
                <a:gd name="connsiteX41" fmla="*/ 526257 w 607219"/>
                <a:gd name="connsiteY41" fmla="*/ 609600 h 1233488"/>
                <a:gd name="connsiteX42" fmla="*/ 526257 w 607219"/>
                <a:gd name="connsiteY42" fmla="*/ 904875 h 1233488"/>
                <a:gd name="connsiteX43" fmla="*/ 526257 w 607219"/>
                <a:gd name="connsiteY43" fmla="*/ 1188244 h 1233488"/>
                <a:gd name="connsiteX44" fmla="*/ 254794 w 607219"/>
                <a:gd name="connsiteY44" fmla="*/ 1233488 h 1233488"/>
                <a:gd name="connsiteX45" fmla="*/ 254794 w 607219"/>
                <a:gd name="connsiteY45" fmla="*/ 747713 h 123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07219" h="1233488">
                  <a:moveTo>
                    <a:pt x="254794" y="747713"/>
                  </a:moveTo>
                  <a:lnTo>
                    <a:pt x="254794" y="481013"/>
                  </a:lnTo>
                  <a:lnTo>
                    <a:pt x="254794" y="404813"/>
                  </a:lnTo>
                  <a:lnTo>
                    <a:pt x="250032" y="364331"/>
                  </a:lnTo>
                  <a:lnTo>
                    <a:pt x="238125" y="326231"/>
                  </a:lnTo>
                  <a:lnTo>
                    <a:pt x="223838" y="292894"/>
                  </a:lnTo>
                  <a:lnTo>
                    <a:pt x="197644" y="252413"/>
                  </a:lnTo>
                  <a:lnTo>
                    <a:pt x="169069" y="221456"/>
                  </a:lnTo>
                  <a:lnTo>
                    <a:pt x="142875" y="197644"/>
                  </a:lnTo>
                  <a:lnTo>
                    <a:pt x="121444" y="178594"/>
                  </a:lnTo>
                  <a:lnTo>
                    <a:pt x="92869" y="157163"/>
                  </a:lnTo>
                  <a:lnTo>
                    <a:pt x="66675" y="140494"/>
                  </a:lnTo>
                  <a:lnTo>
                    <a:pt x="38100" y="121444"/>
                  </a:lnTo>
                  <a:lnTo>
                    <a:pt x="23813" y="114300"/>
                  </a:lnTo>
                  <a:lnTo>
                    <a:pt x="11907" y="102394"/>
                  </a:lnTo>
                  <a:lnTo>
                    <a:pt x="4763" y="88106"/>
                  </a:lnTo>
                  <a:lnTo>
                    <a:pt x="0" y="69056"/>
                  </a:lnTo>
                  <a:lnTo>
                    <a:pt x="0" y="54769"/>
                  </a:lnTo>
                  <a:lnTo>
                    <a:pt x="11907" y="28575"/>
                  </a:lnTo>
                  <a:lnTo>
                    <a:pt x="35719" y="9525"/>
                  </a:lnTo>
                  <a:lnTo>
                    <a:pt x="54769" y="0"/>
                  </a:lnTo>
                  <a:lnTo>
                    <a:pt x="90488" y="0"/>
                  </a:lnTo>
                  <a:lnTo>
                    <a:pt x="173832" y="9525"/>
                  </a:lnTo>
                  <a:lnTo>
                    <a:pt x="259557" y="26194"/>
                  </a:lnTo>
                  <a:lnTo>
                    <a:pt x="328613" y="42863"/>
                  </a:lnTo>
                  <a:lnTo>
                    <a:pt x="388144" y="64294"/>
                  </a:lnTo>
                  <a:lnTo>
                    <a:pt x="435769" y="85725"/>
                  </a:lnTo>
                  <a:lnTo>
                    <a:pt x="478632" y="109538"/>
                  </a:lnTo>
                  <a:lnTo>
                    <a:pt x="507207" y="133350"/>
                  </a:lnTo>
                  <a:lnTo>
                    <a:pt x="533400" y="159544"/>
                  </a:lnTo>
                  <a:lnTo>
                    <a:pt x="557213" y="188119"/>
                  </a:lnTo>
                  <a:lnTo>
                    <a:pt x="581025" y="228600"/>
                  </a:lnTo>
                  <a:lnTo>
                    <a:pt x="592932" y="247650"/>
                  </a:lnTo>
                  <a:lnTo>
                    <a:pt x="602457" y="259556"/>
                  </a:lnTo>
                  <a:lnTo>
                    <a:pt x="607219" y="280988"/>
                  </a:lnTo>
                  <a:lnTo>
                    <a:pt x="604838" y="309563"/>
                  </a:lnTo>
                  <a:lnTo>
                    <a:pt x="592932" y="342900"/>
                  </a:lnTo>
                  <a:lnTo>
                    <a:pt x="573882" y="388144"/>
                  </a:lnTo>
                  <a:lnTo>
                    <a:pt x="550069" y="421481"/>
                  </a:lnTo>
                  <a:lnTo>
                    <a:pt x="535782" y="445294"/>
                  </a:lnTo>
                  <a:lnTo>
                    <a:pt x="528638" y="485775"/>
                  </a:lnTo>
                  <a:cubicBezTo>
                    <a:pt x="527844" y="527050"/>
                    <a:pt x="527051" y="568325"/>
                    <a:pt x="526257" y="609600"/>
                  </a:cubicBezTo>
                  <a:lnTo>
                    <a:pt x="526257" y="904875"/>
                  </a:lnTo>
                  <a:lnTo>
                    <a:pt x="526257" y="1188244"/>
                  </a:lnTo>
                  <a:lnTo>
                    <a:pt x="254794" y="1233488"/>
                  </a:lnTo>
                  <a:lnTo>
                    <a:pt x="254794" y="7477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0">
              <a:extLst>
                <a:ext uri="{FF2B5EF4-FFF2-40B4-BE49-F238E27FC236}">
                  <a16:creationId xmlns:a16="http://schemas.microsoft.com/office/drawing/2014/main" id="{0BCB4E26-573B-426D-9ECD-5B572A55C76F}"/>
                </a:ext>
              </a:extLst>
            </p:cNvPr>
            <p:cNvSpPr/>
            <p:nvPr/>
          </p:nvSpPr>
          <p:spPr>
            <a:xfrm rot="16200000">
              <a:off x="1953419" y="2135981"/>
              <a:ext cx="2571750" cy="1443038"/>
            </a:xfrm>
            <a:custGeom>
              <a:avLst/>
              <a:gdLst>
                <a:gd name="connsiteX0" fmla="*/ 631031 w 2571750"/>
                <a:gd name="connsiteY0" fmla="*/ 573881 h 1443037"/>
                <a:gd name="connsiteX1" fmla="*/ 447675 w 2571750"/>
                <a:gd name="connsiteY1" fmla="*/ 438150 h 1443037"/>
                <a:gd name="connsiteX2" fmla="*/ 309562 w 2571750"/>
                <a:gd name="connsiteY2" fmla="*/ 328612 h 1443037"/>
                <a:gd name="connsiteX3" fmla="*/ 173831 w 2571750"/>
                <a:gd name="connsiteY3" fmla="*/ 209550 h 1443037"/>
                <a:gd name="connsiteX4" fmla="*/ 71437 w 2571750"/>
                <a:gd name="connsiteY4" fmla="*/ 119062 h 1443037"/>
                <a:gd name="connsiteX5" fmla="*/ 14287 w 2571750"/>
                <a:gd name="connsiteY5" fmla="*/ 64293 h 1443037"/>
                <a:gd name="connsiteX6" fmla="*/ 4762 w 2571750"/>
                <a:gd name="connsiteY6" fmla="*/ 47625 h 1443037"/>
                <a:gd name="connsiteX7" fmla="*/ 0 w 2571750"/>
                <a:gd name="connsiteY7" fmla="*/ 23812 h 1443037"/>
                <a:gd name="connsiteX8" fmla="*/ 4762 w 2571750"/>
                <a:gd name="connsiteY8" fmla="*/ 4762 h 1443037"/>
                <a:gd name="connsiteX9" fmla="*/ 21431 w 2571750"/>
                <a:gd name="connsiteY9" fmla="*/ 0 h 1443037"/>
                <a:gd name="connsiteX10" fmla="*/ 54768 w 2571750"/>
                <a:gd name="connsiteY10" fmla="*/ 7143 h 1443037"/>
                <a:gd name="connsiteX11" fmla="*/ 111918 w 2571750"/>
                <a:gd name="connsiteY11" fmla="*/ 42862 h 1443037"/>
                <a:gd name="connsiteX12" fmla="*/ 226218 w 2571750"/>
                <a:gd name="connsiteY12" fmla="*/ 119062 h 1443037"/>
                <a:gd name="connsiteX13" fmla="*/ 397668 w 2571750"/>
                <a:gd name="connsiteY13" fmla="*/ 230981 h 1443037"/>
                <a:gd name="connsiteX14" fmla="*/ 561975 w 2571750"/>
                <a:gd name="connsiteY14" fmla="*/ 326231 h 1443037"/>
                <a:gd name="connsiteX15" fmla="*/ 740568 w 2571750"/>
                <a:gd name="connsiteY15" fmla="*/ 423862 h 1443037"/>
                <a:gd name="connsiteX16" fmla="*/ 892968 w 2571750"/>
                <a:gd name="connsiteY16" fmla="*/ 509587 h 1443037"/>
                <a:gd name="connsiteX17" fmla="*/ 1007268 w 2571750"/>
                <a:gd name="connsiteY17" fmla="*/ 566737 h 1443037"/>
                <a:gd name="connsiteX18" fmla="*/ 1143000 w 2571750"/>
                <a:gd name="connsiteY18" fmla="*/ 631031 h 1443037"/>
                <a:gd name="connsiteX19" fmla="*/ 1319212 w 2571750"/>
                <a:gd name="connsiteY19" fmla="*/ 714375 h 1443037"/>
                <a:gd name="connsiteX20" fmla="*/ 1519237 w 2571750"/>
                <a:gd name="connsiteY20" fmla="*/ 792956 h 1443037"/>
                <a:gd name="connsiteX21" fmla="*/ 1702593 w 2571750"/>
                <a:gd name="connsiteY21" fmla="*/ 864393 h 1443037"/>
                <a:gd name="connsiteX22" fmla="*/ 1895475 w 2571750"/>
                <a:gd name="connsiteY22" fmla="*/ 933450 h 1443037"/>
                <a:gd name="connsiteX23" fmla="*/ 2076450 w 2571750"/>
                <a:gd name="connsiteY23" fmla="*/ 992981 h 1443037"/>
                <a:gd name="connsiteX24" fmla="*/ 2185987 w 2571750"/>
                <a:gd name="connsiteY24" fmla="*/ 1023937 h 1443037"/>
                <a:gd name="connsiteX25" fmla="*/ 2269331 w 2571750"/>
                <a:gd name="connsiteY25" fmla="*/ 1042987 h 1443037"/>
                <a:gd name="connsiteX26" fmla="*/ 2307431 w 2571750"/>
                <a:gd name="connsiteY26" fmla="*/ 1047750 h 1443037"/>
                <a:gd name="connsiteX27" fmla="*/ 2338387 w 2571750"/>
                <a:gd name="connsiteY27" fmla="*/ 1047750 h 1443037"/>
                <a:gd name="connsiteX28" fmla="*/ 2374106 w 2571750"/>
                <a:gd name="connsiteY28" fmla="*/ 1040606 h 1443037"/>
                <a:gd name="connsiteX29" fmla="*/ 2414587 w 2571750"/>
                <a:gd name="connsiteY29" fmla="*/ 1023937 h 1443037"/>
                <a:gd name="connsiteX30" fmla="*/ 2445543 w 2571750"/>
                <a:gd name="connsiteY30" fmla="*/ 1004887 h 1443037"/>
                <a:gd name="connsiteX31" fmla="*/ 2476500 w 2571750"/>
                <a:gd name="connsiteY31" fmla="*/ 981075 h 1443037"/>
                <a:gd name="connsiteX32" fmla="*/ 2495550 w 2571750"/>
                <a:gd name="connsiteY32" fmla="*/ 959643 h 1443037"/>
                <a:gd name="connsiteX33" fmla="*/ 2519362 w 2571750"/>
                <a:gd name="connsiteY33" fmla="*/ 942975 h 1443037"/>
                <a:gd name="connsiteX34" fmla="*/ 2536031 w 2571750"/>
                <a:gd name="connsiteY34" fmla="*/ 935831 h 1443037"/>
                <a:gd name="connsiteX35" fmla="*/ 2555081 w 2571750"/>
                <a:gd name="connsiteY35" fmla="*/ 933450 h 1443037"/>
                <a:gd name="connsiteX36" fmla="*/ 2562225 w 2571750"/>
                <a:gd name="connsiteY36" fmla="*/ 938212 h 1443037"/>
                <a:gd name="connsiteX37" fmla="*/ 2569368 w 2571750"/>
                <a:gd name="connsiteY37" fmla="*/ 952500 h 1443037"/>
                <a:gd name="connsiteX38" fmla="*/ 2571750 w 2571750"/>
                <a:gd name="connsiteY38" fmla="*/ 995362 h 1443037"/>
                <a:gd name="connsiteX39" fmla="*/ 2564606 w 2571750"/>
                <a:gd name="connsiteY39" fmla="*/ 1052512 h 1443037"/>
                <a:gd name="connsiteX40" fmla="*/ 2550318 w 2571750"/>
                <a:gd name="connsiteY40" fmla="*/ 1109662 h 1443037"/>
                <a:gd name="connsiteX41" fmla="*/ 2519362 w 2571750"/>
                <a:gd name="connsiteY41" fmla="*/ 1185862 h 1443037"/>
                <a:gd name="connsiteX42" fmla="*/ 2478881 w 2571750"/>
                <a:gd name="connsiteY42" fmla="*/ 1257300 h 1443037"/>
                <a:gd name="connsiteX43" fmla="*/ 2414587 w 2571750"/>
                <a:gd name="connsiteY43" fmla="*/ 1338262 h 1443037"/>
                <a:gd name="connsiteX44" fmla="*/ 2357437 w 2571750"/>
                <a:gd name="connsiteY44" fmla="*/ 1412081 h 1443037"/>
                <a:gd name="connsiteX45" fmla="*/ 2326481 w 2571750"/>
                <a:gd name="connsiteY45" fmla="*/ 1435893 h 1443037"/>
                <a:gd name="connsiteX46" fmla="*/ 2283618 w 2571750"/>
                <a:gd name="connsiteY46" fmla="*/ 1443037 h 1443037"/>
                <a:gd name="connsiteX47" fmla="*/ 2257425 w 2571750"/>
                <a:gd name="connsiteY47" fmla="*/ 1435893 h 1443037"/>
                <a:gd name="connsiteX48" fmla="*/ 2240756 w 2571750"/>
                <a:gd name="connsiteY48" fmla="*/ 1426368 h 1443037"/>
                <a:gd name="connsiteX49" fmla="*/ 2224087 w 2571750"/>
                <a:gd name="connsiteY49" fmla="*/ 1407318 h 1443037"/>
                <a:gd name="connsiteX50" fmla="*/ 2209800 w 2571750"/>
                <a:gd name="connsiteY50" fmla="*/ 1381125 h 1443037"/>
                <a:gd name="connsiteX51" fmla="*/ 2183606 w 2571750"/>
                <a:gd name="connsiteY51" fmla="*/ 1352550 h 1443037"/>
                <a:gd name="connsiteX52" fmla="*/ 2095500 w 2571750"/>
                <a:gd name="connsiteY52" fmla="*/ 1293018 h 1443037"/>
                <a:gd name="connsiteX53" fmla="*/ 1988343 w 2571750"/>
                <a:gd name="connsiteY53" fmla="*/ 1247775 h 1443037"/>
                <a:gd name="connsiteX54" fmla="*/ 1685925 w 2571750"/>
                <a:gd name="connsiteY54" fmla="*/ 1126331 h 1443037"/>
                <a:gd name="connsiteX55" fmla="*/ 1500187 w 2571750"/>
                <a:gd name="connsiteY55" fmla="*/ 1035843 h 1443037"/>
                <a:gd name="connsiteX56" fmla="*/ 1335881 w 2571750"/>
                <a:gd name="connsiteY56" fmla="*/ 954881 h 1443037"/>
                <a:gd name="connsiteX57" fmla="*/ 1059656 w 2571750"/>
                <a:gd name="connsiteY57" fmla="*/ 850106 h 1443037"/>
                <a:gd name="connsiteX58" fmla="*/ 959643 w 2571750"/>
                <a:gd name="connsiteY58" fmla="*/ 792956 h 1443037"/>
                <a:gd name="connsiteX59" fmla="*/ 854868 w 2571750"/>
                <a:gd name="connsiteY59" fmla="*/ 726281 h 1443037"/>
                <a:gd name="connsiteX60" fmla="*/ 631031 w 2571750"/>
                <a:gd name="connsiteY60" fmla="*/ 573881 h 144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571750" h="1443037">
                  <a:moveTo>
                    <a:pt x="631031" y="573881"/>
                  </a:moveTo>
                  <a:lnTo>
                    <a:pt x="447675" y="438150"/>
                  </a:lnTo>
                  <a:lnTo>
                    <a:pt x="309562" y="328612"/>
                  </a:lnTo>
                  <a:lnTo>
                    <a:pt x="173831" y="209550"/>
                  </a:lnTo>
                  <a:lnTo>
                    <a:pt x="71437" y="119062"/>
                  </a:lnTo>
                  <a:lnTo>
                    <a:pt x="14287" y="64293"/>
                  </a:lnTo>
                  <a:lnTo>
                    <a:pt x="4762" y="47625"/>
                  </a:lnTo>
                  <a:lnTo>
                    <a:pt x="0" y="23812"/>
                  </a:lnTo>
                  <a:lnTo>
                    <a:pt x="4762" y="4762"/>
                  </a:lnTo>
                  <a:lnTo>
                    <a:pt x="21431" y="0"/>
                  </a:lnTo>
                  <a:lnTo>
                    <a:pt x="54768" y="7143"/>
                  </a:lnTo>
                  <a:lnTo>
                    <a:pt x="111918" y="42862"/>
                  </a:lnTo>
                  <a:lnTo>
                    <a:pt x="226218" y="119062"/>
                  </a:lnTo>
                  <a:lnTo>
                    <a:pt x="397668" y="230981"/>
                  </a:lnTo>
                  <a:lnTo>
                    <a:pt x="561975" y="326231"/>
                  </a:lnTo>
                  <a:lnTo>
                    <a:pt x="740568" y="423862"/>
                  </a:lnTo>
                  <a:lnTo>
                    <a:pt x="892968" y="509587"/>
                  </a:lnTo>
                  <a:lnTo>
                    <a:pt x="1007268" y="566737"/>
                  </a:lnTo>
                  <a:lnTo>
                    <a:pt x="1143000" y="631031"/>
                  </a:lnTo>
                  <a:lnTo>
                    <a:pt x="1319212" y="714375"/>
                  </a:lnTo>
                  <a:lnTo>
                    <a:pt x="1519237" y="792956"/>
                  </a:lnTo>
                  <a:lnTo>
                    <a:pt x="1702593" y="864393"/>
                  </a:lnTo>
                  <a:lnTo>
                    <a:pt x="1895475" y="933450"/>
                  </a:lnTo>
                  <a:lnTo>
                    <a:pt x="2076450" y="992981"/>
                  </a:lnTo>
                  <a:lnTo>
                    <a:pt x="2185987" y="1023937"/>
                  </a:lnTo>
                  <a:lnTo>
                    <a:pt x="2269331" y="1042987"/>
                  </a:lnTo>
                  <a:lnTo>
                    <a:pt x="2307431" y="1047750"/>
                  </a:lnTo>
                  <a:lnTo>
                    <a:pt x="2338387" y="1047750"/>
                  </a:lnTo>
                  <a:lnTo>
                    <a:pt x="2374106" y="1040606"/>
                  </a:lnTo>
                  <a:lnTo>
                    <a:pt x="2414587" y="1023937"/>
                  </a:lnTo>
                  <a:lnTo>
                    <a:pt x="2445543" y="1004887"/>
                  </a:lnTo>
                  <a:lnTo>
                    <a:pt x="2476500" y="981075"/>
                  </a:lnTo>
                  <a:lnTo>
                    <a:pt x="2495550" y="959643"/>
                  </a:lnTo>
                  <a:lnTo>
                    <a:pt x="2519362" y="942975"/>
                  </a:lnTo>
                  <a:lnTo>
                    <a:pt x="2536031" y="935831"/>
                  </a:lnTo>
                  <a:cubicBezTo>
                    <a:pt x="2553486" y="933338"/>
                    <a:pt x="2548334" y="930275"/>
                    <a:pt x="2555081" y="933450"/>
                  </a:cubicBezTo>
                  <a:lnTo>
                    <a:pt x="2562225" y="938212"/>
                  </a:lnTo>
                  <a:lnTo>
                    <a:pt x="2569368" y="952500"/>
                  </a:lnTo>
                  <a:lnTo>
                    <a:pt x="2571750" y="995362"/>
                  </a:lnTo>
                  <a:lnTo>
                    <a:pt x="2564606" y="1052512"/>
                  </a:lnTo>
                  <a:lnTo>
                    <a:pt x="2550318" y="1109662"/>
                  </a:lnTo>
                  <a:lnTo>
                    <a:pt x="2519362" y="1185862"/>
                  </a:lnTo>
                  <a:lnTo>
                    <a:pt x="2478881" y="1257300"/>
                  </a:lnTo>
                  <a:lnTo>
                    <a:pt x="2414587" y="1338262"/>
                  </a:lnTo>
                  <a:lnTo>
                    <a:pt x="2357437" y="1412081"/>
                  </a:lnTo>
                  <a:lnTo>
                    <a:pt x="2326481" y="1435893"/>
                  </a:lnTo>
                  <a:lnTo>
                    <a:pt x="2283618" y="1443037"/>
                  </a:lnTo>
                  <a:lnTo>
                    <a:pt x="2257425" y="1435893"/>
                  </a:lnTo>
                  <a:lnTo>
                    <a:pt x="2240756" y="1426368"/>
                  </a:lnTo>
                  <a:lnTo>
                    <a:pt x="2224087" y="1407318"/>
                  </a:lnTo>
                  <a:lnTo>
                    <a:pt x="2209800" y="1381125"/>
                  </a:lnTo>
                  <a:lnTo>
                    <a:pt x="2183606" y="1352550"/>
                  </a:lnTo>
                  <a:lnTo>
                    <a:pt x="2095500" y="1293018"/>
                  </a:lnTo>
                  <a:lnTo>
                    <a:pt x="1988343" y="1247775"/>
                  </a:lnTo>
                  <a:lnTo>
                    <a:pt x="1685925" y="1126331"/>
                  </a:lnTo>
                  <a:lnTo>
                    <a:pt x="1500187" y="1035843"/>
                  </a:lnTo>
                  <a:lnTo>
                    <a:pt x="1335881" y="954881"/>
                  </a:lnTo>
                  <a:lnTo>
                    <a:pt x="1059656" y="850106"/>
                  </a:lnTo>
                  <a:lnTo>
                    <a:pt x="959643" y="792956"/>
                  </a:lnTo>
                  <a:lnTo>
                    <a:pt x="854868" y="726281"/>
                  </a:lnTo>
                  <a:lnTo>
                    <a:pt x="631031" y="573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2">
              <a:extLst>
                <a:ext uri="{FF2B5EF4-FFF2-40B4-BE49-F238E27FC236}">
                  <a16:creationId xmlns:a16="http://schemas.microsoft.com/office/drawing/2014/main" id="{94B2A11F-9AB8-4380-AC28-599424F8CB67}"/>
                </a:ext>
              </a:extLst>
            </p:cNvPr>
            <p:cNvSpPr/>
            <p:nvPr/>
          </p:nvSpPr>
          <p:spPr>
            <a:xfrm rot="16200000">
              <a:off x="3809206" y="4082257"/>
              <a:ext cx="2106613" cy="438150"/>
            </a:xfrm>
            <a:custGeom>
              <a:avLst/>
              <a:gdLst>
                <a:gd name="connsiteX0" fmla="*/ 531198 w 2106291"/>
                <a:gd name="connsiteY0" fmla="*/ 436058 h 438701"/>
                <a:gd name="connsiteX1" fmla="*/ 18500 w 2106291"/>
                <a:gd name="connsiteY1" fmla="*/ 438701 h 438701"/>
                <a:gd name="connsiteX2" fmla="*/ 0 w 2106291"/>
                <a:gd name="connsiteY2" fmla="*/ 211422 h 438701"/>
                <a:gd name="connsiteX3" fmla="*/ 441344 w 2106291"/>
                <a:gd name="connsiteY3" fmla="*/ 208779 h 438701"/>
                <a:gd name="connsiteX4" fmla="*/ 861545 w 2106291"/>
                <a:gd name="connsiteY4" fmla="*/ 208779 h 438701"/>
                <a:gd name="connsiteX5" fmla="*/ 1096752 w 2106291"/>
                <a:gd name="connsiteY5" fmla="*/ 203494 h 438701"/>
                <a:gd name="connsiteX6" fmla="*/ 1263246 w 2106291"/>
                <a:gd name="connsiteY6" fmla="*/ 198208 h 438701"/>
                <a:gd name="connsiteX7" fmla="*/ 1379528 w 2106291"/>
                <a:gd name="connsiteY7" fmla="*/ 192923 h 438701"/>
                <a:gd name="connsiteX8" fmla="*/ 1535452 w 2106291"/>
                <a:gd name="connsiteY8" fmla="*/ 166495 h 438701"/>
                <a:gd name="connsiteX9" fmla="*/ 1686090 w 2106291"/>
                <a:gd name="connsiteY9" fmla="*/ 132139 h 438701"/>
                <a:gd name="connsiteX10" fmla="*/ 1876370 w 2106291"/>
                <a:gd name="connsiteY10" fmla="*/ 76641 h 438701"/>
                <a:gd name="connsiteX11" fmla="*/ 2011152 w 2106291"/>
                <a:gd name="connsiteY11" fmla="*/ 23785 h 438701"/>
                <a:gd name="connsiteX12" fmla="*/ 2050793 w 2106291"/>
                <a:gd name="connsiteY12" fmla="*/ 10571 h 438701"/>
                <a:gd name="connsiteX13" fmla="*/ 2079864 w 2106291"/>
                <a:gd name="connsiteY13" fmla="*/ 2643 h 438701"/>
                <a:gd name="connsiteX14" fmla="*/ 2090435 w 2106291"/>
                <a:gd name="connsiteY14" fmla="*/ 0 h 438701"/>
                <a:gd name="connsiteX15" fmla="*/ 2103649 w 2106291"/>
                <a:gd name="connsiteY15" fmla="*/ 5286 h 438701"/>
                <a:gd name="connsiteX16" fmla="*/ 2106291 w 2106291"/>
                <a:gd name="connsiteY16" fmla="*/ 13214 h 438701"/>
                <a:gd name="connsiteX17" fmla="*/ 2090435 w 2106291"/>
                <a:gd name="connsiteY17" fmla="*/ 44927 h 438701"/>
                <a:gd name="connsiteX18" fmla="*/ 2040222 w 2106291"/>
                <a:gd name="connsiteY18" fmla="*/ 103069 h 438701"/>
                <a:gd name="connsiteX19" fmla="*/ 1960939 w 2106291"/>
                <a:gd name="connsiteY19" fmla="*/ 169138 h 438701"/>
                <a:gd name="connsiteX20" fmla="*/ 1881656 w 2106291"/>
                <a:gd name="connsiteY20" fmla="*/ 227279 h 438701"/>
                <a:gd name="connsiteX21" fmla="*/ 1807658 w 2106291"/>
                <a:gd name="connsiteY21" fmla="*/ 272206 h 438701"/>
                <a:gd name="connsiteX22" fmla="*/ 1725732 w 2106291"/>
                <a:gd name="connsiteY22" fmla="*/ 309205 h 438701"/>
                <a:gd name="connsiteX23" fmla="*/ 1657020 w 2106291"/>
                <a:gd name="connsiteY23" fmla="*/ 335633 h 438701"/>
                <a:gd name="connsiteX24" fmla="*/ 1535452 w 2106291"/>
                <a:gd name="connsiteY24" fmla="*/ 367346 h 438701"/>
                <a:gd name="connsiteX25" fmla="*/ 1353101 w 2106291"/>
                <a:gd name="connsiteY25" fmla="*/ 393774 h 438701"/>
                <a:gd name="connsiteX26" fmla="*/ 1004254 w 2106291"/>
                <a:gd name="connsiteY26" fmla="*/ 425487 h 438701"/>
                <a:gd name="connsiteX27" fmla="*/ 808689 w 2106291"/>
                <a:gd name="connsiteY27" fmla="*/ 433415 h 438701"/>
                <a:gd name="connsiteX28" fmla="*/ 531198 w 2106291"/>
                <a:gd name="connsiteY28" fmla="*/ 436058 h 438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106291" h="438701">
                  <a:moveTo>
                    <a:pt x="531198" y="436058"/>
                  </a:moveTo>
                  <a:lnTo>
                    <a:pt x="18500" y="438701"/>
                  </a:lnTo>
                  <a:lnTo>
                    <a:pt x="0" y="211422"/>
                  </a:lnTo>
                  <a:lnTo>
                    <a:pt x="441344" y="208779"/>
                  </a:lnTo>
                  <a:lnTo>
                    <a:pt x="861545" y="208779"/>
                  </a:lnTo>
                  <a:lnTo>
                    <a:pt x="1096752" y="203494"/>
                  </a:lnTo>
                  <a:lnTo>
                    <a:pt x="1263246" y="198208"/>
                  </a:lnTo>
                  <a:lnTo>
                    <a:pt x="1379528" y="192923"/>
                  </a:lnTo>
                  <a:lnTo>
                    <a:pt x="1535452" y="166495"/>
                  </a:lnTo>
                  <a:lnTo>
                    <a:pt x="1686090" y="132139"/>
                  </a:lnTo>
                  <a:lnTo>
                    <a:pt x="1876370" y="76641"/>
                  </a:lnTo>
                  <a:lnTo>
                    <a:pt x="2011152" y="23785"/>
                  </a:lnTo>
                  <a:lnTo>
                    <a:pt x="2050793" y="10571"/>
                  </a:lnTo>
                  <a:lnTo>
                    <a:pt x="2079864" y="2643"/>
                  </a:lnTo>
                  <a:lnTo>
                    <a:pt x="2090435" y="0"/>
                  </a:lnTo>
                  <a:lnTo>
                    <a:pt x="2103649" y="5286"/>
                  </a:lnTo>
                  <a:lnTo>
                    <a:pt x="2106291" y="13214"/>
                  </a:lnTo>
                  <a:lnTo>
                    <a:pt x="2090435" y="44927"/>
                  </a:lnTo>
                  <a:lnTo>
                    <a:pt x="2040222" y="103069"/>
                  </a:lnTo>
                  <a:lnTo>
                    <a:pt x="1960939" y="169138"/>
                  </a:lnTo>
                  <a:lnTo>
                    <a:pt x="1881656" y="227279"/>
                  </a:lnTo>
                  <a:lnTo>
                    <a:pt x="1807658" y="272206"/>
                  </a:lnTo>
                  <a:lnTo>
                    <a:pt x="1725732" y="309205"/>
                  </a:lnTo>
                  <a:lnTo>
                    <a:pt x="1657020" y="335633"/>
                  </a:lnTo>
                  <a:lnTo>
                    <a:pt x="1535452" y="367346"/>
                  </a:lnTo>
                  <a:lnTo>
                    <a:pt x="1353101" y="393774"/>
                  </a:lnTo>
                  <a:lnTo>
                    <a:pt x="1004254" y="425487"/>
                  </a:lnTo>
                  <a:lnTo>
                    <a:pt x="808689" y="433415"/>
                  </a:lnTo>
                  <a:lnTo>
                    <a:pt x="531198" y="43605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3">
              <a:extLst>
                <a:ext uri="{FF2B5EF4-FFF2-40B4-BE49-F238E27FC236}">
                  <a16:creationId xmlns:a16="http://schemas.microsoft.com/office/drawing/2014/main" id="{48CE21D7-1241-4D04-8D48-970DF24066D4}"/>
                </a:ext>
              </a:extLst>
            </p:cNvPr>
            <p:cNvSpPr/>
            <p:nvPr/>
          </p:nvSpPr>
          <p:spPr>
            <a:xfrm rot="16200000">
              <a:off x="5072856" y="3844132"/>
              <a:ext cx="2192337" cy="647700"/>
            </a:xfrm>
            <a:custGeom>
              <a:avLst/>
              <a:gdLst>
                <a:gd name="connsiteX0" fmla="*/ 819261 w 2193503"/>
                <a:gd name="connsiteY0" fmla="*/ 319775 h 647479"/>
                <a:gd name="connsiteX1" fmla="*/ 409631 w 2193503"/>
                <a:gd name="connsiteY1" fmla="*/ 227278 h 647479"/>
                <a:gd name="connsiteX2" fmla="*/ 5286 w 2193503"/>
                <a:gd name="connsiteY2" fmla="*/ 132138 h 647479"/>
                <a:gd name="connsiteX3" fmla="*/ 0 w 2193503"/>
                <a:gd name="connsiteY3" fmla="*/ 0 h 647479"/>
                <a:gd name="connsiteX4" fmla="*/ 132139 w 2193503"/>
                <a:gd name="connsiteY4" fmla="*/ 26427 h 647479"/>
                <a:gd name="connsiteX5" fmla="*/ 515342 w 2193503"/>
                <a:gd name="connsiteY5" fmla="*/ 84569 h 647479"/>
                <a:gd name="connsiteX6" fmla="*/ 1046539 w 2193503"/>
                <a:gd name="connsiteY6" fmla="*/ 163852 h 647479"/>
                <a:gd name="connsiteX7" fmla="*/ 1331959 w 2193503"/>
                <a:gd name="connsiteY7" fmla="*/ 198208 h 647479"/>
                <a:gd name="connsiteX8" fmla="*/ 1572451 w 2193503"/>
                <a:gd name="connsiteY8" fmla="*/ 221993 h 647479"/>
                <a:gd name="connsiteX9" fmla="*/ 1707233 w 2193503"/>
                <a:gd name="connsiteY9" fmla="*/ 232564 h 647479"/>
                <a:gd name="connsiteX10" fmla="*/ 1847300 w 2193503"/>
                <a:gd name="connsiteY10" fmla="*/ 240492 h 647479"/>
                <a:gd name="connsiteX11" fmla="*/ 1918655 w 2193503"/>
                <a:gd name="connsiteY11" fmla="*/ 240492 h 647479"/>
                <a:gd name="connsiteX12" fmla="*/ 1966225 w 2193503"/>
                <a:gd name="connsiteY12" fmla="*/ 232564 h 647479"/>
                <a:gd name="connsiteX13" fmla="*/ 2008509 w 2193503"/>
                <a:gd name="connsiteY13" fmla="*/ 221993 h 647479"/>
                <a:gd name="connsiteX14" fmla="*/ 2034937 w 2193503"/>
                <a:gd name="connsiteY14" fmla="*/ 208779 h 647479"/>
                <a:gd name="connsiteX15" fmla="*/ 2056079 w 2193503"/>
                <a:gd name="connsiteY15" fmla="*/ 184994 h 647479"/>
                <a:gd name="connsiteX16" fmla="*/ 2095721 w 2193503"/>
                <a:gd name="connsiteY16" fmla="*/ 134781 h 647479"/>
                <a:gd name="connsiteX17" fmla="*/ 2119506 w 2193503"/>
                <a:gd name="connsiteY17" fmla="*/ 110996 h 647479"/>
                <a:gd name="connsiteX18" fmla="*/ 2145933 w 2193503"/>
                <a:gd name="connsiteY18" fmla="*/ 95140 h 647479"/>
                <a:gd name="connsiteX19" fmla="*/ 2167076 w 2193503"/>
                <a:gd name="connsiteY19" fmla="*/ 92497 h 647479"/>
                <a:gd name="connsiteX20" fmla="*/ 2188218 w 2193503"/>
                <a:gd name="connsiteY20" fmla="*/ 100425 h 647479"/>
                <a:gd name="connsiteX21" fmla="*/ 2193503 w 2193503"/>
                <a:gd name="connsiteY21" fmla="*/ 121567 h 647479"/>
                <a:gd name="connsiteX22" fmla="*/ 2193503 w 2193503"/>
                <a:gd name="connsiteY22" fmla="*/ 169137 h 647479"/>
                <a:gd name="connsiteX23" fmla="*/ 2185575 w 2193503"/>
                <a:gd name="connsiteY23" fmla="*/ 240492 h 647479"/>
                <a:gd name="connsiteX24" fmla="*/ 2175004 w 2193503"/>
                <a:gd name="connsiteY24" fmla="*/ 317133 h 647479"/>
                <a:gd name="connsiteX25" fmla="*/ 2164433 w 2193503"/>
                <a:gd name="connsiteY25" fmla="*/ 359417 h 647479"/>
                <a:gd name="connsiteX26" fmla="*/ 2145933 w 2193503"/>
                <a:gd name="connsiteY26" fmla="*/ 420201 h 647479"/>
                <a:gd name="connsiteX27" fmla="*/ 2122148 w 2193503"/>
                <a:gd name="connsiteY27" fmla="*/ 494199 h 647479"/>
                <a:gd name="connsiteX28" fmla="*/ 2082507 w 2193503"/>
                <a:gd name="connsiteY28" fmla="*/ 562911 h 647479"/>
                <a:gd name="connsiteX29" fmla="*/ 2045508 w 2193503"/>
                <a:gd name="connsiteY29" fmla="*/ 610481 h 647479"/>
                <a:gd name="connsiteX30" fmla="*/ 2011152 w 2193503"/>
                <a:gd name="connsiteY30" fmla="*/ 639551 h 647479"/>
                <a:gd name="connsiteX31" fmla="*/ 1984724 w 2193503"/>
                <a:gd name="connsiteY31" fmla="*/ 647479 h 647479"/>
                <a:gd name="connsiteX32" fmla="*/ 1953011 w 2193503"/>
                <a:gd name="connsiteY32" fmla="*/ 642194 h 647479"/>
                <a:gd name="connsiteX33" fmla="*/ 1905441 w 2193503"/>
                <a:gd name="connsiteY33" fmla="*/ 623695 h 647479"/>
                <a:gd name="connsiteX34" fmla="*/ 1847300 w 2193503"/>
                <a:gd name="connsiteY34" fmla="*/ 591981 h 647479"/>
                <a:gd name="connsiteX35" fmla="*/ 1789159 w 2193503"/>
                <a:gd name="connsiteY35" fmla="*/ 552340 h 647479"/>
                <a:gd name="connsiteX36" fmla="*/ 1731018 w 2193503"/>
                <a:gd name="connsiteY36" fmla="*/ 539126 h 647479"/>
                <a:gd name="connsiteX37" fmla="*/ 1487883 w 2193503"/>
                <a:gd name="connsiteY37" fmla="*/ 480985 h 647479"/>
                <a:gd name="connsiteX38" fmla="*/ 1072967 w 2193503"/>
                <a:gd name="connsiteY38" fmla="*/ 380559 h 647479"/>
                <a:gd name="connsiteX39" fmla="*/ 819261 w 2193503"/>
                <a:gd name="connsiteY39" fmla="*/ 319775 h 647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193503" h="647479">
                  <a:moveTo>
                    <a:pt x="819261" y="319775"/>
                  </a:moveTo>
                  <a:lnTo>
                    <a:pt x="409631" y="227278"/>
                  </a:lnTo>
                  <a:lnTo>
                    <a:pt x="5286" y="132138"/>
                  </a:lnTo>
                  <a:lnTo>
                    <a:pt x="0" y="0"/>
                  </a:lnTo>
                  <a:lnTo>
                    <a:pt x="132139" y="26427"/>
                  </a:lnTo>
                  <a:lnTo>
                    <a:pt x="515342" y="84569"/>
                  </a:lnTo>
                  <a:lnTo>
                    <a:pt x="1046539" y="163852"/>
                  </a:lnTo>
                  <a:lnTo>
                    <a:pt x="1331959" y="198208"/>
                  </a:lnTo>
                  <a:lnTo>
                    <a:pt x="1572451" y="221993"/>
                  </a:lnTo>
                  <a:lnTo>
                    <a:pt x="1707233" y="232564"/>
                  </a:lnTo>
                  <a:lnTo>
                    <a:pt x="1847300" y="240492"/>
                  </a:lnTo>
                  <a:lnTo>
                    <a:pt x="1918655" y="240492"/>
                  </a:lnTo>
                  <a:lnTo>
                    <a:pt x="1966225" y="232564"/>
                  </a:lnTo>
                  <a:lnTo>
                    <a:pt x="2008509" y="221993"/>
                  </a:lnTo>
                  <a:lnTo>
                    <a:pt x="2034937" y="208779"/>
                  </a:lnTo>
                  <a:lnTo>
                    <a:pt x="2056079" y="184994"/>
                  </a:lnTo>
                  <a:lnTo>
                    <a:pt x="2095721" y="134781"/>
                  </a:lnTo>
                  <a:lnTo>
                    <a:pt x="2119506" y="110996"/>
                  </a:lnTo>
                  <a:lnTo>
                    <a:pt x="2145933" y="95140"/>
                  </a:lnTo>
                  <a:lnTo>
                    <a:pt x="2167076" y="92497"/>
                  </a:lnTo>
                  <a:lnTo>
                    <a:pt x="2188218" y="100425"/>
                  </a:lnTo>
                  <a:lnTo>
                    <a:pt x="2193503" y="121567"/>
                  </a:lnTo>
                  <a:lnTo>
                    <a:pt x="2193503" y="169137"/>
                  </a:lnTo>
                  <a:lnTo>
                    <a:pt x="2185575" y="240492"/>
                  </a:lnTo>
                  <a:lnTo>
                    <a:pt x="2175004" y="317133"/>
                  </a:lnTo>
                  <a:lnTo>
                    <a:pt x="2164433" y="359417"/>
                  </a:lnTo>
                  <a:lnTo>
                    <a:pt x="2145933" y="420201"/>
                  </a:lnTo>
                  <a:lnTo>
                    <a:pt x="2122148" y="494199"/>
                  </a:lnTo>
                  <a:lnTo>
                    <a:pt x="2082507" y="562911"/>
                  </a:lnTo>
                  <a:lnTo>
                    <a:pt x="2045508" y="610481"/>
                  </a:lnTo>
                  <a:lnTo>
                    <a:pt x="2011152" y="639551"/>
                  </a:lnTo>
                  <a:lnTo>
                    <a:pt x="1984724" y="647479"/>
                  </a:lnTo>
                  <a:lnTo>
                    <a:pt x="1953011" y="642194"/>
                  </a:lnTo>
                  <a:lnTo>
                    <a:pt x="1905441" y="623695"/>
                  </a:lnTo>
                  <a:lnTo>
                    <a:pt x="1847300" y="591981"/>
                  </a:lnTo>
                  <a:lnTo>
                    <a:pt x="1789159" y="552340"/>
                  </a:lnTo>
                  <a:lnTo>
                    <a:pt x="1731018" y="539126"/>
                  </a:lnTo>
                  <a:lnTo>
                    <a:pt x="1487883" y="480985"/>
                  </a:lnTo>
                  <a:lnTo>
                    <a:pt x="1072967" y="380559"/>
                  </a:lnTo>
                  <a:lnTo>
                    <a:pt x="819261" y="319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1">
              <a:extLst>
                <a:ext uri="{FF2B5EF4-FFF2-40B4-BE49-F238E27FC236}">
                  <a16:creationId xmlns:a16="http://schemas.microsoft.com/office/drawing/2014/main" id="{63042340-FB7C-4769-A84A-879C7532FAF7}"/>
                </a:ext>
              </a:extLst>
            </p:cNvPr>
            <p:cNvSpPr/>
            <p:nvPr/>
          </p:nvSpPr>
          <p:spPr>
            <a:xfrm rot="16200000">
              <a:off x="1812132" y="4148931"/>
              <a:ext cx="3187700" cy="401637"/>
            </a:xfrm>
            <a:custGeom>
              <a:avLst/>
              <a:gdLst>
                <a:gd name="connsiteX0" fmla="*/ 1239462 w 3187187"/>
                <a:gd name="connsiteY0" fmla="*/ 314490 h 401702"/>
                <a:gd name="connsiteX1" fmla="*/ 798118 w 3187187"/>
                <a:gd name="connsiteY1" fmla="*/ 303919 h 401702"/>
                <a:gd name="connsiteX2" fmla="*/ 507413 w 3187187"/>
                <a:gd name="connsiteY2" fmla="*/ 298633 h 401702"/>
                <a:gd name="connsiteX3" fmla="*/ 203494 w 3187187"/>
                <a:gd name="connsiteY3" fmla="*/ 293348 h 401702"/>
                <a:gd name="connsiteX4" fmla="*/ 140067 w 3187187"/>
                <a:gd name="connsiteY4" fmla="*/ 288062 h 401702"/>
                <a:gd name="connsiteX5" fmla="*/ 84569 w 3187187"/>
                <a:gd name="connsiteY5" fmla="*/ 274848 h 401702"/>
                <a:gd name="connsiteX6" fmla="*/ 36999 w 3187187"/>
                <a:gd name="connsiteY6" fmla="*/ 253706 h 401702"/>
                <a:gd name="connsiteX7" fmla="*/ 13214 w 3187187"/>
                <a:gd name="connsiteY7" fmla="*/ 235207 h 401702"/>
                <a:gd name="connsiteX8" fmla="*/ 2643 w 3187187"/>
                <a:gd name="connsiteY8" fmla="*/ 214065 h 401702"/>
                <a:gd name="connsiteX9" fmla="*/ 0 w 3187187"/>
                <a:gd name="connsiteY9" fmla="*/ 179709 h 401702"/>
                <a:gd name="connsiteX10" fmla="*/ 13214 w 3187187"/>
                <a:gd name="connsiteY10" fmla="*/ 137424 h 401702"/>
                <a:gd name="connsiteX11" fmla="*/ 34357 w 3187187"/>
                <a:gd name="connsiteY11" fmla="*/ 110996 h 401702"/>
                <a:gd name="connsiteX12" fmla="*/ 76641 w 3187187"/>
                <a:gd name="connsiteY12" fmla="*/ 79283 h 401702"/>
                <a:gd name="connsiteX13" fmla="*/ 118925 w 3187187"/>
                <a:gd name="connsiteY13" fmla="*/ 55498 h 401702"/>
                <a:gd name="connsiteX14" fmla="*/ 177066 w 3187187"/>
                <a:gd name="connsiteY14" fmla="*/ 31713 h 401702"/>
                <a:gd name="connsiteX15" fmla="*/ 253707 w 3187187"/>
                <a:gd name="connsiteY15" fmla="*/ 13214 h 401702"/>
                <a:gd name="connsiteX16" fmla="*/ 348847 w 3187187"/>
                <a:gd name="connsiteY16" fmla="*/ 0 h 401702"/>
                <a:gd name="connsiteX17" fmla="*/ 454558 w 3187187"/>
                <a:gd name="connsiteY17" fmla="*/ 0 h 401702"/>
                <a:gd name="connsiteX18" fmla="*/ 510056 w 3187187"/>
                <a:gd name="connsiteY18" fmla="*/ 7928 h 401702"/>
                <a:gd name="connsiteX19" fmla="*/ 739977 w 3187187"/>
                <a:gd name="connsiteY19" fmla="*/ 29070 h 401702"/>
                <a:gd name="connsiteX20" fmla="*/ 1123180 w 3187187"/>
                <a:gd name="connsiteY20" fmla="*/ 60784 h 401702"/>
                <a:gd name="connsiteX21" fmla="*/ 1493168 w 3187187"/>
                <a:gd name="connsiteY21" fmla="*/ 87211 h 401702"/>
                <a:gd name="connsiteX22" fmla="*/ 1879013 w 3187187"/>
                <a:gd name="connsiteY22" fmla="*/ 113639 h 401702"/>
                <a:gd name="connsiteX23" fmla="*/ 2317714 w 3187187"/>
                <a:gd name="connsiteY23" fmla="*/ 137424 h 401702"/>
                <a:gd name="connsiteX24" fmla="*/ 2661274 w 3187187"/>
                <a:gd name="connsiteY24" fmla="*/ 150638 h 401702"/>
                <a:gd name="connsiteX25" fmla="*/ 2909695 w 3187187"/>
                <a:gd name="connsiteY25" fmla="*/ 150638 h 401702"/>
                <a:gd name="connsiteX26" fmla="*/ 3187187 w 3187187"/>
                <a:gd name="connsiteY26" fmla="*/ 190280 h 401702"/>
                <a:gd name="connsiteX27" fmla="*/ 3110546 w 3187187"/>
                <a:gd name="connsiteY27" fmla="*/ 301276 h 401702"/>
                <a:gd name="connsiteX28" fmla="*/ 3070904 w 3187187"/>
                <a:gd name="connsiteY28" fmla="*/ 335632 h 401702"/>
                <a:gd name="connsiteX29" fmla="*/ 3018049 w 3187187"/>
                <a:gd name="connsiteY29" fmla="*/ 372631 h 401702"/>
                <a:gd name="connsiteX30" fmla="*/ 2965193 w 3187187"/>
                <a:gd name="connsiteY30" fmla="*/ 401702 h 401702"/>
                <a:gd name="connsiteX31" fmla="*/ 2949337 w 3187187"/>
                <a:gd name="connsiteY31" fmla="*/ 401702 h 401702"/>
                <a:gd name="connsiteX32" fmla="*/ 2904410 w 3187187"/>
                <a:gd name="connsiteY32" fmla="*/ 396416 h 401702"/>
                <a:gd name="connsiteX33" fmla="*/ 2840983 w 3187187"/>
                <a:gd name="connsiteY33" fmla="*/ 383202 h 401702"/>
                <a:gd name="connsiteX34" fmla="*/ 2764343 w 3187187"/>
                <a:gd name="connsiteY34" fmla="*/ 359417 h 401702"/>
                <a:gd name="connsiteX35" fmla="*/ 2737915 w 3187187"/>
                <a:gd name="connsiteY35" fmla="*/ 354132 h 401702"/>
                <a:gd name="connsiteX36" fmla="*/ 2470995 w 3187187"/>
                <a:gd name="connsiteY36" fmla="*/ 346203 h 401702"/>
                <a:gd name="connsiteX37" fmla="*/ 2061365 w 3187187"/>
                <a:gd name="connsiteY37" fmla="*/ 338275 h 401702"/>
                <a:gd name="connsiteX38" fmla="*/ 1572451 w 3187187"/>
                <a:gd name="connsiteY38" fmla="*/ 325061 h 401702"/>
                <a:gd name="connsiteX39" fmla="*/ 1239462 w 3187187"/>
                <a:gd name="connsiteY39" fmla="*/ 314490 h 401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187187" h="401702">
                  <a:moveTo>
                    <a:pt x="1239462" y="314490"/>
                  </a:moveTo>
                  <a:lnTo>
                    <a:pt x="798118" y="303919"/>
                  </a:lnTo>
                  <a:lnTo>
                    <a:pt x="507413" y="298633"/>
                  </a:lnTo>
                  <a:lnTo>
                    <a:pt x="203494" y="293348"/>
                  </a:lnTo>
                  <a:lnTo>
                    <a:pt x="140067" y="288062"/>
                  </a:lnTo>
                  <a:lnTo>
                    <a:pt x="84569" y="274848"/>
                  </a:lnTo>
                  <a:lnTo>
                    <a:pt x="36999" y="253706"/>
                  </a:lnTo>
                  <a:lnTo>
                    <a:pt x="13214" y="235207"/>
                  </a:lnTo>
                  <a:lnTo>
                    <a:pt x="2643" y="214065"/>
                  </a:lnTo>
                  <a:lnTo>
                    <a:pt x="0" y="179709"/>
                  </a:lnTo>
                  <a:lnTo>
                    <a:pt x="13214" y="137424"/>
                  </a:lnTo>
                  <a:lnTo>
                    <a:pt x="34357" y="110996"/>
                  </a:lnTo>
                  <a:lnTo>
                    <a:pt x="76641" y="79283"/>
                  </a:lnTo>
                  <a:lnTo>
                    <a:pt x="118925" y="55498"/>
                  </a:lnTo>
                  <a:lnTo>
                    <a:pt x="177066" y="31713"/>
                  </a:lnTo>
                  <a:lnTo>
                    <a:pt x="253707" y="13214"/>
                  </a:lnTo>
                  <a:lnTo>
                    <a:pt x="348847" y="0"/>
                  </a:lnTo>
                  <a:lnTo>
                    <a:pt x="454558" y="0"/>
                  </a:lnTo>
                  <a:lnTo>
                    <a:pt x="510056" y="7928"/>
                  </a:lnTo>
                  <a:lnTo>
                    <a:pt x="739977" y="29070"/>
                  </a:lnTo>
                  <a:lnTo>
                    <a:pt x="1123180" y="60784"/>
                  </a:lnTo>
                  <a:lnTo>
                    <a:pt x="1493168" y="87211"/>
                  </a:lnTo>
                  <a:lnTo>
                    <a:pt x="1879013" y="113639"/>
                  </a:lnTo>
                  <a:lnTo>
                    <a:pt x="2317714" y="137424"/>
                  </a:lnTo>
                  <a:lnTo>
                    <a:pt x="2661274" y="150638"/>
                  </a:lnTo>
                  <a:lnTo>
                    <a:pt x="2909695" y="150638"/>
                  </a:lnTo>
                  <a:lnTo>
                    <a:pt x="3187187" y="190280"/>
                  </a:lnTo>
                  <a:lnTo>
                    <a:pt x="3110546" y="301276"/>
                  </a:lnTo>
                  <a:lnTo>
                    <a:pt x="3070904" y="335632"/>
                  </a:lnTo>
                  <a:lnTo>
                    <a:pt x="3018049" y="372631"/>
                  </a:lnTo>
                  <a:lnTo>
                    <a:pt x="2965193" y="401702"/>
                  </a:lnTo>
                  <a:lnTo>
                    <a:pt x="2949337" y="401702"/>
                  </a:lnTo>
                  <a:lnTo>
                    <a:pt x="2904410" y="396416"/>
                  </a:lnTo>
                  <a:lnTo>
                    <a:pt x="2840983" y="383202"/>
                  </a:lnTo>
                  <a:lnTo>
                    <a:pt x="2764343" y="359417"/>
                  </a:lnTo>
                  <a:lnTo>
                    <a:pt x="2737915" y="354132"/>
                  </a:lnTo>
                  <a:lnTo>
                    <a:pt x="2470995" y="346203"/>
                  </a:lnTo>
                  <a:lnTo>
                    <a:pt x="2061365" y="338275"/>
                  </a:lnTo>
                  <a:lnTo>
                    <a:pt x="1572451" y="325061"/>
                  </a:lnTo>
                  <a:lnTo>
                    <a:pt x="1239462" y="3144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7">
              <a:extLst>
                <a:ext uri="{FF2B5EF4-FFF2-40B4-BE49-F238E27FC236}">
                  <a16:creationId xmlns:a16="http://schemas.microsoft.com/office/drawing/2014/main" id="{6ECB3DDF-7035-40F6-A26B-B054337997AD}"/>
                </a:ext>
              </a:extLst>
            </p:cNvPr>
            <p:cNvSpPr/>
            <p:nvPr/>
          </p:nvSpPr>
          <p:spPr>
            <a:xfrm>
              <a:off x="4127500" y="2513013"/>
              <a:ext cx="2806700" cy="514350"/>
            </a:xfrm>
            <a:custGeom>
              <a:avLst/>
              <a:gdLst>
                <a:gd name="connsiteX0" fmla="*/ 1390650 w 2807494"/>
                <a:gd name="connsiteY0" fmla="*/ 357187 h 514350"/>
                <a:gd name="connsiteX1" fmla="*/ 1102519 w 2807494"/>
                <a:gd name="connsiteY1" fmla="*/ 395287 h 514350"/>
                <a:gd name="connsiteX2" fmla="*/ 835819 w 2807494"/>
                <a:gd name="connsiteY2" fmla="*/ 438150 h 514350"/>
                <a:gd name="connsiteX3" fmla="*/ 642938 w 2807494"/>
                <a:gd name="connsiteY3" fmla="*/ 473869 h 514350"/>
                <a:gd name="connsiteX4" fmla="*/ 540544 w 2807494"/>
                <a:gd name="connsiteY4" fmla="*/ 495300 h 514350"/>
                <a:gd name="connsiteX5" fmla="*/ 471488 w 2807494"/>
                <a:gd name="connsiteY5" fmla="*/ 507206 h 514350"/>
                <a:gd name="connsiteX6" fmla="*/ 411957 w 2807494"/>
                <a:gd name="connsiteY6" fmla="*/ 514350 h 514350"/>
                <a:gd name="connsiteX7" fmla="*/ 381000 w 2807494"/>
                <a:gd name="connsiteY7" fmla="*/ 514350 h 514350"/>
                <a:gd name="connsiteX8" fmla="*/ 345282 w 2807494"/>
                <a:gd name="connsiteY8" fmla="*/ 511969 h 514350"/>
                <a:gd name="connsiteX9" fmla="*/ 302419 w 2807494"/>
                <a:gd name="connsiteY9" fmla="*/ 497681 h 514350"/>
                <a:gd name="connsiteX10" fmla="*/ 254794 w 2807494"/>
                <a:gd name="connsiteY10" fmla="*/ 469106 h 514350"/>
                <a:gd name="connsiteX11" fmla="*/ 204788 w 2807494"/>
                <a:gd name="connsiteY11" fmla="*/ 428625 h 514350"/>
                <a:gd name="connsiteX12" fmla="*/ 161925 w 2807494"/>
                <a:gd name="connsiteY12" fmla="*/ 388144 h 514350"/>
                <a:gd name="connsiteX13" fmla="*/ 121444 w 2807494"/>
                <a:gd name="connsiteY13" fmla="*/ 342900 h 514350"/>
                <a:gd name="connsiteX14" fmla="*/ 66675 w 2807494"/>
                <a:gd name="connsiteY14" fmla="*/ 266700 h 514350"/>
                <a:gd name="connsiteX15" fmla="*/ 33338 w 2807494"/>
                <a:gd name="connsiteY15" fmla="*/ 216694 h 514350"/>
                <a:gd name="connsiteX16" fmla="*/ 16669 w 2807494"/>
                <a:gd name="connsiteY16" fmla="*/ 190500 h 514350"/>
                <a:gd name="connsiteX17" fmla="*/ 4763 w 2807494"/>
                <a:gd name="connsiteY17" fmla="*/ 161925 h 514350"/>
                <a:gd name="connsiteX18" fmla="*/ 0 w 2807494"/>
                <a:gd name="connsiteY18" fmla="*/ 138112 h 514350"/>
                <a:gd name="connsiteX19" fmla="*/ 2382 w 2807494"/>
                <a:gd name="connsiteY19" fmla="*/ 121444 h 514350"/>
                <a:gd name="connsiteX20" fmla="*/ 11907 w 2807494"/>
                <a:gd name="connsiteY20" fmla="*/ 114300 h 514350"/>
                <a:gd name="connsiteX21" fmla="*/ 30957 w 2807494"/>
                <a:gd name="connsiteY21" fmla="*/ 114300 h 514350"/>
                <a:gd name="connsiteX22" fmla="*/ 57150 w 2807494"/>
                <a:gd name="connsiteY22" fmla="*/ 128587 h 514350"/>
                <a:gd name="connsiteX23" fmla="*/ 100013 w 2807494"/>
                <a:gd name="connsiteY23" fmla="*/ 159544 h 514350"/>
                <a:gd name="connsiteX24" fmla="*/ 154782 w 2807494"/>
                <a:gd name="connsiteY24" fmla="*/ 195262 h 514350"/>
                <a:gd name="connsiteX25" fmla="*/ 216694 w 2807494"/>
                <a:gd name="connsiteY25" fmla="*/ 223837 h 514350"/>
                <a:gd name="connsiteX26" fmla="*/ 290513 w 2807494"/>
                <a:gd name="connsiteY26" fmla="*/ 247650 h 514350"/>
                <a:gd name="connsiteX27" fmla="*/ 366713 w 2807494"/>
                <a:gd name="connsiteY27" fmla="*/ 259556 h 514350"/>
                <a:gd name="connsiteX28" fmla="*/ 426244 w 2807494"/>
                <a:gd name="connsiteY28" fmla="*/ 269081 h 514350"/>
                <a:gd name="connsiteX29" fmla="*/ 509588 w 2807494"/>
                <a:gd name="connsiteY29" fmla="*/ 271462 h 514350"/>
                <a:gd name="connsiteX30" fmla="*/ 621507 w 2807494"/>
                <a:gd name="connsiteY30" fmla="*/ 261937 h 514350"/>
                <a:gd name="connsiteX31" fmla="*/ 933450 w 2807494"/>
                <a:gd name="connsiteY31" fmla="*/ 223837 h 514350"/>
                <a:gd name="connsiteX32" fmla="*/ 1262063 w 2807494"/>
                <a:gd name="connsiteY32" fmla="*/ 180975 h 514350"/>
                <a:gd name="connsiteX33" fmla="*/ 1533525 w 2807494"/>
                <a:gd name="connsiteY33" fmla="*/ 161925 h 514350"/>
                <a:gd name="connsiteX34" fmla="*/ 1728788 w 2807494"/>
                <a:gd name="connsiteY34" fmla="*/ 135731 h 514350"/>
                <a:gd name="connsiteX35" fmla="*/ 1902619 w 2807494"/>
                <a:gd name="connsiteY35" fmla="*/ 111919 h 514350"/>
                <a:gd name="connsiteX36" fmla="*/ 2057400 w 2807494"/>
                <a:gd name="connsiteY36" fmla="*/ 92869 h 514350"/>
                <a:gd name="connsiteX37" fmla="*/ 2135982 w 2807494"/>
                <a:gd name="connsiteY37" fmla="*/ 61912 h 514350"/>
                <a:gd name="connsiteX38" fmla="*/ 2283619 w 2807494"/>
                <a:gd name="connsiteY38" fmla="*/ 2381 h 514350"/>
                <a:gd name="connsiteX39" fmla="*/ 2307432 w 2807494"/>
                <a:gd name="connsiteY39" fmla="*/ 0 h 514350"/>
                <a:gd name="connsiteX40" fmla="*/ 2471738 w 2807494"/>
                <a:gd name="connsiteY40" fmla="*/ 28575 h 514350"/>
                <a:gd name="connsiteX41" fmla="*/ 2578894 w 2807494"/>
                <a:gd name="connsiteY41" fmla="*/ 54769 h 514350"/>
                <a:gd name="connsiteX42" fmla="*/ 2681288 w 2807494"/>
                <a:gd name="connsiteY42" fmla="*/ 90487 h 514350"/>
                <a:gd name="connsiteX43" fmla="*/ 2745582 w 2807494"/>
                <a:gd name="connsiteY43" fmla="*/ 119062 h 514350"/>
                <a:gd name="connsiteX44" fmla="*/ 2786063 w 2807494"/>
                <a:gd name="connsiteY44" fmla="*/ 142875 h 514350"/>
                <a:gd name="connsiteX45" fmla="*/ 2797969 w 2807494"/>
                <a:gd name="connsiteY45" fmla="*/ 154781 h 514350"/>
                <a:gd name="connsiteX46" fmla="*/ 2805113 w 2807494"/>
                <a:gd name="connsiteY46" fmla="*/ 166687 h 514350"/>
                <a:gd name="connsiteX47" fmla="*/ 2807494 w 2807494"/>
                <a:gd name="connsiteY47" fmla="*/ 188119 h 514350"/>
                <a:gd name="connsiteX48" fmla="*/ 2802732 w 2807494"/>
                <a:gd name="connsiteY48" fmla="*/ 216694 h 514350"/>
                <a:gd name="connsiteX49" fmla="*/ 2786063 w 2807494"/>
                <a:gd name="connsiteY49" fmla="*/ 242887 h 514350"/>
                <a:gd name="connsiteX50" fmla="*/ 2759869 w 2807494"/>
                <a:gd name="connsiteY50" fmla="*/ 264319 h 514350"/>
                <a:gd name="connsiteX51" fmla="*/ 2702719 w 2807494"/>
                <a:gd name="connsiteY51" fmla="*/ 273844 h 514350"/>
                <a:gd name="connsiteX52" fmla="*/ 2564607 w 2807494"/>
                <a:gd name="connsiteY52" fmla="*/ 271462 h 514350"/>
                <a:gd name="connsiteX53" fmla="*/ 2333625 w 2807494"/>
                <a:gd name="connsiteY53" fmla="*/ 280987 h 514350"/>
                <a:gd name="connsiteX54" fmla="*/ 2093119 w 2807494"/>
                <a:gd name="connsiteY54" fmla="*/ 295275 h 514350"/>
                <a:gd name="connsiteX55" fmla="*/ 1819275 w 2807494"/>
                <a:gd name="connsiteY55" fmla="*/ 314325 h 514350"/>
                <a:gd name="connsiteX56" fmla="*/ 1390650 w 2807494"/>
                <a:gd name="connsiteY56" fmla="*/ 357187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807494" h="514350">
                  <a:moveTo>
                    <a:pt x="1390650" y="357187"/>
                  </a:moveTo>
                  <a:lnTo>
                    <a:pt x="1102519" y="395287"/>
                  </a:lnTo>
                  <a:lnTo>
                    <a:pt x="835819" y="438150"/>
                  </a:lnTo>
                  <a:lnTo>
                    <a:pt x="642938" y="473869"/>
                  </a:lnTo>
                  <a:lnTo>
                    <a:pt x="540544" y="495300"/>
                  </a:lnTo>
                  <a:lnTo>
                    <a:pt x="471488" y="507206"/>
                  </a:lnTo>
                  <a:lnTo>
                    <a:pt x="411957" y="514350"/>
                  </a:lnTo>
                  <a:lnTo>
                    <a:pt x="381000" y="514350"/>
                  </a:lnTo>
                  <a:lnTo>
                    <a:pt x="345282" y="511969"/>
                  </a:lnTo>
                  <a:lnTo>
                    <a:pt x="302419" y="497681"/>
                  </a:lnTo>
                  <a:lnTo>
                    <a:pt x="254794" y="469106"/>
                  </a:lnTo>
                  <a:lnTo>
                    <a:pt x="204788" y="428625"/>
                  </a:lnTo>
                  <a:lnTo>
                    <a:pt x="161925" y="388144"/>
                  </a:lnTo>
                  <a:lnTo>
                    <a:pt x="121444" y="342900"/>
                  </a:lnTo>
                  <a:lnTo>
                    <a:pt x="66675" y="266700"/>
                  </a:lnTo>
                  <a:lnTo>
                    <a:pt x="33338" y="216694"/>
                  </a:lnTo>
                  <a:lnTo>
                    <a:pt x="16669" y="190500"/>
                  </a:lnTo>
                  <a:lnTo>
                    <a:pt x="4763" y="161925"/>
                  </a:lnTo>
                  <a:lnTo>
                    <a:pt x="0" y="138112"/>
                  </a:lnTo>
                  <a:lnTo>
                    <a:pt x="2382" y="121444"/>
                  </a:lnTo>
                  <a:lnTo>
                    <a:pt x="11907" y="114300"/>
                  </a:lnTo>
                  <a:lnTo>
                    <a:pt x="30957" y="114300"/>
                  </a:lnTo>
                  <a:lnTo>
                    <a:pt x="57150" y="128587"/>
                  </a:lnTo>
                  <a:lnTo>
                    <a:pt x="100013" y="159544"/>
                  </a:lnTo>
                  <a:lnTo>
                    <a:pt x="154782" y="195262"/>
                  </a:lnTo>
                  <a:lnTo>
                    <a:pt x="216694" y="223837"/>
                  </a:lnTo>
                  <a:lnTo>
                    <a:pt x="290513" y="247650"/>
                  </a:lnTo>
                  <a:lnTo>
                    <a:pt x="366713" y="259556"/>
                  </a:lnTo>
                  <a:lnTo>
                    <a:pt x="426244" y="269081"/>
                  </a:lnTo>
                  <a:lnTo>
                    <a:pt x="509588" y="271462"/>
                  </a:lnTo>
                  <a:lnTo>
                    <a:pt x="621507" y="261937"/>
                  </a:lnTo>
                  <a:lnTo>
                    <a:pt x="933450" y="223837"/>
                  </a:lnTo>
                  <a:lnTo>
                    <a:pt x="1262063" y="180975"/>
                  </a:lnTo>
                  <a:lnTo>
                    <a:pt x="1533525" y="161925"/>
                  </a:lnTo>
                  <a:lnTo>
                    <a:pt x="1728788" y="135731"/>
                  </a:lnTo>
                  <a:lnTo>
                    <a:pt x="1902619" y="111919"/>
                  </a:lnTo>
                  <a:lnTo>
                    <a:pt x="2057400" y="92869"/>
                  </a:lnTo>
                  <a:lnTo>
                    <a:pt x="2135982" y="61912"/>
                  </a:lnTo>
                  <a:lnTo>
                    <a:pt x="2283619" y="2381"/>
                  </a:lnTo>
                  <a:lnTo>
                    <a:pt x="2307432" y="0"/>
                  </a:lnTo>
                  <a:lnTo>
                    <a:pt x="2471738" y="28575"/>
                  </a:lnTo>
                  <a:lnTo>
                    <a:pt x="2578894" y="54769"/>
                  </a:lnTo>
                  <a:lnTo>
                    <a:pt x="2681288" y="90487"/>
                  </a:lnTo>
                  <a:lnTo>
                    <a:pt x="2745582" y="119062"/>
                  </a:lnTo>
                  <a:lnTo>
                    <a:pt x="2786063" y="142875"/>
                  </a:lnTo>
                  <a:lnTo>
                    <a:pt x="2797969" y="154781"/>
                  </a:lnTo>
                  <a:lnTo>
                    <a:pt x="2805113" y="166687"/>
                  </a:lnTo>
                  <a:lnTo>
                    <a:pt x="2807494" y="188119"/>
                  </a:lnTo>
                  <a:lnTo>
                    <a:pt x="2802732" y="216694"/>
                  </a:lnTo>
                  <a:lnTo>
                    <a:pt x="2786063" y="242887"/>
                  </a:lnTo>
                  <a:lnTo>
                    <a:pt x="2759869" y="264319"/>
                  </a:lnTo>
                  <a:lnTo>
                    <a:pt x="2702719" y="273844"/>
                  </a:lnTo>
                  <a:lnTo>
                    <a:pt x="2564607" y="271462"/>
                  </a:lnTo>
                  <a:lnTo>
                    <a:pt x="2333625" y="280987"/>
                  </a:lnTo>
                  <a:lnTo>
                    <a:pt x="2093119" y="295275"/>
                  </a:lnTo>
                  <a:lnTo>
                    <a:pt x="1819275" y="314325"/>
                  </a:lnTo>
                  <a:lnTo>
                    <a:pt x="1390650" y="357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8">
              <a:extLst>
                <a:ext uri="{FF2B5EF4-FFF2-40B4-BE49-F238E27FC236}">
                  <a16:creationId xmlns:a16="http://schemas.microsoft.com/office/drawing/2014/main" id="{F49E76BE-7500-4A8B-808C-23A660E30A84}"/>
                </a:ext>
              </a:extLst>
            </p:cNvPr>
            <p:cNvSpPr/>
            <p:nvPr/>
          </p:nvSpPr>
          <p:spPr>
            <a:xfrm>
              <a:off x="3705225" y="5064125"/>
              <a:ext cx="3600450" cy="577850"/>
            </a:xfrm>
            <a:custGeom>
              <a:avLst/>
              <a:gdLst>
                <a:gd name="connsiteX0" fmla="*/ 1822843 w 3601008"/>
                <a:gd name="connsiteY0" fmla="*/ 345506 h 577829"/>
                <a:gd name="connsiteX1" fmla="*/ 1501165 w 3601008"/>
                <a:gd name="connsiteY1" fmla="*/ 375291 h 577829"/>
                <a:gd name="connsiteX2" fmla="*/ 1310541 w 3601008"/>
                <a:gd name="connsiteY2" fmla="*/ 399119 h 577829"/>
                <a:gd name="connsiteX3" fmla="*/ 1105024 w 3601008"/>
                <a:gd name="connsiteY3" fmla="*/ 431883 h 577829"/>
                <a:gd name="connsiteX4" fmla="*/ 878658 w 3601008"/>
                <a:gd name="connsiteY4" fmla="*/ 479539 h 577829"/>
                <a:gd name="connsiteX5" fmla="*/ 711862 w 3601008"/>
                <a:gd name="connsiteY5" fmla="*/ 512302 h 577829"/>
                <a:gd name="connsiteX6" fmla="*/ 548044 w 3601008"/>
                <a:gd name="connsiteY6" fmla="*/ 551023 h 577829"/>
                <a:gd name="connsiteX7" fmla="*/ 470603 w 3601008"/>
                <a:gd name="connsiteY7" fmla="*/ 577829 h 577829"/>
                <a:gd name="connsiteX8" fmla="*/ 449754 w 3601008"/>
                <a:gd name="connsiteY8" fmla="*/ 577829 h 577829"/>
                <a:gd name="connsiteX9" fmla="*/ 357420 w 3601008"/>
                <a:gd name="connsiteY9" fmla="*/ 559958 h 577829"/>
                <a:gd name="connsiteX10" fmla="*/ 279979 w 3601008"/>
                <a:gd name="connsiteY10" fmla="*/ 533152 h 577829"/>
                <a:gd name="connsiteX11" fmla="*/ 190624 w 3601008"/>
                <a:gd name="connsiteY11" fmla="*/ 491453 h 577829"/>
                <a:gd name="connsiteX12" fmla="*/ 154882 w 3601008"/>
                <a:gd name="connsiteY12" fmla="*/ 461668 h 577829"/>
                <a:gd name="connsiteX13" fmla="*/ 104248 w 3601008"/>
                <a:gd name="connsiteY13" fmla="*/ 411033 h 577829"/>
                <a:gd name="connsiteX14" fmla="*/ 68506 w 3601008"/>
                <a:gd name="connsiteY14" fmla="*/ 366355 h 577829"/>
                <a:gd name="connsiteX15" fmla="*/ 44678 w 3601008"/>
                <a:gd name="connsiteY15" fmla="*/ 333592 h 577829"/>
                <a:gd name="connsiteX16" fmla="*/ 17871 w 3601008"/>
                <a:gd name="connsiteY16" fmla="*/ 282957 h 577829"/>
                <a:gd name="connsiteX17" fmla="*/ 8936 w 3601008"/>
                <a:gd name="connsiteY17" fmla="*/ 256151 h 577829"/>
                <a:gd name="connsiteX18" fmla="*/ 2979 w 3601008"/>
                <a:gd name="connsiteY18" fmla="*/ 241258 h 577829"/>
                <a:gd name="connsiteX19" fmla="*/ 0 w 3601008"/>
                <a:gd name="connsiteY19" fmla="*/ 229344 h 577829"/>
                <a:gd name="connsiteX20" fmla="*/ 2979 w 3601008"/>
                <a:gd name="connsiteY20" fmla="*/ 211473 h 577829"/>
                <a:gd name="connsiteX21" fmla="*/ 14893 w 3601008"/>
                <a:gd name="connsiteY21" fmla="*/ 205516 h 577829"/>
                <a:gd name="connsiteX22" fmla="*/ 41699 w 3601008"/>
                <a:gd name="connsiteY22" fmla="*/ 208495 h 577829"/>
                <a:gd name="connsiteX23" fmla="*/ 68506 w 3601008"/>
                <a:gd name="connsiteY23" fmla="*/ 226366 h 577829"/>
                <a:gd name="connsiteX24" fmla="*/ 113183 w 3601008"/>
                <a:gd name="connsiteY24" fmla="*/ 256151 h 577829"/>
                <a:gd name="connsiteX25" fmla="*/ 160839 w 3601008"/>
                <a:gd name="connsiteY25" fmla="*/ 282957 h 577829"/>
                <a:gd name="connsiteX26" fmla="*/ 205517 w 3601008"/>
                <a:gd name="connsiteY26" fmla="*/ 300828 h 577829"/>
                <a:gd name="connsiteX27" fmla="*/ 271044 w 3601008"/>
                <a:gd name="connsiteY27" fmla="*/ 315721 h 577829"/>
                <a:gd name="connsiteX28" fmla="*/ 321678 w 3601008"/>
                <a:gd name="connsiteY28" fmla="*/ 321678 h 577829"/>
                <a:gd name="connsiteX29" fmla="*/ 372313 w 3601008"/>
                <a:gd name="connsiteY29" fmla="*/ 327635 h 577829"/>
                <a:gd name="connsiteX30" fmla="*/ 419969 w 3601008"/>
                <a:gd name="connsiteY30" fmla="*/ 330613 h 577829"/>
                <a:gd name="connsiteX31" fmla="*/ 476560 w 3601008"/>
                <a:gd name="connsiteY31" fmla="*/ 324656 h 577829"/>
                <a:gd name="connsiteX32" fmla="*/ 691012 w 3601008"/>
                <a:gd name="connsiteY32" fmla="*/ 291893 h 577829"/>
                <a:gd name="connsiteX33" fmla="*/ 1149702 w 3601008"/>
                <a:gd name="connsiteY33" fmla="*/ 220409 h 577829"/>
                <a:gd name="connsiteX34" fmla="*/ 1387982 w 3601008"/>
                <a:gd name="connsiteY34" fmla="*/ 196581 h 577829"/>
                <a:gd name="connsiteX35" fmla="*/ 1712638 w 3601008"/>
                <a:gd name="connsiteY35" fmla="*/ 169774 h 577829"/>
                <a:gd name="connsiteX36" fmla="*/ 1950919 w 3601008"/>
                <a:gd name="connsiteY36" fmla="*/ 148925 h 577829"/>
                <a:gd name="connsiteX37" fmla="*/ 2159414 w 3601008"/>
                <a:gd name="connsiteY37" fmla="*/ 128075 h 577829"/>
                <a:gd name="connsiteX38" fmla="*/ 2299403 w 3601008"/>
                <a:gd name="connsiteY38" fmla="*/ 107226 h 577829"/>
                <a:gd name="connsiteX39" fmla="*/ 2546619 w 3601008"/>
                <a:gd name="connsiteY39" fmla="*/ 104247 h 577829"/>
                <a:gd name="connsiteX40" fmla="*/ 2772985 w 3601008"/>
                <a:gd name="connsiteY40" fmla="*/ 92333 h 577829"/>
                <a:gd name="connsiteX41" fmla="*/ 2850426 w 3601008"/>
                <a:gd name="connsiteY41" fmla="*/ 89355 h 577829"/>
                <a:gd name="connsiteX42" fmla="*/ 2883190 w 3601008"/>
                <a:gd name="connsiteY42" fmla="*/ 80419 h 577829"/>
                <a:gd name="connsiteX43" fmla="*/ 2969566 w 3601008"/>
                <a:gd name="connsiteY43" fmla="*/ 47656 h 577829"/>
                <a:gd name="connsiteX44" fmla="*/ 3070835 w 3601008"/>
                <a:gd name="connsiteY44" fmla="*/ 2978 h 577829"/>
                <a:gd name="connsiteX45" fmla="*/ 3085728 w 3601008"/>
                <a:gd name="connsiteY45" fmla="*/ 0 h 577829"/>
                <a:gd name="connsiteX46" fmla="*/ 3184018 w 3601008"/>
                <a:gd name="connsiteY46" fmla="*/ 23828 h 577829"/>
                <a:gd name="connsiteX47" fmla="*/ 3285287 w 3601008"/>
                <a:gd name="connsiteY47" fmla="*/ 59570 h 577829"/>
                <a:gd name="connsiteX48" fmla="*/ 3401449 w 3601008"/>
                <a:gd name="connsiteY48" fmla="*/ 107226 h 577829"/>
                <a:gd name="connsiteX49" fmla="*/ 3496761 w 3601008"/>
                <a:gd name="connsiteY49" fmla="*/ 151903 h 577829"/>
                <a:gd name="connsiteX50" fmla="*/ 3535481 w 3601008"/>
                <a:gd name="connsiteY50" fmla="*/ 169774 h 577829"/>
                <a:gd name="connsiteX51" fmla="*/ 3568245 w 3601008"/>
                <a:gd name="connsiteY51" fmla="*/ 193602 h 577829"/>
                <a:gd name="connsiteX52" fmla="*/ 3589094 w 3601008"/>
                <a:gd name="connsiteY52" fmla="*/ 217430 h 577829"/>
                <a:gd name="connsiteX53" fmla="*/ 3598030 w 3601008"/>
                <a:gd name="connsiteY53" fmla="*/ 238280 h 577829"/>
                <a:gd name="connsiteX54" fmla="*/ 3601008 w 3601008"/>
                <a:gd name="connsiteY54" fmla="*/ 259129 h 577829"/>
                <a:gd name="connsiteX55" fmla="*/ 3595051 w 3601008"/>
                <a:gd name="connsiteY55" fmla="*/ 282957 h 577829"/>
                <a:gd name="connsiteX56" fmla="*/ 3583137 w 3601008"/>
                <a:gd name="connsiteY56" fmla="*/ 315721 h 577829"/>
                <a:gd name="connsiteX57" fmla="*/ 3562288 w 3601008"/>
                <a:gd name="connsiteY57" fmla="*/ 339549 h 577829"/>
                <a:gd name="connsiteX58" fmla="*/ 3526546 w 3601008"/>
                <a:gd name="connsiteY58" fmla="*/ 351463 h 577829"/>
                <a:gd name="connsiteX59" fmla="*/ 3452083 w 3601008"/>
                <a:gd name="connsiteY59" fmla="*/ 351463 h 577829"/>
                <a:gd name="connsiteX60" fmla="*/ 3270395 w 3601008"/>
                <a:gd name="connsiteY60" fmla="*/ 336570 h 577829"/>
                <a:gd name="connsiteX61" fmla="*/ 2972545 w 3601008"/>
                <a:gd name="connsiteY61" fmla="*/ 321678 h 577829"/>
                <a:gd name="connsiteX62" fmla="*/ 2644909 w 3601008"/>
                <a:gd name="connsiteY62" fmla="*/ 312742 h 577829"/>
                <a:gd name="connsiteX63" fmla="*/ 2445350 w 3601008"/>
                <a:gd name="connsiteY63" fmla="*/ 309764 h 577829"/>
                <a:gd name="connsiteX64" fmla="*/ 2087930 w 3601008"/>
                <a:gd name="connsiteY64" fmla="*/ 327635 h 577829"/>
                <a:gd name="connsiteX65" fmla="*/ 1822843 w 3601008"/>
                <a:gd name="connsiteY65" fmla="*/ 345506 h 57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601008" h="577829">
                  <a:moveTo>
                    <a:pt x="1822843" y="345506"/>
                  </a:moveTo>
                  <a:lnTo>
                    <a:pt x="1501165" y="375291"/>
                  </a:lnTo>
                  <a:lnTo>
                    <a:pt x="1310541" y="399119"/>
                  </a:lnTo>
                  <a:lnTo>
                    <a:pt x="1105024" y="431883"/>
                  </a:lnTo>
                  <a:lnTo>
                    <a:pt x="878658" y="479539"/>
                  </a:lnTo>
                  <a:lnTo>
                    <a:pt x="711862" y="512302"/>
                  </a:lnTo>
                  <a:lnTo>
                    <a:pt x="548044" y="551023"/>
                  </a:lnTo>
                  <a:lnTo>
                    <a:pt x="470603" y="577829"/>
                  </a:lnTo>
                  <a:lnTo>
                    <a:pt x="449754" y="577829"/>
                  </a:lnTo>
                  <a:lnTo>
                    <a:pt x="357420" y="559958"/>
                  </a:lnTo>
                  <a:lnTo>
                    <a:pt x="279979" y="533152"/>
                  </a:lnTo>
                  <a:lnTo>
                    <a:pt x="190624" y="491453"/>
                  </a:lnTo>
                  <a:lnTo>
                    <a:pt x="154882" y="461668"/>
                  </a:lnTo>
                  <a:lnTo>
                    <a:pt x="104248" y="411033"/>
                  </a:lnTo>
                  <a:lnTo>
                    <a:pt x="68506" y="366355"/>
                  </a:lnTo>
                  <a:lnTo>
                    <a:pt x="44678" y="333592"/>
                  </a:lnTo>
                  <a:lnTo>
                    <a:pt x="17871" y="282957"/>
                  </a:lnTo>
                  <a:lnTo>
                    <a:pt x="8936" y="256151"/>
                  </a:lnTo>
                  <a:lnTo>
                    <a:pt x="2979" y="241258"/>
                  </a:lnTo>
                  <a:lnTo>
                    <a:pt x="0" y="229344"/>
                  </a:lnTo>
                  <a:lnTo>
                    <a:pt x="2979" y="211473"/>
                  </a:lnTo>
                  <a:lnTo>
                    <a:pt x="14893" y="205516"/>
                  </a:lnTo>
                  <a:lnTo>
                    <a:pt x="41699" y="208495"/>
                  </a:lnTo>
                  <a:lnTo>
                    <a:pt x="68506" y="226366"/>
                  </a:lnTo>
                  <a:lnTo>
                    <a:pt x="113183" y="256151"/>
                  </a:lnTo>
                  <a:lnTo>
                    <a:pt x="160839" y="282957"/>
                  </a:lnTo>
                  <a:lnTo>
                    <a:pt x="205517" y="300828"/>
                  </a:lnTo>
                  <a:lnTo>
                    <a:pt x="271044" y="315721"/>
                  </a:lnTo>
                  <a:lnTo>
                    <a:pt x="321678" y="321678"/>
                  </a:lnTo>
                  <a:lnTo>
                    <a:pt x="372313" y="327635"/>
                  </a:lnTo>
                  <a:lnTo>
                    <a:pt x="419969" y="330613"/>
                  </a:lnTo>
                  <a:lnTo>
                    <a:pt x="476560" y="324656"/>
                  </a:lnTo>
                  <a:lnTo>
                    <a:pt x="691012" y="291893"/>
                  </a:lnTo>
                  <a:lnTo>
                    <a:pt x="1149702" y="220409"/>
                  </a:lnTo>
                  <a:lnTo>
                    <a:pt x="1387982" y="196581"/>
                  </a:lnTo>
                  <a:lnTo>
                    <a:pt x="1712638" y="169774"/>
                  </a:lnTo>
                  <a:lnTo>
                    <a:pt x="1950919" y="148925"/>
                  </a:lnTo>
                  <a:lnTo>
                    <a:pt x="2159414" y="128075"/>
                  </a:lnTo>
                  <a:lnTo>
                    <a:pt x="2299403" y="107226"/>
                  </a:lnTo>
                  <a:lnTo>
                    <a:pt x="2546619" y="104247"/>
                  </a:lnTo>
                  <a:lnTo>
                    <a:pt x="2772985" y="92333"/>
                  </a:lnTo>
                  <a:lnTo>
                    <a:pt x="2850426" y="89355"/>
                  </a:lnTo>
                  <a:lnTo>
                    <a:pt x="2883190" y="80419"/>
                  </a:lnTo>
                  <a:lnTo>
                    <a:pt x="2969566" y="47656"/>
                  </a:lnTo>
                  <a:lnTo>
                    <a:pt x="3070835" y="2978"/>
                  </a:lnTo>
                  <a:lnTo>
                    <a:pt x="3085728" y="0"/>
                  </a:lnTo>
                  <a:lnTo>
                    <a:pt x="3184018" y="23828"/>
                  </a:lnTo>
                  <a:lnTo>
                    <a:pt x="3285287" y="59570"/>
                  </a:lnTo>
                  <a:lnTo>
                    <a:pt x="3401449" y="107226"/>
                  </a:lnTo>
                  <a:lnTo>
                    <a:pt x="3496761" y="151903"/>
                  </a:lnTo>
                  <a:lnTo>
                    <a:pt x="3535481" y="169774"/>
                  </a:lnTo>
                  <a:lnTo>
                    <a:pt x="3568245" y="193602"/>
                  </a:lnTo>
                  <a:lnTo>
                    <a:pt x="3589094" y="217430"/>
                  </a:lnTo>
                  <a:lnTo>
                    <a:pt x="3598030" y="238280"/>
                  </a:lnTo>
                  <a:lnTo>
                    <a:pt x="3601008" y="259129"/>
                  </a:lnTo>
                  <a:lnTo>
                    <a:pt x="3595051" y="282957"/>
                  </a:lnTo>
                  <a:lnTo>
                    <a:pt x="3583137" y="315721"/>
                  </a:lnTo>
                  <a:lnTo>
                    <a:pt x="3562288" y="339549"/>
                  </a:lnTo>
                  <a:lnTo>
                    <a:pt x="3526546" y="351463"/>
                  </a:lnTo>
                  <a:lnTo>
                    <a:pt x="3452083" y="351463"/>
                  </a:lnTo>
                  <a:lnTo>
                    <a:pt x="3270395" y="336570"/>
                  </a:lnTo>
                  <a:lnTo>
                    <a:pt x="2972545" y="321678"/>
                  </a:lnTo>
                  <a:lnTo>
                    <a:pt x="2644909" y="312742"/>
                  </a:lnTo>
                  <a:lnTo>
                    <a:pt x="2445350" y="309764"/>
                  </a:lnTo>
                  <a:lnTo>
                    <a:pt x="2087930" y="327635"/>
                  </a:lnTo>
                  <a:lnTo>
                    <a:pt x="1822843" y="345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207841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1632983-E316-4A25-947B-77E27079C4EC}"/>
              </a:ext>
            </a:extLst>
          </p:cNvPr>
          <p:cNvGrpSpPr/>
          <p:nvPr/>
        </p:nvGrpSpPr>
        <p:grpSpPr>
          <a:xfrm>
            <a:off x="2517775" y="1552575"/>
            <a:ext cx="4787900" cy="4391025"/>
            <a:chOff x="2517775" y="1552575"/>
            <a:chExt cx="4787900" cy="439102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5E1B0601-2EB9-5640-9B47-8E73439B356D}"/>
                </a:ext>
              </a:extLst>
            </p:cNvPr>
            <p:cNvSpPr/>
            <p:nvPr/>
          </p:nvSpPr>
          <p:spPr>
            <a:xfrm>
              <a:off x="5137150" y="1552575"/>
              <a:ext cx="606425" cy="1233488"/>
            </a:xfrm>
            <a:custGeom>
              <a:avLst/>
              <a:gdLst>
                <a:gd name="connsiteX0" fmla="*/ 254794 w 607219"/>
                <a:gd name="connsiteY0" fmla="*/ 747713 h 1233488"/>
                <a:gd name="connsiteX1" fmla="*/ 254794 w 607219"/>
                <a:gd name="connsiteY1" fmla="*/ 481013 h 1233488"/>
                <a:gd name="connsiteX2" fmla="*/ 254794 w 607219"/>
                <a:gd name="connsiteY2" fmla="*/ 404813 h 1233488"/>
                <a:gd name="connsiteX3" fmla="*/ 250032 w 607219"/>
                <a:gd name="connsiteY3" fmla="*/ 364331 h 1233488"/>
                <a:gd name="connsiteX4" fmla="*/ 238125 w 607219"/>
                <a:gd name="connsiteY4" fmla="*/ 326231 h 1233488"/>
                <a:gd name="connsiteX5" fmla="*/ 223838 w 607219"/>
                <a:gd name="connsiteY5" fmla="*/ 292894 h 1233488"/>
                <a:gd name="connsiteX6" fmla="*/ 197644 w 607219"/>
                <a:gd name="connsiteY6" fmla="*/ 252413 h 1233488"/>
                <a:gd name="connsiteX7" fmla="*/ 169069 w 607219"/>
                <a:gd name="connsiteY7" fmla="*/ 221456 h 1233488"/>
                <a:gd name="connsiteX8" fmla="*/ 142875 w 607219"/>
                <a:gd name="connsiteY8" fmla="*/ 197644 h 1233488"/>
                <a:gd name="connsiteX9" fmla="*/ 121444 w 607219"/>
                <a:gd name="connsiteY9" fmla="*/ 178594 h 1233488"/>
                <a:gd name="connsiteX10" fmla="*/ 92869 w 607219"/>
                <a:gd name="connsiteY10" fmla="*/ 157163 h 1233488"/>
                <a:gd name="connsiteX11" fmla="*/ 66675 w 607219"/>
                <a:gd name="connsiteY11" fmla="*/ 140494 h 1233488"/>
                <a:gd name="connsiteX12" fmla="*/ 38100 w 607219"/>
                <a:gd name="connsiteY12" fmla="*/ 121444 h 1233488"/>
                <a:gd name="connsiteX13" fmla="*/ 23813 w 607219"/>
                <a:gd name="connsiteY13" fmla="*/ 114300 h 1233488"/>
                <a:gd name="connsiteX14" fmla="*/ 11907 w 607219"/>
                <a:gd name="connsiteY14" fmla="*/ 102394 h 1233488"/>
                <a:gd name="connsiteX15" fmla="*/ 4763 w 607219"/>
                <a:gd name="connsiteY15" fmla="*/ 88106 h 1233488"/>
                <a:gd name="connsiteX16" fmla="*/ 0 w 607219"/>
                <a:gd name="connsiteY16" fmla="*/ 69056 h 1233488"/>
                <a:gd name="connsiteX17" fmla="*/ 0 w 607219"/>
                <a:gd name="connsiteY17" fmla="*/ 54769 h 1233488"/>
                <a:gd name="connsiteX18" fmla="*/ 11907 w 607219"/>
                <a:gd name="connsiteY18" fmla="*/ 28575 h 1233488"/>
                <a:gd name="connsiteX19" fmla="*/ 35719 w 607219"/>
                <a:gd name="connsiteY19" fmla="*/ 9525 h 1233488"/>
                <a:gd name="connsiteX20" fmla="*/ 54769 w 607219"/>
                <a:gd name="connsiteY20" fmla="*/ 0 h 1233488"/>
                <a:gd name="connsiteX21" fmla="*/ 90488 w 607219"/>
                <a:gd name="connsiteY21" fmla="*/ 0 h 1233488"/>
                <a:gd name="connsiteX22" fmla="*/ 173832 w 607219"/>
                <a:gd name="connsiteY22" fmla="*/ 9525 h 1233488"/>
                <a:gd name="connsiteX23" fmla="*/ 259557 w 607219"/>
                <a:gd name="connsiteY23" fmla="*/ 26194 h 1233488"/>
                <a:gd name="connsiteX24" fmla="*/ 328613 w 607219"/>
                <a:gd name="connsiteY24" fmla="*/ 42863 h 1233488"/>
                <a:gd name="connsiteX25" fmla="*/ 388144 w 607219"/>
                <a:gd name="connsiteY25" fmla="*/ 64294 h 1233488"/>
                <a:gd name="connsiteX26" fmla="*/ 435769 w 607219"/>
                <a:gd name="connsiteY26" fmla="*/ 85725 h 1233488"/>
                <a:gd name="connsiteX27" fmla="*/ 478632 w 607219"/>
                <a:gd name="connsiteY27" fmla="*/ 109538 h 1233488"/>
                <a:gd name="connsiteX28" fmla="*/ 507207 w 607219"/>
                <a:gd name="connsiteY28" fmla="*/ 133350 h 1233488"/>
                <a:gd name="connsiteX29" fmla="*/ 533400 w 607219"/>
                <a:gd name="connsiteY29" fmla="*/ 159544 h 1233488"/>
                <a:gd name="connsiteX30" fmla="*/ 557213 w 607219"/>
                <a:gd name="connsiteY30" fmla="*/ 188119 h 1233488"/>
                <a:gd name="connsiteX31" fmla="*/ 581025 w 607219"/>
                <a:gd name="connsiteY31" fmla="*/ 228600 h 1233488"/>
                <a:gd name="connsiteX32" fmla="*/ 592932 w 607219"/>
                <a:gd name="connsiteY32" fmla="*/ 247650 h 1233488"/>
                <a:gd name="connsiteX33" fmla="*/ 602457 w 607219"/>
                <a:gd name="connsiteY33" fmla="*/ 259556 h 1233488"/>
                <a:gd name="connsiteX34" fmla="*/ 607219 w 607219"/>
                <a:gd name="connsiteY34" fmla="*/ 280988 h 1233488"/>
                <a:gd name="connsiteX35" fmla="*/ 604838 w 607219"/>
                <a:gd name="connsiteY35" fmla="*/ 309563 h 1233488"/>
                <a:gd name="connsiteX36" fmla="*/ 592932 w 607219"/>
                <a:gd name="connsiteY36" fmla="*/ 342900 h 1233488"/>
                <a:gd name="connsiteX37" fmla="*/ 573882 w 607219"/>
                <a:gd name="connsiteY37" fmla="*/ 388144 h 1233488"/>
                <a:gd name="connsiteX38" fmla="*/ 550069 w 607219"/>
                <a:gd name="connsiteY38" fmla="*/ 421481 h 1233488"/>
                <a:gd name="connsiteX39" fmla="*/ 535782 w 607219"/>
                <a:gd name="connsiteY39" fmla="*/ 445294 h 1233488"/>
                <a:gd name="connsiteX40" fmla="*/ 528638 w 607219"/>
                <a:gd name="connsiteY40" fmla="*/ 485775 h 1233488"/>
                <a:gd name="connsiteX41" fmla="*/ 526257 w 607219"/>
                <a:gd name="connsiteY41" fmla="*/ 609600 h 1233488"/>
                <a:gd name="connsiteX42" fmla="*/ 526257 w 607219"/>
                <a:gd name="connsiteY42" fmla="*/ 904875 h 1233488"/>
                <a:gd name="connsiteX43" fmla="*/ 526257 w 607219"/>
                <a:gd name="connsiteY43" fmla="*/ 1188244 h 1233488"/>
                <a:gd name="connsiteX44" fmla="*/ 254794 w 607219"/>
                <a:gd name="connsiteY44" fmla="*/ 1233488 h 1233488"/>
                <a:gd name="connsiteX45" fmla="*/ 254794 w 607219"/>
                <a:gd name="connsiteY45" fmla="*/ 747713 h 123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07219" h="1233488">
                  <a:moveTo>
                    <a:pt x="254794" y="747713"/>
                  </a:moveTo>
                  <a:lnTo>
                    <a:pt x="254794" y="481013"/>
                  </a:lnTo>
                  <a:lnTo>
                    <a:pt x="254794" y="404813"/>
                  </a:lnTo>
                  <a:lnTo>
                    <a:pt x="250032" y="364331"/>
                  </a:lnTo>
                  <a:lnTo>
                    <a:pt x="238125" y="326231"/>
                  </a:lnTo>
                  <a:lnTo>
                    <a:pt x="223838" y="292894"/>
                  </a:lnTo>
                  <a:lnTo>
                    <a:pt x="197644" y="252413"/>
                  </a:lnTo>
                  <a:lnTo>
                    <a:pt x="169069" y="221456"/>
                  </a:lnTo>
                  <a:lnTo>
                    <a:pt x="142875" y="197644"/>
                  </a:lnTo>
                  <a:lnTo>
                    <a:pt x="121444" y="178594"/>
                  </a:lnTo>
                  <a:lnTo>
                    <a:pt x="92869" y="157163"/>
                  </a:lnTo>
                  <a:lnTo>
                    <a:pt x="66675" y="140494"/>
                  </a:lnTo>
                  <a:lnTo>
                    <a:pt x="38100" y="121444"/>
                  </a:lnTo>
                  <a:lnTo>
                    <a:pt x="23813" y="114300"/>
                  </a:lnTo>
                  <a:lnTo>
                    <a:pt x="11907" y="102394"/>
                  </a:lnTo>
                  <a:lnTo>
                    <a:pt x="4763" y="88106"/>
                  </a:lnTo>
                  <a:lnTo>
                    <a:pt x="0" y="69056"/>
                  </a:lnTo>
                  <a:lnTo>
                    <a:pt x="0" y="54769"/>
                  </a:lnTo>
                  <a:lnTo>
                    <a:pt x="11907" y="28575"/>
                  </a:lnTo>
                  <a:lnTo>
                    <a:pt x="35719" y="9525"/>
                  </a:lnTo>
                  <a:lnTo>
                    <a:pt x="54769" y="0"/>
                  </a:lnTo>
                  <a:lnTo>
                    <a:pt x="90488" y="0"/>
                  </a:lnTo>
                  <a:lnTo>
                    <a:pt x="173832" y="9525"/>
                  </a:lnTo>
                  <a:lnTo>
                    <a:pt x="259557" y="26194"/>
                  </a:lnTo>
                  <a:lnTo>
                    <a:pt x="328613" y="42863"/>
                  </a:lnTo>
                  <a:lnTo>
                    <a:pt x="388144" y="64294"/>
                  </a:lnTo>
                  <a:lnTo>
                    <a:pt x="435769" y="85725"/>
                  </a:lnTo>
                  <a:lnTo>
                    <a:pt x="478632" y="109538"/>
                  </a:lnTo>
                  <a:lnTo>
                    <a:pt x="507207" y="133350"/>
                  </a:lnTo>
                  <a:lnTo>
                    <a:pt x="533400" y="159544"/>
                  </a:lnTo>
                  <a:lnTo>
                    <a:pt x="557213" y="188119"/>
                  </a:lnTo>
                  <a:lnTo>
                    <a:pt x="581025" y="228600"/>
                  </a:lnTo>
                  <a:lnTo>
                    <a:pt x="592932" y="247650"/>
                  </a:lnTo>
                  <a:lnTo>
                    <a:pt x="602457" y="259556"/>
                  </a:lnTo>
                  <a:lnTo>
                    <a:pt x="607219" y="280988"/>
                  </a:lnTo>
                  <a:lnTo>
                    <a:pt x="604838" y="309563"/>
                  </a:lnTo>
                  <a:lnTo>
                    <a:pt x="592932" y="342900"/>
                  </a:lnTo>
                  <a:lnTo>
                    <a:pt x="573882" y="388144"/>
                  </a:lnTo>
                  <a:lnTo>
                    <a:pt x="550069" y="421481"/>
                  </a:lnTo>
                  <a:lnTo>
                    <a:pt x="535782" y="445294"/>
                  </a:lnTo>
                  <a:lnTo>
                    <a:pt x="528638" y="485775"/>
                  </a:lnTo>
                  <a:cubicBezTo>
                    <a:pt x="527844" y="527050"/>
                    <a:pt x="527051" y="568325"/>
                    <a:pt x="526257" y="609600"/>
                  </a:cubicBezTo>
                  <a:lnTo>
                    <a:pt x="526257" y="904875"/>
                  </a:lnTo>
                  <a:lnTo>
                    <a:pt x="526257" y="1188244"/>
                  </a:lnTo>
                  <a:lnTo>
                    <a:pt x="254794" y="1233488"/>
                  </a:lnTo>
                  <a:lnTo>
                    <a:pt x="254794" y="7477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B10F3808-ABD0-8747-B3CB-FCCB1F92EAE9}"/>
                </a:ext>
              </a:extLst>
            </p:cNvPr>
            <p:cNvSpPr/>
            <p:nvPr/>
          </p:nvSpPr>
          <p:spPr>
            <a:xfrm rot="16200000">
              <a:off x="1953419" y="2135981"/>
              <a:ext cx="2571750" cy="1443038"/>
            </a:xfrm>
            <a:custGeom>
              <a:avLst/>
              <a:gdLst>
                <a:gd name="connsiteX0" fmla="*/ 631031 w 2571750"/>
                <a:gd name="connsiteY0" fmla="*/ 573881 h 1443037"/>
                <a:gd name="connsiteX1" fmla="*/ 447675 w 2571750"/>
                <a:gd name="connsiteY1" fmla="*/ 438150 h 1443037"/>
                <a:gd name="connsiteX2" fmla="*/ 309562 w 2571750"/>
                <a:gd name="connsiteY2" fmla="*/ 328612 h 1443037"/>
                <a:gd name="connsiteX3" fmla="*/ 173831 w 2571750"/>
                <a:gd name="connsiteY3" fmla="*/ 209550 h 1443037"/>
                <a:gd name="connsiteX4" fmla="*/ 71437 w 2571750"/>
                <a:gd name="connsiteY4" fmla="*/ 119062 h 1443037"/>
                <a:gd name="connsiteX5" fmla="*/ 14287 w 2571750"/>
                <a:gd name="connsiteY5" fmla="*/ 64293 h 1443037"/>
                <a:gd name="connsiteX6" fmla="*/ 4762 w 2571750"/>
                <a:gd name="connsiteY6" fmla="*/ 47625 h 1443037"/>
                <a:gd name="connsiteX7" fmla="*/ 0 w 2571750"/>
                <a:gd name="connsiteY7" fmla="*/ 23812 h 1443037"/>
                <a:gd name="connsiteX8" fmla="*/ 4762 w 2571750"/>
                <a:gd name="connsiteY8" fmla="*/ 4762 h 1443037"/>
                <a:gd name="connsiteX9" fmla="*/ 21431 w 2571750"/>
                <a:gd name="connsiteY9" fmla="*/ 0 h 1443037"/>
                <a:gd name="connsiteX10" fmla="*/ 54768 w 2571750"/>
                <a:gd name="connsiteY10" fmla="*/ 7143 h 1443037"/>
                <a:gd name="connsiteX11" fmla="*/ 111918 w 2571750"/>
                <a:gd name="connsiteY11" fmla="*/ 42862 h 1443037"/>
                <a:gd name="connsiteX12" fmla="*/ 226218 w 2571750"/>
                <a:gd name="connsiteY12" fmla="*/ 119062 h 1443037"/>
                <a:gd name="connsiteX13" fmla="*/ 397668 w 2571750"/>
                <a:gd name="connsiteY13" fmla="*/ 230981 h 1443037"/>
                <a:gd name="connsiteX14" fmla="*/ 561975 w 2571750"/>
                <a:gd name="connsiteY14" fmla="*/ 326231 h 1443037"/>
                <a:gd name="connsiteX15" fmla="*/ 740568 w 2571750"/>
                <a:gd name="connsiteY15" fmla="*/ 423862 h 1443037"/>
                <a:gd name="connsiteX16" fmla="*/ 892968 w 2571750"/>
                <a:gd name="connsiteY16" fmla="*/ 509587 h 1443037"/>
                <a:gd name="connsiteX17" fmla="*/ 1007268 w 2571750"/>
                <a:gd name="connsiteY17" fmla="*/ 566737 h 1443037"/>
                <a:gd name="connsiteX18" fmla="*/ 1143000 w 2571750"/>
                <a:gd name="connsiteY18" fmla="*/ 631031 h 1443037"/>
                <a:gd name="connsiteX19" fmla="*/ 1319212 w 2571750"/>
                <a:gd name="connsiteY19" fmla="*/ 714375 h 1443037"/>
                <a:gd name="connsiteX20" fmla="*/ 1519237 w 2571750"/>
                <a:gd name="connsiteY20" fmla="*/ 792956 h 1443037"/>
                <a:gd name="connsiteX21" fmla="*/ 1702593 w 2571750"/>
                <a:gd name="connsiteY21" fmla="*/ 864393 h 1443037"/>
                <a:gd name="connsiteX22" fmla="*/ 1895475 w 2571750"/>
                <a:gd name="connsiteY22" fmla="*/ 933450 h 1443037"/>
                <a:gd name="connsiteX23" fmla="*/ 2076450 w 2571750"/>
                <a:gd name="connsiteY23" fmla="*/ 992981 h 1443037"/>
                <a:gd name="connsiteX24" fmla="*/ 2185987 w 2571750"/>
                <a:gd name="connsiteY24" fmla="*/ 1023937 h 1443037"/>
                <a:gd name="connsiteX25" fmla="*/ 2269331 w 2571750"/>
                <a:gd name="connsiteY25" fmla="*/ 1042987 h 1443037"/>
                <a:gd name="connsiteX26" fmla="*/ 2307431 w 2571750"/>
                <a:gd name="connsiteY26" fmla="*/ 1047750 h 1443037"/>
                <a:gd name="connsiteX27" fmla="*/ 2338387 w 2571750"/>
                <a:gd name="connsiteY27" fmla="*/ 1047750 h 1443037"/>
                <a:gd name="connsiteX28" fmla="*/ 2374106 w 2571750"/>
                <a:gd name="connsiteY28" fmla="*/ 1040606 h 1443037"/>
                <a:gd name="connsiteX29" fmla="*/ 2414587 w 2571750"/>
                <a:gd name="connsiteY29" fmla="*/ 1023937 h 1443037"/>
                <a:gd name="connsiteX30" fmla="*/ 2445543 w 2571750"/>
                <a:gd name="connsiteY30" fmla="*/ 1004887 h 1443037"/>
                <a:gd name="connsiteX31" fmla="*/ 2476500 w 2571750"/>
                <a:gd name="connsiteY31" fmla="*/ 981075 h 1443037"/>
                <a:gd name="connsiteX32" fmla="*/ 2495550 w 2571750"/>
                <a:gd name="connsiteY32" fmla="*/ 959643 h 1443037"/>
                <a:gd name="connsiteX33" fmla="*/ 2519362 w 2571750"/>
                <a:gd name="connsiteY33" fmla="*/ 942975 h 1443037"/>
                <a:gd name="connsiteX34" fmla="*/ 2536031 w 2571750"/>
                <a:gd name="connsiteY34" fmla="*/ 935831 h 1443037"/>
                <a:gd name="connsiteX35" fmla="*/ 2555081 w 2571750"/>
                <a:gd name="connsiteY35" fmla="*/ 933450 h 1443037"/>
                <a:gd name="connsiteX36" fmla="*/ 2562225 w 2571750"/>
                <a:gd name="connsiteY36" fmla="*/ 938212 h 1443037"/>
                <a:gd name="connsiteX37" fmla="*/ 2569368 w 2571750"/>
                <a:gd name="connsiteY37" fmla="*/ 952500 h 1443037"/>
                <a:gd name="connsiteX38" fmla="*/ 2571750 w 2571750"/>
                <a:gd name="connsiteY38" fmla="*/ 995362 h 1443037"/>
                <a:gd name="connsiteX39" fmla="*/ 2564606 w 2571750"/>
                <a:gd name="connsiteY39" fmla="*/ 1052512 h 1443037"/>
                <a:gd name="connsiteX40" fmla="*/ 2550318 w 2571750"/>
                <a:gd name="connsiteY40" fmla="*/ 1109662 h 1443037"/>
                <a:gd name="connsiteX41" fmla="*/ 2519362 w 2571750"/>
                <a:gd name="connsiteY41" fmla="*/ 1185862 h 1443037"/>
                <a:gd name="connsiteX42" fmla="*/ 2478881 w 2571750"/>
                <a:gd name="connsiteY42" fmla="*/ 1257300 h 1443037"/>
                <a:gd name="connsiteX43" fmla="*/ 2414587 w 2571750"/>
                <a:gd name="connsiteY43" fmla="*/ 1338262 h 1443037"/>
                <a:gd name="connsiteX44" fmla="*/ 2357437 w 2571750"/>
                <a:gd name="connsiteY44" fmla="*/ 1412081 h 1443037"/>
                <a:gd name="connsiteX45" fmla="*/ 2326481 w 2571750"/>
                <a:gd name="connsiteY45" fmla="*/ 1435893 h 1443037"/>
                <a:gd name="connsiteX46" fmla="*/ 2283618 w 2571750"/>
                <a:gd name="connsiteY46" fmla="*/ 1443037 h 1443037"/>
                <a:gd name="connsiteX47" fmla="*/ 2257425 w 2571750"/>
                <a:gd name="connsiteY47" fmla="*/ 1435893 h 1443037"/>
                <a:gd name="connsiteX48" fmla="*/ 2240756 w 2571750"/>
                <a:gd name="connsiteY48" fmla="*/ 1426368 h 1443037"/>
                <a:gd name="connsiteX49" fmla="*/ 2224087 w 2571750"/>
                <a:gd name="connsiteY49" fmla="*/ 1407318 h 1443037"/>
                <a:gd name="connsiteX50" fmla="*/ 2209800 w 2571750"/>
                <a:gd name="connsiteY50" fmla="*/ 1381125 h 1443037"/>
                <a:gd name="connsiteX51" fmla="*/ 2183606 w 2571750"/>
                <a:gd name="connsiteY51" fmla="*/ 1352550 h 1443037"/>
                <a:gd name="connsiteX52" fmla="*/ 2095500 w 2571750"/>
                <a:gd name="connsiteY52" fmla="*/ 1293018 h 1443037"/>
                <a:gd name="connsiteX53" fmla="*/ 1988343 w 2571750"/>
                <a:gd name="connsiteY53" fmla="*/ 1247775 h 1443037"/>
                <a:gd name="connsiteX54" fmla="*/ 1685925 w 2571750"/>
                <a:gd name="connsiteY54" fmla="*/ 1126331 h 1443037"/>
                <a:gd name="connsiteX55" fmla="*/ 1500187 w 2571750"/>
                <a:gd name="connsiteY55" fmla="*/ 1035843 h 1443037"/>
                <a:gd name="connsiteX56" fmla="*/ 1335881 w 2571750"/>
                <a:gd name="connsiteY56" fmla="*/ 954881 h 1443037"/>
                <a:gd name="connsiteX57" fmla="*/ 1059656 w 2571750"/>
                <a:gd name="connsiteY57" fmla="*/ 850106 h 1443037"/>
                <a:gd name="connsiteX58" fmla="*/ 959643 w 2571750"/>
                <a:gd name="connsiteY58" fmla="*/ 792956 h 1443037"/>
                <a:gd name="connsiteX59" fmla="*/ 854868 w 2571750"/>
                <a:gd name="connsiteY59" fmla="*/ 726281 h 1443037"/>
                <a:gd name="connsiteX60" fmla="*/ 631031 w 2571750"/>
                <a:gd name="connsiteY60" fmla="*/ 573881 h 144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571750" h="1443037">
                  <a:moveTo>
                    <a:pt x="631031" y="573881"/>
                  </a:moveTo>
                  <a:lnTo>
                    <a:pt x="447675" y="438150"/>
                  </a:lnTo>
                  <a:lnTo>
                    <a:pt x="309562" y="328612"/>
                  </a:lnTo>
                  <a:lnTo>
                    <a:pt x="173831" y="209550"/>
                  </a:lnTo>
                  <a:lnTo>
                    <a:pt x="71437" y="119062"/>
                  </a:lnTo>
                  <a:lnTo>
                    <a:pt x="14287" y="64293"/>
                  </a:lnTo>
                  <a:lnTo>
                    <a:pt x="4762" y="47625"/>
                  </a:lnTo>
                  <a:lnTo>
                    <a:pt x="0" y="23812"/>
                  </a:lnTo>
                  <a:lnTo>
                    <a:pt x="4762" y="4762"/>
                  </a:lnTo>
                  <a:lnTo>
                    <a:pt x="21431" y="0"/>
                  </a:lnTo>
                  <a:lnTo>
                    <a:pt x="54768" y="7143"/>
                  </a:lnTo>
                  <a:lnTo>
                    <a:pt x="111918" y="42862"/>
                  </a:lnTo>
                  <a:lnTo>
                    <a:pt x="226218" y="119062"/>
                  </a:lnTo>
                  <a:lnTo>
                    <a:pt x="397668" y="230981"/>
                  </a:lnTo>
                  <a:lnTo>
                    <a:pt x="561975" y="326231"/>
                  </a:lnTo>
                  <a:lnTo>
                    <a:pt x="740568" y="423862"/>
                  </a:lnTo>
                  <a:lnTo>
                    <a:pt x="892968" y="509587"/>
                  </a:lnTo>
                  <a:lnTo>
                    <a:pt x="1007268" y="566737"/>
                  </a:lnTo>
                  <a:lnTo>
                    <a:pt x="1143000" y="631031"/>
                  </a:lnTo>
                  <a:lnTo>
                    <a:pt x="1319212" y="714375"/>
                  </a:lnTo>
                  <a:lnTo>
                    <a:pt x="1519237" y="792956"/>
                  </a:lnTo>
                  <a:lnTo>
                    <a:pt x="1702593" y="864393"/>
                  </a:lnTo>
                  <a:lnTo>
                    <a:pt x="1895475" y="933450"/>
                  </a:lnTo>
                  <a:lnTo>
                    <a:pt x="2076450" y="992981"/>
                  </a:lnTo>
                  <a:lnTo>
                    <a:pt x="2185987" y="1023937"/>
                  </a:lnTo>
                  <a:lnTo>
                    <a:pt x="2269331" y="1042987"/>
                  </a:lnTo>
                  <a:lnTo>
                    <a:pt x="2307431" y="1047750"/>
                  </a:lnTo>
                  <a:lnTo>
                    <a:pt x="2338387" y="1047750"/>
                  </a:lnTo>
                  <a:lnTo>
                    <a:pt x="2374106" y="1040606"/>
                  </a:lnTo>
                  <a:lnTo>
                    <a:pt x="2414587" y="1023937"/>
                  </a:lnTo>
                  <a:lnTo>
                    <a:pt x="2445543" y="1004887"/>
                  </a:lnTo>
                  <a:lnTo>
                    <a:pt x="2476500" y="981075"/>
                  </a:lnTo>
                  <a:lnTo>
                    <a:pt x="2495550" y="959643"/>
                  </a:lnTo>
                  <a:lnTo>
                    <a:pt x="2519362" y="942975"/>
                  </a:lnTo>
                  <a:lnTo>
                    <a:pt x="2536031" y="935831"/>
                  </a:lnTo>
                  <a:cubicBezTo>
                    <a:pt x="2553486" y="933338"/>
                    <a:pt x="2548334" y="930275"/>
                    <a:pt x="2555081" y="933450"/>
                  </a:cubicBezTo>
                  <a:lnTo>
                    <a:pt x="2562225" y="938212"/>
                  </a:lnTo>
                  <a:lnTo>
                    <a:pt x="2569368" y="952500"/>
                  </a:lnTo>
                  <a:lnTo>
                    <a:pt x="2571750" y="995362"/>
                  </a:lnTo>
                  <a:lnTo>
                    <a:pt x="2564606" y="1052512"/>
                  </a:lnTo>
                  <a:lnTo>
                    <a:pt x="2550318" y="1109662"/>
                  </a:lnTo>
                  <a:lnTo>
                    <a:pt x="2519362" y="1185862"/>
                  </a:lnTo>
                  <a:lnTo>
                    <a:pt x="2478881" y="1257300"/>
                  </a:lnTo>
                  <a:lnTo>
                    <a:pt x="2414587" y="1338262"/>
                  </a:lnTo>
                  <a:lnTo>
                    <a:pt x="2357437" y="1412081"/>
                  </a:lnTo>
                  <a:lnTo>
                    <a:pt x="2326481" y="1435893"/>
                  </a:lnTo>
                  <a:lnTo>
                    <a:pt x="2283618" y="1443037"/>
                  </a:lnTo>
                  <a:lnTo>
                    <a:pt x="2257425" y="1435893"/>
                  </a:lnTo>
                  <a:lnTo>
                    <a:pt x="2240756" y="1426368"/>
                  </a:lnTo>
                  <a:lnTo>
                    <a:pt x="2224087" y="1407318"/>
                  </a:lnTo>
                  <a:lnTo>
                    <a:pt x="2209800" y="1381125"/>
                  </a:lnTo>
                  <a:lnTo>
                    <a:pt x="2183606" y="1352550"/>
                  </a:lnTo>
                  <a:lnTo>
                    <a:pt x="2095500" y="1293018"/>
                  </a:lnTo>
                  <a:lnTo>
                    <a:pt x="1988343" y="1247775"/>
                  </a:lnTo>
                  <a:lnTo>
                    <a:pt x="1685925" y="1126331"/>
                  </a:lnTo>
                  <a:lnTo>
                    <a:pt x="1500187" y="1035843"/>
                  </a:lnTo>
                  <a:lnTo>
                    <a:pt x="1335881" y="954881"/>
                  </a:lnTo>
                  <a:lnTo>
                    <a:pt x="1059656" y="850106"/>
                  </a:lnTo>
                  <a:lnTo>
                    <a:pt x="959643" y="792956"/>
                  </a:lnTo>
                  <a:lnTo>
                    <a:pt x="854868" y="726281"/>
                  </a:lnTo>
                  <a:lnTo>
                    <a:pt x="631031" y="573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370A3F43-9FC3-CF45-8E81-9BD1A8A90AD7}"/>
                </a:ext>
              </a:extLst>
            </p:cNvPr>
            <p:cNvSpPr/>
            <p:nvPr/>
          </p:nvSpPr>
          <p:spPr>
            <a:xfrm rot="16200000">
              <a:off x="3809206" y="4082257"/>
              <a:ext cx="2106613" cy="438150"/>
            </a:xfrm>
            <a:custGeom>
              <a:avLst/>
              <a:gdLst>
                <a:gd name="connsiteX0" fmla="*/ 531198 w 2106291"/>
                <a:gd name="connsiteY0" fmla="*/ 436058 h 438701"/>
                <a:gd name="connsiteX1" fmla="*/ 18500 w 2106291"/>
                <a:gd name="connsiteY1" fmla="*/ 438701 h 438701"/>
                <a:gd name="connsiteX2" fmla="*/ 0 w 2106291"/>
                <a:gd name="connsiteY2" fmla="*/ 211422 h 438701"/>
                <a:gd name="connsiteX3" fmla="*/ 441344 w 2106291"/>
                <a:gd name="connsiteY3" fmla="*/ 208779 h 438701"/>
                <a:gd name="connsiteX4" fmla="*/ 861545 w 2106291"/>
                <a:gd name="connsiteY4" fmla="*/ 208779 h 438701"/>
                <a:gd name="connsiteX5" fmla="*/ 1096752 w 2106291"/>
                <a:gd name="connsiteY5" fmla="*/ 203494 h 438701"/>
                <a:gd name="connsiteX6" fmla="*/ 1263246 w 2106291"/>
                <a:gd name="connsiteY6" fmla="*/ 198208 h 438701"/>
                <a:gd name="connsiteX7" fmla="*/ 1379528 w 2106291"/>
                <a:gd name="connsiteY7" fmla="*/ 192923 h 438701"/>
                <a:gd name="connsiteX8" fmla="*/ 1535452 w 2106291"/>
                <a:gd name="connsiteY8" fmla="*/ 166495 h 438701"/>
                <a:gd name="connsiteX9" fmla="*/ 1686090 w 2106291"/>
                <a:gd name="connsiteY9" fmla="*/ 132139 h 438701"/>
                <a:gd name="connsiteX10" fmla="*/ 1876370 w 2106291"/>
                <a:gd name="connsiteY10" fmla="*/ 76641 h 438701"/>
                <a:gd name="connsiteX11" fmla="*/ 2011152 w 2106291"/>
                <a:gd name="connsiteY11" fmla="*/ 23785 h 438701"/>
                <a:gd name="connsiteX12" fmla="*/ 2050793 w 2106291"/>
                <a:gd name="connsiteY12" fmla="*/ 10571 h 438701"/>
                <a:gd name="connsiteX13" fmla="*/ 2079864 w 2106291"/>
                <a:gd name="connsiteY13" fmla="*/ 2643 h 438701"/>
                <a:gd name="connsiteX14" fmla="*/ 2090435 w 2106291"/>
                <a:gd name="connsiteY14" fmla="*/ 0 h 438701"/>
                <a:gd name="connsiteX15" fmla="*/ 2103649 w 2106291"/>
                <a:gd name="connsiteY15" fmla="*/ 5286 h 438701"/>
                <a:gd name="connsiteX16" fmla="*/ 2106291 w 2106291"/>
                <a:gd name="connsiteY16" fmla="*/ 13214 h 438701"/>
                <a:gd name="connsiteX17" fmla="*/ 2090435 w 2106291"/>
                <a:gd name="connsiteY17" fmla="*/ 44927 h 438701"/>
                <a:gd name="connsiteX18" fmla="*/ 2040222 w 2106291"/>
                <a:gd name="connsiteY18" fmla="*/ 103069 h 438701"/>
                <a:gd name="connsiteX19" fmla="*/ 1960939 w 2106291"/>
                <a:gd name="connsiteY19" fmla="*/ 169138 h 438701"/>
                <a:gd name="connsiteX20" fmla="*/ 1881656 w 2106291"/>
                <a:gd name="connsiteY20" fmla="*/ 227279 h 438701"/>
                <a:gd name="connsiteX21" fmla="*/ 1807658 w 2106291"/>
                <a:gd name="connsiteY21" fmla="*/ 272206 h 438701"/>
                <a:gd name="connsiteX22" fmla="*/ 1725732 w 2106291"/>
                <a:gd name="connsiteY22" fmla="*/ 309205 h 438701"/>
                <a:gd name="connsiteX23" fmla="*/ 1657020 w 2106291"/>
                <a:gd name="connsiteY23" fmla="*/ 335633 h 438701"/>
                <a:gd name="connsiteX24" fmla="*/ 1535452 w 2106291"/>
                <a:gd name="connsiteY24" fmla="*/ 367346 h 438701"/>
                <a:gd name="connsiteX25" fmla="*/ 1353101 w 2106291"/>
                <a:gd name="connsiteY25" fmla="*/ 393774 h 438701"/>
                <a:gd name="connsiteX26" fmla="*/ 1004254 w 2106291"/>
                <a:gd name="connsiteY26" fmla="*/ 425487 h 438701"/>
                <a:gd name="connsiteX27" fmla="*/ 808689 w 2106291"/>
                <a:gd name="connsiteY27" fmla="*/ 433415 h 438701"/>
                <a:gd name="connsiteX28" fmla="*/ 531198 w 2106291"/>
                <a:gd name="connsiteY28" fmla="*/ 436058 h 438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106291" h="438701">
                  <a:moveTo>
                    <a:pt x="531198" y="436058"/>
                  </a:moveTo>
                  <a:lnTo>
                    <a:pt x="18500" y="438701"/>
                  </a:lnTo>
                  <a:lnTo>
                    <a:pt x="0" y="211422"/>
                  </a:lnTo>
                  <a:lnTo>
                    <a:pt x="441344" y="208779"/>
                  </a:lnTo>
                  <a:lnTo>
                    <a:pt x="861545" y="208779"/>
                  </a:lnTo>
                  <a:lnTo>
                    <a:pt x="1096752" y="203494"/>
                  </a:lnTo>
                  <a:lnTo>
                    <a:pt x="1263246" y="198208"/>
                  </a:lnTo>
                  <a:lnTo>
                    <a:pt x="1379528" y="192923"/>
                  </a:lnTo>
                  <a:lnTo>
                    <a:pt x="1535452" y="166495"/>
                  </a:lnTo>
                  <a:lnTo>
                    <a:pt x="1686090" y="132139"/>
                  </a:lnTo>
                  <a:lnTo>
                    <a:pt x="1876370" y="76641"/>
                  </a:lnTo>
                  <a:lnTo>
                    <a:pt x="2011152" y="23785"/>
                  </a:lnTo>
                  <a:lnTo>
                    <a:pt x="2050793" y="10571"/>
                  </a:lnTo>
                  <a:lnTo>
                    <a:pt x="2079864" y="2643"/>
                  </a:lnTo>
                  <a:lnTo>
                    <a:pt x="2090435" y="0"/>
                  </a:lnTo>
                  <a:lnTo>
                    <a:pt x="2103649" y="5286"/>
                  </a:lnTo>
                  <a:lnTo>
                    <a:pt x="2106291" y="13214"/>
                  </a:lnTo>
                  <a:lnTo>
                    <a:pt x="2090435" y="44927"/>
                  </a:lnTo>
                  <a:lnTo>
                    <a:pt x="2040222" y="103069"/>
                  </a:lnTo>
                  <a:lnTo>
                    <a:pt x="1960939" y="169138"/>
                  </a:lnTo>
                  <a:lnTo>
                    <a:pt x="1881656" y="227279"/>
                  </a:lnTo>
                  <a:lnTo>
                    <a:pt x="1807658" y="272206"/>
                  </a:lnTo>
                  <a:lnTo>
                    <a:pt x="1725732" y="309205"/>
                  </a:lnTo>
                  <a:lnTo>
                    <a:pt x="1657020" y="335633"/>
                  </a:lnTo>
                  <a:lnTo>
                    <a:pt x="1535452" y="367346"/>
                  </a:lnTo>
                  <a:lnTo>
                    <a:pt x="1353101" y="393774"/>
                  </a:lnTo>
                  <a:lnTo>
                    <a:pt x="1004254" y="425487"/>
                  </a:lnTo>
                  <a:lnTo>
                    <a:pt x="808689" y="433415"/>
                  </a:lnTo>
                  <a:lnTo>
                    <a:pt x="531198" y="43605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C81FE81E-521F-BF4B-8B8E-F764244124D3}"/>
                </a:ext>
              </a:extLst>
            </p:cNvPr>
            <p:cNvSpPr/>
            <p:nvPr/>
          </p:nvSpPr>
          <p:spPr>
            <a:xfrm rot="16200000">
              <a:off x="5072856" y="3844132"/>
              <a:ext cx="2192337" cy="647700"/>
            </a:xfrm>
            <a:custGeom>
              <a:avLst/>
              <a:gdLst>
                <a:gd name="connsiteX0" fmla="*/ 819261 w 2193503"/>
                <a:gd name="connsiteY0" fmla="*/ 319775 h 647479"/>
                <a:gd name="connsiteX1" fmla="*/ 409631 w 2193503"/>
                <a:gd name="connsiteY1" fmla="*/ 227278 h 647479"/>
                <a:gd name="connsiteX2" fmla="*/ 5286 w 2193503"/>
                <a:gd name="connsiteY2" fmla="*/ 132138 h 647479"/>
                <a:gd name="connsiteX3" fmla="*/ 0 w 2193503"/>
                <a:gd name="connsiteY3" fmla="*/ 0 h 647479"/>
                <a:gd name="connsiteX4" fmla="*/ 132139 w 2193503"/>
                <a:gd name="connsiteY4" fmla="*/ 26427 h 647479"/>
                <a:gd name="connsiteX5" fmla="*/ 515342 w 2193503"/>
                <a:gd name="connsiteY5" fmla="*/ 84569 h 647479"/>
                <a:gd name="connsiteX6" fmla="*/ 1046539 w 2193503"/>
                <a:gd name="connsiteY6" fmla="*/ 163852 h 647479"/>
                <a:gd name="connsiteX7" fmla="*/ 1331959 w 2193503"/>
                <a:gd name="connsiteY7" fmla="*/ 198208 h 647479"/>
                <a:gd name="connsiteX8" fmla="*/ 1572451 w 2193503"/>
                <a:gd name="connsiteY8" fmla="*/ 221993 h 647479"/>
                <a:gd name="connsiteX9" fmla="*/ 1707233 w 2193503"/>
                <a:gd name="connsiteY9" fmla="*/ 232564 h 647479"/>
                <a:gd name="connsiteX10" fmla="*/ 1847300 w 2193503"/>
                <a:gd name="connsiteY10" fmla="*/ 240492 h 647479"/>
                <a:gd name="connsiteX11" fmla="*/ 1918655 w 2193503"/>
                <a:gd name="connsiteY11" fmla="*/ 240492 h 647479"/>
                <a:gd name="connsiteX12" fmla="*/ 1966225 w 2193503"/>
                <a:gd name="connsiteY12" fmla="*/ 232564 h 647479"/>
                <a:gd name="connsiteX13" fmla="*/ 2008509 w 2193503"/>
                <a:gd name="connsiteY13" fmla="*/ 221993 h 647479"/>
                <a:gd name="connsiteX14" fmla="*/ 2034937 w 2193503"/>
                <a:gd name="connsiteY14" fmla="*/ 208779 h 647479"/>
                <a:gd name="connsiteX15" fmla="*/ 2056079 w 2193503"/>
                <a:gd name="connsiteY15" fmla="*/ 184994 h 647479"/>
                <a:gd name="connsiteX16" fmla="*/ 2095721 w 2193503"/>
                <a:gd name="connsiteY16" fmla="*/ 134781 h 647479"/>
                <a:gd name="connsiteX17" fmla="*/ 2119506 w 2193503"/>
                <a:gd name="connsiteY17" fmla="*/ 110996 h 647479"/>
                <a:gd name="connsiteX18" fmla="*/ 2145933 w 2193503"/>
                <a:gd name="connsiteY18" fmla="*/ 95140 h 647479"/>
                <a:gd name="connsiteX19" fmla="*/ 2167076 w 2193503"/>
                <a:gd name="connsiteY19" fmla="*/ 92497 h 647479"/>
                <a:gd name="connsiteX20" fmla="*/ 2188218 w 2193503"/>
                <a:gd name="connsiteY20" fmla="*/ 100425 h 647479"/>
                <a:gd name="connsiteX21" fmla="*/ 2193503 w 2193503"/>
                <a:gd name="connsiteY21" fmla="*/ 121567 h 647479"/>
                <a:gd name="connsiteX22" fmla="*/ 2193503 w 2193503"/>
                <a:gd name="connsiteY22" fmla="*/ 169137 h 647479"/>
                <a:gd name="connsiteX23" fmla="*/ 2185575 w 2193503"/>
                <a:gd name="connsiteY23" fmla="*/ 240492 h 647479"/>
                <a:gd name="connsiteX24" fmla="*/ 2175004 w 2193503"/>
                <a:gd name="connsiteY24" fmla="*/ 317133 h 647479"/>
                <a:gd name="connsiteX25" fmla="*/ 2164433 w 2193503"/>
                <a:gd name="connsiteY25" fmla="*/ 359417 h 647479"/>
                <a:gd name="connsiteX26" fmla="*/ 2145933 w 2193503"/>
                <a:gd name="connsiteY26" fmla="*/ 420201 h 647479"/>
                <a:gd name="connsiteX27" fmla="*/ 2122148 w 2193503"/>
                <a:gd name="connsiteY27" fmla="*/ 494199 h 647479"/>
                <a:gd name="connsiteX28" fmla="*/ 2082507 w 2193503"/>
                <a:gd name="connsiteY28" fmla="*/ 562911 h 647479"/>
                <a:gd name="connsiteX29" fmla="*/ 2045508 w 2193503"/>
                <a:gd name="connsiteY29" fmla="*/ 610481 h 647479"/>
                <a:gd name="connsiteX30" fmla="*/ 2011152 w 2193503"/>
                <a:gd name="connsiteY30" fmla="*/ 639551 h 647479"/>
                <a:gd name="connsiteX31" fmla="*/ 1984724 w 2193503"/>
                <a:gd name="connsiteY31" fmla="*/ 647479 h 647479"/>
                <a:gd name="connsiteX32" fmla="*/ 1953011 w 2193503"/>
                <a:gd name="connsiteY32" fmla="*/ 642194 h 647479"/>
                <a:gd name="connsiteX33" fmla="*/ 1905441 w 2193503"/>
                <a:gd name="connsiteY33" fmla="*/ 623695 h 647479"/>
                <a:gd name="connsiteX34" fmla="*/ 1847300 w 2193503"/>
                <a:gd name="connsiteY34" fmla="*/ 591981 h 647479"/>
                <a:gd name="connsiteX35" fmla="*/ 1789159 w 2193503"/>
                <a:gd name="connsiteY35" fmla="*/ 552340 h 647479"/>
                <a:gd name="connsiteX36" fmla="*/ 1731018 w 2193503"/>
                <a:gd name="connsiteY36" fmla="*/ 539126 h 647479"/>
                <a:gd name="connsiteX37" fmla="*/ 1487883 w 2193503"/>
                <a:gd name="connsiteY37" fmla="*/ 480985 h 647479"/>
                <a:gd name="connsiteX38" fmla="*/ 1072967 w 2193503"/>
                <a:gd name="connsiteY38" fmla="*/ 380559 h 647479"/>
                <a:gd name="connsiteX39" fmla="*/ 819261 w 2193503"/>
                <a:gd name="connsiteY39" fmla="*/ 319775 h 647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193503" h="647479">
                  <a:moveTo>
                    <a:pt x="819261" y="319775"/>
                  </a:moveTo>
                  <a:lnTo>
                    <a:pt x="409631" y="227278"/>
                  </a:lnTo>
                  <a:lnTo>
                    <a:pt x="5286" y="132138"/>
                  </a:lnTo>
                  <a:lnTo>
                    <a:pt x="0" y="0"/>
                  </a:lnTo>
                  <a:lnTo>
                    <a:pt x="132139" y="26427"/>
                  </a:lnTo>
                  <a:lnTo>
                    <a:pt x="515342" y="84569"/>
                  </a:lnTo>
                  <a:lnTo>
                    <a:pt x="1046539" y="163852"/>
                  </a:lnTo>
                  <a:lnTo>
                    <a:pt x="1331959" y="198208"/>
                  </a:lnTo>
                  <a:lnTo>
                    <a:pt x="1572451" y="221993"/>
                  </a:lnTo>
                  <a:lnTo>
                    <a:pt x="1707233" y="232564"/>
                  </a:lnTo>
                  <a:lnTo>
                    <a:pt x="1847300" y="240492"/>
                  </a:lnTo>
                  <a:lnTo>
                    <a:pt x="1918655" y="240492"/>
                  </a:lnTo>
                  <a:lnTo>
                    <a:pt x="1966225" y="232564"/>
                  </a:lnTo>
                  <a:lnTo>
                    <a:pt x="2008509" y="221993"/>
                  </a:lnTo>
                  <a:lnTo>
                    <a:pt x="2034937" y="208779"/>
                  </a:lnTo>
                  <a:lnTo>
                    <a:pt x="2056079" y="184994"/>
                  </a:lnTo>
                  <a:lnTo>
                    <a:pt x="2095721" y="134781"/>
                  </a:lnTo>
                  <a:lnTo>
                    <a:pt x="2119506" y="110996"/>
                  </a:lnTo>
                  <a:lnTo>
                    <a:pt x="2145933" y="95140"/>
                  </a:lnTo>
                  <a:lnTo>
                    <a:pt x="2167076" y="92497"/>
                  </a:lnTo>
                  <a:lnTo>
                    <a:pt x="2188218" y="100425"/>
                  </a:lnTo>
                  <a:lnTo>
                    <a:pt x="2193503" y="121567"/>
                  </a:lnTo>
                  <a:lnTo>
                    <a:pt x="2193503" y="169137"/>
                  </a:lnTo>
                  <a:lnTo>
                    <a:pt x="2185575" y="240492"/>
                  </a:lnTo>
                  <a:lnTo>
                    <a:pt x="2175004" y="317133"/>
                  </a:lnTo>
                  <a:lnTo>
                    <a:pt x="2164433" y="359417"/>
                  </a:lnTo>
                  <a:lnTo>
                    <a:pt x="2145933" y="420201"/>
                  </a:lnTo>
                  <a:lnTo>
                    <a:pt x="2122148" y="494199"/>
                  </a:lnTo>
                  <a:lnTo>
                    <a:pt x="2082507" y="562911"/>
                  </a:lnTo>
                  <a:lnTo>
                    <a:pt x="2045508" y="610481"/>
                  </a:lnTo>
                  <a:lnTo>
                    <a:pt x="2011152" y="639551"/>
                  </a:lnTo>
                  <a:lnTo>
                    <a:pt x="1984724" y="647479"/>
                  </a:lnTo>
                  <a:lnTo>
                    <a:pt x="1953011" y="642194"/>
                  </a:lnTo>
                  <a:lnTo>
                    <a:pt x="1905441" y="623695"/>
                  </a:lnTo>
                  <a:lnTo>
                    <a:pt x="1847300" y="591981"/>
                  </a:lnTo>
                  <a:lnTo>
                    <a:pt x="1789159" y="552340"/>
                  </a:lnTo>
                  <a:lnTo>
                    <a:pt x="1731018" y="539126"/>
                  </a:lnTo>
                  <a:lnTo>
                    <a:pt x="1487883" y="480985"/>
                  </a:lnTo>
                  <a:lnTo>
                    <a:pt x="1072967" y="380559"/>
                  </a:lnTo>
                  <a:lnTo>
                    <a:pt x="819261" y="319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9F20E46C-AC06-624D-95C9-7581A6B44E82}"/>
                </a:ext>
              </a:extLst>
            </p:cNvPr>
            <p:cNvSpPr/>
            <p:nvPr/>
          </p:nvSpPr>
          <p:spPr>
            <a:xfrm rot="16200000">
              <a:off x="1812132" y="4148931"/>
              <a:ext cx="3187700" cy="401637"/>
            </a:xfrm>
            <a:custGeom>
              <a:avLst/>
              <a:gdLst>
                <a:gd name="connsiteX0" fmla="*/ 1239462 w 3187187"/>
                <a:gd name="connsiteY0" fmla="*/ 314490 h 401702"/>
                <a:gd name="connsiteX1" fmla="*/ 798118 w 3187187"/>
                <a:gd name="connsiteY1" fmla="*/ 303919 h 401702"/>
                <a:gd name="connsiteX2" fmla="*/ 507413 w 3187187"/>
                <a:gd name="connsiteY2" fmla="*/ 298633 h 401702"/>
                <a:gd name="connsiteX3" fmla="*/ 203494 w 3187187"/>
                <a:gd name="connsiteY3" fmla="*/ 293348 h 401702"/>
                <a:gd name="connsiteX4" fmla="*/ 140067 w 3187187"/>
                <a:gd name="connsiteY4" fmla="*/ 288062 h 401702"/>
                <a:gd name="connsiteX5" fmla="*/ 84569 w 3187187"/>
                <a:gd name="connsiteY5" fmla="*/ 274848 h 401702"/>
                <a:gd name="connsiteX6" fmla="*/ 36999 w 3187187"/>
                <a:gd name="connsiteY6" fmla="*/ 253706 h 401702"/>
                <a:gd name="connsiteX7" fmla="*/ 13214 w 3187187"/>
                <a:gd name="connsiteY7" fmla="*/ 235207 h 401702"/>
                <a:gd name="connsiteX8" fmla="*/ 2643 w 3187187"/>
                <a:gd name="connsiteY8" fmla="*/ 214065 h 401702"/>
                <a:gd name="connsiteX9" fmla="*/ 0 w 3187187"/>
                <a:gd name="connsiteY9" fmla="*/ 179709 h 401702"/>
                <a:gd name="connsiteX10" fmla="*/ 13214 w 3187187"/>
                <a:gd name="connsiteY10" fmla="*/ 137424 h 401702"/>
                <a:gd name="connsiteX11" fmla="*/ 34357 w 3187187"/>
                <a:gd name="connsiteY11" fmla="*/ 110996 h 401702"/>
                <a:gd name="connsiteX12" fmla="*/ 76641 w 3187187"/>
                <a:gd name="connsiteY12" fmla="*/ 79283 h 401702"/>
                <a:gd name="connsiteX13" fmla="*/ 118925 w 3187187"/>
                <a:gd name="connsiteY13" fmla="*/ 55498 h 401702"/>
                <a:gd name="connsiteX14" fmla="*/ 177066 w 3187187"/>
                <a:gd name="connsiteY14" fmla="*/ 31713 h 401702"/>
                <a:gd name="connsiteX15" fmla="*/ 253707 w 3187187"/>
                <a:gd name="connsiteY15" fmla="*/ 13214 h 401702"/>
                <a:gd name="connsiteX16" fmla="*/ 348847 w 3187187"/>
                <a:gd name="connsiteY16" fmla="*/ 0 h 401702"/>
                <a:gd name="connsiteX17" fmla="*/ 454558 w 3187187"/>
                <a:gd name="connsiteY17" fmla="*/ 0 h 401702"/>
                <a:gd name="connsiteX18" fmla="*/ 510056 w 3187187"/>
                <a:gd name="connsiteY18" fmla="*/ 7928 h 401702"/>
                <a:gd name="connsiteX19" fmla="*/ 739977 w 3187187"/>
                <a:gd name="connsiteY19" fmla="*/ 29070 h 401702"/>
                <a:gd name="connsiteX20" fmla="*/ 1123180 w 3187187"/>
                <a:gd name="connsiteY20" fmla="*/ 60784 h 401702"/>
                <a:gd name="connsiteX21" fmla="*/ 1493168 w 3187187"/>
                <a:gd name="connsiteY21" fmla="*/ 87211 h 401702"/>
                <a:gd name="connsiteX22" fmla="*/ 1879013 w 3187187"/>
                <a:gd name="connsiteY22" fmla="*/ 113639 h 401702"/>
                <a:gd name="connsiteX23" fmla="*/ 2317714 w 3187187"/>
                <a:gd name="connsiteY23" fmla="*/ 137424 h 401702"/>
                <a:gd name="connsiteX24" fmla="*/ 2661274 w 3187187"/>
                <a:gd name="connsiteY24" fmla="*/ 150638 h 401702"/>
                <a:gd name="connsiteX25" fmla="*/ 2909695 w 3187187"/>
                <a:gd name="connsiteY25" fmla="*/ 150638 h 401702"/>
                <a:gd name="connsiteX26" fmla="*/ 3187187 w 3187187"/>
                <a:gd name="connsiteY26" fmla="*/ 190280 h 401702"/>
                <a:gd name="connsiteX27" fmla="*/ 3110546 w 3187187"/>
                <a:gd name="connsiteY27" fmla="*/ 301276 h 401702"/>
                <a:gd name="connsiteX28" fmla="*/ 3070904 w 3187187"/>
                <a:gd name="connsiteY28" fmla="*/ 335632 h 401702"/>
                <a:gd name="connsiteX29" fmla="*/ 3018049 w 3187187"/>
                <a:gd name="connsiteY29" fmla="*/ 372631 h 401702"/>
                <a:gd name="connsiteX30" fmla="*/ 2965193 w 3187187"/>
                <a:gd name="connsiteY30" fmla="*/ 401702 h 401702"/>
                <a:gd name="connsiteX31" fmla="*/ 2949337 w 3187187"/>
                <a:gd name="connsiteY31" fmla="*/ 401702 h 401702"/>
                <a:gd name="connsiteX32" fmla="*/ 2904410 w 3187187"/>
                <a:gd name="connsiteY32" fmla="*/ 396416 h 401702"/>
                <a:gd name="connsiteX33" fmla="*/ 2840983 w 3187187"/>
                <a:gd name="connsiteY33" fmla="*/ 383202 h 401702"/>
                <a:gd name="connsiteX34" fmla="*/ 2764343 w 3187187"/>
                <a:gd name="connsiteY34" fmla="*/ 359417 h 401702"/>
                <a:gd name="connsiteX35" fmla="*/ 2737915 w 3187187"/>
                <a:gd name="connsiteY35" fmla="*/ 354132 h 401702"/>
                <a:gd name="connsiteX36" fmla="*/ 2470995 w 3187187"/>
                <a:gd name="connsiteY36" fmla="*/ 346203 h 401702"/>
                <a:gd name="connsiteX37" fmla="*/ 2061365 w 3187187"/>
                <a:gd name="connsiteY37" fmla="*/ 338275 h 401702"/>
                <a:gd name="connsiteX38" fmla="*/ 1572451 w 3187187"/>
                <a:gd name="connsiteY38" fmla="*/ 325061 h 401702"/>
                <a:gd name="connsiteX39" fmla="*/ 1239462 w 3187187"/>
                <a:gd name="connsiteY39" fmla="*/ 314490 h 401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187187" h="401702">
                  <a:moveTo>
                    <a:pt x="1239462" y="314490"/>
                  </a:moveTo>
                  <a:lnTo>
                    <a:pt x="798118" y="303919"/>
                  </a:lnTo>
                  <a:lnTo>
                    <a:pt x="507413" y="298633"/>
                  </a:lnTo>
                  <a:lnTo>
                    <a:pt x="203494" y="293348"/>
                  </a:lnTo>
                  <a:lnTo>
                    <a:pt x="140067" y="288062"/>
                  </a:lnTo>
                  <a:lnTo>
                    <a:pt x="84569" y="274848"/>
                  </a:lnTo>
                  <a:lnTo>
                    <a:pt x="36999" y="253706"/>
                  </a:lnTo>
                  <a:lnTo>
                    <a:pt x="13214" y="235207"/>
                  </a:lnTo>
                  <a:lnTo>
                    <a:pt x="2643" y="214065"/>
                  </a:lnTo>
                  <a:lnTo>
                    <a:pt x="0" y="179709"/>
                  </a:lnTo>
                  <a:lnTo>
                    <a:pt x="13214" y="137424"/>
                  </a:lnTo>
                  <a:lnTo>
                    <a:pt x="34357" y="110996"/>
                  </a:lnTo>
                  <a:lnTo>
                    <a:pt x="76641" y="79283"/>
                  </a:lnTo>
                  <a:lnTo>
                    <a:pt x="118925" y="55498"/>
                  </a:lnTo>
                  <a:lnTo>
                    <a:pt x="177066" y="31713"/>
                  </a:lnTo>
                  <a:lnTo>
                    <a:pt x="253707" y="13214"/>
                  </a:lnTo>
                  <a:lnTo>
                    <a:pt x="348847" y="0"/>
                  </a:lnTo>
                  <a:lnTo>
                    <a:pt x="454558" y="0"/>
                  </a:lnTo>
                  <a:lnTo>
                    <a:pt x="510056" y="7928"/>
                  </a:lnTo>
                  <a:lnTo>
                    <a:pt x="739977" y="29070"/>
                  </a:lnTo>
                  <a:lnTo>
                    <a:pt x="1123180" y="60784"/>
                  </a:lnTo>
                  <a:lnTo>
                    <a:pt x="1493168" y="87211"/>
                  </a:lnTo>
                  <a:lnTo>
                    <a:pt x="1879013" y="113639"/>
                  </a:lnTo>
                  <a:lnTo>
                    <a:pt x="2317714" y="137424"/>
                  </a:lnTo>
                  <a:lnTo>
                    <a:pt x="2661274" y="150638"/>
                  </a:lnTo>
                  <a:lnTo>
                    <a:pt x="2909695" y="150638"/>
                  </a:lnTo>
                  <a:lnTo>
                    <a:pt x="3187187" y="190280"/>
                  </a:lnTo>
                  <a:lnTo>
                    <a:pt x="3110546" y="301276"/>
                  </a:lnTo>
                  <a:lnTo>
                    <a:pt x="3070904" y="335632"/>
                  </a:lnTo>
                  <a:lnTo>
                    <a:pt x="3018049" y="372631"/>
                  </a:lnTo>
                  <a:lnTo>
                    <a:pt x="2965193" y="401702"/>
                  </a:lnTo>
                  <a:lnTo>
                    <a:pt x="2949337" y="401702"/>
                  </a:lnTo>
                  <a:lnTo>
                    <a:pt x="2904410" y="396416"/>
                  </a:lnTo>
                  <a:lnTo>
                    <a:pt x="2840983" y="383202"/>
                  </a:lnTo>
                  <a:lnTo>
                    <a:pt x="2764343" y="359417"/>
                  </a:lnTo>
                  <a:lnTo>
                    <a:pt x="2737915" y="354132"/>
                  </a:lnTo>
                  <a:lnTo>
                    <a:pt x="2470995" y="346203"/>
                  </a:lnTo>
                  <a:lnTo>
                    <a:pt x="2061365" y="338275"/>
                  </a:lnTo>
                  <a:lnTo>
                    <a:pt x="1572451" y="325061"/>
                  </a:lnTo>
                  <a:lnTo>
                    <a:pt x="1239462" y="3144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0ABD969A-B518-E747-8B61-EE4B267A9D16}"/>
                </a:ext>
              </a:extLst>
            </p:cNvPr>
            <p:cNvSpPr/>
            <p:nvPr/>
          </p:nvSpPr>
          <p:spPr>
            <a:xfrm>
              <a:off x="4127500" y="2513013"/>
              <a:ext cx="2806700" cy="514350"/>
            </a:xfrm>
            <a:custGeom>
              <a:avLst/>
              <a:gdLst>
                <a:gd name="connsiteX0" fmla="*/ 1390650 w 2807494"/>
                <a:gd name="connsiteY0" fmla="*/ 357187 h 514350"/>
                <a:gd name="connsiteX1" fmla="*/ 1102519 w 2807494"/>
                <a:gd name="connsiteY1" fmla="*/ 395287 h 514350"/>
                <a:gd name="connsiteX2" fmla="*/ 835819 w 2807494"/>
                <a:gd name="connsiteY2" fmla="*/ 438150 h 514350"/>
                <a:gd name="connsiteX3" fmla="*/ 642938 w 2807494"/>
                <a:gd name="connsiteY3" fmla="*/ 473869 h 514350"/>
                <a:gd name="connsiteX4" fmla="*/ 540544 w 2807494"/>
                <a:gd name="connsiteY4" fmla="*/ 495300 h 514350"/>
                <a:gd name="connsiteX5" fmla="*/ 471488 w 2807494"/>
                <a:gd name="connsiteY5" fmla="*/ 507206 h 514350"/>
                <a:gd name="connsiteX6" fmla="*/ 411957 w 2807494"/>
                <a:gd name="connsiteY6" fmla="*/ 514350 h 514350"/>
                <a:gd name="connsiteX7" fmla="*/ 381000 w 2807494"/>
                <a:gd name="connsiteY7" fmla="*/ 514350 h 514350"/>
                <a:gd name="connsiteX8" fmla="*/ 345282 w 2807494"/>
                <a:gd name="connsiteY8" fmla="*/ 511969 h 514350"/>
                <a:gd name="connsiteX9" fmla="*/ 302419 w 2807494"/>
                <a:gd name="connsiteY9" fmla="*/ 497681 h 514350"/>
                <a:gd name="connsiteX10" fmla="*/ 254794 w 2807494"/>
                <a:gd name="connsiteY10" fmla="*/ 469106 h 514350"/>
                <a:gd name="connsiteX11" fmla="*/ 204788 w 2807494"/>
                <a:gd name="connsiteY11" fmla="*/ 428625 h 514350"/>
                <a:gd name="connsiteX12" fmla="*/ 161925 w 2807494"/>
                <a:gd name="connsiteY12" fmla="*/ 388144 h 514350"/>
                <a:gd name="connsiteX13" fmla="*/ 121444 w 2807494"/>
                <a:gd name="connsiteY13" fmla="*/ 342900 h 514350"/>
                <a:gd name="connsiteX14" fmla="*/ 66675 w 2807494"/>
                <a:gd name="connsiteY14" fmla="*/ 266700 h 514350"/>
                <a:gd name="connsiteX15" fmla="*/ 33338 w 2807494"/>
                <a:gd name="connsiteY15" fmla="*/ 216694 h 514350"/>
                <a:gd name="connsiteX16" fmla="*/ 16669 w 2807494"/>
                <a:gd name="connsiteY16" fmla="*/ 190500 h 514350"/>
                <a:gd name="connsiteX17" fmla="*/ 4763 w 2807494"/>
                <a:gd name="connsiteY17" fmla="*/ 161925 h 514350"/>
                <a:gd name="connsiteX18" fmla="*/ 0 w 2807494"/>
                <a:gd name="connsiteY18" fmla="*/ 138112 h 514350"/>
                <a:gd name="connsiteX19" fmla="*/ 2382 w 2807494"/>
                <a:gd name="connsiteY19" fmla="*/ 121444 h 514350"/>
                <a:gd name="connsiteX20" fmla="*/ 11907 w 2807494"/>
                <a:gd name="connsiteY20" fmla="*/ 114300 h 514350"/>
                <a:gd name="connsiteX21" fmla="*/ 30957 w 2807494"/>
                <a:gd name="connsiteY21" fmla="*/ 114300 h 514350"/>
                <a:gd name="connsiteX22" fmla="*/ 57150 w 2807494"/>
                <a:gd name="connsiteY22" fmla="*/ 128587 h 514350"/>
                <a:gd name="connsiteX23" fmla="*/ 100013 w 2807494"/>
                <a:gd name="connsiteY23" fmla="*/ 159544 h 514350"/>
                <a:gd name="connsiteX24" fmla="*/ 154782 w 2807494"/>
                <a:gd name="connsiteY24" fmla="*/ 195262 h 514350"/>
                <a:gd name="connsiteX25" fmla="*/ 216694 w 2807494"/>
                <a:gd name="connsiteY25" fmla="*/ 223837 h 514350"/>
                <a:gd name="connsiteX26" fmla="*/ 290513 w 2807494"/>
                <a:gd name="connsiteY26" fmla="*/ 247650 h 514350"/>
                <a:gd name="connsiteX27" fmla="*/ 366713 w 2807494"/>
                <a:gd name="connsiteY27" fmla="*/ 259556 h 514350"/>
                <a:gd name="connsiteX28" fmla="*/ 426244 w 2807494"/>
                <a:gd name="connsiteY28" fmla="*/ 269081 h 514350"/>
                <a:gd name="connsiteX29" fmla="*/ 509588 w 2807494"/>
                <a:gd name="connsiteY29" fmla="*/ 271462 h 514350"/>
                <a:gd name="connsiteX30" fmla="*/ 621507 w 2807494"/>
                <a:gd name="connsiteY30" fmla="*/ 261937 h 514350"/>
                <a:gd name="connsiteX31" fmla="*/ 933450 w 2807494"/>
                <a:gd name="connsiteY31" fmla="*/ 223837 h 514350"/>
                <a:gd name="connsiteX32" fmla="*/ 1262063 w 2807494"/>
                <a:gd name="connsiteY32" fmla="*/ 180975 h 514350"/>
                <a:gd name="connsiteX33" fmla="*/ 1533525 w 2807494"/>
                <a:gd name="connsiteY33" fmla="*/ 161925 h 514350"/>
                <a:gd name="connsiteX34" fmla="*/ 1728788 w 2807494"/>
                <a:gd name="connsiteY34" fmla="*/ 135731 h 514350"/>
                <a:gd name="connsiteX35" fmla="*/ 1902619 w 2807494"/>
                <a:gd name="connsiteY35" fmla="*/ 111919 h 514350"/>
                <a:gd name="connsiteX36" fmla="*/ 2057400 w 2807494"/>
                <a:gd name="connsiteY36" fmla="*/ 92869 h 514350"/>
                <a:gd name="connsiteX37" fmla="*/ 2135982 w 2807494"/>
                <a:gd name="connsiteY37" fmla="*/ 61912 h 514350"/>
                <a:gd name="connsiteX38" fmla="*/ 2283619 w 2807494"/>
                <a:gd name="connsiteY38" fmla="*/ 2381 h 514350"/>
                <a:gd name="connsiteX39" fmla="*/ 2307432 w 2807494"/>
                <a:gd name="connsiteY39" fmla="*/ 0 h 514350"/>
                <a:gd name="connsiteX40" fmla="*/ 2471738 w 2807494"/>
                <a:gd name="connsiteY40" fmla="*/ 28575 h 514350"/>
                <a:gd name="connsiteX41" fmla="*/ 2578894 w 2807494"/>
                <a:gd name="connsiteY41" fmla="*/ 54769 h 514350"/>
                <a:gd name="connsiteX42" fmla="*/ 2681288 w 2807494"/>
                <a:gd name="connsiteY42" fmla="*/ 90487 h 514350"/>
                <a:gd name="connsiteX43" fmla="*/ 2745582 w 2807494"/>
                <a:gd name="connsiteY43" fmla="*/ 119062 h 514350"/>
                <a:gd name="connsiteX44" fmla="*/ 2786063 w 2807494"/>
                <a:gd name="connsiteY44" fmla="*/ 142875 h 514350"/>
                <a:gd name="connsiteX45" fmla="*/ 2797969 w 2807494"/>
                <a:gd name="connsiteY45" fmla="*/ 154781 h 514350"/>
                <a:gd name="connsiteX46" fmla="*/ 2805113 w 2807494"/>
                <a:gd name="connsiteY46" fmla="*/ 166687 h 514350"/>
                <a:gd name="connsiteX47" fmla="*/ 2807494 w 2807494"/>
                <a:gd name="connsiteY47" fmla="*/ 188119 h 514350"/>
                <a:gd name="connsiteX48" fmla="*/ 2802732 w 2807494"/>
                <a:gd name="connsiteY48" fmla="*/ 216694 h 514350"/>
                <a:gd name="connsiteX49" fmla="*/ 2786063 w 2807494"/>
                <a:gd name="connsiteY49" fmla="*/ 242887 h 514350"/>
                <a:gd name="connsiteX50" fmla="*/ 2759869 w 2807494"/>
                <a:gd name="connsiteY50" fmla="*/ 264319 h 514350"/>
                <a:gd name="connsiteX51" fmla="*/ 2702719 w 2807494"/>
                <a:gd name="connsiteY51" fmla="*/ 273844 h 514350"/>
                <a:gd name="connsiteX52" fmla="*/ 2564607 w 2807494"/>
                <a:gd name="connsiteY52" fmla="*/ 271462 h 514350"/>
                <a:gd name="connsiteX53" fmla="*/ 2333625 w 2807494"/>
                <a:gd name="connsiteY53" fmla="*/ 280987 h 514350"/>
                <a:gd name="connsiteX54" fmla="*/ 2093119 w 2807494"/>
                <a:gd name="connsiteY54" fmla="*/ 295275 h 514350"/>
                <a:gd name="connsiteX55" fmla="*/ 1819275 w 2807494"/>
                <a:gd name="connsiteY55" fmla="*/ 314325 h 514350"/>
                <a:gd name="connsiteX56" fmla="*/ 1390650 w 2807494"/>
                <a:gd name="connsiteY56" fmla="*/ 357187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807494" h="514350">
                  <a:moveTo>
                    <a:pt x="1390650" y="357187"/>
                  </a:moveTo>
                  <a:lnTo>
                    <a:pt x="1102519" y="395287"/>
                  </a:lnTo>
                  <a:lnTo>
                    <a:pt x="835819" y="438150"/>
                  </a:lnTo>
                  <a:lnTo>
                    <a:pt x="642938" y="473869"/>
                  </a:lnTo>
                  <a:lnTo>
                    <a:pt x="540544" y="495300"/>
                  </a:lnTo>
                  <a:lnTo>
                    <a:pt x="471488" y="507206"/>
                  </a:lnTo>
                  <a:lnTo>
                    <a:pt x="411957" y="514350"/>
                  </a:lnTo>
                  <a:lnTo>
                    <a:pt x="381000" y="514350"/>
                  </a:lnTo>
                  <a:lnTo>
                    <a:pt x="345282" y="511969"/>
                  </a:lnTo>
                  <a:lnTo>
                    <a:pt x="302419" y="497681"/>
                  </a:lnTo>
                  <a:lnTo>
                    <a:pt x="254794" y="469106"/>
                  </a:lnTo>
                  <a:lnTo>
                    <a:pt x="204788" y="428625"/>
                  </a:lnTo>
                  <a:lnTo>
                    <a:pt x="161925" y="388144"/>
                  </a:lnTo>
                  <a:lnTo>
                    <a:pt x="121444" y="342900"/>
                  </a:lnTo>
                  <a:lnTo>
                    <a:pt x="66675" y="266700"/>
                  </a:lnTo>
                  <a:lnTo>
                    <a:pt x="33338" y="216694"/>
                  </a:lnTo>
                  <a:lnTo>
                    <a:pt x="16669" y="190500"/>
                  </a:lnTo>
                  <a:lnTo>
                    <a:pt x="4763" y="161925"/>
                  </a:lnTo>
                  <a:lnTo>
                    <a:pt x="0" y="138112"/>
                  </a:lnTo>
                  <a:lnTo>
                    <a:pt x="2382" y="121444"/>
                  </a:lnTo>
                  <a:lnTo>
                    <a:pt x="11907" y="114300"/>
                  </a:lnTo>
                  <a:lnTo>
                    <a:pt x="30957" y="114300"/>
                  </a:lnTo>
                  <a:lnTo>
                    <a:pt x="57150" y="128587"/>
                  </a:lnTo>
                  <a:lnTo>
                    <a:pt x="100013" y="159544"/>
                  </a:lnTo>
                  <a:lnTo>
                    <a:pt x="154782" y="195262"/>
                  </a:lnTo>
                  <a:lnTo>
                    <a:pt x="216694" y="223837"/>
                  </a:lnTo>
                  <a:lnTo>
                    <a:pt x="290513" y="247650"/>
                  </a:lnTo>
                  <a:lnTo>
                    <a:pt x="366713" y="259556"/>
                  </a:lnTo>
                  <a:lnTo>
                    <a:pt x="426244" y="269081"/>
                  </a:lnTo>
                  <a:lnTo>
                    <a:pt x="509588" y="271462"/>
                  </a:lnTo>
                  <a:lnTo>
                    <a:pt x="621507" y="261937"/>
                  </a:lnTo>
                  <a:lnTo>
                    <a:pt x="933450" y="223837"/>
                  </a:lnTo>
                  <a:lnTo>
                    <a:pt x="1262063" y="180975"/>
                  </a:lnTo>
                  <a:lnTo>
                    <a:pt x="1533525" y="161925"/>
                  </a:lnTo>
                  <a:lnTo>
                    <a:pt x="1728788" y="135731"/>
                  </a:lnTo>
                  <a:lnTo>
                    <a:pt x="1902619" y="111919"/>
                  </a:lnTo>
                  <a:lnTo>
                    <a:pt x="2057400" y="92869"/>
                  </a:lnTo>
                  <a:lnTo>
                    <a:pt x="2135982" y="61912"/>
                  </a:lnTo>
                  <a:lnTo>
                    <a:pt x="2283619" y="2381"/>
                  </a:lnTo>
                  <a:lnTo>
                    <a:pt x="2307432" y="0"/>
                  </a:lnTo>
                  <a:lnTo>
                    <a:pt x="2471738" y="28575"/>
                  </a:lnTo>
                  <a:lnTo>
                    <a:pt x="2578894" y="54769"/>
                  </a:lnTo>
                  <a:lnTo>
                    <a:pt x="2681288" y="90487"/>
                  </a:lnTo>
                  <a:lnTo>
                    <a:pt x="2745582" y="119062"/>
                  </a:lnTo>
                  <a:lnTo>
                    <a:pt x="2786063" y="142875"/>
                  </a:lnTo>
                  <a:lnTo>
                    <a:pt x="2797969" y="154781"/>
                  </a:lnTo>
                  <a:lnTo>
                    <a:pt x="2805113" y="166687"/>
                  </a:lnTo>
                  <a:lnTo>
                    <a:pt x="2807494" y="188119"/>
                  </a:lnTo>
                  <a:lnTo>
                    <a:pt x="2802732" y="216694"/>
                  </a:lnTo>
                  <a:lnTo>
                    <a:pt x="2786063" y="242887"/>
                  </a:lnTo>
                  <a:lnTo>
                    <a:pt x="2759869" y="264319"/>
                  </a:lnTo>
                  <a:lnTo>
                    <a:pt x="2702719" y="273844"/>
                  </a:lnTo>
                  <a:lnTo>
                    <a:pt x="2564607" y="271462"/>
                  </a:lnTo>
                  <a:lnTo>
                    <a:pt x="2333625" y="280987"/>
                  </a:lnTo>
                  <a:lnTo>
                    <a:pt x="2093119" y="295275"/>
                  </a:lnTo>
                  <a:lnTo>
                    <a:pt x="1819275" y="314325"/>
                  </a:lnTo>
                  <a:lnTo>
                    <a:pt x="1390650" y="357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AC0AB986-5761-5846-BB3C-43E221958D96}"/>
                </a:ext>
              </a:extLst>
            </p:cNvPr>
            <p:cNvSpPr/>
            <p:nvPr/>
          </p:nvSpPr>
          <p:spPr>
            <a:xfrm>
              <a:off x="3705225" y="5064125"/>
              <a:ext cx="3600450" cy="577850"/>
            </a:xfrm>
            <a:custGeom>
              <a:avLst/>
              <a:gdLst>
                <a:gd name="connsiteX0" fmla="*/ 1822843 w 3601008"/>
                <a:gd name="connsiteY0" fmla="*/ 345506 h 577829"/>
                <a:gd name="connsiteX1" fmla="*/ 1501165 w 3601008"/>
                <a:gd name="connsiteY1" fmla="*/ 375291 h 577829"/>
                <a:gd name="connsiteX2" fmla="*/ 1310541 w 3601008"/>
                <a:gd name="connsiteY2" fmla="*/ 399119 h 577829"/>
                <a:gd name="connsiteX3" fmla="*/ 1105024 w 3601008"/>
                <a:gd name="connsiteY3" fmla="*/ 431883 h 577829"/>
                <a:gd name="connsiteX4" fmla="*/ 878658 w 3601008"/>
                <a:gd name="connsiteY4" fmla="*/ 479539 h 577829"/>
                <a:gd name="connsiteX5" fmla="*/ 711862 w 3601008"/>
                <a:gd name="connsiteY5" fmla="*/ 512302 h 577829"/>
                <a:gd name="connsiteX6" fmla="*/ 548044 w 3601008"/>
                <a:gd name="connsiteY6" fmla="*/ 551023 h 577829"/>
                <a:gd name="connsiteX7" fmla="*/ 470603 w 3601008"/>
                <a:gd name="connsiteY7" fmla="*/ 577829 h 577829"/>
                <a:gd name="connsiteX8" fmla="*/ 449754 w 3601008"/>
                <a:gd name="connsiteY8" fmla="*/ 577829 h 577829"/>
                <a:gd name="connsiteX9" fmla="*/ 357420 w 3601008"/>
                <a:gd name="connsiteY9" fmla="*/ 559958 h 577829"/>
                <a:gd name="connsiteX10" fmla="*/ 279979 w 3601008"/>
                <a:gd name="connsiteY10" fmla="*/ 533152 h 577829"/>
                <a:gd name="connsiteX11" fmla="*/ 190624 w 3601008"/>
                <a:gd name="connsiteY11" fmla="*/ 491453 h 577829"/>
                <a:gd name="connsiteX12" fmla="*/ 154882 w 3601008"/>
                <a:gd name="connsiteY12" fmla="*/ 461668 h 577829"/>
                <a:gd name="connsiteX13" fmla="*/ 104248 w 3601008"/>
                <a:gd name="connsiteY13" fmla="*/ 411033 h 577829"/>
                <a:gd name="connsiteX14" fmla="*/ 68506 w 3601008"/>
                <a:gd name="connsiteY14" fmla="*/ 366355 h 577829"/>
                <a:gd name="connsiteX15" fmla="*/ 44678 w 3601008"/>
                <a:gd name="connsiteY15" fmla="*/ 333592 h 577829"/>
                <a:gd name="connsiteX16" fmla="*/ 17871 w 3601008"/>
                <a:gd name="connsiteY16" fmla="*/ 282957 h 577829"/>
                <a:gd name="connsiteX17" fmla="*/ 8936 w 3601008"/>
                <a:gd name="connsiteY17" fmla="*/ 256151 h 577829"/>
                <a:gd name="connsiteX18" fmla="*/ 2979 w 3601008"/>
                <a:gd name="connsiteY18" fmla="*/ 241258 h 577829"/>
                <a:gd name="connsiteX19" fmla="*/ 0 w 3601008"/>
                <a:gd name="connsiteY19" fmla="*/ 229344 h 577829"/>
                <a:gd name="connsiteX20" fmla="*/ 2979 w 3601008"/>
                <a:gd name="connsiteY20" fmla="*/ 211473 h 577829"/>
                <a:gd name="connsiteX21" fmla="*/ 14893 w 3601008"/>
                <a:gd name="connsiteY21" fmla="*/ 205516 h 577829"/>
                <a:gd name="connsiteX22" fmla="*/ 41699 w 3601008"/>
                <a:gd name="connsiteY22" fmla="*/ 208495 h 577829"/>
                <a:gd name="connsiteX23" fmla="*/ 68506 w 3601008"/>
                <a:gd name="connsiteY23" fmla="*/ 226366 h 577829"/>
                <a:gd name="connsiteX24" fmla="*/ 113183 w 3601008"/>
                <a:gd name="connsiteY24" fmla="*/ 256151 h 577829"/>
                <a:gd name="connsiteX25" fmla="*/ 160839 w 3601008"/>
                <a:gd name="connsiteY25" fmla="*/ 282957 h 577829"/>
                <a:gd name="connsiteX26" fmla="*/ 205517 w 3601008"/>
                <a:gd name="connsiteY26" fmla="*/ 300828 h 577829"/>
                <a:gd name="connsiteX27" fmla="*/ 271044 w 3601008"/>
                <a:gd name="connsiteY27" fmla="*/ 315721 h 577829"/>
                <a:gd name="connsiteX28" fmla="*/ 321678 w 3601008"/>
                <a:gd name="connsiteY28" fmla="*/ 321678 h 577829"/>
                <a:gd name="connsiteX29" fmla="*/ 372313 w 3601008"/>
                <a:gd name="connsiteY29" fmla="*/ 327635 h 577829"/>
                <a:gd name="connsiteX30" fmla="*/ 419969 w 3601008"/>
                <a:gd name="connsiteY30" fmla="*/ 330613 h 577829"/>
                <a:gd name="connsiteX31" fmla="*/ 476560 w 3601008"/>
                <a:gd name="connsiteY31" fmla="*/ 324656 h 577829"/>
                <a:gd name="connsiteX32" fmla="*/ 691012 w 3601008"/>
                <a:gd name="connsiteY32" fmla="*/ 291893 h 577829"/>
                <a:gd name="connsiteX33" fmla="*/ 1149702 w 3601008"/>
                <a:gd name="connsiteY33" fmla="*/ 220409 h 577829"/>
                <a:gd name="connsiteX34" fmla="*/ 1387982 w 3601008"/>
                <a:gd name="connsiteY34" fmla="*/ 196581 h 577829"/>
                <a:gd name="connsiteX35" fmla="*/ 1712638 w 3601008"/>
                <a:gd name="connsiteY35" fmla="*/ 169774 h 577829"/>
                <a:gd name="connsiteX36" fmla="*/ 1950919 w 3601008"/>
                <a:gd name="connsiteY36" fmla="*/ 148925 h 577829"/>
                <a:gd name="connsiteX37" fmla="*/ 2159414 w 3601008"/>
                <a:gd name="connsiteY37" fmla="*/ 128075 h 577829"/>
                <a:gd name="connsiteX38" fmla="*/ 2299403 w 3601008"/>
                <a:gd name="connsiteY38" fmla="*/ 107226 h 577829"/>
                <a:gd name="connsiteX39" fmla="*/ 2546619 w 3601008"/>
                <a:gd name="connsiteY39" fmla="*/ 104247 h 577829"/>
                <a:gd name="connsiteX40" fmla="*/ 2772985 w 3601008"/>
                <a:gd name="connsiteY40" fmla="*/ 92333 h 577829"/>
                <a:gd name="connsiteX41" fmla="*/ 2850426 w 3601008"/>
                <a:gd name="connsiteY41" fmla="*/ 89355 h 577829"/>
                <a:gd name="connsiteX42" fmla="*/ 2883190 w 3601008"/>
                <a:gd name="connsiteY42" fmla="*/ 80419 h 577829"/>
                <a:gd name="connsiteX43" fmla="*/ 2969566 w 3601008"/>
                <a:gd name="connsiteY43" fmla="*/ 47656 h 577829"/>
                <a:gd name="connsiteX44" fmla="*/ 3070835 w 3601008"/>
                <a:gd name="connsiteY44" fmla="*/ 2978 h 577829"/>
                <a:gd name="connsiteX45" fmla="*/ 3085728 w 3601008"/>
                <a:gd name="connsiteY45" fmla="*/ 0 h 577829"/>
                <a:gd name="connsiteX46" fmla="*/ 3184018 w 3601008"/>
                <a:gd name="connsiteY46" fmla="*/ 23828 h 577829"/>
                <a:gd name="connsiteX47" fmla="*/ 3285287 w 3601008"/>
                <a:gd name="connsiteY47" fmla="*/ 59570 h 577829"/>
                <a:gd name="connsiteX48" fmla="*/ 3401449 w 3601008"/>
                <a:gd name="connsiteY48" fmla="*/ 107226 h 577829"/>
                <a:gd name="connsiteX49" fmla="*/ 3496761 w 3601008"/>
                <a:gd name="connsiteY49" fmla="*/ 151903 h 577829"/>
                <a:gd name="connsiteX50" fmla="*/ 3535481 w 3601008"/>
                <a:gd name="connsiteY50" fmla="*/ 169774 h 577829"/>
                <a:gd name="connsiteX51" fmla="*/ 3568245 w 3601008"/>
                <a:gd name="connsiteY51" fmla="*/ 193602 h 577829"/>
                <a:gd name="connsiteX52" fmla="*/ 3589094 w 3601008"/>
                <a:gd name="connsiteY52" fmla="*/ 217430 h 577829"/>
                <a:gd name="connsiteX53" fmla="*/ 3598030 w 3601008"/>
                <a:gd name="connsiteY53" fmla="*/ 238280 h 577829"/>
                <a:gd name="connsiteX54" fmla="*/ 3601008 w 3601008"/>
                <a:gd name="connsiteY54" fmla="*/ 259129 h 577829"/>
                <a:gd name="connsiteX55" fmla="*/ 3595051 w 3601008"/>
                <a:gd name="connsiteY55" fmla="*/ 282957 h 577829"/>
                <a:gd name="connsiteX56" fmla="*/ 3583137 w 3601008"/>
                <a:gd name="connsiteY56" fmla="*/ 315721 h 577829"/>
                <a:gd name="connsiteX57" fmla="*/ 3562288 w 3601008"/>
                <a:gd name="connsiteY57" fmla="*/ 339549 h 577829"/>
                <a:gd name="connsiteX58" fmla="*/ 3526546 w 3601008"/>
                <a:gd name="connsiteY58" fmla="*/ 351463 h 577829"/>
                <a:gd name="connsiteX59" fmla="*/ 3452083 w 3601008"/>
                <a:gd name="connsiteY59" fmla="*/ 351463 h 577829"/>
                <a:gd name="connsiteX60" fmla="*/ 3270395 w 3601008"/>
                <a:gd name="connsiteY60" fmla="*/ 336570 h 577829"/>
                <a:gd name="connsiteX61" fmla="*/ 2972545 w 3601008"/>
                <a:gd name="connsiteY61" fmla="*/ 321678 h 577829"/>
                <a:gd name="connsiteX62" fmla="*/ 2644909 w 3601008"/>
                <a:gd name="connsiteY62" fmla="*/ 312742 h 577829"/>
                <a:gd name="connsiteX63" fmla="*/ 2445350 w 3601008"/>
                <a:gd name="connsiteY63" fmla="*/ 309764 h 577829"/>
                <a:gd name="connsiteX64" fmla="*/ 2087930 w 3601008"/>
                <a:gd name="connsiteY64" fmla="*/ 327635 h 577829"/>
                <a:gd name="connsiteX65" fmla="*/ 1822843 w 3601008"/>
                <a:gd name="connsiteY65" fmla="*/ 345506 h 57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601008" h="577829">
                  <a:moveTo>
                    <a:pt x="1822843" y="345506"/>
                  </a:moveTo>
                  <a:lnTo>
                    <a:pt x="1501165" y="375291"/>
                  </a:lnTo>
                  <a:lnTo>
                    <a:pt x="1310541" y="399119"/>
                  </a:lnTo>
                  <a:lnTo>
                    <a:pt x="1105024" y="431883"/>
                  </a:lnTo>
                  <a:lnTo>
                    <a:pt x="878658" y="479539"/>
                  </a:lnTo>
                  <a:lnTo>
                    <a:pt x="711862" y="512302"/>
                  </a:lnTo>
                  <a:lnTo>
                    <a:pt x="548044" y="551023"/>
                  </a:lnTo>
                  <a:lnTo>
                    <a:pt x="470603" y="577829"/>
                  </a:lnTo>
                  <a:lnTo>
                    <a:pt x="449754" y="577829"/>
                  </a:lnTo>
                  <a:lnTo>
                    <a:pt x="357420" y="559958"/>
                  </a:lnTo>
                  <a:lnTo>
                    <a:pt x="279979" y="533152"/>
                  </a:lnTo>
                  <a:lnTo>
                    <a:pt x="190624" y="491453"/>
                  </a:lnTo>
                  <a:lnTo>
                    <a:pt x="154882" y="461668"/>
                  </a:lnTo>
                  <a:lnTo>
                    <a:pt x="104248" y="411033"/>
                  </a:lnTo>
                  <a:lnTo>
                    <a:pt x="68506" y="366355"/>
                  </a:lnTo>
                  <a:lnTo>
                    <a:pt x="44678" y="333592"/>
                  </a:lnTo>
                  <a:lnTo>
                    <a:pt x="17871" y="282957"/>
                  </a:lnTo>
                  <a:lnTo>
                    <a:pt x="8936" y="256151"/>
                  </a:lnTo>
                  <a:lnTo>
                    <a:pt x="2979" y="241258"/>
                  </a:lnTo>
                  <a:lnTo>
                    <a:pt x="0" y="229344"/>
                  </a:lnTo>
                  <a:lnTo>
                    <a:pt x="2979" y="211473"/>
                  </a:lnTo>
                  <a:lnTo>
                    <a:pt x="14893" y="205516"/>
                  </a:lnTo>
                  <a:lnTo>
                    <a:pt x="41699" y="208495"/>
                  </a:lnTo>
                  <a:lnTo>
                    <a:pt x="68506" y="226366"/>
                  </a:lnTo>
                  <a:lnTo>
                    <a:pt x="113183" y="256151"/>
                  </a:lnTo>
                  <a:lnTo>
                    <a:pt x="160839" y="282957"/>
                  </a:lnTo>
                  <a:lnTo>
                    <a:pt x="205517" y="300828"/>
                  </a:lnTo>
                  <a:lnTo>
                    <a:pt x="271044" y="315721"/>
                  </a:lnTo>
                  <a:lnTo>
                    <a:pt x="321678" y="321678"/>
                  </a:lnTo>
                  <a:lnTo>
                    <a:pt x="372313" y="327635"/>
                  </a:lnTo>
                  <a:lnTo>
                    <a:pt x="419969" y="330613"/>
                  </a:lnTo>
                  <a:lnTo>
                    <a:pt x="476560" y="324656"/>
                  </a:lnTo>
                  <a:lnTo>
                    <a:pt x="691012" y="291893"/>
                  </a:lnTo>
                  <a:lnTo>
                    <a:pt x="1149702" y="220409"/>
                  </a:lnTo>
                  <a:lnTo>
                    <a:pt x="1387982" y="196581"/>
                  </a:lnTo>
                  <a:lnTo>
                    <a:pt x="1712638" y="169774"/>
                  </a:lnTo>
                  <a:lnTo>
                    <a:pt x="1950919" y="148925"/>
                  </a:lnTo>
                  <a:lnTo>
                    <a:pt x="2159414" y="128075"/>
                  </a:lnTo>
                  <a:lnTo>
                    <a:pt x="2299403" y="107226"/>
                  </a:lnTo>
                  <a:lnTo>
                    <a:pt x="2546619" y="104247"/>
                  </a:lnTo>
                  <a:lnTo>
                    <a:pt x="2772985" y="92333"/>
                  </a:lnTo>
                  <a:lnTo>
                    <a:pt x="2850426" y="89355"/>
                  </a:lnTo>
                  <a:lnTo>
                    <a:pt x="2883190" y="80419"/>
                  </a:lnTo>
                  <a:lnTo>
                    <a:pt x="2969566" y="47656"/>
                  </a:lnTo>
                  <a:lnTo>
                    <a:pt x="3070835" y="2978"/>
                  </a:lnTo>
                  <a:lnTo>
                    <a:pt x="3085728" y="0"/>
                  </a:lnTo>
                  <a:lnTo>
                    <a:pt x="3184018" y="23828"/>
                  </a:lnTo>
                  <a:lnTo>
                    <a:pt x="3285287" y="59570"/>
                  </a:lnTo>
                  <a:lnTo>
                    <a:pt x="3401449" y="107226"/>
                  </a:lnTo>
                  <a:lnTo>
                    <a:pt x="3496761" y="151903"/>
                  </a:lnTo>
                  <a:lnTo>
                    <a:pt x="3535481" y="169774"/>
                  </a:lnTo>
                  <a:lnTo>
                    <a:pt x="3568245" y="193602"/>
                  </a:lnTo>
                  <a:lnTo>
                    <a:pt x="3589094" y="217430"/>
                  </a:lnTo>
                  <a:lnTo>
                    <a:pt x="3598030" y="238280"/>
                  </a:lnTo>
                  <a:lnTo>
                    <a:pt x="3601008" y="259129"/>
                  </a:lnTo>
                  <a:lnTo>
                    <a:pt x="3595051" y="282957"/>
                  </a:lnTo>
                  <a:lnTo>
                    <a:pt x="3583137" y="315721"/>
                  </a:lnTo>
                  <a:lnTo>
                    <a:pt x="3562288" y="339549"/>
                  </a:lnTo>
                  <a:lnTo>
                    <a:pt x="3526546" y="351463"/>
                  </a:lnTo>
                  <a:lnTo>
                    <a:pt x="3452083" y="351463"/>
                  </a:lnTo>
                  <a:lnTo>
                    <a:pt x="3270395" y="336570"/>
                  </a:lnTo>
                  <a:lnTo>
                    <a:pt x="2972545" y="321678"/>
                  </a:lnTo>
                  <a:lnTo>
                    <a:pt x="2644909" y="312742"/>
                  </a:lnTo>
                  <a:lnTo>
                    <a:pt x="2445350" y="309764"/>
                  </a:lnTo>
                  <a:lnTo>
                    <a:pt x="2087930" y="327635"/>
                  </a:lnTo>
                  <a:lnTo>
                    <a:pt x="1822843" y="345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78679324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フリーフォーム 118">
            <a:extLst>
              <a:ext uri="{FF2B5EF4-FFF2-40B4-BE49-F238E27FC236}">
                <a16:creationId xmlns:a16="http://schemas.microsoft.com/office/drawing/2014/main" id="{141AA365-9DF3-4242-AFDC-24A903F82073}"/>
              </a:ext>
            </a:extLst>
          </p:cNvPr>
          <p:cNvSpPr/>
          <p:nvPr/>
        </p:nvSpPr>
        <p:spPr>
          <a:xfrm>
            <a:off x="3074988" y="1620838"/>
            <a:ext cx="523875" cy="1079500"/>
          </a:xfrm>
          <a:custGeom>
            <a:avLst/>
            <a:gdLst>
              <a:gd name="connsiteX0" fmla="*/ 440531 w 523875"/>
              <a:gd name="connsiteY0" fmla="*/ 388144 h 1078707"/>
              <a:gd name="connsiteX1" fmla="*/ 416719 w 523875"/>
              <a:gd name="connsiteY1" fmla="*/ 240507 h 1078707"/>
              <a:gd name="connsiteX2" fmla="*/ 392906 w 523875"/>
              <a:gd name="connsiteY2" fmla="*/ 111919 h 1078707"/>
              <a:gd name="connsiteX3" fmla="*/ 354806 w 523875"/>
              <a:gd name="connsiteY3" fmla="*/ 95250 h 1078707"/>
              <a:gd name="connsiteX4" fmla="*/ 285750 w 523875"/>
              <a:gd name="connsiteY4" fmla="*/ 71438 h 1078707"/>
              <a:gd name="connsiteX5" fmla="*/ 233362 w 523875"/>
              <a:gd name="connsiteY5" fmla="*/ 52388 h 1078707"/>
              <a:gd name="connsiteX6" fmla="*/ 166687 w 523875"/>
              <a:gd name="connsiteY6" fmla="*/ 33338 h 1078707"/>
              <a:gd name="connsiteX7" fmla="*/ 83344 w 523875"/>
              <a:gd name="connsiteY7" fmla="*/ 11907 h 1078707"/>
              <a:gd name="connsiteX8" fmla="*/ 28575 w 523875"/>
              <a:gd name="connsiteY8" fmla="*/ 0 h 1078707"/>
              <a:gd name="connsiteX9" fmla="*/ 16669 w 523875"/>
              <a:gd name="connsiteY9" fmla="*/ 0 h 1078707"/>
              <a:gd name="connsiteX10" fmla="*/ 4762 w 523875"/>
              <a:gd name="connsiteY10" fmla="*/ 4763 h 1078707"/>
              <a:gd name="connsiteX11" fmla="*/ 0 w 523875"/>
              <a:gd name="connsiteY11" fmla="*/ 16669 h 1078707"/>
              <a:gd name="connsiteX12" fmla="*/ 4762 w 523875"/>
              <a:gd name="connsiteY12" fmla="*/ 42863 h 1078707"/>
              <a:gd name="connsiteX13" fmla="*/ 14287 w 523875"/>
              <a:gd name="connsiteY13" fmla="*/ 59532 h 1078707"/>
              <a:gd name="connsiteX14" fmla="*/ 23812 w 523875"/>
              <a:gd name="connsiteY14" fmla="*/ 73819 h 1078707"/>
              <a:gd name="connsiteX15" fmla="*/ 52387 w 523875"/>
              <a:gd name="connsiteY15" fmla="*/ 80963 h 1078707"/>
              <a:gd name="connsiteX16" fmla="*/ 88106 w 523875"/>
              <a:gd name="connsiteY16" fmla="*/ 100013 h 1078707"/>
              <a:gd name="connsiteX17" fmla="*/ 109537 w 523875"/>
              <a:gd name="connsiteY17" fmla="*/ 116682 h 1078707"/>
              <a:gd name="connsiteX18" fmla="*/ 140494 w 523875"/>
              <a:gd name="connsiteY18" fmla="*/ 147638 h 1078707"/>
              <a:gd name="connsiteX19" fmla="*/ 157162 w 523875"/>
              <a:gd name="connsiteY19" fmla="*/ 171450 h 1078707"/>
              <a:gd name="connsiteX20" fmla="*/ 183356 w 523875"/>
              <a:gd name="connsiteY20" fmla="*/ 223838 h 1078707"/>
              <a:gd name="connsiteX21" fmla="*/ 202406 w 523875"/>
              <a:gd name="connsiteY21" fmla="*/ 290513 h 1078707"/>
              <a:gd name="connsiteX22" fmla="*/ 230981 w 523875"/>
              <a:gd name="connsiteY22" fmla="*/ 433388 h 1078707"/>
              <a:gd name="connsiteX23" fmla="*/ 252412 w 523875"/>
              <a:gd name="connsiteY23" fmla="*/ 578644 h 1078707"/>
              <a:gd name="connsiteX24" fmla="*/ 264319 w 523875"/>
              <a:gd name="connsiteY24" fmla="*/ 692944 h 1078707"/>
              <a:gd name="connsiteX25" fmla="*/ 269081 w 523875"/>
              <a:gd name="connsiteY25" fmla="*/ 781050 h 1078707"/>
              <a:gd name="connsiteX26" fmla="*/ 264319 w 523875"/>
              <a:gd name="connsiteY26" fmla="*/ 871538 h 1078707"/>
              <a:gd name="connsiteX27" fmla="*/ 273844 w 523875"/>
              <a:gd name="connsiteY27" fmla="*/ 909638 h 1078707"/>
              <a:gd name="connsiteX28" fmla="*/ 297656 w 523875"/>
              <a:gd name="connsiteY28" fmla="*/ 969169 h 1078707"/>
              <a:gd name="connsiteX29" fmla="*/ 316706 w 523875"/>
              <a:gd name="connsiteY29" fmla="*/ 1004888 h 1078707"/>
              <a:gd name="connsiteX30" fmla="*/ 335756 w 523875"/>
              <a:gd name="connsiteY30" fmla="*/ 1031082 h 1078707"/>
              <a:gd name="connsiteX31" fmla="*/ 359569 w 523875"/>
              <a:gd name="connsiteY31" fmla="*/ 1062038 h 1078707"/>
              <a:gd name="connsiteX32" fmla="*/ 378619 w 523875"/>
              <a:gd name="connsiteY32" fmla="*/ 1076325 h 1078707"/>
              <a:gd name="connsiteX33" fmla="*/ 404812 w 523875"/>
              <a:gd name="connsiteY33" fmla="*/ 1078707 h 1078707"/>
              <a:gd name="connsiteX34" fmla="*/ 423862 w 523875"/>
              <a:gd name="connsiteY34" fmla="*/ 1076325 h 1078707"/>
              <a:gd name="connsiteX35" fmla="*/ 442912 w 523875"/>
              <a:gd name="connsiteY35" fmla="*/ 1066800 h 1078707"/>
              <a:gd name="connsiteX36" fmla="*/ 461962 w 523875"/>
              <a:gd name="connsiteY36" fmla="*/ 1050132 h 1078707"/>
              <a:gd name="connsiteX37" fmla="*/ 481012 w 523875"/>
              <a:gd name="connsiteY37" fmla="*/ 1019175 h 1078707"/>
              <a:gd name="connsiteX38" fmla="*/ 507206 w 523875"/>
              <a:gd name="connsiteY38" fmla="*/ 964407 h 1078707"/>
              <a:gd name="connsiteX39" fmla="*/ 523875 w 523875"/>
              <a:gd name="connsiteY39" fmla="*/ 931069 h 1078707"/>
              <a:gd name="connsiteX40" fmla="*/ 511969 w 523875"/>
              <a:gd name="connsiteY40" fmla="*/ 826294 h 1078707"/>
              <a:gd name="connsiteX41" fmla="*/ 483394 w 523875"/>
              <a:gd name="connsiteY41" fmla="*/ 645319 h 1078707"/>
              <a:gd name="connsiteX42" fmla="*/ 440531 w 523875"/>
              <a:gd name="connsiteY42" fmla="*/ 388144 h 1078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23875" h="1078707">
                <a:moveTo>
                  <a:pt x="440531" y="388144"/>
                </a:moveTo>
                <a:lnTo>
                  <a:pt x="416719" y="240507"/>
                </a:lnTo>
                <a:lnTo>
                  <a:pt x="392906" y="111919"/>
                </a:lnTo>
                <a:lnTo>
                  <a:pt x="354806" y="95250"/>
                </a:lnTo>
                <a:lnTo>
                  <a:pt x="285750" y="71438"/>
                </a:lnTo>
                <a:lnTo>
                  <a:pt x="233362" y="52388"/>
                </a:lnTo>
                <a:lnTo>
                  <a:pt x="166687" y="33338"/>
                </a:lnTo>
                <a:lnTo>
                  <a:pt x="83344" y="11907"/>
                </a:lnTo>
                <a:lnTo>
                  <a:pt x="28575" y="0"/>
                </a:lnTo>
                <a:lnTo>
                  <a:pt x="16669" y="0"/>
                </a:lnTo>
                <a:lnTo>
                  <a:pt x="4762" y="4763"/>
                </a:lnTo>
                <a:lnTo>
                  <a:pt x="0" y="16669"/>
                </a:lnTo>
                <a:lnTo>
                  <a:pt x="4762" y="42863"/>
                </a:lnTo>
                <a:lnTo>
                  <a:pt x="14287" y="59532"/>
                </a:lnTo>
                <a:lnTo>
                  <a:pt x="23812" y="73819"/>
                </a:lnTo>
                <a:lnTo>
                  <a:pt x="52387" y="80963"/>
                </a:lnTo>
                <a:lnTo>
                  <a:pt x="88106" y="100013"/>
                </a:lnTo>
                <a:lnTo>
                  <a:pt x="109537" y="116682"/>
                </a:lnTo>
                <a:lnTo>
                  <a:pt x="140494" y="147638"/>
                </a:lnTo>
                <a:lnTo>
                  <a:pt x="157162" y="171450"/>
                </a:lnTo>
                <a:lnTo>
                  <a:pt x="183356" y="223838"/>
                </a:lnTo>
                <a:lnTo>
                  <a:pt x="202406" y="290513"/>
                </a:lnTo>
                <a:lnTo>
                  <a:pt x="230981" y="433388"/>
                </a:lnTo>
                <a:lnTo>
                  <a:pt x="252412" y="578644"/>
                </a:lnTo>
                <a:lnTo>
                  <a:pt x="264319" y="692944"/>
                </a:lnTo>
                <a:lnTo>
                  <a:pt x="269081" y="781050"/>
                </a:lnTo>
                <a:lnTo>
                  <a:pt x="264319" y="871538"/>
                </a:lnTo>
                <a:lnTo>
                  <a:pt x="273844" y="909638"/>
                </a:lnTo>
                <a:lnTo>
                  <a:pt x="297656" y="969169"/>
                </a:lnTo>
                <a:lnTo>
                  <a:pt x="316706" y="1004888"/>
                </a:lnTo>
                <a:lnTo>
                  <a:pt x="335756" y="1031082"/>
                </a:lnTo>
                <a:lnTo>
                  <a:pt x="359569" y="1062038"/>
                </a:lnTo>
                <a:lnTo>
                  <a:pt x="378619" y="1076325"/>
                </a:lnTo>
                <a:lnTo>
                  <a:pt x="404812" y="1078707"/>
                </a:lnTo>
                <a:lnTo>
                  <a:pt x="423862" y="1076325"/>
                </a:lnTo>
                <a:lnTo>
                  <a:pt x="442912" y="1066800"/>
                </a:lnTo>
                <a:lnTo>
                  <a:pt x="461962" y="1050132"/>
                </a:lnTo>
                <a:lnTo>
                  <a:pt x="481012" y="1019175"/>
                </a:lnTo>
                <a:lnTo>
                  <a:pt x="507206" y="964407"/>
                </a:lnTo>
                <a:lnTo>
                  <a:pt x="523875" y="931069"/>
                </a:lnTo>
                <a:lnTo>
                  <a:pt x="511969" y="826294"/>
                </a:lnTo>
                <a:lnTo>
                  <a:pt x="483394" y="645319"/>
                </a:lnTo>
                <a:lnTo>
                  <a:pt x="440531" y="3881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4" name="フリーフォーム 123">
            <a:extLst>
              <a:ext uri="{FF2B5EF4-FFF2-40B4-BE49-F238E27FC236}">
                <a16:creationId xmlns:a16="http://schemas.microsoft.com/office/drawing/2014/main" id="{E0E0C77E-9220-AA48-99EC-FCB2F0C6AF3C}"/>
              </a:ext>
            </a:extLst>
          </p:cNvPr>
          <p:cNvSpPr/>
          <p:nvPr/>
        </p:nvSpPr>
        <p:spPr>
          <a:xfrm>
            <a:off x="3287713" y="2647950"/>
            <a:ext cx="3289300" cy="582613"/>
          </a:xfrm>
          <a:custGeom>
            <a:avLst/>
            <a:gdLst>
              <a:gd name="connsiteX0" fmla="*/ 1058635 w 3290207"/>
              <a:gd name="connsiteY0" fmla="*/ 234043 h 582386"/>
              <a:gd name="connsiteX1" fmla="*/ 1238250 w 3290207"/>
              <a:gd name="connsiteY1" fmla="*/ 206829 h 582386"/>
              <a:gd name="connsiteX2" fmla="*/ 1464128 w 3290207"/>
              <a:gd name="connsiteY2" fmla="*/ 174171 h 582386"/>
              <a:gd name="connsiteX3" fmla="*/ 1616528 w 3290207"/>
              <a:gd name="connsiteY3" fmla="*/ 152400 h 582386"/>
              <a:gd name="connsiteX4" fmla="*/ 1839685 w 3290207"/>
              <a:gd name="connsiteY4" fmla="*/ 133350 h 582386"/>
              <a:gd name="connsiteX5" fmla="*/ 2087335 w 3290207"/>
              <a:gd name="connsiteY5" fmla="*/ 114300 h 582386"/>
              <a:gd name="connsiteX6" fmla="*/ 2364921 w 3290207"/>
              <a:gd name="connsiteY6" fmla="*/ 89807 h 582386"/>
              <a:gd name="connsiteX7" fmla="*/ 2604407 w 3290207"/>
              <a:gd name="connsiteY7" fmla="*/ 68036 h 582386"/>
              <a:gd name="connsiteX8" fmla="*/ 2623457 w 3290207"/>
              <a:gd name="connsiteY8" fmla="*/ 65314 h 582386"/>
              <a:gd name="connsiteX9" fmla="*/ 2664278 w 3290207"/>
              <a:gd name="connsiteY9" fmla="*/ 43543 h 582386"/>
              <a:gd name="connsiteX10" fmla="*/ 2729593 w 3290207"/>
              <a:gd name="connsiteY10" fmla="*/ 19050 h 582386"/>
              <a:gd name="connsiteX11" fmla="*/ 2789464 w 3290207"/>
              <a:gd name="connsiteY11" fmla="*/ 2721 h 582386"/>
              <a:gd name="connsiteX12" fmla="*/ 2835728 w 3290207"/>
              <a:gd name="connsiteY12" fmla="*/ 0 h 582386"/>
              <a:gd name="connsiteX13" fmla="*/ 2890157 w 3290207"/>
              <a:gd name="connsiteY13" fmla="*/ 2721 h 582386"/>
              <a:gd name="connsiteX14" fmla="*/ 2925535 w 3290207"/>
              <a:gd name="connsiteY14" fmla="*/ 8164 h 582386"/>
              <a:gd name="connsiteX15" fmla="*/ 3018064 w 3290207"/>
              <a:gd name="connsiteY15" fmla="*/ 32657 h 582386"/>
              <a:gd name="connsiteX16" fmla="*/ 3086100 w 3290207"/>
              <a:gd name="connsiteY16" fmla="*/ 54429 h 582386"/>
              <a:gd name="connsiteX17" fmla="*/ 3162300 w 3290207"/>
              <a:gd name="connsiteY17" fmla="*/ 84364 h 582386"/>
              <a:gd name="connsiteX18" fmla="*/ 3219450 w 3290207"/>
              <a:gd name="connsiteY18" fmla="*/ 111579 h 582386"/>
              <a:gd name="connsiteX19" fmla="*/ 3246664 w 3290207"/>
              <a:gd name="connsiteY19" fmla="*/ 136071 h 582386"/>
              <a:gd name="connsiteX20" fmla="*/ 3271157 w 3290207"/>
              <a:gd name="connsiteY20" fmla="*/ 163286 h 582386"/>
              <a:gd name="connsiteX21" fmla="*/ 3282043 w 3290207"/>
              <a:gd name="connsiteY21" fmla="*/ 182336 h 582386"/>
              <a:gd name="connsiteX22" fmla="*/ 3290207 w 3290207"/>
              <a:gd name="connsiteY22" fmla="*/ 201386 h 582386"/>
              <a:gd name="connsiteX23" fmla="*/ 3287485 w 3290207"/>
              <a:gd name="connsiteY23" fmla="*/ 212271 h 582386"/>
              <a:gd name="connsiteX24" fmla="*/ 3279321 w 3290207"/>
              <a:gd name="connsiteY24" fmla="*/ 234043 h 582386"/>
              <a:gd name="connsiteX25" fmla="*/ 3257550 w 3290207"/>
              <a:gd name="connsiteY25" fmla="*/ 253093 h 582386"/>
              <a:gd name="connsiteX26" fmla="*/ 3224893 w 3290207"/>
              <a:gd name="connsiteY26" fmla="*/ 269421 h 582386"/>
              <a:gd name="connsiteX27" fmla="*/ 3184071 w 3290207"/>
              <a:gd name="connsiteY27" fmla="*/ 266700 h 582386"/>
              <a:gd name="connsiteX28" fmla="*/ 3042557 w 3290207"/>
              <a:gd name="connsiteY28" fmla="*/ 261257 h 582386"/>
              <a:gd name="connsiteX29" fmla="*/ 2838450 w 3290207"/>
              <a:gd name="connsiteY29" fmla="*/ 258536 h 582386"/>
              <a:gd name="connsiteX30" fmla="*/ 2623457 w 3290207"/>
              <a:gd name="connsiteY30" fmla="*/ 261257 h 582386"/>
              <a:gd name="connsiteX31" fmla="*/ 2367643 w 3290207"/>
              <a:gd name="connsiteY31" fmla="*/ 269421 h 582386"/>
              <a:gd name="connsiteX32" fmla="*/ 2130878 w 3290207"/>
              <a:gd name="connsiteY32" fmla="*/ 291193 h 582386"/>
              <a:gd name="connsiteX33" fmla="*/ 1823357 w 3290207"/>
              <a:gd name="connsiteY33" fmla="*/ 326571 h 582386"/>
              <a:gd name="connsiteX34" fmla="*/ 1741714 w 3290207"/>
              <a:gd name="connsiteY34" fmla="*/ 337457 h 582386"/>
              <a:gd name="connsiteX35" fmla="*/ 1545771 w 3290207"/>
              <a:gd name="connsiteY35" fmla="*/ 359229 h 582386"/>
              <a:gd name="connsiteX36" fmla="*/ 1387928 w 3290207"/>
              <a:gd name="connsiteY36" fmla="*/ 370114 h 582386"/>
              <a:gd name="connsiteX37" fmla="*/ 1191985 w 3290207"/>
              <a:gd name="connsiteY37" fmla="*/ 394607 h 582386"/>
              <a:gd name="connsiteX38" fmla="*/ 1009650 w 3290207"/>
              <a:gd name="connsiteY38" fmla="*/ 427264 h 582386"/>
              <a:gd name="connsiteX39" fmla="*/ 797378 w 3290207"/>
              <a:gd name="connsiteY39" fmla="*/ 476250 h 582386"/>
              <a:gd name="connsiteX40" fmla="*/ 609600 w 3290207"/>
              <a:gd name="connsiteY40" fmla="*/ 527957 h 582386"/>
              <a:gd name="connsiteX41" fmla="*/ 579664 w 3290207"/>
              <a:gd name="connsiteY41" fmla="*/ 538843 h 582386"/>
              <a:gd name="connsiteX42" fmla="*/ 557893 w 3290207"/>
              <a:gd name="connsiteY42" fmla="*/ 552450 h 582386"/>
              <a:gd name="connsiteX43" fmla="*/ 527957 w 3290207"/>
              <a:gd name="connsiteY43" fmla="*/ 566057 h 582386"/>
              <a:gd name="connsiteX44" fmla="*/ 492578 w 3290207"/>
              <a:gd name="connsiteY44" fmla="*/ 576943 h 582386"/>
              <a:gd name="connsiteX45" fmla="*/ 465364 w 3290207"/>
              <a:gd name="connsiteY45" fmla="*/ 582386 h 582386"/>
              <a:gd name="connsiteX46" fmla="*/ 435428 w 3290207"/>
              <a:gd name="connsiteY46" fmla="*/ 579664 h 582386"/>
              <a:gd name="connsiteX47" fmla="*/ 364671 w 3290207"/>
              <a:gd name="connsiteY47" fmla="*/ 560614 h 582386"/>
              <a:gd name="connsiteX48" fmla="*/ 283028 w 3290207"/>
              <a:gd name="connsiteY48" fmla="*/ 527957 h 582386"/>
              <a:gd name="connsiteX49" fmla="*/ 206828 w 3290207"/>
              <a:gd name="connsiteY49" fmla="*/ 492579 h 582386"/>
              <a:gd name="connsiteX50" fmla="*/ 144235 w 3290207"/>
              <a:gd name="connsiteY50" fmla="*/ 449036 h 582386"/>
              <a:gd name="connsiteX51" fmla="*/ 81643 w 3290207"/>
              <a:gd name="connsiteY51" fmla="*/ 400050 h 582386"/>
              <a:gd name="connsiteX52" fmla="*/ 48985 w 3290207"/>
              <a:gd name="connsiteY52" fmla="*/ 364671 h 582386"/>
              <a:gd name="connsiteX53" fmla="*/ 21771 w 3290207"/>
              <a:gd name="connsiteY53" fmla="*/ 334736 h 582386"/>
              <a:gd name="connsiteX54" fmla="*/ 2721 w 3290207"/>
              <a:gd name="connsiteY54" fmla="*/ 304800 h 582386"/>
              <a:gd name="connsiteX55" fmla="*/ 0 w 3290207"/>
              <a:gd name="connsiteY55" fmla="*/ 285750 h 582386"/>
              <a:gd name="connsiteX56" fmla="*/ 5443 w 3290207"/>
              <a:gd name="connsiteY56" fmla="*/ 269421 h 582386"/>
              <a:gd name="connsiteX57" fmla="*/ 19050 w 3290207"/>
              <a:gd name="connsiteY57" fmla="*/ 263979 h 582386"/>
              <a:gd name="connsiteX58" fmla="*/ 40821 w 3290207"/>
              <a:gd name="connsiteY58" fmla="*/ 263979 h 582386"/>
              <a:gd name="connsiteX59" fmla="*/ 78921 w 3290207"/>
              <a:gd name="connsiteY59" fmla="*/ 283029 h 582386"/>
              <a:gd name="connsiteX60" fmla="*/ 127907 w 3290207"/>
              <a:gd name="connsiteY60" fmla="*/ 307521 h 582386"/>
              <a:gd name="connsiteX61" fmla="*/ 171450 w 3290207"/>
              <a:gd name="connsiteY61" fmla="*/ 323850 h 582386"/>
              <a:gd name="connsiteX62" fmla="*/ 214993 w 3290207"/>
              <a:gd name="connsiteY62" fmla="*/ 334736 h 582386"/>
              <a:gd name="connsiteX63" fmla="*/ 261257 w 3290207"/>
              <a:gd name="connsiteY63" fmla="*/ 340179 h 582386"/>
              <a:gd name="connsiteX64" fmla="*/ 307521 w 3290207"/>
              <a:gd name="connsiteY64" fmla="*/ 340179 h 582386"/>
              <a:gd name="connsiteX65" fmla="*/ 402771 w 3290207"/>
              <a:gd name="connsiteY65" fmla="*/ 326571 h 582386"/>
              <a:gd name="connsiteX66" fmla="*/ 639535 w 3290207"/>
              <a:gd name="connsiteY66" fmla="*/ 293914 h 582386"/>
              <a:gd name="connsiteX67" fmla="*/ 1058635 w 3290207"/>
              <a:gd name="connsiteY67" fmla="*/ 234043 h 582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3290207" h="582386">
                <a:moveTo>
                  <a:pt x="1058635" y="234043"/>
                </a:moveTo>
                <a:lnTo>
                  <a:pt x="1238250" y="206829"/>
                </a:lnTo>
                <a:lnTo>
                  <a:pt x="1464128" y="174171"/>
                </a:lnTo>
                <a:lnTo>
                  <a:pt x="1616528" y="152400"/>
                </a:lnTo>
                <a:lnTo>
                  <a:pt x="1839685" y="133350"/>
                </a:lnTo>
                <a:lnTo>
                  <a:pt x="2087335" y="114300"/>
                </a:lnTo>
                <a:lnTo>
                  <a:pt x="2364921" y="89807"/>
                </a:lnTo>
                <a:lnTo>
                  <a:pt x="2604407" y="68036"/>
                </a:lnTo>
                <a:lnTo>
                  <a:pt x="2623457" y="65314"/>
                </a:lnTo>
                <a:lnTo>
                  <a:pt x="2664278" y="43543"/>
                </a:lnTo>
                <a:lnTo>
                  <a:pt x="2729593" y="19050"/>
                </a:lnTo>
                <a:lnTo>
                  <a:pt x="2789464" y="2721"/>
                </a:lnTo>
                <a:lnTo>
                  <a:pt x="2835728" y="0"/>
                </a:lnTo>
                <a:lnTo>
                  <a:pt x="2890157" y="2721"/>
                </a:lnTo>
                <a:lnTo>
                  <a:pt x="2925535" y="8164"/>
                </a:lnTo>
                <a:lnTo>
                  <a:pt x="3018064" y="32657"/>
                </a:lnTo>
                <a:lnTo>
                  <a:pt x="3086100" y="54429"/>
                </a:lnTo>
                <a:lnTo>
                  <a:pt x="3162300" y="84364"/>
                </a:lnTo>
                <a:lnTo>
                  <a:pt x="3219450" y="111579"/>
                </a:lnTo>
                <a:lnTo>
                  <a:pt x="3246664" y="136071"/>
                </a:lnTo>
                <a:lnTo>
                  <a:pt x="3271157" y="163286"/>
                </a:lnTo>
                <a:lnTo>
                  <a:pt x="3282043" y="182336"/>
                </a:lnTo>
                <a:lnTo>
                  <a:pt x="3290207" y="201386"/>
                </a:lnTo>
                <a:lnTo>
                  <a:pt x="3287485" y="212271"/>
                </a:lnTo>
                <a:lnTo>
                  <a:pt x="3279321" y="234043"/>
                </a:lnTo>
                <a:lnTo>
                  <a:pt x="3257550" y="253093"/>
                </a:lnTo>
                <a:lnTo>
                  <a:pt x="3224893" y="269421"/>
                </a:lnTo>
                <a:lnTo>
                  <a:pt x="3184071" y="266700"/>
                </a:lnTo>
                <a:lnTo>
                  <a:pt x="3042557" y="261257"/>
                </a:lnTo>
                <a:lnTo>
                  <a:pt x="2838450" y="258536"/>
                </a:lnTo>
                <a:lnTo>
                  <a:pt x="2623457" y="261257"/>
                </a:lnTo>
                <a:lnTo>
                  <a:pt x="2367643" y="269421"/>
                </a:lnTo>
                <a:lnTo>
                  <a:pt x="2130878" y="291193"/>
                </a:lnTo>
                <a:lnTo>
                  <a:pt x="1823357" y="326571"/>
                </a:lnTo>
                <a:lnTo>
                  <a:pt x="1741714" y="337457"/>
                </a:lnTo>
                <a:lnTo>
                  <a:pt x="1545771" y="359229"/>
                </a:lnTo>
                <a:lnTo>
                  <a:pt x="1387928" y="370114"/>
                </a:lnTo>
                <a:lnTo>
                  <a:pt x="1191985" y="394607"/>
                </a:lnTo>
                <a:lnTo>
                  <a:pt x="1009650" y="427264"/>
                </a:lnTo>
                <a:lnTo>
                  <a:pt x="797378" y="476250"/>
                </a:lnTo>
                <a:lnTo>
                  <a:pt x="609600" y="527957"/>
                </a:lnTo>
                <a:lnTo>
                  <a:pt x="579664" y="538843"/>
                </a:lnTo>
                <a:lnTo>
                  <a:pt x="557893" y="552450"/>
                </a:lnTo>
                <a:lnTo>
                  <a:pt x="527957" y="566057"/>
                </a:lnTo>
                <a:lnTo>
                  <a:pt x="492578" y="576943"/>
                </a:lnTo>
                <a:lnTo>
                  <a:pt x="465364" y="582386"/>
                </a:lnTo>
                <a:lnTo>
                  <a:pt x="435428" y="579664"/>
                </a:lnTo>
                <a:lnTo>
                  <a:pt x="364671" y="560614"/>
                </a:lnTo>
                <a:lnTo>
                  <a:pt x="283028" y="527957"/>
                </a:lnTo>
                <a:lnTo>
                  <a:pt x="206828" y="492579"/>
                </a:lnTo>
                <a:lnTo>
                  <a:pt x="144235" y="449036"/>
                </a:lnTo>
                <a:lnTo>
                  <a:pt x="81643" y="400050"/>
                </a:lnTo>
                <a:lnTo>
                  <a:pt x="48985" y="364671"/>
                </a:lnTo>
                <a:lnTo>
                  <a:pt x="21771" y="334736"/>
                </a:lnTo>
                <a:lnTo>
                  <a:pt x="2721" y="304800"/>
                </a:lnTo>
                <a:lnTo>
                  <a:pt x="0" y="285750"/>
                </a:lnTo>
                <a:lnTo>
                  <a:pt x="5443" y="269421"/>
                </a:lnTo>
                <a:lnTo>
                  <a:pt x="19050" y="263979"/>
                </a:lnTo>
                <a:lnTo>
                  <a:pt x="40821" y="263979"/>
                </a:lnTo>
                <a:lnTo>
                  <a:pt x="78921" y="283029"/>
                </a:lnTo>
                <a:lnTo>
                  <a:pt x="127907" y="307521"/>
                </a:lnTo>
                <a:lnTo>
                  <a:pt x="171450" y="323850"/>
                </a:lnTo>
                <a:lnTo>
                  <a:pt x="214993" y="334736"/>
                </a:lnTo>
                <a:lnTo>
                  <a:pt x="261257" y="340179"/>
                </a:lnTo>
                <a:lnTo>
                  <a:pt x="307521" y="340179"/>
                </a:lnTo>
                <a:lnTo>
                  <a:pt x="402771" y="326571"/>
                </a:lnTo>
                <a:lnTo>
                  <a:pt x="639535" y="293914"/>
                </a:lnTo>
                <a:lnTo>
                  <a:pt x="1058635" y="2340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6" name="フリーフォーム 125">
            <a:extLst>
              <a:ext uri="{FF2B5EF4-FFF2-40B4-BE49-F238E27FC236}">
                <a16:creationId xmlns:a16="http://schemas.microsoft.com/office/drawing/2014/main" id="{DA4BD269-4373-8840-8EC4-7AF07D0EC85F}"/>
              </a:ext>
            </a:extLst>
          </p:cNvPr>
          <p:cNvSpPr/>
          <p:nvPr/>
        </p:nvSpPr>
        <p:spPr>
          <a:xfrm>
            <a:off x="3959225" y="3378200"/>
            <a:ext cx="365125" cy="1952625"/>
          </a:xfrm>
          <a:custGeom>
            <a:avLst/>
            <a:gdLst>
              <a:gd name="connsiteX0" fmla="*/ 158567 w 364703"/>
              <a:gd name="connsiteY0" fmla="*/ 644837 h 1953010"/>
              <a:gd name="connsiteX1" fmla="*/ 161210 w 364703"/>
              <a:gd name="connsiteY1" fmla="*/ 480985 h 1953010"/>
              <a:gd name="connsiteX2" fmla="*/ 161210 w 364703"/>
              <a:gd name="connsiteY2" fmla="*/ 372631 h 1953010"/>
              <a:gd name="connsiteX3" fmla="*/ 155924 w 364703"/>
              <a:gd name="connsiteY3" fmla="*/ 335632 h 1953010"/>
              <a:gd name="connsiteX4" fmla="*/ 145353 w 364703"/>
              <a:gd name="connsiteY4" fmla="*/ 282777 h 1953010"/>
              <a:gd name="connsiteX5" fmla="*/ 132139 w 364703"/>
              <a:gd name="connsiteY5" fmla="*/ 237850 h 1953010"/>
              <a:gd name="connsiteX6" fmla="*/ 113640 w 364703"/>
              <a:gd name="connsiteY6" fmla="*/ 195565 h 1953010"/>
              <a:gd name="connsiteX7" fmla="*/ 89855 w 364703"/>
              <a:gd name="connsiteY7" fmla="*/ 153281 h 1953010"/>
              <a:gd name="connsiteX8" fmla="*/ 55499 w 364703"/>
              <a:gd name="connsiteY8" fmla="*/ 105711 h 1953010"/>
              <a:gd name="connsiteX9" fmla="*/ 18500 w 364703"/>
              <a:gd name="connsiteY9" fmla="*/ 63426 h 1953010"/>
              <a:gd name="connsiteX10" fmla="*/ 2643 w 364703"/>
              <a:gd name="connsiteY10" fmla="*/ 42284 h 1953010"/>
              <a:gd name="connsiteX11" fmla="*/ 0 w 364703"/>
              <a:gd name="connsiteY11" fmla="*/ 23785 h 1953010"/>
              <a:gd name="connsiteX12" fmla="*/ 2643 w 364703"/>
              <a:gd name="connsiteY12" fmla="*/ 10571 h 1953010"/>
              <a:gd name="connsiteX13" fmla="*/ 10571 w 364703"/>
              <a:gd name="connsiteY13" fmla="*/ 0 h 1953010"/>
              <a:gd name="connsiteX14" fmla="*/ 21142 w 364703"/>
              <a:gd name="connsiteY14" fmla="*/ 0 h 1953010"/>
              <a:gd name="connsiteX15" fmla="*/ 81926 w 364703"/>
              <a:gd name="connsiteY15" fmla="*/ 10571 h 1953010"/>
              <a:gd name="connsiteX16" fmla="*/ 200851 w 364703"/>
              <a:gd name="connsiteY16" fmla="*/ 39642 h 1953010"/>
              <a:gd name="connsiteX17" fmla="*/ 258992 w 364703"/>
              <a:gd name="connsiteY17" fmla="*/ 52855 h 1953010"/>
              <a:gd name="connsiteX18" fmla="*/ 338275 w 364703"/>
              <a:gd name="connsiteY18" fmla="*/ 187637 h 1953010"/>
              <a:gd name="connsiteX19" fmla="*/ 354132 w 364703"/>
              <a:gd name="connsiteY19" fmla="*/ 406987 h 1953010"/>
              <a:gd name="connsiteX20" fmla="*/ 364703 w 364703"/>
              <a:gd name="connsiteY20" fmla="*/ 568196 h 1953010"/>
              <a:gd name="connsiteX21" fmla="*/ 362060 w 364703"/>
              <a:gd name="connsiteY21" fmla="*/ 782261 h 1953010"/>
              <a:gd name="connsiteX22" fmla="*/ 362060 w 364703"/>
              <a:gd name="connsiteY22" fmla="*/ 1086180 h 1953010"/>
              <a:gd name="connsiteX23" fmla="*/ 364703 w 364703"/>
              <a:gd name="connsiteY23" fmla="*/ 1210391 h 1953010"/>
              <a:gd name="connsiteX24" fmla="*/ 338275 w 364703"/>
              <a:gd name="connsiteY24" fmla="*/ 1598879 h 1953010"/>
              <a:gd name="connsiteX25" fmla="*/ 332990 w 364703"/>
              <a:gd name="connsiteY25" fmla="*/ 1773302 h 1953010"/>
              <a:gd name="connsiteX26" fmla="*/ 317133 w 364703"/>
              <a:gd name="connsiteY26" fmla="*/ 1815586 h 1953010"/>
              <a:gd name="connsiteX27" fmla="*/ 290706 w 364703"/>
              <a:gd name="connsiteY27" fmla="*/ 1881655 h 1953010"/>
              <a:gd name="connsiteX28" fmla="*/ 269563 w 364703"/>
              <a:gd name="connsiteY28" fmla="*/ 1929225 h 1953010"/>
              <a:gd name="connsiteX29" fmla="*/ 248421 w 364703"/>
              <a:gd name="connsiteY29" fmla="*/ 1942439 h 1953010"/>
              <a:gd name="connsiteX30" fmla="*/ 219351 w 364703"/>
              <a:gd name="connsiteY30" fmla="*/ 1953010 h 1953010"/>
              <a:gd name="connsiteX31" fmla="*/ 195566 w 364703"/>
              <a:gd name="connsiteY31" fmla="*/ 1953010 h 1953010"/>
              <a:gd name="connsiteX32" fmla="*/ 169138 w 364703"/>
              <a:gd name="connsiteY32" fmla="*/ 1942439 h 1953010"/>
              <a:gd name="connsiteX33" fmla="*/ 147996 w 364703"/>
              <a:gd name="connsiteY33" fmla="*/ 1918654 h 1953010"/>
              <a:gd name="connsiteX34" fmla="*/ 129496 w 364703"/>
              <a:gd name="connsiteY34" fmla="*/ 1886941 h 1953010"/>
              <a:gd name="connsiteX35" fmla="*/ 118925 w 364703"/>
              <a:gd name="connsiteY35" fmla="*/ 1852585 h 1953010"/>
              <a:gd name="connsiteX36" fmla="*/ 97783 w 364703"/>
              <a:gd name="connsiteY36" fmla="*/ 1762731 h 1953010"/>
              <a:gd name="connsiteX37" fmla="*/ 95140 w 364703"/>
              <a:gd name="connsiteY37" fmla="*/ 1675519 h 1953010"/>
              <a:gd name="connsiteX38" fmla="*/ 110997 w 364703"/>
              <a:gd name="connsiteY38" fmla="*/ 1535452 h 1953010"/>
              <a:gd name="connsiteX39" fmla="*/ 132139 w 364703"/>
              <a:gd name="connsiteY39" fmla="*/ 1347815 h 1953010"/>
              <a:gd name="connsiteX40" fmla="*/ 142710 w 364703"/>
              <a:gd name="connsiteY40" fmla="*/ 1220962 h 1953010"/>
              <a:gd name="connsiteX41" fmla="*/ 147996 w 364703"/>
              <a:gd name="connsiteY41" fmla="*/ 1017468 h 1953010"/>
              <a:gd name="connsiteX42" fmla="*/ 158567 w 364703"/>
              <a:gd name="connsiteY42" fmla="*/ 644837 h 1953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64703" h="1953010">
                <a:moveTo>
                  <a:pt x="158567" y="644837"/>
                </a:moveTo>
                <a:lnTo>
                  <a:pt x="161210" y="480985"/>
                </a:lnTo>
                <a:lnTo>
                  <a:pt x="161210" y="372631"/>
                </a:lnTo>
                <a:lnTo>
                  <a:pt x="155924" y="335632"/>
                </a:lnTo>
                <a:lnTo>
                  <a:pt x="145353" y="282777"/>
                </a:lnTo>
                <a:lnTo>
                  <a:pt x="132139" y="237850"/>
                </a:lnTo>
                <a:lnTo>
                  <a:pt x="113640" y="195565"/>
                </a:lnTo>
                <a:lnTo>
                  <a:pt x="89855" y="153281"/>
                </a:lnTo>
                <a:lnTo>
                  <a:pt x="55499" y="105711"/>
                </a:lnTo>
                <a:lnTo>
                  <a:pt x="18500" y="63426"/>
                </a:lnTo>
                <a:lnTo>
                  <a:pt x="2643" y="42284"/>
                </a:lnTo>
                <a:lnTo>
                  <a:pt x="0" y="23785"/>
                </a:lnTo>
                <a:lnTo>
                  <a:pt x="2643" y="10571"/>
                </a:lnTo>
                <a:lnTo>
                  <a:pt x="10571" y="0"/>
                </a:lnTo>
                <a:lnTo>
                  <a:pt x="21142" y="0"/>
                </a:lnTo>
                <a:lnTo>
                  <a:pt x="81926" y="10571"/>
                </a:lnTo>
                <a:lnTo>
                  <a:pt x="200851" y="39642"/>
                </a:lnTo>
                <a:lnTo>
                  <a:pt x="258992" y="52855"/>
                </a:lnTo>
                <a:lnTo>
                  <a:pt x="338275" y="187637"/>
                </a:lnTo>
                <a:lnTo>
                  <a:pt x="354132" y="406987"/>
                </a:lnTo>
                <a:lnTo>
                  <a:pt x="364703" y="568196"/>
                </a:lnTo>
                <a:lnTo>
                  <a:pt x="362060" y="782261"/>
                </a:lnTo>
                <a:lnTo>
                  <a:pt x="362060" y="1086180"/>
                </a:lnTo>
                <a:lnTo>
                  <a:pt x="364703" y="1210391"/>
                </a:lnTo>
                <a:lnTo>
                  <a:pt x="338275" y="1598879"/>
                </a:lnTo>
                <a:lnTo>
                  <a:pt x="332990" y="1773302"/>
                </a:lnTo>
                <a:lnTo>
                  <a:pt x="317133" y="1815586"/>
                </a:lnTo>
                <a:lnTo>
                  <a:pt x="290706" y="1881655"/>
                </a:lnTo>
                <a:lnTo>
                  <a:pt x="269563" y="1929225"/>
                </a:lnTo>
                <a:lnTo>
                  <a:pt x="248421" y="1942439"/>
                </a:lnTo>
                <a:lnTo>
                  <a:pt x="219351" y="1953010"/>
                </a:lnTo>
                <a:lnTo>
                  <a:pt x="195566" y="1953010"/>
                </a:lnTo>
                <a:lnTo>
                  <a:pt x="169138" y="1942439"/>
                </a:lnTo>
                <a:lnTo>
                  <a:pt x="147996" y="1918654"/>
                </a:lnTo>
                <a:lnTo>
                  <a:pt x="129496" y="1886941"/>
                </a:lnTo>
                <a:lnTo>
                  <a:pt x="118925" y="1852585"/>
                </a:lnTo>
                <a:lnTo>
                  <a:pt x="97783" y="1762731"/>
                </a:lnTo>
                <a:lnTo>
                  <a:pt x="95140" y="1675519"/>
                </a:lnTo>
                <a:lnTo>
                  <a:pt x="110997" y="1535452"/>
                </a:lnTo>
                <a:lnTo>
                  <a:pt x="132139" y="1347815"/>
                </a:lnTo>
                <a:lnTo>
                  <a:pt x="142710" y="1220962"/>
                </a:lnTo>
                <a:lnTo>
                  <a:pt x="147996" y="1017468"/>
                </a:lnTo>
                <a:lnTo>
                  <a:pt x="158567" y="6448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1" name="フリーフォーム 130">
            <a:extLst>
              <a:ext uri="{FF2B5EF4-FFF2-40B4-BE49-F238E27FC236}">
                <a16:creationId xmlns:a16="http://schemas.microsoft.com/office/drawing/2014/main" id="{CB58C6B9-1DBA-7A46-A905-17ADBF72FE20}"/>
              </a:ext>
            </a:extLst>
          </p:cNvPr>
          <p:cNvSpPr/>
          <p:nvPr/>
        </p:nvSpPr>
        <p:spPr>
          <a:xfrm>
            <a:off x="2967038" y="3884613"/>
            <a:ext cx="4110037" cy="2057400"/>
          </a:xfrm>
          <a:custGeom>
            <a:avLst/>
            <a:gdLst>
              <a:gd name="connsiteX0" fmla="*/ 465698 w 4109701"/>
              <a:gd name="connsiteY0" fmla="*/ 1046971 h 2056550"/>
              <a:gd name="connsiteX1" fmla="*/ 479295 w 4109701"/>
              <a:gd name="connsiteY1" fmla="*/ 679851 h 2056550"/>
              <a:gd name="connsiteX2" fmla="*/ 482694 w 4109701"/>
              <a:gd name="connsiteY2" fmla="*/ 615266 h 2056550"/>
              <a:gd name="connsiteX3" fmla="*/ 489493 w 4109701"/>
              <a:gd name="connsiteY3" fmla="*/ 571075 h 2056550"/>
              <a:gd name="connsiteX4" fmla="*/ 499691 w 4109701"/>
              <a:gd name="connsiteY4" fmla="*/ 523486 h 2056550"/>
              <a:gd name="connsiteX5" fmla="*/ 513288 w 4109701"/>
              <a:gd name="connsiteY5" fmla="*/ 482695 h 2056550"/>
              <a:gd name="connsiteX6" fmla="*/ 526885 w 4109701"/>
              <a:gd name="connsiteY6" fmla="*/ 445303 h 2056550"/>
              <a:gd name="connsiteX7" fmla="*/ 523485 w 4109701"/>
              <a:gd name="connsiteY7" fmla="*/ 418109 h 2056550"/>
              <a:gd name="connsiteX8" fmla="*/ 506489 w 4109701"/>
              <a:gd name="connsiteY8" fmla="*/ 363721 h 2056550"/>
              <a:gd name="connsiteX9" fmla="*/ 475896 w 4109701"/>
              <a:gd name="connsiteY9" fmla="*/ 305933 h 2056550"/>
              <a:gd name="connsiteX10" fmla="*/ 445303 w 4109701"/>
              <a:gd name="connsiteY10" fmla="*/ 258344 h 2056550"/>
              <a:gd name="connsiteX11" fmla="*/ 411310 w 4109701"/>
              <a:gd name="connsiteY11" fmla="*/ 220952 h 2056550"/>
              <a:gd name="connsiteX12" fmla="*/ 367120 w 4109701"/>
              <a:gd name="connsiteY12" fmla="*/ 180161 h 2056550"/>
              <a:gd name="connsiteX13" fmla="*/ 329728 w 4109701"/>
              <a:gd name="connsiteY13" fmla="*/ 149567 h 2056550"/>
              <a:gd name="connsiteX14" fmla="*/ 275340 w 4109701"/>
              <a:gd name="connsiteY14" fmla="*/ 115575 h 2056550"/>
              <a:gd name="connsiteX15" fmla="*/ 227750 w 4109701"/>
              <a:gd name="connsiteY15" fmla="*/ 88381 h 2056550"/>
              <a:gd name="connsiteX16" fmla="*/ 152966 w 4109701"/>
              <a:gd name="connsiteY16" fmla="*/ 50989 h 2056550"/>
              <a:gd name="connsiteX17" fmla="*/ 98578 w 4109701"/>
              <a:gd name="connsiteY17" fmla="*/ 30593 h 2056550"/>
              <a:gd name="connsiteX18" fmla="*/ 44190 w 4109701"/>
              <a:gd name="connsiteY18" fmla="*/ 6799 h 2056550"/>
              <a:gd name="connsiteX19" fmla="*/ 6798 w 4109701"/>
              <a:gd name="connsiteY19" fmla="*/ 0 h 2056550"/>
              <a:gd name="connsiteX20" fmla="*/ 0 w 4109701"/>
              <a:gd name="connsiteY20" fmla="*/ 13597 h 2056550"/>
              <a:gd name="connsiteX21" fmla="*/ 6798 w 4109701"/>
              <a:gd name="connsiteY21" fmla="*/ 37392 h 2056550"/>
              <a:gd name="connsiteX22" fmla="*/ 13597 w 4109701"/>
              <a:gd name="connsiteY22" fmla="*/ 54388 h 2056550"/>
              <a:gd name="connsiteX23" fmla="*/ 33992 w 4109701"/>
              <a:gd name="connsiteY23" fmla="*/ 74784 h 2056550"/>
              <a:gd name="connsiteX24" fmla="*/ 67985 w 4109701"/>
              <a:gd name="connsiteY24" fmla="*/ 108776 h 2056550"/>
              <a:gd name="connsiteX25" fmla="*/ 98578 w 4109701"/>
              <a:gd name="connsiteY25" fmla="*/ 142769 h 2056550"/>
              <a:gd name="connsiteX26" fmla="*/ 135970 w 4109701"/>
              <a:gd name="connsiteY26" fmla="*/ 190359 h 2056550"/>
              <a:gd name="connsiteX27" fmla="*/ 166563 w 4109701"/>
              <a:gd name="connsiteY27" fmla="*/ 237948 h 2056550"/>
              <a:gd name="connsiteX28" fmla="*/ 186959 w 4109701"/>
              <a:gd name="connsiteY28" fmla="*/ 285538 h 2056550"/>
              <a:gd name="connsiteX29" fmla="*/ 203955 w 4109701"/>
              <a:gd name="connsiteY29" fmla="*/ 346724 h 2056550"/>
              <a:gd name="connsiteX30" fmla="*/ 210754 w 4109701"/>
              <a:gd name="connsiteY30" fmla="*/ 397713 h 2056550"/>
              <a:gd name="connsiteX31" fmla="*/ 214153 w 4109701"/>
              <a:gd name="connsiteY31" fmla="*/ 574475 h 2056550"/>
              <a:gd name="connsiteX32" fmla="*/ 214153 w 4109701"/>
              <a:gd name="connsiteY32" fmla="*/ 1002781 h 2056550"/>
              <a:gd name="connsiteX33" fmla="*/ 214153 w 4109701"/>
              <a:gd name="connsiteY33" fmla="*/ 1250927 h 2056550"/>
              <a:gd name="connsiteX34" fmla="*/ 214153 w 4109701"/>
              <a:gd name="connsiteY34" fmla="*/ 1410692 h 2056550"/>
              <a:gd name="connsiteX35" fmla="*/ 210754 w 4109701"/>
              <a:gd name="connsiteY35" fmla="*/ 1485475 h 2056550"/>
              <a:gd name="connsiteX36" fmla="*/ 203955 w 4109701"/>
              <a:gd name="connsiteY36" fmla="*/ 1550061 h 2056550"/>
              <a:gd name="connsiteX37" fmla="*/ 186959 w 4109701"/>
              <a:gd name="connsiteY37" fmla="*/ 1631643 h 2056550"/>
              <a:gd name="connsiteX38" fmla="*/ 163164 w 4109701"/>
              <a:gd name="connsiteY38" fmla="*/ 1723423 h 2056550"/>
              <a:gd name="connsiteX39" fmla="*/ 149567 w 4109701"/>
              <a:gd name="connsiteY39" fmla="*/ 1781211 h 2056550"/>
              <a:gd name="connsiteX40" fmla="*/ 156366 w 4109701"/>
              <a:gd name="connsiteY40" fmla="*/ 1818602 h 2056550"/>
              <a:gd name="connsiteX41" fmla="*/ 183560 w 4109701"/>
              <a:gd name="connsiteY41" fmla="*/ 1896785 h 2056550"/>
              <a:gd name="connsiteX42" fmla="*/ 210754 w 4109701"/>
              <a:gd name="connsiteY42" fmla="*/ 1957972 h 2056550"/>
              <a:gd name="connsiteX43" fmla="*/ 237948 w 4109701"/>
              <a:gd name="connsiteY43" fmla="*/ 2005562 h 2056550"/>
              <a:gd name="connsiteX44" fmla="*/ 265142 w 4109701"/>
              <a:gd name="connsiteY44" fmla="*/ 2036155 h 2056550"/>
              <a:gd name="connsiteX45" fmla="*/ 285537 w 4109701"/>
              <a:gd name="connsiteY45" fmla="*/ 2049752 h 2056550"/>
              <a:gd name="connsiteX46" fmla="*/ 305933 w 4109701"/>
              <a:gd name="connsiteY46" fmla="*/ 2056550 h 2056550"/>
              <a:gd name="connsiteX47" fmla="*/ 333127 w 4109701"/>
              <a:gd name="connsiteY47" fmla="*/ 2056550 h 2056550"/>
              <a:gd name="connsiteX48" fmla="*/ 367120 w 4109701"/>
              <a:gd name="connsiteY48" fmla="*/ 2049752 h 2056550"/>
              <a:gd name="connsiteX49" fmla="*/ 414709 w 4109701"/>
              <a:gd name="connsiteY49" fmla="*/ 2019159 h 2056550"/>
              <a:gd name="connsiteX50" fmla="*/ 435105 w 4109701"/>
              <a:gd name="connsiteY50" fmla="*/ 2002162 h 2056550"/>
              <a:gd name="connsiteX51" fmla="*/ 560877 w 4109701"/>
              <a:gd name="connsiteY51" fmla="*/ 1954573 h 2056550"/>
              <a:gd name="connsiteX52" fmla="*/ 775030 w 4109701"/>
              <a:gd name="connsiteY52" fmla="*/ 1893386 h 2056550"/>
              <a:gd name="connsiteX53" fmla="*/ 982385 w 4109701"/>
              <a:gd name="connsiteY53" fmla="*/ 1845796 h 2056550"/>
              <a:gd name="connsiteX54" fmla="*/ 1162546 w 4109701"/>
              <a:gd name="connsiteY54" fmla="*/ 1811804 h 2056550"/>
              <a:gd name="connsiteX55" fmla="*/ 1339307 w 4109701"/>
              <a:gd name="connsiteY55" fmla="*/ 1781211 h 2056550"/>
              <a:gd name="connsiteX56" fmla="*/ 1512669 w 4109701"/>
              <a:gd name="connsiteY56" fmla="*/ 1757416 h 2056550"/>
              <a:gd name="connsiteX57" fmla="*/ 1771013 w 4109701"/>
              <a:gd name="connsiteY57" fmla="*/ 1723423 h 2056550"/>
              <a:gd name="connsiteX58" fmla="*/ 2039554 w 4109701"/>
              <a:gd name="connsiteY58" fmla="*/ 1699628 h 2056550"/>
              <a:gd name="connsiteX59" fmla="*/ 2263905 w 4109701"/>
              <a:gd name="connsiteY59" fmla="*/ 1682632 h 2056550"/>
              <a:gd name="connsiteX60" fmla="*/ 2512050 w 4109701"/>
              <a:gd name="connsiteY60" fmla="*/ 1672434 h 2056550"/>
              <a:gd name="connsiteX61" fmla="*/ 2770394 w 4109701"/>
              <a:gd name="connsiteY61" fmla="*/ 1665636 h 2056550"/>
              <a:gd name="connsiteX62" fmla="*/ 3018540 w 4109701"/>
              <a:gd name="connsiteY62" fmla="*/ 1665636 h 2056550"/>
              <a:gd name="connsiteX63" fmla="*/ 3256488 w 4109701"/>
              <a:gd name="connsiteY63" fmla="*/ 1669035 h 2056550"/>
              <a:gd name="connsiteX64" fmla="*/ 3463842 w 4109701"/>
              <a:gd name="connsiteY64" fmla="*/ 1675834 h 2056550"/>
              <a:gd name="connsiteX65" fmla="*/ 3647402 w 4109701"/>
              <a:gd name="connsiteY65" fmla="*/ 1686031 h 2056550"/>
              <a:gd name="connsiteX66" fmla="*/ 3841160 w 4109701"/>
              <a:gd name="connsiteY66" fmla="*/ 1696229 h 2056550"/>
              <a:gd name="connsiteX67" fmla="*/ 4011123 w 4109701"/>
              <a:gd name="connsiteY67" fmla="*/ 1706427 h 2056550"/>
              <a:gd name="connsiteX68" fmla="*/ 4055313 w 4109701"/>
              <a:gd name="connsiteY68" fmla="*/ 1706427 h 2056550"/>
              <a:gd name="connsiteX69" fmla="*/ 4079108 w 4109701"/>
              <a:gd name="connsiteY69" fmla="*/ 1699628 h 2056550"/>
              <a:gd name="connsiteX70" fmla="*/ 4096104 w 4109701"/>
              <a:gd name="connsiteY70" fmla="*/ 1689431 h 2056550"/>
              <a:gd name="connsiteX71" fmla="*/ 4106302 w 4109701"/>
              <a:gd name="connsiteY71" fmla="*/ 1669035 h 2056550"/>
              <a:gd name="connsiteX72" fmla="*/ 4109701 w 4109701"/>
              <a:gd name="connsiteY72" fmla="*/ 1652039 h 2056550"/>
              <a:gd name="connsiteX73" fmla="*/ 4109701 w 4109701"/>
              <a:gd name="connsiteY73" fmla="*/ 1614647 h 2056550"/>
              <a:gd name="connsiteX74" fmla="*/ 4099503 w 4109701"/>
              <a:gd name="connsiteY74" fmla="*/ 1580654 h 2056550"/>
              <a:gd name="connsiteX75" fmla="*/ 4085906 w 4109701"/>
              <a:gd name="connsiteY75" fmla="*/ 1556860 h 2056550"/>
              <a:gd name="connsiteX76" fmla="*/ 4058712 w 4109701"/>
              <a:gd name="connsiteY76" fmla="*/ 1533065 h 2056550"/>
              <a:gd name="connsiteX77" fmla="*/ 4011123 w 4109701"/>
              <a:gd name="connsiteY77" fmla="*/ 1509270 h 2056550"/>
              <a:gd name="connsiteX78" fmla="*/ 3898947 w 4109701"/>
              <a:gd name="connsiteY78" fmla="*/ 1468479 h 2056550"/>
              <a:gd name="connsiteX79" fmla="*/ 3752779 w 4109701"/>
              <a:gd name="connsiteY79" fmla="*/ 1417490 h 2056550"/>
              <a:gd name="connsiteX80" fmla="*/ 3674596 w 4109701"/>
              <a:gd name="connsiteY80" fmla="*/ 1393695 h 2056550"/>
              <a:gd name="connsiteX81" fmla="*/ 3640604 w 4109701"/>
              <a:gd name="connsiteY81" fmla="*/ 1393695 h 2056550"/>
              <a:gd name="connsiteX82" fmla="*/ 3569219 w 4109701"/>
              <a:gd name="connsiteY82" fmla="*/ 1407292 h 2056550"/>
              <a:gd name="connsiteX83" fmla="*/ 3484238 w 4109701"/>
              <a:gd name="connsiteY83" fmla="*/ 1441285 h 2056550"/>
              <a:gd name="connsiteX84" fmla="*/ 3334671 w 4109701"/>
              <a:gd name="connsiteY84" fmla="*/ 1448083 h 2056550"/>
              <a:gd name="connsiteX85" fmla="*/ 3093323 w 4109701"/>
              <a:gd name="connsiteY85" fmla="*/ 1451483 h 2056550"/>
              <a:gd name="connsiteX86" fmla="*/ 2821383 w 4109701"/>
              <a:gd name="connsiteY86" fmla="*/ 1468479 h 2056550"/>
              <a:gd name="connsiteX87" fmla="*/ 2437267 w 4109701"/>
              <a:gd name="connsiteY87" fmla="*/ 1495673 h 2056550"/>
              <a:gd name="connsiteX88" fmla="*/ 2042953 w 4109701"/>
              <a:gd name="connsiteY88" fmla="*/ 1533065 h 2056550"/>
              <a:gd name="connsiteX89" fmla="*/ 1560259 w 4109701"/>
              <a:gd name="connsiteY89" fmla="*/ 1577255 h 2056550"/>
              <a:gd name="connsiteX90" fmla="*/ 1097960 w 4109701"/>
              <a:gd name="connsiteY90" fmla="*/ 1628244 h 2056550"/>
              <a:gd name="connsiteX91" fmla="*/ 727441 w 4109701"/>
              <a:gd name="connsiteY91" fmla="*/ 1672434 h 2056550"/>
              <a:gd name="connsiteX92" fmla="*/ 458900 w 4109701"/>
              <a:gd name="connsiteY92" fmla="*/ 1706427 h 2056550"/>
              <a:gd name="connsiteX93" fmla="*/ 441903 w 4109701"/>
              <a:gd name="connsiteY93" fmla="*/ 1706427 h 2056550"/>
              <a:gd name="connsiteX94" fmla="*/ 435105 w 4109701"/>
              <a:gd name="connsiteY94" fmla="*/ 1682632 h 2056550"/>
              <a:gd name="connsiteX95" fmla="*/ 445303 w 4109701"/>
              <a:gd name="connsiteY95" fmla="*/ 1505871 h 2056550"/>
              <a:gd name="connsiteX96" fmla="*/ 465698 w 4109701"/>
              <a:gd name="connsiteY96" fmla="*/ 1046971 h 205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4109701" h="2056550">
                <a:moveTo>
                  <a:pt x="465698" y="1046971"/>
                </a:moveTo>
                <a:lnTo>
                  <a:pt x="479295" y="679851"/>
                </a:lnTo>
                <a:lnTo>
                  <a:pt x="482694" y="615266"/>
                </a:lnTo>
                <a:lnTo>
                  <a:pt x="489493" y="571075"/>
                </a:lnTo>
                <a:lnTo>
                  <a:pt x="499691" y="523486"/>
                </a:lnTo>
                <a:lnTo>
                  <a:pt x="513288" y="482695"/>
                </a:lnTo>
                <a:lnTo>
                  <a:pt x="526885" y="445303"/>
                </a:lnTo>
                <a:lnTo>
                  <a:pt x="523485" y="418109"/>
                </a:lnTo>
                <a:lnTo>
                  <a:pt x="506489" y="363721"/>
                </a:lnTo>
                <a:lnTo>
                  <a:pt x="475896" y="305933"/>
                </a:lnTo>
                <a:lnTo>
                  <a:pt x="445303" y="258344"/>
                </a:lnTo>
                <a:lnTo>
                  <a:pt x="411310" y="220952"/>
                </a:lnTo>
                <a:lnTo>
                  <a:pt x="367120" y="180161"/>
                </a:lnTo>
                <a:lnTo>
                  <a:pt x="329728" y="149567"/>
                </a:lnTo>
                <a:lnTo>
                  <a:pt x="275340" y="115575"/>
                </a:lnTo>
                <a:lnTo>
                  <a:pt x="227750" y="88381"/>
                </a:lnTo>
                <a:lnTo>
                  <a:pt x="152966" y="50989"/>
                </a:lnTo>
                <a:lnTo>
                  <a:pt x="98578" y="30593"/>
                </a:lnTo>
                <a:lnTo>
                  <a:pt x="44190" y="6799"/>
                </a:lnTo>
                <a:lnTo>
                  <a:pt x="6798" y="0"/>
                </a:lnTo>
                <a:lnTo>
                  <a:pt x="0" y="13597"/>
                </a:lnTo>
                <a:lnTo>
                  <a:pt x="6798" y="37392"/>
                </a:lnTo>
                <a:lnTo>
                  <a:pt x="13597" y="54388"/>
                </a:lnTo>
                <a:lnTo>
                  <a:pt x="33992" y="74784"/>
                </a:lnTo>
                <a:lnTo>
                  <a:pt x="67985" y="108776"/>
                </a:lnTo>
                <a:lnTo>
                  <a:pt x="98578" y="142769"/>
                </a:lnTo>
                <a:lnTo>
                  <a:pt x="135970" y="190359"/>
                </a:lnTo>
                <a:lnTo>
                  <a:pt x="166563" y="237948"/>
                </a:lnTo>
                <a:lnTo>
                  <a:pt x="186959" y="285538"/>
                </a:lnTo>
                <a:lnTo>
                  <a:pt x="203955" y="346724"/>
                </a:lnTo>
                <a:lnTo>
                  <a:pt x="210754" y="397713"/>
                </a:lnTo>
                <a:lnTo>
                  <a:pt x="214153" y="574475"/>
                </a:lnTo>
                <a:lnTo>
                  <a:pt x="214153" y="1002781"/>
                </a:lnTo>
                <a:lnTo>
                  <a:pt x="214153" y="1250927"/>
                </a:lnTo>
                <a:lnTo>
                  <a:pt x="214153" y="1410692"/>
                </a:lnTo>
                <a:lnTo>
                  <a:pt x="210754" y="1485475"/>
                </a:lnTo>
                <a:lnTo>
                  <a:pt x="203955" y="1550061"/>
                </a:lnTo>
                <a:lnTo>
                  <a:pt x="186959" y="1631643"/>
                </a:lnTo>
                <a:lnTo>
                  <a:pt x="163164" y="1723423"/>
                </a:lnTo>
                <a:lnTo>
                  <a:pt x="149567" y="1781211"/>
                </a:lnTo>
                <a:lnTo>
                  <a:pt x="156366" y="1818602"/>
                </a:lnTo>
                <a:lnTo>
                  <a:pt x="183560" y="1896785"/>
                </a:lnTo>
                <a:lnTo>
                  <a:pt x="210754" y="1957972"/>
                </a:lnTo>
                <a:lnTo>
                  <a:pt x="237948" y="2005562"/>
                </a:lnTo>
                <a:lnTo>
                  <a:pt x="265142" y="2036155"/>
                </a:lnTo>
                <a:lnTo>
                  <a:pt x="285537" y="2049752"/>
                </a:lnTo>
                <a:lnTo>
                  <a:pt x="305933" y="2056550"/>
                </a:lnTo>
                <a:lnTo>
                  <a:pt x="333127" y="2056550"/>
                </a:lnTo>
                <a:lnTo>
                  <a:pt x="367120" y="2049752"/>
                </a:lnTo>
                <a:lnTo>
                  <a:pt x="414709" y="2019159"/>
                </a:lnTo>
                <a:lnTo>
                  <a:pt x="435105" y="2002162"/>
                </a:lnTo>
                <a:lnTo>
                  <a:pt x="560877" y="1954573"/>
                </a:lnTo>
                <a:lnTo>
                  <a:pt x="775030" y="1893386"/>
                </a:lnTo>
                <a:lnTo>
                  <a:pt x="982385" y="1845796"/>
                </a:lnTo>
                <a:lnTo>
                  <a:pt x="1162546" y="1811804"/>
                </a:lnTo>
                <a:lnTo>
                  <a:pt x="1339307" y="1781211"/>
                </a:lnTo>
                <a:lnTo>
                  <a:pt x="1512669" y="1757416"/>
                </a:lnTo>
                <a:lnTo>
                  <a:pt x="1771013" y="1723423"/>
                </a:lnTo>
                <a:lnTo>
                  <a:pt x="2039554" y="1699628"/>
                </a:lnTo>
                <a:lnTo>
                  <a:pt x="2263905" y="1682632"/>
                </a:lnTo>
                <a:lnTo>
                  <a:pt x="2512050" y="1672434"/>
                </a:lnTo>
                <a:lnTo>
                  <a:pt x="2770394" y="1665636"/>
                </a:lnTo>
                <a:lnTo>
                  <a:pt x="3018540" y="1665636"/>
                </a:lnTo>
                <a:lnTo>
                  <a:pt x="3256488" y="1669035"/>
                </a:lnTo>
                <a:lnTo>
                  <a:pt x="3463842" y="1675834"/>
                </a:lnTo>
                <a:lnTo>
                  <a:pt x="3647402" y="1686031"/>
                </a:lnTo>
                <a:lnTo>
                  <a:pt x="3841160" y="1696229"/>
                </a:lnTo>
                <a:lnTo>
                  <a:pt x="4011123" y="1706427"/>
                </a:lnTo>
                <a:lnTo>
                  <a:pt x="4055313" y="1706427"/>
                </a:lnTo>
                <a:lnTo>
                  <a:pt x="4079108" y="1699628"/>
                </a:lnTo>
                <a:lnTo>
                  <a:pt x="4096104" y="1689431"/>
                </a:lnTo>
                <a:lnTo>
                  <a:pt x="4106302" y="1669035"/>
                </a:lnTo>
                <a:lnTo>
                  <a:pt x="4109701" y="1652039"/>
                </a:lnTo>
                <a:lnTo>
                  <a:pt x="4109701" y="1614647"/>
                </a:lnTo>
                <a:lnTo>
                  <a:pt x="4099503" y="1580654"/>
                </a:lnTo>
                <a:lnTo>
                  <a:pt x="4085906" y="1556860"/>
                </a:lnTo>
                <a:lnTo>
                  <a:pt x="4058712" y="1533065"/>
                </a:lnTo>
                <a:lnTo>
                  <a:pt x="4011123" y="1509270"/>
                </a:lnTo>
                <a:lnTo>
                  <a:pt x="3898947" y="1468479"/>
                </a:lnTo>
                <a:lnTo>
                  <a:pt x="3752779" y="1417490"/>
                </a:lnTo>
                <a:lnTo>
                  <a:pt x="3674596" y="1393695"/>
                </a:lnTo>
                <a:lnTo>
                  <a:pt x="3640604" y="1393695"/>
                </a:lnTo>
                <a:lnTo>
                  <a:pt x="3569219" y="1407292"/>
                </a:lnTo>
                <a:lnTo>
                  <a:pt x="3484238" y="1441285"/>
                </a:lnTo>
                <a:lnTo>
                  <a:pt x="3334671" y="1448083"/>
                </a:lnTo>
                <a:lnTo>
                  <a:pt x="3093323" y="1451483"/>
                </a:lnTo>
                <a:lnTo>
                  <a:pt x="2821383" y="1468479"/>
                </a:lnTo>
                <a:lnTo>
                  <a:pt x="2437267" y="1495673"/>
                </a:lnTo>
                <a:lnTo>
                  <a:pt x="2042953" y="1533065"/>
                </a:lnTo>
                <a:lnTo>
                  <a:pt x="1560259" y="1577255"/>
                </a:lnTo>
                <a:lnTo>
                  <a:pt x="1097960" y="1628244"/>
                </a:lnTo>
                <a:lnTo>
                  <a:pt x="727441" y="1672434"/>
                </a:lnTo>
                <a:lnTo>
                  <a:pt x="458900" y="1706427"/>
                </a:lnTo>
                <a:lnTo>
                  <a:pt x="441903" y="1706427"/>
                </a:lnTo>
                <a:lnTo>
                  <a:pt x="435105" y="1682632"/>
                </a:lnTo>
                <a:lnTo>
                  <a:pt x="445303" y="1505871"/>
                </a:lnTo>
                <a:lnTo>
                  <a:pt x="465698" y="104697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2" name="フリーフォーム 121">
            <a:extLst>
              <a:ext uri="{FF2B5EF4-FFF2-40B4-BE49-F238E27FC236}">
                <a16:creationId xmlns:a16="http://schemas.microsoft.com/office/drawing/2014/main" id="{895E01B4-53FA-CC4E-8F90-E8883F0B44BD}"/>
              </a:ext>
            </a:extLst>
          </p:cNvPr>
          <p:cNvSpPr/>
          <p:nvPr/>
        </p:nvSpPr>
        <p:spPr>
          <a:xfrm>
            <a:off x="3400425" y="1443038"/>
            <a:ext cx="3438525" cy="1008062"/>
          </a:xfrm>
          <a:custGeom>
            <a:avLst/>
            <a:gdLst>
              <a:gd name="connsiteX0" fmla="*/ 925938 w 3438374"/>
              <a:gd name="connsiteY0" fmla="*/ 184611 h 1009590"/>
              <a:gd name="connsiteX1" fmla="*/ 663445 w 3438374"/>
              <a:gd name="connsiteY1" fmla="*/ 213456 h 1009590"/>
              <a:gd name="connsiteX2" fmla="*/ 302877 w 3438374"/>
              <a:gd name="connsiteY2" fmla="*/ 259609 h 1009590"/>
              <a:gd name="connsiteX3" fmla="*/ 0 w 3438374"/>
              <a:gd name="connsiteY3" fmla="*/ 299993 h 1009590"/>
              <a:gd name="connsiteX4" fmla="*/ 40383 w 3438374"/>
              <a:gd name="connsiteY4" fmla="*/ 452873 h 1009590"/>
              <a:gd name="connsiteX5" fmla="*/ 349029 w 3438374"/>
              <a:gd name="connsiteY5" fmla="*/ 415374 h 1009590"/>
              <a:gd name="connsiteX6" fmla="*/ 660560 w 3438374"/>
              <a:gd name="connsiteY6" fmla="*/ 380760 h 1009590"/>
              <a:gd name="connsiteX7" fmla="*/ 874016 w 3438374"/>
              <a:gd name="connsiteY7" fmla="*/ 354799 h 1009590"/>
              <a:gd name="connsiteX8" fmla="*/ 1136509 w 3438374"/>
              <a:gd name="connsiteY8" fmla="*/ 334607 h 1009590"/>
              <a:gd name="connsiteX9" fmla="*/ 1393234 w 3438374"/>
              <a:gd name="connsiteY9" fmla="*/ 302877 h 1009590"/>
              <a:gd name="connsiteX10" fmla="*/ 1606690 w 3438374"/>
              <a:gd name="connsiteY10" fmla="*/ 285570 h 1009590"/>
              <a:gd name="connsiteX11" fmla="*/ 1895144 w 3438374"/>
              <a:gd name="connsiteY11" fmla="*/ 268263 h 1009590"/>
              <a:gd name="connsiteX12" fmla="*/ 2195137 w 3438374"/>
              <a:gd name="connsiteY12" fmla="*/ 239417 h 1009590"/>
              <a:gd name="connsiteX13" fmla="*/ 2457630 w 3438374"/>
              <a:gd name="connsiteY13" fmla="*/ 216341 h 1009590"/>
              <a:gd name="connsiteX14" fmla="*/ 2662433 w 3438374"/>
              <a:gd name="connsiteY14" fmla="*/ 207687 h 1009590"/>
              <a:gd name="connsiteX15" fmla="*/ 2826851 w 3438374"/>
              <a:gd name="connsiteY15" fmla="*/ 201918 h 1009590"/>
              <a:gd name="connsiteX16" fmla="*/ 2959540 w 3438374"/>
              <a:gd name="connsiteY16" fmla="*/ 201918 h 1009590"/>
              <a:gd name="connsiteX17" fmla="*/ 3002809 w 3438374"/>
              <a:gd name="connsiteY17" fmla="*/ 207687 h 1009590"/>
              <a:gd name="connsiteX18" fmla="*/ 3023000 w 3438374"/>
              <a:gd name="connsiteY18" fmla="*/ 216341 h 1009590"/>
              <a:gd name="connsiteX19" fmla="*/ 3034539 w 3438374"/>
              <a:gd name="connsiteY19" fmla="*/ 227879 h 1009590"/>
              <a:gd name="connsiteX20" fmla="*/ 3046077 w 3438374"/>
              <a:gd name="connsiteY20" fmla="*/ 245186 h 1009590"/>
              <a:gd name="connsiteX21" fmla="*/ 3051846 w 3438374"/>
              <a:gd name="connsiteY21" fmla="*/ 268263 h 1009590"/>
              <a:gd name="connsiteX22" fmla="*/ 3051846 w 3438374"/>
              <a:gd name="connsiteY22" fmla="*/ 288455 h 1009590"/>
              <a:gd name="connsiteX23" fmla="*/ 3031654 w 3438374"/>
              <a:gd name="connsiteY23" fmla="*/ 372106 h 1009590"/>
              <a:gd name="connsiteX24" fmla="*/ 2956656 w 3438374"/>
              <a:gd name="connsiteY24" fmla="*/ 614408 h 1009590"/>
              <a:gd name="connsiteX25" fmla="*/ 2922041 w 3438374"/>
              <a:gd name="connsiteY25" fmla="*/ 738443 h 1009590"/>
              <a:gd name="connsiteX26" fmla="*/ 2890311 w 3438374"/>
              <a:gd name="connsiteY26" fmla="*/ 899978 h 1009590"/>
              <a:gd name="connsiteX27" fmla="*/ 2904734 w 3438374"/>
              <a:gd name="connsiteY27" fmla="*/ 934592 h 1009590"/>
              <a:gd name="connsiteX28" fmla="*/ 2933580 w 3438374"/>
              <a:gd name="connsiteY28" fmla="*/ 972091 h 1009590"/>
              <a:gd name="connsiteX29" fmla="*/ 2962425 w 3438374"/>
              <a:gd name="connsiteY29" fmla="*/ 995167 h 1009590"/>
              <a:gd name="connsiteX30" fmla="*/ 2979732 w 3438374"/>
              <a:gd name="connsiteY30" fmla="*/ 1006706 h 1009590"/>
              <a:gd name="connsiteX31" fmla="*/ 3011462 w 3438374"/>
              <a:gd name="connsiteY31" fmla="*/ 1009590 h 1009590"/>
              <a:gd name="connsiteX32" fmla="*/ 3028769 w 3438374"/>
              <a:gd name="connsiteY32" fmla="*/ 1000937 h 1009590"/>
              <a:gd name="connsiteX33" fmla="*/ 3048961 w 3438374"/>
              <a:gd name="connsiteY33" fmla="*/ 983629 h 1009590"/>
              <a:gd name="connsiteX34" fmla="*/ 3069153 w 3438374"/>
              <a:gd name="connsiteY34" fmla="*/ 960553 h 1009590"/>
              <a:gd name="connsiteX35" fmla="*/ 3095114 w 3438374"/>
              <a:gd name="connsiteY35" fmla="*/ 911516 h 1009590"/>
              <a:gd name="connsiteX36" fmla="*/ 3129728 w 3438374"/>
              <a:gd name="connsiteY36" fmla="*/ 827864 h 1009590"/>
              <a:gd name="connsiteX37" fmla="*/ 3172997 w 3438374"/>
              <a:gd name="connsiteY37" fmla="*/ 700944 h 1009590"/>
              <a:gd name="connsiteX38" fmla="*/ 3224918 w 3438374"/>
              <a:gd name="connsiteY38" fmla="*/ 559602 h 1009590"/>
              <a:gd name="connsiteX39" fmla="*/ 3259533 w 3438374"/>
              <a:gd name="connsiteY39" fmla="*/ 458643 h 1009590"/>
              <a:gd name="connsiteX40" fmla="*/ 3276840 w 3438374"/>
              <a:gd name="connsiteY40" fmla="*/ 426913 h 1009590"/>
              <a:gd name="connsiteX41" fmla="*/ 3320108 w 3438374"/>
              <a:gd name="connsiteY41" fmla="*/ 377875 h 1009590"/>
              <a:gd name="connsiteX42" fmla="*/ 3354723 w 3438374"/>
              <a:gd name="connsiteY42" fmla="*/ 349030 h 1009590"/>
              <a:gd name="connsiteX43" fmla="*/ 3377799 w 3438374"/>
              <a:gd name="connsiteY43" fmla="*/ 334607 h 1009590"/>
              <a:gd name="connsiteX44" fmla="*/ 3403760 w 3438374"/>
              <a:gd name="connsiteY44" fmla="*/ 311531 h 1009590"/>
              <a:gd name="connsiteX45" fmla="*/ 3432605 w 3438374"/>
              <a:gd name="connsiteY45" fmla="*/ 274032 h 1009590"/>
              <a:gd name="connsiteX46" fmla="*/ 3438374 w 3438374"/>
              <a:gd name="connsiteY46" fmla="*/ 250955 h 1009590"/>
              <a:gd name="connsiteX47" fmla="*/ 3435490 w 3438374"/>
              <a:gd name="connsiteY47" fmla="*/ 227879 h 1009590"/>
              <a:gd name="connsiteX48" fmla="*/ 3426836 w 3438374"/>
              <a:gd name="connsiteY48" fmla="*/ 204803 h 1009590"/>
              <a:gd name="connsiteX49" fmla="*/ 3406645 w 3438374"/>
              <a:gd name="connsiteY49" fmla="*/ 184611 h 1009590"/>
              <a:gd name="connsiteX50" fmla="*/ 3351838 w 3438374"/>
              <a:gd name="connsiteY50" fmla="*/ 152881 h 1009590"/>
              <a:gd name="connsiteX51" fmla="*/ 3276840 w 3438374"/>
              <a:gd name="connsiteY51" fmla="*/ 103844 h 1009590"/>
              <a:gd name="connsiteX52" fmla="*/ 3187419 w 3438374"/>
              <a:gd name="connsiteY52" fmla="*/ 40384 h 1009590"/>
              <a:gd name="connsiteX53" fmla="*/ 3144151 w 3438374"/>
              <a:gd name="connsiteY53" fmla="*/ 8654 h 1009590"/>
              <a:gd name="connsiteX54" fmla="*/ 3126844 w 3438374"/>
              <a:gd name="connsiteY54" fmla="*/ 0 h 1009590"/>
              <a:gd name="connsiteX55" fmla="*/ 3048961 w 3438374"/>
              <a:gd name="connsiteY55" fmla="*/ 14423 h 1009590"/>
              <a:gd name="connsiteX56" fmla="*/ 3011462 w 3438374"/>
              <a:gd name="connsiteY56" fmla="*/ 23077 h 1009590"/>
              <a:gd name="connsiteX57" fmla="*/ 2875889 w 3438374"/>
              <a:gd name="connsiteY57" fmla="*/ 28846 h 1009590"/>
              <a:gd name="connsiteX58" fmla="*/ 2624933 w 3438374"/>
              <a:gd name="connsiteY58" fmla="*/ 43268 h 1009590"/>
              <a:gd name="connsiteX59" fmla="*/ 2371094 w 3438374"/>
              <a:gd name="connsiteY59" fmla="*/ 60576 h 1009590"/>
              <a:gd name="connsiteX60" fmla="*/ 2108600 w 3438374"/>
              <a:gd name="connsiteY60" fmla="*/ 77883 h 1009590"/>
              <a:gd name="connsiteX61" fmla="*/ 1817262 w 3438374"/>
              <a:gd name="connsiteY61" fmla="*/ 98075 h 1009590"/>
              <a:gd name="connsiteX62" fmla="*/ 1361504 w 3438374"/>
              <a:gd name="connsiteY62" fmla="*/ 138458 h 1009590"/>
              <a:gd name="connsiteX63" fmla="*/ 925938 w 3438374"/>
              <a:gd name="connsiteY63" fmla="*/ 184611 h 1009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3438374" h="1009590">
                <a:moveTo>
                  <a:pt x="925938" y="184611"/>
                </a:moveTo>
                <a:lnTo>
                  <a:pt x="663445" y="213456"/>
                </a:lnTo>
                <a:lnTo>
                  <a:pt x="302877" y="259609"/>
                </a:lnTo>
                <a:lnTo>
                  <a:pt x="0" y="299993"/>
                </a:lnTo>
                <a:lnTo>
                  <a:pt x="40383" y="452873"/>
                </a:lnTo>
                <a:lnTo>
                  <a:pt x="349029" y="415374"/>
                </a:lnTo>
                <a:lnTo>
                  <a:pt x="660560" y="380760"/>
                </a:lnTo>
                <a:lnTo>
                  <a:pt x="874016" y="354799"/>
                </a:lnTo>
                <a:lnTo>
                  <a:pt x="1136509" y="334607"/>
                </a:lnTo>
                <a:lnTo>
                  <a:pt x="1393234" y="302877"/>
                </a:lnTo>
                <a:lnTo>
                  <a:pt x="1606690" y="285570"/>
                </a:lnTo>
                <a:lnTo>
                  <a:pt x="1895144" y="268263"/>
                </a:lnTo>
                <a:lnTo>
                  <a:pt x="2195137" y="239417"/>
                </a:lnTo>
                <a:lnTo>
                  <a:pt x="2457630" y="216341"/>
                </a:lnTo>
                <a:lnTo>
                  <a:pt x="2662433" y="207687"/>
                </a:lnTo>
                <a:lnTo>
                  <a:pt x="2826851" y="201918"/>
                </a:lnTo>
                <a:lnTo>
                  <a:pt x="2959540" y="201918"/>
                </a:lnTo>
                <a:lnTo>
                  <a:pt x="3002809" y="207687"/>
                </a:lnTo>
                <a:lnTo>
                  <a:pt x="3023000" y="216341"/>
                </a:lnTo>
                <a:lnTo>
                  <a:pt x="3034539" y="227879"/>
                </a:lnTo>
                <a:lnTo>
                  <a:pt x="3046077" y="245186"/>
                </a:lnTo>
                <a:lnTo>
                  <a:pt x="3051846" y="268263"/>
                </a:lnTo>
                <a:lnTo>
                  <a:pt x="3051846" y="288455"/>
                </a:lnTo>
                <a:lnTo>
                  <a:pt x="3031654" y="372106"/>
                </a:lnTo>
                <a:lnTo>
                  <a:pt x="2956656" y="614408"/>
                </a:lnTo>
                <a:lnTo>
                  <a:pt x="2922041" y="738443"/>
                </a:lnTo>
                <a:lnTo>
                  <a:pt x="2890311" y="899978"/>
                </a:lnTo>
                <a:lnTo>
                  <a:pt x="2904734" y="934592"/>
                </a:lnTo>
                <a:lnTo>
                  <a:pt x="2933580" y="972091"/>
                </a:lnTo>
                <a:lnTo>
                  <a:pt x="2962425" y="995167"/>
                </a:lnTo>
                <a:lnTo>
                  <a:pt x="2979732" y="1006706"/>
                </a:lnTo>
                <a:lnTo>
                  <a:pt x="3011462" y="1009590"/>
                </a:lnTo>
                <a:lnTo>
                  <a:pt x="3028769" y="1000937"/>
                </a:lnTo>
                <a:lnTo>
                  <a:pt x="3048961" y="983629"/>
                </a:lnTo>
                <a:lnTo>
                  <a:pt x="3069153" y="960553"/>
                </a:lnTo>
                <a:lnTo>
                  <a:pt x="3095114" y="911516"/>
                </a:lnTo>
                <a:lnTo>
                  <a:pt x="3129728" y="827864"/>
                </a:lnTo>
                <a:lnTo>
                  <a:pt x="3172997" y="700944"/>
                </a:lnTo>
                <a:lnTo>
                  <a:pt x="3224918" y="559602"/>
                </a:lnTo>
                <a:lnTo>
                  <a:pt x="3259533" y="458643"/>
                </a:lnTo>
                <a:lnTo>
                  <a:pt x="3276840" y="426913"/>
                </a:lnTo>
                <a:lnTo>
                  <a:pt x="3320108" y="377875"/>
                </a:lnTo>
                <a:lnTo>
                  <a:pt x="3354723" y="349030"/>
                </a:lnTo>
                <a:lnTo>
                  <a:pt x="3377799" y="334607"/>
                </a:lnTo>
                <a:lnTo>
                  <a:pt x="3403760" y="311531"/>
                </a:lnTo>
                <a:lnTo>
                  <a:pt x="3432605" y="274032"/>
                </a:lnTo>
                <a:lnTo>
                  <a:pt x="3438374" y="250955"/>
                </a:lnTo>
                <a:lnTo>
                  <a:pt x="3435490" y="227879"/>
                </a:lnTo>
                <a:lnTo>
                  <a:pt x="3426836" y="204803"/>
                </a:lnTo>
                <a:lnTo>
                  <a:pt x="3406645" y="184611"/>
                </a:lnTo>
                <a:lnTo>
                  <a:pt x="3351838" y="152881"/>
                </a:lnTo>
                <a:lnTo>
                  <a:pt x="3276840" y="103844"/>
                </a:lnTo>
                <a:lnTo>
                  <a:pt x="3187419" y="40384"/>
                </a:lnTo>
                <a:lnTo>
                  <a:pt x="3144151" y="8654"/>
                </a:lnTo>
                <a:lnTo>
                  <a:pt x="3126844" y="0"/>
                </a:lnTo>
                <a:lnTo>
                  <a:pt x="3048961" y="14423"/>
                </a:lnTo>
                <a:lnTo>
                  <a:pt x="3011462" y="23077"/>
                </a:lnTo>
                <a:lnTo>
                  <a:pt x="2875889" y="28846"/>
                </a:lnTo>
                <a:lnTo>
                  <a:pt x="2624933" y="43268"/>
                </a:lnTo>
                <a:lnTo>
                  <a:pt x="2371094" y="60576"/>
                </a:lnTo>
                <a:lnTo>
                  <a:pt x="2108600" y="77883"/>
                </a:lnTo>
                <a:lnTo>
                  <a:pt x="1817262" y="98075"/>
                </a:lnTo>
                <a:lnTo>
                  <a:pt x="1361504" y="138458"/>
                </a:lnTo>
                <a:lnTo>
                  <a:pt x="925938" y="18461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0" name="フリーフォーム 119">
            <a:extLst>
              <a:ext uri="{FF2B5EF4-FFF2-40B4-BE49-F238E27FC236}">
                <a16:creationId xmlns:a16="http://schemas.microsoft.com/office/drawing/2014/main" id="{F59B3675-99BA-DF45-B6F4-ECC985B0DF03}"/>
              </a:ext>
            </a:extLst>
          </p:cNvPr>
          <p:cNvSpPr/>
          <p:nvPr/>
        </p:nvSpPr>
        <p:spPr>
          <a:xfrm>
            <a:off x="4238625" y="1709738"/>
            <a:ext cx="306388" cy="673100"/>
          </a:xfrm>
          <a:custGeom>
            <a:avLst/>
            <a:gdLst>
              <a:gd name="connsiteX0" fmla="*/ 300038 w 307181"/>
              <a:gd name="connsiteY0" fmla="*/ 223837 h 673893"/>
              <a:gd name="connsiteX1" fmla="*/ 307181 w 307181"/>
              <a:gd name="connsiteY1" fmla="*/ 0 h 673893"/>
              <a:gd name="connsiteX2" fmla="*/ 0 w 307181"/>
              <a:gd name="connsiteY2" fmla="*/ 33337 h 673893"/>
              <a:gd name="connsiteX3" fmla="*/ 28575 w 307181"/>
              <a:gd name="connsiteY3" fmla="*/ 130968 h 673893"/>
              <a:gd name="connsiteX4" fmla="*/ 47625 w 307181"/>
              <a:gd name="connsiteY4" fmla="*/ 216693 h 673893"/>
              <a:gd name="connsiteX5" fmla="*/ 61913 w 307181"/>
              <a:gd name="connsiteY5" fmla="*/ 295275 h 673893"/>
              <a:gd name="connsiteX6" fmla="*/ 78581 w 307181"/>
              <a:gd name="connsiteY6" fmla="*/ 397668 h 673893"/>
              <a:gd name="connsiteX7" fmla="*/ 97631 w 307181"/>
              <a:gd name="connsiteY7" fmla="*/ 550068 h 673893"/>
              <a:gd name="connsiteX8" fmla="*/ 109538 w 307181"/>
              <a:gd name="connsiteY8" fmla="*/ 673893 h 673893"/>
              <a:gd name="connsiteX9" fmla="*/ 278606 w 307181"/>
              <a:gd name="connsiteY9" fmla="*/ 652462 h 673893"/>
              <a:gd name="connsiteX10" fmla="*/ 292894 w 307181"/>
              <a:gd name="connsiteY10" fmla="*/ 357187 h 673893"/>
              <a:gd name="connsiteX11" fmla="*/ 300038 w 307181"/>
              <a:gd name="connsiteY11" fmla="*/ 223837 h 673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07181" h="673893">
                <a:moveTo>
                  <a:pt x="300038" y="223837"/>
                </a:moveTo>
                <a:lnTo>
                  <a:pt x="307181" y="0"/>
                </a:lnTo>
                <a:lnTo>
                  <a:pt x="0" y="33337"/>
                </a:lnTo>
                <a:lnTo>
                  <a:pt x="28575" y="130968"/>
                </a:lnTo>
                <a:lnTo>
                  <a:pt x="47625" y="216693"/>
                </a:lnTo>
                <a:lnTo>
                  <a:pt x="61913" y="295275"/>
                </a:lnTo>
                <a:lnTo>
                  <a:pt x="78581" y="397668"/>
                </a:lnTo>
                <a:lnTo>
                  <a:pt x="97631" y="550068"/>
                </a:lnTo>
                <a:lnTo>
                  <a:pt x="109538" y="673893"/>
                </a:lnTo>
                <a:lnTo>
                  <a:pt x="278606" y="652462"/>
                </a:lnTo>
                <a:lnTo>
                  <a:pt x="292894" y="357187"/>
                </a:lnTo>
                <a:lnTo>
                  <a:pt x="300038" y="2238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1" name="フリーフォーム 120">
            <a:extLst>
              <a:ext uri="{FF2B5EF4-FFF2-40B4-BE49-F238E27FC236}">
                <a16:creationId xmlns:a16="http://schemas.microsoft.com/office/drawing/2014/main" id="{9B0D10DD-B338-0045-82D7-2D8D418FB94A}"/>
              </a:ext>
            </a:extLst>
          </p:cNvPr>
          <p:cNvSpPr/>
          <p:nvPr/>
        </p:nvSpPr>
        <p:spPr>
          <a:xfrm>
            <a:off x="5248275" y="1636713"/>
            <a:ext cx="357188" cy="625475"/>
          </a:xfrm>
          <a:custGeom>
            <a:avLst/>
            <a:gdLst>
              <a:gd name="connsiteX0" fmla="*/ 78581 w 357188"/>
              <a:gd name="connsiteY0" fmla="*/ 354806 h 626269"/>
              <a:gd name="connsiteX1" fmla="*/ 88106 w 357188"/>
              <a:gd name="connsiteY1" fmla="*/ 280987 h 626269"/>
              <a:gd name="connsiteX2" fmla="*/ 95250 w 357188"/>
              <a:gd name="connsiteY2" fmla="*/ 202406 h 626269"/>
              <a:gd name="connsiteX3" fmla="*/ 95250 w 357188"/>
              <a:gd name="connsiteY3" fmla="*/ 183356 h 626269"/>
              <a:gd name="connsiteX4" fmla="*/ 64294 w 357188"/>
              <a:gd name="connsiteY4" fmla="*/ 123825 h 626269"/>
              <a:gd name="connsiteX5" fmla="*/ 0 w 357188"/>
              <a:gd name="connsiteY5" fmla="*/ 19050 h 626269"/>
              <a:gd name="connsiteX6" fmla="*/ 190500 w 357188"/>
              <a:gd name="connsiteY6" fmla="*/ 0 h 626269"/>
              <a:gd name="connsiteX7" fmla="*/ 278606 w 357188"/>
              <a:gd name="connsiteY7" fmla="*/ 50006 h 626269"/>
              <a:gd name="connsiteX8" fmla="*/ 319088 w 357188"/>
              <a:gd name="connsiteY8" fmla="*/ 71437 h 626269"/>
              <a:gd name="connsiteX9" fmla="*/ 335756 w 357188"/>
              <a:gd name="connsiteY9" fmla="*/ 83344 h 626269"/>
              <a:gd name="connsiteX10" fmla="*/ 347663 w 357188"/>
              <a:gd name="connsiteY10" fmla="*/ 95250 h 626269"/>
              <a:gd name="connsiteX11" fmla="*/ 354806 w 357188"/>
              <a:gd name="connsiteY11" fmla="*/ 111919 h 626269"/>
              <a:gd name="connsiteX12" fmla="*/ 357188 w 357188"/>
              <a:gd name="connsiteY12" fmla="*/ 130969 h 626269"/>
              <a:gd name="connsiteX13" fmla="*/ 354806 w 357188"/>
              <a:gd name="connsiteY13" fmla="*/ 157162 h 626269"/>
              <a:gd name="connsiteX14" fmla="*/ 340519 w 357188"/>
              <a:gd name="connsiteY14" fmla="*/ 204787 h 626269"/>
              <a:gd name="connsiteX15" fmla="*/ 285750 w 357188"/>
              <a:gd name="connsiteY15" fmla="*/ 385762 h 626269"/>
              <a:gd name="connsiteX16" fmla="*/ 209550 w 357188"/>
              <a:gd name="connsiteY16" fmla="*/ 609600 h 626269"/>
              <a:gd name="connsiteX17" fmla="*/ 16669 w 357188"/>
              <a:gd name="connsiteY17" fmla="*/ 626269 h 626269"/>
              <a:gd name="connsiteX18" fmla="*/ 47625 w 357188"/>
              <a:gd name="connsiteY18" fmla="*/ 516731 h 626269"/>
              <a:gd name="connsiteX19" fmla="*/ 64294 w 357188"/>
              <a:gd name="connsiteY19" fmla="*/ 447675 h 626269"/>
              <a:gd name="connsiteX20" fmla="*/ 78581 w 357188"/>
              <a:gd name="connsiteY20" fmla="*/ 354806 h 626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57188" h="626269">
                <a:moveTo>
                  <a:pt x="78581" y="354806"/>
                </a:moveTo>
                <a:lnTo>
                  <a:pt x="88106" y="280987"/>
                </a:lnTo>
                <a:lnTo>
                  <a:pt x="95250" y="202406"/>
                </a:lnTo>
                <a:lnTo>
                  <a:pt x="95250" y="183356"/>
                </a:lnTo>
                <a:lnTo>
                  <a:pt x="64294" y="123825"/>
                </a:lnTo>
                <a:lnTo>
                  <a:pt x="0" y="19050"/>
                </a:lnTo>
                <a:lnTo>
                  <a:pt x="190500" y="0"/>
                </a:lnTo>
                <a:lnTo>
                  <a:pt x="278606" y="50006"/>
                </a:lnTo>
                <a:lnTo>
                  <a:pt x="319088" y="71437"/>
                </a:lnTo>
                <a:lnTo>
                  <a:pt x="335756" y="83344"/>
                </a:lnTo>
                <a:lnTo>
                  <a:pt x="347663" y="95250"/>
                </a:lnTo>
                <a:lnTo>
                  <a:pt x="354806" y="111919"/>
                </a:lnTo>
                <a:lnTo>
                  <a:pt x="357188" y="130969"/>
                </a:lnTo>
                <a:lnTo>
                  <a:pt x="354806" y="157162"/>
                </a:lnTo>
                <a:lnTo>
                  <a:pt x="340519" y="204787"/>
                </a:lnTo>
                <a:lnTo>
                  <a:pt x="285750" y="385762"/>
                </a:lnTo>
                <a:lnTo>
                  <a:pt x="209550" y="609600"/>
                </a:lnTo>
                <a:lnTo>
                  <a:pt x="16669" y="626269"/>
                </a:lnTo>
                <a:lnTo>
                  <a:pt x="47625" y="516731"/>
                </a:lnTo>
                <a:lnTo>
                  <a:pt x="64294" y="447675"/>
                </a:lnTo>
                <a:lnTo>
                  <a:pt x="78581" y="3548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3" name="フリーフォーム 122">
            <a:extLst>
              <a:ext uri="{FF2B5EF4-FFF2-40B4-BE49-F238E27FC236}">
                <a16:creationId xmlns:a16="http://schemas.microsoft.com/office/drawing/2014/main" id="{6FB69315-CD1E-EA46-AACE-4681490828E2}"/>
              </a:ext>
            </a:extLst>
          </p:cNvPr>
          <p:cNvSpPr/>
          <p:nvPr/>
        </p:nvSpPr>
        <p:spPr>
          <a:xfrm>
            <a:off x="3519488" y="2154238"/>
            <a:ext cx="2860675" cy="433387"/>
          </a:xfrm>
          <a:custGeom>
            <a:avLst/>
            <a:gdLst>
              <a:gd name="connsiteX0" fmla="*/ 523269 w 2859482"/>
              <a:gd name="connsiteY0" fmla="*/ 198208 h 433415"/>
              <a:gd name="connsiteX1" fmla="*/ 689764 w 2859482"/>
              <a:gd name="connsiteY1" fmla="*/ 174423 h 433415"/>
              <a:gd name="connsiteX2" fmla="*/ 832474 w 2859482"/>
              <a:gd name="connsiteY2" fmla="*/ 155924 h 433415"/>
              <a:gd name="connsiteX3" fmla="*/ 1107322 w 2859482"/>
              <a:gd name="connsiteY3" fmla="*/ 124211 h 433415"/>
              <a:gd name="connsiteX4" fmla="*/ 1387456 w 2859482"/>
              <a:gd name="connsiteY4" fmla="*/ 89855 h 433415"/>
              <a:gd name="connsiteX5" fmla="*/ 1651734 w 2859482"/>
              <a:gd name="connsiteY5" fmla="*/ 58141 h 433415"/>
              <a:gd name="connsiteX6" fmla="*/ 1783873 w 2859482"/>
              <a:gd name="connsiteY6" fmla="*/ 44927 h 433415"/>
              <a:gd name="connsiteX7" fmla="*/ 1955653 w 2859482"/>
              <a:gd name="connsiteY7" fmla="*/ 23785 h 433415"/>
              <a:gd name="connsiteX8" fmla="*/ 2225216 w 2859482"/>
              <a:gd name="connsiteY8" fmla="*/ 13214 h 433415"/>
              <a:gd name="connsiteX9" fmla="*/ 2457780 w 2859482"/>
              <a:gd name="connsiteY9" fmla="*/ 5286 h 433415"/>
              <a:gd name="connsiteX10" fmla="*/ 2642774 w 2859482"/>
              <a:gd name="connsiteY10" fmla="*/ 0 h 433415"/>
              <a:gd name="connsiteX11" fmla="*/ 2859482 w 2859482"/>
              <a:gd name="connsiteY11" fmla="*/ 2643 h 433415"/>
              <a:gd name="connsiteX12" fmla="*/ 2806626 w 2859482"/>
              <a:gd name="connsiteY12" fmla="*/ 243136 h 433415"/>
              <a:gd name="connsiteX13" fmla="*/ 2772270 w 2859482"/>
              <a:gd name="connsiteY13" fmla="*/ 190280 h 433415"/>
              <a:gd name="connsiteX14" fmla="*/ 2751128 w 2859482"/>
              <a:gd name="connsiteY14" fmla="*/ 179709 h 433415"/>
              <a:gd name="connsiteX15" fmla="*/ 2658631 w 2859482"/>
              <a:gd name="connsiteY15" fmla="*/ 174423 h 433415"/>
              <a:gd name="connsiteX16" fmla="*/ 2402282 w 2859482"/>
              <a:gd name="connsiteY16" fmla="*/ 161210 h 433415"/>
              <a:gd name="connsiteX17" fmla="*/ 2193503 w 2859482"/>
              <a:gd name="connsiteY17" fmla="*/ 158567 h 433415"/>
              <a:gd name="connsiteX18" fmla="*/ 2027008 w 2859482"/>
              <a:gd name="connsiteY18" fmla="*/ 169138 h 433415"/>
              <a:gd name="connsiteX19" fmla="*/ 1704589 w 2859482"/>
              <a:gd name="connsiteY19" fmla="*/ 192923 h 433415"/>
              <a:gd name="connsiteX20" fmla="*/ 1353100 w 2859482"/>
              <a:gd name="connsiteY20" fmla="*/ 224636 h 433415"/>
              <a:gd name="connsiteX21" fmla="*/ 1120536 w 2859482"/>
              <a:gd name="connsiteY21" fmla="*/ 269563 h 433415"/>
              <a:gd name="connsiteX22" fmla="*/ 1004254 w 2859482"/>
              <a:gd name="connsiteY22" fmla="*/ 285420 h 433415"/>
              <a:gd name="connsiteX23" fmla="*/ 734691 w 2859482"/>
              <a:gd name="connsiteY23" fmla="*/ 319776 h 433415"/>
              <a:gd name="connsiteX24" fmla="*/ 483627 w 2859482"/>
              <a:gd name="connsiteY24" fmla="*/ 354132 h 433415"/>
              <a:gd name="connsiteX25" fmla="*/ 256349 w 2859482"/>
              <a:gd name="connsiteY25" fmla="*/ 388488 h 433415"/>
              <a:gd name="connsiteX26" fmla="*/ 29070 w 2859482"/>
              <a:gd name="connsiteY26" fmla="*/ 430773 h 433415"/>
              <a:gd name="connsiteX27" fmla="*/ 13214 w 2859482"/>
              <a:gd name="connsiteY27" fmla="*/ 433415 h 433415"/>
              <a:gd name="connsiteX28" fmla="*/ 0 w 2859482"/>
              <a:gd name="connsiteY28" fmla="*/ 280134 h 433415"/>
              <a:gd name="connsiteX29" fmla="*/ 327704 w 2859482"/>
              <a:gd name="connsiteY29" fmla="*/ 227279 h 433415"/>
              <a:gd name="connsiteX30" fmla="*/ 523269 w 2859482"/>
              <a:gd name="connsiteY30" fmla="*/ 198208 h 433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859482" h="433415">
                <a:moveTo>
                  <a:pt x="523269" y="198208"/>
                </a:moveTo>
                <a:lnTo>
                  <a:pt x="689764" y="174423"/>
                </a:lnTo>
                <a:lnTo>
                  <a:pt x="832474" y="155924"/>
                </a:lnTo>
                <a:lnTo>
                  <a:pt x="1107322" y="124211"/>
                </a:lnTo>
                <a:lnTo>
                  <a:pt x="1387456" y="89855"/>
                </a:lnTo>
                <a:lnTo>
                  <a:pt x="1651734" y="58141"/>
                </a:lnTo>
                <a:lnTo>
                  <a:pt x="1783873" y="44927"/>
                </a:lnTo>
                <a:lnTo>
                  <a:pt x="1955653" y="23785"/>
                </a:lnTo>
                <a:lnTo>
                  <a:pt x="2225216" y="13214"/>
                </a:lnTo>
                <a:lnTo>
                  <a:pt x="2457780" y="5286"/>
                </a:lnTo>
                <a:lnTo>
                  <a:pt x="2642774" y="0"/>
                </a:lnTo>
                <a:lnTo>
                  <a:pt x="2859482" y="2643"/>
                </a:lnTo>
                <a:lnTo>
                  <a:pt x="2806626" y="243136"/>
                </a:lnTo>
                <a:lnTo>
                  <a:pt x="2772270" y="190280"/>
                </a:lnTo>
                <a:lnTo>
                  <a:pt x="2751128" y="179709"/>
                </a:lnTo>
                <a:lnTo>
                  <a:pt x="2658631" y="174423"/>
                </a:lnTo>
                <a:lnTo>
                  <a:pt x="2402282" y="161210"/>
                </a:lnTo>
                <a:lnTo>
                  <a:pt x="2193503" y="158567"/>
                </a:lnTo>
                <a:lnTo>
                  <a:pt x="2027008" y="169138"/>
                </a:lnTo>
                <a:lnTo>
                  <a:pt x="1704589" y="192923"/>
                </a:lnTo>
                <a:lnTo>
                  <a:pt x="1353100" y="224636"/>
                </a:lnTo>
                <a:lnTo>
                  <a:pt x="1120536" y="269563"/>
                </a:lnTo>
                <a:lnTo>
                  <a:pt x="1004254" y="285420"/>
                </a:lnTo>
                <a:lnTo>
                  <a:pt x="734691" y="319776"/>
                </a:lnTo>
                <a:lnTo>
                  <a:pt x="483627" y="354132"/>
                </a:lnTo>
                <a:lnTo>
                  <a:pt x="256349" y="388488"/>
                </a:lnTo>
                <a:lnTo>
                  <a:pt x="29070" y="430773"/>
                </a:lnTo>
                <a:lnTo>
                  <a:pt x="13214" y="433415"/>
                </a:lnTo>
                <a:lnTo>
                  <a:pt x="0" y="280134"/>
                </a:lnTo>
                <a:lnTo>
                  <a:pt x="327704" y="227279"/>
                </a:lnTo>
                <a:lnTo>
                  <a:pt x="523269" y="19820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5" name="フリーフォーム 124">
            <a:extLst>
              <a:ext uri="{FF2B5EF4-FFF2-40B4-BE49-F238E27FC236}">
                <a16:creationId xmlns:a16="http://schemas.microsoft.com/office/drawing/2014/main" id="{12D8663A-F05A-BA42-ABE8-06B7B4FF1253}"/>
              </a:ext>
            </a:extLst>
          </p:cNvPr>
          <p:cNvSpPr/>
          <p:nvPr/>
        </p:nvSpPr>
        <p:spPr>
          <a:xfrm>
            <a:off x="4591050" y="2339975"/>
            <a:ext cx="560388" cy="1092200"/>
          </a:xfrm>
          <a:custGeom>
            <a:avLst/>
            <a:gdLst>
              <a:gd name="connsiteX0" fmla="*/ 440871 w 560614"/>
              <a:gd name="connsiteY0" fmla="*/ 740228 h 1091292"/>
              <a:gd name="connsiteX1" fmla="*/ 476250 w 560614"/>
              <a:gd name="connsiteY1" fmla="*/ 604157 h 1091292"/>
              <a:gd name="connsiteX2" fmla="*/ 527957 w 560614"/>
              <a:gd name="connsiteY2" fmla="*/ 449035 h 1091292"/>
              <a:gd name="connsiteX3" fmla="*/ 549729 w 560614"/>
              <a:gd name="connsiteY3" fmla="*/ 391885 h 1091292"/>
              <a:gd name="connsiteX4" fmla="*/ 560614 w 560614"/>
              <a:gd name="connsiteY4" fmla="*/ 342900 h 1091292"/>
              <a:gd name="connsiteX5" fmla="*/ 560614 w 560614"/>
              <a:gd name="connsiteY5" fmla="*/ 299357 h 1091292"/>
              <a:gd name="connsiteX6" fmla="*/ 557893 w 560614"/>
              <a:gd name="connsiteY6" fmla="*/ 269421 h 1091292"/>
              <a:gd name="connsiteX7" fmla="*/ 549729 w 560614"/>
              <a:gd name="connsiteY7" fmla="*/ 244928 h 1091292"/>
              <a:gd name="connsiteX8" fmla="*/ 538843 w 560614"/>
              <a:gd name="connsiteY8" fmla="*/ 223157 h 1091292"/>
              <a:gd name="connsiteX9" fmla="*/ 527957 w 560614"/>
              <a:gd name="connsiteY9" fmla="*/ 209550 h 1091292"/>
              <a:gd name="connsiteX10" fmla="*/ 476250 w 560614"/>
              <a:gd name="connsiteY10" fmla="*/ 174171 h 1091292"/>
              <a:gd name="connsiteX11" fmla="*/ 375557 w 560614"/>
              <a:gd name="connsiteY11" fmla="*/ 97971 h 1091292"/>
              <a:gd name="connsiteX12" fmla="*/ 310243 w 560614"/>
              <a:gd name="connsiteY12" fmla="*/ 38100 h 1091292"/>
              <a:gd name="connsiteX13" fmla="*/ 269421 w 560614"/>
              <a:gd name="connsiteY13" fmla="*/ 0 h 1091292"/>
              <a:gd name="connsiteX14" fmla="*/ 0 w 560614"/>
              <a:gd name="connsiteY14" fmla="*/ 62592 h 1091292"/>
              <a:gd name="connsiteX15" fmla="*/ 57150 w 560614"/>
              <a:gd name="connsiteY15" fmla="*/ 84364 h 1091292"/>
              <a:gd name="connsiteX16" fmla="*/ 103414 w 560614"/>
              <a:gd name="connsiteY16" fmla="*/ 106135 h 1091292"/>
              <a:gd name="connsiteX17" fmla="*/ 141514 w 560614"/>
              <a:gd name="connsiteY17" fmla="*/ 127907 h 1091292"/>
              <a:gd name="connsiteX18" fmla="*/ 171450 w 560614"/>
              <a:gd name="connsiteY18" fmla="*/ 152400 h 1091292"/>
              <a:gd name="connsiteX19" fmla="*/ 209550 w 560614"/>
              <a:gd name="connsiteY19" fmla="*/ 190500 h 1091292"/>
              <a:gd name="connsiteX20" fmla="*/ 244929 w 560614"/>
              <a:gd name="connsiteY20" fmla="*/ 236764 h 1091292"/>
              <a:gd name="connsiteX21" fmla="*/ 280307 w 560614"/>
              <a:gd name="connsiteY21" fmla="*/ 296635 h 1091292"/>
              <a:gd name="connsiteX22" fmla="*/ 285750 w 560614"/>
              <a:gd name="connsiteY22" fmla="*/ 321128 h 1091292"/>
              <a:gd name="connsiteX23" fmla="*/ 288471 w 560614"/>
              <a:gd name="connsiteY23" fmla="*/ 416378 h 1091292"/>
              <a:gd name="connsiteX24" fmla="*/ 288471 w 560614"/>
              <a:gd name="connsiteY24" fmla="*/ 476250 h 1091292"/>
              <a:gd name="connsiteX25" fmla="*/ 242207 w 560614"/>
              <a:gd name="connsiteY25" fmla="*/ 658585 h 1091292"/>
              <a:gd name="connsiteX26" fmla="*/ 220436 w 560614"/>
              <a:gd name="connsiteY26" fmla="*/ 857250 h 1091292"/>
              <a:gd name="connsiteX27" fmla="*/ 190500 w 560614"/>
              <a:gd name="connsiteY27" fmla="*/ 1091292 h 1091292"/>
              <a:gd name="connsiteX28" fmla="*/ 345621 w 560614"/>
              <a:gd name="connsiteY28" fmla="*/ 1069521 h 1091292"/>
              <a:gd name="connsiteX29" fmla="*/ 397329 w 560614"/>
              <a:gd name="connsiteY29" fmla="*/ 914400 h 1091292"/>
              <a:gd name="connsiteX30" fmla="*/ 440871 w 560614"/>
              <a:gd name="connsiteY30" fmla="*/ 740228 h 10912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60614" h="1091292">
                <a:moveTo>
                  <a:pt x="440871" y="740228"/>
                </a:moveTo>
                <a:lnTo>
                  <a:pt x="476250" y="604157"/>
                </a:lnTo>
                <a:lnTo>
                  <a:pt x="527957" y="449035"/>
                </a:lnTo>
                <a:lnTo>
                  <a:pt x="549729" y="391885"/>
                </a:lnTo>
                <a:lnTo>
                  <a:pt x="560614" y="342900"/>
                </a:lnTo>
                <a:lnTo>
                  <a:pt x="560614" y="299357"/>
                </a:lnTo>
                <a:lnTo>
                  <a:pt x="557893" y="269421"/>
                </a:lnTo>
                <a:lnTo>
                  <a:pt x="549729" y="244928"/>
                </a:lnTo>
                <a:lnTo>
                  <a:pt x="538843" y="223157"/>
                </a:lnTo>
                <a:lnTo>
                  <a:pt x="527957" y="209550"/>
                </a:lnTo>
                <a:lnTo>
                  <a:pt x="476250" y="174171"/>
                </a:lnTo>
                <a:lnTo>
                  <a:pt x="375557" y="97971"/>
                </a:lnTo>
                <a:lnTo>
                  <a:pt x="310243" y="38100"/>
                </a:lnTo>
                <a:lnTo>
                  <a:pt x="269421" y="0"/>
                </a:lnTo>
                <a:lnTo>
                  <a:pt x="0" y="62592"/>
                </a:lnTo>
                <a:lnTo>
                  <a:pt x="57150" y="84364"/>
                </a:lnTo>
                <a:lnTo>
                  <a:pt x="103414" y="106135"/>
                </a:lnTo>
                <a:lnTo>
                  <a:pt x="141514" y="127907"/>
                </a:lnTo>
                <a:lnTo>
                  <a:pt x="171450" y="152400"/>
                </a:lnTo>
                <a:lnTo>
                  <a:pt x="209550" y="190500"/>
                </a:lnTo>
                <a:lnTo>
                  <a:pt x="244929" y="236764"/>
                </a:lnTo>
                <a:lnTo>
                  <a:pt x="280307" y="296635"/>
                </a:lnTo>
                <a:lnTo>
                  <a:pt x="285750" y="321128"/>
                </a:lnTo>
                <a:lnTo>
                  <a:pt x="288471" y="416378"/>
                </a:lnTo>
                <a:lnTo>
                  <a:pt x="288471" y="476250"/>
                </a:lnTo>
                <a:lnTo>
                  <a:pt x="242207" y="658585"/>
                </a:lnTo>
                <a:lnTo>
                  <a:pt x="220436" y="857250"/>
                </a:lnTo>
                <a:lnTo>
                  <a:pt x="190500" y="1091292"/>
                </a:lnTo>
                <a:lnTo>
                  <a:pt x="345621" y="1069521"/>
                </a:lnTo>
                <a:lnTo>
                  <a:pt x="397329" y="914400"/>
                </a:lnTo>
                <a:lnTo>
                  <a:pt x="440871" y="74022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7" name="フリーフォーム 126">
            <a:extLst>
              <a:ext uri="{FF2B5EF4-FFF2-40B4-BE49-F238E27FC236}">
                <a16:creationId xmlns:a16="http://schemas.microsoft.com/office/drawing/2014/main" id="{B60DAA28-390B-4349-A660-AB033DAF5ECA}"/>
              </a:ext>
            </a:extLst>
          </p:cNvPr>
          <p:cNvSpPr/>
          <p:nvPr/>
        </p:nvSpPr>
        <p:spPr>
          <a:xfrm>
            <a:off x="4167188" y="3228975"/>
            <a:ext cx="2019300" cy="1906588"/>
          </a:xfrm>
          <a:custGeom>
            <a:avLst/>
            <a:gdLst>
              <a:gd name="connsiteX0" fmla="*/ 541769 w 2019080"/>
              <a:gd name="connsiteY0" fmla="*/ 306561 h 1905440"/>
              <a:gd name="connsiteX1" fmla="*/ 375274 w 2019080"/>
              <a:gd name="connsiteY1" fmla="*/ 327704 h 1905440"/>
              <a:gd name="connsiteX2" fmla="*/ 182352 w 2019080"/>
              <a:gd name="connsiteY2" fmla="*/ 348846 h 1905440"/>
              <a:gd name="connsiteX3" fmla="*/ 81927 w 2019080"/>
              <a:gd name="connsiteY3" fmla="*/ 362060 h 1905440"/>
              <a:gd name="connsiteX4" fmla="*/ 0 w 2019080"/>
              <a:gd name="connsiteY4" fmla="*/ 192922 h 1905440"/>
              <a:gd name="connsiteX5" fmla="*/ 50213 w 2019080"/>
              <a:gd name="connsiteY5" fmla="*/ 200850 h 1905440"/>
              <a:gd name="connsiteX6" fmla="*/ 110997 w 2019080"/>
              <a:gd name="connsiteY6" fmla="*/ 192922 h 1905440"/>
              <a:gd name="connsiteX7" fmla="*/ 317133 w 2019080"/>
              <a:gd name="connsiteY7" fmla="*/ 169137 h 1905440"/>
              <a:gd name="connsiteX8" fmla="*/ 636909 w 2019080"/>
              <a:gd name="connsiteY8" fmla="*/ 132138 h 1905440"/>
              <a:gd name="connsiteX9" fmla="*/ 787547 w 2019080"/>
              <a:gd name="connsiteY9" fmla="*/ 87211 h 1905440"/>
              <a:gd name="connsiteX10" fmla="*/ 1028040 w 2019080"/>
              <a:gd name="connsiteY10" fmla="*/ 68712 h 1905440"/>
              <a:gd name="connsiteX11" fmla="*/ 1276461 w 2019080"/>
              <a:gd name="connsiteY11" fmla="*/ 44927 h 1905440"/>
              <a:gd name="connsiteX12" fmla="*/ 1509025 w 2019080"/>
              <a:gd name="connsiteY12" fmla="*/ 21142 h 1905440"/>
              <a:gd name="connsiteX13" fmla="*/ 1760088 w 2019080"/>
              <a:gd name="connsiteY13" fmla="*/ 0 h 1905440"/>
              <a:gd name="connsiteX14" fmla="*/ 1786516 w 2019080"/>
              <a:gd name="connsiteY14" fmla="*/ 2642 h 1905440"/>
              <a:gd name="connsiteX15" fmla="*/ 1812944 w 2019080"/>
              <a:gd name="connsiteY15" fmla="*/ 7928 h 1905440"/>
              <a:gd name="connsiteX16" fmla="*/ 1847300 w 2019080"/>
              <a:gd name="connsiteY16" fmla="*/ 29070 h 1905440"/>
              <a:gd name="connsiteX17" fmla="*/ 1876370 w 2019080"/>
              <a:gd name="connsiteY17" fmla="*/ 52855 h 1905440"/>
              <a:gd name="connsiteX18" fmla="*/ 1910727 w 2019080"/>
              <a:gd name="connsiteY18" fmla="*/ 87211 h 1905440"/>
              <a:gd name="connsiteX19" fmla="*/ 1945083 w 2019080"/>
              <a:gd name="connsiteY19" fmla="*/ 129495 h 1905440"/>
              <a:gd name="connsiteX20" fmla="*/ 1974153 w 2019080"/>
              <a:gd name="connsiteY20" fmla="*/ 171780 h 1905440"/>
              <a:gd name="connsiteX21" fmla="*/ 1997938 w 2019080"/>
              <a:gd name="connsiteY21" fmla="*/ 203493 h 1905440"/>
              <a:gd name="connsiteX22" fmla="*/ 2011152 w 2019080"/>
              <a:gd name="connsiteY22" fmla="*/ 227278 h 1905440"/>
              <a:gd name="connsiteX23" fmla="*/ 2016437 w 2019080"/>
              <a:gd name="connsiteY23" fmla="*/ 245778 h 1905440"/>
              <a:gd name="connsiteX24" fmla="*/ 2019080 w 2019080"/>
              <a:gd name="connsiteY24" fmla="*/ 264277 h 1905440"/>
              <a:gd name="connsiteX25" fmla="*/ 2008509 w 2019080"/>
              <a:gd name="connsiteY25" fmla="*/ 295990 h 1905440"/>
              <a:gd name="connsiteX26" fmla="*/ 1990010 w 2019080"/>
              <a:gd name="connsiteY26" fmla="*/ 322418 h 1905440"/>
              <a:gd name="connsiteX27" fmla="*/ 1976796 w 2019080"/>
              <a:gd name="connsiteY27" fmla="*/ 351489 h 1905440"/>
              <a:gd name="connsiteX28" fmla="*/ 1966225 w 2019080"/>
              <a:gd name="connsiteY28" fmla="*/ 391130 h 1905440"/>
              <a:gd name="connsiteX29" fmla="*/ 1960939 w 2019080"/>
              <a:gd name="connsiteY29" fmla="*/ 512698 h 1905440"/>
              <a:gd name="connsiteX30" fmla="*/ 1950368 w 2019080"/>
              <a:gd name="connsiteY30" fmla="*/ 782261 h 1905440"/>
              <a:gd name="connsiteX31" fmla="*/ 1942440 w 2019080"/>
              <a:gd name="connsiteY31" fmla="*/ 983112 h 1905440"/>
              <a:gd name="connsiteX32" fmla="*/ 1934511 w 2019080"/>
              <a:gd name="connsiteY32" fmla="*/ 1257960 h 1905440"/>
              <a:gd name="connsiteX33" fmla="*/ 1923940 w 2019080"/>
              <a:gd name="connsiteY33" fmla="*/ 1572450 h 1905440"/>
              <a:gd name="connsiteX34" fmla="*/ 1916012 w 2019080"/>
              <a:gd name="connsiteY34" fmla="*/ 1731017 h 1905440"/>
              <a:gd name="connsiteX35" fmla="*/ 1913369 w 2019080"/>
              <a:gd name="connsiteY35" fmla="*/ 1812943 h 1905440"/>
              <a:gd name="connsiteX36" fmla="*/ 1905441 w 2019080"/>
              <a:gd name="connsiteY36" fmla="*/ 1849942 h 1905440"/>
              <a:gd name="connsiteX37" fmla="*/ 1892227 w 2019080"/>
              <a:gd name="connsiteY37" fmla="*/ 1876369 h 1905440"/>
              <a:gd name="connsiteX38" fmla="*/ 1873728 w 2019080"/>
              <a:gd name="connsiteY38" fmla="*/ 1894869 h 1905440"/>
              <a:gd name="connsiteX39" fmla="*/ 1849943 w 2019080"/>
              <a:gd name="connsiteY39" fmla="*/ 1905440 h 1905440"/>
              <a:gd name="connsiteX40" fmla="*/ 1818229 w 2019080"/>
              <a:gd name="connsiteY40" fmla="*/ 1902797 h 1905440"/>
              <a:gd name="connsiteX41" fmla="*/ 1781231 w 2019080"/>
              <a:gd name="connsiteY41" fmla="*/ 1897512 h 1905440"/>
              <a:gd name="connsiteX42" fmla="*/ 1741589 w 2019080"/>
              <a:gd name="connsiteY42" fmla="*/ 1879012 h 1905440"/>
              <a:gd name="connsiteX43" fmla="*/ 1704590 w 2019080"/>
              <a:gd name="connsiteY43" fmla="*/ 1847299 h 1905440"/>
              <a:gd name="connsiteX44" fmla="*/ 1670234 w 2019080"/>
              <a:gd name="connsiteY44" fmla="*/ 1524880 h 1905440"/>
              <a:gd name="connsiteX45" fmla="*/ 1672877 w 2019080"/>
              <a:gd name="connsiteY45" fmla="*/ 1141678 h 1905440"/>
              <a:gd name="connsiteX46" fmla="*/ 1694019 w 2019080"/>
              <a:gd name="connsiteY46" fmla="*/ 1028039 h 1905440"/>
              <a:gd name="connsiteX47" fmla="*/ 1691376 w 2019080"/>
              <a:gd name="connsiteY47" fmla="*/ 663336 h 1905440"/>
              <a:gd name="connsiteX48" fmla="*/ 1691376 w 2019080"/>
              <a:gd name="connsiteY48" fmla="*/ 539126 h 1905440"/>
              <a:gd name="connsiteX49" fmla="*/ 1704590 w 2019080"/>
              <a:gd name="connsiteY49" fmla="*/ 380559 h 1905440"/>
              <a:gd name="connsiteX50" fmla="*/ 1715161 w 2019080"/>
              <a:gd name="connsiteY50" fmla="*/ 261634 h 1905440"/>
              <a:gd name="connsiteX51" fmla="*/ 1712518 w 2019080"/>
              <a:gd name="connsiteY51" fmla="*/ 235206 h 1905440"/>
              <a:gd name="connsiteX52" fmla="*/ 1704590 w 2019080"/>
              <a:gd name="connsiteY52" fmla="*/ 214064 h 1905440"/>
              <a:gd name="connsiteX53" fmla="*/ 1683448 w 2019080"/>
              <a:gd name="connsiteY53" fmla="*/ 192922 h 1905440"/>
              <a:gd name="connsiteX54" fmla="*/ 1649092 w 2019080"/>
              <a:gd name="connsiteY54" fmla="*/ 179708 h 1905440"/>
              <a:gd name="connsiteX55" fmla="*/ 1590951 w 2019080"/>
              <a:gd name="connsiteY55" fmla="*/ 177065 h 1905440"/>
              <a:gd name="connsiteX56" fmla="*/ 1366315 w 2019080"/>
              <a:gd name="connsiteY56" fmla="*/ 206136 h 1905440"/>
              <a:gd name="connsiteX57" fmla="*/ 885330 w 2019080"/>
              <a:gd name="connsiteY57" fmla="*/ 264277 h 1905440"/>
              <a:gd name="connsiteX58" fmla="*/ 541769 w 2019080"/>
              <a:gd name="connsiteY58" fmla="*/ 306561 h 1905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019080" h="1905440">
                <a:moveTo>
                  <a:pt x="541769" y="306561"/>
                </a:moveTo>
                <a:lnTo>
                  <a:pt x="375274" y="327704"/>
                </a:lnTo>
                <a:lnTo>
                  <a:pt x="182352" y="348846"/>
                </a:lnTo>
                <a:lnTo>
                  <a:pt x="81927" y="362060"/>
                </a:lnTo>
                <a:lnTo>
                  <a:pt x="0" y="192922"/>
                </a:lnTo>
                <a:lnTo>
                  <a:pt x="50213" y="200850"/>
                </a:lnTo>
                <a:lnTo>
                  <a:pt x="110997" y="192922"/>
                </a:lnTo>
                <a:lnTo>
                  <a:pt x="317133" y="169137"/>
                </a:lnTo>
                <a:lnTo>
                  <a:pt x="636909" y="132138"/>
                </a:lnTo>
                <a:lnTo>
                  <a:pt x="787547" y="87211"/>
                </a:lnTo>
                <a:lnTo>
                  <a:pt x="1028040" y="68712"/>
                </a:lnTo>
                <a:lnTo>
                  <a:pt x="1276461" y="44927"/>
                </a:lnTo>
                <a:lnTo>
                  <a:pt x="1509025" y="21142"/>
                </a:lnTo>
                <a:lnTo>
                  <a:pt x="1760088" y="0"/>
                </a:lnTo>
                <a:lnTo>
                  <a:pt x="1786516" y="2642"/>
                </a:lnTo>
                <a:lnTo>
                  <a:pt x="1812944" y="7928"/>
                </a:lnTo>
                <a:lnTo>
                  <a:pt x="1847300" y="29070"/>
                </a:lnTo>
                <a:lnTo>
                  <a:pt x="1876370" y="52855"/>
                </a:lnTo>
                <a:lnTo>
                  <a:pt x="1910727" y="87211"/>
                </a:lnTo>
                <a:lnTo>
                  <a:pt x="1945083" y="129495"/>
                </a:lnTo>
                <a:lnTo>
                  <a:pt x="1974153" y="171780"/>
                </a:lnTo>
                <a:lnTo>
                  <a:pt x="1997938" y="203493"/>
                </a:lnTo>
                <a:lnTo>
                  <a:pt x="2011152" y="227278"/>
                </a:lnTo>
                <a:lnTo>
                  <a:pt x="2016437" y="245778"/>
                </a:lnTo>
                <a:lnTo>
                  <a:pt x="2019080" y="264277"/>
                </a:lnTo>
                <a:lnTo>
                  <a:pt x="2008509" y="295990"/>
                </a:lnTo>
                <a:lnTo>
                  <a:pt x="1990010" y="322418"/>
                </a:lnTo>
                <a:lnTo>
                  <a:pt x="1976796" y="351489"/>
                </a:lnTo>
                <a:lnTo>
                  <a:pt x="1966225" y="391130"/>
                </a:lnTo>
                <a:lnTo>
                  <a:pt x="1960939" y="512698"/>
                </a:lnTo>
                <a:lnTo>
                  <a:pt x="1950368" y="782261"/>
                </a:lnTo>
                <a:lnTo>
                  <a:pt x="1942440" y="983112"/>
                </a:lnTo>
                <a:lnTo>
                  <a:pt x="1934511" y="1257960"/>
                </a:lnTo>
                <a:lnTo>
                  <a:pt x="1923940" y="1572450"/>
                </a:lnTo>
                <a:lnTo>
                  <a:pt x="1916012" y="1731017"/>
                </a:lnTo>
                <a:lnTo>
                  <a:pt x="1913369" y="1812943"/>
                </a:lnTo>
                <a:lnTo>
                  <a:pt x="1905441" y="1849942"/>
                </a:lnTo>
                <a:lnTo>
                  <a:pt x="1892227" y="1876369"/>
                </a:lnTo>
                <a:lnTo>
                  <a:pt x="1873728" y="1894869"/>
                </a:lnTo>
                <a:lnTo>
                  <a:pt x="1849943" y="1905440"/>
                </a:lnTo>
                <a:lnTo>
                  <a:pt x="1818229" y="1902797"/>
                </a:lnTo>
                <a:lnTo>
                  <a:pt x="1781231" y="1897512"/>
                </a:lnTo>
                <a:lnTo>
                  <a:pt x="1741589" y="1879012"/>
                </a:lnTo>
                <a:lnTo>
                  <a:pt x="1704590" y="1847299"/>
                </a:lnTo>
                <a:lnTo>
                  <a:pt x="1670234" y="1524880"/>
                </a:lnTo>
                <a:lnTo>
                  <a:pt x="1672877" y="1141678"/>
                </a:lnTo>
                <a:lnTo>
                  <a:pt x="1694019" y="1028039"/>
                </a:lnTo>
                <a:lnTo>
                  <a:pt x="1691376" y="663336"/>
                </a:lnTo>
                <a:lnTo>
                  <a:pt x="1691376" y="539126"/>
                </a:lnTo>
                <a:lnTo>
                  <a:pt x="1704590" y="380559"/>
                </a:lnTo>
                <a:lnTo>
                  <a:pt x="1715161" y="261634"/>
                </a:lnTo>
                <a:lnTo>
                  <a:pt x="1712518" y="235206"/>
                </a:lnTo>
                <a:lnTo>
                  <a:pt x="1704590" y="214064"/>
                </a:lnTo>
                <a:lnTo>
                  <a:pt x="1683448" y="192922"/>
                </a:lnTo>
                <a:lnTo>
                  <a:pt x="1649092" y="179708"/>
                </a:lnTo>
                <a:lnTo>
                  <a:pt x="1590951" y="177065"/>
                </a:lnTo>
                <a:lnTo>
                  <a:pt x="1366315" y="206136"/>
                </a:lnTo>
                <a:lnTo>
                  <a:pt x="885330" y="264277"/>
                </a:lnTo>
                <a:lnTo>
                  <a:pt x="541769" y="30656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8" name="フリーフォーム 127">
            <a:extLst>
              <a:ext uri="{FF2B5EF4-FFF2-40B4-BE49-F238E27FC236}">
                <a16:creationId xmlns:a16="http://schemas.microsoft.com/office/drawing/2014/main" id="{B658EC63-BC4F-BC4E-BC63-56437FE66B32}"/>
              </a:ext>
            </a:extLst>
          </p:cNvPr>
          <p:cNvSpPr/>
          <p:nvPr/>
        </p:nvSpPr>
        <p:spPr>
          <a:xfrm>
            <a:off x="4271963" y="3735388"/>
            <a:ext cx="1644650" cy="371475"/>
          </a:xfrm>
          <a:custGeom>
            <a:avLst/>
            <a:gdLst>
              <a:gd name="connsiteX0" fmla="*/ 521493 w 1645443"/>
              <a:gd name="connsiteY0" fmla="*/ 121444 h 371475"/>
              <a:gd name="connsiteX1" fmla="*/ 728662 w 1645443"/>
              <a:gd name="connsiteY1" fmla="*/ 95250 h 371475"/>
              <a:gd name="connsiteX2" fmla="*/ 947737 w 1645443"/>
              <a:gd name="connsiteY2" fmla="*/ 71438 h 371475"/>
              <a:gd name="connsiteX3" fmla="*/ 1181100 w 1645443"/>
              <a:gd name="connsiteY3" fmla="*/ 45244 h 371475"/>
              <a:gd name="connsiteX4" fmla="*/ 1457325 w 1645443"/>
              <a:gd name="connsiteY4" fmla="*/ 16669 h 371475"/>
              <a:gd name="connsiteX5" fmla="*/ 1645443 w 1645443"/>
              <a:gd name="connsiteY5" fmla="*/ 0 h 371475"/>
              <a:gd name="connsiteX6" fmla="*/ 1633537 w 1645443"/>
              <a:gd name="connsiteY6" fmla="*/ 183357 h 371475"/>
              <a:gd name="connsiteX7" fmla="*/ 1469231 w 1645443"/>
              <a:gd name="connsiteY7" fmla="*/ 192882 h 371475"/>
              <a:gd name="connsiteX8" fmla="*/ 1285875 w 1645443"/>
              <a:gd name="connsiteY8" fmla="*/ 204788 h 371475"/>
              <a:gd name="connsiteX9" fmla="*/ 1097756 w 1645443"/>
              <a:gd name="connsiteY9" fmla="*/ 223838 h 371475"/>
              <a:gd name="connsiteX10" fmla="*/ 838200 w 1645443"/>
              <a:gd name="connsiteY10" fmla="*/ 250032 h 371475"/>
              <a:gd name="connsiteX11" fmla="*/ 561975 w 1645443"/>
              <a:gd name="connsiteY11" fmla="*/ 283369 h 371475"/>
              <a:gd name="connsiteX12" fmla="*/ 250031 w 1645443"/>
              <a:gd name="connsiteY12" fmla="*/ 328613 h 371475"/>
              <a:gd name="connsiteX13" fmla="*/ 2381 w 1645443"/>
              <a:gd name="connsiteY13" fmla="*/ 371475 h 371475"/>
              <a:gd name="connsiteX14" fmla="*/ 0 w 1645443"/>
              <a:gd name="connsiteY14" fmla="*/ 192882 h 371475"/>
              <a:gd name="connsiteX15" fmla="*/ 388143 w 1645443"/>
              <a:gd name="connsiteY15" fmla="*/ 138113 h 371475"/>
              <a:gd name="connsiteX16" fmla="*/ 521493 w 1645443"/>
              <a:gd name="connsiteY16" fmla="*/ 121444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645443" h="371475">
                <a:moveTo>
                  <a:pt x="521493" y="121444"/>
                </a:moveTo>
                <a:lnTo>
                  <a:pt x="728662" y="95250"/>
                </a:lnTo>
                <a:lnTo>
                  <a:pt x="947737" y="71438"/>
                </a:lnTo>
                <a:lnTo>
                  <a:pt x="1181100" y="45244"/>
                </a:lnTo>
                <a:lnTo>
                  <a:pt x="1457325" y="16669"/>
                </a:lnTo>
                <a:lnTo>
                  <a:pt x="1645443" y="0"/>
                </a:lnTo>
                <a:lnTo>
                  <a:pt x="1633537" y="183357"/>
                </a:lnTo>
                <a:lnTo>
                  <a:pt x="1469231" y="192882"/>
                </a:lnTo>
                <a:lnTo>
                  <a:pt x="1285875" y="204788"/>
                </a:lnTo>
                <a:lnTo>
                  <a:pt x="1097756" y="223838"/>
                </a:lnTo>
                <a:lnTo>
                  <a:pt x="838200" y="250032"/>
                </a:lnTo>
                <a:lnTo>
                  <a:pt x="561975" y="283369"/>
                </a:lnTo>
                <a:lnTo>
                  <a:pt x="250031" y="328613"/>
                </a:lnTo>
                <a:lnTo>
                  <a:pt x="2381" y="371475"/>
                </a:lnTo>
                <a:cubicBezTo>
                  <a:pt x="1587" y="311944"/>
                  <a:pt x="794" y="252413"/>
                  <a:pt x="0" y="192882"/>
                </a:cubicBezTo>
                <a:lnTo>
                  <a:pt x="388143" y="138113"/>
                </a:lnTo>
                <a:lnTo>
                  <a:pt x="521493" y="1214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9" name="フリーフォーム 128">
            <a:extLst>
              <a:ext uri="{FF2B5EF4-FFF2-40B4-BE49-F238E27FC236}">
                <a16:creationId xmlns:a16="http://schemas.microsoft.com/office/drawing/2014/main" id="{B24E5E33-B214-554E-8E9D-BD7733E42904}"/>
              </a:ext>
            </a:extLst>
          </p:cNvPr>
          <p:cNvSpPr/>
          <p:nvPr/>
        </p:nvSpPr>
        <p:spPr>
          <a:xfrm>
            <a:off x="4284663" y="4227513"/>
            <a:ext cx="1625600" cy="390525"/>
          </a:xfrm>
          <a:custGeom>
            <a:avLst/>
            <a:gdLst>
              <a:gd name="connsiteX0" fmla="*/ 323850 w 1626394"/>
              <a:gd name="connsiteY0" fmla="*/ 173831 h 390525"/>
              <a:gd name="connsiteX1" fmla="*/ 497681 w 1626394"/>
              <a:gd name="connsiteY1" fmla="*/ 152400 h 390525"/>
              <a:gd name="connsiteX2" fmla="*/ 714375 w 1626394"/>
              <a:gd name="connsiteY2" fmla="*/ 126206 h 390525"/>
              <a:gd name="connsiteX3" fmla="*/ 988219 w 1626394"/>
              <a:gd name="connsiteY3" fmla="*/ 88106 h 390525"/>
              <a:gd name="connsiteX4" fmla="*/ 1309687 w 1626394"/>
              <a:gd name="connsiteY4" fmla="*/ 42862 h 390525"/>
              <a:gd name="connsiteX5" fmla="*/ 1624012 w 1626394"/>
              <a:gd name="connsiteY5" fmla="*/ 0 h 390525"/>
              <a:gd name="connsiteX6" fmla="*/ 1626394 w 1626394"/>
              <a:gd name="connsiteY6" fmla="*/ 154781 h 390525"/>
              <a:gd name="connsiteX7" fmla="*/ 1347787 w 1626394"/>
              <a:gd name="connsiteY7" fmla="*/ 192881 h 390525"/>
              <a:gd name="connsiteX8" fmla="*/ 1057275 w 1626394"/>
              <a:gd name="connsiteY8" fmla="*/ 235744 h 390525"/>
              <a:gd name="connsiteX9" fmla="*/ 790575 w 1626394"/>
              <a:gd name="connsiteY9" fmla="*/ 273844 h 390525"/>
              <a:gd name="connsiteX10" fmla="*/ 526256 w 1626394"/>
              <a:gd name="connsiteY10" fmla="*/ 314325 h 390525"/>
              <a:gd name="connsiteX11" fmla="*/ 273844 w 1626394"/>
              <a:gd name="connsiteY11" fmla="*/ 350044 h 390525"/>
              <a:gd name="connsiteX12" fmla="*/ 2381 w 1626394"/>
              <a:gd name="connsiteY12" fmla="*/ 390525 h 390525"/>
              <a:gd name="connsiteX13" fmla="*/ 0 w 1626394"/>
              <a:gd name="connsiteY13" fmla="*/ 211931 h 390525"/>
              <a:gd name="connsiteX14" fmla="*/ 323850 w 1626394"/>
              <a:gd name="connsiteY14" fmla="*/ 173831 h 390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626394" h="390525">
                <a:moveTo>
                  <a:pt x="323850" y="173831"/>
                </a:moveTo>
                <a:lnTo>
                  <a:pt x="497681" y="152400"/>
                </a:lnTo>
                <a:lnTo>
                  <a:pt x="714375" y="126206"/>
                </a:lnTo>
                <a:lnTo>
                  <a:pt x="988219" y="88106"/>
                </a:lnTo>
                <a:lnTo>
                  <a:pt x="1309687" y="42862"/>
                </a:lnTo>
                <a:lnTo>
                  <a:pt x="1624012" y="0"/>
                </a:lnTo>
                <a:lnTo>
                  <a:pt x="1626394" y="154781"/>
                </a:lnTo>
                <a:lnTo>
                  <a:pt x="1347787" y="192881"/>
                </a:lnTo>
                <a:lnTo>
                  <a:pt x="1057275" y="235744"/>
                </a:lnTo>
                <a:lnTo>
                  <a:pt x="790575" y="273844"/>
                </a:lnTo>
                <a:lnTo>
                  <a:pt x="526256" y="314325"/>
                </a:lnTo>
                <a:lnTo>
                  <a:pt x="273844" y="350044"/>
                </a:lnTo>
                <a:lnTo>
                  <a:pt x="2381" y="390525"/>
                </a:lnTo>
                <a:cubicBezTo>
                  <a:pt x="1587" y="330994"/>
                  <a:pt x="794" y="271462"/>
                  <a:pt x="0" y="211931"/>
                </a:cubicBezTo>
                <a:lnTo>
                  <a:pt x="323850" y="1738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0" name="フリーフォーム 129">
            <a:extLst>
              <a:ext uri="{FF2B5EF4-FFF2-40B4-BE49-F238E27FC236}">
                <a16:creationId xmlns:a16="http://schemas.microsoft.com/office/drawing/2014/main" id="{33178AE8-E161-B349-BDFB-15726A4DEC6A}"/>
              </a:ext>
            </a:extLst>
          </p:cNvPr>
          <p:cNvSpPr/>
          <p:nvPr/>
        </p:nvSpPr>
        <p:spPr>
          <a:xfrm>
            <a:off x="4214813" y="4764088"/>
            <a:ext cx="1704975" cy="400050"/>
          </a:xfrm>
          <a:custGeom>
            <a:avLst/>
            <a:gdLst>
              <a:gd name="connsiteX0" fmla="*/ 511968 w 1704975"/>
              <a:gd name="connsiteY0" fmla="*/ 133350 h 400050"/>
              <a:gd name="connsiteX1" fmla="*/ 876300 w 1704975"/>
              <a:gd name="connsiteY1" fmla="*/ 90488 h 400050"/>
              <a:gd name="connsiteX2" fmla="*/ 1143000 w 1704975"/>
              <a:gd name="connsiteY2" fmla="*/ 59532 h 400050"/>
              <a:gd name="connsiteX3" fmla="*/ 1483518 w 1704975"/>
              <a:gd name="connsiteY3" fmla="*/ 19050 h 400050"/>
              <a:gd name="connsiteX4" fmla="*/ 1674018 w 1704975"/>
              <a:gd name="connsiteY4" fmla="*/ 0 h 400050"/>
              <a:gd name="connsiteX5" fmla="*/ 1704975 w 1704975"/>
              <a:gd name="connsiteY5" fmla="*/ 345282 h 400050"/>
              <a:gd name="connsiteX6" fmla="*/ 1652587 w 1704975"/>
              <a:gd name="connsiteY6" fmla="*/ 307182 h 400050"/>
              <a:gd name="connsiteX7" fmla="*/ 1628775 w 1704975"/>
              <a:gd name="connsiteY7" fmla="*/ 283369 h 400050"/>
              <a:gd name="connsiteX8" fmla="*/ 1600200 w 1704975"/>
              <a:gd name="connsiteY8" fmla="*/ 250032 h 400050"/>
              <a:gd name="connsiteX9" fmla="*/ 1583531 w 1704975"/>
              <a:gd name="connsiteY9" fmla="*/ 230982 h 400050"/>
              <a:gd name="connsiteX10" fmla="*/ 1516856 w 1704975"/>
              <a:gd name="connsiteY10" fmla="*/ 228600 h 400050"/>
              <a:gd name="connsiteX11" fmla="*/ 1290637 w 1704975"/>
              <a:gd name="connsiteY11" fmla="*/ 233363 h 400050"/>
              <a:gd name="connsiteX12" fmla="*/ 1057275 w 1704975"/>
              <a:gd name="connsiteY12" fmla="*/ 242888 h 400050"/>
              <a:gd name="connsiteX13" fmla="*/ 854868 w 1704975"/>
              <a:gd name="connsiteY13" fmla="*/ 257175 h 400050"/>
              <a:gd name="connsiteX14" fmla="*/ 695325 w 1704975"/>
              <a:gd name="connsiteY14" fmla="*/ 273844 h 400050"/>
              <a:gd name="connsiteX15" fmla="*/ 488156 w 1704975"/>
              <a:gd name="connsiteY15" fmla="*/ 302419 h 400050"/>
              <a:gd name="connsiteX16" fmla="*/ 273843 w 1704975"/>
              <a:gd name="connsiteY16" fmla="*/ 342900 h 400050"/>
              <a:gd name="connsiteX17" fmla="*/ 104775 w 1704975"/>
              <a:gd name="connsiteY17" fmla="*/ 378619 h 400050"/>
              <a:gd name="connsiteX18" fmla="*/ 0 w 1704975"/>
              <a:gd name="connsiteY18" fmla="*/ 400050 h 400050"/>
              <a:gd name="connsiteX19" fmla="*/ 7143 w 1704975"/>
              <a:gd name="connsiteY19" fmla="*/ 192882 h 400050"/>
              <a:gd name="connsiteX20" fmla="*/ 459581 w 1704975"/>
              <a:gd name="connsiteY20" fmla="*/ 138113 h 400050"/>
              <a:gd name="connsiteX21" fmla="*/ 511968 w 1704975"/>
              <a:gd name="connsiteY21" fmla="*/ 133350 h 400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704975" h="400050">
                <a:moveTo>
                  <a:pt x="511968" y="133350"/>
                </a:moveTo>
                <a:lnTo>
                  <a:pt x="876300" y="90488"/>
                </a:lnTo>
                <a:lnTo>
                  <a:pt x="1143000" y="59532"/>
                </a:lnTo>
                <a:lnTo>
                  <a:pt x="1483518" y="19050"/>
                </a:lnTo>
                <a:lnTo>
                  <a:pt x="1674018" y="0"/>
                </a:lnTo>
                <a:lnTo>
                  <a:pt x="1704975" y="345282"/>
                </a:lnTo>
                <a:lnTo>
                  <a:pt x="1652587" y="307182"/>
                </a:lnTo>
                <a:lnTo>
                  <a:pt x="1628775" y="283369"/>
                </a:lnTo>
                <a:lnTo>
                  <a:pt x="1600200" y="250032"/>
                </a:lnTo>
                <a:lnTo>
                  <a:pt x="1583531" y="230982"/>
                </a:lnTo>
                <a:lnTo>
                  <a:pt x="1516856" y="228600"/>
                </a:lnTo>
                <a:lnTo>
                  <a:pt x="1290637" y="233363"/>
                </a:lnTo>
                <a:lnTo>
                  <a:pt x="1057275" y="242888"/>
                </a:lnTo>
                <a:lnTo>
                  <a:pt x="854868" y="257175"/>
                </a:lnTo>
                <a:lnTo>
                  <a:pt x="695325" y="273844"/>
                </a:lnTo>
                <a:lnTo>
                  <a:pt x="488156" y="302419"/>
                </a:lnTo>
                <a:lnTo>
                  <a:pt x="273843" y="342900"/>
                </a:lnTo>
                <a:lnTo>
                  <a:pt x="104775" y="378619"/>
                </a:lnTo>
                <a:lnTo>
                  <a:pt x="0" y="400050"/>
                </a:lnTo>
                <a:lnTo>
                  <a:pt x="7143" y="192882"/>
                </a:lnTo>
                <a:lnTo>
                  <a:pt x="459581" y="138113"/>
                </a:lnTo>
                <a:lnTo>
                  <a:pt x="511968" y="1333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8C6567A-2EB1-41A0-BBD8-9BEEFA79C6CB}"/>
              </a:ext>
            </a:extLst>
          </p:cNvPr>
          <p:cNvGrpSpPr/>
          <p:nvPr/>
        </p:nvGrpSpPr>
        <p:grpSpPr>
          <a:xfrm>
            <a:off x="2967037" y="1443038"/>
            <a:ext cx="4110037" cy="4498975"/>
            <a:chOff x="3119438" y="1595438"/>
            <a:chExt cx="4110037" cy="4498975"/>
          </a:xfrm>
        </p:grpSpPr>
        <p:sp>
          <p:nvSpPr>
            <p:cNvPr id="15" name="フリーフォーム 118">
              <a:extLst>
                <a:ext uri="{FF2B5EF4-FFF2-40B4-BE49-F238E27FC236}">
                  <a16:creationId xmlns:a16="http://schemas.microsoft.com/office/drawing/2014/main" id="{B38206EA-4048-4B0A-AD5F-4F13AB1D4BD8}"/>
                </a:ext>
              </a:extLst>
            </p:cNvPr>
            <p:cNvSpPr/>
            <p:nvPr/>
          </p:nvSpPr>
          <p:spPr>
            <a:xfrm>
              <a:off x="3227388" y="1773238"/>
              <a:ext cx="523875" cy="1079500"/>
            </a:xfrm>
            <a:custGeom>
              <a:avLst/>
              <a:gdLst>
                <a:gd name="connsiteX0" fmla="*/ 440531 w 523875"/>
                <a:gd name="connsiteY0" fmla="*/ 388144 h 1078707"/>
                <a:gd name="connsiteX1" fmla="*/ 416719 w 523875"/>
                <a:gd name="connsiteY1" fmla="*/ 240507 h 1078707"/>
                <a:gd name="connsiteX2" fmla="*/ 392906 w 523875"/>
                <a:gd name="connsiteY2" fmla="*/ 111919 h 1078707"/>
                <a:gd name="connsiteX3" fmla="*/ 354806 w 523875"/>
                <a:gd name="connsiteY3" fmla="*/ 95250 h 1078707"/>
                <a:gd name="connsiteX4" fmla="*/ 285750 w 523875"/>
                <a:gd name="connsiteY4" fmla="*/ 71438 h 1078707"/>
                <a:gd name="connsiteX5" fmla="*/ 233362 w 523875"/>
                <a:gd name="connsiteY5" fmla="*/ 52388 h 1078707"/>
                <a:gd name="connsiteX6" fmla="*/ 166687 w 523875"/>
                <a:gd name="connsiteY6" fmla="*/ 33338 h 1078707"/>
                <a:gd name="connsiteX7" fmla="*/ 83344 w 523875"/>
                <a:gd name="connsiteY7" fmla="*/ 11907 h 1078707"/>
                <a:gd name="connsiteX8" fmla="*/ 28575 w 523875"/>
                <a:gd name="connsiteY8" fmla="*/ 0 h 1078707"/>
                <a:gd name="connsiteX9" fmla="*/ 16669 w 523875"/>
                <a:gd name="connsiteY9" fmla="*/ 0 h 1078707"/>
                <a:gd name="connsiteX10" fmla="*/ 4762 w 523875"/>
                <a:gd name="connsiteY10" fmla="*/ 4763 h 1078707"/>
                <a:gd name="connsiteX11" fmla="*/ 0 w 523875"/>
                <a:gd name="connsiteY11" fmla="*/ 16669 h 1078707"/>
                <a:gd name="connsiteX12" fmla="*/ 4762 w 523875"/>
                <a:gd name="connsiteY12" fmla="*/ 42863 h 1078707"/>
                <a:gd name="connsiteX13" fmla="*/ 14287 w 523875"/>
                <a:gd name="connsiteY13" fmla="*/ 59532 h 1078707"/>
                <a:gd name="connsiteX14" fmla="*/ 23812 w 523875"/>
                <a:gd name="connsiteY14" fmla="*/ 73819 h 1078707"/>
                <a:gd name="connsiteX15" fmla="*/ 52387 w 523875"/>
                <a:gd name="connsiteY15" fmla="*/ 80963 h 1078707"/>
                <a:gd name="connsiteX16" fmla="*/ 88106 w 523875"/>
                <a:gd name="connsiteY16" fmla="*/ 100013 h 1078707"/>
                <a:gd name="connsiteX17" fmla="*/ 109537 w 523875"/>
                <a:gd name="connsiteY17" fmla="*/ 116682 h 1078707"/>
                <a:gd name="connsiteX18" fmla="*/ 140494 w 523875"/>
                <a:gd name="connsiteY18" fmla="*/ 147638 h 1078707"/>
                <a:gd name="connsiteX19" fmla="*/ 157162 w 523875"/>
                <a:gd name="connsiteY19" fmla="*/ 171450 h 1078707"/>
                <a:gd name="connsiteX20" fmla="*/ 183356 w 523875"/>
                <a:gd name="connsiteY20" fmla="*/ 223838 h 1078707"/>
                <a:gd name="connsiteX21" fmla="*/ 202406 w 523875"/>
                <a:gd name="connsiteY21" fmla="*/ 290513 h 1078707"/>
                <a:gd name="connsiteX22" fmla="*/ 230981 w 523875"/>
                <a:gd name="connsiteY22" fmla="*/ 433388 h 1078707"/>
                <a:gd name="connsiteX23" fmla="*/ 252412 w 523875"/>
                <a:gd name="connsiteY23" fmla="*/ 578644 h 1078707"/>
                <a:gd name="connsiteX24" fmla="*/ 264319 w 523875"/>
                <a:gd name="connsiteY24" fmla="*/ 692944 h 1078707"/>
                <a:gd name="connsiteX25" fmla="*/ 269081 w 523875"/>
                <a:gd name="connsiteY25" fmla="*/ 781050 h 1078707"/>
                <a:gd name="connsiteX26" fmla="*/ 264319 w 523875"/>
                <a:gd name="connsiteY26" fmla="*/ 871538 h 1078707"/>
                <a:gd name="connsiteX27" fmla="*/ 273844 w 523875"/>
                <a:gd name="connsiteY27" fmla="*/ 909638 h 1078707"/>
                <a:gd name="connsiteX28" fmla="*/ 297656 w 523875"/>
                <a:gd name="connsiteY28" fmla="*/ 969169 h 1078707"/>
                <a:gd name="connsiteX29" fmla="*/ 316706 w 523875"/>
                <a:gd name="connsiteY29" fmla="*/ 1004888 h 1078707"/>
                <a:gd name="connsiteX30" fmla="*/ 335756 w 523875"/>
                <a:gd name="connsiteY30" fmla="*/ 1031082 h 1078707"/>
                <a:gd name="connsiteX31" fmla="*/ 359569 w 523875"/>
                <a:gd name="connsiteY31" fmla="*/ 1062038 h 1078707"/>
                <a:gd name="connsiteX32" fmla="*/ 378619 w 523875"/>
                <a:gd name="connsiteY32" fmla="*/ 1076325 h 1078707"/>
                <a:gd name="connsiteX33" fmla="*/ 404812 w 523875"/>
                <a:gd name="connsiteY33" fmla="*/ 1078707 h 1078707"/>
                <a:gd name="connsiteX34" fmla="*/ 423862 w 523875"/>
                <a:gd name="connsiteY34" fmla="*/ 1076325 h 1078707"/>
                <a:gd name="connsiteX35" fmla="*/ 442912 w 523875"/>
                <a:gd name="connsiteY35" fmla="*/ 1066800 h 1078707"/>
                <a:gd name="connsiteX36" fmla="*/ 461962 w 523875"/>
                <a:gd name="connsiteY36" fmla="*/ 1050132 h 1078707"/>
                <a:gd name="connsiteX37" fmla="*/ 481012 w 523875"/>
                <a:gd name="connsiteY37" fmla="*/ 1019175 h 1078707"/>
                <a:gd name="connsiteX38" fmla="*/ 507206 w 523875"/>
                <a:gd name="connsiteY38" fmla="*/ 964407 h 1078707"/>
                <a:gd name="connsiteX39" fmla="*/ 523875 w 523875"/>
                <a:gd name="connsiteY39" fmla="*/ 931069 h 1078707"/>
                <a:gd name="connsiteX40" fmla="*/ 511969 w 523875"/>
                <a:gd name="connsiteY40" fmla="*/ 826294 h 1078707"/>
                <a:gd name="connsiteX41" fmla="*/ 483394 w 523875"/>
                <a:gd name="connsiteY41" fmla="*/ 645319 h 1078707"/>
                <a:gd name="connsiteX42" fmla="*/ 440531 w 523875"/>
                <a:gd name="connsiteY42" fmla="*/ 388144 h 107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23875" h="1078707">
                  <a:moveTo>
                    <a:pt x="440531" y="388144"/>
                  </a:moveTo>
                  <a:lnTo>
                    <a:pt x="416719" y="240507"/>
                  </a:lnTo>
                  <a:lnTo>
                    <a:pt x="392906" y="111919"/>
                  </a:lnTo>
                  <a:lnTo>
                    <a:pt x="354806" y="95250"/>
                  </a:lnTo>
                  <a:lnTo>
                    <a:pt x="285750" y="71438"/>
                  </a:lnTo>
                  <a:lnTo>
                    <a:pt x="233362" y="52388"/>
                  </a:lnTo>
                  <a:lnTo>
                    <a:pt x="166687" y="33338"/>
                  </a:lnTo>
                  <a:lnTo>
                    <a:pt x="83344" y="11907"/>
                  </a:lnTo>
                  <a:lnTo>
                    <a:pt x="28575" y="0"/>
                  </a:lnTo>
                  <a:lnTo>
                    <a:pt x="16669" y="0"/>
                  </a:lnTo>
                  <a:lnTo>
                    <a:pt x="4762" y="4763"/>
                  </a:lnTo>
                  <a:lnTo>
                    <a:pt x="0" y="16669"/>
                  </a:lnTo>
                  <a:lnTo>
                    <a:pt x="4762" y="42863"/>
                  </a:lnTo>
                  <a:lnTo>
                    <a:pt x="14287" y="59532"/>
                  </a:lnTo>
                  <a:lnTo>
                    <a:pt x="23812" y="73819"/>
                  </a:lnTo>
                  <a:lnTo>
                    <a:pt x="52387" y="80963"/>
                  </a:lnTo>
                  <a:lnTo>
                    <a:pt x="88106" y="100013"/>
                  </a:lnTo>
                  <a:lnTo>
                    <a:pt x="109537" y="116682"/>
                  </a:lnTo>
                  <a:lnTo>
                    <a:pt x="140494" y="147638"/>
                  </a:lnTo>
                  <a:lnTo>
                    <a:pt x="157162" y="171450"/>
                  </a:lnTo>
                  <a:lnTo>
                    <a:pt x="183356" y="223838"/>
                  </a:lnTo>
                  <a:lnTo>
                    <a:pt x="202406" y="290513"/>
                  </a:lnTo>
                  <a:lnTo>
                    <a:pt x="230981" y="433388"/>
                  </a:lnTo>
                  <a:lnTo>
                    <a:pt x="252412" y="578644"/>
                  </a:lnTo>
                  <a:lnTo>
                    <a:pt x="264319" y="692944"/>
                  </a:lnTo>
                  <a:lnTo>
                    <a:pt x="269081" y="781050"/>
                  </a:lnTo>
                  <a:lnTo>
                    <a:pt x="264319" y="871538"/>
                  </a:lnTo>
                  <a:lnTo>
                    <a:pt x="273844" y="909638"/>
                  </a:lnTo>
                  <a:lnTo>
                    <a:pt x="297656" y="969169"/>
                  </a:lnTo>
                  <a:lnTo>
                    <a:pt x="316706" y="1004888"/>
                  </a:lnTo>
                  <a:lnTo>
                    <a:pt x="335756" y="1031082"/>
                  </a:lnTo>
                  <a:lnTo>
                    <a:pt x="359569" y="1062038"/>
                  </a:lnTo>
                  <a:lnTo>
                    <a:pt x="378619" y="1076325"/>
                  </a:lnTo>
                  <a:lnTo>
                    <a:pt x="404812" y="1078707"/>
                  </a:lnTo>
                  <a:lnTo>
                    <a:pt x="423862" y="1076325"/>
                  </a:lnTo>
                  <a:lnTo>
                    <a:pt x="442912" y="1066800"/>
                  </a:lnTo>
                  <a:lnTo>
                    <a:pt x="461962" y="1050132"/>
                  </a:lnTo>
                  <a:lnTo>
                    <a:pt x="481012" y="1019175"/>
                  </a:lnTo>
                  <a:lnTo>
                    <a:pt x="507206" y="964407"/>
                  </a:lnTo>
                  <a:lnTo>
                    <a:pt x="523875" y="931069"/>
                  </a:lnTo>
                  <a:lnTo>
                    <a:pt x="511969" y="826294"/>
                  </a:lnTo>
                  <a:lnTo>
                    <a:pt x="483394" y="645319"/>
                  </a:lnTo>
                  <a:lnTo>
                    <a:pt x="440531" y="3881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23">
              <a:extLst>
                <a:ext uri="{FF2B5EF4-FFF2-40B4-BE49-F238E27FC236}">
                  <a16:creationId xmlns:a16="http://schemas.microsoft.com/office/drawing/2014/main" id="{159C9179-AD8E-402F-8DAE-5EA2536C00B9}"/>
                </a:ext>
              </a:extLst>
            </p:cNvPr>
            <p:cNvSpPr/>
            <p:nvPr/>
          </p:nvSpPr>
          <p:spPr>
            <a:xfrm>
              <a:off x="3440113" y="2800350"/>
              <a:ext cx="3289300" cy="582613"/>
            </a:xfrm>
            <a:custGeom>
              <a:avLst/>
              <a:gdLst>
                <a:gd name="connsiteX0" fmla="*/ 1058635 w 3290207"/>
                <a:gd name="connsiteY0" fmla="*/ 234043 h 582386"/>
                <a:gd name="connsiteX1" fmla="*/ 1238250 w 3290207"/>
                <a:gd name="connsiteY1" fmla="*/ 206829 h 582386"/>
                <a:gd name="connsiteX2" fmla="*/ 1464128 w 3290207"/>
                <a:gd name="connsiteY2" fmla="*/ 174171 h 582386"/>
                <a:gd name="connsiteX3" fmla="*/ 1616528 w 3290207"/>
                <a:gd name="connsiteY3" fmla="*/ 152400 h 582386"/>
                <a:gd name="connsiteX4" fmla="*/ 1839685 w 3290207"/>
                <a:gd name="connsiteY4" fmla="*/ 133350 h 582386"/>
                <a:gd name="connsiteX5" fmla="*/ 2087335 w 3290207"/>
                <a:gd name="connsiteY5" fmla="*/ 114300 h 582386"/>
                <a:gd name="connsiteX6" fmla="*/ 2364921 w 3290207"/>
                <a:gd name="connsiteY6" fmla="*/ 89807 h 582386"/>
                <a:gd name="connsiteX7" fmla="*/ 2604407 w 3290207"/>
                <a:gd name="connsiteY7" fmla="*/ 68036 h 582386"/>
                <a:gd name="connsiteX8" fmla="*/ 2623457 w 3290207"/>
                <a:gd name="connsiteY8" fmla="*/ 65314 h 582386"/>
                <a:gd name="connsiteX9" fmla="*/ 2664278 w 3290207"/>
                <a:gd name="connsiteY9" fmla="*/ 43543 h 582386"/>
                <a:gd name="connsiteX10" fmla="*/ 2729593 w 3290207"/>
                <a:gd name="connsiteY10" fmla="*/ 19050 h 582386"/>
                <a:gd name="connsiteX11" fmla="*/ 2789464 w 3290207"/>
                <a:gd name="connsiteY11" fmla="*/ 2721 h 582386"/>
                <a:gd name="connsiteX12" fmla="*/ 2835728 w 3290207"/>
                <a:gd name="connsiteY12" fmla="*/ 0 h 582386"/>
                <a:gd name="connsiteX13" fmla="*/ 2890157 w 3290207"/>
                <a:gd name="connsiteY13" fmla="*/ 2721 h 582386"/>
                <a:gd name="connsiteX14" fmla="*/ 2925535 w 3290207"/>
                <a:gd name="connsiteY14" fmla="*/ 8164 h 582386"/>
                <a:gd name="connsiteX15" fmla="*/ 3018064 w 3290207"/>
                <a:gd name="connsiteY15" fmla="*/ 32657 h 582386"/>
                <a:gd name="connsiteX16" fmla="*/ 3086100 w 3290207"/>
                <a:gd name="connsiteY16" fmla="*/ 54429 h 582386"/>
                <a:gd name="connsiteX17" fmla="*/ 3162300 w 3290207"/>
                <a:gd name="connsiteY17" fmla="*/ 84364 h 582386"/>
                <a:gd name="connsiteX18" fmla="*/ 3219450 w 3290207"/>
                <a:gd name="connsiteY18" fmla="*/ 111579 h 582386"/>
                <a:gd name="connsiteX19" fmla="*/ 3246664 w 3290207"/>
                <a:gd name="connsiteY19" fmla="*/ 136071 h 582386"/>
                <a:gd name="connsiteX20" fmla="*/ 3271157 w 3290207"/>
                <a:gd name="connsiteY20" fmla="*/ 163286 h 582386"/>
                <a:gd name="connsiteX21" fmla="*/ 3282043 w 3290207"/>
                <a:gd name="connsiteY21" fmla="*/ 182336 h 582386"/>
                <a:gd name="connsiteX22" fmla="*/ 3290207 w 3290207"/>
                <a:gd name="connsiteY22" fmla="*/ 201386 h 582386"/>
                <a:gd name="connsiteX23" fmla="*/ 3287485 w 3290207"/>
                <a:gd name="connsiteY23" fmla="*/ 212271 h 582386"/>
                <a:gd name="connsiteX24" fmla="*/ 3279321 w 3290207"/>
                <a:gd name="connsiteY24" fmla="*/ 234043 h 582386"/>
                <a:gd name="connsiteX25" fmla="*/ 3257550 w 3290207"/>
                <a:gd name="connsiteY25" fmla="*/ 253093 h 582386"/>
                <a:gd name="connsiteX26" fmla="*/ 3224893 w 3290207"/>
                <a:gd name="connsiteY26" fmla="*/ 269421 h 582386"/>
                <a:gd name="connsiteX27" fmla="*/ 3184071 w 3290207"/>
                <a:gd name="connsiteY27" fmla="*/ 266700 h 582386"/>
                <a:gd name="connsiteX28" fmla="*/ 3042557 w 3290207"/>
                <a:gd name="connsiteY28" fmla="*/ 261257 h 582386"/>
                <a:gd name="connsiteX29" fmla="*/ 2838450 w 3290207"/>
                <a:gd name="connsiteY29" fmla="*/ 258536 h 582386"/>
                <a:gd name="connsiteX30" fmla="*/ 2623457 w 3290207"/>
                <a:gd name="connsiteY30" fmla="*/ 261257 h 582386"/>
                <a:gd name="connsiteX31" fmla="*/ 2367643 w 3290207"/>
                <a:gd name="connsiteY31" fmla="*/ 269421 h 582386"/>
                <a:gd name="connsiteX32" fmla="*/ 2130878 w 3290207"/>
                <a:gd name="connsiteY32" fmla="*/ 291193 h 582386"/>
                <a:gd name="connsiteX33" fmla="*/ 1823357 w 3290207"/>
                <a:gd name="connsiteY33" fmla="*/ 326571 h 582386"/>
                <a:gd name="connsiteX34" fmla="*/ 1741714 w 3290207"/>
                <a:gd name="connsiteY34" fmla="*/ 337457 h 582386"/>
                <a:gd name="connsiteX35" fmla="*/ 1545771 w 3290207"/>
                <a:gd name="connsiteY35" fmla="*/ 359229 h 582386"/>
                <a:gd name="connsiteX36" fmla="*/ 1387928 w 3290207"/>
                <a:gd name="connsiteY36" fmla="*/ 370114 h 582386"/>
                <a:gd name="connsiteX37" fmla="*/ 1191985 w 3290207"/>
                <a:gd name="connsiteY37" fmla="*/ 394607 h 582386"/>
                <a:gd name="connsiteX38" fmla="*/ 1009650 w 3290207"/>
                <a:gd name="connsiteY38" fmla="*/ 427264 h 582386"/>
                <a:gd name="connsiteX39" fmla="*/ 797378 w 3290207"/>
                <a:gd name="connsiteY39" fmla="*/ 476250 h 582386"/>
                <a:gd name="connsiteX40" fmla="*/ 609600 w 3290207"/>
                <a:gd name="connsiteY40" fmla="*/ 527957 h 582386"/>
                <a:gd name="connsiteX41" fmla="*/ 579664 w 3290207"/>
                <a:gd name="connsiteY41" fmla="*/ 538843 h 582386"/>
                <a:gd name="connsiteX42" fmla="*/ 557893 w 3290207"/>
                <a:gd name="connsiteY42" fmla="*/ 552450 h 582386"/>
                <a:gd name="connsiteX43" fmla="*/ 527957 w 3290207"/>
                <a:gd name="connsiteY43" fmla="*/ 566057 h 582386"/>
                <a:gd name="connsiteX44" fmla="*/ 492578 w 3290207"/>
                <a:gd name="connsiteY44" fmla="*/ 576943 h 582386"/>
                <a:gd name="connsiteX45" fmla="*/ 465364 w 3290207"/>
                <a:gd name="connsiteY45" fmla="*/ 582386 h 582386"/>
                <a:gd name="connsiteX46" fmla="*/ 435428 w 3290207"/>
                <a:gd name="connsiteY46" fmla="*/ 579664 h 582386"/>
                <a:gd name="connsiteX47" fmla="*/ 364671 w 3290207"/>
                <a:gd name="connsiteY47" fmla="*/ 560614 h 582386"/>
                <a:gd name="connsiteX48" fmla="*/ 283028 w 3290207"/>
                <a:gd name="connsiteY48" fmla="*/ 527957 h 582386"/>
                <a:gd name="connsiteX49" fmla="*/ 206828 w 3290207"/>
                <a:gd name="connsiteY49" fmla="*/ 492579 h 582386"/>
                <a:gd name="connsiteX50" fmla="*/ 144235 w 3290207"/>
                <a:gd name="connsiteY50" fmla="*/ 449036 h 582386"/>
                <a:gd name="connsiteX51" fmla="*/ 81643 w 3290207"/>
                <a:gd name="connsiteY51" fmla="*/ 400050 h 582386"/>
                <a:gd name="connsiteX52" fmla="*/ 48985 w 3290207"/>
                <a:gd name="connsiteY52" fmla="*/ 364671 h 582386"/>
                <a:gd name="connsiteX53" fmla="*/ 21771 w 3290207"/>
                <a:gd name="connsiteY53" fmla="*/ 334736 h 582386"/>
                <a:gd name="connsiteX54" fmla="*/ 2721 w 3290207"/>
                <a:gd name="connsiteY54" fmla="*/ 304800 h 582386"/>
                <a:gd name="connsiteX55" fmla="*/ 0 w 3290207"/>
                <a:gd name="connsiteY55" fmla="*/ 285750 h 582386"/>
                <a:gd name="connsiteX56" fmla="*/ 5443 w 3290207"/>
                <a:gd name="connsiteY56" fmla="*/ 269421 h 582386"/>
                <a:gd name="connsiteX57" fmla="*/ 19050 w 3290207"/>
                <a:gd name="connsiteY57" fmla="*/ 263979 h 582386"/>
                <a:gd name="connsiteX58" fmla="*/ 40821 w 3290207"/>
                <a:gd name="connsiteY58" fmla="*/ 263979 h 582386"/>
                <a:gd name="connsiteX59" fmla="*/ 78921 w 3290207"/>
                <a:gd name="connsiteY59" fmla="*/ 283029 h 582386"/>
                <a:gd name="connsiteX60" fmla="*/ 127907 w 3290207"/>
                <a:gd name="connsiteY60" fmla="*/ 307521 h 582386"/>
                <a:gd name="connsiteX61" fmla="*/ 171450 w 3290207"/>
                <a:gd name="connsiteY61" fmla="*/ 323850 h 582386"/>
                <a:gd name="connsiteX62" fmla="*/ 214993 w 3290207"/>
                <a:gd name="connsiteY62" fmla="*/ 334736 h 582386"/>
                <a:gd name="connsiteX63" fmla="*/ 261257 w 3290207"/>
                <a:gd name="connsiteY63" fmla="*/ 340179 h 582386"/>
                <a:gd name="connsiteX64" fmla="*/ 307521 w 3290207"/>
                <a:gd name="connsiteY64" fmla="*/ 340179 h 582386"/>
                <a:gd name="connsiteX65" fmla="*/ 402771 w 3290207"/>
                <a:gd name="connsiteY65" fmla="*/ 326571 h 582386"/>
                <a:gd name="connsiteX66" fmla="*/ 639535 w 3290207"/>
                <a:gd name="connsiteY66" fmla="*/ 293914 h 582386"/>
                <a:gd name="connsiteX67" fmla="*/ 1058635 w 3290207"/>
                <a:gd name="connsiteY67" fmla="*/ 234043 h 582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290207" h="582386">
                  <a:moveTo>
                    <a:pt x="1058635" y="234043"/>
                  </a:moveTo>
                  <a:lnTo>
                    <a:pt x="1238250" y="206829"/>
                  </a:lnTo>
                  <a:lnTo>
                    <a:pt x="1464128" y="174171"/>
                  </a:lnTo>
                  <a:lnTo>
                    <a:pt x="1616528" y="152400"/>
                  </a:lnTo>
                  <a:lnTo>
                    <a:pt x="1839685" y="133350"/>
                  </a:lnTo>
                  <a:lnTo>
                    <a:pt x="2087335" y="114300"/>
                  </a:lnTo>
                  <a:lnTo>
                    <a:pt x="2364921" y="89807"/>
                  </a:lnTo>
                  <a:lnTo>
                    <a:pt x="2604407" y="68036"/>
                  </a:lnTo>
                  <a:lnTo>
                    <a:pt x="2623457" y="65314"/>
                  </a:lnTo>
                  <a:lnTo>
                    <a:pt x="2664278" y="43543"/>
                  </a:lnTo>
                  <a:lnTo>
                    <a:pt x="2729593" y="19050"/>
                  </a:lnTo>
                  <a:lnTo>
                    <a:pt x="2789464" y="2721"/>
                  </a:lnTo>
                  <a:lnTo>
                    <a:pt x="2835728" y="0"/>
                  </a:lnTo>
                  <a:lnTo>
                    <a:pt x="2890157" y="2721"/>
                  </a:lnTo>
                  <a:lnTo>
                    <a:pt x="2925535" y="8164"/>
                  </a:lnTo>
                  <a:lnTo>
                    <a:pt x="3018064" y="32657"/>
                  </a:lnTo>
                  <a:lnTo>
                    <a:pt x="3086100" y="54429"/>
                  </a:lnTo>
                  <a:lnTo>
                    <a:pt x="3162300" y="84364"/>
                  </a:lnTo>
                  <a:lnTo>
                    <a:pt x="3219450" y="111579"/>
                  </a:lnTo>
                  <a:lnTo>
                    <a:pt x="3246664" y="136071"/>
                  </a:lnTo>
                  <a:lnTo>
                    <a:pt x="3271157" y="163286"/>
                  </a:lnTo>
                  <a:lnTo>
                    <a:pt x="3282043" y="182336"/>
                  </a:lnTo>
                  <a:lnTo>
                    <a:pt x="3290207" y="201386"/>
                  </a:lnTo>
                  <a:lnTo>
                    <a:pt x="3287485" y="212271"/>
                  </a:lnTo>
                  <a:lnTo>
                    <a:pt x="3279321" y="234043"/>
                  </a:lnTo>
                  <a:lnTo>
                    <a:pt x="3257550" y="253093"/>
                  </a:lnTo>
                  <a:lnTo>
                    <a:pt x="3224893" y="269421"/>
                  </a:lnTo>
                  <a:lnTo>
                    <a:pt x="3184071" y="266700"/>
                  </a:lnTo>
                  <a:lnTo>
                    <a:pt x="3042557" y="261257"/>
                  </a:lnTo>
                  <a:lnTo>
                    <a:pt x="2838450" y="258536"/>
                  </a:lnTo>
                  <a:lnTo>
                    <a:pt x="2623457" y="261257"/>
                  </a:lnTo>
                  <a:lnTo>
                    <a:pt x="2367643" y="269421"/>
                  </a:lnTo>
                  <a:lnTo>
                    <a:pt x="2130878" y="291193"/>
                  </a:lnTo>
                  <a:lnTo>
                    <a:pt x="1823357" y="326571"/>
                  </a:lnTo>
                  <a:lnTo>
                    <a:pt x="1741714" y="337457"/>
                  </a:lnTo>
                  <a:lnTo>
                    <a:pt x="1545771" y="359229"/>
                  </a:lnTo>
                  <a:lnTo>
                    <a:pt x="1387928" y="370114"/>
                  </a:lnTo>
                  <a:lnTo>
                    <a:pt x="1191985" y="394607"/>
                  </a:lnTo>
                  <a:lnTo>
                    <a:pt x="1009650" y="427264"/>
                  </a:lnTo>
                  <a:lnTo>
                    <a:pt x="797378" y="476250"/>
                  </a:lnTo>
                  <a:lnTo>
                    <a:pt x="609600" y="527957"/>
                  </a:lnTo>
                  <a:lnTo>
                    <a:pt x="579664" y="538843"/>
                  </a:lnTo>
                  <a:lnTo>
                    <a:pt x="557893" y="552450"/>
                  </a:lnTo>
                  <a:lnTo>
                    <a:pt x="527957" y="566057"/>
                  </a:lnTo>
                  <a:lnTo>
                    <a:pt x="492578" y="576943"/>
                  </a:lnTo>
                  <a:lnTo>
                    <a:pt x="465364" y="582386"/>
                  </a:lnTo>
                  <a:lnTo>
                    <a:pt x="435428" y="579664"/>
                  </a:lnTo>
                  <a:lnTo>
                    <a:pt x="364671" y="560614"/>
                  </a:lnTo>
                  <a:lnTo>
                    <a:pt x="283028" y="527957"/>
                  </a:lnTo>
                  <a:lnTo>
                    <a:pt x="206828" y="492579"/>
                  </a:lnTo>
                  <a:lnTo>
                    <a:pt x="144235" y="449036"/>
                  </a:lnTo>
                  <a:lnTo>
                    <a:pt x="81643" y="400050"/>
                  </a:lnTo>
                  <a:lnTo>
                    <a:pt x="48985" y="364671"/>
                  </a:lnTo>
                  <a:lnTo>
                    <a:pt x="21771" y="334736"/>
                  </a:lnTo>
                  <a:lnTo>
                    <a:pt x="2721" y="304800"/>
                  </a:lnTo>
                  <a:lnTo>
                    <a:pt x="0" y="285750"/>
                  </a:lnTo>
                  <a:lnTo>
                    <a:pt x="5443" y="269421"/>
                  </a:lnTo>
                  <a:lnTo>
                    <a:pt x="19050" y="263979"/>
                  </a:lnTo>
                  <a:lnTo>
                    <a:pt x="40821" y="263979"/>
                  </a:lnTo>
                  <a:lnTo>
                    <a:pt x="78921" y="283029"/>
                  </a:lnTo>
                  <a:lnTo>
                    <a:pt x="127907" y="307521"/>
                  </a:lnTo>
                  <a:lnTo>
                    <a:pt x="171450" y="323850"/>
                  </a:lnTo>
                  <a:lnTo>
                    <a:pt x="214993" y="334736"/>
                  </a:lnTo>
                  <a:lnTo>
                    <a:pt x="261257" y="340179"/>
                  </a:lnTo>
                  <a:lnTo>
                    <a:pt x="307521" y="340179"/>
                  </a:lnTo>
                  <a:lnTo>
                    <a:pt x="402771" y="326571"/>
                  </a:lnTo>
                  <a:lnTo>
                    <a:pt x="639535" y="293914"/>
                  </a:lnTo>
                  <a:lnTo>
                    <a:pt x="1058635" y="2340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25">
              <a:extLst>
                <a:ext uri="{FF2B5EF4-FFF2-40B4-BE49-F238E27FC236}">
                  <a16:creationId xmlns:a16="http://schemas.microsoft.com/office/drawing/2014/main" id="{CB425F98-50E9-461B-9AF1-40714AB232F4}"/>
                </a:ext>
              </a:extLst>
            </p:cNvPr>
            <p:cNvSpPr/>
            <p:nvPr/>
          </p:nvSpPr>
          <p:spPr>
            <a:xfrm>
              <a:off x="4111625" y="3530600"/>
              <a:ext cx="365125" cy="1952625"/>
            </a:xfrm>
            <a:custGeom>
              <a:avLst/>
              <a:gdLst>
                <a:gd name="connsiteX0" fmla="*/ 158567 w 364703"/>
                <a:gd name="connsiteY0" fmla="*/ 644837 h 1953010"/>
                <a:gd name="connsiteX1" fmla="*/ 161210 w 364703"/>
                <a:gd name="connsiteY1" fmla="*/ 480985 h 1953010"/>
                <a:gd name="connsiteX2" fmla="*/ 161210 w 364703"/>
                <a:gd name="connsiteY2" fmla="*/ 372631 h 1953010"/>
                <a:gd name="connsiteX3" fmla="*/ 155924 w 364703"/>
                <a:gd name="connsiteY3" fmla="*/ 335632 h 1953010"/>
                <a:gd name="connsiteX4" fmla="*/ 145353 w 364703"/>
                <a:gd name="connsiteY4" fmla="*/ 282777 h 1953010"/>
                <a:gd name="connsiteX5" fmla="*/ 132139 w 364703"/>
                <a:gd name="connsiteY5" fmla="*/ 237850 h 1953010"/>
                <a:gd name="connsiteX6" fmla="*/ 113640 w 364703"/>
                <a:gd name="connsiteY6" fmla="*/ 195565 h 1953010"/>
                <a:gd name="connsiteX7" fmla="*/ 89855 w 364703"/>
                <a:gd name="connsiteY7" fmla="*/ 153281 h 1953010"/>
                <a:gd name="connsiteX8" fmla="*/ 55499 w 364703"/>
                <a:gd name="connsiteY8" fmla="*/ 105711 h 1953010"/>
                <a:gd name="connsiteX9" fmla="*/ 18500 w 364703"/>
                <a:gd name="connsiteY9" fmla="*/ 63426 h 1953010"/>
                <a:gd name="connsiteX10" fmla="*/ 2643 w 364703"/>
                <a:gd name="connsiteY10" fmla="*/ 42284 h 1953010"/>
                <a:gd name="connsiteX11" fmla="*/ 0 w 364703"/>
                <a:gd name="connsiteY11" fmla="*/ 23785 h 1953010"/>
                <a:gd name="connsiteX12" fmla="*/ 2643 w 364703"/>
                <a:gd name="connsiteY12" fmla="*/ 10571 h 1953010"/>
                <a:gd name="connsiteX13" fmla="*/ 10571 w 364703"/>
                <a:gd name="connsiteY13" fmla="*/ 0 h 1953010"/>
                <a:gd name="connsiteX14" fmla="*/ 21142 w 364703"/>
                <a:gd name="connsiteY14" fmla="*/ 0 h 1953010"/>
                <a:gd name="connsiteX15" fmla="*/ 81926 w 364703"/>
                <a:gd name="connsiteY15" fmla="*/ 10571 h 1953010"/>
                <a:gd name="connsiteX16" fmla="*/ 200851 w 364703"/>
                <a:gd name="connsiteY16" fmla="*/ 39642 h 1953010"/>
                <a:gd name="connsiteX17" fmla="*/ 258992 w 364703"/>
                <a:gd name="connsiteY17" fmla="*/ 52855 h 1953010"/>
                <a:gd name="connsiteX18" fmla="*/ 338275 w 364703"/>
                <a:gd name="connsiteY18" fmla="*/ 187637 h 1953010"/>
                <a:gd name="connsiteX19" fmla="*/ 354132 w 364703"/>
                <a:gd name="connsiteY19" fmla="*/ 406987 h 1953010"/>
                <a:gd name="connsiteX20" fmla="*/ 364703 w 364703"/>
                <a:gd name="connsiteY20" fmla="*/ 568196 h 1953010"/>
                <a:gd name="connsiteX21" fmla="*/ 362060 w 364703"/>
                <a:gd name="connsiteY21" fmla="*/ 782261 h 1953010"/>
                <a:gd name="connsiteX22" fmla="*/ 362060 w 364703"/>
                <a:gd name="connsiteY22" fmla="*/ 1086180 h 1953010"/>
                <a:gd name="connsiteX23" fmla="*/ 364703 w 364703"/>
                <a:gd name="connsiteY23" fmla="*/ 1210391 h 1953010"/>
                <a:gd name="connsiteX24" fmla="*/ 338275 w 364703"/>
                <a:gd name="connsiteY24" fmla="*/ 1598879 h 1953010"/>
                <a:gd name="connsiteX25" fmla="*/ 332990 w 364703"/>
                <a:gd name="connsiteY25" fmla="*/ 1773302 h 1953010"/>
                <a:gd name="connsiteX26" fmla="*/ 317133 w 364703"/>
                <a:gd name="connsiteY26" fmla="*/ 1815586 h 1953010"/>
                <a:gd name="connsiteX27" fmla="*/ 290706 w 364703"/>
                <a:gd name="connsiteY27" fmla="*/ 1881655 h 1953010"/>
                <a:gd name="connsiteX28" fmla="*/ 269563 w 364703"/>
                <a:gd name="connsiteY28" fmla="*/ 1929225 h 1953010"/>
                <a:gd name="connsiteX29" fmla="*/ 248421 w 364703"/>
                <a:gd name="connsiteY29" fmla="*/ 1942439 h 1953010"/>
                <a:gd name="connsiteX30" fmla="*/ 219351 w 364703"/>
                <a:gd name="connsiteY30" fmla="*/ 1953010 h 1953010"/>
                <a:gd name="connsiteX31" fmla="*/ 195566 w 364703"/>
                <a:gd name="connsiteY31" fmla="*/ 1953010 h 1953010"/>
                <a:gd name="connsiteX32" fmla="*/ 169138 w 364703"/>
                <a:gd name="connsiteY32" fmla="*/ 1942439 h 1953010"/>
                <a:gd name="connsiteX33" fmla="*/ 147996 w 364703"/>
                <a:gd name="connsiteY33" fmla="*/ 1918654 h 1953010"/>
                <a:gd name="connsiteX34" fmla="*/ 129496 w 364703"/>
                <a:gd name="connsiteY34" fmla="*/ 1886941 h 1953010"/>
                <a:gd name="connsiteX35" fmla="*/ 118925 w 364703"/>
                <a:gd name="connsiteY35" fmla="*/ 1852585 h 1953010"/>
                <a:gd name="connsiteX36" fmla="*/ 97783 w 364703"/>
                <a:gd name="connsiteY36" fmla="*/ 1762731 h 1953010"/>
                <a:gd name="connsiteX37" fmla="*/ 95140 w 364703"/>
                <a:gd name="connsiteY37" fmla="*/ 1675519 h 1953010"/>
                <a:gd name="connsiteX38" fmla="*/ 110997 w 364703"/>
                <a:gd name="connsiteY38" fmla="*/ 1535452 h 1953010"/>
                <a:gd name="connsiteX39" fmla="*/ 132139 w 364703"/>
                <a:gd name="connsiteY39" fmla="*/ 1347815 h 1953010"/>
                <a:gd name="connsiteX40" fmla="*/ 142710 w 364703"/>
                <a:gd name="connsiteY40" fmla="*/ 1220962 h 1953010"/>
                <a:gd name="connsiteX41" fmla="*/ 147996 w 364703"/>
                <a:gd name="connsiteY41" fmla="*/ 1017468 h 1953010"/>
                <a:gd name="connsiteX42" fmla="*/ 158567 w 364703"/>
                <a:gd name="connsiteY42" fmla="*/ 644837 h 195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64703" h="1953010">
                  <a:moveTo>
                    <a:pt x="158567" y="644837"/>
                  </a:moveTo>
                  <a:lnTo>
                    <a:pt x="161210" y="480985"/>
                  </a:lnTo>
                  <a:lnTo>
                    <a:pt x="161210" y="372631"/>
                  </a:lnTo>
                  <a:lnTo>
                    <a:pt x="155924" y="335632"/>
                  </a:lnTo>
                  <a:lnTo>
                    <a:pt x="145353" y="282777"/>
                  </a:lnTo>
                  <a:lnTo>
                    <a:pt x="132139" y="237850"/>
                  </a:lnTo>
                  <a:lnTo>
                    <a:pt x="113640" y="195565"/>
                  </a:lnTo>
                  <a:lnTo>
                    <a:pt x="89855" y="153281"/>
                  </a:lnTo>
                  <a:lnTo>
                    <a:pt x="55499" y="105711"/>
                  </a:lnTo>
                  <a:lnTo>
                    <a:pt x="18500" y="63426"/>
                  </a:lnTo>
                  <a:lnTo>
                    <a:pt x="2643" y="42284"/>
                  </a:lnTo>
                  <a:lnTo>
                    <a:pt x="0" y="23785"/>
                  </a:lnTo>
                  <a:lnTo>
                    <a:pt x="2643" y="10571"/>
                  </a:lnTo>
                  <a:lnTo>
                    <a:pt x="10571" y="0"/>
                  </a:lnTo>
                  <a:lnTo>
                    <a:pt x="21142" y="0"/>
                  </a:lnTo>
                  <a:lnTo>
                    <a:pt x="81926" y="10571"/>
                  </a:lnTo>
                  <a:lnTo>
                    <a:pt x="200851" y="39642"/>
                  </a:lnTo>
                  <a:lnTo>
                    <a:pt x="258992" y="52855"/>
                  </a:lnTo>
                  <a:lnTo>
                    <a:pt x="338275" y="187637"/>
                  </a:lnTo>
                  <a:lnTo>
                    <a:pt x="354132" y="406987"/>
                  </a:lnTo>
                  <a:lnTo>
                    <a:pt x="364703" y="568196"/>
                  </a:lnTo>
                  <a:lnTo>
                    <a:pt x="362060" y="782261"/>
                  </a:lnTo>
                  <a:lnTo>
                    <a:pt x="362060" y="1086180"/>
                  </a:lnTo>
                  <a:lnTo>
                    <a:pt x="364703" y="1210391"/>
                  </a:lnTo>
                  <a:lnTo>
                    <a:pt x="338275" y="1598879"/>
                  </a:lnTo>
                  <a:lnTo>
                    <a:pt x="332990" y="1773302"/>
                  </a:lnTo>
                  <a:lnTo>
                    <a:pt x="317133" y="1815586"/>
                  </a:lnTo>
                  <a:lnTo>
                    <a:pt x="290706" y="1881655"/>
                  </a:lnTo>
                  <a:lnTo>
                    <a:pt x="269563" y="1929225"/>
                  </a:lnTo>
                  <a:lnTo>
                    <a:pt x="248421" y="1942439"/>
                  </a:lnTo>
                  <a:lnTo>
                    <a:pt x="219351" y="1953010"/>
                  </a:lnTo>
                  <a:lnTo>
                    <a:pt x="195566" y="1953010"/>
                  </a:lnTo>
                  <a:lnTo>
                    <a:pt x="169138" y="1942439"/>
                  </a:lnTo>
                  <a:lnTo>
                    <a:pt x="147996" y="1918654"/>
                  </a:lnTo>
                  <a:lnTo>
                    <a:pt x="129496" y="1886941"/>
                  </a:lnTo>
                  <a:lnTo>
                    <a:pt x="118925" y="1852585"/>
                  </a:lnTo>
                  <a:lnTo>
                    <a:pt x="97783" y="1762731"/>
                  </a:lnTo>
                  <a:lnTo>
                    <a:pt x="95140" y="1675519"/>
                  </a:lnTo>
                  <a:lnTo>
                    <a:pt x="110997" y="1535452"/>
                  </a:lnTo>
                  <a:lnTo>
                    <a:pt x="132139" y="1347815"/>
                  </a:lnTo>
                  <a:lnTo>
                    <a:pt x="142710" y="1220962"/>
                  </a:lnTo>
                  <a:lnTo>
                    <a:pt x="147996" y="1017468"/>
                  </a:lnTo>
                  <a:lnTo>
                    <a:pt x="158567" y="6448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30">
              <a:extLst>
                <a:ext uri="{FF2B5EF4-FFF2-40B4-BE49-F238E27FC236}">
                  <a16:creationId xmlns:a16="http://schemas.microsoft.com/office/drawing/2014/main" id="{DBD91BE3-41EE-4905-8007-04EC0DA6B1CF}"/>
                </a:ext>
              </a:extLst>
            </p:cNvPr>
            <p:cNvSpPr/>
            <p:nvPr/>
          </p:nvSpPr>
          <p:spPr>
            <a:xfrm>
              <a:off x="3119438" y="4037013"/>
              <a:ext cx="4110037" cy="2057400"/>
            </a:xfrm>
            <a:custGeom>
              <a:avLst/>
              <a:gdLst>
                <a:gd name="connsiteX0" fmla="*/ 465698 w 4109701"/>
                <a:gd name="connsiteY0" fmla="*/ 1046971 h 2056550"/>
                <a:gd name="connsiteX1" fmla="*/ 479295 w 4109701"/>
                <a:gd name="connsiteY1" fmla="*/ 679851 h 2056550"/>
                <a:gd name="connsiteX2" fmla="*/ 482694 w 4109701"/>
                <a:gd name="connsiteY2" fmla="*/ 615266 h 2056550"/>
                <a:gd name="connsiteX3" fmla="*/ 489493 w 4109701"/>
                <a:gd name="connsiteY3" fmla="*/ 571075 h 2056550"/>
                <a:gd name="connsiteX4" fmla="*/ 499691 w 4109701"/>
                <a:gd name="connsiteY4" fmla="*/ 523486 h 2056550"/>
                <a:gd name="connsiteX5" fmla="*/ 513288 w 4109701"/>
                <a:gd name="connsiteY5" fmla="*/ 482695 h 2056550"/>
                <a:gd name="connsiteX6" fmla="*/ 526885 w 4109701"/>
                <a:gd name="connsiteY6" fmla="*/ 445303 h 2056550"/>
                <a:gd name="connsiteX7" fmla="*/ 523485 w 4109701"/>
                <a:gd name="connsiteY7" fmla="*/ 418109 h 2056550"/>
                <a:gd name="connsiteX8" fmla="*/ 506489 w 4109701"/>
                <a:gd name="connsiteY8" fmla="*/ 363721 h 2056550"/>
                <a:gd name="connsiteX9" fmla="*/ 475896 w 4109701"/>
                <a:gd name="connsiteY9" fmla="*/ 305933 h 2056550"/>
                <a:gd name="connsiteX10" fmla="*/ 445303 w 4109701"/>
                <a:gd name="connsiteY10" fmla="*/ 258344 h 2056550"/>
                <a:gd name="connsiteX11" fmla="*/ 411310 w 4109701"/>
                <a:gd name="connsiteY11" fmla="*/ 220952 h 2056550"/>
                <a:gd name="connsiteX12" fmla="*/ 367120 w 4109701"/>
                <a:gd name="connsiteY12" fmla="*/ 180161 h 2056550"/>
                <a:gd name="connsiteX13" fmla="*/ 329728 w 4109701"/>
                <a:gd name="connsiteY13" fmla="*/ 149567 h 2056550"/>
                <a:gd name="connsiteX14" fmla="*/ 275340 w 4109701"/>
                <a:gd name="connsiteY14" fmla="*/ 115575 h 2056550"/>
                <a:gd name="connsiteX15" fmla="*/ 227750 w 4109701"/>
                <a:gd name="connsiteY15" fmla="*/ 88381 h 2056550"/>
                <a:gd name="connsiteX16" fmla="*/ 152966 w 4109701"/>
                <a:gd name="connsiteY16" fmla="*/ 50989 h 2056550"/>
                <a:gd name="connsiteX17" fmla="*/ 98578 w 4109701"/>
                <a:gd name="connsiteY17" fmla="*/ 30593 h 2056550"/>
                <a:gd name="connsiteX18" fmla="*/ 44190 w 4109701"/>
                <a:gd name="connsiteY18" fmla="*/ 6799 h 2056550"/>
                <a:gd name="connsiteX19" fmla="*/ 6798 w 4109701"/>
                <a:gd name="connsiteY19" fmla="*/ 0 h 2056550"/>
                <a:gd name="connsiteX20" fmla="*/ 0 w 4109701"/>
                <a:gd name="connsiteY20" fmla="*/ 13597 h 2056550"/>
                <a:gd name="connsiteX21" fmla="*/ 6798 w 4109701"/>
                <a:gd name="connsiteY21" fmla="*/ 37392 h 2056550"/>
                <a:gd name="connsiteX22" fmla="*/ 13597 w 4109701"/>
                <a:gd name="connsiteY22" fmla="*/ 54388 h 2056550"/>
                <a:gd name="connsiteX23" fmla="*/ 33992 w 4109701"/>
                <a:gd name="connsiteY23" fmla="*/ 74784 h 2056550"/>
                <a:gd name="connsiteX24" fmla="*/ 67985 w 4109701"/>
                <a:gd name="connsiteY24" fmla="*/ 108776 h 2056550"/>
                <a:gd name="connsiteX25" fmla="*/ 98578 w 4109701"/>
                <a:gd name="connsiteY25" fmla="*/ 142769 h 2056550"/>
                <a:gd name="connsiteX26" fmla="*/ 135970 w 4109701"/>
                <a:gd name="connsiteY26" fmla="*/ 190359 h 2056550"/>
                <a:gd name="connsiteX27" fmla="*/ 166563 w 4109701"/>
                <a:gd name="connsiteY27" fmla="*/ 237948 h 2056550"/>
                <a:gd name="connsiteX28" fmla="*/ 186959 w 4109701"/>
                <a:gd name="connsiteY28" fmla="*/ 285538 h 2056550"/>
                <a:gd name="connsiteX29" fmla="*/ 203955 w 4109701"/>
                <a:gd name="connsiteY29" fmla="*/ 346724 h 2056550"/>
                <a:gd name="connsiteX30" fmla="*/ 210754 w 4109701"/>
                <a:gd name="connsiteY30" fmla="*/ 397713 h 2056550"/>
                <a:gd name="connsiteX31" fmla="*/ 214153 w 4109701"/>
                <a:gd name="connsiteY31" fmla="*/ 574475 h 2056550"/>
                <a:gd name="connsiteX32" fmla="*/ 214153 w 4109701"/>
                <a:gd name="connsiteY32" fmla="*/ 1002781 h 2056550"/>
                <a:gd name="connsiteX33" fmla="*/ 214153 w 4109701"/>
                <a:gd name="connsiteY33" fmla="*/ 1250927 h 2056550"/>
                <a:gd name="connsiteX34" fmla="*/ 214153 w 4109701"/>
                <a:gd name="connsiteY34" fmla="*/ 1410692 h 2056550"/>
                <a:gd name="connsiteX35" fmla="*/ 210754 w 4109701"/>
                <a:gd name="connsiteY35" fmla="*/ 1485475 h 2056550"/>
                <a:gd name="connsiteX36" fmla="*/ 203955 w 4109701"/>
                <a:gd name="connsiteY36" fmla="*/ 1550061 h 2056550"/>
                <a:gd name="connsiteX37" fmla="*/ 186959 w 4109701"/>
                <a:gd name="connsiteY37" fmla="*/ 1631643 h 2056550"/>
                <a:gd name="connsiteX38" fmla="*/ 163164 w 4109701"/>
                <a:gd name="connsiteY38" fmla="*/ 1723423 h 2056550"/>
                <a:gd name="connsiteX39" fmla="*/ 149567 w 4109701"/>
                <a:gd name="connsiteY39" fmla="*/ 1781211 h 2056550"/>
                <a:gd name="connsiteX40" fmla="*/ 156366 w 4109701"/>
                <a:gd name="connsiteY40" fmla="*/ 1818602 h 2056550"/>
                <a:gd name="connsiteX41" fmla="*/ 183560 w 4109701"/>
                <a:gd name="connsiteY41" fmla="*/ 1896785 h 2056550"/>
                <a:gd name="connsiteX42" fmla="*/ 210754 w 4109701"/>
                <a:gd name="connsiteY42" fmla="*/ 1957972 h 2056550"/>
                <a:gd name="connsiteX43" fmla="*/ 237948 w 4109701"/>
                <a:gd name="connsiteY43" fmla="*/ 2005562 h 2056550"/>
                <a:gd name="connsiteX44" fmla="*/ 265142 w 4109701"/>
                <a:gd name="connsiteY44" fmla="*/ 2036155 h 2056550"/>
                <a:gd name="connsiteX45" fmla="*/ 285537 w 4109701"/>
                <a:gd name="connsiteY45" fmla="*/ 2049752 h 2056550"/>
                <a:gd name="connsiteX46" fmla="*/ 305933 w 4109701"/>
                <a:gd name="connsiteY46" fmla="*/ 2056550 h 2056550"/>
                <a:gd name="connsiteX47" fmla="*/ 333127 w 4109701"/>
                <a:gd name="connsiteY47" fmla="*/ 2056550 h 2056550"/>
                <a:gd name="connsiteX48" fmla="*/ 367120 w 4109701"/>
                <a:gd name="connsiteY48" fmla="*/ 2049752 h 2056550"/>
                <a:gd name="connsiteX49" fmla="*/ 414709 w 4109701"/>
                <a:gd name="connsiteY49" fmla="*/ 2019159 h 2056550"/>
                <a:gd name="connsiteX50" fmla="*/ 435105 w 4109701"/>
                <a:gd name="connsiteY50" fmla="*/ 2002162 h 2056550"/>
                <a:gd name="connsiteX51" fmla="*/ 560877 w 4109701"/>
                <a:gd name="connsiteY51" fmla="*/ 1954573 h 2056550"/>
                <a:gd name="connsiteX52" fmla="*/ 775030 w 4109701"/>
                <a:gd name="connsiteY52" fmla="*/ 1893386 h 2056550"/>
                <a:gd name="connsiteX53" fmla="*/ 982385 w 4109701"/>
                <a:gd name="connsiteY53" fmla="*/ 1845796 h 2056550"/>
                <a:gd name="connsiteX54" fmla="*/ 1162546 w 4109701"/>
                <a:gd name="connsiteY54" fmla="*/ 1811804 h 2056550"/>
                <a:gd name="connsiteX55" fmla="*/ 1339307 w 4109701"/>
                <a:gd name="connsiteY55" fmla="*/ 1781211 h 2056550"/>
                <a:gd name="connsiteX56" fmla="*/ 1512669 w 4109701"/>
                <a:gd name="connsiteY56" fmla="*/ 1757416 h 2056550"/>
                <a:gd name="connsiteX57" fmla="*/ 1771013 w 4109701"/>
                <a:gd name="connsiteY57" fmla="*/ 1723423 h 2056550"/>
                <a:gd name="connsiteX58" fmla="*/ 2039554 w 4109701"/>
                <a:gd name="connsiteY58" fmla="*/ 1699628 h 2056550"/>
                <a:gd name="connsiteX59" fmla="*/ 2263905 w 4109701"/>
                <a:gd name="connsiteY59" fmla="*/ 1682632 h 2056550"/>
                <a:gd name="connsiteX60" fmla="*/ 2512050 w 4109701"/>
                <a:gd name="connsiteY60" fmla="*/ 1672434 h 2056550"/>
                <a:gd name="connsiteX61" fmla="*/ 2770394 w 4109701"/>
                <a:gd name="connsiteY61" fmla="*/ 1665636 h 2056550"/>
                <a:gd name="connsiteX62" fmla="*/ 3018540 w 4109701"/>
                <a:gd name="connsiteY62" fmla="*/ 1665636 h 2056550"/>
                <a:gd name="connsiteX63" fmla="*/ 3256488 w 4109701"/>
                <a:gd name="connsiteY63" fmla="*/ 1669035 h 2056550"/>
                <a:gd name="connsiteX64" fmla="*/ 3463842 w 4109701"/>
                <a:gd name="connsiteY64" fmla="*/ 1675834 h 2056550"/>
                <a:gd name="connsiteX65" fmla="*/ 3647402 w 4109701"/>
                <a:gd name="connsiteY65" fmla="*/ 1686031 h 2056550"/>
                <a:gd name="connsiteX66" fmla="*/ 3841160 w 4109701"/>
                <a:gd name="connsiteY66" fmla="*/ 1696229 h 2056550"/>
                <a:gd name="connsiteX67" fmla="*/ 4011123 w 4109701"/>
                <a:gd name="connsiteY67" fmla="*/ 1706427 h 2056550"/>
                <a:gd name="connsiteX68" fmla="*/ 4055313 w 4109701"/>
                <a:gd name="connsiteY68" fmla="*/ 1706427 h 2056550"/>
                <a:gd name="connsiteX69" fmla="*/ 4079108 w 4109701"/>
                <a:gd name="connsiteY69" fmla="*/ 1699628 h 2056550"/>
                <a:gd name="connsiteX70" fmla="*/ 4096104 w 4109701"/>
                <a:gd name="connsiteY70" fmla="*/ 1689431 h 2056550"/>
                <a:gd name="connsiteX71" fmla="*/ 4106302 w 4109701"/>
                <a:gd name="connsiteY71" fmla="*/ 1669035 h 2056550"/>
                <a:gd name="connsiteX72" fmla="*/ 4109701 w 4109701"/>
                <a:gd name="connsiteY72" fmla="*/ 1652039 h 2056550"/>
                <a:gd name="connsiteX73" fmla="*/ 4109701 w 4109701"/>
                <a:gd name="connsiteY73" fmla="*/ 1614647 h 2056550"/>
                <a:gd name="connsiteX74" fmla="*/ 4099503 w 4109701"/>
                <a:gd name="connsiteY74" fmla="*/ 1580654 h 2056550"/>
                <a:gd name="connsiteX75" fmla="*/ 4085906 w 4109701"/>
                <a:gd name="connsiteY75" fmla="*/ 1556860 h 2056550"/>
                <a:gd name="connsiteX76" fmla="*/ 4058712 w 4109701"/>
                <a:gd name="connsiteY76" fmla="*/ 1533065 h 2056550"/>
                <a:gd name="connsiteX77" fmla="*/ 4011123 w 4109701"/>
                <a:gd name="connsiteY77" fmla="*/ 1509270 h 2056550"/>
                <a:gd name="connsiteX78" fmla="*/ 3898947 w 4109701"/>
                <a:gd name="connsiteY78" fmla="*/ 1468479 h 2056550"/>
                <a:gd name="connsiteX79" fmla="*/ 3752779 w 4109701"/>
                <a:gd name="connsiteY79" fmla="*/ 1417490 h 2056550"/>
                <a:gd name="connsiteX80" fmla="*/ 3674596 w 4109701"/>
                <a:gd name="connsiteY80" fmla="*/ 1393695 h 2056550"/>
                <a:gd name="connsiteX81" fmla="*/ 3640604 w 4109701"/>
                <a:gd name="connsiteY81" fmla="*/ 1393695 h 2056550"/>
                <a:gd name="connsiteX82" fmla="*/ 3569219 w 4109701"/>
                <a:gd name="connsiteY82" fmla="*/ 1407292 h 2056550"/>
                <a:gd name="connsiteX83" fmla="*/ 3484238 w 4109701"/>
                <a:gd name="connsiteY83" fmla="*/ 1441285 h 2056550"/>
                <a:gd name="connsiteX84" fmla="*/ 3334671 w 4109701"/>
                <a:gd name="connsiteY84" fmla="*/ 1448083 h 2056550"/>
                <a:gd name="connsiteX85" fmla="*/ 3093323 w 4109701"/>
                <a:gd name="connsiteY85" fmla="*/ 1451483 h 2056550"/>
                <a:gd name="connsiteX86" fmla="*/ 2821383 w 4109701"/>
                <a:gd name="connsiteY86" fmla="*/ 1468479 h 2056550"/>
                <a:gd name="connsiteX87" fmla="*/ 2437267 w 4109701"/>
                <a:gd name="connsiteY87" fmla="*/ 1495673 h 2056550"/>
                <a:gd name="connsiteX88" fmla="*/ 2042953 w 4109701"/>
                <a:gd name="connsiteY88" fmla="*/ 1533065 h 2056550"/>
                <a:gd name="connsiteX89" fmla="*/ 1560259 w 4109701"/>
                <a:gd name="connsiteY89" fmla="*/ 1577255 h 2056550"/>
                <a:gd name="connsiteX90" fmla="*/ 1097960 w 4109701"/>
                <a:gd name="connsiteY90" fmla="*/ 1628244 h 2056550"/>
                <a:gd name="connsiteX91" fmla="*/ 727441 w 4109701"/>
                <a:gd name="connsiteY91" fmla="*/ 1672434 h 2056550"/>
                <a:gd name="connsiteX92" fmla="*/ 458900 w 4109701"/>
                <a:gd name="connsiteY92" fmla="*/ 1706427 h 2056550"/>
                <a:gd name="connsiteX93" fmla="*/ 441903 w 4109701"/>
                <a:gd name="connsiteY93" fmla="*/ 1706427 h 2056550"/>
                <a:gd name="connsiteX94" fmla="*/ 435105 w 4109701"/>
                <a:gd name="connsiteY94" fmla="*/ 1682632 h 2056550"/>
                <a:gd name="connsiteX95" fmla="*/ 445303 w 4109701"/>
                <a:gd name="connsiteY95" fmla="*/ 1505871 h 2056550"/>
                <a:gd name="connsiteX96" fmla="*/ 465698 w 4109701"/>
                <a:gd name="connsiteY96" fmla="*/ 1046971 h 205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4109701" h="2056550">
                  <a:moveTo>
                    <a:pt x="465698" y="1046971"/>
                  </a:moveTo>
                  <a:lnTo>
                    <a:pt x="479295" y="679851"/>
                  </a:lnTo>
                  <a:lnTo>
                    <a:pt x="482694" y="615266"/>
                  </a:lnTo>
                  <a:lnTo>
                    <a:pt x="489493" y="571075"/>
                  </a:lnTo>
                  <a:lnTo>
                    <a:pt x="499691" y="523486"/>
                  </a:lnTo>
                  <a:lnTo>
                    <a:pt x="513288" y="482695"/>
                  </a:lnTo>
                  <a:lnTo>
                    <a:pt x="526885" y="445303"/>
                  </a:lnTo>
                  <a:lnTo>
                    <a:pt x="523485" y="418109"/>
                  </a:lnTo>
                  <a:lnTo>
                    <a:pt x="506489" y="363721"/>
                  </a:lnTo>
                  <a:lnTo>
                    <a:pt x="475896" y="305933"/>
                  </a:lnTo>
                  <a:lnTo>
                    <a:pt x="445303" y="258344"/>
                  </a:lnTo>
                  <a:lnTo>
                    <a:pt x="411310" y="220952"/>
                  </a:lnTo>
                  <a:lnTo>
                    <a:pt x="367120" y="180161"/>
                  </a:lnTo>
                  <a:lnTo>
                    <a:pt x="329728" y="149567"/>
                  </a:lnTo>
                  <a:lnTo>
                    <a:pt x="275340" y="115575"/>
                  </a:lnTo>
                  <a:lnTo>
                    <a:pt x="227750" y="88381"/>
                  </a:lnTo>
                  <a:lnTo>
                    <a:pt x="152966" y="50989"/>
                  </a:lnTo>
                  <a:lnTo>
                    <a:pt x="98578" y="30593"/>
                  </a:lnTo>
                  <a:lnTo>
                    <a:pt x="44190" y="6799"/>
                  </a:lnTo>
                  <a:lnTo>
                    <a:pt x="6798" y="0"/>
                  </a:lnTo>
                  <a:lnTo>
                    <a:pt x="0" y="13597"/>
                  </a:lnTo>
                  <a:lnTo>
                    <a:pt x="6798" y="37392"/>
                  </a:lnTo>
                  <a:lnTo>
                    <a:pt x="13597" y="54388"/>
                  </a:lnTo>
                  <a:lnTo>
                    <a:pt x="33992" y="74784"/>
                  </a:lnTo>
                  <a:lnTo>
                    <a:pt x="67985" y="108776"/>
                  </a:lnTo>
                  <a:lnTo>
                    <a:pt x="98578" y="142769"/>
                  </a:lnTo>
                  <a:lnTo>
                    <a:pt x="135970" y="190359"/>
                  </a:lnTo>
                  <a:lnTo>
                    <a:pt x="166563" y="237948"/>
                  </a:lnTo>
                  <a:lnTo>
                    <a:pt x="186959" y="285538"/>
                  </a:lnTo>
                  <a:lnTo>
                    <a:pt x="203955" y="346724"/>
                  </a:lnTo>
                  <a:lnTo>
                    <a:pt x="210754" y="397713"/>
                  </a:lnTo>
                  <a:lnTo>
                    <a:pt x="214153" y="574475"/>
                  </a:lnTo>
                  <a:lnTo>
                    <a:pt x="214153" y="1002781"/>
                  </a:lnTo>
                  <a:lnTo>
                    <a:pt x="214153" y="1250927"/>
                  </a:lnTo>
                  <a:lnTo>
                    <a:pt x="214153" y="1410692"/>
                  </a:lnTo>
                  <a:lnTo>
                    <a:pt x="210754" y="1485475"/>
                  </a:lnTo>
                  <a:lnTo>
                    <a:pt x="203955" y="1550061"/>
                  </a:lnTo>
                  <a:lnTo>
                    <a:pt x="186959" y="1631643"/>
                  </a:lnTo>
                  <a:lnTo>
                    <a:pt x="163164" y="1723423"/>
                  </a:lnTo>
                  <a:lnTo>
                    <a:pt x="149567" y="1781211"/>
                  </a:lnTo>
                  <a:lnTo>
                    <a:pt x="156366" y="1818602"/>
                  </a:lnTo>
                  <a:lnTo>
                    <a:pt x="183560" y="1896785"/>
                  </a:lnTo>
                  <a:lnTo>
                    <a:pt x="210754" y="1957972"/>
                  </a:lnTo>
                  <a:lnTo>
                    <a:pt x="237948" y="2005562"/>
                  </a:lnTo>
                  <a:lnTo>
                    <a:pt x="265142" y="2036155"/>
                  </a:lnTo>
                  <a:lnTo>
                    <a:pt x="285537" y="2049752"/>
                  </a:lnTo>
                  <a:lnTo>
                    <a:pt x="305933" y="2056550"/>
                  </a:lnTo>
                  <a:lnTo>
                    <a:pt x="333127" y="2056550"/>
                  </a:lnTo>
                  <a:lnTo>
                    <a:pt x="367120" y="2049752"/>
                  </a:lnTo>
                  <a:lnTo>
                    <a:pt x="414709" y="2019159"/>
                  </a:lnTo>
                  <a:lnTo>
                    <a:pt x="435105" y="2002162"/>
                  </a:lnTo>
                  <a:lnTo>
                    <a:pt x="560877" y="1954573"/>
                  </a:lnTo>
                  <a:lnTo>
                    <a:pt x="775030" y="1893386"/>
                  </a:lnTo>
                  <a:lnTo>
                    <a:pt x="982385" y="1845796"/>
                  </a:lnTo>
                  <a:lnTo>
                    <a:pt x="1162546" y="1811804"/>
                  </a:lnTo>
                  <a:lnTo>
                    <a:pt x="1339307" y="1781211"/>
                  </a:lnTo>
                  <a:lnTo>
                    <a:pt x="1512669" y="1757416"/>
                  </a:lnTo>
                  <a:lnTo>
                    <a:pt x="1771013" y="1723423"/>
                  </a:lnTo>
                  <a:lnTo>
                    <a:pt x="2039554" y="1699628"/>
                  </a:lnTo>
                  <a:lnTo>
                    <a:pt x="2263905" y="1682632"/>
                  </a:lnTo>
                  <a:lnTo>
                    <a:pt x="2512050" y="1672434"/>
                  </a:lnTo>
                  <a:lnTo>
                    <a:pt x="2770394" y="1665636"/>
                  </a:lnTo>
                  <a:lnTo>
                    <a:pt x="3018540" y="1665636"/>
                  </a:lnTo>
                  <a:lnTo>
                    <a:pt x="3256488" y="1669035"/>
                  </a:lnTo>
                  <a:lnTo>
                    <a:pt x="3463842" y="1675834"/>
                  </a:lnTo>
                  <a:lnTo>
                    <a:pt x="3647402" y="1686031"/>
                  </a:lnTo>
                  <a:lnTo>
                    <a:pt x="3841160" y="1696229"/>
                  </a:lnTo>
                  <a:lnTo>
                    <a:pt x="4011123" y="1706427"/>
                  </a:lnTo>
                  <a:lnTo>
                    <a:pt x="4055313" y="1706427"/>
                  </a:lnTo>
                  <a:lnTo>
                    <a:pt x="4079108" y="1699628"/>
                  </a:lnTo>
                  <a:lnTo>
                    <a:pt x="4096104" y="1689431"/>
                  </a:lnTo>
                  <a:lnTo>
                    <a:pt x="4106302" y="1669035"/>
                  </a:lnTo>
                  <a:lnTo>
                    <a:pt x="4109701" y="1652039"/>
                  </a:lnTo>
                  <a:lnTo>
                    <a:pt x="4109701" y="1614647"/>
                  </a:lnTo>
                  <a:lnTo>
                    <a:pt x="4099503" y="1580654"/>
                  </a:lnTo>
                  <a:lnTo>
                    <a:pt x="4085906" y="1556860"/>
                  </a:lnTo>
                  <a:lnTo>
                    <a:pt x="4058712" y="1533065"/>
                  </a:lnTo>
                  <a:lnTo>
                    <a:pt x="4011123" y="1509270"/>
                  </a:lnTo>
                  <a:lnTo>
                    <a:pt x="3898947" y="1468479"/>
                  </a:lnTo>
                  <a:lnTo>
                    <a:pt x="3752779" y="1417490"/>
                  </a:lnTo>
                  <a:lnTo>
                    <a:pt x="3674596" y="1393695"/>
                  </a:lnTo>
                  <a:lnTo>
                    <a:pt x="3640604" y="1393695"/>
                  </a:lnTo>
                  <a:lnTo>
                    <a:pt x="3569219" y="1407292"/>
                  </a:lnTo>
                  <a:lnTo>
                    <a:pt x="3484238" y="1441285"/>
                  </a:lnTo>
                  <a:lnTo>
                    <a:pt x="3334671" y="1448083"/>
                  </a:lnTo>
                  <a:lnTo>
                    <a:pt x="3093323" y="1451483"/>
                  </a:lnTo>
                  <a:lnTo>
                    <a:pt x="2821383" y="1468479"/>
                  </a:lnTo>
                  <a:lnTo>
                    <a:pt x="2437267" y="1495673"/>
                  </a:lnTo>
                  <a:lnTo>
                    <a:pt x="2042953" y="1533065"/>
                  </a:lnTo>
                  <a:lnTo>
                    <a:pt x="1560259" y="1577255"/>
                  </a:lnTo>
                  <a:lnTo>
                    <a:pt x="1097960" y="1628244"/>
                  </a:lnTo>
                  <a:lnTo>
                    <a:pt x="727441" y="1672434"/>
                  </a:lnTo>
                  <a:lnTo>
                    <a:pt x="458900" y="1706427"/>
                  </a:lnTo>
                  <a:lnTo>
                    <a:pt x="441903" y="1706427"/>
                  </a:lnTo>
                  <a:lnTo>
                    <a:pt x="435105" y="1682632"/>
                  </a:lnTo>
                  <a:lnTo>
                    <a:pt x="445303" y="1505871"/>
                  </a:lnTo>
                  <a:lnTo>
                    <a:pt x="465698" y="104697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21">
              <a:extLst>
                <a:ext uri="{FF2B5EF4-FFF2-40B4-BE49-F238E27FC236}">
                  <a16:creationId xmlns:a16="http://schemas.microsoft.com/office/drawing/2014/main" id="{1A55E707-0A38-4AB4-B92E-6404D495D797}"/>
                </a:ext>
              </a:extLst>
            </p:cNvPr>
            <p:cNvSpPr/>
            <p:nvPr/>
          </p:nvSpPr>
          <p:spPr>
            <a:xfrm>
              <a:off x="3552825" y="1595438"/>
              <a:ext cx="3438525" cy="1008062"/>
            </a:xfrm>
            <a:custGeom>
              <a:avLst/>
              <a:gdLst>
                <a:gd name="connsiteX0" fmla="*/ 925938 w 3438374"/>
                <a:gd name="connsiteY0" fmla="*/ 184611 h 1009590"/>
                <a:gd name="connsiteX1" fmla="*/ 663445 w 3438374"/>
                <a:gd name="connsiteY1" fmla="*/ 213456 h 1009590"/>
                <a:gd name="connsiteX2" fmla="*/ 302877 w 3438374"/>
                <a:gd name="connsiteY2" fmla="*/ 259609 h 1009590"/>
                <a:gd name="connsiteX3" fmla="*/ 0 w 3438374"/>
                <a:gd name="connsiteY3" fmla="*/ 299993 h 1009590"/>
                <a:gd name="connsiteX4" fmla="*/ 40383 w 3438374"/>
                <a:gd name="connsiteY4" fmla="*/ 452873 h 1009590"/>
                <a:gd name="connsiteX5" fmla="*/ 349029 w 3438374"/>
                <a:gd name="connsiteY5" fmla="*/ 415374 h 1009590"/>
                <a:gd name="connsiteX6" fmla="*/ 660560 w 3438374"/>
                <a:gd name="connsiteY6" fmla="*/ 380760 h 1009590"/>
                <a:gd name="connsiteX7" fmla="*/ 874016 w 3438374"/>
                <a:gd name="connsiteY7" fmla="*/ 354799 h 1009590"/>
                <a:gd name="connsiteX8" fmla="*/ 1136509 w 3438374"/>
                <a:gd name="connsiteY8" fmla="*/ 334607 h 1009590"/>
                <a:gd name="connsiteX9" fmla="*/ 1393234 w 3438374"/>
                <a:gd name="connsiteY9" fmla="*/ 302877 h 1009590"/>
                <a:gd name="connsiteX10" fmla="*/ 1606690 w 3438374"/>
                <a:gd name="connsiteY10" fmla="*/ 285570 h 1009590"/>
                <a:gd name="connsiteX11" fmla="*/ 1895144 w 3438374"/>
                <a:gd name="connsiteY11" fmla="*/ 268263 h 1009590"/>
                <a:gd name="connsiteX12" fmla="*/ 2195137 w 3438374"/>
                <a:gd name="connsiteY12" fmla="*/ 239417 h 1009590"/>
                <a:gd name="connsiteX13" fmla="*/ 2457630 w 3438374"/>
                <a:gd name="connsiteY13" fmla="*/ 216341 h 1009590"/>
                <a:gd name="connsiteX14" fmla="*/ 2662433 w 3438374"/>
                <a:gd name="connsiteY14" fmla="*/ 207687 h 1009590"/>
                <a:gd name="connsiteX15" fmla="*/ 2826851 w 3438374"/>
                <a:gd name="connsiteY15" fmla="*/ 201918 h 1009590"/>
                <a:gd name="connsiteX16" fmla="*/ 2959540 w 3438374"/>
                <a:gd name="connsiteY16" fmla="*/ 201918 h 1009590"/>
                <a:gd name="connsiteX17" fmla="*/ 3002809 w 3438374"/>
                <a:gd name="connsiteY17" fmla="*/ 207687 h 1009590"/>
                <a:gd name="connsiteX18" fmla="*/ 3023000 w 3438374"/>
                <a:gd name="connsiteY18" fmla="*/ 216341 h 1009590"/>
                <a:gd name="connsiteX19" fmla="*/ 3034539 w 3438374"/>
                <a:gd name="connsiteY19" fmla="*/ 227879 h 1009590"/>
                <a:gd name="connsiteX20" fmla="*/ 3046077 w 3438374"/>
                <a:gd name="connsiteY20" fmla="*/ 245186 h 1009590"/>
                <a:gd name="connsiteX21" fmla="*/ 3051846 w 3438374"/>
                <a:gd name="connsiteY21" fmla="*/ 268263 h 1009590"/>
                <a:gd name="connsiteX22" fmla="*/ 3051846 w 3438374"/>
                <a:gd name="connsiteY22" fmla="*/ 288455 h 1009590"/>
                <a:gd name="connsiteX23" fmla="*/ 3031654 w 3438374"/>
                <a:gd name="connsiteY23" fmla="*/ 372106 h 1009590"/>
                <a:gd name="connsiteX24" fmla="*/ 2956656 w 3438374"/>
                <a:gd name="connsiteY24" fmla="*/ 614408 h 1009590"/>
                <a:gd name="connsiteX25" fmla="*/ 2922041 w 3438374"/>
                <a:gd name="connsiteY25" fmla="*/ 738443 h 1009590"/>
                <a:gd name="connsiteX26" fmla="*/ 2890311 w 3438374"/>
                <a:gd name="connsiteY26" fmla="*/ 899978 h 1009590"/>
                <a:gd name="connsiteX27" fmla="*/ 2904734 w 3438374"/>
                <a:gd name="connsiteY27" fmla="*/ 934592 h 1009590"/>
                <a:gd name="connsiteX28" fmla="*/ 2933580 w 3438374"/>
                <a:gd name="connsiteY28" fmla="*/ 972091 h 1009590"/>
                <a:gd name="connsiteX29" fmla="*/ 2962425 w 3438374"/>
                <a:gd name="connsiteY29" fmla="*/ 995167 h 1009590"/>
                <a:gd name="connsiteX30" fmla="*/ 2979732 w 3438374"/>
                <a:gd name="connsiteY30" fmla="*/ 1006706 h 1009590"/>
                <a:gd name="connsiteX31" fmla="*/ 3011462 w 3438374"/>
                <a:gd name="connsiteY31" fmla="*/ 1009590 h 1009590"/>
                <a:gd name="connsiteX32" fmla="*/ 3028769 w 3438374"/>
                <a:gd name="connsiteY32" fmla="*/ 1000937 h 1009590"/>
                <a:gd name="connsiteX33" fmla="*/ 3048961 w 3438374"/>
                <a:gd name="connsiteY33" fmla="*/ 983629 h 1009590"/>
                <a:gd name="connsiteX34" fmla="*/ 3069153 w 3438374"/>
                <a:gd name="connsiteY34" fmla="*/ 960553 h 1009590"/>
                <a:gd name="connsiteX35" fmla="*/ 3095114 w 3438374"/>
                <a:gd name="connsiteY35" fmla="*/ 911516 h 1009590"/>
                <a:gd name="connsiteX36" fmla="*/ 3129728 w 3438374"/>
                <a:gd name="connsiteY36" fmla="*/ 827864 h 1009590"/>
                <a:gd name="connsiteX37" fmla="*/ 3172997 w 3438374"/>
                <a:gd name="connsiteY37" fmla="*/ 700944 h 1009590"/>
                <a:gd name="connsiteX38" fmla="*/ 3224918 w 3438374"/>
                <a:gd name="connsiteY38" fmla="*/ 559602 h 1009590"/>
                <a:gd name="connsiteX39" fmla="*/ 3259533 w 3438374"/>
                <a:gd name="connsiteY39" fmla="*/ 458643 h 1009590"/>
                <a:gd name="connsiteX40" fmla="*/ 3276840 w 3438374"/>
                <a:gd name="connsiteY40" fmla="*/ 426913 h 1009590"/>
                <a:gd name="connsiteX41" fmla="*/ 3320108 w 3438374"/>
                <a:gd name="connsiteY41" fmla="*/ 377875 h 1009590"/>
                <a:gd name="connsiteX42" fmla="*/ 3354723 w 3438374"/>
                <a:gd name="connsiteY42" fmla="*/ 349030 h 1009590"/>
                <a:gd name="connsiteX43" fmla="*/ 3377799 w 3438374"/>
                <a:gd name="connsiteY43" fmla="*/ 334607 h 1009590"/>
                <a:gd name="connsiteX44" fmla="*/ 3403760 w 3438374"/>
                <a:gd name="connsiteY44" fmla="*/ 311531 h 1009590"/>
                <a:gd name="connsiteX45" fmla="*/ 3432605 w 3438374"/>
                <a:gd name="connsiteY45" fmla="*/ 274032 h 1009590"/>
                <a:gd name="connsiteX46" fmla="*/ 3438374 w 3438374"/>
                <a:gd name="connsiteY46" fmla="*/ 250955 h 1009590"/>
                <a:gd name="connsiteX47" fmla="*/ 3435490 w 3438374"/>
                <a:gd name="connsiteY47" fmla="*/ 227879 h 1009590"/>
                <a:gd name="connsiteX48" fmla="*/ 3426836 w 3438374"/>
                <a:gd name="connsiteY48" fmla="*/ 204803 h 1009590"/>
                <a:gd name="connsiteX49" fmla="*/ 3406645 w 3438374"/>
                <a:gd name="connsiteY49" fmla="*/ 184611 h 1009590"/>
                <a:gd name="connsiteX50" fmla="*/ 3351838 w 3438374"/>
                <a:gd name="connsiteY50" fmla="*/ 152881 h 1009590"/>
                <a:gd name="connsiteX51" fmla="*/ 3276840 w 3438374"/>
                <a:gd name="connsiteY51" fmla="*/ 103844 h 1009590"/>
                <a:gd name="connsiteX52" fmla="*/ 3187419 w 3438374"/>
                <a:gd name="connsiteY52" fmla="*/ 40384 h 1009590"/>
                <a:gd name="connsiteX53" fmla="*/ 3144151 w 3438374"/>
                <a:gd name="connsiteY53" fmla="*/ 8654 h 1009590"/>
                <a:gd name="connsiteX54" fmla="*/ 3126844 w 3438374"/>
                <a:gd name="connsiteY54" fmla="*/ 0 h 1009590"/>
                <a:gd name="connsiteX55" fmla="*/ 3048961 w 3438374"/>
                <a:gd name="connsiteY55" fmla="*/ 14423 h 1009590"/>
                <a:gd name="connsiteX56" fmla="*/ 3011462 w 3438374"/>
                <a:gd name="connsiteY56" fmla="*/ 23077 h 1009590"/>
                <a:gd name="connsiteX57" fmla="*/ 2875889 w 3438374"/>
                <a:gd name="connsiteY57" fmla="*/ 28846 h 1009590"/>
                <a:gd name="connsiteX58" fmla="*/ 2624933 w 3438374"/>
                <a:gd name="connsiteY58" fmla="*/ 43268 h 1009590"/>
                <a:gd name="connsiteX59" fmla="*/ 2371094 w 3438374"/>
                <a:gd name="connsiteY59" fmla="*/ 60576 h 1009590"/>
                <a:gd name="connsiteX60" fmla="*/ 2108600 w 3438374"/>
                <a:gd name="connsiteY60" fmla="*/ 77883 h 1009590"/>
                <a:gd name="connsiteX61" fmla="*/ 1817262 w 3438374"/>
                <a:gd name="connsiteY61" fmla="*/ 98075 h 1009590"/>
                <a:gd name="connsiteX62" fmla="*/ 1361504 w 3438374"/>
                <a:gd name="connsiteY62" fmla="*/ 138458 h 1009590"/>
                <a:gd name="connsiteX63" fmla="*/ 925938 w 3438374"/>
                <a:gd name="connsiteY63" fmla="*/ 184611 h 1009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438374" h="1009590">
                  <a:moveTo>
                    <a:pt x="925938" y="184611"/>
                  </a:moveTo>
                  <a:lnTo>
                    <a:pt x="663445" y="213456"/>
                  </a:lnTo>
                  <a:lnTo>
                    <a:pt x="302877" y="259609"/>
                  </a:lnTo>
                  <a:lnTo>
                    <a:pt x="0" y="299993"/>
                  </a:lnTo>
                  <a:lnTo>
                    <a:pt x="40383" y="452873"/>
                  </a:lnTo>
                  <a:lnTo>
                    <a:pt x="349029" y="415374"/>
                  </a:lnTo>
                  <a:lnTo>
                    <a:pt x="660560" y="380760"/>
                  </a:lnTo>
                  <a:lnTo>
                    <a:pt x="874016" y="354799"/>
                  </a:lnTo>
                  <a:lnTo>
                    <a:pt x="1136509" y="334607"/>
                  </a:lnTo>
                  <a:lnTo>
                    <a:pt x="1393234" y="302877"/>
                  </a:lnTo>
                  <a:lnTo>
                    <a:pt x="1606690" y="285570"/>
                  </a:lnTo>
                  <a:lnTo>
                    <a:pt x="1895144" y="268263"/>
                  </a:lnTo>
                  <a:lnTo>
                    <a:pt x="2195137" y="239417"/>
                  </a:lnTo>
                  <a:lnTo>
                    <a:pt x="2457630" y="216341"/>
                  </a:lnTo>
                  <a:lnTo>
                    <a:pt x="2662433" y="207687"/>
                  </a:lnTo>
                  <a:lnTo>
                    <a:pt x="2826851" y="201918"/>
                  </a:lnTo>
                  <a:lnTo>
                    <a:pt x="2959540" y="201918"/>
                  </a:lnTo>
                  <a:lnTo>
                    <a:pt x="3002809" y="207687"/>
                  </a:lnTo>
                  <a:lnTo>
                    <a:pt x="3023000" y="216341"/>
                  </a:lnTo>
                  <a:lnTo>
                    <a:pt x="3034539" y="227879"/>
                  </a:lnTo>
                  <a:lnTo>
                    <a:pt x="3046077" y="245186"/>
                  </a:lnTo>
                  <a:lnTo>
                    <a:pt x="3051846" y="268263"/>
                  </a:lnTo>
                  <a:lnTo>
                    <a:pt x="3051846" y="288455"/>
                  </a:lnTo>
                  <a:lnTo>
                    <a:pt x="3031654" y="372106"/>
                  </a:lnTo>
                  <a:lnTo>
                    <a:pt x="2956656" y="614408"/>
                  </a:lnTo>
                  <a:lnTo>
                    <a:pt x="2922041" y="738443"/>
                  </a:lnTo>
                  <a:lnTo>
                    <a:pt x="2890311" y="899978"/>
                  </a:lnTo>
                  <a:lnTo>
                    <a:pt x="2904734" y="934592"/>
                  </a:lnTo>
                  <a:lnTo>
                    <a:pt x="2933580" y="972091"/>
                  </a:lnTo>
                  <a:lnTo>
                    <a:pt x="2962425" y="995167"/>
                  </a:lnTo>
                  <a:lnTo>
                    <a:pt x="2979732" y="1006706"/>
                  </a:lnTo>
                  <a:lnTo>
                    <a:pt x="3011462" y="1009590"/>
                  </a:lnTo>
                  <a:lnTo>
                    <a:pt x="3028769" y="1000937"/>
                  </a:lnTo>
                  <a:lnTo>
                    <a:pt x="3048961" y="983629"/>
                  </a:lnTo>
                  <a:lnTo>
                    <a:pt x="3069153" y="960553"/>
                  </a:lnTo>
                  <a:lnTo>
                    <a:pt x="3095114" y="911516"/>
                  </a:lnTo>
                  <a:lnTo>
                    <a:pt x="3129728" y="827864"/>
                  </a:lnTo>
                  <a:lnTo>
                    <a:pt x="3172997" y="700944"/>
                  </a:lnTo>
                  <a:lnTo>
                    <a:pt x="3224918" y="559602"/>
                  </a:lnTo>
                  <a:lnTo>
                    <a:pt x="3259533" y="458643"/>
                  </a:lnTo>
                  <a:lnTo>
                    <a:pt x="3276840" y="426913"/>
                  </a:lnTo>
                  <a:lnTo>
                    <a:pt x="3320108" y="377875"/>
                  </a:lnTo>
                  <a:lnTo>
                    <a:pt x="3354723" y="349030"/>
                  </a:lnTo>
                  <a:lnTo>
                    <a:pt x="3377799" y="334607"/>
                  </a:lnTo>
                  <a:lnTo>
                    <a:pt x="3403760" y="311531"/>
                  </a:lnTo>
                  <a:lnTo>
                    <a:pt x="3432605" y="274032"/>
                  </a:lnTo>
                  <a:lnTo>
                    <a:pt x="3438374" y="250955"/>
                  </a:lnTo>
                  <a:lnTo>
                    <a:pt x="3435490" y="227879"/>
                  </a:lnTo>
                  <a:lnTo>
                    <a:pt x="3426836" y="204803"/>
                  </a:lnTo>
                  <a:lnTo>
                    <a:pt x="3406645" y="184611"/>
                  </a:lnTo>
                  <a:lnTo>
                    <a:pt x="3351838" y="152881"/>
                  </a:lnTo>
                  <a:lnTo>
                    <a:pt x="3276840" y="103844"/>
                  </a:lnTo>
                  <a:lnTo>
                    <a:pt x="3187419" y="40384"/>
                  </a:lnTo>
                  <a:lnTo>
                    <a:pt x="3144151" y="8654"/>
                  </a:lnTo>
                  <a:lnTo>
                    <a:pt x="3126844" y="0"/>
                  </a:lnTo>
                  <a:lnTo>
                    <a:pt x="3048961" y="14423"/>
                  </a:lnTo>
                  <a:lnTo>
                    <a:pt x="3011462" y="23077"/>
                  </a:lnTo>
                  <a:lnTo>
                    <a:pt x="2875889" y="28846"/>
                  </a:lnTo>
                  <a:lnTo>
                    <a:pt x="2624933" y="43268"/>
                  </a:lnTo>
                  <a:lnTo>
                    <a:pt x="2371094" y="60576"/>
                  </a:lnTo>
                  <a:lnTo>
                    <a:pt x="2108600" y="77883"/>
                  </a:lnTo>
                  <a:lnTo>
                    <a:pt x="1817262" y="98075"/>
                  </a:lnTo>
                  <a:lnTo>
                    <a:pt x="1361504" y="138458"/>
                  </a:lnTo>
                  <a:lnTo>
                    <a:pt x="925938" y="18461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19">
              <a:extLst>
                <a:ext uri="{FF2B5EF4-FFF2-40B4-BE49-F238E27FC236}">
                  <a16:creationId xmlns:a16="http://schemas.microsoft.com/office/drawing/2014/main" id="{AEB0EBA8-521E-4834-BDA6-0F157430D3F8}"/>
                </a:ext>
              </a:extLst>
            </p:cNvPr>
            <p:cNvSpPr/>
            <p:nvPr/>
          </p:nvSpPr>
          <p:spPr>
            <a:xfrm>
              <a:off x="4391025" y="1862138"/>
              <a:ext cx="306388" cy="673100"/>
            </a:xfrm>
            <a:custGeom>
              <a:avLst/>
              <a:gdLst>
                <a:gd name="connsiteX0" fmla="*/ 300038 w 307181"/>
                <a:gd name="connsiteY0" fmla="*/ 223837 h 673893"/>
                <a:gd name="connsiteX1" fmla="*/ 307181 w 307181"/>
                <a:gd name="connsiteY1" fmla="*/ 0 h 673893"/>
                <a:gd name="connsiteX2" fmla="*/ 0 w 307181"/>
                <a:gd name="connsiteY2" fmla="*/ 33337 h 673893"/>
                <a:gd name="connsiteX3" fmla="*/ 28575 w 307181"/>
                <a:gd name="connsiteY3" fmla="*/ 130968 h 673893"/>
                <a:gd name="connsiteX4" fmla="*/ 47625 w 307181"/>
                <a:gd name="connsiteY4" fmla="*/ 216693 h 673893"/>
                <a:gd name="connsiteX5" fmla="*/ 61913 w 307181"/>
                <a:gd name="connsiteY5" fmla="*/ 295275 h 673893"/>
                <a:gd name="connsiteX6" fmla="*/ 78581 w 307181"/>
                <a:gd name="connsiteY6" fmla="*/ 397668 h 673893"/>
                <a:gd name="connsiteX7" fmla="*/ 97631 w 307181"/>
                <a:gd name="connsiteY7" fmla="*/ 550068 h 673893"/>
                <a:gd name="connsiteX8" fmla="*/ 109538 w 307181"/>
                <a:gd name="connsiteY8" fmla="*/ 673893 h 673893"/>
                <a:gd name="connsiteX9" fmla="*/ 278606 w 307181"/>
                <a:gd name="connsiteY9" fmla="*/ 652462 h 673893"/>
                <a:gd name="connsiteX10" fmla="*/ 292894 w 307181"/>
                <a:gd name="connsiteY10" fmla="*/ 357187 h 673893"/>
                <a:gd name="connsiteX11" fmla="*/ 300038 w 307181"/>
                <a:gd name="connsiteY11" fmla="*/ 223837 h 67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7181" h="673893">
                  <a:moveTo>
                    <a:pt x="300038" y="223837"/>
                  </a:moveTo>
                  <a:lnTo>
                    <a:pt x="307181" y="0"/>
                  </a:lnTo>
                  <a:lnTo>
                    <a:pt x="0" y="33337"/>
                  </a:lnTo>
                  <a:lnTo>
                    <a:pt x="28575" y="130968"/>
                  </a:lnTo>
                  <a:lnTo>
                    <a:pt x="47625" y="216693"/>
                  </a:lnTo>
                  <a:lnTo>
                    <a:pt x="61913" y="295275"/>
                  </a:lnTo>
                  <a:lnTo>
                    <a:pt x="78581" y="397668"/>
                  </a:lnTo>
                  <a:lnTo>
                    <a:pt x="97631" y="550068"/>
                  </a:lnTo>
                  <a:lnTo>
                    <a:pt x="109538" y="673893"/>
                  </a:lnTo>
                  <a:lnTo>
                    <a:pt x="278606" y="652462"/>
                  </a:lnTo>
                  <a:lnTo>
                    <a:pt x="292894" y="357187"/>
                  </a:lnTo>
                  <a:lnTo>
                    <a:pt x="300038" y="2238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20">
              <a:extLst>
                <a:ext uri="{FF2B5EF4-FFF2-40B4-BE49-F238E27FC236}">
                  <a16:creationId xmlns:a16="http://schemas.microsoft.com/office/drawing/2014/main" id="{98536EB4-D797-481F-9333-0DDF2846CEF1}"/>
                </a:ext>
              </a:extLst>
            </p:cNvPr>
            <p:cNvSpPr/>
            <p:nvPr/>
          </p:nvSpPr>
          <p:spPr>
            <a:xfrm>
              <a:off x="5400675" y="1789113"/>
              <a:ext cx="357188" cy="625475"/>
            </a:xfrm>
            <a:custGeom>
              <a:avLst/>
              <a:gdLst>
                <a:gd name="connsiteX0" fmla="*/ 78581 w 357188"/>
                <a:gd name="connsiteY0" fmla="*/ 354806 h 626269"/>
                <a:gd name="connsiteX1" fmla="*/ 88106 w 357188"/>
                <a:gd name="connsiteY1" fmla="*/ 280987 h 626269"/>
                <a:gd name="connsiteX2" fmla="*/ 95250 w 357188"/>
                <a:gd name="connsiteY2" fmla="*/ 202406 h 626269"/>
                <a:gd name="connsiteX3" fmla="*/ 95250 w 357188"/>
                <a:gd name="connsiteY3" fmla="*/ 183356 h 626269"/>
                <a:gd name="connsiteX4" fmla="*/ 64294 w 357188"/>
                <a:gd name="connsiteY4" fmla="*/ 123825 h 626269"/>
                <a:gd name="connsiteX5" fmla="*/ 0 w 357188"/>
                <a:gd name="connsiteY5" fmla="*/ 19050 h 626269"/>
                <a:gd name="connsiteX6" fmla="*/ 190500 w 357188"/>
                <a:gd name="connsiteY6" fmla="*/ 0 h 626269"/>
                <a:gd name="connsiteX7" fmla="*/ 278606 w 357188"/>
                <a:gd name="connsiteY7" fmla="*/ 50006 h 626269"/>
                <a:gd name="connsiteX8" fmla="*/ 319088 w 357188"/>
                <a:gd name="connsiteY8" fmla="*/ 71437 h 626269"/>
                <a:gd name="connsiteX9" fmla="*/ 335756 w 357188"/>
                <a:gd name="connsiteY9" fmla="*/ 83344 h 626269"/>
                <a:gd name="connsiteX10" fmla="*/ 347663 w 357188"/>
                <a:gd name="connsiteY10" fmla="*/ 95250 h 626269"/>
                <a:gd name="connsiteX11" fmla="*/ 354806 w 357188"/>
                <a:gd name="connsiteY11" fmla="*/ 111919 h 626269"/>
                <a:gd name="connsiteX12" fmla="*/ 357188 w 357188"/>
                <a:gd name="connsiteY12" fmla="*/ 130969 h 626269"/>
                <a:gd name="connsiteX13" fmla="*/ 354806 w 357188"/>
                <a:gd name="connsiteY13" fmla="*/ 157162 h 626269"/>
                <a:gd name="connsiteX14" fmla="*/ 340519 w 357188"/>
                <a:gd name="connsiteY14" fmla="*/ 204787 h 626269"/>
                <a:gd name="connsiteX15" fmla="*/ 285750 w 357188"/>
                <a:gd name="connsiteY15" fmla="*/ 385762 h 626269"/>
                <a:gd name="connsiteX16" fmla="*/ 209550 w 357188"/>
                <a:gd name="connsiteY16" fmla="*/ 609600 h 626269"/>
                <a:gd name="connsiteX17" fmla="*/ 16669 w 357188"/>
                <a:gd name="connsiteY17" fmla="*/ 626269 h 626269"/>
                <a:gd name="connsiteX18" fmla="*/ 47625 w 357188"/>
                <a:gd name="connsiteY18" fmla="*/ 516731 h 626269"/>
                <a:gd name="connsiteX19" fmla="*/ 64294 w 357188"/>
                <a:gd name="connsiteY19" fmla="*/ 447675 h 626269"/>
                <a:gd name="connsiteX20" fmla="*/ 78581 w 357188"/>
                <a:gd name="connsiteY20" fmla="*/ 354806 h 626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7188" h="626269">
                  <a:moveTo>
                    <a:pt x="78581" y="354806"/>
                  </a:moveTo>
                  <a:lnTo>
                    <a:pt x="88106" y="280987"/>
                  </a:lnTo>
                  <a:lnTo>
                    <a:pt x="95250" y="202406"/>
                  </a:lnTo>
                  <a:lnTo>
                    <a:pt x="95250" y="183356"/>
                  </a:lnTo>
                  <a:lnTo>
                    <a:pt x="64294" y="123825"/>
                  </a:lnTo>
                  <a:lnTo>
                    <a:pt x="0" y="19050"/>
                  </a:lnTo>
                  <a:lnTo>
                    <a:pt x="190500" y="0"/>
                  </a:lnTo>
                  <a:lnTo>
                    <a:pt x="278606" y="50006"/>
                  </a:lnTo>
                  <a:lnTo>
                    <a:pt x="319088" y="71437"/>
                  </a:lnTo>
                  <a:lnTo>
                    <a:pt x="335756" y="83344"/>
                  </a:lnTo>
                  <a:lnTo>
                    <a:pt x="347663" y="95250"/>
                  </a:lnTo>
                  <a:lnTo>
                    <a:pt x="354806" y="111919"/>
                  </a:lnTo>
                  <a:lnTo>
                    <a:pt x="357188" y="130969"/>
                  </a:lnTo>
                  <a:lnTo>
                    <a:pt x="354806" y="157162"/>
                  </a:lnTo>
                  <a:lnTo>
                    <a:pt x="340519" y="204787"/>
                  </a:lnTo>
                  <a:lnTo>
                    <a:pt x="285750" y="385762"/>
                  </a:lnTo>
                  <a:lnTo>
                    <a:pt x="209550" y="609600"/>
                  </a:lnTo>
                  <a:lnTo>
                    <a:pt x="16669" y="626269"/>
                  </a:lnTo>
                  <a:lnTo>
                    <a:pt x="47625" y="516731"/>
                  </a:lnTo>
                  <a:lnTo>
                    <a:pt x="64294" y="447675"/>
                  </a:lnTo>
                  <a:lnTo>
                    <a:pt x="78581" y="3548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22">
              <a:extLst>
                <a:ext uri="{FF2B5EF4-FFF2-40B4-BE49-F238E27FC236}">
                  <a16:creationId xmlns:a16="http://schemas.microsoft.com/office/drawing/2014/main" id="{88F3715B-48D4-4950-B37C-DDD7117B68A1}"/>
                </a:ext>
              </a:extLst>
            </p:cNvPr>
            <p:cNvSpPr/>
            <p:nvPr/>
          </p:nvSpPr>
          <p:spPr>
            <a:xfrm>
              <a:off x="3671888" y="2306638"/>
              <a:ext cx="2860675" cy="433387"/>
            </a:xfrm>
            <a:custGeom>
              <a:avLst/>
              <a:gdLst>
                <a:gd name="connsiteX0" fmla="*/ 523269 w 2859482"/>
                <a:gd name="connsiteY0" fmla="*/ 198208 h 433415"/>
                <a:gd name="connsiteX1" fmla="*/ 689764 w 2859482"/>
                <a:gd name="connsiteY1" fmla="*/ 174423 h 433415"/>
                <a:gd name="connsiteX2" fmla="*/ 832474 w 2859482"/>
                <a:gd name="connsiteY2" fmla="*/ 155924 h 433415"/>
                <a:gd name="connsiteX3" fmla="*/ 1107322 w 2859482"/>
                <a:gd name="connsiteY3" fmla="*/ 124211 h 433415"/>
                <a:gd name="connsiteX4" fmla="*/ 1387456 w 2859482"/>
                <a:gd name="connsiteY4" fmla="*/ 89855 h 433415"/>
                <a:gd name="connsiteX5" fmla="*/ 1651734 w 2859482"/>
                <a:gd name="connsiteY5" fmla="*/ 58141 h 433415"/>
                <a:gd name="connsiteX6" fmla="*/ 1783873 w 2859482"/>
                <a:gd name="connsiteY6" fmla="*/ 44927 h 433415"/>
                <a:gd name="connsiteX7" fmla="*/ 1955653 w 2859482"/>
                <a:gd name="connsiteY7" fmla="*/ 23785 h 433415"/>
                <a:gd name="connsiteX8" fmla="*/ 2225216 w 2859482"/>
                <a:gd name="connsiteY8" fmla="*/ 13214 h 433415"/>
                <a:gd name="connsiteX9" fmla="*/ 2457780 w 2859482"/>
                <a:gd name="connsiteY9" fmla="*/ 5286 h 433415"/>
                <a:gd name="connsiteX10" fmla="*/ 2642774 w 2859482"/>
                <a:gd name="connsiteY10" fmla="*/ 0 h 433415"/>
                <a:gd name="connsiteX11" fmla="*/ 2859482 w 2859482"/>
                <a:gd name="connsiteY11" fmla="*/ 2643 h 433415"/>
                <a:gd name="connsiteX12" fmla="*/ 2806626 w 2859482"/>
                <a:gd name="connsiteY12" fmla="*/ 243136 h 433415"/>
                <a:gd name="connsiteX13" fmla="*/ 2772270 w 2859482"/>
                <a:gd name="connsiteY13" fmla="*/ 190280 h 433415"/>
                <a:gd name="connsiteX14" fmla="*/ 2751128 w 2859482"/>
                <a:gd name="connsiteY14" fmla="*/ 179709 h 433415"/>
                <a:gd name="connsiteX15" fmla="*/ 2658631 w 2859482"/>
                <a:gd name="connsiteY15" fmla="*/ 174423 h 433415"/>
                <a:gd name="connsiteX16" fmla="*/ 2402282 w 2859482"/>
                <a:gd name="connsiteY16" fmla="*/ 161210 h 433415"/>
                <a:gd name="connsiteX17" fmla="*/ 2193503 w 2859482"/>
                <a:gd name="connsiteY17" fmla="*/ 158567 h 433415"/>
                <a:gd name="connsiteX18" fmla="*/ 2027008 w 2859482"/>
                <a:gd name="connsiteY18" fmla="*/ 169138 h 433415"/>
                <a:gd name="connsiteX19" fmla="*/ 1704589 w 2859482"/>
                <a:gd name="connsiteY19" fmla="*/ 192923 h 433415"/>
                <a:gd name="connsiteX20" fmla="*/ 1353100 w 2859482"/>
                <a:gd name="connsiteY20" fmla="*/ 224636 h 433415"/>
                <a:gd name="connsiteX21" fmla="*/ 1120536 w 2859482"/>
                <a:gd name="connsiteY21" fmla="*/ 269563 h 433415"/>
                <a:gd name="connsiteX22" fmla="*/ 1004254 w 2859482"/>
                <a:gd name="connsiteY22" fmla="*/ 285420 h 433415"/>
                <a:gd name="connsiteX23" fmla="*/ 734691 w 2859482"/>
                <a:gd name="connsiteY23" fmla="*/ 319776 h 433415"/>
                <a:gd name="connsiteX24" fmla="*/ 483627 w 2859482"/>
                <a:gd name="connsiteY24" fmla="*/ 354132 h 433415"/>
                <a:gd name="connsiteX25" fmla="*/ 256349 w 2859482"/>
                <a:gd name="connsiteY25" fmla="*/ 388488 h 433415"/>
                <a:gd name="connsiteX26" fmla="*/ 29070 w 2859482"/>
                <a:gd name="connsiteY26" fmla="*/ 430773 h 433415"/>
                <a:gd name="connsiteX27" fmla="*/ 13214 w 2859482"/>
                <a:gd name="connsiteY27" fmla="*/ 433415 h 433415"/>
                <a:gd name="connsiteX28" fmla="*/ 0 w 2859482"/>
                <a:gd name="connsiteY28" fmla="*/ 280134 h 433415"/>
                <a:gd name="connsiteX29" fmla="*/ 327704 w 2859482"/>
                <a:gd name="connsiteY29" fmla="*/ 227279 h 433415"/>
                <a:gd name="connsiteX30" fmla="*/ 523269 w 2859482"/>
                <a:gd name="connsiteY30" fmla="*/ 198208 h 43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859482" h="433415">
                  <a:moveTo>
                    <a:pt x="523269" y="198208"/>
                  </a:moveTo>
                  <a:lnTo>
                    <a:pt x="689764" y="174423"/>
                  </a:lnTo>
                  <a:lnTo>
                    <a:pt x="832474" y="155924"/>
                  </a:lnTo>
                  <a:lnTo>
                    <a:pt x="1107322" y="124211"/>
                  </a:lnTo>
                  <a:lnTo>
                    <a:pt x="1387456" y="89855"/>
                  </a:lnTo>
                  <a:lnTo>
                    <a:pt x="1651734" y="58141"/>
                  </a:lnTo>
                  <a:lnTo>
                    <a:pt x="1783873" y="44927"/>
                  </a:lnTo>
                  <a:lnTo>
                    <a:pt x="1955653" y="23785"/>
                  </a:lnTo>
                  <a:lnTo>
                    <a:pt x="2225216" y="13214"/>
                  </a:lnTo>
                  <a:lnTo>
                    <a:pt x="2457780" y="5286"/>
                  </a:lnTo>
                  <a:lnTo>
                    <a:pt x="2642774" y="0"/>
                  </a:lnTo>
                  <a:lnTo>
                    <a:pt x="2859482" y="2643"/>
                  </a:lnTo>
                  <a:lnTo>
                    <a:pt x="2806626" y="243136"/>
                  </a:lnTo>
                  <a:lnTo>
                    <a:pt x="2772270" y="190280"/>
                  </a:lnTo>
                  <a:lnTo>
                    <a:pt x="2751128" y="179709"/>
                  </a:lnTo>
                  <a:lnTo>
                    <a:pt x="2658631" y="174423"/>
                  </a:lnTo>
                  <a:lnTo>
                    <a:pt x="2402282" y="161210"/>
                  </a:lnTo>
                  <a:lnTo>
                    <a:pt x="2193503" y="158567"/>
                  </a:lnTo>
                  <a:lnTo>
                    <a:pt x="2027008" y="169138"/>
                  </a:lnTo>
                  <a:lnTo>
                    <a:pt x="1704589" y="192923"/>
                  </a:lnTo>
                  <a:lnTo>
                    <a:pt x="1353100" y="224636"/>
                  </a:lnTo>
                  <a:lnTo>
                    <a:pt x="1120536" y="269563"/>
                  </a:lnTo>
                  <a:lnTo>
                    <a:pt x="1004254" y="285420"/>
                  </a:lnTo>
                  <a:lnTo>
                    <a:pt x="734691" y="319776"/>
                  </a:lnTo>
                  <a:lnTo>
                    <a:pt x="483627" y="354132"/>
                  </a:lnTo>
                  <a:lnTo>
                    <a:pt x="256349" y="388488"/>
                  </a:lnTo>
                  <a:lnTo>
                    <a:pt x="29070" y="430773"/>
                  </a:lnTo>
                  <a:lnTo>
                    <a:pt x="13214" y="433415"/>
                  </a:lnTo>
                  <a:lnTo>
                    <a:pt x="0" y="280134"/>
                  </a:lnTo>
                  <a:lnTo>
                    <a:pt x="327704" y="227279"/>
                  </a:lnTo>
                  <a:lnTo>
                    <a:pt x="523269" y="19820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24">
              <a:extLst>
                <a:ext uri="{FF2B5EF4-FFF2-40B4-BE49-F238E27FC236}">
                  <a16:creationId xmlns:a16="http://schemas.microsoft.com/office/drawing/2014/main" id="{E29EF0B1-FA34-46AB-9E54-01A3DBFBE0D7}"/>
                </a:ext>
              </a:extLst>
            </p:cNvPr>
            <p:cNvSpPr/>
            <p:nvPr/>
          </p:nvSpPr>
          <p:spPr>
            <a:xfrm>
              <a:off x="4743450" y="2492375"/>
              <a:ext cx="560388" cy="1092200"/>
            </a:xfrm>
            <a:custGeom>
              <a:avLst/>
              <a:gdLst>
                <a:gd name="connsiteX0" fmla="*/ 440871 w 560614"/>
                <a:gd name="connsiteY0" fmla="*/ 740228 h 1091292"/>
                <a:gd name="connsiteX1" fmla="*/ 476250 w 560614"/>
                <a:gd name="connsiteY1" fmla="*/ 604157 h 1091292"/>
                <a:gd name="connsiteX2" fmla="*/ 527957 w 560614"/>
                <a:gd name="connsiteY2" fmla="*/ 449035 h 1091292"/>
                <a:gd name="connsiteX3" fmla="*/ 549729 w 560614"/>
                <a:gd name="connsiteY3" fmla="*/ 391885 h 1091292"/>
                <a:gd name="connsiteX4" fmla="*/ 560614 w 560614"/>
                <a:gd name="connsiteY4" fmla="*/ 342900 h 1091292"/>
                <a:gd name="connsiteX5" fmla="*/ 560614 w 560614"/>
                <a:gd name="connsiteY5" fmla="*/ 299357 h 1091292"/>
                <a:gd name="connsiteX6" fmla="*/ 557893 w 560614"/>
                <a:gd name="connsiteY6" fmla="*/ 269421 h 1091292"/>
                <a:gd name="connsiteX7" fmla="*/ 549729 w 560614"/>
                <a:gd name="connsiteY7" fmla="*/ 244928 h 1091292"/>
                <a:gd name="connsiteX8" fmla="*/ 538843 w 560614"/>
                <a:gd name="connsiteY8" fmla="*/ 223157 h 1091292"/>
                <a:gd name="connsiteX9" fmla="*/ 527957 w 560614"/>
                <a:gd name="connsiteY9" fmla="*/ 209550 h 1091292"/>
                <a:gd name="connsiteX10" fmla="*/ 476250 w 560614"/>
                <a:gd name="connsiteY10" fmla="*/ 174171 h 1091292"/>
                <a:gd name="connsiteX11" fmla="*/ 375557 w 560614"/>
                <a:gd name="connsiteY11" fmla="*/ 97971 h 1091292"/>
                <a:gd name="connsiteX12" fmla="*/ 310243 w 560614"/>
                <a:gd name="connsiteY12" fmla="*/ 38100 h 1091292"/>
                <a:gd name="connsiteX13" fmla="*/ 269421 w 560614"/>
                <a:gd name="connsiteY13" fmla="*/ 0 h 1091292"/>
                <a:gd name="connsiteX14" fmla="*/ 0 w 560614"/>
                <a:gd name="connsiteY14" fmla="*/ 62592 h 1091292"/>
                <a:gd name="connsiteX15" fmla="*/ 57150 w 560614"/>
                <a:gd name="connsiteY15" fmla="*/ 84364 h 1091292"/>
                <a:gd name="connsiteX16" fmla="*/ 103414 w 560614"/>
                <a:gd name="connsiteY16" fmla="*/ 106135 h 1091292"/>
                <a:gd name="connsiteX17" fmla="*/ 141514 w 560614"/>
                <a:gd name="connsiteY17" fmla="*/ 127907 h 1091292"/>
                <a:gd name="connsiteX18" fmla="*/ 171450 w 560614"/>
                <a:gd name="connsiteY18" fmla="*/ 152400 h 1091292"/>
                <a:gd name="connsiteX19" fmla="*/ 209550 w 560614"/>
                <a:gd name="connsiteY19" fmla="*/ 190500 h 1091292"/>
                <a:gd name="connsiteX20" fmla="*/ 244929 w 560614"/>
                <a:gd name="connsiteY20" fmla="*/ 236764 h 1091292"/>
                <a:gd name="connsiteX21" fmla="*/ 280307 w 560614"/>
                <a:gd name="connsiteY21" fmla="*/ 296635 h 1091292"/>
                <a:gd name="connsiteX22" fmla="*/ 285750 w 560614"/>
                <a:gd name="connsiteY22" fmla="*/ 321128 h 1091292"/>
                <a:gd name="connsiteX23" fmla="*/ 288471 w 560614"/>
                <a:gd name="connsiteY23" fmla="*/ 416378 h 1091292"/>
                <a:gd name="connsiteX24" fmla="*/ 288471 w 560614"/>
                <a:gd name="connsiteY24" fmla="*/ 476250 h 1091292"/>
                <a:gd name="connsiteX25" fmla="*/ 242207 w 560614"/>
                <a:gd name="connsiteY25" fmla="*/ 658585 h 1091292"/>
                <a:gd name="connsiteX26" fmla="*/ 220436 w 560614"/>
                <a:gd name="connsiteY26" fmla="*/ 857250 h 1091292"/>
                <a:gd name="connsiteX27" fmla="*/ 190500 w 560614"/>
                <a:gd name="connsiteY27" fmla="*/ 1091292 h 1091292"/>
                <a:gd name="connsiteX28" fmla="*/ 345621 w 560614"/>
                <a:gd name="connsiteY28" fmla="*/ 1069521 h 1091292"/>
                <a:gd name="connsiteX29" fmla="*/ 397329 w 560614"/>
                <a:gd name="connsiteY29" fmla="*/ 914400 h 1091292"/>
                <a:gd name="connsiteX30" fmla="*/ 440871 w 560614"/>
                <a:gd name="connsiteY30" fmla="*/ 740228 h 1091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60614" h="1091292">
                  <a:moveTo>
                    <a:pt x="440871" y="740228"/>
                  </a:moveTo>
                  <a:lnTo>
                    <a:pt x="476250" y="604157"/>
                  </a:lnTo>
                  <a:lnTo>
                    <a:pt x="527957" y="449035"/>
                  </a:lnTo>
                  <a:lnTo>
                    <a:pt x="549729" y="391885"/>
                  </a:lnTo>
                  <a:lnTo>
                    <a:pt x="560614" y="342900"/>
                  </a:lnTo>
                  <a:lnTo>
                    <a:pt x="560614" y="299357"/>
                  </a:lnTo>
                  <a:lnTo>
                    <a:pt x="557893" y="269421"/>
                  </a:lnTo>
                  <a:lnTo>
                    <a:pt x="549729" y="244928"/>
                  </a:lnTo>
                  <a:lnTo>
                    <a:pt x="538843" y="223157"/>
                  </a:lnTo>
                  <a:lnTo>
                    <a:pt x="527957" y="209550"/>
                  </a:lnTo>
                  <a:lnTo>
                    <a:pt x="476250" y="174171"/>
                  </a:lnTo>
                  <a:lnTo>
                    <a:pt x="375557" y="97971"/>
                  </a:lnTo>
                  <a:lnTo>
                    <a:pt x="310243" y="38100"/>
                  </a:lnTo>
                  <a:lnTo>
                    <a:pt x="269421" y="0"/>
                  </a:lnTo>
                  <a:lnTo>
                    <a:pt x="0" y="62592"/>
                  </a:lnTo>
                  <a:lnTo>
                    <a:pt x="57150" y="84364"/>
                  </a:lnTo>
                  <a:lnTo>
                    <a:pt x="103414" y="106135"/>
                  </a:lnTo>
                  <a:lnTo>
                    <a:pt x="141514" y="127907"/>
                  </a:lnTo>
                  <a:lnTo>
                    <a:pt x="171450" y="152400"/>
                  </a:lnTo>
                  <a:lnTo>
                    <a:pt x="209550" y="190500"/>
                  </a:lnTo>
                  <a:lnTo>
                    <a:pt x="244929" y="236764"/>
                  </a:lnTo>
                  <a:lnTo>
                    <a:pt x="280307" y="296635"/>
                  </a:lnTo>
                  <a:lnTo>
                    <a:pt x="285750" y="321128"/>
                  </a:lnTo>
                  <a:lnTo>
                    <a:pt x="288471" y="416378"/>
                  </a:lnTo>
                  <a:lnTo>
                    <a:pt x="288471" y="476250"/>
                  </a:lnTo>
                  <a:lnTo>
                    <a:pt x="242207" y="658585"/>
                  </a:lnTo>
                  <a:lnTo>
                    <a:pt x="220436" y="857250"/>
                  </a:lnTo>
                  <a:lnTo>
                    <a:pt x="190500" y="1091292"/>
                  </a:lnTo>
                  <a:lnTo>
                    <a:pt x="345621" y="1069521"/>
                  </a:lnTo>
                  <a:lnTo>
                    <a:pt x="397329" y="914400"/>
                  </a:lnTo>
                  <a:lnTo>
                    <a:pt x="440871" y="7402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26">
              <a:extLst>
                <a:ext uri="{FF2B5EF4-FFF2-40B4-BE49-F238E27FC236}">
                  <a16:creationId xmlns:a16="http://schemas.microsoft.com/office/drawing/2014/main" id="{737245D0-1312-4990-BDEC-B6C5D4521025}"/>
                </a:ext>
              </a:extLst>
            </p:cNvPr>
            <p:cNvSpPr/>
            <p:nvPr/>
          </p:nvSpPr>
          <p:spPr>
            <a:xfrm>
              <a:off x="4319588" y="3381375"/>
              <a:ext cx="2019300" cy="1906588"/>
            </a:xfrm>
            <a:custGeom>
              <a:avLst/>
              <a:gdLst>
                <a:gd name="connsiteX0" fmla="*/ 541769 w 2019080"/>
                <a:gd name="connsiteY0" fmla="*/ 306561 h 1905440"/>
                <a:gd name="connsiteX1" fmla="*/ 375274 w 2019080"/>
                <a:gd name="connsiteY1" fmla="*/ 327704 h 1905440"/>
                <a:gd name="connsiteX2" fmla="*/ 182352 w 2019080"/>
                <a:gd name="connsiteY2" fmla="*/ 348846 h 1905440"/>
                <a:gd name="connsiteX3" fmla="*/ 81927 w 2019080"/>
                <a:gd name="connsiteY3" fmla="*/ 362060 h 1905440"/>
                <a:gd name="connsiteX4" fmla="*/ 0 w 2019080"/>
                <a:gd name="connsiteY4" fmla="*/ 192922 h 1905440"/>
                <a:gd name="connsiteX5" fmla="*/ 50213 w 2019080"/>
                <a:gd name="connsiteY5" fmla="*/ 200850 h 1905440"/>
                <a:gd name="connsiteX6" fmla="*/ 110997 w 2019080"/>
                <a:gd name="connsiteY6" fmla="*/ 192922 h 1905440"/>
                <a:gd name="connsiteX7" fmla="*/ 317133 w 2019080"/>
                <a:gd name="connsiteY7" fmla="*/ 169137 h 1905440"/>
                <a:gd name="connsiteX8" fmla="*/ 636909 w 2019080"/>
                <a:gd name="connsiteY8" fmla="*/ 132138 h 1905440"/>
                <a:gd name="connsiteX9" fmla="*/ 787547 w 2019080"/>
                <a:gd name="connsiteY9" fmla="*/ 87211 h 1905440"/>
                <a:gd name="connsiteX10" fmla="*/ 1028040 w 2019080"/>
                <a:gd name="connsiteY10" fmla="*/ 68712 h 1905440"/>
                <a:gd name="connsiteX11" fmla="*/ 1276461 w 2019080"/>
                <a:gd name="connsiteY11" fmla="*/ 44927 h 1905440"/>
                <a:gd name="connsiteX12" fmla="*/ 1509025 w 2019080"/>
                <a:gd name="connsiteY12" fmla="*/ 21142 h 1905440"/>
                <a:gd name="connsiteX13" fmla="*/ 1760088 w 2019080"/>
                <a:gd name="connsiteY13" fmla="*/ 0 h 1905440"/>
                <a:gd name="connsiteX14" fmla="*/ 1786516 w 2019080"/>
                <a:gd name="connsiteY14" fmla="*/ 2642 h 1905440"/>
                <a:gd name="connsiteX15" fmla="*/ 1812944 w 2019080"/>
                <a:gd name="connsiteY15" fmla="*/ 7928 h 1905440"/>
                <a:gd name="connsiteX16" fmla="*/ 1847300 w 2019080"/>
                <a:gd name="connsiteY16" fmla="*/ 29070 h 1905440"/>
                <a:gd name="connsiteX17" fmla="*/ 1876370 w 2019080"/>
                <a:gd name="connsiteY17" fmla="*/ 52855 h 1905440"/>
                <a:gd name="connsiteX18" fmla="*/ 1910727 w 2019080"/>
                <a:gd name="connsiteY18" fmla="*/ 87211 h 1905440"/>
                <a:gd name="connsiteX19" fmla="*/ 1945083 w 2019080"/>
                <a:gd name="connsiteY19" fmla="*/ 129495 h 1905440"/>
                <a:gd name="connsiteX20" fmla="*/ 1974153 w 2019080"/>
                <a:gd name="connsiteY20" fmla="*/ 171780 h 1905440"/>
                <a:gd name="connsiteX21" fmla="*/ 1997938 w 2019080"/>
                <a:gd name="connsiteY21" fmla="*/ 203493 h 1905440"/>
                <a:gd name="connsiteX22" fmla="*/ 2011152 w 2019080"/>
                <a:gd name="connsiteY22" fmla="*/ 227278 h 1905440"/>
                <a:gd name="connsiteX23" fmla="*/ 2016437 w 2019080"/>
                <a:gd name="connsiteY23" fmla="*/ 245778 h 1905440"/>
                <a:gd name="connsiteX24" fmla="*/ 2019080 w 2019080"/>
                <a:gd name="connsiteY24" fmla="*/ 264277 h 1905440"/>
                <a:gd name="connsiteX25" fmla="*/ 2008509 w 2019080"/>
                <a:gd name="connsiteY25" fmla="*/ 295990 h 1905440"/>
                <a:gd name="connsiteX26" fmla="*/ 1990010 w 2019080"/>
                <a:gd name="connsiteY26" fmla="*/ 322418 h 1905440"/>
                <a:gd name="connsiteX27" fmla="*/ 1976796 w 2019080"/>
                <a:gd name="connsiteY27" fmla="*/ 351489 h 1905440"/>
                <a:gd name="connsiteX28" fmla="*/ 1966225 w 2019080"/>
                <a:gd name="connsiteY28" fmla="*/ 391130 h 1905440"/>
                <a:gd name="connsiteX29" fmla="*/ 1960939 w 2019080"/>
                <a:gd name="connsiteY29" fmla="*/ 512698 h 1905440"/>
                <a:gd name="connsiteX30" fmla="*/ 1950368 w 2019080"/>
                <a:gd name="connsiteY30" fmla="*/ 782261 h 1905440"/>
                <a:gd name="connsiteX31" fmla="*/ 1942440 w 2019080"/>
                <a:gd name="connsiteY31" fmla="*/ 983112 h 1905440"/>
                <a:gd name="connsiteX32" fmla="*/ 1934511 w 2019080"/>
                <a:gd name="connsiteY32" fmla="*/ 1257960 h 1905440"/>
                <a:gd name="connsiteX33" fmla="*/ 1923940 w 2019080"/>
                <a:gd name="connsiteY33" fmla="*/ 1572450 h 1905440"/>
                <a:gd name="connsiteX34" fmla="*/ 1916012 w 2019080"/>
                <a:gd name="connsiteY34" fmla="*/ 1731017 h 1905440"/>
                <a:gd name="connsiteX35" fmla="*/ 1913369 w 2019080"/>
                <a:gd name="connsiteY35" fmla="*/ 1812943 h 1905440"/>
                <a:gd name="connsiteX36" fmla="*/ 1905441 w 2019080"/>
                <a:gd name="connsiteY36" fmla="*/ 1849942 h 1905440"/>
                <a:gd name="connsiteX37" fmla="*/ 1892227 w 2019080"/>
                <a:gd name="connsiteY37" fmla="*/ 1876369 h 1905440"/>
                <a:gd name="connsiteX38" fmla="*/ 1873728 w 2019080"/>
                <a:gd name="connsiteY38" fmla="*/ 1894869 h 1905440"/>
                <a:gd name="connsiteX39" fmla="*/ 1849943 w 2019080"/>
                <a:gd name="connsiteY39" fmla="*/ 1905440 h 1905440"/>
                <a:gd name="connsiteX40" fmla="*/ 1818229 w 2019080"/>
                <a:gd name="connsiteY40" fmla="*/ 1902797 h 1905440"/>
                <a:gd name="connsiteX41" fmla="*/ 1781231 w 2019080"/>
                <a:gd name="connsiteY41" fmla="*/ 1897512 h 1905440"/>
                <a:gd name="connsiteX42" fmla="*/ 1741589 w 2019080"/>
                <a:gd name="connsiteY42" fmla="*/ 1879012 h 1905440"/>
                <a:gd name="connsiteX43" fmla="*/ 1704590 w 2019080"/>
                <a:gd name="connsiteY43" fmla="*/ 1847299 h 1905440"/>
                <a:gd name="connsiteX44" fmla="*/ 1670234 w 2019080"/>
                <a:gd name="connsiteY44" fmla="*/ 1524880 h 1905440"/>
                <a:gd name="connsiteX45" fmla="*/ 1672877 w 2019080"/>
                <a:gd name="connsiteY45" fmla="*/ 1141678 h 1905440"/>
                <a:gd name="connsiteX46" fmla="*/ 1694019 w 2019080"/>
                <a:gd name="connsiteY46" fmla="*/ 1028039 h 1905440"/>
                <a:gd name="connsiteX47" fmla="*/ 1691376 w 2019080"/>
                <a:gd name="connsiteY47" fmla="*/ 663336 h 1905440"/>
                <a:gd name="connsiteX48" fmla="*/ 1691376 w 2019080"/>
                <a:gd name="connsiteY48" fmla="*/ 539126 h 1905440"/>
                <a:gd name="connsiteX49" fmla="*/ 1704590 w 2019080"/>
                <a:gd name="connsiteY49" fmla="*/ 380559 h 1905440"/>
                <a:gd name="connsiteX50" fmla="*/ 1715161 w 2019080"/>
                <a:gd name="connsiteY50" fmla="*/ 261634 h 1905440"/>
                <a:gd name="connsiteX51" fmla="*/ 1712518 w 2019080"/>
                <a:gd name="connsiteY51" fmla="*/ 235206 h 1905440"/>
                <a:gd name="connsiteX52" fmla="*/ 1704590 w 2019080"/>
                <a:gd name="connsiteY52" fmla="*/ 214064 h 1905440"/>
                <a:gd name="connsiteX53" fmla="*/ 1683448 w 2019080"/>
                <a:gd name="connsiteY53" fmla="*/ 192922 h 1905440"/>
                <a:gd name="connsiteX54" fmla="*/ 1649092 w 2019080"/>
                <a:gd name="connsiteY54" fmla="*/ 179708 h 1905440"/>
                <a:gd name="connsiteX55" fmla="*/ 1590951 w 2019080"/>
                <a:gd name="connsiteY55" fmla="*/ 177065 h 1905440"/>
                <a:gd name="connsiteX56" fmla="*/ 1366315 w 2019080"/>
                <a:gd name="connsiteY56" fmla="*/ 206136 h 1905440"/>
                <a:gd name="connsiteX57" fmla="*/ 885330 w 2019080"/>
                <a:gd name="connsiteY57" fmla="*/ 264277 h 1905440"/>
                <a:gd name="connsiteX58" fmla="*/ 541769 w 2019080"/>
                <a:gd name="connsiteY58" fmla="*/ 306561 h 1905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019080" h="1905440">
                  <a:moveTo>
                    <a:pt x="541769" y="306561"/>
                  </a:moveTo>
                  <a:lnTo>
                    <a:pt x="375274" y="327704"/>
                  </a:lnTo>
                  <a:lnTo>
                    <a:pt x="182352" y="348846"/>
                  </a:lnTo>
                  <a:lnTo>
                    <a:pt x="81927" y="362060"/>
                  </a:lnTo>
                  <a:lnTo>
                    <a:pt x="0" y="192922"/>
                  </a:lnTo>
                  <a:lnTo>
                    <a:pt x="50213" y="200850"/>
                  </a:lnTo>
                  <a:lnTo>
                    <a:pt x="110997" y="192922"/>
                  </a:lnTo>
                  <a:lnTo>
                    <a:pt x="317133" y="169137"/>
                  </a:lnTo>
                  <a:lnTo>
                    <a:pt x="636909" y="132138"/>
                  </a:lnTo>
                  <a:lnTo>
                    <a:pt x="787547" y="87211"/>
                  </a:lnTo>
                  <a:lnTo>
                    <a:pt x="1028040" y="68712"/>
                  </a:lnTo>
                  <a:lnTo>
                    <a:pt x="1276461" y="44927"/>
                  </a:lnTo>
                  <a:lnTo>
                    <a:pt x="1509025" y="21142"/>
                  </a:lnTo>
                  <a:lnTo>
                    <a:pt x="1760088" y="0"/>
                  </a:lnTo>
                  <a:lnTo>
                    <a:pt x="1786516" y="2642"/>
                  </a:lnTo>
                  <a:lnTo>
                    <a:pt x="1812944" y="7928"/>
                  </a:lnTo>
                  <a:lnTo>
                    <a:pt x="1847300" y="29070"/>
                  </a:lnTo>
                  <a:lnTo>
                    <a:pt x="1876370" y="52855"/>
                  </a:lnTo>
                  <a:lnTo>
                    <a:pt x="1910727" y="87211"/>
                  </a:lnTo>
                  <a:lnTo>
                    <a:pt x="1945083" y="129495"/>
                  </a:lnTo>
                  <a:lnTo>
                    <a:pt x="1974153" y="171780"/>
                  </a:lnTo>
                  <a:lnTo>
                    <a:pt x="1997938" y="203493"/>
                  </a:lnTo>
                  <a:lnTo>
                    <a:pt x="2011152" y="227278"/>
                  </a:lnTo>
                  <a:lnTo>
                    <a:pt x="2016437" y="245778"/>
                  </a:lnTo>
                  <a:lnTo>
                    <a:pt x="2019080" y="264277"/>
                  </a:lnTo>
                  <a:lnTo>
                    <a:pt x="2008509" y="295990"/>
                  </a:lnTo>
                  <a:lnTo>
                    <a:pt x="1990010" y="322418"/>
                  </a:lnTo>
                  <a:lnTo>
                    <a:pt x="1976796" y="351489"/>
                  </a:lnTo>
                  <a:lnTo>
                    <a:pt x="1966225" y="391130"/>
                  </a:lnTo>
                  <a:lnTo>
                    <a:pt x="1960939" y="512698"/>
                  </a:lnTo>
                  <a:lnTo>
                    <a:pt x="1950368" y="782261"/>
                  </a:lnTo>
                  <a:lnTo>
                    <a:pt x="1942440" y="983112"/>
                  </a:lnTo>
                  <a:lnTo>
                    <a:pt x="1934511" y="1257960"/>
                  </a:lnTo>
                  <a:lnTo>
                    <a:pt x="1923940" y="1572450"/>
                  </a:lnTo>
                  <a:lnTo>
                    <a:pt x="1916012" y="1731017"/>
                  </a:lnTo>
                  <a:lnTo>
                    <a:pt x="1913369" y="1812943"/>
                  </a:lnTo>
                  <a:lnTo>
                    <a:pt x="1905441" y="1849942"/>
                  </a:lnTo>
                  <a:lnTo>
                    <a:pt x="1892227" y="1876369"/>
                  </a:lnTo>
                  <a:lnTo>
                    <a:pt x="1873728" y="1894869"/>
                  </a:lnTo>
                  <a:lnTo>
                    <a:pt x="1849943" y="1905440"/>
                  </a:lnTo>
                  <a:lnTo>
                    <a:pt x="1818229" y="1902797"/>
                  </a:lnTo>
                  <a:lnTo>
                    <a:pt x="1781231" y="1897512"/>
                  </a:lnTo>
                  <a:lnTo>
                    <a:pt x="1741589" y="1879012"/>
                  </a:lnTo>
                  <a:lnTo>
                    <a:pt x="1704590" y="1847299"/>
                  </a:lnTo>
                  <a:lnTo>
                    <a:pt x="1670234" y="1524880"/>
                  </a:lnTo>
                  <a:lnTo>
                    <a:pt x="1672877" y="1141678"/>
                  </a:lnTo>
                  <a:lnTo>
                    <a:pt x="1694019" y="1028039"/>
                  </a:lnTo>
                  <a:lnTo>
                    <a:pt x="1691376" y="663336"/>
                  </a:lnTo>
                  <a:lnTo>
                    <a:pt x="1691376" y="539126"/>
                  </a:lnTo>
                  <a:lnTo>
                    <a:pt x="1704590" y="380559"/>
                  </a:lnTo>
                  <a:lnTo>
                    <a:pt x="1715161" y="261634"/>
                  </a:lnTo>
                  <a:lnTo>
                    <a:pt x="1712518" y="235206"/>
                  </a:lnTo>
                  <a:lnTo>
                    <a:pt x="1704590" y="214064"/>
                  </a:lnTo>
                  <a:lnTo>
                    <a:pt x="1683448" y="192922"/>
                  </a:lnTo>
                  <a:lnTo>
                    <a:pt x="1649092" y="179708"/>
                  </a:lnTo>
                  <a:lnTo>
                    <a:pt x="1590951" y="177065"/>
                  </a:lnTo>
                  <a:lnTo>
                    <a:pt x="1366315" y="206136"/>
                  </a:lnTo>
                  <a:lnTo>
                    <a:pt x="885330" y="264277"/>
                  </a:lnTo>
                  <a:lnTo>
                    <a:pt x="541769" y="30656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27">
              <a:extLst>
                <a:ext uri="{FF2B5EF4-FFF2-40B4-BE49-F238E27FC236}">
                  <a16:creationId xmlns:a16="http://schemas.microsoft.com/office/drawing/2014/main" id="{5B8867D9-0653-4C7C-98FD-FF4BAB99FDB1}"/>
                </a:ext>
              </a:extLst>
            </p:cNvPr>
            <p:cNvSpPr/>
            <p:nvPr/>
          </p:nvSpPr>
          <p:spPr>
            <a:xfrm>
              <a:off x="4424363" y="3887788"/>
              <a:ext cx="1644650" cy="371475"/>
            </a:xfrm>
            <a:custGeom>
              <a:avLst/>
              <a:gdLst>
                <a:gd name="connsiteX0" fmla="*/ 521493 w 1645443"/>
                <a:gd name="connsiteY0" fmla="*/ 121444 h 371475"/>
                <a:gd name="connsiteX1" fmla="*/ 728662 w 1645443"/>
                <a:gd name="connsiteY1" fmla="*/ 95250 h 371475"/>
                <a:gd name="connsiteX2" fmla="*/ 947737 w 1645443"/>
                <a:gd name="connsiteY2" fmla="*/ 71438 h 371475"/>
                <a:gd name="connsiteX3" fmla="*/ 1181100 w 1645443"/>
                <a:gd name="connsiteY3" fmla="*/ 45244 h 371475"/>
                <a:gd name="connsiteX4" fmla="*/ 1457325 w 1645443"/>
                <a:gd name="connsiteY4" fmla="*/ 16669 h 371475"/>
                <a:gd name="connsiteX5" fmla="*/ 1645443 w 1645443"/>
                <a:gd name="connsiteY5" fmla="*/ 0 h 371475"/>
                <a:gd name="connsiteX6" fmla="*/ 1633537 w 1645443"/>
                <a:gd name="connsiteY6" fmla="*/ 183357 h 371475"/>
                <a:gd name="connsiteX7" fmla="*/ 1469231 w 1645443"/>
                <a:gd name="connsiteY7" fmla="*/ 192882 h 371475"/>
                <a:gd name="connsiteX8" fmla="*/ 1285875 w 1645443"/>
                <a:gd name="connsiteY8" fmla="*/ 204788 h 371475"/>
                <a:gd name="connsiteX9" fmla="*/ 1097756 w 1645443"/>
                <a:gd name="connsiteY9" fmla="*/ 223838 h 371475"/>
                <a:gd name="connsiteX10" fmla="*/ 838200 w 1645443"/>
                <a:gd name="connsiteY10" fmla="*/ 250032 h 371475"/>
                <a:gd name="connsiteX11" fmla="*/ 561975 w 1645443"/>
                <a:gd name="connsiteY11" fmla="*/ 283369 h 371475"/>
                <a:gd name="connsiteX12" fmla="*/ 250031 w 1645443"/>
                <a:gd name="connsiteY12" fmla="*/ 328613 h 371475"/>
                <a:gd name="connsiteX13" fmla="*/ 2381 w 1645443"/>
                <a:gd name="connsiteY13" fmla="*/ 371475 h 371475"/>
                <a:gd name="connsiteX14" fmla="*/ 0 w 1645443"/>
                <a:gd name="connsiteY14" fmla="*/ 192882 h 371475"/>
                <a:gd name="connsiteX15" fmla="*/ 388143 w 1645443"/>
                <a:gd name="connsiteY15" fmla="*/ 138113 h 371475"/>
                <a:gd name="connsiteX16" fmla="*/ 521493 w 1645443"/>
                <a:gd name="connsiteY16" fmla="*/ 121444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45443" h="371475">
                  <a:moveTo>
                    <a:pt x="521493" y="121444"/>
                  </a:moveTo>
                  <a:lnTo>
                    <a:pt x="728662" y="95250"/>
                  </a:lnTo>
                  <a:lnTo>
                    <a:pt x="947737" y="71438"/>
                  </a:lnTo>
                  <a:lnTo>
                    <a:pt x="1181100" y="45244"/>
                  </a:lnTo>
                  <a:lnTo>
                    <a:pt x="1457325" y="16669"/>
                  </a:lnTo>
                  <a:lnTo>
                    <a:pt x="1645443" y="0"/>
                  </a:lnTo>
                  <a:lnTo>
                    <a:pt x="1633537" y="183357"/>
                  </a:lnTo>
                  <a:lnTo>
                    <a:pt x="1469231" y="192882"/>
                  </a:lnTo>
                  <a:lnTo>
                    <a:pt x="1285875" y="204788"/>
                  </a:lnTo>
                  <a:lnTo>
                    <a:pt x="1097756" y="223838"/>
                  </a:lnTo>
                  <a:lnTo>
                    <a:pt x="838200" y="250032"/>
                  </a:lnTo>
                  <a:lnTo>
                    <a:pt x="561975" y="283369"/>
                  </a:lnTo>
                  <a:lnTo>
                    <a:pt x="250031" y="328613"/>
                  </a:lnTo>
                  <a:lnTo>
                    <a:pt x="2381" y="371475"/>
                  </a:lnTo>
                  <a:cubicBezTo>
                    <a:pt x="1587" y="311944"/>
                    <a:pt x="794" y="252413"/>
                    <a:pt x="0" y="192882"/>
                  </a:cubicBezTo>
                  <a:lnTo>
                    <a:pt x="388143" y="138113"/>
                  </a:lnTo>
                  <a:lnTo>
                    <a:pt x="521493" y="1214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28">
              <a:extLst>
                <a:ext uri="{FF2B5EF4-FFF2-40B4-BE49-F238E27FC236}">
                  <a16:creationId xmlns:a16="http://schemas.microsoft.com/office/drawing/2014/main" id="{157760FF-2588-4CCE-AD1A-D788333C39C9}"/>
                </a:ext>
              </a:extLst>
            </p:cNvPr>
            <p:cNvSpPr/>
            <p:nvPr/>
          </p:nvSpPr>
          <p:spPr>
            <a:xfrm>
              <a:off x="4437063" y="4379913"/>
              <a:ext cx="1625600" cy="390525"/>
            </a:xfrm>
            <a:custGeom>
              <a:avLst/>
              <a:gdLst>
                <a:gd name="connsiteX0" fmla="*/ 323850 w 1626394"/>
                <a:gd name="connsiteY0" fmla="*/ 173831 h 390525"/>
                <a:gd name="connsiteX1" fmla="*/ 497681 w 1626394"/>
                <a:gd name="connsiteY1" fmla="*/ 152400 h 390525"/>
                <a:gd name="connsiteX2" fmla="*/ 714375 w 1626394"/>
                <a:gd name="connsiteY2" fmla="*/ 126206 h 390525"/>
                <a:gd name="connsiteX3" fmla="*/ 988219 w 1626394"/>
                <a:gd name="connsiteY3" fmla="*/ 88106 h 390525"/>
                <a:gd name="connsiteX4" fmla="*/ 1309687 w 1626394"/>
                <a:gd name="connsiteY4" fmla="*/ 42862 h 390525"/>
                <a:gd name="connsiteX5" fmla="*/ 1624012 w 1626394"/>
                <a:gd name="connsiteY5" fmla="*/ 0 h 390525"/>
                <a:gd name="connsiteX6" fmla="*/ 1626394 w 1626394"/>
                <a:gd name="connsiteY6" fmla="*/ 154781 h 390525"/>
                <a:gd name="connsiteX7" fmla="*/ 1347787 w 1626394"/>
                <a:gd name="connsiteY7" fmla="*/ 192881 h 390525"/>
                <a:gd name="connsiteX8" fmla="*/ 1057275 w 1626394"/>
                <a:gd name="connsiteY8" fmla="*/ 235744 h 390525"/>
                <a:gd name="connsiteX9" fmla="*/ 790575 w 1626394"/>
                <a:gd name="connsiteY9" fmla="*/ 273844 h 390525"/>
                <a:gd name="connsiteX10" fmla="*/ 526256 w 1626394"/>
                <a:gd name="connsiteY10" fmla="*/ 314325 h 390525"/>
                <a:gd name="connsiteX11" fmla="*/ 273844 w 1626394"/>
                <a:gd name="connsiteY11" fmla="*/ 350044 h 390525"/>
                <a:gd name="connsiteX12" fmla="*/ 2381 w 1626394"/>
                <a:gd name="connsiteY12" fmla="*/ 390525 h 390525"/>
                <a:gd name="connsiteX13" fmla="*/ 0 w 1626394"/>
                <a:gd name="connsiteY13" fmla="*/ 211931 h 390525"/>
                <a:gd name="connsiteX14" fmla="*/ 323850 w 1626394"/>
                <a:gd name="connsiteY14" fmla="*/ 173831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394" h="390525">
                  <a:moveTo>
                    <a:pt x="323850" y="173831"/>
                  </a:moveTo>
                  <a:lnTo>
                    <a:pt x="497681" y="152400"/>
                  </a:lnTo>
                  <a:lnTo>
                    <a:pt x="714375" y="126206"/>
                  </a:lnTo>
                  <a:lnTo>
                    <a:pt x="988219" y="88106"/>
                  </a:lnTo>
                  <a:lnTo>
                    <a:pt x="1309687" y="42862"/>
                  </a:lnTo>
                  <a:lnTo>
                    <a:pt x="1624012" y="0"/>
                  </a:lnTo>
                  <a:lnTo>
                    <a:pt x="1626394" y="154781"/>
                  </a:lnTo>
                  <a:lnTo>
                    <a:pt x="1347787" y="192881"/>
                  </a:lnTo>
                  <a:lnTo>
                    <a:pt x="1057275" y="235744"/>
                  </a:lnTo>
                  <a:lnTo>
                    <a:pt x="790575" y="273844"/>
                  </a:lnTo>
                  <a:lnTo>
                    <a:pt x="526256" y="314325"/>
                  </a:lnTo>
                  <a:lnTo>
                    <a:pt x="273844" y="350044"/>
                  </a:lnTo>
                  <a:lnTo>
                    <a:pt x="2381" y="390525"/>
                  </a:lnTo>
                  <a:cubicBezTo>
                    <a:pt x="1587" y="330994"/>
                    <a:pt x="794" y="271462"/>
                    <a:pt x="0" y="211931"/>
                  </a:cubicBezTo>
                  <a:lnTo>
                    <a:pt x="323850" y="1738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29">
              <a:extLst>
                <a:ext uri="{FF2B5EF4-FFF2-40B4-BE49-F238E27FC236}">
                  <a16:creationId xmlns:a16="http://schemas.microsoft.com/office/drawing/2014/main" id="{9EE91178-F948-4323-8068-5CD24889B952}"/>
                </a:ext>
              </a:extLst>
            </p:cNvPr>
            <p:cNvSpPr/>
            <p:nvPr/>
          </p:nvSpPr>
          <p:spPr>
            <a:xfrm>
              <a:off x="4367213" y="4916488"/>
              <a:ext cx="1704975" cy="400050"/>
            </a:xfrm>
            <a:custGeom>
              <a:avLst/>
              <a:gdLst>
                <a:gd name="connsiteX0" fmla="*/ 511968 w 1704975"/>
                <a:gd name="connsiteY0" fmla="*/ 133350 h 400050"/>
                <a:gd name="connsiteX1" fmla="*/ 876300 w 1704975"/>
                <a:gd name="connsiteY1" fmla="*/ 90488 h 400050"/>
                <a:gd name="connsiteX2" fmla="*/ 1143000 w 1704975"/>
                <a:gd name="connsiteY2" fmla="*/ 59532 h 400050"/>
                <a:gd name="connsiteX3" fmla="*/ 1483518 w 1704975"/>
                <a:gd name="connsiteY3" fmla="*/ 19050 h 400050"/>
                <a:gd name="connsiteX4" fmla="*/ 1674018 w 1704975"/>
                <a:gd name="connsiteY4" fmla="*/ 0 h 400050"/>
                <a:gd name="connsiteX5" fmla="*/ 1704975 w 1704975"/>
                <a:gd name="connsiteY5" fmla="*/ 345282 h 400050"/>
                <a:gd name="connsiteX6" fmla="*/ 1652587 w 1704975"/>
                <a:gd name="connsiteY6" fmla="*/ 307182 h 400050"/>
                <a:gd name="connsiteX7" fmla="*/ 1628775 w 1704975"/>
                <a:gd name="connsiteY7" fmla="*/ 283369 h 400050"/>
                <a:gd name="connsiteX8" fmla="*/ 1600200 w 1704975"/>
                <a:gd name="connsiteY8" fmla="*/ 250032 h 400050"/>
                <a:gd name="connsiteX9" fmla="*/ 1583531 w 1704975"/>
                <a:gd name="connsiteY9" fmla="*/ 230982 h 400050"/>
                <a:gd name="connsiteX10" fmla="*/ 1516856 w 1704975"/>
                <a:gd name="connsiteY10" fmla="*/ 228600 h 400050"/>
                <a:gd name="connsiteX11" fmla="*/ 1290637 w 1704975"/>
                <a:gd name="connsiteY11" fmla="*/ 233363 h 400050"/>
                <a:gd name="connsiteX12" fmla="*/ 1057275 w 1704975"/>
                <a:gd name="connsiteY12" fmla="*/ 242888 h 400050"/>
                <a:gd name="connsiteX13" fmla="*/ 854868 w 1704975"/>
                <a:gd name="connsiteY13" fmla="*/ 257175 h 400050"/>
                <a:gd name="connsiteX14" fmla="*/ 695325 w 1704975"/>
                <a:gd name="connsiteY14" fmla="*/ 273844 h 400050"/>
                <a:gd name="connsiteX15" fmla="*/ 488156 w 1704975"/>
                <a:gd name="connsiteY15" fmla="*/ 302419 h 400050"/>
                <a:gd name="connsiteX16" fmla="*/ 273843 w 1704975"/>
                <a:gd name="connsiteY16" fmla="*/ 342900 h 400050"/>
                <a:gd name="connsiteX17" fmla="*/ 104775 w 1704975"/>
                <a:gd name="connsiteY17" fmla="*/ 378619 h 400050"/>
                <a:gd name="connsiteX18" fmla="*/ 0 w 1704975"/>
                <a:gd name="connsiteY18" fmla="*/ 400050 h 400050"/>
                <a:gd name="connsiteX19" fmla="*/ 7143 w 1704975"/>
                <a:gd name="connsiteY19" fmla="*/ 192882 h 400050"/>
                <a:gd name="connsiteX20" fmla="*/ 459581 w 1704975"/>
                <a:gd name="connsiteY20" fmla="*/ 138113 h 400050"/>
                <a:gd name="connsiteX21" fmla="*/ 511968 w 1704975"/>
                <a:gd name="connsiteY21" fmla="*/ 133350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04975" h="400050">
                  <a:moveTo>
                    <a:pt x="511968" y="133350"/>
                  </a:moveTo>
                  <a:lnTo>
                    <a:pt x="876300" y="90488"/>
                  </a:lnTo>
                  <a:lnTo>
                    <a:pt x="1143000" y="59532"/>
                  </a:lnTo>
                  <a:lnTo>
                    <a:pt x="1483518" y="19050"/>
                  </a:lnTo>
                  <a:lnTo>
                    <a:pt x="1674018" y="0"/>
                  </a:lnTo>
                  <a:lnTo>
                    <a:pt x="1704975" y="345282"/>
                  </a:lnTo>
                  <a:lnTo>
                    <a:pt x="1652587" y="307182"/>
                  </a:lnTo>
                  <a:lnTo>
                    <a:pt x="1628775" y="283369"/>
                  </a:lnTo>
                  <a:lnTo>
                    <a:pt x="1600200" y="250032"/>
                  </a:lnTo>
                  <a:lnTo>
                    <a:pt x="1583531" y="230982"/>
                  </a:lnTo>
                  <a:lnTo>
                    <a:pt x="1516856" y="228600"/>
                  </a:lnTo>
                  <a:lnTo>
                    <a:pt x="1290637" y="233363"/>
                  </a:lnTo>
                  <a:lnTo>
                    <a:pt x="1057275" y="242888"/>
                  </a:lnTo>
                  <a:lnTo>
                    <a:pt x="854868" y="257175"/>
                  </a:lnTo>
                  <a:lnTo>
                    <a:pt x="695325" y="273844"/>
                  </a:lnTo>
                  <a:lnTo>
                    <a:pt x="488156" y="302419"/>
                  </a:lnTo>
                  <a:lnTo>
                    <a:pt x="273843" y="342900"/>
                  </a:lnTo>
                  <a:lnTo>
                    <a:pt x="104775" y="378619"/>
                  </a:lnTo>
                  <a:lnTo>
                    <a:pt x="0" y="400050"/>
                  </a:lnTo>
                  <a:lnTo>
                    <a:pt x="7143" y="192882"/>
                  </a:lnTo>
                  <a:lnTo>
                    <a:pt x="459581" y="138113"/>
                  </a:lnTo>
                  <a:lnTo>
                    <a:pt x="511968" y="1333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E39E45E5-28C2-4E2E-AE76-2D12BFA7B3F6}"/>
              </a:ext>
            </a:extLst>
          </p:cNvPr>
          <p:cNvGrpSpPr/>
          <p:nvPr/>
        </p:nvGrpSpPr>
        <p:grpSpPr>
          <a:xfrm>
            <a:off x="2967038" y="1443038"/>
            <a:ext cx="4110037" cy="4498975"/>
            <a:chOff x="2967038" y="1443038"/>
            <a:chExt cx="4110037" cy="4498975"/>
          </a:xfrm>
        </p:grpSpPr>
        <p:sp>
          <p:nvSpPr>
            <p:cNvPr id="30" name="フリーフォーム 118">
              <a:extLst>
                <a:ext uri="{FF2B5EF4-FFF2-40B4-BE49-F238E27FC236}">
                  <a16:creationId xmlns:a16="http://schemas.microsoft.com/office/drawing/2014/main" id="{0FC3E8BA-E66F-4794-B3B4-B9CB52D368E1}"/>
                </a:ext>
              </a:extLst>
            </p:cNvPr>
            <p:cNvSpPr/>
            <p:nvPr/>
          </p:nvSpPr>
          <p:spPr>
            <a:xfrm>
              <a:off x="3074988" y="1620838"/>
              <a:ext cx="523875" cy="1079500"/>
            </a:xfrm>
            <a:custGeom>
              <a:avLst/>
              <a:gdLst>
                <a:gd name="connsiteX0" fmla="*/ 440531 w 523875"/>
                <a:gd name="connsiteY0" fmla="*/ 388144 h 1078707"/>
                <a:gd name="connsiteX1" fmla="*/ 416719 w 523875"/>
                <a:gd name="connsiteY1" fmla="*/ 240507 h 1078707"/>
                <a:gd name="connsiteX2" fmla="*/ 392906 w 523875"/>
                <a:gd name="connsiteY2" fmla="*/ 111919 h 1078707"/>
                <a:gd name="connsiteX3" fmla="*/ 354806 w 523875"/>
                <a:gd name="connsiteY3" fmla="*/ 95250 h 1078707"/>
                <a:gd name="connsiteX4" fmla="*/ 285750 w 523875"/>
                <a:gd name="connsiteY4" fmla="*/ 71438 h 1078707"/>
                <a:gd name="connsiteX5" fmla="*/ 233362 w 523875"/>
                <a:gd name="connsiteY5" fmla="*/ 52388 h 1078707"/>
                <a:gd name="connsiteX6" fmla="*/ 166687 w 523875"/>
                <a:gd name="connsiteY6" fmla="*/ 33338 h 1078707"/>
                <a:gd name="connsiteX7" fmla="*/ 83344 w 523875"/>
                <a:gd name="connsiteY7" fmla="*/ 11907 h 1078707"/>
                <a:gd name="connsiteX8" fmla="*/ 28575 w 523875"/>
                <a:gd name="connsiteY8" fmla="*/ 0 h 1078707"/>
                <a:gd name="connsiteX9" fmla="*/ 16669 w 523875"/>
                <a:gd name="connsiteY9" fmla="*/ 0 h 1078707"/>
                <a:gd name="connsiteX10" fmla="*/ 4762 w 523875"/>
                <a:gd name="connsiteY10" fmla="*/ 4763 h 1078707"/>
                <a:gd name="connsiteX11" fmla="*/ 0 w 523875"/>
                <a:gd name="connsiteY11" fmla="*/ 16669 h 1078707"/>
                <a:gd name="connsiteX12" fmla="*/ 4762 w 523875"/>
                <a:gd name="connsiteY12" fmla="*/ 42863 h 1078707"/>
                <a:gd name="connsiteX13" fmla="*/ 14287 w 523875"/>
                <a:gd name="connsiteY13" fmla="*/ 59532 h 1078707"/>
                <a:gd name="connsiteX14" fmla="*/ 23812 w 523875"/>
                <a:gd name="connsiteY14" fmla="*/ 73819 h 1078707"/>
                <a:gd name="connsiteX15" fmla="*/ 52387 w 523875"/>
                <a:gd name="connsiteY15" fmla="*/ 80963 h 1078707"/>
                <a:gd name="connsiteX16" fmla="*/ 88106 w 523875"/>
                <a:gd name="connsiteY16" fmla="*/ 100013 h 1078707"/>
                <a:gd name="connsiteX17" fmla="*/ 109537 w 523875"/>
                <a:gd name="connsiteY17" fmla="*/ 116682 h 1078707"/>
                <a:gd name="connsiteX18" fmla="*/ 140494 w 523875"/>
                <a:gd name="connsiteY18" fmla="*/ 147638 h 1078707"/>
                <a:gd name="connsiteX19" fmla="*/ 157162 w 523875"/>
                <a:gd name="connsiteY19" fmla="*/ 171450 h 1078707"/>
                <a:gd name="connsiteX20" fmla="*/ 183356 w 523875"/>
                <a:gd name="connsiteY20" fmla="*/ 223838 h 1078707"/>
                <a:gd name="connsiteX21" fmla="*/ 202406 w 523875"/>
                <a:gd name="connsiteY21" fmla="*/ 290513 h 1078707"/>
                <a:gd name="connsiteX22" fmla="*/ 230981 w 523875"/>
                <a:gd name="connsiteY22" fmla="*/ 433388 h 1078707"/>
                <a:gd name="connsiteX23" fmla="*/ 252412 w 523875"/>
                <a:gd name="connsiteY23" fmla="*/ 578644 h 1078707"/>
                <a:gd name="connsiteX24" fmla="*/ 264319 w 523875"/>
                <a:gd name="connsiteY24" fmla="*/ 692944 h 1078707"/>
                <a:gd name="connsiteX25" fmla="*/ 269081 w 523875"/>
                <a:gd name="connsiteY25" fmla="*/ 781050 h 1078707"/>
                <a:gd name="connsiteX26" fmla="*/ 264319 w 523875"/>
                <a:gd name="connsiteY26" fmla="*/ 871538 h 1078707"/>
                <a:gd name="connsiteX27" fmla="*/ 273844 w 523875"/>
                <a:gd name="connsiteY27" fmla="*/ 909638 h 1078707"/>
                <a:gd name="connsiteX28" fmla="*/ 297656 w 523875"/>
                <a:gd name="connsiteY28" fmla="*/ 969169 h 1078707"/>
                <a:gd name="connsiteX29" fmla="*/ 316706 w 523875"/>
                <a:gd name="connsiteY29" fmla="*/ 1004888 h 1078707"/>
                <a:gd name="connsiteX30" fmla="*/ 335756 w 523875"/>
                <a:gd name="connsiteY30" fmla="*/ 1031082 h 1078707"/>
                <a:gd name="connsiteX31" fmla="*/ 359569 w 523875"/>
                <a:gd name="connsiteY31" fmla="*/ 1062038 h 1078707"/>
                <a:gd name="connsiteX32" fmla="*/ 378619 w 523875"/>
                <a:gd name="connsiteY32" fmla="*/ 1076325 h 1078707"/>
                <a:gd name="connsiteX33" fmla="*/ 404812 w 523875"/>
                <a:gd name="connsiteY33" fmla="*/ 1078707 h 1078707"/>
                <a:gd name="connsiteX34" fmla="*/ 423862 w 523875"/>
                <a:gd name="connsiteY34" fmla="*/ 1076325 h 1078707"/>
                <a:gd name="connsiteX35" fmla="*/ 442912 w 523875"/>
                <a:gd name="connsiteY35" fmla="*/ 1066800 h 1078707"/>
                <a:gd name="connsiteX36" fmla="*/ 461962 w 523875"/>
                <a:gd name="connsiteY36" fmla="*/ 1050132 h 1078707"/>
                <a:gd name="connsiteX37" fmla="*/ 481012 w 523875"/>
                <a:gd name="connsiteY37" fmla="*/ 1019175 h 1078707"/>
                <a:gd name="connsiteX38" fmla="*/ 507206 w 523875"/>
                <a:gd name="connsiteY38" fmla="*/ 964407 h 1078707"/>
                <a:gd name="connsiteX39" fmla="*/ 523875 w 523875"/>
                <a:gd name="connsiteY39" fmla="*/ 931069 h 1078707"/>
                <a:gd name="connsiteX40" fmla="*/ 511969 w 523875"/>
                <a:gd name="connsiteY40" fmla="*/ 826294 h 1078707"/>
                <a:gd name="connsiteX41" fmla="*/ 483394 w 523875"/>
                <a:gd name="connsiteY41" fmla="*/ 645319 h 1078707"/>
                <a:gd name="connsiteX42" fmla="*/ 440531 w 523875"/>
                <a:gd name="connsiteY42" fmla="*/ 388144 h 107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23875" h="1078707">
                  <a:moveTo>
                    <a:pt x="440531" y="388144"/>
                  </a:moveTo>
                  <a:lnTo>
                    <a:pt x="416719" y="240507"/>
                  </a:lnTo>
                  <a:lnTo>
                    <a:pt x="392906" y="111919"/>
                  </a:lnTo>
                  <a:lnTo>
                    <a:pt x="354806" y="95250"/>
                  </a:lnTo>
                  <a:lnTo>
                    <a:pt x="285750" y="71438"/>
                  </a:lnTo>
                  <a:lnTo>
                    <a:pt x="233362" y="52388"/>
                  </a:lnTo>
                  <a:lnTo>
                    <a:pt x="166687" y="33338"/>
                  </a:lnTo>
                  <a:lnTo>
                    <a:pt x="83344" y="11907"/>
                  </a:lnTo>
                  <a:lnTo>
                    <a:pt x="28575" y="0"/>
                  </a:lnTo>
                  <a:lnTo>
                    <a:pt x="16669" y="0"/>
                  </a:lnTo>
                  <a:lnTo>
                    <a:pt x="4762" y="4763"/>
                  </a:lnTo>
                  <a:lnTo>
                    <a:pt x="0" y="16669"/>
                  </a:lnTo>
                  <a:lnTo>
                    <a:pt x="4762" y="42863"/>
                  </a:lnTo>
                  <a:lnTo>
                    <a:pt x="14287" y="59532"/>
                  </a:lnTo>
                  <a:lnTo>
                    <a:pt x="23812" y="73819"/>
                  </a:lnTo>
                  <a:lnTo>
                    <a:pt x="52387" y="80963"/>
                  </a:lnTo>
                  <a:lnTo>
                    <a:pt x="88106" y="100013"/>
                  </a:lnTo>
                  <a:lnTo>
                    <a:pt x="109537" y="116682"/>
                  </a:lnTo>
                  <a:lnTo>
                    <a:pt x="140494" y="147638"/>
                  </a:lnTo>
                  <a:lnTo>
                    <a:pt x="157162" y="171450"/>
                  </a:lnTo>
                  <a:lnTo>
                    <a:pt x="183356" y="223838"/>
                  </a:lnTo>
                  <a:lnTo>
                    <a:pt x="202406" y="290513"/>
                  </a:lnTo>
                  <a:lnTo>
                    <a:pt x="230981" y="433388"/>
                  </a:lnTo>
                  <a:lnTo>
                    <a:pt x="252412" y="578644"/>
                  </a:lnTo>
                  <a:lnTo>
                    <a:pt x="264319" y="692944"/>
                  </a:lnTo>
                  <a:lnTo>
                    <a:pt x="269081" y="781050"/>
                  </a:lnTo>
                  <a:lnTo>
                    <a:pt x="264319" y="871538"/>
                  </a:lnTo>
                  <a:lnTo>
                    <a:pt x="273844" y="909638"/>
                  </a:lnTo>
                  <a:lnTo>
                    <a:pt x="297656" y="969169"/>
                  </a:lnTo>
                  <a:lnTo>
                    <a:pt x="316706" y="1004888"/>
                  </a:lnTo>
                  <a:lnTo>
                    <a:pt x="335756" y="1031082"/>
                  </a:lnTo>
                  <a:lnTo>
                    <a:pt x="359569" y="1062038"/>
                  </a:lnTo>
                  <a:lnTo>
                    <a:pt x="378619" y="1076325"/>
                  </a:lnTo>
                  <a:lnTo>
                    <a:pt x="404812" y="1078707"/>
                  </a:lnTo>
                  <a:lnTo>
                    <a:pt x="423862" y="1076325"/>
                  </a:lnTo>
                  <a:lnTo>
                    <a:pt x="442912" y="1066800"/>
                  </a:lnTo>
                  <a:lnTo>
                    <a:pt x="461962" y="1050132"/>
                  </a:lnTo>
                  <a:lnTo>
                    <a:pt x="481012" y="1019175"/>
                  </a:lnTo>
                  <a:lnTo>
                    <a:pt x="507206" y="964407"/>
                  </a:lnTo>
                  <a:lnTo>
                    <a:pt x="523875" y="931069"/>
                  </a:lnTo>
                  <a:lnTo>
                    <a:pt x="511969" y="826294"/>
                  </a:lnTo>
                  <a:lnTo>
                    <a:pt x="483394" y="645319"/>
                  </a:lnTo>
                  <a:lnTo>
                    <a:pt x="440531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23">
              <a:extLst>
                <a:ext uri="{FF2B5EF4-FFF2-40B4-BE49-F238E27FC236}">
                  <a16:creationId xmlns:a16="http://schemas.microsoft.com/office/drawing/2014/main" id="{545E0948-F83A-431D-8F8C-69BDEB232BF9}"/>
                </a:ext>
              </a:extLst>
            </p:cNvPr>
            <p:cNvSpPr/>
            <p:nvPr/>
          </p:nvSpPr>
          <p:spPr>
            <a:xfrm>
              <a:off x="3287713" y="2647950"/>
              <a:ext cx="3289300" cy="582613"/>
            </a:xfrm>
            <a:custGeom>
              <a:avLst/>
              <a:gdLst>
                <a:gd name="connsiteX0" fmla="*/ 1058635 w 3290207"/>
                <a:gd name="connsiteY0" fmla="*/ 234043 h 582386"/>
                <a:gd name="connsiteX1" fmla="*/ 1238250 w 3290207"/>
                <a:gd name="connsiteY1" fmla="*/ 206829 h 582386"/>
                <a:gd name="connsiteX2" fmla="*/ 1464128 w 3290207"/>
                <a:gd name="connsiteY2" fmla="*/ 174171 h 582386"/>
                <a:gd name="connsiteX3" fmla="*/ 1616528 w 3290207"/>
                <a:gd name="connsiteY3" fmla="*/ 152400 h 582386"/>
                <a:gd name="connsiteX4" fmla="*/ 1839685 w 3290207"/>
                <a:gd name="connsiteY4" fmla="*/ 133350 h 582386"/>
                <a:gd name="connsiteX5" fmla="*/ 2087335 w 3290207"/>
                <a:gd name="connsiteY5" fmla="*/ 114300 h 582386"/>
                <a:gd name="connsiteX6" fmla="*/ 2364921 w 3290207"/>
                <a:gd name="connsiteY6" fmla="*/ 89807 h 582386"/>
                <a:gd name="connsiteX7" fmla="*/ 2604407 w 3290207"/>
                <a:gd name="connsiteY7" fmla="*/ 68036 h 582386"/>
                <a:gd name="connsiteX8" fmla="*/ 2623457 w 3290207"/>
                <a:gd name="connsiteY8" fmla="*/ 65314 h 582386"/>
                <a:gd name="connsiteX9" fmla="*/ 2664278 w 3290207"/>
                <a:gd name="connsiteY9" fmla="*/ 43543 h 582386"/>
                <a:gd name="connsiteX10" fmla="*/ 2729593 w 3290207"/>
                <a:gd name="connsiteY10" fmla="*/ 19050 h 582386"/>
                <a:gd name="connsiteX11" fmla="*/ 2789464 w 3290207"/>
                <a:gd name="connsiteY11" fmla="*/ 2721 h 582386"/>
                <a:gd name="connsiteX12" fmla="*/ 2835728 w 3290207"/>
                <a:gd name="connsiteY12" fmla="*/ 0 h 582386"/>
                <a:gd name="connsiteX13" fmla="*/ 2890157 w 3290207"/>
                <a:gd name="connsiteY13" fmla="*/ 2721 h 582386"/>
                <a:gd name="connsiteX14" fmla="*/ 2925535 w 3290207"/>
                <a:gd name="connsiteY14" fmla="*/ 8164 h 582386"/>
                <a:gd name="connsiteX15" fmla="*/ 3018064 w 3290207"/>
                <a:gd name="connsiteY15" fmla="*/ 32657 h 582386"/>
                <a:gd name="connsiteX16" fmla="*/ 3086100 w 3290207"/>
                <a:gd name="connsiteY16" fmla="*/ 54429 h 582386"/>
                <a:gd name="connsiteX17" fmla="*/ 3162300 w 3290207"/>
                <a:gd name="connsiteY17" fmla="*/ 84364 h 582386"/>
                <a:gd name="connsiteX18" fmla="*/ 3219450 w 3290207"/>
                <a:gd name="connsiteY18" fmla="*/ 111579 h 582386"/>
                <a:gd name="connsiteX19" fmla="*/ 3246664 w 3290207"/>
                <a:gd name="connsiteY19" fmla="*/ 136071 h 582386"/>
                <a:gd name="connsiteX20" fmla="*/ 3271157 w 3290207"/>
                <a:gd name="connsiteY20" fmla="*/ 163286 h 582386"/>
                <a:gd name="connsiteX21" fmla="*/ 3282043 w 3290207"/>
                <a:gd name="connsiteY21" fmla="*/ 182336 h 582386"/>
                <a:gd name="connsiteX22" fmla="*/ 3290207 w 3290207"/>
                <a:gd name="connsiteY22" fmla="*/ 201386 h 582386"/>
                <a:gd name="connsiteX23" fmla="*/ 3287485 w 3290207"/>
                <a:gd name="connsiteY23" fmla="*/ 212271 h 582386"/>
                <a:gd name="connsiteX24" fmla="*/ 3279321 w 3290207"/>
                <a:gd name="connsiteY24" fmla="*/ 234043 h 582386"/>
                <a:gd name="connsiteX25" fmla="*/ 3257550 w 3290207"/>
                <a:gd name="connsiteY25" fmla="*/ 253093 h 582386"/>
                <a:gd name="connsiteX26" fmla="*/ 3224893 w 3290207"/>
                <a:gd name="connsiteY26" fmla="*/ 269421 h 582386"/>
                <a:gd name="connsiteX27" fmla="*/ 3184071 w 3290207"/>
                <a:gd name="connsiteY27" fmla="*/ 266700 h 582386"/>
                <a:gd name="connsiteX28" fmla="*/ 3042557 w 3290207"/>
                <a:gd name="connsiteY28" fmla="*/ 261257 h 582386"/>
                <a:gd name="connsiteX29" fmla="*/ 2838450 w 3290207"/>
                <a:gd name="connsiteY29" fmla="*/ 258536 h 582386"/>
                <a:gd name="connsiteX30" fmla="*/ 2623457 w 3290207"/>
                <a:gd name="connsiteY30" fmla="*/ 261257 h 582386"/>
                <a:gd name="connsiteX31" fmla="*/ 2367643 w 3290207"/>
                <a:gd name="connsiteY31" fmla="*/ 269421 h 582386"/>
                <a:gd name="connsiteX32" fmla="*/ 2130878 w 3290207"/>
                <a:gd name="connsiteY32" fmla="*/ 291193 h 582386"/>
                <a:gd name="connsiteX33" fmla="*/ 1823357 w 3290207"/>
                <a:gd name="connsiteY33" fmla="*/ 326571 h 582386"/>
                <a:gd name="connsiteX34" fmla="*/ 1741714 w 3290207"/>
                <a:gd name="connsiteY34" fmla="*/ 337457 h 582386"/>
                <a:gd name="connsiteX35" fmla="*/ 1545771 w 3290207"/>
                <a:gd name="connsiteY35" fmla="*/ 359229 h 582386"/>
                <a:gd name="connsiteX36" fmla="*/ 1387928 w 3290207"/>
                <a:gd name="connsiteY36" fmla="*/ 370114 h 582386"/>
                <a:gd name="connsiteX37" fmla="*/ 1191985 w 3290207"/>
                <a:gd name="connsiteY37" fmla="*/ 394607 h 582386"/>
                <a:gd name="connsiteX38" fmla="*/ 1009650 w 3290207"/>
                <a:gd name="connsiteY38" fmla="*/ 427264 h 582386"/>
                <a:gd name="connsiteX39" fmla="*/ 797378 w 3290207"/>
                <a:gd name="connsiteY39" fmla="*/ 476250 h 582386"/>
                <a:gd name="connsiteX40" fmla="*/ 609600 w 3290207"/>
                <a:gd name="connsiteY40" fmla="*/ 527957 h 582386"/>
                <a:gd name="connsiteX41" fmla="*/ 579664 w 3290207"/>
                <a:gd name="connsiteY41" fmla="*/ 538843 h 582386"/>
                <a:gd name="connsiteX42" fmla="*/ 557893 w 3290207"/>
                <a:gd name="connsiteY42" fmla="*/ 552450 h 582386"/>
                <a:gd name="connsiteX43" fmla="*/ 527957 w 3290207"/>
                <a:gd name="connsiteY43" fmla="*/ 566057 h 582386"/>
                <a:gd name="connsiteX44" fmla="*/ 492578 w 3290207"/>
                <a:gd name="connsiteY44" fmla="*/ 576943 h 582386"/>
                <a:gd name="connsiteX45" fmla="*/ 465364 w 3290207"/>
                <a:gd name="connsiteY45" fmla="*/ 582386 h 582386"/>
                <a:gd name="connsiteX46" fmla="*/ 435428 w 3290207"/>
                <a:gd name="connsiteY46" fmla="*/ 579664 h 582386"/>
                <a:gd name="connsiteX47" fmla="*/ 364671 w 3290207"/>
                <a:gd name="connsiteY47" fmla="*/ 560614 h 582386"/>
                <a:gd name="connsiteX48" fmla="*/ 283028 w 3290207"/>
                <a:gd name="connsiteY48" fmla="*/ 527957 h 582386"/>
                <a:gd name="connsiteX49" fmla="*/ 206828 w 3290207"/>
                <a:gd name="connsiteY49" fmla="*/ 492579 h 582386"/>
                <a:gd name="connsiteX50" fmla="*/ 144235 w 3290207"/>
                <a:gd name="connsiteY50" fmla="*/ 449036 h 582386"/>
                <a:gd name="connsiteX51" fmla="*/ 81643 w 3290207"/>
                <a:gd name="connsiteY51" fmla="*/ 400050 h 582386"/>
                <a:gd name="connsiteX52" fmla="*/ 48985 w 3290207"/>
                <a:gd name="connsiteY52" fmla="*/ 364671 h 582386"/>
                <a:gd name="connsiteX53" fmla="*/ 21771 w 3290207"/>
                <a:gd name="connsiteY53" fmla="*/ 334736 h 582386"/>
                <a:gd name="connsiteX54" fmla="*/ 2721 w 3290207"/>
                <a:gd name="connsiteY54" fmla="*/ 304800 h 582386"/>
                <a:gd name="connsiteX55" fmla="*/ 0 w 3290207"/>
                <a:gd name="connsiteY55" fmla="*/ 285750 h 582386"/>
                <a:gd name="connsiteX56" fmla="*/ 5443 w 3290207"/>
                <a:gd name="connsiteY56" fmla="*/ 269421 h 582386"/>
                <a:gd name="connsiteX57" fmla="*/ 19050 w 3290207"/>
                <a:gd name="connsiteY57" fmla="*/ 263979 h 582386"/>
                <a:gd name="connsiteX58" fmla="*/ 40821 w 3290207"/>
                <a:gd name="connsiteY58" fmla="*/ 263979 h 582386"/>
                <a:gd name="connsiteX59" fmla="*/ 78921 w 3290207"/>
                <a:gd name="connsiteY59" fmla="*/ 283029 h 582386"/>
                <a:gd name="connsiteX60" fmla="*/ 127907 w 3290207"/>
                <a:gd name="connsiteY60" fmla="*/ 307521 h 582386"/>
                <a:gd name="connsiteX61" fmla="*/ 171450 w 3290207"/>
                <a:gd name="connsiteY61" fmla="*/ 323850 h 582386"/>
                <a:gd name="connsiteX62" fmla="*/ 214993 w 3290207"/>
                <a:gd name="connsiteY62" fmla="*/ 334736 h 582386"/>
                <a:gd name="connsiteX63" fmla="*/ 261257 w 3290207"/>
                <a:gd name="connsiteY63" fmla="*/ 340179 h 582386"/>
                <a:gd name="connsiteX64" fmla="*/ 307521 w 3290207"/>
                <a:gd name="connsiteY64" fmla="*/ 340179 h 582386"/>
                <a:gd name="connsiteX65" fmla="*/ 402771 w 3290207"/>
                <a:gd name="connsiteY65" fmla="*/ 326571 h 582386"/>
                <a:gd name="connsiteX66" fmla="*/ 639535 w 3290207"/>
                <a:gd name="connsiteY66" fmla="*/ 293914 h 582386"/>
                <a:gd name="connsiteX67" fmla="*/ 1058635 w 3290207"/>
                <a:gd name="connsiteY67" fmla="*/ 234043 h 582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290207" h="582386">
                  <a:moveTo>
                    <a:pt x="1058635" y="234043"/>
                  </a:moveTo>
                  <a:lnTo>
                    <a:pt x="1238250" y="206829"/>
                  </a:lnTo>
                  <a:lnTo>
                    <a:pt x="1464128" y="174171"/>
                  </a:lnTo>
                  <a:lnTo>
                    <a:pt x="1616528" y="152400"/>
                  </a:lnTo>
                  <a:lnTo>
                    <a:pt x="1839685" y="133350"/>
                  </a:lnTo>
                  <a:lnTo>
                    <a:pt x="2087335" y="114300"/>
                  </a:lnTo>
                  <a:lnTo>
                    <a:pt x="2364921" y="89807"/>
                  </a:lnTo>
                  <a:lnTo>
                    <a:pt x="2604407" y="68036"/>
                  </a:lnTo>
                  <a:lnTo>
                    <a:pt x="2623457" y="65314"/>
                  </a:lnTo>
                  <a:lnTo>
                    <a:pt x="2664278" y="43543"/>
                  </a:lnTo>
                  <a:lnTo>
                    <a:pt x="2729593" y="19050"/>
                  </a:lnTo>
                  <a:lnTo>
                    <a:pt x="2789464" y="2721"/>
                  </a:lnTo>
                  <a:lnTo>
                    <a:pt x="2835728" y="0"/>
                  </a:lnTo>
                  <a:lnTo>
                    <a:pt x="2890157" y="2721"/>
                  </a:lnTo>
                  <a:lnTo>
                    <a:pt x="2925535" y="8164"/>
                  </a:lnTo>
                  <a:lnTo>
                    <a:pt x="3018064" y="32657"/>
                  </a:lnTo>
                  <a:lnTo>
                    <a:pt x="3086100" y="54429"/>
                  </a:lnTo>
                  <a:lnTo>
                    <a:pt x="3162300" y="84364"/>
                  </a:lnTo>
                  <a:lnTo>
                    <a:pt x="3219450" y="111579"/>
                  </a:lnTo>
                  <a:lnTo>
                    <a:pt x="3246664" y="136071"/>
                  </a:lnTo>
                  <a:lnTo>
                    <a:pt x="3271157" y="163286"/>
                  </a:lnTo>
                  <a:lnTo>
                    <a:pt x="3282043" y="182336"/>
                  </a:lnTo>
                  <a:lnTo>
                    <a:pt x="3290207" y="201386"/>
                  </a:lnTo>
                  <a:lnTo>
                    <a:pt x="3287485" y="212271"/>
                  </a:lnTo>
                  <a:lnTo>
                    <a:pt x="3279321" y="234043"/>
                  </a:lnTo>
                  <a:lnTo>
                    <a:pt x="3257550" y="253093"/>
                  </a:lnTo>
                  <a:lnTo>
                    <a:pt x="3224893" y="269421"/>
                  </a:lnTo>
                  <a:lnTo>
                    <a:pt x="3184071" y="266700"/>
                  </a:lnTo>
                  <a:lnTo>
                    <a:pt x="3042557" y="261257"/>
                  </a:lnTo>
                  <a:lnTo>
                    <a:pt x="2838450" y="258536"/>
                  </a:lnTo>
                  <a:lnTo>
                    <a:pt x="2623457" y="261257"/>
                  </a:lnTo>
                  <a:lnTo>
                    <a:pt x="2367643" y="269421"/>
                  </a:lnTo>
                  <a:lnTo>
                    <a:pt x="2130878" y="291193"/>
                  </a:lnTo>
                  <a:lnTo>
                    <a:pt x="1823357" y="326571"/>
                  </a:lnTo>
                  <a:lnTo>
                    <a:pt x="1741714" y="337457"/>
                  </a:lnTo>
                  <a:lnTo>
                    <a:pt x="1545771" y="359229"/>
                  </a:lnTo>
                  <a:lnTo>
                    <a:pt x="1387928" y="370114"/>
                  </a:lnTo>
                  <a:lnTo>
                    <a:pt x="1191985" y="394607"/>
                  </a:lnTo>
                  <a:lnTo>
                    <a:pt x="1009650" y="427264"/>
                  </a:lnTo>
                  <a:lnTo>
                    <a:pt x="797378" y="476250"/>
                  </a:lnTo>
                  <a:lnTo>
                    <a:pt x="609600" y="527957"/>
                  </a:lnTo>
                  <a:lnTo>
                    <a:pt x="579664" y="538843"/>
                  </a:lnTo>
                  <a:lnTo>
                    <a:pt x="557893" y="552450"/>
                  </a:lnTo>
                  <a:lnTo>
                    <a:pt x="527957" y="566057"/>
                  </a:lnTo>
                  <a:lnTo>
                    <a:pt x="492578" y="576943"/>
                  </a:lnTo>
                  <a:lnTo>
                    <a:pt x="465364" y="582386"/>
                  </a:lnTo>
                  <a:lnTo>
                    <a:pt x="435428" y="579664"/>
                  </a:lnTo>
                  <a:lnTo>
                    <a:pt x="364671" y="560614"/>
                  </a:lnTo>
                  <a:lnTo>
                    <a:pt x="283028" y="527957"/>
                  </a:lnTo>
                  <a:lnTo>
                    <a:pt x="206828" y="492579"/>
                  </a:lnTo>
                  <a:lnTo>
                    <a:pt x="144235" y="449036"/>
                  </a:lnTo>
                  <a:lnTo>
                    <a:pt x="81643" y="400050"/>
                  </a:lnTo>
                  <a:lnTo>
                    <a:pt x="48985" y="364671"/>
                  </a:lnTo>
                  <a:lnTo>
                    <a:pt x="21771" y="334736"/>
                  </a:lnTo>
                  <a:lnTo>
                    <a:pt x="2721" y="304800"/>
                  </a:lnTo>
                  <a:lnTo>
                    <a:pt x="0" y="285750"/>
                  </a:lnTo>
                  <a:lnTo>
                    <a:pt x="5443" y="269421"/>
                  </a:lnTo>
                  <a:lnTo>
                    <a:pt x="19050" y="263979"/>
                  </a:lnTo>
                  <a:lnTo>
                    <a:pt x="40821" y="263979"/>
                  </a:lnTo>
                  <a:lnTo>
                    <a:pt x="78921" y="283029"/>
                  </a:lnTo>
                  <a:lnTo>
                    <a:pt x="127907" y="307521"/>
                  </a:lnTo>
                  <a:lnTo>
                    <a:pt x="171450" y="323850"/>
                  </a:lnTo>
                  <a:lnTo>
                    <a:pt x="214993" y="334736"/>
                  </a:lnTo>
                  <a:lnTo>
                    <a:pt x="261257" y="340179"/>
                  </a:lnTo>
                  <a:lnTo>
                    <a:pt x="307521" y="340179"/>
                  </a:lnTo>
                  <a:lnTo>
                    <a:pt x="402771" y="326571"/>
                  </a:lnTo>
                  <a:lnTo>
                    <a:pt x="639535" y="293914"/>
                  </a:lnTo>
                  <a:lnTo>
                    <a:pt x="1058635" y="2340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25">
              <a:extLst>
                <a:ext uri="{FF2B5EF4-FFF2-40B4-BE49-F238E27FC236}">
                  <a16:creationId xmlns:a16="http://schemas.microsoft.com/office/drawing/2014/main" id="{97CA19EE-74FD-4019-8075-28E96336438E}"/>
                </a:ext>
              </a:extLst>
            </p:cNvPr>
            <p:cNvSpPr/>
            <p:nvPr/>
          </p:nvSpPr>
          <p:spPr>
            <a:xfrm>
              <a:off x="3959225" y="3378200"/>
              <a:ext cx="365125" cy="1952625"/>
            </a:xfrm>
            <a:custGeom>
              <a:avLst/>
              <a:gdLst>
                <a:gd name="connsiteX0" fmla="*/ 158567 w 364703"/>
                <a:gd name="connsiteY0" fmla="*/ 644837 h 1953010"/>
                <a:gd name="connsiteX1" fmla="*/ 161210 w 364703"/>
                <a:gd name="connsiteY1" fmla="*/ 480985 h 1953010"/>
                <a:gd name="connsiteX2" fmla="*/ 161210 w 364703"/>
                <a:gd name="connsiteY2" fmla="*/ 372631 h 1953010"/>
                <a:gd name="connsiteX3" fmla="*/ 155924 w 364703"/>
                <a:gd name="connsiteY3" fmla="*/ 335632 h 1953010"/>
                <a:gd name="connsiteX4" fmla="*/ 145353 w 364703"/>
                <a:gd name="connsiteY4" fmla="*/ 282777 h 1953010"/>
                <a:gd name="connsiteX5" fmla="*/ 132139 w 364703"/>
                <a:gd name="connsiteY5" fmla="*/ 237850 h 1953010"/>
                <a:gd name="connsiteX6" fmla="*/ 113640 w 364703"/>
                <a:gd name="connsiteY6" fmla="*/ 195565 h 1953010"/>
                <a:gd name="connsiteX7" fmla="*/ 89855 w 364703"/>
                <a:gd name="connsiteY7" fmla="*/ 153281 h 1953010"/>
                <a:gd name="connsiteX8" fmla="*/ 55499 w 364703"/>
                <a:gd name="connsiteY8" fmla="*/ 105711 h 1953010"/>
                <a:gd name="connsiteX9" fmla="*/ 18500 w 364703"/>
                <a:gd name="connsiteY9" fmla="*/ 63426 h 1953010"/>
                <a:gd name="connsiteX10" fmla="*/ 2643 w 364703"/>
                <a:gd name="connsiteY10" fmla="*/ 42284 h 1953010"/>
                <a:gd name="connsiteX11" fmla="*/ 0 w 364703"/>
                <a:gd name="connsiteY11" fmla="*/ 23785 h 1953010"/>
                <a:gd name="connsiteX12" fmla="*/ 2643 w 364703"/>
                <a:gd name="connsiteY12" fmla="*/ 10571 h 1953010"/>
                <a:gd name="connsiteX13" fmla="*/ 10571 w 364703"/>
                <a:gd name="connsiteY13" fmla="*/ 0 h 1953010"/>
                <a:gd name="connsiteX14" fmla="*/ 21142 w 364703"/>
                <a:gd name="connsiteY14" fmla="*/ 0 h 1953010"/>
                <a:gd name="connsiteX15" fmla="*/ 81926 w 364703"/>
                <a:gd name="connsiteY15" fmla="*/ 10571 h 1953010"/>
                <a:gd name="connsiteX16" fmla="*/ 200851 w 364703"/>
                <a:gd name="connsiteY16" fmla="*/ 39642 h 1953010"/>
                <a:gd name="connsiteX17" fmla="*/ 258992 w 364703"/>
                <a:gd name="connsiteY17" fmla="*/ 52855 h 1953010"/>
                <a:gd name="connsiteX18" fmla="*/ 338275 w 364703"/>
                <a:gd name="connsiteY18" fmla="*/ 187637 h 1953010"/>
                <a:gd name="connsiteX19" fmla="*/ 354132 w 364703"/>
                <a:gd name="connsiteY19" fmla="*/ 406987 h 1953010"/>
                <a:gd name="connsiteX20" fmla="*/ 364703 w 364703"/>
                <a:gd name="connsiteY20" fmla="*/ 568196 h 1953010"/>
                <a:gd name="connsiteX21" fmla="*/ 362060 w 364703"/>
                <a:gd name="connsiteY21" fmla="*/ 782261 h 1953010"/>
                <a:gd name="connsiteX22" fmla="*/ 362060 w 364703"/>
                <a:gd name="connsiteY22" fmla="*/ 1086180 h 1953010"/>
                <a:gd name="connsiteX23" fmla="*/ 364703 w 364703"/>
                <a:gd name="connsiteY23" fmla="*/ 1210391 h 1953010"/>
                <a:gd name="connsiteX24" fmla="*/ 338275 w 364703"/>
                <a:gd name="connsiteY24" fmla="*/ 1598879 h 1953010"/>
                <a:gd name="connsiteX25" fmla="*/ 332990 w 364703"/>
                <a:gd name="connsiteY25" fmla="*/ 1773302 h 1953010"/>
                <a:gd name="connsiteX26" fmla="*/ 317133 w 364703"/>
                <a:gd name="connsiteY26" fmla="*/ 1815586 h 1953010"/>
                <a:gd name="connsiteX27" fmla="*/ 290706 w 364703"/>
                <a:gd name="connsiteY27" fmla="*/ 1881655 h 1953010"/>
                <a:gd name="connsiteX28" fmla="*/ 269563 w 364703"/>
                <a:gd name="connsiteY28" fmla="*/ 1929225 h 1953010"/>
                <a:gd name="connsiteX29" fmla="*/ 248421 w 364703"/>
                <a:gd name="connsiteY29" fmla="*/ 1942439 h 1953010"/>
                <a:gd name="connsiteX30" fmla="*/ 219351 w 364703"/>
                <a:gd name="connsiteY30" fmla="*/ 1953010 h 1953010"/>
                <a:gd name="connsiteX31" fmla="*/ 195566 w 364703"/>
                <a:gd name="connsiteY31" fmla="*/ 1953010 h 1953010"/>
                <a:gd name="connsiteX32" fmla="*/ 169138 w 364703"/>
                <a:gd name="connsiteY32" fmla="*/ 1942439 h 1953010"/>
                <a:gd name="connsiteX33" fmla="*/ 147996 w 364703"/>
                <a:gd name="connsiteY33" fmla="*/ 1918654 h 1953010"/>
                <a:gd name="connsiteX34" fmla="*/ 129496 w 364703"/>
                <a:gd name="connsiteY34" fmla="*/ 1886941 h 1953010"/>
                <a:gd name="connsiteX35" fmla="*/ 118925 w 364703"/>
                <a:gd name="connsiteY35" fmla="*/ 1852585 h 1953010"/>
                <a:gd name="connsiteX36" fmla="*/ 97783 w 364703"/>
                <a:gd name="connsiteY36" fmla="*/ 1762731 h 1953010"/>
                <a:gd name="connsiteX37" fmla="*/ 95140 w 364703"/>
                <a:gd name="connsiteY37" fmla="*/ 1675519 h 1953010"/>
                <a:gd name="connsiteX38" fmla="*/ 110997 w 364703"/>
                <a:gd name="connsiteY38" fmla="*/ 1535452 h 1953010"/>
                <a:gd name="connsiteX39" fmla="*/ 132139 w 364703"/>
                <a:gd name="connsiteY39" fmla="*/ 1347815 h 1953010"/>
                <a:gd name="connsiteX40" fmla="*/ 142710 w 364703"/>
                <a:gd name="connsiteY40" fmla="*/ 1220962 h 1953010"/>
                <a:gd name="connsiteX41" fmla="*/ 147996 w 364703"/>
                <a:gd name="connsiteY41" fmla="*/ 1017468 h 1953010"/>
                <a:gd name="connsiteX42" fmla="*/ 158567 w 364703"/>
                <a:gd name="connsiteY42" fmla="*/ 644837 h 195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64703" h="1953010">
                  <a:moveTo>
                    <a:pt x="158567" y="644837"/>
                  </a:moveTo>
                  <a:lnTo>
                    <a:pt x="161210" y="480985"/>
                  </a:lnTo>
                  <a:lnTo>
                    <a:pt x="161210" y="372631"/>
                  </a:lnTo>
                  <a:lnTo>
                    <a:pt x="155924" y="335632"/>
                  </a:lnTo>
                  <a:lnTo>
                    <a:pt x="145353" y="282777"/>
                  </a:lnTo>
                  <a:lnTo>
                    <a:pt x="132139" y="237850"/>
                  </a:lnTo>
                  <a:lnTo>
                    <a:pt x="113640" y="195565"/>
                  </a:lnTo>
                  <a:lnTo>
                    <a:pt x="89855" y="153281"/>
                  </a:lnTo>
                  <a:lnTo>
                    <a:pt x="55499" y="105711"/>
                  </a:lnTo>
                  <a:lnTo>
                    <a:pt x="18500" y="63426"/>
                  </a:lnTo>
                  <a:lnTo>
                    <a:pt x="2643" y="42284"/>
                  </a:lnTo>
                  <a:lnTo>
                    <a:pt x="0" y="23785"/>
                  </a:lnTo>
                  <a:lnTo>
                    <a:pt x="2643" y="10571"/>
                  </a:lnTo>
                  <a:lnTo>
                    <a:pt x="10571" y="0"/>
                  </a:lnTo>
                  <a:lnTo>
                    <a:pt x="21142" y="0"/>
                  </a:lnTo>
                  <a:lnTo>
                    <a:pt x="81926" y="10571"/>
                  </a:lnTo>
                  <a:lnTo>
                    <a:pt x="200851" y="39642"/>
                  </a:lnTo>
                  <a:lnTo>
                    <a:pt x="258992" y="52855"/>
                  </a:lnTo>
                  <a:lnTo>
                    <a:pt x="338275" y="187637"/>
                  </a:lnTo>
                  <a:lnTo>
                    <a:pt x="354132" y="406987"/>
                  </a:lnTo>
                  <a:lnTo>
                    <a:pt x="364703" y="568196"/>
                  </a:lnTo>
                  <a:lnTo>
                    <a:pt x="362060" y="782261"/>
                  </a:lnTo>
                  <a:lnTo>
                    <a:pt x="362060" y="1086180"/>
                  </a:lnTo>
                  <a:lnTo>
                    <a:pt x="364703" y="1210391"/>
                  </a:lnTo>
                  <a:lnTo>
                    <a:pt x="338275" y="1598879"/>
                  </a:lnTo>
                  <a:lnTo>
                    <a:pt x="332990" y="1773302"/>
                  </a:lnTo>
                  <a:lnTo>
                    <a:pt x="317133" y="1815586"/>
                  </a:lnTo>
                  <a:lnTo>
                    <a:pt x="290706" y="1881655"/>
                  </a:lnTo>
                  <a:lnTo>
                    <a:pt x="269563" y="1929225"/>
                  </a:lnTo>
                  <a:lnTo>
                    <a:pt x="248421" y="1942439"/>
                  </a:lnTo>
                  <a:lnTo>
                    <a:pt x="219351" y="1953010"/>
                  </a:lnTo>
                  <a:lnTo>
                    <a:pt x="195566" y="1953010"/>
                  </a:lnTo>
                  <a:lnTo>
                    <a:pt x="169138" y="1942439"/>
                  </a:lnTo>
                  <a:lnTo>
                    <a:pt x="147996" y="1918654"/>
                  </a:lnTo>
                  <a:lnTo>
                    <a:pt x="129496" y="1886941"/>
                  </a:lnTo>
                  <a:lnTo>
                    <a:pt x="118925" y="1852585"/>
                  </a:lnTo>
                  <a:lnTo>
                    <a:pt x="97783" y="1762731"/>
                  </a:lnTo>
                  <a:lnTo>
                    <a:pt x="95140" y="1675519"/>
                  </a:lnTo>
                  <a:lnTo>
                    <a:pt x="110997" y="1535452"/>
                  </a:lnTo>
                  <a:lnTo>
                    <a:pt x="132139" y="1347815"/>
                  </a:lnTo>
                  <a:lnTo>
                    <a:pt x="142710" y="1220962"/>
                  </a:lnTo>
                  <a:lnTo>
                    <a:pt x="147996" y="1017468"/>
                  </a:lnTo>
                  <a:lnTo>
                    <a:pt x="158567" y="644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30">
              <a:extLst>
                <a:ext uri="{FF2B5EF4-FFF2-40B4-BE49-F238E27FC236}">
                  <a16:creationId xmlns:a16="http://schemas.microsoft.com/office/drawing/2014/main" id="{50290901-750B-4D1B-A8B7-1612E810A8D2}"/>
                </a:ext>
              </a:extLst>
            </p:cNvPr>
            <p:cNvSpPr/>
            <p:nvPr/>
          </p:nvSpPr>
          <p:spPr>
            <a:xfrm>
              <a:off x="2967038" y="3884613"/>
              <a:ext cx="4110037" cy="2057400"/>
            </a:xfrm>
            <a:custGeom>
              <a:avLst/>
              <a:gdLst>
                <a:gd name="connsiteX0" fmla="*/ 465698 w 4109701"/>
                <a:gd name="connsiteY0" fmla="*/ 1046971 h 2056550"/>
                <a:gd name="connsiteX1" fmla="*/ 479295 w 4109701"/>
                <a:gd name="connsiteY1" fmla="*/ 679851 h 2056550"/>
                <a:gd name="connsiteX2" fmla="*/ 482694 w 4109701"/>
                <a:gd name="connsiteY2" fmla="*/ 615266 h 2056550"/>
                <a:gd name="connsiteX3" fmla="*/ 489493 w 4109701"/>
                <a:gd name="connsiteY3" fmla="*/ 571075 h 2056550"/>
                <a:gd name="connsiteX4" fmla="*/ 499691 w 4109701"/>
                <a:gd name="connsiteY4" fmla="*/ 523486 h 2056550"/>
                <a:gd name="connsiteX5" fmla="*/ 513288 w 4109701"/>
                <a:gd name="connsiteY5" fmla="*/ 482695 h 2056550"/>
                <a:gd name="connsiteX6" fmla="*/ 526885 w 4109701"/>
                <a:gd name="connsiteY6" fmla="*/ 445303 h 2056550"/>
                <a:gd name="connsiteX7" fmla="*/ 523485 w 4109701"/>
                <a:gd name="connsiteY7" fmla="*/ 418109 h 2056550"/>
                <a:gd name="connsiteX8" fmla="*/ 506489 w 4109701"/>
                <a:gd name="connsiteY8" fmla="*/ 363721 h 2056550"/>
                <a:gd name="connsiteX9" fmla="*/ 475896 w 4109701"/>
                <a:gd name="connsiteY9" fmla="*/ 305933 h 2056550"/>
                <a:gd name="connsiteX10" fmla="*/ 445303 w 4109701"/>
                <a:gd name="connsiteY10" fmla="*/ 258344 h 2056550"/>
                <a:gd name="connsiteX11" fmla="*/ 411310 w 4109701"/>
                <a:gd name="connsiteY11" fmla="*/ 220952 h 2056550"/>
                <a:gd name="connsiteX12" fmla="*/ 367120 w 4109701"/>
                <a:gd name="connsiteY12" fmla="*/ 180161 h 2056550"/>
                <a:gd name="connsiteX13" fmla="*/ 329728 w 4109701"/>
                <a:gd name="connsiteY13" fmla="*/ 149567 h 2056550"/>
                <a:gd name="connsiteX14" fmla="*/ 275340 w 4109701"/>
                <a:gd name="connsiteY14" fmla="*/ 115575 h 2056550"/>
                <a:gd name="connsiteX15" fmla="*/ 227750 w 4109701"/>
                <a:gd name="connsiteY15" fmla="*/ 88381 h 2056550"/>
                <a:gd name="connsiteX16" fmla="*/ 152966 w 4109701"/>
                <a:gd name="connsiteY16" fmla="*/ 50989 h 2056550"/>
                <a:gd name="connsiteX17" fmla="*/ 98578 w 4109701"/>
                <a:gd name="connsiteY17" fmla="*/ 30593 h 2056550"/>
                <a:gd name="connsiteX18" fmla="*/ 44190 w 4109701"/>
                <a:gd name="connsiteY18" fmla="*/ 6799 h 2056550"/>
                <a:gd name="connsiteX19" fmla="*/ 6798 w 4109701"/>
                <a:gd name="connsiteY19" fmla="*/ 0 h 2056550"/>
                <a:gd name="connsiteX20" fmla="*/ 0 w 4109701"/>
                <a:gd name="connsiteY20" fmla="*/ 13597 h 2056550"/>
                <a:gd name="connsiteX21" fmla="*/ 6798 w 4109701"/>
                <a:gd name="connsiteY21" fmla="*/ 37392 h 2056550"/>
                <a:gd name="connsiteX22" fmla="*/ 13597 w 4109701"/>
                <a:gd name="connsiteY22" fmla="*/ 54388 h 2056550"/>
                <a:gd name="connsiteX23" fmla="*/ 33992 w 4109701"/>
                <a:gd name="connsiteY23" fmla="*/ 74784 h 2056550"/>
                <a:gd name="connsiteX24" fmla="*/ 67985 w 4109701"/>
                <a:gd name="connsiteY24" fmla="*/ 108776 h 2056550"/>
                <a:gd name="connsiteX25" fmla="*/ 98578 w 4109701"/>
                <a:gd name="connsiteY25" fmla="*/ 142769 h 2056550"/>
                <a:gd name="connsiteX26" fmla="*/ 135970 w 4109701"/>
                <a:gd name="connsiteY26" fmla="*/ 190359 h 2056550"/>
                <a:gd name="connsiteX27" fmla="*/ 166563 w 4109701"/>
                <a:gd name="connsiteY27" fmla="*/ 237948 h 2056550"/>
                <a:gd name="connsiteX28" fmla="*/ 186959 w 4109701"/>
                <a:gd name="connsiteY28" fmla="*/ 285538 h 2056550"/>
                <a:gd name="connsiteX29" fmla="*/ 203955 w 4109701"/>
                <a:gd name="connsiteY29" fmla="*/ 346724 h 2056550"/>
                <a:gd name="connsiteX30" fmla="*/ 210754 w 4109701"/>
                <a:gd name="connsiteY30" fmla="*/ 397713 h 2056550"/>
                <a:gd name="connsiteX31" fmla="*/ 214153 w 4109701"/>
                <a:gd name="connsiteY31" fmla="*/ 574475 h 2056550"/>
                <a:gd name="connsiteX32" fmla="*/ 214153 w 4109701"/>
                <a:gd name="connsiteY32" fmla="*/ 1002781 h 2056550"/>
                <a:gd name="connsiteX33" fmla="*/ 214153 w 4109701"/>
                <a:gd name="connsiteY33" fmla="*/ 1250927 h 2056550"/>
                <a:gd name="connsiteX34" fmla="*/ 214153 w 4109701"/>
                <a:gd name="connsiteY34" fmla="*/ 1410692 h 2056550"/>
                <a:gd name="connsiteX35" fmla="*/ 210754 w 4109701"/>
                <a:gd name="connsiteY35" fmla="*/ 1485475 h 2056550"/>
                <a:gd name="connsiteX36" fmla="*/ 203955 w 4109701"/>
                <a:gd name="connsiteY36" fmla="*/ 1550061 h 2056550"/>
                <a:gd name="connsiteX37" fmla="*/ 186959 w 4109701"/>
                <a:gd name="connsiteY37" fmla="*/ 1631643 h 2056550"/>
                <a:gd name="connsiteX38" fmla="*/ 163164 w 4109701"/>
                <a:gd name="connsiteY38" fmla="*/ 1723423 h 2056550"/>
                <a:gd name="connsiteX39" fmla="*/ 149567 w 4109701"/>
                <a:gd name="connsiteY39" fmla="*/ 1781211 h 2056550"/>
                <a:gd name="connsiteX40" fmla="*/ 156366 w 4109701"/>
                <a:gd name="connsiteY40" fmla="*/ 1818602 h 2056550"/>
                <a:gd name="connsiteX41" fmla="*/ 183560 w 4109701"/>
                <a:gd name="connsiteY41" fmla="*/ 1896785 h 2056550"/>
                <a:gd name="connsiteX42" fmla="*/ 210754 w 4109701"/>
                <a:gd name="connsiteY42" fmla="*/ 1957972 h 2056550"/>
                <a:gd name="connsiteX43" fmla="*/ 237948 w 4109701"/>
                <a:gd name="connsiteY43" fmla="*/ 2005562 h 2056550"/>
                <a:gd name="connsiteX44" fmla="*/ 265142 w 4109701"/>
                <a:gd name="connsiteY44" fmla="*/ 2036155 h 2056550"/>
                <a:gd name="connsiteX45" fmla="*/ 285537 w 4109701"/>
                <a:gd name="connsiteY45" fmla="*/ 2049752 h 2056550"/>
                <a:gd name="connsiteX46" fmla="*/ 305933 w 4109701"/>
                <a:gd name="connsiteY46" fmla="*/ 2056550 h 2056550"/>
                <a:gd name="connsiteX47" fmla="*/ 333127 w 4109701"/>
                <a:gd name="connsiteY47" fmla="*/ 2056550 h 2056550"/>
                <a:gd name="connsiteX48" fmla="*/ 367120 w 4109701"/>
                <a:gd name="connsiteY48" fmla="*/ 2049752 h 2056550"/>
                <a:gd name="connsiteX49" fmla="*/ 414709 w 4109701"/>
                <a:gd name="connsiteY49" fmla="*/ 2019159 h 2056550"/>
                <a:gd name="connsiteX50" fmla="*/ 435105 w 4109701"/>
                <a:gd name="connsiteY50" fmla="*/ 2002162 h 2056550"/>
                <a:gd name="connsiteX51" fmla="*/ 560877 w 4109701"/>
                <a:gd name="connsiteY51" fmla="*/ 1954573 h 2056550"/>
                <a:gd name="connsiteX52" fmla="*/ 775030 w 4109701"/>
                <a:gd name="connsiteY52" fmla="*/ 1893386 h 2056550"/>
                <a:gd name="connsiteX53" fmla="*/ 982385 w 4109701"/>
                <a:gd name="connsiteY53" fmla="*/ 1845796 h 2056550"/>
                <a:gd name="connsiteX54" fmla="*/ 1162546 w 4109701"/>
                <a:gd name="connsiteY54" fmla="*/ 1811804 h 2056550"/>
                <a:gd name="connsiteX55" fmla="*/ 1339307 w 4109701"/>
                <a:gd name="connsiteY55" fmla="*/ 1781211 h 2056550"/>
                <a:gd name="connsiteX56" fmla="*/ 1512669 w 4109701"/>
                <a:gd name="connsiteY56" fmla="*/ 1757416 h 2056550"/>
                <a:gd name="connsiteX57" fmla="*/ 1771013 w 4109701"/>
                <a:gd name="connsiteY57" fmla="*/ 1723423 h 2056550"/>
                <a:gd name="connsiteX58" fmla="*/ 2039554 w 4109701"/>
                <a:gd name="connsiteY58" fmla="*/ 1699628 h 2056550"/>
                <a:gd name="connsiteX59" fmla="*/ 2263905 w 4109701"/>
                <a:gd name="connsiteY59" fmla="*/ 1682632 h 2056550"/>
                <a:gd name="connsiteX60" fmla="*/ 2512050 w 4109701"/>
                <a:gd name="connsiteY60" fmla="*/ 1672434 h 2056550"/>
                <a:gd name="connsiteX61" fmla="*/ 2770394 w 4109701"/>
                <a:gd name="connsiteY61" fmla="*/ 1665636 h 2056550"/>
                <a:gd name="connsiteX62" fmla="*/ 3018540 w 4109701"/>
                <a:gd name="connsiteY62" fmla="*/ 1665636 h 2056550"/>
                <a:gd name="connsiteX63" fmla="*/ 3256488 w 4109701"/>
                <a:gd name="connsiteY63" fmla="*/ 1669035 h 2056550"/>
                <a:gd name="connsiteX64" fmla="*/ 3463842 w 4109701"/>
                <a:gd name="connsiteY64" fmla="*/ 1675834 h 2056550"/>
                <a:gd name="connsiteX65" fmla="*/ 3647402 w 4109701"/>
                <a:gd name="connsiteY65" fmla="*/ 1686031 h 2056550"/>
                <a:gd name="connsiteX66" fmla="*/ 3841160 w 4109701"/>
                <a:gd name="connsiteY66" fmla="*/ 1696229 h 2056550"/>
                <a:gd name="connsiteX67" fmla="*/ 4011123 w 4109701"/>
                <a:gd name="connsiteY67" fmla="*/ 1706427 h 2056550"/>
                <a:gd name="connsiteX68" fmla="*/ 4055313 w 4109701"/>
                <a:gd name="connsiteY68" fmla="*/ 1706427 h 2056550"/>
                <a:gd name="connsiteX69" fmla="*/ 4079108 w 4109701"/>
                <a:gd name="connsiteY69" fmla="*/ 1699628 h 2056550"/>
                <a:gd name="connsiteX70" fmla="*/ 4096104 w 4109701"/>
                <a:gd name="connsiteY70" fmla="*/ 1689431 h 2056550"/>
                <a:gd name="connsiteX71" fmla="*/ 4106302 w 4109701"/>
                <a:gd name="connsiteY71" fmla="*/ 1669035 h 2056550"/>
                <a:gd name="connsiteX72" fmla="*/ 4109701 w 4109701"/>
                <a:gd name="connsiteY72" fmla="*/ 1652039 h 2056550"/>
                <a:gd name="connsiteX73" fmla="*/ 4109701 w 4109701"/>
                <a:gd name="connsiteY73" fmla="*/ 1614647 h 2056550"/>
                <a:gd name="connsiteX74" fmla="*/ 4099503 w 4109701"/>
                <a:gd name="connsiteY74" fmla="*/ 1580654 h 2056550"/>
                <a:gd name="connsiteX75" fmla="*/ 4085906 w 4109701"/>
                <a:gd name="connsiteY75" fmla="*/ 1556860 h 2056550"/>
                <a:gd name="connsiteX76" fmla="*/ 4058712 w 4109701"/>
                <a:gd name="connsiteY76" fmla="*/ 1533065 h 2056550"/>
                <a:gd name="connsiteX77" fmla="*/ 4011123 w 4109701"/>
                <a:gd name="connsiteY77" fmla="*/ 1509270 h 2056550"/>
                <a:gd name="connsiteX78" fmla="*/ 3898947 w 4109701"/>
                <a:gd name="connsiteY78" fmla="*/ 1468479 h 2056550"/>
                <a:gd name="connsiteX79" fmla="*/ 3752779 w 4109701"/>
                <a:gd name="connsiteY79" fmla="*/ 1417490 h 2056550"/>
                <a:gd name="connsiteX80" fmla="*/ 3674596 w 4109701"/>
                <a:gd name="connsiteY80" fmla="*/ 1393695 h 2056550"/>
                <a:gd name="connsiteX81" fmla="*/ 3640604 w 4109701"/>
                <a:gd name="connsiteY81" fmla="*/ 1393695 h 2056550"/>
                <a:gd name="connsiteX82" fmla="*/ 3569219 w 4109701"/>
                <a:gd name="connsiteY82" fmla="*/ 1407292 h 2056550"/>
                <a:gd name="connsiteX83" fmla="*/ 3484238 w 4109701"/>
                <a:gd name="connsiteY83" fmla="*/ 1441285 h 2056550"/>
                <a:gd name="connsiteX84" fmla="*/ 3334671 w 4109701"/>
                <a:gd name="connsiteY84" fmla="*/ 1448083 h 2056550"/>
                <a:gd name="connsiteX85" fmla="*/ 3093323 w 4109701"/>
                <a:gd name="connsiteY85" fmla="*/ 1451483 h 2056550"/>
                <a:gd name="connsiteX86" fmla="*/ 2821383 w 4109701"/>
                <a:gd name="connsiteY86" fmla="*/ 1468479 h 2056550"/>
                <a:gd name="connsiteX87" fmla="*/ 2437267 w 4109701"/>
                <a:gd name="connsiteY87" fmla="*/ 1495673 h 2056550"/>
                <a:gd name="connsiteX88" fmla="*/ 2042953 w 4109701"/>
                <a:gd name="connsiteY88" fmla="*/ 1533065 h 2056550"/>
                <a:gd name="connsiteX89" fmla="*/ 1560259 w 4109701"/>
                <a:gd name="connsiteY89" fmla="*/ 1577255 h 2056550"/>
                <a:gd name="connsiteX90" fmla="*/ 1097960 w 4109701"/>
                <a:gd name="connsiteY90" fmla="*/ 1628244 h 2056550"/>
                <a:gd name="connsiteX91" fmla="*/ 727441 w 4109701"/>
                <a:gd name="connsiteY91" fmla="*/ 1672434 h 2056550"/>
                <a:gd name="connsiteX92" fmla="*/ 458900 w 4109701"/>
                <a:gd name="connsiteY92" fmla="*/ 1706427 h 2056550"/>
                <a:gd name="connsiteX93" fmla="*/ 441903 w 4109701"/>
                <a:gd name="connsiteY93" fmla="*/ 1706427 h 2056550"/>
                <a:gd name="connsiteX94" fmla="*/ 435105 w 4109701"/>
                <a:gd name="connsiteY94" fmla="*/ 1682632 h 2056550"/>
                <a:gd name="connsiteX95" fmla="*/ 445303 w 4109701"/>
                <a:gd name="connsiteY95" fmla="*/ 1505871 h 2056550"/>
                <a:gd name="connsiteX96" fmla="*/ 465698 w 4109701"/>
                <a:gd name="connsiteY96" fmla="*/ 1046971 h 205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4109701" h="2056550">
                  <a:moveTo>
                    <a:pt x="465698" y="1046971"/>
                  </a:moveTo>
                  <a:lnTo>
                    <a:pt x="479295" y="679851"/>
                  </a:lnTo>
                  <a:lnTo>
                    <a:pt x="482694" y="615266"/>
                  </a:lnTo>
                  <a:lnTo>
                    <a:pt x="489493" y="571075"/>
                  </a:lnTo>
                  <a:lnTo>
                    <a:pt x="499691" y="523486"/>
                  </a:lnTo>
                  <a:lnTo>
                    <a:pt x="513288" y="482695"/>
                  </a:lnTo>
                  <a:lnTo>
                    <a:pt x="526885" y="445303"/>
                  </a:lnTo>
                  <a:lnTo>
                    <a:pt x="523485" y="418109"/>
                  </a:lnTo>
                  <a:lnTo>
                    <a:pt x="506489" y="363721"/>
                  </a:lnTo>
                  <a:lnTo>
                    <a:pt x="475896" y="305933"/>
                  </a:lnTo>
                  <a:lnTo>
                    <a:pt x="445303" y="258344"/>
                  </a:lnTo>
                  <a:lnTo>
                    <a:pt x="411310" y="220952"/>
                  </a:lnTo>
                  <a:lnTo>
                    <a:pt x="367120" y="180161"/>
                  </a:lnTo>
                  <a:lnTo>
                    <a:pt x="329728" y="149567"/>
                  </a:lnTo>
                  <a:lnTo>
                    <a:pt x="275340" y="115575"/>
                  </a:lnTo>
                  <a:lnTo>
                    <a:pt x="227750" y="88381"/>
                  </a:lnTo>
                  <a:lnTo>
                    <a:pt x="152966" y="50989"/>
                  </a:lnTo>
                  <a:lnTo>
                    <a:pt x="98578" y="30593"/>
                  </a:lnTo>
                  <a:lnTo>
                    <a:pt x="44190" y="6799"/>
                  </a:lnTo>
                  <a:lnTo>
                    <a:pt x="6798" y="0"/>
                  </a:lnTo>
                  <a:lnTo>
                    <a:pt x="0" y="13597"/>
                  </a:lnTo>
                  <a:lnTo>
                    <a:pt x="6798" y="37392"/>
                  </a:lnTo>
                  <a:lnTo>
                    <a:pt x="13597" y="54388"/>
                  </a:lnTo>
                  <a:lnTo>
                    <a:pt x="33992" y="74784"/>
                  </a:lnTo>
                  <a:lnTo>
                    <a:pt x="67985" y="108776"/>
                  </a:lnTo>
                  <a:lnTo>
                    <a:pt x="98578" y="142769"/>
                  </a:lnTo>
                  <a:lnTo>
                    <a:pt x="135970" y="190359"/>
                  </a:lnTo>
                  <a:lnTo>
                    <a:pt x="166563" y="237948"/>
                  </a:lnTo>
                  <a:lnTo>
                    <a:pt x="186959" y="285538"/>
                  </a:lnTo>
                  <a:lnTo>
                    <a:pt x="203955" y="346724"/>
                  </a:lnTo>
                  <a:lnTo>
                    <a:pt x="210754" y="397713"/>
                  </a:lnTo>
                  <a:lnTo>
                    <a:pt x="214153" y="574475"/>
                  </a:lnTo>
                  <a:lnTo>
                    <a:pt x="214153" y="1002781"/>
                  </a:lnTo>
                  <a:lnTo>
                    <a:pt x="214153" y="1250927"/>
                  </a:lnTo>
                  <a:lnTo>
                    <a:pt x="214153" y="1410692"/>
                  </a:lnTo>
                  <a:lnTo>
                    <a:pt x="210754" y="1485475"/>
                  </a:lnTo>
                  <a:lnTo>
                    <a:pt x="203955" y="1550061"/>
                  </a:lnTo>
                  <a:lnTo>
                    <a:pt x="186959" y="1631643"/>
                  </a:lnTo>
                  <a:lnTo>
                    <a:pt x="163164" y="1723423"/>
                  </a:lnTo>
                  <a:lnTo>
                    <a:pt x="149567" y="1781211"/>
                  </a:lnTo>
                  <a:lnTo>
                    <a:pt x="156366" y="1818602"/>
                  </a:lnTo>
                  <a:lnTo>
                    <a:pt x="183560" y="1896785"/>
                  </a:lnTo>
                  <a:lnTo>
                    <a:pt x="210754" y="1957972"/>
                  </a:lnTo>
                  <a:lnTo>
                    <a:pt x="237948" y="2005562"/>
                  </a:lnTo>
                  <a:lnTo>
                    <a:pt x="265142" y="2036155"/>
                  </a:lnTo>
                  <a:lnTo>
                    <a:pt x="285537" y="2049752"/>
                  </a:lnTo>
                  <a:lnTo>
                    <a:pt x="305933" y="2056550"/>
                  </a:lnTo>
                  <a:lnTo>
                    <a:pt x="333127" y="2056550"/>
                  </a:lnTo>
                  <a:lnTo>
                    <a:pt x="367120" y="2049752"/>
                  </a:lnTo>
                  <a:lnTo>
                    <a:pt x="414709" y="2019159"/>
                  </a:lnTo>
                  <a:lnTo>
                    <a:pt x="435105" y="2002162"/>
                  </a:lnTo>
                  <a:lnTo>
                    <a:pt x="560877" y="1954573"/>
                  </a:lnTo>
                  <a:lnTo>
                    <a:pt x="775030" y="1893386"/>
                  </a:lnTo>
                  <a:lnTo>
                    <a:pt x="982385" y="1845796"/>
                  </a:lnTo>
                  <a:lnTo>
                    <a:pt x="1162546" y="1811804"/>
                  </a:lnTo>
                  <a:lnTo>
                    <a:pt x="1339307" y="1781211"/>
                  </a:lnTo>
                  <a:lnTo>
                    <a:pt x="1512669" y="1757416"/>
                  </a:lnTo>
                  <a:lnTo>
                    <a:pt x="1771013" y="1723423"/>
                  </a:lnTo>
                  <a:lnTo>
                    <a:pt x="2039554" y="1699628"/>
                  </a:lnTo>
                  <a:lnTo>
                    <a:pt x="2263905" y="1682632"/>
                  </a:lnTo>
                  <a:lnTo>
                    <a:pt x="2512050" y="1672434"/>
                  </a:lnTo>
                  <a:lnTo>
                    <a:pt x="2770394" y="1665636"/>
                  </a:lnTo>
                  <a:lnTo>
                    <a:pt x="3018540" y="1665636"/>
                  </a:lnTo>
                  <a:lnTo>
                    <a:pt x="3256488" y="1669035"/>
                  </a:lnTo>
                  <a:lnTo>
                    <a:pt x="3463842" y="1675834"/>
                  </a:lnTo>
                  <a:lnTo>
                    <a:pt x="3647402" y="1686031"/>
                  </a:lnTo>
                  <a:lnTo>
                    <a:pt x="3841160" y="1696229"/>
                  </a:lnTo>
                  <a:lnTo>
                    <a:pt x="4011123" y="1706427"/>
                  </a:lnTo>
                  <a:lnTo>
                    <a:pt x="4055313" y="1706427"/>
                  </a:lnTo>
                  <a:lnTo>
                    <a:pt x="4079108" y="1699628"/>
                  </a:lnTo>
                  <a:lnTo>
                    <a:pt x="4096104" y="1689431"/>
                  </a:lnTo>
                  <a:lnTo>
                    <a:pt x="4106302" y="1669035"/>
                  </a:lnTo>
                  <a:lnTo>
                    <a:pt x="4109701" y="1652039"/>
                  </a:lnTo>
                  <a:lnTo>
                    <a:pt x="4109701" y="1614647"/>
                  </a:lnTo>
                  <a:lnTo>
                    <a:pt x="4099503" y="1580654"/>
                  </a:lnTo>
                  <a:lnTo>
                    <a:pt x="4085906" y="1556860"/>
                  </a:lnTo>
                  <a:lnTo>
                    <a:pt x="4058712" y="1533065"/>
                  </a:lnTo>
                  <a:lnTo>
                    <a:pt x="4011123" y="1509270"/>
                  </a:lnTo>
                  <a:lnTo>
                    <a:pt x="3898947" y="1468479"/>
                  </a:lnTo>
                  <a:lnTo>
                    <a:pt x="3752779" y="1417490"/>
                  </a:lnTo>
                  <a:lnTo>
                    <a:pt x="3674596" y="1393695"/>
                  </a:lnTo>
                  <a:lnTo>
                    <a:pt x="3640604" y="1393695"/>
                  </a:lnTo>
                  <a:lnTo>
                    <a:pt x="3569219" y="1407292"/>
                  </a:lnTo>
                  <a:lnTo>
                    <a:pt x="3484238" y="1441285"/>
                  </a:lnTo>
                  <a:lnTo>
                    <a:pt x="3334671" y="1448083"/>
                  </a:lnTo>
                  <a:lnTo>
                    <a:pt x="3093323" y="1451483"/>
                  </a:lnTo>
                  <a:lnTo>
                    <a:pt x="2821383" y="1468479"/>
                  </a:lnTo>
                  <a:lnTo>
                    <a:pt x="2437267" y="1495673"/>
                  </a:lnTo>
                  <a:lnTo>
                    <a:pt x="2042953" y="1533065"/>
                  </a:lnTo>
                  <a:lnTo>
                    <a:pt x="1560259" y="1577255"/>
                  </a:lnTo>
                  <a:lnTo>
                    <a:pt x="1097960" y="1628244"/>
                  </a:lnTo>
                  <a:lnTo>
                    <a:pt x="727441" y="1672434"/>
                  </a:lnTo>
                  <a:lnTo>
                    <a:pt x="458900" y="1706427"/>
                  </a:lnTo>
                  <a:lnTo>
                    <a:pt x="441903" y="1706427"/>
                  </a:lnTo>
                  <a:lnTo>
                    <a:pt x="435105" y="1682632"/>
                  </a:lnTo>
                  <a:lnTo>
                    <a:pt x="445303" y="1505871"/>
                  </a:lnTo>
                  <a:lnTo>
                    <a:pt x="465698" y="104697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21">
              <a:extLst>
                <a:ext uri="{FF2B5EF4-FFF2-40B4-BE49-F238E27FC236}">
                  <a16:creationId xmlns:a16="http://schemas.microsoft.com/office/drawing/2014/main" id="{EBB387AB-AAC9-4AB9-8633-A804EF8E7342}"/>
                </a:ext>
              </a:extLst>
            </p:cNvPr>
            <p:cNvSpPr/>
            <p:nvPr/>
          </p:nvSpPr>
          <p:spPr>
            <a:xfrm>
              <a:off x="3400425" y="1443038"/>
              <a:ext cx="3438525" cy="1008062"/>
            </a:xfrm>
            <a:custGeom>
              <a:avLst/>
              <a:gdLst>
                <a:gd name="connsiteX0" fmla="*/ 925938 w 3438374"/>
                <a:gd name="connsiteY0" fmla="*/ 184611 h 1009590"/>
                <a:gd name="connsiteX1" fmla="*/ 663445 w 3438374"/>
                <a:gd name="connsiteY1" fmla="*/ 213456 h 1009590"/>
                <a:gd name="connsiteX2" fmla="*/ 302877 w 3438374"/>
                <a:gd name="connsiteY2" fmla="*/ 259609 h 1009590"/>
                <a:gd name="connsiteX3" fmla="*/ 0 w 3438374"/>
                <a:gd name="connsiteY3" fmla="*/ 299993 h 1009590"/>
                <a:gd name="connsiteX4" fmla="*/ 40383 w 3438374"/>
                <a:gd name="connsiteY4" fmla="*/ 452873 h 1009590"/>
                <a:gd name="connsiteX5" fmla="*/ 349029 w 3438374"/>
                <a:gd name="connsiteY5" fmla="*/ 415374 h 1009590"/>
                <a:gd name="connsiteX6" fmla="*/ 660560 w 3438374"/>
                <a:gd name="connsiteY6" fmla="*/ 380760 h 1009590"/>
                <a:gd name="connsiteX7" fmla="*/ 874016 w 3438374"/>
                <a:gd name="connsiteY7" fmla="*/ 354799 h 1009590"/>
                <a:gd name="connsiteX8" fmla="*/ 1136509 w 3438374"/>
                <a:gd name="connsiteY8" fmla="*/ 334607 h 1009590"/>
                <a:gd name="connsiteX9" fmla="*/ 1393234 w 3438374"/>
                <a:gd name="connsiteY9" fmla="*/ 302877 h 1009590"/>
                <a:gd name="connsiteX10" fmla="*/ 1606690 w 3438374"/>
                <a:gd name="connsiteY10" fmla="*/ 285570 h 1009590"/>
                <a:gd name="connsiteX11" fmla="*/ 1895144 w 3438374"/>
                <a:gd name="connsiteY11" fmla="*/ 268263 h 1009590"/>
                <a:gd name="connsiteX12" fmla="*/ 2195137 w 3438374"/>
                <a:gd name="connsiteY12" fmla="*/ 239417 h 1009590"/>
                <a:gd name="connsiteX13" fmla="*/ 2457630 w 3438374"/>
                <a:gd name="connsiteY13" fmla="*/ 216341 h 1009590"/>
                <a:gd name="connsiteX14" fmla="*/ 2662433 w 3438374"/>
                <a:gd name="connsiteY14" fmla="*/ 207687 h 1009590"/>
                <a:gd name="connsiteX15" fmla="*/ 2826851 w 3438374"/>
                <a:gd name="connsiteY15" fmla="*/ 201918 h 1009590"/>
                <a:gd name="connsiteX16" fmla="*/ 2959540 w 3438374"/>
                <a:gd name="connsiteY16" fmla="*/ 201918 h 1009590"/>
                <a:gd name="connsiteX17" fmla="*/ 3002809 w 3438374"/>
                <a:gd name="connsiteY17" fmla="*/ 207687 h 1009590"/>
                <a:gd name="connsiteX18" fmla="*/ 3023000 w 3438374"/>
                <a:gd name="connsiteY18" fmla="*/ 216341 h 1009590"/>
                <a:gd name="connsiteX19" fmla="*/ 3034539 w 3438374"/>
                <a:gd name="connsiteY19" fmla="*/ 227879 h 1009590"/>
                <a:gd name="connsiteX20" fmla="*/ 3046077 w 3438374"/>
                <a:gd name="connsiteY20" fmla="*/ 245186 h 1009590"/>
                <a:gd name="connsiteX21" fmla="*/ 3051846 w 3438374"/>
                <a:gd name="connsiteY21" fmla="*/ 268263 h 1009590"/>
                <a:gd name="connsiteX22" fmla="*/ 3051846 w 3438374"/>
                <a:gd name="connsiteY22" fmla="*/ 288455 h 1009590"/>
                <a:gd name="connsiteX23" fmla="*/ 3031654 w 3438374"/>
                <a:gd name="connsiteY23" fmla="*/ 372106 h 1009590"/>
                <a:gd name="connsiteX24" fmla="*/ 2956656 w 3438374"/>
                <a:gd name="connsiteY24" fmla="*/ 614408 h 1009590"/>
                <a:gd name="connsiteX25" fmla="*/ 2922041 w 3438374"/>
                <a:gd name="connsiteY25" fmla="*/ 738443 h 1009590"/>
                <a:gd name="connsiteX26" fmla="*/ 2890311 w 3438374"/>
                <a:gd name="connsiteY26" fmla="*/ 899978 h 1009590"/>
                <a:gd name="connsiteX27" fmla="*/ 2904734 w 3438374"/>
                <a:gd name="connsiteY27" fmla="*/ 934592 h 1009590"/>
                <a:gd name="connsiteX28" fmla="*/ 2933580 w 3438374"/>
                <a:gd name="connsiteY28" fmla="*/ 972091 h 1009590"/>
                <a:gd name="connsiteX29" fmla="*/ 2962425 w 3438374"/>
                <a:gd name="connsiteY29" fmla="*/ 995167 h 1009590"/>
                <a:gd name="connsiteX30" fmla="*/ 2979732 w 3438374"/>
                <a:gd name="connsiteY30" fmla="*/ 1006706 h 1009590"/>
                <a:gd name="connsiteX31" fmla="*/ 3011462 w 3438374"/>
                <a:gd name="connsiteY31" fmla="*/ 1009590 h 1009590"/>
                <a:gd name="connsiteX32" fmla="*/ 3028769 w 3438374"/>
                <a:gd name="connsiteY32" fmla="*/ 1000937 h 1009590"/>
                <a:gd name="connsiteX33" fmla="*/ 3048961 w 3438374"/>
                <a:gd name="connsiteY33" fmla="*/ 983629 h 1009590"/>
                <a:gd name="connsiteX34" fmla="*/ 3069153 w 3438374"/>
                <a:gd name="connsiteY34" fmla="*/ 960553 h 1009590"/>
                <a:gd name="connsiteX35" fmla="*/ 3095114 w 3438374"/>
                <a:gd name="connsiteY35" fmla="*/ 911516 h 1009590"/>
                <a:gd name="connsiteX36" fmla="*/ 3129728 w 3438374"/>
                <a:gd name="connsiteY36" fmla="*/ 827864 h 1009590"/>
                <a:gd name="connsiteX37" fmla="*/ 3172997 w 3438374"/>
                <a:gd name="connsiteY37" fmla="*/ 700944 h 1009590"/>
                <a:gd name="connsiteX38" fmla="*/ 3224918 w 3438374"/>
                <a:gd name="connsiteY38" fmla="*/ 559602 h 1009590"/>
                <a:gd name="connsiteX39" fmla="*/ 3259533 w 3438374"/>
                <a:gd name="connsiteY39" fmla="*/ 458643 h 1009590"/>
                <a:gd name="connsiteX40" fmla="*/ 3276840 w 3438374"/>
                <a:gd name="connsiteY40" fmla="*/ 426913 h 1009590"/>
                <a:gd name="connsiteX41" fmla="*/ 3320108 w 3438374"/>
                <a:gd name="connsiteY41" fmla="*/ 377875 h 1009590"/>
                <a:gd name="connsiteX42" fmla="*/ 3354723 w 3438374"/>
                <a:gd name="connsiteY42" fmla="*/ 349030 h 1009590"/>
                <a:gd name="connsiteX43" fmla="*/ 3377799 w 3438374"/>
                <a:gd name="connsiteY43" fmla="*/ 334607 h 1009590"/>
                <a:gd name="connsiteX44" fmla="*/ 3403760 w 3438374"/>
                <a:gd name="connsiteY44" fmla="*/ 311531 h 1009590"/>
                <a:gd name="connsiteX45" fmla="*/ 3432605 w 3438374"/>
                <a:gd name="connsiteY45" fmla="*/ 274032 h 1009590"/>
                <a:gd name="connsiteX46" fmla="*/ 3438374 w 3438374"/>
                <a:gd name="connsiteY46" fmla="*/ 250955 h 1009590"/>
                <a:gd name="connsiteX47" fmla="*/ 3435490 w 3438374"/>
                <a:gd name="connsiteY47" fmla="*/ 227879 h 1009590"/>
                <a:gd name="connsiteX48" fmla="*/ 3426836 w 3438374"/>
                <a:gd name="connsiteY48" fmla="*/ 204803 h 1009590"/>
                <a:gd name="connsiteX49" fmla="*/ 3406645 w 3438374"/>
                <a:gd name="connsiteY49" fmla="*/ 184611 h 1009590"/>
                <a:gd name="connsiteX50" fmla="*/ 3351838 w 3438374"/>
                <a:gd name="connsiteY50" fmla="*/ 152881 h 1009590"/>
                <a:gd name="connsiteX51" fmla="*/ 3276840 w 3438374"/>
                <a:gd name="connsiteY51" fmla="*/ 103844 h 1009590"/>
                <a:gd name="connsiteX52" fmla="*/ 3187419 w 3438374"/>
                <a:gd name="connsiteY52" fmla="*/ 40384 h 1009590"/>
                <a:gd name="connsiteX53" fmla="*/ 3144151 w 3438374"/>
                <a:gd name="connsiteY53" fmla="*/ 8654 h 1009590"/>
                <a:gd name="connsiteX54" fmla="*/ 3126844 w 3438374"/>
                <a:gd name="connsiteY54" fmla="*/ 0 h 1009590"/>
                <a:gd name="connsiteX55" fmla="*/ 3048961 w 3438374"/>
                <a:gd name="connsiteY55" fmla="*/ 14423 h 1009590"/>
                <a:gd name="connsiteX56" fmla="*/ 3011462 w 3438374"/>
                <a:gd name="connsiteY56" fmla="*/ 23077 h 1009590"/>
                <a:gd name="connsiteX57" fmla="*/ 2875889 w 3438374"/>
                <a:gd name="connsiteY57" fmla="*/ 28846 h 1009590"/>
                <a:gd name="connsiteX58" fmla="*/ 2624933 w 3438374"/>
                <a:gd name="connsiteY58" fmla="*/ 43268 h 1009590"/>
                <a:gd name="connsiteX59" fmla="*/ 2371094 w 3438374"/>
                <a:gd name="connsiteY59" fmla="*/ 60576 h 1009590"/>
                <a:gd name="connsiteX60" fmla="*/ 2108600 w 3438374"/>
                <a:gd name="connsiteY60" fmla="*/ 77883 h 1009590"/>
                <a:gd name="connsiteX61" fmla="*/ 1817262 w 3438374"/>
                <a:gd name="connsiteY61" fmla="*/ 98075 h 1009590"/>
                <a:gd name="connsiteX62" fmla="*/ 1361504 w 3438374"/>
                <a:gd name="connsiteY62" fmla="*/ 138458 h 1009590"/>
                <a:gd name="connsiteX63" fmla="*/ 925938 w 3438374"/>
                <a:gd name="connsiteY63" fmla="*/ 184611 h 1009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438374" h="1009590">
                  <a:moveTo>
                    <a:pt x="925938" y="184611"/>
                  </a:moveTo>
                  <a:lnTo>
                    <a:pt x="663445" y="213456"/>
                  </a:lnTo>
                  <a:lnTo>
                    <a:pt x="302877" y="259609"/>
                  </a:lnTo>
                  <a:lnTo>
                    <a:pt x="0" y="299993"/>
                  </a:lnTo>
                  <a:lnTo>
                    <a:pt x="40383" y="452873"/>
                  </a:lnTo>
                  <a:lnTo>
                    <a:pt x="349029" y="415374"/>
                  </a:lnTo>
                  <a:lnTo>
                    <a:pt x="660560" y="380760"/>
                  </a:lnTo>
                  <a:lnTo>
                    <a:pt x="874016" y="354799"/>
                  </a:lnTo>
                  <a:lnTo>
                    <a:pt x="1136509" y="334607"/>
                  </a:lnTo>
                  <a:lnTo>
                    <a:pt x="1393234" y="302877"/>
                  </a:lnTo>
                  <a:lnTo>
                    <a:pt x="1606690" y="285570"/>
                  </a:lnTo>
                  <a:lnTo>
                    <a:pt x="1895144" y="268263"/>
                  </a:lnTo>
                  <a:lnTo>
                    <a:pt x="2195137" y="239417"/>
                  </a:lnTo>
                  <a:lnTo>
                    <a:pt x="2457630" y="216341"/>
                  </a:lnTo>
                  <a:lnTo>
                    <a:pt x="2662433" y="207687"/>
                  </a:lnTo>
                  <a:lnTo>
                    <a:pt x="2826851" y="201918"/>
                  </a:lnTo>
                  <a:lnTo>
                    <a:pt x="2959540" y="201918"/>
                  </a:lnTo>
                  <a:lnTo>
                    <a:pt x="3002809" y="207687"/>
                  </a:lnTo>
                  <a:lnTo>
                    <a:pt x="3023000" y="216341"/>
                  </a:lnTo>
                  <a:lnTo>
                    <a:pt x="3034539" y="227879"/>
                  </a:lnTo>
                  <a:lnTo>
                    <a:pt x="3046077" y="245186"/>
                  </a:lnTo>
                  <a:lnTo>
                    <a:pt x="3051846" y="268263"/>
                  </a:lnTo>
                  <a:lnTo>
                    <a:pt x="3051846" y="288455"/>
                  </a:lnTo>
                  <a:lnTo>
                    <a:pt x="3031654" y="372106"/>
                  </a:lnTo>
                  <a:lnTo>
                    <a:pt x="2956656" y="614408"/>
                  </a:lnTo>
                  <a:lnTo>
                    <a:pt x="2922041" y="738443"/>
                  </a:lnTo>
                  <a:lnTo>
                    <a:pt x="2890311" y="899978"/>
                  </a:lnTo>
                  <a:lnTo>
                    <a:pt x="2904734" y="934592"/>
                  </a:lnTo>
                  <a:lnTo>
                    <a:pt x="2933580" y="972091"/>
                  </a:lnTo>
                  <a:lnTo>
                    <a:pt x="2962425" y="995167"/>
                  </a:lnTo>
                  <a:lnTo>
                    <a:pt x="2979732" y="1006706"/>
                  </a:lnTo>
                  <a:lnTo>
                    <a:pt x="3011462" y="1009590"/>
                  </a:lnTo>
                  <a:lnTo>
                    <a:pt x="3028769" y="1000937"/>
                  </a:lnTo>
                  <a:lnTo>
                    <a:pt x="3048961" y="983629"/>
                  </a:lnTo>
                  <a:lnTo>
                    <a:pt x="3069153" y="960553"/>
                  </a:lnTo>
                  <a:lnTo>
                    <a:pt x="3095114" y="911516"/>
                  </a:lnTo>
                  <a:lnTo>
                    <a:pt x="3129728" y="827864"/>
                  </a:lnTo>
                  <a:lnTo>
                    <a:pt x="3172997" y="700944"/>
                  </a:lnTo>
                  <a:lnTo>
                    <a:pt x="3224918" y="559602"/>
                  </a:lnTo>
                  <a:lnTo>
                    <a:pt x="3259533" y="458643"/>
                  </a:lnTo>
                  <a:lnTo>
                    <a:pt x="3276840" y="426913"/>
                  </a:lnTo>
                  <a:lnTo>
                    <a:pt x="3320108" y="377875"/>
                  </a:lnTo>
                  <a:lnTo>
                    <a:pt x="3354723" y="349030"/>
                  </a:lnTo>
                  <a:lnTo>
                    <a:pt x="3377799" y="334607"/>
                  </a:lnTo>
                  <a:lnTo>
                    <a:pt x="3403760" y="311531"/>
                  </a:lnTo>
                  <a:lnTo>
                    <a:pt x="3432605" y="274032"/>
                  </a:lnTo>
                  <a:lnTo>
                    <a:pt x="3438374" y="250955"/>
                  </a:lnTo>
                  <a:lnTo>
                    <a:pt x="3435490" y="227879"/>
                  </a:lnTo>
                  <a:lnTo>
                    <a:pt x="3426836" y="204803"/>
                  </a:lnTo>
                  <a:lnTo>
                    <a:pt x="3406645" y="184611"/>
                  </a:lnTo>
                  <a:lnTo>
                    <a:pt x="3351838" y="152881"/>
                  </a:lnTo>
                  <a:lnTo>
                    <a:pt x="3276840" y="103844"/>
                  </a:lnTo>
                  <a:lnTo>
                    <a:pt x="3187419" y="40384"/>
                  </a:lnTo>
                  <a:lnTo>
                    <a:pt x="3144151" y="8654"/>
                  </a:lnTo>
                  <a:lnTo>
                    <a:pt x="3126844" y="0"/>
                  </a:lnTo>
                  <a:lnTo>
                    <a:pt x="3048961" y="14423"/>
                  </a:lnTo>
                  <a:lnTo>
                    <a:pt x="3011462" y="23077"/>
                  </a:lnTo>
                  <a:lnTo>
                    <a:pt x="2875889" y="28846"/>
                  </a:lnTo>
                  <a:lnTo>
                    <a:pt x="2624933" y="43268"/>
                  </a:lnTo>
                  <a:lnTo>
                    <a:pt x="2371094" y="60576"/>
                  </a:lnTo>
                  <a:lnTo>
                    <a:pt x="2108600" y="77883"/>
                  </a:lnTo>
                  <a:lnTo>
                    <a:pt x="1817262" y="98075"/>
                  </a:lnTo>
                  <a:lnTo>
                    <a:pt x="1361504" y="138458"/>
                  </a:lnTo>
                  <a:lnTo>
                    <a:pt x="925938" y="18461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19">
              <a:extLst>
                <a:ext uri="{FF2B5EF4-FFF2-40B4-BE49-F238E27FC236}">
                  <a16:creationId xmlns:a16="http://schemas.microsoft.com/office/drawing/2014/main" id="{AF427EF6-D8FA-464C-96CD-632E0330AAB5}"/>
                </a:ext>
              </a:extLst>
            </p:cNvPr>
            <p:cNvSpPr/>
            <p:nvPr/>
          </p:nvSpPr>
          <p:spPr>
            <a:xfrm>
              <a:off x="4238625" y="1709738"/>
              <a:ext cx="306388" cy="673100"/>
            </a:xfrm>
            <a:custGeom>
              <a:avLst/>
              <a:gdLst>
                <a:gd name="connsiteX0" fmla="*/ 300038 w 307181"/>
                <a:gd name="connsiteY0" fmla="*/ 223837 h 673893"/>
                <a:gd name="connsiteX1" fmla="*/ 307181 w 307181"/>
                <a:gd name="connsiteY1" fmla="*/ 0 h 673893"/>
                <a:gd name="connsiteX2" fmla="*/ 0 w 307181"/>
                <a:gd name="connsiteY2" fmla="*/ 33337 h 673893"/>
                <a:gd name="connsiteX3" fmla="*/ 28575 w 307181"/>
                <a:gd name="connsiteY3" fmla="*/ 130968 h 673893"/>
                <a:gd name="connsiteX4" fmla="*/ 47625 w 307181"/>
                <a:gd name="connsiteY4" fmla="*/ 216693 h 673893"/>
                <a:gd name="connsiteX5" fmla="*/ 61913 w 307181"/>
                <a:gd name="connsiteY5" fmla="*/ 295275 h 673893"/>
                <a:gd name="connsiteX6" fmla="*/ 78581 w 307181"/>
                <a:gd name="connsiteY6" fmla="*/ 397668 h 673893"/>
                <a:gd name="connsiteX7" fmla="*/ 97631 w 307181"/>
                <a:gd name="connsiteY7" fmla="*/ 550068 h 673893"/>
                <a:gd name="connsiteX8" fmla="*/ 109538 w 307181"/>
                <a:gd name="connsiteY8" fmla="*/ 673893 h 673893"/>
                <a:gd name="connsiteX9" fmla="*/ 278606 w 307181"/>
                <a:gd name="connsiteY9" fmla="*/ 652462 h 673893"/>
                <a:gd name="connsiteX10" fmla="*/ 292894 w 307181"/>
                <a:gd name="connsiteY10" fmla="*/ 357187 h 673893"/>
                <a:gd name="connsiteX11" fmla="*/ 300038 w 307181"/>
                <a:gd name="connsiteY11" fmla="*/ 223837 h 67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7181" h="673893">
                  <a:moveTo>
                    <a:pt x="300038" y="223837"/>
                  </a:moveTo>
                  <a:lnTo>
                    <a:pt x="307181" y="0"/>
                  </a:lnTo>
                  <a:lnTo>
                    <a:pt x="0" y="33337"/>
                  </a:lnTo>
                  <a:lnTo>
                    <a:pt x="28575" y="130968"/>
                  </a:lnTo>
                  <a:lnTo>
                    <a:pt x="47625" y="216693"/>
                  </a:lnTo>
                  <a:lnTo>
                    <a:pt x="61913" y="295275"/>
                  </a:lnTo>
                  <a:lnTo>
                    <a:pt x="78581" y="397668"/>
                  </a:lnTo>
                  <a:lnTo>
                    <a:pt x="97631" y="550068"/>
                  </a:lnTo>
                  <a:lnTo>
                    <a:pt x="109538" y="673893"/>
                  </a:lnTo>
                  <a:lnTo>
                    <a:pt x="278606" y="652462"/>
                  </a:lnTo>
                  <a:lnTo>
                    <a:pt x="292894" y="357187"/>
                  </a:lnTo>
                  <a:lnTo>
                    <a:pt x="300038" y="223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20">
              <a:extLst>
                <a:ext uri="{FF2B5EF4-FFF2-40B4-BE49-F238E27FC236}">
                  <a16:creationId xmlns:a16="http://schemas.microsoft.com/office/drawing/2014/main" id="{14D4CBC5-6A2C-4BE5-9333-C77F004F6EA2}"/>
                </a:ext>
              </a:extLst>
            </p:cNvPr>
            <p:cNvSpPr/>
            <p:nvPr/>
          </p:nvSpPr>
          <p:spPr>
            <a:xfrm>
              <a:off x="5248275" y="1636713"/>
              <a:ext cx="357188" cy="625475"/>
            </a:xfrm>
            <a:custGeom>
              <a:avLst/>
              <a:gdLst>
                <a:gd name="connsiteX0" fmla="*/ 78581 w 357188"/>
                <a:gd name="connsiteY0" fmla="*/ 354806 h 626269"/>
                <a:gd name="connsiteX1" fmla="*/ 88106 w 357188"/>
                <a:gd name="connsiteY1" fmla="*/ 280987 h 626269"/>
                <a:gd name="connsiteX2" fmla="*/ 95250 w 357188"/>
                <a:gd name="connsiteY2" fmla="*/ 202406 h 626269"/>
                <a:gd name="connsiteX3" fmla="*/ 95250 w 357188"/>
                <a:gd name="connsiteY3" fmla="*/ 183356 h 626269"/>
                <a:gd name="connsiteX4" fmla="*/ 64294 w 357188"/>
                <a:gd name="connsiteY4" fmla="*/ 123825 h 626269"/>
                <a:gd name="connsiteX5" fmla="*/ 0 w 357188"/>
                <a:gd name="connsiteY5" fmla="*/ 19050 h 626269"/>
                <a:gd name="connsiteX6" fmla="*/ 190500 w 357188"/>
                <a:gd name="connsiteY6" fmla="*/ 0 h 626269"/>
                <a:gd name="connsiteX7" fmla="*/ 278606 w 357188"/>
                <a:gd name="connsiteY7" fmla="*/ 50006 h 626269"/>
                <a:gd name="connsiteX8" fmla="*/ 319088 w 357188"/>
                <a:gd name="connsiteY8" fmla="*/ 71437 h 626269"/>
                <a:gd name="connsiteX9" fmla="*/ 335756 w 357188"/>
                <a:gd name="connsiteY9" fmla="*/ 83344 h 626269"/>
                <a:gd name="connsiteX10" fmla="*/ 347663 w 357188"/>
                <a:gd name="connsiteY10" fmla="*/ 95250 h 626269"/>
                <a:gd name="connsiteX11" fmla="*/ 354806 w 357188"/>
                <a:gd name="connsiteY11" fmla="*/ 111919 h 626269"/>
                <a:gd name="connsiteX12" fmla="*/ 357188 w 357188"/>
                <a:gd name="connsiteY12" fmla="*/ 130969 h 626269"/>
                <a:gd name="connsiteX13" fmla="*/ 354806 w 357188"/>
                <a:gd name="connsiteY13" fmla="*/ 157162 h 626269"/>
                <a:gd name="connsiteX14" fmla="*/ 340519 w 357188"/>
                <a:gd name="connsiteY14" fmla="*/ 204787 h 626269"/>
                <a:gd name="connsiteX15" fmla="*/ 285750 w 357188"/>
                <a:gd name="connsiteY15" fmla="*/ 385762 h 626269"/>
                <a:gd name="connsiteX16" fmla="*/ 209550 w 357188"/>
                <a:gd name="connsiteY16" fmla="*/ 609600 h 626269"/>
                <a:gd name="connsiteX17" fmla="*/ 16669 w 357188"/>
                <a:gd name="connsiteY17" fmla="*/ 626269 h 626269"/>
                <a:gd name="connsiteX18" fmla="*/ 47625 w 357188"/>
                <a:gd name="connsiteY18" fmla="*/ 516731 h 626269"/>
                <a:gd name="connsiteX19" fmla="*/ 64294 w 357188"/>
                <a:gd name="connsiteY19" fmla="*/ 447675 h 626269"/>
                <a:gd name="connsiteX20" fmla="*/ 78581 w 357188"/>
                <a:gd name="connsiteY20" fmla="*/ 354806 h 626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7188" h="626269">
                  <a:moveTo>
                    <a:pt x="78581" y="354806"/>
                  </a:moveTo>
                  <a:lnTo>
                    <a:pt x="88106" y="280987"/>
                  </a:lnTo>
                  <a:lnTo>
                    <a:pt x="95250" y="202406"/>
                  </a:lnTo>
                  <a:lnTo>
                    <a:pt x="95250" y="183356"/>
                  </a:lnTo>
                  <a:lnTo>
                    <a:pt x="64294" y="123825"/>
                  </a:lnTo>
                  <a:lnTo>
                    <a:pt x="0" y="19050"/>
                  </a:lnTo>
                  <a:lnTo>
                    <a:pt x="190500" y="0"/>
                  </a:lnTo>
                  <a:lnTo>
                    <a:pt x="278606" y="50006"/>
                  </a:lnTo>
                  <a:lnTo>
                    <a:pt x="319088" y="71437"/>
                  </a:lnTo>
                  <a:lnTo>
                    <a:pt x="335756" y="83344"/>
                  </a:lnTo>
                  <a:lnTo>
                    <a:pt x="347663" y="95250"/>
                  </a:lnTo>
                  <a:lnTo>
                    <a:pt x="354806" y="111919"/>
                  </a:lnTo>
                  <a:lnTo>
                    <a:pt x="357188" y="130969"/>
                  </a:lnTo>
                  <a:lnTo>
                    <a:pt x="354806" y="157162"/>
                  </a:lnTo>
                  <a:lnTo>
                    <a:pt x="340519" y="204787"/>
                  </a:lnTo>
                  <a:lnTo>
                    <a:pt x="285750" y="385762"/>
                  </a:lnTo>
                  <a:lnTo>
                    <a:pt x="209550" y="609600"/>
                  </a:lnTo>
                  <a:lnTo>
                    <a:pt x="16669" y="626269"/>
                  </a:lnTo>
                  <a:lnTo>
                    <a:pt x="47625" y="516731"/>
                  </a:lnTo>
                  <a:lnTo>
                    <a:pt x="64294" y="447675"/>
                  </a:lnTo>
                  <a:lnTo>
                    <a:pt x="78581" y="354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22">
              <a:extLst>
                <a:ext uri="{FF2B5EF4-FFF2-40B4-BE49-F238E27FC236}">
                  <a16:creationId xmlns:a16="http://schemas.microsoft.com/office/drawing/2014/main" id="{9E9BDAC2-F780-4273-BAC6-60FE2FC39BA5}"/>
                </a:ext>
              </a:extLst>
            </p:cNvPr>
            <p:cNvSpPr/>
            <p:nvPr/>
          </p:nvSpPr>
          <p:spPr>
            <a:xfrm>
              <a:off x="3519488" y="2154238"/>
              <a:ext cx="2860675" cy="433387"/>
            </a:xfrm>
            <a:custGeom>
              <a:avLst/>
              <a:gdLst>
                <a:gd name="connsiteX0" fmla="*/ 523269 w 2859482"/>
                <a:gd name="connsiteY0" fmla="*/ 198208 h 433415"/>
                <a:gd name="connsiteX1" fmla="*/ 689764 w 2859482"/>
                <a:gd name="connsiteY1" fmla="*/ 174423 h 433415"/>
                <a:gd name="connsiteX2" fmla="*/ 832474 w 2859482"/>
                <a:gd name="connsiteY2" fmla="*/ 155924 h 433415"/>
                <a:gd name="connsiteX3" fmla="*/ 1107322 w 2859482"/>
                <a:gd name="connsiteY3" fmla="*/ 124211 h 433415"/>
                <a:gd name="connsiteX4" fmla="*/ 1387456 w 2859482"/>
                <a:gd name="connsiteY4" fmla="*/ 89855 h 433415"/>
                <a:gd name="connsiteX5" fmla="*/ 1651734 w 2859482"/>
                <a:gd name="connsiteY5" fmla="*/ 58141 h 433415"/>
                <a:gd name="connsiteX6" fmla="*/ 1783873 w 2859482"/>
                <a:gd name="connsiteY6" fmla="*/ 44927 h 433415"/>
                <a:gd name="connsiteX7" fmla="*/ 1955653 w 2859482"/>
                <a:gd name="connsiteY7" fmla="*/ 23785 h 433415"/>
                <a:gd name="connsiteX8" fmla="*/ 2225216 w 2859482"/>
                <a:gd name="connsiteY8" fmla="*/ 13214 h 433415"/>
                <a:gd name="connsiteX9" fmla="*/ 2457780 w 2859482"/>
                <a:gd name="connsiteY9" fmla="*/ 5286 h 433415"/>
                <a:gd name="connsiteX10" fmla="*/ 2642774 w 2859482"/>
                <a:gd name="connsiteY10" fmla="*/ 0 h 433415"/>
                <a:gd name="connsiteX11" fmla="*/ 2859482 w 2859482"/>
                <a:gd name="connsiteY11" fmla="*/ 2643 h 433415"/>
                <a:gd name="connsiteX12" fmla="*/ 2806626 w 2859482"/>
                <a:gd name="connsiteY12" fmla="*/ 243136 h 433415"/>
                <a:gd name="connsiteX13" fmla="*/ 2772270 w 2859482"/>
                <a:gd name="connsiteY13" fmla="*/ 190280 h 433415"/>
                <a:gd name="connsiteX14" fmla="*/ 2751128 w 2859482"/>
                <a:gd name="connsiteY14" fmla="*/ 179709 h 433415"/>
                <a:gd name="connsiteX15" fmla="*/ 2658631 w 2859482"/>
                <a:gd name="connsiteY15" fmla="*/ 174423 h 433415"/>
                <a:gd name="connsiteX16" fmla="*/ 2402282 w 2859482"/>
                <a:gd name="connsiteY16" fmla="*/ 161210 h 433415"/>
                <a:gd name="connsiteX17" fmla="*/ 2193503 w 2859482"/>
                <a:gd name="connsiteY17" fmla="*/ 158567 h 433415"/>
                <a:gd name="connsiteX18" fmla="*/ 2027008 w 2859482"/>
                <a:gd name="connsiteY18" fmla="*/ 169138 h 433415"/>
                <a:gd name="connsiteX19" fmla="*/ 1704589 w 2859482"/>
                <a:gd name="connsiteY19" fmla="*/ 192923 h 433415"/>
                <a:gd name="connsiteX20" fmla="*/ 1353100 w 2859482"/>
                <a:gd name="connsiteY20" fmla="*/ 224636 h 433415"/>
                <a:gd name="connsiteX21" fmla="*/ 1120536 w 2859482"/>
                <a:gd name="connsiteY21" fmla="*/ 269563 h 433415"/>
                <a:gd name="connsiteX22" fmla="*/ 1004254 w 2859482"/>
                <a:gd name="connsiteY22" fmla="*/ 285420 h 433415"/>
                <a:gd name="connsiteX23" fmla="*/ 734691 w 2859482"/>
                <a:gd name="connsiteY23" fmla="*/ 319776 h 433415"/>
                <a:gd name="connsiteX24" fmla="*/ 483627 w 2859482"/>
                <a:gd name="connsiteY24" fmla="*/ 354132 h 433415"/>
                <a:gd name="connsiteX25" fmla="*/ 256349 w 2859482"/>
                <a:gd name="connsiteY25" fmla="*/ 388488 h 433415"/>
                <a:gd name="connsiteX26" fmla="*/ 29070 w 2859482"/>
                <a:gd name="connsiteY26" fmla="*/ 430773 h 433415"/>
                <a:gd name="connsiteX27" fmla="*/ 13214 w 2859482"/>
                <a:gd name="connsiteY27" fmla="*/ 433415 h 433415"/>
                <a:gd name="connsiteX28" fmla="*/ 0 w 2859482"/>
                <a:gd name="connsiteY28" fmla="*/ 280134 h 433415"/>
                <a:gd name="connsiteX29" fmla="*/ 327704 w 2859482"/>
                <a:gd name="connsiteY29" fmla="*/ 227279 h 433415"/>
                <a:gd name="connsiteX30" fmla="*/ 523269 w 2859482"/>
                <a:gd name="connsiteY30" fmla="*/ 198208 h 43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859482" h="433415">
                  <a:moveTo>
                    <a:pt x="523269" y="198208"/>
                  </a:moveTo>
                  <a:lnTo>
                    <a:pt x="689764" y="174423"/>
                  </a:lnTo>
                  <a:lnTo>
                    <a:pt x="832474" y="155924"/>
                  </a:lnTo>
                  <a:lnTo>
                    <a:pt x="1107322" y="124211"/>
                  </a:lnTo>
                  <a:lnTo>
                    <a:pt x="1387456" y="89855"/>
                  </a:lnTo>
                  <a:lnTo>
                    <a:pt x="1651734" y="58141"/>
                  </a:lnTo>
                  <a:lnTo>
                    <a:pt x="1783873" y="44927"/>
                  </a:lnTo>
                  <a:lnTo>
                    <a:pt x="1955653" y="23785"/>
                  </a:lnTo>
                  <a:lnTo>
                    <a:pt x="2225216" y="13214"/>
                  </a:lnTo>
                  <a:lnTo>
                    <a:pt x="2457780" y="5286"/>
                  </a:lnTo>
                  <a:lnTo>
                    <a:pt x="2642774" y="0"/>
                  </a:lnTo>
                  <a:lnTo>
                    <a:pt x="2859482" y="2643"/>
                  </a:lnTo>
                  <a:lnTo>
                    <a:pt x="2806626" y="243136"/>
                  </a:lnTo>
                  <a:lnTo>
                    <a:pt x="2772270" y="190280"/>
                  </a:lnTo>
                  <a:lnTo>
                    <a:pt x="2751128" y="179709"/>
                  </a:lnTo>
                  <a:lnTo>
                    <a:pt x="2658631" y="174423"/>
                  </a:lnTo>
                  <a:lnTo>
                    <a:pt x="2402282" y="161210"/>
                  </a:lnTo>
                  <a:lnTo>
                    <a:pt x="2193503" y="158567"/>
                  </a:lnTo>
                  <a:lnTo>
                    <a:pt x="2027008" y="169138"/>
                  </a:lnTo>
                  <a:lnTo>
                    <a:pt x="1704589" y="192923"/>
                  </a:lnTo>
                  <a:lnTo>
                    <a:pt x="1353100" y="224636"/>
                  </a:lnTo>
                  <a:lnTo>
                    <a:pt x="1120536" y="269563"/>
                  </a:lnTo>
                  <a:lnTo>
                    <a:pt x="1004254" y="285420"/>
                  </a:lnTo>
                  <a:lnTo>
                    <a:pt x="734691" y="319776"/>
                  </a:lnTo>
                  <a:lnTo>
                    <a:pt x="483627" y="354132"/>
                  </a:lnTo>
                  <a:lnTo>
                    <a:pt x="256349" y="388488"/>
                  </a:lnTo>
                  <a:lnTo>
                    <a:pt x="29070" y="430773"/>
                  </a:lnTo>
                  <a:lnTo>
                    <a:pt x="13214" y="433415"/>
                  </a:lnTo>
                  <a:lnTo>
                    <a:pt x="0" y="280134"/>
                  </a:lnTo>
                  <a:lnTo>
                    <a:pt x="327704" y="227279"/>
                  </a:lnTo>
                  <a:lnTo>
                    <a:pt x="523269" y="1982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24">
              <a:extLst>
                <a:ext uri="{FF2B5EF4-FFF2-40B4-BE49-F238E27FC236}">
                  <a16:creationId xmlns:a16="http://schemas.microsoft.com/office/drawing/2014/main" id="{626AF5F3-D8D0-4F8E-B1AF-6F21D5FC4D07}"/>
                </a:ext>
              </a:extLst>
            </p:cNvPr>
            <p:cNvSpPr/>
            <p:nvPr/>
          </p:nvSpPr>
          <p:spPr>
            <a:xfrm>
              <a:off x="4591050" y="2339975"/>
              <a:ext cx="560388" cy="1092200"/>
            </a:xfrm>
            <a:custGeom>
              <a:avLst/>
              <a:gdLst>
                <a:gd name="connsiteX0" fmla="*/ 440871 w 560614"/>
                <a:gd name="connsiteY0" fmla="*/ 740228 h 1091292"/>
                <a:gd name="connsiteX1" fmla="*/ 476250 w 560614"/>
                <a:gd name="connsiteY1" fmla="*/ 604157 h 1091292"/>
                <a:gd name="connsiteX2" fmla="*/ 527957 w 560614"/>
                <a:gd name="connsiteY2" fmla="*/ 449035 h 1091292"/>
                <a:gd name="connsiteX3" fmla="*/ 549729 w 560614"/>
                <a:gd name="connsiteY3" fmla="*/ 391885 h 1091292"/>
                <a:gd name="connsiteX4" fmla="*/ 560614 w 560614"/>
                <a:gd name="connsiteY4" fmla="*/ 342900 h 1091292"/>
                <a:gd name="connsiteX5" fmla="*/ 560614 w 560614"/>
                <a:gd name="connsiteY5" fmla="*/ 299357 h 1091292"/>
                <a:gd name="connsiteX6" fmla="*/ 557893 w 560614"/>
                <a:gd name="connsiteY6" fmla="*/ 269421 h 1091292"/>
                <a:gd name="connsiteX7" fmla="*/ 549729 w 560614"/>
                <a:gd name="connsiteY7" fmla="*/ 244928 h 1091292"/>
                <a:gd name="connsiteX8" fmla="*/ 538843 w 560614"/>
                <a:gd name="connsiteY8" fmla="*/ 223157 h 1091292"/>
                <a:gd name="connsiteX9" fmla="*/ 527957 w 560614"/>
                <a:gd name="connsiteY9" fmla="*/ 209550 h 1091292"/>
                <a:gd name="connsiteX10" fmla="*/ 476250 w 560614"/>
                <a:gd name="connsiteY10" fmla="*/ 174171 h 1091292"/>
                <a:gd name="connsiteX11" fmla="*/ 375557 w 560614"/>
                <a:gd name="connsiteY11" fmla="*/ 97971 h 1091292"/>
                <a:gd name="connsiteX12" fmla="*/ 310243 w 560614"/>
                <a:gd name="connsiteY12" fmla="*/ 38100 h 1091292"/>
                <a:gd name="connsiteX13" fmla="*/ 269421 w 560614"/>
                <a:gd name="connsiteY13" fmla="*/ 0 h 1091292"/>
                <a:gd name="connsiteX14" fmla="*/ 0 w 560614"/>
                <a:gd name="connsiteY14" fmla="*/ 62592 h 1091292"/>
                <a:gd name="connsiteX15" fmla="*/ 57150 w 560614"/>
                <a:gd name="connsiteY15" fmla="*/ 84364 h 1091292"/>
                <a:gd name="connsiteX16" fmla="*/ 103414 w 560614"/>
                <a:gd name="connsiteY16" fmla="*/ 106135 h 1091292"/>
                <a:gd name="connsiteX17" fmla="*/ 141514 w 560614"/>
                <a:gd name="connsiteY17" fmla="*/ 127907 h 1091292"/>
                <a:gd name="connsiteX18" fmla="*/ 171450 w 560614"/>
                <a:gd name="connsiteY18" fmla="*/ 152400 h 1091292"/>
                <a:gd name="connsiteX19" fmla="*/ 209550 w 560614"/>
                <a:gd name="connsiteY19" fmla="*/ 190500 h 1091292"/>
                <a:gd name="connsiteX20" fmla="*/ 244929 w 560614"/>
                <a:gd name="connsiteY20" fmla="*/ 236764 h 1091292"/>
                <a:gd name="connsiteX21" fmla="*/ 280307 w 560614"/>
                <a:gd name="connsiteY21" fmla="*/ 296635 h 1091292"/>
                <a:gd name="connsiteX22" fmla="*/ 285750 w 560614"/>
                <a:gd name="connsiteY22" fmla="*/ 321128 h 1091292"/>
                <a:gd name="connsiteX23" fmla="*/ 288471 w 560614"/>
                <a:gd name="connsiteY23" fmla="*/ 416378 h 1091292"/>
                <a:gd name="connsiteX24" fmla="*/ 288471 w 560614"/>
                <a:gd name="connsiteY24" fmla="*/ 476250 h 1091292"/>
                <a:gd name="connsiteX25" fmla="*/ 242207 w 560614"/>
                <a:gd name="connsiteY25" fmla="*/ 658585 h 1091292"/>
                <a:gd name="connsiteX26" fmla="*/ 220436 w 560614"/>
                <a:gd name="connsiteY26" fmla="*/ 857250 h 1091292"/>
                <a:gd name="connsiteX27" fmla="*/ 190500 w 560614"/>
                <a:gd name="connsiteY27" fmla="*/ 1091292 h 1091292"/>
                <a:gd name="connsiteX28" fmla="*/ 345621 w 560614"/>
                <a:gd name="connsiteY28" fmla="*/ 1069521 h 1091292"/>
                <a:gd name="connsiteX29" fmla="*/ 397329 w 560614"/>
                <a:gd name="connsiteY29" fmla="*/ 914400 h 1091292"/>
                <a:gd name="connsiteX30" fmla="*/ 440871 w 560614"/>
                <a:gd name="connsiteY30" fmla="*/ 740228 h 1091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60614" h="1091292">
                  <a:moveTo>
                    <a:pt x="440871" y="740228"/>
                  </a:moveTo>
                  <a:lnTo>
                    <a:pt x="476250" y="604157"/>
                  </a:lnTo>
                  <a:lnTo>
                    <a:pt x="527957" y="449035"/>
                  </a:lnTo>
                  <a:lnTo>
                    <a:pt x="549729" y="391885"/>
                  </a:lnTo>
                  <a:lnTo>
                    <a:pt x="560614" y="342900"/>
                  </a:lnTo>
                  <a:lnTo>
                    <a:pt x="560614" y="299357"/>
                  </a:lnTo>
                  <a:lnTo>
                    <a:pt x="557893" y="269421"/>
                  </a:lnTo>
                  <a:lnTo>
                    <a:pt x="549729" y="244928"/>
                  </a:lnTo>
                  <a:lnTo>
                    <a:pt x="538843" y="223157"/>
                  </a:lnTo>
                  <a:lnTo>
                    <a:pt x="527957" y="209550"/>
                  </a:lnTo>
                  <a:lnTo>
                    <a:pt x="476250" y="174171"/>
                  </a:lnTo>
                  <a:lnTo>
                    <a:pt x="375557" y="97971"/>
                  </a:lnTo>
                  <a:lnTo>
                    <a:pt x="310243" y="38100"/>
                  </a:lnTo>
                  <a:lnTo>
                    <a:pt x="269421" y="0"/>
                  </a:lnTo>
                  <a:lnTo>
                    <a:pt x="0" y="62592"/>
                  </a:lnTo>
                  <a:lnTo>
                    <a:pt x="57150" y="84364"/>
                  </a:lnTo>
                  <a:lnTo>
                    <a:pt x="103414" y="106135"/>
                  </a:lnTo>
                  <a:lnTo>
                    <a:pt x="141514" y="127907"/>
                  </a:lnTo>
                  <a:lnTo>
                    <a:pt x="171450" y="152400"/>
                  </a:lnTo>
                  <a:lnTo>
                    <a:pt x="209550" y="190500"/>
                  </a:lnTo>
                  <a:lnTo>
                    <a:pt x="244929" y="236764"/>
                  </a:lnTo>
                  <a:lnTo>
                    <a:pt x="280307" y="296635"/>
                  </a:lnTo>
                  <a:lnTo>
                    <a:pt x="285750" y="321128"/>
                  </a:lnTo>
                  <a:lnTo>
                    <a:pt x="288471" y="416378"/>
                  </a:lnTo>
                  <a:lnTo>
                    <a:pt x="288471" y="476250"/>
                  </a:lnTo>
                  <a:lnTo>
                    <a:pt x="242207" y="658585"/>
                  </a:lnTo>
                  <a:lnTo>
                    <a:pt x="220436" y="857250"/>
                  </a:lnTo>
                  <a:lnTo>
                    <a:pt x="190500" y="1091292"/>
                  </a:lnTo>
                  <a:lnTo>
                    <a:pt x="345621" y="1069521"/>
                  </a:lnTo>
                  <a:lnTo>
                    <a:pt x="397329" y="914400"/>
                  </a:lnTo>
                  <a:lnTo>
                    <a:pt x="440871" y="74022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26">
              <a:extLst>
                <a:ext uri="{FF2B5EF4-FFF2-40B4-BE49-F238E27FC236}">
                  <a16:creationId xmlns:a16="http://schemas.microsoft.com/office/drawing/2014/main" id="{B90037BD-4B72-4BD4-8525-35C506514855}"/>
                </a:ext>
              </a:extLst>
            </p:cNvPr>
            <p:cNvSpPr/>
            <p:nvPr/>
          </p:nvSpPr>
          <p:spPr>
            <a:xfrm>
              <a:off x="4167188" y="3228975"/>
              <a:ext cx="2019300" cy="1906588"/>
            </a:xfrm>
            <a:custGeom>
              <a:avLst/>
              <a:gdLst>
                <a:gd name="connsiteX0" fmla="*/ 541769 w 2019080"/>
                <a:gd name="connsiteY0" fmla="*/ 306561 h 1905440"/>
                <a:gd name="connsiteX1" fmla="*/ 375274 w 2019080"/>
                <a:gd name="connsiteY1" fmla="*/ 327704 h 1905440"/>
                <a:gd name="connsiteX2" fmla="*/ 182352 w 2019080"/>
                <a:gd name="connsiteY2" fmla="*/ 348846 h 1905440"/>
                <a:gd name="connsiteX3" fmla="*/ 81927 w 2019080"/>
                <a:gd name="connsiteY3" fmla="*/ 362060 h 1905440"/>
                <a:gd name="connsiteX4" fmla="*/ 0 w 2019080"/>
                <a:gd name="connsiteY4" fmla="*/ 192922 h 1905440"/>
                <a:gd name="connsiteX5" fmla="*/ 50213 w 2019080"/>
                <a:gd name="connsiteY5" fmla="*/ 200850 h 1905440"/>
                <a:gd name="connsiteX6" fmla="*/ 110997 w 2019080"/>
                <a:gd name="connsiteY6" fmla="*/ 192922 h 1905440"/>
                <a:gd name="connsiteX7" fmla="*/ 317133 w 2019080"/>
                <a:gd name="connsiteY7" fmla="*/ 169137 h 1905440"/>
                <a:gd name="connsiteX8" fmla="*/ 636909 w 2019080"/>
                <a:gd name="connsiteY8" fmla="*/ 132138 h 1905440"/>
                <a:gd name="connsiteX9" fmla="*/ 787547 w 2019080"/>
                <a:gd name="connsiteY9" fmla="*/ 87211 h 1905440"/>
                <a:gd name="connsiteX10" fmla="*/ 1028040 w 2019080"/>
                <a:gd name="connsiteY10" fmla="*/ 68712 h 1905440"/>
                <a:gd name="connsiteX11" fmla="*/ 1276461 w 2019080"/>
                <a:gd name="connsiteY11" fmla="*/ 44927 h 1905440"/>
                <a:gd name="connsiteX12" fmla="*/ 1509025 w 2019080"/>
                <a:gd name="connsiteY12" fmla="*/ 21142 h 1905440"/>
                <a:gd name="connsiteX13" fmla="*/ 1760088 w 2019080"/>
                <a:gd name="connsiteY13" fmla="*/ 0 h 1905440"/>
                <a:gd name="connsiteX14" fmla="*/ 1786516 w 2019080"/>
                <a:gd name="connsiteY14" fmla="*/ 2642 h 1905440"/>
                <a:gd name="connsiteX15" fmla="*/ 1812944 w 2019080"/>
                <a:gd name="connsiteY15" fmla="*/ 7928 h 1905440"/>
                <a:gd name="connsiteX16" fmla="*/ 1847300 w 2019080"/>
                <a:gd name="connsiteY16" fmla="*/ 29070 h 1905440"/>
                <a:gd name="connsiteX17" fmla="*/ 1876370 w 2019080"/>
                <a:gd name="connsiteY17" fmla="*/ 52855 h 1905440"/>
                <a:gd name="connsiteX18" fmla="*/ 1910727 w 2019080"/>
                <a:gd name="connsiteY18" fmla="*/ 87211 h 1905440"/>
                <a:gd name="connsiteX19" fmla="*/ 1945083 w 2019080"/>
                <a:gd name="connsiteY19" fmla="*/ 129495 h 1905440"/>
                <a:gd name="connsiteX20" fmla="*/ 1974153 w 2019080"/>
                <a:gd name="connsiteY20" fmla="*/ 171780 h 1905440"/>
                <a:gd name="connsiteX21" fmla="*/ 1997938 w 2019080"/>
                <a:gd name="connsiteY21" fmla="*/ 203493 h 1905440"/>
                <a:gd name="connsiteX22" fmla="*/ 2011152 w 2019080"/>
                <a:gd name="connsiteY22" fmla="*/ 227278 h 1905440"/>
                <a:gd name="connsiteX23" fmla="*/ 2016437 w 2019080"/>
                <a:gd name="connsiteY23" fmla="*/ 245778 h 1905440"/>
                <a:gd name="connsiteX24" fmla="*/ 2019080 w 2019080"/>
                <a:gd name="connsiteY24" fmla="*/ 264277 h 1905440"/>
                <a:gd name="connsiteX25" fmla="*/ 2008509 w 2019080"/>
                <a:gd name="connsiteY25" fmla="*/ 295990 h 1905440"/>
                <a:gd name="connsiteX26" fmla="*/ 1990010 w 2019080"/>
                <a:gd name="connsiteY26" fmla="*/ 322418 h 1905440"/>
                <a:gd name="connsiteX27" fmla="*/ 1976796 w 2019080"/>
                <a:gd name="connsiteY27" fmla="*/ 351489 h 1905440"/>
                <a:gd name="connsiteX28" fmla="*/ 1966225 w 2019080"/>
                <a:gd name="connsiteY28" fmla="*/ 391130 h 1905440"/>
                <a:gd name="connsiteX29" fmla="*/ 1960939 w 2019080"/>
                <a:gd name="connsiteY29" fmla="*/ 512698 h 1905440"/>
                <a:gd name="connsiteX30" fmla="*/ 1950368 w 2019080"/>
                <a:gd name="connsiteY30" fmla="*/ 782261 h 1905440"/>
                <a:gd name="connsiteX31" fmla="*/ 1942440 w 2019080"/>
                <a:gd name="connsiteY31" fmla="*/ 983112 h 1905440"/>
                <a:gd name="connsiteX32" fmla="*/ 1934511 w 2019080"/>
                <a:gd name="connsiteY32" fmla="*/ 1257960 h 1905440"/>
                <a:gd name="connsiteX33" fmla="*/ 1923940 w 2019080"/>
                <a:gd name="connsiteY33" fmla="*/ 1572450 h 1905440"/>
                <a:gd name="connsiteX34" fmla="*/ 1916012 w 2019080"/>
                <a:gd name="connsiteY34" fmla="*/ 1731017 h 1905440"/>
                <a:gd name="connsiteX35" fmla="*/ 1913369 w 2019080"/>
                <a:gd name="connsiteY35" fmla="*/ 1812943 h 1905440"/>
                <a:gd name="connsiteX36" fmla="*/ 1905441 w 2019080"/>
                <a:gd name="connsiteY36" fmla="*/ 1849942 h 1905440"/>
                <a:gd name="connsiteX37" fmla="*/ 1892227 w 2019080"/>
                <a:gd name="connsiteY37" fmla="*/ 1876369 h 1905440"/>
                <a:gd name="connsiteX38" fmla="*/ 1873728 w 2019080"/>
                <a:gd name="connsiteY38" fmla="*/ 1894869 h 1905440"/>
                <a:gd name="connsiteX39" fmla="*/ 1849943 w 2019080"/>
                <a:gd name="connsiteY39" fmla="*/ 1905440 h 1905440"/>
                <a:gd name="connsiteX40" fmla="*/ 1818229 w 2019080"/>
                <a:gd name="connsiteY40" fmla="*/ 1902797 h 1905440"/>
                <a:gd name="connsiteX41" fmla="*/ 1781231 w 2019080"/>
                <a:gd name="connsiteY41" fmla="*/ 1897512 h 1905440"/>
                <a:gd name="connsiteX42" fmla="*/ 1741589 w 2019080"/>
                <a:gd name="connsiteY42" fmla="*/ 1879012 h 1905440"/>
                <a:gd name="connsiteX43" fmla="*/ 1704590 w 2019080"/>
                <a:gd name="connsiteY43" fmla="*/ 1847299 h 1905440"/>
                <a:gd name="connsiteX44" fmla="*/ 1670234 w 2019080"/>
                <a:gd name="connsiteY44" fmla="*/ 1524880 h 1905440"/>
                <a:gd name="connsiteX45" fmla="*/ 1672877 w 2019080"/>
                <a:gd name="connsiteY45" fmla="*/ 1141678 h 1905440"/>
                <a:gd name="connsiteX46" fmla="*/ 1694019 w 2019080"/>
                <a:gd name="connsiteY46" fmla="*/ 1028039 h 1905440"/>
                <a:gd name="connsiteX47" fmla="*/ 1691376 w 2019080"/>
                <a:gd name="connsiteY47" fmla="*/ 663336 h 1905440"/>
                <a:gd name="connsiteX48" fmla="*/ 1691376 w 2019080"/>
                <a:gd name="connsiteY48" fmla="*/ 539126 h 1905440"/>
                <a:gd name="connsiteX49" fmla="*/ 1704590 w 2019080"/>
                <a:gd name="connsiteY49" fmla="*/ 380559 h 1905440"/>
                <a:gd name="connsiteX50" fmla="*/ 1715161 w 2019080"/>
                <a:gd name="connsiteY50" fmla="*/ 261634 h 1905440"/>
                <a:gd name="connsiteX51" fmla="*/ 1712518 w 2019080"/>
                <a:gd name="connsiteY51" fmla="*/ 235206 h 1905440"/>
                <a:gd name="connsiteX52" fmla="*/ 1704590 w 2019080"/>
                <a:gd name="connsiteY52" fmla="*/ 214064 h 1905440"/>
                <a:gd name="connsiteX53" fmla="*/ 1683448 w 2019080"/>
                <a:gd name="connsiteY53" fmla="*/ 192922 h 1905440"/>
                <a:gd name="connsiteX54" fmla="*/ 1649092 w 2019080"/>
                <a:gd name="connsiteY54" fmla="*/ 179708 h 1905440"/>
                <a:gd name="connsiteX55" fmla="*/ 1590951 w 2019080"/>
                <a:gd name="connsiteY55" fmla="*/ 177065 h 1905440"/>
                <a:gd name="connsiteX56" fmla="*/ 1366315 w 2019080"/>
                <a:gd name="connsiteY56" fmla="*/ 206136 h 1905440"/>
                <a:gd name="connsiteX57" fmla="*/ 885330 w 2019080"/>
                <a:gd name="connsiteY57" fmla="*/ 264277 h 1905440"/>
                <a:gd name="connsiteX58" fmla="*/ 541769 w 2019080"/>
                <a:gd name="connsiteY58" fmla="*/ 306561 h 1905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019080" h="1905440">
                  <a:moveTo>
                    <a:pt x="541769" y="306561"/>
                  </a:moveTo>
                  <a:lnTo>
                    <a:pt x="375274" y="327704"/>
                  </a:lnTo>
                  <a:lnTo>
                    <a:pt x="182352" y="348846"/>
                  </a:lnTo>
                  <a:lnTo>
                    <a:pt x="81927" y="362060"/>
                  </a:lnTo>
                  <a:lnTo>
                    <a:pt x="0" y="192922"/>
                  </a:lnTo>
                  <a:lnTo>
                    <a:pt x="50213" y="200850"/>
                  </a:lnTo>
                  <a:lnTo>
                    <a:pt x="110997" y="192922"/>
                  </a:lnTo>
                  <a:lnTo>
                    <a:pt x="317133" y="169137"/>
                  </a:lnTo>
                  <a:lnTo>
                    <a:pt x="636909" y="132138"/>
                  </a:lnTo>
                  <a:lnTo>
                    <a:pt x="787547" y="87211"/>
                  </a:lnTo>
                  <a:lnTo>
                    <a:pt x="1028040" y="68712"/>
                  </a:lnTo>
                  <a:lnTo>
                    <a:pt x="1276461" y="44927"/>
                  </a:lnTo>
                  <a:lnTo>
                    <a:pt x="1509025" y="21142"/>
                  </a:lnTo>
                  <a:lnTo>
                    <a:pt x="1760088" y="0"/>
                  </a:lnTo>
                  <a:lnTo>
                    <a:pt x="1786516" y="2642"/>
                  </a:lnTo>
                  <a:lnTo>
                    <a:pt x="1812944" y="7928"/>
                  </a:lnTo>
                  <a:lnTo>
                    <a:pt x="1847300" y="29070"/>
                  </a:lnTo>
                  <a:lnTo>
                    <a:pt x="1876370" y="52855"/>
                  </a:lnTo>
                  <a:lnTo>
                    <a:pt x="1910727" y="87211"/>
                  </a:lnTo>
                  <a:lnTo>
                    <a:pt x="1945083" y="129495"/>
                  </a:lnTo>
                  <a:lnTo>
                    <a:pt x="1974153" y="171780"/>
                  </a:lnTo>
                  <a:lnTo>
                    <a:pt x="1997938" y="203493"/>
                  </a:lnTo>
                  <a:lnTo>
                    <a:pt x="2011152" y="227278"/>
                  </a:lnTo>
                  <a:lnTo>
                    <a:pt x="2016437" y="245778"/>
                  </a:lnTo>
                  <a:lnTo>
                    <a:pt x="2019080" y="264277"/>
                  </a:lnTo>
                  <a:lnTo>
                    <a:pt x="2008509" y="295990"/>
                  </a:lnTo>
                  <a:lnTo>
                    <a:pt x="1990010" y="322418"/>
                  </a:lnTo>
                  <a:lnTo>
                    <a:pt x="1976796" y="351489"/>
                  </a:lnTo>
                  <a:lnTo>
                    <a:pt x="1966225" y="391130"/>
                  </a:lnTo>
                  <a:lnTo>
                    <a:pt x="1960939" y="512698"/>
                  </a:lnTo>
                  <a:lnTo>
                    <a:pt x="1950368" y="782261"/>
                  </a:lnTo>
                  <a:lnTo>
                    <a:pt x="1942440" y="983112"/>
                  </a:lnTo>
                  <a:lnTo>
                    <a:pt x="1934511" y="1257960"/>
                  </a:lnTo>
                  <a:lnTo>
                    <a:pt x="1923940" y="1572450"/>
                  </a:lnTo>
                  <a:lnTo>
                    <a:pt x="1916012" y="1731017"/>
                  </a:lnTo>
                  <a:lnTo>
                    <a:pt x="1913369" y="1812943"/>
                  </a:lnTo>
                  <a:lnTo>
                    <a:pt x="1905441" y="1849942"/>
                  </a:lnTo>
                  <a:lnTo>
                    <a:pt x="1892227" y="1876369"/>
                  </a:lnTo>
                  <a:lnTo>
                    <a:pt x="1873728" y="1894869"/>
                  </a:lnTo>
                  <a:lnTo>
                    <a:pt x="1849943" y="1905440"/>
                  </a:lnTo>
                  <a:lnTo>
                    <a:pt x="1818229" y="1902797"/>
                  </a:lnTo>
                  <a:lnTo>
                    <a:pt x="1781231" y="1897512"/>
                  </a:lnTo>
                  <a:lnTo>
                    <a:pt x="1741589" y="1879012"/>
                  </a:lnTo>
                  <a:lnTo>
                    <a:pt x="1704590" y="1847299"/>
                  </a:lnTo>
                  <a:lnTo>
                    <a:pt x="1670234" y="1524880"/>
                  </a:lnTo>
                  <a:lnTo>
                    <a:pt x="1672877" y="1141678"/>
                  </a:lnTo>
                  <a:lnTo>
                    <a:pt x="1694019" y="1028039"/>
                  </a:lnTo>
                  <a:lnTo>
                    <a:pt x="1691376" y="663336"/>
                  </a:lnTo>
                  <a:lnTo>
                    <a:pt x="1691376" y="539126"/>
                  </a:lnTo>
                  <a:lnTo>
                    <a:pt x="1704590" y="380559"/>
                  </a:lnTo>
                  <a:lnTo>
                    <a:pt x="1715161" y="261634"/>
                  </a:lnTo>
                  <a:lnTo>
                    <a:pt x="1712518" y="235206"/>
                  </a:lnTo>
                  <a:lnTo>
                    <a:pt x="1704590" y="214064"/>
                  </a:lnTo>
                  <a:lnTo>
                    <a:pt x="1683448" y="192922"/>
                  </a:lnTo>
                  <a:lnTo>
                    <a:pt x="1649092" y="179708"/>
                  </a:lnTo>
                  <a:lnTo>
                    <a:pt x="1590951" y="177065"/>
                  </a:lnTo>
                  <a:lnTo>
                    <a:pt x="1366315" y="206136"/>
                  </a:lnTo>
                  <a:lnTo>
                    <a:pt x="885330" y="264277"/>
                  </a:lnTo>
                  <a:lnTo>
                    <a:pt x="541769" y="30656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27">
              <a:extLst>
                <a:ext uri="{FF2B5EF4-FFF2-40B4-BE49-F238E27FC236}">
                  <a16:creationId xmlns:a16="http://schemas.microsoft.com/office/drawing/2014/main" id="{A15E9637-457D-4C30-B54D-EA43935672FD}"/>
                </a:ext>
              </a:extLst>
            </p:cNvPr>
            <p:cNvSpPr/>
            <p:nvPr/>
          </p:nvSpPr>
          <p:spPr>
            <a:xfrm>
              <a:off x="4271963" y="3735388"/>
              <a:ext cx="1644650" cy="371475"/>
            </a:xfrm>
            <a:custGeom>
              <a:avLst/>
              <a:gdLst>
                <a:gd name="connsiteX0" fmla="*/ 521493 w 1645443"/>
                <a:gd name="connsiteY0" fmla="*/ 121444 h 371475"/>
                <a:gd name="connsiteX1" fmla="*/ 728662 w 1645443"/>
                <a:gd name="connsiteY1" fmla="*/ 95250 h 371475"/>
                <a:gd name="connsiteX2" fmla="*/ 947737 w 1645443"/>
                <a:gd name="connsiteY2" fmla="*/ 71438 h 371475"/>
                <a:gd name="connsiteX3" fmla="*/ 1181100 w 1645443"/>
                <a:gd name="connsiteY3" fmla="*/ 45244 h 371475"/>
                <a:gd name="connsiteX4" fmla="*/ 1457325 w 1645443"/>
                <a:gd name="connsiteY4" fmla="*/ 16669 h 371475"/>
                <a:gd name="connsiteX5" fmla="*/ 1645443 w 1645443"/>
                <a:gd name="connsiteY5" fmla="*/ 0 h 371475"/>
                <a:gd name="connsiteX6" fmla="*/ 1633537 w 1645443"/>
                <a:gd name="connsiteY6" fmla="*/ 183357 h 371475"/>
                <a:gd name="connsiteX7" fmla="*/ 1469231 w 1645443"/>
                <a:gd name="connsiteY7" fmla="*/ 192882 h 371475"/>
                <a:gd name="connsiteX8" fmla="*/ 1285875 w 1645443"/>
                <a:gd name="connsiteY8" fmla="*/ 204788 h 371475"/>
                <a:gd name="connsiteX9" fmla="*/ 1097756 w 1645443"/>
                <a:gd name="connsiteY9" fmla="*/ 223838 h 371475"/>
                <a:gd name="connsiteX10" fmla="*/ 838200 w 1645443"/>
                <a:gd name="connsiteY10" fmla="*/ 250032 h 371475"/>
                <a:gd name="connsiteX11" fmla="*/ 561975 w 1645443"/>
                <a:gd name="connsiteY11" fmla="*/ 283369 h 371475"/>
                <a:gd name="connsiteX12" fmla="*/ 250031 w 1645443"/>
                <a:gd name="connsiteY12" fmla="*/ 328613 h 371475"/>
                <a:gd name="connsiteX13" fmla="*/ 2381 w 1645443"/>
                <a:gd name="connsiteY13" fmla="*/ 371475 h 371475"/>
                <a:gd name="connsiteX14" fmla="*/ 0 w 1645443"/>
                <a:gd name="connsiteY14" fmla="*/ 192882 h 371475"/>
                <a:gd name="connsiteX15" fmla="*/ 388143 w 1645443"/>
                <a:gd name="connsiteY15" fmla="*/ 138113 h 371475"/>
                <a:gd name="connsiteX16" fmla="*/ 521493 w 1645443"/>
                <a:gd name="connsiteY16" fmla="*/ 121444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45443" h="371475">
                  <a:moveTo>
                    <a:pt x="521493" y="121444"/>
                  </a:moveTo>
                  <a:lnTo>
                    <a:pt x="728662" y="95250"/>
                  </a:lnTo>
                  <a:lnTo>
                    <a:pt x="947737" y="71438"/>
                  </a:lnTo>
                  <a:lnTo>
                    <a:pt x="1181100" y="45244"/>
                  </a:lnTo>
                  <a:lnTo>
                    <a:pt x="1457325" y="16669"/>
                  </a:lnTo>
                  <a:lnTo>
                    <a:pt x="1645443" y="0"/>
                  </a:lnTo>
                  <a:lnTo>
                    <a:pt x="1633537" y="183357"/>
                  </a:lnTo>
                  <a:lnTo>
                    <a:pt x="1469231" y="192882"/>
                  </a:lnTo>
                  <a:lnTo>
                    <a:pt x="1285875" y="204788"/>
                  </a:lnTo>
                  <a:lnTo>
                    <a:pt x="1097756" y="223838"/>
                  </a:lnTo>
                  <a:lnTo>
                    <a:pt x="838200" y="250032"/>
                  </a:lnTo>
                  <a:lnTo>
                    <a:pt x="561975" y="283369"/>
                  </a:lnTo>
                  <a:lnTo>
                    <a:pt x="250031" y="328613"/>
                  </a:lnTo>
                  <a:lnTo>
                    <a:pt x="2381" y="371475"/>
                  </a:lnTo>
                  <a:cubicBezTo>
                    <a:pt x="1587" y="311944"/>
                    <a:pt x="794" y="252413"/>
                    <a:pt x="0" y="192882"/>
                  </a:cubicBezTo>
                  <a:lnTo>
                    <a:pt x="388143" y="138113"/>
                  </a:lnTo>
                  <a:lnTo>
                    <a:pt x="521493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28">
              <a:extLst>
                <a:ext uri="{FF2B5EF4-FFF2-40B4-BE49-F238E27FC236}">
                  <a16:creationId xmlns:a16="http://schemas.microsoft.com/office/drawing/2014/main" id="{C4FB04E3-10A1-4076-9260-924AE734AC26}"/>
                </a:ext>
              </a:extLst>
            </p:cNvPr>
            <p:cNvSpPr/>
            <p:nvPr/>
          </p:nvSpPr>
          <p:spPr>
            <a:xfrm>
              <a:off x="4284663" y="4227513"/>
              <a:ext cx="1625600" cy="390525"/>
            </a:xfrm>
            <a:custGeom>
              <a:avLst/>
              <a:gdLst>
                <a:gd name="connsiteX0" fmla="*/ 323850 w 1626394"/>
                <a:gd name="connsiteY0" fmla="*/ 173831 h 390525"/>
                <a:gd name="connsiteX1" fmla="*/ 497681 w 1626394"/>
                <a:gd name="connsiteY1" fmla="*/ 152400 h 390525"/>
                <a:gd name="connsiteX2" fmla="*/ 714375 w 1626394"/>
                <a:gd name="connsiteY2" fmla="*/ 126206 h 390525"/>
                <a:gd name="connsiteX3" fmla="*/ 988219 w 1626394"/>
                <a:gd name="connsiteY3" fmla="*/ 88106 h 390525"/>
                <a:gd name="connsiteX4" fmla="*/ 1309687 w 1626394"/>
                <a:gd name="connsiteY4" fmla="*/ 42862 h 390525"/>
                <a:gd name="connsiteX5" fmla="*/ 1624012 w 1626394"/>
                <a:gd name="connsiteY5" fmla="*/ 0 h 390525"/>
                <a:gd name="connsiteX6" fmla="*/ 1626394 w 1626394"/>
                <a:gd name="connsiteY6" fmla="*/ 154781 h 390525"/>
                <a:gd name="connsiteX7" fmla="*/ 1347787 w 1626394"/>
                <a:gd name="connsiteY7" fmla="*/ 192881 h 390525"/>
                <a:gd name="connsiteX8" fmla="*/ 1057275 w 1626394"/>
                <a:gd name="connsiteY8" fmla="*/ 235744 h 390525"/>
                <a:gd name="connsiteX9" fmla="*/ 790575 w 1626394"/>
                <a:gd name="connsiteY9" fmla="*/ 273844 h 390525"/>
                <a:gd name="connsiteX10" fmla="*/ 526256 w 1626394"/>
                <a:gd name="connsiteY10" fmla="*/ 314325 h 390525"/>
                <a:gd name="connsiteX11" fmla="*/ 273844 w 1626394"/>
                <a:gd name="connsiteY11" fmla="*/ 350044 h 390525"/>
                <a:gd name="connsiteX12" fmla="*/ 2381 w 1626394"/>
                <a:gd name="connsiteY12" fmla="*/ 390525 h 390525"/>
                <a:gd name="connsiteX13" fmla="*/ 0 w 1626394"/>
                <a:gd name="connsiteY13" fmla="*/ 211931 h 390525"/>
                <a:gd name="connsiteX14" fmla="*/ 323850 w 1626394"/>
                <a:gd name="connsiteY14" fmla="*/ 173831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394" h="390525">
                  <a:moveTo>
                    <a:pt x="323850" y="173831"/>
                  </a:moveTo>
                  <a:lnTo>
                    <a:pt x="497681" y="152400"/>
                  </a:lnTo>
                  <a:lnTo>
                    <a:pt x="714375" y="126206"/>
                  </a:lnTo>
                  <a:lnTo>
                    <a:pt x="988219" y="88106"/>
                  </a:lnTo>
                  <a:lnTo>
                    <a:pt x="1309687" y="42862"/>
                  </a:lnTo>
                  <a:lnTo>
                    <a:pt x="1624012" y="0"/>
                  </a:lnTo>
                  <a:lnTo>
                    <a:pt x="1626394" y="154781"/>
                  </a:lnTo>
                  <a:lnTo>
                    <a:pt x="1347787" y="192881"/>
                  </a:lnTo>
                  <a:lnTo>
                    <a:pt x="1057275" y="235744"/>
                  </a:lnTo>
                  <a:lnTo>
                    <a:pt x="790575" y="273844"/>
                  </a:lnTo>
                  <a:lnTo>
                    <a:pt x="526256" y="314325"/>
                  </a:lnTo>
                  <a:lnTo>
                    <a:pt x="273844" y="350044"/>
                  </a:lnTo>
                  <a:lnTo>
                    <a:pt x="2381" y="390525"/>
                  </a:lnTo>
                  <a:cubicBezTo>
                    <a:pt x="1587" y="330994"/>
                    <a:pt x="794" y="271462"/>
                    <a:pt x="0" y="211931"/>
                  </a:cubicBezTo>
                  <a:lnTo>
                    <a:pt x="323850" y="173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29">
              <a:extLst>
                <a:ext uri="{FF2B5EF4-FFF2-40B4-BE49-F238E27FC236}">
                  <a16:creationId xmlns:a16="http://schemas.microsoft.com/office/drawing/2014/main" id="{5DEAE66C-19D9-4F26-8929-EC88CDFF4A6F}"/>
                </a:ext>
              </a:extLst>
            </p:cNvPr>
            <p:cNvSpPr/>
            <p:nvPr/>
          </p:nvSpPr>
          <p:spPr>
            <a:xfrm>
              <a:off x="4214813" y="4764088"/>
              <a:ext cx="1704975" cy="400050"/>
            </a:xfrm>
            <a:custGeom>
              <a:avLst/>
              <a:gdLst>
                <a:gd name="connsiteX0" fmla="*/ 511968 w 1704975"/>
                <a:gd name="connsiteY0" fmla="*/ 133350 h 400050"/>
                <a:gd name="connsiteX1" fmla="*/ 876300 w 1704975"/>
                <a:gd name="connsiteY1" fmla="*/ 90488 h 400050"/>
                <a:gd name="connsiteX2" fmla="*/ 1143000 w 1704975"/>
                <a:gd name="connsiteY2" fmla="*/ 59532 h 400050"/>
                <a:gd name="connsiteX3" fmla="*/ 1483518 w 1704975"/>
                <a:gd name="connsiteY3" fmla="*/ 19050 h 400050"/>
                <a:gd name="connsiteX4" fmla="*/ 1674018 w 1704975"/>
                <a:gd name="connsiteY4" fmla="*/ 0 h 400050"/>
                <a:gd name="connsiteX5" fmla="*/ 1704975 w 1704975"/>
                <a:gd name="connsiteY5" fmla="*/ 345282 h 400050"/>
                <a:gd name="connsiteX6" fmla="*/ 1652587 w 1704975"/>
                <a:gd name="connsiteY6" fmla="*/ 307182 h 400050"/>
                <a:gd name="connsiteX7" fmla="*/ 1628775 w 1704975"/>
                <a:gd name="connsiteY7" fmla="*/ 283369 h 400050"/>
                <a:gd name="connsiteX8" fmla="*/ 1600200 w 1704975"/>
                <a:gd name="connsiteY8" fmla="*/ 250032 h 400050"/>
                <a:gd name="connsiteX9" fmla="*/ 1583531 w 1704975"/>
                <a:gd name="connsiteY9" fmla="*/ 230982 h 400050"/>
                <a:gd name="connsiteX10" fmla="*/ 1516856 w 1704975"/>
                <a:gd name="connsiteY10" fmla="*/ 228600 h 400050"/>
                <a:gd name="connsiteX11" fmla="*/ 1290637 w 1704975"/>
                <a:gd name="connsiteY11" fmla="*/ 233363 h 400050"/>
                <a:gd name="connsiteX12" fmla="*/ 1057275 w 1704975"/>
                <a:gd name="connsiteY12" fmla="*/ 242888 h 400050"/>
                <a:gd name="connsiteX13" fmla="*/ 854868 w 1704975"/>
                <a:gd name="connsiteY13" fmla="*/ 257175 h 400050"/>
                <a:gd name="connsiteX14" fmla="*/ 695325 w 1704975"/>
                <a:gd name="connsiteY14" fmla="*/ 273844 h 400050"/>
                <a:gd name="connsiteX15" fmla="*/ 488156 w 1704975"/>
                <a:gd name="connsiteY15" fmla="*/ 302419 h 400050"/>
                <a:gd name="connsiteX16" fmla="*/ 273843 w 1704975"/>
                <a:gd name="connsiteY16" fmla="*/ 342900 h 400050"/>
                <a:gd name="connsiteX17" fmla="*/ 104775 w 1704975"/>
                <a:gd name="connsiteY17" fmla="*/ 378619 h 400050"/>
                <a:gd name="connsiteX18" fmla="*/ 0 w 1704975"/>
                <a:gd name="connsiteY18" fmla="*/ 400050 h 400050"/>
                <a:gd name="connsiteX19" fmla="*/ 7143 w 1704975"/>
                <a:gd name="connsiteY19" fmla="*/ 192882 h 400050"/>
                <a:gd name="connsiteX20" fmla="*/ 459581 w 1704975"/>
                <a:gd name="connsiteY20" fmla="*/ 138113 h 400050"/>
                <a:gd name="connsiteX21" fmla="*/ 511968 w 1704975"/>
                <a:gd name="connsiteY21" fmla="*/ 133350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04975" h="400050">
                  <a:moveTo>
                    <a:pt x="511968" y="133350"/>
                  </a:moveTo>
                  <a:lnTo>
                    <a:pt x="876300" y="90488"/>
                  </a:lnTo>
                  <a:lnTo>
                    <a:pt x="1143000" y="59532"/>
                  </a:lnTo>
                  <a:lnTo>
                    <a:pt x="1483518" y="19050"/>
                  </a:lnTo>
                  <a:lnTo>
                    <a:pt x="1674018" y="0"/>
                  </a:lnTo>
                  <a:lnTo>
                    <a:pt x="1704975" y="345282"/>
                  </a:lnTo>
                  <a:lnTo>
                    <a:pt x="1652587" y="307182"/>
                  </a:lnTo>
                  <a:lnTo>
                    <a:pt x="1628775" y="283369"/>
                  </a:lnTo>
                  <a:lnTo>
                    <a:pt x="1600200" y="250032"/>
                  </a:lnTo>
                  <a:lnTo>
                    <a:pt x="1583531" y="230982"/>
                  </a:lnTo>
                  <a:lnTo>
                    <a:pt x="1516856" y="228600"/>
                  </a:lnTo>
                  <a:lnTo>
                    <a:pt x="1290637" y="233363"/>
                  </a:lnTo>
                  <a:lnTo>
                    <a:pt x="1057275" y="242888"/>
                  </a:lnTo>
                  <a:lnTo>
                    <a:pt x="854868" y="257175"/>
                  </a:lnTo>
                  <a:lnTo>
                    <a:pt x="695325" y="273844"/>
                  </a:lnTo>
                  <a:lnTo>
                    <a:pt x="488156" y="302419"/>
                  </a:lnTo>
                  <a:lnTo>
                    <a:pt x="273843" y="342900"/>
                  </a:lnTo>
                  <a:lnTo>
                    <a:pt x="104775" y="378619"/>
                  </a:lnTo>
                  <a:lnTo>
                    <a:pt x="0" y="400050"/>
                  </a:lnTo>
                  <a:lnTo>
                    <a:pt x="7143" y="192882"/>
                  </a:lnTo>
                  <a:lnTo>
                    <a:pt x="459581" y="138113"/>
                  </a:lnTo>
                  <a:lnTo>
                    <a:pt x="511968" y="133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473373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8F69FBB-F250-4B80-A88E-9D2D7514F208}"/>
              </a:ext>
            </a:extLst>
          </p:cNvPr>
          <p:cNvGrpSpPr/>
          <p:nvPr/>
        </p:nvGrpSpPr>
        <p:grpSpPr>
          <a:xfrm>
            <a:off x="2740025" y="1285875"/>
            <a:ext cx="4403725" cy="4864100"/>
            <a:chOff x="2740025" y="1285875"/>
            <a:chExt cx="4403725" cy="4864100"/>
          </a:xfrm>
        </p:grpSpPr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C9B4FC2E-95B1-A248-97F6-03B5665C3732}"/>
                </a:ext>
              </a:extLst>
            </p:cNvPr>
            <p:cNvSpPr/>
            <p:nvPr/>
          </p:nvSpPr>
          <p:spPr>
            <a:xfrm>
              <a:off x="3190875" y="1285875"/>
              <a:ext cx="1666875" cy="1552575"/>
            </a:xfrm>
            <a:custGeom>
              <a:avLst/>
              <a:gdLst>
                <a:gd name="connsiteX0" fmla="*/ 1021556 w 1666875"/>
                <a:gd name="connsiteY0" fmla="*/ 571500 h 1552575"/>
                <a:gd name="connsiteX1" fmla="*/ 1095375 w 1666875"/>
                <a:gd name="connsiteY1" fmla="*/ 471488 h 1552575"/>
                <a:gd name="connsiteX2" fmla="*/ 1162050 w 1666875"/>
                <a:gd name="connsiteY2" fmla="*/ 376238 h 1552575"/>
                <a:gd name="connsiteX3" fmla="*/ 1207294 w 1666875"/>
                <a:gd name="connsiteY3" fmla="*/ 302419 h 1552575"/>
                <a:gd name="connsiteX4" fmla="*/ 1233488 w 1666875"/>
                <a:gd name="connsiteY4" fmla="*/ 250031 h 1552575"/>
                <a:gd name="connsiteX5" fmla="*/ 1238250 w 1666875"/>
                <a:gd name="connsiteY5" fmla="*/ 221456 h 1552575"/>
                <a:gd name="connsiteX6" fmla="*/ 1238250 w 1666875"/>
                <a:gd name="connsiteY6" fmla="*/ 209550 h 1552575"/>
                <a:gd name="connsiteX7" fmla="*/ 1228725 w 1666875"/>
                <a:gd name="connsiteY7" fmla="*/ 185738 h 1552575"/>
                <a:gd name="connsiteX8" fmla="*/ 1200150 w 1666875"/>
                <a:gd name="connsiteY8" fmla="*/ 152400 h 1552575"/>
                <a:gd name="connsiteX9" fmla="*/ 1157288 w 1666875"/>
                <a:gd name="connsiteY9" fmla="*/ 109538 h 1552575"/>
                <a:gd name="connsiteX10" fmla="*/ 1114425 w 1666875"/>
                <a:gd name="connsiteY10" fmla="*/ 73819 h 1552575"/>
                <a:gd name="connsiteX11" fmla="*/ 1095375 w 1666875"/>
                <a:gd name="connsiteY11" fmla="*/ 54769 h 1552575"/>
                <a:gd name="connsiteX12" fmla="*/ 1081088 w 1666875"/>
                <a:gd name="connsiteY12" fmla="*/ 33338 h 1552575"/>
                <a:gd name="connsiteX13" fmla="*/ 1078706 w 1666875"/>
                <a:gd name="connsiteY13" fmla="*/ 16669 h 1552575"/>
                <a:gd name="connsiteX14" fmla="*/ 1083469 w 1666875"/>
                <a:gd name="connsiteY14" fmla="*/ 2381 h 1552575"/>
                <a:gd name="connsiteX15" fmla="*/ 1100138 w 1666875"/>
                <a:gd name="connsiteY15" fmla="*/ 0 h 1552575"/>
                <a:gd name="connsiteX16" fmla="*/ 1138238 w 1666875"/>
                <a:gd name="connsiteY16" fmla="*/ 4763 h 1552575"/>
                <a:gd name="connsiteX17" fmla="*/ 1195388 w 1666875"/>
                <a:gd name="connsiteY17" fmla="*/ 19050 h 1552575"/>
                <a:gd name="connsiteX18" fmla="*/ 1288256 w 1666875"/>
                <a:gd name="connsiteY18" fmla="*/ 47625 h 1552575"/>
                <a:gd name="connsiteX19" fmla="*/ 1366838 w 1666875"/>
                <a:gd name="connsiteY19" fmla="*/ 78581 h 1552575"/>
                <a:gd name="connsiteX20" fmla="*/ 1452563 w 1666875"/>
                <a:gd name="connsiteY20" fmla="*/ 119063 h 1552575"/>
                <a:gd name="connsiteX21" fmla="*/ 1509713 w 1666875"/>
                <a:gd name="connsiteY21" fmla="*/ 147638 h 1552575"/>
                <a:gd name="connsiteX22" fmla="*/ 1576388 w 1666875"/>
                <a:gd name="connsiteY22" fmla="*/ 185738 h 1552575"/>
                <a:gd name="connsiteX23" fmla="*/ 1628775 w 1666875"/>
                <a:gd name="connsiteY23" fmla="*/ 219075 h 1552575"/>
                <a:gd name="connsiteX24" fmla="*/ 1643063 w 1666875"/>
                <a:gd name="connsiteY24" fmla="*/ 230981 h 1552575"/>
                <a:gd name="connsiteX25" fmla="*/ 1659731 w 1666875"/>
                <a:gd name="connsiteY25" fmla="*/ 254794 h 1552575"/>
                <a:gd name="connsiteX26" fmla="*/ 1664494 w 1666875"/>
                <a:gd name="connsiteY26" fmla="*/ 271463 h 1552575"/>
                <a:gd name="connsiteX27" fmla="*/ 1666875 w 1666875"/>
                <a:gd name="connsiteY27" fmla="*/ 297656 h 1552575"/>
                <a:gd name="connsiteX28" fmla="*/ 1662113 w 1666875"/>
                <a:gd name="connsiteY28" fmla="*/ 323850 h 1552575"/>
                <a:gd name="connsiteX29" fmla="*/ 1647825 w 1666875"/>
                <a:gd name="connsiteY29" fmla="*/ 352425 h 1552575"/>
                <a:gd name="connsiteX30" fmla="*/ 1616869 w 1666875"/>
                <a:gd name="connsiteY30" fmla="*/ 359569 h 1552575"/>
                <a:gd name="connsiteX31" fmla="*/ 1576388 w 1666875"/>
                <a:gd name="connsiteY31" fmla="*/ 373856 h 1552575"/>
                <a:gd name="connsiteX32" fmla="*/ 1543050 w 1666875"/>
                <a:gd name="connsiteY32" fmla="*/ 395288 h 1552575"/>
                <a:gd name="connsiteX33" fmla="*/ 1502569 w 1666875"/>
                <a:gd name="connsiteY33" fmla="*/ 431006 h 1552575"/>
                <a:gd name="connsiteX34" fmla="*/ 1423988 w 1666875"/>
                <a:gd name="connsiteY34" fmla="*/ 511969 h 1552575"/>
                <a:gd name="connsiteX35" fmla="*/ 1300163 w 1666875"/>
                <a:gd name="connsiteY35" fmla="*/ 631031 h 1552575"/>
                <a:gd name="connsiteX36" fmla="*/ 1140619 w 1666875"/>
                <a:gd name="connsiteY36" fmla="*/ 792956 h 1552575"/>
                <a:gd name="connsiteX37" fmla="*/ 997744 w 1666875"/>
                <a:gd name="connsiteY37" fmla="*/ 919163 h 1552575"/>
                <a:gd name="connsiteX38" fmla="*/ 850106 w 1666875"/>
                <a:gd name="connsiteY38" fmla="*/ 1035844 h 1552575"/>
                <a:gd name="connsiteX39" fmla="*/ 700088 w 1666875"/>
                <a:gd name="connsiteY39" fmla="*/ 1147763 h 1552575"/>
                <a:gd name="connsiteX40" fmla="*/ 557213 w 1666875"/>
                <a:gd name="connsiteY40" fmla="*/ 1245394 h 1552575"/>
                <a:gd name="connsiteX41" fmla="*/ 402431 w 1666875"/>
                <a:gd name="connsiteY41" fmla="*/ 1340644 h 1552575"/>
                <a:gd name="connsiteX42" fmla="*/ 269081 w 1666875"/>
                <a:gd name="connsiteY42" fmla="*/ 1421606 h 1552575"/>
                <a:gd name="connsiteX43" fmla="*/ 150019 w 1666875"/>
                <a:gd name="connsiteY43" fmla="*/ 1490663 h 1552575"/>
                <a:gd name="connsiteX44" fmla="*/ 71438 w 1666875"/>
                <a:gd name="connsiteY44" fmla="*/ 1533525 h 1552575"/>
                <a:gd name="connsiteX45" fmla="*/ 35719 w 1666875"/>
                <a:gd name="connsiteY45" fmla="*/ 1550194 h 1552575"/>
                <a:gd name="connsiteX46" fmla="*/ 16669 w 1666875"/>
                <a:gd name="connsiteY46" fmla="*/ 1552575 h 1552575"/>
                <a:gd name="connsiteX47" fmla="*/ 4763 w 1666875"/>
                <a:gd name="connsiteY47" fmla="*/ 1547813 h 1552575"/>
                <a:gd name="connsiteX48" fmla="*/ 0 w 1666875"/>
                <a:gd name="connsiteY48" fmla="*/ 1535906 h 1552575"/>
                <a:gd name="connsiteX49" fmla="*/ 4763 w 1666875"/>
                <a:gd name="connsiteY49" fmla="*/ 1512094 h 1552575"/>
                <a:gd name="connsiteX50" fmla="*/ 16669 w 1666875"/>
                <a:gd name="connsiteY50" fmla="*/ 1493044 h 1552575"/>
                <a:gd name="connsiteX51" fmla="*/ 114300 w 1666875"/>
                <a:gd name="connsiteY51" fmla="*/ 1416844 h 1552575"/>
                <a:gd name="connsiteX52" fmla="*/ 316706 w 1666875"/>
                <a:gd name="connsiteY52" fmla="*/ 1257300 h 1552575"/>
                <a:gd name="connsiteX53" fmla="*/ 504825 w 1666875"/>
                <a:gd name="connsiteY53" fmla="*/ 1097756 h 1552575"/>
                <a:gd name="connsiteX54" fmla="*/ 681038 w 1666875"/>
                <a:gd name="connsiteY54" fmla="*/ 940594 h 1552575"/>
                <a:gd name="connsiteX55" fmla="*/ 795338 w 1666875"/>
                <a:gd name="connsiteY55" fmla="*/ 828675 h 1552575"/>
                <a:gd name="connsiteX56" fmla="*/ 916781 w 1666875"/>
                <a:gd name="connsiteY56" fmla="*/ 707231 h 1552575"/>
                <a:gd name="connsiteX57" fmla="*/ 1021556 w 1666875"/>
                <a:gd name="connsiteY57" fmla="*/ 571500 h 155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666875" h="1552575">
                  <a:moveTo>
                    <a:pt x="1021556" y="571500"/>
                  </a:moveTo>
                  <a:lnTo>
                    <a:pt x="1095375" y="471488"/>
                  </a:lnTo>
                  <a:lnTo>
                    <a:pt x="1162050" y="376238"/>
                  </a:lnTo>
                  <a:lnTo>
                    <a:pt x="1207294" y="302419"/>
                  </a:lnTo>
                  <a:lnTo>
                    <a:pt x="1233488" y="250031"/>
                  </a:lnTo>
                  <a:lnTo>
                    <a:pt x="1238250" y="221456"/>
                  </a:lnTo>
                  <a:lnTo>
                    <a:pt x="1238250" y="209550"/>
                  </a:lnTo>
                  <a:lnTo>
                    <a:pt x="1228725" y="185738"/>
                  </a:lnTo>
                  <a:lnTo>
                    <a:pt x="1200150" y="152400"/>
                  </a:lnTo>
                  <a:lnTo>
                    <a:pt x="1157288" y="109538"/>
                  </a:lnTo>
                  <a:lnTo>
                    <a:pt x="1114425" y="73819"/>
                  </a:lnTo>
                  <a:lnTo>
                    <a:pt x="1095375" y="54769"/>
                  </a:lnTo>
                  <a:lnTo>
                    <a:pt x="1081088" y="33338"/>
                  </a:lnTo>
                  <a:lnTo>
                    <a:pt x="1078706" y="16669"/>
                  </a:lnTo>
                  <a:lnTo>
                    <a:pt x="1083469" y="2381"/>
                  </a:lnTo>
                  <a:lnTo>
                    <a:pt x="1100138" y="0"/>
                  </a:lnTo>
                  <a:lnTo>
                    <a:pt x="1138238" y="4763"/>
                  </a:lnTo>
                  <a:lnTo>
                    <a:pt x="1195388" y="19050"/>
                  </a:lnTo>
                  <a:lnTo>
                    <a:pt x="1288256" y="47625"/>
                  </a:lnTo>
                  <a:lnTo>
                    <a:pt x="1366838" y="78581"/>
                  </a:lnTo>
                  <a:lnTo>
                    <a:pt x="1452563" y="119063"/>
                  </a:lnTo>
                  <a:lnTo>
                    <a:pt x="1509713" y="147638"/>
                  </a:lnTo>
                  <a:lnTo>
                    <a:pt x="1576388" y="185738"/>
                  </a:lnTo>
                  <a:lnTo>
                    <a:pt x="1628775" y="219075"/>
                  </a:lnTo>
                  <a:lnTo>
                    <a:pt x="1643063" y="230981"/>
                  </a:lnTo>
                  <a:lnTo>
                    <a:pt x="1659731" y="254794"/>
                  </a:lnTo>
                  <a:lnTo>
                    <a:pt x="1664494" y="271463"/>
                  </a:lnTo>
                  <a:lnTo>
                    <a:pt x="1666875" y="297656"/>
                  </a:lnTo>
                  <a:lnTo>
                    <a:pt x="1662113" y="323850"/>
                  </a:lnTo>
                  <a:lnTo>
                    <a:pt x="1647825" y="352425"/>
                  </a:lnTo>
                  <a:lnTo>
                    <a:pt x="1616869" y="359569"/>
                  </a:lnTo>
                  <a:lnTo>
                    <a:pt x="1576388" y="373856"/>
                  </a:lnTo>
                  <a:lnTo>
                    <a:pt x="1543050" y="395288"/>
                  </a:lnTo>
                  <a:lnTo>
                    <a:pt x="1502569" y="431006"/>
                  </a:lnTo>
                  <a:lnTo>
                    <a:pt x="1423988" y="511969"/>
                  </a:lnTo>
                  <a:lnTo>
                    <a:pt x="1300163" y="631031"/>
                  </a:lnTo>
                  <a:lnTo>
                    <a:pt x="1140619" y="792956"/>
                  </a:lnTo>
                  <a:lnTo>
                    <a:pt x="997744" y="919163"/>
                  </a:lnTo>
                  <a:lnTo>
                    <a:pt x="850106" y="1035844"/>
                  </a:lnTo>
                  <a:lnTo>
                    <a:pt x="700088" y="1147763"/>
                  </a:lnTo>
                  <a:lnTo>
                    <a:pt x="557213" y="1245394"/>
                  </a:lnTo>
                  <a:lnTo>
                    <a:pt x="402431" y="1340644"/>
                  </a:lnTo>
                  <a:lnTo>
                    <a:pt x="269081" y="1421606"/>
                  </a:lnTo>
                  <a:lnTo>
                    <a:pt x="150019" y="1490663"/>
                  </a:lnTo>
                  <a:lnTo>
                    <a:pt x="71438" y="1533525"/>
                  </a:lnTo>
                  <a:lnTo>
                    <a:pt x="35719" y="1550194"/>
                  </a:lnTo>
                  <a:lnTo>
                    <a:pt x="16669" y="1552575"/>
                  </a:lnTo>
                  <a:lnTo>
                    <a:pt x="4763" y="1547813"/>
                  </a:lnTo>
                  <a:lnTo>
                    <a:pt x="0" y="1535906"/>
                  </a:lnTo>
                  <a:lnTo>
                    <a:pt x="4763" y="1512094"/>
                  </a:lnTo>
                  <a:lnTo>
                    <a:pt x="16669" y="1493044"/>
                  </a:lnTo>
                  <a:lnTo>
                    <a:pt x="114300" y="1416844"/>
                  </a:lnTo>
                  <a:lnTo>
                    <a:pt x="316706" y="1257300"/>
                  </a:lnTo>
                  <a:lnTo>
                    <a:pt x="504825" y="1097756"/>
                  </a:lnTo>
                  <a:lnTo>
                    <a:pt x="681038" y="940594"/>
                  </a:lnTo>
                  <a:lnTo>
                    <a:pt x="795338" y="828675"/>
                  </a:lnTo>
                  <a:lnTo>
                    <a:pt x="916781" y="707231"/>
                  </a:lnTo>
                  <a:lnTo>
                    <a:pt x="1021556" y="571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BA767422-8F09-D742-81A5-3388C427E73F}"/>
                </a:ext>
              </a:extLst>
            </p:cNvPr>
            <p:cNvSpPr/>
            <p:nvPr/>
          </p:nvSpPr>
          <p:spPr>
            <a:xfrm>
              <a:off x="4297363" y="1714500"/>
              <a:ext cx="1708150" cy="419100"/>
            </a:xfrm>
            <a:custGeom>
              <a:avLst/>
              <a:gdLst>
                <a:gd name="connsiteX0" fmla="*/ 745332 w 1707357"/>
                <a:gd name="connsiteY0" fmla="*/ 319088 h 419100"/>
                <a:gd name="connsiteX1" fmla="*/ 552450 w 1707357"/>
                <a:gd name="connsiteY1" fmla="*/ 357188 h 419100"/>
                <a:gd name="connsiteX2" fmla="*/ 357188 w 1707357"/>
                <a:gd name="connsiteY2" fmla="*/ 397669 h 419100"/>
                <a:gd name="connsiteX3" fmla="*/ 254794 w 1707357"/>
                <a:gd name="connsiteY3" fmla="*/ 419100 h 419100"/>
                <a:gd name="connsiteX4" fmla="*/ 238125 w 1707357"/>
                <a:gd name="connsiteY4" fmla="*/ 419100 h 419100"/>
                <a:gd name="connsiteX5" fmla="*/ 202407 w 1707357"/>
                <a:gd name="connsiteY5" fmla="*/ 407194 h 419100"/>
                <a:gd name="connsiteX6" fmla="*/ 114300 w 1707357"/>
                <a:gd name="connsiteY6" fmla="*/ 378619 h 419100"/>
                <a:gd name="connsiteX7" fmla="*/ 0 w 1707357"/>
                <a:gd name="connsiteY7" fmla="*/ 335756 h 419100"/>
                <a:gd name="connsiteX8" fmla="*/ 107157 w 1707357"/>
                <a:gd name="connsiteY8" fmla="*/ 197644 h 419100"/>
                <a:gd name="connsiteX9" fmla="*/ 369094 w 1707357"/>
                <a:gd name="connsiteY9" fmla="*/ 190500 h 419100"/>
                <a:gd name="connsiteX10" fmla="*/ 473869 w 1707357"/>
                <a:gd name="connsiteY10" fmla="*/ 185738 h 419100"/>
                <a:gd name="connsiteX11" fmla="*/ 623888 w 1707357"/>
                <a:gd name="connsiteY11" fmla="*/ 171450 h 419100"/>
                <a:gd name="connsiteX12" fmla="*/ 771525 w 1707357"/>
                <a:gd name="connsiteY12" fmla="*/ 152400 h 419100"/>
                <a:gd name="connsiteX13" fmla="*/ 907257 w 1707357"/>
                <a:gd name="connsiteY13" fmla="*/ 135731 h 419100"/>
                <a:gd name="connsiteX14" fmla="*/ 1016794 w 1707357"/>
                <a:gd name="connsiteY14" fmla="*/ 114300 h 419100"/>
                <a:gd name="connsiteX15" fmla="*/ 1097757 w 1707357"/>
                <a:gd name="connsiteY15" fmla="*/ 92869 h 419100"/>
                <a:gd name="connsiteX16" fmla="*/ 1171575 w 1707357"/>
                <a:gd name="connsiteY16" fmla="*/ 73819 h 419100"/>
                <a:gd name="connsiteX17" fmla="*/ 1216819 w 1707357"/>
                <a:gd name="connsiteY17" fmla="*/ 57150 h 419100"/>
                <a:gd name="connsiteX18" fmla="*/ 1302544 w 1707357"/>
                <a:gd name="connsiteY18" fmla="*/ 14288 h 419100"/>
                <a:gd name="connsiteX19" fmla="*/ 1328738 w 1707357"/>
                <a:gd name="connsiteY19" fmla="*/ 2381 h 419100"/>
                <a:gd name="connsiteX20" fmla="*/ 1345407 w 1707357"/>
                <a:gd name="connsiteY20" fmla="*/ 0 h 419100"/>
                <a:gd name="connsiteX21" fmla="*/ 1373982 w 1707357"/>
                <a:gd name="connsiteY21" fmla="*/ 9525 h 419100"/>
                <a:gd name="connsiteX22" fmla="*/ 1416844 w 1707357"/>
                <a:gd name="connsiteY22" fmla="*/ 28575 h 419100"/>
                <a:gd name="connsiteX23" fmla="*/ 1507332 w 1707357"/>
                <a:gd name="connsiteY23" fmla="*/ 71438 h 419100"/>
                <a:gd name="connsiteX24" fmla="*/ 1574007 w 1707357"/>
                <a:gd name="connsiteY24" fmla="*/ 107156 h 419100"/>
                <a:gd name="connsiteX25" fmla="*/ 1638300 w 1707357"/>
                <a:gd name="connsiteY25" fmla="*/ 147638 h 419100"/>
                <a:gd name="connsiteX26" fmla="*/ 1664494 w 1707357"/>
                <a:gd name="connsiteY26" fmla="*/ 164306 h 419100"/>
                <a:gd name="connsiteX27" fmla="*/ 1681163 w 1707357"/>
                <a:gd name="connsiteY27" fmla="*/ 178594 h 419100"/>
                <a:gd name="connsiteX28" fmla="*/ 1697832 w 1707357"/>
                <a:gd name="connsiteY28" fmla="*/ 200025 h 419100"/>
                <a:gd name="connsiteX29" fmla="*/ 1704975 w 1707357"/>
                <a:gd name="connsiteY29" fmla="*/ 216694 h 419100"/>
                <a:gd name="connsiteX30" fmla="*/ 1707357 w 1707357"/>
                <a:gd name="connsiteY30" fmla="*/ 228600 h 419100"/>
                <a:gd name="connsiteX31" fmla="*/ 1707357 w 1707357"/>
                <a:gd name="connsiteY31" fmla="*/ 242888 h 419100"/>
                <a:gd name="connsiteX32" fmla="*/ 1700213 w 1707357"/>
                <a:gd name="connsiteY32" fmla="*/ 264319 h 419100"/>
                <a:gd name="connsiteX33" fmla="*/ 1693069 w 1707357"/>
                <a:gd name="connsiteY33" fmla="*/ 273844 h 419100"/>
                <a:gd name="connsiteX34" fmla="*/ 1681163 w 1707357"/>
                <a:gd name="connsiteY34" fmla="*/ 283369 h 419100"/>
                <a:gd name="connsiteX35" fmla="*/ 1645444 w 1707357"/>
                <a:gd name="connsiteY35" fmla="*/ 292894 h 419100"/>
                <a:gd name="connsiteX36" fmla="*/ 1204913 w 1707357"/>
                <a:gd name="connsiteY36" fmla="*/ 238125 h 419100"/>
                <a:gd name="connsiteX37" fmla="*/ 1140619 w 1707357"/>
                <a:gd name="connsiteY37" fmla="*/ 247650 h 419100"/>
                <a:gd name="connsiteX38" fmla="*/ 921544 w 1707357"/>
                <a:gd name="connsiteY38" fmla="*/ 285750 h 419100"/>
                <a:gd name="connsiteX39" fmla="*/ 745332 w 1707357"/>
                <a:gd name="connsiteY39" fmla="*/ 319088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707357" h="419100">
                  <a:moveTo>
                    <a:pt x="745332" y="319088"/>
                  </a:moveTo>
                  <a:lnTo>
                    <a:pt x="552450" y="357188"/>
                  </a:lnTo>
                  <a:lnTo>
                    <a:pt x="357188" y="397669"/>
                  </a:lnTo>
                  <a:lnTo>
                    <a:pt x="254794" y="419100"/>
                  </a:lnTo>
                  <a:lnTo>
                    <a:pt x="238125" y="419100"/>
                  </a:lnTo>
                  <a:lnTo>
                    <a:pt x="202407" y="407194"/>
                  </a:lnTo>
                  <a:lnTo>
                    <a:pt x="114300" y="378619"/>
                  </a:lnTo>
                  <a:lnTo>
                    <a:pt x="0" y="335756"/>
                  </a:lnTo>
                  <a:lnTo>
                    <a:pt x="107157" y="197644"/>
                  </a:lnTo>
                  <a:lnTo>
                    <a:pt x="369094" y="190500"/>
                  </a:lnTo>
                  <a:lnTo>
                    <a:pt x="473869" y="185738"/>
                  </a:lnTo>
                  <a:lnTo>
                    <a:pt x="623888" y="171450"/>
                  </a:lnTo>
                  <a:lnTo>
                    <a:pt x="771525" y="152400"/>
                  </a:lnTo>
                  <a:lnTo>
                    <a:pt x="907257" y="135731"/>
                  </a:lnTo>
                  <a:lnTo>
                    <a:pt x="1016794" y="114300"/>
                  </a:lnTo>
                  <a:lnTo>
                    <a:pt x="1097757" y="92869"/>
                  </a:lnTo>
                  <a:lnTo>
                    <a:pt x="1171575" y="73819"/>
                  </a:lnTo>
                  <a:lnTo>
                    <a:pt x="1216819" y="57150"/>
                  </a:lnTo>
                  <a:lnTo>
                    <a:pt x="1302544" y="14288"/>
                  </a:lnTo>
                  <a:lnTo>
                    <a:pt x="1328738" y="2381"/>
                  </a:lnTo>
                  <a:lnTo>
                    <a:pt x="1345407" y="0"/>
                  </a:lnTo>
                  <a:lnTo>
                    <a:pt x="1373982" y="9525"/>
                  </a:lnTo>
                  <a:lnTo>
                    <a:pt x="1416844" y="28575"/>
                  </a:lnTo>
                  <a:lnTo>
                    <a:pt x="1507332" y="71438"/>
                  </a:lnTo>
                  <a:lnTo>
                    <a:pt x="1574007" y="107156"/>
                  </a:lnTo>
                  <a:lnTo>
                    <a:pt x="1638300" y="147638"/>
                  </a:lnTo>
                  <a:lnTo>
                    <a:pt x="1664494" y="164306"/>
                  </a:lnTo>
                  <a:lnTo>
                    <a:pt x="1681163" y="178594"/>
                  </a:lnTo>
                  <a:lnTo>
                    <a:pt x="1697832" y="200025"/>
                  </a:lnTo>
                  <a:lnTo>
                    <a:pt x="1704975" y="216694"/>
                  </a:lnTo>
                  <a:lnTo>
                    <a:pt x="1707357" y="228600"/>
                  </a:lnTo>
                  <a:lnTo>
                    <a:pt x="1707357" y="242888"/>
                  </a:lnTo>
                  <a:lnTo>
                    <a:pt x="1700213" y="264319"/>
                  </a:lnTo>
                  <a:lnTo>
                    <a:pt x="1693069" y="273844"/>
                  </a:lnTo>
                  <a:lnTo>
                    <a:pt x="1681163" y="283369"/>
                  </a:lnTo>
                  <a:lnTo>
                    <a:pt x="1645444" y="292894"/>
                  </a:lnTo>
                  <a:lnTo>
                    <a:pt x="1204913" y="238125"/>
                  </a:lnTo>
                  <a:lnTo>
                    <a:pt x="1140619" y="247650"/>
                  </a:lnTo>
                  <a:lnTo>
                    <a:pt x="921544" y="285750"/>
                  </a:lnTo>
                  <a:lnTo>
                    <a:pt x="745332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86A8B940-3FEA-544C-9CA9-9063ACE4EA50}"/>
                </a:ext>
              </a:extLst>
            </p:cNvPr>
            <p:cNvSpPr/>
            <p:nvPr/>
          </p:nvSpPr>
          <p:spPr>
            <a:xfrm>
              <a:off x="4811713" y="1916113"/>
              <a:ext cx="1174750" cy="1012825"/>
            </a:xfrm>
            <a:custGeom>
              <a:avLst/>
              <a:gdLst>
                <a:gd name="connsiteX0" fmla="*/ 492919 w 1173957"/>
                <a:gd name="connsiteY0" fmla="*/ 407194 h 1012032"/>
                <a:gd name="connsiteX1" fmla="*/ 576263 w 1173957"/>
                <a:gd name="connsiteY1" fmla="*/ 292894 h 1012032"/>
                <a:gd name="connsiteX2" fmla="*/ 647700 w 1173957"/>
                <a:gd name="connsiteY2" fmla="*/ 190500 h 1012032"/>
                <a:gd name="connsiteX3" fmla="*/ 690563 w 1173957"/>
                <a:gd name="connsiteY3" fmla="*/ 128588 h 1012032"/>
                <a:gd name="connsiteX4" fmla="*/ 707232 w 1173957"/>
                <a:gd name="connsiteY4" fmla="*/ 95250 h 1012032"/>
                <a:gd name="connsiteX5" fmla="*/ 711994 w 1173957"/>
                <a:gd name="connsiteY5" fmla="*/ 76200 h 1012032"/>
                <a:gd name="connsiteX6" fmla="*/ 711994 w 1173957"/>
                <a:gd name="connsiteY6" fmla="*/ 61913 h 1012032"/>
                <a:gd name="connsiteX7" fmla="*/ 707232 w 1173957"/>
                <a:gd name="connsiteY7" fmla="*/ 42863 h 1012032"/>
                <a:gd name="connsiteX8" fmla="*/ 671513 w 1173957"/>
                <a:gd name="connsiteY8" fmla="*/ 0 h 1012032"/>
                <a:gd name="connsiteX9" fmla="*/ 1173957 w 1173957"/>
                <a:gd name="connsiteY9" fmla="*/ 76200 h 1012032"/>
                <a:gd name="connsiteX10" fmla="*/ 1128713 w 1173957"/>
                <a:gd name="connsiteY10" fmla="*/ 90488 h 1012032"/>
                <a:gd name="connsiteX11" fmla="*/ 1088232 w 1173957"/>
                <a:gd name="connsiteY11" fmla="*/ 104775 h 1012032"/>
                <a:gd name="connsiteX12" fmla="*/ 1052513 w 1173957"/>
                <a:gd name="connsiteY12" fmla="*/ 126207 h 1012032"/>
                <a:gd name="connsiteX13" fmla="*/ 995363 w 1173957"/>
                <a:gd name="connsiteY13" fmla="*/ 180975 h 1012032"/>
                <a:gd name="connsiteX14" fmla="*/ 845344 w 1173957"/>
                <a:gd name="connsiteY14" fmla="*/ 326232 h 1012032"/>
                <a:gd name="connsiteX15" fmla="*/ 664369 w 1173957"/>
                <a:gd name="connsiteY15" fmla="*/ 495300 h 1012032"/>
                <a:gd name="connsiteX16" fmla="*/ 492919 w 1173957"/>
                <a:gd name="connsiteY16" fmla="*/ 650082 h 1012032"/>
                <a:gd name="connsiteX17" fmla="*/ 302419 w 1173957"/>
                <a:gd name="connsiteY17" fmla="*/ 821532 h 1012032"/>
                <a:gd name="connsiteX18" fmla="*/ 92869 w 1173957"/>
                <a:gd name="connsiteY18" fmla="*/ 1004888 h 1012032"/>
                <a:gd name="connsiteX19" fmla="*/ 0 w 1173957"/>
                <a:gd name="connsiteY19" fmla="*/ 1012032 h 1012032"/>
                <a:gd name="connsiteX20" fmla="*/ 119063 w 1173957"/>
                <a:gd name="connsiteY20" fmla="*/ 869157 h 1012032"/>
                <a:gd name="connsiteX21" fmla="*/ 195263 w 1173957"/>
                <a:gd name="connsiteY21" fmla="*/ 781050 h 1012032"/>
                <a:gd name="connsiteX22" fmla="*/ 311944 w 1173957"/>
                <a:gd name="connsiteY22" fmla="*/ 642938 h 1012032"/>
                <a:gd name="connsiteX23" fmla="*/ 435769 w 1173957"/>
                <a:gd name="connsiteY23" fmla="*/ 485775 h 1012032"/>
                <a:gd name="connsiteX24" fmla="*/ 492919 w 1173957"/>
                <a:gd name="connsiteY24" fmla="*/ 407194 h 101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73957" h="1012032">
                  <a:moveTo>
                    <a:pt x="492919" y="407194"/>
                  </a:moveTo>
                  <a:lnTo>
                    <a:pt x="576263" y="292894"/>
                  </a:lnTo>
                  <a:lnTo>
                    <a:pt x="647700" y="190500"/>
                  </a:lnTo>
                  <a:lnTo>
                    <a:pt x="690563" y="128588"/>
                  </a:lnTo>
                  <a:lnTo>
                    <a:pt x="707232" y="95250"/>
                  </a:lnTo>
                  <a:lnTo>
                    <a:pt x="711994" y="76200"/>
                  </a:lnTo>
                  <a:lnTo>
                    <a:pt x="711994" y="61913"/>
                  </a:lnTo>
                  <a:lnTo>
                    <a:pt x="707232" y="42863"/>
                  </a:lnTo>
                  <a:lnTo>
                    <a:pt x="671513" y="0"/>
                  </a:lnTo>
                  <a:lnTo>
                    <a:pt x="1173957" y="76200"/>
                  </a:lnTo>
                  <a:lnTo>
                    <a:pt x="1128713" y="90488"/>
                  </a:lnTo>
                  <a:lnTo>
                    <a:pt x="1088232" y="104775"/>
                  </a:lnTo>
                  <a:lnTo>
                    <a:pt x="1052513" y="126207"/>
                  </a:lnTo>
                  <a:lnTo>
                    <a:pt x="995363" y="180975"/>
                  </a:lnTo>
                  <a:lnTo>
                    <a:pt x="845344" y="326232"/>
                  </a:lnTo>
                  <a:lnTo>
                    <a:pt x="664369" y="495300"/>
                  </a:lnTo>
                  <a:lnTo>
                    <a:pt x="492919" y="650082"/>
                  </a:lnTo>
                  <a:lnTo>
                    <a:pt x="302419" y="821532"/>
                  </a:lnTo>
                  <a:lnTo>
                    <a:pt x="92869" y="1004888"/>
                  </a:lnTo>
                  <a:lnTo>
                    <a:pt x="0" y="1012032"/>
                  </a:lnTo>
                  <a:lnTo>
                    <a:pt x="119063" y="869157"/>
                  </a:lnTo>
                  <a:lnTo>
                    <a:pt x="195263" y="781050"/>
                  </a:lnTo>
                  <a:lnTo>
                    <a:pt x="311944" y="642938"/>
                  </a:lnTo>
                  <a:lnTo>
                    <a:pt x="435769" y="485775"/>
                  </a:lnTo>
                  <a:lnTo>
                    <a:pt x="492919" y="407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8965F070-16C3-8F4A-B405-5EC1D4C6BA7B}"/>
                </a:ext>
              </a:extLst>
            </p:cNvPr>
            <p:cNvSpPr/>
            <p:nvPr/>
          </p:nvSpPr>
          <p:spPr>
            <a:xfrm>
              <a:off x="3367088" y="2647950"/>
              <a:ext cx="3170237" cy="1601788"/>
            </a:xfrm>
            <a:custGeom>
              <a:avLst/>
              <a:gdLst>
                <a:gd name="connsiteX0" fmla="*/ 1071523 w 3170779"/>
                <a:gd name="connsiteY0" fmla="*/ 265305 h 1602132"/>
                <a:gd name="connsiteX1" fmla="*/ 1290464 w 3170779"/>
                <a:gd name="connsiteY1" fmla="*/ 234396 h 1602132"/>
                <a:gd name="connsiteX2" fmla="*/ 1517132 w 3170779"/>
                <a:gd name="connsiteY2" fmla="*/ 200911 h 1602132"/>
                <a:gd name="connsiteX3" fmla="*/ 1627890 w 3170779"/>
                <a:gd name="connsiteY3" fmla="*/ 180305 h 1602132"/>
                <a:gd name="connsiteX4" fmla="*/ 1826225 w 3170779"/>
                <a:gd name="connsiteY4" fmla="*/ 159698 h 1602132"/>
                <a:gd name="connsiteX5" fmla="*/ 2078651 w 3170779"/>
                <a:gd name="connsiteY5" fmla="*/ 133941 h 1602132"/>
                <a:gd name="connsiteX6" fmla="*/ 2343955 w 3170779"/>
                <a:gd name="connsiteY6" fmla="*/ 105607 h 1602132"/>
                <a:gd name="connsiteX7" fmla="*/ 2490775 w 3170779"/>
                <a:gd name="connsiteY7" fmla="*/ 87577 h 1602132"/>
                <a:gd name="connsiteX8" fmla="*/ 2531987 w 3170779"/>
                <a:gd name="connsiteY8" fmla="*/ 74698 h 1602132"/>
                <a:gd name="connsiteX9" fmla="*/ 2658200 w 3170779"/>
                <a:gd name="connsiteY9" fmla="*/ 38637 h 1602132"/>
                <a:gd name="connsiteX10" fmla="*/ 2766382 w 3170779"/>
                <a:gd name="connsiteY10" fmla="*/ 7728 h 1602132"/>
                <a:gd name="connsiteX11" fmla="*/ 2805019 w 3170779"/>
                <a:gd name="connsiteY11" fmla="*/ 0 h 1602132"/>
                <a:gd name="connsiteX12" fmla="*/ 2828201 w 3170779"/>
                <a:gd name="connsiteY12" fmla="*/ 7728 h 1602132"/>
                <a:gd name="connsiteX13" fmla="*/ 2890020 w 3170779"/>
                <a:gd name="connsiteY13" fmla="*/ 43789 h 1602132"/>
                <a:gd name="connsiteX14" fmla="*/ 2969869 w 3170779"/>
                <a:gd name="connsiteY14" fmla="*/ 92728 h 1602132"/>
                <a:gd name="connsiteX15" fmla="*/ 3039415 w 3170779"/>
                <a:gd name="connsiteY15" fmla="*/ 144244 h 1602132"/>
                <a:gd name="connsiteX16" fmla="*/ 3090930 w 3170779"/>
                <a:gd name="connsiteY16" fmla="*/ 180305 h 1602132"/>
                <a:gd name="connsiteX17" fmla="*/ 3126991 w 3170779"/>
                <a:gd name="connsiteY17" fmla="*/ 203487 h 1602132"/>
                <a:gd name="connsiteX18" fmla="*/ 3155324 w 3170779"/>
                <a:gd name="connsiteY18" fmla="*/ 224093 h 1602132"/>
                <a:gd name="connsiteX19" fmla="*/ 3165628 w 3170779"/>
                <a:gd name="connsiteY19" fmla="*/ 236972 h 1602132"/>
                <a:gd name="connsiteX20" fmla="*/ 3170779 w 3170779"/>
                <a:gd name="connsiteY20" fmla="*/ 255002 h 1602132"/>
                <a:gd name="connsiteX21" fmla="*/ 3170779 w 3170779"/>
                <a:gd name="connsiteY21" fmla="*/ 275608 h 1602132"/>
                <a:gd name="connsiteX22" fmla="*/ 3165628 w 3170779"/>
                <a:gd name="connsiteY22" fmla="*/ 298790 h 1602132"/>
                <a:gd name="connsiteX23" fmla="*/ 3152749 w 3170779"/>
                <a:gd name="connsiteY23" fmla="*/ 316821 h 1602132"/>
                <a:gd name="connsiteX24" fmla="*/ 3134718 w 3170779"/>
                <a:gd name="connsiteY24" fmla="*/ 332275 h 1602132"/>
                <a:gd name="connsiteX25" fmla="*/ 3103809 w 3170779"/>
                <a:gd name="connsiteY25" fmla="*/ 352881 h 1602132"/>
                <a:gd name="connsiteX26" fmla="*/ 3090930 w 3170779"/>
                <a:gd name="connsiteY26" fmla="*/ 370912 h 1602132"/>
                <a:gd name="connsiteX27" fmla="*/ 3013657 w 3170779"/>
                <a:gd name="connsiteY27" fmla="*/ 546065 h 1602132"/>
                <a:gd name="connsiteX28" fmla="*/ 2931232 w 3170779"/>
                <a:gd name="connsiteY28" fmla="*/ 734096 h 1602132"/>
                <a:gd name="connsiteX29" fmla="*/ 2879717 w 3170779"/>
                <a:gd name="connsiteY29" fmla="*/ 914400 h 1602132"/>
                <a:gd name="connsiteX30" fmla="*/ 2812746 w 3170779"/>
                <a:gd name="connsiteY30" fmla="*/ 1107583 h 1602132"/>
                <a:gd name="connsiteX31" fmla="*/ 2686533 w 3170779"/>
                <a:gd name="connsiteY31" fmla="*/ 1457889 h 1602132"/>
                <a:gd name="connsiteX32" fmla="*/ 2637594 w 3170779"/>
                <a:gd name="connsiteY32" fmla="*/ 1602132 h 1602132"/>
                <a:gd name="connsiteX33" fmla="*/ 2441835 w 3170779"/>
                <a:gd name="connsiteY33" fmla="*/ 1576374 h 1602132"/>
                <a:gd name="connsiteX34" fmla="*/ 2493350 w 3170779"/>
                <a:gd name="connsiteY34" fmla="*/ 1380616 h 1602132"/>
                <a:gd name="connsiteX35" fmla="*/ 2526835 w 3170779"/>
                <a:gd name="connsiteY35" fmla="*/ 1254403 h 1602132"/>
                <a:gd name="connsiteX36" fmla="*/ 2552593 w 3170779"/>
                <a:gd name="connsiteY36" fmla="*/ 1156523 h 1602132"/>
                <a:gd name="connsiteX37" fmla="*/ 2591230 w 3170779"/>
                <a:gd name="connsiteY37" fmla="*/ 994249 h 1602132"/>
                <a:gd name="connsiteX38" fmla="*/ 2663351 w 3170779"/>
                <a:gd name="connsiteY38" fmla="*/ 713490 h 1602132"/>
                <a:gd name="connsiteX39" fmla="*/ 2686533 w 3170779"/>
                <a:gd name="connsiteY39" fmla="*/ 638792 h 1602132"/>
                <a:gd name="connsiteX40" fmla="*/ 2717443 w 3170779"/>
                <a:gd name="connsiteY40" fmla="*/ 538337 h 1602132"/>
                <a:gd name="connsiteX41" fmla="*/ 2745776 w 3170779"/>
                <a:gd name="connsiteY41" fmla="*/ 425003 h 1602132"/>
                <a:gd name="connsiteX42" fmla="*/ 2761231 w 3170779"/>
                <a:gd name="connsiteY42" fmla="*/ 358033 h 1602132"/>
                <a:gd name="connsiteX43" fmla="*/ 2766382 w 3170779"/>
                <a:gd name="connsiteY43" fmla="*/ 324548 h 1602132"/>
                <a:gd name="connsiteX44" fmla="*/ 2763807 w 3170779"/>
                <a:gd name="connsiteY44" fmla="*/ 303942 h 1602132"/>
                <a:gd name="connsiteX45" fmla="*/ 2750928 w 3170779"/>
                <a:gd name="connsiteY45" fmla="*/ 283336 h 1602132"/>
                <a:gd name="connsiteX46" fmla="*/ 2730322 w 3170779"/>
                <a:gd name="connsiteY46" fmla="*/ 260154 h 1602132"/>
                <a:gd name="connsiteX47" fmla="*/ 2691685 w 3170779"/>
                <a:gd name="connsiteY47" fmla="*/ 236972 h 1602132"/>
                <a:gd name="connsiteX48" fmla="*/ 2655624 w 3170779"/>
                <a:gd name="connsiteY48" fmla="*/ 224093 h 1602132"/>
                <a:gd name="connsiteX49" fmla="*/ 2609260 w 3170779"/>
                <a:gd name="connsiteY49" fmla="*/ 226669 h 1602132"/>
                <a:gd name="connsiteX50" fmla="*/ 2392895 w 3170779"/>
                <a:gd name="connsiteY50" fmla="*/ 249850 h 1602132"/>
                <a:gd name="connsiteX51" fmla="*/ 2137893 w 3170779"/>
                <a:gd name="connsiteY51" fmla="*/ 278184 h 1602132"/>
                <a:gd name="connsiteX52" fmla="*/ 1888043 w 3170779"/>
                <a:gd name="connsiteY52" fmla="*/ 311669 h 1602132"/>
                <a:gd name="connsiteX53" fmla="*/ 1566071 w 3170779"/>
                <a:gd name="connsiteY53" fmla="*/ 358033 h 1602132"/>
                <a:gd name="connsiteX54" fmla="*/ 1414101 w 3170779"/>
                <a:gd name="connsiteY54" fmla="*/ 383791 h 1602132"/>
                <a:gd name="connsiteX55" fmla="*/ 1228645 w 3170779"/>
                <a:gd name="connsiteY55" fmla="*/ 401821 h 1602132"/>
                <a:gd name="connsiteX56" fmla="*/ 1076674 w 3170779"/>
                <a:gd name="connsiteY56" fmla="*/ 430155 h 1602132"/>
                <a:gd name="connsiteX57" fmla="*/ 886067 w 3170779"/>
                <a:gd name="connsiteY57" fmla="*/ 471367 h 1602132"/>
                <a:gd name="connsiteX58" fmla="*/ 749551 w 3170779"/>
                <a:gd name="connsiteY58" fmla="*/ 502276 h 1602132"/>
                <a:gd name="connsiteX59" fmla="*/ 685157 w 3170779"/>
                <a:gd name="connsiteY59" fmla="*/ 517731 h 1602132"/>
                <a:gd name="connsiteX60" fmla="*/ 510004 w 3170779"/>
                <a:gd name="connsiteY60" fmla="*/ 571822 h 1602132"/>
                <a:gd name="connsiteX61" fmla="*/ 443034 w 3170779"/>
                <a:gd name="connsiteY61" fmla="*/ 595004 h 1602132"/>
                <a:gd name="connsiteX62" fmla="*/ 417276 w 3170779"/>
                <a:gd name="connsiteY62" fmla="*/ 602732 h 1602132"/>
                <a:gd name="connsiteX63" fmla="*/ 401821 w 3170779"/>
                <a:gd name="connsiteY63" fmla="*/ 602732 h 1602132"/>
                <a:gd name="connsiteX64" fmla="*/ 365760 w 3170779"/>
                <a:gd name="connsiteY64" fmla="*/ 595004 h 1602132"/>
                <a:gd name="connsiteX65" fmla="*/ 316821 w 3170779"/>
                <a:gd name="connsiteY65" fmla="*/ 571822 h 1602132"/>
                <a:gd name="connsiteX66" fmla="*/ 249851 w 3170779"/>
                <a:gd name="connsiteY66" fmla="*/ 530610 h 1602132"/>
                <a:gd name="connsiteX67" fmla="*/ 190608 w 3170779"/>
                <a:gd name="connsiteY67" fmla="*/ 484246 h 1602132"/>
                <a:gd name="connsiteX68" fmla="*/ 139092 w 3170779"/>
                <a:gd name="connsiteY68" fmla="*/ 437882 h 1602132"/>
                <a:gd name="connsiteX69" fmla="*/ 82425 w 3170779"/>
                <a:gd name="connsiteY69" fmla="*/ 381215 h 1602132"/>
                <a:gd name="connsiteX70" fmla="*/ 36061 w 3170779"/>
                <a:gd name="connsiteY70" fmla="*/ 334851 h 1602132"/>
                <a:gd name="connsiteX71" fmla="*/ 15455 w 3170779"/>
                <a:gd name="connsiteY71" fmla="*/ 309093 h 1602132"/>
                <a:gd name="connsiteX72" fmla="*/ 0 w 3170779"/>
                <a:gd name="connsiteY72" fmla="*/ 273032 h 1602132"/>
                <a:gd name="connsiteX73" fmla="*/ 2576 w 3170779"/>
                <a:gd name="connsiteY73" fmla="*/ 262729 h 1602132"/>
                <a:gd name="connsiteX74" fmla="*/ 15455 w 3170779"/>
                <a:gd name="connsiteY74" fmla="*/ 257578 h 1602132"/>
                <a:gd name="connsiteX75" fmla="*/ 36061 w 3170779"/>
                <a:gd name="connsiteY75" fmla="*/ 260154 h 1602132"/>
                <a:gd name="connsiteX76" fmla="*/ 61819 w 3170779"/>
                <a:gd name="connsiteY76" fmla="*/ 270457 h 1602132"/>
                <a:gd name="connsiteX77" fmla="*/ 110759 w 3170779"/>
                <a:gd name="connsiteY77" fmla="*/ 293639 h 1602132"/>
                <a:gd name="connsiteX78" fmla="*/ 170002 w 3170779"/>
                <a:gd name="connsiteY78" fmla="*/ 321972 h 1602132"/>
                <a:gd name="connsiteX79" fmla="*/ 236972 w 3170779"/>
                <a:gd name="connsiteY79" fmla="*/ 342578 h 1602132"/>
                <a:gd name="connsiteX80" fmla="*/ 293639 w 3170779"/>
                <a:gd name="connsiteY80" fmla="*/ 352881 h 1602132"/>
                <a:gd name="connsiteX81" fmla="*/ 347730 w 3170779"/>
                <a:gd name="connsiteY81" fmla="*/ 355457 h 1602132"/>
                <a:gd name="connsiteX82" fmla="*/ 453337 w 3170779"/>
                <a:gd name="connsiteY82" fmla="*/ 347730 h 1602132"/>
                <a:gd name="connsiteX83" fmla="*/ 731520 w 3170779"/>
                <a:gd name="connsiteY83" fmla="*/ 311669 h 1602132"/>
                <a:gd name="connsiteX84" fmla="*/ 1071523 w 3170779"/>
                <a:gd name="connsiteY84" fmla="*/ 265305 h 1602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3170779" h="1602132">
                  <a:moveTo>
                    <a:pt x="1071523" y="265305"/>
                  </a:moveTo>
                  <a:lnTo>
                    <a:pt x="1290464" y="234396"/>
                  </a:lnTo>
                  <a:lnTo>
                    <a:pt x="1517132" y="200911"/>
                  </a:lnTo>
                  <a:lnTo>
                    <a:pt x="1627890" y="180305"/>
                  </a:lnTo>
                  <a:lnTo>
                    <a:pt x="1826225" y="159698"/>
                  </a:lnTo>
                  <a:lnTo>
                    <a:pt x="2078651" y="133941"/>
                  </a:lnTo>
                  <a:lnTo>
                    <a:pt x="2343955" y="105607"/>
                  </a:lnTo>
                  <a:lnTo>
                    <a:pt x="2490775" y="87577"/>
                  </a:lnTo>
                  <a:lnTo>
                    <a:pt x="2531987" y="74698"/>
                  </a:lnTo>
                  <a:lnTo>
                    <a:pt x="2658200" y="38637"/>
                  </a:lnTo>
                  <a:lnTo>
                    <a:pt x="2766382" y="7728"/>
                  </a:lnTo>
                  <a:lnTo>
                    <a:pt x="2805019" y="0"/>
                  </a:lnTo>
                  <a:lnTo>
                    <a:pt x="2828201" y="7728"/>
                  </a:lnTo>
                  <a:lnTo>
                    <a:pt x="2890020" y="43789"/>
                  </a:lnTo>
                  <a:lnTo>
                    <a:pt x="2969869" y="92728"/>
                  </a:lnTo>
                  <a:lnTo>
                    <a:pt x="3039415" y="144244"/>
                  </a:lnTo>
                  <a:lnTo>
                    <a:pt x="3090930" y="180305"/>
                  </a:lnTo>
                  <a:lnTo>
                    <a:pt x="3126991" y="203487"/>
                  </a:lnTo>
                  <a:lnTo>
                    <a:pt x="3155324" y="224093"/>
                  </a:lnTo>
                  <a:lnTo>
                    <a:pt x="3165628" y="236972"/>
                  </a:lnTo>
                  <a:lnTo>
                    <a:pt x="3170779" y="255002"/>
                  </a:lnTo>
                  <a:lnTo>
                    <a:pt x="3170779" y="275608"/>
                  </a:lnTo>
                  <a:lnTo>
                    <a:pt x="3165628" y="298790"/>
                  </a:lnTo>
                  <a:lnTo>
                    <a:pt x="3152749" y="316821"/>
                  </a:lnTo>
                  <a:lnTo>
                    <a:pt x="3134718" y="332275"/>
                  </a:lnTo>
                  <a:lnTo>
                    <a:pt x="3103809" y="352881"/>
                  </a:lnTo>
                  <a:lnTo>
                    <a:pt x="3090930" y="370912"/>
                  </a:lnTo>
                  <a:lnTo>
                    <a:pt x="3013657" y="546065"/>
                  </a:lnTo>
                  <a:lnTo>
                    <a:pt x="2931232" y="734096"/>
                  </a:lnTo>
                  <a:lnTo>
                    <a:pt x="2879717" y="914400"/>
                  </a:lnTo>
                  <a:lnTo>
                    <a:pt x="2812746" y="1107583"/>
                  </a:lnTo>
                  <a:lnTo>
                    <a:pt x="2686533" y="1457889"/>
                  </a:lnTo>
                  <a:lnTo>
                    <a:pt x="2637594" y="1602132"/>
                  </a:lnTo>
                  <a:lnTo>
                    <a:pt x="2441835" y="1576374"/>
                  </a:lnTo>
                  <a:lnTo>
                    <a:pt x="2493350" y="1380616"/>
                  </a:lnTo>
                  <a:lnTo>
                    <a:pt x="2526835" y="1254403"/>
                  </a:lnTo>
                  <a:lnTo>
                    <a:pt x="2552593" y="1156523"/>
                  </a:lnTo>
                  <a:lnTo>
                    <a:pt x="2591230" y="994249"/>
                  </a:lnTo>
                  <a:lnTo>
                    <a:pt x="2663351" y="713490"/>
                  </a:lnTo>
                  <a:lnTo>
                    <a:pt x="2686533" y="638792"/>
                  </a:lnTo>
                  <a:lnTo>
                    <a:pt x="2717443" y="538337"/>
                  </a:lnTo>
                  <a:lnTo>
                    <a:pt x="2745776" y="425003"/>
                  </a:lnTo>
                  <a:lnTo>
                    <a:pt x="2761231" y="358033"/>
                  </a:lnTo>
                  <a:lnTo>
                    <a:pt x="2766382" y="324548"/>
                  </a:lnTo>
                  <a:lnTo>
                    <a:pt x="2763807" y="303942"/>
                  </a:lnTo>
                  <a:lnTo>
                    <a:pt x="2750928" y="283336"/>
                  </a:lnTo>
                  <a:lnTo>
                    <a:pt x="2730322" y="260154"/>
                  </a:lnTo>
                  <a:lnTo>
                    <a:pt x="2691685" y="236972"/>
                  </a:lnTo>
                  <a:lnTo>
                    <a:pt x="2655624" y="224093"/>
                  </a:lnTo>
                  <a:lnTo>
                    <a:pt x="2609260" y="226669"/>
                  </a:lnTo>
                  <a:lnTo>
                    <a:pt x="2392895" y="249850"/>
                  </a:lnTo>
                  <a:lnTo>
                    <a:pt x="2137893" y="278184"/>
                  </a:lnTo>
                  <a:lnTo>
                    <a:pt x="1888043" y="311669"/>
                  </a:lnTo>
                  <a:lnTo>
                    <a:pt x="1566071" y="358033"/>
                  </a:lnTo>
                  <a:lnTo>
                    <a:pt x="1414101" y="383791"/>
                  </a:lnTo>
                  <a:lnTo>
                    <a:pt x="1228645" y="401821"/>
                  </a:lnTo>
                  <a:lnTo>
                    <a:pt x="1076674" y="430155"/>
                  </a:lnTo>
                  <a:lnTo>
                    <a:pt x="886067" y="471367"/>
                  </a:lnTo>
                  <a:lnTo>
                    <a:pt x="749551" y="502276"/>
                  </a:lnTo>
                  <a:lnTo>
                    <a:pt x="685157" y="517731"/>
                  </a:lnTo>
                  <a:lnTo>
                    <a:pt x="510004" y="571822"/>
                  </a:lnTo>
                  <a:lnTo>
                    <a:pt x="443034" y="595004"/>
                  </a:lnTo>
                  <a:lnTo>
                    <a:pt x="417276" y="602732"/>
                  </a:lnTo>
                  <a:lnTo>
                    <a:pt x="401821" y="602732"/>
                  </a:lnTo>
                  <a:lnTo>
                    <a:pt x="365760" y="595004"/>
                  </a:lnTo>
                  <a:lnTo>
                    <a:pt x="316821" y="571822"/>
                  </a:lnTo>
                  <a:lnTo>
                    <a:pt x="249851" y="530610"/>
                  </a:lnTo>
                  <a:lnTo>
                    <a:pt x="190608" y="484246"/>
                  </a:lnTo>
                  <a:lnTo>
                    <a:pt x="139092" y="437882"/>
                  </a:lnTo>
                  <a:lnTo>
                    <a:pt x="82425" y="381215"/>
                  </a:lnTo>
                  <a:lnTo>
                    <a:pt x="36061" y="334851"/>
                  </a:lnTo>
                  <a:lnTo>
                    <a:pt x="15455" y="309093"/>
                  </a:lnTo>
                  <a:lnTo>
                    <a:pt x="0" y="273032"/>
                  </a:lnTo>
                  <a:lnTo>
                    <a:pt x="2576" y="262729"/>
                  </a:lnTo>
                  <a:lnTo>
                    <a:pt x="15455" y="257578"/>
                  </a:lnTo>
                  <a:lnTo>
                    <a:pt x="36061" y="260154"/>
                  </a:lnTo>
                  <a:lnTo>
                    <a:pt x="61819" y="270457"/>
                  </a:lnTo>
                  <a:lnTo>
                    <a:pt x="110759" y="293639"/>
                  </a:lnTo>
                  <a:lnTo>
                    <a:pt x="170002" y="321972"/>
                  </a:lnTo>
                  <a:lnTo>
                    <a:pt x="236972" y="342578"/>
                  </a:lnTo>
                  <a:lnTo>
                    <a:pt x="293639" y="352881"/>
                  </a:lnTo>
                  <a:lnTo>
                    <a:pt x="347730" y="355457"/>
                  </a:lnTo>
                  <a:lnTo>
                    <a:pt x="453337" y="347730"/>
                  </a:lnTo>
                  <a:lnTo>
                    <a:pt x="731520" y="311669"/>
                  </a:lnTo>
                  <a:lnTo>
                    <a:pt x="1071523" y="2653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A444898F-DFC7-0D43-9515-F910F4A0807C}"/>
                </a:ext>
              </a:extLst>
            </p:cNvPr>
            <p:cNvSpPr/>
            <p:nvPr/>
          </p:nvSpPr>
          <p:spPr>
            <a:xfrm>
              <a:off x="3367088" y="4100513"/>
              <a:ext cx="2809875" cy="536575"/>
            </a:xfrm>
            <a:custGeom>
              <a:avLst/>
              <a:gdLst>
                <a:gd name="connsiteX0" fmla="*/ 1089553 w 2810171"/>
                <a:gd name="connsiteY0" fmla="*/ 188032 h 535761"/>
                <a:gd name="connsiteX1" fmla="*/ 1504253 w 2810171"/>
                <a:gd name="connsiteY1" fmla="*/ 126213 h 535761"/>
                <a:gd name="connsiteX2" fmla="*/ 1666527 w 2810171"/>
                <a:gd name="connsiteY2" fmla="*/ 113334 h 535761"/>
                <a:gd name="connsiteX3" fmla="*/ 1936983 w 2810171"/>
                <a:gd name="connsiteY3" fmla="*/ 74698 h 535761"/>
                <a:gd name="connsiteX4" fmla="*/ 2199712 w 2810171"/>
                <a:gd name="connsiteY4" fmla="*/ 36061 h 535761"/>
                <a:gd name="connsiteX5" fmla="*/ 2436683 w 2810171"/>
                <a:gd name="connsiteY5" fmla="*/ 2576 h 535761"/>
                <a:gd name="connsiteX6" fmla="*/ 2498502 w 2810171"/>
                <a:gd name="connsiteY6" fmla="*/ 0 h 535761"/>
                <a:gd name="connsiteX7" fmla="*/ 2676230 w 2810171"/>
                <a:gd name="connsiteY7" fmla="*/ 41213 h 535761"/>
                <a:gd name="connsiteX8" fmla="*/ 2712291 w 2810171"/>
                <a:gd name="connsiteY8" fmla="*/ 59243 h 535761"/>
                <a:gd name="connsiteX9" fmla="*/ 2738049 w 2810171"/>
                <a:gd name="connsiteY9" fmla="*/ 74698 h 535761"/>
                <a:gd name="connsiteX10" fmla="*/ 2758655 w 2810171"/>
                <a:gd name="connsiteY10" fmla="*/ 92728 h 535761"/>
                <a:gd name="connsiteX11" fmla="*/ 2776686 w 2810171"/>
                <a:gd name="connsiteY11" fmla="*/ 113334 h 535761"/>
                <a:gd name="connsiteX12" fmla="*/ 2792140 w 2810171"/>
                <a:gd name="connsiteY12" fmla="*/ 136516 h 535761"/>
                <a:gd name="connsiteX13" fmla="*/ 2805019 w 2810171"/>
                <a:gd name="connsiteY13" fmla="*/ 164850 h 535761"/>
                <a:gd name="connsiteX14" fmla="*/ 2810171 w 2810171"/>
                <a:gd name="connsiteY14" fmla="*/ 190608 h 535761"/>
                <a:gd name="connsiteX15" fmla="*/ 2810171 w 2810171"/>
                <a:gd name="connsiteY15" fmla="*/ 208638 h 535761"/>
                <a:gd name="connsiteX16" fmla="*/ 2805019 w 2810171"/>
                <a:gd name="connsiteY16" fmla="*/ 231820 h 535761"/>
                <a:gd name="connsiteX17" fmla="*/ 2789564 w 2810171"/>
                <a:gd name="connsiteY17" fmla="*/ 249850 h 535761"/>
                <a:gd name="connsiteX18" fmla="*/ 2766382 w 2810171"/>
                <a:gd name="connsiteY18" fmla="*/ 262729 h 535761"/>
                <a:gd name="connsiteX19" fmla="*/ 2740625 w 2810171"/>
                <a:gd name="connsiteY19" fmla="*/ 267881 h 535761"/>
                <a:gd name="connsiteX20" fmla="*/ 2686533 w 2810171"/>
                <a:gd name="connsiteY20" fmla="*/ 267881 h 535761"/>
                <a:gd name="connsiteX21" fmla="*/ 2578351 w 2810171"/>
                <a:gd name="connsiteY21" fmla="*/ 262729 h 535761"/>
                <a:gd name="connsiteX22" fmla="*/ 2488199 w 2810171"/>
                <a:gd name="connsiteY22" fmla="*/ 257578 h 535761"/>
                <a:gd name="connsiteX23" fmla="*/ 2359410 w 2810171"/>
                <a:gd name="connsiteY23" fmla="*/ 247275 h 535761"/>
                <a:gd name="connsiteX24" fmla="*/ 2310470 w 2810171"/>
                <a:gd name="connsiteY24" fmla="*/ 244699 h 535761"/>
                <a:gd name="connsiteX25" fmla="*/ 2150772 w 2810171"/>
                <a:gd name="connsiteY25" fmla="*/ 257578 h 535761"/>
                <a:gd name="connsiteX26" fmla="*/ 1929256 w 2810171"/>
                <a:gd name="connsiteY26" fmla="*/ 275608 h 535761"/>
                <a:gd name="connsiteX27" fmla="*/ 1702588 w 2810171"/>
                <a:gd name="connsiteY27" fmla="*/ 288487 h 535761"/>
                <a:gd name="connsiteX28" fmla="*/ 1483647 w 2810171"/>
                <a:gd name="connsiteY28" fmla="*/ 306517 h 535761"/>
                <a:gd name="connsiteX29" fmla="*/ 1293039 w 2810171"/>
                <a:gd name="connsiteY29" fmla="*/ 345154 h 535761"/>
                <a:gd name="connsiteX30" fmla="*/ 935007 w 2810171"/>
                <a:gd name="connsiteY30" fmla="*/ 417276 h 535761"/>
                <a:gd name="connsiteX31" fmla="*/ 772733 w 2810171"/>
                <a:gd name="connsiteY31" fmla="*/ 455912 h 535761"/>
                <a:gd name="connsiteX32" fmla="*/ 649096 w 2810171"/>
                <a:gd name="connsiteY32" fmla="*/ 481670 h 535761"/>
                <a:gd name="connsiteX33" fmla="*/ 517731 w 2810171"/>
                <a:gd name="connsiteY33" fmla="*/ 520307 h 535761"/>
                <a:gd name="connsiteX34" fmla="*/ 481670 w 2810171"/>
                <a:gd name="connsiteY34" fmla="*/ 533186 h 535761"/>
                <a:gd name="connsiteX35" fmla="*/ 445609 w 2810171"/>
                <a:gd name="connsiteY35" fmla="*/ 535761 h 535761"/>
                <a:gd name="connsiteX36" fmla="*/ 370912 w 2810171"/>
                <a:gd name="connsiteY36" fmla="*/ 522882 h 535761"/>
                <a:gd name="connsiteX37" fmla="*/ 324548 w 2810171"/>
                <a:gd name="connsiteY37" fmla="*/ 507428 h 535761"/>
                <a:gd name="connsiteX38" fmla="*/ 267881 w 2810171"/>
                <a:gd name="connsiteY38" fmla="*/ 481670 h 535761"/>
                <a:gd name="connsiteX39" fmla="*/ 188032 w 2810171"/>
                <a:gd name="connsiteY39" fmla="*/ 432730 h 535761"/>
                <a:gd name="connsiteX40" fmla="*/ 105607 w 2810171"/>
                <a:gd name="connsiteY40" fmla="*/ 368336 h 535761"/>
                <a:gd name="connsiteX41" fmla="*/ 41213 w 2810171"/>
                <a:gd name="connsiteY41" fmla="*/ 316821 h 535761"/>
                <a:gd name="connsiteX42" fmla="*/ 15455 w 2810171"/>
                <a:gd name="connsiteY42" fmla="*/ 291063 h 535761"/>
                <a:gd name="connsiteX43" fmla="*/ 0 w 2810171"/>
                <a:gd name="connsiteY43" fmla="*/ 255002 h 535761"/>
                <a:gd name="connsiteX44" fmla="*/ 0 w 2810171"/>
                <a:gd name="connsiteY44" fmla="*/ 239547 h 535761"/>
                <a:gd name="connsiteX45" fmla="*/ 7728 w 2810171"/>
                <a:gd name="connsiteY45" fmla="*/ 231820 h 535761"/>
                <a:gd name="connsiteX46" fmla="*/ 20607 w 2810171"/>
                <a:gd name="connsiteY46" fmla="*/ 231820 h 535761"/>
                <a:gd name="connsiteX47" fmla="*/ 59243 w 2810171"/>
                <a:gd name="connsiteY47" fmla="*/ 244699 h 535761"/>
                <a:gd name="connsiteX48" fmla="*/ 126213 w 2810171"/>
                <a:gd name="connsiteY48" fmla="*/ 262729 h 535761"/>
                <a:gd name="connsiteX49" fmla="*/ 239548 w 2810171"/>
                <a:gd name="connsiteY49" fmla="*/ 283335 h 535761"/>
                <a:gd name="connsiteX50" fmla="*/ 347730 w 2810171"/>
                <a:gd name="connsiteY50" fmla="*/ 288487 h 535761"/>
                <a:gd name="connsiteX51" fmla="*/ 412124 w 2810171"/>
                <a:gd name="connsiteY51" fmla="*/ 285911 h 535761"/>
                <a:gd name="connsiteX52" fmla="*/ 625914 w 2810171"/>
                <a:gd name="connsiteY52" fmla="*/ 255002 h 535761"/>
                <a:gd name="connsiteX53" fmla="*/ 1089553 w 2810171"/>
                <a:gd name="connsiteY53" fmla="*/ 188032 h 53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810171" h="535761">
                  <a:moveTo>
                    <a:pt x="1089553" y="188032"/>
                  </a:moveTo>
                  <a:lnTo>
                    <a:pt x="1504253" y="126213"/>
                  </a:lnTo>
                  <a:lnTo>
                    <a:pt x="1666527" y="113334"/>
                  </a:lnTo>
                  <a:lnTo>
                    <a:pt x="1936983" y="74698"/>
                  </a:lnTo>
                  <a:lnTo>
                    <a:pt x="2199712" y="36061"/>
                  </a:lnTo>
                  <a:lnTo>
                    <a:pt x="2436683" y="2576"/>
                  </a:lnTo>
                  <a:lnTo>
                    <a:pt x="2498502" y="0"/>
                  </a:lnTo>
                  <a:lnTo>
                    <a:pt x="2676230" y="41213"/>
                  </a:lnTo>
                  <a:lnTo>
                    <a:pt x="2712291" y="59243"/>
                  </a:lnTo>
                  <a:lnTo>
                    <a:pt x="2738049" y="74698"/>
                  </a:lnTo>
                  <a:lnTo>
                    <a:pt x="2758655" y="92728"/>
                  </a:lnTo>
                  <a:lnTo>
                    <a:pt x="2776686" y="113334"/>
                  </a:lnTo>
                  <a:lnTo>
                    <a:pt x="2792140" y="136516"/>
                  </a:lnTo>
                  <a:lnTo>
                    <a:pt x="2805019" y="164850"/>
                  </a:lnTo>
                  <a:lnTo>
                    <a:pt x="2810171" y="190608"/>
                  </a:lnTo>
                  <a:lnTo>
                    <a:pt x="2810171" y="208638"/>
                  </a:lnTo>
                  <a:lnTo>
                    <a:pt x="2805019" y="231820"/>
                  </a:lnTo>
                  <a:lnTo>
                    <a:pt x="2789564" y="249850"/>
                  </a:lnTo>
                  <a:lnTo>
                    <a:pt x="2766382" y="262729"/>
                  </a:lnTo>
                  <a:lnTo>
                    <a:pt x="2740625" y="267881"/>
                  </a:lnTo>
                  <a:lnTo>
                    <a:pt x="2686533" y="267881"/>
                  </a:lnTo>
                  <a:lnTo>
                    <a:pt x="2578351" y="262729"/>
                  </a:lnTo>
                  <a:lnTo>
                    <a:pt x="2488199" y="257578"/>
                  </a:lnTo>
                  <a:lnTo>
                    <a:pt x="2359410" y="247275"/>
                  </a:lnTo>
                  <a:lnTo>
                    <a:pt x="2310470" y="244699"/>
                  </a:lnTo>
                  <a:lnTo>
                    <a:pt x="2150772" y="257578"/>
                  </a:lnTo>
                  <a:lnTo>
                    <a:pt x="1929256" y="275608"/>
                  </a:lnTo>
                  <a:lnTo>
                    <a:pt x="1702588" y="288487"/>
                  </a:lnTo>
                  <a:lnTo>
                    <a:pt x="1483647" y="306517"/>
                  </a:lnTo>
                  <a:lnTo>
                    <a:pt x="1293039" y="345154"/>
                  </a:lnTo>
                  <a:lnTo>
                    <a:pt x="935007" y="417276"/>
                  </a:lnTo>
                  <a:lnTo>
                    <a:pt x="772733" y="455912"/>
                  </a:lnTo>
                  <a:lnTo>
                    <a:pt x="649096" y="481670"/>
                  </a:lnTo>
                  <a:lnTo>
                    <a:pt x="517731" y="520307"/>
                  </a:lnTo>
                  <a:lnTo>
                    <a:pt x="481670" y="533186"/>
                  </a:lnTo>
                  <a:lnTo>
                    <a:pt x="445609" y="535761"/>
                  </a:lnTo>
                  <a:lnTo>
                    <a:pt x="370912" y="522882"/>
                  </a:lnTo>
                  <a:lnTo>
                    <a:pt x="324548" y="507428"/>
                  </a:lnTo>
                  <a:lnTo>
                    <a:pt x="267881" y="481670"/>
                  </a:lnTo>
                  <a:lnTo>
                    <a:pt x="188032" y="432730"/>
                  </a:lnTo>
                  <a:lnTo>
                    <a:pt x="105607" y="368336"/>
                  </a:lnTo>
                  <a:lnTo>
                    <a:pt x="41213" y="316821"/>
                  </a:lnTo>
                  <a:lnTo>
                    <a:pt x="15455" y="291063"/>
                  </a:lnTo>
                  <a:lnTo>
                    <a:pt x="0" y="255002"/>
                  </a:lnTo>
                  <a:lnTo>
                    <a:pt x="0" y="239547"/>
                  </a:lnTo>
                  <a:lnTo>
                    <a:pt x="7728" y="231820"/>
                  </a:lnTo>
                  <a:lnTo>
                    <a:pt x="20607" y="231820"/>
                  </a:lnTo>
                  <a:lnTo>
                    <a:pt x="59243" y="244699"/>
                  </a:lnTo>
                  <a:lnTo>
                    <a:pt x="126213" y="262729"/>
                  </a:lnTo>
                  <a:lnTo>
                    <a:pt x="239548" y="283335"/>
                  </a:lnTo>
                  <a:lnTo>
                    <a:pt x="347730" y="288487"/>
                  </a:lnTo>
                  <a:lnTo>
                    <a:pt x="412124" y="285911"/>
                  </a:lnTo>
                  <a:lnTo>
                    <a:pt x="625914" y="255002"/>
                  </a:lnTo>
                  <a:lnTo>
                    <a:pt x="1089553" y="188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E2938BBC-783E-0E44-BDD5-C661825D6811}"/>
                </a:ext>
              </a:extLst>
            </p:cNvPr>
            <p:cNvSpPr/>
            <p:nvPr/>
          </p:nvSpPr>
          <p:spPr>
            <a:xfrm>
              <a:off x="2740025" y="3294063"/>
              <a:ext cx="4403725" cy="669925"/>
            </a:xfrm>
            <a:custGeom>
              <a:avLst/>
              <a:gdLst>
                <a:gd name="connsiteX0" fmla="*/ 2405192 w 4404775"/>
                <a:gd name="connsiteY0" fmla="*/ 188573 h 668900"/>
                <a:gd name="connsiteX1" fmla="*/ 2960237 w 4404775"/>
                <a:gd name="connsiteY1" fmla="*/ 138761 h 668900"/>
                <a:gd name="connsiteX2" fmla="*/ 3291128 w 4404775"/>
                <a:gd name="connsiteY2" fmla="*/ 110298 h 668900"/>
                <a:gd name="connsiteX3" fmla="*/ 3554419 w 4404775"/>
                <a:gd name="connsiteY3" fmla="*/ 67602 h 668900"/>
                <a:gd name="connsiteX4" fmla="*/ 3771455 w 4404775"/>
                <a:gd name="connsiteY4" fmla="*/ 49812 h 668900"/>
                <a:gd name="connsiteX5" fmla="*/ 3799919 w 4404775"/>
                <a:gd name="connsiteY5" fmla="*/ 46254 h 668900"/>
                <a:gd name="connsiteX6" fmla="*/ 3828383 w 4404775"/>
                <a:gd name="connsiteY6" fmla="*/ 39138 h 668900"/>
                <a:gd name="connsiteX7" fmla="*/ 3881753 w 4404775"/>
                <a:gd name="connsiteY7" fmla="*/ 21348 h 668900"/>
                <a:gd name="connsiteX8" fmla="*/ 3938680 w 4404775"/>
                <a:gd name="connsiteY8" fmla="*/ 7116 h 668900"/>
                <a:gd name="connsiteX9" fmla="*/ 4002724 w 4404775"/>
                <a:gd name="connsiteY9" fmla="*/ 0 h 668900"/>
                <a:gd name="connsiteX10" fmla="*/ 4024072 w 4404775"/>
                <a:gd name="connsiteY10" fmla="*/ 0 h 668900"/>
                <a:gd name="connsiteX11" fmla="*/ 4070325 w 4404775"/>
                <a:gd name="connsiteY11" fmla="*/ 7116 h 668900"/>
                <a:gd name="connsiteX12" fmla="*/ 4134369 w 4404775"/>
                <a:gd name="connsiteY12" fmla="*/ 28464 h 668900"/>
                <a:gd name="connsiteX13" fmla="*/ 4198412 w 4404775"/>
                <a:gd name="connsiteY13" fmla="*/ 53370 h 668900"/>
                <a:gd name="connsiteX14" fmla="*/ 4269572 w 4404775"/>
                <a:gd name="connsiteY14" fmla="*/ 85392 h 668900"/>
                <a:gd name="connsiteX15" fmla="*/ 4308710 w 4404775"/>
                <a:gd name="connsiteY15" fmla="*/ 103182 h 668900"/>
                <a:gd name="connsiteX16" fmla="*/ 4326500 w 4404775"/>
                <a:gd name="connsiteY16" fmla="*/ 113856 h 668900"/>
                <a:gd name="connsiteX17" fmla="*/ 4340732 w 4404775"/>
                <a:gd name="connsiteY17" fmla="*/ 120972 h 668900"/>
                <a:gd name="connsiteX18" fmla="*/ 4362079 w 4404775"/>
                <a:gd name="connsiteY18" fmla="*/ 142319 h 668900"/>
                <a:gd name="connsiteX19" fmla="*/ 4386985 w 4404775"/>
                <a:gd name="connsiteY19" fmla="*/ 170783 h 668900"/>
                <a:gd name="connsiteX20" fmla="*/ 4397659 w 4404775"/>
                <a:gd name="connsiteY20" fmla="*/ 192131 h 668900"/>
                <a:gd name="connsiteX21" fmla="*/ 4401217 w 4404775"/>
                <a:gd name="connsiteY21" fmla="*/ 209921 h 668900"/>
                <a:gd name="connsiteX22" fmla="*/ 4404775 w 4404775"/>
                <a:gd name="connsiteY22" fmla="*/ 227711 h 668900"/>
                <a:gd name="connsiteX23" fmla="*/ 4394101 w 4404775"/>
                <a:gd name="connsiteY23" fmla="*/ 252617 h 668900"/>
                <a:gd name="connsiteX24" fmla="*/ 4365637 w 4404775"/>
                <a:gd name="connsiteY24" fmla="*/ 277523 h 668900"/>
                <a:gd name="connsiteX25" fmla="*/ 4330058 w 4404775"/>
                <a:gd name="connsiteY25" fmla="*/ 288196 h 668900"/>
                <a:gd name="connsiteX26" fmla="*/ 4301594 w 4404775"/>
                <a:gd name="connsiteY26" fmla="*/ 288196 h 668900"/>
                <a:gd name="connsiteX27" fmla="*/ 4177065 w 4404775"/>
                <a:gd name="connsiteY27" fmla="*/ 284639 h 668900"/>
                <a:gd name="connsiteX28" fmla="*/ 3906658 w 4404775"/>
                <a:gd name="connsiteY28" fmla="*/ 277523 h 668900"/>
                <a:gd name="connsiteX29" fmla="*/ 3725202 w 4404775"/>
                <a:gd name="connsiteY29" fmla="*/ 281081 h 668900"/>
                <a:gd name="connsiteX30" fmla="*/ 3472585 w 4404775"/>
                <a:gd name="connsiteY30" fmla="*/ 291754 h 668900"/>
                <a:gd name="connsiteX31" fmla="*/ 3244875 w 4404775"/>
                <a:gd name="connsiteY31" fmla="*/ 288196 h 668900"/>
                <a:gd name="connsiteX32" fmla="*/ 2899751 w 4404775"/>
                <a:gd name="connsiteY32" fmla="*/ 320218 h 668900"/>
                <a:gd name="connsiteX33" fmla="*/ 2551069 w 4404775"/>
                <a:gd name="connsiteY33" fmla="*/ 355798 h 668900"/>
                <a:gd name="connsiteX34" fmla="*/ 2255757 w 4404775"/>
                <a:gd name="connsiteY34" fmla="*/ 384262 h 668900"/>
                <a:gd name="connsiteX35" fmla="*/ 2063626 w 4404775"/>
                <a:gd name="connsiteY35" fmla="*/ 405610 h 668900"/>
                <a:gd name="connsiteX36" fmla="*/ 2006699 w 4404775"/>
                <a:gd name="connsiteY36" fmla="*/ 405610 h 668900"/>
                <a:gd name="connsiteX37" fmla="*/ 1853706 w 4404775"/>
                <a:gd name="connsiteY37" fmla="*/ 419842 h 668900"/>
                <a:gd name="connsiteX38" fmla="*/ 1675807 w 4404775"/>
                <a:gd name="connsiteY38" fmla="*/ 437632 h 668900"/>
                <a:gd name="connsiteX39" fmla="*/ 1483676 w 4404775"/>
                <a:gd name="connsiteY39" fmla="*/ 462537 h 668900"/>
                <a:gd name="connsiteX40" fmla="*/ 1298662 w 4404775"/>
                <a:gd name="connsiteY40" fmla="*/ 494559 h 668900"/>
                <a:gd name="connsiteX41" fmla="*/ 1138553 w 4404775"/>
                <a:gd name="connsiteY41" fmla="*/ 523023 h 668900"/>
                <a:gd name="connsiteX42" fmla="*/ 971328 w 4404775"/>
                <a:gd name="connsiteY42" fmla="*/ 562161 h 668900"/>
                <a:gd name="connsiteX43" fmla="*/ 807661 w 4404775"/>
                <a:gd name="connsiteY43" fmla="*/ 597740 h 668900"/>
                <a:gd name="connsiteX44" fmla="*/ 665342 w 4404775"/>
                <a:gd name="connsiteY44" fmla="*/ 633320 h 668900"/>
                <a:gd name="connsiteX45" fmla="*/ 544370 w 4404775"/>
                <a:gd name="connsiteY45" fmla="*/ 668900 h 668900"/>
                <a:gd name="connsiteX46" fmla="*/ 523023 w 4404775"/>
                <a:gd name="connsiteY46" fmla="*/ 668900 h 668900"/>
                <a:gd name="connsiteX47" fmla="*/ 458979 w 4404775"/>
                <a:gd name="connsiteY47" fmla="*/ 658226 h 668900"/>
                <a:gd name="connsiteX48" fmla="*/ 384262 w 4404775"/>
                <a:gd name="connsiteY48" fmla="*/ 626204 h 668900"/>
                <a:gd name="connsiteX49" fmla="*/ 313102 w 4404775"/>
                <a:gd name="connsiteY49" fmla="*/ 579951 h 668900"/>
                <a:gd name="connsiteX50" fmla="*/ 234826 w 4404775"/>
                <a:gd name="connsiteY50" fmla="*/ 519465 h 668900"/>
                <a:gd name="connsiteX51" fmla="*/ 152993 w 4404775"/>
                <a:gd name="connsiteY51" fmla="*/ 448305 h 668900"/>
                <a:gd name="connsiteX52" fmla="*/ 85391 w 4404775"/>
                <a:gd name="connsiteY52" fmla="*/ 387820 h 668900"/>
                <a:gd name="connsiteX53" fmla="*/ 24906 w 4404775"/>
                <a:gd name="connsiteY53" fmla="*/ 323776 h 668900"/>
                <a:gd name="connsiteX54" fmla="*/ 10674 w 4404775"/>
                <a:gd name="connsiteY54" fmla="*/ 302428 h 668900"/>
                <a:gd name="connsiteX55" fmla="*/ 0 w 4404775"/>
                <a:gd name="connsiteY55" fmla="*/ 281081 h 668900"/>
                <a:gd name="connsiteX56" fmla="*/ 0 w 4404775"/>
                <a:gd name="connsiteY56" fmla="*/ 259733 h 668900"/>
                <a:gd name="connsiteX57" fmla="*/ 7116 w 4404775"/>
                <a:gd name="connsiteY57" fmla="*/ 252617 h 668900"/>
                <a:gd name="connsiteX58" fmla="*/ 39138 w 4404775"/>
                <a:gd name="connsiteY58" fmla="*/ 259733 h 668900"/>
                <a:gd name="connsiteX59" fmla="*/ 81833 w 4404775"/>
                <a:gd name="connsiteY59" fmla="*/ 277523 h 668900"/>
                <a:gd name="connsiteX60" fmla="*/ 152993 w 4404775"/>
                <a:gd name="connsiteY60" fmla="*/ 316660 h 668900"/>
                <a:gd name="connsiteX61" fmla="*/ 213479 w 4404775"/>
                <a:gd name="connsiteY61" fmla="*/ 345124 h 668900"/>
                <a:gd name="connsiteX62" fmla="*/ 295312 w 4404775"/>
                <a:gd name="connsiteY62" fmla="*/ 377146 h 668900"/>
                <a:gd name="connsiteX63" fmla="*/ 384262 w 4404775"/>
                <a:gd name="connsiteY63" fmla="*/ 398494 h 668900"/>
                <a:gd name="connsiteX64" fmla="*/ 462537 w 4404775"/>
                <a:gd name="connsiteY64" fmla="*/ 402052 h 668900"/>
                <a:gd name="connsiteX65" fmla="*/ 597740 w 4404775"/>
                <a:gd name="connsiteY65" fmla="*/ 391378 h 668900"/>
                <a:gd name="connsiteX66" fmla="*/ 800545 w 4404775"/>
                <a:gd name="connsiteY66" fmla="*/ 366472 h 668900"/>
                <a:gd name="connsiteX67" fmla="*/ 1095857 w 4404775"/>
                <a:gd name="connsiteY67" fmla="*/ 327334 h 668900"/>
                <a:gd name="connsiteX68" fmla="*/ 1430307 w 4404775"/>
                <a:gd name="connsiteY68" fmla="*/ 291754 h 668900"/>
                <a:gd name="connsiteX69" fmla="*/ 1903518 w 4404775"/>
                <a:gd name="connsiteY69" fmla="*/ 238385 h 668900"/>
                <a:gd name="connsiteX70" fmla="*/ 2067184 w 4404775"/>
                <a:gd name="connsiteY70" fmla="*/ 220595 h 668900"/>
                <a:gd name="connsiteX71" fmla="*/ 2405192 w 4404775"/>
                <a:gd name="connsiteY71" fmla="*/ 188573 h 66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404775" h="668900">
                  <a:moveTo>
                    <a:pt x="2405192" y="188573"/>
                  </a:moveTo>
                  <a:lnTo>
                    <a:pt x="2960237" y="138761"/>
                  </a:lnTo>
                  <a:lnTo>
                    <a:pt x="3291128" y="110298"/>
                  </a:lnTo>
                  <a:lnTo>
                    <a:pt x="3554419" y="67602"/>
                  </a:lnTo>
                  <a:lnTo>
                    <a:pt x="3771455" y="49812"/>
                  </a:lnTo>
                  <a:lnTo>
                    <a:pt x="3799919" y="46254"/>
                  </a:lnTo>
                  <a:lnTo>
                    <a:pt x="3828383" y="39138"/>
                  </a:lnTo>
                  <a:lnTo>
                    <a:pt x="3881753" y="21348"/>
                  </a:lnTo>
                  <a:lnTo>
                    <a:pt x="3938680" y="7116"/>
                  </a:lnTo>
                  <a:lnTo>
                    <a:pt x="4002724" y="0"/>
                  </a:lnTo>
                  <a:lnTo>
                    <a:pt x="4024072" y="0"/>
                  </a:lnTo>
                  <a:lnTo>
                    <a:pt x="4070325" y="7116"/>
                  </a:lnTo>
                  <a:lnTo>
                    <a:pt x="4134369" y="28464"/>
                  </a:lnTo>
                  <a:lnTo>
                    <a:pt x="4198412" y="53370"/>
                  </a:lnTo>
                  <a:lnTo>
                    <a:pt x="4269572" y="85392"/>
                  </a:lnTo>
                  <a:lnTo>
                    <a:pt x="4308710" y="103182"/>
                  </a:lnTo>
                  <a:lnTo>
                    <a:pt x="4326500" y="113856"/>
                  </a:lnTo>
                  <a:lnTo>
                    <a:pt x="4340732" y="120972"/>
                  </a:lnTo>
                  <a:lnTo>
                    <a:pt x="4362079" y="142319"/>
                  </a:lnTo>
                  <a:lnTo>
                    <a:pt x="4386985" y="170783"/>
                  </a:lnTo>
                  <a:lnTo>
                    <a:pt x="4397659" y="192131"/>
                  </a:lnTo>
                  <a:lnTo>
                    <a:pt x="4401217" y="209921"/>
                  </a:lnTo>
                  <a:lnTo>
                    <a:pt x="4404775" y="227711"/>
                  </a:lnTo>
                  <a:lnTo>
                    <a:pt x="4394101" y="252617"/>
                  </a:lnTo>
                  <a:lnTo>
                    <a:pt x="4365637" y="277523"/>
                  </a:lnTo>
                  <a:lnTo>
                    <a:pt x="4330058" y="288196"/>
                  </a:lnTo>
                  <a:lnTo>
                    <a:pt x="4301594" y="288196"/>
                  </a:lnTo>
                  <a:lnTo>
                    <a:pt x="4177065" y="284639"/>
                  </a:lnTo>
                  <a:lnTo>
                    <a:pt x="3906658" y="277523"/>
                  </a:lnTo>
                  <a:lnTo>
                    <a:pt x="3725202" y="281081"/>
                  </a:lnTo>
                  <a:lnTo>
                    <a:pt x="3472585" y="291754"/>
                  </a:lnTo>
                  <a:lnTo>
                    <a:pt x="3244875" y="288196"/>
                  </a:lnTo>
                  <a:lnTo>
                    <a:pt x="2899751" y="320218"/>
                  </a:lnTo>
                  <a:lnTo>
                    <a:pt x="2551069" y="355798"/>
                  </a:lnTo>
                  <a:lnTo>
                    <a:pt x="2255757" y="384262"/>
                  </a:lnTo>
                  <a:lnTo>
                    <a:pt x="2063626" y="405610"/>
                  </a:lnTo>
                  <a:lnTo>
                    <a:pt x="2006699" y="405610"/>
                  </a:lnTo>
                  <a:lnTo>
                    <a:pt x="1853706" y="419842"/>
                  </a:lnTo>
                  <a:lnTo>
                    <a:pt x="1675807" y="437632"/>
                  </a:lnTo>
                  <a:lnTo>
                    <a:pt x="1483676" y="462537"/>
                  </a:lnTo>
                  <a:lnTo>
                    <a:pt x="1298662" y="494559"/>
                  </a:lnTo>
                  <a:lnTo>
                    <a:pt x="1138553" y="523023"/>
                  </a:lnTo>
                  <a:lnTo>
                    <a:pt x="971328" y="562161"/>
                  </a:lnTo>
                  <a:lnTo>
                    <a:pt x="807661" y="597740"/>
                  </a:lnTo>
                  <a:lnTo>
                    <a:pt x="665342" y="633320"/>
                  </a:lnTo>
                  <a:lnTo>
                    <a:pt x="544370" y="668900"/>
                  </a:lnTo>
                  <a:lnTo>
                    <a:pt x="523023" y="668900"/>
                  </a:lnTo>
                  <a:lnTo>
                    <a:pt x="458979" y="658226"/>
                  </a:lnTo>
                  <a:lnTo>
                    <a:pt x="384262" y="626204"/>
                  </a:lnTo>
                  <a:lnTo>
                    <a:pt x="313102" y="579951"/>
                  </a:lnTo>
                  <a:lnTo>
                    <a:pt x="234826" y="519465"/>
                  </a:lnTo>
                  <a:lnTo>
                    <a:pt x="152993" y="448305"/>
                  </a:lnTo>
                  <a:lnTo>
                    <a:pt x="85391" y="387820"/>
                  </a:lnTo>
                  <a:lnTo>
                    <a:pt x="24906" y="323776"/>
                  </a:lnTo>
                  <a:lnTo>
                    <a:pt x="10674" y="302428"/>
                  </a:lnTo>
                  <a:lnTo>
                    <a:pt x="0" y="281081"/>
                  </a:lnTo>
                  <a:lnTo>
                    <a:pt x="0" y="259733"/>
                  </a:lnTo>
                  <a:lnTo>
                    <a:pt x="7116" y="252617"/>
                  </a:lnTo>
                  <a:lnTo>
                    <a:pt x="39138" y="259733"/>
                  </a:lnTo>
                  <a:lnTo>
                    <a:pt x="81833" y="277523"/>
                  </a:lnTo>
                  <a:lnTo>
                    <a:pt x="152993" y="316660"/>
                  </a:lnTo>
                  <a:lnTo>
                    <a:pt x="213479" y="345124"/>
                  </a:lnTo>
                  <a:lnTo>
                    <a:pt x="295312" y="377146"/>
                  </a:lnTo>
                  <a:lnTo>
                    <a:pt x="384262" y="398494"/>
                  </a:lnTo>
                  <a:lnTo>
                    <a:pt x="462537" y="402052"/>
                  </a:lnTo>
                  <a:lnTo>
                    <a:pt x="597740" y="391378"/>
                  </a:lnTo>
                  <a:lnTo>
                    <a:pt x="800545" y="366472"/>
                  </a:lnTo>
                  <a:lnTo>
                    <a:pt x="1095857" y="327334"/>
                  </a:lnTo>
                  <a:lnTo>
                    <a:pt x="1430307" y="291754"/>
                  </a:lnTo>
                  <a:lnTo>
                    <a:pt x="1903518" y="238385"/>
                  </a:lnTo>
                  <a:lnTo>
                    <a:pt x="2067184" y="220595"/>
                  </a:lnTo>
                  <a:lnTo>
                    <a:pt x="2405192" y="18857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D69FB94E-E25B-554A-8DDE-680CB8174ECB}"/>
                </a:ext>
              </a:extLst>
            </p:cNvPr>
            <p:cNvSpPr/>
            <p:nvPr/>
          </p:nvSpPr>
          <p:spPr>
            <a:xfrm>
              <a:off x="4559300" y="2981325"/>
              <a:ext cx="522288" cy="3168650"/>
            </a:xfrm>
            <a:custGeom>
              <a:avLst/>
              <a:gdLst>
                <a:gd name="connsiteX0" fmla="*/ 489005 w 520810"/>
                <a:gd name="connsiteY0" fmla="*/ 985962 h 3168595"/>
                <a:gd name="connsiteX1" fmla="*/ 477078 w 520810"/>
                <a:gd name="connsiteY1" fmla="*/ 679837 h 3168595"/>
                <a:gd name="connsiteX2" fmla="*/ 477078 w 520810"/>
                <a:gd name="connsiteY2" fmla="*/ 516835 h 3168595"/>
                <a:gd name="connsiteX3" fmla="*/ 469127 w 520810"/>
                <a:gd name="connsiteY3" fmla="*/ 453224 h 3168595"/>
                <a:gd name="connsiteX4" fmla="*/ 453224 w 520810"/>
                <a:gd name="connsiteY4" fmla="*/ 393590 h 3168595"/>
                <a:gd name="connsiteX5" fmla="*/ 437322 w 520810"/>
                <a:gd name="connsiteY5" fmla="*/ 341906 h 3168595"/>
                <a:gd name="connsiteX6" fmla="*/ 409492 w 520810"/>
                <a:gd name="connsiteY6" fmla="*/ 266369 h 3168595"/>
                <a:gd name="connsiteX7" fmla="*/ 381663 w 520810"/>
                <a:gd name="connsiteY7" fmla="*/ 218661 h 3168595"/>
                <a:gd name="connsiteX8" fmla="*/ 349857 w 520810"/>
                <a:gd name="connsiteY8" fmla="*/ 170953 h 3168595"/>
                <a:gd name="connsiteX9" fmla="*/ 310101 w 520810"/>
                <a:gd name="connsiteY9" fmla="*/ 111318 h 3168595"/>
                <a:gd name="connsiteX10" fmla="*/ 270344 w 520810"/>
                <a:gd name="connsiteY10" fmla="*/ 59635 h 3168595"/>
                <a:gd name="connsiteX11" fmla="*/ 222637 w 520810"/>
                <a:gd name="connsiteY11" fmla="*/ 0 h 3168595"/>
                <a:gd name="connsiteX12" fmla="*/ 0 w 520810"/>
                <a:gd name="connsiteY12" fmla="*/ 27830 h 3168595"/>
                <a:gd name="connsiteX13" fmla="*/ 47708 w 520810"/>
                <a:gd name="connsiteY13" fmla="*/ 83489 h 3168595"/>
                <a:gd name="connsiteX14" fmla="*/ 79513 w 520810"/>
                <a:gd name="connsiteY14" fmla="*/ 123245 h 3168595"/>
                <a:gd name="connsiteX15" fmla="*/ 107343 w 520810"/>
                <a:gd name="connsiteY15" fmla="*/ 163002 h 3168595"/>
                <a:gd name="connsiteX16" fmla="*/ 139148 w 520810"/>
                <a:gd name="connsiteY16" fmla="*/ 210710 h 3168595"/>
                <a:gd name="connsiteX17" fmla="*/ 166977 w 520810"/>
                <a:gd name="connsiteY17" fmla="*/ 262393 h 3168595"/>
                <a:gd name="connsiteX18" fmla="*/ 190831 w 520810"/>
                <a:gd name="connsiteY18" fmla="*/ 326004 h 3168595"/>
                <a:gd name="connsiteX19" fmla="*/ 206734 w 520810"/>
                <a:gd name="connsiteY19" fmla="*/ 385638 h 3168595"/>
                <a:gd name="connsiteX20" fmla="*/ 218661 w 520810"/>
                <a:gd name="connsiteY20" fmla="*/ 445273 h 3168595"/>
                <a:gd name="connsiteX21" fmla="*/ 230588 w 520810"/>
                <a:gd name="connsiteY21" fmla="*/ 536713 h 3168595"/>
                <a:gd name="connsiteX22" fmla="*/ 250466 w 520810"/>
                <a:gd name="connsiteY22" fmla="*/ 711642 h 3168595"/>
                <a:gd name="connsiteX23" fmla="*/ 258417 w 520810"/>
                <a:gd name="connsiteY23" fmla="*/ 834887 h 3168595"/>
                <a:gd name="connsiteX24" fmla="*/ 266369 w 520810"/>
                <a:gd name="connsiteY24" fmla="*/ 1065475 h 3168595"/>
                <a:gd name="connsiteX25" fmla="*/ 274320 w 520810"/>
                <a:gd name="connsiteY25" fmla="*/ 1264258 h 3168595"/>
                <a:gd name="connsiteX26" fmla="*/ 274320 w 520810"/>
                <a:gd name="connsiteY26" fmla="*/ 1602188 h 3168595"/>
                <a:gd name="connsiteX27" fmla="*/ 274320 w 520810"/>
                <a:gd name="connsiteY27" fmla="*/ 1836751 h 3168595"/>
                <a:gd name="connsiteX28" fmla="*/ 274320 w 520810"/>
                <a:gd name="connsiteY28" fmla="*/ 2087218 h 3168595"/>
                <a:gd name="connsiteX29" fmla="*/ 270344 w 520810"/>
                <a:gd name="connsiteY29" fmla="*/ 2226365 h 3168595"/>
                <a:gd name="connsiteX30" fmla="*/ 258417 w 520810"/>
                <a:gd name="connsiteY30" fmla="*/ 2377440 h 3168595"/>
                <a:gd name="connsiteX31" fmla="*/ 238539 w 520810"/>
                <a:gd name="connsiteY31" fmla="*/ 2484783 h 3168595"/>
                <a:gd name="connsiteX32" fmla="*/ 214685 w 520810"/>
                <a:gd name="connsiteY32" fmla="*/ 2556344 h 3168595"/>
                <a:gd name="connsiteX33" fmla="*/ 186856 w 520810"/>
                <a:gd name="connsiteY33" fmla="*/ 2612004 h 3168595"/>
                <a:gd name="connsiteX34" fmla="*/ 214685 w 520810"/>
                <a:gd name="connsiteY34" fmla="*/ 3128838 h 3168595"/>
                <a:gd name="connsiteX35" fmla="*/ 230588 w 520810"/>
                <a:gd name="connsiteY35" fmla="*/ 3152692 h 3168595"/>
                <a:gd name="connsiteX36" fmla="*/ 254442 w 520810"/>
                <a:gd name="connsiteY36" fmla="*/ 3168595 h 3168595"/>
                <a:gd name="connsiteX37" fmla="*/ 266369 w 520810"/>
                <a:gd name="connsiteY37" fmla="*/ 3168595 h 3168595"/>
                <a:gd name="connsiteX38" fmla="*/ 302150 w 520810"/>
                <a:gd name="connsiteY38" fmla="*/ 3152692 h 3168595"/>
                <a:gd name="connsiteX39" fmla="*/ 326004 w 520810"/>
                <a:gd name="connsiteY39" fmla="*/ 3128838 h 3168595"/>
                <a:gd name="connsiteX40" fmla="*/ 357809 w 520810"/>
                <a:gd name="connsiteY40" fmla="*/ 3089082 h 3168595"/>
                <a:gd name="connsiteX41" fmla="*/ 389614 w 520810"/>
                <a:gd name="connsiteY41" fmla="*/ 3033423 h 3168595"/>
                <a:gd name="connsiteX42" fmla="*/ 421419 w 520810"/>
                <a:gd name="connsiteY42" fmla="*/ 2961861 h 3168595"/>
                <a:gd name="connsiteX43" fmla="*/ 449249 w 520810"/>
                <a:gd name="connsiteY43" fmla="*/ 2878372 h 3168595"/>
                <a:gd name="connsiteX44" fmla="*/ 477078 w 520810"/>
                <a:gd name="connsiteY44" fmla="*/ 2790908 h 3168595"/>
                <a:gd name="connsiteX45" fmla="*/ 500932 w 520810"/>
                <a:gd name="connsiteY45" fmla="*/ 2671638 h 3168595"/>
                <a:gd name="connsiteX46" fmla="*/ 520810 w 520810"/>
                <a:gd name="connsiteY46" fmla="*/ 2572247 h 3168595"/>
                <a:gd name="connsiteX47" fmla="*/ 508884 w 520810"/>
                <a:gd name="connsiteY47" fmla="*/ 2484783 h 3168595"/>
                <a:gd name="connsiteX48" fmla="*/ 504908 w 520810"/>
                <a:gd name="connsiteY48" fmla="*/ 2369489 h 3168595"/>
                <a:gd name="connsiteX49" fmla="*/ 500932 w 520810"/>
                <a:gd name="connsiteY49" fmla="*/ 2214438 h 3168595"/>
                <a:gd name="connsiteX50" fmla="*/ 496957 w 520810"/>
                <a:gd name="connsiteY50" fmla="*/ 2043485 h 3168595"/>
                <a:gd name="connsiteX51" fmla="*/ 500932 w 520810"/>
                <a:gd name="connsiteY51" fmla="*/ 1856630 h 3168595"/>
                <a:gd name="connsiteX52" fmla="*/ 496957 w 520810"/>
                <a:gd name="connsiteY52" fmla="*/ 1375576 h 3168595"/>
                <a:gd name="connsiteX53" fmla="*/ 500932 w 520810"/>
                <a:gd name="connsiteY53" fmla="*/ 1232452 h 3168595"/>
                <a:gd name="connsiteX54" fmla="*/ 489005 w 520810"/>
                <a:gd name="connsiteY54" fmla="*/ 985962 h 3168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520810" h="3168595">
                  <a:moveTo>
                    <a:pt x="489005" y="985962"/>
                  </a:moveTo>
                  <a:lnTo>
                    <a:pt x="477078" y="679837"/>
                  </a:lnTo>
                  <a:lnTo>
                    <a:pt x="477078" y="516835"/>
                  </a:lnTo>
                  <a:lnTo>
                    <a:pt x="469127" y="453224"/>
                  </a:lnTo>
                  <a:lnTo>
                    <a:pt x="453224" y="393590"/>
                  </a:lnTo>
                  <a:lnTo>
                    <a:pt x="437322" y="341906"/>
                  </a:lnTo>
                  <a:lnTo>
                    <a:pt x="409492" y="266369"/>
                  </a:lnTo>
                  <a:lnTo>
                    <a:pt x="381663" y="218661"/>
                  </a:lnTo>
                  <a:lnTo>
                    <a:pt x="349857" y="170953"/>
                  </a:lnTo>
                  <a:lnTo>
                    <a:pt x="310101" y="111318"/>
                  </a:lnTo>
                  <a:lnTo>
                    <a:pt x="270344" y="59635"/>
                  </a:lnTo>
                  <a:lnTo>
                    <a:pt x="222637" y="0"/>
                  </a:lnTo>
                  <a:lnTo>
                    <a:pt x="0" y="27830"/>
                  </a:lnTo>
                  <a:lnTo>
                    <a:pt x="47708" y="83489"/>
                  </a:lnTo>
                  <a:lnTo>
                    <a:pt x="79513" y="123245"/>
                  </a:lnTo>
                  <a:lnTo>
                    <a:pt x="107343" y="163002"/>
                  </a:lnTo>
                  <a:lnTo>
                    <a:pt x="139148" y="210710"/>
                  </a:lnTo>
                  <a:lnTo>
                    <a:pt x="166977" y="262393"/>
                  </a:lnTo>
                  <a:lnTo>
                    <a:pt x="190831" y="326004"/>
                  </a:lnTo>
                  <a:lnTo>
                    <a:pt x="206734" y="385638"/>
                  </a:lnTo>
                  <a:lnTo>
                    <a:pt x="218661" y="445273"/>
                  </a:lnTo>
                  <a:lnTo>
                    <a:pt x="230588" y="536713"/>
                  </a:lnTo>
                  <a:lnTo>
                    <a:pt x="250466" y="711642"/>
                  </a:lnTo>
                  <a:lnTo>
                    <a:pt x="258417" y="834887"/>
                  </a:lnTo>
                  <a:lnTo>
                    <a:pt x="266369" y="1065475"/>
                  </a:lnTo>
                  <a:lnTo>
                    <a:pt x="274320" y="1264258"/>
                  </a:lnTo>
                  <a:lnTo>
                    <a:pt x="274320" y="1602188"/>
                  </a:lnTo>
                  <a:lnTo>
                    <a:pt x="274320" y="1836751"/>
                  </a:lnTo>
                  <a:lnTo>
                    <a:pt x="274320" y="2087218"/>
                  </a:lnTo>
                  <a:lnTo>
                    <a:pt x="270344" y="2226365"/>
                  </a:lnTo>
                  <a:lnTo>
                    <a:pt x="258417" y="2377440"/>
                  </a:lnTo>
                  <a:lnTo>
                    <a:pt x="238539" y="2484783"/>
                  </a:lnTo>
                  <a:lnTo>
                    <a:pt x="214685" y="2556344"/>
                  </a:lnTo>
                  <a:lnTo>
                    <a:pt x="186856" y="2612004"/>
                  </a:lnTo>
                  <a:lnTo>
                    <a:pt x="214685" y="3128838"/>
                  </a:lnTo>
                  <a:lnTo>
                    <a:pt x="230588" y="3152692"/>
                  </a:lnTo>
                  <a:lnTo>
                    <a:pt x="254442" y="3168595"/>
                  </a:lnTo>
                  <a:lnTo>
                    <a:pt x="266369" y="3168595"/>
                  </a:lnTo>
                  <a:lnTo>
                    <a:pt x="302150" y="3152692"/>
                  </a:lnTo>
                  <a:lnTo>
                    <a:pt x="326004" y="3128838"/>
                  </a:lnTo>
                  <a:lnTo>
                    <a:pt x="357809" y="3089082"/>
                  </a:lnTo>
                  <a:lnTo>
                    <a:pt x="389614" y="3033423"/>
                  </a:lnTo>
                  <a:lnTo>
                    <a:pt x="421419" y="2961861"/>
                  </a:lnTo>
                  <a:lnTo>
                    <a:pt x="449249" y="2878372"/>
                  </a:lnTo>
                  <a:lnTo>
                    <a:pt x="477078" y="2790908"/>
                  </a:lnTo>
                  <a:lnTo>
                    <a:pt x="500932" y="2671638"/>
                  </a:lnTo>
                  <a:lnTo>
                    <a:pt x="520810" y="2572247"/>
                  </a:lnTo>
                  <a:lnTo>
                    <a:pt x="508884" y="2484783"/>
                  </a:lnTo>
                  <a:lnTo>
                    <a:pt x="504908" y="2369489"/>
                  </a:lnTo>
                  <a:cubicBezTo>
                    <a:pt x="503583" y="2317805"/>
                    <a:pt x="502257" y="2266122"/>
                    <a:pt x="500932" y="2214438"/>
                  </a:cubicBezTo>
                  <a:lnTo>
                    <a:pt x="496957" y="2043485"/>
                  </a:lnTo>
                  <a:lnTo>
                    <a:pt x="500932" y="1856630"/>
                  </a:lnTo>
                  <a:lnTo>
                    <a:pt x="496957" y="1375576"/>
                  </a:lnTo>
                  <a:lnTo>
                    <a:pt x="500932" y="1232452"/>
                  </a:lnTo>
                  <a:lnTo>
                    <a:pt x="489005" y="9859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9B0DD80B-07AB-2144-B9D0-87D4F9CD4A43}"/>
                </a:ext>
              </a:extLst>
            </p:cNvPr>
            <p:cNvSpPr/>
            <p:nvPr/>
          </p:nvSpPr>
          <p:spPr>
            <a:xfrm>
              <a:off x="4075113" y="5500688"/>
              <a:ext cx="744537" cy="647700"/>
            </a:xfrm>
            <a:custGeom>
              <a:avLst/>
              <a:gdLst>
                <a:gd name="connsiteX0" fmla="*/ 278606 w 745331"/>
                <a:gd name="connsiteY0" fmla="*/ 76200 h 647700"/>
                <a:gd name="connsiteX1" fmla="*/ 440531 w 745331"/>
                <a:gd name="connsiteY1" fmla="*/ 116681 h 647700"/>
                <a:gd name="connsiteX2" fmla="*/ 521494 w 745331"/>
                <a:gd name="connsiteY2" fmla="*/ 133350 h 647700"/>
                <a:gd name="connsiteX3" fmla="*/ 566737 w 745331"/>
                <a:gd name="connsiteY3" fmla="*/ 138112 h 647700"/>
                <a:gd name="connsiteX4" fmla="*/ 597694 w 745331"/>
                <a:gd name="connsiteY4" fmla="*/ 135731 h 647700"/>
                <a:gd name="connsiteX5" fmla="*/ 623887 w 745331"/>
                <a:gd name="connsiteY5" fmla="*/ 128587 h 647700"/>
                <a:gd name="connsiteX6" fmla="*/ 645319 w 745331"/>
                <a:gd name="connsiteY6" fmla="*/ 114300 h 647700"/>
                <a:gd name="connsiteX7" fmla="*/ 659606 w 745331"/>
                <a:gd name="connsiteY7" fmla="*/ 107156 h 647700"/>
                <a:gd name="connsiteX8" fmla="*/ 673894 w 745331"/>
                <a:gd name="connsiteY8" fmla="*/ 90487 h 647700"/>
                <a:gd name="connsiteX9" fmla="*/ 711994 w 745331"/>
                <a:gd name="connsiteY9" fmla="*/ 28575 h 647700"/>
                <a:gd name="connsiteX10" fmla="*/ 745331 w 745331"/>
                <a:gd name="connsiteY10" fmla="*/ 647700 h 647700"/>
                <a:gd name="connsiteX11" fmla="*/ 719137 w 745331"/>
                <a:gd name="connsiteY11" fmla="*/ 631031 h 647700"/>
                <a:gd name="connsiteX12" fmla="*/ 697706 w 745331"/>
                <a:gd name="connsiteY12" fmla="*/ 604837 h 647700"/>
                <a:gd name="connsiteX13" fmla="*/ 671512 w 745331"/>
                <a:gd name="connsiteY13" fmla="*/ 569118 h 647700"/>
                <a:gd name="connsiteX14" fmla="*/ 633412 w 745331"/>
                <a:gd name="connsiteY14" fmla="*/ 509587 h 647700"/>
                <a:gd name="connsiteX15" fmla="*/ 588169 w 745331"/>
                <a:gd name="connsiteY15" fmla="*/ 445293 h 647700"/>
                <a:gd name="connsiteX16" fmla="*/ 547687 w 745331"/>
                <a:gd name="connsiteY16" fmla="*/ 395287 h 647700"/>
                <a:gd name="connsiteX17" fmla="*/ 519112 w 745331"/>
                <a:gd name="connsiteY17" fmla="*/ 369093 h 647700"/>
                <a:gd name="connsiteX18" fmla="*/ 421481 w 745331"/>
                <a:gd name="connsiteY18" fmla="*/ 300037 h 647700"/>
                <a:gd name="connsiteX19" fmla="*/ 326231 w 745331"/>
                <a:gd name="connsiteY19" fmla="*/ 230981 h 647700"/>
                <a:gd name="connsiteX20" fmla="*/ 245269 w 745331"/>
                <a:gd name="connsiteY20" fmla="*/ 176212 h 647700"/>
                <a:gd name="connsiteX21" fmla="*/ 154781 w 745331"/>
                <a:gd name="connsiteY21" fmla="*/ 123825 h 647700"/>
                <a:gd name="connsiteX22" fmla="*/ 73819 w 745331"/>
                <a:gd name="connsiteY22" fmla="*/ 76200 h 647700"/>
                <a:gd name="connsiteX23" fmla="*/ 19050 w 745331"/>
                <a:gd name="connsiteY23" fmla="*/ 50006 h 647700"/>
                <a:gd name="connsiteX24" fmla="*/ 7144 w 745331"/>
                <a:gd name="connsiteY24" fmla="*/ 38100 h 647700"/>
                <a:gd name="connsiteX25" fmla="*/ 2381 w 745331"/>
                <a:gd name="connsiteY25" fmla="*/ 26193 h 647700"/>
                <a:gd name="connsiteX26" fmla="*/ 0 w 745331"/>
                <a:gd name="connsiteY26" fmla="*/ 14287 h 647700"/>
                <a:gd name="connsiteX27" fmla="*/ 7144 w 745331"/>
                <a:gd name="connsiteY27" fmla="*/ 4762 h 647700"/>
                <a:gd name="connsiteX28" fmla="*/ 30956 w 745331"/>
                <a:gd name="connsiteY28" fmla="*/ 0 h 647700"/>
                <a:gd name="connsiteX29" fmla="*/ 100012 w 745331"/>
                <a:gd name="connsiteY29" fmla="*/ 21431 h 647700"/>
                <a:gd name="connsiteX30" fmla="*/ 192881 w 745331"/>
                <a:gd name="connsiteY30" fmla="*/ 50006 h 647700"/>
                <a:gd name="connsiteX31" fmla="*/ 278606 w 745331"/>
                <a:gd name="connsiteY31" fmla="*/ 76200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45331" h="647700">
                  <a:moveTo>
                    <a:pt x="278606" y="76200"/>
                  </a:moveTo>
                  <a:lnTo>
                    <a:pt x="440531" y="116681"/>
                  </a:lnTo>
                  <a:lnTo>
                    <a:pt x="521494" y="133350"/>
                  </a:lnTo>
                  <a:lnTo>
                    <a:pt x="566737" y="138112"/>
                  </a:lnTo>
                  <a:lnTo>
                    <a:pt x="597694" y="135731"/>
                  </a:lnTo>
                  <a:lnTo>
                    <a:pt x="623887" y="128587"/>
                  </a:lnTo>
                  <a:lnTo>
                    <a:pt x="645319" y="114300"/>
                  </a:lnTo>
                  <a:lnTo>
                    <a:pt x="659606" y="107156"/>
                  </a:lnTo>
                  <a:lnTo>
                    <a:pt x="673894" y="90487"/>
                  </a:lnTo>
                  <a:lnTo>
                    <a:pt x="711994" y="28575"/>
                  </a:lnTo>
                  <a:lnTo>
                    <a:pt x="745331" y="647700"/>
                  </a:lnTo>
                  <a:lnTo>
                    <a:pt x="719137" y="631031"/>
                  </a:lnTo>
                  <a:lnTo>
                    <a:pt x="697706" y="604837"/>
                  </a:lnTo>
                  <a:lnTo>
                    <a:pt x="671512" y="569118"/>
                  </a:lnTo>
                  <a:lnTo>
                    <a:pt x="633412" y="509587"/>
                  </a:lnTo>
                  <a:lnTo>
                    <a:pt x="588169" y="445293"/>
                  </a:lnTo>
                  <a:lnTo>
                    <a:pt x="547687" y="395287"/>
                  </a:lnTo>
                  <a:lnTo>
                    <a:pt x="519112" y="369093"/>
                  </a:lnTo>
                  <a:lnTo>
                    <a:pt x="421481" y="300037"/>
                  </a:lnTo>
                  <a:lnTo>
                    <a:pt x="326231" y="230981"/>
                  </a:lnTo>
                  <a:lnTo>
                    <a:pt x="245269" y="176212"/>
                  </a:lnTo>
                  <a:lnTo>
                    <a:pt x="154781" y="123825"/>
                  </a:lnTo>
                  <a:lnTo>
                    <a:pt x="73819" y="76200"/>
                  </a:lnTo>
                  <a:lnTo>
                    <a:pt x="19050" y="50006"/>
                  </a:lnTo>
                  <a:lnTo>
                    <a:pt x="7144" y="38100"/>
                  </a:lnTo>
                  <a:lnTo>
                    <a:pt x="2381" y="26193"/>
                  </a:lnTo>
                  <a:lnTo>
                    <a:pt x="0" y="14287"/>
                  </a:lnTo>
                  <a:lnTo>
                    <a:pt x="7144" y="4762"/>
                  </a:lnTo>
                  <a:lnTo>
                    <a:pt x="30956" y="0"/>
                  </a:lnTo>
                  <a:lnTo>
                    <a:pt x="100012" y="21431"/>
                  </a:lnTo>
                  <a:lnTo>
                    <a:pt x="192881" y="50006"/>
                  </a:lnTo>
                  <a:lnTo>
                    <a:pt x="278606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03554302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4D8D0A4-7A00-4579-A397-EE230C5C5CFC}"/>
              </a:ext>
            </a:extLst>
          </p:cNvPr>
          <p:cNvGrpSpPr/>
          <p:nvPr/>
        </p:nvGrpSpPr>
        <p:grpSpPr>
          <a:xfrm>
            <a:off x="2967038" y="1443038"/>
            <a:ext cx="4110037" cy="4498975"/>
            <a:chOff x="2967038" y="1443038"/>
            <a:chExt cx="4110037" cy="4498975"/>
          </a:xfrm>
        </p:grpSpPr>
        <p:sp>
          <p:nvSpPr>
            <p:cNvPr id="119" name="フリーフォーム 118">
              <a:extLst>
                <a:ext uri="{FF2B5EF4-FFF2-40B4-BE49-F238E27FC236}">
                  <a16:creationId xmlns:a16="http://schemas.microsoft.com/office/drawing/2014/main" id="{744B894D-E104-B74C-8396-C5DBFB36F4BF}"/>
                </a:ext>
              </a:extLst>
            </p:cNvPr>
            <p:cNvSpPr/>
            <p:nvPr/>
          </p:nvSpPr>
          <p:spPr>
            <a:xfrm>
              <a:off x="3074988" y="1620838"/>
              <a:ext cx="523875" cy="1079500"/>
            </a:xfrm>
            <a:custGeom>
              <a:avLst/>
              <a:gdLst>
                <a:gd name="connsiteX0" fmla="*/ 440531 w 523875"/>
                <a:gd name="connsiteY0" fmla="*/ 388144 h 1078707"/>
                <a:gd name="connsiteX1" fmla="*/ 416719 w 523875"/>
                <a:gd name="connsiteY1" fmla="*/ 240507 h 1078707"/>
                <a:gd name="connsiteX2" fmla="*/ 392906 w 523875"/>
                <a:gd name="connsiteY2" fmla="*/ 111919 h 1078707"/>
                <a:gd name="connsiteX3" fmla="*/ 354806 w 523875"/>
                <a:gd name="connsiteY3" fmla="*/ 95250 h 1078707"/>
                <a:gd name="connsiteX4" fmla="*/ 285750 w 523875"/>
                <a:gd name="connsiteY4" fmla="*/ 71438 h 1078707"/>
                <a:gd name="connsiteX5" fmla="*/ 233362 w 523875"/>
                <a:gd name="connsiteY5" fmla="*/ 52388 h 1078707"/>
                <a:gd name="connsiteX6" fmla="*/ 166687 w 523875"/>
                <a:gd name="connsiteY6" fmla="*/ 33338 h 1078707"/>
                <a:gd name="connsiteX7" fmla="*/ 83344 w 523875"/>
                <a:gd name="connsiteY7" fmla="*/ 11907 h 1078707"/>
                <a:gd name="connsiteX8" fmla="*/ 28575 w 523875"/>
                <a:gd name="connsiteY8" fmla="*/ 0 h 1078707"/>
                <a:gd name="connsiteX9" fmla="*/ 16669 w 523875"/>
                <a:gd name="connsiteY9" fmla="*/ 0 h 1078707"/>
                <a:gd name="connsiteX10" fmla="*/ 4762 w 523875"/>
                <a:gd name="connsiteY10" fmla="*/ 4763 h 1078707"/>
                <a:gd name="connsiteX11" fmla="*/ 0 w 523875"/>
                <a:gd name="connsiteY11" fmla="*/ 16669 h 1078707"/>
                <a:gd name="connsiteX12" fmla="*/ 4762 w 523875"/>
                <a:gd name="connsiteY12" fmla="*/ 42863 h 1078707"/>
                <a:gd name="connsiteX13" fmla="*/ 14287 w 523875"/>
                <a:gd name="connsiteY13" fmla="*/ 59532 h 1078707"/>
                <a:gd name="connsiteX14" fmla="*/ 23812 w 523875"/>
                <a:gd name="connsiteY14" fmla="*/ 73819 h 1078707"/>
                <a:gd name="connsiteX15" fmla="*/ 52387 w 523875"/>
                <a:gd name="connsiteY15" fmla="*/ 80963 h 1078707"/>
                <a:gd name="connsiteX16" fmla="*/ 88106 w 523875"/>
                <a:gd name="connsiteY16" fmla="*/ 100013 h 1078707"/>
                <a:gd name="connsiteX17" fmla="*/ 109537 w 523875"/>
                <a:gd name="connsiteY17" fmla="*/ 116682 h 1078707"/>
                <a:gd name="connsiteX18" fmla="*/ 140494 w 523875"/>
                <a:gd name="connsiteY18" fmla="*/ 147638 h 1078707"/>
                <a:gd name="connsiteX19" fmla="*/ 157162 w 523875"/>
                <a:gd name="connsiteY19" fmla="*/ 171450 h 1078707"/>
                <a:gd name="connsiteX20" fmla="*/ 183356 w 523875"/>
                <a:gd name="connsiteY20" fmla="*/ 223838 h 1078707"/>
                <a:gd name="connsiteX21" fmla="*/ 202406 w 523875"/>
                <a:gd name="connsiteY21" fmla="*/ 290513 h 1078707"/>
                <a:gd name="connsiteX22" fmla="*/ 230981 w 523875"/>
                <a:gd name="connsiteY22" fmla="*/ 433388 h 1078707"/>
                <a:gd name="connsiteX23" fmla="*/ 252412 w 523875"/>
                <a:gd name="connsiteY23" fmla="*/ 578644 h 1078707"/>
                <a:gd name="connsiteX24" fmla="*/ 264319 w 523875"/>
                <a:gd name="connsiteY24" fmla="*/ 692944 h 1078707"/>
                <a:gd name="connsiteX25" fmla="*/ 269081 w 523875"/>
                <a:gd name="connsiteY25" fmla="*/ 781050 h 1078707"/>
                <a:gd name="connsiteX26" fmla="*/ 264319 w 523875"/>
                <a:gd name="connsiteY26" fmla="*/ 871538 h 1078707"/>
                <a:gd name="connsiteX27" fmla="*/ 273844 w 523875"/>
                <a:gd name="connsiteY27" fmla="*/ 909638 h 1078707"/>
                <a:gd name="connsiteX28" fmla="*/ 297656 w 523875"/>
                <a:gd name="connsiteY28" fmla="*/ 969169 h 1078707"/>
                <a:gd name="connsiteX29" fmla="*/ 316706 w 523875"/>
                <a:gd name="connsiteY29" fmla="*/ 1004888 h 1078707"/>
                <a:gd name="connsiteX30" fmla="*/ 335756 w 523875"/>
                <a:gd name="connsiteY30" fmla="*/ 1031082 h 1078707"/>
                <a:gd name="connsiteX31" fmla="*/ 359569 w 523875"/>
                <a:gd name="connsiteY31" fmla="*/ 1062038 h 1078707"/>
                <a:gd name="connsiteX32" fmla="*/ 378619 w 523875"/>
                <a:gd name="connsiteY32" fmla="*/ 1076325 h 1078707"/>
                <a:gd name="connsiteX33" fmla="*/ 404812 w 523875"/>
                <a:gd name="connsiteY33" fmla="*/ 1078707 h 1078707"/>
                <a:gd name="connsiteX34" fmla="*/ 423862 w 523875"/>
                <a:gd name="connsiteY34" fmla="*/ 1076325 h 1078707"/>
                <a:gd name="connsiteX35" fmla="*/ 442912 w 523875"/>
                <a:gd name="connsiteY35" fmla="*/ 1066800 h 1078707"/>
                <a:gd name="connsiteX36" fmla="*/ 461962 w 523875"/>
                <a:gd name="connsiteY36" fmla="*/ 1050132 h 1078707"/>
                <a:gd name="connsiteX37" fmla="*/ 481012 w 523875"/>
                <a:gd name="connsiteY37" fmla="*/ 1019175 h 1078707"/>
                <a:gd name="connsiteX38" fmla="*/ 507206 w 523875"/>
                <a:gd name="connsiteY38" fmla="*/ 964407 h 1078707"/>
                <a:gd name="connsiteX39" fmla="*/ 523875 w 523875"/>
                <a:gd name="connsiteY39" fmla="*/ 931069 h 1078707"/>
                <a:gd name="connsiteX40" fmla="*/ 511969 w 523875"/>
                <a:gd name="connsiteY40" fmla="*/ 826294 h 1078707"/>
                <a:gd name="connsiteX41" fmla="*/ 483394 w 523875"/>
                <a:gd name="connsiteY41" fmla="*/ 645319 h 1078707"/>
                <a:gd name="connsiteX42" fmla="*/ 440531 w 523875"/>
                <a:gd name="connsiteY42" fmla="*/ 388144 h 107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23875" h="1078707">
                  <a:moveTo>
                    <a:pt x="440531" y="388144"/>
                  </a:moveTo>
                  <a:lnTo>
                    <a:pt x="416719" y="240507"/>
                  </a:lnTo>
                  <a:lnTo>
                    <a:pt x="392906" y="111919"/>
                  </a:lnTo>
                  <a:lnTo>
                    <a:pt x="354806" y="95250"/>
                  </a:lnTo>
                  <a:lnTo>
                    <a:pt x="285750" y="71438"/>
                  </a:lnTo>
                  <a:lnTo>
                    <a:pt x="233362" y="52388"/>
                  </a:lnTo>
                  <a:lnTo>
                    <a:pt x="166687" y="33338"/>
                  </a:lnTo>
                  <a:lnTo>
                    <a:pt x="83344" y="11907"/>
                  </a:lnTo>
                  <a:lnTo>
                    <a:pt x="28575" y="0"/>
                  </a:lnTo>
                  <a:lnTo>
                    <a:pt x="16669" y="0"/>
                  </a:lnTo>
                  <a:lnTo>
                    <a:pt x="4762" y="4763"/>
                  </a:lnTo>
                  <a:lnTo>
                    <a:pt x="0" y="16669"/>
                  </a:lnTo>
                  <a:lnTo>
                    <a:pt x="4762" y="42863"/>
                  </a:lnTo>
                  <a:lnTo>
                    <a:pt x="14287" y="59532"/>
                  </a:lnTo>
                  <a:lnTo>
                    <a:pt x="23812" y="73819"/>
                  </a:lnTo>
                  <a:lnTo>
                    <a:pt x="52387" y="80963"/>
                  </a:lnTo>
                  <a:lnTo>
                    <a:pt x="88106" y="100013"/>
                  </a:lnTo>
                  <a:lnTo>
                    <a:pt x="109537" y="116682"/>
                  </a:lnTo>
                  <a:lnTo>
                    <a:pt x="140494" y="147638"/>
                  </a:lnTo>
                  <a:lnTo>
                    <a:pt x="157162" y="171450"/>
                  </a:lnTo>
                  <a:lnTo>
                    <a:pt x="183356" y="223838"/>
                  </a:lnTo>
                  <a:lnTo>
                    <a:pt x="202406" y="290513"/>
                  </a:lnTo>
                  <a:lnTo>
                    <a:pt x="230981" y="433388"/>
                  </a:lnTo>
                  <a:lnTo>
                    <a:pt x="252412" y="578644"/>
                  </a:lnTo>
                  <a:lnTo>
                    <a:pt x="264319" y="692944"/>
                  </a:lnTo>
                  <a:lnTo>
                    <a:pt x="269081" y="781050"/>
                  </a:lnTo>
                  <a:lnTo>
                    <a:pt x="264319" y="871538"/>
                  </a:lnTo>
                  <a:lnTo>
                    <a:pt x="273844" y="909638"/>
                  </a:lnTo>
                  <a:lnTo>
                    <a:pt x="297656" y="969169"/>
                  </a:lnTo>
                  <a:lnTo>
                    <a:pt x="316706" y="1004888"/>
                  </a:lnTo>
                  <a:lnTo>
                    <a:pt x="335756" y="1031082"/>
                  </a:lnTo>
                  <a:lnTo>
                    <a:pt x="359569" y="1062038"/>
                  </a:lnTo>
                  <a:lnTo>
                    <a:pt x="378619" y="1076325"/>
                  </a:lnTo>
                  <a:lnTo>
                    <a:pt x="404812" y="1078707"/>
                  </a:lnTo>
                  <a:lnTo>
                    <a:pt x="423862" y="1076325"/>
                  </a:lnTo>
                  <a:lnTo>
                    <a:pt x="442912" y="1066800"/>
                  </a:lnTo>
                  <a:lnTo>
                    <a:pt x="461962" y="1050132"/>
                  </a:lnTo>
                  <a:lnTo>
                    <a:pt x="481012" y="1019175"/>
                  </a:lnTo>
                  <a:lnTo>
                    <a:pt x="507206" y="964407"/>
                  </a:lnTo>
                  <a:lnTo>
                    <a:pt x="523875" y="931069"/>
                  </a:lnTo>
                  <a:lnTo>
                    <a:pt x="511969" y="826294"/>
                  </a:lnTo>
                  <a:lnTo>
                    <a:pt x="483394" y="645319"/>
                  </a:lnTo>
                  <a:lnTo>
                    <a:pt x="440531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4" name="フリーフォーム 123">
              <a:extLst>
                <a:ext uri="{FF2B5EF4-FFF2-40B4-BE49-F238E27FC236}">
                  <a16:creationId xmlns:a16="http://schemas.microsoft.com/office/drawing/2014/main" id="{E76D3C72-C35F-F346-8EEE-144B2EB941EF}"/>
                </a:ext>
              </a:extLst>
            </p:cNvPr>
            <p:cNvSpPr/>
            <p:nvPr/>
          </p:nvSpPr>
          <p:spPr>
            <a:xfrm>
              <a:off x="3287713" y="2647950"/>
              <a:ext cx="3289300" cy="582613"/>
            </a:xfrm>
            <a:custGeom>
              <a:avLst/>
              <a:gdLst>
                <a:gd name="connsiteX0" fmla="*/ 1058635 w 3290207"/>
                <a:gd name="connsiteY0" fmla="*/ 234043 h 582386"/>
                <a:gd name="connsiteX1" fmla="*/ 1238250 w 3290207"/>
                <a:gd name="connsiteY1" fmla="*/ 206829 h 582386"/>
                <a:gd name="connsiteX2" fmla="*/ 1464128 w 3290207"/>
                <a:gd name="connsiteY2" fmla="*/ 174171 h 582386"/>
                <a:gd name="connsiteX3" fmla="*/ 1616528 w 3290207"/>
                <a:gd name="connsiteY3" fmla="*/ 152400 h 582386"/>
                <a:gd name="connsiteX4" fmla="*/ 1839685 w 3290207"/>
                <a:gd name="connsiteY4" fmla="*/ 133350 h 582386"/>
                <a:gd name="connsiteX5" fmla="*/ 2087335 w 3290207"/>
                <a:gd name="connsiteY5" fmla="*/ 114300 h 582386"/>
                <a:gd name="connsiteX6" fmla="*/ 2364921 w 3290207"/>
                <a:gd name="connsiteY6" fmla="*/ 89807 h 582386"/>
                <a:gd name="connsiteX7" fmla="*/ 2604407 w 3290207"/>
                <a:gd name="connsiteY7" fmla="*/ 68036 h 582386"/>
                <a:gd name="connsiteX8" fmla="*/ 2623457 w 3290207"/>
                <a:gd name="connsiteY8" fmla="*/ 65314 h 582386"/>
                <a:gd name="connsiteX9" fmla="*/ 2664278 w 3290207"/>
                <a:gd name="connsiteY9" fmla="*/ 43543 h 582386"/>
                <a:gd name="connsiteX10" fmla="*/ 2729593 w 3290207"/>
                <a:gd name="connsiteY10" fmla="*/ 19050 h 582386"/>
                <a:gd name="connsiteX11" fmla="*/ 2789464 w 3290207"/>
                <a:gd name="connsiteY11" fmla="*/ 2721 h 582386"/>
                <a:gd name="connsiteX12" fmla="*/ 2835728 w 3290207"/>
                <a:gd name="connsiteY12" fmla="*/ 0 h 582386"/>
                <a:gd name="connsiteX13" fmla="*/ 2890157 w 3290207"/>
                <a:gd name="connsiteY13" fmla="*/ 2721 h 582386"/>
                <a:gd name="connsiteX14" fmla="*/ 2925535 w 3290207"/>
                <a:gd name="connsiteY14" fmla="*/ 8164 h 582386"/>
                <a:gd name="connsiteX15" fmla="*/ 3018064 w 3290207"/>
                <a:gd name="connsiteY15" fmla="*/ 32657 h 582386"/>
                <a:gd name="connsiteX16" fmla="*/ 3086100 w 3290207"/>
                <a:gd name="connsiteY16" fmla="*/ 54429 h 582386"/>
                <a:gd name="connsiteX17" fmla="*/ 3162300 w 3290207"/>
                <a:gd name="connsiteY17" fmla="*/ 84364 h 582386"/>
                <a:gd name="connsiteX18" fmla="*/ 3219450 w 3290207"/>
                <a:gd name="connsiteY18" fmla="*/ 111579 h 582386"/>
                <a:gd name="connsiteX19" fmla="*/ 3246664 w 3290207"/>
                <a:gd name="connsiteY19" fmla="*/ 136071 h 582386"/>
                <a:gd name="connsiteX20" fmla="*/ 3271157 w 3290207"/>
                <a:gd name="connsiteY20" fmla="*/ 163286 h 582386"/>
                <a:gd name="connsiteX21" fmla="*/ 3282043 w 3290207"/>
                <a:gd name="connsiteY21" fmla="*/ 182336 h 582386"/>
                <a:gd name="connsiteX22" fmla="*/ 3290207 w 3290207"/>
                <a:gd name="connsiteY22" fmla="*/ 201386 h 582386"/>
                <a:gd name="connsiteX23" fmla="*/ 3287485 w 3290207"/>
                <a:gd name="connsiteY23" fmla="*/ 212271 h 582386"/>
                <a:gd name="connsiteX24" fmla="*/ 3279321 w 3290207"/>
                <a:gd name="connsiteY24" fmla="*/ 234043 h 582386"/>
                <a:gd name="connsiteX25" fmla="*/ 3257550 w 3290207"/>
                <a:gd name="connsiteY25" fmla="*/ 253093 h 582386"/>
                <a:gd name="connsiteX26" fmla="*/ 3224893 w 3290207"/>
                <a:gd name="connsiteY26" fmla="*/ 269421 h 582386"/>
                <a:gd name="connsiteX27" fmla="*/ 3184071 w 3290207"/>
                <a:gd name="connsiteY27" fmla="*/ 266700 h 582386"/>
                <a:gd name="connsiteX28" fmla="*/ 3042557 w 3290207"/>
                <a:gd name="connsiteY28" fmla="*/ 261257 h 582386"/>
                <a:gd name="connsiteX29" fmla="*/ 2838450 w 3290207"/>
                <a:gd name="connsiteY29" fmla="*/ 258536 h 582386"/>
                <a:gd name="connsiteX30" fmla="*/ 2623457 w 3290207"/>
                <a:gd name="connsiteY30" fmla="*/ 261257 h 582386"/>
                <a:gd name="connsiteX31" fmla="*/ 2367643 w 3290207"/>
                <a:gd name="connsiteY31" fmla="*/ 269421 h 582386"/>
                <a:gd name="connsiteX32" fmla="*/ 2130878 w 3290207"/>
                <a:gd name="connsiteY32" fmla="*/ 291193 h 582386"/>
                <a:gd name="connsiteX33" fmla="*/ 1823357 w 3290207"/>
                <a:gd name="connsiteY33" fmla="*/ 326571 h 582386"/>
                <a:gd name="connsiteX34" fmla="*/ 1741714 w 3290207"/>
                <a:gd name="connsiteY34" fmla="*/ 337457 h 582386"/>
                <a:gd name="connsiteX35" fmla="*/ 1545771 w 3290207"/>
                <a:gd name="connsiteY35" fmla="*/ 359229 h 582386"/>
                <a:gd name="connsiteX36" fmla="*/ 1387928 w 3290207"/>
                <a:gd name="connsiteY36" fmla="*/ 370114 h 582386"/>
                <a:gd name="connsiteX37" fmla="*/ 1191985 w 3290207"/>
                <a:gd name="connsiteY37" fmla="*/ 394607 h 582386"/>
                <a:gd name="connsiteX38" fmla="*/ 1009650 w 3290207"/>
                <a:gd name="connsiteY38" fmla="*/ 427264 h 582386"/>
                <a:gd name="connsiteX39" fmla="*/ 797378 w 3290207"/>
                <a:gd name="connsiteY39" fmla="*/ 476250 h 582386"/>
                <a:gd name="connsiteX40" fmla="*/ 609600 w 3290207"/>
                <a:gd name="connsiteY40" fmla="*/ 527957 h 582386"/>
                <a:gd name="connsiteX41" fmla="*/ 579664 w 3290207"/>
                <a:gd name="connsiteY41" fmla="*/ 538843 h 582386"/>
                <a:gd name="connsiteX42" fmla="*/ 557893 w 3290207"/>
                <a:gd name="connsiteY42" fmla="*/ 552450 h 582386"/>
                <a:gd name="connsiteX43" fmla="*/ 527957 w 3290207"/>
                <a:gd name="connsiteY43" fmla="*/ 566057 h 582386"/>
                <a:gd name="connsiteX44" fmla="*/ 492578 w 3290207"/>
                <a:gd name="connsiteY44" fmla="*/ 576943 h 582386"/>
                <a:gd name="connsiteX45" fmla="*/ 465364 w 3290207"/>
                <a:gd name="connsiteY45" fmla="*/ 582386 h 582386"/>
                <a:gd name="connsiteX46" fmla="*/ 435428 w 3290207"/>
                <a:gd name="connsiteY46" fmla="*/ 579664 h 582386"/>
                <a:gd name="connsiteX47" fmla="*/ 364671 w 3290207"/>
                <a:gd name="connsiteY47" fmla="*/ 560614 h 582386"/>
                <a:gd name="connsiteX48" fmla="*/ 283028 w 3290207"/>
                <a:gd name="connsiteY48" fmla="*/ 527957 h 582386"/>
                <a:gd name="connsiteX49" fmla="*/ 206828 w 3290207"/>
                <a:gd name="connsiteY49" fmla="*/ 492579 h 582386"/>
                <a:gd name="connsiteX50" fmla="*/ 144235 w 3290207"/>
                <a:gd name="connsiteY50" fmla="*/ 449036 h 582386"/>
                <a:gd name="connsiteX51" fmla="*/ 81643 w 3290207"/>
                <a:gd name="connsiteY51" fmla="*/ 400050 h 582386"/>
                <a:gd name="connsiteX52" fmla="*/ 48985 w 3290207"/>
                <a:gd name="connsiteY52" fmla="*/ 364671 h 582386"/>
                <a:gd name="connsiteX53" fmla="*/ 21771 w 3290207"/>
                <a:gd name="connsiteY53" fmla="*/ 334736 h 582386"/>
                <a:gd name="connsiteX54" fmla="*/ 2721 w 3290207"/>
                <a:gd name="connsiteY54" fmla="*/ 304800 h 582386"/>
                <a:gd name="connsiteX55" fmla="*/ 0 w 3290207"/>
                <a:gd name="connsiteY55" fmla="*/ 285750 h 582386"/>
                <a:gd name="connsiteX56" fmla="*/ 5443 w 3290207"/>
                <a:gd name="connsiteY56" fmla="*/ 269421 h 582386"/>
                <a:gd name="connsiteX57" fmla="*/ 19050 w 3290207"/>
                <a:gd name="connsiteY57" fmla="*/ 263979 h 582386"/>
                <a:gd name="connsiteX58" fmla="*/ 40821 w 3290207"/>
                <a:gd name="connsiteY58" fmla="*/ 263979 h 582386"/>
                <a:gd name="connsiteX59" fmla="*/ 78921 w 3290207"/>
                <a:gd name="connsiteY59" fmla="*/ 283029 h 582386"/>
                <a:gd name="connsiteX60" fmla="*/ 127907 w 3290207"/>
                <a:gd name="connsiteY60" fmla="*/ 307521 h 582386"/>
                <a:gd name="connsiteX61" fmla="*/ 171450 w 3290207"/>
                <a:gd name="connsiteY61" fmla="*/ 323850 h 582386"/>
                <a:gd name="connsiteX62" fmla="*/ 214993 w 3290207"/>
                <a:gd name="connsiteY62" fmla="*/ 334736 h 582386"/>
                <a:gd name="connsiteX63" fmla="*/ 261257 w 3290207"/>
                <a:gd name="connsiteY63" fmla="*/ 340179 h 582386"/>
                <a:gd name="connsiteX64" fmla="*/ 307521 w 3290207"/>
                <a:gd name="connsiteY64" fmla="*/ 340179 h 582386"/>
                <a:gd name="connsiteX65" fmla="*/ 402771 w 3290207"/>
                <a:gd name="connsiteY65" fmla="*/ 326571 h 582386"/>
                <a:gd name="connsiteX66" fmla="*/ 639535 w 3290207"/>
                <a:gd name="connsiteY66" fmla="*/ 293914 h 582386"/>
                <a:gd name="connsiteX67" fmla="*/ 1058635 w 3290207"/>
                <a:gd name="connsiteY67" fmla="*/ 234043 h 582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290207" h="582386">
                  <a:moveTo>
                    <a:pt x="1058635" y="234043"/>
                  </a:moveTo>
                  <a:lnTo>
                    <a:pt x="1238250" y="206829"/>
                  </a:lnTo>
                  <a:lnTo>
                    <a:pt x="1464128" y="174171"/>
                  </a:lnTo>
                  <a:lnTo>
                    <a:pt x="1616528" y="152400"/>
                  </a:lnTo>
                  <a:lnTo>
                    <a:pt x="1839685" y="133350"/>
                  </a:lnTo>
                  <a:lnTo>
                    <a:pt x="2087335" y="114300"/>
                  </a:lnTo>
                  <a:lnTo>
                    <a:pt x="2364921" y="89807"/>
                  </a:lnTo>
                  <a:lnTo>
                    <a:pt x="2604407" y="68036"/>
                  </a:lnTo>
                  <a:lnTo>
                    <a:pt x="2623457" y="65314"/>
                  </a:lnTo>
                  <a:lnTo>
                    <a:pt x="2664278" y="43543"/>
                  </a:lnTo>
                  <a:lnTo>
                    <a:pt x="2729593" y="19050"/>
                  </a:lnTo>
                  <a:lnTo>
                    <a:pt x="2789464" y="2721"/>
                  </a:lnTo>
                  <a:lnTo>
                    <a:pt x="2835728" y="0"/>
                  </a:lnTo>
                  <a:lnTo>
                    <a:pt x="2890157" y="2721"/>
                  </a:lnTo>
                  <a:lnTo>
                    <a:pt x="2925535" y="8164"/>
                  </a:lnTo>
                  <a:lnTo>
                    <a:pt x="3018064" y="32657"/>
                  </a:lnTo>
                  <a:lnTo>
                    <a:pt x="3086100" y="54429"/>
                  </a:lnTo>
                  <a:lnTo>
                    <a:pt x="3162300" y="84364"/>
                  </a:lnTo>
                  <a:lnTo>
                    <a:pt x="3219450" y="111579"/>
                  </a:lnTo>
                  <a:lnTo>
                    <a:pt x="3246664" y="136071"/>
                  </a:lnTo>
                  <a:lnTo>
                    <a:pt x="3271157" y="163286"/>
                  </a:lnTo>
                  <a:lnTo>
                    <a:pt x="3282043" y="182336"/>
                  </a:lnTo>
                  <a:lnTo>
                    <a:pt x="3290207" y="201386"/>
                  </a:lnTo>
                  <a:lnTo>
                    <a:pt x="3287485" y="212271"/>
                  </a:lnTo>
                  <a:lnTo>
                    <a:pt x="3279321" y="234043"/>
                  </a:lnTo>
                  <a:lnTo>
                    <a:pt x="3257550" y="253093"/>
                  </a:lnTo>
                  <a:lnTo>
                    <a:pt x="3224893" y="269421"/>
                  </a:lnTo>
                  <a:lnTo>
                    <a:pt x="3184071" y="266700"/>
                  </a:lnTo>
                  <a:lnTo>
                    <a:pt x="3042557" y="261257"/>
                  </a:lnTo>
                  <a:lnTo>
                    <a:pt x="2838450" y="258536"/>
                  </a:lnTo>
                  <a:lnTo>
                    <a:pt x="2623457" y="261257"/>
                  </a:lnTo>
                  <a:lnTo>
                    <a:pt x="2367643" y="269421"/>
                  </a:lnTo>
                  <a:lnTo>
                    <a:pt x="2130878" y="291193"/>
                  </a:lnTo>
                  <a:lnTo>
                    <a:pt x="1823357" y="326571"/>
                  </a:lnTo>
                  <a:lnTo>
                    <a:pt x="1741714" y="337457"/>
                  </a:lnTo>
                  <a:lnTo>
                    <a:pt x="1545771" y="359229"/>
                  </a:lnTo>
                  <a:lnTo>
                    <a:pt x="1387928" y="370114"/>
                  </a:lnTo>
                  <a:lnTo>
                    <a:pt x="1191985" y="394607"/>
                  </a:lnTo>
                  <a:lnTo>
                    <a:pt x="1009650" y="427264"/>
                  </a:lnTo>
                  <a:lnTo>
                    <a:pt x="797378" y="476250"/>
                  </a:lnTo>
                  <a:lnTo>
                    <a:pt x="609600" y="527957"/>
                  </a:lnTo>
                  <a:lnTo>
                    <a:pt x="579664" y="538843"/>
                  </a:lnTo>
                  <a:lnTo>
                    <a:pt x="557893" y="552450"/>
                  </a:lnTo>
                  <a:lnTo>
                    <a:pt x="527957" y="566057"/>
                  </a:lnTo>
                  <a:lnTo>
                    <a:pt x="492578" y="576943"/>
                  </a:lnTo>
                  <a:lnTo>
                    <a:pt x="465364" y="582386"/>
                  </a:lnTo>
                  <a:lnTo>
                    <a:pt x="435428" y="579664"/>
                  </a:lnTo>
                  <a:lnTo>
                    <a:pt x="364671" y="560614"/>
                  </a:lnTo>
                  <a:lnTo>
                    <a:pt x="283028" y="527957"/>
                  </a:lnTo>
                  <a:lnTo>
                    <a:pt x="206828" y="492579"/>
                  </a:lnTo>
                  <a:lnTo>
                    <a:pt x="144235" y="449036"/>
                  </a:lnTo>
                  <a:lnTo>
                    <a:pt x="81643" y="400050"/>
                  </a:lnTo>
                  <a:lnTo>
                    <a:pt x="48985" y="364671"/>
                  </a:lnTo>
                  <a:lnTo>
                    <a:pt x="21771" y="334736"/>
                  </a:lnTo>
                  <a:lnTo>
                    <a:pt x="2721" y="304800"/>
                  </a:lnTo>
                  <a:lnTo>
                    <a:pt x="0" y="285750"/>
                  </a:lnTo>
                  <a:lnTo>
                    <a:pt x="5443" y="269421"/>
                  </a:lnTo>
                  <a:lnTo>
                    <a:pt x="19050" y="263979"/>
                  </a:lnTo>
                  <a:lnTo>
                    <a:pt x="40821" y="263979"/>
                  </a:lnTo>
                  <a:lnTo>
                    <a:pt x="78921" y="283029"/>
                  </a:lnTo>
                  <a:lnTo>
                    <a:pt x="127907" y="307521"/>
                  </a:lnTo>
                  <a:lnTo>
                    <a:pt x="171450" y="323850"/>
                  </a:lnTo>
                  <a:lnTo>
                    <a:pt x="214993" y="334736"/>
                  </a:lnTo>
                  <a:lnTo>
                    <a:pt x="261257" y="340179"/>
                  </a:lnTo>
                  <a:lnTo>
                    <a:pt x="307521" y="340179"/>
                  </a:lnTo>
                  <a:lnTo>
                    <a:pt x="402771" y="326571"/>
                  </a:lnTo>
                  <a:lnTo>
                    <a:pt x="639535" y="293914"/>
                  </a:lnTo>
                  <a:lnTo>
                    <a:pt x="1058635" y="2340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6" name="フリーフォーム 125">
              <a:extLst>
                <a:ext uri="{FF2B5EF4-FFF2-40B4-BE49-F238E27FC236}">
                  <a16:creationId xmlns:a16="http://schemas.microsoft.com/office/drawing/2014/main" id="{9B8EEFB1-393A-DA4B-B8ED-D4B4177AD58F}"/>
                </a:ext>
              </a:extLst>
            </p:cNvPr>
            <p:cNvSpPr/>
            <p:nvPr/>
          </p:nvSpPr>
          <p:spPr>
            <a:xfrm>
              <a:off x="3959225" y="3378200"/>
              <a:ext cx="365125" cy="1952625"/>
            </a:xfrm>
            <a:custGeom>
              <a:avLst/>
              <a:gdLst>
                <a:gd name="connsiteX0" fmla="*/ 158567 w 364703"/>
                <a:gd name="connsiteY0" fmla="*/ 644837 h 1953010"/>
                <a:gd name="connsiteX1" fmla="*/ 161210 w 364703"/>
                <a:gd name="connsiteY1" fmla="*/ 480985 h 1953010"/>
                <a:gd name="connsiteX2" fmla="*/ 161210 w 364703"/>
                <a:gd name="connsiteY2" fmla="*/ 372631 h 1953010"/>
                <a:gd name="connsiteX3" fmla="*/ 155924 w 364703"/>
                <a:gd name="connsiteY3" fmla="*/ 335632 h 1953010"/>
                <a:gd name="connsiteX4" fmla="*/ 145353 w 364703"/>
                <a:gd name="connsiteY4" fmla="*/ 282777 h 1953010"/>
                <a:gd name="connsiteX5" fmla="*/ 132139 w 364703"/>
                <a:gd name="connsiteY5" fmla="*/ 237850 h 1953010"/>
                <a:gd name="connsiteX6" fmla="*/ 113640 w 364703"/>
                <a:gd name="connsiteY6" fmla="*/ 195565 h 1953010"/>
                <a:gd name="connsiteX7" fmla="*/ 89855 w 364703"/>
                <a:gd name="connsiteY7" fmla="*/ 153281 h 1953010"/>
                <a:gd name="connsiteX8" fmla="*/ 55499 w 364703"/>
                <a:gd name="connsiteY8" fmla="*/ 105711 h 1953010"/>
                <a:gd name="connsiteX9" fmla="*/ 18500 w 364703"/>
                <a:gd name="connsiteY9" fmla="*/ 63426 h 1953010"/>
                <a:gd name="connsiteX10" fmla="*/ 2643 w 364703"/>
                <a:gd name="connsiteY10" fmla="*/ 42284 h 1953010"/>
                <a:gd name="connsiteX11" fmla="*/ 0 w 364703"/>
                <a:gd name="connsiteY11" fmla="*/ 23785 h 1953010"/>
                <a:gd name="connsiteX12" fmla="*/ 2643 w 364703"/>
                <a:gd name="connsiteY12" fmla="*/ 10571 h 1953010"/>
                <a:gd name="connsiteX13" fmla="*/ 10571 w 364703"/>
                <a:gd name="connsiteY13" fmla="*/ 0 h 1953010"/>
                <a:gd name="connsiteX14" fmla="*/ 21142 w 364703"/>
                <a:gd name="connsiteY14" fmla="*/ 0 h 1953010"/>
                <a:gd name="connsiteX15" fmla="*/ 81926 w 364703"/>
                <a:gd name="connsiteY15" fmla="*/ 10571 h 1953010"/>
                <a:gd name="connsiteX16" fmla="*/ 200851 w 364703"/>
                <a:gd name="connsiteY16" fmla="*/ 39642 h 1953010"/>
                <a:gd name="connsiteX17" fmla="*/ 258992 w 364703"/>
                <a:gd name="connsiteY17" fmla="*/ 52855 h 1953010"/>
                <a:gd name="connsiteX18" fmla="*/ 338275 w 364703"/>
                <a:gd name="connsiteY18" fmla="*/ 187637 h 1953010"/>
                <a:gd name="connsiteX19" fmla="*/ 354132 w 364703"/>
                <a:gd name="connsiteY19" fmla="*/ 406987 h 1953010"/>
                <a:gd name="connsiteX20" fmla="*/ 364703 w 364703"/>
                <a:gd name="connsiteY20" fmla="*/ 568196 h 1953010"/>
                <a:gd name="connsiteX21" fmla="*/ 362060 w 364703"/>
                <a:gd name="connsiteY21" fmla="*/ 782261 h 1953010"/>
                <a:gd name="connsiteX22" fmla="*/ 362060 w 364703"/>
                <a:gd name="connsiteY22" fmla="*/ 1086180 h 1953010"/>
                <a:gd name="connsiteX23" fmla="*/ 364703 w 364703"/>
                <a:gd name="connsiteY23" fmla="*/ 1210391 h 1953010"/>
                <a:gd name="connsiteX24" fmla="*/ 338275 w 364703"/>
                <a:gd name="connsiteY24" fmla="*/ 1598879 h 1953010"/>
                <a:gd name="connsiteX25" fmla="*/ 332990 w 364703"/>
                <a:gd name="connsiteY25" fmla="*/ 1773302 h 1953010"/>
                <a:gd name="connsiteX26" fmla="*/ 317133 w 364703"/>
                <a:gd name="connsiteY26" fmla="*/ 1815586 h 1953010"/>
                <a:gd name="connsiteX27" fmla="*/ 290706 w 364703"/>
                <a:gd name="connsiteY27" fmla="*/ 1881655 h 1953010"/>
                <a:gd name="connsiteX28" fmla="*/ 269563 w 364703"/>
                <a:gd name="connsiteY28" fmla="*/ 1929225 h 1953010"/>
                <a:gd name="connsiteX29" fmla="*/ 248421 w 364703"/>
                <a:gd name="connsiteY29" fmla="*/ 1942439 h 1953010"/>
                <a:gd name="connsiteX30" fmla="*/ 219351 w 364703"/>
                <a:gd name="connsiteY30" fmla="*/ 1953010 h 1953010"/>
                <a:gd name="connsiteX31" fmla="*/ 195566 w 364703"/>
                <a:gd name="connsiteY31" fmla="*/ 1953010 h 1953010"/>
                <a:gd name="connsiteX32" fmla="*/ 169138 w 364703"/>
                <a:gd name="connsiteY32" fmla="*/ 1942439 h 1953010"/>
                <a:gd name="connsiteX33" fmla="*/ 147996 w 364703"/>
                <a:gd name="connsiteY33" fmla="*/ 1918654 h 1953010"/>
                <a:gd name="connsiteX34" fmla="*/ 129496 w 364703"/>
                <a:gd name="connsiteY34" fmla="*/ 1886941 h 1953010"/>
                <a:gd name="connsiteX35" fmla="*/ 118925 w 364703"/>
                <a:gd name="connsiteY35" fmla="*/ 1852585 h 1953010"/>
                <a:gd name="connsiteX36" fmla="*/ 97783 w 364703"/>
                <a:gd name="connsiteY36" fmla="*/ 1762731 h 1953010"/>
                <a:gd name="connsiteX37" fmla="*/ 95140 w 364703"/>
                <a:gd name="connsiteY37" fmla="*/ 1675519 h 1953010"/>
                <a:gd name="connsiteX38" fmla="*/ 110997 w 364703"/>
                <a:gd name="connsiteY38" fmla="*/ 1535452 h 1953010"/>
                <a:gd name="connsiteX39" fmla="*/ 132139 w 364703"/>
                <a:gd name="connsiteY39" fmla="*/ 1347815 h 1953010"/>
                <a:gd name="connsiteX40" fmla="*/ 142710 w 364703"/>
                <a:gd name="connsiteY40" fmla="*/ 1220962 h 1953010"/>
                <a:gd name="connsiteX41" fmla="*/ 147996 w 364703"/>
                <a:gd name="connsiteY41" fmla="*/ 1017468 h 1953010"/>
                <a:gd name="connsiteX42" fmla="*/ 158567 w 364703"/>
                <a:gd name="connsiteY42" fmla="*/ 644837 h 195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64703" h="1953010">
                  <a:moveTo>
                    <a:pt x="158567" y="644837"/>
                  </a:moveTo>
                  <a:lnTo>
                    <a:pt x="161210" y="480985"/>
                  </a:lnTo>
                  <a:lnTo>
                    <a:pt x="161210" y="372631"/>
                  </a:lnTo>
                  <a:lnTo>
                    <a:pt x="155924" y="335632"/>
                  </a:lnTo>
                  <a:lnTo>
                    <a:pt x="145353" y="282777"/>
                  </a:lnTo>
                  <a:lnTo>
                    <a:pt x="132139" y="237850"/>
                  </a:lnTo>
                  <a:lnTo>
                    <a:pt x="113640" y="195565"/>
                  </a:lnTo>
                  <a:lnTo>
                    <a:pt x="89855" y="153281"/>
                  </a:lnTo>
                  <a:lnTo>
                    <a:pt x="55499" y="105711"/>
                  </a:lnTo>
                  <a:lnTo>
                    <a:pt x="18500" y="63426"/>
                  </a:lnTo>
                  <a:lnTo>
                    <a:pt x="2643" y="42284"/>
                  </a:lnTo>
                  <a:lnTo>
                    <a:pt x="0" y="23785"/>
                  </a:lnTo>
                  <a:lnTo>
                    <a:pt x="2643" y="10571"/>
                  </a:lnTo>
                  <a:lnTo>
                    <a:pt x="10571" y="0"/>
                  </a:lnTo>
                  <a:lnTo>
                    <a:pt x="21142" y="0"/>
                  </a:lnTo>
                  <a:lnTo>
                    <a:pt x="81926" y="10571"/>
                  </a:lnTo>
                  <a:lnTo>
                    <a:pt x="200851" y="39642"/>
                  </a:lnTo>
                  <a:lnTo>
                    <a:pt x="258992" y="52855"/>
                  </a:lnTo>
                  <a:lnTo>
                    <a:pt x="338275" y="187637"/>
                  </a:lnTo>
                  <a:lnTo>
                    <a:pt x="354132" y="406987"/>
                  </a:lnTo>
                  <a:lnTo>
                    <a:pt x="364703" y="568196"/>
                  </a:lnTo>
                  <a:lnTo>
                    <a:pt x="362060" y="782261"/>
                  </a:lnTo>
                  <a:lnTo>
                    <a:pt x="362060" y="1086180"/>
                  </a:lnTo>
                  <a:lnTo>
                    <a:pt x="364703" y="1210391"/>
                  </a:lnTo>
                  <a:lnTo>
                    <a:pt x="338275" y="1598879"/>
                  </a:lnTo>
                  <a:lnTo>
                    <a:pt x="332990" y="1773302"/>
                  </a:lnTo>
                  <a:lnTo>
                    <a:pt x="317133" y="1815586"/>
                  </a:lnTo>
                  <a:lnTo>
                    <a:pt x="290706" y="1881655"/>
                  </a:lnTo>
                  <a:lnTo>
                    <a:pt x="269563" y="1929225"/>
                  </a:lnTo>
                  <a:lnTo>
                    <a:pt x="248421" y="1942439"/>
                  </a:lnTo>
                  <a:lnTo>
                    <a:pt x="219351" y="1953010"/>
                  </a:lnTo>
                  <a:lnTo>
                    <a:pt x="195566" y="1953010"/>
                  </a:lnTo>
                  <a:lnTo>
                    <a:pt x="169138" y="1942439"/>
                  </a:lnTo>
                  <a:lnTo>
                    <a:pt x="147996" y="1918654"/>
                  </a:lnTo>
                  <a:lnTo>
                    <a:pt x="129496" y="1886941"/>
                  </a:lnTo>
                  <a:lnTo>
                    <a:pt x="118925" y="1852585"/>
                  </a:lnTo>
                  <a:lnTo>
                    <a:pt x="97783" y="1762731"/>
                  </a:lnTo>
                  <a:lnTo>
                    <a:pt x="95140" y="1675519"/>
                  </a:lnTo>
                  <a:lnTo>
                    <a:pt x="110997" y="1535452"/>
                  </a:lnTo>
                  <a:lnTo>
                    <a:pt x="132139" y="1347815"/>
                  </a:lnTo>
                  <a:lnTo>
                    <a:pt x="142710" y="1220962"/>
                  </a:lnTo>
                  <a:lnTo>
                    <a:pt x="147996" y="1017468"/>
                  </a:lnTo>
                  <a:lnTo>
                    <a:pt x="158567" y="644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1" name="フリーフォーム 130">
              <a:extLst>
                <a:ext uri="{FF2B5EF4-FFF2-40B4-BE49-F238E27FC236}">
                  <a16:creationId xmlns:a16="http://schemas.microsoft.com/office/drawing/2014/main" id="{620CDE77-CEAC-4142-8772-51425CCA50B0}"/>
                </a:ext>
              </a:extLst>
            </p:cNvPr>
            <p:cNvSpPr/>
            <p:nvPr/>
          </p:nvSpPr>
          <p:spPr>
            <a:xfrm>
              <a:off x="2967038" y="3884613"/>
              <a:ext cx="4110037" cy="2057400"/>
            </a:xfrm>
            <a:custGeom>
              <a:avLst/>
              <a:gdLst>
                <a:gd name="connsiteX0" fmla="*/ 465698 w 4109701"/>
                <a:gd name="connsiteY0" fmla="*/ 1046971 h 2056550"/>
                <a:gd name="connsiteX1" fmla="*/ 479295 w 4109701"/>
                <a:gd name="connsiteY1" fmla="*/ 679851 h 2056550"/>
                <a:gd name="connsiteX2" fmla="*/ 482694 w 4109701"/>
                <a:gd name="connsiteY2" fmla="*/ 615266 h 2056550"/>
                <a:gd name="connsiteX3" fmla="*/ 489493 w 4109701"/>
                <a:gd name="connsiteY3" fmla="*/ 571075 h 2056550"/>
                <a:gd name="connsiteX4" fmla="*/ 499691 w 4109701"/>
                <a:gd name="connsiteY4" fmla="*/ 523486 h 2056550"/>
                <a:gd name="connsiteX5" fmla="*/ 513288 w 4109701"/>
                <a:gd name="connsiteY5" fmla="*/ 482695 h 2056550"/>
                <a:gd name="connsiteX6" fmla="*/ 526885 w 4109701"/>
                <a:gd name="connsiteY6" fmla="*/ 445303 h 2056550"/>
                <a:gd name="connsiteX7" fmla="*/ 523485 w 4109701"/>
                <a:gd name="connsiteY7" fmla="*/ 418109 h 2056550"/>
                <a:gd name="connsiteX8" fmla="*/ 506489 w 4109701"/>
                <a:gd name="connsiteY8" fmla="*/ 363721 h 2056550"/>
                <a:gd name="connsiteX9" fmla="*/ 475896 w 4109701"/>
                <a:gd name="connsiteY9" fmla="*/ 305933 h 2056550"/>
                <a:gd name="connsiteX10" fmla="*/ 445303 w 4109701"/>
                <a:gd name="connsiteY10" fmla="*/ 258344 h 2056550"/>
                <a:gd name="connsiteX11" fmla="*/ 411310 w 4109701"/>
                <a:gd name="connsiteY11" fmla="*/ 220952 h 2056550"/>
                <a:gd name="connsiteX12" fmla="*/ 367120 w 4109701"/>
                <a:gd name="connsiteY12" fmla="*/ 180161 h 2056550"/>
                <a:gd name="connsiteX13" fmla="*/ 329728 w 4109701"/>
                <a:gd name="connsiteY13" fmla="*/ 149567 h 2056550"/>
                <a:gd name="connsiteX14" fmla="*/ 275340 w 4109701"/>
                <a:gd name="connsiteY14" fmla="*/ 115575 h 2056550"/>
                <a:gd name="connsiteX15" fmla="*/ 227750 w 4109701"/>
                <a:gd name="connsiteY15" fmla="*/ 88381 h 2056550"/>
                <a:gd name="connsiteX16" fmla="*/ 152966 w 4109701"/>
                <a:gd name="connsiteY16" fmla="*/ 50989 h 2056550"/>
                <a:gd name="connsiteX17" fmla="*/ 98578 w 4109701"/>
                <a:gd name="connsiteY17" fmla="*/ 30593 h 2056550"/>
                <a:gd name="connsiteX18" fmla="*/ 44190 w 4109701"/>
                <a:gd name="connsiteY18" fmla="*/ 6799 h 2056550"/>
                <a:gd name="connsiteX19" fmla="*/ 6798 w 4109701"/>
                <a:gd name="connsiteY19" fmla="*/ 0 h 2056550"/>
                <a:gd name="connsiteX20" fmla="*/ 0 w 4109701"/>
                <a:gd name="connsiteY20" fmla="*/ 13597 h 2056550"/>
                <a:gd name="connsiteX21" fmla="*/ 6798 w 4109701"/>
                <a:gd name="connsiteY21" fmla="*/ 37392 h 2056550"/>
                <a:gd name="connsiteX22" fmla="*/ 13597 w 4109701"/>
                <a:gd name="connsiteY22" fmla="*/ 54388 h 2056550"/>
                <a:gd name="connsiteX23" fmla="*/ 33992 w 4109701"/>
                <a:gd name="connsiteY23" fmla="*/ 74784 h 2056550"/>
                <a:gd name="connsiteX24" fmla="*/ 67985 w 4109701"/>
                <a:gd name="connsiteY24" fmla="*/ 108776 h 2056550"/>
                <a:gd name="connsiteX25" fmla="*/ 98578 w 4109701"/>
                <a:gd name="connsiteY25" fmla="*/ 142769 h 2056550"/>
                <a:gd name="connsiteX26" fmla="*/ 135970 w 4109701"/>
                <a:gd name="connsiteY26" fmla="*/ 190359 h 2056550"/>
                <a:gd name="connsiteX27" fmla="*/ 166563 w 4109701"/>
                <a:gd name="connsiteY27" fmla="*/ 237948 h 2056550"/>
                <a:gd name="connsiteX28" fmla="*/ 186959 w 4109701"/>
                <a:gd name="connsiteY28" fmla="*/ 285538 h 2056550"/>
                <a:gd name="connsiteX29" fmla="*/ 203955 w 4109701"/>
                <a:gd name="connsiteY29" fmla="*/ 346724 h 2056550"/>
                <a:gd name="connsiteX30" fmla="*/ 210754 w 4109701"/>
                <a:gd name="connsiteY30" fmla="*/ 397713 h 2056550"/>
                <a:gd name="connsiteX31" fmla="*/ 214153 w 4109701"/>
                <a:gd name="connsiteY31" fmla="*/ 574475 h 2056550"/>
                <a:gd name="connsiteX32" fmla="*/ 214153 w 4109701"/>
                <a:gd name="connsiteY32" fmla="*/ 1002781 h 2056550"/>
                <a:gd name="connsiteX33" fmla="*/ 214153 w 4109701"/>
                <a:gd name="connsiteY33" fmla="*/ 1250927 h 2056550"/>
                <a:gd name="connsiteX34" fmla="*/ 214153 w 4109701"/>
                <a:gd name="connsiteY34" fmla="*/ 1410692 h 2056550"/>
                <a:gd name="connsiteX35" fmla="*/ 210754 w 4109701"/>
                <a:gd name="connsiteY35" fmla="*/ 1485475 h 2056550"/>
                <a:gd name="connsiteX36" fmla="*/ 203955 w 4109701"/>
                <a:gd name="connsiteY36" fmla="*/ 1550061 h 2056550"/>
                <a:gd name="connsiteX37" fmla="*/ 186959 w 4109701"/>
                <a:gd name="connsiteY37" fmla="*/ 1631643 h 2056550"/>
                <a:gd name="connsiteX38" fmla="*/ 163164 w 4109701"/>
                <a:gd name="connsiteY38" fmla="*/ 1723423 h 2056550"/>
                <a:gd name="connsiteX39" fmla="*/ 149567 w 4109701"/>
                <a:gd name="connsiteY39" fmla="*/ 1781211 h 2056550"/>
                <a:gd name="connsiteX40" fmla="*/ 156366 w 4109701"/>
                <a:gd name="connsiteY40" fmla="*/ 1818602 h 2056550"/>
                <a:gd name="connsiteX41" fmla="*/ 183560 w 4109701"/>
                <a:gd name="connsiteY41" fmla="*/ 1896785 h 2056550"/>
                <a:gd name="connsiteX42" fmla="*/ 210754 w 4109701"/>
                <a:gd name="connsiteY42" fmla="*/ 1957972 h 2056550"/>
                <a:gd name="connsiteX43" fmla="*/ 237948 w 4109701"/>
                <a:gd name="connsiteY43" fmla="*/ 2005562 h 2056550"/>
                <a:gd name="connsiteX44" fmla="*/ 265142 w 4109701"/>
                <a:gd name="connsiteY44" fmla="*/ 2036155 h 2056550"/>
                <a:gd name="connsiteX45" fmla="*/ 285537 w 4109701"/>
                <a:gd name="connsiteY45" fmla="*/ 2049752 h 2056550"/>
                <a:gd name="connsiteX46" fmla="*/ 305933 w 4109701"/>
                <a:gd name="connsiteY46" fmla="*/ 2056550 h 2056550"/>
                <a:gd name="connsiteX47" fmla="*/ 333127 w 4109701"/>
                <a:gd name="connsiteY47" fmla="*/ 2056550 h 2056550"/>
                <a:gd name="connsiteX48" fmla="*/ 367120 w 4109701"/>
                <a:gd name="connsiteY48" fmla="*/ 2049752 h 2056550"/>
                <a:gd name="connsiteX49" fmla="*/ 414709 w 4109701"/>
                <a:gd name="connsiteY49" fmla="*/ 2019159 h 2056550"/>
                <a:gd name="connsiteX50" fmla="*/ 435105 w 4109701"/>
                <a:gd name="connsiteY50" fmla="*/ 2002162 h 2056550"/>
                <a:gd name="connsiteX51" fmla="*/ 560877 w 4109701"/>
                <a:gd name="connsiteY51" fmla="*/ 1954573 h 2056550"/>
                <a:gd name="connsiteX52" fmla="*/ 775030 w 4109701"/>
                <a:gd name="connsiteY52" fmla="*/ 1893386 h 2056550"/>
                <a:gd name="connsiteX53" fmla="*/ 982385 w 4109701"/>
                <a:gd name="connsiteY53" fmla="*/ 1845796 h 2056550"/>
                <a:gd name="connsiteX54" fmla="*/ 1162546 w 4109701"/>
                <a:gd name="connsiteY54" fmla="*/ 1811804 h 2056550"/>
                <a:gd name="connsiteX55" fmla="*/ 1339307 w 4109701"/>
                <a:gd name="connsiteY55" fmla="*/ 1781211 h 2056550"/>
                <a:gd name="connsiteX56" fmla="*/ 1512669 w 4109701"/>
                <a:gd name="connsiteY56" fmla="*/ 1757416 h 2056550"/>
                <a:gd name="connsiteX57" fmla="*/ 1771013 w 4109701"/>
                <a:gd name="connsiteY57" fmla="*/ 1723423 h 2056550"/>
                <a:gd name="connsiteX58" fmla="*/ 2039554 w 4109701"/>
                <a:gd name="connsiteY58" fmla="*/ 1699628 h 2056550"/>
                <a:gd name="connsiteX59" fmla="*/ 2263905 w 4109701"/>
                <a:gd name="connsiteY59" fmla="*/ 1682632 h 2056550"/>
                <a:gd name="connsiteX60" fmla="*/ 2512050 w 4109701"/>
                <a:gd name="connsiteY60" fmla="*/ 1672434 h 2056550"/>
                <a:gd name="connsiteX61" fmla="*/ 2770394 w 4109701"/>
                <a:gd name="connsiteY61" fmla="*/ 1665636 h 2056550"/>
                <a:gd name="connsiteX62" fmla="*/ 3018540 w 4109701"/>
                <a:gd name="connsiteY62" fmla="*/ 1665636 h 2056550"/>
                <a:gd name="connsiteX63" fmla="*/ 3256488 w 4109701"/>
                <a:gd name="connsiteY63" fmla="*/ 1669035 h 2056550"/>
                <a:gd name="connsiteX64" fmla="*/ 3463842 w 4109701"/>
                <a:gd name="connsiteY64" fmla="*/ 1675834 h 2056550"/>
                <a:gd name="connsiteX65" fmla="*/ 3647402 w 4109701"/>
                <a:gd name="connsiteY65" fmla="*/ 1686031 h 2056550"/>
                <a:gd name="connsiteX66" fmla="*/ 3841160 w 4109701"/>
                <a:gd name="connsiteY66" fmla="*/ 1696229 h 2056550"/>
                <a:gd name="connsiteX67" fmla="*/ 4011123 w 4109701"/>
                <a:gd name="connsiteY67" fmla="*/ 1706427 h 2056550"/>
                <a:gd name="connsiteX68" fmla="*/ 4055313 w 4109701"/>
                <a:gd name="connsiteY68" fmla="*/ 1706427 h 2056550"/>
                <a:gd name="connsiteX69" fmla="*/ 4079108 w 4109701"/>
                <a:gd name="connsiteY69" fmla="*/ 1699628 h 2056550"/>
                <a:gd name="connsiteX70" fmla="*/ 4096104 w 4109701"/>
                <a:gd name="connsiteY70" fmla="*/ 1689431 h 2056550"/>
                <a:gd name="connsiteX71" fmla="*/ 4106302 w 4109701"/>
                <a:gd name="connsiteY71" fmla="*/ 1669035 h 2056550"/>
                <a:gd name="connsiteX72" fmla="*/ 4109701 w 4109701"/>
                <a:gd name="connsiteY72" fmla="*/ 1652039 h 2056550"/>
                <a:gd name="connsiteX73" fmla="*/ 4109701 w 4109701"/>
                <a:gd name="connsiteY73" fmla="*/ 1614647 h 2056550"/>
                <a:gd name="connsiteX74" fmla="*/ 4099503 w 4109701"/>
                <a:gd name="connsiteY74" fmla="*/ 1580654 h 2056550"/>
                <a:gd name="connsiteX75" fmla="*/ 4085906 w 4109701"/>
                <a:gd name="connsiteY75" fmla="*/ 1556860 h 2056550"/>
                <a:gd name="connsiteX76" fmla="*/ 4058712 w 4109701"/>
                <a:gd name="connsiteY76" fmla="*/ 1533065 h 2056550"/>
                <a:gd name="connsiteX77" fmla="*/ 4011123 w 4109701"/>
                <a:gd name="connsiteY77" fmla="*/ 1509270 h 2056550"/>
                <a:gd name="connsiteX78" fmla="*/ 3898947 w 4109701"/>
                <a:gd name="connsiteY78" fmla="*/ 1468479 h 2056550"/>
                <a:gd name="connsiteX79" fmla="*/ 3752779 w 4109701"/>
                <a:gd name="connsiteY79" fmla="*/ 1417490 h 2056550"/>
                <a:gd name="connsiteX80" fmla="*/ 3674596 w 4109701"/>
                <a:gd name="connsiteY80" fmla="*/ 1393695 h 2056550"/>
                <a:gd name="connsiteX81" fmla="*/ 3640604 w 4109701"/>
                <a:gd name="connsiteY81" fmla="*/ 1393695 h 2056550"/>
                <a:gd name="connsiteX82" fmla="*/ 3569219 w 4109701"/>
                <a:gd name="connsiteY82" fmla="*/ 1407292 h 2056550"/>
                <a:gd name="connsiteX83" fmla="*/ 3484238 w 4109701"/>
                <a:gd name="connsiteY83" fmla="*/ 1441285 h 2056550"/>
                <a:gd name="connsiteX84" fmla="*/ 3334671 w 4109701"/>
                <a:gd name="connsiteY84" fmla="*/ 1448083 h 2056550"/>
                <a:gd name="connsiteX85" fmla="*/ 3093323 w 4109701"/>
                <a:gd name="connsiteY85" fmla="*/ 1451483 h 2056550"/>
                <a:gd name="connsiteX86" fmla="*/ 2821383 w 4109701"/>
                <a:gd name="connsiteY86" fmla="*/ 1468479 h 2056550"/>
                <a:gd name="connsiteX87" fmla="*/ 2437267 w 4109701"/>
                <a:gd name="connsiteY87" fmla="*/ 1495673 h 2056550"/>
                <a:gd name="connsiteX88" fmla="*/ 2042953 w 4109701"/>
                <a:gd name="connsiteY88" fmla="*/ 1533065 h 2056550"/>
                <a:gd name="connsiteX89" fmla="*/ 1560259 w 4109701"/>
                <a:gd name="connsiteY89" fmla="*/ 1577255 h 2056550"/>
                <a:gd name="connsiteX90" fmla="*/ 1097960 w 4109701"/>
                <a:gd name="connsiteY90" fmla="*/ 1628244 h 2056550"/>
                <a:gd name="connsiteX91" fmla="*/ 727441 w 4109701"/>
                <a:gd name="connsiteY91" fmla="*/ 1672434 h 2056550"/>
                <a:gd name="connsiteX92" fmla="*/ 458900 w 4109701"/>
                <a:gd name="connsiteY92" fmla="*/ 1706427 h 2056550"/>
                <a:gd name="connsiteX93" fmla="*/ 441903 w 4109701"/>
                <a:gd name="connsiteY93" fmla="*/ 1706427 h 2056550"/>
                <a:gd name="connsiteX94" fmla="*/ 435105 w 4109701"/>
                <a:gd name="connsiteY94" fmla="*/ 1682632 h 2056550"/>
                <a:gd name="connsiteX95" fmla="*/ 445303 w 4109701"/>
                <a:gd name="connsiteY95" fmla="*/ 1505871 h 2056550"/>
                <a:gd name="connsiteX96" fmla="*/ 465698 w 4109701"/>
                <a:gd name="connsiteY96" fmla="*/ 1046971 h 205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4109701" h="2056550">
                  <a:moveTo>
                    <a:pt x="465698" y="1046971"/>
                  </a:moveTo>
                  <a:lnTo>
                    <a:pt x="479295" y="679851"/>
                  </a:lnTo>
                  <a:lnTo>
                    <a:pt x="482694" y="615266"/>
                  </a:lnTo>
                  <a:lnTo>
                    <a:pt x="489493" y="571075"/>
                  </a:lnTo>
                  <a:lnTo>
                    <a:pt x="499691" y="523486"/>
                  </a:lnTo>
                  <a:lnTo>
                    <a:pt x="513288" y="482695"/>
                  </a:lnTo>
                  <a:lnTo>
                    <a:pt x="526885" y="445303"/>
                  </a:lnTo>
                  <a:lnTo>
                    <a:pt x="523485" y="418109"/>
                  </a:lnTo>
                  <a:lnTo>
                    <a:pt x="506489" y="363721"/>
                  </a:lnTo>
                  <a:lnTo>
                    <a:pt x="475896" y="305933"/>
                  </a:lnTo>
                  <a:lnTo>
                    <a:pt x="445303" y="258344"/>
                  </a:lnTo>
                  <a:lnTo>
                    <a:pt x="411310" y="220952"/>
                  </a:lnTo>
                  <a:lnTo>
                    <a:pt x="367120" y="180161"/>
                  </a:lnTo>
                  <a:lnTo>
                    <a:pt x="329728" y="149567"/>
                  </a:lnTo>
                  <a:lnTo>
                    <a:pt x="275340" y="115575"/>
                  </a:lnTo>
                  <a:lnTo>
                    <a:pt x="227750" y="88381"/>
                  </a:lnTo>
                  <a:lnTo>
                    <a:pt x="152966" y="50989"/>
                  </a:lnTo>
                  <a:lnTo>
                    <a:pt x="98578" y="30593"/>
                  </a:lnTo>
                  <a:lnTo>
                    <a:pt x="44190" y="6799"/>
                  </a:lnTo>
                  <a:lnTo>
                    <a:pt x="6798" y="0"/>
                  </a:lnTo>
                  <a:lnTo>
                    <a:pt x="0" y="13597"/>
                  </a:lnTo>
                  <a:lnTo>
                    <a:pt x="6798" y="37392"/>
                  </a:lnTo>
                  <a:lnTo>
                    <a:pt x="13597" y="54388"/>
                  </a:lnTo>
                  <a:lnTo>
                    <a:pt x="33992" y="74784"/>
                  </a:lnTo>
                  <a:lnTo>
                    <a:pt x="67985" y="108776"/>
                  </a:lnTo>
                  <a:lnTo>
                    <a:pt x="98578" y="142769"/>
                  </a:lnTo>
                  <a:lnTo>
                    <a:pt x="135970" y="190359"/>
                  </a:lnTo>
                  <a:lnTo>
                    <a:pt x="166563" y="237948"/>
                  </a:lnTo>
                  <a:lnTo>
                    <a:pt x="186959" y="285538"/>
                  </a:lnTo>
                  <a:lnTo>
                    <a:pt x="203955" y="346724"/>
                  </a:lnTo>
                  <a:lnTo>
                    <a:pt x="210754" y="397713"/>
                  </a:lnTo>
                  <a:lnTo>
                    <a:pt x="214153" y="574475"/>
                  </a:lnTo>
                  <a:lnTo>
                    <a:pt x="214153" y="1002781"/>
                  </a:lnTo>
                  <a:lnTo>
                    <a:pt x="214153" y="1250927"/>
                  </a:lnTo>
                  <a:lnTo>
                    <a:pt x="214153" y="1410692"/>
                  </a:lnTo>
                  <a:lnTo>
                    <a:pt x="210754" y="1485475"/>
                  </a:lnTo>
                  <a:lnTo>
                    <a:pt x="203955" y="1550061"/>
                  </a:lnTo>
                  <a:lnTo>
                    <a:pt x="186959" y="1631643"/>
                  </a:lnTo>
                  <a:lnTo>
                    <a:pt x="163164" y="1723423"/>
                  </a:lnTo>
                  <a:lnTo>
                    <a:pt x="149567" y="1781211"/>
                  </a:lnTo>
                  <a:lnTo>
                    <a:pt x="156366" y="1818602"/>
                  </a:lnTo>
                  <a:lnTo>
                    <a:pt x="183560" y="1896785"/>
                  </a:lnTo>
                  <a:lnTo>
                    <a:pt x="210754" y="1957972"/>
                  </a:lnTo>
                  <a:lnTo>
                    <a:pt x="237948" y="2005562"/>
                  </a:lnTo>
                  <a:lnTo>
                    <a:pt x="265142" y="2036155"/>
                  </a:lnTo>
                  <a:lnTo>
                    <a:pt x="285537" y="2049752"/>
                  </a:lnTo>
                  <a:lnTo>
                    <a:pt x="305933" y="2056550"/>
                  </a:lnTo>
                  <a:lnTo>
                    <a:pt x="333127" y="2056550"/>
                  </a:lnTo>
                  <a:lnTo>
                    <a:pt x="367120" y="2049752"/>
                  </a:lnTo>
                  <a:lnTo>
                    <a:pt x="414709" y="2019159"/>
                  </a:lnTo>
                  <a:lnTo>
                    <a:pt x="435105" y="2002162"/>
                  </a:lnTo>
                  <a:lnTo>
                    <a:pt x="560877" y="1954573"/>
                  </a:lnTo>
                  <a:lnTo>
                    <a:pt x="775030" y="1893386"/>
                  </a:lnTo>
                  <a:lnTo>
                    <a:pt x="982385" y="1845796"/>
                  </a:lnTo>
                  <a:lnTo>
                    <a:pt x="1162546" y="1811804"/>
                  </a:lnTo>
                  <a:lnTo>
                    <a:pt x="1339307" y="1781211"/>
                  </a:lnTo>
                  <a:lnTo>
                    <a:pt x="1512669" y="1757416"/>
                  </a:lnTo>
                  <a:lnTo>
                    <a:pt x="1771013" y="1723423"/>
                  </a:lnTo>
                  <a:lnTo>
                    <a:pt x="2039554" y="1699628"/>
                  </a:lnTo>
                  <a:lnTo>
                    <a:pt x="2263905" y="1682632"/>
                  </a:lnTo>
                  <a:lnTo>
                    <a:pt x="2512050" y="1672434"/>
                  </a:lnTo>
                  <a:lnTo>
                    <a:pt x="2770394" y="1665636"/>
                  </a:lnTo>
                  <a:lnTo>
                    <a:pt x="3018540" y="1665636"/>
                  </a:lnTo>
                  <a:lnTo>
                    <a:pt x="3256488" y="1669035"/>
                  </a:lnTo>
                  <a:lnTo>
                    <a:pt x="3463842" y="1675834"/>
                  </a:lnTo>
                  <a:lnTo>
                    <a:pt x="3647402" y="1686031"/>
                  </a:lnTo>
                  <a:lnTo>
                    <a:pt x="3841160" y="1696229"/>
                  </a:lnTo>
                  <a:lnTo>
                    <a:pt x="4011123" y="1706427"/>
                  </a:lnTo>
                  <a:lnTo>
                    <a:pt x="4055313" y="1706427"/>
                  </a:lnTo>
                  <a:lnTo>
                    <a:pt x="4079108" y="1699628"/>
                  </a:lnTo>
                  <a:lnTo>
                    <a:pt x="4096104" y="1689431"/>
                  </a:lnTo>
                  <a:lnTo>
                    <a:pt x="4106302" y="1669035"/>
                  </a:lnTo>
                  <a:lnTo>
                    <a:pt x="4109701" y="1652039"/>
                  </a:lnTo>
                  <a:lnTo>
                    <a:pt x="4109701" y="1614647"/>
                  </a:lnTo>
                  <a:lnTo>
                    <a:pt x="4099503" y="1580654"/>
                  </a:lnTo>
                  <a:lnTo>
                    <a:pt x="4085906" y="1556860"/>
                  </a:lnTo>
                  <a:lnTo>
                    <a:pt x="4058712" y="1533065"/>
                  </a:lnTo>
                  <a:lnTo>
                    <a:pt x="4011123" y="1509270"/>
                  </a:lnTo>
                  <a:lnTo>
                    <a:pt x="3898947" y="1468479"/>
                  </a:lnTo>
                  <a:lnTo>
                    <a:pt x="3752779" y="1417490"/>
                  </a:lnTo>
                  <a:lnTo>
                    <a:pt x="3674596" y="1393695"/>
                  </a:lnTo>
                  <a:lnTo>
                    <a:pt x="3640604" y="1393695"/>
                  </a:lnTo>
                  <a:lnTo>
                    <a:pt x="3569219" y="1407292"/>
                  </a:lnTo>
                  <a:lnTo>
                    <a:pt x="3484238" y="1441285"/>
                  </a:lnTo>
                  <a:lnTo>
                    <a:pt x="3334671" y="1448083"/>
                  </a:lnTo>
                  <a:lnTo>
                    <a:pt x="3093323" y="1451483"/>
                  </a:lnTo>
                  <a:lnTo>
                    <a:pt x="2821383" y="1468479"/>
                  </a:lnTo>
                  <a:lnTo>
                    <a:pt x="2437267" y="1495673"/>
                  </a:lnTo>
                  <a:lnTo>
                    <a:pt x="2042953" y="1533065"/>
                  </a:lnTo>
                  <a:lnTo>
                    <a:pt x="1560259" y="1577255"/>
                  </a:lnTo>
                  <a:lnTo>
                    <a:pt x="1097960" y="1628244"/>
                  </a:lnTo>
                  <a:lnTo>
                    <a:pt x="727441" y="1672434"/>
                  </a:lnTo>
                  <a:lnTo>
                    <a:pt x="458900" y="1706427"/>
                  </a:lnTo>
                  <a:lnTo>
                    <a:pt x="441903" y="1706427"/>
                  </a:lnTo>
                  <a:lnTo>
                    <a:pt x="435105" y="1682632"/>
                  </a:lnTo>
                  <a:lnTo>
                    <a:pt x="445303" y="1505871"/>
                  </a:lnTo>
                  <a:lnTo>
                    <a:pt x="465698" y="104697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2" name="フリーフォーム 121">
              <a:extLst>
                <a:ext uri="{FF2B5EF4-FFF2-40B4-BE49-F238E27FC236}">
                  <a16:creationId xmlns:a16="http://schemas.microsoft.com/office/drawing/2014/main" id="{6B8D3ACD-0CCB-8449-8A77-164BEB72AB91}"/>
                </a:ext>
              </a:extLst>
            </p:cNvPr>
            <p:cNvSpPr/>
            <p:nvPr/>
          </p:nvSpPr>
          <p:spPr>
            <a:xfrm>
              <a:off x="3400425" y="1443038"/>
              <a:ext cx="3438525" cy="1008062"/>
            </a:xfrm>
            <a:custGeom>
              <a:avLst/>
              <a:gdLst>
                <a:gd name="connsiteX0" fmla="*/ 925938 w 3438374"/>
                <a:gd name="connsiteY0" fmla="*/ 184611 h 1009590"/>
                <a:gd name="connsiteX1" fmla="*/ 663445 w 3438374"/>
                <a:gd name="connsiteY1" fmla="*/ 213456 h 1009590"/>
                <a:gd name="connsiteX2" fmla="*/ 302877 w 3438374"/>
                <a:gd name="connsiteY2" fmla="*/ 259609 h 1009590"/>
                <a:gd name="connsiteX3" fmla="*/ 0 w 3438374"/>
                <a:gd name="connsiteY3" fmla="*/ 299993 h 1009590"/>
                <a:gd name="connsiteX4" fmla="*/ 40383 w 3438374"/>
                <a:gd name="connsiteY4" fmla="*/ 452873 h 1009590"/>
                <a:gd name="connsiteX5" fmla="*/ 349029 w 3438374"/>
                <a:gd name="connsiteY5" fmla="*/ 415374 h 1009590"/>
                <a:gd name="connsiteX6" fmla="*/ 660560 w 3438374"/>
                <a:gd name="connsiteY6" fmla="*/ 380760 h 1009590"/>
                <a:gd name="connsiteX7" fmla="*/ 874016 w 3438374"/>
                <a:gd name="connsiteY7" fmla="*/ 354799 h 1009590"/>
                <a:gd name="connsiteX8" fmla="*/ 1136509 w 3438374"/>
                <a:gd name="connsiteY8" fmla="*/ 334607 h 1009590"/>
                <a:gd name="connsiteX9" fmla="*/ 1393234 w 3438374"/>
                <a:gd name="connsiteY9" fmla="*/ 302877 h 1009590"/>
                <a:gd name="connsiteX10" fmla="*/ 1606690 w 3438374"/>
                <a:gd name="connsiteY10" fmla="*/ 285570 h 1009590"/>
                <a:gd name="connsiteX11" fmla="*/ 1895144 w 3438374"/>
                <a:gd name="connsiteY11" fmla="*/ 268263 h 1009590"/>
                <a:gd name="connsiteX12" fmla="*/ 2195137 w 3438374"/>
                <a:gd name="connsiteY12" fmla="*/ 239417 h 1009590"/>
                <a:gd name="connsiteX13" fmla="*/ 2457630 w 3438374"/>
                <a:gd name="connsiteY13" fmla="*/ 216341 h 1009590"/>
                <a:gd name="connsiteX14" fmla="*/ 2662433 w 3438374"/>
                <a:gd name="connsiteY14" fmla="*/ 207687 h 1009590"/>
                <a:gd name="connsiteX15" fmla="*/ 2826851 w 3438374"/>
                <a:gd name="connsiteY15" fmla="*/ 201918 h 1009590"/>
                <a:gd name="connsiteX16" fmla="*/ 2959540 w 3438374"/>
                <a:gd name="connsiteY16" fmla="*/ 201918 h 1009590"/>
                <a:gd name="connsiteX17" fmla="*/ 3002809 w 3438374"/>
                <a:gd name="connsiteY17" fmla="*/ 207687 h 1009590"/>
                <a:gd name="connsiteX18" fmla="*/ 3023000 w 3438374"/>
                <a:gd name="connsiteY18" fmla="*/ 216341 h 1009590"/>
                <a:gd name="connsiteX19" fmla="*/ 3034539 w 3438374"/>
                <a:gd name="connsiteY19" fmla="*/ 227879 h 1009590"/>
                <a:gd name="connsiteX20" fmla="*/ 3046077 w 3438374"/>
                <a:gd name="connsiteY20" fmla="*/ 245186 h 1009590"/>
                <a:gd name="connsiteX21" fmla="*/ 3051846 w 3438374"/>
                <a:gd name="connsiteY21" fmla="*/ 268263 h 1009590"/>
                <a:gd name="connsiteX22" fmla="*/ 3051846 w 3438374"/>
                <a:gd name="connsiteY22" fmla="*/ 288455 h 1009590"/>
                <a:gd name="connsiteX23" fmla="*/ 3031654 w 3438374"/>
                <a:gd name="connsiteY23" fmla="*/ 372106 h 1009590"/>
                <a:gd name="connsiteX24" fmla="*/ 2956656 w 3438374"/>
                <a:gd name="connsiteY24" fmla="*/ 614408 h 1009590"/>
                <a:gd name="connsiteX25" fmla="*/ 2922041 w 3438374"/>
                <a:gd name="connsiteY25" fmla="*/ 738443 h 1009590"/>
                <a:gd name="connsiteX26" fmla="*/ 2890311 w 3438374"/>
                <a:gd name="connsiteY26" fmla="*/ 899978 h 1009590"/>
                <a:gd name="connsiteX27" fmla="*/ 2904734 w 3438374"/>
                <a:gd name="connsiteY27" fmla="*/ 934592 h 1009590"/>
                <a:gd name="connsiteX28" fmla="*/ 2933580 w 3438374"/>
                <a:gd name="connsiteY28" fmla="*/ 972091 h 1009590"/>
                <a:gd name="connsiteX29" fmla="*/ 2962425 w 3438374"/>
                <a:gd name="connsiteY29" fmla="*/ 995167 h 1009590"/>
                <a:gd name="connsiteX30" fmla="*/ 2979732 w 3438374"/>
                <a:gd name="connsiteY30" fmla="*/ 1006706 h 1009590"/>
                <a:gd name="connsiteX31" fmla="*/ 3011462 w 3438374"/>
                <a:gd name="connsiteY31" fmla="*/ 1009590 h 1009590"/>
                <a:gd name="connsiteX32" fmla="*/ 3028769 w 3438374"/>
                <a:gd name="connsiteY32" fmla="*/ 1000937 h 1009590"/>
                <a:gd name="connsiteX33" fmla="*/ 3048961 w 3438374"/>
                <a:gd name="connsiteY33" fmla="*/ 983629 h 1009590"/>
                <a:gd name="connsiteX34" fmla="*/ 3069153 w 3438374"/>
                <a:gd name="connsiteY34" fmla="*/ 960553 h 1009590"/>
                <a:gd name="connsiteX35" fmla="*/ 3095114 w 3438374"/>
                <a:gd name="connsiteY35" fmla="*/ 911516 h 1009590"/>
                <a:gd name="connsiteX36" fmla="*/ 3129728 w 3438374"/>
                <a:gd name="connsiteY36" fmla="*/ 827864 h 1009590"/>
                <a:gd name="connsiteX37" fmla="*/ 3172997 w 3438374"/>
                <a:gd name="connsiteY37" fmla="*/ 700944 h 1009590"/>
                <a:gd name="connsiteX38" fmla="*/ 3224918 w 3438374"/>
                <a:gd name="connsiteY38" fmla="*/ 559602 h 1009590"/>
                <a:gd name="connsiteX39" fmla="*/ 3259533 w 3438374"/>
                <a:gd name="connsiteY39" fmla="*/ 458643 h 1009590"/>
                <a:gd name="connsiteX40" fmla="*/ 3276840 w 3438374"/>
                <a:gd name="connsiteY40" fmla="*/ 426913 h 1009590"/>
                <a:gd name="connsiteX41" fmla="*/ 3320108 w 3438374"/>
                <a:gd name="connsiteY41" fmla="*/ 377875 h 1009590"/>
                <a:gd name="connsiteX42" fmla="*/ 3354723 w 3438374"/>
                <a:gd name="connsiteY42" fmla="*/ 349030 h 1009590"/>
                <a:gd name="connsiteX43" fmla="*/ 3377799 w 3438374"/>
                <a:gd name="connsiteY43" fmla="*/ 334607 h 1009590"/>
                <a:gd name="connsiteX44" fmla="*/ 3403760 w 3438374"/>
                <a:gd name="connsiteY44" fmla="*/ 311531 h 1009590"/>
                <a:gd name="connsiteX45" fmla="*/ 3432605 w 3438374"/>
                <a:gd name="connsiteY45" fmla="*/ 274032 h 1009590"/>
                <a:gd name="connsiteX46" fmla="*/ 3438374 w 3438374"/>
                <a:gd name="connsiteY46" fmla="*/ 250955 h 1009590"/>
                <a:gd name="connsiteX47" fmla="*/ 3435490 w 3438374"/>
                <a:gd name="connsiteY47" fmla="*/ 227879 h 1009590"/>
                <a:gd name="connsiteX48" fmla="*/ 3426836 w 3438374"/>
                <a:gd name="connsiteY48" fmla="*/ 204803 h 1009590"/>
                <a:gd name="connsiteX49" fmla="*/ 3406645 w 3438374"/>
                <a:gd name="connsiteY49" fmla="*/ 184611 h 1009590"/>
                <a:gd name="connsiteX50" fmla="*/ 3351838 w 3438374"/>
                <a:gd name="connsiteY50" fmla="*/ 152881 h 1009590"/>
                <a:gd name="connsiteX51" fmla="*/ 3276840 w 3438374"/>
                <a:gd name="connsiteY51" fmla="*/ 103844 h 1009590"/>
                <a:gd name="connsiteX52" fmla="*/ 3187419 w 3438374"/>
                <a:gd name="connsiteY52" fmla="*/ 40384 h 1009590"/>
                <a:gd name="connsiteX53" fmla="*/ 3144151 w 3438374"/>
                <a:gd name="connsiteY53" fmla="*/ 8654 h 1009590"/>
                <a:gd name="connsiteX54" fmla="*/ 3126844 w 3438374"/>
                <a:gd name="connsiteY54" fmla="*/ 0 h 1009590"/>
                <a:gd name="connsiteX55" fmla="*/ 3048961 w 3438374"/>
                <a:gd name="connsiteY55" fmla="*/ 14423 h 1009590"/>
                <a:gd name="connsiteX56" fmla="*/ 3011462 w 3438374"/>
                <a:gd name="connsiteY56" fmla="*/ 23077 h 1009590"/>
                <a:gd name="connsiteX57" fmla="*/ 2875889 w 3438374"/>
                <a:gd name="connsiteY57" fmla="*/ 28846 h 1009590"/>
                <a:gd name="connsiteX58" fmla="*/ 2624933 w 3438374"/>
                <a:gd name="connsiteY58" fmla="*/ 43268 h 1009590"/>
                <a:gd name="connsiteX59" fmla="*/ 2371094 w 3438374"/>
                <a:gd name="connsiteY59" fmla="*/ 60576 h 1009590"/>
                <a:gd name="connsiteX60" fmla="*/ 2108600 w 3438374"/>
                <a:gd name="connsiteY60" fmla="*/ 77883 h 1009590"/>
                <a:gd name="connsiteX61" fmla="*/ 1817262 w 3438374"/>
                <a:gd name="connsiteY61" fmla="*/ 98075 h 1009590"/>
                <a:gd name="connsiteX62" fmla="*/ 1361504 w 3438374"/>
                <a:gd name="connsiteY62" fmla="*/ 138458 h 1009590"/>
                <a:gd name="connsiteX63" fmla="*/ 925938 w 3438374"/>
                <a:gd name="connsiteY63" fmla="*/ 184611 h 1009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438374" h="1009590">
                  <a:moveTo>
                    <a:pt x="925938" y="184611"/>
                  </a:moveTo>
                  <a:lnTo>
                    <a:pt x="663445" y="213456"/>
                  </a:lnTo>
                  <a:lnTo>
                    <a:pt x="302877" y="259609"/>
                  </a:lnTo>
                  <a:lnTo>
                    <a:pt x="0" y="299993"/>
                  </a:lnTo>
                  <a:lnTo>
                    <a:pt x="40383" y="452873"/>
                  </a:lnTo>
                  <a:lnTo>
                    <a:pt x="349029" y="415374"/>
                  </a:lnTo>
                  <a:lnTo>
                    <a:pt x="660560" y="380760"/>
                  </a:lnTo>
                  <a:lnTo>
                    <a:pt x="874016" y="354799"/>
                  </a:lnTo>
                  <a:lnTo>
                    <a:pt x="1136509" y="334607"/>
                  </a:lnTo>
                  <a:lnTo>
                    <a:pt x="1393234" y="302877"/>
                  </a:lnTo>
                  <a:lnTo>
                    <a:pt x="1606690" y="285570"/>
                  </a:lnTo>
                  <a:lnTo>
                    <a:pt x="1895144" y="268263"/>
                  </a:lnTo>
                  <a:lnTo>
                    <a:pt x="2195137" y="239417"/>
                  </a:lnTo>
                  <a:lnTo>
                    <a:pt x="2457630" y="216341"/>
                  </a:lnTo>
                  <a:lnTo>
                    <a:pt x="2662433" y="207687"/>
                  </a:lnTo>
                  <a:lnTo>
                    <a:pt x="2826851" y="201918"/>
                  </a:lnTo>
                  <a:lnTo>
                    <a:pt x="2959540" y="201918"/>
                  </a:lnTo>
                  <a:lnTo>
                    <a:pt x="3002809" y="207687"/>
                  </a:lnTo>
                  <a:lnTo>
                    <a:pt x="3023000" y="216341"/>
                  </a:lnTo>
                  <a:lnTo>
                    <a:pt x="3034539" y="227879"/>
                  </a:lnTo>
                  <a:lnTo>
                    <a:pt x="3046077" y="245186"/>
                  </a:lnTo>
                  <a:lnTo>
                    <a:pt x="3051846" y="268263"/>
                  </a:lnTo>
                  <a:lnTo>
                    <a:pt x="3051846" y="288455"/>
                  </a:lnTo>
                  <a:lnTo>
                    <a:pt x="3031654" y="372106"/>
                  </a:lnTo>
                  <a:lnTo>
                    <a:pt x="2956656" y="614408"/>
                  </a:lnTo>
                  <a:lnTo>
                    <a:pt x="2922041" y="738443"/>
                  </a:lnTo>
                  <a:lnTo>
                    <a:pt x="2890311" y="899978"/>
                  </a:lnTo>
                  <a:lnTo>
                    <a:pt x="2904734" y="934592"/>
                  </a:lnTo>
                  <a:lnTo>
                    <a:pt x="2933580" y="972091"/>
                  </a:lnTo>
                  <a:lnTo>
                    <a:pt x="2962425" y="995167"/>
                  </a:lnTo>
                  <a:lnTo>
                    <a:pt x="2979732" y="1006706"/>
                  </a:lnTo>
                  <a:lnTo>
                    <a:pt x="3011462" y="1009590"/>
                  </a:lnTo>
                  <a:lnTo>
                    <a:pt x="3028769" y="1000937"/>
                  </a:lnTo>
                  <a:lnTo>
                    <a:pt x="3048961" y="983629"/>
                  </a:lnTo>
                  <a:lnTo>
                    <a:pt x="3069153" y="960553"/>
                  </a:lnTo>
                  <a:lnTo>
                    <a:pt x="3095114" y="911516"/>
                  </a:lnTo>
                  <a:lnTo>
                    <a:pt x="3129728" y="827864"/>
                  </a:lnTo>
                  <a:lnTo>
                    <a:pt x="3172997" y="700944"/>
                  </a:lnTo>
                  <a:lnTo>
                    <a:pt x="3224918" y="559602"/>
                  </a:lnTo>
                  <a:lnTo>
                    <a:pt x="3259533" y="458643"/>
                  </a:lnTo>
                  <a:lnTo>
                    <a:pt x="3276840" y="426913"/>
                  </a:lnTo>
                  <a:lnTo>
                    <a:pt x="3320108" y="377875"/>
                  </a:lnTo>
                  <a:lnTo>
                    <a:pt x="3354723" y="349030"/>
                  </a:lnTo>
                  <a:lnTo>
                    <a:pt x="3377799" y="334607"/>
                  </a:lnTo>
                  <a:lnTo>
                    <a:pt x="3403760" y="311531"/>
                  </a:lnTo>
                  <a:lnTo>
                    <a:pt x="3432605" y="274032"/>
                  </a:lnTo>
                  <a:lnTo>
                    <a:pt x="3438374" y="250955"/>
                  </a:lnTo>
                  <a:lnTo>
                    <a:pt x="3435490" y="227879"/>
                  </a:lnTo>
                  <a:lnTo>
                    <a:pt x="3426836" y="204803"/>
                  </a:lnTo>
                  <a:lnTo>
                    <a:pt x="3406645" y="184611"/>
                  </a:lnTo>
                  <a:lnTo>
                    <a:pt x="3351838" y="152881"/>
                  </a:lnTo>
                  <a:lnTo>
                    <a:pt x="3276840" y="103844"/>
                  </a:lnTo>
                  <a:lnTo>
                    <a:pt x="3187419" y="40384"/>
                  </a:lnTo>
                  <a:lnTo>
                    <a:pt x="3144151" y="8654"/>
                  </a:lnTo>
                  <a:lnTo>
                    <a:pt x="3126844" y="0"/>
                  </a:lnTo>
                  <a:lnTo>
                    <a:pt x="3048961" y="14423"/>
                  </a:lnTo>
                  <a:lnTo>
                    <a:pt x="3011462" y="23077"/>
                  </a:lnTo>
                  <a:lnTo>
                    <a:pt x="2875889" y="28846"/>
                  </a:lnTo>
                  <a:lnTo>
                    <a:pt x="2624933" y="43268"/>
                  </a:lnTo>
                  <a:lnTo>
                    <a:pt x="2371094" y="60576"/>
                  </a:lnTo>
                  <a:lnTo>
                    <a:pt x="2108600" y="77883"/>
                  </a:lnTo>
                  <a:lnTo>
                    <a:pt x="1817262" y="98075"/>
                  </a:lnTo>
                  <a:lnTo>
                    <a:pt x="1361504" y="138458"/>
                  </a:lnTo>
                  <a:lnTo>
                    <a:pt x="925938" y="18461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0" name="フリーフォーム 119">
              <a:extLst>
                <a:ext uri="{FF2B5EF4-FFF2-40B4-BE49-F238E27FC236}">
                  <a16:creationId xmlns:a16="http://schemas.microsoft.com/office/drawing/2014/main" id="{5C7B2467-DF41-4448-914B-0E320126B640}"/>
                </a:ext>
              </a:extLst>
            </p:cNvPr>
            <p:cNvSpPr/>
            <p:nvPr/>
          </p:nvSpPr>
          <p:spPr>
            <a:xfrm>
              <a:off x="4238625" y="1709738"/>
              <a:ext cx="306388" cy="673100"/>
            </a:xfrm>
            <a:custGeom>
              <a:avLst/>
              <a:gdLst>
                <a:gd name="connsiteX0" fmla="*/ 300038 w 307181"/>
                <a:gd name="connsiteY0" fmla="*/ 223837 h 673893"/>
                <a:gd name="connsiteX1" fmla="*/ 307181 w 307181"/>
                <a:gd name="connsiteY1" fmla="*/ 0 h 673893"/>
                <a:gd name="connsiteX2" fmla="*/ 0 w 307181"/>
                <a:gd name="connsiteY2" fmla="*/ 33337 h 673893"/>
                <a:gd name="connsiteX3" fmla="*/ 28575 w 307181"/>
                <a:gd name="connsiteY3" fmla="*/ 130968 h 673893"/>
                <a:gd name="connsiteX4" fmla="*/ 47625 w 307181"/>
                <a:gd name="connsiteY4" fmla="*/ 216693 h 673893"/>
                <a:gd name="connsiteX5" fmla="*/ 61913 w 307181"/>
                <a:gd name="connsiteY5" fmla="*/ 295275 h 673893"/>
                <a:gd name="connsiteX6" fmla="*/ 78581 w 307181"/>
                <a:gd name="connsiteY6" fmla="*/ 397668 h 673893"/>
                <a:gd name="connsiteX7" fmla="*/ 97631 w 307181"/>
                <a:gd name="connsiteY7" fmla="*/ 550068 h 673893"/>
                <a:gd name="connsiteX8" fmla="*/ 109538 w 307181"/>
                <a:gd name="connsiteY8" fmla="*/ 673893 h 673893"/>
                <a:gd name="connsiteX9" fmla="*/ 278606 w 307181"/>
                <a:gd name="connsiteY9" fmla="*/ 652462 h 673893"/>
                <a:gd name="connsiteX10" fmla="*/ 292894 w 307181"/>
                <a:gd name="connsiteY10" fmla="*/ 357187 h 673893"/>
                <a:gd name="connsiteX11" fmla="*/ 300038 w 307181"/>
                <a:gd name="connsiteY11" fmla="*/ 223837 h 67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7181" h="673893">
                  <a:moveTo>
                    <a:pt x="300038" y="223837"/>
                  </a:moveTo>
                  <a:lnTo>
                    <a:pt x="307181" y="0"/>
                  </a:lnTo>
                  <a:lnTo>
                    <a:pt x="0" y="33337"/>
                  </a:lnTo>
                  <a:lnTo>
                    <a:pt x="28575" y="130968"/>
                  </a:lnTo>
                  <a:lnTo>
                    <a:pt x="47625" y="216693"/>
                  </a:lnTo>
                  <a:lnTo>
                    <a:pt x="61913" y="295275"/>
                  </a:lnTo>
                  <a:lnTo>
                    <a:pt x="78581" y="397668"/>
                  </a:lnTo>
                  <a:lnTo>
                    <a:pt x="97631" y="550068"/>
                  </a:lnTo>
                  <a:lnTo>
                    <a:pt x="109538" y="673893"/>
                  </a:lnTo>
                  <a:lnTo>
                    <a:pt x="278606" y="652462"/>
                  </a:lnTo>
                  <a:lnTo>
                    <a:pt x="292894" y="357187"/>
                  </a:lnTo>
                  <a:lnTo>
                    <a:pt x="300038" y="223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1" name="フリーフォーム 120">
              <a:extLst>
                <a:ext uri="{FF2B5EF4-FFF2-40B4-BE49-F238E27FC236}">
                  <a16:creationId xmlns:a16="http://schemas.microsoft.com/office/drawing/2014/main" id="{84A45300-96B8-5743-B678-F4EB6AC1E3D2}"/>
                </a:ext>
              </a:extLst>
            </p:cNvPr>
            <p:cNvSpPr/>
            <p:nvPr/>
          </p:nvSpPr>
          <p:spPr>
            <a:xfrm>
              <a:off x="5248275" y="1636713"/>
              <a:ext cx="357188" cy="625475"/>
            </a:xfrm>
            <a:custGeom>
              <a:avLst/>
              <a:gdLst>
                <a:gd name="connsiteX0" fmla="*/ 78581 w 357188"/>
                <a:gd name="connsiteY0" fmla="*/ 354806 h 626269"/>
                <a:gd name="connsiteX1" fmla="*/ 88106 w 357188"/>
                <a:gd name="connsiteY1" fmla="*/ 280987 h 626269"/>
                <a:gd name="connsiteX2" fmla="*/ 95250 w 357188"/>
                <a:gd name="connsiteY2" fmla="*/ 202406 h 626269"/>
                <a:gd name="connsiteX3" fmla="*/ 95250 w 357188"/>
                <a:gd name="connsiteY3" fmla="*/ 183356 h 626269"/>
                <a:gd name="connsiteX4" fmla="*/ 64294 w 357188"/>
                <a:gd name="connsiteY4" fmla="*/ 123825 h 626269"/>
                <a:gd name="connsiteX5" fmla="*/ 0 w 357188"/>
                <a:gd name="connsiteY5" fmla="*/ 19050 h 626269"/>
                <a:gd name="connsiteX6" fmla="*/ 190500 w 357188"/>
                <a:gd name="connsiteY6" fmla="*/ 0 h 626269"/>
                <a:gd name="connsiteX7" fmla="*/ 278606 w 357188"/>
                <a:gd name="connsiteY7" fmla="*/ 50006 h 626269"/>
                <a:gd name="connsiteX8" fmla="*/ 319088 w 357188"/>
                <a:gd name="connsiteY8" fmla="*/ 71437 h 626269"/>
                <a:gd name="connsiteX9" fmla="*/ 335756 w 357188"/>
                <a:gd name="connsiteY9" fmla="*/ 83344 h 626269"/>
                <a:gd name="connsiteX10" fmla="*/ 347663 w 357188"/>
                <a:gd name="connsiteY10" fmla="*/ 95250 h 626269"/>
                <a:gd name="connsiteX11" fmla="*/ 354806 w 357188"/>
                <a:gd name="connsiteY11" fmla="*/ 111919 h 626269"/>
                <a:gd name="connsiteX12" fmla="*/ 357188 w 357188"/>
                <a:gd name="connsiteY12" fmla="*/ 130969 h 626269"/>
                <a:gd name="connsiteX13" fmla="*/ 354806 w 357188"/>
                <a:gd name="connsiteY13" fmla="*/ 157162 h 626269"/>
                <a:gd name="connsiteX14" fmla="*/ 340519 w 357188"/>
                <a:gd name="connsiteY14" fmla="*/ 204787 h 626269"/>
                <a:gd name="connsiteX15" fmla="*/ 285750 w 357188"/>
                <a:gd name="connsiteY15" fmla="*/ 385762 h 626269"/>
                <a:gd name="connsiteX16" fmla="*/ 209550 w 357188"/>
                <a:gd name="connsiteY16" fmla="*/ 609600 h 626269"/>
                <a:gd name="connsiteX17" fmla="*/ 16669 w 357188"/>
                <a:gd name="connsiteY17" fmla="*/ 626269 h 626269"/>
                <a:gd name="connsiteX18" fmla="*/ 47625 w 357188"/>
                <a:gd name="connsiteY18" fmla="*/ 516731 h 626269"/>
                <a:gd name="connsiteX19" fmla="*/ 64294 w 357188"/>
                <a:gd name="connsiteY19" fmla="*/ 447675 h 626269"/>
                <a:gd name="connsiteX20" fmla="*/ 78581 w 357188"/>
                <a:gd name="connsiteY20" fmla="*/ 354806 h 626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7188" h="626269">
                  <a:moveTo>
                    <a:pt x="78581" y="354806"/>
                  </a:moveTo>
                  <a:lnTo>
                    <a:pt x="88106" y="280987"/>
                  </a:lnTo>
                  <a:lnTo>
                    <a:pt x="95250" y="202406"/>
                  </a:lnTo>
                  <a:lnTo>
                    <a:pt x="95250" y="183356"/>
                  </a:lnTo>
                  <a:lnTo>
                    <a:pt x="64294" y="123825"/>
                  </a:lnTo>
                  <a:lnTo>
                    <a:pt x="0" y="19050"/>
                  </a:lnTo>
                  <a:lnTo>
                    <a:pt x="190500" y="0"/>
                  </a:lnTo>
                  <a:lnTo>
                    <a:pt x="278606" y="50006"/>
                  </a:lnTo>
                  <a:lnTo>
                    <a:pt x="319088" y="71437"/>
                  </a:lnTo>
                  <a:lnTo>
                    <a:pt x="335756" y="83344"/>
                  </a:lnTo>
                  <a:lnTo>
                    <a:pt x="347663" y="95250"/>
                  </a:lnTo>
                  <a:lnTo>
                    <a:pt x="354806" y="111919"/>
                  </a:lnTo>
                  <a:lnTo>
                    <a:pt x="357188" y="130969"/>
                  </a:lnTo>
                  <a:lnTo>
                    <a:pt x="354806" y="157162"/>
                  </a:lnTo>
                  <a:lnTo>
                    <a:pt x="340519" y="204787"/>
                  </a:lnTo>
                  <a:lnTo>
                    <a:pt x="285750" y="385762"/>
                  </a:lnTo>
                  <a:lnTo>
                    <a:pt x="209550" y="609600"/>
                  </a:lnTo>
                  <a:lnTo>
                    <a:pt x="16669" y="626269"/>
                  </a:lnTo>
                  <a:lnTo>
                    <a:pt x="47625" y="516731"/>
                  </a:lnTo>
                  <a:lnTo>
                    <a:pt x="64294" y="447675"/>
                  </a:lnTo>
                  <a:lnTo>
                    <a:pt x="78581" y="354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3" name="フリーフォーム 122">
              <a:extLst>
                <a:ext uri="{FF2B5EF4-FFF2-40B4-BE49-F238E27FC236}">
                  <a16:creationId xmlns:a16="http://schemas.microsoft.com/office/drawing/2014/main" id="{086D81A7-222D-CE4E-84CC-5FFAB4D4145F}"/>
                </a:ext>
              </a:extLst>
            </p:cNvPr>
            <p:cNvSpPr/>
            <p:nvPr/>
          </p:nvSpPr>
          <p:spPr>
            <a:xfrm>
              <a:off x="3519488" y="2154238"/>
              <a:ext cx="2860675" cy="433387"/>
            </a:xfrm>
            <a:custGeom>
              <a:avLst/>
              <a:gdLst>
                <a:gd name="connsiteX0" fmla="*/ 523269 w 2859482"/>
                <a:gd name="connsiteY0" fmla="*/ 198208 h 433415"/>
                <a:gd name="connsiteX1" fmla="*/ 689764 w 2859482"/>
                <a:gd name="connsiteY1" fmla="*/ 174423 h 433415"/>
                <a:gd name="connsiteX2" fmla="*/ 832474 w 2859482"/>
                <a:gd name="connsiteY2" fmla="*/ 155924 h 433415"/>
                <a:gd name="connsiteX3" fmla="*/ 1107322 w 2859482"/>
                <a:gd name="connsiteY3" fmla="*/ 124211 h 433415"/>
                <a:gd name="connsiteX4" fmla="*/ 1387456 w 2859482"/>
                <a:gd name="connsiteY4" fmla="*/ 89855 h 433415"/>
                <a:gd name="connsiteX5" fmla="*/ 1651734 w 2859482"/>
                <a:gd name="connsiteY5" fmla="*/ 58141 h 433415"/>
                <a:gd name="connsiteX6" fmla="*/ 1783873 w 2859482"/>
                <a:gd name="connsiteY6" fmla="*/ 44927 h 433415"/>
                <a:gd name="connsiteX7" fmla="*/ 1955653 w 2859482"/>
                <a:gd name="connsiteY7" fmla="*/ 23785 h 433415"/>
                <a:gd name="connsiteX8" fmla="*/ 2225216 w 2859482"/>
                <a:gd name="connsiteY8" fmla="*/ 13214 h 433415"/>
                <a:gd name="connsiteX9" fmla="*/ 2457780 w 2859482"/>
                <a:gd name="connsiteY9" fmla="*/ 5286 h 433415"/>
                <a:gd name="connsiteX10" fmla="*/ 2642774 w 2859482"/>
                <a:gd name="connsiteY10" fmla="*/ 0 h 433415"/>
                <a:gd name="connsiteX11" fmla="*/ 2859482 w 2859482"/>
                <a:gd name="connsiteY11" fmla="*/ 2643 h 433415"/>
                <a:gd name="connsiteX12" fmla="*/ 2806626 w 2859482"/>
                <a:gd name="connsiteY12" fmla="*/ 243136 h 433415"/>
                <a:gd name="connsiteX13" fmla="*/ 2772270 w 2859482"/>
                <a:gd name="connsiteY13" fmla="*/ 190280 h 433415"/>
                <a:gd name="connsiteX14" fmla="*/ 2751128 w 2859482"/>
                <a:gd name="connsiteY14" fmla="*/ 179709 h 433415"/>
                <a:gd name="connsiteX15" fmla="*/ 2658631 w 2859482"/>
                <a:gd name="connsiteY15" fmla="*/ 174423 h 433415"/>
                <a:gd name="connsiteX16" fmla="*/ 2402282 w 2859482"/>
                <a:gd name="connsiteY16" fmla="*/ 161210 h 433415"/>
                <a:gd name="connsiteX17" fmla="*/ 2193503 w 2859482"/>
                <a:gd name="connsiteY17" fmla="*/ 158567 h 433415"/>
                <a:gd name="connsiteX18" fmla="*/ 2027008 w 2859482"/>
                <a:gd name="connsiteY18" fmla="*/ 169138 h 433415"/>
                <a:gd name="connsiteX19" fmla="*/ 1704589 w 2859482"/>
                <a:gd name="connsiteY19" fmla="*/ 192923 h 433415"/>
                <a:gd name="connsiteX20" fmla="*/ 1353100 w 2859482"/>
                <a:gd name="connsiteY20" fmla="*/ 224636 h 433415"/>
                <a:gd name="connsiteX21" fmla="*/ 1120536 w 2859482"/>
                <a:gd name="connsiteY21" fmla="*/ 269563 h 433415"/>
                <a:gd name="connsiteX22" fmla="*/ 1004254 w 2859482"/>
                <a:gd name="connsiteY22" fmla="*/ 285420 h 433415"/>
                <a:gd name="connsiteX23" fmla="*/ 734691 w 2859482"/>
                <a:gd name="connsiteY23" fmla="*/ 319776 h 433415"/>
                <a:gd name="connsiteX24" fmla="*/ 483627 w 2859482"/>
                <a:gd name="connsiteY24" fmla="*/ 354132 h 433415"/>
                <a:gd name="connsiteX25" fmla="*/ 256349 w 2859482"/>
                <a:gd name="connsiteY25" fmla="*/ 388488 h 433415"/>
                <a:gd name="connsiteX26" fmla="*/ 29070 w 2859482"/>
                <a:gd name="connsiteY26" fmla="*/ 430773 h 433415"/>
                <a:gd name="connsiteX27" fmla="*/ 13214 w 2859482"/>
                <a:gd name="connsiteY27" fmla="*/ 433415 h 433415"/>
                <a:gd name="connsiteX28" fmla="*/ 0 w 2859482"/>
                <a:gd name="connsiteY28" fmla="*/ 280134 h 433415"/>
                <a:gd name="connsiteX29" fmla="*/ 327704 w 2859482"/>
                <a:gd name="connsiteY29" fmla="*/ 227279 h 433415"/>
                <a:gd name="connsiteX30" fmla="*/ 523269 w 2859482"/>
                <a:gd name="connsiteY30" fmla="*/ 198208 h 43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859482" h="433415">
                  <a:moveTo>
                    <a:pt x="523269" y="198208"/>
                  </a:moveTo>
                  <a:lnTo>
                    <a:pt x="689764" y="174423"/>
                  </a:lnTo>
                  <a:lnTo>
                    <a:pt x="832474" y="155924"/>
                  </a:lnTo>
                  <a:lnTo>
                    <a:pt x="1107322" y="124211"/>
                  </a:lnTo>
                  <a:lnTo>
                    <a:pt x="1387456" y="89855"/>
                  </a:lnTo>
                  <a:lnTo>
                    <a:pt x="1651734" y="58141"/>
                  </a:lnTo>
                  <a:lnTo>
                    <a:pt x="1783873" y="44927"/>
                  </a:lnTo>
                  <a:lnTo>
                    <a:pt x="1955653" y="23785"/>
                  </a:lnTo>
                  <a:lnTo>
                    <a:pt x="2225216" y="13214"/>
                  </a:lnTo>
                  <a:lnTo>
                    <a:pt x="2457780" y="5286"/>
                  </a:lnTo>
                  <a:lnTo>
                    <a:pt x="2642774" y="0"/>
                  </a:lnTo>
                  <a:lnTo>
                    <a:pt x="2859482" y="2643"/>
                  </a:lnTo>
                  <a:lnTo>
                    <a:pt x="2806626" y="243136"/>
                  </a:lnTo>
                  <a:lnTo>
                    <a:pt x="2772270" y="190280"/>
                  </a:lnTo>
                  <a:lnTo>
                    <a:pt x="2751128" y="179709"/>
                  </a:lnTo>
                  <a:lnTo>
                    <a:pt x="2658631" y="174423"/>
                  </a:lnTo>
                  <a:lnTo>
                    <a:pt x="2402282" y="161210"/>
                  </a:lnTo>
                  <a:lnTo>
                    <a:pt x="2193503" y="158567"/>
                  </a:lnTo>
                  <a:lnTo>
                    <a:pt x="2027008" y="169138"/>
                  </a:lnTo>
                  <a:lnTo>
                    <a:pt x="1704589" y="192923"/>
                  </a:lnTo>
                  <a:lnTo>
                    <a:pt x="1353100" y="224636"/>
                  </a:lnTo>
                  <a:lnTo>
                    <a:pt x="1120536" y="269563"/>
                  </a:lnTo>
                  <a:lnTo>
                    <a:pt x="1004254" y="285420"/>
                  </a:lnTo>
                  <a:lnTo>
                    <a:pt x="734691" y="319776"/>
                  </a:lnTo>
                  <a:lnTo>
                    <a:pt x="483627" y="354132"/>
                  </a:lnTo>
                  <a:lnTo>
                    <a:pt x="256349" y="388488"/>
                  </a:lnTo>
                  <a:lnTo>
                    <a:pt x="29070" y="430773"/>
                  </a:lnTo>
                  <a:lnTo>
                    <a:pt x="13214" y="433415"/>
                  </a:lnTo>
                  <a:lnTo>
                    <a:pt x="0" y="280134"/>
                  </a:lnTo>
                  <a:lnTo>
                    <a:pt x="327704" y="227279"/>
                  </a:lnTo>
                  <a:lnTo>
                    <a:pt x="523269" y="1982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5" name="フリーフォーム 124">
              <a:extLst>
                <a:ext uri="{FF2B5EF4-FFF2-40B4-BE49-F238E27FC236}">
                  <a16:creationId xmlns:a16="http://schemas.microsoft.com/office/drawing/2014/main" id="{13B8ADB6-79EC-E34A-BA91-A966A74FE556}"/>
                </a:ext>
              </a:extLst>
            </p:cNvPr>
            <p:cNvSpPr/>
            <p:nvPr/>
          </p:nvSpPr>
          <p:spPr>
            <a:xfrm>
              <a:off x="4591050" y="2339975"/>
              <a:ext cx="560388" cy="1092200"/>
            </a:xfrm>
            <a:custGeom>
              <a:avLst/>
              <a:gdLst>
                <a:gd name="connsiteX0" fmla="*/ 440871 w 560614"/>
                <a:gd name="connsiteY0" fmla="*/ 740228 h 1091292"/>
                <a:gd name="connsiteX1" fmla="*/ 476250 w 560614"/>
                <a:gd name="connsiteY1" fmla="*/ 604157 h 1091292"/>
                <a:gd name="connsiteX2" fmla="*/ 527957 w 560614"/>
                <a:gd name="connsiteY2" fmla="*/ 449035 h 1091292"/>
                <a:gd name="connsiteX3" fmla="*/ 549729 w 560614"/>
                <a:gd name="connsiteY3" fmla="*/ 391885 h 1091292"/>
                <a:gd name="connsiteX4" fmla="*/ 560614 w 560614"/>
                <a:gd name="connsiteY4" fmla="*/ 342900 h 1091292"/>
                <a:gd name="connsiteX5" fmla="*/ 560614 w 560614"/>
                <a:gd name="connsiteY5" fmla="*/ 299357 h 1091292"/>
                <a:gd name="connsiteX6" fmla="*/ 557893 w 560614"/>
                <a:gd name="connsiteY6" fmla="*/ 269421 h 1091292"/>
                <a:gd name="connsiteX7" fmla="*/ 549729 w 560614"/>
                <a:gd name="connsiteY7" fmla="*/ 244928 h 1091292"/>
                <a:gd name="connsiteX8" fmla="*/ 538843 w 560614"/>
                <a:gd name="connsiteY8" fmla="*/ 223157 h 1091292"/>
                <a:gd name="connsiteX9" fmla="*/ 527957 w 560614"/>
                <a:gd name="connsiteY9" fmla="*/ 209550 h 1091292"/>
                <a:gd name="connsiteX10" fmla="*/ 476250 w 560614"/>
                <a:gd name="connsiteY10" fmla="*/ 174171 h 1091292"/>
                <a:gd name="connsiteX11" fmla="*/ 375557 w 560614"/>
                <a:gd name="connsiteY11" fmla="*/ 97971 h 1091292"/>
                <a:gd name="connsiteX12" fmla="*/ 310243 w 560614"/>
                <a:gd name="connsiteY12" fmla="*/ 38100 h 1091292"/>
                <a:gd name="connsiteX13" fmla="*/ 269421 w 560614"/>
                <a:gd name="connsiteY13" fmla="*/ 0 h 1091292"/>
                <a:gd name="connsiteX14" fmla="*/ 0 w 560614"/>
                <a:gd name="connsiteY14" fmla="*/ 62592 h 1091292"/>
                <a:gd name="connsiteX15" fmla="*/ 57150 w 560614"/>
                <a:gd name="connsiteY15" fmla="*/ 84364 h 1091292"/>
                <a:gd name="connsiteX16" fmla="*/ 103414 w 560614"/>
                <a:gd name="connsiteY16" fmla="*/ 106135 h 1091292"/>
                <a:gd name="connsiteX17" fmla="*/ 141514 w 560614"/>
                <a:gd name="connsiteY17" fmla="*/ 127907 h 1091292"/>
                <a:gd name="connsiteX18" fmla="*/ 171450 w 560614"/>
                <a:gd name="connsiteY18" fmla="*/ 152400 h 1091292"/>
                <a:gd name="connsiteX19" fmla="*/ 209550 w 560614"/>
                <a:gd name="connsiteY19" fmla="*/ 190500 h 1091292"/>
                <a:gd name="connsiteX20" fmla="*/ 244929 w 560614"/>
                <a:gd name="connsiteY20" fmla="*/ 236764 h 1091292"/>
                <a:gd name="connsiteX21" fmla="*/ 280307 w 560614"/>
                <a:gd name="connsiteY21" fmla="*/ 296635 h 1091292"/>
                <a:gd name="connsiteX22" fmla="*/ 285750 w 560614"/>
                <a:gd name="connsiteY22" fmla="*/ 321128 h 1091292"/>
                <a:gd name="connsiteX23" fmla="*/ 288471 w 560614"/>
                <a:gd name="connsiteY23" fmla="*/ 416378 h 1091292"/>
                <a:gd name="connsiteX24" fmla="*/ 288471 w 560614"/>
                <a:gd name="connsiteY24" fmla="*/ 476250 h 1091292"/>
                <a:gd name="connsiteX25" fmla="*/ 242207 w 560614"/>
                <a:gd name="connsiteY25" fmla="*/ 658585 h 1091292"/>
                <a:gd name="connsiteX26" fmla="*/ 220436 w 560614"/>
                <a:gd name="connsiteY26" fmla="*/ 857250 h 1091292"/>
                <a:gd name="connsiteX27" fmla="*/ 190500 w 560614"/>
                <a:gd name="connsiteY27" fmla="*/ 1091292 h 1091292"/>
                <a:gd name="connsiteX28" fmla="*/ 345621 w 560614"/>
                <a:gd name="connsiteY28" fmla="*/ 1069521 h 1091292"/>
                <a:gd name="connsiteX29" fmla="*/ 397329 w 560614"/>
                <a:gd name="connsiteY29" fmla="*/ 914400 h 1091292"/>
                <a:gd name="connsiteX30" fmla="*/ 440871 w 560614"/>
                <a:gd name="connsiteY30" fmla="*/ 740228 h 1091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60614" h="1091292">
                  <a:moveTo>
                    <a:pt x="440871" y="740228"/>
                  </a:moveTo>
                  <a:lnTo>
                    <a:pt x="476250" y="604157"/>
                  </a:lnTo>
                  <a:lnTo>
                    <a:pt x="527957" y="449035"/>
                  </a:lnTo>
                  <a:lnTo>
                    <a:pt x="549729" y="391885"/>
                  </a:lnTo>
                  <a:lnTo>
                    <a:pt x="560614" y="342900"/>
                  </a:lnTo>
                  <a:lnTo>
                    <a:pt x="560614" y="299357"/>
                  </a:lnTo>
                  <a:lnTo>
                    <a:pt x="557893" y="269421"/>
                  </a:lnTo>
                  <a:lnTo>
                    <a:pt x="549729" y="244928"/>
                  </a:lnTo>
                  <a:lnTo>
                    <a:pt x="538843" y="223157"/>
                  </a:lnTo>
                  <a:lnTo>
                    <a:pt x="527957" y="209550"/>
                  </a:lnTo>
                  <a:lnTo>
                    <a:pt x="476250" y="174171"/>
                  </a:lnTo>
                  <a:lnTo>
                    <a:pt x="375557" y="97971"/>
                  </a:lnTo>
                  <a:lnTo>
                    <a:pt x="310243" y="38100"/>
                  </a:lnTo>
                  <a:lnTo>
                    <a:pt x="269421" y="0"/>
                  </a:lnTo>
                  <a:lnTo>
                    <a:pt x="0" y="62592"/>
                  </a:lnTo>
                  <a:lnTo>
                    <a:pt x="57150" y="84364"/>
                  </a:lnTo>
                  <a:lnTo>
                    <a:pt x="103414" y="106135"/>
                  </a:lnTo>
                  <a:lnTo>
                    <a:pt x="141514" y="127907"/>
                  </a:lnTo>
                  <a:lnTo>
                    <a:pt x="171450" y="152400"/>
                  </a:lnTo>
                  <a:lnTo>
                    <a:pt x="209550" y="190500"/>
                  </a:lnTo>
                  <a:lnTo>
                    <a:pt x="244929" y="236764"/>
                  </a:lnTo>
                  <a:lnTo>
                    <a:pt x="280307" y="296635"/>
                  </a:lnTo>
                  <a:lnTo>
                    <a:pt x="285750" y="321128"/>
                  </a:lnTo>
                  <a:lnTo>
                    <a:pt x="288471" y="416378"/>
                  </a:lnTo>
                  <a:lnTo>
                    <a:pt x="288471" y="476250"/>
                  </a:lnTo>
                  <a:lnTo>
                    <a:pt x="242207" y="658585"/>
                  </a:lnTo>
                  <a:lnTo>
                    <a:pt x="220436" y="857250"/>
                  </a:lnTo>
                  <a:lnTo>
                    <a:pt x="190500" y="1091292"/>
                  </a:lnTo>
                  <a:lnTo>
                    <a:pt x="345621" y="1069521"/>
                  </a:lnTo>
                  <a:lnTo>
                    <a:pt x="397329" y="914400"/>
                  </a:lnTo>
                  <a:lnTo>
                    <a:pt x="440871" y="74022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7" name="フリーフォーム 126">
              <a:extLst>
                <a:ext uri="{FF2B5EF4-FFF2-40B4-BE49-F238E27FC236}">
                  <a16:creationId xmlns:a16="http://schemas.microsoft.com/office/drawing/2014/main" id="{20EE5C29-CCD9-A24C-9801-46A776E33F47}"/>
                </a:ext>
              </a:extLst>
            </p:cNvPr>
            <p:cNvSpPr/>
            <p:nvPr/>
          </p:nvSpPr>
          <p:spPr>
            <a:xfrm>
              <a:off x="4167188" y="3228975"/>
              <a:ext cx="2019300" cy="1906588"/>
            </a:xfrm>
            <a:custGeom>
              <a:avLst/>
              <a:gdLst>
                <a:gd name="connsiteX0" fmla="*/ 541769 w 2019080"/>
                <a:gd name="connsiteY0" fmla="*/ 306561 h 1905440"/>
                <a:gd name="connsiteX1" fmla="*/ 375274 w 2019080"/>
                <a:gd name="connsiteY1" fmla="*/ 327704 h 1905440"/>
                <a:gd name="connsiteX2" fmla="*/ 182352 w 2019080"/>
                <a:gd name="connsiteY2" fmla="*/ 348846 h 1905440"/>
                <a:gd name="connsiteX3" fmla="*/ 81927 w 2019080"/>
                <a:gd name="connsiteY3" fmla="*/ 362060 h 1905440"/>
                <a:gd name="connsiteX4" fmla="*/ 0 w 2019080"/>
                <a:gd name="connsiteY4" fmla="*/ 192922 h 1905440"/>
                <a:gd name="connsiteX5" fmla="*/ 50213 w 2019080"/>
                <a:gd name="connsiteY5" fmla="*/ 200850 h 1905440"/>
                <a:gd name="connsiteX6" fmla="*/ 110997 w 2019080"/>
                <a:gd name="connsiteY6" fmla="*/ 192922 h 1905440"/>
                <a:gd name="connsiteX7" fmla="*/ 317133 w 2019080"/>
                <a:gd name="connsiteY7" fmla="*/ 169137 h 1905440"/>
                <a:gd name="connsiteX8" fmla="*/ 636909 w 2019080"/>
                <a:gd name="connsiteY8" fmla="*/ 132138 h 1905440"/>
                <a:gd name="connsiteX9" fmla="*/ 787547 w 2019080"/>
                <a:gd name="connsiteY9" fmla="*/ 87211 h 1905440"/>
                <a:gd name="connsiteX10" fmla="*/ 1028040 w 2019080"/>
                <a:gd name="connsiteY10" fmla="*/ 68712 h 1905440"/>
                <a:gd name="connsiteX11" fmla="*/ 1276461 w 2019080"/>
                <a:gd name="connsiteY11" fmla="*/ 44927 h 1905440"/>
                <a:gd name="connsiteX12" fmla="*/ 1509025 w 2019080"/>
                <a:gd name="connsiteY12" fmla="*/ 21142 h 1905440"/>
                <a:gd name="connsiteX13" fmla="*/ 1760088 w 2019080"/>
                <a:gd name="connsiteY13" fmla="*/ 0 h 1905440"/>
                <a:gd name="connsiteX14" fmla="*/ 1786516 w 2019080"/>
                <a:gd name="connsiteY14" fmla="*/ 2642 h 1905440"/>
                <a:gd name="connsiteX15" fmla="*/ 1812944 w 2019080"/>
                <a:gd name="connsiteY15" fmla="*/ 7928 h 1905440"/>
                <a:gd name="connsiteX16" fmla="*/ 1847300 w 2019080"/>
                <a:gd name="connsiteY16" fmla="*/ 29070 h 1905440"/>
                <a:gd name="connsiteX17" fmla="*/ 1876370 w 2019080"/>
                <a:gd name="connsiteY17" fmla="*/ 52855 h 1905440"/>
                <a:gd name="connsiteX18" fmla="*/ 1910727 w 2019080"/>
                <a:gd name="connsiteY18" fmla="*/ 87211 h 1905440"/>
                <a:gd name="connsiteX19" fmla="*/ 1945083 w 2019080"/>
                <a:gd name="connsiteY19" fmla="*/ 129495 h 1905440"/>
                <a:gd name="connsiteX20" fmla="*/ 1974153 w 2019080"/>
                <a:gd name="connsiteY20" fmla="*/ 171780 h 1905440"/>
                <a:gd name="connsiteX21" fmla="*/ 1997938 w 2019080"/>
                <a:gd name="connsiteY21" fmla="*/ 203493 h 1905440"/>
                <a:gd name="connsiteX22" fmla="*/ 2011152 w 2019080"/>
                <a:gd name="connsiteY22" fmla="*/ 227278 h 1905440"/>
                <a:gd name="connsiteX23" fmla="*/ 2016437 w 2019080"/>
                <a:gd name="connsiteY23" fmla="*/ 245778 h 1905440"/>
                <a:gd name="connsiteX24" fmla="*/ 2019080 w 2019080"/>
                <a:gd name="connsiteY24" fmla="*/ 264277 h 1905440"/>
                <a:gd name="connsiteX25" fmla="*/ 2008509 w 2019080"/>
                <a:gd name="connsiteY25" fmla="*/ 295990 h 1905440"/>
                <a:gd name="connsiteX26" fmla="*/ 1990010 w 2019080"/>
                <a:gd name="connsiteY26" fmla="*/ 322418 h 1905440"/>
                <a:gd name="connsiteX27" fmla="*/ 1976796 w 2019080"/>
                <a:gd name="connsiteY27" fmla="*/ 351489 h 1905440"/>
                <a:gd name="connsiteX28" fmla="*/ 1966225 w 2019080"/>
                <a:gd name="connsiteY28" fmla="*/ 391130 h 1905440"/>
                <a:gd name="connsiteX29" fmla="*/ 1960939 w 2019080"/>
                <a:gd name="connsiteY29" fmla="*/ 512698 h 1905440"/>
                <a:gd name="connsiteX30" fmla="*/ 1950368 w 2019080"/>
                <a:gd name="connsiteY30" fmla="*/ 782261 h 1905440"/>
                <a:gd name="connsiteX31" fmla="*/ 1942440 w 2019080"/>
                <a:gd name="connsiteY31" fmla="*/ 983112 h 1905440"/>
                <a:gd name="connsiteX32" fmla="*/ 1934511 w 2019080"/>
                <a:gd name="connsiteY32" fmla="*/ 1257960 h 1905440"/>
                <a:gd name="connsiteX33" fmla="*/ 1923940 w 2019080"/>
                <a:gd name="connsiteY33" fmla="*/ 1572450 h 1905440"/>
                <a:gd name="connsiteX34" fmla="*/ 1916012 w 2019080"/>
                <a:gd name="connsiteY34" fmla="*/ 1731017 h 1905440"/>
                <a:gd name="connsiteX35" fmla="*/ 1913369 w 2019080"/>
                <a:gd name="connsiteY35" fmla="*/ 1812943 h 1905440"/>
                <a:gd name="connsiteX36" fmla="*/ 1905441 w 2019080"/>
                <a:gd name="connsiteY36" fmla="*/ 1849942 h 1905440"/>
                <a:gd name="connsiteX37" fmla="*/ 1892227 w 2019080"/>
                <a:gd name="connsiteY37" fmla="*/ 1876369 h 1905440"/>
                <a:gd name="connsiteX38" fmla="*/ 1873728 w 2019080"/>
                <a:gd name="connsiteY38" fmla="*/ 1894869 h 1905440"/>
                <a:gd name="connsiteX39" fmla="*/ 1849943 w 2019080"/>
                <a:gd name="connsiteY39" fmla="*/ 1905440 h 1905440"/>
                <a:gd name="connsiteX40" fmla="*/ 1818229 w 2019080"/>
                <a:gd name="connsiteY40" fmla="*/ 1902797 h 1905440"/>
                <a:gd name="connsiteX41" fmla="*/ 1781231 w 2019080"/>
                <a:gd name="connsiteY41" fmla="*/ 1897512 h 1905440"/>
                <a:gd name="connsiteX42" fmla="*/ 1741589 w 2019080"/>
                <a:gd name="connsiteY42" fmla="*/ 1879012 h 1905440"/>
                <a:gd name="connsiteX43" fmla="*/ 1704590 w 2019080"/>
                <a:gd name="connsiteY43" fmla="*/ 1847299 h 1905440"/>
                <a:gd name="connsiteX44" fmla="*/ 1670234 w 2019080"/>
                <a:gd name="connsiteY44" fmla="*/ 1524880 h 1905440"/>
                <a:gd name="connsiteX45" fmla="*/ 1672877 w 2019080"/>
                <a:gd name="connsiteY45" fmla="*/ 1141678 h 1905440"/>
                <a:gd name="connsiteX46" fmla="*/ 1694019 w 2019080"/>
                <a:gd name="connsiteY46" fmla="*/ 1028039 h 1905440"/>
                <a:gd name="connsiteX47" fmla="*/ 1691376 w 2019080"/>
                <a:gd name="connsiteY47" fmla="*/ 663336 h 1905440"/>
                <a:gd name="connsiteX48" fmla="*/ 1691376 w 2019080"/>
                <a:gd name="connsiteY48" fmla="*/ 539126 h 1905440"/>
                <a:gd name="connsiteX49" fmla="*/ 1704590 w 2019080"/>
                <a:gd name="connsiteY49" fmla="*/ 380559 h 1905440"/>
                <a:gd name="connsiteX50" fmla="*/ 1715161 w 2019080"/>
                <a:gd name="connsiteY50" fmla="*/ 261634 h 1905440"/>
                <a:gd name="connsiteX51" fmla="*/ 1712518 w 2019080"/>
                <a:gd name="connsiteY51" fmla="*/ 235206 h 1905440"/>
                <a:gd name="connsiteX52" fmla="*/ 1704590 w 2019080"/>
                <a:gd name="connsiteY52" fmla="*/ 214064 h 1905440"/>
                <a:gd name="connsiteX53" fmla="*/ 1683448 w 2019080"/>
                <a:gd name="connsiteY53" fmla="*/ 192922 h 1905440"/>
                <a:gd name="connsiteX54" fmla="*/ 1649092 w 2019080"/>
                <a:gd name="connsiteY54" fmla="*/ 179708 h 1905440"/>
                <a:gd name="connsiteX55" fmla="*/ 1590951 w 2019080"/>
                <a:gd name="connsiteY55" fmla="*/ 177065 h 1905440"/>
                <a:gd name="connsiteX56" fmla="*/ 1366315 w 2019080"/>
                <a:gd name="connsiteY56" fmla="*/ 206136 h 1905440"/>
                <a:gd name="connsiteX57" fmla="*/ 885330 w 2019080"/>
                <a:gd name="connsiteY57" fmla="*/ 264277 h 1905440"/>
                <a:gd name="connsiteX58" fmla="*/ 541769 w 2019080"/>
                <a:gd name="connsiteY58" fmla="*/ 306561 h 1905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019080" h="1905440">
                  <a:moveTo>
                    <a:pt x="541769" y="306561"/>
                  </a:moveTo>
                  <a:lnTo>
                    <a:pt x="375274" y="327704"/>
                  </a:lnTo>
                  <a:lnTo>
                    <a:pt x="182352" y="348846"/>
                  </a:lnTo>
                  <a:lnTo>
                    <a:pt x="81927" y="362060"/>
                  </a:lnTo>
                  <a:lnTo>
                    <a:pt x="0" y="192922"/>
                  </a:lnTo>
                  <a:lnTo>
                    <a:pt x="50213" y="200850"/>
                  </a:lnTo>
                  <a:lnTo>
                    <a:pt x="110997" y="192922"/>
                  </a:lnTo>
                  <a:lnTo>
                    <a:pt x="317133" y="169137"/>
                  </a:lnTo>
                  <a:lnTo>
                    <a:pt x="636909" y="132138"/>
                  </a:lnTo>
                  <a:lnTo>
                    <a:pt x="787547" y="87211"/>
                  </a:lnTo>
                  <a:lnTo>
                    <a:pt x="1028040" y="68712"/>
                  </a:lnTo>
                  <a:lnTo>
                    <a:pt x="1276461" y="44927"/>
                  </a:lnTo>
                  <a:lnTo>
                    <a:pt x="1509025" y="21142"/>
                  </a:lnTo>
                  <a:lnTo>
                    <a:pt x="1760088" y="0"/>
                  </a:lnTo>
                  <a:lnTo>
                    <a:pt x="1786516" y="2642"/>
                  </a:lnTo>
                  <a:lnTo>
                    <a:pt x="1812944" y="7928"/>
                  </a:lnTo>
                  <a:lnTo>
                    <a:pt x="1847300" y="29070"/>
                  </a:lnTo>
                  <a:lnTo>
                    <a:pt x="1876370" y="52855"/>
                  </a:lnTo>
                  <a:lnTo>
                    <a:pt x="1910727" y="87211"/>
                  </a:lnTo>
                  <a:lnTo>
                    <a:pt x="1945083" y="129495"/>
                  </a:lnTo>
                  <a:lnTo>
                    <a:pt x="1974153" y="171780"/>
                  </a:lnTo>
                  <a:lnTo>
                    <a:pt x="1997938" y="203493"/>
                  </a:lnTo>
                  <a:lnTo>
                    <a:pt x="2011152" y="227278"/>
                  </a:lnTo>
                  <a:lnTo>
                    <a:pt x="2016437" y="245778"/>
                  </a:lnTo>
                  <a:lnTo>
                    <a:pt x="2019080" y="264277"/>
                  </a:lnTo>
                  <a:lnTo>
                    <a:pt x="2008509" y="295990"/>
                  </a:lnTo>
                  <a:lnTo>
                    <a:pt x="1990010" y="322418"/>
                  </a:lnTo>
                  <a:lnTo>
                    <a:pt x="1976796" y="351489"/>
                  </a:lnTo>
                  <a:lnTo>
                    <a:pt x="1966225" y="391130"/>
                  </a:lnTo>
                  <a:lnTo>
                    <a:pt x="1960939" y="512698"/>
                  </a:lnTo>
                  <a:lnTo>
                    <a:pt x="1950368" y="782261"/>
                  </a:lnTo>
                  <a:lnTo>
                    <a:pt x="1942440" y="983112"/>
                  </a:lnTo>
                  <a:lnTo>
                    <a:pt x="1934511" y="1257960"/>
                  </a:lnTo>
                  <a:lnTo>
                    <a:pt x="1923940" y="1572450"/>
                  </a:lnTo>
                  <a:lnTo>
                    <a:pt x="1916012" y="1731017"/>
                  </a:lnTo>
                  <a:lnTo>
                    <a:pt x="1913369" y="1812943"/>
                  </a:lnTo>
                  <a:lnTo>
                    <a:pt x="1905441" y="1849942"/>
                  </a:lnTo>
                  <a:lnTo>
                    <a:pt x="1892227" y="1876369"/>
                  </a:lnTo>
                  <a:lnTo>
                    <a:pt x="1873728" y="1894869"/>
                  </a:lnTo>
                  <a:lnTo>
                    <a:pt x="1849943" y="1905440"/>
                  </a:lnTo>
                  <a:lnTo>
                    <a:pt x="1818229" y="1902797"/>
                  </a:lnTo>
                  <a:lnTo>
                    <a:pt x="1781231" y="1897512"/>
                  </a:lnTo>
                  <a:lnTo>
                    <a:pt x="1741589" y="1879012"/>
                  </a:lnTo>
                  <a:lnTo>
                    <a:pt x="1704590" y="1847299"/>
                  </a:lnTo>
                  <a:lnTo>
                    <a:pt x="1670234" y="1524880"/>
                  </a:lnTo>
                  <a:lnTo>
                    <a:pt x="1672877" y="1141678"/>
                  </a:lnTo>
                  <a:lnTo>
                    <a:pt x="1694019" y="1028039"/>
                  </a:lnTo>
                  <a:lnTo>
                    <a:pt x="1691376" y="663336"/>
                  </a:lnTo>
                  <a:lnTo>
                    <a:pt x="1691376" y="539126"/>
                  </a:lnTo>
                  <a:lnTo>
                    <a:pt x="1704590" y="380559"/>
                  </a:lnTo>
                  <a:lnTo>
                    <a:pt x="1715161" y="261634"/>
                  </a:lnTo>
                  <a:lnTo>
                    <a:pt x="1712518" y="235206"/>
                  </a:lnTo>
                  <a:lnTo>
                    <a:pt x="1704590" y="214064"/>
                  </a:lnTo>
                  <a:lnTo>
                    <a:pt x="1683448" y="192922"/>
                  </a:lnTo>
                  <a:lnTo>
                    <a:pt x="1649092" y="179708"/>
                  </a:lnTo>
                  <a:lnTo>
                    <a:pt x="1590951" y="177065"/>
                  </a:lnTo>
                  <a:lnTo>
                    <a:pt x="1366315" y="206136"/>
                  </a:lnTo>
                  <a:lnTo>
                    <a:pt x="885330" y="264277"/>
                  </a:lnTo>
                  <a:lnTo>
                    <a:pt x="541769" y="30656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8" name="フリーフォーム 127">
              <a:extLst>
                <a:ext uri="{FF2B5EF4-FFF2-40B4-BE49-F238E27FC236}">
                  <a16:creationId xmlns:a16="http://schemas.microsoft.com/office/drawing/2014/main" id="{E72585FB-666F-3443-8782-651651F5D320}"/>
                </a:ext>
              </a:extLst>
            </p:cNvPr>
            <p:cNvSpPr/>
            <p:nvPr/>
          </p:nvSpPr>
          <p:spPr>
            <a:xfrm>
              <a:off x="4271963" y="3735388"/>
              <a:ext cx="1644650" cy="371475"/>
            </a:xfrm>
            <a:custGeom>
              <a:avLst/>
              <a:gdLst>
                <a:gd name="connsiteX0" fmla="*/ 521493 w 1645443"/>
                <a:gd name="connsiteY0" fmla="*/ 121444 h 371475"/>
                <a:gd name="connsiteX1" fmla="*/ 728662 w 1645443"/>
                <a:gd name="connsiteY1" fmla="*/ 95250 h 371475"/>
                <a:gd name="connsiteX2" fmla="*/ 947737 w 1645443"/>
                <a:gd name="connsiteY2" fmla="*/ 71438 h 371475"/>
                <a:gd name="connsiteX3" fmla="*/ 1181100 w 1645443"/>
                <a:gd name="connsiteY3" fmla="*/ 45244 h 371475"/>
                <a:gd name="connsiteX4" fmla="*/ 1457325 w 1645443"/>
                <a:gd name="connsiteY4" fmla="*/ 16669 h 371475"/>
                <a:gd name="connsiteX5" fmla="*/ 1645443 w 1645443"/>
                <a:gd name="connsiteY5" fmla="*/ 0 h 371475"/>
                <a:gd name="connsiteX6" fmla="*/ 1633537 w 1645443"/>
                <a:gd name="connsiteY6" fmla="*/ 183357 h 371475"/>
                <a:gd name="connsiteX7" fmla="*/ 1469231 w 1645443"/>
                <a:gd name="connsiteY7" fmla="*/ 192882 h 371475"/>
                <a:gd name="connsiteX8" fmla="*/ 1285875 w 1645443"/>
                <a:gd name="connsiteY8" fmla="*/ 204788 h 371475"/>
                <a:gd name="connsiteX9" fmla="*/ 1097756 w 1645443"/>
                <a:gd name="connsiteY9" fmla="*/ 223838 h 371475"/>
                <a:gd name="connsiteX10" fmla="*/ 838200 w 1645443"/>
                <a:gd name="connsiteY10" fmla="*/ 250032 h 371475"/>
                <a:gd name="connsiteX11" fmla="*/ 561975 w 1645443"/>
                <a:gd name="connsiteY11" fmla="*/ 283369 h 371475"/>
                <a:gd name="connsiteX12" fmla="*/ 250031 w 1645443"/>
                <a:gd name="connsiteY12" fmla="*/ 328613 h 371475"/>
                <a:gd name="connsiteX13" fmla="*/ 2381 w 1645443"/>
                <a:gd name="connsiteY13" fmla="*/ 371475 h 371475"/>
                <a:gd name="connsiteX14" fmla="*/ 0 w 1645443"/>
                <a:gd name="connsiteY14" fmla="*/ 192882 h 371475"/>
                <a:gd name="connsiteX15" fmla="*/ 388143 w 1645443"/>
                <a:gd name="connsiteY15" fmla="*/ 138113 h 371475"/>
                <a:gd name="connsiteX16" fmla="*/ 521493 w 1645443"/>
                <a:gd name="connsiteY16" fmla="*/ 121444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45443" h="371475">
                  <a:moveTo>
                    <a:pt x="521493" y="121444"/>
                  </a:moveTo>
                  <a:lnTo>
                    <a:pt x="728662" y="95250"/>
                  </a:lnTo>
                  <a:lnTo>
                    <a:pt x="947737" y="71438"/>
                  </a:lnTo>
                  <a:lnTo>
                    <a:pt x="1181100" y="45244"/>
                  </a:lnTo>
                  <a:lnTo>
                    <a:pt x="1457325" y="16669"/>
                  </a:lnTo>
                  <a:lnTo>
                    <a:pt x="1645443" y="0"/>
                  </a:lnTo>
                  <a:lnTo>
                    <a:pt x="1633537" y="183357"/>
                  </a:lnTo>
                  <a:lnTo>
                    <a:pt x="1469231" y="192882"/>
                  </a:lnTo>
                  <a:lnTo>
                    <a:pt x="1285875" y="204788"/>
                  </a:lnTo>
                  <a:lnTo>
                    <a:pt x="1097756" y="223838"/>
                  </a:lnTo>
                  <a:lnTo>
                    <a:pt x="838200" y="250032"/>
                  </a:lnTo>
                  <a:lnTo>
                    <a:pt x="561975" y="283369"/>
                  </a:lnTo>
                  <a:lnTo>
                    <a:pt x="250031" y="328613"/>
                  </a:lnTo>
                  <a:lnTo>
                    <a:pt x="2381" y="371475"/>
                  </a:lnTo>
                  <a:cubicBezTo>
                    <a:pt x="1587" y="311944"/>
                    <a:pt x="794" y="252413"/>
                    <a:pt x="0" y="192882"/>
                  </a:cubicBezTo>
                  <a:lnTo>
                    <a:pt x="388143" y="138113"/>
                  </a:lnTo>
                  <a:lnTo>
                    <a:pt x="521493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9" name="フリーフォーム 128">
              <a:extLst>
                <a:ext uri="{FF2B5EF4-FFF2-40B4-BE49-F238E27FC236}">
                  <a16:creationId xmlns:a16="http://schemas.microsoft.com/office/drawing/2014/main" id="{09728FF5-D5FE-2245-B7DA-08207536C046}"/>
                </a:ext>
              </a:extLst>
            </p:cNvPr>
            <p:cNvSpPr/>
            <p:nvPr/>
          </p:nvSpPr>
          <p:spPr>
            <a:xfrm>
              <a:off x="4284663" y="4227513"/>
              <a:ext cx="1625600" cy="390525"/>
            </a:xfrm>
            <a:custGeom>
              <a:avLst/>
              <a:gdLst>
                <a:gd name="connsiteX0" fmla="*/ 323850 w 1626394"/>
                <a:gd name="connsiteY0" fmla="*/ 173831 h 390525"/>
                <a:gd name="connsiteX1" fmla="*/ 497681 w 1626394"/>
                <a:gd name="connsiteY1" fmla="*/ 152400 h 390525"/>
                <a:gd name="connsiteX2" fmla="*/ 714375 w 1626394"/>
                <a:gd name="connsiteY2" fmla="*/ 126206 h 390525"/>
                <a:gd name="connsiteX3" fmla="*/ 988219 w 1626394"/>
                <a:gd name="connsiteY3" fmla="*/ 88106 h 390525"/>
                <a:gd name="connsiteX4" fmla="*/ 1309687 w 1626394"/>
                <a:gd name="connsiteY4" fmla="*/ 42862 h 390525"/>
                <a:gd name="connsiteX5" fmla="*/ 1624012 w 1626394"/>
                <a:gd name="connsiteY5" fmla="*/ 0 h 390525"/>
                <a:gd name="connsiteX6" fmla="*/ 1626394 w 1626394"/>
                <a:gd name="connsiteY6" fmla="*/ 154781 h 390525"/>
                <a:gd name="connsiteX7" fmla="*/ 1347787 w 1626394"/>
                <a:gd name="connsiteY7" fmla="*/ 192881 h 390525"/>
                <a:gd name="connsiteX8" fmla="*/ 1057275 w 1626394"/>
                <a:gd name="connsiteY8" fmla="*/ 235744 h 390525"/>
                <a:gd name="connsiteX9" fmla="*/ 790575 w 1626394"/>
                <a:gd name="connsiteY9" fmla="*/ 273844 h 390525"/>
                <a:gd name="connsiteX10" fmla="*/ 526256 w 1626394"/>
                <a:gd name="connsiteY10" fmla="*/ 314325 h 390525"/>
                <a:gd name="connsiteX11" fmla="*/ 273844 w 1626394"/>
                <a:gd name="connsiteY11" fmla="*/ 350044 h 390525"/>
                <a:gd name="connsiteX12" fmla="*/ 2381 w 1626394"/>
                <a:gd name="connsiteY12" fmla="*/ 390525 h 390525"/>
                <a:gd name="connsiteX13" fmla="*/ 0 w 1626394"/>
                <a:gd name="connsiteY13" fmla="*/ 211931 h 390525"/>
                <a:gd name="connsiteX14" fmla="*/ 323850 w 1626394"/>
                <a:gd name="connsiteY14" fmla="*/ 173831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394" h="390525">
                  <a:moveTo>
                    <a:pt x="323850" y="173831"/>
                  </a:moveTo>
                  <a:lnTo>
                    <a:pt x="497681" y="152400"/>
                  </a:lnTo>
                  <a:lnTo>
                    <a:pt x="714375" y="126206"/>
                  </a:lnTo>
                  <a:lnTo>
                    <a:pt x="988219" y="88106"/>
                  </a:lnTo>
                  <a:lnTo>
                    <a:pt x="1309687" y="42862"/>
                  </a:lnTo>
                  <a:lnTo>
                    <a:pt x="1624012" y="0"/>
                  </a:lnTo>
                  <a:lnTo>
                    <a:pt x="1626394" y="154781"/>
                  </a:lnTo>
                  <a:lnTo>
                    <a:pt x="1347787" y="192881"/>
                  </a:lnTo>
                  <a:lnTo>
                    <a:pt x="1057275" y="235744"/>
                  </a:lnTo>
                  <a:lnTo>
                    <a:pt x="790575" y="273844"/>
                  </a:lnTo>
                  <a:lnTo>
                    <a:pt x="526256" y="314325"/>
                  </a:lnTo>
                  <a:lnTo>
                    <a:pt x="273844" y="350044"/>
                  </a:lnTo>
                  <a:lnTo>
                    <a:pt x="2381" y="390525"/>
                  </a:lnTo>
                  <a:cubicBezTo>
                    <a:pt x="1587" y="330994"/>
                    <a:pt x="794" y="271462"/>
                    <a:pt x="0" y="211931"/>
                  </a:cubicBezTo>
                  <a:lnTo>
                    <a:pt x="323850" y="173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0" name="フリーフォーム 129">
              <a:extLst>
                <a:ext uri="{FF2B5EF4-FFF2-40B4-BE49-F238E27FC236}">
                  <a16:creationId xmlns:a16="http://schemas.microsoft.com/office/drawing/2014/main" id="{F5B2AF33-24BF-CD47-8887-6BBAD2827CBF}"/>
                </a:ext>
              </a:extLst>
            </p:cNvPr>
            <p:cNvSpPr/>
            <p:nvPr/>
          </p:nvSpPr>
          <p:spPr>
            <a:xfrm>
              <a:off x="4214813" y="4764088"/>
              <a:ext cx="1704975" cy="400050"/>
            </a:xfrm>
            <a:custGeom>
              <a:avLst/>
              <a:gdLst>
                <a:gd name="connsiteX0" fmla="*/ 511968 w 1704975"/>
                <a:gd name="connsiteY0" fmla="*/ 133350 h 400050"/>
                <a:gd name="connsiteX1" fmla="*/ 876300 w 1704975"/>
                <a:gd name="connsiteY1" fmla="*/ 90488 h 400050"/>
                <a:gd name="connsiteX2" fmla="*/ 1143000 w 1704975"/>
                <a:gd name="connsiteY2" fmla="*/ 59532 h 400050"/>
                <a:gd name="connsiteX3" fmla="*/ 1483518 w 1704975"/>
                <a:gd name="connsiteY3" fmla="*/ 19050 h 400050"/>
                <a:gd name="connsiteX4" fmla="*/ 1674018 w 1704975"/>
                <a:gd name="connsiteY4" fmla="*/ 0 h 400050"/>
                <a:gd name="connsiteX5" fmla="*/ 1704975 w 1704975"/>
                <a:gd name="connsiteY5" fmla="*/ 345282 h 400050"/>
                <a:gd name="connsiteX6" fmla="*/ 1652587 w 1704975"/>
                <a:gd name="connsiteY6" fmla="*/ 307182 h 400050"/>
                <a:gd name="connsiteX7" fmla="*/ 1628775 w 1704975"/>
                <a:gd name="connsiteY7" fmla="*/ 283369 h 400050"/>
                <a:gd name="connsiteX8" fmla="*/ 1600200 w 1704975"/>
                <a:gd name="connsiteY8" fmla="*/ 250032 h 400050"/>
                <a:gd name="connsiteX9" fmla="*/ 1583531 w 1704975"/>
                <a:gd name="connsiteY9" fmla="*/ 230982 h 400050"/>
                <a:gd name="connsiteX10" fmla="*/ 1516856 w 1704975"/>
                <a:gd name="connsiteY10" fmla="*/ 228600 h 400050"/>
                <a:gd name="connsiteX11" fmla="*/ 1290637 w 1704975"/>
                <a:gd name="connsiteY11" fmla="*/ 233363 h 400050"/>
                <a:gd name="connsiteX12" fmla="*/ 1057275 w 1704975"/>
                <a:gd name="connsiteY12" fmla="*/ 242888 h 400050"/>
                <a:gd name="connsiteX13" fmla="*/ 854868 w 1704975"/>
                <a:gd name="connsiteY13" fmla="*/ 257175 h 400050"/>
                <a:gd name="connsiteX14" fmla="*/ 695325 w 1704975"/>
                <a:gd name="connsiteY14" fmla="*/ 273844 h 400050"/>
                <a:gd name="connsiteX15" fmla="*/ 488156 w 1704975"/>
                <a:gd name="connsiteY15" fmla="*/ 302419 h 400050"/>
                <a:gd name="connsiteX16" fmla="*/ 273843 w 1704975"/>
                <a:gd name="connsiteY16" fmla="*/ 342900 h 400050"/>
                <a:gd name="connsiteX17" fmla="*/ 104775 w 1704975"/>
                <a:gd name="connsiteY17" fmla="*/ 378619 h 400050"/>
                <a:gd name="connsiteX18" fmla="*/ 0 w 1704975"/>
                <a:gd name="connsiteY18" fmla="*/ 400050 h 400050"/>
                <a:gd name="connsiteX19" fmla="*/ 7143 w 1704975"/>
                <a:gd name="connsiteY19" fmla="*/ 192882 h 400050"/>
                <a:gd name="connsiteX20" fmla="*/ 459581 w 1704975"/>
                <a:gd name="connsiteY20" fmla="*/ 138113 h 400050"/>
                <a:gd name="connsiteX21" fmla="*/ 511968 w 1704975"/>
                <a:gd name="connsiteY21" fmla="*/ 133350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04975" h="400050">
                  <a:moveTo>
                    <a:pt x="511968" y="133350"/>
                  </a:moveTo>
                  <a:lnTo>
                    <a:pt x="876300" y="90488"/>
                  </a:lnTo>
                  <a:lnTo>
                    <a:pt x="1143000" y="59532"/>
                  </a:lnTo>
                  <a:lnTo>
                    <a:pt x="1483518" y="19050"/>
                  </a:lnTo>
                  <a:lnTo>
                    <a:pt x="1674018" y="0"/>
                  </a:lnTo>
                  <a:lnTo>
                    <a:pt x="1704975" y="345282"/>
                  </a:lnTo>
                  <a:lnTo>
                    <a:pt x="1652587" y="307182"/>
                  </a:lnTo>
                  <a:lnTo>
                    <a:pt x="1628775" y="283369"/>
                  </a:lnTo>
                  <a:lnTo>
                    <a:pt x="1600200" y="250032"/>
                  </a:lnTo>
                  <a:lnTo>
                    <a:pt x="1583531" y="230982"/>
                  </a:lnTo>
                  <a:lnTo>
                    <a:pt x="1516856" y="228600"/>
                  </a:lnTo>
                  <a:lnTo>
                    <a:pt x="1290637" y="233363"/>
                  </a:lnTo>
                  <a:lnTo>
                    <a:pt x="1057275" y="242888"/>
                  </a:lnTo>
                  <a:lnTo>
                    <a:pt x="854868" y="257175"/>
                  </a:lnTo>
                  <a:lnTo>
                    <a:pt x="695325" y="273844"/>
                  </a:lnTo>
                  <a:lnTo>
                    <a:pt x="488156" y="302419"/>
                  </a:lnTo>
                  <a:lnTo>
                    <a:pt x="273843" y="342900"/>
                  </a:lnTo>
                  <a:lnTo>
                    <a:pt x="104775" y="378619"/>
                  </a:lnTo>
                  <a:lnTo>
                    <a:pt x="0" y="400050"/>
                  </a:lnTo>
                  <a:lnTo>
                    <a:pt x="7143" y="192882"/>
                  </a:lnTo>
                  <a:lnTo>
                    <a:pt x="459581" y="138113"/>
                  </a:lnTo>
                  <a:lnTo>
                    <a:pt x="511968" y="133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34041125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2638" y="2747963"/>
            <a:ext cx="842010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いろいろな意味をもつ言葉　　　　　　　　　　　　　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2638" y="3490913"/>
            <a:ext cx="8420100" cy="409575"/>
          </a:xfrm>
        </p:spPr>
        <p:txBody>
          <a:bodyPr>
            <a:normAutofit fontScale="925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欠 満 栄 養 卒 単 結 果 漁 径 副 臣 梅 灯 貨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261268296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C21570D3-02B6-2246-9DE4-68B3E12589ED}"/>
              </a:ext>
            </a:extLst>
          </p:cNvPr>
          <p:cNvSpPr/>
          <p:nvPr/>
        </p:nvSpPr>
        <p:spPr>
          <a:xfrm rot="16200000">
            <a:off x="2852738" y="1882775"/>
            <a:ext cx="1958975" cy="1343025"/>
          </a:xfrm>
          <a:custGeom>
            <a:avLst/>
            <a:gdLst>
              <a:gd name="connsiteX0" fmla="*/ 1078706 w 1959768"/>
              <a:gd name="connsiteY0" fmla="*/ 959644 h 1343025"/>
              <a:gd name="connsiteX1" fmla="*/ 923925 w 1959768"/>
              <a:gd name="connsiteY1" fmla="*/ 881063 h 1343025"/>
              <a:gd name="connsiteX2" fmla="*/ 819150 w 1959768"/>
              <a:gd name="connsiteY2" fmla="*/ 790575 h 1343025"/>
              <a:gd name="connsiteX3" fmla="*/ 569118 w 1959768"/>
              <a:gd name="connsiteY3" fmla="*/ 595313 h 1343025"/>
              <a:gd name="connsiteX4" fmla="*/ 376237 w 1959768"/>
              <a:gd name="connsiteY4" fmla="*/ 433388 h 1343025"/>
              <a:gd name="connsiteX5" fmla="*/ 161925 w 1959768"/>
              <a:gd name="connsiteY5" fmla="*/ 228600 h 1343025"/>
              <a:gd name="connsiteX6" fmla="*/ 14287 w 1959768"/>
              <a:gd name="connsiteY6" fmla="*/ 76200 h 1343025"/>
              <a:gd name="connsiteX7" fmla="*/ 4762 w 1959768"/>
              <a:gd name="connsiteY7" fmla="*/ 54769 h 1343025"/>
              <a:gd name="connsiteX8" fmla="*/ 0 w 1959768"/>
              <a:gd name="connsiteY8" fmla="*/ 30956 h 1343025"/>
              <a:gd name="connsiteX9" fmla="*/ 2381 w 1959768"/>
              <a:gd name="connsiteY9" fmla="*/ 9525 h 1343025"/>
              <a:gd name="connsiteX10" fmla="*/ 14287 w 1959768"/>
              <a:gd name="connsiteY10" fmla="*/ 0 h 1343025"/>
              <a:gd name="connsiteX11" fmla="*/ 26193 w 1959768"/>
              <a:gd name="connsiteY11" fmla="*/ 0 h 1343025"/>
              <a:gd name="connsiteX12" fmla="*/ 90487 w 1959768"/>
              <a:gd name="connsiteY12" fmla="*/ 42863 h 1343025"/>
              <a:gd name="connsiteX13" fmla="*/ 400050 w 1959768"/>
              <a:gd name="connsiteY13" fmla="*/ 266700 h 1343025"/>
              <a:gd name="connsiteX14" fmla="*/ 740568 w 1959768"/>
              <a:gd name="connsiteY14" fmla="*/ 502444 h 1343025"/>
              <a:gd name="connsiteX15" fmla="*/ 1035843 w 1959768"/>
              <a:gd name="connsiteY15" fmla="*/ 688181 h 1343025"/>
              <a:gd name="connsiteX16" fmla="*/ 1307306 w 1959768"/>
              <a:gd name="connsiteY16" fmla="*/ 831056 h 1343025"/>
              <a:gd name="connsiteX17" fmla="*/ 1481137 w 1959768"/>
              <a:gd name="connsiteY17" fmla="*/ 900113 h 1343025"/>
              <a:gd name="connsiteX18" fmla="*/ 1524000 w 1959768"/>
              <a:gd name="connsiteY18" fmla="*/ 914400 h 1343025"/>
              <a:gd name="connsiteX19" fmla="*/ 1550193 w 1959768"/>
              <a:gd name="connsiteY19" fmla="*/ 921544 h 1343025"/>
              <a:gd name="connsiteX20" fmla="*/ 1571625 w 1959768"/>
              <a:gd name="connsiteY20" fmla="*/ 923925 h 1343025"/>
              <a:gd name="connsiteX21" fmla="*/ 1614487 w 1959768"/>
              <a:gd name="connsiteY21" fmla="*/ 923925 h 1343025"/>
              <a:gd name="connsiteX22" fmla="*/ 1652587 w 1959768"/>
              <a:gd name="connsiteY22" fmla="*/ 919163 h 1343025"/>
              <a:gd name="connsiteX23" fmla="*/ 1712118 w 1959768"/>
              <a:gd name="connsiteY23" fmla="*/ 895350 h 1343025"/>
              <a:gd name="connsiteX24" fmla="*/ 1766887 w 1959768"/>
              <a:gd name="connsiteY24" fmla="*/ 862013 h 1343025"/>
              <a:gd name="connsiteX25" fmla="*/ 1843087 w 1959768"/>
              <a:gd name="connsiteY25" fmla="*/ 785813 h 1343025"/>
              <a:gd name="connsiteX26" fmla="*/ 1881187 w 1959768"/>
              <a:gd name="connsiteY26" fmla="*/ 726281 h 1343025"/>
              <a:gd name="connsiteX27" fmla="*/ 1902618 w 1959768"/>
              <a:gd name="connsiteY27" fmla="*/ 700088 h 1343025"/>
              <a:gd name="connsiteX28" fmla="*/ 1921668 w 1959768"/>
              <a:gd name="connsiteY28" fmla="*/ 685800 h 1343025"/>
              <a:gd name="connsiteX29" fmla="*/ 1945481 w 1959768"/>
              <a:gd name="connsiteY29" fmla="*/ 685800 h 1343025"/>
              <a:gd name="connsiteX30" fmla="*/ 1955006 w 1959768"/>
              <a:gd name="connsiteY30" fmla="*/ 692944 h 1343025"/>
              <a:gd name="connsiteX31" fmla="*/ 1959768 w 1959768"/>
              <a:gd name="connsiteY31" fmla="*/ 723900 h 1343025"/>
              <a:gd name="connsiteX32" fmla="*/ 1955006 w 1959768"/>
              <a:gd name="connsiteY32" fmla="*/ 809625 h 1343025"/>
              <a:gd name="connsiteX33" fmla="*/ 1945481 w 1959768"/>
              <a:gd name="connsiteY33" fmla="*/ 873919 h 1343025"/>
              <a:gd name="connsiteX34" fmla="*/ 1928812 w 1959768"/>
              <a:gd name="connsiteY34" fmla="*/ 938213 h 1343025"/>
              <a:gd name="connsiteX35" fmla="*/ 1907381 w 1959768"/>
              <a:gd name="connsiteY35" fmla="*/ 995363 h 1343025"/>
              <a:gd name="connsiteX36" fmla="*/ 1859756 w 1959768"/>
              <a:gd name="connsiteY36" fmla="*/ 1073944 h 1343025"/>
              <a:gd name="connsiteX37" fmla="*/ 1802606 w 1959768"/>
              <a:gd name="connsiteY37" fmla="*/ 1157288 h 1343025"/>
              <a:gd name="connsiteX38" fmla="*/ 1743075 w 1959768"/>
              <a:gd name="connsiteY38" fmla="*/ 1231106 h 1343025"/>
              <a:gd name="connsiteX39" fmla="*/ 1678781 w 1959768"/>
              <a:gd name="connsiteY39" fmla="*/ 1283494 h 1343025"/>
              <a:gd name="connsiteX40" fmla="*/ 1619250 w 1959768"/>
              <a:gd name="connsiteY40" fmla="*/ 1326356 h 1343025"/>
              <a:gd name="connsiteX41" fmla="*/ 1588293 w 1959768"/>
              <a:gd name="connsiteY41" fmla="*/ 1340644 h 1343025"/>
              <a:gd name="connsiteX42" fmla="*/ 1566862 w 1959768"/>
              <a:gd name="connsiteY42" fmla="*/ 1343025 h 1343025"/>
              <a:gd name="connsiteX43" fmla="*/ 1547812 w 1959768"/>
              <a:gd name="connsiteY43" fmla="*/ 1343025 h 1343025"/>
              <a:gd name="connsiteX44" fmla="*/ 1528762 w 1959768"/>
              <a:gd name="connsiteY44" fmla="*/ 1335881 h 1343025"/>
              <a:gd name="connsiteX45" fmla="*/ 1512093 w 1959768"/>
              <a:gd name="connsiteY45" fmla="*/ 1316831 h 1343025"/>
              <a:gd name="connsiteX46" fmla="*/ 1502568 w 1959768"/>
              <a:gd name="connsiteY46" fmla="*/ 1290638 h 1343025"/>
              <a:gd name="connsiteX47" fmla="*/ 1485900 w 1959768"/>
              <a:gd name="connsiteY47" fmla="*/ 1245394 h 1343025"/>
              <a:gd name="connsiteX48" fmla="*/ 1464468 w 1959768"/>
              <a:gd name="connsiteY48" fmla="*/ 1212056 h 1343025"/>
              <a:gd name="connsiteX49" fmla="*/ 1390650 w 1959768"/>
              <a:gd name="connsiteY49" fmla="*/ 1147763 h 1343025"/>
              <a:gd name="connsiteX50" fmla="*/ 1273968 w 1959768"/>
              <a:gd name="connsiteY50" fmla="*/ 1071563 h 1343025"/>
              <a:gd name="connsiteX51" fmla="*/ 1078706 w 1959768"/>
              <a:gd name="connsiteY51" fmla="*/ 959644 h 134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959768" h="1343025">
                <a:moveTo>
                  <a:pt x="1078706" y="959644"/>
                </a:moveTo>
                <a:lnTo>
                  <a:pt x="923925" y="881063"/>
                </a:lnTo>
                <a:lnTo>
                  <a:pt x="819150" y="790575"/>
                </a:lnTo>
                <a:lnTo>
                  <a:pt x="569118" y="595313"/>
                </a:lnTo>
                <a:lnTo>
                  <a:pt x="376237" y="433388"/>
                </a:lnTo>
                <a:lnTo>
                  <a:pt x="161925" y="228600"/>
                </a:lnTo>
                <a:lnTo>
                  <a:pt x="14287" y="76200"/>
                </a:lnTo>
                <a:lnTo>
                  <a:pt x="4762" y="54769"/>
                </a:lnTo>
                <a:lnTo>
                  <a:pt x="0" y="30956"/>
                </a:lnTo>
                <a:lnTo>
                  <a:pt x="2381" y="9525"/>
                </a:lnTo>
                <a:lnTo>
                  <a:pt x="14287" y="0"/>
                </a:lnTo>
                <a:lnTo>
                  <a:pt x="26193" y="0"/>
                </a:lnTo>
                <a:lnTo>
                  <a:pt x="90487" y="42863"/>
                </a:lnTo>
                <a:lnTo>
                  <a:pt x="400050" y="266700"/>
                </a:lnTo>
                <a:lnTo>
                  <a:pt x="740568" y="502444"/>
                </a:lnTo>
                <a:lnTo>
                  <a:pt x="1035843" y="688181"/>
                </a:lnTo>
                <a:lnTo>
                  <a:pt x="1307306" y="831056"/>
                </a:lnTo>
                <a:lnTo>
                  <a:pt x="1481137" y="900113"/>
                </a:lnTo>
                <a:lnTo>
                  <a:pt x="1524000" y="914400"/>
                </a:lnTo>
                <a:lnTo>
                  <a:pt x="1550193" y="921544"/>
                </a:lnTo>
                <a:lnTo>
                  <a:pt x="1571625" y="923925"/>
                </a:lnTo>
                <a:lnTo>
                  <a:pt x="1614487" y="923925"/>
                </a:lnTo>
                <a:lnTo>
                  <a:pt x="1652587" y="919163"/>
                </a:lnTo>
                <a:lnTo>
                  <a:pt x="1712118" y="895350"/>
                </a:lnTo>
                <a:lnTo>
                  <a:pt x="1766887" y="862013"/>
                </a:lnTo>
                <a:lnTo>
                  <a:pt x="1843087" y="785813"/>
                </a:lnTo>
                <a:lnTo>
                  <a:pt x="1881187" y="726281"/>
                </a:lnTo>
                <a:lnTo>
                  <a:pt x="1902618" y="700088"/>
                </a:lnTo>
                <a:lnTo>
                  <a:pt x="1921668" y="685800"/>
                </a:lnTo>
                <a:lnTo>
                  <a:pt x="1945481" y="685800"/>
                </a:lnTo>
                <a:lnTo>
                  <a:pt x="1955006" y="692944"/>
                </a:lnTo>
                <a:lnTo>
                  <a:pt x="1959768" y="723900"/>
                </a:lnTo>
                <a:lnTo>
                  <a:pt x="1955006" y="809625"/>
                </a:lnTo>
                <a:lnTo>
                  <a:pt x="1945481" y="873919"/>
                </a:lnTo>
                <a:lnTo>
                  <a:pt x="1928812" y="938213"/>
                </a:lnTo>
                <a:lnTo>
                  <a:pt x="1907381" y="995363"/>
                </a:lnTo>
                <a:lnTo>
                  <a:pt x="1859756" y="1073944"/>
                </a:lnTo>
                <a:lnTo>
                  <a:pt x="1802606" y="1157288"/>
                </a:lnTo>
                <a:lnTo>
                  <a:pt x="1743075" y="1231106"/>
                </a:lnTo>
                <a:lnTo>
                  <a:pt x="1678781" y="1283494"/>
                </a:lnTo>
                <a:lnTo>
                  <a:pt x="1619250" y="1326356"/>
                </a:lnTo>
                <a:lnTo>
                  <a:pt x="1588293" y="1340644"/>
                </a:lnTo>
                <a:lnTo>
                  <a:pt x="1566862" y="1343025"/>
                </a:lnTo>
                <a:lnTo>
                  <a:pt x="1547812" y="1343025"/>
                </a:lnTo>
                <a:lnTo>
                  <a:pt x="1528762" y="1335881"/>
                </a:lnTo>
                <a:lnTo>
                  <a:pt x="1512093" y="1316831"/>
                </a:lnTo>
                <a:lnTo>
                  <a:pt x="1502568" y="1290638"/>
                </a:lnTo>
                <a:lnTo>
                  <a:pt x="1485900" y="1245394"/>
                </a:lnTo>
                <a:lnTo>
                  <a:pt x="1464468" y="1212056"/>
                </a:lnTo>
                <a:lnTo>
                  <a:pt x="1390650" y="1147763"/>
                </a:lnTo>
                <a:lnTo>
                  <a:pt x="1273968" y="1071563"/>
                </a:lnTo>
                <a:lnTo>
                  <a:pt x="1078706" y="9596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032D083-BCDB-8A42-A11C-FEE9DD4E7CA6}"/>
              </a:ext>
            </a:extLst>
          </p:cNvPr>
          <p:cNvSpPr/>
          <p:nvPr/>
        </p:nvSpPr>
        <p:spPr>
          <a:xfrm rot="16200000">
            <a:off x="2537619" y="3401219"/>
            <a:ext cx="2676525" cy="2201863"/>
          </a:xfrm>
          <a:custGeom>
            <a:avLst/>
            <a:gdLst>
              <a:gd name="connsiteX0" fmla="*/ 1026897 w 2676856"/>
              <a:gd name="connsiteY0" fmla="*/ 1505732 h 2200906"/>
              <a:gd name="connsiteX1" fmla="*/ 859594 w 2676856"/>
              <a:gd name="connsiteY1" fmla="*/ 1361504 h 2200906"/>
              <a:gd name="connsiteX2" fmla="*/ 758635 w 2676856"/>
              <a:gd name="connsiteY2" fmla="*/ 1257661 h 2200906"/>
              <a:gd name="connsiteX3" fmla="*/ 646138 w 2676856"/>
              <a:gd name="connsiteY3" fmla="*/ 1130741 h 2200906"/>
              <a:gd name="connsiteX4" fmla="*/ 493257 w 2676856"/>
              <a:gd name="connsiteY4" fmla="*/ 925939 h 2200906"/>
              <a:gd name="connsiteX5" fmla="*/ 372106 w 2676856"/>
              <a:gd name="connsiteY5" fmla="*/ 741328 h 2200906"/>
              <a:gd name="connsiteX6" fmla="*/ 262494 w 2676856"/>
              <a:gd name="connsiteY6" fmla="*/ 556717 h 2200906"/>
              <a:gd name="connsiteX7" fmla="*/ 129805 w 2676856"/>
              <a:gd name="connsiteY7" fmla="*/ 320185 h 2200906"/>
              <a:gd name="connsiteX8" fmla="*/ 25961 w 2676856"/>
              <a:gd name="connsiteY8" fmla="*/ 112498 h 2200906"/>
              <a:gd name="connsiteX9" fmla="*/ 2885 w 2676856"/>
              <a:gd name="connsiteY9" fmla="*/ 54807 h 2200906"/>
              <a:gd name="connsiteX10" fmla="*/ 0 w 2676856"/>
              <a:gd name="connsiteY10" fmla="*/ 25961 h 2200906"/>
              <a:gd name="connsiteX11" fmla="*/ 5769 w 2676856"/>
              <a:gd name="connsiteY11" fmla="*/ 5769 h 2200906"/>
              <a:gd name="connsiteX12" fmla="*/ 17308 w 2676856"/>
              <a:gd name="connsiteY12" fmla="*/ 0 h 2200906"/>
              <a:gd name="connsiteX13" fmla="*/ 37499 w 2676856"/>
              <a:gd name="connsiteY13" fmla="*/ 5769 h 2200906"/>
              <a:gd name="connsiteX14" fmla="*/ 72114 w 2676856"/>
              <a:gd name="connsiteY14" fmla="*/ 63460 h 2200906"/>
              <a:gd name="connsiteX15" fmla="*/ 187496 w 2676856"/>
              <a:gd name="connsiteY15" fmla="*/ 248071 h 2200906"/>
              <a:gd name="connsiteX16" fmla="*/ 276916 w 2676856"/>
              <a:gd name="connsiteY16" fmla="*/ 380760 h 2200906"/>
              <a:gd name="connsiteX17" fmla="*/ 400952 w 2676856"/>
              <a:gd name="connsiteY17" fmla="*/ 553833 h 2200906"/>
              <a:gd name="connsiteX18" fmla="*/ 576909 w 2676856"/>
              <a:gd name="connsiteY18" fmla="*/ 770173 h 2200906"/>
              <a:gd name="connsiteX19" fmla="*/ 787480 w 2676856"/>
              <a:gd name="connsiteY19" fmla="*/ 1003821 h 2200906"/>
              <a:gd name="connsiteX20" fmla="*/ 1015359 w 2676856"/>
              <a:gd name="connsiteY20" fmla="*/ 1208624 h 2200906"/>
              <a:gd name="connsiteX21" fmla="*/ 1223046 w 2676856"/>
              <a:gd name="connsiteY21" fmla="*/ 1370158 h 2200906"/>
              <a:gd name="connsiteX22" fmla="*/ 1433618 w 2676856"/>
              <a:gd name="connsiteY22" fmla="*/ 1508616 h 2200906"/>
              <a:gd name="connsiteX23" fmla="*/ 1701880 w 2676856"/>
              <a:gd name="connsiteY23" fmla="*/ 1655728 h 2200906"/>
              <a:gd name="connsiteX24" fmla="*/ 1834569 w 2676856"/>
              <a:gd name="connsiteY24" fmla="*/ 1722072 h 2200906"/>
              <a:gd name="connsiteX25" fmla="*/ 1987450 w 2676856"/>
              <a:gd name="connsiteY25" fmla="*/ 1779763 h 2200906"/>
              <a:gd name="connsiteX26" fmla="*/ 2111485 w 2676856"/>
              <a:gd name="connsiteY26" fmla="*/ 1820147 h 2200906"/>
              <a:gd name="connsiteX27" fmla="*/ 2221098 w 2676856"/>
              <a:gd name="connsiteY27" fmla="*/ 1843223 h 2200906"/>
              <a:gd name="connsiteX28" fmla="*/ 2327826 w 2676856"/>
              <a:gd name="connsiteY28" fmla="*/ 1857646 h 2200906"/>
              <a:gd name="connsiteX29" fmla="*/ 2405709 w 2676856"/>
              <a:gd name="connsiteY29" fmla="*/ 1857646 h 2200906"/>
              <a:gd name="connsiteX30" fmla="*/ 2440323 w 2676856"/>
              <a:gd name="connsiteY30" fmla="*/ 1846108 h 2200906"/>
              <a:gd name="connsiteX31" fmla="*/ 2503783 w 2676856"/>
              <a:gd name="connsiteY31" fmla="*/ 1808609 h 2200906"/>
              <a:gd name="connsiteX32" fmla="*/ 2573012 w 2676856"/>
              <a:gd name="connsiteY32" fmla="*/ 1742264 h 2200906"/>
              <a:gd name="connsiteX33" fmla="*/ 2622049 w 2676856"/>
              <a:gd name="connsiteY33" fmla="*/ 1693227 h 2200906"/>
              <a:gd name="connsiteX34" fmla="*/ 2639357 w 2676856"/>
              <a:gd name="connsiteY34" fmla="*/ 1675920 h 2200906"/>
              <a:gd name="connsiteX35" fmla="*/ 2662433 w 2676856"/>
              <a:gd name="connsiteY35" fmla="*/ 1673035 h 2200906"/>
              <a:gd name="connsiteX36" fmla="*/ 2673971 w 2676856"/>
              <a:gd name="connsiteY36" fmla="*/ 1681689 h 2200906"/>
              <a:gd name="connsiteX37" fmla="*/ 2676856 w 2676856"/>
              <a:gd name="connsiteY37" fmla="*/ 1710534 h 2200906"/>
              <a:gd name="connsiteX38" fmla="*/ 2668202 w 2676856"/>
              <a:gd name="connsiteY38" fmla="*/ 1782648 h 2200906"/>
              <a:gd name="connsiteX39" fmla="*/ 2650895 w 2676856"/>
              <a:gd name="connsiteY39" fmla="*/ 1848992 h 2200906"/>
              <a:gd name="connsiteX40" fmla="*/ 2610511 w 2676856"/>
              <a:gd name="connsiteY40" fmla="*/ 1935528 h 2200906"/>
              <a:gd name="connsiteX41" fmla="*/ 2578781 w 2676856"/>
              <a:gd name="connsiteY41" fmla="*/ 2004757 h 2200906"/>
              <a:gd name="connsiteX42" fmla="*/ 2555705 w 2676856"/>
              <a:gd name="connsiteY42" fmla="*/ 2048026 h 2200906"/>
              <a:gd name="connsiteX43" fmla="*/ 2492245 w 2676856"/>
              <a:gd name="connsiteY43" fmla="*/ 2102832 h 2200906"/>
              <a:gd name="connsiteX44" fmla="*/ 2379748 w 2676856"/>
              <a:gd name="connsiteY44" fmla="*/ 2169176 h 2200906"/>
              <a:gd name="connsiteX45" fmla="*/ 2324942 w 2676856"/>
              <a:gd name="connsiteY45" fmla="*/ 2198022 h 2200906"/>
              <a:gd name="connsiteX46" fmla="*/ 2307634 w 2676856"/>
              <a:gd name="connsiteY46" fmla="*/ 2200906 h 2200906"/>
              <a:gd name="connsiteX47" fmla="*/ 2281673 w 2676856"/>
              <a:gd name="connsiteY47" fmla="*/ 2198022 h 2200906"/>
              <a:gd name="connsiteX48" fmla="*/ 2232636 w 2676856"/>
              <a:gd name="connsiteY48" fmla="*/ 2186484 h 2200906"/>
              <a:gd name="connsiteX49" fmla="*/ 2195137 w 2676856"/>
              <a:gd name="connsiteY49" fmla="*/ 2160523 h 2200906"/>
              <a:gd name="connsiteX50" fmla="*/ 2073986 w 2676856"/>
              <a:gd name="connsiteY50" fmla="*/ 2105716 h 2200906"/>
              <a:gd name="connsiteX51" fmla="*/ 1978796 w 2676856"/>
              <a:gd name="connsiteY51" fmla="*/ 2079756 h 2200906"/>
              <a:gd name="connsiteX52" fmla="*/ 1857646 w 2676856"/>
              <a:gd name="connsiteY52" fmla="*/ 2027834 h 2200906"/>
              <a:gd name="connsiteX53" fmla="*/ 1632651 w 2676856"/>
              <a:gd name="connsiteY53" fmla="*/ 1906683 h 2200906"/>
              <a:gd name="connsiteX54" fmla="*/ 1413426 w 2676856"/>
              <a:gd name="connsiteY54" fmla="*/ 1779763 h 2200906"/>
              <a:gd name="connsiteX55" fmla="*/ 1254776 w 2676856"/>
              <a:gd name="connsiteY55" fmla="*/ 1673035 h 2200906"/>
              <a:gd name="connsiteX56" fmla="*/ 1026897 w 2676856"/>
              <a:gd name="connsiteY56" fmla="*/ 1505732 h 2200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676856" h="2200906">
                <a:moveTo>
                  <a:pt x="1026897" y="1505732"/>
                </a:moveTo>
                <a:lnTo>
                  <a:pt x="859594" y="1361504"/>
                </a:lnTo>
                <a:lnTo>
                  <a:pt x="758635" y="1257661"/>
                </a:lnTo>
                <a:lnTo>
                  <a:pt x="646138" y="1130741"/>
                </a:lnTo>
                <a:lnTo>
                  <a:pt x="493257" y="925939"/>
                </a:lnTo>
                <a:lnTo>
                  <a:pt x="372106" y="741328"/>
                </a:lnTo>
                <a:lnTo>
                  <a:pt x="262494" y="556717"/>
                </a:lnTo>
                <a:lnTo>
                  <a:pt x="129805" y="320185"/>
                </a:lnTo>
                <a:lnTo>
                  <a:pt x="25961" y="112498"/>
                </a:lnTo>
                <a:lnTo>
                  <a:pt x="2885" y="54807"/>
                </a:lnTo>
                <a:lnTo>
                  <a:pt x="0" y="25961"/>
                </a:lnTo>
                <a:lnTo>
                  <a:pt x="5769" y="5769"/>
                </a:lnTo>
                <a:lnTo>
                  <a:pt x="17308" y="0"/>
                </a:lnTo>
                <a:lnTo>
                  <a:pt x="37499" y="5769"/>
                </a:lnTo>
                <a:lnTo>
                  <a:pt x="72114" y="63460"/>
                </a:lnTo>
                <a:lnTo>
                  <a:pt x="187496" y="248071"/>
                </a:lnTo>
                <a:lnTo>
                  <a:pt x="276916" y="380760"/>
                </a:lnTo>
                <a:lnTo>
                  <a:pt x="400952" y="553833"/>
                </a:lnTo>
                <a:lnTo>
                  <a:pt x="576909" y="770173"/>
                </a:lnTo>
                <a:lnTo>
                  <a:pt x="787480" y="1003821"/>
                </a:lnTo>
                <a:lnTo>
                  <a:pt x="1015359" y="1208624"/>
                </a:lnTo>
                <a:lnTo>
                  <a:pt x="1223046" y="1370158"/>
                </a:lnTo>
                <a:lnTo>
                  <a:pt x="1433618" y="1508616"/>
                </a:lnTo>
                <a:lnTo>
                  <a:pt x="1701880" y="1655728"/>
                </a:lnTo>
                <a:lnTo>
                  <a:pt x="1834569" y="1722072"/>
                </a:lnTo>
                <a:lnTo>
                  <a:pt x="1987450" y="1779763"/>
                </a:lnTo>
                <a:lnTo>
                  <a:pt x="2111485" y="1820147"/>
                </a:lnTo>
                <a:lnTo>
                  <a:pt x="2221098" y="1843223"/>
                </a:lnTo>
                <a:lnTo>
                  <a:pt x="2327826" y="1857646"/>
                </a:lnTo>
                <a:lnTo>
                  <a:pt x="2405709" y="1857646"/>
                </a:lnTo>
                <a:lnTo>
                  <a:pt x="2440323" y="1846108"/>
                </a:lnTo>
                <a:lnTo>
                  <a:pt x="2503783" y="1808609"/>
                </a:lnTo>
                <a:lnTo>
                  <a:pt x="2573012" y="1742264"/>
                </a:lnTo>
                <a:lnTo>
                  <a:pt x="2622049" y="1693227"/>
                </a:lnTo>
                <a:lnTo>
                  <a:pt x="2639357" y="1675920"/>
                </a:lnTo>
                <a:lnTo>
                  <a:pt x="2662433" y="1673035"/>
                </a:lnTo>
                <a:lnTo>
                  <a:pt x="2673971" y="1681689"/>
                </a:lnTo>
                <a:lnTo>
                  <a:pt x="2676856" y="1710534"/>
                </a:lnTo>
                <a:lnTo>
                  <a:pt x="2668202" y="1782648"/>
                </a:lnTo>
                <a:lnTo>
                  <a:pt x="2650895" y="1848992"/>
                </a:lnTo>
                <a:lnTo>
                  <a:pt x="2610511" y="1935528"/>
                </a:lnTo>
                <a:lnTo>
                  <a:pt x="2578781" y="2004757"/>
                </a:lnTo>
                <a:lnTo>
                  <a:pt x="2555705" y="2048026"/>
                </a:lnTo>
                <a:lnTo>
                  <a:pt x="2492245" y="2102832"/>
                </a:lnTo>
                <a:lnTo>
                  <a:pt x="2379748" y="2169176"/>
                </a:lnTo>
                <a:lnTo>
                  <a:pt x="2324942" y="2198022"/>
                </a:lnTo>
                <a:lnTo>
                  <a:pt x="2307634" y="2200906"/>
                </a:lnTo>
                <a:lnTo>
                  <a:pt x="2281673" y="2198022"/>
                </a:lnTo>
                <a:lnTo>
                  <a:pt x="2232636" y="2186484"/>
                </a:lnTo>
                <a:lnTo>
                  <a:pt x="2195137" y="2160523"/>
                </a:lnTo>
                <a:lnTo>
                  <a:pt x="2073986" y="2105716"/>
                </a:lnTo>
                <a:lnTo>
                  <a:pt x="1978796" y="2079756"/>
                </a:lnTo>
                <a:lnTo>
                  <a:pt x="1857646" y="2027834"/>
                </a:lnTo>
                <a:lnTo>
                  <a:pt x="1632651" y="1906683"/>
                </a:lnTo>
                <a:lnTo>
                  <a:pt x="1413426" y="1779763"/>
                </a:lnTo>
                <a:lnTo>
                  <a:pt x="1254776" y="1673035"/>
                </a:lnTo>
                <a:lnTo>
                  <a:pt x="1026897" y="150573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2840698B-C3B9-5749-96F3-083C01D4E08C}"/>
              </a:ext>
            </a:extLst>
          </p:cNvPr>
          <p:cNvSpPr/>
          <p:nvPr/>
        </p:nvSpPr>
        <p:spPr>
          <a:xfrm>
            <a:off x="3910013" y="2268538"/>
            <a:ext cx="2665412" cy="654050"/>
          </a:xfrm>
          <a:custGeom>
            <a:avLst/>
            <a:gdLst>
              <a:gd name="connsiteX0" fmla="*/ 1221581 w 2664618"/>
              <a:gd name="connsiteY0" fmla="*/ 442913 h 652463"/>
              <a:gd name="connsiteX1" fmla="*/ 912018 w 2664618"/>
              <a:gd name="connsiteY1" fmla="*/ 511969 h 652463"/>
              <a:gd name="connsiteX2" fmla="*/ 597693 w 2664618"/>
              <a:gd name="connsiteY2" fmla="*/ 588169 h 652463"/>
              <a:gd name="connsiteX3" fmla="*/ 366712 w 2664618"/>
              <a:gd name="connsiteY3" fmla="*/ 647700 h 652463"/>
              <a:gd name="connsiteX4" fmla="*/ 335756 w 2664618"/>
              <a:gd name="connsiteY4" fmla="*/ 652463 h 652463"/>
              <a:gd name="connsiteX5" fmla="*/ 292893 w 2664618"/>
              <a:gd name="connsiteY5" fmla="*/ 640557 h 652463"/>
              <a:gd name="connsiteX6" fmla="*/ 233362 w 2664618"/>
              <a:gd name="connsiteY6" fmla="*/ 600075 h 652463"/>
              <a:gd name="connsiteX7" fmla="*/ 119062 w 2664618"/>
              <a:gd name="connsiteY7" fmla="*/ 497682 h 652463"/>
              <a:gd name="connsiteX8" fmla="*/ 0 w 2664618"/>
              <a:gd name="connsiteY8" fmla="*/ 371475 h 652463"/>
              <a:gd name="connsiteX9" fmla="*/ 76200 w 2664618"/>
              <a:gd name="connsiteY9" fmla="*/ 273844 h 652463"/>
              <a:gd name="connsiteX10" fmla="*/ 188118 w 2664618"/>
              <a:gd name="connsiteY10" fmla="*/ 326232 h 652463"/>
              <a:gd name="connsiteX11" fmla="*/ 269081 w 2664618"/>
              <a:gd name="connsiteY11" fmla="*/ 345282 h 652463"/>
              <a:gd name="connsiteX12" fmla="*/ 364331 w 2664618"/>
              <a:gd name="connsiteY12" fmla="*/ 354807 h 652463"/>
              <a:gd name="connsiteX13" fmla="*/ 481012 w 2664618"/>
              <a:gd name="connsiteY13" fmla="*/ 357188 h 652463"/>
              <a:gd name="connsiteX14" fmla="*/ 654843 w 2664618"/>
              <a:gd name="connsiteY14" fmla="*/ 347663 h 652463"/>
              <a:gd name="connsiteX15" fmla="*/ 852487 w 2664618"/>
              <a:gd name="connsiteY15" fmla="*/ 319088 h 652463"/>
              <a:gd name="connsiteX16" fmla="*/ 1128712 w 2664618"/>
              <a:gd name="connsiteY16" fmla="*/ 266700 h 652463"/>
              <a:gd name="connsiteX17" fmla="*/ 1476375 w 2664618"/>
              <a:gd name="connsiteY17" fmla="*/ 192882 h 652463"/>
              <a:gd name="connsiteX18" fmla="*/ 1793081 w 2664618"/>
              <a:gd name="connsiteY18" fmla="*/ 126207 h 652463"/>
              <a:gd name="connsiteX19" fmla="*/ 1997868 w 2664618"/>
              <a:gd name="connsiteY19" fmla="*/ 80963 h 652463"/>
              <a:gd name="connsiteX20" fmla="*/ 2166937 w 2664618"/>
              <a:gd name="connsiteY20" fmla="*/ 30957 h 652463"/>
              <a:gd name="connsiteX21" fmla="*/ 2257425 w 2664618"/>
              <a:gd name="connsiteY21" fmla="*/ 0 h 652463"/>
              <a:gd name="connsiteX22" fmla="*/ 2274093 w 2664618"/>
              <a:gd name="connsiteY22" fmla="*/ 0 h 652463"/>
              <a:gd name="connsiteX23" fmla="*/ 2347912 w 2664618"/>
              <a:gd name="connsiteY23" fmla="*/ 26194 h 652463"/>
              <a:gd name="connsiteX24" fmla="*/ 2440781 w 2664618"/>
              <a:gd name="connsiteY24" fmla="*/ 73819 h 652463"/>
              <a:gd name="connsiteX25" fmla="*/ 2552700 w 2664618"/>
              <a:gd name="connsiteY25" fmla="*/ 152400 h 652463"/>
              <a:gd name="connsiteX26" fmla="*/ 2595562 w 2664618"/>
              <a:gd name="connsiteY26" fmla="*/ 192882 h 652463"/>
              <a:gd name="connsiteX27" fmla="*/ 2631281 w 2664618"/>
              <a:gd name="connsiteY27" fmla="*/ 235744 h 652463"/>
              <a:gd name="connsiteX28" fmla="*/ 2657475 w 2664618"/>
              <a:gd name="connsiteY28" fmla="*/ 273844 h 652463"/>
              <a:gd name="connsiteX29" fmla="*/ 2664618 w 2664618"/>
              <a:gd name="connsiteY29" fmla="*/ 297657 h 652463"/>
              <a:gd name="connsiteX30" fmla="*/ 2664618 w 2664618"/>
              <a:gd name="connsiteY30" fmla="*/ 314325 h 652463"/>
              <a:gd name="connsiteX31" fmla="*/ 2659856 w 2664618"/>
              <a:gd name="connsiteY31" fmla="*/ 340519 h 652463"/>
              <a:gd name="connsiteX32" fmla="*/ 2643187 w 2664618"/>
              <a:gd name="connsiteY32" fmla="*/ 357188 h 652463"/>
              <a:gd name="connsiteX33" fmla="*/ 2590800 w 2664618"/>
              <a:gd name="connsiteY33" fmla="*/ 373857 h 652463"/>
              <a:gd name="connsiteX34" fmla="*/ 2476500 w 2664618"/>
              <a:gd name="connsiteY34" fmla="*/ 397669 h 652463"/>
              <a:gd name="connsiteX35" fmla="*/ 2105025 w 2664618"/>
              <a:gd name="connsiteY35" fmla="*/ 261938 h 652463"/>
              <a:gd name="connsiteX36" fmla="*/ 1721643 w 2664618"/>
              <a:gd name="connsiteY36" fmla="*/ 333375 h 652463"/>
              <a:gd name="connsiteX37" fmla="*/ 1221581 w 2664618"/>
              <a:gd name="connsiteY37" fmla="*/ 442913 h 652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664618" h="652463">
                <a:moveTo>
                  <a:pt x="1221581" y="442913"/>
                </a:moveTo>
                <a:lnTo>
                  <a:pt x="912018" y="511969"/>
                </a:lnTo>
                <a:lnTo>
                  <a:pt x="597693" y="588169"/>
                </a:lnTo>
                <a:lnTo>
                  <a:pt x="366712" y="647700"/>
                </a:lnTo>
                <a:lnTo>
                  <a:pt x="335756" y="652463"/>
                </a:lnTo>
                <a:lnTo>
                  <a:pt x="292893" y="640557"/>
                </a:lnTo>
                <a:lnTo>
                  <a:pt x="233362" y="600075"/>
                </a:lnTo>
                <a:lnTo>
                  <a:pt x="119062" y="497682"/>
                </a:lnTo>
                <a:lnTo>
                  <a:pt x="0" y="371475"/>
                </a:lnTo>
                <a:lnTo>
                  <a:pt x="76200" y="273844"/>
                </a:lnTo>
                <a:lnTo>
                  <a:pt x="188118" y="326232"/>
                </a:lnTo>
                <a:lnTo>
                  <a:pt x="269081" y="345282"/>
                </a:lnTo>
                <a:lnTo>
                  <a:pt x="364331" y="354807"/>
                </a:lnTo>
                <a:lnTo>
                  <a:pt x="481012" y="357188"/>
                </a:lnTo>
                <a:lnTo>
                  <a:pt x="654843" y="347663"/>
                </a:lnTo>
                <a:lnTo>
                  <a:pt x="852487" y="319088"/>
                </a:lnTo>
                <a:lnTo>
                  <a:pt x="1128712" y="266700"/>
                </a:lnTo>
                <a:lnTo>
                  <a:pt x="1476375" y="192882"/>
                </a:lnTo>
                <a:lnTo>
                  <a:pt x="1793081" y="126207"/>
                </a:lnTo>
                <a:lnTo>
                  <a:pt x="1997868" y="80963"/>
                </a:lnTo>
                <a:lnTo>
                  <a:pt x="2166937" y="30957"/>
                </a:lnTo>
                <a:lnTo>
                  <a:pt x="2257425" y="0"/>
                </a:lnTo>
                <a:lnTo>
                  <a:pt x="2274093" y="0"/>
                </a:lnTo>
                <a:lnTo>
                  <a:pt x="2347912" y="26194"/>
                </a:lnTo>
                <a:lnTo>
                  <a:pt x="2440781" y="73819"/>
                </a:lnTo>
                <a:lnTo>
                  <a:pt x="2552700" y="152400"/>
                </a:lnTo>
                <a:lnTo>
                  <a:pt x="2595562" y="192882"/>
                </a:lnTo>
                <a:lnTo>
                  <a:pt x="2631281" y="235744"/>
                </a:lnTo>
                <a:lnTo>
                  <a:pt x="2657475" y="273844"/>
                </a:lnTo>
                <a:lnTo>
                  <a:pt x="2664618" y="297657"/>
                </a:lnTo>
                <a:lnTo>
                  <a:pt x="2664618" y="314325"/>
                </a:lnTo>
                <a:lnTo>
                  <a:pt x="2659856" y="340519"/>
                </a:lnTo>
                <a:lnTo>
                  <a:pt x="2643187" y="357188"/>
                </a:lnTo>
                <a:lnTo>
                  <a:pt x="2590800" y="373857"/>
                </a:lnTo>
                <a:lnTo>
                  <a:pt x="2476500" y="397669"/>
                </a:lnTo>
                <a:lnTo>
                  <a:pt x="2105025" y="261938"/>
                </a:lnTo>
                <a:lnTo>
                  <a:pt x="1721643" y="333375"/>
                </a:lnTo>
                <a:lnTo>
                  <a:pt x="1221581" y="44291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A123269B-D420-0E4F-BD8C-B0B40887967C}"/>
              </a:ext>
            </a:extLst>
          </p:cNvPr>
          <p:cNvSpPr/>
          <p:nvPr/>
        </p:nvSpPr>
        <p:spPr>
          <a:xfrm>
            <a:off x="5427663" y="2455863"/>
            <a:ext cx="992187" cy="866775"/>
          </a:xfrm>
          <a:custGeom>
            <a:avLst/>
            <a:gdLst>
              <a:gd name="connsiteX0" fmla="*/ 471487 w 992981"/>
              <a:gd name="connsiteY0" fmla="*/ 533400 h 866775"/>
              <a:gd name="connsiteX1" fmla="*/ 278606 w 992981"/>
              <a:gd name="connsiteY1" fmla="*/ 678656 h 866775"/>
              <a:gd name="connsiteX2" fmla="*/ 109537 w 992981"/>
              <a:gd name="connsiteY2" fmla="*/ 804862 h 866775"/>
              <a:gd name="connsiteX3" fmla="*/ 40481 w 992981"/>
              <a:gd name="connsiteY3" fmla="*/ 854869 h 866775"/>
              <a:gd name="connsiteX4" fmla="*/ 19050 w 992981"/>
              <a:gd name="connsiteY4" fmla="*/ 866775 h 866775"/>
              <a:gd name="connsiteX5" fmla="*/ 7144 w 992981"/>
              <a:gd name="connsiteY5" fmla="*/ 866775 h 866775"/>
              <a:gd name="connsiteX6" fmla="*/ 0 w 992981"/>
              <a:gd name="connsiteY6" fmla="*/ 854869 h 866775"/>
              <a:gd name="connsiteX7" fmla="*/ 4762 w 992981"/>
              <a:gd name="connsiteY7" fmla="*/ 831056 h 866775"/>
              <a:gd name="connsiteX8" fmla="*/ 35719 w 992981"/>
              <a:gd name="connsiteY8" fmla="*/ 788194 h 866775"/>
              <a:gd name="connsiteX9" fmla="*/ 121444 w 992981"/>
              <a:gd name="connsiteY9" fmla="*/ 681037 h 866775"/>
              <a:gd name="connsiteX10" fmla="*/ 245269 w 992981"/>
              <a:gd name="connsiteY10" fmla="*/ 535781 h 866775"/>
              <a:gd name="connsiteX11" fmla="*/ 338137 w 992981"/>
              <a:gd name="connsiteY11" fmla="*/ 419100 h 866775"/>
              <a:gd name="connsiteX12" fmla="*/ 483394 w 992981"/>
              <a:gd name="connsiteY12" fmla="*/ 240506 h 866775"/>
              <a:gd name="connsiteX13" fmla="*/ 578644 w 992981"/>
              <a:gd name="connsiteY13" fmla="*/ 111919 h 866775"/>
              <a:gd name="connsiteX14" fmla="*/ 626269 w 992981"/>
              <a:gd name="connsiteY14" fmla="*/ 0 h 866775"/>
              <a:gd name="connsiteX15" fmla="*/ 992981 w 992981"/>
              <a:gd name="connsiteY15" fmla="*/ 173831 h 866775"/>
              <a:gd name="connsiteX16" fmla="*/ 957262 w 992981"/>
              <a:gd name="connsiteY16" fmla="*/ 211931 h 866775"/>
              <a:gd name="connsiteX17" fmla="*/ 847725 w 992981"/>
              <a:gd name="connsiteY17" fmla="*/ 254794 h 866775"/>
              <a:gd name="connsiteX18" fmla="*/ 792956 w 992981"/>
              <a:gd name="connsiteY18" fmla="*/ 280987 h 866775"/>
              <a:gd name="connsiteX19" fmla="*/ 752475 w 992981"/>
              <a:gd name="connsiteY19" fmla="*/ 314325 h 866775"/>
              <a:gd name="connsiteX20" fmla="*/ 471487 w 992981"/>
              <a:gd name="connsiteY20" fmla="*/ 533400 h 8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992981" h="866775">
                <a:moveTo>
                  <a:pt x="471487" y="533400"/>
                </a:moveTo>
                <a:lnTo>
                  <a:pt x="278606" y="678656"/>
                </a:lnTo>
                <a:lnTo>
                  <a:pt x="109537" y="804862"/>
                </a:lnTo>
                <a:lnTo>
                  <a:pt x="40481" y="854869"/>
                </a:lnTo>
                <a:lnTo>
                  <a:pt x="19050" y="866775"/>
                </a:lnTo>
                <a:lnTo>
                  <a:pt x="7144" y="866775"/>
                </a:lnTo>
                <a:lnTo>
                  <a:pt x="0" y="854869"/>
                </a:lnTo>
                <a:lnTo>
                  <a:pt x="4762" y="831056"/>
                </a:lnTo>
                <a:lnTo>
                  <a:pt x="35719" y="788194"/>
                </a:lnTo>
                <a:lnTo>
                  <a:pt x="121444" y="681037"/>
                </a:lnTo>
                <a:lnTo>
                  <a:pt x="245269" y="535781"/>
                </a:lnTo>
                <a:lnTo>
                  <a:pt x="338137" y="419100"/>
                </a:lnTo>
                <a:lnTo>
                  <a:pt x="483394" y="240506"/>
                </a:lnTo>
                <a:lnTo>
                  <a:pt x="578644" y="111919"/>
                </a:lnTo>
                <a:lnTo>
                  <a:pt x="626269" y="0"/>
                </a:lnTo>
                <a:lnTo>
                  <a:pt x="992981" y="173831"/>
                </a:lnTo>
                <a:lnTo>
                  <a:pt x="957262" y="211931"/>
                </a:lnTo>
                <a:lnTo>
                  <a:pt x="847725" y="254794"/>
                </a:lnTo>
                <a:lnTo>
                  <a:pt x="792956" y="280987"/>
                </a:lnTo>
                <a:lnTo>
                  <a:pt x="752475" y="314325"/>
                </a:lnTo>
                <a:lnTo>
                  <a:pt x="471487" y="5334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0605E7F5-31DE-2D47-86E2-D42ED4A2180D}"/>
              </a:ext>
            </a:extLst>
          </p:cNvPr>
          <p:cNvSpPr/>
          <p:nvPr/>
        </p:nvSpPr>
        <p:spPr>
          <a:xfrm>
            <a:off x="4741863" y="3781425"/>
            <a:ext cx="2481262" cy="1858963"/>
          </a:xfrm>
          <a:custGeom>
            <a:avLst/>
            <a:gdLst>
              <a:gd name="connsiteX0" fmla="*/ 423862 w 2481262"/>
              <a:gd name="connsiteY0" fmla="*/ 619125 h 1859756"/>
              <a:gd name="connsiteX1" fmla="*/ 247650 w 2481262"/>
              <a:gd name="connsiteY1" fmla="*/ 402431 h 1859756"/>
              <a:gd name="connsiteX2" fmla="*/ 0 w 2481262"/>
              <a:gd name="connsiteY2" fmla="*/ 102394 h 1859756"/>
              <a:gd name="connsiteX3" fmla="*/ 33337 w 2481262"/>
              <a:gd name="connsiteY3" fmla="*/ 0 h 1859756"/>
              <a:gd name="connsiteX4" fmla="*/ 152400 w 2481262"/>
              <a:gd name="connsiteY4" fmla="*/ 116681 h 1859756"/>
              <a:gd name="connsiteX5" fmla="*/ 431006 w 2481262"/>
              <a:gd name="connsiteY5" fmla="*/ 397669 h 1859756"/>
              <a:gd name="connsiteX6" fmla="*/ 676275 w 2481262"/>
              <a:gd name="connsiteY6" fmla="*/ 642938 h 1859756"/>
              <a:gd name="connsiteX7" fmla="*/ 971550 w 2481262"/>
              <a:gd name="connsiteY7" fmla="*/ 912019 h 1859756"/>
              <a:gd name="connsiteX8" fmla="*/ 1188244 w 2481262"/>
              <a:gd name="connsiteY8" fmla="*/ 1090613 h 1859756"/>
              <a:gd name="connsiteX9" fmla="*/ 1357312 w 2481262"/>
              <a:gd name="connsiteY9" fmla="*/ 1223963 h 1859756"/>
              <a:gd name="connsiteX10" fmla="*/ 1566862 w 2481262"/>
              <a:gd name="connsiteY10" fmla="*/ 1352550 h 1859756"/>
              <a:gd name="connsiteX11" fmla="*/ 1838325 w 2481262"/>
              <a:gd name="connsiteY11" fmla="*/ 1504950 h 1859756"/>
              <a:gd name="connsiteX12" fmla="*/ 2152650 w 2481262"/>
              <a:gd name="connsiteY12" fmla="*/ 1664494 h 1859756"/>
              <a:gd name="connsiteX13" fmla="*/ 2457450 w 2481262"/>
              <a:gd name="connsiteY13" fmla="*/ 1809750 h 1859756"/>
              <a:gd name="connsiteX14" fmla="*/ 2476500 w 2481262"/>
              <a:gd name="connsiteY14" fmla="*/ 1824038 h 1859756"/>
              <a:gd name="connsiteX15" fmla="*/ 2481262 w 2481262"/>
              <a:gd name="connsiteY15" fmla="*/ 1833563 h 1859756"/>
              <a:gd name="connsiteX16" fmla="*/ 2476500 w 2481262"/>
              <a:gd name="connsiteY16" fmla="*/ 1847850 h 1859756"/>
              <a:gd name="connsiteX17" fmla="*/ 2466975 w 2481262"/>
              <a:gd name="connsiteY17" fmla="*/ 1854994 h 1859756"/>
              <a:gd name="connsiteX18" fmla="*/ 2400300 w 2481262"/>
              <a:gd name="connsiteY18" fmla="*/ 1859756 h 1859756"/>
              <a:gd name="connsiteX19" fmla="*/ 2059781 w 2481262"/>
              <a:gd name="connsiteY19" fmla="*/ 1850231 h 1859756"/>
              <a:gd name="connsiteX20" fmla="*/ 1752600 w 2481262"/>
              <a:gd name="connsiteY20" fmla="*/ 1840706 h 1859756"/>
              <a:gd name="connsiteX21" fmla="*/ 1600200 w 2481262"/>
              <a:gd name="connsiteY21" fmla="*/ 1835944 h 1859756"/>
              <a:gd name="connsiteX22" fmla="*/ 1569244 w 2481262"/>
              <a:gd name="connsiteY22" fmla="*/ 1831181 h 1859756"/>
              <a:gd name="connsiteX23" fmla="*/ 1540669 w 2481262"/>
              <a:gd name="connsiteY23" fmla="*/ 1821656 h 1859756"/>
              <a:gd name="connsiteX24" fmla="*/ 1497806 w 2481262"/>
              <a:gd name="connsiteY24" fmla="*/ 1795463 h 1859756"/>
              <a:gd name="connsiteX25" fmla="*/ 1443037 w 2481262"/>
              <a:gd name="connsiteY25" fmla="*/ 1733550 h 1859756"/>
              <a:gd name="connsiteX26" fmla="*/ 1143000 w 2481262"/>
              <a:gd name="connsiteY26" fmla="*/ 1426369 h 1859756"/>
              <a:gd name="connsiteX27" fmla="*/ 821531 w 2481262"/>
              <a:gd name="connsiteY27" fmla="*/ 1076325 h 1859756"/>
              <a:gd name="connsiteX28" fmla="*/ 559594 w 2481262"/>
              <a:gd name="connsiteY28" fmla="*/ 773906 h 1859756"/>
              <a:gd name="connsiteX29" fmla="*/ 423862 w 2481262"/>
              <a:gd name="connsiteY29" fmla="*/ 619125 h 1859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481262" h="1859756">
                <a:moveTo>
                  <a:pt x="423862" y="619125"/>
                </a:moveTo>
                <a:lnTo>
                  <a:pt x="247650" y="402431"/>
                </a:lnTo>
                <a:lnTo>
                  <a:pt x="0" y="102394"/>
                </a:lnTo>
                <a:lnTo>
                  <a:pt x="33337" y="0"/>
                </a:lnTo>
                <a:lnTo>
                  <a:pt x="152400" y="116681"/>
                </a:lnTo>
                <a:lnTo>
                  <a:pt x="431006" y="397669"/>
                </a:lnTo>
                <a:lnTo>
                  <a:pt x="676275" y="642938"/>
                </a:lnTo>
                <a:lnTo>
                  <a:pt x="971550" y="912019"/>
                </a:lnTo>
                <a:lnTo>
                  <a:pt x="1188244" y="1090613"/>
                </a:lnTo>
                <a:lnTo>
                  <a:pt x="1357312" y="1223963"/>
                </a:lnTo>
                <a:lnTo>
                  <a:pt x="1566862" y="1352550"/>
                </a:lnTo>
                <a:lnTo>
                  <a:pt x="1838325" y="1504950"/>
                </a:lnTo>
                <a:lnTo>
                  <a:pt x="2152650" y="1664494"/>
                </a:lnTo>
                <a:lnTo>
                  <a:pt x="2457450" y="1809750"/>
                </a:lnTo>
                <a:lnTo>
                  <a:pt x="2476500" y="1824038"/>
                </a:lnTo>
                <a:lnTo>
                  <a:pt x="2481262" y="1833563"/>
                </a:lnTo>
                <a:lnTo>
                  <a:pt x="2476500" y="1847850"/>
                </a:lnTo>
                <a:lnTo>
                  <a:pt x="2466975" y="1854994"/>
                </a:lnTo>
                <a:lnTo>
                  <a:pt x="2400300" y="1859756"/>
                </a:lnTo>
                <a:lnTo>
                  <a:pt x="2059781" y="1850231"/>
                </a:lnTo>
                <a:lnTo>
                  <a:pt x="1752600" y="1840706"/>
                </a:lnTo>
                <a:lnTo>
                  <a:pt x="1600200" y="1835944"/>
                </a:lnTo>
                <a:lnTo>
                  <a:pt x="1569244" y="1831181"/>
                </a:lnTo>
                <a:lnTo>
                  <a:pt x="1540669" y="1821656"/>
                </a:lnTo>
                <a:lnTo>
                  <a:pt x="1497806" y="1795463"/>
                </a:lnTo>
                <a:lnTo>
                  <a:pt x="1443037" y="1733550"/>
                </a:lnTo>
                <a:lnTo>
                  <a:pt x="1143000" y="1426369"/>
                </a:lnTo>
                <a:lnTo>
                  <a:pt x="821531" y="1076325"/>
                </a:lnTo>
                <a:lnTo>
                  <a:pt x="559594" y="773906"/>
                </a:lnTo>
                <a:lnTo>
                  <a:pt x="423862" y="6191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0C625B5-B599-4C50-9065-059574DB419B}"/>
              </a:ext>
            </a:extLst>
          </p:cNvPr>
          <p:cNvGrpSpPr/>
          <p:nvPr/>
        </p:nvGrpSpPr>
        <p:grpSpPr>
          <a:xfrm>
            <a:off x="2803625" y="1574800"/>
            <a:ext cx="4448175" cy="4265613"/>
            <a:chOff x="2927350" y="1727200"/>
            <a:chExt cx="4448175" cy="4265613"/>
          </a:xfrm>
        </p:grpSpPr>
        <p:sp>
          <p:nvSpPr>
            <p:cNvPr id="10" name="フリーフォーム 10">
              <a:extLst>
                <a:ext uri="{FF2B5EF4-FFF2-40B4-BE49-F238E27FC236}">
                  <a16:creationId xmlns:a16="http://schemas.microsoft.com/office/drawing/2014/main" id="{0776DA04-179B-4E15-BE5E-4A7FDD67538B}"/>
                </a:ext>
              </a:extLst>
            </p:cNvPr>
            <p:cNvSpPr/>
            <p:nvPr/>
          </p:nvSpPr>
          <p:spPr>
            <a:xfrm rot="16200000">
              <a:off x="3005138" y="2035175"/>
              <a:ext cx="1958975" cy="1343025"/>
            </a:xfrm>
            <a:custGeom>
              <a:avLst/>
              <a:gdLst>
                <a:gd name="connsiteX0" fmla="*/ 1078706 w 1959768"/>
                <a:gd name="connsiteY0" fmla="*/ 959644 h 1343025"/>
                <a:gd name="connsiteX1" fmla="*/ 923925 w 1959768"/>
                <a:gd name="connsiteY1" fmla="*/ 881063 h 1343025"/>
                <a:gd name="connsiteX2" fmla="*/ 819150 w 1959768"/>
                <a:gd name="connsiteY2" fmla="*/ 790575 h 1343025"/>
                <a:gd name="connsiteX3" fmla="*/ 569118 w 1959768"/>
                <a:gd name="connsiteY3" fmla="*/ 595313 h 1343025"/>
                <a:gd name="connsiteX4" fmla="*/ 376237 w 1959768"/>
                <a:gd name="connsiteY4" fmla="*/ 433388 h 1343025"/>
                <a:gd name="connsiteX5" fmla="*/ 161925 w 1959768"/>
                <a:gd name="connsiteY5" fmla="*/ 228600 h 1343025"/>
                <a:gd name="connsiteX6" fmla="*/ 14287 w 1959768"/>
                <a:gd name="connsiteY6" fmla="*/ 76200 h 1343025"/>
                <a:gd name="connsiteX7" fmla="*/ 4762 w 1959768"/>
                <a:gd name="connsiteY7" fmla="*/ 54769 h 1343025"/>
                <a:gd name="connsiteX8" fmla="*/ 0 w 1959768"/>
                <a:gd name="connsiteY8" fmla="*/ 30956 h 1343025"/>
                <a:gd name="connsiteX9" fmla="*/ 2381 w 1959768"/>
                <a:gd name="connsiteY9" fmla="*/ 9525 h 1343025"/>
                <a:gd name="connsiteX10" fmla="*/ 14287 w 1959768"/>
                <a:gd name="connsiteY10" fmla="*/ 0 h 1343025"/>
                <a:gd name="connsiteX11" fmla="*/ 26193 w 1959768"/>
                <a:gd name="connsiteY11" fmla="*/ 0 h 1343025"/>
                <a:gd name="connsiteX12" fmla="*/ 90487 w 1959768"/>
                <a:gd name="connsiteY12" fmla="*/ 42863 h 1343025"/>
                <a:gd name="connsiteX13" fmla="*/ 400050 w 1959768"/>
                <a:gd name="connsiteY13" fmla="*/ 266700 h 1343025"/>
                <a:gd name="connsiteX14" fmla="*/ 740568 w 1959768"/>
                <a:gd name="connsiteY14" fmla="*/ 502444 h 1343025"/>
                <a:gd name="connsiteX15" fmla="*/ 1035843 w 1959768"/>
                <a:gd name="connsiteY15" fmla="*/ 688181 h 1343025"/>
                <a:gd name="connsiteX16" fmla="*/ 1307306 w 1959768"/>
                <a:gd name="connsiteY16" fmla="*/ 831056 h 1343025"/>
                <a:gd name="connsiteX17" fmla="*/ 1481137 w 1959768"/>
                <a:gd name="connsiteY17" fmla="*/ 900113 h 1343025"/>
                <a:gd name="connsiteX18" fmla="*/ 1524000 w 1959768"/>
                <a:gd name="connsiteY18" fmla="*/ 914400 h 1343025"/>
                <a:gd name="connsiteX19" fmla="*/ 1550193 w 1959768"/>
                <a:gd name="connsiteY19" fmla="*/ 921544 h 1343025"/>
                <a:gd name="connsiteX20" fmla="*/ 1571625 w 1959768"/>
                <a:gd name="connsiteY20" fmla="*/ 923925 h 1343025"/>
                <a:gd name="connsiteX21" fmla="*/ 1614487 w 1959768"/>
                <a:gd name="connsiteY21" fmla="*/ 923925 h 1343025"/>
                <a:gd name="connsiteX22" fmla="*/ 1652587 w 1959768"/>
                <a:gd name="connsiteY22" fmla="*/ 919163 h 1343025"/>
                <a:gd name="connsiteX23" fmla="*/ 1712118 w 1959768"/>
                <a:gd name="connsiteY23" fmla="*/ 895350 h 1343025"/>
                <a:gd name="connsiteX24" fmla="*/ 1766887 w 1959768"/>
                <a:gd name="connsiteY24" fmla="*/ 862013 h 1343025"/>
                <a:gd name="connsiteX25" fmla="*/ 1843087 w 1959768"/>
                <a:gd name="connsiteY25" fmla="*/ 785813 h 1343025"/>
                <a:gd name="connsiteX26" fmla="*/ 1881187 w 1959768"/>
                <a:gd name="connsiteY26" fmla="*/ 726281 h 1343025"/>
                <a:gd name="connsiteX27" fmla="*/ 1902618 w 1959768"/>
                <a:gd name="connsiteY27" fmla="*/ 700088 h 1343025"/>
                <a:gd name="connsiteX28" fmla="*/ 1921668 w 1959768"/>
                <a:gd name="connsiteY28" fmla="*/ 685800 h 1343025"/>
                <a:gd name="connsiteX29" fmla="*/ 1945481 w 1959768"/>
                <a:gd name="connsiteY29" fmla="*/ 685800 h 1343025"/>
                <a:gd name="connsiteX30" fmla="*/ 1955006 w 1959768"/>
                <a:gd name="connsiteY30" fmla="*/ 692944 h 1343025"/>
                <a:gd name="connsiteX31" fmla="*/ 1959768 w 1959768"/>
                <a:gd name="connsiteY31" fmla="*/ 723900 h 1343025"/>
                <a:gd name="connsiteX32" fmla="*/ 1955006 w 1959768"/>
                <a:gd name="connsiteY32" fmla="*/ 809625 h 1343025"/>
                <a:gd name="connsiteX33" fmla="*/ 1945481 w 1959768"/>
                <a:gd name="connsiteY33" fmla="*/ 873919 h 1343025"/>
                <a:gd name="connsiteX34" fmla="*/ 1928812 w 1959768"/>
                <a:gd name="connsiteY34" fmla="*/ 938213 h 1343025"/>
                <a:gd name="connsiteX35" fmla="*/ 1907381 w 1959768"/>
                <a:gd name="connsiteY35" fmla="*/ 995363 h 1343025"/>
                <a:gd name="connsiteX36" fmla="*/ 1859756 w 1959768"/>
                <a:gd name="connsiteY36" fmla="*/ 1073944 h 1343025"/>
                <a:gd name="connsiteX37" fmla="*/ 1802606 w 1959768"/>
                <a:gd name="connsiteY37" fmla="*/ 1157288 h 1343025"/>
                <a:gd name="connsiteX38" fmla="*/ 1743075 w 1959768"/>
                <a:gd name="connsiteY38" fmla="*/ 1231106 h 1343025"/>
                <a:gd name="connsiteX39" fmla="*/ 1678781 w 1959768"/>
                <a:gd name="connsiteY39" fmla="*/ 1283494 h 1343025"/>
                <a:gd name="connsiteX40" fmla="*/ 1619250 w 1959768"/>
                <a:gd name="connsiteY40" fmla="*/ 1326356 h 1343025"/>
                <a:gd name="connsiteX41" fmla="*/ 1588293 w 1959768"/>
                <a:gd name="connsiteY41" fmla="*/ 1340644 h 1343025"/>
                <a:gd name="connsiteX42" fmla="*/ 1566862 w 1959768"/>
                <a:gd name="connsiteY42" fmla="*/ 1343025 h 1343025"/>
                <a:gd name="connsiteX43" fmla="*/ 1547812 w 1959768"/>
                <a:gd name="connsiteY43" fmla="*/ 1343025 h 1343025"/>
                <a:gd name="connsiteX44" fmla="*/ 1528762 w 1959768"/>
                <a:gd name="connsiteY44" fmla="*/ 1335881 h 1343025"/>
                <a:gd name="connsiteX45" fmla="*/ 1512093 w 1959768"/>
                <a:gd name="connsiteY45" fmla="*/ 1316831 h 1343025"/>
                <a:gd name="connsiteX46" fmla="*/ 1502568 w 1959768"/>
                <a:gd name="connsiteY46" fmla="*/ 1290638 h 1343025"/>
                <a:gd name="connsiteX47" fmla="*/ 1485900 w 1959768"/>
                <a:gd name="connsiteY47" fmla="*/ 1245394 h 1343025"/>
                <a:gd name="connsiteX48" fmla="*/ 1464468 w 1959768"/>
                <a:gd name="connsiteY48" fmla="*/ 1212056 h 1343025"/>
                <a:gd name="connsiteX49" fmla="*/ 1390650 w 1959768"/>
                <a:gd name="connsiteY49" fmla="*/ 1147763 h 1343025"/>
                <a:gd name="connsiteX50" fmla="*/ 1273968 w 1959768"/>
                <a:gd name="connsiteY50" fmla="*/ 1071563 h 1343025"/>
                <a:gd name="connsiteX51" fmla="*/ 1078706 w 1959768"/>
                <a:gd name="connsiteY51" fmla="*/ 959644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959768" h="1343025">
                  <a:moveTo>
                    <a:pt x="1078706" y="959644"/>
                  </a:moveTo>
                  <a:lnTo>
                    <a:pt x="923925" y="881063"/>
                  </a:lnTo>
                  <a:lnTo>
                    <a:pt x="819150" y="790575"/>
                  </a:lnTo>
                  <a:lnTo>
                    <a:pt x="569118" y="595313"/>
                  </a:lnTo>
                  <a:lnTo>
                    <a:pt x="376237" y="433388"/>
                  </a:lnTo>
                  <a:lnTo>
                    <a:pt x="161925" y="228600"/>
                  </a:lnTo>
                  <a:lnTo>
                    <a:pt x="14287" y="76200"/>
                  </a:lnTo>
                  <a:lnTo>
                    <a:pt x="4762" y="54769"/>
                  </a:lnTo>
                  <a:lnTo>
                    <a:pt x="0" y="30956"/>
                  </a:lnTo>
                  <a:lnTo>
                    <a:pt x="2381" y="9525"/>
                  </a:lnTo>
                  <a:lnTo>
                    <a:pt x="14287" y="0"/>
                  </a:lnTo>
                  <a:lnTo>
                    <a:pt x="26193" y="0"/>
                  </a:lnTo>
                  <a:lnTo>
                    <a:pt x="90487" y="42863"/>
                  </a:lnTo>
                  <a:lnTo>
                    <a:pt x="400050" y="266700"/>
                  </a:lnTo>
                  <a:lnTo>
                    <a:pt x="740568" y="502444"/>
                  </a:lnTo>
                  <a:lnTo>
                    <a:pt x="1035843" y="688181"/>
                  </a:lnTo>
                  <a:lnTo>
                    <a:pt x="1307306" y="831056"/>
                  </a:lnTo>
                  <a:lnTo>
                    <a:pt x="1481137" y="900113"/>
                  </a:lnTo>
                  <a:lnTo>
                    <a:pt x="1524000" y="914400"/>
                  </a:lnTo>
                  <a:lnTo>
                    <a:pt x="1550193" y="921544"/>
                  </a:lnTo>
                  <a:lnTo>
                    <a:pt x="1571625" y="923925"/>
                  </a:lnTo>
                  <a:lnTo>
                    <a:pt x="1614487" y="923925"/>
                  </a:lnTo>
                  <a:lnTo>
                    <a:pt x="1652587" y="919163"/>
                  </a:lnTo>
                  <a:lnTo>
                    <a:pt x="1712118" y="895350"/>
                  </a:lnTo>
                  <a:lnTo>
                    <a:pt x="1766887" y="862013"/>
                  </a:lnTo>
                  <a:lnTo>
                    <a:pt x="1843087" y="785813"/>
                  </a:lnTo>
                  <a:lnTo>
                    <a:pt x="1881187" y="726281"/>
                  </a:lnTo>
                  <a:lnTo>
                    <a:pt x="1902618" y="700088"/>
                  </a:lnTo>
                  <a:lnTo>
                    <a:pt x="1921668" y="685800"/>
                  </a:lnTo>
                  <a:lnTo>
                    <a:pt x="1945481" y="685800"/>
                  </a:lnTo>
                  <a:lnTo>
                    <a:pt x="1955006" y="692944"/>
                  </a:lnTo>
                  <a:lnTo>
                    <a:pt x="1959768" y="723900"/>
                  </a:lnTo>
                  <a:lnTo>
                    <a:pt x="1955006" y="809625"/>
                  </a:lnTo>
                  <a:lnTo>
                    <a:pt x="1945481" y="873919"/>
                  </a:lnTo>
                  <a:lnTo>
                    <a:pt x="1928812" y="938213"/>
                  </a:lnTo>
                  <a:lnTo>
                    <a:pt x="1907381" y="995363"/>
                  </a:lnTo>
                  <a:lnTo>
                    <a:pt x="1859756" y="1073944"/>
                  </a:lnTo>
                  <a:lnTo>
                    <a:pt x="1802606" y="1157288"/>
                  </a:lnTo>
                  <a:lnTo>
                    <a:pt x="1743075" y="1231106"/>
                  </a:lnTo>
                  <a:lnTo>
                    <a:pt x="1678781" y="1283494"/>
                  </a:lnTo>
                  <a:lnTo>
                    <a:pt x="1619250" y="1326356"/>
                  </a:lnTo>
                  <a:lnTo>
                    <a:pt x="1588293" y="1340644"/>
                  </a:lnTo>
                  <a:lnTo>
                    <a:pt x="1566862" y="1343025"/>
                  </a:lnTo>
                  <a:lnTo>
                    <a:pt x="1547812" y="1343025"/>
                  </a:lnTo>
                  <a:lnTo>
                    <a:pt x="1528762" y="1335881"/>
                  </a:lnTo>
                  <a:lnTo>
                    <a:pt x="1512093" y="1316831"/>
                  </a:lnTo>
                  <a:lnTo>
                    <a:pt x="1502568" y="1290638"/>
                  </a:lnTo>
                  <a:lnTo>
                    <a:pt x="1485900" y="1245394"/>
                  </a:lnTo>
                  <a:lnTo>
                    <a:pt x="1464468" y="1212056"/>
                  </a:lnTo>
                  <a:lnTo>
                    <a:pt x="1390650" y="1147763"/>
                  </a:lnTo>
                  <a:lnTo>
                    <a:pt x="1273968" y="1071563"/>
                  </a:lnTo>
                  <a:lnTo>
                    <a:pt x="1078706" y="9596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1">
              <a:extLst>
                <a:ext uri="{FF2B5EF4-FFF2-40B4-BE49-F238E27FC236}">
                  <a16:creationId xmlns:a16="http://schemas.microsoft.com/office/drawing/2014/main" id="{C41D47C5-BDF3-4A37-94DE-FA303B778E19}"/>
                </a:ext>
              </a:extLst>
            </p:cNvPr>
            <p:cNvSpPr/>
            <p:nvPr/>
          </p:nvSpPr>
          <p:spPr>
            <a:xfrm rot="16200000">
              <a:off x="2690019" y="3553619"/>
              <a:ext cx="2676525" cy="2201863"/>
            </a:xfrm>
            <a:custGeom>
              <a:avLst/>
              <a:gdLst>
                <a:gd name="connsiteX0" fmla="*/ 1026897 w 2676856"/>
                <a:gd name="connsiteY0" fmla="*/ 1505732 h 2200906"/>
                <a:gd name="connsiteX1" fmla="*/ 859594 w 2676856"/>
                <a:gd name="connsiteY1" fmla="*/ 1361504 h 2200906"/>
                <a:gd name="connsiteX2" fmla="*/ 758635 w 2676856"/>
                <a:gd name="connsiteY2" fmla="*/ 1257661 h 2200906"/>
                <a:gd name="connsiteX3" fmla="*/ 646138 w 2676856"/>
                <a:gd name="connsiteY3" fmla="*/ 1130741 h 2200906"/>
                <a:gd name="connsiteX4" fmla="*/ 493257 w 2676856"/>
                <a:gd name="connsiteY4" fmla="*/ 925939 h 2200906"/>
                <a:gd name="connsiteX5" fmla="*/ 372106 w 2676856"/>
                <a:gd name="connsiteY5" fmla="*/ 741328 h 2200906"/>
                <a:gd name="connsiteX6" fmla="*/ 262494 w 2676856"/>
                <a:gd name="connsiteY6" fmla="*/ 556717 h 2200906"/>
                <a:gd name="connsiteX7" fmla="*/ 129805 w 2676856"/>
                <a:gd name="connsiteY7" fmla="*/ 320185 h 2200906"/>
                <a:gd name="connsiteX8" fmla="*/ 25961 w 2676856"/>
                <a:gd name="connsiteY8" fmla="*/ 112498 h 2200906"/>
                <a:gd name="connsiteX9" fmla="*/ 2885 w 2676856"/>
                <a:gd name="connsiteY9" fmla="*/ 54807 h 2200906"/>
                <a:gd name="connsiteX10" fmla="*/ 0 w 2676856"/>
                <a:gd name="connsiteY10" fmla="*/ 25961 h 2200906"/>
                <a:gd name="connsiteX11" fmla="*/ 5769 w 2676856"/>
                <a:gd name="connsiteY11" fmla="*/ 5769 h 2200906"/>
                <a:gd name="connsiteX12" fmla="*/ 17308 w 2676856"/>
                <a:gd name="connsiteY12" fmla="*/ 0 h 2200906"/>
                <a:gd name="connsiteX13" fmla="*/ 37499 w 2676856"/>
                <a:gd name="connsiteY13" fmla="*/ 5769 h 2200906"/>
                <a:gd name="connsiteX14" fmla="*/ 72114 w 2676856"/>
                <a:gd name="connsiteY14" fmla="*/ 63460 h 2200906"/>
                <a:gd name="connsiteX15" fmla="*/ 187496 w 2676856"/>
                <a:gd name="connsiteY15" fmla="*/ 248071 h 2200906"/>
                <a:gd name="connsiteX16" fmla="*/ 276916 w 2676856"/>
                <a:gd name="connsiteY16" fmla="*/ 380760 h 2200906"/>
                <a:gd name="connsiteX17" fmla="*/ 400952 w 2676856"/>
                <a:gd name="connsiteY17" fmla="*/ 553833 h 2200906"/>
                <a:gd name="connsiteX18" fmla="*/ 576909 w 2676856"/>
                <a:gd name="connsiteY18" fmla="*/ 770173 h 2200906"/>
                <a:gd name="connsiteX19" fmla="*/ 787480 w 2676856"/>
                <a:gd name="connsiteY19" fmla="*/ 1003821 h 2200906"/>
                <a:gd name="connsiteX20" fmla="*/ 1015359 w 2676856"/>
                <a:gd name="connsiteY20" fmla="*/ 1208624 h 2200906"/>
                <a:gd name="connsiteX21" fmla="*/ 1223046 w 2676856"/>
                <a:gd name="connsiteY21" fmla="*/ 1370158 h 2200906"/>
                <a:gd name="connsiteX22" fmla="*/ 1433618 w 2676856"/>
                <a:gd name="connsiteY22" fmla="*/ 1508616 h 2200906"/>
                <a:gd name="connsiteX23" fmla="*/ 1701880 w 2676856"/>
                <a:gd name="connsiteY23" fmla="*/ 1655728 h 2200906"/>
                <a:gd name="connsiteX24" fmla="*/ 1834569 w 2676856"/>
                <a:gd name="connsiteY24" fmla="*/ 1722072 h 2200906"/>
                <a:gd name="connsiteX25" fmla="*/ 1987450 w 2676856"/>
                <a:gd name="connsiteY25" fmla="*/ 1779763 h 2200906"/>
                <a:gd name="connsiteX26" fmla="*/ 2111485 w 2676856"/>
                <a:gd name="connsiteY26" fmla="*/ 1820147 h 2200906"/>
                <a:gd name="connsiteX27" fmla="*/ 2221098 w 2676856"/>
                <a:gd name="connsiteY27" fmla="*/ 1843223 h 2200906"/>
                <a:gd name="connsiteX28" fmla="*/ 2327826 w 2676856"/>
                <a:gd name="connsiteY28" fmla="*/ 1857646 h 2200906"/>
                <a:gd name="connsiteX29" fmla="*/ 2405709 w 2676856"/>
                <a:gd name="connsiteY29" fmla="*/ 1857646 h 2200906"/>
                <a:gd name="connsiteX30" fmla="*/ 2440323 w 2676856"/>
                <a:gd name="connsiteY30" fmla="*/ 1846108 h 2200906"/>
                <a:gd name="connsiteX31" fmla="*/ 2503783 w 2676856"/>
                <a:gd name="connsiteY31" fmla="*/ 1808609 h 2200906"/>
                <a:gd name="connsiteX32" fmla="*/ 2573012 w 2676856"/>
                <a:gd name="connsiteY32" fmla="*/ 1742264 h 2200906"/>
                <a:gd name="connsiteX33" fmla="*/ 2622049 w 2676856"/>
                <a:gd name="connsiteY33" fmla="*/ 1693227 h 2200906"/>
                <a:gd name="connsiteX34" fmla="*/ 2639357 w 2676856"/>
                <a:gd name="connsiteY34" fmla="*/ 1675920 h 2200906"/>
                <a:gd name="connsiteX35" fmla="*/ 2662433 w 2676856"/>
                <a:gd name="connsiteY35" fmla="*/ 1673035 h 2200906"/>
                <a:gd name="connsiteX36" fmla="*/ 2673971 w 2676856"/>
                <a:gd name="connsiteY36" fmla="*/ 1681689 h 2200906"/>
                <a:gd name="connsiteX37" fmla="*/ 2676856 w 2676856"/>
                <a:gd name="connsiteY37" fmla="*/ 1710534 h 2200906"/>
                <a:gd name="connsiteX38" fmla="*/ 2668202 w 2676856"/>
                <a:gd name="connsiteY38" fmla="*/ 1782648 h 2200906"/>
                <a:gd name="connsiteX39" fmla="*/ 2650895 w 2676856"/>
                <a:gd name="connsiteY39" fmla="*/ 1848992 h 2200906"/>
                <a:gd name="connsiteX40" fmla="*/ 2610511 w 2676856"/>
                <a:gd name="connsiteY40" fmla="*/ 1935528 h 2200906"/>
                <a:gd name="connsiteX41" fmla="*/ 2578781 w 2676856"/>
                <a:gd name="connsiteY41" fmla="*/ 2004757 h 2200906"/>
                <a:gd name="connsiteX42" fmla="*/ 2555705 w 2676856"/>
                <a:gd name="connsiteY42" fmla="*/ 2048026 h 2200906"/>
                <a:gd name="connsiteX43" fmla="*/ 2492245 w 2676856"/>
                <a:gd name="connsiteY43" fmla="*/ 2102832 h 2200906"/>
                <a:gd name="connsiteX44" fmla="*/ 2379748 w 2676856"/>
                <a:gd name="connsiteY44" fmla="*/ 2169176 h 2200906"/>
                <a:gd name="connsiteX45" fmla="*/ 2324942 w 2676856"/>
                <a:gd name="connsiteY45" fmla="*/ 2198022 h 2200906"/>
                <a:gd name="connsiteX46" fmla="*/ 2307634 w 2676856"/>
                <a:gd name="connsiteY46" fmla="*/ 2200906 h 2200906"/>
                <a:gd name="connsiteX47" fmla="*/ 2281673 w 2676856"/>
                <a:gd name="connsiteY47" fmla="*/ 2198022 h 2200906"/>
                <a:gd name="connsiteX48" fmla="*/ 2232636 w 2676856"/>
                <a:gd name="connsiteY48" fmla="*/ 2186484 h 2200906"/>
                <a:gd name="connsiteX49" fmla="*/ 2195137 w 2676856"/>
                <a:gd name="connsiteY49" fmla="*/ 2160523 h 2200906"/>
                <a:gd name="connsiteX50" fmla="*/ 2073986 w 2676856"/>
                <a:gd name="connsiteY50" fmla="*/ 2105716 h 2200906"/>
                <a:gd name="connsiteX51" fmla="*/ 1978796 w 2676856"/>
                <a:gd name="connsiteY51" fmla="*/ 2079756 h 2200906"/>
                <a:gd name="connsiteX52" fmla="*/ 1857646 w 2676856"/>
                <a:gd name="connsiteY52" fmla="*/ 2027834 h 2200906"/>
                <a:gd name="connsiteX53" fmla="*/ 1632651 w 2676856"/>
                <a:gd name="connsiteY53" fmla="*/ 1906683 h 2200906"/>
                <a:gd name="connsiteX54" fmla="*/ 1413426 w 2676856"/>
                <a:gd name="connsiteY54" fmla="*/ 1779763 h 2200906"/>
                <a:gd name="connsiteX55" fmla="*/ 1254776 w 2676856"/>
                <a:gd name="connsiteY55" fmla="*/ 1673035 h 2200906"/>
                <a:gd name="connsiteX56" fmla="*/ 1026897 w 2676856"/>
                <a:gd name="connsiteY56" fmla="*/ 1505732 h 220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676856" h="2200906">
                  <a:moveTo>
                    <a:pt x="1026897" y="1505732"/>
                  </a:moveTo>
                  <a:lnTo>
                    <a:pt x="859594" y="1361504"/>
                  </a:lnTo>
                  <a:lnTo>
                    <a:pt x="758635" y="1257661"/>
                  </a:lnTo>
                  <a:lnTo>
                    <a:pt x="646138" y="1130741"/>
                  </a:lnTo>
                  <a:lnTo>
                    <a:pt x="493257" y="925939"/>
                  </a:lnTo>
                  <a:lnTo>
                    <a:pt x="372106" y="741328"/>
                  </a:lnTo>
                  <a:lnTo>
                    <a:pt x="262494" y="556717"/>
                  </a:lnTo>
                  <a:lnTo>
                    <a:pt x="129805" y="320185"/>
                  </a:lnTo>
                  <a:lnTo>
                    <a:pt x="25961" y="112498"/>
                  </a:lnTo>
                  <a:lnTo>
                    <a:pt x="2885" y="54807"/>
                  </a:lnTo>
                  <a:lnTo>
                    <a:pt x="0" y="25961"/>
                  </a:lnTo>
                  <a:lnTo>
                    <a:pt x="5769" y="5769"/>
                  </a:lnTo>
                  <a:lnTo>
                    <a:pt x="17308" y="0"/>
                  </a:lnTo>
                  <a:lnTo>
                    <a:pt x="37499" y="5769"/>
                  </a:lnTo>
                  <a:lnTo>
                    <a:pt x="72114" y="63460"/>
                  </a:lnTo>
                  <a:lnTo>
                    <a:pt x="187496" y="248071"/>
                  </a:lnTo>
                  <a:lnTo>
                    <a:pt x="276916" y="380760"/>
                  </a:lnTo>
                  <a:lnTo>
                    <a:pt x="400952" y="553833"/>
                  </a:lnTo>
                  <a:lnTo>
                    <a:pt x="576909" y="770173"/>
                  </a:lnTo>
                  <a:lnTo>
                    <a:pt x="787480" y="1003821"/>
                  </a:lnTo>
                  <a:lnTo>
                    <a:pt x="1015359" y="1208624"/>
                  </a:lnTo>
                  <a:lnTo>
                    <a:pt x="1223046" y="1370158"/>
                  </a:lnTo>
                  <a:lnTo>
                    <a:pt x="1433618" y="1508616"/>
                  </a:lnTo>
                  <a:lnTo>
                    <a:pt x="1701880" y="1655728"/>
                  </a:lnTo>
                  <a:lnTo>
                    <a:pt x="1834569" y="1722072"/>
                  </a:lnTo>
                  <a:lnTo>
                    <a:pt x="1987450" y="1779763"/>
                  </a:lnTo>
                  <a:lnTo>
                    <a:pt x="2111485" y="1820147"/>
                  </a:lnTo>
                  <a:lnTo>
                    <a:pt x="2221098" y="1843223"/>
                  </a:lnTo>
                  <a:lnTo>
                    <a:pt x="2327826" y="1857646"/>
                  </a:lnTo>
                  <a:lnTo>
                    <a:pt x="2405709" y="1857646"/>
                  </a:lnTo>
                  <a:lnTo>
                    <a:pt x="2440323" y="1846108"/>
                  </a:lnTo>
                  <a:lnTo>
                    <a:pt x="2503783" y="1808609"/>
                  </a:lnTo>
                  <a:lnTo>
                    <a:pt x="2573012" y="1742264"/>
                  </a:lnTo>
                  <a:lnTo>
                    <a:pt x="2622049" y="1693227"/>
                  </a:lnTo>
                  <a:lnTo>
                    <a:pt x="2639357" y="1675920"/>
                  </a:lnTo>
                  <a:lnTo>
                    <a:pt x="2662433" y="1673035"/>
                  </a:lnTo>
                  <a:lnTo>
                    <a:pt x="2673971" y="1681689"/>
                  </a:lnTo>
                  <a:lnTo>
                    <a:pt x="2676856" y="1710534"/>
                  </a:lnTo>
                  <a:lnTo>
                    <a:pt x="2668202" y="1782648"/>
                  </a:lnTo>
                  <a:lnTo>
                    <a:pt x="2650895" y="1848992"/>
                  </a:lnTo>
                  <a:lnTo>
                    <a:pt x="2610511" y="1935528"/>
                  </a:lnTo>
                  <a:lnTo>
                    <a:pt x="2578781" y="2004757"/>
                  </a:lnTo>
                  <a:lnTo>
                    <a:pt x="2555705" y="2048026"/>
                  </a:lnTo>
                  <a:lnTo>
                    <a:pt x="2492245" y="2102832"/>
                  </a:lnTo>
                  <a:lnTo>
                    <a:pt x="2379748" y="2169176"/>
                  </a:lnTo>
                  <a:lnTo>
                    <a:pt x="2324942" y="2198022"/>
                  </a:lnTo>
                  <a:lnTo>
                    <a:pt x="2307634" y="2200906"/>
                  </a:lnTo>
                  <a:lnTo>
                    <a:pt x="2281673" y="2198022"/>
                  </a:lnTo>
                  <a:lnTo>
                    <a:pt x="2232636" y="2186484"/>
                  </a:lnTo>
                  <a:lnTo>
                    <a:pt x="2195137" y="2160523"/>
                  </a:lnTo>
                  <a:lnTo>
                    <a:pt x="2073986" y="2105716"/>
                  </a:lnTo>
                  <a:lnTo>
                    <a:pt x="1978796" y="2079756"/>
                  </a:lnTo>
                  <a:lnTo>
                    <a:pt x="1857646" y="2027834"/>
                  </a:lnTo>
                  <a:lnTo>
                    <a:pt x="1632651" y="1906683"/>
                  </a:lnTo>
                  <a:lnTo>
                    <a:pt x="1413426" y="1779763"/>
                  </a:lnTo>
                  <a:lnTo>
                    <a:pt x="1254776" y="1673035"/>
                  </a:lnTo>
                  <a:lnTo>
                    <a:pt x="1026897" y="150573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6">
              <a:extLst>
                <a:ext uri="{FF2B5EF4-FFF2-40B4-BE49-F238E27FC236}">
                  <a16:creationId xmlns:a16="http://schemas.microsoft.com/office/drawing/2014/main" id="{6ABE9C9C-9AB2-4D4A-9636-3C450FDE81BF}"/>
                </a:ext>
              </a:extLst>
            </p:cNvPr>
            <p:cNvSpPr/>
            <p:nvPr/>
          </p:nvSpPr>
          <p:spPr>
            <a:xfrm>
              <a:off x="4062413" y="2420938"/>
              <a:ext cx="2665412" cy="654050"/>
            </a:xfrm>
            <a:custGeom>
              <a:avLst/>
              <a:gdLst>
                <a:gd name="connsiteX0" fmla="*/ 1221581 w 2664618"/>
                <a:gd name="connsiteY0" fmla="*/ 442913 h 652463"/>
                <a:gd name="connsiteX1" fmla="*/ 912018 w 2664618"/>
                <a:gd name="connsiteY1" fmla="*/ 511969 h 652463"/>
                <a:gd name="connsiteX2" fmla="*/ 597693 w 2664618"/>
                <a:gd name="connsiteY2" fmla="*/ 588169 h 652463"/>
                <a:gd name="connsiteX3" fmla="*/ 366712 w 2664618"/>
                <a:gd name="connsiteY3" fmla="*/ 647700 h 652463"/>
                <a:gd name="connsiteX4" fmla="*/ 335756 w 2664618"/>
                <a:gd name="connsiteY4" fmla="*/ 652463 h 652463"/>
                <a:gd name="connsiteX5" fmla="*/ 292893 w 2664618"/>
                <a:gd name="connsiteY5" fmla="*/ 640557 h 652463"/>
                <a:gd name="connsiteX6" fmla="*/ 233362 w 2664618"/>
                <a:gd name="connsiteY6" fmla="*/ 600075 h 652463"/>
                <a:gd name="connsiteX7" fmla="*/ 119062 w 2664618"/>
                <a:gd name="connsiteY7" fmla="*/ 497682 h 652463"/>
                <a:gd name="connsiteX8" fmla="*/ 0 w 2664618"/>
                <a:gd name="connsiteY8" fmla="*/ 371475 h 652463"/>
                <a:gd name="connsiteX9" fmla="*/ 76200 w 2664618"/>
                <a:gd name="connsiteY9" fmla="*/ 273844 h 652463"/>
                <a:gd name="connsiteX10" fmla="*/ 188118 w 2664618"/>
                <a:gd name="connsiteY10" fmla="*/ 326232 h 652463"/>
                <a:gd name="connsiteX11" fmla="*/ 269081 w 2664618"/>
                <a:gd name="connsiteY11" fmla="*/ 345282 h 652463"/>
                <a:gd name="connsiteX12" fmla="*/ 364331 w 2664618"/>
                <a:gd name="connsiteY12" fmla="*/ 354807 h 652463"/>
                <a:gd name="connsiteX13" fmla="*/ 481012 w 2664618"/>
                <a:gd name="connsiteY13" fmla="*/ 357188 h 652463"/>
                <a:gd name="connsiteX14" fmla="*/ 654843 w 2664618"/>
                <a:gd name="connsiteY14" fmla="*/ 347663 h 652463"/>
                <a:gd name="connsiteX15" fmla="*/ 852487 w 2664618"/>
                <a:gd name="connsiteY15" fmla="*/ 319088 h 652463"/>
                <a:gd name="connsiteX16" fmla="*/ 1128712 w 2664618"/>
                <a:gd name="connsiteY16" fmla="*/ 266700 h 652463"/>
                <a:gd name="connsiteX17" fmla="*/ 1476375 w 2664618"/>
                <a:gd name="connsiteY17" fmla="*/ 192882 h 652463"/>
                <a:gd name="connsiteX18" fmla="*/ 1793081 w 2664618"/>
                <a:gd name="connsiteY18" fmla="*/ 126207 h 652463"/>
                <a:gd name="connsiteX19" fmla="*/ 1997868 w 2664618"/>
                <a:gd name="connsiteY19" fmla="*/ 80963 h 652463"/>
                <a:gd name="connsiteX20" fmla="*/ 2166937 w 2664618"/>
                <a:gd name="connsiteY20" fmla="*/ 30957 h 652463"/>
                <a:gd name="connsiteX21" fmla="*/ 2257425 w 2664618"/>
                <a:gd name="connsiteY21" fmla="*/ 0 h 652463"/>
                <a:gd name="connsiteX22" fmla="*/ 2274093 w 2664618"/>
                <a:gd name="connsiteY22" fmla="*/ 0 h 652463"/>
                <a:gd name="connsiteX23" fmla="*/ 2347912 w 2664618"/>
                <a:gd name="connsiteY23" fmla="*/ 26194 h 652463"/>
                <a:gd name="connsiteX24" fmla="*/ 2440781 w 2664618"/>
                <a:gd name="connsiteY24" fmla="*/ 73819 h 652463"/>
                <a:gd name="connsiteX25" fmla="*/ 2552700 w 2664618"/>
                <a:gd name="connsiteY25" fmla="*/ 152400 h 652463"/>
                <a:gd name="connsiteX26" fmla="*/ 2595562 w 2664618"/>
                <a:gd name="connsiteY26" fmla="*/ 192882 h 652463"/>
                <a:gd name="connsiteX27" fmla="*/ 2631281 w 2664618"/>
                <a:gd name="connsiteY27" fmla="*/ 235744 h 652463"/>
                <a:gd name="connsiteX28" fmla="*/ 2657475 w 2664618"/>
                <a:gd name="connsiteY28" fmla="*/ 273844 h 652463"/>
                <a:gd name="connsiteX29" fmla="*/ 2664618 w 2664618"/>
                <a:gd name="connsiteY29" fmla="*/ 297657 h 652463"/>
                <a:gd name="connsiteX30" fmla="*/ 2664618 w 2664618"/>
                <a:gd name="connsiteY30" fmla="*/ 314325 h 652463"/>
                <a:gd name="connsiteX31" fmla="*/ 2659856 w 2664618"/>
                <a:gd name="connsiteY31" fmla="*/ 340519 h 652463"/>
                <a:gd name="connsiteX32" fmla="*/ 2643187 w 2664618"/>
                <a:gd name="connsiteY32" fmla="*/ 357188 h 652463"/>
                <a:gd name="connsiteX33" fmla="*/ 2590800 w 2664618"/>
                <a:gd name="connsiteY33" fmla="*/ 373857 h 652463"/>
                <a:gd name="connsiteX34" fmla="*/ 2476500 w 2664618"/>
                <a:gd name="connsiteY34" fmla="*/ 397669 h 652463"/>
                <a:gd name="connsiteX35" fmla="*/ 2105025 w 2664618"/>
                <a:gd name="connsiteY35" fmla="*/ 261938 h 652463"/>
                <a:gd name="connsiteX36" fmla="*/ 1721643 w 2664618"/>
                <a:gd name="connsiteY36" fmla="*/ 333375 h 652463"/>
                <a:gd name="connsiteX37" fmla="*/ 1221581 w 2664618"/>
                <a:gd name="connsiteY37" fmla="*/ 442913 h 6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664618" h="652463">
                  <a:moveTo>
                    <a:pt x="1221581" y="442913"/>
                  </a:moveTo>
                  <a:lnTo>
                    <a:pt x="912018" y="511969"/>
                  </a:lnTo>
                  <a:lnTo>
                    <a:pt x="597693" y="588169"/>
                  </a:lnTo>
                  <a:lnTo>
                    <a:pt x="366712" y="647700"/>
                  </a:lnTo>
                  <a:lnTo>
                    <a:pt x="335756" y="652463"/>
                  </a:lnTo>
                  <a:lnTo>
                    <a:pt x="292893" y="640557"/>
                  </a:lnTo>
                  <a:lnTo>
                    <a:pt x="233362" y="600075"/>
                  </a:lnTo>
                  <a:lnTo>
                    <a:pt x="119062" y="497682"/>
                  </a:lnTo>
                  <a:lnTo>
                    <a:pt x="0" y="371475"/>
                  </a:lnTo>
                  <a:lnTo>
                    <a:pt x="76200" y="273844"/>
                  </a:lnTo>
                  <a:lnTo>
                    <a:pt x="188118" y="326232"/>
                  </a:lnTo>
                  <a:lnTo>
                    <a:pt x="269081" y="345282"/>
                  </a:lnTo>
                  <a:lnTo>
                    <a:pt x="364331" y="354807"/>
                  </a:lnTo>
                  <a:lnTo>
                    <a:pt x="481012" y="357188"/>
                  </a:lnTo>
                  <a:lnTo>
                    <a:pt x="654843" y="347663"/>
                  </a:lnTo>
                  <a:lnTo>
                    <a:pt x="852487" y="319088"/>
                  </a:lnTo>
                  <a:lnTo>
                    <a:pt x="1128712" y="266700"/>
                  </a:lnTo>
                  <a:lnTo>
                    <a:pt x="1476375" y="192882"/>
                  </a:lnTo>
                  <a:lnTo>
                    <a:pt x="1793081" y="126207"/>
                  </a:lnTo>
                  <a:lnTo>
                    <a:pt x="1997868" y="80963"/>
                  </a:lnTo>
                  <a:lnTo>
                    <a:pt x="2166937" y="30957"/>
                  </a:lnTo>
                  <a:lnTo>
                    <a:pt x="2257425" y="0"/>
                  </a:lnTo>
                  <a:lnTo>
                    <a:pt x="2274093" y="0"/>
                  </a:lnTo>
                  <a:lnTo>
                    <a:pt x="2347912" y="26194"/>
                  </a:lnTo>
                  <a:lnTo>
                    <a:pt x="2440781" y="73819"/>
                  </a:lnTo>
                  <a:lnTo>
                    <a:pt x="2552700" y="152400"/>
                  </a:lnTo>
                  <a:lnTo>
                    <a:pt x="2595562" y="192882"/>
                  </a:lnTo>
                  <a:lnTo>
                    <a:pt x="2631281" y="235744"/>
                  </a:lnTo>
                  <a:lnTo>
                    <a:pt x="2657475" y="273844"/>
                  </a:lnTo>
                  <a:lnTo>
                    <a:pt x="2664618" y="297657"/>
                  </a:lnTo>
                  <a:lnTo>
                    <a:pt x="2664618" y="314325"/>
                  </a:lnTo>
                  <a:lnTo>
                    <a:pt x="2659856" y="340519"/>
                  </a:lnTo>
                  <a:lnTo>
                    <a:pt x="2643187" y="357188"/>
                  </a:lnTo>
                  <a:lnTo>
                    <a:pt x="2590800" y="373857"/>
                  </a:lnTo>
                  <a:lnTo>
                    <a:pt x="2476500" y="397669"/>
                  </a:lnTo>
                  <a:lnTo>
                    <a:pt x="2105025" y="261938"/>
                  </a:lnTo>
                  <a:lnTo>
                    <a:pt x="1721643" y="333375"/>
                  </a:lnTo>
                  <a:lnTo>
                    <a:pt x="1221581" y="44291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7">
              <a:extLst>
                <a:ext uri="{FF2B5EF4-FFF2-40B4-BE49-F238E27FC236}">
                  <a16:creationId xmlns:a16="http://schemas.microsoft.com/office/drawing/2014/main" id="{E2BBECBB-99F2-4163-BE0D-E26AD0199E30}"/>
                </a:ext>
              </a:extLst>
            </p:cNvPr>
            <p:cNvSpPr/>
            <p:nvPr/>
          </p:nvSpPr>
          <p:spPr>
            <a:xfrm>
              <a:off x="5580063" y="2608263"/>
              <a:ext cx="992187" cy="866775"/>
            </a:xfrm>
            <a:custGeom>
              <a:avLst/>
              <a:gdLst>
                <a:gd name="connsiteX0" fmla="*/ 471487 w 992981"/>
                <a:gd name="connsiteY0" fmla="*/ 533400 h 866775"/>
                <a:gd name="connsiteX1" fmla="*/ 278606 w 992981"/>
                <a:gd name="connsiteY1" fmla="*/ 678656 h 866775"/>
                <a:gd name="connsiteX2" fmla="*/ 109537 w 992981"/>
                <a:gd name="connsiteY2" fmla="*/ 804862 h 866775"/>
                <a:gd name="connsiteX3" fmla="*/ 40481 w 992981"/>
                <a:gd name="connsiteY3" fmla="*/ 854869 h 866775"/>
                <a:gd name="connsiteX4" fmla="*/ 19050 w 992981"/>
                <a:gd name="connsiteY4" fmla="*/ 866775 h 866775"/>
                <a:gd name="connsiteX5" fmla="*/ 7144 w 992981"/>
                <a:gd name="connsiteY5" fmla="*/ 866775 h 866775"/>
                <a:gd name="connsiteX6" fmla="*/ 0 w 992981"/>
                <a:gd name="connsiteY6" fmla="*/ 854869 h 866775"/>
                <a:gd name="connsiteX7" fmla="*/ 4762 w 992981"/>
                <a:gd name="connsiteY7" fmla="*/ 831056 h 866775"/>
                <a:gd name="connsiteX8" fmla="*/ 35719 w 992981"/>
                <a:gd name="connsiteY8" fmla="*/ 788194 h 866775"/>
                <a:gd name="connsiteX9" fmla="*/ 121444 w 992981"/>
                <a:gd name="connsiteY9" fmla="*/ 681037 h 866775"/>
                <a:gd name="connsiteX10" fmla="*/ 245269 w 992981"/>
                <a:gd name="connsiteY10" fmla="*/ 535781 h 866775"/>
                <a:gd name="connsiteX11" fmla="*/ 338137 w 992981"/>
                <a:gd name="connsiteY11" fmla="*/ 419100 h 866775"/>
                <a:gd name="connsiteX12" fmla="*/ 483394 w 992981"/>
                <a:gd name="connsiteY12" fmla="*/ 240506 h 866775"/>
                <a:gd name="connsiteX13" fmla="*/ 578644 w 992981"/>
                <a:gd name="connsiteY13" fmla="*/ 111919 h 866775"/>
                <a:gd name="connsiteX14" fmla="*/ 626269 w 992981"/>
                <a:gd name="connsiteY14" fmla="*/ 0 h 866775"/>
                <a:gd name="connsiteX15" fmla="*/ 992981 w 992981"/>
                <a:gd name="connsiteY15" fmla="*/ 173831 h 866775"/>
                <a:gd name="connsiteX16" fmla="*/ 957262 w 992981"/>
                <a:gd name="connsiteY16" fmla="*/ 211931 h 866775"/>
                <a:gd name="connsiteX17" fmla="*/ 847725 w 992981"/>
                <a:gd name="connsiteY17" fmla="*/ 254794 h 866775"/>
                <a:gd name="connsiteX18" fmla="*/ 792956 w 992981"/>
                <a:gd name="connsiteY18" fmla="*/ 280987 h 866775"/>
                <a:gd name="connsiteX19" fmla="*/ 752475 w 992981"/>
                <a:gd name="connsiteY19" fmla="*/ 314325 h 866775"/>
                <a:gd name="connsiteX20" fmla="*/ 471487 w 992981"/>
                <a:gd name="connsiteY20" fmla="*/ 533400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2981" h="866775">
                  <a:moveTo>
                    <a:pt x="471487" y="533400"/>
                  </a:moveTo>
                  <a:lnTo>
                    <a:pt x="278606" y="678656"/>
                  </a:lnTo>
                  <a:lnTo>
                    <a:pt x="109537" y="804862"/>
                  </a:lnTo>
                  <a:lnTo>
                    <a:pt x="40481" y="854869"/>
                  </a:lnTo>
                  <a:lnTo>
                    <a:pt x="19050" y="866775"/>
                  </a:lnTo>
                  <a:lnTo>
                    <a:pt x="7144" y="866775"/>
                  </a:lnTo>
                  <a:lnTo>
                    <a:pt x="0" y="854869"/>
                  </a:lnTo>
                  <a:lnTo>
                    <a:pt x="4762" y="831056"/>
                  </a:lnTo>
                  <a:lnTo>
                    <a:pt x="35719" y="788194"/>
                  </a:lnTo>
                  <a:lnTo>
                    <a:pt x="121444" y="681037"/>
                  </a:lnTo>
                  <a:lnTo>
                    <a:pt x="245269" y="535781"/>
                  </a:lnTo>
                  <a:lnTo>
                    <a:pt x="338137" y="419100"/>
                  </a:lnTo>
                  <a:lnTo>
                    <a:pt x="483394" y="240506"/>
                  </a:lnTo>
                  <a:lnTo>
                    <a:pt x="578644" y="111919"/>
                  </a:lnTo>
                  <a:lnTo>
                    <a:pt x="626269" y="0"/>
                  </a:lnTo>
                  <a:lnTo>
                    <a:pt x="992981" y="173831"/>
                  </a:lnTo>
                  <a:lnTo>
                    <a:pt x="957262" y="211931"/>
                  </a:lnTo>
                  <a:lnTo>
                    <a:pt x="847725" y="254794"/>
                  </a:lnTo>
                  <a:lnTo>
                    <a:pt x="792956" y="280987"/>
                  </a:lnTo>
                  <a:lnTo>
                    <a:pt x="752475" y="314325"/>
                  </a:lnTo>
                  <a:lnTo>
                    <a:pt x="471487" y="5334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E683D9C0-19CC-42FD-99F4-1FC03D350248}"/>
                </a:ext>
              </a:extLst>
            </p:cNvPr>
            <p:cNvSpPr/>
            <p:nvPr/>
          </p:nvSpPr>
          <p:spPr>
            <a:xfrm>
              <a:off x="4894263" y="3933825"/>
              <a:ext cx="2481262" cy="1858963"/>
            </a:xfrm>
            <a:custGeom>
              <a:avLst/>
              <a:gdLst>
                <a:gd name="connsiteX0" fmla="*/ 423862 w 2481262"/>
                <a:gd name="connsiteY0" fmla="*/ 619125 h 1859756"/>
                <a:gd name="connsiteX1" fmla="*/ 247650 w 2481262"/>
                <a:gd name="connsiteY1" fmla="*/ 402431 h 1859756"/>
                <a:gd name="connsiteX2" fmla="*/ 0 w 2481262"/>
                <a:gd name="connsiteY2" fmla="*/ 102394 h 1859756"/>
                <a:gd name="connsiteX3" fmla="*/ 33337 w 2481262"/>
                <a:gd name="connsiteY3" fmla="*/ 0 h 1859756"/>
                <a:gd name="connsiteX4" fmla="*/ 152400 w 2481262"/>
                <a:gd name="connsiteY4" fmla="*/ 116681 h 1859756"/>
                <a:gd name="connsiteX5" fmla="*/ 431006 w 2481262"/>
                <a:gd name="connsiteY5" fmla="*/ 397669 h 1859756"/>
                <a:gd name="connsiteX6" fmla="*/ 676275 w 2481262"/>
                <a:gd name="connsiteY6" fmla="*/ 642938 h 1859756"/>
                <a:gd name="connsiteX7" fmla="*/ 971550 w 2481262"/>
                <a:gd name="connsiteY7" fmla="*/ 912019 h 1859756"/>
                <a:gd name="connsiteX8" fmla="*/ 1188244 w 2481262"/>
                <a:gd name="connsiteY8" fmla="*/ 1090613 h 1859756"/>
                <a:gd name="connsiteX9" fmla="*/ 1357312 w 2481262"/>
                <a:gd name="connsiteY9" fmla="*/ 1223963 h 1859756"/>
                <a:gd name="connsiteX10" fmla="*/ 1566862 w 2481262"/>
                <a:gd name="connsiteY10" fmla="*/ 1352550 h 1859756"/>
                <a:gd name="connsiteX11" fmla="*/ 1838325 w 2481262"/>
                <a:gd name="connsiteY11" fmla="*/ 1504950 h 1859756"/>
                <a:gd name="connsiteX12" fmla="*/ 2152650 w 2481262"/>
                <a:gd name="connsiteY12" fmla="*/ 1664494 h 1859756"/>
                <a:gd name="connsiteX13" fmla="*/ 2457450 w 2481262"/>
                <a:gd name="connsiteY13" fmla="*/ 1809750 h 1859756"/>
                <a:gd name="connsiteX14" fmla="*/ 2476500 w 2481262"/>
                <a:gd name="connsiteY14" fmla="*/ 1824038 h 1859756"/>
                <a:gd name="connsiteX15" fmla="*/ 2481262 w 2481262"/>
                <a:gd name="connsiteY15" fmla="*/ 1833563 h 1859756"/>
                <a:gd name="connsiteX16" fmla="*/ 2476500 w 2481262"/>
                <a:gd name="connsiteY16" fmla="*/ 1847850 h 1859756"/>
                <a:gd name="connsiteX17" fmla="*/ 2466975 w 2481262"/>
                <a:gd name="connsiteY17" fmla="*/ 1854994 h 1859756"/>
                <a:gd name="connsiteX18" fmla="*/ 2400300 w 2481262"/>
                <a:gd name="connsiteY18" fmla="*/ 1859756 h 1859756"/>
                <a:gd name="connsiteX19" fmla="*/ 2059781 w 2481262"/>
                <a:gd name="connsiteY19" fmla="*/ 1850231 h 1859756"/>
                <a:gd name="connsiteX20" fmla="*/ 1752600 w 2481262"/>
                <a:gd name="connsiteY20" fmla="*/ 1840706 h 1859756"/>
                <a:gd name="connsiteX21" fmla="*/ 1600200 w 2481262"/>
                <a:gd name="connsiteY21" fmla="*/ 1835944 h 1859756"/>
                <a:gd name="connsiteX22" fmla="*/ 1569244 w 2481262"/>
                <a:gd name="connsiteY22" fmla="*/ 1831181 h 1859756"/>
                <a:gd name="connsiteX23" fmla="*/ 1540669 w 2481262"/>
                <a:gd name="connsiteY23" fmla="*/ 1821656 h 1859756"/>
                <a:gd name="connsiteX24" fmla="*/ 1497806 w 2481262"/>
                <a:gd name="connsiteY24" fmla="*/ 1795463 h 1859756"/>
                <a:gd name="connsiteX25" fmla="*/ 1443037 w 2481262"/>
                <a:gd name="connsiteY25" fmla="*/ 1733550 h 1859756"/>
                <a:gd name="connsiteX26" fmla="*/ 1143000 w 2481262"/>
                <a:gd name="connsiteY26" fmla="*/ 1426369 h 1859756"/>
                <a:gd name="connsiteX27" fmla="*/ 821531 w 2481262"/>
                <a:gd name="connsiteY27" fmla="*/ 1076325 h 1859756"/>
                <a:gd name="connsiteX28" fmla="*/ 559594 w 2481262"/>
                <a:gd name="connsiteY28" fmla="*/ 773906 h 1859756"/>
                <a:gd name="connsiteX29" fmla="*/ 423862 w 2481262"/>
                <a:gd name="connsiteY29" fmla="*/ 619125 h 1859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81262" h="1859756">
                  <a:moveTo>
                    <a:pt x="423862" y="619125"/>
                  </a:moveTo>
                  <a:lnTo>
                    <a:pt x="247650" y="402431"/>
                  </a:lnTo>
                  <a:lnTo>
                    <a:pt x="0" y="102394"/>
                  </a:lnTo>
                  <a:lnTo>
                    <a:pt x="33337" y="0"/>
                  </a:lnTo>
                  <a:lnTo>
                    <a:pt x="152400" y="116681"/>
                  </a:lnTo>
                  <a:lnTo>
                    <a:pt x="431006" y="397669"/>
                  </a:lnTo>
                  <a:lnTo>
                    <a:pt x="676275" y="642938"/>
                  </a:lnTo>
                  <a:lnTo>
                    <a:pt x="971550" y="912019"/>
                  </a:lnTo>
                  <a:lnTo>
                    <a:pt x="1188244" y="1090613"/>
                  </a:lnTo>
                  <a:lnTo>
                    <a:pt x="1357312" y="1223963"/>
                  </a:lnTo>
                  <a:lnTo>
                    <a:pt x="1566862" y="1352550"/>
                  </a:lnTo>
                  <a:lnTo>
                    <a:pt x="1838325" y="1504950"/>
                  </a:lnTo>
                  <a:lnTo>
                    <a:pt x="2152650" y="1664494"/>
                  </a:lnTo>
                  <a:lnTo>
                    <a:pt x="2457450" y="1809750"/>
                  </a:lnTo>
                  <a:lnTo>
                    <a:pt x="2476500" y="1824038"/>
                  </a:lnTo>
                  <a:lnTo>
                    <a:pt x="2481262" y="1833563"/>
                  </a:lnTo>
                  <a:lnTo>
                    <a:pt x="2476500" y="1847850"/>
                  </a:lnTo>
                  <a:lnTo>
                    <a:pt x="2466975" y="1854994"/>
                  </a:lnTo>
                  <a:lnTo>
                    <a:pt x="2400300" y="1859756"/>
                  </a:lnTo>
                  <a:lnTo>
                    <a:pt x="2059781" y="1850231"/>
                  </a:lnTo>
                  <a:lnTo>
                    <a:pt x="1752600" y="1840706"/>
                  </a:lnTo>
                  <a:lnTo>
                    <a:pt x="1600200" y="1835944"/>
                  </a:lnTo>
                  <a:lnTo>
                    <a:pt x="1569244" y="1831181"/>
                  </a:lnTo>
                  <a:lnTo>
                    <a:pt x="1540669" y="1821656"/>
                  </a:lnTo>
                  <a:lnTo>
                    <a:pt x="1497806" y="1795463"/>
                  </a:lnTo>
                  <a:lnTo>
                    <a:pt x="1443037" y="1733550"/>
                  </a:lnTo>
                  <a:lnTo>
                    <a:pt x="1143000" y="1426369"/>
                  </a:lnTo>
                  <a:lnTo>
                    <a:pt x="821531" y="1076325"/>
                  </a:lnTo>
                  <a:lnTo>
                    <a:pt x="559594" y="773906"/>
                  </a:lnTo>
                  <a:lnTo>
                    <a:pt x="423862" y="6191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B79E8977-7D52-44B4-B953-D1A5C54A5A15}"/>
              </a:ext>
            </a:extLst>
          </p:cNvPr>
          <p:cNvGrpSpPr/>
          <p:nvPr/>
        </p:nvGrpSpPr>
        <p:grpSpPr>
          <a:xfrm>
            <a:off x="2774950" y="1574800"/>
            <a:ext cx="4448175" cy="4265613"/>
            <a:chOff x="2774950" y="1574800"/>
            <a:chExt cx="4448175" cy="4265613"/>
          </a:xfrm>
        </p:grpSpPr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7FEDA300-0084-4A31-8698-70B3D88F6A46}"/>
                </a:ext>
              </a:extLst>
            </p:cNvPr>
            <p:cNvSpPr/>
            <p:nvPr/>
          </p:nvSpPr>
          <p:spPr>
            <a:xfrm rot="16200000">
              <a:off x="2852738" y="1882775"/>
              <a:ext cx="1958975" cy="1343025"/>
            </a:xfrm>
            <a:custGeom>
              <a:avLst/>
              <a:gdLst>
                <a:gd name="connsiteX0" fmla="*/ 1078706 w 1959768"/>
                <a:gd name="connsiteY0" fmla="*/ 959644 h 1343025"/>
                <a:gd name="connsiteX1" fmla="*/ 923925 w 1959768"/>
                <a:gd name="connsiteY1" fmla="*/ 881063 h 1343025"/>
                <a:gd name="connsiteX2" fmla="*/ 819150 w 1959768"/>
                <a:gd name="connsiteY2" fmla="*/ 790575 h 1343025"/>
                <a:gd name="connsiteX3" fmla="*/ 569118 w 1959768"/>
                <a:gd name="connsiteY3" fmla="*/ 595313 h 1343025"/>
                <a:gd name="connsiteX4" fmla="*/ 376237 w 1959768"/>
                <a:gd name="connsiteY4" fmla="*/ 433388 h 1343025"/>
                <a:gd name="connsiteX5" fmla="*/ 161925 w 1959768"/>
                <a:gd name="connsiteY5" fmla="*/ 228600 h 1343025"/>
                <a:gd name="connsiteX6" fmla="*/ 14287 w 1959768"/>
                <a:gd name="connsiteY6" fmla="*/ 76200 h 1343025"/>
                <a:gd name="connsiteX7" fmla="*/ 4762 w 1959768"/>
                <a:gd name="connsiteY7" fmla="*/ 54769 h 1343025"/>
                <a:gd name="connsiteX8" fmla="*/ 0 w 1959768"/>
                <a:gd name="connsiteY8" fmla="*/ 30956 h 1343025"/>
                <a:gd name="connsiteX9" fmla="*/ 2381 w 1959768"/>
                <a:gd name="connsiteY9" fmla="*/ 9525 h 1343025"/>
                <a:gd name="connsiteX10" fmla="*/ 14287 w 1959768"/>
                <a:gd name="connsiteY10" fmla="*/ 0 h 1343025"/>
                <a:gd name="connsiteX11" fmla="*/ 26193 w 1959768"/>
                <a:gd name="connsiteY11" fmla="*/ 0 h 1343025"/>
                <a:gd name="connsiteX12" fmla="*/ 90487 w 1959768"/>
                <a:gd name="connsiteY12" fmla="*/ 42863 h 1343025"/>
                <a:gd name="connsiteX13" fmla="*/ 400050 w 1959768"/>
                <a:gd name="connsiteY13" fmla="*/ 266700 h 1343025"/>
                <a:gd name="connsiteX14" fmla="*/ 740568 w 1959768"/>
                <a:gd name="connsiteY14" fmla="*/ 502444 h 1343025"/>
                <a:gd name="connsiteX15" fmla="*/ 1035843 w 1959768"/>
                <a:gd name="connsiteY15" fmla="*/ 688181 h 1343025"/>
                <a:gd name="connsiteX16" fmla="*/ 1307306 w 1959768"/>
                <a:gd name="connsiteY16" fmla="*/ 831056 h 1343025"/>
                <a:gd name="connsiteX17" fmla="*/ 1481137 w 1959768"/>
                <a:gd name="connsiteY17" fmla="*/ 900113 h 1343025"/>
                <a:gd name="connsiteX18" fmla="*/ 1524000 w 1959768"/>
                <a:gd name="connsiteY18" fmla="*/ 914400 h 1343025"/>
                <a:gd name="connsiteX19" fmla="*/ 1550193 w 1959768"/>
                <a:gd name="connsiteY19" fmla="*/ 921544 h 1343025"/>
                <a:gd name="connsiteX20" fmla="*/ 1571625 w 1959768"/>
                <a:gd name="connsiteY20" fmla="*/ 923925 h 1343025"/>
                <a:gd name="connsiteX21" fmla="*/ 1614487 w 1959768"/>
                <a:gd name="connsiteY21" fmla="*/ 923925 h 1343025"/>
                <a:gd name="connsiteX22" fmla="*/ 1652587 w 1959768"/>
                <a:gd name="connsiteY22" fmla="*/ 919163 h 1343025"/>
                <a:gd name="connsiteX23" fmla="*/ 1712118 w 1959768"/>
                <a:gd name="connsiteY23" fmla="*/ 895350 h 1343025"/>
                <a:gd name="connsiteX24" fmla="*/ 1766887 w 1959768"/>
                <a:gd name="connsiteY24" fmla="*/ 862013 h 1343025"/>
                <a:gd name="connsiteX25" fmla="*/ 1843087 w 1959768"/>
                <a:gd name="connsiteY25" fmla="*/ 785813 h 1343025"/>
                <a:gd name="connsiteX26" fmla="*/ 1881187 w 1959768"/>
                <a:gd name="connsiteY26" fmla="*/ 726281 h 1343025"/>
                <a:gd name="connsiteX27" fmla="*/ 1902618 w 1959768"/>
                <a:gd name="connsiteY27" fmla="*/ 700088 h 1343025"/>
                <a:gd name="connsiteX28" fmla="*/ 1921668 w 1959768"/>
                <a:gd name="connsiteY28" fmla="*/ 685800 h 1343025"/>
                <a:gd name="connsiteX29" fmla="*/ 1945481 w 1959768"/>
                <a:gd name="connsiteY29" fmla="*/ 685800 h 1343025"/>
                <a:gd name="connsiteX30" fmla="*/ 1955006 w 1959768"/>
                <a:gd name="connsiteY30" fmla="*/ 692944 h 1343025"/>
                <a:gd name="connsiteX31" fmla="*/ 1959768 w 1959768"/>
                <a:gd name="connsiteY31" fmla="*/ 723900 h 1343025"/>
                <a:gd name="connsiteX32" fmla="*/ 1955006 w 1959768"/>
                <a:gd name="connsiteY32" fmla="*/ 809625 h 1343025"/>
                <a:gd name="connsiteX33" fmla="*/ 1945481 w 1959768"/>
                <a:gd name="connsiteY33" fmla="*/ 873919 h 1343025"/>
                <a:gd name="connsiteX34" fmla="*/ 1928812 w 1959768"/>
                <a:gd name="connsiteY34" fmla="*/ 938213 h 1343025"/>
                <a:gd name="connsiteX35" fmla="*/ 1907381 w 1959768"/>
                <a:gd name="connsiteY35" fmla="*/ 995363 h 1343025"/>
                <a:gd name="connsiteX36" fmla="*/ 1859756 w 1959768"/>
                <a:gd name="connsiteY36" fmla="*/ 1073944 h 1343025"/>
                <a:gd name="connsiteX37" fmla="*/ 1802606 w 1959768"/>
                <a:gd name="connsiteY37" fmla="*/ 1157288 h 1343025"/>
                <a:gd name="connsiteX38" fmla="*/ 1743075 w 1959768"/>
                <a:gd name="connsiteY38" fmla="*/ 1231106 h 1343025"/>
                <a:gd name="connsiteX39" fmla="*/ 1678781 w 1959768"/>
                <a:gd name="connsiteY39" fmla="*/ 1283494 h 1343025"/>
                <a:gd name="connsiteX40" fmla="*/ 1619250 w 1959768"/>
                <a:gd name="connsiteY40" fmla="*/ 1326356 h 1343025"/>
                <a:gd name="connsiteX41" fmla="*/ 1588293 w 1959768"/>
                <a:gd name="connsiteY41" fmla="*/ 1340644 h 1343025"/>
                <a:gd name="connsiteX42" fmla="*/ 1566862 w 1959768"/>
                <a:gd name="connsiteY42" fmla="*/ 1343025 h 1343025"/>
                <a:gd name="connsiteX43" fmla="*/ 1547812 w 1959768"/>
                <a:gd name="connsiteY43" fmla="*/ 1343025 h 1343025"/>
                <a:gd name="connsiteX44" fmla="*/ 1528762 w 1959768"/>
                <a:gd name="connsiteY44" fmla="*/ 1335881 h 1343025"/>
                <a:gd name="connsiteX45" fmla="*/ 1512093 w 1959768"/>
                <a:gd name="connsiteY45" fmla="*/ 1316831 h 1343025"/>
                <a:gd name="connsiteX46" fmla="*/ 1502568 w 1959768"/>
                <a:gd name="connsiteY46" fmla="*/ 1290638 h 1343025"/>
                <a:gd name="connsiteX47" fmla="*/ 1485900 w 1959768"/>
                <a:gd name="connsiteY47" fmla="*/ 1245394 h 1343025"/>
                <a:gd name="connsiteX48" fmla="*/ 1464468 w 1959768"/>
                <a:gd name="connsiteY48" fmla="*/ 1212056 h 1343025"/>
                <a:gd name="connsiteX49" fmla="*/ 1390650 w 1959768"/>
                <a:gd name="connsiteY49" fmla="*/ 1147763 h 1343025"/>
                <a:gd name="connsiteX50" fmla="*/ 1273968 w 1959768"/>
                <a:gd name="connsiteY50" fmla="*/ 1071563 h 1343025"/>
                <a:gd name="connsiteX51" fmla="*/ 1078706 w 1959768"/>
                <a:gd name="connsiteY51" fmla="*/ 959644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959768" h="1343025">
                  <a:moveTo>
                    <a:pt x="1078706" y="959644"/>
                  </a:moveTo>
                  <a:lnTo>
                    <a:pt x="923925" y="881063"/>
                  </a:lnTo>
                  <a:lnTo>
                    <a:pt x="819150" y="790575"/>
                  </a:lnTo>
                  <a:lnTo>
                    <a:pt x="569118" y="595313"/>
                  </a:lnTo>
                  <a:lnTo>
                    <a:pt x="376237" y="433388"/>
                  </a:lnTo>
                  <a:lnTo>
                    <a:pt x="161925" y="228600"/>
                  </a:lnTo>
                  <a:lnTo>
                    <a:pt x="14287" y="76200"/>
                  </a:lnTo>
                  <a:lnTo>
                    <a:pt x="4762" y="54769"/>
                  </a:lnTo>
                  <a:lnTo>
                    <a:pt x="0" y="30956"/>
                  </a:lnTo>
                  <a:lnTo>
                    <a:pt x="2381" y="9525"/>
                  </a:lnTo>
                  <a:lnTo>
                    <a:pt x="14287" y="0"/>
                  </a:lnTo>
                  <a:lnTo>
                    <a:pt x="26193" y="0"/>
                  </a:lnTo>
                  <a:lnTo>
                    <a:pt x="90487" y="42863"/>
                  </a:lnTo>
                  <a:lnTo>
                    <a:pt x="400050" y="266700"/>
                  </a:lnTo>
                  <a:lnTo>
                    <a:pt x="740568" y="502444"/>
                  </a:lnTo>
                  <a:lnTo>
                    <a:pt x="1035843" y="688181"/>
                  </a:lnTo>
                  <a:lnTo>
                    <a:pt x="1307306" y="831056"/>
                  </a:lnTo>
                  <a:lnTo>
                    <a:pt x="1481137" y="900113"/>
                  </a:lnTo>
                  <a:lnTo>
                    <a:pt x="1524000" y="914400"/>
                  </a:lnTo>
                  <a:lnTo>
                    <a:pt x="1550193" y="921544"/>
                  </a:lnTo>
                  <a:lnTo>
                    <a:pt x="1571625" y="923925"/>
                  </a:lnTo>
                  <a:lnTo>
                    <a:pt x="1614487" y="923925"/>
                  </a:lnTo>
                  <a:lnTo>
                    <a:pt x="1652587" y="919163"/>
                  </a:lnTo>
                  <a:lnTo>
                    <a:pt x="1712118" y="895350"/>
                  </a:lnTo>
                  <a:lnTo>
                    <a:pt x="1766887" y="862013"/>
                  </a:lnTo>
                  <a:lnTo>
                    <a:pt x="1843087" y="785813"/>
                  </a:lnTo>
                  <a:lnTo>
                    <a:pt x="1881187" y="726281"/>
                  </a:lnTo>
                  <a:lnTo>
                    <a:pt x="1902618" y="700088"/>
                  </a:lnTo>
                  <a:lnTo>
                    <a:pt x="1921668" y="685800"/>
                  </a:lnTo>
                  <a:lnTo>
                    <a:pt x="1945481" y="685800"/>
                  </a:lnTo>
                  <a:lnTo>
                    <a:pt x="1955006" y="692944"/>
                  </a:lnTo>
                  <a:lnTo>
                    <a:pt x="1959768" y="723900"/>
                  </a:lnTo>
                  <a:lnTo>
                    <a:pt x="1955006" y="809625"/>
                  </a:lnTo>
                  <a:lnTo>
                    <a:pt x="1945481" y="873919"/>
                  </a:lnTo>
                  <a:lnTo>
                    <a:pt x="1928812" y="938213"/>
                  </a:lnTo>
                  <a:lnTo>
                    <a:pt x="1907381" y="995363"/>
                  </a:lnTo>
                  <a:lnTo>
                    <a:pt x="1859756" y="1073944"/>
                  </a:lnTo>
                  <a:lnTo>
                    <a:pt x="1802606" y="1157288"/>
                  </a:lnTo>
                  <a:lnTo>
                    <a:pt x="1743075" y="1231106"/>
                  </a:lnTo>
                  <a:lnTo>
                    <a:pt x="1678781" y="1283494"/>
                  </a:lnTo>
                  <a:lnTo>
                    <a:pt x="1619250" y="1326356"/>
                  </a:lnTo>
                  <a:lnTo>
                    <a:pt x="1588293" y="1340644"/>
                  </a:lnTo>
                  <a:lnTo>
                    <a:pt x="1566862" y="1343025"/>
                  </a:lnTo>
                  <a:lnTo>
                    <a:pt x="1547812" y="1343025"/>
                  </a:lnTo>
                  <a:lnTo>
                    <a:pt x="1528762" y="1335881"/>
                  </a:lnTo>
                  <a:lnTo>
                    <a:pt x="1512093" y="1316831"/>
                  </a:lnTo>
                  <a:lnTo>
                    <a:pt x="1502568" y="1290638"/>
                  </a:lnTo>
                  <a:lnTo>
                    <a:pt x="1485900" y="1245394"/>
                  </a:lnTo>
                  <a:lnTo>
                    <a:pt x="1464468" y="1212056"/>
                  </a:lnTo>
                  <a:lnTo>
                    <a:pt x="1390650" y="1147763"/>
                  </a:lnTo>
                  <a:lnTo>
                    <a:pt x="1273968" y="1071563"/>
                  </a:lnTo>
                  <a:lnTo>
                    <a:pt x="1078706" y="959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1">
              <a:extLst>
                <a:ext uri="{FF2B5EF4-FFF2-40B4-BE49-F238E27FC236}">
                  <a16:creationId xmlns:a16="http://schemas.microsoft.com/office/drawing/2014/main" id="{4C186AE7-17A1-40C4-A7A8-57AF5B71646A}"/>
                </a:ext>
              </a:extLst>
            </p:cNvPr>
            <p:cNvSpPr/>
            <p:nvPr/>
          </p:nvSpPr>
          <p:spPr>
            <a:xfrm rot="16200000">
              <a:off x="2537619" y="3401219"/>
              <a:ext cx="2676525" cy="2201863"/>
            </a:xfrm>
            <a:custGeom>
              <a:avLst/>
              <a:gdLst>
                <a:gd name="connsiteX0" fmla="*/ 1026897 w 2676856"/>
                <a:gd name="connsiteY0" fmla="*/ 1505732 h 2200906"/>
                <a:gd name="connsiteX1" fmla="*/ 859594 w 2676856"/>
                <a:gd name="connsiteY1" fmla="*/ 1361504 h 2200906"/>
                <a:gd name="connsiteX2" fmla="*/ 758635 w 2676856"/>
                <a:gd name="connsiteY2" fmla="*/ 1257661 h 2200906"/>
                <a:gd name="connsiteX3" fmla="*/ 646138 w 2676856"/>
                <a:gd name="connsiteY3" fmla="*/ 1130741 h 2200906"/>
                <a:gd name="connsiteX4" fmla="*/ 493257 w 2676856"/>
                <a:gd name="connsiteY4" fmla="*/ 925939 h 2200906"/>
                <a:gd name="connsiteX5" fmla="*/ 372106 w 2676856"/>
                <a:gd name="connsiteY5" fmla="*/ 741328 h 2200906"/>
                <a:gd name="connsiteX6" fmla="*/ 262494 w 2676856"/>
                <a:gd name="connsiteY6" fmla="*/ 556717 h 2200906"/>
                <a:gd name="connsiteX7" fmla="*/ 129805 w 2676856"/>
                <a:gd name="connsiteY7" fmla="*/ 320185 h 2200906"/>
                <a:gd name="connsiteX8" fmla="*/ 25961 w 2676856"/>
                <a:gd name="connsiteY8" fmla="*/ 112498 h 2200906"/>
                <a:gd name="connsiteX9" fmla="*/ 2885 w 2676856"/>
                <a:gd name="connsiteY9" fmla="*/ 54807 h 2200906"/>
                <a:gd name="connsiteX10" fmla="*/ 0 w 2676856"/>
                <a:gd name="connsiteY10" fmla="*/ 25961 h 2200906"/>
                <a:gd name="connsiteX11" fmla="*/ 5769 w 2676856"/>
                <a:gd name="connsiteY11" fmla="*/ 5769 h 2200906"/>
                <a:gd name="connsiteX12" fmla="*/ 17308 w 2676856"/>
                <a:gd name="connsiteY12" fmla="*/ 0 h 2200906"/>
                <a:gd name="connsiteX13" fmla="*/ 37499 w 2676856"/>
                <a:gd name="connsiteY13" fmla="*/ 5769 h 2200906"/>
                <a:gd name="connsiteX14" fmla="*/ 72114 w 2676856"/>
                <a:gd name="connsiteY14" fmla="*/ 63460 h 2200906"/>
                <a:gd name="connsiteX15" fmla="*/ 187496 w 2676856"/>
                <a:gd name="connsiteY15" fmla="*/ 248071 h 2200906"/>
                <a:gd name="connsiteX16" fmla="*/ 276916 w 2676856"/>
                <a:gd name="connsiteY16" fmla="*/ 380760 h 2200906"/>
                <a:gd name="connsiteX17" fmla="*/ 400952 w 2676856"/>
                <a:gd name="connsiteY17" fmla="*/ 553833 h 2200906"/>
                <a:gd name="connsiteX18" fmla="*/ 576909 w 2676856"/>
                <a:gd name="connsiteY18" fmla="*/ 770173 h 2200906"/>
                <a:gd name="connsiteX19" fmla="*/ 787480 w 2676856"/>
                <a:gd name="connsiteY19" fmla="*/ 1003821 h 2200906"/>
                <a:gd name="connsiteX20" fmla="*/ 1015359 w 2676856"/>
                <a:gd name="connsiteY20" fmla="*/ 1208624 h 2200906"/>
                <a:gd name="connsiteX21" fmla="*/ 1223046 w 2676856"/>
                <a:gd name="connsiteY21" fmla="*/ 1370158 h 2200906"/>
                <a:gd name="connsiteX22" fmla="*/ 1433618 w 2676856"/>
                <a:gd name="connsiteY22" fmla="*/ 1508616 h 2200906"/>
                <a:gd name="connsiteX23" fmla="*/ 1701880 w 2676856"/>
                <a:gd name="connsiteY23" fmla="*/ 1655728 h 2200906"/>
                <a:gd name="connsiteX24" fmla="*/ 1834569 w 2676856"/>
                <a:gd name="connsiteY24" fmla="*/ 1722072 h 2200906"/>
                <a:gd name="connsiteX25" fmla="*/ 1987450 w 2676856"/>
                <a:gd name="connsiteY25" fmla="*/ 1779763 h 2200906"/>
                <a:gd name="connsiteX26" fmla="*/ 2111485 w 2676856"/>
                <a:gd name="connsiteY26" fmla="*/ 1820147 h 2200906"/>
                <a:gd name="connsiteX27" fmla="*/ 2221098 w 2676856"/>
                <a:gd name="connsiteY27" fmla="*/ 1843223 h 2200906"/>
                <a:gd name="connsiteX28" fmla="*/ 2327826 w 2676856"/>
                <a:gd name="connsiteY28" fmla="*/ 1857646 h 2200906"/>
                <a:gd name="connsiteX29" fmla="*/ 2405709 w 2676856"/>
                <a:gd name="connsiteY29" fmla="*/ 1857646 h 2200906"/>
                <a:gd name="connsiteX30" fmla="*/ 2440323 w 2676856"/>
                <a:gd name="connsiteY30" fmla="*/ 1846108 h 2200906"/>
                <a:gd name="connsiteX31" fmla="*/ 2503783 w 2676856"/>
                <a:gd name="connsiteY31" fmla="*/ 1808609 h 2200906"/>
                <a:gd name="connsiteX32" fmla="*/ 2573012 w 2676856"/>
                <a:gd name="connsiteY32" fmla="*/ 1742264 h 2200906"/>
                <a:gd name="connsiteX33" fmla="*/ 2622049 w 2676856"/>
                <a:gd name="connsiteY33" fmla="*/ 1693227 h 2200906"/>
                <a:gd name="connsiteX34" fmla="*/ 2639357 w 2676856"/>
                <a:gd name="connsiteY34" fmla="*/ 1675920 h 2200906"/>
                <a:gd name="connsiteX35" fmla="*/ 2662433 w 2676856"/>
                <a:gd name="connsiteY35" fmla="*/ 1673035 h 2200906"/>
                <a:gd name="connsiteX36" fmla="*/ 2673971 w 2676856"/>
                <a:gd name="connsiteY36" fmla="*/ 1681689 h 2200906"/>
                <a:gd name="connsiteX37" fmla="*/ 2676856 w 2676856"/>
                <a:gd name="connsiteY37" fmla="*/ 1710534 h 2200906"/>
                <a:gd name="connsiteX38" fmla="*/ 2668202 w 2676856"/>
                <a:gd name="connsiteY38" fmla="*/ 1782648 h 2200906"/>
                <a:gd name="connsiteX39" fmla="*/ 2650895 w 2676856"/>
                <a:gd name="connsiteY39" fmla="*/ 1848992 h 2200906"/>
                <a:gd name="connsiteX40" fmla="*/ 2610511 w 2676856"/>
                <a:gd name="connsiteY40" fmla="*/ 1935528 h 2200906"/>
                <a:gd name="connsiteX41" fmla="*/ 2578781 w 2676856"/>
                <a:gd name="connsiteY41" fmla="*/ 2004757 h 2200906"/>
                <a:gd name="connsiteX42" fmla="*/ 2555705 w 2676856"/>
                <a:gd name="connsiteY42" fmla="*/ 2048026 h 2200906"/>
                <a:gd name="connsiteX43" fmla="*/ 2492245 w 2676856"/>
                <a:gd name="connsiteY43" fmla="*/ 2102832 h 2200906"/>
                <a:gd name="connsiteX44" fmla="*/ 2379748 w 2676856"/>
                <a:gd name="connsiteY44" fmla="*/ 2169176 h 2200906"/>
                <a:gd name="connsiteX45" fmla="*/ 2324942 w 2676856"/>
                <a:gd name="connsiteY45" fmla="*/ 2198022 h 2200906"/>
                <a:gd name="connsiteX46" fmla="*/ 2307634 w 2676856"/>
                <a:gd name="connsiteY46" fmla="*/ 2200906 h 2200906"/>
                <a:gd name="connsiteX47" fmla="*/ 2281673 w 2676856"/>
                <a:gd name="connsiteY47" fmla="*/ 2198022 h 2200906"/>
                <a:gd name="connsiteX48" fmla="*/ 2232636 w 2676856"/>
                <a:gd name="connsiteY48" fmla="*/ 2186484 h 2200906"/>
                <a:gd name="connsiteX49" fmla="*/ 2195137 w 2676856"/>
                <a:gd name="connsiteY49" fmla="*/ 2160523 h 2200906"/>
                <a:gd name="connsiteX50" fmla="*/ 2073986 w 2676856"/>
                <a:gd name="connsiteY50" fmla="*/ 2105716 h 2200906"/>
                <a:gd name="connsiteX51" fmla="*/ 1978796 w 2676856"/>
                <a:gd name="connsiteY51" fmla="*/ 2079756 h 2200906"/>
                <a:gd name="connsiteX52" fmla="*/ 1857646 w 2676856"/>
                <a:gd name="connsiteY52" fmla="*/ 2027834 h 2200906"/>
                <a:gd name="connsiteX53" fmla="*/ 1632651 w 2676856"/>
                <a:gd name="connsiteY53" fmla="*/ 1906683 h 2200906"/>
                <a:gd name="connsiteX54" fmla="*/ 1413426 w 2676856"/>
                <a:gd name="connsiteY54" fmla="*/ 1779763 h 2200906"/>
                <a:gd name="connsiteX55" fmla="*/ 1254776 w 2676856"/>
                <a:gd name="connsiteY55" fmla="*/ 1673035 h 2200906"/>
                <a:gd name="connsiteX56" fmla="*/ 1026897 w 2676856"/>
                <a:gd name="connsiteY56" fmla="*/ 1505732 h 220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676856" h="2200906">
                  <a:moveTo>
                    <a:pt x="1026897" y="1505732"/>
                  </a:moveTo>
                  <a:lnTo>
                    <a:pt x="859594" y="1361504"/>
                  </a:lnTo>
                  <a:lnTo>
                    <a:pt x="758635" y="1257661"/>
                  </a:lnTo>
                  <a:lnTo>
                    <a:pt x="646138" y="1130741"/>
                  </a:lnTo>
                  <a:lnTo>
                    <a:pt x="493257" y="925939"/>
                  </a:lnTo>
                  <a:lnTo>
                    <a:pt x="372106" y="741328"/>
                  </a:lnTo>
                  <a:lnTo>
                    <a:pt x="262494" y="556717"/>
                  </a:lnTo>
                  <a:lnTo>
                    <a:pt x="129805" y="320185"/>
                  </a:lnTo>
                  <a:lnTo>
                    <a:pt x="25961" y="112498"/>
                  </a:lnTo>
                  <a:lnTo>
                    <a:pt x="2885" y="54807"/>
                  </a:lnTo>
                  <a:lnTo>
                    <a:pt x="0" y="25961"/>
                  </a:lnTo>
                  <a:lnTo>
                    <a:pt x="5769" y="5769"/>
                  </a:lnTo>
                  <a:lnTo>
                    <a:pt x="17308" y="0"/>
                  </a:lnTo>
                  <a:lnTo>
                    <a:pt x="37499" y="5769"/>
                  </a:lnTo>
                  <a:lnTo>
                    <a:pt x="72114" y="63460"/>
                  </a:lnTo>
                  <a:lnTo>
                    <a:pt x="187496" y="248071"/>
                  </a:lnTo>
                  <a:lnTo>
                    <a:pt x="276916" y="380760"/>
                  </a:lnTo>
                  <a:lnTo>
                    <a:pt x="400952" y="553833"/>
                  </a:lnTo>
                  <a:lnTo>
                    <a:pt x="576909" y="770173"/>
                  </a:lnTo>
                  <a:lnTo>
                    <a:pt x="787480" y="1003821"/>
                  </a:lnTo>
                  <a:lnTo>
                    <a:pt x="1015359" y="1208624"/>
                  </a:lnTo>
                  <a:lnTo>
                    <a:pt x="1223046" y="1370158"/>
                  </a:lnTo>
                  <a:lnTo>
                    <a:pt x="1433618" y="1508616"/>
                  </a:lnTo>
                  <a:lnTo>
                    <a:pt x="1701880" y="1655728"/>
                  </a:lnTo>
                  <a:lnTo>
                    <a:pt x="1834569" y="1722072"/>
                  </a:lnTo>
                  <a:lnTo>
                    <a:pt x="1987450" y="1779763"/>
                  </a:lnTo>
                  <a:lnTo>
                    <a:pt x="2111485" y="1820147"/>
                  </a:lnTo>
                  <a:lnTo>
                    <a:pt x="2221098" y="1843223"/>
                  </a:lnTo>
                  <a:lnTo>
                    <a:pt x="2327826" y="1857646"/>
                  </a:lnTo>
                  <a:lnTo>
                    <a:pt x="2405709" y="1857646"/>
                  </a:lnTo>
                  <a:lnTo>
                    <a:pt x="2440323" y="1846108"/>
                  </a:lnTo>
                  <a:lnTo>
                    <a:pt x="2503783" y="1808609"/>
                  </a:lnTo>
                  <a:lnTo>
                    <a:pt x="2573012" y="1742264"/>
                  </a:lnTo>
                  <a:lnTo>
                    <a:pt x="2622049" y="1693227"/>
                  </a:lnTo>
                  <a:lnTo>
                    <a:pt x="2639357" y="1675920"/>
                  </a:lnTo>
                  <a:lnTo>
                    <a:pt x="2662433" y="1673035"/>
                  </a:lnTo>
                  <a:lnTo>
                    <a:pt x="2673971" y="1681689"/>
                  </a:lnTo>
                  <a:lnTo>
                    <a:pt x="2676856" y="1710534"/>
                  </a:lnTo>
                  <a:lnTo>
                    <a:pt x="2668202" y="1782648"/>
                  </a:lnTo>
                  <a:lnTo>
                    <a:pt x="2650895" y="1848992"/>
                  </a:lnTo>
                  <a:lnTo>
                    <a:pt x="2610511" y="1935528"/>
                  </a:lnTo>
                  <a:lnTo>
                    <a:pt x="2578781" y="2004757"/>
                  </a:lnTo>
                  <a:lnTo>
                    <a:pt x="2555705" y="2048026"/>
                  </a:lnTo>
                  <a:lnTo>
                    <a:pt x="2492245" y="2102832"/>
                  </a:lnTo>
                  <a:lnTo>
                    <a:pt x="2379748" y="2169176"/>
                  </a:lnTo>
                  <a:lnTo>
                    <a:pt x="2324942" y="2198022"/>
                  </a:lnTo>
                  <a:lnTo>
                    <a:pt x="2307634" y="2200906"/>
                  </a:lnTo>
                  <a:lnTo>
                    <a:pt x="2281673" y="2198022"/>
                  </a:lnTo>
                  <a:lnTo>
                    <a:pt x="2232636" y="2186484"/>
                  </a:lnTo>
                  <a:lnTo>
                    <a:pt x="2195137" y="2160523"/>
                  </a:lnTo>
                  <a:lnTo>
                    <a:pt x="2073986" y="2105716"/>
                  </a:lnTo>
                  <a:lnTo>
                    <a:pt x="1978796" y="2079756"/>
                  </a:lnTo>
                  <a:lnTo>
                    <a:pt x="1857646" y="2027834"/>
                  </a:lnTo>
                  <a:lnTo>
                    <a:pt x="1632651" y="1906683"/>
                  </a:lnTo>
                  <a:lnTo>
                    <a:pt x="1413426" y="1779763"/>
                  </a:lnTo>
                  <a:lnTo>
                    <a:pt x="1254776" y="1673035"/>
                  </a:lnTo>
                  <a:lnTo>
                    <a:pt x="1026897" y="15057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6">
              <a:extLst>
                <a:ext uri="{FF2B5EF4-FFF2-40B4-BE49-F238E27FC236}">
                  <a16:creationId xmlns:a16="http://schemas.microsoft.com/office/drawing/2014/main" id="{BC2D7044-A373-4A73-A258-31B98C2E9BA4}"/>
                </a:ext>
              </a:extLst>
            </p:cNvPr>
            <p:cNvSpPr/>
            <p:nvPr/>
          </p:nvSpPr>
          <p:spPr>
            <a:xfrm>
              <a:off x="3910013" y="2268538"/>
              <a:ext cx="2665412" cy="654050"/>
            </a:xfrm>
            <a:custGeom>
              <a:avLst/>
              <a:gdLst>
                <a:gd name="connsiteX0" fmla="*/ 1221581 w 2664618"/>
                <a:gd name="connsiteY0" fmla="*/ 442913 h 652463"/>
                <a:gd name="connsiteX1" fmla="*/ 912018 w 2664618"/>
                <a:gd name="connsiteY1" fmla="*/ 511969 h 652463"/>
                <a:gd name="connsiteX2" fmla="*/ 597693 w 2664618"/>
                <a:gd name="connsiteY2" fmla="*/ 588169 h 652463"/>
                <a:gd name="connsiteX3" fmla="*/ 366712 w 2664618"/>
                <a:gd name="connsiteY3" fmla="*/ 647700 h 652463"/>
                <a:gd name="connsiteX4" fmla="*/ 335756 w 2664618"/>
                <a:gd name="connsiteY4" fmla="*/ 652463 h 652463"/>
                <a:gd name="connsiteX5" fmla="*/ 292893 w 2664618"/>
                <a:gd name="connsiteY5" fmla="*/ 640557 h 652463"/>
                <a:gd name="connsiteX6" fmla="*/ 233362 w 2664618"/>
                <a:gd name="connsiteY6" fmla="*/ 600075 h 652463"/>
                <a:gd name="connsiteX7" fmla="*/ 119062 w 2664618"/>
                <a:gd name="connsiteY7" fmla="*/ 497682 h 652463"/>
                <a:gd name="connsiteX8" fmla="*/ 0 w 2664618"/>
                <a:gd name="connsiteY8" fmla="*/ 371475 h 652463"/>
                <a:gd name="connsiteX9" fmla="*/ 76200 w 2664618"/>
                <a:gd name="connsiteY9" fmla="*/ 273844 h 652463"/>
                <a:gd name="connsiteX10" fmla="*/ 188118 w 2664618"/>
                <a:gd name="connsiteY10" fmla="*/ 326232 h 652463"/>
                <a:gd name="connsiteX11" fmla="*/ 269081 w 2664618"/>
                <a:gd name="connsiteY11" fmla="*/ 345282 h 652463"/>
                <a:gd name="connsiteX12" fmla="*/ 364331 w 2664618"/>
                <a:gd name="connsiteY12" fmla="*/ 354807 h 652463"/>
                <a:gd name="connsiteX13" fmla="*/ 481012 w 2664618"/>
                <a:gd name="connsiteY13" fmla="*/ 357188 h 652463"/>
                <a:gd name="connsiteX14" fmla="*/ 654843 w 2664618"/>
                <a:gd name="connsiteY14" fmla="*/ 347663 h 652463"/>
                <a:gd name="connsiteX15" fmla="*/ 852487 w 2664618"/>
                <a:gd name="connsiteY15" fmla="*/ 319088 h 652463"/>
                <a:gd name="connsiteX16" fmla="*/ 1128712 w 2664618"/>
                <a:gd name="connsiteY16" fmla="*/ 266700 h 652463"/>
                <a:gd name="connsiteX17" fmla="*/ 1476375 w 2664618"/>
                <a:gd name="connsiteY17" fmla="*/ 192882 h 652463"/>
                <a:gd name="connsiteX18" fmla="*/ 1793081 w 2664618"/>
                <a:gd name="connsiteY18" fmla="*/ 126207 h 652463"/>
                <a:gd name="connsiteX19" fmla="*/ 1997868 w 2664618"/>
                <a:gd name="connsiteY19" fmla="*/ 80963 h 652463"/>
                <a:gd name="connsiteX20" fmla="*/ 2166937 w 2664618"/>
                <a:gd name="connsiteY20" fmla="*/ 30957 h 652463"/>
                <a:gd name="connsiteX21" fmla="*/ 2257425 w 2664618"/>
                <a:gd name="connsiteY21" fmla="*/ 0 h 652463"/>
                <a:gd name="connsiteX22" fmla="*/ 2274093 w 2664618"/>
                <a:gd name="connsiteY22" fmla="*/ 0 h 652463"/>
                <a:gd name="connsiteX23" fmla="*/ 2347912 w 2664618"/>
                <a:gd name="connsiteY23" fmla="*/ 26194 h 652463"/>
                <a:gd name="connsiteX24" fmla="*/ 2440781 w 2664618"/>
                <a:gd name="connsiteY24" fmla="*/ 73819 h 652463"/>
                <a:gd name="connsiteX25" fmla="*/ 2552700 w 2664618"/>
                <a:gd name="connsiteY25" fmla="*/ 152400 h 652463"/>
                <a:gd name="connsiteX26" fmla="*/ 2595562 w 2664618"/>
                <a:gd name="connsiteY26" fmla="*/ 192882 h 652463"/>
                <a:gd name="connsiteX27" fmla="*/ 2631281 w 2664618"/>
                <a:gd name="connsiteY27" fmla="*/ 235744 h 652463"/>
                <a:gd name="connsiteX28" fmla="*/ 2657475 w 2664618"/>
                <a:gd name="connsiteY28" fmla="*/ 273844 h 652463"/>
                <a:gd name="connsiteX29" fmla="*/ 2664618 w 2664618"/>
                <a:gd name="connsiteY29" fmla="*/ 297657 h 652463"/>
                <a:gd name="connsiteX30" fmla="*/ 2664618 w 2664618"/>
                <a:gd name="connsiteY30" fmla="*/ 314325 h 652463"/>
                <a:gd name="connsiteX31" fmla="*/ 2659856 w 2664618"/>
                <a:gd name="connsiteY31" fmla="*/ 340519 h 652463"/>
                <a:gd name="connsiteX32" fmla="*/ 2643187 w 2664618"/>
                <a:gd name="connsiteY32" fmla="*/ 357188 h 652463"/>
                <a:gd name="connsiteX33" fmla="*/ 2590800 w 2664618"/>
                <a:gd name="connsiteY33" fmla="*/ 373857 h 652463"/>
                <a:gd name="connsiteX34" fmla="*/ 2476500 w 2664618"/>
                <a:gd name="connsiteY34" fmla="*/ 397669 h 652463"/>
                <a:gd name="connsiteX35" fmla="*/ 2105025 w 2664618"/>
                <a:gd name="connsiteY35" fmla="*/ 261938 h 652463"/>
                <a:gd name="connsiteX36" fmla="*/ 1721643 w 2664618"/>
                <a:gd name="connsiteY36" fmla="*/ 333375 h 652463"/>
                <a:gd name="connsiteX37" fmla="*/ 1221581 w 2664618"/>
                <a:gd name="connsiteY37" fmla="*/ 442913 h 6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664618" h="652463">
                  <a:moveTo>
                    <a:pt x="1221581" y="442913"/>
                  </a:moveTo>
                  <a:lnTo>
                    <a:pt x="912018" y="511969"/>
                  </a:lnTo>
                  <a:lnTo>
                    <a:pt x="597693" y="588169"/>
                  </a:lnTo>
                  <a:lnTo>
                    <a:pt x="366712" y="647700"/>
                  </a:lnTo>
                  <a:lnTo>
                    <a:pt x="335756" y="652463"/>
                  </a:lnTo>
                  <a:lnTo>
                    <a:pt x="292893" y="640557"/>
                  </a:lnTo>
                  <a:lnTo>
                    <a:pt x="233362" y="600075"/>
                  </a:lnTo>
                  <a:lnTo>
                    <a:pt x="119062" y="497682"/>
                  </a:lnTo>
                  <a:lnTo>
                    <a:pt x="0" y="371475"/>
                  </a:lnTo>
                  <a:lnTo>
                    <a:pt x="76200" y="273844"/>
                  </a:lnTo>
                  <a:lnTo>
                    <a:pt x="188118" y="326232"/>
                  </a:lnTo>
                  <a:lnTo>
                    <a:pt x="269081" y="345282"/>
                  </a:lnTo>
                  <a:lnTo>
                    <a:pt x="364331" y="354807"/>
                  </a:lnTo>
                  <a:lnTo>
                    <a:pt x="481012" y="357188"/>
                  </a:lnTo>
                  <a:lnTo>
                    <a:pt x="654843" y="347663"/>
                  </a:lnTo>
                  <a:lnTo>
                    <a:pt x="852487" y="319088"/>
                  </a:lnTo>
                  <a:lnTo>
                    <a:pt x="1128712" y="266700"/>
                  </a:lnTo>
                  <a:lnTo>
                    <a:pt x="1476375" y="192882"/>
                  </a:lnTo>
                  <a:lnTo>
                    <a:pt x="1793081" y="126207"/>
                  </a:lnTo>
                  <a:lnTo>
                    <a:pt x="1997868" y="80963"/>
                  </a:lnTo>
                  <a:lnTo>
                    <a:pt x="2166937" y="30957"/>
                  </a:lnTo>
                  <a:lnTo>
                    <a:pt x="2257425" y="0"/>
                  </a:lnTo>
                  <a:lnTo>
                    <a:pt x="2274093" y="0"/>
                  </a:lnTo>
                  <a:lnTo>
                    <a:pt x="2347912" y="26194"/>
                  </a:lnTo>
                  <a:lnTo>
                    <a:pt x="2440781" y="73819"/>
                  </a:lnTo>
                  <a:lnTo>
                    <a:pt x="2552700" y="152400"/>
                  </a:lnTo>
                  <a:lnTo>
                    <a:pt x="2595562" y="192882"/>
                  </a:lnTo>
                  <a:lnTo>
                    <a:pt x="2631281" y="235744"/>
                  </a:lnTo>
                  <a:lnTo>
                    <a:pt x="2657475" y="273844"/>
                  </a:lnTo>
                  <a:lnTo>
                    <a:pt x="2664618" y="297657"/>
                  </a:lnTo>
                  <a:lnTo>
                    <a:pt x="2664618" y="314325"/>
                  </a:lnTo>
                  <a:lnTo>
                    <a:pt x="2659856" y="340519"/>
                  </a:lnTo>
                  <a:lnTo>
                    <a:pt x="2643187" y="357188"/>
                  </a:lnTo>
                  <a:lnTo>
                    <a:pt x="2590800" y="373857"/>
                  </a:lnTo>
                  <a:lnTo>
                    <a:pt x="2476500" y="397669"/>
                  </a:lnTo>
                  <a:lnTo>
                    <a:pt x="2105025" y="261938"/>
                  </a:lnTo>
                  <a:lnTo>
                    <a:pt x="1721643" y="333375"/>
                  </a:lnTo>
                  <a:lnTo>
                    <a:pt x="1221581" y="4429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7A431C7F-D2D0-487B-9D1B-44E7D7F45C5B}"/>
                </a:ext>
              </a:extLst>
            </p:cNvPr>
            <p:cNvSpPr/>
            <p:nvPr/>
          </p:nvSpPr>
          <p:spPr>
            <a:xfrm>
              <a:off x="5427663" y="2455863"/>
              <a:ext cx="992187" cy="866775"/>
            </a:xfrm>
            <a:custGeom>
              <a:avLst/>
              <a:gdLst>
                <a:gd name="connsiteX0" fmla="*/ 471487 w 992981"/>
                <a:gd name="connsiteY0" fmla="*/ 533400 h 866775"/>
                <a:gd name="connsiteX1" fmla="*/ 278606 w 992981"/>
                <a:gd name="connsiteY1" fmla="*/ 678656 h 866775"/>
                <a:gd name="connsiteX2" fmla="*/ 109537 w 992981"/>
                <a:gd name="connsiteY2" fmla="*/ 804862 h 866775"/>
                <a:gd name="connsiteX3" fmla="*/ 40481 w 992981"/>
                <a:gd name="connsiteY3" fmla="*/ 854869 h 866775"/>
                <a:gd name="connsiteX4" fmla="*/ 19050 w 992981"/>
                <a:gd name="connsiteY4" fmla="*/ 866775 h 866775"/>
                <a:gd name="connsiteX5" fmla="*/ 7144 w 992981"/>
                <a:gd name="connsiteY5" fmla="*/ 866775 h 866775"/>
                <a:gd name="connsiteX6" fmla="*/ 0 w 992981"/>
                <a:gd name="connsiteY6" fmla="*/ 854869 h 866775"/>
                <a:gd name="connsiteX7" fmla="*/ 4762 w 992981"/>
                <a:gd name="connsiteY7" fmla="*/ 831056 h 866775"/>
                <a:gd name="connsiteX8" fmla="*/ 35719 w 992981"/>
                <a:gd name="connsiteY8" fmla="*/ 788194 h 866775"/>
                <a:gd name="connsiteX9" fmla="*/ 121444 w 992981"/>
                <a:gd name="connsiteY9" fmla="*/ 681037 h 866775"/>
                <a:gd name="connsiteX10" fmla="*/ 245269 w 992981"/>
                <a:gd name="connsiteY10" fmla="*/ 535781 h 866775"/>
                <a:gd name="connsiteX11" fmla="*/ 338137 w 992981"/>
                <a:gd name="connsiteY11" fmla="*/ 419100 h 866775"/>
                <a:gd name="connsiteX12" fmla="*/ 483394 w 992981"/>
                <a:gd name="connsiteY12" fmla="*/ 240506 h 866775"/>
                <a:gd name="connsiteX13" fmla="*/ 578644 w 992981"/>
                <a:gd name="connsiteY13" fmla="*/ 111919 h 866775"/>
                <a:gd name="connsiteX14" fmla="*/ 626269 w 992981"/>
                <a:gd name="connsiteY14" fmla="*/ 0 h 866775"/>
                <a:gd name="connsiteX15" fmla="*/ 992981 w 992981"/>
                <a:gd name="connsiteY15" fmla="*/ 173831 h 866775"/>
                <a:gd name="connsiteX16" fmla="*/ 957262 w 992981"/>
                <a:gd name="connsiteY16" fmla="*/ 211931 h 866775"/>
                <a:gd name="connsiteX17" fmla="*/ 847725 w 992981"/>
                <a:gd name="connsiteY17" fmla="*/ 254794 h 866775"/>
                <a:gd name="connsiteX18" fmla="*/ 792956 w 992981"/>
                <a:gd name="connsiteY18" fmla="*/ 280987 h 866775"/>
                <a:gd name="connsiteX19" fmla="*/ 752475 w 992981"/>
                <a:gd name="connsiteY19" fmla="*/ 314325 h 866775"/>
                <a:gd name="connsiteX20" fmla="*/ 471487 w 992981"/>
                <a:gd name="connsiteY20" fmla="*/ 533400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2981" h="866775">
                  <a:moveTo>
                    <a:pt x="471487" y="533400"/>
                  </a:moveTo>
                  <a:lnTo>
                    <a:pt x="278606" y="678656"/>
                  </a:lnTo>
                  <a:lnTo>
                    <a:pt x="109537" y="804862"/>
                  </a:lnTo>
                  <a:lnTo>
                    <a:pt x="40481" y="854869"/>
                  </a:lnTo>
                  <a:lnTo>
                    <a:pt x="19050" y="866775"/>
                  </a:lnTo>
                  <a:lnTo>
                    <a:pt x="7144" y="866775"/>
                  </a:lnTo>
                  <a:lnTo>
                    <a:pt x="0" y="854869"/>
                  </a:lnTo>
                  <a:lnTo>
                    <a:pt x="4762" y="831056"/>
                  </a:lnTo>
                  <a:lnTo>
                    <a:pt x="35719" y="788194"/>
                  </a:lnTo>
                  <a:lnTo>
                    <a:pt x="121444" y="681037"/>
                  </a:lnTo>
                  <a:lnTo>
                    <a:pt x="245269" y="535781"/>
                  </a:lnTo>
                  <a:lnTo>
                    <a:pt x="338137" y="419100"/>
                  </a:lnTo>
                  <a:lnTo>
                    <a:pt x="483394" y="240506"/>
                  </a:lnTo>
                  <a:lnTo>
                    <a:pt x="578644" y="111919"/>
                  </a:lnTo>
                  <a:lnTo>
                    <a:pt x="626269" y="0"/>
                  </a:lnTo>
                  <a:lnTo>
                    <a:pt x="992981" y="173831"/>
                  </a:lnTo>
                  <a:lnTo>
                    <a:pt x="957262" y="211931"/>
                  </a:lnTo>
                  <a:lnTo>
                    <a:pt x="847725" y="254794"/>
                  </a:lnTo>
                  <a:lnTo>
                    <a:pt x="792956" y="280987"/>
                  </a:lnTo>
                  <a:lnTo>
                    <a:pt x="752475" y="314325"/>
                  </a:lnTo>
                  <a:lnTo>
                    <a:pt x="471487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8">
              <a:extLst>
                <a:ext uri="{FF2B5EF4-FFF2-40B4-BE49-F238E27FC236}">
                  <a16:creationId xmlns:a16="http://schemas.microsoft.com/office/drawing/2014/main" id="{83E9E7EF-058F-435D-90A3-F26E3CE9F242}"/>
                </a:ext>
              </a:extLst>
            </p:cNvPr>
            <p:cNvSpPr/>
            <p:nvPr/>
          </p:nvSpPr>
          <p:spPr>
            <a:xfrm>
              <a:off x="4741863" y="3781425"/>
              <a:ext cx="2481262" cy="1858963"/>
            </a:xfrm>
            <a:custGeom>
              <a:avLst/>
              <a:gdLst>
                <a:gd name="connsiteX0" fmla="*/ 423862 w 2481262"/>
                <a:gd name="connsiteY0" fmla="*/ 619125 h 1859756"/>
                <a:gd name="connsiteX1" fmla="*/ 247650 w 2481262"/>
                <a:gd name="connsiteY1" fmla="*/ 402431 h 1859756"/>
                <a:gd name="connsiteX2" fmla="*/ 0 w 2481262"/>
                <a:gd name="connsiteY2" fmla="*/ 102394 h 1859756"/>
                <a:gd name="connsiteX3" fmla="*/ 33337 w 2481262"/>
                <a:gd name="connsiteY3" fmla="*/ 0 h 1859756"/>
                <a:gd name="connsiteX4" fmla="*/ 152400 w 2481262"/>
                <a:gd name="connsiteY4" fmla="*/ 116681 h 1859756"/>
                <a:gd name="connsiteX5" fmla="*/ 431006 w 2481262"/>
                <a:gd name="connsiteY5" fmla="*/ 397669 h 1859756"/>
                <a:gd name="connsiteX6" fmla="*/ 676275 w 2481262"/>
                <a:gd name="connsiteY6" fmla="*/ 642938 h 1859756"/>
                <a:gd name="connsiteX7" fmla="*/ 971550 w 2481262"/>
                <a:gd name="connsiteY7" fmla="*/ 912019 h 1859756"/>
                <a:gd name="connsiteX8" fmla="*/ 1188244 w 2481262"/>
                <a:gd name="connsiteY8" fmla="*/ 1090613 h 1859756"/>
                <a:gd name="connsiteX9" fmla="*/ 1357312 w 2481262"/>
                <a:gd name="connsiteY9" fmla="*/ 1223963 h 1859756"/>
                <a:gd name="connsiteX10" fmla="*/ 1566862 w 2481262"/>
                <a:gd name="connsiteY10" fmla="*/ 1352550 h 1859756"/>
                <a:gd name="connsiteX11" fmla="*/ 1838325 w 2481262"/>
                <a:gd name="connsiteY11" fmla="*/ 1504950 h 1859756"/>
                <a:gd name="connsiteX12" fmla="*/ 2152650 w 2481262"/>
                <a:gd name="connsiteY12" fmla="*/ 1664494 h 1859756"/>
                <a:gd name="connsiteX13" fmla="*/ 2457450 w 2481262"/>
                <a:gd name="connsiteY13" fmla="*/ 1809750 h 1859756"/>
                <a:gd name="connsiteX14" fmla="*/ 2476500 w 2481262"/>
                <a:gd name="connsiteY14" fmla="*/ 1824038 h 1859756"/>
                <a:gd name="connsiteX15" fmla="*/ 2481262 w 2481262"/>
                <a:gd name="connsiteY15" fmla="*/ 1833563 h 1859756"/>
                <a:gd name="connsiteX16" fmla="*/ 2476500 w 2481262"/>
                <a:gd name="connsiteY16" fmla="*/ 1847850 h 1859756"/>
                <a:gd name="connsiteX17" fmla="*/ 2466975 w 2481262"/>
                <a:gd name="connsiteY17" fmla="*/ 1854994 h 1859756"/>
                <a:gd name="connsiteX18" fmla="*/ 2400300 w 2481262"/>
                <a:gd name="connsiteY18" fmla="*/ 1859756 h 1859756"/>
                <a:gd name="connsiteX19" fmla="*/ 2059781 w 2481262"/>
                <a:gd name="connsiteY19" fmla="*/ 1850231 h 1859756"/>
                <a:gd name="connsiteX20" fmla="*/ 1752600 w 2481262"/>
                <a:gd name="connsiteY20" fmla="*/ 1840706 h 1859756"/>
                <a:gd name="connsiteX21" fmla="*/ 1600200 w 2481262"/>
                <a:gd name="connsiteY21" fmla="*/ 1835944 h 1859756"/>
                <a:gd name="connsiteX22" fmla="*/ 1569244 w 2481262"/>
                <a:gd name="connsiteY22" fmla="*/ 1831181 h 1859756"/>
                <a:gd name="connsiteX23" fmla="*/ 1540669 w 2481262"/>
                <a:gd name="connsiteY23" fmla="*/ 1821656 h 1859756"/>
                <a:gd name="connsiteX24" fmla="*/ 1497806 w 2481262"/>
                <a:gd name="connsiteY24" fmla="*/ 1795463 h 1859756"/>
                <a:gd name="connsiteX25" fmla="*/ 1443037 w 2481262"/>
                <a:gd name="connsiteY25" fmla="*/ 1733550 h 1859756"/>
                <a:gd name="connsiteX26" fmla="*/ 1143000 w 2481262"/>
                <a:gd name="connsiteY26" fmla="*/ 1426369 h 1859756"/>
                <a:gd name="connsiteX27" fmla="*/ 821531 w 2481262"/>
                <a:gd name="connsiteY27" fmla="*/ 1076325 h 1859756"/>
                <a:gd name="connsiteX28" fmla="*/ 559594 w 2481262"/>
                <a:gd name="connsiteY28" fmla="*/ 773906 h 1859756"/>
                <a:gd name="connsiteX29" fmla="*/ 423862 w 2481262"/>
                <a:gd name="connsiteY29" fmla="*/ 619125 h 1859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81262" h="1859756">
                  <a:moveTo>
                    <a:pt x="423862" y="619125"/>
                  </a:moveTo>
                  <a:lnTo>
                    <a:pt x="247650" y="402431"/>
                  </a:lnTo>
                  <a:lnTo>
                    <a:pt x="0" y="102394"/>
                  </a:lnTo>
                  <a:lnTo>
                    <a:pt x="33337" y="0"/>
                  </a:lnTo>
                  <a:lnTo>
                    <a:pt x="152400" y="116681"/>
                  </a:lnTo>
                  <a:lnTo>
                    <a:pt x="431006" y="397669"/>
                  </a:lnTo>
                  <a:lnTo>
                    <a:pt x="676275" y="642938"/>
                  </a:lnTo>
                  <a:lnTo>
                    <a:pt x="971550" y="912019"/>
                  </a:lnTo>
                  <a:lnTo>
                    <a:pt x="1188244" y="1090613"/>
                  </a:lnTo>
                  <a:lnTo>
                    <a:pt x="1357312" y="1223963"/>
                  </a:lnTo>
                  <a:lnTo>
                    <a:pt x="1566862" y="1352550"/>
                  </a:lnTo>
                  <a:lnTo>
                    <a:pt x="1838325" y="1504950"/>
                  </a:lnTo>
                  <a:lnTo>
                    <a:pt x="2152650" y="1664494"/>
                  </a:lnTo>
                  <a:lnTo>
                    <a:pt x="2457450" y="1809750"/>
                  </a:lnTo>
                  <a:lnTo>
                    <a:pt x="2476500" y="1824038"/>
                  </a:lnTo>
                  <a:lnTo>
                    <a:pt x="2481262" y="1833563"/>
                  </a:lnTo>
                  <a:lnTo>
                    <a:pt x="2476500" y="1847850"/>
                  </a:lnTo>
                  <a:lnTo>
                    <a:pt x="2466975" y="1854994"/>
                  </a:lnTo>
                  <a:lnTo>
                    <a:pt x="2400300" y="1859756"/>
                  </a:lnTo>
                  <a:lnTo>
                    <a:pt x="2059781" y="1850231"/>
                  </a:lnTo>
                  <a:lnTo>
                    <a:pt x="1752600" y="1840706"/>
                  </a:lnTo>
                  <a:lnTo>
                    <a:pt x="1600200" y="1835944"/>
                  </a:lnTo>
                  <a:lnTo>
                    <a:pt x="1569244" y="1831181"/>
                  </a:lnTo>
                  <a:lnTo>
                    <a:pt x="1540669" y="1821656"/>
                  </a:lnTo>
                  <a:lnTo>
                    <a:pt x="1497806" y="1795463"/>
                  </a:lnTo>
                  <a:lnTo>
                    <a:pt x="1443037" y="1733550"/>
                  </a:lnTo>
                  <a:lnTo>
                    <a:pt x="1143000" y="1426369"/>
                  </a:lnTo>
                  <a:lnTo>
                    <a:pt x="821531" y="1076325"/>
                  </a:lnTo>
                  <a:lnTo>
                    <a:pt x="559594" y="773906"/>
                  </a:lnTo>
                  <a:lnTo>
                    <a:pt x="423862" y="619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042345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39B885C-1C35-432F-A1D0-28F68FF6BBB5}"/>
              </a:ext>
            </a:extLst>
          </p:cNvPr>
          <p:cNvGrpSpPr/>
          <p:nvPr/>
        </p:nvGrpSpPr>
        <p:grpSpPr>
          <a:xfrm>
            <a:off x="2774950" y="1574800"/>
            <a:ext cx="4448175" cy="4265613"/>
            <a:chOff x="2774950" y="1574800"/>
            <a:chExt cx="4448175" cy="4265613"/>
          </a:xfrm>
        </p:grpSpPr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26D9F2E2-07C2-D746-B26E-C7109FDFE20C}"/>
                </a:ext>
              </a:extLst>
            </p:cNvPr>
            <p:cNvSpPr/>
            <p:nvPr/>
          </p:nvSpPr>
          <p:spPr>
            <a:xfrm rot="16200000">
              <a:off x="2852738" y="1882775"/>
              <a:ext cx="1958975" cy="1343025"/>
            </a:xfrm>
            <a:custGeom>
              <a:avLst/>
              <a:gdLst>
                <a:gd name="connsiteX0" fmla="*/ 1078706 w 1959768"/>
                <a:gd name="connsiteY0" fmla="*/ 959644 h 1343025"/>
                <a:gd name="connsiteX1" fmla="*/ 923925 w 1959768"/>
                <a:gd name="connsiteY1" fmla="*/ 881063 h 1343025"/>
                <a:gd name="connsiteX2" fmla="*/ 819150 w 1959768"/>
                <a:gd name="connsiteY2" fmla="*/ 790575 h 1343025"/>
                <a:gd name="connsiteX3" fmla="*/ 569118 w 1959768"/>
                <a:gd name="connsiteY3" fmla="*/ 595313 h 1343025"/>
                <a:gd name="connsiteX4" fmla="*/ 376237 w 1959768"/>
                <a:gd name="connsiteY4" fmla="*/ 433388 h 1343025"/>
                <a:gd name="connsiteX5" fmla="*/ 161925 w 1959768"/>
                <a:gd name="connsiteY5" fmla="*/ 228600 h 1343025"/>
                <a:gd name="connsiteX6" fmla="*/ 14287 w 1959768"/>
                <a:gd name="connsiteY6" fmla="*/ 76200 h 1343025"/>
                <a:gd name="connsiteX7" fmla="*/ 4762 w 1959768"/>
                <a:gd name="connsiteY7" fmla="*/ 54769 h 1343025"/>
                <a:gd name="connsiteX8" fmla="*/ 0 w 1959768"/>
                <a:gd name="connsiteY8" fmla="*/ 30956 h 1343025"/>
                <a:gd name="connsiteX9" fmla="*/ 2381 w 1959768"/>
                <a:gd name="connsiteY9" fmla="*/ 9525 h 1343025"/>
                <a:gd name="connsiteX10" fmla="*/ 14287 w 1959768"/>
                <a:gd name="connsiteY10" fmla="*/ 0 h 1343025"/>
                <a:gd name="connsiteX11" fmla="*/ 26193 w 1959768"/>
                <a:gd name="connsiteY11" fmla="*/ 0 h 1343025"/>
                <a:gd name="connsiteX12" fmla="*/ 90487 w 1959768"/>
                <a:gd name="connsiteY12" fmla="*/ 42863 h 1343025"/>
                <a:gd name="connsiteX13" fmla="*/ 400050 w 1959768"/>
                <a:gd name="connsiteY13" fmla="*/ 266700 h 1343025"/>
                <a:gd name="connsiteX14" fmla="*/ 740568 w 1959768"/>
                <a:gd name="connsiteY14" fmla="*/ 502444 h 1343025"/>
                <a:gd name="connsiteX15" fmla="*/ 1035843 w 1959768"/>
                <a:gd name="connsiteY15" fmla="*/ 688181 h 1343025"/>
                <a:gd name="connsiteX16" fmla="*/ 1307306 w 1959768"/>
                <a:gd name="connsiteY16" fmla="*/ 831056 h 1343025"/>
                <a:gd name="connsiteX17" fmla="*/ 1481137 w 1959768"/>
                <a:gd name="connsiteY17" fmla="*/ 900113 h 1343025"/>
                <a:gd name="connsiteX18" fmla="*/ 1524000 w 1959768"/>
                <a:gd name="connsiteY18" fmla="*/ 914400 h 1343025"/>
                <a:gd name="connsiteX19" fmla="*/ 1550193 w 1959768"/>
                <a:gd name="connsiteY19" fmla="*/ 921544 h 1343025"/>
                <a:gd name="connsiteX20" fmla="*/ 1571625 w 1959768"/>
                <a:gd name="connsiteY20" fmla="*/ 923925 h 1343025"/>
                <a:gd name="connsiteX21" fmla="*/ 1614487 w 1959768"/>
                <a:gd name="connsiteY21" fmla="*/ 923925 h 1343025"/>
                <a:gd name="connsiteX22" fmla="*/ 1652587 w 1959768"/>
                <a:gd name="connsiteY22" fmla="*/ 919163 h 1343025"/>
                <a:gd name="connsiteX23" fmla="*/ 1712118 w 1959768"/>
                <a:gd name="connsiteY23" fmla="*/ 895350 h 1343025"/>
                <a:gd name="connsiteX24" fmla="*/ 1766887 w 1959768"/>
                <a:gd name="connsiteY24" fmla="*/ 862013 h 1343025"/>
                <a:gd name="connsiteX25" fmla="*/ 1843087 w 1959768"/>
                <a:gd name="connsiteY25" fmla="*/ 785813 h 1343025"/>
                <a:gd name="connsiteX26" fmla="*/ 1881187 w 1959768"/>
                <a:gd name="connsiteY26" fmla="*/ 726281 h 1343025"/>
                <a:gd name="connsiteX27" fmla="*/ 1902618 w 1959768"/>
                <a:gd name="connsiteY27" fmla="*/ 700088 h 1343025"/>
                <a:gd name="connsiteX28" fmla="*/ 1921668 w 1959768"/>
                <a:gd name="connsiteY28" fmla="*/ 685800 h 1343025"/>
                <a:gd name="connsiteX29" fmla="*/ 1945481 w 1959768"/>
                <a:gd name="connsiteY29" fmla="*/ 685800 h 1343025"/>
                <a:gd name="connsiteX30" fmla="*/ 1955006 w 1959768"/>
                <a:gd name="connsiteY30" fmla="*/ 692944 h 1343025"/>
                <a:gd name="connsiteX31" fmla="*/ 1959768 w 1959768"/>
                <a:gd name="connsiteY31" fmla="*/ 723900 h 1343025"/>
                <a:gd name="connsiteX32" fmla="*/ 1955006 w 1959768"/>
                <a:gd name="connsiteY32" fmla="*/ 809625 h 1343025"/>
                <a:gd name="connsiteX33" fmla="*/ 1945481 w 1959768"/>
                <a:gd name="connsiteY33" fmla="*/ 873919 h 1343025"/>
                <a:gd name="connsiteX34" fmla="*/ 1928812 w 1959768"/>
                <a:gd name="connsiteY34" fmla="*/ 938213 h 1343025"/>
                <a:gd name="connsiteX35" fmla="*/ 1907381 w 1959768"/>
                <a:gd name="connsiteY35" fmla="*/ 995363 h 1343025"/>
                <a:gd name="connsiteX36" fmla="*/ 1859756 w 1959768"/>
                <a:gd name="connsiteY36" fmla="*/ 1073944 h 1343025"/>
                <a:gd name="connsiteX37" fmla="*/ 1802606 w 1959768"/>
                <a:gd name="connsiteY37" fmla="*/ 1157288 h 1343025"/>
                <a:gd name="connsiteX38" fmla="*/ 1743075 w 1959768"/>
                <a:gd name="connsiteY38" fmla="*/ 1231106 h 1343025"/>
                <a:gd name="connsiteX39" fmla="*/ 1678781 w 1959768"/>
                <a:gd name="connsiteY39" fmla="*/ 1283494 h 1343025"/>
                <a:gd name="connsiteX40" fmla="*/ 1619250 w 1959768"/>
                <a:gd name="connsiteY40" fmla="*/ 1326356 h 1343025"/>
                <a:gd name="connsiteX41" fmla="*/ 1588293 w 1959768"/>
                <a:gd name="connsiteY41" fmla="*/ 1340644 h 1343025"/>
                <a:gd name="connsiteX42" fmla="*/ 1566862 w 1959768"/>
                <a:gd name="connsiteY42" fmla="*/ 1343025 h 1343025"/>
                <a:gd name="connsiteX43" fmla="*/ 1547812 w 1959768"/>
                <a:gd name="connsiteY43" fmla="*/ 1343025 h 1343025"/>
                <a:gd name="connsiteX44" fmla="*/ 1528762 w 1959768"/>
                <a:gd name="connsiteY44" fmla="*/ 1335881 h 1343025"/>
                <a:gd name="connsiteX45" fmla="*/ 1512093 w 1959768"/>
                <a:gd name="connsiteY45" fmla="*/ 1316831 h 1343025"/>
                <a:gd name="connsiteX46" fmla="*/ 1502568 w 1959768"/>
                <a:gd name="connsiteY46" fmla="*/ 1290638 h 1343025"/>
                <a:gd name="connsiteX47" fmla="*/ 1485900 w 1959768"/>
                <a:gd name="connsiteY47" fmla="*/ 1245394 h 1343025"/>
                <a:gd name="connsiteX48" fmla="*/ 1464468 w 1959768"/>
                <a:gd name="connsiteY48" fmla="*/ 1212056 h 1343025"/>
                <a:gd name="connsiteX49" fmla="*/ 1390650 w 1959768"/>
                <a:gd name="connsiteY49" fmla="*/ 1147763 h 1343025"/>
                <a:gd name="connsiteX50" fmla="*/ 1273968 w 1959768"/>
                <a:gd name="connsiteY50" fmla="*/ 1071563 h 1343025"/>
                <a:gd name="connsiteX51" fmla="*/ 1078706 w 1959768"/>
                <a:gd name="connsiteY51" fmla="*/ 959644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959768" h="1343025">
                  <a:moveTo>
                    <a:pt x="1078706" y="959644"/>
                  </a:moveTo>
                  <a:lnTo>
                    <a:pt x="923925" y="881063"/>
                  </a:lnTo>
                  <a:lnTo>
                    <a:pt x="819150" y="790575"/>
                  </a:lnTo>
                  <a:lnTo>
                    <a:pt x="569118" y="595313"/>
                  </a:lnTo>
                  <a:lnTo>
                    <a:pt x="376237" y="433388"/>
                  </a:lnTo>
                  <a:lnTo>
                    <a:pt x="161925" y="228600"/>
                  </a:lnTo>
                  <a:lnTo>
                    <a:pt x="14287" y="76200"/>
                  </a:lnTo>
                  <a:lnTo>
                    <a:pt x="4762" y="54769"/>
                  </a:lnTo>
                  <a:lnTo>
                    <a:pt x="0" y="30956"/>
                  </a:lnTo>
                  <a:lnTo>
                    <a:pt x="2381" y="9525"/>
                  </a:lnTo>
                  <a:lnTo>
                    <a:pt x="14287" y="0"/>
                  </a:lnTo>
                  <a:lnTo>
                    <a:pt x="26193" y="0"/>
                  </a:lnTo>
                  <a:lnTo>
                    <a:pt x="90487" y="42863"/>
                  </a:lnTo>
                  <a:lnTo>
                    <a:pt x="400050" y="266700"/>
                  </a:lnTo>
                  <a:lnTo>
                    <a:pt x="740568" y="502444"/>
                  </a:lnTo>
                  <a:lnTo>
                    <a:pt x="1035843" y="688181"/>
                  </a:lnTo>
                  <a:lnTo>
                    <a:pt x="1307306" y="831056"/>
                  </a:lnTo>
                  <a:lnTo>
                    <a:pt x="1481137" y="900113"/>
                  </a:lnTo>
                  <a:lnTo>
                    <a:pt x="1524000" y="914400"/>
                  </a:lnTo>
                  <a:lnTo>
                    <a:pt x="1550193" y="921544"/>
                  </a:lnTo>
                  <a:lnTo>
                    <a:pt x="1571625" y="923925"/>
                  </a:lnTo>
                  <a:lnTo>
                    <a:pt x="1614487" y="923925"/>
                  </a:lnTo>
                  <a:lnTo>
                    <a:pt x="1652587" y="919163"/>
                  </a:lnTo>
                  <a:lnTo>
                    <a:pt x="1712118" y="895350"/>
                  </a:lnTo>
                  <a:lnTo>
                    <a:pt x="1766887" y="862013"/>
                  </a:lnTo>
                  <a:lnTo>
                    <a:pt x="1843087" y="785813"/>
                  </a:lnTo>
                  <a:lnTo>
                    <a:pt x="1881187" y="726281"/>
                  </a:lnTo>
                  <a:lnTo>
                    <a:pt x="1902618" y="700088"/>
                  </a:lnTo>
                  <a:lnTo>
                    <a:pt x="1921668" y="685800"/>
                  </a:lnTo>
                  <a:lnTo>
                    <a:pt x="1945481" y="685800"/>
                  </a:lnTo>
                  <a:lnTo>
                    <a:pt x="1955006" y="692944"/>
                  </a:lnTo>
                  <a:lnTo>
                    <a:pt x="1959768" y="723900"/>
                  </a:lnTo>
                  <a:lnTo>
                    <a:pt x="1955006" y="809625"/>
                  </a:lnTo>
                  <a:lnTo>
                    <a:pt x="1945481" y="873919"/>
                  </a:lnTo>
                  <a:lnTo>
                    <a:pt x="1928812" y="938213"/>
                  </a:lnTo>
                  <a:lnTo>
                    <a:pt x="1907381" y="995363"/>
                  </a:lnTo>
                  <a:lnTo>
                    <a:pt x="1859756" y="1073944"/>
                  </a:lnTo>
                  <a:lnTo>
                    <a:pt x="1802606" y="1157288"/>
                  </a:lnTo>
                  <a:lnTo>
                    <a:pt x="1743075" y="1231106"/>
                  </a:lnTo>
                  <a:lnTo>
                    <a:pt x="1678781" y="1283494"/>
                  </a:lnTo>
                  <a:lnTo>
                    <a:pt x="1619250" y="1326356"/>
                  </a:lnTo>
                  <a:lnTo>
                    <a:pt x="1588293" y="1340644"/>
                  </a:lnTo>
                  <a:lnTo>
                    <a:pt x="1566862" y="1343025"/>
                  </a:lnTo>
                  <a:lnTo>
                    <a:pt x="1547812" y="1343025"/>
                  </a:lnTo>
                  <a:lnTo>
                    <a:pt x="1528762" y="1335881"/>
                  </a:lnTo>
                  <a:lnTo>
                    <a:pt x="1512093" y="1316831"/>
                  </a:lnTo>
                  <a:lnTo>
                    <a:pt x="1502568" y="1290638"/>
                  </a:lnTo>
                  <a:lnTo>
                    <a:pt x="1485900" y="1245394"/>
                  </a:lnTo>
                  <a:lnTo>
                    <a:pt x="1464468" y="1212056"/>
                  </a:lnTo>
                  <a:lnTo>
                    <a:pt x="1390650" y="1147763"/>
                  </a:lnTo>
                  <a:lnTo>
                    <a:pt x="1273968" y="1071563"/>
                  </a:lnTo>
                  <a:lnTo>
                    <a:pt x="1078706" y="959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6CDB8D9C-7792-1C46-9512-0027C206AB5D}"/>
                </a:ext>
              </a:extLst>
            </p:cNvPr>
            <p:cNvSpPr/>
            <p:nvPr/>
          </p:nvSpPr>
          <p:spPr>
            <a:xfrm rot="16200000">
              <a:off x="2537619" y="3401219"/>
              <a:ext cx="2676525" cy="2201863"/>
            </a:xfrm>
            <a:custGeom>
              <a:avLst/>
              <a:gdLst>
                <a:gd name="connsiteX0" fmla="*/ 1026897 w 2676856"/>
                <a:gd name="connsiteY0" fmla="*/ 1505732 h 2200906"/>
                <a:gd name="connsiteX1" fmla="*/ 859594 w 2676856"/>
                <a:gd name="connsiteY1" fmla="*/ 1361504 h 2200906"/>
                <a:gd name="connsiteX2" fmla="*/ 758635 w 2676856"/>
                <a:gd name="connsiteY2" fmla="*/ 1257661 h 2200906"/>
                <a:gd name="connsiteX3" fmla="*/ 646138 w 2676856"/>
                <a:gd name="connsiteY3" fmla="*/ 1130741 h 2200906"/>
                <a:gd name="connsiteX4" fmla="*/ 493257 w 2676856"/>
                <a:gd name="connsiteY4" fmla="*/ 925939 h 2200906"/>
                <a:gd name="connsiteX5" fmla="*/ 372106 w 2676856"/>
                <a:gd name="connsiteY5" fmla="*/ 741328 h 2200906"/>
                <a:gd name="connsiteX6" fmla="*/ 262494 w 2676856"/>
                <a:gd name="connsiteY6" fmla="*/ 556717 h 2200906"/>
                <a:gd name="connsiteX7" fmla="*/ 129805 w 2676856"/>
                <a:gd name="connsiteY7" fmla="*/ 320185 h 2200906"/>
                <a:gd name="connsiteX8" fmla="*/ 25961 w 2676856"/>
                <a:gd name="connsiteY8" fmla="*/ 112498 h 2200906"/>
                <a:gd name="connsiteX9" fmla="*/ 2885 w 2676856"/>
                <a:gd name="connsiteY9" fmla="*/ 54807 h 2200906"/>
                <a:gd name="connsiteX10" fmla="*/ 0 w 2676856"/>
                <a:gd name="connsiteY10" fmla="*/ 25961 h 2200906"/>
                <a:gd name="connsiteX11" fmla="*/ 5769 w 2676856"/>
                <a:gd name="connsiteY11" fmla="*/ 5769 h 2200906"/>
                <a:gd name="connsiteX12" fmla="*/ 17308 w 2676856"/>
                <a:gd name="connsiteY12" fmla="*/ 0 h 2200906"/>
                <a:gd name="connsiteX13" fmla="*/ 37499 w 2676856"/>
                <a:gd name="connsiteY13" fmla="*/ 5769 h 2200906"/>
                <a:gd name="connsiteX14" fmla="*/ 72114 w 2676856"/>
                <a:gd name="connsiteY14" fmla="*/ 63460 h 2200906"/>
                <a:gd name="connsiteX15" fmla="*/ 187496 w 2676856"/>
                <a:gd name="connsiteY15" fmla="*/ 248071 h 2200906"/>
                <a:gd name="connsiteX16" fmla="*/ 276916 w 2676856"/>
                <a:gd name="connsiteY16" fmla="*/ 380760 h 2200906"/>
                <a:gd name="connsiteX17" fmla="*/ 400952 w 2676856"/>
                <a:gd name="connsiteY17" fmla="*/ 553833 h 2200906"/>
                <a:gd name="connsiteX18" fmla="*/ 576909 w 2676856"/>
                <a:gd name="connsiteY18" fmla="*/ 770173 h 2200906"/>
                <a:gd name="connsiteX19" fmla="*/ 787480 w 2676856"/>
                <a:gd name="connsiteY19" fmla="*/ 1003821 h 2200906"/>
                <a:gd name="connsiteX20" fmla="*/ 1015359 w 2676856"/>
                <a:gd name="connsiteY20" fmla="*/ 1208624 h 2200906"/>
                <a:gd name="connsiteX21" fmla="*/ 1223046 w 2676856"/>
                <a:gd name="connsiteY21" fmla="*/ 1370158 h 2200906"/>
                <a:gd name="connsiteX22" fmla="*/ 1433618 w 2676856"/>
                <a:gd name="connsiteY22" fmla="*/ 1508616 h 2200906"/>
                <a:gd name="connsiteX23" fmla="*/ 1701880 w 2676856"/>
                <a:gd name="connsiteY23" fmla="*/ 1655728 h 2200906"/>
                <a:gd name="connsiteX24" fmla="*/ 1834569 w 2676856"/>
                <a:gd name="connsiteY24" fmla="*/ 1722072 h 2200906"/>
                <a:gd name="connsiteX25" fmla="*/ 1987450 w 2676856"/>
                <a:gd name="connsiteY25" fmla="*/ 1779763 h 2200906"/>
                <a:gd name="connsiteX26" fmla="*/ 2111485 w 2676856"/>
                <a:gd name="connsiteY26" fmla="*/ 1820147 h 2200906"/>
                <a:gd name="connsiteX27" fmla="*/ 2221098 w 2676856"/>
                <a:gd name="connsiteY27" fmla="*/ 1843223 h 2200906"/>
                <a:gd name="connsiteX28" fmla="*/ 2327826 w 2676856"/>
                <a:gd name="connsiteY28" fmla="*/ 1857646 h 2200906"/>
                <a:gd name="connsiteX29" fmla="*/ 2405709 w 2676856"/>
                <a:gd name="connsiteY29" fmla="*/ 1857646 h 2200906"/>
                <a:gd name="connsiteX30" fmla="*/ 2440323 w 2676856"/>
                <a:gd name="connsiteY30" fmla="*/ 1846108 h 2200906"/>
                <a:gd name="connsiteX31" fmla="*/ 2503783 w 2676856"/>
                <a:gd name="connsiteY31" fmla="*/ 1808609 h 2200906"/>
                <a:gd name="connsiteX32" fmla="*/ 2573012 w 2676856"/>
                <a:gd name="connsiteY32" fmla="*/ 1742264 h 2200906"/>
                <a:gd name="connsiteX33" fmla="*/ 2622049 w 2676856"/>
                <a:gd name="connsiteY33" fmla="*/ 1693227 h 2200906"/>
                <a:gd name="connsiteX34" fmla="*/ 2639357 w 2676856"/>
                <a:gd name="connsiteY34" fmla="*/ 1675920 h 2200906"/>
                <a:gd name="connsiteX35" fmla="*/ 2662433 w 2676856"/>
                <a:gd name="connsiteY35" fmla="*/ 1673035 h 2200906"/>
                <a:gd name="connsiteX36" fmla="*/ 2673971 w 2676856"/>
                <a:gd name="connsiteY36" fmla="*/ 1681689 h 2200906"/>
                <a:gd name="connsiteX37" fmla="*/ 2676856 w 2676856"/>
                <a:gd name="connsiteY37" fmla="*/ 1710534 h 2200906"/>
                <a:gd name="connsiteX38" fmla="*/ 2668202 w 2676856"/>
                <a:gd name="connsiteY38" fmla="*/ 1782648 h 2200906"/>
                <a:gd name="connsiteX39" fmla="*/ 2650895 w 2676856"/>
                <a:gd name="connsiteY39" fmla="*/ 1848992 h 2200906"/>
                <a:gd name="connsiteX40" fmla="*/ 2610511 w 2676856"/>
                <a:gd name="connsiteY40" fmla="*/ 1935528 h 2200906"/>
                <a:gd name="connsiteX41" fmla="*/ 2578781 w 2676856"/>
                <a:gd name="connsiteY41" fmla="*/ 2004757 h 2200906"/>
                <a:gd name="connsiteX42" fmla="*/ 2555705 w 2676856"/>
                <a:gd name="connsiteY42" fmla="*/ 2048026 h 2200906"/>
                <a:gd name="connsiteX43" fmla="*/ 2492245 w 2676856"/>
                <a:gd name="connsiteY43" fmla="*/ 2102832 h 2200906"/>
                <a:gd name="connsiteX44" fmla="*/ 2379748 w 2676856"/>
                <a:gd name="connsiteY44" fmla="*/ 2169176 h 2200906"/>
                <a:gd name="connsiteX45" fmla="*/ 2324942 w 2676856"/>
                <a:gd name="connsiteY45" fmla="*/ 2198022 h 2200906"/>
                <a:gd name="connsiteX46" fmla="*/ 2307634 w 2676856"/>
                <a:gd name="connsiteY46" fmla="*/ 2200906 h 2200906"/>
                <a:gd name="connsiteX47" fmla="*/ 2281673 w 2676856"/>
                <a:gd name="connsiteY47" fmla="*/ 2198022 h 2200906"/>
                <a:gd name="connsiteX48" fmla="*/ 2232636 w 2676856"/>
                <a:gd name="connsiteY48" fmla="*/ 2186484 h 2200906"/>
                <a:gd name="connsiteX49" fmla="*/ 2195137 w 2676856"/>
                <a:gd name="connsiteY49" fmla="*/ 2160523 h 2200906"/>
                <a:gd name="connsiteX50" fmla="*/ 2073986 w 2676856"/>
                <a:gd name="connsiteY50" fmla="*/ 2105716 h 2200906"/>
                <a:gd name="connsiteX51" fmla="*/ 1978796 w 2676856"/>
                <a:gd name="connsiteY51" fmla="*/ 2079756 h 2200906"/>
                <a:gd name="connsiteX52" fmla="*/ 1857646 w 2676856"/>
                <a:gd name="connsiteY52" fmla="*/ 2027834 h 2200906"/>
                <a:gd name="connsiteX53" fmla="*/ 1632651 w 2676856"/>
                <a:gd name="connsiteY53" fmla="*/ 1906683 h 2200906"/>
                <a:gd name="connsiteX54" fmla="*/ 1413426 w 2676856"/>
                <a:gd name="connsiteY54" fmla="*/ 1779763 h 2200906"/>
                <a:gd name="connsiteX55" fmla="*/ 1254776 w 2676856"/>
                <a:gd name="connsiteY55" fmla="*/ 1673035 h 2200906"/>
                <a:gd name="connsiteX56" fmla="*/ 1026897 w 2676856"/>
                <a:gd name="connsiteY56" fmla="*/ 1505732 h 220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676856" h="2200906">
                  <a:moveTo>
                    <a:pt x="1026897" y="1505732"/>
                  </a:moveTo>
                  <a:lnTo>
                    <a:pt x="859594" y="1361504"/>
                  </a:lnTo>
                  <a:lnTo>
                    <a:pt x="758635" y="1257661"/>
                  </a:lnTo>
                  <a:lnTo>
                    <a:pt x="646138" y="1130741"/>
                  </a:lnTo>
                  <a:lnTo>
                    <a:pt x="493257" y="925939"/>
                  </a:lnTo>
                  <a:lnTo>
                    <a:pt x="372106" y="741328"/>
                  </a:lnTo>
                  <a:lnTo>
                    <a:pt x="262494" y="556717"/>
                  </a:lnTo>
                  <a:lnTo>
                    <a:pt x="129805" y="320185"/>
                  </a:lnTo>
                  <a:lnTo>
                    <a:pt x="25961" y="112498"/>
                  </a:lnTo>
                  <a:lnTo>
                    <a:pt x="2885" y="54807"/>
                  </a:lnTo>
                  <a:lnTo>
                    <a:pt x="0" y="25961"/>
                  </a:lnTo>
                  <a:lnTo>
                    <a:pt x="5769" y="5769"/>
                  </a:lnTo>
                  <a:lnTo>
                    <a:pt x="17308" y="0"/>
                  </a:lnTo>
                  <a:lnTo>
                    <a:pt x="37499" y="5769"/>
                  </a:lnTo>
                  <a:lnTo>
                    <a:pt x="72114" y="63460"/>
                  </a:lnTo>
                  <a:lnTo>
                    <a:pt x="187496" y="248071"/>
                  </a:lnTo>
                  <a:lnTo>
                    <a:pt x="276916" y="380760"/>
                  </a:lnTo>
                  <a:lnTo>
                    <a:pt x="400952" y="553833"/>
                  </a:lnTo>
                  <a:lnTo>
                    <a:pt x="576909" y="770173"/>
                  </a:lnTo>
                  <a:lnTo>
                    <a:pt x="787480" y="1003821"/>
                  </a:lnTo>
                  <a:lnTo>
                    <a:pt x="1015359" y="1208624"/>
                  </a:lnTo>
                  <a:lnTo>
                    <a:pt x="1223046" y="1370158"/>
                  </a:lnTo>
                  <a:lnTo>
                    <a:pt x="1433618" y="1508616"/>
                  </a:lnTo>
                  <a:lnTo>
                    <a:pt x="1701880" y="1655728"/>
                  </a:lnTo>
                  <a:lnTo>
                    <a:pt x="1834569" y="1722072"/>
                  </a:lnTo>
                  <a:lnTo>
                    <a:pt x="1987450" y="1779763"/>
                  </a:lnTo>
                  <a:lnTo>
                    <a:pt x="2111485" y="1820147"/>
                  </a:lnTo>
                  <a:lnTo>
                    <a:pt x="2221098" y="1843223"/>
                  </a:lnTo>
                  <a:lnTo>
                    <a:pt x="2327826" y="1857646"/>
                  </a:lnTo>
                  <a:lnTo>
                    <a:pt x="2405709" y="1857646"/>
                  </a:lnTo>
                  <a:lnTo>
                    <a:pt x="2440323" y="1846108"/>
                  </a:lnTo>
                  <a:lnTo>
                    <a:pt x="2503783" y="1808609"/>
                  </a:lnTo>
                  <a:lnTo>
                    <a:pt x="2573012" y="1742264"/>
                  </a:lnTo>
                  <a:lnTo>
                    <a:pt x="2622049" y="1693227"/>
                  </a:lnTo>
                  <a:lnTo>
                    <a:pt x="2639357" y="1675920"/>
                  </a:lnTo>
                  <a:lnTo>
                    <a:pt x="2662433" y="1673035"/>
                  </a:lnTo>
                  <a:lnTo>
                    <a:pt x="2673971" y="1681689"/>
                  </a:lnTo>
                  <a:lnTo>
                    <a:pt x="2676856" y="1710534"/>
                  </a:lnTo>
                  <a:lnTo>
                    <a:pt x="2668202" y="1782648"/>
                  </a:lnTo>
                  <a:lnTo>
                    <a:pt x="2650895" y="1848992"/>
                  </a:lnTo>
                  <a:lnTo>
                    <a:pt x="2610511" y="1935528"/>
                  </a:lnTo>
                  <a:lnTo>
                    <a:pt x="2578781" y="2004757"/>
                  </a:lnTo>
                  <a:lnTo>
                    <a:pt x="2555705" y="2048026"/>
                  </a:lnTo>
                  <a:lnTo>
                    <a:pt x="2492245" y="2102832"/>
                  </a:lnTo>
                  <a:lnTo>
                    <a:pt x="2379748" y="2169176"/>
                  </a:lnTo>
                  <a:lnTo>
                    <a:pt x="2324942" y="2198022"/>
                  </a:lnTo>
                  <a:lnTo>
                    <a:pt x="2307634" y="2200906"/>
                  </a:lnTo>
                  <a:lnTo>
                    <a:pt x="2281673" y="2198022"/>
                  </a:lnTo>
                  <a:lnTo>
                    <a:pt x="2232636" y="2186484"/>
                  </a:lnTo>
                  <a:lnTo>
                    <a:pt x="2195137" y="2160523"/>
                  </a:lnTo>
                  <a:lnTo>
                    <a:pt x="2073986" y="2105716"/>
                  </a:lnTo>
                  <a:lnTo>
                    <a:pt x="1978796" y="2079756"/>
                  </a:lnTo>
                  <a:lnTo>
                    <a:pt x="1857646" y="2027834"/>
                  </a:lnTo>
                  <a:lnTo>
                    <a:pt x="1632651" y="1906683"/>
                  </a:lnTo>
                  <a:lnTo>
                    <a:pt x="1413426" y="1779763"/>
                  </a:lnTo>
                  <a:lnTo>
                    <a:pt x="1254776" y="1673035"/>
                  </a:lnTo>
                  <a:lnTo>
                    <a:pt x="1026897" y="15057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2C7EDD2E-4CC4-864F-82C0-8624CF98CA34}"/>
                </a:ext>
              </a:extLst>
            </p:cNvPr>
            <p:cNvSpPr/>
            <p:nvPr/>
          </p:nvSpPr>
          <p:spPr>
            <a:xfrm>
              <a:off x="3910013" y="2268538"/>
              <a:ext cx="2665412" cy="654050"/>
            </a:xfrm>
            <a:custGeom>
              <a:avLst/>
              <a:gdLst>
                <a:gd name="connsiteX0" fmla="*/ 1221581 w 2664618"/>
                <a:gd name="connsiteY0" fmla="*/ 442913 h 652463"/>
                <a:gd name="connsiteX1" fmla="*/ 912018 w 2664618"/>
                <a:gd name="connsiteY1" fmla="*/ 511969 h 652463"/>
                <a:gd name="connsiteX2" fmla="*/ 597693 w 2664618"/>
                <a:gd name="connsiteY2" fmla="*/ 588169 h 652463"/>
                <a:gd name="connsiteX3" fmla="*/ 366712 w 2664618"/>
                <a:gd name="connsiteY3" fmla="*/ 647700 h 652463"/>
                <a:gd name="connsiteX4" fmla="*/ 335756 w 2664618"/>
                <a:gd name="connsiteY4" fmla="*/ 652463 h 652463"/>
                <a:gd name="connsiteX5" fmla="*/ 292893 w 2664618"/>
                <a:gd name="connsiteY5" fmla="*/ 640557 h 652463"/>
                <a:gd name="connsiteX6" fmla="*/ 233362 w 2664618"/>
                <a:gd name="connsiteY6" fmla="*/ 600075 h 652463"/>
                <a:gd name="connsiteX7" fmla="*/ 119062 w 2664618"/>
                <a:gd name="connsiteY7" fmla="*/ 497682 h 652463"/>
                <a:gd name="connsiteX8" fmla="*/ 0 w 2664618"/>
                <a:gd name="connsiteY8" fmla="*/ 371475 h 652463"/>
                <a:gd name="connsiteX9" fmla="*/ 76200 w 2664618"/>
                <a:gd name="connsiteY9" fmla="*/ 273844 h 652463"/>
                <a:gd name="connsiteX10" fmla="*/ 188118 w 2664618"/>
                <a:gd name="connsiteY10" fmla="*/ 326232 h 652463"/>
                <a:gd name="connsiteX11" fmla="*/ 269081 w 2664618"/>
                <a:gd name="connsiteY11" fmla="*/ 345282 h 652463"/>
                <a:gd name="connsiteX12" fmla="*/ 364331 w 2664618"/>
                <a:gd name="connsiteY12" fmla="*/ 354807 h 652463"/>
                <a:gd name="connsiteX13" fmla="*/ 481012 w 2664618"/>
                <a:gd name="connsiteY13" fmla="*/ 357188 h 652463"/>
                <a:gd name="connsiteX14" fmla="*/ 654843 w 2664618"/>
                <a:gd name="connsiteY14" fmla="*/ 347663 h 652463"/>
                <a:gd name="connsiteX15" fmla="*/ 852487 w 2664618"/>
                <a:gd name="connsiteY15" fmla="*/ 319088 h 652463"/>
                <a:gd name="connsiteX16" fmla="*/ 1128712 w 2664618"/>
                <a:gd name="connsiteY16" fmla="*/ 266700 h 652463"/>
                <a:gd name="connsiteX17" fmla="*/ 1476375 w 2664618"/>
                <a:gd name="connsiteY17" fmla="*/ 192882 h 652463"/>
                <a:gd name="connsiteX18" fmla="*/ 1793081 w 2664618"/>
                <a:gd name="connsiteY18" fmla="*/ 126207 h 652463"/>
                <a:gd name="connsiteX19" fmla="*/ 1997868 w 2664618"/>
                <a:gd name="connsiteY19" fmla="*/ 80963 h 652463"/>
                <a:gd name="connsiteX20" fmla="*/ 2166937 w 2664618"/>
                <a:gd name="connsiteY20" fmla="*/ 30957 h 652463"/>
                <a:gd name="connsiteX21" fmla="*/ 2257425 w 2664618"/>
                <a:gd name="connsiteY21" fmla="*/ 0 h 652463"/>
                <a:gd name="connsiteX22" fmla="*/ 2274093 w 2664618"/>
                <a:gd name="connsiteY22" fmla="*/ 0 h 652463"/>
                <a:gd name="connsiteX23" fmla="*/ 2347912 w 2664618"/>
                <a:gd name="connsiteY23" fmla="*/ 26194 h 652463"/>
                <a:gd name="connsiteX24" fmla="*/ 2440781 w 2664618"/>
                <a:gd name="connsiteY24" fmla="*/ 73819 h 652463"/>
                <a:gd name="connsiteX25" fmla="*/ 2552700 w 2664618"/>
                <a:gd name="connsiteY25" fmla="*/ 152400 h 652463"/>
                <a:gd name="connsiteX26" fmla="*/ 2595562 w 2664618"/>
                <a:gd name="connsiteY26" fmla="*/ 192882 h 652463"/>
                <a:gd name="connsiteX27" fmla="*/ 2631281 w 2664618"/>
                <a:gd name="connsiteY27" fmla="*/ 235744 h 652463"/>
                <a:gd name="connsiteX28" fmla="*/ 2657475 w 2664618"/>
                <a:gd name="connsiteY28" fmla="*/ 273844 h 652463"/>
                <a:gd name="connsiteX29" fmla="*/ 2664618 w 2664618"/>
                <a:gd name="connsiteY29" fmla="*/ 297657 h 652463"/>
                <a:gd name="connsiteX30" fmla="*/ 2664618 w 2664618"/>
                <a:gd name="connsiteY30" fmla="*/ 314325 h 652463"/>
                <a:gd name="connsiteX31" fmla="*/ 2659856 w 2664618"/>
                <a:gd name="connsiteY31" fmla="*/ 340519 h 652463"/>
                <a:gd name="connsiteX32" fmla="*/ 2643187 w 2664618"/>
                <a:gd name="connsiteY32" fmla="*/ 357188 h 652463"/>
                <a:gd name="connsiteX33" fmla="*/ 2590800 w 2664618"/>
                <a:gd name="connsiteY33" fmla="*/ 373857 h 652463"/>
                <a:gd name="connsiteX34" fmla="*/ 2476500 w 2664618"/>
                <a:gd name="connsiteY34" fmla="*/ 397669 h 652463"/>
                <a:gd name="connsiteX35" fmla="*/ 2105025 w 2664618"/>
                <a:gd name="connsiteY35" fmla="*/ 261938 h 652463"/>
                <a:gd name="connsiteX36" fmla="*/ 1721643 w 2664618"/>
                <a:gd name="connsiteY36" fmla="*/ 333375 h 652463"/>
                <a:gd name="connsiteX37" fmla="*/ 1221581 w 2664618"/>
                <a:gd name="connsiteY37" fmla="*/ 442913 h 6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664618" h="652463">
                  <a:moveTo>
                    <a:pt x="1221581" y="442913"/>
                  </a:moveTo>
                  <a:lnTo>
                    <a:pt x="912018" y="511969"/>
                  </a:lnTo>
                  <a:lnTo>
                    <a:pt x="597693" y="588169"/>
                  </a:lnTo>
                  <a:lnTo>
                    <a:pt x="366712" y="647700"/>
                  </a:lnTo>
                  <a:lnTo>
                    <a:pt x="335756" y="652463"/>
                  </a:lnTo>
                  <a:lnTo>
                    <a:pt x="292893" y="640557"/>
                  </a:lnTo>
                  <a:lnTo>
                    <a:pt x="233362" y="600075"/>
                  </a:lnTo>
                  <a:lnTo>
                    <a:pt x="119062" y="497682"/>
                  </a:lnTo>
                  <a:lnTo>
                    <a:pt x="0" y="371475"/>
                  </a:lnTo>
                  <a:lnTo>
                    <a:pt x="76200" y="273844"/>
                  </a:lnTo>
                  <a:lnTo>
                    <a:pt x="188118" y="326232"/>
                  </a:lnTo>
                  <a:lnTo>
                    <a:pt x="269081" y="345282"/>
                  </a:lnTo>
                  <a:lnTo>
                    <a:pt x="364331" y="354807"/>
                  </a:lnTo>
                  <a:lnTo>
                    <a:pt x="481012" y="357188"/>
                  </a:lnTo>
                  <a:lnTo>
                    <a:pt x="654843" y="347663"/>
                  </a:lnTo>
                  <a:lnTo>
                    <a:pt x="852487" y="319088"/>
                  </a:lnTo>
                  <a:lnTo>
                    <a:pt x="1128712" y="266700"/>
                  </a:lnTo>
                  <a:lnTo>
                    <a:pt x="1476375" y="192882"/>
                  </a:lnTo>
                  <a:lnTo>
                    <a:pt x="1793081" y="126207"/>
                  </a:lnTo>
                  <a:lnTo>
                    <a:pt x="1997868" y="80963"/>
                  </a:lnTo>
                  <a:lnTo>
                    <a:pt x="2166937" y="30957"/>
                  </a:lnTo>
                  <a:lnTo>
                    <a:pt x="2257425" y="0"/>
                  </a:lnTo>
                  <a:lnTo>
                    <a:pt x="2274093" y="0"/>
                  </a:lnTo>
                  <a:lnTo>
                    <a:pt x="2347912" y="26194"/>
                  </a:lnTo>
                  <a:lnTo>
                    <a:pt x="2440781" y="73819"/>
                  </a:lnTo>
                  <a:lnTo>
                    <a:pt x="2552700" y="152400"/>
                  </a:lnTo>
                  <a:lnTo>
                    <a:pt x="2595562" y="192882"/>
                  </a:lnTo>
                  <a:lnTo>
                    <a:pt x="2631281" y="235744"/>
                  </a:lnTo>
                  <a:lnTo>
                    <a:pt x="2657475" y="273844"/>
                  </a:lnTo>
                  <a:lnTo>
                    <a:pt x="2664618" y="297657"/>
                  </a:lnTo>
                  <a:lnTo>
                    <a:pt x="2664618" y="314325"/>
                  </a:lnTo>
                  <a:lnTo>
                    <a:pt x="2659856" y="340519"/>
                  </a:lnTo>
                  <a:lnTo>
                    <a:pt x="2643187" y="357188"/>
                  </a:lnTo>
                  <a:lnTo>
                    <a:pt x="2590800" y="373857"/>
                  </a:lnTo>
                  <a:lnTo>
                    <a:pt x="2476500" y="397669"/>
                  </a:lnTo>
                  <a:lnTo>
                    <a:pt x="2105025" y="261938"/>
                  </a:lnTo>
                  <a:lnTo>
                    <a:pt x="1721643" y="333375"/>
                  </a:lnTo>
                  <a:lnTo>
                    <a:pt x="1221581" y="4429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BCCADABE-83AE-F044-AE86-6A6AD6B94F66}"/>
                </a:ext>
              </a:extLst>
            </p:cNvPr>
            <p:cNvSpPr/>
            <p:nvPr/>
          </p:nvSpPr>
          <p:spPr>
            <a:xfrm>
              <a:off x="5427663" y="2455863"/>
              <a:ext cx="992187" cy="866775"/>
            </a:xfrm>
            <a:custGeom>
              <a:avLst/>
              <a:gdLst>
                <a:gd name="connsiteX0" fmla="*/ 471487 w 992981"/>
                <a:gd name="connsiteY0" fmla="*/ 533400 h 866775"/>
                <a:gd name="connsiteX1" fmla="*/ 278606 w 992981"/>
                <a:gd name="connsiteY1" fmla="*/ 678656 h 866775"/>
                <a:gd name="connsiteX2" fmla="*/ 109537 w 992981"/>
                <a:gd name="connsiteY2" fmla="*/ 804862 h 866775"/>
                <a:gd name="connsiteX3" fmla="*/ 40481 w 992981"/>
                <a:gd name="connsiteY3" fmla="*/ 854869 h 866775"/>
                <a:gd name="connsiteX4" fmla="*/ 19050 w 992981"/>
                <a:gd name="connsiteY4" fmla="*/ 866775 h 866775"/>
                <a:gd name="connsiteX5" fmla="*/ 7144 w 992981"/>
                <a:gd name="connsiteY5" fmla="*/ 866775 h 866775"/>
                <a:gd name="connsiteX6" fmla="*/ 0 w 992981"/>
                <a:gd name="connsiteY6" fmla="*/ 854869 h 866775"/>
                <a:gd name="connsiteX7" fmla="*/ 4762 w 992981"/>
                <a:gd name="connsiteY7" fmla="*/ 831056 h 866775"/>
                <a:gd name="connsiteX8" fmla="*/ 35719 w 992981"/>
                <a:gd name="connsiteY8" fmla="*/ 788194 h 866775"/>
                <a:gd name="connsiteX9" fmla="*/ 121444 w 992981"/>
                <a:gd name="connsiteY9" fmla="*/ 681037 h 866775"/>
                <a:gd name="connsiteX10" fmla="*/ 245269 w 992981"/>
                <a:gd name="connsiteY10" fmla="*/ 535781 h 866775"/>
                <a:gd name="connsiteX11" fmla="*/ 338137 w 992981"/>
                <a:gd name="connsiteY11" fmla="*/ 419100 h 866775"/>
                <a:gd name="connsiteX12" fmla="*/ 483394 w 992981"/>
                <a:gd name="connsiteY12" fmla="*/ 240506 h 866775"/>
                <a:gd name="connsiteX13" fmla="*/ 578644 w 992981"/>
                <a:gd name="connsiteY13" fmla="*/ 111919 h 866775"/>
                <a:gd name="connsiteX14" fmla="*/ 626269 w 992981"/>
                <a:gd name="connsiteY14" fmla="*/ 0 h 866775"/>
                <a:gd name="connsiteX15" fmla="*/ 992981 w 992981"/>
                <a:gd name="connsiteY15" fmla="*/ 173831 h 866775"/>
                <a:gd name="connsiteX16" fmla="*/ 957262 w 992981"/>
                <a:gd name="connsiteY16" fmla="*/ 211931 h 866775"/>
                <a:gd name="connsiteX17" fmla="*/ 847725 w 992981"/>
                <a:gd name="connsiteY17" fmla="*/ 254794 h 866775"/>
                <a:gd name="connsiteX18" fmla="*/ 792956 w 992981"/>
                <a:gd name="connsiteY18" fmla="*/ 280987 h 866775"/>
                <a:gd name="connsiteX19" fmla="*/ 752475 w 992981"/>
                <a:gd name="connsiteY19" fmla="*/ 314325 h 866775"/>
                <a:gd name="connsiteX20" fmla="*/ 471487 w 992981"/>
                <a:gd name="connsiteY20" fmla="*/ 533400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2981" h="866775">
                  <a:moveTo>
                    <a:pt x="471487" y="533400"/>
                  </a:moveTo>
                  <a:lnTo>
                    <a:pt x="278606" y="678656"/>
                  </a:lnTo>
                  <a:lnTo>
                    <a:pt x="109537" y="804862"/>
                  </a:lnTo>
                  <a:lnTo>
                    <a:pt x="40481" y="854869"/>
                  </a:lnTo>
                  <a:lnTo>
                    <a:pt x="19050" y="866775"/>
                  </a:lnTo>
                  <a:lnTo>
                    <a:pt x="7144" y="866775"/>
                  </a:lnTo>
                  <a:lnTo>
                    <a:pt x="0" y="854869"/>
                  </a:lnTo>
                  <a:lnTo>
                    <a:pt x="4762" y="831056"/>
                  </a:lnTo>
                  <a:lnTo>
                    <a:pt x="35719" y="788194"/>
                  </a:lnTo>
                  <a:lnTo>
                    <a:pt x="121444" y="681037"/>
                  </a:lnTo>
                  <a:lnTo>
                    <a:pt x="245269" y="535781"/>
                  </a:lnTo>
                  <a:lnTo>
                    <a:pt x="338137" y="419100"/>
                  </a:lnTo>
                  <a:lnTo>
                    <a:pt x="483394" y="240506"/>
                  </a:lnTo>
                  <a:lnTo>
                    <a:pt x="578644" y="111919"/>
                  </a:lnTo>
                  <a:lnTo>
                    <a:pt x="626269" y="0"/>
                  </a:lnTo>
                  <a:lnTo>
                    <a:pt x="992981" y="173831"/>
                  </a:lnTo>
                  <a:lnTo>
                    <a:pt x="957262" y="211931"/>
                  </a:lnTo>
                  <a:lnTo>
                    <a:pt x="847725" y="254794"/>
                  </a:lnTo>
                  <a:lnTo>
                    <a:pt x="792956" y="280987"/>
                  </a:lnTo>
                  <a:lnTo>
                    <a:pt x="752475" y="314325"/>
                  </a:lnTo>
                  <a:lnTo>
                    <a:pt x="471487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277F276A-7305-5340-8BB7-3658EB14D5C7}"/>
                </a:ext>
              </a:extLst>
            </p:cNvPr>
            <p:cNvSpPr/>
            <p:nvPr/>
          </p:nvSpPr>
          <p:spPr>
            <a:xfrm>
              <a:off x="4741863" y="3781425"/>
              <a:ext cx="2481262" cy="1858963"/>
            </a:xfrm>
            <a:custGeom>
              <a:avLst/>
              <a:gdLst>
                <a:gd name="connsiteX0" fmla="*/ 423862 w 2481262"/>
                <a:gd name="connsiteY0" fmla="*/ 619125 h 1859756"/>
                <a:gd name="connsiteX1" fmla="*/ 247650 w 2481262"/>
                <a:gd name="connsiteY1" fmla="*/ 402431 h 1859756"/>
                <a:gd name="connsiteX2" fmla="*/ 0 w 2481262"/>
                <a:gd name="connsiteY2" fmla="*/ 102394 h 1859756"/>
                <a:gd name="connsiteX3" fmla="*/ 33337 w 2481262"/>
                <a:gd name="connsiteY3" fmla="*/ 0 h 1859756"/>
                <a:gd name="connsiteX4" fmla="*/ 152400 w 2481262"/>
                <a:gd name="connsiteY4" fmla="*/ 116681 h 1859756"/>
                <a:gd name="connsiteX5" fmla="*/ 431006 w 2481262"/>
                <a:gd name="connsiteY5" fmla="*/ 397669 h 1859756"/>
                <a:gd name="connsiteX6" fmla="*/ 676275 w 2481262"/>
                <a:gd name="connsiteY6" fmla="*/ 642938 h 1859756"/>
                <a:gd name="connsiteX7" fmla="*/ 971550 w 2481262"/>
                <a:gd name="connsiteY7" fmla="*/ 912019 h 1859756"/>
                <a:gd name="connsiteX8" fmla="*/ 1188244 w 2481262"/>
                <a:gd name="connsiteY8" fmla="*/ 1090613 h 1859756"/>
                <a:gd name="connsiteX9" fmla="*/ 1357312 w 2481262"/>
                <a:gd name="connsiteY9" fmla="*/ 1223963 h 1859756"/>
                <a:gd name="connsiteX10" fmla="*/ 1566862 w 2481262"/>
                <a:gd name="connsiteY10" fmla="*/ 1352550 h 1859756"/>
                <a:gd name="connsiteX11" fmla="*/ 1838325 w 2481262"/>
                <a:gd name="connsiteY11" fmla="*/ 1504950 h 1859756"/>
                <a:gd name="connsiteX12" fmla="*/ 2152650 w 2481262"/>
                <a:gd name="connsiteY12" fmla="*/ 1664494 h 1859756"/>
                <a:gd name="connsiteX13" fmla="*/ 2457450 w 2481262"/>
                <a:gd name="connsiteY13" fmla="*/ 1809750 h 1859756"/>
                <a:gd name="connsiteX14" fmla="*/ 2476500 w 2481262"/>
                <a:gd name="connsiteY14" fmla="*/ 1824038 h 1859756"/>
                <a:gd name="connsiteX15" fmla="*/ 2481262 w 2481262"/>
                <a:gd name="connsiteY15" fmla="*/ 1833563 h 1859756"/>
                <a:gd name="connsiteX16" fmla="*/ 2476500 w 2481262"/>
                <a:gd name="connsiteY16" fmla="*/ 1847850 h 1859756"/>
                <a:gd name="connsiteX17" fmla="*/ 2466975 w 2481262"/>
                <a:gd name="connsiteY17" fmla="*/ 1854994 h 1859756"/>
                <a:gd name="connsiteX18" fmla="*/ 2400300 w 2481262"/>
                <a:gd name="connsiteY18" fmla="*/ 1859756 h 1859756"/>
                <a:gd name="connsiteX19" fmla="*/ 2059781 w 2481262"/>
                <a:gd name="connsiteY19" fmla="*/ 1850231 h 1859756"/>
                <a:gd name="connsiteX20" fmla="*/ 1752600 w 2481262"/>
                <a:gd name="connsiteY20" fmla="*/ 1840706 h 1859756"/>
                <a:gd name="connsiteX21" fmla="*/ 1600200 w 2481262"/>
                <a:gd name="connsiteY21" fmla="*/ 1835944 h 1859756"/>
                <a:gd name="connsiteX22" fmla="*/ 1569244 w 2481262"/>
                <a:gd name="connsiteY22" fmla="*/ 1831181 h 1859756"/>
                <a:gd name="connsiteX23" fmla="*/ 1540669 w 2481262"/>
                <a:gd name="connsiteY23" fmla="*/ 1821656 h 1859756"/>
                <a:gd name="connsiteX24" fmla="*/ 1497806 w 2481262"/>
                <a:gd name="connsiteY24" fmla="*/ 1795463 h 1859756"/>
                <a:gd name="connsiteX25" fmla="*/ 1443037 w 2481262"/>
                <a:gd name="connsiteY25" fmla="*/ 1733550 h 1859756"/>
                <a:gd name="connsiteX26" fmla="*/ 1143000 w 2481262"/>
                <a:gd name="connsiteY26" fmla="*/ 1426369 h 1859756"/>
                <a:gd name="connsiteX27" fmla="*/ 821531 w 2481262"/>
                <a:gd name="connsiteY27" fmla="*/ 1076325 h 1859756"/>
                <a:gd name="connsiteX28" fmla="*/ 559594 w 2481262"/>
                <a:gd name="connsiteY28" fmla="*/ 773906 h 1859756"/>
                <a:gd name="connsiteX29" fmla="*/ 423862 w 2481262"/>
                <a:gd name="connsiteY29" fmla="*/ 619125 h 1859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81262" h="1859756">
                  <a:moveTo>
                    <a:pt x="423862" y="619125"/>
                  </a:moveTo>
                  <a:lnTo>
                    <a:pt x="247650" y="402431"/>
                  </a:lnTo>
                  <a:lnTo>
                    <a:pt x="0" y="102394"/>
                  </a:lnTo>
                  <a:lnTo>
                    <a:pt x="33337" y="0"/>
                  </a:lnTo>
                  <a:lnTo>
                    <a:pt x="152400" y="116681"/>
                  </a:lnTo>
                  <a:lnTo>
                    <a:pt x="431006" y="397669"/>
                  </a:lnTo>
                  <a:lnTo>
                    <a:pt x="676275" y="642938"/>
                  </a:lnTo>
                  <a:lnTo>
                    <a:pt x="971550" y="912019"/>
                  </a:lnTo>
                  <a:lnTo>
                    <a:pt x="1188244" y="1090613"/>
                  </a:lnTo>
                  <a:lnTo>
                    <a:pt x="1357312" y="1223963"/>
                  </a:lnTo>
                  <a:lnTo>
                    <a:pt x="1566862" y="1352550"/>
                  </a:lnTo>
                  <a:lnTo>
                    <a:pt x="1838325" y="1504950"/>
                  </a:lnTo>
                  <a:lnTo>
                    <a:pt x="2152650" y="1664494"/>
                  </a:lnTo>
                  <a:lnTo>
                    <a:pt x="2457450" y="1809750"/>
                  </a:lnTo>
                  <a:lnTo>
                    <a:pt x="2476500" y="1824038"/>
                  </a:lnTo>
                  <a:lnTo>
                    <a:pt x="2481262" y="1833563"/>
                  </a:lnTo>
                  <a:lnTo>
                    <a:pt x="2476500" y="1847850"/>
                  </a:lnTo>
                  <a:lnTo>
                    <a:pt x="2466975" y="1854994"/>
                  </a:lnTo>
                  <a:lnTo>
                    <a:pt x="2400300" y="1859756"/>
                  </a:lnTo>
                  <a:lnTo>
                    <a:pt x="2059781" y="1850231"/>
                  </a:lnTo>
                  <a:lnTo>
                    <a:pt x="1752600" y="1840706"/>
                  </a:lnTo>
                  <a:lnTo>
                    <a:pt x="1600200" y="1835944"/>
                  </a:lnTo>
                  <a:lnTo>
                    <a:pt x="1569244" y="1831181"/>
                  </a:lnTo>
                  <a:lnTo>
                    <a:pt x="1540669" y="1821656"/>
                  </a:lnTo>
                  <a:lnTo>
                    <a:pt x="1497806" y="1795463"/>
                  </a:lnTo>
                  <a:lnTo>
                    <a:pt x="1443037" y="1733550"/>
                  </a:lnTo>
                  <a:lnTo>
                    <a:pt x="1143000" y="1426369"/>
                  </a:lnTo>
                  <a:lnTo>
                    <a:pt x="821531" y="1076325"/>
                  </a:lnTo>
                  <a:lnTo>
                    <a:pt x="559594" y="773906"/>
                  </a:lnTo>
                  <a:lnTo>
                    <a:pt x="423862" y="619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56983501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FEBEF429-8109-4C40-8518-F53C5906CCBB}"/>
              </a:ext>
            </a:extLst>
          </p:cNvPr>
          <p:cNvSpPr/>
          <p:nvPr/>
        </p:nvSpPr>
        <p:spPr>
          <a:xfrm>
            <a:off x="2952750" y="1808163"/>
            <a:ext cx="855663" cy="606425"/>
          </a:xfrm>
          <a:custGeom>
            <a:avLst/>
            <a:gdLst>
              <a:gd name="connsiteX0" fmla="*/ 431006 w 854869"/>
              <a:gd name="connsiteY0" fmla="*/ 457200 h 607219"/>
              <a:gd name="connsiteX1" fmla="*/ 552450 w 854869"/>
              <a:gd name="connsiteY1" fmla="*/ 526256 h 607219"/>
              <a:gd name="connsiteX2" fmla="*/ 645319 w 854869"/>
              <a:gd name="connsiteY2" fmla="*/ 571500 h 607219"/>
              <a:gd name="connsiteX3" fmla="*/ 697706 w 854869"/>
              <a:gd name="connsiteY3" fmla="*/ 597694 h 607219"/>
              <a:gd name="connsiteX4" fmla="*/ 716756 w 854869"/>
              <a:gd name="connsiteY4" fmla="*/ 602456 h 607219"/>
              <a:gd name="connsiteX5" fmla="*/ 752475 w 854869"/>
              <a:gd name="connsiteY5" fmla="*/ 607219 h 607219"/>
              <a:gd name="connsiteX6" fmla="*/ 790575 w 854869"/>
              <a:gd name="connsiteY6" fmla="*/ 604837 h 607219"/>
              <a:gd name="connsiteX7" fmla="*/ 812006 w 854869"/>
              <a:gd name="connsiteY7" fmla="*/ 597694 h 607219"/>
              <a:gd name="connsiteX8" fmla="*/ 828675 w 854869"/>
              <a:gd name="connsiteY8" fmla="*/ 583406 h 607219"/>
              <a:gd name="connsiteX9" fmla="*/ 842963 w 854869"/>
              <a:gd name="connsiteY9" fmla="*/ 569119 h 607219"/>
              <a:gd name="connsiteX10" fmla="*/ 852488 w 854869"/>
              <a:gd name="connsiteY10" fmla="*/ 540544 h 607219"/>
              <a:gd name="connsiteX11" fmla="*/ 854869 w 854869"/>
              <a:gd name="connsiteY11" fmla="*/ 502444 h 607219"/>
              <a:gd name="connsiteX12" fmla="*/ 852488 w 854869"/>
              <a:gd name="connsiteY12" fmla="*/ 459581 h 607219"/>
              <a:gd name="connsiteX13" fmla="*/ 842963 w 854869"/>
              <a:gd name="connsiteY13" fmla="*/ 411956 h 607219"/>
              <a:gd name="connsiteX14" fmla="*/ 819150 w 854869"/>
              <a:gd name="connsiteY14" fmla="*/ 357187 h 607219"/>
              <a:gd name="connsiteX15" fmla="*/ 790575 w 854869"/>
              <a:gd name="connsiteY15" fmla="*/ 311944 h 607219"/>
              <a:gd name="connsiteX16" fmla="*/ 752475 w 854869"/>
              <a:gd name="connsiteY16" fmla="*/ 276225 h 607219"/>
              <a:gd name="connsiteX17" fmla="*/ 709613 w 854869"/>
              <a:gd name="connsiteY17" fmla="*/ 242887 h 607219"/>
              <a:gd name="connsiteX18" fmla="*/ 690563 w 854869"/>
              <a:gd name="connsiteY18" fmla="*/ 235744 h 607219"/>
              <a:gd name="connsiteX19" fmla="*/ 628650 w 854869"/>
              <a:gd name="connsiteY19" fmla="*/ 228600 h 607219"/>
              <a:gd name="connsiteX20" fmla="*/ 540544 w 854869"/>
              <a:gd name="connsiteY20" fmla="*/ 216694 h 607219"/>
              <a:gd name="connsiteX21" fmla="*/ 450056 w 854869"/>
              <a:gd name="connsiteY21" fmla="*/ 197644 h 607219"/>
              <a:gd name="connsiteX22" fmla="*/ 369094 w 854869"/>
              <a:gd name="connsiteY22" fmla="*/ 178594 h 607219"/>
              <a:gd name="connsiteX23" fmla="*/ 285750 w 854869"/>
              <a:gd name="connsiteY23" fmla="*/ 154781 h 607219"/>
              <a:gd name="connsiteX24" fmla="*/ 202406 w 854869"/>
              <a:gd name="connsiteY24" fmla="*/ 123825 h 607219"/>
              <a:gd name="connsiteX25" fmla="*/ 161925 w 854869"/>
              <a:gd name="connsiteY25" fmla="*/ 104775 h 607219"/>
              <a:gd name="connsiteX26" fmla="*/ 128588 w 854869"/>
              <a:gd name="connsiteY26" fmla="*/ 85725 h 607219"/>
              <a:gd name="connsiteX27" fmla="*/ 90488 w 854869"/>
              <a:gd name="connsiteY27" fmla="*/ 57150 h 607219"/>
              <a:gd name="connsiteX28" fmla="*/ 69056 w 854869"/>
              <a:gd name="connsiteY28" fmla="*/ 35719 h 607219"/>
              <a:gd name="connsiteX29" fmla="*/ 42863 w 854869"/>
              <a:gd name="connsiteY29" fmla="*/ 9525 h 607219"/>
              <a:gd name="connsiteX30" fmla="*/ 23813 w 854869"/>
              <a:gd name="connsiteY30" fmla="*/ 0 h 607219"/>
              <a:gd name="connsiteX31" fmla="*/ 14288 w 854869"/>
              <a:gd name="connsiteY31" fmla="*/ 0 h 607219"/>
              <a:gd name="connsiteX32" fmla="*/ 4763 w 854869"/>
              <a:gd name="connsiteY32" fmla="*/ 4762 h 607219"/>
              <a:gd name="connsiteX33" fmla="*/ 0 w 854869"/>
              <a:gd name="connsiteY33" fmla="*/ 19050 h 607219"/>
              <a:gd name="connsiteX34" fmla="*/ 2381 w 854869"/>
              <a:gd name="connsiteY34" fmla="*/ 45244 h 607219"/>
              <a:gd name="connsiteX35" fmla="*/ 9525 w 854869"/>
              <a:gd name="connsiteY35" fmla="*/ 71437 h 607219"/>
              <a:gd name="connsiteX36" fmla="*/ 28575 w 854869"/>
              <a:gd name="connsiteY36" fmla="*/ 111919 h 607219"/>
              <a:gd name="connsiteX37" fmla="*/ 57150 w 854869"/>
              <a:gd name="connsiteY37" fmla="*/ 154781 h 607219"/>
              <a:gd name="connsiteX38" fmla="*/ 92869 w 854869"/>
              <a:gd name="connsiteY38" fmla="*/ 197644 h 607219"/>
              <a:gd name="connsiteX39" fmla="*/ 126206 w 854869"/>
              <a:gd name="connsiteY39" fmla="*/ 233362 h 607219"/>
              <a:gd name="connsiteX40" fmla="*/ 178594 w 854869"/>
              <a:gd name="connsiteY40" fmla="*/ 283369 h 607219"/>
              <a:gd name="connsiteX41" fmla="*/ 259556 w 854869"/>
              <a:gd name="connsiteY41" fmla="*/ 347662 h 607219"/>
              <a:gd name="connsiteX42" fmla="*/ 316706 w 854869"/>
              <a:gd name="connsiteY42" fmla="*/ 388144 h 607219"/>
              <a:gd name="connsiteX43" fmla="*/ 431006 w 854869"/>
              <a:gd name="connsiteY43" fmla="*/ 457200 h 607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854869" h="607219">
                <a:moveTo>
                  <a:pt x="431006" y="457200"/>
                </a:moveTo>
                <a:lnTo>
                  <a:pt x="552450" y="526256"/>
                </a:lnTo>
                <a:lnTo>
                  <a:pt x="645319" y="571500"/>
                </a:lnTo>
                <a:lnTo>
                  <a:pt x="697706" y="597694"/>
                </a:lnTo>
                <a:lnTo>
                  <a:pt x="716756" y="602456"/>
                </a:lnTo>
                <a:lnTo>
                  <a:pt x="752475" y="607219"/>
                </a:lnTo>
                <a:lnTo>
                  <a:pt x="790575" y="604837"/>
                </a:lnTo>
                <a:lnTo>
                  <a:pt x="812006" y="597694"/>
                </a:lnTo>
                <a:lnTo>
                  <a:pt x="828675" y="583406"/>
                </a:lnTo>
                <a:lnTo>
                  <a:pt x="842963" y="569119"/>
                </a:lnTo>
                <a:lnTo>
                  <a:pt x="852488" y="540544"/>
                </a:lnTo>
                <a:lnTo>
                  <a:pt x="854869" y="502444"/>
                </a:lnTo>
                <a:lnTo>
                  <a:pt x="852488" y="459581"/>
                </a:lnTo>
                <a:lnTo>
                  <a:pt x="842963" y="411956"/>
                </a:lnTo>
                <a:lnTo>
                  <a:pt x="819150" y="357187"/>
                </a:lnTo>
                <a:lnTo>
                  <a:pt x="790575" y="311944"/>
                </a:lnTo>
                <a:lnTo>
                  <a:pt x="752475" y="276225"/>
                </a:lnTo>
                <a:lnTo>
                  <a:pt x="709613" y="242887"/>
                </a:lnTo>
                <a:lnTo>
                  <a:pt x="690563" y="235744"/>
                </a:lnTo>
                <a:lnTo>
                  <a:pt x="628650" y="228600"/>
                </a:lnTo>
                <a:lnTo>
                  <a:pt x="540544" y="216694"/>
                </a:lnTo>
                <a:lnTo>
                  <a:pt x="450056" y="197644"/>
                </a:lnTo>
                <a:lnTo>
                  <a:pt x="369094" y="178594"/>
                </a:lnTo>
                <a:lnTo>
                  <a:pt x="285750" y="154781"/>
                </a:lnTo>
                <a:lnTo>
                  <a:pt x="202406" y="123825"/>
                </a:lnTo>
                <a:lnTo>
                  <a:pt x="161925" y="104775"/>
                </a:lnTo>
                <a:lnTo>
                  <a:pt x="128588" y="85725"/>
                </a:lnTo>
                <a:lnTo>
                  <a:pt x="90488" y="57150"/>
                </a:lnTo>
                <a:lnTo>
                  <a:pt x="69056" y="35719"/>
                </a:lnTo>
                <a:lnTo>
                  <a:pt x="42863" y="9525"/>
                </a:lnTo>
                <a:lnTo>
                  <a:pt x="23813" y="0"/>
                </a:lnTo>
                <a:lnTo>
                  <a:pt x="14288" y="0"/>
                </a:lnTo>
                <a:lnTo>
                  <a:pt x="4763" y="4762"/>
                </a:lnTo>
                <a:lnTo>
                  <a:pt x="0" y="19050"/>
                </a:lnTo>
                <a:lnTo>
                  <a:pt x="2381" y="45244"/>
                </a:lnTo>
                <a:lnTo>
                  <a:pt x="9525" y="71437"/>
                </a:lnTo>
                <a:lnTo>
                  <a:pt x="28575" y="111919"/>
                </a:lnTo>
                <a:lnTo>
                  <a:pt x="57150" y="154781"/>
                </a:lnTo>
                <a:lnTo>
                  <a:pt x="92869" y="197644"/>
                </a:lnTo>
                <a:lnTo>
                  <a:pt x="126206" y="233362"/>
                </a:lnTo>
                <a:lnTo>
                  <a:pt x="178594" y="283369"/>
                </a:lnTo>
                <a:lnTo>
                  <a:pt x="259556" y="347662"/>
                </a:lnTo>
                <a:lnTo>
                  <a:pt x="316706" y="388144"/>
                </a:lnTo>
                <a:lnTo>
                  <a:pt x="431006" y="4572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5F71E368-07F7-7D47-9673-D9A8F246C07B}"/>
              </a:ext>
            </a:extLst>
          </p:cNvPr>
          <p:cNvSpPr/>
          <p:nvPr/>
        </p:nvSpPr>
        <p:spPr>
          <a:xfrm>
            <a:off x="2722563" y="2944813"/>
            <a:ext cx="773112" cy="612775"/>
          </a:xfrm>
          <a:custGeom>
            <a:avLst/>
            <a:gdLst>
              <a:gd name="connsiteX0" fmla="*/ 271462 w 773906"/>
              <a:gd name="connsiteY0" fmla="*/ 147638 h 611982"/>
              <a:gd name="connsiteX1" fmla="*/ 340519 w 773906"/>
              <a:gd name="connsiteY1" fmla="*/ 178594 h 611982"/>
              <a:gd name="connsiteX2" fmla="*/ 383381 w 773906"/>
              <a:gd name="connsiteY2" fmla="*/ 195263 h 611982"/>
              <a:gd name="connsiteX3" fmla="*/ 428625 w 773906"/>
              <a:gd name="connsiteY3" fmla="*/ 211932 h 611982"/>
              <a:gd name="connsiteX4" fmla="*/ 504825 w 773906"/>
              <a:gd name="connsiteY4" fmla="*/ 235744 h 611982"/>
              <a:gd name="connsiteX5" fmla="*/ 585787 w 773906"/>
              <a:gd name="connsiteY5" fmla="*/ 254794 h 611982"/>
              <a:gd name="connsiteX6" fmla="*/ 614362 w 773906"/>
              <a:gd name="connsiteY6" fmla="*/ 259557 h 611982"/>
              <a:gd name="connsiteX7" fmla="*/ 638175 w 773906"/>
              <a:gd name="connsiteY7" fmla="*/ 261938 h 611982"/>
              <a:gd name="connsiteX8" fmla="*/ 654844 w 773906"/>
              <a:gd name="connsiteY8" fmla="*/ 271463 h 611982"/>
              <a:gd name="connsiteX9" fmla="*/ 690562 w 773906"/>
              <a:gd name="connsiteY9" fmla="*/ 304800 h 611982"/>
              <a:gd name="connsiteX10" fmla="*/ 719137 w 773906"/>
              <a:gd name="connsiteY10" fmla="*/ 335757 h 611982"/>
              <a:gd name="connsiteX11" fmla="*/ 742950 w 773906"/>
              <a:gd name="connsiteY11" fmla="*/ 371475 h 611982"/>
              <a:gd name="connsiteX12" fmla="*/ 759619 w 773906"/>
              <a:gd name="connsiteY12" fmla="*/ 409575 h 611982"/>
              <a:gd name="connsiteX13" fmla="*/ 766762 w 773906"/>
              <a:gd name="connsiteY13" fmla="*/ 442913 h 611982"/>
              <a:gd name="connsiteX14" fmla="*/ 771525 w 773906"/>
              <a:gd name="connsiteY14" fmla="*/ 476250 h 611982"/>
              <a:gd name="connsiteX15" fmla="*/ 773906 w 773906"/>
              <a:gd name="connsiteY15" fmla="*/ 519113 h 611982"/>
              <a:gd name="connsiteX16" fmla="*/ 769144 w 773906"/>
              <a:gd name="connsiteY16" fmla="*/ 554832 h 611982"/>
              <a:gd name="connsiteX17" fmla="*/ 762000 w 773906"/>
              <a:gd name="connsiteY17" fmla="*/ 576263 h 611982"/>
              <a:gd name="connsiteX18" fmla="*/ 747712 w 773906"/>
              <a:gd name="connsiteY18" fmla="*/ 595313 h 611982"/>
              <a:gd name="connsiteX19" fmla="*/ 735806 w 773906"/>
              <a:gd name="connsiteY19" fmla="*/ 602457 h 611982"/>
              <a:gd name="connsiteX20" fmla="*/ 716756 w 773906"/>
              <a:gd name="connsiteY20" fmla="*/ 609600 h 611982"/>
              <a:gd name="connsiteX21" fmla="*/ 695325 w 773906"/>
              <a:gd name="connsiteY21" fmla="*/ 611982 h 611982"/>
              <a:gd name="connsiteX22" fmla="*/ 678656 w 773906"/>
              <a:gd name="connsiteY22" fmla="*/ 611982 h 611982"/>
              <a:gd name="connsiteX23" fmla="*/ 640556 w 773906"/>
              <a:gd name="connsiteY23" fmla="*/ 604838 h 611982"/>
              <a:gd name="connsiteX24" fmla="*/ 614362 w 773906"/>
              <a:gd name="connsiteY24" fmla="*/ 595313 h 611982"/>
              <a:gd name="connsiteX25" fmla="*/ 581025 w 773906"/>
              <a:gd name="connsiteY25" fmla="*/ 578644 h 611982"/>
              <a:gd name="connsiteX26" fmla="*/ 511969 w 773906"/>
              <a:gd name="connsiteY26" fmla="*/ 538163 h 611982"/>
              <a:gd name="connsiteX27" fmla="*/ 438150 w 773906"/>
              <a:gd name="connsiteY27" fmla="*/ 488157 h 611982"/>
              <a:gd name="connsiteX28" fmla="*/ 342900 w 773906"/>
              <a:gd name="connsiteY28" fmla="*/ 423863 h 611982"/>
              <a:gd name="connsiteX29" fmla="*/ 276225 w 773906"/>
              <a:gd name="connsiteY29" fmla="*/ 376238 h 611982"/>
              <a:gd name="connsiteX30" fmla="*/ 223837 w 773906"/>
              <a:gd name="connsiteY30" fmla="*/ 338138 h 611982"/>
              <a:gd name="connsiteX31" fmla="*/ 202406 w 773906"/>
              <a:gd name="connsiteY31" fmla="*/ 319088 h 611982"/>
              <a:gd name="connsiteX32" fmla="*/ 161925 w 773906"/>
              <a:gd name="connsiteY32" fmla="*/ 273844 h 611982"/>
              <a:gd name="connsiteX33" fmla="*/ 126206 w 773906"/>
              <a:gd name="connsiteY33" fmla="*/ 233363 h 611982"/>
              <a:gd name="connsiteX34" fmla="*/ 88106 w 773906"/>
              <a:gd name="connsiteY34" fmla="*/ 178594 h 611982"/>
              <a:gd name="connsiteX35" fmla="*/ 38100 w 773906"/>
              <a:gd name="connsiteY35" fmla="*/ 104775 h 611982"/>
              <a:gd name="connsiteX36" fmla="*/ 11906 w 773906"/>
              <a:gd name="connsiteY36" fmla="*/ 61913 h 611982"/>
              <a:gd name="connsiteX37" fmla="*/ 0 w 773906"/>
              <a:gd name="connsiteY37" fmla="*/ 26194 h 611982"/>
              <a:gd name="connsiteX38" fmla="*/ 0 w 773906"/>
              <a:gd name="connsiteY38" fmla="*/ 14288 h 611982"/>
              <a:gd name="connsiteX39" fmla="*/ 7144 w 773906"/>
              <a:gd name="connsiteY39" fmla="*/ 4763 h 611982"/>
              <a:gd name="connsiteX40" fmla="*/ 26194 w 773906"/>
              <a:gd name="connsiteY40" fmla="*/ 0 h 611982"/>
              <a:gd name="connsiteX41" fmla="*/ 57150 w 773906"/>
              <a:gd name="connsiteY41" fmla="*/ 14288 h 611982"/>
              <a:gd name="connsiteX42" fmla="*/ 119062 w 773906"/>
              <a:gd name="connsiteY42" fmla="*/ 59532 h 611982"/>
              <a:gd name="connsiteX43" fmla="*/ 271462 w 773906"/>
              <a:gd name="connsiteY43" fmla="*/ 147638 h 611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773906" h="611982">
                <a:moveTo>
                  <a:pt x="271462" y="147638"/>
                </a:moveTo>
                <a:lnTo>
                  <a:pt x="340519" y="178594"/>
                </a:lnTo>
                <a:lnTo>
                  <a:pt x="383381" y="195263"/>
                </a:lnTo>
                <a:lnTo>
                  <a:pt x="428625" y="211932"/>
                </a:lnTo>
                <a:lnTo>
                  <a:pt x="504825" y="235744"/>
                </a:lnTo>
                <a:lnTo>
                  <a:pt x="585787" y="254794"/>
                </a:lnTo>
                <a:lnTo>
                  <a:pt x="614362" y="259557"/>
                </a:lnTo>
                <a:lnTo>
                  <a:pt x="638175" y="261938"/>
                </a:lnTo>
                <a:lnTo>
                  <a:pt x="654844" y="271463"/>
                </a:lnTo>
                <a:lnTo>
                  <a:pt x="690562" y="304800"/>
                </a:lnTo>
                <a:lnTo>
                  <a:pt x="719137" y="335757"/>
                </a:lnTo>
                <a:lnTo>
                  <a:pt x="742950" y="371475"/>
                </a:lnTo>
                <a:lnTo>
                  <a:pt x="759619" y="409575"/>
                </a:lnTo>
                <a:lnTo>
                  <a:pt x="766762" y="442913"/>
                </a:lnTo>
                <a:lnTo>
                  <a:pt x="771525" y="476250"/>
                </a:lnTo>
                <a:lnTo>
                  <a:pt x="773906" y="519113"/>
                </a:lnTo>
                <a:lnTo>
                  <a:pt x="769144" y="554832"/>
                </a:lnTo>
                <a:lnTo>
                  <a:pt x="762000" y="576263"/>
                </a:lnTo>
                <a:lnTo>
                  <a:pt x="747712" y="595313"/>
                </a:lnTo>
                <a:lnTo>
                  <a:pt x="735806" y="602457"/>
                </a:lnTo>
                <a:lnTo>
                  <a:pt x="716756" y="609600"/>
                </a:lnTo>
                <a:lnTo>
                  <a:pt x="695325" y="611982"/>
                </a:lnTo>
                <a:lnTo>
                  <a:pt x="678656" y="611982"/>
                </a:lnTo>
                <a:lnTo>
                  <a:pt x="640556" y="604838"/>
                </a:lnTo>
                <a:lnTo>
                  <a:pt x="614362" y="595313"/>
                </a:lnTo>
                <a:lnTo>
                  <a:pt x="581025" y="578644"/>
                </a:lnTo>
                <a:lnTo>
                  <a:pt x="511969" y="538163"/>
                </a:lnTo>
                <a:lnTo>
                  <a:pt x="438150" y="488157"/>
                </a:lnTo>
                <a:lnTo>
                  <a:pt x="342900" y="423863"/>
                </a:lnTo>
                <a:lnTo>
                  <a:pt x="276225" y="376238"/>
                </a:lnTo>
                <a:lnTo>
                  <a:pt x="223837" y="338138"/>
                </a:lnTo>
                <a:lnTo>
                  <a:pt x="202406" y="319088"/>
                </a:lnTo>
                <a:lnTo>
                  <a:pt x="161925" y="273844"/>
                </a:lnTo>
                <a:lnTo>
                  <a:pt x="126206" y="233363"/>
                </a:lnTo>
                <a:lnTo>
                  <a:pt x="88106" y="178594"/>
                </a:lnTo>
                <a:lnTo>
                  <a:pt x="38100" y="104775"/>
                </a:lnTo>
                <a:lnTo>
                  <a:pt x="11906" y="61913"/>
                </a:lnTo>
                <a:lnTo>
                  <a:pt x="0" y="26194"/>
                </a:lnTo>
                <a:lnTo>
                  <a:pt x="0" y="14288"/>
                </a:lnTo>
                <a:lnTo>
                  <a:pt x="7144" y="4763"/>
                </a:lnTo>
                <a:lnTo>
                  <a:pt x="26194" y="0"/>
                </a:lnTo>
                <a:lnTo>
                  <a:pt x="57150" y="14288"/>
                </a:lnTo>
                <a:lnTo>
                  <a:pt x="119062" y="59532"/>
                </a:lnTo>
                <a:lnTo>
                  <a:pt x="271462" y="1476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A997E424-7C6F-4044-9EA5-9953B060A7FE}"/>
              </a:ext>
            </a:extLst>
          </p:cNvPr>
          <p:cNvSpPr/>
          <p:nvPr/>
        </p:nvSpPr>
        <p:spPr>
          <a:xfrm>
            <a:off x="2709863" y="5210175"/>
            <a:ext cx="509587" cy="609600"/>
          </a:xfrm>
          <a:custGeom>
            <a:avLst/>
            <a:gdLst>
              <a:gd name="connsiteX0" fmla="*/ 202406 w 509587"/>
              <a:gd name="connsiteY0" fmla="*/ 383381 h 609600"/>
              <a:gd name="connsiteX1" fmla="*/ 61912 w 509587"/>
              <a:gd name="connsiteY1" fmla="*/ 150019 h 609600"/>
              <a:gd name="connsiteX2" fmla="*/ 9525 w 509587"/>
              <a:gd name="connsiteY2" fmla="*/ 61913 h 609600"/>
              <a:gd name="connsiteX3" fmla="*/ 0 w 509587"/>
              <a:gd name="connsiteY3" fmla="*/ 40481 h 609600"/>
              <a:gd name="connsiteX4" fmla="*/ 0 w 509587"/>
              <a:gd name="connsiteY4" fmla="*/ 21431 h 609600"/>
              <a:gd name="connsiteX5" fmla="*/ 2381 w 509587"/>
              <a:gd name="connsiteY5" fmla="*/ 7144 h 609600"/>
              <a:gd name="connsiteX6" fmla="*/ 7143 w 509587"/>
              <a:gd name="connsiteY6" fmla="*/ 0 h 609600"/>
              <a:gd name="connsiteX7" fmla="*/ 28575 w 509587"/>
              <a:gd name="connsiteY7" fmla="*/ 0 h 609600"/>
              <a:gd name="connsiteX8" fmla="*/ 54768 w 509587"/>
              <a:gd name="connsiteY8" fmla="*/ 9525 h 609600"/>
              <a:gd name="connsiteX9" fmla="*/ 78581 w 509587"/>
              <a:gd name="connsiteY9" fmla="*/ 33338 h 609600"/>
              <a:gd name="connsiteX10" fmla="*/ 126206 w 509587"/>
              <a:gd name="connsiteY10" fmla="*/ 76200 h 609600"/>
              <a:gd name="connsiteX11" fmla="*/ 159543 w 509587"/>
              <a:gd name="connsiteY11" fmla="*/ 97631 h 609600"/>
              <a:gd name="connsiteX12" fmla="*/ 192881 w 509587"/>
              <a:gd name="connsiteY12" fmla="*/ 111919 h 609600"/>
              <a:gd name="connsiteX13" fmla="*/ 509587 w 509587"/>
              <a:gd name="connsiteY13" fmla="*/ 328613 h 609600"/>
              <a:gd name="connsiteX14" fmla="*/ 485775 w 509587"/>
              <a:gd name="connsiteY14" fmla="*/ 459581 h 609600"/>
              <a:gd name="connsiteX15" fmla="*/ 469106 w 509587"/>
              <a:gd name="connsiteY15" fmla="*/ 526256 h 609600"/>
              <a:gd name="connsiteX16" fmla="*/ 459581 w 509587"/>
              <a:gd name="connsiteY16" fmla="*/ 554831 h 609600"/>
              <a:gd name="connsiteX17" fmla="*/ 447675 w 509587"/>
              <a:gd name="connsiteY17" fmla="*/ 576263 h 609600"/>
              <a:gd name="connsiteX18" fmla="*/ 433387 w 509587"/>
              <a:gd name="connsiteY18" fmla="*/ 595313 h 609600"/>
              <a:gd name="connsiteX19" fmla="*/ 421481 w 509587"/>
              <a:gd name="connsiteY19" fmla="*/ 602456 h 609600"/>
              <a:gd name="connsiteX20" fmla="*/ 407193 w 509587"/>
              <a:gd name="connsiteY20" fmla="*/ 609600 h 609600"/>
              <a:gd name="connsiteX21" fmla="*/ 395287 w 509587"/>
              <a:gd name="connsiteY21" fmla="*/ 609600 h 609600"/>
              <a:gd name="connsiteX22" fmla="*/ 371475 w 509587"/>
              <a:gd name="connsiteY22" fmla="*/ 604838 h 609600"/>
              <a:gd name="connsiteX23" fmla="*/ 342900 w 509587"/>
              <a:gd name="connsiteY23" fmla="*/ 588169 h 609600"/>
              <a:gd name="connsiteX24" fmla="*/ 326231 w 509587"/>
              <a:gd name="connsiteY24" fmla="*/ 573881 h 609600"/>
              <a:gd name="connsiteX25" fmla="*/ 307181 w 509587"/>
              <a:gd name="connsiteY25" fmla="*/ 552450 h 609600"/>
              <a:gd name="connsiteX26" fmla="*/ 250031 w 509587"/>
              <a:gd name="connsiteY26" fmla="*/ 459581 h 609600"/>
              <a:gd name="connsiteX27" fmla="*/ 202406 w 509587"/>
              <a:gd name="connsiteY27" fmla="*/ 383381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09587" h="609600">
                <a:moveTo>
                  <a:pt x="202406" y="383381"/>
                </a:moveTo>
                <a:lnTo>
                  <a:pt x="61912" y="150019"/>
                </a:lnTo>
                <a:lnTo>
                  <a:pt x="9525" y="61913"/>
                </a:lnTo>
                <a:lnTo>
                  <a:pt x="0" y="40481"/>
                </a:lnTo>
                <a:lnTo>
                  <a:pt x="0" y="21431"/>
                </a:lnTo>
                <a:lnTo>
                  <a:pt x="2381" y="7144"/>
                </a:lnTo>
                <a:lnTo>
                  <a:pt x="7143" y="0"/>
                </a:lnTo>
                <a:lnTo>
                  <a:pt x="28575" y="0"/>
                </a:lnTo>
                <a:lnTo>
                  <a:pt x="54768" y="9525"/>
                </a:lnTo>
                <a:lnTo>
                  <a:pt x="78581" y="33338"/>
                </a:lnTo>
                <a:lnTo>
                  <a:pt x="126206" y="76200"/>
                </a:lnTo>
                <a:lnTo>
                  <a:pt x="159543" y="97631"/>
                </a:lnTo>
                <a:lnTo>
                  <a:pt x="192881" y="111919"/>
                </a:lnTo>
                <a:lnTo>
                  <a:pt x="509587" y="328613"/>
                </a:lnTo>
                <a:lnTo>
                  <a:pt x="485775" y="459581"/>
                </a:lnTo>
                <a:lnTo>
                  <a:pt x="469106" y="526256"/>
                </a:lnTo>
                <a:lnTo>
                  <a:pt x="459581" y="554831"/>
                </a:lnTo>
                <a:lnTo>
                  <a:pt x="447675" y="576263"/>
                </a:lnTo>
                <a:lnTo>
                  <a:pt x="433387" y="595313"/>
                </a:lnTo>
                <a:lnTo>
                  <a:pt x="421481" y="602456"/>
                </a:lnTo>
                <a:lnTo>
                  <a:pt x="407193" y="609600"/>
                </a:lnTo>
                <a:lnTo>
                  <a:pt x="395287" y="609600"/>
                </a:lnTo>
                <a:lnTo>
                  <a:pt x="371475" y="604838"/>
                </a:lnTo>
                <a:lnTo>
                  <a:pt x="342900" y="588169"/>
                </a:lnTo>
                <a:lnTo>
                  <a:pt x="326231" y="573881"/>
                </a:lnTo>
                <a:lnTo>
                  <a:pt x="307181" y="552450"/>
                </a:lnTo>
                <a:lnTo>
                  <a:pt x="250031" y="459581"/>
                </a:lnTo>
                <a:lnTo>
                  <a:pt x="202406" y="3833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AE62C74F-F2F6-4F46-94CB-A96AB32FC20C}"/>
              </a:ext>
            </a:extLst>
          </p:cNvPr>
          <p:cNvSpPr/>
          <p:nvPr/>
        </p:nvSpPr>
        <p:spPr>
          <a:xfrm>
            <a:off x="3954463" y="2198688"/>
            <a:ext cx="3097212" cy="547687"/>
          </a:xfrm>
          <a:custGeom>
            <a:avLst/>
            <a:gdLst>
              <a:gd name="connsiteX0" fmla="*/ 1442357 w 3096985"/>
              <a:gd name="connsiteY0" fmla="*/ 187779 h 547007"/>
              <a:gd name="connsiteX1" fmla="*/ 2022021 w 3096985"/>
              <a:gd name="connsiteY1" fmla="*/ 114300 h 547007"/>
              <a:gd name="connsiteX2" fmla="*/ 2231571 w 3096985"/>
              <a:gd name="connsiteY2" fmla="*/ 95250 h 547007"/>
              <a:gd name="connsiteX3" fmla="*/ 2435678 w 3096985"/>
              <a:gd name="connsiteY3" fmla="*/ 78922 h 547007"/>
              <a:gd name="connsiteX4" fmla="*/ 2544535 w 3096985"/>
              <a:gd name="connsiteY4" fmla="*/ 70757 h 547007"/>
              <a:gd name="connsiteX5" fmla="*/ 2560864 w 3096985"/>
              <a:gd name="connsiteY5" fmla="*/ 65315 h 547007"/>
              <a:gd name="connsiteX6" fmla="*/ 2582635 w 3096985"/>
              <a:gd name="connsiteY6" fmla="*/ 48986 h 547007"/>
              <a:gd name="connsiteX7" fmla="*/ 2604407 w 3096985"/>
              <a:gd name="connsiteY7" fmla="*/ 35379 h 547007"/>
              <a:gd name="connsiteX8" fmla="*/ 2639785 w 3096985"/>
              <a:gd name="connsiteY8" fmla="*/ 13607 h 547007"/>
              <a:gd name="connsiteX9" fmla="*/ 2672443 w 3096985"/>
              <a:gd name="connsiteY9" fmla="*/ 0 h 547007"/>
              <a:gd name="connsiteX10" fmla="*/ 2696935 w 3096985"/>
              <a:gd name="connsiteY10" fmla="*/ 0 h 547007"/>
              <a:gd name="connsiteX11" fmla="*/ 2718707 w 3096985"/>
              <a:gd name="connsiteY11" fmla="*/ 0 h 547007"/>
              <a:gd name="connsiteX12" fmla="*/ 2792185 w 3096985"/>
              <a:gd name="connsiteY12" fmla="*/ 19050 h 547007"/>
              <a:gd name="connsiteX13" fmla="*/ 2909207 w 3096985"/>
              <a:gd name="connsiteY13" fmla="*/ 62593 h 547007"/>
              <a:gd name="connsiteX14" fmla="*/ 2960914 w 3096985"/>
              <a:gd name="connsiteY14" fmla="*/ 78922 h 547007"/>
              <a:gd name="connsiteX15" fmla="*/ 2985407 w 3096985"/>
              <a:gd name="connsiteY15" fmla="*/ 87086 h 547007"/>
              <a:gd name="connsiteX16" fmla="*/ 3031671 w 3096985"/>
              <a:gd name="connsiteY16" fmla="*/ 111579 h 547007"/>
              <a:gd name="connsiteX17" fmla="*/ 3064328 w 3096985"/>
              <a:gd name="connsiteY17" fmla="*/ 133350 h 547007"/>
              <a:gd name="connsiteX18" fmla="*/ 3086100 w 3096985"/>
              <a:gd name="connsiteY18" fmla="*/ 152400 h 547007"/>
              <a:gd name="connsiteX19" fmla="*/ 3094264 w 3096985"/>
              <a:gd name="connsiteY19" fmla="*/ 166007 h 547007"/>
              <a:gd name="connsiteX20" fmla="*/ 3096985 w 3096985"/>
              <a:gd name="connsiteY20" fmla="*/ 187779 h 547007"/>
              <a:gd name="connsiteX21" fmla="*/ 3094264 w 3096985"/>
              <a:gd name="connsiteY21" fmla="*/ 217715 h 547007"/>
              <a:gd name="connsiteX22" fmla="*/ 3080657 w 3096985"/>
              <a:gd name="connsiteY22" fmla="*/ 239486 h 547007"/>
              <a:gd name="connsiteX23" fmla="*/ 3061607 w 3096985"/>
              <a:gd name="connsiteY23" fmla="*/ 253093 h 547007"/>
              <a:gd name="connsiteX24" fmla="*/ 3034393 w 3096985"/>
              <a:gd name="connsiteY24" fmla="*/ 263979 h 547007"/>
              <a:gd name="connsiteX25" fmla="*/ 2977243 w 3096985"/>
              <a:gd name="connsiteY25" fmla="*/ 274865 h 547007"/>
              <a:gd name="connsiteX26" fmla="*/ 2892878 w 3096985"/>
              <a:gd name="connsiteY26" fmla="*/ 266700 h 547007"/>
              <a:gd name="connsiteX27" fmla="*/ 2726871 w 3096985"/>
              <a:gd name="connsiteY27" fmla="*/ 250372 h 547007"/>
              <a:gd name="connsiteX28" fmla="*/ 2593521 w 3096985"/>
              <a:gd name="connsiteY28" fmla="*/ 242207 h 547007"/>
              <a:gd name="connsiteX29" fmla="*/ 2419350 w 3096985"/>
              <a:gd name="connsiteY29" fmla="*/ 242207 h 547007"/>
              <a:gd name="connsiteX30" fmla="*/ 2215243 w 3096985"/>
              <a:gd name="connsiteY30" fmla="*/ 253093 h 547007"/>
              <a:gd name="connsiteX31" fmla="*/ 1964871 w 3096985"/>
              <a:gd name="connsiteY31" fmla="*/ 274865 h 547007"/>
              <a:gd name="connsiteX32" fmla="*/ 1681843 w 3096985"/>
              <a:gd name="connsiteY32" fmla="*/ 312965 h 547007"/>
              <a:gd name="connsiteX33" fmla="*/ 1374321 w 3096985"/>
              <a:gd name="connsiteY33" fmla="*/ 353786 h 547007"/>
              <a:gd name="connsiteX34" fmla="*/ 1118507 w 3096985"/>
              <a:gd name="connsiteY34" fmla="*/ 389165 h 547007"/>
              <a:gd name="connsiteX35" fmla="*/ 944335 w 3096985"/>
              <a:gd name="connsiteY35" fmla="*/ 429986 h 547007"/>
              <a:gd name="connsiteX36" fmla="*/ 857250 w 3096985"/>
              <a:gd name="connsiteY36" fmla="*/ 435429 h 547007"/>
              <a:gd name="connsiteX37" fmla="*/ 759278 w 3096985"/>
              <a:gd name="connsiteY37" fmla="*/ 449036 h 547007"/>
              <a:gd name="connsiteX38" fmla="*/ 653143 w 3096985"/>
              <a:gd name="connsiteY38" fmla="*/ 470807 h 547007"/>
              <a:gd name="connsiteX39" fmla="*/ 557893 w 3096985"/>
              <a:gd name="connsiteY39" fmla="*/ 498022 h 547007"/>
              <a:gd name="connsiteX40" fmla="*/ 489857 w 3096985"/>
              <a:gd name="connsiteY40" fmla="*/ 525236 h 547007"/>
              <a:gd name="connsiteX41" fmla="*/ 443593 w 3096985"/>
              <a:gd name="connsiteY41" fmla="*/ 544286 h 547007"/>
              <a:gd name="connsiteX42" fmla="*/ 419100 w 3096985"/>
              <a:gd name="connsiteY42" fmla="*/ 547007 h 547007"/>
              <a:gd name="connsiteX43" fmla="*/ 391885 w 3096985"/>
              <a:gd name="connsiteY43" fmla="*/ 544286 h 547007"/>
              <a:gd name="connsiteX44" fmla="*/ 348343 w 3096985"/>
              <a:gd name="connsiteY44" fmla="*/ 533400 h 547007"/>
              <a:gd name="connsiteX45" fmla="*/ 269421 w 3096985"/>
              <a:gd name="connsiteY45" fmla="*/ 492579 h 547007"/>
              <a:gd name="connsiteX46" fmla="*/ 179614 w 3096985"/>
              <a:gd name="connsiteY46" fmla="*/ 429986 h 547007"/>
              <a:gd name="connsiteX47" fmla="*/ 89807 w 3096985"/>
              <a:gd name="connsiteY47" fmla="*/ 353786 h 547007"/>
              <a:gd name="connsiteX48" fmla="*/ 27214 w 3096985"/>
              <a:gd name="connsiteY48" fmla="*/ 293915 h 547007"/>
              <a:gd name="connsiteX49" fmla="*/ 10885 w 3096985"/>
              <a:gd name="connsiteY49" fmla="*/ 277586 h 547007"/>
              <a:gd name="connsiteX50" fmla="*/ 5443 w 3096985"/>
              <a:gd name="connsiteY50" fmla="*/ 263979 h 547007"/>
              <a:gd name="connsiteX51" fmla="*/ 2721 w 3096985"/>
              <a:gd name="connsiteY51" fmla="*/ 250372 h 547007"/>
              <a:gd name="connsiteX52" fmla="*/ 0 w 3096985"/>
              <a:gd name="connsiteY52" fmla="*/ 234043 h 547007"/>
              <a:gd name="connsiteX53" fmla="*/ 8164 w 3096985"/>
              <a:gd name="connsiteY53" fmla="*/ 223157 h 547007"/>
              <a:gd name="connsiteX54" fmla="*/ 24493 w 3096985"/>
              <a:gd name="connsiteY54" fmla="*/ 220436 h 547007"/>
              <a:gd name="connsiteX55" fmla="*/ 54428 w 3096985"/>
              <a:gd name="connsiteY55" fmla="*/ 231322 h 547007"/>
              <a:gd name="connsiteX56" fmla="*/ 136071 w 3096985"/>
              <a:gd name="connsiteY56" fmla="*/ 269422 h 547007"/>
              <a:gd name="connsiteX57" fmla="*/ 217714 w 3096985"/>
              <a:gd name="connsiteY57" fmla="*/ 293915 h 547007"/>
              <a:gd name="connsiteX58" fmla="*/ 299357 w 3096985"/>
              <a:gd name="connsiteY58" fmla="*/ 312965 h 547007"/>
              <a:gd name="connsiteX59" fmla="*/ 413657 w 3096985"/>
              <a:gd name="connsiteY59" fmla="*/ 321129 h 547007"/>
              <a:gd name="connsiteX60" fmla="*/ 544285 w 3096985"/>
              <a:gd name="connsiteY60" fmla="*/ 312965 h 547007"/>
              <a:gd name="connsiteX61" fmla="*/ 808264 w 3096985"/>
              <a:gd name="connsiteY61" fmla="*/ 283029 h 547007"/>
              <a:gd name="connsiteX62" fmla="*/ 930728 w 3096985"/>
              <a:gd name="connsiteY62" fmla="*/ 266700 h 547007"/>
              <a:gd name="connsiteX63" fmla="*/ 1099457 w 3096985"/>
              <a:gd name="connsiteY63" fmla="*/ 231322 h 547007"/>
              <a:gd name="connsiteX64" fmla="*/ 1442357 w 3096985"/>
              <a:gd name="connsiteY64" fmla="*/ 187779 h 547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3096985" h="547007">
                <a:moveTo>
                  <a:pt x="1442357" y="187779"/>
                </a:moveTo>
                <a:lnTo>
                  <a:pt x="2022021" y="114300"/>
                </a:lnTo>
                <a:lnTo>
                  <a:pt x="2231571" y="95250"/>
                </a:lnTo>
                <a:lnTo>
                  <a:pt x="2435678" y="78922"/>
                </a:lnTo>
                <a:lnTo>
                  <a:pt x="2544535" y="70757"/>
                </a:lnTo>
                <a:lnTo>
                  <a:pt x="2560864" y="65315"/>
                </a:lnTo>
                <a:lnTo>
                  <a:pt x="2582635" y="48986"/>
                </a:lnTo>
                <a:lnTo>
                  <a:pt x="2604407" y="35379"/>
                </a:lnTo>
                <a:lnTo>
                  <a:pt x="2639785" y="13607"/>
                </a:lnTo>
                <a:lnTo>
                  <a:pt x="2672443" y="0"/>
                </a:lnTo>
                <a:lnTo>
                  <a:pt x="2696935" y="0"/>
                </a:lnTo>
                <a:lnTo>
                  <a:pt x="2718707" y="0"/>
                </a:lnTo>
                <a:lnTo>
                  <a:pt x="2792185" y="19050"/>
                </a:lnTo>
                <a:lnTo>
                  <a:pt x="2909207" y="62593"/>
                </a:lnTo>
                <a:lnTo>
                  <a:pt x="2960914" y="78922"/>
                </a:lnTo>
                <a:lnTo>
                  <a:pt x="2985407" y="87086"/>
                </a:lnTo>
                <a:lnTo>
                  <a:pt x="3031671" y="111579"/>
                </a:lnTo>
                <a:lnTo>
                  <a:pt x="3064328" y="133350"/>
                </a:lnTo>
                <a:lnTo>
                  <a:pt x="3086100" y="152400"/>
                </a:lnTo>
                <a:lnTo>
                  <a:pt x="3094264" y="166007"/>
                </a:lnTo>
                <a:lnTo>
                  <a:pt x="3096985" y="187779"/>
                </a:lnTo>
                <a:lnTo>
                  <a:pt x="3094264" y="217715"/>
                </a:lnTo>
                <a:lnTo>
                  <a:pt x="3080657" y="239486"/>
                </a:lnTo>
                <a:lnTo>
                  <a:pt x="3061607" y="253093"/>
                </a:lnTo>
                <a:lnTo>
                  <a:pt x="3034393" y="263979"/>
                </a:lnTo>
                <a:lnTo>
                  <a:pt x="2977243" y="274865"/>
                </a:lnTo>
                <a:lnTo>
                  <a:pt x="2892878" y="266700"/>
                </a:lnTo>
                <a:lnTo>
                  <a:pt x="2726871" y="250372"/>
                </a:lnTo>
                <a:lnTo>
                  <a:pt x="2593521" y="242207"/>
                </a:lnTo>
                <a:lnTo>
                  <a:pt x="2419350" y="242207"/>
                </a:lnTo>
                <a:lnTo>
                  <a:pt x="2215243" y="253093"/>
                </a:lnTo>
                <a:lnTo>
                  <a:pt x="1964871" y="274865"/>
                </a:lnTo>
                <a:lnTo>
                  <a:pt x="1681843" y="312965"/>
                </a:lnTo>
                <a:lnTo>
                  <a:pt x="1374321" y="353786"/>
                </a:lnTo>
                <a:lnTo>
                  <a:pt x="1118507" y="389165"/>
                </a:lnTo>
                <a:lnTo>
                  <a:pt x="944335" y="429986"/>
                </a:lnTo>
                <a:lnTo>
                  <a:pt x="857250" y="435429"/>
                </a:lnTo>
                <a:lnTo>
                  <a:pt x="759278" y="449036"/>
                </a:lnTo>
                <a:lnTo>
                  <a:pt x="653143" y="470807"/>
                </a:lnTo>
                <a:lnTo>
                  <a:pt x="557893" y="498022"/>
                </a:lnTo>
                <a:lnTo>
                  <a:pt x="489857" y="525236"/>
                </a:lnTo>
                <a:lnTo>
                  <a:pt x="443593" y="544286"/>
                </a:lnTo>
                <a:lnTo>
                  <a:pt x="419100" y="547007"/>
                </a:lnTo>
                <a:lnTo>
                  <a:pt x="391885" y="544286"/>
                </a:lnTo>
                <a:lnTo>
                  <a:pt x="348343" y="533400"/>
                </a:lnTo>
                <a:lnTo>
                  <a:pt x="269421" y="492579"/>
                </a:lnTo>
                <a:lnTo>
                  <a:pt x="179614" y="429986"/>
                </a:lnTo>
                <a:lnTo>
                  <a:pt x="89807" y="353786"/>
                </a:lnTo>
                <a:lnTo>
                  <a:pt x="27214" y="293915"/>
                </a:lnTo>
                <a:lnTo>
                  <a:pt x="10885" y="277586"/>
                </a:lnTo>
                <a:lnTo>
                  <a:pt x="5443" y="263979"/>
                </a:lnTo>
                <a:lnTo>
                  <a:pt x="2721" y="250372"/>
                </a:lnTo>
                <a:lnTo>
                  <a:pt x="0" y="234043"/>
                </a:lnTo>
                <a:lnTo>
                  <a:pt x="8164" y="223157"/>
                </a:lnTo>
                <a:lnTo>
                  <a:pt x="24493" y="220436"/>
                </a:lnTo>
                <a:lnTo>
                  <a:pt x="54428" y="231322"/>
                </a:lnTo>
                <a:lnTo>
                  <a:pt x="136071" y="269422"/>
                </a:lnTo>
                <a:lnTo>
                  <a:pt x="217714" y="293915"/>
                </a:lnTo>
                <a:lnTo>
                  <a:pt x="299357" y="312965"/>
                </a:lnTo>
                <a:lnTo>
                  <a:pt x="413657" y="321129"/>
                </a:lnTo>
                <a:lnTo>
                  <a:pt x="544285" y="312965"/>
                </a:lnTo>
                <a:lnTo>
                  <a:pt x="808264" y="283029"/>
                </a:lnTo>
                <a:lnTo>
                  <a:pt x="930728" y="266700"/>
                </a:lnTo>
                <a:lnTo>
                  <a:pt x="1099457" y="231322"/>
                </a:lnTo>
                <a:lnTo>
                  <a:pt x="1442357" y="18777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2C6CF4D8-7BB6-F044-B8A8-C15ACD705902}"/>
              </a:ext>
            </a:extLst>
          </p:cNvPr>
          <p:cNvSpPr/>
          <p:nvPr/>
        </p:nvSpPr>
        <p:spPr>
          <a:xfrm>
            <a:off x="4060825" y="3736975"/>
            <a:ext cx="328613" cy="2057400"/>
          </a:xfrm>
          <a:custGeom>
            <a:avLst/>
            <a:gdLst>
              <a:gd name="connsiteX0" fmla="*/ 323850 w 329293"/>
              <a:gd name="connsiteY0" fmla="*/ 519793 h 2057400"/>
              <a:gd name="connsiteX1" fmla="*/ 329293 w 329293"/>
              <a:gd name="connsiteY1" fmla="*/ 223158 h 2057400"/>
              <a:gd name="connsiteX2" fmla="*/ 304800 w 329293"/>
              <a:gd name="connsiteY2" fmla="*/ 95250 h 2057400"/>
              <a:gd name="connsiteX3" fmla="*/ 234043 w 329293"/>
              <a:gd name="connsiteY3" fmla="*/ 70758 h 2057400"/>
              <a:gd name="connsiteX4" fmla="*/ 144236 w 329293"/>
              <a:gd name="connsiteY4" fmla="*/ 38100 h 2057400"/>
              <a:gd name="connsiteX5" fmla="*/ 84365 w 329293"/>
              <a:gd name="connsiteY5" fmla="*/ 13608 h 2057400"/>
              <a:gd name="connsiteX6" fmla="*/ 38100 w 329293"/>
              <a:gd name="connsiteY6" fmla="*/ 0 h 2057400"/>
              <a:gd name="connsiteX7" fmla="*/ 10886 w 329293"/>
              <a:gd name="connsiteY7" fmla="*/ 0 h 2057400"/>
              <a:gd name="connsiteX8" fmla="*/ 10886 w 329293"/>
              <a:gd name="connsiteY8" fmla="*/ 0 h 2057400"/>
              <a:gd name="connsiteX9" fmla="*/ 0 w 329293"/>
              <a:gd name="connsiteY9" fmla="*/ 13608 h 2057400"/>
              <a:gd name="connsiteX10" fmla="*/ 2722 w 329293"/>
              <a:gd name="connsiteY10" fmla="*/ 27215 h 2057400"/>
              <a:gd name="connsiteX11" fmla="*/ 40822 w 329293"/>
              <a:gd name="connsiteY11" fmla="*/ 89808 h 2057400"/>
              <a:gd name="connsiteX12" fmla="*/ 70758 w 329293"/>
              <a:gd name="connsiteY12" fmla="*/ 138793 h 2057400"/>
              <a:gd name="connsiteX13" fmla="*/ 89808 w 329293"/>
              <a:gd name="connsiteY13" fmla="*/ 176893 h 2057400"/>
              <a:gd name="connsiteX14" fmla="*/ 111579 w 329293"/>
              <a:gd name="connsiteY14" fmla="*/ 234043 h 2057400"/>
              <a:gd name="connsiteX15" fmla="*/ 125186 w 329293"/>
              <a:gd name="connsiteY15" fmla="*/ 296636 h 2057400"/>
              <a:gd name="connsiteX16" fmla="*/ 125186 w 329293"/>
              <a:gd name="connsiteY16" fmla="*/ 440872 h 2057400"/>
              <a:gd name="connsiteX17" fmla="*/ 114300 w 329293"/>
              <a:gd name="connsiteY17" fmla="*/ 887186 h 2057400"/>
              <a:gd name="connsiteX18" fmla="*/ 106136 w 329293"/>
              <a:gd name="connsiteY18" fmla="*/ 1366158 h 2057400"/>
              <a:gd name="connsiteX19" fmla="*/ 103415 w 329293"/>
              <a:gd name="connsiteY19" fmla="*/ 1442358 h 2057400"/>
              <a:gd name="connsiteX20" fmla="*/ 95250 w 329293"/>
              <a:gd name="connsiteY20" fmla="*/ 1504950 h 2057400"/>
              <a:gd name="connsiteX21" fmla="*/ 78922 w 329293"/>
              <a:gd name="connsiteY21" fmla="*/ 1583872 h 2057400"/>
              <a:gd name="connsiteX22" fmla="*/ 59872 w 329293"/>
              <a:gd name="connsiteY22" fmla="*/ 1651908 h 2057400"/>
              <a:gd name="connsiteX23" fmla="*/ 35379 w 329293"/>
              <a:gd name="connsiteY23" fmla="*/ 1722665 h 2057400"/>
              <a:gd name="connsiteX24" fmla="*/ 38100 w 329293"/>
              <a:gd name="connsiteY24" fmla="*/ 1774372 h 2057400"/>
              <a:gd name="connsiteX25" fmla="*/ 46265 w 329293"/>
              <a:gd name="connsiteY25" fmla="*/ 1842408 h 2057400"/>
              <a:gd name="connsiteX26" fmla="*/ 57150 w 329293"/>
              <a:gd name="connsiteY26" fmla="*/ 1899558 h 2057400"/>
              <a:gd name="connsiteX27" fmla="*/ 78922 w 329293"/>
              <a:gd name="connsiteY27" fmla="*/ 1964872 h 2057400"/>
              <a:gd name="connsiteX28" fmla="*/ 97972 w 329293"/>
              <a:gd name="connsiteY28" fmla="*/ 2008415 h 2057400"/>
              <a:gd name="connsiteX29" fmla="*/ 122465 w 329293"/>
              <a:gd name="connsiteY29" fmla="*/ 2038350 h 2057400"/>
              <a:gd name="connsiteX30" fmla="*/ 141515 w 329293"/>
              <a:gd name="connsiteY30" fmla="*/ 2051958 h 2057400"/>
              <a:gd name="connsiteX31" fmla="*/ 160565 w 329293"/>
              <a:gd name="connsiteY31" fmla="*/ 2057400 h 2057400"/>
              <a:gd name="connsiteX32" fmla="*/ 174172 w 329293"/>
              <a:gd name="connsiteY32" fmla="*/ 2054679 h 2057400"/>
              <a:gd name="connsiteX33" fmla="*/ 204108 w 329293"/>
              <a:gd name="connsiteY33" fmla="*/ 2046515 h 2057400"/>
              <a:gd name="connsiteX34" fmla="*/ 231322 w 329293"/>
              <a:gd name="connsiteY34" fmla="*/ 2030186 h 2057400"/>
              <a:gd name="connsiteX35" fmla="*/ 261258 w 329293"/>
              <a:gd name="connsiteY35" fmla="*/ 1997529 h 2057400"/>
              <a:gd name="connsiteX36" fmla="*/ 277586 w 329293"/>
              <a:gd name="connsiteY36" fmla="*/ 1959429 h 2057400"/>
              <a:gd name="connsiteX37" fmla="*/ 296636 w 329293"/>
              <a:gd name="connsiteY37" fmla="*/ 1894115 h 2057400"/>
              <a:gd name="connsiteX38" fmla="*/ 302079 w 329293"/>
              <a:gd name="connsiteY38" fmla="*/ 1858736 h 2057400"/>
              <a:gd name="connsiteX39" fmla="*/ 304800 w 329293"/>
              <a:gd name="connsiteY39" fmla="*/ 1768929 h 2057400"/>
              <a:gd name="connsiteX40" fmla="*/ 310243 w 329293"/>
              <a:gd name="connsiteY40" fmla="*/ 1328058 h 2057400"/>
              <a:gd name="connsiteX41" fmla="*/ 323850 w 329293"/>
              <a:gd name="connsiteY41" fmla="*/ 519793 h 205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29293" h="2057400">
                <a:moveTo>
                  <a:pt x="323850" y="519793"/>
                </a:moveTo>
                <a:lnTo>
                  <a:pt x="329293" y="223158"/>
                </a:lnTo>
                <a:lnTo>
                  <a:pt x="304800" y="95250"/>
                </a:lnTo>
                <a:lnTo>
                  <a:pt x="234043" y="70758"/>
                </a:lnTo>
                <a:lnTo>
                  <a:pt x="144236" y="38100"/>
                </a:lnTo>
                <a:lnTo>
                  <a:pt x="84365" y="13608"/>
                </a:lnTo>
                <a:lnTo>
                  <a:pt x="38100" y="0"/>
                </a:lnTo>
                <a:lnTo>
                  <a:pt x="10886" y="0"/>
                </a:lnTo>
                <a:lnTo>
                  <a:pt x="10886" y="0"/>
                </a:lnTo>
                <a:lnTo>
                  <a:pt x="0" y="13608"/>
                </a:lnTo>
                <a:lnTo>
                  <a:pt x="2722" y="27215"/>
                </a:lnTo>
                <a:lnTo>
                  <a:pt x="40822" y="89808"/>
                </a:lnTo>
                <a:lnTo>
                  <a:pt x="70758" y="138793"/>
                </a:lnTo>
                <a:lnTo>
                  <a:pt x="89808" y="176893"/>
                </a:lnTo>
                <a:lnTo>
                  <a:pt x="111579" y="234043"/>
                </a:lnTo>
                <a:lnTo>
                  <a:pt x="125186" y="296636"/>
                </a:lnTo>
                <a:lnTo>
                  <a:pt x="125186" y="440872"/>
                </a:lnTo>
                <a:lnTo>
                  <a:pt x="114300" y="887186"/>
                </a:lnTo>
                <a:lnTo>
                  <a:pt x="106136" y="1366158"/>
                </a:lnTo>
                <a:lnTo>
                  <a:pt x="103415" y="1442358"/>
                </a:lnTo>
                <a:lnTo>
                  <a:pt x="95250" y="1504950"/>
                </a:lnTo>
                <a:lnTo>
                  <a:pt x="78922" y="1583872"/>
                </a:lnTo>
                <a:lnTo>
                  <a:pt x="59872" y="1651908"/>
                </a:lnTo>
                <a:lnTo>
                  <a:pt x="35379" y="1722665"/>
                </a:lnTo>
                <a:lnTo>
                  <a:pt x="38100" y="1774372"/>
                </a:lnTo>
                <a:lnTo>
                  <a:pt x="46265" y="1842408"/>
                </a:lnTo>
                <a:lnTo>
                  <a:pt x="57150" y="1899558"/>
                </a:lnTo>
                <a:lnTo>
                  <a:pt x="78922" y="1964872"/>
                </a:lnTo>
                <a:lnTo>
                  <a:pt x="97972" y="2008415"/>
                </a:lnTo>
                <a:lnTo>
                  <a:pt x="122465" y="2038350"/>
                </a:lnTo>
                <a:lnTo>
                  <a:pt x="141515" y="2051958"/>
                </a:lnTo>
                <a:lnTo>
                  <a:pt x="160565" y="2057400"/>
                </a:lnTo>
                <a:lnTo>
                  <a:pt x="174172" y="2054679"/>
                </a:lnTo>
                <a:lnTo>
                  <a:pt x="204108" y="2046515"/>
                </a:lnTo>
                <a:lnTo>
                  <a:pt x="231322" y="2030186"/>
                </a:lnTo>
                <a:lnTo>
                  <a:pt x="261258" y="1997529"/>
                </a:lnTo>
                <a:lnTo>
                  <a:pt x="277586" y="1959429"/>
                </a:lnTo>
                <a:lnTo>
                  <a:pt x="296636" y="1894115"/>
                </a:lnTo>
                <a:lnTo>
                  <a:pt x="302079" y="1858736"/>
                </a:lnTo>
                <a:lnTo>
                  <a:pt x="304800" y="1768929"/>
                </a:lnTo>
                <a:cubicBezTo>
                  <a:pt x="306614" y="1621972"/>
                  <a:pt x="308429" y="1475015"/>
                  <a:pt x="310243" y="1328058"/>
                </a:cubicBezTo>
                <a:lnTo>
                  <a:pt x="323850" y="51979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A9D3F318-2748-D246-B9C4-64AE94C333B5}"/>
              </a:ext>
            </a:extLst>
          </p:cNvPr>
          <p:cNvSpPr/>
          <p:nvPr/>
        </p:nvSpPr>
        <p:spPr>
          <a:xfrm>
            <a:off x="2867025" y="3894138"/>
            <a:ext cx="1008063" cy="1730375"/>
          </a:xfrm>
          <a:custGeom>
            <a:avLst/>
            <a:gdLst>
              <a:gd name="connsiteX0" fmla="*/ 764381 w 1007269"/>
              <a:gd name="connsiteY0" fmla="*/ 685800 h 1731169"/>
              <a:gd name="connsiteX1" fmla="*/ 678656 w 1007269"/>
              <a:gd name="connsiteY1" fmla="*/ 904875 h 1731169"/>
              <a:gd name="connsiteX2" fmla="*/ 595313 w 1007269"/>
              <a:gd name="connsiteY2" fmla="*/ 1097756 h 1731169"/>
              <a:gd name="connsiteX3" fmla="*/ 500063 w 1007269"/>
              <a:gd name="connsiteY3" fmla="*/ 1319212 h 1731169"/>
              <a:gd name="connsiteX4" fmla="*/ 431006 w 1007269"/>
              <a:gd name="connsiteY4" fmla="*/ 1476375 h 1731169"/>
              <a:gd name="connsiteX5" fmla="*/ 388144 w 1007269"/>
              <a:gd name="connsiteY5" fmla="*/ 1564481 h 1731169"/>
              <a:gd name="connsiteX6" fmla="*/ 359569 w 1007269"/>
              <a:gd name="connsiteY6" fmla="*/ 1626394 h 1731169"/>
              <a:gd name="connsiteX7" fmla="*/ 350044 w 1007269"/>
              <a:gd name="connsiteY7" fmla="*/ 1647825 h 1731169"/>
              <a:gd name="connsiteX8" fmla="*/ 333375 w 1007269"/>
              <a:gd name="connsiteY8" fmla="*/ 1731169 h 1731169"/>
              <a:gd name="connsiteX9" fmla="*/ 0 w 1007269"/>
              <a:gd name="connsiteY9" fmla="*/ 1414462 h 1731169"/>
              <a:gd name="connsiteX10" fmla="*/ 30956 w 1007269"/>
              <a:gd name="connsiteY10" fmla="*/ 1426369 h 1731169"/>
              <a:gd name="connsiteX11" fmla="*/ 47625 w 1007269"/>
              <a:gd name="connsiteY11" fmla="*/ 1433512 h 1731169"/>
              <a:gd name="connsiteX12" fmla="*/ 80963 w 1007269"/>
              <a:gd name="connsiteY12" fmla="*/ 1433512 h 1731169"/>
              <a:gd name="connsiteX13" fmla="*/ 100013 w 1007269"/>
              <a:gd name="connsiteY13" fmla="*/ 1426369 h 1731169"/>
              <a:gd name="connsiteX14" fmla="*/ 133350 w 1007269"/>
              <a:gd name="connsiteY14" fmla="*/ 1409700 h 1731169"/>
              <a:gd name="connsiteX15" fmla="*/ 183356 w 1007269"/>
              <a:gd name="connsiteY15" fmla="*/ 1371600 h 1731169"/>
              <a:gd name="connsiteX16" fmla="*/ 216694 w 1007269"/>
              <a:gd name="connsiteY16" fmla="*/ 1338262 h 1731169"/>
              <a:gd name="connsiteX17" fmla="*/ 240506 w 1007269"/>
              <a:gd name="connsiteY17" fmla="*/ 1307306 h 1731169"/>
              <a:gd name="connsiteX18" fmla="*/ 290513 w 1007269"/>
              <a:gd name="connsiteY18" fmla="*/ 1231106 h 1731169"/>
              <a:gd name="connsiteX19" fmla="*/ 400050 w 1007269"/>
              <a:gd name="connsiteY19" fmla="*/ 1031081 h 1731169"/>
              <a:gd name="connsiteX20" fmla="*/ 631031 w 1007269"/>
              <a:gd name="connsiteY20" fmla="*/ 604837 h 1731169"/>
              <a:gd name="connsiteX21" fmla="*/ 802481 w 1007269"/>
              <a:gd name="connsiteY21" fmla="*/ 285750 h 1731169"/>
              <a:gd name="connsiteX22" fmla="*/ 878681 w 1007269"/>
              <a:gd name="connsiteY22" fmla="*/ 140494 h 1731169"/>
              <a:gd name="connsiteX23" fmla="*/ 931069 w 1007269"/>
              <a:gd name="connsiteY23" fmla="*/ 40481 h 1731169"/>
              <a:gd name="connsiteX24" fmla="*/ 952500 w 1007269"/>
              <a:gd name="connsiteY24" fmla="*/ 14287 h 1731169"/>
              <a:gd name="connsiteX25" fmla="*/ 976313 w 1007269"/>
              <a:gd name="connsiteY25" fmla="*/ 0 h 1731169"/>
              <a:gd name="connsiteX26" fmla="*/ 988219 w 1007269"/>
              <a:gd name="connsiteY26" fmla="*/ 0 h 1731169"/>
              <a:gd name="connsiteX27" fmla="*/ 1000125 w 1007269"/>
              <a:gd name="connsiteY27" fmla="*/ 4762 h 1731169"/>
              <a:gd name="connsiteX28" fmla="*/ 1007269 w 1007269"/>
              <a:gd name="connsiteY28" fmla="*/ 28575 h 1731169"/>
              <a:gd name="connsiteX29" fmla="*/ 1002506 w 1007269"/>
              <a:gd name="connsiteY29" fmla="*/ 52387 h 1731169"/>
              <a:gd name="connsiteX30" fmla="*/ 997744 w 1007269"/>
              <a:gd name="connsiteY30" fmla="*/ 71437 h 1731169"/>
              <a:gd name="connsiteX31" fmla="*/ 921544 w 1007269"/>
              <a:gd name="connsiteY31" fmla="*/ 278606 h 1731169"/>
              <a:gd name="connsiteX32" fmla="*/ 821531 w 1007269"/>
              <a:gd name="connsiteY32" fmla="*/ 540544 h 1731169"/>
              <a:gd name="connsiteX33" fmla="*/ 764381 w 1007269"/>
              <a:gd name="connsiteY33" fmla="*/ 685800 h 1731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007269" h="1731169">
                <a:moveTo>
                  <a:pt x="764381" y="685800"/>
                </a:moveTo>
                <a:lnTo>
                  <a:pt x="678656" y="904875"/>
                </a:lnTo>
                <a:lnTo>
                  <a:pt x="595313" y="1097756"/>
                </a:lnTo>
                <a:lnTo>
                  <a:pt x="500063" y="1319212"/>
                </a:lnTo>
                <a:lnTo>
                  <a:pt x="431006" y="1476375"/>
                </a:lnTo>
                <a:lnTo>
                  <a:pt x="388144" y="1564481"/>
                </a:lnTo>
                <a:lnTo>
                  <a:pt x="359569" y="1626394"/>
                </a:lnTo>
                <a:lnTo>
                  <a:pt x="350044" y="1647825"/>
                </a:lnTo>
                <a:lnTo>
                  <a:pt x="333375" y="1731169"/>
                </a:lnTo>
                <a:lnTo>
                  <a:pt x="0" y="1414462"/>
                </a:lnTo>
                <a:lnTo>
                  <a:pt x="30956" y="1426369"/>
                </a:lnTo>
                <a:lnTo>
                  <a:pt x="47625" y="1433512"/>
                </a:lnTo>
                <a:lnTo>
                  <a:pt x="80963" y="1433512"/>
                </a:lnTo>
                <a:lnTo>
                  <a:pt x="100013" y="1426369"/>
                </a:lnTo>
                <a:lnTo>
                  <a:pt x="133350" y="1409700"/>
                </a:lnTo>
                <a:lnTo>
                  <a:pt x="183356" y="1371600"/>
                </a:lnTo>
                <a:lnTo>
                  <a:pt x="216694" y="1338262"/>
                </a:lnTo>
                <a:lnTo>
                  <a:pt x="240506" y="1307306"/>
                </a:lnTo>
                <a:lnTo>
                  <a:pt x="290513" y="1231106"/>
                </a:lnTo>
                <a:lnTo>
                  <a:pt x="400050" y="1031081"/>
                </a:lnTo>
                <a:lnTo>
                  <a:pt x="631031" y="604837"/>
                </a:lnTo>
                <a:lnTo>
                  <a:pt x="802481" y="285750"/>
                </a:lnTo>
                <a:lnTo>
                  <a:pt x="878681" y="140494"/>
                </a:lnTo>
                <a:lnTo>
                  <a:pt x="931069" y="40481"/>
                </a:lnTo>
                <a:lnTo>
                  <a:pt x="952500" y="14287"/>
                </a:lnTo>
                <a:lnTo>
                  <a:pt x="976313" y="0"/>
                </a:lnTo>
                <a:lnTo>
                  <a:pt x="988219" y="0"/>
                </a:lnTo>
                <a:lnTo>
                  <a:pt x="1000125" y="4762"/>
                </a:lnTo>
                <a:lnTo>
                  <a:pt x="1007269" y="28575"/>
                </a:lnTo>
                <a:lnTo>
                  <a:pt x="1002506" y="52387"/>
                </a:lnTo>
                <a:lnTo>
                  <a:pt x="997744" y="71437"/>
                </a:lnTo>
                <a:lnTo>
                  <a:pt x="921544" y="278606"/>
                </a:lnTo>
                <a:lnTo>
                  <a:pt x="821531" y="540544"/>
                </a:lnTo>
                <a:lnTo>
                  <a:pt x="764381" y="6858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0102041F-082F-8341-A6F7-AB9AA1722C2E}"/>
              </a:ext>
            </a:extLst>
          </p:cNvPr>
          <p:cNvSpPr/>
          <p:nvPr/>
        </p:nvSpPr>
        <p:spPr>
          <a:xfrm>
            <a:off x="4625975" y="1779588"/>
            <a:ext cx="501650" cy="1430337"/>
          </a:xfrm>
          <a:custGeom>
            <a:avLst/>
            <a:gdLst>
              <a:gd name="connsiteX0" fmla="*/ 200911 w 502276"/>
              <a:gd name="connsiteY0" fmla="*/ 437882 h 1429555"/>
              <a:gd name="connsiteX1" fmla="*/ 167426 w 502276"/>
              <a:gd name="connsiteY1" fmla="*/ 216365 h 1429555"/>
              <a:gd name="connsiteX2" fmla="*/ 157123 w 502276"/>
              <a:gd name="connsiteY2" fmla="*/ 188032 h 1429555"/>
              <a:gd name="connsiteX3" fmla="*/ 144244 w 502276"/>
              <a:gd name="connsiteY3" fmla="*/ 164850 h 1429555"/>
              <a:gd name="connsiteX4" fmla="*/ 123637 w 502276"/>
              <a:gd name="connsiteY4" fmla="*/ 136516 h 1429555"/>
              <a:gd name="connsiteX5" fmla="*/ 100455 w 502276"/>
              <a:gd name="connsiteY5" fmla="*/ 110759 h 1429555"/>
              <a:gd name="connsiteX6" fmla="*/ 66970 w 502276"/>
              <a:gd name="connsiteY6" fmla="*/ 87577 h 1429555"/>
              <a:gd name="connsiteX7" fmla="*/ 43788 w 502276"/>
              <a:gd name="connsiteY7" fmla="*/ 72122 h 1429555"/>
              <a:gd name="connsiteX8" fmla="*/ 23182 w 502276"/>
              <a:gd name="connsiteY8" fmla="*/ 56667 h 1429555"/>
              <a:gd name="connsiteX9" fmla="*/ 12879 w 502276"/>
              <a:gd name="connsiteY9" fmla="*/ 43788 h 1429555"/>
              <a:gd name="connsiteX10" fmla="*/ 2576 w 502276"/>
              <a:gd name="connsiteY10" fmla="*/ 28334 h 1429555"/>
              <a:gd name="connsiteX11" fmla="*/ 0 w 502276"/>
              <a:gd name="connsiteY11" fmla="*/ 18031 h 1429555"/>
              <a:gd name="connsiteX12" fmla="*/ 5152 w 502276"/>
              <a:gd name="connsiteY12" fmla="*/ 7728 h 1429555"/>
              <a:gd name="connsiteX13" fmla="*/ 15455 w 502276"/>
              <a:gd name="connsiteY13" fmla="*/ 2576 h 1429555"/>
              <a:gd name="connsiteX14" fmla="*/ 64395 w 502276"/>
              <a:gd name="connsiteY14" fmla="*/ 0 h 1429555"/>
              <a:gd name="connsiteX15" fmla="*/ 190608 w 502276"/>
              <a:gd name="connsiteY15" fmla="*/ 12879 h 1429555"/>
              <a:gd name="connsiteX16" fmla="*/ 288487 w 502276"/>
              <a:gd name="connsiteY16" fmla="*/ 30910 h 1429555"/>
              <a:gd name="connsiteX17" fmla="*/ 376063 w 502276"/>
              <a:gd name="connsiteY17" fmla="*/ 54092 h 1429555"/>
              <a:gd name="connsiteX18" fmla="*/ 448185 w 502276"/>
              <a:gd name="connsiteY18" fmla="*/ 79849 h 1429555"/>
              <a:gd name="connsiteX19" fmla="*/ 473943 w 502276"/>
              <a:gd name="connsiteY19" fmla="*/ 95304 h 1429555"/>
              <a:gd name="connsiteX20" fmla="*/ 481670 w 502276"/>
              <a:gd name="connsiteY20" fmla="*/ 108183 h 1429555"/>
              <a:gd name="connsiteX21" fmla="*/ 486822 w 502276"/>
              <a:gd name="connsiteY21" fmla="*/ 128789 h 1429555"/>
              <a:gd name="connsiteX22" fmla="*/ 484246 w 502276"/>
              <a:gd name="connsiteY22" fmla="*/ 167426 h 1429555"/>
              <a:gd name="connsiteX23" fmla="*/ 466215 w 502276"/>
              <a:gd name="connsiteY23" fmla="*/ 216365 h 1429555"/>
              <a:gd name="connsiteX24" fmla="*/ 455912 w 502276"/>
              <a:gd name="connsiteY24" fmla="*/ 242123 h 1429555"/>
              <a:gd name="connsiteX25" fmla="*/ 453337 w 502276"/>
              <a:gd name="connsiteY25" fmla="*/ 437882 h 1429555"/>
              <a:gd name="connsiteX26" fmla="*/ 453337 w 502276"/>
              <a:gd name="connsiteY26" fmla="*/ 654247 h 1429555"/>
              <a:gd name="connsiteX27" fmla="*/ 473943 w 502276"/>
              <a:gd name="connsiteY27" fmla="*/ 798490 h 1429555"/>
              <a:gd name="connsiteX28" fmla="*/ 502276 w 502276"/>
              <a:gd name="connsiteY28" fmla="*/ 1406373 h 1429555"/>
              <a:gd name="connsiteX29" fmla="*/ 306517 w 502276"/>
              <a:gd name="connsiteY29" fmla="*/ 1429555 h 1429555"/>
              <a:gd name="connsiteX30" fmla="*/ 275608 w 502276"/>
              <a:gd name="connsiteY30" fmla="*/ 1102432 h 1429555"/>
              <a:gd name="connsiteX31" fmla="*/ 200911 w 502276"/>
              <a:gd name="connsiteY31" fmla="*/ 437882 h 1429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02276" h="1429555">
                <a:moveTo>
                  <a:pt x="200911" y="437882"/>
                </a:moveTo>
                <a:lnTo>
                  <a:pt x="167426" y="216365"/>
                </a:lnTo>
                <a:lnTo>
                  <a:pt x="157123" y="188032"/>
                </a:lnTo>
                <a:lnTo>
                  <a:pt x="144244" y="164850"/>
                </a:lnTo>
                <a:lnTo>
                  <a:pt x="123637" y="136516"/>
                </a:lnTo>
                <a:lnTo>
                  <a:pt x="100455" y="110759"/>
                </a:lnTo>
                <a:lnTo>
                  <a:pt x="66970" y="87577"/>
                </a:lnTo>
                <a:lnTo>
                  <a:pt x="43788" y="72122"/>
                </a:lnTo>
                <a:lnTo>
                  <a:pt x="23182" y="56667"/>
                </a:lnTo>
                <a:lnTo>
                  <a:pt x="12879" y="43788"/>
                </a:lnTo>
                <a:lnTo>
                  <a:pt x="2576" y="28334"/>
                </a:lnTo>
                <a:lnTo>
                  <a:pt x="0" y="18031"/>
                </a:lnTo>
                <a:lnTo>
                  <a:pt x="5152" y="7728"/>
                </a:lnTo>
                <a:lnTo>
                  <a:pt x="15455" y="2576"/>
                </a:lnTo>
                <a:lnTo>
                  <a:pt x="64395" y="0"/>
                </a:lnTo>
                <a:lnTo>
                  <a:pt x="190608" y="12879"/>
                </a:lnTo>
                <a:lnTo>
                  <a:pt x="288487" y="30910"/>
                </a:lnTo>
                <a:lnTo>
                  <a:pt x="376063" y="54092"/>
                </a:lnTo>
                <a:lnTo>
                  <a:pt x="448185" y="79849"/>
                </a:lnTo>
                <a:lnTo>
                  <a:pt x="473943" y="95304"/>
                </a:lnTo>
                <a:lnTo>
                  <a:pt x="481670" y="108183"/>
                </a:lnTo>
                <a:lnTo>
                  <a:pt x="486822" y="128789"/>
                </a:lnTo>
                <a:lnTo>
                  <a:pt x="484246" y="167426"/>
                </a:lnTo>
                <a:lnTo>
                  <a:pt x="466215" y="216365"/>
                </a:lnTo>
                <a:lnTo>
                  <a:pt x="455912" y="242123"/>
                </a:lnTo>
                <a:cubicBezTo>
                  <a:pt x="455054" y="307376"/>
                  <a:pt x="454195" y="372629"/>
                  <a:pt x="453337" y="437882"/>
                </a:cubicBezTo>
                <a:lnTo>
                  <a:pt x="453337" y="654247"/>
                </a:lnTo>
                <a:lnTo>
                  <a:pt x="473943" y="798490"/>
                </a:lnTo>
                <a:lnTo>
                  <a:pt x="502276" y="1406373"/>
                </a:lnTo>
                <a:lnTo>
                  <a:pt x="306517" y="1429555"/>
                </a:lnTo>
                <a:lnTo>
                  <a:pt x="275608" y="1102432"/>
                </a:lnTo>
                <a:lnTo>
                  <a:pt x="200911" y="4378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92831F23-B85F-C349-BF04-63356334A0BA}"/>
              </a:ext>
            </a:extLst>
          </p:cNvPr>
          <p:cNvSpPr/>
          <p:nvPr/>
        </p:nvSpPr>
        <p:spPr>
          <a:xfrm>
            <a:off x="5759450" y="1593850"/>
            <a:ext cx="542925" cy="1492250"/>
          </a:xfrm>
          <a:custGeom>
            <a:avLst/>
            <a:gdLst>
              <a:gd name="connsiteX0" fmla="*/ 200911 w 543489"/>
              <a:gd name="connsiteY0" fmla="*/ 499700 h 1491373"/>
              <a:gd name="connsiteX1" fmla="*/ 211214 w 543489"/>
              <a:gd name="connsiteY1" fmla="*/ 303941 h 1491373"/>
              <a:gd name="connsiteX2" fmla="*/ 211214 w 543489"/>
              <a:gd name="connsiteY2" fmla="*/ 288486 h 1491373"/>
              <a:gd name="connsiteX3" fmla="*/ 203486 w 543489"/>
              <a:gd name="connsiteY3" fmla="*/ 265304 h 1491373"/>
              <a:gd name="connsiteX4" fmla="*/ 177729 w 543489"/>
              <a:gd name="connsiteY4" fmla="*/ 226668 h 1491373"/>
              <a:gd name="connsiteX5" fmla="*/ 136516 w 543489"/>
              <a:gd name="connsiteY5" fmla="*/ 177728 h 1491373"/>
              <a:gd name="connsiteX6" fmla="*/ 90152 w 543489"/>
              <a:gd name="connsiteY6" fmla="*/ 128788 h 1491373"/>
              <a:gd name="connsiteX7" fmla="*/ 36061 w 543489"/>
              <a:gd name="connsiteY7" fmla="*/ 72121 h 1491373"/>
              <a:gd name="connsiteX8" fmla="*/ 10303 w 543489"/>
              <a:gd name="connsiteY8" fmla="*/ 41212 h 1491373"/>
              <a:gd name="connsiteX9" fmla="*/ 5152 w 543489"/>
              <a:gd name="connsiteY9" fmla="*/ 30909 h 1491373"/>
              <a:gd name="connsiteX10" fmla="*/ 0 w 543489"/>
              <a:gd name="connsiteY10" fmla="*/ 18030 h 1491373"/>
              <a:gd name="connsiteX11" fmla="*/ 2576 w 543489"/>
              <a:gd name="connsiteY11" fmla="*/ 7727 h 1491373"/>
              <a:gd name="connsiteX12" fmla="*/ 28334 w 543489"/>
              <a:gd name="connsiteY12" fmla="*/ 0 h 1491373"/>
              <a:gd name="connsiteX13" fmla="*/ 85001 w 543489"/>
              <a:gd name="connsiteY13" fmla="*/ 7727 h 1491373"/>
              <a:gd name="connsiteX14" fmla="*/ 154547 w 543489"/>
              <a:gd name="connsiteY14" fmla="*/ 33485 h 1491373"/>
              <a:gd name="connsiteX15" fmla="*/ 270456 w 543489"/>
              <a:gd name="connsiteY15" fmla="*/ 79849 h 1491373"/>
              <a:gd name="connsiteX16" fmla="*/ 386366 w 543489"/>
              <a:gd name="connsiteY16" fmla="*/ 133940 h 1491373"/>
              <a:gd name="connsiteX17" fmla="*/ 466215 w 543489"/>
              <a:gd name="connsiteY17" fmla="*/ 172576 h 1491373"/>
              <a:gd name="connsiteX18" fmla="*/ 494549 w 543489"/>
              <a:gd name="connsiteY18" fmla="*/ 188031 h 1491373"/>
              <a:gd name="connsiteX19" fmla="*/ 515155 w 543489"/>
              <a:gd name="connsiteY19" fmla="*/ 203486 h 1491373"/>
              <a:gd name="connsiteX20" fmla="*/ 535761 w 543489"/>
              <a:gd name="connsiteY20" fmla="*/ 234395 h 1491373"/>
              <a:gd name="connsiteX21" fmla="*/ 543489 w 543489"/>
              <a:gd name="connsiteY21" fmla="*/ 257577 h 1491373"/>
              <a:gd name="connsiteX22" fmla="*/ 543489 w 543489"/>
              <a:gd name="connsiteY22" fmla="*/ 278183 h 1491373"/>
              <a:gd name="connsiteX23" fmla="*/ 520307 w 543489"/>
              <a:gd name="connsiteY23" fmla="*/ 327123 h 1491373"/>
              <a:gd name="connsiteX24" fmla="*/ 489397 w 543489"/>
              <a:gd name="connsiteY24" fmla="*/ 417275 h 1491373"/>
              <a:gd name="connsiteX25" fmla="*/ 461064 w 543489"/>
              <a:gd name="connsiteY25" fmla="*/ 546064 h 1491373"/>
              <a:gd name="connsiteX26" fmla="*/ 437882 w 543489"/>
              <a:gd name="connsiteY26" fmla="*/ 705762 h 1491373"/>
              <a:gd name="connsiteX27" fmla="*/ 437882 w 543489"/>
              <a:gd name="connsiteY27" fmla="*/ 850005 h 1491373"/>
              <a:gd name="connsiteX28" fmla="*/ 363184 w 543489"/>
              <a:gd name="connsiteY28" fmla="*/ 1468191 h 1491373"/>
              <a:gd name="connsiteX29" fmla="*/ 170001 w 543489"/>
              <a:gd name="connsiteY29" fmla="*/ 1491373 h 1491373"/>
              <a:gd name="connsiteX30" fmla="*/ 180304 w 543489"/>
              <a:gd name="connsiteY30" fmla="*/ 1171977 h 1491373"/>
              <a:gd name="connsiteX31" fmla="*/ 190607 w 543489"/>
              <a:gd name="connsiteY31" fmla="*/ 865460 h 1491373"/>
              <a:gd name="connsiteX32" fmla="*/ 190607 w 543489"/>
              <a:gd name="connsiteY32" fmla="*/ 726368 h 1491373"/>
              <a:gd name="connsiteX33" fmla="*/ 200911 w 543489"/>
              <a:gd name="connsiteY33" fmla="*/ 499700 h 1491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43489" h="1491373">
                <a:moveTo>
                  <a:pt x="200911" y="499700"/>
                </a:moveTo>
                <a:lnTo>
                  <a:pt x="211214" y="303941"/>
                </a:lnTo>
                <a:lnTo>
                  <a:pt x="211214" y="288486"/>
                </a:lnTo>
                <a:lnTo>
                  <a:pt x="203486" y="265304"/>
                </a:lnTo>
                <a:lnTo>
                  <a:pt x="177729" y="226668"/>
                </a:lnTo>
                <a:lnTo>
                  <a:pt x="136516" y="177728"/>
                </a:lnTo>
                <a:lnTo>
                  <a:pt x="90152" y="128788"/>
                </a:lnTo>
                <a:lnTo>
                  <a:pt x="36061" y="72121"/>
                </a:lnTo>
                <a:lnTo>
                  <a:pt x="10303" y="41212"/>
                </a:lnTo>
                <a:lnTo>
                  <a:pt x="5152" y="30909"/>
                </a:lnTo>
                <a:lnTo>
                  <a:pt x="0" y="18030"/>
                </a:lnTo>
                <a:lnTo>
                  <a:pt x="2576" y="7727"/>
                </a:lnTo>
                <a:lnTo>
                  <a:pt x="28334" y="0"/>
                </a:lnTo>
                <a:lnTo>
                  <a:pt x="85001" y="7727"/>
                </a:lnTo>
                <a:lnTo>
                  <a:pt x="154547" y="33485"/>
                </a:lnTo>
                <a:lnTo>
                  <a:pt x="270456" y="79849"/>
                </a:lnTo>
                <a:lnTo>
                  <a:pt x="386366" y="133940"/>
                </a:lnTo>
                <a:lnTo>
                  <a:pt x="466215" y="172576"/>
                </a:lnTo>
                <a:lnTo>
                  <a:pt x="494549" y="188031"/>
                </a:lnTo>
                <a:lnTo>
                  <a:pt x="515155" y="203486"/>
                </a:lnTo>
                <a:lnTo>
                  <a:pt x="535761" y="234395"/>
                </a:lnTo>
                <a:lnTo>
                  <a:pt x="543489" y="257577"/>
                </a:lnTo>
                <a:lnTo>
                  <a:pt x="543489" y="278183"/>
                </a:lnTo>
                <a:lnTo>
                  <a:pt x="520307" y="327123"/>
                </a:lnTo>
                <a:lnTo>
                  <a:pt x="489397" y="417275"/>
                </a:lnTo>
                <a:lnTo>
                  <a:pt x="461064" y="546064"/>
                </a:lnTo>
                <a:lnTo>
                  <a:pt x="437882" y="705762"/>
                </a:lnTo>
                <a:lnTo>
                  <a:pt x="437882" y="850005"/>
                </a:lnTo>
                <a:lnTo>
                  <a:pt x="363184" y="1468191"/>
                </a:lnTo>
                <a:lnTo>
                  <a:pt x="170001" y="1491373"/>
                </a:lnTo>
                <a:lnTo>
                  <a:pt x="180304" y="1171977"/>
                </a:lnTo>
                <a:lnTo>
                  <a:pt x="190607" y="865460"/>
                </a:lnTo>
                <a:lnTo>
                  <a:pt x="190607" y="726368"/>
                </a:lnTo>
                <a:lnTo>
                  <a:pt x="200911" y="4997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12D17619-129D-CD45-8EE1-13E00093E6A1}"/>
              </a:ext>
            </a:extLst>
          </p:cNvPr>
          <p:cNvSpPr/>
          <p:nvPr/>
        </p:nvSpPr>
        <p:spPr>
          <a:xfrm>
            <a:off x="4125913" y="2938463"/>
            <a:ext cx="2741612" cy="490537"/>
          </a:xfrm>
          <a:custGeom>
            <a:avLst/>
            <a:gdLst>
              <a:gd name="connsiteX0" fmla="*/ 1228644 w 2740624"/>
              <a:gd name="connsiteY0" fmla="*/ 151971 h 489397"/>
              <a:gd name="connsiteX1" fmla="*/ 1535162 w 2740624"/>
              <a:gd name="connsiteY1" fmla="*/ 118486 h 489397"/>
              <a:gd name="connsiteX2" fmla="*/ 1813345 w 2740624"/>
              <a:gd name="connsiteY2" fmla="*/ 87576 h 489397"/>
              <a:gd name="connsiteX3" fmla="*/ 2161075 w 2740624"/>
              <a:gd name="connsiteY3" fmla="*/ 48940 h 489397"/>
              <a:gd name="connsiteX4" fmla="*/ 2341379 w 2740624"/>
              <a:gd name="connsiteY4" fmla="*/ 25758 h 489397"/>
              <a:gd name="connsiteX5" fmla="*/ 2400622 w 2740624"/>
              <a:gd name="connsiteY5" fmla="*/ 18030 h 489397"/>
              <a:gd name="connsiteX6" fmla="*/ 2485623 w 2740624"/>
              <a:gd name="connsiteY6" fmla="*/ 0 h 489397"/>
              <a:gd name="connsiteX7" fmla="*/ 2495926 w 2740624"/>
              <a:gd name="connsiteY7" fmla="*/ 0 h 489397"/>
              <a:gd name="connsiteX8" fmla="*/ 2560320 w 2740624"/>
              <a:gd name="connsiteY8" fmla="*/ 18030 h 489397"/>
              <a:gd name="connsiteX9" fmla="*/ 2629866 w 2740624"/>
              <a:gd name="connsiteY9" fmla="*/ 48940 h 489397"/>
              <a:gd name="connsiteX10" fmla="*/ 2678806 w 2740624"/>
              <a:gd name="connsiteY10" fmla="*/ 77273 h 489397"/>
              <a:gd name="connsiteX11" fmla="*/ 2701988 w 2740624"/>
              <a:gd name="connsiteY11" fmla="*/ 95304 h 489397"/>
              <a:gd name="connsiteX12" fmla="*/ 2722594 w 2740624"/>
              <a:gd name="connsiteY12" fmla="*/ 118486 h 489397"/>
              <a:gd name="connsiteX13" fmla="*/ 2727745 w 2740624"/>
              <a:gd name="connsiteY13" fmla="*/ 128789 h 489397"/>
              <a:gd name="connsiteX14" fmla="*/ 2735473 w 2740624"/>
              <a:gd name="connsiteY14" fmla="*/ 146819 h 489397"/>
              <a:gd name="connsiteX15" fmla="*/ 2740624 w 2740624"/>
              <a:gd name="connsiteY15" fmla="*/ 167425 h 489397"/>
              <a:gd name="connsiteX16" fmla="*/ 2735473 w 2740624"/>
              <a:gd name="connsiteY16" fmla="*/ 188031 h 489397"/>
              <a:gd name="connsiteX17" fmla="*/ 2722594 w 2740624"/>
              <a:gd name="connsiteY17" fmla="*/ 208638 h 489397"/>
              <a:gd name="connsiteX18" fmla="*/ 2701988 w 2740624"/>
              <a:gd name="connsiteY18" fmla="*/ 221516 h 489397"/>
              <a:gd name="connsiteX19" fmla="*/ 2673654 w 2740624"/>
              <a:gd name="connsiteY19" fmla="*/ 234395 h 489397"/>
              <a:gd name="connsiteX20" fmla="*/ 2619563 w 2740624"/>
              <a:gd name="connsiteY20" fmla="*/ 242123 h 489397"/>
              <a:gd name="connsiteX21" fmla="*/ 2580926 w 2740624"/>
              <a:gd name="connsiteY21" fmla="*/ 244698 h 489397"/>
              <a:gd name="connsiteX22" fmla="*/ 2521683 w 2740624"/>
              <a:gd name="connsiteY22" fmla="*/ 244698 h 489397"/>
              <a:gd name="connsiteX23" fmla="*/ 2400622 w 2740624"/>
              <a:gd name="connsiteY23" fmla="*/ 234395 h 489397"/>
              <a:gd name="connsiteX24" fmla="*/ 2191984 w 2740624"/>
              <a:gd name="connsiteY24" fmla="*/ 229244 h 489397"/>
              <a:gd name="connsiteX25" fmla="*/ 1962740 w 2740624"/>
              <a:gd name="connsiteY25" fmla="*/ 231820 h 489397"/>
              <a:gd name="connsiteX26" fmla="*/ 1733496 w 2740624"/>
              <a:gd name="connsiteY26" fmla="*/ 249850 h 489397"/>
              <a:gd name="connsiteX27" fmla="*/ 1620162 w 2740624"/>
              <a:gd name="connsiteY27" fmla="*/ 262729 h 489397"/>
              <a:gd name="connsiteX28" fmla="*/ 1447585 w 2740624"/>
              <a:gd name="connsiteY28" fmla="*/ 288487 h 489397"/>
              <a:gd name="connsiteX29" fmla="*/ 1190008 w 2740624"/>
              <a:gd name="connsiteY29" fmla="*/ 316820 h 489397"/>
              <a:gd name="connsiteX30" fmla="*/ 1007128 w 2740624"/>
              <a:gd name="connsiteY30" fmla="*/ 340002 h 489397"/>
              <a:gd name="connsiteX31" fmla="*/ 759854 w 2740624"/>
              <a:gd name="connsiteY31" fmla="*/ 381215 h 489397"/>
              <a:gd name="connsiteX32" fmla="*/ 643944 w 2740624"/>
              <a:gd name="connsiteY32" fmla="*/ 406972 h 489397"/>
              <a:gd name="connsiteX33" fmla="*/ 486821 w 2740624"/>
              <a:gd name="connsiteY33" fmla="*/ 445609 h 489397"/>
              <a:gd name="connsiteX34" fmla="*/ 394094 w 2740624"/>
              <a:gd name="connsiteY34" fmla="*/ 473942 h 489397"/>
              <a:gd name="connsiteX35" fmla="*/ 355457 w 2740624"/>
              <a:gd name="connsiteY35" fmla="*/ 489397 h 489397"/>
              <a:gd name="connsiteX36" fmla="*/ 334851 w 2740624"/>
              <a:gd name="connsiteY36" fmla="*/ 489397 h 489397"/>
              <a:gd name="connsiteX37" fmla="*/ 301366 w 2740624"/>
              <a:gd name="connsiteY37" fmla="*/ 484246 h 489397"/>
              <a:gd name="connsiteX38" fmla="*/ 249850 w 2740624"/>
              <a:gd name="connsiteY38" fmla="*/ 471367 h 489397"/>
              <a:gd name="connsiteX39" fmla="*/ 203486 w 2740624"/>
              <a:gd name="connsiteY39" fmla="*/ 448185 h 489397"/>
              <a:gd name="connsiteX40" fmla="*/ 154546 w 2740624"/>
              <a:gd name="connsiteY40" fmla="*/ 414700 h 489397"/>
              <a:gd name="connsiteX41" fmla="*/ 118486 w 2740624"/>
              <a:gd name="connsiteY41" fmla="*/ 381215 h 489397"/>
              <a:gd name="connsiteX42" fmla="*/ 82425 w 2740624"/>
              <a:gd name="connsiteY42" fmla="*/ 342578 h 489397"/>
              <a:gd name="connsiteX43" fmla="*/ 43788 w 2740624"/>
              <a:gd name="connsiteY43" fmla="*/ 291062 h 489397"/>
              <a:gd name="connsiteX44" fmla="*/ 12879 w 2740624"/>
              <a:gd name="connsiteY44" fmla="*/ 244698 h 489397"/>
              <a:gd name="connsiteX45" fmla="*/ 0 w 2740624"/>
              <a:gd name="connsiteY45" fmla="*/ 216365 h 489397"/>
              <a:gd name="connsiteX46" fmla="*/ 0 w 2740624"/>
              <a:gd name="connsiteY46" fmla="*/ 198335 h 489397"/>
              <a:gd name="connsiteX47" fmla="*/ 7727 w 2740624"/>
              <a:gd name="connsiteY47" fmla="*/ 190607 h 489397"/>
              <a:gd name="connsiteX48" fmla="*/ 28334 w 2740624"/>
              <a:gd name="connsiteY48" fmla="*/ 190607 h 489397"/>
              <a:gd name="connsiteX49" fmla="*/ 51515 w 2740624"/>
              <a:gd name="connsiteY49" fmla="*/ 195759 h 489397"/>
              <a:gd name="connsiteX50" fmla="*/ 82425 w 2740624"/>
              <a:gd name="connsiteY50" fmla="*/ 216365 h 489397"/>
              <a:gd name="connsiteX51" fmla="*/ 121061 w 2740624"/>
              <a:gd name="connsiteY51" fmla="*/ 242123 h 489397"/>
              <a:gd name="connsiteX52" fmla="*/ 175153 w 2740624"/>
              <a:gd name="connsiteY52" fmla="*/ 267880 h 489397"/>
              <a:gd name="connsiteX53" fmla="*/ 221517 w 2740624"/>
              <a:gd name="connsiteY53" fmla="*/ 283335 h 489397"/>
              <a:gd name="connsiteX54" fmla="*/ 262729 w 2740624"/>
              <a:gd name="connsiteY54" fmla="*/ 291062 h 489397"/>
              <a:gd name="connsiteX55" fmla="*/ 306517 w 2740624"/>
              <a:gd name="connsiteY55" fmla="*/ 293638 h 489397"/>
              <a:gd name="connsiteX56" fmla="*/ 342578 w 2740624"/>
              <a:gd name="connsiteY56" fmla="*/ 293638 h 489397"/>
              <a:gd name="connsiteX57" fmla="*/ 597580 w 2740624"/>
              <a:gd name="connsiteY57" fmla="*/ 239547 h 489397"/>
              <a:gd name="connsiteX58" fmla="*/ 806217 w 2740624"/>
              <a:gd name="connsiteY58" fmla="*/ 198335 h 489397"/>
              <a:gd name="connsiteX59" fmla="*/ 991673 w 2740624"/>
              <a:gd name="connsiteY59" fmla="*/ 180304 h 489397"/>
              <a:gd name="connsiteX60" fmla="*/ 1228644 w 2740624"/>
              <a:gd name="connsiteY60" fmla="*/ 151971 h 489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740624" h="489397">
                <a:moveTo>
                  <a:pt x="1228644" y="151971"/>
                </a:moveTo>
                <a:lnTo>
                  <a:pt x="1535162" y="118486"/>
                </a:lnTo>
                <a:lnTo>
                  <a:pt x="1813345" y="87576"/>
                </a:lnTo>
                <a:lnTo>
                  <a:pt x="2161075" y="48940"/>
                </a:lnTo>
                <a:lnTo>
                  <a:pt x="2341379" y="25758"/>
                </a:lnTo>
                <a:lnTo>
                  <a:pt x="2400622" y="18030"/>
                </a:lnTo>
                <a:lnTo>
                  <a:pt x="2485623" y="0"/>
                </a:lnTo>
                <a:lnTo>
                  <a:pt x="2495926" y="0"/>
                </a:lnTo>
                <a:lnTo>
                  <a:pt x="2560320" y="18030"/>
                </a:lnTo>
                <a:lnTo>
                  <a:pt x="2629866" y="48940"/>
                </a:lnTo>
                <a:lnTo>
                  <a:pt x="2678806" y="77273"/>
                </a:lnTo>
                <a:lnTo>
                  <a:pt x="2701988" y="95304"/>
                </a:lnTo>
                <a:lnTo>
                  <a:pt x="2722594" y="118486"/>
                </a:lnTo>
                <a:lnTo>
                  <a:pt x="2727745" y="128789"/>
                </a:lnTo>
                <a:lnTo>
                  <a:pt x="2735473" y="146819"/>
                </a:lnTo>
                <a:lnTo>
                  <a:pt x="2740624" y="167425"/>
                </a:lnTo>
                <a:lnTo>
                  <a:pt x="2735473" y="188031"/>
                </a:lnTo>
                <a:lnTo>
                  <a:pt x="2722594" y="208638"/>
                </a:lnTo>
                <a:lnTo>
                  <a:pt x="2701988" y="221516"/>
                </a:lnTo>
                <a:lnTo>
                  <a:pt x="2673654" y="234395"/>
                </a:lnTo>
                <a:lnTo>
                  <a:pt x="2619563" y="242123"/>
                </a:lnTo>
                <a:cubicBezTo>
                  <a:pt x="2582646" y="244759"/>
                  <a:pt x="2595553" y="244698"/>
                  <a:pt x="2580926" y="244698"/>
                </a:cubicBezTo>
                <a:lnTo>
                  <a:pt x="2521683" y="244698"/>
                </a:lnTo>
                <a:lnTo>
                  <a:pt x="2400622" y="234395"/>
                </a:lnTo>
                <a:lnTo>
                  <a:pt x="2191984" y="229244"/>
                </a:lnTo>
                <a:lnTo>
                  <a:pt x="1962740" y="231820"/>
                </a:lnTo>
                <a:lnTo>
                  <a:pt x="1733496" y="249850"/>
                </a:lnTo>
                <a:lnTo>
                  <a:pt x="1620162" y="262729"/>
                </a:lnTo>
                <a:lnTo>
                  <a:pt x="1447585" y="288487"/>
                </a:lnTo>
                <a:lnTo>
                  <a:pt x="1190008" y="316820"/>
                </a:lnTo>
                <a:lnTo>
                  <a:pt x="1007128" y="340002"/>
                </a:lnTo>
                <a:lnTo>
                  <a:pt x="759854" y="381215"/>
                </a:lnTo>
                <a:lnTo>
                  <a:pt x="643944" y="406972"/>
                </a:lnTo>
                <a:lnTo>
                  <a:pt x="486821" y="445609"/>
                </a:lnTo>
                <a:lnTo>
                  <a:pt x="394094" y="473942"/>
                </a:lnTo>
                <a:lnTo>
                  <a:pt x="355457" y="489397"/>
                </a:lnTo>
                <a:lnTo>
                  <a:pt x="334851" y="489397"/>
                </a:lnTo>
                <a:lnTo>
                  <a:pt x="301366" y="484246"/>
                </a:lnTo>
                <a:lnTo>
                  <a:pt x="249850" y="471367"/>
                </a:lnTo>
                <a:lnTo>
                  <a:pt x="203486" y="448185"/>
                </a:lnTo>
                <a:lnTo>
                  <a:pt x="154546" y="414700"/>
                </a:lnTo>
                <a:lnTo>
                  <a:pt x="118486" y="381215"/>
                </a:lnTo>
                <a:lnTo>
                  <a:pt x="82425" y="342578"/>
                </a:lnTo>
                <a:lnTo>
                  <a:pt x="43788" y="291062"/>
                </a:lnTo>
                <a:lnTo>
                  <a:pt x="12879" y="244698"/>
                </a:lnTo>
                <a:lnTo>
                  <a:pt x="0" y="216365"/>
                </a:lnTo>
                <a:lnTo>
                  <a:pt x="0" y="198335"/>
                </a:lnTo>
                <a:lnTo>
                  <a:pt x="7727" y="190607"/>
                </a:lnTo>
                <a:lnTo>
                  <a:pt x="28334" y="190607"/>
                </a:lnTo>
                <a:lnTo>
                  <a:pt x="51515" y="195759"/>
                </a:lnTo>
                <a:lnTo>
                  <a:pt x="82425" y="216365"/>
                </a:lnTo>
                <a:lnTo>
                  <a:pt x="121061" y="242123"/>
                </a:lnTo>
                <a:lnTo>
                  <a:pt x="175153" y="267880"/>
                </a:lnTo>
                <a:lnTo>
                  <a:pt x="221517" y="283335"/>
                </a:lnTo>
                <a:lnTo>
                  <a:pt x="262729" y="291062"/>
                </a:lnTo>
                <a:lnTo>
                  <a:pt x="306517" y="293638"/>
                </a:lnTo>
                <a:lnTo>
                  <a:pt x="342578" y="293638"/>
                </a:lnTo>
                <a:lnTo>
                  <a:pt x="597580" y="239547"/>
                </a:lnTo>
                <a:lnTo>
                  <a:pt x="806217" y="198335"/>
                </a:lnTo>
                <a:lnTo>
                  <a:pt x="991673" y="180304"/>
                </a:lnTo>
                <a:lnTo>
                  <a:pt x="1228644" y="15197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02C0FB90-BE5C-654D-8CC3-54318005BD9A}"/>
              </a:ext>
            </a:extLst>
          </p:cNvPr>
          <p:cNvSpPr/>
          <p:nvPr/>
        </p:nvSpPr>
        <p:spPr>
          <a:xfrm>
            <a:off x="4322763" y="3565525"/>
            <a:ext cx="2830512" cy="2408238"/>
          </a:xfrm>
          <a:custGeom>
            <a:avLst/>
            <a:gdLst>
              <a:gd name="connsiteX0" fmla="*/ 803936 w 2829117"/>
              <a:gd name="connsiteY0" fmla="*/ 309914 h 2408739"/>
              <a:gd name="connsiteX1" fmla="*/ 1150671 w 2829117"/>
              <a:gd name="connsiteY1" fmla="*/ 263888 h 2408739"/>
              <a:gd name="connsiteX2" fmla="*/ 1350121 w 2829117"/>
              <a:gd name="connsiteY2" fmla="*/ 245477 h 2408739"/>
              <a:gd name="connsiteX3" fmla="*/ 1647761 w 2829117"/>
              <a:gd name="connsiteY3" fmla="*/ 220929 h 2408739"/>
              <a:gd name="connsiteX4" fmla="*/ 1831868 w 2829117"/>
              <a:gd name="connsiteY4" fmla="*/ 211724 h 2408739"/>
              <a:gd name="connsiteX5" fmla="*/ 2200083 w 2829117"/>
              <a:gd name="connsiteY5" fmla="*/ 199450 h 2408739"/>
              <a:gd name="connsiteX6" fmla="*/ 2396464 w 2829117"/>
              <a:gd name="connsiteY6" fmla="*/ 202518 h 2408739"/>
              <a:gd name="connsiteX7" fmla="*/ 2439423 w 2829117"/>
              <a:gd name="connsiteY7" fmla="*/ 205587 h 2408739"/>
              <a:gd name="connsiteX8" fmla="*/ 2457834 w 2829117"/>
              <a:gd name="connsiteY8" fmla="*/ 211724 h 2408739"/>
              <a:gd name="connsiteX9" fmla="*/ 2476244 w 2829117"/>
              <a:gd name="connsiteY9" fmla="*/ 230135 h 2408739"/>
              <a:gd name="connsiteX10" fmla="*/ 2485450 w 2829117"/>
              <a:gd name="connsiteY10" fmla="*/ 251614 h 2408739"/>
              <a:gd name="connsiteX11" fmla="*/ 2491587 w 2829117"/>
              <a:gd name="connsiteY11" fmla="*/ 279230 h 2408739"/>
              <a:gd name="connsiteX12" fmla="*/ 2494655 w 2829117"/>
              <a:gd name="connsiteY12" fmla="*/ 374352 h 2408739"/>
              <a:gd name="connsiteX13" fmla="*/ 2494655 w 2829117"/>
              <a:gd name="connsiteY13" fmla="*/ 687335 h 2408739"/>
              <a:gd name="connsiteX14" fmla="*/ 2488518 w 2829117"/>
              <a:gd name="connsiteY14" fmla="*/ 911332 h 2408739"/>
              <a:gd name="connsiteX15" fmla="*/ 2479313 w 2829117"/>
              <a:gd name="connsiteY15" fmla="*/ 1199767 h 2408739"/>
              <a:gd name="connsiteX16" fmla="*/ 2473176 w 2829117"/>
              <a:gd name="connsiteY16" fmla="*/ 1368532 h 2408739"/>
              <a:gd name="connsiteX17" fmla="*/ 2457834 w 2829117"/>
              <a:gd name="connsiteY17" fmla="*/ 1549571 h 2408739"/>
              <a:gd name="connsiteX18" fmla="*/ 2436354 w 2829117"/>
              <a:gd name="connsiteY18" fmla="*/ 1696857 h 2408739"/>
              <a:gd name="connsiteX19" fmla="*/ 2414875 w 2829117"/>
              <a:gd name="connsiteY19" fmla="*/ 1795047 h 2408739"/>
              <a:gd name="connsiteX20" fmla="*/ 2393396 w 2829117"/>
              <a:gd name="connsiteY20" fmla="*/ 1871759 h 2408739"/>
              <a:gd name="connsiteX21" fmla="*/ 2378054 w 2829117"/>
              <a:gd name="connsiteY21" fmla="*/ 1908580 h 2408739"/>
              <a:gd name="connsiteX22" fmla="*/ 2359643 w 2829117"/>
              <a:gd name="connsiteY22" fmla="*/ 1942333 h 2408739"/>
              <a:gd name="connsiteX23" fmla="*/ 2332027 w 2829117"/>
              <a:gd name="connsiteY23" fmla="*/ 1969949 h 2408739"/>
              <a:gd name="connsiteX24" fmla="*/ 2255315 w 2829117"/>
              <a:gd name="connsiteY24" fmla="*/ 2258384 h 2408739"/>
              <a:gd name="connsiteX25" fmla="*/ 2267589 w 2829117"/>
              <a:gd name="connsiteY25" fmla="*/ 2307480 h 2408739"/>
              <a:gd name="connsiteX26" fmla="*/ 2282932 w 2829117"/>
              <a:gd name="connsiteY26" fmla="*/ 2353506 h 2408739"/>
              <a:gd name="connsiteX27" fmla="*/ 2304411 w 2829117"/>
              <a:gd name="connsiteY27" fmla="*/ 2390328 h 2408739"/>
              <a:gd name="connsiteX28" fmla="*/ 2319753 w 2829117"/>
              <a:gd name="connsiteY28" fmla="*/ 2405670 h 2408739"/>
              <a:gd name="connsiteX29" fmla="*/ 2328958 w 2829117"/>
              <a:gd name="connsiteY29" fmla="*/ 2408739 h 2408739"/>
              <a:gd name="connsiteX30" fmla="*/ 2353506 w 2829117"/>
              <a:gd name="connsiteY30" fmla="*/ 2408739 h 2408739"/>
              <a:gd name="connsiteX31" fmla="*/ 2387259 w 2829117"/>
              <a:gd name="connsiteY31" fmla="*/ 2399533 h 2408739"/>
              <a:gd name="connsiteX32" fmla="*/ 2433286 w 2829117"/>
              <a:gd name="connsiteY32" fmla="*/ 2368849 h 2408739"/>
              <a:gd name="connsiteX33" fmla="*/ 2470107 w 2829117"/>
              <a:gd name="connsiteY33" fmla="*/ 2332027 h 2408739"/>
              <a:gd name="connsiteX34" fmla="*/ 2519203 w 2829117"/>
              <a:gd name="connsiteY34" fmla="*/ 2261453 h 2408739"/>
              <a:gd name="connsiteX35" fmla="*/ 2562161 w 2829117"/>
              <a:gd name="connsiteY35" fmla="*/ 2187810 h 2408739"/>
              <a:gd name="connsiteX36" fmla="*/ 2595914 w 2829117"/>
              <a:gd name="connsiteY36" fmla="*/ 2123372 h 2408739"/>
              <a:gd name="connsiteX37" fmla="*/ 2602051 w 2829117"/>
              <a:gd name="connsiteY37" fmla="*/ 2111098 h 2408739"/>
              <a:gd name="connsiteX38" fmla="*/ 2620462 w 2829117"/>
              <a:gd name="connsiteY38" fmla="*/ 2055866 h 2408739"/>
              <a:gd name="connsiteX39" fmla="*/ 2632736 w 2829117"/>
              <a:gd name="connsiteY39" fmla="*/ 2015976 h 2408739"/>
              <a:gd name="connsiteX40" fmla="*/ 2645009 w 2829117"/>
              <a:gd name="connsiteY40" fmla="*/ 1939265 h 2408739"/>
              <a:gd name="connsiteX41" fmla="*/ 2666489 w 2829117"/>
              <a:gd name="connsiteY41" fmla="*/ 1795047 h 2408739"/>
              <a:gd name="connsiteX42" fmla="*/ 2687968 w 2829117"/>
              <a:gd name="connsiteY42" fmla="*/ 1617077 h 2408739"/>
              <a:gd name="connsiteX43" fmla="*/ 2700242 w 2829117"/>
              <a:gd name="connsiteY43" fmla="*/ 1442175 h 2408739"/>
              <a:gd name="connsiteX44" fmla="*/ 2709447 w 2829117"/>
              <a:gd name="connsiteY44" fmla="*/ 1224314 h 2408739"/>
              <a:gd name="connsiteX45" fmla="*/ 2718652 w 2829117"/>
              <a:gd name="connsiteY45" fmla="*/ 957359 h 2408739"/>
              <a:gd name="connsiteX46" fmla="*/ 2737063 w 2829117"/>
              <a:gd name="connsiteY46" fmla="*/ 497090 h 2408739"/>
              <a:gd name="connsiteX47" fmla="*/ 2740132 w 2829117"/>
              <a:gd name="connsiteY47" fmla="*/ 383557 h 2408739"/>
              <a:gd name="connsiteX48" fmla="*/ 2752405 w 2829117"/>
              <a:gd name="connsiteY48" fmla="*/ 355941 h 2408739"/>
              <a:gd name="connsiteX49" fmla="*/ 2786158 w 2829117"/>
              <a:gd name="connsiteY49" fmla="*/ 316051 h 2408739"/>
              <a:gd name="connsiteX50" fmla="*/ 2829117 w 2829117"/>
              <a:gd name="connsiteY50" fmla="*/ 251614 h 2408739"/>
              <a:gd name="connsiteX51" fmla="*/ 2829117 w 2829117"/>
              <a:gd name="connsiteY51" fmla="*/ 242408 h 2408739"/>
              <a:gd name="connsiteX52" fmla="*/ 2810706 w 2829117"/>
              <a:gd name="connsiteY52" fmla="*/ 208655 h 2408739"/>
              <a:gd name="connsiteX53" fmla="*/ 2715584 w 2829117"/>
              <a:gd name="connsiteY53" fmla="*/ 110465 h 2408739"/>
              <a:gd name="connsiteX54" fmla="*/ 2635804 w 2829117"/>
              <a:gd name="connsiteY54" fmla="*/ 27616 h 2408739"/>
              <a:gd name="connsiteX55" fmla="*/ 2614325 w 2829117"/>
              <a:gd name="connsiteY55" fmla="*/ 9206 h 2408739"/>
              <a:gd name="connsiteX56" fmla="*/ 2589777 w 2829117"/>
              <a:gd name="connsiteY56" fmla="*/ 0 h 2408739"/>
              <a:gd name="connsiteX57" fmla="*/ 2556024 w 2829117"/>
              <a:gd name="connsiteY57" fmla="*/ 3069 h 2408739"/>
              <a:gd name="connsiteX58" fmla="*/ 2509997 w 2829117"/>
              <a:gd name="connsiteY58" fmla="*/ 18411 h 2408739"/>
              <a:gd name="connsiteX59" fmla="*/ 2463971 w 2829117"/>
              <a:gd name="connsiteY59" fmla="*/ 39890 h 2408739"/>
              <a:gd name="connsiteX60" fmla="*/ 2424081 w 2829117"/>
              <a:gd name="connsiteY60" fmla="*/ 46027 h 2408739"/>
              <a:gd name="connsiteX61" fmla="*/ 2243042 w 2829117"/>
              <a:gd name="connsiteY61" fmla="*/ 52164 h 2408739"/>
              <a:gd name="connsiteX62" fmla="*/ 1933128 w 2829117"/>
              <a:gd name="connsiteY62" fmla="*/ 64438 h 2408739"/>
              <a:gd name="connsiteX63" fmla="*/ 1583324 w 2829117"/>
              <a:gd name="connsiteY63" fmla="*/ 79780 h 2408739"/>
              <a:gd name="connsiteX64" fmla="*/ 1331710 w 2829117"/>
              <a:gd name="connsiteY64" fmla="*/ 92054 h 2408739"/>
              <a:gd name="connsiteX65" fmla="*/ 1018728 w 2829117"/>
              <a:gd name="connsiteY65" fmla="*/ 125807 h 2408739"/>
              <a:gd name="connsiteX66" fmla="*/ 684266 w 2829117"/>
              <a:gd name="connsiteY66" fmla="*/ 171834 h 2408739"/>
              <a:gd name="connsiteX67" fmla="*/ 273093 w 2829117"/>
              <a:gd name="connsiteY67" fmla="*/ 230135 h 2408739"/>
              <a:gd name="connsiteX68" fmla="*/ 0 w 2829117"/>
              <a:gd name="connsiteY68" fmla="*/ 276161 h 2408739"/>
              <a:gd name="connsiteX69" fmla="*/ 30685 w 2829117"/>
              <a:gd name="connsiteY69" fmla="*/ 429584 h 2408739"/>
              <a:gd name="connsiteX70" fmla="*/ 276161 w 2829117"/>
              <a:gd name="connsiteY70" fmla="*/ 389694 h 2408739"/>
              <a:gd name="connsiteX71" fmla="*/ 684266 w 2829117"/>
              <a:gd name="connsiteY71" fmla="*/ 328325 h 2408739"/>
              <a:gd name="connsiteX72" fmla="*/ 803936 w 2829117"/>
              <a:gd name="connsiteY72" fmla="*/ 309914 h 2408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2829117" h="2408739">
                <a:moveTo>
                  <a:pt x="803936" y="309914"/>
                </a:moveTo>
                <a:lnTo>
                  <a:pt x="1150671" y="263888"/>
                </a:lnTo>
                <a:lnTo>
                  <a:pt x="1350121" y="245477"/>
                </a:lnTo>
                <a:lnTo>
                  <a:pt x="1647761" y="220929"/>
                </a:lnTo>
                <a:lnTo>
                  <a:pt x="1831868" y="211724"/>
                </a:lnTo>
                <a:lnTo>
                  <a:pt x="2200083" y="199450"/>
                </a:lnTo>
                <a:lnTo>
                  <a:pt x="2396464" y="202518"/>
                </a:lnTo>
                <a:lnTo>
                  <a:pt x="2439423" y="205587"/>
                </a:lnTo>
                <a:lnTo>
                  <a:pt x="2457834" y="211724"/>
                </a:lnTo>
                <a:lnTo>
                  <a:pt x="2476244" y="230135"/>
                </a:lnTo>
                <a:lnTo>
                  <a:pt x="2485450" y="251614"/>
                </a:lnTo>
                <a:lnTo>
                  <a:pt x="2491587" y="279230"/>
                </a:lnTo>
                <a:cubicBezTo>
                  <a:pt x="2492610" y="310937"/>
                  <a:pt x="2493632" y="342645"/>
                  <a:pt x="2494655" y="374352"/>
                </a:cubicBezTo>
                <a:lnTo>
                  <a:pt x="2494655" y="687335"/>
                </a:lnTo>
                <a:lnTo>
                  <a:pt x="2488518" y="911332"/>
                </a:lnTo>
                <a:lnTo>
                  <a:pt x="2479313" y="1199767"/>
                </a:lnTo>
                <a:lnTo>
                  <a:pt x="2473176" y="1368532"/>
                </a:lnTo>
                <a:lnTo>
                  <a:pt x="2457834" y="1549571"/>
                </a:lnTo>
                <a:lnTo>
                  <a:pt x="2436354" y="1696857"/>
                </a:lnTo>
                <a:lnTo>
                  <a:pt x="2414875" y="1795047"/>
                </a:lnTo>
                <a:lnTo>
                  <a:pt x="2393396" y="1871759"/>
                </a:lnTo>
                <a:lnTo>
                  <a:pt x="2378054" y="1908580"/>
                </a:lnTo>
                <a:lnTo>
                  <a:pt x="2359643" y="1942333"/>
                </a:lnTo>
                <a:lnTo>
                  <a:pt x="2332027" y="1969949"/>
                </a:lnTo>
                <a:lnTo>
                  <a:pt x="2255315" y="2258384"/>
                </a:lnTo>
                <a:lnTo>
                  <a:pt x="2267589" y="2307480"/>
                </a:lnTo>
                <a:lnTo>
                  <a:pt x="2282932" y="2353506"/>
                </a:lnTo>
                <a:lnTo>
                  <a:pt x="2304411" y="2390328"/>
                </a:lnTo>
                <a:lnTo>
                  <a:pt x="2319753" y="2405670"/>
                </a:lnTo>
                <a:lnTo>
                  <a:pt x="2328958" y="2408739"/>
                </a:lnTo>
                <a:lnTo>
                  <a:pt x="2353506" y="2408739"/>
                </a:lnTo>
                <a:lnTo>
                  <a:pt x="2387259" y="2399533"/>
                </a:lnTo>
                <a:lnTo>
                  <a:pt x="2433286" y="2368849"/>
                </a:lnTo>
                <a:lnTo>
                  <a:pt x="2470107" y="2332027"/>
                </a:lnTo>
                <a:lnTo>
                  <a:pt x="2519203" y="2261453"/>
                </a:lnTo>
                <a:lnTo>
                  <a:pt x="2562161" y="2187810"/>
                </a:lnTo>
                <a:lnTo>
                  <a:pt x="2595914" y="2123372"/>
                </a:lnTo>
                <a:lnTo>
                  <a:pt x="2602051" y="2111098"/>
                </a:lnTo>
                <a:lnTo>
                  <a:pt x="2620462" y="2055866"/>
                </a:lnTo>
                <a:lnTo>
                  <a:pt x="2632736" y="2015976"/>
                </a:lnTo>
                <a:lnTo>
                  <a:pt x="2645009" y="1939265"/>
                </a:lnTo>
                <a:lnTo>
                  <a:pt x="2666489" y="1795047"/>
                </a:lnTo>
                <a:lnTo>
                  <a:pt x="2687968" y="1617077"/>
                </a:lnTo>
                <a:lnTo>
                  <a:pt x="2700242" y="1442175"/>
                </a:lnTo>
                <a:lnTo>
                  <a:pt x="2709447" y="1224314"/>
                </a:lnTo>
                <a:lnTo>
                  <a:pt x="2718652" y="957359"/>
                </a:lnTo>
                <a:lnTo>
                  <a:pt x="2737063" y="497090"/>
                </a:lnTo>
                <a:lnTo>
                  <a:pt x="2740132" y="383557"/>
                </a:lnTo>
                <a:lnTo>
                  <a:pt x="2752405" y="355941"/>
                </a:lnTo>
                <a:lnTo>
                  <a:pt x="2786158" y="316051"/>
                </a:lnTo>
                <a:lnTo>
                  <a:pt x="2829117" y="251614"/>
                </a:lnTo>
                <a:lnTo>
                  <a:pt x="2829117" y="242408"/>
                </a:lnTo>
                <a:lnTo>
                  <a:pt x="2810706" y="208655"/>
                </a:lnTo>
                <a:lnTo>
                  <a:pt x="2715584" y="110465"/>
                </a:lnTo>
                <a:lnTo>
                  <a:pt x="2635804" y="27616"/>
                </a:lnTo>
                <a:lnTo>
                  <a:pt x="2614325" y="9206"/>
                </a:lnTo>
                <a:lnTo>
                  <a:pt x="2589777" y="0"/>
                </a:lnTo>
                <a:lnTo>
                  <a:pt x="2556024" y="3069"/>
                </a:lnTo>
                <a:lnTo>
                  <a:pt x="2509997" y="18411"/>
                </a:lnTo>
                <a:lnTo>
                  <a:pt x="2463971" y="39890"/>
                </a:lnTo>
                <a:lnTo>
                  <a:pt x="2424081" y="46027"/>
                </a:lnTo>
                <a:lnTo>
                  <a:pt x="2243042" y="52164"/>
                </a:lnTo>
                <a:lnTo>
                  <a:pt x="1933128" y="64438"/>
                </a:lnTo>
                <a:lnTo>
                  <a:pt x="1583324" y="79780"/>
                </a:lnTo>
                <a:lnTo>
                  <a:pt x="1331710" y="92054"/>
                </a:lnTo>
                <a:lnTo>
                  <a:pt x="1018728" y="125807"/>
                </a:lnTo>
                <a:lnTo>
                  <a:pt x="684266" y="171834"/>
                </a:lnTo>
                <a:lnTo>
                  <a:pt x="273093" y="230135"/>
                </a:lnTo>
                <a:lnTo>
                  <a:pt x="0" y="276161"/>
                </a:lnTo>
                <a:lnTo>
                  <a:pt x="30685" y="429584"/>
                </a:lnTo>
                <a:lnTo>
                  <a:pt x="276161" y="389694"/>
                </a:lnTo>
                <a:lnTo>
                  <a:pt x="684266" y="328325"/>
                </a:lnTo>
                <a:lnTo>
                  <a:pt x="803936" y="30991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3957FBF3-4B93-3844-8975-BB825B223A61}"/>
              </a:ext>
            </a:extLst>
          </p:cNvPr>
          <p:cNvSpPr/>
          <p:nvPr/>
        </p:nvSpPr>
        <p:spPr>
          <a:xfrm>
            <a:off x="6069013" y="5410200"/>
            <a:ext cx="615950" cy="461963"/>
          </a:xfrm>
          <a:custGeom>
            <a:avLst/>
            <a:gdLst>
              <a:gd name="connsiteX0" fmla="*/ 240507 w 614363"/>
              <a:gd name="connsiteY0" fmla="*/ 59531 h 461963"/>
              <a:gd name="connsiteX1" fmla="*/ 411957 w 614363"/>
              <a:gd name="connsiteY1" fmla="*/ 111919 h 461963"/>
              <a:gd name="connsiteX2" fmla="*/ 511969 w 614363"/>
              <a:gd name="connsiteY2" fmla="*/ 142875 h 461963"/>
              <a:gd name="connsiteX3" fmla="*/ 540544 w 614363"/>
              <a:gd name="connsiteY3" fmla="*/ 142875 h 461963"/>
              <a:gd name="connsiteX4" fmla="*/ 573882 w 614363"/>
              <a:gd name="connsiteY4" fmla="*/ 135731 h 461963"/>
              <a:gd name="connsiteX5" fmla="*/ 590550 w 614363"/>
              <a:gd name="connsiteY5" fmla="*/ 123825 h 461963"/>
              <a:gd name="connsiteX6" fmla="*/ 614363 w 614363"/>
              <a:gd name="connsiteY6" fmla="*/ 100013 h 461963"/>
              <a:gd name="connsiteX7" fmla="*/ 523875 w 614363"/>
              <a:gd name="connsiteY7" fmla="*/ 461963 h 461963"/>
              <a:gd name="connsiteX8" fmla="*/ 509588 w 614363"/>
              <a:gd name="connsiteY8" fmla="*/ 411956 h 461963"/>
              <a:gd name="connsiteX9" fmla="*/ 485775 w 614363"/>
              <a:gd name="connsiteY9" fmla="*/ 388144 h 461963"/>
              <a:gd name="connsiteX10" fmla="*/ 433388 w 614363"/>
              <a:gd name="connsiteY10" fmla="*/ 340519 h 461963"/>
              <a:gd name="connsiteX11" fmla="*/ 361950 w 614363"/>
              <a:gd name="connsiteY11" fmla="*/ 280988 h 461963"/>
              <a:gd name="connsiteX12" fmla="*/ 280988 w 614363"/>
              <a:gd name="connsiteY12" fmla="*/ 221456 h 461963"/>
              <a:gd name="connsiteX13" fmla="*/ 216694 w 614363"/>
              <a:gd name="connsiteY13" fmla="*/ 176213 h 461963"/>
              <a:gd name="connsiteX14" fmla="*/ 159544 w 614363"/>
              <a:gd name="connsiteY14" fmla="*/ 138113 h 461963"/>
              <a:gd name="connsiteX15" fmla="*/ 102394 w 614363"/>
              <a:gd name="connsiteY15" fmla="*/ 104775 h 461963"/>
              <a:gd name="connsiteX16" fmla="*/ 26194 w 614363"/>
              <a:gd name="connsiteY16" fmla="*/ 57150 h 461963"/>
              <a:gd name="connsiteX17" fmla="*/ 9525 w 614363"/>
              <a:gd name="connsiteY17" fmla="*/ 40481 h 461963"/>
              <a:gd name="connsiteX18" fmla="*/ 0 w 614363"/>
              <a:gd name="connsiteY18" fmla="*/ 26194 h 461963"/>
              <a:gd name="connsiteX19" fmla="*/ 0 w 614363"/>
              <a:gd name="connsiteY19" fmla="*/ 14288 h 461963"/>
              <a:gd name="connsiteX20" fmla="*/ 7144 w 614363"/>
              <a:gd name="connsiteY20" fmla="*/ 2381 h 461963"/>
              <a:gd name="connsiteX21" fmla="*/ 40482 w 614363"/>
              <a:gd name="connsiteY21" fmla="*/ 0 h 461963"/>
              <a:gd name="connsiteX22" fmla="*/ 116682 w 614363"/>
              <a:gd name="connsiteY22" fmla="*/ 23813 h 461963"/>
              <a:gd name="connsiteX23" fmla="*/ 240507 w 614363"/>
              <a:gd name="connsiteY23" fmla="*/ 59531 h 461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614363" h="461963">
                <a:moveTo>
                  <a:pt x="240507" y="59531"/>
                </a:moveTo>
                <a:lnTo>
                  <a:pt x="411957" y="111919"/>
                </a:lnTo>
                <a:lnTo>
                  <a:pt x="511969" y="142875"/>
                </a:lnTo>
                <a:lnTo>
                  <a:pt x="540544" y="142875"/>
                </a:lnTo>
                <a:lnTo>
                  <a:pt x="573882" y="135731"/>
                </a:lnTo>
                <a:lnTo>
                  <a:pt x="590550" y="123825"/>
                </a:lnTo>
                <a:lnTo>
                  <a:pt x="614363" y="100013"/>
                </a:lnTo>
                <a:lnTo>
                  <a:pt x="523875" y="461963"/>
                </a:lnTo>
                <a:lnTo>
                  <a:pt x="509588" y="411956"/>
                </a:lnTo>
                <a:lnTo>
                  <a:pt x="485775" y="388144"/>
                </a:lnTo>
                <a:lnTo>
                  <a:pt x="433388" y="340519"/>
                </a:lnTo>
                <a:lnTo>
                  <a:pt x="361950" y="280988"/>
                </a:lnTo>
                <a:lnTo>
                  <a:pt x="280988" y="221456"/>
                </a:lnTo>
                <a:lnTo>
                  <a:pt x="216694" y="176213"/>
                </a:lnTo>
                <a:lnTo>
                  <a:pt x="159544" y="138113"/>
                </a:lnTo>
                <a:lnTo>
                  <a:pt x="102394" y="104775"/>
                </a:lnTo>
                <a:lnTo>
                  <a:pt x="26194" y="57150"/>
                </a:lnTo>
                <a:lnTo>
                  <a:pt x="9525" y="40481"/>
                </a:lnTo>
                <a:lnTo>
                  <a:pt x="0" y="26194"/>
                </a:lnTo>
                <a:lnTo>
                  <a:pt x="0" y="14288"/>
                </a:lnTo>
                <a:lnTo>
                  <a:pt x="7144" y="2381"/>
                </a:lnTo>
                <a:lnTo>
                  <a:pt x="40482" y="0"/>
                </a:lnTo>
                <a:lnTo>
                  <a:pt x="116682" y="23813"/>
                </a:lnTo>
                <a:lnTo>
                  <a:pt x="240507" y="595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D05C139D-6671-8643-A792-8E8285749208}"/>
              </a:ext>
            </a:extLst>
          </p:cNvPr>
          <p:cNvSpPr/>
          <p:nvPr/>
        </p:nvSpPr>
        <p:spPr>
          <a:xfrm>
            <a:off x="5307013" y="3200400"/>
            <a:ext cx="465137" cy="1681163"/>
          </a:xfrm>
          <a:custGeom>
            <a:avLst/>
            <a:gdLst>
              <a:gd name="connsiteX0" fmla="*/ 150019 w 464344"/>
              <a:gd name="connsiteY0" fmla="*/ 700088 h 1681163"/>
              <a:gd name="connsiteX1" fmla="*/ 150019 w 464344"/>
              <a:gd name="connsiteY1" fmla="*/ 190500 h 1681163"/>
              <a:gd name="connsiteX2" fmla="*/ 145257 w 464344"/>
              <a:gd name="connsiteY2" fmla="*/ 164306 h 1681163"/>
              <a:gd name="connsiteX3" fmla="*/ 130969 w 464344"/>
              <a:gd name="connsiteY3" fmla="*/ 135731 h 1681163"/>
              <a:gd name="connsiteX4" fmla="*/ 111919 w 464344"/>
              <a:gd name="connsiteY4" fmla="*/ 107156 h 1681163"/>
              <a:gd name="connsiteX5" fmla="*/ 90488 w 464344"/>
              <a:gd name="connsiteY5" fmla="*/ 83344 h 1681163"/>
              <a:gd name="connsiteX6" fmla="*/ 66675 w 464344"/>
              <a:gd name="connsiteY6" fmla="*/ 64294 h 1681163"/>
              <a:gd name="connsiteX7" fmla="*/ 0 w 464344"/>
              <a:gd name="connsiteY7" fmla="*/ 23813 h 1681163"/>
              <a:gd name="connsiteX8" fmla="*/ 242888 w 464344"/>
              <a:gd name="connsiteY8" fmla="*/ 0 h 1681163"/>
              <a:gd name="connsiteX9" fmla="*/ 323850 w 464344"/>
              <a:gd name="connsiteY9" fmla="*/ 57150 h 1681163"/>
              <a:gd name="connsiteX10" fmla="*/ 383382 w 464344"/>
              <a:gd name="connsiteY10" fmla="*/ 100013 h 1681163"/>
              <a:gd name="connsiteX11" fmla="*/ 426244 w 464344"/>
              <a:gd name="connsiteY11" fmla="*/ 135731 h 1681163"/>
              <a:gd name="connsiteX12" fmla="*/ 457200 w 464344"/>
              <a:gd name="connsiteY12" fmla="*/ 169069 h 1681163"/>
              <a:gd name="connsiteX13" fmla="*/ 464344 w 464344"/>
              <a:gd name="connsiteY13" fmla="*/ 183356 h 1681163"/>
              <a:gd name="connsiteX14" fmla="*/ 464344 w 464344"/>
              <a:gd name="connsiteY14" fmla="*/ 197644 h 1681163"/>
              <a:gd name="connsiteX15" fmla="*/ 461963 w 464344"/>
              <a:gd name="connsiteY15" fmla="*/ 211931 h 1681163"/>
              <a:gd name="connsiteX16" fmla="*/ 445294 w 464344"/>
              <a:gd name="connsiteY16" fmla="*/ 245269 h 1681163"/>
              <a:gd name="connsiteX17" fmla="*/ 416719 w 464344"/>
              <a:gd name="connsiteY17" fmla="*/ 300038 h 1681163"/>
              <a:gd name="connsiteX18" fmla="*/ 392907 w 464344"/>
              <a:gd name="connsiteY18" fmla="*/ 361950 h 1681163"/>
              <a:gd name="connsiteX19" fmla="*/ 383382 w 464344"/>
              <a:gd name="connsiteY19" fmla="*/ 400050 h 1681163"/>
              <a:gd name="connsiteX20" fmla="*/ 376238 w 464344"/>
              <a:gd name="connsiteY20" fmla="*/ 442913 h 1681163"/>
              <a:gd name="connsiteX21" fmla="*/ 376238 w 464344"/>
              <a:gd name="connsiteY21" fmla="*/ 481013 h 1681163"/>
              <a:gd name="connsiteX22" fmla="*/ 373857 w 464344"/>
              <a:gd name="connsiteY22" fmla="*/ 604838 h 1681163"/>
              <a:gd name="connsiteX23" fmla="*/ 354807 w 464344"/>
              <a:gd name="connsiteY23" fmla="*/ 823913 h 1681163"/>
              <a:gd name="connsiteX24" fmla="*/ 326232 w 464344"/>
              <a:gd name="connsiteY24" fmla="*/ 1140619 h 1681163"/>
              <a:gd name="connsiteX25" fmla="*/ 297657 w 464344"/>
              <a:gd name="connsiteY25" fmla="*/ 1459706 h 1681163"/>
              <a:gd name="connsiteX26" fmla="*/ 283369 w 464344"/>
              <a:gd name="connsiteY26" fmla="*/ 1638300 h 1681163"/>
              <a:gd name="connsiteX27" fmla="*/ 278607 w 464344"/>
              <a:gd name="connsiteY27" fmla="*/ 1666875 h 1681163"/>
              <a:gd name="connsiteX28" fmla="*/ 152400 w 464344"/>
              <a:gd name="connsiteY28" fmla="*/ 1681163 h 1681163"/>
              <a:gd name="connsiteX29" fmla="*/ 150019 w 464344"/>
              <a:gd name="connsiteY29" fmla="*/ 700088 h 1681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64344" h="1681163">
                <a:moveTo>
                  <a:pt x="150019" y="700088"/>
                </a:moveTo>
                <a:lnTo>
                  <a:pt x="150019" y="190500"/>
                </a:lnTo>
                <a:lnTo>
                  <a:pt x="145257" y="164306"/>
                </a:lnTo>
                <a:lnTo>
                  <a:pt x="130969" y="135731"/>
                </a:lnTo>
                <a:lnTo>
                  <a:pt x="111919" y="107156"/>
                </a:lnTo>
                <a:lnTo>
                  <a:pt x="90488" y="83344"/>
                </a:lnTo>
                <a:lnTo>
                  <a:pt x="66675" y="64294"/>
                </a:lnTo>
                <a:lnTo>
                  <a:pt x="0" y="23813"/>
                </a:lnTo>
                <a:lnTo>
                  <a:pt x="242888" y="0"/>
                </a:lnTo>
                <a:lnTo>
                  <a:pt x="323850" y="57150"/>
                </a:lnTo>
                <a:lnTo>
                  <a:pt x="383382" y="100013"/>
                </a:lnTo>
                <a:lnTo>
                  <a:pt x="426244" y="135731"/>
                </a:lnTo>
                <a:lnTo>
                  <a:pt x="457200" y="169069"/>
                </a:lnTo>
                <a:lnTo>
                  <a:pt x="464344" y="183356"/>
                </a:lnTo>
                <a:lnTo>
                  <a:pt x="464344" y="197644"/>
                </a:lnTo>
                <a:lnTo>
                  <a:pt x="461963" y="211931"/>
                </a:lnTo>
                <a:lnTo>
                  <a:pt x="445294" y="245269"/>
                </a:lnTo>
                <a:lnTo>
                  <a:pt x="416719" y="300038"/>
                </a:lnTo>
                <a:lnTo>
                  <a:pt x="392907" y="361950"/>
                </a:lnTo>
                <a:lnTo>
                  <a:pt x="383382" y="400050"/>
                </a:lnTo>
                <a:lnTo>
                  <a:pt x="376238" y="442913"/>
                </a:lnTo>
                <a:lnTo>
                  <a:pt x="376238" y="481013"/>
                </a:lnTo>
                <a:cubicBezTo>
                  <a:pt x="375444" y="522288"/>
                  <a:pt x="374651" y="563563"/>
                  <a:pt x="373857" y="604838"/>
                </a:cubicBezTo>
                <a:lnTo>
                  <a:pt x="354807" y="823913"/>
                </a:lnTo>
                <a:lnTo>
                  <a:pt x="326232" y="1140619"/>
                </a:lnTo>
                <a:lnTo>
                  <a:pt x="297657" y="1459706"/>
                </a:lnTo>
                <a:lnTo>
                  <a:pt x="283369" y="1638300"/>
                </a:lnTo>
                <a:lnTo>
                  <a:pt x="278607" y="1666875"/>
                </a:lnTo>
                <a:lnTo>
                  <a:pt x="152400" y="1681163"/>
                </a:lnTo>
                <a:cubicBezTo>
                  <a:pt x="151606" y="1355725"/>
                  <a:pt x="150813" y="1030288"/>
                  <a:pt x="150019" y="700088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9700C798-36AC-2846-9B68-BDC14E9371CD}"/>
              </a:ext>
            </a:extLst>
          </p:cNvPr>
          <p:cNvSpPr/>
          <p:nvPr/>
        </p:nvSpPr>
        <p:spPr>
          <a:xfrm>
            <a:off x="4751388" y="4205288"/>
            <a:ext cx="1374775" cy="1004887"/>
          </a:xfrm>
          <a:custGeom>
            <a:avLst/>
            <a:gdLst>
              <a:gd name="connsiteX0" fmla="*/ 116681 w 1376362"/>
              <a:gd name="connsiteY0" fmla="*/ 385762 h 1004887"/>
              <a:gd name="connsiteX1" fmla="*/ 128587 w 1376362"/>
              <a:gd name="connsiteY1" fmla="*/ 269081 h 1004887"/>
              <a:gd name="connsiteX2" fmla="*/ 130969 w 1376362"/>
              <a:gd name="connsiteY2" fmla="*/ 226218 h 1004887"/>
              <a:gd name="connsiteX3" fmla="*/ 126206 w 1376362"/>
              <a:gd name="connsiteY3" fmla="*/ 195262 h 1004887"/>
              <a:gd name="connsiteX4" fmla="*/ 116681 w 1376362"/>
              <a:gd name="connsiteY4" fmla="*/ 159543 h 1004887"/>
              <a:gd name="connsiteX5" fmla="*/ 102394 w 1376362"/>
              <a:gd name="connsiteY5" fmla="*/ 128587 h 1004887"/>
              <a:gd name="connsiteX6" fmla="*/ 80962 w 1376362"/>
              <a:gd name="connsiteY6" fmla="*/ 97631 h 1004887"/>
              <a:gd name="connsiteX7" fmla="*/ 61912 w 1376362"/>
              <a:gd name="connsiteY7" fmla="*/ 76200 h 1004887"/>
              <a:gd name="connsiteX8" fmla="*/ 28575 w 1376362"/>
              <a:gd name="connsiteY8" fmla="*/ 54768 h 1004887"/>
              <a:gd name="connsiteX9" fmla="*/ 16669 w 1376362"/>
              <a:gd name="connsiteY9" fmla="*/ 47625 h 1004887"/>
              <a:gd name="connsiteX10" fmla="*/ 7144 w 1376362"/>
              <a:gd name="connsiteY10" fmla="*/ 33337 h 1004887"/>
              <a:gd name="connsiteX11" fmla="*/ 4762 w 1376362"/>
              <a:gd name="connsiteY11" fmla="*/ 21431 h 1004887"/>
              <a:gd name="connsiteX12" fmla="*/ 4762 w 1376362"/>
              <a:gd name="connsiteY12" fmla="*/ 11906 h 1004887"/>
              <a:gd name="connsiteX13" fmla="*/ 7144 w 1376362"/>
              <a:gd name="connsiteY13" fmla="*/ 4762 h 1004887"/>
              <a:gd name="connsiteX14" fmla="*/ 21431 w 1376362"/>
              <a:gd name="connsiteY14" fmla="*/ 0 h 1004887"/>
              <a:gd name="connsiteX15" fmla="*/ 38100 w 1376362"/>
              <a:gd name="connsiteY15" fmla="*/ 2381 h 1004887"/>
              <a:gd name="connsiteX16" fmla="*/ 83344 w 1376362"/>
              <a:gd name="connsiteY16" fmla="*/ 11906 h 1004887"/>
              <a:gd name="connsiteX17" fmla="*/ 142875 w 1376362"/>
              <a:gd name="connsiteY17" fmla="*/ 33337 h 1004887"/>
              <a:gd name="connsiteX18" fmla="*/ 200025 w 1376362"/>
              <a:gd name="connsiteY18" fmla="*/ 59531 h 1004887"/>
              <a:gd name="connsiteX19" fmla="*/ 252412 w 1376362"/>
              <a:gd name="connsiteY19" fmla="*/ 90487 h 1004887"/>
              <a:gd name="connsiteX20" fmla="*/ 285750 w 1376362"/>
              <a:gd name="connsiteY20" fmla="*/ 116681 h 1004887"/>
              <a:gd name="connsiteX21" fmla="*/ 304800 w 1376362"/>
              <a:gd name="connsiteY21" fmla="*/ 126206 h 1004887"/>
              <a:gd name="connsiteX22" fmla="*/ 314325 w 1376362"/>
              <a:gd name="connsiteY22" fmla="*/ 133350 h 1004887"/>
              <a:gd name="connsiteX23" fmla="*/ 328612 w 1376362"/>
              <a:gd name="connsiteY23" fmla="*/ 147637 h 1004887"/>
              <a:gd name="connsiteX24" fmla="*/ 342900 w 1376362"/>
              <a:gd name="connsiteY24" fmla="*/ 171450 h 1004887"/>
              <a:gd name="connsiteX25" fmla="*/ 347662 w 1376362"/>
              <a:gd name="connsiteY25" fmla="*/ 197643 h 1004887"/>
              <a:gd name="connsiteX26" fmla="*/ 345281 w 1376362"/>
              <a:gd name="connsiteY26" fmla="*/ 242887 h 1004887"/>
              <a:gd name="connsiteX27" fmla="*/ 333375 w 1376362"/>
              <a:gd name="connsiteY27" fmla="*/ 290512 h 1004887"/>
              <a:gd name="connsiteX28" fmla="*/ 304800 w 1376362"/>
              <a:gd name="connsiteY28" fmla="*/ 366712 h 1004887"/>
              <a:gd name="connsiteX29" fmla="*/ 266700 w 1376362"/>
              <a:gd name="connsiteY29" fmla="*/ 688181 h 1004887"/>
              <a:gd name="connsiteX30" fmla="*/ 266700 w 1376362"/>
              <a:gd name="connsiteY30" fmla="*/ 714375 h 1004887"/>
              <a:gd name="connsiteX31" fmla="*/ 273844 w 1376362"/>
              <a:gd name="connsiteY31" fmla="*/ 716756 h 1004887"/>
              <a:gd name="connsiteX32" fmla="*/ 295275 w 1376362"/>
              <a:gd name="connsiteY32" fmla="*/ 711993 h 1004887"/>
              <a:gd name="connsiteX33" fmla="*/ 350044 w 1376362"/>
              <a:gd name="connsiteY33" fmla="*/ 695325 h 1004887"/>
              <a:gd name="connsiteX34" fmla="*/ 450056 w 1376362"/>
              <a:gd name="connsiteY34" fmla="*/ 671512 h 1004887"/>
              <a:gd name="connsiteX35" fmla="*/ 600075 w 1376362"/>
              <a:gd name="connsiteY35" fmla="*/ 645318 h 1004887"/>
              <a:gd name="connsiteX36" fmla="*/ 719137 w 1376362"/>
              <a:gd name="connsiteY36" fmla="*/ 628650 h 1004887"/>
              <a:gd name="connsiteX37" fmla="*/ 835819 w 1376362"/>
              <a:gd name="connsiteY37" fmla="*/ 607218 h 1004887"/>
              <a:gd name="connsiteX38" fmla="*/ 1057275 w 1376362"/>
              <a:gd name="connsiteY38" fmla="*/ 607218 h 1004887"/>
              <a:gd name="connsiteX39" fmla="*/ 1269206 w 1376362"/>
              <a:gd name="connsiteY39" fmla="*/ 607218 h 1004887"/>
              <a:gd name="connsiteX40" fmla="*/ 1376362 w 1376362"/>
              <a:gd name="connsiteY40" fmla="*/ 609600 h 1004887"/>
              <a:gd name="connsiteX41" fmla="*/ 1359694 w 1376362"/>
              <a:gd name="connsiteY41" fmla="*/ 719137 h 1004887"/>
              <a:gd name="connsiteX42" fmla="*/ 1214437 w 1376362"/>
              <a:gd name="connsiteY42" fmla="*/ 728662 h 1004887"/>
              <a:gd name="connsiteX43" fmla="*/ 1073944 w 1376362"/>
              <a:gd name="connsiteY43" fmla="*/ 742950 h 1004887"/>
              <a:gd name="connsiteX44" fmla="*/ 871537 w 1376362"/>
              <a:gd name="connsiteY44" fmla="*/ 766762 h 1004887"/>
              <a:gd name="connsiteX45" fmla="*/ 635794 w 1376362"/>
              <a:gd name="connsiteY45" fmla="*/ 802481 h 1004887"/>
              <a:gd name="connsiteX46" fmla="*/ 452437 w 1376362"/>
              <a:gd name="connsiteY46" fmla="*/ 840581 h 1004887"/>
              <a:gd name="connsiteX47" fmla="*/ 390525 w 1376362"/>
              <a:gd name="connsiteY47" fmla="*/ 857250 h 1004887"/>
              <a:gd name="connsiteX48" fmla="*/ 311944 w 1376362"/>
              <a:gd name="connsiteY48" fmla="*/ 895350 h 1004887"/>
              <a:gd name="connsiteX49" fmla="*/ 128587 w 1376362"/>
              <a:gd name="connsiteY49" fmla="*/ 995362 h 1004887"/>
              <a:gd name="connsiteX50" fmla="*/ 109537 w 1376362"/>
              <a:gd name="connsiteY50" fmla="*/ 1004887 h 1004887"/>
              <a:gd name="connsiteX51" fmla="*/ 97631 w 1376362"/>
              <a:gd name="connsiteY51" fmla="*/ 1000125 h 1004887"/>
              <a:gd name="connsiteX52" fmla="*/ 66675 w 1376362"/>
              <a:gd name="connsiteY52" fmla="*/ 964406 h 1004887"/>
              <a:gd name="connsiteX53" fmla="*/ 26194 w 1376362"/>
              <a:gd name="connsiteY53" fmla="*/ 912018 h 1004887"/>
              <a:gd name="connsiteX54" fmla="*/ 7144 w 1376362"/>
              <a:gd name="connsiteY54" fmla="*/ 885825 h 1004887"/>
              <a:gd name="connsiteX55" fmla="*/ 0 w 1376362"/>
              <a:gd name="connsiteY55" fmla="*/ 866775 h 1004887"/>
              <a:gd name="connsiteX56" fmla="*/ 2381 w 1376362"/>
              <a:gd name="connsiteY56" fmla="*/ 850106 h 1004887"/>
              <a:gd name="connsiteX57" fmla="*/ 9525 w 1376362"/>
              <a:gd name="connsiteY57" fmla="*/ 826293 h 1004887"/>
              <a:gd name="connsiteX58" fmla="*/ 19050 w 1376362"/>
              <a:gd name="connsiteY58" fmla="*/ 802481 h 1004887"/>
              <a:gd name="connsiteX59" fmla="*/ 40481 w 1376362"/>
              <a:gd name="connsiteY59" fmla="*/ 778668 h 1004887"/>
              <a:gd name="connsiteX60" fmla="*/ 59531 w 1376362"/>
              <a:gd name="connsiteY60" fmla="*/ 759618 h 1004887"/>
              <a:gd name="connsiteX61" fmla="*/ 80962 w 1376362"/>
              <a:gd name="connsiteY61" fmla="*/ 740568 h 1004887"/>
              <a:gd name="connsiteX62" fmla="*/ 85725 w 1376362"/>
              <a:gd name="connsiteY62" fmla="*/ 726281 h 1004887"/>
              <a:gd name="connsiteX63" fmla="*/ 90487 w 1376362"/>
              <a:gd name="connsiteY63" fmla="*/ 671512 h 1004887"/>
              <a:gd name="connsiteX64" fmla="*/ 104775 w 1376362"/>
              <a:gd name="connsiteY64" fmla="*/ 516731 h 1004887"/>
              <a:gd name="connsiteX65" fmla="*/ 116681 w 1376362"/>
              <a:gd name="connsiteY65" fmla="*/ 385762 h 1004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1376362" h="1004887">
                <a:moveTo>
                  <a:pt x="116681" y="385762"/>
                </a:moveTo>
                <a:lnTo>
                  <a:pt x="128587" y="269081"/>
                </a:lnTo>
                <a:lnTo>
                  <a:pt x="130969" y="226218"/>
                </a:lnTo>
                <a:lnTo>
                  <a:pt x="126206" y="195262"/>
                </a:lnTo>
                <a:lnTo>
                  <a:pt x="116681" y="159543"/>
                </a:lnTo>
                <a:lnTo>
                  <a:pt x="102394" y="128587"/>
                </a:lnTo>
                <a:lnTo>
                  <a:pt x="80962" y="97631"/>
                </a:lnTo>
                <a:lnTo>
                  <a:pt x="61912" y="76200"/>
                </a:lnTo>
                <a:lnTo>
                  <a:pt x="28575" y="54768"/>
                </a:lnTo>
                <a:lnTo>
                  <a:pt x="16669" y="47625"/>
                </a:lnTo>
                <a:lnTo>
                  <a:pt x="7144" y="33337"/>
                </a:lnTo>
                <a:lnTo>
                  <a:pt x="4762" y="21431"/>
                </a:lnTo>
                <a:lnTo>
                  <a:pt x="4762" y="11906"/>
                </a:lnTo>
                <a:lnTo>
                  <a:pt x="7144" y="4762"/>
                </a:lnTo>
                <a:lnTo>
                  <a:pt x="21431" y="0"/>
                </a:lnTo>
                <a:lnTo>
                  <a:pt x="38100" y="2381"/>
                </a:lnTo>
                <a:lnTo>
                  <a:pt x="83344" y="11906"/>
                </a:lnTo>
                <a:lnTo>
                  <a:pt x="142875" y="33337"/>
                </a:lnTo>
                <a:lnTo>
                  <a:pt x="200025" y="59531"/>
                </a:lnTo>
                <a:lnTo>
                  <a:pt x="252412" y="90487"/>
                </a:lnTo>
                <a:lnTo>
                  <a:pt x="285750" y="116681"/>
                </a:lnTo>
                <a:lnTo>
                  <a:pt x="304800" y="126206"/>
                </a:lnTo>
                <a:lnTo>
                  <a:pt x="314325" y="133350"/>
                </a:lnTo>
                <a:lnTo>
                  <a:pt x="328612" y="147637"/>
                </a:lnTo>
                <a:lnTo>
                  <a:pt x="342900" y="171450"/>
                </a:lnTo>
                <a:lnTo>
                  <a:pt x="347662" y="197643"/>
                </a:lnTo>
                <a:lnTo>
                  <a:pt x="345281" y="242887"/>
                </a:lnTo>
                <a:lnTo>
                  <a:pt x="333375" y="290512"/>
                </a:lnTo>
                <a:lnTo>
                  <a:pt x="304800" y="366712"/>
                </a:lnTo>
                <a:lnTo>
                  <a:pt x="266700" y="688181"/>
                </a:lnTo>
                <a:lnTo>
                  <a:pt x="266700" y="714375"/>
                </a:lnTo>
                <a:lnTo>
                  <a:pt x="273844" y="716756"/>
                </a:lnTo>
                <a:lnTo>
                  <a:pt x="295275" y="711993"/>
                </a:lnTo>
                <a:lnTo>
                  <a:pt x="350044" y="695325"/>
                </a:lnTo>
                <a:lnTo>
                  <a:pt x="450056" y="671512"/>
                </a:lnTo>
                <a:lnTo>
                  <a:pt x="600075" y="645318"/>
                </a:lnTo>
                <a:lnTo>
                  <a:pt x="719137" y="628650"/>
                </a:lnTo>
                <a:lnTo>
                  <a:pt x="835819" y="607218"/>
                </a:lnTo>
                <a:lnTo>
                  <a:pt x="1057275" y="607218"/>
                </a:lnTo>
                <a:lnTo>
                  <a:pt x="1269206" y="607218"/>
                </a:lnTo>
                <a:lnTo>
                  <a:pt x="1376362" y="609600"/>
                </a:lnTo>
                <a:lnTo>
                  <a:pt x="1359694" y="719137"/>
                </a:lnTo>
                <a:lnTo>
                  <a:pt x="1214437" y="728662"/>
                </a:lnTo>
                <a:lnTo>
                  <a:pt x="1073944" y="742950"/>
                </a:lnTo>
                <a:lnTo>
                  <a:pt x="871537" y="766762"/>
                </a:lnTo>
                <a:lnTo>
                  <a:pt x="635794" y="802481"/>
                </a:lnTo>
                <a:lnTo>
                  <a:pt x="452437" y="840581"/>
                </a:lnTo>
                <a:lnTo>
                  <a:pt x="390525" y="857250"/>
                </a:lnTo>
                <a:lnTo>
                  <a:pt x="311944" y="895350"/>
                </a:lnTo>
                <a:lnTo>
                  <a:pt x="128587" y="995362"/>
                </a:lnTo>
                <a:lnTo>
                  <a:pt x="109537" y="1004887"/>
                </a:lnTo>
                <a:lnTo>
                  <a:pt x="97631" y="1000125"/>
                </a:lnTo>
                <a:lnTo>
                  <a:pt x="66675" y="964406"/>
                </a:lnTo>
                <a:lnTo>
                  <a:pt x="26194" y="912018"/>
                </a:lnTo>
                <a:lnTo>
                  <a:pt x="7144" y="885825"/>
                </a:lnTo>
                <a:lnTo>
                  <a:pt x="0" y="866775"/>
                </a:lnTo>
                <a:lnTo>
                  <a:pt x="2381" y="850106"/>
                </a:lnTo>
                <a:lnTo>
                  <a:pt x="9525" y="826293"/>
                </a:lnTo>
                <a:lnTo>
                  <a:pt x="19050" y="802481"/>
                </a:lnTo>
                <a:lnTo>
                  <a:pt x="40481" y="778668"/>
                </a:lnTo>
                <a:lnTo>
                  <a:pt x="59531" y="759618"/>
                </a:lnTo>
                <a:lnTo>
                  <a:pt x="80962" y="740568"/>
                </a:lnTo>
                <a:lnTo>
                  <a:pt x="85725" y="726281"/>
                </a:lnTo>
                <a:lnTo>
                  <a:pt x="90487" y="671512"/>
                </a:lnTo>
                <a:lnTo>
                  <a:pt x="104775" y="516731"/>
                </a:lnTo>
                <a:lnTo>
                  <a:pt x="116681" y="38576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FFC49A32-1CFE-4640-9424-7718954A4716}"/>
              </a:ext>
            </a:extLst>
          </p:cNvPr>
          <p:cNvSpPr/>
          <p:nvPr/>
        </p:nvSpPr>
        <p:spPr>
          <a:xfrm>
            <a:off x="6000750" y="4038600"/>
            <a:ext cx="419100" cy="1200150"/>
          </a:xfrm>
          <a:custGeom>
            <a:avLst/>
            <a:gdLst>
              <a:gd name="connsiteX0" fmla="*/ 111919 w 419100"/>
              <a:gd name="connsiteY0" fmla="*/ 440531 h 1200150"/>
              <a:gd name="connsiteX1" fmla="*/ 97631 w 419100"/>
              <a:gd name="connsiteY1" fmla="*/ 595313 h 1200150"/>
              <a:gd name="connsiteX2" fmla="*/ 83344 w 419100"/>
              <a:gd name="connsiteY2" fmla="*/ 769144 h 1200150"/>
              <a:gd name="connsiteX3" fmla="*/ 83344 w 419100"/>
              <a:gd name="connsiteY3" fmla="*/ 788194 h 1200150"/>
              <a:gd name="connsiteX4" fmla="*/ 57150 w 419100"/>
              <a:gd name="connsiteY4" fmla="*/ 883444 h 1200150"/>
              <a:gd name="connsiteX5" fmla="*/ 57150 w 419100"/>
              <a:gd name="connsiteY5" fmla="*/ 962025 h 1200150"/>
              <a:gd name="connsiteX6" fmla="*/ 59531 w 419100"/>
              <a:gd name="connsiteY6" fmla="*/ 1028700 h 1200150"/>
              <a:gd name="connsiteX7" fmla="*/ 61913 w 419100"/>
              <a:gd name="connsiteY7" fmla="*/ 1090613 h 1200150"/>
              <a:gd name="connsiteX8" fmla="*/ 69056 w 419100"/>
              <a:gd name="connsiteY8" fmla="*/ 1143000 h 1200150"/>
              <a:gd name="connsiteX9" fmla="*/ 85725 w 419100"/>
              <a:gd name="connsiteY9" fmla="*/ 1178719 h 1200150"/>
              <a:gd name="connsiteX10" fmla="*/ 100013 w 419100"/>
              <a:gd name="connsiteY10" fmla="*/ 1195388 h 1200150"/>
              <a:gd name="connsiteX11" fmla="*/ 109538 w 419100"/>
              <a:gd name="connsiteY11" fmla="*/ 1200150 h 1200150"/>
              <a:gd name="connsiteX12" fmla="*/ 142875 w 419100"/>
              <a:gd name="connsiteY12" fmla="*/ 1195388 h 1200150"/>
              <a:gd name="connsiteX13" fmla="*/ 171450 w 419100"/>
              <a:gd name="connsiteY13" fmla="*/ 1185863 h 1200150"/>
              <a:gd name="connsiteX14" fmla="*/ 200025 w 419100"/>
              <a:gd name="connsiteY14" fmla="*/ 1164431 h 1200150"/>
              <a:gd name="connsiteX15" fmla="*/ 221456 w 419100"/>
              <a:gd name="connsiteY15" fmla="*/ 1140619 h 1200150"/>
              <a:gd name="connsiteX16" fmla="*/ 240506 w 419100"/>
              <a:gd name="connsiteY16" fmla="*/ 1109663 h 1200150"/>
              <a:gd name="connsiteX17" fmla="*/ 245269 w 419100"/>
              <a:gd name="connsiteY17" fmla="*/ 1054894 h 1200150"/>
              <a:gd name="connsiteX18" fmla="*/ 254794 w 419100"/>
              <a:gd name="connsiteY18" fmla="*/ 926306 h 1200150"/>
              <a:gd name="connsiteX19" fmla="*/ 271463 w 419100"/>
              <a:gd name="connsiteY19" fmla="*/ 781050 h 1200150"/>
              <a:gd name="connsiteX20" fmla="*/ 302419 w 419100"/>
              <a:gd name="connsiteY20" fmla="*/ 583406 h 1200150"/>
              <a:gd name="connsiteX21" fmla="*/ 326231 w 419100"/>
              <a:gd name="connsiteY21" fmla="*/ 450056 h 1200150"/>
              <a:gd name="connsiteX22" fmla="*/ 335756 w 419100"/>
              <a:gd name="connsiteY22" fmla="*/ 419100 h 1200150"/>
              <a:gd name="connsiteX23" fmla="*/ 354806 w 419100"/>
              <a:gd name="connsiteY23" fmla="*/ 381000 h 1200150"/>
              <a:gd name="connsiteX24" fmla="*/ 381000 w 419100"/>
              <a:gd name="connsiteY24" fmla="*/ 347663 h 1200150"/>
              <a:gd name="connsiteX25" fmla="*/ 402431 w 419100"/>
              <a:gd name="connsiteY25" fmla="*/ 323850 h 1200150"/>
              <a:gd name="connsiteX26" fmla="*/ 414338 w 419100"/>
              <a:gd name="connsiteY26" fmla="*/ 307181 h 1200150"/>
              <a:gd name="connsiteX27" fmla="*/ 419100 w 419100"/>
              <a:gd name="connsiteY27" fmla="*/ 295275 h 1200150"/>
              <a:gd name="connsiteX28" fmla="*/ 414338 w 419100"/>
              <a:gd name="connsiteY28" fmla="*/ 266700 h 1200150"/>
              <a:gd name="connsiteX29" fmla="*/ 392906 w 419100"/>
              <a:gd name="connsiteY29" fmla="*/ 235744 h 1200150"/>
              <a:gd name="connsiteX30" fmla="*/ 357188 w 419100"/>
              <a:gd name="connsiteY30" fmla="*/ 195263 h 1200150"/>
              <a:gd name="connsiteX31" fmla="*/ 311944 w 419100"/>
              <a:gd name="connsiteY31" fmla="*/ 157163 h 1200150"/>
              <a:gd name="connsiteX32" fmla="*/ 216694 w 419100"/>
              <a:gd name="connsiteY32" fmla="*/ 92869 h 1200150"/>
              <a:gd name="connsiteX33" fmla="*/ 135731 w 419100"/>
              <a:gd name="connsiteY33" fmla="*/ 50006 h 1200150"/>
              <a:gd name="connsiteX34" fmla="*/ 40481 w 419100"/>
              <a:gd name="connsiteY34" fmla="*/ 7144 h 1200150"/>
              <a:gd name="connsiteX35" fmla="*/ 14288 w 419100"/>
              <a:gd name="connsiteY35" fmla="*/ 0 h 1200150"/>
              <a:gd name="connsiteX36" fmla="*/ 2381 w 419100"/>
              <a:gd name="connsiteY36" fmla="*/ 4763 h 1200150"/>
              <a:gd name="connsiteX37" fmla="*/ 0 w 419100"/>
              <a:gd name="connsiteY37" fmla="*/ 26194 h 1200150"/>
              <a:gd name="connsiteX38" fmla="*/ 4763 w 419100"/>
              <a:gd name="connsiteY38" fmla="*/ 40481 h 1200150"/>
              <a:gd name="connsiteX39" fmla="*/ 30956 w 419100"/>
              <a:gd name="connsiteY39" fmla="*/ 83344 h 1200150"/>
              <a:gd name="connsiteX40" fmla="*/ 69056 w 419100"/>
              <a:gd name="connsiteY40" fmla="*/ 140494 h 1200150"/>
              <a:gd name="connsiteX41" fmla="*/ 97631 w 419100"/>
              <a:gd name="connsiteY41" fmla="*/ 195263 h 1200150"/>
              <a:gd name="connsiteX42" fmla="*/ 119063 w 419100"/>
              <a:gd name="connsiteY42" fmla="*/ 247650 h 1200150"/>
              <a:gd name="connsiteX43" fmla="*/ 123825 w 419100"/>
              <a:gd name="connsiteY43" fmla="*/ 264319 h 1200150"/>
              <a:gd name="connsiteX44" fmla="*/ 121444 w 419100"/>
              <a:gd name="connsiteY44" fmla="*/ 307181 h 1200150"/>
              <a:gd name="connsiteX45" fmla="*/ 111919 w 419100"/>
              <a:gd name="connsiteY45" fmla="*/ 440531 h 1200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19100" h="1200150">
                <a:moveTo>
                  <a:pt x="111919" y="440531"/>
                </a:moveTo>
                <a:lnTo>
                  <a:pt x="97631" y="595313"/>
                </a:lnTo>
                <a:lnTo>
                  <a:pt x="83344" y="769144"/>
                </a:lnTo>
                <a:lnTo>
                  <a:pt x="83344" y="788194"/>
                </a:lnTo>
                <a:lnTo>
                  <a:pt x="57150" y="883444"/>
                </a:lnTo>
                <a:lnTo>
                  <a:pt x="57150" y="962025"/>
                </a:lnTo>
                <a:cubicBezTo>
                  <a:pt x="57944" y="984250"/>
                  <a:pt x="58737" y="1006475"/>
                  <a:pt x="59531" y="1028700"/>
                </a:cubicBezTo>
                <a:lnTo>
                  <a:pt x="61913" y="1090613"/>
                </a:lnTo>
                <a:lnTo>
                  <a:pt x="69056" y="1143000"/>
                </a:lnTo>
                <a:lnTo>
                  <a:pt x="85725" y="1178719"/>
                </a:lnTo>
                <a:lnTo>
                  <a:pt x="100013" y="1195388"/>
                </a:lnTo>
                <a:lnTo>
                  <a:pt x="109538" y="1200150"/>
                </a:lnTo>
                <a:lnTo>
                  <a:pt x="142875" y="1195388"/>
                </a:lnTo>
                <a:lnTo>
                  <a:pt x="171450" y="1185863"/>
                </a:lnTo>
                <a:lnTo>
                  <a:pt x="200025" y="1164431"/>
                </a:lnTo>
                <a:lnTo>
                  <a:pt x="221456" y="1140619"/>
                </a:lnTo>
                <a:lnTo>
                  <a:pt x="240506" y="1109663"/>
                </a:lnTo>
                <a:lnTo>
                  <a:pt x="245269" y="1054894"/>
                </a:lnTo>
                <a:lnTo>
                  <a:pt x="254794" y="926306"/>
                </a:lnTo>
                <a:lnTo>
                  <a:pt x="271463" y="781050"/>
                </a:lnTo>
                <a:lnTo>
                  <a:pt x="302419" y="583406"/>
                </a:lnTo>
                <a:lnTo>
                  <a:pt x="326231" y="450056"/>
                </a:lnTo>
                <a:lnTo>
                  <a:pt x="335756" y="419100"/>
                </a:lnTo>
                <a:lnTo>
                  <a:pt x="354806" y="381000"/>
                </a:lnTo>
                <a:lnTo>
                  <a:pt x="381000" y="347663"/>
                </a:lnTo>
                <a:lnTo>
                  <a:pt x="402431" y="323850"/>
                </a:lnTo>
                <a:lnTo>
                  <a:pt x="414338" y="307181"/>
                </a:lnTo>
                <a:lnTo>
                  <a:pt x="419100" y="295275"/>
                </a:lnTo>
                <a:lnTo>
                  <a:pt x="414338" y="266700"/>
                </a:lnTo>
                <a:lnTo>
                  <a:pt x="392906" y="235744"/>
                </a:lnTo>
                <a:lnTo>
                  <a:pt x="357188" y="195263"/>
                </a:lnTo>
                <a:lnTo>
                  <a:pt x="311944" y="157163"/>
                </a:lnTo>
                <a:lnTo>
                  <a:pt x="216694" y="92869"/>
                </a:lnTo>
                <a:lnTo>
                  <a:pt x="135731" y="50006"/>
                </a:lnTo>
                <a:lnTo>
                  <a:pt x="40481" y="7144"/>
                </a:lnTo>
                <a:lnTo>
                  <a:pt x="14288" y="0"/>
                </a:lnTo>
                <a:lnTo>
                  <a:pt x="2381" y="4763"/>
                </a:lnTo>
                <a:lnTo>
                  <a:pt x="0" y="26194"/>
                </a:lnTo>
                <a:lnTo>
                  <a:pt x="4763" y="40481"/>
                </a:lnTo>
                <a:lnTo>
                  <a:pt x="30956" y="83344"/>
                </a:lnTo>
                <a:lnTo>
                  <a:pt x="69056" y="140494"/>
                </a:lnTo>
                <a:lnTo>
                  <a:pt x="97631" y="195263"/>
                </a:lnTo>
                <a:lnTo>
                  <a:pt x="119063" y="247650"/>
                </a:lnTo>
                <a:lnTo>
                  <a:pt x="123825" y="264319"/>
                </a:lnTo>
                <a:lnTo>
                  <a:pt x="121444" y="307181"/>
                </a:lnTo>
                <a:lnTo>
                  <a:pt x="111919" y="4405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CE6BAA8-A4DE-48DE-BDD8-7693C395AFA3}"/>
              </a:ext>
            </a:extLst>
          </p:cNvPr>
          <p:cNvGrpSpPr/>
          <p:nvPr/>
        </p:nvGrpSpPr>
        <p:grpSpPr>
          <a:xfrm>
            <a:off x="2731294" y="1611530"/>
            <a:ext cx="4443412" cy="4379913"/>
            <a:chOff x="2862263" y="1746250"/>
            <a:chExt cx="4443412" cy="4379913"/>
          </a:xfrm>
        </p:grpSpPr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AA972A3D-40FD-4021-94E7-C7E305A816C3}"/>
                </a:ext>
              </a:extLst>
            </p:cNvPr>
            <p:cNvSpPr/>
            <p:nvPr/>
          </p:nvSpPr>
          <p:spPr>
            <a:xfrm>
              <a:off x="3105150" y="1960563"/>
              <a:ext cx="855663" cy="606425"/>
            </a:xfrm>
            <a:custGeom>
              <a:avLst/>
              <a:gdLst>
                <a:gd name="connsiteX0" fmla="*/ 431006 w 854869"/>
                <a:gd name="connsiteY0" fmla="*/ 457200 h 607219"/>
                <a:gd name="connsiteX1" fmla="*/ 552450 w 854869"/>
                <a:gd name="connsiteY1" fmla="*/ 526256 h 607219"/>
                <a:gd name="connsiteX2" fmla="*/ 645319 w 854869"/>
                <a:gd name="connsiteY2" fmla="*/ 571500 h 607219"/>
                <a:gd name="connsiteX3" fmla="*/ 697706 w 854869"/>
                <a:gd name="connsiteY3" fmla="*/ 597694 h 607219"/>
                <a:gd name="connsiteX4" fmla="*/ 716756 w 854869"/>
                <a:gd name="connsiteY4" fmla="*/ 602456 h 607219"/>
                <a:gd name="connsiteX5" fmla="*/ 752475 w 854869"/>
                <a:gd name="connsiteY5" fmla="*/ 607219 h 607219"/>
                <a:gd name="connsiteX6" fmla="*/ 790575 w 854869"/>
                <a:gd name="connsiteY6" fmla="*/ 604837 h 607219"/>
                <a:gd name="connsiteX7" fmla="*/ 812006 w 854869"/>
                <a:gd name="connsiteY7" fmla="*/ 597694 h 607219"/>
                <a:gd name="connsiteX8" fmla="*/ 828675 w 854869"/>
                <a:gd name="connsiteY8" fmla="*/ 583406 h 607219"/>
                <a:gd name="connsiteX9" fmla="*/ 842963 w 854869"/>
                <a:gd name="connsiteY9" fmla="*/ 569119 h 607219"/>
                <a:gd name="connsiteX10" fmla="*/ 852488 w 854869"/>
                <a:gd name="connsiteY10" fmla="*/ 540544 h 607219"/>
                <a:gd name="connsiteX11" fmla="*/ 854869 w 854869"/>
                <a:gd name="connsiteY11" fmla="*/ 502444 h 607219"/>
                <a:gd name="connsiteX12" fmla="*/ 852488 w 854869"/>
                <a:gd name="connsiteY12" fmla="*/ 459581 h 607219"/>
                <a:gd name="connsiteX13" fmla="*/ 842963 w 854869"/>
                <a:gd name="connsiteY13" fmla="*/ 411956 h 607219"/>
                <a:gd name="connsiteX14" fmla="*/ 819150 w 854869"/>
                <a:gd name="connsiteY14" fmla="*/ 357187 h 607219"/>
                <a:gd name="connsiteX15" fmla="*/ 790575 w 854869"/>
                <a:gd name="connsiteY15" fmla="*/ 311944 h 607219"/>
                <a:gd name="connsiteX16" fmla="*/ 752475 w 854869"/>
                <a:gd name="connsiteY16" fmla="*/ 276225 h 607219"/>
                <a:gd name="connsiteX17" fmla="*/ 709613 w 854869"/>
                <a:gd name="connsiteY17" fmla="*/ 242887 h 607219"/>
                <a:gd name="connsiteX18" fmla="*/ 690563 w 854869"/>
                <a:gd name="connsiteY18" fmla="*/ 235744 h 607219"/>
                <a:gd name="connsiteX19" fmla="*/ 628650 w 854869"/>
                <a:gd name="connsiteY19" fmla="*/ 228600 h 607219"/>
                <a:gd name="connsiteX20" fmla="*/ 540544 w 854869"/>
                <a:gd name="connsiteY20" fmla="*/ 216694 h 607219"/>
                <a:gd name="connsiteX21" fmla="*/ 450056 w 854869"/>
                <a:gd name="connsiteY21" fmla="*/ 197644 h 607219"/>
                <a:gd name="connsiteX22" fmla="*/ 369094 w 854869"/>
                <a:gd name="connsiteY22" fmla="*/ 178594 h 607219"/>
                <a:gd name="connsiteX23" fmla="*/ 285750 w 854869"/>
                <a:gd name="connsiteY23" fmla="*/ 154781 h 607219"/>
                <a:gd name="connsiteX24" fmla="*/ 202406 w 854869"/>
                <a:gd name="connsiteY24" fmla="*/ 123825 h 607219"/>
                <a:gd name="connsiteX25" fmla="*/ 161925 w 854869"/>
                <a:gd name="connsiteY25" fmla="*/ 104775 h 607219"/>
                <a:gd name="connsiteX26" fmla="*/ 128588 w 854869"/>
                <a:gd name="connsiteY26" fmla="*/ 85725 h 607219"/>
                <a:gd name="connsiteX27" fmla="*/ 90488 w 854869"/>
                <a:gd name="connsiteY27" fmla="*/ 57150 h 607219"/>
                <a:gd name="connsiteX28" fmla="*/ 69056 w 854869"/>
                <a:gd name="connsiteY28" fmla="*/ 35719 h 607219"/>
                <a:gd name="connsiteX29" fmla="*/ 42863 w 854869"/>
                <a:gd name="connsiteY29" fmla="*/ 9525 h 607219"/>
                <a:gd name="connsiteX30" fmla="*/ 23813 w 854869"/>
                <a:gd name="connsiteY30" fmla="*/ 0 h 607219"/>
                <a:gd name="connsiteX31" fmla="*/ 14288 w 854869"/>
                <a:gd name="connsiteY31" fmla="*/ 0 h 607219"/>
                <a:gd name="connsiteX32" fmla="*/ 4763 w 854869"/>
                <a:gd name="connsiteY32" fmla="*/ 4762 h 607219"/>
                <a:gd name="connsiteX33" fmla="*/ 0 w 854869"/>
                <a:gd name="connsiteY33" fmla="*/ 19050 h 607219"/>
                <a:gd name="connsiteX34" fmla="*/ 2381 w 854869"/>
                <a:gd name="connsiteY34" fmla="*/ 45244 h 607219"/>
                <a:gd name="connsiteX35" fmla="*/ 9525 w 854869"/>
                <a:gd name="connsiteY35" fmla="*/ 71437 h 607219"/>
                <a:gd name="connsiteX36" fmla="*/ 28575 w 854869"/>
                <a:gd name="connsiteY36" fmla="*/ 111919 h 607219"/>
                <a:gd name="connsiteX37" fmla="*/ 57150 w 854869"/>
                <a:gd name="connsiteY37" fmla="*/ 154781 h 607219"/>
                <a:gd name="connsiteX38" fmla="*/ 92869 w 854869"/>
                <a:gd name="connsiteY38" fmla="*/ 197644 h 607219"/>
                <a:gd name="connsiteX39" fmla="*/ 126206 w 854869"/>
                <a:gd name="connsiteY39" fmla="*/ 233362 h 607219"/>
                <a:gd name="connsiteX40" fmla="*/ 178594 w 854869"/>
                <a:gd name="connsiteY40" fmla="*/ 283369 h 607219"/>
                <a:gd name="connsiteX41" fmla="*/ 259556 w 854869"/>
                <a:gd name="connsiteY41" fmla="*/ 347662 h 607219"/>
                <a:gd name="connsiteX42" fmla="*/ 316706 w 854869"/>
                <a:gd name="connsiteY42" fmla="*/ 388144 h 607219"/>
                <a:gd name="connsiteX43" fmla="*/ 431006 w 854869"/>
                <a:gd name="connsiteY43" fmla="*/ 457200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854869" h="607219">
                  <a:moveTo>
                    <a:pt x="431006" y="457200"/>
                  </a:moveTo>
                  <a:lnTo>
                    <a:pt x="552450" y="526256"/>
                  </a:lnTo>
                  <a:lnTo>
                    <a:pt x="645319" y="571500"/>
                  </a:lnTo>
                  <a:lnTo>
                    <a:pt x="697706" y="597694"/>
                  </a:lnTo>
                  <a:lnTo>
                    <a:pt x="716756" y="602456"/>
                  </a:lnTo>
                  <a:lnTo>
                    <a:pt x="752475" y="607219"/>
                  </a:lnTo>
                  <a:lnTo>
                    <a:pt x="790575" y="604837"/>
                  </a:lnTo>
                  <a:lnTo>
                    <a:pt x="812006" y="597694"/>
                  </a:lnTo>
                  <a:lnTo>
                    <a:pt x="828675" y="583406"/>
                  </a:lnTo>
                  <a:lnTo>
                    <a:pt x="842963" y="569119"/>
                  </a:lnTo>
                  <a:lnTo>
                    <a:pt x="852488" y="540544"/>
                  </a:lnTo>
                  <a:lnTo>
                    <a:pt x="854869" y="502444"/>
                  </a:lnTo>
                  <a:lnTo>
                    <a:pt x="852488" y="459581"/>
                  </a:lnTo>
                  <a:lnTo>
                    <a:pt x="842963" y="411956"/>
                  </a:lnTo>
                  <a:lnTo>
                    <a:pt x="819150" y="357187"/>
                  </a:lnTo>
                  <a:lnTo>
                    <a:pt x="790575" y="311944"/>
                  </a:lnTo>
                  <a:lnTo>
                    <a:pt x="752475" y="276225"/>
                  </a:lnTo>
                  <a:lnTo>
                    <a:pt x="709613" y="242887"/>
                  </a:lnTo>
                  <a:lnTo>
                    <a:pt x="690563" y="235744"/>
                  </a:lnTo>
                  <a:lnTo>
                    <a:pt x="628650" y="228600"/>
                  </a:lnTo>
                  <a:lnTo>
                    <a:pt x="540544" y="216694"/>
                  </a:lnTo>
                  <a:lnTo>
                    <a:pt x="450056" y="197644"/>
                  </a:lnTo>
                  <a:lnTo>
                    <a:pt x="369094" y="178594"/>
                  </a:lnTo>
                  <a:lnTo>
                    <a:pt x="285750" y="154781"/>
                  </a:lnTo>
                  <a:lnTo>
                    <a:pt x="202406" y="123825"/>
                  </a:lnTo>
                  <a:lnTo>
                    <a:pt x="161925" y="104775"/>
                  </a:lnTo>
                  <a:lnTo>
                    <a:pt x="128588" y="85725"/>
                  </a:lnTo>
                  <a:lnTo>
                    <a:pt x="90488" y="57150"/>
                  </a:lnTo>
                  <a:lnTo>
                    <a:pt x="69056" y="35719"/>
                  </a:lnTo>
                  <a:lnTo>
                    <a:pt x="42863" y="9525"/>
                  </a:lnTo>
                  <a:lnTo>
                    <a:pt x="23813" y="0"/>
                  </a:lnTo>
                  <a:lnTo>
                    <a:pt x="14288" y="0"/>
                  </a:lnTo>
                  <a:lnTo>
                    <a:pt x="4763" y="4762"/>
                  </a:lnTo>
                  <a:lnTo>
                    <a:pt x="0" y="19050"/>
                  </a:lnTo>
                  <a:lnTo>
                    <a:pt x="2381" y="45244"/>
                  </a:lnTo>
                  <a:lnTo>
                    <a:pt x="9525" y="71437"/>
                  </a:lnTo>
                  <a:lnTo>
                    <a:pt x="28575" y="111919"/>
                  </a:lnTo>
                  <a:lnTo>
                    <a:pt x="57150" y="154781"/>
                  </a:lnTo>
                  <a:lnTo>
                    <a:pt x="92869" y="197644"/>
                  </a:lnTo>
                  <a:lnTo>
                    <a:pt x="126206" y="233362"/>
                  </a:lnTo>
                  <a:lnTo>
                    <a:pt x="178594" y="283369"/>
                  </a:lnTo>
                  <a:lnTo>
                    <a:pt x="259556" y="347662"/>
                  </a:lnTo>
                  <a:lnTo>
                    <a:pt x="316706" y="388144"/>
                  </a:lnTo>
                  <a:lnTo>
                    <a:pt x="431006" y="4572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0">
              <a:extLst>
                <a:ext uri="{FF2B5EF4-FFF2-40B4-BE49-F238E27FC236}">
                  <a16:creationId xmlns:a16="http://schemas.microsoft.com/office/drawing/2014/main" id="{EC90E577-4356-4E5F-8008-B4C1114083A0}"/>
                </a:ext>
              </a:extLst>
            </p:cNvPr>
            <p:cNvSpPr/>
            <p:nvPr/>
          </p:nvSpPr>
          <p:spPr>
            <a:xfrm>
              <a:off x="2874963" y="3097213"/>
              <a:ext cx="773112" cy="612775"/>
            </a:xfrm>
            <a:custGeom>
              <a:avLst/>
              <a:gdLst>
                <a:gd name="connsiteX0" fmla="*/ 271462 w 773906"/>
                <a:gd name="connsiteY0" fmla="*/ 147638 h 611982"/>
                <a:gd name="connsiteX1" fmla="*/ 340519 w 773906"/>
                <a:gd name="connsiteY1" fmla="*/ 178594 h 611982"/>
                <a:gd name="connsiteX2" fmla="*/ 383381 w 773906"/>
                <a:gd name="connsiteY2" fmla="*/ 195263 h 611982"/>
                <a:gd name="connsiteX3" fmla="*/ 428625 w 773906"/>
                <a:gd name="connsiteY3" fmla="*/ 211932 h 611982"/>
                <a:gd name="connsiteX4" fmla="*/ 504825 w 773906"/>
                <a:gd name="connsiteY4" fmla="*/ 235744 h 611982"/>
                <a:gd name="connsiteX5" fmla="*/ 585787 w 773906"/>
                <a:gd name="connsiteY5" fmla="*/ 254794 h 611982"/>
                <a:gd name="connsiteX6" fmla="*/ 614362 w 773906"/>
                <a:gd name="connsiteY6" fmla="*/ 259557 h 611982"/>
                <a:gd name="connsiteX7" fmla="*/ 638175 w 773906"/>
                <a:gd name="connsiteY7" fmla="*/ 261938 h 611982"/>
                <a:gd name="connsiteX8" fmla="*/ 654844 w 773906"/>
                <a:gd name="connsiteY8" fmla="*/ 271463 h 611982"/>
                <a:gd name="connsiteX9" fmla="*/ 690562 w 773906"/>
                <a:gd name="connsiteY9" fmla="*/ 304800 h 611982"/>
                <a:gd name="connsiteX10" fmla="*/ 719137 w 773906"/>
                <a:gd name="connsiteY10" fmla="*/ 335757 h 611982"/>
                <a:gd name="connsiteX11" fmla="*/ 742950 w 773906"/>
                <a:gd name="connsiteY11" fmla="*/ 371475 h 611982"/>
                <a:gd name="connsiteX12" fmla="*/ 759619 w 773906"/>
                <a:gd name="connsiteY12" fmla="*/ 409575 h 611982"/>
                <a:gd name="connsiteX13" fmla="*/ 766762 w 773906"/>
                <a:gd name="connsiteY13" fmla="*/ 442913 h 611982"/>
                <a:gd name="connsiteX14" fmla="*/ 771525 w 773906"/>
                <a:gd name="connsiteY14" fmla="*/ 476250 h 611982"/>
                <a:gd name="connsiteX15" fmla="*/ 773906 w 773906"/>
                <a:gd name="connsiteY15" fmla="*/ 519113 h 611982"/>
                <a:gd name="connsiteX16" fmla="*/ 769144 w 773906"/>
                <a:gd name="connsiteY16" fmla="*/ 554832 h 611982"/>
                <a:gd name="connsiteX17" fmla="*/ 762000 w 773906"/>
                <a:gd name="connsiteY17" fmla="*/ 576263 h 611982"/>
                <a:gd name="connsiteX18" fmla="*/ 747712 w 773906"/>
                <a:gd name="connsiteY18" fmla="*/ 595313 h 611982"/>
                <a:gd name="connsiteX19" fmla="*/ 735806 w 773906"/>
                <a:gd name="connsiteY19" fmla="*/ 602457 h 611982"/>
                <a:gd name="connsiteX20" fmla="*/ 716756 w 773906"/>
                <a:gd name="connsiteY20" fmla="*/ 609600 h 611982"/>
                <a:gd name="connsiteX21" fmla="*/ 695325 w 773906"/>
                <a:gd name="connsiteY21" fmla="*/ 611982 h 611982"/>
                <a:gd name="connsiteX22" fmla="*/ 678656 w 773906"/>
                <a:gd name="connsiteY22" fmla="*/ 611982 h 611982"/>
                <a:gd name="connsiteX23" fmla="*/ 640556 w 773906"/>
                <a:gd name="connsiteY23" fmla="*/ 604838 h 611982"/>
                <a:gd name="connsiteX24" fmla="*/ 614362 w 773906"/>
                <a:gd name="connsiteY24" fmla="*/ 595313 h 611982"/>
                <a:gd name="connsiteX25" fmla="*/ 581025 w 773906"/>
                <a:gd name="connsiteY25" fmla="*/ 578644 h 611982"/>
                <a:gd name="connsiteX26" fmla="*/ 511969 w 773906"/>
                <a:gd name="connsiteY26" fmla="*/ 538163 h 611982"/>
                <a:gd name="connsiteX27" fmla="*/ 438150 w 773906"/>
                <a:gd name="connsiteY27" fmla="*/ 488157 h 611982"/>
                <a:gd name="connsiteX28" fmla="*/ 342900 w 773906"/>
                <a:gd name="connsiteY28" fmla="*/ 423863 h 611982"/>
                <a:gd name="connsiteX29" fmla="*/ 276225 w 773906"/>
                <a:gd name="connsiteY29" fmla="*/ 376238 h 611982"/>
                <a:gd name="connsiteX30" fmla="*/ 223837 w 773906"/>
                <a:gd name="connsiteY30" fmla="*/ 338138 h 611982"/>
                <a:gd name="connsiteX31" fmla="*/ 202406 w 773906"/>
                <a:gd name="connsiteY31" fmla="*/ 319088 h 611982"/>
                <a:gd name="connsiteX32" fmla="*/ 161925 w 773906"/>
                <a:gd name="connsiteY32" fmla="*/ 273844 h 611982"/>
                <a:gd name="connsiteX33" fmla="*/ 126206 w 773906"/>
                <a:gd name="connsiteY33" fmla="*/ 233363 h 611982"/>
                <a:gd name="connsiteX34" fmla="*/ 88106 w 773906"/>
                <a:gd name="connsiteY34" fmla="*/ 178594 h 611982"/>
                <a:gd name="connsiteX35" fmla="*/ 38100 w 773906"/>
                <a:gd name="connsiteY35" fmla="*/ 104775 h 611982"/>
                <a:gd name="connsiteX36" fmla="*/ 11906 w 773906"/>
                <a:gd name="connsiteY36" fmla="*/ 61913 h 611982"/>
                <a:gd name="connsiteX37" fmla="*/ 0 w 773906"/>
                <a:gd name="connsiteY37" fmla="*/ 26194 h 611982"/>
                <a:gd name="connsiteX38" fmla="*/ 0 w 773906"/>
                <a:gd name="connsiteY38" fmla="*/ 14288 h 611982"/>
                <a:gd name="connsiteX39" fmla="*/ 7144 w 773906"/>
                <a:gd name="connsiteY39" fmla="*/ 4763 h 611982"/>
                <a:gd name="connsiteX40" fmla="*/ 26194 w 773906"/>
                <a:gd name="connsiteY40" fmla="*/ 0 h 611982"/>
                <a:gd name="connsiteX41" fmla="*/ 57150 w 773906"/>
                <a:gd name="connsiteY41" fmla="*/ 14288 h 611982"/>
                <a:gd name="connsiteX42" fmla="*/ 119062 w 773906"/>
                <a:gd name="connsiteY42" fmla="*/ 59532 h 611982"/>
                <a:gd name="connsiteX43" fmla="*/ 271462 w 773906"/>
                <a:gd name="connsiteY43" fmla="*/ 147638 h 61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73906" h="611982">
                  <a:moveTo>
                    <a:pt x="271462" y="147638"/>
                  </a:moveTo>
                  <a:lnTo>
                    <a:pt x="340519" y="178594"/>
                  </a:lnTo>
                  <a:lnTo>
                    <a:pt x="383381" y="195263"/>
                  </a:lnTo>
                  <a:lnTo>
                    <a:pt x="428625" y="211932"/>
                  </a:lnTo>
                  <a:lnTo>
                    <a:pt x="504825" y="235744"/>
                  </a:lnTo>
                  <a:lnTo>
                    <a:pt x="585787" y="254794"/>
                  </a:lnTo>
                  <a:lnTo>
                    <a:pt x="614362" y="259557"/>
                  </a:lnTo>
                  <a:lnTo>
                    <a:pt x="638175" y="261938"/>
                  </a:lnTo>
                  <a:lnTo>
                    <a:pt x="654844" y="271463"/>
                  </a:lnTo>
                  <a:lnTo>
                    <a:pt x="690562" y="304800"/>
                  </a:lnTo>
                  <a:lnTo>
                    <a:pt x="719137" y="335757"/>
                  </a:lnTo>
                  <a:lnTo>
                    <a:pt x="742950" y="371475"/>
                  </a:lnTo>
                  <a:lnTo>
                    <a:pt x="759619" y="409575"/>
                  </a:lnTo>
                  <a:lnTo>
                    <a:pt x="766762" y="442913"/>
                  </a:lnTo>
                  <a:lnTo>
                    <a:pt x="771525" y="476250"/>
                  </a:lnTo>
                  <a:lnTo>
                    <a:pt x="773906" y="519113"/>
                  </a:lnTo>
                  <a:lnTo>
                    <a:pt x="769144" y="554832"/>
                  </a:lnTo>
                  <a:lnTo>
                    <a:pt x="762000" y="576263"/>
                  </a:lnTo>
                  <a:lnTo>
                    <a:pt x="747712" y="595313"/>
                  </a:lnTo>
                  <a:lnTo>
                    <a:pt x="735806" y="602457"/>
                  </a:lnTo>
                  <a:lnTo>
                    <a:pt x="716756" y="609600"/>
                  </a:lnTo>
                  <a:lnTo>
                    <a:pt x="695325" y="611982"/>
                  </a:lnTo>
                  <a:lnTo>
                    <a:pt x="678656" y="611982"/>
                  </a:lnTo>
                  <a:lnTo>
                    <a:pt x="640556" y="604838"/>
                  </a:lnTo>
                  <a:lnTo>
                    <a:pt x="614362" y="595313"/>
                  </a:lnTo>
                  <a:lnTo>
                    <a:pt x="581025" y="578644"/>
                  </a:lnTo>
                  <a:lnTo>
                    <a:pt x="511969" y="538163"/>
                  </a:lnTo>
                  <a:lnTo>
                    <a:pt x="438150" y="488157"/>
                  </a:lnTo>
                  <a:lnTo>
                    <a:pt x="342900" y="423863"/>
                  </a:lnTo>
                  <a:lnTo>
                    <a:pt x="276225" y="376238"/>
                  </a:lnTo>
                  <a:lnTo>
                    <a:pt x="223837" y="338138"/>
                  </a:lnTo>
                  <a:lnTo>
                    <a:pt x="202406" y="319088"/>
                  </a:lnTo>
                  <a:lnTo>
                    <a:pt x="161925" y="273844"/>
                  </a:lnTo>
                  <a:lnTo>
                    <a:pt x="126206" y="233363"/>
                  </a:lnTo>
                  <a:lnTo>
                    <a:pt x="88106" y="178594"/>
                  </a:lnTo>
                  <a:lnTo>
                    <a:pt x="38100" y="104775"/>
                  </a:lnTo>
                  <a:lnTo>
                    <a:pt x="11906" y="61913"/>
                  </a:lnTo>
                  <a:lnTo>
                    <a:pt x="0" y="26194"/>
                  </a:lnTo>
                  <a:lnTo>
                    <a:pt x="0" y="14288"/>
                  </a:lnTo>
                  <a:lnTo>
                    <a:pt x="7144" y="4763"/>
                  </a:lnTo>
                  <a:lnTo>
                    <a:pt x="26194" y="0"/>
                  </a:lnTo>
                  <a:lnTo>
                    <a:pt x="57150" y="14288"/>
                  </a:lnTo>
                  <a:lnTo>
                    <a:pt x="119062" y="59532"/>
                  </a:lnTo>
                  <a:lnTo>
                    <a:pt x="271462" y="1476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1">
              <a:extLst>
                <a:ext uri="{FF2B5EF4-FFF2-40B4-BE49-F238E27FC236}">
                  <a16:creationId xmlns:a16="http://schemas.microsoft.com/office/drawing/2014/main" id="{E39E8CB1-80A8-4102-BC78-9FB2C8F9ACBE}"/>
                </a:ext>
              </a:extLst>
            </p:cNvPr>
            <p:cNvSpPr/>
            <p:nvPr/>
          </p:nvSpPr>
          <p:spPr>
            <a:xfrm>
              <a:off x="2862263" y="5362575"/>
              <a:ext cx="509587" cy="609600"/>
            </a:xfrm>
            <a:custGeom>
              <a:avLst/>
              <a:gdLst>
                <a:gd name="connsiteX0" fmla="*/ 202406 w 509587"/>
                <a:gd name="connsiteY0" fmla="*/ 383381 h 609600"/>
                <a:gd name="connsiteX1" fmla="*/ 61912 w 509587"/>
                <a:gd name="connsiteY1" fmla="*/ 150019 h 609600"/>
                <a:gd name="connsiteX2" fmla="*/ 9525 w 509587"/>
                <a:gd name="connsiteY2" fmla="*/ 61913 h 609600"/>
                <a:gd name="connsiteX3" fmla="*/ 0 w 509587"/>
                <a:gd name="connsiteY3" fmla="*/ 40481 h 609600"/>
                <a:gd name="connsiteX4" fmla="*/ 0 w 509587"/>
                <a:gd name="connsiteY4" fmla="*/ 21431 h 609600"/>
                <a:gd name="connsiteX5" fmla="*/ 2381 w 509587"/>
                <a:gd name="connsiteY5" fmla="*/ 7144 h 609600"/>
                <a:gd name="connsiteX6" fmla="*/ 7143 w 509587"/>
                <a:gd name="connsiteY6" fmla="*/ 0 h 609600"/>
                <a:gd name="connsiteX7" fmla="*/ 28575 w 509587"/>
                <a:gd name="connsiteY7" fmla="*/ 0 h 609600"/>
                <a:gd name="connsiteX8" fmla="*/ 54768 w 509587"/>
                <a:gd name="connsiteY8" fmla="*/ 9525 h 609600"/>
                <a:gd name="connsiteX9" fmla="*/ 78581 w 509587"/>
                <a:gd name="connsiteY9" fmla="*/ 33338 h 609600"/>
                <a:gd name="connsiteX10" fmla="*/ 126206 w 509587"/>
                <a:gd name="connsiteY10" fmla="*/ 76200 h 609600"/>
                <a:gd name="connsiteX11" fmla="*/ 159543 w 509587"/>
                <a:gd name="connsiteY11" fmla="*/ 97631 h 609600"/>
                <a:gd name="connsiteX12" fmla="*/ 192881 w 509587"/>
                <a:gd name="connsiteY12" fmla="*/ 111919 h 609600"/>
                <a:gd name="connsiteX13" fmla="*/ 509587 w 509587"/>
                <a:gd name="connsiteY13" fmla="*/ 328613 h 609600"/>
                <a:gd name="connsiteX14" fmla="*/ 485775 w 509587"/>
                <a:gd name="connsiteY14" fmla="*/ 459581 h 609600"/>
                <a:gd name="connsiteX15" fmla="*/ 469106 w 509587"/>
                <a:gd name="connsiteY15" fmla="*/ 526256 h 609600"/>
                <a:gd name="connsiteX16" fmla="*/ 459581 w 509587"/>
                <a:gd name="connsiteY16" fmla="*/ 554831 h 609600"/>
                <a:gd name="connsiteX17" fmla="*/ 447675 w 509587"/>
                <a:gd name="connsiteY17" fmla="*/ 576263 h 609600"/>
                <a:gd name="connsiteX18" fmla="*/ 433387 w 509587"/>
                <a:gd name="connsiteY18" fmla="*/ 595313 h 609600"/>
                <a:gd name="connsiteX19" fmla="*/ 421481 w 509587"/>
                <a:gd name="connsiteY19" fmla="*/ 602456 h 609600"/>
                <a:gd name="connsiteX20" fmla="*/ 407193 w 509587"/>
                <a:gd name="connsiteY20" fmla="*/ 609600 h 609600"/>
                <a:gd name="connsiteX21" fmla="*/ 395287 w 509587"/>
                <a:gd name="connsiteY21" fmla="*/ 609600 h 609600"/>
                <a:gd name="connsiteX22" fmla="*/ 371475 w 509587"/>
                <a:gd name="connsiteY22" fmla="*/ 604838 h 609600"/>
                <a:gd name="connsiteX23" fmla="*/ 342900 w 509587"/>
                <a:gd name="connsiteY23" fmla="*/ 588169 h 609600"/>
                <a:gd name="connsiteX24" fmla="*/ 326231 w 509587"/>
                <a:gd name="connsiteY24" fmla="*/ 573881 h 609600"/>
                <a:gd name="connsiteX25" fmla="*/ 307181 w 509587"/>
                <a:gd name="connsiteY25" fmla="*/ 552450 h 609600"/>
                <a:gd name="connsiteX26" fmla="*/ 250031 w 509587"/>
                <a:gd name="connsiteY26" fmla="*/ 459581 h 609600"/>
                <a:gd name="connsiteX27" fmla="*/ 202406 w 509587"/>
                <a:gd name="connsiteY27" fmla="*/ 383381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09587" h="609600">
                  <a:moveTo>
                    <a:pt x="202406" y="383381"/>
                  </a:moveTo>
                  <a:lnTo>
                    <a:pt x="61912" y="150019"/>
                  </a:lnTo>
                  <a:lnTo>
                    <a:pt x="9525" y="61913"/>
                  </a:lnTo>
                  <a:lnTo>
                    <a:pt x="0" y="40481"/>
                  </a:lnTo>
                  <a:lnTo>
                    <a:pt x="0" y="21431"/>
                  </a:lnTo>
                  <a:lnTo>
                    <a:pt x="2381" y="7144"/>
                  </a:lnTo>
                  <a:lnTo>
                    <a:pt x="7143" y="0"/>
                  </a:lnTo>
                  <a:lnTo>
                    <a:pt x="28575" y="0"/>
                  </a:lnTo>
                  <a:lnTo>
                    <a:pt x="54768" y="9525"/>
                  </a:lnTo>
                  <a:lnTo>
                    <a:pt x="78581" y="33338"/>
                  </a:lnTo>
                  <a:lnTo>
                    <a:pt x="126206" y="76200"/>
                  </a:lnTo>
                  <a:lnTo>
                    <a:pt x="159543" y="97631"/>
                  </a:lnTo>
                  <a:lnTo>
                    <a:pt x="192881" y="111919"/>
                  </a:lnTo>
                  <a:lnTo>
                    <a:pt x="509587" y="328613"/>
                  </a:lnTo>
                  <a:lnTo>
                    <a:pt x="485775" y="459581"/>
                  </a:lnTo>
                  <a:lnTo>
                    <a:pt x="469106" y="526256"/>
                  </a:lnTo>
                  <a:lnTo>
                    <a:pt x="459581" y="554831"/>
                  </a:lnTo>
                  <a:lnTo>
                    <a:pt x="447675" y="576263"/>
                  </a:lnTo>
                  <a:lnTo>
                    <a:pt x="433387" y="595313"/>
                  </a:lnTo>
                  <a:lnTo>
                    <a:pt x="421481" y="602456"/>
                  </a:lnTo>
                  <a:lnTo>
                    <a:pt x="407193" y="609600"/>
                  </a:lnTo>
                  <a:lnTo>
                    <a:pt x="395287" y="609600"/>
                  </a:lnTo>
                  <a:lnTo>
                    <a:pt x="371475" y="604838"/>
                  </a:lnTo>
                  <a:lnTo>
                    <a:pt x="342900" y="588169"/>
                  </a:lnTo>
                  <a:lnTo>
                    <a:pt x="326231" y="573881"/>
                  </a:lnTo>
                  <a:lnTo>
                    <a:pt x="307181" y="552450"/>
                  </a:lnTo>
                  <a:lnTo>
                    <a:pt x="250031" y="459581"/>
                  </a:lnTo>
                  <a:lnTo>
                    <a:pt x="202406" y="3833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3">
              <a:extLst>
                <a:ext uri="{FF2B5EF4-FFF2-40B4-BE49-F238E27FC236}">
                  <a16:creationId xmlns:a16="http://schemas.microsoft.com/office/drawing/2014/main" id="{E920ADC2-4573-459E-9EFA-B3472B303271}"/>
                </a:ext>
              </a:extLst>
            </p:cNvPr>
            <p:cNvSpPr/>
            <p:nvPr/>
          </p:nvSpPr>
          <p:spPr>
            <a:xfrm>
              <a:off x="4106863" y="2351088"/>
              <a:ext cx="3097212" cy="547687"/>
            </a:xfrm>
            <a:custGeom>
              <a:avLst/>
              <a:gdLst>
                <a:gd name="connsiteX0" fmla="*/ 1442357 w 3096985"/>
                <a:gd name="connsiteY0" fmla="*/ 187779 h 547007"/>
                <a:gd name="connsiteX1" fmla="*/ 2022021 w 3096985"/>
                <a:gd name="connsiteY1" fmla="*/ 114300 h 547007"/>
                <a:gd name="connsiteX2" fmla="*/ 2231571 w 3096985"/>
                <a:gd name="connsiteY2" fmla="*/ 95250 h 547007"/>
                <a:gd name="connsiteX3" fmla="*/ 2435678 w 3096985"/>
                <a:gd name="connsiteY3" fmla="*/ 78922 h 547007"/>
                <a:gd name="connsiteX4" fmla="*/ 2544535 w 3096985"/>
                <a:gd name="connsiteY4" fmla="*/ 70757 h 547007"/>
                <a:gd name="connsiteX5" fmla="*/ 2560864 w 3096985"/>
                <a:gd name="connsiteY5" fmla="*/ 65315 h 547007"/>
                <a:gd name="connsiteX6" fmla="*/ 2582635 w 3096985"/>
                <a:gd name="connsiteY6" fmla="*/ 48986 h 547007"/>
                <a:gd name="connsiteX7" fmla="*/ 2604407 w 3096985"/>
                <a:gd name="connsiteY7" fmla="*/ 35379 h 547007"/>
                <a:gd name="connsiteX8" fmla="*/ 2639785 w 3096985"/>
                <a:gd name="connsiteY8" fmla="*/ 13607 h 547007"/>
                <a:gd name="connsiteX9" fmla="*/ 2672443 w 3096985"/>
                <a:gd name="connsiteY9" fmla="*/ 0 h 547007"/>
                <a:gd name="connsiteX10" fmla="*/ 2696935 w 3096985"/>
                <a:gd name="connsiteY10" fmla="*/ 0 h 547007"/>
                <a:gd name="connsiteX11" fmla="*/ 2718707 w 3096985"/>
                <a:gd name="connsiteY11" fmla="*/ 0 h 547007"/>
                <a:gd name="connsiteX12" fmla="*/ 2792185 w 3096985"/>
                <a:gd name="connsiteY12" fmla="*/ 19050 h 547007"/>
                <a:gd name="connsiteX13" fmla="*/ 2909207 w 3096985"/>
                <a:gd name="connsiteY13" fmla="*/ 62593 h 547007"/>
                <a:gd name="connsiteX14" fmla="*/ 2960914 w 3096985"/>
                <a:gd name="connsiteY14" fmla="*/ 78922 h 547007"/>
                <a:gd name="connsiteX15" fmla="*/ 2985407 w 3096985"/>
                <a:gd name="connsiteY15" fmla="*/ 87086 h 547007"/>
                <a:gd name="connsiteX16" fmla="*/ 3031671 w 3096985"/>
                <a:gd name="connsiteY16" fmla="*/ 111579 h 547007"/>
                <a:gd name="connsiteX17" fmla="*/ 3064328 w 3096985"/>
                <a:gd name="connsiteY17" fmla="*/ 133350 h 547007"/>
                <a:gd name="connsiteX18" fmla="*/ 3086100 w 3096985"/>
                <a:gd name="connsiteY18" fmla="*/ 152400 h 547007"/>
                <a:gd name="connsiteX19" fmla="*/ 3094264 w 3096985"/>
                <a:gd name="connsiteY19" fmla="*/ 166007 h 547007"/>
                <a:gd name="connsiteX20" fmla="*/ 3096985 w 3096985"/>
                <a:gd name="connsiteY20" fmla="*/ 187779 h 547007"/>
                <a:gd name="connsiteX21" fmla="*/ 3094264 w 3096985"/>
                <a:gd name="connsiteY21" fmla="*/ 217715 h 547007"/>
                <a:gd name="connsiteX22" fmla="*/ 3080657 w 3096985"/>
                <a:gd name="connsiteY22" fmla="*/ 239486 h 547007"/>
                <a:gd name="connsiteX23" fmla="*/ 3061607 w 3096985"/>
                <a:gd name="connsiteY23" fmla="*/ 253093 h 547007"/>
                <a:gd name="connsiteX24" fmla="*/ 3034393 w 3096985"/>
                <a:gd name="connsiteY24" fmla="*/ 263979 h 547007"/>
                <a:gd name="connsiteX25" fmla="*/ 2977243 w 3096985"/>
                <a:gd name="connsiteY25" fmla="*/ 274865 h 547007"/>
                <a:gd name="connsiteX26" fmla="*/ 2892878 w 3096985"/>
                <a:gd name="connsiteY26" fmla="*/ 266700 h 547007"/>
                <a:gd name="connsiteX27" fmla="*/ 2726871 w 3096985"/>
                <a:gd name="connsiteY27" fmla="*/ 250372 h 547007"/>
                <a:gd name="connsiteX28" fmla="*/ 2593521 w 3096985"/>
                <a:gd name="connsiteY28" fmla="*/ 242207 h 547007"/>
                <a:gd name="connsiteX29" fmla="*/ 2419350 w 3096985"/>
                <a:gd name="connsiteY29" fmla="*/ 242207 h 547007"/>
                <a:gd name="connsiteX30" fmla="*/ 2215243 w 3096985"/>
                <a:gd name="connsiteY30" fmla="*/ 253093 h 547007"/>
                <a:gd name="connsiteX31" fmla="*/ 1964871 w 3096985"/>
                <a:gd name="connsiteY31" fmla="*/ 274865 h 547007"/>
                <a:gd name="connsiteX32" fmla="*/ 1681843 w 3096985"/>
                <a:gd name="connsiteY32" fmla="*/ 312965 h 547007"/>
                <a:gd name="connsiteX33" fmla="*/ 1374321 w 3096985"/>
                <a:gd name="connsiteY33" fmla="*/ 353786 h 547007"/>
                <a:gd name="connsiteX34" fmla="*/ 1118507 w 3096985"/>
                <a:gd name="connsiteY34" fmla="*/ 389165 h 547007"/>
                <a:gd name="connsiteX35" fmla="*/ 944335 w 3096985"/>
                <a:gd name="connsiteY35" fmla="*/ 429986 h 547007"/>
                <a:gd name="connsiteX36" fmla="*/ 857250 w 3096985"/>
                <a:gd name="connsiteY36" fmla="*/ 435429 h 547007"/>
                <a:gd name="connsiteX37" fmla="*/ 759278 w 3096985"/>
                <a:gd name="connsiteY37" fmla="*/ 449036 h 547007"/>
                <a:gd name="connsiteX38" fmla="*/ 653143 w 3096985"/>
                <a:gd name="connsiteY38" fmla="*/ 470807 h 547007"/>
                <a:gd name="connsiteX39" fmla="*/ 557893 w 3096985"/>
                <a:gd name="connsiteY39" fmla="*/ 498022 h 547007"/>
                <a:gd name="connsiteX40" fmla="*/ 489857 w 3096985"/>
                <a:gd name="connsiteY40" fmla="*/ 525236 h 547007"/>
                <a:gd name="connsiteX41" fmla="*/ 443593 w 3096985"/>
                <a:gd name="connsiteY41" fmla="*/ 544286 h 547007"/>
                <a:gd name="connsiteX42" fmla="*/ 419100 w 3096985"/>
                <a:gd name="connsiteY42" fmla="*/ 547007 h 547007"/>
                <a:gd name="connsiteX43" fmla="*/ 391885 w 3096985"/>
                <a:gd name="connsiteY43" fmla="*/ 544286 h 547007"/>
                <a:gd name="connsiteX44" fmla="*/ 348343 w 3096985"/>
                <a:gd name="connsiteY44" fmla="*/ 533400 h 547007"/>
                <a:gd name="connsiteX45" fmla="*/ 269421 w 3096985"/>
                <a:gd name="connsiteY45" fmla="*/ 492579 h 547007"/>
                <a:gd name="connsiteX46" fmla="*/ 179614 w 3096985"/>
                <a:gd name="connsiteY46" fmla="*/ 429986 h 547007"/>
                <a:gd name="connsiteX47" fmla="*/ 89807 w 3096985"/>
                <a:gd name="connsiteY47" fmla="*/ 353786 h 547007"/>
                <a:gd name="connsiteX48" fmla="*/ 27214 w 3096985"/>
                <a:gd name="connsiteY48" fmla="*/ 293915 h 547007"/>
                <a:gd name="connsiteX49" fmla="*/ 10885 w 3096985"/>
                <a:gd name="connsiteY49" fmla="*/ 277586 h 547007"/>
                <a:gd name="connsiteX50" fmla="*/ 5443 w 3096985"/>
                <a:gd name="connsiteY50" fmla="*/ 263979 h 547007"/>
                <a:gd name="connsiteX51" fmla="*/ 2721 w 3096985"/>
                <a:gd name="connsiteY51" fmla="*/ 250372 h 547007"/>
                <a:gd name="connsiteX52" fmla="*/ 0 w 3096985"/>
                <a:gd name="connsiteY52" fmla="*/ 234043 h 547007"/>
                <a:gd name="connsiteX53" fmla="*/ 8164 w 3096985"/>
                <a:gd name="connsiteY53" fmla="*/ 223157 h 547007"/>
                <a:gd name="connsiteX54" fmla="*/ 24493 w 3096985"/>
                <a:gd name="connsiteY54" fmla="*/ 220436 h 547007"/>
                <a:gd name="connsiteX55" fmla="*/ 54428 w 3096985"/>
                <a:gd name="connsiteY55" fmla="*/ 231322 h 547007"/>
                <a:gd name="connsiteX56" fmla="*/ 136071 w 3096985"/>
                <a:gd name="connsiteY56" fmla="*/ 269422 h 547007"/>
                <a:gd name="connsiteX57" fmla="*/ 217714 w 3096985"/>
                <a:gd name="connsiteY57" fmla="*/ 293915 h 547007"/>
                <a:gd name="connsiteX58" fmla="*/ 299357 w 3096985"/>
                <a:gd name="connsiteY58" fmla="*/ 312965 h 547007"/>
                <a:gd name="connsiteX59" fmla="*/ 413657 w 3096985"/>
                <a:gd name="connsiteY59" fmla="*/ 321129 h 547007"/>
                <a:gd name="connsiteX60" fmla="*/ 544285 w 3096985"/>
                <a:gd name="connsiteY60" fmla="*/ 312965 h 547007"/>
                <a:gd name="connsiteX61" fmla="*/ 808264 w 3096985"/>
                <a:gd name="connsiteY61" fmla="*/ 283029 h 547007"/>
                <a:gd name="connsiteX62" fmla="*/ 930728 w 3096985"/>
                <a:gd name="connsiteY62" fmla="*/ 266700 h 547007"/>
                <a:gd name="connsiteX63" fmla="*/ 1099457 w 3096985"/>
                <a:gd name="connsiteY63" fmla="*/ 231322 h 547007"/>
                <a:gd name="connsiteX64" fmla="*/ 1442357 w 3096985"/>
                <a:gd name="connsiteY64" fmla="*/ 187779 h 547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096985" h="547007">
                  <a:moveTo>
                    <a:pt x="1442357" y="187779"/>
                  </a:moveTo>
                  <a:lnTo>
                    <a:pt x="2022021" y="114300"/>
                  </a:lnTo>
                  <a:lnTo>
                    <a:pt x="2231571" y="95250"/>
                  </a:lnTo>
                  <a:lnTo>
                    <a:pt x="2435678" y="78922"/>
                  </a:lnTo>
                  <a:lnTo>
                    <a:pt x="2544535" y="70757"/>
                  </a:lnTo>
                  <a:lnTo>
                    <a:pt x="2560864" y="65315"/>
                  </a:lnTo>
                  <a:lnTo>
                    <a:pt x="2582635" y="48986"/>
                  </a:lnTo>
                  <a:lnTo>
                    <a:pt x="2604407" y="35379"/>
                  </a:lnTo>
                  <a:lnTo>
                    <a:pt x="2639785" y="13607"/>
                  </a:lnTo>
                  <a:lnTo>
                    <a:pt x="2672443" y="0"/>
                  </a:lnTo>
                  <a:lnTo>
                    <a:pt x="2696935" y="0"/>
                  </a:lnTo>
                  <a:lnTo>
                    <a:pt x="2718707" y="0"/>
                  </a:lnTo>
                  <a:lnTo>
                    <a:pt x="2792185" y="19050"/>
                  </a:lnTo>
                  <a:lnTo>
                    <a:pt x="2909207" y="62593"/>
                  </a:lnTo>
                  <a:lnTo>
                    <a:pt x="2960914" y="78922"/>
                  </a:lnTo>
                  <a:lnTo>
                    <a:pt x="2985407" y="87086"/>
                  </a:lnTo>
                  <a:lnTo>
                    <a:pt x="3031671" y="111579"/>
                  </a:lnTo>
                  <a:lnTo>
                    <a:pt x="3064328" y="133350"/>
                  </a:lnTo>
                  <a:lnTo>
                    <a:pt x="3086100" y="152400"/>
                  </a:lnTo>
                  <a:lnTo>
                    <a:pt x="3094264" y="166007"/>
                  </a:lnTo>
                  <a:lnTo>
                    <a:pt x="3096985" y="187779"/>
                  </a:lnTo>
                  <a:lnTo>
                    <a:pt x="3094264" y="217715"/>
                  </a:lnTo>
                  <a:lnTo>
                    <a:pt x="3080657" y="239486"/>
                  </a:lnTo>
                  <a:lnTo>
                    <a:pt x="3061607" y="253093"/>
                  </a:lnTo>
                  <a:lnTo>
                    <a:pt x="3034393" y="263979"/>
                  </a:lnTo>
                  <a:lnTo>
                    <a:pt x="2977243" y="274865"/>
                  </a:lnTo>
                  <a:lnTo>
                    <a:pt x="2892878" y="266700"/>
                  </a:lnTo>
                  <a:lnTo>
                    <a:pt x="2726871" y="250372"/>
                  </a:lnTo>
                  <a:lnTo>
                    <a:pt x="2593521" y="242207"/>
                  </a:lnTo>
                  <a:lnTo>
                    <a:pt x="2419350" y="242207"/>
                  </a:lnTo>
                  <a:lnTo>
                    <a:pt x="2215243" y="253093"/>
                  </a:lnTo>
                  <a:lnTo>
                    <a:pt x="1964871" y="274865"/>
                  </a:lnTo>
                  <a:lnTo>
                    <a:pt x="1681843" y="312965"/>
                  </a:lnTo>
                  <a:lnTo>
                    <a:pt x="1374321" y="353786"/>
                  </a:lnTo>
                  <a:lnTo>
                    <a:pt x="1118507" y="389165"/>
                  </a:lnTo>
                  <a:lnTo>
                    <a:pt x="944335" y="429986"/>
                  </a:lnTo>
                  <a:lnTo>
                    <a:pt x="857250" y="435429"/>
                  </a:lnTo>
                  <a:lnTo>
                    <a:pt x="759278" y="449036"/>
                  </a:lnTo>
                  <a:lnTo>
                    <a:pt x="653143" y="470807"/>
                  </a:lnTo>
                  <a:lnTo>
                    <a:pt x="557893" y="498022"/>
                  </a:lnTo>
                  <a:lnTo>
                    <a:pt x="489857" y="525236"/>
                  </a:lnTo>
                  <a:lnTo>
                    <a:pt x="443593" y="544286"/>
                  </a:lnTo>
                  <a:lnTo>
                    <a:pt x="419100" y="547007"/>
                  </a:lnTo>
                  <a:lnTo>
                    <a:pt x="391885" y="544286"/>
                  </a:lnTo>
                  <a:lnTo>
                    <a:pt x="348343" y="533400"/>
                  </a:lnTo>
                  <a:lnTo>
                    <a:pt x="269421" y="492579"/>
                  </a:lnTo>
                  <a:lnTo>
                    <a:pt x="179614" y="429986"/>
                  </a:lnTo>
                  <a:lnTo>
                    <a:pt x="89807" y="353786"/>
                  </a:lnTo>
                  <a:lnTo>
                    <a:pt x="27214" y="293915"/>
                  </a:lnTo>
                  <a:lnTo>
                    <a:pt x="10885" y="277586"/>
                  </a:lnTo>
                  <a:lnTo>
                    <a:pt x="5443" y="263979"/>
                  </a:lnTo>
                  <a:lnTo>
                    <a:pt x="2721" y="250372"/>
                  </a:lnTo>
                  <a:lnTo>
                    <a:pt x="0" y="234043"/>
                  </a:lnTo>
                  <a:lnTo>
                    <a:pt x="8164" y="223157"/>
                  </a:lnTo>
                  <a:lnTo>
                    <a:pt x="24493" y="220436"/>
                  </a:lnTo>
                  <a:lnTo>
                    <a:pt x="54428" y="231322"/>
                  </a:lnTo>
                  <a:lnTo>
                    <a:pt x="136071" y="269422"/>
                  </a:lnTo>
                  <a:lnTo>
                    <a:pt x="217714" y="293915"/>
                  </a:lnTo>
                  <a:lnTo>
                    <a:pt x="299357" y="312965"/>
                  </a:lnTo>
                  <a:lnTo>
                    <a:pt x="413657" y="321129"/>
                  </a:lnTo>
                  <a:lnTo>
                    <a:pt x="544285" y="312965"/>
                  </a:lnTo>
                  <a:lnTo>
                    <a:pt x="808264" y="283029"/>
                  </a:lnTo>
                  <a:lnTo>
                    <a:pt x="930728" y="266700"/>
                  </a:lnTo>
                  <a:lnTo>
                    <a:pt x="1099457" y="231322"/>
                  </a:lnTo>
                  <a:lnTo>
                    <a:pt x="1442357" y="18777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7">
              <a:extLst>
                <a:ext uri="{FF2B5EF4-FFF2-40B4-BE49-F238E27FC236}">
                  <a16:creationId xmlns:a16="http://schemas.microsoft.com/office/drawing/2014/main" id="{4611CCF6-F94A-44BA-8AE1-79166E1880CF}"/>
                </a:ext>
              </a:extLst>
            </p:cNvPr>
            <p:cNvSpPr/>
            <p:nvPr/>
          </p:nvSpPr>
          <p:spPr>
            <a:xfrm>
              <a:off x="4213225" y="3889375"/>
              <a:ext cx="328613" cy="2057400"/>
            </a:xfrm>
            <a:custGeom>
              <a:avLst/>
              <a:gdLst>
                <a:gd name="connsiteX0" fmla="*/ 323850 w 329293"/>
                <a:gd name="connsiteY0" fmla="*/ 519793 h 2057400"/>
                <a:gd name="connsiteX1" fmla="*/ 329293 w 329293"/>
                <a:gd name="connsiteY1" fmla="*/ 223158 h 2057400"/>
                <a:gd name="connsiteX2" fmla="*/ 304800 w 329293"/>
                <a:gd name="connsiteY2" fmla="*/ 95250 h 2057400"/>
                <a:gd name="connsiteX3" fmla="*/ 234043 w 329293"/>
                <a:gd name="connsiteY3" fmla="*/ 70758 h 2057400"/>
                <a:gd name="connsiteX4" fmla="*/ 144236 w 329293"/>
                <a:gd name="connsiteY4" fmla="*/ 38100 h 2057400"/>
                <a:gd name="connsiteX5" fmla="*/ 84365 w 329293"/>
                <a:gd name="connsiteY5" fmla="*/ 13608 h 2057400"/>
                <a:gd name="connsiteX6" fmla="*/ 38100 w 329293"/>
                <a:gd name="connsiteY6" fmla="*/ 0 h 2057400"/>
                <a:gd name="connsiteX7" fmla="*/ 10886 w 329293"/>
                <a:gd name="connsiteY7" fmla="*/ 0 h 2057400"/>
                <a:gd name="connsiteX8" fmla="*/ 10886 w 329293"/>
                <a:gd name="connsiteY8" fmla="*/ 0 h 2057400"/>
                <a:gd name="connsiteX9" fmla="*/ 0 w 329293"/>
                <a:gd name="connsiteY9" fmla="*/ 13608 h 2057400"/>
                <a:gd name="connsiteX10" fmla="*/ 2722 w 329293"/>
                <a:gd name="connsiteY10" fmla="*/ 27215 h 2057400"/>
                <a:gd name="connsiteX11" fmla="*/ 40822 w 329293"/>
                <a:gd name="connsiteY11" fmla="*/ 89808 h 2057400"/>
                <a:gd name="connsiteX12" fmla="*/ 70758 w 329293"/>
                <a:gd name="connsiteY12" fmla="*/ 138793 h 2057400"/>
                <a:gd name="connsiteX13" fmla="*/ 89808 w 329293"/>
                <a:gd name="connsiteY13" fmla="*/ 176893 h 2057400"/>
                <a:gd name="connsiteX14" fmla="*/ 111579 w 329293"/>
                <a:gd name="connsiteY14" fmla="*/ 234043 h 2057400"/>
                <a:gd name="connsiteX15" fmla="*/ 125186 w 329293"/>
                <a:gd name="connsiteY15" fmla="*/ 296636 h 2057400"/>
                <a:gd name="connsiteX16" fmla="*/ 125186 w 329293"/>
                <a:gd name="connsiteY16" fmla="*/ 440872 h 2057400"/>
                <a:gd name="connsiteX17" fmla="*/ 114300 w 329293"/>
                <a:gd name="connsiteY17" fmla="*/ 887186 h 2057400"/>
                <a:gd name="connsiteX18" fmla="*/ 106136 w 329293"/>
                <a:gd name="connsiteY18" fmla="*/ 1366158 h 2057400"/>
                <a:gd name="connsiteX19" fmla="*/ 103415 w 329293"/>
                <a:gd name="connsiteY19" fmla="*/ 1442358 h 2057400"/>
                <a:gd name="connsiteX20" fmla="*/ 95250 w 329293"/>
                <a:gd name="connsiteY20" fmla="*/ 1504950 h 2057400"/>
                <a:gd name="connsiteX21" fmla="*/ 78922 w 329293"/>
                <a:gd name="connsiteY21" fmla="*/ 1583872 h 2057400"/>
                <a:gd name="connsiteX22" fmla="*/ 59872 w 329293"/>
                <a:gd name="connsiteY22" fmla="*/ 1651908 h 2057400"/>
                <a:gd name="connsiteX23" fmla="*/ 35379 w 329293"/>
                <a:gd name="connsiteY23" fmla="*/ 1722665 h 2057400"/>
                <a:gd name="connsiteX24" fmla="*/ 38100 w 329293"/>
                <a:gd name="connsiteY24" fmla="*/ 1774372 h 2057400"/>
                <a:gd name="connsiteX25" fmla="*/ 46265 w 329293"/>
                <a:gd name="connsiteY25" fmla="*/ 1842408 h 2057400"/>
                <a:gd name="connsiteX26" fmla="*/ 57150 w 329293"/>
                <a:gd name="connsiteY26" fmla="*/ 1899558 h 2057400"/>
                <a:gd name="connsiteX27" fmla="*/ 78922 w 329293"/>
                <a:gd name="connsiteY27" fmla="*/ 1964872 h 2057400"/>
                <a:gd name="connsiteX28" fmla="*/ 97972 w 329293"/>
                <a:gd name="connsiteY28" fmla="*/ 2008415 h 2057400"/>
                <a:gd name="connsiteX29" fmla="*/ 122465 w 329293"/>
                <a:gd name="connsiteY29" fmla="*/ 2038350 h 2057400"/>
                <a:gd name="connsiteX30" fmla="*/ 141515 w 329293"/>
                <a:gd name="connsiteY30" fmla="*/ 2051958 h 2057400"/>
                <a:gd name="connsiteX31" fmla="*/ 160565 w 329293"/>
                <a:gd name="connsiteY31" fmla="*/ 2057400 h 2057400"/>
                <a:gd name="connsiteX32" fmla="*/ 174172 w 329293"/>
                <a:gd name="connsiteY32" fmla="*/ 2054679 h 2057400"/>
                <a:gd name="connsiteX33" fmla="*/ 204108 w 329293"/>
                <a:gd name="connsiteY33" fmla="*/ 2046515 h 2057400"/>
                <a:gd name="connsiteX34" fmla="*/ 231322 w 329293"/>
                <a:gd name="connsiteY34" fmla="*/ 2030186 h 2057400"/>
                <a:gd name="connsiteX35" fmla="*/ 261258 w 329293"/>
                <a:gd name="connsiteY35" fmla="*/ 1997529 h 2057400"/>
                <a:gd name="connsiteX36" fmla="*/ 277586 w 329293"/>
                <a:gd name="connsiteY36" fmla="*/ 1959429 h 2057400"/>
                <a:gd name="connsiteX37" fmla="*/ 296636 w 329293"/>
                <a:gd name="connsiteY37" fmla="*/ 1894115 h 2057400"/>
                <a:gd name="connsiteX38" fmla="*/ 302079 w 329293"/>
                <a:gd name="connsiteY38" fmla="*/ 1858736 h 2057400"/>
                <a:gd name="connsiteX39" fmla="*/ 304800 w 329293"/>
                <a:gd name="connsiteY39" fmla="*/ 1768929 h 2057400"/>
                <a:gd name="connsiteX40" fmla="*/ 310243 w 329293"/>
                <a:gd name="connsiteY40" fmla="*/ 1328058 h 2057400"/>
                <a:gd name="connsiteX41" fmla="*/ 323850 w 329293"/>
                <a:gd name="connsiteY41" fmla="*/ 519793 h 205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29293" h="2057400">
                  <a:moveTo>
                    <a:pt x="323850" y="519793"/>
                  </a:moveTo>
                  <a:lnTo>
                    <a:pt x="329293" y="223158"/>
                  </a:lnTo>
                  <a:lnTo>
                    <a:pt x="304800" y="95250"/>
                  </a:lnTo>
                  <a:lnTo>
                    <a:pt x="234043" y="70758"/>
                  </a:lnTo>
                  <a:lnTo>
                    <a:pt x="144236" y="38100"/>
                  </a:lnTo>
                  <a:lnTo>
                    <a:pt x="84365" y="13608"/>
                  </a:lnTo>
                  <a:lnTo>
                    <a:pt x="38100" y="0"/>
                  </a:lnTo>
                  <a:lnTo>
                    <a:pt x="10886" y="0"/>
                  </a:lnTo>
                  <a:lnTo>
                    <a:pt x="10886" y="0"/>
                  </a:lnTo>
                  <a:lnTo>
                    <a:pt x="0" y="13608"/>
                  </a:lnTo>
                  <a:lnTo>
                    <a:pt x="2722" y="27215"/>
                  </a:lnTo>
                  <a:lnTo>
                    <a:pt x="40822" y="89808"/>
                  </a:lnTo>
                  <a:lnTo>
                    <a:pt x="70758" y="138793"/>
                  </a:lnTo>
                  <a:lnTo>
                    <a:pt x="89808" y="176893"/>
                  </a:lnTo>
                  <a:lnTo>
                    <a:pt x="111579" y="234043"/>
                  </a:lnTo>
                  <a:lnTo>
                    <a:pt x="125186" y="296636"/>
                  </a:lnTo>
                  <a:lnTo>
                    <a:pt x="125186" y="440872"/>
                  </a:lnTo>
                  <a:lnTo>
                    <a:pt x="114300" y="887186"/>
                  </a:lnTo>
                  <a:lnTo>
                    <a:pt x="106136" y="1366158"/>
                  </a:lnTo>
                  <a:lnTo>
                    <a:pt x="103415" y="1442358"/>
                  </a:lnTo>
                  <a:lnTo>
                    <a:pt x="95250" y="1504950"/>
                  </a:lnTo>
                  <a:lnTo>
                    <a:pt x="78922" y="1583872"/>
                  </a:lnTo>
                  <a:lnTo>
                    <a:pt x="59872" y="1651908"/>
                  </a:lnTo>
                  <a:lnTo>
                    <a:pt x="35379" y="1722665"/>
                  </a:lnTo>
                  <a:lnTo>
                    <a:pt x="38100" y="1774372"/>
                  </a:lnTo>
                  <a:lnTo>
                    <a:pt x="46265" y="1842408"/>
                  </a:lnTo>
                  <a:lnTo>
                    <a:pt x="57150" y="1899558"/>
                  </a:lnTo>
                  <a:lnTo>
                    <a:pt x="78922" y="1964872"/>
                  </a:lnTo>
                  <a:lnTo>
                    <a:pt x="97972" y="2008415"/>
                  </a:lnTo>
                  <a:lnTo>
                    <a:pt x="122465" y="2038350"/>
                  </a:lnTo>
                  <a:lnTo>
                    <a:pt x="141515" y="2051958"/>
                  </a:lnTo>
                  <a:lnTo>
                    <a:pt x="160565" y="2057400"/>
                  </a:lnTo>
                  <a:lnTo>
                    <a:pt x="174172" y="2054679"/>
                  </a:lnTo>
                  <a:lnTo>
                    <a:pt x="204108" y="2046515"/>
                  </a:lnTo>
                  <a:lnTo>
                    <a:pt x="231322" y="2030186"/>
                  </a:lnTo>
                  <a:lnTo>
                    <a:pt x="261258" y="1997529"/>
                  </a:lnTo>
                  <a:lnTo>
                    <a:pt x="277586" y="1959429"/>
                  </a:lnTo>
                  <a:lnTo>
                    <a:pt x="296636" y="1894115"/>
                  </a:lnTo>
                  <a:lnTo>
                    <a:pt x="302079" y="1858736"/>
                  </a:lnTo>
                  <a:lnTo>
                    <a:pt x="304800" y="1768929"/>
                  </a:lnTo>
                  <a:cubicBezTo>
                    <a:pt x="306614" y="1621972"/>
                    <a:pt x="308429" y="1475015"/>
                    <a:pt x="310243" y="1328058"/>
                  </a:cubicBezTo>
                  <a:lnTo>
                    <a:pt x="323850" y="51979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2">
              <a:extLst>
                <a:ext uri="{FF2B5EF4-FFF2-40B4-BE49-F238E27FC236}">
                  <a16:creationId xmlns:a16="http://schemas.microsoft.com/office/drawing/2014/main" id="{72D299F0-5D53-487C-8F95-763A3F8BDD42}"/>
                </a:ext>
              </a:extLst>
            </p:cNvPr>
            <p:cNvSpPr/>
            <p:nvPr/>
          </p:nvSpPr>
          <p:spPr>
            <a:xfrm>
              <a:off x="3019425" y="4046538"/>
              <a:ext cx="1008063" cy="1730375"/>
            </a:xfrm>
            <a:custGeom>
              <a:avLst/>
              <a:gdLst>
                <a:gd name="connsiteX0" fmla="*/ 764381 w 1007269"/>
                <a:gd name="connsiteY0" fmla="*/ 685800 h 1731169"/>
                <a:gd name="connsiteX1" fmla="*/ 678656 w 1007269"/>
                <a:gd name="connsiteY1" fmla="*/ 904875 h 1731169"/>
                <a:gd name="connsiteX2" fmla="*/ 595313 w 1007269"/>
                <a:gd name="connsiteY2" fmla="*/ 1097756 h 1731169"/>
                <a:gd name="connsiteX3" fmla="*/ 500063 w 1007269"/>
                <a:gd name="connsiteY3" fmla="*/ 1319212 h 1731169"/>
                <a:gd name="connsiteX4" fmla="*/ 431006 w 1007269"/>
                <a:gd name="connsiteY4" fmla="*/ 1476375 h 1731169"/>
                <a:gd name="connsiteX5" fmla="*/ 388144 w 1007269"/>
                <a:gd name="connsiteY5" fmla="*/ 1564481 h 1731169"/>
                <a:gd name="connsiteX6" fmla="*/ 359569 w 1007269"/>
                <a:gd name="connsiteY6" fmla="*/ 1626394 h 1731169"/>
                <a:gd name="connsiteX7" fmla="*/ 350044 w 1007269"/>
                <a:gd name="connsiteY7" fmla="*/ 1647825 h 1731169"/>
                <a:gd name="connsiteX8" fmla="*/ 333375 w 1007269"/>
                <a:gd name="connsiteY8" fmla="*/ 1731169 h 1731169"/>
                <a:gd name="connsiteX9" fmla="*/ 0 w 1007269"/>
                <a:gd name="connsiteY9" fmla="*/ 1414462 h 1731169"/>
                <a:gd name="connsiteX10" fmla="*/ 30956 w 1007269"/>
                <a:gd name="connsiteY10" fmla="*/ 1426369 h 1731169"/>
                <a:gd name="connsiteX11" fmla="*/ 47625 w 1007269"/>
                <a:gd name="connsiteY11" fmla="*/ 1433512 h 1731169"/>
                <a:gd name="connsiteX12" fmla="*/ 80963 w 1007269"/>
                <a:gd name="connsiteY12" fmla="*/ 1433512 h 1731169"/>
                <a:gd name="connsiteX13" fmla="*/ 100013 w 1007269"/>
                <a:gd name="connsiteY13" fmla="*/ 1426369 h 1731169"/>
                <a:gd name="connsiteX14" fmla="*/ 133350 w 1007269"/>
                <a:gd name="connsiteY14" fmla="*/ 1409700 h 1731169"/>
                <a:gd name="connsiteX15" fmla="*/ 183356 w 1007269"/>
                <a:gd name="connsiteY15" fmla="*/ 1371600 h 1731169"/>
                <a:gd name="connsiteX16" fmla="*/ 216694 w 1007269"/>
                <a:gd name="connsiteY16" fmla="*/ 1338262 h 1731169"/>
                <a:gd name="connsiteX17" fmla="*/ 240506 w 1007269"/>
                <a:gd name="connsiteY17" fmla="*/ 1307306 h 1731169"/>
                <a:gd name="connsiteX18" fmla="*/ 290513 w 1007269"/>
                <a:gd name="connsiteY18" fmla="*/ 1231106 h 1731169"/>
                <a:gd name="connsiteX19" fmla="*/ 400050 w 1007269"/>
                <a:gd name="connsiteY19" fmla="*/ 1031081 h 1731169"/>
                <a:gd name="connsiteX20" fmla="*/ 631031 w 1007269"/>
                <a:gd name="connsiteY20" fmla="*/ 604837 h 1731169"/>
                <a:gd name="connsiteX21" fmla="*/ 802481 w 1007269"/>
                <a:gd name="connsiteY21" fmla="*/ 285750 h 1731169"/>
                <a:gd name="connsiteX22" fmla="*/ 878681 w 1007269"/>
                <a:gd name="connsiteY22" fmla="*/ 140494 h 1731169"/>
                <a:gd name="connsiteX23" fmla="*/ 931069 w 1007269"/>
                <a:gd name="connsiteY23" fmla="*/ 40481 h 1731169"/>
                <a:gd name="connsiteX24" fmla="*/ 952500 w 1007269"/>
                <a:gd name="connsiteY24" fmla="*/ 14287 h 1731169"/>
                <a:gd name="connsiteX25" fmla="*/ 976313 w 1007269"/>
                <a:gd name="connsiteY25" fmla="*/ 0 h 1731169"/>
                <a:gd name="connsiteX26" fmla="*/ 988219 w 1007269"/>
                <a:gd name="connsiteY26" fmla="*/ 0 h 1731169"/>
                <a:gd name="connsiteX27" fmla="*/ 1000125 w 1007269"/>
                <a:gd name="connsiteY27" fmla="*/ 4762 h 1731169"/>
                <a:gd name="connsiteX28" fmla="*/ 1007269 w 1007269"/>
                <a:gd name="connsiteY28" fmla="*/ 28575 h 1731169"/>
                <a:gd name="connsiteX29" fmla="*/ 1002506 w 1007269"/>
                <a:gd name="connsiteY29" fmla="*/ 52387 h 1731169"/>
                <a:gd name="connsiteX30" fmla="*/ 997744 w 1007269"/>
                <a:gd name="connsiteY30" fmla="*/ 71437 h 1731169"/>
                <a:gd name="connsiteX31" fmla="*/ 921544 w 1007269"/>
                <a:gd name="connsiteY31" fmla="*/ 278606 h 1731169"/>
                <a:gd name="connsiteX32" fmla="*/ 821531 w 1007269"/>
                <a:gd name="connsiteY32" fmla="*/ 540544 h 1731169"/>
                <a:gd name="connsiteX33" fmla="*/ 764381 w 1007269"/>
                <a:gd name="connsiteY33" fmla="*/ 685800 h 1731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07269" h="1731169">
                  <a:moveTo>
                    <a:pt x="764381" y="685800"/>
                  </a:moveTo>
                  <a:lnTo>
                    <a:pt x="678656" y="904875"/>
                  </a:lnTo>
                  <a:lnTo>
                    <a:pt x="595313" y="1097756"/>
                  </a:lnTo>
                  <a:lnTo>
                    <a:pt x="500063" y="1319212"/>
                  </a:lnTo>
                  <a:lnTo>
                    <a:pt x="431006" y="1476375"/>
                  </a:lnTo>
                  <a:lnTo>
                    <a:pt x="388144" y="1564481"/>
                  </a:lnTo>
                  <a:lnTo>
                    <a:pt x="359569" y="1626394"/>
                  </a:lnTo>
                  <a:lnTo>
                    <a:pt x="350044" y="1647825"/>
                  </a:lnTo>
                  <a:lnTo>
                    <a:pt x="333375" y="1731169"/>
                  </a:lnTo>
                  <a:lnTo>
                    <a:pt x="0" y="1414462"/>
                  </a:lnTo>
                  <a:lnTo>
                    <a:pt x="30956" y="1426369"/>
                  </a:lnTo>
                  <a:lnTo>
                    <a:pt x="47625" y="1433512"/>
                  </a:lnTo>
                  <a:lnTo>
                    <a:pt x="80963" y="1433512"/>
                  </a:lnTo>
                  <a:lnTo>
                    <a:pt x="100013" y="1426369"/>
                  </a:lnTo>
                  <a:lnTo>
                    <a:pt x="133350" y="1409700"/>
                  </a:lnTo>
                  <a:lnTo>
                    <a:pt x="183356" y="1371600"/>
                  </a:lnTo>
                  <a:lnTo>
                    <a:pt x="216694" y="1338262"/>
                  </a:lnTo>
                  <a:lnTo>
                    <a:pt x="240506" y="1307306"/>
                  </a:lnTo>
                  <a:lnTo>
                    <a:pt x="290513" y="1231106"/>
                  </a:lnTo>
                  <a:lnTo>
                    <a:pt x="400050" y="1031081"/>
                  </a:lnTo>
                  <a:lnTo>
                    <a:pt x="631031" y="604837"/>
                  </a:lnTo>
                  <a:lnTo>
                    <a:pt x="802481" y="285750"/>
                  </a:lnTo>
                  <a:lnTo>
                    <a:pt x="878681" y="140494"/>
                  </a:lnTo>
                  <a:lnTo>
                    <a:pt x="931069" y="40481"/>
                  </a:lnTo>
                  <a:lnTo>
                    <a:pt x="952500" y="14287"/>
                  </a:lnTo>
                  <a:lnTo>
                    <a:pt x="976313" y="0"/>
                  </a:lnTo>
                  <a:lnTo>
                    <a:pt x="988219" y="0"/>
                  </a:lnTo>
                  <a:lnTo>
                    <a:pt x="1000125" y="4762"/>
                  </a:lnTo>
                  <a:lnTo>
                    <a:pt x="1007269" y="28575"/>
                  </a:lnTo>
                  <a:lnTo>
                    <a:pt x="1002506" y="52387"/>
                  </a:lnTo>
                  <a:lnTo>
                    <a:pt x="997744" y="71437"/>
                  </a:lnTo>
                  <a:lnTo>
                    <a:pt x="921544" y="278606"/>
                  </a:lnTo>
                  <a:lnTo>
                    <a:pt x="821531" y="540544"/>
                  </a:lnTo>
                  <a:lnTo>
                    <a:pt x="764381" y="6858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4">
              <a:extLst>
                <a:ext uri="{FF2B5EF4-FFF2-40B4-BE49-F238E27FC236}">
                  <a16:creationId xmlns:a16="http://schemas.microsoft.com/office/drawing/2014/main" id="{D1819FD6-241A-4FCE-9ED0-36B31B73C61C}"/>
                </a:ext>
              </a:extLst>
            </p:cNvPr>
            <p:cNvSpPr/>
            <p:nvPr/>
          </p:nvSpPr>
          <p:spPr>
            <a:xfrm>
              <a:off x="4778375" y="1931988"/>
              <a:ext cx="501650" cy="1430337"/>
            </a:xfrm>
            <a:custGeom>
              <a:avLst/>
              <a:gdLst>
                <a:gd name="connsiteX0" fmla="*/ 200911 w 502276"/>
                <a:gd name="connsiteY0" fmla="*/ 437882 h 1429555"/>
                <a:gd name="connsiteX1" fmla="*/ 167426 w 502276"/>
                <a:gd name="connsiteY1" fmla="*/ 216365 h 1429555"/>
                <a:gd name="connsiteX2" fmla="*/ 157123 w 502276"/>
                <a:gd name="connsiteY2" fmla="*/ 188032 h 1429555"/>
                <a:gd name="connsiteX3" fmla="*/ 144244 w 502276"/>
                <a:gd name="connsiteY3" fmla="*/ 164850 h 1429555"/>
                <a:gd name="connsiteX4" fmla="*/ 123637 w 502276"/>
                <a:gd name="connsiteY4" fmla="*/ 136516 h 1429555"/>
                <a:gd name="connsiteX5" fmla="*/ 100455 w 502276"/>
                <a:gd name="connsiteY5" fmla="*/ 110759 h 1429555"/>
                <a:gd name="connsiteX6" fmla="*/ 66970 w 502276"/>
                <a:gd name="connsiteY6" fmla="*/ 87577 h 1429555"/>
                <a:gd name="connsiteX7" fmla="*/ 43788 w 502276"/>
                <a:gd name="connsiteY7" fmla="*/ 72122 h 1429555"/>
                <a:gd name="connsiteX8" fmla="*/ 23182 w 502276"/>
                <a:gd name="connsiteY8" fmla="*/ 56667 h 1429555"/>
                <a:gd name="connsiteX9" fmla="*/ 12879 w 502276"/>
                <a:gd name="connsiteY9" fmla="*/ 43788 h 1429555"/>
                <a:gd name="connsiteX10" fmla="*/ 2576 w 502276"/>
                <a:gd name="connsiteY10" fmla="*/ 28334 h 1429555"/>
                <a:gd name="connsiteX11" fmla="*/ 0 w 502276"/>
                <a:gd name="connsiteY11" fmla="*/ 18031 h 1429555"/>
                <a:gd name="connsiteX12" fmla="*/ 5152 w 502276"/>
                <a:gd name="connsiteY12" fmla="*/ 7728 h 1429555"/>
                <a:gd name="connsiteX13" fmla="*/ 15455 w 502276"/>
                <a:gd name="connsiteY13" fmla="*/ 2576 h 1429555"/>
                <a:gd name="connsiteX14" fmla="*/ 64395 w 502276"/>
                <a:gd name="connsiteY14" fmla="*/ 0 h 1429555"/>
                <a:gd name="connsiteX15" fmla="*/ 190608 w 502276"/>
                <a:gd name="connsiteY15" fmla="*/ 12879 h 1429555"/>
                <a:gd name="connsiteX16" fmla="*/ 288487 w 502276"/>
                <a:gd name="connsiteY16" fmla="*/ 30910 h 1429555"/>
                <a:gd name="connsiteX17" fmla="*/ 376063 w 502276"/>
                <a:gd name="connsiteY17" fmla="*/ 54092 h 1429555"/>
                <a:gd name="connsiteX18" fmla="*/ 448185 w 502276"/>
                <a:gd name="connsiteY18" fmla="*/ 79849 h 1429555"/>
                <a:gd name="connsiteX19" fmla="*/ 473943 w 502276"/>
                <a:gd name="connsiteY19" fmla="*/ 95304 h 1429555"/>
                <a:gd name="connsiteX20" fmla="*/ 481670 w 502276"/>
                <a:gd name="connsiteY20" fmla="*/ 108183 h 1429555"/>
                <a:gd name="connsiteX21" fmla="*/ 486822 w 502276"/>
                <a:gd name="connsiteY21" fmla="*/ 128789 h 1429555"/>
                <a:gd name="connsiteX22" fmla="*/ 484246 w 502276"/>
                <a:gd name="connsiteY22" fmla="*/ 167426 h 1429555"/>
                <a:gd name="connsiteX23" fmla="*/ 466215 w 502276"/>
                <a:gd name="connsiteY23" fmla="*/ 216365 h 1429555"/>
                <a:gd name="connsiteX24" fmla="*/ 455912 w 502276"/>
                <a:gd name="connsiteY24" fmla="*/ 242123 h 1429555"/>
                <a:gd name="connsiteX25" fmla="*/ 453337 w 502276"/>
                <a:gd name="connsiteY25" fmla="*/ 437882 h 1429555"/>
                <a:gd name="connsiteX26" fmla="*/ 453337 w 502276"/>
                <a:gd name="connsiteY26" fmla="*/ 654247 h 1429555"/>
                <a:gd name="connsiteX27" fmla="*/ 473943 w 502276"/>
                <a:gd name="connsiteY27" fmla="*/ 798490 h 1429555"/>
                <a:gd name="connsiteX28" fmla="*/ 502276 w 502276"/>
                <a:gd name="connsiteY28" fmla="*/ 1406373 h 1429555"/>
                <a:gd name="connsiteX29" fmla="*/ 306517 w 502276"/>
                <a:gd name="connsiteY29" fmla="*/ 1429555 h 1429555"/>
                <a:gd name="connsiteX30" fmla="*/ 275608 w 502276"/>
                <a:gd name="connsiteY30" fmla="*/ 1102432 h 1429555"/>
                <a:gd name="connsiteX31" fmla="*/ 200911 w 502276"/>
                <a:gd name="connsiteY31" fmla="*/ 437882 h 1429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02276" h="1429555">
                  <a:moveTo>
                    <a:pt x="200911" y="437882"/>
                  </a:moveTo>
                  <a:lnTo>
                    <a:pt x="167426" y="216365"/>
                  </a:lnTo>
                  <a:lnTo>
                    <a:pt x="157123" y="188032"/>
                  </a:lnTo>
                  <a:lnTo>
                    <a:pt x="144244" y="164850"/>
                  </a:lnTo>
                  <a:lnTo>
                    <a:pt x="123637" y="136516"/>
                  </a:lnTo>
                  <a:lnTo>
                    <a:pt x="100455" y="110759"/>
                  </a:lnTo>
                  <a:lnTo>
                    <a:pt x="66970" y="87577"/>
                  </a:lnTo>
                  <a:lnTo>
                    <a:pt x="43788" y="72122"/>
                  </a:lnTo>
                  <a:lnTo>
                    <a:pt x="23182" y="56667"/>
                  </a:lnTo>
                  <a:lnTo>
                    <a:pt x="12879" y="43788"/>
                  </a:lnTo>
                  <a:lnTo>
                    <a:pt x="2576" y="28334"/>
                  </a:lnTo>
                  <a:lnTo>
                    <a:pt x="0" y="18031"/>
                  </a:lnTo>
                  <a:lnTo>
                    <a:pt x="5152" y="7728"/>
                  </a:lnTo>
                  <a:lnTo>
                    <a:pt x="15455" y="2576"/>
                  </a:lnTo>
                  <a:lnTo>
                    <a:pt x="64395" y="0"/>
                  </a:lnTo>
                  <a:lnTo>
                    <a:pt x="190608" y="12879"/>
                  </a:lnTo>
                  <a:lnTo>
                    <a:pt x="288487" y="30910"/>
                  </a:lnTo>
                  <a:lnTo>
                    <a:pt x="376063" y="54092"/>
                  </a:lnTo>
                  <a:lnTo>
                    <a:pt x="448185" y="79849"/>
                  </a:lnTo>
                  <a:lnTo>
                    <a:pt x="473943" y="95304"/>
                  </a:lnTo>
                  <a:lnTo>
                    <a:pt x="481670" y="108183"/>
                  </a:lnTo>
                  <a:lnTo>
                    <a:pt x="486822" y="128789"/>
                  </a:lnTo>
                  <a:lnTo>
                    <a:pt x="484246" y="167426"/>
                  </a:lnTo>
                  <a:lnTo>
                    <a:pt x="466215" y="216365"/>
                  </a:lnTo>
                  <a:lnTo>
                    <a:pt x="455912" y="242123"/>
                  </a:lnTo>
                  <a:cubicBezTo>
                    <a:pt x="455054" y="307376"/>
                    <a:pt x="454195" y="372629"/>
                    <a:pt x="453337" y="437882"/>
                  </a:cubicBezTo>
                  <a:lnTo>
                    <a:pt x="453337" y="654247"/>
                  </a:lnTo>
                  <a:lnTo>
                    <a:pt x="473943" y="798490"/>
                  </a:lnTo>
                  <a:lnTo>
                    <a:pt x="502276" y="1406373"/>
                  </a:lnTo>
                  <a:lnTo>
                    <a:pt x="306517" y="1429555"/>
                  </a:lnTo>
                  <a:lnTo>
                    <a:pt x="275608" y="1102432"/>
                  </a:lnTo>
                  <a:lnTo>
                    <a:pt x="200911" y="4378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5">
              <a:extLst>
                <a:ext uri="{FF2B5EF4-FFF2-40B4-BE49-F238E27FC236}">
                  <a16:creationId xmlns:a16="http://schemas.microsoft.com/office/drawing/2014/main" id="{2A4E0C48-A603-43BB-9999-095AE075EBE3}"/>
                </a:ext>
              </a:extLst>
            </p:cNvPr>
            <p:cNvSpPr/>
            <p:nvPr/>
          </p:nvSpPr>
          <p:spPr>
            <a:xfrm>
              <a:off x="5911850" y="1746250"/>
              <a:ext cx="542925" cy="1492250"/>
            </a:xfrm>
            <a:custGeom>
              <a:avLst/>
              <a:gdLst>
                <a:gd name="connsiteX0" fmla="*/ 200911 w 543489"/>
                <a:gd name="connsiteY0" fmla="*/ 499700 h 1491373"/>
                <a:gd name="connsiteX1" fmla="*/ 211214 w 543489"/>
                <a:gd name="connsiteY1" fmla="*/ 303941 h 1491373"/>
                <a:gd name="connsiteX2" fmla="*/ 211214 w 543489"/>
                <a:gd name="connsiteY2" fmla="*/ 288486 h 1491373"/>
                <a:gd name="connsiteX3" fmla="*/ 203486 w 543489"/>
                <a:gd name="connsiteY3" fmla="*/ 265304 h 1491373"/>
                <a:gd name="connsiteX4" fmla="*/ 177729 w 543489"/>
                <a:gd name="connsiteY4" fmla="*/ 226668 h 1491373"/>
                <a:gd name="connsiteX5" fmla="*/ 136516 w 543489"/>
                <a:gd name="connsiteY5" fmla="*/ 177728 h 1491373"/>
                <a:gd name="connsiteX6" fmla="*/ 90152 w 543489"/>
                <a:gd name="connsiteY6" fmla="*/ 128788 h 1491373"/>
                <a:gd name="connsiteX7" fmla="*/ 36061 w 543489"/>
                <a:gd name="connsiteY7" fmla="*/ 72121 h 1491373"/>
                <a:gd name="connsiteX8" fmla="*/ 10303 w 543489"/>
                <a:gd name="connsiteY8" fmla="*/ 41212 h 1491373"/>
                <a:gd name="connsiteX9" fmla="*/ 5152 w 543489"/>
                <a:gd name="connsiteY9" fmla="*/ 30909 h 1491373"/>
                <a:gd name="connsiteX10" fmla="*/ 0 w 543489"/>
                <a:gd name="connsiteY10" fmla="*/ 18030 h 1491373"/>
                <a:gd name="connsiteX11" fmla="*/ 2576 w 543489"/>
                <a:gd name="connsiteY11" fmla="*/ 7727 h 1491373"/>
                <a:gd name="connsiteX12" fmla="*/ 28334 w 543489"/>
                <a:gd name="connsiteY12" fmla="*/ 0 h 1491373"/>
                <a:gd name="connsiteX13" fmla="*/ 85001 w 543489"/>
                <a:gd name="connsiteY13" fmla="*/ 7727 h 1491373"/>
                <a:gd name="connsiteX14" fmla="*/ 154547 w 543489"/>
                <a:gd name="connsiteY14" fmla="*/ 33485 h 1491373"/>
                <a:gd name="connsiteX15" fmla="*/ 270456 w 543489"/>
                <a:gd name="connsiteY15" fmla="*/ 79849 h 1491373"/>
                <a:gd name="connsiteX16" fmla="*/ 386366 w 543489"/>
                <a:gd name="connsiteY16" fmla="*/ 133940 h 1491373"/>
                <a:gd name="connsiteX17" fmla="*/ 466215 w 543489"/>
                <a:gd name="connsiteY17" fmla="*/ 172576 h 1491373"/>
                <a:gd name="connsiteX18" fmla="*/ 494549 w 543489"/>
                <a:gd name="connsiteY18" fmla="*/ 188031 h 1491373"/>
                <a:gd name="connsiteX19" fmla="*/ 515155 w 543489"/>
                <a:gd name="connsiteY19" fmla="*/ 203486 h 1491373"/>
                <a:gd name="connsiteX20" fmla="*/ 535761 w 543489"/>
                <a:gd name="connsiteY20" fmla="*/ 234395 h 1491373"/>
                <a:gd name="connsiteX21" fmla="*/ 543489 w 543489"/>
                <a:gd name="connsiteY21" fmla="*/ 257577 h 1491373"/>
                <a:gd name="connsiteX22" fmla="*/ 543489 w 543489"/>
                <a:gd name="connsiteY22" fmla="*/ 278183 h 1491373"/>
                <a:gd name="connsiteX23" fmla="*/ 520307 w 543489"/>
                <a:gd name="connsiteY23" fmla="*/ 327123 h 1491373"/>
                <a:gd name="connsiteX24" fmla="*/ 489397 w 543489"/>
                <a:gd name="connsiteY24" fmla="*/ 417275 h 1491373"/>
                <a:gd name="connsiteX25" fmla="*/ 461064 w 543489"/>
                <a:gd name="connsiteY25" fmla="*/ 546064 h 1491373"/>
                <a:gd name="connsiteX26" fmla="*/ 437882 w 543489"/>
                <a:gd name="connsiteY26" fmla="*/ 705762 h 1491373"/>
                <a:gd name="connsiteX27" fmla="*/ 437882 w 543489"/>
                <a:gd name="connsiteY27" fmla="*/ 850005 h 1491373"/>
                <a:gd name="connsiteX28" fmla="*/ 363184 w 543489"/>
                <a:gd name="connsiteY28" fmla="*/ 1468191 h 1491373"/>
                <a:gd name="connsiteX29" fmla="*/ 170001 w 543489"/>
                <a:gd name="connsiteY29" fmla="*/ 1491373 h 1491373"/>
                <a:gd name="connsiteX30" fmla="*/ 180304 w 543489"/>
                <a:gd name="connsiteY30" fmla="*/ 1171977 h 1491373"/>
                <a:gd name="connsiteX31" fmla="*/ 190607 w 543489"/>
                <a:gd name="connsiteY31" fmla="*/ 865460 h 1491373"/>
                <a:gd name="connsiteX32" fmla="*/ 190607 w 543489"/>
                <a:gd name="connsiteY32" fmla="*/ 726368 h 1491373"/>
                <a:gd name="connsiteX33" fmla="*/ 200911 w 543489"/>
                <a:gd name="connsiteY33" fmla="*/ 499700 h 1491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43489" h="1491373">
                  <a:moveTo>
                    <a:pt x="200911" y="499700"/>
                  </a:moveTo>
                  <a:lnTo>
                    <a:pt x="211214" y="303941"/>
                  </a:lnTo>
                  <a:lnTo>
                    <a:pt x="211214" y="288486"/>
                  </a:lnTo>
                  <a:lnTo>
                    <a:pt x="203486" y="265304"/>
                  </a:lnTo>
                  <a:lnTo>
                    <a:pt x="177729" y="226668"/>
                  </a:lnTo>
                  <a:lnTo>
                    <a:pt x="136516" y="177728"/>
                  </a:lnTo>
                  <a:lnTo>
                    <a:pt x="90152" y="128788"/>
                  </a:lnTo>
                  <a:lnTo>
                    <a:pt x="36061" y="72121"/>
                  </a:lnTo>
                  <a:lnTo>
                    <a:pt x="10303" y="41212"/>
                  </a:lnTo>
                  <a:lnTo>
                    <a:pt x="5152" y="30909"/>
                  </a:lnTo>
                  <a:lnTo>
                    <a:pt x="0" y="18030"/>
                  </a:lnTo>
                  <a:lnTo>
                    <a:pt x="2576" y="7727"/>
                  </a:lnTo>
                  <a:lnTo>
                    <a:pt x="28334" y="0"/>
                  </a:lnTo>
                  <a:lnTo>
                    <a:pt x="85001" y="7727"/>
                  </a:lnTo>
                  <a:lnTo>
                    <a:pt x="154547" y="33485"/>
                  </a:lnTo>
                  <a:lnTo>
                    <a:pt x="270456" y="79849"/>
                  </a:lnTo>
                  <a:lnTo>
                    <a:pt x="386366" y="133940"/>
                  </a:lnTo>
                  <a:lnTo>
                    <a:pt x="466215" y="172576"/>
                  </a:lnTo>
                  <a:lnTo>
                    <a:pt x="494549" y="188031"/>
                  </a:lnTo>
                  <a:lnTo>
                    <a:pt x="515155" y="203486"/>
                  </a:lnTo>
                  <a:lnTo>
                    <a:pt x="535761" y="234395"/>
                  </a:lnTo>
                  <a:lnTo>
                    <a:pt x="543489" y="257577"/>
                  </a:lnTo>
                  <a:lnTo>
                    <a:pt x="543489" y="278183"/>
                  </a:lnTo>
                  <a:lnTo>
                    <a:pt x="520307" y="327123"/>
                  </a:lnTo>
                  <a:lnTo>
                    <a:pt x="489397" y="417275"/>
                  </a:lnTo>
                  <a:lnTo>
                    <a:pt x="461064" y="546064"/>
                  </a:lnTo>
                  <a:lnTo>
                    <a:pt x="437882" y="705762"/>
                  </a:lnTo>
                  <a:lnTo>
                    <a:pt x="437882" y="850005"/>
                  </a:lnTo>
                  <a:lnTo>
                    <a:pt x="363184" y="1468191"/>
                  </a:lnTo>
                  <a:lnTo>
                    <a:pt x="170001" y="1491373"/>
                  </a:lnTo>
                  <a:lnTo>
                    <a:pt x="180304" y="1171977"/>
                  </a:lnTo>
                  <a:lnTo>
                    <a:pt x="190607" y="865460"/>
                  </a:lnTo>
                  <a:lnTo>
                    <a:pt x="190607" y="726368"/>
                  </a:lnTo>
                  <a:lnTo>
                    <a:pt x="200911" y="4997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6">
              <a:extLst>
                <a:ext uri="{FF2B5EF4-FFF2-40B4-BE49-F238E27FC236}">
                  <a16:creationId xmlns:a16="http://schemas.microsoft.com/office/drawing/2014/main" id="{B5D739F9-543F-4F26-8BBF-8D17A62B26F9}"/>
                </a:ext>
              </a:extLst>
            </p:cNvPr>
            <p:cNvSpPr/>
            <p:nvPr/>
          </p:nvSpPr>
          <p:spPr>
            <a:xfrm>
              <a:off x="4278313" y="3090863"/>
              <a:ext cx="2741612" cy="490537"/>
            </a:xfrm>
            <a:custGeom>
              <a:avLst/>
              <a:gdLst>
                <a:gd name="connsiteX0" fmla="*/ 1228644 w 2740624"/>
                <a:gd name="connsiteY0" fmla="*/ 151971 h 489397"/>
                <a:gd name="connsiteX1" fmla="*/ 1535162 w 2740624"/>
                <a:gd name="connsiteY1" fmla="*/ 118486 h 489397"/>
                <a:gd name="connsiteX2" fmla="*/ 1813345 w 2740624"/>
                <a:gd name="connsiteY2" fmla="*/ 87576 h 489397"/>
                <a:gd name="connsiteX3" fmla="*/ 2161075 w 2740624"/>
                <a:gd name="connsiteY3" fmla="*/ 48940 h 489397"/>
                <a:gd name="connsiteX4" fmla="*/ 2341379 w 2740624"/>
                <a:gd name="connsiteY4" fmla="*/ 25758 h 489397"/>
                <a:gd name="connsiteX5" fmla="*/ 2400622 w 2740624"/>
                <a:gd name="connsiteY5" fmla="*/ 18030 h 489397"/>
                <a:gd name="connsiteX6" fmla="*/ 2485623 w 2740624"/>
                <a:gd name="connsiteY6" fmla="*/ 0 h 489397"/>
                <a:gd name="connsiteX7" fmla="*/ 2495926 w 2740624"/>
                <a:gd name="connsiteY7" fmla="*/ 0 h 489397"/>
                <a:gd name="connsiteX8" fmla="*/ 2560320 w 2740624"/>
                <a:gd name="connsiteY8" fmla="*/ 18030 h 489397"/>
                <a:gd name="connsiteX9" fmla="*/ 2629866 w 2740624"/>
                <a:gd name="connsiteY9" fmla="*/ 48940 h 489397"/>
                <a:gd name="connsiteX10" fmla="*/ 2678806 w 2740624"/>
                <a:gd name="connsiteY10" fmla="*/ 77273 h 489397"/>
                <a:gd name="connsiteX11" fmla="*/ 2701988 w 2740624"/>
                <a:gd name="connsiteY11" fmla="*/ 95304 h 489397"/>
                <a:gd name="connsiteX12" fmla="*/ 2722594 w 2740624"/>
                <a:gd name="connsiteY12" fmla="*/ 118486 h 489397"/>
                <a:gd name="connsiteX13" fmla="*/ 2727745 w 2740624"/>
                <a:gd name="connsiteY13" fmla="*/ 128789 h 489397"/>
                <a:gd name="connsiteX14" fmla="*/ 2735473 w 2740624"/>
                <a:gd name="connsiteY14" fmla="*/ 146819 h 489397"/>
                <a:gd name="connsiteX15" fmla="*/ 2740624 w 2740624"/>
                <a:gd name="connsiteY15" fmla="*/ 167425 h 489397"/>
                <a:gd name="connsiteX16" fmla="*/ 2735473 w 2740624"/>
                <a:gd name="connsiteY16" fmla="*/ 188031 h 489397"/>
                <a:gd name="connsiteX17" fmla="*/ 2722594 w 2740624"/>
                <a:gd name="connsiteY17" fmla="*/ 208638 h 489397"/>
                <a:gd name="connsiteX18" fmla="*/ 2701988 w 2740624"/>
                <a:gd name="connsiteY18" fmla="*/ 221516 h 489397"/>
                <a:gd name="connsiteX19" fmla="*/ 2673654 w 2740624"/>
                <a:gd name="connsiteY19" fmla="*/ 234395 h 489397"/>
                <a:gd name="connsiteX20" fmla="*/ 2619563 w 2740624"/>
                <a:gd name="connsiteY20" fmla="*/ 242123 h 489397"/>
                <a:gd name="connsiteX21" fmla="*/ 2580926 w 2740624"/>
                <a:gd name="connsiteY21" fmla="*/ 244698 h 489397"/>
                <a:gd name="connsiteX22" fmla="*/ 2521683 w 2740624"/>
                <a:gd name="connsiteY22" fmla="*/ 244698 h 489397"/>
                <a:gd name="connsiteX23" fmla="*/ 2400622 w 2740624"/>
                <a:gd name="connsiteY23" fmla="*/ 234395 h 489397"/>
                <a:gd name="connsiteX24" fmla="*/ 2191984 w 2740624"/>
                <a:gd name="connsiteY24" fmla="*/ 229244 h 489397"/>
                <a:gd name="connsiteX25" fmla="*/ 1962740 w 2740624"/>
                <a:gd name="connsiteY25" fmla="*/ 231820 h 489397"/>
                <a:gd name="connsiteX26" fmla="*/ 1733496 w 2740624"/>
                <a:gd name="connsiteY26" fmla="*/ 249850 h 489397"/>
                <a:gd name="connsiteX27" fmla="*/ 1620162 w 2740624"/>
                <a:gd name="connsiteY27" fmla="*/ 262729 h 489397"/>
                <a:gd name="connsiteX28" fmla="*/ 1447585 w 2740624"/>
                <a:gd name="connsiteY28" fmla="*/ 288487 h 489397"/>
                <a:gd name="connsiteX29" fmla="*/ 1190008 w 2740624"/>
                <a:gd name="connsiteY29" fmla="*/ 316820 h 489397"/>
                <a:gd name="connsiteX30" fmla="*/ 1007128 w 2740624"/>
                <a:gd name="connsiteY30" fmla="*/ 340002 h 489397"/>
                <a:gd name="connsiteX31" fmla="*/ 759854 w 2740624"/>
                <a:gd name="connsiteY31" fmla="*/ 381215 h 489397"/>
                <a:gd name="connsiteX32" fmla="*/ 643944 w 2740624"/>
                <a:gd name="connsiteY32" fmla="*/ 406972 h 489397"/>
                <a:gd name="connsiteX33" fmla="*/ 486821 w 2740624"/>
                <a:gd name="connsiteY33" fmla="*/ 445609 h 489397"/>
                <a:gd name="connsiteX34" fmla="*/ 394094 w 2740624"/>
                <a:gd name="connsiteY34" fmla="*/ 473942 h 489397"/>
                <a:gd name="connsiteX35" fmla="*/ 355457 w 2740624"/>
                <a:gd name="connsiteY35" fmla="*/ 489397 h 489397"/>
                <a:gd name="connsiteX36" fmla="*/ 334851 w 2740624"/>
                <a:gd name="connsiteY36" fmla="*/ 489397 h 489397"/>
                <a:gd name="connsiteX37" fmla="*/ 301366 w 2740624"/>
                <a:gd name="connsiteY37" fmla="*/ 484246 h 489397"/>
                <a:gd name="connsiteX38" fmla="*/ 249850 w 2740624"/>
                <a:gd name="connsiteY38" fmla="*/ 471367 h 489397"/>
                <a:gd name="connsiteX39" fmla="*/ 203486 w 2740624"/>
                <a:gd name="connsiteY39" fmla="*/ 448185 h 489397"/>
                <a:gd name="connsiteX40" fmla="*/ 154546 w 2740624"/>
                <a:gd name="connsiteY40" fmla="*/ 414700 h 489397"/>
                <a:gd name="connsiteX41" fmla="*/ 118486 w 2740624"/>
                <a:gd name="connsiteY41" fmla="*/ 381215 h 489397"/>
                <a:gd name="connsiteX42" fmla="*/ 82425 w 2740624"/>
                <a:gd name="connsiteY42" fmla="*/ 342578 h 489397"/>
                <a:gd name="connsiteX43" fmla="*/ 43788 w 2740624"/>
                <a:gd name="connsiteY43" fmla="*/ 291062 h 489397"/>
                <a:gd name="connsiteX44" fmla="*/ 12879 w 2740624"/>
                <a:gd name="connsiteY44" fmla="*/ 244698 h 489397"/>
                <a:gd name="connsiteX45" fmla="*/ 0 w 2740624"/>
                <a:gd name="connsiteY45" fmla="*/ 216365 h 489397"/>
                <a:gd name="connsiteX46" fmla="*/ 0 w 2740624"/>
                <a:gd name="connsiteY46" fmla="*/ 198335 h 489397"/>
                <a:gd name="connsiteX47" fmla="*/ 7727 w 2740624"/>
                <a:gd name="connsiteY47" fmla="*/ 190607 h 489397"/>
                <a:gd name="connsiteX48" fmla="*/ 28334 w 2740624"/>
                <a:gd name="connsiteY48" fmla="*/ 190607 h 489397"/>
                <a:gd name="connsiteX49" fmla="*/ 51515 w 2740624"/>
                <a:gd name="connsiteY49" fmla="*/ 195759 h 489397"/>
                <a:gd name="connsiteX50" fmla="*/ 82425 w 2740624"/>
                <a:gd name="connsiteY50" fmla="*/ 216365 h 489397"/>
                <a:gd name="connsiteX51" fmla="*/ 121061 w 2740624"/>
                <a:gd name="connsiteY51" fmla="*/ 242123 h 489397"/>
                <a:gd name="connsiteX52" fmla="*/ 175153 w 2740624"/>
                <a:gd name="connsiteY52" fmla="*/ 267880 h 489397"/>
                <a:gd name="connsiteX53" fmla="*/ 221517 w 2740624"/>
                <a:gd name="connsiteY53" fmla="*/ 283335 h 489397"/>
                <a:gd name="connsiteX54" fmla="*/ 262729 w 2740624"/>
                <a:gd name="connsiteY54" fmla="*/ 291062 h 489397"/>
                <a:gd name="connsiteX55" fmla="*/ 306517 w 2740624"/>
                <a:gd name="connsiteY55" fmla="*/ 293638 h 489397"/>
                <a:gd name="connsiteX56" fmla="*/ 342578 w 2740624"/>
                <a:gd name="connsiteY56" fmla="*/ 293638 h 489397"/>
                <a:gd name="connsiteX57" fmla="*/ 597580 w 2740624"/>
                <a:gd name="connsiteY57" fmla="*/ 239547 h 489397"/>
                <a:gd name="connsiteX58" fmla="*/ 806217 w 2740624"/>
                <a:gd name="connsiteY58" fmla="*/ 198335 h 489397"/>
                <a:gd name="connsiteX59" fmla="*/ 991673 w 2740624"/>
                <a:gd name="connsiteY59" fmla="*/ 180304 h 489397"/>
                <a:gd name="connsiteX60" fmla="*/ 1228644 w 2740624"/>
                <a:gd name="connsiteY60" fmla="*/ 151971 h 4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740624" h="489397">
                  <a:moveTo>
                    <a:pt x="1228644" y="151971"/>
                  </a:moveTo>
                  <a:lnTo>
                    <a:pt x="1535162" y="118486"/>
                  </a:lnTo>
                  <a:lnTo>
                    <a:pt x="1813345" y="87576"/>
                  </a:lnTo>
                  <a:lnTo>
                    <a:pt x="2161075" y="48940"/>
                  </a:lnTo>
                  <a:lnTo>
                    <a:pt x="2341379" y="25758"/>
                  </a:lnTo>
                  <a:lnTo>
                    <a:pt x="2400622" y="18030"/>
                  </a:lnTo>
                  <a:lnTo>
                    <a:pt x="2485623" y="0"/>
                  </a:lnTo>
                  <a:lnTo>
                    <a:pt x="2495926" y="0"/>
                  </a:lnTo>
                  <a:lnTo>
                    <a:pt x="2560320" y="18030"/>
                  </a:lnTo>
                  <a:lnTo>
                    <a:pt x="2629866" y="48940"/>
                  </a:lnTo>
                  <a:lnTo>
                    <a:pt x="2678806" y="77273"/>
                  </a:lnTo>
                  <a:lnTo>
                    <a:pt x="2701988" y="95304"/>
                  </a:lnTo>
                  <a:lnTo>
                    <a:pt x="2722594" y="118486"/>
                  </a:lnTo>
                  <a:lnTo>
                    <a:pt x="2727745" y="128789"/>
                  </a:lnTo>
                  <a:lnTo>
                    <a:pt x="2735473" y="146819"/>
                  </a:lnTo>
                  <a:lnTo>
                    <a:pt x="2740624" y="167425"/>
                  </a:lnTo>
                  <a:lnTo>
                    <a:pt x="2735473" y="188031"/>
                  </a:lnTo>
                  <a:lnTo>
                    <a:pt x="2722594" y="208638"/>
                  </a:lnTo>
                  <a:lnTo>
                    <a:pt x="2701988" y="221516"/>
                  </a:lnTo>
                  <a:lnTo>
                    <a:pt x="2673654" y="234395"/>
                  </a:lnTo>
                  <a:lnTo>
                    <a:pt x="2619563" y="242123"/>
                  </a:lnTo>
                  <a:cubicBezTo>
                    <a:pt x="2582646" y="244759"/>
                    <a:pt x="2595553" y="244698"/>
                    <a:pt x="2580926" y="244698"/>
                  </a:cubicBezTo>
                  <a:lnTo>
                    <a:pt x="2521683" y="244698"/>
                  </a:lnTo>
                  <a:lnTo>
                    <a:pt x="2400622" y="234395"/>
                  </a:lnTo>
                  <a:lnTo>
                    <a:pt x="2191984" y="229244"/>
                  </a:lnTo>
                  <a:lnTo>
                    <a:pt x="1962740" y="231820"/>
                  </a:lnTo>
                  <a:lnTo>
                    <a:pt x="1733496" y="249850"/>
                  </a:lnTo>
                  <a:lnTo>
                    <a:pt x="1620162" y="262729"/>
                  </a:lnTo>
                  <a:lnTo>
                    <a:pt x="1447585" y="288487"/>
                  </a:lnTo>
                  <a:lnTo>
                    <a:pt x="1190008" y="316820"/>
                  </a:lnTo>
                  <a:lnTo>
                    <a:pt x="1007128" y="340002"/>
                  </a:lnTo>
                  <a:lnTo>
                    <a:pt x="759854" y="381215"/>
                  </a:lnTo>
                  <a:lnTo>
                    <a:pt x="643944" y="406972"/>
                  </a:lnTo>
                  <a:lnTo>
                    <a:pt x="486821" y="445609"/>
                  </a:lnTo>
                  <a:lnTo>
                    <a:pt x="394094" y="473942"/>
                  </a:lnTo>
                  <a:lnTo>
                    <a:pt x="355457" y="489397"/>
                  </a:lnTo>
                  <a:lnTo>
                    <a:pt x="334851" y="489397"/>
                  </a:lnTo>
                  <a:lnTo>
                    <a:pt x="301366" y="484246"/>
                  </a:lnTo>
                  <a:lnTo>
                    <a:pt x="249850" y="471367"/>
                  </a:lnTo>
                  <a:lnTo>
                    <a:pt x="203486" y="448185"/>
                  </a:lnTo>
                  <a:lnTo>
                    <a:pt x="154546" y="414700"/>
                  </a:lnTo>
                  <a:lnTo>
                    <a:pt x="118486" y="381215"/>
                  </a:lnTo>
                  <a:lnTo>
                    <a:pt x="82425" y="342578"/>
                  </a:lnTo>
                  <a:lnTo>
                    <a:pt x="43788" y="291062"/>
                  </a:lnTo>
                  <a:lnTo>
                    <a:pt x="12879" y="244698"/>
                  </a:lnTo>
                  <a:lnTo>
                    <a:pt x="0" y="216365"/>
                  </a:lnTo>
                  <a:lnTo>
                    <a:pt x="0" y="198335"/>
                  </a:lnTo>
                  <a:lnTo>
                    <a:pt x="7727" y="190607"/>
                  </a:lnTo>
                  <a:lnTo>
                    <a:pt x="28334" y="190607"/>
                  </a:lnTo>
                  <a:lnTo>
                    <a:pt x="51515" y="195759"/>
                  </a:lnTo>
                  <a:lnTo>
                    <a:pt x="82425" y="216365"/>
                  </a:lnTo>
                  <a:lnTo>
                    <a:pt x="121061" y="242123"/>
                  </a:lnTo>
                  <a:lnTo>
                    <a:pt x="175153" y="267880"/>
                  </a:lnTo>
                  <a:lnTo>
                    <a:pt x="221517" y="283335"/>
                  </a:lnTo>
                  <a:lnTo>
                    <a:pt x="262729" y="291062"/>
                  </a:lnTo>
                  <a:lnTo>
                    <a:pt x="306517" y="293638"/>
                  </a:lnTo>
                  <a:lnTo>
                    <a:pt x="342578" y="293638"/>
                  </a:lnTo>
                  <a:lnTo>
                    <a:pt x="597580" y="239547"/>
                  </a:lnTo>
                  <a:lnTo>
                    <a:pt x="806217" y="198335"/>
                  </a:lnTo>
                  <a:lnTo>
                    <a:pt x="991673" y="180304"/>
                  </a:lnTo>
                  <a:lnTo>
                    <a:pt x="1228644" y="15197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8">
              <a:extLst>
                <a:ext uri="{FF2B5EF4-FFF2-40B4-BE49-F238E27FC236}">
                  <a16:creationId xmlns:a16="http://schemas.microsoft.com/office/drawing/2014/main" id="{17F07CB4-E89A-48FF-ACA0-22D864D5B42B}"/>
                </a:ext>
              </a:extLst>
            </p:cNvPr>
            <p:cNvSpPr/>
            <p:nvPr/>
          </p:nvSpPr>
          <p:spPr>
            <a:xfrm>
              <a:off x="4475163" y="3717925"/>
              <a:ext cx="2830512" cy="2408238"/>
            </a:xfrm>
            <a:custGeom>
              <a:avLst/>
              <a:gdLst>
                <a:gd name="connsiteX0" fmla="*/ 803936 w 2829117"/>
                <a:gd name="connsiteY0" fmla="*/ 309914 h 2408739"/>
                <a:gd name="connsiteX1" fmla="*/ 1150671 w 2829117"/>
                <a:gd name="connsiteY1" fmla="*/ 263888 h 2408739"/>
                <a:gd name="connsiteX2" fmla="*/ 1350121 w 2829117"/>
                <a:gd name="connsiteY2" fmla="*/ 245477 h 2408739"/>
                <a:gd name="connsiteX3" fmla="*/ 1647761 w 2829117"/>
                <a:gd name="connsiteY3" fmla="*/ 220929 h 2408739"/>
                <a:gd name="connsiteX4" fmla="*/ 1831868 w 2829117"/>
                <a:gd name="connsiteY4" fmla="*/ 211724 h 2408739"/>
                <a:gd name="connsiteX5" fmla="*/ 2200083 w 2829117"/>
                <a:gd name="connsiteY5" fmla="*/ 199450 h 2408739"/>
                <a:gd name="connsiteX6" fmla="*/ 2396464 w 2829117"/>
                <a:gd name="connsiteY6" fmla="*/ 202518 h 2408739"/>
                <a:gd name="connsiteX7" fmla="*/ 2439423 w 2829117"/>
                <a:gd name="connsiteY7" fmla="*/ 205587 h 2408739"/>
                <a:gd name="connsiteX8" fmla="*/ 2457834 w 2829117"/>
                <a:gd name="connsiteY8" fmla="*/ 211724 h 2408739"/>
                <a:gd name="connsiteX9" fmla="*/ 2476244 w 2829117"/>
                <a:gd name="connsiteY9" fmla="*/ 230135 h 2408739"/>
                <a:gd name="connsiteX10" fmla="*/ 2485450 w 2829117"/>
                <a:gd name="connsiteY10" fmla="*/ 251614 h 2408739"/>
                <a:gd name="connsiteX11" fmla="*/ 2491587 w 2829117"/>
                <a:gd name="connsiteY11" fmla="*/ 279230 h 2408739"/>
                <a:gd name="connsiteX12" fmla="*/ 2494655 w 2829117"/>
                <a:gd name="connsiteY12" fmla="*/ 374352 h 2408739"/>
                <a:gd name="connsiteX13" fmla="*/ 2494655 w 2829117"/>
                <a:gd name="connsiteY13" fmla="*/ 687335 h 2408739"/>
                <a:gd name="connsiteX14" fmla="*/ 2488518 w 2829117"/>
                <a:gd name="connsiteY14" fmla="*/ 911332 h 2408739"/>
                <a:gd name="connsiteX15" fmla="*/ 2479313 w 2829117"/>
                <a:gd name="connsiteY15" fmla="*/ 1199767 h 2408739"/>
                <a:gd name="connsiteX16" fmla="*/ 2473176 w 2829117"/>
                <a:gd name="connsiteY16" fmla="*/ 1368532 h 2408739"/>
                <a:gd name="connsiteX17" fmla="*/ 2457834 w 2829117"/>
                <a:gd name="connsiteY17" fmla="*/ 1549571 h 2408739"/>
                <a:gd name="connsiteX18" fmla="*/ 2436354 w 2829117"/>
                <a:gd name="connsiteY18" fmla="*/ 1696857 h 2408739"/>
                <a:gd name="connsiteX19" fmla="*/ 2414875 w 2829117"/>
                <a:gd name="connsiteY19" fmla="*/ 1795047 h 2408739"/>
                <a:gd name="connsiteX20" fmla="*/ 2393396 w 2829117"/>
                <a:gd name="connsiteY20" fmla="*/ 1871759 h 2408739"/>
                <a:gd name="connsiteX21" fmla="*/ 2378054 w 2829117"/>
                <a:gd name="connsiteY21" fmla="*/ 1908580 h 2408739"/>
                <a:gd name="connsiteX22" fmla="*/ 2359643 w 2829117"/>
                <a:gd name="connsiteY22" fmla="*/ 1942333 h 2408739"/>
                <a:gd name="connsiteX23" fmla="*/ 2332027 w 2829117"/>
                <a:gd name="connsiteY23" fmla="*/ 1969949 h 2408739"/>
                <a:gd name="connsiteX24" fmla="*/ 2255315 w 2829117"/>
                <a:gd name="connsiteY24" fmla="*/ 2258384 h 2408739"/>
                <a:gd name="connsiteX25" fmla="*/ 2267589 w 2829117"/>
                <a:gd name="connsiteY25" fmla="*/ 2307480 h 2408739"/>
                <a:gd name="connsiteX26" fmla="*/ 2282932 w 2829117"/>
                <a:gd name="connsiteY26" fmla="*/ 2353506 h 2408739"/>
                <a:gd name="connsiteX27" fmla="*/ 2304411 w 2829117"/>
                <a:gd name="connsiteY27" fmla="*/ 2390328 h 2408739"/>
                <a:gd name="connsiteX28" fmla="*/ 2319753 w 2829117"/>
                <a:gd name="connsiteY28" fmla="*/ 2405670 h 2408739"/>
                <a:gd name="connsiteX29" fmla="*/ 2328958 w 2829117"/>
                <a:gd name="connsiteY29" fmla="*/ 2408739 h 2408739"/>
                <a:gd name="connsiteX30" fmla="*/ 2353506 w 2829117"/>
                <a:gd name="connsiteY30" fmla="*/ 2408739 h 2408739"/>
                <a:gd name="connsiteX31" fmla="*/ 2387259 w 2829117"/>
                <a:gd name="connsiteY31" fmla="*/ 2399533 h 2408739"/>
                <a:gd name="connsiteX32" fmla="*/ 2433286 w 2829117"/>
                <a:gd name="connsiteY32" fmla="*/ 2368849 h 2408739"/>
                <a:gd name="connsiteX33" fmla="*/ 2470107 w 2829117"/>
                <a:gd name="connsiteY33" fmla="*/ 2332027 h 2408739"/>
                <a:gd name="connsiteX34" fmla="*/ 2519203 w 2829117"/>
                <a:gd name="connsiteY34" fmla="*/ 2261453 h 2408739"/>
                <a:gd name="connsiteX35" fmla="*/ 2562161 w 2829117"/>
                <a:gd name="connsiteY35" fmla="*/ 2187810 h 2408739"/>
                <a:gd name="connsiteX36" fmla="*/ 2595914 w 2829117"/>
                <a:gd name="connsiteY36" fmla="*/ 2123372 h 2408739"/>
                <a:gd name="connsiteX37" fmla="*/ 2602051 w 2829117"/>
                <a:gd name="connsiteY37" fmla="*/ 2111098 h 2408739"/>
                <a:gd name="connsiteX38" fmla="*/ 2620462 w 2829117"/>
                <a:gd name="connsiteY38" fmla="*/ 2055866 h 2408739"/>
                <a:gd name="connsiteX39" fmla="*/ 2632736 w 2829117"/>
                <a:gd name="connsiteY39" fmla="*/ 2015976 h 2408739"/>
                <a:gd name="connsiteX40" fmla="*/ 2645009 w 2829117"/>
                <a:gd name="connsiteY40" fmla="*/ 1939265 h 2408739"/>
                <a:gd name="connsiteX41" fmla="*/ 2666489 w 2829117"/>
                <a:gd name="connsiteY41" fmla="*/ 1795047 h 2408739"/>
                <a:gd name="connsiteX42" fmla="*/ 2687968 w 2829117"/>
                <a:gd name="connsiteY42" fmla="*/ 1617077 h 2408739"/>
                <a:gd name="connsiteX43" fmla="*/ 2700242 w 2829117"/>
                <a:gd name="connsiteY43" fmla="*/ 1442175 h 2408739"/>
                <a:gd name="connsiteX44" fmla="*/ 2709447 w 2829117"/>
                <a:gd name="connsiteY44" fmla="*/ 1224314 h 2408739"/>
                <a:gd name="connsiteX45" fmla="*/ 2718652 w 2829117"/>
                <a:gd name="connsiteY45" fmla="*/ 957359 h 2408739"/>
                <a:gd name="connsiteX46" fmla="*/ 2737063 w 2829117"/>
                <a:gd name="connsiteY46" fmla="*/ 497090 h 2408739"/>
                <a:gd name="connsiteX47" fmla="*/ 2740132 w 2829117"/>
                <a:gd name="connsiteY47" fmla="*/ 383557 h 2408739"/>
                <a:gd name="connsiteX48" fmla="*/ 2752405 w 2829117"/>
                <a:gd name="connsiteY48" fmla="*/ 355941 h 2408739"/>
                <a:gd name="connsiteX49" fmla="*/ 2786158 w 2829117"/>
                <a:gd name="connsiteY49" fmla="*/ 316051 h 2408739"/>
                <a:gd name="connsiteX50" fmla="*/ 2829117 w 2829117"/>
                <a:gd name="connsiteY50" fmla="*/ 251614 h 2408739"/>
                <a:gd name="connsiteX51" fmla="*/ 2829117 w 2829117"/>
                <a:gd name="connsiteY51" fmla="*/ 242408 h 2408739"/>
                <a:gd name="connsiteX52" fmla="*/ 2810706 w 2829117"/>
                <a:gd name="connsiteY52" fmla="*/ 208655 h 2408739"/>
                <a:gd name="connsiteX53" fmla="*/ 2715584 w 2829117"/>
                <a:gd name="connsiteY53" fmla="*/ 110465 h 2408739"/>
                <a:gd name="connsiteX54" fmla="*/ 2635804 w 2829117"/>
                <a:gd name="connsiteY54" fmla="*/ 27616 h 2408739"/>
                <a:gd name="connsiteX55" fmla="*/ 2614325 w 2829117"/>
                <a:gd name="connsiteY55" fmla="*/ 9206 h 2408739"/>
                <a:gd name="connsiteX56" fmla="*/ 2589777 w 2829117"/>
                <a:gd name="connsiteY56" fmla="*/ 0 h 2408739"/>
                <a:gd name="connsiteX57" fmla="*/ 2556024 w 2829117"/>
                <a:gd name="connsiteY57" fmla="*/ 3069 h 2408739"/>
                <a:gd name="connsiteX58" fmla="*/ 2509997 w 2829117"/>
                <a:gd name="connsiteY58" fmla="*/ 18411 h 2408739"/>
                <a:gd name="connsiteX59" fmla="*/ 2463971 w 2829117"/>
                <a:gd name="connsiteY59" fmla="*/ 39890 h 2408739"/>
                <a:gd name="connsiteX60" fmla="*/ 2424081 w 2829117"/>
                <a:gd name="connsiteY60" fmla="*/ 46027 h 2408739"/>
                <a:gd name="connsiteX61" fmla="*/ 2243042 w 2829117"/>
                <a:gd name="connsiteY61" fmla="*/ 52164 h 2408739"/>
                <a:gd name="connsiteX62" fmla="*/ 1933128 w 2829117"/>
                <a:gd name="connsiteY62" fmla="*/ 64438 h 2408739"/>
                <a:gd name="connsiteX63" fmla="*/ 1583324 w 2829117"/>
                <a:gd name="connsiteY63" fmla="*/ 79780 h 2408739"/>
                <a:gd name="connsiteX64" fmla="*/ 1331710 w 2829117"/>
                <a:gd name="connsiteY64" fmla="*/ 92054 h 2408739"/>
                <a:gd name="connsiteX65" fmla="*/ 1018728 w 2829117"/>
                <a:gd name="connsiteY65" fmla="*/ 125807 h 2408739"/>
                <a:gd name="connsiteX66" fmla="*/ 684266 w 2829117"/>
                <a:gd name="connsiteY66" fmla="*/ 171834 h 2408739"/>
                <a:gd name="connsiteX67" fmla="*/ 273093 w 2829117"/>
                <a:gd name="connsiteY67" fmla="*/ 230135 h 2408739"/>
                <a:gd name="connsiteX68" fmla="*/ 0 w 2829117"/>
                <a:gd name="connsiteY68" fmla="*/ 276161 h 2408739"/>
                <a:gd name="connsiteX69" fmla="*/ 30685 w 2829117"/>
                <a:gd name="connsiteY69" fmla="*/ 429584 h 2408739"/>
                <a:gd name="connsiteX70" fmla="*/ 276161 w 2829117"/>
                <a:gd name="connsiteY70" fmla="*/ 389694 h 2408739"/>
                <a:gd name="connsiteX71" fmla="*/ 684266 w 2829117"/>
                <a:gd name="connsiteY71" fmla="*/ 328325 h 2408739"/>
                <a:gd name="connsiteX72" fmla="*/ 803936 w 2829117"/>
                <a:gd name="connsiteY72" fmla="*/ 309914 h 240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829117" h="2408739">
                  <a:moveTo>
                    <a:pt x="803936" y="309914"/>
                  </a:moveTo>
                  <a:lnTo>
                    <a:pt x="1150671" y="263888"/>
                  </a:lnTo>
                  <a:lnTo>
                    <a:pt x="1350121" y="245477"/>
                  </a:lnTo>
                  <a:lnTo>
                    <a:pt x="1647761" y="220929"/>
                  </a:lnTo>
                  <a:lnTo>
                    <a:pt x="1831868" y="211724"/>
                  </a:lnTo>
                  <a:lnTo>
                    <a:pt x="2200083" y="199450"/>
                  </a:lnTo>
                  <a:lnTo>
                    <a:pt x="2396464" y="202518"/>
                  </a:lnTo>
                  <a:lnTo>
                    <a:pt x="2439423" y="205587"/>
                  </a:lnTo>
                  <a:lnTo>
                    <a:pt x="2457834" y="211724"/>
                  </a:lnTo>
                  <a:lnTo>
                    <a:pt x="2476244" y="230135"/>
                  </a:lnTo>
                  <a:lnTo>
                    <a:pt x="2485450" y="251614"/>
                  </a:lnTo>
                  <a:lnTo>
                    <a:pt x="2491587" y="279230"/>
                  </a:lnTo>
                  <a:cubicBezTo>
                    <a:pt x="2492610" y="310937"/>
                    <a:pt x="2493632" y="342645"/>
                    <a:pt x="2494655" y="374352"/>
                  </a:cubicBezTo>
                  <a:lnTo>
                    <a:pt x="2494655" y="687335"/>
                  </a:lnTo>
                  <a:lnTo>
                    <a:pt x="2488518" y="911332"/>
                  </a:lnTo>
                  <a:lnTo>
                    <a:pt x="2479313" y="1199767"/>
                  </a:lnTo>
                  <a:lnTo>
                    <a:pt x="2473176" y="1368532"/>
                  </a:lnTo>
                  <a:lnTo>
                    <a:pt x="2457834" y="1549571"/>
                  </a:lnTo>
                  <a:lnTo>
                    <a:pt x="2436354" y="1696857"/>
                  </a:lnTo>
                  <a:lnTo>
                    <a:pt x="2414875" y="1795047"/>
                  </a:lnTo>
                  <a:lnTo>
                    <a:pt x="2393396" y="1871759"/>
                  </a:lnTo>
                  <a:lnTo>
                    <a:pt x="2378054" y="1908580"/>
                  </a:lnTo>
                  <a:lnTo>
                    <a:pt x="2359643" y="1942333"/>
                  </a:lnTo>
                  <a:lnTo>
                    <a:pt x="2332027" y="1969949"/>
                  </a:lnTo>
                  <a:lnTo>
                    <a:pt x="2255315" y="2258384"/>
                  </a:lnTo>
                  <a:lnTo>
                    <a:pt x="2267589" y="2307480"/>
                  </a:lnTo>
                  <a:lnTo>
                    <a:pt x="2282932" y="2353506"/>
                  </a:lnTo>
                  <a:lnTo>
                    <a:pt x="2304411" y="2390328"/>
                  </a:lnTo>
                  <a:lnTo>
                    <a:pt x="2319753" y="2405670"/>
                  </a:lnTo>
                  <a:lnTo>
                    <a:pt x="2328958" y="2408739"/>
                  </a:lnTo>
                  <a:lnTo>
                    <a:pt x="2353506" y="2408739"/>
                  </a:lnTo>
                  <a:lnTo>
                    <a:pt x="2387259" y="2399533"/>
                  </a:lnTo>
                  <a:lnTo>
                    <a:pt x="2433286" y="2368849"/>
                  </a:lnTo>
                  <a:lnTo>
                    <a:pt x="2470107" y="2332027"/>
                  </a:lnTo>
                  <a:lnTo>
                    <a:pt x="2519203" y="2261453"/>
                  </a:lnTo>
                  <a:lnTo>
                    <a:pt x="2562161" y="2187810"/>
                  </a:lnTo>
                  <a:lnTo>
                    <a:pt x="2595914" y="2123372"/>
                  </a:lnTo>
                  <a:lnTo>
                    <a:pt x="2602051" y="2111098"/>
                  </a:lnTo>
                  <a:lnTo>
                    <a:pt x="2620462" y="2055866"/>
                  </a:lnTo>
                  <a:lnTo>
                    <a:pt x="2632736" y="2015976"/>
                  </a:lnTo>
                  <a:lnTo>
                    <a:pt x="2645009" y="1939265"/>
                  </a:lnTo>
                  <a:lnTo>
                    <a:pt x="2666489" y="1795047"/>
                  </a:lnTo>
                  <a:lnTo>
                    <a:pt x="2687968" y="1617077"/>
                  </a:lnTo>
                  <a:lnTo>
                    <a:pt x="2700242" y="1442175"/>
                  </a:lnTo>
                  <a:lnTo>
                    <a:pt x="2709447" y="1224314"/>
                  </a:lnTo>
                  <a:lnTo>
                    <a:pt x="2718652" y="957359"/>
                  </a:lnTo>
                  <a:lnTo>
                    <a:pt x="2737063" y="497090"/>
                  </a:lnTo>
                  <a:lnTo>
                    <a:pt x="2740132" y="383557"/>
                  </a:lnTo>
                  <a:lnTo>
                    <a:pt x="2752405" y="355941"/>
                  </a:lnTo>
                  <a:lnTo>
                    <a:pt x="2786158" y="316051"/>
                  </a:lnTo>
                  <a:lnTo>
                    <a:pt x="2829117" y="251614"/>
                  </a:lnTo>
                  <a:lnTo>
                    <a:pt x="2829117" y="242408"/>
                  </a:lnTo>
                  <a:lnTo>
                    <a:pt x="2810706" y="208655"/>
                  </a:lnTo>
                  <a:lnTo>
                    <a:pt x="2715584" y="110465"/>
                  </a:lnTo>
                  <a:lnTo>
                    <a:pt x="2635804" y="27616"/>
                  </a:lnTo>
                  <a:lnTo>
                    <a:pt x="2614325" y="9206"/>
                  </a:lnTo>
                  <a:lnTo>
                    <a:pt x="2589777" y="0"/>
                  </a:lnTo>
                  <a:lnTo>
                    <a:pt x="2556024" y="3069"/>
                  </a:lnTo>
                  <a:lnTo>
                    <a:pt x="2509997" y="18411"/>
                  </a:lnTo>
                  <a:lnTo>
                    <a:pt x="2463971" y="39890"/>
                  </a:lnTo>
                  <a:lnTo>
                    <a:pt x="2424081" y="46027"/>
                  </a:lnTo>
                  <a:lnTo>
                    <a:pt x="2243042" y="52164"/>
                  </a:lnTo>
                  <a:lnTo>
                    <a:pt x="1933128" y="64438"/>
                  </a:lnTo>
                  <a:lnTo>
                    <a:pt x="1583324" y="79780"/>
                  </a:lnTo>
                  <a:lnTo>
                    <a:pt x="1331710" y="92054"/>
                  </a:lnTo>
                  <a:lnTo>
                    <a:pt x="1018728" y="125807"/>
                  </a:lnTo>
                  <a:lnTo>
                    <a:pt x="684266" y="171834"/>
                  </a:lnTo>
                  <a:lnTo>
                    <a:pt x="273093" y="230135"/>
                  </a:lnTo>
                  <a:lnTo>
                    <a:pt x="0" y="276161"/>
                  </a:lnTo>
                  <a:lnTo>
                    <a:pt x="30685" y="429584"/>
                  </a:lnTo>
                  <a:lnTo>
                    <a:pt x="276161" y="389694"/>
                  </a:lnTo>
                  <a:lnTo>
                    <a:pt x="684266" y="328325"/>
                  </a:lnTo>
                  <a:lnTo>
                    <a:pt x="803936" y="30991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9">
              <a:extLst>
                <a:ext uri="{FF2B5EF4-FFF2-40B4-BE49-F238E27FC236}">
                  <a16:creationId xmlns:a16="http://schemas.microsoft.com/office/drawing/2014/main" id="{A52D9D62-1409-46EF-A806-B95996C6E5B2}"/>
                </a:ext>
              </a:extLst>
            </p:cNvPr>
            <p:cNvSpPr/>
            <p:nvPr/>
          </p:nvSpPr>
          <p:spPr>
            <a:xfrm>
              <a:off x="6221413" y="5562600"/>
              <a:ext cx="615950" cy="461963"/>
            </a:xfrm>
            <a:custGeom>
              <a:avLst/>
              <a:gdLst>
                <a:gd name="connsiteX0" fmla="*/ 240507 w 614363"/>
                <a:gd name="connsiteY0" fmla="*/ 59531 h 461963"/>
                <a:gd name="connsiteX1" fmla="*/ 411957 w 614363"/>
                <a:gd name="connsiteY1" fmla="*/ 111919 h 461963"/>
                <a:gd name="connsiteX2" fmla="*/ 511969 w 614363"/>
                <a:gd name="connsiteY2" fmla="*/ 142875 h 461963"/>
                <a:gd name="connsiteX3" fmla="*/ 540544 w 614363"/>
                <a:gd name="connsiteY3" fmla="*/ 142875 h 461963"/>
                <a:gd name="connsiteX4" fmla="*/ 573882 w 614363"/>
                <a:gd name="connsiteY4" fmla="*/ 135731 h 461963"/>
                <a:gd name="connsiteX5" fmla="*/ 590550 w 614363"/>
                <a:gd name="connsiteY5" fmla="*/ 123825 h 461963"/>
                <a:gd name="connsiteX6" fmla="*/ 614363 w 614363"/>
                <a:gd name="connsiteY6" fmla="*/ 100013 h 461963"/>
                <a:gd name="connsiteX7" fmla="*/ 523875 w 614363"/>
                <a:gd name="connsiteY7" fmla="*/ 461963 h 461963"/>
                <a:gd name="connsiteX8" fmla="*/ 509588 w 614363"/>
                <a:gd name="connsiteY8" fmla="*/ 411956 h 461963"/>
                <a:gd name="connsiteX9" fmla="*/ 485775 w 614363"/>
                <a:gd name="connsiteY9" fmla="*/ 388144 h 461963"/>
                <a:gd name="connsiteX10" fmla="*/ 433388 w 614363"/>
                <a:gd name="connsiteY10" fmla="*/ 340519 h 461963"/>
                <a:gd name="connsiteX11" fmla="*/ 361950 w 614363"/>
                <a:gd name="connsiteY11" fmla="*/ 280988 h 461963"/>
                <a:gd name="connsiteX12" fmla="*/ 280988 w 614363"/>
                <a:gd name="connsiteY12" fmla="*/ 221456 h 461963"/>
                <a:gd name="connsiteX13" fmla="*/ 216694 w 614363"/>
                <a:gd name="connsiteY13" fmla="*/ 176213 h 461963"/>
                <a:gd name="connsiteX14" fmla="*/ 159544 w 614363"/>
                <a:gd name="connsiteY14" fmla="*/ 138113 h 461963"/>
                <a:gd name="connsiteX15" fmla="*/ 102394 w 614363"/>
                <a:gd name="connsiteY15" fmla="*/ 104775 h 461963"/>
                <a:gd name="connsiteX16" fmla="*/ 26194 w 614363"/>
                <a:gd name="connsiteY16" fmla="*/ 57150 h 461963"/>
                <a:gd name="connsiteX17" fmla="*/ 9525 w 614363"/>
                <a:gd name="connsiteY17" fmla="*/ 40481 h 461963"/>
                <a:gd name="connsiteX18" fmla="*/ 0 w 614363"/>
                <a:gd name="connsiteY18" fmla="*/ 26194 h 461963"/>
                <a:gd name="connsiteX19" fmla="*/ 0 w 614363"/>
                <a:gd name="connsiteY19" fmla="*/ 14288 h 461963"/>
                <a:gd name="connsiteX20" fmla="*/ 7144 w 614363"/>
                <a:gd name="connsiteY20" fmla="*/ 2381 h 461963"/>
                <a:gd name="connsiteX21" fmla="*/ 40482 w 614363"/>
                <a:gd name="connsiteY21" fmla="*/ 0 h 461963"/>
                <a:gd name="connsiteX22" fmla="*/ 116682 w 614363"/>
                <a:gd name="connsiteY22" fmla="*/ 23813 h 461963"/>
                <a:gd name="connsiteX23" fmla="*/ 240507 w 614363"/>
                <a:gd name="connsiteY23" fmla="*/ 59531 h 46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14363" h="461963">
                  <a:moveTo>
                    <a:pt x="240507" y="59531"/>
                  </a:moveTo>
                  <a:lnTo>
                    <a:pt x="411957" y="111919"/>
                  </a:lnTo>
                  <a:lnTo>
                    <a:pt x="511969" y="142875"/>
                  </a:lnTo>
                  <a:lnTo>
                    <a:pt x="540544" y="142875"/>
                  </a:lnTo>
                  <a:lnTo>
                    <a:pt x="573882" y="135731"/>
                  </a:lnTo>
                  <a:lnTo>
                    <a:pt x="590550" y="123825"/>
                  </a:lnTo>
                  <a:lnTo>
                    <a:pt x="614363" y="100013"/>
                  </a:lnTo>
                  <a:lnTo>
                    <a:pt x="523875" y="461963"/>
                  </a:lnTo>
                  <a:lnTo>
                    <a:pt x="509588" y="411956"/>
                  </a:lnTo>
                  <a:lnTo>
                    <a:pt x="485775" y="388144"/>
                  </a:lnTo>
                  <a:lnTo>
                    <a:pt x="433388" y="340519"/>
                  </a:lnTo>
                  <a:lnTo>
                    <a:pt x="361950" y="280988"/>
                  </a:lnTo>
                  <a:lnTo>
                    <a:pt x="280988" y="221456"/>
                  </a:lnTo>
                  <a:lnTo>
                    <a:pt x="216694" y="176213"/>
                  </a:lnTo>
                  <a:lnTo>
                    <a:pt x="159544" y="138113"/>
                  </a:lnTo>
                  <a:lnTo>
                    <a:pt x="102394" y="104775"/>
                  </a:lnTo>
                  <a:lnTo>
                    <a:pt x="26194" y="57150"/>
                  </a:lnTo>
                  <a:lnTo>
                    <a:pt x="9525" y="40481"/>
                  </a:lnTo>
                  <a:lnTo>
                    <a:pt x="0" y="26194"/>
                  </a:lnTo>
                  <a:lnTo>
                    <a:pt x="0" y="14288"/>
                  </a:lnTo>
                  <a:lnTo>
                    <a:pt x="7144" y="2381"/>
                  </a:lnTo>
                  <a:lnTo>
                    <a:pt x="40482" y="0"/>
                  </a:lnTo>
                  <a:lnTo>
                    <a:pt x="116682" y="23813"/>
                  </a:lnTo>
                  <a:lnTo>
                    <a:pt x="240507" y="595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1">
              <a:extLst>
                <a:ext uri="{FF2B5EF4-FFF2-40B4-BE49-F238E27FC236}">
                  <a16:creationId xmlns:a16="http://schemas.microsoft.com/office/drawing/2014/main" id="{D8D10527-5A8B-4A16-9200-92B28C999245}"/>
                </a:ext>
              </a:extLst>
            </p:cNvPr>
            <p:cNvSpPr/>
            <p:nvPr/>
          </p:nvSpPr>
          <p:spPr>
            <a:xfrm>
              <a:off x="5459413" y="3352800"/>
              <a:ext cx="465137" cy="1681163"/>
            </a:xfrm>
            <a:custGeom>
              <a:avLst/>
              <a:gdLst>
                <a:gd name="connsiteX0" fmla="*/ 150019 w 464344"/>
                <a:gd name="connsiteY0" fmla="*/ 700088 h 1681163"/>
                <a:gd name="connsiteX1" fmla="*/ 150019 w 464344"/>
                <a:gd name="connsiteY1" fmla="*/ 190500 h 1681163"/>
                <a:gd name="connsiteX2" fmla="*/ 145257 w 464344"/>
                <a:gd name="connsiteY2" fmla="*/ 164306 h 1681163"/>
                <a:gd name="connsiteX3" fmla="*/ 130969 w 464344"/>
                <a:gd name="connsiteY3" fmla="*/ 135731 h 1681163"/>
                <a:gd name="connsiteX4" fmla="*/ 111919 w 464344"/>
                <a:gd name="connsiteY4" fmla="*/ 107156 h 1681163"/>
                <a:gd name="connsiteX5" fmla="*/ 90488 w 464344"/>
                <a:gd name="connsiteY5" fmla="*/ 83344 h 1681163"/>
                <a:gd name="connsiteX6" fmla="*/ 66675 w 464344"/>
                <a:gd name="connsiteY6" fmla="*/ 64294 h 1681163"/>
                <a:gd name="connsiteX7" fmla="*/ 0 w 464344"/>
                <a:gd name="connsiteY7" fmla="*/ 23813 h 1681163"/>
                <a:gd name="connsiteX8" fmla="*/ 242888 w 464344"/>
                <a:gd name="connsiteY8" fmla="*/ 0 h 1681163"/>
                <a:gd name="connsiteX9" fmla="*/ 323850 w 464344"/>
                <a:gd name="connsiteY9" fmla="*/ 57150 h 1681163"/>
                <a:gd name="connsiteX10" fmla="*/ 383382 w 464344"/>
                <a:gd name="connsiteY10" fmla="*/ 100013 h 1681163"/>
                <a:gd name="connsiteX11" fmla="*/ 426244 w 464344"/>
                <a:gd name="connsiteY11" fmla="*/ 135731 h 1681163"/>
                <a:gd name="connsiteX12" fmla="*/ 457200 w 464344"/>
                <a:gd name="connsiteY12" fmla="*/ 169069 h 1681163"/>
                <a:gd name="connsiteX13" fmla="*/ 464344 w 464344"/>
                <a:gd name="connsiteY13" fmla="*/ 183356 h 1681163"/>
                <a:gd name="connsiteX14" fmla="*/ 464344 w 464344"/>
                <a:gd name="connsiteY14" fmla="*/ 197644 h 1681163"/>
                <a:gd name="connsiteX15" fmla="*/ 461963 w 464344"/>
                <a:gd name="connsiteY15" fmla="*/ 211931 h 1681163"/>
                <a:gd name="connsiteX16" fmla="*/ 445294 w 464344"/>
                <a:gd name="connsiteY16" fmla="*/ 245269 h 1681163"/>
                <a:gd name="connsiteX17" fmla="*/ 416719 w 464344"/>
                <a:gd name="connsiteY17" fmla="*/ 300038 h 1681163"/>
                <a:gd name="connsiteX18" fmla="*/ 392907 w 464344"/>
                <a:gd name="connsiteY18" fmla="*/ 361950 h 1681163"/>
                <a:gd name="connsiteX19" fmla="*/ 383382 w 464344"/>
                <a:gd name="connsiteY19" fmla="*/ 400050 h 1681163"/>
                <a:gd name="connsiteX20" fmla="*/ 376238 w 464344"/>
                <a:gd name="connsiteY20" fmla="*/ 442913 h 1681163"/>
                <a:gd name="connsiteX21" fmla="*/ 376238 w 464344"/>
                <a:gd name="connsiteY21" fmla="*/ 481013 h 1681163"/>
                <a:gd name="connsiteX22" fmla="*/ 373857 w 464344"/>
                <a:gd name="connsiteY22" fmla="*/ 604838 h 1681163"/>
                <a:gd name="connsiteX23" fmla="*/ 354807 w 464344"/>
                <a:gd name="connsiteY23" fmla="*/ 823913 h 1681163"/>
                <a:gd name="connsiteX24" fmla="*/ 326232 w 464344"/>
                <a:gd name="connsiteY24" fmla="*/ 1140619 h 1681163"/>
                <a:gd name="connsiteX25" fmla="*/ 297657 w 464344"/>
                <a:gd name="connsiteY25" fmla="*/ 1459706 h 1681163"/>
                <a:gd name="connsiteX26" fmla="*/ 283369 w 464344"/>
                <a:gd name="connsiteY26" fmla="*/ 1638300 h 1681163"/>
                <a:gd name="connsiteX27" fmla="*/ 278607 w 464344"/>
                <a:gd name="connsiteY27" fmla="*/ 1666875 h 1681163"/>
                <a:gd name="connsiteX28" fmla="*/ 152400 w 464344"/>
                <a:gd name="connsiteY28" fmla="*/ 1681163 h 1681163"/>
                <a:gd name="connsiteX29" fmla="*/ 150019 w 464344"/>
                <a:gd name="connsiteY29" fmla="*/ 700088 h 1681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64344" h="1681163">
                  <a:moveTo>
                    <a:pt x="150019" y="700088"/>
                  </a:moveTo>
                  <a:lnTo>
                    <a:pt x="150019" y="190500"/>
                  </a:lnTo>
                  <a:lnTo>
                    <a:pt x="145257" y="164306"/>
                  </a:lnTo>
                  <a:lnTo>
                    <a:pt x="130969" y="135731"/>
                  </a:lnTo>
                  <a:lnTo>
                    <a:pt x="111919" y="107156"/>
                  </a:lnTo>
                  <a:lnTo>
                    <a:pt x="90488" y="83344"/>
                  </a:lnTo>
                  <a:lnTo>
                    <a:pt x="66675" y="64294"/>
                  </a:lnTo>
                  <a:lnTo>
                    <a:pt x="0" y="23813"/>
                  </a:lnTo>
                  <a:lnTo>
                    <a:pt x="242888" y="0"/>
                  </a:lnTo>
                  <a:lnTo>
                    <a:pt x="323850" y="57150"/>
                  </a:lnTo>
                  <a:lnTo>
                    <a:pt x="383382" y="100013"/>
                  </a:lnTo>
                  <a:lnTo>
                    <a:pt x="426244" y="135731"/>
                  </a:lnTo>
                  <a:lnTo>
                    <a:pt x="457200" y="169069"/>
                  </a:lnTo>
                  <a:lnTo>
                    <a:pt x="464344" y="183356"/>
                  </a:lnTo>
                  <a:lnTo>
                    <a:pt x="464344" y="197644"/>
                  </a:lnTo>
                  <a:lnTo>
                    <a:pt x="461963" y="211931"/>
                  </a:lnTo>
                  <a:lnTo>
                    <a:pt x="445294" y="245269"/>
                  </a:lnTo>
                  <a:lnTo>
                    <a:pt x="416719" y="300038"/>
                  </a:lnTo>
                  <a:lnTo>
                    <a:pt x="392907" y="361950"/>
                  </a:lnTo>
                  <a:lnTo>
                    <a:pt x="383382" y="400050"/>
                  </a:lnTo>
                  <a:lnTo>
                    <a:pt x="376238" y="442913"/>
                  </a:lnTo>
                  <a:lnTo>
                    <a:pt x="376238" y="481013"/>
                  </a:lnTo>
                  <a:cubicBezTo>
                    <a:pt x="375444" y="522288"/>
                    <a:pt x="374651" y="563563"/>
                    <a:pt x="373857" y="604838"/>
                  </a:cubicBezTo>
                  <a:lnTo>
                    <a:pt x="354807" y="823913"/>
                  </a:lnTo>
                  <a:lnTo>
                    <a:pt x="326232" y="1140619"/>
                  </a:lnTo>
                  <a:lnTo>
                    <a:pt x="297657" y="1459706"/>
                  </a:lnTo>
                  <a:lnTo>
                    <a:pt x="283369" y="1638300"/>
                  </a:lnTo>
                  <a:lnTo>
                    <a:pt x="278607" y="1666875"/>
                  </a:lnTo>
                  <a:lnTo>
                    <a:pt x="152400" y="1681163"/>
                  </a:lnTo>
                  <a:cubicBezTo>
                    <a:pt x="151606" y="1355725"/>
                    <a:pt x="150813" y="1030288"/>
                    <a:pt x="150019" y="700088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2">
              <a:extLst>
                <a:ext uri="{FF2B5EF4-FFF2-40B4-BE49-F238E27FC236}">
                  <a16:creationId xmlns:a16="http://schemas.microsoft.com/office/drawing/2014/main" id="{1D51B78B-04C1-411E-963E-A88917F1FA78}"/>
                </a:ext>
              </a:extLst>
            </p:cNvPr>
            <p:cNvSpPr/>
            <p:nvPr/>
          </p:nvSpPr>
          <p:spPr>
            <a:xfrm>
              <a:off x="4903788" y="4357688"/>
              <a:ext cx="1374775" cy="1004887"/>
            </a:xfrm>
            <a:custGeom>
              <a:avLst/>
              <a:gdLst>
                <a:gd name="connsiteX0" fmla="*/ 116681 w 1376362"/>
                <a:gd name="connsiteY0" fmla="*/ 385762 h 1004887"/>
                <a:gd name="connsiteX1" fmla="*/ 128587 w 1376362"/>
                <a:gd name="connsiteY1" fmla="*/ 269081 h 1004887"/>
                <a:gd name="connsiteX2" fmla="*/ 130969 w 1376362"/>
                <a:gd name="connsiteY2" fmla="*/ 226218 h 1004887"/>
                <a:gd name="connsiteX3" fmla="*/ 126206 w 1376362"/>
                <a:gd name="connsiteY3" fmla="*/ 195262 h 1004887"/>
                <a:gd name="connsiteX4" fmla="*/ 116681 w 1376362"/>
                <a:gd name="connsiteY4" fmla="*/ 159543 h 1004887"/>
                <a:gd name="connsiteX5" fmla="*/ 102394 w 1376362"/>
                <a:gd name="connsiteY5" fmla="*/ 128587 h 1004887"/>
                <a:gd name="connsiteX6" fmla="*/ 80962 w 1376362"/>
                <a:gd name="connsiteY6" fmla="*/ 97631 h 1004887"/>
                <a:gd name="connsiteX7" fmla="*/ 61912 w 1376362"/>
                <a:gd name="connsiteY7" fmla="*/ 76200 h 1004887"/>
                <a:gd name="connsiteX8" fmla="*/ 28575 w 1376362"/>
                <a:gd name="connsiteY8" fmla="*/ 54768 h 1004887"/>
                <a:gd name="connsiteX9" fmla="*/ 16669 w 1376362"/>
                <a:gd name="connsiteY9" fmla="*/ 47625 h 1004887"/>
                <a:gd name="connsiteX10" fmla="*/ 7144 w 1376362"/>
                <a:gd name="connsiteY10" fmla="*/ 33337 h 1004887"/>
                <a:gd name="connsiteX11" fmla="*/ 4762 w 1376362"/>
                <a:gd name="connsiteY11" fmla="*/ 21431 h 1004887"/>
                <a:gd name="connsiteX12" fmla="*/ 4762 w 1376362"/>
                <a:gd name="connsiteY12" fmla="*/ 11906 h 1004887"/>
                <a:gd name="connsiteX13" fmla="*/ 7144 w 1376362"/>
                <a:gd name="connsiteY13" fmla="*/ 4762 h 1004887"/>
                <a:gd name="connsiteX14" fmla="*/ 21431 w 1376362"/>
                <a:gd name="connsiteY14" fmla="*/ 0 h 1004887"/>
                <a:gd name="connsiteX15" fmla="*/ 38100 w 1376362"/>
                <a:gd name="connsiteY15" fmla="*/ 2381 h 1004887"/>
                <a:gd name="connsiteX16" fmla="*/ 83344 w 1376362"/>
                <a:gd name="connsiteY16" fmla="*/ 11906 h 1004887"/>
                <a:gd name="connsiteX17" fmla="*/ 142875 w 1376362"/>
                <a:gd name="connsiteY17" fmla="*/ 33337 h 1004887"/>
                <a:gd name="connsiteX18" fmla="*/ 200025 w 1376362"/>
                <a:gd name="connsiteY18" fmla="*/ 59531 h 1004887"/>
                <a:gd name="connsiteX19" fmla="*/ 252412 w 1376362"/>
                <a:gd name="connsiteY19" fmla="*/ 90487 h 1004887"/>
                <a:gd name="connsiteX20" fmla="*/ 285750 w 1376362"/>
                <a:gd name="connsiteY20" fmla="*/ 116681 h 1004887"/>
                <a:gd name="connsiteX21" fmla="*/ 304800 w 1376362"/>
                <a:gd name="connsiteY21" fmla="*/ 126206 h 1004887"/>
                <a:gd name="connsiteX22" fmla="*/ 314325 w 1376362"/>
                <a:gd name="connsiteY22" fmla="*/ 133350 h 1004887"/>
                <a:gd name="connsiteX23" fmla="*/ 328612 w 1376362"/>
                <a:gd name="connsiteY23" fmla="*/ 147637 h 1004887"/>
                <a:gd name="connsiteX24" fmla="*/ 342900 w 1376362"/>
                <a:gd name="connsiteY24" fmla="*/ 171450 h 1004887"/>
                <a:gd name="connsiteX25" fmla="*/ 347662 w 1376362"/>
                <a:gd name="connsiteY25" fmla="*/ 197643 h 1004887"/>
                <a:gd name="connsiteX26" fmla="*/ 345281 w 1376362"/>
                <a:gd name="connsiteY26" fmla="*/ 242887 h 1004887"/>
                <a:gd name="connsiteX27" fmla="*/ 333375 w 1376362"/>
                <a:gd name="connsiteY27" fmla="*/ 290512 h 1004887"/>
                <a:gd name="connsiteX28" fmla="*/ 304800 w 1376362"/>
                <a:gd name="connsiteY28" fmla="*/ 366712 h 1004887"/>
                <a:gd name="connsiteX29" fmla="*/ 266700 w 1376362"/>
                <a:gd name="connsiteY29" fmla="*/ 688181 h 1004887"/>
                <a:gd name="connsiteX30" fmla="*/ 266700 w 1376362"/>
                <a:gd name="connsiteY30" fmla="*/ 714375 h 1004887"/>
                <a:gd name="connsiteX31" fmla="*/ 273844 w 1376362"/>
                <a:gd name="connsiteY31" fmla="*/ 716756 h 1004887"/>
                <a:gd name="connsiteX32" fmla="*/ 295275 w 1376362"/>
                <a:gd name="connsiteY32" fmla="*/ 711993 h 1004887"/>
                <a:gd name="connsiteX33" fmla="*/ 350044 w 1376362"/>
                <a:gd name="connsiteY33" fmla="*/ 695325 h 1004887"/>
                <a:gd name="connsiteX34" fmla="*/ 450056 w 1376362"/>
                <a:gd name="connsiteY34" fmla="*/ 671512 h 1004887"/>
                <a:gd name="connsiteX35" fmla="*/ 600075 w 1376362"/>
                <a:gd name="connsiteY35" fmla="*/ 645318 h 1004887"/>
                <a:gd name="connsiteX36" fmla="*/ 719137 w 1376362"/>
                <a:gd name="connsiteY36" fmla="*/ 628650 h 1004887"/>
                <a:gd name="connsiteX37" fmla="*/ 835819 w 1376362"/>
                <a:gd name="connsiteY37" fmla="*/ 607218 h 1004887"/>
                <a:gd name="connsiteX38" fmla="*/ 1057275 w 1376362"/>
                <a:gd name="connsiteY38" fmla="*/ 607218 h 1004887"/>
                <a:gd name="connsiteX39" fmla="*/ 1269206 w 1376362"/>
                <a:gd name="connsiteY39" fmla="*/ 607218 h 1004887"/>
                <a:gd name="connsiteX40" fmla="*/ 1376362 w 1376362"/>
                <a:gd name="connsiteY40" fmla="*/ 609600 h 1004887"/>
                <a:gd name="connsiteX41" fmla="*/ 1359694 w 1376362"/>
                <a:gd name="connsiteY41" fmla="*/ 719137 h 1004887"/>
                <a:gd name="connsiteX42" fmla="*/ 1214437 w 1376362"/>
                <a:gd name="connsiteY42" fmla="*/ 728662 h 1004887"/>
                <a:gd name="connsiteX43" fmla="*/ 1073944 w 1376362"/>
                <a:gd name="connsiteY43" fmla="*/ 742950 h 1004887"/>
                <a:gd name="connsiteX44" fmla="*/ 871537 w 1376362"/>
                <a:gd name="connsiteY44" fmla="*/ 766762 h 1004887"/>
                <a:gd name="connsiteX45" fmla="*/ 635794 w 1376362"/>
                <a:gd name="connsiteY45" fmla="*/ 802481 h 1004887"/>
                <a:gd name="connsiteX46" fmla="*/ 452437 w 1376362"/>
                <a:gd name="connsiteY46" fmla="*/ 840581 h 1004887"/>
                <a:gd name="connsiteX47" fmla="*/ 390525 w 1376362"/>
                <a:gd name="connsiteY47" fmla="*/ 857250 h 1004887"/>
                <a:gd name="connsiteX48" fmla="*/ 311944 w 1376362"/>
                <a:gd name="connsiteY48" fmla="*/ 895350 h 1004887"/>
                <a:gd name="connsiteX49" fmla="*/ 128587 w 1376362"/>
                <a:gd name="connsiteY49" fmla="*/ 995362 h 1004887"/>
                <a:gd name="connsiteX50" fmla="*/ 109537 w 1376362"/>
                <a:gd name="connsiteY50" fmla="*/ 1004887 h 1004887"/>
                <a:gd name="connsiteX51" fmla="*/ 97631 w 1376362"/>
                <a:gd name="connsiteY51" fmla="*/ 1000125 h 1004887"/>
                <a:gd name="connsiteX52" fmla="*/ 66675 w 1376362"/>
                <a:gd name="connsiteY52" fmla="*/ 964406 h 1004887"/>
                <a:gd name="connsiteX53" fmla="*/ 26194 w 1376362"/>
                <a:gd name="connsiteY53" fmla="*/ 912018 h 1004887"/>
                <a:gd name="connsiteX54" fmla="*/ 7144 w 1376362"/>
                <a:gd name="connsiteY54" fmla="*/ 885825 h 1004887"/>
                <a:gd name="connsiteX55" fmla="*/ 0 w 1376362"/>
                <a:gd name="connsiteY55" fmla="*/ 866775 h 1004887"/>
                <a:gd name="connsiteX56" fmla="*/ 2381 w 1376362"/>
                <a:gd name="connsiteY56" fmla="*/ 850106 h 1004887"/>
                <a:gd name="connsiteX57" fmla="*/ 9525 w 1376362"/>
                <a:gd name="connsiteY57" fmla="*/ 826293 h 1004887"/>
                <a:gd name="connsiteX58" fmla="*/ 19050 w 1376362"/>
                <a:gd name="connsiteY58" fmla="*/ 802481 h 1004887"/>
                <a:gd name="connsiteX59" fmla="*/ 40481 w 1376362"/>
                <a:gd name="connsiteY59" fmla="*/ 778668 h 1004887"/>
                <a:gd name="connsiteX60" fmla="*/ 59531 w 1376362"/>
                <a:gd name="connsiteY60" fmla="*/ 759618 h 1004887"/>
                <a:gd name="connsiteX61" fmla="*/ 80962 w 1376362"/>
                <a:gd name="connsiteY61" fmla="*/ 740568 h 1004887"/>
                <a:gd name="connsiteX62" fmla="*/ 85725 w 1376362"/>
                <a:gd name="connsiteY62" fmla="*/ 726281 h 1004887"/>
                <a:gd name="connsiteX63" fmla="*/ 90487 w 1376362"/>
                <a:gd name="connsiteY63" fmla="*/ 671512 h 1004887"/>
                <a:gd name="connsiteX64" fmla="*/ 104775 w 1376362"/>
                <a:gd name="connsiteY64" fmla="*/ 516731 h 1004887"/>
                <a:gd name="connsiteX65" fmla="*/ 116681 w 1376362"/>
                <a:gd name="connsiteY65" fmla="*/ 385762 h 100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376362" h="1004887">
                  <a:moveTo>
                    <a:pt x="116681" y="385762"/>
                  </a:moveTo>
                  <a:lnTo>
                    <a:pt x="128587" y="269081"/>
                  </a:lnTo>
                  <a:lnTo>
                    <a:pt x="130969" y="226218"/>
                  </a:lnTo>
                  <a:lnTo>
                    <a:pt x="126206" y="195262"/>
                  </a:lnTo>
                  <a:lnTo>
                    <a:pt x="116681" y="159543"/>
                  </a:lnTo>
                  <a:lnTo>
                    <a:pt x="102394" y="128587"/>
                  </a:lnTo>
                  <a:lnTo>
                    <a:pt x="80962" y="97631"/>
                  </a:lnTo>
                  <a:lnTo>
                    <a:pt x="61912" y="76200"/>
                  </a:lnTo>
                  <a:lnTo>
                    <a:pt x="28575" y="54768"/>
                  </a:lnTo>
                  <a:lnTo>
                    <a:pt x="16669" y="47625"/>
                  </a:lnTo>
                  <a:lnTo>
                    <a:pt x="7144" y="33337"/>
                  </a:lnTo>
                  <a:lnTo>
                    <a:pt x="4762" y="21431"/>
                  </a:lnTo>
                  <a:lnTo>
                    <a:pt x="4762" y="11906"/>
                  </a:lnTo>
                  <a:lnTo>
                    <a:pt x="7144" y="4762"/>
                  </a:lnTo>
                  <a:lnTo>
                    <a:pt x="21431" y="0"/>
                  </a:lnTo>
                  <a:lnTo>
                    <a:pt x="38100" y="2381"/>
                  </a:lnTo>
                  <a:lnTo>
                    <a:pt x="83344" y="11906"/>
                  </a:lnTo>
                  <a:lnTo>
                    <a:pt x="142875" y="33337"/>
                  </a:lnTo>
                  <a:lnTo>
                    <a:pt x="200025" y="59531"/>
                  </a:lnTo>
                  <a:lnTo>
                    <a:pt x="252412" y="90487"/>
                  </a:lnTo>
                  <a:lnTo>
                    <a:pt x="285750" y="116681"/>
                  </a:lnTo>
                  <a:lnTo>
                    <a:pt x="304800" y="126206"/>
                  </a:lnTo>
                  <a:lnTo>
                    <a:pt x="314325" y="133350"/>
                  </a:lnTo>
                  <a:lnTo>
                    <a:pt x="328612" y="147637"/>
                  </a:lnTo>
                  <a:lnTo>
                    <a:pt x="342900" y="171450"/>
                  </a:lnTo>
                  <a:lnTo>
                    <a:pt x="347662" y="197643"/>
                  </a:lnTo>
                  <a:lnTo>
                    <a:pt x="345281" y="242887"/>
                  </a:lnTo>
                  <a:lnTo>
                    <a:pt x="333375" y="290512"/>
                  </a:lnTo>
                  <a:lnTo>
                    <a:pt x="304800" y="366712"/>
                  </a:lnTo>
                  <a:lnTo>
                    <a:pt x="266700" y="688181"/>
                  </a:lnTo>
                  <a:lnTo>
                    <a:pt x="266700" y="714375"/>
                  </a:lnTo>
                  <a:lnTo>
                    <a:pt x="273844" y="716756"/>
                  </a:lnTo>
                  <a:lnTo>
                    <a:pt x="295275" y="711993"/>
                  </a:lnTo>
                  <a:lnTo>
                    <a:pt x="350044" y="695325"/>
                  </a:lnTo>
                  <a:lnTo>
                    <a:pt x="450056" y="671512"/>
                  </a:lnTo>
                  <a:lnTo>
                    <a:pt x="600075" y="645318"/>
                  </a:lnTo>
                  <a:lnTo>
                    <a:pt x="719137" y="628650"/>
                  </a:lnTo>
                  <a:lnTo>
                    <a:pt x="835819" y="607218"/>
                  </a:lnTo>
                  <a:lnTo>
                    <a:pt x="1057275" y="607218"/>
                  </a:lnTo>
                  <a:lnTo>
                    <a:pt x="1269206" y="607218"/>
                  </a:lnTo>
                  <a:lnTo>
                    <a:pt x="1376362" y="609600"/>
                  </a:lnTo>
                  <a:lnTo>
                    <a:pt x="1359694" y="719137"/>
                  </a:lnTo>
                  <a:lnTo>
                    <a:pt x="1214437" y="728662"/>
                  </a:lnTo>
                  <a:lnTo>
                    <a:pt x="1073944" y="742950"/>
                  </a:lnTo>
                  <a:lnTo>
                    <a:pt x="871537" y="766762"/>
                  </a:lnTo>
                  <a:lnTo>
                    <a:pt x="635794" y="802481"/>
                  </a:lnTo>
                  <a:lnTo>
                    <a:pt x="452437" y="840581"/>
                  </a:lnTo>
                  <a:lnTo>
                    <a:pt x="390525" y="857250"/>
                  </a:lnTo>
                  <a:lnTo>
                    <a:pt x="311944" y="895350"/>
                  </a:lnTo>
                  <a:lnTo>
                    <a:pt x="128587" y="995362"/>
                  </a:lnTo>
                  <a:lnTo>
                    <a:pt x="109537" y="1004887"/>
                  </a:lnTo>
                  <a:lnTo>
                    <a:pt x="97631" y="1000125"/>
                  </a:lnTo>
                  <a:lnTo>
                    <a:pt x="66675" y="964406"/>
                  </a:lnTo>
                  <a:lnTo>
                    <a:pt x="26194" y="912018"/>
                  </a:lnTo>
                  <a:lnTo>
                    <a:pt x="7144" y="885825"/>
                  </a:lnTo>
                  <a:lnTo>
                    <a:pt x="0" y="866775"/>
                  </a:lnTo>
                  <a:lnTo>
                    <a:pt x="2381" y="850106"/>
                  </a:lnTo>
                  <a:lnTo>
                    <a:pt x="9525" y="826293"/>
                  </a:lnTo>
                  <a:lnTo>
                    <a:pt x="19050" y="802481"/>
                  </a:lnTo>
                  <a:lnTo>
                    <a:pt x="40481" y="778668"/>
                  </a:lnTo>
                  <a:lnTo>
                    <a:pt x="59531" y="759618"/>
                  </a:lnTo>
                  <a:lnTo>
                    <a:pt x="80962" y="740568"/>
                  </a:lnTo>
                  <a:lnTo>
                    <a:pt x="85725" y="726281"/>
                  </a:lnTo>
                  <a:lnTo>
                    <a:pt x="90487" y="671512"/>
                  </a:lnTo>
                  <a:lnTo>
                    <a:pt x="104775" y="516731"/>
                  </a:lnTo>
                  <a:lnTo>
                    <a:pt x="116681" y="38576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3">
              <a:extLst>
                <a:ext uri="{FF2B5EF4-FFF2-40B4-BE49-F238E27FC236}">
                  <a16:creationId xmlns:a16="http://schemas.microsoft.com/office/drawing/2014/main" id="{515FC478-A85B-4E3E-B44E-9B039632B9F5}"/>
                </a:ext>
              </a:extLst>
            </p:cNvPr>
            <p:cNvSpPr/>
            <p:nvPr/>
          </p:nvSpPr>
          <p:spPr>
            <a:xfrm>
              <a:off x="6153150" y="4191000"/>
              <a:ext cx="419100" cy="1200150"/>
            </a:xfrm>
            <a:custGeom>
              <a:avLst/>
              <a:gdLst>
                <a:gd name="connsiteX0" fmla="*/ 111919 w 419100"/>
                <a:gd name="connsiteY0" fmla="*/ 440531 h 1200150"/>
                <a:gd name="connsiteX1" fmla="*/ 97631 w 419100"/>
                <a:gd name="connsiteY1" fmla="*/ 595313 h 1200150"/>
                <a:gd name="connsiteX2" fmla="*/ 83344 w 419100"/>
                <a:gd name="connsiteY2" fmla="*/ 769144 h 1200150"/>
                <a:gd name="connsiteX3" fmla="*/ 83344 w 419100"/>
                <a:gd name="connsiteY3" fmla="*/ 788194 h 1200150"/>
                <a:gd name="connsiteX4" fmla="*/ 57150 w 419100"/>
                <a:gd name="connsiteY4" fmla="*/ 883444 h 1200150"/>
                <a:gd name="connsiteX5" fmla="*/ 57150 w 419100"/>
                <a:gd name="connsiteY5" fmla="*/ 962025 h 1200150"/>
                <a:gd name="connsiteX6" fmla="*/ 59531 w 419100"/>
                <a:gd name="connsiteY6" fmla="*/ 1028700 h 1200150"/>
                <a:gd name="connsiteX7" fmla="*/ 61913 w 419100"/>
                <a:gd name="connsiteY7" fmla="*/ 1090613 h 1200150"/>
                <a:gd name="connsiteX8" fmla="*/ 69056 w 419100"/>
                <a:gd name="connsiteY8" fmla="*/ 1143000 h 1200150"/>
                <a:gd name="connsiteX9" fmla="*/ 85725 w 419100"/>
                <a:gd name="connsiteY9" fmla="*/ 1178719 h 1200150"/>
                <a:gd name="connsiteX10" fmla="*/ 100013 w 419100"/>
                <a:gd name="connsiteY10" fmla="*/ 1195388 h 1200150"/>
                <a:gd name="connsiteX11" fmla="*/ 109538 w 419100"/>
                <a:gd name="connsiteY11" fmla="*/ 1200150 h 1200150"/>
                <a:gd name="connsiteX12" fmla="*/ 142875 w 419100"/>
                <a:gd name="connsiteY12" fmla="*/ 1195388 h 1200150"/>
                <a:gd name="connsiteX13" fmla="*/ 171450 w 419100"/>
                <a:gd name="connsiteY13" fmla="*/ 1185863 h 1200150"/>
                <a:gd name="connsiteX14" fmla="*/ 200025 w 419100"/>
                <a:gd name="connsiteY14" fmla="*/ 1164431 h 1200150"/>
                <a:gd name="connsiteX15" fmla="*/ 221456 w 419100"/>
                <a:gd name="connsiteY15" fmla="*/ 1140619 h 1200150"/>
                <a:gd name="connsiteX16" fmla="*/ 240506 w 419100"/>
                <a:gd name="connsiteY16" fmla="*/ 1109663 h 1200150"/>
                <a:gd name="connsiteX17" fmla="*/ 245269 w 419100"/>
                <a:gd name="connsiteY17" fmla="*/ 1054894 h 1200150"/>
                <a:gd name="connsiteX18" fmla="*/ 254794 w 419100"/>
                <a:gd name="connsiteY18" fmla="*/ 926306 h 1200150"/>
                <a:gd name="connsiteX19" fmla="*/ 271463 w 419100"/>
                <a:gd name="connsiteY19" fmla="*/ 781050 h 1200150"/>
                <a:gd name="connsiteX20" fmla="*/ 302419 w 419100"/>
                <a:gd name="connsiteY20" fmla="*/ 583406 h 1200150"/>
                <a:gd name="connsiteX21" fmla="*/ 326231 w 419100"/>
                <a:gd name="connsiteY21" fmla="*/ 450056 h 1200150"/>
                <a:gd name="connsiteX22" fmla="*/ 335756 w 419100"/>
                <a:gd name="connsiteY22" fmla="*/ 419100 h 1200150"/>
                <a:gd name="connsiteX23" fmla="*/ 354806 w 419100"/>
                <a:gd name="connsiteY23" fmla="*/ 381000 h 1200150"/>
                <a:gd name="connsiteX24" fmla="*/ 381000 w 419100"/>
                <a:gd name="connsiteY24" fmla="*/ 347663 h 1200150"/>
                <a:gd name="connsiteX25" fmla="*/ 402431 w 419100"/>
                <a:gd name="connsiteY25" fmla="*/ 323850 h 1200150"/>
                <a:gd name="connsiteX26" fmla="*/ 414338 w 419100"/>
                <a:gd name="connsiteY26" fmla="*/ 307181 h 1200150"/>
                <a:gd name="connsiteX27" fmla="*/ 419100 w 419100"/>
                <a:gd name="connsiteY27" fmla="*/ 295275 h 1200150"/>
                <a:gd name="connsiteX28" fmla="*/ 414338 w 419100"/>
                <a:gd name="connsiteY28" fmla="*/ 266700 h 1200150"/>
                <a:gd name="connsiteX29" fmla="*/ 392906 w 419100"/>
                <a:gd name="connsiteY29" fmla="*/ 235744 h 1200150"/>
                <a:gd name="connsiteX30" fmla="*/ 357188 w 419100"/>
                <a:gd name="connsiteY30" fmla="*/ 195263 h 1200150"/>
                <a:gd name="connsiteX31" fmla="*/ 311944 w 419100"/>
                <a:gd name="connsiteY31" fmla="*/ 157163 h 1200150"/>
                <a:gd name="connsiteX32" fmla="*/ 216694 w 419100"/>
                <a:gd name="connsiteY32" fmla="*/ 92869 h 1200150"/>
                <a:gd name="connsiteX33" fmla="*/ 135731 w 419100"/>
                <a:gd name="connsiteY33" fmla="*/ 50006 h 1200150"/>
                <a:gd name="connsiteX34" fmla="*/ 40481 w 419100"/>
                <a:gd name="connsiteY34" fmla="*/ 7144 h 1200150"/>
                <a:gd name="connsiteX35" fmla="*/ 14288 w 419100"/>
                <a:gd name="connsiteY35" fmla="*/ 0 h 1200150"/>
                <a:gd name="connsiteX36" fmla="*/ 2381 w 419100"/>
                <a:gd name="connsiteY36" fmla="*/ 4763 h 1200150"/>
                <a:gd name="connsiteX37" fmla="*/ 0 w 419100"/>
                <a:gd name="connsiteY37" fmla="*/ 26194 h 1200150"/>
                <a:gd name="connsiteX38" fmla="*/ 4763 w 419100"/>
                <a:gd name="connsiteY38" fmla="*/ 40481 h 1200150"/>
                <a:gd name="connsiteX39" fmla="*/ 30956 w 419100"/>
                <a:gd name="connsiteY39" fmla="*/ 83344 h 1200150"/>
                <a:gd name="connsiteX40" fmla="*/ 69056 w 419100"/>
                <a:gd name="connsiteY40" fmla="*/ 140494 h 1200150"/>
                <a:gd name="connsiteX41" fmla="*/ 97631 w 419100"/>
                <a:gd name="connsiteY41" fmla="*/ 195263 h 1200150"/>
                <a:gd name="connsiteX42" fmla="*/ 119063 w 419100"/>
                <a:gd name="connsiteY42" fmla="*/ 247650 h 1200150"/>
                <a:gd name="connsiteX43" fmla="*/ 123825 w 419100"/>
                <a:gd name="connsiteY43" fmla="*/ 264319 h 1200150"/>
                <a:gd name="connsiteX44" fmla="*/ 121444 w 419100"/>
                <a:gd name="connsiteY44" fmla="*/ 307181 h 1200150"/>
                <a:gd name="connsiteX45" fmla="*/ 111919 w 419100"/>
                <a:gd name="connsiteY45" fmla="*/ 440531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19100" h="1200150">
                  <a:moveTo>
                    <a:pt x="111919" y="440531"/>
                  </a:moveTo>
                  <a:lnTo>
                    <a:pt x="97631" y="595313"/>
                  </a:lnTo>
                  <a:lnTo>
                    <a:pt x="83344" y="769144"/>
                  </a:lnTo>
                  <a:lnTo>
                    <a:pt x="83344" y="788194"/>
                  </a:lnTo>
                  <a:lnTo>
                    <a:pt x="57150" y="883444"/>
                  </a:lnTo>
                  <a:lnTo>
                    <a:pt x="57150" y="962025"/>
                  </a:lnTo>
                  <a:cubicBezTo>
                    <a:pt x="57944" y="984250"/>
                    <a:pt x="58737" y="1006475"/>
                    <a:pt x="59531" y="1028700"/>
                  </a:cubicBezTo>
                  <a:lnTo>
                    <a:pt x="61913" y="1090613"/>
                  </a:lnTo>
                  <a:lnTo>
                    <a:pt x="69056" y="1143000"/>
                  </a:lnTo>
                  <a:lnTo>
                    <a:pt x="85725" y="1178719"/>
                  </a:lnTo>
                  <a:lnTo>
                    <a:pt x="100013" y="1195388"/>
                  </a:lnTo>
                  <a:lnTo>
                    <a:pt x="109538" y="1200150"/>
                  </a:lnTo>
                  <a:lnTo>
                    <a:pt x="142875" y="1195388"/>
                  </a:lnTo>
                  <a:lnTo>
                    <a:pt x="171450" y="1185863"/>
                  </a:lnTo>
                  <a:lnTo>
                    <a:pt x="200025" y="1164431"/>
                  </a:lnTo>
                  <a:lnTo>
                    <a:pt x="221456" y="1140619"/>
                  </a:lnTo>
                  <a:lnTo>
                    <a:pt x="240506" y="1109663"/>
                  </a:lnTo>
                  <a:lnTo>
                    <a:pt x="245269" y="1054894"/>
                  </a:lnTo>
                  <a:lnTo>
                    <a:pt x="254794" y="926306"/>
                  </a:lnTo>
                  <a:lnTo>
                    <a:pt x="271463" y="781050"/>
                  </a:lnTo>
                  <a:lnTo>
                    <a:pt x="302419" y="583406"/>
                  </a:lnTo>
                  <a:lnTo>
                    <a:pt x="326231" y="450056"/>
                  </a:lnTo>
                  <a:lnTo>
                    <a:pt x="335756" y="419100"/>
                  </a:lnTo>
                  <a:lnTo>
                    <a:pt x="354806" y="381000"/>
                  </a:lnTo>
                  <a:lnTo>
                    <a:pt x="381000" y="347663"/>
                  </a:lnTo>
                  <a:lnTo>
                    <a:pt x="402431" y="323850"/>
                  </a:lnTo>
                  <a:lnTo>
                    <a:pt x="414338" y="307181"/>
                  </a:lnTo>
                  <a:lnTo>
                    <a:pt x="419100" y="295275"/>
                  </a:lnTo>
                  <a:lnTo>
                    <a:pt x="414338" y="266700"/>
                  </a:lnTo>
                  <a:lnTo>
                    <a:pt x="392906" y="235744"/>
                  </a:lnTo>
                  <a:lnTo>
                    <a:pt x="357188" y="195263"/>
                  </a:lnTo>
                  <a:lnTo>
                    <a:pt x="311944" y="157163"/>
                  </a:lnTo>
                  <a:lnTo>
                    <a:pt x="216694" y="92869"/>
                  </a:lnTo>
                  <a:lnTo>
                    <a:pt x="135731" y="50006"/>
                  </a:lnTo>
                  <a:lnTo>
                    <a:pt x="40481" y="7144"/>
                  </a:lnTo>
                  <a:lnTo>
                    <a:pt x="14288" y="0"/>
                  </a:lnTo>
                  <a:lnTo>
                    <a:pt x="2381" y="4763"/>
                  </a:lnTo>
                  <a:lnTo>
                    <a:pt x="0" y="26194"/>
                  </a:lnTo>
                  <a:lnTo>
                    <a:pt x="4763" y="40481"/>
                  </a:lnTo>
                  <a:lnTo>
                    <a:pt x="30956" y="83344"/>
                  </a:lnTo>
                  <a:lnTo>
                    <a:pt x="69056" y="140494"/>
                  </a:lnTo>
                  <a:lnTo>
                    <a:pt x="97631" y="195263"/>
                  </a:lnTo>
                  <a:lnTo>
                    <a:pt x="119063" y="247650"/>
                  </a:lnTo>
                  <a:lnTo>
                    <a:pt x="123825" y="264319"/>
                  </a:lnTo>
                  <a:lnTo>
                    <a:pt x="121444" y="307181"/>
                  </a:lnTo>
                  <a:lnTo>
                    <a:pt x="111919" y="4405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8" name="グループ化 37">
            <a:extLst>
              <a:ext uri="{FF2B5EF4-FFF2-40B4-BE49-F238E27FC236}">
                <a16:creationId xmlns:a16="http://schemas.microsoft.com/office/drawing/2014/main" id="{F19F1ED6-FD73-4B85-8332-6A3855255AB1}"/>
              </a:ext>
            </a:extLst>
          </p:cNvPr>
          <p:cNvGrpSpPr/>
          <p:nvPr/>
        </p:nvGrpSpPr>
        <p:grpSpPr>
          <a:xfrm>
            <a:off x="2709863" y="1593850"/>
            <a:ext cx="4443412" cy="4379913"/>
            <a:chOff x="2709863" y="1593850"/>
            <a:chExt cx="4443412" cy="4379913"/>
          </a:xfrm>
        </p:grpSpPr>
        <p:sp>
          <p:nvSpPr>
            <p:cNvPr id="39" name="フリーフォーム 9">
              <a:extLst>
                <a:ext uri="{FF2B5EF4-FFF2-40B4-BE49-F238E27FC236}">
                  <a16:creationId xmlns:a16="http://schemas.microsoft.com/office/drawing/2014/main" id="{FD4B69B8-7298-445C-9F33-BF958E2E54F1}"/>
                </a:ext>
              </a:extLst>
            </p:cNvPr>
            <p:cNvSpPr/>
            <p:nvPr/>
          </p:nvSpPr>
          <p:spPr>
            <a:xfrm>
              <a:off x="2952750" y="1808163"/>
              <a:ext cx="855663" cy="606425"/>
            </a:xfrm>
            <a:custGeom>
              <a:avLst/>
              <a:gdLst>
                <a:gd name="connsiteX0" fmla="*/ 431006 w 854869"/>
                <a:gd name="connsiteY0" fmla="*/ 457200 h 607219"/>
                <a:gd name="connsiteX1" fmla="*/ 552450 w 854869"/>
                <a:gd name="connsiteY1" fmla="*/ 526256 h 607219"/>
                <a:gd name="connsiteX2" fmla="*/ 645319 w 854869"/>
                <a:gd name="connsiteY2" fmla="*/ 571500 h 607219"/>
                <a:gd name="connsiteX3" fmla="*/ 697706 w 854869"/>
                <a:gd name="connsiteY3" fmla="*/ 597694 h 607219"/>
                <a:gd name="connsiteX4" fmla="*/ 716756 w 854869"/>
                <a:gd name="connsiteY4" fmla="*/ 602456 h 607219"/>
                <a:gd name="connsiteX5" fmla="*/ 752475 w 854869"/>
                <a:gd name="connsiteY5" fmla="*/ 607219 h 607219"/>
                <a:gd name="connsiteX6" fmla="*/ 790575 w 854869"/>
                <a:gd name="connsiteY6" fmla="*/ 604837 h 607219"/>
                <a:gd name="connsiteX7" fmla="*/ 812006 w 854869"/>
                <a:gd name="connsiteY7" fmla="*/ 597694 h 607219"/>
                <a:gd name="connsiteX8" fmla="*/ 828675 w 854869"/>
                <a:gd name="connsiteY8" fmla="*/ 583406 h 607219"/>
                <a:gd name="connsiteX9" fmla="*/ 842963 w 854869"/>
                <a:gd name="connsiteY9" fmla="*/ 569119 h 607219"/>
                <a:gd name="connsiteX10" fmla="*/ 852488 w 854869"/>
                <a:gd name="connsiteY10" fmla="*/ 540544 h 607219"/>
                <a:gd name="connsiteX11" fmla="*/ 854869 w 854869"/>
                <a:gd name="connsiteY11" fmla="*/ 502444 h 607219"/>
                <a:gd name="connsiteX12" fmla="*/ 852488 w 854869"/>
                <a:gd name="connsiteY12" fmla="*/ 459581 h 607219"/>
                <a:gd name="connsiteX13" fmla="*/ 842963 w 854869"/>
                <a:gd name="connsiteY13" fmla="*/ 411956 h 607219"/>
                <a:gd name="connsiteX14" fmla="*/ 819150 w 854869"/>
                <a:gd name="connsiteY14" fmla="*/ 357187 h 607219"/>
                <a:gd name="connsiteX15" fmla="*/ 790575 w 854869"/>
                <a:gd name="connsiteY15" fmla="*/ 311944 h 607219"/>
                <a:gd name="connsiteX16" fmla="*/ 752475 w 854869"/>
                <a:gd name="connsiteY16" fmla="*/ 276225 h 607219"/>
                <a:gd name="connsiteX17" fmla="*/ 709613 w 854869"/>
                <a:gd name="connsiteY17" fmla="*/ 242887 h 607219"/>
                <a:gd name="connsiteX18" fmla="*/ 690563 w 854869"/>
                <a:gd name="connsiteY18" fmla="*/ 235744 h 607219"/>
                <a:gd name="connsiteX19" fmla="*/ 628650 w 854869"/>
                <a:gd name="connsiteY19" fmla="*/ 228600 h 607219"/>
                <a:gd name="connsiteX20" fmla="*/ 540544 w 854869"/>
                <a:gd name="connsiteY20" fmla="*/ 216694 h 607219"/>
                <a:gd name="connsiteX21" fmla="*/ 450056 w 854869"/>
                <a:gd name="connsiteY21" fmla="*/ 197644 h 607219"/>
                <a:gd name="connsiteX22" fmla="*/ 369094 w 854869"/>
                <a:gd name="connsiteY22" fmla="*/ 178594 h 607219"/>
                <a:gd name="connsiteX23" fmla="*/ 285750 w 854869"/>
                <a:gd name="connsiteY23" fmla="*/ 154781 h 607219"/>
                <a:gd name="connsiteX24" fmla="*/ 202406 w 854869"/>
                <a:gd name="connsiteY24" fmla="*/ 123825 h 607219"/>
                <a:gd name="connsiteX25" fmla="*/ 161925 w 854869"/>
                <a:gd name="connsiteY25" fmla="*/ 104775 h 607219"/>
                <a:gd name="connsiteX26" fmla="*/ 128588 w 854869"/>
                <a:gd name="connsiteY26" fmla="*/ 85725 h 607219"/>
                <a:gd name="connsiteX27" fmla="*/ 90488 w 854869"/>
                <a:gd name="connsiteY27" fmla="*/ 57150 h 607219"/>
                <a:gd name="connsiteX28" fmla="*/ 69056 w 854869"/>
                <a:gd name="connsiteY28" fmla="*/ 35719 h 607219"/>
                <a:gd name="connsiteX29" fmla="*/ 42863 w 854869"/>
                <a:gd name="connsiteY29" fmla="*/ 9525 h 607219"/>
                <a:gd name="connsiteX30" fmla="*/ 23813 w 854869"/>
                <a:gd name="connsiteY30" fmla="*/ 0 h 607219"/>
                <a:gd name="connsiteX31" fmla="*/ 14288 w 854869"/>
                <a:gd name="connsiteY31" fmla="*/ 0 h 607219"/>
                <a:gd name="connsiteX32" fmla="*/ 4763 w 854869"/>
                <a:gd name="connsiteY32" fmla="*/ 4762 h 607219"/>
                <a:gd name="connsiteX33" fmla="*/ 0 w 854869"/>
                <a:gd name="connsiteY33" fmla="*/ 19050 h 607219"/>
                <a:gd name="connsiteX34" fmla="*/ 2381 w 854869"/>
                <a:gd name="connsiteY34" fmla="*/ 45244 h 607219"/>
                <a:gd name="connsiteX35" fmla="*/ 9525 w 854869"/>
                <a:gd name="connsiteY35" fmla="*/ 71437 h 607219"/>
                <a:gd name="connsiteX36" fmla="*/ 28575 w 854869"/>
                <a:gd name="connsiteY36" fmla="*/ 111919 h 607219"/>
                <a:gd name="connsiteX37" fmla="*/ 57150 w 854869"/>
                <a:gd name="connsiteY37" fmla="*/ 154781 h 607219"/>
                <a:gd name="connsiteX38" fmla="*/ 92869 w 854869"/>
                <a:gd name="connsiteY38" fmla="*/ 197644 h 607219"/>
                <a:gd name="connsiteX39" fmla="*/ 126206 w 854869"/>
                <a:gd name="connsiteY39" fmla="*/ 233362 h 607219"/>
                <a:gd name="connsiteX40" fmla="*/ 178594 w 854869"/>
                <a:gd name="connsiteY40" fmla="*/ 283369 h 607219"/>
                <a:gd name="connsiteX41" fmla="*/ 259556 w 854869"/>
                <a:gd name="connsiteY41" fmla="*/ 347662 h 607219"/>
                <a:gd name="connsiteX42" fmla="*/ 316706 w 854869"/>
                <a:gd name="connsiteY42" fmla="*/ 388144 h 607219"/>
                <a:gd name="connsiteX43" fmla="*/ 431006 w 854869"/>
                <a:gd name="connsiteY43" fmla="*/ 457200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854869" h="607219">
                  <a:moveTo>
                    <a:pt x="431006" y="457200"/>
                  </a:moveTo>
                  <a:lnTo>
                    <a:pt x="552450" y="526256"/>
                  </a:lnTo>
                  <a:lnTo>
                    <a:pt x="645319" y="571500"/>
                  </a:lnTo>
                  <a:lnTo>
                    <a:pt x="697706" y="597694"/>
                  </a:lnTo>
                  <a:lnTo>
                    <a:pt x="716756" y="602456"/>
                  </a:lnTo>
                  <a:lnTo>
                    <a:pt x="752475" y="607219"/>
                  </a:lnTo>
                  <a:lnTo>
                    <a:pt x="790575" y="604837"/>
                  </a:lnTo>
                  <a:lnTo>
                    <a:pt x="812006" y="597694"/>
                  </a:lnTo>
                  <a:lnTo>
                    <a:pt x="828675" y="583406"/>
                  </a:lnTo>
                  <a:lnTo>
                    <a:pt x="842963" y="569119"/>
                  </a:lnTo>
                  <a:lnTo>
                    <a:pt x="852488" y="540544"/>
                  </a:lnTo>
                  <a:lnTo>
                    <a:pt x="854869" y="502444"/>
                  </a:lnTo>
                  <a:lnTo>
                    <a:pt x="852488" y="459581"/>
                  </a:lnTo>
                  <a:lnTo>
                    <a:pt x="842963" y="411956"/>
                  </a:lnTo>
                  <a:lnTo>
                    <a:pt x="819150" y="357187"/>
                  </a:lnTo>
                  <a:lnTo>
                    <a:pt x="790575" y="311944"/>
                  </a:lnTo>
                  <a:lnTo>
                    <a:pt x="752475" y="276225"/>
                  </a:lnTo>
                  <a:lnTo>
                    <a:pt x="709613" y="242887"/>
                  </a:lnTo>
                  <a:lnTo>
                    <a:pt x="690563" y="235744"/>
                  </a:lnTo>
                  <a:lnTo>
                    <a:pt x="628650" y="228600"/>
                  </a:lnTo>
                  <a:lnTo>
                    <a:pt x="540544" y="216694"/>
                  </a:lnTo>
                  <a:lnTo>
                    <a:pt x="450056" y="197644"/>
                  </a:lnTo>
                  <a:lnTo>
                    <a:pt x="369094" y="178594"/>
                  </a:lnTo>
                  <a:lnTo>
                    <a:pt x="285750" y="154781"/>
                  </a:lnTo>
                  <a:lnTo>
                    <a:pt x="202406" y="123825"/>
                  </a:lnTo>
                  <a:lnTo>
                    <a:pt x="161925" y="104775"/>
                  </a:lnTo>
                  <a:lnTo>
                    <a:pt x="128588" y="85725"/>
                  </a:lnTo>
                  <a:lnTo>
                    <a:pt x="90488" y="57150"/>
                  </a:lnTo>
                  <a:lnTo>
                    <a:pt x="69056" y="35719"/>
                  </a:lnTo>
                  <a:lnTo>
                    <a:pt x="42863" y="9525"/>
                  </a:lnTo>
                  <a:lnTo>
                    <a:pt x="23813" y="0"/>
                  </a:lnTo>
                  <a:lnTo>
                    <a:pt x="14288" y="0"/>
                  </a:lnTo>
                  <a:lnTo>
                    <a:pt x="4763" y="4762"/>
                  </a:lnTo>
                  <a:lnTo>
                    <a:pt x="0" y="19050"/>
                  </a:lnTo>
                  <a:lnTo>
                    <a:pt x="2381" y="45244"/>
                  </a:lnTo>
                  <a:lnTo>
                    <a:pt x="9525" y="71437"/>
                  </a:lnTo>
                  <a:lnTo>
                    <a:pt x="28575" y="111919"/>
                  </a:lnTo>
                  <a:lnTo>
                    <a:pt x="57150" y="154781"/>
                  </a:lnTo>
                  <a:lnTo>
                    <a:pt x="92869" y="197644"/>
                  </a:lnTo>
                  <a:lnTo>
                    <a:pt x="126206" y="233362"/>
                  </a:lnTo>
                  <a:lnTo>
                    <a:pt x="178594" y="283369"/>
                  </a:lnTo>
                  <a:lnTo>
                    <a:pt x="259556" y="347662"/>
                  </a:lnTo>
                  <a:lnTo>
                    <a:pt x="316706" y="388144"/>
                  </a:lnTo>
                  <a:lnTo>
                    <a:pt x="431006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0">
              <a:extLst>
                <a:ext uri="{FF2B5EF4-FFF2-40B4-BE49-F238E27FC236}">
                  <a16:creationId xmlns:a16="http://schemas.microsoft.com/office/drawing/2014/main" id="{B33A5283-7D65-44DC-AB19-0D402F85754D}"/>
                </a:ext>
              </a:extLst>
            </p:cNvPr>
            <p:cNvSpPr/>
            <p:nvPr/>
          </p:nvSpPr>
          <p:spPr>
            <a:xfrm>
              <a:off x="2722563" y="2944813"/>
              <a:ext cx="773112" cy="612775"/>
            </a:xfrm>
            <a:custGeom>
              <a:avLst/>
              <a:gdLst>
                <a:gd name="connsiteX0" fmla="*/ 271462 w 773906"/>
                <a:gd name="connsiteY0" fmla="*/ 147638 h 611982"/>
                <a:gd name="connsiteX1" fmla="*/ 340519 w 773906"/>
                <a:gd name="connsiteY1" fmla="*/ 178594 h 611982"/>
                <a:gd name="connsiteX2" fmla="*/ 383381 w 773906"/>
                <a:gd name="connsiteY2" fmla="*/ 195263 h 611982"/>
                <a:gd name="connsiteX3" fmla="*/ 428625 w 773906"/>
                <a:gd name="connsiteY3" fmla="*/ 211932 h 611982"/>
                <a:gd name="connsiteX4" fmla="*/ 504825 w 773906"/>
                <a:gd name="connsiteY4" fmla="*/ 235744 h 611982"/>
                <a:gd name="connsiteX5" fmla="*/ 585787 w 773906"/>
                <a:gd name="connsiteY5" fmla="*/ 254794 h 611982"/>
                <a:gd name="connsiteX6" fmla="*/ 614362 w 773906"/>
                <a:gd name="connsiteY6" fmla="*/ 259557 h 611982"/>
                <a:gd name="connsiteX7" fmla="*/ 638175 w 773906"/>
                <a:gd name="connsiteY7" fmla="*/ 261938 h 611982"/>
                <a:gd name="connsiteX8" fmla="*/ 654844 w 773906"/>
                <a:gd name="connsiteY8" fmla="*/ 271463 h 611982"/>
                <a:gd name="connsiteX9" fmla="*/ 690562 w 773906"/>
                <a:gd name="connsiteY9" fmla="*/ 304800 h 611982"/>
                <a:gd name="connsiteX10" fmla="*/ 719137 w 773906"/>
                <a:gd name="connsiteY10" fmla="*/ 335757 h 611982"/>
                <a:gd name="connsiteX11" fmla="*/ 742950 w 773906"/>
                <a:gd name="connsiteY11" fmla="*/ 371475 h 611982"/>
                <a:gd name="connsiteX12" fmla="*/ 759619 w 773906"/>
                <a:gd name="connsiteY12" fmla="*/ 409575 h 611982"/>
                <a:gd name="connsiteX13" fmla="*/ 766762 w 773906"/>
                <a:gd name="connsiteY13" fmla="*/ 442913 h 611982"/>
                <a:gd name="connsiteX14" fmla="*/ 771525 w 773906"/>
                <a:gd name="connsiteY14" fmla="*/ 476250 h 611982"/>
                <a:gd name="connsiteX15" fmla="*/ 773906 w 773906"/>
                <a:gd name="connsiteY15" fmla="*/ 519113 h 611982"/>
                <a:gd name="connsiteX16" fmla="*/ 769144 w 773906"/>
                <a:gd name="connsiteY16" fmla="*/ 554832 h 611982"/>
                <a:gd name="connsiteX17" fmla="*/ 762000 w 773906"/>
                <a:gd name="connsiteY17" fmla="*/ 576263 h 611982"/>
                <a:gd name="connsiteX18" fmla="*/ 747712 w 773906"/>
                <a:gd name="connsiteY18" fmla="*/ 595313 h 611982"/>
                <a:gd name="connsiteX19" fmla="*/ 735806 w 773906"/>
                <a:gd name="connsiteY19" fmla="*/ 602457 h 611982"/>
                <a:gd name="connsiteX20" fmla="*/ 716756 w 773906"/>
                <a:gd name="connsiteY20" fmla="*/ 609600 h 611982"/>
                <a:gd name="connsiteX21" fmla="*/ 695325 w 773906"/>
                <a:gd name="connsiteY21" fmla="*/ 611982 h 611982"/>
                <a:gd name="connsiteX22" fmla="*/ 678656 w 773906"/>
                <a:gd name="connsiteY22" fmla="*/ 611982 h 611982"/>
                <a:gd name="connsiteX23" fmla="*/ 640556 w 773906"/>
                <a:gd name="connsiteY23" fmla="*/ 604838 h 611982"/>
                <a:gd name="connsiteX24" fmla="*/ 614362 w 773906"/>
                <a:gd name="connsiteY24" fmla="*/ 595313 h 611982"/>
                <a:gd name="connsiteX25" fmla="*/ 581025 w 773906"/>
                <a:gd name="connsiteY25" fmla="*/ 578644 h 611982"/>
                <a:gd name="connsiteX26" fmla="*/ 511969 w 773906"/>
                <a:gd name="connsiteY26" fmla="*/ 538163 h 611982"/>
                <a:gd name="connsiteX27" fmla="*/ 438150 w 773906"/>
                <a:gd name="connsiteY27" fmla="*/ 488157 h 611982"/>
                <a:gd name="connsiteX28" fmla="*/ 342900 w 773906"/>
                <a:gd name="connsiteY28" fmla="*/ 423863 h 611982"/>
                <a:gd name="connsiteX29" fmla="*/ 276225 w 773906"/>
                <a:gd name="connsiteY29" fmla="*/ 376238 h 611982"/>
                <a:gd name="connsiteX30" fmla="*/ 223837 w 773906"/>
                <a:gd name="connsiteY30" fmla="*/ 338138 h 611982"/>
                <a:gd name="connsiteX31" fmla="*/ 202406 w 773906"/>
                <a:gd name="connsiteY31" fmla="*/ 319088 h 611982"/>
                <a:gd name="connsiteX32" fmla="*/ 161925 w 773906"/>
                <a:gd name="connsiteY32" fmla="*/ 273844 h 611982"/>
                <a:gd name="connsiteX33" fmla="*/ 126206 w 773906"/>
                <a:gd name="connsiteY33" fmla="*/ 233363 h 611982"/>
                <a:gd name="connsiteX34" fmla="*/ 88106 w 773906"/>
                <a:gd name="connsiteY34" fmla="*/ 178594 h 611982"/>
                <a:gd name="connsiteX35" fmla="*/ 38100 w 773906"/>
                <a:gd name="connsiteY35" fmla="*/ 104775 h 611982"/>
                <a:gd name="connsiteX36" fmla="*/ 11906 w 773906"/>
                <a:gd name="connsiteY36" fmla="*/ 61913 h 611982"/>
                <a:gd name="connsiteX37" fmla="*/ 0 w 773906"/>
                <a:gd name="connsiteY37" fmla="*/ 26194 h 611982"/>
                <a:gd name="connsiteX38" fmla="*/ 0 w 773906"/>
                <a:gd name="connsiteY38" fmla="*/ 14288 h 611982"/>
                <a:gd name="connsiteX39" fmla="*/ 7144 w 773906"/>
                <a:gd name="connsiteY39" fmla="*/ 4763 h 611982"/>
                <a:gd name="connsiteX40" fmla="*/ 26194 w 773906"/>
                <a:gd name="connsiteY40" fmla="*/ 0 h 611982"/>
                <a:gd name="connsiteX41" fmla="*/ 57150 w 773906"/>
                <a:gd name="connsiteY41" fmla="*/ 14288 h 611982"/>
                <a:gd name="connsiteX42" fmla="*/ 119062 w 773906"/>
                <a:gd name="connsiteY42" fmla="*/ 59532 h 611982"/>
                <a:gd name="connsiteX43" fmla="*/ 271462 w 773906"/>
                <a:gd name="connsiteY43" fmla="*/ 147638 h 61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73906" h="611982">
                  <a:moveTo>
                    <a:pt x="271462" y="147638"/>
                  </a:moveTo>
                  <a:lnTo>
                    <a:pt x="340519" y="178594"/>
                  </a:lnTo>
                  <a:lnTo>
                    <a:pt x="383381" y="195263"/>
                  </a:lnTo>
                  <a:lnTo>
                    <a:pt x="428625" y="211932"/>
                  </a:lnTo>
                  <a:lnTo>
                    <a:pt x="504825" y="235744"/>
                  </a:lnTo>
                  <a:lnTo>
                    <a:pt x="585787" y="254794"/>
                  </a:lnTo>
                  <a:lnTo>
                    <a:pt x="614362" y="259557"/>
                  </a:lnTo>
                  <a:lnTo>
                    <a:pt x="638175" y="261938"/>
                  </a:lnTo>
                  <a:lnTo>
                    <a:pt x="654844" y="271463"/>
                  </a:lnTo>
                  <a:lnTo>
                    <a:pt x="690562" y="304800"/>
                  </a:lnTo>
                  <a:lnTo>
                    <a:pt x="719137" y="335757"/>
                  </a:lnTo>
                  <a:lnTo>
                    <a:pt x="742950" y="371475"/>
                  </a:lnTo>
                  <a:lnTo>
                    <a:pt x="759619" y="409575"/>
                  </a:lnTo>
                  <a:lnTo>
                    <a:pt x="766762" y="442913"/>
                  </a:lnTo>
                  <a:lnTo>
                    <a:pt x="771525" y="476250"/>
                  </a:lnTo>
                  <a:lnTo>
                    <a:pt x="773906" y="519113"/>
                  </a:lnTo>
                  <a:lnTo>
                    <a:pt x="769144" y="554832"/>
                  </a:lnTo>
                  <a:lnTo>
                    <a:pt x="762000" y="576263"/>
                  </a:lnTo>
                  <a:lnTo>
                    <a:pt x="747712" y="595313"/>
                  </a:lnTo>
                  <a:lnTo>
                    <a:pt x="735806" y="602457"/>
                  </a:lnTo>
                  <a:lnTo>
                    <a:pt x="716756" y="609600"/>
                  </a:lnTo>
                  <a:lnTo>
                    <a:pt x="695325" y="611982"/>
                  </a:lnTo>
                  <a:lnTo>
                    <a:pt x="678656" y="611982"/>
                  </a:lnTo>
                  <a:lnTo>
                    <a:pt x="640556" y="604838"/>
                  </a:lnTo>
                  <a:lnTo>
                    <a:pt x="614362" y="595313"/>
                  </a:lnTo>
                  <a:lnTo>
                    <a:pt x="581025" y="578644"/>
                  </a:lnTo>
                  <a:lnTo>
                    <a:pt x="511969" y="538163"/>
                  </a:lnTo>
                  <a:lnTo>
                    <a:pt x="438150" y="488157"/>
                  </a:lnTo>
                  <a:lnTo>
                    <a:pt x="342900" y="423863"/>
                  </a:lnTo>
                  <a:lnTo>
                    <a:pt x="276225" y="376238"/>
                  </a:lnTo>
                  <a:lnTo>
                    <a:pt x="223837" y="338138"/>
                  </a:lnTo>
                  <a:lnTo>
                    <a:pt x="202406" y="319088"/>
                  </a:lnTo>
                  <a:lnTo>
                    <a:pt x="161925" y="273844"/>
                  </a:lnTo>
                  <a:lnTo>
                    <a:pt x="126206" y="233363"/>
                  </a:lnTo>
                  <a:lnTo>
                    <a:pt x="88106" y="178594"/>
                  </a:lnTo>
                  <a:lnTo>
                    <a:pt x="38100" y="104775"/>
                  </a:lnTo>
                  <a:lnTo>
                    <a:pt x="11906" y="61913"/>
                  </a:lnTo>
                  <a:lnTo>
                    <a:pt x="0" y="26194"/>
                  </a:lnTo>
                  <a:lnTo>
                    <a:pt x="0" y="14288"/>
                  </a:lnTo>
                  <a:lnTo>
                    <a:pt x="7144" y="4763"/>
                  </a:lnTo>
                  <a:lnTo>
                    <a:pt x="26194" y="0"/>
                  </a:lnTo>
                  <a:lnTo>
                    <a:pt x="57150" y="14288"/>
                  </a:lnTo>
                  <a:lnTo>
                    <a:pt x="119062" y="59532"/>
                  </a:lnTo>
                  <a:lnTo>
                    <a:pt x="271462" y="147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1">
              <a:extLst>
                <a:ext uri="{FF2B5EF4-FFF2-40B4-BE49-F238E27FC236}">
                  <a16:creationId xmlns:a16="http://schemas.microsoft.com/office/drawing/2014/main" id="{AEC66D50-413F-4A25-A4FE-58B0DC672167}"/>
                </a:ext>
              </a:extLst>
            </p:cNvPr>
            <p:cNvSpPr/>
            <p:nvPr/>
          </p:nvSpPr>
          <p:spPr>
            <a:xfrm>
              <a:off x="2709863" y="5210175"/>
              <a:ext cx="509587" cy="609600"/>
            </a:xfrm>
            <a:custGeom>
              <a:avLst/>
              <a:gdLst>
                <a:gd name="connsiteX0" fmla="*/ 202406 w 509587"/>
                <a:gd name="connsiteY0" fmla="*/ 383381 h 609600"/>
                <a:gd name="connsiteX1" fmla="*/ 61912 w 509587"/>
                <a:gd name="connsiteY1" fmla="*/ 150019 h 609600"/>
                <a:gd name="connsiteX2" fmla="*/ 9525 w 509587"/>
                <a:gd name="connsiteY2" fmla="*/ 61913 h 609600"/>
                <a:gd name="connsiteX3" fmla="*/ 0 w 509587"/>
                <a:gd name="connsiteY3" fmla="*/ 40481 h 609600"/>
                <a:gd name="connsiteX4" fmla="*/ 0 w 509587"/>
                <a:gd name="connsiteY4" fmla="*/ 21431 h 609600"/>
                <a:gd name="connsiteX5" fmla="*/ 2381 w 509587"/>
                <a:gd name="connsiteY5" fmla="*/ 7144 h 609600"/>
                <a:gd name="connsiteX6" fmla="*/ 7143 w 509587"/>
                <a:gd name="connsiteY6" fmla="*/ 0 h 609600"/>
                <a:gd name="connsiteX7" fmla="*/ 28575 w 509587"/>
                <a:gd name="connsiteY7" fmla="*/ 0 h 609600"/>
                <a:gd name="connsiteX8" fmla="*/ 54768 w 509587"/>
                <a:gd name="connsiteY8" fmla="*/ 9525 h 609600"/>
                <a:gd name="connsiteX9" fmla="*/ 78581 w 509587"/>
                <a:gd name="connsiteY9" fmla="*/ 33338 h 609600"/>
                <a:gd name="connsiteX10" fmla="*/ 126206 w 509587"/>
                <a:gd name="connsiteY10" fmla="*/ 76200 h 609600"/>
                <a:gd name="connsiteX11" fmla="*/ 159543 w 509587"/>
                <a:gd name="connsiteY11" fmla="*/ 97631 h 609600"/>
                <a:gd name="connsiteX12" fmla="*/ 192881 w 509587"/>
                <a:gd name="connsiteY12" fmla="*/ 111919 h 609600"/>
                <a:gd name="connsiteX13" fmla="*/ 509587 w 509587"/>
                <a:gd name="connsiteY13" fmla="*/ 328613 h 609600"/>
                <a:gd name="connsiteX14" fmla="*/ 485775 w 509587"/>
                <a:gd name="connsiteY14" fmla="*/ 459581 h 609600"/>
                <a:gd name="connsiteX15" fmla="*/ 469106 w 509587"/>
                <a:gd name="connsiteY15" fmla="*/ 526256 h 609600"/>
                <a:gd name="connsiteX16" fmla="*/ 459581 w 509587"/>
                <a:gd name="connsiteY16" fmla="*/ 554831 h 609600"/>
                <a:gd name="connsiteX17" fmla="*/ 447675 w 509587"/>
                <a:gd name="connsiteY17" fmla="*/ 576263 h 609600"/>
                <a:gd name="connsiteX18" fmla="*/ 433387 w 509587"/>
                <a:gd name="connsiteY18" fmla="*/ 595313 h 609600"/>
                <a:gd name="connsiteX19" fmla="*/ 421481 w 509587"/>
                <a:gd name="connsiteY19" fmla="*/ 602456 h 609600"/>
                <a:gd name="connsiteX20" fmla="*/ 407193 w 509587"/>
                <a:gd name="connsiteY20" fmla="*/ 609600 h 609600"/>
                <a:gd name="connsiteX21" fmla="*/ 395287 w 509587"/>
                <a:gd name="connsiteY21" fmla="*/ 609600 h 609600"/>
                <a:gd name="connsiteX22" fmla="*/ 371475 w 509587"/>
                <a:gd name="connsiteY22" fmla="*/ 604838 h 609600"/>
                <a:gd name="connsiteX23" fmla="*/ 342900 w 509587"/>
                <a:gd name="connsiteY23" fmla="*/ 588169 h 609600"/>
                <a:gd name="connsiteX24" fmla="*/ 326231 w 509587"/>
                <a:gd name="connsiteY24" fmla="*/ 573881 h 609600"/>
                <a:gd name="connsiteX25" fmla="*/ 307181 w 509587"/>
                <a:gd name="connsiteY25" fmla="*/ 552450 h 609600"/>
                <a:gd name="connsiteX26" fmla="*/ 250031 w 509587"/>
                <a:gd name="connsiteY26" fmla="*/ 459581 h 609600"/>
                <a:gd name="connsiteX27" fmla="*/ 202406 w 509587"/>
                <a:gd name="connsiteY27" fmla="*/ 383381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09587" h="609600">
                  <a:moveTo>
                    <a:pt x="202406" y="383381"/>
                  </a:moveTo>
                  <a:lnTo>
                    <a:pt x="61912" y="150019"/>
                  </a:lnTo>
                  <a:lnTo>
                    <a:pt x="9525" y="61913"/>
                  </a:lnTo>
                  <a:lnTo>
                    <a:pt x="0" y="40481"/>
                  </a:lnTo>
                  <a:lnTo>
                    <a:pt x="0" y="21431"/>
                  </a:lnTo>
                  <a:lnTo>
                    <a:pt x="2381" y="7144"/>
                  </a:lnTo>
                  <a:lnTo>
                    <a:pt x="7143" y="0"/>
                  </a:lnTo>
                  <a:lnTo>
                    <a:pt x="28575" y="0"/>
                  </a:lnTo>
                  <a:lnTo>
                    <a:pt x="54768" y="9525"/>
                  </a:lnTo>
                  <a:lnTo>
                    <a:pt x="78581" y="33338"/>
                  </a:lnTo>
                  <a:lnTo>
                    <a:pt x="126206" y="76200"/>
                  </a:lnTo>
                  <a:lnTo>
                    <a:pt x="159543" y="97631"/>
                  </a:lnTo>
                  <a:lnTo>
                    <a:pt x="192881" y="111919"/>
                  </a:lnTo>
                  <a:lnTo>
                    <a:pt x="509587" y="328613"/>
                  </a:lnTo>
                  <a:lnTo>
                    <a:pt x="485775" y="459581"/>
                  </a:lnTo>
                  <a:lnTo>
                    <a:pt x="469106" y="526256"/>
                  </a:lnTo>
                  <a:lnTo>
                    <a:pt x="459581" y="554831"/>
                  </a:lnTo>
                  <a:lnTo>
                    <a:pt x="447675" y="576263"/>
                  </a:lnTo>
                  <a:lnTo>
                    <a:pt x="433387" y="595313"/>
                  </a:lnTo>
                  <a:lnTo>
                    <a:pt x="421481" y="602456"/>
                  </a:lnTo>
                  <a:lnTo>
                    <a:pt x="407193" y="609600"/>
                  </a:lnTo>
                  <a:lnTo>
                    <a:pt x="395287" y="609600"/>
                  </a:lnTo>
                  <a:lnTo>
                    <a:pt x="371475" y="604838"/>
                  </a:lnTo>
                  <a:lnTo>
                    <a:pt x="342900" y="588169"/>
                  </a:lnTo>
                  <a:lnTo>
                    <a:pt x="326231" y="573881"/>
                  </a:lnTo>
                  <a:lnTo>
                    <a:pt x="307181" y="552450"/>
                  </a:lnTo>
                  <a:lnTo>
                    <a:pt x="250031" y="459581"/>
                  </a:lnTo>
                  <a:lnTo>
                    <a:pt x="202406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3">
              <a:extLst>
                <a:ext uri="{FF2B5EF4-FFF2-40B4-BE49-F238E27FC236}">
                  <a16:creationId xmlns:a16="http://schemas.microsoft.com/office/drawing/2014/main" id="{0D4E1A2B-DCAA-4190-9020-A58E5BB2032C}"/>
                </a:ext>
              </a:extLst>
            </p:cNvPr>
            <p:cNvSpPr/>
            <p:nvPr/>
          </p:nvSpPr>
          <p:spPr>
            <a:xfrm>
              <a:off x="3954463" y="2198688"/>
              <a:ext cx="3097212" cy="547687"/>
            </a:xfrm>
            <a:custGeom>
              <a:avLst/>
              <a:gdLst>
                <a:gd name="connsiteX0" fmla="*/ 1442357 w 3096985"/>
                <a:gd name="connsiteY0" fmla="*/ 187779 h 547007"/>
                <a:gd name="connsiteX1" fmla="*/ 2022021 w 3096985"/>
                <a:gd name="connsiteY1" fmla="*/ 114300 h 547007"/>
                <a:gd name="connsiteX2" fmla="*/ 2231571 w 3096985"/>
                <a:gd name="connsiteY2" fmla="*/ 95250 h 547007"/>
                <a:gd name="connsiteX3" fmla="*/ 2435678 w 3096985"/>
                <a:gd name="connsiteY3" fmla="*/ 78922 h 547007"/>
                <a:gd name="connsiteX4" fmla="*/ 2544535 w 3096985"/>
                <a:gd name="connsiteY4" fmla="*/ 70757 h 547007"/>
                <a:gd name="connsiteX5" fmla="*/ 2560864 w 3096985"/>
                <a:gd name="connsiteY5" fmla="*/ 65315 h 547007"/>
                <a:gd name="connsiteX6" fmla="*/ 2582635 w 3096985"/>
                <a:gd name="connsiteY6" fmla="*/ 48986 h 547007"/>
                <a:gd name="connsiteX7" fmla="*/ 2604407 w 3096985"/>
                <a:gd name="connsiteY7" fmla="*/ 35379 h 547007"/>
                <a:gd name="connsiteX8" fmla="*/ 2639785 w 3096985"/>
                <a:gd name="connsiteY8" fmla="*/ 13607 h 547007"/>
                <a:gd name="connsiteX9" fmla="*/ 2672443 w 3096985"/>
                <a:gd name="connsiteY9" fmla="*/ 0 h 547007"/>
                <a:gd name="connsiteX10" fmla="*/ 2696935 w 3096985"/>
                <a:gd name="connsiteY10" fmla="*/ 0 h 547007"/>
                <a:gd name="connsiteX11" fmla="*/ 2718707 w 3096985"/>
                <a:gd name="connsiteY11" fmla="*/ 0 h 547007"/>
                <a:gd name="connsiteX12" fmla="*/ 2792185 w 3096985"/>
                <a:gd name="connsiteY12" fmla="*/ 19050 h 547007"/>
                <a:gd name="connsiteX13" fmla="*/ 2909207 w 3096985"/>
                <a:gd name="connsiteY13" fmla="*/ 62593 h 547007"/>
                <a:gd name="connsiteX14" fmla="*/ 2960914 w 3096985"/>
                <a:gd name="connsiteY14" fmla="*/ 78922 h 547007"/>
                <a:gd name="connsiteX15" fmla="*/ 2985407 w 3096985"/>
                <a:gd name="connsiteY15" fmla="*/ 87086 h 547007"/>
                <a:gd name="connsiteX16" fmla="*/ 3031671 w 3096985"/>
                <a:gd name="connsiteY16" fmla="*/ 111579 h 547007"/>
                <a:gd name="connsiteX17" fmla="*/ 3064328 w 3096985"/>
                <a:gd name="connsiteY17" fmla="*/ 133350 h 547007"/>
                <a:gd name="connsiteX18" fmla="*/ 3086100 w 3096985"/>
                <a:gd name="connsiteY18" fmla="*/ 152400 h 547007"/>
                <a:gd name="connsiteX19" fmla="*/ 3094264 w 3096985"/>
                <a:gd name="connsiteY19" fmla="*/ 166007 h 547007"/>
                <a:gd name="connsiteX20" fmla="*/ 3096985 w 3096985"/>
                <a:gd name="connsiteY20" fmla="*/ 187779 h 547007"/>
                <a:gd name="connsiteX21" fmla="*/ 3094264 w 3096985"/>
                <a:gd name="connsiteY21" fmla="*/ 217715 h 547007"/>
                <a:gd name="connsiteX22" fmla="*/ 3080657 w 3096985"/>
                <a:gd name="connsiteY22" fmla="*/ 239486 h 547007"/>
                <a:gd name="connsiteX23" fmla="*/ 3061607 w 3096985"/>
                <a:gd name="connsiteY23" fmla="*/ 253093 h 547007"/>
                <a:gd name="connsiteX24" fmla="*/ 3034393 w 3096985"/>
                <a:gd name="connsiteY24" fmla="*/ 263979 h 547007"/>
                <a:gd name="connsiteX25" fmla="*/ 2977243 w 3096985"/>
                <a:gd name="connsiteY25" fmla="*/ 274865 h 547007"/>
                <a:gd name="connsiteX26" fmla="*/ 2892878 w 3096985"/>
                <a:gd name="connsiteY26" fmla="*/ 266700 h 547007"/>
                <a:gd name="connsiteX27" fmla="*/ 2726871 w 3096985"/>
                <a:gd name="connsiteY27" fmla="*/ 250372 h 547007"/>
                <a:gd name="connsiteX28" fmla="*/ 2593521 w 3096985"/>
                <a:gd name="connsiteY28" fmla="*/ 242207 h 547007"/>
                <a:gd name="connsiteX29" fmla="*/ 2419350 w 3096985"/>
                <a:gd name="connsiteY29" fmla="*/ 242207 h 547007"/>
                <a:gd name="connsiteX30" fmla="*/ 2215243 w 3096985"/>
                <a:gd name="connsiteY30" fmla="*/ 253093 h 547007"/>
                <a:gd name="connsiteX31" fmla="*/ 1964871 w 3096985"/>
                <a:gd name="connsiteY31" fmla="*/ 274865 h 547007"/>
                <a:gd name="connsiteX32" fmla="*/ 1681843 w 3096985"/>
                <a:gd name="connsiteY32" fmla="*/ 312965 h 547007"/>
                <a:gd name="connsiteX33" fmla="*/ 1374321 w 3096985"/>
                <a:gd name="connsiteY33" fmla="*/ 353786 h 547007"/>
                <a:gd name="connsiteX34" fmla="*/ 1118507 w 3096985"/>
                <a:gd name="connsiteY34" fmla="*/ 389165 h 547007"/>
                <a:gd name="connsiteX35" fmla="*/ 944335 w 3096985"/>
                <a:gd name="connsiteY35" fmla="*/ 429986 h 547007"/>
                <a:gd name="connsiteX36" fmla="*/ 857250 w 3096985"/>
                <a:gd name="connsiteY36" fmla="*/ 435429 h 547007"/>
                <a:gd name="connsiteX37" fmla="*/ 759278 w 3096985"/>
                <a:gd name="connsiteY37" fmla="*/ 449036 h 547007"/>
                <a:gd name="connsiteX38" fmla="*/ 653143 w 3096985"/>
                <a:gd name="connsiteY38" fmla="*/ 470807 h 547007"/>
                <a:gd name="connsiteX39" fmla="*/ 557893 w 3096985"/>
                <a:gd name="connsiteY39" fmla="*/ 498022 h 547007"/>
                <a:gd name="connsiteX40" fmla="*/ 489857 w 3096985"/>
                <a:gd name="connsiteY40" fmla="*/ 525236 h 547007"/>
                <a:gd name="connsiteX41" fmla="*/ 443593 w 3096985"/>
                <a:gd name="connsiteY41" fmla="*/ 544286 h 547007"/>
                <a:gd name="connsiteX42" fmla="*/ 419100 w 3096985"/>
                <a:gd name="connsiteY42" fmla="*/ 547007 h 547007"/>
                <a:gd name="connsiteX43" fmla="*/ 391885 w 3096985"/>
                <a:gd name="connsiteY43" fmla="*/ 544286 h 547007"/>
                <a:gd name="connsiteX44" fmla="*/ 348343 w 3096985"/>
                <a:gd name="connsiteY44" fmla="*/ 533400 h 547007"/>
                <a:gd name="connsiteX45" fmla="*/ 269421 w 3096985"/>
                <a:gd name="connsiteY45" fmla="*/ 492579 h 547007"/>
                <a:gd name="connsiteX46" fmla="*/ 179614 w 3096985"/>
                <a:gd name="connsiteY46" fmla="*/ 429986 h 547007"/>
                <a:gd name="connsiteX47" fmla="*/ 89807 w 3096985"/>
                <a:gd name="connsiteY47" fmla="*/ 353786 h 547007"/>
                <a:gd name="connsiteX48" fmla="*/ 27214 w 3096985"/>
                <a:gd name="connsiteY48" fmla="*/ 293915 h 547007"/>
                <a:gd name="connsiteX49" fmla="*/ 10885 w 3096985"/>
                <a:gd name="connsiteY49" fmla="*/ 277586 h 547007"/>
                <a:gd name="connsiteX50" fmla="*/ 5443 w 3096985"/>
                <a:gd name="connsiteY50" fmla="*/ 263979 h 547007"/>
                <a:gd name="connsiteX51" fmla="*/ 2721 w 3096985"/>
                <a:gd name="connsiteY51" fmla="*/ 250372 h 547007"/>
                <a:gd name="connsiteX52" fmla="*/ 0 w 3096985"/>
                <a:gd name="connsiteY52" fmla="*/ 234043 h 547007"/>
                <a:gd name="connsiteX53" fmla="*/ 8164 w 3096985"/>
                <a:gd name="connsiteY53" fmla="*/ 223157 h 547007"/>
                <a:gd name="connsiteX54" fmla="*/ 24493 w 3096985"/>
                <a:gd name="connsiteY54" fmla="*/ 220436 h 547007"/>
                <a:gd name="connsiteX55" fmla="*/ 54428 w 3096985"/>
                <a:gd name="connsiteY55" fmla="*/ 231322 h 547007"/>
                <a:gd name="connsiteX56" fmla="*/ 136071 w 3096985"/>
                <a:gd name="connsiteY56" fmla="*/ 269422 h 547007"/>
                <a:gd name="connsiteX57" fmla="*/ 217714 w 3096985"/>
                <a:gd name="connsiteY57" fmla="*/ 293915 h 547007"/>
                <a:gd name="connsiteX58" fmla="*/ 299357 w 3096985"/>
                <a:gd name="connsiteY58" fmla="*/ 312965 h 547007"/>
                <a:gd name="connsiteX59" fmla="*/ 413657 w 3096985"/>
                <a:gd name="connsiteY59" fmla="*/ 321129 h 547007"/>
                <a:gd name="connsiteX60" fmla="*/ 544285 w 3096985"/>
                <a:gd name="connsiteY60" fmla="*/ 312965 h 547007"/>
                <a:gd name="connsiteX61" fmla="*/ 808264 w 3096985"/>
                <a:gd name="connsiteY61" fmla="*/ 283029 h 547007"/>
                <a:gd name="connsiteX62" fmla="*/ 930728 w 3096985"/>
                <a:gd name="connsiteY62" fmla="*/ 266700 h 547007"/>
                <a:gd name="connsiteX63" fmla="*/ 1099457 w 3096985"/>
                <a:gd name="connsiteY63" fmla="*/ 231322 h 547007"/>
                <a:gd name="connsiteX64" fmla="*/ 1442357 w 3096985"/>
                <a:gd name="connsiteY64" fmla="*/ 187779 h 547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096985" h="547007">
                  <a:moveTo>
                    <a:pt x="1442357" y="187779"/>
                  </a:moveTo>
                  <a:lnTo>
                    <a:pt x="2022021" y="114300"/>
                  </a:lnTo>
                  <a:lnTo>
                    <a:pt x="2231571" y="95250"/>
                  </a:lnTo>
                  <a:lnTo>
                    <a:pt x="2435678" y="78922"/>
                  </a:lnTo>
                  <a:lnTo>
                    <a:pt x="2544535" y="70757"/>
                  </a:lnTo>
                  <a:lnTo>
                    <a:pt x="2560864" y="65315"/>
                  </a:lnTo>
                  <a:lnTo>
                    <a:pt x="2582635" y="48986"/>
                  </a:lnTo>
                  <a:lnTo>
                    <a:pt x="2604407" y="35379"/>
                  </a:lnTo>
                  <a:lnTo>
                    <a:pt x="2639785" y="13607"/>
                  </a:lnTo>
                  <a:lnTo>
                    <a:pt x="2672443" y="0"/>
                  </a:lnTo>
                  <a:lnTo>
                    <a:pt x="2696935" y="0"/>
                  </a:lnTo>
                  <a:lnTo>
                    <a:pt x="2718707" y="0"/>
                  </a:lnTo>
                  <a:lnTo>
                    <a:pt x="2792185" y="19050"/>
                  </a:lnTo>
                  <a:lnTo>
                    <a:pt x="2909207" y="62593"/>
                  </a:lnTo>
                  <a:lnTo>
                    <a:pt x="2960914" y="78922"/>
                  </a:lnTo>
                  <a:lnTo>
                    <a:pt x="2985407" y="87086"/>
                  </a:lnTo>
                  <a:lnTo>
                    <a:pt x="3031671" y="111579"/>
                  </a:lnTo>
                  <a:lnTo>
                    <a:pt x="3064328" y="133350"/>
                  </a:lnTo>
                  <a:lnTo>
                    <a:pt x="3086100" y="152400"/>
                  </a:lnTo>
                  <a:lnTo>
                    <a:pt x="3094264" y="166007"/>
                  </a:lnTo>
                  <a:lnTo>
                    <a:pt x="3096985" y="187779"/>
                  </a:lnTo>
                  <a:lnTo>
                    <a:pt x="3094264" y="217715"/>
                  </a:lnTo>
                  <a:lnTo>
                    <a:pt x="3080657" y="239486"/>
                  </a:lnTo>
                  <a:lnTo>
                    <a:pt x="3061607" y="253093"/>
                  </a:lnTo>
                  <a:lnTo>
                    <a:pt x="3034393" y="263979"/>
                  </a:lnTo>
                  <a:lnTo>
                    <a:pt x="2977243" y="274865"/>
                  </a:lnTo>
                  <a:lnTo>
                    <a:pt x="2892878" y="266700"/>
                  </a:lnTo>
                  <a:lnTo>
                    <a:pt x="2726871" y="250372"/>
                  </a:lnTo>
                  <a:lnTo>
                    <a:pt x="2593521" y="242207"/>
                  </a:lnTo>
                  <a:lnTo>
                    <a:pt x="2419350" y="242207"/>
                  </a:lnTo>
                  <a:lnTo>
                    <a:pt x="2215243" y="253093"/>
                  </a:lnTo>
                  <a:lnTo>
                    <a:pt x="1964871" y="274865"/>
                  </a:lnTo>
                  <a:lnTo>
                    <a:pt x="1681843" y="312965"/>
                  </a:lnTo>
                  <a:lnTo>
                    <a:pt x="1374321" y="353786"/>
                  </a:lnTo>
                  <a:lnTo>
                    <a:pt x="1118507" y="389165"/>
                  </a:lnTo>
                  <a:lnTo>
                    <a:pt x="944335" y="429986"/>
                  </a:lnTo>
                  <a:lnTo>
                    <a:pt x="857250" y="435429"/>
                  </a:lnTo>
                  <a:lnTo>
                    <a:pt x="759278" y="449036"/>
                  </a:lnTo>
                  <a:lnTo>
                    <a:pt x="653143" y="470807"/>
                  </a:lnTo>
                  <a:lnTo>
                    <a:pt x="557893" y="498022"/>
                  </a:lnTo>
                  <a:lnTo>
                    <a:pt x="489857" y="525236"/>
                  </a:lnTo>
                  <a:lnTo>
                    <a:pt x="443593" y="544286"/>
                  </a:lnTo>
                  <a:lnTo>
                    <a:pt x="419100" y="547007"/>
                  </a:lnTo>
                  <a:lnTo>
                    <a:pt x="391885" y="544286"/>
                  </a:lnTo>
                  <a:lnTo>
                    <a:pt x="348343" y="533400"/>
                  </a:lnTo>
                  <a:lnTo>
                    <a:pt x="269421" y="492579"/>
                  </a:lnTo>
                  <a:lnTo>
                    <a:pt x="179614" y="429986"/>
                  </a:lnTo>
                  <a:lnTo>
                    <a:pt x="89807" y="353786"/>
                  </a:lnTo>
                  <a:lnTo>
                    <a:pt x="27214" y="293915"/>
                  </a:lnTo>
                  <a:lnTo>
                    <a:pt x="10885" y="277586"/>
                  </a:lnTo>
                  <a:lnTo>
                    <a:pt x="5443" y="263979"/>
                  </a:lnTo>
                  <a:lnTo>
                    <a:pt x="2721" y="250372"/>
                  </a:lnTo>
                  <a:lnTo>
                    <a:pt x="0" y="234043"/>
                  </a:lnTo>
                  <a:lnTo>
                    <a:pt x="8164" y="223157"/>
                  </a:lnTo>
                  <a:lnTo>
                    <a:pt x="24493" y="220436"/>
                  </a:lnTo>
                  <a:lnTo>
                    <a:pt x="54428" y="231322"/>
                  </a:lnTo>
                  <a:lnTo>
                    <a:pt x="136071" y="269422"/>
                  </a:lnTo>
                  <a:lnTo>
                    <a:pt x="217714" y="293915"/>
                  </a:lnTo>
                  <a:lnTo>
                    <a:pt x="299357" y="312965"/>
                  </a:lnTo>
                  <a:lnTo>
                    <a:pt x="413657" y="321129"/>
                  </a:lnTo>
                  <a:lnTo>
                    <a:pt x="544285" y="312965"/>
                  </a:lnTo>
                  <a:lnTo>
                    <a:pt x="808264" y="283029"/>
                  </a:lnTo>
                  <a:lnTo>
                    <a:pt x="930728" y="266700"/>
                  </a:lnTo>
                  <a:lnTo>
                    <a:pt x="1099457" y="231322"/>
                  </a:lnTo>
                  <a:lnTo>
                    <a:pt x="1442357" y="1877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7">
              <a:extLst>
                <a:ext uri="{FF2B5EF4-FFF2-40B4-BE49-F238E27FC236}">
                  <a16:creationId xmlns:a16="http://schemas.microsoft.com/office/drawing/2014/main" id="{A05B5D69-07F2-4C4C-92B4-940A3252B9EF}"/>
                </a:ext>
              </a:extLst>
            </p:cNvPr>
            <p:cNvSpPr/>
            <p:nvPr/>
          </p:nvSpPr>
          <p:spPr>
            <a:xfrm>
              <a:off x="4060825" y="3736975"/>
              <a:ext cx="328613" cy="2057400"/>
            </a:xfrm>
            <a:custGeom>
              <a:avLst/>
              <a:gdLst>
                <a:gd name="connsiteX0" fmla="*/ 323850 w 329293"/>
                <a:gd name="connsiteY0" fmla="*/ 519793 h 2057400"/>
                <a:gd name="connsiteX1" fmla="*/ 329293 w 329293"/>
                <a:gd name="connsiteY1" fmla="*/ 223158 h 2057400"/>
                <a:gd name="connsiteX2" fmla="*/ 304800 w 329293"/>
                <a:gd name="connsiteY2" fmla="*/ 95250 h 2057400"/>
                <a:gd name="connsiteX3" fmla="*/ 234043 w 329293"/>
                <a:gd name="connsiteY3" fmla="*/ 70758 h 2057400"/>
                <a:gd name="connsiteX4" fmla="*/ 144236 w 329293"/>
                <a:gd name="connsiteY4" fmla="*/ 38100 h 2057400"/>
                <a:gd name="connsiteX5" fmla="*/ 84365 w 329293"/>
                <a:gd name="connsiteY5" fmla="*/ 13608 h 2057400"/>
                <a:gd name="connsiteX6" fmla="*/ 38100 w 329293"/>
                <a:gd name="connsiteY6" fmla="*/ 0 h 2057400"/>
                <a:gd name="connsiteX7" fmla="*/ 10886 w 329293"/>
                <a:gd name="connsiteY7" fmla="*/ 0 h 2057400"/>
                <a:gd name="connsiteX8" fmla="*/ 10886 w 329293"/>
                <a:gd name="connsiteY8" fmla="*/ 0 h 2057400"/>
                <a:gd name="connsiteX9" fmla="*/ 0 w 329293"/>
                <a:gd name="connsiteY9" fmla="*/ 13608 h 2057400"/>
                <a:gd name="connsiteX10" fmla="*/ 2722 w 329293"/>
                <a:gd name="connsiteY10" fmla="*/ 27215 h 2057400"/>
                <a:gd name="connsiteX11" fmla="*/ 40822 w 329293"/>
                <a:gd name="connsiteY11" fmla="*/ 89808 h 2057400"/>
                <a:gd name="connsiteX12" fmla="*/ 70758 w 329293"/>
                <a:gd name="connsiteY12" fmla="*/ 138793 h 2057400"/>
                <a:gd name="connsiteX13" fmla="*/ 89808 w 329293"/>
                <a:gd name="connsiteY13" fmla="*/ 176893 h 2057400"/>
                <a:gd name="connsiteX14" fmla="*/ 111579 w 329293"/>
                <a:gd name="connsiteY14" fmla="*/ 234043 h 2057400"/>
                <a:gd name="connsiteX15" fmla="*/ 125186 w 329293"/>
                <a:gd name="connsiteY15" fmla="*/ 296636 h 2057400"/>
                <a:gd name="connsiteX16" fmla="*/ 125186 w 329293"/>
                <a:gd name="connsiteY16" fmla="*/ 440872 h 2057400"/>
                <a:gd name="connsiteX17" fmla="*/ 114300 w 329293"/>
                <a:gd name="connsiteY17" fmla="*/ 887186 h 2057400"/>
                <a:gd name="connsiteX18" fmla="*/ 106136 w 329293"/>
                <a:gd name="connsiteY18" fmla="*/ 1366158 h 2057400"/>
                <a:gd name="connsiteX19" fmla="*/ 103415 w 329293"/>
                <a:gd name="connsiteY19" fmla="*/ 1442358 h 2057400"/>
                <a:gd name="connsiteX20" fmla="*/ 95250 w 329293"/>
                <a:gd name="connsiteY20" fmla="*/ 1504950 h 2057400"/>
                <a:gd name="connsiteX21" fmla="*/ 78922 w 329293"/>
                <a:gd name="connsiteY21" fmla="*/ 1583872 h 2057400"/>
                <a:gd name="connsiteX22" fmla="*/ 59872 w 329293"/>
                <a:gd name="connsiteY22" fmla="*/ 1651908 h 2057400"/>
                <a:gd name="connsiteX23" fmla="*/ 35379 w 329293"/>
                <a:gd name="connsiteY23" fmla="*/ 1722665 h 2057400"/>
                <a:gd name="connsiteX24" fmla="*/ 38100 w 329293"/>
                <a:gd name="connsiteY24" fmla="*/ 1774372 h 2057400"/>
                <a:gd name="connsiteX25" fmla="*/ 46265 w 329293"/>
                <a:gd name="connsiteY25" fmla="*/ 1842408 h 2057400"/>
                <a:gd name="connsiteX26" fmla="*/ 57150 w 329293"/>
                <a:gd name="connsiteY26" fmla="*/ 1899558 h 2057400"/>
                <a:gd name="connsiteX27" fmla="*/ 78922 w 329293"/>
                <a:gd name="connsiteY27" fmla="*/ 1964872 h 2057400"/>
                <a:gd name="connsiteX28" fmla="*/ 97972 w 329293"/>
                <a:gd name="connsiteY28" fmla="*/ 2008415 h 2057400"/>
                <a:gd name="connsiteX29" fmla="*/ 122465 w 329293"/>
                <a:gd name="connsiteY29" fmla="*/ 2038350 h 2057400"/>
                <a:gd name="connsiteX30" fmla="*/ 141515 w 329293"/>
                <a:gd name="connsiteY30" fmla="*/ 2051958 h 2057400"/>
                <a:gd name="connsiteX31" fmla="*/ 160565 w 329293"/>
                <a:gd name="connsiteY31" fmla="*/ 2057400 h 2057400"/>
                <a:gd name="connsiteX32" fmla="*/ 174172 w 329293"/>
                <a:gd name="connsiteY32" fmla="*/ 2054679 h 2057400"/>
                <a:gd name="connsiteX33" fmla="*/ 204108 w 329293"/>
                <a:gd name="connsiteY33" fmla="*/ 2046515 h 2057400"/>
                <a:gd name="connsiteX34" fmla="*/ 231322 w 329293"/>
                <a:gd name="connsiteY34" fmla="*/ 2030186 h 2057400"/>
                <a:gd name="connsiteX35" fmla="*/ 261258 w 329293"/>
                <a:gd name="connsiteY35" fmla="*/ 1997529 h 2057400"/>
                <a:gd name="connsiteX36" fmla="*/ 277586 w 329293"/>
                <a:gd name="connsiteY36" fmla="*/ 1959429 h 2057400"/>
                <a:gd name="connsiteX37" fmla="*/ 296636 w 329293"/>
                <a:gd name="connsiteY37" fmla="*/ 1894115 h 2057400"/>
                <a:gd name="connsiteX38" fmla="*/ 302079 w 329293"/>
                <a:gd name="connsiteY38" fmla="*/ 1858736 h 2057400"/>
                <a:gd name="connsiteX39" fmla="*/ 304800 w 329293"/>
                <a:gd name="connsiteY39" fmla="*/ 1768929 h 2057400"/>
                <a:gd name="connsiteX40" fmla="*/ 310243 w 329293"/>
                <a:gd name="connsiteY40" fmla="*/ 1328058 h 2057400"/>
                <a:gd name="connsiteX41" fmla="*/ 323850 w 329293"/>
                <a:gd name="connsiteY41" fmla="*/ 519793 h 205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29293" h="2057400">
                  <a:moveTo>
                    <a:pt x="323850" y="519793"/>
                  </a:moveTo>
                  <a:lnTo>
                    <a:pt x="329293" y="223158"/>
                  </a:lnTo>
                  <a:lnTo>
                    <a:pt x="304800" y="95250"/>
                  </a:lnTo>
                  <a:lnTo>
                    <a:pt x="234043" y="70758"/>
                  </a:lnTo>
                  <a:lnTo>
                    <a:pt x="144236" y="38100"/>
                  </a:lnTo>
                  <a:lnTo>
                    <a:pt x="84365" y="13608"/>
                  </a:lnTo>
                  <a:lnTo>
                    <a:pt x="38100" y="0"/>
                  </a:lnTo>
                  <a:lnTo>
                    <a:pt x="10886" y="0"/>
                  </a:lnTo>
                  <a:lnTo>
                    <a:pt x="10886" y="0"/>
                  </a:lnTo>
                  <a:lnTo>
                    <a:pt x="0" y="13608"/>
                  </a:lnTo>
                  <a:lnTo>
                    <a:pt x="2722" y="27215"/>
                  </a:lnTo>
                  <a:lnTo>
                    <a:pt x="40822" y="89808"/>
                  </a:lnTo>
                  <a:lnTo>
                    <a:pt x="70758" y="138793"/>
                  </a:lnTo>
                  <a:lnTo>
                    <a:pt x="89808" y="176893"/>
                  </a:lnTo>
                  <a:lnTo>
                    <a:pt x="111579" y="234043"/>
                  </a:lnTo>
                  <a:lnTo>
                    <a:pt x="125186" y="296636"/>
                  </a:lnTo>
                  <a:lnTo>
                    <a:pt x="125186" y="440872"/>
                  </a:lnTo>
                  <a:lnTo>
                    <a:pt x="114300" y="887186"/>
                  </a:lnTo>
                  <a:lnTo>
                    <a:pt x="106136" y="1366158"/>
                  </a:lnTo>
                  <a:lnTo>
                    <a:pt x="103415" y="1442358"/>
                  </a:lnTo>
                  <a:lnTo>
                    <a:pt x="95250" y="1504950"/>
                  </a:lnTo>
                  <a:lnTo>
                    <a:pt x="78922" y="1583872"/>
                  </a:lnTo>
                  <a:lnTo>
                    <a:pt x="59872" y="1651908"/>
                  </a:lnTo>
                  <a:lnTo>
                    <a:pt x="35379" y="1722665"/>
                  </a:lnTo>
                  <a:lnTo>
                    <a:pt x="38100" y="1774372"/>
                  </a:lnTo>
                  <a:lnTo>
                    <a:pt x="46265" y="1842408"/>
                  </a:lnTo>
                  <a:lnTo>
                    <a:pt x="57150" y="1899558"/>
                  </a:lnTo>
                  <a:lnTo>
                    <a:pt x="78922" y="1964872"/>
                  </a:lnTo>
                  <a:lnTo>
                    <a:pt x="97972" y="2008415"/>
                  </a:lnTo>
                  <a:lnTo>
                    <a:pt x="122465" y="2038350"/>
                  </a:lnTo>
                  <a:lnTo>
                    <a:pt x="141515" y="2051958"/>
                  </a:lnTo>
                  <a:lnTo>
                    <a:pt x="160565" y="2057400"/>
                  </a:lnTo>
                  <a:lnTo>
                    <a:pt x="174172" y="2054679"/>
                  </a:lnTo>
                  <a:lnTo>
                    <a:pt x="204108" y="2046515"/>
                  </a:lnTo>
                  <a:lnTo>
                    <a:pt x="231322" y="2030186"/>
                  </a:lnTo>
                  <a:lnTo>
                    <a:pt x="261258" y="1997529"/>
                  </a:lnTo>
                  <a:lnTo>
                    <a:pt x="277586" y="1959429"/>
                  </a:lnTo>
                  <a:lnTo>
                    <a:pt x="296636" y="1894115"/>
                  </a:lnTo>
                  <a:lnTo>
                    <a:pt x="302079" y="1858736"/>
                  </a:lnTo>
                  <a:lnTo>
                    <a:pt x="304800" y="1768929"/>
                  </a:lnTo>
                  <a:cubicBezTo>
                    <a:pt x="306614" y="1621972"/>
                    <a:pt x="308429" y="1475015"/>
                    <a:pt x="310243" y="1328058"/>
                  </a:cubicBezTo>
                  <a:lnTo>
                    <a:pt x="323850" y="519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2">
              <a:extLst>
                <a:ext uri="{FF2B5EF4-FFF2-40B4-BE49-F238E27FC236}">
                  <a16:creationId xmlns:a16="http://schemas.microsoft.com/office/drawing/2014/main" id="{2868BAD1-D632-4E93-97EA-748BFD0C8AC0}"/>
                </a:ext>
              </a:extLst>
            </p:cNvPr>
            <p:cNvSpPr/>
            <p:nvPr/>
          </p:nvSpPr>
          <p:spPr>
            <a:xfrm>
              <a:off x="2867025" y="3894138"/>
              <a:ext cx="1008063" cy="1730375"/>
            </a:xfrm>
            <a:custGeom>
              <a:avLst/>
              <a:gdLst>
                <a:gd name="connsiteX0" fmla="*/ 764381 w 1007269"/>
                <a:gd name="connsiteY0" fmla="*/ 685800 h 1731169"/>
                <a:gd name="connsiteX1" fmla="*/ 678656 w 1007269"/>
                <a:gd name="connsiteY1" fmla="*/ 904875 h 1731169"/>
                <a:gd name="connsiteX2" fmla="*/ 595313 w 1007269"/>
                <a:gd name="connsiteY2" fmla="*/ 1097756 h 1731169"/>
                <a:gd name="connsiteX3" fmla="*/ 500063 w 1007269"/>
                <a:gd name="connsiteY3" fmla="*/ 1319212 h 1731169"/>
                <a:gd name="connsiteX4" fmla="*/ 431006 w 1007269"/>
                <a:gd name="connsiteY4" fmla="*/ 1476375 h 1731169"/>
                <a:gd name="connsiteX5" fmla="*/ 388144 w 1007269"/>
                <a:gd name="connsiteY5" fmla="*/ 1564481 h 1731169"/>
                <a:gd name="connsiteX6" fmla="*/ 359569 w 1007269"/>
                <a:gd name="connsiteY6" fmla="*/ 1626394 h 1731169"/>
                <a:gd name="connsiteX7" fmla="*/ 350044 w 1007269"/>
                <a:gd name="connsiteY7" fmla="*/ 1647825 h 1731169"/>
                <a:gd name="connsiteX8" fmla="*/ 333375 w 1007269"/>
                <a:gd name="connsiteY8" fmla="*/ 1731169 h 1731169"/>
                <a:gd name="connsiteX9" fmla="*/ 0 w 1007269"/>
                <a:gd name="connsiteY9" fmla="*/ 1414462 h 1731169"/>
                <a:gd name="connsiteX10" fmla="*/ 30956 w 1007269"/>
                <a:gd name="connsiteY10" fmla="*/ 1426369 h 1731169"/>
                <a:gd name="connsiteX11" fmla="*/ 47625 w 1007269"/>
                <a:gd name="connsiteY11" fmla="*/ 1433512 h 1731169"/>
                <a:gd name="connsiteX12" fmla="*/ 80963 w 1007269"/>
                <a:gd name="connsiteY12" fmla="*/ 1433512 h 1731169"/>
                <a:gd name="connsiteX13" fmla="*/ 100013 w 1007269"/>
                <a:gd name="connsiteY13" fmla="*/ 1426369 h 1731169"/>
                <a:gd name="connsiteX14" fmla="*/ 133350 w 1007269"/>
                <a:gd name="connsiteY14" fmla="*/ 1409700 h 1731169"/>
                <a:gd name="connsiteX15" fmla="*/ 183356 w 1007269"/>
                <a:gd name="connsiteY15" fmla="*/ 1371600 h 1731169"/>
                <a:gd name="connsiteX16" fmla="*/ 216694 w 1007269"/>
                <a:gd name="connsiteY16" fmla="*/ 1338262 h 1731169"/>
                <a:gd name="connsiteX17" fmla="*/ 240506 w 1007269"/>
                <a:gd name="connsiteY17" fmla="*/ 1307306 h 1731169"/>
                <a:gd name="connsiteX18" fmla="*/ 290513 w 1007269"/>
                <a:gd name="connsiteY18" fmla="*/ 1231106 h 1731169"/>
                <a:gd name="connsiteX19" fmla="*/ 400050 w 1007269"/>
                <a:gd name="connsiteY19" fmla="*/ 1031081 h 1731169"/>
                <a:gd name="connsiteX20" fmla="*/ 631031 w 1007269"/>
                <a:gd name="connsiteY20" fmla="*/ 604837 h 1731169"/>
                <a:gd name="connsiteX21" fmla="*/ 802481 w 1007269"/>
                <a:gd name="connsiteY21" fmla="*/ 285750 h 1731169"/>
                <a:gd name="connsiteX22" fmla="*/ 878681 w 1007269"/>
                <a:gd name="connsiteY22" fmla="*/ 140494 h 1731169"/>
                <a:gd name="connsiteX23" fmla="*/ 931069 w 1007269"/>
                <a:gd name="connsiteY23" fmla="*/ 40481 h 1731169"/>
                <a:gd name="connsiteX24" fmla="*/ 952500 w 1007269"/>
                <a:gd name="connsiteY24" fmla="*/ 14287 h 1731169"/>
                <a:gd name="connsiteX25" fmla="*/ 976313 w 1007269"/>
                <a:gd name="connsiteY25" fmla="*/ 0 h 1731169"/>
                <a:gd name="connsiteX26" fmla="*/ 988219 w 1007269"/>
                <a:gd name="connsiteY26" fmla="*/ 0 h 1731169"/>
                <a:gd name="connsiteX27" fmla="*/ 1000125 w 1007269"/>
                <a:gd name="connsiteY27" fmla="*/ 4762 h 1731169"/>
                <a:gd name="connsiteX28" fmla="*/ 1007269 w 1007269"/>
                <a:gd name="connsiteY28" fmla="*/ 28575 h 1731169"/>
                <a:gd name="connsiteX29" fmla="*/ 1002506 w 1007269"/>
                <a:gd name="connsiteY29" fmla="*/ 52387 h 1731169"/>
                <a:gd name="connsiteX30" fmla="*/ 997744 w 1007269"/>
                <a:gd name="connsiteY30" fmla="*/ 71437 h 1731169"/>
                <a:gd name="connsiteX31" fmla="*/ 921544 w 1007269"/>
                <a:gd name="connsiteY31" fmla="*/ 278606 h 1731169"/>
                <a:gd name="connsiteX32" fmla="*/ 821531 w 1007269"/>
                <a:gd name="connsiteY32" fmla="*/ 540544 h 1731169"/>
                <a:gd name="connsiteX33" fmla="*/ 764381 w 1007269"/>
                <a:gd name="connsiteY33" fmla="*/ 685800 h 1731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07269" h="1731169">
                  <a:moveTo>
                    <a:pt x="764381" y="685800"/>
                  </a:moveTo>
                  <a:lnTo>
                    <a:pt x="678656" y="904875"/>
                  </a:lnTo>
                  <a:lnTo>
                    <a:pt x="595313" y="1097756"/>
                  </a:lnTo>
                  <a:lnTo>
                    <a:pt x="500063" y="1319212"/>
                  </a:lnTo>
                  <a:lnTo>
                    <a:pt x="431006" y="1476375"/>
                  </a:lnTo>
                  <a:lnTo>
                    <a:pt x="388144" y="1564481"/>
                  </a:lnTo>
                  <a:lnTo>
                    <a:pt x="359569" y="1626394"/>
                  </a:lnTo>
                  <a:lnTo>
                    <a:pt x="350044" y="1647825"/>
                  </a:lnTo>
                  <a:lnTo>
                    <a:pt x="333375" y="1731169"/>
                  </a:lnTo>
                  <a:lnTo>
                    <a:pt x="0" y="1414462"/>
                  </a:lnTo>
                  <a:lnTo>
                    <a:pt x="30956" y="1426369"/>
                  </a:lnTo>
                  <a:lnTo>
                    <a:pt x="47625" y="1433512"/>
                  </a:lnTo>
                  <a:lnTo>
                    <a:pt x="80963" y="1433512"/>
                  </a:lnTo>
                  <a:lnTo>
                    <a:pt x="100013" y="1426369"/>
                  </a:lnTo>
                  <a:lnTo>
                    <a:pt x="133350" y="1409700"/>
                  </a:lnTo>
                  <a:lnTo>
                    <a:pt x="183356" y="1371600"/>
                  </a:lnTo>
                  <a:lnTo>
                    <a:pt x="216694" y="1338262"/>
                  </a:lnTo>
                  <a:lnTo>
                    <a:pt x="240506" y="1307306"/>
                  </a:lnTo>
                  <a:lnTo>
                    <a:pt x="290513" y="1231106"/>
                  </a:lnTo>
                  <a:lnTo>
                    <a:pt x="400050" y="1031081"/>
                  </a:lnTo>
                  <a:lnTo>
                    <a:pt x="631031" y="604837"/>
                  </a:lnTo>
                  <a:lnTo>
                    <a:pt x="802481" y="285750"/>
                  </a:lnTo>
                  <a:lnTo>
                    <a:pt x="878681" y="140494"/>
                  </a:lnTo>
                  <a:lnTo>
                    <a:pt x="931069" y="40481"/>
                  </a:lnTo>
                  <a:lnTo>
                    <a:pt x="952500" y="14287"/>
                  </a:lnTo>
                  <a:lnTo>
                    <a:pt x="976313" y="0"/>
                  </a:lnTo>
                  <a:lnTo>
                    <a:pt x="988219" y="0"/>
                  </a:lnTo>
                  <a:lnTo>
                    <a:pt x="1000125" y="4762"/>
                  </a:lnTo>
                  <a:lnTo>
                    <a:pt x="1007269" y="28575"/>
                  </a:lnTo>
                  <a:lnTo>
                    <a:pt x="1002506" y="52387"/>
                  </a:lnTo>
                  <a:lnTo>
                    <a:pt x="997744" y="71437"/>
                  </a:lnTo>
                  <a:lnTo>
                    <a:pt x="921544" y="278606"/>
                  </a:lnTo>
                  <a:lnTo>
                    <a:pt x="821531" y="540544"/>
                  </a:lnTo>
                  <a:lnTo>
                    <a:pt x="764381" y="685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4">
              <a:extLst>
                <a:ext uri="{FF2B5EF4-FFF2-40B4-BE49-F238E27FC236}">
                  <a16:creationId xmlns:a16="http://schemas.microsoft.com/office/drawing/2014/main" id="{0506DA2E-89E6-40B6-A016-5797E10CBDF4}"/>
                </a:ext>
              </a:extLst>
            </p:cNvPr>
            <p:cNvSpPr/>
            <p:nvPr/>
          </p:nvSpPr>
          <p:spPr>
            <a:xfrm>
              <a:off x="4625975" y="1779588"/>
              <a:ext cx="501650" cy="1430337"/>
            </a:xfrm>
            <a:custGeom>
              <a:avLst/>
              <a:gdLst>
                <a:gd name="connsiteX0" fmla="*/ 200911 w 502276"/>
                <a:gd name="connsiteY0" fmla="*/ 437882 h 1429555"/>
                <a:gd name="connsiteX1" fmla="*/ 167426 w 502276"/>
                <a:gd name="connsiteY1" fmla="*/ 216365 h 1429555"/>
                <a:gd name="connsiteX2" fmla="*/ 157123 w 502276"/>
                <a:gd name="connsiteY2" fmla="*/ 188032 h 1429555"/>
                <a:gd name="connsiteX3" fmla="*/ 144244 w 502276"/>
                <a:gd name="connsiteY3" fmla="*/ 164850 h 1429555"/>
                <a:gd name="connsiteX4" fmla="*/ 123637 w 502276"/>
                <a:gd name="connsiteY4" fmla="*/ 136516 h 1429555"/>
                <a:gd name="connsiteX5" fmla="*/ 100455 w 502276"/>
                <a:gd name="connsiteY5" fmla="*/ 110759 h 1429555"/>
                <a:gd name="connsiteX6" fmla="*/ 66970 w 502276"/>
                <a:gd name="connsiteY6" fmla="*/ 87577 h 1429555"/>
                <a:gd name="connsiteX7" fmla="*/ 43788 w 502276"/>
                <a:gd name="connsiteY7" fmla="*/ 72122 h 1429555"/>
                <a:gd name="connsiteX8" fmla="*/ 23182 w 502276"/>
                <a:gd name="connsiteY8" fmla="*/ 56667 h 1429555"/>
                <a:gd name="connsiteX9" fmla="*/ 12879 w 502276"/>
                <a:gd name="connsiteY9" fmla="*/ 43788 h 1429555"/>
                <a:gd name="connsiteX10" fmla="*/ 2576 w 502276"/>
                <a:gd name="connsiteY10" fmla="*/ 28334 h 1429555"/>
                <a:gd name="connsiteX11" fmla="*/ 0 w 502276"/>
                <a:gd name="connsiteY11" fmla="*/ 18031 h 1429555"/>
                <a:gd name="connsiteX12" fmla="*/ 5152 w 502276"/>
                <a:gd name="connsiteY12" fmla="*/ 7728 h 1429555"/>
                <a:gd name="connsiteX13" fmla="*/ 15455 w 502276"/>
                <a:gd name="connsiteY13" fmla="*/ 2576 h 1429555"/>
                <a:gd name="connsiteX14" fmla="*/ 64395 w 502276"/>
                <a:gd name="connsiteY14" fmla="*/ 0 h 1429555"/>
                <a:gd name="connsiteX15" fmla="*/ 190608 w 502276"/>
                <a:gd name="connsiteY15" fmla="*/ 12879 h 1429555"/>
                <a:gd name="connsiteX16" fmla="*/ 288487 w 502276"/>
                <a:gd name="connsiteY16" fmla="*/ 30910 h 1429555"/>
                <a:gd name="connsiteX17" fmla="*/ 376063 w 502276"/>
                <a:gd name="connsiteY17" fmla="*/ 54092 h 1429555"/>
                <a:gd name="connsiteX18" fmla="*/ 448185 w 502276"/>
                <a:gd name="connsiteY18" fmla="*/ 79849 h 1429555"/>
                <a:gd name="connsiteX19" fmla="*/ 473943 w 502276"/>
                <a:gd name="connsiteY19" fmla="*/ 95304 h 1429555"/>
                <a:gd name="connsiteX20" fmla="*/ 481670 w 502276"/>
                <a:gd name="connsiteY20" fmla="*/ 108183 h 1429555"/>
                <a:gd name="connsiteX21" fmla="*/ 486822 w 502276"/>
                <a:gd name="connsiteY21" fmla="*/ 128789 h 1429555"/>
                <a:gd name="connsiteX22" fmla="*/ 484246 w 502276"/>
                <a:gd name="connsiteY22" fmla="*/ 167426 h 1429555"/>
                <a:gd name="connsiteX23" fmla="*/ 466215 w 502276"/>
                <a:gd name="connsiteY23" fmla="*/ 216365 h 1429555"/>
                <a:gd name="connsiteX24" fmla="*/ 455912 w 502276"/>
                <a:gd name="connsiteY24" fmla="*/ 242123 h 1429555"/>
                <a:gd name="connsiteX25" fmla="*/ 453337 w 502276"/>
                <a:gd name="connsiteY25" fmla="*/ 437882 h 1429555"/>
                <a:gd name="connsiteX26" fmla="*/ 453337 w 502276"/>
                <a:gd name="connsiteY26" fmla="*/ 654247 h 1429555"/>
                <a:gd name="connsiteX27" fmla="*/ 473943 w 502276"/>
                <a:gd name="connsiteY27" fmla="*/ 798490 h 1429555"/>
                <a:gd name="connsiteX28" fmla="*/ 502276 w 502276"/>
                <a:gd name="connsiteY28" fmla="*/ 1406373 h 1429555"/>
                <a:gd name="connsiteX29" fmla="*/ 306517 w 502276"/>
                <a:gd name="connsiteY29" fmla="*/ 1429555 h 1429555"/>
                <a:gd name="connsiteX30" fmla="*/ 275608 w 502276"/>
                <a:gd name="connsiteY30" fmla="*/ 1102432 h 1429555"/>
                <a:gd name="connsiteX31" fmla="*/ 200911 w 502276"/>
                <a:gd name="connsiteY31" fmla="*/ 437882 h 1429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02276" h="1429555">
                  <a:moveTo>
                    <a:pt x="200911" y="437882"/>
                  </a:moveTo>
                  <a:lnTo>
                    <a:pt x="167426" y="216365"/>
                  </a:lnTo>
                  <a:lnTo>
                    <a:pt x="157123" y="188032"/>
                  </a:lnTo>
                  <a:lnTo>
                    <a:pt x="144244" y="164850"/>
                  </a:lnTo>
                  <a:lnTo>
                    <a:pt x="123637" y="136516"/>
                  </a:lnTo>
                  <a:lnTo>
                    <a:pt x="100455" y="110759"/>
                  </a:lnTo>
                  <a:lnTo>
                    <a:pt x="66970" y="87577"/>
                  </a:lnTo>
                  <a:lnTo>
                    <a:pt x="43788" y="72122"/>
                  </a:lnTo>
                  <a:lnTo>
                    <a:pt x="23182" y="56667"/>
                  </a:lnTo>
                  <a:lnTo>
                    <a:pt x="12879" y="43788"/>
                  </a:lnTo>
                  <a:lnTo>
                    <a:pt x="2576" y="28334"/>
                  </a:lnTo>
                  <a:lnTo>
                    <a:pt x="0" y="18031"/>
                  </a:lnTo>
                  <a:lnTo>
                    <a:pt x="5152" y="7728"/>
                  </a:lnTo>
                  <a:lnTo>
                    <a:pt x="15455" y="2576"/>
                  </a:lnTo>
                  <a:lnTo>
                    <a:pt x="64395" y="0"/>
                  </a:lnTo>
                  <a:lnTo>
                    <a:pt x="190608" y="12879"/>
                  </a:lnTo>
                  <a:lnTo>
                    <a:pt x="288487" y="30910"/>
                  </a:lnTo>
                  <a:lnTo>
                    <a:pt x="376063" y="54092"/>
                  </a:lnTo>
                  <a:lnTo>
                    <a:pt x="448185" y="79849"/>
                  </a:lnTo>
                  <a:lnTo>
                    <a:pt x="473943" y="95304"/>
                  </a:lnTo>
                  <a:lnTo>
                    <a:pt x="481670" y="108183"/>
                  </a:lnTo>
                  <a:lnTo>
                    <a:pt x="486822" y="128789"/>
                  </a:lnTo>
                  <a:lnTo>
                    <a:pt x="484246" y="167426"/>
                  </a:lnTo>
                  <a:lnTo>
                    <a:pt x="466215" y="216365"/>
                  </a:lnTo>
                  <a:lnTo>
                    <a:pt x="455912" y="242123"/>
                  </a:lnTo>
                  <a:cubicBezTo>
                    <a:pt x="455054" y="307376"/>
                    <a:pt x="454195" y="372629"/>
                    <a:pt x="453337" y="437882"/>
                  </a:cubicBezTo>
                  <a:lnTo>
                    <a:pt x="453337" y="654247"/>
                  </a:lnTo>
                  <a:lnTo>
                    <a:pt x="473943" y="798490"/>
                  </a:lnTo>
                  <a:lnTo>
                    <a:pt x="502276" y="1406373"/>
                  </a:lnTo>
                  <a:lnTo>
                    <a:pt x="306517" y="1429555"/>
                  </a:lnTo>
                  <a:lnTo>
                    <a:pt x="275608" y="1102432"/>
                  </a:lnTo>
                  <a:lnTo>
                    <a:pt x="200911" y="4378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5">
              <a:extLst>
                <a:ext uri="{FF2B5EF4-FFF2-40B4-BE49-F238E27FC236}">
                  <a16:creationId xmlns:a16="http://schemas.microsoft.com/office/drawing/2014/main" id="{B836C376-4934-4C46-ADA8-94E952D0C6A7}"/>
                </a:ext>
              </a:extLst>
            </p:cNvPr>
            <p:cNvSpPr/>
            <p:nvPr/>
          </p:nvSpPr>
          <p:spPr>
            <a:xfrm>
              <a:off x="5759450" y="1593850"/>
              <a:ext cx="542925" cy="1492250"/>
            </a:xfrm>
            <a:custGeom>
              <a:avLst/>
              <a:gdLst>
                <a:gd name="connsiteX0" fmla="*/ 200911 w 543489"/>
                <a:gd name="connsiteY0" fmla="*/ 499700 h 1491373"/>
                <a:gd name="connsiteX1" fmla="*/ 211214 w 543489"/>
                <a:gd name="connsiteY1" fmla="*/ 303941 h 1491373"/>
                <a:gd name="connsiteX2" fmla="*/ 211214 w 543489"/>
                <a:gd name="connsiteY2" fmla="*/ 288486 h 1491373"/>
                <a:gd name="connsiteX3" fmla="*/ 203486 w 543489"/>
                <a:gd name="connsiteY3" fmla="*/ 265304 h 1491373"/>
                <a:gd name="connsiteX4" fmla="*/ 177729 w 543489"/>
                <a:gd name="connsiteY4" fmla="*/ 226668 h 1491373"/>
                <a:gd name="connsiteX5" fmla="*/ 136516 w 543489"/>
                <a:gd name="connsiteY5" fmla="*/ 177728 h 1491373"/>
                <a:gd name="connsiteX6" fmla="*/ 90152 w 543489"/>
                <a:gd name="connsiteY6" fmla="*/ 128788 h 1491373"/>
                <a:gd name="connsiteX7" fmla="*/ 36061 w 543489"/>
                <a:gd name="connsiteY7" fmla="*/ 72121 h 1491373"/>
                <a:gd name="connsiteX8" fmla="*/ 10303 w 543489"/>
                <a:gd name="connsiteY8" fmla="*/ 41212 h 1491373"/>
                <a:gd name="connsiteX9" fmla="*/ 5152 w 543489"/>
                <a:gd name="connsiteY9" fmla="*/ 30909 h 1491373"/>
                <a:gd name="connsiteX10" fmla="*/ 0 w 543489"/>
                <a:gd name="connsiteY10" fmla="*/ 18030 h 1491373"/>
                <a:gd name="connsiteX11" fmla="*/ 2576 w 543489"/>
                <a:gd name="connsiteY11" fmla="*/ 7727 h 1491373"/>
                <a:gd name="connsiteX12" fmla="*/ 28334 w 543489"/>
                <a:gd name="connsiteY12" fmla="*/ 0 h 1491373"/>
                <a:gd name="connsiteX13" fmla="*/ 85001 w 543489"/>
                <a:gd name="connsiteY13" fmla="*/ 7727 h 1491373"/>
                <a:gd name="connsiteX14" fmla="*/ 154547 w 543489"/>
                <a:gd name="connsiteY14" fmla="*/ 33485 h 1491373"/>
                <a:gd name="connsiteX15" fmla="*/ 270456 w 543489"/>
                <a:gd name="connsiteY15" fmla="*/ 79849 h 1491373"/>
                <a:gd name="connsiteX16" fmla="*/ 386366 w 543489"/>
                <a:gd name="connsiteY16" fmla="*/ 133940 h 1491373"/>
                <a:gd name="connsiteX17" fmla="*/ 466215 w 543489"/>
                <a:gd name="connsiteY17" fmla="*/ 172576 h 1491373"/>
                <a:gd name="connsiteX18" fmla="*/ 494549 w 543489"/>
                <a:gd name="connsiteY18" fmla="*/ 188031 h 1491373"/>
                <a:gd name="connsiteX19" fmla="*/ 515155 w 543489"/>
                <a:gd name="connsiteY19" fmla="*/ 203486 h 1491373"/>
                <a:gd name="connsiteX20" fmla="*/ 535761 w 543489"/>
                <a:gd name="connsiteY20" fmla="*/ 234395 h 1491373"/>
                <a:gd name="connsiteX21" fmla="*/ 543489 w 543489"/>
                <a:gd name="connsiteY21" fmla="*/ 257577 h 1491373"/>
                <a:gd name="connsiteX22" fmla="*/ 543489 w 543489"/>
                <a:gd name="connsiteY22" fmla="*/ 278183 h 1491373"/>
                <a:gd name="connsiteX23" fmla="*/ 520307 w 543489"/>
                <a:gd name="connsiteY23" fmla="*/ 327123 h 1491373"/>
                <a:gd name="connsiteX24" fmla="*/ 489397 w 543489"/>
                <a:gd name="connsiteY24" fmla="*/ 417275 h 1491373"/>
                <a:gd name="connsiteX25" fmla="*/ 461064 w 543489"/>
                <a:gd name="connsiteY25" fmla="*/ 546064 h 1491373"/>
                <a:gd name="connsiteX26" fmla="*/ 437882 w 543489"/>
                <a:gd name="connsiteY26" fmla="*/ 705762 h 1491373"/>
                <a:gd name="connsiteX27" fmla="*/ 437882 w 543489"/>
                <a:gd name="connsiteY27" fmla="*/ 850005 h 1491373"/>
                <a:gd name="connsiteX28" fmla="*/ 363184 w 543489"/>
                <a:gd name="connsiteY28" fmla="*/ 1468191 h 1491373"/>
                <a:gd name="connsiteX29" fmla="*/ 170001 w 543489"/>
                <a:gd name="connsiteY29" fmla="*/ 1491373 h 1491373"/>
                <a:gd name="connsiteX30" fmla="*/ 180304 w 543489"/>
                <a:gd name="connsiteY30" fmla="*/ 1171977 h 1491373"/>
                <a:gd name="connsiteX31" fmla="*/ 190607 w 543489"/>
                <a:gd name="connsiteY31" fmla="*/ 865460 h 1491373"/>
                <a:gd name="connsiteX32" fmla="*/ 190607 w 543489"/>
                <a:gd name="connsiteY32" fmla="*/ 726368 h 1491373"/>
                <a:gd name="connsiteX33" fmla="*/ 200911 w 543489"/>
                <a:gd name="connsiteY33" fmla="*/ 499700 h 1491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43489" h="1491373">
                  <a:moveTo>
                    <a:pt x="200911" y="499700"/>
                  </a:moveTo>
                  <a:lnTo>
                    <a:pt x="211214" y="303941"/>
                  </a:lnTo>
                  <a:lnTo>
                    <a:pt x="211214" y="288486"/>
                  </a:lnTo>
                  <a:lnTo>
                    <a:pt x="203486" y="265304"/>
                  </a:lnTo>
                  <a:lnTo>
                    <a:pt x="177729" y="226668"/>
                  </a:lnTo>
                  <a:lnTo>
                    <a:pt x="136516" y="177728"/>
                  </a:lnTo>
                  <a:lnTo>
                    <a:pt x="90152" y="128788"/>
                  </a:lnTo>
                  <a:lnTo>
                    <a:pt x="36061" y="72121"/>
                  </a:lnTo>
                  <a:lnTo>
                    <a:pt x="10303" y="41212"/>
                  </a:lnTo>
                  <a:lnTo>
                    <a:pt x="5152" y="30909"/>
                  </a:lnTo>
                  <a:lnTo>
                    <a:pt x="0" y="18030"/>
                  </a:lnTo>
                  <a:lnTo>
                    <a:pt x="2576" y="7727"/>
                  </a:lnTo>
                  <a:lnTo>
                    <a:pt x="28334" y="0"/>
                  </a:lnTo>
                  <a:lnTo>
                    <a:pt x="85001" y="7727"/>
                  </a:lnTo>
                  <a:lnTo>
                    <a:pt x="154547" y="33485"/>
                  </a:lnTo>
                  <a:lnTo>
                    <a:pt x="270456" y="79849"/>
                  </a:lnTo>
                  <a:lnTo>
                    <a:pt x="386366" y="133940"/>
                  </a:lnTo>
                  <a:lnTo>
                    <a:pt x="466215" y="172576"/>
                  </a:lnTo>
                  <a:lnTo>
                    <a:pt x="494549" y="188031"/>
                  </a:lnTo>
                  <a:lnTo>
                    <a:pt x="515155" y="203486"/>
                  </a:lnTo>
                  <a:lnTo>
                    <a:pt x="535761" y="234395"/>
                  </a:lnTo>
                  <a:lnTo>
                    <a:pt x="543489" y="257577"/>
                  </a:lnTo>
                  <a:lnTo>
                    <a:pt x="543489" y="278183"/>
                  </a:lnTo>
                  <a:lnTo>
                    <a:pt x="520307" y="327123"/>
                  </a:lnTo>
                  <a:lnTo>
                    <a:pt x="489397" y="417275"/>
                  </a:lnTo>
                  <a:lnTo>
                    <a:pt x="461064" y="546064"/>
                  </a:lnTo>
                  <a:lnTo>
                    <a:pt x="437882" y="705762"/>
                  </a:lnTo>
                  <a:lnTo>
                    <a:pt x="437882" y="850005"/>
                  </a:lnTo>
                  <a:lnTo>
                    <a:pt x="363184" y="1468191"/>
                  </a:lnTo>
                  <a:lnTo>
                    <a:pt x="170001" y="1491373"/>
                  </a:lnTo>
                  <a:lnTo>
                    <a:pt x="180304" y="1171977"/>
                  </a:lnTo>
                  <a:lnTo>
                    <a:pt x="190607" y="865460"/>
                  </a:lnTo>
                  <a:lnTo>
                    <a:pt x="190607" y="726368"/>
                  </a:lnTo>
                  <a:lnTo>
                    <a:pt x="200911" y="499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6">
              <a:extLst>
                <a:ext uri="{FF2B5EF4-FFF2-40B4-BE49-F238E27FC236}">
                  <a16:creationId xmlns:a16="http://schemas.microsoft.com/office/drawing/2014/main" id="{2B7B9B35-E2F9-40CA-9D0D-96932D0A3EC8}"/>
                </a:ext>
              </a:extLst>
            </p:cNvPr>
            <p:cNvSpPr/>
            <p:nvPr/>
          </p:nvSpPr>
          <p:spPr>
            <a:xfrm>
              <a:off x="4125913" y="2938463"/>
              <a:ext cx="2741612" cy="490537"/>
            </a:xfrm>
            <a:custGeom>
              <a:avLst/>
              <a:gdLst>
                <a:gd name="connsiteX0" fmla="*/ 1228644 w 2740624"/>
                <a:gd name="connsiteY0" fmla="*/ 151971 h 489397"/>
                <a:gd name="connsiteX1" fmla="*/ 1535162 w 2740624"/>
                <a:gd name="connsiteY1" fmla="*/ 118486 h 489397"/>
                <a:gd name="connsiteX2" fmla="*/ 1813345 w 2740624"/>
                <a:gd name="connsiteY2" fmla="*/ 87576 h 489397"/>
                <a:gd name="connsiteX3" fmla="*/ 2161075 w 2740624"/>
                <a:gd name="connsiteY3" fmla="*/ 48940 h 489397"/>
                <a:gd name="connsiteX4" fmla="*/ 2341379 w 2740624"/>
                <a:gd name="connsiteY4" fmla="*/ 25758 h 489397"/>
                <a:gd name="connsiteX5" fmla="*/ 2400622 w 2740624"/>
                <a:gd name="connsiteY5" fmla="*/ 18030 h 489397"/>
                <a:gd name="connsiteX6" fmla="*/ 2485623 w 2740624"/>
                <a:gd name="connsiteY6" fmla="*/ 0 h 489397"/>
                <a:gd name="connsiteX7" fmla="*/ 2495926 w 2740624"/>
                <a:gd name="connsiteY7" fmla="*/ 0 h 489397"/>
                <a:gd name="connsiteX8" fmla="*/ 2560320 w 2740624"/>
                <a:gd name="connsiteY8" fmla="*/ 18030 h 489397"/>
                <a:gd name="connsiteX9" fmla="*/ 2629866 w 2740624"/>
                <a:gd name="connsiteY9" fmla="*/ 48940 h 489397"/>
                <a:gd name="connsiteX10" fmla="*/ 2678806 w 2740624"/>
                <a:gd name="connsiteY10" fmla="*/ 77273 h 489397"/>
                <a:gd name="connsiteX11" fmla="*/ 2701988 w 2740624"/>
                <a:gd name="connsiteY11" fmla="*/ 95304 h 489397"/>
                <a:gd name="connsiteX12" fmla="*/ 2722594 w 2740624"/>
                <a:gd name="connsiteY12" fmla="*/ 118486 h 489397"/>
                <a:gd name="connsiteX13" fmla="*/ 2727745 w 2740624"/>
                <a:gd name="connsiteY13" fmla="*/ 128789 h 489397"/>
                <a:gd name="connsiteX14" fmla="*/ 2735473 w 2740624"/>
                <a:gd name="connsiteY14" fmla="*/ 146819 h 489397"/>
                <a:gd name="connsiteX15" fmla="*/ 2740624 w 2740624"/>
                <a:gd name="connsiteY15" fmla="*/ 167425 h 489397"/>
                <a:gd name="connsiteX16" fmla="*/ 2735473 w 2740624"/>
                <a:gd name="connsiteY16" fmla="*/ 188031 h 489397"/>
                <a:gd name="connsiteX17" fmla="*/ 2722594 w 2740624"/>
                <a:gd name="connsiteY17" fmla="*/ 208638 h 489397"/>
                <a:gd name="connsiteX18" fmla="*/ 2701988 w 2740624"/>
                <a:gd name="connsiteY18" fmla="*/ 221516 h 489397"/>
                <a:gd name="connsiteX19" fmla="*/ 2673654 w 2740624"/>
                <a:gd name="connsiteY19" fmla="*/ 234395 h 489397"/>
                <a:gd name="connsiteX20" fmla="*/ 2619563 w 2740624"/>
                <a:gd name="connsiteY20" fmla="*/ 242123 h 489397"/>
                <a:gd name="connsiteX21" fmla="*/ 2580926 w 2740624"/>
                <a:gd name="connsiteY21" fmla="*/ 244698 h 489397"/>
                <a:gd name="connsiteX22" fmla="*/ 2521683 w 2740624"/>
                <a:gd name="connsiteY22" fmla="*/ 244698 h 489397"/>
                <a:gd name="connsiteX23" fmla="*/ 2400622 w 2740624"/>
                <a:gd name="connsiteY23" fmla="*/ 234395 h 489397"/>
                <a:gd name="connsiteX24" fmla="*/ 2191984 w 2740624"/>
                <a:gd name="connsiteY24" fmla="*/ 229244 h 489397"/>
                <a:gd name="connsiteX25" fmla="*/ 1962740 w 2740624"/>
                <a:gd name="connsiteY25" fmla="*/ 231820 h 489397"/>
                <a:gd name="connsiteX26" fmla="*/ 1733496 w 2740624"/>
                <a:gd name="connsiteY26" fmla="*/ 249850 h 489397"/>
                <a:gd name="connsiteX27" fmla="*/ 1620162 w 2740624"/>
                <a:gd name="connsiteY27" fmla="*/ 262729 h 489397"/>
                <a:gd name="connsiteX28" fmla="*/ 1447585 w 2740624"/>
                <a:gd name="connsiteY28" fmla="*/ 288487 h 489397"/>
                <a:gd name="connsiteX29" fmla="*/ 1190008 w 2740624"/>
                <a:gd name="connsiteY29" fmla="*/ 316820 h 489397"/>
                <a:gd name="connsiteX30" fmla="*/ 1007128 w 2740624"/>
                <a:gd name="connsiteY30" fmla="*/ 340002 h 489397"/>
                <a:gd name="connsiteX31" fmla="*/ 759854 w 2740624"/>
                <a:gd name="connsiteY31" fmla="*/ 381215 h 489397"/>
                <a:gd name="connsiteX32" fmla="*/ 643944 w 2740624"/>
                <a:gd name="connsiteY32" fmla="*/ 406972 h 489397"/>
                <a:gd name="connsiteX33" fmla="*/ 486821 w 2740624"/>
                <a:gd name="connsiteY33" fmla="*/ 445609 h 489397"/>
                <a:gd name="connsiteX34" fmla="*/ 394094 w 2740624"/>
                <a:gd name="connsiteY34" fmla="*/ 473942 h 489397"/>
                <a:gd name="connsiteX35" fmla="*/ 355457 w 2740624"/>
                <a:gd name="connsiteY35" fmla="*/ 489397 h 489397"/>
                <a:gd name="connsiteX36" fmla="*/ 334851 w 2740624"/>
                <a:gd name="connsiteY36" fmla="*/ 489397 h 489397"/>
                <a:gd name="connsiteX37" fmla="*/ 301366 w 2740624"/>
                <a:gd name="connsiteY37" fmla="*/ 484246 h 489397"/>
                <a:gd name="connsiteX38" fmla="*/ 249850 w 2740624"/>
                <a:gd name="connsiteY38" fmla="*/ 471367 h 489397"/>
                <a:gd name="connsiteX39" fmla="*/ 203486 w 2740624"/>
                <a:gd name="connsiteY39" fmla="*/ 448185 h 489397"/>
                <a:gd name="connsiteX40" fmla="*/ 154546 w 2740624"/>
                <a:gd name="connsiteY40" fmla="*/ 414700 h 489397"/>
                <a:gd name="connsiteX41" fmla="*/ 118486 w 2740624"/>
                <a:gd name="connsiteY41" fmla="*/ 381215 h 489397"/>
                <a:gd name="connsiteX42" fmla="*/ 82425 w 2740624"/>
                <a:gd name="connsiteY42" fmla="*/ 342578 h 489397"/>
                <a:gd name="connsiteX43" fmla="*/ 43788 w 2740624"/>
                <a:gd name="connsiteY43" fmla="*/ 291062 h 489397"/>
                <a:gd name="connsiteX44" fmla="*/ 12879 w 2740624"/>
                <a:gd name="connsiteY44" fmla="*/ 244698 h 489397"/>
                <a:gd name="connsiteX45" fmla="*/ 0 w 2740624"/>
                <a:gd name="connsiteY45" fmla="*/ 216365 h 489397"/>
                <a:gd name="connsiteX46" fmla="*/ 0 w 2740624"/>
                <a:gd name="connsiteY46" fmla="*/ 198335 h 489397"/>
                <a:gd name="connsiteX47" fmla="*/ 7727 w 2740624"/>
                <a:gd name="connsiteY47" fmla="*/ 190607 h 489397"/>
                <a:gd name="connsiteX48" fmla="*/ 28334 w 2740624"/>
                <a:gd name="connsiteY48" fmla="*/ 190607 h 489397"/>
                <a:gd name="connsiteX49" fmla="*/ 51515 w 2740624"/>
                <a:gd name="connsiteY49" fmla="*/ 195759 h 489397"/>
                <a:gd name="connsiteX50" fmla="*/ 82425 w 2740624"/>
                <a:gd name="connsiteY50" fmla="*/ 216365 h 489397"/>
                <a:gd name="connsiteX51" fmla="*/ 121061 w 2740624"/>
                <a:gd name="connsiteY51" fmla="*/ 242123 h 489397"/>
                <a:gd name="connsiteX52" fmla="*/ 175153 w 2740624"/>
                <a:gd name="connsiteY52" fmla="*/ 267880 h 489397"/>
                <a:gd name="connsiteX53" fmla="*/ 221517 w 2740624"/>
                <a:gd name="connsiteY53" fmla="*/ 283335 h 489397"/>
                <a:gd name="connsiteX54" fmla="*/ 262729 w 2740624"/>
                <a:gd name="connsiteY54" fmla="*/ 291062 h 489397"/>
                <a:gd name="connsiteX55" fmla="*/ 306517 w 2740624"/>
                <a:gd name="connsiteY55" fmla="*/ 293638 h 489397"/>
                <a:gd name="connsiteX56" fmla="*/ 342578 w 2740624"/>
                <a:gd name="connsiteY56" fmla="*/ 293638 h 489397"/>
                <a:gd name="connsiteX57" fmla="*/ 597580 w 2740624"/>
                <a:gd name="connsiteY57" fmla="*/ 239547 h 489397"/>
                <a:gd name="connsiteX58" fmla="*/ 806217 w 2740624"/>
                <a:gd name="connsiteY58" fmla="*/ 198335 h 489397"/>
                <a:gd name="connsiteX59" fmla="*/ 991673 w 2740624"/>
                <a:gd name="connsiteY59" fmla="*/ 180304 h 489397"/>
                <a:gd name="connsiteX60" fmla="*/ 1228644 w 2740624"/>
                <a:gd name="connsiteY60" fmla="*/ 151971 h 4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740624" h="489397">
                  <a:moveTo>
                    <a:pt x="1228644" y="151971"/>
                  </a:moveTo>
                  <a:lnTo>
                    <a:pt x="1535162" y="118486"/>
                  </a:lnTo>
                  <a:lnTo>
                    <a:pt x="1813345" y="87576"/>
                  </a:lnTo>
                  <a:lnTo>
                    <a:pt x="2161075" y="48940"/>
                  </a:lnTo>
                  <a:lnTo>
                    <a:pt x="2341379" y="25758"/>
                  </a:lnTo>
                  <a:lnTo>
                    <a:pt x="2400622" y="18030"/>
                  </a:lnTo>
                  <a:lnTo>
                    <a:pt x="2485623" y="0"/>
                  </a:lnTo>
                  <a:lnTo>
                    <a:pt x="2495926" y="0"/>
                  </a:lnTo>
                  <a:lnTo>
                    <a:pt x="2560320" y="18030"/>
                  </a:lnTo>
                  <a:lnTo>
                    <a:pt x="2629866" y="48940"/>
                  </a:lnTo>
                  <a:lnTo>
                    <a:pt x="2678806" y="77273"/>
                  </a:lnTo>
                  <a:lnTo>
                    <a:pt x="2701988" y="95304"/>
                  </a:lnTo>
                  <a:lnTo>
                    <a:pt x="2722594" y="118486"/>
                  </a:lnTo>
                  <a:lnTo>
                    <a:pt x="2727745" y="128789"/>
                  </a:lnTo>
                  <a:lnTo>
                    <a:pt x="2735473" y="146819"/>
                  </a:lnTo>
                  <a:lnTo>
                    <a:pt x="2740624" y="167425"/>
                  </a:lnTo>
                  <a:lnTo>
                    <a:pt x="2735473" y="188031"/>
                  </a:lnTo>
                  <a:lnTo>
                    <a:pt x="2722594" y="208638"/>
                  </a:lnTo>
                  <a:lnTo>
                    <a:pt x="2701988" y="221516"/>
                  </a:lnTo>
                  <a:lnTo>
                    <a:pt x="2673654" y="234395"/>
                  </a:lnTo>
                  <a:lnTo>
                    <a:pt x="2619563" y="242123"/>
                  </a:lnTo>
                  <a:cubicBezTo>
                    <a:pt x="2582646" y="244759"/>
                    <a:pt x="2595553" y="244698"/>
                    <a:pt x="2580926" y="244698"/>
                  </a:cubicBezTo>
                  <a:lnTo>
                    <a:pt x="2521683" y="244698"/>
                  </a:lnTo>
                  <a:lnTo>
                    <a:pt x="2400622" y="234395"/>
                  </a:lnTo>
                  <a:lnTo>
                    <a:pt x="2191984" y="229244"/>
                  </a:lnTo>
                  <a:lnTo>
                    <a:pt x="1962740" y="231820"/>
                  </a:lnTo>
                  <a:lnTo>
                    <a:pt x="1733496" y="249850"/>
                  </a:lnTo>
                  <a:lnTo>
                    <a:pt x="1620162" y="262729"/>
                  </a:lnTo>
                  <a:lnTo>
                    <a:pt x="1447585" y="288487"/>
                  </a:lnTo>
                  <a:lnTo>
                    <a:pt x="1190008" y="316820"/>
                  </a:lnTo>
                  <a:lnTo>
                    <a:pt x="1007128" y="340002"/>
                  </a:lnTo>
                  <a:lnTo>
                    <a:pt x="759854" y="381215"/>
                  </a:lnTo>
                  <a:lnTo>
                    <a:pt x="643944" y="406972"/>
                  </a:lnTo>
                  <a:lnTo>
                    <a:pt x="486821" y="445609"/>
                  </a:lnTo>
                  <a:lnTo>
                    <a:pt x="394094" y="473942"/>
                  </a:lnTo>
                  <a:lnTo>
                    <a:pt x="355457" y="489397"/>
                  </a:lnTo>
                  <a:lnTo>
                    <a:pt x="334851" y="489397"/>
                  </a:lnTo>
                  <a:lnTo>
                    <a:pt x="301366" y="484246"/>
                  </a:lnTo>
                  <a:lnTo>
                    <a:pt x="249850" y="471367"/>
                  </a:lnTo>
                  <a:lnTo>
                    <a:pt x="203486" y="448185"/>
                  </a:lnTo>
                  <a:lnTo>
                    <a:pt x="154546" y="414700"/>
                  </a:lnTo>
                  <a:lnTo>
                    <a:pt x="118486" y="381215"/>
                  </a:lnTo>
                  <a:lnTo>
                    <a:pt x="82425" y="342578"/>
                  </a:lnTo>
                  <a:lnTo>
                    <a:pt x="43788" y="291062"/>
                  </a:lnTo>
                  <a:lnTo>
                    <a:pt x="12879" y="244698"/>
                  </a:lnTo>
                  <a:lnTo>
                    <a:pt x="0" y="216365"/>
                  </a:lnTo>
                  <a:lnTo>
                    <a:pt x="0" y="198335"/>
                  </a:lnTo>
                  <a:lnTo>
                    <a:pt x="7727" y="190607"/>
                  </a:lnTo>
                  <a:lnTo>
                    <a:pt x="28334" y="190607"/>
                  </a:lnTo>
                  <a:lnTo>
                    <a:pt x="51515" y="195759"/>
                  </a:lnTo>
                  <a:lnTo>
                    <a:pt x="82425" y="216365"/>
                  </a:lnTo>
                  <a:lnTo>
                    <a:pt x="121061" y="242123"/>
                  </a:lnTo>
                  <a:lnTo>
                    <a:pt x="175153" y="267880"/>
                  </a:lnTo>
                  <a:lnTo>
                    <a:pt x="221517" y="283335"/>
                  </a:lnTo>
                  <a:lnTo>
                    <a:pt x="262729" y="291062"/>
                  </a:lnTo>
                  <a:lnTo>
                    <a:pt x="306517" y="293638"/>
                  </a:lnTo>
                  <a:lnTo>
                    <a:pt x="342578" y="293638"/>
                  </a:lnTo>
                  <a:lnTo>
                    <a:pt x="597580" y="239547"/>
                  </a:lnTo>
                  <a:lnTo>
                    <a:pt x="806217" y="198335"/>
                  </a:lnTo>
                  <a:lnTo>
                    <a:pt x="991673" y="180304"/>
                  </a:lnTo>
                  <a:lnTo>
                    <a:pt x="1228644" y="15197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8">
              <a:extLst>
                <a:ext uri="{FF2B5EF4-FFF2-40B4-BE49-F238E27FC236}">
                  <a16:creationId xmlns:a16="http://schemas.microsoft.com/office/drawing/2014/main" id="{86C20644-0D98-439B-8C83-4EC2DD2FF9F0}"/>
                </a:ext>
              </a:extLst>
            </p:cNvPr>
            <p:cNvSpPr/>
            <p:nvPr/>
          </p:nvSpPr>
          <p:spPr>
            <a:xfrm>
              <a:off x="4322763" y="3565525"/>
              <a:ext cx="2830512" cy="2408238"/>
            </a:xfrm>
            <a:custGeom>
              <a:avLst/>
              <a:gdLst>
                <a:gd name="connsiteX0" fmla="*/ 803936 w 2829117"/>
                <a:gd name="connsiteY0" fmla="*/ 309914 h 2408739"/>
                <a:gd name="connsiteX1" fmla="*/ 1150671 w 2829117"/>
                <a:gd name="connsiteY1" fmla="*/ 263888 h 2408739"/>
                <a:gd name="connsiteX2" fmla="*/ 1350121 w 2829117"/>
                <a:gd name="connsiteY2" fmla="*/ 245477 h 2408739"/>
                <a:gd name="connsiteX3" fmla="*/ 1647761 w 2829117"/>
                <a:gd name="connsiteY3" fmla="*/ 220929 h 2408739"/>
                <a:gd name="connsiteX4" fmla="*/ 1831868 w 2829117"/>
                <a:gd name="connsiteY4" fmla="*/ 211724 h 2408739"/>
                <a:gd name="connsiteX5" fmla="*/ 2200083 w 2829117"/>
                <a:gd name="connsiteY5" fmla="*/ 199450 h 2408739"/>
                <a:gd name="connsiteX6" fmla="*/ 2396464 w 2829117"/>
                <a:gd name="connsiteY6" fmla="*/ 202518 h 2408739"/>
                <a:gd name="connsiteX7" fmla="*/ 2439423 w 2829117"/>
                <a:gd name="connsiteY7" fmla="*/ 205587 h 2408739"/>
                <a:gd name="connsiteX8" fmla="*/ 2457834 w 2829117"/>
                <a:gd name="connsiteY8" fmla="*/ 211724 h 2408739"/>
                <a:gd name="connsiteX9" fmla="*/ 2476244 w 2829117"/>
                <a:gd name="connsiteY9" fmla="*/ 230135 h 2408739"/>
                <a:gd name="connsiteX10" fmla="*/ 2485450 w 2829117"/>
                <a:gd name="connsiteY10" fmla="*/ 251614 h 2408739"/>
                <a:gd name="connsiteX11" fmla="*/ 2491587 w 2829117"/>
                <a:gd name="connsiteY11" fmla="*/ 279230 h 2408739"/>
                <a:gd name="connsiteX12" fmla="*/ 2494655 w 2829117"/>
                <a:gd name="connsiteY12" fmla="*/ 374352 h 2408739"/>
                <a:gd name="connsiteX13" fmla="*/ 2494655 w 2829117"/>
                <a:gd name="connsiteY13" fmla="*/ 687335 h 2408739"/>
                <a:gd name="connsiteX14" fmla="*/ 2488518 w 2829117"/>
                <a:gd name="connsiteY14" fmla="*/ 911332 h 2408739"/>
                <a:gd name="connsiteX15" fmla="*/ 2479313 w 2829117"/>
                <a:gd name="connsiteY15" fmla="*/ 1199767 h 2408739"/>
                <a:gd name="connsiteX16" fmla="*/ 2473176 w 2829117"/>
                <a:gd name="connsiteY16" fmla="*/ 1368532 h 2408739"/>
                <a:gd name="connsiteX17" fmla="*/ 2457834 w 2829117"/>
                <a:gd name="connsiteY17" fmla="*/ 1549571 h 2408739"/>
                <a:gd name="connsiteX18" fmla="*/ 2436354 w 2829117"/>
                <a:gd name="connsiteY18" fmla="*/ 1696857 h 2408739"/>
                <a:gd name="connsiteX19" fmla="*/ 2414875 w 2829117"/>
                <a:gd name="connsiteY19" fmla="*/ 1795047 h 2408739"/>
                <a:gd name="connsiteX20" fmla="*/ 2393396 w 2829117"/>
                <a:gd name="connsiteY20" fmla="*/ 1871759 h 2408739"/>
                <a:gd name="connsiteX21" fmla="*/ 2378054 w 2829117"/>
                <a:gd name="connsiteY21" fmla="*/ 1908580 h 2408739"/>
                <a:gd name="connsiteX22" fmla="*/ 2359643 w 2829117"/>
                <a:gd name="connsiteY22" fmla="*/ 1942333 h 2408739"/>
                <a:gd name="connsiteX23" fmla="*/ 2332027 w 2829117"/>
                <a:gd name="connsiteY23" fmla="*/ 1969949 h 2408739"/>
                <a:gd name="connsiteX24" fmla="*/ 2255315 w 2829117"/>
                <a:gd name="connsiteY24" fmla="*/ 2258384 h 2408739"/>
                <a:gd name="connsiteX25" fmla="*/ 2267589 w 2829117"/>
                <a:gd name="connsiteY25" fmla="*/ 2307480 h 2408739"/>
                <a:gd name="connsiteX26" fmla="*/ 2282932 w 2829117"/>
                <a:gd name="connsiteY26" fmla="*/ 2353506 h 2408739"/>
                <a:gd name="connsiteX27" fmla="*/ 2304411 w 2829117"/>
                <a:gd name="connsiteY27" fmla="*/ 2390328 h 2408739"/>
                <a:gd name="connsiteX28" fmla="*/ 2319753 w 2829117"/>
                <a:gd name="connsiteY28" fmla="*/ 2405670 h 2408739"/>
                <a:gd name="connsiteX29" fmla="*/ 2328958 w 2829117"/>
                <a:gd name="connsiteY29" fmla="*/ 2408739 h 2408739"/>
                <a:gd name="connsiteX30" fmla="*/ 2353506 w 2829117"/>
                <a:gd name="connsiteY30" fmla="*/ 2408739 h 2408739"/>
                <a:gd name="connsiteX31" fmla="*/ 2387259 w 2829117"/>
                <a:gd name="connsiteY31" fmla="*/ 2399533 h 2408739"/>
                <a:gd name="connsiteX32" fmla="*/ 2433286 w 2829117"/>
                <a:gd name="connsiteY32" fmla="*/ 2368849 h 2408739"/>
                <a:gd name="connsiteX33" fmla="*/ 2470107 w 2829117"/>
                <a:gd name="connsiteY33" fmla="*/ 2332027 h 2408739"/>
                <a:gd name="connsiteX34" fmla="*/ 2519203 w 2829117"/>
                <a:gd name="connsiteY34" fmla="*/ 2261453 h 2408739"/>
                <a:gd name="connsiteX35" fmla="*/ 2562161 w 2829117"/>
                <a:gd name="connsiteY35" fmla="*/ 2187810 h 2408739"/>
                <a:gd name="connsiteX36" fmla="*/ 2595914 w 2829117"/>
                <a:gd name="connsiteY36" fmla="*/ 2123372 h 2408739"/>
                <a:gd name="connsiteX37" fmla="*/ 2602051 w 2829117"/>
                <a:gd name="connsiteY37" fmla="*/ 2111098 h 2408739"/>
                <a:gd name="connsiteX38" fmla="*/ 2620462 w 2829117"/>
                <a:gd name="connsiteY38" fmla="*/ 2055866 h 2408739"/>
                <a:gd name="connsiteX39" fmla="*/ 2632736 w 2829117"/>
                <a:gd name="connsiteY39" fmla="*/ 2015976 h 2408739"/>
                <a:gd name="connsiteX40" fmla="*/ 2645009 w 2829117"/>
                <a:gd name="connsiteY40" fmla="*/ 1939265 h 2408739"/>
                <a:gd name="connsiteX41" fmla="*/ 2666489 w 2829117"/>
                <a:gd name="connsiteY41" fmla="*/ 1795047 h 2408739"/>
                <a:gd name="connsiteX42" fmla="*/ 2687968 w 2829117"/>
                <a:gd name="connsiteY42" fmla="*/ 1617077 h 2408739"/>
                <a:gd name="connsiteX43" fmla="*/ 2700242 w 2829117"/>
                <a:gd name="connsiteY43" fmla="*/ 1442175 h 2408739"/>
                <a:gd name="connsiteX44" fmla="*/ 2709447 w 2829117"/>
                <a:gd name="connsiteY44" fmla="*/ 1224314 h 2408739"/>
                <a:gd name="connsiteX45" fmla="*/ 2718652 w 2829117"/>
                <a:gd name="connsiteY45" fmla="*/ 957359 h 2408739"/>
                <a:gd name="connsiteX46" fmla="*/ 2737063 w 2829117"/>
                <a:gd name="connsiteY46" fmla="*/ 497090 h 2408739"/>
                <a:gd name="connsiteX47" fmla="*/ 2740132 w 2829117"/>
                <a:gd name="connsiteY47" fmla="*/ 383557 h 2408739"/>
                <a:gd name="connsiteX48" fmla="*/ 2752405 w 2829117"/>
                <a:gd name="connsiteY48" fmla="*/ 355941 h 2408739"/>
                <a:gd name="connsiteX49" fmla="*/ 2786158 w 2829117"/>
                <a:gd name="connsiteY49" fmla="*/ 316051 h 2408739"/>
                <a:gd name="connsiteX50" fmla="*/ 2829117 w 2829117"/>
                <a:gd name="connsiteY50" fmla="*/ 251614 h 2408739"/>
                <a:gd name="connsiteX51" fmla="*/ 2829117 w 2829117"/>
                <a:gd name="connsiteY51" fmla="*/ 242408 h 2408739"/>
                <a:gd name="connsiteX52" fmla="*/ 2810706 w 2829117"/>
                <a:gd name="connsiteY52" fmla="*/ 208655 h 2408739"/>
                <a:gd name="connsiteX53" fmla="*/ 2715584 w 2829117"/>
                <a:gd name="connsiteY53" fmla="*/ 110465 h 2408739"/>
                <a:gd name="connsiteX54" fmla="*/ 2635804 w 2829117"/>
                <a:gd name="connsiteY54" fmla="*/ 27616 h 2408739"/>
                <a:gd name="connsiteX55" fmla="*/ 2614325 w 2829117"/>
                <a:gd name="connsiteY55" fmla="*/ 9206 h 2408739"/>
                <a:gd name="connsiteX56" fmla="*/ 2589777 w 2829117"/>
                <a:gd name="connsiteY56" fmla="*/ 0 h 2408739"/>
                <a:gd name="connsiteX57" fmla="*/ 2556024 w 2829117"/>
                <a:gd name="connsiteY57" fmla="*/ 3069 h 2408739"/>
                <a:gd name="connsiteX58" fmla="*/ 2509997 w 2829117"/>
                <a:gd name="connsiteY58" fmla="*/ 18411 h 2408739"/>
                <a:gd name="connsiteX59" fmla="*/ 2463971 w 2829117"/>
                <a:gd name="connsiteY59" fmla="*/ 39890 h 2408739"/>
                <a:gd name="connsiteX60" fmla="*/ 2424081 w 2829117"/>
                <a:gd name="connsiteY60" fmla="*/ 46027 h 2408739"/>
                <a:gd name="connsiteX61" fmla="*/ 2243042 w 2829117"/>
                <a:gd name="connsiteY61" fmla="*/ 52164 h 2408739"/>
                <a:gd name="connsiteX62" fmla="*/ 1933128 w 2829117"/>
                <a:gd name="connsiteY62" fmla="*/ 64438 h 2408739"/>
                <a:gd name="connsiteX63" fmla="*/ 1583324 w 2829117"/>
                <a:gd name="connsiteY63" fmla="*/ 79780 h 2408739"/>
                <a:gd name="connsiteX64" fmla="*/ 1331710 w 2829117"/>
                <a:gd name="connsiteY64" fmla="*/ 92054 h 2408739"/>
                <a:gd name="connsiteX65" fmla="*/ 1018728 w 2829117"/>
                <a:gd name="connsiteY65" fmla="*/ 125807 h 2408739"/>
                <a:gd name="connsiteX66" fmla="*/ 684266 w 2829117"/>
                <a:gd name="connsiteY66" fmla="*/ 171834 h 2408739"/>
                <a:gd name="connsiteX67" fmla="*/ 273093 w 2829117"/>
                <a:gd name="connsiteY67" fmla="*/ 230135 h 2408739"/>
                <a:gd name="connsiteX68" fmla="*/ 0 w 2829117"/>
                <a:gd name="connsiteY68" fmla="*/ 276161 h 2408739"/>
                <a:gd name="connsiteX69" fmla="*/ 30685 w 2829117"/>
                <a:gd name="connsiteY69" fmla="*/ 429584 h 2408739"/>
                <a:gd name="connsiteX70" fmla="*/ 276161 w 2829117"/>
                <a:gd name="connsiteY70" fmla="*/ 389694 h 2408739"/>
                <a:gd name="connsiteX71" fmla="*/ 684266 w 2829117"/>
                <a:gd name="connsiteY71" fmla="*/ 328325 h 2408739"/>
                <a:gd name="connsiteX72" fmla="*/ 803936 w 2829117"/>
                <a:gd name="connsiteY72" fmla="*/ 309914 h 240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829117" h="2408739">
                  <a:moveTo>
                    <a:pt x="803936" y="309914"/>
                  </a:moveTo>
                  <a:lnTo>
                    <a:pt x="1150671" y="263888"/>
                  </a:lnTo>
                  <a:lnTo>
                    <a:pt x="1350121" y="245477"/>
                  </a:lnTo>
                  <a:lnTo>
                    <a:pt x="1647761" y="220929"/>
                  </a:lnTo>
                  <a:lnTo>
                    <a:pt x="1831868" y="211724"/>
                  </a:lnTo>
                  <a:lnTo>
                    <a:pt x="2200083" y="199450"/>
                  </a:lnTo>
                  <a:lnTo>
                    <a:pt x="2396464" y="202518"/>
                  </a:lnTo>
                  <a:lnTo>
                    <a:pt x="2439423" y="205587"/>
                  </a:lnTo>
                  <a:lnTo>
                    <a:pt x="2457834" y="211724"/>
                  </a:lnTo>
                  <a:lnTo>
                    <a:pt x="2476244" y="230135"/>
                  </a:lnTo>
                  <a:lnTo>
                    <a:pt x="2485450" y="251614"/>
                  </a:lnTo>
                  <a:lnTo>
                    <a:pt x="2491587" y="279230"/>
                  </a:lnTo>
                  <a:cubicBezTo>
                    <a:pt x="2492610" y="310937"/>
                    <a:pt x="2493632" y="342645"/>
                    <a:pt x="2494655" y="374352"/>
                  </a:cubicBezTo>
                  <a:lnTo>
                    <a:pt x="2494655" y="687335"/>
                  </a:lnTo>
                  <a:lnTo>
                    <a:pt x="2488518" y="911332"/>
                  </a:lnTo>
                  <a:lnTo>
                    <a:pt x="2479313" y="1199767"/>
                  </a:lnTo>
                  <a:lnTo>
                    <a:pt x="2473176" y="1368532"/>
                  </a:lnTo>
                  <a:lnTo>
                    <a:pt x="2457834" y="1549571"/>
                  </a:lnTo>
                  <a:lnTo>
                    <a:pt x="2436354" y="1696857"/>
                  </a:lnTo>
                  <a:lnTo>
                    <a:pt x="2414875" y="1795047"/>
                  </a:lnTo>
                  <a:lnTo>
                    <a:pt x="2393396" y="1871759"/>
                  </a:lnTo>
                  <a:lnTo>
                    <a:pt x="2378054" y="1908580"/>
                  </a:lnTo>
                  <a:lnTo>
                    <a:pt x="2359643" y="1942333"/>
                  </a:lnTo>
                  <a:lnTo>
                    <a:pt x="2332027" y="1969949"/>
                  </a:lnTo>
                  <a:lnTo>
                    <a:pt x="2255315" y="2258384"/>
                  </a:lnTo>
                  <a:lnTo>
                    <a:pt x="2267589" y="2307480"/>
                  </a:lnTo>
                  <a:lnTo>
                    <a:pt x="2282932" y="2353506"/>
                  </a:lnTo>
                  <a:lnTo>
                    <a:pt x="2304411" y="2390328"/>
                  </a:lnTo>
                  <a:lnTo>
                    <a:pt x="2319753" y="2405670"/>
                  </a:lnTo>
                  <a:lnTo>
                    <a:pt x="2328958" y="2408739"/>
                  </a:lnTo>
                  <a:lnTo>
                    <a:pt x="2353506" y="2408739"/>
                  </a:lnTo>
                  <a:lnTo>
                    <a:pt x="2387259" y="2399533"/>
                  </a:lnTo>
                  <a:lnTo>
                    <a:pt x="2433286" y="2368849"/>
                  </a:lnTo>
                  <a:lnTo>
                    <a:pt x="2470107" y="2332027"/>
                  </a:lnTo>
                  <a:lnTo>
                    <a:pt x="2519203" y="2261453"/>
                  </a:lnTo>
                  <a:lnTo>
                    <a:pt x="2562161" y="2187810"/>
                  </a:lnTo>
                  <a:lnTo>
                    <a:pt x="2595914" y="2123372"/>
                  </a:lnTo>
                  <a:lnTo>
                    <a:pt x="2602051" y="2111098"/>
                  </a:lnTo>
                  <a:lnTo>
                    <a:pt x="2620462" y="2055866"/>
                  </a:lnTo>
                  <a:lnTo>
                    <a:pt x="2632736" y="2015976"/>
                  </a:lnTo>
                  <a:lnTo>
                    <a:pt x="2645009" y="1939265"/>
                  </a:lnTo>
                  <a:lnTo>
                    <a:pt x="2666489" y="1795047"/>
                  </a:lnTo>
                  <a:lnTo>
                    <a:pt x="2687968" y="1617077"/>
                  </a:lnTo>
                  <a:lnTo>
                    <a:pt x="2700242" y="1442175"/>
                  </a:lnTo>
                  <a:lnTo>
                    <a:pt x="2709447" y="1224314"/>
                  </a:lnTo>
                  <a:lnTo>
                    <a:pt x="2718652" y="957359"/>
                  </a:lnTo>
                  <a:lnTo>
                    <a:pt x="2737063" y="497090"/>
                  </a:lnTo>
                  <a:lnTo>
                    <a:pt x="2740132" y="383557"/>
                  </a:lnTo>
                  <a:lnTo>
                    <a:pt x="2752405" y="355941"/>
                  </a:lnTo>
                  <a:lnTo>
                    <a:pt x="2786158" y="316051"/>
                  </a:lnTo>
                  <a:lnTo>
                    <a:pt x="2829117" y="251614"/>
                  </a:lnTo>
                  <a:lnTo>
                    <a:pt x="2829117" y="242408"/>
                  </a:lnTo>
                  <a:lnTo>
                    <a:pt x="2810706" y="208655"/>
                  </a:lnTo>
                  <a:lnTo>
                    <a:pt x="2715584" y="110465"/>
                  </a:lnTo>
                  <a:lnTo>
                    <a:pt x="2635804" y="27616"/>
                  </a:lnTo>
                  <a:lnTo>
                    <a:pt x="2614325" y="9206"/>
                  </a:lnTo>
                  <a:lnTo>
                    <a:pt x="2589777" y="0"/>
                  </a:lnTo>
                  <a:lnTo>
                    <a:pt x="2556024" y="3069"/>
                  </a:lnTo>
                  <a:lnTo>
                    <a:pt x="2509997" y="18411"/>
                  </a:lnTo>
                  <a:lnTo>
                    <a:pt x="2463971" y="39890"/>
                  </a:lnTo>
                  <a:lnTo>
                    <a:pt x="2424081" y="46027"/>
                  </a:lnTo>
                  <a:lnTo>
                    <a:pt x="2243042" y="52164"/>
                  </a:lnTo>
                  <a:lnTo>
                    <a:pt x="1933128" y="64438"/>
                  </a:lnTo>
                  <a:lnTo>
                    <a:pt x="1583324" y="79780"/>
                  </a:lnTo>
                  <a:lnTo>
                    <a:pt x="1331710" y="92054"/>
                  </a:lnTo>
                  <a:lnTo>
                    <a:pt x="1018728" y="125807"/>
                  </a:lnTo>
                  <a:lnTo>
                    <a:pt x="684266" y="171834"/>
                  </a:lnTo>
                  <a:lnTo>
                    <a:pt x="273093" y="230135"/>
                  </a:lnTo>
                  <a:lnTo>
                    <a:pt x="0" y="276161"/>
                  </a:lnTo>
                  <a:lnTo>
                    <a:pt x="30685" y="429584"/>
                  </a:lnTo>
                  <a:lnTo>
                    <a:pt x="276161" y="389694"/>
                  </a:lnTo>
                  <a:lnTo>
                    <a:pt x="684266" y="328325"/>
                  </a:lnTo>
                  <a:lnTo>
                    <a:pt x="803936" y="3099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9">
              <a:extLst>
                <a:ext uri="{FF2B5EF4-FFF2-40B4-BE49-F238E27FC236}">
                  <a16:creationId xmlns:a16="http://schemas.microsoft.com/office/drawing/2014/main" id="{B8AB5F0C-FEF0-46B8-9497-8B326134E11C}"/>
                </a:ext>
              </a:extLst>
            </p:cNvPr>
            <p:cNvSpPr/>
            <p:nvPr/>
          </p:nvSpPr>
          <p:spPr>
            <a:xfrm>
              <a:off x="6069013" y="5410200"/>
              <a:ext cx="615950" cy="461963"/>
            </a:xfrm>
            <a:custGeom>
              <a:avLst/>
              <a:gdLst>
                <a:gd name="connsiteX0" fmla="*/ 240507 w 614363"/>
                <a:gd name="connsiteY0" fmla="*/ 59531 h 461963"/>
                <a:gd name="connsiteX1" fmla="*/ 411957 w 614363"/>
                <a:gd name="connsiteY1" fmla="*/ 111919 h 461963"/>
                <a:gd name="connsiteX2" fmla="*/ 511969 w 614363"/>
                <a:gd name="connsiteY2" fmla="*/ 142875 h 461963"/>
                <a:gd name="connsiteX3" fmla="*/ 540544 w 614363"/>
                <a:gd name="connsiteY3" fmla="*/ 142875 h 461963"/>
                <a:gd name="connsiteX4" fmla="*/ 573882 w 614363"/>
                <a:gd name="connsiteY4" fmla="*/ 135731 h 461963"/>
                <a:gd name="connsiteX5" fmla="*/ 590550 w 614363"/>
                <a:gd name="connsiteY5" fmla="*/ 123825 h 461963"/>
                <a:gd name="connsiteX6" fmla="*/ 614363 w 614363"/>
                <a:gd name="connsiteY6" fmla="*/ 100013 h 461963"/>
                <a:gd name="connsiteX7" fmla="*/ 523875 w 614363"/>
                <a:gd name="connsiteY7" fmla="*/ 461963 h 461963"/>
                <a:gd name="connsiteX8" fmla="*/ 509588 w 614363"/>
                <a:gd name="connsiteY8" fmla="*/ 411956 h 461963"/>
                <a:gd name="connsiteX9" fmla="*/ 485775 w 614363"/>
                <a:gd name="connsiteY9" fmla="*/ 388144 h 461963"/>
                <a:gd name="connsiteX10" fmla="*/ 433388 w 614363"/>
                <a:gd name="connsiteY10" fmla="*/ 340519 h 461963"/>
                <a:gd name="connsiteX11" fmla="*/ 361950 w 614363"/>
                <a:gd name="connsiteY11" fmla="*/ 280988 h 461963"/>
                <a:gd name="connsiteX12" fmla="*/ 280988 w 614363"/>
                <a:gd name="connsiteY12" fmla="*/ 221456 h 461963"/>
                <a:gd name="connsiteX13" fmla="*/ 216694 w 614363"/>
                <a:gd name="connsiteY13" fmla="*/ 176213 h 461963"/>
                <a:gd name="connsiteX14" fmla="*/ 159544 w 614363"/>
                <a:gd name="connsiteY14" fmla="*/ 138113 h 461963"/>
                <a:gd name="connsiteX15" fmla="*/ 102394 w 614363"/>
                <a:gd name="connsiteY15" fmla="*/ 104775 h 461963"/>
                <a:gd name="connsiteX16" fmla="*/ 26194 w 614363"/>
                <a:gd name="connsiteY16" fmla="*/ 57150 h 461963"/>
                <a:gd name="connsiteX17" fmla="*/ 9525 w 614363"/>
                <a:gd name="connsiteY17" fmla="*/ 40481 h 461963"/>
                <a:gd name="connsiteX18" fmla="*/ 0 w 614363"/>
                <a:gd name="connsiteY18" fmla="*/ 26194 h 461963"/>
                <a:gd name="connsiteX19" fmla="*/ 0 w 614363"/>
                <a:gd name="connsiteY19" fmla="*/ 14288 h 461963"/>
                <a:gd name="connsiteX20" fmla="*/ 7144 w 614363"/>
                <a:gd name="connsiteY20" fmla="*/ 2381 h 461963"/>
                <a:gd name="connsiteX21" fmla="*/ 40482 w 614363"/>
                <a:gd name="connsiteY21" fmla="*/ 0 h 461963"/>
                <a:gd name="connsiteX22" fmla="*/ 116682 w 614363"/>
                <a:gd name="connsiteY22" fmla="*/ 23813 h 461963"/>
                <a:gd name="connsiteX23" fmla="*/ 240507 w 614363"/>
                <a:gd name="connsiteY23" fmla="*/ 59531 h 46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14363" h="461963">
                  <a:moveTo>
                    <a:pt x="240507" y="59531"/>
                  </a:moveTo>
                  <a:lnTo>
                    <a:pt x="411957" y="111919"/>
                  </a:lnTo>
                  <a:lnTo>
                    <a:pt x="511969" y="142875"/>
                  </a:lnTo>
                  <a:lnTo>
                    <a:pt x="540544" y="142875"/>
                  </a:lnTo>
                  <a:lnTo>
                    <a:pt x="573882" y="135731"/>
                  </a:lnTo>
                  <a:lnTo>
                    <a:pt x="590550" y="123825"/>
                  </a:lnTo>
                  <a:lnTo>
                    <a:pt x="614363" y="100013"/>
                  </a:lnTo>
                  <a:lnTo>
                    <a:pt x="523875" y="461963"/>
                  </a:lnTo>
                  <a:lnTo>
                    <a:pt x="509588" y="411956"/>
                  </a:lnTo>
                  <a:lnTo>
                    <a:pt x="485775" y="388144"/>
                  </a:lnTo>
                  <a:lnTo>
                    <a:pt x="433388" y="340519"/>
                  </a:lnTo>
                  <a:lnTo>
                    <a:pt x="361950" y="280988"/>
                  </a:lnTo>
                  <a:lnTo>
                    <a:pt x="280988" y="221456"/>
                  </a:lnTo>
                  <a:lnTo>
                    <a:pt x="216694" y="176213"/>
                  </a:lnTo>
                  <a:lnTo>
                    <a:pt x="159544" y="138113"/>
                  </a:lnTo>
                  <a:lnTo>
                    <a:pt x="102394" y="104775"/>
                  </a:lnTo>
                  <a:lnTo>
                    <a:pt x="26194" y="57150"/>
                  </a:lnTo>
                  <a:lnTo>
                    <a:pt x="9525" y="40481"/>
                  </a:lnTo>
                  <a:lnTo>
                    <a:pt x="0" y="26194"/>
                  </a:lnTo>
                  <a:lnTo>
                    <a:pt x="0" y="14288"/>
                  </a:lnTo>
                  <a:lnTo>
                    <a:pt x="7144" y="2381"/>
                  </a:lnTo>
                  <a:lnTo>
                    <a:pt x="40482" y="0"/>
                  </a:lnTo>
                  <a:lnTo>
                    <a:pt x="116682" y="23813"/>
                  </a:lnTo>
                  <a:lnTo>
                    <a:pt x="240507" y="59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21">
              <a:extLst>
                <a:ext uri="{FF2B5EF4-FFF2-40B4-BE49-F238E27FC236}">
                  <a16:creationId xmlns:a16="http://schemas.microsoft.com/office/drawing/2014/main" id="{3FCF0156-0493-4CB0-B004-0C452D38262C}"/>
                </a:ext>
              </a:extLst>
            </p:cNvPr>
            <p:cNvSpPr/>
            <p:nvPr/>
          </p:nvSpPr>
          <p:spPr>
            <a:xfrm>
              <a:off x="5307013" y="3200400"/>
              <a:ext cx="465137" cy="1681163"/>
            </a:xfrm>
            <a:custGeom>
              <a:avLst/>
              <a:gdLst>
                <a:gd name="connsiteX0" fmla="*/ 150019 w 464344"/>
                <a:gd name="connsiteY0" fmla="*/ 700088 h 1681163"/>
                <a:gd name="connsiteX1" fmla="*/ 150019 w 464344"/>
                <a:gd name="connsiteY1" fmla="*/ 190500 h 1681163"/>
                <a:gd name="connsiteX2" fmla="*/ 145257 w 464344"/>
                <a:gd name="connsiteY2" fmla="*/ 164306 h 1681163"/>
                <a:gd name="connsiteX3" fmla="*/ 130969 w 464344"/>
                <a:gd name="connsiteY3" fmla="*/ 135731 h 1681163"/>
                <a:gd name="connsiteX4" fmla="*/ 111919 w 464344"/>
                <a:gd name="connsiteY4" fmla="*/ 107156 h 1681163"/>
                <a:gd name="connsiteX5" fmla="*/ 90488 w 464344"/>
                <a:gd name="connsiteY5" fmla="*/ 83344 h 1681163"/>
                <a:gd name="connsiteX6" fmla="*/ 66675 w 464344"/>
                <a:gd name="connsiteY6" fmla="*/ 64294 h 1681163"/>
                <a:gd name="connsiteX7" fmla="*/ 0 w 464344"/>
                <a:gd name="connsiteY7" fmla="*/ 23813 h 1681163"/>
                <a:gd name="connsiteX8" fmla="*/ 242888 w 464344"/>
                <a:gd name="connsiteY8" fmla="*/ 0 h 1681163"/>
                <a:gd name="connsiteX9" fmla="*/ 323850 w 464344"/>
                <a:gd name="connsiteY9" fmla="*/ 57150 h 1681163"/>
                <a:gd name="connsiteX10" fmla="*/ 383382 w 464344"/>
                <a:gd name="connsiteY10" fmla="*/ 100013 h 1681163"/>
                <a:gd name="connsiteX11" fmla="*/ 426244 w 464344"/>
                <a:gd name="connsiteY11" fmla="*/ 135731 h 1681163"/>
                <a:gd name="connsiteX12" fmla="*/ 457200 w 464344"/>
                <a:gd name="connsiteY12" fmla="*/ 169069 h 1681163"/>
                <a:gd name="connsiteX13" fmla="*/ 464344 w 464344"/>
                <a:gd name="connsiteY13" fmla="*/ 183356 h 1681163"/>
                <a:gd name="connsiteX14" fmla="*/ 464344 w 464344"/>
                <a:gd name="connsiteY14" fmla="*/ 197644 h 1681163"/>
                <a:gd name="connsiteX15" fmla="*/ 461963 w 464344"/>
                <a:gd name="connsiteY15" fmla="*/ 211931 h 1681163"/>
                <a:gd name="connsiteX16" fmla="*/ 445294 w 464344"/>
                <a:gd name="connsiteY16" fmla="*/ 245269 h 1681163"/>
                <a:gd name="connsiteX17" fmla="*/ 416719 w 464344"/>
                <a:gd name="connsiteY17" fmla="*/ 300038 h 1681163"/>
                <a:gd name="connsiteX18" fmla="*/ 392907 w 464344"/>
                <a:gd name="connsiteY18" fmla="*/ 361950 h 1681163"/>
                <a:gd name="connsiteX19" fmla="*/ 383382 w 464344"/>
                <a:gd name="connsiteY19" fmla="*/ 400050 h 1681163"/>
                <a:gd name="connsiteX20" fmla="*/ 376238 w 464344"/>
                <a:gd name="connsiteY20" fmla="*/ 442913 h 1681163"/>
                <a:gd name="connsiteX21" fmla="*/ 376238 w 464344"/>
                <a:gd name="connsiteY21" fmla="*/ 481013 h 1681163"/>
                <a:gd name="connsiteX22" fmla="*/ 373857 w 464344"/>
                <a:gd name="connsiteY22" fmla="*/ 604838 h 1681163"/>
                <a:gd name="connsiteX23" fmla="*/ 354807 w 464344"/>
                <a:gd name="connsiteY23" fmla="*/ 823913 h 1681163"/>
                <a:gd name="connsiteX24" fmla="*/ 326232 w 464344"/>
                <a:gd name="connsiteY24" fmla="*/ 1140619 h 1681163"/>
                <a:gd name="connsiteX25" fmla="*/ 297657 w 464344"/>
                <a:gd name="connsiteY25" fmla="*/ 1459706 h 1681163"/>
                <a:gd name="connsiteX26" fmla="*/ 283369 w 464344"/>
                <a:gd name="connsiteY26" fmla="*/ 1638300 h 1681163"/>
                <a:gd name="connsiteX27" fmla="*/ 278607 w 464344"/>
                <a:gd name="connsiteY27" fmla="*/ 1666875 h 1681163"/>
                <a:gd name="connsiteX28" fmla="*/ 152400 w 464344"/>
                <a:gd name="connsiteY28" fmla="*/ 1681163 h 1681163"/>
                <a:gd name="connsiteX29" fmla="*/ 150019 w 464344"/>
                <a:gd name="connsiteY29" fmla="*/ 700088 h 1681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64344" h="1681163">
                  <a:moveTo>
                    <a:pt x="150019" y="700088"/>
                  </a:moveTo>
                  <a:lnTo>
                    <a:pt x="150019" y="190500"/>
                  </a:lnTo>
                  <a:lnTo>
                    <a:pt x="145257" y="164306"/>
                  </a:lnTo>
                  <a:lnTo>
                    <a:pt x="130969" y="135731"/>
                  </a:lnTo>
                  <a:lnTo>
                    <a:pt x="111919" y="107156"/>
                  </a:lnTo>
                  <a:lnTo>
                    <a:pt x="90488" y="83344"/>
                  </a:lnTo>
                  <a:lnTo>
                    <a:pt x="66675" y="64294"/>
                  </a:lnTo>
                  <a:lnTo>
                    <a:pt x="0" y="23813"/>
                  </a:lnTo>
                  <a:lnTo>
                    <a:pt x="242888" y="0"/>
                  </a:lnTo>
                  <a:lnTo>
                    <a:pt x="323850" y="57150"/>
                  </a:lnTo>
                  <a:lnTo>
                    <a:pt x="383382" y="100013"/>
                  </a:lnTo>
                  <a:lnTo>
                    <a:pt x="426244" y="135731"/>
                  </a:lnTo>
                  <a:lnTo>
                    <a:pt x="457200" y="169069"/>
                  </a:lnTo>
                  <a:lnTo>
                    <a:pt x="464344" y="183356"/>
                  </a:lnTo>
                  <a:lnTo>
                    <a:pt x="464344" y="197644"/>
                  </a:lnTo>
                  <a:lnTo>
                    <a:pt x="461963" y="211931"/>
                  </a:lnTo>
                  <a:lnTo>
                    <a:pt x="445294" y="245269"/>
                  </a:lnTo>
                  <a:lnTo>
                    <a:pt x="416719" y="300038"/>
                  </a:lnTo>
                  <a:lnTo>
                    <a:pt x="392907" y="361950"/>
                  </a:lnTo>
                  <a:lnTo>
                    <a:pt x="383382" y="400050"/>
                  </a:lnTo>
                  <a:lnTo>
                    <a:pt x="376238" y="442913"/>
                  </a:lnTo>
                  <a:lnTo>
                    <a:pt x="376238" y="481013"/>
                  </a:lnTo>
                  <a:cubicBezTo>
                    <a:pt x="375444" y="522288"/>
                    <a:pt x="374651" y="563563"/>
                    <a:pt x="373857" y="604838"/>
                  </a:cubicBezTo>
                  <a:lnTo>
                    <a:pt x="354807" y="823913"/>
                  </a:lnTo>
                  <a:lnTo>
                    <a:pt x="326232" y="1140619"/>
                  </a:lnTo>
                  <a:lnTo>
                    <a:pt x="297657" y="1459706"/>
                  </a:lnTo>
                  <a:lnTo>
                    <a:pt x="283369" y="1638300"/>
                  </a:lnTo>
                  <a:lnTo>
                    <a:pt x="278607" y="1666875"/>
                  </a:lnTo>
                  <a:lnTo>
                    <a:pt x="152400" y="1681163"/>
                  </a:lnTo>
                  <a:cubicBezTo>
                    <a:pt x="151606" y="1355725"/>
                    <a:pt x="150813" y="1030288"/>
                    <a:pt x="150019" y="70008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2">
              <a:extLst>
                <a:ext uri="{FF2B5EF4-FFF2-40B4-BE49-F238E27FC236}">
                  <a16:creationId xmlns:a16="http://schemas.microsoft.com/office/drawing/2014/main" id="{20CE028C-AD4C-4A22-A477-ADF145838653}"/>
                </a:ext>
              </a:extLst>
            </p:cNvPr>
            <p:cNvSpPr/>
            <p:nvPr/>
          </p:nvSpPr>
          <p:spPr>
            <a:xfrm>
              <a:off x="4751388" y="4205288"/>
              <a:ext cx="1374775" cy="1004887"/>
            </a:xfrm>
            <a:custGeom>
              <a:avLst/>
              <a:gdLst>
                <a:gd name="connsiteX0" fmla="*/ 116681 w 1376362"/>
                <a:gd name="connsiteY0" fmla="*/ 385762 h 1004887"/>
                <a:gd name="connsiteX1" fmla="*/ 128587 w 1376362"/>
                <a:gd name="connsiteY1" fmla="*/ 269081 h 1004887"/>
                <a:gd name="connsiteX2" fmla="*/ 130969 w 1376362"/>
                <a:gd name="connsiteY2" fmla="*/ 226218 h 1004887"/>
                <a:gd name="connsiteX3" fmla="*/ 126206 w 1376362"/>
                <a:gd name="connsiteY3" fmla="*/ 195262 h 1004887"/>
                <a:gd name="connsiteX4" fmla="*/ 116681 w 1376362"/>
                <a:gd name="connsiteY4" fmla="*/ 159543 h 1004887"/>
                <a:gd name="connsiteX5" fmla="*/ 102394 w 1376362"/>
                <a:gd name="connsiteY5" fmla="*/ 128587 h 1004887"/>
                <a:gd name="connsiteX6" fmla="*/ 80962 w 1376362"/>
                <a:gd name="connsiteY6" fmla="*/ 97631 h 1004887"/>
                <a:gd name="connsiteX7" fmla="*/ 61912 w 1376362"/>
                <a:gd name="connsiteY7" fmla="*/ 76200 h 1004887"/>
                <a:gd name="connsiteX8" fmla="*/ 28575 w 1376362"/>
                <a:gd name="connsiteY8" fmla="*/ 54768 h 1004887"/>
                <a:gd name="connsiteX9" fmla="*/ 16669 w 1376362"/>
                <a:gd name="connsiteY9" fmla="*/ 47625 h 1004887"/>
                <a:gd name="connsiteX10" fmla="*/ 7144 w 1376362"/>
                <a:gd name="connsiteY10" fmla="*/ 33337 h 1004887"/>
                <a:gd name="connsiteX11" fmla="*/ 4762 w 1376362"/>
                <a:gd name="connsiteY11" fmla="*/ 21431 h 1004887"/>
                <a:gd name="connsiteX12" fmla="*/ 4762 w 1376362"/>
                <a:gd name="connsiteY12" fmla="*/ 11906 h 1004887"/>
                <a:gd name="connsiteX13" fmla="*/ 7144 w 1376362"/>
                <a:gd name="connsiteY13" fmla="*/ 4762 h 1004887"/>
                <a:gd name="connsiteX14" fmla="*/ 21431 w 1376362"/>
                <a:gd name="connsiteY14" fmla="*/ 0 h 1004887"/>
                <a:gd name="connsiteX15" fmla="*/ 38100 w 1376362"/>
                <a:gd name="connsiteY15" fmla="*/ 2381 h 1004887"/>
                <a:gd name="connsiteX16" fmla="*/ 83344 w 1376362"/>
                <a:gd name="connsiteY16" fmla="*/ 11906 h 1004887"/>
                <a:gd name="connsiteX17" fmla="*/ 142875 w 1376362"/>
                <a:gd name="connsiteY17" fmla="*/ 33337 h 1004887"/>
                <a:gd name="connsiteX18" fmla="*/ 200025 w 1376362"/>
                <a:gd name="connsiteY18" fmla="*/ 59531 h 1004887"/>
                <a:gd name="connsiteX19" fmla="*/ 252412 w 1376362"/>
                <a:gd name="connsiteY19" fmla="*/ 90487 h 1004887"/>
                <a:gd name="connsiteX20" fmla="*/ 285750 w 1376362"/>
                <a:gd name="connsiteY20" fmla="*/ 116681 h 1004887"/>
                <a:gd name="connsiteX21" fmla="*/ 304800 w 1376362"/>
                <a:gd name="connsiteY21" fmla="*/ 126206 h 1004887"/>
                <a:gd name="connsiteX22" fmla="*/ 314325 w 1376362"/>
                <a:gd name="connsiteY22" fmla="*/ 133350 h 1004887"/>
                <a:gd name="connsiteX23" fmla="*/ 328612 w 1376362"/>
                <a:gd name="connsiteY23" fmla="*/ 147637 h 1004887"/>
                <a:gd name="connsiteX24" fmla="*/ 342900 w 1376362"/>
                <a:gd name="connsiteY24" fmla="*/ 171450 h 1004887"/>
                <a:gd name="connsiteX25" fmla="*/ 347662 w 1376362"/>
                <a:gd name="connsiteY25" fmla="*/ 197643 h 1004887"/>
                <a:gd name="connsiteX26" fmla="*/ 345281 w 1376362"/>
                <a:gd name="connsiteY26" fmla="*/ 242887 h 1004887"/>
                <a:gd name="connsiteX27" fmla="*/ 333375 w 1376362"/>
                <a:gd name="connsiteY27" fmla="*/ 290512 h 1004887"/>
                <a:gd name="connsiteX28" fmla="*/ 304800 w 1376362"/>
                <a:gd name="connsiteY28" fmla="*/ 366712 h 1004887"/>
                <a:gd name="connsiteX29" fmla="*/ 266700 w 1376362"/>
                <a:gd name="connsiteY29" fmla="*/ 688181 h 1004887"/>
                <a:gd name="connsiteX30" fmla="*/ 266700 w 1376362"/>
                <a:gd name="connsiteY30" fmla="*/ 714375 h 1004887"/>
                <a:gd name="connsiteX31" fmla="*/ 273844 w 1376362"/>
                <a:gd name="connsiteY31" fmla="*/ 716756 h 1004887"/>
                <a:gd name="connsiteX32" fmla="*/ 295275 w 1376362"/>
                <a:gd name="connsiteY32" fmla="*/ 711993 h 1004887"/>
                <a:gd name="connsiteX33" fmla="*/ 350044 w 1376362"/>
                <a:gd name="connsiteY33" fmla="*/ 695325 h 1004887"/>
                <a:gd name="connsiteX34" fmla="*/ 450056 w 1376362"/>
                <a:gd name="connsiteY34" fmla="*/ 671512 h 1004887"/>
                <a:gd name="connsiteX35" fmla="*/ 600075 w 1376362"/>
                <a:gd name="connsiteY35" fmla="*/ 645318 h 1004887"/>
                <a:gd name="connsiteX36" fmla="*/ 719137 w 1376362"/>
                <a:gd name="connsiteY36" fmla="*/ 628650 h 1004887"/>
                <a:gd name="connsiteX37" fmla="*/ 835819 w 1376362"/>
                <a:gd name="connsiteY37" fmla="*/ 607218 h 1004887"/>
                <a:gd name="connsiteX38" fmla="*/ 1057275 w 1376362"/>
                <a:gd name="connsiteY38" fmla="*/ 607218 h 1004887"/>
                <a:gd name="connsiteX39" fmla="*/ 1269206 w 1376362"/>
                <a:gd name="connsiteY39" fmla="*/ 607218 h 1004887"/>
                <a:gd name="connsiteX40" fmla="*/ 1376362 w 1376362"/>
                <a:gd name="connsiteY40" fmla="*/ 609600 h 1004887"/>
                <a:gd name="connsiteX41" fmla="*/ 1359694 w 1376362"/>
                <a:gd name="connsiteY41" fmla="*/ 719137 h 1004887"/>
                <a:gd name="connsiteX42" fmla="*/ 1214437 w 1376362"/>
                <a:gd name="connsiteY42" fmla="*/ 728662 h 1004887"/>
                <a:gd name="connsiteX43" fmla="*/ 1073944 w 1376362"/>
                <a:gd name="connsiteY43" fmla="*/ 742950 h 1004887"/>
                <a:gd name="connsiteX44" fmla="*/ 871537 w 1376362"/>
                <a:gd name="connsiteY44" fmla="*/ 766762 h 1004887"/>
                <a:gd name="connsiteX45" fmla="*/ 635794 w 1376362"/>
                <a:gd name="connsiteY45" fmla="*/ 802481 h 1004887"/>
                <a:gd name="connsiteX46" fmla="*/ 452437 w 1376362"/>
                <a:gd name="connsiteY46" fmla="*/ 840581 h 1004887"/>
                <a:gd name="connsiteX47" fmla="*/ 390525 w 1376362"/>
                <a:gd name="connsiteY47" fmla="*/ 857250 h 1004887"/>
                <a:gd name="connsiteX48" fmla="*/ 311944 w 1376362"/>
                <a:gd name="connsiteY48" fmla="*/ 895350 h 1004887"/>
                <a:gd name="connsiteX49" fmla="*/ 128587 w 1376362"/>
                <a:gd name="connsiteY49" fmla="*/ 995362 h 1004887"/>
                <a:gd name="connsiteX50" fmla="*/ 109537 w 1376362"/>
                <a:gd name="connsiteY50" fmla="*/ 1004887 h 1004887"/>
                <a:gd name="connsiteX51" fmla="*/ 97631 w 1376362"/>
                <a:gd name="connsiteY51" fmla="*/ 1000125 h 1004887"/>
                <a:gd name="connsiteX52" fmla="*/ 66675 w 1376362"/>
                <a:gd name="connsiteY52" fmla="*/ 964406 h 1004887"/>
                <a:gd name="connsiteX53" fmla="*/ 26194 w 1376362"/>
                <a:gd name="connsiteY53" fmla="*/ 912018 h 1004887"/>
                <a:gd name="connsiteX54" fmla="*/ 7144 w 1376362"/>
                <a:gd name="connsiteY54" fmla="*/ 885825 h 1004887"/>
                <a:gd name="connsiteX55" fmla="*/ 0 w 1376362"/>
                <a:gd name="connsiteY55" fmla="*/ 866775 h 1004887"/>
                <a:gd name="connsiteX56" fmla="*/ 2381 w 1376362"/>
                <a:gd name="connsiteY56" fmla="*/ 850106 h 1004887"/>
                <a:gd name="connsiteX57" fmla="*/ 9525 w 1376362"/>
                <a:gd name="connsiteY57" fmla="*/ 826293 h 1004887"/>
                <a:gd name="connsiteX58" fmla="*/ 19050 w 1376362"/>
                <a:gd name="connsiteY58" fmla="*/ 802481 h 1004887"/>
                <a:gd name="connsiteX59" fmla="*/ 40481 w 1376362"/>
                <a:gd name="connsiteY59" fmla="*/ 778668 h 1004887"/>
                <a:gd name="connsiteX60" fmla="*/ 59531 w 1376362"/>
                <a:gd name="connsiteY60" fmla="*/ 759618 h 1004887"/>
                <a:gd name="connsiteX61" fmla="*/ 80962 w 1376362"/>
                <a:gd name="connsiteY61" fmla="*/ 740568 h 1004887"/>
                <a:gd name="connsiteX62" fmla="*/ 85725 w 1376362"/>
                <a:gd name="connsiteY62" fmla="*/ 726281 h 1004887"/>
                <a:gd name="connsiteX63" fmla="*/ 90487 w 1376362"/>
                <a:gd name="connsiteY63" fmla="*/ 671512 h 1004887"/>
                <a:gd name="connsiteX64" fmla="*/ 104775 w 1376362"/>
                <a:gd name="connsiteY64" fmla="*/ 516731 h 1004887"/>
                <a:gd name="connsiteX65" fmla="*/ 116681 w 1376362"/>
                <a:gd name="connsiteY65" fmla="*/ 385762 h 100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376362" h="1004887">
                  <a:moveTo>
                    <a:pt x="116681" y="385762"/>
                  </a:moveTo>
                  <a:lnTo>
                    <a:pt x="128587" y="269081"/>
                  </a:lnTo>
                  <a:lnTo>
                    <a:pt x="130969" y="226218"/>
                  </a:lnTo>
                  <a:lnTo>
                    <a:pt x="126206" y="195262"/>
                  </a:lnTo>
                  <a:lnTo>
                    <a:pt x="116681" y="159543"/>
                  </a:lnTo>
                  <a:lnTo>
                    <a:pt x="102394" y="128587"/>
                  </a:lnTo>
                  <a:lnTo>
                    <a:pt x="80962" y="97631"/>
                  </a:lnTo>
                  <a:lnTo>
                    <a:pt x="61912" y="76200"/>
                  </a:lnTo>
                  <a:lnTo>
                    <a:pt x="28575" y="54768"/>
                  </a:lnTo>
                  <a:lnTo>
                    <a:pt x="16669" y="47625"/>
                  </a:lnTo>
                  <a:lnTo>
                    <a:pt x="7144" y="33337"/>
                  </a:lnTo>
                  <a:lnTo>
                    <a:pt x="4762" y="21431"/>
                  </a:lnTo>
                  <a:lnTo>
                    <a:pt x="4762" y="11906"/>
                  </a:lnTo>
                  <a:lnTo>
                    <a:pt x="7144" y="4762"/>
                  </a:lnTo>
                  <a:lnTo>
                    <a:pt x="21431" y="0"/>
                  </a:lnTo>
                  <a:lnTo>
                    <a:pt x="38100" y="2381"/>
                  </a:lnTo>
                  <a:lnTo>
                    <a:pt x="83344" y="11906"/>
                  </a:lnTo>
                  <a:lnTo>
                    <a:pt x="142875" y="33337"/>
                  </a:lnTo>
                  <a:lnTo>
                    <a:pt x="200025" y="59531"/>
                  </a:lnTo>
                  <a:lnTo>
                    <a:pt x="252412" y="90487"/>
                  </a:lnTo>
                  <a:lnTo>
                    <a:pt x="285750" y="116681"/>
                  </a:lnTo>
                  <a:lnTo>
                    <a:pt x="304800" y="126206"/>
                  </a:lnTo>
                  <a:lnTo>
                    <a:pt x="314325" y="133350"/>
                  </a:lnTo>
                  <a:lnTo>
                    <a:pt x="328612" y="147637"/>
                  </a:lnTo>
                  <a:lnTo>
                    <a:pt x="342900" y="171450"/>
                  </a:lnTo>
                  <a:lnTo>
                    <a:pt x="347662" y="197643"/>
                  </a:lnTo>
                  <a:lnTo>
                    <a:pt x="345281" y="242887"/>
                  </a:lnTo>
                  <a:lnTo>
                    <a:pt x="333375" y="290512"/>
                  </a:lnTo>
                  <a:lnTo>
                    <a:pt x="304800" y="366712"/>
                  </a:lnTo>
                  <a:lnTo>
                    <a:pt x="266700" y="688181"/>
                  </a:lnTo>
                  <a:lnTo>
                    <a:pt x="266700" y="714375"/>
                  </a:lnTo>
                  <a:lnTo>
                    <a:pt x="273844" y="716756"/>
                  </a:lnTo>
                  <a:lnTo>
                    <a:pt x="295275" y="711993"/>
                  </a:lnTo>
                  <a:lnTo>
                    <a:pt x="350044" y="695325"/>
                  </a:lnTo>
                  <a:lnTo>
                    <a:pt x="450056" y="671512"/>
                  </a:lnTo>
                  <a:lnTo>
                    <a:pt x="600075" y="645318"/>
                  </a:lnTo>
                  <a:lnTo>
                    <a:pt x="719137" y="628650"/>
                  </a:lnTo>
                  <a:lnTo>
                    <a:pt x="835819" y="607218"/>
                  </a:lnTo>
                  <a:lnTo>
                    <a:pt x="1057275" y="607218"/>
                  </a:lnTo>
                  <a:lnTo>
                    <a:pt x="1269206" y="607218"/>
                  </a:lnTo>
                  <a:lnTo>
                    <a:pt x="1376362" y="609600"/>
                  </a:lnTo>
                  <a:lnTo>
                    <a:pt x="1359694" y="719137"/>
                  </a:lnTo>
                  <a:lnTo>
                    <a:pt x="1214437" y="728662"/>
                  </a:lnTo>
                  <a:lnTo>
                    <a:pt x="1073944" y="742950"/>
                  </a:lnTo>
                  <a:lnTo>
                    <a:pt x="871537" y="766762"/>
                  </a:lnTo>
                  <a:lnTo>
                    <a:pt x="635794" y="802481"/>
                  </a:lnTo>
                  <a:lnTo>
                    <a:pt x="452437" y="840581"/>
                  </a:lnTo>
                  <a:lnTo>
                    <a:pt x="390525" y="857250"/>
                  </a:lnTo>
                  <a:lnTo>
                    <a:pt x="311944" y="895350"/>
                  </a:lnTo>
                  <a:lnTo>
                    <a:pt x="128587" y="995362"/>
                  </a:lnTo>
                  <a:lnTo>
                    <a:pt x="109537" y="1004887"/>
                  </a:lnTo>
                  <a:lnTo>
                    <a:pt x="97631" y="1000125"/>
                  </a:lnTo>
                  <a:lnTo>
                    <a:pt x="66675" y="964406"/>
                  </a:lnTo>
                  <a:lnTo>
                    <a:pt x="26194" y="912018"/>
                  </a:lnTo>
                  <a:lnTo>
                    <a:pt x="7144" y="885825"/>
                  </a:lnTo>
                  <a:lnTo>
                    <a:pt x="0" y="866775"/>
                  </a:lnTo>
                  <a:lnTo>
                    <a:pt x="2381" y="850106"/>
                  </a:lnTo>
                  <a:lnTo>
                    <a:pt x="9525" y="826293"/>
                  </a:lnTo>
                  <a:lnTo>
                    <a:pt x="19050" y="802481"/>
                  </a:lnTo>
                  <a:lnTo>
                    <a:pt x="40481" y="778668"/>
                  </a:lnTo>
                  <a:lnTo>
                    <a:pt x="59531" y="759618"/>
                  </a:lnTo>
                  <a:lnTo>
                    <a:pt x="80962" y="740568"/>
                  </a:lnTo>
                  <a:lnTo>
                    <a:pt x="85725" y="726281"/>
                  </a:lnTo>
                  <a:lnTo>
                    <a:pt x="90487" y="671512"/>
                  </a:lnTo>
                  <a:lnTo>
                    <a:pt x="104775" y="516731"/>
                  </a:lnTo>
                  <a:lnTo>
                    <a:pt x="116681" y="385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3">
              <a:extLst>
                <a:ext uri="{FF2B5EF4-FFF2-40B4-BE49-F238E27FC236}">
                  <a16:creationId xmlns:a16="http://schemas.microsoft.com/office/drawing/2014/main" id="{240CE8C1-17E6-44C8-BA9B-E1FF8BB8AE99}"/>
                </a:ext>
              </a:extLst>
            </p:cNvPr>
            <p:cNvSpPr/>
            <p:nvPr/>
          </p:nvSpPr>
          <p:spPr>
            <a:xfrm>
              <a:off x="6000750" y="4038600"/>
              <a:ext cx="419100" cy="1200150"/>
            </a:xfrm>
            <a:custGeom>
              <a:avLst/>
              <a:gdLst>
                <a:gd name="connsiteX0" fmla="*/ 111919 w 419100"/>
                <a:gd name="connsiteY0" fmla="*/ 440531 h 1200150"/>
                <a:gd name="connsiteX1" fmla="*/ 97631 w 419100"/>
                <a:gd name="connsiteY1" fmla="*/ 595313 h 1200150"/>
                <a:gd name="connsiteX2" fmla="*/ 83344 w 419100"/>
                <a:gd name="connsiteY2" fmla="*/ 769144 h 1200150"/>
                <a:gd name="connsiteX3" fmla="*/ 83344 w 419100"/>
                <a:gd name="connsiteY3" fmla="*/ 788194 h 1200150"/>
                <a:gd name="connsiteX4" fmla="*/ 57150 w 419100"/>
                <a:gd name="connsiteY4" fmla="*/ 883444 h 1200150"/>
                <a:gd name="connsiteX5" fmla="*/ 57150 w 419100"/>
                <a:gd name="connsiteY5" fmla="*/ 962025 h 1200150"/>
                <a:gd name="connsiteX6" fmla="*/ 59531 w 419100"/>
                <a:gd name="connsiteY6" fmla="*/ 1028700 h 1200150"/>
                <a:gd name="connsiteX7" fmla="*/ 61913 w 419100"/>
                <a:gd name="connsiteY7" fmla="*/ 1090613 h 1200150"/>
                <a:gd name="connsiteX8" fmla="*/ 69056 w 419100"/>
                <a:gd name="connsiteY8" fmla="*/ 1143000 h 1200150"/>
                <a:gd name="connsiteX9" fmla="*/ 85725 w 419100"/>
                <a:gd name="connsiteY9" fmla="*/ 1178719 h 1200150"/>
                <a:gd name="connsiteX10" fmla="*/ 100013 w 419100"/>
                <a:gd name="connsiteY10" fmla="*/ 1195388 h 1200150"/>
                <a:gd name="connsiteX11" fmla="*/ 109538 w 419100"/>
                <a:gd name="connsiteY11" fmla="*/ 1200150 h 1200150"/>
                <a:gd name="connsiteX12" fmla="*/ 142875 w 419100"/>
                <a:gd name="connsiteY12" fmla="*/ 1195388 h 1200150"/>
                <a:gd name="connsiteX13" fmla="*/ 171450 w 419100"/>
                <a:gd name="connsiteY13" fmla="*/ 1185863 h 1200150"/>
                <a:gd name="connsiteX14" fmla="*/ 200025 w 419100"/>
                <a:gd name="connsiteY14" fmla="*/ 1164431 h 1200150"/>
                <a:gd name="connsiteX15" fmla="*/ 221456 w 419100"/>
                <a:gd name="connsiteY15" fmla="*/ 1140619 h 1200150"/>
                <a:gd name="connsiteX16" fmla="*/ 240506 w 419100"/>
                <a:gd name="connsiteY16" fmla="*/ 1109663 h 1200150"/>
                <a:gd name="connsiteX17" fmla="*/ 245269 w 419100"/>
                <a:gd name="connsiteY17" fmla="*/ 1054894 h 1200150"/>
                <a:gd name="connsiteX18" fmla="*/ 254794 w 419100"/>
                <a:gd name="connsiteY18" fmla="*/ 926306 h 1200150"/>
                <a:gd name="connsiteX19" fmla="*/ 271463 w 419100"/>
                <a:gd name="connsiteY19" fmla="*/ 781050 h 1200150"/>
                <a:gd name="connsiteX20" fmla="*/ 302419 w 419100"/>
                <a:gd name="connsiteY20" fmla="*/ 583406 h 1200150"/>
                <a:gd name="connsiteX21" fmla="*/ 326231 w 419100"/>
                <a:gd name="connsiteY21" fmla="*/ 450056 h 1200150"/>
                <a:gd name="connsiteX22" fmla="*/ 335756 w 419100"/>
                <a:gd name="connsiteY22" fmla="*/ 419100 h 1200150"/>
                <a:gd name="connsiteX23" fmla="*/ 354806 w 419100"/>
                <a:gd name="connsiteY23" fmla="*/ 381000 h 1200150"/>
                <a:gd name="connsiteX24" fmla="*/ 381000 w 419100"/>
                <a:gd name="connsiteY24" fmla="*/ 347663 h 1200150"/>
                <a:gd name="connsiteX25" fmla="*/ 402431 w 419100"/>
                <a:gd name="connsiteY25" fmla="*/ 323850 h 1200150"/>
                <a:gd name="connsiteX26" fmla="*/ 414338 w 419100"/>
                <a:gd name="connsiteY26" fmla="*/ 307181 h 1200150"/>
                <a:gd name="connsiteX27" fmla="*/ 419100 w 419100"/>
                <a:gd name="connsiteY27" fmla="*/ 295275 h 1200150"/>
                <a:gd name="connsiteX28" fmla="*/ 414338 w 419100"/>
                <a:gd name="connsiteY28" fmla="*/ 266700 h 1200150"/>
                <a:gd name="connsiteX29" fmla="*/ 392906 w 419100"/>
                <a:gd name="connsiteY29" fmla="*/ 235744 h 1200150"/>
                <a:gd name="connsiteX30" fmla="*/ 357188 w 419100"/>
                <a:gd name="connsiteY30" fmla="*/ 195263 h 1200150"/>
                <a:gd name="connsiteX31" fmla="*/ 311944 w 419100"/>
                <a:gd name="connsiteY31" fmla="*/ 157163 h 1200150"/>
                <a:gd name="connsiteX32" fmla="*/ 216694 w 419100"/>
                <a:gd name="connsiteY32" fmla="*/ 92869 h 1200150"/>
                <a:gd name="connsiteX33" fmla="*/ 135731 w 419100"/>
                <a:gd name="connsiteY33" fmla="*/ 50006 h 1200150"/>
                <a:gd name="connsiteX34" fmla="*/ 40481 w 419100"/>
                <a:gd name="connsiteY34" fmla="*/ 7144 h 1200150"/>
                <a:gd name="connsiteX35" fmla="*/ 14288 w 419100"/>
                <a:gd name="connsiteY35" fmla="*/ 0 h 1200150"/>
                <a:gd name="connsiteX36" fmla="*/ 2381 w 419100"/>
                <a:gd name="connsiteY36" fmla="*/ 4763 h 1200150"/>
                <a:gd name="connsiteX37" fmla="*/ 0 w 419100"/>
                <a:gd name="connsiteY37" fmla="*/ 26194 h 1200150"/>
                <a:gd name="connsiteX38" fmla="*/ 4763 w 419100"/>
                <a:gd name="connsiteY38" fmla="*/ 40481 h 1200150"/>
                <a:gd name="connsiteX39" fmla="*/ 30956 w 419100"/>
                <a:gd name="connsiteY39" fmla="*/ 83344 h 1200150"/>
                <a:gd name="connsiteX40" fmla="*/ 69056 w 419100"/>
                <a:gd name="connsiteY40" fmla="*/ 140494 h 1200150"/>
                <a:gd name="connsiteX41" fmla="*/ 97631 w 419100"/>
                <a:gd name="connsiteY41" fmla="*/ 195263 h 1200150"/>
                <a:gd name="connsiteX42" fmla="*/ 119063 w 419100"/>
                <a:gd name="connsiteY42" fmla="*/ 247650 h 1200150"/>
                <a:gd name="connsiteX43" fmla="*/ 123825 w 419100"/>
                <a:gd name="connsiteY43" fmla="*/ 264319 h 1200150"/>
                <a:gd name="connsiteX44" fmla="*/ 121444 w 419100"/>
                <a:gd name="connsiteY44" fmla="*/ 307181 h 1200150"/>
                <a:gd name="connsiteX45" fmla="*/ 111919 w 419100"/>
                <a:gd name="connsiteY45" fmla="*/ 440531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19100" h="1200150">
                  <a:moveTo>
                    <a:pt x="111919" y="440531"/>
                  </a:moveTo>
                  <a:lnTo>
                    <a:pt x="97631" y="595313"/>
                  </a:lnTo>
                  <a:lnTo>
                    <a:pt x="83344" y="769144"/>
                  </a:lnTo>
                  <a:lnTo>
                    <a:pt x="83344" y="788194"/>
                  </a:lnTo>
                  <a:lnTo>
                    <a:pt x="57150" y="883444"/>
                  </a:lnTo>
                  <a:lnTo>
                    <a:pt x="57150" y="962025"/>
                  </a:lnTo>
                  <a:cubicBezTo>
                    <a:pt x="57944" y="984250"/>
                    <a:pt x="58737" y="1006475"/>
                    <a:pt x="59531" y="1028700"/>
                  </a:cubicBezTo>
                  <a:lnTo>
                    <a:pt x="61913" y="1090613"/>
                  </a:lnTo>
                  <a:lnTo>
                    <a:pt x="69056" y="1143000"/>
                  </a:lnTo>
                  <a:lnTo>
                    <a:pt x="85725" y="1178719"/>
                  </a:lnTo>
                  <a:lnTo>
                    <a:pt x="100013" y="1195388"/>
                  </a:lnTo>
                  <a:lnTo>
                    <a:pt x="109538" y="1200150"/>
                  </a:lnTo>
                  <a:lnTo>
                    <a:pt x="142875" y="1195388"/>
                  </a:lnTo>
                  <a:lnTo>
                    <a:pt x="171450" y="1185863"/>
                  </a:lnTo>
                  <a:lnTo>
                    <a:pt x="200025" y="1164431"/>
                  </a:lnTo>
                  <a:lnTo>
                    <a:pt x="221456" y="1140619"/>
                  </a:lnTo>
                  <a:lnTo>
                    <a:pt x="240506" y="1109663"/>
                  </a:lnTo>
                  <a:lnTo>
                    <a:pt x="245269" y="1054894"/>
                  </a:lnTo>
                  <a:lnTo>
                    <a:pt x="254794" y="926306"/>
                  </a:lnTo>
                  <a:lnTo>
                    <a:pt x="271463" y="781050"/>
                  </a:lnTo>
                  <a:lnTo>
                    <a:pt x="302419" y="583406"/>
                  </a:lnTo>
                  <a:lnTo>
                    <a:pt x="326231" y="450056"/>
                  </a:lnTo>
                  <a:lnTo>
                    <a:pt x="335756" y="419100"/>
                  </a:lnTo>
                  <a:lnTo>
                    <a:pt x="354806" y="381000"/>
                  </a:lnTo>
                  <a:lnTo>
                    <a:pt x="381000" y="347663"/>
                  </a:lnTo>
                  <a:lnTo>
                    <a:pt x="402431" y="323850"/>
                  </a:lnTo>
                  <a:lnTo>
                    <a:pt x="414338" y="307181"/>
                  </a:lnTo>
                  <a:lnTo>
                    <a:pt x="419100" y="295275"/>
                  </a:lnTo>
                  <a:lnTo>
                    <a:pt x="414338" y="266700"/>
                  </a:lnTo>
                  <a:lnTo>
                    <a:pt x="392906" y="235744"/>
                  </a:lnTo>
                  <a:lnTo>
                    <a:pt x="357188" y="195263"/>
                  </a:lnTo>
                  <a:lnTo>
                    <a:pt x="311944" y="157163"/>
                  </a:lnTo>
                  <a:lnTo>
                    <a:pt x="216694" y="92869"/>
                  </a:lnTo>
                  <a:lnTo>
                    <a:pt x="135731" y="50006"/>
                  </a:lnTo>
                  <a:lnTo>
                    <a:pt x="40481" y="7144"/>
                  </a:lnTo>
                  <a:lnTo>
                    <a:pt x="14288" y="0"/>
                  </a:lnTo>
                  <a:lnTo>
                    <a:pt x="2381" y="4763"/>
                  </a:lnTo>
                  <a:lnTo>
                    <a:pt x="0" y="26194"/>
                  </a:lnTo>
                  <a:lnTo>
                    <a:pt x="4763" y="40481"/>
                  </a:lnTo>
                  <a:lnTo>
                    <a:pt x="30956" y="83344"/>
                  </a:lnTo>
                  <a:lnTo>
                    <a:pt x="69056" y="140494"/>
                  </a:lnTo>
                  <a:lnTo>
                    <a:pt x="97631" y="195263"/>
                  </a:lnTo>
                  <a:lnTo>
                    <a:pt x="119063" y="247650"/>
                  </a:lnTo>
                  <a:lnTo>
                    <a:pt x="123825" y="264319"/>
                  </a:lnTo>
                  <a:lnTo>
                    <a:pt x="121444" y="307181"/>
                  </a:lnTo>
                  <a:lnTo>
                    <a:pt x="111919" y="440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668488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08BD153-F318-438E-BC62-C27A5FF93E86}"/>
              </a:ext>
            </a:extLst>
          </p:cNvPr>
          <p:cNvGrpSpPr/>
          <p:nvPr/>
        </p:nvGrpSpPr>
        <p:grpSpPr>
          <a:xfrm>
            <a:off x="2709863" y="1593850"/>
            <a:ext cx="4443412" cy="4379913"/>
            <a:chOff x="2709863" y="1593850"/>
            <a:chExt cx="4443412" cy="4379913"/>
          </a:xfrm>
        </p:grpSpPr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0804C0B9-E695-D84C-80F7-EA1BC8BBB8E7}"/>
                </a:ext>
              </a:extLst>
            </p:cNvPr>
            <p:cNvSpPr/>
            <p:nvPr/>
          </p:nvSpPr>
          <p:spPr>
            <a:xfrm>
              <a:off x="2952750" y="1808163"/>
              <a:ext cx="855663" cy="606425"/>
            </a:xfrm>
            <a:custGeom>
              <a:avLst/>
              <a:gdLst>
                <a:gd name="connsiteX0" fmla="*/ 431006 w 854869"/>
                <a:gd name="connsiteY0" fmla="*/ 457200 h 607219"/>
                <a:gd name="connsiteX1" fmla="*/ 552450 w 854869"/>
                <a:gd name="connsiteY1" fmla="*/ 526256 h 607219"/>
                <a:gd name="connsiteX2" fmla="*/ 645319 w 854869"/>
                <a:gd name="connsiteY2" fmla="*/ 571500 h 607219"/>
                <a:gd name="connsiteX3" fmla="*/ 697706 w 854869"/>
                <a:gd name="connsiteY3" fmla="*/ 597694 h 607219"/>
                <a:gd name="connsiteX4" fmla="*/ 716756 w 854869"/>
                <a:gd name="connsiteY4" fmla="*/ 602456 h 607219"/>
                <a:gd name="connsiteX5" fmla="*/ 752475 w 854869"/>
                <a:gd name="connsiteY5" fmla="*/ 607219 h 607219"/>
                <a:gd name="connsiteX6" fmla="*/ 790575 w 854869"/>
                <a:gd name="connsiteY6" fmla="*/ 604837 h 607219"/>
                <a:gd name="connsiteX7" fmla="*/ 812006 w 854869"/>
                <a:gd name="connsiteY7" fmla="*/ 597694 h 607219"/>
                <a:gd name="connsiteX8" fmla="*/ 828675 w 854869"/>
                <a:gd name="connsiteY8" fmla="*/ 583406 h 607219"/>
                <a:gd name="connsiteX9" fmla="*/ 842963 w 854869"/>
                <a:gd name="connsiteY9" fmla="*/ 569119 h 607219"/>
                <a:gd name="connsiteX10" fmla="*/ 852488 w 854869"/>
                <a:gd name="connsiteY10" fmla="*/ 540544 h 607219"/>
                <a:gd name="connsiteX11" fmla="*/ 854869 w 854869"/>
                <a:gd name="connsiteY11" fmla="*/ 502444 h 607219"/>
                <a:gd name="connsiteX12" fmla="*/ 852488 w 854869"/>
                <a:gd name="connsiteY12" fmla="*/ 459581 h 607219"/>
                <a:gd name="connsiteX13" fmla="*/ 842963 w 854869"/>
                <a:gd name="connsiteY13" fmla="*/ 411956 h 607219"/>
                <a:gd name="connsiteX14" fmla="*/ 819150 w 854869"/>
                <a:gd name="connsiteY14" fmla="*/ 357187 h 607219"/>
                <a:gd name="connsiteX15" fmla="*/ 790575 w 854869"/>
                <a:gd name="connsiteY15" fmla="*/ 311944 h 607219"/>
                <a:gd name="connsiteX16" fmla="*/ 752475 w 854869"/>
                <a:gd name="connsiteY16" fmla="*/ 276225 h 607219"/>
                <a:gd name="connsiteX17" fmla="*/ 709613 w 854869"/>
                <a:gd name="connsiteY17" fmla="*/ 242887 h 607219"/>
                <a:gd name="connsiteX18" fmla="*/ 690563 w 854869"/>
                <a:gd name="connsiteY18" fmla="*/ 235744 h 607219"/>
                <a:gd name="connsiteX19" fmla="*/ 628650 w 854869"/>
                <a:gd name="connsiteY19" fmla="*/ 228600 h 607219"/>
                <a:gd name="connsiteX20" fmla="*/ 540544 w 854869"/>
                <a:gd name="connsiteY20" fmla="*/ 216694 h 607219"/>
                <a:gd name="connsiteX21" fmla="*/ 450056 w 854869"/>
                <a:gd name="connsiteY21" fmla="*/ 197644 h 607219"/>
                <a:gd name="connsiteX22" fmla="*/ 369094 w 854869"/>
                <a:gd name="connsiteY22" fmla="*/ 178594 h 607219"/>
                <a:gd name="connsiteX23" fmla="*/ 285750 w 854869"/>
                <a:gd name="connsiteY23" fmla="*/ 154781 h 607219"/>
                <a:gd name="connsiteX24" fmla="*/ 202406 w 854869"/>
                <a:gd name="connsiteY24" fmla="*/ 123825 h 607219"/>
                <a:gd name="connsiteX25" fmla="*/ 161925 w 854869"/>
                <a:gd name="connsiteY25" fmla="*/ 104775 h 607219"/>
                <a:gd name="connsiteX26" fmla="*/ 128588 w 854869"/>
                <a:gd name="connsiteY26" fmla="*/ 85725 h 607219"/>
                <a:gd name="connsiteX27" fmla="*/ 90488 w 854869"/>
                <a:gd name="connsiteY27" fmla="*/ 57150 h 607219"/>
                <a:gd name="connsiteX28" fmla="*/ 69056 w 854869"/>
                <a:gd name="connsiteY28" fmla="*/ 35719 h 607219"/>
                <a:gd name="connsiteX29" fmla="*/ 42863 w 854869"/>
                <a:gd name="connsiteY29" fmla="*/ 9525 h 607219"/>
                <a:gd name="connsiteX30" fmla="*/ 23813 w 854869"/>
                <a:gd name="connsiteY30" fmla="*/ 0 h 607219"/>
                <a:gd name="connsiteX31" fmla="*/ 14288 w 854869"/>
                <a:gd name="connsiteY31" fmla="*/ 0 h 607219"/>
                <a:gd name="connsiteX32" fmla="*/ 4763 w 854869"/>
                <a:gd name="connsiteY32" fmla="*/ 4762 h 607219"/>
                <a:gd name="connsiteX33" fmla="*/ 0 w 854869"/>
                <a:gd name="connsiteY33" fmla="*/ 19050 h 607219"/>
                <a:gd name="connsiteX34" fmla="*/ 2381 w 854869"/>
                <a:gd name="connsiteY34" fmla="*/ 45244 h 607219"/>
                <a:gd name="connsiteX35" fmla="*/ 9525 w 854869"/>
                <a:gd name="connsiteY35" fmla="*/ 71437 h 607219"/>
                <a:gd name="connsiteX36" fmla="*/ 28575 w 854869"/>
                <a:gd name="connsiteY36" fmla="*/ 111919 h 607219"/>
                <a:gd name="connsiteX37" fmla="*/ 57150 w 854869"/>
                <a:gd name="connsiteY37" fmla="*/ 154781 h 607219"/>
                <a:gd name="connsiteX38" fmla="*/ 92869 w 854869"/>
                <a:gd name="connsiteY38" fmla="*/ 197644 h 607219"/>
                <a:gd name="connsiteX39" fmla="*/ 126206 w 854869"/>
                <a:gd name="connsiteY39" fmla="*/ 233362 h 607219"/>
                <a:gd name="connsiteX40" fmla="*/ 178594 w 854869"/>
                <a:gd name="connsiteY40" fmla="*/ 283369 h 607219"/>
                <a:gd name="connsiteX41" fmla="*/ 259556 w 854869"/>
                <a:gd name="connsiteY41" fmla="*/ 347662 h 607219"/>
                <a:gd name="connsiteX42" fmla="*/ 316706 w 854869"/>
                <a:gd name="connsiteY42" fmla="*/ 388144 h 607219"/>
                <a:gd name="connsiteX43" fmla="*/ 431006 w 854869"/>
                <a:gd name="connsiteY43" fmla="*/ 457200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854869" h="607219">
                  <a:moveTo>
                    <a:pt x="431006" y="457200"/>
                  </a:moveTo>
                  <a:lnTo>
                    <a:pt x="552450" y="526256"/>
                  </a:lnTo>
                  <a:lnTo>
                    <a:pt x="645319" y="571500"/>
                  </a:lnTo>
                  <a:lnTo>
                    <a:pt x="697706" y="597694"/>
                  </a:lnTo>
                  <a:lnTo>
                    <a:pt x="716756" y="602456"/>
                  </a:lnTo>
                  <a:lnTo>
                    <a:pt x="752475" y="607219"/>
                  </a:lnTo>
                  <a:lnTo>
                    <a:pt x="790575" y="604837"/>
                  </a:lnTo>
                  <a:lnTo>
                    <a:pt x="812006" y="597694"/>
                  </a:lnTo>
                  <a:lnTo>
                    <a:pt x="828675" y="583406"/>
                  </a:lnTo>
                  <a:lnTo>
                    <a:pt x="842963" y="569119"/>
                  </a:lnTo>
                  <a:lnTo>
                    <a:pt x="852488" y="540544"/>
                  </a:lnTo>
                  <a:lnTo>
                    <a:pt x="854869" y="502444"/>
                  </a:lnTo>
                  <a:lnTo>
                    <a:pt x="852488" y="459581"/>
                  </a:lnTo>
                  <a:lnTo>
                    <a:pt x="842963" y="411956"/>
                  </a:lnTo>
                  <a:lnTo>
                    <a:pt x="819150" y="357187"/>
                  </a:lnTo>
                  <a:lnTo>
                    <a:pt x="790575" y="311944"/>
                  </a:lnTo>
                  <a:lnTo>
                    <a:pt x="752475" y="276225"/>
                  </a:lnTo>
                  <a:lnTo>
                    <a:pt x="709613" y="242887"/>
                  </a:lnTo>
                  <a:lnTo>
                    <a:pt x="690563" y="235744"/>
                  </a:lnTo>
                  <a:lnTo>
                    <a:pt x="628650" y="228600"/>
                  </a:lnTo>
                  <a:lnTo>
                    <a:pt x="540544" y="216694"/>
                  </a:lnTo>
                  <a:lnTo>
                    <a:pt x="450056" y="197644"/>
                  </a:lnTo>
                  <a:lnTo>
                    <a:pt x="369094" y="178594"/>
                  </a:lnTo>
                  <a:lnTo>
                    <a:pt x="285750" y="154781"/>
                  </a:lnTo>
                  <a:lnTo>
                    <a:pt x="202406" y="123825"/>
                  </a:lnTo>
                  <a:lnTo>
                    <a:pt x="161925" y="104775"/>
                  </a:lnTo>
                  <a:lnTo>
                    <a:pt x="128588" y="85725"/>
                  </a:lnTo>
                  <a:lnTo>
                    <a:pt x="90488" y="57150"/>
                  </a:lnTo>
                  <a:lnTo>
                    <a:pt x="69056" y="35719"/>
                  </a:lnTo>
                  <a:lnTo>
                    <a:pt x="42863" y="9525"/>
                  </a:lnTo>
                  <a:lnTo>
                    <a:pt x="23813" y="0"/>
                  </a:lnTo>
                  <a:lnTo>
                    <a:pt x="14288" y="0"/>
                  </a:lnTo>
                  <a:lnTo>
                    <a:pt x="4763" y="4762"/>
                  </a:lnTo>
                  <a:lnTo>
                    <a:pt x="0" y="19050"/>
                  </a:lnTo>
                  <a:lnTo>
                    <a:pt x="2381" y="45244"/>
                  </a:lnTo>
                  <a:lnTo>
                    <a:pt x="9525" y="71437"/>
                  </a:lnTo>
                  <a:lnTo>
                    <a:pt x="28575" y="111919"/>
                  </a:lnTo>
                  <a:lnTo>
                    <a:pt x="57150" y="154781"/>
                  </a:lnTo>
                  <a:lnTo>
                    <a:pt x="92869" y="197644"/>
                  </a:lnTo>
                  <a:lnTo>
                    <a:pt x="126206" y="233362"/>
                  </a:lnTo>
                  <a:lnTo>
                    <a:pt x="178594" y="283369"/>
                  </a:lnTo>
                  <a:lnTo>
                    <a:pt x="259556" y="347662"/>
                  </a:lnTo>
                  <a:lnTo>
                    <a:pt x="316706" y="388144"/>
                  </a:lnTo>
                  <a:lnTo>
                    <a:pt x="431006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E9138A3E-FEF4-964B-B684-DD26D286D63A}"/>
                </a:ext>
              </a:extLst>
            </p:cNvPr>
            <p:cNvSpPr/>
            <p:nvPr/>
          </p:nvSpPr>
          <p:spPr>
            <a:xfrm>
              <a:off x="2722563" y="2944813"/>
              <a:ext cx="773112" cy="612775"/>
            </a:xfrm>
            <a:custGeom>
              <a:avLst/>
              <a:gdLst>
                <a:gd name="connsiteX0" fmla="*/ 271462 w 773906"/>
                <a:gd name="connsiteY0" fmla="*/ 147638 h 611982"/>
                <a:gd name="connsiteX1" fmla="*/ 340519 w 773906"/>
                <a:gd name="connsiteY1" fmla="*/ 178594 h 611982"/>
                <a:gd name="connsiteX2" fmla="*/ 383381 w 773906"/>
                <a:gd name="connsiteY2" fmla="*/ 195263 h 611982"/>
                <a:gd name="connsiteX3" fmla="*/ 428625 w 773906"/>
                <a:gd name="connsiteY3" fmla="*/ 211932 h 611982"/>
                <a:gd name="connsiteX4" fmla="*/ 504825 w 773906"/>
                <a:gd name="connsiteY4" fmla="*/ 235744 h 611982"/>
                <a:gd name="connsiteX5" fmla="*/ 585787 w 773906"/>
                <a:gd name="connsiteY5" fmla="*/ 254794 h 611982"/>
                <a:gd name="connsiteX6" fmla="*/ 614362 w 773906"/>
                <a:gd name="connsiteY6" fmla="*/ 259557 h 611982"/>
                <a:gd name="connsiteX7" fmla="*/ 638175 w 773906"/>
                <a:gd name="connsiteY7" fmla="*/ 261938 h 611982"/>
                <a:gd name="connsiteX8" fmla="*/ 654844 w 773906"/>
                <a:gd name="connsiteY8" fmla="*/ 271463 h 611982"/>
                <a:gd name="connsiteX9" fmla="*/ 690562 w 773906"/>
                <a:gd name="connsiteY9" fmla="*/ 304800 h 611982"/>
                <a:gd name="connsiteX10" fmla="*/ 719137 w 773906"/>
                <a:gd name="connsiteY10" fmla="*/ 335757 h 611982"/>
                <a:gd name="connsiteX11" fmla="*/ 742950 w 773906"/>
                <a:gd name="connsiteY11" fmla="*/ 371475 h 611982"/>
                <a:gd name="connsiteX12" fmla="*/ 759619 w 773906"/>
                <a:gd name="connsiteY12" fmla="*/ 409575 h 611982"/>
                <a:gd name="connsiteX13" fmla="*/ 766762 w 773906"/>
                <a:gd name="connsiteY13" fmla="*/ 442913 h 611982"/>
                <a:gd name="connsiteX14" fmla="*/ 771525 w 773906"/>
                <a:gd name="connsiteY14" fmla="*/ 476250 h 611982"/>
                <a:gd name="connsiteX15" fmla="*/ 773906 w 773906"/>
                <a:gd name="connsiteY15" fmla="*/ 519113 h 611982"/>
                <a:gd name="connsiteX16" fmla="*/ 769144 w 773906"/>
                <a:gd name="connsiteY16" fmla="*/ 554832 h 611982"/>
                <a:gd name="connsiteX17" fmla="*/ 762000 w 773906"/>
                <a:gd name="connsiteY17" fmla="*/ 576263 h 611982"/>
                <a:gd name="connsiteX18" fmla="*/ 747712 w 773906"/>
                <a:gd name="connsiteY18" fmla="*/ 595313 h 611982"/>
                <a:gd name="connsiteX19" fmla="*/ 735806 w 773906"/>
                <a:gd name="connsiteY19" fmla="*/ 602457 h 611982"/>
                <a:gd name="connsiteX20" fmla="*/ 716756 w 773906"/>
                <a:gd name="connsiteY20" fmla="*/ 609600 h 611982"/>
                <a:gd name="connsiteX21" fmla="*/ 695325 w 773906"/>
                <a:gd name="connsiteY21" fmla="*/ 611982 h 611982"/>
                <a:gd name="connsiteX22" fmla="*/ 678656 w 773906"/>
                <a:gd name="connsiteY22" fmla="*/ 611982 h 611982"/>
                <a:gd name="connsiteX23" fmla="*/ 640556 w 773906"/>
                <a:gd name="connsiteY23" fmla="*/ 604838 h 611982"/>
                <a:gd name="connsiteX24" fmla="*/ 614362 w 773906"/>
                <a:gd name="connsiteY24" fmla="*/ 595313 h 611982"/>
                <a:gd name="connsiteX25" fmla="*/ 581025 w 773906"/>
                <a:gd name="connsiteY25" fmla="*/ 578644 h 611982"/>
                <a:gd name="connsiteX26" fmla="*/ 511969 w 773906"/>
                <a:gd name="connsiteY26" fmla="*/ 538163 h 611982"/>
                <a:gd name="connsiteX27" fmla="*/ 438150 w 773906"/>
                <a:gd name="connsiteY27" fmla="*/ 488157 h 611982"/>
                <a:gd name="connsiteX28" fmla="*/ 342900 w 773906"/>
                <a:gd name="connsiteY28" fmla="*/ 423863 h 611982"/>
                <a:gd name="connsiteX29" fmla="*/ 276225 w 773906"/>
                <a:gd name="connsiteY29" fmla="*/ 376238 h 611982"/>
                <a:gd name="connsiteX30" fmla="*/ 223837 w 773906"/>
                <a:gd name="connsiteY30" fmla="*/ 338138 h 611982"/>
                <a:gd name="connsiteX31" fmla="*/ 202406 w 773906"/>
                <a:gd name="connsiteY31" fmla="*/ 319088 h 611982"/>
                <a:gd name="connsiteX32" fmla="*/ 161925 w 773906"/>
                <a:gd name="connsiteY32" fmla="*/ 273844 h 611982"/>
                <a:gd name="connsiteX33" fmla="*/ 126206 w 773906"/>
                <a:gd name="connsiteY33" fmla="*/ 233363 h 611982"/>
                <a:gd name="connsiteX34" fmla="*/ 88106 w 773906"/>
                <a:gd name="connsiteY34" fmla="*/ 178594 h 611982"/>
                <a:gd name="connsiteX35" fmla="*/ 38100 w 773906"/>
                <a:gd name="connsiteY35" fmla="*/ 104775 h 611982"/>
                <a:gd name="connsiteX36" fmla="*/ 11906 w 773906"/>
                <a:gd name="connsiteY36" fmla="*/ 61913 h 611982"/>
                <a:gd name="connsiteX37" fmla="*/ 0 w 773906"/>
                <a:gd name="connsiteY37" fmla="*/ 26194 h 611982"/>
                <a:gd name="connsiteX38" fmla="*/ 0 w 773906"/>
                <a:gd name="connsiteY38" fmla="*/ 14288 h 611982"/>
                <a:gd name="connsiteX39" fmla="*/ 7144 w 773906"/>
                <a:gd name="connsiteY39" fmla="*/ 4763 h 611982"/>
                <a:gd name="connsiteX40" fmla="*/ 26194 w 773906"/>
                <a:gd name="connsiteY40" fmla="*/ 0 h 611982"/>
                <a:gd name="connsiteX41" fmla="*/ 57150 w 773906"/>
                <a:gd name="connsiteY41" fmla="*/ 14288 h 611982"/>
                <a:gd name="connsiteX42" fmla="*/ 119062 w 773906"/>
                <a:gd name="connsiteY42" fmla="*/ 59532 h 611982"/>
                <a:gd name="connsiteX43" fmla="*/ 271462 w 773906"/>
                <a:gd name="connsiteY43" fmla="*/ 147638 h 61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73906" h="611982">
                  <a:moveTo>
                    <a:pt x="271462" y="147638"/>
                  </a:moveTo>
                  <a:lnTo>
                    <a:pt x="340519" y="178594"/>
                  </a:lnTo>
                  <a:lnTo>
                    <a:pt x="383381" y="195263"/>
                  </a:lnTo>
                  <a:lnTo>
                    <a:pt x="428625" y="211932"/>
                  </a:lnTo>
                  <a:lnTo>
                    <a:pt x="504825" y="235744"/>
                  </a:lnTo>
                  <a:lnTo>
                    <a:pt x="585787" y="254794"/>
                  </a:lnTo>
                  <a:lnTo>
                    <a:pt x="614362" y="259557"/>
                  </a:lnTo>
                  <a:lnTo>
                    <a:pt x="638175" y="261938"/>
                  </a:lnTo>
                  <a:lnTo>
                    <a:pt x="654844" y="271463"/>
                  </a:lnTo>
                  <a:lnTo>
                    <a:pt x="690562" y="304800"/>
                  </a:lnTo>
                  <a:lnTo>
                    <a:pt x="719137" y="335757"/>
                  </a:lnTo>
                  <a:lnTo>
                    <a:pt x="742950" y="371475"/>
                  </a:lnTo>
                  <a:lnTo>
                    <a:pt x="759619" y="409575"/>
                  </a:lnTo>
                  <a:lnTo>
                    <a:pt x="766762" y="442913"/>
                  </a:lnTo>
                  <a:lnTo>
                    <a:pt x="771525" y="476250"/>
                  </a:lnTo>
                  <a:lnTo>
                    <a:pt x="773906" y="519113"/>
                  </a:lnTo>
                  <a:lnTo>
                    <a:pt x="769144" y="554832"/>
                  </a:lnTo>
                  <a:lnTo>
                    <a:pt x="762000" y="576263"/>
                  </a:lnTo>
                  <a:lnTo>
                    <a:pt x="747712" y="595313"/>
                  </a:lnTo>
                  <a:lnTo>
                    <a:pt x="735806" y="602457"/>
                  </a:lnTo>
                  <a:lnTo>
                    <a:pt x="716756" y="609600"/>
                  </a:lnTo>
                  <a:lnTo>
                    <a:pt x="695325" y="611982"/>
                  </a:lnTo>
                  <a:lnTo>
                    <a:pt x="678656" y="611982"/>
                  </a:lnTo>
                  <a:lnTo>
                    <a:pt x="640556" y="604838"/>
                  </a:lnTo>
                  <a:lnTo>
                    <a:pt x="614362" y="595313"/>
                  </a:lnTo>
                  <a:lnTo>
                    <a:pt x="581025" y="578644"/>
                  </a:lnTo>
                  <a:lnTo>
                    <a:pt x="511969" y="538163"/>
                  </a:lnTo>
                  <a:lnTo>
                    <a:pt x="438150" y="488157"/>
                  </a:lnTo>
                  <a:lnTo>
                    <a:pt x="342900" y="423863"/>
                  </a:lnTo>
                  <a:lnTo>
                    <a:pt x="276225" y="376238"/>
                  </a:lnTo>
                  <a:lnTo>
                    <a:pt x="223837" y="338138"/>
                  </a:lnTo>
                  <a:lnTo>
                    <a:pt x="202406" y="319088"/>
                  </a:lnTo>
                  <a:lnTo>
                    <a:pt x="161925" y="273844"/>
                  </a:lnTo>
                  <a:lnTo>
                    <a:pt x="126206" y="233363"/>
                  </a:lnTo>
                  <a:lnTo>
                    <a:pt x="88106" y="178594"/>
                  </a:lnTo>
                  <a:lnTo>
                    <a:pt x="38100" y="104775"/>
                  </a:lnTo>
                  <a:lnTo>
                    <a:pt x="11906" y="61913"/>
                  </a:lnTo>
                  <a:lnTo>
                    <a:pt x="0" y="26194"/>
                  </a:lnTo>
                  <a:lnTo>
                    <a:pt x="0" y="14288"/>
                  </a:lnTo>
                  <a:lnTo>
                    <a:pt x="7144" y="4763"/>
                  </a:lnTo>
                  <a:lnTo>
                    <a:pt x="26194" y="0"/>
                  </a:lnTo>
                  <a:lnTo>
                    <a:pt x="57150" y="14288"/>
                  </a:lnTo>
                  <a:lnTo>
                    <a:pt x="119062" y="59532"/>
                  </a:lnTo>
                  <a:lnTo>
                    <a:pt x="271462" y="147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C6ABDFE7-D397-AF4F-B25A-03143E214781}"/>
                </a:ext>
              </a:extLst>
            </p:cNvPr>
            <p:cNvSpPr/>
            <p:nvPr/>
          </p:nvSpPr>
          <p:spPr>
            <a:xfrm>
              <a:off x="2709863" y="5210175"/>
              <a:ext cx="509587" cy="609600"/>
            </a:xfrm>
            <a:custGeom>
              <a:avLst/>
              <a:gdLst>
                <a:gd name="connsiteX0" fmla="*/ 202406 w 509587"/>
                <a:gd name="connsiteY0" fmla="*/ 383381 h 609600"/>
                <a:gd name="connsiteX1" fmla="*/ 61912 w 509587"/>
                <a:gd name="connsiteY1" fmla="*/ 150019 h 609600"/>
                <a:gd name="connsiteX2" fmla="*/ 9525 w 509587"/>
                <a:gd name="connsiteY2" fmla="*/ 61913 h 609600"/>
                <a:gd name="connsiteX3" fmla="*/ 0 w 509587"/>
                <a:gd name="connsiteY3" fmla="*/ 40481 h 609600"/>
                <a:gd name="connsiteX4" fmla="*/ 0 w 509587"/>
                <a:gd name="connsiteY4" fmla="*/ 21431 h 609600"/>
                <a:gd name="connsiteX5" fmla="*/ 2381 w 509587"/>
                <a:gd name="connsiteY5" fmla="*/ 7144 h 609600"/>
                <a:gd name="connsiteX6" fmla="*/ 7143 w 509587"/>
                <a:gd name="connsiteY6" fmla="*/ 0 h 609600"/>
                <a:gd name="connsiteX7" fmla="*/ 28575 w 509587"/>
                <a:gd name="connsiteY7" fmla="*/ 0 h 609600"/>
                <a:gd name="connsiteX8" fmla="*/ 54768 w 509587"/>
                <a:gd name="connsiteY8" fmla="*/ 9525 h 609600"/>
                <a:gd name="connsiteX9" fmla="*/ 78581 w 509587"/>
                <a:gd name="connsiteY9" fmla="*/ 33338 h 609600"/>
                <a:gd name="connsiteX10" fmla="*/ 126206 w 509587"/>
                <a:gd name="connsiteY10" fmla="*/ 76200 h 609600"/>
                <a:gd name="connsiteX11" fmla="*/ 159543 w 509587"/>
                <a:gd name="connsiteY11" fmla="*/ 97631 h 609600"/>
                <a:gd name="connsiteX12" fmla="*/ 192881 w 509587"/>
                <a:gd name="connsiteY12" fmla="*/ 111919 h 609600"/>
                <a:gd name="connsiteX13" fmla="*/ 509587 w 509587"/>
                <a:gd name="connsiteY13" fmla="*/ 328613 h 609600"/>
                <a:gd name="connsiteX14" fmla="*/ 485775 w 509587"/>
                <a:gd name="connsiteY14" fmla="*/ 459581 h 609600"/>
                <a:gd name="connsiteX15" fmla="*/ 469106 w 509587"/>
                <a:gd name="connsiteY15" fmla="*/ 526256 h 609600"/>
                <a:gd name="connsiteX16" fmla="*/ 459581 w 509587"/>
                <a:gd name="connsiteY16" fmla="*/ 554831 h 609600"/>
                <a:gd name="connsiteX17" fmla="*/ 447675 w 509587"/>
                <a:gd name="connsiteY17" fmla="*/ 576263 h 609600"/>
                <a:gd name="connsiteX18" fmla="*/ 433387 w 509587"/>
                <a:gd name="connsiteY18" fmla="*/ 595313 h 609600"/>
                <a:gd name="connsiteX19" fmla="*/ 421481 w 509587"/>
                <a:gd name="connsiteY19" fmla="*/ 602456 h 609600"/>
                <a:gd name="connsiteX20" fmla="*/ 407193 w 509587"/>
                <a:gd name="connsiteY20" fmla="*/ 609600 h 609600"/>
                <a:gd name="connsiteX21" fmla="*/ 395287 w 509587"/>
                <a:gd name="connsiteY21" fmla="*/ 609600 h 609600"/>
                <a:gd name="connsiteX22" fmla="*/ 371475 w 509587"/>
                <a:gd name="connsiteY22" fmla="*/ 604838 h 609600"/>
                <a:gd name="connsiteX23" fmla="*/ 342900 w 509587"/>
                <a:gd name="connsiteY23" fmla="*/ 588169 h 609600"/>
                <a:gd name="connsiteX24" fmla="*/ 326231 w 509587"/>
                <a:gd name="connsiteY24" fmla="*/ 573881 h 609600"/>
                <a:gd name="connsiteX25" fmla="*/ 307181 w 509587"/>
                <a:gd name="connsiteY25" fmla="*/ 552450 h 609600"/>
                <a:gd name="connsiteX26" fmla="*/ 250031 w 509587"/>
                <a:gd name="connsiteY26" fmla="*/ 459581 h 609600"/>
                <a:gd name="connsiteX27" fmla="*/ 202406 w 509587"/>
                <a:gd name="connsiteY27" fmla="*/ 383381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09587" h="609600">
                  <a:moveTo>
                    <a:pt x="202406" y="383381"/>
                  </a:moveTo>
                  <a:lnTo>
                    <a:pt x="61912" y="150019"/>
                  </a:lnTo>
                  <a:lnTo>
                    <a:pt x="9525" y="61913"/>
                  </a:lnTo>
                  <a:lnTo>
                    <a:pt x="0" y="40481"/>
                  </a:lnTo>
                  <a:lnTo>
                    <a:pt x="0" y="21431"/>
                  </a:lnTo>
                  <a:lnTo>
                    <a:pt x="2381" y="7144"/>
                  </a:lnTo>
                  <a:lnTo>
                    <a:pt x="7143" y="0"/>
                  </a:lnTo>
                  <a:lnTo>
                    <a:pt x="28575" y="0"/>
                  </a:lnTo>
                  <a:lnTo>
                    <a:pt x="54768" y="9525"/>
                  </a:lnTo>
                  <a:lnTo>
                    <a:pt x="78581" y="33338"/>
                  </a:lnTo>
                  <a:lnTo>
                    <a:pt x="126206" y="76200"/>
                  </a:lnTo>
                  <a:lnTo>
                    <a:pt x="159543" y="97631"/>
                  </a:lnTo>
                  <a:lnTo>
                    <a:pt x="192881" y="111919"/>
                  </a:lnTo>
                  <a:lnTo>
                    <a:pt x="509587" y="328613"/>
                  </a:lnTo>
                  <a:lnTo>
                    <a:pt x="485775" y="459581"/>
                  </a:lnTo>
                  <a:lnTo>
                    <a:pt x="469106" y="526256"/>
                  </a:lnTo>
                  <a:lnTo>
                    <a:pt x="459581" y="554831"/>
                  </a:lnTo>
                  <a:lnTo>
                    <a:pt x="447675" y="576263"/>
                  </a:lnTo>
                  <a:lnTo>
                    <a:pt x="433387" y="595313"/>
                  </a:lnTo>
                  <a:lnTo>
                    <a:pt x="421481" y="602456"/>
                  </a:lnTo>
                  <a:lnTo>
                    <a:pt x="407193" y="609600"/>
                  </a:lnTo>
                  <a:lnTo>
                    <a:pt x="395287" y="609600"/>
                  </a:lnTo>
                  <a:lnTo>
                    <a:pt x="371475" y="604838"/>
                  </a:lnTo>
                  <a:lnTo>
                    <a:pt x="342900" y="588169"/>
                  </a:lnTo>
                  <a:lnTo>
                    <a:pt x="326231" y="573881"/>
                  </a:lnTo>
                  <a:lnTo>
                    <a:pt x="307181" y="552450"/>
                  </a:lnTo>
                  <a:lnTo>
                    <a:pt x="250031" y="459581"/>
                  </a:lnTo>
                  <a:lnTo>
                    <a:pt x="202406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7F78FF3A-3F6F-2F48-945A-ADD4EC3E0B95}"/>
                </a:ext>
              </a:extLst>
            </p:cNvPr>
            <p:cNvSpPr/>
            <p:nvPr/>
          </p:nvSpPr>
          <p:spPr>
            <a:xfrm>
              <a:off x="3954463" y="2198688"/>
              <a:ext cx="3097212" cy="547687"/>
            </a:xfrm>
            <a:custGeom>
              <a:avLst/>
              <a:gdLst>
                <a:gd name="connsiteX0" fmla="*/ 1442357 w 3096985"/>
                <a:gd name="connsiteY0" fmla="*/ 187779 h 547007"/>
                <a:gd name="connsiteX1" fmla="*/ 2022021 w 3096985"/>
                <a:gd name="connsiteY1" fmla="*/ 114300 h 547007"/>
                <a:gd name="connsiteX2" fmla="*/ 2231571 w 3096985"/>
                <a:gd name="connsiteY2" fmla="*/ 95250 h 547007"/>
                <a:gd name="connsiteX3" fmla="*/ 2435678 w 3096985"/>
                <a:gd name="connsiteY3" fmla="*/ 78922 h 547007"/>
                <a:gd name="connsiteX4" fmla="*/ 2544535 w 3096985"/>
                <a:gd name="connsiteY4" fmla="*/ 70757 h 547007"/>
                <a:gd name="connsiteX5" fmla="*/ 2560864 w 3096985"/>
                <a:gd name="connsiteY5" fmla="*/ 65315 h 547007"/>
                <a:gd name="connsiteX6" fmla="*/ 2582635 w 3096985"/>
                <a:gd name="connsiteY6" fmla="*/ 48986 h 547007"/>
                <a:gd name="connsiteX7" fmla="*/ 2604407 w 3096985"/>
                <a:gd name="connsiteY7" fmla="*/ 35379 h 547007"/>
                <a:gd name="connsiteX8" fmla="*/ 2639785 w 3096985"/>
                <a:gd name="connsiteY8" fmla="*/ 13607 h 547007"/>
                <a:gd name="connsiteX9" fmla="*/ 2672443 w 3096985"/>
                <a:gd name="connsiteY9" fmla="*/ 0 h 547007"/>
                <a:gd name="connsiteX10" fmla="*/ 2696935 w 3096985"/>
                <a:gd name="connsiteY10" fmla="*/ 0 h 547007"/>
                <a:gd name="connsiteX11" fmla="*/ 2718707 w 3096985"/>
                <a:gd name="connsiteY11" fmla="*/ 0 h 547007"/>
                <a:gd name="connsiteX12" fmla="*/ 2792185 w 3096985"/>
                <a:gd name="connsiteY12" fmla="*/ 19050 h 547007"/>
                <a:gd name="connsiteX13" fmla="*/ 2909207 w 3096985"/>
                <a:gd name="connsiteY13" fmla="*/ 62593 h 547007"/>
                <a:gd name="connsiteX14" fmla="*/ 2960914 w 3096985"/>
                <a:gd name="connsiteY14" fmla="*/ 78922 h 547007"/>
                <a:gd name="connsiteX15" fmla="*/ 2985407 w 3096985"/>
                <a:gd name="connsiteY15" fmla="*/ 87086 h 547007"/>
                <a:gd name="connsiteX16" fmla="*/ 3031671 w 3096985"/>
                <a:gd name="connsiteY16" fmla="*/ 111579 h 547007"/>
                <a:gd name="connsiteX17" fmla="*/ 3064328 w 3096985"/>
                <a:gd name="connsiteY17" fmla="*/ 133350 h 547007"/>
                <a:gd name="connsiteX18" fmla="*/ 3086100 w 3096985"/>
                <a:gd name="connsiteY18" fmla="*/ 152400 h 547007"/>
                <a:gd name="connsiteX19" fmla="*/ 3094264 w 3096985"/>
                <a:gd name="connsiteY19" fmla="*/ 166007 h 547007"/>
                <a:gd name="connsiteX20" fmla="*/ 3096985 w 3096985"/>
                <a:gd name="connsiteY20" fmla="*/ 187779 h 547007"/>
                <a:gd name="connsiteX21" fmla="*/ 3094264 w 3096985"/>
                <a:gd name="connsiteY21" fmla="*/ 217715 h 547007"/>
                <a:gd name="connsiteX22" fmla="*/ 3080657 w 3096985"/>
                <a:gd name="connsiteY22" fmla="*/ 239486 h 547007"/>
                <a:gd name="connsiteX23" fmla="*/ 3061607 w 3096985"/>
                <a:gd name="connsiteY23" fmla="*/ 253093 h 547007"/>
                <a:gd name="connsiteX24" fmla="*/ 3034393 w 3096985"/>
                <a:gd name="connsiteY24" fmla="*/ 263979 h 547007"/>
                <a:gd name="connsiteX25" fmla="*/ 2977243 w 3096985"/>
                <a:gd name="connsiteY25" fmla="*/ 274865 h 547007"/>
                <a:gd name="connsiteX26" fmla="*/ 2892878 w 3096985"/>
                <a:gd name="connsiteY26" fmla="*/ 266700 h 547007"/>
                <a:gd name="connsiteX27" fmla="*/ 2726871 w 3096985"/>
                <a:gd name="connsiteY27" fmla="*/ 250372 h 547007"/>
                <a:gd name="connsiteX28" fmla="*/ 2593521 w 3096985"/>
                <a:gd name="connsiteY28" fmla="*/ 242207 h 547007"/>
                <a:gd name="connsiteX29" fmla="*/ 2419350 w 3096985"/>
                <a:gd name="connsiteY29" fmla="*/ 242207 h 547007"/>
                <a:gd name="connsiteX30" fmla="*/ 2215243 w 3096985"/>
                <a:gd name="connsiteY30" fmla="*/ 253093 h 547007"/>
                <a:gd name="connsiteX31" fmla="*/ 1964871 w 3096985"/>
                <a:gd name="connsiteY31" fmla="*/ 274865 h 547007"/>
                <a:gd name="connsiteX32" fmla="*/ 1681843 w 3096985"/>
                <a:gd name="connsiteY32" fmla="*/ 312965 h 547007"/>
                <a:gd name="connsiteX33" fmla="*/ 1374321 w 3096985"/>
                <a:gd name="connsiteY33" fmla="*/ 353786 h 547007"/>
                <a:gd name="connsiteX34" fmla="*/ 1118507 w 3096985"/>
                <a:gd name="connsiteY34" fmla="*/ 389165 h 547007"/>
                <a:gd name="connsiteX35" fmla="*/ 944335 w 3096985"/>
                <a:gd name="connsiteY35" fmla="*/ 429986 h 547007"/>
                <a:gd name="connsiteX36" fmla="*/ 857250 w 3096985"/>
                <a:gd name="connsiteY36" fmla="*/ 435429 h 547007"/>
                <a:gd name="connsiteX37" fmla="*/ 759278 w 3096985"/>
                <a:gd name="connsiteY37" fmla="*/ 449036 h 547007"/>
                <a:gd name="connsiteX38" fmla="*/ 653143 w 3096985"/>
                <a:gd name="connsiteY38" fmla="*/ 470807 h 547007"/>
                <a:gd name="connsiteX39" fmla="*/ 557893 w 3096985"/>
                <a:gd name="connsiteY39" fmla="*/ 498022 h 547007"/>
                <a:gd name="connsiteX40" fmla="*/ 489857 w 3096985"/>
                <a:gd name="connsiteY40" fmla="*/ 525236 h 547007"/>
                <a:gd name="connsiteX41" fmla="*/ 443593 w 3096985"/>
                <a:gd name="connsiteY41" fmla="*/ 544286 h 547007"/>
                <a:gd name="connsiteX42" fmla="*/ 419100 w 3096985"/>
                <a:gd name="connsiteY42" fmla="*/ 547007 h 547007"/>
                <a:gd name="connsiteX43" fmla="*/ 391885 w 3096985"/>
                <a:gd name="connsiteY43" fmla="*/ 544286 h 547007"/>
                <a:gd name="connsiteX44" fmla="*/ 348343 w 3096985"/>
                <a:gd name="connsiteY44" fmla="*/ 533400 h 547007"/>
                <a:gd name="connsiteX45" fmla="*/ 269421 w 3096985"/>
                <a:gd name="connsiteY45" fmla="*/ 492579 h 547007"/>
                <a:gd name="connsiteX46" fmla="*/ 179614 w 3096985"/>
                <a:gd name="connsiteY46" fmla="*/ 429986 h 547007"/>
                <a:gd name="connsiteX47" fmla="*/ 89807 w 3096985"/>
                <a:gd name="connsiteY47" fmla="*/ 353786 h 547007"/>
                <a:gd name="connsiteX48" fmla="*/ 27214 w 3096985"/>
                <a:gd name="connsiteY48" fmla="*/ 293915 h 547007"/>
                <a:gd name="connsiteX49" fmla="*/ 10885 w 3096985"/>
                <a:gd name="connsiteY49" fmla="*/ 277586 h 547007"/>
                <a:gd name="connsiteX50" fmla="*/ 5443 w 3096985"/>
                <a:gd name="connsiteY50" fmla="*/ 263979 h 547007"/>
                <a:gd name="connsiteX51" fmla="*/ 2721 w 3096985"/>
                <a:gd name="connsiteY51" fmla="*/ 250372 h 547007"/>
                <a:gd name="connsiteX52" fmla="*/ 0 w 3096985"/>
                <a:gd name="connsiteY52" fmla="*/ 234043 h 547007"/>
                <a:gd name="connsiteX53" fmla="*/ 8164 w 3096985"/>
                <a:gd name="connsiteY53" fmla="*/ 223157 h 547007"/>
                <a:gd name="connsiteX54" fmla="*/ 24493 w 3096985"/>
                <a:gd name="connsiteY54" fmla="*/ 220436 h 547007"/>
                <a:gd name="connsiteX55" fmla="*/ 54428 w 3096985"/>
                <a:gd name="connsiteY55" fmla="*/ 231322 h 547007"/>
                <a:gd name="connsiteX56" fmla="*/ 136071 w 3096985"/>
                <a:gd name="connsiteY56" fmla="*/ 269422 h 547007"/>
                <a:gd name="connsiteX57" fmla="*/ 217714 w 3096985"/>
                <a:gd name="connsiteY57" fmla="*/ 293915 h 547007"/>
                <a:gd name="connsiteX58" fmla="*/ 299357 w 3096985"/>
                <a:gd name="connsiteY58" fmla="*/ 312965 h 547007"/>
                <a:gd name="connsiteX59" fmla="*/ 413657 w 3096985"/>
                <a:gd name="connsiteY59" fmla="*/ 321129 h 547007"/>
                <a:gd name="connsiteX60" fmla="*/ 544285 w 3096985"/>
                <a:gd name="connsiteY60" fmla="*/ 312965 h 547007"/>
                <a:gd name="connsiteX61" fmla="*/ 808264 w 3096985"/>
                <a:gd name="connsiteY61" fmla="*/ 283029 h 547007"/>
                <a:gd name="connsiteX62" fmla="*/ 930728 w 3096985"/>
                <a:gd name="connsiteY62" fmla="*/ 266700 h 547007"/>
                <a:gd name="connsiteX63" fmla="*/ 1099457 w 3096985"/>
                <a:gd name="connsiteY63" fmla="*/ 231322 h 547007"/>
                <a:gd name="connsiteX64" fmla="*/ 1442357 w 3096985"/>
                <a:gd name="connsiteY64" fmla="*/ 187779 h 547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096985" h="547007">
                  <a:moveTo>
                    <a:pt x="1442357" y="187779"/>
                  </a:moveTo>
                  <a:lnTo>
                    <a:pt x="2022021" y="114300"/>
                  </a:lnTo>
                  <a:lnTo>
                    <a:pt x="2231571" y="95250"/>
                  </a:lnTo>
                  <a:lnTo>
                    <a:pt x="2435678" y="78922"/>
                  </a:lnTo>
                  <a:lnTo>
                    <a:pt x="2544535" y="70757"/>
                  </a:lnTo>
                  <a:lnTo>
                    <a:pt x="2560864" y="65315"/>
                  </a:lnTo>
                  <a:lnTo>
                    <a:pt x="2582635" y="48986"/>
                  </a:lnTo>
                  <a:lnTo>
                    <a:pt x="2604407" y="35379"/>
                  </a:lnTo>
                  <a:lnTo>
                    <a:pt x="2639785" y="13607"/>
                  </a:lnTo>
                  <a:lnTo>
                    <a:pt x="2672443" y="0"/>
                  </a:lnTo>
                  <a:lnTo>
                    <a:pt x="2696935" y="0"/>
                  </a:lnTo>
                  <a:lnTo>
                    <a:pt x="2718707" y="0"/>
                  </a:lnTo>
                  <a:lnTo>
                    <a:pt x="2792185" y="19050"/>
                  </a:lnTo>
                  <a:lnTo>
                    <a:pt x="2909207" y="62593"/>
                  </a:lnTo>
                  <a:lnTo>
                    <a:pt x="2960914" y="78922"/>
                  </a:lnTo>
                  <a:lnTo>
                    <a:pt x="2985407" y="87086"/>
                  </a:lnTo>
                  <a:lnTo>
                    <a:pt x="3031671" y="111579"/>
                  </a:lnTo>
                  <a:lnTo>
                    <a:pt x="3064328" y="133350"/>
                  </a:lnTo>
                  <a:lnTo>
                    <a:pt x="3086100" y="152400"/>
                  </a:lnTo>
                  <a:lnTo>
                    <a:pt x="3094264" y="166007"/>
                  </a:lnTo>
                  <a:lnTo>
                    <a:pt x="3096985" y="187779"/>
                  </a:lnTo>
                  <a:lnTo>
                    <a:pt x="3094264" y="217715"/>
                  </a:lnTo>
                  <a:lnTo>
                    <a:pt x="3080657" y="239486"/>
                  </a:lnTo>
                  <a:lnTo>
                    <a:pt x="3061607" y="253093"/>
                  </a:lnTo>
                  <a:lnTo>
                    <a:pt x="3034393" y="263979"/>
                  </a:lnTo>
                  <a:lnTo>
                    <a:pt x="2977243" y="274865"/>
                  </a:lnTo>
                  <a:lnTo>
                    <a:pt x="2892878" y="266700"/>
                  </a:lnTo>
                  <a:lnTo>
                    <a:pt x="2726871" y="250372"/>
                  </a:lnTo>
                  <a:lnTo>
                    <a:pt x="2593521" y="242207"/>
                  </a:lnTo>
                  <a:lnTo>
                    <a:pt x="2419350" y="242207"/>
                  </a:lnTo>
                  <a:lnTo>
                    <a:pt x="2215243" y="253093"/>
                  </a:lnTo>
                  <a:lnTo>
                    <a:pt x="1964871" y="274865"/>
                  </a:lnTo>
                  <a:lnTo>
                    <a:pt x="1681843" y="312965"/>
                  </a:lnTo>
                  <a:lnTo>
                    <a:pt x="1374321" y="353786"/>
                  </a:lnTo>
                  <a:lnTo>
                    <a:pt x="1118507" y="389165"/>
                  </a:lnTo>
                  <a:lnTo>
                    <a:pt x="944335" y="429986"/>
                  </a:lnTo>
                  <a:lnTo>
                    <a:pt x="857250" y="435429"/>
                  </a:lnTo>
                  <a:lnTo>
                    <a:pt x="759278" y="449036"/>
                  </a:lnTo>
                  <a:lnTo>
                    <a:pt x="653143" y="470807"/>
                  </a:lnTo>
                  <a:lnTo>
                    <a:pt x="557893" y="498022"/>
                  </a:lnTo>
                  <a:lnTo>
                    <a:pt x="489857" y="525236"/>
                  </a:lnTo>
                  <a:lnTo>
                    <a:pt x="443593" y="544286"/>
                  </a:lnTo>
                  <a:lnTo>
                    <a:pt x="419100" y="547007"/>
                  </a:lnTo>
                  <a:lnTo>
                    <a:pt x="391885" y="544286"/>
                  </a:lnTo>
                  <a:lnTo>
                    <a:pt x="348343" y="533400"/>
                  </a:lnTo>
                  <a:lnTo>
                    <a:pt x="269421" y="492579"/>
                  </a:lnTo>
                  <a:lnTo>
                    <a:pt x="179614" y="429986"/>
                  </a:lnTo>
                  <a:lnTo>
                    <a:pt x="89807" y="353786"/>
                  </a:lnTo>
                  <a:lnTo>
                    <a:pt x="27214" y="293915"/>
                  </a:lnTo>
                  <a:lnTo>
                    <a:pt x="10885" y="277586"/>
                  </a:lnTo>
                  <a:lnTo>
                    <a:pt x="5443" y="263979"/>
                  </a:lnTo>
                  <a:lnTo>
                    <a:pt x="2721" y="250372"/>
                  </a:lnTo>
                  <a:lnTo>
                    <a:pt x="0" y="234043"/>
                  </a:lnTo>
                  <a:lnTo>
                    <a:pt x="8164" y="223157"/>
                  </a:lnTo>
                  <a:lnTo>
                    <a:pt x="24493" y="220436"/>
                  </a:lnTo>
                  <a:lnTo>
                    <a:pt x="54428" y="231322"/>
                  </a:lnTo>
                  <a:lnTo>
                    <a:pt x="136071" y="269422"/>
                  </a:lnTo>
                  <a:lnTo>
                    <a:pt x="217714" y="293915"/>
                  </a:lnTo>
                  <a:lnTo>
                    <a:pt x="299357" y="312965"/>
                  </a:lnTo>
                  <a:lnTo>
                    <a:pt x="413657" y="321129"/>
                  </a:lnTo>
                  <a:lnTo>
                    <a:pt x="544285" y="312965"/>
                  </a:lnTo>
                  <a:lnTo>
                    <a:pt x="808264" y="283029"/>
                  </a:lnTo>
                  <a:lnTo>
                    <a:pt x="930728" y="266700"/>
                  </a:lnTo>
                  <a:lnTo>
                    <a:pt x="1099457" y="231322"/>
                  </a:lnTo>
                  <a:lnTo>
                    <a:pt x="1442357" y="1877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FF18D793-BCE1-A046-8842-F4FE46DE9CC6}"/>
                </a:ext>
              </a:extLst>
            </p:cNvPr>
            <p:cNvSpPr/>
            <p:nvPr/>
          </p:nvSpPr>
          <p:spPr>
            <a:xfrm>
              <a:off x="4060825" y="3736975"/>
              <a:ext cx="328613" cy="2057400"/>
            </a:xfrm>
            <a:custGeom>
              <a:avLst/>
              <a:gdLst>
                <a:gd name="connsiteX0" fmla="*/ 323850 w 329293"/>
                <a:gd name="connsiteY0" fmla="*/ 519793 h 2057400"/>
                <a:gd name="connsiteX1" fmla="*/ 329293 w 329293"/>
                <a:gd name="connsiteY1" fmla="*/ 223158 h 2057400"/>
                <a:gd name="connsiteX2" fmla="*/ 304800 w 329293"/>
                <a:gd name="connsiteY2" fmla="*/ 95250 h 2057400"/>
                <a:gd name="connsiteX3" fmla="*/ 234043 w 329293"/>
                <a:gd name="connsiteY3" fmla="*/ 70758 h 2057400"/>
                <a:gd name="connsiteX4" fmla="*/ 144236 w 329293"/>
                <a:gd name="connsiteY4" fmla="*/ 38100 h 2057400"/>
                <a:gd name="connsiteX5" fmla="*/ 84365 w 329293"/>
                <a:gd name="connsiteY5" fmla="*/ 13608 h 2057400"/>
                <a:gd name="connsiteX6" fmla="*/ 38100 w 329293"/>
                <a:gd name="connsiteY6" fmla="*/ 0 h 2057400"/>
                <a:gd name="connsiteX7" fmla="*/ 10886 w 329293"/>
                <a:gd name="connsiteY7" fmla="*/ 0 h 2057400"/>
                <a:gd name="connsiteX8" fmla="*/ 10886 w 329293"/>
                <a:gd name="connsiteY8" fmla="*/ 0 h 2057400"/>
                <a:gd name="connsiteX9" fmla="*/ 0 w 329293"/>
                <a:gd name="connsiteY9" fmla="*/ 13608 h 2057400"/>
                <a:gd name="connsiteX10" fmla="*/ 2722 w 329293"/>
                <a:gd name="connsiteY10" fmla="*/ 27215 h 2057400"/>
                <a:gd name="connsiteX11" fmla="*/ 40822 w 329293"/>
                <a:gd name="connsiteY11" fmla="*/ 89808 h 2057400"/>
                <a:gd name="connsiteX12" fmla="*/ 70758 w 329293"/>
                <a:gd name="connsiteY12" fmla="*/ 138793 h 2057400"/>
                <a:gd name="connsiteX13" fmla="*/ 89808 w 329293"/>
                <a:gd name="connsiteY13" fmla="*/ 176893 h 2057400"/>
                <a:gd name="connsiteX14" fmla="*/ 111579 w 329293"/>
                <a:gd name="connsiteY14" fmla="*/ 234043 h 2057400"/>
                <a:gd name="connsiteX15" fmla="*/ 125186 w 329293"/>
                <a:gd name="connsiteY15" fmla="*/ 296636 h 2057400"/>
                <a:gd name="connsiteX16" fmla="*/ 125186 w 329293"/>
                <a:gd name="connsiteY16" fmla="*/ 440872 h 2057400"/>
                <a:gd name="connsiteX17" fmla="*/ 114300 w 329293"/>
                <a:gd name="connsiteY17" fmla="*/ 887186 h 2057400"/>
                <a:gd name="connsiteX18" fmla="*/ 106136 w 329293"/>
                <a:gd name="connsiteY18" fmla="*/ 1366158 h 2057400"/>
                <a:gd name="connsiteX19" fmla="*/ 103415 w 329293"/>
                <a:gd name="connsiteY19" fmla="*/ 1442358 h 2057400"/>
                <a:gd name="connsiteX20" fmla="*/ 95250 w 329293"/>
                <a:gd name="connsiteY20" fmla="*/ 1504950 h 2057400"/>
                <a:gd name="connsiteX21" fmla="*/ 78922 w 329293"/>
                <a:gd name="connsiteY21" fmla="*/ 1583872 h 2057400"/>
                <a:gd name="connsiteX22" fmla="*/ 59872 w 329293"/>
                <a:gd name="connsiteY22" fmla="*/ 1651908 h 2057400"/>
                <a:gd name="connsiteX23" fmla="*/ 35379 w 329293"/>
                <a:gd name="connsiteY23" fmla="*/ 1722665 h 2057400"/>
                <a:gd name="connsiteX24" fmla="*/ 38100 w 329293"/>
                <a:gd name="connsiteY24" fmla="*/ 1774372 h 2057400"/>
                <a:gd name="connsiteX25" fmla="*/ 46265 w 329293"/>
                <a:gd name="connsiteY25" fmla="*/ 1842408 h 2057400"/>
                <a:gd name="connsiteX26" fmla="*/ 57150 w 329293"/>
                <a:gd name="connsiteY26" fmla="*/ 1899558 h 2057400"/>
                <a:gd name="connsiteX27" fmla="*/ 78922 w 329293"/>
                <a:gd name="connsiteY27" fmla="*/ 1964872 h 2057400"/>
                <a:gd name="connsiteX28" fmla="*/ 97972 w 329293"/>
                <a:gd name="connsiteY28" fmla="*/ 2008415 h 2057400"/>
                <a:gd name="connsiteX29" fmla="*/ 122465 w 329293"/>
                <a:gd name="connsiteY29" fmla="*/ 2038350 h 2057400"/>
                <a:gd name="connsiteX30" fmla="*/ 141515 w 329293"/>
                <a:gd name="connsiteY30" fmla="*/ 2051958 h 2057400"/>
                <a:gd name="connsiteX31" fmla="*/ 160565 w 329293"/>
                <a:gd name="connsiteY31" fmla="*/ 2057400 h 2057400"/>
                <a:gd name="connsiteX32" fmla="*/ 174172 w 329293"/>
                <a:gd name="connsiteY32" fmla="*/ 2054679 h 2057400"/>
                <a:gd name="connsiteX33" fmla="*/ 204108 w 329293"/>
                <a:gd name="connsiteY33" fmla="*/ 2046515 h 2057400"/>
                <a:gd name="connsiteX34" fmla="*/ 231322 w 329293"/>
                <a:gd name="connsiteY34" fmla="*/ 2030186 h 2057400"/>
                <a:gd name="connsiteX35" fmla="*/ 261258 w 329293"/>
                <a:gd name="connsiteY35" fmla="*/ 1997529 h 2057400"/>
                <a:gd name="connsiteX36" fmla="*/ 277586 w 329293"/>
                <a:gd name="connsiteY36" fmla="*/ 1959429 h 2057400"/>
                <a:gd name="connsiteX37" fmla="*/ 296636 w 329293"/>
                <a:gd name="connsiteY37" fmla="*/ 1894115 h 2057400"/>
                <a:gd name="connsiteX38" fmla="*/ 302079 w 329293"/>
                <a:gd name="connsiteY38" fmla="*/ 1858736 h 2057400"/>
                <a:gd name="connsiteX39" fmla="*/ 304800 w 329293"/>
                <a:gd name="connsiteY39" fmla="*/ 1768929 h 2057400"/>
                <a:gd name="connsiteX40" fmla="*/ 310243 w 329293"/>
                <a:gd name="connsiteY40" fmla="*/ 1328058 h 2057400"/>
                <a:gd name="connsiteX41" fmla="*/ 323850 w 329293"/>
                <a:gd name="connsiteY41" fmla="*/ 519793 h 205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29293" h="2057400">
                  <a:moveTo>
                    <a:pt x="323850" y="519793"/>
                  </a:moveTo>
                  <a:lnTo>
                    <a:pt x="329293" y="223158"/>
                  </a:lnTo>
                  <a:lnTo>
                    <a:pt x="304800" y="95250"/>
                  </a:lnTo>
                  <a:lnTo>
                    <a:pt x="234043" y="70758"/>
                  </a:lnTo>
                  <a:lnTo>
                    <a:pt x="144236" y="38100"/>
                  </a:lnTo>
                  <a:lnTo>
                    <a:pt x="84365" y="13608"/>
                  </a:lnTo>
                  <a:lnTo>
                    <a:pt x="38100" y="0"/>
                  </a:lnTo>
                  <a:lnTo>
                    <a:pt x="10886" y="0"/>
                  </a:lnTo>
                  <a:lnTo>
                    <a:pt x="10886" y="0"/>
                  </a:lnTo>
                  <a:lnTo>
                    <a:pt x="0" y="13608"/>
                  </a:lnTo>
                  <a:lnTo>
                    <a:pt x="2722" y="27215"/>
                  </a:lnTo>
                  <a:lnTo>
                    <a:pt x="40822" y="89808"/>
                  </a:lnTo>
                  <a:lnTo>
                    <a:pt x="70758" y="138793"/>
                  </a:lnTo>
                  <a:lnTo>
                    <a:pt x="89808" y="176893"/>
                  </a:lnTo>
                  <a:lnTo>
                    <a:pt x="111579" y="234043"/>
                  </a:lnTo>
                  <a:lnTo>
                    <a:pt x="125186" y="296636"/>
                  </a:lnTo>
                  <a:lnTo>
                    <a:pt x="125186" y="440872"/>
                  </a:lnTo>
                  <a:lnTo>
                    <a:pt x="114300" y="887186"/>
                  </a:lnTo>
                  <a:lnTo>
                    <a:pt x="106136" y="1366158"/>
                  </a:lnTo>
                  <a:lnTo>
                    <a:pt x="103415" y="1442358"/>
                  </a:lnTo>
                  <a:lnTo>
                    <a:pt x="95250" y="1504950"/>
                  </a:lnTo>
                  <a:lnTo>
                    <a:pt x="78922" y="1583872"/>
                  </a:lnTo>
                  <a:lnTo>
                    <a:pt x="59872" y="1651908"/>
                  </a:lnTo>
                  <a:lnTo>
                    <a:pt x="35379" y="1722665"/>
                  </a:lnTo>
                  <a:lnTo>
                    <a:pt x="38100" y="1774372"/>
                  </a:lnTo>
                  <a:lnTo>
                    <a:pt x="46265" y="1842408"/>
                  </a:lnTo>
                  <a:lnTo>
                    <a:pt x="57150" y="1899558"/>
                  </a:lnTo>
                  <a:lnTo>
                    <a:pt x="78922" y="1964872"/>
                  </a:lnTo>
                  <a:lnTo>
                    <a:pt x="97972" y="2008415"/>
                  </a:lnTo>
                  <a:lnTo>
                    <a:pt x="122465" y="2038350"/>
                  </a:lnTo>
                  <a:lnTo>
                    <a:pt x="141515" y="2051958"/>
                  </a:lnTo>
                  <a:lnTo>
                    <a:pt x="160565" y="2057400"/>
                  </a:lnTo>
                  <a:lnTo>
                    <a:pt x="174172" y="2054679"/>
                  </a:lnTo>
                  <a:lnTo>
                    <a:pt x="204108" y="2046515"/>
                  </a:lnTo>
                  <a:lnTo>
                    <a:pt x="231322" y="2030186"/>
                  </a:lnTo>
                  <a:lnTo>
                    <a:pt x="261258" y="1997529"/>
                  </a:lnTo>
                  <a:lnTo>
                    <a:pt x="277586" y="1959429"/>
                  </a:lnTo>
                  <a:lnTo>
                    <a:pt x="296636" y="1894115"/>
                  </a:lnTo>
                  <a:lnTo>
                    <a:pt x="302079" y="1858736"/>
                  </a:lnTo>
                  <a:lnTo>
                    <a:pt x="304800" y="1768929"/>
                  </a:lnTo>
                  <a:cubicBezTo>
                    <a:pt x="306614" y="1621972"/>
                    <a:pt x="308429" y="1475015"/>
                    <a:pt x="310243" y="1328058"/>
                  </a:cubicBezTo>
                  <a:lnTo>
                    <a:pt x="323850" y="519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0FC50AC4-A3F8-FE46-B1D5-EF63548B12B9}"/>
                </a:ext>
              </a:extLst>
            </p:cNvPr>
            <p:cNvSpPr/>
            <p:nvPr/>
          </p:nvSpPr>
          <p:spPr>
            <a:xfrm>
              <a:off x="2867025" y="3894138"/>
              <a:ext cx="1008063" cy="1730375"/>
            </a:xfrm>
            <a:custGeom>
              <a:avLst/>
              <a:gdLst>
                <a:gd name="connsiteX0" fmla="*/ 764381 w 1007269"/>
                <a:gd name="connsiteY0" fmla="*/ 685800 h 1731169"/>
                <a:gd name="connsiteX1" fmla="*/ 678656 w 1007269"/>
                <a:gd name="connsiteY1" fmla="*/ 904875 h 1731169"/>
                <a:gd name="connsiteX2" fmla="*/ 595313 w 1007269"/>
                <a:gd name="connsiteY2" fmla="*/ 1097756 h 1731169"/>
                <a:gd name="connsiteX3" fmla="*/ 500063 w 1007269"/>
                <a:gd name="connsiteY3" fmla="*/ 1319212 h 1731169"/>
                <a:gd name="connsiteX4" fmla="*/ 431006 w 1007269"/>
                <a:gd name="connsiteY4" fmla="*/ 1476375 h 1731169"/>
                <a:gd name="connsiteX5" fmla="*/ 388144 w 1007269"/>
                <a:gd name="connsiteY5" fmla="*/ 1564481 h 1731169"/>
                <a:gd name="connsiteX6" fmla="*/ 359569 w 1007269"/>
                <a:gd name="connsiteY6" fmla="*/ 1626394 h 1731169"/>
                <a:gd name="connsiteX7" fmla="*/ 350044 w 1007269"/>
                <a:gd name="connsiteY7" fmla="*/ 1647825 h 1731169"/>
                <a:gd name="connsiteX8" fmla="*/ 333375 w 1007269"/>
                <a:gd name="connsiteY8" fmla="*/ 1731169 h 1731169"/>
                <a:gd name="connsiteX9" fmla="*/ 0 w 1007269"/>
                <a:gd name="connsiteY9" fmla="*/ 1414462 h 1731169"/>
                <a:gd name="connsiteX10" fmla="*/ 30956 w 1007269"/>
                <a:gd name="connsiteY10" fmla="*/ 1426369 h 1731169"/>
                <a:gd name="connsiteX11" fmla="*/ 47625 w 1007269"/>
                <a:gd name="connsiteY11" fmla="*/ 1433512 h 1731169"/>
                <a:gd name="connsiteX12" fmla="*/ 80963 w 1007269"/>
                <a:gd name="connsiteY12" fmla="*/ 1433512 h 1731169"/>
                <a:gd name="connsiteX13" fmla="*/ 100013 w 1007269"/>
                <a:gd name="connsiteY13" fmla="*/ 1426369 h 1731169"/>
                <a:gd name="connsiteX14" fmla="*/ 133350 w 1007269"/>
                <a:gd name="connsiteY14" fmla="*/ 1409700 h 1731169"/>
                <a:gd name="connsiteX15" fmla="*/ 183356 w 1007269"/>
                <a:gd name="connsiteY15" fmla="*/ 1371600 h 1731169"/>
                <a:gd name="connsiteX16" fmla="*/ 216694 w 1007269"/>
                <a:gd name="connsiteY16" fmla="*/ 1338262 h 1731169"/>
                <a:gd name="connsiteX17" fmla="*/ 240506 w 1007269"/>
                <a:gd name="connsiteY17" fmla="*/ 1307306 h 1731169"/>
                <a:gd name="connsiteX18" fmla="*/ 290513 w 1007269"/>
                <a:gd name="connsiteY18" fmla="*/ 1231106 h 1731169"/>
                <a:gd name="connsiteX19" fmla="*/ 400050 w 1007269"/>
                <a:gd name="connsiteY19" fmla="*/ 1031081 h 1731169"/>
                <a:gd name="connsiteX20" fmla="*/ 631031 w 1007269"/>
                <a:gd name="connsiteY20" fmla="*/ 604837 h 1731169"/>
                <a:gd name="connsiteX21" fmla="*/ 802481 w 1007269"/>
                <a:gd name="connsiteY21" fmla="*/ 285750 h 1731169"/>
                <a:gd name="connsiteX22" fmla="*/ 878681 w 1007269"/>
                <a:gd name="connsiteY22" fmla="*/ 140494 h 1731169"/>
                <a:gd name="connsiteX23" fmla="*/ 931069 w 1007269"/>
                <a:gd name="connsiteY23" fmla="*/ 40481 h 1731169"/>
                <a:gd name="connsiteX24" fmla="*/ 952500 w 1007269"/>
                <a:gd name="connsiteY24" fmla="*/ 14287 h 1731169"/>
                <a:gd name="connsiteX25" fmla="*/ 976313 w 1007269"/>
                <a:gd name="connsiteY25" fmla="*/ 0 h 1731169"/>
                <a:gd name="connsiteX26" fmla="*/ 988219 w 1007269"/>
                <a:gd name="connsiteY26" fmla="*/ 0 h 1731169"/>
                <a:gd name="connsiteX27" fmla="*/ 1000125 w 1007269"/>
                <a:gd name="connsiteY27" fmla="*/ 4762 h 1731169"/>
                <a:gd name="connsiteX28" fmla="*/ 1007269 w 1007269"/>
                <a:gd name="connsiteY28" fmla="*/ 28575 h 1731169"/>
                <a:gd name="connsiteX29" fmla="*/ 1002506 w 1007269"/>
                <a:gd name="connsiteY29" fmla="*/ 52387 h 1731169"/>
                <a:gd name="connsiteX30" fmla="*/ 997744 w 1007269"/>
                <a:gd name="connsiteY30" fmla="*/ 71437 h 1731169"/>
                <a:gd name="connsiteX31" fmla="*/ 921544 w 1007269"/>
                <a:gd name="connsiteY31" fmla="*/ 278606 h 1731169"/>
                <a:gd name="connsiteX32" fmla="*/ 821531 w 1007269"/>
                <a:gd name="connsiteY32" fmla="*/ 540544 h 1731169"/>
                <a:gd name="connsiteX33" fmla="*/ 764381 w 1007269"/>
                <a:gd name="connsiteY33" fmla="*/ 685800 h 1731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07269" h="1731169">
                  <a:moveTo>
                    <a:pt x="764381" y="685800"/>
                  </a:moveTo>
                  <a:lnTo>
                    <a:pt x="678656" y="904875"/>
                  </a:lnTo>
                  <a:lnTo>
                    <a:pt x="595313" y="1097756"/>
                  </a:lnTo>
                  <a:lnTo>
                    <a:pt x="500063" y="1319212"/>
                  </a:lnTo>
                  <a:lnTo>
                    <a:pt x="431006" y="1476375"/>
                  </a:lnTo>
                  <a:lnTo>
                    <a:pt x="388144" y="1564481"/>
                  </a:lnTo>
                  <a:lnTo>
                    <a:pt x="359569" y="1626394"/>
                  </a:lnTo>
                  <a:lnTo>
                    <a:pt x="350044" y="1647825"/>
                  </a:lnTo>
                  <a:lnTo>
                    <a:pt x="333375" y="1731169"/>
                  </a:lnTo>
                  <a:lnTo>
                    <a:pt x="0" y="1414462"/>
                  </a:lnTo>
                  <a:lnTo>
                    <a:pt x="30956" y="1426369"/>
                  </a:lnTo>
                  <a:lnTo>
                    <a:pt x="47625" y="1433512"/>
                  </a:lnTo>
                  <a:lnTo>
                    <a:pt x="80963" y="1433512"/>
                  </a:lnTo>
                  <a:lnTo>
                    <a:pt x="100013" y="1426369"/>
                  </a:lnTo>
                  <a:lnTo>
                    <a:pt x="133350" y="1409700"/>
                  </a:lnTo>
                  <a:lnTo>
                    <a:pt x="183356" y="1371600"/>
                  </a:lnTo>
                  <a:lnTo>
                    <a:pt x="216694" y="1338262"/>
                  </a:lnTo>
                  <a:lnTo>
                    <a:pt x="240506" y="1307306"/>
                  </a:lnTo>
                  <a:lnTo>
                    <a:pt x="290513" y="1231106"/>
                  </a:lnTo>
                  <a:lnTo>
                    <a:pt x="400050" y="1031081"/>
                  </a:lnTo>
                  <a:lnTo>
                    <a:pt x="631031" y="604837"/>
                  </a:lnTo>
                  <a:lnTo>
                    <a:pt x="802481" y="285750"/>
                  </a:lnTo>
                  <a:lnTo>
                    <a:pt x="878681" y="140494"/>
                  </a:lnTo>
                  <a:lnTo>
                    <a:pt x="931069" y="40481"/>
                  </a:lnTo>
                  <a:lnTo>
                    <a:pt x="952500" y="14287"/>
                  </a:lnTo>
                  <a:lnTo>
                    <a:pt x="976313" y="0"/>
                  </a:lnTo>
                  <a:lnTo>
                    <a:pt x="988219" y="0"/>
                  </a:lnTo>
                  <a:lnTo>
                    <a:pt x="1000125" y="4762"/>
                  </a:lnTo>
                  <a:lnTo>
                    <a:pt x="1007269" y="28575"/>
                  </a:lnTo>
                  <a:lnTo>
                    <a:pt x="1002506" y="52387"/>
                  </a:lnTo>
                  <a:lnTo>
                    <a:pt x="997744" y="71437"/>
                  </a:lnTo>
                  <a:lnTo>
                    <a:pt x="921544" y="278606"/>
                  </a:lnTo>
                  <a:lnTo>
                    <a:pt x="821531" y="540544"/>
                  </a:lnTo>
                  <a:lnTo>
                    <a:pt x="764381" y="685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F27545FA-47E2-EE4E-9D88-F1E147E02725}"/>
                </a:ext>
              </a:extLst>
            </p:cNvPr>
            <p:cNvSpPr/>
            <p:nvPr/>
          </p:nvSpPr>
          <p:spPr>
            <a:xfrm>
              <a:off x="4625975" y="1779588"/>
              <a:ext cx="501650" cy="1430337"/>
            </a:xfrm>
            <a:custGeom>
              <a:avLst/>
              <a:gdLst>
                <a:gd name="connsiteX0" fmla="*/ 200911 w 502276"/>
                <a:gd name="connsiteY0" fmla="*/ 437882 h 1429555"/>
                <a:gd name="connsiteX1" fmla="*/ 167426 w 502276"/>
                <a:gd name="connsiteY1" fmla="*/ 216365 h 1429555"/>
                <a:gd name="connsiteX2" fmla="*/ 157123 w 502276"/>
                <a:gd name="connsiteY2" fmla="*/ 188032 h 1429555"/>
                <a:gd name="connsiteX3" fmla="*/ 144244 w 502276"/>
                <a:gd name="connsiteY3" fmla="*/ 164850 h 1429555"/>
                <a:gd name="connsiteX4" fmla="*/ 123637 w 502276"/>
                <a:gd name="connsiteY4" fmla="*/ 136516 h 1429555"/>
                <a:gd name="connsiteX5" fmla="*/ 100455 w 502276"/>
                <a:gd name="connsiteY5" fmla="*/ 110759 h 1429555"/>
                <a:gd name="connsiteX6" fmla="*/ 66970 w 502276"/>
                <a:gd name="connsiteY6" fmla="*/ 87577 h 1429555"/>
                <a:gd name="connsiteX7" fmla="*/ 43788 w 502276"/>
                <a:gd name="connsiteY7" fmla="*/ 72122 h 1429555"/>
                <a:gd name="connsiteX8" fmla="*/ 23182 w 502276"/>
                <a:gd name="connsiteY8" fmla="*/ 56667 h 1429555"/>
                <a:gd name="connsiteX9" fmla="*/ 12879 w 502276"/>
                <a:gd name="connsiteY9" fmla="*/ 43788 h 1429555"/>
                <a:gd name="connsiteX10" fmla="*/ 2576 w 502276"/>
                <a:gd name="connsiteY10" fmla="*/ 28334 h 1429555"/>
                <a:gd name="connsiteX11" fmla="*/ 0 w 502276"/>
                <a:gd name="connsiteY11" fmla="*/ 18031 h 1429555"/>
                <a:gd name="connsiteX12" fmla="*/ 5152 w 502276"/>
                <a:gd name="connsiteY12" fmla="*/ 7728 h 1429555"/>
                <a:gd name="connsiteX13" fmla="*/ 15455 w 502276"/>
                <a:gd name="connsiteY13" fmla="*/ 2576 h 1429555"/>
                <a:gd name="connsiteX14" fmla="*/ 64395 w 502276"/>
                <a:gd name="connsiteY14" fmla="*/ 0 h 1429555"/>
                <a:gd name="connsiteX15" fmla="*/ 190608 w 502276"/>
                <a:gd name="connsiteY15" fmla="*/ 12879 h 1429555"/>
                <a:gd name="connsiteX16" fmla="*/ 288487 w 502276"/>
                <a:gd name="connsiteY16" fmla="*/ 30910 h 1429555"/>
                <a:gd name="connsiteX17" fmla="*/ 376063 w 502276"/>
                <a:gd name="connsiteY17" fmla="*/ 54092 h 1429555"/>
                <a:gd name="connsiteX18" fmla="*/ 448185 w 502276"/>
                <a:gd name="connsiteY18" fmla="*/ 79849 h 1429555"/>
                <a:gd name="connsiteX19" fmla="*/ 473943 w 502276"/>
                <a:gd name="connsiteY19" fmla="*/ 95304 h 1429555"/>
                <a:gd name="connsiteX20" fmla="*/ 481670 w 502276"/>
                <a:gd name="connsiteY20" fmla="*/ 108183 h 1429555"/>
                <a:gd name="connsiteX21" fmla="*/ 486822 w 502276"/>
                <a:gd name="connsiteY21" fmla="*/ 128789 h 1429555"/>
                <a:gd name="connsiteX22" fmla="*/ 484246 w 502276"/>
                <a:gd name="connsiteY22" fmla="*/ 167426 h 1429555"/>
                <a:gd name="connsiteX23" fmla="*/ 466215 w 502276"/>
                <a:gd name="connsiteY23" fmla="*/ 216365 h 1429555"/>
                <a:gd name="connsiteX24" fmla="*/ 455912 w 502276"/>
                <a:gd name="connsiteY24" fmla="*/ 242123 h 1429555"/>
                <a:gd name="connsiteX25" fmla="*/ 453337 w 502276"/>
                <a:gd name="connsiteY25" fmla="*/ 437882 h 1429555"/>
                <a:gd name="connsiteX26" fmla="*/ 453337 w 502276"/>
                <a:gd name="connsiteY26" fmla="*/ 654247 h 1429555"/>
                <a:gd name="connsiteX27" fmla="*/ 473943 w 502276"/>
                <a:gd name="connsiteY27" fmla="*/ 798490 h 1429555"/>
                <a:gd name="connsiteX28" fmla="*/ 502276 w 502276"/>
                <a:gd name="connsiteY28" fmla="*/ 1406373 h 1429555"/>
                <a:gd name="connsiteX29" fmla="*/ 306517 w 502276"/>
                <a:gd name="connsiteY29" fmla="*/ 1429555 h 1429555"/>
                <a:gd name="connsiteX30" fmla="*/ 275608 w 502276"/>
                <a:gd name="connsiteY30" fmla="*/ 1102432 h 1429555"/>
                <a:gd name="connsiteX31" fmla="*/ 200911 w 502276"/>
                <a:gd name="connsiteY31" fmla="*/ 437882 h 1429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02276" h="1429555">
                  <a:moveTo>
                    <a:pt x="200911" y="437882"/>
                  </a:moveTo>
                  <a:lnTo>
                    <a:pt x="167426" y="216365"/>
                  </a:lnTo>
                  <a:lnTo>
                    <a:pt x="157123" y="188032"/>
                  </a:lnTo>
                  <a:lnTo>
                    <a:pt x="144244" y="164850"/>
                  </a:lnTo>
                  <a:lnTo>
                    <a:pt x="123637" y="136516"/>
                  </a:lnTo>
                  <a:lnTo>
                    <a:pt x="100455" y="110759"/>
                  </a:lnTo>
                  <a:lnTo>
                    <a:pt x="66970" y="87577"/>
                  </a:lnTo>
                  <a:lnTo>
                    <a:pt x="43788" y="72122"/>
                  </a:lnTo>
                  <a:lnTo>
                    <a:pt x="23182" y="56667"/>
                  </a:lnTo>
                  <a:lnTo>
                    <a:pt x="12879" y="43788"/>
                  </a:lnTo>
                  <a:lnTo>
                    <a:pt x="2576" y="28334"/>
                  </a:lnTo>
                  <a:lnTo>
                    <a:pt x="0" y="18031"/>
                  </a:lnTo>
                  <a:lnTo>
                    <a:pt x="5152" y="7728"/>
                  </a:lnTo>
                  <a:lnTo>
                    <a:pt x="15455" y="2576"/>
                  </a:lnTo>
                  <a:lnTo>
                    <a:pt x="64395" y="0"/>
                  </a:lnTo>
                  <a:lnTo>
                    <a:pt x="190608" y="12879"/>
                  </a:lnTo>
                  <a:lnTo>
                    <a:pt x="288487" y="30910"/>
                  </a:lnTo>
                  <a:lnTo>
                    <a:pt x="376063" y="54092"/>
                  </a:lnTo>
                  <a:lnTo>
                    <a:pt x="448185" y="79849"/>
                  </a:lnTo>
                  <a:lnTo>
                    <a:pt x="473943" y="95304"/>
                  </a:lnTo>
                  <a:lnTo>
                    <a:pt x="481670" y="108183"/>
                  </a:lnTo>
                  <a:lnTo>
                    <a:pt x="486822" y="128789"/>
                  </a:lnTo>
                  <a:lnTo>
                    <a:pt x="484246" y="167426"/>
                  </a:lnTo>
                  <a:lnTo>
                    <a:pt x="466215" y="216365"/>
                  </a:lnTo>
                  <a:lnTo>
                    <a:pt x="455912" y="242123"/>
                  </a:lnTo>
                  <a:cubicBezTo>
                    <a:pt x="455054" y="307376"/>
                    <a:pt x="454195" y="372629"/>
                    <a:pt x="453337" y="437882"/>
                  </a:cubicBezTo>
                  <a:lnTo>
                    <a:pt x="453337" y="654247"/>
                  </a:lnTo>
                  <a:lnTo>
                    <a:pt x="473943" y="798490"/>
                  </a:lnTo>
                  <a:lnTo>
                    <a:pt x="502276" y="1406373"/>
                  </a:lnTo>
                  <a:lnTo>
                    <a:pt x="306517" y="1429555"/>
                  </a:lnTo>
                  <a:lnTo>
                    <a:pt x="275608" y="1102432"/>
                  </a:lnTo>
                  <a:lnTo>
                    <a:pt x="200911" y="4378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ED51FC7C-B984-7B48-8AE3-54DE875CE4BB}"/>
                </a:ext>
              </a:extLst>
            </p:cNvPr>
            <p:cNvSpPr/>
            <p:nvPr/>
          </p:nvSpPr>
          <p:spPr>
            <a:xfrm>
              <a:off x="5759450" y="1593850"/>
              <a:ext cx="542925" cy="1492250"/>
            </a:xfrm>
            <a:custGeom>
              <a:avLst/>
              <a:gdLst>
                <a:gd name="connsiteX0" fmla="*/ 200911 w 543489"/>
                <a:gd name="connsiteY0" fmla="*/ 499700 h 1491373"/>
                <a:gd name="connsiteX1" fmla="*/ 211214 w 543489"/>
                <a:gd name="connsiteY1" fmla="*/ 303941 h 1491373"/>
                <a:gd name="connsiteX2" fmla="*/ 211214 w 543489"/>
                <a:gd name="connsiteY2" fmla="*/ 288486 h 1491373"/>
                <a:gd name="connsiteX3" fmla="*/ 203486 w 543489"/>
                <a:gd name="connsiteY3" fmla="*/ 265304 h 1491373"/>
                <a:gd name="connsiteX4" fmla="*/ 177729 w 543489"/>
                <a:gd name="connsiteY4" fmla="*/ 226668 h 1491373"/>
                <a:gd name="connsiteX5" fmla="*/ 136516 w 543489"/>
                <a:gd name="connsiteY5" fmla="*/ 177728 h 1491373"/>
                <a:gd name="connsiteX6" fmla="*/ 90152 w 543489"/>
                <a:gd name="connsiteY6" fmla="*/ 128788 h 1491373"/>
                <a:gd name="connsiteX7" fmla="*/ 36061 w 543489"/>
                <a:gd name="connsiteY7" fmla="*/ 72121 h 1491373"/>
                <a:gd name="connsiteX8" fmla="*/ 10303 w 543489"/>
                <a:gd name="connsiteY8" fmla="*/ 41212 h 1491373"/>
                <a:gd name="connsiteX9" fmla="*/ 5152 w 543489"/>
                <a:gd name="connsiteY9" fmla="*/ 30909 h 1491373"/>
                <a:gd name="connsiteX10" fmla="*/ 0 w 543489"/>
                <a:gd name="connsiteY10" fmla="*/ 18030 h 1491373"/>
                <a:gd name="connsiteX11" fmla="*/ 2576 w 543489"/>
                <a:gd name="connsiteY11" fmla="*/ 7727 h 1491373"/>
                <a:gd name="connsiteX12" fmla="*/ 28334 w 543489"/>
                <a:gd name="connsiteY12" fmla="*/ 0 h 1491373"/>
                <a:gd name="connsiteX13" fmla="*/ 85001 w 543489"/>
                <a:gd name="connsiteY13" fmla="*/ 7727 h 1491373"/>
                <a:gd name="connsiteX14" fmla="*/ 154547 w 543489"/>
                <a:gd name="connsiteY14" fmla="*/ 33485 h 1491373"/>
                <a:gd name="connsiteX15" fmla="*/ 270456 w 543489"/>
                <a:gd name="connsiteY15" fmla="*/ 79849 h 1491373"/>
                <a:gd name="connsiteX16" fmla="*/ 386366 w 543489"/>
                <a:gd name="connsiteY16" fmla="*/ 133940 h 1491373"/>
                <a:gd name="connsiteX17" fmla="*/ 466215 w 543489"/>
                <a:gd name="connsiteY17" fmla="*/ 172576 h 1491373"/>
                <a:gd name="connsiteX18" fmla="*/ 494549 w 543489"/>
                <a:gd name="connsiteY18" fmla="*/ 188031 h 1491373"/>
                <a:gd name="connsiteX19" fmla="*/ 515155 w 543489"/>
                <a:gd name="connsiteY19" fmla="*/ 203486 h 1491373"/>
                <a:gd name="connsiteX20" fmla="*/ 535761 w 543489"/>
                <a:gd name="connsiteY20" fmla="*/ 234395 h 1491373"/>
                <a:gd name="connsiteX21" fmla="*/ 543489 w 543489"/>
                <a:gd name="connsiteY21" fmla="*/ 257577 h 1491373"/>
                <a:gd name="connsiteX22" fmla="*/ 543489 w 543489"/>
                <a:gd name="connsiteY22" fmla="*/ 278183 h 1491373"/>
                <a:gd name="connsiteX23" fmla="*/ 520307 w 543489"/>
                <a:gd name="connsiteY23" fmla="*/ 327123 h 1491373"/>
                <a:gd name="connsiteX24" fmla="*/ 489397 w 543489"/>
                <a:gd name="connsiteY24" fmla="*/ 417275 h 1491373"/>
                <a:gd name="connsiteX25" fmla="*/ 461064 w 543489"/>
                <a:gd name="connsiteY25" fmla="*/ 546064 h 1491373"/>
                <a:gd name="connsiteX26" fmla="*/ 437882 w 543489"/>
                <a:gd name="connsiteY26" fmla="*/ 705762 h 1491373"/>
                <a:gd name="connsiteX27" fmla="*/ 437882 w 543489"/>
                <a:gd name="connsiteY27" fmla="*/ 850005 h 1491373"/>
                <a:gd name="connsiteX28" fmla="*/ 363184 w 543489"/>
                <a:gd name="connsiteY28" fmla="*/ 1468191 h 1491373"/>
                <a:gd name="connsiteX29" fmla="*/ 170001 w 543489"/>
                <a:gd name="connsiteY29" fmla="*/ 1491373 h 1491373"/>
                <a:gd name="connsiteX30" fmla="*/ 180304 w 543489"/>
                <a:gd name="connsiteY30" fmla="*/ 1171977 h 1491373"/>
                <a:gd name="connsiteX31" fmla="*/ 190607 w 543489"/>
                <a:gd name="connsiteY31" fmla="*/ 865460 h 1491373"/>
                <a:gd name="connsiteX32" fmla="*/ 190607 w 543489"/>
                <a:gd name="connsiteY32" fmla="*/ 726368 h 1491373"/>
                <a:gd name="connsiteX33" fmla="*/ 200911 w 543489"/>
                <a:gd name="connsiteY33" fmla="*/ 499700 h 1491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43489" h="1491373">
                  <a:moveTo>
                    <a:pt x="200911" y="499700"/>
                  </a:moveTo>
                  <a:lnTo>
                    <a:pt x="211214" y="303941"/>
                  </a:lnTo>
                  <a:lnTo>
                    <a:pt x="211214" y="288486"/>
                  </a:lnTo>
                  <a:lnTo>
                    <a:pt x="203486" y="265304"/>
                  </a:lnTo>
                  <a:lnTo>
                    <a:pt x="177729" y="226668"/>
                  </a:lnTo>
                  <a:lnTo>
                    <a:pt x="136516" y="177728"/>
                  </a:lnTo>
                  <a:lnTo>
                    <a:pt x="90152" y="128788"/>
                  </a:lnTo>
                  <a:lnTo>
                    <a:pt x="36061" y="72121"/>
                  </a:lnTo>
                  <a:lnTo>
                    <a:pt x="10303" y="41212"/>
                  </a:lnTo>
                  <a:lnTo>
                    <a:pt x="5152" y="30909"/>
                  </a:lnTo>
                  <a:lnTo>
                    <a:pt x="0" y="18030"/>
                  </a:lnTo>
                  <a:lnTo>
                    <a:pt x="2576" y="7727"/>
                  </a:lnTo>
                  <a:lnTo>
                    <a:pt x="28334" y="0"/>
                  </a:lnTo>
                  <a:lnTo>
                    <a:pt x="85001" y="7727"/>
                  </a:lnTo>
                  <a:lnTo>
                    <a:pt x="154547" y="33485"/>
                  </a:lnTo>
                  <a:lnTo>
                    <a:pt x="270456" y="79849"/>
                  </a:lnTo>
                  <a:lnTo>
                    <a:pt x="386366" y="133940"/>
                  </a:lnTo>
                  <a:lnTo>
                    <a:pt x="466215" y="172576"/>
                  </a:lnTo>
                  <a:lnTo>
                    <a:pt x="494549" y="188031"/>
                  </a:lnTo>
                  <a:lnTo>
                    <a:pt x="515155" y="203486"/>
                  </a:lnTo>
                  <a:lnTo>
                    <a:pt x="535761" y="234395"/>
                  </a:lnTo>
                  <a:lnTo>
                    <a:pt x="543489" y="257577"/>
                  </a:lnTo>
                  <a:lnTo>
                    <a:pt x="543489" y="278183"/>
                  </a:lnTo>
                  <a:lnTo>
                    <a:pt x="520307" y="327123"/>
                  </a:lnTo>
                  <a:lnTo>
                    <a:pt x="489397" y="417275"/>
                  </a:lnTo>
                  <a:lnTo>
                    <a:pt x="461064" y="546064"/>
                  </a:lnTo>
                  <a:lnTo>
                    <a:pt x="437882" y="705762"/>
                  </a:lnTo>
                  <a:lnTo>
                    <a:pt x="437882" y="850005"/>
                  </a:lnTo>
                  <a:lnTo>
                    <a:pt x="363184" y="1468191"/>
                  </a:lnTo>
                  <a:lnTo>
                    <a:pt x="170001" y="1491373"/>
                  </a:lnTo>
                  <a:lnTo>
                    <a:pt x="180304" y="1171977"/>
                  </a:lnTo>
                  <a:lnTo>
                    <a:pt x="190607" y="865460"/>
                  </a:lnTo>
                  <a:lnTo>
                    <a:pt x="190607" y="726368"/>
                  </a:lnTo>
                  <a:lnTo>
                    <a:pt x="200911" y="499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2A82BBB6-778B-8341-8002-F82786692FD5}"/>
                </a:ext>
              </a:extLst>
            </p:cNvPr>
            <p:cNvSpPr/>
            <p:nvPr/>
          </p:nvSpPr>
          <p:spPr>
            <a:xfrm>
              <a:off x="4125913" y="2938463"/>
              <a:ext cx="2741612" cy="490537"/>
            </a:xfrm>
            <a:custGeom>
              <a:avLst/>
              <a:gdLst>
                <a:gd name="connsiteX0" fmla="*/ 1228644 w 2740624"/>
                <a:gd name="connsiteY0" fmla="*/ 151971 h 489397"/>
                <a:gd name="connsiteX1" fmla="*/ 1535162 w 2740624"/>
                <a:gd name="connsiteY1" fmla="*/ 118486 h 489397"/>
                <a:gd name="connsiteX2" fmla="*/ 1813345 w 2740624"/>
                <a:gd name="connsiteY2" fmla="*/ 87576 h 489397"/>
                <a:gd name="connsiteX3" fmla="*/ 2161075 w 2740624"/>
                <a:gd name="connsiteY3" fmla="*/ 48940 h 489397"/>
                <a:gd name="connsiteX4" fmla="*/ 2341379 w 2740624"/>
                <a:gd name="connsiteY4" fmla="*/ 25758 h 489397"/>
                <a:gd name="connsiteX5" fmla="*/ 2400622 w 2740624"/>
                <a:gd name="connsiteY5" fmla="*/ 18030 h 489397"/>
                <a:gd name="connsiteX6" fmla="*/ 2485623 w 2740624"/>
                <a:gd name="connsiteY6" fmla="*/ 0 h 489397"/>
                <a:gd name="connsiteX7" fmla="*/ 2495926 w 2740624"/>
                <a:gd name="connsiteY7" fmla="*/ 0 h 489397"/>
                <a:gd name="connsiteX8" fmla="*/ 2560320 w 2740624"/>
                <a:gd name="connsiteY8" fmla="*/ 18030 h 489397"/>
                <a:gd name="connsiteX9" fmla="*/ 2629866 w 2740624"/>
                <a:gd name="connsiteY9" fmla="*/ 48940 h 489397"/>
                <a:gd name="connsiteX10" fmla="*/ 2678806 w 2740624"/>
                <a:gd name="connsiteY10" fmla="*/ 77273 h 489397"/>
                <a:gd name="connsiteX11" fmla="*/ 2701988 w 2740624"/>
                <a:gd name="connsiteY11" fmla="*/ 95304 h 489397"/>
                <a:gd name="connsiteX12" fmla="*/ 2722594 w 2740624"/>
                <a:gd name="connsiteY12" fmla="*/ 118486 h 489397"/>
                <a:gd name="connsiteX13" fmla="*/ 2727745 w 2740624"/>
                <a:gd name="connsiteY13" fmla="*/ 128789 h 489397"/>
                <a:gd name="connsiteX14" fmla="*/ 2735473 w 2740624"/>
                <a:gd name="connsiteY14" fmla="*/ 146819 h 489397"/>
                <a:gd name="connsiteX15" fmla="*/ 2740624 w 2740624"/>
                <a:gd name="connsiteY15" fmla="*/ 167425 h 489397"/>
                <a:gd name="connsiteX16" fmla="*/ 2735473 w 2740624"/>
                <a:gd name="connsiteY16" fmla="*/ 188031 h 489397"/>
                <a:gd name="connsiteX17" fmla="*/ 2722594 w 2740624"/>
                <a:gd name="connsiteY17" fmla="*/ 208638 h 489397"/>
                <a:gd name="connsiteX18" fmla="*/ 2701988 w 2740624"/>
                <a:gd name="connsiteY18" fmla="*/ 221516 h 489397"/>
                <a:gd name="connsiteX19" fmla="*/ 2673654 w 2740624"/>
                <a:gd name="connsiteY19" fmla="*/ 234395 h 489397"/>
                <a:gd name="connsiteX20" fmla="*/ 2619563 w 2740624"/>
                <a:gd name="connsiteY20" fmla="*/ 242123 h 489397"/>
                <a:gd name="connsiteX21" fmla="*/ 2580926 w 2740624"/>
                <a:gd name="connsiteY21" fmla="*/ 244698 h 489397"/>
                <a:gd name="connsiteX22" fmla="*/ 2521683 w 2740624"/>
                <a:gd name="connsiteY22" fmla="*/ 244698 h 489397"/>
                <a:gd name="connsiteX23" fmla="*/ 2400622 w 2740624"/>
                <a:gd name="connsiteY23" fmla="*/ 234395 h 489397"/>
                <a:gd name="connsiteX24" fmla="*/ 2191984 w 2740624"/>
                <a:gd name="connsiteY24" fmla="*/ 229244 h 489397"/>
                <a:gd name="connsiteX25" fmla="*/ 1962740 w 2740624"/>
                <a:gd name="connsiteY25" fmla="*/ 231820 h 489397"/>
                <a:gd name="connsiteX26" fmla="*/ 1733496 w 2740624"/>
                <a:gd name="connsiteY26" fmla="*/ 249850 h 489397"/>
                <a:gd name="connsiteX27" fmla="*/ 1620162 w 2740624"/>
                <a:gd name="connsiteY27" fmla="*/ 262729 h 489397"/>
                <a:gd name="connsiteX28" fmla="*/ 1447585 w 2740624"/>
                <a:gd name="connsiteY28" fmla="*/ 288487 h 489397"/>
                <a:gd name="connsiteX29" fmla="*/ 1190008 w 2740624"/>
                <a:gd name="connsiteY29" fmla="*/ 316820 h 489397"/>
                <a:gd name="connsiteX30" fmla="*/ 1007128 w 2740624"/>
                <a:gd name="connsiteY30" fmla="*/ 340002 h 489397"/>
                <a:gd name="connsiteX31" fmla="*/ 759854 w 2740624"/>
                <a:gd name="connsiteY31" fmla="*/ 381215 h 489397"/>
                <a:gd name="connsiteX32" fmla="*/ 643944 w 2740624"/>
                <a:gd name="connsiteY32" fmla="*/ 406972 h 489397"/>
                <a:gd name="connsiteX33" fmla="*/ 486821 w 2740624"/>
                <a:gd name="connsiteY33" fmla="*/ 445609 h 489397"/>
                <a:gd name="connsiteX34" fmla="*/ 394094 w 2740624"/>
                <a:gd name="connsiteY34" fmla="*/ 473942 h 489397"/>
                <a:gd name="connsiteX35" fmla="*/ 355457 w 2740624"/>
                <a:gd name="connsiteY35" fmla="*/ 489397 h 489397"/>
                <a:gd name="connsiteX36" fmla="*/ 334851 w 2740624"/>
                <a:gd name="connsiteY36" fmla="*/ 489397 h 489397"/>
                <a:gd name="connsiteX37" fmla="*/ 301366 w 2740624"/>
                <a:gd name="connsiteY37" fmla="*/ 484246 h 489397"/>
                <a:gd name="connsiteX38" fmla="*/ 249850 w 2740624"/>
                <a:gd name="connsiteY38" fmla="*/ 471367 h 489397"/>
                <a:gd name="connsiteX39" fmla="*/ 203486 w 2740624"/>
                <a:gd name="connsiteY39" fmla="*/ 448185 h 489397"/>
                <a:gd name="connsiteX40" fmla="*/ 154546 w 2740624"/>
                <a:gd name="connsiteY40" fmla="*/ 414700 h 489397"/>
                <a:gd name="connsiteX41" fmla="*/ 118486 w 2740624"/>
                <a:gd name="connsiteY41" fmla="*/ 381215 h 489397"/>
                <a:gd name="connsiteX42" fmla="*/ 82425 w 2740624"/>
                <a:gd name="connsiteY42" fmla="*/ 342578 h 489397"/>
                <a:gd name="connsiteX43" fmla="*/ 43788 w 2740624"/>
                <a:gd name="connsiteY43" fmla="*/ 291062 h 489397"/>
                <a:gd name="connsiteX44" fmla="*/ 12879 w 2740624"/>
                <a:gd name="connsiteY44" fmla="*/ 244698 h 489397"/>
                <a:gd name="connsiteX45" fmla="*/ 0 w 2740624"/>
                <a:gd name="connsiteY45" fmla="*/ 216365 h 489397"/>
                <a:gd name="connsiteX46" fmla="*/ 0 w 2740624"/>
                <a:gd name="connsiteY46" fmla="*/ 198335 h 489397"/>
                <a:gd name="connsiteX47" fmla="*/ 7727 w 2740624"/>
                <a:gd name="connsiteY47" fmla="*/ 190607 h 489397"/>
                <a:gd name="connsiteX48" fmla="*/ 28334 w 2740624"/>
                <a:gd name="connsiteY48" fmla="*/ 190607 h 489397"/>
                <a:gd name="connsiteX49" fmla="*/ 51515 w 2740624"/>
                <a:gd name="connsiteY49" fmla="*/ 195759 h 489397"/>
                <a:gd name="connsiteX50" fmla="*/ 82425 w 2740624"/>
                <a:gd name="connsiteY50" fmla="*/ 216365 h 489397"/>
                <a:gd name="connsiteX51" fmla="*/ 121061 w 2740624"/>
                <a:gd name="connsiteY51" fmla="*/ 242123 h 489397"/>
                <a:gd name="connsiteX52" fmla="*/ 175153 w 2740624"/>
                <a:gd name="connsiteY52" fmla="*/ 267880 h 489397"/>
                <a:gd name="connsiteX53" fmla="*/ 221517 w 2740624"/>
                <a:gd name="connsiteY53" fmla="*/ 283335 h 489397"/>
                <a:gd name="connsiteX54" fmla="*/ 262729 w 2740624"/>
                <a:gd name="connsiteY54" fmla="*/ 291062 h 489397"/>
                <a:gd name="connsiteX55" fmla="*/ 306517 w 2740624"/>
                <a:gd name="connsiteY55" fmla="*/ 293638 h 489397"/>
                <a:gd name="connsiteX56" fmla="*/ 342578 w 2740624"/>
                <a:gd name="connsiteY56" fmla="*/ 293638 h 489397"/>
                <a:gd name="connsiteX57" fmla="*/ 597580 w 2740624"/>
                <a:gd name="connsiteY57" fmla="*/ 239547 h 489397"/>
                <a:gd name="connsiteX58" fmla="*/ 806217 w 2740624"/>
                <a:gd name="connsiteY58" fmla="*/ 198335 h 489397"/>
                <a:gd name="connsiteX59" fmla="*/ 991673 w 2740624"/>
                <a:gd name="connsiteY59" fmla="*/ 180304 h 489397"/>
                <a:gd name="connsiteX60" fmla="*/ 1228644 w 2740624"/>
                <a:gd name="connsiteY60" fmla="*/ 151971 h 4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740624" h="489397">
                  <a:moveTo>
                    <a:pt x="1228644" y="151971"/>
                  </a:moveTo>
                  <a:lnTo>
                    <a:pt x="1535162" y="118486"/>
                  </a:lnTo>
                  <a:lnTo>
                    <a:pt x="1813345" y="87576"/>
                  </a:lnTo>
                  <a:lnTo>
                    <a:pt x="2161075" y="48940"/>
                  </a:lnTo>
                  <a:lnTo>
                    <a:pt x="2341379" y="25758"/>
                  </a:lnTo>
                  <a:lnTo>
                    <a:pt x="2400622" y="18030"/>
                  </a:lnTo>
                  <a:lnTo>
                    <a:pt x="2485623" y="0"/>
                  </a:lnTo>
                  <a:lnTo>
                    <a:pt x="2495926" y="0"/>
                  </a:lnTo>
                  <a:lnTo>
                    <a:pt x="2560320" y="18030"/>
                  </a:lnTo>
                  <a:lnTo>
                    <a:pt x="2629866" y="48940"/>
                  </a:lnTo>
                  <a:lnTo>
                    <a:pt x="2678806" y="77273"/>
                  </a:lnTo>
                  <a:lnTo>
                    <a:pt x="2701988" y="95304"/>
                  </a:lnTo>
                  <a:lnTo>
                    <a:pt x="2722594" y="118486"/>
                  </a:lnTo>
                  <a:lnTo>
                    <a:pt x="2727745" y="128789"/>
                  </a:lnTo>
                  <a:lnTo>
                    <a:pt x="2735473" y="146819"/>
                  </a:lnTo>
                  <a:lnTo>
                    <a:pt x="2740624" y="167425"/>
                  </a:lnTo>
                  <a:lnTo>
                    <a:pt x="2735473" y="188031"/>
                  </a:lnTo>
                  <a:lnTo>
                    <a:pt x="2722594" y="208638"/>
                  </a:lnTo>
                  <a:lnTo>
                    <a:pt x="2701988" y="221516"/>
                  </a:lnTo>
                  <a:lnTo>
                    <a:pt x="2673654" y="234395"/>
                  </a:lnTo>
                  <a:lnTo>
                    <a:pt x="2619563" y="242123"/>
                  </a:lnTo>
                  <a:cubicBezTo>
                    <a:pt x="2582646" y="244759"/>
                    <a:pt x="2595553" y="244698"/>
                    <a:pt x="2580926" y="244698"/>
                  </a:cubicBezTo>
                  <a:lnTo>
                    <a:pt x="2521683" y="244698"/>
                  </a:lnTo>
                  <a:lnTo>
                    <a:pt x="2400622" y="234395"/>
                  </a:lnTo>
                  <a:lnTo>
                    <a:pt x="2191984" y="229244"/>
                  </a:lnTo>
                  <a:lnTo>
                    <a:pt x="1962740" y="231820"/>
                  </a:lnTo>
                  <a:lnTo>
                    <a:pt x="1733496" y="249850"/>
                  </a:lnTo>
                  <a:lnTo>
                    <a:pt x="1620162" y="262729"/>
                  </a:lnTo>
                  <a:lnTo>
                    <a:pt x="1447585" y="288487"/>
                  </a:lnTo>
                  <a:lnTo>
                    <a:pt x="1190008" y="316820"/>
                  </a:lnTo>
                  <a:lnTo>
                    <a:pt x="1007128" y="340002"/>
                  </a:lnTo>
                  <a:lnTo>
                    <a:pt x="759854" y="381215"/>
                  </a:lnTo>
                  <a:lnTo>
                    <a:pt x="643944" y="406972"/>
                  </a:lnTo>
                  <a:lnTo>
                    <a:pt x="486821" y="445609"/>
                  </a:lnTo>
                  <a:lnTo>
                    <a:pt x="394094" y="473942"/>
                  </a:lnTo>
                  <a:lnTo>
                    <a:pt x="355457" y="489397"/>
                  </a:lnTo>
                  <a:lnTo>
                    <a:pt x="334851" y="489397"/>
                  </a:lnTo>
                  <a:lnTo>
                    <a:pt x="301366" y="484246"/>
                  </a:lnTo>
                  <a:lnTo>
                    <a:pt x="249850" y="471367"/>
                  </a:lnTo>
                  <a:lnTo>
                    <a:pt x="203486" y="448185"/>
                  </a:lnTo>
                  <a:lnTo>
                    <a:pt x="154546" y="414700"/>
                  </a:lnTo>
                  <a:lnTo>
                    <a:pt x="118486" y="381215"/>
                  </a:lnTo>
                  <a:lnTo>
                    <a:pt x="82425" y="342578"/>
                  </a:lnTo>
                  <a:lnTo>
                    <a:pt x="43788" y="291062"/>
                  </a:lnTo>
                  <a:lnTo>
                    <a:pt x="12879" y="244698"/>
                  </a:lnTo>
                  <a:lnTo>
                    <a:pt x="0" y="216365"/>
                  </a:lnTo>
                  <a:lnTo>
                    <a:pt x="0" y="198335"/>
                  </a:lnTo>
                  <a:lnTo>
                    <a:pt x="7727" y="190607"/>
                  </a:lnTo>
                  <a:lnTo>
                    <a:pt x="28334" y="190607"/>
                  </a:lnTo>
                  <a:lnTo>
                    <a:pt x="51515" y="195759"/>
                  </a:lnTo>
                  <a:lnTo>
                    <a:pt x="82425" y="216365"/>
                  </a:lnTo>
                  <a:lnTo>
                    <a:pt x="121061" y="242123"/>
                  </a:lnTo>
                  <a:lnTo>
                    <a:pt x="175153" y="267880"/>
                  </a:lnTo>
                  <a:lnTo>
                    <a:pt x="221517" y="283335"/>
                  </a:lnTo>
                  <a:lnTo>
                    <a:pt x="262729" y="291062"/>
                  </a:lnTo>
                  <a:lnTo>
                    <a:pt x="306517" y="293638"/>
                  </a:lnTo>
                  <a:lnTo>
                    <a:pt x="342578" y="293638"/>
                  </a:lnTo>
                  <a:lnTo>
                    <a:pt x="597580" y="239547"/>
                  </a:lnTo>
                  <a:lnTo>
                    <a:pt x="806217" y="198335"/>
                  </a:lnTo>
                  <a:lnTo>
                    <a:pt x="991673" y="180304"/>
                  </a:lnTo>
                  <a:lnTo>
                    <a:pt x="1228644" y="15197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6A24A58F-78D2-A746-9456-0971CAFFD771}"/>
                </a:ext>
              </a:extLst>
            </p:cNvPr>
            <p:cNvSpPr/>
            <p:nvPr/>
          </p:nvSpPr>
          <p:spPr>
            <a:xfrm>
              <a:off x="4322763" y="3565525"/>
              <a:ext cx="2830512" cy="2408238"/>
            </a:xfrm>
            <a:custGeom>
              <a:avLst/>
              <a:gdLst>
                <a:gd name="connsiteX0" fmla="*/ 803936 w 2829117"/>
                <a:gd name="connsiteY0" fmla="*/ 309914 h 2408739"/>
                <a:gd name="connsiteX1" fmla="*/ 1150671 w 2829117"/>
                <a:gd name="connsiteY1" fmla="*/ 263888 h 2408739"/>
                <a:gd name="connsiteX2" fmla="*/ 1350121 w 2829117"/>
                <a:gd name="connsiteY2" fmla="*/ 245477 h 2408739"/>
                <a:gd name="connsiteX3" fmla="*/ 1647761 w 2829117"/>
                <a:gd name="connsiteY3" fmla="*/ 220929 h 2408739"/>
                <a:gd name="connsiteX4" fmla="*/ 1831868 w 2829117"/>
                <a:gd name="connsiteY4" fmla="*/ 211724 h 2408739"/>
                <a:gd name="connsiteX5" fmla="*/ 2200083 w 2829117"/>
                <a:gd name="connsiteY5" fmla="*/ 199450 h 2408739"/>
                <a:gd name="connsiteX6" fmla="*/ 2396464 w 2829117"/>
                <a:gd name="connsiteY6" fmla="*/ 202518 h 2408739"/>
                <a:gd name="connsiteX7" fmla="*/ 2439423 w 2829117"/>
                <a:gd name="connsiteY7" fmla="*/ 205587 h 2408739"/>
                <a:gd name="connsiteX8" fmla="*/ 2457834 w 2829117"/>
                <a:gd name="connsiteY8" fmla="*/ 211724 h 2408739"/>
                <a:gd name="connsiteX9" fmla="*/ 2476244 w 2829117"/>
                <a:gd name="connsiteY9" fmla="*/ 230135 h 2408739"/>
                <a:gd name="connsiteX10" fmla="*/ 2485450 w 2829117"/>
                <a:gd name="connsiteY10" fmla="*/ 251614 h 2408739"/>
                <a:gd name="connsiteX11" fmla="*/ 2491587 w 2829117"/>
                <a:gd name="connsiteY11" fmla="*/ 279230 h 2408739"/>
                <a:gd name="connsiteX12" fmla="*/ 2494655 w 2829117"/>
                <a:gd name="connsiteY12" fmla="*/ 374352 h 2408739"/>
                <a:gd name="connsiteX13" fmla="*/ 2494655 w 2829117"/>
                <a:gd name="connsiteY13" fmla="*/ 687335 h 2408739"/>
                <a:gd name="connsiteX14" fmla="*/ 2488518 w 2829117"/>
                <a:gd name="connsiteY14" fmla="*/ 911332 h 2408739"/>
                <a:gd name="connsiteX15" fmla="*/ 2479313 w 2829117"/>
                <a:gd name="connsiteY15" fmla="*/ 1199767 h 2408739"/>
                <a:gd name="connsiteX16" fmla="*/ 2473176 w 2829117"/>
                <a:gd name="connsiteY16" fmla="*/ 1368532 h 2408739"/>
                <a:gd name="connsiteX17" fmla="*/ 2457834 w 2829117"/>
                <a:gd name="connsiteY17" fmla="*/ 1549571 h 2408739"/>
                <a:gd name="connsiteX18" fmla="*/ 2436354 w 2829117"/>
                <a:gd name="connsiteY18" fmla="*/ 1696857 h 2408739"/>
                <a:gd name="connsiteX19" fmla="*/ 2414875 w 2829117"/>
                <a:gd name="connsiteY19" fmla="*/ 1795047 h 2408739"/>
                <a:gd name="connsiteX20" fmla="*/ 2393396 w 2829117"/>
                <a:gd name="connsiteY20" fmla="*/ 1871759 h 2408739"/>
                <a:gd name="connsiteX21" fmla="*/ 2378054 w 2829117"/>
                <a:gd name="connsiteY21" fmla="*/ 1908580 h 2408739"/>
                <a:gd name="connsiteX22" fmla="*/ 2359643 w 2829117"/>
                <a:gd name="connsiteY22" fmla="*/ 1942333 h 2408739"/>
                <a:gd name="connsiteX23" fmla="*/ 2332027 w 2829117"/>
                <a:gd name="connsiteY23" fmla="*/ 1969949 h 2408739"/>
                <a:gd name="connsiteX24" fmla="*/ 2255315 w 2829117"/>
                <a:gd name="connsiteY24" fmla="*/ 2258384 h 2408739"/>
                <a:gd name="connsiteX25" fmla="*/ 2267589 w 2829117"/>
                <a:gd name="connsiteY25" fmla="*/ 2307480 h 2408739"/>
                <a:gd name="connsiteX26" fmla="*/ 2282932 w 2829117"/>
                <a:gd name="connsiteY26" fmla="*/ 2353506 h 2408739"/>
                <a:gd name="connsiteX27" fmla="*/ 2304411 w 2829117"/>
                <a:gd name="connsiteY27" fmla="*/ 2390328 h 2408739"/>
                <a:gd name="connsiteX28" fmla="*/ 2319753 w 2829117"/>
                <a:gd name="connsiteY28" fmla="*/ 2405670 h 2408739"/>
                <a:gd name="connsiteX29" fmla="*/ 2328958 w 2829117"/>
                <a:gd name="connsiteY29" fmla="*/ 2408739 h 2408739"/>
                <a:gd name="connsiteX30" fmla="*/ 2353506 w 2829117"/>
                <a:gd name="connsiteY30" fmla="*/ 2408739 h 2408739"/>
                <a:gd name="connsiteX31" fmla="*/ 2387259 w 2829117"/>
                <a:gd name="connsiteY31" fmla="*/ 2399533 h 2408739"/>
                <a:gd name="connsiteX32" fmla="*/ 2433286 w 2829117"/>
                <a:gd name="connsiteY32" fmla="*/ 2368849 h 2408739"/>
                <a:gd name="connsiteX33" fmla="*/ 2470107 w 2829117"/>
                <a:gd name="connsiteY33" fmla="*/ 2332027 h 2408739"/>
                <a:gd name="connsiteX34" fmla="*/ 2519203 w 2829117"/>
                <a:gd name="connsiteY34" fmla="*/ 2261453 h 2408739"/>
                <a:gd name="connsiteX35" fmla="*/ 2562161 w 2829117"/>
                <a:gd name="connsiteY35" fmla="*/ 2187810 h 2408739"/>
                <a:gd name="connsiteX36" fmla="*/ 2595914 w 2829117"/>
                <a:gd name="connsiteY36" fmla="*/ 2123372 h 2408739"/>
                <a:gd name="connsiteX37" fmla="*/ 2602051 w 2829117"/>
                <a:gd name="connsiteY37" fmla="*/ 2111098 h 2408739"/>
                <a:gd name="connsiteX38" fmla="*/ 2620462 w 2829117"/>
                <a:gd name="connsiteY38" fmla="*/ 2055866 h 2408739"/>
                <a:gd name="connsiteX39" fmla="*/ 2632736 w 2829117"/>
                <a:gd name="connsiteY39" fmla="*/ 2015976 h 2408739"/>
                <a:gd name="connsiteX40" fmla="*/ 2645009 w 2829117"/>
                <a:gd name="connsiteY40" fmla="*/ 1939265 h 2408739"/>
                <a:gd name="connsiteX41" fmla="*/ 2666489 w 2829117"/>
                <a:gd name="connsiteY41" fmla="*/ 1795047 h 2408739"/>
                <a:gd name="connsiteX42" fmla="*/ 2687968 w 2829117"/>
                <a:gd name="connsiteY42" fmla="*/ 1617077 h 2408739"/>
                <a:gd name="connsiteX43" fmla="*/ 2700242 w 2829117"/>
                <a:gd name="connsiteY43" fmla="*/ 1442175 h 2408739"/>
                <a:gd name="connsiteX44" fmla="*/ 2709447 w 2829117"/>
                <a:gd name="connsiteY44" fmla="*/ 1224314 h 2408739"/>
                <a:gd name="connsiteX45" fmla="*/ 2718652 w 2829117"/>
                <a:gd name="connsiteY45" fmla="*/ 957359 h 2408739"/>
                <a:gd name="connsiteX46" fmla="*/ 2737063 w 2829117"/>
                <a:gd name="connsiteY46" fmla="*/ 497090 h 2408739"/>
                <a:gd name="connsiteX47" fmla="*/ 2740132 w 2829117"/>
                <a:gd name="connsiteY47" fmla="*/ 383557 h 2408739"/>
                <a:gd name="connsiteX48" fmla="*/ 2752405 w 2829117"/>
                <a:gd name="connsiteY48" fmla="*/ 355941 h 2408739"/>
                <a:gd name="connsiteX49" fmla="*/ 2786158 w 2829117"/>
                <a:gd name="connsiteY49" fmla="*/ 316051 h 2408739"/>
                <a:gd name="connsiteX50" fmla="*/ 2829117 w 2829117"/>
                <a:gd name="connsiteY50" fmla="*/ 251614 h 2408739"/>
                <a:gd name="connsiteX51" fmla="*/ 2829117 w 2829117"/>
                <a:gd name="connsiteY51" fmla="*/ 242408 h 2408739"/>
                <a:gd name="connsiteX52" fmla="*/ 2810706 w 2829117"/>
                <a:gd name="connsiteY52" fmla="*/ 208655 h 2408739"/>
                <a:gd name="connsiteX53" fmla="*/ 2715584 w 2829117"/>
                <a:gd name="connsiteY53" fmla="*/ 110465 h 2408739"/>
                <a:gd name="connsiteX54" fmla="*/ 2635804 w 2829117"/>
                <a:gd name="connsiteY54" fmla="*/ 27616 h 2408739"/>
                <a:gd name="connsiteX55" fmla="*/ 2614325 w 2829117"/>
                <a:gd name="connsiteY55" fmla="*/ 9206 h 2408739"/>
                <a:gd name="connsiteX56" fmla="*/ 2589777 w 2829117"/>
                <a:gd name="connsiteY56" fmla="*/ 0 h 2408739"/>
                <a:gd name="connsiteX57" fmla="*/ 2556024 w 2829117"/>
                <a:gd name="connsiteY57" fmla="*/ 3069 h 2408739"/>
                <a:gd name="connsiteX58" fmla="*/ 2509997 w 2829117"/>
                <a:gd name="connsiteY58" fmla="*/ 18411 h 2408739"/>
                <a:gd name="connsiteX59" fmla="*/ 2463971 w 2829117"/>
                <a:gd name="connsiteY59" fmla="*/ 39890 h 2408739"/>
                <a:gd name="connsiteX60" fmla="*/ 2424081 w 2829117"/>
                <a:gd name="connsiteY60" fmla="*/ 46027 h 2408739"/>
                <a:gd name="connsiteX61" fmla="*/ 2243042 w 2829117"/>
                <a:gd name="connsiteY61" fmla="*/ 52164 h 2408739"/>
                <a:gd name="connsiteX62" fmla="*/ 1933128 w 2829117"/>
                <a:gd name="connsiteY62" fmla="*/ 64438 h 2408739"/>
                <a:gd name="connsiteX63" fmla="*/ 1583324 w 2829117"/>
                <a:gd name="connsiteY63" fmla="*/ 79780 h 2408739"/>
                <a:gd name="connsiteX64" fmla="*/ 1331710 w 2829117"/>
                <a:gd name="connsiteY64" fmla="*/ 92054 h 2408739"/>
                <a:gd name="connsiteX65" fmla="*/ 1018728 w 2829117"/>
                <a:gd name="connsiteY65" fmla="*/ 125807 h 2408739"/>
                <a:gd name="connsiteX66" fmla="*/ 684266 w 2829117"/>
                <a:gd name="connsiteY66" fmla="*/ 171834 h 2408739"/>
                <a:gd name="connsiteX67" fmla="*/ 273093 w 2829117"/>
                <a:gd name="connsiteY67" fmla="*/ 230135 h 2408739"/>
                <a:gd name="connsiteX68" fmla="*/ 0 w 2829117"/>
                <a:gd name="connsiteY68" fmla="*/ 276161 h 2408739"/>
                <a:gd name="connsiteX69" fmla="*/ 30685 w 2829117"/>
                <a:gd name="connsiteY69" fmla="*/ 429584 h 2408739"/>
                <a:gd name="connsiteX70" fmla="*/ 276161 w 2829117"/>
                <a:gd name="connsiteY70" fmla="*/ 389694 h 2408739"/>
                <a:gd name="connsiteX71" fmla="*/ 684266 w 2829117"/>
                <a:gd name="connsiteY71" fmla="*/ 328325 h 2408739"/>
                <a:gd name="connsiteX72" fmla="*/ 803936 w 2829117"/>
                <a:gd name="connsiteY72" fmla="*/ 309914 h 240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829117" h="2408739">
                  <a:moveTo>
                    <a:pt x="803936" y="309914"/>
                  </a:moveTo>
                  <a:lnTo>
                    <a:pt x="1150671" y="263888"/>
                  </a:lnTo>
                  <a:lnTo>
                    <a:pt x="1350121" y="245477"/>
                  </a:lnTo>
                  <a:lnTo>
                    <a:pt x="1647761" y="220929"/>
                  </a:lnTo>
                  <a:lnTo>
                    <a:pt x="1831868" y="211724"/>
                  </a:lnTo>
                  <a:lnTo>
                    <a:pt x="2200083" y="199450"/>
                  </a:lnTo>
                  <a:lnTo>
                    <a:pt x="2396464" y="202518"/>
                  </a:lnTo>
                  <a:lnTo>
                    <a:pt x="2439423" y="205587"/>
                  </a:lnTo>
                  <a:lnTo>
                    <a:pt x="2457834" y="211724"/>
                  </a:lnTo>
                  <a:lnTo>
                    <a:pt x="2476244" y="230135"/>
                  </a:lnTo>
                  <a:lnTo>
                    <a:pt x="2485450" y="251614"/>
                  </a:lnTo>
                  <a:lnTo>
                    <a:pt x="2491587" y="279230"/>
                  </a:lnTo>
                  <a:cubicBezTo>
                    <a:pt x="2492610" y="310937"/>
                    <a:pt x="2493632" y="342645"/>
                    <a:pt x="2494655" y="374352"/>
                  </a:cubicBezTo>
                  <a:lnTo>
                    <a:pt x="2494655" y="687335"/>
                  </a:lnTo>
                  <a:lnTo>
                    <a:pt x="2488518" y="911332"/>
                  </a:lnTo>
                  <a:lnTo>
                    <a:pt x="2479313" y="1199767"/>
                  </a:lnTo>
                  <a:lnTo>
                    <a:pt x="2473176" y="1368532"/>
                  </a:lnTo>
                  <a:lnTo>
                    <a:pt x="2457834" y="1549571"/>
                  </a:lnTo>
                  <a:lnTo>
                    <a:pt x="2436354" y="1696857"/>
                  </a:lnTo>
                  <a:lnTo>
                    <a:pt x="2414875" y="1795047"/>
                  </a:lnTo>
                  <a:lnTo>
                    <a:pt x="2393396" y="1871759"/>
                  </a:lnTo>
                  <a:lnTo>
                    <a:pt x="2378054" y="1908580"/>
                  </a:lnTo>
                  <a:lnTo>
                    <a:pt x="2359643" y="1942333"/>
                  </a:lnTo>
                  <a:lnTo>
                    <a:pt x="2332027" y="1969949"/>
                  </a:lnTo>
                  <a:lnTo>
                    <a:pt x="2255315" y="2258384"/>
                  </a:lnTo>
                  <a:lnTo>
                    <a:pt x="2267589" y="2307480"/>
                  </a:lnTo>
                  <a:lnTo>
                    <a:pt x="2282932" y="2353506"/>
                  </a:lnTo>
                  <a:lnTo>
                    <a:pt x="2304411" y="2390328"/>
                  </a:lnTo>
                  <a:lnTo>
                    <a:pt x="2319753" y="2405670"/>
                  </a:lnTo>
                  <a:lnTo>
                    <a:pt x="2328958" y="2408739"/>
                  </a:lnTo>
                  <a:lnTo>
                    <a:pt x="2353506" y="2408739"/>
                  </a:lnTo>
                  <a:lnTo>
                    <a:pt x="2387259" y="2399533"/>
                  </a:lnTo>
                  <a:lnTo>
                    <a:pt x="2433286" y="2368849"/>
                  </a:lnTo>
                  <a:lnTo>
                    <a:pt x="2470107" y="2332027"/>
                  </a:lnTo>
                  <a:lnTo>
                    <a:pt x="2519203" y="2261453"/>
                  </a:lnTo>
                  <a:lnTo>
                    <a:pt x="2562161" y="2187810"/>
                  </a:lnTo>
                  <a:lnTo>
                    <a:pt x="2595914" y="2123372"/>
                  </a:lnTo>
                  <a:lnTo>
                    <a:pt x="2602051" y="2111098"/>
                  </a:lnTo>
                  <a:lnTo>
                    <a:pt x="2620462" y="2055866"/>
                  </a:lnTo>
                  <a:lnTo>
                    <a:pt x="2632736" y="2015976"/>
                  </a:lnTo>
                  <a:lnTo>
                    <a:pt x="2645009" y="1939265"/>
                  </a:lnTo>
                  <a:lnTo>
                    <a:pt x="2666489" y="1795047"/>
                  </a:lnTo>
                  <a:lnTo>
                    <a:pt x="2687968" y="1617077"/>
                  </a:lnTo>
                  <a:lnTo>
                    <a:pt x="2700242" y="1442175"/>
                  </a:lnTo>
                  <a:lnTo>
                    <a:pt x="2709447" y="1224314"/>
                  </a:lnTo>
                  <a:lnTo>
                    <a:pt x="2718652" y="957359"/>
                  </a:lnTo>
                  <a:lnTo>
                    <a:pt x="2737063" y="497090"/>
                  </a:lnTo>
                  <a:lnTo>
                    <a:pt x="2740132" y="383557"/>
                  </a:lnTo>
                  <a:lnTo>
                    <a:pt x="2752405" y="355941"/>
                  </a:lnTo>
                  <a:lnTo>
                    <a:pt x="2786158" y="316051"/>
                  </a:lnTo>
                  <a:lnTo>
                    <a:pt x="2829117" y="251614"/>
                  </a:lnTo>
                  <a:lnTo>
                    <a:pt x="2829117" y="242408"/>
                  </a:lnTo>
                  <a:lnTo>
                    <a:pt x="2810706" y="208655"/>
                  </a:lnTo>
                  <a:lnTo>
                    <a:pt x="2715584" y="110465"/>
                  </a:lnTo>
                  <a:lnTo>
                    <a:pt x="2635804" y="27616"/>
                  </a:lnTo>
                  <a:lnTo>
                    <a:pt x="2614325" y="9206"/>
                  </a:lnTo>
                  <a:lnTo>
                    <a:pt x="2589777" y="0"/>
                  </a:lnTo>
                  <a:lnTo>
                    <a:pt x="2556024" y="3069"/>
                  </a:lnTo>
                  <a:lnTo>
                    <a:pt x="2509997" y="18411"/>
                  </a:lnTo>
                  <a:lnTo>
                    <a:pt x="2463971" y="39890"/>
                  </a:lnTo>
                  <a:lnTo>
                    <a:pt x="2424081" y="46027"/>
                  </a:lnTo>
                  <a:lnTo>
                    <a:pt x="2243042" y="52164"/>
                  </a:lnTo>
                  <a:lnTo>
                    <a:pt x="1933128" y="64438"/>
                  </a:lnTo>
                  <a:lnTo>
                    <a:pt x="1583324" y="79780"/>
                  </a:lnTo>
                  <a:lnTo>
                    <a:pt x="1331710" y="92054"/>
                  </a:lnTo>
                  <a:lnTo>
                    <a:pt x="1018728" y="125807"/>
                  </a:lnTo>
                  <a:lnTo>
                    <a:pt x="684266" y="171834"/>
                  </a:lnTo>
                  <a:lnTo>
                    <a:pt x="273093" y="230135"/>
                  </a:lnTo>
                  <a:lnTo>
                    <a:pt x="0" y="276161"/>
                  </a:lnTo>
                  <a:lnTo>
                    <a:pt x="30685" y="429584"/>
                  </a:lnTo>
                  <a:lnTo>
                    <a:pt x="276161" y="389694"/>
                  </a:lnTo>
                  <a:lnTo>
                    <a:pt x="684266" y="328325"/>
                  </a:lnTo>
                  <a:lnTo>
                    <a:pt x="803936" y="3099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575815EC-0A3E-5346-8BB7-BF253FFB8A91}"/>
                </a:ext>
              </a:extLst>
            </p:cNvPr>
            <p:cNvSpPr/>
            <p:nvPr/>
          </p:nvSpPr>
          <p:spPr>
            <a:xfrm>
              <a:off x="6069013" y="5410200"/>
              <a:ext cx="615950" cy="461963"/>
            </a:xfrm>
            <a:custGeom>
              <a:avLst/>
              <a:gdLst>
                <a:gd name="connsiteX0" fmla="*/ 240507 w 614363"/>
                <a:gd name="connsiteY0" fmla="*/ 59531 h 461963"/>
                <a:gd name="connsiteX1" fmla="*/ 411957 w 614363"/>
                <a:gd name="connsiteY1" fmla="*/ 111919 h 461963"/>
                <a:gd name="connsiteX2" fmla="*/ 511969 w 614363"/>
                <a:gd name="connsiteY2" fmla="*/ 142875 h 461963"/>
                <a:gd name="connsiteX3" fmla="*/ 540544 w 614363"/>
                <a:gd name="connsiteY3" fmla="*/ 142875 h 461963"/>
                <a:gd name="connsiteX4" fmla="*/ 573882 w 614363"/>
                <a:gd name="connsiteY4" fmla="*/ 135731 h 461963"/>
                <a:gd name="connsiteX5" fmla="*/ 590550 w 614363"/>
                <a:gd name="connsiteY5" fmla="*/ 123825 h 461963"/>
                <a:gd name="connsiteX6" fmla="*/ 614363 w 614363"/>
                <a:gd name="connsiteY6" fmla="*/ 100013 h 461963"/>
                <a:gd name="connsiteX7" fmla="*/ 523875 w 614363"/>
                <a:gd name="connsiteY7" fmla="*/ 461963 h 461963"/>
                <a:gd name="connsiteX8" fmla="*/ 509588 w 614363"/>
                <a:gd name="connsiteY8" fmla="*/ 411956 h 461963"/>
                <a:gd name="connsiteX9" fmla="*/ 485775 w 614363"/>
                <a:gd name="connsiteY9" fmla="*/ 388144 h 461963"/>
                <a:gd name="connsiteX10" fmla="*/ 433388 w 614363"/>
                <a:gd name="connsiteY10" fmla="*/ 340519 h 461963"/>
                <a:gd name="connsiteX11" fmla="*/ 361950 w 614363"/>
                <a:gd name="connsiteY11" fmla="*/ 280988 h 461963"/>
                <a:gd name="connsiteX12" fmla="*/ 280988 w 614363"/>
                <a:gd name="connsiteY12" fmla="*/ 221456 h 461963"/>
                <a:gd name="connsiteX13" fmla="*/ 216694 w 614363"/>
                <a:gd name="connsiteY13" fmla="*/ 176213 h 461963"/>
                <a:gd name="connsiteX14" fmla="*/ 159544 w 614363"/>
                <a:gd name="connsiteY14" fmla="*/ 138113 h 461963"/>
                <a:gd name="connsiteX15" fmla="*/ 102394 w 614363"/>
                <a:gd name="connsiteY15" fmla="*/ 104775 h 461963"/>
                <a:gd name="connsiteX16" fmla="*/ 26194 w 614363"/>
                <a:gd name="connsiteY16" fmla="*/ 57150 h 461963"/>
                <a:gd name="connsiteX17" fmla="*/ 9525 w 614363"/>
                <a:gd name="connsiteY17" fmla="*/ 40481 h 461963"/>
                <a:gd name="connsiteX18" fmla="*/ 0 w 614363"/>
                <a:gd name="connsiteY18" fmla="*/ 26194 h 461963"/>
                <a:gd name="connsiteX19" fmla="*/ 0 w 614363"/>
                <a:gd name="connsiteY19" fmla="*/ 14288 h 461963"/>
                <a:gd name="connsiteX20" fmla="*/ 7144 w 614363"/>
                <a:gd name="connsiteY20" fmla="*/ 2381 h 461963"/>
                <a:gd name="connsiteX21" fmla="*/ 40482 w 614363"/>
                <a:gd name="connsiteY21" fmla="*/ 0 h 461963"/>
                <a:gd name="connsiteX22" fmla="*/ 116682 w 614363"/>
                <a:gd name="connsiteY22" fmla="*/ 23813 h 461963"/>
                <a:gd name="connsiteX23" fmla="*/ 240507 w 614363"/>
                <a:gd name="connsiteY23" fmla="*/ 59531 h 46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14363" h="461963">
                  <a:moveTo>
                    <a:pt x="240507" y="59531"/>
                  </a:moveTo>
                  <a:lnTo>
                    <a:pt x="411957" y="111919"/>
                  </a:lnTo>
                  <a:lnTo>
                    <a:pt x="511969" y="142875"/>
                  </a:lnTo>
                  <a:lnTo>
                    <a:pt x="540544" y="142875"/>
                  </a:lnTo>
                  <a:lnTo>
                    <a:pt x="573882" y="135731"/>
                  </a:lnTo>
                  <a:lnTo>
                    <a:pt x="590550" y="123825"/>
                  </a:lnTo>
                  <a:lnTo>
                    <a:pt x="614363" y="100013"/>
                  </a:lnTo>
                  <a:lnTo>
                    <a:pt x="523875" y="461963"/>
                  </a:lnTo>
                  <a:lnTo>
                    <a:pt x="509588" y="411956"/>
                  </a:lnTo>
                  <a:lnTo>
                    <a:pt x="485775" y="388144"/>
                  </a:lnTo>
                  <a:lnTo>
                    <a:pt x="433388" y="340519"/>
                  </a:lnTo>
                  <a:lnTo>
                    <a:pt x="361950" y="280988"/>
                  </a:lnTo>
                  <a:lnTo>
                    <a:pt x="280988" y="221456"/>
                  </a:lnTo>
                  <a:lnTo>
                    <a:pt x="216694" y="176213"/>
                  </a:lnTo>
                  <a:lnTo>
                    <a:pt x="159544" y="138113"/>
                  </a:lnTo>
                  <a:lnTo>
                    <a:pt x="102394" y="104775"/>
                  </a:lnTo>
                  <a:lnTo>
                    <a:pt x="26194" y="57150"/>
                  </a:lnTo>
                  <a:lnTo>
                    <a:pt x="9525" y="40481"/>
                  </a:lnTo>
                  <a:lnTo>
                    <a:pt x="0" y="26194"/>
                  </a:lnTo>
                  <a:lnTo>
                    <a:pt x="0" y="14288"/>
                  </a:lnTo>
                  <a:lnTo>
                    <a:pt x="7144" y="2381"/>
                  </a:lnTo>
                  <a:lnTo>
                    <a:pt x="40482" y="0"/>
                  </a:lnTo>
                  <a:lnTo>
                    <a:pt x="116682" y="23813"/>
                  </a:lnTo>
                  <a:lnTo>
                    <a:pt x="240507" y="59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575879ED-CA02-8644-B3DE-0D9C94183591}"/>
                </a:ext>
              </a:extLst>
            </p:cNvPr>
            <p:cNvSpPr/>
            <p:nvPr/>
          </p:nvSpPr>
          <p:spPr>
            <a:xfrm>
              <a:off x="5307013" y="3200400"/>
              <a:ext cx="465137" cy="1681163"/>
            </a:xfrm>
            <a:custGeom>
              <a:avLst/>
              <a:gdLst>
                <a:gd name="connsiteX0" fmla="*/ 150019 w 464344"/>
                <a:gd name="connsiteY0" fmla="*/ 700088 h 1681163"/>
                <a:gd name="connsiteX1" fmla="*/ 150019 w 464344"/>
                <a:gd name="connsiteY1" fmla="*/ 190500 h 1681163"/>
                <a:gd name="connsiteX2" fmla="*/ 145257 w 464344"/>
                <a:gd name="connsiteY2" fmla="*/ 164306 h 1681163"/>
                <a:gd name="connsiteX3" fmla="*/ 130969 w 464344"/>
                <a:gd name="connsiteY3" fmla="*/ 135731 h 1681163"/>
                <a:gd name="connsiteX4" fmla="*/ 111919 w 464344"/>
                <a:gd name="connsiteY4" fmla="*/ 107156 h 1681163"/>
                <a:gd name="connsiteX5" fmla="*/ 90488 w 464344"/>
                <a:gd name="connsiteY5" fmla="*/ 83344 h 1681163"/>
                <a:gd name="connsiteX6" fmla="*/ 66675 w 464344"/>
                <a:gd name="connsiteY6" fmla="*/ 64294 h 1681163"/>
                <a:gd name="connsiteX7" fmla="*/ 0 w 464344"/>
                <a:gd name="connsiteY7" fmla="*/ 23813 h 1681163"/>
                <a:gd name="connsiteX8" fmla="*/ 242888 w 464344"/>
                <a:gd name="connsiteY8" fmla="*/ 0 h 1681163"/>
                <a:gd name="connsiteX9" fmla="*/ 323850 w 464344"/>
                <a:gd name="connsiteY9" fmla="*/ 57150 h 1681163"/>
                <a:gd name="connsiteX10" fmla="*/ 383382 w 464344"/>
                <a:gd name="connsiteY10" fmla="*/ 100013 h 1681163"/>
                <a:gd name="connsiteX11" fmla="*/ 426244 w 464344"/>
                <a:gd name="connsiteY11" fmla="*/ 135731 h 1681163"/>
                <a:gd name="connsiteX12" fmla="*/ 457200 w 464344"/>
                <a:gd name="connsiteY12" fmla="*/ 169069 h 1681163"/>
                <a:gd name="connsiteX13" fmla="*/ 464344 w 464344"/>
                <a:gd name="connsiteY13" fmla="*/ 183356 h 1681163"/>
                <a:gd name="connsiteX14" fmla="*/ 464344 w 464344"/>
                <a:gd name="connsiteY14" fmla="*/ 197644 h 1681163"/>
                <a:gd name="connsiteX15" fmla="*/ 461963 w 464344"/>
                <a:gd name="connsiteY15" fmla="*/ 211931 h 1681163"/>
                <a:gd name="connsiteX16" fmla="*/ 445294 w 464344"/>
                <a:gd name="connsiteY16" fmla="*/ 245269 h 1681163"/>
                <a:gd name="connsiteX17" fmla="*/ 416719 w 464344"/>
                <a:gd name="connsiteY17" fmla="*/ 300038 h 1681163"/>
                <a:gd name="connsiteX18" fmla="*/ 392907 w 464344"/>
                <a:gd name="connsiteY18" fmla="*/ 361950 h 1681163"/>
                <a:gd name="connsiteX19" fmla="*/ 383382 w 464344"/>
                <a:gd name="connsiteY19" fmla="*/ 400050 h 1681163"/>
                <a:gd name="connsiteX20" fmla="*/ 376238 w 464344"/>
                <a:gd name="connsiteY20" fmla="*/ 442913 h 1681163"/>
                <a:gd name="connsiteX21" fmla="*/ 376238 w 464344"/>
                <a:gd name="connsiteY21" fmla="*/ 481013 h 1681163"/>
                <a:gd name="connsiteX22" fmla="*/ 373857 w 464344"/>
                <a:gd name="connsiteY22" fmla="*/ 604838 h 1681163"/>
                <a:gd name="connsiteX23" fmla="*/ 354807 w 464344"/>
                <a:gd name="connsiteY23" fmla="*/ 823913 h 1681163"/>
                <a:gd name="connsiteX24" fmla="*/ 326232 w 464344"/>
                <a:gd name="connsiteY24" fmla="*/ 1140619 h 1681163"/>
                <a:gd name="connsiteX25" fmla="*/ 297657 w 464344"/>
                <a:gd name="connsiteY25" fmla="*/ 1459706 h 1681163"/>
                <a:gd name="connsiteX26" fmla="*/ 283369 w 464344"/>
                <a:gd name="connsiteY26" fmla="*/ 1638300 h 1681163"/>
                <a:gd name="connsiteX27" fmla="*/ 278607 w 464344"/>
                <a:gd name="connsiteY27" fmla="*/ 1666875 h 1681163"/>
                <a:gd name="connsiteX28" fmla="*/ 152400 w 464344"/>
                <a:gd name="connsiteY28" fmla="*/ 1681163 h 1681163"/>
                <a:gd name="connsiteX29" fmla="*/ 150019 w 464344"/>
                <a:gd name="connsiteY29" fmla="*/ 700088 h 1681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64344" h="1681163">
                  <a:moveTo>
                    <a:pt x="150019" y="700088"/>
                  </a:moveTo>
                  <a:lnTo>
                    <a:pt x="150019" y="190500"/>
                  </a:lnTo>
                  <a:lnTo>
                    <a:pt x="145257" y="164306"/>
                  </a:lnTo>
                  <a:lnTo>
                    <a:pt x="130969" y="135731"/>
                  </a:lnTo>
                  <a:lnTo>
                    <a:pt x="111919" y="107156"/>
                  </a:lnTo>
                  <a:lnTo>
                    <a:pt x="90488" y="83344"/>
                  </a:lnTo>
                  <a:lnTo>
                    <a:pt x="66675" y="64294"/>
                  </a:lnTo>
                  <a:lnTo>
                    <a:pt x="0" y="23813"/>
                  </a:lnTo>
                  <a:lnTo>
                    <a:pt x="242888" y="0"/>
                  </a:lnTo>
                  <a:lnTo>
                    <a:pt x="323850" y="57150"/>
                  </a:lnTo>
                  <a:lnTo>
                    <a:pt x="383382" y="100013"/>
                  </a:lnTo>
                  <a:lnTo>
                    <a:pt x="426244" y="135731"/>
                  </a:lnTo>
                  <a:lnTo>
                    <a:pt x="457200" y="169069"/>
                  </a:lnTo>
                  <a:lnTo>
                    <a:pt x="464344" y="183356"/>
                  </a:lnTo>
                  <a:lnTo>
                    <a:pt x="464344" y="197644"/>
                  </a:lnTo>
                  <a:lnTo>
                    <a:pt x="461963" y="211931"/>
                  </a:lnTo>
                  <a:lnTo>
                    <a:pt x="445294" y="245269"/>
                  </a:lnTo>
                  <a:lnTo>
                    <a:pt x="416719" y="300038"/>
                  </a:lnTo>
                  <a:lnTo>
                    <a:pt x="392907" y="361950"/>
                  </a:lnTo>
                  <a:lnTo>
                    <a:pt x="383382" y="400050"/>
                  </a:lnTo>
                  <a:lnTo>
                    <a:pt x="376238" y="442913"/>
                  </a:lnTo>
                  <a:lnTo>
                    <a:pt x="376238" y="481013"/>
                  </a:lnTo>
                  <a:cubicBezTo>
                    <a:pt x="375444" y="522288"/>
                    <a:pt x="374651" y="563563"/>
                    <a:pt x="373857" y="604838"/>
                  </a:cubicBezTo>
                  <a:lnTo>
                    <a:pt x="354807" y="823913"/>
                  </a:lnTo>
                  <a:lnTo>
                    <a:pt x="326232" y="1140619"/>
                  </a:lnTo>
                  <a:lnTo>
                    <a:pt x="297657" y="1459706"/>
                  </a:lnTo>
                  <a:lnTo>
                    <a:pt x="283369" y="1638300"/>
                  </a:lnTo>
                  <a:lnTo>
                    <a:pt x="278607" y="1666875"/>
                  </a:lnTo>
                  <a:lnTo>
                    <a:pt x="152400" y="1681163"/>
                  </a:lnTo>
                  <a:cubicBezTo>
                    <a:pt x="151606" y="1355725"/>
                    <a:pt x="150813" y="1030288"/>
                    <a:pt x="150019" y="70008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CFE87557-9F70-704F-8F7C-78812C661C65}"/>
                </a:ext>
              </a:extLst>
            </p:cNvPr>
            <p:cNvSpPr/>
            <p:nvPr/>
          </p:nvSpPr>
          <p:spPr>
            <a:xfrm>
              <a:off x="4751388" y="4205288"/>
              <a:ext cx="1374775" cy="1004887"/>
            </a:xfrm>
            <a:custGeom>
              <a:avLst/>
              <a:gdLst>
                <a:gd name="connsiteX0" fmla="*/ 116681 w 1376362"/>
                <a:gd name="connsiteY0" fmla="*/ 385762 h 1004887"/>
                <a:gd name="connsiteX1" fmla="*/ 128587 w 1376362"/>
                <a:gd name="connsiteY1" fmla="*/ 269081 h 1004887"/>
                <a:gd name="connsiteX2" fmla="*/ 130969 w 1376362"/>
                <a:gd name="connsiteY2" fmla="*/ 226218 h 1004887"/>
                <a:gd name="connsiteX3" fmla="*/ 126206 w 1376362"/>
                <a:gd name="connsiteY3" fmla="*/ 195262 h 1004887"/>
                <a:gd name="connsiteX4" fmla="*/ 116681 w 1376362"/>
                <a:gd name="connsiteY4" fmla="*/ 159543 h 1004887"/>
                <a:gd name="connsiteX5" fmla="*/ 102394 w 1376362"/>
                <a:gd name="connsiteY5" fmla="*/ 128587 h 1004887"/>
                <a:gd name="connsiteX6" fmla="*/ 80962 w 1376362"/>
                <a:gd name="connsiteY6" fmla="*/ 97631 h 1004887"/>
                <a:gd name="connsiteX7" fmla="*/ 61912 w 1376362"/>
                <a:gd name="connsiteY7" fmla="*/ 76200 h 1004887"/>
                <a:gd name="connsiteX8" fmla="*/ 28575 w 1376362"/>
                <a:gd name="connsiteY8" fmla="*/ 54768 h 1004887"/>
                <a:gd name="connsiteX9" fmla="*/ 16669 w 1376362"/>
                <a:gd name="connsiteY9" fmla="*/ 47625 h 1004887"/>
                <a:gd name="connsiteX10" fmla="*/ 7144 w 1376362"/>
                <a:gd name="connsiteY10" fmla="*/ 33337 h 1004887"/>
                <a:gd name="connsiteX11" fmla="*/ 4762 w 1376362"/>
                <a:gd name="connsiteY11" fmla="*/ 21431 h 1004887"/>
                <a:gd name="connsiteX12" fmla="*/ 4762 w 1376362"/>
                <a:gd name="connsiteY12" fmla="*/ 11906 h 1004887"/>
                <a:gd name="connsiteX13" fmla="*/ 7144 w 1376362"/>
                <a:gd name="connsiteY13" fmla="*/ 4762 h 1004887"/>
                <a:gd name="connsiteX14" fmla="*/ 21431 w 1376362"/>
                <a:gd name="connsiteY14" fmla="*/ 0 h 1004887"/>
                <a:gd name="connsiteX15" fmla="*/ 38100 w 1376362"/>
                <a:gd name="connsiteY15" fmla="*/ 2381 h 1004887"/>
                <a:gd name="connsiteX16" fmla="*/ 83344 w 1376362"/>
                <a:gd name="connsiteY16" fmla="*/ 11906 h 1004887"/>
                <a:gd name="connsiteX17" fmla="*/ 142875 w 1376362"/>
                <a:gd name="connsiteY17" fmla="*/ 33337 h 1004887"/>
                <a:gd name="connsiteX18" fmla="*/ 200025 w 1376362"/>
                <a:gd name="connsiteY18" fmla="*/ 59531 h 1004887"/>
                <a:gd name="connsiteX19" fmla="*/ 252412 w 1376362"/>
                <a:gd name="connsiteY19" fmla="*/ 90487 h 1004887"/>
                <a:gd name="connsiteX20" fmla="*/ 285750 w 1376362"/>
                <a:gd name="connsiteY20" fmla="*/ 116681 h 1004887"/>
                <a:gd name="connsiteX21" fmla="*/ 304800 w 1376362"/>
                <a:gd name="connsiteY21" fmla="*/ 126206 h 1004887"/>
                <a:gd name="connsiteX22" fmla="*/ 314325 w 1376362"/>
                <a:gd name="connsiteY22" fmla="*/ 133350 h 1004887"/>
                <a:gd name="connsiteX23" fmla="*/ 328612 w 1376362"/>
                <a:gd name="connsiteY23" fmla="*/ 147637 h 1004887"/>
                <a:gd name="connsiteX24" fmla="*/ 342900 w 1376362"/>
                <a:gd name="connsiteY24" fmla="*/ 171450 h 1004887"/>
                <a:gd name="connsiteX25" fmla="*/ 347662 w 1376362"/>
                <a:gd name="connsiteY25" fmla="*/ 197643 h 1004887"/>
                <a:gd name="connsiteX26" fmla="*/ 345281 w 1376362"/>
                <a:gd name="connsiteY26" fmla="*/ 242887 h 1004887"/>
                <a:gd name="connsiteX27" fmla="*/ 333375 w 1376362"/>
                <a:gd name="connsiteY27" fmla="*/ 290512 h 1004887"/>
                <a:gd name="connsiteX28" fmla="*/ 304800 w 1376362"/>
                <a:gd name="connsiteY28" fmla="*/ 366712 h 1004887"/>
                <a:gd name="connsiteX29" fmla="*/ 266700 w 1376362"/>
                <a:gd name="connsiteY29" fmla="*/ 688181 h 1004887"/>
                <a:gd name="connsiteX30" fmla="*/ 266700 w 1376362"/>
                <a:gd name="connsiteY30" fmla="*/ 714375 h 1004887"/>
                <a:gd name="connsiteX31" fmla="*/ 273844 w 1376362"/>
                <a:gd name="connsiteY31" fmla="*/ 716756 h 1004887"/>
                <a:gd name="connsiteX32" fmla="*/ 295275 w 1376362"/>
                <a:gd name="connsiteY32" fmla="*/ 711993 h 1004887"/>
                <a:gd name="connsiteX33" fmla="*/ 350044 w 1376362"/>
                <a:gd name="connsiteY33" fmla="*/ 695325 h 1004887"/>
                <a:gd name="connsiteX34" fmla="*/ 450056 w 1376362"/>
                <a:gd name="connsiteY34" fmla="*/ 671512 h 1004887"/>
                <a:gd name="connsiteX35" fmla="*/ 600075 w 1376362"/>
                <a:gd name="connsiteY35" fmla="*/ 645318 h 1004887"/>
                <a:gd name="connsiteX36" fmla="*/ 719137 w 1376362"/>
                <a:gd name="connsiteY36" fmla="*/ 628650 h 1004887"/>
                <a:gd name="connsiteX37" fmla="*/ 835819 w 1376362"/>
                <a:gd name="connsiteY37" fmla="*/ 607218 h 1004887"/>
                <a:gd name="connsiteX38" fmla="*/ 1057275 w 1376362"/>
                <a:gd name="connsiteY38" fmla="*/ 607218 h 1004887"/>
                <a:gd name="connsiteX39" fmla="*/ 1269206 w 1376362"/>
                <a:gd name="connsiteY39" fmla="*/ 607218 h 1004887"/>
                <a:gd name="connsiteX40" fmla="*/ 1376362 w 1376362"/>
                <a:gd name="connsiteY40" fmla="*/ 609600 h 1004887"/>
                <a:gd name="connsiteX41" fmla="*/ 1359694 w 1376362"/>
                <a:gd name="connsiteY41" fmla="*/ 719137 h 1004887"/>
                <a:gd name="connsiteX42" fmla="*/ 1214437 w 1376362"/>
                <a:gd name="connsiteY42" fmla="*/ 728662 h 1004887"/>
                <a:gd name="connsiteX43" fmla="*/ 1073944 w 1376362"/>
                <a:gd name="connsiteY43" fmla="*/ 742950 h 1004887"/>
                <a:gd name="connsiteX44" fmla="*/ 871537 w 1376362"/>
                <a:gd name="connsiteY44" fmla="*/ 766762 h 1004887"/>
                <a:gd name="connsiteX45" fmla="*/ 635794 w 1376362"/>
                <a:gd name="connsiteY45" fmla="*/ 802481 h 1004887"/>
                <a:gd name="connsiteX46" fmla="*/ 452437 w 1376362"/>
                <a:gd name="connsiteY46" fmla="*/ 840581 h 1004887"/>
                <a:gd name="connsiteX47" fmla="*/ 390525 w 1376362"/>
                <a:gd name="connsiteY47" fmla="*/ 857250 h 1004887"/>
                <a:gd name="connsiteX48" fmla="*/ 311944 w 1376362"/>
                <a:gd name="connsiteY48" fmla="*/ 895350 h 1004887"/>
                <a:gd name="connsiteX49" fmla="*/ 128587 w 1376362"/>
                <a:gd name="connsiteY49" fmla="*/ 995362 h 1004887"/>
                <a:gd name="connsiteX50" fmla="*/ 109537 w 1376362"/>
                <a:gd name="connsiteY50" fmla="*/ 1004887 h 1004887"/>
                <a:gd name="connsiteX51" fmla="*/ 97631 w 1376362"/>
                <a:gd name="connsiteY51" fmla="*/ 1000125 h 1004887"/>
                <a:gd name="connsiteX52" fmla="*/ 66675 w 1376362"/>
                <a:gd name="connsiteY52" fmla="*/ 964406 h 1004887"/>
                <a:gd name="connsiteX53" fmla="*/ 26194 w 1376362"/>
                <a:gd name="connsiteY53" fmla="*/ 912018 h 1004887"/>
                <a:gd name="connsiteX54" fmla="*/ 7144 w 1376362"/>
                <a:gd name="connsiteY54" fmla="*/ 885825 h 1004887"/>
                <a:gd name="connsiteX55" fmla="*/ 0 w 1376362"/>
                <a:gd name="connsiteY55" fmla="*/ 866775 h 1004887"/>
                <a:gd name="connsiteX56" fmla="*/ 2381 w 1376362"/>
                <a:gd name="connsiteY56" fmla="*/ 850106 h 1004887"/>
                <a:gd name="connsiteX57" fmla="*/ 9525 w 1376362"/>
                <a:gd name="connsiteY57" fmla="*/ 826293 h 1004887"/>
                <a:gd name="connsiteX58" fmla="*/ 19050 w 1376362"/>
                <a:gd name="connsiteY58" fmla="*/ 802481 h 1004887"/>
                <a:gd name="connsiteX59" fmla="*/ 40481 w 1376362"/>
                <a:gd name="connsiteY59" fmla="*/ 778668 h 1004887"/>
                <a:gd name="connsiteX60" fmla="*/ 59531 w 1376362"/>
                <a:gd name="connsiteY60" fmla="*/ 759618 h 1004887"/>
                <a:gd name="connsiteX61" fmla="*/ 80962 w 1376362"/>
                <a:gd name="connsiteY61" fmla="*/ 740568 h 1004887"/>
                <a:gd name="connsiteX62" fmla="*/ 85725 w 1376362"/>
                <a:gd name="connsiteY62" fmla="*/ 726281 h 1004887"/>
                <a:gd name="connsiteX63" fmla="*/ 90487 w 1376362"/>
                <a:gd name="connsiteY63" fmla="*/ 671512 h 1004887"/>
                <a:gd name="connsiteX64" fmla="*/ 104775 w 1376362"/>
                <a:gd name="connsiteY64" fmla="*/ 516731 h 1004887"/>
                <a:gd name="connsiteX65" fmla="*/ 116681 w 1376362"/>
                <a:gd name="connsiteY65" fmla="*/ 385762 h 100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376362" h="1004887">
                  <a:moveTo>
                    <a:pt x="116681" y="385762"/>
                  </a:moveTo>
                  <a:lnTo>
                    <a:pt x="128587" y="269081"/>
                  </a:lnTo>
                  <a:lnTo>
                    <a:pt x="130969" y="226218"/>
                  </a:lnTo>
                  <a:lnTo>
                    <a:pt x="126206" y="195262"/>
                  </a:lnTo>
                  <a:lnTo>
                    <a:pt x="116681" y="159543"/>
                  </a:lnTo>
                  <a:lnTo>
                    <a:pt x="102394" y="128587"/>
                  </a:lnTo>
                  <a:lnTo>
                    <a:pt x="80962" y="97631"/>
                  </a:lnTo>
                  <a:lnTo>
                    <a:pt x="61912" y="76200"/>
                  </a:lnTo>
                  <a:lnTo>
                    <a:pt x="28575" y="54768"/>
                  </a:lnTo>
                  <a:lnTo>
                    <a:pt x="16669" y="47625"/>
                  </a:lnTo>
                  <a:lnTo>
                    <a:pt x="7144" y="33337"/>
                  </a:lnTo>
                  <a:lnTo>
                    <a:pt x="4762" y="21431"/>
                  </a:lnTo>
                  <a:lnTo>
                    <a:pt x="4762" y="11906"/>
                  </a:lnTo>
                  <a:lnTo>
                    <a:pt x="7144" y="4762"/>
                  </a:lnTo>
                  <a:lnTo>
                    <a:pt x="21431" y="0"/>
                  </a:lnTo>
                  <a:lnTo>
                    <a:pt x="38100" y="2381"/>
                  </a:lnTo>
                  <a:lnTo>
                    <a:pt x="83344" y="11906"/>
                  </a:lnTo>
                  <a:lnTo>
                    <a:pt x="142875" y="33337"/>
                  </a:lnTo>
                  <a:lnTo>
                    <a:pt x="200025" y="59531"/>
                  </a:lnTo>
                  <a:lnTo>
                    <a:pt x="252412" y="90487"/>
                  </a:lnTo>
                  <a:lnTo>
                    <a:pt x="285750" y="116681"/>
                  </a:lnTo>
                  <a:lnTo>
                    <a:pt x="304800" y="126206"/>
                  </a:lnTo>
                  <a:lnTo>
                    <a:pt x="314325" y="133350"/>
                  </a:lnTo>
                  <a:lnTo>
                    <a:pt x="328612" y="147637"/>
                  </a:lnTo>
                  <a:lnTo>
                    <a:pt x="342900" y="171450"/>
                  </a:lnTo>
                  <a:lnTo>
                    <a:pt x="347662" y="197643"/>
                  </a:lnTo>
                  <a:lnTo>
                    <a:pt x="345281" y="242887"/>
                  </a:lnTo>
                  <a:lnTo>
                    <a:pt x="333375" y="290512"/>
                  </a:lnTo>
                  <a:lnTo>
                    <a:pt x="304800" y="366712"/>
                  </a:lnTo>
                  <a:lnTo>
                    <a:pt x="266700" y="688181"/>
                  </a:lnTo>
                  <a:lnTo>
                    <a:pt x="266700" y="714375"/>
                  </a:lnTo>
                  <a:lnTo>
                    <a:pt x="273844" y="716756"/>
                  </a:lnTo>
                  <a:lnTo>
                    <a:pt x="295275" y="711993"/>
                  </a:lnTo>
                  <a:lnTo>
                    <a:pt x="350044" y="695325"/>
                  </a:lnTo>
                  <a:lnTo>
                    <a:pt x="450056" y="671512"/>
                  </a:lnTo>
                  <a:lnTo>
                    <a:pt x="600075" y="645318"/>
                  </a:lnTo>
                  <a:lnTo>
                    <a:pt x="719137" y="628650"/>
                  </a:lnTo>
                  <a:lnTo>
                    <a:pt x="835819" y="607218"/>
                  </a:lnTo>
                  <a:lnTo>
                    <a:pt x="1057275" y="607218"/>
                  </a:lnTo>
                  <a:lnTo>
                    <a:pt x="1269206" y="607218"/>
                  </a:lnTo>
                  <a:lnTo>
                    <a:pt x="1376362" y="609600"/>
                  </a:lnTo>
                  <a:lnTo>
                    <a:pt x="1359694" y="719137"/>
                  </a:lnTo>
                  <a:lnTo>
                    <a:pt x="1214437" y="728662"/>
                  </a:lnTo>
                  <a:lnTo>
                    <a:pt x="1073944" y="742950"/>
                  </a:lnTo>
                  <a:lnTo>
                    <a:pt x="871537" y="766762"/>
                  </a:lnTo>
                  <a:lnTo>
                    <a:pt x="635794" y="802481"/>
                  </a:lnTo>
                  <a:lnTo>
                    <a:pt x="452437" y="840581"/>
                  </a:lnTo>
                  <a:lnTo>
                    <a:pt x="390525" y="857250"/>
                  </a:lnTo>
                  <a:lnTo>
                    <a:pt x="311944" y="895350"/>
                  </a:lnTo>
                  <a:lnTo>
                    <a:pt x="128587" y="995362"/>
                  </a:lnTo>
                  <a:lnTo>
                    <a:pt x="109537" y="1004887"/>
                  </a:lnTo>
                  <a:lnTo>
                    <a:pt x="97631" y="1000125"/>
                  </a:lnTo>
                  <a:lnTo>
                    <a:pt x="66675" y="964406"/>
                  </a:lnTo>
                  <a:lnTo>
                    <a:pt x="26194" y="912018"/>
                  </a:lnTo>
                  <a:lnTo>
                    <a:pt x="7144" y="885825"/>
                  </a:lnTo>
                  <a:lnTo>
                    <a:pt x="0" y="866775"/>
                  </a:lnTo>
                  <a:lnTo>
                    <a:pt x="2381" y="850106"/>
                  </a:lnTo>
                  <a:lnTo>
                    <a:pt x="9525" y="826293"/>
                  </a:lnTo>
                  <a:lnTo>
                    <a:pt x="19050" y="802481"/>
                  </a:lnTo>
                  <a:lnTo>
                    <a:pt x="40481" y="778668"/>
                  </a:lnTo>
                  <a:lnTo>
                    <a:pt x="59531" y="759618"/>
                  </a:lnTo>
                  <a:lnTo>
                    <a:pt x="80962" y="740568"/>
                  </a:lnTo>
                  <a:lnTo>
                    <a:pt x="85725" y="726281"/>
                  </a:lnTo>
                  <a:lnTo>
                    <a:pt x="90487" y="671512"/>
                  </a:lnTo>
                  <a:lnTo>
                    <a:pt x="104775" y="516731"/>
                  </a:lnTo>
                  <a:lnTo>
                    <a:pt x="116681" y="385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A0E6F7D4-02E8-2B47-9614-32B39CB3B9D1}"/>
                </a:ext>
              </a:extLst>
            </p:cNvPr>
            <p:cNvSpPr/>
            <p:nvPr/>
          </p:nvSpPr>
          <p:spPr>
            <a:xfrm>
              <a:off x="6000750" y="4038600"/>
              <a:ext cx="419100" cy="1200150"/>
            </a:xfrm>
            <a:custGeom>
              <a:avLst/>
              <a:gdLst>
                <a:gd name="connsiteX0" fmla="*/ 111919 w 419100"/>
                <a:gd name="connsiteY0" fmla="*/ 440531 h 1200150"/>
                <a:gd name="connsiteX1" fmla="*/ 97631 w 419100"/>
                <a:gd name="connsiteY1" fmla="*/ 595313 h 1200150"/>
                <a:gd name="connsiteX2" fmla="*/ 83344 w 419100"/>
                <a:gd name="connsiteY2" fmla="*/ 769144 h 1200150"/>
                <a:gd name="connsiteX3" fmla="*/ 83344 w 419100"/>
                <a:gd name="connsiteY3" fmla="*/ 788194 h 1200150"/>
                <a:gd name="connsiteX4" fmla="*/ 57150 w 419100"/>
                <a:gd name="connsiteY4" fmla="*/ 883444 h 1200150"/>
                <a:gd name="connsiteX5" fmla="*/ 57150 w 419100"/>
                <a:gd name="connsiteY5" fmla="*/ 962025 h 1200150"/>
                <a:gd name="connsiteX6" fmla="*/ 59531 w 419100"/>
                <a:gd name="connsiteY6" fmla="*/ 1028700 h 1200150"/>
                <a:gd name="connsiteX7" fmla="*/ 61913 w 419100"/>
                <a:gd name="connsiteY7" fmla="*/ 1090613 h 1200150"/>
                <a:gd name="connsiteX8" fmla="*/ 69056 w 419100"/>
                <a:gd name="connsiteY8" fmla="*/ 1143000 h 1200150"/>
                <a:gd name="connsiteX9" fmla="*/ 85725 w 419100"/>
                <a:gd name="connsiteY9" fmla="*/ 1178719 h 1200150"/>
                <a:gd name="connsiteX10" fmla="*/ 100013 w 419100"/>
                <a:gd name="connsiteY10" fmla="*/ 1195388 h 1200150"/>
                <a:gd name="connsiteX11" fmla="*/ 109538 w 419100"/>
                <a:gd name="connsiteY11" fmla="*/ 1200150 h 1200150"/>
                <a:gd name="connsiteX12" fmla="*/ 142875 w 419100"/>
                <a:gd name="connsiteY12" fmla="*/ 1195388 h 1200150"/>
                <a:gd name="connsiteX13" fmla="*/ 171450 w 419100"/>
                <a:gd name="connsiteY13" fmla="*/ 1185863 h 1200150"/>
                <a:gd name="connsiteX14" fmla="*/ 200025 w 419100"/>
                <a:gd name="connsiteY14" fmla="*/ 1164431 h 1200150"/>
                <a:gd name="connsiteX15" fmla="*/ 221456 w 419100"/>
                <a:gd name="connsiteY15" fmla="*/ 1140619 h 1200150"/>
                <a:gd name="connsiteX16" fmla="*/ 240506 w 419100"/>
                <a:gd name="connsiteY16" fmla="*/ 1109663 h 1200150"/>
                <a:gd name="connsiteX17" fmla="*/ 245269 w 419100"/>
                <a:gd name="connsiteY17" fmla="*/ 1054894 h 1200150"/>
                <a:gd name="connsiteX18" fmla="*/ 254794 w 419100"/>
                <a:gd name="connsiteY18" fmla="*/ 926306 h 1200150"/>
                <a:gd name="connsiteX19" fmla="*/ 271463 w 419100"/>
                <a:gd name="connsiteY19" fmla="*/ 781050 h 1200150"/>
                <a:gd name="connsiteX20" fmla="*/ 302419 w 419100"/>
                <a:gd name="connsiteY20" fmla="*/ 583406 h 1200150"/>
                <a:gd name="connsiteX21" fmla="*/ 326231 w 419100"/>
                <a:gd name="connsiteY21" fmla="*/ 450056 h 1200150"/>
                <a:gd name="connsiteX22" fmla="*/ 335756 w 419100"/>
                <a:gd name="connsiteY22" fmla="*/ 419100 h 1200150"/>
                <a:gd name="connsiteX23" fmla="*/ 354806 w 419100"/>
                <a:gd name="connsiteY23" fmla="*/ 381000 h 1200150"/>
                <a:gd name="connsiteX24" fmla="*/ 381000 w 419100"/>
                <a:gd name="connsiteY24" fmla="*/ 347663 h 1200150"/>
                <a:gd name="connsiteX25" fmla="*/ 402431 w 419100"/>
                <a:gd name="connsiteY25" fmla="*/ 323850 h 1200150"/>
                <a:gd name="connsiteX26" fmla="*/ 414338 w 419100"/>
                <a:gd name="connsiteY26" fmla="*/ 307181 h 1200150"/>
                <a:gd name="connsiteX27" fmla="*/ 419100 w 419100"/>
                <a:gd name="connsiteY27" fmla="*/ 295275 h 1200150"/>
                <a:gd name="connsiteX28" fmla="*/ 414338 w 419100"/>
                <a:gd name="connsiteY28" fmla="*/ 266700 h 1200150"/>
                <a:gd name="connsiteX29" fmla="*/ 392906 w 419100"/>
                <a:gd name="connsiteY29" fmla="*/ 235744 h 1200150"/>
                <a:gd name="connsiteX30" fmla="*/ 357188 w 419100"/>
                <a:gd name="connsiteY30" fmla="*/ 195263 h 1200150"/>
                <a:gd name="connsiteX31" fmla="*/ 311944 w 419100"/>
                <a:gd name="connsiteY31" fmla="*/ 157163 h 1200150"/>
                <a:gd name="connsiteX32" fmla="*/ 216694 w 419100"/>
                <a:gd name="connsiteY32" fmla="*/ 92869 h 1200150"/>
                <a:gd name="connsiteX33" fmla="*/ 135731 w 419100"/>
                <a:gd name="connsiteY33" fmla="*/ 50006 h 1200150"/>
                <a:gd name="connsiteX34" fmla="*/ 40481 w 419100"/>
                <a:gd name="connsiteY34" fmla="*/ 7144 h 1200150"/>
                <a:gd name="connsiteX35" fmla="*/ 14288 w 419100"/>
                <a:gd name="connsiteY35" fmla="*/ 0 h 1200150"/>
                <a:gd name="connsiteX36" fmla="*/ 2381 w 419100"/>
                <a:gd name="connsiteY36" fmla="*/ 4763 h 1200150"/>
                <a:gd name="connsiteX37" fmla="*/ 0 w 419100"/>
                <a:gd name="connsiteY37" fmla="*/ 26194 h 1200150"/>
                <a:gd name="connsiteX38" fmla="*/ 4763 w 419100"/>
                <a:gd name="connsiteY38" fmla="*/ 40481 h 1200150"/>
                <a:gd name="connsiteX39" fmla="*/ 30956 w 419100"/>
                <a:gd name="connsiteY39" fmla="*/ 83344 h 1200150"/>
                <a:gd name="connsiteX40" fmla="*/ 69056 w 419100"/>
                <a:gd name="connsiteY40" fmla="*/ 140494 h 1200150"/>
                <a:gd name="connsiteX41" fmla="*/ 97631 w 419100"/>
                <a:gd name="connsiteY41" fmla="*/ 195263 h 1200150"/>
                <a:gd name="connsiteX42" fmla="*/ 119063 w 419100"/>
                <a:gd name="connsiteY42" fmla="*/ 247650 h 1200150"/>
                <a:gd name="connsiteX43" fmla="*/ 123825 w 419100"/>
                <a:gd name="connsiteY43" fmla="*/ 264319 h 1200150"/>
                <a:gd name="connsiteX44" fmla="*/ 121444 w 419100"/>
                <a:gd name="connsiteY44" fmla="*/ 307181 h 1200150"/>
                <a:gd name="connsiteX45" fmla="*/ 111919 w 419100"/>
                <a:gd name="connsiteY45" fmla="*/ 440531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19100" h="1200150">
                  <a:moveTo>
                    <a:pt x="111919" y="440531"/>
                  </a:moveTo>
                  <a:lnTo>
                    <a:pt x="97631" y="595313"/>
                  </a:lnTo>
                  <a:lnTo>
                    <a:pt x="83344" y="769144"/>
                  </a:lnTo>
                  <a:lnTo>
                    <a:pt x="83344" y="788194"/>
                  </a:lnTo>
                  <a:lnTo>
                    <a:pt x="57150" y="883444"/>
                  </a:lnTo>
                  <a:lnTo>
                    <a:pt x="57150" y="962025"/>
                  </a:lnTo>
                  <a:cubicBezTo>
                    <a:pt x="57944" y="984250"/>
                    <a:pt x="58737" y="1006475"/>
                    <a:pt x="59531" y="1028700"/>
                  </a:cubicBezTo>
                  <a:lnTo>
                    <a:pt x="61913" y="1090613"/>
                  </a:lnTo>
                  <a:lnTo>
                    <a:pt x="69056" y="1143000"/>
                  </a:lnTo>
                  <a:lnTo>
                    <a:pt x="85725" y="1178719"/>
                  </a:lnTo>
                  <a:lnTo>
                    <a:pt x="100013" y="1195388"/>
                  </a:lnTo>
                  <a:lnTo>
                    <a:pt x="109538" y="1200150"/>
                  </a:lnTo>
                  <a:lnTo>
                    <a:pt x="142875" y="1195388"/>
                  </a:lnTo>
                  <a:lnTo>
                    <a:pt x="171450" y="1185863"/>
                  </a:lnTo>
                  <a:lnTo>
                    <a:pt x="200025" y="1164431"/>
                  </a:lnTo>
                  <a:lnTo>
                    <a:pt x="221456" y="1140619"/>
                  </a:lnTo>
                  <a:lnTo>
                    <a:pt x="240506" y="1109663"/>
                  </a:lnTo>
                  <a:lnTo>
                    <a:pt x="245269" y="1054894"/>
                  </a:lnTo>
                  <a:lnTo>
                    <a:pt x="254794" y="926306"/>
                  </a:lnTo>
                  <a:lnTo>
                    <a:pt x="271463" y="781050"/>
                  </a:lnTo>
                  <a:lnTo>
                    <a:pt x="302419" y="583406"/>
                  </a:lnTo>
                  <a:lnTo>
                    <a:pt x="326231" y="450056"/>
                  </a:lnTo>
                  <a:lnTo>
                    <a:pt x="335756" y="419100"/>
                  </a:lnTo>
                  <a:lnTo>
                    <a:pt x="354806" y="381000"/>
                  </a:lnTo>
                  <a:lnTo>
                    <a:pt x="381000" y="347663"/>
                  </a:lnTo>
                  <a:lnTo>
                    <a:pt x="402431" y="323850"/>
                  </a:lnTo>
                  <a:lnTo>
                    <a:pt x="414338" y="307181"/>
                  </a:lnTo>
                  <a:lnTo>
                    <a:pt x="419100" y="295275"/>
                  </a:lnTo>
                  <a:lnTo>
                    <a:pt x="414338" y="266700"/>
                  </a:lnTo>
                  <a:lnTo>
                    <a:pt x="392906" y="235744"/>
                  </a:lnTo>
                  <a:lnTo>
                    <a:pt x="357188" y="195263"/>
                  </a:lnTo>
                  <a:lnTo>
                    <a:pt x="311944" y="157163"/>
                  </a:lnTo>
                  <a:lnTo>
                    <a:pt x="216694" y="92869"/>
                  </a:lnTo>
                  <a:lnTo>
                    <a:pt x="135731" y="50006"/>
                  </a:lnTo>
                  <a:lnTo>
                    <a:pt x="40481" y="7144"/>
                  </a:lnTo>
                  <a:lnTo>
                    <a:pt x="14288" y="0"/>
                  </a:lnTo>
                  <a:lnTo>
                    <a:pt x="2381" y="4763"/>
                  </a:lnTo>
                  <a:lnTo>
                    <a:pt x="0" y="26194"/>
                  </a:lnTo>
                  <a:lnTo>
                    <a:pt x="4763" y="40481"/>
                  </a:lnTo>
                  <a:lnTo>
                    <a:pt x="30956" y="83344"/>
                  </a:lnTo>
                  <a:lnTo>
                    <a:pt x="69056" y="140494"/>
                  </a:lnTo>
                  <a:lnTo>
                    <a:pt x="97631" y="195263"/>
                  </a:lnTo>
                  <a:lnTo>
                    <a:pt x="119063" y="247650"/>
                  </a:lnTo>
                  <a:lnTo>
                    <a:pt x="123825" y="264319"/>
                  </a:lnTo>
                  <a:lnTo>
                    <a:pt x="121444" y="307181"/>
                  </a:lnTo>
                  <a:lnTo>
                    <a:pt x="111919" y="440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36015054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A9991865-680B-F642-BF18-0ECC11929CFA}"/>
              </a:ext>
            </a:extLst>
          </p:cNvPr>
          <p:cNvSpPr/>
          <p:nvPr/>
        </p:nvSpPr>
        <p:spPr>
          <a:xfrm>
            <a:off x="3367088" y="1668463"/>
            <a:ext cx="685800" cy="981075"/>
          </a:xfrm>
          <a:custGeom>
            <a:avLst/>
            <a:gdLst>
              <a:gd name="connsiteX0" fmla="*/ 311943 w 685800"/>
              <a:gd name="connsiteY0" fmla="*/ 588169 h 981075"/>
              <a:gd name="connsiteX1" fmla="*/ 259556 w 685800"/>
              <a:gd name="connsiteY1" fmla="*/ 476250 h 981075"/>
              <a:gd name="connsiteX2" fmla="*/ 221456 w 685800"/>
              <a:gd name="connsiteY2" fmla="*/ 385763 h 981075"/>
              <a:gd name="connsiteX3" fmla="*/ 183356 w 685800"/>
              <a:gd name="connsiteY3" fmla="*/ 323850 h 981075"/>
              <a:gd name="connsiteX4" fmla="*/ 107156 w 685800"/>
              <a:gd name="connsiteY4" fmla="*/ 202407 h 981075"/>
              <a:gd name="connsiteX5" fmla="*/ 33337 w 685800"/>
              <a:gd name="connsiteY5" fmla="*/ 100013 h 981075"/>
              <a:gd name="connsiteX6" fmla="*/ 11906 w 685800"/>
              <a:gd name="connsiteY6" fmla="*/ 61913 h 981075"/>
              <a:gd name="connsiteX7" fmla="*/ 0 w 685800"/>
              <a:gd name="connsiteY7" fmla="*/ 35719 h 981075"/>
              <a:gd name="connsiteX8" fmla="*/ 0 w 685800"/>
              <a:gd name="connsiteY8" fmla="*/ 21432 h 981075"/>
              <a:gd name="connsiteX9" fmla="*/ 4762 w 685800"/>
              <a:gd name="connsiteY9" fmla="*/ 7144 h 981075"/>
              <a:gd name="connsiteX10" fmla="*/ 21431 w 685800"/>
              <a:gd name="connsiteY10" fmla="*/ 0 h 981075"/>
              <a:gd name="connsiteX11" fmla="*/ 42862 w 685800"/>
              <a:gd name="connsiteY11" fmla="*/ 7144 h 981075"/>
              <a:gd name="connsiteX12" fmla="*/ 100012 w 685800"/>
              <a:gd name="connsiteY12" fmla="*/ 40482 h 981075"/>
              <a:gd name="connsiteX13" fmla="*/ 197643 w 685800"/>
              <a:gd name="connsiteY13" fmla="*/ 102394 h 981075"/>
              <a:gd name="connsiteX14" fmla="*/ 319087 w 685800"/>
              <a:gd name="connsiteY14" fmla="*/ 183357 h 981075"/>
              <a:gd name="connsiteX15" fmla="*/ 419100 w 685800"/>
              <a:gd name="connsiteY15" fmla="*/ 254794 h 981075"/>
              <a:gd name="connsiteX16" fmla="*/ 490537 w 685800"/>
              <a:gd name="connsiteY16" fmla="*/ 309563 h 981075"/>
              <a:gd name="connsiteX17" fmla="*/ 542925 w 685800"/>
              <a:gd name="connsiteY17" fmla="*/ 354807 h 981075"/>
              <a:gd name="connsiteX18" fmla="*/ 578643 w 685800"/>
              <a:gd name="connsiteY18" fmla="*/ 395288 h 981075"/>
              <a:gd name="connsiteX19" fmla="*/ 604837 w 685800"/>
              <a:gd name="connsiteY19" fmla="*/ 431007 h 981075"/>
              <a:gd name="connsiteX20" fmla="*/ 621506 w 685800"/>
              <a:gd name="connsiteY20" fmla="*/ 459582 h 981075"/>
              <a:gd name="connsiteX21" fmla="*/ 642937 w 685800"/>
              <a:gd name="connsiteY21" fmla="*/ 509588 h 981075"/>
              <a:gd name="connsiteX22" fmla="*/ 661987 w 685800"/>
              <a:gd name="connsiteY22" fmla="*/ 585788 h 981075"/>
              <a:gd name="connsiteX23" fmla="*/ 671512 w 685800"/>
              <a:gd name="connsiteY23" fmla="*/ 638175 h 981075"/>
              <a:gd name="connsiteX24" fmla="*/ 678656 w 685800"/>
              <a:gd name="connsiteY24" fmla="*/ 697707 h 981075"/>
              <a:gd name="connsiteX25" fmla="*/ 683418 w 685800"/>
              <a:gd name="connsiteY25" fmla="*/ 766763 h 981075"/>
              <a:gd name="connsiteX26" fmla="*/ 685800 w 685800"/>
              <a:gd name="connsiteY26" fmla="*/ 828675 h 981075"/>
              <a:gd name="connsiteX27" fmla="*/ 683418 w 685800"/>
              <a:gd name="connsiteY27" fmla="*/ 871538 h 981075"/>
              <a:gd name="connsiteX28" fmla="*/ 678656 w 685800"/>
              <a:gd name="connsiteY28" fmla="*/ 919163 h 981075"/>
              <a:gd name="connsiteX29" fmla="*/ 671512 w 685800"/>
              <a:gd name="connsiteY29" fmla="*/ 945357 h 981075"/>
              <a:gd name="connsiteX30" fmla="*/ 654843 w 685800"/>
              <a:gd name="connsiteY30" fmla="*/ 966788 h 981075"/>
              <a:gd name="connsiteX31" fmla="*/ 619125 w 685800"/>
              <a:gd name="connsiteY31" fmla="*/ 981075 h 981075"/>
              <a:gd name="connsiteX32" fmla="*/ 569118 w 685800"/>
              <a:gd name="connsiteY32" fmla="*/ 981075 h 981075"/>
              <a:gd name="connsiteX33" fmla="*/ 516731 w 685800"/>
              <a:gd name="connsiteY33" fmla="*/ 964407 h 981075"/>
              <a:gd name="connsiteX34" fmla="*/ 485775 w 685800"/>
              <a:gd name="connsiteY34" fmla="*/ 942975 h 981075"/>
              <a:gd name="connsiteX35" fmla="*/ 457200 w 685800"/>
              <a:gd name="connsiteY35" fmla="*/ 912019 h 981075"/>
              <a:gd name="connsiteX36" fmla="*/ 421481 w 685800"/>
              <a:gd name="connsiteY36" fmla="*/ 828675 h 981075"/>
              <a:gd name="connsiteX37" fmla="*/ 311943 w 685800"/>
              <a:gd name="connsiteY37" fmla="*/ 588169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85800" h="981075">
                <a:moveTo>
                  <a:pt x="311943" y="588169"/>
                </a:moveTo>
                <a:lnTo>
                  <a:pt x="259556" y="476250"/>
                </a:lnTo>
                <a:lnTo>
                  <a:pt x="221456" y="385763"/>
                </a:lnTo>
                <a:lnTo>
                  <a:pt x="183356" y="323850"/>
                </a:lnTo>
                <a:lnTo>
                  <a:pt x="107156" y="202407"/>
                </a:lnTo>
                <a:lnTo>
                  <a:pt x="33337" y="100013"/>
                </a:lnTo>
                <a:lnTo>
                  <a:pt x="11906" y="61913"/>
                </a:lnTo>
                <a:lnTo>
                  <a:pt x="0" y="35719"/>
                </a:lnTo>
                <a:lnTo>
                  <a:pt x="0" y="21432"/>
                </a:lnTo>
                <a:lnTo>
                  <a:pt x="4762" y="7144"/>
                </a:lnTo>
                <a:lnTo>
                  <a:pt x="21431" y="0"/>
                </a:lnTo>
                <a:lnTo>
                  <a:pt x="42862" y="7144"/>
                </a:lnTo>
                <a:lnTo>
                  <a:pt x="100012" y="40482"/>
                </a:lnTo>
                <a:lnTo>
                  <a:pt x="197643" y="102394"/>
                </a:lnTo>
                <a:lnTo>
                  <a:pt x="319087" y="183357"/>
                </a:lnTo>
                <a:lnTo>
                  <a:pt x="419100" y="254794"/>
                </a:lnTo>
                <a:lnTo>
                  <a:pt x="490537" y="309563"/>
                </a:lnTo>
                <a:lnTo>
                  <a:pt x="542925" y="354807"/>
                </a:lnTo>
                <a:lnTo>
                  <a:pt x="578643" y="395288"/>
                </a:lnTo>
                <a:lnTo>
                  <a:pt x="604837" y="431007"/>
                </a:lnTo>
                <a:lnTo>
                  <a:pt x="621506" y="459582"/>
                </a:lnTo>
                <a:lnTo>
                  <a:pt x="642937" y="509588"/>
                </a:lnTo>
                <a:lnTo>
                  <a:pt x="661987" y="585788"/>
                </a:lnTo>
                <a:lnTo>
                  <a:pt x="671512" y="638175"/>
                </a:lnTo>
                <a:lnTo>
                  <a:pt x="678656" y="697707"/>
                </a:lnTo>
                <a:lnTo>
                  <a:pt x="683418" y="766763"/>
                </a:lnTo>
                <a:lnTo>
                  <a:pt x="685800" y="828675"/>
                </a:lnTo>
                <a:lnTo>
                  <a:pt x="683418" y="871538"/>
                </a:lnTo>
                <a:lnTo>
                  <a:pt x="678656" y="919163"/>
                </a:lnTo>
                <a:lnTo>
                  <a:pt x="671512" y="945357"/>
                </a:lnTo>
                <a:lnTo>
                  <a:pt x="654843" y="966788"/>
                </a:lnTo>
                <a:lnTo>
                  <a:pt x="619125" y="981075"/>
                </a:lnTo>
                <a:lnTo>
                  <a:pt x="569118" y="981075"/>
                </a:lnTo>
                <a:lnTo>
                  <a:pt x="516731" y="964407"/>
                </a:lnTo>
                <a:lnTo>
                  <a:pt x="485775" y="942975"/>
                </a:lnTo>
                <a:lnTo>
                  <a:pt x="457200" y="912019"/>
                </a:lnTo>
                <a:lnTo>
                  <a:pt x="421481" y="828675"/>
                </a:lnTo>
                <a:lnTo>
                  <a:pt x="311943" y="5881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5E24707D-6992-254E-AFBF-D702719B027C}"/>
              </a:ext>
            </a:extLst>
          </p:cNvPr>
          <p:cNvSpPr/>
          <p:nvPr/>
        </p:nvSpPr>
        <p:spPr>
          <a:xfrm>
            <a:off x="4505325" y="1471613"/>
            <a:ext cx="595313" cy="1022350"/>
          </a:xfrm>
          <a:custGeom>
            <a:avLst/>
            <a:gdLst>
              <a:gd name="connsiteX0" fmla="*/ 240506 w 595313"/>
              <a:gd name="connsiteY0" fmla="*/ 688181 h 1021556"/>
              <a:gd name="connsiteX1" fmla="*/ 209550 w 595313"/>
              <a:gd name="connsiteY1" fmla="*/ 531018 h 1021556"/>
              <a:gd name="connsiteX2" fmla="*/ 195263 w 595313"/>
              <a:gd name="connsiteY2" fmla="*/ 459581 h 1021556"/>
              <a:gd name="connsiteX3" fmla="*/ 140494 w 595313"/>
              <a:gd name="connsiteY3" fmla="*/ 326231 h 1021556"/>
              <a:gd name="connsiteX4" fmla="*/ 83344 w 595313"/>
              <a:gd name="connsiteY4" fmla="*/ 197643 h 1021556"/>
              <a:gd name="connsiteX5" fmla="*/ 26194 w 595313"/>
              <a:gd name="connsiteY5" fmla="*/ 78581 h 1021556"/>
              <a:gd name="connsiteX6" fmla="*/ 9525 w 595313"/>
              <a:gd name="connsiteY6" fmla="*/ 47625 h 1021556"/>
              <a:gd name="connsiteX7" fmla="*/ 0 w 595313"/>
              <a:gd name="connsiteY7" fmla="*/ 26193 h 1021556"/>
              <a:gd name="connsiteX8" fmla="*/ 0 w 595313"/>
              <a:gd name="connsiteY8" fmla="*/ 9525 h 1021556"/>
              <a:gd name="connsiteX9" fmla="*/ 11906 w 595313"/>
              <a:gd name="connsiteY9" fmla="*/ 2381 h 1021556"/>
              <a:gd name="connsiteX10" fmla="*/ 35719 w 595313"/>
              <a:gd name="connsiteY10" fmla="*/ 0 h 1021556"/>
              <a:gd name="connsiteX11" fmla="*/ 71438 w 595313"/>
              <a:gd name="connsiteY11" fmla="*/ 16668 h 1021556"/>
              <a:gd name="connsiteX12" fmla="*/ 128588 w 595313"/>
              <a:gd name="connsiteY12" fmla="*/ 64293 h 1021556"/>
              <a:gd name="connsiteX13" fmla="*/ 221456 w 595313"/>
              <a:gd name="connsiteY13" fmla="*/ 147637 h 1021556"/>
              <a:gd name="connsiteX14" fmla="*/ 292894 w 595313"/>
              <a:gd name="connsiteY14" fmla="*/ 219075 h 1021556"/>
              <a:gd name="connsiteX15" fmla="*/ 359569 w 595313"/>
              <a:gd name="connsiteY15" fmla="*/ 292893 h 1021556"/>
              <a:gd name="connsiteX16" fmla="*/ 421481 w 595313"/>
              <a:gd name="connsiteY16" fmla="*/ 376237 h 1021556"/>
              <a:gd name="connsiteX17" fmla="*/ 473869 w 595313"/>
              <a:gd name="connsiteY17" fmla="*/ 454818 h 1021556"/>
              <a:gd name="connsiteX18" fmla="*/ 509588 w 595313"/>
              <a:gd name="connsiteY18" fmla="*/ 511968 h 1021556"/>
              <a:gd name="connsiteX19" fmla="*/ 547688 w 595313"/>
              <a:gd name="connsiteY19" fmla="*/ 592931 h 1021556"/>
              <a:gd name="connsiteX20" fmla="*/ 573881 w 595313"/>
              <a:gd name="connsiteY20" fmla="*/ 676275 h 1021556"/>
              <a:gd name="connsiteX21" fmla="*/ 588169 w 595313"/>
              <a:gd name="connsiteY21" fmla="*/ 750093 h 1021556"/>
              <a:gd name="connsiteX22" fmla="*/ 595313 w 595313"/>
              <a:gd name="connsiteY22" fmla="*/ 828675 h 1021556"/>
              <a:gd name="connsiteX23" fmla="*/ 588169 w 595313"/>
              <a:gd name="connsiteY23" fmla="*/ 914400 h 1021556"/>
              <a:gd name="connsiteX24" fmla="*/ 561975 w 595313"/>
              <a:gd name="connsiteY24" fmla="*/ 966787 h 1021556"/>
              <a:gd name="connsiteX25" fmla="*/ 531019 w 595313"/>
              <a:gd name="connsiteY25" fmla="*/ 995362 h 1021556"/>
              <a:gd name="connsiteX26" fmla="*/ 490538 w 595313"/>
              <a:gd name="connsiteY26" fmla="*/ 1012031 h 1021556"/>
              <a:gd name="connsiteX27" fmla="*/ 433388 w 595313"/>
              <a:gd name="connsiteY27" fmla="*/ 1021556 h 1021556"/>
              <a:gd name="connsiteX28" fmla="*/ 385763 w 595313"/>
              <a:gd name="connsiteY28" fmla="*/ 1021556 h 1021556"/>
              <a:gd name="connsiteX29" fmla="*/ 359569 w 595313"/>
              <a:gd name="connsiteY29" fmla="*/ 1014412 h 1021556"/>
              <a:gd name="connsiteX30" fmla="*/ 333375 w 595313"/>
              <a:gd name="connsiteY30" fmla="*/ 997743 h 1021556"/>
              <a:gd name="connsiteX31" fmla="*/ 307181 w 595313"/>
              <a:gd name="connsiteY31" fmla="*/ 957262 h 1021556"/>
              <a:gd name="connsiteX32" fmla="*/ 288131 w 595313"/>
              <a:gd name="connsiteY32" fmla="*/ 904875 h 1021556"/>
              <a:gd name="connsiteX33" fmla="*/ 269081 w 595313"/>
              <a:gd name="connsiteY33" fmla="*/ 807243 h 1021556"/>
              <a:gd name="connsiteX34" fmla="*/ 240506 w 595313"/>
              <a:gd name="connsiteY34" fmla="*/ 688181 h 1021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95313" h="1021556">
                <a:moveTo>
                  <a:pt x="240506" y="688181"/>
                </a:moveTo>
                <a:lnTo>
                  <a:pt x="209550" y="531018"/>
                </a:lnTo>
                <a:lnTo>
                  <a:pt x="195263" y="459581"/>
                </a:lnTo>
                <a:lnTo>
                  <a:pt x="140494" y="326231"/>
                </a:lnTo>
                <a:lnTo>
                  <a:pt x="83344" y="197643"/>
                </a:lnTo>
                <a:lnTo>
                  <a:pt x="26194" y="78581"/>
                </a:lnTo>
                <a:lnTo>
                  <a:pt x="9525" y="47625"/>
                </a:lnTo>
                <a:lnTo>
                  <a:pt x="0" y="26193"/>
                </a:lnTo>
                <a:lnTo>
                  <a:pt x="0" y="9525"/>
                </a:lnTo>
                <a:lnTo>
                  <a:pt x="11906" y="2381"/>
                </a:lnTo>
                <a:lnTo>
                  <a:pt x="35719" y="0"/>
                </a:lnTo>
                <a:lnTo>
                  <a:pt x="71438" y="16668"/>
                </a:lnTo>
                <a:lnTo>
                  <a:pt x="128588" y="64293"/>
                </a:lnTo>
                <a:lnTo>
                  <a:pt x="221456" y="147637"/>
                </a:lnTo>
                <a:lnTo>
                  <a:pt x="292894" y="219075"/>
                </a:lnTo>
                <a:lnTo>
                  <a:pt x="359569" y="292893"/>
                </a:lnTo>
                <a:lnTo>
                  <a:pt x="421481" y="376237"/>
                </a:lnTo>
                <a:lnTo>
                  <a:pt x="473869" y="454818"/>
                </a:lnTo>
                <a:lnTo>
                  <a:pt x="509588" y="511968"/>
                </a:lnTo>
                <a:lnTo>
                  <a:pt x="547688" y="592931"/>
                </a:lnTo>
                <a:lnTo>
                  <a:pt x="573881" y="676275"/>
                </a:lnTo>
                <a:lnTo>
                  <a:pt x="588169" y="750093"/>
                </a:lnTo>
                <a:lnTo>
                  <a:pt x="595313" y="828675"/>
                </a:lnTo>
                <a:lnTo>
                  <a:pt x="588169" y="914400"/>
                </a:lnTo>
                <a:lnTo>
                  <a:pt x="561975" y="966787"/>
                </a:lnTo>
                <a:lnTo>
                  <a:pt x="531019" y="995362"/>
                </a:lnTo>
                <a:lnTo>
                  <a:pt x="490538" y="1012031"/>
                </a:lnTo>
                <a:lnTo>
                  <a:pt x="433388" y="1021556"/>
                </a:lnTo>
                <a:lnTo>
                  <a:pt x="385763" y="1021556"/>
                </a:lnTo>
                <a:lnTo>
                  <a:pt x="359569" y="1014412"/>
                </a:lnTo>
                <a:lnTo>
                  <a:pt x="333375" y="997743"/>
                </a:lnTo>
                <a:lnTo>
                  <a:pt x="307181" y="957262"/>
                </a:lnTo>
                <a:lnTo>
                  <a:pt x="288131" y="904875"/>
                </a:lnTo>
                <a:lnTo>
                  <a:pt x="269081" y="807243"/>
                </a:lnTo>
                <a:lnTo>
                  <a:pt x="240506" y="6881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6C8408FC-D6D9-CB46-A261-E456B77BF998}"/>
              </a:ext>
            </a:extLst>
          </p:cNvPr>
          <p:cNvSpPr/>
          <p:nvPr/>
        </p:nvSpPr>
        <p:spPr>
          <a:xfrm>
            <a:off x="5599113" y="1477963"/>
            <a:ext cx="844550" cy="1076325"/>
          </a:xfrm>
          <a:custGeom>
            <a:avLst/>
            <a:gdLst>
              <a:gd name="connsiteX0" fmla="*/ 230981 w 845344"/>
              <a:gd name="connsiteY0" fmla="*/ 683419 h 1076325"/>
              <a:gd name="connsiteX1" fmla="*/ 290512 w 845344"/>
              <a:gd name="connsiteY1" fmla="*/ 583407 h 1076325"/>
              <a:gd name="connsiteX2" fmla="*/ 354806 w 845344"/>
              <a:gd name="connsiteY2" fmla="*/ 483394 h 1076325"/>
              <a:gd name="connsiteX3" fmla="*/ 407194 w 845344"/>
              <a:gd name="connsiteY3" fmla="*/ 407194 h 1076325"/>
              <a:gd name="connsiteX4" fmla="*/ 426244 w 845344"/>
              <a:gd name="connsiteY4" fmla="*/ 366713 h 1076325"/>
              <a:gd name="connsiteX5" fmla="*/ 442912 w 845344"/>
              <a:gd name="connsiteY5" fmla="*/ 326232 h 1076325"/>
              <a:gd name="connsiteX6" fmla="*/ 450056 w 845344"/>
              <a:gd name="connsiteY6" fmla="*/ 292894 h 1076325"/>
              <a:gd name="connsiteX7" fmla="*/ 454819 w 845344"/>
              <a:gd name="connsiteY7" fmla="*/ 264319 h 1076325"/>
              <a:gd name="connsiteX8" fmla="*/ 450056 w 845344"/>
              <a:gd name="connsiteY8" fmla="*/ 235744 h 1076325"/>
              <a:gd name="connsiteX9" fmla="*/ 440531 w 845344"/>
              <a:gd name="connsiteY9" fmla="*/ 214313 h 1076325"/>
              <a:gd name="connsiteX10" fmla="*/ 421481 w 845344"/>
              <a:gd name="connsiteY10" fmla="*/ 190500 h 1076325"/>
              <a:gd name="connsiteX11" fmla="*/ 407194 w 845344"/>
              <a:gd name="connsiteY11" fmla="*/ 171450 h 1076325"/>
              <a:gd name="connsiteX12" fmla="*/ 385762 w 845344"/>
              <a:gd name="connsiteY12" fmla="*/ 138113 h 1076325"/>
              <a:gd name="connsiteX13" fmla="*/ 359569 w 845344"/>
              <a:gd name="connsiteY13" fmla="*/ 80963 h 1076325"/>
              <a:gd name="connsiteX14" fmla="*/ 350044 w 845344"/>
              <a:gd name="connsiteY14" fmla="*/ 42863 h 1076325"/>
              <a:gd name="connsiteX15" fmla="*/ 350044 w 845344"/>
              <a:gd name="connsiteY15" fmla="*/ 19050 h 1076325"/>
              <a:gd name="connsiteX16" fmla="*/ 357187 w 845344"/>
              <a:gd name="connsiteY16" fmla="*/ 4763 h 1076325"/>
              <a:gd name="connsiteX17" fmla="*/ 369094 w 845344"/>
              <a:gd name="connsiteY17" fmla="*/ 0 h 1076325"/>
              <a:gd name="connsiteX18" fmla="*/ 402431 w 845344"/>
              <a:gd name="connsiteY18" fmla="*/ 7144 h 1076325"/>
              <a:gd name="connsiteX19" fmla="*/ 519112 w 845344"/>
              <a:gd name="connsiteY19" fmla="*/ 54769 h 1076325"/>
              <a:gd name="connsiteX20" fmla="*/ 597694 w 845344"/>
              <a:gd name="connsiteY20" fmla="*/ 90488 h 1076325"/>
              <a:gd name="connsiteX21" fmla="*/ 652462 w 845344"/>
              <a:gd name="connsiteY21" fmla="*/ 121444 h 1076325"/>
              <a:gd name="connsiteX22" fmla="*/ 695325 w 845344"/>
              <a:gd name="connsiteY22" fmla="*/ 154782 h 1076325"/>
              <a:gd name="connsiteX23" fmla="*/ 776287 w 845344"/>
              <a:gd name="connsiteY23" fmla="*/ 226219 h 1076325"/>
              <a:gd name="connsiteX24" fmla="*/ 807244 w 845344"/>
              <a:gd name="connsiteY24" fmla="*/ 264319 h 1076325"/>
              <a:gd name="connsiteX25" fmla="*/ 828675 w 845344"/>
              <a:gd name="connsiteY25" fmla="*/ 304800 h 1076325"/>
              <a:gd name="connsiteX26" fmla="*/ 845344 w 845344"/>
              <a:gd name="connsiteY26" fmla="*/ 357188 h 1076325"/>
              <a:gd name="connsiteX27" fmla="*/ 845344 w 845344"/>
              <a:gd name="connsiteY27" fmla="*/ 378619 h 1076325"/>
              <a:gd name="connsiteX28" fmla="*/ 835819 w 845344"/>
              <a:gd name="connsiteY28" fmla="*/ 397669 h 1076325"/>
              <a:gd name="connsiteX29" fmla="*/ 802481 w 845344"/>
              <a:gd name="connsiteY29" fmla="*/ 428625 h 1076325"/>
              <a:gd name="connsiteX30" fmla="*/ 702469 w 845344"/>
              <a:gd name="connsiteY30" fmla="*/ 504825 h 1076325"/>
              <a:gd name="connsiteX31" fmla="*/ 542925 w 845344"/>
              <a:gd name="connsiteY31" fmla="*/ 638175 h 1076325"/>
              <a:gd name="connsiteX32" fmla="*/ 359569 w 845344"/>
              <a:gd name="connsiteY32" fmla="*/ 797719 h 1076325"/>
              <a:gd name="connsiteX33" fmla="*/ 190500 w 845344"/>
              <a:gd name="connsiteY33" fmla="*/ 945357 h 1076325"/>
              <a:gd name="connsiteX34" fmla="*/ 69056 w 845344"/>
              <a:gd name="connsiteY34" fmla="*/ 1052513 h 1076325"/>
              <a:gd name="connsiteX35" fmla="*/ 40481 w 845344"/>
              <a:gd name="connsiteY35" fmla="*/ 1071563 h 1076325"/>
              <a:gd name="connsiteX36" fmla="*/ 19050 w 845344"/>
              <a:gd name="connsiteY36" fmla="*/ 1076325 h 1076325"/>
              <a:gd name="connsiteX37" fmla="*/ 0 w 845344"/>
              <a:gd name="connsiteY37" fmla="*/ 1071563 h 1076325"/>
              <a:gd name="connsiteX38" fmla="*/ 0 w 845344"/>
              <a:gd name="connsiteY38" fmla="*/ 1042988 h 1076325"/>
              <a:gd name="connsiteX39" fmla="*/ 21431 w 845344"/>
              <a:gd name="connsiteY39" fmla="*/ 995363 h 1076325"/>
              <a:gd name="connsiteX40" fmla="*/ 69056 w 845344"/>
              <a:gd name="connsiteY40" fmla="*/ 921544 h 1076325"/>
              <a:gd name="connsiteX41" fmla="*/ 138112 w 845344"/>
              <a:gd name="connsiteY41" fmla="*/ 821532 h 1076325"/>
              <a:gd name="connsiteX42" fmla="*/ 230981 w 845344"/>
              <a:gd name="connsiteY42" fmla="*/ 683419 h 107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845344" h="1076325">
                <a:moveTo>
                  <a:pt x="230981" y="683419"/>
                </a:moveTo>
                <a:lnTo>
                  <a:pt x="290512" y="583407"/>
                </a:lnTo>
                <a:lnTo>
                  <a:pt x="354806" y="483394"/>
                </a:lnTo>
                <a:lnTo>
                  <a:pt x="407194" y="407194"/>
                </a:lnTo>
                <a:lnTo>
                  <a:pt x="426244" y="366713"/>
                </a:lnTo>
                <a:lnTo>
                  <a:pt x="442912" y="326232"/>
                </a:lnTo>
                <a:lnTo>
                  <a:pt x="450056" y="292894"/>
                </a:lnTo>
                <a:lnTo>
                  <a:pt x="454819" y="264319"/>
                </a:lnTo>
                <a:lnTo>
                  <a:pt x="450056" y="235744"/>
                </a:lnTo>
                <a:lnTo>
                  <a:pt x="440531" y="214313"/>
                </a:lnTo>
                <a:lnTo>
                  <a:pt x="421481" y="190500"/>
                </a:lnTo>
                <a:lnTo>
                  <a:pt x="407194" y="171450"/>
                </a:lnTo>
                <a:lnTo>
                  <a:pt x="385762" y="138113"/>
                </a:lnTo>
                <a:lnTo>
                  <a:pt x="359569" y="80963"/>
                </a:lnTo>
                <a:lnTo>
                  <a:pt x="350044" y="42863"/>
                </a:lnTo>
                <a:lnTo>
                  <a:pt x="350044" y="19050"/>
                </a:lnTo>
                <a:lnTo>
                  <a:pt x="357187" y="4763"/>
                </a:lnTo>
                <a:lnTo>
                  <a:pt x="369094" y="0"/>
                </a:lnTo>
                <a:lnTo>
                  <a:pt x="402431" y="7144"/>
                </a:lnTo>
                <a:lnTo>
                  <a:pt x="519112" y="54769"/>
                </a:lnTo>
                <a:lnTo>
                  <a:pt x="597694" y="90488"/>
                </a:lnTo>
                <a:lnTo>
                  <a:pt x="652462" y="121444"/>
                </a:lnTo>
                <a:lnTo>
                  <a:pt x="695325" y="154782"/>
                </a:lnTo>
                <a:lnTo>
                  <a:pt x="776287" y="226219"/>
                </a:lnTo>
                <a:lnTo>
                  <a:pt x="807244" y="264319"/>
                </a:lnTo>
                <a:lnTo>
                  <a:pt x="828675" y="304800"/>
                </a:lnTo>
                <a:lnTo>
                  <a:pt x="845344" y="357188"/>
                </a:lnTo>
                <a:lnTo>
                  <a:pt x="845344" y="378619"/>
                </a:lnTo>
                <a:lnTo>
                  <a:pt x="835819" y="397669"/>
                </a:lnTo>
                <a:lnTo>
                  <a:pt x="802481" y="428625"/>
                </a:lnTo>
                <a:lnTo>
                  <a:pt x="702469" y="504825"/>
                </a:lnTo>
                <a:lnTo>
                  <a:pt x="542925" y="638175"/>
                </a:lnTo>
                <a:lnTo>
                  <a:pt x="359569" y="797719"/>
                </a:lnTo>
                <a:lnTo>
                  <a:pt x="190500" y="945357"/>
                </a:lnTo>
                <a:lnTo>
                  <a:pt x="69056" y="1052513"/>
                </a:lnTo>
                <a:lnTo>
                  <a:pt x="40481" y="1071563"/>
                </a:lnTo>
                <a:lnTo>
                  <a:pt x="19050" y="1076325"/>
                </a:lnTo>
                <a:lnTo>
                  <a:pt x="0" y="1071563"/>
                </a:lnTo>
                <a:lnTo>
                  <a:pt x="0" y="1042988"/>
                </a:lnTo>
                <a:lnTo>
                  <a:pt x="21431" y="995363"/>
                </a:lnTo>
                <a:lnTo>
                  <a:pt x="69056" y="921544"/>
                </a:lnTo>
                <a:lnTo>
                  <a:pt x="138112" y="821532"/>
                </a:lnTo>
                <a:lnTo>
                  <a:pt x="230981" y="6834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810D88D8-3718-F547-8DFD-4949BDF6855C}"/>
              </a:ext>
            </a:extLst>
          </p:cNvPr>
          <p:cNvSpPr/>
          <p:nvPr/>
        </p:nvSpPr>
        <p:spPr>
          <a:xfrm>
            <a:off x="2867025" y="2630488"/>
            <a:ext cx="447675" cy="1317625"/>
          </a:xfrm>
          <a:custGeom>
            <a:avLst/>
            <a:gdLst>
              <a:gd name="connsiteX0" fmla="*/ 0 w 447675"/>
              <a:gd name="connsiteY0" fmla="*/ 1019175 h 1316832"/>
              <a:gd name="connsiteX1" fmla="*/ 0 w 447675"/>
              <a:gd name="connsiteY1" fmla="*/ 859632 h 1316832"/>
              <a:gd name="connsiteX2" fmla="*/ 4763 w 447675"/>
              <a:gd name="connsiteY2" fmla="*/ 835819 h 1316832"/>
              <a:gd name="connsiteX3" fmla="*/ 40481 w 447675"/>
              <a:gd name="connsiteY3" fmla="*/ 795338 h 1316832"/>
              <a:gd name="connsiteX4" fmla="*/ 97631 w 447675"/>
              <a:gd name="connsiteY4" fmla="*/ 726282 h 1316832"/>
              <a:gd name="connsiteX5" fmla="*/ 154781 w 447675"/>
              <a:gd name="connsiteY5" fmla="*/ 631032 h 1316832"/>
              <a:gd name="connsiteX6" fmla="*/ 192881 w 447675"/>
              <a:gd name="connsiteY6" fmla="*/ 550069 h 1316832"/>
              <a:gd name="connsiteX7" fmla="*/ 219075 w 447675"/>
              <a:gd name="connsiteY7" fmla="*/ 485775 h 1316832"/>
              <a:gd name="connsiteX8" fmla="*/ 250031 w 447675"/>
              <a:gd name="connsiteY8" fmla="*/ 383382 h 1316832"/>
              <a:gd name="connsiteX9" fmla="*/ 273844 w 447675"/>
              <a:gd name="connsiteY9" fmla="*/ 297657 h 1316832"/>
              <a:gd name="connsiteX10" fmla="*/ 283369 w 447675"/>
              <a:gd name="connsiteY10" fmla="*/ 221457 h 1316832"/>
              <a:gd name="connsiteX11" fmla="*/ 288131 w 447675"/>
              <a:gd name="connsiteY11" fmla="*/ 145257 h 1316832"/>
              <a:gd name="connsiteX12" fmla="*/ 288131 w 447675"/>
              <a:gd name="connsiteY12" fmla="*/ 64294 h 1316832"/>
              <a:gd name="connsiteX13" fmla="*/ 285750 w 447675"/>
              <a:gd name="connsiteY13" fmla="*/ 42863 h 1316832"/>
              <a:gd name="connsiteX14" fmla="*/ 285750 w 447675"/>
              <a:gd name="connsiteY14" fmla="*/ 28575 h 1316832"/>
              <a:gd name="connsiteX15" fmla="*/ 288131 w 447675"/>
              <a:gd name="connsiteY15" fmla="*/ 14288 h 1316832"/>
              <a:gd name="connsiteX16" fmla="*/ 295275 w 447675"/>
              <a:gd name="connsiteY16" fmla="*/ 4763 h 1316832"/>
              <a:gd name="connsiteX17" fmla="*/ 311944 w 447675"/>
              <a:gd name="connsiteY17" fmla="*/ 0 h 1316832"/>
              <a:gd name="connsiteX18" fmla="*/ 333375 w 447675"/>
              <a:gd name="connsiteY18" fmla="*/ 7144 h 1316832"/>
              <a:gd name="connsiteX19" fmla="*/ 350044 w 447675"/>
              <a:gd name="connsiteY19" fmla="*/ 23813 h 1316832"/>
              <a:gd name="connsiteX20" fmla="*/ 369094 w 447675"/>
              <a:gd name="connsiteY20" fmla="*/ 47625 h 1316832"/>
              <a:gd name="connsiteX21" fmla="*/ 385763 w 447675"/>
              <a:gd name="connsiteY21" fmla="*/ 76200 h 1316832"/>
              <a:gd name="connsiteX22" fmla="*/ 404813 w 447675"/>
              <a:gd name="connsiteY22" fmla="*/ 133350 h 1316832"/>
              <a:gd name="connsiteX23" fmla="*/ 421481 w 447675"/>
              <a:gd name="connsiteY23" fmla="*/ 197644 h 1316832"/>
              <a:gd name="connsiteX24" fmla="*/ 447675 w 447675"/>
              <a:gd name="connsiteY24" fmla="*/ 328613 h 1316832"/>
              <a:gd name="connsiteX25" fmla="*/ 426244 w 447675"/>
              <a:gd name="connsiteY25" fmla="*/ 533400 h 1316832"/>
              <a:gd name="connsiteX26" fmla="*/ 395288 w 447675"/>
              <a:gd name="connsiteY26" fmla="*/ 688182 h 1316832"/>
              <a:gd name="connsiteX27" fmla="*/ 361950 w 447675"/>
              <a:gd name="connsiteY27" fmla="*/ 819150 h 1316832"/>
              <a:gd name="connsiteX28" fmla="*/ 316706 w 447675"/>
              <a:gd name="connsiteY28" fmla="*/ 962025 h 1316832"/>
              <a:gd name="connsiteX29" fmla="*/ 254794 w 447675"/>
              <a:gd name="connsiteY29" fmla="*/ 1095375 h 1316832"/>
              <a:gd name="connsiteX30" fmla="*/ 216694 w 447675"/>
              <a:gd name="connsiteY30" fmla="*/ 1188244 h 1316832"/>
              <a:gd name="connsiteX31" fmla="*/ 180975 w 447675"/>
              <a:gd name="connsiteY31" fmla="*/ 1247775 h 1316832"/>
              <a:gd name="connsiteX32" fmla="*/ 145256 w 447675"/>
              <a:gd name="connsiteY32" fmla="*/ 1293019 h 1316832"/>
              <a:gd name="connsiteX33" fmla="*/ 116681 w 447675"/>
              <a:gd name="connsiteY33" fmla="*/ 1314450 h 1316832"/>
              <a:gd name="connsiteX34" fmla="*/ 97631 w 447675"/>
              <a:gd name="connsiteY34" fmla="*/ 1316832 h 1316832"/>
              <a:gd name="connsiteX35" fmla="*/ 66675 w 447675"/>
              <a:gd name="connsiteY35" fmla="*/ 1307307 h 1316832"/>
              <a:gd name="connsiteX36" fmla="*/ 50006 w 447675"/>
              <a:gd name="connsiteY36" fmla="*/ 1290638 h 1316832"/>
              <a:gd name="connsiteX37" fmla="*/ 28575 w 447675"/>
              <a:gd name="connsiteY37" fmla="*/ 1257300 h 1316832"/>
              <a:gd name="connsiteX38" fmla="*/ 11906 w 447675"/>
              <a:gd name="connsiteY38" fmla="*/ 1197769 h 1316832"/>
              <a:gd name="connsiteX39" fmla="*/ 0 w 447675"/>
              <a:gd name="connsiteY39" fmla="*/ 1019175 h 1316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447675" h="1316832">
                <a:moveTo>
                  <a:pt x="0" y="1019175"/>
                </a:moveTo>
                <a:lnTo>
                  <a:pt x="0" y="859632"/>
                </a:lnTo>
                <a:lnTo>
                  <a:pt x="4763" y="835819"/>
                </a:lnTo>
                <a:lnTo>
                  <a:pt x="40481" y="795338"/>
                </a:lnTo>
                <a:lnTo>
                  <a:pt x="97631" y="726282"/>
                </a:lnTo>
                <a:lnTo>
                  <a:pt x="154781" y="631032"/>
                </a:lnTo>
                <a:lnTo>
                  <a:pt x="192881" y="550069"/>
                </a:lnTo>
                <a:lnTo>
                  <a:pt x="219075" y="485775"/>
                </a:lnTo>
                <a:lnTo>
                  <a:pt x="250031" y="383382"/>
                </a:lnTo>
                <a:lnTo>
                  <a:pt x="273844" y="297657"/>
                </a:lnTo>
                <a:lnTo>
                  <a:pt x="283369" y="221457"/>
                </a:lnTo>
                <a:lnTo>
                  <a:pt x="288131" y="145257"/>
                </a:lnTo>
                <a:lnTo>
                  <a:pt x="288131" y="64294"/>
                </a:lnTo>
                <a:lnTo>
                  <a:pt x="285750" y="42863"/>
                </a:lnTo>
                <a:lnTo>
                  <a:pt x="285750" y="28575"/>
                </a:lnTo>
                <a:lnTo>
                  <a:pt x="288131" y="14288"/>
                </a:lnTo>
                <a:lnTo>
                  <a:pt x="295275" y="4763"/>
                </a:lnTo>
                <a:lnTo>
                  <a:pt x="311944" y="0"/>
                </a:lnTo>
                <a:lnTo>
                  <a:pt x="333375" y="7144"/>
                </a:lnTo>
                <a:lnTo>
                  <a:pt x="350044" y="23813"/>
                </a:lnTo>
                <a:lnTo>
                  <a:pt x="369094" y="47625"/>
                </a:lnTo>
                <a:lnTo>
                  <a:pt x="385763" y="76200"/>
                </a:lnTo>
                <a:lnTo>
                  <a:pt x="404813" y="133350"/>
                </a:lnTo>
                <a:lnTo>
                  <a:pt x="421481" y="197644"/>
                </a:lnTo>
                <a:lnTo>
                  <a:pt x="447675" y="328613"/>
                </a:lnTo>
                <a:lnTo>
                  <a:pt x="426244" y="533400"/>
                </a:lnTo>
                <a:lnTo>
                  <a:pt x="395288" y="688182"/>
                </a:lnTo>
                <a:lnTo>
                  <a:pt x="361950" y="819150"/>
                </a:lnTo>
                <a:lnTo>
                  <a:pt x="316706" y="962025"/>
                </a:lnTo>
                <a:lnTo>
                  <a:pt x="254794" y="1095375"/>
                </a:lnTo>
                <a:lnTo>
                  <a:pt x="216694" y="1188244"/>
                </a:lnTo>
                <a:lnTo>
                  <a:pt x="180975" y="1247775"/>
                </a:lnTo>
                <a:lnTo>
                  <a:pt x="145256" y="1293019"/>
                </a:lnTo>
                <a:lnTo>
                  <a:pt x="116681" y="1314450"/>
                </a:lnTo>
                <a:lnTo>
                  <a:pt x="97631" y="1316832"/>
                </a:lnTo>
                <a:lnTo>
                  <a:pt x="66675" y="1307307"/>
                </a:lnTo>
                <a:lnTo>
                  <a:pt x="50006" y="1290638"/>
                </a:lnTo>
                <a:lnTo>
                  <a:pt x="28575" y="1257300"/>
                </a:lnTo>
                <a:lnTo>
                  <a:pt x="11906" y="1197769"/>
                </a:lnTo>
                <a:lnTo>
                  <a:pt x="0" y="10191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A0005000-F1A6-3E4F-8895-271EF3749092}"/>
              </a:ext>
            </a:extLst>
          </p:cNvPr>
          <p:cNvSpPr/>
          <p:nvPr/>
        </p:nvSpPr>
        <p:spPr>
          <a:xfrm>
            <a:off x="3235325" y="2671763"/>
            <a:ext cx="3963988" cy="533400"/>
          </a:xfrm>
          <a:custGeom>
            <a:avLst/>
            <a:gdLst>
              <a:gd name="connsiteX0" fmla="*/ 322930 w 3963533"/>
              <a:gd name="connsiteY0" fmla="*/ 475896 h 533683"/>
              <a:gd name="connsiteX1" fmla="*/ 23795 w 3963533"/>
              <a:gd name="connsiteY1" fmla="*/ 492892 h 533683"/>
              <a:gd name="connsiteX2" fmla="*/ 0 w 3963533"/>
              <a:gd name="connsiteY2" fmla="*/ 282138 h 533683"/>
              <a:gd name="connsiteX3" fmla="*/ 200556 w 3963533"/>
              <a:gd name="connsiteY3" fmla="*/ 302533 h 533683"/>
              <a:gd name="connsiteX4" fmla="*/ 316131 w 3963533"/>
              <a:gd name="connsiteY4" fmla="*/ 302533 h 533683"/>
              <a:gd name="connsiteX5" fmla="*/ 469098 w 3963533"/>
              <a:gd name="connsiteY5" fmla="*/ 282138 h 533683"/>
              <a:gd name="connsiteX6" fmla="*/ 894005 w 3963533"/>
              <a:gd name="connsiteY6" fmla="*/ 231149 h 533683"/>
              <a:gd name="connsiteX7" fmla="*/ 1420889 w 3963533"/>
              <a:gd name="connsiteY7" fmla="*/ 173362 h 533683"/>
              <a:gd name="connsiteX8" fmla="*/ 1917181 w 3963533"/>
              <a:gd name="connsiteY8" fmla="*/ 129171 h 533683"/>
              <a:gd name="connsiteX9" fmla="*/ 2331890 w 3963533"/>
              <a:gd name="connsiteY9" fmla="*/ 91780 h 533683"/>
              <a:gd name="connsiteX10" fmla="*/ 2722805 w 3963533"/>
              <a:gd name="connsiteY10" fmla="*/ 64585 h 533683"/>
              <a:gd name="connsiteX11" fmla="*/ 3113719 w 3963533"/>
              <a:gd name="connsiteY11" fmla="*/ 47589 h 533683"/>
              <a:gd name="connsiteX12" fmla="*/ 3222495 w 3963533"/>
              <a:gd name="connsiteY12" fmla="*/ 44190 h 533683"/>
              <a:gd name="connsiteX13" fmla="*/ 3283682 w 3963533"/>
              <a:gd name="connsiteY13" fmla="*/ 33992 h 533683"/>
              <a:gd name="connsiteX14" fmla="*/ 3375462 w 3963533"/>
              <a:gd name="connsiteY14" fmla="*/ 13597 h 533683"/>
              <a:gd name="connsiteX15" fmla="*/ 3416253 w 3963533"/>
              <a:gd name="connsiteY15" fmla="*/ 0 h 533683"/>
              <a:gd name="connsiteX16" fmla="*/ 3460443 w 3963533"/>
              <a:gd name="connsiteY16" fmla="*/ 3399 h 533683"/>
              <a:gd name="connsiteX17" fmla="*/ 3562421 w 3963533"/>
              <a:gd name="connsiteY17" fmla="*/ 37391 h 533683"/>
              <a:gd name="connsiteX18" fmla="*/ 3677996 w 3963533"/>
              <a:gd name="connsiteY18" fmla="*/ 101977 h 533683"/>
              <a:gd name="connsiteX19" fmla="*/ 3790171 w 3963533"/>
              <a:gd name="connsiteY19" fmla="*/ 176761 h 533683"/>
              <a:gd name="connsiteX20" fmla="*/ 3875153 w 3963533"/>
              <a:gd name="connsiteY20" fmla="*/ 251545 h 533683"/>
              <a:gd name="connsiteX21" fmla="*/ 3929541 w 3963533"/>
              <a:gd name="connsiteY21" fmla="*/ 322929 h 533683"/>
              <a:gd name="connsiteX22" fmla="*/ 3949936 w 3963533"/>
              <a:gd name="connsiteY22" fmla="*/ 380716 h 533683"/>
              <a:gd name="connsiteX23" fmla="*/ 3960134 w 3963533"/>
              <a:gd name="connsiteY23" fmla="*/ 428306 h 533683"/>
              <a:gd name="connsiteX24" fmla="*/ 3963533 w 3963533"/>
              <a:gd name="connsiteY24" fmla="*/ 482694 h 533683"/>
              <a:gd name="connsiteX25" fmla="*/ 3946537 w 3963533"/>
              <a:gd name="connsiteY25" fmla="*/ 516687 h 533683"/>
              <a:gd name="connsiteX26" fmla="*/ 3909145 w 3963533"/>
              <a:gd name="connsiteY26" fmla="*/ 533683 h 533683"/>
              <a:gd name="connsiteX27" fmla="*/ 3844559 w 3963533"/>
              <a:gd name="connsiteY27" fmla="*/ 530284 h 533683"/>
              <a:gd name="connsiteX28" fmla="*/ 3684794 w 3963533"/>
              <a:gd name="connsiteY28" fmla="*/ 513287 h 533683"/>
              <a:gd name="connsiteX29" fmla="*/ 3399257 w 3963533"/>
              <a:gd name="connsiteY29" fmla="*/ 251545 h 533683"/>
              <a:gd name="connsiteX30" fmla="*/ 3378861 w 3963533"/>
              <a:gd name="connsiteY30" fmla="*/ 244746 h 533683"/>
              <a:gd name="connsiteX31" fmla="*/ 3297279 w 3963533"/>
              <a:gd name="connsiteY31" fmla="*/ 231149 h 533683"/>
              <a:gd name="connsiteX32" fmla="*/ 3134115 w 3963533"/>
              <a:gd name="connsiteY32" fmla="*/ 220951 h 533683"/>
              <a:gd name="connsiteX33" fmla="*/ 2879170 w 3963533"/>
              <a:gd name="connsiteY33" fmla="*/ 224351 h 533683"/>
              <a:gd name="connsiteX34" fmla="*/ 2437267 w 3963533"/>
              <a:gd name="connsiteY34" fmla="*/ 251545 h 533683"/>
              <a:gd name="connsiteX35" fmla="*/ 1991965 w 3963533"/>
              <a:gd name="connsiteY35" fmla="*/ 292336 h 533683"/>
              <a:gd name="connsiteX36" fmla="*/ 1536464 w 3963533"/>
              <a:gd name="connsiteY36" fmla="*/ 339925 h 533683"/>
              <a:gd name="connsiteX37" fmla="*/ 1070766 w 3963533"/>
              <a:gd name="connsiteY37" fmla="*/ 397713 h 533683"/>
              <a:gd name="connsiteX38" fmla="*/ 710445 w 3963533"/>
              <a:gd name="connsiteY38" fmla="*/ 438504 h 533683"/>
              <a:gd name="connsiteX39" fmla="*/ 322930 w 3963533"/>
              <a:gd name="connsiteY39" fmla="*/ 475896 h 533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963533" h="533683">
                <a:moveTo>
                  <a:pt x="322930" y="475896"/>
                </a:moveTo>
                <a:lnTo>
                  <a:pt x="23795" y="492892"/>
                </a:lnTo>
                <a:lnTo>
                  <a:pt x="0" y="282138"/>
                </a:lnTo>
                <a:lnTo>
                  <a:pt x="200556" y="302533"/>
                </a:lnTo>
                <a:lnTo>
                  <a:pt x="316131" y="302533"/>
                </a:lnTo>
                <a:lnTo>
                  <a:pt x="469098" y="282138"/>
                </a:lnTo>
                <a:lnTo>
                  <a:pt x="894005" y="231149"/>
                </a:lnTo>
                <a:lnTo>
                  <a:pt x="1420889" y="173362"/>
                </a:lnTo>
                <a:lnTo>
                  <a:pt x="1917181" y="129171"/>
                </a:lnTo>
                <a:lnTo>
                  <a:pt x="2331890" y="91780"/>
                </a:lnTo>
                <a:lnTo>
                  <a:pt x="2722805" y="64585"/>
                </a:lnTo>
                <a:lnTo>
                  <a:pt x="3113719" y="47589"/>
                </a:lnTo>
                <a:lnTo>
                  <a:pt x="3222495" y="44190"/>
                </a:lnTo>
                <a:lnTo>
                  <a:pt x="3283682" y="33992"/>
                </a:lnTo>
                <a:lnTo>
                  <a:pt x="3375462" y="13597"/>
                </a:lnTo>
                <a:lnTo>
                  <a:pt x="3416253" y="0"/>
                </a:lnTo>
                <a:lnTo>
                  <a:pt x="3460443" y="3399"/>
                </a:lnTo>
                <a:lnTo>
                  <a:pt x="3562421" y="37391"/>
                </a:lnTo>
                <a:lnTo>
                  <a:pt x="3677996" y="101977"/>
                </a:lnTo>
                <a:lnTo>
                  <a:pt x="3790171" y="176761"/>
                </a:lnTo>
                <a:lnTo>
                  <a:pt x="3875153" y="251545"/>
                </a:lnTo>
                <a:lnTo>
                  <a:pt x="3929541" y="322929"/>
                </a:lnTo>
                <a:lnTo>
                  <a:pt x="3949936" y="380716"/>
                </a:lnTo>
                <a:lnTo>
                  <a:pt x="3960134" y="428306"/>
                </a:lnTo>
                <a:lnTo>
                  <a:pt x="3963533" y="482694"/>
                </a:lnTo>
                <a:lnTo>
                  <a:pt x="3946537" y="516687"/>
                </a:lnTo>
                <a:lnTo>
                  <a:pt x="3909145" y="533683"/>
                </a:lnTo>
                <a:lnTo>
                  <a:pt x="3844559" y="530284"/>
                </a:lnTo>
                <a:lnTo>
                  <a:pt x="3684794" y="513287"/>
                </a:lnTo>
                <a:lnTo>
                  <a:pt x="3399257" y="251545"/>
                </a:lnTo>
                <a:lnTo>
                  <a:pt x="3378861" y="244746"/>
                </a:lnTo>
                <a:lnTo>
                  <a:pt x="3297279" y="231149"/>
                </a:lnTo>
                <a:lnTo>
                  <a:pt x="3134115" y="220951"/>
                </a:lnTo>
                <a:lnTo>
                  <a:pt x="2879170" y="224351"/>
                </a:lnTo>
                <a:lnTo>
                  <a:pt x="2437267" y="251545"/>
                </a:lnTo>
                <a:lnTo>
                  <a:pt x="1991965" y="292336"/>
                </a:lnTo>
                <a:lnTo>
                  <a:pt x="1536464" y="339925"/>
                </a:lnTo>
                <a:lnTo>
                  <a:pt x="1070766" y="397713"/>
                </a:lnTo>
                <a:lnTo>
                  <a:pt x="710445" y="438504"/>
                </a:lnTo>
                <a:lnTo>
                  <a:pt x="322930" y="47589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5C51DAF7-9EF6-5447-A6A7-D33496C4E2E1}"/>
              </a:ext>
            </a:extLst>
          </p:cNvPr>
          <p:cNvSpPr/>
          <p:nvPr/>
        </p:nvSpPr>
        <p:spPr>
          <a:xfrm>
            <a:off x="6199188" y="2833688"/>
            <a:ext cx="787400" cy="654050"/>
          </a:xfrm>
          <a:custGeom>
            <a:avLst/>
            <a:gdLst>
              <a:gd name="connsiteX0" fmla="*/ 211931 w 788194"/>
              <a:gd name="connsiteY0" fmla="*/ 388143 h 654843"/>
              <a:gd name="connsiteX1" fmla="*/ 335756 w 788194"/>
              <a:gd name="connsiteY1" fmla="*/ 242887 h 654843"/>
              <a:gd name="connsiteX2" fmla="*/ 395287 w 788194"/>
              <a:gd name="connsiteY2" fmla="*/ 173831 h 654843"/>
              <a:gd name="connsiteX3" fmla="*/ 421481 w 788194"/>
              <a:gd name="connsiteY3" fmla="*/ 152400 h 654843"/>
              <a:gd name="connsiteX4" fmla="*/ 495300 w 788194"/>
              <a:gd name="connsiteY4" fmla="*/ 0 h 654843"/>
              <a:gd name="connsiteX5" fmla="*/ 788194 w 788194"/>
              <a:gd name="connsiteY5" fmla="*/ 350043 h 654843"/>
              <a:gd name="connsiteX6" fmla="*/ 716756 w 788194"/>
              <a:gd name="connsiteY6" fmla="*/ 352425 h 654843"/>
              <a:gd name="connsiteX7" fmla="*/ 616744 w 788194"/>
              <a:gd name="connsiteY7" fmla="*/ 369093 h 654843"/>
              <a:gd name="connsiteX8" fmla="*/ 581025 w 788194"/>
              <a:gd name="connsiteY8" fmla="*/ 383381 h 654843"/>
              <a:gd name="connsiteX9" fmla="*/ 350044 w 788194"/>
              <a:gd name="connsiteY9" fmla="*/ 497681 h 654843"/>
              <a:gd name="connsiteX10" fmla="*/ 95250 w 788194"/>
              <a:gd name="connsiteY10" fmla="*/ 626268 h 654843"/>
              <a:gd name="connsiteX11" fmla="*/ 40481 w 788194"/>
              <a:gd name="connsiteY11" fmla="*/ 652462 h 654843"/>
              <a:gd name="connsiteX12" fmla="*/ 16669 w 788194"/>
              <a:gd name="connsiteY12" fmla="*/ 654843 h 654843"/>
              <a:gd name="connsiteX13" fmla="*/ 0 w 788194"/>
              <a:gd name="connsiteY13" fmla="*/ 647700 h 654843"/>
              <a:gd name="connsiteX14" fmla="*/ 0 w 788194"/>
              <a:gd name="connsiteY14" fmla="*/ 626268 h 654843"/>
              <a:gd name="connsiteX15" fmla="*/ 21431 w 788194"/>
              <a:gd name="connsiteY15" fmla="*/ 592931 h 654843"/>
              <a:gd name="connsiteX16" fmla="*/ 80962 w 788194"/>
              <a:gd name="connsiteY16" fmla="*/ 531018 h 654843"/>
              <a:gd name="connsiteX17" fmla="*/ 211931 w 788194"/>
              <a:gd name="connsiteY17" fmla="*/ 388143 h 654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88194" h="654843">
                <a:moveTo>
                  <a:pt x="211931" y="388143"/>
                </a:moveTo>
                <a:lnTo>
                  <a:pt x="335756" y="242887"/>
                </a:lnTo>
                <a:lnTo>
                  <a:pt x="395287" y="173831"/>
                </a:lnTo>
                <a:lnTo>
                  <a:pt x="421481" y="152400"/>
                </a:lnTo>
                <a:lnTo>
                  <a:pt x="495300" y="0"/>
                </a:lnTo>
                <a:lnTo>
                  <a:pt x="788194" y="350043"/>
                </a:lnTo>
                <a:lnTo>
                  <a:pt x="716756" y="352425"/>
                </a:lnTo>
                <a:lnTo>
                  <a:pt x="616744" y="369093"/>
                </a:lnTo>
                <a:lnTo>
                  <a:pt x="581025" y="383381"/>
                </a:lnTo>
                <a:lnTo>
                  <a:pt x="350044" y="497681"/>
                </a:lnTo>
                <a:lnTo>
                  <a:pt x="95250" y="626268"/>
                </a:lnTo>
                <a:lnTo>
                  <a:pt x="40481" y="652462"/>
                </a:lnTo>
                <a:lnTo>
                  <a:pt x="16669" y="654843"/>
                </a:lnTo>
                <a:lnTo>
                  <a:pt x="0" y="647700"/>
                </a:lnTo>
                <a:lnTo>
                  <a:pt x="0" y="626268"/>
                </a:lnTo>
                <a:lnTo>
                  <a:pt x="21431" y="592931"/>
                </a:lnTo>
                <a:lnTo>
                  <a:pt x="80962" y="531018"/>
                </a:lnTo>
                <a:lnTo>
                  <a:pt x="211931" y="3881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29FC9B32-A8D8-1246-859E-BA92C6B7BAA1}"/>
              </a:ext>
            </a:extLst>
          </p:cNvPr>
          <p:cNvSpPr/>
          <p:nvPr/>
        </p:nvSpPr>
        <p:spPr>
          <a:xfrm>
            <a:off x="3209925" y="3608388"/>
            <a:ext cx="3409950" cy="582612"/>
          </a:xfrm>
          <a:custGeom>
            <a:avLst/>
            <a:gdLst>
              <a:gd name="connsiteX0" fmla="*/ 1075934 w 3409529"/>
              <a:gd name="connsiteY0" fmla="*/ 455758 h 582677"/>
              <a:gd name="connsiteX1" fmla="*/ 778826 w 3409529"/>
              <a:gd name="connsiteY1" fmla="*/ 522102 h 582677"/>
              <a:gd name="connsiteX2" fmla="*/ 510564 w 3409529"/>
              <a:gd name="connsiteY2" fmla="*/ 582677 h 582677"/>
              <a:gd name="connsiteX3" fmla="*/ 487488 w 3409529"/>
              <a:gd name="connsiteY3" fmla="*/ 582677 h 582677"/>
              <a:gd name="connsiteX4" fmla="*/ 429797 w 3409529"/>
              <a:gd name="connsiteY4" fmla="*/ 571139 h 582677"/>
              <a:gd name="connsiteX5" fmla="*/ 323069 w 3409529"/>
              <a:gd name="connsiteY5" fmla="*/ 542294 h 582677"/>
              <a:gd name="connsiteX6" fmla="*/ 227879 w 3409529"/>
              <a:gd name="connsiteY6" fmla="*/ 501910 h 582677"/>
              <a:gd name="connsiteX7" fmla="*/ 167303 w 3409529"/>
              <a:gd name="connsiteY7" fmla="*/ 464411 h 582677"/>
              <a:gd name="connsiteX8" fmla="*/ 132689 w 3409529"/>
              <a:gd name="connsiteY8" fmla="*/ 432681 h 582677"/>
              <a:gd name="connsiteX9" fmla="*/ 86536 w 3409529"/>
              <a:gd name="connsiteY9" fmla="*/ 377875 h 582677"/>
              <a:gd name="connsiteX10" fmla="*/ 46153 w 3409529"/>
              <a:gd name="connsiteY10" fmla="*/ 317299 h 582677"/>
              <a:gd name="connsiteX11" fmla="*/ 8654 w 3409529"/>
              <a:gd name="connsiteY11" fmla="*/ 233648 h 582677"/>
              <a:gd name="connsiteX12" fmla="*/ 0 w 3409529"/>
              <a:gd name="connsiteY12" fmla="*/ 210571 h 582677"/>
              <a:gd name="connsiteX13" fmla="*/ 0 w 3409529"/>
              <a:gd name="connsiteY13" fmla="*/ 196149 h 582677"/>
              <a:gd name="connsiteX14" fmla="*/ 5769 w 3409529"/>
              <a:gd name="connsiteY14" fmla="*/ 187495 h 582677"/>
              <a:gd name="connsiteX15" fmla="*/ 25961 w 3409529"/>
              <a:gd name="connsiteY15" fmla="*/ 181726 h 582677"/>
              <a:gd name="connsiteX16" fmla="*/ 63460 w 3409529"/>
              <a:gd name="connsiteY16" fmla="*/ 199033 h 582677"/>
              <a:gd name="connsiteX17" fmla="*/ 124035 w 3409529"/>
              <a:gd name="connsiteY17" fmla="*/ 245186 h 582677"/>
              <a:gd name="connsiteX18" fmla="*/ 184611 w 3409529"/>
              <a:gd name="connsiteY18" fmla="*/ 279800 h 582677"/>
              <a:gd name="connsiteX19" fmla="*/ 248071 w 3409529"/>
              <a:gd name="connsiteY19" fmla="*/ 308646 h 582677"/>
              <a:gd name="connsiteX20" fmla="*/ 334607 w 3409529"/>
              <a:gd name="connsiteY20" fmla="*/ 334607 h 582677"/>
              <a:gd name="connsiteX21" fmla="*/ 409605 w 3409529"/>
              <a:gd name="connsiteY21" fmla="*/ 340376 h 582677"/>
              <a:gd name="connsiteX22" fmla="*/ 510564 w 3409529"/>
              <a:gd name="connsiteY22" fmla="*/ 334607 h 582677"/>
              <a:gd name="connsiteX23" fmla="*/ 680752 w 3409529"/>
              <a:gd name="connsiteY23" fmla="*/ 317299 h 582677"/>
              <a:gd name="connsiteX24" fmla="*/ 1047089 w 3409529"/>
              <a:gd name="connsiteY24" fmla="*/ 268262 h 582677"/>
              <a:gd name="connsiteX25" fmla="*/ 1364389 w 3409529"/>
              <a:gd name="connsiteY25" fmla="*/ 216340 h 582677"/>
              <a:gd name="connsiteX26" fmla="*/ 1638420 w 3409529"/>
              <a:gd name="connsiteY26" fmla="*/ 178841 h 582677"/>
              <a:gd name="connsiteX27" fmla="*/ 1895144 w 3409529"/>
              <a:gd name="connsiteY27" fmla="*/ 152881 h 582677"/>
              <a:gd name="connsiteX28" fmla="*/ 2264366 w 3409529"/>
              <a:gd name="connsiteY28" fmla="*/ 121151 h 582677"/>
              <a:gd name="connsiteX29" fmla="*/ 2541282 w 3409529"/>
              <a:gd name="connsiteY29" fmla="*/ 86536 h 582677"/>
              <a:gd name="connsiteX30" fmla="*/ 2743200 w 3409529"/>
              <a:gd name="connsiteY30" fmla="*/ 46152 h 582677"/>
              <a:gd name="connsiteX31" fmla="*/ 2789353 w 3409529"/>
              <a:gd name="connsiteY31" fmla="*/ 23076 h 582677"/>
              <a:gd name="connsiteX32" fmla="*/ 2832621 w 3409529"/>
              <a:gd name="connsiteY32" fmla="*/ 8653 h 582677"/>
              <a:gd name="connsiteX33" fmla="*/ 2896081 w 3409529"/>
              <a:gd name="connsiteY33" fmla="*/ 0 h 582677"/>
              <a:gd name="connsiteX34" fmla="*/ 2979732 w 3409529"/>
              <a:gd name="connsiteY34" fmla="*/ 2884 h 582677"/>
              <a:gd name="connsiteX35" fmla="*/ 3126844 w 3409529"/>
              <a:gd name="connsiteY35" fmla="*/ 28845 h 582677"/>
              <a:gd name="connsiteX36" fmla="*/ 3219149 w 3409529"/>
              <a:gd name="connsiteY36" fmla="*/ 51922 h 582677"/>
              <a:gd name="connsiteX37" fmla="*/ 3305686 w 3409529"/>
              <a:gd name="connsiteY37" fmla="*/ 86536 h 582677"/>
              <a:gd name="connsiteX38" fmla="*/ 3343185 w 3409529"/>
              <a:gd name="connsiteY38" fmla="*/ 115381 h 582677"/>
              <a:gd name="connsiteX39" fmla="*/ 3374915 w 3409529"/>
              <a:gd name="connsiteY39" fmla="*/ 149996 h 582677"/>
              <a:gd name="connsiteX40" fmla="*/ 3406645 w 3409529"/>
              <a:gd name="connsiteY40" fmla="*/ 207687 h 582677"/>
              <a:gd name="connsiteX41" fmla="*/ 3409529 w 3409529"/>
              <a:gd name="connsiteY41" fmla="*/ 242301 h 582677"/>
              <a:gd name="connsiteX42" fmla="*/ 3397991 w 3409529"/>
              <a:gd name="connsiteY42" fmla="*/ 294223 h 582677"/>
              <a:gd name="connsiteX43" fmla="*/ 3360492 w 3409529"/>
              <a:gd name="connsiteY43" fmla="*/ 320184 h 582677"/>
              <a:gd name="connsiteX44" fmla="*/ 3308570 w 3409529"/>
              <a:gd name="connsiteY44" fmla="*/ 328838 h 582677"/>
              <a:gd name="connsiteX45" fmla="*/ 3256648 w 3409529"/>
              <a:gd name="connsiteY45" fmla="*/ 334607 h 582677"/>
              <a:gd name="connsiteX46" fmla="*/ 3178766 w 3409529"/>
              <a:gd name="connsiteY46" fmla="*/ 323069 h 582677"/>
              <a:gd name="connsiteX47" fmla="*/ 2988386 w 3409529"/>
              <a:gd name="connsiteY47" fmla="*/ 297108 h 582677"/>
              <a:gd name="connsiteX48" fmla="*/ 2743200 w 3409529"/>
              <a:gd name="connsiteY48" fmla="*/ 279800 h 582677"/>
              <a:gd name="connsiteX49" fmla="*/ 2573012 w 3409529"/>
              <a:gd name="connsiteY49" fmla="*/ 291339 h 582677"/>
              <a:gd name="connsiteX50" fmla="*/ 2399939 w 3409529"/>
              <a:gd name="connsiteY50" fmla="*/ 291339 h 582677"/>
              <a:gd name="connsiteX51" fmla="*/ 2143215 w 3409529"/>
              <a:gd name="connsiteY51" fmla="*/ 302877 h 582677"/>
              <a:gd name="connsiteX52" fmla="*/ 1883606 w 3409529"/>
              <a:gd name="connsiteY52" fmla="*/ 328838 h 582677"/>
              <a:gd name="connsiteX53" fmla="*/ 1517269 w 3409529"/>
              <a:gd name="connsiteY53" fmla="*/ 357683 h 582677"/>
              <a:gd name="connsiteX54" fmla="*/ 1075934 w 3409529"/>
              <a:gd name="connsiteY54" fmla="*/ 455758 h 582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3409529" h="582677">
                <a:moveTo>
                  <a:pt x="1075934" y="455758"/>
                </a:moveTo>
                <a:lnTo>
                  <a:pt x="778826" y="522102"/>
                </a:lnTo>
                <a:lnTo>
                  <a:pt x="510564" y="582677"/>
                </a:lnTo>
                <a:lnTo>
                  <a:pt x="487488" y="582677"/>
                </a:lnTo>
                <a:lnTo>
                  <a:pt x="429797" y="571139"/>
                </a:lnTo>
                <a:lnTo>
                  <a:pt x="323069" y="542294"/>
                </a:lnTo>
                <a:lnTo>
                  <a:pt x="227879" y="501910"/>
                </a:lnTo>
                <a:lnTo>
                  <a:pt x="167303" y="464411"/>
                </a:lnTo>
                <a:lnTo>
                  <a:pt x="132689" y="432681"/>
                </a:lnTo>
                <a:lnTo>
                  <a:pt x="86536" y="377875"/>
                </a:lnTo>
                <a:lnTo>
                  <a:pt x="46153" y="317299"/>
                </a:lnTo>
                <a:lnTo>
                  <a:pt x="8654" y="233648"/>
                </a:lnTo>
                <a:lnTo>
                  <a:pt x="0" y="210571"/>
                </a:lnTo>
                <a:lnTo>
                  <a:pt x="0" y="196149"/>
                </a:lnTo>
                <a:lnTo>
                  <a:pt x="5769" y="187495"/>
                </a:lnTo>
                <a:lnTo>
                  <a:pt x="25961" y="181726"/>
                </a:lnTo>
                <a:lnTo>
                  <a:pt x="63460" y="199033"/>
                </a:lnTo>
                <a:lnTo>
                  <a:pt x="124035" y="245186"/>
                </a:lnTo>
                <a:lnTo>
                  <a:pt x="184611" y="279800"/>
                </a:lnTo>
                <a:lnTo>
                  <a:pt x="248071" y="308646"/>
                </a:lnTo>
                <a:lnTo>
                  <a:pt x="334607" y="334607"/>
                </a:lnTo>
                <a:lnTo>
                  <a:pt x="409605" y="340376"/>
                </a:lnTo>
                <a:lnTo>
                  <a:pt x="510564" y="334607"/>
                </a:lnTo>
                <a:lnTo>
                  <a:pt x="680752" y="317299"/>
                </a:lnTo>
                <a:lnTo>
                  <a:pt x="1047089" y="268262"/>
                </a:lnTo>
                <a:lnTo>
                  <a:pt x="1364389" y="216340"/>
                </a:lnTo>
                <a:lnTo>
                  <a:pt x="1638420" y="178841"/>
                </a:lnTo>
                <a:lnTo>
                  <a:pt x="1895144" y="152881"/>
                </a:lnTo>
                <a:lnTo>
                  <a:pt x="2264366" y="121151"/>
                </a:lnTo>
                <a:lnTo>
                  <a:pt x="2541282" y="86536"/>
                </a:lnTo>
                <a:lnTo>
                  <a:pt x="2743200" y="46152"/>
                </a:lnTo>
                <a:lnTo>
                  <a:pt x="2789353" y="23076"/>
                </a:lnTo>
                <a:lnTo>
                  <a:pt x="2832621" y="8653"/>
                </a:lnTo>
                <a:lnTo>
                  <a:pt x="2896081" y="0"/>
                </a:lnTo>
                <a:lnTo>
                  <a:pt x="2979732" y="2884"/>
                </a:lnTo>
                <a:lnTo>
                  <a:pt x="3126844" y="28845"/>
                </a:lnTo>
                <a:lnTo>
                  <a:pt x="3219149" y="51922"/>
                </a:lnTo>
                <a:lnTo>
                  <a:pt x="3305686" y="86536"/>
                </a:lnTo>
                <a:lnTo>
                  <a:pt x="3343185" y="115381"/>
                </a:lnTo>
                <a:lnTo>
                  <a:pt x="3374915" y="149996"/>
                </a:lnTo>
                <a:lnTo>
                  <a:pt x="3406645" y="207687"/>
                </a:lnTo>
                <a:lnTo>
                  <a:pt x="3409529" y="242301"/>
                </a:lnTo>
                <a:lnTo>
                  <a:pt x="3397991" y="294223"/>
                </a:lnTo>
                <a:lnTo>
                  <a:pt x="3360492" y="320184"/>
                </a:lnTo>
                <a:lnTo>
                  <a:pt x="3308570" y="328838"/>
                </a:lnTo>
                <a:lnTo>
                  <a:pt x="3256648" y="334607"/>
                </a:lnTo>
                <a:lnTo>
                  <a:pt x="3178766" y="323069"/>
                </a:lnTo>
                <a:lnTo>
                  <a:pt x="2988386" y="297108"/>
                </a:lnTo>
                <a:lnTo>
                  <a:pt x="2743200" y="279800"/>
                </a:lnTo>
                <a:lnTo>
                  <a:pt x="2573012" y="291339"/>
                </a:lnTo>
                <a:lnTo>
                  <a:pt x="2399939" y="291339"/>
                </a:lnTo>
                <a:lnTo>
                  <a:pt x="2143215" y="302877"/>
                </a:lnTo>
                <a:lnTo>
                  <a:pt x="1883606" y="328838"/>
                </a:lnTo>
                <a:lnTo>
                  <a:pt x="1517269" y="357683"/>
                </a:lnTo>
                <a:lnTo>
                  <a:pt x="1075934" y="45575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57760B59-E8E5-4646-800E-4BFDEF127252}"/>
              </a:ext>
            </a:extLst>
          </p:cNvPr>
          <p:cNvSpPr/>
          <p:nvPr/>
        </p:nvSpPr>
        <p:spPr>
          <a:xfrm rot="16200000">
            <a:off x="3448844" y="4277519"/>
            <a:ext cx="2932112" cy="520700"/>
          </a:xfrm>
          <a:custGeom>
            <a:avLst/>
            <a:gdLst>
              <a:gd name="connsiteX0" fmla="*/ 1545872 w 2931759"/>
              <a:gd name="connsiteY0" fmla="*/ 438150 h 521494"/>
              <a:gd name="connsiteX1" fmla="*/ 1210115 w 2931759"/>
              <a:gd name="connsiteY1" fmla="*/ 428625 h 521494"/>
              <a:gd name="connsiteX2" fmla="*/ 1131534 w 2931759"/>
              <a:gd name="connsiteY2" fmla="*/ 426244 h 521494"/>
              <a:gd name="connsiteX3" fmla="*/ 917222 w 2931759"/>
              <a:gd name="connsiteY3" fmla="*/ 438150 h 521494"/>
              <a:gd name="connsiteX4" fmla="*/ 588609 w 2931759"/>
              <a:gd name="connsiteY4" fmla="*/ 445294 h 521494"/>
              <a:gd name="connsiteX5" fmla="*/ 329053 w 2931759"/>
              <a:gd name="connsiteY5" fmla="*/ 447675 h 521494"/>
              <a:gd name="connsiteX6" fmla="*/ 219515 w 2931759"/>
              <a:gd name="connsiteY6" fmla="*/ 445294 h 521494"/>
              <a:gd name="connsiteX7" fmla="*/ 181415 w 2931759"/>
              <a:gd name="connsiteY7" fmla="*/ 442912 h 521494"/>
              <a:gd name="connsiteX8" fmla="*/ 148078 w 2931759"/>
              <a:gd name="connsiteY8" fmla="*/ 435769 h 521494"/>
              <a:gd name="connsiteX9" fmla="*/ 95690 w 2931759"/>
              <a:gd name="connsiteY9" fmla="*/ 414337 h 521494"/>
              <a:gd name="connsiteX10" fmla="*/ 55209 w 2931759"/>
              <a:gd name="connsiteY10" fmla="*/ 388144 h 521494"/>
              <a:gd name="connsiteX11" fmla="*/ 14728 w 2931759"/>
              <a:gd name="connsiteY11" fmla="*/ 352425 h 521494"/>
              <a:gd name="connsiteX12" fmla="*/ 440 w 2931759"/>
              <a:gd name="connsiteY12" fmla="*/ 328612 h 521494"/>
              <a:gd name="connsiteX13" fmla="*/ 2822 w 2931759"/>
              <a:gd name="connsiteY13" fmla="*/ 307181 h 521494"/>
              <a:gd name="connsiteX14" fmla="*/ 40922 w 2931759"/>
              <a:gd name="connsiteY14" fmla="*/ 257175 h 521494"/>
              <a:gd name="connsiteX15" fmla="*/ 81403 w 2931759"/>
              <a:gd name="connsiteY15" fmla="*/ 230981 h 521494"/>
              <a:gd name="connsiteX16" fmla="*/ 138553 w 2931759"/>
              <a:gd name="connsiteY16" fmla="*/ 209550 h 521494"/>
              <a:gd name="connsiteX17" fmla="*/ 188559 w 2931759"/>
              <a:gd name="connsiteY17" fmla="*/ 190500 h 521494"/>
              <a:gd name="connsiteX18" fmla="*/ 259997 w 2931759"/>
              <a:gd name="connsiteY18" fmla="*/ 164306 h 521494"/>
              <a:gd name="connsiteX19" fmla="*/ 352865 w 2931759"/>
              <a:gd name="connsiteY19" fmla="*/ 138112 h 521494"/>
              <a:gd name="connsiteX20" fmla="*/ 450497 w 2931759"/>
              <a:gd name="connsiteY20" fmla="*/ 119062 h 521494"/>
              <a:gd name="connsiteX21" fmla="*/ 529078 w 2931759"/>
              <a:gd name="connsiteY21" fmla="*/ 114300 h 521494"/>
              <a:gd name="connsiteX22" fmla="*/ 586228 w 2931759"/>
              <a:gd name="connsiteY22" fmla="*/ 128587 h 521494"/>
              <a:gd name="connsiteX23" fmla="*/ 686240 w 2931759"/>
              <a:gd name="connsiteY23" fmla="*/ 147637 h 521494"/>
              <a:gd name="connsiteX24" fmla="*/ 824353 w 2931759"/>
              <a:gd name="connsiteY24" fmla="*/ 166687 h 521494"/>
              <a:gd name="connsiteX25" fmla="*/ 955322 w 2931759"/>
              <a:gd name="connsiteY25" fmla="*/ 178594 h 521494"/>
              <a:gd name="connsiteX26" fmla="*/ 1226784 w 2931759"/>
              <a:gd name="connsiteY26" fmla="*/ 192881 h 521494"/>
              <a:gd name="connsiteX27" fmla="*/ 1750659 w 2931759"/>
              <a:gd name="connsiteY27" fmla="*/ 204787 h 521494"/>
              <a:gd name="connsiteX28" fmla="*/ 2215003 w 2931759"/>
              <a:gd name="connsiteY28" fmla="*/ 204787 h 521494"/>
              <a:gd name="connsiteX29" fmla="*/ 2398359 w 2931759"/>
              <a:gd name="connsiteY29" fmla="*/ 204787 h 521494"/>
              <a:gd name="connsiteX30" fmla="*/ 2617434 w 2931759"/>
              <a:gd name="connsiteY30" fmla="*/ 204787 h 521494"/>
              <a:gd name="connsiteX31" fmla="*/ 2662678 w 2931759"/>
              <a:gd name="connsiteY31" fmla="*/ 190500 h 521494"/>
              <a:gd name="connsiteX32" fmla="*/ 2729353 w 2931759"/>
              <a:gd name="connsiteY32" fmla="*/ 159544 h 521494"/>
              <a:gd name="connsiteX33" fmla="*/ 2786503 w 2931759"/>
              <a:gd name="connsiteY33" fmla="*/ 116681 h 521494"/>
              <a:gd name="connsiteX34" fmla="*/ 2819840 w 2931759"/>
              <a:gd name="connsiteY34" fmla="*/ 83344 h 521494"/>
              <a:gd name="connsiteX35" fmla="*/ 2869847 w 2931759"/>
              <a:gd name="connsiteY35" fmla="*/ 21431 h 521494"/>
              <a:gd name="connsiteX36" fmla="*/ 2891278 w 2931759"/>
              <a:gd name="connsiteY36" fmla="*/ 4762 h 521494"/>
              <a:gd name="connsiteX37" fmla="*/ 2912709 w 2931759"/>
              <a:gd name="connsiteY37" fmla="*/ 0 h 521494"/>
              <a:gd name="connsiteX38" fmla="*/ 2926997 w 2931759"/>
              <a:gd name="connsiteY38" fmla="*/ 7144 h 521494"/>
              <a:gd name="connsiteX39" fmla="*/ 2931759 w 2931759"/>
              <a:gd name="connsiteY39" fmla="*/ 19050 h 521494"/>
              <a:gd name="connsiteX40" fmla="*/ 2917472 w 2931759"/>
              <a:gd name="connsiteY40" fmla="*/ 54769 h 521494"/>
              <a:gd name="connsiteX41" fmla="*/ 2900803 w 2931759"/>
              <a:gd name="connsiteY41" fmla="*/ 116681 h 521494"/>
              <a:gd name="connsiteX42" fmla="*/ 2874609 w 2931759"/>
              <a:gd name="connsiteY42" fmla="*/ 230981 h 521494"/>
              <a:gd name="connsiteX43" fmla="*/ 2855559 w 2931759"/>
              <a:gd name="connsiteY43" fmla="*/ 285750 h 521494"/>
              <a:gd name="connsiteX44" fmla="*/ 2819840 w 2931759"/>
              <a:gd name="connsiteY44" fmla="*/ 369094 h 521494"/>
              <a:gd name="connsiteX45" fmla="*/ 2788884 w 2931759"/>
              <a:gd name="connsiteY45" fmla="*/ 431006 h 521494"/>
              <a:gd name="connsiteX46" fmla="*/ 2760309 w 2931759"/>
              <a:gd name="connsiteY46" fmla="*/ 469106 h 521494"/>
              <a:gd name="connsiteX47" fmla="*/ 2719828 w 2931759"/>
              <a:gd name="connsiteY47" fmla="*/ 500062 h 521494"/>
              <a:gd name="connsiteX48" fmla="*/ 2681728 w 2931759"/>
              <a:gd name="connsiteY48" fmla="*/ 516731 h 521494"/>
              <a:gd name="connsiteX49" fmla="*/ 2650772 w 2931759"/>
              <a:gd name="connsiteY49" fmla="*/ 521494 h 521494"/>
              <a:gd name="connsiteX50" fmla="*/ 2605528 w 2931759"/>
              <a:gd name="connsiteY50" fmla="*/ 514350 h 521494"/>
              <a:gd name="connsiteX51" fmla="*/ 2562665 w 2931759"/>
              <a:gd name="connsiteY51" fmla="*/ 497681 h 521494"/>
              <a:gd name="connsiteX52" fmla="*/ 2512659 w 2931759"/>
              <a:gd name="connsiteY52" fmla="*/ 483394 h 521494"/>
              <a:gd name="connsiteX53" fmla="*/ 2457890 w 2931759"/>
              <a:gd name="connsiteY53" fmla="*/ 471487 h 521494"/>
              <a:gd name="connsiteX54" fmla="*/ 2369784 w 2931759"/>
              <a:gd name="connsiteY54" fmla="*/ 457200 h 521494"/>
              <a:gd name="connsiteX55" fmla="*/ 2224528 w 2931759"/>
              <a:gd name="connsiteY55" fmla="*/ 447675 h 521494"/>
              <a:gd name="connsiteX56" fmla="*/ 2053078 w 2931759"/>
              <a:gd name="connsiteY56" fmla="*/ 461962 h 521494"/>
              <a:gd name="connsiteX57" fmla="*/ 1867340 w 2931759"/>
              <a:gd name="connsiteY57" fmla="*/ 440531 h 521494"/>
              <a:gd name="connsiteX58" fmla="*/ 1545872 w 2931759"/>
              <a:gd name="connsiteY58" fmla="*/ 438150 h 521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931759" h="521494">
                <a:moveTo>
                  <a:pt x="1545872" y="438150"/>
                </a:moveTo>
                <a:lnTo>
                  <a:pt x="1210115" y="428625"/>
                </a:lnTo>
                <a:lnTo>
                  <a:pt x="1131534" y="426244"/>
                </a:lnTo>
                <a:lnTo>
                  <a:pt x="917222" y="438150"/>
                </a:lnTo>
                <a:lnTo>
                  <a:pt x="588609" y="445294"/>
                </a:lnTo>
                <a:lnTo>
                  <a:pt x="329053" y="447675"/>
                </a:lnTo>
                <a:lnTo>
                  <a:pt x="219515" y="445294"/>
                </a:lnTo>
                <a:lnTo>
                  <a:pt x="181415" y="442912"/>
                </a:lnTo>
                <a:lnTo>
                  <a:pt x="148078" y="435769"/>
                </a:lnTo>
                <a:lnTo>
                  <a:pt x="95690" y="414337"/>
                </a:lnTo>
                <a:lnTo>
                  <a:pt x="55209" y="388144"/>
                </a:lnTo>
                <a:lnTo>
                  <a:pt x="14728" y="352425"/>
                </a:lnTo>
                <a:cubicBezTo>
                  <a:pt x="0" y="330333"/>
                  <a:pt x="440" y="339580"/>
                  <a:pt x="440" y="328612"/>
                </a:cubicBezTo>
                <a:lnTo>
                  <a:pt x="2822" y="307181"/>
                </a:lnTo>
                <a:lnTo>
                  <a:pt x="40922" y="257175"/>
                </a:lnTo>
                <a:lnTo>
                  <a:pt x="81403" y="230981"/>
                </a:lnTo>
                <a:lnTo>
                  <a:pt x="138553" y="209550"/>
                </a:lnTo>
                <a:lnTo>
                  <a:pt x="188559" y="190500"/>
                </a:lnTo>
                <a:lnTo>
                  <a:pt x="259997" y="164306"/>
                </a:lnTo>
                <a:lnTo>
                  <a:pt x="352865" y="138112"/>
                </a:lnTo>
                <a:lnTo>
                  <a:pt x="450497" y="119062"/>
                </a:lnTo>
                <a:lnTo>
                  <a:pt x="529078" y="114300"/>
                </a:lnTo>
                <a:lnTo>
                  <a:pt x="586228" y="128587"/>
                </a:lnTo>
                <a:lnTo>
                  <a:pt x="686240" y="147637"/>
                </a:lnTo>
                <a:lnTo>
                  <a:pt x="824353" y="166687"/>
                </a:lnTo>
                <a:lnTo>
                  <a:pt x="955322" y="178594"/>
                </a:lnTo>
                <a:lnTo>
                  <a:pt x="1226784" y="192881"/>
                </a:lnTo>
                <a:lnTo>
                  <a:pt x="1750659" y="204787"/>
                </a:lnTo>
                <a:lnTo>
                  <a:pt x="2215003" y="204787"/>
                </a:lnTo>
                <a:lnTo>
                  <a:pt x="2398359" y="204787"/>
                </a:lnTo>
                <a:lnTo>
                  <a:pt x="2617434" y="204787"/>
                </a:lnTo>
                <a:lnTo>
                  <a:pt x="2662678" y="190500"/>
                </a:lnTo>
                <a:lnTo>
                  <a:pt x="2729353" y="159544"/>
                </a:lnTo>
                <a:lnTo>
                  <a:pt x="2786503" y="116681"/>
                </a:lnTo>
                <a:lnTo>
                  <a:pt x="2819840" y="83344"/>
                </a:lnTo>
                <a:lnTo>
                  <a:pt x="2869847" y="21431"/>
                </a:lnTo>
                <a:lnTo>
                  <a:pt x="2891278" y="4762"/>
                </a:lnTo>
                <a:lnTo>
                  <a:pt x="2912709" y="0"/>
                </a:lnTo>
                <a:lnTo>
                  <a:pt x="2926997" y="7144"/>
                </a:lnTo>
                <a:lnTo>
                  <a:pt x="2931759" y="19050"/>
                </a:lnTo>
                <a:lnTo>
                  <a:pt x="2917472" y="54769"/>
                </a:lnTo>
                <a:lnTo>
                  <a:pt x="2900803" y="116681"/>
                </a:lnTo>
                <a:lnTo>
                  <a:pt x="2874609" y="230981"/>
                </a:lnTo>
                <a:lnTo>
                  <a:pt x="2855559" y="285750"/>
                </a:lnTo>
                <a:lnTo>
                  <a:pt x="2819840" y="369094"/>
                </a:lnTo>
                <a:lnTo>
                  <a:pt x="2788884" y="431006"/>
                </a:lnTo>
                <a:lnTo>
                  <a:pt x="2760309" y="469106"/>
                </a:lnTo>
                <a:lnTo>
                  <a:pt x="2719828" y="500062"/>
                </a:lnTo>
                <a:lnTo>
                  <a:pt x="2681728" y="516731"/>
                </a:lnTo>
                <a:lnTo>
                  <a:pt x="2650772" y="521494"/>
                </a:lnTo>
                <a:lnTo>
                  <a:pt x="2605528" y="514350"/>
                </a:lnTo>
                <a:lnTo>
                  <a:pt x="2562665" y="497681"/>
                </a:lnTo>
                <a:lnTo>
                  <a:pt x="2512659" y="483394"/>
                </a:lnTo>
                <a:lnTo>
                  <a:pt x="2457890" y="471487"/>
                </a:lnTo>
                <a:lnTo>
                  <a:pt x="2369784" y="457200"/>
                </a:lnTo>
                <a:lnTo>
                  <a:pt x="2224528" y="447675"/>
                </a:lnTo>
                <a:lnTo>
                  <a:pt x="2053078" y="461962"/>
                </a:lnTo>
                <a:lnTo>
                  <a:pt x="1867340" y="440531"/>
                </a:lnTo>
                <a:lnTo>
                  <a:pt x="1545872" y="4381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E720ED73-391C-5C47-BF08-B1B843F266C5}"/>
              </a:ext>
            </a:extLst>
          </p:cNvPr>
          <p:cNvSpPr/>
          <p:nvPr/>
        </p:nvSpPr>
        <p:spPr>
          <a:xfrm>
            <a:off x="2838450" y="3908425"/>
            <a:ext cx="2097088" cy="1665288"/>
          </a:xfrm>
          <a:custGeom>
            <a:avLst/>
            <a:gdLst>
              <a:gd name="connsiteX0" fmla="*/ 770173 w 2097062"/>
              <a:gd name="connsiteY0" fmla="*/ 1280737 h 1664381"/>
              <a:gd name="connsiteX1" fmla="*/ 574024 w 2097062"/>
              <a:gd name="connsiteY1" fmla="*/ 1387465 h 1664381"/>
              <a:gd name="connsiteX2" fmla="*/ 288454 w 2097062"/>
              <a:gd name="connsiteY2" fmla="*/ 1540346 h 1664381"/>
              <a:gd name="connsiteX3" fmla="*/ 63460 w 2097062"/>
              <a:gd name="connsiteY3" fmla="*/ 1658612 h 1664381"/>
              <a:gd name="connsiteX4" fmla="*/ 34614 w 2097062"/>
              <a:gd name="connsiteY4" fmla="*/ 1664381 h 1664381"/>
              <a:gd name="connsiteX5" fmla="*/ 5769 w 2097062"/>
              <a:gd name="connsiteY5" fmla="*/ 1658612 h 1664381"/>
              <a:gd name="connsiteX6" fmla="*/ 0 w 2097062"/>
              <a:gd name="connsiteY6" fmla="*/ 1652843 h 1664381"/>
              <a:gd name="connsiteX7" fmla="*/ 0 w 2097062"/>
              <a:gd name="connsiteY7" fmla="*/ 1641305 h 1664381"/>
              <a:gd name="connsiteX8" fmla="*/ 8654 w 2097062"/>
              <a:gd name="connsiteY8" fmla="*/ 1615344 h 1664381"/>
              <a:gd name="connsiteX9" fmla="*/ 54806 w 2097062"/>
              <a:gd name="connsiteY9" fmla="*/ 1580730 h 1664381"/>
              <a:gd name="connsiteX10" fmla="*/ 250955 w 2097062"/>
              <a:gd name="connsiteY10" fmla="*/ 1450925 h 1664381"/>
              <a:gd name="connsiteX11" fmla="*/ 449989 w 2097062"/>
              <a:gd name="connsiteY11" fmla="*/ 1315352 h 1664381"/>
              <a:gd name="connsiteX12" fmla="*/ 700944 w 2097062"/>
              <a:gd name="connsiteY12" fmla="*/ 1142279 h 1664381"/>
              <a:gd name="connsiteX13" fmla="*/ 986513 w 2097062"/>
              <a:gd name="connsiteY13" fmla="*/ 925938 h 1664381"/>
              <a:gd name="connsiteX14" fmla="*/ 1240353 w 2097062"/>
              <a:gd name="connsiteY14" fmla="*/ 712482 h 1664381"/>
              <a:gd name="connsiteX15" fmla="*/ 1465348 w 2097062"/>
              <a:gd name="connsiteY15" fmla="*/ 513449 h 1664381"/>
              <a:gd name="connsiteX16" fmla="*/ 1687457 w 2097062"/>
              <a:gd name="connsiteY16" fmla="*/ 299993 h 1664381"/>
              <a:gd name="connsiteX17" fmla="*/ 1854761 w 2097062"/>
              <a:gd name="connsiteY17" fmla="*/ 121151 h 1664381"/>
              <a:gd name="connsiteX18" fmla="*/ 1949951 w 2097062"/>
              <a:gd name="connsiteY18" fmla="*/ 5769 h 1664381"/>
              <a:gd name="connsiteX19" fmla="*/ 2097062 w 2097062"/>
              <a:gd name="connsiteY19" fmla="*/ 0 h 1664381"/>
              <a:gd name="connsiteX20" fmla="*/ 2097062 w 2097062"/>
              <a:gd name="connsiteY20" fmla="*/ 302877 h 1664381"/>
              <a:gd name="connsiteX21" fmla="*/ 1961489 w 2097062"/>
              <a:gd name="connsiteY21" fmla="*/ 386529 h 1664381"/>
              <a:gd name="connsiteX22" fmla="*/ 1820146 w 2097062"/>
              <a:gd name="connsiteY22" fmla="*/ 504795 h 1664381"/>
              <a:gd name="connsiteX23" fmla="*/ 1609575 w 2097062"/>
              <a:gd name="connsiteY23" fmla="*/ 680752 h 1664381"/>
              <a:gd name="connsiteX24" fmla="*/ 1378811 w 2097062"/>
              <a:gd name="connsiteY24" fmla="*/ 862478 h 1664381"/>
              <a:gd name="connsiteX25" fmla="*/ 1179778 w 2097062"/>
              <a:gd name="connsiteY25" fmla="*/ 1006706 h 1664381"/>
              <a:gd name="connsiteX26" fmla="*/ 960553 w 2097062"/>
              <a:gd name="connsiteY26" fmla="*/ 1162471 h 1664381"/>
              <a:gd name="connsiteX27" fmla="*/ 770173 w 2097062"/>
              <a:gd name="connsiteY27" fmla="*/ 1280737 h 1664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097062" h="1664381">
                <a:moveTo>
                  <a:pt x="770173" y="1280737"/>
                </a:moveTo>
                <a:lnTo>
                  <a:pt x="574024" y="1387465"/>
                </a:lnTo>
                <a:lnTo>
                  <a:pt x="288454" y="1540346"/>
                </a:lnTo>
                <a:lnTo>
                  <a:pt x="63460" y="1658612"/>
                </a:lnTo>
                <a:lnTo>
                  <a:pt x="34614" y="1664381"/>
                </a:lnTo>
                <a:lnTo>
                  <a:pt x="5769" y="1658612"/>
                </a:lnTo>
                <a:lnTo>
                  <a:pt x="0" y="1652843"/>
                </a:lnTo>
                <a:lnTo>
                  <a:pt x="0" y="1641305"/>
                </a:lnTo>
                <a:lnTo>
                  <a:pt x="8654" y="1615344"/>
                </a:lnTo>
                <a:lnTo>
                  <a:pt x="54806" y="1580730"/>
                </a:lnTo>
                <a:lnTo>
                  <a:pt x="250955" y="1450925"/>
                </a:lnTo>
                <a:lnTo>
                  <a:pt x="449989" y="1315352"/>
                </a:lnTo>
                <a:lnTo>
                  <a:pt x="700944" y="1142279"/>
                </a:lnTo>
                <a:lnTo>
                  <a:pt x="986513" y="925938"/>
                </a:lnTo>
                <a:lnTo>
                  <a:pt x="1240353" y="712482"/>
                </a:lnTo>
                <a:lnTo>
                  <a:pt x="1465348" y="513449"/>
                </a:lnTo>
                <a:lnTo>
                  <a:pt x="1687457" y="299993"/>
                </a:lnTo>
                <a:lnTo>
                  <a:pt x="1854761" y="121151"/>
                </a:lnTo>
                <a:lnTo>
                  <a:pt x="1949951" y="5769"/>
                </a:lnTo>
                <a:lnTo>
                  <a:pt x="2097062" y="0"/>
                </a:lnTo>
                <a:lnTo>
                  <a:pt x="2097062" y="302877"/>
                </a:lnTo>
                <a:lnTo>
                  <a:pt x="1961489" y="386529"/>
                </a:lnTo>
                <a:lnTo>
                  <a:pt x="1820146" y="504795"/>
                </a:lnTo>
                <a:lnTo>
                  <a:pt x="1609575" y="680752"/>
                </a:lnTo>
                <a:lnTo>
                  <a:pt x="1378811" y="862478"/>
                </a:lnTo>
                <a:lnTo>
                  <a:pt x="1179778" y="1006706"/>
                </a:lnTo>
                <a:lnTo>
                  <a:pt x="960553" y="1162471"/>
                </a:lnTo>
                <a:lnTo>
                  <a:pt x="770173" y="12807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48CADEB3-249A-A749-A560-99876DC68FC1}"/>
              </a:ext>
            </a:extLst>
          </p:cNvPr>
          <p:cNvSpPr/>
          <p:nvPr/>
        </p:nvSpPr>
        <p:spPr>
          <a:xfrm>
            <a:off x="5024438" y="3876675"/>
            <a:ext cx="2354262" cy="1666875"/>
          </a:xfrm>
          <a:custGeom>
            <a:avLst/>
            <a:gdLst>
              <a:gd name="connsiteX0" fmla="*/ 778827 w 2353787"/>
              <a:gd name="connsiteY0" fmla="*/ 1021128 h 1667266"/>
              <a:gd name="connsiteX1" fmla="*/ 507680 w 2353787"/>
              <a:gd name="connsiteY1" fmla="*/ 718251 h 1667266"/>
              <a:gd name="connsiteX2" fmla="*/ 239417 w 2353787"/>
              <a:gd name="connsiteY2" fmla="*/ 421143 h 1667266"/>
              <a:gd name="connsiteX3" fmla="*/ 0 w 2353787"/>
              <a:gd name="connsiteY3" fmla="*/ 175957 h 1667266"/>
              <a:gd name="connsiteX4" fmla="*/ 0 w 2353787"/>
              <a:gd name="connsiteY4" fmla="*/ 0 h 1667266"/>
              <a:gd name="connsiteX5" fmla="*/ 132689 w 2353787"/>
              <a:gd name="connsiteY5" fmla="*/ 121151 h 1667266"/>
              <a:gd name="connsiteX6" fmla="*/ 366337 w 2353787"/>
              <a:gd name="connsiteY6" fmla="*/ 323069 h 1667266"/>
              <a:gd name="connsiteX7" fmla="*/ 548063 w 2353787"/>
              <a:gd name="connsiteY7" fmla="*/ 481719 h 1667266"/>
              <a:gd name="connsiteX8" fmla="*/ 611523 w 2353787"/>
              <a:gd name="connsiteY8" fmla="*/ 536525 h 1667266"/>
              <a:gd name="connsiteX9" fmla="*/ 738443 w 2353787"/>
              <a:gd name="connsiteY9" fmla="*/ 646138 h 1667266"/>
              <a:gd name="connsiteX10" fmla="*/ 853825 w 2353787"/>
              <a:gd name="connsiteY10" fmla="*/ 735559 h 1667266"/>
              <a:gd name="connsiteX11" fmla="*/ 1052858 w 2353787"/>
              <a:gd name="connsiteY11" fmla="*/ 882670 h 1667266"/>
              <a:gd name="connsiteX12" fmla="*/ 1249007 w 2353787"/>
              <a:gd name="connsiteY12" fmla="*/ 1024013 h 1667266"/>
              <a:gd name="connsiteX13" fmla="*/ 1453810 w 2353787"/>
              <a:gd name="connsiteY13" fmla="*/ 1159586 h 1667266"/>
              <a:gd name="connsiteX14" fmla="*/ 1658612 w 2353787"/>
              <a:gd name="connsiteY14" fmla="*/ 1274968 h 1667266"/>
              <a:gd name="connsiteX15" fmla="*/ 1961489 w 2353787"/>
              <a:gd name="connsiteY15" fmla="*/ 1419195 h 1667266"/>
              <a:gd name="connsiteX16" fmla="*/ 2330711 w 2353787"/>
              <a:gd name="connsiteY16" fmla="*/ 1563422 h 1667266"/>
              <a:gd name="connsiteX17" fmla="*/ 2348018 w 2353787"/>
              <a:gd name="connsiteY17" fmla="*/ 1574960 h 1667266"/>
              <a:gd name="connsiteX18" fmla="*/ 2353787 w 2353787"/>
              <a:gd name="connsiteY18" fmla="*/ 1589383 h 1667266"/>
              <a:gd name="connsiteX19" fmla="*/ 2336480 w 2353787"/>
              <a:gd name="connsiteY19" fmla="*/ 1606690 h 1667266"/>
              <a:gd name="connsiteX20" fmla="*/ 2255712 w 2353787"/>
              <a:gd name="connsiteY20" fmla="*/ 1626882 h 1667266"/>
              <a:gd name="connsiteX21" fmla="*/ 2036487 w 2353787"/>
              <a:gd name="connsiteY21" fmla="*/ 1647074 h 1667266"/>
              <a:gd name="connsiteX22" fmla="*/ 1825916 w 2353787"/>
              <a:gd name="connsiteY22" fmla="*/ 1664381 h 1667266"/>
              <a:gd name="connsiteX23" fmla="*/ 1658612 w 2353787"/>
              <a:gd name="connsiteY23" fmla="*/ 1667266 h 1667266"/>
              <a:gd name="connsiteX24" fmla="*/ 1488424 w 2353787"/>
              <a:gd name="connsiteY24" fmla="*/ 1655728 h 1667266"/>
              <a:gd name="connsiteX25" fmla="*/ 1396119 w 2353787"/>
              <a:gd name="connsiteY25" fmla="*/ 1638420 h 1667266"/>
              <a:gd name="connsiteX26" fmla="*/ 1335543 w 2353787"/>
              <a:gd name="connsiteY26" fmla="*/ 1615344 h 1667266"/>
              <a:gd name="connsiteX27" fmla="*/ 1292275 w 2353787"/>
              <a:gd name="connsiteY27" fmla="*/ 1574960 h 1667266"/>
              <a:gd name="connsiteX28" fmla="*/ 1119203 w 2353787"/>
              <a:gd name="connsiteY28" fmla="*/ 1390350 h 1667266"/>
              <a:gd name="connsiteX29" fmla="*/ 934592 w 2353787"/>
              <a:gd name="connsiteY29" fmla="*/ 1185547 h 1667266"/>
              <a:gd name="connsiteX30" fmla="*/ 778827 w 2353787"/>
              <a:gd name="connsiteY30" fmla="*/ 1021128 h 1667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353787" h="1667266">
                <a:moveTo>
                  <a:pt x="778827" y="1021128"/>
                </a:moveTo>
                <a:lnTo>
                  <a:pt x="507680" y="718251"/>
                </a:lnTo>
                <a:lnTo>
                  <a:pt x="239417" y="421143"/>
                </a:lnTo>
                <a:lnTo>
                  <a:pt x="0" y="175957"/>
                </a:lnTo>
                <a:lnTo>
                  <a:pt x="0" y="0"/>
                </a:lnTo>
                <a:lnTo>
                  <a:pt x="132689" y="121151"/>
                </a:lnTo>
                <a:lnTo>
                  <a:pt x="366337" y="323069"/>
                </a:lnTo>
                <a:lnTo>
                  <a:pt x="548063" y="481719"/>
                </a:lnTo>
                <a:lnTo>
                  <a:pt x="611523" y="536525"/>
                </a:lnTo>
                <a:lnTo>
                  <a:pt x="738443" y="646138"/>
                </a:lnTo>
                <a:lnTo>
                  <a:pt x="853825" y="735559"/>
                </a:lnTo>
                <a:lnTo>
                  <a:pt x="1052858" y="882670"/>
                </a:lnTo>
                <a:lnTo>
                  <a:pt x="1249007" y="1024013"/>
                </a:lnTo>
                <a:lnTo>
                  <a:pt x="1453810" y="1159586"/>
                </a:lnTo>
                <a:lnTo>
                  <a:pt x="1658612" y="1274968"/>
                </a:lnTo>
                <a:lnTo>
                  <a:pt x="1961489" y="1419195"/>
                </a:lnTo>
                <a:lnTo>
                  <a:pt x="2330711" y="1563422"/>
                </a:lnTo>
                <a:lnTo>
                  <a:pt x="2348018" y="1574960"/>
                </a:lnTo>
                <a:lnTo>
                  <a:pt x="2353787" y="1589383"/>
                </a:lnTo>
                <a:lnTo>
                  <a:pt x="2336480" y="1606690"/>
                </a:lnTo>
                <a:lnTo>
                  <a:pt x="2255712" y="1626882"/>
                </a:lnTo>
                <a:lnTo>
                  <a:pt x="2036487" y="1647074"/>
                </a:lnTo>
                <a:lnTo>
                  <a:pt x="1825916" y="1664381"/>
                </a:lnTo>
                <a:lnTo>
                  <a:pt x="1658612" y="1667266"/>
                </a:lnTo>
                <a:lnTo>
                  <a:pt x="1488424" y="1655728"/>
                </a:lnTo>
                <a:lnTo>
                  <a:pt x="1396119" y="1638420"/>
                </a:lnTo>
                <a:lnTo>
                  <a:pt x="1335543" y="1615344"/>
                </a:lnTo>
                <a:lnTo>
                  <a:pt x="1292275" y="1574960"/>
                </a:lnTo>
                <a:lnTo>
                  <a:pt x="1119203" y="1390350"/>
                </a:lnTo>
                <a:lnTo>
                  <a:pt x="934592" y="1185547"/>
                </a:lnTo>
                <a:lnTo>
                  <a:pt x="778827" y="102112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92B942F-FA26-4A40-A78C-465BADBB58D5}"/>
              </a:ext>
            </a:extLst>
          </p:cNvPr>
          <p:cNvGrpSpPr/>
          <p:nvPr/>
        </p:nvGrpSpPr>
        <p:grpSpPr>
          <a:xfrm>
            <a:off x="2855094" y="1494632"/>
            <a:ext cx="4540250" cy="4532312"/>
            <a:chOff x="2990850" y="1624013"/>
            <a:chExt cx="4540250" cy="4532312"/>
          </a:xfrm>
        </p:grpSpPr>
        <p:sp>
          <p:nvSpPr>
            <p:cNvPr id="12" name="フリーフォーム 6">
              <a:extLst>
                <a:ext uri="{FF2B5EF4-FFF2-40B4-BE49-F238E27FC236}">
                  <a16:creationId xmlns:a16="http://schemas.microsoft.com/office/drawing/2014/main" id="{65A545E1-D2CB-4D73-BBF4-2F276189187B}"/>
                </a:ext>
              </a:extLst>
            </p:cNvPr>
            <p:cNvSpPr/>
            <p:nvPr/>
          </p:nvSpPr>
          <p:spPr>
            <a:xfrm>
              <a:off x="3519488" y="1820863"/>
              <a:ext cx="685800" cy="981075"/>
            </a:xfrm>
            <a:custGeom>
              <a:avLst/>
              <a:gdLst>
                <a:gd name="connsiteX0" fmla="*/ 311943 w 685800"/>
                <a:gd name="connsiteY0" fmla="*/ 588169 h 981075"/>
                <a:gd name="connsiteX1" fmla="*/ 259556 w 685800"/>
                <a:gd name="connsiteY1" fmla="*/ 476250 h 981075"/>
                <a:gd name="connsiteX2" fmla="*/ 221456 w 685800"/>
                <a:gd name="connsiteY2" fmla="*/ 385763 h 981075"/>
                <a:gd name="connsiteX3" fmla="*/ 183356 w 685800"/>
                <a:gd name="connsiteY3" fmla="*/ 323850 h 981075"/>
                <a:gd name="connsiteX4" fmla="*/ 107156 w 685800"/>
                <a:gd name="connsiteY4" fmla="*/ 202407 h 981075"/>
                <a:gd name="connsiteX5" fmla="*/ 33337 w 685800"/>
                <a:gd name="connsiteY5" fmla="*/ 100013 h 981075"/>
                <a:gd name="connsiteX6" fmla="*/ 11906 w 685800"/>
                <a:gd name="connsiteY6" fmla="*/ 61913 h 981075"/>
                <a:gd name="connsiteX7" fmla="*/ 0 w 685800"/>
                <a:gd name="connsiteY7" fmla="*/ 35719 h 981075"/>
                <a:gd name="connsiteX8" fmla="*/ 0 w 685800"/>
                <a:gd name="connsiteY8" fmla="*/ 21432 h 981075"/>
                <a:gd name="connsiteX9" fmla="*/ 4762 w 685800"/>
                <a:gd name="connsiteY9" fmla="*/ 7144 h 981075"/>
                <a:gd name="connsiteX10" fmla="*/ 21431 w 685800"/>
                <a:gd name="connsiteY10" fmla="*/ 0 h 981075"/>
                <a:gd name="connsiteX11" fmla="*/ 42862 w 685800"/>
                <a:gd name="connsiteY11" fmla="*/ 7144 h 981075"/>
                <a:gd name="connsiteX12" fmla="*/ 100012 w 685800"/>
                <a:gd name="connsiteY12" fmla="*/ 40482 h 981075"/>
                <a:gd name="connsiteX13" fmla="*/ 197643 w 685800"/>
                <a:gd name="connsiteY13" fmla="*/ 102394 h 981075"/>
                <a:gd name="connsiteX14" fmla="*/ 319087 w 685800"/>
                <a:gd name="connsiteY14" fmla="*/ 183357 h 981075"/>
                <a:gd name="connsiteX15" fmla="*/ 419100 w 685800"/>
                <a:gd name="connsiteY15" fmla="*/ 254794 h 981075"/>
                <a:gd name="connsiteX16" fmla="*/ 490537 w 685800"/>
                <a:gd name="connsiteY16" fmla="*/ 309563 h 981075"/>
                <a:gd name="connsiteX17" fmla="*/ 542925 w 685800"/>
                <a:gd name="connsiteY17" fmla="*/ 354807 h 981075"/>
                <a:gd name="connsiteX18" fmla="*/ 578643 w 685800"/>
                <a:gd name="connsiteY18" fmla="*/ 395288 h 981075"/>
                <a:gd name="connsiteX19" fmla="*/ 604837 w 685800"/>
                <a:gd name="connsiteY19" fmla="*/ 431007 h 981075"/>
                <a:gd name="connsiteX20" fmla="*/ 621506 w 685800"/>
                <a:gd name="connsiteY20" fmla="*/ 459582 h 981075"/>
                <a:gd name="connsiteX21" fmla="*/ 642937 w 685800"/>
                <a:gd name="connsiteY21" fmla="*/ 509588 h 981075"/>
                <a:gd name="connsiteX22" fmla="*/ 661987 w 685800"/>
                <a:gd name="connsiteY22" fmla="*/ 585788 h 981075"/>
                <a:gd name="connsiteX23" fmla="*/ 671512 w 685800"/>
                <a:gd name="connsiteY23" fmla="*/ 638175 h 981075"/>
                <a:gd name="connsiteX24" fmla="*/ 678656 w 685800"/>
                <a:gd name="connsiteY24" fmla="*/ 697707 h 981075"/>
                <a:gd name="connsiteX25" fmla="*/ 683418 w 685800"/>
                <a:gd name="connsiteY25" fmla="*/ 766763 h 981075"/>
                <a:gd name="connsiteX26" fmla="*/ 685800 w 685800"/>
                <a:gd name="connsiteY26" fmla="*/ 828675 h 981075"/>
                <a:gd name="connsiteX27" fmla="*/ 683418 w 685800"/>
                <a:gd name="connsiteY27" fmla="*/ 871538 h 981075"/>
                <a:gd name="connsiteX28" fmla="*/ 678656 w 685800"/>
                <a:gd name="connsiteY28" fmla="*/ 919163 h 981075"/>
                <a:gd name="connsiteX29" fmla="*/ 671512 w 685800"/>
                <a:gd name="connsiteY29" fmla="*/ 945357 h 981075"/>
                <a:gd name="connsiteX30" fmla="*/ 654843 w 685800"/>
                <a:gd name="connsiteY30" fmla="*/ 966788 h 981075"/>
                <a:gd name="connsiteX31" fmla="*/ 619125 w 685800"/>
                <a:gd name="connsiteY31" fmla="*/ 981075 h 981075"/>
                <a:gd name="connsiteX32" fmla="*/ 569118 w 685800"/>
                <a:gd name="connsiteY32" fmla="*/ 981075 h 981075"/>
                <a:gd name="connsiteX33" fmla="*/ 516731 w 685800"/>
                <a:gd name="connsiteY33" fmla="*/ 964407 h 981075"/>
                <a:gd name="connsiteX34" fmla="*/ 485775 w 685800"/>
                <a:gd name="connsiteY34" fmla="*/ 942975 h 981075"/>
                <a:gd name="connsiteX35" fmla="*/ 457200 w 685800"/>
                <a:gd name="connsiteY35" fmla="*/ 912019 h 981075"/>
                <a:gd name="connsiteX36" fmla="*/ 421481 w 685800"/>
                <a:gd name="connsiteY36" fmla="*/ 828675 h 981075"/>
                <a:gd name="connsiteX37" fmla="*/ 311943 w 685800"/>
                <a:gd name="connsiteY37" fmla="*/ 588169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85800" h="981075">
                  <a:moveTo>
                    <a:pt x="311943" y="588169"/>
                  </a:moveTo>
                  <a:lnTo>
                    <a:pt x="259556" y="476250"/>
                  </a:lnTo>
                  <a:lnTo>
                    <a:pt x="221456" y="385763"/>
                  </a:lnTo>
                  <a:lnTo>
                    <a:pt x="183356" y="323850"/>
                  </a:lnTo>
                  <a:lnTo>
                    <a:pt x="107156" y="202407"/>
                  </a:lnTo>
                  <a:lnTo>
                    <a:pt x="33337" y="100013"/>
                  </a:lnTo>
                  <a:lnTo>
                    <a:pt x="11906" y="61913"/>
                  </a:lnTo>
                  <a:lnTo>
                    <a:pt x="0" y="35719"/>
                  </a:lnTo>
                  <a:lnTo>
                    <a:pt x="0" y="21432"/>
                  </a:lnTo>
                  <a:lnTo>
                    <a:pt x="4762" y="7144"/>
                  </a:lnTo>
                  <a:lnTo>
                    <a:pt x="21431" y="0"/>
                  </a:lnTo>
                  <a:lnTo>
                    <a:pt x="42862" y="7144"/>
                  </a:lnTo>
                  <a:lnTo>
                    <a:pt x="100012" y="40482"/>
                  </a:lnTo>
                  <a:lnTo>
                    <a:pt x="197643" y="102394"/>
                  </a:lnTo>
                  <a:lnTo>
                    <a:pt x="319087" y="183357"/>
                  </a:lnTo>
                  <a:lnTo>
                    <a:pt x="419100" y="254794"/>
                  </a:lnTo>
                  <a:lnTo>
                    <a:pt x="490537" y="309563"/>
                  </a:lnTo>
                  <a:lnTo>
                    <a:pt x="542925" y="354807"/>
                  </a:lnTo>
                  <a:lnTo>
                    <a:pt x="578643" y="395288"/>
                  </a:lnTo>
                  <a:lnTo>
                    <a:pt x="604837" y="431007"/>
                  </a:lnTo>
                  <a:lnTo>
                    <a:pt x="621506" y="459582"/>
                  </a:lnTo>
                  <a:lnTo>
                    <a:pt x="642937" y="509588"/>
                  </a:lnTo>
                  <a:lnTo>
                    <a:pt x="661987" y="585788"/>
                  </a:lnTo>
                  <a:lnTo>
                    <a:pt x="671512" y="638175"/>
                  </a:lnTo>
                  <a:lnTo>
                    <a:pt x="678656" y="697707"/>
                  </a:lnTo>
                  <a:lnTo>
                    <a:pt x="683418" y="766763"/>
                  </a:lnTo>
                  <a:lnTo>
                    <a:pt x="685800" y="828675"/>
                  </a:lnTo>
                  <a:lnTo>
                    <a:pt x="683418" y="871538"/>
                  </a:lnTo>
                  <a:lnTo>
                    <a:pt x="678656" y="919163"/>
                  </a:lnTo>
                  <a:lnTo>
                    <a:pt x="671512" y="945357"/>
                  </a:lnTo>
                  <a:lnTo>
                    <a:pt x="654843" y="966788"/>
                  </a:lnTo>
                  <a:lnTo>
                    <a:pt x="619125" y="981075"/>
                  </a:lnTo>
                  <a:lnTo>
                    <a:pt x="569118" y="981075"/>
                  </a:lnTo>
                  <a:lnTo>
                    <a:pt x="516731" y="964407"/>
                  </a:lnTo>
                  <a:lnTo>
                    <a:pt x="485775" y="942975"/>
                  </a:lnTo>
                  <a:lnTo>
                    <a:pt x="457200" y="912019"/>
                  </a:lnTo>
                  <a:lnTo>
                    <a:pt x="421481" y="828675"/>
                  </a:lnTo>
                  <a:lnTo>
                    <a:pt x="311943" y="5881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7">
              <a:extLst>
                <a:ext uri="{FF2B5EF4-FFF2-40B4-BE49-F238E27FC236}">
                  <a16:creationId xmlns:a16="http://schemas.microsoft.com/office/drawing/2014/main" id="{97BEC82F-EC89-45D7-9EB8-51452B66AACF}"/>
                </a:ext>
              </a:extLst>
            </p:cNvPr>
            <p:cNvSpPr/>
            <p:nvPr/>
          </p:nvSpPr>
          <p:spPr>
            <a:xfrm>
              <a:off x="4657725" y="1624013"/>
              <a:ext cx="595313" cy="1022350"/>
            </a:xfrm>
            <a:custGeom>
              <a:avLst/>
              <a:gdLst>
                <a:gd name="connsiteX0" fmla="*/ 240506 w 595313"/>
                <a:gd name="connsiteY0" fmla="*/ 688181 h 1021556"/>
                <a:gd name="connsiteX1" fmla="*/ 209550 w 595313"/>
                <a:gd name="connsiteY1" fmla="*/ 531018 h 1021556"/>
                <a:gd name="connsiteX2" fmla="*/ 195263 w 595313"/>
                <a:gd name="connsiteY2" fmla="*/ 459581 h 1021556"/>
                <a:gd name="connsiteX3" fmla="*/ 140494 w 595313"/>
                <a:gd name="connsiteY3" fmla="*/ 326231 h 1021556"/>
                <a:gd name="connsiteX4" fmla="*/ 83344 w 595313"/>
                <a:gd name="connsiteY4" fmla="*/ 197643 h 1021556"/>
                <a:gd name="connsiteX5" fmla="*/ 26194 w 595313"/>
                <a:gd name="connsiteY5" fmla="*/ 78581 h 1021556"/>
                <a:gd name="connsiteX6" fmla="*/ 9525 w 595313"/>
                <a:gd name="connsiteY6" fmla="*/ 47625 h 1021556"/>
                <a:gd name="connsiteX7" fmla="*/ 0 w 595313"/>
                <a:gd name="connsiteY7" fmla="*/ 26193 h 1021556"/>
                <a:gd name="connsiteX8" fmla="*/ 0 w 595313"/>
                <a:gd name="connsiteY8" fmla="*/ 9525 h 1021556"/>
                <a:gd name="connsiteX9" fmla="*/ 11906 w 595313"/>
                <a:gd name="connsiteY9" fmla="*/ 2381 h 1021556"/>
                <a:gd name="connsiteX10" fmla="*/ 35719 w 595313"/>
                <a:gd name="connsiteY10" fmla="*/ 0 h 1021556"/>
                <a:gd name="connsiteX11" fmla="*/ 71438 w 595313"/>
                <a:gd name="connsiteY11" fmla="*/ 16668 h 1021556"/>
                <a:gd name="connsiteX12" fmla="*/ 128588 w 595313"/>
                <a:gd name="connsiteY12" fmla="*/ 64293 h 1021556"/>
                <a:gd name="connsiteX13" fmla="*/ 221456 w 595313"/>
                <a:gd name="connsiteY13" fmla="*/ 147637 h 1021556"/>
                <a:gd name="connsiteX14" fmla="*/ 292894 w 595313"/>
                <a:gd name="connsiteY14" fmla="*/ 219075 h 1021556"/>
                <a:gd name="connsiteX15" fmla="*/ 359569 w 595313"/>
                <a:gd name="connsiteY15" fmla="*/ 292893 h 1021556"/>
                <a:gd name="connsiteX16" fmla="*/ 421481 w 595313"/>
                <a:gd name="connsiteY16" fmla="*/ 376237 h 1021556"/>
                <a:gd name="connsiteX17" fmla="*/ 473869 w 595313"/>
                <a:gd name="connsiteY17" fmla="*/ 454818 h 1021556"/>
                <a:gd name="connsiteX18" fmla="*/ 509588 w 595313"/>
                <a:gd name="connsiteY18" fmla="*/ 511968 h 1021556"/>
                <a:gd name="connsiteX19" fmla="*/ 547688 w 595313"/>
                <a:gd name="connsiteY19" fmla="*/ 592931 h 1021556"/>
                <a:gd name="connsiteX20" fmla="*/ 573881 w 595313"/>
                <a:gd name="connsiteY20" fmla="*/ 676275 h 1021556"/>
                <a:gd name="connsiteX21" fmla="*/ 588169 w 595313"/>
                <a:gd name="connsiteY21" fmla="*/ 750093 h 1021556"/>
                <a:gd name="connsiteX22" fmla="*/ 595313 w 595313"/>
                <a:gd name="connsiteY22" fmla="*/ 828675 h 1021556"/>
                <a:gd name="connsiteX23" fmla="*/ 588169 w 595313"/>
                <a:gd name="connsiteY23" fmla="*/ 914400 h 1021556"/>
                <a:gd name="connsiteX24" fmla="*/ 561975 w 595313"/>
                <a:gd name="connsiteY24" fmla="*/ 966787 h 1021556"/>
                <a:gd name="connsiteX25" fmla="*/ 531019 w 595313"/>
                <a:gd name="connsiteY25" fmla="*/ 995362 h 1021556"/>
                <a:gd name="connsiteX26" fmla="*/ 490538 w 595313"/>
                <a:gd name="connsiteY26" fmla="*/ 1012031 h 1021556"/>
                <a:gd name="connsiteX27" fmla="*/ 433388 w 595313"/>
                <a:gd name="connsiteY27" fmla="*/ 1021556 h 1021556"/>
                <a:gd name="connsiteX28" fmla="*/ 385763 w 595313"/>
                <a:gd name="connsiteY28" fmla="*/ 1021556 h 1021556"/>
                <a:gd name="connsiteX29" fmla="*/ 359569 w 595313"/>
                <a:gd name="connsiteY29" fmla="*/ 1014412 h 1021556"/>
                <a:gd name="connsiteX30" fmla="*/ 333375 w 595313"/>
                <a:gd name="connsiteY30" fmla="*/ 997743 h 1021556"/>
                <a:gd name="connsiteX31" fmla="*/ 307181 w 595313"/>
                <a:gd name="connsiteY31" fmla="*/ 957262 h 1021556"/>
                <a:gd name="connsiteX32" fmla="*/ 288131 w 595313"/>
                <a:gd name="connsiteY32" fmla="*/ 904875 h 1021556"/>
                <a:gd name="connsiteX33" fmla="*/ 269081 w 595313"/>
                <a:gd name="connsiteY33" fmla="*/ 807243 h 1021556"/>
                <a:gd name="connsiteX34" fmla="*/ 240506 w 595313"/>
                <a:gd name="connsiteY34" fmla="*/ 688181 h 102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5313" h="1021556">
                  <a:moveTo>
                    <a:pt x="240506" y="688181"/>
                  </a:moveTo>
                  <a:lnTo>
                    <a:pt x="209550" y="531018"/>
                  </a:lnTo>
                  <a:lnTo>
                    <a:pt x="195263" y="459581"/>
                  </a:lnTo>
                  <a:lnTo>
                    <a:pt x="140494" y="326231"/>
                  </a:lnTo>
                  <a:lnTo>
                    <a:pt x="83344" y="197643"/>
                  </a:lnTo>
                  <a:lnTo>
                    <a:pt x="26194" y="78581"/>
                  </a:lnTo>
                  <a:lnTo>
                    <a:pt x="9525" y="47625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11906" y="2381"/>
                  </a:lnTo>
                  <a:lnTo>
                    <a:pt x="35719" y="0"/>
                  </a:lnTo>
                  <a:lnTo>
                    <a:pt x="71438" y="16668"/>
                  </a:lnTo>
                  <a:lnTo>
                    <a:pt x="128588" y="64293"/>
                  </a:lnTo>
                  <a:lnTo>
                    <a:pt x="221456" y="147637"/>
                  </a:lnTo>
                  <a:lnTo>
                    <a:pt x="292894" y="219075"/>
                  </a:lnTo>
                  <a:lnTo>
                    <a:pt x="359569" y="292893"/>
                  </a:lnTo>
                  <a:lnTo>
                    <a:pt x="421481" y="376237"/>
                  </a:lnTo>
                  <a:lnTo>
                    <a:pt x="473869" y="454818"/>
                  </a:lnTo>
                  <a:lnTo>
                    <a:pt x="509588" y="511968"/>
                  </a:lnTo>
                  <a:lnTo>
                    <a:pt x="547688" y="592931"/>
                  </a:lnTo>
                  <a:lnTo>
                    <a:pt x="573881" y="676275"/>
                  </a:lnTo>
                  <a:lnTo>
                    <a:pt x="588169" y="750093"/>
                  </a:lnTo>
                  <a:lnTo>
                    <a:pt x="595313" y="828675"/>
                  </a:lnTo>
                  <a:lnTo>
                    <a:pt x="588169" y="914400"/>
                  </a:lnTo>
                  <a:lnTo>
                    <a:pt x="561975" y="966787"/>
                  </a:lnTo>
                  <a:lnTo>
                    <a:pt x="531019" y="995362"/>
                  </a:lnTo>
                  <a:lnTo>
                    <a:pt x="490538" y="1012031"/>
                  </a:lnTo>
                  <a:lnTo>
                    <a:pt x="433388" y="1021556"/>
                  </a:lnTo>
                  <a:lnTo>
                    <a:pt x="385763" y="1021556"/>
                  </a:lnTo>
                  <a:lnTo>
                    <a:pt x="359569" y="1014412"/>
                  </a:lnTo>
                  <a:lnTo>
                    <a:pt x="333375" y="997743"/>
                  </a:lnTo>
                  <a:lnTo>
                    <a:pt x="307181" y="957262"/>
                  </a:lnTo>
                  <a:lnTo>
                    <a:pt x="288131" y="904875"/>
                  </a:lnTo>
                  <a:lnTo>
                    <a:pt x="269081" y="807243"/>
                  </a:lnTo>
                  <a:lnTo>
                    <a:pt x="240506" y="6881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F9A04358-1B62-40D1-A949-63BA5ADB5D88}"/>
                </a:ext>
              </a:extLst>
            </p:cNvPr>
            <p:cNvSpPr/>
            <p:nvPr/>
          </p:nvSpPr>
          <p:spPr>
            <a:xfrm>
              <a:off x="5751513" y="1630363"/>
              <a:ext cx="844550" cy="1076325"/>
            </a:xfrm>
            <a:custGeom>
              <a:avLst/>
              <a:gdLst>
                <a:gd name="connsiteX0" fmla="*/ 230981 w 845344"/>
                <a:gd name="connsiteY0" fmla="*/ 683419 h 1076325"/>
                <a:gd name="connsiteX1" fmla="*/ 290512 w 845344"/>
                <a:gd name="connsiteY1" fmla="*/ 583407 h 1076325"/>
                <a:gd name="connsiteX2" fmla="*/ 354806 w 845344"/>
                <a:gd name="connsiteY2" fmla="*/ 483394 h 1076325"/>
                <a:gd name="connsiteX3" fmla="*/ 407194 w 845344"/>
                <a:gd name="connsiteY3" fmla="*/ 407194 h 1076325"/>
                <a:gd name="connsiteX4" fmla="*/ 426244 w 845344"/>
                <a:gd name="connsiteY4" fmla="*/ 366713 h 1076325"/>
                <a:gd name="connsiteX5" fmla="*/ 442912 w 845344"/>
                <a:gd name="connsiteY5" fmla="*/ 326232 h 1076325"/>
                <a:gd name="connsiteX6" fmla="*/ 450056 w 845344"/>
                <a:gd name="connsiteY6" fmla="*/ 292894 h 1076325"/>
                <a:gd name="connsiteX7" fmla="*/ 454819 w 845344"/>
                <a:gd name="connsiteY7" fmla="*/ 264319 h 1076325"/>
                <a:gd name="connsiteX8" fmla="*/ 450056 w 845344"/>
                <a:gd name="connsiteY8" fmla="*/ 235744 h 1076325"/>
                <a:gd name="connsiteX9" fmla="*/ 440531 w 845344"/>
                <a:gd name="connsiteY9" fmla="*/ 214313 h 1076325"/>
                <a:gd name="connsiteX10" fmla="*/ 421481 w 845344"/>
                <a:gd name="connsiteY10" fmla="*/ 190500 h 1076325"/>
                <a:gd name="connsiteX11" fmla="*/ 407194 w 845344"/>
                <a:gd name="connsiteY11" fmla="*/ 171450 h 1076325"/>
                <a:gd name="connsiteX12" fmla="*/ 385762 w 845344"/>
                <a:gd name="connsiteY12" fmla="*/ 138113 h 1076325"/>
                <a:gd name="connsiteX13" fmla="*/ 359569 w 845344"/>
                <a:gd name="connsiteY13" fmla="*/ 80963 h 1076325"/>
                <a:gd name="connsiteX14" fmla="*/ 350044 w 845344"/>
                <a:gd name="connsiteY14" fmla="*/ 42863 h 1076325"/>
                <a:gd name="connsiteX15" fmla="*/ 350044 w 845344"/>
                <a:gd name="connsiteY15" fmla="*/ 19050 h 1076325"/>
                <a:gd name="connsiteX16" fmla="*/ 357187 w 845344"/>
                <a:gd name="connsiteY16" fmla="*/ 4763 h 1076325"/>
                <a:gd name="connsiteX17" fmla="*/ 369094 w 845344"/>
                <a:gd name="connsiteY17" fmla="*/ 0 h 1076325"/>
                <a:gd name="connsiteX18" fmla="*/ 402431 w 845344"/>
                <a:gd name="connsiteY18" fmla="*/ 7144 h 1076325"/>
                <a:gd name="connsiteX19" fmla="*/ 519112 w 845344"/>
                <a:gd name="connsiteY19" fmla="*/ 54769 h 1076325"/>
                <a:gd name="connsiteX20" fmla="*/ 597694 w 845344"/>
                <a:gd name="connsiteY20" fmla="*/ 90488 h 1076325"/>
                <a:gd name="connsiteX21" fmla="*/ 652462 w 845344"/>
                <a:gd name="connsiteY21" fmla="*/ 121444 h 1076325"/>
                <a:gd name="connsiteX22" fmla="*/ 695325 w 845344"/>
                <a:gd name="connsiteY22" fmla="*/ 154782 h 1076325"/>
                <a:gd name="connsiteX23" fmla="*/ 776287 w 845344"/>
                <a:gd name="connsiteY23" fmla="*/ 226219 h 1076325"/>
                <a:gd name="connsiteX24" fmla="*/ 807244 w 845344"/>
                <a:gd name="connsiteY24" fmla="*/ 264319 h 1076325"/>
                <a:gd name="connsiteX25" fmla="*/ 828675 w 845344"/>
                <a:gd name="connsiteY25" fmla="*/ 304800 h 1076325"/>
                <a:gd name="connsiteX26" fmla="*/ 845344 w 845344"/>
                <a:gd name="connsiteY26" fmla="*/ 357188 h 1076325"/>
                <a:gd name="connsiteX27" fmla="*/ 845344 w 845344"/>
                <a:gd name="connsiteY27" fmla="*/ 378619 h 1076325"/>
                <a:gd name="connsiteX28" fmla="*/ 835819 w 845344"/>
                <a:gd name="connsiteY28" fmla="*/ 397669 h 1076325"/>
                <a:gd name="connsiteX29" fmla="*/ 802481 w 845344"/>
                <a:gd name="connsiteY29" fmla="*/ 428625 h 1076325"/>
                <a:gd name="connsiteX30" fmla="*/ 702469 w 845344"/>
                <a:gd name="connsiteY30" fmla="*/ 504825 h 1076325"/>
                <a:gd name="connsiteX31" fmla="*/ 542925 w 845344"/>
                <a:gd name="connsiteY31" fmla="*/ 638175 h 1076325"/>
                <a:gd name="connsiteX32" fmla="*/ 359569 w 845344"/>
                <a:gd name="connsiteY32" fmla="*/ 797719 h 1076325"/>
                <a:gd name="connsiteX33" fmla="*/ 190500 w 845344"/>
                <a:gd name="connsiteY33" fmla="*/ 945357 h 1076325"/>
                <a:gd name="connsiteX34" fmla="*/ 69056 w 845344"/>
                <a:gd name="connsiteY34" fmla="*/ 1052513 h 1076325"/>
                <a:gd name="connsiteX35" fmla="*/ 40481 w 845344"/>
                <a:gd name="connsiteY35" fmla="*/ 1071563 h 1076325"/>
                <a:gd name="connsiteX36" fmla="*/ 19050 w 845344"/>
                <a:gd name="connsiteY36" fmla="*/ 1076325 h 1076325"/>
                <a:gd name="connsiteX37" fmla="*/ 0 w 845344"/>
                <a:gd name="connsiteY37" fmla="*/ 1071563 h 1076325"/>
                <a:gd name="connsiteX38" fmla="*/ 0 w 845344"/>
                <a:gd name="connsiteY38" fmla="*/ 1042988 h 1076325"/>
                <a:gd name="connsiteX39" fmla="*/ 21431 w 845344"/>
                <a:gd name="connsiteY39" fmla="*/ 995363 h 1076325"/>
                <a:gd name="connsiteX40" fmla="*/ 69056 w 845344"/>
                <a:gd name="connsiteY40" fmla="*/ 921544 h 1076325"/>
                <a:gd name="connsiteX41" fmla="*/ 138112 w 845344"/>
                <a:gd name="connsiteY41" fmla="*/ 821532 h 1076325"/>
                <a:gd name="connsiteX42" fmla="*/ 230981 w 845344"/>
                <a:gd name="connsiteY42" fmla="*/ 683419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45344" h="1076325">
                  <a:moveTo>
                    <a:pt x="230981" y="683419"/>
                  </a:moveTo>
                  <a:lnTo>
                    <a:pt x="290512" y="583407"/>
                  </a:lnTo>
                  <a:lnTo>
                    <a:pt x="354806" y="483394"/>
                  </a:lnTo>
                  <a:lnTo>
                    <a:pt x="407194" y="407194"/>
                  </a:lnTo>
                  <a:lnTo>
                    <a:pt x="426244" y="366713"/>
                  </a:lnTo>
                  <a:lnTo>
                    <a:pt x="442912" y="326232"/>
                  </a:lnTo>
                  <a:lnTo>
                    <a:pt x="450056" y="292894"/>
                  </a:lnTo>
                  <a:lnTo>
                    <a:pt x="454819" y="264319"/>
                  </a:lnTo>
                  <a:lnTo>
                    <a:pt x="450056" y="235744"/>
                  </a:lnTo>
                  <a:lnTo>
                    <a:pt x="440531" y="214313"/>
                  </a:lnTo>
                  <a:lnTo>
                    <a:pt x="421481" y="190500"/>
                  </a:lnTo>
                  <a:lnTo>
                    <a:pt x="407194" y="171450"/>
                  </a:lnTo>
                  <a:lnTo>
                    <a:pt x="385762" y="138113"/>
                  </a:lnTo>
                  <a:lnTo>
                    <a:pt x="359569" y="80963"/>
                  </a:lnTo>
                  <a:lnTo>
                    <a:pt x="350044" y="42863"/>
                  </a:lnTo>
                  <a:lnTo>
                    <a:pt x="350044" y="19050"/>
                  </a:lnTo>
                  <a:lnTo>
                    <a:pt x="357187" y="4763"/>
                  </a:lnTo>
                  <a:lnTo>
                    <a:pt x="369094" y="0"/>
                  </a:lnTo>
                  <a:lnTo>
                    <a:pt x="402431" y="7144"/>
                  </a:lnTo>
                  <a:lnTo>
                    <a:pt x="519112" y="54769"/>
                  </a:lnTo>
                  <a:lnTo>
                    <a:pt x="597694" y="90488"/>
                  </a:lnTo>
                  <a:lnTo>
                    <a:pt x="652462" y="121444"/>
                  </a:lnTo>
                  <a:lnTo>
                    <a:pt x="695325" y="154782"/>
                  </a:lnTo>
                  <a:lnTo>
                    <a:pt x="776287" y="226219"/>
                  </a:lnTo>
                  <a:lnTo>
                    <a:pt x="807244" y="264319"/>
                  </a:lnTo>
                  <a:lnTo>
                    <a:pt x="828675" y="304800"/>
                  </a:lnTo>
                  <a:lnTo>
                    <a:pt x="845344" y="357188"/>
                  </a:lnTo>
                  <a:lnTo>
                    <a:pt x="845344" y="378619"/>
                  </a:lnTo>
                  <a:lnTo>
                    <a:pt x="835819" y="397669"/>
                  </a:lnTo>
                  <a:lnTo>
                    <a:pt x="802481" y="428625"/>
                  </a:lnTo>
                  <a:lnTo>
                    <a:pt x="702469" y="504825"/>
                  </a:lnTo>
                  <a:lnTo>
                    <a:pt x="542925" y="638175"/>
                  </a:lnTo>
                  <a:lnTo>
                    <a:pt x="359569" y="797719"/>
                  </a:lnTo>
                  <a:lnTo>
                    <a:pt x="190500" y="945357"/>
                  </a:lnTo>
                  <a:lnTo>
                    <a:pt x="69056" y="1052513"/>
                  </a:lnTo>
                  <a:lnTo>
                    <a:pt x="40481" y="1071563"/>
                  </a:lnTo>
                  <a:lnTo>
                    <a:pt x="19050" y="1076325"/>
                  </a:lnTo>
                  <a:lnTo>
                    <a:pt x="0" y="1071563"/>
                  </a:lnTo>
                  <a:lnTo>
                    <a:pt x="0" y="1042988"/>
                  </a:lnTo>
                  <a:lnTo>
                    <a:pt x="21431" y="995363"/>
                  </a:lnTo>
                  <a:lnTo>
                    <a:pt x="69056" y="921544"/>
                  </a:lnTo>
                  <a:lnTo>
                    <a:pt x="138112" y="821532"/>
                  </a:lnTo>
                  <a:lnTo>
                    <a:pt x="230981" y="6834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38B9ACDD-FEBC-40CC-B36C-1A25F64A5E54}"/>
                </a:ext>
              </a:extLst>
            </p:cNvPr>
            <p:cNvSpPr/>
            <p:nvPr/>
          </p:nvSpPr>
          <p:spPr>
            <a:xfrm>
              <a:off x="3019425" y="2782888"/>
              <a:ext cx="447675" cy="1317625"/>
            </a:xfrm>
            <a:custGeom>
              <a:avLst/>
              <a:gdLst>
                <a:gd name="connsiteX0" fmla="*/ 0 w 447675"/>
                <a:gd name="connsiteY0" fmla="*/ 1019175 h 1316832"/>
                <a:gd name="connsiteX1" fmla="*/ 0 w 447675"/>
                <a:gd name="connsiteY1" fmla="*/ 859632 h 1316832"/>
                <a:gd name="connsiteX2" fmla="*/ 4763 w 447675"/>
                <a:gd name="connsiteY2" fmla="*/ 835819 h 1316832"/>
                <a:gd name="connsiteX3" fmla="*/ 40481 w 447675"/>
                <a:gd name="connsiteY3" fmla="*/ 795338 h 1316832"/>
                <a:gd name="connsiteX4" fmla="*/ 97631 w 447675"/>
                <a:gd name="connsiteY4" fmla="*/ 726282 h 1316832"/>
                <a:gd name="connsiteX5" fmla="*/ 154781 w 447675"/>
                <a:gd name="connsiteY5" fmla="*/ 631032 h 1316832"/>
                <a:gd name="connsiteX6" fmla="*/ 192881 w 447675"/>
                <a:gd name="connsiteY6" fmla="*/ 550069 h 1316832"/>
                <a:gd name="connsiteX7" fmla="*/ 219075 w 447675"/>
                <a:gd name="connsiteY7" fmla="*/ 485775 h 1316832"/>
                <a:gd name="connsiteX8" fmla="*/ 250031 w 447675"/>
                <a:gd name="connsiteY8" fmla="*/ 383382 h 1316832"/>
                <a:gd name="connsiteX9" fmla="*/ 273844 w 447675"/>
                <a:gd name="connsiteY9" fmla="*/ 297657 h 1316832"/>
                <a:gd name="connsiteX10" fmla="*/ 283369 w 447675"/>
                <a:gd name="connsiteY10" fmla="*/ 221457 h 1316832"/>
                <a:gd name="connsiteX11" fmla="*/ 288131 w 447675"/>
                <a:gd name="connsiteY11" fmla="*/ 145257 h 1316832"/>
                <a:gd name="connsiteX12" fmla="*/ 288131 w 447675"/>
                <a:gd name="connsiteY12" fmla="*/ 64294 h 1316832"/>
                <a:gd name="connsiteX13" fmla="*/ 285750 w 447675"/>
                <a:gd name="connsiteY13" fmla="*/ 42863 h 1316832"/>
                <a:gd name="connsiteX14" fmla="*/ 285750 w 447675"/>
                <a:gd name="connsiteY14" fmla="*/ 28575 h 1316832"/>
                <a:gd name="connsiteX15" fmla="*/ 288131 w 447675"/>
                <a:gd name="connsiteY15" fmla="*/ 14288 h 1316832"/>
                <a:gd name="connsiteX16" fmla="*/ 295275 w 447675"/>
                <a:gd name="connsiteY16" fmla="*/ 4763 h 1316832"/>
                <a:gd name="connsiteX17" fmla="*/ 311944 w 447675"/>
                <a:gd name="connsiteY17" fmla="*/ 0 h 1316832"/>
                <a:gd name="connsiteX18" fmla="*/ 333375 w 447675"/>
                <a:gd name="connsiteY18" fmla="*/ 7144 h 1316832"/>
                <a:gd name="connsiteX19" fmla="*/ 350044 w 447675"/>
                <a:gd name="connsiteY19" fmla="*/ 23813 h 1316832"/>
                <a:gd name="connsiteX20" fmla="*/ 369094 w 447675"/>
                <a:gd name="connsiteY20" fmla="*/ 47625 h 1316832"/>
                <a:gd name="connsiteX21" fmla="*/ 385763 w 447675"/>
                <a:gd name="connsiteY21" fmla="*/ 76200 h 1316832"/>
                <a:gd name="connsiteX22" fmla="*/ 404813 w 447675"/>
                <a:gd name="connsiteY22" fmla="*/ 133350 h 1316832"/>
                <a:gd name="connsiteX23" fmla="*/ 421481 w 447675"/>
                <a:gd name="connsiteY23" fmla="*/ 197644 h 1316832"/>
                <a:gd name="connsiteX24" fmla="*/ 447675 w 447675"/>
                <a:gd name="connsiteY24" fmla="*/ 328613 h 1316832"/>
                <a:gd name="connsiteX25" fmla="*/ 426244 w 447675"/>
                <a:gd name="connsiteY25" fmla="*/ 533400 h 1316832"/>
                <a:gd name="connsiteX26" fmla="*/ 395288 w 447675"/>
                <a:gd name="connsiteY26" fmla="*/ 688182 h 1316832"/>
                <a:gd name="connsiteX27" fmla="*/ 361950 w 447675"/>
                <a:gd name="connsiteY27" fmla="*/ 819150 h 1316832"/>
                <a:gd name="connsiteX28" fmla="*/ 316706 w 447675"/>
                <a:gd name="connsiteY28" fmla="*/ 962025 h 1316832"/>
                <a:gd name="connsiteX29" fmla="*/ 254794 w 447675"/>
                <a:gd name="connsiteY29" fmla="*/ 1095375 h 1316832"/>
                <a:gd name="connsiteX30" fmla="*/ 216694 w 447675"/>
                <a:gd name="connsiteY30" fmla="*/ 1188244 h 1316832"/>
                <a:gd name="connsiteX31" fmla="*/ 180975 w 447675"/>
                <a:gd name="connsiteY31" fmla="*/ 1247775 h 1316832"/>
                <a:gd name="connsiteX32" fmla="*/ 145256 w 447675"/>
                <a:gd name="connsiteY32" fmla="*/ 1293019 h 1316832"/>
                <a:gd name="connsiteX33" fmla="*/ 116681 w 447675"/>
                <a:gd name="connsiteY33" fmla="*/ 1314450 h 1316832"/>
                <a:gd name="connsiteX34" fmla="*/ 97631 w 447675"/>
                <a:gd name="connsiteY34" fmla="*/ 1316832 h 1316832"/>
                <a:gd name="connsiteX35" fmla="*/ 66675 w 447675"/>
                <a:gd name="connsiteY35" fmla="*/ 1307307 h 1316832"/>
                <a:gd name="connsiteX36" fmla="*/ 50006 w 447675"/>
                <a:gd name="connsiteY36" fmla="*/ 1290638 h 1316832"/>
                <a:gd name="connsiteX37" fmla="*/ 28575 w 447675"/>
                <a:gd name="connsiteY37" fmla="*/ 1257300 h 1316832"/>
                <a:gd name="connsiteX38" fmla="*/ 11906 w 447675"/>
                <a:gd name="connsiteY38" fmla="*/ 1197769 h 1316832"/>
                <a:gd name="connsiteX39" fmla="*/ 0 w 447675"/>
                <a:gd name="connsiteY39" fmla="*/ 1019175 h 13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47675" h="1316832">
                  <a:moveTo>
                    <a:pt x="0" y="1019175"/>
                  </a:moveTo>
                  <a:lnTo>
                    <a:pt x="0" y="859632"/>
                  </a:lnTo>
                  <a:lnTo>
                    <a:pt x="4763" y="835819"/>
                  </a:lnTo>
                  <a:lnTo>
                    <a:pt x="40481" y="795338"/>
                  </a:lnTo>
                  <a:lnTo>
                    <a:pt x="97631" y="726282"/>
                  </a:lnTo>
                  <a:lnTo>
                    <a:pt x="154781" y="631032"/>
                  </a:lnTo>
                  <a:lnTo>
                    <a:pt x="192881" y="550069"/>
                  </a:lnTo>
                  <a:lnTo>
                    <a:pt x="219075" y="485775"/>
                  </a:lnTo>
                  <a:lnTo>
                    <a:pt x="250031" y="383382"/>
                  </a:lnTo>
                  <a:lnTo>
                    <a:pt x="273844" y="297657"/>
                  </a:lnTo>
                  <a:lnTo>
                    <a:pt x="283369" y="221457"/>
                  </a:lnTo>
                  <a:lnTo>
                    <a:pt x="288131" y="145257"/>
                  </a:lnTo>
                  <a:lnTo>
                    <a:pt x="288131" y="64294"/>
                  </a:lnTo>
                  <a:lnTo>
                    <a:pt x="285750" y="42863"/>
                  </a:lnTo>
                  <a:lnTo>
                    <a:pt x="285750" y="28575"/>
                  </a:lnTo>
                  <a:lnTo>
                    <a:pt x="288131" y="14288"/>
                  </a:lnTo>
                  <a:lnTo>
                    <a:pt x="295275" y="4763"/>
                  </a:lnTo>
                  <a:lnTo>
                    <a:pt x="311944" y="0"/>
                  </a:lnTo>
                  <a:lnTo>
                    <a:pt x="333375" y="7144"/>
                  </a:lnTo>
                  <a:lnTo>
                    <a:pt x="350044" y="23813"/>
                  </a:lnTo>
                  <a:lnTo>
                    <a:pt x="369094" y="47625"/>
                  </a:lnTo>
                  <a:lnTo>
                    <a:pt x="385763" y="76200"/>
                  </a:lnTo>
                  <a:lnTo>
                    <a:pt x="404813" y="133350"/>
                  </a:lnTo>
                  <a:lnTo>
                    <a:pt x="421481" y="197644"/>
                  </a:lnTo>
                  <a:lnTo>
                    <a:pt x="447675" y="328613"/>
                  </a:lnTo>
                  <a:lnTo>
                    <a:pt x="426244" y="533400"/>
                  </a:lnTo>
                  <a:lnTo>
                    <a:pt x="395288" y="688182"/>
                  </a:lnTo>
                  <a:lnTo>
                    <a:pt x="361950" y="819150"/>
                  </a:lnTo>
                  <a:lnTo>
                    <a:pt x="316706" y="962025"/>
                  </a:lnTo>
                  <a:lnTo>
                    <a:pt x="254794" y="1095375"/>
                  </a:lnTo>
                  <a:lnTo>
                    <a:pt x="216694" y="1188244"/>
                  </a:lnTo>
                  <a:lnTo>
                    <a:pt x="180975" y="1247775"/>
                  </a:lnTo>
                  <a:lnTo>
                    <a:pt x="145256" y="1293019"/>
                  </a:lnTo>
                  <a:lnTo>
                    <a:pt x="116681" y="1314450"/>
                  </a:lnTo>
                  <a:lnTo>
                    <a:pt x="97631" y="1316832"/>
                  </a:lnTo>
                  <a:lnTo>
                    <a:pt x="66675" y="1307307"/>
                  </a:lnTo>
                  <a:lnTo>
                    <a:pt x="50006" y="1290638"/>
                  </a:lnTo>
                  <a:lnTo>
                    <a:pt x="28575" y="1257300"/>
                  </a:lnTo>
                  <a:lnTo>
                    <a:pt x="11906" y="1197769"/>
                  </a:lnTo>
                  <a:lnTo>
                    <a:pt x="0" y="10191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A8B84421-A98D-47CD-83F4-D01AAE2AA66B}"/>
                </a:ext>
              </a:extLst>
            </p:cNvPr>
            <p:cNvSpPr/>
            <p:nvPr/>
          </p:nvSpPr>
          <p:spPr>
            <a:xfrm>
              <a:off x="3387725" y="2824163"/>
              <a:ext cx="3963988" cy="533400"/>
            </a:xfrm>
            <a:custGeom>
              <a:avLst/>
              <a:gdLst>
                <a:gd name="connsiteX0" fmla="*/ 322930 w 3963533"/>
                <a:gd name="connsiteY0" fmla="*/ 475896 h 533683"/>
                <a:gd name="connsiteX1" fmla="*/ 23795 w 3963533"/>
                <a:gd name="connsiteY1" fmla="*/ 492892 h 533683"/>
                <a:gd name="connsiteX2" fmla="*/ 0 w 3963533"/>
                <a:gd name="connsiteY2" fmla="*/ 282138 h 533683"/>
                <a:gd name="connsiteX3" fmla="*/ 200556 w 3963533"/>
                <a:gd name="connsiteY3" fmla="*/ 302533 h 533683"/>
                <a:gd name="connsiteX4" fmla="*/ 316131 w 3963533"/>
                <a:gd name="connsiteY4" fmla="*/ 302533 h 533683"/>
                <a:gd name="connsiteX5" fmla="*/ 469098 w 3963533"/>
                <a:gd name="connsiteY5" fmla="*/ 282138 h 533683"/>
                <a:gd name="connsiteX6" fmla="*/ 894005 w 3963533"/>
                <a:gd name="connsiteY6" fmla="*/ 231149 h 533683"/>
                <a:gd name="connsiteX7" fmla="*/ 1420889 w 3963533"/>
                <a:gd name="connsiteY7" fmla="*/ 173362 h 533683"/>
                <a:gd name="connsiteX8" fmla="*/ 1917181 w 3963533"/>
                <a:gd name="connsiteY8" fmla="*/ 129171 h 533683"/>
                <a:gd name="connsiteX9" fmla="*/ 2331890 w 3963533"/>
                <a:gd name="connsiteY9" fmla="*/ 91780 h 533683"/>
                <a:gd name="connsiteX10" fmla="*/ 2722805 w 3963533"/>
                <a:gd name="connsiteY10" fmla="*/ 64585 h 533683"/>
                <a:gd name="connsiteX11" fmla="*/ 3113719 w 3963533"/>
                <a:gd name="connsiteY11" fmla="*/ 47589 h 533683"/>
                <a:gd name="connsiteX12" fmla="*/ 3222495 w 3963533"/>
                <a:gd name="connsiteY12" fmla="*/ 44190 h 533683"/>
                <a:gd name="connsiteX13" fmla="*/ 3283682 w 3963533"/>
                <a:gd name="connsiteY13" fmla="*/ 33992 h 533683"/>
                <a:gd name="connsiteX14" fmla="*/ 3375462 w 3963533"/>
                <a:gd name="connsiteY14" fmla="*/ 13597 h 533683"/>
                <a:gd name="connsiteX15" fmla="*/ 3416253 w 3963533"/>
                <a:gd name="connsiteY15" fmla="*/ 0 h 533683"/>
                <a:gd name="connsiteX16" fmla="*/ 3460443 w 3963533"/>
                <a:gd name="connsiteY16" fmla="*/ 3399 h 533683"/>
                <a:gd name="connsiteX17" fmla="*/ 3562421 w 3963533"/>
                <a:gd name="connsiteY17" fmla="*/ 37391 h 533683"/>
                <a:gd name="connsiteX18" fmla="*/ 3677996 w 3963533"/>
                <a:gd name="connsiteY18" fmla="*/ 101977 h 533683"/>
                <a:gd name="connsiteX19" fmla="*/ 3790171 w 3963533"/>
                <a:gd name="connsiteY19" fmla="*/ 176761 h 533683"/>
                <a:gd name="connsiteX20" fmla="*/ 3875153 w 3963533"/>
                <a:gd name="connsiteY20" fmla="*/ 251545 h 533683"/>
                <a:gd name="connsiteX21" fmla="*/ 3929541 w 3963533"/>
                <a:gd name="connsiteY21" fmla="*/ 322929 h 533683"/>
                <a:gd name="connsiteX22" fmla="*/ 3949936 w 3963533"/>
                <a:gd name="connsiteY22" fmla="*/ 380716 h 533683"/>
                <a:gd name="connsiteX23" fmla="*/ 3960134 w 3963533"/>
                <a:gd name="connsiteY23" fmla="*/ 428306 h 533683"/>
                <a:gd name="connsiteX24" fmla="*/ 3963533 w 3963533"/>
                <a:gd name="connsiteY24" fmla="*/ 482694 h 533683"/>
                <a:gd name="connsiteX25" fmla="*/ 3946537 w 3963533"/>
                <a:gd name="connsiteY25" fmla="*/ 516687 h 533683"/>
                <a:gd name="connsiteX26" fmla="*/ 3909145 w 3963533"/>
                <a:gd name="connsiteY26" fmla="*/ 533683 h 533683"/>
                <a:gd name="connsiteX27" fmla="*/ 3844559 w 3963533"/>
                <a:gd name="connsiteY27" fmla="*/ 530284 h 533683"/>
                <a:gd name="connsiteX28" fmla="*/ 3684794 w 3963533"/>
                <a:gd name="connsiteY28" fmla="*/ 513287 h 533683"/>
                <a:gd name="connsiteX29" fmla="*/ 3399257 w 3963533"/>
                <a:gd name="connsiteY29" fmla="*/ 251545 h 533683"/>
                <a:gd name="connsiteX30" fmla="*/ 3378861 w 3963533"/>
                <a:gd name="connsiteY30" fmla="*/ 244746 h 533683"/>
                <a:gd name="connsiteX31" fmla="*/ 3297279 w 3963533"/>
                <a:gd name="connsiteY31" fmla="*/ 231149 h 533683"/>
                <a:gd name="connsiteX32" fmla="*/ 3134115 w 3963533"/>
                <a:gd name="connsiteY32" fmla="*/ 220951 h 533683"/>
                <a:gd name="connsiteX33" fmla="*/ 2879170 w 3963533"/>
                <a:gd name="connsiteY33" fmla="*/ 224351 h 533683"/>
                <a:gd name="connsiteX34" fmla="*/ 2437267 w 3963533"/>
                <a:gd name="connsiteY34" fmla="*/ 251545 h 533683"/>
                <a:gd name="connsiteX35" fmla="*/ 1991965 w 3963533"/>
                <a:gd name="connsiteY35" fmla="*/ 292336 h 533683"/>
                <a:gd name="connsiteX36" fmla="*/ 1536464 w 3963533"/>
                <a:gd name="connsiteY36" fmla="*/ 339925 h 533683"/>
                <a:gd name="connsiteX37" fmla="*/ 1070766 w 3963533"/>
                <a:gd name="connsiteY37" fmla="*/ 397713 h 533683"/>
                <a:gd name="connsiteX38" fmla="*/ 710445 w 3963533"/>
                <a:gd name="connsiteY38" fmla="*/ 438504 h 533683"/>
                <a:gd name="connsiteX39" fmla="*/ 322930 w 3963533"/>
                <a:gd name="connsiteY39" fmla="*/ 475896 h 533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963533" h="533683">
                  <a:moveTo>
                    <a:pt x="322930" y="475896"/>
                  </a:moveTo>
                  <a:lnTo>
                    <a:pt x="23795" y="492892"/>
                  </a:lnTo>
                  <a:lnTo>
                    <a:pt x="0" y="282138"/>
                  </a:lnTo>
                  <a:lnTo>
                    <a:pt x="200556" y="302533"/>
                  </a:lnTo>
                  <a:lnTo>
                    <a:pt x="316131" y="302533"/>
                  </a:lnTo>
                  <a:lnTo>
                    <a:pt x="469098" y="282138"/>
                  </a:lnTo>
                  <a:lnTo>
                    <a:pt x="894005" y="231149"/>
                  </a:lnTo>
                  <a:lnTo>
                    <a:pt x="1420889" y="173362"/>
                  </a:lnTo>
                  <a:lnTo>
                    <a:pt x="1917181" y="129171"/>
                  </a:lnTo>
                  <a:lnTo>
                    <a:pt x="2331890" y="91780"/>
                  </a:lnTo>
                  <a:lnTo>
                    <a:pt x="2722805" y="64585"/>
                  </a:lnTo>
                  <a:lnTo>
                    <a:pt x="3113719" y="47589"/>
                  </a:lnTo>
                  <a:lnTo>
                    <a:pt x="3222495" y="44190"/>
                  </a:lnTo>
                  <a:lnTo>
                    <a:pt x="3283682" y="33992"/>
                  </a:lnTo>
                  <a:lnTo>
                    <a:pt x="3375462" y="13597"/>
                  </a:lnTo>
                  <a:lnTo>
                    <a:pt x="3416253" y="0"/>
                  </a:lnTo>
                  <a:lnTo>
                    <a:pt x="3460443" y="3399"/>
                  </a:lnTo>
                  <a:lnTo>
                    <a:pt x="3562421" y="37391"/>
                  </a:lnTo>
                  <a:lnTo>
                    <a:pt x="3677996" y="101977"/>
                  </a:lnTo>
                  <a:lnTo>
                    <a:pt x="3790171" y="176761"/>
                  </a:lnTo>
                  <a:lnTo>
                    <a:pt x="3875153" y="251545"/>
                  </a:lnTo>
                  <a:lnTo>
                    <a:pt x="3929541" y="322929"/>
                  </a:lnTo>
                  <a:lnTo>
                    <a:pt x="3949936" y="380716"/>
                  </a:lnTo>
                  <a:lnTo>
                    <a:pt x="3960134" y="428306"/>
                  </a:lnTo>
                  <a:lnTo>
                    <a:pt x="3963533" y="482694"/>
                  </a:lnTo>
                  <a:lnTo>
                    <a:pt x="3946537" y="516687"/>
                  </a:lnTo>
                  <a:lnTo>
                    <a:pt x="3909145" y="533683"/>
                  </a:lnTo>
                  <a:lnTo>
                    <a:pt x="3844559" y="530284"/>
                  </a:lnTo>
                  <a:lnTo>
                    <a:pt x="3684794" y="513287"/>
                  </a:lnTo>
                  <a:lnTo>
                    <a:pt x="3399257" y="251545"/>
                  </a:lnTo>
                  <a:lnTo>
                    <a:pt x="3378861" y="244746"/>
                  </a:lnTo>
                  <a:lnTo>
                    <a:pt x="3297279" y="231149"/>
                  </a:lnTo>
                  <a:lnTo>
                    <a:pt x="3134115" y="220951"/>
                  </a:lnTo>
                  <a:lnTo>
                    <a:pt x="2879170" y="224351"/>
                  </a:lnTo>
                  <a:lnTo>
                    <a:pt x="2437267" y="251545"/>
                  </a:lnTo>
                  <a:lnTo>
                    <a:pt x="1991965" y="292336"/>
                  </a:lnTo>
                  <a:lnTo>
                    <a:pt x="1536464" y="339925"/>
                  </a:lnTo>
                  <a:lnTo>
                    <a:pt x="1070766" y="397713"/>
                  </a:lnTo>
                  <a:lnTo>
                    <a:pt x="710445" y="438504"/>
                  </a:lnTo>
                  <a:lnTo>
                    <a:pt x="322930" y="47589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2">
              <a:extLst>
                <a:ext uri="{FF2B5EF4-FFF2-40B4-BE49-F238E27FC236}">
                  <a16:creationId xmlns:a16="http://schemas.microsoft.com/office/drawing/2014/main" id="{7AE5BC1D-2445-4F2A-95BC-E592075C0EDE}"/>
                </a:ext>
              </a:extLst>
            </p:cNvPr>
            <p:cNvSpPr/>
            <p:nvPr/>
          </p:nvSpPr>
          <p:spPr>
            <a:xfrm>
              <a:off x="6351588" y="2986088"/>
              <a:ext cx="787400" cy="654050"/>
            </a:xfrm>
            <a:custGeom>
              <a:avLst/>
              <a:gdLst>
                <a:gd name="connsiteX0" fmla="*/ 211931 w 788194"/>
                <a:gd name="connsiteY0" fmla="*/ 388143 h 654843"/>
                <a:gd name="connsiteX1" fmla="*/ 335756 w 788194"/>
                <a:gd name="connsiteY1" fmla="*/ 242887 h 654843"/>
                <a:gd name="connsiteX2" fmla="*/ 395287 w 788194"/>
                <a:gd name="connsiteY2" fmla="*/ 173831 h 654843"/>
                <a:gd name="connsiteX3" fmla="*/ 421481 w 788194"/>
                <a:gd name="connsiteY3" fmla="*/ 152400 h 654843"/>
                <a:gd name="connsiteX4" fmla="*/ 495300 w 788194"/>
                <a:gd name="connsiteY4" fmla="*/ 0 h 654843"/>
                <a:gd name="connsiteX5" fmla="*/ 788194 w 788194"/>
                <a:gd name="connsiteY5" fmla="*/ 350043 h 654843"/>
                <a:gd name="connsiteX6" fmla="*/ 716756 w 788194"/>
                <a:gd name="connsiteY6" fmla="*/ 352425 h 654843"/>
                <a:gd name="connsiteX7" fmla="*/ 616744 w 788194"/>
                <a:gd name="connsiteY7" fmla="*/ 369093 h 654843"/>
                <a:gd name="connsiteX8" fmla="*/ 581025 w 788194"/>
                <a:gd name="connsiteY8" fmla="*/ 383381 h 654843"/>
                <a:gd name="connsiteX9" fmla="*/ 350044 w 788194"/>
                <a:gd name="connsiteY9" fmla="*/ 497681 h 654843"/>
                <a:gd name="connsiteX10" fmla="*/ 95250 w 788194"/>
                <a:gd name="connsiteY10" fmla="*/ 626268 h 654843"/>
                <a:gd name="connsiteX11" fmla="*/ 40481 w 788194"/>
                <a:gd name="connsiteY11" fmla="*/ 652462 h 654843"/>
                <a:gd name="connsiteX12" fmla="*/ 16669 w 788194"/>
                <a:gd name="connsiteY12" fmla="*/ 654843 h 654843"/>
                <a:gd name="connsiteX13" fmla="*/ 0 w 788194"/>
                <a:gd name="connsiteY13" fmla="*/ 647700 h 654843"/>
                <a:gd name="connsiteX14" fmla="*/ 0 w 788194"/>
                <a:gd name="connsiteY14" fmla="*/ 626268 h 654843"/>
                <a:gd name="connsiteX15" fmla="*/ 21431 w 788194"/>
                <a:gd name="connsiteY15" fmla="*/ 592931 h 654843"/>
                <a:gd name="connsiteX16" fmla="*/ 80962 w 788194"/>
                <a:gd name="connsiteY16" fmla="*/ 531018 h 654843"/>
                <a:gd name="connsiteX17" fmla="*/ 211931 w 788194"/>
                <a:gd name="connsiteY17" fmla="*/ 388143 h 65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8194" h="654843">
                  <a:moveTo>
                    <a:pt x="211931" y="388143"/>
                  </a:moveTo>
                  <a:lnTo>
                    <a:pt x="335756" y="242887"/>
                  </a:lnTo>
                  <a:lnTo>
                    <a:pt x="395287" y="173831"/>
                  </a:lnTo>
                  <a:lnTo>
                    <a:pt x="421481" y="152400"/>
                  </a:lnTo>
                  <a:lnTo>
                    <a:pt x="495300" y="0"/>
                  </a:lnTo>
                  <a:lnTo>
                    <a:pt x="788194" y="350043"/>
                  </a:lnTo>
                  <a:lnTo>
                    <a:pt x="716756" y="352425"/>
                  </a:lnTo>
                  <a:lnTo>
                    <a:pt x="616744" y="369093"/>
                  </a:lnTo>
                  <a:lnTo>
                    <a:pt x="581025" y="383381"/>
                  </a:lnTo>
                  <a:lnTo>
                    <a:pt x="350044" y="497681"/>
                  </a:lnTo>
                  <a:lnTo>
                    <a:pt x="95250" y="626268"/>
                  </a:lnTo>
                  <a:lnTo>
                    <a:pt x="40481" y="652462"/>
                  </a:lnTo>
                  <a:lnTo>
                    <a:pt x="16669" y="654843"/>
                  </a:lnTo>
                  <a:lnTo>
                    <a:pt x="0" y="647700"/>
                  </a:lnTo>
                  <a:lnTo>
                    <a:pt x="0" y="626268"/>
                  </a:lnTo>
                  <a:lnTo>
                    <a:pt x="21431" y="592931"/>
                  </a:lnTo>
                  <a:lnTo>
                    <a:pt x="80962" y="531018"/>
                  </a:lnTo>
                  <a:lnTo>
                    <a:pt x="211931" y="3881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3">
              <a:extLst>
                <a:ext uri="{FF2B5EF4-FFF2-40B4-BE49-F238E27FC236}">
                  <a16:creationId xmlns:a16="http://schemas.microsoft.com/office/drawing/2014/main" id="{DC793F18-BBEA-42AF-B7D8-0003B6316A14}"/>
                </a:ext>
              </a:extLst>
            </p:cNvPr>
            <p:cNvSpPr/>
            <p:nvPr/>
          </p:nvSpPr>
          <p:spPr>
            <a:xfrm>
              <a:off x="3362325" y="3760788"/>
              <a:ext cx="3409950" cy="582612"/>
            </a:xfrm>
            <a:custGeom>
              <a:avLst/>
              <a:gdLst>
                <a:gd name="connsiteX0" fmla="*/ 1075934 w 3409529"/>
                <a:gd name="connsiteY0" fmla="*/ 455758 h 582677"/>
                <a:gd name="connsiteX1" fmla="*/ 778826 w 3409529"/>
                <a:gd name="connsiteY1" fmla="*/ 522102 h 582677"/>
                <a:gd name="connsiteX2" fmla="*/ 510564 w 3409529"/>
                <a:gd name="connsiteY2" fmla="*/ 582677 h 582677"/>
                <a:gd name="connsiteX3" fmla="*/ 487488 w 3409529"/>
                <a:gd name="connsiteY3" fmla="*/ 582677 h 582677"/>
                <a:gd name="connsiteX4" fmla="*/ 429797 w 3409529"/>
                <a:gd name="connsiteY4" fmla="*/ 571139 h 582677"/>
                <a:gd name="connsiteX5" fmla="*/ 323069 w 3409529"/>
                <a:gd name="connsiteY5" fmla="*/ 542294 h 582677"/>
                <a:gd name="connsiteX6" fmla="*/ 227879 w 3409529"/>
                <a:gd name="connsiteY6" fmla="*/ 501910 h 582677"/>
                <a:gd name="connsiteX7" fmla="*/ 167303 w 3409529"/>
                <a:gd name="connsiteY7" fmla="*/ 464411 h 582677"/>
                <a:gd name="connsiteX8" fmla="*/ 132689 w 3409529"/>
                <a:gd name="connsiteY8" fmla="*/ 432681 h 582677"/>
                <a:gd name="connsiteX9" fmla="*/ 86536 w 3409529"/>
                <a:gd name="connsiteY9" fmla="*/ 377875 h 582677"/>
                <a:gd name="connsiteX10" fmla="*/ 46153 w 3409529"/>
                <a:gd name="connsiteY10" fmla="*/ 317299 h 582677"/>
                <a:gd name="connsiteX11" fmla="*/ 8654 w 3409529"/>
                <a:gd name="connsiteY11" fmla="*/ 233648 h 582677"/>
                <a:gd name="connsiteX12" fmla="*/ 0 w 3409529"/>
                <a:gd name="connsiteY12" fmla="*/ 210571 h 582677"/>
                <a:gd name="connsiteX13" fmla="*/ 0 w 3409529"/>
                <a:gd name="connsiteY13" fmla="*/ 196149 h 582677"/>
                <a:gd name="connsiteX14" fmla="*/ 5769 w 3409529"/>
                <a:gd name="connsiteY14" fmla="*/ 187495 h 582677"/>
                <a:gd name="connsiteX15" fmla="*/ 25961 w 3409529"/>
                <a:gd name="connsiteY15" fmla="*/ 181726 h 582677"/>
                <a:gd name="connsiteX16" fmla="*/ 63460 w 3409529"/>
                <a:gd name="connsiteY16" fmla="*/ 199033 h 582677"/>
                <a:gd name="connsiteX17" fmla="*/ 124035 w 3409529"/>
                <a:gd name="connsiteY17" fmla="*/ 245186 h 582677"/>
                <a:gd name="connsiteX18" fmla="*/ 184611 w 3409529"/>
                <a:gd name="connsiteY18" fmla="*/ 279800 h 582677"/>
                <a:gd name="connsiteX19" fmla="*/ 248071 w 3409529"/>
                <a:gd name="connsiteY19" fmla="*/ 308646 h 582677"/>
                <a:gd name="connsiteX20" fmla="*/ 334607 w 3409529"/>
                <a:gd name="connsiteY20" fmla="*/ 334607 h 582677"/>
                <a:gd name="connsiteX21" fmla="*/ 409605 w 3409529"/>
                <a:gd name="connsiteY21" fmla="*/ 340376 h 582677"/>
                <a:gd name="connsiteX22" fmla="*/ 510564 w 3409529"/>
                <a:gd name="connsiteY22" fmla="*/ 334607 h 582677"/>
                <a:gd name="connsiteX23" fmla="*/ 680752 w 3409529"/>
                <a:gd name="connsiteY23" fmla="*/ 317299 h 582677"/>
                <a:gd name="connsiteX24" fmla="*/ 1047089 w 3409529"/>
                <a:gd name="connsiteY24" fmla="*/ 268262 h 582677"/>
                <a:gd name="connsiteX25" fmla="*/ 1364389 w 3409529"/>
                <a:gd name="connsiteY25" fmla="*/ 216340 h 582677"/>
                <a:gd name="connsiteX26" fmla="*/ 1638420 w 3409529"/>
                <a:gd name="connsiteY26" fmla="*/ 178841 h 582677"/>
                <a:gd name="connsiteX27" fmla="*/ 1895144 w 3409529"/>
                <a:gd name="connsiteY27" fmla="*/ 152881 h 582677"/>
                <a:gd name="connsiteX28" fmla="*/ 2264366 w 3409529"/>
                <a:gd name="connsiteY28" fmla="*/ 121151 h 582677"/>
                <a:gd name="connsiteX29" fmla="*/ 2541282 w 3409529"/>
                <a:gd name="connsiteY29" fmla="*/ 86536 h 582677"/>
                <a:gd name="connsiteX30" fmla="*/ 2743200 w 3409529"/>
                <a:gd name="connsiteY30" fmla="*/ 46152 h 582677"/>
                <a:gd name="connsiteX31" fmla="*/ 2789353 w 3409529"/>
                <a:gd name="connsiteY31" fmla="*/ 23076 h 582677"/>
                <a:gd name="connsiteX32" fmla="*/ 2832621 w 3409529"/>
                <a:gd name="connsiteY32" fmla="*/ 8653 h 582677"/>
                <a:gd name="connsiteX33" fmla="*/ 2896081 w 3409529"/>
                <a:gd name="connsiteY33" fmla="*/ 0 h 582677"/>
                <a:gd name="connsiteX34" fmla="*/ 2979732 w 3409529"/>
                <a:gd name="connsiteY34" fmla="*/ 2884 h 582677"/>
                <a:gd name="connsiteX35" fmla="*/ 3126844 w 3409529"/>
                <a:gd name="connsiteY35" fmla="*/ 28845 h 582677"/>
                <a:gd name="connsiteX36" fmla="*/ 3219149 w 3409529"/>
                <a:gd name="connsiteY36" fmla="*/ 51922 h 582677"/>
                <a:gd name="connsiteX37" fmla="*/ 3305686 w 3409529"/>
                <a:gd name="connsiteY37" fmla="*/ 86536 h 582677"/>
                <a:gd name="connsiteX38" fmla="*/ 3343185 w 3409529"/>
                <a:gd name="connsiteY38" fmla="*/ 115381 h 582677"/>
                <a:gd name="connsiteX39" fmla="*/ 3374915 w 3409529"/>
                <a:gd name="connsiteY39" fmla="*/ 149996 h 582677"/>
                <a:gd name="connsiteX40" fmla="*/ 3406645 w 3409529"/>
                <a:gd name="connsiteY40" fmla="*/ 207687 h 582677"/>
                <a:gd name="connsiteX41" fmla="*/ 3409529 w 3409529"/>
                <a:gd name="connsiteY41" fmla="*/ 242301 h 582677"/>
                <a:gd name="connsiteX42" fmla="*/ 3397991 w 3409529"/>
                <a:gd name="connsiteY42" fmla="*/ 294223 h 582677"/>
                <a:gd name="connsiteX43" fmla="*/ 3360492 w 3409529"/>
                <a:gd name="connsiteY43" fmla="*/ 320184 h 582677"/>
                <a:gd name="connsiteX44" fmla="*/ 3308570 w 3409529"/>
                <a:gd name="connsiteY44" fmla="*/ 328838 h 582677"/>
                <a:gd name="connsiteX45" fmla="*/ 3256648 w 3409529"/>
                <a:gd name="connsiteY45" fmla="*/ 334607 h 582677"/>
                <a:gd name="connsiteX46" fmla="*/ 3178766 w 3409529"/>
                <a:gd name="connsiteY46" fmla="*/ 323069 h 582677"/>
                <a:gd name="connsiteX47" fmla="*/ 2988386 w 3409529"/>
                <a:gd name="connsiteY47" fmla="*/ 297108 h 582677"/>
                <a:gd name="connsiteX48" fmla="*/ 2743200 w 3409529"/>
                <a:gd name="connsiteY48" fmla="*/ 279800 h 582677"/>
                <a:gd name="connsiteX49" fmla="*/ 2573012 w 3409529"/>
                <a:gd name="connsiteY49" fmla="*/ 291339 h 582677"/>
                <a:gd name="connsiteX50" fmla="*/ 2399939 w 3409529"/>
                <a:gd name="connsiteY50" fmla="*/ 291339 h 582677"/>
                <a:gd name="connsiteX51" fmla="*/ 2143215 w 3409529"/>
                <a:gd name="connsiteY51" fmla="*/ 302877 h 582677"/>
                <a:gd name="connsiteX52" fmla="*/ 1883606 w 3409529"/>
                <a:gd name="connsiteY52" fmla="*/ 328838 h 582677"/>
                <a:gd name="connsiteX53" fmla="*/ 1517269 w 3409529"/>
                <a:gd name="connsiteY53" fmla="*/ 357683 h 582677"/>
                <a:gd name="connsiteX54" fmla="*/ 1075934 w 3409529"/>
                <a:gd name="connsiteY54" fmla="*/ 455758 h 582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409529" h="582677">
                  <a:moveTo>
                    <a:pt x="1075934" y="455758"/>
                  </a:moveTo>
                  <a:lnTo>
                    <a:pt x="778826" y="522102"/>
                  </a:lnTo>
                  <a:lnTo>
                    <a:pt x="510564" y="582677"/>
                  </a:lnTo>
                  <a:lnTo>
                    <a:pt x="487488" y="582677"/>
                  </a:lnTo>
                  <a:lnTo>
                    <a:pt x="429797" y="571139"/>
                  </a:lnTo>
                  <a:lnTo>
                    <a:pt x="323069" y="542294"/>
                  </a:lnTo>
                  <a:lnTo>
                    <a:pt x="227879" y="501910"/>
                  </a:lnTo>
                  <a:lnTo>
                    <a:pt x="167303" y="464411"/>
                  </a:lnTo>
                  <a:lnTo>
                    <a:pt x="132689" y="432681"/>
                  </a:lnTo>
                  <a:lnTo>
                    <a:pt x="86536" y="377875"/>
                  </a:lnTo>
                  <a:lnTo>
                    <a:pt x="46153" y="317299"/>
                  </a:lnTo>
                  <a:lnTo>
                    <a:pt x="8654" y="233648"/>
                  </a:lnTo>
                  <a:lnTo>
                    <a:pt x="0" y="210571"/>
                  </a:lnTo>
                  <a:lnTo>
                    <a:pt x="0" y="196149"/>
                  </a:lnTo>
                  <a:lnTo>
                    <a:pt x="5769" y="187495"/>
                  </a:lnTo>
                  <a:lnTo>
                    <a:pt x="25961" y="181726"/>
                  </a:lnTo>
                  <a:lnTo>
                    <a:pt x="63460" y="199033"/>
                  </a:lnTo>
                  <a:lnTo>
                    <a:pt x="124035" y="245186"/>
                  </a:lnTo>
                  <a:lnTo>
                    <a:pt x="184611" y="279800"/>
                  </a:lnTo>
                  <a:lnTo>
                    <a:pt x="248071" y="308646"/>
                  </a:lnTo>
                  <a:lnTo>
                    <a:pt x="334607" y="334607"/>
                  </a:lnTo>
                  <a:lnTo>
                    <a:pt x="409605" y="340376"/>
                  </a:lnTo>
                  <a:lnTo>
                    <a:pt x="510564" y="334607"/>
                  </a:lnTo>
                  <a:lnTo>
                    <a:pt x="680752" y="317299"/>
                  </a:lnTo>
                  <a:lnTo>
                    <a:pt x="1047089" y="268262"/>
                  </a:lnTo>
                  <a:lnTo>
                    <a:pt x="1364389" y="216340"/>
                  </a:lnTo>
                  <a:lnTo>
                    <a:pt x="1638420" y="178841"/>
                  </a:lnTo>
                  <a:lnTo>
                    <a:pt x="1895144" y="152881"/>
                  </a:lnTo>
                  <a:lnTo>
                    <a:pt x="2264366" y="121151"/>
                  </a:lnTo>
                  <a:lnTo>
                    <a:pt x="2541282" y="86536"/>
                  </a:lnTo>
                  <a:lnTo>
                    <a:pt x="2743200" y="46152"/>
                  </a:lnTo>
                  <a:lnTo>
                    <a:pt x="2789353" y="23076"/>
                  </a:lnTo>
                  <a:lnTo>
                    <a:pt x="2832621" y="8653"/>
                  </a:lnTo>
                  <a:lnTo>
                    <a:pt x="2896081" y="0"/>
                  </a:lnTo>
                  <a:lnTo>
                    <a:pt x="2979732" y="2884"/>
                  </a:lnTo>
                  <a:lnTo>
                    <a:pt x="3126844" y="28845"/>
                  </a:lnTo>
                  <a:lnTo>
                    <a:pt x="3219149" y="51922"/>
                  </a:lnTo>
                  <a:lnTo>
                    <a:pt x="3305686" y="86536"/>
                  </a:lnTo>
                  <a:lnTo>
                    <a:pt x="3343185" y="115381"/>
                  </a:lnTo>
                  <a:lnTo>
                    <a:pt x="3374915" y="149996"/>
                  </a:lnTo>
                  <a:lnTo>
                    <a:pt x="3406645" y="207687"/>
                  </a:lnTo>
                  <a:lnTo>
                    <a:pt x="3409529" y="242301"/>
                  </a:lnTo>
                  <a:lnTo>
                    <a:pt x="3397991" y="294223"/>
                  </a:lnTo>
                  <a:lnTo>
                    <a:pt x="3360492" y="320184"/>
                  </a:lnTo>
                  <a:lnTo>
                    <a:pt x="3308570" y="328838"/>
                  </a:lnTo>
                  <a:lnTo>
                    <a:pt x="3256648" y="334607"/>
                  </a:lnTo>
                  <a:lnTo>
                    <a:pt x="3178766" y="323069"/>
                  </a:lnTo>
                  <a:lnTo>
                    <a:pt x="2988386" y="297108"/>
                  </a:lnTo>
                  <a:lnTo>
                    <a:pt x="2743200" y="279800"/>
                  </a:lnTo>
                  <a:lnTo>
                    <a:pt x="2573012" y="291339"/>
                  </a:lnTo>
                  <a:lnTo>
                    <a:pt x="2399939" y="291339"/>
                  </a:lnTo>
                  <a:lnTo>
                    <a:pt x="2143215" y="302877"/>
                  </a:lnTo>
                  <a:lnTo>
                    <a:pt x="1883606" y="328838"/>
                  </a:lnTo>
                  <a:lnTo>
                    <a:pt x="1517269" y="357683"/>
                  </a:lnTo>
                  <a:lnTo>
                    <a:pt x="1075934" y="45575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2">
              <a:extLst>
                <a:ext uri="{FF2B5EF4-FFF2-40B4-BE49-F238E27FC236}">
                  <a16:creationId xmlns:a16="http://schemas.microsoft.com/office/drawing/2014/main" id="{1806B298-B0FA-4476-A2B8-B54B27CEA489}"/>
                </a:ext>
              </a:extLst>
            </p:cNvPr>
            <p:cNvSpPr/>
            <p:nvPr/>
          </p:nvSpPr>
          <p:spPr>
            <a:xfrm rot="16200000">
              <a:off x="3601244" y="4429919"/>
              <a:ext cx="2932112" cy="520700"/>
            </a:xfrm>
            <a:custGeom>
              <a:avLst/>
              <a:gdLst>
                <a:gd name="connsiteX0" fmla="*/ 1545872 w 2931759"/>
                <a:gd name="connsiteY0" fmla="*/ 438150 h 521494"/>
                <a:gd name="connsiteX1" fmla="*/ 1210115 w 2931759"/>
                <a:gd name="connsiteY1" fmla="*/ 428625 h 521494"/>
                <a:gd name="connsiteX2" fmla="*/ 1131534 w 2931759"/>
                <a:gd name="connsiteY2" fmla="*/ 426244 h 521494"/>
                <a:gd name="connsiteX3" fmla="*/ 917222 w 2931759"/>
                <a:gd name="connsiteY3" fmla="*/ 438150 h 521494"/>
                <a:gd name="connsiteX4" fmla="*/ 588609 w 2931759"/>
                <a:gd name="connsiteY4" fmla="*/ 445294 h 521494"/>
                <a:gd name="connsiteX5" fmla="*/ 329053 w 2931759"/>
                <a:gd name="connsiteY5" fmla="*/ 447675 h 521494"/>
                <a:gd name="connsiteX6" fmla="*/ 219515 w 2931759"/>
                <a:gd name="connsiteY6" fmla="*/ 445294 h 521494"/>
                <a:gd name="connsiteX7" fmla="*/ 181415 w 2931759"/>
                <a:gd name="connsiteY7" fmla="*/ 442912 h 521494"/>
                <a:gd name="connsiteX8" fmla="*/ 148078 w 2931759"/>
                <a:gd name="connsiteY8" fmla="*/ 435769 h 521494"/>
                <a:gd name="connsiteX9" fmla="*/ 95690 w 2931759"/>
                <a:gd name="connsiteY9" fmla="*/ 414337 h 521494"/>
                <a:gd name="connsiteX10" fmla="*/ 55209 w 2931759"/>
                <a:gd name="connsiteY10" fmla="*/ 388144 h 521494"/>
                <a:gd name="connsiteX11" fmla="*/ 14728 w 2931759"/>
                <a:gd name="connsiteY11" fmla="*/ 352425 h 521494"/>
                <a:gd name="connsiteX12" fmla="*/ 440 w 2931759"/>
                <a:gd name="connsiteY12" fmla="*/ 328612 h 521494"/>
                <a:gd name="connsiteX13" fmla="*/ 2822 w 2931759"/>
                <a:gd name="connsiteY13" fmla="*/ 307181 h 521494"/>
                <a:gd name="connsiteX14" fmla="*/ 40922 w 2931759"/>
                <a:gd name="connsiteY14" fmla="*/ 257175 h 521494"/>
                <a:gd name="connsiteX15" fmla="*/ 81403 w 2931759"/>
                <a:gd name="connsiteY15" fmla="*/ 230981 h 521494"/>
                <a:gd name="connsiteX16" fmla="*/ 138553 w 2931759"/>
                <a:gd name="connsiteY16" fmla="*/ 209550 h 521494"/>
                <a:gd name="connsiteX17" fmla="*/ 188559 w 2931759"/>
                <a:gd name="connsiteY17" fmla="*/ 190500 h 521494"/>
                <a:gd name="connsiteX18" fmla="*/ 259997 w 2931759"/>
                <a:gd name="connsiteY18" fmla="*/ 164306 h 521494"/>
                <a:gd name="connsiteX19" fmla="*/ 352865 w 2931759"/>
                <a:gd name="connsiteY19" fmla="*/ 138112 h 521494"/>
                <a:gd name="connsiteX20" fmla="*/ 450497 w 2931759"/>
                <a:gd name="connsiteY20" fmla="*/ 119062 h 521494"/>
                <a:gd name="connsiteX21" fmla="*/ 529078 w 2931759"/>
                <a:gd name="connsiteY21" fmla="*/ 114300 h 521494"/>
                <a:gd name="connsiteX22" fmla="*/ 586228 w 2931759"/>
                <a:gd name="connsiteY22" fmla="*/ 128587 h 521494"/>
                <a:gd name="connsiteX23" fmla="*/ 686240 w 2931759"/>
                <a:gd name="connsiteY23" fmla="*/ 147637 h 521494"/>
                <a:gd name="connsiteX24" fmla="*/ 824353 w 2931759"/>
                <a:gd name="connsiteY24" fmla="*/ 166687 h 521494"/>
                <a:gd name="connsiteX25" fmla="*/ 955322 w 2931759"/>
                <a:gd name="connsiteY25" fmla="*/ 178594 h 521494"/>
                <a:gd name="connsiteX26" fmla="*/ 1226784 w 2931759"/>
                <a:gd name="connsiteY26" fmla="*/ 192881 h 521494"/>
                <a:gd name="connsiteX27" fmla="*/ 1750659 w 2931759"/>
                <a:gd name="connsiteY27" fmla="*/ 204787 h 521494"/>
                <a:gd name="connsiteX28" fmla="*/ 2215003 w 2931759"/>
                <a:gd name="connsiteY28" fmla="*/ 204787 h 521494"/>
                <a:gd name="connsiteX29" fmla="*/ 2398359 w 2931759"/>
                <a:gd name="connsiteY29" fmla="*/ 204787 h 521494"/>
                <a:gd name="connsiteX30" fmla="*/ 2617434 w 2931759"/>
                <a:gd name="connsiteY30" fmla="*/ 204787 h 521494"/>
                <a:gd name="connsiteX31" fmla="*/ 2662678 w 2931759"/>
                <a:gd name="connsiteY31" fmla="*/ 190500 h 521494"/>
                <a:gd name="connsiteX32" fmla="*/ 2729353 w 2931759"/>
                <a:gd name="connsiteY32" fmla="*/ 159544 h 521494"/>
                <a:gd name="connsiteX33" fmla="*/ 2786503 w 2931759"/>
                <a:gd name="connsiteY33" fmla="*/ 116681 h 521494"/>
                <a:gd name="connsiteX34" fmla="*/ 2819840 w 2931759"/>
                <a:gd name="connsiteY34" fmla="*/ 83344 h 521494"/>
                <a:gd name="connsiteX35" fmla="*/ 2869847 w 2931759"/>
                <a:gd name="connsiteY35" fmla="*/ 21431 h 521494"/>
                <a:gd name="connsiteX36" fmla="*/ 2891278 w 2931759"/>
                <a:gd name="connsiteY36" fmla="*/ 4762 h 521494"/>
                <a:gd name="connsiteX37" fmla="*/ 2912709 w 2931759"/>
                <a:gd name="connsiteY37" fmla="*/ 0 h 521494"/>
                <a:gd name="connsiteX38" fmla="*/ 2926997 w 2931759"/>
                <a:gd name="connsiteY38" fmla="*/ 7144 h 521494"/>
                <a:gd name="connsiteX39" fmla="*/ 2931759 w 2931759"/>
                <a:gd name="connsiteY39" fmla="*/ 19050 h 521494"/>
                <a:gd name="connsiteX40" fmla="*/ 2917472 w 2931759"/>
                <a:gd name="connsiteY40" fmla="*/ 54769 h 521494"/>
                <a:gd name="connsiteX41" fmla="*/ 2900803 w 2931759"/>
                <a:gd name="connsiteY41" fmla="*/ 116681 h 521494"/>
                <a:gd name="connsiteX42" fmla="*/ 2874609 w 2931759"/>
                <a:gd name="connsiteY42" fmla="*/ 230981 h 521494"/>
                <a:gd name="connsiteX43" fmla="*/ 2855559 w 2931759"/>
                <a:gd name="connsiteY43" fmla="*/ 285750 h 521494"/>
                <a:gd name="connsiteX44" fmla="*/ 2819840 w 2931759"/>
                <a:gd name="connsiteY44" fmla="*/ 369094 h 521494"/>
                <a:gd name="connsiteX45" fmla="*/ 2788884 w 2931759"/>
                <a:gd name="connsiteY45" fmla="*/ 431006 h 521494"/>
                <a:gd name="connsiteX46" fmla="*/ 2760309 w 2931759"/>
                <a:gd name="connsiteY46" fmla="*/ 469106 h 521494"/>
                <a:gd name="connsiteX47" fmla="*/ 2719828 w 2931759"/>
                <a:gd name="connsiteY47" fmla="*/ 500062 h 521494"/>
                <a:gd name="connsiteX48" fmla="*/ 2681728 w 2931759"/>
                <a:gd name="connsiteY48" fmla="*/ 516731 h 521494"/>
                <a:gd name="connsiteX49" fmla="*/ 2650772 w 2931759"/>
                <a:gd name="connsiteY49" fmla="*/ 521494 h 521494"/>
                <a:gd name="connsiteX50" fmla="*/ 2605528 w 2931759"/>
                <a:gd name="connsiteY50" fmla="*/ 514350 h 521494"/>
                <a:gd name="connsiteX51" fmla="*/ 2562665 w 2931759"/>
                <a:gd name="connsiteY51" fmla="*/ 497681 h 521494"/>
                <a:gd name="connsiteX52" fmla="*/ 2512659 w 2931759"/>
                <a:gd name="connsiteY52" fmla="*/ 483394 h 521494"/>
                <a:gd name="connsiteX53" fmla="*/ 2457890 w 2931759"/>
                <a:gd name="connsiteY53" fmla="*/ 471487 h 521494"/>
                <a:gd name="connsiteX54" fmla="*/ 2369784 w 2931759"/>
                <a:gd name="connsiteY54" fmla="*/ 457200 h 521494"/>
                <a:gd name="connsiteX55" fmla="*/ 2224528 w 2931759"/>
                <a:gd name="connsiteY55" fmla="*/ 447675 h 521494"/>
                <a:gd name="connsiteX56" fmla="*/ 2053078 w 2931759"/>
                <a:gd name="connsiteY56" fmla="*/ 461962 h 521494"/>
                <a:gd name="connsiteX57" fmla="*/ 1867340 w 2931759"/>
                <a:gd name="connsiteY57" fmla="*/ 440531 h 521494"/>
                <a:gd name="connsiteX58" fmla="*/ 1545872 w 2931759"/>
                <a:gd name="connsiteY58" fmla="*/ 438150 h 52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931759" h="521494">
                  <a:moveTo>
                    <a:pt x="1545872" y="438150"/>
                  </a:moveTo>
                  <a:lnTo>
                    <a:pt x="1210115" y="428625"/>
                  </a:lnTo>
                  <a:lnTo>
                    <a:pt x="1131534" y="426244"/>
                  </a:lnTo>
                  <a:lnTo>
                    <a:pt x="917222" y="438150"/>
                  </a:lnTo>
                  <a:lnTo>
                    <a:pt x="588609" y="445294"/>
                  </a:lnTo>
                  <a:lnTo>
                    <a:pt x="329053" y="447675"/>
                  </a:lnTo>
                  <a:lnTo>
                    <a:pt x="219515" y="445294"/>
                  </a:lnTo>
                  <a:lnTo>
                    <a:pt x="181415" y="442912"/>
                  </a:lnTo>
                  <a:lnTo>
                    <a:pt x="148078" y="435769"/>
                  </a:lnTo>
                  <a:lnTo>
                    <a:pt x="95690" y="414337"/>
                  </a:lnTo>
                  <a:lnTo>
                    <a:pt x="55209" y="388144"/>
                  </a:lnTo>
                  <a:lnTo>
                    <a:pt x="14728" y="352425"/>
                  </a:lnTo>
                  <a:cubicBezTo>
                    <a:pt x="0" y="330333"/>
                    <a:pt x="440" y="339580"/>
                    <a:pt x="440" y="328612"/>
                  </a:cubicBezTo>
                  <a:lnTo>
                    <a:pt x="2822" y="307181"/>
                  </a:lnTo>
                  <a:lnTo>
                    <a:pt x="40922" y="257175"/>
                  </a:lnTo>
                  <a:lnTo>
                    <a:pt x="81403" y="230981"/>
                  </a:lnTo>
                  <a:lnTo>
                    <a:pt x="138553" y="209550"/>
                  </a:lnTo>
                  <a:lnTo>
                    <a:pt x="188559" y="190500"/>
                  </a:lnTo>
                  <a:lnTo>
                    <a:pt x="259997" y="164306"/>
                  </a:lnTo>
                  <a:lnTo>
                    <a:pt x="352865" y="138112"/>
                  </a:lnTo>
                  <a:lnTo>
                    <a:pt x="450497" y="119062"/>
                  </a:lnTo>
                  <a:lnTo>
                    <a:pt x="529078" y="114300"/>
                  </a:lnTo>
                  <a:lnTo>
                    <a:pt x="586228" y="128587"/>
                  </a:lnTo>
                  <a:lnTo>
                    <a:pt x="686240" y="147637"/>
                  </a:lnTo>
                  <a:lnTo>
                    <a:pt x="824353" y="166687"/>
                  </a:lnTo>
                  <a:lnTo>
                    <a:pt x="955322" y="178594"/>
                  </a:lnTo>
                  <a:lnTo>
                    <a:pt x="1226784" y="192881"/>
                  </a:lnTo>
                  <a:lnTo>
                    <a:pt x="1750659" y="204787"/>
                  </a:lnTo>
                  <a:lnTo>
                    <a:pt x="2215003" y="204787"/>
                  </a:lnTo>
                  <a:lnTo>
                    <a:pt x="2398359" y="204787"/>
                  </a:lnTo>
                  <a:lnTo>
                    <a:pt x="2617434" y="204787"/>
                  </a:lnTo>
                  <a:lnTo>
                    <a:pt x="2662678" y="190500"/>
                  </a:lnTo>
                  <a:lnTo>
                    <a:pt x="2729353" y="159544"/>
                  </a:lnTo>
                  <a:lnTo>
                    <a:pt x="2786503" y="116681"/>
                  </a:lnTo>
                  <a:lnTo>
                    <a:pt x="2819840" y="83344"/>
                  </a:lnTo>
                  <a:lnTo>
                    <a:pt x="2869847" y="21431"/>
                  </a:lnTo>
                  <a:lnTo>
                    <a:pt x="2891278" y="4762"/>
                  </a:lnTo>
                  <a:lnTo>
                    <a:pt x="2912709" y="0"/>
                  </a:lnTo>
                  <a:lnTo>
                    <a:pt x="2926997" y="7144"/>
                  </a:lnTo>
                  <a:lnTo>
                    <a:pt x="2931759" y="19050"/>
                  </a:lnTo>
                  <a:lnTo>
                    <a:pt x="2917472" y="54769"/>
                  </a:lnTo>
                  <a:lnTo>
                    <a:pt x="2900803" y="116681"/>
                  </a:lnTo>
                  <a:lnTo>
                    <a:pt x="2874609" y="230981"/>
                  </a:lnTo>
                  <a:lnTo>
                    <a:pt x="2855559" y="285750"/>
                  </a:lnTo>
                  <a:lnTo>
                    <a:pt x="2819840" y="369094"/>
                  </a:lnTo>
                  <a:lnTo>
                    <a:pt x="2788884" y="431006"/>
                  </a:lnTo>
                  <a:lnTo>
                    <a:pt x="2760309" y="469106"/>
                  </a:lnTo>
                  <a:lnTo>
                    <a:pt x="2719828" y="500062"/>
                  </a:lnTo>
                  <a:lnTo>
                    <a:pt x="2681728" y="516731"/>
                  </a:lnTo>
                  <a:lnTo>
                    <a:pt x="2650772" y="521494"/>
                  </a:lnTo>
                  <a:lnTo>
                    <a:pt x="2605528" y="514350"/>
                  </a:lnTo>
                  <a:lnTo>
                    <a:pt x="2562665" y="497681"/>
                  </a:lnTo>
                  <a:lnTo>
                    <a:pt x="2512659" y="483394"/>
                  </a:lnTo>
                  <a:lnTo>
                    <a:pt x="2457890" y="471487"/>
                  </a:lnTo>
                  <a:lnTo>
                    <a:pt x="2369784" y="457200"/>
                  </a:lnTo>
                  <a:lnTo>
                    <a:pt x="2224528" y="447675"/>
                  </a:lnTo>
                  <a:lnTo>
                    <a:pt x="2053078" y="461962"/>
                  </a:lnTo>
                  <a:lnTo>
                    <a:pt x="1867340" y="440531"/>
                  </a:lnTo>
                  <a:lnTo>
                    <a:pt x="1545872" y="4381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8">
              <a:extLst>
                <a:ext uri="{FF2B5EF4-FFF2-40B4-BE49-F238E27FC236}">
                  <a16:creationId xmlns:a16="http://schemas.microsoft.com/office/drawing/2014/main" id="{3453C4ED-BFF4-49C7-BA2F-E4BDA2833CF5}"/>
                </a:ext>
              </a:extLst>
            </p:cNvPr>
            <p:cNvSpPr/>
            <p:nvPr/>
          </p:nvSpPr>
          <p:spPr>
            <a:xfrm>
              <a:off x="2990850" y="4060825"/>
              <a:ext cx="2097088" cy="1665288"/>
            </a:xfrm>
            <a:custGeom>
              <a:avLst/>
              <a:gdLst>
                <a:gd name="connsiteX0" fmla="*/ 770173 w 2097062"/>
                <a:gd name="connsiteY0" fmla="*/ 1280737 h 1664381"/>
                <a:gd name="connsiteX1" fmla="*/ 574024 w 2097062"/>
                <a:gd name="connsiteY1" fmla="*/ 1387465 h 1664381"/>
                <a:gd name="connsiteX2" fmla="*/ 288454 w 2097062"/>
                <a:gd name="connsiteY2" fmla="*/ 1540346 h 1664381"/>
                <a:gd name="connsiteX3" fmla="*/ 63460 w 2097062"/>
                <a:gd name="connsiteY3" fmla="*/ 1658612 h 1664381"/>
                <a:gd name="connsiteX4" fmla="*/ 34614 w 2097062"/>
                <a:gd name="connsiteY4" fmla="*/ 1664381 h 1664381"/>
                <a:gd name="connsiteX5" fmla="*/ 5769 w 2097062"/>
                <a:gd name="connsiteY5" fmla="*/ 1658612 h 1664381"/>
                <a:gd name="connsiteX6" fmla="*/ 0 w 2097062"/>
                <a:gd name="connsiteY6" fmla="*/ 1652843 h 1664381"/>
                <a:gd name="connsiteX7" fmla="*/ 0 w 2097062"/>
                <a:gd name="connsiteY7" fmla="*/ 1641305 h 1664381"/>
                <a:gd name="connsiteX8" fmla="*/ 8654 w 2097062"/>
                <a:gd name="connsiteY8" fmla="*/ 1615344 h 1664381"/>
                <a:gd name="connsiteX9" fmla="*/ 54806 w 2097062"/>
                <a:gd name="connsiteY9" fmla="*/ 1580730 h 1664381"/>
                <a:gd name="connsiteX10" fmla="*/ 250955 w 2097062"/>
                <a:gd name="connsiteY10" fmla="*/ 1450925 h 1664381"/>
                <a:gd name="connsiteX11" fmla="*/ 449989 w 2097062"/>
                <a:gd name="connsiteY11" fmla="*/ 1315352 h 1664381"/>
                <a:gd name="connsiteX12" fmla="*/ 700944 w 2097062"/>
                <a:gd name="connsiteY12" fmla="*/ 1142279 h 1664381"/>
                <a:gd name="connsiteX13" fmla="*/ 986513 w 2097062"/>
                <a:gd name="connsiteY13" fmla="*/ 925938 h 1664381"/>
                <a:gd name="connsiteX14" fmla="*/ 1240353 w 2097062"/>
                <a:gd name="connsiteY14" fmla="*/ 712482 h 1664381"/>
                <a:gd name="connsiteX15" fmla="*/ 1465348 w 2097062"/>
                <a:gd name="connsiteY15" fmla="*/ 513449 h 1664381"/>
                <a:gd name="connsiteX16" fmla="*/ 1687457 w 2097062"/>
                <a:gd name="connsiteY16" fmla="*/ 299993 h 1664381"/>
                <a:gd name="connsiteX17" fmla="*/ 1854761 w 2097062"/>
                <a:gd name="connsiteY17" fmla="*/ 121151 h 1664381"/>
                <a:gd name="connsiteX18" fmla="*/ 1949951 w 2097062"/>
                <a:gd name="connsiteY18" fmla="*/ 5769 h 1664381"/>
                <a:gd name="connsiteX19" fmla="*/ 2097062 w 2097062"/>
                <a:gd name="connsiteY19" fmla="*/ 0 h 1664381"/>
                <a:gd name="connsiteX20" fmla="*/ 2097062 w 2097062"/>
                <a:gd name="connsiteY20" fmla="*/ 302877 h 1664381"/>
                <a:gd name="connsiteX21" fmla="*/ 1961489 w 2097062"/>
                <a:gd name="connsiteY21" fmla="*/ 386529 h 1664381"/>
                <a:gd name="connsiteX22" fmla="*/ 1820146 w 2097062"/>
                <a:gd name="connsiteY22" fmla="*/ 504795 h 1664381"/>
                <a:gd name="connsiteX23" fmla="*/ 1609575 w 2097062"/>
                <a:gd name="connsiteY23" fmla="*/ 680752 h 1664381"/>
                <a:gd name="connsiteX24" fmla="*/ 1378811 w 2097062"/>
                <a:gd name="connsiteY24" fmla="*/ 862478 h 1664381"/>
                <a:gd name="connsiteX25" fmla="*/ 1179778 w 2097062"/>
                <a:gd name="connsiteY25" fmla="*/ 1006706 h 1664381"/>
                <a:gd name="connsiteX26" fmla="*/ 960553 w 2097062"/>
                <a:gd name="connsiteY26" fmla="*/ 1162471 h 1664381"/>
                <a:gd name="connsiteX27" fmla="*/ 770173 w 2097062"/>
                <a:gd name="connsiteY27" fmla="*/ 1280737 h 166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97062" h="1664381">
                  <a:moveTo>
                    <a:pt x="770173" y="1280737"/>
                  </a:moveTo>
                  <a:lnTo>
                    <a:pt x="574024" y="1387465"/>
                  </a:lnTo>
                  <a:lnTo>
                    <a:pt x="288454" y="1540346"/>
                  </a:lnTo>
                  <a:lnTo>
                    <a:pt x="63460" y="1658612"/>
                  </a:lnTo>
                  <a:lnTo>
                    <a:pt x="34614" y="1664381"/>
                  </a:lnTo>
                  <a:lnTo>
                    <a:pt x="5769" y="1658612"/>
                  </a:lnTo>
                  <a:lnTo>
                    <a:pt x="0" y="1652843"/>
                  </a:lnTo>
                  <a:lnTo>
                    <a:pt x="0" y="1641305"/>
                  </a:lnTo>
                  <a:lnTo>
                    <a:pt x="8654" y="1615344"/>
                  </a:lnTo>
                  <a:lnTo>
                    <a:pt x="54806" y="1580730"/>
                  </a:lnTo>
                  <a:lnTo>
                    <a:pt x="250955" y="1450925"/>
                  </a:lnTo>
                  <a:lnTo>
                    <a:pt x="449989" y="1315352"/>
                  </a:lnTo>
                  <a:lnTo>
                    <a:pt x="700944" y="1142279"/>
                  </a:lnTo>
                  <a:lnTo>
                    <a:pt x="986513" y="925938"/>
                  </a:lnTo>
                  <a:lnTo>
                    <a:pt x="1240353" y="712482"/>
                  </a:lnTo>
                  <a:lnTo>
                    <a:pt x="1465348" y="513449"/>
                  </a:lnTo>
                  <a:lnTo>
                    <a:pt x="1687457" y="299993"/>
                  </a:lnTo>
                  <a:lnTo>
                    <a:pt x="1854761" y="121151"/>
                  </a:lnTo>
                  <a:lnTo>
                    <a:pt x="1949951" y="5769"/>
                  </a:lnTo>
                  <a:lnTo>
                    <a:pt x="2097062" y="0"/>
                  </a:lnTo>
                  <a:lnTo>
                    <a:pt x="2097062" y="302877"/>
                  </a:lnTo>
                  <a:lnTo>
                    <a:pt x="1961489" y="386529"/>
                  </a:lnTo>
                  <a:lnTo>
                    <a:pt x="1820146" y="504795"/>
                  </a:lnTo>
                  <a:lnTo>
                    <a:pt x="1609575" y="680752"/>
                  </a:lnTo>
                  <a:lnTo>
                    <a:pt x="1378811" y="862478"/>
                  </a:lnTo>
                  <a:lnTo>
                    <a:pt x="1179778" y="1006706"/>
                  </a:lnTo>
                  <a:lnTo>
                    <a:pt x="960553" y="1162471"/>
                  </a:lnTo>
                  <a:lnTo>
                    <a:pt x="770173" y="12807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9">
              <a:extLst>
                <a:ext uri="{FF2B5EF4-FFF2-40B4-BE49-F238E27FC236}">
                  <a16:creationId xmlns:a16="http://schemas.microsoft.com/office/drawing/2014/main" id="{A22BC431-A4C9-4CF2-BCE9-8597E582077D}"/>
                </a:ext>
              </a:extLst>
            </p:cNvPr>
            <p:cNvSpPr/>
            <p:nvPr/>
          </p:nvSpPr>
          <p:spPr>
            <a:xfrm>
              <a:off x="5176838" y="4029075"/>
              <a:ext cx="2354262" cy="1666875"/>
            </a:xfrm>
            <a:custGeom>
              <a:avLst/>
              <a:gdLst>
                <a:gd name="connsiteX0" fmla="*/ 778827 w 2353787"/>
                <a:gd name="connsiteY0" fmla="*/ 1021128 h 1667266"/>
                <a:gd name="connsiteX1" fmla="*/ 507680 w 2353787"/>
                <a:gd name="connsiteY1" fmla="*/ 718251 h 1667266"/>
                <a:gd name="connsiteX2" fmla="*/ 239417 w 2353787"/>
                <a:gd name="connsiteY2" fmla="*/ 421143 h 1667266"/>
                <a:gd name="connsiteX3" fmla="*/ 0 w 2353787"/>
                <a:gd name="connsiteY3" fmla="*/ 175957 h 1667266"/>
                <a:gd name="connsiteX4" fmla="*/ 0 w 2353787"/>
                <a:gd name="connsiteY4" fmla="*/ 0 h 1667266"/>
                <a:gd name="connsiteX5" fmla="*/ 132689 w 2353787"/>
                <a:gd name="connsiteY5" fmla="*/ 121151 h 1667266"/>
                <a:gd name="connsiteX6" fmla="*/ 366337 w 2353787"/>
                <a:gd name="connsiteY6" fmla="*/ 323069 h 1667266"/>
                <a:gd name="connsiteX7" fmla="*/ 548063 w 2353787"/>
                <a:gd name="connsiteY7" fmla="*/ 481719 h 1667266"/>
                <a:gd name="connsiteX8" fmla="*/ 611523 w 2353787"/>
                <a:gd name="connsiteY8" fmla="*/ 536525 h 1667266"/>
                <a:gd name="connsiteX9" fmla="*/ 738443 w 2353787"/>
                <a:gd name="connsiteY9" fmla="*/ 646138 h 1667266"/>
                <a:gd name="connsiteX10" fmla="*/ 853825 w 2353787"/>
                <a:gd name="connsiteY10" fmla="*/ 735559 h 1667266"/>
                <a:gd name="connsiteX11" fmla="*/ 1052858 w 2353787"/>
                <a:gd name="connsiteY11" fmla="*/ 882670 h 1667266"/>
                <a:gd name="connsiteX12" fmla="*/ 1249007 w 2353787"/>
                <a:gd name="connsiteY12" fmla="*/ 1024013 h 1667266"/>
                <a:gd name="connsiteX13" fmla="*/ 1453810 w 2353787"/>
                <a:gd name="connsiteY13" fmla="*/ 1159586 h 1667266"/>
                <a:gd name="connsiteX14" fmla="*/ 1658612 w 2353787"/>
                <a:gd name="connsiteY14" fmla="*/ 1274968 h 1667266"/>
                <a:gd name="connsiteX15" fmla="*/ 1961489 w 2353787"/>
                <a:gd name="connsiteY15" fmla="*/ 1419195 h 1667266"/>
                <a:gd name="connsiteX16" fmla="*/ 2330711 w 2353787"/>
                <a:gd name="connsiteY16" fmla="*/ 1563422 h 1667266"/>
                <a:gd name="connsiteX17" fmla="*/ 2348018 w 2353787"/>
                <a:gd name="connsiteY17" fmla="*/ 1574960 h 1667266"/>
                <a:gd name="connsiteX18" fmla="*/ 2353787 w 2353787"/>
                <a:gd name="connsiteY18" fmla="*/ 1589383 h 1667266"/>
                <a:gd name="connsiteX19" fmla="*/ 2336480 w 2353787"/>
                <a:gd name="connsiteY19" fmla="*/ 1606690 h 1667266"/>
                <a:gd name="connsiteX20" fmla="*/ 2255712 w 2353787"/>
                <a:gd name="connsiteY20" fmla="*/ 1626882 h 1667266"/>
                <a:gd name="connsiteX21" fmla="*/ 2036487 w 2353787"/>
                <a:gd name="connsiteY21" fmla="*/ 1647074 h 1667266"/>
                <a:gd name="connsiteX22" fmla="*/ 1825916 w 2353787"/>
                <a:gd name="connsiteY22" fmla="*/ 1664381 h 1667266"/>
                <a:gd name="connsiteX23" fmla="*/ 1658612 w 2353787"/>
                <a:gd name="connsiteY23" fmla="*/ 1667266 h 1667266"/>
                <a:gd name="connsiteX24" fmla="*/ 1488424 w 2353787"/>
                <a:gd name="connsiteY24" fmla="*/ 1655728 h 1667266"/>
                <a:gd name="connsiteX25" fmla="*/ 1396119 w 2353787"/>
                <a:gd name="connsiteY25" fmla="*/ 1638420 h 1667266"/>
                <a:gd name="connsiteX26" fmla="*/ 1335543 w 2353787"/>
                <a:gd name="connsiteY26" fmla="*/ 1615344 h 1667266"/>
                <a:gd name="connsiteX27" fmla="*/ 1292275 w 2353787"/>
                <a:gd name="connsiteY27" fmla="*/ 1574960 h 1667266"/>
                <a:gd name="connsiteX28" fmla="*/ 1119203 w 2353787"/>
                <a:gd name="connsiteY28" fmla="*/ 1390350 h 1667266"/>
                <a:gd name="connsiteX29" fmla="*/ 934592 w 2353787"/>
                <a:gd name="connsiteY29" fmla="*/ 1185547 h 1667266"/>
                <a:gd name="connsiteX30" fmla="*/ 778827 w 2353787"/>
                <a:gd name="connsiteY30" fmla="*/ 1021128 h 1667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353787" h="1667266">
                  <a:moveTo>
                    <a:pt x="778827" y="1021128"/>
                  </a:moveTo>
                  <a:lnTo>
                    <a:pt x="507680" y="718251"/>
                  </a:lnTo>
                  <a:lnTo>
                    <a:pt x="239417" y="421143"/>
                  </a:lnTo>
                  <a:lnTo>
                    <a:pt x="0" y="175957"/>
                  </a:lnTo>
                  <a:lnTo>
                    <a:pt x="0" y="0"/>
                  </a:lnTo>
                  <a:lnTo>
                    <a:pt x="132689" y="121151"/>
                  </a:lnTo>
                  <a:lnTo>
                    <a:pt x="366337" y="323069"/>
                  </a:lnTo>
                  <a:lnTo>
                    <a:pt x="548063" y="481719"/>
                  </a:lnTo>
                  <a:lnTo>
                    <a:pt x="611523" y="536525"/>
                  </a:lnTo>
                  <a:lnTo>
                    <a:pt x="738443" y="646138"/>
                  </a:lnTo>
                  <a:lnTo>
                    <a:pt x="853825" y="735559"/>
                  </a:lnTo>
                  <a:lnTo>
                    <a:pt x="1052858" y="882670"/>
                  </a:lnTo>
                  <a:lnTo>
                    <a:pt x="1249007" y="1024013"/>
                  </a:lnTo>
                  <a:lnTo>
                    <a:pt x="1453810" y="1159586"/>
                  </a:lnTo>
                  <a:lnTo>
                    <a:pt x="1658612" y="1274968"/>
                  </a:lnTo>
                  <a:lnTo>
                    <a:pt x="1961489" y="1419195"/>
                  </a:lnTo>
                  <a:lnTo>
                    <a:pt x="2330711" y="1563422"/>
                  </a:lnTo>
                  <a:lnTo>
                    <a:pt x="2348018" y="1574960"/>
                  </a:lnTo>
                  <a:lnTo>
                    <a:pt x="2353787" y="1589383"/>
                  </a:lnTo>
                  <a:lnTo>
                    <a:pt x="2336480" y="1606690"/>
                  </a:lnTo>
                  <a:lnTo>
                    <a:pt x="2255712" y="1626882"/>
                  </a:lnTo>
                  <a:lnTo>
                    <a:pt x="2036487" y="1647074"/>
                  </a:lnTo>
                  <a:lnTo>
                    <a:pt x="1825916" y="1664381"/>
                  </a:lnTo>
                  <a:lnTo>
                    <a:pt x="1658612" y="1667266"/>
                  </a:lnTo>
                  <a:lnTo>
                    <a:pt x="1488424" y="1655728"/>
                  </a:lnTo>
                  <a:lnTo>
                    <a:pt x="1396119" y="1638420"/>
                  </a:lnTo>
                  <a:lnTo>
                    <a:pt x="1335543" y="1615344"/>
                  </a:lnTo>
                  <a:lnTo>
                    <a:pt x="1292275" y="1574960"/>
                  </a:lnTo>
                  <a:lnTo>
                    <a:pt x="1119203" y="1390350"/>
                  </a:lnTo>
                  <a:lnTo>
                    <a:pt x="934592" y="1185547"/>
                  </a:lnTo>
                  <a:lnTo>
                    <a:pt x="778827" y="102112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05BA2DAE-E121-422A-B89C-1FC2AA9943A5}"/>
              </a:ext>
            </a:extLst>
          </p:cNvPr>
          <p:cNvGrpSpPr/>
          <p:nvPr/>
        </p:nvGrpSpPr>
        <p:grpSpPr>
          <a:xfrm>
            <a:off x="2838450" y="1471613"/>
            <a:ext cx="4540250" cy="4532312"/>
            <a:chOff x="2838450" y="1471613"/>
            <a:chExt cx="4540250" cy="4532312"/>
          </a:xfrm>
        </p:grpSpPr>
        <p:sp>
          <p:nvSpPr>
            <p:cNvPr id="28" name="フリーフォーム 6">
              <a:extLst>
                <a:ext uri="{FF2B5EF4-FFF2-40B4-BE49-F238E27FC236}">
                  <a16:creationId xmlns:a16="http://schemas.microsoft.com/office/drawing/2014/main" id="{74133AC9-A123-4C17-B6C0-A7DD3A9A963F}"/>
                </a:ext>
              </a:extLst>
            </p:cNvPr>
            <p:cNvSpPr/>
            <p:nvPr/>
          </p:nvSpPr>
          <p:spPr>
            <a:xfrm>
              <a:off x="3367088" y="1668463"/>
              <a:ext cx="685800" cy="981075"/>
            </a:xfrm>
            <a:custGeom>
              <a:avLst/>
              <a:gdLst>
                <a:gd name="connsiteX0" fmla="*/ 311943 w 685800"/>
                <a:gd name="connsiteY0" fmla="*/ 588169 h 981075"/>
                <a:gd name="connsiteX1" fmla="*/ 259556 w 685800"/>
                <a:gd name="connsiteY1" fmla="*/ 476250 h 981075"/>
                <a:gd name="connsiteX2" fmla="*/ 221456 w 685800"/>
                <a:gd name="connsiteY2" fmla="*/ 385763 h 981075"/>
                <a:gd name="connsiteX3" fmla="*/ 183356 w 685800"/>
                <a:gd name="connsiteY3" fmla="*/ 323850 h 981075"/>
                <a:gd name="connsiteX4" fmla="*/ 107156 w 685800"/>
                <a:gd name="connsiteY4" fmla="*/ 202407 h 981075"/>
                <a:gd name="connsiteX5" fmla="*/ 33337 w 685800"/>
                <a:gd name="connsiteY5" fmla="*/ 100013 h 981075"/>
                <a:gd name="connsiteX6" fmla="*/ 11906 w 685800"/>
                <a:gd name="connsiteY6" fmla="*/ 61913 h 981075"/>
                <a:gd name="connsiteX7" fmla="*/ 0 w 685800"/>
                <a:gd name="connsiteY7" fmla="*/ 35719 h 981075"/>
                <a:gd name="connsiteX8" fmla="*/ 0 w 685800"/>
                <a:gd name="connsiteY8" fmla="*/ 21432 h 981075"/>
                <a:gd name="connsiteX9" fmla="*/ 4762 w 685800"/>
                <a:gd name="connsiteY9" fmla="*/ 7144 h 981075"/>
                <a:gd name="connsiteX10" fmla="*/ 21431 w 685800"/>
                <a:gd name="connsiteY10" fmla="*/ 0 h 981075"/>
                <a:gd name="connsiteX11" fmla="*/ 42862 w 685800"/>
                <a:gd name="connsiteY11" fmla="*/ 7144 h 981075"/>
                <a:gd name="connsiteX12" fmla="*/ 100012 w 685800"/>
                <a:gd name="connsiteY12" fmla="*/ 40482 h 981075"/>
                <a:gd name="connsiteX13" fmla="*/ 197643 w 685800"/>
                <a:gd name="connsiteY13" fmla="*/ 102394 h 981075"/>
                <a:gd name="connsiteX14" fmla="*/ 319087 w 685800"/>
                <a:gd name="connsiteY14" fmla="*/ 183357 h 981075"/>
                <a:gd name="connsiteX15" fmla="*/ 419100 w 685800"/>
                <a:gd name="connsiteY15" fmla="*/ 254794 h 981075"/>
                <a:gd name="connsiteX16" fmla="*/ 490537 w 685800"/>
                <a:gd name="connsiteY16" fmla="*/ 309563 h 981075"/>
                <a:gd name="connsiteX17" fmla="*/ 542925 w 685800"/>
                <a:gd name="connsiteY17" fmla="*/ 354807 h 981075"/>
                <a:gd name="connsiteX18" fmla="*/ 578643 w 685800"/>
                <a:gd name="connsiteY18" fmla="*/ 395288 h 981075"/>
                <a:gd name="connsiteX19" fmla="*/ 604837 w 685800"/>
                <a:gd name="connsiteY19" fmla="*/ 431007 h 981075"/>
                <a:gd name="connsiteX20" fmla="*/ 621506 w 685800"/>
                <a:gd name="connsiteY20" fmla="*/ 459582 h 981075"/>
                <a:gd name="connsiteX21" fmla="*/ 642937 w 685800"/>
                <a:gd name="connsiteY21" fmla="*/ 509588 h 981075"/>
                <a:gd name="connsiteX22" fmla="*/ 661987 w 685800"/>
                <a:gd name="connsiteY22" fmla="*/ 585788 h 981075"/>
                <a:gd name="connsiteX23" fmla="*/ 671512 w 685800"/>
                <a:gd name="connsiteY23" fmla="*/ 638175 h 981075"/>
                <a:gd name="connsiteX24" fmla="*/ 678656 w 685800"/>
                <a:gd name="connsiteY24" fmla="*/ 697707 h 981075"/>
                <a:gd name="connsiteX25" fmla="*/ 683418 w 685800"/>
                <a:gd name="connsiteY25" fmla="*/ 766763 h 981075"/>
                <a:gd name="connsiteX26" fmla="*/ 685800 w 685800"/>
                <a:gd name="connsiteY26" fmla="*/ 828675 h 981075"/>
                <a:gd name="connsiteX27" fmla="*/ 683418 w 685800"/>
                <a:gd name="connsiteY27" fmla="*/ 871538 h 981075"/>
                <a:gd name="connsiteX28" fmla="*/ 678656 w 685800"/>
                <a:gd name="connsiteY28" fmla="*/ 919163 h 981075"/>
                <a:gd name="connsiteX29" fmla="*/ 671512 w 685800"/>
                <a:gd name="connsiteY29" fmla="*/ 945357 h 981075"/>
                <a:gd name="connsiteX30" fmla="*/ 654843 w 685800"/>
                <a:gd name="connsiteY30" fmla="*/ 966788 h 981075"/>
                <a:gd name="connsiteX31" fmla="*/ 619125 w 685800"/>
                <a:gd name="connsiteY31" fmla="*/ 981075 h 981075"/>
                <a:gd name="connsiteX32" fmla="*/ 569118 w 685800"/>
                <a:gd name="connsiteY32" fmla="*/ 981075 h 981075"/>
                <a:gd name="connsiteX33" fmla="*/ 516731 w 685800"/>
                <a:gd name="connsiteY33" fmla="*/ 964407 h 981075"/>
                <a:gd name="connsiteX34" fmla="*/ 485775 w 685800"/>
                <a:gd name="connsiteY34" fmla="*/ 942975 h 981075"/>
                <a:gd name="connsiteX35" fmla="*/ 457200 w 685800"/>
                <a:gd name="connsiteY35" fmla="*/ 912019 h 981075"/>
                <a:gd name="connsiteX36" fmla="*/ 421481 w 685800"/>
                <a:gd name="connsiteY36" fmla="*/ 828675 h 981075"/>
                <a:gd name="connsiteX37" fmla="*/ 311943 w 685800"/>
                <a:gd name="connsiteY37" fmla="*/ 588169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85800" h="981075">
                  <a:moveTo>
                    <a:pt x="311943" y="588169"/>
                  </a:moveTo>
                  <a:lnTo>
                    <a:pt x="259556" y="476250"/>
                  </a:lnTo>
                  <a:lnTo>
                    <a:pt x="221456" y="385763"/>
                  </a:lnTo>
                  <a:lnTo>
                    <a:pt x="183356" y="323850"/>
                  </a:lnTo>
                  <a:lnTo>
                    <a:pt x="107156" y="202407"/>
                  </a:lnTo>
                  <a:lnTo>
                    <a:pt x="33337" y="100013"/>
                  </a:lnTo>
                  <a:lnTo>
                    <a:pt x="11906" y="61913"/>
                  </a:lnTo>
                  <a:lnTo>
                    <a:pt x="0" y="35719"/>
                  </a:lnTo>
                  <a:lnTo>
                    <a:pt x="0" y="21432"/>
                  </a:lnTo>
                  <a:lnTo>
                    <a:pt x="4762" y="7144"/>
                  </a:lnTo>
                  <a:lnTo>
                    <a:pt x="21431" y="0"/>
                  </a:lnTo>
                  <a:lnTo>
                    <a:pt x="42862" y="7144"/>
                  </a:lnTo>
                  <a:lnTo>
                    <a:pt x="100012" y="40482"/>
                  </a:lnTo>
                  <a:lnTo>
                    <a:pt x="197643" y="102394"/>
                  </a:lnTo>
                  <a:lnTo>
                    <a:pt x="319087" y="183357"/>
                  </a:lnTo>
                  <a:lnTo>
                    <a:pt x="419100" y="254794"/>
                  </a:lnTo>
                  <a:lnTo>
                    <a:pt x="490537" y="309563"/>
                  </a:lnTo>
                  <a:lnTo>
                    <a:pt x="542925" y="354807"/>
                  </a:lnTo>
                  <a:lnTo>
                    <a:pt x="578643" y="395288"/>
                  </a:lnTo>
                  <a:lnTo>
                    <a:pt x="604837" y="431007"/>
                  </a:lnTo>
                  <a:lnTo>
                    <a:pt x="621506" y="459582"/>
                  </a:lnTo>
                  <a:lnTo>
                    <a:pt x="642937" y="509588"/>
                  </a:lnTo>
                  <a:lnTo>
                    <a:pt x="661987" y="585788"/>
                  </a:lnTo>
                  <a:lnTo>
                    <a:pt x="671512" y="638175"/>
                  </a:lnTo>
                  <a:lnTo>
                    <a:pt x="678656" y="697707"/>
                  </a:lnTo>
                  <a:lnTo>
                    <a:pt x="683418" y="766763"/>
                  </a:lnTo>
                  <a:lnTo>
                    <a:pt x="685800" y="828675"/>
                  </a:lnTo>
                  <a:lnTo>
                    <a:pt x="683418" y="871538"/>
                  </a:lnTo>
                  <a:lnTo>
                    <a:pt x="678656" y="919163"/>
                  </a:lnTo>
                  <a:lnTo>
                    <a:pt x="671512" y="945357"/>
                  </a:lnTo>
                  <a:lnTo>
                    <a:pt x="654843" y="966788"/>
                  </a:lnTo>
                  <a:lnTo>
                    <a:pt x="619125" y="981075"/>
                  </a:lnTo>
                  <a:lnTo>
                    <a:pt x="569118" y="981075"/>
                  </a:lnTo>
                  <a:lnTo>
                    <a:pt x="516731" y="964407"/>
                  </a:lnTo>
                  <a:lnTo>
                    <a:pt x="485775" y="942975"/>
                  </a:lnTo>
                  <a:lnTo>
                    <a:pt x="457200" y="912019"/>
                  </a:lnTo>
                  <a:lnTo>
                    <a:pt x="421481" y="828675"/>
                  </a:lnTo>
                  <a:lnTo>
                    <a:pt x="311943" y="588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7">
              <a:extLst>
                <a:ext uri="{FF2B5EF4-FFF2-40B4-BE49-F238E27FC236}">
                  <a16:creationId xmlns:a16="http://schemas.microsoft.com/office/drawing/2014/main" id="{74BEA50A-6BC3-44EC-B2DD-AB7C07B2E703}"/>
                </a:ext>
              </a:extLst>
            </p:cNvPr>
            <p:cNvSpPr/>
            <p:nvPr/>
          </p:nvSpPr>
          <p:spPr>
            <a:xfrm>
              <a:off x="4505325" y="1471613"/>
              <a:ext cx="595313" cy="1022350"/>
            </a:xfrm>
            <a:custGeom>
              <a:avLst/>
              <a:gdLst>
                <a:gd name="connsiteX0" fmla="*/ 240506 w 595313"/>
                <a:gd name="connsiteY0" fmla="*/ 688181 h 1021556"/>
                <a:gd name="connsiteX1" fmla="*/ 209550 w 595313"/>
                <a:gd name="connsiteY1" fmla="*/ 531018 h 1021556"/>
                <a:gd name="connsiteX2" fmla="*/ 195263 w 595313"/>
                <a:gd name="connsiteY2" fmla="*/ 459581 h 1021556"/>
                <a:gd name="connsiteX3" fmla="*/ 140494 w 595313"/>
                <a:gd name="connsiteY3" fmla="*/ 326231 h 1021556"/>
                <a:gd name="connsiteX4" fmla="*/ 83344 w 595313"/>
                <a:gd name="connsiteY4" fmla="*/ 197643 h 1021556"/>
                <a:gd name="connsiteX5" fmla="*/ 26194 w 595313"/>
                <a:gd name="connsiteY5" fmla="*/ 78581 h 1021556"/>
                <a:gd name="connsiteX6" fmla="*/ 9525 w 595313"/>
                <a:gd name="connsiteY6" fmla="*/ 47625 h 1021556"/>
                <a:gd name="connsiteX7" fmla="*/ 0 w 595313"/>
                <a:gd name="connsiteY7" fmla="*/ 26193 h 1021556"/>
                <a:gd name="connsiteX8" fmla="*/ 0 w 595313"/>
                <a:gd name="connsiteY8" fmla="*/ 9525 h 1021556"/>
                <a:gd name="connsiteX9" fmla="*/ 11906 w 595313"/>
                <a:gd name="connsiteY9" fmla="*/ 2381 h 1021556"/>
                <a:gd name="connsiteX10" fmla="*/ 35719 w 595313"/>
                <a:gd name="connsiteY10" fmla="*/ 0 h 1021556"/>
                <a:gd name="connsiteX11" fmla="*/ 71438 w 595313"/>
                <a:gd name="connsiteY11" fmla="*/ 16668 h 1021556"/>
                <a:gd name="connsiteX12" fmla="*/ 128588 w 595313"/>
                <a:gd name="connsiteY12" fmla="*/ 64293 h 1021556"/>
                <a:gd name="connsiteX13" fmla="*/ 221456 w 595313"/>
                <a:gd name="connsiteY13" fmla="*/ 147637 h 1021556"/>
                <a:gd name="connsiteX14" fmla="*/ 292894 w 595313"/>
                <a:gd name="connsiteY14" fmla="*/ 219075 h 1021556"/>
                <a:gd name="connsiteX15" fmla="*/ 359569 w 595313"/>
                <a:gd name="connsiteY15" fmla="*/ 292893 h 1021556"/>
                <a:gd name="connsiteX16" fmla="*/ 421481 w 595313"/>
                <a:gd name="connsiteY16" fmla="*/ 376237 h 1021556"/>
                <a:gd name="connsiteX17" fmla="*/ 473869 w 595313"/>
                <a:gd name="connsiteY17" fmla="*/ 454818 h 1021556"/>
                <a:gd name="connsiteX18" fmla="*/ 509588 w 595313"/>
                <a:gd name="connsiteY18" fmla="*/ 511968 h 1021556"/>
                <a:gd name="connsiteX19" fmla="*/ 547688 w 595313"/>
                <a:gd name="connsiteY19" fmla="*/ 592931 h 1021556"/>
                <a:gd name="connsiteX20" fmla="*/ 573881 w 595313"/>
                <a:gd name="connsiteY20" fmla="*/ 676275 h 1021556"/>
                <a:gd name="connsiteX21" fmla="*/ 588169 w 595313"/>
                <a:gd name="connsiteY21" fmla="*/ 750093 h 1021556"/>
                <a:gd name="connsiteX22" fmla="*/ 595313 w 595313"/>
                <a:gd name="connsiteY22" fmla="*/ 828675 h 1021556"/>
                <a:gd name="connsiteX23" fmla="*/ 588169 w 595313"/>
                <a:gd name="connsiteY23" fmla="*/ 914400 h 1021556"/>
                <a:gd name="connsiteX24" fmla="*/ 561975 w 595313"/>
                <a:gd name="connsiteY24" fmla="*/ 966787 h 1021556"/>
                <a:gd name="connsiteX25" fmla="*/ 531019 w 595313"/>
                <a:gd name="connsiteY25" fmla="*/ 995362 h 1021556"/>
                <a:gd name="connsiteX26" fmla="*/ 490538 w 595313"/>
                <a:gd name="connsiteY26" fmla="*/ 1012031 h 1021556"/>
                <a:gd name="connsiteX27" fmla="*/ 433388 w 595313"/>
                <a:gd name="connsiteY27" fmla="*/ 1021556 h 1021556"/>
                <a:gd name="connsiteX28" fmla="*/ 385763 w 595313"/>
                <a:gd name="connsiteY28" fmla="*/ 1021556 h 1021556"/>
                <a:gd name="connsiteX29" fmla="*/ 359569 w 595313"/>
                <a:gd name="connsiteY29" fmla="*/ 1014412 h 1021556"/>
                <a:gd name="connsiteX30" fmla="*/ 333375 w 595313"/>
                <a:gd name="connsiteY30" fmla="*/ 997743 h 1021556"/>
                <a:gd name="connsiteX31" fmla="*/ 307181 w 595313"/>
                <a:gd name="connsiteY31" fmla="*/ 957262 h 1021556"/>
                <a:gd name="connsiteX32" fmla="*/ 288131 w 595313"/>
                <a:gd name="connsiteY32" fmla="*/ 904875 h 1021556"/>
                <a:gd name="connsiteX33" fmla="*/ 269081 w 595313"/>
                <a:gd name="connsiteY33" fmla="*/ 807243 h 1021556"/>
                <a:gd name="connsiteX34" fmla="*/ 240506 w 595313"/>
                <a:gd name="connsiteY34" fmla="*/ 688181 h 102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5313" h="1021556">
                  <a:moveTo>
                    <a:pt x="240506" y="688181"/>
                  </a:moveTo>
                  <a:lnTo>
                    <a:pt x="209550" y="531018"/>
                  </a:lnTo>
                  <a:lnTo>
                    <a:pt x="195263" y="459581"/>
                  </a:lnTo>
                  <a:lnTo>
                    <a:pt x="140494" y="326231"/>
                  </a:lnTo>
                  <a:lnTo>
                    <a:pt x="83344" y="197643"/>
                  </a:lnTo>
                  <a:lnTo>
                    <a:pt x="26194" y="78581"/>
                  </a:lnTo>
                  <a:lnTo>
                    <a:pt x="9525" y="47625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11906" y="2381"/>
                  </a:lnTo>
                  <a:lnTo>
                    <a:pt x="35719" y="0"/>
                  </a:lnTo>
                  <a:lnTo>
                    <a:pt x="71438" y="16668"/>
                  </a:lnTo>
                  <a:lnTo>
                    <a:pt x="128588" y="64293"/>
                  </a:lnTo>
                  <a:lnTo>
                    <a:pt x="221456" y="147637"/>
                  </a:lnTo>
                  <a:lnTo>
                    <a:pt x="292894" y="219075"/>
                  </a:lnTo>
                  <a:lnTo>
                    <a:pt x="359569" y="292893"/>
                  </a:lnTo>
                  <a:lnTo>
                    <a:pt x="421481" y="376237"/>
                  </a:lnTo>
                  <a:lnTo>
                    <a:pt x="473869" y="454818"/>
                  </a:lnTo>
                  <a:lnTo>
                    <a:pt x="509588" y="511968"/>
                  </a:lnTo>
                  <a:lnTo>
                    <a:pt x="547688" y="592931"/>
                  </a:lnTo>
                  <a:lnTo>
                    <a:pt x="573881" y="676275"/>
                  </a:lnTo>
                  <a:lnTo>
                    <a:pt x="588169" y="750093"/>
                  </a:lnTo>
                  <a:lnTo>
                    <a:pt x="595313" y="828675"/>
                  </a:lnTo>
                  <a:lnTo>
                    <a:pt x="588169" y="914400"/>
                  </a:lnTo>
                  <a:lnTo>
                    <a:pt x="561975" y="966787"/>
                  </a:lnTo>
                  <a:lnTo>
                    <a:pt x="531019" y="995362"/>
                  </a:lnTo>
                  <a:lnTo>
                    <a:pt x="490538" y="1012031"/>
                  </a:lnTo>
                  <a:lnTo>
                    <a:pt x="433388" y="1021556"/>
                  </a:lnTo>
                  <a:lnTo>
                    <a:pt x="385763" y="1021556"/>
                  </a:lnTo>
                  <a:lnTo>
                    <a:pt x="359569" y="1014412"/>
                  </a:lnTo>
                  <a:lnTo>
                    <a:pt x="333375" y="997743"/>
                  </a:lnTo>
                  <a:lnTo>
                    <a:pt x="307181" y="957262"/>
                  </a:lnTo>
                  <a:lnTo>
                    <a:pt x="288131" y="904875"/>
                  </a:lnTo>
                  <a:lnTo>
                    <a:pt x="269081" y="807243"/>
                  </a:lnTo>
                  <a:lnTo>
                    <a:pt x="240506" y="688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8">
              <a:extLst>
                <a:ext uri="{FF2B5EF4-FFF2-40B4-BE49-F238E27FC236}">
                  <a16:creationId xmlns:a16="http://schemas.microsoft.com/office/drawing/2014/main" id="{202ACE9C-2DE1-448B-831C-C1F008D5D516}"/>
                </a:ext>
              </a:extLst>
            </p:cNvPr>
            <p:cNvSpPr/>
            <p:nvPr/>
          </p:nvSpPr>
          <p:spPr>
            <a:xfrm>
              <a:off x="5599113" y="1477963"/>
              <a:ext cx="844550" cy="1076325"/>
            </a:xfrm>
            <a:custGeom>
              <a:avLst/>
              <a:gdLst>
                <a:gd name="connsiteX0" fmla="*/ 230981 w 845344"/>
                <a:gd name="connsiteY0" fmla="*/ 683419 h 1076325"/>
                <a:gd name="connsiteX1" fmla="*/ 290512 w 845344"/>
                <a:gd name="connsiteY1" fmla="*/ 583407 h 1076325"/>
                <a:gd name="connsiteX2" fmla="*/ 354806 w 845344"/>
                <a:gd name="connsiteY2" fmla="*/ 483394 h 1076325"/>
                <a:gd name="connsiteX3" fmla="*/ 407194 w 845344"/>
                <a:gd name="connsiteY3" fmla="*/ 407194 h 1076325"/>
                <a:gd name="connsiteX4" fmla="*/ 426244 w 845344"/>
                <a:gd name="connsiteY4" fmla="*/ 366713 h 1076325"/>
                <a:gd name="connsiteX5" fmla="*/ 442912 w 845344"/>
                <a:gd name="connsiteY5" fmla="*/ 326232 h 1076325"/>
                <a:gd name="connsiteX6" fmla="*/ 450056 w 845344"/>
                <a:gd name="connsiteY6" fmla="*/ 292894 h 1076325"/>
                <a:gd name="connsiteX7" fmla="*/ 454819 w 845344"/>
                <a:gd name="connsiteY7" fmla="*/ 264319 h 1076325"/>
                <a:gd name="connsiteX8" fmla="*/ 450056 w 845344"/>
                <a:gd name="connsiteY8" fmla="*/ 235744 h 1076325"/>
                <a:gd name="connsiteX9" fmla="*/ 440531 w 845344"/>
                <a:gd name="connsiteY9" fmla="*/ 214313 h 1076325"/>
                <a:gd name="connsiteX10" fmla="*/ 421481 w 845344"/>
                <a:gd name="connsiteY10" fmla="*/ 190500 h 1076325"/>
                <a:gd name="connsiteX11" fmla="*/ 407194 w 845344"/>
                <a:gd name="connsiteY11" fmla="*/ 171450 h 1076325"/>
                <a:gd name="connsiteX12" fmla="*/ 385762 w 845344"/>
                <a:gd name="connsiteY12" fmla="*/ 138113 h 1076325"/>
                <a:gd name="connsiteX13" fmla="*/ 359569 w 845344"/>
                <a:gd name="connsiteY13" fmla="*/ 80963 h 1076325"/>
                <a:gd name="connsiteX14" fmla="*/ 350044 w 845344"/>
                <a:gd name="connsiteY14" fmla="*/ 42863 h 1076325"/>
                <a:gd name="connsiteX15" fmla="*/ 350044 w 845344"/>
                <a:gd name="connsiteY15" fmla="*/ 19050 h 1076325"/>
                <a:gd name="connsiteX16" fmla="*/ 357187 w 845344"/>
                <a:gd name="connsiteY16" fmla="*/ 4763 h 1076325"/>
                <a:gd name="connsiteX17" fmla="*/ 369094 w 845344"/>
                <a:gd name="connsiteY17" fmla="*/ 0 h 1076325"/>
                <a:gd name="connsiteX18" fmla="*/ 402431 w 845344"/>
                <a:gd name="connsiteY18" fmla="*/ 7144 h 1076325"/>
                <a:gd name="connsiteX19" fmla="*/ 519112 w 845344"/>
                <a:gd name="connsiteY19" fmla="*/ 54769 h 1076325"/>
                <a:gd name="connsiteX20" fmla="*/ 597694 w 845344"/>
                <a:gd name="connsiteY20" fmla="*/ 90488 h 1076325"/>
                <a:gd name="connsiteX21" fmla="*/ 652462 w 845344"/>
                <a:gd name="connsiteY21" fmla="*/ 121444 h 1076325"/>
                <a:gd name="connsiteX22" fmla="*/ 695325 w 845344"/>
                <a:gd name="connsiteY22" fmla="*/ 154782 h 1076325"/>
                <a:gd name="connsiteX23" fmla="*/ 776287 w 845344"/>
                <a:gd name="connsiteY23" fmla="*/ 226219 h 1076325"/>
                <a:gd name="connsiteX24" fmla="*/ 807244 w 845344"/>
                <a:gd name="connsiteY24" fmla="*/ 264319 h 1076325"/>
                <a:gd name="connsiteX25" fmla="*/ 828675 w 845344"/>
                <a:gd name="connsiteY25" fmla="*/ 304800 h 1076325"/>
                <a:gd name="connsiteX26" fmla="*/ 845344 w 845344"/>
                <a:gd name="connsiteY26" fmla="*/ 357188 h 1076325"/>
                <a:gd name="connsiteX27" fmla="*/ 845344 w 845344"/>
                <a:gd name="connsiteY27" fmla="*/ 378619 h 1076325"/>
                <a:gd name="connsiteX28" fmla="*/ 835819 w 845344"/>
                <a:gd name="connsiteY28" fmla="*/ 397669 h 1076325"/>
                <a:gd name="connsiteX29" fmla="*/ 802481 w 845344"/>
                <a:gd name="connsiteY29" fmla="*/ 428625 h 1076325"/>
                <a:gd name="connsiteX30" fmla="*/ 702469 w 845344"/>
                <a:gd name="connsiteY30" fmla="*/ 504825 h 1076325"/>
                <a:gd name="connsiteX31" fmla="*/ 542925 w 845344"/>
                <a:gd name="connsiteY31" fmla="*/ 638175 h 1076325"/>
                <a:gd name="connsiteX32" fmla="*/ 359569 w 845344"/>
                <a:gd name="connsiteY32" fmla="*/ 797719 h 1076325"/>
                <a:gd name="connsiteX33" fmla="*/ 190500 w 845344"/>
                <a:gd name="connsiteY33" fmla="*/ 945357 h 1076325"/>
                <a:gd name="connsiteX34" fmla="*/ 69056 w 845344"/>
                <a:gd name="connsiteY34" fmla="*/ 1052513 h 1076325"/>
                <a:gd name="connsiteX35" fmla="*/ 40481 w 845344"/>
                <a:gd name="connsiteY35" fmla="*/ 1071563 h 1076325"/>
                <a:gd name="connsiteX36" fmla="*/ 19050 w 845344"/>
                <a:gd name="connsiteY36" fmla="*/ 1076325 h 1076325"/>
                <a:gd name="connsiteX37" fmla="*/ 0 w 845344"/>
                <a:gd name="connsiteY37" fmla="*/ 1071563 h 1076325"/>
                <a:gd name="connsiteX38" fmla="*/ 0 w 845344"/>
                <a:gd name="connsiteY38" fmla="*/ 1042988 h 1076325"/>
                <a:gd name="connsiteX39" fmla="*/ 21431 w 845344"/>
                <a:gd name="connsiteY39" fmla="*/ 995363 h 1076325"/>
                <a:gd name="connsiteX40" fmla="*/ 69056 w 845344"/>
                <a:gd name="connsiteY40" fmla="*/ 921544 h 1076325"/>
                <a:gd name="connsiteX41" fmla="*/ 138112 w 845344"/>
                <a:gd name="connsiteY41" fmla="*/ 821532 h 1076325"/>
                <a:gd name="connsiteX42" fmla="*/ 230981 w 845344"/>
                <a:gd name="connsiteY42" fmla="*/ 683419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45344" h="1076325">
                  <a:moveTo>
                    <a:pt x="230981" y="683419"/>
                  </a:moveTo>
                  <a:lnTo>
                    <a:pt x="290512" y="583407"/>
                  </a:lnTo>
                  <a:lnTo>
                    <a:pt x="354806" y="483394"/>
                  </a:lnTo>
                  <a:lnTo>
                    <a:pt x="407194" y="407194"/>
                  </a:lnTo>
                  <a:lnTo>
                    <a:pt x="426244" y="366713"/>
                  </a:lnTo>
                  <a:lnTo>
                    <a:pt x="442912" y="326232"/>
                  </a:lnTo>
                  <a:lnTo>
                    <a:pt x="450056" y="292894"/>
                  </a:lnTo>
                  <a:lnTo>
                    <a:pt x="454819" y="264319"/>
                  </a:lnTo>
                  <a:lnTo>
                    <a:pt x="450056" y="235744"/>
                  </a:lnTo>
                  <a:lnTo>
                    <a:pt x="440531" y="214313"/>
                  </a:lnTo>
                  <a:lnTo>
                    <a:pt x="421481" y="190500"/>
                  </a:lnTo>
                  <a:lnTo>
                    <a:pt x="407194" y="171450"/>
                  </a:lnTo>
                  <a:lnTo>
                    <a:pt x="385762" y="138113"/>
                  </a:lnTo>
                  <a:lnTo>
                    <a:pt x="359569" y="80963"/>
                  </a:lnTo>
                  <a:lnTo>
                    <a:pt x="350044" y="42863"/>
                  </a:lnTo>
                  <a:lnTo>
                    <a:pt x="350044" y="19050"/>
                  </a:lnTo>
                  <a:lnTo>
                    <a:pt x="357187" y="4763"/>
                  </a:lnTo>
                  <a:lnTo>
                    <a:pt x="369094" y="0"/>
                  </a:lnTo>
                  <a:lnTo>
                    <a:pt x="402431" y="7144"/>
                  </a:lnTo>
                  <a:lnTo>
                    <a:pt x="519112" y="54769"/>
                  </a:lnTo>
                  <a:lnTo>
                    <a:pt x="597694" y="90488"/>
                  </a:lnTo>
                  <a:lnTo>
                    <a:pt x="652462" y="121444"/>
                  </a:lnTo>
                  <a:lnTo>
                    <a:pt x="695325" y="154782"/>
                  </a:lnTo>
                  <a:lnTo>
                    <a:pt x="776287" y="226219"/>
                  </a:lnTo>
                  <a:lnTo>
                    <a:pt x="807244" y="264319"/>
                  </a:lnTo>
                  <a:lnTo>
                    <a:pt x="828675" y="304800"/>
                  </a:lnTo>
                  <a:lnTo>
                    <a:pt x="845344" y="357188"/>
                  </a:lnTo>
                  <a:lnTo>
                    <a:pt x="845344" y="378619"/>
                  </a:lnTo>
                  <a:lnTo>
                    <a:pt x="835819" y="397669"/>
                  </a:lnTo>
                  <a:lnTo>
                    <a:pt x="802481" y="428625"/>
                  </a:lnTo>
                  <a:lnTo>
                    <a:pt x="702469" y="504825"/>
                  </a:lnTo>
                  <a:lnTo>
                    <a:pt x="542925" y="638175"/>
                  </a:lnTo>
                  <a:lnTo>
                    <a:pt x="359569" y="797719"/>
                  </a:lnTo>
                  <a:lnTo>
                    <a:pt x="190500" y="945357"/>
                  </a:lnTo>
                  <a:lnTo>
                    <a:pt x="69056" y="1052513"/>
                  </a:lnTo>
                  <a:lnTo>
                    <a:pt x="40481" y="1071563"/>
                  </a:lnTo>
                  <a:lnTo>
                    <a:pt x="19050" y="1076325"/>
                  </a:lnTo>
                  <a:lnTo>
                    <a:pt x="0" y="1071563"/>
                  </a:lnTo>
                  <a:lnTo>
                    <a:pt x="0" y="1042988"/>
                  </a:lnTo>
                  <a:lnTo>
                    <a:pt x="21431" y="995363"/>
                  </a:lnTo>
                  <a:lnTo>
                    <a:pt x="69056" y="921544"/>
                  </a:lnTo>
                  <a:lnTo>
                    <a:pt x="138112" y="821532"/>
                  </a:lnTo>
                  <a:lnTo>
                    <a:pt x="230981" y="683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9">
              <a:extLst>
                <a:ext uri="{FF2B5EF4-FFF2-40B4-BE49-F238E27FC236}">
                  <a16:creationId xmlns:a16="http://schemas.microsoft.com/office/drawing/2014/main" id="{CF7BFABB-937F-4E76-97E0-F2CB085743ED}"/>
                </a:ext>
              </a:extLst>
            </p:cNvPr>
            <p:cNvSpPr/>
            <p:nvPr/>
          </p:nvSpPr>
          <p:spPr>
            <a:xfrm>
              <a:off x="2867025" y="2630488"/>
              <a:ext cx="447675" cy="1317625"/>
            </a:xfrm>
            <a:custGeom>
              <a:avLst/>
              <a:gdLst>
                <a:gd name="connsiteX0" fmla="*/ 0 w 447675"/>
                <a:gd name="connsiteY0" fmla="*/ 1019175 h 1316832"/>
                <a:gd name="connsiteX1" fmla="*/ 0 w 447675"/>
                <a:gd name="connsiteY1" fmla="*/ 859632 h 1316832"/>
                <a:gd name="connsiteX2" fmla="*/ 4763 w 447675"/>
                <a:gd name="connsiteY2" fmla="*/ 835819 h 1316832"/>
                <a:gd name="connsiteX3" fmla="*/ 40481 w 447675"/>
                <a:gd name="connsiteY3" fmla="*/ 795338 h 1316832"/>
                <a:gd name="connsiteX4" fmla="*/ 97631 w 447675"/>
                <a:gd name="connsiteY4" fmla="*/ 726282 h 1316832"/>
                <a:gd name="connsiteX5" fmla="*/ 154781 w 447675"/>
                <a:gd name="connsiteY5" fmla="*/ 631032 h 1316832"/>
                <a:gd name="connsiteX6" fmla="*/ 192881 w 447675"/>
                <a:gd name="connsiteY6" fmla="*/ 550069 h 1316832"/>
                <a:gd name="connsiteX7" fmla="*/ 219075 w 447675"/>
                <a:gd name="connsiteY7" fmla="*/ 485775 h 1316832"/>
                <a:gd name="connsiteX8" fmla="*/ 250031 w 447675"/>
                <a:gd name="connsiteY8" fmla="*/ 383382 h 1316832"/>
                <a:gd name="connsiteX9" fmla="*/ 273844 w 447675"/>
                <a:gd name="connsiteY9" fmla="*/ 297657 h 1316832"/>
                <a:gd name="connsiteX10" fmla="*/ 283369 w 447675"/>
                <a:gd name="connsiteY10" fmla="*/ 221457 h 1316832"/>
                <a:gd name="connsiteX11" fmla="*/ 288131 w 447675"/>
                <a:gd name="connsiteY11" fmla="*/ 145257 h 1316832"/>
                <a:gd name="connsiteX12" fmla="*/ 288131 w 447675"/>
                <a:gd name="connsiteY12" fmla="*/ 64294 h 1316832"/>
                <a:gd name="connsiteX13" fmla="*/ 285750 w 447675"/>
                <a:gd name="connsiteY13" fmla="*/ 42863 h 1316832"/>
                <a:gd name="connsiteX14" fmla="*/ 285750 w 447675"/>
                <a:gd name="connsiteY14" fmla="*/ 28575 h 1316832"/>
                <a:gd name="connsiteX15" fmla="*/ 288131 w 447675"/>
                <a:gd name="connsiteY15" fmla="*/ 14288 h 1316832"/>
                <a:gd name="connsiteX16" fmla="*/ 295275 w 447675"/>
                <a:gd name="connsiteY16" fmla="*/ 4763 h 1316832"/>
                <a:gd name="connsiteX17" fmla="*/ 311944 w 447675"/>
                <a:gd name="connsiteY17" fmla="*/ 0 h 1316832"/>
                <a:gd name="connsiteX18" fmla="*/ 333375 w 447675"/>
                <a:gd name="connsiteY18" fmla="*/ 7144 h 1316832"/>
                <a:gd name="connsiteX19" fmla="*/ 350044 w 447675"/>
                <a:gd name="connsiteY19" fmla="*/ 23813 h 1316832"/>
                <a:gd name="connsiteX20" fmla="*/ 369094 w 447675"/>
                <a:gd name="connsiteY20" fmla="*/ 47625 h 1316832"/>
                <a:gd name="connsiteX21" fmla="*/ 385763 w 447675"/>
                <a:gd name="connsiteY21" fmla="*/ 76200 h 1316832"/>
                <a:gd name="connsiteX22" fmla="*/ 404813 w 447675"/>
                <a:gd name="connsiteY22" fmla="*/ 133350 h 1316832"/>
                <a:gd name="connsiteX23" fmla="*/ 421481 w 447675"/>
                <a:gd name="connsiteY23" fmla="*/ 197644 h 1316832"/>
                <a:gd name="connsiteX24" fmla="*/ 447675 w 447675"/>
                <a:gd name="connsiteY24" fmla="*/ 328613 h 1316832"/>
                <a:gd name="connsiteX25" fmla="*/ 426244 w 447675"/>
                <a:gd name="connsiteY25" fmla="*/ 533400 h 1316832"/>
                <a:gd name="connsiteX26" fmla="*/ 395288 w 447675"/>
                <a:gd name="connsiteY26" fmla="*/ 688182 h 1316832"/>
                <a:gd name="connsiteX27" fmla="*/ 361950 w 447675"/>
                <a:gd name="connsiteY27" fmla="*/ 819150 h 1316832"/>
                <a:gd name="connsiteX28" fmla="*/ 316706 w 447675"/>
                <a:gd name="connsiteY28" fmla="*/ 962025 h 1316832"/>
                <a:gd name="connsiteX29" fmla="*/ 254794 w 447675"/>
                <a:gd name="connsiteY29" fmla="*/ 1095375 h 1316832"/>
                <a:gd name="connsiteX30" fmla="*/ 216694 w 447675"/>
                <a:gd name="connsiteY30" fmla="*/ 1188244 h 1316832"/>
                <a:gd name="connsiteX31" fmla="*/ 180975 w 447675"/>
                <a:gd name="connsiteY31" fmla="*/ 1247775 h 1316832"/>
                <a:gd name="connsiteX32" fmla="*/ 145256 w 447675"/>
                <a:gd name="connsiteY32" fmla="*/ 1293019 h 1316832"/>
                <a:gd name="connsiteX33" fmla="*/ 116681 w 447675"/>
                <a:gd name="connsiteY33" fmla="*/ 1314450 h 1316832"/>
                <a:gd name="connsiteX34" fmla="*/ 97631 w 447675"/>
                <a:gd name="connsiteY34" fmla="*/ 1316832 h 1316832"/>
                <a:gd name="connsiteX35" fmla="*/ 66675 w 447675"/>
                <a:gd name="connsiteY35" fmla="*/ 1307307 h 1316832"/>
                <a:gd name="connsiteX36" fmla="*/ 50006 w 447675"/>
                <a:gd name="connsiteY36" fmla="*/ 1290638 h 1316832"/>
                <a:gd name="connsiteX37" fmla="*/ 28575 w 447675"/>
                <a:gd name="connsiteY37" fmla="*/ 1257300 h 1316832"/>
                <a:gd name="connsiteX38" fmla="*/ 11906 w 447675"/>
                <a:gd name="connsiteY38" fmla="*/ 1197769 h 1316832"/>
                <a:gd name="connsiteX39" fmla="*/ 0 w 447675"/>
                <a:gd name="connsiteY39" fmla="*/ 1019175 h 13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47675" h="1316832">
                  <a:moveTo>
                    <a:pt x="0" y="1019175"/>
                  </a:moveTo>
                  <a:lnTo>
                    <a:pt x="0" y="859632"/>
                  </a:lnTo>
                  <a:lnTo>
                    <a:pt x="4763" y="835819"/>
                  </a:lnTo>
                  <a:lnTo>
                    <a:pt x="40481" y="795338"/>
                  </a:lnTo>
                  <a:lnTo>
                    <a:pt x="97631" y="726282"/>
                  </a:lnTo>
                  <a:lnTo>
                    <a:pt x="154781" y="631032"/>
                  </a:lnTo>
                  <a:lnTo>
                    <a:pt x="192881" y="550069"/>
                  </a:lnTo>
                  <a:lnTo>
                    <a:pt x="219075" y="485775"/>
                  </a:lnTo>
                  <a:lnTo>
                    <a:pt x="250031" y="383382"/>
                  </a:lnTo>
                  <a:lnTo>
                    <a:pt x="273844" y="297657"/>
                  </a:lnTo>
                  <a:lnTo>
                    <a:pt x="283369" y="221457"/>
                  </a:lnTo>
                  <a:lnTo>
                    <a:pt x="288131" y="145257"/>
                  </a:lnTo>
                  <a:lnTo>
                    <a:pt x="288131" y="64294"/>
                  </a:lnTo>
                  <a:lnTo>
                    <a:pt x="285750" y="42863"/>
                  </a:lnTo>
                  <a:lnTo>
                    <a:pt x="285750" y="28575"/>
                  </a:lnTo>
                  <a:lnTo>
                    <a:pt x="288131" y="14288"/>
                  </a:lnTo>
                  <a:lnTo>
                    <a:pt x="295275" y="4763"/>
                  </a:lnTo>
                  <a:lnTo>
                    <a:pt x="311944" y="0"/>
                  </a:lnTo>
                  <a:lnTo>
                    <a:pt x="333375" y="7144"/>
                  </a:lnTo>
                  <a:lnTo>
                    <a:pt x="350044" y="23813"/>
                  </a:lnTo>
                  <a:lnTo>
                    <a:pt x="369094" y="47625"/>
                  </a:lnTo>
                  <a:lnTo>
                    <a:pt x="385763" y="76200"/>
                  </a:lnTo>
                  <a:lnTo>
                    <a:pt x="404813" y="133350"/>
                  </a:lnTo>
                  <a:lnTo>
                    <a:pt x="421481" y="197644"/>
                  </a:lnTo>
                  <a:lnTo>
                    <a:pt x="447675" y="328613"/>
                  </a:lnTo>
                  <a:lnTo>
                    <a:pt x="426244" y="533400"/>
                  </a:lnTo>
                  <a:lnTo>
                    <a:pt x="395288" y="688182"/>
                  </a:lnTo>
                  <a:lnTo>
                    <a:pt x="361950" y="819150"/>
                  </a:lnTo>
                  <a:lnTo>
                    <a:pt x="316706" y="962025"/>
                  </a:lnTo>
                  <a:lnTo>
                    <a:pt x="254794" y="1095375"/>
                  </a:lnTo>
                  <a:lnTo>
                    <a:pt x="216694" y="1188244"/>
                  </a:lnTo>
                  <a:lnTo>
                    <a:pt x="180975" y="1247775"/>
                  </a:lnTo>
                  <a:lnTo>
                    <a:pt x="145256" y="1293019"/>
                  </a:lnTo>
                  <a:lnTo>
                    <a:pt x="116681" y="1314450"/>
                  </a:lnTo>
                  <a:lnTo>
                    <a:pt x="97631" y="1316832"/>
                  </a:lnTo>
                  <a:lnTo>
                    <a:pt x="66675" y="1307307"/>
                  </a:lnTo>
                  <a:lnTo>
                    <a:pt x="50006" y="1290638"/>
                  </a:lnTo>
                  <a:lnTo>
                    <a:pt x="28575" y="1257300"/>
                  </a:lnTo>
                  <a:lnTo>
                    <a:pt x="11906" y="1197769"/>
                  </a:lnTo>
                  <a:lnTo>
                    <a:pt x="0" y="1019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0">
              <a:extLst>
                <a:ext uri="{FF2B5EF4-FFF2-40B4-BE49-F238E27FC236}">
                  <a16:creationId xmlns:a16="http://schemas.microsoft.com/office/drawing/2014/main" id="{FA588C4B-17D6-4CF0-A3AD-9139BAA6F77E}"/>
                </a:ext>
              </a:extLst>
            </p:cNvPr>
            <p:cNvSpPr/>
            <p:nvPr/>
          </p:nvSpPr>
          <p:spPr>
            <a:xfrm>
              <a:off x="3235325" y="2671763"/>
              <a:ext cx="3963988" cy="533400"/>
            </a:xfrm>
            <a:custGeom>
              <a:avLst/>
              <a:gdLst>
                <a:gd name="connsiteX0" fmla="*/ 322930 w 3963533"/>
                <a:gd name="connsiteY0" fmla="*/ 475896 h 533683"/>
                <a:gd name="connsiteX1" fmla="*/ 23795 w 3963533"/>
                <a:gd name="connsiteY1" fmla="*/ 492892 h 533683"/>
                <a:gd name="connsiteX2" fmla="*/ 0 w 3963533"/>
                <a:gd name="connsiteY2" fmla="*/ 282138 h 533683"/>
                <a:gd name="connsiteX3" fmla="*/ 200556 w 3963533"/>
                <a:gd name="connsiteY3" fmla="*/ 302533 h 533683"/>
                <a:gd name="connsiteX4" fmla="*/ 316131 w 3963533"/>
                <a:gd name="connsiteY4" fmla="*/ 302533 h 533683"/>
                <a:gd name="connsiteX5" fmla="*/ 469098 w 3963533"/>
                <a:gd name="connsiteY5" fmla="*/ 282138 h 533683"/>
                <a:gd name="connsiteX6" fmla="*/ 894005 w 3963533"/>
                <a:gd name="connsiteY6" fmla="*/ 231149 h 533683"/>
                <a:gd name="connsiteX7" fmla="*/ 1420889 w 3963533"/>
                <a:gd name="connsiteY7" fmla="*/ 173362 h 533683"/>
                <a:gd name="connsiteX8" fmla="*/ 1917181 w 3963533"/>
                <a:gd name="connsiteY8" fmla="*/ 129171 h 533683"/>
                <a:gd name="connsiteX9" fmla="*/ 2331890 w 3963533"/>
                <a:gd name="connsiteY9" fmla="*/ 91780 h 533683"/>
                <a:gd name="connsiteX10" fmla="*/ 2722805 w 3963533"/>
                <a:gd name="connsiteY10" fmla="*/ 64585 h 533683"/>
                <a:gd name="connsiteX11" fmla="*/ 3113719 w 3963533"/>
                <a:gd name="connsiteY11" fmla="*/ 47589 h 533683"/>
                <a:gd name="connsiteX12" fmla="*/ 3222495 w 3963533"/>
                <a:gd name="connsiteY12" fmla="*/ 44190 h 533683"/>
                <a:gd name="connsiteX13" fmla="*/ 3283682 w 3963533"/>
                <a:gd name="connsiteY13" fmla="*/ 33992 h 533683"/>
                <a:gd name="connsiteX14" fmla="*/ 3375462 w 3963533"/>
                <a:gd name="connsiteY14" fmla="*/ 13597 h 533683"/>
                <a:gd name="connsiteX15" fmla="*/ 3416253 w 3963533"/>
                <a:gd name="connsiteY15" fmla="*/ 0 h 533683"/>
                <a:gd name="connsiteX16" fmla="*/ 3460443 w 3963533"/>
                <a:gd name="connsiteY16" fmla="*/ 3399 h 533683"/>
                <a:gd name="connsiteX17" fmla="*/ 3562421 w 3963533"/>
                <a:gd name="connsiteY17" fmla="*/ 37391 h 533683"/>
                <a:gd name="connsiteX18" fmla="*/ 3677996 w 3963533"/>
                <a:gd name="connsiteY18" fmla="*/ 101977 h 533683"/>
                <a:gd name="connsiteX19" fmla="*/ 3790171 w 3963533"/>
                <a:gd name="connsiteY19" fmla="*/ 176761 h 533683"/>
                <a:gd name="connsiteX20" fmla="*/ 3875153 w 3963533"/>
                <a:gd name="connsiteY20" fmla="*/ 251545 h 533683"/>
                <a:gd name="connsiteX21" fmla="*/ 3929541 w 3963533"/>
                <a:gd name="connsiteY21" fmla="*/ 322929 h 533683"/>
                <a:gd name="connsiteX22" fmla="*/ 3949936 w 3963533"/>
                <a:gd name="connsiteY22" fmla="*/ 380716 h 533683"/>
                <a:gd name="connsiteX23" fmla="*/ 3960134 w 3963533"/>
                <a:gd name="connsiteY23" fmla="*/ 428306 h 533683"/>
                <a:gd name="connsiteX24" fmla="*/ 3963533 w 3963533"/>
                <a:gd name="connsiteY24" fmla="*/ 482694 h 533683"/>
                <a:gd name="connsiteX25" fmla="*/ 3946537 w 3963533"/>
                <a:gd name="connsiteY25" fmla="*/ 516687 h 533683"/>
                <a:gd name="connsiteX26" fmla="*/ 3909145 w 3963533"/>
                <a:gd name="connsiteY26" fmla="*/ 533683 h 533683"/>
                <a:gd name="connsiteX27" fmla="*/ 3844559 w 3963533"/>
                <a:gd name="connsiteY27" fmla="*/ 530284 h 533683"/>
                <a:gd name="connsiteX28" fmla="*/ 3684794 w 3963533"/>
                <a:gd name="connsiteY28" fmla="*/ 513287 h 533683"/>
                <a:gd name="connsiteX29" fmla="*/ 3399257 w 3963533"/>
                <a:gd name="connsiteY29" fmla="*/ 251545 h 533683"/>
                <a:gd name="connsiteX30" fmla="*/ 3378861 w 3963533"/>
                <a:gd name="connsiteY30" fmla="*/ 244746 h 533683"/>
                <a:gd name="connsiteX31" fmla="*/ 3297279 w 3963533"/>
                <a:gd name="connsiteY31" fmla="*/ 231149 h 533683"/>
                <a:gd name="connsiteX32" fmla="*/ 3134115 w 3963533"/>
                <a:gd name="connsiteY32" fmla="*/ 220951 h 533683"/>
                <a:gd name="connsiteX33" fmla="*/ 2879170 w 3963533"/>
                <a:gd name="connsiteY33" fmla="*/ 224351 h 533683"/>
                <a:gd name="connsiteX34" fmla="*/ 2437267 w 3963533"/>
                <a:gd name="connsiteY34" fmla="*/ 251545 h 533683"/>
                <a:gd name="connsiteX35" fmla="*/ 1991965 w 3963533"/>
                <a:gd name="connsiteY35" fmla="*/ 292336 h 533683"/>
                <a:gd name="connsiteX36" fmla="*/ 1536464 w 3963533"/>
                <a:gd name="connsiteY36" fmla="*/ 339925 h 533683"/>
                <a:gd name="connsiteX37" fmla="*/ 1070766 w 3963533"/>
                <a:gd name="connsiteY37" fmla="*/ 397713 h 533683"/>
                <a:gd name="connsiteX38" fmla="*/ 710445 w 3963533"/>
                <a:gd name="connsiteY38" fmla="*/ 438504 h 533683"/>
                <a:gd name="connsiteX39" fmla="*/ 322930 w 3963533"/>
                <a:gd name="connsiteY39" fmla="*/ 475896 h 533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963533" h="533683">
                  <a:moveTo>
                    <a:pt x="322930" y="475896"/>
                  </a:moveTo>
                  <a:lnTo>
                    <a:pt x="23795" y="492892"/>
                  </a:lnTo>
                  <a:lnTo>
                    <a:pt x="0" y="282138"/>
                  </a:lnTo>
                  <a:lnTo>
                    <a:pt x="200556" y="302533"/>
                  </a:lnTo>
                  <a:lnTo>
                    <a:pt x="316131" y="302533"/>
                  </a:lnTo>
                  <a:lnTo>
                    <a:pt x="469098" y="282138"/>
                  </a:lnTo>
                  <a:lnTo>
                    <a:pt x="894005" y="231149"/>
                  </a:lnTo>
                  <a:lnTo>
                    <a:pt x="1420889" y="173362"/>
                  </a:lnTo>
                  <a:lnTo>
                    <a:pt x="1917181" y="129171"/>
                  </a:lnTo>
                  <a:lnTo>
                    <a:pt x="2331890" y="91780"/>
                  </a:lnTo>
                  <a:lnTo>
                    <a:pt x="2722805" y="64585"/>
                  </a:lnTo>
                  <a:lnTo>
                    <a:pt x="3113719" y="47589"/>
                  </a:lnTo>
                  <a:lnTo>
                    <a:pt x="3222495" y="44190"/>
                  </a:lnTo>
                  <a:lnTo>
                    <a:pt x="3283682" y="33992"/>
                  </a:lnTo>
                  <a:lnTo>
                    <a:pt x="3375462" y="13597"/>
                  </a:lnTo>
                  <a:lnTo>
                    <a:pt x="3416253" y="0"/>
                  </a:lnTo>
                  <a:lnTo>
                    <a:pt x="3460443" y="3399"/>
                  </a:lnTo>
                  <a:lnTo>
                    <a:pt x="3562421" y="37391"/>
                  </a:lnTo>
                  <a:lnTo>
                    <a:pt x="3677996" y="101977"/>
                  </a:lnTo>
                  <a:lnTo>
                    <a:pt x="3790171" y="176761"/>
                  </a:lnTo>
                  <a:lnTo>
                    <a:pt x="3875153" y="251545"/>
                  </a:lnTo>
                  <a:lnTo>
                    <a:pt x="3929541" y="322929"/>
                  </a:lnTo>
                  <a:lnTo>
                    <a:pt x="3949936" y="380716"/>
                  </a:lnTo>
                  <a:lnTo>
                    <a:pt x="3960134" y="428306"/>
                  </a:lnTo>
                  <a:lnTo>
                    <a:pt x="3963533" y="482694"/>
                  </a:lnTo>
                  <a:lnTo>
                    <a:pt x="3946537" y="516687"/>
                  </a:lnTo>
                  <a:lnTo>
                    <a:pt x="3909145" y="533683"/>
                  </a:lnTo>
                  <a:lnTo>
                    <a:pt x="3844559" y="530284"/>
                  </a:lnTo>
                  <a:lnTo>
                    <a:pt x="3684794" y="513287"/>
                  </a:lnTo>
                  <a:lnTo>
                    <a:pt x="3399257" y="251545"/>
                  </a:lnTo>
                  <a:lnTo>
                    <a:pt x="3378861" y="244746"/>
                  </a:lnTo>
                  <a:lnTo>
                    <a:pt x="3297279" y="231149"/>
                  </a:lnTo>
                  <a:lnTo>
                    <a:pt x="3134115" y="220951"/>
                  </a:lnTo>
                  <a:lnTo>
                    <a:pt x="2879170" y="224351"/>
                  </a:lnTo>
                  <a:lnTo>
                    <a:pt x="2437267" y="251545"/>
                  </a:lnTo>
                  <a:lnTo>
                    <a:pt x="1991965" y="292336"/>
                  </a:lnTo>
                  <a:lnTo>
                    <a:pt x="1536464" y="339925"/>
                  </a:lnTo>
                  <a:lnTo>
                    <a:pt x="1070766" y="397713"/>
                  </a:lnTo>
                  <a:lnTo>
                    <a:pt x="710445" y="438504"/>
                  </a:lnTo>
                  <a:lnTo>
                    <a:pt x="322930" y="4758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2">
              <a:extLst>
                <a:ext uri="{FF2B5EF4-FFF2-40B4-BE49-F238E27FC236}">
                  <a16:creationId xmlns:a16="http://schemas.microsoft.com/office/drawing/2014/main" id="{3F53768A-22D1-4A76-B2B1-190D8B52DB3E}"/>
                </a:ext>
              </a:extLst>
            </p:cNvPr>
            <p:cNvSpPr/>
            <p:nvPr/>
          </p:nvSpPr>
          <p:spPr>
            <a:xfrm>
              <a:off x="6199188" y="2833688"/>
              <a:ext cx="787400" cy="654050"/>
            </a:xfrm>
            <a:custGeom>
              <a:avLst/>
              <a:gdLst>
                <a:gd name="connsiteX0" fmla="*/ 211931 w 788194"/>
                <a:gd name="connsiteY0" fmla="*/ 388143 h 654843"/>
                <a:gd name="connsiteX1" fmla="*/ 335756 w 788194"/>
                <a:gd name="connsiteY1" fmla="*/ 242887 h 654843"/>
                <a:gd name="connsiteX2" fmla="*/ 395287 w 788194"/>
                <a:gd name="connsiteY2" fmla="*/ 173831 h 654843"/>
                <a:gd name="connsiteX3" fmla="*/ 421481 w 788194"/>
                <a:gd name="connsiteY3" fmla="*/ 152400 h 654843"/>
                <a:gd name="connsiteX4" fmla="*/ 495300 w 788194"/>
                <a:gd name="connsiteY4" fmla="*/ 0 h 654843"/>
                <a:gd name="connsiteX5" fmla="*/ 788194 w 788194"/>
                <a:gd name="connsiteY5" fmla="*/ 350043 h 654843"/>
                <a:gd name="connsiteX6" fmla="*/ 716756 w 788194"/>
                <a:gd name="connsiteY6" fmla="*/ 352425 h 654843"/>
                <a:gd name="connsiteX7" fmla="*/ 616744 w 788194"/>
                <a:gd name="connsiteY7" fmla="*/ 369093 h 654843"/>
                <a:gd name="connsiteX8" fmla="*/ 581025 w 788194"/>
                <a:gd name="connsiteY8" fmla="*/ 383381 h 654843"/>
                <a:gd name="connsiteX9" fmla="*/ 350044 w 788194"/>
                <a:gd name="connsiteY9" fmla="*/ 497681 h 654843"/>
                <a:gd name="connsiteX10" fmla="*/ 95250 w 788194"/>
                <a:gd name="connsiteY10" fmla="*/ 626268 h 654843"/>
                <a:gd name="connsiteX11" fmla="*/ 40481 w 788194"/>
                <a:gd name="connsiteY11" fmla="*/ 652462 h 654843"/>
                <a:gd name="connsiteX12" fmla="*/ 16669 w 788194"/>
                <a:gd name="connsiteY12" fmla="*/ 654843 h 654843"/>
                <a:gd name="connsiteX13" fmla="*/ 0 w 788194"/>
                <a:gd name="connsiteY13" fmla="*/ 647700 h 654843"/>
                <a:gd name="connsiteX14" fmla="*/ 0 w 788194"/>
                <a:gd name="connsiteY14" fmla="*/ 626268 h 654843"/>
                <a:gd name="connsiteX15" fmla="*/ 21431 w 788194"/>
                <a:gd name="connsiteY15" fmla="*/ 592931 h 654843"/>
                <a:gd name="connsiteX16" fmla="*/ 80962 w 788194"/>
                <a:gd name="connsiteY16" fmla="*/ 531018 h 654843"/>
                <a:gd name="connsiteX17" fmla="*/ 211931 w 788194"/>
                <a:gd name="connsiteY17" fmla="*/ 388143 h 65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8194" h="654843">
                  <a:moveTo>
                    <a:pt x="211931" y="388143"/>
                  </a:moveTo>
                  <a:lnTo>
                    <a:pt x="335756" y="242887"/>
                  </a:lnTo>
                  <a:lnTo>
                    <a:pt x="395287" y="173831"/>
                  </a:lnTo>
                  <a:lnTo>
                    <a:pt x="421481" y="152400"/>
                  </a:lnTo>
                  <a:lnTo>
                    <a:pt x="495300" y="0"/>
                  </a:lnTo>
                  <a:lnTo>
                    <a:pt x="788194" y="350043"/>
                  </a:lnTo>
                  <a:lnTo>
                    <a:pt x="716756" y="352425"/>
                  </a:lnTo>
                  <a:lnTo>
                    <a:pt x="616744" y="369093"/>
                  </a:lnTo>
                  <a:lnTo>
                    <a:pt x="581025" y="383381"/>
                  </a:lnTo>
                  <a:lnTo>
                    <a:pt x="350044" y="497681"/>
                  </a:lnTo>
                  <a:lnTo>
                    <a:pt x="95250" y="626268"/>
                  </a:lnTo>
                  <a:lnTo>
                    <a:pt x="40481" y="652462"/>
                  </a:lnTo>
                  <a:lnTo>
                    <a:pt x="16669" y="654843"/>
                  </a:lnTo>
                  <a:lnTo>
                    <a:pt x="0" y="647700"/>
                  </a:lnTo>
                  <a:lnTo>
                    <a:pt x="0" y="626268"/>
                  </a:lnTo>
                  <a:lnTo>
                    <a:pt x="21431" y="592931"/>
                  </a:lnTo>
                  <a:lnTo>
                    <a:pt x="80962" y="531018"/>
                  </a:lnTo>
                  <a:lnTo>
                    <a:pt x="211931" y="3881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3">
              <a:extLst>
                <a:ext uri="{FF2B5EF4-FFF2-40B4-BE49-F238E27FC236}">
                  <a16:creationId xmlns:a16="http://schemas.microsoft.com/office/drawing/2014/main" id="{EA612ED3-AB1C-43D2-9039-A1ABAE7D8EC4}"/>
                </a:ext>
              </a:extLst>
            </p:cNvPr>
            <p:cNvSpPr/>
            <p:nvPr/>
          </p:nvSpPr>
          <p:spPr>
            <a:xfrm>
              <a:off x="3209925" y="3608388"/>
              <a:ext cx="3409950" cy="582612"/>
            </a:xfrm>
            <a:custGeom>
              <a:avLst/>
              <a:gdLst>
                <a:gd name="connsiteX0" fmla="*/ 1075934 w 3409529"/>
                <a:gd name="connsiteY0" fmla="*/ 455758 h 582677"/>
                <a:gd name="connsiteX1" fmla="*/ 778826 w 3409529"/>
                <a:gd name="connsiteY1" fmla="*/ 522102 h 582677"/>
                <a:gd name="connsiteX2" fmla="*/ 510564 w 3409529"/>
                <a:gd name="connsiteY2" fmla="*/ 582677 h 582677"/>
                <a:gd name="connsiteX3" fmla="*/ 487488 w 3409529"/>
                <a:gd name="connsiteY3" fmla="*/ 582677 h 582677"/>
                <a:gd name="connsiteX4" fmla="*/ 429797 w 3409529"/>
                <a:gd name="connsiteY4" fmla="*/ 571139 h 582677"/>
                <a:gd name="connsiteX5" fmla="*/ 323069 w 3409529"/>
                <a:gd name="connsiteY5" fmla="*/ 542294 h 582677"/>
                <a:gd name="connsiteX6" fmla="*/ 227879 w 3409529"/>
                <a:gd name="connsiteY6" fmla="*/ 501910 h 582677"/>
                <a:gd name="connsiteX7" fmla="*/ 167303 w 3409529"/>
                <a:gd name="connsiteY7" fmla="*/ 464411 h 582677"/>
                <a:gd name="connsiteX8" fmla="*/ 132689 w 3409529"/>
                <a:gd name="connsiteY8" fmla="*/ 432681 h 582677"/>
                <a:gd name="connsiteX9" fmla="*/ 86536 w 3409529"/>
                <a:gd name="connsiteY9" fmla="*/ 377875 h 582677"/>
                <a:gd name="connsiteX10" fmla="*/ 46153 w 3409529"/>
                <a:gd name="connsiteY10" fmla="*/ 317299 h 582677"/>
                <a:gd name="connsiteX11" fmla="*/ 8654 w 3409529"/>
                <a:gd name="connsiteY11" fmla="*/ 233648 h 582677"/>
                <a:gd name="connsiteX12" fmla="*/ 0 w 3409529"/>
                <a:gd name="connsiteY12" fmla="*/ 210571 h 582677"/>
                <a:gd name="connsiteX13" fmla="*/ 0 w 3409529"/>
                <a:gd name="connsiteY13" fmla="*/ 196149 h 582677"/>
                <a:gd name="connsiteX14" fmla="*/ 5769 w 3409529"/>
                <a:gd name="connsiteY14" fmla="*/ 187495 h 582677"/>
                <a:gd name="connsiteX15" fmla="*/ 25961 w 3409529"/>
                <a:gd name="connsiteY15" fmla="*/ 181726 h 582677"/>
                <a:gd name="connsiteX16" fmla="*/ 63460 w 3409529"/>
                <a:gd name="connsiteY16" fmla="*/ 199033 h 582677"/>
                <a:gd name="connsiteX17" fmla="*/ 124035 w 3409529"/>
                <a:gd name="connsiteY17" fmla="*/ 245186 h 582677"/>
                <a:gd name="connsiteX18" fmla="*/ 184611 w 3409529"/>
                <a:gd name="connsiteY18" fmla="*/ 279800 h 582677"/>
                <a:gd name="connsiteX19" fmla="*/ 248071 w 3409529"/>
                <a:gd name="connsiteY19" fmla="*/ 308646 h 582677"/>
                <a:gd name="connsiteX20" fmla="*/ 334607 w 3409529"/>
                <a:gd name="connsiteY20" fmla="*/ 334607 h 582677"/>
                <a:gd name="connsiteX21" fmla="*/ 409605 w 3409529"/>
                <a:gd name="connsiteY21" fmla="*/ 340376 h 582677"/>
                <a:gd name="connsiteX22" fmla="*/ 510564 w 3409529"/>
                <a:gd name="connsiteY22" fmla="*/ 334607 h 582677"/>
                <a:gd name="connsiteX23" fmla="*/ 680752 w 3409529"/>
                <a:gd name="connsiteY23" fmla="*/ 317299 h 582677"/>
                <a:gd name="connsiteX24" fmla="*/ 1047089 w 3409529"/>
                <a:gd name="connsiteY24" fmla="*/ 268262 h 582677"/>
                <a:gd name="connsiteX25" fmla="*/ 1364389 w 3409529"/>
                <a:gd name="connsiteY25" fmla="*/ 216340 h 582677"/>
                <a:gd name="connsiteX26" fmla="*/ 1638420 w 3409529"/>
                <a:gd name="connsiteY26" fmla="*/ 178841 h 582677"/>
                <a:gd name="connsiteX27" fmla="*/ 1895144 w 3409529"/>
                <a:gd name="connsiteY27" fmla="*/ 152881 h 582677"/>
                <a:gd name="connsiteX28" fmla="*/ 2264366 w 3409529"/>
                <a:gd name="connsiteY28" fmla="*/ 121151 h 582677"/>
                <a:gd name="connsiteX29" fmla="*/ 2541282 w 3409529"/>
                <a:gd name="connsiteY29" fmla="*/ 86536 h 582677"/>
                <a:gd name="connsiteX30" fmla="*/ 2743200 w 3409529"/>
                <a:gd name="connsiteY30" fmla="*/ 46152 h 582677"/>
                <a:gd name="connsiteX31" fmla="*/ 2789353 w 3409529"/>
                <a:gd name="connsiteY31" fmla="*/ 23076 h 582677"/>
                <a:gd name="connsiteX32" fmla="*/ 2832621 w 3409529"/>
                <a:gd name="connsiteY32" fmla="*/ 8653 h 582677"/>
                <a:gd name="connsiteX33" fmla="*/ 2896081 w 3409529"/>
                <a:gd name="connsiteY33" fmla="*/ 0 h 582677"/>
                <a:gd name="connsiteX34" fmla="*/ 2979732 w 3409529"/>
                <a:gd name="connsiteY34" fmla="*/ 2884 h 582677"/>
                <a:gd name="connsiteX35" fmla="*/ 3126844 w 3409529"/>
                <a:gd name="connsiteY35" fmla="*/ 28845 h 582677"/>
                <a:gd name="connsiteX36" fmla="*/ 3219149 w 3409529"/>
                <a:gd name="connsiteY36" fmla="*/ 51922 h 582677"/>
                <a:gd name="connsiteX37" fmla="*/ 3305686 w 3409529"/>
                <a:gd name="connsiteY37" fmla="*/ 86536 h 582677"/>
                <a:gd name="connsiteX38" fmla="*/ 3343185 w 3409529"/>
                <a:gd name="connsiteY38" fmla="*/ 115381 h 582677"/>
                <a:gd name="connsiteX39" fmla="*/ 3374915 w 3409529"/>
                <a:gd name="connsiteY39" fmla="*/ 149996 h 582677"/>
                <a:gd name="connsiteX40" fmla="*/ 3406645 w 3409529"/>
                <a:gd name="connsiteY40" fmla="*/ 207687 h 582677"/>
                <a:gd name="connsiteX41" fmla="*/ 3409529 w 3409529"/>
                <a:gd name="connsiteY41" fmla="*/ 242301 h 582677"/>
                <a:gd name="connsiteX42" fmla="*/ 3397991 w 3409529"/>
                <a:gd name="connsiteY42" fmla="*/ 294223 h 582677"/>
                <a:gd name="connsiteX43" fmla="*/ 3360492 w 3409529"/>
                <a:gd name="connsiteY43" fmla="*/ 320184 h 582677"/>
                <a:gd name="connsiteX44" fmla="*/ 3308570 w 3409529"/>
                <a:gd name="connsiteY44" fmla="*/ 328838 h 582677"/>
                <a:gd name="connsiteX45" fmla="*/ 3256648 w 3409529"/>
                <a:gd name="connsiteY45" fmla="*/ 334607 h 582677"/>
                <a:gd name="connsiteX46" fmla="*/ 3178766 w 3409529"/>
                <a:gd name="connsiteY46" fmla="*/ 323069 h 582677"/>
                <a:gd name="connsiteX47" fmla="*/ 2988386 w 3409529"/>
                <a:gd name="connsiteY47" fmla="*/ 297108 h 582677"/>
                <a:gd name="connsiteX48" fmla="*/ 2743200 w 3409529"/>
                <a:gd name="connsiteY48" fmla="*/ 279800 h 582677"/>
                <a:gd name="connsiteX49" fmla="*/ 2573012 w 3409529"/>
                <a:gd name="connsiteY49" fmla="*/ 291339 h 582677"/>
                <a:gd name="connsiteX50" fmla="*/ 2399939 w 3409529"/>
                <a:gd name="connsiteY50" fmla="*/ 291339 h 582677"/>
                <a:gd name="connsiteX51" fmla="*/ 2143215 w 3409529"/>
                <a:gd name="connsiteY51" fmla="*/ 302877 h 582677"/>
                <a:gd name="connsiteX52" fmla="*/ 1883606 w 3409529"/>
                <a:gd name="connsiteY52" fmla="*/ 328838 h 582677"/>
                <a:gd name="connsiteX53" fmla="*/ 1517269 w 3409529"/>
                <a:gd name="connsiteY53" fmla="*/ 357683 h 582677"/>
                <a:gd name="connsiteX54" fmla="*/ 1075934 w 3409529"/>
                <a:gd name="connsiteY54" fmla="*/ 455758 h 582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409529" h="582677">
                  <a:moveTo>
                    <a:pt x="1075934" y="455758"/>
                  </a:moveTo>
                  <a:lnTo>
                    <a:pt x="778826" y="522102"/>
                  </a:lnTo>
                  <a:lnTo>
                    <a:pt x="510564" y="582677"/>
                  </a:lnTo>
                  <a:lnTo>
                    <a:pt x="487488" y="582677"/>
                  </a:lnTo>
                  <a:lnTo>
                    <a:pt x="429797" y="571139"/>
                  </a:lnTo>
                  <a:lnTo>
                    <a:pt x="323069" y="542294"/>
                  </a:lnTo>
                  <a:lnTo>
                    <a:pt x="227879" y="501910"/>
                  </a:lnTo>
                  <a:lnTo>
                    <a:pt x="167303" y="464411"/>
                  </a:lnTo>
                  <a:lnTo>
                    <a:pt x="132689" y="432681"/>
                  </a:lnTo>
                  <a:lnTo>
                    <a:pt x="86536" y="377875"/>
                  </a:lnTo>
                  <a:lnTo>
                    <a:pt x="46153" y="317299"/>
                  </a:lnTo>
                  <a:lnTo>
                    <a:pt x="8654" y="233648"/>
                  </a:lnTo>
                  <a:lnTo>
                    <a:pt x="0" y="210571"/>
                  </a:lnTo>
                  <a:lnTo>
                    <a:pt x="0" y="196149"/>
                  </a:lnTo>
                  <a:lnTo>
                    <a:pt x="5769" y="187495"/>
                  </a:lnTo>
                  <a:lnTo>
                    <a:pt x="25961" y="181726"/>
                  </a:lnTo>
                  <a:lnTo>
                    <a:pt x="63460" y="199033"/>
                  </a:lnTo>
                  <a:lnTo>
                    <a:pt x="124035" y="245186"/>
                  </a:lnTo>
                  <a:lnTo>
                    <a:pt x="184611" y="279800"/>
                  </a:lnTo>
                  <a:lnTo>
                    <a:pt x="248071" y="308646"/>
                  </a:lnTo>
                  <a:lnTo>
                    <a:pt x="334607" y="334607"/>
                  </a:lnTo>
                  <a:lnTo>
                    <a:pt x="409605" y="340376"/>
                  </a:lnTo>
                  <a:lnTo>
                    <a:pt x="510564" y="334607"/>
                  </a:lnTo>
                  <a:lnTo>
                    <a:pt x="680752" y="317299"/>
                  </a:lnTo>
                  <a:lnTo>
                    <a:pt x="1047089" y="268262"/>
                  </a:lnTo>
                  <a:lnTo>
                    <a:pt x="1364389" y="216340"/>
                  </a:lnTo>
                  <a:lnTo>
                    <a:pt x="1638420" y="178841"/>
                  </a:lnTo>
                  <a:lnTo>
                    <a:pt x="1895144" y="152881"/>
                  </a:lnTo>
                  <a:lnTo>
                    <a:pt x="2264366" y="121151"/>
                  </a:lnTo>
                  <a:lnTo>
                    <a:pt x="2541282" y="86536"/>
                  </a:lnTo>
                  <a:lnTo>
                    <a:pt x="2743200" y="46152"/>
                  </a:lnTo>
                  <a:lnTo>
                    <a:pt x="2789353" y="23076"/>
                  </a:lnTo>
                  <a:lnTo>
                    <a:pt x="2832621" y="8653"/>
                  </a:lnTo>
                  <a:lnTo>
                    <a:pt x="2896081" y="0"/>
                  </a:lnTo>
                  <a:lnTo>
                    <a:pt x="2979732" y="2884"/>
                  </a:lnTo>
                  <a:lnTo>
                    <a:pt x="3126844" y="28845"/>
                  </a:lnTo>
                  <a:lnTo>
                    <a:pt x="3219149" y="51922"/>
                  </a:lnTo>
                  <a:lnTo>
                    <a:pt x="3305686" y="86536"/>
                  </a:lnTo>
                  <a:lnTo>
                    <a:pt x="3343185" y="115381"/>
                  </a:lnTo>
                  <a:lnTo>
                    <a:pt x="3374915" y="149996"/>
                  </a:lnTo>
                  <a:lnTo>
                    <a:pt x="3406645" y="207687"/>
                  </a:lnTo>
                  <a:lnTo>
                    <a:pt x="3409529" y="242301"/>
                  </a:lnTo>
                  <a:lnTo>
                    <a:pt x="3397991" y="294223"/>
                  </a:lnTo>
                  <a:lnTo>
                    <a:pt x="3360492" y="320184"/>
                  </a:lnTo>
                  <a:lnTo>
                    <a:pt x="3308570" y="328838"/>
                  </a:lnTo>
                  <a:lnTo>
                    <a:pt x="3256648" y="334607"/>
                  </a:lnTo>
                  <a:lnTo>
                    <a:pt x="3178766" y="323069"/>
                  </a:lnTo>
                  <a:lnTo>
                    <a:pt x="2988386" y="297108"/>
                  </a:lnTo>
                  <a:lnTo>
                    <a:pt x="2743200" y="279800"/>
                  </a:lnTo>
                  <a:lnTo>
                    <a:pt x="2573012" y="291339"/>
                  </a:lnTo>
                  <a:lnTo>
                    <a:pt x="2399939" y="291339"/>
                  </a:lnTo>
                  <a:lnTo>
                    <a:pt x="2143215" y="302877"/>
                  </a:lnTo>
                  <a:lnTo>
                    <a:pt x="1883606" y="328838"/>
                  </a:lnTo>
                  <a:lnTo>
                    <a:pt x="1517269" y="357683"/>
                  </a:lnTo>
                  <a:lnTo>
                    <a:pt x="1075934" y="45575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2">
              <a:extLst>
                <a:ext uri="{FF2B5EF4-FFF2-40B4-BE49-F238E27FC236}">
                  <a16:creationId xmlns:a16="http://schemas.microsoft.com/office/drawing/2014/main" id="{46A8BAE1-D701-4AC2-A7B5-F151964D9552}"/>
                </a:ext>
              </a:extLst>
            </p:cNvPr>
            <p:cNvSpPr/>
            <p:nvPr/>
          </p:nvSpPr>
          <p:spPr>
            <a:xfrm rot="16200000">
              <a:off x="3448844" y="4277519"/>
              <a:ext cx="2932112" cy="520700"/>
            </a:xfrm>
            <a:custGeom>
              <a:avLst/>
              <a:gdLst>
                <a:gd name="connsiteX0" fmla="*/ 1545872 w 2931759"/>
                <a:gd name="connsiteY0" fmla="*/ 438150 h 521494"/>
                <a:gd name="connsiteX1" fmla="*/ 1210115 w 2931759"/>
                <a:gd name="connsiteY1" fmla="*/ 428625 h 521494"/>
                <a:gd name="connsiteX2" fmla="*/ 1131534 w 2931759"/>
                <a:gd name="connsiteY2" fmla="*/ 426244 h 521494"/>
                <a:gd name="connsiteX3" fmla="*/ 917222 w 2931759"/>
                <a:gd name="connsiteY3" fmla="*/ 438150 h 521494"/>
                <a:gd name="connsiteX4" fmla="*/ 588609 w 2931759"/>
                <a:gd name="connsiteY4" fmla="*/ 445294 h 521494"/>
                <a:gd name="connsiteX5" fmla="*/ 329053 w 2931759"/>
                <a:gd name="connsiteY5" fmla="*/ 447675 h 521494"/>
                <a:gd name="connsiteX6" fmla="*/ 219515 w 2931759"/>
                <a:gd name="connsiteY6" fmla="*/ 445294 h 521494"/>
                <a:gd name="connsiteX7" fmla="*/ 181415 w 2931759"/>
                <a:gd name="connsiteY7" fmla="*/ 442912 h 521494"/>
                <a:gd name="connsiteX8" fmla="*/ 148078 w 2931759"/>
                <a:gd name="connsiteY8" fmla="*/ 435769 h 521494"/>
                <a:gd name="connsiteX9" fmla="*/ 95690 w 2931759"/>
                <a:gd name="connsiteY9" fmla="*/ 414337 h 521494"/>
                <a:gd name="connsiteX10" fmla="*/ 55209 w 2931759"/>
                <a:gd name="connsiteY10" fmla="*/ 388144 h 521494"/>
                <a:gd name="connsiteX11" fmla="*/ 14728 w 2931759"/>
                <a:gd name="connsiteY11" fmla="*/ 352425 h 521494"/>
                <a:gd name="connsiteX12" fmla="*/ 440 w 2931759"/>
                <a:gd name="connsiteY12" fmla="*/ 328612 h 521494"/>
                <a:gd name="connsiteX13" fmla="*/ 2822 w 2931759"/>
                <a:gd name="connsiteY13" fmla="*/ 307181 h 521494"/>
                <a:gd name="connsiteX14" fmla="*/ 40922 w 2931759"/>
                <a:gd name="connsiteY14" fmla="*/ 257175 h 521494"/>
                <a:gd name="connsiteX15" fmla="*/ 81403 w 2931759"/>
                <a:gd name="connsiteY15" fmla="*/ 230981 h 521494"/>
                <a:gd name="connsiteX16" fmla="*/ 138553 w 2931759"/>
                <a:gd name="connsiteY16" fmla="*/ 209550 h 521494"/>
                <a:gd name="connsiteX17" fmla="*/ 188559 w 2931759"/>
                <a:gd name="connsiteY17" fmla="*/ 190500 h 521494"/>
                <a:gd name="connsiteX18" fmla="*/ 259997 w 2931759"/>
                <a:gd name="connsiteY18" fmla="*/ 164306 h 521494"/>
                <a:gd name="connsiteX19" fmla="*/ 352865 w 2931759"/>
                <a:gd name="connsiteY19" fmla="*/ 138112 h 521494"/>
                <a:gd name="connsiteX20" fmla="*/ 450497 w 2931759"/>
                <a:gd name="connsiteY20" fmla="*/ 119062 h 521494"/>
                <a:gd name="connsiteX21" fmla="*/ 529078 w 2931759"/>
                <a:gd name="connsiteY21" fmla="*/ 114300 h 521494"/>
                <a:gd name="connsiteX22" fmla="*/ 586228 w 2931759"/>
                <a:gd name="connsiteY22" fmla="*/ 128587 h 521494"/>
                <a:gd name="connsiteX23" fmla="*/ 686240 w 2931759"/>
                <a:gd name="connsiteY23" fmla="*/ 147637 h 521494"/>
                <a:gd name="connsiteX24" fmla="*/ 824353 w 2931759"/>
                <a:gd name="connsiteY24" fmla="*/ 166687 h 521494"/>
                <a:gd name="connsiteX25" fmla="*/ 955322 w 2931759"/>
                <a:gd name="connsiteY25" fmla="*/ 178594 h 521494"/>
                <a:gd name="connsiteX26" fmla="*/ 1226784 w 2931759"/>
                <a:gd name="connsiteY26" fmla="*/ 192881 h 521494"/>
                <a:gd name="connsiteX27" fmla="*/ 1750659 w 2931759"/>
                <a:gd name="connsiteY27" fmla="*/ 204787 h 521494"/>
                <a:gd name="connsiteX28" fmla="*/ 2215003 w 2931759"/>
                <a:gd name="connsiteY28" fmla="*/ 204787 h 521494"/>
                <a:gd name="connsiteX29" fmla="*/ 2398359 w 2931759"/>
                <a:gd name="connsiteY29" fmla="*/ 204787 h 521494"/>
                <a:gd name="connsiteX30" fmla="*/ 2617434 w 2931759"/>
                <a:gd name="connsiteY30" fmla="*/ 204787 h 521494"/>
                <a:gd name="connsiteX31" fmla="*/ 2662678 w 2931759"/>
                <a:gd name="connsiteY31" fmla="*/ 190500 h 521494"/>
                <a:gd name="connsiteX32" fmla="*/ 2729353 w 2931759"/>
                <a:gd name="connsiteY32" fmla="*/ 159544 h 521494"/>
                <a:gd name="connsiteX33" fmla="*/ 2786503 w 2931759"/>
                <a:gd name="connsiteY33" fmla="*/ 116681 h 521494"/>
                <a:gd name="connsiteX34" fmla="*/ 2819840 w 2931759"/>
                <a:gd name="connsiteY34" fmla="*/ 83344 h 521494"/>
                <a:gd name="connsiteX35" fmla="*/ 2869847 w 2931759"/>
                <a:gd name="connsiteY35" fmla="*/ 21431 h 521494"/>
                <a:gd name="connsiteX36" fmla="*/ 2891278 w 2931759"/>
                <a:gd name="connsiteY36" fmla="*/ 4762 h 521494"/>
                <a:gd name="connsiteX37" fmla="*/ 2912709 w 2931759"/>
                <a:gd name="connsiteY37" fmla="*/ 0 h 521494"/>
                <a:gd name="connsiteX38" fmla="*/ 2926997 w 2931759"/>
                <a:gd name="connsiteY38" fmla="*/ 7144 h 521494"/>
                <a:gd name="connsiteX39" fmla="*/ 2931759 w 2931759"/>
                <a:gd name="connsiteY39" fmla="*/ 19050 h 521494"/>
                <a:gd name="connsiteX40" fmla="*/ 2917472 w 2931759"/>
                <a:gd name="connsiteY40" fmla="*/ 54769 h 521494"/>
                <a:gd name="connsiteX41" fmla="*/ 2900803 w 2931759"/>
                <a:gd name="connsiteY41" fmla="*/ 116681 h 521494"/>
                <a:gd name="connsiteX42" fmla="*/ 2874609 w 2931759"/>
                <a:gd name="connsiteY42" fmla="*/ 230981 h 521494"/>
                <a:gd name="connsiteX43" fmla="*/ 2855559 w 2931759"/>
                <a:gd name="connsiteY43" fmla="*/ 285750 h 521494"/>
                <a:gd name="connsiteX44" fmla="*/ 2819840 w 2931759"/>
                <a:gd name="connsiteY44" fmla="*/ 369094 h 521494"/>
                <a:gd name="connsiteX45" fmla="*/ 2788884 w 2931759"/>
                <a:gd name="connsiteY45" fmla="*/ 431006 h 521494"/>
                <a:gd name="connsiteX46" fmla="*/ 2760309 w 2931759"/>
                <a:gd name="connsiteY46" fmla="*/ 469106 h 521494"/>
                <a:gd name="connsiteX47" fmla="*/ 2719828 w 2931759"/>
                <a:gd name="connsiteY47" fmla="*/ 500062 h 521494"/>
                <a:gd name="connsiteX48" fmla="*/ 2681728 w 2931759"/>
                <a:gd name="connsiteY48" fmla="*/ 516731 h 521494"/>
                <a:gd name="connsiteX49" fmla="*/ 2650772 w 2931759"/>
                <a:gd name="connsiteY49" fmla="*/ 521494 h 521494"/>
                <a:gd name="connsiteX50" fmla="*/ 2605528 w 2931759"/>
                <a:gd name="connsiteY50" fmla="*/ 514350 h 521494"/>
                <a:gd name="connsiteX51" fmla="*/ 2562665 w 2931759"/>
                <a:gd name="connsiteY51" fmla="*/ 497681 h 521494"/>
                <a:gd name="connsiteX52" fmla="*/ 2512659 w 2931759"/>
                <a:gd name="connsiteY52" fmla="*/ 483394 h 521494"/>
                <a:gd name="connsiteX53" fmla="*/ 2457890 w 2931759"/>
                <a:gd name="connsiteY53" fmla="*/ 471487 h 521494"/>
                <a:gd name="connsiteX54" fmla="*/ 2369784 w 2931759"/>
                <a:gd name="connsiteY54" fmla="*/ 457200 h 521494"/>
                <a:gd name="connsiteX55" fmla="*/ 2224528 w 2931759"/>
                <a:gd name="connsiteY55" fmla="*/ 447675 h 521494"/>
                <a:gd name="connsiteX56" fmla="*/ 2053078 w 2931759"/>
                <a:gd name="connsiteY56" fmla="*/ 461962 h 521494"/>
                <a:gd name="connsiteX57" fmla="*/ 1867340 w 2931759"/>
                <a:gd name="connsiteY57" fmla="*/ 440531 h 521494"/>
                <a:gd name="connsiteX58" fmla="*/ 1545872 w 2931759"/>
                <a:gd name="connsiteY58" fmla="*/ 438150 h 52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931759" h="521494">
                  <a:moveTo>
                    <a:pt x="1545872" y="438150"/>
                  </a:moveTo>
                  <a:lnTo>
                    <a:pt x="1210115" y="428625"/>
                  </a:lnTo>
                  <a:lnTo>
                    <a:pt x="1131534" y="426244"/>
                  </a:lnTo>
                  <a:lnTo>
                    <a:pt x="917222" y="438150"/>
                  </a:lnTo>
                  <a:lnTo>
                    <a:pt x="588609" y="445294"/>
                  </a:lnTo>
                  <a:lnTo>
                    <a:pt x="329053" y="447675"/>
                  </a:lnTo>
                  <a:lnTo>
                    <a:pt x="219515" y="445294"/>
                  </a:lnTo>
                  <a:lnTo>
                    <a:pt x="181415" y="442912"/>
                  </a:lnTo>
                  <a:lnTo>
                    <a:pt x="148078" y="435769"/>
                  </a:lnTo>
                  <a:lnTo>
                    <a:pt x="95690" y="414337"/>
                  </a:lnTo>
                  <a:lnTo>
                    <a:pt x="55209" y="388144"/>
                  </a:lnTo>
                  <a:lnTo>
                    <a:pt x="14728" y="352425"/>
                  </a:lnTo>
                  <a:cubicBezTo>
                    <a:pt x="0" y="330333"/>
                    <a:pt x="440" y="339580"/>
                    <a:pt x="440" y="328612"/>
                  </a:cubicBezTo>
                  <a:lnTo>
                    <a:pt x="2822" y="307181"/>
                  </a:lnTo>
                  <a:lnTo>
                    <a:pt x="40922" y="257175"/>
                  </a:lnTo>
                  <a:lnTo>
                    <a:pt x="81403" y="230981"/>
                  </a:lnTo>
                  <a:lnTo>
                    <a:pt x="138553" y="209550"/>
                  </a:lnTo>
                  <a:lnTo>
                    <a:pt x="188559" y="190500"/>
                  </a:lnTo>
                  <a:lnTo>
                    <a:pt x="259997" y="164306"/>
                  </a:lnTo>
                  <a:lnTo>
                    <a:pt x="352865" y="138112"/>
                  </a:lnTo>
                  <a:lnTo>
                    <a:pt x="450497" y="119062"/>
                  </a:lnTo>
                  <a:lnTo>
                    <a:pt x="529078" y="114300"/>
                  </a:lnTo>
                  <a:lnTo>
                    <a:pt x="586228" y="128587"/>
                  </a:lnTo>
                  <a:lnTo>
                    <a:pt x="686240" y="147637"/>
                  </a:lnTo>
                  <a:lnTo>
                    <a:pt x="824353" y="166687"/>
                  </a:lnTo>
                  <a:lnTo>
                    <a:pt x="955322" y="178594"/>
                  </a:lnTo>
                  <a:lnTo>
                    <a:pt x="1226784" y="192881"/>
                  </a:lnTo>
                  <a:lnTo>
                    <a:pt x="1750659" y="204787"/>
                  </a:lnTo>
                  <a:lnTo>
                    <a:pt x="2215003" y="204787"/>
                  </a:lnTo>
                  <a:lnTo>
                    <a:pt x="2398359" y="204787"/>
                  </a:lnTo>
                  <a:lnTo>
                    <a:pt x="2617434" y="204787"/>
                  </a:lnTo>
                  <a:lnTo>
                    <a:pt x="2662678" y="190500"/>
                  </a:lnTo>
                  <a:lnTo>
                    <a:pt x="2729353" y="159544"/>
                  </a:lnTo>
                  <a:lnTo>
                    <a:pt x="2786503" y="116681"/>
                  </a:lnTo>
                  <a:lnTo>
                    <a:pt x="2819840" y="83344"/>
                  </a:lnTo>
                  <a:lnTo>
                    <a:pt x="2869847" y="21431"/>
                  </a:lnTo>
                  <a:lnTo>
                    <a:pt x="2891278" y="4762"/>
                  </a:lnTo>
                  <a:lnTo>
                    <a:pt x="2912709" y="0"/>
                  </a:lnTo>
                  <a:lnTo>
                    <a:pt x="2926997" y="7144"/>
                  </a:lnTo>
                  <a:lnTo>
                    <a:pt x="2931759" y="19050"/>
                  </a:lnTo>
                  <a:lnTo>
                    <a:pt x="2917472" y="54769"/>
                  </a:lnTo>
                  <a:lnTo>
                    <a:pt x="2900803" y="116681"/>
                  </a:lnTo>
                  <a:lnTo>
                    <a:pt x="2874609" y="230981"/>
                  </a:lnTo>
                  <a:lnTo>
                    <a:pt x="2855559" y="285750"/>
                  </a:lnTo>
                  <a:lnTo>
                    <a:pt x="2819840" y="369094"/>
                  </a:lnTo>
                  <a:lnTo>
                    <a:pt x="2788884" y="431006"/>
                  </a:lnTo>
                  <a:lnTo>
                    <a:pt x="2760309" y="469106"/>
                  </a:lnTo>
                  <a:lnTo>
                    <a:pt x="2719828" y="500062"/>
                  </a:lnTo>
                  <a:lnTo>
                    <a:pt x="2681728" y="516731"/>
                  </a:lnTo>
                  <a:lnTo>
                    <a:pt x="2650772" y="521494"/>
                  </a:lnTo>
                  <a:lnTo>
                    <a:pt x="2605528" y="514350"/>
                  </a:lnTo>
                  <a:lnTo>
                    <a:pt x="2562665" y="497681"/>
                  </a:lnTo>
                  <a:lnTo>
                    <a:pt x="2512659" y="483394"/>
                  </a:lnTo>
                  <a:lnTo>
                    <a:pt x="2457890" y="471487"/>
                  </a:lnTo>
                  <a:lnTo>
                    <a:pt x="2369784" y="457200"/>
                  </a:lnTo>
                  <a:lnTo>
                    <a:pt x="2224528" y="447675"/>
                  </a:lnTo>
                  <a:lnTo>
                    <a:pt x="2053078" y="461962"/>
                  </a:lnTo>
                  <a:lnTo>
                    <a:pt x="1867340" y="440531"/>
                  </a:lnTo>
                  <a:lnTo>
                    <a:pt x="1545872" y="438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8">
              <a:extLst>
                <a:ext uri="{FF2B5EF4-FFF2-40B4-BE49-F238E27FC236}">
                  <a16:creationId xmlns:a16="http://schemas.microsoft.com/office/drawing/2014/main" id="{F7E6E100-9568-4313-A37E-92F73AAD39EC}"/>
                </a:ext>
              </a:extLst>
            </p:cNvPr>
            <p:cNvSpPr/>
            <p:nvPr/>
          </p:nvSpPr>
          <p:spPr>
            <a:xfrm>
              <a:off x="2838450" y="3908425"/>
              <a:ext cx="2097088" cy="1665288"/>
            </a:xfrm>
            <a:custGeom>
              <a:avLst/>
              <a:gdLst>
                <a:gd name="connsiteX0" fmla="*/ 770173 w 2097062"/>
                <a:gd name="connsiteY0" fmla="*/ 1280737 h 1664381"/>
                <a:gd name="connsiteX1" fmla="*/ 574024 w 2097062"/>
                <a:gd name="connsiteY1" fmla="*/ 1387465 h 1664381"/>
                <a:gd name="connsiteX2" fmla="*/ 288454 w 2097062"/>
                <a:gd name="connsiteY2" fmla="*/ 1540346 h 1664381"/>
                <a:gd name="connsiteX3" fmla="*/ 63460 w 2097062"/>
                <a:gd name="connsiteY3" fmla="*/ 1658612 h 1664381"/>
                <a:gd name="connsiteX4" fmla="*/ 34614 w 2097062"/>
                <a:gd name="connsiteY4" fmla="*/ 1664381 h 1664381"/>
                <a:gd name="connsiteX5" fmla="*/ 5769 w 2097062"/>
                <a:gd name="connsiteY5" fmla="*/ 1658612 h 1664381"/>
                <a:gd name="connsiteX6" fmla="*/ 0 w 2097062"/>
                <a:gd name="connsiteY6" fmla="*/ 1652843 h 1664381"/>
                <a:gd name="connsiteX7" fmla="*/ 0 w 2097062"/>
                <a:gd name="connsiteY7" fmla="*/ 1641305 h 1664381"/>
                <a:gd name="connsiteX8" fmla="*/ 8654 w 2097062"/>
                <a:gd name="connsiteY8" fmla="*/ 1615344 h 1664381"/>
                <a:gd name="connsiteX9" fmla="*/ 54806 w 2097062"/>
                <a:gd name="connsiteY9" fmla="*/ 1580730 h 1664381"/>
                <a:gd name="connsiteX10" fmla="*/ 250955 w 2097062"/>
                <a:gd name="connsiteY10" fmla="*/ 1450925 h 1664381"/>
                <a:gd name="connsiteX11" fmla="*/ 449989 w 2097062"/>
                <a:gd name="connsiteY11" fmla="*/ 1315352 h 1664381"/>
                <a:gd name="connsiteX12" fmla="*/ 700944 w 2097062"/>
                <a:gd name="connsiteY12" fmla="*/ 1142279 h 1664381"/>
                <a:gd name="connsiteX13" fmla="*/ 986513 w 2097062"/>
                <a:gd name="connsiteY13" fmla="*/ 925938 h 1664381"/>
                <a:gd name="connsiteX14" fmla="*/ 1240353 w 2097062"/>
                <a:gd name="connsiteY14" fmla="*/ 712482 h 1664381"/>
                <a:gd name="connsiteX15" fmla="*/ 1465348 w 2097062"/>
                <a:gd name="connsiteY15" fmla="*/ 513449 h 1664381"/>
                <a:gd name="connsiteX16" fmla="*/ 1687457 w 2097062"/>
                <a:gd name="connsiteY16" fmla="*/ 299993 h 1664381"/>
                <a:gd name="connsiteX17" fmla="*/ 1854761 w 2097062"/>
                <a:gd name="connsiteY17" fmla="*/ 121151 h 1664381"/>
                <a:gd name="connsiteX18" fmla="*/ 1949951 w 2097062"/>
                <a:gd name="connsiteY18" fmla="*/ 5769 h 1664381"/>
                <a:gd name="connsiteX19" fmla="*/ 2097062 w 2097062"/>
                <a:gd name="connsiteY19" fmla="*/ 0 h 1664381"/>
                <a:gd name="connsiteX20" fmla="*/ 2097062 w 2097062"/>
                <a:gd name="connsiteY20" fmla="*/ 302877 h 1664381"/>
                <a:gd name="connsiteX21" fmla="*/ 1961489 w 2097062"/>
                <a:gd name="connsiteY21" fmla="*/ 386529 h 1664381"/>
                <a:gd name="connsiteX22" fmla="*/ 1820146 w 2097062"/>
                <a:gd name="connsiteY22" fmla="*/ 504795 h 1664381"/>
                <a:gd name="connsiteX23" fmla="*/ 1609575 w 2097062"/>
                <a:gd name="connsiteY23" fmla="*/ 680752 h 1664381"/>
                <a:gd name="connsiteX24" fmla="*/ 1378811 w 2097062"/>
                <a:gd name="connsiteY24" fmla="*/ 862478 h 1664381"/>
                <a:gd name="connsiteX25" fmla="*/ 1179778 w 2097062"/>
                <a:gd name="connsiteY25" fmla="*/ 1006706 h 1664381"/>
                <a:gd name="connsiteX26" fmla="*/ 960553 w 2097062"/>
                <a:gd name="connsiteY26" fmla="*/ 1162471 h 1664381"/>
                <a:gd name="connsiteX27" fmla="*/ 770173 w 2097062"/>
                <a:gd name="connsiteY27" fmla="*/ 1280737 h 166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97062" h="1664381">
                  <a:moveTo>
                    <a:pt x="770173" y="1280737"/>
                  </a:moveTo>
                  <a:lnTo>
                    <a:pt x="574024" y="1387465"/>
                  </a:lnTo>
                  <a:lnTo>
                    <a:pt x="288454" y="1540346"/>
                  </a:lnTo>
                  <a:lnTo>
                    <a:pt x="63460" y="1658612"/>
                  </a:lnTo>
                  <a:lnTo>
                    <a:pt x="34614" y="1664381"/>
                  </a:lnTo>
                  <a:lnTo>
                    <a:pt x="5769" y="1658612"/>
                  </a:lnTo>
                  <a:lnTo>
                    <a:pt x="0" y="1652843"/>
                  </a:lnTo>
                  <a:lnTo>
                    <a:pt x="0" y="1641305"/>
                  </a:lnTo>
                  <a:lnTo>
                    <a:pt x="8654" y="1615344"/>
                  </a:lnTo>
                  <a:lnTo>
                    <a:pt x="54806" y="1580730"/>
                  </a:lnTo>
                  <a:lnTo>
                    <a:pt x="250955" y="1450925"/>
                  </a:lnTo>
                  <a:lnTo>
                    <a:pt x="449989" y="1315352"/>
                  </a:lnTo>
                  <a:lnTo>
                    <a:pt x="700944" y="1142279"/>
                  </a:lnTo>
                  <a:lnTo>
                    <a:pt x="986513" y="925938"/>
                  </a:lnTo>
                  <a:lnTo>
                    <a:pt x="1240353" y="712482"/>
                  </a:lnTo>
                  <a:lnTo>
                    <a:pt x="1465348" y="513449"/>
                  </a:lnTo>
                  <a:lnTo>
                    <a:pt x="1687457" y="299993"/>
                  </a:lnTo>
                  <a:lnTo>
                    <a:pt x="1854761" y="121151"/>
                  </a:lnTo>
                  <a:lnTo>
                    <a:pt x="1949951" y="5769"/>
                  </a:lnTo>
                  <a:lnTo>
                    <a:pt x="2097062" y="0"/>
                  </a:lnTo>
                  <a:lnTo>
                    <a:pt x="2097062" y="302877"/>
                  </a:lnTo>
                  <a:lnTo>
                    <a:pt x="1961489" y="386529"/>
                  </a:lnTo>
                  <a:lnTo>
                    <a:pt x="1820146" y="504795"/>
                  </a:lnTo>
                  <a:lnTo>
                    <a:pt x="1609575" y="680752"/>
                  </a:lnTo>
                  <a:lnTo>
                    <a:pt x="1378811" y="862478"/>
                  </a:lnTo>
                  <a:lnTo>
                    <a:pt x="1179778" y="1006706"/>
                  </a:lnTo>
                  <a:lnTo>
                    <a:pt x="960553" y="1162471"/>
                  </a:lnTo>
                  <a:lnTo>
                    <a:pt x="770173" y="12807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9">
              <a:extLst>
                <a:ext uri="{FF2B5EF4-FFF2-40B4-BE49-F238E27FC236}">
                  <a16:creationId xmlns:a16="http://schemas.microsoft.com/office/drawing/2014/main" id="{EE0654DA-A474-4A17-894C-B4E6709B8BC8}"/>
                </a:ext>
              </a:extLst>
            </p:cNvPr>
            <p:cNvSpPr/>
            <p:nvPr/>
          </p:nvSpPr>
          <p:spPr>
            <a:xfrm>
              <a:off x="5024438" y="3876675"/>
              <a:ext cx="2354262" cy="1666875"/>
            </a:xfrm>
            <a:custGeom>
              <a:avLst/>
              <a:gdLst>
                <a:gd name="connsiteX0" fmla="*/ 778827 w 2353787"/>
                <a:gd name="connsiteY0" fmla="*/ 1021128 h 1667266"/>
                <a:gd name="connsiteX1" fmla="*/ 507680 w 2353787"/>
                <a:gd name="connsiteY1" fmla="*/ 718251 h 1667266"/>
                <a:gd name="connsiteX2" fmla="*/ 239417 w 2353787"/>
                <a:gd name="connsiteY2" fmla="*/ 421143 h 1667266"/>
                <a:gd name="connsiteX3" fmla="*/ 0 w 2353787"/>
                <a:gd name="connsiteY3" fmla="*/ 175957 h 1667266"/>
                <a:gd name="connsiteX4" fmla="*/ 0 w 2353787"/>
                <a:gd name="connsiteY4" fmla="*/ 0 h 1667266"/>
                <a:gd name="connsiteX5" fmla="*/ 132689 w 2353787"/>
                <a:gd name="connsiteY5" fmla="*/ 121151 h 1667266"/>
                <a:gd name="connsiteX6" fmla="*/ 366337 w 2353787"/>
                <a:gd name="connsiteY6" fmla="*/ 323069 h 1667266"/>
                <a:gd name="connsiteX7" fmla="*/ 548063 w 2353787"/>
                <a:gd name="connsiteY7" fmla="*/ 481719 h 1667266"/>
                <a:gd name="connsiteX8" fmla="*/ 611523 w 2353787"/>
                <a:gd name="connsiteY8" fmla="*/ 536525 h 1667266"/>
                <a:gd name="connsiteX9" fmla="*/ 738443 w 2353787"/>
                <a:gd name="connsiteY9" fmla="*/ 646138 h 1667266"/>
                <a:gd name="connsiteX10" fmla="*/ 853825 w 2353787"/>
                <a:gd name="connsiteY10" fmla="*/ 735559 h 1667266"/>
                <a:gd name="connsiteX11" fmla="*/ 1052858 w 2353787"/>
                <a:gd name="connsiteY11" fmla="*/ 882670 h 1667266"/>
                <a:gd name="connsiteX12" fmla="*/ 1249007 w 2353787"/>
                <a:gd name="connsiteY12" fmla="*/ 1024013 h 1667266"/>
                <a:gd name="connsiteX13" fmla="*/ 1453810 w 2353787"/>
                <a:gd name="connsiteY13" fmla="*/ 1159586 h 1667266"/>
                <a:gd name="connsiteX14" fmla="*/ 1658612 w 2353787"/>
                <a:gd name="connsiteY14" fmla="*/ 1274968 h 1667266"/>
                <a:gd name="connsiteX15" fmla="*/ 1961489 w 2353787"/>
                <a:gd name="connsiteY15" fmla="*/ 1419195 h 1667266"/>
                <a:gd name="connsiteX16" fmla="*/ 2330711 w 2353787"/>
                <a:gd name="connsiteY16" fmla="*/ 1563422 h 1667266"/>
                <a:gd name="connsiteX17" fmla="*/ 2348018 w 2353787"/>
                <a:gd name="connsiteY17" fmla="*/ 1574960 h 1667266"/>
                <a:gd name="connsiteX18" fmla="*/ 2353787 w 2353787"/>
                <a:gd name="connsiteY18" fmla="*/ 1589383 h 1667266"/>
                <a:gd name="connsiteX19" fmla="*/ 2336480 w 2353787"/>
                <a:gd name="connsiteY19" fmla="*/ 1606690 h 1667266"/>
                <a:gd name="connsiteX20" fmla="*/ 2255712 w 2353787"/>
                <a:gd name="connsiteY20" fmla="*/ 1626882 h 1667266"/>
                <a:gd name="connsiteX21" fmla="*/ 2036487 w 2353787"/>
                <a:gd name="connsiteY21" fmla="*/ 1647074 h 1667266"/>
                <a:gd name="connsiteX22" fmla="*/ 1825916 w 2353787"/>
                <a:gd name="connsiteY22" fmla="*/ 1664381 h 1667266"/>
                <a:gd name="connsiteX23" fmla="*/ 1658612 w 2353787"/>
                <a:gd name="connsiteY23" fmla="*/ 1667266 h 1667266"/>
                <a:gd name="connsiteX24" fmla="*/ 1488424 w 2353787"/>
                <a:gd name="connsiteY24" fmla="*/ 1655728 h 1667266"/>
                <a:gd name="connsiteX25" fmla="*/ 1396119 w 2353787"/>
                <a:gd name="connsiteY25" fmla="*/ 1638420 h 1667266"/>
                <a:gd name="connsiteX26" fmla="*/ 1335543 w 2353787"/>
                <a:gd name="connsiteY26" fmla="*/ 1615344 h 1667266"/>
                <a:gd name="connsiteX27" fmla="*/ 1292275 w 2353787"/>
                <a:gd name="connsiteY27" fmla="*/ 1574960 h 1667266"/>
                <a:gd name="connsiteX28" fmla="*/ 1119203 w 2353787"/>
                <a:gd name="connsiteY28" fmla="*/ 1390350 h 1667266"/>
                <a:gd name="connsiteX29" fmla="*/ 934592 w 2353787"/>
                <a:gd name="connsiteY29" fmla="*/ 1185547 h 1667266"/>
                <a:gd name="connsiteX30" fmla="*/ 778827 w 2353787"/>
                <a:gd name="connsiteY30" fmla="*/ 1021128 h 1667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353787" h="1667266">
                  <a:moveTo>
                    <a:pt x="778827" y="1021128"/>
                  </a:moveTo>
                  <a:lnTo>
                    <a:pt x="507680" y="718251"/>
                  </a:lnTo>
                  <a:lnTo>
                    <a:pt x="239417" y="421143"/>
                  </a:lnTo>
                  <a:lnTo>
                    <a:pt x="0" y="175957"/>
                  </a:lnTo>
                  <a:lnTo>
                    <a:pt x="0" y="0"/>
                  </a:lnTo>
                  <a:lnTo>
                    <a:pt x="132689" y="121151"/>
                  </a:lnTo>
                  <a:lnTo>
                    <a:pt x="366337" y="323069"/>
                  </a:lnTo>
                  <a:lnTo>
                    <a:pt x="548063" y="481719"/>
                  </a:lnTo>
                  <a:lnTo>
                    <a:pt x="611523" y="536525"/>
                  </a:lnTo>
                  <a:lnTo>
                    <a:pt x="738443" y="646138"/>
                  </a:lnTo>
                  <a:lnTo>
                    <a:pt x="853825" y="735559"/>
                  </a:lnTo>
                  <a:lnTo>
                    <a:pt x="1052858" y="882670"/>
                  </a:lnTo>
                  <a:lnTo>
                    <a:pt x="1249007" y="1024013"/>
                  </a:lnTo>
                  <a:lnTo>
                    <a:pt x="1453810" y="1159586"/>
                  </a:lnTo>
                  <a:lnTo>
                    <a:pt x="1658612" y="1274968"/>
                  </a:lnTo>
                  <a:lnTo>
                    <a:pt x="1961489" y="1419195"/>
                  </a:lnTo>
                  <a:lnTo>
                    <a:pt x="2330711" y="1563422"/>
                  </a:lnTo>
                  <a:lnTo>
                    <a:pt x="2348018" y="1574960"/>
                  </a:lnTo>
                  <a:lnTo>
                    <a:pt x="2353787" y="1589383"/>
                  </a:lnTo>
                  <a:lnTo>
                    <a:pt x="2336480" y="1606690"/>
                  </a:lnTo>
                  <a:lnTo>
                    <a:pt x="2255712" y="1626882"/>
                  </a:lnTo>
                  <a:lnTo>
                    <a:pt x="2036487" y="1647074"/>
                  </a:lnTo>
                  <a:lnTo>
                    <a:pt x="1825916" y="1664381"/>
                  </a:lnTo>
                  <a:lnTo>
                    <a:pt x="1658612" y="1667266"/>
                  </a:lnTo>
                  <a:lnTo>
                    <a:pt x="1488424" y="1655728"/>
                  </a:lnTo>
                  <a:lnTo>
                    <a:pt x="1396119" y="1638420"/>
                  </a:lnTo>
                  <a:lnTo>
                    <a:pt x="1335543" y="1615344"/>
                  </a:lnTo>
                  <a:lnTo>
                    <a:pt x="1292275" y="1574960"/>
                  </a:lnTo>
                  <a:lnTo>
                    <a:pt x="1119203" y="1390350"/>
                  </a:lnTo>
                  <a:lnTo>
                    <a:pt x="934592" y="1185547"/>
                  </a:lnTo>
                  <a:lnTo>
                    <a:pt x="778827" y="102112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853832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BEC048A-34E9-4380-A833-17E76C8D801D}"/>
              </a:ext>
            </a:extLst>
          </p:cNvPr>
          <p:cNvGrpSpPr/>
          <p:nvPr/>
        </p:nvGrpSpPr>
        <p:grpSpPr>
          <a:xfrm>
            <a:off x="2838450" y="1471613"/>
            <a:ext cx="4540250" cy="4532312"/>
            <a:chOff x="2838450" y="1471613"/>
            <a:chExt cx="4540250" cy="4532312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3DCED603-91AF-9F45-8B84-A302635ED9A5}"/>
                </a:ext>
              </a:extLst>
            </p:cNvPr>
            <p:cNvSpPr/>
            <p:nvPr/>
          </p:nvSpPr>
          <p:spPr>
            <a:xfrm>
              <a:off x="3367088" y="1668463"/>
              <a:ext cx="685800" cy="981075"/>
            </a:xfrm>
            <a:custGeom>
              <a:avLst/>
              <a:gdLst>
                <a:gd name="connsiteX0" fmla="*/ 311943 w 685800"/>
                <a:gd name="connsiteY0" fmla="*/ 588169 h 981075"/>
                <a:gd name="connsiteX1" fmla="*/ 259556 w 685800"/>
                <a:gd name="connsiteY1" fmla="*/ 476250 h 981075"/>
                <a:gd name="connsiteX2" fmla="*/ 221456 w 685800"/>
                <a:gd name="connsiteY2" fmla="*/ 385763 h 981075"/>
                <a:gd name="connsiteX3" fmla="*/ 183356 w 685800"/>
                <a:gd name="connsiteY3" fmla="*/ 323850 h 981075"/>
                <a:gd name="connsiteX4" fmla="*/ 107156 w 685800"/>
                <a:gd name="connsiteY4" fmla="*/ 202407 h 981075"/>
                <a:gd name="connsiteX5" fmla="*/ 33337 w 685800"/>
                <a:gd name="connsiteY5" fmla="*/ 100013 h 981075"/>
                <a:gd name="connsiteX6" fmla="*/ 11906 w 685800"/>
                <a:gd name="connsiteY6" fmla="*/ 61913 h 981075"/>
                <a:gd name="connsiteX7" fmla="*/ 0 w 685800"/>
                <a:gd name="connsiteY7" fmla="*/ 35719 h 981075"/>
                <a:gd name="connsiteX8" fmla="*/ 0 w 685800"/>
                <a:gd name="connsiteY8" fmla="*/ 21432 h 981075"/>
                <a:gd name="connsiteX9" fmla="*/ 4762 w 685800"/>
                <a:gd name="connsiteY9" fmla="*/ 7144 h 981075"/>
                <a:gd name="connsiteX10" fmla="*/ 21431 w 685800"/>
                <a:gd name="connsiteY10" fmla="*/ 0 h 981075"/>
                <a:gd name="connsiteX11" fmla="*/ 42862 w 685800"/>
                <a:gd name="connsiteY11" fmla="*/ 7144 h 981075"/>
                <a:gd name="connsiteX12" fmla="*/ 100012 w 685800"/>
                <a:gd name="connsiteY12" fmla="*/ 40482 h 981075"/>
                <a:gd name="connsiteX13" fmla="*/ 197643 w 685800"/>
                <a:gd name="connsiteY13" fmla="*/ 102394 h 981075"/>
                <a:gd name="connsiteX14" fmla="*/ 319087 w 685800"/>
                <a:gd name="connsiteY14" fmla="*/ 183357 h 981075"/>
                <a:gd name="connsiteX15" fmla="*/ 419100 w 685800"/>
                <a:gd name="connsiteY15" fmla="*/ 254794 h 981075"/>
                <a:gd name="connsiteX16" fmla="*/ 490537 w 685800"/>
                <a:gd name="connsiteY16" fmla="*/ 309563 h 981075"/>
                <a:gd name="connsiteX17" fmla="*/ 542925 w 685800"/>
                <a:gd name="connsiteY17" fmla="*/ 354807 h 981075"/>
                <a:gd name="connsiteX18" fmla="*/ 578643 w 685800"/>
                <a:gd name="connsiteY18" fmla="*/ 395288 h 981075"/>
                <a:gd name="connsiteX19" fmla="*/ 604837 w 685800"/>
                <a:gd name="connsiteY19" fmla="*/ 431007 h 981075"/>
                <a:gd name="connsiteX20" fmla="*/ 621506 w 685800"/>
                <a:gd name="connsiteY20" fmla="*/ 459582 h 981075"/>
                <a:gd name="connsiteX21" fmla="*/ 642937 w 685800"/>
                <a:gd name="connsiteY21" fmla="*/ 509588 h 981075"/>
                <a:gd name="connsiteX22" fmla="*/ 661987 w 685800"/>
                <a:gd name="connsiteY22" fmla="*/ 585788 h 981075"/>
                <a:gd name="connsiteX23" fmla="*/ 671512 w 685800"/>
                <a:gd name="connsiteY23" fmla="*/ 638175 h 981075"/>
                <a:gd name="connsiteX24" fmla="*/ 678656 w 685800"/>
                <a:gd name="connsiteY24" fmla="*/ 697707 h 981075"/>
                <a:gd name="connsiteX25" fmla="*/ 683418 w 685800"/>
                <a:gd name="connsiteY25" fmla="*/ 766763 h 981075"/>
                <a:gd name="connsiteX26" fmla="*/ 685800 w 685800"/>
                <a:gd name="connsiteY26" fmla="*/ 828675 h 981075"/>
                <a:gd name="connsiteX27" fmla="*/ 683418 w 685800"/>
                <a:gd name="connsiteY27" fmla="*/ 871538 h 981075"/>
                <a:gd name="connsiteX28" fmla="*/ 678656 w 685800"/>
                <a:gd name="connsiteY28" fmla="*/ 919163 h 981075"/>
                <a:gd name="connsiteX29" fmla="*/ 671512 w 685800"/>
                <a:gd name="connsiteY29" fmla="*/ 945357 h 981075"/>
                <a:gd name="connsiteX30" fmla="*/ 654843 w 685800"/>
                <a:gd name="connsiteY30" fmla="*/ 966788 h 981075"/>
                <a:gd name="connsiteX31" fmla="*/ 619125 w 685800"/>
                <a:gd name="connsiteY31" fmla="*/ 981075 h 981075"/>
                <a:gd name="connsiteX32" fmla="*/ 569118 w 685800"/>
                <a:gd name="connsiteY32" fmla="*/ 981075 h 981075"/>
                <a:gd name="connsiteX33" fmla="*/ 516731 w 685800"/>
                <a:gd name="connsiteY33" fmla="*/ 964407 h 981075"/>
                <a:gd name="connsiteX34" fmla="*/ 485775 w 685800"/>
                <a:gd name="connsiteY34" fmla="*/ 942975 h 981075"/>
                <a:gd name="connsiteX35" fmla="*/ 457200 w 685800"/>
                <a:gd name="connsiteY35" fmla="*/ 912019 h 981075"/>
                <a:gd name="connsiteX36" fmla="*/ 421481 w 685800"/>
                <a:gd name="connsiteY36" fmla="*/ 828675 h 981075"/>
                <a:gd name="connsiteX37" fmla="*/ 311943 w 685800"/>
                <a:gd name="connsiteY37" fmla="*/ 588169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85800" h="981075">
                  <a:moveTo>
                    <a:pt x="311943" y="588169"/>
                  </a:moveTo>
                  <a:lnTo>
                    <a:pt x="259556" y="476250"/>
                  </a:lnTo>
                  <a:lnTo>
                    <a:pt x="221456" y="385763"/>
                  </a:lnTo>
                  <a:lnTo>
                    <a:pt x="183356" y="323850"/>
                  </a:lnTo>
                  <a:lnTo>
                    <a:pt x="107156" y="202407"/>
                  </a:lnTo>
                  <a:lnTo>
                    <a:pt x="33337" y="100013"/>
                  </a:lnTo>
                  <a:lnTo>
                    <a:pt x="11906" y="61913"/>
                  </a:lnTo>
                  <a:lnTo>
                    <a:pt x="0" y="35719"/>
                  </a:lnTo>
                  <a:lnTo>
                    <a:pt x="0" y="21432"/>
                  </a:lnTo>
                  <a:lnTo>
                    <a:pt x="4762" y="7144"/>
                  </a:lnTo>
                  <a:lnTo>
                    <a:pt x="21431" y="0"/>
                  </a:lnTo>
                  <a:lnTo>
                    <a:pt x="42862" y="7144"/>
                  </a:lnTo>
                  <a:lnTo>
                    <a:pt x="100012" y="40482"/>
                  </a:lnTo>
                  <a:lnTo>
                    <a:pt x="197643" y="102394"/>
                  </a:lnTo>
                  <a:lnTo>
                    <a:pt x="319087" y="183357"/>
                  </a:lnTo>
                  <a:lnTo>
                    <a:pt x="419100" y="254794"/>
                  </a:lnTo>
                  <a:lnTo>
                    <a:pt x="490537" y="309563"/>
                  </a:lnTo>
                  <a:lnTo>
                    <a:pt x="542925" y="354807"/>
                  </a:lnTo>
                  <a:lnTo>
                    <a:pt x="578643" y="395288"/>
                  </a:lnTo>
                  <a:lnTo>
                    <a:pt x="604837" y="431007"/>
                  </a:lnTo>
                  <a:lnTo>
                    <a:pt x="621506" y="459582"/>
                  </a:lnTo>
                  <a:lnTo>
                    <a:pt x="642937" y="509588"/>
                  </a:lnTo>
                  <a:lnTo>
                    <a:pt x="661987" y="585788"/>
                  </a:lnTo>
                  <a:lnTo>
                    <a:pt x="671512" y="638175"/>
                  </a:lnTo>
                  <a:lnTo>
                    <a:pt x="678656" y="697707"/>
                  </a:lnTo>
                  <a:lnTo>
                    <a:pt x="683418" y="766763"/>
                  </a:lnTo>
                  <a:lnTo>
                    <a:pt x="685800" y="828675"/>
                  </a:lnTo>
                  <a:lnTo>
                    <a:pt x="683418" y="871538"/>
                  </a:lnTo>
                  <a:lnTo>
                    <a:pt x="678656" y="919163"/>
                  </a:lnTo>
                  <a:lnTo>
                    <a:pt x="671512" y="945357"/>
                  </a:lnTo>
                  <a:lnTo>
                    <a:pt x="654843" y="966788"/>
                  </a:lnTo>
                  <a:lnTo>
                    <a:pt x="619125" y="981075"/>
                  </a:lnTo>
                  <a:lnTo>
                    <a:pt x="569118" y="981075"/>
                  </a:lnTo>
                  <a:lnTo>
                    <a:pt x="516731" y="964407"/>
                  </a:lnTo>
                  <a:lnTo>
                    <a:pt x="485775" y="942975"/>
                  </a:lnTo>
                  <a:lnTo>
                    <a:pt x="457200" y="912019"/>
                  </a:lnTo>
                  <a:lnTo>
                    <a:pt x="421481" y="828675"/>
                  </a:lnTo>
                  <a:lnTo>
                    <a:pt x="311943" y="588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E3FD0890-C96E-6F43-8ACD-0D05154E230F}"/>
                </a:ext>
              </a:extLst>
            </p:cNvPr>
            <p:cNvSpPr/>
            <p:nvPr/>
          </p:nvSpPr>
          <p:spPr>
            <a:xfrm>
              <a:off x="4505325" y="1471613"/>
              <a:ext cx="595313" cy="1022350"/>
            </a:xfrm>
            <a:custGeom>
              <a:avLst/>
              <a:gdLst>
                <a:gd name="connsiteX0" fmla="*/ 240506 w 595313"/>
                <a:gd name="connsiteY0" fmla="*/ 688181 h 1021556"/>
                <a:gd name="connsiteX1" fmla="*/ 209550 w 595313"/>
                <a:gd name="connsiteY1" fmla="*/ 531018 h 1021556"/>
                <a:gd name="connsiteX2" fmla="*/ 195263 w 595313"/>
                <a:gd name="connsiteY2" fmla="*/ 459581 h 1021556"/>
                <a:gd name="connsiteX3" fmla="*/ 140494 w 595313"/>
                <a:gd name="connsiteY3" fmla="*/ 326231 h 1021556"/>
                <a:gd name="connsiteX4" fmla="*/ 83344 w 595313"/>
                <a:gd name="connsiteY4" fmla="*/ 197643 h 1021556"/>
                <a:gd name="connsiteX5" fmla="*/ 26194 w 595313"/>
                <a:gd name="connsiteY5" fmla="*/ 78581 h 1021556"/>
                <a:gd name="connsiteX6" fmla="*/ 9525 w 595313"/>
                <a:gd name="connsiteY6" fmla="*/ 47625 h 1021556"/>
                <a:gd name="connsiteX7" fmla="*/ 0 w 595313"/>
                <a:gd name="connsiteY7" fmla="*/ 26193 h 1021556"/>
                <a:gd name="connsiteX8" fmla="*/ 0 w 595313"/>
                <a:gd name="connsiteY8" fmla="*/ 9525 h 1021556"/>
                <a:gd name="connsiteX9" fmla="*/ 11906 w 595313"/>
                <a:gd name="connsiteY9" fmla="*/ 2381 h 1021556"/>
                <a:gd name="connsiteX10" fmla="*/ 35719 w 595313"/>
                <a:gd name="connsiteY10" fmla="*/ 0 h 1021556"/>
                <a:gd name="connsiteX11" fmla="*/ 71438 w 595313"/>
                <a:gd name="connsiteY11" fmla="*/ 16668 h 1021556"/>
                <a:gd name="connsiteX12" fmla="*/ 128588 w 595313"/>
                <a:gd name="connsiteY12" fmla="*/ 64293 h 1021556"/>
                <a:gd name="connsiteX13" fmla="*/ 221456 w 595313"/>
                <a:gd name="connsiteY13" fmla="*/ 147637 h 1021556"/>
                <a:gd name="connsiteX14" fmla="*/ 292894 w 595313"/>
                <a:gd name="connsiteY14" fmla="*/ 219075 h 1021556"/>
                <a:gd name="connsiteX15" fmla="*/ 359569 w 595313"/>
                <a:gd name="connsiteY15" fmla="*/ 292893 h 1021556"/>
                <a:gd name="connsiteX16" fmla="*/ 421481 w 595313"/>
                <a:gd name="connsiteY16" fmla="*/ 376237 h 1021556"/>
                <a:gd name="connsiteX17" fmla="*/ 473869 w 595313"/>
                <a:gd name="connsiteY17" fmla="*/ 454818 h 1021556"/>
                <a:gd name="connsiteX18" fmla="*/ 509588 w 595313"/>
                <a:gd name="connsiteY18" fmla="*/ 511968 h 1021556"/>
                <a:gd name="connsiteX19" fmla="*/ 547688 w 595313"/>
                <a:gd name="connsiteY19" fmla="*/ 592931 h 1021556"/>
                <a:gd name="connsiteX20" fmla="*/ 573881 w 595313"/>
                <a:gd name="connsiteY20" fmla="*/ 676275 h 1021556"/>
                <a:gd name="connsiteX21" fmla="*/ 588169 w 595313"/>
                <a:gd name="connsiteY21" fmla="*/ 750093 h 1021556"/>
                <a:gd name="connsiteX22" fmla="*/ 595313 w 595313"/>
                <a:gd name="connsiteY22" fmla="*/ 828675 h 1021556"/>
                <a:gd name="connsiteX23" fmla="*/ 588169 w 595313"/>
                <a:gd name="connsiteY23" fmla="*/ 914400 h 1021556"/>
                <a:gd name="connsiteX24" fmla="*/ 561975 w 595313"/>
                <a:gd name="connsiteY24" fmla="*/ 966787 h 1021556"/>
                <a:gd name="connsiteX25" fmla="*/ 531019 w 595313"/>
                <a:gd name="connsiteY25" fmla="*/ 995362 h 1021556"/>
                <a:gd name="connsiteX26" fmla="*/ 490538 w 595313"/>
                <a:gd name="connsiteY26" fmla="*/ 1012031 h 1021556"/>
                <a:gd name="connsiteX27" fmla="*/ 433388 w 595313"/>
                <a:gd name="connsiteY27" fmla="*/ 1021556 h 1021556"/>
                <a:gd name="connsiteX28" fmla="*/ 385763 w 595313"/>
                <a:gd name="connsiteY28" fmla="*/ 1021556 h 1021556"/>
                <a:gd name="connsiteX29" fmla="*/ 359569 w 595313"/>
                <a:gd name="connsiteY29" fmla="*/ 1014412 h 1021556"/>
                <a:gd name="connsiteX30" fmla="*/ 333375 w 595313"/>
                <a:gd name="connsiteY30" fmla="*/ 997743 h 1021556"/>
                <a:gd name="connsiteX31" fmla="*/ 307181 w 595313"/>
                <a:gd name="connsiteY31" fmla="*/ 957262 h 1021556"/>
                <a:gd name="connsiteX32" fmla="*/ 288131 w 595313"/>
                <a:gd name="connsiteY32" fmla="*/ 904875 h 1021556"/>
                <a:gd name="connsiteX33" fmla="*/ 269081 w 595313"/>
                <a:gd name="connsiteY33" fmla="*/ 807243 h 1021556"/>
                <a:gd name="connsiteX34" fmla="*/ 240506 w 595313"/>
                <a:gd name="connsiteY34" fmla="*/ 688181 h 102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5313" h="1021556">
                  <a:moveTo>
                    <a:pt x="240506" y="688181"/>
                  </a:moveTo>
                  <a:lnTo>
                    <a:pt x="209550" y="531018"/>
                  </a:lnTo>
                  <a:lnTo>
                    <a:pt x="195263" y="459581"/>
                  </a:lnTo>
                  <a:lnTo>
                    <a:pt x="140494" y="326231"/>
                  </a:lnTo>
                  <a:lnTo>
                    <a:pt x="83344" y="197643"/>
                  </a:lnTo>
                  <a:lnTo>
                    <a:pt x="26194" y="78581"/>
                  </a:lnTo>
                  <a:lnTo>
                    <a:pt x="9525" y="47625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11906" y="2381"/>
                  </a:lnTo>
                  <a:lnTo>
                    <a:pt x="35719" y="0"/>
                  </a:lnTo>
                  <a:lnTo>
                    <a:pt x="71438" y="16668"/>
                  </a:lnTo>
                  <a:lnTo>
                    <a:pt x="128588" y="64293"/>
                  </a:lnTo>
                  <a:lnTo>
                    <a:pt x="221456" y="147637"/>
                  </a:lnTo>
                  <a:lnTo>
                    <a:pt x="292894" y="219075"/>
                  </a:lnTo>
                  <a:lnTo>
                    <a:pt x="359569" y="292893"/>
                  </a:lnTo>
                  <a:lnTo>
                    <a:pt x="421481" y="376237"/>
                  </a:lnTo>
                  <a:lnTo>
                    <a:pt x="473869" y="454818"/>
                  </a:lnTo>
                  <a:lnTo>
                    <a:pt x="509588" y="511968"/>
                  </a:lnTo>
                  <a:lnTo>
                    <a:pt x="547688" y="592931"/>
                  </a:lnTo>
                  <a:lnTo>
                    <a:pt x="573881" y="676275"/>
                  </a:lnTo>
                  <a:lnTo>
                    <a:pt x="588169" y="750093"/>
                  </a:lnTo>
                  <a:lnTo>
                    <a:pt x="595313" y="828675"/>
                  </a:lnTo>
                  <a:lnTo>
                    <a:pt x="588169" y="914400"/>
                  </a:lnTo>
                  <a:lnTo>
                    <a:pt x="561975" y="966787"/>
                  </a:lnTo>
                  <a:lnTo>
                    <a:pt x="531019" y="995362"/>
                  </a:lnTo>
                  <a:lnTo>
                    <a:pt x="490538" y="1012031"/>
                  </a:lnTo>
                  <a:lnTo>
                    <a:pt x="433388" y="1021556"/>
                  </a:lnTo>
                  <a:lnTo>
                    <a:pt x="385763" y="1021556"/>
                  </a:lnTo>
                  <a:lnTo>
                    <a:pt x="359569" y="1014412"/>
                  </a:lnTo>
                  <a:lnTo>
                    <a:pt x="333375" y="997743"/>
                  </a:lnTo>
                  <a:lnTo>
                    <a:pt x="307181" y="957262"/>
                  </a:lnTo>
                  <a:lnTo>
                    <a:pt x="288131" y="904875"/>
                  </a:lnTo>
                  <a:lnTo>
                    <a:pt x="269081" y="807243"/>
                  </a:lnTo>
                  <a:lnTo>
                    <a:pt x="240506" y="688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BCA32DB3-F74C-AE4B-8459-FA6E267635BD}"/>
                </a:ext>
              </a:extLst>
            </p:cNvPr>
            <p:cNvSpPr/>
            <p:nvPr/>
          </p:nvSpPr>
          <p:spPr>
            <a:xfrm>
              <a:off x="5599113" y="1477963"/>
              <a:ext cx="844550" cy="1076325"/>
            </a:xfrm>
            <a:custGeom>
              <a:avLst/>
              <a:gdLst>
                <a:gd name="connsiteX0" fmla="*/ 230981 w 845344"/>
                <a:gd name="connsiteY0" fmla="*/ 683419 h 1076325"/>
                <a:gd name="connsiteX1" fmla="*/ 290512 w 845344"/>
                <a:gd name="connsiteY1" fmla="*/ 583407 h 1076325"/>
                <a:gd name="connsiteX2" fmla="*/ 354806 w 845344"/>
                <a:gd name="connsiteY2" fmla="*/ 483394 h 1076325"/>
                <a:gd name="connsiteX3" fmla="*/ 407194 w 845344"/>
                <a:gd name="connsiteY3" fmla="*/ 407194 h 1076325"/>
                <a:gd name="connsiteX4" fmla="*/ 426244 w 845344"/>
                <a:gd name="connsiteY4" fmla="*/ 366713 h 1076325"/>
                <a:gd name="connsiteX5" fmla="*/ 442912 w 845344"/>
                <a:gd name="connsiteY5" fmla="*/ 326232 h 1076325"/>
                <a:gd name="connsiteX6" fmla="*/ 450056 w 845344"/>
                <a:gd name="connsiteY6" fmla="*/ 292894 h 1076325"/>
                <a:gd name="connsiteX7" fmla="*/ 454819 w 845344"/>
                <a:gd name="connsiteY7" fmla="*/ 264319 h 1076325"/>
                <a:gd name="connsiteX8" fmla="*/ 450056 w 845344"/>
                <a:gd name="connsiteY8" fmla="*/ 235744 h 1076325"/>
                <a:gd name="connsiteX9" fmla="*/ 440531 w 845344"/>
                <a:gd name="connsiteY9" fmla="*/ 214313 h 1076325"/>
                <a:gd name="connsiteX10" fmla="*/ 421481 w 845344"/>
                <a:gd name="connsiteY10" fmla="*/ 190500 h 1076325"/>
                <a:gd name="connsiteX11" fmla="*/ 407194 w 845344"/>
                <a:gd name="connsiteY11" fmla="*/ 171450 h 1076325"/>
                <a:gd name="connsiteX12" fmla="*/ 385762 w 845344"/>
                <a:gd name="connsiteY12" fmla="*/ 138113 h 1076325"/>
                <a:gd name="connsiteX13" fmla="*/ 359569 w 845344"/>
                <a:gd name="connsiteY13" fmla="*/ 80963 h 1076325"/>
                <a:gd name="connsiteX14" fmla="*/ 350044 w 845344"/>
                <a:gd name="connsiteY14" fmla="*/ 42863 h 1076325"/>
                <a:gd name="connsiteX15" fmla="*/ 350044 w 845344"/>
                <a:gd name="connsiteY15" fmla="*/ 19050 h 1076325"/>
                <a:gd name="connsiteX16" fmla="*/ 357187 w 845344"/>
                <a:gd name="connsiteY16" fmla="*/ 4763 h 1076325"/>
                <a:gd name="connsiteX17" fmla="*/ 369094 w 845344"/>
                <a:gd name="connsiteY17" fmla="*/ 0 h 1076325"/>
                <a:gd name="connsiteX18" fmla="*/ 402431 w 845344"/>
                <a:gd name="connsiteY18" fmla="*/ 7144 h 1076325"/>
                <a:gd name="connsiteX19" fmla="*/ 519112 w 845344"/>
                <a:gd name="connsiteY19" fmla="*/ 54769 h 1076325"/>
                <a:gd name="connsiteX20" fmla="*/ 597694 w 845344"/>
                <a:gd name="connsiteY20" fmla="*/ 90488 h 1076325"/>
                <a:gd name="connsiteX21" fmla="*/ 652462 w 845344"/>
                <a:gd name="connsiteY21" fmla="*/ 121444 h 1076325"/>
                <a:gd name="connsiteX22" fmla="*/ 695325 w 845344"/>
                <a:gd name="connsiteY22" fmla="*/ 154782 h 1076325"/>
                <a:gd name="connsiteX23" fmla="*/ 776287 w 845344"/>
                <a:gd name="connsiteY23" fmla="*/ 226219 h 1076325"/>
                <a:gd name="connsiteX24" fmla="*/ 807244 w 845344"/>
                <a:gd name="connsiteY24" fmla="*/ 264319 h 1076325"/>
                <a:gd name="connsiteX25" fmla="*/ 828675 w 845344"/>
                <a:gd name="connsiteY25" fmla="*/ 304800 h 1076325"/>
                <a:gd name="connsiteX26" fmla="*/ 845344 w 845344"/>
                <a:gd name="connsiteY26" fmla="*/ 357188 h 1076325"/>
                <a:gd name="connsiteX27" fmla="*/ 845344 w 845344"/>
                <a:gd name="connsiteY27" fmla="*/ 378619 h 1076325"/>
                <a:gd name="connsiteX28" fmla="*/ 835819 w 845344"/>
                <a:gd name="connsiteY28" fmla="*/ 397669 h 1076325"/>
                <a:gd name="connsiteX29" fmla="*/ 802481 w 845344"/>
                <a:gd name="connsiteY29" fmla="*/ 428625 h 1076325"/>
                <a:gd name="connsiteX30" fmla="*/ 702469 w 845344"/>
                <a:gd name="connsiteY30" fmla="*/ 504825 h 1076325"/>
                <a:gd name="connsiteX31" fmla="*/ 542925 w 845344"/>
                <a:gd name="connsiteY31" fmla="*/ 638175 h 1076325"/>
                <a:gd name="connsiteX32" fmla="*/ 359569 w 845344"/>
                <a:gd name="connsiteY32" fmla="*/ 797719 h 1076325"/>
                <a:gd name="connsiteX33" fmla="*/ 190500 w 845344"/>
                <a:gd name="connsiteY33" fmla="*/ 945357 h 1076325"/>
                <a:gd name="connsiteX34" fmla="*/ 69056 w 845344"/>
                <a:gd name="connsiteY34" fmla="*/ 1052513 h 1076325"/>
                <a:gd name="connsiteX35" fmla="*/ 40481 w 845344"/>
                <a:gd name="connsiteY35" fmla="*/ 1071563 h 1076325"/>
                <a:gd name="connsiteX36" fmla="*/ 19050 w 845344"/>
                <a:gd name="connsiteY36" fmla="*/ 1076325 h 1076325"/>
                <a:gd name="connsiteX37" fmla="*/ 0 w 845344"/>
                <a:gd name="connsiteY37" fmla="*/ 1071563 h 1076325"/>
                <a:gd name="connsiteX38" fmla="*/ 0 w 845344"/>
                <a:gd name="connsiteY38" fmla="*/ 1042988 h 1076325"/>
                <a:gd name="connsiteX39" fmla="*/ 21431 w 845344"/>
                <a:gd name="connsiteY39" fmla="*/ 995363 h 1076325"/>
                <a:gd name="connsiteX40" fmla="*/ 69056 w 845344"/>
                <a:gd name="connsiteY40" fmla="*/ 921544 h 1076325"/>
                <a:gd name="connsiteX41" fmla="*/ 138112 w 845344"/>
                <a:gd name="connsiteY41" fmla="*/ 821532 h 1076325"/>
                <a:gd name="connsiteX42" fmla="*/ 230981 w 845344"/>
                <a:gd name="connsiteY42" fmla="*/ 683419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45344" h="1076325">
                  <a:moveTo>
                    <a:pt x="230981" y="683419"/>
                  </a:moveTo>
                  <a:lnTo>
                    <a:pt x="290512" y="583407"/>
                  </a:lnTo>
                  <a:lnTo>
                    <a:pt x="354806" y="483394"/>
                  </a:lnTo>
                  <a:lnTo>
                    <a:pt x="407194" y="407194"/>
                  </a:lnTo>
                  <a:lnTo>
                    <a:pt x="426244" y="366713"/>
                  </a:lnTo>
                  <a:lnTo>
                    <a:pt x="442912" y="326232"/>
                  </a:lnTo>
                  <a:lnTo>
                    <a:pt x="450056" y="292894"/>
                  </a:lnTo>
                  <a:lnTo>
                    <a:pt x="454819" y="264319"/>
                  </a:lnTo>
                  <a:lnTo>
                    <a:pt x="450056" y="235744"/>
                  </a:lnTo>
                  <a:lnTo>
                    <a:pt x="440531" y="214313"/>
                  </a:lnTo>
                  <a:lnTo>
                    <a:pt x="421481" y="190500"/>
                  </a:lnTo>
                  <a:lnTo>
                    <a:pt x="407194" y="171450"/>
                  </a:lnTo>
                  <a:lnTo>
                    <a:pt x="385762" y="138113"/>
                  </a:lnTo>
                  <a:lnTo>
                    <a:pt x="359569" y="80963"/>
                  </a:lnTo>
                  <a:lnTo>
                    <a:pt x="350044" y="42863"/>
                  </a:lnTo>
                  <a:lnTo>
                    <a:pt x="350044" y="19050"/>
                  </a:lnTo>
                  <a:lnTo>
                    <a:pt x="357187" y="4763"/>
                  </a:lnTo>
                  <a:lnTo>
                    <a:pt x="369094" y="0"/>
                  </a:lnTo>
                  <a:lnTo>
                    <a:pt x="402431" y="7144"/>
                  </a:lnTo>
                  <a:lnTo>
                    <a:pt x="519112" y="54769"/>
                  </a:lnTo>
                  <a:lnTo>
                    <a:pt x="597694" y="90488"/>
                  </a:lnTo>
                  <a:lnTo>
                    <a:pt x="652462" y="121444"/>
                  </a:lnTo>
                  <a:lnTo>
                    <a:pt x="695325" y="154782"/>
                  </a:lnTo>
                  <a:lnTo>
                    <a:pt x="776287" y="226219"/>
                  </a:lnTo>
                  <a:lnTo>
                    <a:pt x="807244" y="264319"/>
                  </a:lnTo>
                  <a:lnTo>
                    <a:pt x="828675" y="304800"/>
                  </a:lnTo>
                  <a:lnTo>
                    <a:pt x="845344" y="357188"/>
                  </a:lnTo>
                  <a:lnTo>
                    <a:pt x="845344" y="378619"/>
                  </a:lnTo>
                  <a:lnTo>
                    <a:pt x="835819" y="397669"/>
                  </a:lnTo>
                  <a:lnTo>
                    <a:pt x="802481" y="428625"/>
                  </a:lnTo>
                  <a:lnTo>
                    <a:pt x="702469" y="504825"/>
                  </a:lnTo>
                  <a:lnTo>
                    <a:pt x="542925" y="638175"/>
                  </a:lnTo>
                  <a:lnTo>
                    <a:pt x="359569" y="797719"/>
                  </a:lnTo>
                  <a:lnTo>
                    <a:pt x="190500" y="945357"/>
                  </a:lnTo>
                  <a:lnTo>
                    <a:pt x="69056" y="1052513"/>
                  </a:lnTo>
                  <a:lnTo>
                    <a:pt x="40481" y="1071563"/>
                  </a:lnTo>
                  <a:lnTo>
                    <a:pt x="19050" y="1076325"/>
                  </a:lnTo>
                  <a:lnTo>
                    <a:pt x="0" y="1071563"/>
                  </a:lnTo>
                  <a:lnTo>
                    <a:pt x="0" y="1042988"/>
                  </a:lnTo>
                  <a:lnTo>
                    <a:pt x="21431" y="995363"/>
                  </a:lnTo>
                  <a:lnTo>
                    <a:pt x="69056" y="921544"/>
                  </a:lnTo>
                  <a:lnTo>
                    <a:pt x="138112" y="821532"/>
                  </a:lnTo>
                  <a:lnTo>
                    <a:pt x="230981" y="683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CC5A003E-65D3-C14D-8213-C52BC5922656}"/>
                </a:ext>
              </a:extLst>
            </p:cNvPr>
            <p:cNvSpPr/>
            <p:nvPr/>
          </p:nvSpPr>
          <p:spPr>
            <a:xfrm>
              <a:off x="2867025" y="2630488"/>
              <a:ext cx="447675" cy="1317625"/>
            </a:xfrm>
            <a:custGeom>
              <a:avLst/>
              <a:gdLst>
                <a:gd name="connsiteX0" fmla="*/ 0 w 447675"/>
                <a:gd name="connsiteY0" fmla="*/ 1019175 h 1316832"/>
                <a:gd name="connsiteX1" fmla="*/ 0 w 447675"/>
                <a:gd name="connsiteY1" fmla="*/ 859632 h 1316832"/>
                <a:gd name="connsiteX2" fmla="*/ 4763 w 447675"/>
                <a:gd name="connsiteY2" fmla="*/ 835819 h 1316832"/>
                <a:gd name="connsiteX3" fmla="*/ 40481 w 447675"/>
                <a:gd name="connsiteY3" fmla="*/ 795338 h 1316832"/>
                <a:gd name="connsiteX4" fmla="*/ 97631 w 447675"/>
                <a:gd name="connsiteY4" fmla="*/ 726282 h 1316832"/>
                <a:gd name="connsiteX5" fmla="*/ 154781 w 447675"/>
                <a:gd name="connsiteY5" fmla="*/ 631032 h 1316832"/>
                <a:gd name="connsiteX6" fmla="*/ 192881 w 447675"/>
                <a:gd name="connsiteY6" fmla="*/ 550069 h 1316832"/>
                <a:gd name="connsiteX7" fmla="*/ 219075 w 447675"/>
                <a:gd name="connsiteY7" fmla="*/ 485775 h 1316832"/>
                <a:gd name="connsiteX8" fmla="*/ 250031 w 447675"/>
                <a:gd name="connsiteY8" fmla="*/ 383382 h 1316832"/>
                <a:gd name="connsiteX9" fmla="*/ 273844 w 447675"/>
                <a:gd name="connsiteY9" fmla="*/ 297657 h 1316832"/>
                <a:gd name="connsiteX10" fmla="*/ 283369 w 447675"/>
                <a:gd name="connsiteY10" fmla="*/ 221457 h 1316832"/>
                <a:gd name="connsiteX11" fmla="*/ 288131 w 447675"/>
                <a:gd name="connsiteY11" fmla="*/ 145257 h 1316832"/>
                <a:gd name="connsiteX12" fmla="*/ 288131 w 447675"/>
                <a:gd name="connsiteY12" fmla="*/ 64294 h 1316832"/>
                <a:gd name="connsiteX13" fmla="*/ 285750 w 447675"/>
                <a:gd name="connsiteY13" fmla="*/ 42863 h 1316832"/>
                <a:gd name="connsiteX14" fmla="*/ 285750 w 447675"/>
                <a:gd name="connsiteY14" fmla="*/ 28575 h 1316832"/>
                <a:gd name="connsiteX15" fmla="*/ 288131 w 447675"/>
                <a:gd name="connsiteY15" fmla="*/ 14288 h 1316832"/>
                <a:gd name="connsiteX16" fmla="*/ 295275 w 447675"/>
                <a:gd name="connsiteY16" fmla="*/ 4763 h 1316832"/>
                <a:gd name="connsiteX17" fmla="*/ 311944 w 447675"/>
                <a:gd name="connsiteY17" fmla="*/ 0 h 1316832"/>
                <a:gd name="connsiteX18" fmla="*/ 333375 w 447675"/>
                <a:gd name="connsiteY18" fmla="*/ 7144 h 1316832"/>
                <a:gd name="connsiteX19" fmla="*/ 350044 w 447675"/>
                <a:gd name="connsiteY19" fmla="*/ 23813 h 1316832"/>
                <a:gd name="connsiteX20" fmla="*/ 369094 w 447675"/>
                <a:gd name="connsiteY20" fmla="*/ 47625 h 1316832"/>
                <a:gd name="connsiteX21" fmla="*/ 385763 w 447675"/>
                <a:gd name="connsiteY21" fmla="*/ 76200 h 1316832"/>
                <a:gd name="connsiteX22" fmla="*/ 404813 w 447675"/>
                <a:gd name="connsiteY22" fmla="*/ 133350 h 1316832"/>
                <a:gd name="connsiteX23" fmla="*/ 421481 w 447675"/>
                <a:gd name="connsiteY23" fmla="*/ 197644 h 1316832"/>
                <a:gd name="connsiteX24" fmla="*/ 447675 w 447675"/>
                <a:gd name="connsiteY24" fmla="*/ 328613 h 1316832"/>
                <a:gd name="connsiteX25" fmla="*/ 426244 w 447675"/>
                <a:gd name="connsiteY25" fmla="*/ 533400 h 1316832"/>
                <a:gd name="connsiteX26" fmla="*/ 395288 w 447675"/>
                <a:gd name="connsiteY26" fmla="*/ 688182 h 1316832"/>
                <a:gd name="connsiteX27" fmla="*/ 361950 w 447675"/>
                <a:gd name="connsiteY27" fmla="*/ 819150 h 1316832"/>
                <a:gd name="connsiteX28" fmla="*/ 316706 w 447675"/>
                <a:gd name="connsiteY28" fmla="*/ 962025 h 1316832"/>
                <a:gd name="connsiteX29" fmla="*/ 254794 w 447675"/>
                <a:gd name="connsiteY29" fmla="*/ 1095375 h 1316832"/>
                <a:gd name="connsiteX30" fmla="*/ 216694 w 447675"/>
                <a:gd name="connsiteY30" fmla="*/ 1188244 h 1316832"/>
                <a:gd name="connsiteX31" fmla="*/ 180975 w 447675"/>
                <a:gd name="connsiteY31" fmla="*/ 1247775 h 1316832"/>
                <a:gd name="connsiteX32" fmla="*/ 145256 w 447675"/>
                <a:gd name="connsiteY32" fmla="*/ 1293019 h 1316832"/>
                <a:gd name="connsiteX33" fmla="*/ 116681 w 447675"/>
                <a:gd name="connsiteY33" fmla="*/ 1314450 h 1316832"/>
                <a:gd name="connsiteX34" fmla="*/ 97631 w 447675"/>
                <a:gd name="connsiteY34" fmla="*/ 1316832 h 1316832"/>
                <a:gd name="connsiteX35" fmla="*/ 66675 w 447675"/>
                <a:gd name="connsiteY35" fmla="*/ 1307307 h 1316832"/>
                <a:gd name="connsiteX36" fmla="*/ 50006 w 447675"/>
                <a:gd name="connsiteY36" fmla="*/ 1290638 h 1316832"/>
                <a:gd name="connsiteX37" fmla="*/ 28575 w 447675"/>
                <a:gd name="connsiteY37" fmla="*/ 1257300 h 1316832"/>
                <a:gd name="connsiteX38" fmla="*/ 11906 w 447675"/>
                <a:gd name="connsiteY38" fmla="*/ 1197769 h 1316832"/>
                <a:gd name="connsiteX39" fmla="*/ 0 w 447675"/>
                <a:gd name="connsiteY39" fmla="*/ 1019175 h 13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47675" h="1316832">
                  <a:moveTo>
                    <a:pt x="0" y="1019175"/>
                  </a:moveTo>
                  <a:lnTo>
                    <a:pt x="0" y="859632"/>
                  </a:lnTo>
                  <a:lnTo>
                    <a:pt x="4763" y="835819"/>
                  </a:lnTo>
                  <a:lnTo>
                    <a:pt x="40481" y="795338"/>
                  </a:lnTo>
                  <a:lnTo>
                    <a:pt x="97631" y="726282"/>
                  </a:lnTo>
                  <a:lnTo>
                    <a:pt x="154781" y="631032"/>
                  </a:lnTo>
                  <a:lnTo>
                    <a:pt x="192881" y="550069"/>
                  </a:lnTo>
                  <a:lnTo>
                    <a:pt x="219075" y="485775"/>
                  </a:lnTo>
                  <a:lnTo>
                    <a:pt x="250031" y="383382"/>
                  </a:lnTo>
                  <a:lnTo>
                    <a:pt x="273844" y="297657"/>
                  </a:lnTo>
                  <a:lnTo>
                    <a:pt x="283369" y="221457"/>
                  </a:lnTo>
                  <a:lnTo>
                    <a:pt x="288131" y="145257"/>
                  </a:lnTo>
                  <a:lnTo>
                    <a:pt x="288131" y="64294"/>
                  </a:lnTo>
                  <a:lnTo>
                    <a:pt x="285750" y="42863"/>
                  </a:lnTo>
                  <a:lnTo>
                    <a:pt x="285750" y="28575"/>
                  </a:lnTo>
                  <a:lnTo>
                    <a:pt x="288131" y="14288"/>
                  </a:lnTo>
                  <a:lnTo>
                    <a:pt x="295275" y="4763"/>
                  </a:lnTo>
                  <a:lnTo>
                    <a:pt x="311944" y="0"/>
                  </a:lnTo>
                  <a:lnTo>
                    <a:pt x="333375" y="7144"/>
                  </a:lnTo>
                  <a:lnTo>
                    <a:pt x="350044" y="23813"/>
                  </a:lnTo>
                  <a:lnTo>
                    <a:pt x="369094" y="47625"/>
                  </a:lnTo>
                  <a:lnTo>
                    <a:pt x="385763" y="76200"/>
                  </a:lnTo>
                  <a:lnTo>
                    <a:pt x="404813" y="133350"/>
                  </a:lnTo>
                  <a:lnTo>
                    <a:pt x="421481" y="197644"/>
                  </a:lnTo>
                  <a:lnTo>
                    <a:pt x="447675" y="328613"/>
                  </a:lnTo>
                  <a:lnTo>
                    <a:pt x="426244" y="533400"/>
                  </a:lnTo>
                  <a:lnTo>
                    <a:pt x="395288" y="688182"/>
                  </a:lnTo>
                  <a:lnTo>
                    <a:pt x="361950" y="819150"/>
                  </a:lnTo>
                  <a:lnTo>
                    <a:pt x="316706" y="962025"/>
                  </a:lnTo>
                  <a:lnTo>
                    <a:pt x="254794" y="1095375"/>
                  </a:lnTo>
                  <a:lnTo>
                    <a:pt x="216694" y="1188244"/>
                  </a:lnTo>
                  <a:lnTo>
                    <a:pt x="180975" y="1247775"/>
                  </a:lnTo>
                  <a:lnTo>
                    <a:pt x="145256" y="1293019"/>
                  </a:lnTo>
                  <a:lnTo>
                    <a:pt x="116681" y="1314450"/>
                  </a:lnTo>
                  <a:lnTo>
                    <a:pt x="97631" y="1316832"/>
                  </a:lnTo>
                  <a:lnTo>
                    <a:pt x="66675" y="1307307"/>
                  </a:lnTo>
                  <a:lnTo>
                    <a:pt x="50006" y="1290638"/>
                  </a:lnTo>
                  <a:lnTo>
                    <a:pt x="28575" y="1257300"/>
                  </a:lnTo>
                  <a:lnTo>
                    <a:pt x="11906" y="1197769"/>
                  </a:lnTo>
                  <a:lnTo>
                    <a:pt x="0" y="1019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FA43DECB-FC3D-DA45-A68F-70858710DAA1}"/>
                </a:ext>
              </a:extLst>
            </p:cNvPr>
            <p:cNvSpPr/>
            <p:nvPr/>
          </p:nvSpPr>
          <p:spPr>
            <a:xfrm>
              <a:off x="3235325" y="2671763"/>
              <a:ext cx="3963988" cy="533400"/>
            </a:xfrm>
            <a:custGeom>
              <a:avLst/>
              <a:gdLst>
                <a:gd name="connsiteX0" fmla="*/ 322930 w 3963533"/>
                <a:gd name="connsiteY0" fmla="*/ 475896 h 533683"/>
                <a:gd name="connsiteX1" fmla="*/ 23795 w 3963533"/>
                <a:gd name="connsiteY1" fmla="*/ 492892 h 533683"/>
                <a:gd name="connsiteX2" fmla="*/ 0 w 3963533"/>
                <a:gd name="connsiteY2" fmla="*/ 282138 h 533683"/>
                <a:gd name="connsiteX3" fmla="*/ 200556 w 3963533"/>
                <a:gd name="connsiteY3" fmla="*/ 302533 h 533683"/>
                <a:gd name="connsiteX4" fmla="*/ 316131 w 3963533"/>
                <a:gd name="connsiteY4" fmla="*/ 302533 h 533683"/>
                <a:gd name="connsiteX5" fmla="*/ 469098 w 3963533"/>
                <a:gd name="connsiteY5" fmla="*/ 282138 h 533683"/>
                <a:gd name="connsiteX6" fmla="*/ 894005 w 3963533"/>
                <a:gd name="connsiteY6" fmla="*/ 231149 h 533683"/>
                <a:gd name="connsiteX7" fmla="*/ 1420889 w 3963533"/>
                <a:gd name="connsiteY7" fmla="*/ 173362 h 533683"/>
                <a:gd name="connsiteX8" fmla="*/ 1917181 w 3963533"/>
                <a:gd name="connsiteY8" fmla="*/ 129171 h 533683"/>
                <a:gd name="connsiteX9" fmla="*/ 2331890 w 3963533"/>
                <a:gd name="connsiteY9" fmla="*/ 91780 h 533683"/>
                <a:gd name="connsiteX10" fmla="*/ 2722805 w 3963533"/>
                <a:gd name="connsiteY10" fmla="*/ 64585 h 533683"/>
                <a:gd name="connsiteX11" fmla="*/ 3113719 w 3963533"/>
                <a:gd name="connsiteY11" fmla="*/ 47589 h 533683"/>
                <a:gd name="connsiteX12" fmla="*/ 3222495 w 3963533"/>
                <a:gd name="connsiteY12" fmla="*/ 44190 h 533683"/>
                <a:gd name="connsiteX13" fmla="*/ 3283682 w 3963533"/>
                <a:gd name="connsiteY13" fmla="*/ 33992 h 533683"/>
                <a:gd name="connsiteX14" fmla="*/ 3375462 w 3963533"/>
                <a:gd name="connsiteY14" fmla="*/ 13597 h 533683"/>
                <a:gd name="connsiteX15" fmla="*/ 3416253 w 3963533"/>
                <a:gd name="connsiteY15" fmla="*/ 0 h 533683"/>
                <a:gd name="connsiteX16" fmla="*/ 3460443 w 3963533"/>
                <a:gd name="connsiteY16" fmla="*/ 3399 h 533683"/>
                <a:gd name="connsiteX17" fmla="*/ 3562421 w 3963533"/>
                <a:gd name="connsiteY17" fmla="*/ 37391 h 533683"/>
                <a:gd name="connsiteX18" fmla="*/ 3677996 w 3963533"/>
                <a:gd name="connsiteY18" fmla="*/ 101977 h 533683"/>
                <a:gd name="connsiteX19" fmla="*/ 3790171 w 3963533"/>
                <a:gd name="connsiteY19" fmla="*/ 176761 h 533683"/>
                <a:gd name="connsiteX20" fmla="*/ 3875153 w 3963533"/>
                <a:gd name="connsiteY20" fmla="*/ 251545 h 533683"/>
                <a:gd name="connsiteX21" fmla="*/ 3929541 w 3963533"/>
                <a:gd name="connsiteY21" fmla="*/ 322929 h 533683"/>
                <a:gd name="connsiteX22" fmla="*/ 3949936 w 3963533"/>
                <a:gd name="connsiteY22" fmla="*/ 380716 h 533683"/>
                <a:gd name="connsiteX23" fmla="*/ 3960134 w 3963533"/>
                <a:gd name="connsiteY23" fmla="*/ 428306 h 533683"/>
                <a:gd name="connsiteX24" fmla="*/ 3963533 w 3963533"/>
                <a:gd name="connsiteY24" fmla="*/ 482694 h 533683"/>
                <a:gd name="connsiteX25" fmla="*/ 3946537 w 3963533"/>
                <a:gd name="connsiteY25" fmla="*/ 516687 h 533683"/>
                <a:gd name="connsiteX26" fmla="*/ 3909145 w 3963533"/>
                <a:gd name="connsiteY26" fmla="*/ 533683 h 533683"/>
                <a:gd name="connsiteX27" fmla="*/ 3844559 w 3963533"/>
                <a:gd name="connsiteY27" fmla="*/ 530284 h 533683"/>
                <a:gd name="connsiteX28" fmla="*/ 3684794 w 3963533"/>
                <a:gd name="connsiteY28" fmla="*/ 513287 h 533683"/>
                <a:gd name="connsiteX29" fmla="*/ 3399257 w 3963533"/>
                <a:gd name="connsiteY29" fmla="*/ 251545 h 533683"/>
                <a:gd name="connsiteX30" fmla="*/ 3378861 w 3963533"/>
                <a:gd name="connsiteY30" fmla="*/ 244746 h 533683"/>
                <a:gd name="connsiteX31" fmla="*/ 3297279 w 3963533"/>
                <a:gd name="connsiteY31" fmla="*/ 231149 h 533683"/>
                <a:gd name="connsiteX32" fmla="*/ 3134115 w 3963533"/>
                <a:gd name="connsiteY32" fmla="*/ 220951 h 533683"/>
                <a:gd name="connsiteX33" fmla="*/ 2879170 w 3963533"/>
                <a:gd name="connsiteY33" fmla="*/ 224351 h 533683"/>
                <a:gd name="connsiteX34" fmla="*/ 2437267 w 3963533"/>
                <a:gd name="connsiteY34" fmla="*/ 251545 h 533683"/>
                <a:gd name="connsiteX35" fmla="*/ 1991965 w 3963533"/>
                <a:gd name="connsiteY35" fmla="*/ 292336 h 533683"/>
                <a:gd name="connsiteX36" fmla="*/ 1536464 w 3963533"/>
                <a:gd name="connsiteY36" fmla="*/ 339925 h 533683"/>
                <a:gd name="connsiteX37" fmla="*/ 1070766 w 3963533"/>
                <a:gd name="connsiteY37" fmla="*/ 397713 h 533683"/>
                <a:gd name="connsiteX38" fmla="*/ 710445 w 3963533"/>
                <a:gd name="connsiteY38" fmla="*/ 438504 h 533683"/>
                <a:gd name="connsiteX39" fmla="*/ 322930 w 3963533"/>
                <a:gd name="connsiteY39" fmla="*/ 475896 h 533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963533" h="533683">
                  <a:moveTo>
                    <a:pt x="322930" y="475896"/>
                  </a:moveTo>
                  <a:lnTo>
                    <a:pt x="23795" y="492892"/>
                  </a:lnTo>
                  <a:lnTo>
                    <a:pt x="0" y="282138"/>
                  </a:lnTo>
                  <a:lnTo>
                    <a:pt x="200556" y="302533"/>
                  </a:lnTo>
                  <a:lnTo>
                    <a:pt x="316131" y="302533"/>
                  </a:lnTo>
                  <a:lnTo>
                    <a:pt x="469098" y="282138"/>
                  </a:lnTo>
                  <a:lnTo>
                    <a:pt x="894005" y="231149"/>
                  </a:lnTo>
                  <a:lnTo>
                    <a:pt x="1420889" y="173362"/>
                  </a:lnTo>
                  <a:lnTo>
                    <a:pt x="1917181" y="129171"/>
                  </a:lnTo>
                  <a:lnTo>
                    <a:pt x="2331890" y="91780"/>
                  </a:lnTo>
                  <a:lnTo>
                    <a:pt x="2722805" y="64585"/>
                  </a:lnTo>
                  <a:lnTo>
                    <a:pt x="3113719" y="47589"/>
                  </a:lnTo>
                  <a:lnTo>
                    <a:pt x="3222495" y="44190"/>
                  </a:lnTo>
                  <a:lnTo>
                    <a:pt x="3283682" y="33992"/>
                  </a:lnTo>
                  <a:lnTo>
                    <a:pt x="3375462" y="13597"/>
                  </a:lnTo>
                  <a:lnTo>
                    <a:pt x="3416253" y="0"/>
                  </a:lnTo>
                  <a:lnTo>
                    <a:pt x="3460443" y="3399"/>
                  </a:lnTo>
                  <a:lnTo>
                    <a:pt x="3562421" y="37391"/>
                  </a:lnTo>
                  <a:lnTo>
                    <a:pt x="3677996" y="101977"/>
                  </a:lnTo>
                  <a:lnTo>
                    <a:pt x="3790171" y="176761"/>
                  </a:lnTo>
                  <a:lnTo>
                    <a:pt x="3875153" y="251545"/>
                  </a:lnTo>
                  <a:lnTo>
                    <a:pt x="3929541" y="322929"/>
                  </a:lnTo>
                  <a:lnTo>
                    <a:pt x="3949936" y="380716"/>
                  </a:lnTo>
                  <a:lnTo>
                    <a:pt x="3960134" y="428306"/>
                  </a:lnTo>
                  <a:lnTo>
                    <a:pt x="3963533" y="482694"/>
                  </a:lnTo>
                  <a:lnTo>
                    <a:pt x="3946537" y="516687"/>
                  </a:lnTo>
                  <a:lnTo>
                    <a:pt x="3909145" y="533683"/>
                  </a:lnTo>
                  <a:lnTo>
                    <a:pt x="3844559" y="530284"/>
                  </a:lnTo>
                  <a:lnTo>
                    <a:pt x="3684794" y="513287"/>
                  </a:lnTo>
                  <a:lnTo>
                    <a:pt x="3399257" y="251545"/>
                  </a:lnTo>
                  <a:lnTo>
                    <a:pt x="3378861" y="244746"/>
                  </a:lnTo>
                  <a:lnTo>
                    <a:pt x="3297279" y="231149"/>
                  </a:lnTo>
                  <a:lnTo>
                    <a:pt x="3134115" y="220951"/>
                  </a:lnTo>
                  <a:lnTo>
                    <a:pt x="2879170" y="224351"/>
                  </a:lnTo>
                  <a:lnTo>
                    <a:pt x="2437267" y="251545"/>
                  </a:lnTo>
                  <a:lnTo>
                    <a:pt x="1991965" y="292336"/>
                  </a:lnTo>
                  <a:lnTo>
                    <a:pt x="1536464" y="339925"/>
                  </a:lnTo>
                  <a:lnTo>
                    <a:pt x="1070766" y="397713"/>
                  </a:lnTo>
                  <a:lnTo>
                    <a:pt x="710445" y="438504"/>
                  </a:lnTo>
                  <a:lnTo>
                    <a:pt x="322930" y="4758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00D709AC-204D-694B-8B65-095BAB89B08C}"/>
                </a:ext>
              </a:extLst>
            </p:cNvPr>
            <p:cNvSpPr/>
            <p:nvPr/>
          </p:nvSpPr>
          <p:spPr>
            <a:xfrm>
              <a:off x="6199188" y="2833688"/>
              <a:ext cx="787400" cy="654050"/>
            </a:xfrm>
            <a:custGeom>
              <a:avLst/>
              <a:gdLst>
                <a:gd name="connsiteX0" fmla="*/ 211931 w 788194"/>
                <a:gd name="connsiteY0" fmla="*/ 388143 h 654843"/>
                <a:gd name="connsiteX1" fmla="*/ 335756 w 788194"/>
                <a:gd name="connsiteY1" fmla="*/ 242887 h 654843"/>
                <a:gd name="connsiteX2" fmla="*/ 395287 w 788194"/>
                <a:gd name="connsiteY2" fmla="*/ 173831 h 654843"/>
                <a:gd name="connsiteX3" fmla="*/ 421481 w 788194"/>
                <a:gd name="connsiteY3" fmla="*/ 152400 h 654843"/>
                <a:gd name="connsiteX4" fmla="*/ 495300 w 788194"/>
                <a:gd name="connsiteY4" fmla="*/ 0 h 654843"/>
                <a:gd name="connsiteX5" fmla="*/ 788194 w 788194"/>
                <a:gd name="connsiteY5" fmla="*/ 350043 h 654843"/>
                <a:gd name="connsiteX6" fmla="*/ 716756 w 788194"/>
                <a:gd name="connsiteY6" fmla="*/ 352425 h 654843"/>
                <a:gd name="connsiteX7" fmla="*/ 616744 w 788194"/>
                <a:gd name="connsiteY7" fmla="*/ 369093 h 654843"/>
                <a:gd name="connsiteX8" fmla="*/ 581025 w 788194"/>
                <a:gd name="connsiteY8" fmla="*/ 383381 h 654843"/>
                <a:gd name="connsiteX9" fmla="*/ 350044 w 788194"/>
                <a:gd name="connsiteY9" fmla="*/ 497681 h 654843"/>
                <a:gd name="connsiteX10" fmla="*/ 95250 w 788194"/>
                <a:gd name="connsiteY10" fmla="*/ 626268 h 654843"/>
                <a:gd name="connsiteX11" fmla="*/ 40481 w 788194"/>
                <a:gd name="connsiteY11" fmla="*/ 652462 h 654843"/>
                <a:gd name="connsiteX12" fmla="*/ 16669 w 788194"/>
                <a:gd name="connsiteY12" fmla="*/ 654843 h 654843"/>
                <a:gd name="connsiteX13" fmla="*/ 0 w 788194"/>
                <a:gd name="connsiteY13" fmla="*/ 647700 h 654843"/>
                <a:gd name="connsiteX14" fmla="*/ 0 w 788194"/>
                <a:gd name="connsiteY14" fmla="*/ 626268 h 654843"/>
                <a:gd name="connsiteX15" fmla="*/ 21431 w 788194"/>
                <a:gd name="connsiteY15" fmla="*/ 592931 h 654843"/>
                <a:gd name="connsiteX16" fmla="*/ 80962 w 788194"/>
                <a:gd name="connsiteY16" fmla="*/ 531018 h 654843"/>
                <a:gd name="connsiteX17" fmla="*/ 211931 w 788194"/>
                <a:gd name="connsiteY17" fmla="*/ 388143 h 65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8194" h="654843">
                  <a:moveTo>
                    <a:pt x="211931" y="388143"/>
                  </a:moveTo>
                  <a:lnTo>
                    <a:pt x="335756" y="242887"/>
                  </a:lnTo>
                  <a:lnTo>
                    <a:pt x="395287" y="173831"/>
                  </a:lnTo>
                  <a:lnTo>
                    <a:pt x="421481" y="152400"/>
                  </a:lnTo>
                  <a:lnTo>
                    <a:pt x="495300" y="0"/>
                  </a:lnTo>
                  <a:lnTo>
                    <a:pt x="788194" y="350043"/>
                  </a:lnTo>
                  <a:lnTo>
                    <a:pt x="716756" y="352425"/>
                  </a:lnTo>
                  <a:lnTo>
                    <a:pt x="616744" y="369093"/>
                  </a:lnTo>
                  <a:lnTo>
                    <a:pt x="581025" y="383381"/>
                  </a:lnTo>
                  <a:lnTo>
                    <a:pt x="350044" y="497681"/>
                  </a:lnTo>
                  <a:lnTo>
                    <a:pt x="95250" y="626268"/>
                  </a:lnTo>
                  <a:lnTo>
                    <a:pt x="40481" y="652462"/>
                  </a:lnTo>
                  <a:lnTo>
                    <a:pt x="16669" y="654843"/>
                  </a:lnTo>
                  <a:lnTo>
                    <a:pt x="0" y="647700"/>
                  </a:lnTo>
                  <a:lnTo>
                    <a:pt x="0" y="626268"/>
                  </a:lnTo>
                  <a:lnTo>
                    <a:pt x="21431" y="592931"/>
                  </a:lnTo>
                  <a:lnTo>
                    <a:pt x="80962" y="531018"/>
                  </a:lnTo>
                  <a:lnTo>
                    <a:pt x="211931" y="3881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1B5C5B04-79F8-574A-9891-F777FF6E1204}"/>
                </a:ext>
              </a:extLst>
            </p:cNvPr>
            <p:cNvSpPr/>
            <p:nvPr/>
          </p:nvSpPr>
          <p:spPr>
            <a:xfrm>
              <a:off x="3209925" y="3608388"/>
              <a:ext cx="3409950" cy="582612"/>
            </a:xfrm>
            <a:custGeom>
              <a:avLst/>
              <a:gdLst>
                <a:gd name="connsiteX0" fmla="*/ 1075934 w 3409529"/>
                <a:gd name="connsiteY0" fmla="*/ 455758 h 582677"/>
                <a:gd name="connsiteX1" fmla="*/ 778826 w 3409529"/>
                <a:gd name="connsiteY1" fmla="*/ 522102 h 582677"/>
                <a:gd name="connsiteX2" fmla="*/ 510564 w 3409529"/>
                <a:gd name="connsiteY2" fmla="*/ 582677 h 582677"/>
                <a:gd name="connsiteX3" fmla="*/ 487488 w 3409529"/>
                <a:gd name="connsiteY3" fmla="*/ 582677 h 582677"/>
                <a:gd name="connsiteX4" fmla="*/ 429797 w 3409529"/>
                <a:gd name="connsiteY4" fmla="*/ 571139 h 582677"/>
                <a:gd name="connsiteX5" fmla="*/ 323069 w 3409529"/>
                <a:gd name="connsiteY5" fmla="*/ 542294 h 582677"/>
                <a:gd name="connsiteX6" fmla="*/ 227879 w 3409529"/>
                <a:gd name="connsiteY6" fmla="*/ 501910 h 582677"/>
                <a:gd name="connsiteX7" fmla="*/ 167303 w 3409529"/>
                <a:gd name="connsiteY7" fmla="*/ 464411 h 582677"/>
                <a:gd name="connsiteX8" fmla="*/ 132689 w 3409529"/>
                <a:gd name="connsiteY8" fmla="*/ 432681 h 582677"/>
                <a:gd name="connsiteX9" fmla="*/ 86536 w 3409529"/>
                <a:gd name="connsiteY9" fmla="*/ 377875 h 582677"/>
                <a:gd name="connsiteX10" fmla="*/ 46153 w 3409529"/>
                <a:gd name="connsiteY10" fmla="*/ 317299 h 582677"/>
                <a:gd name="connsiteX11" fmla="*/ 8654 w 3409529"/>
                <a:gd name="connsiteY11" fmla="*/ 233648 h 582677"/>
                <a:gd name="connsiteX12" fmla="*/ 0 w 3409529"/>
                <a:gd name="connsiteY12" fmla="*/ 210571 h 582677"/>
                <a:gd name="connsiteX13" fmla="*/ 0 w 3409529"/>
                <a:gd name="connsiteY13" fmla="*/ 196149 h 582677"/>
                <a:gd name="connsiteX14" fmla="*/ 5769 w 3409529"/>
                <a:gd name="connsiteY14" fmla="*/ 187495 h 582677"/>
                <a:gd name="connsiteX15" fmla="*/ 25961 w 3409529"/>
                <a:gd name="connsiteY15" fmla="*/ 181726 h 582677"/>
                <a:gd name="connsiteX16" fmla="*/ 63460 w 3409529"/>
                <a:gd name="connsiteY16" fmla="*/ 199033 h 582677"/>
                <a:gd name="connsiteX17" fmla="*/ 124035 w 3409529"/>
                <a:gd name="connsiteY17" fmla="*/ 245186 h 582677"/>
                <a:gd name="connsiteX18" fmla="*/ 184611 w 3409529"/>
                <a:gd name="connsiteY18" fmla="*/ 279800 h 582677"/>
                <a:gd name="connsiteX19" fmla="*/ 248071 w 3409529"/>
                <a:gd name="connsiteY19" fmla="*/ 308646 h 582677"/>
                <a:gd name="connsiteX20" fmla="*/ 334607 w 3409529"/>
                <a:gd name="connsiteY20" fmla="*/ 334607 h 582677"/>
                <a:gd name="connsiteX21" fmla="*/ 409605 w 3409529"/>
                <a:gd name="connsiteY21" fmla="*/ 340376 h 582677"/>
                <a:gd name="connsiteX22" fmla="*/ 510564 w 3409529"/>
                <a:gd name="connsiteY22" fmla="*/ 334607 h 582677"/>
                <a:gd name="connsiteX23" fmla="*/ 680752 w 3409529"/>
                <a:gd name="connsiteY23" fmla="*/ 317299 h 582677"/>
                <a:gd name="connsiteX24" fmla="*/ 1047089 w 3409529"/>
                <a:gd name="connsiteY24" fmla="*/ 268262 h 582677"/>
                <a:gd name="connsiteX25" fmla="*/ 1364389 w 3409529"/>
                <a:gd name="connsiteY25" fmla="*/ 216340 h 582677"/>
                <a:gd name="connsiteX26" fmla="*/ 1638420 w 3409529"/>
                <a:gd name="connsiteY26" fmla="*/ 178841 h 582677"/>
                <a:gd name="connsiteX27" fmla="*/ 1895144 w 3409529"/>
                <a:gd name="connsiteY27" fmla="*/ 152881 h 582677"/>
                <a:gd name="connsiteX28" fmla="*/ 2264366 w 3409529"/>
                <a:gd name="connsiteY28" fmla="*/ 121151 h 582677"/>
                <a:gd name="connsiteX29" fmla="*/ 2541282 w 3409529"/>
                <a:gd name="connsiteY29" fmla="*/ 86536 h 582677"/>
                <a:gd name="connsiteX30" fmla="*/ 2743200 w 3409529"/>
                <a:gd name="connsiteY30" fmla="*/ 46152 h 582677"/>
                <a:gd name="connsiteX31" fmla="*/ 2789353 w 3409529"/>
                <a:gd name="connsiteY31" fmla="*/ 23076 h 582677"/>
                <a:gd name="connsiteX32" fmla="*/ 2832621 w 3409529"/>
                <a:gd name="connsiteY32" fmla="*/ 8653 h 582677"/>
                <a:gd name="connsiteX33" fmla="*/ 2896081 w 3409529"/>
                <a:gd name="connsiteY33" fmla="*/ 0 h 582677"/>
                <a:gd name="connsiteX34" fmla="*/ 2979732 w 3409529"/>
                <a:gd name="connsiteY34" fmla="*/ 2884 h 582677"/>
                <a:gd name="connsiteX35" fmla="*/ 3126844 w 3409529"/>
                <a:gd name="connsiteY35" fmla="*/ 28845 h 582677"/>
                <a:gd name="connsiteX36" fmla="*/ 3219149 w 3409529"/>
                <a:gd name="connsiteY36" fmla="*/ 51922 h 582677"/>
                <a:gd name="connsiteX37" fmla="*/ 3305686 w 3409529"/>
                <a:gd name="connsiteY37" fmla="*/ 86536 h 582677"/>
                <a:gd name="connsiteX38" fmla="*/ 3343185 w 3409529"/>
                <a:gd name="connsiteY38" fmla="*/ 115381 h 582677"/>
                <a:gd name="connsiteX39" fmla="*/ 3374915 w 3409529"/>
                <a:gd name="connsiteY39" fmla="*/ 149996 h 582677"/>
                <a:gd name="connsiteX40" fmla="*/ 3406645 w 3409529"/>
                <a:gd name="connsiteY40" fmla="*/ 207687 h 582677"/>
                <a:gd name="connsiteX41" fmla="*/ 3409529 w 3409529"/>
                <a:gd name="connsiteY41" fmla="*/ 242301 h 582677"/>
                <a:gd name="connsiteX42" fmla="*/ 3397991 w 3409529"/>
                <a:gd name="connsiteY42" fmla="*/ 294223 h 582677"/>
                <a:gd name="connsiteX43" fmla="*/ 3360492 w 3409529"/>
                <a:gd name="connsiteY43" fmla="*/ 320184 h 582677"/>
                <a:gd name="connsiteX44" fmla="*/ 3308570 w 3409529"/>
                <a:gd name="connsiteY44" fmla="*/ 328838 h 582677"/>
                <a:gd name="connsiteX45" fmla="*/ 3256648 w 3409529"/>
                <a:gd name="connsiteY45" fmla="*/ 334607 h 582677"/>
                <a:gd name="connsiteX46" fmla="*/ 3178766 w 3409529"/>
                <a:gd name="connsiteY46" fmla="*/ 323069 h 582677"/>
                <a:gd name="connsiteX47" fmla="*/ 2988386 w 3409529"/>
                <a:gd name="connsiteY47" fmla="*/ 297108 h 582677"/>
                <a:gd name="connsiteX48" fmla="*/ 2743200 w 3409529"/>
                <a:gd name="connsiteY48" fmla="*/ 279800 h 582677"/>
                <a:gd name="connsiteX49" fmla="*/ 2573012 w 3409529"/>
                <a:gd name="connsiteY49" fmla="*/ 291339 h 582677"/>
                <a:gd name="connsiteX50" fmla="*/ 2399939 w 3409529"/>
                <a:gd name="connsiteY50" fmla="*/ 291339 h 582677"/>
                <a:gd name="connsiteX51" fmla="*/ 2143215 w 3409529"/>
                <a:gd name="connsiteY51" fmla="*/ 302877 h 582677"/>
                <a:gd name="connsiteX52" fmla="*/ 1883606 w 3409529"/>
                <a:gd name="connsiteY52" fmla="*/ 328838 h 582677"/>
                <a:gd name="connsiteX53" fmla="*/ 1517269 w 3409529"/>
                <a:gd name="connsiteY53" fmla="*/ 357683 h 582677"/>
                <a:gd name="connsiteX54" fmla="*/ 1075934 w 3409529"/>
                <a:gd name="connsiteY54" fmla="*/ 455758 h 582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409529" h="582677">
                  <a:moveTo>
                    <a:pt x="1075934" y="455758"/>
                  </a:moveTo>
                  <a:lnTo>
                    <a:pt x="778826" y="522102"/>
                  </a:lnTo>
                  <a:lnTo>
                    <a:pt x="510564" y="582677"/>
                  </a:lnTo>
                  <a:lnTo>
                    <a:pt x="487488" y="582677"/>
                  </a:lnTo>
                  <a:lnTo>
                    <a:pt x="429797" y="571139"/>
                  </a:lnTo>
                  <a:lnTo>
                    <a:pt x="323069" y="542294"/>
                  </a:lnTo>
                  <a:lnTo>
                    <a:pt x="227879" y="501910"/>
                  </a:lnTo>
                  <a:lnTo>
                    <a:pt x="167303" y="464411"/>
                  </a:lnTo>
                  <a:lnTo>
                    <a:pt x="132689" y="432681"/>
                  </a:lnTo>
                  <a:lnTo>
                    <a:pt x="86536" y="377875"/>
                  </a:lnTo>
                  <a:lnTo>
                    <a:pt x="46153" y="317299"/>
                  </a:lnTo>
                  <a:lnTo>
                    <a:pt x="8654" y="233648"/>
                  </a:lnTo>
                  <a:lnTo>
                    <a:pt x="0" y="210571"/>
                  </a:lnTo>
                  <a:lnTo>
                    <a:pt x="0" y="196149"/>
                  </a:lnTo>
                  <a:lnTo>
                    <a:pt x="5769" y="187495"/>
                  </a:lnTo>
                  <a:lnTo>
                    <a:pt x="25961" y="181726"/>
                  </a:lnTo>
                  <a:lnTo>
                    <a:pt x="63460" y="199033"/>
                  </a:lnTo>
                  <a:lnTo>
                    <a:pt x="124035" y="245186"/>
                  </a:lnTo>
                  <a:lnTo>
                    <a:pt x="184611" y="279800"/>
                  </a:lnTo>
                  <a:lnTo>
                    <a:pt x="248071" y="308646"/>
                  </a:lnTo>
                  <a:lnTo>
                    <a:pt x="334607" y="334607"/>
                  </a:lnTo>
                  <a:lnTo>
                    <a:pt x="409605" y="340376"/>
                  </a:lnTo>
                  <a:lnTo>
                    <a:pt x="510564" y="334607"/>
                  </a:lnTo>
                  <a:lnTo>
                    <a:pt x="680752" y="317299"/>
                  </a:lnTo>
                  <a:lnTo>
                    <a:pt x="1047089" y="268262"/>
                  </a:lnTo>
                  <a:lnTo>
                    <a:pt x="1364389" y="216340"/>
                  </a:lnTo>
                  <a:lnTo>
                    <a:pt x="1638420" y="178841"/>
                  </a:lnTo>
                  <a:lnTo>
                    <a:pt x="1895144" y="152881"/>
                  </a:lnTo>
                  <a:lnTo>
                    <a:pt x="2264366" y="121151"/>
                  </a:lnTo>
                  <a:lnTo>
                    <a:pt x="2541282" y="86536"/>
                  </a:lnTo>
                  <a:lnTo>
                    <a:pt x="2743200" y="46152"/>
                  </a:lnTo>
                  <a:lnTo>
                    <a:pt x="2789353" y="23076"/>
                  </a:lnTo>
                  <a:lnTo>
                    <a:pt x="2832621" y="8653"/>
                  </a:lnTo>
                  <a:lnTo>
                    <a:pt x="2896081" y="0"/>
                  </a:lnTo>
                  <a:lnTo>
                    <a:pt x="2979732" y="2884"/>
                  </a:lnTo>
                  <a:lnTo>
                    <a:pt x="3126844" y="28845"/>
                  </a:lnTo>
                  <a:lnTo>
                    <a:pt x="3219149" y="51922"/>
                  </a:lnTo>
                  <a:lnTo>
                    <a:pt x="3305686" y="86536"/>
                  </a:lnTo>
                  <a:lnTo>
                    <a:pt x="3343185" y="115381"/>
                  </a:lnTo>
                  <a:lnTo>
                    <a:pt x="3374915" y="149996"/>
                  </a:lnTo>
                  <a:lnTo>
                    <a:pt x="3406645" y="207687"/>
                  </a:lnTo>
                  <a:lnTo>
                    <a:pt x="3409529" y="242301"/>
                  </a:lnTo>
                  <a:lnTo>
                    <a:pt x="3397991" y="294223"/>
                  </a:lnTo>
                  <a:lnTo>
                    <a:pt x="3360492" y="320184"/>
                  </a:lnTo>
                  <a:lnTo>
                    <a:pt x="3308570" y="328838"/>
                  </a:lnTo>
                  <a:lnTo>
                    <a:pt x="3256648" y="334607"/>
                  </a:lnTo>
                  <a:lnTo>
                    <a:pt x="3178766" y="323069"/>
                  </a:lnTo>
                  <a:lnTo>
                    <a:pt x="2988386" y="297108"/>
                  </a:lnTo>
                  <a:lnTo>
                    <a:pt x="2743200" y="279800"/>
                  </a:lnTo>
                  <a:lnTo>
                    <a:pt x="2573012" y="291339"/>
                  </a:lnTo>
                  <a:lnTo>
                    <a:pt x="2399939" y="291339"/>
                  </a:lnTo>
                  <a:lnTo>
                    <a:pt x="2143215" y="302877"/>
                  </a:lnTo>
                  <a:lnTo>
                    <a:pt x="1883606" y="328838"/>
                  </a:lnTo>
                  <a:lnTo>
                    <a:pt x="1517269" y="357683"/>
                  </a:lnTo>
                  <a:lnTo>
                    <a:pt x="1075934" y="45575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82F2BEBB-235F-5543-8685-3C18C64580B6}"/>
                </a:ext>
              </a:extLst>
            </p:cNvPr>
            <p:cNvSpPr/>
            <p:nvPr/>
          </p:nvSpPr>
          <p:spPr>
            <a:xfrm rot="16200000">
              <a:off x="3448844" y="4277519"/>
              <a:ext cx="2932112" cy="520700"/>
            </a:xfrm>
            <a:custGeom>
              <a:avLst/>
              <a:gdLst>
                <a:gd name="connsiteX0" fmla="*/ 1545872 w 2931759"/>
                <a:gd name="connsiteY0" fmla="*/ 438150 h 521494"/>
                <a:gd name="connsiteX1" fmla="*/ 1210115 w 2931759"/>
                <a:gd name="connsiteY1" fmla="*/ 428625 h 521494"/>
                <a:gd name="connsiteX2" fmla="*/ 1131534 w 2931759"/>
                <a:gd name="connsiteY2" fmla="*/ 426244 h 521494"/>
                <a:gd name="connsiteX3" fmla="*/ 917222 w 2931759"/>
                <a:gd name="connsiteY3" fmla="*/ 438150 h 521494"/>
                <a:gd name="connsiteX4" fmla="*/ 588609 w 2931759"/>
                <a:gd name="connsiteY4" fmla="*/ 445294 h 521494"/>
                <a:gd name="connsiteX5" fmla="*/ 329053 w 2931759"/>
                <a:gd name="connsiteY5" fmla="*/ 447675 h 521494"/>
                <a:gd name="connsiteX6" fmla="*/ 219515 w 2931759"/>
                <a:gd name="connsiteY6" fmla="*/ 445294 h 521494"/>
                <a:gd name="connsiteX7" fmla="*/ 181415 w 2931759"/>
                <a:gd name="connsiteY7" fmla="*/ 442912 h 521494"/>
                <a:gd name="connsiteX8" fmla="*/ 148078 w 2931759"/>
                <a:gd name="connsiteY8" fmla="*/ 435769 h 521494"/>
                <a:gd name="connsiteX9" fmla="*/ 95690 w 2931759"/>
                <a:gd name="connsiteY9" fmla="*/ 414337 h 521494"/>
                <a:gd name="connsiteX10" fmla="*/ 55209 w 2931759"/>
                <a:gd name="connsiteY10" fmla="*/ 388144 h 521494"/>
                <a:gd name="connsiteX11" fmla="*/ 14728 w 2931759"/>
                <a:gd name="connsiteY11" fmla="*/ 352425 h 521494"/>
                <a:gd name="connsiteX12" fmla="*/ 440 w 2931759"/>
                <a:gd name="connsiteY12" fmla="*/ 328612 h 521494"/>
                <a:gd name="connsiteX13" fmla="*/ 2822 w 2931759"/>
                <a:gd name="connsiteY13" fmla="*/ 307181 h 521494"/>
                <a:gd name="connsiteX14" fmla="*/ 40922 w 2931759"/>
                <a:gd name="connsiteY14" fmla="*/ 257175 h 521494"/>
                <a:gd name="connsiteX15" fmla="*/ 81403 w 2931759"/>
                <a:gd name="connsiteY15" fmla="*/ 230981 h 521494"/>
                <a:gd name="connsiteX16" fmla="*/ 138553 w 2931759"/>
                <a:gd name="connsiteY16" fmla="*/ 209550 h 521494"/>
                <a:gd name="connsiteX17" fmla="*/ 188559 w 2931759"/>
                <a:gd name="connsiteY17" fmla="*/ 190500 h 521494"/>
                <a:gd name="connsiteX18" fmla="*/ 259997 w 2931759"/>
                <a:gd name="connsiteY18" fmla="*/ 164306 h 521494"/>
                <a:gd name="connsiteX19" fmla="*/ 352865 w 2931759"/>
                <a:gd name="connsiteY19" fmla="*/ 138112 h 521494"/>
                <a:gd name="connsiteX20" fmla="*/ 450497 w 2931759"/>
                <a:gd name="connsiteY20" fmla="*/ 119062 h 521494"/>
                <a:gd name="connsiteX21" fmla="*/ 529078 w 2931759"/>
                <a:gd name="connsiteY21" fmla="*/ 114300 h 521494"/>
                <a:gd name="connsiteX22" fmla="*/ 586228 w 2931759"/>
                <a:gd name="connsiteY22" fmla="*/ 128587 h 521494"/>
                <a:gd name="connsiteX23" fmla="*/ 686240 w 2931759"/>
                <a:gd name="connsiteY23" fmla="*/ 147637 h 521494"/>
                <a:gd name="connsiteX24" fmla="*/ 824353 w 2931759"/>
                <a:gd name="connsiteY24" fmla="*/ 166687 h 521494"/>
                <a:gd name="connsiteX25" fmla="*/ 955322 w 2931759"/>
                <a:gd name="connsiteY25" fmla="*/ 178594 h 521494"/>
                <a:gd name="connsiteX26" fmla="*/ 1226784 w 2931759"/>
                <a:gd name="connsiteY26" fmla="*/ 192881 h 521494"/>
                <a:gd name="connsiteX27" fmla="*/ 1750659 w 2931759"/>
                <a:gd name="connsiteY27" fmla="*/ 204787 h 521494"/>
                <a:gd name="connsiteX28" fmla="*/ 2215003 w 2931759"/>
                <a:gd name="connsiteY28" fmla="*/ 204787 h 521494"/>
                <a:gd name="connsiteX29" fmla="*/ 2398359 w 2931759"/>
                <a:gd name="connsiteY29" fmla="*/ 204787 h 521494"/>
                <a:gd name="connsiteX30" fmla="*/ 2617434 w 2931759"/>
                <a:gd name="connsiteY30" fmla="*/ 204787 h 521494"/>
                <a:gd name="connsiteX31" fmla="*/ 2662678 w 2931759"/>
                <a:gd name="connsiteY31" fmla="*/ 190500 h 521494"/>
                <a:gd name="connsiteX32" fmla="*/ 2729353 w 2931759"/>
                <a:gd name="connsiteY32" fmla="*/ 159544 h 521494"/>
                <a:gd name="connsiteX33" fmla="*/ 2786503 w 2931759"/>
                <a:gd name="connsiteY33" fmla="*/ 116681 h 521494"/>
                <a:gd name="connsiteX34" fmla="*/ 2819840 w 2931759"/>
                <a:gd name="connsiteY34" fmla="*/ 83344 h 521494"/>
                <a:gd name="connsiteX35" fmla="*/ 2869847 w 2931759"/>
                <a:gd name="connsiteY35" fmla="*/ 21431 h 521494"/>
                <a:gd name="connsiteX36" fmla="*/ 2891278 w 2931759"/>
                <a:gd name="connsiteY36" fmla="*/ 4762 h 521494"/>
                <a:gd name="connsiteX37" fmla="*/ 2912709 w 2931759"/>
                <a:gd name="connsiteY37" fmla="*/ 0 h 521494"/>
                <a:gd name="connsiteX38" fmla="*/ 2926997 w 2931759"/>
                <a:gd name="connsiteY38" fmla="*/ 7144 h 521494"/>
                <a:gd name="connsiteX39" fmla="*/ 2931759 w 2931759"/>
                <a:gd name="connsiteY39" fmla="*/ 19050 h 521494"/>
                <a:gd name="connsiteX40" fmla="*/ 2917472 w 2931759"/>
                <a:gd name="connsiteY40" fmla="*/ 54769 h 521494"/>
                <a:gd name="connsiteX41" fmla="*/ 2900803 w 2931759"/>
                <a:gd name="connsiteY41" fmla="*/ 116681 h 521494"/>
                <a:gd name="connsiteX42" fmla="*/ 2874609 w 2931759"/>
                <a:gd name="connsiteY42" fmla="*/ 230981 h 521494"/>
                <a:gd name="connsiteX43" fmla="*/ 2855559 w 2931759"/>
                <a:gd name="connsiteY43" fmla="*/ 285750 h 521494"/>
                <a:gd name="connsiteX44" fmla="*/ 2819840 w 2931759"/>
                <a:gd name="connsiteY44" fmla="*/ 369094 h 521494"/>
                <a:gd name="connsiteX45" fmla="*/ 2788884 w 2931759"/>
                <a:gd name="connsiteY45" fmla="*/ 431006 h 521494"/>
                <a:gd name="connsiteX46" fmla="*/ 2760309 w 2931759"/>
                <a:gd name="connsiteY46" fmla="*/ 469106 h 521494"/>
                <a:gd name="connsiteX47" fmla="*/ 2719828 w 2931759"/>
                <a:gd name="connsiteY47" fmla="*/ 500062 h 521494"/>
                <a:gd name="connsiteX48" fmla="*/ 2681728 w 2931759"/>
                <a:gd name="connsiteY48" fmla="*/ 516731 h 521494"/>
                <a:gd name="connsiteX49" fmla="*/ 2650772 w 2931759"/>
                <a:gd name="connsiteY49" fmla="*/ 521494 h 521494"/>
                <a:gd name="connsiteX50" fmla="*/ 2605528 w 2931759"/>
                <a:gd name="connsiteY50" fmla="*/ 514350 h 521494"/>
                <a:gd name="connsiteX51" fmla="*/ 2562665 w 2931759"/>
                <a:gd name="connsiteY51" fmla="*/ 497681 h 521494"/>
                <a:gd name="connsiteX52" fmla="*/ 2512659 w 2931759"/>
                <a:gd name="connsiteY52" fmla="*/ 483394 h 521494"/>
                <a:gd name="connsiteX53" fmla="*/ 2457890 w 2931759"/>
                <a:gd name="connsiteY53" fmla="*/ 471487 h 521494"/>
                <a:gd name="connsiteX54" fmla="*/ 2369784 w 2931759"/>
                <a:gd name="connsiteY54" fmla="*/ 457200 h 521494"/>
                <a:gd name="connsiteX55" fmla="*/ 2224528 w 2931759"/>
                <a:gd name="connsiteY55" fmla="*/ 447675 h 521494"/>
                <a:gd name="connsiteX56" fmla="*/ 2053078 w 2931759"/>
                <a:gd name="connsiteY56" fmla="*/ 461962 h 521494"/>
                <a:gd name="connsiteX57" fmla="*/ 1867340 w 2931759"/>
                <a:gd name="connsiteY57" fmla="*/ 440531 h 521494"/>
                <a:gd name="connsiteX58" fmla="*/ 1545872 w 2931759"/>
                <a:gd name="connsiteY58" fmla="*/ 438150 h 52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931759" h="521494">
                  <a:moveTo>
                    <a:pt x="1545872" y="438150"/>
                  </a:moveTo>
                  <a:lnTo>
                    <a:pt x="1210115" y="428625"/>
                  </a:lnTo>
                  <a:lnTo>
                    <a:pt x="1131534" y="426244"/>
                  </a:lnTo>
                  <a:lnTo>
                    <a:pt x="917222" y="438150"/>
                  </a:lnTo>
                  <a:lnTo>
                    <a:pt x="588609" y="445294"/>
                  </a:lnTo>
                  <a:lnTo>
                    <a:pt x="329053" y="447675"/>
                  </a:lnTo>
                  <a:lnTo>
                    <a:pt x="219515" y="445294"/>
                  </a:lnTo>
                  <a:lnTo>
                    <a:pt x="181415" y="442912"/>
                  </a:lnTo>
                  <a:lnTo>
                    <a:pt x="148078" y="435769"/>
                  </a:lnTo>
                  <a:lnTo>
                    <a:pt x="95690" y="414337"/>
                  </a:lnTo>
                  <a:lnTo>
                    <a:pt x="55209" y="388144"/>
                  </a:lnTo>
                  <a:lnTo>
                    <a:pt x="14728" y="352425"/>
                  </a:lnTo>
                  <a:cubicBezTo>
                    <a:pt x="0" y="330333"/>
                    <a:pt x="440" y="339580"/>
                    <a:pt x="440" y="328612"/>
                  </a:cubicBezTo>
                  <a:lnTo>
                    <a:pt x="2822" y="307181"/>
                  </a:lnTo>
                  <a:lnTo>
                    <a:pt x="40922" y="257175"/>
                  </a:lnTo>
                  <a:lnTo>
                    <a:pt x="81403" y="230981"/>
                  </a:lnTo>
                  <a:lnTo>
                    <a:pt x="138553" y="209550"/>
                  </a:lnTo>
                  <a:lnTo>
                    <a:pt x="188559" y="190500"/>
                  </a:lnTo>
                  <a:lnTo>
                    <a:pt x="259997" y="164306"/>
                  </a:lnTo>
                  <a:lnTo>
                    <a:pt x="352865" y="138112"/>
                  </a:lnTo>
                  <a:lnTo>
                    <a:pt x="450497" y="119062"/>
                  </a:lnTo>
                  <a:lnTo>
                    <a:pt x="529078" y="114300"/>
                  </a:lnTo>
                  <a:lnTo>
                    <a:pt x="586228" y="128587"/>
                  </a:lnTo>
                  <a:lnTo>
                    <a:pt x="686240" y="147637"/>
                  </a:lnTo>
                  <a:lnTo>
                    <a:pt x="824353" y="166687"/>
                  </a:lnTo>
                  <a:lnTo>
                    <a:pt x="955322" y="178594"/>
                  </a:lnTo>
                  <a:lnTo>
                    <a:pt x="1226784" y="192881"/>
                  </a:lnTo>
                  <a:lnTo>
                    <a:pt x="1750659" y="204787"/>
                  </a:lnTo>
                  <a:lnTo>
                    <a:pt x="2215003" y="204787"/>
                  </a:lnTo>
                  <a:lnTo>
                    <a:pt x="2398359" y="204787"/>
                  </a:lnTo>
                  <a:lnTo>
                    <a:pt x="2617434" y="204787"/>
                  </a:lnTo>
                  <a:lnTo>
                    <a:pt x="2662678" y="190500"/>
                  </a:lnTo>
                  <a:lnTo>
                    <a:pt x="2729353" y="159544"/>
                  </a:lnTo>
                  <a:lnTo>
                    <a:pt x="2786503" y="116681"/>
                  </a:lnTo>
                  <a:lnTo>
                    <a:pt x="2819840" y="83344"/>
                  </a:lnTo>
                  <a:lnTo>
                    <a:pt x="2869847" y="21431"/>
                  </a:lnTo>
                  <a:lnTo>
                    <a:pt x="2891278" y="4762"/>
                  </a:lnTo>
                  <a:lnTo>
                    <a:pt x="2912709" y="0"/>
                  </a:lnTo>
                  <a:lnTo>
                    <a:pt x="2926997" y="7144"/>
                  </a:lnTo>
                  <a:lnTo>
                    <a:pt x="2931759" y="19050"/>
                  </a:lnTo>
                  <a:lnTo>
                    <a:pt x="2917472" y="54769"/>
                  </a:lnTo>
                  <a:lnTo>
                    <a:pt x="2900803" y="116681"/>
                  </a:lnTo>
                  <a:lnTo>
                    <a:pt x="2874609" y="230981"/>
                  </a:lnTo>
                  <a:lnTo>
                    <a:pt x="2855559" y="285750"/>
                  </a:lnTo>
                  <a:lnTo>
                    <a:pt x="2819840" y="369094"/>
                  </a:lnTo>
                  <a:lnTo>
                    <a:pt x="2788884" y="431006"/>
                  </a:lnTo>
                  <a:lnTo>
                    <a:pt x="2760309" y="469106"/>
                  </a:lnTo>
                  <a:lnTo>
                    <a:pt x="2719828" y="500062"/>
                  </a:lnTo>
                  <a:lnTo>
                    <a:pt x="2681728" y="516731"/>
                  </a:lnTo>
                  <a:lnTo>
                    <a:pt x="2650772" y="521494"/>
                  </a:lnTo>
                  <a:lnTo>
                    <a:pt x="2605528" y="514350"/>
                  </a:lnTo>
                  <a:lnTo>
                    <a:pt x="2562665" y="497681"/>
                  </a:lnTo>
                  <a:lnTo>
                    <a:pt x="2512659" y="483394"/>
                  </a:lnTo>
                  <a:lnTo>
                    <a:pt x="2457890" y="471487"/>
                  </a:lnTo>
                  <a:lnTo>
                    <a:pt x="2369784" y="457200"/>
                  </a:lnTo>
                  <a:lnTo>
                    <a:pt x="2224528" y="447675"/>
                  </a:lnTo>
                  <a:lnTo>
                    <a:pt x="2053078" y="461962"/>
                  </a:lnTo>
                  <a:lnTo>
                    <a:pt x="1867340" y="440531"/>
                  </a:lnTo>
                  <a:lnTo>
                    <a:pt x="1545872" y="438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97A6C942-B0DC-CB4C-892E-314609F88380}"/>
                </a:ext>
              </a:extLst>
            </p:cNvPr>
            <p:cNvSpPr/>
            <p:nvPr/>
          </p:nvSpPr>
          <p:spPr>
            <a:xfrm>
              <a:off x="2838450" y="3908425"/>
              <a:ext cx="2097088" cy="1665288"/>
            </a:xfrm>
            <a:custGeom>
              <a:avLst/>
              <a:gdLst>
                <a:gd name="connsiteX0" fmla="*/ 770173 w 2097062"/>
                <a:gd name="connsiteY0" fmla="*/ 1280737 h 1664381"/>
                <a:gd name="connsiteX1" fmla="*/ 574024 w 2097062"/>
                <a:gd name="connsiteY1" fmla="*/ 1387465 h 1664381"/>
                <a:gd name="connsiteX2" fmla="*/ 288454 w 2097062"/>
                <a:gd name="connsiteY2" fmla="*/ 1540346 h 1664381"/>
                <a:gd name="connsiteX3" fmla="*/ 63460 w 2097062"/>
                <a:gd name="connsiteY3" fmla="*/ 1658612 h 1664381"/>
                <a:gd name="connsiteX4" fmla="*/ 34614 w 2097062"/>
                <a:gd name="connsiteY4" fmla="*/ 1664381 h 1664381"/>
                <a:gd name="connsiteX5" fmla="*/ 5769 w 2097062"/>
                <a:gd name="connsiteY5" fmla="*/ 1658612 h 1664381"/>
                <a:gd name="connsiteX6" fmla="*/ 0 w 2097062"/>
                <a:gd name="connsiteY6" fmla="*/ 1652843 h 1664381"/>
                <a:gd name="connsiteX7" fmla="*/ 0 w 2097062"/>
                <a:gd name="connsiteY7" fmla="*/ 1641305 h 1664381"/>
                <a:gd name="connsiteX8" fmla="*/ 8654 w 2097062"/>
                <a:gd name="connsiteY8" fmla="*/ 1615344 h 1664381"/>
                <a:gd name="connsiteX9" fmla="*/ 54806 w 2097062"/>
                <a:gd name="connsiteY9" fmla="*/ 1580730 h 1664381"/>
                <a:gd name="connsiteX10" fmla="*/ 250955 w 2097062"/>
                <a:gd name="connsiteY10" fmla="*/ 1450925 h 1664381"/>
                <a:gd name="connsiteX11" fmla="*/ 449989 w 2097062"/>
                <a:gd name="connsiteY11" fmla="*/ 1315352 h 1664381"/>
                <a:gd name="connsiteX12" fmla="*/ 700944 w 2097062"/>
                <a:gd name="connsiteY12" fmla="*/ 1142279 h 1664381"/>
                <a:gd name="connsiteX13" fmla="*/ 986513 w 2097062"/>
                <a:gd name="connsiteY13" fmla="*/ 925938 h 1664381"/>
                <a:gd name="connsiteX14" fmla="*/ 1240353 w 2097062"/>
                <a:gd name="connsiteY14" fmla="*/ 712482 h 1664381"/>
                <a:gd name="connsiteX15" fmla="*/ 1465348 w 2097062"/>
                <a:gd name="connsiteY15" fmla="*/ 513449 h 1664381"/>
                <a:gd name="connsiteX16" fmla="*/ 1687457 w 2097062"/>
                <a:gd name="connsiteY16" fmla="*/ 299993 h 1664381"/>
                <a:gd name="connsiteX17" fmla="*/ 1854761 w 2097062"/>
                <a:gd name="connsiteY17" fmla="*/ 121151 h 1664381"/>
                <a:gd name="connsiteX18" fmla="*/ 1949951 w 2097062"/>
                <a:gd name="connsiteY18" fmla="*/ 5769 h 1664381"/>
                <a:gd name="connsiteX19" fmla="*/ 2097062 w 2097062"/>
                <a:gd name="connsiteY19" fmla="*/ 0 h 1664381"/>
                <a:gd name="connsiteX20" fmla="*/ 2097062 w 2097062"/>
                <a:gd name="connsiteY20" fmla="*/ 302877 h 1664381"/>
                <a:gd name="connsiteX21" fmla="*/ 1961489 w 2097062"/>
                <a:gd name="connsiteY21" fmla="*/ 386529 h 1664381"/>
                <a:gd name="connsiteX22" fmla="*/ 1820146 w 2097062"/>
                <a:gd name="connsiteY22" fmla="*/ 504795 h 1664381"/>
                <a:gd name="connsiteX23" fmla="*/ 1609575 w 2097062"/>
                <a:gd name="connsiteY23" fmla="*/ 680752 h 1664381"/>
                <a:gd name="connsiteX24" fmla="*/ 1378811 w 2097062"/>
                <a:gd name="connsiteY24" fmla="*/ 862478 h 1664381"/>
                <a:gd name="connsiteX25" fmla="*/ 1179778 w 2097062"/>
                <a:gd name="connsiteY25" fmla="*/ 1006706 h 1664381"/>
                <a:gd name="connsiteX26" fmla="*/ 960553 w 2097062"/>
                <a:gd name="connsiteY26" fmla="*/ 1162471 h 1664381"/>
                <a:gd name="connsiteX27" fmla="*/ 770173 w 2097062"/>
                <a:gd name="connsiteY27" fmla="*/ 1280737 h 166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97062" h="1664381">
                  <a:moveTo>
                    <a:pt x="770173" y="1280737"/>
                  </a:moveTo>
                  <a:lnTo>
                    <a:pt x="574024" y="1387465"/>
                  </a:lnTo>
                  <a:lnTo>
                    <a:pt x="288454" y="1540346"/>
                  </a:lnTo>
                  <a:lnTo>
                    <a:pt x="63460" y="1658612"/>
                  </a:lnTo>
                  <a:lnTo>
                    <a:pt x="34614" y="1664381"/>
                  </a:lnTo>
                  <a:lnTo>
                    <a:pt x="5769" y="1658612"/>
                  </a:lnTo>
                  <a:lnTo>
                    <a:pt x="0" y="1652843"/>
                  </a:lnTo>
                  <a:lnTo>
                    <a:pt x="0" y="1641305"/>
                  </a:lnTo>
                  <a:lnTo>
                    <a:pt x="8654" y="1615344"/>
                  </a:lnTo>
                  <a:lnTo>
                    <a:pt x="54806" y="1580730"/>
                  </a:lnTo>
                  <a:lnTo>
                    <a:pt x="250955" y="1450925"/>
                  </a:lnTo>
                  <a:lnTo>
                    <a:pt x="449989" y="1315352"/>
                  </a:lnTo>
                  <a:lnTo>
                    <a:pt x="700944" y="1142279"/>
                  </a:lnTo>
                  <a:lnTo>
                    <a:pt x="986513" y="925938"/>
                  </a:lnTo>
                  <a:lnTo>
                    <a:pt x="1240353" y="712482"/>
                  </a:lnTo>
                  <a:lnTo>
                    <a:pt x="1465348" y="513449"/>
                  </a:lnTo>
                  <a:lnTo>
                    <a:pt x="1687457" y="299993"/>
                  </a:lnTo>
                  <a:lnTo>
                    <a:pt x="1854761" y="121151"/>
                  </a:lnTo>
                  <a:lnTo>
                    <a:pt x="1949951" y="5769"/>
                  </a:lnTo>
                  <a:lnTo>
                    <a:pt x="2097062" y="0"/>
                  </a:lnTo>
                  <a:lnTo>
                    <a:pt x="2097062" y="302877"/>
                  </a:lnTo>
                  <a:lnTo>
                    <a:pt x="1961489" y="386529"/>
                  </a:lnTo>
                  <a:lnTo>
                    <a:pt x="1820146" y="504795"/>
                  </a:lnTo>
                  <a:lnTo>
                    <a:pt x="1609575" y="680752"/>
                  </a:lnTo>
                  <a:lnTo>
                    <a:pt x="1378811" y="862478"/>
                  </a:lnTo>
                  <a:lnTo>
                    <a:pt x="1179778" y="1006706"/>
                  </a:lnTo>
                  <a:lnTo>
                    <a:pt x="960553" y="1162471"/>
                  </a:lnTo>
                  <a:lnTo>
                    <a:pt x="770173" y="12807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09DE931C-FF9F-9A46-B2FD-E48CC1B48522}"/>
                </a:ext>
              </a:extLst>
            </p:cNvPr>
            <p:cNvSpPr/>
            <p:nvPr/>
          </p:nvSpPr>
          <p:spPr>
            <a:xfrm>
              <a:off x="5024438" y="3876675"/>
              <a:ext cx="2354262" cy="1666875"/>
            </a:xfrm>
            <a:custGeom>
              <a:avLst/>
              <a:gdLst>
                <a:gd name="connsiteX0" fmla="*/ 778827 w 2353787"/>
                <a:gd name="connsiteY0" fmla="*/ 1021128 h 1667266"/>
                <a:gd name="connsiteX1" fmla="*/ 507680 w 2353787"/>
                <a:gd name="connsiteY1" fmla="*/ 718251 h 1667266"/>
                <a:gd name="connsiteX2" fmla="*/ 239417 w 2353787"/>
                <a:gd name="connsiteY2" fmla="*/ 421143 h 1667266"/>
                <a:gd name="connsiteX3" fmla="*/ 0 w 2353787"/>
                <a:gd name="connsiteY3" fmla="*/ 175957 h 1667266"/>
                <a:gd name="connsiteX4" fmla="*/ 0 w 2353787"/>
                <a:gd name="connsiteY4" fmla="*/ 0 h 1667266"/>
                <a:gd name="connsiteX5" fmla="*/ 132689 w 2353787"/>
                <a:gd name="connsiteY5" fmla="*/ 121151 h 1667266"/>
                <a:gd name="connsiteX6" fmla="*/ 366337 w 2353787"/>
                <a:gd name="connsiteY6" fmla="*/ 323069 h 1667266"/>
                <a:gd name="connsiteX7" fmla="*/ 548063 w 2353787"/>
                <a:gd name="connsiteY7" fmla="*/ 481719 h 1667266"/>
                <a:gd name="connsiteX8" fmla="*/ 611523 w 2353787"/>
                <a:gd name="connsiteY8" fmla="*/ 536525 h 1667266"/>
                <a:gd name="connsiteX9" fmla="*/ 738443 w 2353787"/>
                <a:gd name="connsiteY9" fmla="*/ 646138 h 1667266"/>
                <a:gd name="connsiteX10" fmla="*/ 853825 w 2353787"/>
                <a:gd name="connsiteY10" fmla="*/ 735559 h 1667266"/>
                <a:gd name="connsiteX11" fmla="*/ 1052858 w 2353787"/>
                <a:gd name="connsiteY11" fmla="*/ 882670 h 1667266"/>
                <a:gd name="connsiteX12" fmla="*/ 1249007 w 2353787"/>
                <a:gd name="connsiteY12" fmla="*/ 1024013 h 1667266"/>
                <a:gd name="connsiteX13" fmla="*/ 1453810 w 2353787"/>
                <a:gd name="connsiteY13" fmla="*/ 1159586 h 1667266"/>
                <a:gd name="connsiteX14" fmla="*/ 1658612 w 2353787"/>
                <a:gd name="connsiteY14" fmla="*/ 1274968 h 1667266"/>
                <a:gd name="connsiteX15" fmla="*/ 1961489 w 2353787"/>
                <a:gd name="connsiteY15" fmla="*/ 1419195 h 1667266"/>
                <a:gd name="connsiteX16" fmla="*/ 2330711 w 2353787"/>
                <a:gd name="connsiteY16" fmla="*/ 1563422 h 1667266"/>
                <a:gd name="connsiteX17" fmla="*/ 2348018 w 2353787"/>
                <a:gd name="connsiteY17" fmla="*/ 1574960 h 1667266"/>
                <a:gd name="connsiteX18" fmla="*/ 2353787 w 2353787"/>
                <a:gd name="connsiteY18" fmla="*/ 1589383 h 1667266"/>
                <a:gd name="connsiteX19" fmla="*/ 2336480 w 2353787"/>
                <a:gd name="connsiteY19" fmla="*/ 1606690 h 1667266"/>
                <a:gd name="connsiteX20" fmla="*/ 2255712 w 2353787"/>
                <a:gd name="connsiteY20" fmla="*/ 1626882 h 1667266"/>
                <a:gd name="connsiteX21" fmla="*/ 2036487 w 2353787"/>
                <a:gd name="connsiteY21" fmla="*/ 1647074 h 1667266"/>
                <a:gd name="connsiteX22" fmla="*/ 1825916 w 2353787"/>
                <a:gd name="connsiteY22" fmla="*/ 1664381 h 1667266"/>
                <a:gd name="connsiteX23" fmla="*/ 1658612 w 2353787"/>
                <a:gd name="connsiteY23" fmla="*/ 1667266 h 1667266"/>
                <a:gd name="connsiteX24" fmla="*/ 1488424 w 2353787"/>
                <a:gd name="connsiteY24" fmla="*/ 1655728 h 1667266"/>
                <a:gd name="connsiteX25" fmla="*/ 1396119 w 2353787"/>
                <a:gd name="connsiteY25" fmla="*/ 1638420 h 1667266"/>
                <a:gd name="connsiteX26" fmla="*/ 1335543 w 2353787"/>
                <a:gd name="connsiteY26" fmla="*/ 1615344 h 1667266"/>
                <a:gd name="connsiteX27" fmla="*/ 1292275 w 2353787"/>
                <a:gd name="connsiteY27" fmla="*/ 1574960 h 1667266"/>
                <a:gd name="connsiteX28" fmla="*/ 1119203 w 2353787"/>
                <a:gd name="connsiteY28" fmla="*/ 1390350 h 1667266"/>
                <a:gd name="connsiteX29" fmla="*/ 934592 w 2353787"/>
                <a:gd name="connsiteY29" fmla="*/ 1185547 h 1667266"/>
                <a:gd name="connsiteX30" fmla="*/ 778827 w 2353787"/>
                <a:gd name="connsiteY30" fmla="*/ 1021128 h 1667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353787" h="1667266">
                  <a:moveTo>
                    <a:pt x="778827" y="1021128"/>
                  </a:moveTo>
                  <a:lnTo>
                    <a:pt x="507680" y="718251"/>
                  </a:lnTo>
                  <a:lnTo>
                    <a:pt x="239417" y="421143"/>
                  </a:lnTo>
                  <a:lnTo>
                    <a:pt x="0" y="175957"/>
                  </a:lnTo>
                  <a:lnTo>
                    <a:pt x="0" y="0"/>
                  </a:lnTo>
                  <a:lnTo>
                    <a:pt x="132689" y="121151"/>
                  </a:lnTo>
                  <a:lnTo>
                    <a:pt x="366337" y="323069"/>
                  </a:lnTo>
                  <a:lnTo>
                    <a:pt x="548063" y="481719"/>
                  </a:lnTo>
                  <a:lnTo>
                    <a:pt x="611523" y="536525"/>
                  </a:lnTo>
                  <a:lnTo>
                    <a:pt x="738443" y="646138"/>
                  </a:lnTo>
                  <a:lnTo>
                    <a:pt x="853825" y="735559"/>
                  </a:lnTo>
                  <a:lnTo>
                    <a:pt x="1052858" y="882670"/>
                  </a:lnTo>
                  <a:lnTo>
                    <a:pt x="1249007" y="1024013"/>
                  </a:lnTo>
                  <a:lnTo>
                    <a:pt x="1453810" y="1159586"/>
                  </a:lnTo>
                  <a:lnTo>
                    <a:pt x="1658612" y="1274968"/>
                  </a:lnTo>
                  <a:lnTo>
                    <a:pt x="1961489" y="1419195"/>
                  </a:lnTo>
                  <a:lnTo>
                    <a:pt x="2330711" y="1563422"/>
                  </a:lnTo>
                  <a:lnTo>
                    <a:pt x="2348018" y="1574960"/>
                  </a:lnTo>
                  <a:lnTo>
                    <a:pt x="2353787" y="1589383"/>
                  </a:lnTo>
                  <a:lnTo>
                    <a:pt x="2336480" y="1606690"/>
                  </a:lnTo>
                  <a:lnTo>
                    <a:pt x="2255712" y="1626882"/>
                  </a:lnTo>
                  <a:lnTo>
                    <a:pt x="2036487" y="1647074"/>
                  </a:lnTo>
                  <a:lnTo>
                    <a:pt x="1825916" y="1664381"/>
                  </a:lnTo>
                  <a:lnTo>
                    <a:pt x="1658612" y="1667266"/>
                  </a:lnTo>
                  <a:lnTo>
                    <a:pt x="1488424" y="1655728"/>
                  </a:lnTo>
                  <a:lnTo>
                    <a:pt x="1396119" y="1638420"/>
                  </a:lnTo>
                  <a:lnTo>
                    <a:pt x="1335543" y="1615344"/>
                  </a:lnTo>
                  <a:lnTo>
                    <a:pt x="1292275" y="1574960"/>
                  </a:lnTo>
                  <a:lnTo>
                    <a:pt x="1119203" y="1390350"/>
                  </a:lnTo>
                  <a:lnTo>
                    <a:pt x="934592" y="1185547"/>
                  </a:lnTo>
                  <a:lnTo>
                    <a:pt x="778827" y="102112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57783922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0112383E-3F24-4F48-8488-0E2419653BE5}"/>
              </a:ext>
            </a:extLst>
          </p:cNvPr>
          <p:cNvSpPr/>
          <p:nvPr/>
        </p:nvSpPr>
        <p:spPr>
          <a:xfrm>
            <a:off x="3929063" y="1338263"/>
            <a:ext cx="530225" cy="527050"/>
          </a:xfrm>
          <a:custGeom>
            <a:avLst/>
            <a:gdLst>
              <a:gd name="connsiteX0" fmla="*/ 204787 w 531018"/>
              <a:gd name="connsiteY0" fmla="*/ 311943 h 526256"/>
              <a:gd name="connsiteX1" fmla="*/ 171450 w 531018"/>
              <a:gd name="connsiteY1" fmla="*/ 271462 h 526256"/>
              <a:gd name="connsiteX2" fmla="*/ 130968 w 531018"/>
              <a:gd name="connsiteY2" fmla="*/ 219075 h 526256"/>
              <a:gd name="connsiteX3" fmla="*/ 78581 w 531018"/>
              <a:gd name="connsiteY3" fmla="*/ 152400 h 526256"/>
              <a:gd name="connsiteX4" fmla="*/ 40481 w 531018"/>
              <a:gd name="connsiteY4" fmla="*/ 102393 h 526256"/>
              <a:gd name="connsiteX5" fmla="*/ 14287 w 531018"/>
              <a:gd name="connsiteY5" fmla="*/ 64293 h 526256"/>
              <a:gd name="connsiteX6" fmla="*/ 0 w 531018"/>
              <a:gd name="connsiteY6" fmla="*/ 28575 h 526256"/>
              <a:gd name="connsiteX7" fmla="*/ 0 w 531018"/>
              <a:gd name="connsiteY7" fmla="*/ 14287 h 526256"/>
              <a:gd name="connsiteX8" fmla="*/ 2381 w 531018"/>
              <a:gd name="connsiteY8" fmla="*/ 4762 h 526256"/>
              <a:gd name="connsiteX9" fmla="*/ 16668 w 531018"/>
              <a:gd name="connsiteY9" fmla="*/ 0 h 526256"/>
              <a:gd name="connsiteX10" fmla="*/ 35718 w 531018"/>
              <a:gd name="connsiteY10" fmla="*/ 2381 h 526256"/>
              <a:gd name="connsiteX11" fmla="*/ 66675 w 531018"/>
              <a:gd name="connsiteY11" fmla="*/ 21431 h 526256"/>
              <a:gd name="connsiteX12" fmla="*/ 116681 w 531018"/>
              <a:gd name="connsiteY12" fmla="*/ 57150 h 526256"/>
              <a:gd name="connsiteX13" fmla="*/ 152400 w 531018"/>
              <a:gd name="connsiteY13" fmla="*/ 80962 h 526256"/>
              <a:gd name="connsiteX14" fmla="*/ 209550 w 531018"/>
              <a:gd name="connsiteY14" fmla="*/ 109537 h 526256"/>
              <a:gd name="connsiteX15" fmla="*/ 259556 w 531018"/>
              <a:gd name="connsiteY15" fmla="*/ 128587 h 526256"/>
              <a:gd name="connsiteX16" fmla="*/ 314325 w 531018"/>
              <a:gd name="connsiteY16" fmla="*/ 145256 h 526256"/>
              <a:gd name="connsiteX17" fmla="*/ 352425 w 531018"/>
              <a:gd name="connsiteY17" fmla="*/ 159543 h 526256"/>
              <a:gd name="connsiteX18" fmla="*/ 364331 w 531018"/>
              <a:gd name="connsiteY18" fmla="*/ 166687 h 526256"/>
              <a:gd name="connsiteX19" fmla="*/ 404812 w 531018"/>
              <a:gd name="connsiteY19" fmla="*/ 200025 h 526256"/>
              <a:gd name="connsiteX20" fmla="*/ 445293 w 531018"/>
              <a:gd name="connsiteY20" fmla="*/ 240506 h 526256"/>
              <a:gd name="connsiteX21" fmla="*/ 481012 w 531018"/>
              <a:gd name="connsiteY21" fmla="*/ 280987 h 526256"/>
              <a:gd name="connsiteX22" fmla="*/ 502443 w 531018"/>
              <a:gd name="connsiteY22" fmla="*/ 307181 h 526256"/>
              <a:gd name="connsiteX23" fmla="*/ 511968 w 531018"/>
              <a:gd name="connsiteY23" fmla="*/ 323850 h 526256"/>
              <a:gd name="connsiteX24" fmla="*/ 526256 w 531018"/>
              <a:gd name="connsiteY24" fmla="*/ 366712 h 526256"/>
              <a:gd name="connsiteX25" fmla="*/ 531018 w 531018"/>
              <a:gd name="connsiteY25" fmla="*/ 419100 h 526256"/>
              <a:gd name="connsiteX26" fmla="*/ 528637 w 531018"/>
              <a:gd name="connsiteY26" fmla="*/ 464343 h 526256"/>
              <a:gd name="connsiteX27" fmla="*/ 521493 w 531018"/>
              <a:gd name="connsiteY27" fmla="*/ 488156 h 526256"/>
              <a:gd name="connsiteX28" fmla="*/ 509587 w 531018"/>
              <a:gd name="connsiteY28" fmla="*/ 502443 h 526256"/>
              <a:gd name="connsiteX29" fmla="*/ 488156 w 531018"/>
              <a:gd name="connsiteY29" fmla="*/ 516731 h 526256"/>
              <a:gd name="connsiteX30" fmla="*/ 457200 w 531018"/>
              <a:gd name="connsiteY30" fmla="*/ 526256 h 526256"/>
              <a:gd name="connsiteX31" fmla="*/ 428625 w 531018"/>
              <a:gd name="connsiteY31" fmla="*/ 521493 h 526256"/>
              <a:gd name="connsiteX32" fmla="*/ 397668 w 531018"/>
              <a:gd name="connsiteY32" fmla="*/ 509587 h 526256"/>
              <a:gd name="connsiteX33" fmla="*/ 354806 w 531018"/>
              <a:gd name="connsiteY33" fmla="*/ 476250 h 526256"/>
              <a:gd name="connsiteX34" fmla="*/ 278606 w 531018"/>
              <a:gd name="connsiteY34" fmla="*/ 402431 h 526256"/>
              <a:gd name="connsiteX35" fmla="*/ 204787 w 531018"/>
              <a:gd name="connsiteY35" fmla="*/ 311943 h 526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31018" h="526256">
                <a:moveTo>
                  <a:pt x="204787" y="311943"/>
                </a:moveTo>
                <a:lnTo>
                  <a:pt x="171450" y="271462"/>
                </a:lnTo>
                <a:lnTo>
                  <a:pt x="130968" y="219075"/>
                </a:lnTo>
                <a:lnTo>
                  <a:pt x="78581" y="152400"/>
                </a:lnTo>
                <a:lnTo>
                  <a:pt x="40481" y="102393"/>
                </a:lnTo>
                <a:lnTo>
                  <a:pt x="14287" y="64293"/>
                </a:lnTo>
                <a:lnTo>
                  <a:pt x="0" y="28575"/>
                </a:lnTo>
                <a:lnTo>
                  <a:pt x="0" y="14287"/>
                </a:lnTo>
                <a:lnTo>
                  <a:pt x="2381" y="4762"/>
                </a:lnTo>
                <a:lnTo>
                  <a:pt x="16668" y="0"/>
                </a:lnTo>
                <a:lnTo>
                  <a:pt x="35718" y="2381"/>
                </a:lnTo>
                <a:lnTo>
                  <a:pt x="66675" y="21431"/>
                </a:lnTo>
                <a:lnTo>
                  <a:pt x="116681" y="57150"/>
                </a:lnTo>
                <a:lnTo>
                  <a:pt x="152400" y="80962"/>
                </a:lnTo>
                <a:lnTo>
                  <a:pt x="209550" y="109537"/>
                </a:lnTo>
                <a:lnTo>
                  <a:pt x="259556" y="128587"/>
                </a:lnTo>
                <a:lnTo>
                  <a:pt x="314325" y="145256"/>
                </a:lnTo>
                <a:lnTo>
                  <a:pt x="352425" y="159543"/>
                </a:lnTo>
                <a:lnTo>
                  <a:pt x="364331" y="166687"/>
                </a:lnTo>
                <a:lnTo>
                  <a:pt x="404812" y="200025"/>
                </a:lnTo>
                <a:lnTo>
                  <a:pt x="445293" y="240506"/>
                </a:lnTo>
                <a:lnTo>
                  <a:pt x="481012" y="280987"/>
                </a:lnTo>
                <a:lnTo>
                  <a:pt x="502443" y="307181"/>
                </a:lnTo>
                <a:lnTo>
                  <a:pt x="511968" y="323850"/>
                </a:lnTo>
                <a:lnTo>
                  <a:pt x="526256" y="366712"/>
                </a:lnTo>
                <a:lnTo>
                  <a:pt x="531018" y="419100"/>
                </a:lnTo>
                <a:lnTo>
                  <a:pt x="528637" y="464343"/>
                </a:lnTo>
                <a:lnTo>
                  <a:pt x="521493" y="488156"/>
                </a:lnTo>
                <a:lnTo>
                  <a:pt x="509587" y="502443"/>
                </a:lnTo>
                <a:lnTo>
                  <a:pt x="488156" y="516731"/>
                </a:lnTo>
                <a:lnTo>
                  <a:pt x="457200" y="526256"/>
                </a:lnTo>
                <a:lnTo>
                  <a:pt x="428625" y="521493"/>
                </a:lnTo>
                <a:lnTo>
                  <a:pt x="397668" y="509587"/>
                </a:lnTo>
                <a:lnTo>
                  <a:pt x="354806" y="476250"/>
                </a:lnTo>
                <a:lnTo>
                  <a:pt x="278606" y="402431"/>
                </a:lnTo>
                <a:lnTo>
                  <a:pt x="204787" y="3119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0736D49B-389E-1E47-AF49-CE7B69B902E6}"/>
              </a:ext>
            </a:extLst>
          </p:cNvPr>
          <p:cNvSpPr/>
          <p:nvPr/>
        </p:nvSpPr>
        <p:spPr>
          <a:xfrm>
            <a:off x="4848225" y="1227138"/>
            <a:ext cx="971550" cy="850900"/>
          </a:xfrm>
          <a:custGeom>
            <a:avLst/>
            <a:gdLst>
              <a:gd name="connsiteX0" fmla="*/ 285750 w 971550"/>
              <a:gd name="connsiteY0" fmla="*/ 495300 h 852487"/>
              <a:gd name="connsiteX1" fmla="*/ 381000 w 971550"/>
              <a:gd name="connsiteY1" fmla="*/ 390525 h 852487"/>
              <a:gd name="connsiteX2" fmla="*/ 454819 w 971550"/>
              <a:gd name="connsiteY2" fmla="*/ 309562 h 852487"/>
              <a:gd name="connsiteX3" fmla="*/ 495300 w 971550"/>
              <a:gd name="connsiteY3" fmla="*/ 269081 h 852487"/>
              <a:gd name="connsiteX4" fmla="*/ 514350 w 971550"/>
              <a:gd name="connsiteY4" fmla="*/ 250031 h 852487"/>
              <a:gd name="connsiteX5" fmla="*/ 528638 w 971550"/>
              <a:gd name="connsiteY5" fmla="*/ 226219 h 852487"/>
              <a:gd name="connsiteX6" fmla="*/ 531019 w 971550"/>
              <a:gd name="connsiteY6" fmla="*/ 202406 h 852487"/>
              <a:gd name="connsiteX7" fmla="*/ 523875 w 971550"/>
              <a:gd name="connsiteY7" fmla="*/ 176212 h 852487"/>
              <a:gd name="connsiteX8" fmla="*/ 495300 w 971550"/>
              <a:gd name="connsiteY8" fmla="*/ 142875 h 852487"/>
              <a:gd name="connsiteX9" fmla="*/ 428625 w 971550"/>
              <a:gd name="connsiteY9" fmla="*/ 83344 h 852487"/>
              <a:gd name="connsiteX10" fmla="*/ 416719 w 971550"/>
              <a:gd name="connsiteY10" fmla="*/ 71437 h 852487"/>
              <a:gd name="connsiteX11" fmla="*/ 402431 w 971550"/>
              <a:gd name="connsiteY11" fmla="*/ 52387 h 852487"/>
              <a:gd name="connsiteX12" fmla="*/ 395288 w 971550"/>
              <a:gd name="connsiteY12" fmla="*/ 28575 h 852487"/>
              <a:gd name="connsiteX13" fmla="*/ 400050 w 971550"/>
              <a:gd name="connsiteY13" fmla="*/ 7144 h 852487"/>
              <a:gd name="connsiteX14" fmla="*/ 407194 w 971550"/>
              <a:gd name="connsiteY14" fmla="*/ 2381 h 852487"/>
              <a:gd name="connsiteX15" fmla="*/ 419100 w 971550"/>
              <a:gd name="connsiteY15" fmla="*/ 0 h 852487"/>
              <a:gd name="connsiteX16" fmla="*/ 440531 w 971550"/>
              <a:gd name="connsiteY16" fmla="*/ 2381 h 852487"/>
              <a:gd name="connsiteX17" fmla="*/ 476250 w 971550"/>
              <a:gd name="connsiteY17" fmla="*/ 14287 h 852487"/>
              <a:gd name="connsiteX18" fmla="*/ 528638 w 971550"/>
              <a:gd name="connsiteY18" fmla="*/ 23812 h 852487"/>
              <a:gd name="connsiteX19" fmla="*/ 607219 w 971550"/>
              <a:gd name="connsiteY19" fmla="*/ 40481 h 852487"/>
              <a:gd name="connsiteX20" fmla="*/ 690563 w 971550"/>
              <a:gd name="connsiteY20" fmla="*/ 59531 h 852487"/>
              <a:gd name="connsiteX21" fmla="*/ 764381 w 971550"/>
              <a:gd name="connsiteY21" fmla="*/ 83344 h 852487"/>
              <a:gd name="connsiteX22" fmla="*/ 835819 w 971550"/>
              <a:gd name="connsiteY22" fmla="*/ 114300 h 852487"/>
              <a:gd name="connsiteX23" fmla="*/ 895350 w 971550"/>
              <a:gd name="connsiteY23" fmla="*/ 150019 h 852487"/>
              <a:gd name="connsiteX24" fmla="*/ 931069 w 971550"/>
              <a:gd name="connsiteY24" fmla="*/ 178594 h 852487"/>
              <a:gd name="connsiteX25" fmla="*/ 954881 w 971550"/>
              <a:gd name="connsiteY25" fmla="*/ 207169 h 852487"/>
              <a:gd name="connsiteX26" fmla="*/ 962025 w 971550"/>
              <a:gd name="connsiteY26" fmla="*/ 221456 h 852487"/>
              <a:gd name="connsiteX27" fmla="*/ 966788 w 971550"/>
              <a:gd name="connsiteY27" fmla="*/ 240506 h 852487"/>
              <a:gd name="connsiteX28" fmla="*/ 969169 w 971550"/>
              <a:gd name="connsiteY28" fmla="*/ 254794 h 852487"/>
              <a:gd name="connsiteX29" fmla="*/ 971550 w 971550"/>
              <a:gd name="connsiteY29" fmla="*/ 276225 h 852487"/>
              <a:gd name="connsiteX30" fmla="*/ 964406 w 971550"/>
              <a:gd name="connsiteY30" fmla="*/ 297656 h 852487"/>
              <a:gd name="connsiteX31" fmla="*/ 945356 w 971550"/>
              <a:gd name="connsiteY31" fmla="*/ 314325 h 852487"/>
              <a:gd name="connsiteX32" fmla="*/ 923925 w 971550"/>
              <a:gd name="connsiteY32" fmla="*/ 321469 h 852487"/>
              <a:gd name="connsiteX33" fmla="*/ 895350 w 971550"/>
              <a:gd name="connsiteY33" fmla="*/ 323850 h 852487"/>
              <a:gd name="connsiteX34" fmla="*/ 859631 w 971550"/>
              <a:gd name="connsiteY34" fmla="*/ 333375 h 852487"/>
              <a:gd name="connsiteX35" fmla="*/ 800100 w 971550"/>
              <a:gd name="connsiteY35" fmla="*/ 359569 h 852487"/>
              <a:gd name="connsiteX36" fmla="*/ 690563 w 971550"/>
              <a:gd name="connsiteY36" fmla="*/ 421481 h 852487"/>
              <a:gd name="connsiteX37" fmla="*/ 590550 w 971550"/>
              <a:gd name="connsiteY37" fmla="*/ 488156 h 852487"/>
              <a:gd name="connsiteX38" fmla="*/ 402431 w 971550"/>
              <a:gd name="connsiteY38" fmla="*/ 614362 h 852487"/>
              <a:gd name="connsiteX39" fmla="*/ 238125 w 971550"/>
              <a:gd name="connsiteY39" fmla="*/ 731044 h 852487"/>
              <a:gd name="connsiteX40" fmla="*/ 76200 w 971550"/>
              <a:gd name="connsiteY40" fmla="*/ 852487 h 852487"/>
              <a:gd name="connsiteX41" fmla="*/ 0 w 971550"/>
              <a:gd name="connsiteY41" fmla="*/ 835819 h 852487"/>
              <a:gd name="connsiteX42" fmla="*/ 95250 w 971550"/>
              <a:gd name="connsiteY42" fmla="*/ 704850 h 852487"/>
              <a:gd name="connsiteX43" fmla="*/ 285750 w 971550"/>
              <a:gd name="connsiteY43" fmla="*/ 495300 h 852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71550" h="852487">
                <a:moveTo>
                  <a:pt x="285750" y="495300"/>
                </a:moveTo>
                <a:lnTo>
                  <a:pt x="381000" y="390525"/>
                </a:lnTo>
                <a:lnTo>
                  <a:pt x="454819" y="309562"/>
                </a:lnTo>
                <a:lnTo>
                  <a:pt x="495300" y="269081"/>
                </a:lnTo>
                <a:lnTo>
                  <a:pt x="514350" y="250031"/>
                </a:lnTo>
                <a:lnTo>
                  <a:pt x="528638" y="226219"/>
                </a:lnTo>
                <a:lnTo>
                  <a:pt x="531019" y="202406"/>
                </a:lnTo>
                <a:lnTo>
                  <a:pt x="523875" y="176212"/>
                </a:lnTo>
                <a:lnTo>
                  <a:pt x="495300" y="142875"/>
                </a:lnTo>
                <a:lnTo>
                  <a:pt x="428625" y="83344"/>
                </a:lnTo>
                <a:lnTo>
                  <a:pt x="416719" y="71437"/>
                </a:lnTo>
                <a:lnTo>
                  <a:pt x="402431" y="52387"/>
                </a:lnTo>
                <a:lnTo>
                  <a:pt x="395288" y="28575"/>
                </a:lnTo>
                <a:lnTo>
                  <a:pt x="400050" y="7144"/>
                </a:lnTo>
                <a:lnTo>
                  <a:pt x="407194" y="2381"/>
                </a:lnTo>
                <a:lnTo>
                  <a:pt x="419100" y="0"/>
                </a:lnTo>
                <a:lnTo>
                  <a:pt x="440531" y="2381"/>
                </a:lnTo>
                <a:lnTo>
                  <a:pt x="476250" y="14287"/>
                </a:lnTo>
                <a:lnTo>
                  <a:pt x="528638" y="23812"/>
                </a:lnTo>
                <a:lnTo>
                  <a:pt x="607219" y="40481"/>
                </a:lnTo>
                <a:lnTo>
                  <a:pt x="690563" y="59531"/>
                </a:lnTo>
                <a:lnTo>
                  <a:pt x="764381" y="83344"/>
                </a:lnTo>
                <a:lnTo>
                  <a:pt x="835819" y="114300"/>
                </a:lnTo>
                <a:lnTo>
                  <a:pt x="895350" y="150019"/>
                </a:lnTo>
                <a:lnTo>
                  <a:pt x="931069" y="178594"/>
                </a:lnTo>
                <a:lnTo>
                  <a:pt x="954881" y="207169"/>
                </a:lnTo>
                <a:lnTo>
                  <a:pt x="962025" y="221456"/>
                </a:lnTo>
                <a:lnTo>
                  <a:pt x="966788" y="240506"/>
                </a:lnTo>
                <a:lnTo>
                  <a:pt x="969169" y="254794"/>
                </a:lnTo>
                <a:lnTo>
                  <a:pt x="971550" y="276225"/>
                </a:lnTo>
                <a:lnTo>
                  <a:pt x="964406" y="297656"/>
                </a:lnTo>
                <a:lnTo>
                  <a:pt x="945356" y="314325"/>
                </a:lnTo>
                <a:lnTo>
                  <a:pt x="923925" y="321469"/>
                </a:lnTo>
                <a:lnTo>
                  <a:pt x="895350" y="323850"/>
                </a:lnTo>
                <a:lnTo>
                  <a:pt x="859631" y="333375"/>
                </a:lnTo>
                <a:lnTo>
                  <a:pt x="800100" y="359569"/>
                </a:lnTo>
                <a:lnTo>
                  <a:pt x="690563" y="421481"/>
                </a:lnTo>
                <a:lnTo>
                  <a:pt x="590550" y="488156"/>
                </a:lnTo>
                <a:lnTo>
                  <a:pt x="402431" y="614362"/>
                </a:lnTo>
                <a:lnTo>
                  <a:pt x="238125" y="731044"/>
                </a:lnTo>
                <a:lnTo>
                  <a:pt x="76200" y="852487"/>
                </a:lnTo>
                <a:lnTo>
                  <a:pt x="0" y="835819"/>
                </a:lnTo>
                <a:lnTo>
                  <a:pt x="95250" y="704850"/>
                </a:lnTo>
                <a:lnTo>
                  <a:pt x="285750" y="4953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519C7AC9-ECDA-E241-84E2-065F59806790}"/>
              </a:ext>
            </a:extLst>
          </p:cNvPr>
          <p:cNvSpPr/>
          <p:nvPr/>
        </p:nvSpPr>
        <p:spPr>
          <a:xfrm>
            <a:off x="4665663" y="3271838"/>
            <a:ext cx="396875" cy="476250"/>
          </a:xfrm>
          <a:custGeom>
            <a:avLst/>
            <a:gdLst>
              <a:gd name="connsiteX0" fmla="*/ 142875 w 397669"/>
              <a:gd name="connsiteY0" fmla="*/ 285750 h 476250"/>
              <a:gd name="connsiteX1" fmla="*/ 138112 w 397669"/>
              <a:gd name="connsiteY1" fmla="*/ 204787 h 476250"/>
              <a:gd name="connsiteX2" fmla="*/ 130969 w 397669"/>
              <a:gd name="connsiteY2" fmla="*/ 161925 h 476250"/>
              <a:gd name="connsiteX3" fmla="*/ 121444 w 397669"/>
              <a:gd name="connsiteY3" fmla="*/ 133350 h 476250"/>
              <a:gd name="connsiteX4" fmla="*/ 107156 w 397669"/>
              <a:gd name="connsiteY4" fmla="*/ 111918 h 476250"/>
              <a:gd name="connsiteX5" fmla="*/ 92869 w 397669"/>
              <a:gd name="connsiteY5" fmla="*/ 100012 h 476250"/>
              <a:gd name="connsiteX6" fmla="*/ 69056 w 397669"/>
              <a:gd name="connsiteY6" fmla="*/ 85725 h 476250"/>
              <a:gd name="connsiteX7" fmla="*/ 42862 w 397669"/>
              <a:gd name="connsiteY7" fmla="*/ 73818 h 476250"/>
              <a:gd name="connsiteX8" fmla="*/ 23812 w 397669"/>
              <a:gd name="connsiteY8" fmla="*/ 59531 h 476250"/>
              <a:gd name="connsiteX9" fmla="*/ 4762 w 397669"/>
              <a:gd name="connsiteY9" fmla="*/ 38100 h 476250"/>
              <a:gd name="connsiteX10" fmla="*/ 0 w 397669"/>
              <a:gd name="connsiteY10" fmla="*/ 23812 h 476250"/>
              <a:gd name="connsiteX11" fmla="*/ 2381 w 397669"/>
              <a:gd name="connsiteY11" fmla="*/ 11906 h 476250"/>
              <a:gd name="connsiteX12" fmla="*/ 11906 w 397669"/>
              <a:gd name="connsiteY12" fmla="*/ 2381 h 476250"/>
              <a:gd name="connsiteX13" fmla="*/ 42862 w 397669"/>
              <a:gd name="connsiteY13" fmla="*/ 0 h 476250"/>
              <a:gd name="connsiteX14" fmla="*/ 78581 w 397669"/>
              <a:gd name="connsiteY14" fmla="*/ 4762 h 476250"/>
              <a:gd name="connsiteX15" fmla="*/ 164306 w 397669"/>
              <a:gd name="connsiteY15" fmla="*/ 19050 h 476250"/>
              <a:gd name="connsiteX16" fmla="*/ 250031 w 397669"/>
              <a:gd name="connsiteY16" fmla="*/ 38100 h 476250"/>
              <a:gd name="connsiteX17" fmla="*/ 307181 w 397669"/>
              <a:gd name="connsiteY17" fmla="*/ 54768 h 476250"/>
              <a:gd name="connsiteX18" fmla="*/ 364331 w 397669"/>
              <a:gd name="connsiteY18" fmla="*/ 76200 h 476250"/>
              <a:gd name="connsiteX19" fmla="*/ 383381 w 397669"/>
              <a:gd name="connsiteY19" fmla="*/ 88106 h 476250"/>
              <a:gd name="connsiteX20" fmla="*/ 392906 w 397669"/>
              <a:gd name="connsiteY20" fmla="*/ 102393 h 476250"/>
              <a:gd name="connsiteX21" fmla="*/ 397669 w 397669"/>
              <a:gd name="connsiteY21" fmla="*/ 126206 h 476250"/>
              <a:gd name="connsiteX22" fmla="*/ 392906 w 397669"/>
              <a:gd name="connsiteY22" fmla="*/ 161925 h 476250"/>
              <a:gd name="connsiteX23" fmla="*/ 381000 w 397669"/>
              <a:gd name="connsiteY23" fmla="*/ 223837 h 476250"/>
              <a:gd name="connsiteX24" fmla="*/ 371475 w 397669"/>
              <a:gd name="connsiteY24" fmla="*/ 314325 h 476250"/>
              <a:gd name="connsiteX25" fmla="*/ 371475 w 397669"/>
              <a:gd name="connsiteY25" fmla="*/ 409575 h 476250"/>
              <a:gd name="connsiteX26" fmla="*/ 373856 w 397669"/>
              <a:gd name="connsiteY26" fmla="*/ 452437 h 476250"/>
              <a:gd name="connsiteX27" fmla="*/ 150019 w 397669"/>
              <a:gd name="connsiteY27" fmla="*/ 476250 h 476250"/>
              <a:gd name="connsiteX28" fmla="*/ 142875 w 397669"/>
              <a:gd name="connsiteY28" fmla="*/ 285750 h 476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97669" h="476250">
                <a:moveTo>
                  <a:pt x="142875" y="285750"/>
                </a:moveTo>
                <a:lnTo>
                  <a:pt x="138112" y="204787"/>
                </a:lnTo>
                <a:lnTo>
                  <a:pt x="130969" y="161925"/>
                </a:lnTo>
                <a:lnTo>
                  <a:pt x="121444" y="133350"/>
                </a:lnTo>
                <a:lnTo>
                  <a:pt x="107156" y="111918"/>
                </a:lnTo>
                <a:lnTo>
                  <a:pt x="92869" y="100012"/>
                </a:lnTo>
                <a:lnTo>
                  <a:pt x="69056" y="85725"/>
                </a:lnTo>
                <a:lnTo>
                  <a:pt x="42862" y="73818"/>
                </a:lnTo>
                <a:lnTo>
                  <a:pt x="23812" y="59531"/>
                </a:lnTo>
                <a:lnTo>
                  <a:pt x="4762" y="38100"/>
                </a:lnTo>
                <a:lnTo>
                  <a:pt x="0" y="23812"/>
                </a:lnTo>
                <a:lnTo>
                  <a:pt x="2381" y="11906"/>
                </a:lnTo>
                <a:lnTo>
                  <a:pt x="11906" y="2381"/>
                </a:lnTo>
                <a:lnTo>
                  <a:pt x="42862" y="0"/>
                </a:lnTo>
                <a:lnTo>
                  <a:pt x="78581" y="4762"/>
                </a:lnTo>
                <a:lnTo>
                  <a:pt x="164306" y="19050"/>
                </a:lnTo>
                <a:lnTo>
                  <a:pt x="250031" y="38100"/>
                </a:lnTo>
                <a:lnTo>
                  <a:pt x="307181" y="54768"/>
                </a:lnTo>
                <a:lnTo>
                  <a:pt x="364331" y="76200"/>
                </a:lnTo>
                <a:lnTo>
                  <a:pt x="383381" y="88106"/>
                </a:lnTo>
                <a:lnTo>
                  <a:pt x="392906" y="102393"/>
                </a:lnTo>
                <a:lnTo>
                  <a:pt x="397669" y="126206"/>
                </a:lnTo>
                <a:lnTo>
                  <a:pt x="392906" y="161925"/>
                </a:lnTo>
                <a:lnTo>
                  <a:pt x="381000" y="223837"/>
                </a:lnTo>
                <a:lnTo>
                  <a:pt x="371475" y="314325"/>
                </a:lnTo>
                <a:lnTo>
                  <a:pt x="371475" y="409575"/>
                </a:lnTo>
                <a:lnTo>
                  <a:pt x="373856" y="452437"/>
                </a:lnTo>
                <a:lnTo>
                  <a:pt x="150019" y="476250"/>
                </a:lnTo>
                <a:lnTo>
                  <a:pt x="142875" y="2857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AA1D4F00-AEFE-804C-8163-9694DD64681B}"/>
              </a:ext>
            </a:extLst>
          </p:cNvPr>
          <p:cNvSpPr/>
          <p:nvPr/>
        </p:nvSpPr>
        <p:spPr>
          <a:xfrm>
            <a:off x="5246688" y="4329113"/>
            <a:ext cx="1058862" cy="739775"/>
          </a:xfrm>
          <a:custGeom>
            <a:avLst/>
            <a:gdLst>
              <a:gd name="connsiteX0" fmla="*/ 416719 w 1059656"/>
              <a:gd name="connsiteY0" fmla="*/ 411956 h 740568"/>
              <a:gd name="connsiteX1" fmla="*/ 559594 w 1059656"/>
              <a:gd name="connsiteY1" fmla="*/ 309562 h 740568"/>
              <a:gd name="connsiteX2" fmla="*/ 659606 w 1059656"/>
              <a:gd name="connsiteY2" fmla="*/ 235743 h 740568"/>
              <a:gd name="connsiteX3" fmla="*/ 688181 w 1059656"/>
              <a:gd name="connsiteY3" fmla="*/ 211931 h 740568"/>
              <a:gd name="connsiteX4" fmla="*/ 695325 w 1059656"/>
              <a:gd name="connsiteY4" fmla="*/ 200025 h 740568"/>
              <a:gd name="connsiteX5" fmla="*/ 700087 w 1059656"/>
              <a:gd name="connsiteY5" fmla="*/ 178593 h 740568"/>
              <a:gd name="connsiteX6" fmla="*/ 700087 w 1059656"/>
              <a:gd name="connsiteY6" fmla="*/ 154781 h 740568"/>
              <a:gd name="connsiteX7" fmla="*/ 690562 w 1059656"/>
              <a:gd name="connsiteY7" fmla="*/ 126206 h 740568"/>
              <a:gd name="connsiteX8" fmla="*/ 671512 w 1059656"/>
              <a:gd name="connsiteY8" fmla="*/ 83343 h 740568"/>
              <a:gd name="connsiteX9" fmla="*/ 654844 w 1059656"/>
              <a:gd name="connsiteY9" fmla="*/ 45243 h 740568"/>
              <a:gd name="connsiteX10" fmla="*/ 647700 w 1059656"/>
              <a:gd name="connsiteY10" fmla="*/ 16668 h 740568"/>
              <a:gd name="connsiteX11" fmla="*/ 647700 w 1059656"/>
              <a:gd name="connsiteY11" fmla="*/ 9525 h 740568"/>
              <a:gd name="connsiteX12" fmla="*/ 654844 w 1059656"/>
              <a:gd name="connsiteY12" fmla="*/ 0 h 740568"/>
              <a:gd name="connsiteX13" fmla="*/ 681037 w 1059656"/>
              <a:gd name="connsiteY13" fmla="*/ 2381 h 740568"/>
              <a:gd name="connsiteX14" fmla="*/ 723900 w 1059656"/>
              <a:gd name="connsiteY14" fmla="*/ 23812 h 740568"/>
              <a:gd name="connsiteX15" fmla="*/ 812006 w 1059656"/>
              <a:gd name="connsiteY15" fmla="*/ 78581 h 740568"/>
              <a:gd name="connsiteX16" fmla="*/ 881062 w 1059656"/>
              <a:gd name="connsiteY16" fmla="*/ 128587 h 740568"/>
              <a:gd name="connsiteX17" fmla="*/ 938212 w 1059656"/>
              <a:gd name="connsiteY17" fmla="*/ 173831 h 740568"/>
              <a:gd name="connsiteX18" fmla="*/ 983456 w 1059656"/>
              <a:gd name="connsiteY18" fmla="*/ 214312 h 740568"/>
              <a:gd name="connsiteX19" fmla="*/ 1021556 w 1059656"/>
              <a:gd name="connsiteY19" fmla="*/ 257175 h 740568"/>
              <a:gd name="connsiteX20" fmla="*/ 1047750 w 1059656"/>
              <a:gd name="connsiteY20" fmla="*/ 292893 h 740568"/>
              <a:gd name="connsiteX21" fmla="*/ 1057275 w 1059656"/>
              <a:gd name="connsiteY21" fmla="*/ 316706 h 740568"/>
              <a:gd name="connsiteX22" fmla="*/ 1059656 w 1059656"/>
              <a:gd name="connsiteY22" fmla="*/ 335756 h 740568"/>
              <a:gd name="connsiteX23" fmla="*/ 1050131 w 1059656"/>
              <a:gd name="connsiteY23" fmla="*/ 354806 h 740568"/>
              <a:gd name="connsiteX24" fmla="*/ 1026319 w 1059656"/>
              <a:gd name="connsiteY24" fmla="*/ 364331 h 740568"/>
              <a:gd name="connsiteX25" fmla="*/ 983456 w 1059656"/>
              <a:gd name="connsiteY25" fmla="*/ 371475 h 740568"/>
              <a:gd name="connsiteX26" fmla="*/ 947737 w 1059656"/>
              <a:gd name="connsiteY26" fmla="*/ 373856 h 740568"/>
              <a:gd name="connsiteX27" fmla="*/ 754856 w 1059656"/>
              <a:gd name="connsiteY27" fmla="*/ 445293 h 740568"/>
              <a:gd name="connsiteX28" fmla="*/ 500062 w 1059656"/>
              <a:gd name="connsiteY28" fmla="*/ 545306 h 740568"/>
              <a:gd name="connsiteX29" fmla="*/ 230981 w 1059656"/>
              <a:gd name="connsiteY29" fmla="*/ 654843 h 740568"/>
              <a:gd name="connsiteX30" fmla="*/ 69056 w 1059656"/>
              <a:gd name="connsiteY30" fmla="*/ 721518 h 740568"/>
              <a:gd name="connsiteX31" fmla="*/ 0 w 1059656"/>
              <a:gd name="connsiteY31" fmla="*/ 740568 h 740568"/>
              <a:gd name="connsiteX32" fmla="*/ 35719 w 1059656"/>
              <a:gd name="connsiteY32" fmla="*/ 664368 h 740568"/>
              <a:gd name="connsiteX33" fmla="*/ 190500 w 1059656"/>
              <a:gd name="connsiteY33" fmla="*/ 566737 h 740568"/>
              <a:gd name="connsiteX34" fmla="*/ 376237 w 1059656"/>
              <a:gd name="connsiteY34" fmla="*/ 442912 h 740568"/>
              <a:gd name="connsiteX35" fmla="*/ 416719 w 1059656"/>
              <a:gd name="connsiteY35" fmla="*/ 411956 h 740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059656" h="740568">
                <a:moveTo>
                  <a:pt x="416719" y="411956"/>
                </a:moveTo>
                <a:lnTo>
                  <a:pt x="559594" y="309562"/>
                </a:lnTo>
                <a:lnTo>
                  <a:pt x="659606" y="235743"/>
                </a:lnTo>
                <a:lnTo>
                  <a:pt x="688181" y="211931"/>
                </a:lnTo>
                <a:lnTo>
                  <a:pt x="695325" y="200025"/>
                </a:lnTo>
                <a:lnTo>
                  <a:pt x="700087" y="178593"/>
                </a:lnTo>
                <a:lnTo>
                  <a:pt x="700087" y="154781"/>
                </a:lnTo>
                <a:lnTo>
                  <a:pt x="690562" y="126206"/>
                </a:lnTo>
                <a:lnTo>
                  <a:pt x="671512" y="83343"/>
                </a:lnTo>
                <a:lnTo>
                  <a:pt x="654844" y="45243"/>
                </a:lnTo>
                <a:lnTo>
                  <a:pt x="647700" y="16668"/>
                </a:lnTo>
                <a:lnTo>
                  <a:pt x="647700" y="9525"/>
                </a:lnTo>
                <a:lnTo>
                  <a:pt x="654844" y="0"/>
                </a:lnTo>
                <a:lnTo>
                  <a:pt x="681037" y="2381"/>
                </a:lnTo>
                <a:lnTo>
                  <a:pt x="723900" y="23812"/>
                </a:lnTo>
                <a:lnTo>
                  <a:pt x="812006" y="78581"/>
                </a:lnTo>
                <a:lnTo>
                  <a:pt x="881062" y="128587"/>
                </a:lnTo>
                <a:lnTo>
                  <a:pt x="938212" y="173831"/>
                </a:lnTo>
                <a:lnTo>
                  <a:pt x="983456" y="214312"/>
                </a:lnTo>
                <a:lnTo>
                  <a:pt x="1021556" y="257175"/>
                </a:lnTo>
                <a:lnTo>
                  <a:pt x="1047750" y="292893"/>
                </a:lnTo>
                <a:lnTo>
                  <a:pt x="1057275" y="316706"/>
                </a:lnTo>
                <a:lnTo>
                  <a:pt x="1059656" y="335756"/>
                </a:lnTo>
                <a:lnTo>
                  <a:pt x="1050131" y="354806"/>
                </a:lnTo>
                <a:lnTo>
                  <a:pt x="1026319" y="364331"/>
                </a:lnTo>
                <a:lnTo>
                  <a:pt x="983456" y="371475"/>
                </a:lnTo>
                <a:lnTo>
                  <a:pt x="947737" y="373856"/>
                </a:lnTo>
                <a:lnTo>
                  <a:pt x="754856" y="445293"/>
                </a:lnTo>
                <a:lnTo>
                  <a:pt x="500062" y="545306"/>
                </a:lnTo>
                <a:lnTo>
                  <a:pt x="230981" y="654843"/>
                </a:lnTo>
                <a:lnTo>
                  <a:pt x="69056" y="721518"/>
                </a:lnTo>
                <a:lnTo>
                  <a:pt x="0" y="740568"/>
                </a:lnTo>
                <a:lnTo>
                  <a:pt x="35719" y="664368"/>
                </a:lnTo>
                <a:lnTo>
                  <a:pt x="190500" y="566737"/>
                </a:lnTo>
                <a:lnTo>
                  <a:pt x="376237" y="442912"/>
                </a:lnTo>
                <a:lnTo>
                  <a:pt x="416719" y="4119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E35064F0-48DA-EA48-8CD3-AA9BC6F2E215}"/>
              </a:ext>
            </a:extLst>
          </p:cNvPr>
          <p:cNvSpPr/>
          <p:nvPr/>
        </p:nvSpPr>
        <p:spPr>
          <a:xfrm>
            <a:off x="3314700" y="1825625"/>
            <a:ext cx="3060700" cy="492125"/>
          </a:xfrm>
          <a:custGeom>
            <a:avLst/>
            <a:gdLst>
              <a:gd name="connsiteX0" fmla="*/ 1022124 w 3061361"/>
              <a:gd name="connsiteY0" fmla="*/ 230479 h 491020"/>
              <a:gd name="connsiteX1" fmla="*/ 1317738 w 3061361"/>
              <a:gd name="connsiteY1" fmla="*/ 190395 h 491020"/>
              <a:gd name="connsiteX2" fmla="*/ 1575774 w 3061361"/>
              <a:gd name="connsiteY2" fmla="*/ 155323 h 491020"/>
              <a:gd name="connsiteX3" fmla="*/ 1620868 w 3061361"/>
              <a:gd name="connsiteY3" fmla="*/ 147807 h 491020"/>
              <a:gd name="connsiteX4" fmla="*/ 1761159 w 3061361"/>
              <a:gd name="connsiteY4" fmla="*/ 152817 h 491020"/>
              <a:gd name="connsiteX5" fmla="*/ 2006669 w 3061361"/>
              <a:gd name="connsiteY5" fmla="*/ 127765 h 491020"/>
              <a:gd name="connsiteX6" fmla="*/ 2284747 w 3061361"/>
              <a:gd name="connsiteY6" fmla="*/ 100208 h 491020"/>
              <a:gd name="connsiteX7" fmla="*/ 2427544 w 3061361"/>
              <a:gd name="connsiteY7" fmla="*/ 85177 h 491020"/>
              <a:gd name="connsiteX8" fmla="*/ 2460112 w 3061361"/>
              <a:gd name="connsiteY8" fmla="*/ 72651 h 491020"/>
              <a:gd name="connsiteX9" fmla="*/ 2530257 w 3061361"/>
              <a:gd name="connsiteY9" fmla="*/ 35073 h 491020"/>
              <a:gd name="connsiteX10" fmla="*/ 2607919 w 3061361"/>
              <a:gd name="connsiteY10" fmla="*/ 0 h 491020"/>
              <a:gd name="connsiteX11" fmla="*/ 2632971 w 3061361"/>
              <a:gd name="connsiteY11" fmla="*/ 2505 h 491020"/>
              <a:gd name="connsiteX12" fmla="*/ 2788294 w 3061361"/>
              <a:gd name="connsiteY12" fmla="*/ 45093 h 491020"/>
              <a:gd name="connsiteX13" fmla="*/ 2931090 w 3061361"/>
              <a:gd name="connsiteY13" fmla="*/ 90187 h 491020"/>
              <a:gd name="connsiteX14" fmla="*/ 2953637 w 3061361"/>
              <a:gd name="connsiteY14" fmla="*/ 105218 h 491020"/>
              <a:gd name="connsiteX15" fmla="*/ 3026288 w 3061361"/>
              <a:gd name="connsiteY15" fmla="*/ 150312 h 491020"/>
              <a:gd name="connsiteX16" fmla="*/ 3058856 w 3061361"/>
              <a:gd name="connsiteY16" fmla="*/ 170354 h 491020"/>
              <a:gd name="connsiteX17" fmla="*/ 3061361 w 3061361"/>
              <a:gd name="connsiteY17" fmla="*/ 180375 h 491020"/>
              <a:gd name="connsiteX18" fmla="*/ 3056351 w 3061361"/>
              <a:gd name="connsiteY18" fmla="*/ 205427 h 491020"/>
              <a:gd name="connsiteX19" fmla="*/ 3046330 w 3061361"/>
              <a:gd name="connsiteY19" fmla="*/ 235489 h 491020"/>
              <a:gd name="connsiteX20" fmla="*/ 3031298 w 3061361"/>
              <a:gd name="connsiteY20" fmla="*/ 255531 h 491020"/>
              <a:gd name="connsiteX21" fmla="*/ 3006246 w 3061361"/>
              <a:gd name="connsiteY21" fmla="*/ 270562 h 491020"/>
              <a:gd name="connsiteX22" fmla="*/ 2973679 w 3061361"/>
              <a:gd name="connsiteY22" fmla="*/ 278078 h 491020"/>
              <a:gd name="connsiteX23" fmla="*/ 2833387 w 3061361"/>
              <a:gd name="connsiteY23" fmla="*/ 288098 h 491020"/>
              <a:gd name="connsiteX24" fmla="*/ 2690591 w 3061361"/>
              <a:gd name="connsiteY24" fmla="*/ 288098 h 491020"/>
              <a:gd name="connsiteX25" fmla="*/ 2522742 w 3061361"/>
              <a:gd name="connsiteY25" fmla="*/ 293109 h 491020"/>
              <a:gd name="connsiteX26" fmla="*/ 2244664 w 3061361"/>
              <a:gd name="connsiteY26" fmla="*/ 298119 h 491020"/>
              <a:gd name="connsiteX27" fmla="*/ 1999154 w 3061361"/>
              <a:gd name="connsiteY27" fmla="*/ 308140 h 491020"/>
              <a:gd name="connsiteX28" fmla="*/ 1756149 w 3061361"/>
              <a:gd name="connsiteY28" fmla="*/ 323171 h 491020"/>
              <a:gd name="connsiteX29" fmla="*/ 1593311 w 3061361"/>
              <a:gd name="connsiteY29" fmla="*/ 333192 h 491020"/>
              <a:gd name="connsiteX30" fmla="*/ 1317738 w 3061361"/>
              <a:gd name="connsiteY30" fmla="*/ 365760 h 491020"/>
              <a:gd name="connsiteX31" fmla="*/ 1087259 w 3061361"/>
              <a:gd name="connsiteY31" fmla="*/ 398327 h 491020"/>
              <a:gd name="connsiteX32" fmla="*/ 889348 w 3061361"/>
              <a:gd name="connsiteY32" fmla="*/ 428390 h 491020"/>
              <a:gd name="connsiteX33" fmla="*/ 731520 w 3061361"/>
              <a:gd name="connsiteY33" fmla="*/ 453442 h 491020"/>
              <a:gd name="connsiteX34" fmla="*/ 606260 w 3061361"/>
              <a:gd name="connsiteY34" fmla="*/ 475989 h 491020"/>
              <a:gd name="connsiteX35" fmla="*/ 516072 w 3061361"/>
              <a:gd name="connsiteY35" fmla="*/ 486010 h 491020"/>
              <a:gd name="connsiteX36" fmla="*/ 428390 w 3061361"/>
              <a:gd name="connsiteY36" fmla="*/ 491020 h 491020"/>
              <a:gd name="connsiteX37" fmla="*/ 363255 w 3061361"/>
              <a:gd name="connsiteY37" fmla="*/ 486010 h 491020"/>
              <a:gd name="connsiteX38" fmla="*/ 300625 w 3061361"/>
              <a:gd name="connsiteY38" fmla="*/ 468473 h 491020"/>
              <a:gd name="connsiteX39" fmla="*/ 245510 w 3061361"/>
              <a:gd name="connsiteY39" fmla="*/ 448432 h 491020"/>
              <a:gd name="connsiteX40" fmla="*/ 172859 w 3061361"/>
              <a:gd name="connsiteY40" fmla="*/ 418369 h 491020"/>
              <a:gd name="connsiteX41" fmla="*/ 127765 w 3061361"/>
              <a:gd name="connsiteY41" fmla="*/ 393317 h 491020"/>
              <a:gd name="connsiteX42" fmla="*/ 92692 w 3061361"/>
              <a:gd name="connsiteY42" fmla="*/ 368265 h 491020"/>
              <a:gd name="connsiteX43" fmla="*/ 60125 w 3061361"/>
              <a:gd name="connsiteY43" fmla="*/ 343213 h 491020"/>
              <a:gd name="connsiteX44" fmla="*/ 40083 w 3061361"/>
              <a:gd name="connsiteY44" fmla="*/ 320666 h 491020"/>
              <a:gd name="connsiteX45" fmla="*/ 17536 w 3061361"/>
              <a:gd name="connsiteY45" fmla="*/ 280583 h 491020"/>
              <a:gd name="connsiteX46" fmla="*/ 2505 w 3061361"/>
              <a:gd name="connsiteY46" fmla="*/ 237994 h 491020"/>
              <a:gd name="connsiteX47" fmla="*/ 0 w 3061361"/>
              <a:gd name="connsiteY47" fmla="*/ 212942 h 491020"/>
              <a:gd name="connsiteX48" fmla="*/ 7515 w 3061361"/>
              <a:gd name="connsiteY48" fmla="*/ 207932 h 491020"/>
              <a:gd name="connsiteX49" fmla="*/ 20041 w 3061361"/>
              <a:gd name="connsiteY49" fmla="*/ 212942 h 491020"/>
              <a:gd name="connsiteX50" fmla="*/ 57620 w 3061361"/>
              <a:gd name="connsiteY50" fmla="*/ 235489 h 491020"/>
              <a:gd name="connsiteX51" fmla="*/ 110229 w 3061361"/>
              <a:gd name="connsiteY51" fmla="*/ 263046 h 491020"/>
              <a:gd name="connsiteX52" fmla="*/ 162838 w 3061361"/>
              <a:gd name="connsiteY52" fmla="*/ 283088 h 491020"/>
              <a:gd name="connsiteX53" fmla="*/ 225468 w 3061361"/>
              <a:gd name="connsiteY53" fmla="*/ 300624 h 491020"/>
              <a:gd name="connsiteX54" fmla="*/ 298119 w 3061361"/>
              <a:gd name="connsiteY54" fmla="*/ 310645 h 491020"/>
              <a:gd name="connsiteX55" fmla="*/ 380791 w 3061361"/>
              <a:gd name="connsiteY55" fmla="*/ 315656 h 491020"/>
              <a:gd name="connsiteX56" fmla="*/ 541124 w 3061361"/>
              <a:gd name="connsiteY56" fmla="*/ 295614 h 491020"/>
              <a:gd name="connsiteX57" fmla="*/ 859285 w 3061361"/>
              <a:gd name="connsiteY57" fmla="*/ 253026 h 491020"/>
              <a:gd name="connsiteX58" fmla="*/ 1022124 w 3061361"/>
              <a:gd name="connsiteY58" fmla="*/ 230479 h 491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061361" h="491020">
                <a:moveTo>
                  <a:pt x="1022124" y="230479"/>
                </a:moveTo>
                <a:lnTo>
                  <a:pt x="1317738" y="190395"/>
                </a:lnTo>
                <a:lnTo>
                  <a:pt x="1575774" y="155323"/>
                </a:lnTo>
                <a:lnTo>
                  <a:pt x="1620868" y="147807"/>
                </a:lnTo>
                <a:lnTo>
                  <a:pt x="1761159" y="152817"/>
                </a:lnTo>
                <a:lnTo>
                  <a:pt x="2006669" y="127765"/>
                </a:lnTo>
                <a:lnTo>
                  <a:pt x="2284747" y="100208"/>
                </a:lnTo>
                <a:lnTo>
                  <a:pt x="2427544" y="85177"/>
                </a:lnTo>
                <a:lnTo>
                  <a:pt x="2460112" y="72651"/>
                </a:lnTo>
                <a:lnTo>
                  <a:pt x="2530257" y="35073"/>
                </a:lnTo>
                <a:lnTo>
                  <a:pt x="2607919" y="0"/>
                </a:lnTo>
                <a:lnTo>
                  <a:pt x="2632971" y="2505"/>
                </a:lnTo>
                <a:lnTo>
                  <a:pt x="2788294" y="45093"/>
                </a:lnTo>
                <a:lnTo>
                  <a:pt x="2931090" y="90187"/>
                </a:lnTo>
                <a:lnTo>
                  <a:pt x="2953637" y="105218"/>
                </a:lnTo>
                <a:lnTo>
                  <a:pt x="3026288" y="150312"/>
                </a:lnTo>
                <a:lnTo>
                  <a:pt x="3058856" y="170354"/>
                </a:lnTo>
                <a:lnTo>
                  <a:pt x="3061361" y="180375"/>
                </a:lnTo>
                <a:lnTo>
                  <a:pt x="3056351" y="205427"/>
                </a:lnTo>
                <a:lnTo>
                  <a:pt x="3046330" y="235489"/>
                </a:lnTo>
                <a:lnTo>
                  <a:pt x="3031298" y="255531"/>
                </a:lnTo>
                <a:lnTo>
                  <a:pt x="3006246" y="270562"/>
                </a:lnTo>
                <a:lnTo>
                  <a:pt x="2973679" y="278078"/>
                </a:lnTo>
                <a:lnTo>
                  <a:pt x="2833387" y="288098"/>
                </a:lnTo>
                <a:lnTo>
                  <a:pt x="2690591" y="288098"/>
                </a:lnTo>
                <a:lnTo>
                  <a:pt x="2522742" y="293109"/>
                </a:lnTo>
                <a:lnTo>
                  <a:pt x="2244664" y="298119"/>
                </a:lnTo>
                <a:lnTo>
                  <a:pt x="1999154" y="308140"/>
                </a:lnTo>
                <a:lnTo>
                  <a:pt x="1756149" y="323171"/>
                </a:lnTo>
                <a:lnTo>
                  <a:pt x="1593311" y="333192"/>
                </a:lnTo>
                <a:lnTo>
                  <a:pt x="1317738" y="365760"/>
                </a:lnTo>
                <a:lnTo>
                  <a:pt x="1087259" y="398327"/>
                </a:lnTo>
                <a:lnTo>
                  <a:pt x="889348" y="428390"/>
                </a:lnTo>
                <a:lnTo>
                  <a:pt x="731520" y="453442"/>
                </a:lnTo>
                <a:lnTo>
                  <a:pt x="606260" y="475989"/>
                </a:lnTo>
                <a:lnTo>
                  <a:pt x="516072" y="486010"/>
                </a:lnTo>
                <a:lnTo>
                  <a:pt x="428390" y="491020"/>
                </a:lnTo>
                <a:lnTo>
                  <a:pt x="363255" y="486010"/>
                </a:lnTo>
                <a:lnTo>
                  <a:pt x="300625" y="468473"/>
                </a:lnTo>
                <a:lnTo>
                  <a:pt x="245510" y="448432"/>
                </a:lnTo>
                <a:lnTo>
                  <a:pt x="172859" y="418369"/>
                </a:lnTo>
                <a:lnTo>
                  <a:pt x="127765" y="393317"/>
                </a:lnTo>
                <a:lnTo>
                  <a:pt x="92692" y="368265"/>
                </a:lnTo>
                <a:lnTo>
                  <a:pt x="60125" y="343213"/>
                </a:lnTo>
                <a:lnTo>
                  <a:pt x="40083" y="320666"/>
                </a:lnTo>
                <a:lnTo>
                  <a:pt x="17536" y="280583"/>
                </a:lnTo>
                <a:lnTo>
                  <a:pt x="2505" y="237994"/>
                </a:lnTo>
                <a:lnTo>
                  <a:pt x="0" y="212942"/>
                </a:lnTo>
                <a:lnTo>
                  <a:pt x="7515" y="207932"/>
                </a:lnTo>
                <a:lnTo>
                  <a:pt x="20041" y="212942"/>
                </a:lnTo>
                <a:lnTo>
                  <a:pt x="57620" y="235489"/>
                </a:lnTo>
                <a:lnTo>
                  <a:pt x="110229" y="263046"/>
                </a:lnTo>
                <a:lnTo>
                  <a:pt x="162838" y="283088"/>
                </a:lnTo>
                <a:lnTo>
                  <a:pt x="225468" y="300624"/>
                </a:lnTo>
                <a:lnTo>
                  <a:pt x="298119" y="310645"/>
                </a:lnTo>
                <a:lnTo>
                  <a:pt x="380791" y="315656"/>
                </a:lnTo>
                <a:lnTo>
                  <a:pt x="541124" y="295614"/>
                </a:lnTo>
                <a:lnTo>
                  <a:pt x="859285" y="253026"/>
                </a:lnTo>
                <a:lnTo>
                  <a:pt x="1022124" y="23047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189E8EA8-F93C-5E48-9632-E50810EEF910}"/>
              </a:ext>
            </a:extLst>
          </p:cNvPr>
          <p:cNvSpPr/>
          <p:nvPr/>
        </p:nvSpPr>
        <p:spPr>
          <a:xfrm>
            <a:off x="4743450" y="2122488"/>
            <a:ext cx="285750" cy="942975"/>
          </a:xfrm>
          <a:custGeom>
            <a:avLst/>
            <a:gdLst>
              <a:gd name="connsiteX0" fmla="*/ 2381 w 285750"/>
              <a:gd name="connsiteY0" fmla="*/ 300037 h 942975"/>
              <a:gd name="connsiteX1" fmla="*/ 0 w 285750"/>
              <a:gd name="connsiteY1" fmla="*/ 90487 h 942975"/>
              <a:gd name="connsiteX2" fmla="*/ 0 w 285750"/>
              <a:gd name="connsiteY2" fmla="*/ 11906 h 942975"/>
              <a:gd name="connsiteX3" fmla="*/ 180975 w 285750"/>
              <a:gd name="connsiteY3" fmla="*/ 0 h 942975"/>
              <a:gd name="connsiteX4" fmla="*/ 240506 w 285750"/>
              <a:gd name="connsiteY4" fmla="*/ 76200 h 942975"/>
              <a:gd name="connsiteX5" fmla="*/ 269081 w 285750"/>
              <a:gd name="connsiteY5" fmla="*/ 111919 h 942975"/>
              <a:gd name="connsiteX6" fmla="*/ 285750 w 285750"/>
              <a:gd name="connsiteY6" fmla="*/ 138112 h 942975"/>
              <a:gd name="connsiteX7" fmla="*/ 285750 w 285750"/>
              <a:gd name="connsiteY7" fmla="*/ 147637 h 942975"/>
              <a:gd name="connsiteX8" fmla="*/ 273844 w 285750"/>
              <a:gd name="connsiteY8" fmla="*/ 173831 h 942975"/>
              <a:gd name="connsiteX9" fmla="*/ 259556 w 285750"/>
              <a:gd name="connsiteY9" fmla="*/ 214312 h 942975"/>
              <a:gd name="connsiteX10" fmla="*/ 250031 w 285750"/>
              <a:gd name="connsiteY10" fmla="*/ 269081 h 942975"/>
              <a:gd name="connsiteX11" fmla="*/ 245269 w 285750"/>
              <a:gd name="connsiteY11" fmla="*/ 373856 h 942975"/>
              <a:gd name="connsiteX12" fmla="*/ 250031 w 285750"/>
              <a:gd name="connsiteY12" fmla="*/ 923925 h 942975"/>
              <a:gd name="connsiteX13" fmla="*/ 2381 w 285750"/>
              <a:gd name="connsiteY13" fmla="*/ 942975 h 942975"/>
              <a:gd name="connsiteX14" fmla="*/ 0 w 285750"/>
              <a:gd name="connsiteY14" fmla="*/ 516731 h 942975"/>
              <a:gd name="connsiteX15" fmla="*/ 2381 w 285750"/>
              <a:gd name="connsiteY15" fmla="*/ 300037 h 942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85750" h="942975">
                <a:moveTo>
                  <a:pt x="2381" y="300037"/>
                </a:moveTo>
                <a:cubicBezTo>
                  <a:pt x="1587" y="230187"/>
                  <a:pt x="794" y="160337"/>
                  <a:pt x="0" y="90487"/>
                </a:cubicBezTo>
                <a:lnTo>
                  <a:pt x="0" y="11906"/>
                </a:lnTo>
                <a:lnTo>
                  <a:pt x="180975" y="0"/>
                </a:lnTo>
                <a:lnTo>
                  <a:pt x="240506" y="76200"/>
                </a:lnTo>
                <a:lnTo>
                  <a:pt x="269081" y="111919"/>
                </a:lnTo>
                <a:lnTo>
                  <a:pt x="285750" y="138112"/>
                </a:lnTo>
                <a:lnTo>
                  <a:pt x="285750" y="147637"/>
                </a:lnTo>
                <a:lnTo>
                  <a:pt x="273844" y="173831"/>
                </a:lnTo>
                <a:lnTo>
                  <a:pt x="259556" y="214312"/>
                </a:lnTo>
                <a:lnTo>
                  <a:pt x="250031" y="269081"/>
                </a:lnTo>
                <a:lnTo>
                  <a:pt x="245269" y="373856"/>
                </a:lnTo>
                <a:cubicBezTo>
                  <a:pt x="246856" y="557212"/>
                  <a:pt x="248444" y="740569"/>
                  <a:pt x="250031" y="923925"/>
                </a:cubicBezTo>
                <a:lnTo>
                  <a:pt x="2381" y="942975"/>
                </a:lnTo>
                <a:cubicBezTo>
                  <a:pt x="1587" y="800894"/>
                  <a:pt x="794" y="658812"/>
                  <a:pt x="0" y="516731"/>
                </a:cubicBezTo>
                <a:cubicBezTo>
                  <a:pt x="794" y="450056"/>
                  <a:pt x="1587" y="383381"/>
                  <a:pt x="2381" y="30003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7C869BE0-49DA-B94B-AC7F-141098D14AFF}"/>
              </a:ext>
            </a:extLst>
          </p:cNvPr>
          <p:cNvSpPr/>
          <p:nvPr/>
        </p:nvSpPr>
        <p:spPr>
          <a:xfrm>
            <a:off x="3367088" y="2344738"/>
            <a:ext cx="2738437" cy="436562"/>
          </a:xfrm>
          <a:custGeom>
            <a:avLst/>
            <a:gdLst>
              <a:gd name="connsiteX0" fmla="*/ 947737 w 2738437"/>
              <a:gd name="connsiteY0" fmla="*/ 200025 h 435769"/>
              <a:gd name="connsiteX1" fmla="*/ 1245393 w 2738437"/>
              <a:gd name="connsiteY1" fmla="*/ 164307 h 435769"/>
              <a:gd name="connsiteX2" fmla="*/ 1414462 w 2738437"/>
              <a:gd name="connsiteY2" fmla="*/ 142875 h 435769"/>
              <a:gd name="connsiteX3" fmla="*/ 1638300 w 2738437"/>
              <a:gd name="connsiteY3" fmla="*/ 123825 h 435769"/>
              <a:gd name="connsiteX4" fmla="*/ 2019300 w 2738437"/>
              <a:gd name="connsiteY4" fmla="*/ 71438 h 435769"/>
              <a:gd name="connsiteX5" fmla="*/ 2119312 w 2738437"/>
              <a:gd name="connsiteY5" fmla="*/ 59532 h 435769"/>
              <a:gd name="connsiteX6" fmla="*/ 2159793 w 2738437"/>
              <a:gd name="connsiteY6" fmla="*/ 52388 h 435769"/>
              <a:gd name="connsiteX7" fmla="*/ 2205037 w 2738437"/>
              <a:gd name="connsiteY7" fmla="*/ 38100 h 435769"/>
              <a:gd name="connsiteX8" fmla="*/ 2235993 w 2738437"/>
              <a:gd name="connsiteY8" fmla="*/ 23813 h 435769"/>
              <a:gd name="connsiteX9" fmla="*/ 2259806 w 2738437"/>
              <a:gd name="connsiteY9" fmla="*/ 4763 h 435769"/>
              <a:gd name="connsiteX10" fmla="*/ 2274093 w 2738437"/>
              <a:gd name="connsiteY10" fmla="*/ 0 h 435769"/>
              <a:gd name="connsiteX11" fmla="*/ 2302668 w 2738437"/>
              <a:gd name="connsiteY11" fmla="*/ 0 h 435769"/>
              <a:gd name="connsiteX12" fmla="*/ 2376487 w 2738437"/>
              <a:gd name="connsiteY12" fmla="*/ 9525 h 435769"/>
              <a:gd name="connsiteX13" fmla="*/ 2488406 w 2738437"/>
              <a:gd name="connsiteY13" fmla="*/ 38100 h 435769"/>
              <a:gd name="connsiteX14" fmla="*/ 2571750 w 2738437"/>
              <a:gd name="connsiteY14" fmla="*/ 61913 h 435769"/>
              <a:gd name="connsiteX15" fmla="*/ 2631281 w 2738437"/>
              <a:gd name="connsiteY15" fmla="*/ 80963 h 435769"/>
              <a:gd name="connsiteX16" fmla="*/ 2669381 w 2738437"/>
              <a:gd name="connsiteY16" fmla="*/ 92869 h 435769"/>
              <a:gd name="connsiteX17" fmla="*/ 2700337 w 2738437"/>
              <a:gd name="connsiteY17" fmla="*/ 104775 h 435769"/>
              <a:gd name="connsiteX18" fmla="*/ 2712243 w 2738437"/>
              <a:gd name="connsiteY18" fmla="*/ 114300 h 435769"/>
              <a:gd name="connsiteX19" fmla="*/ 2726531 w 2738437"/>
              <a:gd name="connsiteY19" fmla="*/ 130969 h 435769"/>
              <a:gd name="connsiteX20" fmla="*/ 2738437 w 2738437"/>
              <a:gd name="connsiteY20" fmla="*/ 150019 h 435769"/>
              <a:gd name="connsiteX21" fmla="*/ 2738437 w 2738437"/>
              <a:gd name="connsiteY21" fmla="*/ 176213 h 435769"/>
              <a:gd name="connsiteX22" fmla="*/ 2728912 w 2738437"/>
              <a:gd name="connsiteY22" fmla="*/ 200025 h 435769"/>
              <a:gd name="connsiteX23" fmla="*/ 2705100 w 2738437"/>
              <a:gd name="connsiteY23" fmla="*/ 228600 h 435769"/>
              <a:gd name="connsiteX24" fmla="*/ 2681287 w 2738437"/>
              <a:gd name="connsiteY24" fmla="*/ 242888 h 435769"/>
              <a:gd name="connsiteX25" fmla="*/ 2652712 w 2738437"/>
              <a:gd name="connsiteY25" fmla="*/ 252413 h 435769"/>
              <a:gd name="connsiteX26" fmla="*/ 2586037 w 2738437"/>
              <a:gd name="connsiteY26" fmla="*/ 257175 h 435769"/>
              <a:gd name="connsiteX27" fmla="*/ 2381250 w 2738437"/>
              <a:gd name="connsiteY27" fmla="*/ 257175 h 435769"/>
              <a:gd name="connsiteX28" fmla="*/ 2152650 w 2738437"/>
              <a:gd name="connsiteY28" fmla="*/ 261938 h 435769"/>
              <a:gd name="connsiteX29" fmla="*/ 1924050 w 2738437"/>
              <a:gd name="connsiteY29" fmla="*/ 266700 h 435769"/>
              <a:gd name="connsiteX30" fmla="*/ 1602581 w 2738437"/>
              <a:gd name="connsiteY30" fmla="*/ 280988 h 435769"/>
              <a:gd name="connsiteX31" fmla="*/ 1276350 w 2738437"/>
              <a:gd name="connsiteY31" fmla="*/ 314325 h 435769"/>
              <a:gd name="connsiteX32" fmla="*/ 969168 w 2738437"/>
              <a:gd name="connsiteY32" fmla="*/ 357188 h 435769"/>
              <a:gd name="connsiteX33" fmla="*/ 659606 w 2738437"/>
              <a:gd name="connsiteY33" fmla="*/ 395288 h 435769"/>
              <a:gd name="connsiteX34" fmla="*/ 366712 w 2738437"/>
              <a:gd name="connsiteY34" fmla="*/ 435769 h 435769"/>
              <a:gd name="connsiteX35" fmla="*/ 350043 w 2738437"/>
              <a:gd name="connsiteY35" fmla="*/ 435769 h 435769"/>
              <a:gd name="connsiteX36" fmla="*/ 307181 w 2738437"/>
              <a:gd name="connsiteY36" fmla="*/ 421482 h 435769"/>
              <a:gd name="connsiteX37" fmla="*/ 202406 w 2738437"/>
              <a:gd name="connsiteY37" fmla="*/ 357188 h 435769"/>
              <a:gd name="connsiteX38" fmla="*/ 97631 w 2738437"/>
              <a:gd name="connsiteY38" fmla="*/ 290513 h 435769"/>
              <a:gd name="connsiteX39" fmla="*/ 23812 w 2738437"/>
              <a:gd name="connsiteY39" fmla="*/ 245269 h 435769"/>
              <a:gd name="connsiteX40" fmla="*/ 14287 w 2738437"/>
              <a:gd name="connsiteY40" fmla="*/ 235744 h 435769"/>
              <a:gd name="connsiteX41" fmla="*/ 2381 w 2738437"/>
              <a:gd name="connsiteY41" fmla="*/ 216694 h 435769"/>
              <a:gd name="connsiteX42" fmla="*/ 0 w 2738437"/>
              <a:gd name="connsiteY42" fmla="*/ 200025 h 435769"/>
              <a:gd name="connsiteX43" fmla="*/ 0 w 2738437"/>
              <a:gd name="connsiteY43" fmla="*/ 185738 h 435769"/>
              <a:gd name="connsiteX44" fmla="*/ 9525 w 2738437"/>
              <a:gd name="connsiteY44" fmla="*/ 180975 h 435769"/>
              <a:gd name="connsiteX45" fmla="*/ 21431 w 2738437"/>
              <a:gd name="connsiteY45" fmla="*/ 180975 h 435769"/>
              <a:gd name="connsiteX46" fmla="*/ 59531 w 2738437"/>
              <a:gd name="connsiteY46" fmla="*/ 190500 h 435769"/>
              <a:gd name="connsiteX47" fmla="*/ 130968 w 2738437"/>
              <a:gd name="connsiteY47" fmla="*/ 211932 h 435769"/>
              <a:gd name="connsiteX48" fmla="*/ 226218 w 2738437"/>
              <a:gd name="connsiteY48" fmla="*/ 235744 h 435769"/>
              <a:gd name="connsiteX49" fmla="*/ 338137 w 2738437"/>
              <a:gd name="connsiteY49" fmla="*/ 257175 h 435769"/>
              <a:gd name="connsiteX50" fmla="*/ 419100 w 2738437"/>
              <a:gd name="connsiteY50" fmla="*/ 259557 h 435769"/>
              <a:gd name="connsiteX51" fmla="*/ 759618 w 2738437"/>
              <a:gd name="connsiteY51" fmla="*/ 223838 h 435769"/>
              <a:gd name="connsiteX52" fmla="*/ 947737 w 2738437"/>
              <a:gd name="connsiteY52" fmla="*/ 200025 h 435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738437" h="435769">
                <a:moveTo>
                  <a:pt x="947737" y="200025"/>
                </a:moveTo>
                <a:lnTo>
                  <a:pt x="1245393" y="164307"/>
                </a:lnTo>
                <a:lnTo>
                  <a:pt x="1414462" y="142875"/>
                </a:lnTo>
                <a:lnTo>
                  <a:pt x="1638300" y="123825"/>
                </a:lnTo>
                <a:lnTo>
                  <a:pt x="2019300" y="71438"/>
                </a:lnTo>
                <a:lnTo>
                  <a:pt x="2119312" y="59532"/>
                </a:lnTo>
                <a:lnTo>
                  <a:pt x="2159793" y="52388"/>
                </a:lnTo>
                <a:lnTo>
                  <a:pt x="2205037" y="38100"/>
                </a:lnTo>
                <a:lnTo>
                  <a:pt x="2235993" y="23813"/>
                </a:lnTo>
                <a:lnTo>
                  <a:pt x="2259806" y="4763"/>
                </a:lnTo>
                <a:lnTo>
                  <a:pt x="2274093" y="0"/>
                </a:lnTo>
                <a:lnTo>
                  <a:pt x="2302668" y="0"/>
                </a:lnTo>
                <a:lnTo>
                  <a:pt x="2376487" y="9525"/>
                </a:lnTo>
                <a:lnTo>
                  <a:pt x="2488406" y="38100"/>
                </a:lnTo>
                <a:lnTo>
                  <a:pt x="2571750" y="61913"/>
                </a:lnTo>
                <a:lnTo>
                  <a:pt x="2631281" y="80963"/>
                </a:lnTo>
                <a:lnTo>
                  <a:pt x="2669381" y="92869"/>
                </a:lnTo>
                <a:lnTo>
                  <a:pt x="2700337" y="104775"/>
                </a:lnTo>
                <a:lnTo>
                  <a:pt x="2712243" y="114300"/>
                </a:lnTo>
                <a:lnTo>
                  <a:pt x="2726531" y="130969"/>
                </a:lnTo>
                <a:lnTo>
                  <a:pt x="2738437" y="150019"/>
                </a:lnTo>
                <a:lnTo>
                  <a:pt x="2738437" y="176213"/>
                </a:lnTo>
                <a:lnTo>
                  <a:pt x="2728912" y="200025"/>
                </a:lnTo>
                <a:lnTo>
                  <a:pt x="2705100" y="228600"/>
                </a:lnTo>
                <a:lnTo>
                  <a:pt x="2681287" y="242888"/>
                </a:lnTo>
                <a:lnTo>
                  <a:pt x="2652712" y="252413"/>
                </a:lnTo>
                <a:lnTo>
                  <a:pt x="2586037" y="257175"/>
                </a:lnTo>
                <a:lnTo>
                  <a:pt x="2381250" y="257175"/>
                </a:lnTo>
                <a:lnTo>
                  <a:pt x="2152650" y="261938"/>
                </a:lnTo>
                <a:lnTo>
                  <a:pt x="1924050" y="266700"/>
                </a:lnTo>
                <a:lnTo>
                  <a:pt x="1602581" y="280988"/>
                </a:lnTo>
                <a:lnTo>
                  <a:pt x="1276350" y="314325"/>
                </a:lnTo>
                <a:lnTo>
                  <a:pt x="969168" y="357188"/>
                </a:lnTo>
                <a:lnTo>
                  <a:pt x="659606" y="395288"/>
                </a:lnTo>
                <a:lnTo>
                  <a:pt x="366712" y="435769"/>
                </a:lnTo>
                <a:lnTo>
                  <a:pt x="350043" y="435769"/>
                </a:lnTo>
                <a:lnTo>
                  <a:pt x="307181" y="421482"/>
                </a:lnTo>
                <a:lnTo>
                  <a:pt x="202406" y="357188"/>
                </a:lnTo>
                <a:lnTo>
                  <a:pt x="97631" y="290513"/>
                </a:lnTo>
                <a:lnTo>
                  <a:pt x="23812" y="245269"/>
                </a:lnTo>
                <a:lnTo>
                  <a:pt x="14287" y="235744"/>
                </a:lnTo>
                <a:lnTo>
                  <a:pt x="2381" y="216694"/>
                </a:lnTo>
                <a:lnTo>
                  <a:pt x="0" y="200025"/>
                </a:lnTo>
                <a:lnTo>
                  <a:pt x="0" y="185738"/>
                </a:lnTo>
                <a:lnTo>
                  <a:pt x="9525" y="180975"/>
                </a:lnTo>
                <a:lnTo>
                  <a:pt x="21431" y="180975"/>
                </a:lnTo>
                <a:lnTo>
                  <a:pt x="59531" y="190500"/>
                </a:lnTo>
                <a:lnTo>
                  <a:pt x="130968" y="211932"/>
                </a:lnTo>
                <a:lnTo>
                  <a:pt x="226218" y="235744"/>
                </a:lnTo>
                <a:lnTo>
                  <a:pt x="338137" y="257175"/>
                </a:lnTo>
                <a:lnTo>
                  <a:pt x="419100" y="259557"/>
                </a:lnTo>
                <a:lnTo>
                  <a:pt x="759618" y="223838"/>
                </a:lnTo>
                <a:lnTo>
                  <a:pt x="947737" y="2000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C894153F-E4AA-E543-96DA-876AA9B4234D}"/>
              </a:ext>
            </a:extLst>
          </p:cNvPr>
          <p:cNvSpPr/>
          <p:nvPr/>
        </p:nvSpPr>
        <p:spPr>
          <a:xfrm>
            <a:off x="2698750" y="2808288"/>
            <a:ext cx="4235450" cy="622300"/>
          </a:xfrm>
          <a:custGeom>
            <a:avLst/>
            <a:gdLst>
              <a:gd name="connsiteX0" fmla="*/ 1295116 w 4235473"/>
              <a:gd name="connsiteY0" fmla="*/ 295735 h 622064"/>
              <a:gd name="connsiteX1" fmla="*/ 2063348 w 4235473"/>
              <a:gd name="connsiteY1" fmla="*/ 197157 h 622064"/>
              <a:gd name="connsiteX2" fmla="*/ 2328490 w 4235473"/>
              <a:gd name="connsiteY2" fmla="*/ 169963 h 622064"/>
              <a:gd name="connsiteX3" fmla="*/ 2654819 w 4235473"/>
              <a:gd name="connsiteY3" fmla="*/ 132571 h 622064"/>
              <a:gd name="connsiteX4" fmla="*/ 2947155 w 4235473"/>
              <a:gd name="connsiteY4" fmla="*/ 98578 h 622064"/>
              <a:gd name="connsiteX5" fmla="*/ 3222495 w 4235473"/>
              <a:gd name="connsiteY5" fmla="*/ 71384 h 622064"/>
              <a:gd name="connsiteX6" fmla="*/ 3508032 w 4235473"/>
              <a:gd name="connsiteY6" fmla="*/ 47589 h 622064"/>
              <a:gd name="connsiteX7" fmla="*/ 3613409 w 4235473"/>
              <a:gd name="connsiteY7" fmla="*/ 44190 h 622064"/>
              <a:gd name="connsiteX8" fmla="*/ 3657600 w 4235473"/>
              <a:gd name="connsiteY8" fmla="*/ 16996 h 622064"/>
              <a:gd name="connsiteX9" fmla="*/ 3688193 w 4235473"/>
              <a:gd name="connsiteY9" fmla="*/ 0 h 622064"/>
              <a:gd name="connsiteX10" fmla="*/ 3701790 w 4235473"/>
              <a:gd name="connsiteY10" fmla="*/ 0 h 622064"/>
              <a:gd name="connsiteX11" fmla="*/ 3769775 w 4235473"/>
              <a:gd name="connsiteY11" fmla="*/ 6798 h 622064"/>
              <a:gd name="connsiteX12" fmla="*/ 3878551 w 4235473"/>
              <a:gd name="connsiteY12" fmla="*/ 23795 h 622064"/>
              <a:gd name="connsiteX13" fmla="*/ 3943137 w 4235473"/>
              <a:gd name="connsiteY13" fmla="*/ 37392 h 622064"/>
              <a:gd name="connsiteX14" fmla="*/ 3994126 w 4235473"/>
              <a:gd name="connsiteY14" fmla="*/ 50989 h 622064"/>
              <a:gd name="connsiteX15" fmla="*/ 4079107 w 4235473"/>
              <a:gd name="connsiteY15" fmla="*/ 84981 h 622064"/>
              <a:gd name="connsiteX16" fmla="*/ 4133496 w 4235473"/>
              <a:gd name="connsiteY16" fmla="*/ 112175 h 622064"/>
              <a:gd name="connsiteX17" fmla="*/ 4184484 w 4235473"/>
              <a:gd name="connsiteY17" fmla="*/ 146168 h 622064"/>
              <a:gd name="connsiteX18" fmla="*/ 4208279 w 4235473"/>
              <a:gd name="connsiteY18" fmla="*/ 169963 h 622064"/>
              <a:gd name="connsiteX19" fmla="*/ 4221876 w 4235473"/>
              <a:gd name="connsiteY19" fmla="*/ 186959 h 622064"/>
              <a:gd name="connsiteX20" fmla="*/ 4235473 w 4235473"/>
              <a:gd name="connsiteY20" fmla="*/ 214153 h 622064"/>
              <a:gd name="connsiteX21" fmla="*/ 4235473 w 4235473"/>
              <a:gd name="connsiteY21" fmla="*/ 224351 h 622064"/>
              <a:gd name="connsiteX22" fmla="*/ 4221876 w 4235473"/>
              <a:gd name="connsiteY22" fmla="*/ 248146 h 622064"/>
              <a:gd name="connsiteX23" fmla="*/ 4191283 w 4235473"/>
              <a:gd name="connsiteY23" fmla="*/ 265142 h 622064"/>
              <a:gd name="connsiteX24" fmla="*/ 4123298 w 4235473"/>
              <a:gd name="connsiteY24" fmla="*/ 268541 h 622064"/>
              <a:gd name="connsiteX25" fmla="*/ 4007723 w 4235473"/>
              <a:gd name="connsiteY25" fmla="*/ 265142 h 622064"/>
              <a:gd name="connsiteX26" fmla="*/ 3824163 w 4235473"/>
              <a:gd name="connsiteY26" fmla="*/ 254944 h 622064"/>
              <a:gd name="connsiteX27" fmla="*/ 3542025 w 4235473"/>
              <a:gd name="connsiteY27" fmla="*/ 241347 h 622064"/>
              <a:gd name="connsiteX28" fmla="*/ 3168107 w 4235473"/>
              <a:gd name="connsiteY28" fmla="*/ 251545 h 622064"/>
              <a:gd name="connsiteX29" fmla="*/ 2743200 w 4235473"/>
              <a:gd name="connsiteY29" fmla="*/ 265142 h 622064"/>
              <a:gd name="connsiteX30" fmla="*/ 2600431 w 4235473"/>
              <a:gd name="connsiteY30" fmla="*/ 288937 h 622064"/>
              <a:gd name="connsiteX31" fmla="*/ 2389677 w 4235473"/>
              <a:gd name="connsiteY31" fmla="*/ 309332 h 622064"/>
              <a:gd name="connsiteX32" fmla="*/ 1968169 w 4235473"/>
              <a:gd name="connsiteY32" fmla="*/ 360321 h 622064"/>
              <a:gd name="connsiteX33" fmla="*/ 1529665 w 4235473"/>
              <a:gd name="connsiteY33" fmla="*/ 424907 h 622064"/>
              <a:gd name="connsiteX34" fmla="*/ 1339307 w 4235473"/>
              <a:gd name="connsiteY34" fmla="*/ 448702 h 622064"/>
              <a:gd name="connsiteX35" fmla="*/ 1142150 w 4235473"/>
              <a:gd name="connsiteY35" fmla="*/ 486094 h 622064"/>
              <a:gd name="connsiteX36" fmla="*/ 764832 w 4235473"/>
              <a:gd name="connsiteY36" fmla="*/ 564276 h 622064"/>
              <a:gd name="connsiteX37" fmla="*/ 469097 w 4235473"/>
              <a:gd name="connsiteY37" fmla="*/ 618665 h 622064"/>
              <a:gd name="connsiteX38" fmla="*/ 441903 w 4235473"/>
              <a:gd name="connsiteY38" fmla="*/ 622064 h 622064"/>
              <a:gd name="connsiteX39" fmla="*/ 397713 w 4235473"/>
              <a:gd name="connsiteY39" fmla="*/ 608467 h 622064"/>
              <a:gd name="connsiteX40" fmla="*/ 353522 w 4235473"/>
              <a:gd name="connsiteY40" fmla="*/ 591471 h 622064"/>
              <a:gd name="connsiteX41" fmla="*/ 322929 w 4235473"/>
              <a:gd name="connsiteY41" fmla="*/ 577873 h 622064"/>
              <a:gd name="connsiteX42" fmla="*/ 254944 w 4235473"/>
              <a:gd name="connsiteY42" fmla="*/ 513288 h 622064"/>
              <a:gd name="connsiteX43" fmla="*/ 163164 w 4235473"/>
              <a:gd name="connsiteY43" fmla="*/ 438504 h 622064"/>
              <a:gd name="connsiteX44" fmla="*/ 95179 w 4235473"/>
              <a:gd name="connsiteY44" fmla="*/ 380717 h 622064"/>
              <a:gd name="connsiteX45" fmla="*/ 37391 w 4235473"/>
              <a:gd name="connsiteY45" fmla="*/ 329728 h 622064"/>
              <a:gd name="connsiteX46" fmla="*/ 20395 w 4235473"/>
              <a:gd name="connsiteY46" fmla="*/ 316131 h 622064"/>
              <a:gd name="connsiteX47" fmla="*/ 6798 w 4235473"/>
              <a:gd name="connsiteY47" fmla="*/ 295735 h 622064"/>
              <a:gd name="connsiteX48" fmla="*/ 0 w 4235473"/>
              <a:gd name="connsiteY48" fmla="*/ 275340 h 622064"/>
              <a:gd name="connsiteX49" fmla="*/ 0 w 4235473"/>
              <a:gd name="connsiteY49" fmla="*/ 265142 h 622064"/>
              <a:gd name="connsiteX50" fmla="*/ 6798 w 4235473"/>
              <a:gd name="connsiteY50" fmla="*/ 254944 h 622064"/>
              <a:gd name="connsiteX51" fmla="*/ 20395 w 4235473"/>
              <a:gd name="connsiteY51" fmla="*/ 254944 h 622064"/>
              <a:gd name="connsiteX52" fmla="*/ 33992 w 4235473"/>
              <a:gd name="connsiteY52" fmla="*/ 258343 h 622064"/>
              <a:gd name="connsiteX53" fmla="*/ 91780 w 4235473"/>
              <a:gd name="connsiteY53" fmla="*/ 282138 h 622064"/>
              <a:gd name="connsiteX54" fmla="*/ 203955 w 4235473"/>
              <a:gd name="connsiteY54" fmla="*/ 329728 h 622064"/>
              <a:gd name="connsiteX55" fmla="*/ 302533 w 4235473"/>
              <a:gd name="connsiteY55" fmla="*/ 370519 h 622064"/>
              <a:gd name="connsiteX56" fmla="*/ 363720 w 4235473"/>
              <a:gd name="connsiteY56" fmla="*/ 387515 h 622064"/>
              <a:gd name="connsiteX57" fmla="*/ 441903 w 4235473"/>
              <a:gd name="connsiteY57" fmla="*/ 401112 h 622064"/>
              <a:gd name="connsiteX58" fmla="*/ 649258 w 4235473"/>
              <a:gd name="connsiteY58" fmla="*/ 377317 h 622064"/>
              <a:gd name="connsiteX59" fmla="*/ 948392 w 4235473"/>
              <a:gd name="connsiteY59" fmla="*/ 343325 h 622064"/>
              <a:gd name="connsiteX60" fmla="*/ 1295116 w 4235473"/>
              <a:gd name="connsiteY60" fmla="*/ 295735 h 622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4235473" h="622064">
                <a:moveTo>
                  <a:pt x="1295116" y="295735"/>
                </a:moveTo>
                <a:lnTo>
                  <a:pt x="2063348" y="197157"/>
                </a:lnTo>
                <a:lnTo>
                  <a:pt x="2328490" y="169963"/>
                </a:lnTo>
                <a:lnTo>
                  <a:pt x="2654819" y="132571"/>
                </a:lnTo>
                <a:lnTo>
                  <a:pt x="2947155" y="98578"/>
                </a:lnTo>
                <a:lnTo>
                  <a:pt x="3222495" y="71384"/>
                </a:lnTo>
                <a:lnTo>
                  <a:pt x="3508032" y="47589"/>
                </a:lnTo>
                <a:lnTo>
                  <a:pt x="3613409" y="44190"/>
                </a:lnTo>
                <a:lnTo>
                  <a:pt x="3657600" y="16996"/>
                </a:lnTo>
                <a:lnTo>
                  <a:pt x="3688193" y="0"/>
                </a:lnTo>
                <a:lnTo>
                  <a:pt x="3701790" y="0"/>
                </a:lnTo>
                <a:lnTo>
                  <a:pt x="3769775" y="6798"/>
                </a:lnTo>
                <a:lnTo>
                  <a:pt x="3878551" y="23795"/>
                </a:lnTo>
                <a:lnTo>
                  <a:pt x="3943137" y="37392"/>
                </a:lnTo>
                <a:lnTo>
                  <a:pt x="3994126" y="50989"/>
                </a:lnTo>
                <a:lnTo>
                  <a:pt x="4079107" y="84981"/>
                </a:lnTo>
                <a:lnTo>
                  <a:pt x="4133496" y="112175"/>
                </a:lnTo>
                <a:lnTo>
                  <a:pt x="4184484" y="146168"/>
                </a:lnTo>
                <a:lnTo>
                  <a:pt x="4208279" y="169963"/>
                </a:lnTo>
                <a:lnTo>
                  <a:pt x="4221876" y="186959"/>
                </a:lnTo>
                <a:lnTo>
                  <a:pt x="4235473" y="214153"/>
                </a:lnTo>
                <a:lnTo>
                  <a:pt x="4235473" y="224351"/>
                </a:lnTo>
                <a:lnTo>
                  <a:pt x="4221876" y="248146"/>
                </a:lnTo>
                <a:lnTo>
                  <a:pt x="4191283" y="265142"/>
                </a:lnTo>
                <a:lnTo>
                  <a:pt x="4123298" y="268541"/>
                </a:lnTo>
                <a:lnTo>
                  <a:pt x="4007723" y="265142"/>
                </a:lnTo>
                <a:lnTo>
                  <a:pt x="3824163" y="254944"/>
                </a:lnTo>
                <a:lnTo>
                  <a:pt x="3542025" y="241347"/>
                </a:lnTo>
                <a:lnTo>
                  <a:pt x="3168107" y="251545"/>
                </a:lnTo>
                <a:lnTo>
                  <a:pt x="2743200" y="265142"/>
                </a:lnTo>
                <a:lnTo>
                  <a:pt x="2600431" y="288937"/>
                </a:lnTo>
                <a:lnTo>
                  <a:pt x="2389677" y="309332"/>
                </a:lnTo>
                <a:lnTo>
                  <a:pt x="1968169" y="360321"/>
                </a:lnTo>
                <a:lnTo>
                  <a:pt x="1529665" y="424907"/>
                </a:lnTo>
                <a:lnTo>
                  <a:pt x="1339307" y="448702"/>
                </a:lnTo>
                <a:lnTo>
                  <a:pt x="1142150" y="486094"/>
                </a:lnTo>
                <a:lnTo>
                  <a:pt x="764832" y="564276"/>
                </a:lnTo>
                <a:lnTo>
                  <a:pt x="469097" y="618665"/>
                </a:lnTo>
                <a:lnTo>
                  <a:pt x="441903" y="622064"/>
                </a:lnTo>
                <a:lnTo>
                  <a:pt x="397713" y="608467"/>
                </a:lnTo>
                <a:lnTo>
                  <a:pt x="353522" y="591471"/>
                </a:lnTo>
                <a:lnTo>
                  <a:pt x="322929" y="577873"/>
                </a:lnTo>
                <a:lnTo>
                  <a:pt x="254944" y="513288"/>
                </a:lnTo>
                <a:lnTo>
                  <a:pt x="163164" y="438504"/>
                </a:lnTo>
                <a:lnTo>
                  <a:pt x="95179" y="380717"/>
                </a:lnTo>
                <a:lnTo>
                  <a:pt x="37391" y="329728"/>
                </a:lnTo>
                <a:lnTo>
                  <a:pt x="20395" y="316131"/>
                </a:lnTo>
                <a:lnTo>
                  <a:pt x="6798" y="295735"/>
                </a:lnTo>
                <a:lnTo>
                  <a:pt x="0" y="275340"/>
                </a:lnTo>
                <a:lnTo>
                  <a:pt x="0" y="265142"/>
                </a:lnTo>
                <a:lnTo>
                  <a:pt x="6798" y="254944"/>
                </a:lnTo>
                <a:lnTo>
                  <a:pt x="20395" y="254944"/>
                </a:lnTo>
                <a:lnTo>
                  <a:pt x="33992" y="258343"/>
                </a:lnTo>
                <a:lnTo>
                  <a:pt x="91780" y="282138"/>
                </a:lnTo>
                <a:lnTo>
                  <a:pt x="203955" y="329728"/>
                </a:lnTo>
                <a:lnTo>
                  <a:pt x="302533" y="370519"/>
                </a:lnTo>
                <a:lnTo>
                  <a:pt x="363720" y="387515"/>
                </a:lnTo>
                <a:lnTo>
                  <a:pt x="441903" y="401112"/>
                </a:lnTo>
                <a:lnTo>
                  <a:pt x="649258" y="377317"/>
                </a:lnTo>
                <a:lnTo>
                  <a:pt x="948392" y="343325"/>
                </a:lnTo>
                <a:lnTo>
                  <a:pt x="1295116" y="29573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D8B26F62-E26D-AF4A-9EFF-F4E33F915AF9}"/>
              </a:ext>
            </a:extLst>
          </p:cNvPr>
          <p:cNvSpPr/>
          <p:nvPr/>
        </p:nvSpPr>
        <p:spPr>
          <a:xfrm>
            <a:off x="2743200" y="3200400"/>
            <a:ext cx="1666875" cy="1562100"/>
          </a:xfrm>
          <a:custGeom>
            <a:avLst/>
            <a:gdLst>
              <a:gd name="connsiteX0" fmla="*/ 954881 w 1666875"/>
              <a:gd name="connsiteY0" fmla="*/ 642938 h 1562100"/>
              <a:gd name="connsiteX1" fmla="*/ 1052513 w 1666875"/>
              <a:gd name="connsiteY1" fmla="*/ 528638 h 1562100"/>
              <a:gd name="connsiteX2" fmla="*/ 1121569 w 1666875"/>
              <a:gd name="connsiteY2" fmla="*/ 442913 h 1562100"/>
              <a:gd name="connsiteX3" fmla="*/ 1190625 w 1666875"/>
              <a:gd name="connsiteY3" fmla="*/ 357188 h 1562100"/>
              <a:gd name="connsiteX4" fmla="*/ 1278731 w 1666875"/>
              <a:gd name="connsiteY4" fmla="*/ 228600 h 1562100"/>
              <a:gd name="connsiteX5" fmla="*/ 1316831 w 1666875"/>
              <a:gd name="connsiteY5" fmla="*/ 173831 h 1562100"/>
              <a:gd name="connsiteX6" fmla="*/ 1326356 w 1666875"/>
              <a:gd name="connsiteY6" fmla="*/ 154781 h 1562100"/>
              <a:gd name="connsiteX7" fmla="*/ 1331119 w 1666875"/>
              <a:gd name="connsiteY7" fmla="*/ 123825 h 1562100"/>
              <a:gd name="connsiteX8" fmla="*/ 1328738 w 1666875"/>
              <a:gd name="connsiteY8" fmla="*/ 92869 h 1562100"/>
              <a:gd name="connsiteX9" fmla="*/ 1319213 w 1666875"/>
              <a:gd name="connsiteY9" fmla="*/ 66675 h 1562100"/>
              <a:gd name="connsiteX10" fmla="*/ 1295400 w 1666875"/>
              <a:gd name="connsiteY10" fmla="*/ 19050 h 1562100"/>
              <a:gd name="connsiteX11" fmla="*/ 1471613 w 1666875"/>
              <a:gd name="connsiteY11" fmla="*/ 0 h 1562100"/>
              <a:gd name="connsiteX12" fmla="*/ 1564481 w 1666875"/>
              <a:gd name="connsiteY12" fmla="*/ 57150 h 1562100"/>
              <a:gd name="connsiteX13" fmla="*/ 1597819 w 1666875"/>
              <a:gd name="connsiteY13" fmla="*/ 83344 h 1562100"/>
              <a:gd name="connsiteX14" fmla="*/ 1631156 w 1666875"/>
              <a:gd name="connsiteY14" fmla="*/ 109538 h 1562100"/>
              <a:gd name="connsiteX15" fmla="*/ 1659731 w 1666875"/>
              <a:gd name="connsiteY15" fmla="*/ 142875 h 1562100"/>
              <a:gd name="connsiteX16" fmla="*/ 1664494 w 1666875"/>
              <a:gd name="connsiteY16" fmla="*/ 152400 h 1562100"/>
              <a:gd name="connsiteX17" fmla="*/ 1666875 w 1666875"/>
              <a:gd name="connsiteY17" fmla="*/ 176213 h 1562100"/>
              <a:gd name="connsiteX18" fmla="*/ 1659731 w 1666875"/>
              <a:gd name="connsiteY18" fmla="*/ 204788 h 1562100"/>
              <a:gd name="connsiteX19" fmla="*/ 1631156 w 1666875"/>
              <a:gd name="connsiteY19" fmla="*/ 242888 h 1562100"/>
              <a:gd name="connsiteX20" fmla="*/ 1581150 w 1666875"/>
              <a:gd name="connsiteY20" fmla="*/ 278606 h 1562100"/>
              <a:gd name="connsiteX21" fmla="*/ 1545431 w 1666875"/>
              <a:gd name="connsiteY21" fmla="*/ 307181 h 1562100"/>
              <a:gd name="connsiteX22" fmla="*/ 1473994 w 1666875"/>
              <a:gd name="connsiteY22" fmla="*/ 397669 h 1562100"/>
              <a:gd name="connsiteX23" fmla="*/ 1376363 w 1666875"/>
              <a:gd name="connsiteY23" fmla="*/ 502444 h 1562100"/>
              <a:gd name="connsiteX24" fmla="*/ 1290638 w 1666875"/>
              <a:gd name="connsiteY24" fmla="*/ 609600 h 1562100"/>
              <a:gd name="connsiteX25" fmla="*/ 1140619 w 1666875"/>
              <a:gd name="connsiteY25" fmla="*/ 750094 h 1562100"/>
              <a:gd name="connsiteX26" fmla="*/ 1007269 w 1666875"/>
              <a:gd name="connsiteY26" fmla="*/ 873919 h 1562100"/>
              <a:gd name="connsiteX27" fmla="*/ 845344 w 1666875"/>
              <a:gd name="connsiteY27" fmla="*/ 1009650 h 1562100"/>
              <a:gd name="connsiteX28" fmla="*/ 688181 w 1666875"/>
              <a:gd name="connsiteY28" fmla="*/ 1133475 h 1562100"/>
              <a:gd name="connsiteX29" fmla="*/ 521494 w 1666875"/>
              <a:gd name="connsiteY29" fmla="*/ 1247775 h 1562100"/>
              <a:gd name="connsiteX30" fmla="*/ 311944 w 1666875"/>
              <a:gd name="connsiteY30" fmla="*/ 1385888 h 1562100"/>
              <a:gd name="connsiteX31" fmla="*/ 147638 w 1666875"/>
              <a:gd name="connsiteY31" fmla="*/ 1493044 h 1562100"/>
              <a:gd name="connsiteX32" fmla="*/ 42863 w 1666875"/>
              <a:gd name="connsiteY32" fmla="*/ 1554956 h 1562100"/>
              <a:gd name="connsiteX33" fmla="*/ 23813 w 1666875"/>
              <a:gd name="connsiteY33" fmla="*/ 1562100 h 1562100"/>
              <a:gd name="connsiteX34" fmla="*/ 4763 w 1666875"/>
              <a:gd name="connsiteY34" fmla="*/ 1559719 h 1562100"/>
              <a:gd name="connsiteX35" fmla="*/ 0 w 1666875"/>
              <a:gd name="connsiteY35" fmla="*/ 1550194 h 1562100"/>
              <a:gd name="connsiteX36" fmla="*/ 2381 w 1666875"/>
              <a:gd name="connsiteY36" fmla="*/ 1528763 h 1562100"/>
              <a:gd name="connsiteX37" fmla="*/ 11906 w 1666875"/>
              <a:gd name="connsiteY37" fmla="*/ 1504950 h 1562100"/>
              <a:gd name="connsiteX38" fmla="*/ 71438 w 1666875"/>
              <a:gd name="connsiteY38" fmla="*/ 1454944 h 1562100"/>
              <a:gd name="connsiteX39" fmla="*/ 226219 w 1666875"/>
              <a:gd name="connsiteY39" fmla="*/ 1333500 h 1562100"/>
              <a:gd name="connsiteX40" fmla="*/ 414338 w 1666875"/>
              <a:gd name="connsiteY40" fmla="*/ 1178719 h 1562100"/>
              <a:gd name="connsiteX41" fmla="*/ 595313 w 1666875"/>
              <a:gd name="connsiteY41" fmla="*/ 1014413 h 1562100"/>
              <a:gd name="connsiteX42" fmla="*/ 869156 w 1666875"/>
              <a:gd name="connsiteY42" fmla="*/ 740569 h 1562100"/>
              <a:gd name="connsiteX43" fmla="*/ 954881 w 1666875"/>
              <a:gd name="connsiteY43" fmla="*/ 642938 h 156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666875" h="1562100">
                <a:moveTo>
                  <a:pt x="954881" y="642938"/>
                </a:moveTo>
                <a:lnTo>
                  <a:pt x="1052513" y="528638"/>
                </a:lnTo>
                <a:lnTo>
                  <a:pt x="1121569" y="442913"/>
                </a:lnTo>
                <a:lnTo>
                  <a:pt x="1190625" y="357188"/>
                </a:lnTo>
                <a:lnTo>
                  <a:pt x="1278731" y="228600"/>
                </a:lnTo>
                <a:lnTo>
                  <a:pt x="1316831" y="173831"/>
                </a:lnTo>
                <a:lnTo>
                  <a:pt x="1326356" y="154781"/>
                </a:lnTo>
                <a:lnTo>
                  <a:pt x="1331119" y="123825"/>
                </a:lnTo>
                <a:lnTo>
                  <a:pt x="1328738" y="92869"/>
                </a:lnTo>
                <a:lnTo>
                  <a:pt x="1319213" y="66675"/>
                </a:lnTo>
                <a:lnTo>
                  <a:pt x="1295400" y="19050"/>
                </a:lnTo>
                <a:lnTo>
                  <a:pt x="1471613" y="0"/>
                </a:lnTo>
                <a:lnTo>
                  <a:pt x="1564481" y="57150"/>
                </a:lnTo>
                <a:lnTo>
                  <a:pt x="1597819" y="83344"/>
                </a:lnTo>
                <a:lnTo>
                  <a:pt x="1631156" y="109538"/>
                </a:lnTo>
                <a:lnTo>
                  <a:pt x="1659731" y="142875"/>
                </a:lnTo>
                <a:lnTo>
                  <a:pt x="1664494" y="152400"/>
                </a:lnTo>
                <a:lnTo>
                  <a:pt x="1666875" y="176213"/>
                </a:lnTo>
                <a:lnTo>
                  <a:pt x="1659731" y="204788"/>
                </a:lnTo>
                <a:lnTo>
                  <a:pt x="1631156" y="242888"/>
                </a:lnTo>
                <a:lnTo>
                  <a:pt x="1581150" y="278606"/>
                </a:lnTo>
                <a:lnTo>
                  <a:pt x="1545431" y="307181"/>
                </a:lnTo>
                <a:lnTo>
                  <a:pt x="1473994" y="397669"/>
                </a:lnTo>
                <a:lnTo>
                  <a:pt x="1376363" y="502444"/>
                </a:lnTo>
                <a:lnTo>
                  <a:pt x="1290638" y="609600"/>
                </a:lnTo>
                <a:lnTo>
                  <a:pt x="1140619" y="750094"/>
                </a:lnTo>
                <a:lnTo>
                  <a:pt x="1007269" y="873919"/>
                </a:lnTo>
                <a:lnTo>
                  <a:pt x="845344" y="1009650"/>
                </a:lnTo>
                <a:lnTo>
                  <a:pt x="688181" y="1133475"/>
                </a:lnTo>
                <a:lnTo>
                  <a:pt x="521494" y="1247775"/>
                </a:lnTo>
                <a:lnTo>
                  <a:pt x="311944" y="1385888"/>
                </a:lnTo>
                <a:lnTo>
                  <a:pt x="147638" y="1493044"/>
                </a:lnTo>
                <a:lnTo>
                  <a:pt x="42863" y="1554956"/>
                </a:lnTo>
                <a:lnTo>
                  <a:pt x="23813" y="1562100"/>
                </a:lnTo>
                <a:lnTo>
                  <a:pt x="4763" y="1559719"/>
                </a:lnTo>
                <a:lnTo>
                  <a:pt x="0" y="1550194"/>
                </a:lnTo>
                <a:lnTo>
                  <a:pt x="2381" y="1528763"/>
                </a:lnTo>
                <a:lnTo>
                  <a:pt x="11906" y="1504950"/>
                </a:lnTo>
                <a:lnTo>
                  <a:pt x="71438" y="1454944"/>
                </a:lnTo>
                <a:lnTo>
                  <a:pt x="226219" y="1333500"/>
                </a:lnTo>
                <a:lnTo>
                  <a:pt x="414338" y="1178719"/>
                </a:lnTo>
                <a:lnTo>
                  <a:pt x="595313" y="1014413"/>
                </a:lnTo>
                <a:lnTo>
                  <a:pt x="869156" y="740569"/>
                </a:lnTo>
                <a:lnTo>
                  <a:pt x="954881" y="6429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DE3723D2-CBDD-BF4F-9FD7-29E0EA034308}"/>
              </a:ext>
            </a:extLst>
          </p:cNvPr>
          <p:cNvSpPr/>
          <p:nvPr/>
        </p:nvSpPr>
        <p:spPr>
          <a:xfrm>
            <a:off x="5275263" y="3043238"/>
            <a:ext cx="2098675" cy="1304925"/>
          </a:xfrm>
          <a:custGeom>
            <a:avLst/>
            <a:gdLst>
              <a:gd name="connsiteX0" fmla="*/ 623887 w 2100262"/>
              <a:gd name="connsiteY0" fmla="*/ 383381 h 1304925"/>
              <a:gd name="connsiteX1" fmla="*/ 483394 w 2100262"/>
              <a:gd name="connsiteY1" fmla="*/ 269081 h 1304925"/>
              <a:gd name="connsiteX2" fmla="*/ 359569 w 2100262"/>
              <a:gd name="connsiteY2" fmla="*/ 169068 h 1304925"/>
              <a:gd name="connsiteX3" fmla="*/ 223837 w 2100262"/>
              <a:gd name="connsiteY3" fmla="*/ 61912 h 1304925"/>
              <a:gd name="connsiteX4" fmla="*/ 142875 w 2100262"/>
              <a:gd name="connsiteY4" fmla="*/ 0 h 1304925"/>
              <a:gd name="connsiteX5" fmla="*/ 0 w 2100262"/>
              <a:gd name="connsiteY5" fmla="*/ 23812 h 1304925"/>
              <a:gd name="connsiteX6" fmla="*/ 102394 w 2100262"/>
              <a:gd name="connsiteY6" fmla="*/ 121443 h 1304925"/>
              <a:gd name="connsiteX7" fmla="*/ 207169 w 2100262"/>
              <a:gd name="connsiteY7" fmla="*/ 226218 h 1304925"/>
              <a:gd name="connsiteX8" fmla="*/ 335756 w 2100262"/>
              <a:gd name="connsiteY8" fmla="*/ 350043 h 1304925"/>
              <a:gd name="connsiteX9" fmla="*/ 476250 w 2100262"/>
              <a:gd name="connsiteY9" fmla="*/ 497681 h 1304925"/>
              <a:gd name="connsiteX10" fmla="*/ 609600 w 2100262"/>
              <a:gd name="connsiteY10" fmla="*/ 638175 h 1304925"/>
              <a:gd name="connsiteX11" fmla="*/ 707231 w 2100262"/>
              <a:gd name="connsiteY11" fmla="*/ 740568 h 1304925"/>
              <a:gd name="connsiteX12" fmla="*/ 812006 w 2100262"/>
              <a:gd name="connsiteY12" fmla="*/ 854868 h 1304925"/>
              <a:gd name="connsiteX13" fmla="*/ 909637 w 2100262"/>
              <a:gd name="connsiteY13" fmla="*/ 954881 h 1304925"/>
              <a:gd name="connsiteX14" fmla="*/ 1009650 w 2100262"/>
              <a:gd name="connsiteY14" fmla="*/ 1054893 h 1304925"/>
              <a:gd name="connsiteX15" fmla="*/ 1102519 w 2100262"/>
              <a:gd name="connsiteY15" fmla="*/ 1147762 h 1304925"/>
              <a:gd name="connsiteX16" fmla="*/ 1154906 w 2100262"/>
              <a:gd name="connsiteY16" fmla="*/ 1202531 h 1304925"/>
              <a:gd name="connsiteX17" fmla="*/ 1195387 w 2100262"/>
              <a:gd name="connsiteY17" fmla="*/ 1240631 h 1304925"/>
              <a:gd name="connsiteX18" fmla="*/ 1243012 w 2100262"/>
              <a:gd name="connsiteY18" fmla="*/ 1278731 h 1304925"/>
              <a:gd name="connsiteX19" fmla="*/ 1271587 w 2100262"/>
              <a:gd name="connsiteY19" fmla="*/ 1290637 h 1304925"/>
              <a:gd name="connsiteX20" fmla="*/ 1309687 w 2100262"/>
              <a:gd name="connsiteY20" fmla="*/ 1300162 h 1304925"/>
              <a:gd name="connsiteX21" fmla="*/ 1371600 w 2100262"/>
              <a:gd name="connsiteY21" fmla="*/ 1304925 h 1304925"/>
              <a:gd name="connsiteX22" fmla="*/ 1543050 w 2100262"/>
              <a:gd name="connsiteY22" fmla="*/ 1290637 h 1304925"/>
              <a:gd name="connsiteX23" fmla="*/ 1769269 w 2100262"/>
              <a:gd name="connsiteY23" fmla="*/ 1276350 h 1304925"/>
              <a:gd name="connsiteX24" fmla="*/ 2033587 w 2100262"/>
              <a:gd name="connsiteY24" fmla="*/ 1257300 h 1304925"/>
              <a:gd name="connsiteX25" fmla="*/ 2064544 w 2100262"/>
              <a:gd name="connsiteY25" fmla="*/ 1250156 h 1304925"/>
              <a:gd name="connsiteX26" fmla="*/ 2083594 w 2100262"/>
              <a:gd name="connsiteY26" fmla="*/ 1240631 h 1304925"/>
              <a:gd name="connsiteX27" fmla="*/ 2093119 w 2100262"/>
              <a:gd name="connsiteY27" fmla="*/ 1231106 h 1304925"/>
              <a:gd name="connsiteX28" fmla="*/ 2100262 w 2100262"/>
              <a:gd name="connsiteY28" fmla="*/ 1221581 h 1304925"/>
              <a:gd name="connsiteX29" fmla="*/ 2100262 w 2100262"/>
              <a:gd name="connsiteY29" fmla="*/ 1214437 h 1304925"/>
              <a:gd name="connsiteX30" fmla="*/ 2097881 w 2100262"/>
              <a:gd name="connsiteY30" fmla="*/ 1207293 h 1304925"/>
              <a:gd name="connsiteX31" fmla="*/ 2083594 w 2100262"/>
              <a:gd name="connsiteY31" fmla="*/ 1190625 h 1304925"/>
              <a:gd name="connsiteX32" fmla="*/ 2055019 w 2100262"/>
              <a:gd name="connsiteY32" fmla="*/ 1173956 h 1304925"/>
              <a:gd name="connsiteX33" fmla="*/ 1988344 w 2100262"/>
              <a:gd name="connsiteY33" fmla="*/ 1152525 h 1304925"/>
              <a:gd name="connsiteX34" fmla="*/ 1909762 w 2100262"/>
              <a:gd name="connsiteY34" fmla="*/ 1128712 h 1304925"/>
              <a:gd name="connsiteX35" fmla="*/ 1785937 w 2100262"/>
              <a:gd name="connsiteY35" fmla="*/ 1088231 h 1304925"/>
              <a:gd name="connsiteX36" fmla="*/ 1664494 w 2100262"/>
              <a:gd name="connsiteY36" fmla="*/ 1045368 h 1304925"/>
              <a:gd name="connsiteX37" fmla="*/ 1493044 w 2100262"/>
              <a:gd name="connsiteY37" fmla="*/ 981075 h 1304925"/>
              <a:gd name="connsiteX38" fmla="*/ 1364456 w 2100262"/>
              <a:gd name="connsiteY38" fmla="*/ 919162 h 1304925"/>
              <a:gd name="connsiteX39" fmla="*/ 1207294 w 2100262"/>
              <a:gd name="connsiteY39" fmla="*/ 823912 h 1304925"/>
              <a:gd name="connsiteX40" fmla="*/ 1045369 w 2100262"/>
              <a:gd name="connsiteY40" fmla="*/ 711993 h 1304925"/>
              <a:gd name="connsiteX41" fmla="*/ 921544 w 2100262"/>
              <a:gd name="connsiteY41" fmla="*/ 616743 h 1304925"/>
              <a:gd name="connsiteX42" fmla="*/ 776287 w 2100262"/>
              <a:gd name="connsiteY42" fmla="*/ 502443 h 1304925"/>
              <a:gd name="connsiteX43" fmla="*/ 623887 w 2100262"/>
              <a:gd name="connsiteY43" fmla="*/ 383381 h 1304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100262" h="1304925">
                <a:moveTo>
                  <a:pt x="623887" y="383381"/>
                </a:moveTo>
                <a:lnTo>
                  <a:pt x="483394" y="269081"/>
                </a:lnTo>
                <a:lnTo>
                  <a:pt x="359569" y="169068"/>
                </a:lnTo>
                <a:lnTo>
                  <a:pt x="223837" y="61912"/>
                </a:lnTo>
                <a:lnTo>
                  <a:pt x="142875" y="0"/>
                </a:lnTo>
                <a:lnTo>
                  <a:pt x="0" y="23812"/>
                </a:lnTo>
                <a:lnTo>
                  <a:pt x="102394" y="121443"/>
                </a:lnTo>
                <a:lnTo>
                  <a:pt x="207169" y="226218"/>
                </a:lnTo>
                <a:lnTo>
                  <a:pt x="335756" y="350043"/>
                </a:lnTo>
                <a:lnTo>
                  <a:pt x="476250" y="497681"/>
                </a:lnTo>
                <a:lnTo>
                  <a:pt x="609600" y="638175"/>
                </a:lnTo>
                <a:lnTo>
                  <a:pt x="707231" y="740568"/>
                </a:lnTo>
                <a:lnTo>
                  <a:pt x="812006" y="854868"/>
                </a:lnTo>
                <a:lnTo>
                  <a:pt x="909637" y="954881"/>
                </a:lnTo>
                <a:lnTo>
                  <a:pt x="1009650" y="1054893"/>
                </a:lnTo>
                <a:lnTo>
                  <a:pt x="1102519" y="1147762"/>
                </a:lnTo>
                <a:lnTo>
                  <a:pt x="1154906" y="1202531"/>
                </a:lnTo>
                <a:lnTo>
                  <a:pt x="1195387" y="1240631"/>
                </a:lnTo>
                <a:lnTo>
                  <a:pt x="1243012" y="1278731"/>
                </a:lnTo>
                <a:lnTo>
                  <a:pt x="1271587" y="1290637"/>
                </a:lnTo>
                <a:lnTo>
                  <a:pt x="1309687" y="1300162"/>
                </a:lnTo>
                <a:lnTo>
                  <a:pt x="1371600" y="1304925"/>
                </a:lnTo>
                <a:lnTo>
                  <a:pt x="1543050" y="1290637"/>
                </a:lnTo>
                <a:lnTo>
                  <a:pt x="1769269" y="1276350"/>
                </a:lnTo>
                <a:lnTo>
                  <a:pt x="2033587" y="1257300"/>
                </a:lnTo>
                <a:lnTo>
                  <a:pt x="2064544" y="1250156"/>
                </a:lnTo>
                <a:lnTo>
                  <a:pt x="2083594" y="1240631"/>
                </a:lnTo>
                <a:lnTo>
                  <a:pt x="2093119" y="1231106"/>
                </a:lnTo>
                <a:lnTo>
                  <a:pt x="2100262" y="1221581"/>
                </a:lnTo>
                <a:lnTo>
                  <a:pt x="2100262" y="1214437"/>
                </a:lnTo>
                <a:lnTo>
                  <a:pt x="2097881" y="1207293"/>
                </a:lnTo>
                <a:lnTo>
                  <a:pt x="2083594" y="1190625"/>
                </a:lnTo>
                <a:lnTo>
                  <a:pt x="2055019" y="1173956"/>
                </a:lnTo>
                <a:lnTo>
                  <a:pt x="1988344" y="1152525"/>
                </a:lnTo>
                <a:lnTo>
                  <a:pt x="1909762" y="1128712"/>
                </a:lnTo>
                <a:lnTo>
                  <a:pt x="1785937" y="1088231"/>
                </a:lnTo>
                <a:lnTo>
                  <a:pt x="1664494" y="1045368"/>
                </a:lnTo>
                <a:lnTo>
                  <a:pt x="1493044" y="981075"/>
                </a:lnTo>
                <a:lnTo>
                  <a:pt x="1364456" y="919162"/>
                </a:lnTo>
                <a:lnTo>
                  <a:pt x="1207294" y="823912"/>
                </a:lnTo>
                <a:lnTo>
                  <a:pt x="1045369" y="711993"/>
                </a:lnTo>
                <a:lnTo>
                  <a:pt x="921544" y="616743"/>
                </a:lnTo>
                <a:lnTo>
                  <a:pt x="776287" y="502443"/>
                </a:lnTo>
                <a:lnTo>
                  <a:pt x="623887" y="3833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321D6716-A1CD-4C4B-B16D-DB82B64B2EDC}"/>
              </a:ext>
            </a:extLst>
          </p:cNvPr>
          <p:cNvSpPr/>
          <p:nvPr/>
        </p:nvSpPr>
        <p:spPr>
          <a:xfrm>
            <a:off x="4238625" y="3543300"/>
            <a:ext cx="1562100" cy="1119188"/>
          </a:xfrm>
          <a:custGeom>
            <a:avLst/>
            <a:gdLst>
              <a:gd name="connsiteX0" fmla="*/ 447675 w 1562100"/>
              <a:gd name="connsiteY0" fmla="*/ 176213 h 1119188"/>
              <a:gd name="connsiteX1" fmla="*/ 166688 w 1562100"/>
              <a:gd name="connsiteY1" fmla="*/ 226219 h 1119188"/>
              <a:gd name="connsiteX2" fmla="*/ 59531 w 1562100"/>
              <a:gd name="connsiteY2" fmla="*/ 245269 h 1119188"/>
              <a:gd name="connsiteX3" fmla="*/ 0 w 1562100"/>
              <a:gd name="connsiteY3" fmla="*/ 238125 h 1119188"/>
              <a:gd name="connsiteX4" fmla="*/ 57150 w 1562100"/>
              <a:gd name="connsiteY4" fmla="*/ 392906 h 1119188"/>
              <a:gd name="connsiteX5" fmla="*/ 447675 w 1562100"/>
              <a:gd name="connsiteY5" fmla="*/ 323850 h 1119188"/>
              <a:gd name="connsiteX6" fmla="*/ 842963 w 1562100"/>
              <a:gd name="connsiteY6" fmla="*/ 252413 h 1119188"/>
              <a:gd name="connsiteX7" fmla="*/ 1042988 w 1562100"/>
              <a:gd name="connsiteY7" fmla="*/ 214313 h 1119188"/>
              <a:gd name="connsiteX8" fmla="*/ 1135856 w 1562100"/>
              <a:gd name="connsiteY8" fmla="*/ 200025 h 1119188"/>
              <a:gd name="connsiteX9" fmla="*/ 1147763 w 1562100"/>
              <a:gd name="connsiteY9" fmla="*/ 200025 h 1119188"/>
              <a:gd name="connsiteX10" fmla="*/ 1166813 w 1562100"/>
              <a:gd name="connsiteY10" fmla="*/ 202406 h 1119188"/>
              <a:gd name="connsiteX11" fmla="*/ 1183481 w 1562100"/>
              <a:gd name="connsiteY11" fmla="*/ 209550 h 1119188"/>
              <a:gd name="connsiteX12" fmla="*/ 1202531 w 1562100"/>
              <a:gd name="connsiteY12" fmla="*/ 226219 h 1119188"/>
              <a:gd name="connsiteX13" fmla="*/ 1214438 w 1562100"/>
              <a:gd name="connsiteY13" fmla="*/ 247650 h 1119188"/>
              <a:gd name="connsiteX14" fmla="*/ 1216819 w 1562100"/>
              <a:gd name="connsiteY14" fmla="*/ 261938 h 1119188"/>
              <a:gd name="connsiteX15" fmla="*/ 1216819 w 1562100"/>
              <a:gd name="connsiteY15" fmla="*/ 288131 h 1119188"/>
              <a:gd name="connsiteX16" fmla="*/ 1185863 w 1562100"/>
              <a:gd name="connsiteY16" fmla="*/ 519113 h 1119188"/>
              <a:gd name="connsiteX17" fmla="*/ 1131094 w 1562100"/>
              <a:gd name="connsiteY17" fmla="*/ 916781 h 1119188"/>
              <a:gd name="connsiteX18" fmla="*/ 1154906 w 1562100"/>
              <a:gd name="connsiteY18" fmla="*/ 1100138 h 1119188"/>
              <a:gd name="connsiteX19" fmla="*/ 1166813 w 1562100"/>
              <a:gd name="connsiteY19" fmla="*/ 1109663 h 1119188"/>
              <a:gd name="connsiteX20" fmla="*/ 1195388 w 1562100"/>
              <a:gd name="connsiteY20" fmla="*/ 1119188 h 1119188"/>
              <a:gd name="connsiteX21" fmla="*/ 1219200 w 1562100"/>
              <a:gd name="connsiteY21" fmla="*/ 1116806 h 1119188"/>
              <a:gd name="connsiteX22" fmla="*/ 1250156 w 1562100"/>
              <a:gd name="connsiteY22" fmla="*/ 1107281 h 1119188"/>
              <a:gd name="connsiteX23" fmla="*/ 1273969 w 1562100"/>
              <a:gd name="connsiteY23" fmla="*/ 1088231 h 1119188"/>
              <a:gd name="connsiteX24" fmla="*/ 1309688 w 1562100"/>
              <a:gd name="connsiteY24" fmla="*/ 1050131 h 1119188"/>
              <a:gd name="connsiteX25" fmla="*/ 1366838 w 1562100"/>
              <a:gd name="connsiteY25" fmla="*/ 978694 h 1119188"/>
              <a:gd name="connsiteX26" fmla="*/ 1378744 w 1562100"/>
              <a:gd name="connsiteY26" fmla="*/ 957263 h 1119188"/>
              <a:gd name="connsiteX27" fmla="*/ 1402556 w 1562100"/>
              <a:gd name="connsiteY27" fmla="*/ 828675 h 1119188"/>
              <a:gd name="connsiteX28" fmla="*/ 1450181 w 1562100"/>
              <a:gd name="connsiteY28" fmla="*/ 550069 h 1119188"/>
              <a:gd name="connsiteX29" fmla="*/ 1485900 w 1562100"/>
              <a:gd name="connsiteY29" fmla="*/ 342900 h 1119188"/>
              <a:gd name="connsiteX30" fmla="*/ 1495425 w 1562100"/>
              <a:gd name="connsiteY30" fmla="*/ 326231 h 1119188"/>
              <a:gd name="connsiteX31" fmla="*/ 1519238 w 1562100"/>
              <a:gd name="connsiteY31" fmla="*/ 300038 h 1119188"/>
              <a:gd name="connsiteX32" fmla="*/ 1547813 w 1562100"/>
              <a:gd name="connsiteY32" fmla="*/ 264319 h 1119188"/>
              <a:gd name="connsiteX33" fmla="*/ 1562100 w 1562100"/>
              <a:gd name="connsiteY33" fmla="*/ 228600 h 1119188"/>
              <a:gd name="connsiteX34" fmla="*/ 1562100 w 1562100"/>
              <a:gd name="connsiteY34" fmla="*/ 204788 h 1119188"/>
              <a:gd name="connsiteX35" fmla="*/ 1554956 w 1562100"/>
              <a:gd name="connsiteY35" fmla="*/ 190500 h 1119188"/>
              <a:gd name="connsiteX36" fmla="*/ 1466850 w 1562100"/>
              <a:gd name="connsiteY36" fmla="*/ 138113 h 1119188"/>
              <a:gd name="connsiteX37" fmla="*/ 1314450 w 1562100"/>
              <a:gd name="connsiteY37" fmla="*/ 50006 h 1119188"/>
              <a:gd name="connsiteX38" fmla="*/ 1228725 w 1562100"/>
              <a:gd name="connsiteY38" fmla="*/ 0 h 1119188"/>
              <a:gd name="connsiteX39" fmla="*/ 1216819 w 1562100"/>
              <a:gd name="connsiteY39" fmla="*/ 0 h 1119188"/>
              <a:gd name="connsiteX40" fmla="*/ 1159669 w 1562100"/>
              <a:gd name="connsiteY40" fmla="*/ 30956 h 1119188"/>
              <a:gd name="connsiteX41" fmla="*/ 1121569 w 1562100"/>
              <a:gd name="connsiteY41" fmla="*/ 45244 h 1119188"/>
              <a:gd name="connsiteX42" fmla="*/ 950119 w 1562100"/>
              <a:gd name="connsiteY42" fmla="*/ 80963 h 1119188"/>
              <a:gd name="connsiteX43" fmla="*/ 778669 w 1562100"/>
              <a:gd name="connsiteY43" fmla="*/ 111919 h 1119188"/>
              <a:gd name="connsiteX44" fmla="*/ 578644 w 1562100"/>
              <a:gd name="connsiteY44" fmla="*/ 154781 h 1119188"/>
              <a:gd name="connsiteX45" fmla="*/ 447675 w 1562100"/>
              <a:gd name="connsiteY45" fmla="*/ 176213 h 1119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562100" h="1119188">
                <a:moveTo>
                  <a:pt x="447675" y="176213"/>
                </a:moveTo>
                <a:lnTo>
                  <a:pt x="166688" y="226219"/>
                </a:lnTo>
                <a:lnTo>
                  <a:pt x="59531" y="245269"/>
                </a:lnTo>
                <a:lnTo>
                  <a:pt x="0" y="238125"/>
                </a:lnTo>
                <a:lnTo>
                  <a:pt x="57150" y="392906"/>
                </a:lnTo>
                <a:lnTo>
                  <a:pt x="447675" y="323850"/>
                </a:lnTo>
                <a:lnTo>
                  <a:pt x="842963" y="252413"/>
                </a:lnTo>
                <a:lnTo>
                  <a:pt x="1042988" y="214313"/>
                </a:lnTo>
                <a:lnTo>
                  <a:pt x="1135856" y="200025"/>
                </a:lnTo>
                <a:lnTo>
                  <a:pt x="1147763" y="200025"/>
                </a:lnTo>
                <a:lnTo>
                  <a:pt x="1166813" y="202406"/>
                </a:lnTo>
                <a:lnTo>
                  <a:pt x="1183481" y="209550"/>
                </a:lnTo>
                <a:lnTo>
                  <a:pt x="1202531" y="226219"/>
                </a:lnTo>
                <a:lnTo>
                  <a:pt x="1214438" y="247650"/>
                </a:lnTo>
                <a:lnTo>
                  <a:pt x="1216819" y="261938"/>
                </a:lnTo>
                <a:lnTo>
                  <a:pt x="1216819" y="288131"/>
                </a:lnTo>
                <a:lnTo>
                  <a:pt x="1185863" y="519113"/>
                </a:lnTo>
                <a:lnTo>
                  <a:pt x="1131094" y="916781"/>
                </a:lnTo>
                <a:lnTo>
                  <a:pt x="1154906" y="1100138"/>
                </a:lnTo>
                <a:lnTo>
                  <a:pt x="1166813" y="1109663"/>
                </a:lnTo>
                <a:lnTo>
                  <a:pt x="1195388" y="1119188"/>
                </a:lnTo>
                <a:lnTo>
                  <a:pt x="1219200" y="1116806"/>
                </a:lnTo>
                <a:lnTo>
                  <a:pt x="1250156" y="1107281"/>
                </a:lnTo>
                <a:lnTo>
                  <a:pt x="1273969" y="1088231"/>
                </a:lnTo>
                <a:lnTo>
                  <a:pt x="1309688" y="1050131"/>
                </a:lnTo>
                <a:lnTo>
                  <a:pt x="1366838" y="978694"/>
                </a:lnTo>
                <a:lnTo>
                  <a:pt x="1378744" y="957263"/>
                </a:lnTo>
                <a:lnTo>
                  <a:pt x="1402556" y="828675"/>
                </a:lnTo>
                <a:lnTo>
                  <a:pt x="1450181" y="550069"/>
                </a:lnTo>
                <a:lnTo>
                  <a:pt x="1485900" y="342900"/>
                </a:lnTo>
                <a:lnTo>
                  <a:pt x="1495425" y="326231"/>
                </a:lnTo>
                <a:lnTo>
                  <a:pt x="1519238" y="300038"/>
                </a:lnTo>
                <a:lnTo>
                  <a:pt x="1547813" y="264319"/>
                </a:lnTo>
                <a:lnTo>
                  <a:pt x="1562100" y="228600"/>
                </a:lnTo>
                <a:lnTo>
                  <a:pt x="1562100" y="204788"/>
                </a:lnTo>
                <a:lnTo>
                  <a:pt x="1554956" y="190500"/>
                </a:lnTo>
                <a:lnTo>
                  <a:pt x="1466850" y="138113"/>
                </a:lnTo>
                <a:lnTo>
                  <a:pt x="1314450" y="50006"/>
                </a:lnTo>
                <a:lnTo>
                  <a:pt x="1228725" y="0"/>
                </a:lnTo>
                <a:lnTo>
                  <a:pt x="1216819" y="0"/>
                </a:lnTo>
                <a:lnTo>
                  <a:pt x="1159669" y="30956"/>
                </a:lnTo>
                <a:lnTo>
                  <a:pt x="1121569" y="45244"/>
                </a:lnTo>
                <a:lnTo>
                  <a:pt x="950119" y="80963"/>
                </a:lnTo>
                <a:lnTo>
                  <a:pt x="778669" y="111919"/>
                </a:lnTo>
                <a:lnTo>
                  <a:pt x="578644" y="154781"/>
                </a:lnTo>
                <a:lnTo>
                  <a:pt x="447675" y="1762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174E8A45-3A84-5C4E-857E-7325AC0FD164}"/>
              </a:ext>
            </a:extLst>
          </p:cNvPr>
          <p:cNvSpPr/>
          <p:nvPr/>
        </p:nvSpPr>
        <p:spPr>
          <a:xfrm>
            <a:off x="4341813" y="4005263"/>
            <a:ext cx="944562" cy="304800"/>
          </a:xfrm>
          <a:custGeom>
            <a:avLst/>
            <a:gdLst>
              <a:gd name="connsiteX0" fmla="*/ 257175 w 945356"/>
              <a:gd name="connsiteY0" fmla="*/ 135731 h 304800"/>
              <a:gd name="connsiteX1" fmla="*/ 419100 w 945356"/>
              <a:gd name="connsiteY1" fmla="*/ 104775 h 304800"/>
              <a:gd name="connsiteX2" fmla="*/ 528637 w 945356"/>
              <a:gd name="connsiteY2" fmla="*/ 83343 h 304800"/>
              <a:gd name="connsiteX3" fmla="*/ 578644 w 945356"/>
              <a:gd name="connsiteY3" fmla="*/ 73818 h 304800"/>
              <a:gd name="connsiteX4" fmla="*/ 602456 w 945356"/>
              <a:gd name="connsiteY4" fmla="*/ 57150 h 304800"/>
              <a:gd name="connsiteX5" fmla="*/ 652462 w 945356"/>
              <a:gd name="connsiteY5" fmla="*/ 16668 h 304800"/>
              <a:gd name="connsiteX6" fmla="*/ 666750 w 945356"/>
              <a:gd name="connsiteY6" fmla="*/ 7143 h 304800"/>
              <a:gd name="connsiteX7" fmla="*/ 690562 w 945356"/>
              <a:gd name="connsiteY7" fmla="*/ 0 h 304800"/>
              <a:gd name="connsiteX8" fmla="*/ 738187 w 945356"/>
              <a:gd name="connsiteY8" fmla="*/ 0 h 304800"/>
              <a:gd name="connsiteX9" fmla="*/ 788194 w 945356"/>
              <a:gd name="connsiteY9" fmla="*/ 2381 h 304800"/>
              <a:gd name="connsiteX10" fmla="*/ 823912 w 945356"/>
              <a:gd name="connsiteY10" fmla="*/ 11906 h 304800"/>
              <a:gd name="connsiteX11" fmla="*/ 866775 w 945356"/>
              <a:gd name="connsiteY11" fmla="*/ 30956 h 304800"/>
              <a:gd name="connsiteX12" fmla="*/ 900112 w 945356"/>
              <a:gd name="connsiteY12" fmla="*/ 52387 h 304800"/>
              <a:gd name="connsiteX13" fmla="*/ 919162 w 945356"/>
              <a:gd name="connsiteY13" fmla="*/ 71437 h 304800"/>
              <a:gd name="connsiteX14" fmla="*/ 940594 w 945356"/>
              <a:gd name="connsiteY14" fmla="*/ 100012 h 304800"/>
              <a:gd name="connsiteX15" fmla="*/ 945356 w 945356"/>
              <a:gd name="connsiteY15" fmla="*/ 111918 h 304800"/>
              <a:gd name="connsiteX16" fmla="*/ 945356 w 945356"/>
              <a:gd name="connsiteY16" fmla="*/ 130968 h 304800"/>
              <a:gd name="connsiteX17" fmla="*/ 931069 w 945356"/>
              <a:gd name="connsiteY17" fmla="*/ 161925 h 304800"/>
              <a:gd name="connsiteX18" fmla="*/ 895350 w 945356"/>
              <a:gd name="connsiteY18" fmla="*/ 185737 h 304800"/>
              <a:gd name="connsiteX19" fmla="*/ 864394 w 945356"/>
              <a:gd name="connsiteY19" fmla="*/ 185737 h 304800"/>
              <a:gd name="connsiteX20" fmla="*/ 785812 w 945356"/>
              <a:gd name="connsiteY20" fmla="*/ 188118 h 304800"/>
              <a:gd name="connsiteX21" fmla="*/ 669131 w 945356"/>
              <a:gd name="connsiteY21" fmla="*/ 195262 h 304800"/>
              <a:gd name="connsiteX22" fmla="*/ 507206 w 945356"/>
              <a:gd name="connsiteY22" fmla="*/ 216693 h 304800"/>
              <a:gd name="connsiteX23" fmla="*/ 300037 w 945356"/>
              <a:gd name="connsiteY23" fmla="*/ 247650 h 304800"/>
              <a:gd name="connsiteX24" fmla="*/ 97631 w 945356"/>
              <a:gd name="connsiteY24" fmla="*/ 285750 h 304800"/>
              <a:gd name="connsiteX25" fmla="*/ 0 w 945356"/>
              <a:gd name="connsiteY25" fmla="*/ 304800 h 304800"/>
              <a:gd name="connsiteX26" fmla="*/ 0 w 945356"/>
              <a:gd name="connsiteY26" fmla="*/ 192881 h 304800"/>
              <a:gd name="connsiteX27" fmla="*/ 257175 w 945356"/>
              <a:gd name="connsiteY27" fmla="*/ 135731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945356" h="304800">
                <a:moveTo>
                  <a:pt x="257175" y="135731"/>
                </a:moveTo>
                <a:lnTo>
                  <a:pt x="419100" y="104775"/>
                </a:lnTo>
                <a:lnTo>
                  <a:pt x="528637" y="83343"/>
                </a:lnTo>
                <a:lnTo>
                  <a:pt x="578644" y="73818"/>
                </a:lnTo>
                <a:lnTo>
                  <a:pt x="602456" y="57150"/>
                </a:lnTo>
                <a:lnTo>
                  <a:pt x="652462" y="16668"/>
                </a:lnTo>
                <a:lnTo>
                  <a:pt x="666750" y="7143"/>
                </a:lnTo>
                <a:lnTo>
                  <a:pt x="690562" y="0"/>
                </a:lnTo>
                <a:lnTo>
                  <a:pt x="738187" y="0"/>
                </a:lnTo>
                <a:lnTo>
                  <a:pt x="788194" y="2381"/>
                </a:lnTo>
                <a:lnTo>
                  <a:pt x="823912" y="11906"/>
                </a:lnTo>
                <a:lnTo>
                  <a:pt x="866775" y="30956"/>
                </a:lnTo>
                <a:lnTo>
                  <a:pt x="900112" y="52387"/>
                </a:lnTo>
                <a:lnTo>
                  <a:pt x="919162" y="71437"/>
                </a:lnTo>
                <a:lnTo>
                  <a:pt x="940594" y="100012"/>
                </a:lnTo>
                <a:lnTo>
                  <a:pt x="945356" y="111918"/>
                </a:lnTo>
                <a:lnTo>
                  <a:pt x="945356" y="130968"/>
                </a:lnTo>
                <a:lnTo>
                  <a:pt x="931069" y="161925"/>
                </a:lnTo>
                <a:lnTo>
                  <a:pt x="895350" y="185737"/>
                </a:lnTo>
                <a:lnTo>
                  <a:pt x="864394" y="185737"/>
                </a:lnTo>
                <a:lnTo>
                  <a:pt x="785812" y="188118"/>
                </a:lnTo>
                <a:lnTo>
                  <a:pt x="669131" y="195262"/>
                </a:lnTo>
                <a:lnTo>
                  <a:pt x="507206" y="216693"/>
                </a:lnTo>
                <a:lnTo>
                  <a:pt x="300037" y="247650"/>
                </a:lnTo>
                <a:lnTo>
                  <a:pt x="97631" y="285750"/>
                </a:lnTo>
                <a:lnTo>
                  <a:pt x="0" y="304800"/>
                </a:lnTo>
                <a:lnTo>
                  <a:pt x="0" y="192881"/>
                </a:lnTo>
                <a:lnTo>
                  <a:pt x="257175" y="1357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EF9C3D20-EC26-CD4F-A910-9A1CFE6BA548}"/>
              </a:ext>
            </a:extLst>
          </p:cNvPr>
          <p:cNvSpPr/>
          <p:nvPr/>
        </p:nvSpPr>
        <p:spPr>
          <a:xfrm>
            <a:off x="4316413" y="4410075"/>
            <a:ext cx="1117600" cy="328613"/>
          </a:xfrm>
          <a:custGeom>
            <a:avLst/>
            <a:gdLst>
              <a:gd name="connsiteX0" fmla="*/ 495300 w 1116807"/>
              <a:gd name="connsiteY0" fmla="*/ 78581 h 328613"/>
              <a:gd name="connsiteX1" fmla="*/ 792957 w 1116807"/>
              <a:gd name="connsiteY1" fmla="*/ 21431 h 328613"/>
              <a:gd name="connsiteX2" fmla="*/ 883444 w 1116807"/>
              <a:gd name="connsiteY2" fmla="*/ 2381 h 328613"/>
              <a:gd name="connsiteX3" fmla="*/ 921544 w 1116807"/>
              <a:gd name="connsiteY3" fmla="*/ 0 h 328613"/>
              <a:gd name="connsiteX4" fmla="*/ 1004888 w 1116807"/>
              <a:gd name="connsiteY4" fmla="*/ 11906 h 328613"/>
              <a:gd name="connsiteX5" fmla="*/ 1116807 w 1116807"/>
              <a:gd name="connsiteY5" fmla="*/ 38100 h 328613"/>
              <a:gd name="connsiteX6" fmla="*/ 1104900 w 1116807"/>
              <a:gd name="connsiteY6" fmla="*/ 247650 h 328613"/>
              <a:gd name="connsiteX7" fmla="*/ 1071563 w 1116807"/>
              <a:gd name="connsiteY7" fmla="*/ 233363 h 328613"/>
              <a:gd name="connsiteX8" fmla="*/ 1021557 w 1116807"/>
              <a:gd name="connsiteY8" fmla="*/ 207169 h 328613"/>
              <a:gd name="connsiteX9" fmla="*/ 971550 w 1116807"/>
              <a:gd name="connsiteY9" fmla="*/ 192881 h 328613"/>
              <a:gd name="connsiteX10" fmla="*/ 892969 w 1116807"/>
              <a:gd name="connsiteY10" fmla="*/ 183356 h 328613"/>
              <a:gd name="connsiteX11" fmla="*/ 831057 w 1116807"/>
              <a:gd name="connsiteY11" fmla="*/ 180975 h 328613"/>
              <a:gd name="connsiteX12" fmla="*/ 745332 w 1116807"/>
              <a:gd name="connsiteY12" fmla="*/ 195263 h 328613"/>
              <a:gd name="connsiteX13" fmla="*/ 588169 w 1116807"/>
              <a:gd name="connsiteY13" fmla="*/ 214313 h 328613"/>
              <a:gd name="connsiteX14" fmla="*/ 459582 w 1116807"/>
              <a:gd name="connsiteY14" fmla="*/ 226219 h 328613"/>
              <a:gd name="connsiteX15" fmla="*/ 314325 w 1116807"/>
              <a:gd name="connsiteY15" fmla="*/ 247650 h 328613"/>
              <a:gd name="connsiteX16" fmla="*/ 169069 w 1116807"/>
              <a:gd name="connsiteY16" fmla="*/ 283369 h 328613"/>
              <a:gd name="connsiteX17" fmla="*/ 2382 w 1116807"/>
              <a:gd name="connsiteY17" fmla="*/ 328613 h 328613"/>
              <a:gd name="connsiteX18" fmla="*/ 0 w 1116807"/>
              <a:gd name="connsiteY18" fmla="*/ 169069 h 328613"/>
              <a:gd name="connsiteX19" fmla="*/ 495300 w 1116807"/>
              <a:gd name="connsiteY19" fmla="*/ 78581 h 328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116807" h="328613">
                <a:moveTo>
                  <a:pt x="495300" y="78581"/>
                </a:moveTo>
                <a:lnTo>
                  <a:pt x="792957" y="21431"/>
                </a:lnTo>
                <a:lnTo>
                  <a:pt x="883444" y="2381"/>
                </a:lnTo>
                <a:lnTo>
                  <a:pt x="921544" y="0"/>
                </a:lnTo>
                <a:lnTo>
                  <a:pt x="1004888" y="11906"/>
                </a:lnTo>
                <a:lnTo>
                  <a:pt x="1116807" y="38100"/>
                </a:lnTo>
                <a:lnTo>
                  <a:pt x="1104900" y="247650"/>
                </a:lnTo>
                <a:lnTo>
                  <a:pt x="1071563" y="233363"/>
                </a:lnTo>
                <a:lnTo>
                  <a:pt x="1021557" y="207169"/>
                </a:lnTo>
                <a:lnTo>
                  <a:pt x="971550" y="192881"/>
                </a:lnTo>
                <a:lnTo>
                  <a:pt x="892969" y="183356"/>
                </a:lnTo>
                <a:lnTo>
                  <a:pt x="831057" y="180975"/>
                </a:lnTo>
                <a:lnTo>
                  <a:pt x="745332" y="195263"/>
                </a:lnTo>
                <a:lnTo>
                  <a:pt x="588169" y="214313"/>
                </a:lnTo>
                <a:lnTo>
                  <a:pt x="459582" y="226219"/>
                </a:lnTo>
                <a:lnTo>
                  <a:pt x="314325" y="247650"/>
                </a:lnTo>
                <a:lnTo>
                  <a:pt x="169069" y="283369"/>
                </a:lnTo>
                <a:lnTo>
                  <a:pt x="2382" y="328613"/>
                </a:lnTo>
                <a:lnTo>
                  <a:pt x="0" y="169069"/>
                </a:lnTo>
                <a:lnTo>
                  <a:pt x="495300" y="785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3584DDD3-BE58-A749-82B8-0A88B7912E81}"/>
              </a:ext>
            </a:extLst>
          </p:cNvPr>
          <p:cNvSpPr/>
          <p:nvPr/>
        </p:nvSpPr>
        <p:spPr>
          <a:xfrm>
            <a:off x="4019550" y="3673475"/>
            <a:ext cx="368300" cy="2466975"/>
          </a:xfrm>
          <a:custGeom>
            <a:avLst/>
            <a:gdLst>
              <a:gd name="connsiteX0" fmla="*/ 168275 w 368300"/>
              <a:gd name="connsiteY0" fmla="*/ 666750 h 2466975"/>
              <a:gd name="connsiteX1" fmla="*/ 168275 w 368300"/>
              <a:gd name="connsiteY1" fmla="*/ 390525 h 2466975"/>
              <a:gd name="connsiteX2" fmla="*/ 161925 w 368300"/>
              <a:gd name="connsiteY2" fmla="*/ 355600 h 2466975"/>
              <a:gd name="connsiteX3" fmla="*/ 152400 w 368300"/>
              <a:gd name="connsiteY3" fmla="*/ 307975 h 2466975"/>
              <a:gd name="connsiteX4" fmla="*/ 133350 w 368300"/>
              <a:gd name="connsiteY4" fmla="*/ 257175 h 2466975"/>
              <a:gd name="connsiteX5" fmla="*/ 114300 w 368300"/>
              <a:gd name="connsiteY5" fmla="*/ 215900 h 2466975"/>
              <a:gd name="connsiteX6" fmla="*/ 79375 w 368300"/>
              <a:gd name="connsiteY6" fmla="*/ 165100 h 2466975"/>
              <a:gd name="connsiteX7" fmla="*/ 22225 w 368300"/>
              <a:gd name="connsiteY7" fmla="*/ 98425 h 2466975"/>
              <a:gd name="connsiteX8" fmla="*/ 0 w 368300"/>
              <a:gd name="connsiteY8" fmla="*/ 73025 h 2466975"/>
              <a:gd name="connsiteX9" fmla="*/ 76200 w 368300"/>
              <a:gd name="connsiteY9" fmla="*/ 0 h 2466975"/>
              <a:gd name="connsiteX10" fmla="*/ 142875 w 368300"/>
              <a:gd name="connsiteY10" fmla="*/ 60325 h 2466975"/>
              <a:gd name="connsiteX11" fmla="*/ 190500 w 368300"/>
              <a:gd name="connsiteY11" fmla="*/ 92075 h 2466975"/>
              <a:gd name="connsiteX12" fmla="*/ 215900 w 368300"/>
              <a:gd name="connsiteY12" fmla="*/ 101600 h 2466975"/>
              <a:gd name="connsiteX13" fmla="*/ 254000 w 368300"/>
              <a:gd name="connsiteY13" fmla="*/ 111125 h 2466975"/>
              <a:gd name="connsiteX14" fmla="*/ 288925 w 368300"/>
              <a:gd name="connsiteY14" fmla="*/ 117475 h 2466975"/>
              <a:gd name="connsiteX15" fmla="*/ 368300 w 368300"/>
              <a:gd name="connsiteY15" fmla="*/ 228600 h 2466975"/>
              <a:gd name="connsiteX16" fmla="*/ 365125 w 368300"/>
              <a:gd name="connsiteY16" fmla="*/ 920750 h 2466975"/>
              <a:gd name="connsiteX17" fmla="*/ 342900 w 368300"/>
              <a:gd name="connsiteY17" fmla="*/ 1028700 h 2466975"/>
              <a:gd name="connsiteX18" fmla="*/ 346075 w 368300"/>
              <a:gd name="connsiteY18" fmla="*/ 2044700 h 2466975"/>
              <a:gd name="connsiteX19" fmla="*/ 292100 w 368300"/>
              <a:gd name="connsiteY19" fmla="*/ 2419350 h 2466975"/>
              <a:gd name="connsiteX20" fmla="*/ 266700 w 368300"/>
              <a:gd name="connsiteY20" fmla="*/ 2454275 h 2466975"/>
              <a:gd name="connsiteX21" fmla="*/ 244475 w 368300"/>
              <a:gd name="connsiteY21" fmla="*/ 2466975 h 2466975"/>
              <a:gd name="connsiteX22" fmla="*/ 222250 w 368300"/>
              <a:gd name="connsiteY22" fmla="*/ 2463800 h 2466975"/>
              <a:gd name="connsiteX23" fmla="*/ 206375 w 368300"/>
              <a:gd name="connsiteY23" fmla="*/ 2454275 h 2466975"/>
              <a:gd name="connsiteX24" fmla="*/ 184150 w 368300"/>
              <a:gd name="connsiteY24" fmla="*/ 2425700 h 2466975"/>
              <a:gd name="connsiteX25" fmla="*/ 139700 w 368300"/>
              <a:gd name="connsiteY25" fmla="*/ 2349500 h 2466975"/>
              <a:gd name="connsiteX26" fmla="*/ 111125 w 368300"/>
              <a:gd name="connsiteY26" fmla="*/ 2282825 h 2466975"/>
              <a:gd name="connsiteX27" fmla="*/ 88900 w 368300"/>
              <a:gd name="connsiteY27" fmla="*/ 2216150 h 2466975"/>
              <a:gd name="connsiteX28" fmla="*/ 79375 w 368300"/>
              <a:gd name="connsiteY28" fmla="*/ 2165350 h 2466975"/>
              <a:gd name="connsiteX29" fmla="*/ 85725 w 368300"/>
              <a:gd name="connsiteY29" fmla="*/ 2114550 h 2466975"/>
              <a:gd name="connsiteX30" fmla="*/ 101600 w 368300"/>
              <a:gd name="connsiteY30" fmla="*/ 1993900 h 2466975"/>
              <a:gd name="connsiteX31" fmla="*/ 114300 w 368300"/>
              <a:gd name="connsiteY31" fmla="*/ 1885950 h 2466975"/>
              <a:gd name="connsiteX32" fmla="*/ 136525 w 368300"/>
              <a:gd name="connsiteY32" fmla="*/ 1673225 h 2466975"/>
              <a:gd name="connsiteX33" fmla="*/ 155575 w 368300"/>
              <a:gd name="connsiteY33" fmla="*/ 1377950 h 2466975"/>
              <a:gd name="connsiteX34" fmla="*/ 168275 w 368300"/>
              <a:gd name="connsiteY34" fmla="*/ 1089025 h 2466975"/>
              <a:gd name="connsiteX35" fmla="*/ 168275 w 368300"/>
              <a:gd name="connsiteY35" fmla="*/ 666750 h 2466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68300" h="2466975">
                <a:moveTo>
                  <a:pt x="168275" y="666750"/>
                </a:moveTo>
                <a:lnTo>
                  <a:pt x="168275" y="390525"/>
                </a:lnTo>
                <a:lnTo>
                  <a:pt x="161925" y="355600"/>
                </a:lnTo>
                <a:lnTo>
                  <a:pt x="152400" y="307975"/>
                </a:lnTo>
                <a:lnTo>
                  <a:pt x="133350" y="257175"/>
                </a:lnTo>
                <a:lnTo>
                  <a:pt x="114300" y="215900"/>
                </a:lnTo>
                <a:lnTo>
                  <a:pt x="79375" y="165100"/>
                </a:lnTo>
                <a:lnTo>
                  <a:pt x="22225" y="98425"/>
                </a:lnTo>
                <a:lnTo>
                  <a:pt x="0" y="73025"/>
                </a:lnTo>
                <a:lnTo>
                  <a:pt x="76200" y="0"/>
                </a:lnTo>
                <a:lnTo>
                  <a:pt x="142875" y="60325"/>
                </a:lnTo>
                <a:lnTo>
                  <a:pt x="190500" y="92075"/>
                </a:lnTo>
                <a:lnTo>
                  <a:pt x="215900" y="101600"/>
                </a:lnTo>
                <a:lnTo>
                  <a:pt x="254000" y="111125"/>
                </a:lnTo>
                <a:lnTo>
                  <a:pt x="288925" y="117475"/>
                </a:lnTo>
                <a:lnTo>
                  <a:pt x="368300" y="228600"/>
                </a:lnTo>
                <a:cubicBezTo>
                  <a:pt x="367242" y="459317"/>
                  <a:pt x="366183" y="690033"/>
                  <a:pt x="365125" y="920750"/>
                </a:cubicBezTo>
                <a:lnTo>
                  <a:pt x="342900" y="1028700"/>
                </a:lnTo>
                <a:cubicBezTo>
                  <a:pt x="343958" y="1367367"/>
                  <a:pt x="345017" y="1706033"/>
                  <a:pt x="346075" y="2044700"/>
                </a:cubicBezTo>
                <a:lnTo>
                  <a:pt x="292100" y="2419350"/>
                </a:lnTo>
                <a:lnTo>
                  <a:pt x="266700" y="2454275"/>
                </a:lnTo>
                <a:lnTo>
                  <a:pt x="244475" y="2466975"/>
                </a:lnTo>
                <a:lnTo>
                  <a:pt x="222250" y="2463800"/>
                </a:lnTo>
                <a:lnTo>
                  <a:pt x="206375" y="2454275"/>
                </a:lnTo>
                <a:lnTo>
                  <a:pt x="184150" y="2425700"/>
                </a:lnTo>
                <a:lnTo>
                  <a:pt x="139700" y="2349500"/>
                </a:lnTo>
                <a:lnTo>
                  <a:pt x="111125" y="2282825"/>
                </a:lnTo>
                <a:lnTo>
                  <a:pt x="88900" y="2216150"/>
                </a:lnTo>
                <a:lnTo>
                  <a:pt x="79375" y="2165350"/>
                </a:lnTo>
                <a:lnTo>
                  <a:pt x="85725" y="2114550"/>
                </a:lnTo>
                <a:lnTo>
                  <a:pt x="101600" y="1993900"/>
                </a:lnTo>
                <a:lnTo>
                  <a:pt x="114300" y="1885950"/>
                </a:lnTo>
                <a:lnTo>
                  <a:pt x="136525" y="1673225"/>
                </a:lnTo>
                <a:lnTo>
                  <a:pt x="155575" y="1377950"/>
                </a:lnTo>
                <a:lnTo>
                  <a:pt x="168275" y="1089025"/>
                </a:lnTo>
                <a:lnTo>
                  <a:pt x="168275" y="6667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5FC1EF93-E7CD-0E47-A8DA-3BC447AAEE79}"/>
              </a:ext>
            </a:extLst>
          </p:cNvPr>
          <p:cNvSpPr/>
          <p:nvPr/>
        </p:nvSpPr>
        <p:spPr>
          <a:xfrm>
            <a:off x="4281488" y="5141913"/>
            <a:ext cx="1071562" cy="984250"/>
          </a:xfrm>
          <a:custGeom>
            <a:avLst/>
            <a:gdLst>
              <a:gd name="connsiteX0" fmla="*/ 550068 w 1071562"/>
              <a:gd name="connsiteY0" fmla="*/ 280987 h 985837"/>
              <a:gd name="connsiteX1" fmla="*/ 381000 w 1071562"/>
              <a:gd name="connsiteY1" fmla="*/ 381000 h 985837"/>
              <a:gd name="connsiteX2" fmla="*/ 197643 w 1071562"/>
              <a:gd name="connsiteY2" fmla="*/ 483394 h 985837"/>
              <a:gd name="connsiteX3" fmla="*/ 90487 w 1071562"/>
              <a:gd name="connsiteY3" fmla="*/ 542925 h 985837"/>
              <a:gd name="connsiteX4" fmla="*/ 16668 w 1071562"/>
              <a:gd name="connsiteY4" fmla="*/ 578644 h 985837"/>
              <a:gd name="connsiteX5" fmla="*/ 0 w 1071562"/>
              <a:gd name="connsiteY5" fmla="*/ 985837 h 985837"/>
              <a:gd name="connsiteX6" fmla="*/ 30956 w 1071562"/>
              <a:gd name="connsiteY6" fmla="*/ 950119 h 985837"/>
              <a:gd name="connsiteX7" fmla="*/ 100012 w 1071562"/>
              <a:gd name="connsiteY7" fmla="*/ 878681 h 985837"/>
              <a:gd name="connsiteX8" fmla="*/ 197643 w 1071562"/>
              <a:gd name="connsiteY8" fmla="*/ 783431 h 985837"/>
              <a:gd name="connsiteX9" fmla="*/ 311943 w 1071562"/>
              <a:gd name="connsiteY9" fmla="*/ 681037 h 985837"/>
              <a:gd name="connsiteX10" fmla="*/ 404812 w 1071562"/>
              <a:gd name="connsiteY10" fmla="*/ 595312 h 985837"/>
              <a:gd name="connsiteX11" fmla="*/ 507206 w 1071562"/>
              <a:gd name="connsiteY11" fmla="*/ 509587 h 985837"/>
              <a:gd name="connsiteX12" fmla="*/ 638175 w 1071562"/>
              <a:gd name="connsiteY12" fmla="*/ 400050 h 985837"/>
              <a:gd name="connsiteX13" fmla="*/ 759618 w 1071562"/>
              <a:gd name="connsiteY13" fmla="*/ 302419 h 985837"/>
              <a:gd name="connsiteX14" fmla="*/ 873918 w 1071562"/>
              <a:gd name="connsiteY14" fmla="*/ 211931 h 985837"/>
              <a:gd name="connsiteX15" fmla="*/ 1023937 w 1071562"/>
              <a:gd name="connsiteY15" fmla="*/ 95250 h 985837"/>
              <a:gd name="connsiteX16" fmla="*/ 1071562 w 1071562"/>
              <a:gd name="connsiteY16" fmla="*/ 30956 h 985837"/>
              <a:gd name="connsiteX17" fmla="*/ 1033462 w 1071562"/>
              <a:gd name="connsiteY17" fmla="*/ 0 h 985837"/>
              <a:gd name="connsiteX18" fmla="*/ 952500 w 1071562"/>
              <a:gd name="connsiteY18" fmla="*/ 33337 h 985837"/>
              <a:gd name="connsiteX19" fmla="*/ 802481 w 1071562"/>
              <a:gd name="connsiteY19" fmla="*/ 128587 h 985837"/>
              <a:gd name="connsiteX20" fmla="*/ 550068 w 1071562"/>
              <a:gd name="connsiteY20" fmla="*/ 280987 h 985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071562" h="985837">
                <a:moveTo>
                  <a:pt x="550068" y="280987"/>
                </a:moveTo>
                <a:lnTo>
                  <a:pt x="381000" y="381000"/>
                </a:lnTo>
                <a:lnTo>
                  <a:pt x="197643" y="483394"/>
                </a:lnTo>
                <a:lnTo>
                  <a:pt x="90487" y="542925"/>
                </a:lnTo>
                <a:lnTo>
                  <a:pt x="16668" y="578644"/>
                </a:lnTo>
                <a:lnTo>
                  <a:pt x="0" y="985837"/>
                </a:lnTo>
                <a:lnTo>
                  <a:pt x="30956" y="950119"/>
                </a:lnTo>
                <a:lnTo>
                  <a:pt x="100012" y="878681"/>
                </a:lnTo>
                <a:lnTo>
                  <a:pt x="197643" y="783431"/>
                </a:lnTo>
                <a:lnTo>
                  <a:pt x="311943" y="681037"/>
                </a:lnTo>
                <a:lnTo>
                  <a:pt x="404812" y="595312"/>
                </a:lnTo>
                <a:lnTo>
                  <a:pt x="507206" y="509587"/>
                </a:lnTo>
                <a:lnTo>
                  <a:pt x="638175" y="400050"/>
                </a:lnTo>
                <a:lnTo>
                  <a:pt x="759618" y="302419"/>
                </a:lnTo>
                <a:lnTo>
                  <a:pt x="873918" y="211931"/>
                </a:lnTo>
                <a:lnTo>
                  <a:pt x="1023937" y="95250"/>
                </a:lnTo>
                <a:lnTo>
                  <a:pt x="1071562" y="30956"/>
                </a:lnTo>
                <a:lnTo>
                  <a:pt x="1033462" y="0"/>
                </a:lnTo>
                <a:lnTo>
                  <a:pt x="952500" y="33337"/>
                </a:lnTo>
                <a:lnTo>
                  <a:pt x="802481" y="128587"/>
                </a:lnTo>
                <a:lnTo>
                  <a:pt x="550068" y="2809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F41F5B97-DFD1-4342-A4D7-2885B8117EB1}"/>
              </a:ext>
            </a:extLst>
          </p:cNvPr>
          <p:cNvSpPr/>
          <p:nvPr/>
        </p:nvSpPr>
        <p:spPr>
          <a:xfrm>
            <a:off x="4598988" y="4598988"/>
            <a:ext cx="2200275" cy="1244600"/>
          </a:xfrm>
          <a:custGeom>
            <a:avLst/>
            <a:gdLst>
              <a:gd name="connsiteX0" fmla="*/ 345281 w 2200275"/>
              <a:gd name="connsiteY0" fmla="*/ 330994 h 1245394"/>
              <a:gd name="connsiteX1" fmla="*/ 190500 w 2200275"/>
              <a:gd name="connsiteY1" fmla="*/ 200025 h 1245394"/>
              <a:gd name="connsiteX2" fmla="*/ 47625 w 2200275"/>
              <a:gd name="connsiteY2" fmla="*/ 73819 h 1245394"/>
              <a:gd name="connsiteX3" fmla="*/ 0 w 2200275"/>
              <a:gd name="connsiteY3" fmla="*/ 30956 h 1245394"/>
              <a:gd name="connsiteX4" fmla="*/ 164306 w 2200275"/>
              <a:gd name="connsiteY4" fmla="*/ 0 h 1245394"/>
              <a:gd name="connsiteX5" fmla="*/ 223837 w 2200275"/>
              <a:gd name="connsiteY5" fmla="*/ 71437 h 1245394"/>
              <a:gd name="connsiteX6" fmla="*/ 269081 w 2200275"/>
              <a:gd name="connsiteY6" fmla="*/ 111919 h 1245394"/>
              <a:gd name="connsiteX7" fmla="*/ 345281 w 2200275"/>
              <a:gd name="connsiteY7" fmla="*/ 171450 h 1245394"/>
              <a:gd name="connsiteX8" fmla="*/ 483394 w 2200275"/>
              <a:gd name="connsiteY8" fmla="*/ 264319 h 1245394"/>
              <a:gd name="connsiteX9" fmla="*/ 633412 w 2200275"/>
              <a:gd name="connsiteY9" fmla="*/ 364331 h 1245394"/>
              <a:gd name="connsiteX10" fmla="*/ 700087 w 2200275"/>
              <a:gd name="connsiteY10" fmla="*/ 402431 h 1245394"/>
              <a:gd name="connsiteX11" fmla="*/ 802481 w 2200275"/>
              <a:gd name="connsiteY11" fmla="*/ 471487 h 1245394"/>
              <a:gd name="connsiteX12" fmla="*/ 933450 w 2200275"/>
              <a:gd name="connsiteY12" fmla="*/ 550069 h 1245394"/>
              <a:gd name="connsiteX13" fmla="*/ 1092994 w 2200275"/>
              <a:gd name="connsiteY13" fmla="*/ 635794 h 1245394"/>
              <a:gd name="connsiteX14" fmla="*/ 1266825 w 2200275"/>
              <a:gd name="connsiteY14" fmla="*/ 723900 h 1245394"/>
              <a:gd name="connsiteX15" fmla="*/ 1450181 w 2200275"/>
              <a:gd name="connsiteY15" fmla="*/ 809625 h 1245394"/>
              <a:gd name="connsiteX16" fmla="*/ 1652587 w 2200275"/>
              <a:gd name="connsiteY16" fmla="*/ 892969 h 1245394"/>
              <a:gd name="connsiteX17" fmla="*/ 1838325 w 2200275"/>
              <a:gd name="connsiteY17" fmla="*/ 964406 h 1245394"/>
              <a:gd name="connsiteX18" fmla="*/ 2047875 w 2200275"/>
              <a:gd name="connsiteY18" fmla="*/ 1035844 h 1245394"/>
              <a:gd name="connsiteX19" fmla="*/ 2166937 w 2200275"/>
              <a:gd name="connsiteY19" fmla="*/ 1076325 h 1245394"/>
              <a:gd name="connsiteX20" fmla="*/ 2185987 w 2200275"/>
              <a:gd name="connsiteY20" fmla="*/ 1085850 h 1245394"/>
              <a:gd name="connsiteX21" fmla="*/ 2193131 w 2200275"/>
              <a:gd name="connsiteY21" fmla="*/ 1092994 h 1245394"/>
              <a:gd name="connsiteX22" fmla="*/ 2200275 w 2200275"/>
              <a:gd name="connsiteY22" fmla="*/ 1104900 h 1245394"/>
              <a:gd name="connsiteX23" fmla="*/ 2197894 w 2200275"/>
              <a:gd name="connsiteY23" fmla="*/ 1119187 h 1245394"/>
              <a:gd name="connsiteX24" fmla="*/ 2176462 w 2200275"/>
              <a:gd name="connsiteY24" fmla="*/ 1135856 h 1245394"/>
              <a:gd name="connsiteX25" fmla="*/ 2133600 w 2200275"/>
              <a:gd name="connsiteY25" fmla="*/ 1152525 h 1245394"/>
              <a:gd name="connsiteX26" fmla="*/ 2083594 w 2200275"/>
              <a:gd name="connsiteY26" fmla="*/ 1162050 h 1245394"/>
              <a:gd name="connsiteX27" fmla="*/ 1966912 w 2200275"/>
              <a:gd name="connsiteY27" fmla="*/ 1178719 h 1245394"/>
              <a:gd name="connsiteX28" fmla="*/ 1807369 w 2200275"/>
              <a:gd name="connsiteY28" fmla="*/ 1204912 h 1245394"/>
              <a:gd name="connsiteX29" fmla="*/ 1602581 w 2200275"/>
              <a:gd name="connsiteY29" fmla="*/ 1235869 h 1245394"/>
              <a:gd name="connsiteX30" fmla="*/ 1564481 w 2200275"/>
              <a:gd name="connsiteY30" fmla="*/ 1243012 h 1245394"/>
              <a:gd name="connsiteX31" fmla="*/ 1533525 w 2200275"/>
              <a:gd name="connsiteY31" fmla="*/ 1245394 h 1245394"/>
              <a:gd name="connsiteX32" fmla="*/ 1497806 w 2200275"/>
              <a:gd name="connsiteY32" fmla="*/ 1240631 h 1245394"/>
              <a:gd name="connsiteX33" fmla="*/ 1459706 w 2200275"/>
              <a:gd name="connsiteY33" fmla="*/ 1226344 h 1245394"/>
              <a:gd name="connsiteX34" fmla="*/ 1426369 w 2200275"/>
              <a:gd name="connsiteY34" fmla="*/ 1204912 h 1245394"/>
              <a:gd name="connsiteX35" fmla="*/ 1333500 w 2200275"/>
              <a:gd name="connsiteY35" fmla="*/ 1133475 h 1245394"/>
              <a:gd name="connsiteX36" fmla="*/ 1128712 w 2200275"/>
              <a:gd name="connsiteY36" fmla="*/ 971550 h 1245394"/>
              <a:gd name="connsiteX37" fmla="*/ 928687 w 2200275"/>
              <a:gd name="connsiteY37" fmla="*/ 816769 h 1245394"/>
              <a:gd name="connsiteX38" fmla="*/ 697706 w 2200275"/>
              <a:gd name="connsiteY38" fmla="*/ 633412 h 1245394"/>
              <a:gd name="connsiteX39" fmla="*/ 628650 w 2200275"/>
              <a:gd name="connsiteY39" fmla="*/ 566737 h 1245394"/>
              <a:gd name="connsiteX40" fmla="*/ 478631 w 2200275"/>
              <a:gd name="connsiteY40" fmla="*/ 445294 h 1245394"/>
              <a:gd name="connsiteX41" fmla="*/ 345281 w 2200275"/>
              <a:gd name="connsiteY41" fmla="*/ 330994 h 1245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200275" h="1245394">
                <a:moveTo>
                  <a:pt x="345281" y="330994"/>
                </a:moveTo>
                <a:lnTo>
                  <a:pt x="190500" y="200025"/>
                </a:lnTo>
                <a:lnTo>
                  <a:pt x="47625" y="73819"/>
                </a:lnTo>
                <a:lnTo>
                  <a:pt x="0" y="30956"/>
                </a:lnTo>
                <a:lnTo>
                  <a:pt x="164306" y="0"/>
                </a:lnTo>
                <a:lnTo>
                  <a:pt x="223837" y="71437"/>
                </a:lnTo>
                <a:lnTo>
                  <a:pt x="269081" y="111919"/>
                </a:lnTo>
                <a:lnTo>
                  <a:pt x="345281" y="171450"/>
                </a:lnTo>
                <a:lnTo>
                  <a:pt x="483394" y="264319"/>
                </a:lnTo>
                <a:lnTo>
                  <a:pt x="633412" y="364331"/>
                </a:lnTo>
                <a:lnTo>
                  <a:pt x="700087" y="402431"/>
                </a:lnTo>
                <a:lnTo>
                  <a:pt x="802481" y="471487"/>
                </a:lnTo>
                <a:lnTo>
                  <a:pt x="933450" y="550069"/>
                </a:lnTo>
                <a:lnTo>
                  <a:pt x="1092994" y="635794"/>
                </a:lnTo>
                <a:lnTo>
                  <a:pt x="1266825" y="723900"/>
                </a:lnTo>
                <a:lnTo>
                  <a:pt x="1450181" y="809625"/>
                </a:lnTo>
                <a:lnTo>
                  <a:pt x="1652587" y="892969"/>
                </a:lnTo>
                <a:lnTo>
                  <a:pt x="1838325" y="964406"/>
                </a:lnTo>
                <a:lnTo>
                  <a:pt x="2047875" y="1035844"/>
                </a:lnTo>
                <a:lnTo>
                  <a:pt x="2166937" y="1076325"/>
                </a:lnTo>
                <a:lnTo>
                  <a:pt x="2185987" y="1085850"/>
                </a:lnTo>
                <a:lnTo>
                  <a:pt x="2193131" y="1092994"/>
                </a:lnTo>
                <a:lnTo>
                  <a:pt x="2200275" y="1104900"/>
                </a:lnTo>
                <a:lnTo>
                  <a:pt x="2197894" y="1119187"/>
                </a:lnTo>
                <a:lnTo>
                  <a:pt x="2176462" y="1135856"/>
                </a:lnTo>
                <a:lnTo>
                  <a:pt x="2133600" y="1152525"/>
                </a:lnTo>
                <a:lnTo>
                  <a:pt x="2083594" y="1162050"/>
                </a:lnTo>
                <a:lnTo>
                  <a:pt x="1966912" y="1178719"/>
                </a:lnTo>
                <a:lnTo>
                  <a:pt x="1807369" y="1204912"/>
                </a:lnTo>
                <a:lnTo>
                  <a:pt x="1602581" y="1235869"/>
                </a:lnTo>
                <a:lnTo>
                  <a:pt x="1564481" y="1243012"/>
                </a:lnTo>
                <a:lnTo>
                  <a:pt x="1533525" y="1245394"/>
                </a:lnTo>
                <a:lnTo>
                  <a:pt x="1497806" y="1240631"/>
                </a:lnTo>
                <a:lnTo>
                  <a:pt x="1459706" y="1226344"/>
                </a:lnTo>
                <a:lnTo>
                  <a:pt x="1426369" y="1204912"/>
                </a:lnTo>
                <a:lnTo>
                  <a:pt x="1333500" y="1133475"/>
                </a:lnTo>
                <a:lnTo>
                  <a:pt x="1128712" y="971550"/>
                </a:lnTo>
                <a:lnTo>
                  <a:pt x="928687" y="816769"/>
                </a:lnTo>
                <a:lnTo>
                  <a:pt x="697706" y="633412"/>
                </a:lnTo>
                <a:lnTo>
                  <a:pt x="628650" y="566737"/>
                </a:lnTo>
                <a:lnTo>
                  <a:pt x="478631" y="445294"/>
                </a:lnTo>
                <a:lnTo>
                  <a:pt x="345281" y="3309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D71E4C9-EB3C-4CDC-B196-BD4FFE4F81EF}"/>
              </a:ext>
            </a:extLst>
          </p:cNvPr>
          <p:cNvGrpSpPr/>
          <p:nvPr/>
        </p:nvGrpSpPr>
        <p:grpSpPr>
          <a:xfrm>
            <a:off x="2691606" y="1239044"/>
            <a:ext cx="4675188" cy="4913312"/>
            <a:chOff x="2851150" y="1379538"/>
            <a:chExt cx="4675188" cy="4913312"/>
          </a:xfrm>
        </p:grpSpPr>
        <p:sp>
          <p:nvSpPr>
            <p:cNvPr id="19" name="フリーフォーム 21">
              <a:extLst>
                <a:ext uri="{FF2B5EF4-FFF2-40B4-BE49-F238E27FC236}">
                  <a16:creationId xmlns:a16="http://schemas.microsoft.com/office/drawing/2014/main" id="{4989A648-CC55-4748-90F9-710497B94897}"/>
                </a:ext>
              </a:extLst>
            </p:cNvPr>
            <p:cNvSpPr/>
            <p:nvPr/>
          </p:nvSpPr>
          <p:spPr>
            <a:xfrm>
              <a:off x="4081463" y="1490663"/>
              <a:ext cx="530225" cy="527050"/>
            </a:xfrm>
            <a:custGeom>
              <a:avLst/>
              <a:gdLst>
                <a:gd name="connsiteX0" fmla="*/ 204787 w 531018"/>
                <a:gd name="connsiteY0" fmla="*/ 311943 h 526256"/>
                <a:gd name="connsiteX1" fmla="*/ 171450 w 531018"/>
                <a:gd name="connsiteY1" fmla="*/ 271462 h 526256"/>
                <a:gd name="connsiteX2" fmla="*/ 130968 w 531018"/>
                <a:gd name="connsiteY2" fmla="*/ 219075 h 526256"/>
                <a:gd name="connsiteX3" fmla="*/ 78581 w 531018"/>
                <a:gd name="connsiteY3" fmla="*/ 152400 h 526256"/>
                <a:gd name="connsiteX4" fmla="*/ 40481 w 531018"/>
                <a:gd name="connsiteY4" fmla="*/ 102393 h 526256"/>
                <a:gd name="connsiteX5" fmla="*/ 14287 w 531018"/>
                <a:gd name="connsiteY5" fmla="*/ 64293 h 526256"/>
                <a:gd name="connsiteX6" fmla="*/ 0 w 531018"/>
                <a:gd name="connsiteY6" fmla="*/ 28575 h 526256"/>
                <a:gd name="connsiteX7" fmla="*/ 0 w 531018"/>
                <a:gd name="connsiteY7" fmla="*/ 14287 h 526256"/>
                <a:gd name="connsiteX8" fmla="*/ 2381 w 531018"/>
                <a:gd name="connsiteY8" fmla="*/ 4762 h 526256"/>
                <a:gd name="connsiteX9" fmla="*/ 16668 w 531018"/>
                <a:gd name="connsiteY9" fmla="*/ 0 h 526256"/>
                <a:gd name="connsiteX10" fmla="*/ 35718 w 531018"/>
                <a:gd name="connsiteY10" fmla="*/ 2381 h 526256"/>
                <a:gd name="connsiteX11" fmla="*/ 66675 w 531018"/>
                <a:gd name="connsiteY11" fmla="*/ 21431 h 526256"/>
                <a:gd name="connsiteX12" fmla="*/ 116681 w 531018"/>
                <a:gd name="connsiteY12" fmla="*/ 57150 h 526256"/>
                <a:gd name="connsiteX13" fmla="*/ 152400 w 531018"/>
                <a:gd name="connsiteY13" fmla="*/ 80962 h 526256"/>
                <a:gd name="connsiteX14" fmla="*/ 209550 w 531018"/>
                <a:gd name="connsiteY14" fmla="*/ 109537 h 526256"/>
                <a:gd name="connsiteX15" fmla="*/ 259556 w 531018"/>
                <a:gd name="connsiteY15" fmla="*/ 128587 h 526256"/>
                <a:gd name="connsiteX16" fmla="*/ 314325 w 531018"/>
                <a:gd name="connsiteY16" fmla="*/ 145256 h 526256"/>
                <a:gd name="connsiteX17" fmla="*/ 352425 w 531018"/>
                <a:gd name="connsiteY17" fmla="*/ 159543 h 526256"/>
                <a:gd name="connsiteX18" fmla="*/ 364331 w 531018"/>
                <a:gd name="connsiteY18" fmla="*/ 166687 h 526256"/>
                <a:gd name="connsiteX19" fmla="*/ 404812 w 531018"/>
                <a:gd name="connsiteY19" fmla="*/ 200025 h 526256"/>
                <a:gd name="connsiteX20" fmla="*/ 445293 w 531018"/>
                <a:gd name="connsiteY20" fmla="*/ 240506 h 526256"/>
                <a:gd name="connsiteX21" fmla="*/ 481012 w 531018"/>
                <a:gd name="connsiteY21" fmla="*/ 280987 h 526256"/>
                <a:gd name="connsiteX22" fmla="*/ 502443 w 531018"/>
                <a:gd name="connsiteY22" fmla="*/ 307181 h 526256"/>
                <a:gd name="connsiteX23" fmla="*/ 511968 w 531018"/>
                <a:gd name="connsiteY23" fmla="*/ 323850 h 526256"/>
                <a:gd name="connsiteX24" fmla="*/ 526256 w 531018"/>
                <a:gd name="connsiteY24" fmla="*/ 366712 h 526256"/>
                <a:gd name="connsiteX25" fmla="*/ 531018 w 531018"/>
                <a:gd name="connsiteY25" fmla="*/ 419100 h 526256"/>
                <a:gd name="connsiteX26" fmla="*/ 528637 w 531018"/>
                <a:gd name="connsiteY26" fmla="*/ 464343 h 526256"/>
                <a:gd name="connsiteX27" fmla="*/ 521493 w 531018"/>
                <a:gd name="connsiteY27" fmla="*/ 488156 h 526256"/>
                <a:gd name="connsiteX28" fmla="*/ 509587 w 531018"/>
                <a:gd name="connsiteY28" fmla="*/ 502443 h 526256"/>
                <a:gd name="connsiteX29" fmla="*/ 488156 w 531018"/>
                <a:gd name="connsiteY29" fmla="*/ 516731 h 526256"/>
                <a:gd name="connsiteX30" fmla="*/ 457200 w 531018"/>
                <a:gd name="connsiteY30" fmla="*/ 526256 h 526256"/>
                <a:gd name="connsiteX31" fmla="*/ 428625 w 531018"/>
                <a:gd name="connsiteY31" fmla="*/ 521493 h 526256"/>
                <a:gd name="connsiteX32" fmla="*/ 397668 w 531018"/>
                <a:gd name="connsiteY32" fmla="*/ 509587 h 526256"/>
                <a:gd name="connsiteX33" fmla="*/ 354806 w 531018"/>
                <a:gd name="connsiteY33" fmla="*/ 476250 h 526256"/>
                <a:gd name="connsiteX34" fmla="*/ 278606 w 531018"/>
                <a:gd name="connsiteY34" fmla="*/ 402431 h 526256"/>
                <a:gd name="connsiteX35" fmla="*/ 204787 w 531018"/>
                <a:gd name="connsiteY35" fmla="*/ 311943 h 52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31018" h="526256">
                  <a:moveTo>
                    <a:pt x="204787" y="311943"/>
                  </a:moveTo>
                  <a:lnTo>
                    <a:pt x="171450" y="271462"/>
                  </a:lnTo>
                  <a:lnTo>
                    <a:pt x="130968" y="219075"/>
                  </a:lnTo>
                  <a:lnTo>
                    <a:pt x="78581" y="152400"/>
                  </a:lnTo>
                  <a:lnTo>
                    <a:pt x="40481" y="102393"/>
                  </a:lnTo>
                  <a:lnTo>
                    <a:pt x="14287" y="64293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2381" y="4762"/>
                  </a:lnTo>
                  <a:lnTo>
                    <a:pt x="16668" y="0"/>
                  </a:lnTo>
                  <a:lnTo>
                    <a:pt x="35718" y="2381"/>
                  </a:lnTo>
                  <a:lnTo>
                    <a:pt x="66675" y="21431"/>
                  </a:lnTo>
                  <a:lnTo>
                    <a:pt x="116681" y="57150"/>
                  </a:lnTo>
                  <a:lnTo>
                    <a:pt x="152400" y="80962"/>
                  </a:lnTo>
                  <a:lnTo>
                    <a:pt x="209550" y="109537"/>
                  </a:lnTo>
                  <a:lnTo>
                    <a:pt x="259556" y="128587"/>
                  </a:lnTo>
                  <a:lnTo>
                    <a:pt x="314325" y="145256"/>
                  </a:lnTo>
                  <a:lnTo>
                    <a:pt x="352425" y="159543"/>
                  </a:lnTo>
                  <a:lnTo>
                    <a:pt x="364331" y="166687"/>
                  </a:lnTo>
                  <a:lnTo>
                    <a:pt x="404812" y="200025"/>
                  </a:lnTo>
                  <a:lnTo>
                    <a:pt x="445293" y="240506"/>
                  </a:lnTo>
                  <a:lnTo>
                    <a:pt x="481012" y="280987"/>
                  </a:lnTo>
                  <a:lnTo>
                    <a:pt x="502443" y="307181"/>
                  </a:lnTo>
                  <a:lnTo>
                    <a:pt x="511968" y="323850"/>
                  </a:lnTo>
                  <a:lnTo>
                    <a:pt x="526256" y="366712"/>
                  </a:lnTo>
                  <a:lnTo>
                    <a:pt x="531018" y="419100"/>
                  </a:lnTo>
                  <a:lnTo>
                    <a:pt x="528637" y="464343"/>
                  </a:lnTo>
                  <a:lnTo>
                    <a:pt x="521493" y="488156"/>
                  </a:lnTo>
                  <a:lnTo>
                    <a:pt x="509587" y="502443"/>
                  </a:lnTo>
                  <a:lnTo>
                    <a:pt x="488156" y="516731"/>
                  </a:lnTo>
                  <a:lnTo>
                    <a:pt x="457200" y="526256"/>
                  </a:lnTo>
                  <a:lnTo>
                    <a:pt x="428625" y="521493"/>
                  </a:lnTo>
                  <a:lnTo>
                    <a:pt x="397668" y="509587"/>
                  </a:lnTo>
                  <a:lnTo>
                    <a:pt x="354806" y="476250"/>
                  </a:lnTo>
                  <a:lnTo>
                    <a:pt x="278606" y="402431"/>
                  </a:lnTo>
                  <a:lnTo>
                    <a:pt x="204787" y="3119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22">
              <a:extLst>
                <a:ext uri="{FF2B5EF4-FFF2-40B4-BE49-F238E27FC236}">
                  <a16:creationId xmlns:a16="http://schemas.microsoft.com/office/drawing/2014/main" id="{57228914-65D4-443C-86D6-30CBD409D347}"/>
                </a:ext>
              </a:extLst>
            </p:cNvPr>
            <p:cNvSpPr/>
            <p:nvPr/>
          </p:nvSpPr>
          <p:spPr>
            <a:xfrm>
              <a:off x="5000625" y="1379538"/>
              <a:ext cx="971550" cy="850900"/>
            </a:xfrm>
            <a:custGeom>
              <a:avLst/>
              <a:gdLst>
                <a:gd name="connsiteX0" fmla="*/ 285750 w 971550"/>
                <a:gd name="connsiteY0" fmla="*/ 495300 h 852487"/>
                <a:gd name="connsiteX1" fmla="*/ 381000 w 971550"/>
                <a:gd name="connsiteY1" fmla="*/ 390525 h 852487"/>
                <a:gd name="connsiteX2" fmla="*/ 454819 w 971550"/>
                <a:gd name="connsiteY2" fmla="*/ 309562 h 852487"/>
                <a:gd name="connsiteX3" fmla="*/ 495300 w 971550"/>
                <a:gd name="connsiteY3" fmla="*/ 269081 h 852487"/>
                <a:gd name="connsiteX4" fmla="*/ 514350 w 971550"/>
                <a:gd name="connsiteY4" fmla="*/ 250031 h 852487"/>
                <a:gd name="connsiteX5" fmla="*/ 528638 w 971550"/>
                <a:gd name="connsiteY5" fmla="*/ 226219 h 852487"/>
                <a:gd name="connsiteX6" fmla="*/ 531019 w 971550"/>
                <a:gd name="connsiteY6" fmla="*/ 202406 h 852487"/>
                <a:gd name="connsiteX7" fmla="*/ 523875 w 971550"/>
                <a:gd name="connsiteY7" fmla="*/ 176212 h 852487"/>
                <a:gd name="connsiteX8" fmla="*/ 495300 w 971550"/>
                <a:gd name="connsiteY8" fmla="*/ 142875 h 852487"/>
                <a:gd name="connsiteX9" fmla="*/ 428625 w 971550"/>
                <a:gd name="connsiteY9" fmla="*/ 83344 h 852487"/>
                <a:gd name="connsiteX10" fmla="*/ 416719 w 971550"/>
                <a:gd name="connsiteY10" fmla="*/ 71437 h 852487"/>
                <a:gd name="connsiteX11" fmla="*/ 402431 w 971550"/>
                <a:gd name="connsiteY11" fmla="*/ 52387 h 852487"/>
                <a:gd name="connsiteX12" fmla="*/ 395288 w 971550"/>
                <a:gd name="connsiteY12" fmla="*/ 28575 h 852487"/>
                <a:gd name="connsiteX13" fmla="*/ 400050 w 971550"/>
                <a:gd name="connsiteY13" fmla="*/ 7144 h 852487"/>
                <a:gd name="connsiteX14" fmla="*/ 407194 w 971550"/>
                <a:gd name="connsiteY14" fmla="*/ 2381 h 852487"/>
                <a:gd name="connsiteX15" fmla="*/ 419100 w 971550"/>
                <a:gd name="connsiteY15" fmla="*/ 0 h 852487"/>
                <a:gd name="connsiteX16" fmla="*/ 440531 w 971550"/>
                <a:gd name="connsiteY16" fmla="*/ 2381 h 852487"/>
                <a:gd name="connsiteX17" fmla="*/ 476250 w 971550"/>
                <a:gd name="connsiteY17" fmla="*/ 14287 h 852487"/>
                <a:gd name="connsiteX18" fmla="*/ 528638 w 971550"/>
                <a:gd name="connsiteY18" fmla="*/ 23812 h 852487"/>
                <a:gd name="connsiteX19" fmla="*/ 607219 w 971550"/>
                <a:gd name="connsiteY19" fmla="*/ 40481 h 852487"/>
                <a:gd name="connsiteX20" fmla="*/ 690563 w 971550"/>
                <a:gd name="connsiteY20" fmla="*/ 59531 h 852487"/>
                <a:gd name="connsiteX21" fmla="*/ 764381 w 971550"/>
                <a:gd name="connsiteY21" fmla="*/ 83344 h 852487"/>
                <a:gd name="connsiteX22" fmla="*/ 835819 w 971550"/>
                <a:gd name="connsiteY22" fmla="*/ 114300 h 852487"/>
                <a:gd name="connsiteX23" fmla="*/ 895350 w 971550"/>
                <a:gd name="connsiteY23" fmla="*/ 150019 h 852487"/>
                <a:gd name="connsiteX24" fmla="*/ 931069 w 971550"/>
                <a:gd name="connsiteY24" fmla="*/ 178594 h 852487"/>
                <a:gd name="connsiteX25" fmla="*/ 954881 w 971550"/>
                <a:gd name="connsiteY25" fmla="*/ 207169 h 852487"/>
                <a:gd name="connsiteX26" fmla="*/ 962025 w 971550"/>
                <a:gd name="connsiteY26" fmla="*/ 221456 h 852487"/>
                <a:gd name="connsiteX27" fmla="*/ 966788 w 971550"/>
                <a:gd name="connsiteY27" fmla="*/ 240506 h 852487"/>
                <a:gd name="connsiteX28" fmla="*/ 969169 w 971550"/>
                <a:gd name="connsiteY28" fmla="*/ 254794 h 852487"/>
                <a:gd name="connsiteX29" fmla="*/ 971550 w 971550"/>
                <a:gd name="connsiteY29" fmla="*/ 276225 h 852487"/>
                <a:gd name="connsiteX30" fmla="*/ 964406 w 971550"/>
                <a:gd name="connsiteY30" fmla="*/ 297656 h 852487"/>
                <a:gd name="connsiteX31" fmla="*/ 945356 w 971550"/>
                <a:gd name="connsiteY31" fmla="*/ 314325 h 852487"/>
                <a:gd name="connsiteX32" fmla="*/ 923925 w 971550"/>
                <a:gd name="connsiteY32" fmla="*/ 321469 h 852487"/>
                <a:gd name="connsiteX33" fmla="*/ 895350 w 971550"/>
                <a:gd name="connsiteY33" fmla="*/ 323850 h 852487"/>
                <a:gd name="connsiteX34" fmla="*/ 859631 w 971550"/>
                <a:gd name="connsiteY34" fmla="*/ 333375 h 852487"/>
                <a:gd name="connsiteX35" fmla="*/ 800100 w 971550"/>
                <a:gd name="connsiteY35" fmla="*/ 359569 h 852487"/>
                <a:gd name="connsiteX36" fmla="*/ 690563 w 971550"/>
                <a:gd name="connsiteY36" fmla="*/ 421481 h 852487"/>
                <a:gd name="connsiteX37" fmla="*/ 590550 w 971550"/>
                <a:gd name="connsiteY37" fmla="*/ 488156 h 852487"/>
                <a:gd name="connsiteX38" fmla="*/ 402431 w 971550"/>
                <a:gd name="connsiteY38" fmla="*/ 614362 h 852487"/>
                <a:gd name="connsiteX39" fmla="*/ 238125 w 971550"/>
                <a:gd name="connsiteY39" fmla="*/ 731044 h 852487"/>
                <a:gd name="connsiteX40" fmla="*/ 76200 w 971550"/>
                <a:gd name="connsiteY40" fmla="*/ 852487 h 852487"/>
                <a:gd name="connsiteX41" fmla="*/ 0 w 971550"/>
                <a:gd name="connsiteY41" fmla="*/ 835819 h 852487"/>
                <a:gd name="connsiteX42" fmla="*/ 95250 w 971550"/>
                <a:gd name="connsiteY42" fmla="*/ 704850 h 852487"/>
                <a:gd name="connsiteX43" fmla="*/ 285750 w 971550"/>
                <a:gd name="connsiteY43" fmla="*/ 495300 h 85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71550" h="852487">
                  <a:moveTo>
                    <a:pt x="285750" y="495300"/>
                  </a:moveTo>
                  <a:lnTo>
                    <a:pt x="381000" y="390525"/>
                  </a:lnTo>
                  <a:lnTo>
                    <a:pt x="454819" y="309562"/>
                  </a:lnTo>
                  <a:lnTo>
                    <a:pt x="495300" y="269081"/>
                  </a:lnTo>
                  <a:lnTo>
                    <a:pt x="514350" y="250031"/>
                  </a:lnTo>
                  <a:lnTo>
                    <a:pt x="528638" y="226219"/>
                  </a:lnTo>
                  <a:lnTo>
                    <a:pt x="531019" y="202406"/>
                  </a:lnTo>
                  <a:lnTo>
                    <a:pt x="523875" y="176212"/>
                  </a:lnTo>
                  <a:lnTo>
                    <a:pt x="495300" y="142875"/>
                  </a:lnTo>
                  <a:lnTo>
                    <a:pt x="428625" y="83344"/>
                  </a:lnTo>
                  <a:lnTo>
                    <a:pt x="416719" y="71437"/>
                  </a:lnTo>
                  <a:lnTo>
                    <a:pt x="402431" y="52387"/>
                  </a:lnTo>
                  <a:lnTo>
                    <a:pt x="395288" y="28575"/>
                  </a:lnTo>
                  <a:lnTo>
                    <a:pt x="400050" y="7144"/>
                  </a:lnTo>
                  <a:lnTo>
                    <a:pt x="407194" y="2381"/>
                  </a:lnTo>
                  <a:lnTo>
                    <a:pt x="419100" y="0"/>
                  </a:lnTo>
                  <a:lnTo>
                    <a:pt x="440531" y="2381"/>
                  </a:lnTo>
                  <a:lnTo>
                    <a:pt x="476250" y="14287"/>
                  </a:lnTo>
                  <a:lnTo>
                    <a:pt x="528638" y="23812"/>
                  </a:lnTo>
                  <a:lnTo>
                    <a:pt x="607219" y="40481"/>
                  </a:lnTo>
                  <a:lnTo>
                    <a:pt x="690563" y="59531"/>
                  </a:lnTo>
                  <a:lnTo>
                    <a:pt x="764381" y="83344"/>
                  </a:lnTo>
                  <a:lnTo>
                    <a:pt x="835819" y="114300"/>
                  </a:lnTo>
                  <a:lnTo>
                    <a:pt x="895350" y="150019"/>
                  </a:lnTo>
                  <a:lnTo>
                    <a:pt x="931069" y="178594"/>
                  </a:lnTo>
                  <a:lnTo>
                    <a:pt x="954881" y="207169"/>
                  </a:lnTo>
                  <a:lnTo>
                    <a:pt x="962025" y="221456"/>
                  </a:lnTo>
                  <a:lnTo>
                    <a:pt x="966788" y="240506"/>
                  </a:lnTo>
                  <a:lnTo>
                    <a:pt x="969169" y="254794"/>
                  </a:lnTo>
                  <a:lnTo>
                    <a:pt x="971550" y="276225"/>
                  </a:lnTo>
                  <a:lnTo>
                    <a:pt x="964406" y="297656"/>
                  </a:lnTo>
                  <a:lnTo>
                    <a:pt x="945356" y="314325"/>
                  </a:lnTo>
                  <a:lnTo>
                    <a:pt x="923925" y="321469"/>
                  </a:lnTo>
                  <a:lnTo>
                    <a:pt x="895350" y="323850"/>
                  </a:lnTo>
                  <a:lnTo>
                    <a:pt x="859631" y="333375"/>
                  </a:lnTo>
                  <a:lnTo>
                    <a:pt x="800100" y="359569"/>
                  </a:lnTo>
                  <a:lnTo>
                    <a:pt x="690563" y="421481"/>
                  </a:lnTo>
                  <a:lnTo>
                    <a:pt x="590550" y="488156"/>
                  </a:lnTo>
                  <a:lnTo>
                    <a:pt x="402431" y="614362"/>
                  </a:lnTo>
                  <a:lnTo>
                    <a:pt x="238125" y="731044"/>
                  </a:lnTo>
                  <a:lnTo>
                    <a:pt x="76200" y="852487"/>
                  </a:lnTo>
                  <a:lnTo>
                    <a:pt x="0" y="835819"/>
                  </a:lnTo>
                  <a:lnTo>
                    <a:pt x="95250" y="704850"/>
                  </a:lnTo>
                  <a:lnTo>
                    <a:pt x="285750" y="4953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7">
              <a:extLst>
                <a:ext uri="{FF2B5EF4-FFF2-40B4-BE49-F238E27FC236}">
                  <a16:creationId xmlns:a16="http://schemas.microsoft.com/office/drawing/2014/main" id="{760A60FA-D9D6-4881-8508-9BFEA9AE2A58}"/>
                </a:ext>
              </a:extLst>
            </p:cNvPr>
            <p:cNvSpPr/>
            <p:nvPr/>
          </p:nvSpPr>
          <p:spPr>
            <a:xfrm>
              <a:off x="4818063" y="3424238"/>
              <a:ext cx="396875" cy="476250"/>
            </a:xfrm>
            <a:custGeom>
              <a:avLst/>
              <a:gdLst>
                <a:gd name="connsiteX0" fmla="*/ 142875 w 397669"/>
                <a:gd name="connsiteY0" fmla="*/ 285750 h 476250"/>
                <a:gd name="connsiteX1" fmla="*/ 138112 w 397669"/>
                <a:gd name="connsiteY1" fmla="*/ 204787 h 476250"/>
                <a:gd name="connsiteX2" fmla="*/ 130969 w 397669"/>
                <a:gd name="connsiteY2" fmla="*/ 161925 h 476250"/>
                <a:gd name="connsiteX3" fmla="*/ 121444 w 397669"/>
                <a:gd name="connsiteY3" fmla="*/ 133350 h 476250"/>
                <a:gd name="connsiteX4" fmla="*/ 107156 w 397669"/>
                <a:gd name="connsiteY4" fmla="*/ 111918 h 476250"/>
                <a:gd name="connsiteX5" fmla="*/ 92869 w 397669"/>
                <a:gd name="connsiteY5" fmla="*/ 100012 h 476250"/>
                <a:gd name="connsiteX6" fmla="*/ 69056 w 397669"/>
                <a:gd name="connsiteY6" fmla="*/ 85725 h 476250"/>
                <a:gd name="connsiteX7" fmla="*/ 42862 w 397669"/>
                <a:gd name="connsiteY7" fmla="*/ 73818 h 476250"/>
                <a:gd name="connsiteX8" fmla="*/ 23812 w 397669"/>
                <a:gd name="connsiteY8" fmla="*/ 59531 h 476250"/>
                <a:gd name="connsiteX9" fmla="*/ 4762 w 397669"/>
                <a:gd name="connsiteY9" fmla="*/ 38100 h 476250"/>
                <a:gd name="connsiteX10" fmla="*/ 0 w 397669"/>
                <a:gd name="connsiteY10" fmla="*/ 23812 h 476250"/>
                <a:gd name="connsiteX11" fmla="*/ 2381 w 397669"/>
                <a:gd name="connsiteY11" fmla="*/ 11906 h 476250"/>
                <a:gd name="connsiteX12" fmla="*/ 11906 w 397669"/>
                <a:gd name="connsiteY12" fmla="*/ 2381 h 476250"/>
                <a:gd name="connsiteX13" fmla="*/ 42862 w 397669"/>
                <a:gd name="connsiteY13" fmla="*/ 0 h 476250"/>
                <a:gd name="connsiteX14" fmla="*/ 78581 w 397669"/>
                <a:gd name="connsiteY14" fmla="*/ 4762 h 476250"/>
                <a:gd name="connsiteX15" fmla="*/ 164306 w 397669"/>
                <a:gd name="connsiteY15" fmla="*/ 19050 h 476250"/>
                <a:gd name="connsiteX16" fmla="*/ 250031 w 397669"/>
                <a:gd name="connsiteY16" fmla="*/ 38100 h 476250"/>
                <a:gd name="connsiteX17" fmla="*/ 307181 w 397669"/>
                <a:gd name="connsiteY17" fmla="*/ 54768 h 476250"/>
                <a:gd name="connsiteX18" fmla="*/ 364331 w 397669"/>
                <a:gd name="connsiteY18" fmla="*/ 76200 h 476250"/>
                <a:gd name="connsiteX19" fmla="*/ 383381 w 397669"/>
                <a:gd name="connsiteY19" fmla="*/ 88106 h 476250"/>
                <a:gd name="connsiteX20" fmla="*/ 392906 w 397669"/>
                <a:gd name="connsiteY20" fmla="*/ 102393 h 476250"/>
                <a:gd name="connsiteX21" fmla="*/ 397669 w 397669"/>
                <a:gd name="connsiteY21" fmla="*/ 126206 h 476250"/>
                <a:gd name="connsiteX22" fmla="*/ 392906 w 397669"/>
                <a:gd name="connsiteY22" fmla="*/ 161925 h 476250"/>
                <a:gd name="connsiteX23" fmla="*/ 381000 w 397669"/>
                <a:gd name="connsiteY23" fmla="*/ 223837 h 476250"/>
                <a:gd name="connsiteX24" fmla="*/ 371475 w 397669"/>
                <a:gd name="connsiteY24" fmla="*/ 314325 h 476250"/>
                <a:gd name="connsiteX25" fmla="*/ 371475 w 397669"/>
                <a:gd name="connsiteY25" fmla="*/ 409575 h 476250"/>
                <a:gd name="connsiteX26" fmla="*/ 373856 w 397669"/>
                <a:gd name="connsiteY26" fmla="*/ 452437 h 476250"/>
                <a:gd name="connsiteX27" fmla="*/ 150019 w 397669"/>
                <a:gd name="connsiteY27" fmla="*/ 476250 h 476250"/>
                <a:gd name="connsiteX28" fmla="*/ 142875 w 397669"/>
                <a:gd name="connsiteY28" fmla="*/ 285750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97669" h="476250">
                  <a:moveTo>
                    <a:pt x="142875" y="285750"/>
                  </a:moveTo>
                  <a:lnTo>
                    <a:pt x="138112" y="204787"/>
                  </a:lnTo>
                  <a:lnTo>
                    <a:pt x="130969" y="161925"/>
                  </a:lnTo>
                  <a:lnTo>
                    <a:pt x="121444" y="133350"/>
                  </a:lnTo>
                  <a:lnTo>
                    <a:pt x="107156" y="111918"/>
                  </a:lnTo>
                  <a:lnTo>
                    <a:pt x="92869" y="100012"/>
                  </a:lnTo>
                  <a:lnTo>
                    <a:pt x="69056" y="85725"/>
                  </a:lnTo>
                  <a:lnTo>
                    <a:pt x="42862" y="73818"/>
                  </a:lnTo>
                  <a:lnTo>
                    <a:pt x="23812" y="59531"/>
                  </a:lnTo>
                  <a:lnTo>
                    <a:pt x="4762" y="38100"/>
                  </a:lnTo>
                  <a:lnTo>
                    <a:pt x="0" y="23812"/>
                  </a:lnTo>
                  <a:lnTo>
                    <a:pt x="2381" y="11906"/>
                  </a:lnTo>
                  <a:lnTo>
                    <a:pt x="11906" y="2381"/>
                  </a:lnTo>
                  <a:lnTo>
                    <a:pt x="42862" y="0"/>
                  </a:lnTo>
                  <a:lnTo>
                    <a:pt x="78581" y="4762"/>
                  </a:lnTo>
                  <a:lnTo>
                    <a:pt x="164306" y="19050"/>
                  </a:lnTo>
                  <a:lnTo>
                    <a:pt x="250031" y="38100"/>
                  </a:lnTo>
                  <a:lnTo>
                    <a:pt x="307181" y="54768"/>
                  </a:lnTo>
                  <a:lnTo>
                    <a:pt x="364331" y="76200"/>
                  </a:lnTo>
                  <a:lnTo>
                    <a:pt x="383381" y="88106"/>
                  </a:lnTo>
                  <a:lnTo>
                    <a:pt x="392906" y="102393"/>
                  </a:lnTo>
                  <a:lnTo>
                    <a:pt x="397669" y="126206"/>
                  </a:lnTo>
                  <a:lnTo>
                    <a:pt x="392906" y="161925"/>
                  </a:lnTo>
                  <a:lnTo>
                    <a:pt x="381000" y="223837"/>
                  </a:lnTo>
                  <a:lnTo>
                    <a:pt x="371475" y="314325"/>
                  </a:lnTo>
                  <a:lnTo>
                    <a:pt x="371475" y="409575"/>
                  </a:lnTo>
                  <a:lnTo>
                    <a:pt x="373856" y="452437"/>
                  </a:lnTo>
                  <a:lnTo>
                    <a:pt x="150019" y="476250"/>
                  </a:lnTo>
                  <a:lnTo>
                    <a:pt x="142875" y="2857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35">
              <a:extLst>
                <a:ext uri="{FF2B5EF4-FFF2-40B4-BE49-F238E27FC236}">
                  <a16:creationId xmlns:a16="http://schemas.microsoft.com/office/drawing/2014/main" id="{1524592E-9C6D-4B94-AEA2-1CC443AD5E09}"/>
                </a:ext>
              </a:extLst>
            </p:cNvPr>
            <p:cNvSpPr/>
            <p:nvPr/>
          </p:nvSpPr>
          <p:spPr>
            <a:xfrm>
              <a:off x="5399088" y="4481513"/>
              <a:ext cx="1058862" cy="739775"/>
            </a:xfrm>
            <a:custGeom>
              <a:avLst/>
              <a:gdLst>
                <a:gd name="connsiteX0" fmla="*/ 416719 w 1059656"/>
                <a:gd name="connsiteY0" fmla="*/ 411956 h 740568"/>
                <a:gd name="connsiteX1" fmla="*/ 559594 w 1059656"/>
                <a:gd name="connsiteY1" fmla="*/ 309562 h 740568"/>
                <a:gd name="connsiteX2" fmla="*/ 659606 w 1059656"/>
                <a:gd name="connsiteY2" fmla="*/ 235743 h 740568"/>
                <a:gd name="connsiteX3" fmla="*/ 688181 w 1059656"/>
                <a:gd name="connsiteY3" fmla="*/ 211931 h 740568"/>
                <a:gd name="connsiteX4" fmla="*/ 695325 w 1059656"/>
                <a:gd name="connsiteY4" fmla="*/ 200025 h 740568"/>
                <a:gd name="connsiteX5" fmla="*/ 700087 w 1059656"/>
                <a:gd name="connsiteY5" fmla="*/ 178593 h 740568"/>
                <a:gd name="connsiteX6" fmla="*/ 700087 w 1059656"/>
                <a:gd name="connsiteY6" fmla="*/ 154781 h 740568"/>
                <a:gd name="connsiteX7" fmla="*/ 690562 w 1059656"/>
                <a:gd name="connsiteY7" fmla="*/ 126206 h 740568"/>
                <a:gd name="connsiteX8" fmla="*/ 671512 w 1059656"/>
                <a:gd name="connsiteY8" fmla="*/ 83343 h 740568"/>
                <a:gd name="connsiteX9" fmla="*/ 654844 w 1059656"/>
                <a:gd name="connsiteY9" fmla="*/ 45243 h 740568"/>
                <a:gd name="connsiteX10" fmla="*/ 647700 w 1059656"/>
                <a:gd name="connsiteY10" fmla="*/ 16668 h 740568"/>
                <a:gd name="connsiteX11" fmla="*/ 647700 w 1059656"/>
                <a:gd name="connsiteY11" fmla="*/ 9525 h 740568"/>
                <a:gd name="connsiteX12" fmla="*/ 654844 w 1059656"/>
                <a:gd name="connsiteY12" fmla="*/ 0 h 740568"/>
                <a:gd name="connsiteX13" fmla="*/ 681037 w 1059656"/>
                <a:gd name="connsiteY13" fmla="*/ 2381 h 740568"/>
                <a:gd name="connsiteX14" fmla="*/ 723900 w 1059656"/>
                <a:gd name="connsiteY14" fmla="*/ 23812 h 740568"/>
                <a:gd name="connsiteX15" fmla="*/ 812006 w 1059656"/>
                <a:gd name="connsiteY15" fmla="*/ 78581 h 740568"/>
                <a:gd name="connsiteX16" fmla="*/ 881062 w 1059656"/>
                <a:gd name="connsiteY16" fmla="*/ 128587 h 740568"/>
                <a:gd name="connsiteX17" fmla="*/ 938212 w 1059656"/>
                <a:gd name="connsiteY17" fmla="*/ 173831 h 740568"/>
                <a:gd name="connsiteX18" fmla="*/ 983456 w 1059656"/>
                <a:gd name="connsiteY18" fmla="*/ 214312 h 740568"/>
                <a:gd name="connsiteX19" fmla="*/ 1021556 w 1059656"/>
                <a:gd name="connsiteY19" fmla="*/ 257175 h 740568"/>
                <a:gd name="connsiteX20" fmla="*/ 1047750 w 1059656"/>
                <a:gd name="connsiteY20" fmla="*/ 292893 h 740568"/>
                <a:gd name="connsiteX21" fmla="*/ 1057275 w 1059656"/>
                <a:gd name="connsiteY21" fmla="*/ 316706 h 740568"/>
                <a:gd name="connsiteX22" fmla="*/ 1059656 w 1059656"/>
                <a:gd name="connsiteY22" fmla="*/ 335756 h 740568"/>
                <a:gd name="connsiteX23" fmla="*/ 1050131 w 1059656"/>
                <a:gd name="connsiteY23" fmla="*/ 354806 h 740568"/>
                <a:gd name="connsiteX24" fmla="*/ 1026319 w 1059656"/>
                <a:gd name="connsiteY24" fmla="*/ 364331 h 740568"/>
                <a:gd name="connsiteX25" fmla="*/ 983456 w 1059656"/>
                <a:gd name="connsiteY25" fmla="*/ 371475 h 740568"/>
                <a:gd name="connsiteX26" fmla="*/ 947737 w 1059656"/>
                <a:gd name="connsiteY26" fmla="*/ 373856 h 740568"/>
                <a:gd name="connsiteX27" fmla="*/ 754856 w 1059656"/>
                <a:gd name="connsiteY27" fmla="*/ 445293 h 740568"/>
                <a:gd name="connsiteX28" fmla="*/ 500062 w 1059656"/>
                <a:gd name="connsiteY28" fmla="*/ 545306 h 740568"/>
                <a:gd name="connsiteX29" fmla="*/ 230981 w 1059656"/>
                <a:gd name="connsiteY29" fmla="*/ 654843 h 740568"/>
                <a:gd name="connsiteX30" fmla="*/ 69056 w 1059656"/>
                <a:gd name="connsiteY30" fmla="*/ 721518 h 740568"/>
                <a:gd name="connsiteX31" fmla="*/ 0 w 1059656"/>
                <a:gd name="connsiteY31" fmla="*/ 740568 h 740568"/>
                <a:gd name="connsiteX32" fmla="*/ 35719 w 1059656"/>
                <a:gd name="connsiteY32" fmla="*/ 664368 h 740568"/>
                <a:gd name="connsiteX33" fmla="*/ 190500 w 1059656"/>
                <a:gd name="connsiteY33" fmla="*/ 566737 h 740568"/>
                <a:gd name="connsiteX34" fmla="*/ 376237 w 1059656"/>
                <a:gd name="connsiteY34" fmla="*/ 442912 h 740568"/>
                <a:gd name="connsiteX35" fmla="*/ 416719 w 1059656"/>
                <a:gd name="connsiteY35" fmla="*/ 411956 h 740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59656" h="740568">
                  <a:moveTo>
                    <a:pt x="416719" y="411956"/>
                  </a:moveTo>
                  <a:lnTo>
                    <a:pt x="559594" y="309562"/>
                  </a:lnTo>
                  <a:lnTo>
                    <a:pt x="659606" y="235743"/>
                  </a:lnTo>
                  <a:lnTo>
                    <a:pt x="688181" y="211931"/>
                  </a:lnTo>
                  <a:lnTo>
                    <a:pt x="695325" y="200025"/>
                  </a:lnTo>
                  <a:lnTo>
                    <a:pt x="700087" y="178593"/>
                  </a:lnTo>
                  <a:lnTo>
                    <a:pt x="700087" y="154781"/>
                  </a:lnTo>
                  <a:lnTo>
                    <a:pt x="690562" y="126206"/>
                  </a:lnTo>
                  <a:lnTo>
                    <a:pt x="671512" y="83343"/>
                  </a:lnTo>
                  <a:lnTo>
                    <a:pt x="654844" y="45243"/>
                  </a:lnTo>
                  <a:lnTo>
                    <a:pt x="647700" y="16668"/>
                  </a:lnTo>
                  <a:lnTo>
                    <a:pt x="647700" y="9525"/>
                  </a:lnTo>
                  <a:lnTo>
                    <a:pt x="654844" y="0"/>
                  </a:lnTo>
                  <a:lnTo>
                    <a:pt x="681037" y="2381"/>
                  </a:lnTo>
                  <a:lnTo>
                    <a:pt x="723900" y="23812"/>
                  </a:lnTo>
                  <a:lnTo>
                    <a:pt x="812006" y="78581"/>
                  </a:lnTo>
                  <a:lnTo>
                    <a:pt x="881062" y="128587"/>
                  </a:lnTo>
                  <a:lnTo>
                    <a:pt x="938212" y="173831"/>
                  </a:lnTo>
                  <a:lnTo>
                    <a:pt x="983456" y="214312"/>
                  </a:lnTo>
                  <a:lnTo>
                    <a:pt x="1021556" y="257175"/>
                  </a:lnTo>
                  <a:lnTo>
                    <a:pt x="1047750" y="292893"/>
                  </a:lnTo>
                  <a:lnTo>
                    <a:pt x="1057275" y="316706"/>
                  </a:lnTo>
                  <a:lnTo>
                    <a:pt x="1059656" y="335756"/>
                  </a:lnTo>
                  <a:lnTo>
                    <a:pt x="1050131" y="354806"/>
                  </a:lnTo>
                  <a:lnTo>
                    <a:pt x="1026319" y="364331"/>
                  </a:lnTo>
                  <a:lnTo>
                    <a:pt x="983456" y="371475"/>
                  </a:lnTo>
                  <a:lnTo>
                    <a:pt x="947737" y="373856"/>
                  </a:lnTo>
                  <a:lnTo>
                    <a:pt x="754856" y="445293"/>
                  </a:lnTo>
                  <a:lnTo>
                    <a:pt x="500062" y="545306"/>
                  </a:lnTo>
                  <a:lnTo>
                    <a:pt x="230981" y="654843"/>
                  </a:lnTo>
                  <a:lnTo>
                    <a:pt x="69056" y="721518"/>
                  </a:lnTo>
                  <a:lnTo>
                    <a:pt x="0" y="740568"/>
                  </a:lnTo>
                  <a:lnTo>
                    <a:pt x="35719" y="664368"/>
                  </a:lnTo>
                  <a:lnTo>
                    <a:pt x="190500" y="566737"/>
                  </a:lnTo>
                  <a:lnTo>
                    <a:pt x="376237" y="442912"/>
                  </a:lnTo>
                  <a:lnTo>
                    <a:pt x="416719" y="4119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3">
              <a:extLst>
                <a:ext uri="{FF2B5EF4-FFF2-40B4-BE49-F238E27FC236}">
                  <a16:creationId xmlns:a16="http://schemas.microsoft.com/office/drawing/2014/main" id="{39DEC7CD-0004-49DB-8EC0-DA51011306B7}"/>
                </a:ext>
              </a:extLst>
            </p:cNvPr>
            <p:cNvSpPr/>
            <p:nvPr/>
          </p:nvSpPr>
          <p:spPr>
            <a:xfrm>
              <a:off x="3467100" y="1978025"/>
              <a:ext cx="3060700" cy="492125"/>
            </a:xfrm>
            <a:custGeom>
              <a:avLst/>
              <a:gdLst>
                <a:gd name="connsiteX0" fmla="*/ 1022124 w 3061361"/>
                <a:gd name="connsiteY0" fmla="*/ 230479 h 491020"/>
                <a:gd name="connsiteX1" fmla="*/ 1317738 w 3061361"/>
                <a:gd name="connsiteY1" fmla="*/ 190395 h 491020"/>
                <a:gd name="connsiteX2" fmla="*/ 1575774 w 3061361"/>
                <a:gd name="connsiteY2" fmla="*/ 155323 h 491020"/>
                <a:gd name="connsiteX3" fmla="*/ 1620868 w 3061361"/>
                <a:gd name="connsiteY3" fmla="*/ 147807 h 491020"/>
                <a:gd name="connsiteX4" fmla="*/ 1761159 w 3061361"/>
                <a:gd name="connsiteY4" fmla="*/ 152817 h 491020"/>
                <a:gd name="connsiteX5" fmla="*/ 2006669 w 3061361"/>
                <a:gd name="connsiteY5" fmla="*/ 127765 h 491020"/>
                <a:gd name="connsiteX6" fmla="*/ 2284747 w 3061361"/>
                <a:gd name="connsiteY6" fmla="*/ 100208 h 491020"/>
                <a:gd name="connsiteX7" fmla="*/ 2427544 w 3061361"/>
                <a:gd name="connsiteY7" fmla="*/ 85177 h 491020"/>
                <a:gd name="connsiteX8" fmla="*/ 2460112 w 3061361"/>
                <a:gd name="connsiteY8" fmla="*/ 72651 h 491020"/>
                <a:gd name="connsiteX9" fmla="*/ 2530257 w 3061361"/>
                <a:gd name="connsiteY9" fmla="*/ 35073 h 491020"/>
                <a:gd name="connsiteX10" fmla="*/ 2607919 w 3061361"/>
                <a:gd name="connsiteY10" fmla="*/ 0 h 491020"/>
                <a:gd name="connsiteX11" fmla="*/ 2632971 w 3061361"/>
                <a:gd name="connsiteY11" fmla="*/ 2505 h 491020"/>
                <a:gd name="connsiteX12" fmla="*/ 2788294 w 3061361"/>
                <a:gd name="connsiteY12" fmla="*/ 45093 h 491020"/>
                <a:gd name="connsiteX13" fmla="*/ 2931090 w 3061361"/>
                <a:gd name="connsiteY13" fmla="*/ 90187 h 491020"/>
                <a:gd name="connsiteX14" fmla="*/ 2953637 w 3061361"/>
                <a:gd name="connsiteY14" fmla="*/ 105218 h 491020"/>
                <a:gd name="connsiteX15" fmla="*/ 3026288 w 3061361"/>
                <a:gd name="connsiteY15" fmla="*/ 150312 h 491020"/>
                <a:gd name="connsiteX16" fmla="*/ 3058856 w 3061361"/>
                <a:gd name="connsiteY16" fmla="*/ 170354 h 491020"/>
                <a:gd name="connsiteX17" fmla="*/ 3061361 w 3061361"/>
                <a:gd name="connsiteY17" fmla="*/ 180375 h 491020"/>
                <a:gd name="connsiteX18" fmla="*/ 3056351 w 3061361"/>
                <a:gd name="connsiteY18" fmla="*/ 205427 h 491020"/>
                <a:gd name="connsiteX19" fmla="*/ 3046330 w 3061361"/>
                <a:gd name="connsiteY19" fmla="*/ 235489 h 491020"/>
                <a:gd name="connsiteX20" fmla="*/ 3031298 w 3061361"/>
                <a:gd name="connsiteY20" fmla="*/ 255531 h 491020"/>
                <a:gd name="connsiteX21" fmla="*/ 3006246 w 3061361"/>
                <a:gd name="connsiteY21" fmla="*/ 270562 h 491020"/>
                <a:gd name="connsiteX22" fmla="*/ 2973679 w 3061361"/>
                <a:gd name="connsiteY22" fmla="*/ 278078 h 491020"/>
                <a:gd name="connsiteX23" fmla="*/ 2833387 w 3061361"/>
                <a:gd name="connsiteY23" fmla="*/ 288098 h 491020"/>
                <a:gd name="connsiteX24" fmla="*/ 2690591 w 3061361"/>
                <a:gd name="connsiteY24" fmla="*/ 288098 h 491020"/>
                <a:gd name="connsiteX25" fmla="*/ 2522742 w 3061361"/>
                <a:gd name="connsiteY25" fmla="*/ 293109 h 491020"/>
                <a:gd name="connsiteX26" fmla="*/ 2244664 w 3061361"/>
                <a:gd name="connsiteY26" fmla="*/ 298119 h 491020"/>
                <a:gd name="connsiteX27" fmla="*/ 1999154 w 3061361"/>
                <a:gd name="connsiteY27" fmla="*/ 308140 h 491020"/>
                <a:gd name="connsiteX28" fmla="*/ 1756149 w 3061361"/>
                <a:gd name="connsiteY28" fmla="*/ 323171 h 491020"/>
                <a:gd name="connsiteX29" fmla="*/ 1593311 w 3061361"/>
                <a:gd name="connsiteY29" fmla="*/ 333192 h 491020"/>
                <a:gd name="connsiteX30" fmla="*/ 1317738 w 3061361"/>
                <a:gd name="connsiteY30" fmla="*/ 365760 h 491020"/>
                <a:gd name="connsiteX31" fmla="*/ 1087259 w 3061361"/>
                <a:gd name="connsiteY31" fmla="*/ 398327 h 491020"/>
                <a:gd name="connsiteX32" fmla="*/ 889348 w 3061361"/>
                <a:gd name="connsiteY32" fmla="*/ 428390 h 491020"/>
                <a:gd name="connsiteX33" fmla="*/ 731520 w 3061361"/>
                <a:gd name="connsiteY33" fmla="*/ 453442 h 491020"/>
                <a:gd name="connsiteX34" fmla="*/ 606260 w 3061361"/>
                <a:gd name="connsiteY34" fmla="*/ 475989 h 491020"/>
                <a:gd name="connsiteX35" fmla="*/ 516072 w 3061361"/>
                <a:gd name="connsiteY35" fmla="*/ 486010 h 491020"/>
                <a:gd name="connsiteX36" fmla="*/ 428390 w 3061361"/>
                <a:gd name="connsiteY36" fmla="*/ 491020 h 491020"/>
                <a:gd name="connsiteX37" fmla="*/ 363255 w 3061361"/>
                <a:gd name="connsiteY37" fmla="*/ 486010 h 491020"/>
                <a:gd name="connsiteX38" fmla="*/ 300625 w 3061361"/>
                <a:gd name="connsiteY38" fmla="*/ 468473 h 491020"/>
                <a:gd name="connsiteX39" fmla="*/ 245510 w 3061361"/>
                <a:gd name="connsiteY39" fmla="*/ 448432 h 491020"/>
                <a:gd name="connsiteX40" fmla="*/ 172859 w 3061361"/>
                <a:gd name="connsiteY40" fmla="*/ 418369 h 491020"/>
                <a:gd name="connsiteX41" fmla="*/ 127765 w 3061361"/>
                <a:gd name="connsiteY41" fmla="*/ 393317 h 491020"/>
                <a:gd name="connsiteX42" fmla="*/ 92692 w 3061361"/>
                <a:gd name="connsiteY42" fmla="*/ 368265 h 491020"/>
                <a:gd name="connsiteX43" fmla="*/ 60125 w 3061361"/>
                <a:gd name="connsiteY43" fmla="*/ 343213 h 491020"/>
                <a:gd name="connsiteX44" fmla="*/ 40083 w 3061361"/>
                <a:gd name="connsiteY44" fmla="*/ 320666 h 491020"/>
                <a:gd name="connsiteX45" fmla="*/ 17536 w 3061361"/>
                <a:gd name="connsiteY45" fmla="*/ 280583 h 491020"/>
                <a:gd name="connsiteX46" fmla="*/ 2505 w 3061361"/>
                <a:gd name="connsiteY46" fmla="*/ 237994 h 491020"/>
                <a:gd name="connsiteX47" fmla="*/ 0 w 3061361"/>
                <a:gd name="connsiteY47" fmla="*/ 212942 h 491020"/>
                <a:gd name="connsiteX48" fmla="*/ 7515 w 3061361"/>
                <a:gd name="connsiteY48" fmla="*/ 207932 h 491020"/>
                <a:gd name="connsiteX49" fmla="*/ 20041 w 3061361"/>
                <a:gd name="connsiteY49" fmla="*/ 212942 h 491020"/>
                <a:gd name="connsiteX50" fmla="*/ 57620 w 3061361"/>
                <a:gd name="connsiteY50" fmla="*/ 235489 h 491020"/>
                <a:gd name="connsiteX51" fmla="*/ 110229 w 3061361"/>
                <a:gd name="connsiteY51" fmla="*/ 263046 h 491020"/>
                <a:gd name="connsiteX52" fmla="*/ 162838 w 3061361"/>
                <a:gd name="connsiteY52" fmla="*/ 283088 h 491020"/>
                <a:gd name="connsiteX53" fmla="*/ 225468 w 3061361"/>
                <a:gd name="connsiteY53" fmla="*/ 300624 h 491020"/>
                <a:gd name="connsiteX54" fmla="*/ 298119 w 3061361"/>
                <a:gd name="connsiteY54" fmla="*/ 310645 h 491020"/>
                <a:gd name="connsiteX55" fmla="*/ 380791 w 3061361"/>
                <a:gd name="connsiteY55" fmla="*/ 315656 h 491020"/>
                <a:gd name="connsiteX56" fmla="*/ 541124 w 3061361"/>
                <a:gd name="connsiteY56" fmla="*/ 295614 h 491020"/>
                <a:gd name="connsiteX57" fmla="*/ 859285 w 3061361"/>
                <a:gd name="connsiteY57" fmla="*/ 253026 h 491020"/>
                <a:gd name="connsiteX58" fmla="*/ 1022124 w 3061361"/>
                <a:gd name="connsiteY58" fmla="*/ 230479 h 491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061361" h="491020">
                  <a:moveTo>
                    <a:pt x="1022124" y="230479"/>
                  </a:moveTo>
                  <a:lnTo>
                    <a:pt x="1317738" y="190395"/>
                  </a:lnTo>
                  <a:lnTo>
                    <a:pt x="1575774" y="155323"/>
                  </a:lnTo>
                  <a:lnTo>
                    <a:pt x="1620868" y="147807"/>
                  </a:lnTo>
                  <a:lnTo>
                    <a:pt x="1761159" y="152817"/>
                  </a:lnTo>
                  <a:lnTo>
                    <a:pt x="2006669" y="127765"/>
                  </a:lnTo>
                  <a:lnTo>
                    <a:pt x="2284747" y="100208"/>
                  </a:lnTo>
                  <a:lnTo>
                    <a:pt x="2427544" y="85177"/>
                  </a:lnTo>
                  <a:lnTo>
                    <a:pt x="2460112" y="72651"/>
                  </a:lnTo>
                  <a:lnTo>
                    <a:pt x="2530257" y="35073"/>
                  </a:lnTo>
                  <a:lnTo>
                    <a:pt x="2607919" y="0"/>
                  </a:lnTo>
                  <a:lnTo>
                    <a:pt x="2632971" y="2505"/>
                  </a:lnTo>
                  <a:lnTo>
                    <a:pt x="2788294" y="45093"/>
                  </a:lnTo>
                  <a:lnTo>
                    <a:pt x="2931090" y="90187"/>
                  </a:lnTo>
                  <a:lnTo>
                    <a:pt x="2953637" y="105218"/>
                  </a:lnTo>
                  <a:lnTo>
                    <a:pt x="3026288" y="150312"/>
                  </a:lnTo>
                  <a:lnTo>
                    <a:pt x="3058856" y="170354"/>
                  </a:lnTo>
                  <a:lnTo>
                    <a:pt x="3061361" y="180375"/>
                  </a:lnTo>
                  <a:lnTo>
                    <a:pt x="3056351" y="205427"/>
                  </a:lnTo>
                  <a:lnTo>
                    <a:pt x="3046330" y="235489"/>
                  </a:lnTo>
                  <a:lnTo>
                    <a:pt x="3031298" y="255531"/>
                  </a:lnTo>
                  <a:lnTo>
                    <a:pt x="3006246" y="270562"/>
                  </a:lnTo>
                  <a:lnTo>
                    <a:pt x="2973679" y="278078"/>
                  </a:lnTo>
                  <a:lnTo>
                    <a:pt x="2833387" y="288098"/>
                  </a:lnTo>
                  <a:lnTo>
                    <a:pt x="2690591" y="288098"/>
                  </a:lnTo>
                  <a:lnTo>
                    <a:pt x="2522742" y="293109"/>
                  </a:lnTo>
                  <a:lnTo>
                    <a:pt x="2244664" y="298119"/>
                  </a:lnTo>
                  <a:lnTo>
                    <a:pt x="1999154" y="308140"/>
                  </a:lnTo>
                  <a:lnTo>
                    <a:pt x="1756149" y="323171"/>
                  </a:lnTo>
                  <a:lnTo>
                    <a:pt x="1593311" y="333192"/>
                  </a:lnTo>
                  <a:lnTo>
                    <a:pt x="1317738" y="365760"/>
                  </a:lnTo>
                  <a:lnTo>
                    <a:pt x="1087259" y="398327"/>
                  </a:lnTo>
                  <a:lnTo>
                    <a:pt x="889348" y="428390"/>
                  </a:lnTo>
                  <a:lnTo>
                    <a:pt x="731520" y="453442"/>
                  </a:lnTo>
                  <a:lnTo>
                    <a:pt x="606260" y="475989"/>
                  </a:lnTo>
                  <a:lnTo>
                    <a:pt x="516072" y="486010"/>
                  </a:lnTo>
                  <a:lnTo>
                    <a:pt x="428390" y="491020"/>
                  </a:lnTo>
                  <a:lnTo>
                    <a:pt x="363255" y="486010"/>
                  </a:lnTo>
                  <a:lnTo>
                    <a:pt x="300625" y="468473"/>
                  </a:lnTo>
                  <a:lnTo>
                    <a:pt x="245510" y="448432"/>
                  </a:lnTo>
                  <a:lnTo>
                    <a:pt x="172859" y="418369"/>
                  </a:lnTo>
                  <a:lnTo>
                    <a:pt x="127765" y="393317"/>
                  </a:lnTo>
                  <a:lnTo>
                    <a:pt x="92692" y="368265"/>
                  </a:lnTo>
                  <a:lnTo>
                    <a:pt x="60125" y="343213"/>
                  </a:lnTo>
                  <a:lnTo>
                    <a:pt x="40083" y="320666"/>
                  </a:lnTo>
                  <a:lnTo>
                    <a:pt x="17536" y="280583"/>
                  </a:lnTo>
                  <a:lnTo>
                    <a:pt x="2505" y="237994"/>
                  </a:lnTo>
                  <a:lnTo>
                    <a:pt x="0" y="212942"/>
                  </a:lnTo>
                  <a:lnTo>
                    <a:pt x="7515" y="207932"/>
                  </a:lnTo>
                  <a:lnTo>
                    <a:pt x="20041" y="212942"/>
                  </a:lnTo>
                  <a:lnTo>
                    <a:pt x="57620" y="235489"/>
                  </a:lnTo>
                  <a:lnTo>
                    <a:pt x="110229" y="263046"/>
                  </a:lnTo>
                  <a:lnTo>
                    <a:pt x="162838" y="283088"/>
                  </a:lnTo>
                  <a:lnTo>
                    <a:pt x="225468" y="300624"/>
                  </a:lnTo>
                  <a:lnTo>
                    <a:pt x="298119" y="310645"/>
                  </a:lnTo>
                  <a:lnTo>
                    <a:pt x="380791" y="315656"/>
                  </a:lnTo>
                  <a:lnTo>
                    <a:pt x="541124" y="295614"/>
                  </a:lnTo>
                  <a:lnTo>
                    <a:pt x="859285" y="253026"/>
                  </a:lnTo>
                  <a:lnTo>
                    <a:pt x="1022124" y="23047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5">
              <a:extLst>
                <a:ext uri="{FF2B5EF4-FFF2-40B4-BE49-F238E27FC236}">
                  <a16:creationId xmlns:a16="http://schemas.microsoft.com/office/drawing/2014/main" id="{0073C5B7-DE25-4A46-9914-2C995ABD090C}"/>
                </a:ext>
              </a:extLst>
            </p:cNvPr>
            <p:cNvSpPr/>
            <p:nvPr/>
          </p:nvSpPr>
          <p:spPr>
            <a:xfrm>
              <a:off x="4895850" y="2274888"/>
              <a:ext cx="285750" cy="942975"/>
            </a:xfrm>
            <a:custGeom>
              <a:avLst/>
              <a:gdLst>
                <a:gd name="connsiteX0" fmla="*/ 2381 w 285750"/>
                <a:gd name="connsiteY0" fmla="*/ 300037 h 942975"/>
                <a:gd name="connsiteX1" fmla="*/ 0 w 285750"/>
                <a:gd name="connsiteY1" fmla="*/ 90487 h 942975"/>
                <a:gd name="connsiteX2" fmla="*/ 0 w 285750"/>
                <a:gd name="connsiteY2" fmla="*/ 11906 h 942975"/>
                <a:gd name="connsiteX3" fmla="*/ 180975 w 285750"/>
                <a:gd name="connsiteY3" fmla="*/ 0 h 942975"/>
                <a:gd name="connsiteX4" fmla="*/ 240506 w 285750"/>
                <a:gd name="connsiteY4" fmla="*/ 76200 h 942975"/>
                <a:gd name="connsiteX5" fmla="*/ 269081 w 285750"/>
                <a:gd name="connsiteY5" fmla="*/ 111919 h 942975"/>
                <a:gd name="connsiteX6" fmla="*/ 285750 w 285750"/>
                <a:gd name="connsiteY6" fmla="*/ 138112 h 942975"/>
                <a:gd name="connsiteX7" fmla="*/ 285750 w 285750"/>
                <a:gd name="connsiteY7" fmla="*/ 147637 h 942975"/>
                <a:gd name="connsiteX8" fmla="*/ 273844 w 285750"/>
                <a:gd name="connsiteY8" fmla="*/ 173831 h 942975"/>
                <a:gd name="connsiteX9" fmla="*/ 259556 w 285750"/>
                <a:gd name="connsiteY9" fmla="*/ 214312 h 942975"/>
                <a:gd name="connsiteX10" fmla="*/ 250031 w 285750"/>
                <a:gd name="connsiteY10" fmla="*/ 269081 h 942975"/>
                <a:gd name="connsiteX11" fmla="*/ 245269 w 285750"/>
                <a:gd name="connsiteY11" fmla="*/ 373856 h 942975"/>
                <a:gd name="connsiteX12" fmla="*/ 250031 w 285750"/>
                <a:gd name="connsiteY12" fmla="*/ 923925 h 942975"/>
                <a:gd name="connsiteX13" fmla="*/ 2381 w 285750"/>
                <a:gd name="connsiteY13" fmla="*/ 942975 h 942975"/>
                <a:gd name="connsiteX14" fmla="*/ 0 w 285750"/>
                <a:gd name="connsiteY14" fmla="*/ 516731 h 942975"/>
                <a:gd name="connsiteX15" fmla="*/ 2381 w 285750"/>
                <a:gd name="connsiteY15" fmla="*/ 300037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5750" h="942975">
                  <a:moveTo>
                    <a:pt x="2381" y="300037"/>
                  </a:moveTo>
                  <a:cubicBezTo>
                    <a:pt x="1587" y="230187"/>
                    <a:pt x="794" y="160337"/>
                    <a:pt x="0" y="90487"/>
                  </a:cubicBezTo>
                  <a:lnTo>
                    <a:pt x="0" y="11906"/>
                  </a:lnTo>
                  <a:lnTo>
                    <a:pt x="180975" y="0"/>
                  </a:lnTo>
                  <a:lnTo>
                    <a:pt x="240506" y="76200"/>
                  </a:lnTo>
                  <a:lnTo>
                    <a:pt x="269081" y="111919"/>
                  </a:lnTo>
                  <a:lnTo>
                    <a:pt x="285750" y="138112"/>
                  </a:lnTo>
                  <a:lnTo>
                    <a:pt x="285750" y="147637"/>
                  </a:lnTo>
                  <a:lnTo>
                    <a:pt x="273844" y="173831"/>
                  </a:lnTo>
                  <a:lnTo>
                    <a:pt x="259556" y="214312"/>
                  </a:lnTo>
                  <a:lnTo>
                    <a:pt x="250031" y="269081"/>
                  </a:lnTo>
                  <a:lnTo>
                    <a:pt x="245269" y="373856"/>
                  </a:lnTo>
                  <a:cubicBezTo>
                    <a:pt x="246856" y="557212"/>
                    <a:pt x="248444" y="740569"/>
                    <a:pt x="250031" y="923925"/>
                  </a:cubicBezTo>
                  <a:lnTo>
                    <a:pt x="2381" y="942975"/>
                  </a:lnTo>
                  <a:cubicBezTo>
                    <a:pt x="1587" y="800894"/>
                    <a:pt x="794" y="658812"/>
                    <a:pt x="0" y="516731"/>
                  </a:cubicBezTo>
                  <a:cubicBezTo>
                    <a:pt x="794" y="450056"/>
                    <a:pt x="1587" y="383381"/>
                    <a:pt x="2381" y="300037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4">
              <a:extLst>
                <a:ext uri="{FF2B5EF4-FFF2-40B4-BE49-F238E27FC236}">
                  <a16:creationId xmlns:a16="http://schemas.microsoft.com/office/drawing/2014/main" id="{39C13FA7-9095-4830-8ECA-AB7F5EA6F31B}"/>
                </a:ext>
              </a:extLst>
            </p:cNvPr>
            <p:cNvSpPr/>
            <p:nvPr/>
          </p:nvSpPr>
          <p:spPr>
            <a:xfrm>
              <a:off x="3519488" y="2497138"/>
              <a:ext cx="2738437" cy="436562"/>
            </a:xfrm>
            <a:custGeom>
              <a:avLst/>
              <a:gdLst>
                <a:gd name="connsiteX0" fmla="*/ 947737 w 2738437"/>
                <a:gd name="connsiteY0" fmla="*/ 200025 h 435769"/>
                <a:gd name="connsiteX1" fmla="*/ 1245393 w 2738437"/>
                <a:gd name="connsiteY1" fmla="*/ 164307 h 435769"/>
                <a:gd name="connsiteX2" fmla="*/ 1414462 w 2738437"/>
                <a:gd name="connsiteY2" fmla="*/ 142875 h 435769"/>
                <a:gd name="connsiteX3" fmla="*/ 1638300 w 2738437"/>
                <a:gd name="connsiteY3" fmla="*/ 123825 h 435769"/>
                <a:gd name="connsiteX4" fmla="*/ 2019300 w 2738437"/>
                <a:gd name="connsiteY4" fmla="*/ 71438 h 435769"/>
                <a:gd name="connsiteX5" fmla="*/ 2119312 w 2738437"/>
                <a:gd name="connsiteY5" fmla="*/ 59532 h 435769"/>
                <a:gd name="connsiteX6" fmla="*/ 2159793 w 2738437"/>
                <a:gd name="connsiteY6" fmla="*/ 52388 h 435769"/>
                <a:gd name="connsiteX7" fmla="*/ 2205037 w 2738437"/>
                <a:gd name="connsiteY7" fmla="*/ 38100 h 435769"/>
                <a:gd name="connsiteX8" fmla="*/ 2235993 w 2738437"/>
                <a:gd name="connsiteY8" fmla="*/ 23813 h 435769"/>
                <a:gd name="connsiteX9" fmla="*/ 2259806 w 2738437"/>
                <a:gd name="connsiteY9" fmla="*/ 4763 h 435769"/>
                <a:gd name="connsiteX10" fmla="*/ 2274093 w 2738437"/>
                <a:gd name="connsiteY10" fmla="*/ 0 h 435769"/>
                <a:gd name="connsiteX11" fmla="*/ 2302668 w 2738437"/>
                <a:gd name="connsiteY11" fmla="*/ 0 h 435769"/>
                <a:gd name="connsiteX12" fmla="*/ 2376487 w 2738437"/>
                <a:gd name="connsiteY12" fmla="*/ 9525 h 435769"/>
                <a:gd name="connsiteX13" fmla="*/ 2488406 w 2738437"/>
                <a:gd name="connsiteY13" fmla="*/ 38100 h 435769"/>
                <a:gd name="connsiteX14" fmla="*/ 2571750 w 2738437"/>
                <a:gd name="connsiteY14" fmla="*/ 61913 h 435769"/>
                <a:gd name="connsiteX15" fmla="*/ 2631281 w 2738437"/>
                <a:gd name="connsiteY15" fmla="*/ 80963 h 435769"/>
                <a:gd name="connsiteX16" fmla="*/ 2669381 w 2738437"/>
                <a:gd name="connsiteY16" fmla="*/ 92869 h 435769"/>
                <a:gd name="connsiteX17" fmla="*/ 2700337 w 2738437"/>
                <a:gd name="connsiteY17" fmla="*/ 104775 h 435769"/>
                <a:gd name="connsiteX18" fmla="*/ 2712243 w 2738437"/>
                <a:gd name="connsiteY18" fmla="*/ 114300 h 435769"/>
                <a:gd name="connsiteX19" fmla="*/ 2726531 w 2738437"/>
                <a:gd name="connsiteY19" fmla="*/ 130969 h 435769"/>
                <a:gd name="connsiteX20" fmla="*/ 2738437 w 2738437"/>
                <a:gd name="connsiteY20" fmla="*/ 150019 h 435769"/>
                <a:gd name="connsiteX21" fmla="*/ 2738437 w 2738437"/>
                <a:gd name="connsiteY21" fmla="*/ 176213 h 435769"/>
                <a:gd name="connsiteX22" fmla="*/ 2728912 w 2738437"/>
                <a:gd name="connsiteY22" fmla="*/ 200025 h 435769"/>
                <a:gd name="connsiteX23" fmla="*/ 2705100 w 2738437"/>
                <a:gd name="connsiteY23" fmla="*/ 228600 h 435769"/>
                <a:gd name="connsiteX24" fmla="*/ 2681287 w 2738437"/>
                <a:gd name="connsiteY24" fmla="*/ 242888 h 435769"/>
                <a:gd name="connsiteX25" fmla="*/ 2652712 w 2738437"/>
                <a:gd name="connsiteY25" fmla="*/ 252413 h 435769"/>
                <a:gd name="connsiteX26" fmla="*/ 2586037 w 2738437"/>
                <a:gd name="connsiteY26" fmla="*/ 257175 h 435769"/>
                <a:gd name="connsiteX27" fmla="*/ 2381250 w 2738437"/>
                <a:gd name="connsiteY27" fmla="*/ 257175 h 435769"/>
                <a:gd name="connsiteX28" fmla="*/ 2152650 w 2738437"/>
                <a:gd name="connsiteY28" fmla="*/ 261938 h 435769"/>
                <a:gd name="connsiteX29" fmla="*/ 1924050 w 2738437"/>
                <a:gd name="connsiteY29" fmla="*/ 266700 h 435769"/>
                <a:gd name="connsiteX30" fmla="*/ 1602581 w 2738437"/>
                <a:gd name="connsiteY30" fmla="*/ 280988 h 435769"/>
                <a:gd name="connsiteX31" fmla="*/ 1276350 w 2738437"/>
                <a:gd name="connsiteY31" fmla="*/ 314325 h 435769"/>
                <a:gd name="connsiteX32" fmla="*/ 969168 w 2738437"/>
                <a:gd name="connsiteY32" fmla="*/ 357188 h 435769"/>
                <a:gd name="connsiteX33" fmla="*/ 659606 w 2738437"/>
                <a:gd name="connsiteY33" fmla="*/ 395288 h 435769"/>
                <a:gd name="connsiteX34" fmla="*/ 366712 w 2738437"/>
                <a:gd name="connsiteY34" fmla="*/ 435769 h 435769"/>
                <a:gd name="connsiteX35" fmla="*/ 350043 w 2738437"/>
                <a:gd name="connsiteY35" fmla="*/ 435769 h 435769"/>
                <a:gd name="connsiteX36" fmla="*/ 307181 w 2738437"/>
                <a:gd name="connsiteY36" fmla="*/ 421482 h 435769"/>
                <a:gd name="connsiteX37" fmla="*/ 202406 w 2738437"/>
                <a:gd name="connsiteY37" fmla="*/ 357188 h 435769"/>
                <a:gd name="connsiteX38" fmla="*/ 97631 w 2738437"/>
                <a:gd name="connsiteY38" fmla="*/ 290513 h 435769"/>
                <a:gd name="connsiteX39" fmla="*/ 23812 w 2738437"/>
                <a:gd name="connsiteY39" fmla="*/ 245269 h 435769"/>
                <a:gd name="connsiteX40" fmla="*/ 14287 w 2738437"/>
                <a:gd name="connsiteY40" fmla="*/ 235744 h 435769"/>
                <a:gd name="connsiteX41" fmla="*/ 2381 w 2738437"/>
                <a:gd name="connsiteY41" fmla="*/ 216694 h 435769"/>
                <a:gd name="connsiteX42" fmla="*/ 0 w 2738437"/>
                <a:gd name="connsiteY42" fmla="*/ 200025 h 435769"/>
                <a:gd name="connsiteX43" fmla="*/ 0 w 2738437"/>
                <a:gd name="connsiteY43" fmla="*/ 185738 h 435769"/>
                <a:gd name="connsiteX44" fmla="*/ 9525 w 2738437"/>
                <a:gd name="connsiteY44" fmla="*/ 180975 h 435769"/>
                <a:gd name="connsiteX45" fmla="*/ 21431 w 2738437"/>
                <a:gd name="connsiteY45" fmla="*/ 180975 h 435769"/>
                <a:gd name="connsiteX46" fmla="*/ 59531 w 2738437"/>
                <a:gd name="connsiteY46" fmla="*/ 190500 h 435769"/>
                <a:gd name="connsiteX47" fmla="*/ 130968 w 2738437"/>
                <a:gd name="connsiteY47" fmla="*/ 211932 h 435769"/>
                <a:gd name="connsiteX48" fmla="*/ 226218 w 2738437"/>
                <a:gd name="connsiteY48" fmla="*/ 235744 h 435769"/>
                <a:gd name="connsiteX49" fmla="*/ 338137 w 2738437"/>
                <a:gd name="connsiteY49" fmla="*/ 257175 h 435769"/>
                <a:gd name="connsiteX50" fmla="*/ 419100 w 2738437"/>
                <a:gd name="connsiteY50" fmla="*/ 259557 h 435769"/>
                <a:gd name="connsiteX51" fmla="*/ 759618 w 2738437"/>
                <a:gd name="connsiteY51" fmla="*/ 223838 h 435769"/>
                <a:gd name="connsiteX52" fmla="*/ 947737 w 2738437"/>
                <a:gd name="connsiteY52" fmla="*/ 200025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738437" h="435769">
                  <a:moveTo>
                    <a:pt x="947737" y="200025"/>
                  </a:moveTo>
                  <a:lnTo>
                    <a:pt x="1245393" y="164307"/>
                  </a:lnTo>
                  <a:lnTo>
                    <a:pt x="1414462" y="142875"/>
                  </a:lnTo>
                  <a:lnTo>
                    <a:pt x="1638300" y="123825"/>
                  </a:lnTo>
                  <a:lnTo>
                    <a:pt x="2019300" y="71438"/>
                  </a:lnTo>
                  <a:lnTo>
                    <a:pt x="2119312" y="59532"/>
                  </a:lnTo>
                  <a:lnTo>
                    <a:pt x="2159793" y="52388"/>
                  </a:lnTo>
                  <a:lnTo>
                    <a:pt x="2205037" y="38100"/>
                  </a:lnTo>
                  <a:lnTo>
                    <a:pt x="2235993" y="23813"/>
                  </a:lnTo>
                  <a:lnTo>
                    <a:pt x="2259806" y="4763"/>
                  </a:lnTo>
                  <a:lnTo>
                    <a:pt x="2274093" y="0"/>
                  </a:lnTo>
                  <a:lnTo>
                    <a:pt x="2302668" y="0"/>
                  </a:lnTo>
                  <a:lnTo>
                    <a:pt x="2376487" y="9525"/>
                  </a:lnTo>
                  <a:lnTo>
                    <a:pt x="2488406" y="38100"/>
                  </a:lnTo>
                  <a:lnTo>
                    <a:pt x="2571750" y="61913"/>
                  </a:lnTo>
                  <a:lnTo>
                    <a:pt x="2631281" y="80963"/>
                  </a:lnTo>
                  <a:lnTo>
                    <a:pt x="2669381" y="92869"/>
                  </a:lnTo>
                  <a:lnTo>
                    <a:pt x="2700337" y="104775"/>
                  </a:lnTo>
                  <a:lnTo>
                    <a:pt x="2712243" y="114300"/>
                  </a:lnTo>
                  <a:lnTo>
                    <a:pt x="2726531" y="130969"/>
                  </a:lnTo>
                  <a:lnTo>
                    <a:pt x="2738437" y="150019"/>
                  </a:lnTo>
                  <a:lnTo>
                    <a:pt x="2738437" y="176213"/>
                  </a:lnTo>
                  <a:lnTo>
                    <a:pt x="2728912" y="200025"/>
                  </a:lnTo>
                  <a:lnTo>
                    <a:pt x="2705100" y="228600"/>
                  </a:lnTo>
                  <a:lnTo>
                    <a:pt x="2681287" y="242888"/>
                  </a:lnTo>
                  <a:lnTo>
                    <a:pt x="2652712" y="252413"/>
                  </a:lnTo>
                  <a:lnTo>
                    <a:pt x="2586037" y="257175"/>
                  </a:lnTo>
                  <a:lnTo>
                    <a:pt x="2381250" y="257175"/>
                  </a:lnTo>
                  <a:lnTo>
                    <a:pt x="2152650" y="261938"/>
                  </a:lnTo>
                  <a:lnTo>
                    <a:pt x="1924050" y="266700"/>
                  </a:lnTo>
                  <a:lnTo>
                    <a:pt x="1602581" y="280988"/>
                  </a:lnTo>
                  <a:lnTo>
                    <a:pt x="1276350" y="314325"/>
                  </a:lnTo>
                  <a:lnTo>
                    <a:pt x="969168" y="357188"/>
                  </a:lnTo>
                  <a:lnTo>
                    <a:pt x="659606" y="395288"/>
                  </a:lnTo>
                  <a:lnTo>
                    <a:pt x="366712" y="435769"/>
                  </a:lnTo>
                  <a:lnTo>
                    <a:pt x="350043" y="435769"/>
                  </a:lnTo>
                  <a:lnTo>
                    <a:pt x="307181" y="421482"/>
                  </a:lnTo>
                  <a:lnTo>
                    <a:pt x="202406" y="357188"/>
                  </a:lnTo>
                  <a:lnTo>
                    <a:pt x="97631" y="290513"/>
                  </a:lnTo>
                  <a:lnTo>
                    <a:pt x="23812" y="245269"/>
                  </a:lnTo>
                  <a:lnTo>
                    <a:pt x="14287" y="235744"/>
                  </a:lnTo>
                  <a:lnTo>
                    <a:pt x="2381" y="216694"/>
                  </a:lnTo>
                  <a:lnTo>
                    <a:pt x="0" y="200025"/>
                  </a:lnTo>
                  <a:lnTo>
                    <a:pt x="0" y="185738"/>
                  </a:lnTo>
                  <a:lnTo>
                    <a:pt x="9525" y="180975"/>
                  </a:lnTo>
                  <a:lnTo>
                    <a:pt x="21431" y="180975"/>
                  </a:lnTo>
                  <a:lnTo>
                    <a:pt x="59531" y="190500"/>
                  </a:lnTo>
                  <a:lnTo>
                    <a:pt x="130968" y="211932"/>
                  </a:lnTo>
                  <a:lnTo>
                    <a:pt x="226218" y="235744"/>
                  </a:lnTo>
                  <a:lnTo>
                    <a:pt x="338137" y="257175"/>
                  </a:lnTo>
                  <a:lnTo>
                    <a:pt x="419100" y="259557"/>
                  </a:lnTo>
                  <a:lnTo>
                    <a:pt x="759618" y="223838"/>
                  </a:lnTo>
                  <a:lnTo>
                    <a:pt x="947737" y="2000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26">
              <a:extLst>
                <a:ext uri="{FF2B5EF4-FFF2-40B4-BE49-F238E27FC236}">
                  <a16:creationId xmlns:a16="http://schemas.microsoft.com/office/drawing/2014/main" id="{8A6360BD-F21A-4B48-8681-FBB3D48F439D}"/>
                </a:ext>
              </a:extLst>
            </p:cNvPr>
            <p:cNvSpPr/>
            <p:nvPr/>
          </p:nvSpPr>
          <p:spPr>
            <a:xfrm>
              <a:off x="2851150" y="2960688"/>
              <a:ext cx="4235450" cy="622300"/>
            </a:xfrm>
            <a:custGeom>
              <a:avLst/>
              <a:gdLst>
                <a:gd name="connsiteX0" fmla="*/ 1295116 w 4235473"/>
                <a:gd name="connsiteY0" fmla="*/ 295735 h 622064"/>
                <a:gd name="connsiteX1" fmla="*/ 2063348 w 4235473"/>
                <a:gd name="connsiteY1" fmla="*/ 197157 h 622064"/>
                <a:gd name="connsiteX2" fmla="*/ 2328490 w 4235473"/>
                <a:gd name="connsiteY2" fmla="*/ 169963 h 622064"/>
                <a:gd name="connsiteX3" fmla="*/ 2654819 w 4235473"/>
                <a:gd name="connsiteY3" fmla="*/ 132571 h 622064"/>
                <a:gd name="connsiteX4" fmla="*/ 2947155 w 4235473"/>
                <a:gd name="connsiteY4" fmla="*/ 98578 h 622064"/>
                <a:gd name="connsiteX5" fmla="*/ 3222495 w 4235473"/>
                <a:gd name="connsiteY5" fmla="*/ 71384 h 622064"/>
                <a:gd name="connsiteX6" fmla="*/ 3508032 w 4235473"/>
                <a:gd name="connsiteY6" fmla="*/ 47589 h 622064"/>
                <a:gd name="connsiteX7" fmla="*/ 3613409 w 4235473"/>
                <a:gd name="connsiteY7" fmla="*/ 44190 h 622064"/>
                <a:gd name="connsiteX8" fmla="*/ 3657600 w 4235473"/>
                <a:gd name="connsiteY8" fmla="*/ 16996 h 622064"/>
                <a:gd name="connsiteX9" fmla="*/ 3688193 w 4235473"/>
                <a:gd name="connsiteY9" fmla="*/ 0 h 622064"/>
                <a:gd name="connsiteX10" fmla="*/ 3701790 w 4235473"/>
                <a:gd name="connsiteY10" fmla="*/ 0 h 622064"/>
                <a:gd name="connsiteX11" fmla="*/ 3769775 w 4235473"/>
                <a:gd name="connsiteY11" fmla="*/ 6798 h 622064"/>
                <a:gd name="connsiteX12" fmla="*/ 3878551 w 4235473"/>
                <a:gd name="connsiteY12" fmla="*/ 23795 h 622064"/>
                <a:gd name="connsiteX13" fmla="*/ 3943137 w 4235473"/>
                <a:gd name="connsiteY13" fmla="*/ 37392 h 622064"/>
                <a:gd name="connsiteX14" fmla="*/ 3994126 w 4235473"/>
                <a:gd name="connsiteY14" fmla="*/ 50989 h 622064"/>
                <a:gd name="connsiteX15" fmla="*/ 4079107 w 4235473"/>
                <a:gd name="connsiteY15" fmla="*/ 84981 h 622064"/>
                <a:gd name="connsiteX16" fmla="*/ 4133496 w 4235473"/>
                <a:gd name="connsiteY16" fmla="*/ 112175 h 622064"/>
                <a:gd name="connsiteX17" fmla="*/ 4184484 w 4235473"/>
                <a:gd name="connsiteY17" fmla="*/ 146168 h 622064"/>
                <a:gd name="connsiteX18" fmla="*/ 4208279 w 4235473"/>
                <a:gd name="connsiteY18" fmla="*/ 169963 h 622064"/>
                <a:gd name="connsiteX19" fmla="*/ 4221876 w 4235473"/>
                <a:gd name="connsiteY19" fmla="*/ 186959 h 622064"/>
                <a:gd name="connsiteX20" fmla="*/ 4235473 w 4235473"/>
                <a:gd name="connsiteY20" fmla="*/ 214153 h 622064"/>
                <a:gd name="connsiteX21" fmla="*/ 4235473 w 4235473"/>
                <a:gd name="connsiteY21" fmla="*/ 224351 h 622064"/>
                <a:gd name="connsiteX22" fmla="*/ 4221876 w 4235473"/>
                <a:gd name="connsiteY22" fmla="*/ 248146 h 622064"/>
                <a:gd name="connsiteX23" fmla="*/ 4191283 w 4235473"/>
                <a:gd name="connsiteY23" fmla="*/ 265142 h 622064"/>
                <a:gd name="connsiteX24" fmla="*/ 4123298 w 4235473"/>
                <a:gd name="connsiteY24" fmla="*/ 268541 h 622064"/>
                <a:gd name="connsiteX25" fmla="*/ 4007723 w 4235473"/>
                <a:gd name="connsiteY25" fmla="*/ 265142 h 622064"/>
                <a:gd name="connsiteX26" fmla="*/ 3824163 w 4235473"/>
                <a:gd name="connsiteY26" fmla="*/ 254944 h 622064"/>
                <a:gd name="connsiteX27" fmla="*/ 3542025 w 4235473"/>
                <a:gd name="connsiteY27" fmla="*/ 241347 h 622064"/>
                <a:gd name="connsiteX28" fmla="*/ 3168107 w 4235473"/>
                <a:gd name="connsiteY28" fmla="*/ 251545 h 622064"/>
                <a:gd name="connsiteX29" fmla="*/ 2743200 w 4235473"/>
                <a:gd name="connsiteY29" fmla="*/ 265142 h 622064"/>
                <a:gd name="connsiteX30" fmla="*/ 2600431 w 4235473"/>
                <a:gd name="connsiteY30" fmla="*/ 288937 h 622064"/>
                <a:gd name="connsiteX31" fmla="*/ 2389677 w 4235473"/>
                <a:gd name="connsiteY31" fmla="*/ 309332 h 622064"/>
                <a:gd name="connsiteX32" fmla="*/ 1968169 w 4235473"/>
                <a:gd name="connsiteY32" fmla="*/ 360321 h 622064"/>
                <a:gd name="connsiteX33" fmla="*/ 1529665 w 4235473"/>
                <a:gd name="connsiteY33" fmla="*/ 424907 h 622064"/>
                <a:gd name="connsiteX34" fmla="*/ 1339307 w 4235473"/>
                <a:gd name="connsiteY34" fmla="*/ 448702 h 622064"/>
                <a:gd name="connsiteX35" fmla="*/ 1142150 w 4235473"/>
                <a:gd name="connsiteY35" fmla="*/ 486094 h 622064"/>
                <a:gd name="connsiteX36" fmla="*/ 764832 w 4235473"/>
                <a:gd name="connsiteY36" fmla="*/ 564276 h 622064"/>
                <a:gd name="connsiteX37" fmla="*/ 469097 w 4235473"/>
                <a:gd name="connsiteY37" fmla="*/ 618665 h 622064"/>
                <a:gd name="connsiteX38" fmla="*/ 441903 w 4235473"/>
                <a:gd name="connsiteY38" fmla="*/ 622064 h 622064"/>
                <a:gd name="connsiteX39" fmla="*/ 397713 w 4235473"/>
                <a:gd name="connsiteY39" fmla="*/ 608467 h 622064"/>
                <a:gd name="connsiteX40" fmla="*/ 353522 w 4235473"/>
                <a:gd name="connsiteY40" fmla="*/ 591471 h 622064"/>
                <a:gd name="connsiteX41" fmla="*/ 322929 w 4235473"/>
                <a:gd name="connsiteY41" fmla="*/ 577873 h 622064"/>
                <a:gd name="connsiteX42" fmla="*/ 254944 w 4235473"/>
                <a:gd name="connsiteY42" fmla="*/ 513288 h 622064"/>
                <a:gd name="connsiteX43" fmla="*/ 163164 w 4235473"/>
                <a:gd name="connsiteY43" fmla="*/ 438504 h 622064"/>
                <a:gd name="connsiteX44" fmla="*/ 95179 w 4235473"/>
                <a:gd name="connsiteY44" fmla="*/ 380717 h 622064"/>
                <a:gd name="connsiteX45" fmla="*/ 37391 w 4235473"/>
                <a:gd name="connsiteY45" fmla="*/ 329728 h 622064"/>
                <a:gd name="connsiteX46" fmla="*/ 20395 w 4235473"/>
                <a:gd name="connsiteY46" fmla="*/ 316131 h 622064"/>
                <a:gd name="connsiteX47" fmla="*/ 6798 w 4235473"/>
                <a:gd name="connsiteY47" fmla="*/ 295735 h 622064"/>
                <a:gd name="connsiteX48" fmla="*/ 0 w 4235473"/>
                <a:gd name="connsiteY48" fmla="*/ 275340 h 622064"/>
                <a:gd name="connsiteX49" fmla="*/ 0 w 4235473"/>
                <a:gd name="connsiteY49" fmla="*/ 265142 h 622064"/>
                <a:gd name="connsiteX50" fmla="*/ 6798 w 4235473"/>
                <a:gd name="connsiteY50" fmla="*/ 254944 h 622064"/>
                <a:gd name="connsiteX51" fmla="*/ 20395 w 4235473"/>
                <a:gd name="connsiteY51" fmla="*/ 254944 h 622064"/>
                <a:gd name="connsiteX52" fmla="*/ 33992 w 4235473"/>
                <a:gd name="connsiteY52" fmla="*/ 258343 h 622064"/>
                <a:gd name="connsiteX53" fmla="*/ 91780 w 4235473"/>
                <a:gd name="connsiteY53" fmla="*/ 282138 h 622064"/>
                <a:gd name="connsiteX54" fmla="*/ 203955 w 4235473"/>
                <a:gd name="connsiteY54" fmla="*/ 329728 h 622064"/>
                <a:gd name="connsiteX55" fmla="*/ 302533 w 4235473"/>
                <a:gd name="connsiteY55" fmla="*/ 370519 h 622064"/>
                <a:gd name="connsiteX56" fmla="*/ 363720 w 4235473"/>
                <a:gd name="connsiteY56" fmla="*/ 387515 h 622064"/>
                <a:gd name="connsiteX57" fmla="*/ 441903 w 4235473"/>
                <a:gd name="connsiteY57" fmla="*/ 401112 h 622064"/>
                <a:gd name="connsiteX58" fmla="*/ 649258 w 4235473"/>
                <a:gd name="connsiteY58" fmla="*/ 377317 h 622064"/>
                <a:gd name="connsiteX59" fmla="*/ 948392 w 4235473"/>
                <a:gd name="connsiteY59" fmla="*/ 343325 h 622064"/>
                <a:gd name="connsiteX60" fmla="*/ 1295116 w 4235473"/>
                <a:gd name="connsiteY60" fmla="*/ 295735 h 622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235473" h="622064">
                  <a:moveTo>
                    <a:pt x="1295116" y="295735"/>
                  </a:moveTo>
                  <a:lnTo>
                    <a:pt x="2063348" y="197157"/>
                  </a:lnTo>
                  <a:lnTo>
                    <a:pt x="2328490" y="169963"/>
                  </a:lnTo>
                  <a:lnTo>
                    <a:pt x="2654819" y="132571"/>
                  </a:lnTo>
                  <a:lnTo>
                    <a:pt x="2947155" y="98578"/>
                  </a:lnTo>
                  <a:lnTo>
                    <a:pt x="3222495" y="71384"/>
                  </a:lnTo>
                  <a:lnTo>
                    <a:pt x="3508032" y="47589"/>
                  </a:lnTo>
                  <a:lnTo>
                    <a:pt x="3613409" y="44190"/>
                  </a:lnTo>
                  <a:lnTo>
                    <a:pt x="3657600" y="16996"/>
                  </a:lnTo>
                  <a:lnTo>
                    <a:pt x="3688193" y="0"/>
                  </a:lnTo>
                  <a:lnTo>
                    <a:pt x="3701790" y="0"/>
                  </a:lnTo>
                  <a:lnTo>
                    <a:pt x="3769775" y="6798"/>
                  </a:lnTo>
                  <a:lnTo>
                    <a:pt x="3878551" y="23795"/>
                  </a:lnTo>
                  <a:lnTo>
                    <a:pt x="3943137" y="37392"/>
                  </a:lnTo>
                  <a:lnTo>
                    <a:pt x="3994126" y="50989"/>
                  </a:lnTo>
                  <a:lnTo>
                    <a:pt x="4079107" y="84981"/>
                  </a:lnTo>
                  <a:lnTo>
                    <a:pt x="4133496" y="112175"/>
                  </a:lnTo>
                  <a:lnTo>
                    <a:pt x="4184484" y="146168"/>
                  </a:lnTo>
                  <a:lnTo>
                    <a:pt x="4208279" y="169963"/>
                  </a:lnTo>
                  <a:lnTo>
                    <a:pt x="4221876" y="186959"/>
                  </a:lnTo>
                  <a:lnTo>
                    <a:pt x="4235473" y="214153"/>
                  </a:lnTo>
                  <a:lnTo>
                    <a:pt x="4235473" y="224351"/>
                  </a:lnTo>
                  <a:lnTo>
                    <a:pt x="4221876" y="248146"/>
                  </a:lnTo>
                  <a:lnTo>
                    <a:pt x="4191283" y="265142"/>
                  </a:lnTo>
                  <a:lnTo>
                    <a:pt x="4123298" y="268541"/>
                  </a:lnTo>
                  <a:lnTo>
                    <a:pt x="4007723" y="265142"/>
                  </a:lnTo>
                  <a:lnTo>
                    <a:pt x="3824163" y="254944"/>
                  </a:lnTo>
                  <a:lnTo>
                    <a:pt x="3542025" y="241347"/>
                  </a:lnTo>
                  <a:lnTo>
                    <a:pt x="3168107" y="251545"/>
                  </a:lnTo>
                  <a:lnTo>
                    <a:pt x="2743200" y="265142"/>
                  </a:lnTo>
                  <a:lnTo>
                    <a:pt x="2600431" y="288937"/>
                  </a:lnTo>
                  <a:lnTo>
                    <a:pt x="2389677" y="309332"/>
                  </a:lnTo>
                  <a:lnTo>
                    <a:pt x="1968169" y="360321"/>
                  </a:lnTo>
                  <a:lnTo>
                    <a:pt x="1529665" y="424907"/>
                  </a:lnTo>
                  <a:lnTo>
                    <a:pt x="1339307" y="448702"/>
                  </a:lnTo>
                  <a:lnTo>
                    <a:pt x="1142150" y="486094"/>
                  </a:lnTo>
                  <a:lnTo>
                    <a:pt x="764832" y="564276"/>
                  </a:lnTo>
                  <a:lnTo>
                    <a:pt x="469097" y="618665"/>
                  </a:lnTo>
                  <a:lnTo>
                    <a:pt x="441903" y="622064"/>
                  </a:lnTo>
                  <a:lnTo>
                    <a:pt x="397713" y="608467"/>
                  </a:lnTo>
                  <a:lnTo>
                    <a:pt x="353522" y="591471"/>
                  </a:lnTo>
                  <a:lnTo>
                    <a:pt x="322929" y="577873"/>
                  </a:lnTo>
                  <a:lnTo>
                    <a:pt x="254944" y="513288"/>
                  </a:lnTo>
                  <a:lnTo>
                    <a:pt x="163164" y="438504"/>
                  </a:lnTo>
                  <a:lnTo>
                    <a:pt x="95179" y="380717"/>
                  </a:lnTo>
                  <a:lnTo>
                    <a:pt x="37391" y="329728"/>
                  </a:lnTo>
                  <a:lnTo>
                    <a:pt x="20395" y="316131"/>
                  </a:lnTo>
                  <a:lnTo>
                    <a:pt x="6798" y="295735"/>
                  </a:lnTo>
                  <a:lnTo>
                    <a:pt x="0" y="275340"/>
                  </a:lnTo>
                  <a:lnTo>
                    <a:pt x="0" y="265142"/>
                  </a:lnTo>
                  <a:lnTo>
                    <a:pt x="6798" y="254944"/>
                  </a:lnTo>
                  <a:lnTo>
                    <a:pt x="20395" y="254944"/>
                  </a:lnTo>
                  <a:lnTo>
                    <a:pt x="33992" y="258343"/>
                  </a:lnTo>
                  <a:lnTo>
                    <a:pt x="91780" y="282138"/>
                  </a:lnTo>
                  <a:lnTo>
                    <a:pt x="203955" y="329728"/>
                  </a:lnTo>
                  <a:lnTo>
                    <a:pt x="302533" y="370519"/>
                  </a:lnTo>
                  <a:lnTo>
                    <a:pt x="363720" y="387515"/>
                  </a:lnTo>
                  <a:lnTo>
                    <a:pt x="441903" y="401112"/>
                  </a:lnTo>
                  <a:lnTo>
                    <a:pt x="649258" y="377317"/>
                  </a:lnTo>
                  <a:lnTo>
                    <a:pt x="948392" y="343325"/>
                  </a:lnTo>
                  <a:lnTo>
                    <a:pt x="1295116" y="29573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8">
              <a:extLst>
                <a:ext uri="{FF2B5EF4-FFF2-40B4-BE49-F238E27FC236}">
                  <a16:creationId xmlns:a16="http://schemas.microsoft.com/office/drawing/2014/main" id="{D321DEA4-B77B-48A9-B4E8-2B77BED69CF4}"/>
                </a:ext>
              </a:extLst>
            </p:cNvPr>
            <p:cNvSpPr/>
            <p:nvPr/>
          </p:nvSpPr>
          <p:spPr>
            <a:xfrm>
              <a:off x="2895600" y="3352800"/>
              <a:ext cx="1666875" cy="1562100"/>
            </a:xfrm>
            <a:custGeom>
              <a:avLst/>
              <a:gdLst>
                <a:gd name="connsiteX0" fmla="*/ 954881 w 1666875"/>
                <a:gd name="connsiteY0" fmla="*/ 642938 h 1562100"/>
                <a:gd name="connsiteX1" fmla="*/ 1052513 w 1666875"/>
                <a:gd name="connsiteY1" fmla="*/ 528638 h 1562100"/>
                <a:gd name="connsiteX2" fmla="*/ 1121569 w 1666875"/>
                <a:gd name="connsiteY2" fmla="*/ 442913 h 1562100"/>
                <a:gd name="connsiteX3" fmla="*/ 1190625 w 1666875"/>
                <a:gd name="connsiteY3" fmla="*/ 357188 h 1562100"/>
                <a:gd name="connsiteX4" fmla="*/ 1278731 w 1666875"/>
                <a:gd name="connsiteY4" fmla="*/ 228600 h 1562100"/>
                <a:gd name="connsiteX5" fmla="*/ 1316831 w 1666875"/>
                <a:gd name="connsiteY5" fmla="*/ 173831 h 1562100"/>
                <a:gd name="connsiteX6" fmla="*/ 1326356 w 1666875"/>
                <a:gd name="connsiteY6" fmla="*/ 154781 h 1562100"/>
                <a:gd name="connsiteX7" fmla="*/ 1331119 w 1666875"/>
                <a:gd name="connsiteY7" fmla="*/ 123825 h 1562100"/>
                <a:gd name="connsiteX8" fmla="*/ 1328738 w 1666875"/>
                <a:gd name="connsiteY8" fmla="*/ 92869 h 1562100"/>
                <a:gd name="connsiteX9" fmla="*/ 1319213 w 1666875"/>
                <a:gd name="connsiteY9" fmla="*/ 66675 h 1562100"/>
                <a:gd name="connsiteX10" fmla="*/ 1295400 w 1666875"/>
                <a:gd name="connsiteY10" fmla="*/ 19050 h 1562100"/>
                <a:gd name="connsiteX11" fmla="*/ 1471613 w 1666875"/>
                <a:gd name="connsiteY11" fmla="*/ 0 h 1562100"/>
                <a:gd name="connsiteX12" fmla="*/ 1564481 w 1666875"/>
                <a:gd name="connsiteY12" fmla="*/ 57150 h 1562100"/>
                <a:gd name="connsiteX13" fmla="*/ 1597819 w 1666875"/>
                <a:gd name="connsiteY13" fmla="*/ 83344 h 1562100"/>
                <a:gd name="connsiteX14" fmla="*/ 1631156 w 1666875"/>
                <a:gd name="connsiteY14" fmla="*/ 109538 h 1562100"/>
                <a:gd name="connsiteX15" fmla="*/ 1659731 w 1666875"/>
                <a:gd name="connsiteY15" fmla="*/ 142875 h 1562100"/>
                <a:gd name="connsiteX16" fmla="*/ 1664494 w 1666875"/>
                <a:gd name="connsiteY16" fmla="*/ 152400 h 1562100"/>
                <a:gd name="connsiteX17" fmla="*/ 1666875 w 1666875"/>
                <a:gd name="connsiteY17" fmla="*/ 176213 h 1562100"/>
                <a:gd name="connsiteX18" fmla="*/ 1659731 w 1666875"/>
                <a:gd name="connsiteY18" fmla="*/ 204788 h 1562100"/>
                <a:gd name="connsiteX19" fmla="*/ 1631156 w 1666875"/>
                <a:gd name="connsiteY19" fmla="*/ 242888 h 1562100"/>
                <a:gd name="connsiteX20" fmla="*/ 1581150 w 1666875"/>
                <a:gd name="connsiteY20" fmla="*/ 278606 h 1562100"/>
                <a:gd name="connsiteX21" fmla="*/ 1545431 w 1666875"/>
                <a:gd name="connsiteY21" fmla="*/ 307181 h 1562100"/>
                <a:gd name="connsiteX22" fmla="*/ 1473994 w 1666875"/>
                <a:gd name="connsiteY22" fmla="*/ 397669 h 1562100"/>
                <a:gd name="connsiteX23" fmla="*/ 1376363 w 1666875"/>
                <a:gd name="connsiteY23" fmla="*/ 502444 h 1562100"/>
                <a:gd name="connsiteX24" fmla="*/ 1290638 w 1666875"/>
                <a:gd name="connsiteY24" fmla="*/ 609600 h 1562100"/>
                <a:gd name="connsiteX25" fmla="*/ 1140619 w 1666875"/>
                <a:gd name="connsiteY25" fmla="*/ 750094 h 1562100"/>
                <a:gd name="connsiteX26" fmla="*/ 1007269 w 1666875"/>
                <a:gd name="connsiteY26" fmla="*/ 873919 h 1562100"/>
                <a:gd name="connsiteX27" fmla="*/ 845344 w 1666875"/>
                <a:gd name="connsiteY27" fmla="*/ 1009650 h 1562100"/>
                <a:gd name="connsiteX28" fmla="*/ 688181 w 1666875"/>
                <a:gd name="connsiteY28" fmla="*/ 1133475 h 1562100"/>
                <a:gd name="connsiteX29" fmla="*/ 521494 w 1666875"/>
                <a:gd name="connsiteY29" fmla="*/ 1247775 h 1562100"/>
                <a:gd name="connsiteX30" fmla="*/ 311944 w 1666875"/>
                <a:gd name="connsiteY30" fmla="*/ 1385888 h 1562100"/>
                <a:gd name="connsiteX31" fmla="*/ 147638 w 1666875"/>
                <a:gd name="connsiteY31" fmla="*/ 1493044 h 1562100"/>
                <a:gd name="connsiteX32" fmla="*/ 42863 w 1666875"/>
                <a:gd name="connsiteY32" fmla="*/ 1554956 h 1562100"/>
                <a:gd name="connsiteX33" fmla="*/ 23813 w 1666875"/>
                <a:gd name="connsiteY33" fmla="*/ 1562100 h 1562100"/>
                <a:gd name="connsiteX34" fmla="*/ 4763 w 1666875"/>
                <a:gd name="connsiteY34" fmla="*/ 1559719 h 1562100"/>
                <a:gd name="connsiteX35" fmla="*/ 0 w 1666875"/>
                <a:gd name="connsiteY35" fmla="*/ 1550194 h 1562100"/>
                <a:gd name="connsiteX36" fmla="*/ 2381 w 1666875"/>
                <a:gd name="connsiteY36" fmla="*/ 1528763 h 1562100"/>
                <a:gd name="connsiteX37" fmla="*/ 11906 w 1666875"/>
                <a:gd name="connsiteY37" fmla="*/ 1504950 h 1562100"/>
                <a:gd name="connsiteX38" fmla="*/ 71438 w 1666875"/>
                <a:gd name="connsiteY38" fmla="*/ 1454944 h 1562100"/>
                <a:gd name="connsiteX39" fmla="*/ 226219 w 1666875"/>
                <a:gd name="connsiteY39" fmla="*/ 1333500 h 1562100"/>
                <a:gd name="connsiteX40" fmla="*/ 414338 w 1666875"/>
                <a:gd name="connsiteY40" fmla="*/ 1178719 h 1562100"/>
                <a:gd name="connsiteX41" fmla="*/ 595313 w 1666875"/>
                <a:gd name="connsiteY41" fmla="*/ 1014413 h 1562100"/>
                <a:gd name="connsiteX42" fmla="*/ 869156 w 1666875"/>
                <a:gd name="connsiteY42" fmla="*/ 740569 h 1562100"/>
                <a:gd name="connsiteX43" fmla="*/ 954881 w 1666875"/>
                <a:gd name="connsiteY43" fmla="*/ 642938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666875" h="1562100">
                  <a:moveTo>
                    <a:pt x="954881" y="642938"/>
                  </a:moveTo>
                  <a:lnTo>
                    <a:pt x="1052513" y="528638"/>
                  </a:lnTo>
                  <a:lnTo>
                    <a:pt x="1121569" y="442913"/>
                  </a:lnTo>
                  <a:lnTo>
                    <a:pt x="1190625" y="357188"/>
                  </a:lnTo>
                  <a:lnTo>
                    <a:pt x="1278731" y="228600"/>
                  </a:lnTo>
                  <a:lnTo>
                    <a:pt x="1316831" y="173831"/>
                  </a:lnTo>
                  <a:lnTo>
                    <a:pt x="1326356" y="154781"/>
                  </a:lnTo>
                  <a:lnTo>
                    <a:pt x="1331119" y="123825"/>
                  </a:lnTo>
                  <a:lnTo>
                    <a:pt x="1328738" y="92869"/>
                  </a:lnTo>
                  <a:lnTo>
                    <a:pt x="1319213" y="66675"/>
                  </a:lnTo>
                  <a:lnTo>
                    <a:pt x="1295400" y="19050"/>
                  </a:lnTo>
                  <a:lnTo>
                    <a:pt x="1471613" y="0"/>
                  </a:lnTo>
                  <a:lnTo>
                    <a:pt x="1564481" y="57150"/>
                  </a:lnTo>
                  <a:lnTo>
                    <a:pt x="1597819" y="83344"/>
                  </a:lnTo>
                  <a:lnTo>
                    <a:pt x="1631156" y="109538"/>
                  </a:lnTo>
                  <a:lnTo>
                    <a:pt x="1659731" y="142875"/>
                  </a:lnTo>
                  <a:lnTo>
                    <a:pt x="1664494" y="152400"/>
                  </a:lnTo>
                  <a:lnTo>
                    <a:pt x="1666875" y="176213"/>
                  </a:lnTo>
                  <a:lnTo>
                    <a:pt x="1659731" y="204788"/>
                  </a:lnTo>
                  <a:lnTo>
                    <a:pt x="1631156" y="242888"/>
                  </a:lnTo>
                  <a:lnTo>
                    <a:pt x="1581150" y="278606"/>
                  </a:lnTo>
                  <a:lnTo>
                    <a:pt x="1545431" y="307181"/>
                  </a:lnTo>
                  <a:lnTo>
                    <a:pt x="1473994" y="397669"/>
                  </a:lnTo>
                  <a:lnTo>
                    <a:pt x="1376363" y="502444"/>
                  </a:lnTo>
                  <a:lnTo>
                    <a:pt x="1290638" y="609600"/>
                  </a:lnTo>
                  <a:lnTo>
                    <a:pt x="1140619" y="750094"/>
                  </a:lnTo>
                  <a:lnTo>
                    <a:pt x="1007269" y="873919"/>
                  </a:lnTo>
                  <a:lnTo>
                    <a:pt x="845344" y="1009650"/>
                  </a:lnTo>
                  <a:lnTo>
                    <a:pt x="688181" y="1133475"/>
                  </a:lnTo>
                  <a:lnTo>
                    <a:pt x="521494" y="1247775"/>
                  </a:lnTo>
                  <a:lnTo>
                    <a:pt x="311944" y="1385888"/>
                  </a:lnTo>
                  <a:lnTo>
                    <a:pt x="147638" y="1493044"/>
                  </a:lnTo>
                  <a:lnTo>
                    <a:pt x="42863" y="1554956"/>
                  </a:lnTo>
                  <a:lnTo>
                    <a:pt x="23813" y="1562100"/>
                  </a:lnTo>
                  <a:lnTo>
                    <a:pt x="4763" y="1559719"/>
                  </a:lnTo>
                  <a:lnTo>
                    <a:pt x="0" y="1550194"/>
                  </a:lnTo>
                  <a:lnTo>
                    <a:pt x="2381" y="1528763"/>
                  </a:lnTo>
                  <a:lnTo>
                    <a:pt x="11906" y="1504950"/>
                  </a:lnTo>
                  <a:lnTo>
                    <a:pt x="71438" y="1454944"/>
                  </a:lnTo>
                  <a:lnTo>
                    <a:pt x="226219" y="1333500"/>
                  </a:lnTo>
                  <a:lnTo>
                    <a:pt x="414338" y="1178719"/>
                  </a:lnTo>
                  <a:lnTo>
                    <a:pt x="595313" y="1014413"/>
                  </a:lnTo>
                  <a:lnTo>
                    <a:pt x="869156" y="740569"/>
                  </a:lnTo>
                  <a:lnTo>
                    <a:pt x="954881" y="6429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29">
              <a:extLst>
                <a:ext uri="{FF2B5EF4-FFF2-40B4-BE49-F238E27FC236}">
                  <a16:creationId xmlns:a16="http://schemas.microsoft.com/office/drawing/2014/main" id="{AF7EB6A3-DDEF-47C7-A545-F8B3D9003E3C}"/>
                </a:ext>
              </a:extLst>
            </p:cNvPr>
            <p:cNvSpPr/>
            <p:nvPr/>
          </p:nvSpPr>
          <p:spPr>
            <a:xfrm>
              <a:off x="5427663" y="3195638"/>
              <a:ext cx="2098675" cy="1304925"/>
            </a:xfrm>
            <a:custGeom>
              <a:avLst/>
              <a:gdLst>
                <a:gd name="connsiteX0" fmla="*/ 623887 w 2100262"/>
                <a:gd name="connsiteY0" fmla="*/ 383381 h 1304925"/>
                <a:gd name="connsiteX1" fmla="*/ 483394 w 2100262"/>
                <a:gd name="connsiteY1" fmla="*/ 269081 h 1304925"/>
                <a:gd name="connsiteX2" fmla="*/ 359569 w 2100262"/>
                <a:gd name="connsiteY2" fmla="*/ 169068 h 1304925"/>
                <a:gd name="connsiteX3" fmla="*/ 223837 w 2100262"/>
                <a:gd name="connsiteY3" fmla="*/ 61912 h 1304925"/>
                <a:gd name="connsiteX4" fmla="*/ 142875 w 2100262"/>
                <a:gd name="connsiteY4" fmla="*/ 0 h 1304925"/>
                <a:gd name="connsiteX5" fmla="*/ 0 w 2100262"/>
                <a:gd name="connsiteY5" fmla="*/ 23812 h 1304925"/>
                <a:gd name="connsiteX6" fmla="*/ 102394 w 2100262"/>
                <a:gd name="connsiteY6" fmla="*/ 121443 h 1304925"/>
                <a:gd name="connsiteX7" fmla="*/ 207169 w 2100262"/>
                <a:gd name="connsiteY7" fmla="*/ 226218 h 1304925"/>
                <a:gd name="connsiteX8" fmla="*/ 335756 w 2100262"/>
                <a:gd name="connsiteY8" fmla="*/ 350043 h 1304925"/>
                <a:gd name="connsiteX9" fmla="*/ 476250 w 2100262"/>
                <a:gd name="connsiteY9" fmla="*/ 497681 h 1304925"/>
                <a:gd name="connsiteX10" fmla="*/ 609600 w 2100262"/>
                <a:gd name="connsiteY10" fmla="*/ 638175 h 1304925"/>
                <a:gd name="connsiteX11" fmla="*/ 707231 w 2100262"/>
                <a:gd name="connsiteY11" fmla="*/ 740568 h 1304925"/>
                <a:gd name="connsiteX12" fmla="*/ 812006 w 2100262"/>
                <a:gd name="connsiteY12" fmla="*/ 854868 h 1304925"/>
                <a:gd name="connsiteX13" fmla="*/ 909637 w 2100262"/>
                <a:gd name="connsiteY13" fmla="*/ 954881 h 1304925"/>
                <a:gd name="connsiteX14" fmla="*/ 1009650 w 2100262"/>
                <a:gd name="connsiteY14" fmla="*/ 1054893 h 1304925"/>
                <a:gd name="connsiteX15" fmla="*/ 1102519 w 2100262"/>
                <a:gd name="connsiteY15" fmla="*/ 1147762 h 1304925"/>
                <a:gd name="connsiteX16" fmla="*/ 1154906 w 2100262"/>
                <a:gd name="connsiteY16" fmla="*/ 1202531 h 1304925"/>
                <a:gd name="connsiteX17" fmla="*/ 1195387 w 2100262"/>
                <a:gd name="connsiteY17" fmla="*/ 1240631 h 1304925"/>
                <a:gd name="connsiteX18" fmla="*/ 1243012 w 2100262"/>
                <a:gd name="connsiteY18" fmla="*/ 1278731 h 1304925"/>
                <a:gd name="connsiteX19" fmla="*/ 1271587 w 2100262"/>
                <a:gd name="connsiteY19" fmla="*/ 1290637 h 1304925"/>
                <a:gd name="connsiteX20" fmla="*/ 1309687 w 2100262"/>
                <a:gd name="connsiteY20" fmla="*/ 1300162 h 1304925"/>
                <a:gd name="connsiteX21" fmla="*/ 1371600 w 2100262"/>
                <a:gd name="connsiteY21" fmla="*/ 1304925 h 1304925"/>
                <a:gd name="connsiteX22" fmla="*/ 1543050 w 2100262"/>
                <a:gd name="connsiteY22" fmla="*/ 1290637 h 1304925"/>
                <a:gd name="connsiteX23" fmla="*/ 1769269 w 2100262"/>
                <a:gd name="connsiteY23" fmla="*/ 1276350 h 1304925"/>
                <a:gd name="connsiteX24" fmla="*/ 2033587 w 2100262"/>
                <a:gd name="connsiteY24" fmla="*/ 1257300 h 1304925"/>
                <a:gd name="connsiteX25" fmla="*/ 2064544 w 2100262"/>
                <a:gd name="connsiteY25" fmla="*/ 1250156 h 1304925"/>
                <a:gd name="connsiteX26" fmla="*/ 2083594 w 2100262"/>
                <a:gd name="connsiteY26" fmla="*/ 1240631 h 1304925"/>
                <a:gd name="connsiteX27" fmla="*/ 2093119 w 2100262"/>
                <a:gd name="connsiteY27" fmla="*/ 1231106 h 1304925"/>
                <a:gd name="connsiteX28" fmla="*/ 2100262 w 2100262"/>
                <a:gd name="connsiteY28" fmla="*/ 1221581 h 1304925"/>
                <a:gd name="connsiteX29" fmla="*/ 2100262 w 2100262"/>
                <a:gd name="connsiteY29" fmla="*/ 1214437 h 1304925"/>
                <a:gd name="connsiteX30" fmla="*/ 2097881 w 2100262"/>
                <a:gd name="connsiteY30" fmla="*/ 1207293 h 1304925"/>
                <a:gd name="connsiteX31" fmla="*/ 2083594 w 2100262"/>
                <a:gd name="connsiteY31" fmla="*/ 1190625 h 1304925"/>
                <a:gd name="connsiteX32" fmla="*/ 2055019 w 2100262"/>
                <a:gd name="connsiteY32" fmla="*/ 1173956 h 1304925"/>
                <a:gd name="connsiteX33" fmla="*/ 1988344 w 2100262"/>
                <a:gd name="connsiteY33" fmla="*/ 1152525 h 1304925"/>
                <a:gd name="connsiteX34" fmla="*/ 1909762 w 2100262"/>
                <a:gd name="connsiteY34" fmla="*/ 1128712 h 1304925"/>
                <a:gd name="connsiteX35" fmla="*/ 1785937 w 2100262"/>
                <a:gd name="connsiteY35" fmla="*/ 1088231 h 1304925"/>
                <a:gd name="connsiteX36" fmla="*/ 1664494 w 2100262"/>
                <a:gd name="connsiteY36" fmla="*/ 1045368 h 1304925"/>
                <a:gd name="connsiteX37" fmla="*/ 1493044 w 2100262"/>
                <a:gd name="connsiteY37" fmla="*/ 981075 h 1304925"/>
                <a:gd name="connsiteX38" fmla="*/ 1364456 w 2100262"/>
                <a:gd name="connsiteY38" fmla="*/ 919162 h 1304925"/>
                <a:gd name="connsiteX39" fmla="*/ 1207294 w 2100262"/>
                <a:gd name="connsiteY39" fmla="*/ 823912 h 1304925"/>
                <a:gd name="connsiteX40" fmla="*/ 1045369 w 2100262"/>
                <a:gd name="connsiteY40" fmla="*/ 711993 h 1304925"/>
                <a:gd name="connsiteX41" fmla="*/ 921544 w 2100262"/>
                <a:gd name="connsiteY41" fmla="*/ 616743 h 1304925"/>
                <a:gd name="connsiteX42" fmla="*/ 776287 w 2100262"/>
                <a:gd name="connsiteY42" fmla="*/ 502443 h 1304925"/>
                <a:gd name="connsiteX43" fmla="*/ 623887 w 2100262"/>
                <a:gd name="connsiteY43" fmla="*/ 383381 h 13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100262" h="1304925">
                  <a:moveTo>
                    <a:pt x="623887" y="383381"/>
                  </a:moveTo>
                  <a:lnTo>
                    <a:pt x="483394" y="269081"/>
                  </a:lnTo>
                  <a:lnTo>
                    <a:pt x="359569" y="169068"/>
                  </a:lnTo>
                  <a:lnTo>
                    <a:pt x="223837" y="61912"/>
                  </a:lnTo>
                  <a:lnTo>
                    <a:pt x="142875" y="0"/>
                  </a:lnTo>
                  <a:lnTo>
                    <a:pt x="0" y="23812"/>
                  </a:lnTo>
                  <a:lnTo>
                    <a:pt x="102394" y="121443"/>
                  </a:lnTo>
                  <a:lnTo>
                    <a:pt x="207169" y="226218"/>
                  </a:lnTo>
                  <a:lnTo>
                    <a:pt x="335756" y="350043"/>
                  </a:lnTo>
                  <a:lnTo>
                    <a:pt x="476250" y="497681"/>
                  </a:lnTo>
                  <a:lnTo>
                    <a:pt x="609600" y="638175"/>
                  </a:lnTo>
                  <a:lnTo>
                    <a:pt x="707231" y="740568"/>
                  </a:lnTo>
                  <a:lnTo>
                    <a:pt x="812006" y="854868"/>
                  </a:lnTo>
                  <a:lnTo>
                    <a:pt x="909637" y="954881"/>
                  </a:lnTo>
                  <a:lnTo>
                    <a:pt x="1009650" y="1054893"/>
                  </a:lnTo>
                  <a:lnTo>
                    <a:pt x="1102519" y="1147762"/>
                  </a:lnTo>
                  <a:lnTo>
                    <a:pt x="1154906" y="1202531"/>
                  </a:lnTo>
                  <a:lnTo>
                    <a:pt x="1195387" y="1240631"/>
                  </a:lnTo>
                  <a:lnTo>
                    <a:pt x="1243012" y="1278731"/>
                  </a:lnTo>
                  <a:lnTo>
                    <a:pt x="1271587" y="1290637"/>
                  </a:lnTo>
                  <a:lnTo>
                    <a:pt x="1309687" y="1300162"/>
                  </a:lnTo>
                  <a:lnTo>
                    <a:pt x="1371600" y="1304925"/>
                  </a:lnTo>
                  <a:lnTo>
                    <a:pt x="1543050" y="1290637"/>
                  </a:lnTo>
                  <a:lnTo>
                    <a:pt x="1769269" y="1276350"/>
                  </a:lnTo>
                  <a:lnTo>
                    <a:pt x="2033587" y="1257300"/>
                  </a:lnTo>
                  <a:lnTo>
                    <a:pt x="2064544" y="1250156"/>
                  </a:lnTo>
                  <a:lnTo>
                    <a:pt x="2083594" y="1240631"/>
                  </a:lnTo>
                  <a:lnTo>
                    <a:pt x="2093119" y="1231106"/>
                  </a:lnTo>
                  <a:lnTo>
                    <a:pt x="2100262" y="1221581"/>
                  </a:lnTo>
                  <a:lnTo>
                    <a:pt x="2100262" y="1214437"/>
                  </a:lnTo>
                  <a:lnTo>
                    <a:pt x="2097881" y="1207293"/>
                  </a:lnTo>
                  <a:lnTo>
                    <a:pt x="2083594" y="1190625"/>
                  </a:lnTo>
                  <a:lnTo>
                    <a:pt x="2055019" y="1173956"/>
                  </a:lnTo>
                  <a:lnTo>
                    <a:pt x="1988344" y="1152525"/>
                  </a:lnTo>
                  <a:lnTo>
                    <a:pt x="1909762" y="1128712"/>
                  </a:lnTo>
                  <a:lnTo>
                    <a:pt x="1785937" y="1088231"/>
                  </a:lnTo>
                  <a:lnTo>
                    <a:pt x="1664494" y="1045368"/>
                  </a:lnTo>
                  <a:lnTo>
                    <a:pt x="1493044" y="981075"/>
                  </a:lnTo>
                  <a:lnTo>
                    <a:pt x="1364456" y="919162"/>
                  </a:lnTo>
                  <a:lnTo>
                    <a:pt x="1207294" y="823912"/>
                  </a:lnTo>
                  <a:lnTo>
                    <a:pt x="1045369" y="711993"/>
                  </a:lnTo>
                  <a:lnTo>
                    <a:pt x="921544" y="616743"/>
                  </a:lnTo>
                  <a:lnTo>
                    <a:pt x="776287" y="502443"/>
                  </a:lnTo>
                  <a:lnTo>
                    <a:pt x="623887" y="3833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32">
              <a:extLst>
                <a:ext uri="{FF2B5EF4-FFF2-40B4-BE49-F238E27FC236}">
                  <a16:creationId xmlns:a16="http://schemas.microsoft.com/office/drawing/2014/main" id="{24320CC9-6B69-4687-9848-F20FDF567BC0}"/>
                </a:ext>
              </a:extLst>
            </p:cNvPr>
            <p:cNvSpPr/>
            <p:nvPr/>
          </p:nvSpPr>
          <p:spPr>
            <a:xfrm>
              <a:off x="4391025" y="3695700"/>
              <a:ext cx="1562100" cy="1119188"/>
            </a:xfrm>
            <a:custGeom>
              <a:avLst/>
              <a:gdLst>
                <a:gd name="connsiteX0" fmla="*/ 447675 w 1562100"/>
                <a:gd name="connsiteY0" fmla="*/ 176213 h 1119188"/>
                <a:gd name="connsiteX1" fmla="*/ 166688 w 1562100"/>
                <a:gd name="connsiteY1" fmla="*/ 226219 h 1119188"/>
                <a:gd name="connsiteX2" fmla="*/ 59531 w 1562100"/>
                <a:gd name="connsiteY2" fmla="*/ 245269 h 1119188"/>
                <a:gd name="connsiteX3" fmla="*/ 0 w 1562100"/>
                <a:gd name="connsiteY3" fmla="*/ 238125 h 1119188"/>
                <a:gd name="connsiteX4" fmla="*/ 57150 w 1562100"/>
                <a:gd name="connsiteY4" fmla="*/ 392906 h 1119188"/>
                <a:gd name="connsiteX5" fmla="*/ 447675 w 1562100"/>
                <a:gd name="connsiteY5" fmla="*/ 323850 h 1119188"/>
                <a:gd name="connsiteX6" fmla="*/ 842963 w 1562100"/>
                <a:gd name="connsiteY6" fmla="*/ 252413 h 1119188"/>
                <a:gd name="connsiteX7" fmla="*/ 1042988 w 1562100"/>
                <a:gd name="connsiteY7" fmla="*/ 214313 h 1119188"/>
                <a:gd name="connsiteX8" fmla="*/ 1135856 w 1562100"/>
                <a:gd name="connsiteY8" fmla="*/ 200025 h 1119188"/>
                <a:gd name="connsiteX9" fmla="*/ 1147763 w 1562100"/>
                <a:gd name="connsiteY9" fmla="*/ 200025 h 1119188"/>
                <a:gd name="connsiteX10" fmla="*/ 1166813 w 1562100"/>
                <a:gd name="connsiteY10" fmla="*/ 202406 h 1119188"/>
                <a:gd name="connsiteX11" fmla="*/ 1183481 w 1562100"/>
                <a:gd name="connsiteY11" fmla="*/ 209550 h 1119188"/>
                <a:gd name="connsiteX12" fmla="*/ 1202531 w 1562100"/>
                <a:gd name="connsiteY12" fmla="*/ 226219 h 1119188"/>
                <a:gd name="connsiteX13" fmla="*/ 1214438 w 1562100"/>
                <a:gd name="connsiteY13" fmla="*/ 247650 h 1119188"/>
                <a:gd name="connsiteX14" fmla="*/ 1216819 w 1562100"/>
                <a:gd name="connsiteY14" fmla="*/ 261938 h 1119188"/>
                <a:gd name="connsiteX15" fmla="*/ 1216819 w 1562100"/>
                <a:gd name="connsiteY15" fmla="*/ 288131 h 1119188"/>
                <a:gd name="connsiteX16" fmla="*/ 1185863 w 1562100"/>
                <a:gd name="connsiteY16" fmla="*/ 519113 h 1119188"/>
                <a:gd name="connsiteX17" fmla="*/ 1131094 w 1562100"/>
                <a:gd name="connsiteY17" fmla="*/ 916781 h 1119188"/>
                <a:gd name="connsiteX18" fmla="*/ 1154906 w 1562100"/>
                <a:gd name="connsiteY18" fmla="*/ 1100138 h 1119188"/>
                <a:gd name="connsiteX19" fmla="*/ 1166813 w 1562100"/>
                <a:gd name="connsiteY19" fmla="*/ 1109663 h 1119188"/>
                <a:gd name="connsiteX20" fmla="*/ 1195388 w 1562100"/>
                <a:gd name="connsiteY20" fmla="*/ 1119188 h 1119188"/>
                <a:gd name="connsiteX21" fmla="*/ 1219200 w 1562100"/>
                <a:gd name="connsiteY21" fmla="*/ 1116806 h 1119188"/>
                <a:gd name="connsiteX22" fmla="*/ 1250156 w 1562100"/>
                <a:gd name="connsiteY22" fmla="*/ 1107281 h 1119188"/>
                <a:gd name="connsiteX23" fmla="*/ 1273969 w 1562100"/>
                <a:gd name="connsiteY23" fmla="*/ 1088231 h 1119188"/>
                <a:gd name="connsiteX24" fmla="*/ 1309688 w 1562100"/>
                <a:gd name="connsiteY24" fmla="*/ 1050131 h 1119188"/>
                <a:gd name="connsiteX25" fmla="*/ 1366838 w 1562100"/>
                <a:gd name="connsiteY25" fmla="*/ 978694 h 1119188"/>
                <a:gd name="connsiteX26" fmla="*/ 1378744 w 1562100"/>
                <a:gd name="connsiteY26" fmla="*/ 957263 h 1119188"/>
                <a:gd name="connsiteX27" fmla="*/ 1402556 w 1562100"/>
                <a:gd name="connsiteY27" fmla="*/ 828675 h 1119188"/>
                <a:gd name="connsiteX28" fmla="*/ 1450181 w 1562100"/>
                <a:gd name="connsiteY28" fmla="*/ 550069 h 1119188"/>
                <a:gd name="connsiteX29" fmla="*/ 1485900 w 1562100"/>
                <a:gd name="connsiteY29" fmla="*/ 342900 h 1119188"/>
                <a:gd name="connsiteX30" fmla="*/ 1495425 w 1562100"/>
                <a:gd name="connsiteY30" fmla="*/ 326231 h 1119188"/>
                <a:gd name="connsiteX31" fmla="*/ 1519238 w 1562100"/>
                <a:gd name="connsiteY31" fmla="*/ 300038 h 1119188"/>
                <a:gd name="connsiteX32" fmla="*/ 1547813 w 1562100"/>
                <a:gd name="connsiteY32" fmla="*/ 264319 h 1119188"/>
                <a:gd name="connsiteX33" fmla="*/ 1562100 w 1562100"/>
                <a:gd name="connsiteY33" fmla="*/ 228600 h 1119188"/>
                <a:gd name="connsiteX34" fmla="*/ 1562100 w 1562100"/>
                <a:gd name="connsiteY34" fmla="*/ 204788 h 1119188"/>
                <a:gd name="connsiteX35" fmla="*/ 1554956 w 1562100"/>
                <a:gd name="connsiteY35" fmla="*/ 190500 h 1119188"/>
                <a:gd name="connsiteX36" fmla="*/ 1466850 w 1562100"/>
                <a:gd name="connsiteY36" fmla="*/ 138113 h 1119188"/>
                <a:gd name="connsiteX37" fmla="*/ 1314450 w 1562100"/>
                <a:gd name="connsiteY37" fmla="*/ 50006 h 1119188"/>
                <a:gd name="connsiteX38" fmla="*/ 1228725 w 1562100"/>
                <a:gd name="connsiteY38" fmla="*/ 0 h 1119188"/>
                <a:gd name="connsiteX39" fmla="*/ 1216819 w 1562100"/>
                <a:gd name="connsiteY39" fmla="*/ 0 h 1119188"/>
                <a:gd name="connsiteX40" fmla="*/ 1159669 w 1562100"/>
                <a:gd name="connsiteY40" fmla="*/ 30956 h 1119188"/>
                <a:gd name="connsiteX41" fmla="*/ 1121569 w 1562100"/>
                <a:gd name="connsiteY41" fmla="*/ 45244 h 1119188"/>
                <a:gd name="connsiteX42" fmla="*/ 950119 w 1562100"/>
                <a:gd name="connsiteY42" fmla="*/ 80963 h 1119188"/>
                <a:gd name="connsiteX43" fmla="*/ 778669 w 1562100"/>
                <a:gd name="connsiteY43" fmla="*/ 111919 h 1119188"/>
                <a:gd name="connsiteX44" fmla="*/ 578644 w 1562100"/>
                <a:gd name="connsiteY44" fmla="*/ 154781 h 1119188"/>
                <a:gd name="connsiteX45" fmla="*/ 447675 w 1562100"/>
                <a:gd name="connsiteY45" fmla="*/ 176213 h 1119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62100" h="1119188">
                  <a:moveTo>
                    <a:pt x="447675" y="176213"/>
                  </a:moveTo>
                  <a:lnTo>
                    <a:pt x="166688" y="226219"/>
                  </a:lnTo>
                  <a:lnTo>
                    <a:pt x="59531" y="245269"/>
                  </a:lnTo>
                  <a:lnTo>
                    <a:pt x="0" y="238125"/>
                  </a:lnTo>
                  <a:lnTo>
                    <a:pt x="57150" y="392906"/>
                  </a:lnTo>
                  <a:lnTo>
                    <a:pt x="447675" y="323850"/>
                  </a:lnTo>
                  <a:lnTo>
                    <a:pt x="842963" y="252413"/>
                  </a:lnTo>
                  <a:lnTo>
                    <a:pt x="1042988" y="214313"/>
                  </a:lnTo>
                  <a:lnTo>
                    <a:pt x="1135856" y="200025"/>
                  </a:lnTo>
                  <a:lnTo>
                    <a:pt x="1147763" y="200025"/>
                  </a:lnTo>
                  <a:lnTo>
                    <a:pt x="1166813" y="202406"/>
                  </a:lnTo>
                  <a:lnTo>
                    <a:pt x="1183481" y="209550"/>
                  </a:lnTo>
                  <a:lnTo>
                    <a:pt x="1202531" y="226219"/>
                  </a:lnTo>
                  <a:lnTo>
                    <a:pt x="1214438" y="247650"/>
                  </a:lnTo>
                  <a:lnTo>
                    <a:pt x="1216819" y="261938"/>
                  </a:lnTo>
                  <a:lnTo>
                    <a:pt x="1216819" y="288131"/>
                  </a:lnTo>
                  <a:lnTo>
                    <a:pt x="1185863" y="519113"/>
                  </a:lnTo>
                  <a:lnTo>
                    <a:pt x="1131094" y="916781"/>
                  </a:lnTo>
                  <a:lnTo>
                    <a:pt x="1154906" y="1100138"/>
                  </a:lnTo>
                  <a:lnTo>
                    <a:pt x="1166813" y="1109663"/>
                  </a:lnTo>
                  <a:lnTo>
                    <a:pt x="1195388" y="1119188"/>
                  </a:lnTo>
                  <a:lnTo>
                    <a:pt x="1219200" y="1116806"/>
                  </a:lnTo>
                  <a:lnTo>
                    <a:pt x="1250156" y="1107281"/>
                  </a:lnTo>
                  <a:lnTo>
                    <a:pt x="1273969" y="1088231"/>
                  </a:lnTo>
                  <a:lnTo>
                    <a:pt x="1309688" y="1050131"/>
                  </a:lnTo>
                  <a:lnTo>
                    <a:pt x="1366838" y="978694"/>
                  </a:lnTo>
                  <a:lnTo>
                    <a:pt x="1378744" y="957263"/>
                  </a:lnTo>
                  <a:lnTo>
                    <a:pt x="1402556" y="828675"/>
                  </a:lnTo>
                  <a:lnTo>
                    <a:pt x="1450181" y="550069"/>
                  </a:lnTo>
                  <a:lnTo>
                    <a:pt x="1485900" y="342900"/>
                  </a:lnTo>
                  <a:lnTo>
                    <a:pt x="1495425" y="326231"/>
                  </a:lnTo>
                  <a:lnTo>
                    <a:pt x="1519238" y="300038"/>
                  </a:lnTo>
                  <a:lnTo>
                    <a:pt x="1547813" y="264319"/>
                  </a:lnTo>
                  <a:lnTo>
                    <a:pt x="1562100" y="228600"/>
                  </a:lnTo>
                  <a:lnTo>
                    <a:pt x="1562100" y="204788"/>
                  </a:lnTo>
                  <a:lnTo>
                    <a:pt x="1554956" y="190500"/>
                  </a:lnTo>
                  <a:lnTo>
                    <a:pt x="1466850" y="138113"/>
                  </a:lnTo>
                  <a:lnTo>
                    <a:pt x="1314450" y="50006"/>
                  </a:lnTo>
                  <a:lnTo>
                    <a:pt x="1228725" y="0"/>
                  </a:lnTo>
                  <a:lnTo>
                    <a:pt x="1216819" y="0"/>
                  </a:lnTo>
                  <a:lnTo>
                    <a:pt x="1159669" y="30956"/>
                  </a:lnTo>
                  <a:lnTo>
                    <a:pt x="1121569" y="45244"/>
                  </a:lnTo>
                  <a:lnTo>
                    <a:pt x="950119" y="80963"/>
                  </a:lnTo>
                  <a:lnTo>
                    <a:pt x="778669" y="111919"/>
                  </a:lnTo>
                  <a:lnTo>
                    <a:pt x="578644" y="154781"/>
                  </a:lnTo>
                  <a:lnTo>
                    <a:pt x="447675" y="1762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33">
              <a:extLst>
                <a:ext uri="{FF2B5EF4-FFF2-40B4-BE49-F238E27FC236}">
                  <a16:creationId xmlns:a16="http://schemas.microsoft.com/office/drawing/2014/main" id="{8A545DE6-5D01-4E89-A21C-11032D3B39A8}"/>
                </a:ext>
              </a:extLst>
            </p:cNvPr>
            <p:cNvSpPr/>
            <p:nvPr/>
          </p:nvSpPr>
          <p:spPr>
            <a:xfrm>
              <a:off x="4494213" y="4157663"/>
              <a:ext cx="944562" cy="304800"/>
            </a:xfrm>
            <a:custGeom>
              <a:avLst/>
              <a:gdLst>
                <a:gd name="connsiteX0" fmla="*/ 257175 w 945356"/>
                <a:gd name="connsiteY0" fmla="*/ 135731 h 304800"/>
                <a:gd name="connsiteX1" fmla="*/ 419100 w 945356"/>
                <a:gd name="connsiteY1" fmla="*/ 104775 h 304800"/>
                <a:gd name="connsiteX2" fmla="*/ 528637 w 945356"/>
                <a:gd name="connsiteY2" fmla="*/ 83343 h 304800"/>
                <a:gd name="connsiteX3" fmla="*/ 578644 w 945356"/>
                <a:gd name="connsiteY3" fmla="*/ 73818 h 304800"/>
                <a:gd name="connsiteX4" fmla="*/ 602456 w 945356"/>
                <a:gd name="connsiteY4" fmla="*/ 57150 h 304800"/>
                <a:gd name="connsiteX5" fmla="*/ 652462 w 945356"/>
                <a:gd name="connsiteY5" fmla="*/ 16668 h 304800"/>
                <a:gd name="connsiteX6" fmla="*/ 666750 w 945356"/>
                <a:gd name="connsiteY6" fmla="*/ 7143 h 304800"/>
                <a:gd name="connsiteX7" fmla="*/ 690562 w 945356"/>
                <a:gd name="connsiteY7" fmla="*/ 0 h 304800"/>
                <a:gd name="connsiteX8" fmla="*/ 738187 w 945356"/>
                <a:gd name="connsiteY8" fmla="*/ 0 h 304800"/>
                <a:gd name="connsiteX9" fmla="*/ 788194 w 945356"/>
                <a:gd name="connsiteY9" fmla="*/ 2381 h 304800"/>
                <a:gd name="connsiteX10" fmla="*/ 823912 w 945356"/>
                <a:gd name="connsiteY10" fmla="*/ 11906 h 304800"/>
                <a:gd name="connsiteX11" fmla="*/ 866775 w 945356"/>
                <a:gd name="connsiteY11" fmla="*/ 30956 h 304800"/>
                <a:gd name="connsiteX12" fmla="*/ 900112 w 945356"/>
                <a:gd name="connsiteY12" fmla="*/ 52387 h 304800"/>
                <a:gd name="connsiteX13" fmla="*/ 919162 w 945356"/>
                <a:gd name="connsiteY13" fmla="*/ 71437 h 304800"/>
                <a:gd name="connsiteX14" fmla="*/ 940594 w 945356"/>
                <a:gd name="connsiteY14" fmla="*/ 100012 h 304800"/>
                <a:gd name="connsiteX15" fmla="*/ 945356 w 945356"/>
                <a:gd name="connsiteY15" fmla="*/ 111918 h 304800"/>
                <a:gd name="connsiteX16" fmla="*/ 945356 w 945356"/>
                <a:gd name="connsiteY16" fmla="*/ 130968 h 304800"/>
                <a:gd name="connsiteX17" fmla="*/ 931069 w 945356"/>
                <a:gd name="connsiteY17" fmla="*/ 161925 h 304800"/>
                <a:gd name="connsiteX18" fmla="*/ 895350 w 945356"/>
                <a:gd name="connsiteY18" fmla="*/ 185737 h 304800"/>
                <a:gd name="connsiteX19" fmla="*/ 864394 w 945356"/>
                <a:gd name="connsiteY19" fmla="*/ 185737 h 304800"/>
                <a:gd name="connsiteX20" fmla="*/ 785812 w 945356"/>
                <a:gd name="connsiteY20" fmla="*/ 188118 h 304800"/>
                <a:gd name="connsiteX21" fmla="*/ 669131 w 945356"/>
                <a:gd name="connsiteY21" fmla="*/ 195262 h 304800"/>
                <a:gd name="connsiteX22" fmla="*/ 507206 w 945356"/>
                <a:gd name="connsiteY22" fmla="*/ 216693 h 304800"/>
                <a:gd name="connsiteX23" fmla="*/ 300037 w 945356"/>
                <a:gd name="connsiteY23" fmla="*/ 247650 h 304800"/>
                <a:gd name="connsiteX24" fmla="*/ 97631 w 945356"/>
                <a:gd name="connsiteY24" fmla="*/ 285750 h 304800"/>
                <a:gd name="connsiteX25" fmla="*/ 0 w 945356"/>
                <a:gd name="connsiteY25" fmla="*/ 304800 h 304800"/>
                <a:gd name="connsiteX26" fmla="*/ 0 w 945356"/>
                <a:gd name="connsiteY26" fmla="*/ 192881 h 304800"/>
                <a:gd name="connsiteX27" fmla="*/ 257175 w 945356"/>
                <a:gd name="connsiteY27" fmla="*/ 135731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45356" h="304800">
                  <a:moveTo>
                    <a:pt x="257175" y="135731"/>
                  </a:moveTo>
                  <a:lnTo>
                    <a:pt x="419100" y="104775"/>
                  </a:lnTo>
                  <a:lnTo>
                    <a:pt x="528637" y="83343"/>
                  </a:lnTo>
                  <a:lnTo>
                    <a:pt x="578644" y="73818"/>
                  </a:lnTo>
                  <a:lnTo>
                    <a:pt x="602456" y="57150"/>
                  </a:lnTo>
                  <a:lnTo>
                    <a:pt x="652462" y="16668"/>
                  </a:lnTo>
                  <a:lnTo>
                    <a:pt x="666750" y="7143"/>
                  </a:lnTo>
                  <a:lnTo>
                    <a:pt x="690562" y="0"/>
                  </a:lnTo>
                  <a:lnTo>
                    <a:pt x="738187" y="0"/>
                  </a:lnTo>
                  <a:lnTo>
                    <a:pt x="788194" y="2381"/>
                  </a:lnTo>
                  <a:lnTo>
                    <a:pt x="823912" y="11906"/>
                  </a:lnTo>
                  <a:lnTo>
                    <a:pt x="866775" y="30956"/>
                  </a:lnTo>
                  <a:lnTo>
                    <a:pt x="900112" y="52387"/>
                  </a:lnTo>
                  <a:lnTo>
                    <a:pt x="919162" y="71437"/>
                  </a:lnTo>
                  <a:lnTo>
                    <a:pt x="940594" y="100012"/>
                  </a:lnTo>
                  <a:lnTo>
                    <a:pt x="945356" y="111918"/>
                  </a:lnTo>
                  <a:lnTo>
                    <a:pt x="945356" y="130968"/>
                  </a:lnTo>
                  <a:lnTo>
                    <a:pt x="931069" y="161925"/>
                  </a:lnTo>
                  <a:lnTo>
                    <a:pt x="895350" y="185737"/>
                  </a:lnTo>
                  <a:lnTo>
                    <a:pt x="864394" y="185737"/>
                  </a:lnTo>
                  <a:lnTo>
                    <a:pt x="785812" y="188118"/>
                  </a:lnTo>
                  <a:lnTo>
                    <a:pt x="669131" y="195262"/>
                  </a:lnTo>
                  <a:lnTo>
                    <a:pt x="507206" y="216693"/>
                  </a:lnTo>
                  <a:lnTo>
                    <a:pt x="300037" y="247650"/>
                  </a:lnTo>
                  <a:lnTo>
                    <a:pt x="97631" y="285750"/>
                  </a:lnTo>
                  <a:lnTo>
                    <a:pt x="0" y="304800"/>
                  </a:lnTo>
                  <a:lnTo>
                    <a:pt x="0" y="192881"/>
                  </a:lnTo>
                  <a:lnTo>
                    <a:pt x="257175" y="1357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34">
              <a:extLst>
                <a:ext uri="{FF2B5EF4-FFF2-40B4-BE49-F238E27FC236}">
                  <a16:creationId xmlns:a16="http://schemas.microsoft.com/office/drawing/2014/main" id="{95BCD10C-BA6E-42DA-B821-88B9D2E77B44}"/>
                </a:ext>
              </a:extLst>
            </p:cNvPr>
            <p:cNvSpPr/>
            <p:nvPr/>
          </p:nvSpPr>
          <p:spPr>
            <a:xfrm>
              <a:off x="4468813" y="4562475"/>
              <a:ext cx="1117600" cy="328613"/>
            </a:xfrm>
            <a:custGeom>
              <a:avLst/>
              <a:gdLst>
                <a:gd name="connsiteX0" fmla="*/ 495300 w 1116807"/>
                <a:gd name="connsiteY0" fmla="*/ 78581 h 328613"/>
                <a:gd name="connsiteX1" fmla="*/ 792957 w 1116807"/>
                <a:gd name="connsiteY1" fmla="*/ 21431 h 328613"/>
                <a:gd name="connsiteX2" fmla="*/ 883444 w 1116807"/>
                <a:gd name="connsiteY2" fmla="*/ 2381 h 328613"/>
                <a:gd name="connsiteX3" fmla="*/ 921544 w 1116807"/>
                <a:gd name="connsiteY3" fmla="*/ 0 h 328613"/>
                <a:gd name="connsiteX4" fmla="*/ 1004888 w 1116807"/>
                <a:gd name="connsiteY4" fmla="*/ 11906 h 328613"/>
                <a:gd name="connsiteX5" fmla="*/ 1116807 w 1116807"/>
                <a:gd name="connsiteY5" fmla="*/ 38100 h 328613"/>
                <a:gd name="connsiteX6" fmla="*/ 1104900 w 1116807"/>
                <a:gd name="connsiteY6" fmla="*/ 247650 h 328613"/>
                <a:gd name="connsiteX7" fmla="*/ 1071563 w 1116807"/>
                <a:gd name="connsiteY7" fmla="*/ 233363 h 328613"/>
                <a:gd name="connsiteX8" fmla="*/ 1021557 w 1116807"/>
                <a:gd name="connsiteY8" fmla="*/ 207169 h 328613"/>
                <a:gd name="connsiteX9" fmla="*/ 971550 w 1116807"/>
                <a:gd name="connsiteY9" fmla="*/ 192881 h 328613"/>
                <a:gd name="connsiteX10" fmla="*/ 892969 w 1116807"/>
                <a:gd name="connsiteY10" fmla="*/ 183356 h 328613"/>
                <a:gd name="connsiteX11" fmla="*/ 831057 w 1116807"/>
                <a:gd name="connsiteY11" fmla="*/ 180975 h 328613"/>
                <a:gd name="connsiteX12" fmla="*/ 745332 w 1116807"/>
                <a:gd name="connsiteY12" fmla="*/ 195263 h 328613"/>
                <a:gd name="connsiteX13" fmla="*/ 588169 w 1116807"/>
                <a:gd name="connsiteY13" fmla="*/ 214313 h 328613"/>
                <a:gd name="connsiteX14" fmla="*/ 459582 w 1116807"/>
                <a:gd name="connsiteY14" fmla="*/ 226219 h 328613"/>
                <a:gd name="connsiteX15" fmla="*/ 314325 w 1116807"/>
                <a:gd name="connsiteY15" fmla="*/ 247650 h 328613"/>
                <a:gd name="connsiteX16" fmla="*/ 169069 w 1116807"/>
                <a:gd name="connsiteY16" fmla="*/ 283369 h 328613"/>
                <a:gd name="connsiteX17" fmla="*/ 2382 w 1116807"/>
                <a:gd name="connsiteY17" fmla="*/ 328613 h 328613"/>
                <a:gd name="connsiteX18" fmla="*/ 0 w 1116807"/>
                <a:gd name="connsiteY18" fmla="*/ 169069 h 328613"/>
                <a:gd name="connsiteX19" fmla="*/ 495300 w 1116807"/>
                <a:gd name="connsiteY19" fmla="*/ 78581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16807" h="328613">
                  <a:moveTo>
                    <a:pt x="495300" y="78581"/>
                  </a:moveTo>
                  <a:lnTo>
                    <a:pt x="792957" y="21431"/>
                  </a:lnTo>
                  <a:lnTo>
                    <a:pt x="883444" y="2381"/>
                  </a:lnTo>
                  <a:lnTo>
                    <a:pt x="921544" y="0"/>
                  </a:lnTo>
                  <a:lnTo>
                    <a:pt x="1004888" y="11906"/>
                  </a:lnTo>
                  <a:lnTo>
                    <a:pt x="1116807" y="38100"/>
                  </a:lnTo>
                  <a:lnTo>
                    <a:pt x="1104900" y="247650"/>
                  </a:lnTo>
                  <a:lnTo>
                    <a:pt x="1071563" y="233363"/>
                  </a:lnTo>
                  <a:lnTo>
                    <a:pt x="1021557" y="207169"/>
                  </a:lnTo>
                  <a:lnTo>
                    <a:pt x="971550" y="192881"/>
                  </a:lnTo>
                  <a:lnTo>
                    <a:pt x="892969" y="183356"/>
                  </a:lnTo>
                  <a:lnTo>
                    <a:pt x="831057" y="180975"/>
                  </a:lnTo>
                  <a:lnTo>
                    <a:pt x="745332" y="195263"/>
                  </a:lnTo>
                  <a:lnTo>
                    <a:pt x="588169" y="214313"/>
                  </a:lnTo>
                  <a:lnTo>
                    <a:pt x="459582" y="226219"/>
                  </a:lnTo>
                  <a:lnTo>
                    <a:pt x="314325" y="247650"/>
                  </a:lnTo>
                  <a:lnTo>
                    <a:pt x="169069" y="283369"/>
                  </a:lnTo>
                  <a:lnTo>
                    <a:pt x="2382" y="328613"/>
                  </a:lnTo>
                  <a:lnTo>
                    <a:pt x="0" y="169069"/>
                  </a:lnTo>
                  <a:lnTo>
                    <a:pt x="495300" y="785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30">
              <a:extLst>
                <a:ext uri="{FF2B5EF4-FFF2-40B4-BE49-F238E27FC236}">
                  <a16:creationId xmlns:a16="http://schemas.microsoft.com/office/drawing/2014/main" id="{52F81EE1-6571-4009-8285-FCD7ECE40256}"/>
                </a:ext>
              </a:extLst>
            </p:cNvPr>
            <p:cNvSpPr/>
            <p:nvPr/>
          </p:nvSpPr>
          <p:spPr>
            <a:xfrm>
              <a:off x="4171950" y="3825875"/>
              <a:ext cx="368300" cy="2466975"/>
            </a:xfrm>
            <a:custGeom>
              <a:avLst/>
              <a:gdLst>
                <a:gd name="connsiteX0" fmla="*/ 168275 w 368300"/>
                <a:gd name="connsiteY0" fmla="*/ 666750 h 2466975"/>
                <a:gd name="connsiteX1" fmla="*/ 168275 w 368300"/>
                <a:gd name="connsiteY1" fmla="*/ 390525 h 2466975"/>
                <a:gd name="connsiteX2" fmla="*/ 161925 w 368300"/>
                <a:gd name="connsiteY2" fmla="*/ 355600 h 2466975"/>
                <a:gd name="connsiteX3" fmla="*/ 152400 w 368300"/>
                <a:gd name="connsiteY3" fmla="*/ 307975 h 2466975"/>
                <a:gd name="connsiteX4" fmla="*/ 133350 w 368300"/>
                <a:gd name="connsiteY4" fmla="*/ 257175 h 2466975"/>
                <a:gd name="connsiteX5" fmla="*/ 114300 w 368300"/>
                <a:gd name="connsiteY5" fmla="*/ 215900 h 2466975"/>
                <a:gd name="connsiteX6" fmla="*/ 79375 w 368300"/>
                <a:gd name="connsiteY6" fmla="*/ 165100 h 2466975"/>
                <a:gd name="connsiteX7" fmla="*/ 22225 w 368300"/>
                <a:gd name="connsiteY7" fmla="*/ 98425 h 2466975"/>
                <a:gd name="connsiteX8" fmla="*/ 0 w 368300"/>
                <a:gd name="connsiteY8" fmla="*/ 73025 h 2466975"/>
                <a:gd name="connsiteX9" fmla="*/ 76200 w 368300"/>
                <a:gd name="connsiteY9" fmla="*/ 0 h 2466975"/>
                <a:gd name="connsiteX10" fmla="*/ 142875 w 368300"/>
                <a:gd name="connsiteY10" fmla="*/ 60325 h 2466975"/>
                <a:gd name="connsiteX11" fmla="*/ 190500 w 368300"/>
                <a:gd name="connsiteY11" fmla="*/ 92075 h 2466975"/>
                <a:gd name="connsiteX12" fmla="*/ 215900 w 368300"/>
                <a:gd name="connsiteY12" fmla="*/ 101600 h 2466975"/>
                <a:gd name="connsiteX13" fmla="*/ 254000 w 368300"/>
                <a:gd name="connsiteY13" fmla="*/ 111125 h 2466975"/>
                <a:gd name="connsiteX14" fmla="*/ 288925 w 368300"/>
                <a:gd name="connsiteY14" fmla="*/ 117475 h 2466975"/>
                <a:gd name="connsiteX15" fmla="*/ 368300 w 368300"/>
                <a:gd name="connsiteY15" fmla="*/ 228600 h 2466975"/>
                <a:gd name="connsiteX16" fmla="*/ 365125 w 368300"/>
                <a:gd name="connsiteY16" fmla="*/ 920750 h 2466975"/>
                <a:gd name="connsiteX17" fmla="*/ 342900 w 368300"/>
                <a:gd name="connsiteY17" fmla="*/ 1028700 h 2466975"/>
                <a:gd name="connsiteX18" fmla="*/ 346075 w 368300"/>
                <a:gd name="connsiteY18" fmla="*/ 2044700 h 2466975"/>
                <a:gd name="connsiteX19" fmla="*/ 292100 w 368300"/>
                <a:gd name="connsiteY19" fmla="*/ 2419350 h 2466975"/>
                <a:gd name="connsiteX20" fmla="*/ 266700 w 368300"/>
                <a:gd name="connsiteY20" fmla="*/ 2454275 h 2466975"/>
                <a:gd name="connsiteX21" fmla="*/ 244475 w 368300"/>
                <a:gd name="connsiteY21" fmla="*/ 2466975 h 2466975"/>
                <a:gd name="connsiteX22" fmla="*/ 222250 w 368300"/>
                <a:gd name="connsiteY22" fmla="*/ 2463800 h 2466975"/>
                <a:gd name="connsiteX23" fmla="*/ 206375 w 368300"/>
                <a:gd name="connsiteY23" fmla="*/ 2454275 h 2466975"/>
                <a:gd name="connsiteX24" fmla="*/ 184150 w 368300"/>
                <a:gd name="connsiteY24" fmla="*/ 2425700 h 2466975"/>
                <a:gd name="connsiteX25" fmla="*/ 139700 w 368300"/>
                <a:gd name="connsiteY25" fmla="*/ 2349500 h 2466975"/>
                <a:gd name="connsiteX26" fmla="*/ 111125 w 368300"/>
                <a:gd name="connsiteY26" fmla="*/ 2282825 h 2466975"/>
                <a:gd name="connsiteX27" fmla="*/ 88900 w 368300"/>
                <a:gd name="connsiteY27" fmla="*/ 2216150 h 2466975"/>
                <a:gd name="connsiteX28" fmla="*/ 79375 w 368300"/>
                <a:gd name="connsiteY28" fmla="*/ 2165350 h 2466975"/>
                <a:gd name="connsiteX29" fmla="*/ 85725 w 368300"/>
                <a:gd name="connsiteY29" fmla="*/ 2114550 h 2466975"/>
                <a:gd name="connsiteX30" fmla="*/ 101600 w 368300"/>
                <a:gd name="connsiteY30" fmla="*/ 1993900 h 2466975"/>
                <a:gd name="connsiteX31" fmla="*/ 114300 w 368300"/>
                <a:gd name="connsiteY31" fmla="*/ 1885950 h 2466975"/>
                <a:gd name="connsiteX32" fmla="*/ 136525 w 368300"/>
                <a:gd name="connsiteY32" fmla="*/ 1673225 h 2466975"/>
                <a:gd name="connsiteX33" fmla="*/ 155575 w 368300"/>
                <a:gd name="connsiteY33" fmla="*/ 1377950 h 2466975"/>
                <a:gd name="connsiteX34" fmla="*/ 168275 w 368300"/>
                <a:gd name="connsiteY34" fmla="*/ 1089025 h 2466975"/>
                <a:gd name="connsiteX35" fmla="*/ 168275 w 368300"/>
                <a:gd name="connsiteY35" fmla="*/ 666750 h 2466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68300" h="2466975">
                  <a:moveTo>
                    <a:pt x="168275" y="666750"/>
                  </a:moveTo>
                  <a:lnTo>
                    <a:pt x="168275" y="390525"/>
                  </a:lnTo>
                  <a:lnTo>
                    <a:pt x="161925" y="355600"/>
                  </a:lnTo>
                  <a:lnTo>
                    <a:pt x="152400" y="307975"/>
                  </a:lnTo>
                  <a:lnTo>
                    <a:pt x="133350" y="257175"/>
                  </a:lnTo>
                  <a:lnTo>
                    <a:pt x="114300" y="215900"/>
                  </a:lnTo>
                  <a:lnTo>
                    <a:pt x="79375" y="165100"/>
                  </a:lnTo>
                  <a:lnTo>
                    <a:pt x="22225" y="98425"/>
                  </a:lnTo>
                  <a:lnTo>
                    <a:pt x="0" y="73025"/>
                  </a:lnTo>
                  <a:lnTo>
                    <a:pt x="76200" y="0"/>
                  </a:lnTo>
                  <a:lnTo>
                    <a:pt x="142875" y="60325"/>
                  </a:lnTo>
                  <a:lnTo>
                    <a:pt x="190500" y="92075"/>
                  </a:lnTo>
                  <a:lnTo>
                    <a:pt x="215900" y="101600"/>
                  </a:lnTo>
                  <a:lnTo>
                    <a:pt x="254000" y="111125"/>
                  </a:lnTo>
                  <a:lnTo>
                    <a:pt x="288925" y="117475"/>
                  </a:lnTo>
                  <a:lnTo>
                    <a:pt x="368300" y="228600"/>
                  </a:lnTo>
                  <a:cubicBezTo>
                    <a:pt x="367242" y="459317"/>
                    <a:pt x="366183" y="690033"/>
                    <a:pt x="365125" y="920750"/>
                  </a:cubicBezTo>
                  <a:lnTo>
                    <a:pt x="342900" y="1028700"/>
                  </a:lnTo>
                  <a:cubicBezTo>
                    <a:pt x="343958" y="1367367"/>
                    <a:pt x="345017" y="1706033"/>
                    <a:pt x="346075" y="2044700"/>
                  </a:cubicBezTo>
                  <a:lnTo>
                    <a:pt x="292100" y="2419350"/>
                  </a:lnTo>
                  <a:lnTo>
                    <a:pt x="266700" y="2454275"/>
                  </a:lnTo>
                  <a:lnTo>
                    <a:pt x="244475" y="2466975"/>
                  </a:lnTo>
                  <a:lnTo>
                    <a:pt x="222250" y="2463800"/>
                  </a:lnTo>
                  <a:lnTo>
                    <a:pt x="206375" y="2454275"/>
                  </a:lnTo>
                  <a:lnTo>
                    <a:pt x="184150" y="2425700"/>
                  </a:lnTo>
                  <a:lnTo>
                    <a:pt x="139700" y="2349500"/>
                  </a:lnTo>
                  <a:lnTo>
                    <a:pt x="111125" y="2282825"/>
                  </a:lnTo>
                  <a:lnTo>
                    <a:pt x="88900" y="2216150"/>
                  </a:lnTo>
                  <a:lnTo>
                    <a:pt x="79375" y="2165350"/>
                  </a:lnTo>
                  <a:lnTo>
                    <a:pt x="85725" y="2114550"/>
                  </a:lnTo>
                  <a:lnTo>
                    <a:pt x="101600" y="1993900"/>
                  </a:lnTo>
                  <a:lnTo>
                    <a:pt x="114300" y="1885950"/>
                  </a:lnTo>
                  <a:lnTo>
                    <a:pt x="136525" y="1673225"/>
                  </a:lnTo>
                  <a:lnTo>
                    <a:pt x="155575" y="1377950"/>
                  </a:lnTo>
                  <a:lnTo>
                    <a:pt x="168275" y="1089025"/>
                  </a:lnTo>
                  <a:lnTo>
                    <a:pt x="168275" y="6667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31">
              <a:extLst>
                <a:ext uri="{FF2B5EF4-FFF2-40B4-BE49-F238E27FC236}">
                  <a16:creationId xmlns:a16="http://schemas.microsoft.com/office/drawing/2014/main" id="{40C5C624-88B4-4979-979B-9A489A27C1A5}"/>
                </a:ext>
              </a:extLst>
            </p:cNvPr>
            <p:cNvSpPr/>
            <p:nvPr/>
          </p:nvSpPr>
          <p:spPr>
            <a:xfrm>
              <a:off x="4433888" y="5294313"/>
              <a:ext cx="1071562" cy="984250"/>
            </a:xfrm>
            <a:custGeom>
              <a:avLst/>
              <a:gdLst>
                <a:gd name="connsiteX0" fmla="*/ 550068 w 1071562"/>
                <a:gd name="connsiteY0" fmla="*/ 280987 h 985837"/>
                <a:gd name="connsiteX1" fmla="*/ 381000 w 1071562"/>
                <a:gd name="connsiteY1" fmla="*/ 381000 h 985837"/>
                <a:gd name="connsiteX2" fmla="*/ 197643 w 1071562"/>
                <a:gd name="connsiteY2" fmla="*/ 483394 h 985837"/>
                <a:gd name="connsiteX3" fmla="*/ 90487 w 1071562"/>
                <a:gd name="connsiteY3" fmla="*/ 542925 h 985837"/>
                <a:gd name="connsiteX4" fmla="*/ 16668 w 1071562"/>
                <a:gd name="connsiteY4" fmla="*/ 578644 h 985837"/>
                <a:gd name="connsiteX5" fmla="*/ 0 w 1071562"/>
                <a:gd name="connsiteY5" fmla="*/ 985837 h 985837"/>
                <a:gd name="connsiteX6" fmla="*/ 30956 w 1071562"/>
                <a:gd name="connsiteY6" fmla="*/ 950119 h 985837"/>
                <a:gd name="connsiteX7" fmla="*/ 100012 w 1071562"/>
                <a:gd name="connsiteY7" fmla="*/ 878681 h 985837"/>
                <a:gd name="connsiteX8" fmla="*/ 197643 w 1071562"/>
                <a:gd name="connsiteY8" fmla="*/ 783431 h 985837"/>
                <a:gd name="connsiteX9" fmla="*/ 311943 w 1071562"/>
                <a:gd name="connsiteY9" fmla="*/ 681037 h 985837"/>
                <a:gd name="connsiteX10" fmla="*/ 404812 w 1071562"/>
                <a:gd name="connsiteY10" fmla="*/ 595312 h 985837"/>
                <a:gd name="connsiteX11" fmla="*/ 507206 w 1071562"/>
                <a:gd name="connsiteY11" fmla="*/ 509587 h 985837"/>
                <a:gd name="connsiteX12" fmla="*/ 638175 w 1071562"/>
                <a:gd name="connsiteY12" fmla="*/ 400050 h 985837"/>
                <a:gd name="connsiteX13" fmla="*/ 759618 w 1071562"/>
                <a:gd name="connsiteY13" fmla="*/ 302419 h 985837"/>
                <a:gd name="connsiteX14" fmla="*/ 873918 w 1071562"/>
                <a:gd name="connsiteY14" fmla="*/ 211931 h 985837"/>
                <a:gd name="connsiteX15" fmla="*/ 1023937 w 1071562"/>
                <a:gd name="connsiteY15" fmla="*/ 95250 h 985837"/>
                <a:gd name="connsiteX16" fmla="*/ 1071562 w 1071562"/>
                <a:gd name="connsiteY16" fmla="*/ 30956 h 985837"/>
                <a:gd name="connsiteX17" fmla="*/ 1033462 w 1071562"/>
                <a:gd name="connsiteY17" fmla="*/ 0 h 985837"/>
                <a:gd name="connsiteX18" fmla="*/ 952500 w 1071562"/>
                <a:gd name="connsiteY18" fmla="*/ 33337 h 985837"/>
                <a:gd name="connsiteX19" fmla="*/ 802481 w 1071562"/>
                <a:gd name="connsiteY19" fmla="*/ 128587 h 985837"/>
                <a:gd name="connsiteX20" fmla="*/ 550068 w 1071562"/>
                <a:gd name="connsiteY20" fmla="*/ 280987 h 98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71562" h="985837">
                  <a:moveTo>
                    <a:pt x="550068" y="280987"/>
                  </a:moveTo>
                  <a:lnTo>
                    <a:pt x="381000" y="381000"/>
                  </a:lnTo>
                  <a:lnTo>
                    <a:pt x="197643" y="483394"/>
                  </a:lnTo>
                  <a:lnTo>
                    <a:pt x="90487" y="542925"/>
                  </a:lnTo>
                  <a:lnTo>
                    <a:pt x="16668" y="578644"/>
                  </a:lnTo>
                  <a:lnTo>
                    <a:pt x="0" y="985837"/>
                  </a:lnTo>
                  <a:lnTo>
                    <a:pt x="30956" y="950119"/>
                  </a:lnTo>
                  <a:lnTo>
                    <a:pt x="100012" y="878681"/>
                  </a:lnTo>
                  <a:lnTo>
                    <a:pt x="197643" y="783431"/>
                  </a:lnTo>
                  <a:lnTo>
                    <a:pt x="311943" y="681037"/>
                  </a:lnTo>
                  <a:lnTo>
                    <a:pt x="404812" y="595312"/>
                  </a:lnTo>
                  <a:lnTo>
                    <a:pt x="507206" y="509587"/>
                  </a:lnTo>
                  <a:lnTo>
                    <a:pt x="638175" y="400050"/>
                  </a:lnTo>
                  <a:lnTo>
                    <a:pt x="759618" y="302419"/>
                  </a:lnTo>
                  <a:lnTo>
                    <a:pt x="873918" y="211931"/>
                  </a:lnTo>
                  <a:lnTo>
                    <a:pt x="1023937" y="95250"/>
                  </a:lnTo>
                  <a:lnTo>
                    <a:pt x="1071562" y="30956"/>
                  </a:lnTo>
                  <a:lnTo>
                    <a:pt x="1033462" y="0"/>
                  </a:lnTo>
                  <a:lnTo>
                    <a:pt x="952500" y="33337"/>
                  </a:lnTo>
                  <a:lnTo>
                    <a:pt x="802481" y="128587"/>
                  </a:lnTo>
                  <a:lnTo>
                    <a:pt x="550068" y="2809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36">
              <a:extLst>
                <a:ext uri="{FF2B5EF4-FFF2-40B4-BE49-F238E27FC236}">
                  <a16:creationId xmlns:a16="http://schemas.microsoft.com/office/drawing/2014/main" id="{8117382C-4CB7-4B85-8CAF-8315493E9A09}"/>
                </a:ext>
              </a:extLst>
            </p:cNvPr>
            <p:cNvSpPr/>
            <p:nvPr/>
          </p:nvSpPr>
          <p:spPr>
            <a:xfrm>
              <a:off x="4751388" y="4751388"/>
              <a:ext cx="2200275" cy="1244600"/>
            </a:xfrm>
            <a:custGeom>
              <a:avLst/>
              <a:gdLst>
                <a:gd name="connsiteX0" fmla="*/ 345281 w 2200275"/>
                <a:gd name="connsiteY0" fmla="*/ 330994 h 1245394"/>
                <a:gd name="connsiteX1" fmla="*/ 190500 w 2200275"/>
                <a:gd name="connsiteY1" fmla="*/ 200025 h 1245394"/>
                <a:gd name="connsiteX2" fmla="*/ 47625 w 2200275"/>
                <a:gd name="connsiteY2" fmla="*/ 73819 h 1245394"/>
                <a:gd name="connsiteX3" fmla="*/ 0 w 2200275"/>
                <a:gd name="connsiteY3" fmla="*/ 30956 h 1245394"/>
                <a:gd name="connsiteX4" fmla="*/ 164306 w 2200275"/>
                <a:gd name="connsiteY4" fmla="*/ 0 h 1245394"/>
                <a:gd name="connsiteX5" fmla="*/ 223837 w 2200275"/>
                <a:gd name="connsiteY5" fmla="*/ 71437 h 1245394"/>
                <a:gd name="connsiteX6" fmla="*/ 269081 w 2200275"/>
                <a:gd name="connsiteY6" fmla="*/ 111919 h 1245394"/>
                <a:gd name="connsiteX7" fmla="*/ 345281 w 2200275"/>
                <a:gd name="connsiteY7" fmla="*/ 171450 h 1245394"/>
                <a:gd name="connsiteX8" fmla="*/ 483394 w 2200275"/>
                <a:gd name="connsiteY8" fmla="*/ 264319 h 1245394"/>
                <a:gd name="connsiteX9" fmla="*/ 633412 w 2200275"/>
                <a:gd name="connsiteY9" fmla="*/ 364331 h 1245394"/>
                <a:gd name="connsiteX10" fmla="*/ 700087 w 2200275"/>
                <a:gd name="connsiteY10" fmla="*/ 402431 h 1245394"/>
                <a:gd name="connsiteX11" fmla="*/ 802481 w 2200275"/>
                <a:gd name="connsiteY11" fmla="*/ 471487 h 1245394"/>
                <a:gd name="connsiteX12" fmla="*/ 933450 w 2200275"/>
                <a:gd name="connsiteY12" fmla="*/ 550069 h 1245394"/>
                <a:gd name="connsiteX13" fmla="*/ 1092994 w 2200275"/>
                <a:gd name="connsiteY13" fmla="*/ 635794 h 1245394"/>
                <a:gd name="connsiteX14" fmla="*/ 1266825 w 2200275"/>
                <a:gd name="connsiteY14" fmla="*/ 723900 h 1245394"/>
                <a:gd name="connsiteX15" fmla="*/ 1450181 w 2200275"/>
                <a:gd name="connsiteY15" fmla="*/ 809625 h 1245394"/>
                <a:gd name="connsiteX16" fmla="*/ 1652587 w 2200275"/>
                <a:gd name="connsiteY16" fmla="*/ 892969 h 1245394"/>
                <a:gd name="connsiteX17" fmla="*/ 1838325 w 2200275"/>
                <a:gd name="connsiteY17" fmla="*/ 964406 h 1245394"/>
                <a:gd name="connsiteX18" fmla="*/ 2047875 w 2200275"/>
                <a:gd name="connsiteY18" fmla="*/ 1035844 h 1245394"/>
                <a:gd name="connsiteX19" fmla="*/ 2166937 w 2200275"/>
                <a:gd name="connsiteY19" fmla="*/ 1076325 h 1245394"/>
                <a:gd name="connsiteX20" fmla="*/ 2185987 w 2200275"/>
                <a:gd name="connsiteY20" fmla="*/ 1085850 h 1245394"/>
                <a:gd name="connsiteX21" fmla="*/ 2193131 w 2200275"/>
                <a:gd name="connsiteY21" fmla="*/ 1092994 h 1245394"/>
                <a:gd name="connsiteX22" fmla="*/ 2200275 w 2200275"/>
                <a:gd name="connsiteY22" fmla="*/ 1104900 h 1245394"/>
                <a:gd name="connsiteX23" fmla="*/ 2197894 w 2200275"/>
                <a:gd name="connsiteY23" fmla="*/ 1119187 h 1245394"/>
                <a:gd name="connsiteX24" fmla="*/ 2176462 w 2200275"/>
                <a:gd name="connsiteY24" fmla="*/ 1135856 h 1245394"/>
                <a:gd name="connsiteX25" fmla="*/ 2133600 w 2200275"/>
                <a:gd name="connsiteY25" fmla="*/ 1152525 h 1245394"/>
                <a:gd name="connsiteX26" fmla="*/ 2083594 w 2200275"/>
                <a:gd name="connsiteY26" fmla="*/ 1162050 h 1245394"/>
                <a:gd name="connsiteX27" fmla="*/ 1966912 w 2200275"/>
                <a:gd name="connsiteY27" fmla="*/ 1178719 h 1245394"/>
                <a:gd name="connsiteX28" fmla="*/ 1807369 w 2200275"/>
                <a:gd name="connsiteY28" fmla="*/ 1204912 h 1245394"/>
                <a:gd name="connsiteX29" fmla="*/ 1602581 w 2200275"/>
                <a:gd name="connsiteY29" fmla="*/ 1235869 h 1245394"/>
                <a:gd name="connsiteX30" fmla="*/ 1564481 w 2200275"/>
                <a:gd name="connsiteY30" fmla="*/ 1243012 h 1245394"/>
                <a:gd name="connsiteX31" fmla="*/ 1533525 w 2200275"/>
                <a:gd name="connsiteY31" fmla="*/ 1245394 h 1245394"/>
                <a:gd name="connsiteX32" fmla="*/ 1497806 w 2200275"/>
                <a:gd name="connsiteY32" fmla="*/ 1240631 h 1245394"/>
                <a:gd name="connsiteX33" fmla="*/ 1459706 w 2200275"/>
                <a:gd name="connsiteY33" fmla="*/ 1226344 h 1245394"/>
                <a:gd name="connsiteX34" fmla="*/ 1426369 w 2200275"/>
                <a:gd name="connsiteY34" fmla="*/ 1204912 h 1245394"/>
                <a:gd name="connsiteX35" fmla="*/ 1333500 w 2200275"/>
                <a:gd name="connsiteY35" fmla="*/ 1133475 h 1245394"/>
                <a:gd name="connsiteX36" fmla="*/ 1128712 w 2200275"/>
                <a:gd name="connsiteY36" fmla="*/ 971550 h 1245394"/>
                <a:gd name="connsiteX37" fmla="*/ 928687 w 2200275"/>
                <a:gd name="connsiteY37" fmla="*/ 816769 h 1245394"/>
                <a:gd name="connsiteX38" fmla="*/ 697706 w 2200275"/>
                <a:gd name="connsiteY38" fmla="*/ 633412 h 1245394"/>
                <a:gd name="connsiteX39" fmla="*/ 628650 w 2200275"/>
                <a:gd name="connsiteY39" fmla="*/ 566737 h 1245394"/>
                <a:gd name="connsiteX40" fmla="*/ 478631 w 2200275"/>
                <a:gd name="connsiteY40" fmla="*/ 445294 h 1245394"/>
                <a:gd name="connsiteX41" fmla="*/ 345281 w 2200275"/>
                <a:gd name="connsiteY41" fmla="*/ 330994 h 124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200275" h="1245394">
                  <a:moveTo>
                    <a:pt x="345281" y="330994"/>
                  </a:moveTo>
                  <a:lnTo>
                    <a:pt x="190500" y="200025"/>
                  </a:lnTo>
                  <a:lnTo>
                    <a:pt x="47625" y="73819"/>
                  </a:lnTo>
                  <a:lnTo>
                    <a:pt x="0" y="30956"/>
                  </a:lnTo>
                  <a:lnTo>
                    <a:pt x="164306" y="0"/>
                  </a:lnTo>
                  <a:lnTo>
                    <a:pt x="223837" y="71437"/>
                  </a:lnTo>
                  <a:lnTo>
                    <a:pt x="269081" y="111919"/>
                  </a:lnTo>
                  <a:lnTo>
                    <a:pt x="345281" y="171450"/>
                  </a:lnTo>
                  <a:lnTo>
                    <a:pt x="483394" y="264319"/>
                  </a:lnTo>
                  <a:lnTo>
                    <a:pt x="633412" y="364331"/>
                  </a:lnTo>
                  <a:lnTo>
                    <a:pt x="700087" y="402431"/>
                  </a:lnTo>
                  <a:lnTo>
                    <a:pt x="802481" y="471487"/>
                  </a:lnTo>
                  <a:lnTo>
                    <a:pt x="933450" y="550069"/>
                  </a:lnTo>
                  <a:lnTo>
                    <a:pt x="1092994" y="635794"/>
                  </a:lnTo>
                  <a:lnTo>
                    <a:pt x="1266825" y="723900"/>
                  </a:lnTo>
                  <a:lnTo>
                    <a:pt x="1450181" y="809625"/>
                  </a:lnTo>
                  <a:lnTo>
                    <a:pt x="1652587" y="892969"/>
                  </a:lnTo>
                  <a:lnTo>
                    <a:pt x="1838325" y="964406"/>
                  </a:lnTo>
                  <a:lnTo>
                    <a:pt x="2047875" y="1035844"/>
                  </a:lnTo>
                  <a:lnTo>
                    <a:pt x="2166937" y="1076325"/>
                  </a:lnTo>
                  <a:lnTo>
                    <a:pt x="2185987" y="1085850"/>
                  </a:lnTo>
                  <a:lnTo>
                    <a:pt x="2193131" y="1092994"/>
                  </a:lnTo>
                  <a:lnTo>
                    <a:pt x="2200275" y="1104900"/>
                  </a:lnTo>
                  <a:lnTo>
                    <a:pt x="2197894" y="1119187"/>
                  </a:lnTo>
                  <a:lnTo>
                    <a:pt x="2176462" y="1135856"/>
                  </a:lnTo>
                  <a:lnTo>
                    <a:pt x="2133600" y="1152525"/>
                  </a:lnTo>
                  <a:lnTo>
                    <a:pt x="2083594" y="1162050"/>
                  </a:lnTo>
                  <a:lnTo>
                    <a:pt x="1966912" y="1178719"/>
                  </a:lnTo>
                  <a:lnTo>
                    <a:pt x="1807369" y="1204912"/>
                  </a:lnTo>
                  <a:lnTo>
                    <a:pt x="1602581" y="1235869"/>
                  </a:lnTo>
                  <a:lnTo>
                    <a:pt x="1564481" y="1243012"/>
                  </a:lnTo>
                  <a:lnTo>
                    <a:pt x="1533525" y="1245394"/>
                  </a:lnTo>
                  <a:lnTo>
                    <a:pt x="1497806" y="1240631"/>
                  </a:lnTo>
                  <a:lnTo>
                    <a:pt x="1459706" y="1226344"/>
                  </a:lnTo>
                  <a:lnTo>
                    <a:pt x="1426369" y="1204912"/>
                  </a:lnTo>
                  <a:lnTo>
                    <a:pt x="1333500" y="1133475"/>
                  </a:lnTo>
                  <a:lnTo>
                    <a:pt x="1128712" y="971550"/>
                  </a:lnTo>
                  <a:lnTo>
                    <a:pt x="928687" y="816769"/>
                  </a:lnTo>
                  <a:lnTo>
                    <a:pt x="697706" y="633412"/>
                  </a:lnTo>
                  <a:lnTo>
                    <a:pt x="628650" y="566737"/>
                  </a:lnTo>
                  <a:lnTo>
                    <a:pt x="478631" y="445294"/>
                  </a:lnTo>
                  <a:lnTo>
                    <a:pt x="345281" y="3309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52" name="グループ化 51">
            <a:extLst>
              <a:ext uri="{FF2B5EF4-FFF2-40B4-BE49-F238E27FC236}">
                <a16:creationId xmlns:a16="http://schemas.microsoft.com/office/drawing/2014/main" id="{2FF89FCA-DE49-4756-B940-DF58F6608869}"/>
              </a:ext>
            </a:extLst>
          </p:cNvPr>
          <p:cNvGrpSpPr/>
          <p:nvPr/>
        </p:nvGrpSpPr>
        <p:grpSpPr>
          <a:xfrm>
            <a:off x="2698750" y="1227138"/>
            <a:ext cx="4675188" cy="4913312"/>
            <a:chOff x="2698750" y="1227138"/>
            <a:chExt cx="4675188" cy="4913312"/>
          </a:xfrm>
        </p:grpSpPr>
        <p:sp>
          <p:nvSpPr>
            <p:cNvPr id="53" name="フリーフォーム 21">
              <a:extLst>
                <a:ext uri="{FF2B5EF4-FFF2-40B4-BE49-F238E27FC236}">
                  <a16:creationId xmlns:a16="http://schemas.microsoft.com/office/drawing/2014/main" id="{D0D8AAEA-51F1-4ABA-968A-A0FFEE146D2E}"/>
                </a:ext>
              </a:extLst>
            </p:cNvPr>
            <p:cNvSpPr/>
            <p:nvPr/>
          </p:nvSpPr>
          <p:spPr>
            <a:xfrm>
              <a:off x="3929063" y="1338263"/>
              <a:ext cx="530225" cy="527050"/>
            </a:xfrm>
            <a:custGeom>
              <a:avLst/>
              <a:gdLst>
                <a:gd name="connsiteX0" fmla="*/ 204787 w 531018"/>
                <a:gd name="connsiteY0" fmla="*/ 311943 h 526256"/>
                <a:gd name="connsiteX1" fmla="*/ 171450 w 531018"/>
                <a:gd name="connsiteY1" fmla="*/ 271462 h 526256"/>
                <a:gd name="connsiteX2" fmla="*/ 130968 w 531018"/>
                <a:gd name="connsiteY2" fmla="*/ 219075 h 526256"/>
                <a:gd name="connsiteX3" fmla="*/ 78581 w 531018"/>
                <a:gd name="connsiteY3" fmla="*/ 152400 h 526256"/>
                <a:gd name="connsiteX4" fmla="*/ 40481 w 531018"/>
                <a:gd name="connsiteY4" fmla="*/ 102393 h 526256"/>
                <a:gd name="connsiteX5" fmla="*/ 14287 w 531018"/>
                <a:gd name="connsiteY5" fmla="*/ 64293 h 526256"/>
                <a:gd name="connsiteX6" fmla="*/ 0 w 531018"/>
                <a:gd name="connsiteY6" fmla="*/ 28575 h 526256"/>
                <a:gd name="connsiteX7" fmla="*/ 0 w 531018"/>
                <a:gd name="connsiteY7" fmla="*/ 14287 h 526256"/>
                <a:gd name="connsiteX8" fmla="*/ 2381 w 531018"/>
                <a:gd name="connsiteY8" fmla="*/ 4762 h 526256"/>
                <a:gd name="connsiteX9" fmla="*/ 16668 w 531018"/>
                <a:gd name="connsiteY9" fmla="*/ 0 h 526256"/>
                <a:gd name="connsiteX10" fmla="*/ 35718 w 531018"/>
                <a:gd name="connsiteY10" fmla="*/ 2381 h 526256"/>
                <a:gd name="connsiteX11" fmla="*/ 66675 w 531018"/>
                <a:gd name="connsiteY11" fmla="*/ 21431 h 526256"/>
                <a:gd name="connsiteX12" fmla="*/ 116681 w 531018"/>
                <a:gd name="connsiteY12" fmla="*/ 57150 h 526256"/>
                <a:gd name="connsiteX13" fmla="*/ 152400 w 531018"/>
                <a:gd name="connsiteY13" fmla="*/ 80962 h 526256"/>
                <a:gd name="connsiteX14" fmla="*/ 209550 w 531018"/>
                <a:gd name="connsiteY14" fmla="*/ 109537 h 526256"/>
                <a:gd name="connsiteX15" fmla="*/ 259556 w 531018"/>
                <a:gd name="connsiteY15" fmla="*/ 128587 h 526256"/>
                <a:gd name="connsiteX16" fmla="*/ 314325 w 531018"/>
                <a:gd name="connsiteY16" fmla="*/ 145256 h 526256"/>
                <a:gd name="connsiteX17" fmla="*/ 352425 w 531018"/>
                <a:gd name="connsiteY17" fmla="*/ 159543 h 526256"/>
                <a:gd name="connsiteX18" fmla="*/ 364331 w 531018"/>
                <a:gd name="connsiteY18" fmla="*/ 166687 h 526256"/>
                <a:gd name="connsiteX19" fmla="*/ 404812 w 531018"/>
                <a:gd name="connsiteY19" fmla="*/ 200025 h 526256"/>
                <a:gd name="connsiteX20" fmla="*/ 445293 w 531018"/>
                <a:gd name="connsiteY20" fmla="*/ 240506 h 526256"/>
                <a:gd name="connsiteX21" fmla="*/ 481012 w 531018"/>
                <a:gd name="connsiteY21" fmla="*/ 280987 h 526256"/>
                <a:gd name="connsiteX22" fmla="*/ 502443 w 531018"/>
                <a:gd name="connsiteY22" fmla="*/ 307181 h 526256"/>
                <a:gd name="connsiteX23" fmla="*/ 511968 w 531018"/>
                <a:gd name="connsiteY23" fmla="*/ 323850 h 526256"/>
                <a:gd name="connsiteX24" fmla="*/ 526256 w 531018"/>
                <a:gd name="connsiteY24" fmla="*/ 366712 h 526256"/>
                <a:gd name="connsiteX25" fmla="*/ 531018 w 531018"/>
                <a:gd name="connsiteY25" fmla="*/ 419100 h 526256"/>
                <a:gd name="connsiteX26" fmla="*/ 528637 w 531018"/>
                <a:gd name="connsiteY26" fmla="*/ 464343 h 526256"/>
                <a:gd name="connsiteX27" fmla="*/ 521493 w 531018"/>
                <a:gd name="connsiteY27" fmla="*/ 488156 h 526256"/>
                <a:gd name="connsiteX28" fmla="*/ 509587 w 531018"/>
                <a:gd name="connsiteY28" fmla="*/ 502443 h 526256"/>
                <a:gd name="connsiteX29" fmla="*/ 488156 w 531018"/>
                <a:gd name="connsiteY29" fmla="*/ 516731 h 526256"/>
                <a:gd name="connsiteX30" fmla="*/ 457200 w 531018"/>
                <a:gd name="connsiteY30" fmla="*/ 526256 h 526256"/>
                <a:gd name="connsiteX31" fmla="*/ 428625 w 531018"/>
                <a:gd name="connsiteY31" fmla="*/ 521493 h 526256"/>
                <a:gd name="connsiteX32" fmla="*/ 397668 w 531018"/>
                <a:gd name="connsiteY32" fmla="*/ 509587 h 526256"/>
                <a:gd name="connsiteX33" fmla="*/ 354806 w 531018"/>
                <a:gd name="connsiteY33" fmla="*/ 476250 h 526256"/>
                <a:gd name="connsiteX34" fmla="*/ 278606 w 531018"/>
                <a:gd name="connsiteY34" fmla="*/ 402431 h 526256"/>
                <a:gd name="connsiteX35" fmla="*/ 204787 w 531018"/>
                <a:gd name="connsiteY35" fmla="*/ 311943 h 52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31018" h="526256">
                  <a:moveTo>
                    <a:pt x="204787" y="311943"/>
                  </a:moveTo>
                  <a:lnTo>
                    <a:pt x="171450" y="271462"/>
                  </a:lnTo>
                  <a:lnTo>
                    <a:pt x="130968" y="219075"/>
                  </a:lnTo>
                  <a:lnTo>
                    <a:pt x="78581" y="152400"/>
                  </a:lnTo>
                  <a:lnTo>
                    <a:pt x="40481" y="102393"/>
                  </a:lnTo>
                  <a:lnTo>
                    <a:pt x="14287" y="64293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2381" y="4762"/>
                  </a:lnTo>
                  <a:lnTo>
                    <a:pt x="16668" y="0"/>
                  </a:lnTo>
                  <a:lnTo>
                    <a:pt x="35718" y="2381"/>
                  </a:lnTo>
                  <a:lnTo>
                    <a:pt x="66675" y="21431"/>
                  </a:lnTo>
                  <a:lnTo>
                    <a:pt x="116681" y="57150"/>
                  </a:lnTo>
                  <a:lnTo>
                    <a:pt x="152400" y="80962"/>
                  </a:lnTo>
                  <a:lnTo>
                    <a:pt x="209550" y="109537"/>
                  </a:lnTo>
                  <a:lnTo>
                    <a:pt x="259556" y="128587"/>
                  </a:lnTo>
                  <a:lnTo>
                    <a:pt x="314325" y="145256"/>
                  </a:lnTo>
                  <a:lnTo>
                    <a:pt x="352425" y="159543"/>
                  </a:lnTo>
                  <a:lnTo>
                    <a:pt x="364331" y="166687"/>
                  </a:lnTo>
                  <a:lnTo>
                    <a:pt x="404812" y="200025"/>
                  </a:lnTo>
                  <a:lnTo>
                    <a:pt x="445293" y="240506"/>
                  </a:lnTo>
                  <a:lnTo>
                    <a:pt x="481012" y="280987"/>
                  </a:lnTo>
                  <a:lnTo>
                    <a:pt x="502443" y="307181"/>
                  </a:lnTo>
                  <a:lnTo>
                    <a:pt x="511968" y="323850"/>
                  </a:lnTo>
                  <a:lnTo>
                    <a:pt x="526256" y="366712"/>
                  </a:lnTo>
                  <a:lnTo>
                    <a:pt x="531018" y="419100"/>
                  </a:lnTo>
                  <a:lnTo>
                    <a:pt x="528637" y="464343"/>
                  </a:lnTo>
                  <a:lnTo>
                    <a:pt x="521493" y="488156"/>
                  </a:lnTo>
                  <a:lnTo>
                    <a:pt x="509587" y="502443"/>
                  </a:lnTo>
                  <a:lnTo>
                    <a:pt x="488156" y="516731"/>
                  </a:lnTo>
                  <a:lnTo>
                    <a:pt x="457200" y="526256"/>
                  </a:lnTo>
                  <a:lnTo>
                    <a:pt x="428625" y="521493"/>
                  </a:lnTo>
                  <a:lnTo>
                    <a:pt x="397668" y="509587"/>
                  </a:lnTo>
                  <a:lnTo>
                    <a:pt x="354806" y="476250"/>
                  </a:lnTo>
                  <a:lnTo>
                    <a:pt x="278606" y="402431"/>
                  </a:lnTo>
                  <a:lnTo>
                    <a:pt x="204787" y="3119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22">
              <a:extLst>
                <a:ext uri="{FF2B5EF4-FFF2-40B4-BE49-F238E27FC236}">
                  <a16:creationId xmlns:a16="http://schemas.microsoft.com/office/drawing/2014/main" id="{EDCEA897-CB84-4F03-B6A8-BA18990BF8B2}"/>
                </a:ext>
              </a:extLst>
            </p:cNvPr>
            <p:cNvSpPr/>
            <p:nvPr/>
          </p:nvSpPr>
          <p:spPr>
            <a:xfrm>
              <a:off x="4848225" y="1227138"/>
              <a:ext cx="971550" cy="850900"/>
            </a:xfrm>
            <a:custGeom>
              <a:avLst/>
              <a:gdLst>
                <a:gd name="connsiteX0" fmla="*/ 285750 w 971550"/>
                <a:gd name="connsiteY0" fmla="*/ 495300 h 852487"/>
                <a:gd name="connsiteX1" fmla="*/ 381000 w 971550"/>
                <a:gd name="connsiteY1" fmla="*/ 390525 h 852487"/>
                <a:gd name="connsiteX2" fmla="*/ 454819 w 971550"/>
                <a:gd name="connsiteY2" fmla="*/ 309562 h 852487"/>
                <a:gd name="connsiteX3" fmla="*/ 495300 w 971550"/>
                <a:gd name="connsiteY3" fmla="*/ 269081 h 852487"/>
                <a:gd name="connsiteX4" fmla="*/ 514350 w 971550"/>
                <a:gd name="connsiteY4" fmla="*/ 250031 h 852487"/>
                <a:gd name="connsiteX5" fmla="*/ 528638 w 971550"/>
                <a:gd name="connsiteY5" fmla="*/ 226219 h 852487"/>
                <a:gd name="connsiteX6" fmla="*/ 531019 w 971550"/>
                <a:gd name="connsiteY6" fmla="*/ 202406 h 852487"/>
                <a:gd name="connsiteX7" fmla="*/ 523875 w 971550"/>
                <a:gd name="connsiteY7" fmla="*/ 176212 h 852487"/>
                <a:gd name="connsiteX8" fmla="*/ 495300 w 971550"/>
                <a:gd name="connsiteY8" fmla="*/ 142875 h 852487"/>
                <a:gd name="connsiteX9" fmla="*/ 428625 w 971550"/>
                <a:gd name="connsiteY9" fmla="*/ 83344 h 852487"/>
                <a:gd name="connsiteX10" fmla="*/ 416719 w 971550"/>
                <a:gd name="connsiteY10" fmla="*/ 71437 h 852487"/>
                <a:gd name="connsiteX11" fmla="*/ 402431 w 971550"/>
                <a:gd name="connsiteY11" fmla="*/ 52387 h 852487"/>
                <a:gd name="connsiteX12" fmla="*/ 395288 w 971550"/>
                <a:gd name="connsiteY12" fmla="*/ 28575 h 852487"/>
                <a:gd name="connsiteX13" fmla="*/ 400050 w 971550"/>
                <a:gd name="connsiteY13" fmla="*/ 7144 h 852487"/>
                <a:gd name="connsiteX14" fmla="*/ 407194 w 971550"/>
                <a:gd name="connsiteY14" fmla="*/ 2381 h 852487"/>
                <a:gd name="connsiteX15" fmla="*/ 419100 w 971550"/>
                <a:gd name="connsiteY15" fmla="*/ 0 h 852487"/>
                <a:gd name="connsiteX16" fmla="*/ 440531 w 971550"/>
                <a:gd name="connsiteY16" fmla="*/ 2381 h 852487"/>
                <a:gd name="connsiteX17" fmla="*/ 476250 w 971550"/>
                <a:gd name="connsiteY17" fmla="*/ 14287 h 852487"/>
                <a:gd name="connsiteX18" fmla="*/ 528638 w 971550"/>
                <a:gd name="connsiteY18" fmla="*/ 23812 h 852487"/>
                <a:gd name="connsiteX19" fmla="*/ 607219 w 971550"/>
                <a:gd name="connsiteY19" fmla="*/ 40481 h 852487"/>
                <a:gd name="connsiteX20" fmla="*/ 690563 w 971550"/>
                <a:gd name="connsiteY20" fmla="*/ 59531 h 852487"/>
                <a:gd name="connsiteX21" fmla="*/ 764381 w 971550"/>
                <a:gd name="connsiteY21" fmla="*/ 83344 h 852487"/>
                <a:gd name="connsiteX22" fmla="*/ 835819 w 971550"/>
                <a:gd name="connsiteY22" fmla="*/ 114300 h 852487"/>
                <a:gd name="connsiteX23" fmla="*/ 895350 w 971550"/>
                <a:gd name="connsiteY23" fmla="*/ 150019 h 852487"/>
                <a:gd name="connsiteX24" fmla="*/ 931069 w 971550"/>
                <a:gd name="connsiteY24" fmla="*/ 178594 h 852487"/>
                <a:gd name="connsiteX25" fmla="*/ 954881 w 971550"/>
                <a:gd name="connsiteY25" fmla="*/ 207169 h 852487"/>
                <a:gd name="connsiteX26" fmla="*/ 962025 w 971550"/>
                <a:gd name="connsiteY26" fmla="*/ 221456 h 852487"/>
                <a:gd name="connsiteX27" fmla="*/ 966788 w 971550"/>
                <a:gd name="connsiteY27" fmla="*/ 240506 h 852487"/>
                <a:gd name="connsiteX28" fmla="*/ 969169 w 971550"/>
                <a:gd name="connsiteY28" fmla="*/ 254794 h 852487"/>
                <a:gd name="connsiteX29" fmla="*/ 971550 w 971550"/>
                <a:gd name="connsiteY29" fmla="*/ 276225 h 852487"/>
                <a:gd name="connsiteX30" fmla="*/ 964406 w 971550"/>
                <a:gd name="connsiteY30" fmla="*/ 297656 h 852487"/>
                <a:gd name="connsiteX31" fmla="*/ 945356 w 971550"/>
                <a:gd name="connsiteY31" fmla="*/ 314325 h 852487"/>
                <a:gd name="connsiteX32" fmla="*/ 923925 w 971550"/>
                <a:gd name="connsiteY32" fmla="*/ 321469 h 852487"/>
                <a:gd name="connsiteX33" fmla="*/ 895350 w 971550"/>
                <a:gd name="connsiteY33" fmla="*/ 323850 h 852487"/>
                <a:gd name="connsiteX34" fmla="*/ 859631 w 971550"/>
                <a:gd name="connsiteY34" fmla="*/ 333375 h 852487"/>
                <a:gd name="connsiteX35" fmla="*/ 800100 w 971550"/>
                <a:gd name="connsiteY35" fmla="*/ 359569 h 852487"/>
                <a:gd name="connsiteX36" fmla="*/ 690563 w 971550"/>
                <a:gd name="connsiteY36" fmla="*/ 421481 h 852487"/>
                <a:gd name="connsiteX37" fmla="*/ 590550 w 971550"/>
                <a:gd name="connsiteY37" fmla="*/ 488156 h 852487"/>
                <a:gd name="connsiteX38" fmla="*/ 402431 w 971550"/>
                <a:gd name="connsiteY38" fmla="*/ 614362 h 852487"/>
                <a:gd name="connsiteX39" fmla="*/ 238125 w 971550"/>
                <a:gd name="connsiteY39" fmla="*/ 731044 h 852487"/>
                <a:gd name="connsiteX40" fmla="*/ 76200 w 971550"/>
                <a:gd name="connsiteY40" fmla="*/ 852487 h 852487"/>
                <a:gd name="connsiteX41" fmla="*/ 0 w 971550"/>
                <a:gd name="connsiteY41" fmla="*/ 835819 h 852487"/>
                <a:gd name="connsiteX42" fmla="*/ 95250 w 971550"/>
                <a:gd name="connsiteY42" fmla="*/ 704850 h 852487"/>
                <a:gd name="connsiteX43" fmla="*/ 285750 w 971550"/>
                <a:gd name="connsiteY43" fmla="*/ 495300 h 85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71550" h="852487">
                  <a:moveTo>
                    <a:pt x="285750" y="495300"/>
                  </a:moveTo>
                  <a:lnTo>
                    <a:pt x="381000" y="390525"/>
                  </a:lnTo>
                  <a:lnTo>
                    <a:pt x="454819" y="309562"/>
                  </a:lnTo>
                  <a:lnTo>
                    <a:pt x="495300" y="269081"/>
                  </a:lnTo>
                  <a:lnTo>
                    <a:pt x="514350" y="250031"/>
                  </a:lnTo>
                  <a:lnTo>
                    <a:pt x="528638" y="226219"/>
                  </a:lnTo>
                  <a:lnTo>
                    <a:pt x="531019" y="202406"/>
                  </a:lnTo>
                  <a:lnTo>
                    <a:pt x="523875" y="176212"/>
                  </a:lnTo>
                  <a:lnTo>
                    <a:pt x="495300" y="142875"/>
                  </a:lnTo>
                  <a:lnTo>
                    <a:pt x="428625" y="83344"/>
                  </a:lnTo>
                  <a:lnTo>
                    <a:pt x="416719" y="71437"/>
                  </a:lnTo>
                  <a:lnTo>
                    <a:pt x="402431" y="52387"/>
                  </a:lnTo>
                  <a:lnTo>
                    <a:pt x="395288" y="28575"/>
                  </a:lnTo>
                  <a:lnTo>
                    <a:pt x="400050" y="7144"/>
                  </a:lnTo>
                  <a:lnTo>
                    <a:pt x="407194" y="2381"/>
                  </a:lnTo>
                  <a:lnTo>
                    <a:pt x="419100" y="0"/>
                  </a:lnTo>
                  <a:lnTo>
                    <a:pt x="440531" y="2381"/>
                  </a:lnTo>
                  <a:lnTo>
                    <a:pt x="476250" y="14287"/>
                  </a:lnTo>
                  <a:lnTo>
                    <a:pt x="528638" y="23812"/>
                  </a:lnTo>
                  <a:lnTo>
                    <a:pt x="607219" y="40481"/>
                  </a:lnTo>
                  <a:lnTo>
                    <a:pt x="690563" y="59531"/>
                  </a:lnTo>
                  <a:lnTo>
                    <a:pt x="764381" y="83344"/>
                  </a:lnTo>
                  <a:lnTo>
                    <a:pt x="835819" y="114300"/>
                  </a:lnTo>
                  <a:lnTo>
                    <a:pt x="895350" y="150019"/>
                  </a:lnTo>
                  <a:lnTo>
                    <a:pt x="931069" y="178594"/>
                  </a:lnTo>
                  <a:lnTo>
                    <a:pt x="954881" y="207169"/>
                  </a:lnTo>
                  <a:lnTo>
                    <a:pt x="962025" y="221456"/>
                  </a:lnTo>
                  <a:lnTo>
                    <a:pt x="966788" y="240506"/>
                  </a:lnTo>
                  <a:lnTo>
                    <a:pt x="969169" y="254794"/>
                  </a:lnTo>
                  <a:lnTo>
                    <a:pt x="971550" y="276225"/>
                  </a:lnTo>
                  <a:lnTo>
                    <a:pt x="964406" y="297656"/>
                  </a:lnTo>
                  <a:lnTo>
                    <a:pt x="945356" y="314325"/>
                  </a:lnTo>
                  <a:lnTo>
                    <a:pt x="923925" y="321469"/>
                  </a:lnTo>
                  <a:lnTo>
                    <a:pt x="895350" y="323850"/>
                  </a:lnTo>
                  <a:lnTo>
                    <a:pt x="859631" y="333375"/>
                  </a:lnTo>
                  <a:lnTo>
                    <a:pt x="800100" y="359569"/>
                  </a:lnTo>
                  <a:lnTo>
                    <a:pt x="690563" y="421481"/>
                  </a:lnTo>
                  <a:lnTo>
                    <a:pt x="590550" y="488156"/>
                  </a:lnTo>
                  <a:lnTo>
                    <a:pt x="402431" y="614362"/>
                  </a:lnTo>
                  <a:lnTo>
                    <a:pt x="238125" y="731044"/>
                  </a:lnTo>
                  <a:lnTo>
                    <a:pt x="76200" y="852487"/>
                  </a:lnTo>
                  <a:lnTo>
                    <a:pt x="0" y="835819"/>
                  </a:lnTo>
                  <a:lnTo>
                    <a:pt x="95250" y="704850"/>
                  </a:lnTo>
                  <a:lnTo>
                    <a:pt x="285750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27">
              <a:extLst>
                <a:ext uri="{FF2B5EF4-FFF2-40B4-BE49-F238E27FC236}">
                  <a16:creationId xmlns:a16="http://schemas.microsoft.com/office/drawing/2014/main" id="{B4FCBEDB-A41C-4958-A9B2-34CA3AE7026C}"/>
                </a:ext>
              </a:extLst>
            </p:cNvPr>
            <p:cNvSpPr/>
            <p:nvPr/>
          </p:nvSpPr>
          <p:spPr>
            <a:xfrm>
              <a:off x="4665663" y="3271838"/>
              <a:ext cx="396875" cy="476250"/>
            </a:xfrm>
            <a:custGeom>
              <a:avLst/>
              <a:gdLst>
                <a:gd name="connsiteX0" fmla="*/ 142875 w 397669"/>
                <a:gd name="connsiteY0" fmla="*/ 285750 h 476250"/>
                <a:gd name="connsiteX1" fmla="*/ 138112 w 397669"/>
                <a:gd name="connsiteY1" fmla="*/ 204787 h 476250"/>
                <a:gd name="connsiteX2" fmla="*/ 130969 w 397669"/>
                <a:gd name="connsiteY2" fmla="*/ 161925 h 476250"/>
                <a:gd name="connsiteX3" fmla="*/ 121444 w 397669"/>
                <a:gd name="connsiteY3" fmla="*/ 133350 h 476250"/>
                <a:gd name="connsiteX4" fmla="*/ 107156 w 397669"/>
                <a:gd name="connsiteY4" fmla="*/ 111918 h 476250"/>
                <a:gd name="connsiteX5" fmla="*/ 92869 w 397669"/>
                <a:gd name="connsiteY5" fmla="*/ 100012 h 476250"/>
                <a:gd name="connsiteX6" fmla="*/ 69056 w 397669"/>
                <a:gd name="connsiteY6" fmla="*/ 85725 h 476250"/>
                <a:gd name="connsiteX7" fmla="*/ 42862 w 397669"/>
                <a:gd name="connsiteY7" fmla="*/ 73818 h 476250"/>
                <a:gd name="connsiteX8" fmla="*/ 23812 w 397669"/>
                <a:gd name="connsiteY8" fmla="*/ 59531 h 476250"/>
                <a:gd name="connsiteX9" fmla="*/ 4762 w 397669"/>
                <a:gd name="connsiteY9" fmla="*/ 38100 h 476250"/>
                <a:gd name="connsiteX10" fmla="*/ 0 w 397669"/>
                <a:gd name="connsiteY10" fmla="*/ 23812 h 476250"/>
                <a:gd name="connsiteX11" fmla="*/ 2381 w 397669"/>
                <a:gd name="connsiteY11" fmla="*/ 11906 h 476250"/>
                <a:gd name="connsiteX12" fmla="*/ 11906 w 397669"/>
                <a:gd name="connsiteY12" fmla="*/ 2381 h 476250"/>
                <a:gd name="connsiteX13" fmla="*/ 42862 w 397669"/>
                <a:gd name="connsiteY13" fmla="*/ 0 h 476250"/>
                <a:gd name="connsiteX14" fmla="*/ 78581 w 397669"/>
                <a:gd name="connsiteY14" fmla="*/ 4762 h 476250"/>
                <a:gd name="connsiteX15" fmla="*/ 164306 w 397669"/>
                <a:gd name="connsiteY15" fmla="*/ 19050 h 476250"/>
                <a:gd name="connsiteX16" fmla="*/ 250031 w 397669"/>
                <a:gd name="connsiteY16" fmla="*/ 38100 h 476250"/>
                <a:gd name="connsiteX17" fmla="*/ 307181 w 397669"/>
                <a:gd name="connsiteY17" fmla="*/ 54768 h 476250"/>
                <a:gd name="connsiteX18" fmla="*/ 364331 w 397669"/>
                <a:gd name="connsiteY18" fmla="*/ 76200 h 476250"/>
                <a:gd name="connsiteX19" fmla="*/ 383381 w 397669"/>
                <a:gd name="connsiteY19" fmla="*/ 88106 h 476250"/>
                <a:gd name="connsiteX20" fmla="*/ 392906 w 397669"/>
                <a:gd name="connsiteY20" fmla="*/ 102393 h 476250"/>
                <a:gd name="connsiteX21" fmla="*/ 397669 w 397669"/>
                <a:gd name="connsiteY21" fmla="*/ 126206 h 476250"/>
                <a:gd name="connsiteX22" fmla="*/ 392906 w 397669"/>
                <a:gd name="connsiteY22" fmla="*/ 161925 h 476250"/>
                <a:gd name="connsiteX23" fmla="*/ 381000 w 397669"/>
                <a:gd name="connsiteY23" fmla="*/ 223837 h 476250"/>
                <a:gd name="connsiteX24" fmla="*/ 371475 w 397669"/>
                <a:gd name="connsiteY24" fmla="*/ 314325 h 476250"/>
                <a:gd name="connsiteX25" fmla="*/ 371475 w 397669"/>
                <a:gd name="connsiteY25" fmla="*/ 409575 h 476250"/>
                <a:gd name="connsiteX26" fmla="*/ 373856 w 397669"/>
                <a:gd name="connsiteY26" fmla="*/ 452437 h 476250"/>
                <a:gd name="connsiteX27" fmla="*/ 150019 w 397669"/>
                <a:gd name="connsiteY27" fmla="*/ 476250 h 476250"/>
                <a:gd name="connsiteX28" fmla="*/ 142875 w 397669"/>
                <a:gd name="connsiteY28" fmla="*/ 285750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97669" h="476250">
                  <a:moveTo>
                    <a:pt x="142875" y="285750"/>
                  </a:moveTo>
                  <a:lnTo>
                    <a:pt x="138112" y="204787"/>
                  </a:lnTo>
                  <a:lnTo>
                    <a:pt x="130969" y="161925"/>
                  </a:lnTo>
                  <a:lnTo>
                    <a:pt x="121444" y="133350"/>
                  </a:lnTo>
                  <a:lnTo>
                    <a:pt x="107156" y="111918"/>
                  </a:lnTo>
                  <a:lnTo>
                    <a:pt x="92869" y="100012"/>
                  </a:lnTo>
                  <a:lnTo>
                    <a:pt x="69056" y="85725"/>
                  </a:lnTo>
                  <a:lnTo>
                    <a:pt x="42862" y="73818"/>
                  </a:lnTo>
                  <a:lnTo>
                    <a:pt x="23812" y="59531"/>
                  </a:lnTo>
                  <a:lnTo>
                    <a:pt x="4762" y="38100"/>
                  </a:lnTo>
                  <a:lnTo>
                    <a:pt x="0" y="23812"/>
                  </a:lnTo>
                  <a:lnTo>
                    <a:pt x="2381" y="11906"/>
                  </a:lnTo>
                  <a:lnTo>
                    <a:pt x="11906" y="2381"/>
                  </a:lnTo>
                  <a:lnTo>
                    <a:pt x="42862" y="0"/>
                  </a:lnTo>
                  <a:lnTo>
                    <a:pt x="78581" y="4762"/>
                  </a:lnTo>
                  <a:lnTo>
                    <a:pt x="164306" y="19050"/>
                  </a:lnTo>
                  <a:lnTo>
                    <a:pt x="250031" y="38100"/>
                  </a:lnTo>
                  <a:lnTo>
                    <a:pt x="307181" y="54768"/>
                  </a:lnTo>
                  <a:lnTo>
                    <a:pt x="364331" y="76200"/>
                  </a:lnTo>
                  <a:lnTo>
                    <a:pt x="383381" y="88106"/>
                  </a:lnTo>
                  <a:lnTo>
                    <a:pt x="392906" y="102393"/>
                  </a:lnTo>
                  <a:lnTo>
                    <a:pt x="397669" y="126206"/>
                  </a:lnTo>
                  <a:lnTo>
                    <a:pt x="392906" y="161925"/>
                  </a:lnTo>
                  <a:lnTo>
                    <a:pt x="381000" y="223837"/>
                  </a:lnTo>
                  <a:lnTo>
                    <a:pt x="371475" y="314325"/>
                  </a:lnTo>
                  <a:lnTo>
                    <a:pt x="371475" y="409575"/>
                  </a:lnTo>
                  <a:lnTo>
                    <a:pt x="373856" y="452437"/>
                  </a:lnTo>
                  <a:lnTo>
                    <a:pt x="150019" y="476250"/>
                  </a:lnTo>
                  <a:lnTo>
                    <a:pt x="142875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35">
              <a:extLst>
                <a:ext uri="{FF2B5EF4-FFF2-40B4-BE49-F238E27FC236}">
                  <a16:creationId xmlns:a16="http://schemas.microsoft.com/office/drawing/2014/main" id="{25BE6378-F1B2-4AC7-BF1C-DF98FFC2A4B9}"/>
                </a:ext>
              </a:extLst>
            </p:cNvPr>
            <p:cNvSpPr/>
            <p:nvPr/>
          </p:nvSpPr>
          <p:spPr>
            <a:xfrm>
              <a:off x="5246688" y="4329113"/>
              <a:ext cx="1058862" cy="739775"/>
            </a:xfrm>
            <a:custGeom>
              <a:avLst/>
              <a:gdLst>
                <a:gd name="connsiteX0" fmla="*/ 416719 w 1059656"/>
                <a:gd name="connsiteY0" fmla="*/ 411956 h 740568"/>
                <a:gd name="connsiteX1" fmla="*/ 559594 w 1059656"/>
                <a:gd name="connsiteY1" fmla="*/ 309562 h 740568"/>
                <a:gd name="connsiteX2" fmla="*/ 659606 w 1059656"/>
                <a:gd name="connsiteY2" fmla="*/ 235743 h 740568"/>
                <a:gd name="connsiteX3" fmla="*/ 688181 w 1059656"/>
                <a:gd name="connsiteY3" fmla="*/ 211931 h 740568"/>
                <a:gd name="connsiteX4" fmla="*/ 695325 w 1059656"/>
                <a:gd name="connsiteY4" fmla="*/ 200025 h 740568"/>
                <a:gd name="connsiteX5" fmla="*/ 700087 w 1059656"/>
                <a:gd name="connsiteY5" fmla="*/ 178593 h 740568"/>
                <a:gd name="connsiteX6" fmla="*/ 700087 w 1059656"/>
                <a:gd name="connsiteY6" fmla="*/ 154781 h 740568"/>
                <a:gd name="connsiteX7" fmla="*/ 690562 w 1059656"/>
                <a:gd name="connsiteY7" fmla="*/ 126206 h 740568"/>
                <a:gd name="connsiteX8" fmla="*/ 671512 w 1059656"/>
                <a:gd name="connsiteY8" fmla="*/ 83343 h 740568"/>
                <a:gd name="connsiteX9" fmla="*/ 654844 w 1059656"/>
                <a:gd name="connsiteY9" fmla="*/ 45243 h 740568"/>
                <a:gd name="connsiteX10" fmla="*/ 647700 w 1059656"/>
                <a:gd name="connsiteY10" fmla="*/ 16668 h 740568"/>
                <a:gd name="connsiteX11" fmla="*/ 647700 w 1059656"/>
                <a:gd name="connsiteY11" fmla="*/ 9525 h 740568"/>
                <a:gd name="connsiteX12" fmla="*/ 654844 w 1059656"/>
                <a:gd name="connsiteY12" fmla="*/ 0 h 740568"/>
                <a:gd name="connsiteX13" fmla="*/ 681037 w 1059656"/>
                <a:gd name="connsiteY13" fmla="*/ 2381 h 740568"/>
                <a:gd name="connsiteX14" fmla="*/ 723900 w 1059656"/>
                <a:gd name="connsiteY14" fmla="*/ 23812 h 740568"/>
                <a:gd name="connsiteX15" fmla="*/ 812006 w 1059656"/>
                <a:gd name="connsiteY15" fmla="*/ 78581 h 740568"/>
                <a:gd name="connsiteX16" fmla="*/ 881062 w 1059656"/>
                <a:gd name="connsiteY16" fmla="*/ 128587 h 740568"/>
                <a:gd name="connsiteX17" fmla="*/ 938212 w 1059656"/>
                <a:gd name="connsiteY17" fmla="*/ 173831 h 740568"/>
                <a:gd name="connsiteX18" fmla="*/ 983456 w 1059656"/>
                <a:gd name="connsiteY18" fmla="*/ 214312 h 740568"/>
                <a:gd name="connsiteX19" fmla="*/ 1021556 w 1059656"/>
                <a:gd name="connsiteY19" fmla="*/ 257175 h 740568"/>
                <a:gd name="connsiteX20" fmla="*/ 1047750 w 1059656"/>
                <a:gd name="connsiteY20" fmla="*/ 292893 h 740568"/>
                <a:gd name="connsiteX21" fmla="*/ 1057275 w 1059656"/>
                <a:gd name="connsiteY21" fmla="*/ 316706 h 740568"/>
                <a:gd name="connsiteX22" fmla="*/ 1059656 w 1059656"/>
                <a:gd name="connsiteY22" fmla="*/ 335756 h 740568"/>
                <a:gd name="connsiteX23" fmla="*/ 1050131 w 1059656"/>
                <a:gd name="connsiteY23" fmla="*/ 354806 h 740568"/>
                <a:gd name="connsiteX24" fmla="*/ 1026319 w 1059656"/>
                <a:gd name="connsiteY24" fmla="*/ 364331 h 740568"/>
                <a:gd name="connsiteX25" fmla="*/ 983456 w 1059656"/>
                <a:gd name="connsiteY25" fmla="*/ 371475 h 740568"/>
                <a:gd name="connsiteX26" fmla="*/ 947737 w 1059656"/>
                <a:gd name="connsiteY26" fmla="*/ 373856 h 740568"/>
                <a:gd name="connsiteX27" fmla="*/ 754856 w 1059656"/>
                <a:gd name="connsiteY27" fmla="*/ 445293 h 740568"/>
                <a:gd name="connsiteX28" fmla="*/ 500062 w 1059656"/>
                <a:gd name="connsiteY28" fmla="*/ 545306 h 740568"/>
                <a:gd name="connsiteX29" fmla="*/ 230981 w 1059656"/>
                <a:gd name="connsiteY29" fmla="*/ 654843 h 740568"/>
                <a:gd name="connsiteX30" fmla="*/ 69056 w 1059656"/>
                <a:gd name="connsiteY30" fmla="*/ 721518 h 740568"/>
                <a:gd name="connsiteX31" fmla="*/ 0 w 1059656"/>
                <a:gd name="connsiteY31" fmla="*/ 740568 h 740568"/>
                <a:gd name="connsiteX32" fmla="*/ 35719 w 1059656"/>
                <a:gd name="connsiteY32" fmla="*/ 664368 h 740568"/>
                <a:gd name="connsiteX33" fmla="*/ 190500 w 1059656"/>
                <a:gd name="connsiteY33" fmla="*/ 566737 h 740568"/>
                <a:gd name="connsiteX34" fmla="*/ 376237 w 1059656"/>
                <a:gd name="connsiteY34" fmla="*/ 442912 h 740568"/>
                <a:gd name="connsiteX35" fmla="*/ 416719 w 1059656"/>
                <a:gd name="connsiteY35" fmla="*/ 411956 h 740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59656" h="740568">
                  <a:moveTo>
                    <a:pt x="416719" y="411956"/>
                  </a:moveTo>
                  <a:lnTo>
                    <a:pt x="559594" y="309562"/>
                  </a:lnTo>
                  <a:lnTo>
                    <a:pt x="659606" y="235743"/>
                  </a:lnTo>
                  <a:lnTo>
                    <a:pt x="688181" y="211931"/>
                  </a:lnTo>
                  <a:lnTo>
                    <a:pt x="695325" y="200025"/>
                  </a:lnTo>
                  <a:lnTo>
                    <a:pt x="700087" y="178593"/>
                  </a:lnTo>
                  <a:lnTo>
                    <a:pt x="700087" y="154781"/>
                  </a:lnTo>
                  <a:lnTo>
                    <a:pt x="690562" y="126206"/>
                  </a:lnTo>
                  <a:lnTo>
                    <a:pt x="671512" y="83343"/>
                  </a:lnTo>
                  <a:lnTo>
                    <a:pt x="654844" y="45243"/>
                  </a:lnTo>
                  <a:lnTo>
                    <a:pt x="647700" y="16668"/>
                  </a:lnTo>
                  <a:lnTo>
                    <a:pt x="647700" y="9525"/>
                  </a:lnTo>
                  <a:lnTo>
                    <a:pt x="654844" y="0"/>
                  </a:lnTo>
                  <a:lnTo>
                    <a:pt x="681037" y="2381"/>
                  </a:lnTo>
                  <a:lnTo>
                    <a:pt x="723900" y="23812"/>
                  </a:lnTo>
                  <a:lnTo>
                    <a:pt x="812006" y="78581"/>
                  </a:lnTo>
                  <a:lnTo>
                    <a:pt x="881062" y="128587"/>
                  </a:lnTo>
                  <a:lnTo>
                    <a:pt x="938212" y="173831"/>
                  </a:lnTo>
                  <a:lnTo>
                    <a:pt x="983456" y="214312"/>
                  </a:lnTo>
                  <a:lnTo>
                    <a:pt x="1021556" y="257175"/>
                  </a:lnTo>
                  <a:lnTo>
                    <a:pt x="1047750" y="292893"/>
                  </a:lnTo>
                  <a:lnTo>
                    <a:pt x="1057275" y="316706"/>
                  </a:lnTo>
                  <a:lnTo>
                    <a:pt x="1059656" y="335756"/>
                  </a:lnTo>
                  <a:lnTo>
                    <a:pt x="1050131" y="354806"/>
                  </a:lnTo>
                  <a:lnTo>
                    <a:pt x="1026319" y="364331"/>
                  </a:lnTo>
                  <a:lnTo>
                    <a:pt x="983456" y="371475"/>
                  </a:lnTo>
                  <a:lnTo>
                    <a:pt x="947737" y="373856"/>
                  </a:lnTo>
                  <a:lnTo>
                    <a:pt x="754856" y="445293"/>
                  </a:lnTo>
                  <a:lnTo>
                    <a:pt x="500062" y="545306"/>
                  </a:lnTo>
                  <a:lnTo>
                    <a:pt x="230981" y="654843"/>
                  </a:lnTo>
                  <a:lnTo>
                    <a:pt x="69056" y="721518"/>
                  </a:lnTo>
                  <a:lnTo>
                    <a:pt x="0" y="740568"/>
                  </a:lnTo>
                  <a:lnTo>
                    <a:pt x="35719" y="664368"/>
                  </a:lnTo>
                  <a:lnTo>
                    <a:pt x="190500" y="566737"/>
                  </a:lnTo>
                  <a:lnTo>
                    <a:pt x="376237" y="442912"/>
                  </a:lnTo>
                  <a:lnTo>
                    <a:pt x="416719" y="411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23">
              <a:extLst>
                <a:ext uri="{FF2B5EF4-FFF2-40B4-BE49-F238E27FC236}">
                  <a16:creationId xmlns:a16="http://schemas.microsoft.com/office/drawing/2014/main" id="{18F3E4EF-639E-49FF-933E-E1D05E6A0CDA}"/>
                </a:ext>
              </a:extLst>
            </p:cNvPr>
            <p:cNvSpPr/>
            <p:nvPr/>
          </p:nvSpPr>
          <p:spPr>
            <a:xfrm>
              <a:off x="3314700" y="1825625"/>
              <a:ext cx="3060700" cy="492125"/>
            </a:xfrm>
            <a:custGeom>
              <a:avLst/>
              <a:gdLst>
                <a:gd name="connsiteX0" fmla="*/ 1022124 w 3061361"/>
                <a:gd name="connsiteY0" fmla="*/ 230479 h 491020"/>
                <a:gd name="connsiteX1" fmla="*/ 1317738 w 3061361"/>
                <a:gd name="connsiteY1" fmla="*/ 190395 h 491020"/>
                <a:gd name="connsiteX2" fmla="*/ 1575774 w 3061361"/>
                <a:gd name="connsiteY2" fmla="*/ 155323 h 491020"/>
                <a:gd name="connsiteX3" fmla="*/ 1620868 w 3061361"/>
                <a:gd name="connsiteY3" fmla="*/ 147807 h 491020"/>
                <a:gd name="connsiteX4" fmla="*/ 1761159 w 3061361"/>
                <a:gd name="connsiteY4" fmla="*/ 152817 h 491020"/>
                <a:gd name="connsiteX5" fmla="*/ 2006669 w 3061361"/>
                <a:gd name="connsiteY5" fmla="*/ 127765 h 491020"/>
                <a:gd name="connsiteX6" fmla="*/ 2284747 w 3061361"/>
                <a:gd name="connsiteY6" fmla="*/ 100208 h 491020"/>
                <a:gd name="connsiteX7" fmla="*/ 2427544 w 3061361"/>
                <a:gd name="connsiteY7" fmla="*/ 85177 h 491020"/>
                <a:gd name="connsiteX8" fmla="*/ 2460112 w 3061361"/>
                <a:gd name="connsiteY8" fmla="*/ 72651 h 491020"/>
                <a:gd name="connsiteX9" fmla="*/ 2530257 w 3061361"/>
                <a:gd name="connsiteY9" fmla="*/ 35073 h 491020"/>
                <a:gd name="connsiteX10" fmla="*/ 2607919 w 3061361"/>
                <a:gd name="connsiteY10" fmla="*/ 0 h 491020"/>
                <a:gd name="connsiteX11" fmla="*/ 2632971 w 3061361"/>
                <a:gd name="connsiteY11" fmla="*/ 2505 h 491020"/>
                <a:gd name="connsiteX12" fmla="*/ 2788294 w 3061361"/>
                <a:gd name="connsiteY12" fmla="*/ 45093 h 491020"/>
                <a:gd name="connsiteX13" fmla="*/ 2931090 w 3061361"/>
                <a:gd name="connsiteY13" fmla="*/ 90187 h 491020"/>
                <a:gd name="connsiteX14" fmla="*/ 2953637 w 3061361"/>
                <a:gd name="connsiteY14" fmla="*/ 105218 h 491020"/>
                <a:gd name="connsiteX15" fmla="*/ 3026288 w 3061361"/>
                <a:gd name="connsiteY15" fmla="*/ 150312 h 491020"/>
                <a:gd name="connsiteX16" fmla="*/ 3058856 w 3061361"/>
                <a:gd name="connsiteY16" fmla="*/ 170354 h 491020"/>
                <a:gd name="connsiteX17" fmla="*/ 3061361 w 3061361"/>
                <a:gd name="connsiteY17" fmla="*/ 180375 h 491020"/>
                <a:gd name="connsiteX18" fmla="*/ 3056351 w 3061361"/>
                <a:gd name="connsiteY18" fmla="*/ 205427 h 491020"/>
                <a:gd name="connsiteX19" fmla="*/ 3046330 w 3061361"/>
                <a:gd name="connsiteY19" fmla="*/ 235489 h 491020"/>
                <a:gd name="connsiteX20" fmla="*/ 3031298 w 3061361"/>
                <a:gd name="connsiteY20" fmla="*/ 255531 h 491020"/>
                <a:gd name="connsiteX21" fmla="*/ 3006246 w 3061361"/>
                <a:gd name="connsiteY21" fmla="*/ 270562 h 491020"/>
                <a:gd name="connsiteX22" fmla="*/ 2973679 w 3061361"/>
                <a:gd name="connsiteY22" fmla="*/ 278078 h 491020"/>
                <a:gd name="connsiteX23" fmla="*/ 2833387 w 3061361"/>
                <a:gd name="connsiteY23" fmla="*/ 288098 h 491020"/>
                <a:gd name="connsiteX24" fmla="*/ 2690591 w 3061361"/>
                <a:gd name="connsiteY24" fmla="*/ 288098 h 491020"/>
                <a:gd name="connsiteX25" fmla="*/ 2522742 w 3061361"/>
                <a:gd name="connsiteY25" fmla="*/ 293109 h 491020"/>
                <a:gd name="connsiteX26" fmla="*/ 2244664 w 3061361"/>
                <a:gd name="connsiteY26" fmla="*/ 298119 h 491020"/>
                <a:gd name="connsiteX27" fmla="*/ 1999154 w 3061361"/>
                <a:gd name="connsiteY27" fmla="*/ 308140 h 491020"/>
                <a:gd name="connsiteX28" fmla="*/ 1756149 w 3061361"/>
                <a:gd name="connsiteY28" fmla="*/ 323171 h 491020"/>
                <a:gd name="connsiteX29" fmla="*/ 1593311 w 3061361"/>
                <a:gd name="connsiteY29" fmla="*/ 333192 h 491020"/>
                <a:gd name="connsiteX30" fmla="*/ 1317738 w 3061361"/>
                <a:gd name="connsiteY30" fmla="*/ 365760 h 491020"/>
                <a:gd name="connsiteX31" fmla="*/ 1087259 w 3061361"/>
                <a:gd name="connsiteY31" fmla="*/ 398327 h 491020"/>
                <a:gd name="connsiteX32" fmla="*/ 889348 w 3061361"/>
                <a:gd name="connsiteY32" fmla="*/ 428390 h 491020"/>
                <a:gd name="connsiteX33" fmla="*/ 731520 w 3061361"/>
                <a:gd name="connsiteY33" fmla="*/ 453442 h 491020"/>
                <a:gd name="connsiteX34" fmla="*/ 606260 w 3061361"/>
                <a:gd name="connsiteY34" fmla="*/ 475989 h 491020"/>
                <a:gd name="connsiteX35" fmla="*/ 516072 w 3061361"/>
                <a:gd name="connsiteY35" fmla="*/ 486010 h 491020"/>
                <a:gd name="connsiteX36" fmla="*/ 428390 w 3061361"/>
                <a:gd name="connsiteY36" fmla="*/ 491020 h 491020"/>
                <a:gd name="connsiteX37" fmla="*/ 363255 w 3061361"/>
                <a:gd name="connsiteY37" fmla="*/ 486010 h 491020"/>
                <a:gd name="connsiteX38" fmla="*/ 300625 w 3061361"/>
                <a:gd name="connsiteY38" fmla="*/ 468473 h 491020"/>
                <a:gd name="connsiteX39" fmla="*/ 245510 w 3061361"/>
                <a:gd name="connsiteY39" fmla="*/ 448432 h 491020"/>
                <a:gd name="connsiteX40" fmla="*/ 172859 w 3061361"/>
                <a:gd name="connsiteY40" fmla="*/ 418369 h 491020"/>
                <a:gd name="connsiteX41" fmla="*/ 127765 w 3061361"/>
                <a:gd name="connsiteY41" fmla="*/ 393317 h 491020"/>
                <a:gd name="connsiteX42" fmla="*/ 92692 w 3061361"/>
                <a:gd name="connsiteY42" fmla="*/ 368265 h 491020"/>
                <a:gd name="connsiteX43" fmla="*/ 60125 w 3061361"/>
                <a:gd name="connsiteY43" fmla="*/ 343213 h 491020"/>
                <a:gd name="connsiteX44" fmla="*/ 40083 w 3061361"/>
                <a:gd name="connsiteY44" fmla="*/ 320666 h 491020"/>
                <a:gd name="connsiteX45" fmla="*/ 17536 w 3061361"/>
                <a:gd name="connsiteY45" fmla="*/ 280583 h 491020"/>
                <a:gd name="connsiteX46" fmla="*/ 2505 w 3061361"/>
                <a:gd name="connsiteY46" fmla="*/ 237994 h 491020"/>
                <a:gd name="connsiteX47" fmla="*/ 0 w 3061361"/>
                <a:gd name="connsiteY47" fmla="*/ 212942 h 491020"/>
                <a:gd name="connsiteX48" fmla="*/ 7515 w 3061361"/>
                <a:gd name="connsiteY48" fmla="*/ 207932 h 491020"/>
                <a:gd name="connsiteX49" fmla="*/ 20041 w 3061361"/>
                <a:gd name="connsiteY49" fmla="*/ 212942 h 491020"/>
                <a:gd name="connsiteX50" fmla="*/ 57620 w 3061361"/>
                <a:gd name="connsiteY50" fmla="*/ 235489 h 491020"/>
                <a:gd name="connsiteX51" fmla="*/ 110229 w 3061361"/>
                <a:gd name="connsiteY51" fmla="*/ 263046 h 491020"/>
                <a:gd name="connsiteX52" fmla="*/ 162838 w 3061361"/>
                <a:gd name="connsiteY52" fmla="*/ 283088 h 491020"/>
                <a:gd name="connsiteX53" fmla="*/ 225468 w 3061361"/>
                <a:gd name="connsiteY53" fmla="*/ 300624 h 491020"/>
                <a:gd name="connsiteX54" fmla="*/ 298119 w 3061361"/>
                <a:gd name="connsiteY54" fmla="*/ 310645 h 491020"/>
                <a:gd name="connsiteX55" fmla="*/ 380791 w 3061361"/>
                <a:gd name="connsiteY55" fmla="*/ 315656 h 491020"/>
                <a:gd name="connsiteX56" fmla="*/ 541124 w 3061361"/>
                <a:gd name="connsiteY56" fmla="*/ 295614 h 491020"/>
                <a:gd name="connsiteX57" fmla="*/ 859285 w 3061361"/>
                <a:gd name="connsiteY57" fmla="*/ 253026 h 491020"/>
                <a:gd name="connsiteX58" fmla="*/ 1022124 w 3061361"/>
                <a:gd name="connsiteY58" fmla="*/ 230479 h 491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061361" h="491020">
                  <a:moveTo>
                    <a:pt x="1022124" y="230479"/>
                  </a:moveTo>
                  <a:lnTo>
                    <a:pt x="1317738" y="190395"/>
                  </a:lnTo>
                  <a:lnTo>
                    <a:pt x="1575774" y="155323"/>
                  </a:lnTo>
                  <a:lnTo>
                    <a:pt x="1620868" y="147807"/>
                  </a:lnTo>
                  <a:lnTo>
                    <a:pt x="1761159" y="152817"/>
                  </a:lnTo>
                  <a:lnTo>
                    <a:pt x="2006669" y="127765"/>
                  </a:lnTo>
                  <a:lnTo>
                    <a:pt x="2284747" y="100208"/>
                  </a:lnTo>
                  <a:lnTo>
                    <a:pt x="2427544" y="85177"/>
                  </a:lnTo>
                  <a:lnTo>
                    <a:pt x="2460112" y="72651"/>
                  </a:lnTo>
                  <a:lnTo>
                    <a:pt x="2530257" y="35073"/>
                  </a:lnTo>
                  <a:lnTo>
                    <a:pt x="2607919" y="0"/>
                  </a:lnTo>
                  <a:lnTo>
                    <a:pt x="2632971" y="2505"/>
                  </a:lnTo>
                  <a:lnTo>
                    <a:pt x="2788294" y="45093"/>
                  </a:lnTo>
                  <a:lnTo>
                    <a:pt x="2931090" y="90187"/>
                  </a:lnTo>
                  <a:lnTo>
                    <a:pt x="2953637" y="105218"/>
                  </a:lnTo>
                  <a:lnTo>
                    <a:pt x="3026288" y="150312"/>
                  </a:lnTo>
                  <a:lnTo>
                    <a:pt x="3058856" y="170354"/>
                  </a:lnTo>
                  <a:lnTo>
                    <a:pt x="3061361" y="180375"/>
                  </a:lnTo>
                  <a:lnTo>
                    <a:pt x="3056351" y="205427"/>
                  </a:lnTo>
                  <a:lnTo>
                    <a:pt x="3046330" y="235489"/>
                  </a:lnTo>
                  <a:lnTo>
                    <a:pt x="3031298" y="255531"/>
                  </a:lnTo>
                  <a:lnTo>
                    <a:pt x="3006246" y="270562"/>
                  </a:lnTo>
                  <a:lnTo>
                    <a:pt x="2973679" y="278078"/>
                  </a:lnTo>
                  <a:lnTo>
                    <a:pt x="2833387" y="288098"/>
                  </a:lnTo>
                  <a:lnTo>
                    <a:pt x="2690591" y="288098"/>
                  </a:lnTo>
                  <a:lnTo>
                    <a:pt x="2522742" y="293109"/>
                  </a:lnTo>
                  <a:lnTo>
                    <a:pt x="2244664" y="298119"/>
                  </a:lnTo>
                  <a:lnTo>
                    <a:pt x="1999154" y="308140"/>
                  </a:lnTo>
                  <a:lnTo>
                    <a:pt x="1756149" y="323171"/>
                  </a:lnTo>
                  <a:lnTo>
                    <a:pt x="1593311" y="333192"/>
                  </a:lnTo>
                  <a:lnTo>
                    <a:pt x="1317738" y="365760"/>
                  </a:lnTo>
                  <a:lnTo>
                    <a:pt x="1087259" y="398327"/>
                  </a:lnTo>
                  <a:lnTo>
                    <a:pt x="889348" y="428390"/>
                  </a:lnTo>
                  <a:lnTo>
                    <a:pt x="731520" y="453442"/>
                  </a:lnTo>
                  <a:lnTo>
                    <a:pt x="606260" y="475989"/>
                  </a:lnTo>
                  <a:lnTo>
                    <a:pt x="516072" y="486010"/>
                  </a:lnTo>
                  <a:lnTo>
                    <a:pt x="428390" y="491020"/>
                  </a:lnTo>
                  <a:lnTo>
                    <a:pt x="363255" y="486010"/>
                  </a:lnTo>
                  <a:lnTo>
                    <a:pt x="300625" y="468473"/>
                  </a:lnTo>
                  <a:lnTo>
                    <a:pt x="245510" y="448432"/>
                  </a:lnTo>
                  <a:lnTo>
                    <a:pt x="172859" y="418369"/>
                  </a:lnTo>
                  <a:lnTo>
                    <a:pt x="127765" y="393317"/>
                  </a:lnTo>
                  <a:lnTo>
                    <a:pt x="92692" y="368265"/>
                  </a:lnTo>
                  <a:lnTo>
                    <a:pt x="60125" y="343213"/>
                  </a:lnTo>
                  <a:lnTo>
                    <a:pt x="40083" y="320666"/>
                  </a:lnTo>
                  <a:lnTo>
                    <a:pt x="17536" y="280583"/>
                  </a:lnTo>
                  <a:lnTo>
                    <a:pt x="2505" y="237994"/>
                  </a:lnTo>
                  <a:lnTo>
                    <a:pt x="0" y="212942"/>
                  </a:lnTo>
                  <a:lnTo>
                    <a:pt x="7515" y="207932"/>
                  </a:lnTo>
                  <a:lnTo>
                    <a:pt x="20041" y="212942"/>
                  </a:lnTo>
                  <a:lnTo>
                    <a:pt x="57620" y="235489"/>
                  </a:lnTo>
                  <a:lnTo>
                    <a:pt x="110229" y="263046"/>
                  </a:lnTo>
                  <a:lnTo>
                    <a:pt x="162838" y="283088"/>
                  </a:lnTo>
                  <a:lnTo>
                    <a:pt x="225468" y="300624"/>
                  </a:lnTo>
                  <a:lnTo>
                    <a:pt x="298119" y="310645"/>
                  </a:lnTo>
                  <a:lnTo>
                    <a:pt x="380791" y="315656"/>
                  </a:lnTo>
                  <a:lnTo>
                    <a:pt x="541124" y="295614"/>
                  </a:lnTo>
                  <a:lnTo>
                    <a:pt x="859285" y="253026"/>
                  </a:lnTo>
                  <a:lnTo>
                    <a:pt x="1022124" y="2304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25">
              <a:extLst>
                <a:ext uri="{FF2B5EF4-FFF2-40B4-BE49-F238E27FC236}">
                  <a16:creationId xmlns:a16="http://schemas.microsoft.com/office/drawing/2014/main" id="{B50988AF-E3AC-4500-9DF1-DC9525BF0E39}"/>
                </a:ext>
              </a:extLst>
            </p:cNvPr>
            <p:cNvSpPr/>
            <p:nvPr/>
          </p:nvSpPr>
          <p:spPr>
            <a:xfrm>
              <a:off x="4743450" y="2122488"/>
              <a:ext cx="285750" cy="942975"/>
            </a:xfrm>
            <a:custGeom>
              <a:avLst/>
              <a:gdLst>
                <a:gd name="connsiteX0" fmla="*/ 2381 w 285750"/>
                <a:gd name="connsiteY0" fmla="*/ 300037 h 942975"/>
                <a:gd name="connsiteX1" fmla="*/ 0 w 285750"/>
                <a:gd name="connsiteY1" fmla="*/ 90487 h 942975"/>
                <a:gd name="connsiteX2" fmla="*/ 0 w 285750"/>
                <a:gd name="connsiteY2" fmla="*/ 11906 h 942975"/>
                <a:gd name="connsiteX3" fmla="*/ 180975 w 285750"/>
                <a:gd name="connsiteY3" fmla="*/ 0 h 942975"/>
                <a:gd name="connsiteX4" fmla="*/ 240506 w 285750"/>
                <a:gd name="connsiteY4" fmla="*/ 76200 h 942975"/>
                <a:gd name="connsiteX5" fmla="*/ 269081 w 285750"/>
                <a:gd name="connsiteY5" fmla="*/ 111919 h 942975"/>
                <a:gd name="connsiteX6" fmla="*/ 285750 w 285750"/>
                <a:gd name="connsiteY6" fmla="*/ 138112 h 942975"/>
                <a:gd name="connsiteX7" fmla="*/ 285750 w 285750"/>
                <a:gd name="connsiteY7" fmla="*/ 147637 h 942975"/>
                <a:gd name="connsiteX8" fmla="*/ 273844 w 285750"/>
                <a:gd name="connsiteY8" fmla="*/ 173831 h 942975"/>
                <a:gd name="connsiteX9" fmla="*/ 259556 w 285750"/>
                <a:gd name="connsiteY9" fmla="*/ 214312 h 942975"/>
                <a:gd name="connsiteX10" fmla="*/ 250031 w 285750"/>
                <a:gd name="connsiteY10" fmla="*/ 269081 h 942975"/>
                <a:gd name="connsiteX11" fmla="*/ 245269 w 285750"/>
                <a:gd name="connsiteY11" fmla="*/ 373856 h 942975"/>
                <a:gd name="connsiteX12" fmla="*/ 250031 w 285750"/>
                <a:gd name="connsiteY12" fmla="*/ 923925 h 942975"/>
                <a:gd name="connsiteX13" fmla="*/ 2381 w 285750"/>
                <a:gd name="connsiteY13" fmla="*/ 942975 h 942975"/>
                <a:gd name="connsiteX14" fmla="*/ 0 w 285750"/>
                <a:gd name="connsiteY14" fmla="*/ 516731 h 942975"/>
                <a:gd name="connsiteX15" fmla="*/ 2381 w 285750"/>
                <a:gd name="connsiteY15" fmla="*/ 300037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5750" h="942975">
                  <a:moveTo>
                    <a:pt x="2381" y="300037"/>
                  </a:moveTo>
                  <a:cubicBezTo>
                    <a:pt x="1587" y="230187"/>
                    <a:pt x="794" y="160337"/>
                    <a:pt x="0" y="90487"/>
                  </a:cubicBezTo>
                  <a:lnTo>
                    <a:pt x="0" y="11906"/>
                  </a:lnTo>
                  <a:lnTo>
                    <a:pt x="180975" y="0"/>
                  </a:lnTo>
                  <a:lnTo>
                    <a:pt x="240506" y="76200"/>
                  </a:lnTo>
                  <a:lnTo>
                    <a:pt x="269081" y="111919"/>
                  </a:lnTo>
                  <a:lnTo>
                    <a:pt x="285750" y="138112"/>
                  </a:lnTo>
                  <a:lnTo>
                    <a:pt x="285750" y="147637"/>
                  </a:lnTo>
                  <a:lnTo>
                    <a:pt x="273844" y="173831"/>
                  </a:lnTo>
                  <a:lnTo>
                    <a:pt x="259556" y="214312"/>
                  </a:lnTo>
                  <a:lnTo>
                    <a:pt x="250031" y="269081"/>
                  </a:lnTo>
                  <a:lnTo>
                    <a:pt x="245269" y="373856"/>
                  </a:lnTo>
                  <a:cubicBezTo>
                    <a:pt x="246856" y="557212"/>
                    <a:pt x="248444" y="740569"/>
                    <a:pt x="250031" y="923925"/>
                  </a:cubicBezTo>
                  <a:lnTo>
                    <a:pt x="2381" y="942975"/>
                  </a:lnTo>
                  <a:cubicBezTo>
                    <a:pt x="1587" y="800894"/>
                    <a:pt x="794" y="658812"/>
                    <a:pt x="0" y="516731"/>
                  </a:cubicBezTo>
                  <a:cubicBezTo>
                    <a:pt x="794" y="450056"/>
                    <a:pt x="1587" y="383381"/>
                    <a:pt x="2381" y="30003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24">
              <a:extLst>
                <a:ext uri="{FF2B5EF4-FFF2-40B4-BE49-F238E27FC236}">
                  <a16:creationId xmlns:a16="http://schemas.microsoft.com/office/drawing/2014/main" id="{0395893B-2787-4148-B5EB-0275939A484B}"/>
                </a:ext>
              </a:extLst>
            </p:cNvPr>
            <p:cNvSpPr/>
            <p:nvPr/>
          </p:nvSpPr>
          <p:spPr>
            <a:xfrm>
              <a:off x="3367088" y="2344738"/>
              <a:ext cx="2738437" cy="436562"/>
            </a:xfrm>
            <a:custGeom>
              <a:avLst/>
              <a:gdLst>
                <a:gd name="connsiteX0" fmla="*/ 947737 w 2738437"/>
                <a:gd name="connsiteY0" fmla="*/ 200025 h 435769"/>
                <a:gd name="connsiteX1" fmla="*/ 1245393 w 2738437"/>
                <a:gd name="connsiteY1" fmla="*/ 164307 h 435769"/>
                <a:gd name="connsiteX2" fmla="*/ 1414462 w 2738437"/>
                <a:gd name="connsiteY2" fmla="*/ 142875 h 435769"/>
                <a:gd name="connsiteX3" fmla="*/ 1638300 w 2738437"/>
                <a:gd name="connsiteY3" fmla="*/ 123825 h 435769"/>
                <a:gd name="connsiteX4" fmla="*/ 2019300 w 2738437"/>
                <a:gd name="connsiteY4" fmla="*/ 71438 h 435769"/>
                <a:gd name="connsiteX5" fmla="*/ 2119312 w 2738437"/>
                <a:gd name="connsiteY5" fmla="*/ 59532 h 435769"/>
                <a:gd name="connsiteX6" fmla="*/ 2159793 w 2738437"/>
                <a:gd name="connsiteY6" fmla="*/ 52388 h 435769"/>
                <a:gd name="connsiteX7" fmla="*/ 2205037 w 2738437"/>
                <a:gd name="connsiteY7" fmla="*/ 38100 h 435769"/>
                <a:gd name="connsiteX8" fmla="*/ 2235993 w 2738437"/>
                <a:gd name="connsiteY8" fmla="*/ 23813 h 435769"/>
                <a:gd name="connsiteX9" fmla="*/ 2259806 w 2738437"/>
                <a:gd name="connsiteY9" fmla="*/ 4763 h 435769"/>
                <a:gd name="connsiteX10" fmla="*/ 2274093 w 2738437"/>
                <a:gd name="connsiteY10" fmla="*/ 0 h 435769"/>
                <a:gd name="connsiteX11" fmla="*/ 2302668 w 2738437"/>
                <a:gd name="connsiteY11" fmla="*/ 0 h 435769"/>
                <a:gd name="connsiteX12" fmla="*/ 2376487 w 2738437"/>
                <a:gd name="connsiteY12" fmla="*/ 9525 h 435769"/>
                <a:gd name="connsiteX13" fmla="*/ 2488406 w 2738437"/>
                <a:gd name="connsiteY13" fmla="*/ 38100 h 435769"/>
                <a:gd name="connsiteX14" fmla="*/ 2571750 w 2738437"/>
                <a:gd name="connsiteY14" fmla="*/ 61913 h 435769"/>
                <a:gd name="connsiteX15" fmla="*/ 2631281 w 2738437"/>
                <a:gd name="connsiteY15" fmla="*/ 80963 h 435769"/>
                <a:gd name="connsiteX16" fmla="*/ 2669381 w 2738437"/>
                <a:gd name="connsiteY16" fmla="*/ 92869 h 435769"/>
                <a:gd name="connsiteX17" fmla="*/ 2700337 w 2738437"/>
                <a:gd name="connsiteY17" fmla="*/ 104775 h 435769"/>
                <a:gd name="connsiteX18" fmla="*/ 2712243 w 2738437"/>
                <a:gd name="connsiteY18" fmla="*/ 114300 h 435769"/>
                <a:gd name="connsiteX19" fmla="*/ 2726531 w 2738437"/>
                <a:gd name="connsiteY19" fmla="*/ 130969 h 435769"/>
                <a:gd name="connsiteX20" fmla="*/ 2738437 w 2738437"/>
                <a:gd name="connsiteY20" fmla="*/ 150019 h 435769"/>
                <a:gd name="connsiteX21" fmla="*/ 2738437 w 2738437"/>
                <a:gd name="connsiteY21" fmla="*/ 176213 h 435769"/>
                <a:gd name="connsiteX22" fmla="*/ 2728912 w 2738437"/>
                <a:gd name="connsiteY22" fmla="*/ 200025 h 435769"/>
                <a:gd name="connsiteX23" fmla="*/ 2705100 w 2738437"/>
                <a:gd name="connsiteY23" fmla="*/ 228600 h 435769"/>
                <a:gd name="connsiteX24" fmla="*/ 2681287 w 2738437"/>
                <a:gd name="connsiteY24" fmla="*/ 242888 h 435769"/>
                <a:gd name="connsiteX25" fmla="*/ 2652712 w 2738437"/>
                <a:gd name="connsiteY25" fmla="*/ 252413 h 435769"/>
                <a:gd name="connsiteX26" fmla="*/ 2586037 w 2738437"/>
                <a:gd name="connsiteY26" fmla="*/ 257175 h 435769"/>
                <a:gd name="connsiteX27" fmla="*/ 2381250 w 2738437"/>
                <a:gd name="connsiteY27" fmla="*/ 257175 h 435769"/>
                <a:gd name="connsiteX28" fmla="*/ 2152650 w 2738437"/>
                <a:gd name="connsiteY28" fmla="*/ 261938 h 435769"/>
                <a:gd name="connsiteX29" fmla="*/ 1924050 w 2738437"/>
                <a:gd name="connsiteY29" fmla="*/ 266700 h 435769"/>
                <a:gd name="connsiteX30" fmla="*/ 1602581 w 2738437"/>
                <a:gd name="connsiteY30" fmla="*/ 280988 h 435769"/>
                <a:gd name="connsiteX31" fmla="*/ 1276350 w 2738437"/>
                <a:gd name="connsiteY31" fmla="*/ 314325 h 435769"/>
                <a:gd name="connsiteX32" fmla="*/ 969168 w 2738437"/>
                <a:gd name="connsiteY32" fmla="*/ 357188 h 435769"/>
                <a:gd name="connsiteX33" fmla="*/ 659606 w 2738437"/>
                <a:gd name="connsiteY33" fmla="*/ 395288 h 435769"/>
                <a:gd name="connsiteX34" fmla="*/ 366712 w 2738437"/>
                <a:gd name="connsiteY34" fmla="*/ 435769 h 435769"/>
                <a:gd name="connsiteX35" fmla="*/ 350043 w 2738437"/>
                <a:gd name="connsiteY35" fmla="*/ 435769 h 435769"/>
                <a:gd name="connsiteX36" fmla="*/ 307181 w 2738437"/>
                <a:gd name="connsiteY36" fmla="*/ 421482 h 435769"/>
                <a:gd name="connsiteX37" fmla="*/ 202406 w 2738437"/>
                <a:gd name="connsiteY37" fmla="*/ 357188 h 435769"/>
                <a:gd name="connsiteX38" fmla="*/ 97631 w 2738437"/>
                <a:gd name="connsiteY38" fmla="*/ 290513 h 435769"/>
                <a:gd name="connsiteX39" fmla="*/ 23812 w 2738437"/>
                <a:gd name="connsiteY39" fmla="*/ 245269 h 435769"/>
                <a:gd name="connsiteX40" fmla="*/ 14287 w 2738437"/>
                <a:gd name="connsiteY40" fmla="*/ 235744 h 435769"/>
                <a:gd name="connsiteX41" fmla="*/ 2381 w 2738437"/>
                <a:gd name="connsiteY41" fmla="*/ 216694 h 435769"/>
                <a:gd name="connsiteX42" fmla="*/ 0 w 2738437"/>
                <a:gd name="connsiteY42" fmla="*/ 200025 h 435769"/>
                <a:gd name="connsiteX43" fmla="*/ 0 w 2738437"/>
                <a:gd name="connsiteY43" fmla="*/ 185738 h 435769"/>
                <a:gd name="connsiteX44" fmla="*/ 9525 w 2738437"/>
                <a:gd name="connsiteY44" fmla="*/ 180975 h 435769"/>
                <a:gd name="connsiteX45" fmla="*/ 21431 w 2738437"/>
                <a:gd name="connsiteY45" fmla="*/ 180975 h 435769"/>
                <a:gd name="connsiteX46" fmla="*/ 59531 w 2738437"/>
                <a:gd name="connsiteY46" fmla="*/ 190500 h 435769"/>
                <a:gd name="connsiteX47" fmla="*/ 130968 w 2738437"/>
                <a:gd name="connsiteY47" fmla="*/ 211932 h 435769"/>
                <a:gd name="connsiteX48" fmla="*/ 226218 w 2738437"/>
                <a:gd name="connsiteY48" fmla="*/ 235744 h 435769"/>
                <a:gd name="connsiteX49" fmla="*/ 338137 w 2738437"/>
                <a:gd name="connsiteY49" fmla="*/ 257175 h 435769"/>
                <a:gd name="connsiteX50" fmla="*/ 419100 w 2738437"/>
                <a:gd name="connsiteY50" fmla="*/ 259557 h 435769"/>
                <a:gd name="connsiteX51" fmla="*/ 759618 w 2738437"/>
                <a:gd name="connsiteY51" fmla="*/ 223838 h 435769"/>
                <a:gd name="connsiteX52" fmla="*/ 947737 w 2738437"/>
                <a:gd name="connsiteY52" fmla="*/ 200025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738437" h="435769">
                  <a:moveTo>
                    <a:pt x="947737" y="200025"/>
                  </a:moveTo>
                  <a:lnTo>
                    <a:pt x="1245393" y="164307"/>
                  </a:lnTo>
                  <a:lnTo>
                    <a:pt x="1414462" y="142875"/>
                  </a:lnTo>
                  <a:lnTo>
                    <a:pt x="1638300" y="123825"/>
                  </a:lnTo>
                  <a:lnTo>
                    <a:pt x="2019300" y="71438"/>
                  </a:lnTo>
                  <a:lnTo>
                    <a:pt x="2119312" y="59532"/>
                  </a:lnTo>
                  <a:lnTo>
                    <a:pt x="2159793" y="52388"/>
                  </a:lnTo>
                  <a:lnTo>
                    <a:pt x="2205037" y="38100"/>
                  </a:lnTo>
                  <a:lnTo>
                    <a:pt x="2235993" y="23813"/>
                  </a:lnTo>
                  <a:lnTo>
                    <a:pt x="2259806" y="4763"/>
                  </a:lnTo>
                  <a:lnTo>
                    <a:pt x="2274093" y="0"/>
                  </a:lnTo>
                  <a:lnTo>
                    <a:pt x="2302668" y="0"/>
                  </a:lnTo>
                  <a:lnTo>
                    <a:pt x="2376487" y="9525"/>
                  </a:lnTo>
                  <a:lnTo>
                    <a:pt x="2488406" y="38100"/>
                  </a:lnTo>
                  <a:lnTo>
                    <a:pt x="2571750" y="61913"/>
                  </a:lnTo>
                  <a:lnTo>
                    <a:pt x="2631281" y="80963"/>
                  </a:lnTo>
                  <a:lnTo>
                    <a:pt x="2669381" y="92869"/>
                  </a:lnTo>
                  <a:lnTo>
                    <a:pt x="2700337" y="104775"/>
                  </a:lnTo>
                  <a:lnTo>
                    <a:pt x="2712243" y="114300"/>
                  </a:lnTo>
                  <a:lnTo>
                    <a:pt x="2726531" y="130969"/>
                  </a:lnTo>
                  <a:lnTo>
                    <a:pt x="2738437" y="150019"/>
                  </a:lnTo>
                  <a:lnTo>
                    <a:pt x="2738437" y="176213"/>
                  </a:lnTo>
                  <a:lnTo>
                    <a:pt x="2728912" y="200025"/>
                  </a:lnTo>
                  <a:lnTo>
                    <a:pt x="2705100" y="228600"/>
                  </a:lnTo>
                  <a:lnTo>
                    <a:pt x="2681287" y="242888"/>
                  </a:lnTo>
                  <a:lnTo>
                    <a:pt x="2652712" y="252413"/>
                  </a:lnTo>
                  <a:lnTo>
                    <a:pt x="2586037" y="257175"/>
                  </a:lnTo>
                  <a:lnTo>
                    <a:pt x="2381250" y="257175"/>
                  </a:lnTo>
                  <a:lnTo>
                    <a:pt x="2152650" y="261938"/>
                  </a:lnTo>
                  <a:lnTo>
                    <a:pt x="1924050" y="266700"/>
                  </a:lnTo>
                  <a:lnTo>
                    <a:pt x="1602581" y="280988"/>
                  </a:lnTo>
                  <a:lnTo>
                    <a:pt x="1276350" y="314325"/>
                  </a:lnTo>
                  <a:lnTo>
                    <a:pt x="969168" y="357188"/>
                  </a:lnTo>
                  <a:lnTo>
                    <a:pt x="659606" y="395288"/>
                  </a:lnTo>
                  <a:lnTo>
                    <a:pt x="366712" y="435769"/>
                  </a:lnTo>
                  <a:lnTo>
                    <a:pt x="350043" y="435769"/>
                  </a:lnTo>
                  <a:lnTo>
                    <a:pt x="307181" y="421482"/>
                  </a:lnTo>
                  <a:lnTo>
                    <a:pt x="202406" y="357188"/>
                  </a:lnTo>
                  <a:lnTo>
                    <a:pt x="97631" y="290513"/>
                  </a:lnTo>
                  <a:lnTo>
                    <a:pt x="23812" y="245269"/>
                  </a:lnTo>
                  <a:lnTo>
                    <a:pt x="14287" y="235744"/>
                  </a:lnTo>
                  <a:lnTo>
                    <a:pt x="2381" y="216694"/>
                  </a:lnTo>
                  <a:lnTo>
                    <a:pt x="0" y="200025"/>
                  </a:lnTo>
                  <a:lnTo>
                    <a:pt x="0" y="185738"/>
                  </a:lnTo>
                  <a:lnTo>
                    <a:pt x="9525" y="180975"/>
                  </a:lnTo>
                  <a:lnTo>
                    <a:pt x="21431" y="180975"/>
                  </a:lnTo>
                  <a:lnTo>
                    <a:pt x="59531" y="190500"/>
                  </a:lnTo>
                  <a:lnTo>
                    <a:pt x="130968" y="211932"/>
                  </a:lnTo>
                  <a:lnTo>
                    <a:pt x="226218" y="235744"/>
                  </a:lnTo>
                  <a:lnTo>
                    <a:pt x="338137" y="257175"/>
                  </a:lnTo>
                  <a:lnTo>
                    <a:pt x="419100" y="259557"/>
                  </a:lnTo>
                  <a:lnTo>
                    <a:pt x="759618" y="223838"/>
                  </a:lnTo>
                  <a:lnTo>
                    <a:pt x="947737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26">
              <a:extLst>
                <a:ext uri="{FF2B5EF4-FFF2-40B4-BE49-F238E27FC236}">
                  <a16:creationId xmlns:a16="http://schemas.microsoft.com/office/drawing/2014/main" id="{CA4EAF9D-22C3-4AB2-8E93-2C65C451A52B}"/>
                </a:ext>
              </a:extLst>
            </p:cNvPr>
            <p:cNvSpPr/>
            <p:nvPr/>
          </p:nvSpPr>
          <p:spPr>
            <a:xfrm>
              <a:off x="2698750" y="2808288"/>
              <a:ext cx="4235450" cy="622300"/>
            </a:xfrm>
            <a:custGeom>
              <a:avLst/>
              <a:gdLst>
                <a:gd name="connsiteX0" fmla="*/ 1295116 w 4235473"/>
                <a:gd name="connsiteY0" fmla="*/ 295735 h 622064"/>
                <a:gd name="connsiteX1" fmla="*/ 2063348 w 4235473"/>
                <a:gd name="connsiteY1" fmla="*/ 197157 h 622064"/>
                <a:gd name="connsiteX2" fmla="*/ 2328490 w 4235473"/>
                <a:gd name="connsiteY2" fmla="*/ 169963 h 622064"/>
                <a:gd name="connsiteX3" fmla="*/ 2654819 w 4235473"/>
                <a:gd name="connsiteY3" fmla="*/ 132571 h 622064"/>
                <a:gd name="connsiteX4" fmla="*/ 2947155 w 4235473"/>
                <a:gd name="connsiteY4" fmla="*/ 98578 h 622064"/>
                <a:gd name="connsiteX5" fmla="*/ 3222495 w 4235473"/>
                <a:gd name="connsiteY5" fmla="*/ 71384 h 622064"/>
                <a:gd name="connsiteX6" fmla="*/ 3508032 w 4235473"/>
                <a:gd name="connsiteY6" fmla="*/ 47589 h 622064"/>
                <a:gd name="connsiteX7" fmla="*/ 3613409 w 4235473"/>
                <a:gd name="connsiteY7" fmla="*/ 44190 h 622064"/>
                <a:gd name="connsiteX8" fmla="*/ 3657600 w 4235473"/>
                <a:gd name="connsiteY8" fmla="*/ 16996 h 622064"/>
                <a:gd name="connsiteX9" fmla="*/ 3688193 w 4235473"/>
                <a:gd name="connsiteY9" fmla="*/ 0 h 622064"/>
                <a:gd name="connsiteX10" fmla="*/ 3701790 w 4235473"/>
                <a:gd name="connsiteY10" fmla="*/ 0 h 622064"/>
                <a:gd name="connsiteX11" fmla="*/ 3769775 w 4235473"/>
                <a:gd name="connsiteY11" fmla="*/ 6798 h 622064"/>
                <a:gd name="connsiteX12" fmla="*/ 3878551 w 4235473"/>
                <a:gd name="connsiteY12" fmla="*/ 23795 h 622064"/>
                <a:gd name="connsiteX13" fmla="*/ 3943137 w 4235473"/>
                <a:gd name="connsiteY13" fmla="*/ 37392 h 622064"/>
                <a:gd name="connsiteX14" fmla="*/ 3994126 w 4235473"/>
                <a:gd name="connsiteY14" fmla="*/ 50989 h 622064"/>
                <a:gd name="connsiteX15" fmla="*/ 4079107 w 4235473"/>
                <a:gd name="connsiteY15" fmla="*/ 84981 h 622064"/>
                <a:gd name="connsiteX16" fmla="*/ 4133496 w 4235473"/>
                <a:gd name="connsiteY16" fmla="*/ 112175 h 622064"/>
                <a:gd name="connsiteX17" fmla="*/ 4184484 w 4235473"/>
                <a:gd name="connsiteY17" fmla="*/ 146168 h 622064"/>
                <a:gd name="connsiteX18" fmla="*/ 4208279 w 4235473"/>
                <a:gd name="connsiteY18" fmla="*/ 169963 h 622064"/>
                <a:gd name="connsiteX19" fmla="*/ 4221876 w 4235473"/>
                <a:gd name="connsiteY19" fmla="*/ 186959 h 622064"/>
                <a:gd name="connsiteX20" fmla="*/ 4235473 w 4235473"/>
                <a:gd name="connsiteY20" fmla="*/ 214153 h 622064"/>
                <a:gd name="connsiteX21" fmla="*/ 4235473 w 4235473"/>
                <a:gd name="connsiteY21" fmla="*/ 224351 h 622064"/>
                <a:gd name="connsiteX22" fmla="*/ 4221876 w 4235473"/>
                <a:gd name="connsiteY22" fmla="*/ 248146 h 622064"/>
                <a:gd name="connsiteX23" fmla="*/ 4191283 w 4235473"/>
                <a:gd name="connsiteY23" fmla="*/ 265142 h 622064"/>
                <a:gd name="connsiteX24" fmla="*/ 4123298 w 4235473"/>
                <a:gd name="connsiteY24" fmla="*/ 268541 h 622064"/>
                <a:gd name="connsiteX25" fmla="*/ 4007723 w 4235473"/>
                <a:gd name="connsiteY25" fmla="*/ 265142 h 622064"/>
                <a:gd name="connsiteX26" fmla="*/ 3824163 w 4235473"/>
                <a:gd name="connsiteY26" fmla="*/ 254944 h 622064"/>
                <a:gd name="connsiteX27" fmla="*/ 3542025 w 4235473"/>
                <a:gd name="connsiteY27" fmla="*/ 241347 h 622064"/>
                <a:gd name="connsiteX28" fmla="*/ 3168107 w 4235473"/>
                <a:gd name="connsiteY28" fmla="*/ 251545 h 622064"/>
                <a:gd name="connsiteX29" fmla="*/ 2743200 w 4235473"/>
                <a:gd name="connsiteY29" fmla="*/ 265142 h 622064"/>
                <a:gd name="connsiteX30" fmla="*/ 2600431 w 4235473"/>
                <a:gd name="connsiteY30" fmla="*/ 288937 h 622064"/>
                <a:gd name="connsiteX31" fmla="*/ 2389677 w 4235473"/>
                <a:gd name="connsiteY31" fmla="*/ 309332 h 622064"/>
                <a:gd name="connsiteX32" fmla="*/ 1968169 w 4235473"/>
                <a:gd name="connsiteY32" fmla="*/ 360321 h 622064"/>
                <a:gd name="connsiteX33" fmla="*/ 1529665 w 4235473"/>
                <a:gd name="connsiteY33" fmla="*/ 424907 h 622064"/>
                <a:gd name="connsiteX34" fmla="*/ 1339307 w 4235473"/>
                <a:gd name="connsiteY34" fmla="*/ 448702 h 622064"/>
                <a:gd name="connsiteX35" fmla="*/ 1142150 w 4235473"/>
                <a:gd name="connsiteY35" fmla="*/ 486094 h 622064"/>
                <a:gd name="connsiteX36" fmla="*/ 764832 w 4235473"/>
                <a:gd name="connsiteY36" fmla="*/ 564276 h 622064"/>
                <a:gd name="connsiteX37" fmla="*/ 469097 w 4235473"/>
                <a:gd name="connsiteY37" fmla="*/ 618665 h 622064"/>
                <a:gd name="connsiteX38" fmla="*/ 441903 w 4235473"/>
                <a:gd name="connsiteY38" fmla="*/ 622064 h 622064"/>
                <a:gd name="connsiteX39" fmla="*/ 397713 w 4235473"/>
                <a:gd name="connsiteY39" fmla="*/ 608467 h 622064"/>
                <a:gd name="connsiteX40" fmla="*/ 353522 w 4235473"/>
                <a:gd name="connsiteY40" fmla="*/ 591471 h 622064"/>
                <a:gd name="connsiteX41" fmla="*/ 322929 w 4235473"/>
                <a:gd name="connsiteY41" fmla="*/ 577873 h 622064"/>
                <a:gd name="connsiteX42" fmla="*/ 254944 w 4235473"/>
                <a:gd name="connsiteY42" fmla="*/ 513288 h 622064"/>
                <a:gd name="connsiteX43" fmla="*/ 163164 w 4235473"/>
                <a:gd name="connsiteY43" fmla="*/ 438504 h 622064"/>
                <a:gd name="connsiteX44" fmla="*/ 95179 w 4235473"/>
                <a:gd name="connsiteY44" fmla="*/ 380717 h 622064"/>
                <a:gd name="connsiteX45" fmla="*/ 37391 w 4235473"/>
                <a:gd name="connsiteY45" fmla="*/ 329728 h 622064"/>
                <a:gd name="connsiteX46" fmla="*/ 20395 w 4235473"/>
                <a:gd name="connsiteY46" fmla="*/ 316131 h 622064"/>
                <a:gd name="connsiteX47" fmla="*/ 6798 w 4235473"/>
                <a:gd name="connsiteY47" fmla="*/ 295735 h 622064"/>
                <a:gd name="connsiteX48" fmla="*/ 0 w 4235473"/>
                <a:gd name="connsiteY48" fmla="*/ 275340 h 622064"/>
                <a:gd name="connsiteX49" fmla="*/ 0 w 4235473"/>
                <a:gd name="connsiteY49" fmla="*/ 265142 h 622064"/>
                <a:gd name="connsiteX50" fmla="*/ 6798 w 4235473"/>
                <a:gd name="connsiteY50" fmla="*/ 254944 h 622064"/>
                <a:gd name="connsiteX51" fmla="*/ 20395 w 4235473"/>
                <a:gd name="connsiteY51" fmla="*/ 254944 h 622064"/>
                <a:gd name="connsiteX52" fmla="*/ 33992 w 4235473"/>
                <a:gd name="connsiteY52" fmla="*/ 258343 h 622064"/>
                <a:gd name="connsiteX53" fmla="*/ 91780 w 4235473"/>
                <a:gd name="connsiteY53" fmla="*/ 282138 h 622064"/>
                <a:gd name="connsiteX54" fmla="*/ 203955 w 4235473"/>
                <a:gd name="connsiteY54" fmla="*/ 329728 h 622064"/>
                <a:gd name="connsiteX55" fmla="*/ 302533 w 4235473"/>
                <a:gd name="connsiteY55" fmla="*/ 370519 h 622064"/>
                <a:gd name="connsiteX56" fmla="*/ 363720 w 4235473"/>
                <a:gd name="connsiteY56" fmla="*/ 387515 h 622064"/>
                <a:gd name="connsiteX57" fmla="*/ 441903 w 4235473"/>
                <a:gd name="connsiteY57" fmla="*/ 401112 h 622064"/>
                <a:gd name="connsiteX58" fmla="*/ 649258 w 4235473"/>
                <a:gd name="connsiteY58" fmla="*/ 377317 h 622064"/>
                <a:gd name="connsiteX59" fmla="*/ 948392 w 4235473"/>
                <a:gd name="connsiteY59" fmla="*/ 343325 h 622064"/>
                <a:gd name="connsiteX60" fmla="*/ 1295116 w 4235473"/>
                <a:gd name="connsiteY60" fmla="*/ 295735 h 622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235473" h="622064">
                  <a:moveTo>
                    <a:pt x="1295116" y="295735"/>
                  </a:moveTo>
                  <a:lnTo>
                    <a:pt x="2063348" y="197157"/>
                  </a:lnTo>
                  <a:lnTo>
                    <a:pt x="2328490" y="169963"/>
                  </a:lnTo>
                  <a:lnTo>
                    <a:pt x="2654819" y="132571"/>
                  </a:lnTo>
                  <a:lnTo>
                    <a:pt x="2947155" y="98578"/>
                  </a:lnTo>
                  <a:lnTo>
                    <a:pt x="3222495" y="71384"/>
                  </a:lnTo>
                  <a:lnTo>
                    <a:pt x="3508032" y="47589"/>
                  </a:lnTo>
                  <a:lnTo>
                    <a:pt x="3613409" y="44190"/>
                  </a:lnTo>
                  <a:lnTo>
                    <a:pt x="3657600" y="16996"/>
                  </a:lnTo>
                  <a:lnTo>
                    <a:pt x="3688193" y="0"/>
                  </a:lnTo>
                  <a:lnTo>
                    <a:pt x="3701790" y="0"/>
                  </a:lnTo>
                  <a:lnTo>
                    <a:pt x="3769775" y="6798"/>
                  </a:lnTo>
                  <a:lnTo>
                    <a:pt x="3878551" y="23795"/>
                  </a:lnTo>
                  <a:lnTo>
                    <a:pt x="3943137" y="37392"/>
                  </a:lnTo>
                  <a:lnTo>
                    <a:pt x="3994126" y="50989"/>
                  </a:lnTo>
                  <a:lnTo>
                    <a:pt x="4079107" y="84981"/>
                  </a:lnTo>
                  <a:lnTo>
                    <a:pt x="4133496" y="112175"/>
                  </a:lnTo>
                  <a:lnTo>
                    <a:pt x="4184484" y="146168"/>
                  </a:lnTo>
                  <a:lnTo>
                    <a:pt x="4208279" y="169963"/>
                  </a:lnTo>
                  <a:lnTo>
                    <a:pt x="4221876" y="186959"/>
                  </a:lnTo>
                  <a:lnTo>
                    <a:pt x="4235473" y="214153"/>
                  </a:lnTo>
                  <a:lnTo>
                    <a:pt x="4235473" y="224351"/>
                  </a:lnTo>
                  <a:lnTo>
                    <a:pt x="4221876" y="248146"/>
                  </a:lnTo>
                  <a:lnTo>
                    <a:pt x="4191283" y="265142"/>
                  </a:lnTo>
                  <a:lnTo>
                    <a:pt x="4123298" y="268541"/>
                  </a:lnTo>
                  <a:lnTo>
                    <a:pt x="4007723" y="265142"/>
                  </a:lnTo>
                  <a:lnTo>
                    <a:pt x="3824163" y="254944"/>
                  </a:lnTo>
                  <a:lnTo>
                    <a:pt x="3542025" y="241347"/>
                  </a:lnTo>
                  <a:lnTo>
                    <a:pt x="3168107" y="251545"/>
                  </a:lnTo>
                  <a:lnTo>
                    <a:pt x="2743200" y="265142"/>
                  </a:lnTo>
                  <a:lnTo>
                    <a:pt x="2600431" y="288937"/>
                  </a:lnTo>
                  <a:lnTo>
                    <a:pt x="2389677" y="309332"/>
                  </a:lnTo>
                  <a:lnTo>
                    <a:pt x="1968169" y="360321"/>
                  </a:lnTo>
                  <a:lnTo>
                    <a:pt x="1529665" y="424907"/>
                  </a:lnTo>
                  <a:lnTo>
                    <a:pt x="1339307" y="448702"/>
                  </a:lnTo>
                  <a:lnTo>
                    <a:pt x="1142150" y="486094"/>
                  </a:lnTo>
                  <a:lnTo>
                    <a:pt x="764832" y="564276"/>
                  </a:lnTo>
                  <a:lnTo>
                    <a:pt x="469097" y="618665"/>
                  </a:lnTo>
                  <a:lnTo>
                    <a:pt x="441903" y="622064"/>
                  </a:lnTo>
                  <a:lnTo>
                    <a:pt x="397713" y="608467"/>
                  </a:lnTo>
                  <a:lnTo>
                    <a:pt x="353522" y="591471"/>
                  </a:lnTo>
                  <a:lnTo>
                    <a:pt x="322929" y="577873"/>
                  </a:lnTo>
                  <a:lnTo>
                    <a:pt x="254944" y="513288"/>
                  </a:lnTo>
                  <a:lnTo>
                    <a:pt x="163164" y="438504"/>
                  </a:lnTo>
                  <a:lnTo>
                    <a:pt x="95179" y="380717"/>
                  </a:lnTo>
                  <a:lnTo>
                    <a:pt x="37391" y="329728"/>
                  </a:lnTo>
                  <a:lnTo>
                    <a:pt x="20395" y="316131"/>
                  </a:lnTo>
                  <a:lnTo>
                    <a:pt x="6798" y="295735"/>
                  </a:lnTo>
                  <a:lnTo>
                    <a:pt x="0" y="275340"/>
                  </a:lnTo>
                  <a:lnTo>
                    <a:pt x="0" y="265142"/>
                  </a:lnTo>
                  <a:lnTo>
                    <a:pt x="6798" y="254944"/>
                  </a:lnTo>
                  <a:lnTo>
                    <a:pt x="20395" y="254944"/>
                  </a:lnTo>
                  <a:lnTo>
                    <a:pt x="33992" y="258343"/>
                  </a:lnTo>
                  <a:lnTo>
                    <a:pt x="91780" y="282138"/>
                  </a:lnTo>
                  <a:lnTo>
                    <a:pt x="203955" y="329728"/>
                  </a:lnTo>
                  <a:lnTo>
                    <a:pt x="302533" y="370519"/>
                  </a:lnTo>
                  <a:lnTo>
                    <a:pt x="363720" y="387515"/>
                  </a:lnTo>
                  <a:lnTo>
                    <a:pt x="441903" y="401112"/>
                  </a:lnTo>
                  <a:lnTo>
                    <a:pt x="649258" y="377317"/>
                  </a:lnTo>
                  <a:lnTo>
                    <a:pt x="948392" y="343325"/>
                  </a:lnTo>
                  <a:lnTo>
                    <a:pt x="1295116" y="2957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28">
              <a:extLst>
                <a:ext uri="{FF2B5EF4-FFF2-40B4-BE49-F238E27FC236}">
                  <a16:creationId xmlns:a16="http://schemas.microsoft.com/office/drawing/2014/main" id="{A5B6E8D3-6A13-4EAD-A4F7-3BC08539EEF9}"/>
                </a:ext>
              </a:extLst>
            </p:cNvPr>
            <p:cNvSpPr/>
            <p:nvPr/>
          </p:nvSpPr>
          <p:spPr>
            <a:xfrm>
              <a:off x="2743200" y="3200400"/>
              <a:ext cx="1666875" cy="1562100"/>
            </a:xfrm>
            <a:custGeom>
              <a:avLst/>
              <a:gdLst>
                <a:gd name="connsiteX0" fmla="*/ 954881 w 1666875"/>
                <a:gd name="connsiteY0" fmla="*/ 642938 h 1562100"/>
                <a:gd name="connsiteX1" fmla="*/ 1052513 w 1666875"/>
                <a:gd name="connsiteY1" fmla="*/ 528638 h 1562100"/>
                <a:gd name="connsiteX2" fmla="*/ 1121569 w 1666875"/>
                <a:gd name="connsiteY2" fmla="*/ 442913 h 1562100"/>
                <a:gd name="connsiteX3" fmla="*/ 1190625 w 1666875"/>
                <a:gd name="connsiteY3" fmla="*/ 357188 h 1562100"/>
                <a:gd name="connsiteX4" fmla="*/ 1278731 w 1666875"/>
                <a:gd name="connsiteY4" fmla="*/ 228600 h 1562100"/>
                <a:gd name="connsiteX5" fmla="*/ 1316831 w 1666875"/>
                <a:gd name="connsiteY5" fmla="*/ 173831 h 1562100"/>
                <a:gd name="connsiteX6" fmla="*/ 1326356 w 1666875"/>
                <a:gd name="connsiteY6" fmla="*/ 154781 h 1562100"/>
                <a:gd name="connsiteX7" fmla="*/ 1331119 w 1666875"/>
                <a:gd name="connsiteY7" fmla="*/ 123825 h 1562100"/>
                <a:gd name="connsiteX8" fmla="*/ 1328738 w 1666875"/>
                <a:gd name="connsiteY8" fmla="*/ 92869 h 1562100"/>
                <a:gd name="connsiteX9" fmla="*/ 1319213 w 1666875"/>
                <a:gd name="connsiteY9" fmla="*/ 66675 h 1562100"/>
                <a:gd name="connsiteX10" fmla="*/ 1295400 w 1666875"/>
                <a:gd name="connsiteY10" fmla="*/ 19050 h 1562100"/>
                <a:gd name="connsiteX11" fmla="*/ 1471613 w 1666875"/>
                <a:gd name="connsiteY11" fmla="*/ 0 h 1562100"/>
                <a:gd name="connsiteX12" fmla="*/ 1564481 w 1666875"/>
                <a:gd name="connsiteY12" fmla="*/ 57150 h 1562100"/>
                <a:gd name="connsiteX13" fmla="*/ 1597819 w 1666875"/>
                <a:gd name="connsiteY13" fmla="*/ 83344 h 1562100"/>
                <a:gd name="connsiteX14" fmla="*/ 1631156 w 1666875"/>
                <a:gd name="connsiteY14" fmla="*/ 109538 h 1562100"/>
                <a:gd name="connsiteX15" fmla="*/ 1659731 w 1666875"/>
                <a:gd name="connsiteY15" fmla="*/ 142875 h 1562100"/>
                <a:gd name="connsiteX16" fmla="*/ 1664494 w 1666875"/>
                <a:gd name="connsiteY16" fmla="*/ 152400 h 1562100"/>
                <a:gd name="connsiteX17" fmla="*/ 1666875 w 1666875"/>
                <a:gd name="connsiteY17" fmla="*/ 176213 h 1562100"/>
                <a:gd name="connsiteX18" fmla="*/ 1659731 w 1666875"/>
                <a:gd name="connsiteY18" fmla="*/ 204788 h 1562100"/>
                <a:gd name="connsiteX19" fmla="*/ 1631156 w 1666875"/>
                <a:gd name="connsiteY19" fmla="*/ 242888 h 1562100"/>
                <a:gd name="connsiteX20" fmla="*/ 1581150 w 1666875"/>
                <a:gd name="connsiteY20" fmla="*/ 278606 h 1562100"/>
                <a:gd name="connsiteX21" fmla="*/ 1545431 w 1666875"/>
                <a:gd name="connsiteY21" fmla="*/ 307181 h 1562100"/>
                <a:gd name="connsiteX22" fmla="*/ 1473994 w 1666875"/>
                <a:gd name="connsiteY22" fmla="*/ 397669 h 1562100"/>
                <a:gd name="connsiteX23" fmla="*/ 1376363 w 1666875"/>
                <a:gd name="connsiteY23" fmla="*/ 502444 h 1562100"/>
                <a:gd name="connsiteX24" fmla="*/ 1290638 w 1666875"/>
                <a:gd name="connsiteY24" fmla="*/ 609600 h 1562100"/>
                <a:gd name="connsiteX25" fmla="*/ 1140619 w 1666875"/>
                <a:gd name="connsiteY25" fmla="*/ 750094 h 1562100"/>
                <a:gd name="connsiteX26" fmla="*/ 1007269 w 1666875"/>
                <a:gd name="connsiteY26" fmla="*/ 873919 h 1562100"/>
                <a:gd name="connsiteX27" fmla="*/ 845344 w 1666875"/>
                <a:gd name="connsiteY27" fmla="*/ 1009650 h 1562100"/>
                <a:gd name="connsiteX28" fmla="*/ 688181 w 1666875"/>
                <a:gd name="connsiteY28" fmla="*/ 1133475 h 1562100"/>
                <a:gd name="connsiteX29" fmla="*/ 521494 w 1666875"/>
                <a:gd name="connsiteY29" fmla="*/ 1247775 h 1562100"/>
                <a:gd name="connsiteX30" fmla="*/ 311944 w 1666875"/>
                <a:gd name="connsiteY30" fmla="*/ 1385888 h 1562100"/>
                <a:gd name="connsiteX31" fmla="*/ 147638 w 1666875"/>
                <a:gd name="connsiteY31" fmla="*/ 1493044 h 1562100"/>
                <a:gd name="connsiteX32" fmla="*/ 42863 w 1666875"/>
                <a:gd name="connsiteY32" fmla="*/ 1554956 h 1562100"/>
                <a:gd name="connsiteX33" fmla="*/ 23813 w 1666875"/>
                <a:gd name="connsiteY33" fmla="*/ 1562100 h 1562100"/>
                <a:gd name="connsiteX34" fmla="*/ 4763 w 1666875"/>
                <a:gd name="connsiteY34" fmla="*/ 1559719 h 1562100"/>
                <a:gd name="connsiteX35" fmla="*/ 0 w 1666875"/>
                <a:gd name="connsiteY35" fmla="*/ 1550194 h 1562100"/>
                <a:gd name="connsiteX36" fmla="*/ 2381 w 1666875"/>
                <a:gd name="connsiteY36" fmla="*/ 1528763 h 1562100"/>
                <a:gd name="connsiteX37" fmla="*/ 11906 w 1666875"/>
                <a:gd name="connsiteY37" fmla="*/ 1504950 h 1562100"/>
                <a:gd name="connsiteX38" fmla="*/ 71438 w 1666875"/>
                <a:gd name="connsiteY38" fmla="*/ 1454944 h 1562100"/>
                <a:gd name="connsiteX39" fmla="*/ 226219 w 1666875"/>
                <a:gd name="connsiteY39" fmla="*/ 1333500 h 1562100"/>
                <a:gd name="connsiteX40" fmla="*/ 414338 w 1666875"/>
                <a:gd name="connsiteY40" fmla="*/ 1178719 h 1562100"/>
                <a:gd name="connsiteX41" fmla="*/ 595313 w 1666875"/>
                <a:gd name="connsiteY41" fmla="*/ 1014413 h 1562100"/>
                <a:gd name="connsiteX42" fmla="*/ 869156 w 1666875"/>
                <a:gd name="connsiteY42" fmla="*/ 740569 h 1562100"/>
                <a:gd name="connsiteX43" fmla="*/ 954881 w 1666875"/>
                <a:gd name="connsiteY43" fmla="*/ 642938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666875" h="1562100">
                  <a:moveTo>
                    <a:pt x="954881" y="642938"/>
                  </a:moveTo>
                  <a:lnTo>
                    <a:pt x="1052513" y="528638"/>
                  </a:lnTo>
                  <a:lnTo>
                    <a:pt x="1121569" y="442913"/>
                  </a:lnTo>
                  <a:lnTo>
                    <a:pt x="1190625" y="357188"/>
                  </a:lnTo>
                  <a:lnTo>
                    <a:pt x="1278731" y="228600"/>
                  </a:lnTo>
                  <a:lnTo>
                    <a:pt x="1316831" y="173831"/>
                  </a:lnTo>
                  <a:lnTo>
                    <a:pt x="1326356" y="154781"/>
                  </a:lnTo>
                  <a:lnTo>
                    <a:pt x="1331119" y="123825"/>
                  </a:lnTo>
                  <a:lnTo>
                    <a:pt x="1328738" y="92869"/>
                  </a:lnTo>
                  <a:lnTo>
                    <a:pt x="1319213" y="66675"/>
                  </a:lnTo>
                  <a:lnTo>
                    <a:pt x="1295400" y="19050"/>
                  </a:lnTo>
                  <a:lnTo>
                    <a:pt x="1471613" y="0"/>
                  </a:lnTo>
                  <a:lnTo>
                    <a:pt x="1564481" y="57150"/>
                  </a:lnTo>
                  <a:lnTo>
                    <a:pt x="1597819" y="83344"/>
                  </a:lnTo>
                  <a:lnTo>
                    <a:pt x="1631156" y="109538"/>
                  </a:lnTo>
                  <a:lnTo>
                    <a:pt x="1659731" y="142875"/>
                  </a:lnTo>
                  <a:lnTo>
                    <a:pt x="1664494" y="152400"/>
                  </a:lnTo>
                  <a:lnTo>
                    <a:pt x="1666875" y="176213"/>
                  </a:lnTo>
                  <a:lnTo>
                    <a:pt x="1659731" y="204788"/>
                  </a:lnTo>
                  <a:lnTo>
                    <a:pt x="1631156" y="242888"/>
                  </a:lnTo>
                  <a:lnTo>
                    <a:pt x="1581150" y="278606"/>
                  </a:lnTo>
                  <a:lnTo>
                    <a:pt x="1545431" y="307181"/>
                  </a:lnTo>
                  <a:lnTo>
                    <a:pt x="1473994" y="397669"/>
                  </a:lnTo>
                  <a:lnTo>
                    <a:pt x="1376363" y="502444"/>
                  </a:lnTo>
                  <a:lnTo>
                    <a:pt x="1290638" y="609600"/>
                  </a:lnTo>
                  <a:lnTo>
                    <a:pt x="1140619" y="750094"/>
                  </a:lnTo>
                  <a:lnTo>
                    <a:pt x="1007269" y="873919"/>
                  </a:lnTo>
                  <a:lnTo>
                    <a:pt x="845344" y="1009650"/>
                  </a:lnTo>
                  <a:lnTo>
                    <a:pt x="688181" y="1133475"/>
                  </a:lnTo>
                  <a:lnTo>
                    <a:pt x="521494" y="1247775"/>
                  </a:lnTo>
                  <a:lnTo>
                    <a:pt x="311944" y="1385888"/>
                  </a:lnTo>
                  <a:lnTo>
                    <a:pt x="147638" y="1493044"/>
                  </a:lnTo>
                  <a:lnTo>
                    <a:pt x="42863" y="1554956"/>
                  </a:lnTo>
                  <a:lnTo>
                    <a:pt x="23813" y="1562100"/>
                  </a:lnTo>
                  <a:lnTo>
                    <a:pt x="4763" y="1559719"/>
                  </a:lnTo>
                  <a:lnTo>
                    <a:pt x="0" y="1550194"/>
                  </a:lnTo>
                  <a:lnTo>
                    <a:pt x="2381" y="1528763"/>
                  </a:lnTo>
                  <a:lnTo>
                    <a:pt x="11906" y="1504950"/>
                  </a:lnTo>
                  <a:lnTo>
                    <a:pt x="71438" y="1454944"/>
                  </a:lnTo>
                  <a:lnTo>
                    <a:pt x="226219" y="1333500"/>
                  </a:lnTo>
                  <a:lnTo>
                    <a:pt x="414338" y="1178719"/>
                  </a:lnTo>
                  <a:lnTo>
                    <a:pt x="595313" y="1014413"/>
                  </a:lnTo>
                  <a:lnTo>
                    <a:pt x="869156" y="740569"/>
                  </a:lnTo>
                  <a:lnTo>
                    <a:pt x="954881" y="642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29">
              <a:extLst>
                <a:ext uri="{FF2B5EF4-FFF2-40B4-BE49-F238E27FC236}">
                  <a16:creationId xmlns:a16="http://schemas.microsoft.com/office/drawing/2014/main" id="{329EFF0A-AE2F-41DF-B84C-5B4DAD764117}"/>
                </a:ext>
              </a:extLst>
            </p:cNvPr>
            <p:cNvSpPr/>
            <p:nvPr/>
          </p:nvSpPr>
          <p:spPr>
            <a:xfrm>
              <a:off x="5275263" y="3043238"/>
              <a:ext cx="2098675" cy="1304925"/>
            </a:xfrm>
            <a:custGeom>
              <a:avLst/>
              <a:gdLst>
                <a:gd name="connsiteX0" fmla="*/ 623887 w 2100262"/>
                <a:gd name="connsiteY0" fmla="*/ 383381 h 1304925"/>
                <a:gd name="connsiteX1" fmla="*/ 483394 w 2100262"/>
                <a:gd name="connsiteY1" fmla="*/ 269081 h 1304925"/>
                <a:gd name="connsiteX2" fmla="*/ 359569 w 2100262"/>
                <a:gd name="connsiteY2" fmla="*/ 169068 h 1304925"/>
                <a:gd name="connsiteX3" fmla="*/ 223837 w 2100262"/>
                <a:gd name="connsiteY3" fmla="*/ 61912 h 1304925"/>
                <a:gd name="connsiteX4" fmla="*/ 142875 w 2100262"/>
                <a:gd name="connsiteY4" fmla="*/ 0 h 1304925"/>
                <a:gd name="connsiteX5" fmla="*/ 0 w 2100262"/>
                <a:gd name="connsiteY5" fmla="*/ 23812 h 1304925"/>
                <a:gd name="connsiteX6" fmla="*/ 102394 w 2100262"/>
                <a:gd name="connsiteY6" fmla="*/ 121443 h 1304925"/>
                <a:gd name="connsiteX7" fmla="*/ 207169 w 2100262"/>
                <a:gd name="connsiteY7" fmla="*/ 226218 h 1304925"/>
                <a:gd name="connsiteX8" fmla="*/ 335756 w 2100262"/>
                <a:gd name="connsiteY8" fmla="*/ 350043 h 1304925"/>
                <a:gd name="connsiteX9" fmla="*/ 476250 w 2100262"/>
                <a:gd name="connsiteY9" fmla="*/ 497681 h 1304925"/>
                <a:gd name="connsiteX10" fmla="*/ 609600 w 2100262"/>
                <a:gd name="connsiteY10" fmla="*/ 638175 h 1304925"/>
                <a:gd name="connsiteX11" fmla="*/ 707231 w 2100262"/>
                <a:gd name="connsiteY11" fmla="*/ 740568 h 1304925"/>
                <a:gd name="connsiteX12" fmla="*/ 812006 w 2100262"/>
                <a:gd name="connsiteY12" fmla="*/ 854868 h 1304925"/>
                <a:gd name="connsiteX13" fmla="*/ 909637 w 2100262"/>
                <a:gd name="connsiteY13" fmla="*/ 954881 h 1304925"/>
                <a:gd name="connsiteX14" fmla="*/ 1009650 w 2100262"/>
                <a:gd name="connsiteY14" fmla="*/ 1054893 h 1304925"/>
                <a:gd name="connsiteX15" fmla="*/ 1102519 w 2100262"/>
                <a:gd name="connsiteY15" fmla="*/ 1147762 h 1304925"/>
                <a:gd name="connsiteX16" fmla="*/ 1154906 w 2100262"/>
                <a:gd name="connsiteY16" fmla="*/ 1202531 h 1304925"/>
                <a:gd name="connsiteX17" fmla="*/ 1195387 w 2100262"/>
                <a:gd name="connsiteY17" fmla="*/ 1240631 h 1304925"/>
                <a:gd name="connsiteX18" fmla="*/ 1243012 w 2100262"/>
                <a:gd name="connsiteY18" fmla="*/ 1278731 h 1304925"/>
                <a:gd name="connsiteX19" fmla="*/ 1271587 w 2100262"/>
                <a:gd name="connsiteY19" fmla="*/ 1290637 h 1304925"/>
                <a:gd name="connsiteX20" fmla="*/ 1309687 w 2100262"/>
                <a:gd name="connsiteY20" fmla="*/ 1300162 h 1304925"/>
                <a:gd name="connsiteX21" fmla="*/ 1371600 w 2100262"/>
                <a:gd name="connsiteY21" fmla="*/ 1304925 h 1304925"/>
                <a:gd name="connsiteX22" fmla="*/ 1543050 w 2100262"/>
                <a:gd name="connsiteY22" fmla="*/ 1290637 h 1304925"/>
                <a:gd name="connsiteX23" fmla="*/ 1769269 w 2100262"/>
                <a:gd name="connsiteY23" fmla="*/ 1276350 h 1304925"/>
                <a:gd name="connsiteX24" fmla="*/ 2033587 w 2100262"/>
                <a:gd name="connsiteY24" fmla="*/ 1257300 h 1304925"/>
                <a:gd name="connsiteX25" fmla="*/ 2064544 w 2100262"/>
                <a:gd name="connsiteY25" fmla="*/ 1250156 h 1304925"/>
                <a:gd name="connsiteX26" fmla="*/ 2083594 w 2100262"/>
                <a:gd name="connsiteY26" fmla="*/ 1240631 h 1304925"/>
                <a:gd name="connsiteX27" fmla="*/ 2093119 w 2100262"/>
                <a:gd name="connsiteY27" fmla="*/ 1231106 h 1304925"/>
                <a:gd name="connsiteX28" fmla="*/ 2100262 w 2100262"/>
                <a:gd name="connsiteY28" fmla="*/ 1221581 h 1304925"/>
                <a:gd name="connsiteX29" fmla="*/ 2100262 w 2100262"/>
                <a:gd name="connsiteY29" fmla="*/ 1214437 h 1304925"/>
                <a:gd name="connsiteX30" fmla="*/ 2097881 w 2100262"/>
                <a:gd name="connsiteY30" fmla="*/ 1207293 h 1304925"/>
                <a:gd name="connsiteX31" fmla="*/ 2083594 w 2100262"/>
                <a:gd name="connsiteY31" fmla="*/ 1190625 h 1304925"/>
                <a:gd name="connsiteX32" fmla="*/ 2055019 w 2100262"/>
                <a:gd name="connsiteY32" fmla="*/ 1173956 h 1304925"/>
                <a:gd name="connsiteX33" fmla="*/ 1988344 w 2100262"/>
                <a:gd name="connsiteY33" fmla="*/ 1152525 h 1304925"/>
                <a:gd name="connsiteX34" fmla="*/ 1909762 w 2100262"/>
                <a:gd name="connsiteY34" fmla="*/ 1128712 h 1304925"/>
                <a:gd name="connsiteX35" fmla="*/ 1785937 w 2100262"/>
                <a:gd name="connsiteY35" fmla="*/ 1088231 h 1304925"/>
                <a:gd name="connsiteX36" fmla="*/ 1664494 w 2100262"/>
                <a:gd name="connsiteY36" fmla="*/ 1045368 h 1304925"/>
                <a:gd name="connsiteX37" fmla="*/ 1493044 w 2100262"/>
                <a:gd name="connsiteY37" fmla="*/ 981075 h 1304925"/>
                <a:gd name="connsiteX38" fmla="*/ 1364456 w 2100262"/>
                <a:gd name="connsiteY38" fmla="*/ 919162 h 1304925"/>
                <a:gd name="connsiteX39" fmla="*/ 1207294 w 2100262"/>
                <a:gd name="connsiteY39" fmla="*/ 823912 h 1304925"/>
                <a:gd name="connsiteX40" fmla="*/ 1045369 w 2100262"/>
                <a:gd name="connsiteY40" fmla="*/ 711993 h 1304925"/>
                <a:gd name="connsiteX41" fmla="*/ 921544 w 2100262"/>
                <a:gd name="connsiteY41" fmla="*/ 616743 h 1304925"/>
                <a:gd name="connsiteX42" fmla="*/ 776287 w 2100262"/>
                <a:gd name="connsiteY42" fmla="*/ 502443 h 1304925"/>
                <a:gd name="connsiteX43" fmla="*/ 623887 w 2100262"/>
                <a:gd name="connsiteY43" fmla="*/ 383381 h 13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100262" h="1304925">
                  <a:moveTo>
                    <a:pt x="623887" y="383381"/>
                  </a:moveTo>
                  <a:lnTo>
                    <a:pt x="483394" y="269081"/>
                  </a:lnTo>
                  <a:lnTo>
                    <a:pt x="359569" y="169068"/>
                  </a:lnTo>
                  <a:lnTo>
                    <a:pt x="223837" y="61912"/>
                  </a:lnTo>
                  <a:lnTo>
                    <a:pt x="142875" y="0"/>
                  </a:lnTo>
                  <a:lnTo>
                    <a:pt x="0" y="23812"/>
                  </a:lnTo>
                  <a:lnTo>
                    <a:pt x="102394" y="121443"/>
                  </a:lnTo>
                  <a:lnTo>
                    <a:pt x="207169" y="226218"/>
                  </a:lnTo>
                  <a:lnTo>
                    <a:pt x="335756" y="350043"/>
                  </a:lnTo>
                  <a:lnTo>
                    <a:pt x="476250" y="497681"/>
                  </a:lnTo>
                  <a:lnTo>
                    <a:pt x="609600" y="638175"/>
                  </a:lnTo>
                  <a:lnTo>
                    <a:pt x="707231" y="740568"/>
                  </a:lnTo>
                  <a:lnTo>
                    <a:pt x="812006" y="854868"/>
                  </a:lnTo>
                  <a:lnTo>
                    <a:pt x="909637" y="954881"/>
                  </a:lnTo>
                  <a:lnTo>
                    <a:pt x="1009650" y="1054893"/>
                  </a:lnTo>
                  <a:lnTo>
                    <a:pt x="1102519" y="1147762"/>
                  </a:lnTo>
                  <a:lnTo>
                    <a:pt x="1154906" y="1202531"/>
                  </a:lnTo>
                  <a:lnTo>
                    <a:pt x="1195387" y="1240631"/>
                  </a:lnTo>
                  <a:lnTo>
                    <a:pt x="1243012" y="1278731"/>
                  </a:lnTo>
                  <a:lnTo>
                    <a:pt x="1271587" y="1290637"/>
                  </a:lnTo>
                  <a:lnTo>
                    <a:pt x="1309687" y="1300162"/>
                  </a:lnTo>
                  <a:lnTo>
                    <a:pt x="1371600" y="1304925"/>
                  </a:lnTo>
                  <a:lnTo>
                    <a:pt x="1543050" y="1290637"/>
                  </a:lnTo>
                  <a:lnTo>
                    <a:pt x="1769269" y="1276350"/>
                  </a:lnTo>
                  <a:lnTo>
                    <a:pt x="2033587" y="1257300"/>
                  </a:lnTo>
                  <a:lnTo>
                    <a:pt x="2064544" y="1250156"/>
                  </a:lnTo>
                  <a:lnTo>
                    <a:pt x="2083594" y="1240631"/>
                  </a:lnTo>
                  <a:lnTo>
                    <a:pt x="2093119" y="1231106"/>
                  </a:lnTo>
                  <a:lnTo>
                    <a:pt x="2100262" y="1221581"/>
                  </a:lnTo>
                  <a:lnTo>
                    <a:pt x="2100262" y="1214437"/>
                  </a:lnTo>
                  <a:lnTo>
                    <a:pt x="2097881" y="1207293"/>
                  </a:lnTo>
                  <a:lnTo>
                    <a:pt x="2083594" y="1190625"/>
                  </a:lnTo>
                  <a:lnTo>
                    <a:pt x="2055019" y="1173956"/>
                  </a:lnTo>
                  <a:lnTo>
                    <a:pt x="1988344" y="1152525"/>
                  </a:lnTo>
                  <a:lnTo>
                    <a:pt x="1909762" y="1128712"/>
                  </a:lnTo>
                  <a:lnTo>
                    <a:pt x="1785937" y="1088231"/>
                  </a:lnTo>
                  <a:lnTo>
                    <a:pt x="1664494" y="1045368"/>
                  </a:lnTo>
                  <a:lnTo>
                    <a:pt x="1493044" y="981075"/>
                  </a:lnTo>
                  <a:lnTo>
                    <a:pt x="1364456" y="919162"/>
                  </a:lnTo>
                  <a:lnTo>
                    <a:pt x="1207294" y="823912"/>
                  </a:lnTo>
                  <a:lnTo>
                    <a:pt x="1045369" y="711993"/>
                  </a:lnTo>
                  <a:lnTo>
                    <a:pt x="921544" y="616743"/>
                  </a:lnTo>
                  <a:lnTo>
                    <a:pt x="776287" y="502443"/>
                  </a:lnTo>
                  <a:lnTo>
                    <a:pt x="623887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32">
              <a:extLst>
                <a:ext uri="{FF2B5EF4-FFF2-40B4-BE49-F238E27FC236}">
                  <a16:creationId xmlns:a16="http://schemas.microsoft.com/office/drawing/2014/main" id="{88A2F4B3-7EAC-483F-B550-F5E683BCDFDC}"/>
                </a:ext>
              </a:extLst>
            </p:cNvPr>
            <p:cNvSpPr/>
            <p:nvPr/>
          </p:nvSpPr>
          <p:spPr>
            <a:xfrm>
              <a:off x="4238625" y="3543300"/>
              <a:ext cx="1562100" cy="1119188"/>
            </a:xfrm>
            <a:custGeom>
              <a:avLst/>
              <a:gdLst>
                <a:gd name="connsiteX0" fmla="*/ 447675 w 1562100"/>
                <a:gd name="connsiteY0" fmla="*/ 176213 h 1119188"/>
                <a:gd name="connsiteX1" fmla="*/ 166688 w 1562100"/>
                <a:gd name="connsiteY1" fmla="*/ 226219 h 1119188"/>
                <a:gd name="connsiteX2" fmla="*/ 59531 w 1562100"/>
                <a:gd name="connsiteY2" fmla="*/ 245269 h 1119188"/>
                <a:gd name="connsiteX3" fmla="*/ 0 w 1562100"/>
                <a:gd name="connsiteY3" fmla="*/ 238125 h 1119188"/>
                <a:gd name="connsiteX4" fmla="*/ 57150 w 1562100"/>
                <a:gd name="connsiteY4" fmla="*/ 392906 h 1119188"/>
                <a:gd name="connsiteX5" fmla="*/ 447675 w 1562100"/>
                <a:gd name="connsiteY5" fmla="*/ 323850 h 1119188"/>
                <a:gd name="connsiteX6" fmla="*/ 842963 w 1562100"/>
                <a:gd name="connsiteY6" fmla="*/ 252413 h 1119188"/>
                <a:gd name="connsiteX7" fmla="*/ 1042988 w 1562100"/>
                <a:gd name="connsiteY7" fmla="*/ 214313 h 1119188"/>
                <a:gd name="connsiteX8" fmla="*/ 1135856 w 1562100"/>
                <a:gd name="connsiteY8" fmla="*/ 200025 h 1119188"/>
                <a:gd name="connsiteX9" fmla="*/ 1147763 w 1562100"/>
                <a:gd name="connsiteY9" fmla="*/ 200025 h 1119188"/>
                <a:gd name="connsiteX10" fmla="*/ 1166813 w 1562100"/>
                <a:gd name="connsiteY10" fmla="*/ 202406 h 1119188"/>
                <a:gd name="connsiteX11" fmla="*/ 1183481 w 1562100"/>
                <a:gd name="connsiteY11" fmla="*/ 209550 h 1119188"/>
                <a:gd name="connsiteX12" fmla="*/ 1202531 w 1562100"/>
                <a:gd name="connsiteY12" fmla="*/ 226219 h 1119188"/>
                <a:gd name="connsiteX13" fmla="*/ 1214438 w 1562100"/>
                <a:gd name="connsiteY13" fmla="*/ 247650 h 1119188"/>
                <a:gd name="connsiteX14" fmla="*/ 1216819 w 1562100"/>
                <a:gd name="connsiteY14" fmla="*/ 261938 h 1119188"/>
                <a:gd name="connsiteX15" fmla="*/ 1216819 w 1562100"/>
                <a:gd name="connsiteY15" fmla="*/ 288131 h 1119188"/>
                <a:gd name="connsiteX16" fmla="*/ 1185863 w 1562100"/>
                <a:gd name="connsiteY16" fmla="*/ 519113 h 1119188"/>
                <a:gd name="connsiteX17" fmla="*/ 1131094 w 1562100"/>
                <a:gd name="connsiteY17" fmla="*/ 916781 h 1119188"/>
                <a:gd name="connsiteX18" fmla="*/ 1154906 w 1562100"/>
                <a:gd name="connsiteY18" fmla="*/ 1100138 h 1119188"/>
                <a:gd name="connsiteX19" fmla="*/ 1166813 w 1562100"/>
                <a:gd name="connsiteY19" fmla="*/ 1109663 h 1119188"/>
                <a:gd name="connsiteX20" fmla="*/ 1195388 w 1562100"/>
                <a:gd name="connsiteY20" fmla="*/ 1119188 h 1119188"/>
                <a:gd name="connsiteX21" fmla="*/ 1219200 w 1562100"/>
                <a:gd name="connsiteY21" fmla="*/ 1116806 h 1119188"/>
                <a:gd name="connsiteX22" fmla="*/ 1250156 w 1562100"/>
                <a:gd name="connsiteY22" fmla="*/ 1107281 h 1119188"/>
                <a:gd name="connsiteX23" fmla="*/ 1273969 w 1562100"/>
                <a:gd name="connsiteY23" fmla="*/ 1088231 h 1119188"/>
                <a:gd name="connsiteX24" fmla="*/ 1309688 w 1562100"/>
                <a:gd name="connsiteY24" fmla="*/ 1050131 h 1119188"/>
                <a:gd name="connsiteX25" fmla="*/ 1366838 w 1562100"/>
                <a:gd name="connsiteY25" fmla="*/ 978694 h 1119188"/>
                <a:gd name="connsiteX26" fmla="*/ 1378744 w 1562100"/>
                <a:gd name="connsiteY26" fmla="*/ 957263 h 1119188"/>
                <a:gd name="connsiteX27" fmla="*/ 1402556 w 1562100"/>
                <a:gd name="connsiteY27" fmla="*/ 828675 h 1119188"/>
                <a:gd name="connsiteX28" fmla="*/ 1450181 w 1562100"/>
                <a:gd name="connsiteY28" fmla="*/ 550069 h 1119188"/>
                <a:gd name="connsiteX29" fmla="*/ 1485900 w 1562100"/>
                <a:gd name="connsiteY29" fmla="*/ 342900 h 1119188"/>
                <a:gd name="connsiteX30" fmla="*/ 1495425 w 1562100"/>
                <a:gd name="connsiteY30" fmla="*/ 326231 h 1119188"/>
                <a:gd name="connsiteX31" fmla="*/ 1519238 w 1562100"/>
                <a:gd name="connsiteY31" fmla="*/ 300038 h 1119188"/>
                <a:gd name="connsiteX32" fmla="*/ 1547813 w 1562100"/>
                <a:gd name="connsiteY32" fmla="*/ 264319 h 1119188"/>
                <a:gd name="connsiteX33" fmla="*/ 1562100 w 1562100"/>
                <a:gd name="connsiteY33" fmla="*/ 228600 h 1119188"/>
                <a:gd name="connsiteX34" fmla="*/ 1562100 w 1562100"/>
                <a:gd name="connsiteY34" fmla="*/ 204788 h 1119188"/>
                <a:gd name="connsiteX35" fmla="*/ 1554956 w 1562100"/>
                <a:gd name="connsiteY35" fmla="*/ 190500 h 1119188"/>
                <a:gd name="connsiteX36" fmla="*/ 1466850 w 1562100"/>
                <a:gd name="connsiteY36" fmla="*/ 138113 h 1119188"/>
                <a:gd name="connsiteX37" fmla="*/ 1314450 w 1562100"/>
                <a:gd name="connsiteY37" fmla="*/ 50006 h 1119188"/>
                <a:gd name="connsiteX38" fmla="*/ 1228725 w 1562100"/>
                <a:gd name="connsiteY38" fmla="*/ 0 h 1119188"/>
                <a:gd name="connsiteX39" fmla="*/ 1216819 w 1562100"/>
                <a:gd name="connsiteY39" fmla="*/ 0 h 1119188"/>
                <a:gd name="connsiteX40" fmla="*/ 1159669 w 1562100"/>
                <a:gd name="connsiteY40" fmla="*/ 30956 h 1119188"/>
                <a:gd name="connsiteX41" fmla="*/ 1121569 w 1562100"/>
                <a:gd name="connsiteY41" fmla="*/ 45244 h 1119188"/>
                <a:gd name="connsiteX42" fmla="*/ 950119 w 1562100"/>
                <a:gd name="connsiteY42" fmla="*/ 80963 h 1119188"/>
                <a:gd name="connsiteX43" fmla="*/ 778669 w 1562100"/>
                <a:gd name="connsiteY43" fmla="*/ 111919 h 1119188"/>
                <a:gd name="connsiteX44" fmla="*/ 578644 w 1562100"/>
                <a:gd name="connsiteY44" fmla="*/ 154781 h 1119188"/>
                <a:gd name="connsiteX45" fmla="*/ 447675 w 1562100"/>
                <a:gd name="connsiteY45" fmla="*/ 176213 h 1119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62100" h="1119188">
                  <a:moveTo>
                    <a:pt x="447675" y="176213"/>
                  </a:moveTo>
                  <a:lnTo>
                    <a:pt x="166688" y="226219"/>
                  </a:lnTo>
                  <a:lnTo>
                    <a:pt x="59531" y="245269"/>
                  </a:lnTo>
                  <a:lnTo>
                    <a:pt x="0" y="238125"/>
                  </a:lnTo>
                  <a:lnTo>
                    <a:pt x="57150" y="392906"/>
                  </a:lnTo>
                  <a:lnTo>
                    <a:pt x="447675" y="323850"/>
                  </a:lnTo>
                  <a:lnTo>
                    <a:pt x="842963" y="252413"/>
                  </a:lnTo>
                  <a:lnTo>
                    <a:pt x="1042988" y="214313"/>
                  </a:lnTo>
                  <a:lnTo>
                    <a:pt x="1135856" y="200025"/>
                  </a:lnTo>
                  <a:lnTo>
                    <a:pt x="1147763" y="200025"/>
                  </a:lnTo>
                  <a:lnTo>
                    <a:pt x="1166813" y="202406"/>
                  </a:lnTo>
                  <a:lnTo>
                    <a:pt x="1183481" y="209550"/>
                  </a:lnTo>
                  <a:lnTo>
                    <a:pt x="1202531" y="226219"/>
                  </a:lnTo>
                  <a:lnTo>
                    <a:pt x="1214438" y="247650"/>
                  </a:lnTo>
                  <a:lnTo>
                    <a:pt x="1216819" y="261938"/>
                  </a:lnTo>
                  <a:lnTo>
                    <a:pt x="1216819" y="288131"/>
                  </a:lnTo>
                  <a:lnTo>
                    <a:pt x="1185863" y="519113"/>
                  </a:lnTo>
                  <a:lnTo>
                    <a:pt x="1131094" y="916781"/>
                  </a:lnTo>
                  <a:lnTo>
                    <a:pt x="1154906" y="1100138"/>
                  </a:lnTo>
                  <a:lnTo>
                    <a:pt x="1166813" y="1109663"/>
                  </a:lnTo>
                  <a:lnTo>
                    <a:pt x="1195388" y="1119188"/>
                  </a:lnTo>
                  <a:lnTo>
                    <a:pt x="1219200" y="1116806"/>
                  </a:lnTo>
                  <a:lnTo>
                    <a:pt x="1250156" y="1107281"/>
                  </a:lnTo>
                  <a:lnTo>
                    <a:pt x="1273969" y="1088231"/>
                  </a:lnTo>
                  <a:lnTo>
                    <a:pt x="1309688" y="1050131"/>
                  </a:lnTo>
                  <a:lnTo>
                    <a:pt x="1366838" y="978694"/>
                  </a:lnTo>
                  <a:lnTo>
                    <a:pt x="1378744" y="957263"/>
                  </a:lnTo>
                  <a:lnTo>
                    <a:pt x="1402556" y="828675"/>
                  </a:lnTo>
                  <a:lnTo>
                    <a:pt x="1450181" y="550069"/>
                  </a:lnTo>
                  <a:lnTo>
                    <a:pt x="1485900" y="342900"/>
                  </a:lnTo>
                  <a:lnTo>
                    <a:pt x="1495425" y="326231"/>
                  </a:lnTo>
                  <a:lnTo>
                    <a:pt x="1519238" y="300038"/>
                  </a:lnTo>
                  <a:lnTo>
                    <a:pt x="1547813" y="264319"/>
                  </a:lnTo>
                  <a:lnTo>
                    <a:pt x="1562100" y="228600"/>
                  </a:lnTo>
                  <a:lnTo>
                    <a:pt x="1562100" y="204788"/>
                  </a:lnTo>
                  <a:lnTo>
                    <a:pt x="1554956" y="190500"/>
                  </a:lnTo>
                  <a:lnTo>
                    <a:pt x="1466850" y="138113"/>
                  </a:lnTo>
                  <a:lnTo>
                    <a:pt x="1314450" y="50006"/>
                  </a:lnTo>
                  <a:lnTo>
                    <a:pt x="1228725" y="0"/>
                  </a:lnTo>
                  <a:lnTo>
                    <a:pt x="1216819" y="0"/>
                  </a:lnTo>
                  <a:lnTo>
                    <a:pt x="1159669" y="30956"/>
                  </a:lnTo>
                  <a:lnTo>
                    <a:pt x="1121569" y="45244"/>
                  </a:lnTo>
                  <a:lnTo>
                    <a:pt x="950119" y="80963"/>
                  </a:lnTo>
                  <a:lnTo>
                    <a:pt x="778669" y="111919"/>
                  </a:lnTo>
                  <a:lnTo>
                    <a:pt x="578644" y="154781"/>
                  </a:lnTo>
                  <a:lnTo>
                    <a:pt x="447675" y="1762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33">
              <a:extLst>
                <a:ext uri="{FF2B5EF4-FFF2-40B4-BE49-F238E27FC236}">
                  <a16:creationId xmlns:a16="http://schemas.microsoft.com/office/drawing/2014/main" id="{0ECF7909-5F91-47D0-B0BF-A8E390BF5D19}"/>
                </a:ext>
              </a:extLst>
            </p:cNvPr>
            <p:cNvSpPr/>
            <p:nvPr/>
          </p:nvSpPr>
          <p:spPr>
            <a:xfrm>
              <a:off x="4341813" y="4005263"/>
              <a:ext cx="944562" cy="304800"/>
            </a:xfrm>
            <a:custGeom>
              <a:avLst/>
              <a:gdLst>
                <a:gd name="connsiteX0" fmla="*/ 257175 w 945356"/>
                <a:gd name="connsiteY0" fmla="*/ 135731 h 304800"/>
                <a:gd name="connsiteX1" fmla="*/ 419100 w 945356"/>
                <a:gd name="connsiteY1" fmla="*/ 104775 h 304800"/>
                <a:gd name="connsiteX2" fmla="*/ 528637 w 945356"/>
                <a:gd name="connsiteY2" fmla="*/ 83343 h 304800"/>
                <a:gd name="connsiteX3" fmla="*/ 578644 w 945356"/>
                <a:gd name="connsiteY3" fmla="*/ 73818 h 304800"/>
                <a:gd name="connsiteX4" fmla="*/ 602456 w 945356"/>
                <a:gd name="connsiteY4" fmla="*/ 57150 h 304800"/>
                <a:gd name="connsiteX5" fmla="*/ 652462 w 945356"/>
                <a:gd name="connsiteY5" fmla="*/ 16668 h 304800"/>
                <a:gd name="connsiteX6" fmla="*/ 666750 w 945356"/>
                <a:gd name="connsiteY6" fmla="*/ 7143 h 304800"/>
                <a:gd name="connsiteX7" fmla="*/ 690562 w 945356"/>
                <a:gd name="connsiteY7" fmla="*/ 0 h 304800"/>
                <a:gd name="connsiteX8" fmla="*/ 738187 w 945356"/>
                <a:gd name="connsiteY8" fmla="*/ 0 h 304800"/>
                <a:gd name="connsiteX9" fmla="*/ 788194 w 945356"/>
                <a:gd name="connsiteY9" fmla="*/ 2381 h 304800"/>
                <a:gd name="connsiteX10" fmla="*/ 823912 w 945356"/>
                <a:gd name="connsiteY10" fmla="*/ 11906 h 304800"/>
                <a:gd name="connsiteX11" fmla="*/ 866775 w 945356"/>
                <a:gd name="connsiteY11" fmla="*/ 30956 h 304800"/>
                <a:gd name="connsiteX12" fmla="*/ 900112 w 945356"/>
                <a:gd name="connsiteY12" fmla="*/ 52387 h 304800"/>
                <a:gd name="connsiteX13" fmla="*/ 919162 w 945356"/>
                <a:gd name="connsiteY13" fmla="*/ 71437 h 304800"/>
                <a:gd name="connsiteX14" fmla="*/ 940594 w 945356"/>
                <a:gd name="connsiteY14" fmla="*/ 100012 h 304800"/>
                <a:gd name="connsiteX15" fmla="*/ 945356 w 945356"/>
                <a:gd name="connsiteY15" fmla="*/ 111918 h 304800"/>
                <a:gd name="connsiteX16" fmla="*/ 945356 w 945356"/>
                <a:gd name="connsiteY16" fmla="*/ 130968 h 304800"/>
                <a:gd name="connsiteX17" fmla="*/ 931069 w 945356"/>
                <a:gd name="connsiteY17" fmla="*/ 161925 h 304800"/>
                <a:gd name="connsiteX18" fmla="*/ 895350 w 945356"/>
                <a:gd name="connsiteY18" fmla="*/ 185737 h 304800"/>
                <a:gd name="connsiteX19" fmla="*/ 864394 w 945356"/>
                <a:gd name="connsiteY19" fmla="*/ 185737 h 304800"/>
                <a:gd name="connsiteX20" fmla="*/ 785812 w 945356"/>
                <a:gd name="connsiteY20" fmla="*/ 188118 h 304800"/>
                <a:gd name="connsiteX21" fmla="*/ 669131 w 945356"/>
                <a:gd name="connsiteY21" fmla="*/ 195262 h 304800"/>
                <a:gd name="connsiteX22" fmla="*/ 507206 w 945356"/>
                <a:gd name="connsiteY22" fmla="*/ 216693 h 304800"/>
                <a:gd name="connsiteX23" fmla="*/ 300037 w 945356"/>
                <a:gd name="connsiteY23" fmla="*/ 247650 h 304800"/>
                <a:gd name="connsiteX24" fmla="*/ 97631 w 945356"/>
                <a:gd name="connsiteY24" fmla="*/ 285750 h 304800"/>
                <a:gd name="connsiteX25" fmla="*/ 0 w 945356"/>
                <a:gd name="connsiteY25" fmla="*/ 304800 h 304800"/>
                <a:gd name="connsiteX26" fmla="*/ 0 w 945356"/>
                <a:gd name="connsiteY26" fmla="*/ 192881 h 304800"/>
                <a:gd name="connsiteX27" fmla="*/ 257175 w 945356"/>
                <a:gd name="connsiteY27" fmla="*/ 135731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45356" h="304800">
                  <a:moveTo>
                    <a:pt x="257175" y="135731"/>
                  </a:moveTo>
                  <a:lnTo>
                    <a:pt x="419100" y="104775"/>
                  </a:lnTo>
                  <a:lnTo>
                    <a:pt x="528637" y="83343"/>
                  </a:lnTo>
                  <a:lnTo>
                    <a:pt x="578644" y="73818"/>
                  </a:lnTo>
                  <a:lnTo>
                    <a:pt x="602456" y="57150"/>
                  </a:lnTo>
                  <a:lnTo>
                    <a:pt x="652462" y="16668"/>
                  </a:lnTo>
                  <a:lnTo>
                    <a:pt x="666750" y="7143"/>
                  </a:lnTo>
                  <a:lnTo>
                    <a:pt x="690562" y="0"/>
                  </a:lnTo>
                  <a:lnTo>
                    <a:pt x="738187" y="0"/>
                  </a:lnTo>
                  <a:lnTo>
                    <a:pt x="788194" y="2381"/>
                  </a:lnTo>
                  <a:lnTo>
                    <a:pt x="823912" y="11906"/>
                  </a:lnTo>
                  <a:lnTo>
                    <a:pt x="866775" y="30956"/>
                  </a:lnTo>
                  <a:lnTo>
                    <a:pt x="900112" y="52387"/>
                  </a:lnTo>
                  <a:lnTo>
                    <a:pt x="919162" y="71437"/>
                  </a:lnTo>
                  <a:lnTo>
                    <a:pt x="940594" y="100012"/>
                  </a:lnTo>
                  <a:lnTo>
                    <a:pt x="945356" y="111918"/>
                  </a:lnTo>
                  <a:lnTo>
                    <a:pt x="945356" y="130968"/>
                  </a:lnTo>
                  <a:lnTo>
                    <a:pt x="931069" y="161925"/>
                  </a:lnTo>
                  <a:lnTo>
                    <a:pt x="895350" y="185737"/>
                  </a:lnTo>
                  <a:lnTo>
                    <a:pt x="864394" y="185737"/>
                  </a:lnTo>
                  <a:lnTo>
                    <a:pt x="785812" y="188118"/>
                  </a:lnTo>
                  <a:lnTo>
                    <a:pt x="669131" y="195262"/>
                  </a:lnTo>
                  <a:lnTo>
                    <a:pt x="507206" y="216693"/>
                  </a:lnTo>
                  <a:lnTo>
                    <a:pt x="300037" y="247650"/>
                  </a:lnTo>
                  <a:lnTo>
                    <a:pt x="97631" y="285750"/>
                  </a:lnTo>
                  <a:lnTo>
                    <a:pt x="0" y="304800"/>
                  </a:lnTo>
                  <a:lnTo>
                    <a:pt x="0" y="192881"/>
                  </a:lnTo>
                  <a:lnTo>
                    <a:pt x="257175" y="135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34">
              <a:extLst>
                <a:ext uri="{FF2B5EF4-FFF2-40B4-BE49-F238E27FC236}">
                  <a16:creationId xmlns:a16="http://schemas.microsoft.com/office/drawing/2014/main" id="{655DEEAA-7DEA-41A9-A59D-9FAFA5A59948}"/>
                </a:ext>
              </a:extLst>
            </p:cNvPr>
            <p:cNvSpPr/>
            <p:nvPr/>
          </p:nvSpPr>
          <p:spPr>
            <a:xfrm>
              <a:off x="4316413" y="4410075"/>
              <a:ext cx="1117600" cy="328613"/>
            </a:xfrm>
            <a:custGeom>
              <a:avLst/>
              <a:gdLst>
                <a:gd name="connsiteX0" fmla="*/ 495300 w 1116807"/>
                <a:gd name="connsiteY0" fmla="*/ 78581 h 328613"/>
                <a:gd name="connsiteX1" fmla="*/ 792957 w 1116807"/>
                <a:gd name="connsiteY1" fmla="*/ 21431 h 328613"/>
                <a:gd name="connsiteX2" fmla="*/ 883444 w 1116807"/>
                <a:gd name="connsiteY2" fmla="*/ 2381 h 328613"/>
                <a:gd name="connsiteX3" fmla="*/ 921544 w 1116807"/>
                <a:gd name="connsiteY3" fmla="*/ 0 h 328613"/>
                <a:gd name="connsiteX4" fmla="*/ 1004888 w 1116807"/>
                <a:gd name="connsiteY4" fmla="*/ 11906 h 328613"/>
                <a:gd name="connsiteX5" fmla="*/ 1116807 w 1116807"/>
                <a:gd name="connsiteY5" fmla="*/ 38100 h 328613"/>
                <a:gd name="connsiteX6" fmla="*/ 1104900 w 1116807"/>
                <a:gd name="connsiteY6" fmla="*/ 247650 h 328613"/>
                <a:gd name="connsiteX7" fmla="*/ 1071563 w 1116807"/>
                <a:gd name="connsiteY7" fmla="*/ 233363 h 328613"/>
                <a:gd name="connsiteX8" fmla="*/ 1021557 w 1116807"/>
                <a:gd name="connsiteY8" fmla="*/ 207169 h 328613"/>
                <a:gd name="connsiteX9" fmla="*/ 971550 w 1116807"/>
                <a:gd name="connsiteY9" fmla="*/ 192881 h 328613"/>
                <a:gd name="connsiteX10" fmla="*/ 892969 w 1116807"/>
                <a:gd name="connsiteY10" fmla="*/ 183356 h 328613"/>
                <a:gd name="connsiteX11" fmla="*/ 831057 w 1116807"/>
                <a:gd name="connsiteY11" fmla="*/ 180975 h 328613"/>
                <a:gd name="connsiteX12" fmla="*/ 745332 w 1116807"/>
                <a:gd name="connsiteY12" fmla="*/ 195263 h 328613"/>
                <a:gd name="connsiteX13" fmla="*/ 588169 w 1116807"/>
                <a:gd name="connsiteY13" fmla="*/ 214313 h 328613"/>
                <a:gd name="connsiteX14" fmla="*/ 459582 w 1116807"/>
                <a:gd name="connsiteY14" fmla="*/ 226219 h 328613"/>
                <a:gd name="connsiteX15" fmla="*/ 314325 w 1116807"/>
                <a:gd name="connsiteY15" fmla="*/ 247650 h 328613"/>
                <a:gd name="connsiteX16" fmla="*/ 169069 w 1116807"/>
                <a:gd name="connsiteY16" fmla="*/ 283369 h 328613"/>
                <a:gd name="connsiteX17" fmla="*/ 2382 w 1116807"/>
                <a:gd name="connsiteY17" fmla="*/ 328613 h 328613"/>
                <a:gd name="connsiteX18" fmla="*/ 0 w 1116807"/>
                <a:gd name="connsiteY18" fmla="*/ 169069 h 328613"/>
                <a:gd name="connsiteX19" fmla="*/ 495300 w 1116807"/>
                <a:gd name="connsiteY19" fmla="*/ 78581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16807" h="328613">
                  <a:moveTo>
                    <a:pt x="495300" y="78581"/>
                  </a:moveTo>
                  <a:lnTo>
                    <a:pt x="792957" y="21431"/>
                  </a:lnTo>
                  <a:lnTo>
                    <a:pt x="883444" y="2381"/>
                  </a:lnTo>
                  <a:lnTo>
                    <a:pt x="921544" y="0"/>
                  </a:lnTo>
                  <a:lnTo>
                    <a:pt x="1004888" y="11906"/>
                  </a:lnTo>
                  <a:lnTo>
                    <a:pt x="1116807" y="38100"/>
                  </a:lnTo>
                  <a:lnTo>
                    <a:pt x="1104900" y="247650"/>
                  </a:lnTo>
                  <a:lnTo>
                    <a:pt x="1071563" y="233363"/>
                  </a:lnTo>
                  <a:lnTo>
                    <a:pt x="1021557" y="207169"/>
                  </a:lnTo>
                  <a:lnTo>
                    <a:pt x="971550" y="192881"/>
                  </a:lnTo>
                  <a:lnTo>
                    <a:pt x="892969" y="183356"/>
                  </a:lnTo>
                  <a:lnTo>
                    <a:pt x="831057" y="180975"/>
                  </a:lnTo>
                  <a:lnTo>
                    <a:pt x="745332" y="195263"/>
                  </a:lnTo>
                  <a:lnTo>
                    <a:pt x="588169" y="214313"/>
                  </a:lnTo>
                  <a:lnTo>
                    <a:pt x="459582" y="226219"/>
                  </a:lnTo>
                  <a:lnTo>
                    <a:pt x="314325" y="247650"/>
                  </a:lnTo>
                  <a:lnTo>
                    <a:pt x="169069" y="283369"/>
                  </a:lnTo>
                  <a:lnTo>
                    <a:pt x="2382" y="328613"/>
                  </a:lnTo>
                  <a:lnTo>
                    <a:pt x="0" y="169069"/>
                  </a:lnTo>
                  <a:lnTo>
                    <a:pt x="495300" y="78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30">
              <a:extLst>
                <a:ext uri="{FF2B5EF4-FFF2-40B4-BE49-F238E27FC236}">
                  <a16:creationId xmlns:a16="http://schemas.microsoft.com/office/drawing/2014/main" id="{08948B7B-3778-476D-8D2E-D648B877F22D}"/>
                </a:ext>
              </a:extLst>
            </p:cNvPr>
            <p:cNvSpPr/>
            <p:nvPr/>
          </p:nvSpPr>
          <p:spPr>
            <a:xfrm>
              <a:off x="4019550" y="3673475"/>
              <a:ext cx="368300" cy="2466975"/>
            </a:xfrm>
            <a:custGeom>
              <a:avLst/>
              <a:gdLst>
                <a:gd name="connsiteX0" fmla="*/ 168275 w 368300"/>
                <a:gd name="connsiteY0" fmla="*/ 666750 h 2466975"/>
                <a:gd name="connsiteX1" fmla="*/ 168275 w 368300"/>
                <a:gd name="connsiteY1" fmla="*/ 390525 h 2466975"/>
                <a:gd name="connsiteX2" fmla="*/ 161925 w 368300"/>
                <a:gd name="connsiteY2" fmla="*/ 355600 h 2466975"/>
                <a:gd name="connsiteX3" fmla="*/ 152400 w 368300"/>
                <a:gd name="connsiteY3" fmla="*/ 307975 h 2466975"/>
                <a:gd name="connsiteX4" fmla="*/ 133350 w 368300"/>
                <a:gd name="connsiteY4" fmla="*/ 257175 h 2466975"/>
                <a:gd name="connsiteX5" fmla="*/ 114300 w 368300"/>
                <a:gd name="connsiteY5" fmla="*/ 215900 h 2466975"/>
                <a:gd name="connsiteX6" fmla="*/ 79375 w 368300"/>
                <a:gd name="connsiteY6" fmla="*/ 165100 h 2466975"/>
                <a:gd name="connsiteX7" fmla="*/ 22225 w 368300"/>
                <a:gd name="connsiteY7" fmla="*/ 98425 h 2466975"/>
                <a:gd name="connsiteX8" fmla="*/ 0 w 368300"/>
                <a:gd name="connsiteY8" fmla="*/ 73025 h 2466975"/>
                <a:gd name="connsiteX9" fmla="*/ 76200 w 368300"/>
                <a:gd name="connsiteY9" fmla="*/ 0 h 2466975"/>
                <a:gd name="connsiteX10" fmla="*/ 142875 w 368300"/>
                <a:gd name="connsiteY10" fmla="*/ 60325 h 2466975"/>
                <a:gd name="connsiteX11" fmla="*/ 190500 w 368300"/>
                <a:gd name="connsiteY11" fmla="*/ 92075 h 2466975"/>
                <a:gd name="connsiteX12" fmla="*/ 215900 w 368300"/>
                <a:gd name="connsiteY12" fmla="*/ 101600 h 2466975"/>
                <a:gd name="connsiteX13" fmla="*/ 254000 w 368300"/>
                <a:gd name="connsiteY13" fmla="*/ 111125 h 2466975"/>
                <a:gd name="connsiteX14" fmla="*/ 288925 w 368300"/>
                <a:gd name="connsiteY14" fmla="*/ 117475 h 2466975"/>
                <a:gd name="connsiteX15" fmla="*/ 368300 w 368300"/>
                <a:gd name="connsiteY15" fmla="*/ 228600 h 2466975"/>
                <a:gd name="connsiteX16" fmla="*/ 365125 w 368300"/>
                <a:gd name="connsiteY16" fmla="*/ 920750 h 2466975"/>
                <a:gd name="connsiteX17" fmla="*/ 342900 w 368300"/>
                <a:gd name="connsiteY17" fmla="*/ 1028700 h 2466975"/>
                <a:gd name="connsiteX18" fmla="*/ 346075 w 368300"/>
                <a:gd name="connsiteY18" fmla="*/ 2044700 h 2466975"/>
                <a:gd name="connsiteX19" fmla="*/ 292100 w 368300"/>
                <a:gd name="connsiteY19" fmla="*/ 2419350 h 2466975"/>
                <a:gd name="connsiteX20" fmla="*/ 266700 w 368300"/>
                <a:gd name="connsiteY20" fmla="*/ 2454275 h 2466975"/>
                <a:gd name="connsiteX21" fmla="*/ 244475 w 368300"/>
                <a:gd name="connsiteY21" fmla="*/ 2466975 h 2466975"/>
                <a:gd name="connsiteX22" fmla="*/ 222250 w 368300"/>
                <a:gd name="connsiteY22" fmla="*/ 2463800 h 2466975"/>
                <a:gd name="connsiteX23" fmla="*/ 206375 w 368300"/>
                <a:gd name="connsiteY23" fmla="*/ 2454275 h 2466975"/>
                <a:gd name="connsiteX24" fmla="*/ 184150 w 368300"/>
                <a:gd name="connsiteY24" fmla="*/ 2425700 h 2466975"/>
                <a:gd name="connsiteX25" fmla="*/ 139700 w 368300"/>
                <a:gd name="connsiteY25" fmla="*/ 2349500 h 2466975"/>
                <a:gd name="connsiteX26" fmla="*/ 111125 w 368300"/>
                <a:gd name="connsiteY26" fmla="*/ 2282825 h 2466975"/>
                <a:gd name="connsiteX27" fmla="*/ 88900 w 368300"/>
                <a:gd name="connsiteY27" fmla="*/ 2216150 h 2466975"/>
                <a:gd name="connsiteX28" fmla="*/ 79375 w 368300"/>
                <a:gd name="connsiteY28" fmla="*/ 2165350 h 2466975"/>
                <a:gd name="connsiteX29" fmla="*/ 85725 w 368300"/>
                <a:gd name="connsiteY29" fmla="*/ 2114550 h 2466975"/>
                <a:gd name="connsiteX30" fmla="*/ 101600 w 368300"/>
                <a:gd name="connsiteY30" fmla="*/ 1993900 h 2466975"/>
                <a:gd name="connsiteX31" fmla="*/ 114300 w 368300"/>
                <a:gd name="connsiteY31" fmla="*/ 1885950 h 2466975"/>
                <a:gd name="connsiteX32" fmla="*/ 136525 w 368300"/>
                <a:gd name="connsiteY32" fmla="*/ 1673225 h 2466975"/>
                <a:gd name="connsiteX33" fmla="*/ 155575 w 368300"/>
                <a:gd name="connsiteY33" fmla="*/ 1377950 h 2466975"/>
                <a:gd name="connsiteX34" fmla="*/ 168275 w 368300"/>
                <a:gd name="connsiteY34" fmla="*/ 1089025 h 2466975"/>
                <a:gd name="connsiteX35" fmla="*/ 168275 w 368300"/>
                <a:gd name="connsiteY35" fmla="*/ 666750 h 2466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68300" h="2466975">
                  <a:moveTo>
                    <a:pt x="168275" y="666750"/>
                  </a:moveTo>
                  <a:lnTo>
                    <a:pt x="168275" y="390525"/>
                  </a:lnTo>
                  <a:lnTo>
                    <a:pt x="161925" y="355600"/>
                  </a:lnTo>
                  <a:lnTo>
                    <a:pt x="152400" y="307975"/>
                  </a:lnTo>
                  <a:lnTo>
                    <a:pt x="133350" y="257175"/>
                  </a:lnTo>
                  <a:lnTo>
                    <a:pt x="114300" y="215900"/>
                  </a:lnTo>
                  <a:lnTo>
                    <a:pt x="79375" y="165100"/>
                  </a:lnTo>
                  <a:lnTo>
                    <a:pt x="22225" y="98425"/>
                  </a:lnTo>
                  <a:lnTo>
                    <a:pt x="0" y="73025"/>
                  </a:lnTo>
                  <a:lnTo>
                    <a:pt x="76200" y="0"/>
                  </a:lnTo>
                  <a:lnTo>
                    <a:pt x="142875" y="60325"/>
                  </a:lnTo>
                  <a:lnTo>
                    <a:pt x="190500" y="92075"/>
                  </a:lnTo>
                  <a:lnTo>
                    <a:pt x="215900" y="101600"/>
                  </a:lnTo>
                  <a:lnTo>
                    <a:pt x="254000" y="111125"/>
                  </a:lnTo>
                  <a:lnTo>
                    <a:pt x="288925" y="117475"/>
                  </a:lnTo>
                  <a:lnTo>
                    <a:pt x="368300" y="228600"/>
                  </a:lnTo>
                  <a:cubicBezTo>
                    <a:pt x="367242" y="459317"/>
                    <a:pt x="366183" y="690033"/>
                    <a:pt x="365125" y="920750"/>
                  </a:cubicBezTo>
                  <a:lnTo>
                    <a:pt x="342900" y="1028700"/>
                  </a:lnTo>
                  <a:cubicBezTo>
                    <a:pt x="343958" y="1367367"/>
                    <a:pt x="345017" y="1706033"/>
                    <a:pt x="346075" y="2044700"/>
                  </a:cubicBezTo>
                  <a:lnTo>
                    <a:pt x="292100" y="2419350"/>
                  </a:lnTo>
                  <a:lnTo>
                    <a:pt x="266700" y="2454275"/>
                  </a:lnTo>
                  <a:lnTo>
                    <a:pt x="244475" y="2466975"/>
                  </a:lnTo>
                  <a:lnTo>
                    <a:pt x="222250" y="2463800"/>
                  </a:lnTo>
                  <a:lnTo>
                    <a:pt x="206375" y="2454275"/>
                  </a:lnTo>
                  <a:lnTo>
                    <a:pt x="184150" y="2425700"/>
                  </a:lnTo>
                  <a:lnTo>
                    <a:pt x="139700" y="2349500"/>
                  </a:lnTo>
                  <a:lnTo>
                    <a:pt x="111125" y="2282825"/>
                  </a:lnTo>
                  <a:lnTo>
                    <a:pt x="88900" y="2216150"/>
                  </a:lnTo>
                  <a:lnTo>
                    <a:pt x="79375" y="2165350"/>
                  </a:lnTo>
                  <a:lnTo>
                    <a:pt x="85725" y="2114550"/>
                  </a:lnTo>
                  <a:lnTo>
                    <a:pt x="101600" y="1993900"/>
                  </a:lnTo>
                  <a:lnTo>
                    <a:pt x="114300" y="1885950"/>
                  </a:lnTo>
                  <a:lnTo>
                    <a:pt x="136525" y="1673225"/>
                  </a:lnTo>
                  <a:lnTo>
                    <a:pt x="155575" y="1377950"/>
                  </a:lnTo>
                  <a:lnTo>
                    <a:pt x="168275" y="1089025"/>
                  </a:lnTo>
                  <a:lnTo>
                    <a:pt x="168275" y="666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31">
              <a:extLst>
                <a:ext uri="{FF2B5EF4-FFF2-40B4-BE49-F238E27FC236}">
                  <a16:creationId xmlns:a16="http://schemas.microsoft.com/office/drawing/2014/main" id="{DD676724-22BF-49BA-A95C-5F0318B6EB9D}"/>
                </a:ext>
              </a:extLst>
            </p:cNvPr>
            <p:cNvSpPr/>
            <p:nvPr/>
          </p:nvSpPr>
          <p:spPr>
            <a:xfrm>
              <a:off x="4281488" y="5141913"/>
              <a:ext cx="1071562" cy="984250"/>
            </a:xfrm>
            <a:custGeom>
              <a:avLst/>
              <a:gdLst>
                <a:gd name="connsiteX0" fmla="*/ 550068 w 1071562"/>
                <a:gd name="connsiteY0" fmla="*/ 280987 h 985837"/>
                <a:gd name="connsiteX1" fmla="*/ 381000 w 1071562"/>
                <a:gd name="connsiteY1" fmla="*/ 381000 h 985837"/>
                <a:gd name="connsiteX2" fmla="*/ 197643 w 1071562"/>
                <a:gd name="connsiteY2" fmla="*/ 483394 h 985837"/>
                <a:gd name="connsiteX3" fmla="*/ 90487 w 1071562"/>
                <a:gd name="connsiteY3" fmla="*/ 542925 h 985837"/>
                <a:gd name="connsiteX4" fmla="*/ 16668 w 1071562"/>
                <a:gd name="connsiteY4" fmla="*/ 578644 h 985837"/>
                <a:gd name="connsiteX5" fmla="*/ 0 w 1071562"/>
                <a:gd name="connsiteY5" fmla="*/ 985837 h 985837"/>
                <a:gd name="connsiteX6" fmla="*/ 30956 w 1071562"/>
                <a:gd name="connsiteY6" fmla="*/ 950119 h 985837"/>
                <a:gd name="connsiteX7" fmla="*/ 100012 w 1071562"/>
                <a:gd name="connsiteY7" fmla="*/ 878681 h 985837"/>
                <a:gd name="connsiteX8" fmla="*/ 197643 w 1071562"/>
                <a:gd name="connsiteY8" fmla="*/ 783431 h 985837"/>
                <a:gd name="connsiteX9" fmla="*/ 311943 w 1071562"/>
                <a:gd name="connsiteY9" fmla="*/ 681037 h 985837"/>
                <a:gd name="connsiteX10" fmla="*/ 404812 w 1071562"/>
                <a:gd name="connsiteY10" fmla="*/ 595312 h 985837"/>
                <a:gd name="connsiteX11" fmla="*/ 507206 w 1071562"/>
                <a:gd name="connsiteY11" fmla="*/ 509587 h 985837"/>
                <a:gd name="connsiteX12" fmla="*/ 638175 w 1071562"/>
                <a:gd name="connsiteY12" fmla="*/ 400050 h 985837"/>
                <a:gd name="connsiteX13" fmla="*/ 759618 w 1071562"/>
                <a:gd name="connsiteY13" fmla="*/ 302419 h 985837"/>
                <a:gd name="connsiteX14" fmla="*/ 873918 w 1071562"/>
                <a:gd name="connsiteY14" fmla="*/ 211931 h 985837"/>
                <a:gd name="connsiteX15" fmla="*/ 1023937 w 1071562"/>
                <a:gd name="connsiteY15" fmla="*/ 95250 h 985837"/>
                <a:gd name="connsiteX16" fmla="*/ 1071562 w 1071562"/>
                <a:gd name="connsiteY16" fmla="*/ 30956 h 985837"/>
                <a:gd name="connsiteX17" fmla="*/ 1033462 w 1071562"/>
                <a:gd name="connsiteY17" fmla="*/ 0 h 985837"/>
                <a:gd name="connsiteX18" fmla="*/ 952500 w 1071562"/>
                <a:gd name="connsiteY18" fmla="*/ 33337 h 985837"/>
                <a:gd name="connsiteX19" fmla="*/ 802481 w 1071562"/>
                <a:gd name="connsiteY19" fmla="*/ 128587 h 985837"/>
                <a:gd name="connsiteX20" fmla="*/ 550068 w 1071562"/>
                <a:gd name="connsiteY20" fmla="*/ 280987 h 98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71562" h="985837">
                  <a:moveTo>
                    <a:pt x="550068" y="280987"/>
                  </a:moveTo>
                  <a:lnTo>
                    <a:pt x="381000" y="381000"/>
                  </a:lnTo>
                  <a:lnTo>
                    <a:pt x="197643" y="483394"/>
                  </a:lnTo>
                  <a:lnTo>
                    <a:pt x="90487" y="542925"/>
                  </a:lnTo>
                  <a:lnTo>
                    <a:pt x="16668" y="578644"/>
                  </a:lnTo>
                  <a:lnTo>
                    <a:pt x="0" y="985837"/>
                  </a:lnTo>
                  <a:lnTo>
                    <a:pt x="30956" y="950119"/>
                  </a:lnTo>
                  <a:lnTo>
                    <a:pt x="100012" y="878681"/>
                  </a:lnTo>
                  <a:lnTo>
                    <a:pt x="197643" y="783431"/>
                  </a:lnTo>
                  <a:lnTo>
                    <a:pt x="311943" y="681037"/>
                  </a:lnTo>
                  <a:lnTo>
                    <a:pt x="404812" y="595312"/>
                  </a:lnTo>
                  <a:lnTo>
                    <a:pt x="507206" y="509587"/>
                  </a:lnTo>
                  <a:lnTo>
                    <a:pt x="638175" y="400050"/>
                  </a:lnTo>
                  <a:lnTo>
                    <a:pt x="759618" y="302419"/>
                  </a:lnTo>
                  <a:lnTo>
                    <a:pt x="873918" y="211931"/>
                  </a:lnTo>
                  <a:lnTo>
                    <a:pt x="1023937" y="95250"/>
                  </a:lnTo>
                  <a:lnTo>
                    <a:pt x="1071562" y="30956"/>
                  </a:lnTo>
                  <a:lnTo>
                    <a:pt x="1033462" y="0"/>
                  </a:lnTo>
                  <a:lnTo>
                    <a:pt x="952500" y="33337"/>
                  </a:lnTo>
                  <a:lnTo>
                    <a:pt x="802481" y="128587"/>
                  </a:lnTo>
                  <a:lnTo>
                    <a:pt x="550068" y="280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36">
              <a:extLst>
                <a:ext uri="{FF2B5EF4-FFF2-40B4-BE49-F238E27FC236}">
                  <a16:creationId xmlns:a16="http://schemas.microsoft.com/office/drawing/2014/main" id="{56C660C8-DB29-4192-ABEB-272C69CDA25F}"/>
                </a:ext>
              </a:extLst>
            </p:cNvPr>
            <p:cNvSpPr/>
            <p:nvPr/>
          </p:nvSpPr>
          <p:spPr>
            <a:xfrm>
              <a:off x="4598988" y="4598988"/>
              <a:ext cx="2200275" cy="1244600"/>
            </a:xfrm>
            <a:custGeom>
              <a:avLst/>
              <a:gdLst>
                <a:gd name="connsiteX0" fmla="*/ 345281 w 2200275"/>
                <a:gd name="connsiteY0" fmla="*/ 330994 h 1245394"/>
                <a:gd name="connsiteX1" fmla="*/ 190500 w 2200275"/>
                <a:gd name="connsiteY1" fmla="*/ 200025 h 1245394"/>
                <a:gd name="connsiteX2" fmla="*/ 47625 w 2200275"/>
                <a:gd name="connsiteY2" fmla="*/ 73819 h 1245394"/>
                <a:gd name="connsiteX3" fmla="*/ 0 w 2200275"/>
                <a:gd name="connsiteY3" fmla="*/ 30956 h 1245394"/>
                <a:gd name="connsiteX4" fmla="*/ 164306 w 2200275"/>
                <a:gd name="connsiteY4" fmla="*/ 0 h 1245394"/>
                <a:gd name="connsiteX5" fmla="*/ 223837 w 2200275"/>
                <a:gd name="connsiteY5" fmla="*/ 71437 h 1245394"/>
                <a:gd name="connsiteX6" fmla="*/ 269081 w 2200275"/>
                <a:gd name="connsiteY6" fmla="*/ 111919 h 1245394"/>
                <a:gd name="connsiteX7" fmla="*/ 345281 w 2200275"/>
                <a:gd name="connsiteY7" fmla="*/ 171450 h 1245394"/>
                <a:gd name="connsiteX8" fmla="*/ 483394 w 2200275"/>
                <a:gd name="connsiteY8" fmla="*/ 264319 h 1245394"/>
                <a:gd name="connsiteX9" fmla="*/ 633412 w 2200275"/>
                <a:gd name="connsiteY9" fmla="*/ 364331 h 1245394"/>
                <a:gd name="connsiteX10" fmla="*/ 700087 w 2200275"/>
                <a:gd name="connsiteY10" fmla="*/ 402431 h 1245394"/>
                <a:gd name="connsiteX11" fmla="*/ 802481 w 2200275"/>
                <a:gd name="connsiteY11" fmla="*/ 471487 h 1245394"/>
                <a:gd name="connsiteX12" fmla="*/ 933450 w 2200275"/>
                <a:gd name="connsiteY12" fmla="*/ 550069 h 1245394"/>
                <a:gd name="connsiteX13" fmla="*/ 1092994 w 2200275"/>
                <a:gd name="connsiteY13" fmla="*/ 635794 h 1245394"/>
                <a:gd name="connsiteX14" fmla="*/ 1266825 w 2200275"/>
                <a:gd name="connsiteY14" fmla="*/ 723900 h 1245394"/>
                <a:gd name="connsiteX15" fmla="*/ 1450181 w 2200275"/>
                <a:gd name="connsiteY15" fmla="*/ 809625 h 1245394"/>
                <a:gd name="connsiteX16" fmla="*/ 1652587 w 2200275"/>
                <a:gd name="connsiteY16" fmla="*/ 892969 h 1245394"/>
                <a:gd name="connsiteX17" fmla="*/ 1838325 w 2200275"/>
                <a:gd name="connsiteY17" fmla="*/ 964406 h 1245394"/>
                <a:gd name="connsiteX18" fmla="*/ 2047875 w 2200275"/>
                <a:gd name="connsiteY18" fmla="*/ 1035844 h 1245394"/>
                <a:gd name="connsiteX19" fmla="*/ 2166937 w 2200275"/>
                <a:gd name="connsiteY19" fmla="*/ 1076325 h 1245394"/>
                <a:gd name="connsiteX20" fmla="*/ 2185987 w 2200275"/>
                <a:gd name="connsiteY20" fmla="*/ 1085850 h 1245394"/>
                <a:gd name="connsiteX21" fmla="*/ 2193131 w 2200275"/>
                <a:gd name="connsiteY21" fmla="*/ 1092994 h 1245394"/>
                <a:gd name="connsiteX22" fmla="*/ 2200275 w 2200275"/>
                <a:gd name="connsiteY22" fmla="*/ 1104900 h 1245394"/>
                <a:gd name="connsiteX23" fmla="*/ 2197894 w 2200275"/>
                <a:gd name="connsiteY23" fmla="*/ 1119187 h 1245394"/>
                <a:gd name="connsiteX24" fmla="*/ 2176462 w 2200275"/>
                <a:gd name="connsiteY24" fmla="*/ 1135856 h 1245394"/>
                <a:gd name="connsiteX25" fmla="*/ 2133600 w 2200275"/>
                <a:gd name="connsiteY25" fmla="*/ 1152525 h 1245394"/>
                <a:gd name="connsiteX26" fmla="*/ 2083594 w 2200275"/>
                <a:gd name="connsiteY26" fmla="*/ 1162050 h 1245394"/>
                <a:gd name="connsiteX27" fmla="*/ 1966912 w 2200275"/>
                <a:gd name="connsiteY27" fmla="*/ 1178719 h 1245394"/>
                <a:gd name="connsiteX28" fmla="*/ 1807369 w 2200275"/>
                <a:gd name="connsiteY28" fmla="*/ 1204912 h 1245394"/>
                <a:gd name="connsiteX29" fmla="*/ 1602581 w 2200275"/>
                <a:gd name="connsiteY29" fmla="*/ 1235869 h 1245394"/>
                <a:gd name="connsiteX30" fmla="*/ 1564481 w 2200275"/>
                <a:gd name="connsiteY30" fmla="*/ 1243012 h 1245394"/>
                <a:gd name="connsiteX31" fmla="*/ 1533525 w 2200275"/>
                <a:gd name="connsiteY31" fmla="*/ 1245394 h 1245394"/>
                <a:gd name="connsiteX32" fmla="*/ 1497806 w 2200275"/>
                <a:gd name="connsiteY32" fmla="*/ 1240631 h 1245394"/>
                <a:gd name="connsiteX33" fmla="*/ 1459706 w 2200275"/>
                <a:gd name="connsiteY33" fmla="*/ 1226344 h 1245394"/>
                <a:gd name="connsiteX34" fmla="*/ 1426369 w 2200275"/>
                <a:gd name="connsiteY34" fmla="*/ 1204912 h 1245394"/>
                <a:gd name="connsiteX35" fmla="*/ 1333500 w 2200275"/>
                <a:gd name="connsiteY35" fmla="*/ 1133475 h 1245394"/>
                <a:gd name="connsiteX36" fmla="*/ 1128712 w 2200275"/>
                <a:gd name="connsiteY36" fmla="*/ 971550 h 1245394"/>
                <a:gd name="connsiteX37" fmla="*/ 928687 w 2200275"/>
                <a:gd name="connsiteY37" fmla="*/ 816769 h 1245394"/>
                <a:gd name="connsiteX38" fmla="*/ 697706 w 2200275"/>
                <a:gd name="connsiteY38" fmla="*/ 633412 h 1245394"/>
                <a:gd name="connsiteX39" fmla="*/ 628650 w 2200275"/>
                <a:gd name="connsiteY39" fmla="*/ 566737 h 1245394"/>
                <a:gd name="connsiteX40" fmla="*/ 478631 w 2200275"/>
                <a:gd name="connsiteY40" fmla="*/ 445294 h 1245394"/>
                <a:gd name="connsiteX41" fmla="*/ 345281 w 2200275"/>
                <a:gd name="connsiteY41" fmla="*/ 330994 h 124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200275" h="1245394">
                  <a:moveTo>
                    <a:pt x="345281" y="330994"/>
                  </a:moveTo>
                  <a:lnTo>
                    <a:pt x="190500" y="200025"/>
                  </a:lnTo>
                  <a:lnTo>
                    <a:pt x="47625" y="73819"/>
                  </a:lnTo>
                  <a:lnTo>
                    <a:pt x="0" y="30956"/>
                  </a:lnTo>
                  <a:lnTo>
                    <a:pt x="164306" y="0"/>
                  </a:lnTo>
                  <a:lnTo>
                    <a:pt x="223837" y="71437"/>
                  </a:lnTo>
                  <a:lnTo>
                    <a:pt x="269081" y="111919"/>
                  </a:lnTo>
                  <a:lnTo>
                    <a:pt x="345281" y="171450"/>
                  </a:lnTo>
                  <a:lnTo>
                    <a:pt x="483394" y="264319"/>
                  </a:lnTo>
                  <a:lnTo>
                    <a:pt x="633412" y="364331"/>
                  </a:lnTo>
                  <a:lnTo>
                    <a:pt x="700087" y="402431"/>
                  </a:lnTo>
                  <a:lnTo>
                    <a:pt x="802481" y="471487"/>
                  </a:lnTo>
                  <a:lnTo>
                    <a:pt x="933450" y="550069"/>
                  </a:lnTo>
                  <a:lnTo>
                    <a:pt x="1092994" y="635794"/>
                  </a:lnTo>
                  <a:lnTo>
                    <a:pt x="1266825" y="723900"/>
                  </a:lnTo>
                  <a:lnTo>
                    <a:pt x="1450181" y="809625"/>
                  </a:lnTo>
                  <a:lnTo>
                    <a:pt x="1652587" y="892969"/>
                  </a:lnTo>
                  <a:lnTo>
                    <a:pt x="1838325" y="964406"/>
                  </a:lnTo>
                  <a:lnTo>
                    <a:pt x="2047875" y="1035844"/>
                  </a:lnTo>
                  <a:lnTo>
                    <a:pt x="2166937" y="1076325"/>
                  </a:lnTo>
                  <a:lnTo>
                    <a:pt x="2185987" y="1085850"/>
                  </a:lnTo>
                  <a:lnTo>
                    <a:pt x="2193131" y="1092994"/>
                  </a:lnTo>
                  <a:lnTo>
                    <a:pt x="2200275" y="1104900"/>
                  </a:lnTo>
                  <a:lnTo>
                    <a:pt x="2197894" y="1119187"/>
                  </a:lnTo>
                  <a:lnTo>
                    <a:pt x="2176462" y="1135856"/>
                  </a:lnTo>
                  <a:lnTo>
                    <a:pt x="2133600" y="1152525"/>
                  </a:lnTo>
                  <a:lnTo>
                    <a:pt x="2083594" y="1162050"/>
                  </a:lnTo>
                  <a:lnTo>
                    <a:pt x="1966912" y="1178719"/>
                  </a:lnTo>
                  <a:lnTo>
                    <a:pt x="1807369" y="1204912"/>
                  </a:lnTo>
                  <a:lnTo>
                    <a:pt x="1602581" y="1235869"/>
                  </a:lnTo>
                  <a:lnTo>
                    <a:pt x="1564481" y="1243012"/>
                  </a:lnTo>
                  <a:lnTo>
                    <a:pt x="1533525" y="1245394"/>
                  </a:lnTo>
                  <a:lnTo>
                    <a:pt x="1497806" y="1240631"/>
                  </a:lnTo>
                  <a:lnTo>
                    <a:pt x="1459706" y="1226344"/>
                  </a:lnTo>
                  <a:lnTo>
                    <a:pt x="1426369" y="1204912"/>
                  </a:lnTo>
                  <a:lnTo>
                    <a:pt x="1333500" y="1133475"/>
                  </a:lnTo>
                  <a:lnTo>
                    <a:pt x="1128712" y="971550"/>
                  </a:lnTo>
                  <a:lnTo>
                    <a:pt x="928687" y="816769"/>
                  </a:lnTo>
                  <a:lnTo>
                    <a:pt x="697706" y="633412"/>
                  </a:lnTo>
                  <a:lnTo>
                    <a:pt x="628650" y="566737"/>
                  </a:lnTo>
                  <a:lnTo>
                    <a:pt x="478631" y="445294"/>
                  </a:lnTo>
                  <a:lnTo>
                    <a:pt x="345281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924746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001DC42B-A314-7242-9122-BB254CC857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035085B-AC15-4507-9C2E-C2B28D11ECAB}"/>
              </a:ext>
            </a:extLst>
          </p:cNvPr>
          <p:cNvGrpSpPr/>
          <p:nvPr/>
        </p:nvGrpSpPr>
        <p:grpSpPr>
          <a:xfrm>
            <a:off x="2698750" y="1227138"/>
            <a:ext cx="4675188" cy="4913312"/>
            <a:chOff x="2698750" y="1227138"/>
            <a:chExt cx="4675188" cy="4913312"/>
          </a:xfrm>
        </p:grpSpPr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5AB78086-79D0-0042-A62E-D6B373C8822A}"/>
                </a:ext>
              </a:extLst>
            </p:cNvPr>
            <p:cNvSpPr/>
            <p:nvPr/>
          </p:nvSpPr>
          <p:spPr>
            <a:xfrm>
              <a:off x="3929063" y="1338263"/>
              <a:ext cx="530225" cy="527050"/>
            </a:xfrm>
            <a:custGeom>
              <a:avLst/>
              <a:gdLst>
                <a:gd name="connsiteX0" fmla="*/ 204787 w 531018"/>
                <a:gd name="connsiteY0" fmla="*/ 311943 h 526256"/>
                <a:gd name="connsiteX1" fmla="*/ 171450 w 531018"/>
                <a:gd name="connsiteY1" fmla="*/ 271462 h 526256"/>
                <a:gd name="connsiteX2" fmla="*/ 130968 w 531018"/>
                <a:gd name="connsiteY2" fmla="*/ 219075 h 526256"/>
                <a:gd name="connsiteX3" fmla="*/ 78581 w 531018"/>
                <a:gd name="connsiteY3" fmla="*/ 152400 h 526256"/>
                <a:gd name="connsiteX4" fmla="*/ 40481 w 531018"/>
                <a:gd name="connsiteY4" fmla="*/ 102393 h 526256"/>
                <a:gd name="connsiteX5" fmla="*/ 14287 w 531018"/>
                <a:gd name="connsiteY5" fmla="*/ 64293 h 526256"/>
                <a:gd name="connsiteX6" fmla="*/ 0 w 531018"/>
                <a:gd name="connsiteY6" fmla="*/ 28575 h 526256"/>
                <a:gd name="connsiteX7" fmla="*/ 0 w 531018"/>
                <a:gd name="connsiteY7" fmla="*/ 14287 h 526256"/>
                <a:gd name="connsiteX8" fmla="*/ 2381 w 531018"/>
                <a:gd name="connsiteY8" fmla="*/ 4762 h 526256"/>
                <a:gd name="connsiteX9" fmla="*/ 16668 w 531018"/>
                <a:gd name="connsiteY9" fmla="*/ 0 h 526256"/>
                <a:gd name="connsiteX10" fmla="*/ 35718 w 531018"/>
                <a:gd name="connsiteY10" fmla="*/ 2381 h 526256"/>
                <a:gd name="connsiteX11" fmla="*/ 66675 w 531018"/>
                <a:gd name="connsiteY11" fmla="*/ 21431 h 526256"/>
                <a:gd name="connsiteX12" fmla="*/ 116681 w 531018"/>
                <a:gd name="connsiteY12" fmla="*/ 57150 h 526256"/>
                <a:gd name="connsiteX13" fmla="*/ 152400 w 531018"/>
                <a:gd name="connsiteY13" fmla="*/ 80962 h 526256"/>
                <a:gd name="connsiteX14" fmla="*/ 209550 w 531018"/>
                <a:gd name="connsiteY14" fmla="*/ 109537 h 526256"/>
                <a:gd name="connsiteX15" fmla="*/ 259556 w 531018"/>
                <a:gd name="connsiteY15" fmla="*/ 128587 h 526256"/>
                <a:gd name="connsiteX16" fmla="*/ 314325 w 531018"/>
                <a:gd name="connsiteY16" fmla="*/ 145256 h 526256"/>
                <a:gd name="connsiteX17" fmla="*/ 352425 w 531018"/>
                <a:gd name="connsiteY17" fmla="*/ 159543 h 526256"/>
                <a:gd name="connsiteX18" fmla="*/ 364331 w 531018"/>
                <a:gd name="connsiteY18" fmla="*/ 166687 h 526256"/>
                <a:gd name="connsiteX19" fmla="*/ 404812 w 531018"/>
                <a:gd name="connsiteY19" fmla="*/ 200025 h 526256"/>
                <a:gd name="connsiteX20" fmla="*/ 445293 w 531018"/>
                <a:gd name="connsiteY20" fmla="*/ 240506 h 526256"/>
                <a:gd name="connsiteX21" fmla="*/ 481012 w 531018"/>
                <a:gd name="connsiteY21" fmla="*/ 280987 h 526256"/>
                <a:gd name="connsiteX22" fmla="*/ 502443 w 531018"/>
                <a:gd name="connsiteY22" fmla="*/ 307181 h 526256"/>
                <a:gd name="connsiteX23" fmla="*/ 511968 w 531018"/>
                <a:gd name="connsiteY23" fmla="*/ 323850 h 526256"/>
                <a:gd name="connsiteX24" fmla="*/ 526256 w 531018"/>
                <a:gd name="connsiteY24" fmla="*/ 366712 h 526256"/>
                <a:gd name="connsiteX25" fmla="*/ 531018 w 531018"/>
                <a:gd name="connsiteY25" fmla="*/ 419100 h 526256"/>
                <a:gd name="connsiteX26" fmla="*/ 528637 w 531018"/>
                <a:gd name="connsiteY26" fmla="*/ 464343 h 526256"/>
                <a:gd name="connsiteX27" fmla="*/ 521493 w 531018"/>
                <a:gd name="connsiteY27" fmla="*/ 488156 h 526256"/>
                <a:gd name="connsiteX28" fmla="*/ 509587 w 531018"/>
                <a:gd name="connsiteY28" fmla="*/ 502443 h 526256"/>
                <a:gd name="connsiteX29" fmla="*/ 488156 w 531018"/>
                <a:gd name="connsiteY29" fmla="*/ 516731 h 526256"/>
                <a:gd name="connsiteX30" fmla="*/ 457200 w 531018"/>
                <a:gd name="connsiteY30" fmla="*/ 526256 h 526256"/>
                <a:gd name="connsiteX31" fmla="*/ 428625 w 531018"/>
                <a:gd name="connsiteY31" fmla="*/ 521493 h 526256"/>
                <a:gd name="connsiteX32" fmla="*/ 397668 w 531018"/>
                <a:gd name="connsiteY32" fmla="*/ 509587 h 526256"/>
                <a:gd name="connsiteX33" fmla="*/ 354806 w 531018"/>
                <a:gd name="connsiteY33" fmla="*/ 476250 h 526256"/>
                <a:gd name="connsiteX34" fmla="*/ 278606 w 531018"/>
                <a:gd name="connsiteY34" fmla="*/ 402431 h 526256"/>
                <a:gd name="connsiteX35" fmla="*/ 204787 w 531018"/>
                <a:gd name="connsiteY35" fmla="*/ 311943 h 52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31018" h="526256">
                  <a:moveTo>
                    <a:pt x="204787" y="311943"/>
                  </a:moveTo>
                  <a:lnTo>
                    <a:pt x="171450" y="271462"/>
                  </a:lnTo>
                  <a:lnTo>
                    <a:pt x="130968" y="219075"/>
                  </a:lnTo>
                  <a:lnTo>
                    <a:pt x="78581" y="152400"/>
                  </a:lnTo>
                  <a:lnTo>
                    <a:pt x="40481" y="102393"/>
                  </a:lnTo>
                  <a:lnTo>
                    <a:pt x="14287" y="64293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2381" y="4762"/>
                  </a:lnTo>
                  <a:lnTo>
                    <a:pt x="16668" y="0"/>
                  </a:lnTo>
                  <a:lnTo>
                    <a:pt x="35718" y="2381"/>
                  </a:lnTo>
                  <a:lnTo>
                    <a:pt x="66675" y="21431"/>
                  </a:lnTo>
                  <a:lnTo>
                    <a:pt x="116681" y="57150"/>
                  </a:lnTo>
                  <a:lnTo>
                    <a:pt x="152400" y="80962"/>
                  </a:lnTo>
                  <a:lnTo>
                    <a:pt x="209550" y="109537"/>
                  </a:lnTo>
                  <a:lnTo>
                    <a:pt x="259556" y="128587"/>
                  </a:lnTo>
                  <a:lnTo>
                    <a:pt x="314325" y="145256"/>
                  </a:lnTo>
                  <a:lnTo>
                    <a:pt x="352425" y="159543"/>
                  </a:lnTo>
                  <a:lnTo>
                    <a:pt x="364331" y="166687"/>
                  </a:lnTo>
                  <a:lnTo>
                    <a:pt x="404812" y="200025"/>
                  </a:lnTo>
                  <a:lnTo>
                    <a:pt x="445293" y="240506"/>
                  </a:lnTo>
                  <a:lnTo>
                    <a:pt x="481012" y="280987"/>
                  </a:lnTo>
                  <a:lnTo>
                    <a:pt x="502443" y="307181"/>
                  </a:lnTo>
                  <a:lnTo>
                    <a:pt x="511968" y="323850"/>
                  </a:lnTo>
                  <a:lnTo>
                    <a:pt x="526256" y="366712"/>
                  </a:lnTo>
                  <a:lnTo>
                    <a:pt x="531018" y="419100"/>
                  </a:lnTo>
                  <a:lnTo>
                    <a:pt x="528637" y="464343"/>
                  </a:lnTo>
                  <a:lnTo>
                    <a:pt x="521493" y="488156"/>
                  </a:lnTo>
                  <a:lnTo>
                    <a:pt x="509587" y="502443"/>
                  </a:lnTo>
                  <a:lnTo>
                    <a:pt x="488156" y="516731"/>
                  </a:lnTo>
                  <a:lnTo>
                    <a:pt x="457200" y="526256"/>
                  </a:lnTo>
                  <a:lnTo>
                    <a:pt x="428625" y="521493"/>
                  </a:lnTo>
                  <a:lnTo>
                    <a:pt x="397668" y="509587"/>
                  </a:lnTo>
                  <a:lnTo>
                    <a:pt x="354806" y="476250"/>
                  </a:lnTo>
                  <a:lnTo>
                    <a:pt x="278606" y="402431"/>
                  </a:lnTo>
                  <a:lnTo>
                    <a:pt x="204787" y="3119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3138C901-0868-1946-93D3-AD63FE020291}"/>
                </a:ext>
              </a:extLst>
            </p:cNvPr>
            <p:cNvSpPr/>
            <p:nvPr/>
          </p:nvSpPr>
          <p:spPr>
            <a:xfrm>
              <a:off x="4848225" y="1227138"/>
              <a:ext cx="971550" cy="850900"/>
            </a:xfrm>
            <a:custGeom>
              <a:avLst/>
              <a:gdLst>
                <a:gd name="connsiteX0" fmla="*/ 285750 w 971550"/>
                <a:gd name="connsiteY0" fmla="*/ 495300 h 852487"/>
                <a:gd name="connsiteX1" fmla="*/ 381000 w 971550"/>
                <a:gd name="connsiteY1" fmla="*/ 390525 h 852487"/>
                <a:gd name="connsiteX2" fmla="*/ 454819 w 971550"/>
                <a:gd name="connsiteY2" fmla="*/ 309562 h 852487"/>
                <a:gd name="connsiteX3" fmla="*/ 495300 w 971550"/>
                <a:gd name="connsiteY3" fmla="*/ 269081 h 852487"/>
                <a:gd name="connsiteX4" fmla="*/ 514350 w 971550"/>
                <a:gd name="connsiteY4" fmla="*/ 250031 h 852487"/>
                <a:gd name="connsiteX5" fmla="*/ 528638 w 971550"/>
                <a:gd name="connsiteY5" fmla="*/ 226219 h 852487"/>
                <a:gd name="connsiteX6" fmla="*/ 531019 w 971550"/>
                <a:gd name="connsiteY6" fmla="*/ 202406 h 852487"/>
                <a:gd name="connsiteX7" fmla="*/ 523875 w 971550"/>
                <a:gd name="connsiteY7" fmla="*/ 176212 h 852487"/>
                <a:gd name="connsiteX8" fmla="*/ 495300 w 971550"/>
                <a:gd name="connsiteY8" fmla="*/ 142875 h 852487"/>
                <a:gd name="connsiteX9" fmla="*/ 428625 w 971550"/>
                <a:gd name="connsiteY9" fmla="*/ 83344 h 852487"/>
                <a:gd name="connsiteX10" fmla="*/ 416719 w 971550"/>
                <a:gd name="connsiteY10" fmla="*/ 71437 h 852487"/>
                <a:gd name="connsiteX11" fmla="*/ 402431 w 971550"/>
                <a:gd name="connsiteY11" fmla="*/ 52387 h 852487"/>
                <a:gd name="connsiteX12" fmla="*/ 395288 w 971550"/>
                <a:gd name="connsiteY12" fmla="*/ 28575 h 852487"/>
                <a:gd name="connsiteX13" fmla="*/ 400050 w 971550"/>
                <a:gd name="connsiteY13" fmla="*/ 7144 h 852487"/>
                <a:gd name="connsiteX14" fmla="*/ 407194 w 971550"/>
                <a:gd name="connsiteY14" fmla="*/ 2381 h 852487"/>
                <a:gd name="connsiteX15" fmla="*/ 419100 w 971550"/>
                <a:gd name="connsiteY15" fmla="*/ 0 h 852487"/>
                <a:gd name="connsiteX16" fmla="*/ 440531 w 971550"/>
                <a:gd name="connsiteY16" fmla="*/ 2381 h 852487"/>
                <a:gd name="connsiteX17" fmla="*/ 476250 w 971550"/>
                <a:gd name="connsiteY17" fmla="*/ 14287 h 852487"/>
                <a:gd name="connsiteX18" fmla="*/ 528638 w 971550"/>
                <a:gd name="connsiteY18" fmla="*/ 23812 h 852487"/>
                <a:gd name="connsiteX19" fmla="*/ 607219 w 971550"/>
                <a:gd name="connsiteY19" fmla="*/ 40481 h 852487"/>
                <a:gd name="connsiteX20" fmla="*/ 690563 w 971550"/>
                <a:gd name="connsiteY20" fmla="*/ 59531 h 852487"/>
                <a:gd name="connsiteX21" fmla="*/ 764381 w 971550"/>
                <a:gd name="connsiteY21" fmla="*/ 83344 h 852487"/>
                <a:gd name="connsiteX22" fmla="*/ 835819 w 971550"/>
                <a:gd name="connsiteY22" fmla="*/ 114300 h 852487"/>
                <a:gd name="connsiteX23" fmla="*/ 895350 w 971550"/>
                <a:gd name="connsiteY23" fmla="*/ 150019 h 852487"/>
                <a:gd name="connsiteX24" fmla="*/ 931069 w 971550"/>
                <a:gd name="connsiteY24" fmla="*/ 178594 h 852487"/>
                <a:gd name="connsiteX25" fmla="*/ 954881 w 971550"/>
                <a:gd name="connsiteY25" fmla="*/ 207169 h 852487"/>
                <a:gd name="connsiteX26" fmla="*/ 962025 w 971550"/>
                <a:gd name="connsiteY26" fmla="*/ 221456 h 852487"/>
                <a:gd name="connsiteX27" fmla="*/ 966788 w 971550"/>
                <a:gd name="connsiteY27" fmla="*/ 240506 h 852487"/>
                <a:gd name="connsiteX28" fmla="*/ 969169 w 971550"/>
                <a:gd name="connsiteY28" fmla="*/ 254794 h 852487"/>
                <a:gd name="connsiteX29" fmla="*/ 971550 w 971550"/>
                <a:gd name="connsiteY29" fmla="*/ 276225 h 852487"/>
                <a:gd name="connsiteX30" fmla="*/ 964406 w 971550"/>
                <a:gd name="connsiteY30" fmla="*/ 297656 h 852487"/>
                <a:gd name="connsiteX31" fmla="*/ 945356 w 971550"/>
                <a:gd name="connsiteY31" fmla="*/ 314325 h 852487"/>
                <a:gd name="connsiteX32" fmla="*/ 923925 w 971550"/>
                <a:gd name="connsiteY32" fmla="*/ 321469 h 852487"/>
                <a:gd name="connsiteX33" fmla="*/ 895350 w 971550"/>
                <a:gd name="connsiteY33" fmla="*/ 323850 h 852487"/>
                <a:gd name="connsiteX34" fmla="*/ 859631 w 971550"/>
                <a:gd name="connsiteY34" fmla="*/ 333375 h 852487"/>
                <a:gd name="connsiteX35" fmla="*/ 800100 w 971550"/>
                <a:gd name="connsiteY35" fmla="*/ 359569 h 852487"/>
                <a:gd name="connsiteX36" fmla="*/ 690563 w 971550"/>
                <a:gd name="connsiteY36" fmla="*/ 421481 h 852487"/>
                <a:gd name="connsiteX37" fmla="*/ 590550 w 971550"/>
                <a:gd name="connsiteY37" fmla="*/ 488156 h 852487"/>
                <a:gd name="connsiteX38" fmla="*/ 402431 w 971550"/>
                <a:gd name="connsiteY38" fmla="*/ 614362 h 852487"/>
                <a:gd name="connsiteX39" fmla="*/ 238125 w 971550"/>
                <a:gd name="connsiteY39" fmla="*/ 731044 h 852487"/>
                <a:gd name="connsiteX40" fmla="*/ 76200 w 971550"/>
                <a:gd name="connsiteY40" fmla="*/ 852487 h 852487"/>
                <a:gd name="connsiteX41" fmla="*/ 0 w 971550"/>
                <a:gd name="connsiteY41" fmla="*/ 835819 h 852487"/>
                <a:gd name="connsiteX42" fmla="*/ 95250 w 971550"/>
                <a:gd name="connsiteY42" fmla="*/ 704850 h 852487"/>
                <a:gd name="connsiteX43" fmla="*/ 285750 w 971550"/>
                <a:gd name="connsiteY43" fmla="*/ 495300 h 85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71550" h="852487">
                  <a:moveTo>
                    <a:pt x="285750" y="495300"/>
                  </a:moveTo>
                  <a:lnTo>
                    <a:pt x="381000" y="390525"/>
                  </a:lnTo>
                  <a:lnTo>
                    <a:pt x="454819" y="309562"/>
                  </a:lnTo>
                  <a:lnTo>
                    <a:pt x="495300" y="269081"/>
                  </a:lnTo>
                  <a:lnTo>
                    <a:pt x="514350" y="250031"/>
                  </a:lnTo>
                  <a:lnTo>
                    <a:pt x="528638" y="226219"/>
                  </a:lnTo>
                  <a:lnTo>
                    <a:pt x="531019" y="202406"/>
                  </a:lnTo>
                  <a:lnTo>
                    <a:pt x="523875" y="176212"/>
                  </a:lnTo>
                  <a:lnTo>
                    <a:pt x="495300" y="142875"/>
                  </a:lnTo>
                  <a:lnTo>
                    <a:pt x="428625" y="83344"/>
                  </a:lnTo>
                  <a:lnTo>
                    <a:pt x="416719" y="71437"/>
                  </a:lnTo>
                  <a:lnTo>
                    <a:pt x="402431" y="52387"/>
                  </a:lnTo>
                  <a:lnTo>
                    <a:pt x="395288" y="28575"/>
                  </a:lnTo>
                  <a:lnTo>
                    <a:pt x="400050" y="7144"/>
                  </a:lnTo>
                  <a:lnTo>
                    <a:pt x="407194" y="2381"/>
                  </a:lnTo>
                  <a:lnTo>
                    <a:pt x="419100" y="0"/>
                  </a:lnTo>
                  <a:lnTo>
                    <a:pt x="440531" y="2381"/>
                  </a:lnTo>
                  <a:lnTo>
                    <a:pt x="476250" y="14287"/>
                  </a:lnTo>
                  <a:lnTo>
                    <a:pt x="528638" y="23812"/>
                  </a:lnTo>
                  <a:lnTo>
                    <a:pt x="607219" y="40481"/>
                  </a:lnTo>
                  <a:lnTo>
                    <a:pt x="690563" y="59531"/>
                  </a:lnTo>
                  <a:lnTo>
                    <a:pt x="764381" y="83344"/>
                  </a:lnTo>
                  <a:lnTo>
                    <a:pt x="835819" y="114300"/>
                  </a:lnTo>
                  <a:lnTo>
                    <a:pt x="895350" y="150019"/>
                  </a:lnTo>
                  <a:lnTo>
                    <a:pt x="931069" y="178594"/>
                  </a:lnTo>
                  <a:lnTo>
                    <a:pt x="954881" y="207169"/>
                  </a:lnTo>
                  <a:lnTo>
                    <a:pt x="962025" y="221456"/>
                  </a:lnTo>
                  <a:lnTo>
                    <a:pt x="966788" y="240506"/>
                  </a:lnTo>
                  <a:lnTo>
                    <a:pt x="969169" y="254794"/>
                  </a:lnTo>
                  <a:lnTo>
                    <a:pt x="971550" y="276225"/>
                  </a:lnTo>
                  <a:lnTo>
                    <a:pt x="964406" y="297656"/>
                  </a:lnTo>
                  <a:lnTo>
                    <a:pt x="945356" y="314325"/>
                  </a:lnTo>
                  <a:lnTo>
                    <a:pt x="923925" y="321469"/>
                  </a:lnTo>
                  <a:lnTo>
                    <a:pt x="895350" y="323850"/>
                  </a:lnTo>
                  <a:lnTo>
                    <a:pt x="859631" y="333375"/>
                  </a:lnTo>
                  <a:lnTo>
                    <a:pt x="800100" y="359569"/>
                  </a:lnTo>
                  <a:lnTo>
                    <a:pt x="690563" y="421481"/>
                  </a:lnTo>
                  <a:lnTo>
                    <a:pt x="590550" y="488156"/>
                  </a:lnTo>
                  <a:lnTo>
                    <a:pt x="402431" y="614362"/>
                  </a:lnTo>
                  <a:lnTo>
                    <a:pt x="238125" y="731044"/>
                  </a:lnTo>
                  <a:lnTo>
                    <a:pt x="76200" y="852487"/>
                  </a:lnTo>
                  <a:lnTo>
                    <a:pt x="0" y="835819"/>
                  </a:lnTo>
                  <a:lnTo>
                    <a:pt x="95250" y="704850"/>
                  </a:lnTo>
                  <a:lnTo>
                    <a:pt x="285750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2A94078C-29F0-7345-B2A3-834C5AE4C6F9}"/>
                </a:ext>
              </a:extLst>
            </p:cNvPr>
            <p:cNvSpPr/>
            <p:nvPr/>
          </p:nvSpPr>
          <p:spPr>
            <a:xfrm>
              <a:off x="4665663" y="3271838"/>
              <a:ext cx="396875" cy="476250"/>
            </a:xfrm>
            <a:custGeom>
              <a:avLst/>
              <a:gdLst>
                <a:gd name="connsiteX0" fmla="*/ 142875 w 397669"/>
                <a:gd name="connsiteY0" fmla="*/ 285750 h 476250"/>
                <a:gd name="connsiteX1" fmla="*/ 138112 w 397669"/>
                <a:gd name="connsiteY1" fmla="*/ 204787 h 476250"/>
                <a:gd name="connsiteX2" fmla="*/ 130969 w 397669"/>
                <a:gd name="connsiteY2" fmla="*/ 161925 h 476250"/>
                <a:gd name="connsiteX3" fmla="*/ 121444 w 397669"/>
                <a:gd name="connsiteY3" fmla="*/ 133350 h 476250"/>
                <a:gd name="connsiteX4" fmla="*/ 107156 w 397669"/>
                <a:gd name="connsiteY4" fmla="*/ 111918 h 476250"/>
                <a:gd name="connsiteX5" fmla="*/ 92869 w 397669"/>
                <a:gd name="connsiteY5" fmla="*/ 100012 h 476250"/>
                <a:gd name="connsiteX6" fmla="*/ 69056 w 397669"/>
                <a:gd name="connsiteY6" fmla="*/ 85725 h 476250"/>
                <a:gd name="connsiteX7" fmla="*/ 42862 w 397669"/>
                <a:gd name="connsiteY7" fmla="*/ 73818 h 476250"/>
                <a:gd name="connsiteX8" fmla="*/ 23812 w 397669"/>
                <a:gd name="connsiteY8" fmla="*/ 59531 h 476250"/>
                <a:gd name="connsiteX9" fmla="*/ 4762 w 397669"/>
                <a:gd name="connsiteY9" fmla="*/ 38100 h 476250"/>
                <a:gd name="connsiteX10" fmla="*/ 0 w 397669"/>
                <a:gd name="connsiteY10" fmla="*/ 23812 h 476250"/>
                <a:gd name="connsiteX11" fmla="*/ 2381 w 397669"/>
                <a:gd name="connsiteY11" fmla="*/ 11906 h 476250"/>
                <a:gd name="connsiteX12" fmla="*/ 11906 w 397669"/>
                <a:gd name="connsiteY12" fmla="*/ 2381 h 476250"/>
                <a:gd name="connsiteX13" fmla="*/ 42862 w 397669"/>
                <a:gd name="connsiteY13" fmla="*/ 0 h 476250"/>
                <a:gd name="connsiteX14" fmla="*/ 78581 w 397669"/>
                <a:gd name="connsiteY14" fmla="*/ 4762 h 476250"/>
                <a:gd name="connsiteX15" fmla="*/ 164306 w 397669"/>
                <a:gd name="connsiteY15" fmla="*/ 19050 h 476250"/>
                <a:gd name="connsiteX16" fmla="*/ 250031 w 397669"/>
                <a:gd name="connsiteY16" fmla="*/ 38100 h 476250"/>
                <a:gd name="connsiteX17" fmla="*/ 307181 w 397669"/>
                <a:gd name="connsiteY17" fmla="*/ 54768 h 476250"/>
                <a:gd name="connsiteX18" fmla="*/ 364331 w 397669"/>
                <a:gd name="connsiteY18" fmla="*/ 76200 h 476250"/>
                <a:gd name="connsiteX19" fmla="*/ 383381 w 397669"/>
                <a:gd name="connsiteY19" fmla="*/ 88106 h 476250"/>
                <a:gd name="connsiteX20" fmla="*/ 392906 w 397669"/>
                <a:gd name="connsiteY20" fmla="*/ 102393 h 476250"/>
                <a:gd name="connsiteX21" fmla="*/ 397669 w 397669"/>
                <a:gd name="connsiteY21" fmla="*/ 126206 h 476250"/>
                <a:gd name="connsiteX22" fmla="*/ 392906 w 397669"/>
                <a:gd name="connsiteY22" fmla="*/ 161925 h 476250"/>
                <a:gd name="connsiteX23" fmla="*/ 381000 w 397669"/>
                <a:gd name="connsiteY23" fmla="*/ 223837 h 476250"/>
                <a:gd name="connsiteX24" fmla="*/ 371475 w 397669"/>
                <a:gd name="connsiteY24" fmla="*/ 314325 h 476250"/>
                <a:gd name="connsiteX25" fmla="*/ 371475 w 397669"/>
                <a:gd name="connsiteY25" fmla="*/ 409575 h 476250"/>
                <a:gd name="connsiteX26" fmla="*/ 373856 w 397669"/>
                <a:gd name="connsiteY26" fmla="*/ 452437 h 476250"/>
                <a:gd name="connsiteX27" fmla="*/ 150019 w 397669"/>
                <a:gd name="connsiteY27" fmla="*/ 476250 h 476250"/>
                <a:gd name="connsiteX28" fmla="*/ 142875 w 397669"/>
                <a:gd name="connsiteY28" fmla="*/ 285750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97669" h="476250">
                  <a:moveTo>
                    <a:pt x="142875" y="285750"/>
                  </a:moveTo>
                  <a:lnTo>
                    <a:pt x="138112" y="204787"/>
                  </a:lnTo>
                  <a:lnTo>
                    <a:pt x="130969" y="161925"/>
                  </a:lnTo>
                  <a:lnTo>
                    <a:pt x="121444" y="133350"/>
                  </a:lnTo>
                  <a:lnTo>
                    <a:pt x="107156" y="111918"/>
                  </a:lnTo>
                  <a:lnTo>
                    <a:pt x="92869" y="100012"/>
                  </a:lnTo>
                  <a:lnTo>
                    <a:pt x="69056" y="85725"/>
                  </a:lnTo>
                  <a:lnTo>
                    <a:pt x="42862" y="73818"/>
                  </a:lnTo>
                  <a:lnTo>
                    <a:pt x="23812" y="59531"/>
                  </a:lnTo>
                  <a:lnTo>
                    <a:pt x="4762" y="38100"/>
                  </a:lnTo>
                  <a:lnTo>
                    <a:pt x="0" y="23812"/>
                  </a:lnTo>
                  <a:lnTo>
                    <a:pt x="2381" y="11906"/>
                  </a:lnTo>
                  <a:lnTo>
                    <a:pt x="11906" y="2381"/>
                  </a:lnTo>
                  <a:lnTo>
                    <a:pt x="42862" y="0"/>
                  </a:lnTo>
                  <a:lnTo>
                    <a:pt x="78581" y="4762"/>
                  </a:lnTo>
                  <a:lnTo>
                    <a:pt x="164306" y="19050"/>
                  </a:lnTo>
                  <a:lnTo>
                    <a:pt x="250031" y="38100"/>
                  </a:lnTo>
                  <a:lnTo>
                    <a:pt x="307181" y="54768"/>
                  </a:lnTo>
                  <a:lnTo>
                    <a:pt x="364331" y="76200"/>
                  </a:lnTo>
                  <a:lnTo>
                    <a:pt x="383381" y="88106"/>
                  </a:lnTo>
                  <a:lnTo>
                    <a:pt x="392906" y="102393"/>
                  </a:lnTo>
                  <a:lnTo>
                    <a:pt x="397669" y="126206"/>
                  </a:lnTo>
                  <a:lnTo>
                    <a:pt x="392906" y="161925"/>
                  </a:lnTo>
                  <a:lnTo>
                    <a:pt x="381000" y="223837"/>
                  </a:lnTo>
                  <a:lnTo>
                    <a:pt x="371475" y="314325"/>
                  </a:lnTo>
                  <a:lnTo>
                    <a:pt x="371475" y="409575"/>
                  </a:lnTo>
                  <a:lnTo>
                    <a:pt x="373856" y="452437"/>
                  </a:lnTo>
                  <a:lnTo>
                    <a:pt x="150019" y="476250"/>
                  </a:lnTo>
                  <a:lnTo>
                    <a:pt x="142875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0F2DFC53-7ECC-6246-AB16-4D939D307C66}"/>
                </a:ext>
              </a:extLst>
            </p:cNvPr>
            <p:cNvSpPr/>
            <p:nvPr/>
          </p:nvSpPr>
          <p:spPr>
            <a:xfrm>
              <a:off x="5246688" y="4329113"/>
              <a:ext cx="1058862" cy="739775"/>
            </a:xfrm>
            <a:custGeom>
              <a:avLst/>
              <a:gdLst>
                <a:gd name="connsiteX0" fmla="*/ 416719 w 1059656"/>
                <a:gd name="connsiteY0" fmla="*/ 411956 h 740568"/>
                <a:gd name="connsiteX1" fmla="*/ 559594 w 1059656"/>
                <a:gd name="connsiteY1" fmla="*/ 309562 h 740568"/>
                <a:gd name="connsiteX2" fmla="*/ 659606 w 1059656"/>
                <a:gd name="connsiteY2" fmla="*/ 235743 h 740568"/>
                <a:gd name="connsiteX3" fmla="*/ 688181 w 1059656"/>
                <a:gd name="connsiteY3" fmla="*/ 211931 h 740568"/>
                <a:gd name="connsiteX4" fmla="*/ 695325 w 1059656"/>
                <a:gd name="connsiteY4" fmla="*/ 200025 h 740568"/>
                <a:gd name="connsiteX5" fmla="*/ 700087 w 1059656"/>
                <a:gd name="connsiteY5" fmla="*/ 178593 h 740568"/>
                <a:gd name="connsiteX6" fmla="*/ 700087 w 1059656"/>
                <a:gd name="connsiteY6" fmla="*/ 154781 h 740568"/>
                <a:gd name="connsiteX7" fmla="*/ 690562 w 1059656"/>
                <a:gd name="connsiteY7" fmla="*/ 126206 h 740568"/>
                <a:gd name="connsiteX8" fmla="*/ 671512 w 1059656"/>
                <a:gd name="connsiteY8" fmla="*/ 83343 h 740568"/>
                <a:gd name="connsiteX9" fmla="*/ 654844 w 1059656"/>
                <a:gd name="connsiteY9" fmla="*/ 45243 h 740568"/>
                <a:gd name="connsiteX10" fmla="*/ 647700 w 1059656"/>
                <a:gd name="connsiteY10" fmla="*/ 16668 h 740568"/>
                <a:gd name="connsiteX11" fmla="*/ 647700 w 1059656"/>
                <a:gd name="connsiteY11" fmla="*/ 9525 h 740568"/>
                <a:gd name="connsiteX12" fmla="*/ 654844 w 1059656"/>
                <a:gd name="connsiteY12" fmla="*/ 0 h 740568"/>
                <a:gd name="connsiteX13" fmla="*/ 681037 w 1059656"/>
                <a:gd name="connsiteY13" fmla="*/ 2381 h 740568"/>
                <a:gd name="connsiteX14" fmla="*/ 723900 w 1059656"/>
                <a:gd name="connsiteY14" fmla="*/ 23812 h 740568"/>
                <a:gd name="connsiteX15" fmla="*/ 812006 w 1059656"/>
                <a:gd name="connsiteY15" fmla="*/ 78581 h 740568"/>
                <a:gd name="connsiteX16" fmla="*/ 881062 w 1059656"/>
                <a:gd name="connsiteY16" fmla="*/ 128587 h 740568"/>
                <a:gd name="connsiteX17" fmla="*/ 938212 w 1059656"/>
                <a:gd name="connsiteY17" fmla="*/ 173831 h 740568"/>
                <a:gd name="connsiteX18" fmla="*/ 983456 w 1059656"/>
                <a:gd name="connsiteY18" fmla="*/ 214312 h 740568"/>
                <a:gd name="connsiteX19" fmla="*/ 1021556 w 1059656"/>
                <a:gd name="connsiteY19" fmla="*/ 257175 h 740568"/>
                <a:gd name="connsiteX20" fmla="*/ 1047750 w 1059656"/>
                <a:gd name="connsiteY20" fmla="*/ 292893 h 740568"/>
                <a:gd name="connsiteX21" fmla="*/ 1057275 w 1059656"/>
                <a:gd name="connsiteY21" fmla="*/ 316706 h 740568"/>
                <a:gd name="connsiteX22" fmla="*/ 1059656 w 1059656"/>
                <a:gd name="connsiteY22" fmla="*/ 335756 h 740568"/>
                <a:gd name="connsiteX23" fmla="*/ 1050131 w 1059656"/>
                <a:gd name="connsiteY23" fmla="*/ 354806 h 740568"/>
                <a:gd name="connsiteX24" fmla="*/ 1026319 w 1059656"/>
                <a:gd name="connsiteY24" fmla="*/ 364331 h 740568"/>
                <a:gd name="connsiteX25" fmla="*/ 983456 w 1059656"/>
                <a:gd name="connsiteY25" fmla="*/ 371475 h 740568"/>
                <a:gd name="connsiteX26" fmla="*/ 947737 w 1059656"/>
                <a:gd name="connsiteY26" fmla="*/ 373856 h 740568"/>
                <a:gd name="connsiteX27" fmla="*/ 754856 w 1059656"/>
                <a:gd name="connsiteY27" fmla="*/ 445293 h 740568"/>
                <a:gd name="connsiteX28" fmla="*/ 500062 w 1059656"/>
                <a:gd name="connsiteY28" fmla="*/ 545306 h 740568"/>
                <a:gd name="connsiteX29" fmla="*/ 230981 w 1059656"/>
                <a:gd name="connsiteY29" fmla="*/ 654843 h 740568"/>
                <a:gd name="connsiteX30" fmla="*/ 69056 w 1059656"/>
                <a:gd name="connsiteY30" fmla="*/ 721518 h 740568"/>
                <a:gd name="connsiteX31" fmla="*/ 0 w 1059656"/>
                <a:gd name="connsiteY31" fmla="*/ 740568 h 740568"/>
                <a:gd name="connsiteX32" fmla="*/ 35719 w 1059656"/>
                <a:gd name="connsiteY32" fmla="*/ 664368 h 740568"/>
                <a:gd name="connsiteX33" fmla="*/ 190500 w 1059656"/>
                <a:gd name="connsiteY33" fmla="*/ 566737 h 740568"/>
                <a:gd name="connsiteX34" fmla="*/ 376237 w 1059656"/>
                <a:gd name="connsiteY34" fmla="*/ 442912 h 740568"/>
                <a:gd name="connsiteX35" fmla="*/ 416719 w 1059656"/>
                <a:gd name="connsiteY35" fmla="*/ 411956 h 740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59656" h="740568">
                  <a:moveTo>
                    <a:pt x="416719" y="411956"/>
                  </a:moveTo>
                  <a:lnTo>
                    <a:pt x="559594" y="309562"/>
                  </a:lnTo>
                  <a:lnTo>
                    <a:pt x="659606" y="235743"/>
                  </a:lnTo>
                  <a:lnTo>
                    <a:pt x="688181" y="211931"/>
                  </a:lnTo>
                  <a:lnTo>
                    <a:pt x="695325" y="200025"/>
                  </a:lnTo>
                  <a:lnTo>
                    <a:pt x="700087" y="178593"/>
                  </a:lnTo>
                  <a:lnTo>
                    <a:pt x="700087" y="154781"/>
                  </a:lnTo>
                  <a:lnTo>
                    <a:pt x="690562" y="126206"/>
                  </a:lnTo>
                  <a:lnTo>
                    <a:pt x="671512" y="83343"/>
                  </a:lnTo>
                  <a:lnTo>
                    <a:pt x="654844" y="45243"/>
                  </a:lnTo>
                  <a:lnTo>
                    <a:pt x="647700" y="16668"/>
                  </a:lnTo>
                  <a:lnTo>
                    <a:pt x="647700" y="9525"/>
                  </a:lnTo>
                  <a:lnTo>
                    <a:pt x="654844" y="0"/>
                  </a:lnTo>
                  <a:lnTo>
                    <a:pt x="681037" y="2381"/>
                  </a:lnTo>
                  <a:lnTo>
                    <a:pt x="723900" y="23812"/>
                  </a:lnTo>
                  <a:lnTo>
                    <a:pt x="812006" y="78581"/>
                  </a:lnTo>
                  <a:lnTo>
                    <a:pt x="881062" y="128587"/>
                  </a:lnTo>
                  <a:lnTo>
                    <a:pt x="938212" y="173831"/>
                  </a:lnTo>
                  <a:lnTo>
                    <a:pt x="983456" y="214312"/>
                  </a:lnTo>
                  <a:lnTo>
                    <a:pt x="1021556" y="257175"/>
                  </a:lnTo>
                  <a:lnTo>
                    <a:pt x="1047750" y="292893"/>
                  </a:lnTo>
                  <a:lnTo>
                    <a:pt x="1057275" y="316706"/>
                  </a:lnTo>
                  <a:lnTo>
                    <a:pt x="1059656" y="335756"/>
                  </a:lnTo>
                  <a:lnTo>
                    <a:pt x="1050131" y="354806"/>
                  </a:lnTo>
                  <a:lnTo>
                    <a:pt x="1026319" y="364331"/>
                  </a:lnTo>
                  <a:lnTo>
                    <a:pt x="983456" y="371475"/>
                  </a:lnTo>
                  <a:lnTo>
                    <a:pt x="947737" y="373856"/>
                  </a:lnTo>
                  <a:lnTo>
                    <a:pt x="754856" y="445293"/>
                  </a:lnTo>
                  <a:lnTo>
                    <a:pt x="500062" y="545306"/>
                  </a:lnTo>
                  <a:lnTo>
                    <a:pt x="230981" y="654843"/>
                  </a:lnTo>
                  <a:lnTo>
                    <a:pt x="69056" y="721518"/>
                  </a:lnTo>
                  <a:lnTo>
                    <a:pt x="0" y="740568"/>
                  </a:lnTo>
                  <a:lnTo>
                    <a:pt x="35719" y="664368"/>
                  </a:lnTo>
                  <a:lnTo>
                    <a:pt x="190500" y="566737"/>
                  </a:lnTo>
                  <a:lnTo>
                    <a:pt x="376237" y="442912"/>
                  </a:lnTo>
                  <a:lnTo>
                    <a:pt x="416719" y="411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B2C28BB3-E9C3-DF4F-8BF7-14087E1535C2}"/>
                </a:ext>
              </a:extLst>
            </p:cNvPr>
            <p:cNvSpPr/>
            <p:nvPr/>
          </p:nvSpPr>
          <p:spPr>
            <a:xfrm>
              <a:off x="3314700" y="1825625"/>
              <a:ext cx="3060700" cy="492125"/>
            </a:xfrm>
            <a:custGeom>
              <a:avLst/>
              <a:gdLst>
                <a:gd name="connsiteX0" fmla="*/ 1022124 w 3061361"/>
                <a:gd name="connsiteY0" fmla="*/ 230479 h 491020"/>
                <a:gd name="connsiteX1" fmla="*/ 1317738 w 3061361"/>
                <a:gd name="connsiteY1" fmla="*/ 190395 h 491020"/>
                <a:gd name="connsiteX2" fmla="*/ 1575774 w 3061361"/>
                <a:gd name="connsiteY2" fmla="*/ 155323 h 491020"/>
                <a:gd name="connsiteX3" fmla="*/ 1620868 w 3061361"/>
                <a:gd name="connsiteY3" fmla="*/ 147807 h 491020"/>
                <a:gd name="connsiteX4" fmla="*/ 1761159 w 3061361"/>
                <a:gd name="connsiteY4" fmla="*/ 152817 h 491020"/>
                <a:gd name="connsiteX5" fmla="*/ 2006669 w 3061361"/>
                <a:gd name="connsiteY5" fmla="*/ 127765 h 491020"/>
                <a:gd name="connsiteX6" fmla="*/ 2284747 w 3061361"/>
                <a:gd name="connsiteY6" fmla="*/ 100208 h 491020"/>
                <a:gd name="connsiteX7" fmla="*/ 2427544 w 3061361"/>
                <a:gd name="connsiteY7" fmla="*/ 85177 h 491020"/>
                <a:gd name="connsiteX8" fmla="*/ 2460112 w 3061361"/>
                <a:gd name="connsiteY8" fmla="*/ 72651 h 491020"/>
                <a:gd name="connsiteX9" fmla="*/ 2530257 w 3061361"/>
                <a:gd name="connsiteY9" fmla="*/ 35073 h 491020"/>
                <a:gd name="connsiteX10" fmla="*/ 2607919 w 3061361"/>
                <a:gd name="connsiteY10" fmla="*/ 0 h 491020"/>
                <a:gd name="connsiteX11" fmla="*/ 2632971 w 3061361"/>
                <a:gd name="connsiteY11" fmla="*/ 2505 h 491020"/>
                <a:gd name="connsiteX12" fmla="*/ 2788294 w 3061361"/>
                <a:gd name="connsiteY12" fmla="*/ 45093 h 491020"/>
                <a:gd name="connsiteX13" fmla="*/ 2931090 w 3061361"/>
                <a:gd name="connsiteY13" fmla="*/ 90187 h 491020"/>
                <a:gd name="connsiteX14" fmla="*/ 2953637 w 3061361"/>
                <a:gd name="connsiteY14" fmla="*/ 105218 h 491020"/>
                <a:gd name="connsiteX15" fmla="*/ 3026288 w 3061361"/>
                <a:gd name="connsiteY15" fmla="*/ 150312 h 491020"/>
                <a:gd name="connsiteX16" fmla="*/ 3058856 w 3061361"/>
                <a:gd name="connsiteY16" fmla="*/ 170354 h 491020"/>
                <a:gd name="connsiteX17" fmla="*/ 3061361 w 3061361"/>
                <a:gd name="connsiteY17" fmla="*/ 180375 h 491020"/>
                <a:gd name="connsiteX18" fmla="*/ 3056351 w 3061361"/>
                <a:gd name="connsiteY18" fmla="*/ 205427 h 491020"/>
                <a:gd name="connsiteX19" fmla="*/ 3046330 w 3061361"/>
                <a:gd name="connsiteY19" fmla="*/ 235489 h 491020"/>
                <a:gd name="connsiteX20" fmla="*/ 3031298 w 3061361"/>
                <a:gd name="connsiteY20" fmla="*/ 255531 h 491020"/>
                <a:gd name="connsiteX21" fmla="*/ 3006246 w 3061361"/>
                <a:gd name="connsiteY21" fmla="*/ 270562 h 491020"/>
                <a:gd name="connsiteX22" fmla="*/ 2973679 w 3061361"/>
                <a:gd name="connsiteY22" fmla="*/ 278078 h 491020"/>
                <a:gd name="connsiteX23" fmla="*/ 2833387 w 3061361"/>
                <a:gd name="connsiteY23" fmla="*/ 288098 h 491020"/>
                <a:gd name="connsiteX24" fmla="*/ 2690591 w 3061361"/>
                <a:gd name="connsiteY24" fmla="*/ 288098 h 491020"/>
                <a:gd name="connsiteX25" fmla="*/ 2522742 w 3061361"/>
                <a:gd name="connsiteY25" fmla="*/ 293109 h 491020"/>
                <a:gd name="connsiteX26" fmla="*/ 2244664 w 3061361"/>
                <a:gd name="connsiteY26" fmla="*/ 298119 h 491020"/>
                <a:gd name="connsiteX27" fmla="*/ 1999154 w 3061361"/>
                <a:gd name="connsiteY27" fmla="*/ 308140 h 491020"/>
                <a:gd name="connsiteX28" fmla="*/ 1756149 w 3061361"/>
                <a:gd name="connsiteY28" fmla="*/ 323171 h 491020"/>
                <a:gd name="connsiteX29" fmla="*/ 1593311 w 3061361"/>
                <a:gd name="connsiteY29" fmla="*/ 333192 h 491020"/>
                <a:gd name="connsiteX30" fmla="*/ 1317738 w 3061361"/>
                <a:gd name="connsiteY30" fmla="*/ 365760 h 491020"/>
                <a:gd name="connsiteX31" fmla="*/ 1087259 w 3061361"/>
                <a:gd name="connsiteY31" fmla="*/ 398327 h 491020"/>
                <a:gd name="connsiteX32" fmla="*/ 889348 w 3061361"/>
                <a:gd name="connsiteY32" fmla="*/ 428390 h 491020"/>
                <a:gd name="connsiteX33" fmla="*/ 731520 w 3061361"/>
                <a:gd name="connsiteY33" fmla="*/ 453442 h 491020"/>
                <a:gd name="connsiteX34" fmla="*/ 606260 w 3061361"/>
                <a:gd name="connsiteY34" fmla="*/ 475989 h 491020"/>
                <a:gd name="connsiteX35" fmla="*/ 516072 w 3061361"/>
                <a:gd name="connsiteY35" fmla="*/ 486010 h 491020"/>
                <a:gd name="connsiteX36" fmla="*/ 428390 w 3061361"/>
                <a:gd name="connsiteY36" fmla="*/ 491020 h 491020"/>
                <a:gd name="connsiteX37" fmla="*/ 363255 w 3061361"/>
                <a:gd name="connsiteY37" fmla="*/ 486010 h 491020"/>
                <a:gd name="connsiteX38" fmla="*/ 300625 w 3061361"/>
                <a:gd name="connsiteY38" fmla="*/ 468473 h 491020"/>
                <a:gd name="connsiteX39" fmla="*/ 245510 w 3061361"/>
                <a:gd name="connsiteY39" fmla="*/ 448432 h 491020"/>
                <a:gd name="connsiteX40" fmla="*/ 172859 w 3061361"/>
                <a:gd name="connsiteY40" fmla="*/ 418369 h 491020"/>
                <a:gd name="connsiteX41" fmla="*/ 127765 w 3061361"/>
                <a:gd name="connsiteY41" fmla="*/ 393317 h 491020"/>
                <a:gd name="connsiteX42" fmla="*/ 92692 w 3061361"/>
                <a:gd name="connsiteY42" fmla="*/ 368265 h 491020"/>
                <a:gd name="connsiteX43" fmla="*/ 60125 w 3061361"/>
                <a:gd name="connsiteY43" fmla="*/ 343213 h 491020"/>
                <a:gd name="connsiteX44" fmla="*/ 40083 w 3061361"/>
                <a:gd name="connsiteY44" fmla="*/ 320666 h 491020"/>
                <a:gd name="connsiteX45" fmla="*/ 17536 w 3061361"/>
                <a:gd name="connsiteY45" fmla="*/ 280583 h 491020"/>
                <a:gd name="connsiteX46" fmla="*/ 2505 w 3061361"/>
                <a:gd name="connsiteY46" fmla="*/ 237994 h 491020"/>
                <a:gd name="connsiteX47" fmla="*/ 0 w 3061361"/>
                <a:gd name="connsiteY47" fmla="*/ 212942 h 491020"/>
                <a:gd name="connsiteX48" fmla="*/ 7515 w 3061361"/>
                <a:gd name="connsiteY48" fmla="*/ 207932 h 491020"/>
                <a:gd name="connsiteX49" fmla="*/ 20041 w 3061361"/>
                <a:gd name="connsiteY49" fmla="*/ 212942 h 491020"/>
                <a:gd name="connsiteX50" fmla="*/ 57620 w 3061361"/>
                <a:gd name="connsiteY50" fmla="*/ 235489 h 491020"/>
                <a:gd name="connsiteX51" fmla="*/ 110229 w 3061361"/>
                <a:gd name="connsiteY51" fmla="*/ 263046 h 491020"/>
                <a:gd name="connsiteX52" fmla="*/ 162838 w 3061361"/>
                <a:gd name="connsiteY52" fmla="*/ 283088 h 491020"/>
                <a:gd name="connsiteX53" fmla="*/ 225468 w 3061361"/>
                <a:gd name="connsiteY53" fmla="*/ 300624 h 491020"/>
                <a:gd name="connsiteX54" fmla="*/ 298119 w 3061361"/>
                <a:gd name="connsiteY54" fmla="*/ 310645 h 491020"/>
                <a:gd name="connsiteX55" fmla="*/ 380791 w 3061361"/>
                <a:gd name="connsiteY55" fmla="*/ 315656 h 491020"/>
                <a:gd name="connsiteX56" fmla="*/ 541124 w 3061361"/>
                <a:gd name="connsiteY56" fmla="*/ 295614 h 491020"/>
                <a:gd name="connsiteX57" fmla="*/ 859285 w 3061361"/>
                <a:gd name="connsiteY57" fmla="*/ 253026 h 491020"/>
                <a:gd name="connsiteX58" fmla="*/ 1022124 w 3061361"/>
                <a:gd name="connsiteY58" fmla="*/ 230479 h 491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061361" h="491020">
                  <a:moveTo>
                    <a:pt x="1022124" y="230479"/>
                  </a:moveTo>
                  <a:lnTo>
                    <a:pt x="1317738" y="190395"/>
                  </a:lnTo>
                  <a:lnTo>
                    <a:pt x="1575774" y="155323"/>
                  </a:lnTo>
                  <a:lnTo>
                    <a:pt x="1620868" y="147807"/>
                  </a:lnTo>
                  <a:lnTo>
                    <a:pt x="1761159" y="152817"/>
                  </a:lnTo>
                  <a:lnTo>
                    <a:pt x="2006669" y="127765"/>
                  </a:lnTo>
                  <a:lnTo>
                    <a:pt x="2284747" y="100208"/>
                  </a:lnTo>
                  <a:lnTo>
                    <a:pt x="2427544" y="85177"/>
                  </a:lnTo>
                  <a:lnTo>
                    <a:pt x="2460112" y="72651"/>
                  </a:lnTo>
                  <a:lnTo>
                    <a:pt x="2530257" y="35073"/>
                  </a:lnTo>
                  <a:lnTo>
                    <a:pt x="2607919" y="0"/>
                  </a:lnTo>
                  <a:lnTo>
                    <a:pt x="2632971" y="2505"/>
                  </a:lnTo>
                  <a:lnTo>
                    <a:pt x="2788294" y="45093"/>
                  </a:lnTo>
                  <a:lnTo>
                    <a:pt x="2931090" y="90187"/>
                  </a:lnTo>
                  <a:lnTo>
                    <a:pt x="2953637" y="105218"/>
                  </a:lnTo>
                  <a:lnTo>
                    <a:pt x="3026288" y="150312"/>
                  </a:lnTo>
                  <a:lnTo>
                    <a:pt x="3058856" y="170354"/>
                  </a:lnTo>
                  <a:lnTo>
                    <a:pt x="3061361" y="180375"/>
                  </a:lnTo>
                  <a:lnTo>
                    <a:pt x="3056351" y="205427"/>
                  </a:lnTo>
                  <a:lnTo>
                    <a:pt x="3046330" y="235489"/>
                  </a:lnTo>
                  <a:lnTo>
                    <a:pt x="3031298" y="255531"/>
                  </a:lnTo>
                  <a:lnTo>
                    <a:pt x="3006246" y="270562"/>
                  </a:lnTo>
                  <a:lnTo>
                    <a:pt x="2973679" y="278078"/>
                  </a:lnTo>
                  <a:lnTo>
                    <a:pt x="2833387" y="288098"/>
                  </a:lnTo>
                  <a:lnTo>
                    <a:pt x="2690591" y="288098"/>
                  </a:lnTo>
                  <a:lnTo>
                    <a:pt x="2522742" y="293109"/>
                  </a:lnTo>
                  <a:lnTo>
                    <a:pt x="2244664" y="298119"/>
                  </a:lnTo>
                  <a:lnTo>
                    <a:pt x="1999154" y="308140"/>
                  </a:lnTo>
                  <a:lnTo>
                    <a:pt x="1756149" y="323171"/>
                  </a:lnTo>
                  <a:lnTo>
                    <a:pt x="1593311" y="333192"/>
                  </a:lnTo>
                  <a:lnTo>
                    <a:pt x="1317738" y="365760"/>
                  </a:lnTo>
                  <a:lnTo>
                    <a:pt x="1087259" y="398327"/>
                  </a:lnTo>
                  <a:lnTo>
                    <a:pt x="889348" y="428390"/>
                  </a:lnTo>
                  <a:lnTo>
                    <a:pt x="731520" y="453442"/>
                  </a:lnTo>
                  <a:lnTo>
                    <a:pt x="606260" y="475989"/>
                  </a:lnTo>
                  <a:lnTo>
                    <a:pt x="516072" y="486010"/>
                  </a:lnTo>
                  <a:lnTo>
                    <a:pt x="428390" y="491020"/>
                  </a:lnTo>
                  <a:lnTo>
                    <a:pt x="363255" y="486010"/>
                  </a:lnTo>
                  <a:lnTo>
                    <a:pt x="300625" y="468473"/>
                  </a:lnTo>
                  <a:lnTo>
                    <a:pt x="245510" y="448432"/>
                  </a:lnTo>
                  <a:lnTo>
                    <a:pt x="172859" y="418369"/>
                  </a:lnTo>
                  <a:lnTo>
                    <a:pt x="127765" y="393317"/>
                  </a:lnTo>
                  <a:lnTo>
                    <a:pt x="92692" y="368265"/>
                  </a:lnTo>
                  <a:lnTo>
                    <a:pt x="60125" y="343213"/>
                  </a:lnTo>
                  <a:lnTo>
                    <a:pt x="40083" y="320666"/>
                  </a:lnTo>
                  <a:lnTo>
                    <a:pt x="17536" y="280583"/>
                  </a:lnTo>
                  <a:lnTo>
                    <a:pt x="2505" y="237994"/>
                  </a:lnTo>
                  <a:lnTo>
                    <a:pt x="0" y="212942"/>
                  </a:lnTo>
                  <a:lnTo>
                    <a:pt x="7515" y="207932"/>
                  </a:lnTo>
                  <a:lnTo>
                    <a:pt x="20041" y="212942"/>
                  </a:lnTo>
                  <a:lnTo>
                    <a:pt x="57620" y="235489"/>
                  </a:lnTo>
                  <a:lnTo>
                    <a:pt x="110229" y="263046"/>
                  </a:lnTo>
                  <a:lnTo>
                    <a:pt x="162838" y="283088"/>
                  </a:lnTo>
                  <a:lnTo>
                    <a:pt x="225468" y="300624"/>
                  </a:lnTo>
                  <a:lnTo>
                    <a:pt x="298119" y="310645"/>
                  </a:lnTo>
                  <a:lnTo>
                    <a:pt x="380791" y="315656"/>
                  </a:lnTo>
                  <a:lnTo>
                    <a:pt x="541124" y="295614"/>
                  </a:lnTo>
                  <a:lnTo>
                    <a:pt x="859285" y="253026"/>
                  </a:lnTo>
                  <a:lnTo>
                    <a:pt x="1022124" y="2304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3A942389-84A1-3D49-858F-C72CF2E9DCAB}"/>
                </a:ext>
              </a:extLst>
            </p:cNvPr>
            <p:cNvSpPr/>
            <p:nvPr/>
          </p:nvSpPr>
          <p:spPr>
            <a:xfrm>
              <a:off x="4743450" y="2122488"/>
              <a:ext cx="285750" cy="942975"/>
            </a:xfrm>
            <a:custGeom>
              <a:avLst/>
              <a:gdLst>
                <a:gd name="connsiteX0" fmla="*/ 2381 w 285750"/>
                <a:gd name="connsiteY0" fmla="*/ 300037 h 942975"/>
                <a:gd name="connsiteX1" fmla="*/ 0 w 285750"/>
                <a:gd name="connsiteY1" fmla="*/ 90487 h 942975"/>
                <a:gd name="connsiteX2" fmla="*/ 0 w 285750"/>
                <a:gd name="connsiteY2" fmla="*/ 11906 h 942975"/>
                <a:gd name="connsiteX3" fmla="*/ 180975 w 285750"/>
                <a:gd name="connsiteY3" fmla="*/ 0 h 942975"/>
                <a:gd name="connsiteX4" fmla="*/ 240506 w 285750"/>
                <a:gd name="connsiteY4" fmla="*/ 76200 h 942975"/>
                <a:gd name="connsiteX5" fmla="*/ 269081 w 285750"/>
                <a:gd name="connsiteY5" fmla="*/ 111919 h 942975"/>
                <a:gd name="connsiteX6" fmla="*/ 285750 w 285750"/>
                <a:gd name="connsiteY6" fmla="*/ 138112 h 942975"/>
                <a:gd name="connsiteX7" fmla="*/ 285750 w 285750"/>
                <a:gd name="connsiteY7" fmla="*/ 147637 h 942975"/>
                <a:gd name="connsiteX8" fmla="*/ 273844 w 285750"/>
                <a:gd name="connsiteY8" fmla="*/ 173831 h 942975"/>
                <a:gd name="connsiteX9" fmla="*/ 259556 w 285750"/>
                <a:gd name="connsiteY9" fmla="*/ 214312 h 942975"/>
                <a:gd name="connsiteX10" fmla="*/ 250031 w 285750"/>
                <a:gd name="connsiteY10" fmla="*/ 269081 h 942975"/>
                <a:gd name="connsiteX11" fmla="*/ 245269 w 285750"/>
                <a:gd name="connsiteY11" fmla="*/ 373856 h 942975"/>
                <a:gd name="connsiteX12" fmla="*/ 250031 w 285750"/>
                <a:gd name="connsiteY12" fmla="*/ 923925 h 942975"/>
                <a:gd name="connsiteX13" fmla="*/ 2381 w 285750"/>
                <a:gd name="connsiteY13" fmla="*/ 942975 h 942975"/>
                <a:gd name="connsiteX14" fmla="*/ 0 w 285750"/>
                <a:gd name="connsiteY14" fmla="*/ 516731 h 942975"/>
                <a:gd name="connsiteX15" fmla="*/ 2381 w 285750"/>
                <a:gd name="connsiteY15" fmla="*/ 300037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5750" h="942975">
                  <a:moveTo>
                    <a:pt x="2381" y="300037"/>
                  </a:moveTo>
                  <a:cubicBezTo>
                    <a:pt x="1587" y="230187"/>
                    <a:pt x="794" y="160337"/>
                    <a:pt x="0" y="90487"/>
                  </a:cubicBezTo>
                  <a:lnTo>
                    <a:pt x="0" y="11906"/>
                  </a:lnTo>
                  <a:lnTo>
                    <a:pt x="180975" y="0"/>
                  </a:lnTo>
                  <a:lnTo>
                    <a:pt x="240506" y="76200"/>
                  </a:lnTo>
                  <a:lnTo>
                    <a:pt x="269081" y="111919"/>
                  </a:lnTo>
                  <a:lnTo>
                    <a:pt x="285750" y="138112"/>
                  </a:lnTo>
                  <a:lnTo>
                    <a:pt x="285750" y="147637"/>
                  </a:lnTo>
                  <a:lnTo>
                    <a:pt x="273844" y="173831"/>
                  </a:lnTo>
                  <a:lnTo>
                    <a:pt x="259556" y="214312"/>
                  </a:lnTo>
                  <a:lnTo>
                    <a:pt x="250031" y="269081"/>
                  </a:lnTo>
                  <a:lnTo>
                    <a:pt x="245269" y="373856"/>
                  </a:lnTo>
                  <a:cubicBezTo>
                    <a:pt x="246856" y="557212"/>
                    <a:pt x="248444" y="740569"/>
                    <a:pt x="250031" y="923925"/>
                  </a:cubicBezTo>
                  <a:lnTo>
                    <a:pt x="2381" y="942975"/>
                  </a:lnTo>
                  <a:cubicBezTo>
                    <a:pt x="1587" y="800894"/>
                    <a:pt x="794" y="658812"/>
                    <a:pt x="0" y="516731"/>
                  </a:cubicBezTo>
                  <a:cubicBezTo>
                    <a:pt x="794" y="450056"/>
                    <a:pt x="1587" y="383381"/>
                    <a:pt x="2381" y="30003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EFC24B55-D07C-884F-AB7C-EC49654E4CE2}"/>
                </a:ext>
              </a:extLst>
            </p:cNvPr>
            <p:cNvSpPr/>
            <p:nvPr/>
          </p:nvSpPr>
          <p:spPr>
            <a:xfrm>
              <a:off x="3367088" y="2344738"/>
              <a:ext cx="2738437" cy="436562"/>
            </a:xfrm>
            <a:custGeom>
              <a:avLst/>
              <a:gdLst>
                <a:gd name="connsiteX0" fmla="*/ 947737 w 2738437"/>
                <a:gd name="connsiteY0" fmla="*/ 200025 h 435769"/>
                <a:gd name="connsiteX1" fmla="*/ 1245393 w 2738437"/>
                <a:gd name="connsiteY1" fmla="*/ 164307 h 435769"/>
                <a:gd name="connsiteX2" fmla="*/ 1414462 w 2738437"/>
                <a:gd name="connsiteY2" fmla="*/ 142875 h 435769"/>
                <a:gd name="connsiteX3" fmla="*/ 1638300 w 2738437"/>
                <a:gd name="connsiteY3" fmla="*/ 123825 h 435769"/>
                <a:gd name="connsiteX4" fmla="*/ 2019300 w 2738437"/>
                <a:gd name="connsiteY4" fmla="*/ 71438 h 435769"/>
                <a:gd name="connsiteX5" fmla="*/ 2119312 w 2738437"/>
                <a:gd name="connsiteY5" fmla="*/ 59532 h 435769"/>
                <a:gd name="connsiteX6" fmla="*/ 2159793 w 2738437"/>
                <a:gd name="connsiteY6" fmla="*/ 52388 h 435769"/>
                <a:gd name="connsiteX7" fmla="*/ 2205037 w 2738437"/>
                <a:gd name="connsiteY7" fmla="*/ 38100 h 435769"/>
                <a:gd name="connsiteX8" fmla="*/ 2235993 w 2738437"/>
                <a:gd name="connsiteY8" fmla="*/ 23813 h 435769"/>
                <a:gd name="connsiteX9" fmla="*/ 2259806 w 2738437"/>
                <a:gd name="connsiteY9" fmla="*/ 4763 h 435769"/>
                <a:gd name="connsiteX10" fmla="*/ 2274093 w 2738437"/>
                <a:gd name="connsiteY10" fmla="*/ 0 h 435769"/>
                <a:gd name="connsiteX11" fmla="*/ 2302668 w 2738437"/>
                <a:gd name="connsiteY11" fmla="*/ 0 h 435769"/>
                <a:gd name="connsiteX12" fmla="*/ 2376487 w 2738437"/>
                <a:gd name="connsiteY12" fmla="*/ 9525 h 435769"/>
                <a:gd name="connsiteX13" fmla="*/ 2488406 w 2738437"/>
                <a:gd name="connsiteY13" fmla="*/ 38100 h 435769"/>
                <a:gd name="connsiteX14" fmla="*/ 2571750 w 2738437"/>
                <a:gd name="connsiteY14" fmla="*/ 61913 h 435769"/>
                <a:gd name="connsiteX15" fmla="*/ 2631281 w 2738437"/>
                <a:gd name="connsiteY15" fmla="*/ 80963 h 435769"/>
                <a:gd name="connsiteX16" fmla="*/ 2669381 w 2738437"/>
                <a:gd name="connsiteY16" fmla="*/ 92869 h 435769"/>
                <a:gd name="connsiteX17" fmla="*/ 2700337 w 2738437"/>
                <a:gd name="connsiteY17" fmla="*/ 104775 h 435769"/>
                <a:gd name="connsiteX18" fmla="*/ 2712243 w 2738437"/>
                <a:gd name="connsiteY18" fmla="*/ 114300 h 435769"/>
                <a:gd name="connsiteX19" fmla="*/ 2726531 w 2738437"/>
                <a:gd name="connsiteY19" fmla="*/ 130969 h 435769"/>
                <a:gd name="connsiteX20" fmla="*/ 2738437 w 2738437"/>
                <a:gd name="connsiteY20" fmla="*/ 150019 h 435769"/>
                <a:gd name="connsiteX21" fmla="*/ 2738437 w 2738437"/>
                <a:gd name="connsiteY21" fmla="*/ 176213 h 435769"/>
                <a:gd name="connsiteX22" fmla="*/ 2728912 w 2738437"/>
                <a:gd name="connsiteY22" fmla="*/ 200025 h 435769"/>
                <a:gd name="connsiteX23" fmla="*/ 2705100 w 2738437"/>
                <a:gd name="connsiteY23" fmla="*/ 228600 h 435769"/>
                <a:gd name="connsiteX24" fmla="*/ 2681287 w 2738437"/>
                <a:gd name="connsiteY24" fmla="*/ 242888 h 435769"/>
                <a:gd name="connsiteX25" fmla="*/ 2652712 w 2738437"/>
                <a:gd name="connsiteY25" fmla="*/ 252413 h 435769"/>
                <a:gd name="connsiteX26" fmla="*/ 2586037 w 2738437"/>
                <a:gd name="connsiteY26" fmla="*/ 257175 h 435769"/>
                <a:gd name="connsiteX27" fmla="*/ 2381250 w 2738437"/>
                <a:gd name="connsiteY27" fmla="*/ 257175 h 435769"/>
                <a:gd name="connsiteX28" fmla="*/ 2152650 w 2738437"/>
                <a:gd name="connsiteY28" fmla="*/ 261938 h 435769"/>
                <a:gd name="connsiteX29" fmla="*/ 1924050 w 2738437"/>
                <a:gd name="connsiteY29" fmla="*/ 266700 h 435769"/>
                <a:gd name="connsiteX30" fmla="*/ 1602581 w 2738437"/>
                <a:gd name="connsiteY30" fmla="*/ 280988 h 435769"/>
                <a:gd name="connsiteX31" fmla="*/ 1276350 w 2738437"/>
                <a:gd name="connsiteY31" fmla="*/ 314325 h 435769"/>
                <a:gd name="connsiteX32" fmla="*/ 969168 w 2738437"/>
                <a:gd name="connsiteY32" fmla="*/ 357188 h 435769"/>
                <a:gd name="connsiteX33" fmla="*/ 659606 w 2738437"/>
                <a:gd name="connsiteY33" fmla="*/ 395288 h 435769"/>
                <a:gd name="connsiteX34" fmla="*/ 366712 w 2738437"/>
                <a:gd name="connsiteY34" fmla="*/ 435769 h 435769"/>
                <a:gd name="connsiteX35" fmla="*/ 350043 w 2738437"/>
                <a:gd name="connsiteY35" fmla="*/ 435769 h 435769"/>
                <a:gd name="connsiteX36" fmla="*/ 307181 w 2738437"/>
                <a:gd name="connsiteY36" fmla="*/ 421482 h 435769"/>
                <a:gd name="connsiteX37" fmla="*/ 202406 w 2738437"/>
                <a:gd name="connsiteY37" fmla="*/ 357188 h 435769"/>
                <a:gd name="connsiteX38" fmla="*/ 97631 w 2738437"/>
                <a:gd name="connsiteY38" fmla="*/ 290513 h 435769"/>
                <a:gd name="connsiteX39" fmla="*/ 23812 w 2738437"/>
                <a:gd name="connsiteY39" fmla="*/ 245269 h 435769"/>
                <a:gd name="connsiteX40" fmla="*/ 14287 w 2738437"/>
                <a:gd name="connsiteY40" fmla="*/ 235744 h 435769"/>
                <a:gd name="connsiteX41" fmla="*/ 2381 w 2738437"/>
                <a:gd name="connsiteY41" fmla="*/ 216694 h 435769"/>
                <a:gd name="connsiteX42" fmla="*/ 0 w 2738437"/>
                <a:gd name="connsiteY42" fmla="*/ 200025 h 435769"/>
                <a:gd name="connsiteX43" fmla="*/ 0 w 2738437"/>
                <a:gd name="connsiteY43" fmla="*/ 185738 h 435769"/>
                <a:gd name="connsiteX44" fmla="*/ 9525 w 2738437"/>
                <a:gd name="connsiteY44" fmla="*/ 180975 h 435769"/>
                <a:gd name="connsiteX45" fmla="*/ 21431 w 2738437"/>
                <a:gd name="connsiteY45" fmla="*/ 180975 h 435769"/>
                <a:gd name="connsiteX46" fmla="*/ 59531 w 2738437"/>
                <a:gd name="connsiteY46" fmla="*/ 190500 h 435769"/>
                <a:gd name="connsiteX47" fmla="*/ 130968 w 2738437"/>
                <a:gd name="connsiteY47" fmla="*/ 211932 h 435769"/>
                <a:gd name="connsiteX48" fmla="*/ 226218 w 2738437"/>
                <a:gd name="connsiteY48" fmla="*/ 235744 h 435769"/>
                <a:gd name="connsiteX49" fmla="*/ 338137 w 2738437"/>
                <a:gd name="connsiteY49" fmla="*/ 257175 h 435769"/>
                <a:gd name="connsiteX50" fmla="*/ 419100 w 2738437"/>
                <a:gd name="connsiteY50" fmla="*/ 259557 h 435769"/>
                <a:gd name="connsiteX51" fmla="*/ 759618 w 2738437"/>
                <a:gd name="connsiteY51" fmla="*/ 223838 h 435769"/>
                <a:gd name="connsiteX52" fmla="*/ 947737 w 2738437"/>
                <a:gd name="connsiteY52" fmla="*/ 200025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738437" h="435769">
                  <a:moveTo>
                    <a:pt x="947737" y="200025"/>
                  </a:moveTo>
                  <a:lnTo>
                    <a:pt x="1245393" y="164307"/>
                  </a:lnTo>
                  <a:lnTo>
                    <a:pt x="1414462" y="142875"/>
                  </a:lnTo>
                  <a:lnTo>
                    <a:pt x="1638300" y="123825"/>
                  </a:lnTo>
                  <a:lnTo>
                    <a:pt x="2019300" y="71438"/>
                  </a:lnTo>
                  <a:lnTo>
                    <a:pt x="2119312" y="59532"/>
                  </a:lnTo>
                  <a:lnTo>
                    <a:pt x="2159793" y="52388"/>
                  </a:lnTo>
                  <a:lnTo>
                    <a:pt x="2205037" y="38100"/>
                  </a:lnTo>
                  <a:lnTo>
                    <a:pt x="2235993" y="23813"/>
                  </a:lnTo>
                  <a:lnTo>
                    <a:pt x="2259806" y="4763"/>
                  </a:lnTo>
                  <a:lnTo>
                    <a:pt x="2274093" y="0"/>
                  </a:lnTo>
                  <a:lnTo>
                    <a:pt x="2302668" y="0"/>
                  </a:lnTo>
                  <a:lnTo>
                    <a:pt x="2376487" y="9525"/>
                  </a:lnTo>
                  <a:lnTo>
                    <a:pt x="2488406" y="38100"/>
                  </a:lnTo>
                  <a:lnTo>
                    <a:pt x="2571750" y="61913"/>
                  </a:lnTo>
                  <a:lnTo>
                    <a:pt x="2631281" y="80963"/>
                  </a:lnTo>
                  <a:lnTo>
                    <a:pt x="2669381" y="92869"/>
                  </a:lnTo>
                  <a:lnTo>
                    <a:pt x="2700337" y="104775"/>
                  </a:lnTo>
                  <a:lnTo>
                    <a:pt x="2712243" y="114300"/>
                  </a:lnTo>
                  <a:lnTo>
                    <a:pt x="2726531" y="130969"/>
                  </a:lnTo>
                  <a:lnTo>
                    <a:pt x="2738437" y="150019"/>
                  </a:lnTo>
                  <a:lnTo>
                    <a:pt x="2738437" y="176213"/>
                  </a:lnTo>
                  <a:lnTo>
                    <a:pt x="2728912" y="200025"/>
                  </a:lnTo>
                  <a:lnTo>
                    <a:pt x="2705100" y="228600"/>
                  </a:lnTo>
                  <a:lnTo>
                    <a:pt x="2681287" y="242888"/>
                  </a:lnTo>
                  <a:lnTo>
                    <a:pt x="2652712" y="252413"/>
                  </a:lnTo>
                  <a:lnTo>
                    <a:pt x="2586037" y="257175"/>
                  </a:lnTo>
                  <a:lnTo>
                    <a:pt x="2381250" y="257175"/>
                  </a:lnTo>
                  <a:lnTo>
                    <a:pt x="2152650" y="261938"/>
                  </a:lnTo>
                  <a:lnTo>
                    <a:pt x="1924050" y="266700"/>
                  </a:lnTo>
                  <a:lnTo>
                    <a:pt x="1602581" y="280988"/>
                  </a:lnTo>
                  <a:lnTo>
                    <a:pt x="1276350" y="314325"/>
                  </a:lnTo>
                  <a:lnTo>
                    <a:pt x="969168" y="357188"/>
                  </a:lnTo>
                  <a:lnTo>
                    <a:pt x="659606" y="395288"/>
                  </a:lnTo>
                  <a:lnTo>
                    <a:pt x="366712" y="435769"/>
                  </a:lnTo>
                  <a:lnTo>
                    <a:pt x="350043" y="435769"/>
                  </a:lnTo>
                  <a:lnTo>
                    <a:pt x="307181" y="421482"/>
                  </a:lnTo>
                  <a:lnTo>
                    <a:pt x="202406" y="357188"/>
                  </a:lnTo>
                  <a:lnTo>
                    <a:pt x="97631" y="290513"/>
                  </a:lnTo>
                  <a:lnTo>
                    <a:pt x="23812" y="245269"/>
                  </a:lnTo>
                  <a:lnTo>
                    <a:pt x="14287" y="235744"/>
                  </a:lnTo>
                  <a:lnTo>
                    <a:pt x="2381" y="216694"/>
                  </a:lnTo>
                  <a:lnTo>
                    <a:pt x="0" y="200025"/>
                  </a:lnTo>
                  <a:lnTo>
                    <a:pt x="0" y="185738"/>
                  </a:lnTo>
                  <a:lnTo>
                    <a:pt x="9525" y="180975"/>
                  </a:lnTo>
                  <a:lnTo>
                    <a:pt x="21431" y="180975"/>
                  </a:lnTo>
                  <a:lnTo>
                    <a:pt x="59531" y="190500"/>
                  </a:lnTo>
                  <a:lnTo>
                    <a:pt x="130968" y="211932"/>
                  </a:lnTo>
                  <a:lnTo>
                    <a:pt x="226218" y="235744"/>
                  </a:lnTo>
                  <a:lnTo>
                    <a:pt x="338137" y="257175"/>
                  </a:lnTo>
                  <a:lnTo>
                    <a:pt x="419100" y="259557"/>
                  </a:lnTo>
                  <a:lnTo>
                    <a:pt x="759618" y="223838"/>
                  </a:lnTo>
                  <a:lnTo>
                    <a:pt x="947737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90EA5CE9-6A9B-184E-914E-CF8AF7F2D361}"/>
                </a:ext>
              </a:extLst>
            </p:cNvPr>
            <p:cNvSpPr/>
            <p:nvPr/>
          </p:nvSpPr>
          <p:spPr>
            <a:xfrm>
              <a:off x="2698750" y="2808288"/>
              <a:ext cx="4235450" cy="622300"/>
            </a:xfrm>
            <a:custGeom>
              <a:avLst/>
              <a:gdLst>
                <a:gd name="connsiteX0" fmla="*/ 1295116 w 4235473"/>
                <a:gd name="connsiteY0" fmla="*/ 295735 h 622064"/>
                <a:gd name="connsiteX1" fmla="*/ 2063348 w 4235473"/>
                <a:gd name="connsiteY1" fmla="*/ 197157 h 622064"/>
                <a:gd name="connsiteX2" fmla="*/ 2328490 w 4235473"/>
                <a:gd name="connsiteY2" fmla="*/ 169963 h 622064"/>
                <a:gd name="connsiteX3" fmla="*/ 2654819 w 4235473"/>
                <a:gd name="connsiteY3" fmla="*/ 132571 h 622064"/>
                <a:gd name="connsiteX4" fmla="*/ 2947155 w 4235473"/>
                <a:gd name="connsiteY4" fmla="*/ 98578 h 622064"/>
                <a:gd name="connsiteX5" fmla="*/ 3222495 w 4235473"/>
                <a:gd name="connsiteY5" fmla="*/ 71384 h 622064"/>
                <a:gd name="connsiteX6" fmla="*/ 3508032 w 4235473"/>
                <a:gd name="connsiteY6" fmla="*/ 47589 h 622064"/>
                <a:gd name="connsiteX7" fmla="*/ 3613409 w 4235473"/>
                <a:gd name="connsiteY7" fmla="*/ 44190 h 622064"/>
                <a:gd name="connsiteX8" fmla="*/ 3657600 w 4235473"/>
                <a:gd name="connsiteY8" fmla="*/ 16996 h 622064"/>
                <a:gd name="connsiteX9" fmla="*/ 3688193 w 4235473"/>
                <a:gd name="connsiteY9" fmla="*/ 0 h 622064"/>
                <a:gd name="connsiteX10" fmla="*/ 3701790 w 4235473"/>
                <a:gd name="connsiteY10" fmla="*/ 0 h 622064"/>
                <a:gd name="connsiteX11" fmla="*/ 3769775 w 4235473"/>
                <a:gd name="connsiteY11" fmla="*/ 6798 h 622064"/>
                <a:gd name="connsiteX12" fmla="*/ 3878551 w 4235473"/>
                <a:gd name="connsiteY12" fmla="*/ 23795 h 622064"/>
                <a:gd name="connsiteX13" fmla="*/ 3943137 w 4235473"/>
                <a:gd name="connsiteY13" fmla="*/ 37392 h 622064"/>
                <a:gd name="connsiteX14" fmla="*/ 3994126 w 4235473"/>
                <a:gd name="connsiteY14" fmla="*/ 50989 h 622064"/>
                <a:gd name="connsiteX15" fmla="*/ 4079107 w 4235473"/>
                <a:gd name="connsiteY15" fmla="*/ 84981 h 622064"/>
                <a:gd name="connsiteX16" fmla="*/ 4133496 w 4235473"/>
                <a:gd name="connsiteY16" fmla="*/ 112175 h 622064"/>
                <a:gd name="connsiteX17" fmla="*/ 4184484 w 4235473"/>
                <a:gd name="connsiteY17" fmla="*/ 146168 h 622064"/>
                <a:gd name="connsiteX18" fmla="*/ 4208279 w 4235473"/>
                <a:gd name="connsiteY18" fmla="*/ 169963 h 622064"/>
                <a:gd name="connsiteX19" fmla="*/ 4221876 w 4235473"/>
                <a:gd name="connsiteY19" fmla="*/ 186959 h 622064"/>
                <a:gd name="connsiteX20" fmla="*/ 4235473 w 4235473"/>
                <a:gd name="connsiteY20" fmla="*/ 214153 h 622064"/>
                <a:gd name="connsiteX21" fmla="*/ 4235473 w 4235473"/>
                <a:gd name="connsiteY21" fmla="*/ 224351 h 622064"/>
                <a:gd name="connsiteX22" fmla="*/ 4221876 w 4235473"/>
                <a:gd name="connsiteY22" fmla="*/ 248146 h 622064"/>
                <a:gd name="connsiteX23" fmla="*/ 4191283 w 4235473"/>
                <a:gd name="connsiteY23" fmla="*/ 265142 h 622064"/>
                <a:gd name="connsiteX24" fmla="*/ 4123298 w 4235473"/>
                <a:gd name="connsiteY24" fmla="*/ 268541 h 622064"/>
                <a:gd name="connsiteX25" fmla="*/ 4007723 w 4235473"/>
                <a:gd name="connsiteY25" fmla="*/ 265142 h 622064"/>
                <a:gd name="connsiteX26" fmla="*/ 3824163 w 4235473"/>
                <a:gd name="connsiteY26" fmla="*/ 254944 h 622064"/>
                <a:gd name="connsiteX27" fmla="*/ 3542025 w 4235473"/>
                <a:gd name="connsiteY27" fmla="*/ 241347 h 622064"/>
                <a:gd name="connsiteX28" fmla="*/ 3168107 w 4235473"/>
                <a:gd name="connsiteY28" fmla="*/ 251545 h 622064"/>
                <a:gd name="connsiteX29" fmla="*/ 2743200 w 4235473"/>
                <a:gd name="connsiteY29" fmla="*/ 265142 h 622064"/>
                <a:gd name="connsiteX30" fmla="*/ 2600431 w 4235473"/>
                <a:gd name="connsiteY30" fmla="*/ 288937 h 622064"/>
                <a:gd name="connsiteX31" fmla="*/ 2389677 w 4235473"/>
                <a:gd name="connsiteY31" fmla="*/ 309332 h 622064"/>
                <a:gd name="connsiteX32" fmla="*/ 1968169 w 4235473"/>
                <a:gd name="connsiteY32" fmla="*/ 360321 h 622064"/>
                <a:gd name="connsiteX33" fmla="*/ 1529665 w 4235473"/>
                <a:gd name="connsiteY33" fmla="*/ 424907 h 622064"/>
                <a:gd name="connsiteX34" fmla="*/ 1339307 w 4235473"/>
                <a:gd name="connsiteY34" fmla="*/ 448702 h 622064"/>
                <a:gd name="connsiteX35" fmla="*/ 1142150 w 4235473"/>
                <a:gd name="connsiteY35" fmla="*/ 486094 h 622064"/>
                <a:gd name="connsiteX36" fmla="*/ 764832 w 4235473"/>
                <a:gd name="connsiteY36" fmla="*/ 564276 h 622064"/>
                <a:gd name="connsiteX37" fmla="*/ 469097 w 4235473"/>
                <a:gd name="connsiteY37" fmla="*/ 618665 h 622064"/>
                <a:gd name="connsiteX38" fmla="*/ 441903 w 4235473"/>
                <a:gd name="connsiteY38" fmla="*/ 622064 h 622064"/>
                <a:gd name="connsiteX39" fmla="*/ 397713 w 4235473"/>
                <a:gd name="connsiteY39" fmla="*/ 608467 h 622064"/>
                <a:gd name="connsiteX40" fmla="*/ 353522 w 4235473"/>
                <a:gd name="connsiteY40" fmla="*/ 591471 h 622064"/>
                <a:gd name="connsiteX41" fmla="*/ 322929 w 4235473"/>
                <a:gd name="connsiteY41" fmla="*/ 577873 h 622064"/>
                <a:gd name="connsiteX42" fmla="*/ 254944 w 4235473"/>
                <a:gd name="connsiteY42" fmla="*/ 513288 h 622064"/>
                <a:gd name="connsiteX43" fmla="*/ 163164 w 4235473"/>
                <a:gd name="connsiteY43" fmla="*/ 438504 h 622064"/>
                <a:gd name="connsiteX44" fmla="*/ 95179 w 4235473"/>
                <a:gd name="connsiteY44" fmla="*/ 380717 h 622064"/>
                <a:gd name="connsiteX45" fmla="*/ 37391 w 4235473"/>
                <a:gd name="connsiteY45" fmla="*/ 329728 h 622064"/>
                <a:gd name="connsiteX46" fmla="*/ 20395 w 4235473"/>
                <a:gd name="connsiteY46" fmla="*/ 316131 h 622064"/>
                <a:gd name="connsiteX47" fmla="*/ 6798 w 4235473"/>
                <a:gd name="connsiteY47" fmla="*/ 295735 h 622064"/>
                <a:gd name="connsiteX48" fmla="*/ 0 w 4235473"/>
                <a:gd name="connsiteY48" fmla="*/ 275340 h 622064"/>
                <a:gd name="connsiteX49" fmla="*/ 0 w 4235473"/>
                <a:gd name="connsiteY49" fmla="*/ 265142 h 622064"/>
                <a:gd name="connsiteX50" fmla="*/ 6798 w 4235473"/>
                <a:gd name="connsiteY50" fmla="*/ 254944 h 622064"/>
                <a:gd name="connsiteX51" fmla="*/ 20395 w 4235473"/>
                <a:gd name="connsiteY51" fmla="*/ 254944 h 622064"/>
                <a:gd name="connsiteX52" fmla="*/ 33992 w 4235473"/>
                <a:gd name="connsiteY52" fmla="*/ 258343 h 622064"/>
                <a:gd name="connsiteX53" fmla="*/ 91780 w 4235473"/>
                <a:gd name="connsiteY53" fmla="*/ 282138 h 622064"/>
                <a:gd name="connsiteX54" fmla="*/ 203955 w 4235473"/>
                <a:gd name="connsiteY54" fmla="*/ 329728 h 622064"/>
                <a:gd name="connsiteX55" fmla="*/ 302533 w 4235473"/>
                <a:gd name="connsiteY55" fmla="*/ 370519 h 622064"/>
                <a:gd name="connsiteX56" fmla="*/ 363720 w 4235473"/>
                <a:gd name="connsiteY56" fmla="*/ 387515 h 622064"/>
                <a:gd name="connsiteX57" fmla="*/ 441903 w 4235473"/>
                <a:gd name="connsiteY57" fmla="*/ 401112 h 622064"/>
                <a:gd name="connsiteX58" fmla="*/ 649258 w 4235473"/>
                <a:gd name="connsiteY58" fmla="*/ 377317 h 622064"/>
                <a:gd name="connsiteX59" fmla="*/ 948392 w 4235473"/>
                <a:gd name="connsiteY59" fmla="*/ 343325 h 622064"/>
                <a:gd name="connsiteX60" fmla="*/ 1295116 w 4235473"/>
                <a:gd name="connsiteY60" fmla="*/ 295735 h 622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235473" h="622064">
                  <a:moveTo>
                    <a:pt x="1295116" y="295735"/>
                  </a:moveTo>
                  <a:lnTo>
                    <a:pt x="2063348" y="197157"/>
                  </a:lnTo>
                  <a:lnTo>
                    <a:pt x="2328490" y="169963"/>
                  </a:lnTo>
                  <a:lnTo>
                    <a:pt x="2654819" y="132571"/>
                  </a:lnTo>
                  <a:lnTo>
                    <a:pt x="2947155" y="98578"/>
                  </a:lnTo>
                  <a:lnTo>
                    <a:pt x="3222495" y="71384"/>
                  </a:lnTo>
                  <a:lnTo>
                    <a:pt x="3508032" y="47589"/>
                  </a:lnTo>
                  <a:lnTo>
                    <a:pt x="3613409" y="44190"/>
                  </a:lnTo>
                  <a:lnTo>
                    <a:pt x="3657600" y="16996"/>
                  </a:lnTo>
                  <a:lnTo>
                    <a:pt x="3688193" y="0"/>
                  </a:lnTo>
                  <a:lnTo>
                    <a:pt x="3701790" y="0"/>
                  </a:lnTo>
                  <a:lnTo>
                    <a:pt x="3769775" y="6798"/>
                  </a:lnTo>
                  <a:lnTo>
                    <a:pt x="3878551" y="23795"/>
                  </a:lnTo>
                  <a:lnTo>
                    <a:pt x="3943137" y="37392"/>
                  </a:lnTo>
                  <a:lnTo>
                    <a:pt x="3994126" y="50989"/>
                  </a:lnTo>
                  <a:lnTo>
                    <a:pt x="4079107" y="84981"/>
                  </a:lnTo>
                  <a:lnTo>
                    <a:pt x="4133496" y="112175"/>
                  </a:lnTo>
                  <a:lnTo>
                    <a:pt x="4184484" y="146168"/>
                  </a:lnTo>
                  <a:lnTo>
                    <a:pt x="4208279" y="169963"/>
                  </a:lnTo>
                  <a:lnTo>
                    <a:pt x="4221876" y="186959"/>
                  </a:lnTo>
                  <a:lnTo>
                    <a:pt x="4235473" y="214153"/>
                  </a:lnTo>
                  <a:lnTo>
                    <a:pt x="4235473" y="224351"/>
                  </a:lnTo>
                  <a:lnTo>
                    <a:pt x="4221876" y="248146"/>
                  </a:lnTo>
                  <a:lnTo>
                    <a:pt x="4191283" y="265142"/>
                  </a:lnTo>
                  <a:lnTo>
                    <a:pt x="4123298" y="268541"/>
                  </a:lnTo>
                  <a:lnTo>
                    <a:pt x="4007723" y="265142"/>
                  </a:lnTo>
                  <a:lnTo>
                    <a:pt x="3824163" y="254944"/>
                  </a:lnTo>
                  <a:lnTo>
                    <a:pt x="3542025" y="241347"/>
                  </a:lnTo>
                  <a:lnTo>
                    <a:pt x="3168107" y="251545"/>
                  </a:lnTo>
                  <a:lnTo>
                    <a:pt x="2743200" y="265142"/>
                  </a:lnTo>
                  <a:lnTo>
                    <a:pt x="2600431" y="288937"/>
                  </a:lnTo>
                  <a:lnTo>
                    <a:pt x="2389677" y="309332"/>
                  </a:lnTo>
                  <a:lnTo>
                    <a:pt x="1968169" y="360321"/>
                  </a:lnTo>
                  <a:lnTo>
                    <a:pt x="1529665" y="424907"/>
                  </a:lnTo>
                  <a:lnTo>
                    <a:pt x="1339307" y="448702"/>
                  </a:lnTo>
                  <a:lnTo>
                    <a:pt x="1142150" y="486094"/>
                  </a:lnTo>
                  <a:lnTo>
                    <a:pt x="764832" y="564276"/>
                  </a:lnTo>
                  <a:lnTo>
                    <a:pt x="469097" y="618665"/>
                  </a:lnTo>
                  <a:lnTo>
                    <a:pt x="441903" y="622064"/>
                  </a:lnTo>
                  <a:lnTo>
                    <a:pt x="397713" y="608467"/>
                  </a:lnTo>
                  <a:lnTo>
                    <a:pt x="353522" y="591471"/>
                  </a:lnTo>
                  <a:lnTo>
                    <a:pt x="322929" y="577873"/>
                  </a:lnTo>
                  <a:lnTo>
                    <a:pt x="254944" y="513288"/>
                  </a:lnTo>
                  <a:lnTo>
                    <a:pt x="163164" y="438504"/>
                  </a:lnTo>
                  <a:lnTo>
                    <a:pt x="95179" y="380717"/>
                  </a:lnTo>
                  <a:lnTo>
                    <a:pt x="37391" y="329728"/>
                  </a:lnTo>
                  <a:lnTo>
                    <a:pt x="20395" y="316131"/>
                  </a:lnTo>
                  <a:lnTo>
                    <a:pt x="6798" y="295735"/>
                  </a:lnTo>
                  <a:lnTo>
                    <a:pt x="0" y="275340"/>
                  </a:lnTo>
                  <a:lnTo>
                    <a:pt x="0" y="265142"/>
                  </a:lnTo>
                  <a:lnTo>
                    <a:pt x="6798" y="254944"/>
                  </a:lnTo>
                  <a:lnTo>
                    <a:pt x="20395" y="254944"/>
                  </a:lnTo>
                  <a:lnTo>
                    <a:pt x="33992" y="258343"/>
                  </a:lnTo>
                  <a:lnTo>
                    <a:pt x="91780" y="282138"/>
                  </a:lnTo>
                  <a:lnTo>
                    <a:pt x="203955" y="329728"/>
                  </a:lnTo>
                  <a:lnTo>
                    <a:pt x="302533" y="370519"/>
                  </a:lnTo>
                  <a:lnTo>
                    <a:pt x="363720" y="387515"/>
                  </a:lnTo>
                  <a:lnTo>
                    <a:pt x="441903" y="401112"/>
                  </a:lnTo>
                  <a:lnTo>
                    <a:pt x="649258" y="377317"/>
                  </a:lnTo>
                  <a:lnTo>
                    <a:pt x="948392" y="343325"/>
                  </a:lnTo>
                  <a:lnTo>
                    <a:pt x="1295116" y="2957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47F3AE4A-96DB-3049-BDDB-0AF039D20BA6}"/>
                </a:ext>
              </a:extLst>
            </p:cNvPr>
            <p:cNvSpPr/>
            <p:nvPr/>
          </p:nvSpPr>
          <p:spPr>
            <a:xfrm>
              <a:off x="2743200" y="3200400"/>
              <a:ext cx="1666875" cy="1562100"/>
            </a:xfrm>
            <a:custGeom>
              <a:avLst/>
              <a:gdLst>
                <a:gd name="connsiteX0" fmla="*/ 954881 w 1666875"/>
                <a:gd name="connsiteY0" fmla="*/ 642938 h 1562100"/>
                <a:gd name="connsiteX1" fmla="*/ 1052513 w 1666875"/>
                <a:gd name="connsiteY1" fmla="*/ 528638 h 1562100"/>
                <a:gd name="connsiteX2" fmla="*/ 1121569 w 1666875"/>
                <a:gd name="connsiteY2" fmla="*/ 442913 h 1562100"/>
                <a:gd name="connsiteX3" fmla="*/ 1190625 w 1666875"/>
                <a:gd name="connsiteY3" fmla="*/ 357188 h 1562100"/>
                <a:gd name="connsiteX4" fmla="*/ 1278731 w 1666875"/>
                <a:gd name="connsiteY4" fmla="*/ 228600 h 1562100"/>
                <a:gd name="connsiteX5" fmla="*/ 1316831 w 1666875"/>
                <a:gd name="connsiteY5" fmla="*/ 173831 h 1562100"/>
                <a:gd name="connsiteX6" fmla="*/ 1326356 w 1666875"/>
                <a:gd name="connsiteY6" fmla="*/ 154781 h 1562100"/>
                <a:gd name="connsiteX7" fmla="*/ 1331119 w 1666875"/>
                <a:gd name="connsiteY7" fmla="*/ 123825 h 1562100"/>
                <a:gd name="connsiteX8" fmla="*/ 1328738 w 1666875"/>
                <a:gd name="connsiteY8" fmla="*/ 92869 h 1562100"/>
                <a:gd name="connsiteX9" fmla="*/ 1319213 w 1666875"/>
                <a:gd name="connsiteY9" fmla="*/ 66675 h 1562100"/>
                <a:gd name="connsiteX10" fmla="*/ 1295400 w 1666875"/>
                <a:gd name="connsiteY10" fmla="*/ 19050 h 1562100"/>
                <a:gd name="connsiteX11" fmla="*/ 1471613 w 1666875"/>
                <a:gd name="connsiteY11" fmla="*/ 0 h 1562100"/>
                <a:gd name="connsiteX12" fmla="*/ 1564481 w 1666875"/>
                <a:gd name="connsiteY12" fmla="*/ 57150 h 1562100"/>
                <a:gd name="connsiteX13" fmla="*/ 1597819 w 1666875"/>
                <a:gd name="connsiteY13" fmla="*/ 83344 h 1562100"/>
                <a:gd name="connsiteX14" fmla="*/ 1631156 w 1666875"/>
                <a:gd name="connsiteY14" fmla="*/ 109538 h 1562100"/>
                <a:gd name="connsiteX15" fmla="*/ 1659731 w 1666875"/>
                <a:gd name="connsiteY15" fmla="*/ 142875 h 1562100"/>
                <a:gd name="connsiteX16" fmla="*/ 1664494 w 1666875"/>
                <a:gd name="connsiteY16" fmla="*/ 152400 h 1562100"/>
                <a:gd name="connsiteX17" fmla="*/ 1666875 w 1666875"/>
                <a:gd name="connsiteY17" fmla="*/ 176213 h 1562100"/>
                <a:gd name="connsiteX18" fmla="*/ 1659731 w 1666875"/>
                <a:gd name="connsiteY18" fmla="*/ 204788 h 1562100"/>
                <a:gd name="connsiteX19" fmla="*/ 1631156 w 1666875"/>
                <a:gd name="connsiteY19" fmla="*/ 242888 h 1562100"/>
                <a:gd name="connsiteX20" fmla="*/ 1581150 w 1666875"/>
                <a:gd name="connsiteY20" fmla="*/ 278606 h 1562100"/>
                <a:gd name="connsiteX21" fmla="*/ 1545431 w 1666875"/>
                <a:gd name="connsiteY21" fmla="*/ 307181 h 1562100"/>
                <a:gd name="connsiteX22" fmla="*/ 1473994 w 1666875"/>
                <a:gd name="connsiteY22" fmla="*/ 397669 h 1562100"/>
                <a:gd name="connsiteX23" fmla="*/ 1376363 w 1666875"/>
                <a:gd name="connsiteY23" fmla="*/ 502444 h 1562100"/>
                <a:gd name="connsiteX24" fmla="*/ 1290638 w 1666875"/>
                <a:gd name="connsiteY24" fmla="*/ 609600 h 1562100"/>
                <a:gd name="connsiteX25" fmla="*/ 1140619 w 1666875"/>
                <a:gd name="connsiteY25" fmla="*/ 750094 h 1562100"/>
                <a:gd name="connsiteX26" fmla="*/ 1007269 w 1666875"/>
                <a:gd name="connsiteY26" fmla="*/ 873919 h 1562100"/>
                <a:gd name="connsiteX27" fmla="*/ 845344 w 1666875"/>
                <a:gd name="connsiteY27" fmla="*/ 1009650 h 1562100"/>
                <a:gd name="connsiteX28" fmla="*/ 688181 w 1666875"/>
                <a:gd name="connsiteY28" fmla="*/ 1133475 h 1562100"/>
                <a:gd name="connsiteX29" fmla="*/ 521494 w 1666875"/>
                <a:gd name="connsiteY29" fmla="*/ 1247775 h 1562100"/>
                <a:gd name="connsiteX30" fmla="*/ 311944 w 1666875"/>
                <a:gd name="connsiteY30" fmla="*/ 1385888 h 1562100"/>
                <a:gd name="connsiteX31" fmla="*/ 147638 w 1666875"/>
                <a:gd name="connsiteY31" fmla="*/ 1493044 h 1562100"/>
                <a:gd name="connsiteX32" fmla="*/ 42863 w 1666875"/>
                <a:gd name="connsiteY32" fmla="*/ 1554956 h 1562100"/>
                <a:gd name="connsiteX33" fmla="*/ 23813 w 1666875"/>
                <a:gd name="connsiteY33" fmla="*/ 1562100 h 1562100"/>
                <a:gd name="connsiteX34" fmla="*/ 4763 w 1666875"/>
                <a:gd name="connsiteY34" fmla="*/ 1559719 h 1562100"/>
                <a:gd name="connsiteX35" fmla="*/ 0 w 1666875"/>
                <a:gd name="connsiteY35" fmla="*/ 1550194 h 1562100"/>
                <a:gd name="connsiteX36" fmla="*/ 2381 w 1666875"/>
                <a:gd name="connsiteY36" fmla="*/ 1528763 h 1562100"/>
                <a:gd name="connsiteX37" fmla="*/ 11906 w 1666875"/>
                <a:gd name="connsiteY37" fmla="*/ 1504950 h 1562100"/>
                <a:gd name="connsiteX38" fmla="*/ 71438 w 1666875"/>
                <a:gd name="connsiteY38" fmla="*/ 1454944 h 1562100"/>
                <a:gd name="connsiteX39" fmla="*/ 226219 w 1666875"/>
                <a:gd name="connsiteY39" fmla="*/ 1333500 h 1562100"/>
                <a:gd name="connsiteX40" fmla="*/ 414338 w 1666875"/>
                <a:gd name="connsiteY40" fmla="*/ 1178719 h 1562100"/>
                <a:gd name="connsiteX41" fmla="*/ 595313 w 1666875"/>
                <a:gd name="connsiteY41" fmla="*/ 1014413 h 1562100"/>
                <a:gd name="connsiteX42" fmla="*/ 869156 w 1666875"/>
                <a:gd name="connsiteY42" fmla="*/ 740569 h 1562100"/>
                <a:gd name="connsiteX43" fmla="*/ 954881 w 1666875"/>
                <a:gd name="connsiteY43" fmla="*/ 642938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666875" h="1562100">
                  <a:moveTo>
                    <a:pt x="954881" y="642938"/>
                  </a:moveTo>
                  <a:lnTo>
                    <a:pt x="1052513" y="528638"/>
                  </a:lnTo>
                  <a:lnTo>
                    <a:pt x="1121569" y="442913"/>
                  </a:lnTo>
                  <a:lnTo>
                    <a:pt x="1190625" y="357188"/>
                  </a:lnTo>
                  <a:lnTo>
                    <a:pt x="1278731" y="228600"/>
                  </a:lnTo>
                  <a:lnTo>
                    <a:pt x="1316831" y="173831"/>
                  </a:lnTo>
                  <a:lnTo>
                    <a:pt x="1326356" y="154781"/>
                  </a:lnTo>
                  <a:lnTo>
                    <a:pt x="1331119" y="123825"/>
                  </a:lnTo>
                  <a:lnTo>
                    <a:pt x="1328738" y="92869"/>
                  </a:lnTo>
                  <a:lnTo>
                    <a:pt x="1319213" y="66675"/>
                  </a:lnTo>
                  <a:lnTo>
                    <a:pt x="1295400" y="19050"/>
                  </a:lnTo>
                  <a:lnTo>
                    <a:pt x="1471613" y="0"/>
                  </a:lnTo>
                  <a:lnTo>
                    <a:pt x="1564481" y="57150"/>
                  </a:lnTo>
                  <a:lnTo>
                    <a:pt x="1597819" y="83344"/>
                  </a:lnTo>
                  <a:lnTo>
                    <a:pt x="1631156" y="109538"/>
                  </a:lnTo>
                  <a:lnTo>
                    <a:pt x="1659731" y="142875"/>
                  </a:lnTo>
                  <a:lnTo>
                    <a:pt x="1664494" y="152400"/>
                  </a:lnTo>
                  <a:lnTo>
                    <a:pt x="1666875" y="176213"/>
                  </a:lnTo>
                  <a:lnTo>
                    <a:pt x="1659731" y="204788"/>
                  </a:lnTo>
                  <a:lnTo>
                    <a:pt x="1631156" y="242888"/>
                  </a:lnTo>
                  <a:lnTo>
                    <a:pt x="1581150" y="278606"/>
                  </a:lnTo>
                  <a:lnTo>
                    <a:pt x="1545431" y="307181"/>
                  </a:lnTo>
                  <a:lnTo>
                    <a:pt x="1473994" y="397669"/>
                  </a:lnTo>
                  <a:lnTo>
                    <a:pt x="1376363" y="502444"/>
                  </a:lnTo>
                  <a:lnTo>
                    <a:pt x="1290638" y="609600"/>
                  </a:lnTo>
                  <a:lnTo>
                    <a:pt x="1140619" y="750094"/>
                  </a:lnTo>
                  <a:lnTo>
                    <a:pt x="1007269" y="873919"/>
                  </a:lnTo>
                  <a:lnTo>
                    <a:pt x="845344" y="1009650"/>
                  </a:lnTo>
                  <a:lnTo>
                    <a:pt x="688181" y="1133475"/>
                  </a:lnTo>
                  <a:lnTo>
                    <a:pt x="521494" y="1247775"/>
                  </a:lnTo>
                  <a:lnTo>
                    <a:pt x="311944" y="1385888"/>
                  </a:lnTo>
                  <a:lnTo>
                    <a:pt x="147638" y="1493044"/>
                  </a:lnTo>
                  <a:lnTo>
                    <a:pt x="42863" y="1554956"/>
                  </a:lnTo>
                  <a:lnTo>
                    <a:pt x="23813" y="1562100"/>
                  </a:lnTo>
                  <a:lnTo>
                    <a:pt x="4763" y="1559719"/>
                  </a:lnTo>
                  <a:lnTo>
                    <a:pt x="0" y="1550194"/>
                  </a:lnTo>
                  <a:lnTo>
                    <a:pt x="2381" y="1528763"/>
                  </a:lnTo>
                  <a:lnTo>
                    <a:pt x="11906" y="1504950"/>
                  </a:lnTo>
                  <a:lnTo>
                    <a:pt x="71438" y="1454944"/>
                  </a:lnTo>
                  <a:lnTo>
                    <a:pt x="226219" y="1333500"/>
                  </a:lnTo>
                  <a:lnTo>
                    <a:pt x="414338" y="1178719"/>
                  </a:lnTo>
                  <a:lnTo>
                    <a:pt x="595313" y="1014413"/>
                  </a:lnTo>
                  <a:lnTo>
                    <a:pt x="869156" y="740569"/>
                  </a:lnTo>
                  <a:lnTo>
                    <a:pt x="954881" y="642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A091554B-B8B8-1A48-875D-E12F92AAA84E}"/>
                </a:ext>
              </a:extLst>
            </p:cNvPr>
            <p:cNvSpPr/>
            <p:nvPr/>
          </p:nvSpPr>
          <p:spPr>
            <a:xfrm>
              <a:off x="5275263" y="3043238"/>
              <a:ext cx="2098675" cy="1304925"/>
            </a:xfrm>
            <a:custGeom>
              <a:avLst/>
              <a:gdLst>
                <a:gd name="connsiteX0" fmla="*/ 623887 w 2100262"/>
                <a:gd name="connsiteY0" fmla="*/ 383381 h 1304925"/>
                <a:gd name="connsiteX1" fmla="*/ 483394 w 2100262"/>
                <a:gd name="connsiteY1" fmla="*/ 269081 h 1304925"/>
                <a:gd name="connsiteX2" fmla="*/ 359569 w 2100262"/>
                <a:gd name="connsiteY2" fmla="*/ 169068 h 1304925"/>
                <a:gd name="connsiteX3" fmla="*/ 223837 w 2100262"/>
                <a:gd name="connsiteY3" fmla="*/ 61912 h 1304925"/>
                <a:gd name="connsiteX4" fmla="*/ 142875 w 2100262"/>
                <a:gd name="connsiteY4" fmla="*/ 0 h 1304925"/>
                <a:gd name="connsiteX5" fmla="*/ 0 w 2100262"/>
                <a:gd name="connsiteY5" fmla="*/ 23812 h 1304925"/>
                <a:gd name="connsiteX6" fmla="*/ 102394 w 2100262"/>
                <a:gd name="connsiteY6" fmla="*/ 121443 h 1304925"/>
                <a:gd name="connsiteX7" fmla="*/ 207169 w 2100262"/>
                <a:gd name="connsiteY7" fmla="*/ 226218 h 1304925"/>
                <a:gd name="connsiteX8" fmla="*/ 335756 w 2100262"/>
                <a:gd name="connsiteY8" fmla="*/ 350043 h 1304925"/>
                <a:gd name="connsiteX9" fmla="*/ 476250 w 2100262"/>
                <a:gd name="connsiteY9" fmla="*/ 497681 h 1304925"/>
                <a:gd name="connsiteX10" fmla="*/ 609600 w 2100262"/>
                <a:gd name="connsiteY10" fmla="*/ 638175 h 1304925"/>
                <a:gd name="connsiteX11" fmla="*/ 707231 w 2100262"/>
                <a:gd name="connsiteY11" fmla="*/ 740568 h 1304925"/>
                <a:gd name="connsiteX12" fmla="*/ 812006 w 2100262"/>
                <a:gd name="connsiteY12" fmla="*/ 854868 h 1304925"/>
                <a:gd name="connsiteX13" fmla="*/ 909637 w 2100262"/>
                <a:gd name="connsiteY13" fmla="*/ 954881 h 1304925"/>
                <a:gd name="connsiteX14" fmla="*/ 1009650 w 2100262"/>
                <a:gd name="connsiteY14" fmla="*/ 1054893 h 1304925"/>
                <a:gd name="connsiteX15" fmla="*/ 1102519 w 2100262"/>
                <a:gd name="connsiteY15" fmla="*/ 1147762 h 1304925"/>
                <a:gd name="connsiteX16" fmla="*/ 1154906 w 2100262"/>
                <a:gd name="connsiteY16" fmla="*/ 1202531 h 1304925"/>
                <a:gd name="connsiteX17" fmla="*/ 1195387 w 2100262"/>
                <a:gd name="connsiteY17" fmla="*/ 1240631 h 1304925"/>
                <a:gd name="connsiteX18" fmla="*/ 1243012 w 2100262"/>
                <a:gd name="connsiteY18" fmla="*/ 1278731 h 1304925"/>
                <a:gd name="connsiteX19" fmla="*/ 1271587 w 2100262"/>
                <a:gd name="connsiteY19" fmla="*/ 1290637 h 1304925"/>
                <a:gd name="connsiteX20" fmla="*/ 1309687 w 2100262"/>
                <a:gd name="connsiteY20" fmla="*/ 1300162 h 1304925"/>
                <a:gd name="connsiteX21" fmla="*/ 1371600 w 2100262"/>
                <a:gd name="connsiteY21" fmla="*/ 1304925 h 1304925"/>
                <a:gd name="connsiteX22" fmla="*/ 1543050 w 2100262"/>
                <a:gd name="connsiteY22" fmla="*/ 1290637 h 1304925"/>
                <a:gd name="connsiteX23" fmla="*/ 1769269 w 2100262"/>
                <a:gd name="connsiteY23" fmla="*/ 1276350 h 1304925"/>
                <a:gd name="connsiteX24" fmla="*/ 2033587 w 2100262"/>
                <a:gd name="connsiteY24" fmla="*/ 1257300 h 1304925"/>
                <a:gd name="connsiteX25" fmla="*/ 2064544 w 2100262"/>
                <a:gd name="connsiteY25" fmla="*/ 1250156 h 1304925"/>
                <a:gd name="connsiteX26" fmla="*/ 2083594 w 2100262"/>
                <a:gd name="connsiteY26" fmla="*/ 1240631 h 1304925"/>
                <a:gd name="connsiteX27" fmla="*/ 2093119 w 2100262"/>
                <a:gd name="connsiteY27" fmla="*/ 1231106 h 1304925"/>
                <a:gd name="connsiteX28" fmla="*/ 2100262 w 2100262"/>
                <a:gd name="connsiteY28" fmla="*/ 1221581 h 1304925"/>
                <a:gd name="connsiteX29" fmla="*/ 2100262 w 2100262"/>
                <a:gd name="connsiteY29" fmla="*/ 1214437 h 1304925"/>
                <a:gd name="connsiteX30" fmla="*/ 2097881 w 2100262"/>
                <a:gd name="connsiteY30" fmla="*/ 1207293 h 1304925"/>
                <a:gd name="connsiteX31" fmla="*/ 2083594 w 2100262"/>
                <a:gd name="connsiteY31" fmla="*/ 1190625 h 1304925"/>
                <a:gd name="connsiteX32" fmla="*/ 2055019 w 2100262"/>
                <a:gd name="connsiteY32" fmla="*/ 1173956 h 1304925"/>
                <a:gd name="connsiteX33" fmla="*/ 1988344 w 2100262"/>
                <a:gd name="connsiteY33" fmla="*/ 1152525 h 1304925"/>
                <a:gd name="connsiteX34" fmla="*/ 1909762 w 2100262"/>
                <a:gd name="connsiteY34" fmla="*/ 1128712 h 1304925"/>
                <a:gd name="connsiteX35" fmla="*/ 1785937 w 2100262"/>
                <a:gd name="connsiteY35" fmla="*/ 1088231 h 1304925"/>
                <a:gd name="connsiteX36" fmla="*/ 1664494 w 2100262"/>
                <a:gd name="connsiteY36" fmla="*/ 1045368 h 1304925"/>
                <a:gd name="connsiteX37" fmla="*/ 1493044 w 2100262"/>
                <a:gd name="connsiteY37" fmla="*/ 981075 h 1304925"/>
                <a:gd name="connsiteX38" fmla="*/ 1364456 w 2100262"/>
                <a:gd name="connsiteY38" fmla="*/ 919162 h 1304925"/>
                <a:gd name="connsiteX39" fmla="*/ 1207294 w 2100262"/>
                <a:gd name="connsiteY39" fmla="*/ 823912 h 1304925"/>
                <a:gd name="connsiteX40" fmla="*/ 1045369 w 2100262"/>
                <a:gd name="connsiteY40" fmla="*/ 711993 h 1304925"/>
                <a:gd name="connsiteX41" fmla="*/ 921544 w 2100262"/>
                <a:gd name="connsiteY41" fmla="*/ 616743 h 1304925"/>
                <a:gd name="connsiteX42" fmla="*/ 776287 w 2100262"/>
                <a:gd name="connsiteY42" fmla="*/ 502443 h 1304925"/>
                <a:gd name="connsiteX43" fmla="*/ 623887 w 2100262"/>
                <a:gd name="connsiteY43" fmla="*/ 383381 h 13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100262" h="1304925">
                  <a:moveTo>
                    <a:pt x="623887" y="383381"/>
                  </a:moveTo>
                  <a:lnTo>
                    <a:pt x="483394" y="269081"/>
                  </a:lnTo>
                  <a:lnTo>
                    <a:pt x="359569" y="169068"/>
                  </a:lnTo>
                  <a:lnTo>
                    <a:pt x="223837" y="61912"/>
                  </a:lnTo>
                  <a:lnTo>
                    <a:pt x="142875" y="0"/>
                  </a:lnTo>
                  <a:lnTo>
                    <a:pt x="0" y="23812"/>
                  </a:lnTo>
                  <a:lnTo>
                    <a:pt x="102394" y="121443"/>
                  </a:lnTo>
                  <a:lnTo>
                    <a:pt x="207169" y="226218"/>
                  </a:lnTo>
                  <a:lnTo>
                    <a:pt x="335756" y="350043"/>
                  </a:lnTo>
                  <a:lnTo>
                    <a:pt x="476250" y="497681"/>
                  </a:lnTo>
                  <a:lnTo>
                    <a:pt x="609600" y="638175"/>
                  </a:lnTo>
                  <a:lnTo>
                    <a:pt x="707231" y="740568"/>
                  </a:lnTo>
                  <a:lnTo>
                    <a:pt x="812006" y="854868"/>
                  </a:lnTo>
                  <a:lnTo>
                    <a:pt x="909637" y="954881"/>
                  </a:lnTo>
                  <a:lnTo>
                    <a:pt x="1009650" y="1054893"/>
                  </a:lnTo>
                  <a:lnTo>
                    <a:pt x="1102519" y="1147762"/>
                  </a:lnTo>
                  <a:lnTo>
                    <a:pt x="1154906" y="1202531"/>
                  </a:lnTo>
                  <a:lnTo>
                    <a:pt x="1195387" y="1240631"/>
                  </a:lnTo>
                  <a:lnTo>
                    <a:pt x="1243012" y="1278731"/>
                  </a:lnTo>
                  <a:lnTo>
                    <a:pt x="1271587" y="1290637"/>
                  </a:lnTo>
                  <a:lnTo>
                    <a:pt x="1309687" y="1300162"/>
                  </a:lnTo>
                  <a:lnTo>
                    <a:pt x="1371600" y="1304925"/>
                  </a:lnTo>
                  <a:lnTo>
                    <a:pt x="1543050" y="1290637"/>
                  </a:lnTo>
                  <a:lnTo>
                    <a:pt x="1769269" y="1276350"/>
                  </a:lnTo>
                  <a:lnTo>
                    <a:pt x="2033587" y="1257300"/>
                  </a:lnTo>
                  <a:lnTo>
                    <a:pt x="2064544" y="1250156"/>
                  </a:lnTo>
                  <a:lnTo>
                    <a:pt x="2083594" y="1240631"/>
                  </a:lnTo>
                  <a:lnTo>
                    <a:pt x="2093119" y="1231106"/>
                  </a:lnTo>
                  <a:lnTo>
                    <a:pt x="2100262" y="1221581"/>
                  </a:lnTo>
                  <a:lnTo>
                    <a:pt x="2100262" y="1214437"/>
                  </a:lnTo>
                  <a:lnTo>
                    <a:pt x="2097881" y="1207293"/>
                  </a:lnTo>
                  <a:lnTo>
                    <a:pt x="2083594" y="1190625"/>
                  </a:lnTo>
                  <a:lnTo>
                    <a:pt x="2055019" y="1173956"/>
                  </a:lnTo>
                  <a:lnTo>
                    <a:pt x="1988344" y="1152525"/>
                  </a:lnTo>
                  <a:lnTo>
                    <a:pt x="1909762" y="1128712"/>
                  </a:lnTo>
                  <a:lnTo>
                    <a:pt x="1785937" y="1088231"/>
                  </a:lnTo>
                  <a:lnTo>
                    <a:pt x="1664494" y="1045368"/>
                  </a:lnTo>
                  <a:lnTo>
                    <a:pt x="1493044" y="981075"/>
                  </a:lnTo>
                  <a:lnTo>
                    <a:pt x="1364456" y="919162"/>
                  </a:lnTo>
                  <a:lnTo>
                    <a:pt x="1207294" y="823912"/>
                  </a:lnTo>
                  <a:lnTo>
                    <a:pt x="1045369" y="711993"/>
                  </a:lnTo>
                  <a:lnTo>
                    <a:pt x="921544" y="616743"/>
                  </a:lnTo>
                  <a:lnTo>
                    <a:pt x="776287" y="502443"/>
                  </a:lnTo>
                  <a:lnTo>
                    <a:pt x="623887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AC767009-C45F-F545-A1D8-676E9FBCA48E}"/>
                </a:ext>
              </a:extLst>
            </p:cNvPr>
            <p:cNvSpPr/>
            <p:nvPr/>
          </p:nvSpPr>
          <p:spPr>
            <a:xfrm>
              <a:off x="4238625" y="3543300"/>
              <a:ext cx="1562100" cy="1119188"/>
            </a:xfrm>
            <a:custGeom>
              <a:avLst/>
              <a:gdLst>
                <a:gd name="connsiteX0" fmla="*/ 447675 w 1562100"/>
                <a:gd name="connsiteY0" fmla="*/ 176213 h 1119188"/>
                <a:gd name="connsiteX1" fmla="*/ 166688 w 1562100"/>
                <a:gd name="connsiteY1" fmla="*/ 226219 h 1119188"/>
                <a:gd name="connsiteX2" fmla="*/ 59531 w 1562100"/>
                <a:gd name="connsiteY2" fmla="*/ 245269 h 1119188"/>
                <a:gd name="connsiteX3" fmla="*/ 0 w 1562100"/>
                <a:gd name="connsiteY3" fmla="*/ 238125 h 1119188"/>
                <a:gd name="connsiteX4" fmla="*/ 57150 w 1562100"/>
                <a:gd name="connsiteY4" fmla="*/ 392906 h 1119188"/>
                <a:gd name="connsiteX5" fmla="*/ 447675 w 1562100"/>
                <a:gd name="connsiteY5" fmla="*/ 323850 h 1119188"/>
                <a:gd name="connsiteX6" fmla="*/ 842963 w 1562100"/>
                <a:gd name="connsiteY6" fmla="*/ 252413 h 1119188"/>
                <a:gd name="connsiteX7" fmla="*/ 1042988 w 1562100"/>
                <a:gd name="connsiteY7" fmla="*/ 214313 h 1119188"/>
                <a:gd name="connsiteX8" fmla="*/ 1135856 w 1562100"/>
                <a:gd name="connsiteY8" fmla="*/ 200025 h 1119188"/>
                <a:gd name="connsiteX9" fmla="*/ 1147763 w 1562100"/>
                <a:gd name="connsiteY9" fmla="*/ 200025 h 1119188"/>
                <a:gd name="connsiteX10" fmla="*/ 1166813 w 1562100"/>
                <a:gd name="connsiteY10" fmla="*/ 202406 h 1119188"/>
                <a:gd name="connsiteX11" fmla="*/ 1183481 w 1562100"/>
                <a:gd name="connsiteY11" fmla="*/ 209550 h 1119188"/>
                <a:gd name="connsiteX12" fmla="*/ 1202531 w 1562100"/>
                <a:gd name="connsiteY12" fmla="*/ 226219 h 1119188"/>
                <a:gd name="connsiteX13" fmla="*/ 1214438 w 1562100"/>
                <a:gd name="connsiteY13" fmla="*/ 247650 h 1119188"/>
                <a:gd name="connsiteX14" fmla="*/ 1216819 w 1562100"/>
                <a:gd name="connsiteY14" fmla="*/ 261938 h 1119188"/>
                <a:gd name="connsiteX15" fmla="*/ 1216819 w 1562100"/>
                <a:gd name="connsiteY15" fmla="*/ 288131 h 1119188"/>
                <a:gd name="connsiteX16" fmla="*/ 1185863 w 1562100"/>
                <a:gd name="connsiteY16" fmla="*/ 519113 h 1119188"/>
                <a:gd name="connsiteX17" fmla="*/ 1131094 w 1562100"/>
                <a:gd name="connsiteY17" fmla="*/ 916781 h 1119188"/>
                <a:gd name="connsiteX18" fmla="*/ 1154906 w 1562100"/>
                <a:gd name="connsiteY18" fmla="*/ 1100138 h 1119188"/>
                <a:gd name="connsiteX19" fmla="*/ 1166813 w 1562100"/>
                <a:gd name="connsiteY19" fmla="*/ 1109663 h 1119188"/>
                <a:gd name="connsiteX20" fmla="*/ 1195388 w 1562100"/>
                <a:gd name="connsiteY20" fmla="*/ 1119188 h 1119188"/>
                <a:gd name="connsiteX21" fmla="*/ 1219200 w 1562100"/>
                <a:gd name="connsiteY21" fmla="*/ 1116806 h 1119188"/>
                <a:gd name="connsiteX22" fmla="*/ 1250156 w 1562100"/>
                <a:gd name="connsiteY22" fmla="*/ 1107281 h 1119188"/>
                <a:gd name="connsiteX23" fmla="*/ 1273969 w 1562100"/>
                <a:gd name="connsiteY23" fmla="*/ 1088231 h 1119188"/>
                <a:gd name="connsiteX24" fmla="*/ 1309688 w 1562100"/>
                <a:gd name="connsiteY24" fmla="*/ 1050131 h 1119188"/>
                <a:gd name="connsiteX25" fmla="*/ 1366838 w 1562100"/>
                <a:gd name="connsiteY25" fmla="*/ 978694 h 1119188"/>
                <a:gd name="connsiteX26" fmla="*/ 1378744 w 1562100"/>
                <a:gd name="connsiteY26" fmla="*/ 957263 h 1119188"/>
                <a:gd name="connsiteX27" fmla="*/ 1402556 w 1562100"/>
                <a:gd name="connsiteY27" fmla="*/ 828675 h 1119188"/>
                <a:gd name="connsiteX28" fmla="*/ 1450181 w 1562100"/>
                <a:gd name="connsiteY28" fmla="*/ 550069 h 1119188"/>
                <a:gd name="connsiteX29" fmla="*/ 1485900 w 1562100"/>
                <a:gd name="connsiteY29" fmla="*/ 342900 h 1119188"/>
                <a:gd name="connsiteX30" fmla="*/ 1495425 w 1562100"/>
                <a:gd name="connsiteY30" fmla="*/ 326231 h 1119188"/>
                <a:gd name="connsiteX31" fmla="*/ 1519238 w 1562100"/>
                <a:gd name="connsiteY31" fmla="*/ 300038 h 1119188"/>
                <a:gd name="connsiteX32" fmla="*/ 1547813 w 1562100"/>
                <a:gd name="connsiteY32" fmla="*/ 264319 h 1119188"/>
                <a:gd name="connsiteX33" fmla="*/ 1562100 w 1562100"/>
                <a:gd name="connsiteY33" fmla="*/ 228600 h 1119188"/>
                <a:gd name="connsiteX34" fmla="*/ 1562100 w 1562100"/>
                <a:gd name="connsiteY34" fmla="*/ 204788 h 1119188"/>
                <a:gd name="connsiteX35" fmla="*/ 1554956 w 1562100"/>
                <a:gd name="connsiteY35" fmla="*/ 190500 h 1119188"/>
                <a:gd name="connsiteX36" fmla="*/ 1466850 w 1562100"/>
                <a:gd name="connsiteY36" fmla="*/ 138113 h 1119188"/>
                <a:gd name="connsiteX37" fmla="*/ 1314450 w 1562100"/>
                <a:gd name="connsiteY37" fmla="*/ 50006 h 1119188"/>
                <a:gd name="connsiteX38" fmla="*/ 1228725 w 1562100"/>
                <a:gd name="connsiteY38" fmla="*/ 0 h 1119188"/>
                <a:gd name="connsiteX39" fmla="*/ 1216819 w 1562100"/>
                <a:gd name="connsiteY39" fmla="*/ 0 h 1119188"/>
                <a:gd name="connsiteX40" fmla="*/ 1159669 w 1562100"/>
                <a:gd name="connsiteY40" fmla="*/ 30956 h 1119188"/>
                <a:gd name="connsiteX41" fmla="*/ 1121569 w 1562100"/>
                <a:gd name="connsiteY41" fmla="*/ 45244 h 1119188"/>
                <a:gd name="connsiteX42" fmla="*/ 950119 w 1562100"/>
                <a:gd name="connsiteY42" fmla="*/ 80963 h 1119188"/>
                <a:gd name="connsiteX43" fmla="*/ 778669 w 1562100"/>
                <a:gd name="connsiteY43" fmla="*/ 111919 h 1119188"/>
                <a:gd name="connsiteX44" fmla="*/ 578644 w 1562100"/>
                <a:gd name="connsiteY44" fmla="*/ 154781 h 1119188"/>
                <a:gd name="connsiteX45" fmla="*/ 447675 w 1562100"/>
                <a:gd name="connsiteY45" fmla="*/ 176213 h 1119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62100" h="1119188">
                  <a:moveTo>
                    <a:pt x="447675" y="176213"/>
                  </a:moveTo>
                  <a:lnTo>
                    <a:pt x="166688" y="226219"/>
                  </a:lnTo>
                  <a:lnTo>
                    <a:pt x="59531" y="245269"/>
                  </a:lnTo>
                  <a:lnTo>
                    <a:pt x="0" y="238125"/>
                  </a:lnTo>
                  <a:lnTo>
                    <a:pt x="57150" y="392906"/>
                  </a:lnTo>
                  <a:lnTo>
                    <a:pt x="447675" y="323850"/>
                  </a:lnTo>
                  <a:lnTo>
                    <a:pt x="842963" y="252413"/>
                  </a:lnTo>
                  <a:lnTo>
                    <a:pt x="1042988" y="214313"/>
                  </a:lnTo>
                  <a:lnTo>
                    <a:pt x="1135856" y="200025"/>
                  </a:lnTo>
                  <a:lnTo>
                    <a:pt x="1147763" y="200025"/>
                  </a:lnTo>
                  <a:lnTo>
                    <a:pt x="1166813" y="202406"/>
                  </a:lnTo>
                  <a:lnTo>
                    <a:pt x="1183481" y="209550"/>
                  </a:lnTo>
                  <a:lnTo>
                    <a:pt x="1202531" y="226219"/>
                  </a:lnTo>
                  <a:lnTo>
                    <a:pt x="1214438" y="247650"/>
                  </a:lnTo>
                  <a:lnTo>
                    <a:pt x="1216819" y="261938"/>
                  </a:lnTo>
                  <a:lnTo>
                    <a:pt x="1216819" y="288131"/>
                  </a:lnTo>
                  <a:lnTo>
                    <a:pt x="1185863" y="519113"/>
                  </a:lnTo>
                  <a:lnTo>
                    <a:pt x="1131094" y="916781"/>
                  </a:lnTo>
                  <a:lnTo>
                    <a:pt x="1154906" y="1100138"/>
                  </a:lnTo>
                  <a:lnTo>
                    <a:pt x="1166813" y="1109663"/>
                  </a:lnTo>
                  <a:lnTo>
                    <a:pt x="1195388" y="1119188"/>
                  </a:lnTo>
                  <a:lnTo>
                    <a:pt x="1219200" y="1116806"/>
                  </a:lnTo>
                  <a:lnTo>
                    <a:pt x="1250156" y="1107281"/>
                  </a:lnTo>
                  <a:lnTo>
                    <a:pt x="1273969" y="1088231"/>
                  </a:lnTo>
                  <a:lnTo>
                    <a:pt x="1309688" y="1050131"/>
                  </a:lnTo>
                  <a:lnTo>
                    <a:pt x="1366838" y="978694"/>
                  </a:lnTo>
                  <a:lnTo>
                    <a:pt x="1378744" y="957263"/>
                  </a:lnTo>
                  <a:lnTo>
                    <a:pt x="1402556" y="828675"/>
                  </a:lnTo>
                  <a:lnTo>
                    <a:pt x="1450181" y="550069"/>
                  </a:lnTo>
                  <a:lnTo>
                    <a:pt x="1485900" y="342900"/>
                  </a:lnTo>
                  <a:lnTo>
                    <a:pt x="1495425" y="326231"/>
                  </a:lnTo>
                  <a:lnTo>
                    <a:pt x="1519238" y="300038"/>
                  </a:lnTo>
                  <a:lnTo>
                    <a:pt x="1547813" y="264319"/>
                  </a:lnTo>
                  <a:lnTo>
                    <a:pt x="1562100" y="228600"/>
                  </a:lnTo>
                  <a:lnTo>
                    <a:pt x="1562100" y="204788"/>
                  </a:lnTo>
                  <a:lnTo>
                    <a:pt x="1554956" y="190500"/>
                  </a:lnTo>
                  <a:lnTo>
                    <a:pt x="1466850" y="138113"/>
                  </a:lnTo>
                  <a:lnTo>
                    <a:pt x="1314450" y="50006"/>
                  </a:lnTo>
                  <a:lnTo>
                    <a:pt x="1228725" y="0"/>
                  </a:lnTo>
                  <a:lnTo>
                    <a:pt x="1216819" y="0"/>
                  </a:lnTo>
                  <a:lnTo>
                    <a:pt x="1159669" y="30956"/>
                  </a:lnTo>
                  <a:lnTo>
                    <a:pt x="1121569" y="45244"/>
                  </a:lnTo>
                  <a:lnTo>
                    <a:pt x="950119" y="80963"/>
                  </a:lnTo>
                  <a:lnTo>
                    <a:pt x="778669" y="111919"/>
                  </a:lnTo>
                  <a:lnTo>
                    <a:pt x="578644" y="154781"/>
                  </a:lnTo>
                  <a:lnTo>
                    <a:pt x="447675" y="1762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2B443372-7F17-3542-8CF0-DEC5D6F8A8FF}"/>
                </a:ext>
              </a:extLst>
            </p:cNvPr>
            <p:cNvSpPr/>
            <p:nvPr/>
          </p:nvSpPr>
          <p:spPr>
            <a:xfrm>
              <a:off x="4341813" y="4005263"/>
              <a:ext cx="944562" cy="304800"/>
            </a:xfrm>
            <a:custGeom>
              <a:avLst/>
              <a:gdLst>
                <a:gd name="connsiteX0" fmla="*/ 257175 w 945356"/>
                <a:gd name="connsiteY0" fmla="*/ 135731 h 304800"/>
                <a:gd name="connsiteX1" fmla="*/ 419100 w 945356"/>
                <a:gd name="connsiteY1" fmla="*/ 104775 h 304800"/>
                <a:gd name="connsiteX2" fmla="*/ 528637 w 945356"/>
                <a:gd name="connsiteY2" fmla="*/ 83343 h 304800"/>
                <a:gd name="connsiteX3" fmla="*/ 578644 w 945356"/>
                <a:gd name="connsiteY3" fmla="*/ 73818 h 304800"/>
                <a:gd name="connsiteX4" fmla="*/ 602456 w 945356"/>
                <a:gd name="connsiteY4" fmla="*/ 57150 h 304800"/>
                <a:gd name="connsiteX5" fmla="*/ 652462 w 945356"/>
                <a:gd name="connsiteY5" fmla="*/ 16668 h 304800"/>
                <a:gd name="connsiteX6" fmla="*/ 666750 w 945356"/>
                <a:gd name="connsiteY6" fmla="*/ 7143 h 304800"/>
                <a:gd name="connsiteX7" fmla="*/ 690562 w 945356"/>
                <a:gd name="connsiteY7" fmla="*/ 0 h 304800"/>
                <a:gd name="connsiteX8" fmla="*/ 738187 w 945356"/>
                <a:gd name="connsiteY8" fmla="*/ 0 h 304800"/>
                <a:gd name="connsiteX9" fmla="*/ 788194 w 945356"/>
                <a:gd name="connsiteY9" fmla="*/ 2381 h 304800"/>
                <a:gd name="connsiteX10" fmla="*/ 823912 w 945356"/>
                <a:gd name="connsiteY10" fmla="*/ 11906 h 304800"/>
                <a:gd name="connsiteX11" fmla="*/ 866775 w 945356"/>
                <a:gd name="connsiteY11" fmla="*/ 30956 h 304800"/>
                <a:gd name="connsiteX12" fmla="*/ 900112 w 945356"/>
                <a:gd name="connsiteY12" fmla="*/ 52387 h 304800"/>
                <a:gd name="connsiteX13" fmla="*/ 919162 w 945356"/>
                <a:gd name="connsiteY13" fmla="*/ 71437 h 304800"/>
                <a:gd name="connsiteX14" fmla="*/ 940594 w 945356"/>
                <a:gd name="connsiteY14" fmla="*/ 100012 h 304800"/>
                <a:gd name="connsiteX15" fmla="*/ 945356 w 945356"/>
                <a:gd name="connsiteY15" fmla="*/ 111918 h 304800"/>
                <a:gd name="connsiteX16" fmla="*/ 945356 w 945356"/>
                <a:gd name="connsiteY16" fmla="*/ 130968 h 304800"/>
                <a:gd name="connsiteX17" fmla="*/ 931069 w 945356"/>
                <a:gd name="connsiteY17" fmla="*/ 161925 h 304800"/>
                <a:gd name="connsiteX18" fmla="*/ 895350 w 945356"/>
                <a:gd name="connsiteY18" fmla="*/ 185737 h 304800"/>
                <a:gd name="connsiteX19" fmla="*/ 864394 w 945356"/>
                <a:gd name="connsiteY19" fmla="*/ 185737 h 304800"/>
                <a:gd name="connsiteX20" fmla="*/ 785812 w 945356"/>
                <a:gd name="connsiteY20" fmla="*/ 188118 h 304800"/>
                <a:gd name="connsiteX21" fmla="*/ 669131 w 945356"/>
                <a:gd name="connsiteY21" fmla="*/ 195262 h 304800"/>
                <a:gd name="connsiteX22" fmla="*/ 507206 w 945356"/>
                <a:gd name="connsiteY22" fmla="*/ 216693 h 304800"/>
                <a:gd name="connsiteX23" fmla="*/ 300037 w 945356"/>
                <a:gd name="connsiteY23" fmla="*/ 247650 h 304800"/>
                <a:gd name="connsiteX24" fmla="*/ 97631 w 945356"/>
                <a:gd name="connsiteY24" fmla="*/ 285750 h 304800"/>
                <a:gd name="connsiteX25" fmla="*/ 0 w 945356"/>
                <a:gd name="connsiteY25" fmla="*/ 304800 h 304800"/>
                <a:gd name="connsiteX26" fmla="*/ 0 w 945356"/>
                <a:gd name="connsiteY26" fmla="*/ 192881 h 304800"/>
                <a:gd name="connsiteX27" fmla="*/ 257175 w 945356"/>
                <a:gd name="connsiteY27" fmla="*/ 135731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45356" h="304800">
                  <a:moveTo>
                    <a:pt x="257175" y="135731"/>
                  </a:moveTo>
                  <a:lnTo>
                    <a:pt x="419100" y="104775"/>
                  </a:lnTo>
                  <a:lnTo>
                    <a:pt x="528637" y="83343"/>
                  </a:lnTo>
                  <a:lnTo>
                    <a:pt x="578644" y="73818"/>
                  </a:lnTo>
                  <a:lnTo>
                    <a:pt x="602456" y="57150"/>
                  </a:lnTo>
                  <a:lnTo>
                    <a:pt x="652462" y="16668"/>
                  </a:lnTo>
                  <a:lnTo>
                    <a:pt x="666750" y="7143"/>
                  </a:lnTo>
                  <a:lnTo>
                    <a:pt x="690562" y="0"/>
                  </a:lnTo>
                  <a:lnTo>
                    <a:pt x="738187" y="0"/>
                  </a:lnTo>
                  <a:lnTo>
                    <a:pt x="788194" y="2381"/>
                  </a:lnTo>
                  <a:lnTo>
                    <a:pt x="823912" y="11906"/>
                  </a:lnTo>
                  <a:lnTo>
                    <a:pt x="866775" y="30956"/>
                  </a:lnTo>
                  <a:lnTo>
                    <a:pt x="900112" y="52387"/>
                  </a:lnTo>
                  <a:lnTo>
                    <a:pt x="919162" y="71437"/>
                  </a:lnTo>
                  <a:lnTo>
                    <a:pt x="940594" y="100012"/>
                  </a:lnTo>
                  <a:lnTo>
                    <a:pt x="945356" y="111918"/>
                  </a:lnTo>
                  <a:lnTo>
                    <a:pt x="945356" y="130968"/>
                  </a:lnTo>
                  <a:lnTo>
                    <a:pt x="931069" y="161925"/>
                  </a:lnTo>
                  <a:lnTo>
                    <a:pt x="895350" y="185737"/>
                  </a:lnTo>
                  <a:lnTo>
                    <a:pt x="864394" y="185737"/>
                  </a:lnTo>
                  <a:lnTo>
                    <a:pt x="785812" y="188118"/>
                  </a:lnTo>
                  <a:lnTo>
                    <a:pt x="669131" y="195262"/>
                  </a:lnTo>
                  <a:lnTo>
                    <a:pt x="507206" y="216693"/>
                  </a:lnTo>
                  <a:lnTo>
                    <a:pt x="300037" y="247650"/>
                  </a:lnTo>
                  <a:lnTo>
                    <a:pt x="97631" y="285750"/>
                  </a:lnTo>
                  <a:lnTo>
                    <a:pt x="0" y="304800"/>
                  </a:lnTo>
                  <a:lnTo>
                    <a:pt x="0" y="192881"/>
                  </a:lnTo>
                  <a:lnTo>
                    <a:pt x="257175" y="135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6BFA8290-7EE0-1C40-B036-79C1E5C848D5}"/>
                </a:ext>
              </a:extLst>
            </p:cNvPr>
            <p:cNvSpPr/>
            <p:nvPr/>
          </p:nvSpPr>
          <p:spPr>
            <a:xfrm>
              <a:off x="4316413" y="4410075"/>
              <a:ext cx="1117600" cy="328613"/>
            </a:xfrm>
            <a:custGeom>
              <a:avLst/>
              <a:gdLst>
                <a:gd name="connsiteX0" fmla="*/ 495300 w 1116807"/>
                <a:gd name="connsiteY0" fmla="*/ 78581 h 328613"/>
                <a:gd name="connsiteX1" fmla="*/ 792957 w 1116807"/>
                <a:gd name="connsiteY1" fmla="*/ 21431 h 328613"/>
                <a:gd name="connsiteX2" fmla="*/ 883444 w 1116807"/>
                <a:gd name="connsiteY2" fmla="*/ 2381 h 328613"/>
                <a:gd name="connsiteX3" fmla="*/ 921544 w 1116807"/>
                <a:gd name="connsiteY3" fmla="*/ 0 h 328613"/>
                <a:gd name="connsiteX4" fmla="*/ 1004888 w 1116807"/>
                <a:gd name="connsiteY4" fmla="*/ 11906 h 328613"/>
                <a:gd name="connsiteX5" fmla="*/ 1116807 w 1116807"/>
                <a:gd name="connsiteY5" fmla="*/ 38100 h 328613"/>
                <a:gd name="connsiteX6" fmla="*/ 1104900 w 1116807"/>
                <a:gd name="connsiteY6" fmla="*/ 247650 h 328613"/>
                <a:gd name="connsiteX7" fmla="*/ 1071563 w 1116807"/>
                <a:gd name="connsiteY7" fmla="*/ 233363 h 328613"/>
                <a:gd name="connsiteX8" fmla="*/ 1021557 w 1116807"/>
                <a:gd name="connsiteY8" fmla="*/ 207169 h 328613"/>
                <a:gd name="connsiteX9" fmla="*/ 971550 w 1116807"/>
                <a:gd name="connsiteY9" fmla="*/ 192881 h 328613"/>
                <a:gd name="connsiteX10" fmla="*/ 892969 w 1116807"/>
                <a:gd name="connsiteY10" fmla="*/ 183356 h 328613"/>
                <a:gd name="connsiteX11" fmla="*/ 831057 w 1116807"/>
                <a:gd name="connsiteY11" fmla="*/ 180975 h 328613"/>
                <a:gd name="connsiteX12" fmla="*/ 745332 w 1116807"/>
                <a:gd name="connsiteY12" fmla="*/ 195263 h 328613"/>
                <a:gd name="connsiteX13" fmla="*/ 588169 w 1116807"/>
                <a:gd name="connsiteY13" fmla="*/ 214313 h 328613"/>
                <a:gd name="connsiteX14" fmla="*/ 459582 w 1116807"/>
                <a:gd name="connsiteY14" fmla="*/ 226219 h 328613"/>
                <a:gd name="connsiteX15" fmla="*/ 314325 w 1116807"/>
                <a:gd name="connsiteY15" fmla="*/ 247650 h 328613"/>
                <a:gd name="connsiteX16" fmla="*/ 169069 w 1116807"/>
                <a:gd name="connsiteY16" fmla="*/ 283369 h 328613"/>
                <a:gd name="connsiteX17" fmla="*/ 2382 w 1116807"/>
                <a:gd name="connsiteY17" fmla="*/ 328613 h 328613"/>
                <a:gd name="connsiteX18" fmla="*/ 0 w 1116807"/>
                <a:gd name="connsiteY18" fmla="*/ 169069 h 328613"/>
                <a:gd name="connsiteX19" fmla="*/ 495300 w 1116807"/>
                <a:gd name="connsiteY19" fmla="*/ 78581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16807" h="328613">
                  <a:moveTo>
                    <a:pt x="495300" y="78581"/>
                  </a:moveTo>
                  <a:lnTo>
                    <a:pt x="792957" y="21431"/>
                  </a:lnTo>
                  <a:lnTo>
                    <a:pt x="883444" y="2381"/>
                  </a:lnTo>
                  <a:lnTo>
                    <a:pt x="921544" y="0"/>
                  </a:lnTo>
                  <a:lnTo>
                    <a:pt x="1004888" y="11906"/>
                  </a:lnTo>
                  <a:lnTo>
                    <a:pt x="1116807" y="38100"/>
                  </a:lnTo>
                  <a:lnTo>
                    <a:pt x="1104900" y="247650"/>
                  </a:lnTo>
                  <a:lnTo>
                    <a:pt x="1071563" y="233363"/>
                  </a:lnTo>
                  <a:lnTo>
                    <a:pt x="1021557" y="207169"/>
                  </a:lnTo>
                  <a:lnTo>
                    <a:pt x="971550" y="192881"/>
                  </a:lnTo>
                  <a:lnTo>
                    <a:pt x="892969" y="183356"/>
                  </a:lnTo>
                  <a:lnTo>
                    <a:pt x="831057" y="180975"/>
                  </a:lnTo>
                  <a:lnTo>
                    <a:pt x="745332" y="195263"/>
                  </a:lnTo>
                  <a:lnTo>
                    <a:pt x="588169" y="214313"/>
                  </a:lnTo>
                  <a:lnTo>
                    <a:pt x="459582" y="226219"/>
                  </a:lnTo>
                  <a:lnTo>
                    <a:pt x="314325" y="247650"/>
                  </a:lnTo>
                  <a:lnTo>
                    <a:pt x="169069" y="283369"/>
                  </a:lnTo>
                  <a:lnTo>
                    <a:pt x="2382" y="328613"/>
                  </a:lnTo>
                  <a:lnTo>
                    <a:pt x="0" y="169069"/>
                  </a:lnTo>
                  <a:lnTo>
                    <a:pt x="495300" y="78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6D7445D3-840C-414A-BDE2-519CF067CF7A}"/>
                </a:ext>
              </a:extLst>
            </p:cNvPr>
            <p:cNvSpPr/>
            <p:nvPr/>
          </p:nvSpPr>
          <p:spPr>
            <a:xfrm>
              <a:off x="4019550" y="3673475"/>
              <a:ext cx="368300" cy="2466975"/>
            </a:xfrm>
            <a:custGeom>
              <a:avLst/>
              <a:gdLst>
                <a:gd name="connsiteX0" fmla="*/ 168275 w 368300"/>
                <a:gd name="connsiteY0" fmla="*/ 666750 h 2466975"/>
                <a:gd name="connsiteX1" fmla="*/ 168275 w 368300"/>
                <a:gd name="connsiteY1" fmla="*/ 390525 h 2466975"/>
                <a:gd name="connsiteX2" fmla="*/ 161925 w 368300"/>
                <a:gd name="connsiteY2" fmla="*/ 355600 h 2466975"/>
                <a:gd name="connsiteX3" fmla="*/ 152400 w 368300"/>
                <a:gd name="connsiteY3" fmla="*/ 307975 h 2466975"/>
                <a:gd name="connsiteX4" fmla="*/ 133350 w 368300"/>
                <a:gd name="connsiteY4" fmla="*/ 257175 h 2466975"/>
                <a:gd name="connsiteX5" fmla="*/ 114300 w 368300"/>
                <a:gd name="connsiteY5" fmla="*/ 215900 h 2466975"/>
                <a:gd name="connsiteX6" fmla="*/ 79375 w 368300"/>
                <a:gd name="connsiteY6" fmla="*/ 165100 h 2466975"/>
                <a:gd name="connsiteX7" fmla="*/ 22225 w 368300"/>
                <a:gd name="connsiteY7" fmla="*/ 98425 h 2466975"/>
                <a:gd name="connsiteX8" fmla="*/ 0 w 368300"/>
                <a:gd name="connsiteY8" fmla="*/ 73025 h 2466975"/>
                <a:gd name="connsiteX9" fmla="*/ 76200 w 368300"/>
                <a:gd name="connsiteY9" fmla="*/ 0 h 2466975"/>
                <a:gd name="connsiteX10" fmla="*/ 142875 w 368300"/>
                <a:gd name="connsiteY10" fmla="*/ 60325 h 2466975"/>
                <a:gd name="connsiteX11" fmla="*/ 190500 w 368300"/>
                <a:gd name="connsiteY11" fmla="*/ 92075 h 2466975"/>
                <a:gd name="connsiteX12" fmla="*/ 215900 w 368300"/>
                <a:gd name="connsiteY12" fmla="*/ 101600 h 2466975"/>
                <a:gd name="connsiteX13" fmla="*/ 254000 w 368300"/>
                <a:gd name="connsiteY13" fmla="*/ 111125 h 2466975"/>
                <a:gd name="connsiteX14" fmla="*/ 288925 w 368300"/>
                <a:gd name="connsiteY14" fmla="*/ 117475 h 2466975"/>
                <a:gd name="connsiteX15" fmla="*/ 368300 w 368300"/>
                <a:gd name="connsiteY15" fmla="*/ 228600 h 2466975"/>
                <a:gd name="connsiteX16" fmla="*/ 365125 w 368300"/>
                <a:gd name="connsiteY16" fmla="*/ 920750 h 2466975"/>
                <a:gd name="connsiteX17" fmla="*/ 342900 w 368300"/>
                <a:gd name="connsiteY17" fmla="*/ 1028700 h 2466975"/>
                <a:gd name="connsiteX18" fmla="*/ 346075 w 368300"/>
                <a:gd name="connsiteY18" fmla="*/ 2044700 h 2466975"/>
                <a:gd name="connsiteX19" fmla="*/ 292100 w 368300"/>
                <a:gd name="connsiteY19" fmla="*/ 2419350 h 2466975"/>
                <a:gd name="connsiteX20" fmla="*/ 266700 w 368300"/>
                <a:gd name="connsiteY20" fmla="*/ 2454275 h 2466975"/>
                <a:gd name="connsiteX21" fmla="*/ 244475 w 368300"/>
                <a:gd name="connsiteY21" fmla="*/ 2466975 h 2466975"/>
                <a:gd name="connsiteX22" fmla="*/ 222250 w 368300"/>
                <a:gd name="connsiteY22" fmla="*/ 2463800 h 2466975"/>
                <a:gd name="connsiteX23" fmla="*/ 206375 w 368300"/>
                <a:gd name="connsiteY23" fmla="*/ 2454275 h 2466975"/>
                <a:gd name="connsiteX24" fmla="*/ 184150 w 368300"/>
                <a:gd name="connsiteY24" fmla="*/ 2425700 h 2466975"/>
                <a:gd name="connsiteX25" fmla="*/ 139700 w 368300"/>
                <a:gd name="connsiteY25" fmla="*/ 2349500 h 2466975"/>
                <a:gd name="connsiteX26" fmla="*/ 111125 w 368300"/>
                <a:gd name="connsiteY26" fmla="*/ 2282825 h 2466975"/>
                <a:gd name="connsiteX27" fmla="*/ 88900 w 368300"/>
                <a:gd name="connsiteY27" fmla="*/ 2216150 h 2466975"/>
                <a:gd name="connsiteX28" fmla="*/ 79375 w 368300"/>
                <a:gd name="connsiteY28" fmla="*/ 2165350 h 2466975"/>
                <a:gd name="connsiteX29" fmla="*/ 85725 w 368300"/>
                <a:gd name="connsiteY29" fmla="*/ 2114550 h 2466975"/>
                <a:gd name="connsiteX30" fmla="*/ 101600 w 368300"/>
                <a:gd name="connsiteY30" fmla="*/ 1993900 h 2466975"/>
                <a:gd name="connsiteX31" fmla="*/ 114300 w 368300"/>
                <a:gd name="connsiteY31" fmla="*/ 1885950 h 2466975"/>
                <a:gd name="connsiteX32" fmla="*/ 136525 w 368300"/>
                <a:gd name="connsiteY32" fmla="*/ 1673225 h 2466975"/>
                <a:gd name="connsiteX33" fmla="*/ 155575 w 368300"/>
                <a:gd name="connsiteY33" fmla="*/ 1377950 h 2466975"/>
                <a:gd name="connsiteX34" fmla="*/ 168275 w 368300"/>
                <a:gd name="connsiteY34" fmla="*/ 1089025 h 2466975"/>
                <a:gd name="connsiteX35" fmla="*/ 168275 w 368300"/>
                <a:gd name="connsiteY35" fmla="*/ 666750 h 2466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68300" h="2466975">
                  <a:moveTo>
                    <a:pt x="168275" y="666750"/>
                  </a:moveTo>
                  <a:lnTo>
                    <a:pt x="168275" y="390525"/>
                  </a:lnTo>
                  <a:lnTo>
                    <a:pt x="161925" y="355600"/>
                  </a:lnTo>
                  <a:lnTo>
                    <a:pt x="152400" y="307975"/>
                  </a:lnTo>
                  <a:lnTo>
                    <a:pt x="133350" y="257175"/>
                  </a:lnTo>
                  <a:lnTo>
                    <a:pt x="114300" y="215900"/>
                  </a:lnTo>
                  <a:lnTo>
                    <a:pt x="79375" y="165100"/>
                  </a:lnTo>
                  <a:lnTo>
                    <a:pt x="22225" y="98425"/>
                  </a:lnTo>
                  <a:lnTo>
                    <a:pt x="0" y="73025"/>
                  </a:lnTo>
                  <a:lnTo>
                    <a:pt x="76200" y="0"/>
                  </a:lnTo>
                  <a:lnTo>
                    <a:pt x="142875" y="60325"/>
                  </a:lnTo>
                  <a:lnTo>
                    <a:pt x="190500" y="92075"/>
                  </a:lnTo>
                  <a:lnTo>
                    <a:pt x="215900" y="101600"/>
                  </a:lnTo>
                  <a:lnTo>
                    <a:pt x="254000" y="111125"/>
                  </a:lnTo>
                  <a:lnTo>
                    <a:pt x="288925" y="117475"/>
                  </a:lnTo>
                  <a:lnTo>
                    <a:pt x="368300" y="228600"/>
                  </a:lnTo>
                  <a:cubicBezTo>
                    <a:pt x="367242" y="459317"/>
                    <a:pt x="366183" y="690033"/>
                    <a:pt x="365125" y="920750"/>
                  </a:cubicBezTo>
                  <a:lnTo>
                    <a:pt x="342900" y="1028700"/>
                  </a:lnTo>
                  <a:cubicBezTo>
                    <a:pt x="343958" y="1367367"/>
                    <a:pt x="345017" y="1706033"/>
                    <a:pt x="346075" y="2044700"/>
                  </a:cubicBezTo>
                  <a:lnTo>
                    <a:pt x="292100" y="2419350"/>
                  </a:lnTo>
                  <a:lnTo>
                    <a:pt x="266700" y="2454275"/>
                  </a:lnTo>
                  <a:lnTo>
                    <a:pt x="244475" y="2466975"/>
                  </a:lnTo>
                  <a:lnTo>
                    <a:pt x="222250" y="2463800"/>
                  </a:lnTo>
                  <a:lnTo>
                    <a:pt x="206375" y="2454275"/>
                  </a:lnTo>
                  <a:lnTo>
                    <a:pt x="184150" y="2425700"/>
                  </a:lnTo>
                  <a:lnTo>
                    <a:pt x="139700" y="2349500"/>
                  </a:lnTo>
                  <a:lnTo>
                    <a:pt x="111125" y="2282825"/>
                  </a:lnTo>
                  <a:lnTo>
                    <a:pt x="88900" y="2216150"/>
                  </a:lnTo>
                  <a:lnTo>
                    <a:pt x="79375" y="2165350"/>
                  </a:lnTo>
                  <a:lnTo>
                    <a:pt x="85725" y="2114550"/>
                  </a:lnTo>
                  <a:lnTo>
                    <a:pt x="101600" y="1993900"/>
                  </a:lnTo>
                  <a:lnTo>
                    <a:pt x="114300" y="1885950"/>
                  </a:lnTo>
                  <a:lnTo>
                    <a:pt x="136525" y="1673225"/>
                  </a:lnTo>
                  <a:lnTo>
                    <a:pt x="155575" y="1377950"/>
                  </a:lnTo>
                  <a:lnTo>
                    <a:pt x="168275" y="1089025"/>
                  </a:lnTo>
                  <a:lnTo>
                    <a:pt x="168275" y="666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8B9F43C6-6F3F-5A47-8072-D7C7E2283FB5}"/>
                </a:ext>
              </a:extLst>
            </p:cNvPr>
            <p:cNvSpPr/>
            <p:nvPr/>
          </p:nvSpPr>
          <p:spPr>
            <a:xfrm>
              <a:off x="4281488" y="5141913"/>
              <a:ext cx="1071562" cy="984250"/>
            </a:xfrm>
            <a:custGeom>
              <a:avLst/>
              <a:gdLst>
                <a:gd name="connsiteX0" fmla="*/ 550068 w 1071562"/>
                <a:gd name="connsiteY0" fmla="*/ 280987 h 985837"/>
                <a:gd name="connsiteX1" fmla="*/ 381000 w 1071562"/>
                <a:gd name="connsiteY1" fmla="*/ 381000 h 985837"/>
                <a:gd name="connsiteX2" fmla="*/ 197643 w 1071562"/>
                <a:gd name="connsiteY2" fmla="*/ 483394 h 985837"/>
                <a:gd name="connsiteX3" fmla="*/ 90487 w 1071562"/>
                <a:gd name="connsiteY3" fmla="*/ 542925 h 985837"/>
                <a:gd name="connsiteX4" fmla="*/ 16668 w 1071562"/>
                <a:gd name="connsiteY4" fmla="*/ 578644 h 985837"/>
                <a:gd name="connsiteX5" fmla="*/ 0 w 1071562"/>
                <a:gd name="connsiteY5" fmla="*/ 985837 h 985837"/>
                <a:gd name="connsiteX6" fmla="*/ 30956 w 1071562"/>
                <a:gd name="connsiteY6" fmla="*/ 950119 h 985837"/>
                <a:gd name="connsiteX7" fmla="*/ 100012 w 1071562"/>
                <a:gd name="connsiteY7" fmla="*/ 878681 h 985837"/>
                <a:gd name="connsiteX8" fmla="*/ 197643 w 1071562"/>
                <a:gd name="connsiteY8" fmla="*/ 783431 h 985837"/>
                <a:gd name="connsiteX9" fmla="*/ 311943 w 1071562"/>
                <a:gd name="connsiteY9" fmla="*/ 681037 h 985837"/>
                <a:gd name="connsiteX10" fmla="*/ 404812 w 1071562"/>
                <a:gd name="connsiteY10" fmla="*/ 595312 h 985837"/>
                <a:gd name="connsiteX11" fmla="*/ 507206 w 1071562"/>
                <a:gd name="connsiteY11" fmla="*/ 509587 h 985837"/>
                <a:gd name="connsiteX12" fmla="*/ 638175 w 1071562"/>
                <a:gd name="connsiteY12" fmla="*/ 400050 h 985837"/>
                <a:gd name="connsiteX13" fmla="*/ 759618 w 1071562"/>
                <a:gd name="connsiteY13" fmla="*/ 302419 h 985837"/>
                <a:gd name="connsiteX14" fmla="*/ 873918 w 1071562"/>
                <a:gd name="connsiteY14" fmla="*/ 211931 h 985837"/>
                <a:gd name="connsiteX15" fmla="*/ 1023937 w 1071562"/>
                <a:gd name="connsiteY15" fmla="*/ 95250 h 985837"/>
                <a:gd name="connsiteX16" fmla="*/ 1071562 w 1071562"/>
                <a:gd name="connsiteY16" fmla="*/ 30956 h 985837"/>
                <a:gd name="connsiteX17" fmla="*/ 1033462 w 1071562"/>
                <a:gd name="connsiteY17" fmla="*/ 0 h 985837"/>
                <a:gd name="connsiteX18" fmla="*/ 952500 w 1071562"/>
                <a:gd name="connsiteY18" fmla="*/ 33337 h 985837"/>
                <a:gd name="connsiteX19" fmla="*/ 802481 w 1071562"/>
                <a:gd name="connsiteY19" fmla="*/ 128587 h 985837"/>
                <a:gd name="connsiteX20" fmla="*/ 550068 w 1071562"/>
                <a:gd name="connsiteY20" fmla="*/ 280987 h 98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71562" h="985837">
                  <a:moveTo>
                    <a:pt x="550068" y="280987"/>
                  </a:moveTo>
                  <a:lnTo>
                    <a:pt x="381000" y="381000"/>
                  </a:lnTo>
                  <a:lnTo>
                    <a:pt x="197643" y="483394"/>
                  </a:lnTo>
                  <a:lnTo>
                    <a:pt x="90487" y="542925"/>
                  </a:lnTo>
                  <a:lnTo>
                    <a:pt x="16668" y="578644"/>
                  </a:lnTo>
                  <a:lnTo>
                    <a:pt x="0" y="985837"/>
                  </a:lnTo>
                  <a:lnTo>
                    <a:pt x="30956" y="950119"/>
                  </a:lnTo>
                  <a:lnTo>
                    <a:pt x="100012" y="878681"/>
                  </a:lnTo>
                  <a:lnTo>
                    <a:pt x="197643" y="783431"/>
                  </a:lnTo>
                  <a:lnTo>
                    <a:pt x="311943" y="681037"/>
                  </a:lnTo>
                  <a:lnTo>
                    <a:pt x="404812" y="595312"/>
                  </a:lnTo>
                  <a:lnTo>
                    <a:pt x="507206" y="509587"/>
                  </a:lnTo>
                  <a:lnTo>
                    <a:pt x="638175" y="400050"/>
                  </a:lnTo>
                  <a:lnTo>
                    <a:pt x="759618" y="302419"/>
                  </a:lnTo>
                  <a:lnTo>
                    <a:pt x="873918" y="211931"/>
                  </a:lnTo>
                  <a:lnTo>
                    <a:pt x="1023937" y="95250"/>
                  </a:lnTo>
                  <a:lnTo>
                    <a:pt x="1071562" y="30956"/>
                  </a:lnTo>
                  <a:lnTo>
                    <a:pt x="1033462" y="0"/>
                  </a:lnTo>
                  <a:lnTo>
                    <a:pt x="952500" y="33337"/>
                  </a:lnTo>
                  <a:lnTo>
                    <a:pt x="802481" y="128587"/>
                  </a:lnTo>
                  <a:lnTo>
                    <a:pt x="550068" y="280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C22DCF46-2EFA-BD4A-8F63-5CCD9762FF5E}"/>
                </a:ext>
              </a:extLst>
            </p:cNvPr>
            <p:cNvSpPr/>
            <p:nvPr/>
          </p:nvSpPr>
          <p:spPr>
            <a:xfrm>
              <a:off x="4598988" y="4598988"/>
              <a:ext cx="2200275" cy="1244600"/>
            </a:xfrm>
            <a:custGeom>
              <a:avLst/>
              <a:gdLst>
                <a:gd name="connsiteX0" fmla="*/ 345281 w 2200275"/>
                <a:gd name="connsiteY0" fmla="*/ 330994 h 1245394"/>
                <a:gd name="connsiteX1" fmla="*/ 190500 w 2200275"/>
                <a:gd name="connsiteY1" fmla="*/ 200025 h 1245394"/>
                <a:gd name="connsiteX2" fmla="*/ 47625 w 2200275"/>
                <a:gd name="connsiteY2" fmla="*/ 73819 h 1245394"/>
                <a:gd name="connsiteX3" fmla="*/ 0 w 2200275"/>
                <a:gd name="connsiteY3" fmla="*/ 30956 h 1245394"/>
                <a:gd name="connsiteX4" fmla="*/ 164306 w 2200275"/>
                <a:gd name="connsiteY4" fmla="*/ 0 h 1245394"/>
                <a:gd name="connsiteX5" fmla="*/ 223837 w 2200275"/>
                <a:gd name="connsiteY5" fmla="*/ 71437 h 1245394"/>
                <a:gd name="connsiteX6" fmla="*/ 269081 w 2200275"/>
                <a:gd name="connsiteY6" fmla="*/ 111919 h 1245394"/>
                <a:gd name="connsiteX7" fmla="*/ 345281 w 2200275"/>
                <a:gd name="connsiteY7" fmla="*/ 171450 h 1245394"/>
                <a:gd name="connsiteX8" fmla="*/ 483394 w 2200275"/>
                <a:gd name="connsiteY8" fmla="*/ 264319 h 1245394"/>
                <a:gd name="connsiteX9" fmla="*/ 633412 w 2200275"/>
                <a:gd name="connsiteY9" fmla="*/ 364331 h 1245394"/>
                <a:gd name="connsiteX10" fmla="*/ 700087 w 2200275"/>
                <a:gd name="connsiteY10" fmla="*/ 402431 h 1245394"/>
                <a:gd name="connsiteX11" fmla="*/ 802481 w 2200275"/>
                <a:gd name="connsiteY11" fmla="*/ 471487 h 1245394"/>
                <a:gd name="connsiteX12" fmla="*/ 933450 w 2200275"/>
                <a:gd name="connsiteY12" fmla="*/ 550069 h 1245394"/>
                <a:gd name="connsiteX13" fmla="*/ 1092994 w 2200275"/>
                <a:gd name="connsiteY13" fmla="*/ 635794 h 1245394"/>
                <a:gd name="connsiteX14" fmla="*/ 1266825 w 2200275"/>
                <a:gd name="connsiteY14" fmla="*/ 723900 h 1245394"/>
                <a:gd name="connsiteX15" fmla="*/ 1450181 w 2200275"/>
                <a:gd name="connsiteY15" fmla="*/ 809625 h 1245394"/>
                <a:gd name="connsiteX16" fmla="*/ 1652587 w 2200275"/>
                <a:gd name="connsiteY16" fmla="*/ 892969 h 1245394"/>
                <a:gd name="connsiteX17" fmla="*/ 1838325 w 2200275"/>
                <a:gd name="connsiteY17" fmla="*/ 964406 h 1245394"/>
                <a:gd name="connsiteX18" fmla="*/ 2047875 w 2200275"/>
                <a:gd name="connsiteY18" fmla="*/ 1035844 h 1245394"/>
                <a:gd name="connsiteX19" fmla="*/ 2166937 w 2200275"/>
                <a:gd name="connsiteY19" fmla="*/ 1076325 h 1245394"/>
                <a:gd name="connsiteX20" fmla="*/ 2185987 w 2200275"/>
                <a:gd name="connsiteY20" fmla="*/ 1085850 h 1245394"/>
                <a:gd name="connsiteX21" fmla="*/ 2193131 w 2200275"/>
                <a:gd name="connsiteY21" fmla="*/ 1092994 h 1245394"/>
                <a:gd name="connsiteX22" fmla="*/ 2200275 w 2200275"/>
                <a:gd name="connsiteY22" fmla="*/ 1104900 h 1245394"/>
                <a:gd name="connsiteX23" fmla="*/ 2197894 w 2200275"/>
                <a:gd name="connsiteY23" fmla="*/ 1119187 h 1245394"/>
                <a:gd name="connsiteX24" fmla="*/ 2176462 w 2200275"/>
                <a:gd name="connsiteY24" fmla="*/ 1135856 h 1245394"/>
                <a:gd name="connsiteX25" fmla="*/ 2133600 w 2200275"/>
                <a:gd name="connsiteY25" fmla="*/ 1152525 h 1245394"/>
                <a:gd name="connsiteX26" fmla="*/ 2083594 w 2200275"/>
                <a:gd name="connsiteY26" fmla="*/ 1162050 h 1245394"/>
                <a:gd name="connsiteX27" fmla="*/ 1966912 w 2200275"/>
                <a:gd name="connsiteY27" fmla="*/ 1178719 h 1245394"/>
                <a:gd name="connsiteX28" fmla="*/ 1807369 w 2200275"/>
                <a:gd name="connsiteY28" fmla="*/ 1204912 h 1245394"/>
                <a:gd name="connsiteX29" fmla="*/ 1602581 w 2200275"/>
                <a:gd name="connsiteY29" fmla="*/ 1235869 h 1245394"/>
                <a:gd name="connsiteX30" fmla="*/ 1564481 w 2200275"/>
                <a:gd name="connsiteY30" fmla="*/ 1243012 h 1245394"/>
                <a:gd name="connsiteX31" fmla="*/ 1533525 w 2200275"/>
                <a:gd name="connsiteY31" fmla="*/ 1245394 h 1245394"/>
                <a:gd name="connsiteX32" fmla="*/ 1497806 w 2200275"/>
                <a:gd name="connsiteY32" fmla="*/ 1240631 h 1245394"/>
                <a:gd name="connsiteX33" fmla="*/ 1459706 w 2200275"/>
                <a:gd name="connsiteY33" fmla="*/ 1226344 h 1245394"/>
                <a:gd name="connsiteX34" fmla="*/ 1426369 w 2200275"/>
                <a:gd name="connsiteY34" fmla="*/ 1204912 h 1245394"/>
                <a:gd name="connsiteX35" fmla="*/ 1333500 w 2200275"/>
                <a:gd name="connsiteY35" fmla="*/ 1133475 h 1245394"/>
                <a:gd name="connsiteX36" fmla="*/ 1128712 w 2200275"/>
                <a:gd name="connsiteY36" fmla="*/ 971550 h 1245394"/>
                <a:gd name="connsiteX37" fmla="*/ 928687 w 2200275"/>
                <a:gd name="connsiteY37" fmla="*/ 816769 h 1245394"/>
                <a:gd name="connsiteX38" fmla="*/ 697706 w 2200275"/>
                <a:gd name="connsiteY38" fmla="*/ 633412 h 1245394"/>
                <a:gd name="connsiteX39" fmla="*/ 628650 w 2200275"/>
                <a:gd name="connsiteY39" fmla="*/ 566737 h 1245394"/>
                <a:gd name="connsiteX40" fmla="*/ 478631 w 2200275"/>
                <a:gd name="connsiteY40" fmla="*/ 445294 h 1245394"/>
                <a:gd name="connsiteX41" fmla="*/ 345281 w 2200275"/>
                <a:gd name="connsiteY41" fmla="*/ 330994 h 124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200275" h="1245394">
                  <a:moveTo>
                    <a:pt x="345281" y="330994"/>
                  </a:moveTo>
                  <a:lnTo>
                    <a:pt x="190500" y="200025"/>
                  </a:lnTo>
                  <a:lnTo>
                    <a:pt x="47625" y="73819"/>
                  </a:lnTo>
                  <a:lnTo>
                    <a:pt x="0" y="30956"/>
                  </a:lnTo>
                  <a:lnTo>
                    <a:pt x="164306" y="0"/>
                  </a:lnTo>
                  <a:lnTo>
                    <a:pt x="223837" y="71437"/>
                  </a:lnTo>
                  <a:lnTo>
                    <a:pt x="269081" y="111919"/>
                  </a:lnTo>
                  <a:lnTo>
                    <a:pt x="345281" y="171450"/>
                  </a:lnTo>
                  <a:lnTo>
                    <a:pt x="483394" y="264319"/>
                  </a:lnTo>
                  <a:lnTo>
                    <a:pt x="633412" y="364331"/>
                  </a:lnTo>
                  <a:lnTo>
                    <a:pt x="700087" y="402431"/>
                  </a:lnTo>
                  <a:lnTo>
                    <a:pt x="802481" y="471487"/>
                  </a:lnTo>
                  <a:lnTo>
                    <a:pt x="933450" y="550069"/>
                  </a:lnTo>
                  <a:lnTo>
                    <a:pt x="1092994" y="635794"/>
                  </a:lnTo>
                  <a:lnTo>
                    <a:pt x="1266825" y="723900"/>
                  </a:lnTo>
                  <a:lnTo>
                    <a:pt x="1450181" y="809625"/>
                  </a:lnTo>
                  <a:lnTo>
                    <a:pt x="1652587" y="892969"/>
                  </a:lnTo>
                  <a:lnTo>
                    <a:pt x="1838325" y="964406"/>
                  </a:lnTo>
                  <a:lnTo>
                    <a:pt x="2047875" y="1035844"/>
                  </a:lnTo>
                  <a:lnTo>
                    <a:pt x="2166937" y="1076325"/>
                  </a:lnTo>
                  <a:lnTo>
                    <a:pt x="2185987" y="1085850"/>
                  </a:lnTo>
                  <a:lnTo>
                    <a:pt x="2193131" y="1092994"/>
                  </a:lnTo>
                  <a:lnTo>
                    <a:pt x="2200275" y="1104900"/>
                  </a:lnTo>
                  <a:lnTo>
                    <a:pt x="2197894" y="1119187"/>
                  </a:lnTo>
                  <a:lnTo>
                    <a:pt x="2176462" y="1135856"/>
                  </a:lnTo>
                  <a:lnTo>
                    <a:pt x="2133600" y="1152525"/>
                  </a:lnTo>
                  <a:lnTo>
                    <a:pt x="2083594" y="1162050"/>
                  </a:lnTo>
                  <a:lnTo>
                    <a:pt x="1966912" y="1178719"/>
                  </a:lnTo>
                  <a:lnTo>
                    <a:pt x="1807369" y="1204912"/>
                  </a:lnTo>
                  <a:lnTo>
                    <a:pt x="1602581" y="1235869"/>
                  </a:lnTo>
                  <a:lnTo>
                    <a:pt x="1564481" y="1243012"/>
                  </a:lnTo>
                  <a:lnTo>
                    <a:pt x="1533525" y="1245394"/>
                  </a:lnTo>
                  <a:lnTo>
                    <a:pt x="1497806" y="1240631"/>
                  </a:lnTo>
                  <a:lnTo>
                    <a:pt x="1459706" y="1226344"/>
                  </a:lnTo>
                  <a:lnTo>
                    <a:pt x="1426369" y="1204912"/>
                  </a:lnTo>
                  <a:lnTo>
                    <a:pt x="1333500" y="1133475"/>
                  </a:lnTo>
                  <a:lnTo>
                    <a:pt x="1128712" y="971550"/>
                  </a:lnTo>
                  <a:lnTo>
                    <a:pt x="928687" y="816769"/>
                  </a:lnTo>
                  <a:lnTo>
                    <a:pt x="697706" y="633412"/>
                  </a:lnTo>
                  <a:lnTo>
                    <a:pt x="628650" y="566737"/>
                  </a:lnTo>
                  <a:lnTo>
                    <a:pt x="478631" y="445294"/>
                  </a:lnTo>
                  <a:lnTo>
                    <a:pt x="345281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7736086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12F0E18C-3854-C040-A965-77786D7E48C2}"/>
              </a:ext>
            </a:extLst>
          </p:cNvPr>
          <p:cNvSpPr/>
          <p:nvPr/>
        </p:nvSpPr>
        <p:spPr>
          <a:xfrm>
            <a:off x="3422650" y="1636713"/>
            <a:ext cx="515938" cy="1374775"/>
          </a:xfrm>
          <a:custGeom>
            <a:avLst/>
            <a:gdLst>
              <a:gd name="connsiteX0" fmla="*/ 247650 w 516732"/>
              <a:gd name="connsiteY0" fmla="*/ 800100 h 1376362"/>
              <a:gd name="connsiteX1" fmla="*/ 228600 w 516732"/>
              <a:gd name="connsiteY1" fmla="*/ 616744 h 1376362"/>
              <a:gd name="connsiteX2" fmla="*/ 169069 w 516732"/>
              <a:gd name="connsiteY2" fmla="*/ 297656 h 1376362"/>
              <a:gd name="connsiteX3" fmla="*/ 152400 w 516732"/>
              <a:gd name="connsiteY3" fmla="*/ 223837 h 1376362"/>
              <a:gd name="connsiteX4" fmla="*/ 130969 w 516732"/>
              <a:gd name="connsiteY4" fmla="*/ 185737 h 1376362"/>
              <a:gd name="connsiteX5" fmla="*/ 69057 w 516732"/>
              <a:gd name="connsiteY5" fmla="*/ 111919 h 1376362"/>
              <a:gd name="connsiteX6" fmla="*/ 33338 w 516732"/>
              <a:gd name="connsiteY6" fmla="*/ 83344 h 1376362"/>
              <a:gd name="connsiteX7" fmla="*/ 19050 w 516732"/>
              <a:gd name="connsiteY7" fmla="*/ 69056 h 1376362"/>
              <a:gd name="connsiteX8" fmla="*/ 4763 w 516732"/>
              <a:gd name="connsiteY8" fmla="*/ 47625 h 1376362"/>
              <a:gd name="connsiteX9" fmla="*/ 0 w 516732"/>
              <a:gd name="connsiteY9" fmla="*/ 26194 h 1376362"/>
              <a:gd name="connsiteX10" fmla="*/ 4763 w 516732"/>
              <a:gd name="connsiteY10" fmla="*/ 9525 h 1376362"/>
              <a:gd name="connsiteX11" fmla="*/ 21432 w 516732"/>
              <a:gd name="connsiteY11" fmla="*/ 0 h 1376362"/>
              <a:gd name="connsiteX12" fmla="*/ 57150 w 516732"/>
              <a:gd name="connsiteY12" fmla="*/ 0 h 1376362"/>
              <a:gd name="connsiteX13" fmla="*/ 83344 w 516732"/>
              <a:gd name="connsiteY13" fmla="*/ 7144 h 1376362"/>
              <a:gd name="connsiteX14" fmla="*/ 145257 w 516732"/>
              <a:gd name="connsiteY14" fmla="*/ 33337 h 1376362"/>
              <a:gd name="connsiteX15" fmla="*/ 204788 w 516732"/>
              <a:gd name="connsiteY15" fmla="*/ 59531 h 1376362"/>
              <a:gd name="connsiteX16" fmla="*/ 266700 w 516732"/>
              <a:gd name="connsiteY16" fmla="*/ 92869 h 1376362"/>
              <a:gd name="connsiteX17" fmla="*/ 366713 w 516732"/>
              <a:gd name="connsiteY17" fmla="*/ 166687 h 1376362"/>
              <a:gd name="connsiteX18" fmla="*/ 407194 w 516732"/>
              <a:gd name="connsiteY18" fmla="*/ 316706 h 1376362"/>
              <a:gd name="connsiteX19" fmla="*/ 452438 w 516732"/>
              <a:gd name="connsiteY19" fmla="*/ 504825 h 1376362"/>
              <a:gd name="connsiteX20" fmla="*/ 473869 w 516732"/>
              <a:gd name="connsiteY20" fmla="*/ 631031 h 1376362"/>
              <a:gd name="connsiteX21" fmla="*/ 500063 w 516732"/>
              <a:gd name="connsiteY21" fmla="*/ 771525 h 1376362"/>
              <a:gd name="connsiteX22" fmla="*/ 497682 w 516732"/>
              <a:gd name="connsiteY22" fmla="*/ 1128712 h 1376362"/>
              <a:gd name="connsiteX23" fmla="*/ 516732 w 516732"/>
              <a:gd name="connsiteY23" fmla="*/ 1233487 h 1376362"/>
              <a:gd name="connsiteX24" fmla="*/ 509588 w 516732"/>
              <a:gd name="connsiteY24" fmla="*/ 1309687 h 1376362"/>
              <a:gd name="connsiteX25" fmla="*/ 495300 w 516732"/>
              <a:gd name="connsiteY25" fmla="*/ 1340644 h 1376362"/>
              <a:gd name="connsiteX26" fmla="*/ 469107 w 516732"/>
              <a:gd name="connsiteY26" fmla="*/ 1362075 h 1376362"/>
              <a:gd name="connsiteX27" fmla="*/ 433388 w 516732"/>
              <a:gd name="connsiteY27" fmla="*/ 1376362 h 1376362"/>
              <a:gd name="connsiteX28" fmla="*/ 416719 w 516732"/>
              <a:gd name="connsiteY28" fmla="*/ 1373981 h 1376362"/>
              <a:gd name="connsiteX29" fmla="*/ 395288 w 516732"/>
              <a:gd name="connsiteY29" fmla="*/ 1357312 h 1376362"/>
              <a:gd name="connsiteX30" fmla="*/ 361950 w 516732"/>
              <a:gd name="connsiteY30" fmla="*/ 1319212 h 1376362"/>
              <a:gd name="connsiteX31" fmla="*/ 326232 w 516732"/>
              <a:gd name="connsiteY31" fmla="*/ 1264444 h 1376362"/>
              <a:gd name="connsiteX32" fmla="*/ 283369 w 516732"/>
              <a:gd name="connsiteY32" fmla="*/ 1195387 h 1376362"/>
              <a:gd name="connsiteX33" fmla="*/ 264319 w 516732"/>
              <a:gd name="connsiteY33" fmla="*/ 1145381 h 1376362"/>
              <a:gd name="connsiteX34" fmla="*/ 250032 w 516732"/>
              <a:gd name="connsiteY34" fmla="*/ 1062037 h 1376362"/>
              <a:gd name="connsiteX35" fmla="*/ 250032 w 516732"/>
              <a:gd name="connsiteY35" fmla="*/ 1002506 h 1376362"/>
              <a:gd name="connsiteX36" fmla="*/ 254794 w 516732"/>
              <a:gd name="connsiteY36" fmla="*/ 947737 h 1376362"/>
              <a:gd name="connsiteX37" fmla="*/ 247650 w 516732"/>
              <a:gd name="connsiteY37" fmla="*/ 800100 h 1376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16732" h="1376362">
                <a:moveTo>
                  <a:pt x="247650" y="800100"/>
                </a:moveTo>
                <a:lnTo>
                  <a:pt x="228600" y="616744"/>
                </a:lnTo>
                <a:lnTo>
                  <a:pt x="169069" y="297656"/>
                </a:lnTo>
                <a:lnTo>
                  <a:pt x="152400" y="223837"/>
                </a:lnTo>
                <a:lnTo>
                  <a:pt x="130969" y="185737"/>
                </a:lnTo>
                <a:lnTo>
                  <a:pt x="69057" y="111919"/>
                </a:lnTo>
                <a:lnTo>
                  <a:pt x="33338" y="83344"/>
                </a:lnTo>
                <a:lnTo>
                  <a:pt x="19050" y="69056"/>
                </a:lnTo>
                <a:lnTo>
                  <a:pt x="4763" y="47625"/>
                </a:lnTo>
                <a:lnTo>
                  <a:pt x="0" y="26194"/>
                </a:lnTo>
                <a:lnTo>
                  <a:pt x="4763" y="9525"/>
                </a:lnTo>
                <a:lnTo>
                  <a:pt x="21432" y="0"/>
                </a:lnTo>
                <a:lnTo>
                  <a:pt x="57150" y="0"/>
                </a:lnTo>
                <a:lnTo>
                  <a:pt x="83344" y="7144"/>
                </a:lnTo>
                <a:lnTo>
                  <a:pt x="145257" y="33337"/>
                </a:lnTo>
                <a:lnTo>
                  <a:pt x="204788" y="59531"/>
                </a:lnTo>
                <a:lnTo>
                  <a:pt x="266700" y="92869"/>
                </a:lnTo>
                <a:lnTo>
                  <a:pt x="366713" y="166687"/>
                </a:lnTo>
                <a:lnTo>
                  <a:pt x="407194" y="316706"/>
                </a:lnTo>
                <a:lnTo>
                  <a:pt x="452438" y="504825"/>
                </a:lnTo>
                <a:lnTo>
                  <a:pt x="473869" y="631031"/>
                </a:lnTo>
                <a:lnTo>
                  <a:pt x="500063" y="771525"/>
                </a:lnTo>
                <a:cubicBezTo>
                  <a:pt x="499269" y="890587"/>
                  <a:pt x="498476" y="1009650"/>
                  <a:pt x="497682" y="1128712"/>
                </a:cubicBezTo>
                <a:lnTo>
                  <a:pt x="516732" y="1233487"/>
                </a:lnTo>
                <a:lnTo>
                  <a:pt x="509588" y="1309687"/>
                </a:lnTo>
                <a:lnTo>
                  <a:pt x="495300" y="1340644"/>
                </a:lnTo>
                <a:lnTo>
                  <a:pt x="469107" y="1362075"/>
                </a:lnTo>
                <a:lnTo>
                  <a:pt x="433388" y="1376362"/>
                </a:lnTo>
                <a:lnTo>
                  <a:pt x="416719" y="1373981"/>
                </a:lnTo>
                <a:lnTo>
                  <a:pt x="395288" y="1357312"/>
                </a:lnTo>
                <a:lnTo>
                  <a:pt x="361950" y="1319212"/>
                </a:lnTo>
                <a:lnTo>
                  <a:pt x="326232" y="1264444"/>
                </a:lnTo>
                <a:lnTo>
                  <a:pt x="283369" y="1195387"/>
                </a:lnTo>
                <a:lnTo>
                  <a:pt x="264319" y="1145381"/>
                </a:lnTo>
                <a:lnTo>
                  <a:pt x="250032" y="1062037"/>
                </a:lnTo>
                <a:lnTo>
                  <a:pt x="250032" y="1002506"/>
                </a:lnTo>
                <a:lnTo>
                  <a:pt x="254794" y="947737"/>
                </a:lnTo>
                <a:lnTo>
                  <a:pt x="247650" y="8001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1AAB7E9F-023E-E34B-9E34-9EFB24C971D9}"/>
              </a:ext>
            </a:extLst>
          </p:cNvPr>
          <p:cNvSpPr/>
          <p:nvPr/>
        </p:nvSpPr>
        <p:spPr>
          <a:xfrm>
            <a:off x="2670175" y="3046413"/>
            <a:ext cx="4418013" cy="582612"/>
          </a:xfrm>
          <a:custGeom>
            <a:avLst/>
            <a:gdLst>
              <a:gd name="connsiteX0" fmla="*/ 2651760 w 4418381"/>
              <a:gd name="connsiteY0" fmla="*/ 296265 h 581558"/>
              <a:gd name="connsiteX1" fmla="*/ 2329891 w 4418381"/>
              <a:gd name="connsiteY1" fmla="*/ 314553 h 581558"/>
              <a:gd name="connsiteX2" fmla="*/ 2095805 w 4418381"/>
              <a:gd name="connsiteY2" fmla="*/ 336499 h 581558"/>
              <a:gd name="connsiteX3" fmla="*/ 1901952 w 4418381"/>
              <a:gd name="connsiteY3" fmla="*/ 365760 h 581558"/>
              <a:gd name="connsiteX4" fmla="*/ 1810512 w 4418381"/>
              <a:gd name="connsiteY4" fmla="*/ 380390 h 581558"/>
              <a:gd name="connsiteX5" fmla="*/ 1609344 w 4418381"/>
              <a:gd name="connsiteY5" fmla="*/ 398678 h 581558"/>
              <a:gd name="connsiteX6" fmla="*/ 1280160 w 4418381"/>
              <a:gd name="connsiteY6" fmla="*/ 442569 h 581558"/>
              <a:gd name="connsiteX7" fmla="*/ 925373 w 4418381"/>
              <a:gd name="connsiteY7" fmla="*/ 490118 h 581558"/>
              <a:gd name="connsiteX8" fmla="*/ 599846 w 4418381"/>
              <a:gd name="connsiteY8" fmla="*/ 559613 h 581558"/>
              <a:gd name="connsiteX9" fmla="*/ 515722 w 4418381"/>
              <a:gd name="connsiteY9" fmla="*/ 570585 h 581558"/>
              <a:gd name="connsiteX10" fmla="*/ 475488 w 4418381"/>
              <a:gd name="connsiteY10" fmla="*/ 581558 h 581558"/>
              <a:gd name="connsiteX11" fmla="*/ 438912 w 4418381"/>
              <a:gd name="connsiteY11" fmla="*/ 581558 h 581558"/>
              <a:gd name="connsiteX12" fmla="*/ 351130 w 4418381"/>
              <a:gd name="connsiteY12" fmla="*/ 570585 h 581558"/>
              <a:gd name="connsiteX13" fmla="*/ 296266 w 4418381"/>
              <a:gd name="connsiteY13" fmla="*/ 552297 h 581558"/>
              <a:gd name="connsiteX14" fmla="*/ 245059 w 4418381"/>
              <a:gd name="connsiteY14" fmla="*/ 526694 h 581558"/>
              <a:gd name="connsiteX15" fmla="*/ 190195 w 4418381"/>
              <a:gd name="connsiteY15" fmla="*/ 490118 h 581558"/>
              <a:gd name="connsiteX16" fmla="*/ 117043 w 4418381"/>
              <a:gd name="connsiteY16" fmla="*/ 424281 h 581558"/>
              <a:gd name="connsiteX17" fmla="*/ 58522 w 4418381"/>
              <a:gd name="connsiteY17" fmla="*/ 351129 h 581558"/>
              <a:gd name="connsiteX18" fmla="*/ 10973 w 4418381"/>
              <a:gd name="connsiteY18" fmla="*/ 277977 h 581558"/>
              <a:gd name="connsiteX19" fmla="*/ 0 w 4418381"/>
              <a:gd name="connsiteY19" fmla="*/ 256032 h 581558"/>
              <a:gd name="connsiteX20" fmla="*/ 0 w 4418381"/>
              <a:gd name="connsiteY20" fmla="*/ 226771 h 581558"/>
              <a:gd name="connsiteX21" fmla="*/ 3658 w 4418381"/>
              <a:gd name="connsiteY21" fmla="*/ 204825 h 581558"/>
              <a:gd name="connsiteX22" fmla="*/ 14630 w 4418381"/>
              <a:gd name="connsiteY22" fmla="*/ 186537 h 581558"/>
              <a:gd name="connsiteX23" fmla="*/ 36576 w 4418381"/>
              <a:gd name="connsiteY23" fmla="*/ 186537 h 581558"/>
              <a:gd name="connsiteX24" fmla="*/ 62179 w 4418381"/>
              <a:gd name="connsiteY24" fmla="*/ 197510 h 581558"/>
              <a:gd name="connsiteX25" fmla="*/ 109728 w 4418381"/>
              <a:gd name="connsiteY25" fmla="*/ 241401 h 581558"/>
              <a:gd name="connsiteX26" fmla="*/ 164592 w 4418381"/>
              <a:gd name="connsiteY26" fmla="*/ 277977 h 581558"/>
              <a:gd name="connsiteX27" fmla="*/ 212141 w 4418381"/>
              <a:gd name="connsiteY27" fmla="*/ 303581 h 581558"/>
              <a:gd name="connsiteX28" fmla="*/ 270662 w 4418381"/>
              <a:gd name="connsiteY28" fmla="*/ 325526 h 581558"/>
              <a:gd name="connsiteX29" fmla="*/ 329184 w 4418381"/>
              <a:gd name="connsiteY29" fmla="*/ 336499 h 581558"/>
              <a:gd name="connsiteX30" fmla="*/ 402336 w 4418381"/>
              <a:gd name="connsiteY30" fmla="*/ 336499 h 581558"/>
              <a:gd name="connsiteX31" fmla="*/ 574243 w 4418381"/>
              <a:gd name="connsiteY31" fmla="*/ 332841 h 581558"/>
              <a:gd name="connsiteX32" fmla="*/ 994867 w 4418381"/>
              <a:gd name="connsiteY32" fmla="*/ 285293 h 581558"/>
              <a:gd name="connsiteX33" fmla="*/ 1236269 w 4418381"/>
              <a:gd name="connsiteY33" fmla="*/ 248717 h 581558"/>
              <a:gd name="connsiteX34" fmla="*/ 1664208 w 4418381"/>
              <a:gd name="connsiteY34" fmla="*/ 201168 h 581558"/>
              <a:gd name="connsiteX35" fmla="*/ 2282342 w 4418381"/>
              <a:gd name="connsiteY35" fmla="*/ 146304 h 581558"/>
              <a:gd name="connsiteX36" fmla="*/ 2878531 w 4418381"/>
              <a:gd name="connsiteY36" fmla="*/ 113385 h 581558"/>
              <a:gd name="connsiteX37" fmla="*/ 3375965 w 4418381"/>
              <a:gd name="connsiteY37" fmla="*/ 91440 h 581558"/>
              <a:gd name="connsiteX38" fmla="*/ 3577133 w 4418381"/>
              <a:gd name="connsiteY38" fmla="*/ 91440 h 581558"/>
              <a:gd name="connsiteX39" fmla="*/ 3683203 w 4418381"/>
              <a:gd name="connsiteY39" fmla="*/ 73152 h 581558"/>
              <a:gd name="connsiteX40" fmla="*/ 3789274 w 4418381"/>
              <a:gd name="connsiteY40" fmla="*/ 47549 h 581558"/>
              <a:gd name="connsiteX41" fmla="*/ 3942893 w 4418381"/>
              <a:gd name="connsiteY41" fmla="*/ 0 h 581558"/>
              <a:gd name="connsiteX42" fmla="*/ 4056278 w 4418381"/>
              <a:gd name="connsiteY42" fmla="*/ 25603 h 581558"/>
              <a:gd name="connsiteX43" fmla="*/ 4198925 w 4418381"/>
              <a:gd name="connsiteY43" fmla="*/ 73152 h 581558"/>
              <a:gd name="connsiteX44" fmla="*/ 4304995 w 4418381"/>
              <a:gd name="connsiteY44" fmla="*/ 109728 h 581558"/>
              <a:gd name="connsiteX45" fmla="*/ 4352544 w 4418381"/>
              <a:gd name="connsiteY45" fmla="*/ 131673 h 581558"/>
              <a:gd name="connsiteX46" fmla="*/ 4370832 w 4418381"/>
              <a:gd name="connsiteY46" fmla="*/ 149961 h 581558"/>
              <a:gd name="connsiteX47" fmla="*/ 4392778 w 4418381"/>
              <a:gd name="connsiteY47" fmla="*/ 179222 h 581558"/>
              <a:gd name="connsiteX48" fmla="*/ 4411066 w 4418381"/>
              <a:gd name="connsiteY48" fmla="*/ 208483 h 581558"/>
              <a:gd name="connsiteX49" fmla="*/ 4418381 w 4418381"/>
              <a:gd name="connsiteY49" fmla="*/ 245059 h 581558"/>
              <a:gd name="connsiteX50" fmla="*/ 4407408 w 4418381"/>
              <a:gd name="connsiteY50" fmla="*/ 274320 h 581558"/>
              <a:gd name="connsiteX51" fmla="*/ 4385462 w 4418381"/>
              <a:gd name="connsiteY51" fmla="*/ 299923 h 581558"/>
              <a:gd name="connsiteX52" fmla="*/ 4345229 w 4418381"/>
              <a:gd name="connsiteY52" fmla="*/ 314553 h 581558"/>
              <a:gd name="connsiteX53" fmla="*/ 4144061 w 4418381"/>
              <a:gd name="connsiteY53" fmla="*/ 299923 h 581558"/>
              <a:gd name="connsiteX54" fmla="*/ 3668573 w 4418381"/>
              <a:gd name="connsiteY54" fmla="*/ 285293 h 581558"/>
              <a:gd name="connsiteX55" fmla="*/ 3130906 w 4418381"/>
              <a:gd name="connsiteY55" fmla="*/ 292608 h 581558"/>
              <a:gd name="connsiteX56" fmla="*/ 2651760 w 4418381"/>
              <a:gd name="connsiteY56" fmla="*/ 296265 h 581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4418381" h="581558">
                <a:moveTo>
                  <a:pt x="2651760" y="296265"/>
                </a:moveTo>
                <a:lnTo>
                  <a:pt x="2329891" y="314553"/>
                </a:lnTo>
                <a:lnTo>
                  <a:pt x="2095805" y="336499"/>
                </a:lnTo>
                <a:lnTo>
                  <a:pt x="1901952" y="365760"/>
                </a:lnTo>
                <a:lnTo>
                  <a:pt x="1810512" y="380390"/>
                </a:lnTo>
                <a:lnTo>
                  <a:pt x="1609344" y="398678"/>
                </a:lnTo>
                <a:lnTo>
                  <a:pt x="1280160" y="442569"/>
                </a:lnTo>
                <a:lnTo>
                  <a:pt x="925373" y="490118"/>
                </a:lnTo>
                <a:lnTo>
                  <a:pt x="599846" y="559613"/>
                </a:lnTo>
                <a:lnTo>
                  <a:pt x="515722" y="570585"/>
                </a:lnTo>
                <a:lnTo>
                  <a:pt x="475488" y="581558"/>
                </a:lnTo>
                <a:lnTo>
                  <a:pt x="438912" y="581558"/>
                </a:lnTo>
                <a:lnTo>
                  <a:pt x="351130" y="570585"/>
                </a:lnTo>
                <a:lnTo>
                  <a:pt x="296266" y="552297"/>
                </a:lnTo>
                <a:lnTo>
                  <a:pt x="245059" y="526694"/>
                </a:lnTo>
                <a:lnTo>
                  <a:pt x="190195" y="490118"/>
                </a:lnTo>
                <a:lnTo>
                  <a:pt x="117043" y="424281"/>
                </a:lnTo>
                <a:lnTo>
                  <a:pt x="58522" y="351129"/>
                </a:lnTo>
                <a:lnTo>
                  <a:pt x="10973" y="277977"/>
                </a:lnTo>
                <a:lnTo>
                  <a:pt x="0" y="256032"/>
                </a:lnTo>
                <a:lnTo>
                  <a:pt x="0" y="226771"/>
                </a:lnTo>
                <a:lnTo>
                  <a:pt x="3658" y="204825"/>
                </a:lnTo>
                <a:lnTo>
                  <a:pt x="14630" y="186537"/>
                </a:lnTo>
                <a:lnTo>
                  <a:pt x="36576" y="186537"/>
                </a:lnTo>
                <a:lnTo>
                  <a:pt x="62179" y="197510"/>
                </a:lnTo>
                <a:lnTo>
                  <a:pt x="109728" y="241401"/>
                </a:lnTo>
                <a:lnTo>
                  <a:pt x="164592" y="277977"/>
                </a:lnTo>
                <a:lnTo>
                  <a:pt x="212141" y="303581"/>
                </a:lnTo>
                <a:lnTo>
                  <a:pt x="270662" y="325526"/>
                </a:lnTo>
                <a:lnTo>
                  <a:pt x="329184" y="336499"/>
                </a:lnTo>
                <a:lnTo>
                  <a:pt x="402336" y="336499"/>
                </a:lnTo>
                <a:lnTo>
                  <a:pt x="574243" y="332841"/>
                </a:lnTo>
                <a:lnTo>
                  <a:pt x="994867" y="285293"/>
                </a:lnTo>
                <a:lnTo>
                  <a:pt x="1236269" y="248717"/>
                </a:lnTo>
                <a:lnTo>
                  <a:pt x="1664208" y="201168"/>
                </a:lnTo>
                <a:lnTo>
                  <a:pt x="2282342" y="146304"/>
                </a:lnTo>
                <a:lnTo>
                  <a:pt x="2878531" y="113385"/>
                </a:lnTo>
                <a:lnTo>
                  <a:pt x="3375965" y="91440"/>
                </a:lnTo>
                <a:lnTo>
                  <a:pt x="3577133" y="91440"/>
                </a:lnTo>
                <a:lnTo>
                  <a:pt x="3683203" y="73152"/>
                </a:lnTo>
                <a:lnTo>
                  <a:pt x="3789274" y="47549"/>
                </a:lnTo>
                <a:lnTo>
                  <a:pt x="3942893" y="0"/>
                </a:lnTo>
                <a:lnTo>
                  <a:pt x="4056278" y="25603"/>
                </a:lnTo>
                <a:lnTo>
                  <a:pt x="4198925" y="73152"/>
                </a:lnTo>
                <a:lnTo>
                  <a:pt x="4304995" y="109728"/>
                </a:lnTo>
                <a:lnTo>
                  <a:pt x="4352544" y="131673"/>
                </a:lnTo>
                <a:lnTo>
                  <a:pt x="4370832" y="149961"/>
                </a:lnTo>
                <a:lnTo>
                  <a:pt x="4392778" y="179222"/>
                </a:lnTo>
                <a:lnTo>
                  <a:pt x="4411066" y="208483"/>
                </a:lnTo>
                <a:lnTo>
                  <a:pt x="4418381" y="245059"/>
                </a:lnTo>
                <a:lnTo>
                  <a:pt x="4407408" y="274320"/>
                </a:lnTo>
                <a:lnTo>
                  <a:pt x="4385462" y="299923"/>
                </a:lnTo>
                <a:lnTo>
                  <a:pt x="4345229" y="314553"/>
                </a:lnTo>
                <a:lnTo>
                  <a:pt x="4144061" y="299923"/>
                </a:lnTo>
                <a:lnTo>
                  <a:pt x="3668573" y="285293"/>
                </a:lnTo>
                <a:lnTo>
                  <a:pt x="3130906" y="292608"/>
                </a:lnTo>
                <a:lnTo>
                  <a:pt x="2651760" y="29626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0119CCD3-CC0E-2A49-BBEC-CE5E32D3F310}"/>
              </a:ext>
            </a:extLst>
          </p:cNvPr>
          <p:cNvSpPr/>
          <p:nvPr/>
        </p:nvSpPr>
        <p:spPr>
          <a:xfrm>
            <a:off x="3713163" y="1544638"/>
            <a:ext cx="2652712" cy="1327150"/>
          </a:xfrm>
          <a:custGeom>
            <a:avLst/>
            <a:gdLst>
              <a:gd name="connsiteX0" fmla="*/ 1119187 w 2652712"/>
              <a:gd name="connsiteY0" fmla="*/ 285750 h 1326357"/>
              <a:gd name="connsiteX1" fmla="*/ 657225 w 2652712"/>
              <a:gd name="connsiteY1" fmla="*/ 326232 h 1326357"/>
              <a:gd name="connsiteX2" fmla="*/ 269081 w 2652712"/>
              <a:gd name="connsiteY2" fmla="*/ 364332 h 1326357"/>
              <a:gd name="connsiteX3" fmla="*/ 221456 w 2652712"/>
              <a:gd name="connsiteY3" fmla="*/ 359569 h 1326357"/>
              <a:gd name="connsiteX4" fmla="*/ 47625 w 2652712"/>
              <a:gd name="connsiteY4" fmla="*/ 338138 h 1326357"/>
              <a:gd name="connsiteX5" fmla="*/ 0 w 2652712"/>
              <a:gd name="connsiteY5" fmla="*/ 238125 h 1326357"/>
              <a:gd name="connsiteX6" fmla="*/ 185737 w 2652712"/>
              <a:gd name="connsiteY6" fmla="*/ 216694 h 1326357"/>
              <a:gd name="connsiteX7" fmla="*/ 931069 w 2652712"/>
              <a:gd name="connsiteY7" fmla="*/ 147638 h 1326357"/>
              <a:gd name="connsiteX8" fmla="*/ 1443037 w 2652712"/>
              <a:gd name="connsiteY8" fmla="*/ 102394 h 1326357"/>
              <a:gd name="connsiteX9" fmla="*/ 1869281 w 2652712"/>
              <a:gd name="connsiteY9" fmla="*/ 66675 h 1326357"/>
              <a:gd name="connsiteX10" fmla="*/ 2064544 w 2652712"/>
              <a:gd name="connsiteY10" fmla="*/ 54769 h 1326357"/>
              <a:gd name="connsiteX11" fmla="*/ 2102644 w 2652712"/>
              <a:gd name="connsiteY11" fmla="*/ 38100 h 1326357"/>
              <a:gd name="connsiteX12" fmla="*/ 2166937 w 2652712"/>
              <a:gd name="connsiteY12" fmla="*/ 19050 h 1326357"/>
              <a:gd name="connsiteX13" fmla="*/ 2243137 w 2652712"/>
              <a:gd name="connsiteY13" fmla="*/ 2382 h 1326357"/>
              <a:gd name="connsiteX14" fmla="*/ 2288381 w 2652712"/>
              <a:gd name="connsiteY14" fmla="*/ 0 h 1326357"/>
              <a:gd name="connsiteX15" fmla="*/ 2319337 w 2652712"/>
              <a:gd name="connsiteY15" fmla="*/ 11907 h 1326357"/>
              <a:gd name="connsiteX16" fmla="*/ 2390775 w 2652712"/>
              <a:gd name="connsiteY16" fmla="*/ 54769 h 1326357"/>
              <a:gd name="connsiteX17" fmla="*/ 2481262 w 2652712"/>
              <a:gd name="connsiteY17" fmla="*/ 119063 h 1326357"/>
              <a:gd name="connsiteX18" fmla="*/ 2550319 w 2652712"/>
              <a:gd name="connsiteY18" fmla="*/ 164307 h 1326357"/>
              <a:gd name="connsiteX19" fmla="*/ 2593181 w 2652712"/>
              <a:gd name="connsiteY19" fmla="*/ 192882 h 1326357"/>
              <a:gd name="connsiteX20" fmla="*/ 2619375 w 2652712"/>
              <a:gd name="connsiteY20" fmla="*/ 216694 h 1326357"/>
              <a:gd name="connsiteX21" fmla="*/ 2640806 w 2652712"/>
              <a:gd name="connsiteY21" fmla="*/ 245269 h 1326357"/>
              <a:gd name="connsiteX22" fmla="*/ 2652712 w 2652712"/>
              <a:gd name="connsiteY22" fmla="*/ 264319 h 1326357"/>
              <a:gd name="connsiteX23" fmla="*/ 2652712 w 2652712"/>
              <a:gd name="connsiteY23" fmla="*/ 273844 h 1326357"/>
              <a:gd name="connsiteX24" fmla="*/ 2636044 w 2652712"/>
              <a:gd name="connsiteY24" fmla="*/ 297657 h 1326357"/>
              <a:gd name="connsiteX25" fmla="*/ 2607469 w 2652712"/>
              <a:gd name="connsiteY25" fmla="*/ 328613 h 1326357"/>
              <a:gd name="connsiteX26" fmla="*/ 2581275 w 2652712"/>
              <a:gd name="connsiteY26" fmla="*/ 366713 h 1326357"/>
              <a:gd name="connsiteX27" fmla="*/ 2562225 w 2652712"/>
              <a:gd name="connsiteY27" fmla="*/ 411957 h 1326357"/>
              <a:gd name="connsiteX28" fmla="*/ 2552700 w 2652712"/>
              <a:gd name="connsiteY28" fmla="*/ 454819 h 1326357"/>
              <a:gd name="connsiteX29" fmla="*/ 2531269 w 2652712"/>
              <a:gd name="connsiteY29" fmla="*/ 638175 h 1326357"/>
              <a:gd name="connsiteX30" fmla="*/ 2495550 w 2652712"/>
              <a:gd name="connsiteY30" fmla="*/ 904875 h 1326357"/>
              <a:gd name="connsiteX31" fmla="*/ 2462212 w 2652712"/>
              <a:gd name="connsiteY31" fmla="*/ 1064419 h 1326357"/>
              <a:gd name="connsiteX32" fmla="*/ 2433637 w 2652712"/>
              <a:gd name="connsiteY32" fmla="*/ 1154907 h 1326357"/>
              <a:gd name="connsiteX33" fmla="*/ 2383631 w 2652712"/>
              <a:gd name="connsiteY33" fmla="*/ 1264444 h 1326357"/>
              <a:gd name="connsiteX34" fmla="*/ 2359819 w 2652712"/>
              <a:gd name="connsiteY34" fmla="*/ 1297782 h 1326357"/>
              <a:gd name="connsiteX35" fmla="*/ 2338387 w 2652712"/>
              <a:gd name="connsiteY35" fmla="*/ 1319213 h 1326357"/>
              <a:gd name="connsiteX36" fmla="*/ 2314575 w 2652712"/>
              <a:gd name="connsiteY36" fmla="*/ 1326357 h 1326357"/>
              <a:gd name="connsiteX37" fmla="*/ 2281237 w 2652712"/>
              <a:gd name="connsiteY37" fmla="*/ 1323975 h 1326357"/>
              <a:gd name="connsiteX38" fmla="*/ 2247900 w 2652712"/>
              <a:gd name="connsiteY38" fmla="*/ 1309688 h 1326357"/>
              <a:gd name="connsiteX39" fmla="*/ 2221706 w 2652712"/>
              <a:gd name="connsiteY39" fmla="*/ 1285875 h 1326357"/>
              <a:gd name="connsiteX40" fmla="*/ 2185987 w 2652712"/>
              <a:gd name="connsiteY40" fmla="*/ 1240632 h 1326357"/>
              <a:gd name="connsiteX41" fmla="*/ 2238375 w 2652712"/>
              <a:gd name="connsiteY41" fmla="*/ 1081088 h 1326357"/>
              <a:gd name="connsiteX42" fmla="*/ 2283619 w 2652712"/>
              <a:gd name="connsiteY42" fmla="*/ 728663 h 1326357"/>
              <a:gd name="connsiteX43" fmla="*/ 2305050 w 2652712"/>
              <a:gd name="connsiteY43" fmla="*/ 571500 h 1326357"/>
              <a:gd name="connsiteX44" fmla="*/ 2326481 w 2652712"/>
              <a:gd name="connsiteY44" fmla="*/ 295275 h 1326357"/>
              <a:gd name="connsiteX45" fmla="*/ 2326481 w 2652712"/>
              <a:gd name="connsiteY45" fmla="*/ 271463 h 1326357"/>
              <a:gd name="connsiteX46" fmla="*/ 2319337 w 2652712"/>
              <a:gd name="connsiteY46" fmla="*/ 254794 h 1326357"/>
              <a:gd name="connsiteX47" fmla="*/ 2302669 w 2652712"/>
              <a:gd name="connsiteY47" fmla="*/ 233363 h 1326357"/>
              <a:gd name="connsiteX48" fmla="*/ 2276475 w 2652712"/>
              <a:gd name="connsiteY48" fmla="*/ 221457 h 1326357"/>
              <a:gd name="connsiteX49" fmla="*/ 2243137 w 2652712"/>
              <a:gd name="connsiteY49" fmla="*/ 209550 h 1326357"/>
              <a:gd name="connsiteX50" fmla="*/ 2038350 w 2652712"/>
              <a:gd name="connsiteY50" fmla="*/ 216694 h 1326357"/>
              <a:gd name="connsiteX51" fmla="*/ 1526381 w 2652712"/>
              <a:gd name="connsiteY51" fmla="*/ 254794 h 1326357"/>
              <a:gd name="connsiteX52" fmla="*/ 1119187 w 2652712"/>
              <a:gd name="connsiteY52" fmla="*/ 285750 h 1326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652712" h="1326357">
                <a:moveTo>
                  <a:pt x="1119187" y="285750"/>
                </a:moveTo>
                <a:lnTo>
                  <a:pt x="657225" y="326232"/>
                </a:lnTo>
                <a:lnTo>
                  <a:pt x="269081" y="364332"/>
                </a:lnTo>
                <a:lnTo>
                  <a:pt x="221456" y="359569"/>
                </a:lnTo>
                <a:lnTo>
                  <a:pt x="47625" y="338138"/>
                </a:lnTo>
                <a:lnTo>
                  <a:pt x="0" y="238125"/>
                </a:lnTo>
                <a:lnTo>
                  <a:pt x="185737" y="216694"/>
                </a:lnTo>
                <a:lnTo>
                  <a:pt x="931069" y="147638"/>
                </a:lnTo>
                <a:lnTo>
                  <a:pt x="1443037" y="102394"/>
                </a:lnTo>
                <a:lnTo>
                  <a:pt x="1869281" y="66675"/>
                </a:lnTo>
                <a:lnTo>
                  <a:pt x="2064544" y="54769"/>
                </a:lnTo>
                <a:lnTo>
                  <a:pt x="2102644" y="38100"/>
                </a:lnTo>
                <a:lnTo>
                  <a:pt x="2166937" y="19050"/>
                </a:lnTo>
                <a:lnTo>
                  <a:pt x="2243137" y="2382"/>
                </a:lnTo>
                <a:lnTo>
                  <a:pt x="2288381" y="0"/>
                </a:lnTo>
                <a:lnTo>
                  <a:pt x="2319337" y="11907"/>
                </a:lnTo>
                <a:lnTo>
                  <a:pt x="2390775" y="54769"/>
                </a:lnTo>
                <a:lnTo>
                  <a:pt x="2481262" y="119063"/>
                </a:lnTo>
                <a:lnTo>
                  <a:pt x="2550319" y="164307"/>
                </a:lnTo>
                <a:lnTo>
                  <a:pt x="2593181" y="192882"/>
                </a:lnTo>
                <a:lnTo>
                  <a:pt x="2619375" y="216694"/>
                </a:lnTo>
                <a:lnTo>
                  <a:pt x="2640806" y="245269"/>
                </a:lnTo>
                <a:lnTo>
                  <a:pt x="2652712" y="264319"/>
                </a:lnTo>
                <a:lnTo>
                  <a:pt x="2652712" y="273844"/>
                </a:lnTo>
                <a:lnTo>
                  <a:pt x="2636044" y="297657"/>
                </a:lnTo>
                <a:lnTo>
                  <a:pt x="2607469" y="328613"/>
                </a:lnTo>
                <a:lnTo>
                  <a:pt x="2581275" y="366713"/>
                </a:lnTo>
                <a:lnTo>
                  <a:pt x="2562225" y="411957"/>
                </a:lnTo>
                <a:lnTo>
                  <a:pt x="2552700" y="454819"/>
                </a:lnTo>
                <a:lnTo>
                  <a:pt x="2531269" y="638175"/>
                </a:lnTo>
                <a:lnTo>
                  <a:pt x="2495550" y="904875"/>
                </a:lnTo>
                <a:lnTo>
                  <a:pt x="2462212" y="1064419"/>
                </a:lnTo>
                <a:lnTo>
                  <a:pt x="2433637" y="1154907"/>
                </a:lnTo>
                <a:lnTo>
                  <a:pt x="2383631" y="1264444"/>
                </a:lnTo>
                <a:lnTo>
                  <a:pt x="2359819" y="1297782"/>
                </a:lnTo>
                <a:lnTo>
                  <a:pt x="2338387" y="1319213"/>
                </a:lnTo>
                <a:lnTo>
                  <a:pt x="2314575" y="1326357"/>
                </a:lnTo>
                <a:lnTo>
                  <a:pt x="2281237" y="1323975"/>
                </a:lnTo>
                <a:lnTo>
                  <a:pt x="2247900" y="1309688"/>
                </a:lnTo>
                <a:lnTo>
                  <a:pt x="2221706" y="1285875"/>
                </a:lnTo>
                <a:lnTo>
                  <a:pt x="2185987" y="1240632"/>
                </a:lnTo>
                <a:lnTo>
                  <a:pt x="2238375" y="1081088"/>
                </a:lnTo>
                <a:lnTo>
                  <a:pt x="2283619" y="728663"/>
                </a:lnTo>
                <a:lnTo>
                  <a:pt x="2305050" y="571500"/>
                </a:lnTo>
                <a:lnTo>
                  <a:pt x="2326481" y="295275"/>
                </a:lnTo>
                <a:lnTo>
                  <a:pt x="2326481" y="271463"/>
                </a:lnTo>
                <a:lnTo>
                  <a:pt x="2319337" y="254794"/>
                </a:lnTo>
                <a:lnTo>
                  <a:pt x="2302669" y="233363"/>
                </a:lnTo>
                <a:lnTo>
                  <a:pt x="2276475" y="221457"/>
                </a:lnTo>
                <a:lnTo>
                  <a:pt x="2243137" y="209550"/>
                </a:lnTo>
                <a:lnTo>
                  <a:pt x="2038350" y="216694"/>
                </a:lnTo>
                <a:lnTo>
                  <a:pt x="1526381" y="254794"/>
                </a:lnTo>
                <a:lnTo>
                  <a:pt x="1119187" y="2857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2786A8B8-305C-1F40-8340-4E53EAC79F05}"/>
              </a:ext>
            </a:extLst>
          </p:cNvPr>
          <p:cNvSpPr/>
          <p:nvPr/>
        </p:nvSpPr>
        <p:spPr>
          <a:xfrm>
            <a:off x="3819525" y="2043113"/>
            <a:ext cx="2236788" cy="371475"/>
          </a:xfrm>
          <a:custGeom>
            <a:avLst/>
            <a:gdLst>
              <a:gd name="connsiteX0" fmla="*/ 747713 w 2235994"/>
              <a:gd name="connsiteY0" fmla="*/ 300037 h 371475"/>
              <a:gd name="connsiteX1" fmla="*/ 361950 w 2235994"/>
              <a:gd name="connsiteY1" fmla="*/ 335756 h 371475"/>
              <a:gd name="connsiteX2" fmla="*/ 35719 w 2235994"/>
              <a:gd name="connsiteY2" fmla="*/ 371475 h 371475"/>
              <a:gd name="connsiteX3" fmla="*/ 0 w 2235994"/>
              <a:gd name="connsiteY3" fmla="*/ 235743 h 371475"/>
              <a:gd name="connsiteX4" fmla="*/ 288131 w 2235994"/>
              <a:gd name="connsiteY4" fmla="*/ 202406 h 371475"/>
              <a:gd name="connsiteX5" fmla="*/ 602456 w 2235994"/>
              <a:gd name="connsiteY5" fmla="*/ 171450 h 371475"/>
              <a:gd name="connsiteX6" fmla="*/ 928688 w 2235994"/>
              <a:gd name="connsiteY6" fmla="*/ 135731 h 371475"/>
              <a:gd name="connsiteX7" fmla="*/ 1293019 w 2235994"/>
              <a:gd name="connsiteY7" fmla="*/ 95250 h 371475"/>
              <a:gd name="connsiteX8" fmla="*/ 1652588 w 2235994"/>
              <a:gd name="connsiteY8" fmla="*/ 59531 h 371475"/>
              <a:gd name="connsiteX9" fmla="*/ 1781175 w 2235994"/>
              <a:gd name="connsiteY9" fmla="*/ 45243 h 371475"/>
              <a:gd name="connsiteX10" fmla="*/ 1852613 w 2235994"/>
              <a:gd name="connsiteY10" fmla="*/ 21431 h 371475"/>
              <a:gd name="connsiteX11" fmla="*/ 1914525 w 2235994"/>
              <a:gd name="connsiteY11" fmla="*/ 0 h 371475"/>
              <a:gd name="connsiteX12" fmla="*/ 1978819 w 2235994"/>
              <a:gd name="connsiteY12" fmla="*/ 14287 h 371475"/>
              <a:gd name="connsiteX13" fmla="*/ 2052638 w 2235994"/>
              <a:gd name="connsiteY13" fmla="*/ 35718 h 371475"/>
              <a:gd name="connsiteX14" fmla="*/ 2112169 w 2235994"/>
              <a:gd name="connsiteY14" fmla="*/ 57150 h 371475"/>
              <a:gd name="connsiteX15" fmla="*/ 2235994 w 2235994"/>
              <a:gd name="connsiteY15" fmla="*/ 102393 h 371475"/>
              <a:gd name="connsiteX16" fmla="*/ 2224088 w 2235994"/>
              <a:gd name="connsiteY16" fmla="*/ 230981 h 371475"/>
              <a:gd name="connsiteX17" fmla="*/ 2057400 w 2235994"/>
              <a:gd name="connsiteY17" fmla="*/ 211931 h 371475"/>
              <a:gd name="connsiteX18" fmla="*/ 1938338 w 2235994"/>
              <a:gd name="connsiteY18" fmla="*/ 207168 h 371475"/>
              <a:gd name="connsiteX19" fmla="*/ 1828800 w 2235994"/>
              <a:gd name="connsiteY19" fmla="*/ 202406 h 371475"/>
              <a:gd name="connsiteX20" fmla="*/ 1728788 w 2235994"/>
              <a:gd name="connsiteY20" fmla="*/ 202406 h 371475"/>
              <a:gd name="connsiteX21" fmla="*/ 1652588 w 2235994"/>
              <a:gd name="connsiteY21" fmla="*/ 207168 h 371475"/>
              <a:gd name="connsiteX22" fmla="*/ 1476375 w 2235994"/>
              <a:gd name="connsiteY22" fmla="*/ 228600 h 371475"/>
              <a:gd name="connsiteX23" fmla="*/ 1150144 w 2235994"/>
              <a:gd name="connsiteY23" fmla="*/ 264318 h 371475"/>
              <a:gd name="connsiteX24" fmla="*/ 747713 w 2235994"/>
              <a:gd name="connsiteY24" fmla="*/ 300037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235994" h="371475">
                <a:moveTo>
                  <a:pt x="747713" y="300037"/>
                </a:moveTo>
                <a:lnTo>
                  <a:pt x="361950" y="335756"/>
                </a:lnTo>
                <a:lnTo>
                  <a:pt x="35719" y="371475"/>
                </a:lnTo>
                <a:lnTo>
                  <a:pt x="0" y="235743"/>
                </a:lnTo>
                <a:lnTo>
                  <a:pt x="288131" y="202406"/>
                </a:lnTo>
                <a:lnTo>
                  <a:pt x="602456" y="171450"/>
                </a:lnTo>
                <a:lnTo>
                  <a:pt x="928688" y="135731"/>
                </a:lnTo>
                <a:lnTo>
                  <a:pt x="1293019" y="95250"/>
                </a:lnTo>
                <a:lnTo>
                  <a:pt x="1652588" y="59531"/>
                </a:lnTo>
                <a:lnTo>
                  <a:pt x="1781175" y="45243"/>
                </a:lnTo>
                <a:lnTo>
                  <a:pt x="1852613" y="21431"/>
                </a:lnTo>
                <a:lnTo>
                  <a:pt x="1914525" y="0"/>
                </a:lnTo>
                <a:lnTo>
                  <a:pt x="1978819" y="14287"/>
                </a:lnTo>
                <a:lnTo>
                  <a:pt x="2052638" y="35718"/>
                </a:lnTo>
                <a:lnTo>
                  <a:pt x="2112169" y="57150"/>
                </a:lnTo>
                <a:lnTo>
                  <a:pt x="2235994" y="102393"/>
                </a:lnTo>
                <a:lnTo>
                  <a:pt x="2224088" y="230981"/>
                </a:lnTo>
                <a:lnTo>
                  <a:pt x="2057400" y="211931"/>
                </a:lnTo>
                <a:lnTo>
                  <a:pt x="1938338" y="207168"/>
                </a:lnTo>
                <a:lnTo>
                  <a:pt x="1828800" y="202406"/>
                </a:lnTo>
                <a:lnTo>
                  <a:pt x="1728788" y="202406"/>
                </a:lnTo>
                <a:lnTo>
                  <a:pt x="1652588" y="207168"/>
                </a:lnTo>
                <a:lnTo>
                  <a:pt x="1476375" y="228600"/>
                </a:lnTo>
                <a:lnTo>
                  <a:pt x="1150144" y="264318"/>
                </a:lnTo>
                <a:lnTo>
                  <a:pt x="747713" y="3000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E6EDBD5E-A4F2-864A-A375-273CEAE8536B}"/>
              </a:ext>
            </a:extLst>
          </p:cNvPr>
          <p:cNvSpPr/>
          <p:nvPr/>
        </p:nvSpPr>
        <p:spPr>
          <a:xfrm>
            <a:off x="3865563" y="2576513"/>
            <a:ext cx="2133600" cy="327025"/>
          </a:xfrm>
          <a:custGeom>
            <a:avLst/>
            <a:gdLst>
              <a:gd name="connsiteX0" fmla="*/ 1226344 w 2133600"/>
              <a:gd name="connsiteY0" fmla="*/ 240506 h 326231"/>
              <a:gd name="connsiteX1" fmla="*/ 638175 w 2133600"/>
              <a:gd name="connsiteY1" fmla="*/ 290512 h 326231"/>
              <a:gd name="connsiteX2" fmla="*/ 254794 w 2133600"/>
              <a:gd name="connsiteY2" fmla="*/ 319087 h 326231"/>
              <a:gd name="connsiteX3" fmla="*/ 235744 w 2133600"/>
              <a:gd name="connsiteY3" fmla="*/ 314325 h 326231"/>
              <a:gd name="connsiteX4" fmla="*/ 202406 w 2133600"/>
              <a:gd name="connsiteY4" fmla="*/ 309562 h 326231"/>
              <a:gd name="connsiteX5" fmla="*/ 152400 w 2133600"/>
              <a:gd name="connsiteY5" fmla="*/ 309562 h 326231"/>
              <a:gd name="connsiteX6" fmla="*/ 23812 w 2133600"/>
              <a:gd name="connsiteY6" fmla="*/ 326231 h 326231"/>
              <a:gd name="connsiteX7" fmla="*/ 0 w 2133600"/>
              <a:gd name="connsiteY7" fmla="*/ 180975 h 326231"/>
              <a:gd name="connsiteX8" fmla="*/ 264319 w 2133600"/>
              <a:gd name="connsiteY8" fmla="*/ 171450 h 326231"/>
              <a:gd name="connsiteX9" fmla="*/ 521494 w 2133600"/>
              <a:gd name="connsiteY9" fmla="*/ 157162 h 326231"/>
              <a:gd name="connsiteX10" fmla="*/ 962025 w 2133600"/>
              <a:gd name="connsiteY10" fmla="*/ 121443 h 326231"/>
              <a:gd name="connsiteX11" fmla="*/ 1493044 w 2133600"/>
              <a:gd name="connsiteY11" fmla="*/ 73818 h 326231"/>
              <a:gd name="connsiteX12" fmla="*/ 1750219 w 2133600"/>
              <a:gd name="connsiteY12" fmla="*/ 50006 h 326231"/>
              <a:gd name="connsiteX13" fmla="*/ 1790700 w 2133600"/>
              <a:gd name="connsiteY13" fmla="*/ 30956 h 326231"/>
              <a:gd name="connsiteX14" fmla="*/ 1838325 w 2133600"/>
              <a:gd name="connsiteY14" fmla="*/ 11906 h 326231"/>
              <a:gd name="connsiteX15" fmla="*/ 1890712 w 2133600"/>
              <a:gd name="connsiteY15" fmla="*/ 0 h 326231"/>
              <a:gd name="connsiteX16" fmla="*/ 1940719 w 2133600"/>
              <a:gd name="connsiteY16" fmla="*/ 2381 h 326231"/>
              <a:gd name="connsiteX17" fmla="*/ 1995487 w 2133600"/>
              <a:gd name="connsiteY17" fmla="*/ 16668 h 326231"/>
              <a:gd name="connsiteX18" fmla="*/ 2133600 w 2133600"/>
              <a:gd name="connsiteY18" fmla="*/ 71437 h 326231"/>
              <a:gd name="connsiteX19" fmla="*/ 2124075 w 2133600"/>
              <a:gd name="connsiteY19" fmla="*/ 216693 h 326231"/>
              <a:gd name="connsiteX20" fmla="*/ 2033587 w 2133600"/>
              <a:gd name="connsiteY20" fmla="*/ 207168 h 326231"/>
              <a:gd name="connsiteX21" fmla="*/ 2005012 w 2133600"/>
              <a:gd name="connsiteY21" fmla="*/ 183356 h 326231"/>
              <a:gd name="connsiteX22" fmla="*/ 1795462 w 2133600"/>
              <a:gd name="connsiteY22" fmla="*/ 200025 h 326231"/>
              <a:gd name="connsiteX23" fmla="*/ 1226344 w 2133600"/>
              <a:gd name="connsiteY23" fmla="*/ 240506 h 326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2133600" h="326231">
                <a:moveTo>
                  <a:pt x="1226344" y="240506"/>
                </a:moveTo>
                <a:lnTo>
                  <a:pt x="638175" y="290512"/>
                </a:lnTo>
                <a:lnTo>
                  <a:pt x="254794" y="319087"/>
                </a:lnTo>
                <a:lnTo>
                  <a:pt x="235744" y="314325"/>
                </a:lnTo>
                <a:lnTo>
                  <a:pt x="202406" y="309562"/>
                </a:lnTo>
                <a:lnTo>
                  <a:pt x="152400" y="309562"/>
                </a:lnTo>
                <a:lnTo>
                  <a:pt x="23812" y="326231"/>
                </a:lnTo>
                <a:lnTo>
                  <a:pt x="0" y="180975"/>
                </a:lnTo>
                <a:lnTo>
                  <a:pt x="264319" y="171450"/>
                </a:lnTo>
                <a:lnTo>
                  <a:pt x="521494" y="157162"/>
                </a:lnTo>
                <a:lnTo>
                  <a:pt x="962025" y="121443"/>
                </a:lnTo>
                <a:lnTo>
                  <a:pt x="1493044" y="73818"/>
                </a:lnTo>
                <a:lnTo>
                  <a:pt x="1750219" y="50006"/>
                </a:lnTo>
                <a:lnTo>
                  <a:pt x="1790700" y="30956"/>
                </a:lnTo>
                <a:lnTo>
                  <a:pt x="1838325" y="11906"/>
                </a:lnTo>
                <a:lnTo>
                  <a:pt x="1890712" y="0"/>
                </a:lnTo>
                <a:lnTo>
                  <a:pt x="1940719" y="2381"/>
                </a:lnTo>
                <a:lnTo>
                  <a:pt x="1995487" y="16668"/>
                </a:lnTo>
                <a:lnTo>
                  <a:pt x="2133600" y="71437"/>
                </a:lnTo>
                <a:lnTo>
                  <a:pt x="2124075" y="216693"/>
                </a:lnTo>
                <a:lnTo>
                  <a:pt x="2033587" y="207168"/>
                </a:lnTo>
                <a:lnTo>
                  <a:pt x="2005012" y="183356"/>
                </a:lnTo>
                <a:lnTo>
                  <a:pt x="1795462" y="200025"/>
                </a:lnTo>
                <a:lnTo>
                  <a:pt x="1226344" y="2405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66315FA3-478C-9C43-8214-06E245155E6D}"/>
              </a:ext>
            </a:extLst>
          </p:cNvPr>
          <p:cNvSpPr/>
          <p:nvPr/>
        </p:nvSpPr>
        <p:spPr>
          <a:xfrm rot="16200000">
            <a:off x="2511425" y="4210050"/>
            <a:ext cx="1901825" cy="422275"/>
          </a:xfrm>
          <a:custGeom>
            <a:avLst/>
            <a:gdLst>
              <a:gd name="connsiteX0" fmla="*/ 421481 w 1902618"/>
              <a:gd name="connsiteY0" fmla="*/ 400050 h 421481"/>
              <a:gd name="connsiteX1" fmla="*/ 126206 w 1902618"/>
              <a:gd name="connsiteY1" fmla="*/ 404812 h 421481"/>
              <a:gd name="connsiteX2" fmla="*/ 0 w 1902618"/>
              <a:gd name="connsiteY2" fmla="*/ 180975 h 421481"/>
              <a:gd name="connsiteX3" fmla="*/ 307181 w 1902618"/>
              <a:gd name="connsiteY3" fmla="*/ 176212 h 421481"/>
              <a:gd name="connsiteX4" fmla="*/ 719137 w 1902618"/>
              <a:gd name="connsiteY4" fmla="*/ 173831 h 421481"/>
              <a:gd name="connsiteX5" fmla="*/ 1212056 w 1902618"/>
              <a:gd name="connsiteY5" fmla="*/ 176212 h 421481"/>
              <a:gd name="connsiteX6" fmla="*/ 1543050 w 1902618"/>
              <a:gd name="connsiteY6" fmla="*/ 176212 h 421481"/>
              <a:gd name="connsiteX7" fmla="*/ 1616868 w 1902618"/>
              <a:gd name="connsiteY7" fmla="*/ 178593 h 421481"/>
              <a:gd name="connsiteX8" fmla="*/ 1664493 w 1902618"/>
              <a:gd name="connsiteY8" fmla="*/ 173831 h 421481"/>
              <a:gd name="connsiteX9" fmla="*/ 1685925 w 1902618"/>
              <a:gd name="connsiteY9" fmla="*/ 161925 h 421481"/>
              <a:gd name="connsiteX10" fmla="*/ 1721643 w 1902618"/>
              <a:gd name="connsiteY10" fmla="*/ 128587 h 421481"/>
              <a:gd name="connsiteX11" fmla="*/ 1814512 w 1902618"/>
              <a:gd name="connsiteY11" fmla="*/ 0 h 421481"/>
              <a:gd name="connsiteX12" fmla="*/ 1902618 w 1902618"/>
              <a:gd name="connsiteY12" fmla="*/ 307181 h 421481"/>
              <a:gd name="connsiteX13" fmla="*/ 1788318 w 1902618"/>
              <a:gd name="connsiteY13" fmla="*/ 383381 h 421481"/>
              <a:gd name="connsiteX14" fmla="*/ 1743075 w 1902618"/>
              <a:gd name="connsiteY14" fmla="*/ 409575 h 421481"/>
              <a:gd name="connsiteX15" fmla="*/ 1709737 w 1902618"/>
              <a:gd name="connsiteY15" fmla="*/ 416718 h 421481"/>
              <a:gd name="connsiteX16" fmla="*/ 1614487 w 1902618"/>
              <a:gd name="connsiteY16" fmla="*/ 421481 h 421481"/>
              <a:gd name="connsiteX17" fmla="*/ 1371600 w 1902618"/>
              <a:gd name="connsiteY17" fmla="*/ 421481 h 421481"/>
              <a:gd name="connsiteX18" fmla="*/ 1209675 w 1902618"/>
              <a:gd name="connsiteY18" fmla="*/ 397668 h 421481"/>
              <a:gd name="connsiteX19" fmla="*/ 812006 w 1902618"/>
              <a:gd name="connsiteY19" fmla="*/ 402431 h 421481"/>
              <a:gd name="connsiteX20" fmla="*/ 635793 w 1902618"/>
              <a:gd name="connsiteY20" fmla="*/ 395287 h 421481"/>
              <a:gd name="connsiteX21" fmla="*/ 421481 w 1902618"/>
              <a:gd name="connsiteY21" fmla="*/ 400050 h 421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902618" h="421481">
                <a:moveTo>
                  <a:pt x="421481" y="400050"/>
                </a:moveTo>
                <a:lnTo>
                  <a:pt x="126206" y="404812"/>
                </a:lnTo>
                <a:lnTo>
                  <a:pt x="0" y="180975"/>
                </a:lnTo>
                <a:lnTo>
                  <a:pt x="307181" y="176212"/>
                </a:lnTo>
                <a:lnTo>
                  <a:pt x="719137" y="173831"/>
                </a:lnTo>
                <a:lnTo>
                  <a:pt x="1212056" y="176212"/>
                </a:lnTo>
                <a:lnTo>
                  <a:pt x="1543050" y="176212"/>
                </a:lnTo>
                <a:cubicBezTo>
                  <a:pt x="1567655" y="177032"/>
                  <a:pt x="1594246" y="180180"/>
                  <a:pt x="1616868" y="178593"/>
                </a:cubicBezTo>
                <a:lnTo>
                  <a:pt x="1664493" y="173831"/>
                </a:lnTo>
                <a:lnTo>
                  <a:pt x="1685925" y="161925"/>
                </a:lnTo>
                <a:lnTo>
                  <a:pt x="1721643" y="128587"/>
                </a:lnTo>
                <a:lnTo>
                  <a:pt x="1814512" y="0"/>
                </a:lnTo>
                <a:lnTo>
                  <a:pt x="1902618" y="307181"/>
                </a:lnTo>
                <a:lnTo>
                  <a:pt x="1788318" y="383381"/>
                </a:lnTo>
                <a:lnTo>
                  <a:pt x="1743075" y="409575"/>
                </a:lnTo>
                <a:lnTo>
                  <a:pt x="1709737" y="416718"/>
                </a:lnTo>
                <a:lnTo>
                  <a:pt x="1614487" y="421481"/>
                </a:lnTo>
                <a:lnTo>
                  <a:pt x="1371600" y="421481"/>
                </a:lnTo>
                <a:lnTo>
                  <a:pt x="1209675" y="397668"/>
                </a:lnTo>
                <a:lnTo>
                  <a:pt x="812006" y="402431"/>
                </a:lnTo>
                <a:lnTo>
                  <a:pt x="635793" y="395287"/>
                </a:lnTo>
                <a:lnTo>
                  <a:pt x="421481" y="4000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8D89A31C-96B4-0347-911F-F4A7B9DC6761}"/>
              </a:ext>
            </a:extLst>
          </p:cNvPr>
          <p:cNvSpPr/>
          <p:nvPr/>
        </p:nvSpPr>
        <p:spPr>
          <a:xfrm>
            <a:off x="3565525" y="3802063"/>
            <a:ext cx="919163" cy="377825"/>
          </a:xfrm>
          <a:custGeom>
            <a:avLst/>
            <a:gdLst>
              <a:gd name="connsiteX0" fmla="*/ 338138 w 919163"/>
              <a:gd name="connsiteY0" fmla="*/ 316707 h 376238"/>
              <a:gd name="connsiteX1" fmla="*/ 19050 w 919163"/>
              <a:gd name="connsiteY1" fmla="*/ 376238 h 376238"/>
              <a:gd name="connsiteX2" fmla="*/ 0 w 919163"/>
              <a:gd name="connsiteY2" fmla="*/ 195263 h 376238"/>
              <a:gd name="connsiteX3" fmla="*/ 211932 w 919163"/>
              <a:gd name="connsiteY3" fmla="*/ 166688 h 376238"/>
              <a:gd name="connsiteX4" fmla="*/ 523875 w 919163"/>
              <a:gd name="connsiteY4" fmla="*/ 104775 h 376238"/>
              <a:gd name="connsiteX5" fmla="*/ 816769 w 919163"/>
              <a:gd name="connsiteY5" fmla="*/ 35719 h 376238"/>
              <a:gd name="connsiteX6" fmla="*/ 916782 w 919163"/>
              <a:gd name="connsiteY6" fmla="*/ 0 h 376238"/>
              <a:gd name="connsiteX7" fmla="*/ 919163 w 919163"/>
              <a:gd name="connsiteY7" fmla="*/ 190500 h 376238"/>
              <a:gd name="connsiteX8" fmla="*/ 654844 w 919163"/>
              <a:gd name="connsiteY8" fmla="*/ 254794 h 376238"/>
              <a:gd name="connsiteX9" fmla="*/ 338138 w 919163"/>
              <a:gd name="connsiteY9" fmla="*/ 316707 h 376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19163" h="376238">
                <a:moveTo>
                  <a:pt x="338138" y="316707"/>
                </a:moveTo>
                <a:lnTo>
                  <a:pt x="19050" y="376238"/>
                </a:lnTo>
                <a:lnTo>
                  <a:pt x="0" y="195263"/>
                </a:lnTo>
                <a:lnTo>
                  <a:pt x="211932" y="166688"/>
                </a:lnTo>
                <a:lnTo>
                  <a:pt x="523875" y="104775"/>
                </a:lnTo>
                <a:lnTo>
                  <a:pt x="816769" y="35719"/>
                </a:lnTo>
                <a:lnTo>
                  <a:pt x="916782" y="0"/>
                </a:lnTo>
                <a:cubicBezTo>
                  <a:pt x="917576" y="63500"/>
                  <a:pt x="918369" y="127000"/>
                  <a:pt x="919163" y="190500"/>
                </a:cubicBezTo>
                <a:lnTo>
                  <a:pt x="654844" y="254794"/>
                </a:lnTo>
                <a:lnTo>
                  <a:pt x="338138" y="3167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584BAB5E-41F1-3A4B-A36F-35B0D55FE626}"/>
              </a:ext>
            </a:extLst>
          </p:cNvPr>
          <p:cNvSpPr/>
          <p:nvPr/>
        </p:nvSpPr>
        <p:spPr>
          <a:xfrm>
            <a:off x="3575050" y="4370388"/>
            <a:ext cx="896938" cy="396875"/>
          </a:xfrm>
          <a:custGeom>
            <a:avLst/>
            <a:gdLst>
              <a:gd name="connsiteX0" fmla="*/ 350044 w 897732"/>
              <a:gd name="connsiteY0" fmla="*/ 319087 h 397669"/>
              <a:gd name="connsiteX1" fmla="*/ 9525 w 897732"/>
              <a:gd name="connsiteY1" fmla="*/ 397669 h 397669"/>
              <a:gd name="connsiteX2" fmla="*/ 0 w 897732"/>
              <a:gd name="connsiteY2" fmla="*/ 173831 h 397669"/>
              <a:gd name="connsiteX3" fmla="*/ 133350 w 897732"/>
              <a:gd name="connsiteY3" fmla="*/ 176212 h 397669"/>
              <a:gd name="connsiteX4" fmla="*/ 240507 w 897732"/>
              <a:gd name="connsiteY4" fmla="*/ 171450 h 397669"/>
              <a:gd name="connsiteX5" fmla="*/ 314325 w 897732"/>
              <a:gd name="connsiteY5" fmla="*/ 159544 h 397669"/>
              <a:gd name="connsiteX6" fmla="*/ 457200 w 897732"/>
              <a:gd name="connsiteY6" fmla="*/ 128587 h 397669"/>
              <a:gd name="connsiteX7" fmla="*/ 626269 w 897732"/>
              <a:gd name="connsiteY7" fmla="*/ 83344 h 397669"/>
              <a:gd name="connsiteX8" fmla="*/ 890588 w 897732"/>
              <a:gd name="connsiteY8" fmla="*/ 0 h 397669"/>
              <a:gd name="connsiteX9" fmla="*/ 897732 w 897732"/>
              <a:gd name="connsiteY9" fmla="*/ 188119 h 397669"/>
              <a:gd name="connsiteX10" fmla="*/ 692944 w 897732"/>
              <a:gd name="connsiteY10" fmla="*/ 238125 h 397669"/>
              <a:gd name="connsiteX11" fmla="*/ 533400 w 897732"/>
              <a:gd name="connsiteY11" fmla="*/ 280987 h 397669"/>
              <a:gd name="connsiteX12" fmla="*/ 350044 w 897732"/>
              <a:gd name="connsiteY12" fmla="*/ 319087 h 39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97732" h="397669">
                <a:moveTo>
                  <a:pt x="350044" y="319087"/>
                </a:moveTo>
                <a:lnTo>
                  <a:pt x="9525" y="397669"/>
                </a:lnTo>
                <a:lnTo>
                  <a:pt x="0" y="173831"/>
                </a:lnTo>
                <a:lnTo>
                  <a:pt x="133350" y="176212"/>
                </a:lnTo>
                <a:lnTo>
                  <a:pt x="240507" y="171450"/>
                </a:lnTo>
                <a:lnTo>
                  <a:pt x="314325" y="159544"/>
                </a:lnTo>
                <a:lnTo>
                  <a:pt x="457200" y="128587"/>
                </a:lnTo>
                <a:lnTo>
                  <a:pt x="626269" y="83344"/>
                </a:lnTo>
                <a:lnTo>
                  <a:pt x="890588" y="0"/>
                </a:lnTo>
                <a:lnTo>
                  <a:pt x="897732" y="188119"/>
                </a:lnTo>
                <a:lnTo>
                  <a:pt x="692944" y="238125"/>
                </a:lnTo>
                <a:lnTo>
                  <a:pt x="533400" y="280987"/>
                </a:lnTo>
                <a:lnTo>
                  <a:pt x="350044" y="3190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71AC2F71-FB4B-3D47-80D2-3900136DDB7B}"/>
              </a:ext>
            </a:extLst>
          </p:cNvPr>
          <p:cNvSpPr/>
          <p:nvPr/>
        </p:nvSpPr>
        <p:spPr>
          <a:xfrm>
            <a:off x="2824163" y="4876800"/>
            <a:ext cx="1657350" cy="838200"/>
          </a:xfrm>
          <a:custGeom>
            <a:avLst/>
            <a:gdLst>
              <a:gd name="connsiteX0" fmla="*/ 985837 w 1657350"/>
              <a:gd name="connsiteY0" fmla="*/ 450056 h 838200"/>
              <a:gd name="connsiteX1" fmla="*/ 762000 w 1657350"/>
              <a:gd name="connsiteY1" fmla="*/ 569119 h 838200"/>
              <a:gd name="connsiteX2" fmla="*/ 552450 w 1657350"/>
              <a:gd name="connsiteY2" fmla="*/ 676275 h 838200"/>
              <a:gd name="connsiteX3" fmla="*/ 385762 w 1657350"/>
              <a:gd name="connsiteY3" fmla="*/ 769144 h 838200"/>
              <a:gd name="connsiteX4" fmla="*/ 278606 w 1657350"/>
              <a:gd name="connsiteY4" fmla="*/ 838200 h 838200"/>
              <a:gd name="connsiteX5" fmla="*/ 250031 w 1657350"/>
              <a:gd name="connsiteY5" fmla="*/ 838200 h 838200"/>
              <a:gd name="connsiteX6" fmla="*/ 226218 w 1657350"/>
              <a:gd name="connsiteY6" fmla="*/ 828675 h 838200"/>
              <a:gd name="connsiteX7" fmla="*/ 192881 w 1657350"/>
              <a:gd name="connsiteY7" fmla="*/ 797719 h 838200"/>
              <a:gd name="connsiteX8" fmla="*/ 135731 w 1657350"/>
              <a:gd name="connsiteY8" fmla="*/ 726281 h 838200"/>
              <a:gd name="connsiteX9" fmla="*/ 95250 w 1657350"/>
              <a:gd name="connsiteY9" fmla="*/ 669131 h 838200"/>
              <a:gd name="connsiteX10" fmla="*/ 64293 w 1657350"/>
              <a:gd name="connsiteY10" fmla="*/ 623888 h 838200"/>
              <a:gd name="connsiteX11" fmla="*/ 28575 w 1657350"/>
              <a:gd name="connsiteY11" fmla="*/ 561975 h 838200"/>
              <a:gd name="connsiteX12" fmla="*/ 14287 w 1657350"/>
              <a:gd name="connsiteY12" fmla="*/ 528638 h 838200"/>
              <a:gd name="connsiteX13" fmla="*/ 2381 w 1657350"/>
              <a:gd name="connsiteY13" fmla="*/ 492919 h 838200"/>
              <a:gd name="connsiteX14" fmla="*/ 0 w 1657350"/>
              <a:gd name="connsiteY14" fmla="*/ 461963 h 838200"/>
              <a:gd name="connsiteX15" fmla="*/ 4762 w 1657350"/>
              <a:gd name="connsiteY15" fmla="*/ 442913 h 838200"/>
              <a:gd name="connsiteX16" fmla="*/ 7143 w 1657350"/>
              <a:gd name="connsiteY16" fmla="*/ 435769 h 838200"/>
              <a:gd name="connsiteX17" fmla="*/ 16668 w 1657350"/>
              <a:gd name="connsiteY17" fmla="*/ 431006 h 838200"/>
              <a:gd name="connsiteX18" fmla="*/ 30956 w 1657350"/>
              <a:gd name="connsiteY18" fmla="*/ 431006 h 838200"/>
              <a:gd name="connsiteX19" fmla="*/ 57150 w 1657350"/>
              <a:gd name="connsiteY19" fmla="*/ 438150 h 838200"/>
              <a:gd name="connsiteX20" fmla="*/ 71437 w 1657350"/>
              <a:gd name="connsiteY20" fmla="*/ 459581 h 838200"/>
              <a:gd name="connsiteX21" fmla="*/ 95250 w 1657350"/>
              <a:gd name="connsiteY21" fmla="*/ 495300 h 838200"/>
              <a:gd name="connsiteX22" fmla="*/ 123825 w 1657350"/>
              <a:gd name="connsiteY22" fmla="*/ 523875 h 838200"/>
              <a:gd name="connsiteX23" fmla="*/ 145256 w 1657350"/>
              <a:gd name="connsiteY23" fmla="*/ 535781 h 838200"/>
              <a:gd name="connsiteX24" fmla="*/ 173831 w 1657350"/>
              <a:gd name="connsiteY24" fmla="*/ 542925 h 838200"/>
              <a:gd name="connsiteX25" fmla="*/ 221456 w 1657350"/>
              <a:gd name="connsiteY25" fmla="*/ 533400 h 838200"/>
              <a:gd name="connsiteX26" fmla="*/ 607218 w 1657350"/>
              <a:gd name="connsiteY26" fmla="*/ 407194 h 838200"/>
              <a:gd name="connsiteX27" fmla="*/ 845343 w 1657350"/>
              <a:gd name="connsiteY27" fmla="*/ 309563 h 838200"/>
              <a:gd name="connsiteX28" fmla="*/ 1152525 w 1657350"/>
              <a:gd name="connsiteY28" fmla="*/ 192881 h 838200"/>
              <a:gd name="connsiteX29" fmla="*/ 1376362 w 1657350"/>
              <a:gd name="connsiteY29" fmla="*/ 104775 h 838200"/>
              <a:gd name="connsiteX30" fmla="*/ 1645443 w 1657350"/>
              <a:gd name="connsiteY30" fmla="*/ 0 h 838200"/>
              <a:gd name="connsiteX31" fmla="*/ 1657350 w 1657350"/>
              <a:gd name="connsiteY31" fmla="*/ 114300 h 838200"/>
              <a:gd name="connsiteX32" fmla="*/ 1509712 w 1657350"/>
              <a:gd name="connsiteY32" fmla="*/ 176213 h 838200"/>
              <a:gd name="connsiteX33" fmla="*/ 1197768 w 1657350"/>
              <a:gd name="connsiteY33" fmla="*/ 342900 h 838200"/>
              <a:gd name="connsiteX34" fmla="*/ 985837 w 1657350"/>
              <a:gd name="connsiteY34" fmla="*/ 450056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657350" h="838200">
                <a:moveTo>
                  <a:pt x="985837" y="450056"/>
                </a:moveTo>
                <a:lnTo>
                  <a:pt x="762000" y="569119"/>
                </a:lnTo>
                <a:lnTo>
                  <a:pt x="552450" y="676275"/>
                </a:lnTo>
                <a:lnTo>
                  <a:pt x="385762" y="769144"/>
                </a:lnTo>
                <a:lnTo>
                  <a:pt x="278606" y="838200"/>
                </a:lnTo>
                <a:lnTo>
                  <a:pt x="250031" y="838200"/>
                </a:lnTo>
                <a:lnTo>
                  <a:pt x="226218" y="828675"/>
                </a:lnTo>
                <a:lnTo>
                  <a:pt x="192881" y="797719"/>
                </a:lnTo>
                <a:lnTo>
                  <a:pt x="135731" y="726281"/>
                </a:lnTo>
                <a:lnTo>
                  <a:pt x="95250" y="669131"/>
                </a:lnTo>
                <a:lnTo>
                  <a:pt x="64293" y="623888"/>
                </a:lnTo>
                <a:lnTo>
                  <a:pt x="28575" y="561975"/>
                </a:lnTo>
                <a:lnTo>
                  <a:pt x="14287" y="528638"/>
                </a:lnTo>
                <a:lnTo>
                  <a:pt x="2381" y="492919"/>
                </a:lnTo>
                <a:lnTo>
                  <a:pt x="0" y="461963"/>
                </a:lnTo>
                <a:lnTo>
                  <a:pt x="4762" y="442913"/>
                </a:lnTo>
                <a:lnTo>
                  <a:pt x="7143" y="435769"/>
                </a:lnTo>
                <a:lnTo>
                  <a:pt x="16668" y="431006"/>
                </a:lnTo>
                <a:lnTo>
                  <a:pt x="30956" y="431006"/>
                </a:lnTo>
                <a:lnTo>
                  <a:pt x="57150" y="438150"/>
                </a:lnTo>
                <a:lnTo>
                  <a:pt x="71437" y="459581"/>
                </a:lnTo>
                <a:lnTo>
                  <a:pt x="95250" y="495300"/>
                </a:lnTo>
                <a:lnTo>
                  <a:pt x="123825" y="523875"/>
                </a:lnTo>
                <a:lnTo>
                  <a:pt x="145256" y="535781"/>
                </a:lnTo>
                <a:lnTo>
                  <a:pt x="173831" y="542925"/>
                </a:lnTo>
                <a:lnTo>
                  <a:pt x="221456" y="533400"/>
                </a:lnTo>
                <a:lnTo>
                  <a:pt x="607218" y="407194"/>
                </a:lnTo>
                <a:lnTo>
                  <a:pt x="845343" y="309563"/>
                </a:lnTo>
                <a:lnTo>
                  <a:pt x="1152525" y="192881"/>
                </a:lnTo>
                <a:lnTo>
                  <a:pt x="1376362" y="104775"/>
                </a:lnTo>
                <a:lnTo>
                  <a:pt x="1645443" y="0"/>
                </a:lnTo>
                <a:lnTo>
                  <a:pt x="1657350" y="114300"/>
                </a:lnTo>
                <a:lnTo>
                  <a:pt x="1509712" y="176213"/>
                </a:lnTo>
                <a:lnTo>
                  <a:pt x="1197768" y="342900"/>
                </a:lnTo>
                <a:lnTo>
                  <a:pt x="985837" y="4500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DF13844D-4AF7-B74C-B6EF-695C8429D0D9}"/>
              </a:ext>
            </a:extLst>
          </p:cNvPr>
          <p:cNvSpPr/>
          <p:nvPr/>
        </p:nvSpPr>
        <p:spPr>
          <a:xfrm rot="16200000">
            <a:off x="3121025" y="4508500"/>
            <a:ext cx="2678113" cy="392113"/>
          </a:xfrm>
          <a:custGeom>
            <a:avLst/>
            <a:gdLst>
              <a:gd name="connsiteX0" fmla="*/ 1204913 w 2678906"/>
              <a:gd name="connsiteY0" fmla="*/ 369094 h 392906"/>
              <a:gd name="connsiteX1" fmla="*/ 733425 w 2678906"/>
              <a:gd name="connsiteY1" fmla="*/ 371475 h 392906"/>
              <a:gd name="connsiteX2" fmla="*/ 383381 w 2678906"/>
              <a:gd name="connsiteY2" fmla="*/ 369094 h 392906"/>
              <a:gd name="connsiteX3" fmla="*/ 316706 w 2678906"/>
              <a:gd name="connsiteY3" fmla="*/ 369094 h 392906"/>
              <a:gd name="connsiteX4" fmla="*/ 269081 w 2678906"/>
              <a:gd name="connsiteY4" fmla="*/ 366712 h 392906"/>
              <a:gd name="connsiteX5" fmla="*/ 226219 w 2678906"/>
              <a:gd name="connsiteY5" fmla="*/ 361950 h 392906"/>
              <a:gd name="connsiteX6" fmla="*/ 178594 w 2678906"/>
              <a:gd name="connsiteY6" fmla="*/ 352425 h 392906"/>
              <a:gd name="connsiteX7" fmla="*/ 133350 w 2678906"/>
              <a:gd name="connsiteY7" fmla="*/ 342900 h 392906"/>
              <a:gd name="connsiteX8" fmla="*/ 88106 w 2678906"/>
              <a:gd name="connsiteY8" fmla="*/ 326231 h 392906"/>
              <a:gd name="connsiteX9" fmla="*/ 42863 w 2678906"/>
              <a:gd name="connsiteY9" fmla="*/ 314325 h 392906"/>
              <a:gd name="connsiteX10" fmla="*/ 21431 w 2678906"/>
              <a:gd name="connsiteY10" fmla="*/ 304800 h 392906"/>
              <a:gd name="connsiteX11" fmla="*/ 9525 w 2678906"/>
              <a:gd name="connsiteY11" fmla="*/ 295275 h 392906"/>
              <a:gd name="connsiteX12" fmla="*/ 2381 w 2678906"/>
              <a:gd name="connsiteY12" fmla="*/ 280987 h 392906"/>
              <a:gd name="connsiteX13" fmla="*/ 0 w 2678906"/>
              <a:gd name="connsiteY13" fmla="*/ 247650 h 392906"/>
              <a:gd name="connsiteX14" fmla="*/ 9525 w 2678906"/>
              <a:gd name="connsiteY14" fmla="*/ 211931 h 392906"/>
              <a:gd name="connsiteX15" fmla="*/ 28575 w 2678906"/>
              <a:gd name="connsiteY15" fmla="*/ 178594 h 392906"/>
              <a:gd name="connsiteX16" fmla="*/ 47625 w 2678906"/>
              <a:gd name="connsiteY16" fmla="*/ 157162 h 392906"/>
              <a:gd name="connsiteX17" fmla="*/ 80963 w 2678906"/>
              <a:gd name="connsiteY17" fmla="*/ 140494 h 392906"/>
              <a:gd name="connsiteX18" fmla="*/ 147638 w 2678906"/>
              <a:gd name="connsiteY18" fmla="*/ 123825 h 392906"/>
              <a:gd name="connsiteX19" fmla="*/ 304800 w 2678906"/>
              <a:gd name="connsiteY19" fmla="*/ 121444 h 392906"/>
              <a:gd name="connsiteX20" fmla="*/ 595313 w 2678906"/>
              <a:gd name="connsiteY20" fmla="*/ 135731 h 392906"/>
              <a:gd name="connsiteX21" fmla="*/ 1016794 w 2678906"/>
              <a:gd name="connsiteY21" fmla="*/ 145256 h 392906"/>
              <a:gd name="connsiteX22" fmla="*/ 1147763 w 2678906"/>
              <a:gd name="connsiteY22" fmla="*/ 150019 h 392906"/>
              <a:gd name="connsiteX23" fmla="*/ 2309813 w 2678906"/>
              <a:gd name="connsiteY23" fmla="*/ 145256 h 392906"/>
              <a:gd name="connsiteX24" fmla="*/ 2486025 w 2678906"/>
              <a:gd name="connsiteY24" fmla="*/ 135731 h 392906"/>
              <a:gd name="connsiteX25" fmla="*/ 2550319 w 2678906"/>
              <a:gd name="connsiteY25" fmla="*/ 123825 h 392906"/>
              <a:gd name="connsiteX26" fmla="*/ 2583656 w 2678906"/>
              <a:gd name="connsiteY26" fmla="*/ 102394 h 392906"/>
              <a:gd name="connsiteX27" fmla="*/ 2647950 w 2678906"/>
              <a:gd name="connsiteY27" fmla="*/ 0 h 392906"/>
              <a:gd name="connsiteX28" fmla="*/ 2678906 w 2678906"/>
              <a:gd name="connsiteY28" fmla="*/ 169069 h 392906"/>
              <a:gd name="connsiteX29" fmla="*/ 2607469 w 2678906"/>
              <a:gd name="connsiteY29" fmla="*/ 233362 h 392906"/>
              <a:gd name="connsiteX30" fmla="*/ 2588419 w 2678906"/>
              <a:gd name="connsiteY30" fmla="*/ 280987 h 392906"/>
              <a:gd name="connsiteX31" fmla="*/ 2557463 w 2678906"/>
              <a:gd name="connsiteY31" fmla="*/ 330994 h 392906"/>
              <a:gd name="connsiteX32" fmla="*/ 2505075 w 2678906"/>
              <a:gd name="connsiteY32" fmla="*/ 378619 h 392906"/>
              <a:gd name="connsiteX33" fmla="*/ 2476500 w 2678906"/>
              <a:gd name="connsiteY33" fmla="*/ 392906 h 392906"/>
              <a:gd name="connsiteX34" fmla="*/ 2424113 w 2678906"/>
              <a:gd name="connsiteY34" fmla="*/ 381000 h 392906"/>
              <a:gd name="connsiteX35" fmla="*/ 2283619 w 2678906"/>
              <a:gd name="connsiteY35" fmla="*/ 369094 h 392906"/>
              <a:gd name="connsiteX36" fmla="*/ 1940719 w 2678906"/>
              <a:gd name="connsiteY36" fmla="*/ 369094 h 392906"/>
              <a:gd name="connsiteX37" fmla="*/ 1624013 w 2678906"/>
              <a:gd name="connsiteY37" fmla="*/ 369094 h 392906"/>
              <a:gd name="connsiteX38" fmla="*/ 1204913 w 2678906"/>
              <a:gd name="connsiteY38" fmla="*/ 369094 h 392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678906" h="392906">
                <a:moveTo>
                  <a:pt x="1204913" y="369094"/>
                </a:moveTo>
                <a:lnTo>
                  <a:pt x="733425" y="371475"/>
                </a:lnTo>
                <a:lnTo>
                  <a:pt x="383381" y="369094"/>
                </a:lnTo>
                <a:lnTo>
                  <a:pt x="316706" y="369094"/>
                </a:lnTo>
                <a:lnTo>
                  <a:pt x="269081" y="366712"/>
                </a:lnTo>
                <a:lnTo>
                  <a:pt x="226219" y="361950"/>
                </a:lnTo>
                <a:lnTo>
                  <a:pt x="178594" y="352425"/>
                </a:lnTo>
                <a:lnTo>
                  <a:pt x="133350" y="342900"/>
                </a:lnTo>
                <a:lnTo>
                  <a:pt x="88106" y="326231"/>
                </a:lnTo>
                <a:lnTo>
                  <a:pt x="42863" y="314325"/>
                </a:lnTo>
                <a:lnTo>
                  <a:pt x="21431" y="304800"/>
                </a:lnTo>
                <a:lnTo>
                  <a:pt x="9525" y="295275"/>
                </a:lnTo>
                <a:lnTo>
                  <a:pt x="2381" y="280987"/>
                </a:lnTo>
                <a:lnTo>
                  <a:pt x="0" y="247650"/>
                </a:lnTo>
                <a:lnTo>
                  <a:pt x="9525" y="211931"/>
                </a:lnTo>
                <a:lnTo>
                  <a:pt x="28575" y="178594"/>
                </a:lnTo>
                <a:lnTo>
                  <a:pt x="47625" y="157162"/>
                </a:lnTo>
                <a:lnTo>
                  <a:pt x="80963" y="140494"/>
                </a:lnTo>
                <a:lnTo>
                  <a:pt x="147638" y="123825"/>
                </a:lnTo>
                <a:lnTo>
                  <a:pt x="304800" y="121444"/>
                </a:lnTo>
                <a:lnTo>
                  <a:pt x="595313" y="135731"/>
                </a:lnTo>
                <a:lnTo>
                  <a:pt x="1016794" y="145256"/>
                </a:lnTo>
                <a:lnTo>
                  <a:pt x="1147763" y="150019"/>
                </a:lnTo>
                <a:lnTo>
                  <a:pt x="2309813" y="145256"/>
                </a:lnTo>
                <a:lnTo>
                  <a:pt x="2486025" y="135731"/>
                </a:lnTo>
                <a:lnTo>
                  <a:pt x="2550319" y="123825"/>
                </a:lnTo>
                <a:lnTo>
                  <a:pt x="2583656" y="102394"/>
                </a:lnTo>
                <a:lnTo>
                  <a:pt x="2647950" y="0"/>
                </a:lnTo>
                <a:lnTo>
                  <a:pt x="2678906" y="169069"/>
                </a:lnTo>
                <a:lnTo>
                  <a:pt x="2607469" y="233362"/>
                </a:lnTo>
                <a:lnTo>
                  <a:pt x="2588419" y="280987"/>
                </a:lnTo>
                <a:lnTo>
                  <a:pt x="2557463" y="330994"/>
                </a:lnTo>
                <a:lnTo>
                  <a:pt x="2505075" y="378619"/>
                </a:lnTo>
                <a:lnTo>
                  <a:pt x="2476500" y="392906"/>
                </a:lnTo>
                <a:lnTo>
                  <a:pt x="2424113" y="381000"/>
                </a:lnTo>
                <a:lnTo>
                  <a:pt x="2283619" y="369094"/>
                </a:lnTo>
                <a:lnTo>
                  <a:pt x="1940719" y="369094"/>
                </a:lnTo>
                <a:lnTo>
                  <a:pt x="1624013" y="369094"/>
                </a:lnTo>
                <a:lnTo>
                  <a:pt x="1204913" y="3690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7F919BF3-5F71-F94C-8179-5D1BBFDF5EB8}"/>
              </a:ext>
            </a:extLst>
          </p:cNvPr>
          <p:cNvSpPr/>
          <p:nvPr/>
        </p:nvSpPr>
        <p:spPr>
          <a:xfrm>
            <a:off x="4946650" y="3678238"/>
            <a:ext cx="1477963" cy="465137"/>
          </a:xfrm>
          <a:custGeom>
            <a:avLst/>
            <a:gdLst>
              <a:gd name="connsiteX0" fmla="*/ 831057 w 1478757"/>
              <a:gd name="connsiteY0" fmla="*/ 290513 h 464344"/>
              <a:gd name="connsiteX1" fmla="*/ 550069 w 1478757"/>
              <a:gd name="connsiteY1" fmla="*/ 376238 h 464344"/>
              <a:gd name="connsiteX2" fmla="*/ 409575 w 1478757"/>
              <a:gd name="connsiteY2" fmla="*/ 416719 h 464344"/>
              <a:gd name="connsiteX3" fmla="*/ 366713 w 1478757"/>
              <a:gd name="connsiteY3" fmla="*/ 435769 h 464344"/>
              <a:gd name="connsiteX4" fmla="*/ 314325 w 1478757"/>
              <a:gd name="connsiteY4" fmla="*/ 452438 h 464344"/>
              <a:gd name="connsiteX5" fmla="*/ 276225 w 1478757"/>
              <a:gd name="connsiteY5" fmla="*/ 464344 h 464344"/>
              <a:gd name="connsiteX6" fmla="*/ 254794 w 1478757"/>
              <a:gd name="connsiteY6" fmla="*/ 459582 h 464344"/>
              <a:gd name="connsiteX7" fmla="*/ 226219 w 1478757"/>
              <a:gd name="connsiteY7" fmla="*/ 442913 h 464344"/>
              <a:gd name="connsiteX8" fmla="*/ 176213 w 1478757"/>
              <a:gd name="connsiteY8" fmla="*/ 411957 h 464344"/>
              <a:gd name="connsiteX9" fmla="*/ 147638 w 1478757"/>
              <a:gd name="connsiteY9" fmla="*/ 388144 h 464344"/>
              <a:gd name="connsiteX10" fmla="*/ 111919 w 1478757"/>
              <a:gd name="connsiteY10" fmla="*/ 357188 h 464344"/>
              <a:gd name="connsiteX11" fmla="*/ 80963 w 1478757"/>
              <a:gd name="connsiteY11" fmla="*/ 323850 h 464344"/>
              <a:gd name="connsiteX12" fmla="*/ 52388 w 1478757"/>
              <a:gd name="connsiteY12" fmla="*/ 276225 h 464344"/>
              <a:gd name="connsiteX13" fmla="*/ 33338 w 1478757"/>
              <a:gd name="connsiteY13" fmla="*/ 242888 h 464344"/>
              <a:gd name="connsiteX14" fmla="*/ 16669 w 1478757"/>
              <a:gd name="connsiteY14" fmla="*/ 207169 h 464344"/>
              <a:gd name="connsiteX15" fmla="*/ 2382 w 1478757"/>
              <a:gd name="connsiteY15" fmla="*/ 164307 h 464344"/>
              <a:gd name="connsiteX16" fmla="*/ 0 w 1478757"/>
              <a:gd name="connsiteY16" fmla="*/ 140494 h 464344"/>
              <a:gd name="connsiteX17" fmla="*/ 4763 w 1478757"/>
              <a:gd name="connsiteY17" fmla="*/ 123825 h 464344"/>
              <a:gd name="connsiteX18" fmla="*/ 19050 w 1478757"/>
              <a:gd name="connsiteY18" fmla="*/ 111919 h 464344"/>
              <a:gd name="connsiteX19" fmla="*/ 35719 w 1478757"/>
              <a:gd name="connsiteY19" fmla="*/ 111919 h 464344"/>
              <a:gd name="connsiteX20" fmla="*/ 66675 w 1478757"/>
              <a:gd name="connsiteY20" fmla="*/ 128588 h 464344"/>
              <a:gd name="connsiteX21" fmla="*/ 100013 w 1478757"/>
              <a:gd name="connsiteY21" fmla="*/ 147638 h 464344"/>
              <a:gd name="connsiteX22" fmla="*/ 147638 w 1478757"/>
              <a:gd name="connsiteY22" fmla="*/ 171450 h 464344"/>
              <a:gd name="connsiteX23" fmla="*/ 190500 w 1478757"/>
              <a:gd name="connsiteY23" fmla="*/ 188119 h 464344"/>
              <a:gd name="connsiteX24" fmla="*/ 228600 w 1478757"/>
              <a:gd name="connsiteY24" fmla="*/ 195263 h 464344"/>
              <a:gd name="connsiteX25" fmla="*/ 261938 w 1478757"/>
              <a:gd name="connsiteY25" fmla="*/ 200025 h 464344"/>
              <a:gd name="connsiteX26" fmla="*/ 309563 w 1478757"/>
              <a:gd name="connsiteY26" fmla="*/ 195263 h 464344"/>
              <a:gd name="connsiteX27" fmla="*/ 552450 w 1478757"/>
              <a:gd name="connsiteY27" fmla="*/ 159544 h 464344"/>
              <a:gd name="connsiteX28" fmla="*/ 888207 w 1478757"/>
              <a:gd name="connsiteY28" fmla="*/ 100013 h 464344"/>
              <a:gd name="connsiteX29" fmla="*/ 1095375 w 1478757"/>
              <a:gd name="connsiteY29" fmla="*/ 59532 h 464344"/>
              <a:gd name="connsiteX30" fmla="*/ 1116807 w 1478757"/>
              <a:gd name="connsiteY30" fmla="*/ 23813 h 464344"/>
              <a:gd name="connsiteX31" fmla="*/ 1131094 w 1478757"/>
              <a:gd name="connsiteY31" fmla="*/ 11907 h 464344"/>
              <a:gd name="connsiteX32" fmla="*/ 1147763 w 1478757"/>
              <a:gd name="connsiteY32" fmla="*/ 2382 h 464344"/>
              <a:gd name="connsiteX33" fmla="*/ 1171575 w 1478757"/>
              <a:gd name="connsiteY33" fmla="*/ 0 h 464344"/>
              <a:gd name="connsiteX34" fmla="*/ 1195388 w 1478757"/>
              <a:gd name="connsiteY34" fmla="*/ 7144 h 464344"/>
              <a:gd name="connsiteX35" fmla="*/ 1254919 w 1478757"/>
              <a:gd name="connsiteY35" fmla="*/ 47625 h 464344"/>
              <a:gd name="connsiteX36" fmla="*/ 1385888 w 1478757"/>
              <a:gd name="connsiteY36" fmla="*/ 135732 h 464344"/>
              <a:gd name="connsiteX37" fmla="*/ 1450182 w 1478757"/>
              <a:gd name="connsiteY37" fmla="*/ 188119 h 464344"/>
              <a:gd name="connsiteX38" fmla="*/ 1471613 w 1478757"/>
              <a:gd name="connsiteY38" fmla="*/ 211932 h 464344"/>
              <a:gd name="connsiteX39" fmla="*/ 1478757 w 1478757"/>
              <a:gd name="connsiteY39" fmla="*/ 235744 h 464344"/>
              <a:gd name="connsiteX40" fmla="*/ 1466850 w 1478757"/>
              <a:gd name="connsiteY40" fmla="*/ 271463 h 464344"/>
              <a:gd name="connsiteX41" fmla="*/ 1447800 w 1478757"/>
              <a:gd name="connsiteY41" fmla="*/ 290513 h 464344"/>
              <a:gd name="connsiteX42" fmla="*/ 1069182 w 1478757"/>
              <a:gd name="connsiteY42" fmla="*/ 245269 h 464344"/>
              <a:gd name="connsiteX43" fmla="*/ 1047750 w 1478757"/>
              <a:gd name="connsiteY43" fmla="*/ 240507 h 464344"/>
              <a:gd name="connsiteX44" fmla="*/ 1007269 w 1478757"/>
              <a:gd name="connsiteY44" fmla="*/ 240507 h 464344"/>
              <a:gd name="connsiteX45" fmla="*/ 831057 w 1478757"/>
              <a:gd name="connsiteY45" fmla="*/ 290513 h 464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478757" h="464344">
                <a:moveTo>
                  <a:pt x="831057" y="290513"/>
                </a:moveTo>
                <a:lnTo>
                  <a:pt x="550069" y="376238"/>
                </a:lnTo>
                <a:lnTo>
                  <a:pt x="409575" y="416719"/>
                </a:lnTo>
                <a:lnTo>
                  <a:pt x="366713" y="435769"/>
                </a:lnTo>
                <a:lnTo>
                  <a:pt x="314325" y="452438"/>
                </a:lnTo>
                <a:lnTo>
                  <a:pt x="276225" y="464344"/>
                </a:lnTo>
                <a:lnTo>
                  <a:pt x="254794" y="459582"/>
                </a:lnTo>
                <a:lnTo>
                  <a:pt x="226219" y="442913"/>
                </a:lnTo>
                <a:lnTo>
                  <a:pt x="176213" y="411957"/>
                </a:lnTo>
                <a:lnTo>
                  <a:pt x="147638" y="388144"/>
                </a:lnTo>
                <a:lnTo>
                  <a:pt x="111919" y="357188"/>
                </a:lnTo>
                <a:lnTo>
                  <a:pt x="80963" y="323850"/>
                </a:lnTo>
                <a:lnTo>
                  <a:pt x="52388" y="276225"/>
                </a:lnTo>
                <a:lnTo>
                  <a:pt x="33338" y="242888"/>
                </a:lnTo>
                <a:lnTo>
                  <a:pt x="16669" y="207169"/>
                </a:lnTo>
                <a:lnTo>
                  <a:pt x="2382" y="164307"/>
                </a:lnTo>
                <a:lnTo>
                  <a:pt x="0" y="140494"/>
                </a:lnTo>
                <a:lnTo>
                  <a:pt x="4763" y="123825"/>
                </a:lnTo>
                <a:lnTo>
                  <a:pt x="19050" y="111919"/>
                </a:lnTo>
                <a:lnTo>
                  <a:pt x="35719" y="111919"/>
                </a:lnTo>
                <a:lnTo>
                  <a:pt x="66675" y="128588"/>
                </a:lnTo>
                <a:lnTo>
                  <a:pt x="100013" y="147638"/>
                </a:lnTo>
                <a:lnTo>
                  <a:pt x="147638" y="171450"/>
                </a:lnTo>
                <a:lnTo>
                  <a:pt x="190500" y="188119"/>
                </a:lnTo>
                <a:lnTo>
                  <a:pt x="228600" y="195263"/>
                </a:lnTo>
                <a:lnTo>
                  <a:pt x="261938" y="200025"/>
                </a:lnTo>
                <a:lnTo>
                  <a:pt x="309563" y="195263"/>
                </a:lnTo>
                <a:lnTo>
                  <a:pt x="552450" y="159544"/>
                </a:lnTo>
                <a:lnTo>
                  <a:pt x="888207" y="100013"/>
                </a:lnTo>
                <a:lnTo>
                  <a:pt x="1095375" y="59532"/>
                </a:lnTo>
                <a:lnTo>
                  <a:pt x="1116807" y="23813"/>
                </a:lnTo>
                <a:lnTo>
                  <a:pt x="1131094" y="11907"/>
                </a:lnTo>
                <a:lnTo>
                  <a:pt x="1147763" y="2382"/>
                </a:lnTo>
                <a:lnTo>
                  <a:pt x="1171575" y="0"/>
                </a:lnTo>
                <a:lnTo>
                  <a:pt x="1195388" y="7144"/>
                </a:lnTo>
                <a:lnTo>
                  <a:pt x="1254919" y="47625"/>
                </a:lnTo>
                <a:lnTo>
                  <a:pt x="1385888" y="135732"/>
                </a:lnTo>
                <a:lnTo>
                  <a:pt x="1450182" y="188119"/>
                </a:lnTo>
                <a:lnTo>
                  <a:pt x="1471613" y="211932"/>
                </a:lnTo>
                <a:lnTo>
                  <a:pt x="1478757" y="235744"/>
                </a:lnTo>
                <a:lnTo>
                  <a:pt x="1466850" y="271463"/>
                </a:lnTo>
                <a:lnTo>
                  <a:pt x="1447800" y="290513"/>
                </a:lnTo>
                <a:lnTo>
                  <a:pt x="1069182" y="245269"/>
                </a:lnTo>
                <a:lnTo>
                  <a:pt x="1047750" y="240507"/>
                </a:lnTo>
                <a:lnTo>
                  <a:pt x="1007269" y="240507"/>
                </a:lnTo>
                <a:lnTo>
                  <a:pt x="831057" y="29051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B79B5F36-A266-4849-8DCA-26DA8907A2FA}"/>
              </a:ext>
            </a:extLst>
          </p:cNvPr>
          <p:cNvSpPr/>
          <p:nvPr/>
        </p:nvSpPr>
        <p:spPr>
          <a:xfrm rot="16200000">
            <a:off x="4576763" y="3992563"/>
            <a:ext cx="1957387" cy="1703387"/>
          </a:xfrm>
          <a:custGeom>
            <a:avLst/>
            <a:gdLst>
              <a:gd name="connsiteX0" fmla="*/ 1338263 w 1957388"/>
              <a:gd name="connsiteY0" fmla="*/ 1140619 h 1702594"/>
              <a:gd name="connsiteX1" fmla="*/ 1514475 w 1957388"/>
              <a:gd name="connsiteY1" fmla="*/ 1219200 h 1702594"/>
              <a:gd name="connsiteX2" fmla="*/ 1590675 w 1957388"/>
              <a:gd name="connsiteY2" fmla="*/ 1250156 h 1702594"/>
              <a:gd name="connsiteX3" fmla="*/ 1676400 w 1957388"/>
              <a:gd name="connsiteY3" fmla="*/ 1281113 h 1702594"/>
              <a:gd name="connsiteX4" fmla="*/ 1776413 w 1957388"/>
              <a:gd name="connsiteY4" fmla="*/ 1316831 h 1702594"/>
              <a:gd name="connsiteX5" fmla="*/ 1826419 w 1957388"/>
              <a:gd name="connsiteY5" fmla="*/ 1333500 h 1702594"/>
              <a:gd name="connsiteX6" fmla="*/ 1850232 w 1957388"/>
              <a:gd name="connsiteY6" fmla="*/ 1338263 h 1702594"/>
              <a:gd name="connsiteX7" fmla="*/ 1883569 w 1957388"/>
              <a:gd name="connsiteY7" fmla="*/ 1331119 h 1702594"/>
              <a:gd name="connsiteX8" fmla="*/ 1957388 w 1957388"/>
              <a:gd name="connsiteY8" fmla="*/ 1271588 h 1702594"/>
              <a:gd name="connsiteX9" fmla="*/ 1888332 w 1957388"/>
              <a:gd name="connsiteY9" fmla="*/ 1702594 h 1702594"/>
              <a:gd name="connsiteX10" fmla="*/ 1850232 w 1957388"/>
              <a:gd name="connsiteY10" fmla="*/ 1685925 h 1702594"/>
              <a:gd name="connsiteX11" fmla="*/ 1812132 w 1957388"/>
              <a:gd name="connsiteY11" fmla="*/ 1652588 h 1702594"/>
              <a:gd name="connsiteX12" fmla="*/ 1754982 w 1957388"/>
              <a:gd name="connsiteY12" fmla="*/ 1607344 h 1702594"/>
              <a:gd name="connsiteX13" fmla="*/ 1716882 w 1957388"/>
              <a:gd name="connsiteY13" fmla="*/ 1593056 h 1702594"/>
              <a:gd name="connsiteX14" fmla="*/ 1600200 w 1957388"/>
              <a:gd name="connsiteY14" fmla="*/ 1550194 h 1702594"/>
              <a:gd name="connsiteX15" fmla="*/ 1428750 w 1957388"/>
              <a:gd name="connsiteY15" fmla="*/ 1471613 h 1702594"/>
              <a:gd name="connsiteX16" fmla="*/ 1288257 w 1957388"/>
              <a:gd name="connsiteY16" fmla="*/ 1402556 h 1702594"/>
              <a:gd name="connsiteX17" fmla="*/ 1171575 w 1957388"/>
              <a:gd name="connsiteY17" fmla="*/ 1333500 h 1702594"/>
              <a:gd name="connsiteX18" fmla="*/ 1047750 w 1957388"/>
              <a:gd name="connsiteY18" fmla="*/ 1262063 h 1702594"/>
              <a:gd name="connsiteX19" fmla="*/ 914400 w 1957388"/>
              <a:gd name="connsiteY19" fmla="*/ 1176338 h 1702594"/>
              <a:gd name="connsiteX20" fmla="*/ 738188 w 1957388"/>
              <a:gd name="connsiteY20" fmla="*/ 1038225 h 1702594"/>
              <a:gd name="connsiteX21" fmla="*/ 633413 w 1957388"/>
              <a:gd name="connsiteY21" fmla="*/ 940594 h 1702594"/>
              <a:gd name="connsiteX22" fmla="*/ 495300 w 1957388"/>
              <a:gd name="connsiteY22" fmla="*/ 800100 h 1702594"/>
              <a:gd name="connsiteX23" fmla="*/ 373857 w 1957388"/>
              <a:gd name="connsiteY23" fmla="*/ 659606 h 1702594"/>
              <a:gd name="connsiteX24" fmla="*/ 254794 w 1957388"/>
              <a:gd name="connsiteY24" fmla="*/ 500063 h 1702594"/>
              <a:gd name="connsiteX25" fmla="*/ 164307 w 1957388"/>
              <a:gd name="connsiteY25" fmla="*/ 359569 h 1702594"/>
              <a:gd name="connsiteX26" fmla="*/ 76200 w 1957388"/>
              <a:gd name="connsiteY26" fmla="*/ 204788 h 1702594"/>
              <a:gd name="connsiteX27" fmla="*/ 19050 w 1957388"/>
              <a:gd name="connsiteY27" fmla="*/ 97631 h 1702594"/>
              <a:gd name="connsiteX28" fmla="*/ 2382 w 1957388"/>
              <a:gd name="connsiteY28" fmla="*/ 64294 h 1702594"/>
              <a:gd name="connsiteX29" fmla="*/ 0 w 1957388"/>
              <a:gd name="connsiteY29" fmla="*/ 45244 h 1702594"/>
              <a:gd name="connsiteX30" fmla="*/ 7144 w 1957388"/>
              <a:gd name="connsiteY30" fmla="*/ 19050 h 1702594"/>
              <a:gd name="connsiteX31" fmla="*/ 23813 w 1957388"/>
              <a:gd name="connsiteY31" fmla="*/ 2381 h 1702594"/>
              <a:gd name="connsiteX32" fmla="*/ 40482 w 1957388"/>
              <a:gd name="connsiteY32" fmla="*/ 0 h 1702594"/>
              <a:gd name="connsiteX33" fmla="*/ 64294 w 1957388"/>
              <a:gd name="connsiteY33" fmla="*/ 7144 h 1702594"/>
              <a:gd name="connsiteX34" fmla="*/ 97632 w 1957388"/>
              <a:gd name="connsiteY34" fmla="*/ 61913 h 1702594"/>
              <a:gd name="connsiteX35" fmla="*/ 200025 w 1957388"/>
              <a:gd name="connsiteY35" fmla="*/ 219075 h 1702594"/>
              <a:gd name="connsiteX36" fmla="*/ 297657 w 1957388"/>
              <a:gd name="connsiteY36" fmla="*/ 345281 h 1702594"/>
              <a:gd name="connsiteX37" fmla="*/ 388144 w 1957388"/>
              <a:gd name="connsiteY37" fmla="*/ 445294 h 1702594"/>
              <a:gd name="connsiteX38" fmla="*/ 469107 w 1957388"/>
              <a:gd name="connsiteY38" fmla="*/ 528638 h 1702594"/>
              <a:gd name="connsiteX39" fmla="*/ 569119 w 1957388"/>
              <a:gd name="connsiteY39" fmla="*/ 626269 h 1702594"/>
              <a:gd name="connsiteX40" fmla="*/ 723900 w 1957388"/>
              <a:gd name="connsiteY40" fmla="*/ 757238 h 1702594"/>
              <a:gd name="connsiteX41" fmla="*/ 921544 w 1957388"/>
              <a:gd name="connsiteY41" fmla="*/ 909638 h 1702594"/>
              <a:gd name="connsiteX42" fmla="*/ 1050132 w 1957388"/>
              <a:gd name="connsiteY42" fmla="*/ 1002506 h 1702594"/>
              <a:gd name="connsiteX43" fmla="*/ 1338263 w 1957388"/>
              <a:gd name="connsiteY43" fmla="*/ 1140619 h 1702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957388" h="1702594">
                <a:moveTo>
                  <a:pt x="1338263" y="1140619"/>
                </a:moveTo>
                <a:lnTo>
                  <a:pt x="1514475" y="1219200"/>
                </a:lnTo>
                <a:lnTo>
                  <a:pt x="1590675" y="1250156"/>
                </a:lnTo>
                <a:lnTo>
                  <a:pt x="1676400" y="1281113"/>
                </a:lnTo>
                <a:lnTo>
                  <a:pt x="1776413" y="1316831"/>
                </a:lnTo>
                <a:lnTo>
                  <a:pt x="1826419" y="1333500"/>
                </a:lnTo>
                <a:lnTo>
                  <a:pt x="1850232" y="1338263"/>
                </a:lnTo>
                <a:lnTo>
                  <a:pt x="1883569" y="1331119"/>
                </a:lnTo>
                <a:lnTo>
                  <a:pt x="1957388" y="1271588"/>
                </a:lnTo>
                <a:lnTo>
                  <a:pt x="1888332" y="1702594"/>
                </a:lnTo>
                <a:lnTo>
                  <a:pt x="1850232" y="1685925"/>
                </a:lnTo>
                <a:lnTo>
                  <a:pt x="1812132" y="1652588"/>
                </a:lnTo>
                <a:lnTo>
                  <a:pt x="1754982" y="1607344"/>
                </a:lnTo>
                <a:lnTo>
                  <a:pt x="1716882" y="1593056"/>
                </a:lnTo>
                <a:lnTo>
                  <a:pt x="1600200" y="1550194"/>
                </a:lnTo>
                <a:lnTo>
                  <a:pt x="1428750" y="1471613"/>
                </a:lnTo>
                <a:lnTo>
                  <a:pt x="1288257" y="1402556"/>
                </a:lnTo>
                <a:lnTo>
                  <a:pt x="1171575" y="1333500"/>
                </a:lnTo>
                <a:lnTo>
                  <a:pt x="1047750" y="1262063"/>
                </a:lnTo>
                <a:lnTo>
                  <a:pt x="914400" y="1176338"/>
                </a:lnTo>
                <a:lnTo>
                  <a:pt x="738188" y="1038225"/>
                </a:lnTo>
                <a:lnTo>
                  <a:pt x="633413" y="940594"/>
                </a:lnTo>
                <a:lnTo>
                  <a:pt x="495300" y="800100"/>
                </a:lnTo>
                <a:lnTo>
                  <a:pt x="373857" y="659606"/>
                </a:lnTo>
                <a:lnTo>
                  <a:pt x="254794" y="500063"/>
                </a:lnTo>
                <a:lnTo>
                  <a:pt x="164307" y="359569"/>
                </a:lnTo>
                <a:lnTo>
                  <a:pt x="76200" y="204788"/>
                </a:lnTo>
                <a:lnTo>
                  <a:pt x="19050" y="97631"/>
                </a:lnTo>
                <a:lnTo>
                  <a:pt x="2382" y="64294"/>
                </a:lnTo>
                <a:lnTo>
                  <a:pt x="0" y="45244"/>
                </a:lnTo>
                <a:lnTo>
                  <a:pt x="7144" y="19050"/>
                </a:lnTo>
                <a:lnTo>
                  <a:pt x="23813" y="2381"/>
                </a:lnTo>
                <a:lnTo>
                  <a:pt x="40482" y="0"/>
                </a:lnTo>
                <a:lnTo>
                  <a:pt x="64294" y="7144"/>
                </a:lnTo>
                <a:lnTo>
                  <a:pt x="97632" y="61913"/>
                </a:lnTo>
                <a:lnTo>
                  <a:pt x="200025" y="219075"/>
                </a:lnTo>
                <a:lnTo>
                  <a:pt x="297657" y="345281"/>
                </a:lnTo>
                <a:lnTo>
                  <a:pt x="388144" y="445294"/>
                </a:lnTo>
                <a:lnTo>
                  <a:pt x="469107" y="528638"/>
                </a:lnTo>
                <a:lnTo>
                  <a:pt x="569119" y="626269"/>
                </a:lnTo>
                <a:lnTo>
                  <a:pt x="723900" y="757238"/>
                </a:lnTo>
                <a:lnTo>
                  <a:pt x="921544" y="909638"/>
                </a:lnTo>
                <a:lnTo>
                  <a:pt x="1050132" y="1002506"/>
                </a:lnTo>
                <a:lnTo>
                  <a:pt x="1338263" y="11406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1393C682-5D0D-1944-9F48-E0CD23731F64}"/>
              </a:ext>
            </a:extLst>
          </p:cNvPr>
          <p:cNvSpPr/>
          <p:nvPr/>
        </p:nvSpPr>
        <p:spPr>
          <a:xfrm>
            <a:off x="4895850" y="4210050"/>
            <a:ext cx="2436813" cy="1697038"/>
          </a:xfrm>
          <a:custGeom>
            <a:avLst/>
            <a:gdLst>
              <a:gd name="connsiteX0" fmla="*/ 1152525 w 2436019"/>
              <a:gd name="connsiteY0" fmla="*/ 1195388 h 1697831"/>
              <a:gd name="connsiteX1" fmla="*/ 969169 w 2436019"/>
              <a:gd name="connsiteY1" fmla="*/ 1000125 h 1697831"/>
              <a:gd name="connsiteX2" fmla="*/ 857250 w 2436019"/>
              <a:gd name="connsiteY2" fmla="*/ 878681 h 1697831"/>
              <a:gd name="connsiteX3" fmla="*/ 695325 w 2436019"/>
              <a:gd name="connsiteY3" fmla="*/ 714375 h 1697831"/>
              <a:gd name="connsiteX4" fmla="*/ 602456 w 2436019"/>
              <a:gd name="connsiteY4" fmla="*/ 592931 h 1697831"/>
              <a:gd name="connsiteX5" fmla="*/ 500063 w 2436019"/>
              <a:gd name="connsiteY5" fmla="*/ 471488 h 1697831"/>
              <a:gd name="connsiteX6" fmla="*/ 431006 w 2436019"/>
              <a:gd name="connsiteY6" fmla="*/ 397669 h 1697831"/>
              <a:gd name="connsiteX7" fmla="*/ 319088 w 2436019"/>
              <a:gd name="connsiteY7" fmla="*/ 295275 h 1697831"/>
              <a:gd name="connsiteX8" fmla="*/ 223838 w 2436019"/>
              <a:gd name="connsiteY8" fmla="*/ 211931 h 1697831"/>
              <a:gd name="connsiteX9" fmla="*/ 185738 w 2436019"/>
              <a:gd name="connsiteY9" fmla="*/ 178594 h 1697831"/>
              <a:gd name="connsiteX10" fmla="*/ 140494 w 2436019"/>
              <a:gd name="connsiteY10" fmla="*/ 142875 h 1697831"/>
              <a:gd name="connsiteX11" fmla="*/ 100013 w 2436019"/>
              <a:gd name="connsiteY11" fmla="*/ 119063 h 1697831"/>
              <a:gd name="connsiteX12" fmla="*/ 54769 w 2436019"/>
              <a:gd name="connsiteY12" fmla="*/ 100013 h 1697831"/>
              <a:gd name="connsiteX13" fmla="*/ 23813 w 2436019"/>
              <a:gd name="connsiteY13" fmla="*/ 88106 h 1697831"/>
              <a:gd name="connsiteX14" fmla="*/ 7144 w 2436019"/>
              <a:gd name="connsiteY14" fmla="*/ 66675 h 1697831"/>
              <a:gd name="connsiteX15" fmla="*/ 0 w 2436019"/>
              <a:gd name="connsiteY15" fmla="*/ 45244 h 1697831"/>
              <a:gd name="connsiteX16" fmla="*/ 2381 w 2436019"/>
              <a:gd name="connsiteY16" fmla="*/ 23813 h 1697831"/>
              <a:gd name="connsiteX17" fmla="*/ 16669 w 2436019"/>
              <a:gd name="connsiteY17" fmla="*/ 9525 h 1697831"/>
              <a:gd name="connsiteX18" fmla="*/ 47625 w 2436019"/>
              <a:gd name="connsiteY18" fmla="*/ 0 h 1697831"/>
              <a:gd name="connsiteX19" fmla="*/ 92869 w 2436019"/>
              <a:gd name="connsiteY19" fmla="*/ 0 h 1697831"/>
              <a:gd name="connsiteX20" fmla="*/ 135731 w 2436019"/>
              <a:gd name="connsiteY20" fmla="*/ 7144 h 1697831"/>
              <a:gd name="connsiteX21" fmla="*/ 180975 w 2436019"/>
              <a:gd name="connsiteY21" fmla="*/ 23813 h 1697831"/>
              <a:gd name="connsiteX22" fmla="*/ 254794 w 2436019"/>
              <a:gd name="connsiteY22" fmla="*/ 69056 h 1697831"/>
              <a:gd name="connsiteX23" fmla="*/ 385763 w 2436019"/>
              <a:gd name="connsiteY23" fmla="*/ 173831 h 1697831"/>
              <a:gd name="connsiteX24" fmla="*/ 550069 w 2436019"/>
              <a:gd name="connsiteY24" fmla="*/ 321469 h 1697831"/>
              <a:gd name="connsiteX25" fmla="*/ 814388 w 2436019"/>
              <a:gd name="connsiteY25" fmla="*/ 561975 h 1697831"/>
              <a:gd name="connsiteX26" fmla="*/ 997744 w 2436019"/>
              <a:gd name="connsiteY26" fmla="*/ 704850 h 1697831"/>
              <a:gd name="connsiteX27" fmla="*/ 1333500 w 2436019"/>
              <a:gd name="connsiteY27" fmla="*/ 966788 h 1697831"/>
              <a:gd name="connsiteX28" fmla="*/ 1557338 w 2436019"/>
              <a:gd name="connsiteY28" fmla="*/ 1131094 h 1697831"/>
              <a:gd name="connsiteX29" fmla="*/ 1743075 w 2436019"/>
              <a:gd name="connsiteY29" fmla="*/ 1254919 h 1697831"/>
              <a:gd name="connsiteX30" fmla="*/ 1888331 w 2436019"/>
              <a:gd name="connsiteY30" fmla="*/ 1347788 h 1697831"/>
              <a:gd name="connsiteX31" fmla="*/ 2045494 w 2436019"/>
              <a:gd name="connsiteY31" fmla="*/ 1426369 h 1697831"/>
              <a:gd name="connsiteX32" fmla="*/ 2240756 w 2436019"/>
              <a:gd name="connsiteY32" fmla="*/ 1514475 h 1697831"/>
              <a:gd name="connsiteX33" fmla="*/ 2350294 w 2436019"/>
              <a:gd name="connsiteY33" fmla="*/ 1557338 h 1697831"/>
              <a:gd name="connsiteX34" fmla="*/ 2386013 w 2436019"/>
              <a:gd name="connsiteY34" fmla="*/ 1571625 h 1697831"/>
              <a:gd name="connsiteX35" fmla="*/ 2414588 w 2436019"/>
              <a:gd name="connsiteY35" fmla="*/ 1588294 h 1697831"/>
              <a:gd name="connsiteX36" fmla="*/ 2436019 w 2436019"/>
              <a:gd name="connsiteY36" fmla="*/ 1612106 h 1697831"/>
              <a:gd name="connsiteX37" fmla="*/ 2436019 w 2436019"/>
              <a:gd name="connsiteY37" fmla="*/ 1626394 h 1697831"/>
              <a:gd name="connsiteX38" fmla="*/ 2421731 w 2436019"/>
              <a:gd name="connsiteY38" fmla="*/ 1645444 h 1697831"/>
              <a:gd name="connsiteX39" fmla="*/ 2352675 w 2436019"/>
              <a:gd name="connsiteY39" fmla="*/ 1657350 h 1697831"/>
              <a:gd name="connsiteX40" fmla="*/ 2166938 w 2436019"/>
              <a:gd name="connsiteY40" fmla="*/ 1666875 h 1697831"/>
              <a:gd name="connsiteX41" fmla="*/ 1950244 w 2436019"/>
              <a:gd name="connsiteY41" fmla="*/ 1678781 h 1697831"/>
              <a:gd name="connsiteX42" fmla="*/ 1785938 w 2436019"/>
              <a:gd name="connsiteY42" fmla="*/ 1690688 h 1697831"/>
              <a:gd name="connsiteX43" fmla="*/ 1712119 w 2436019"/>
              <a:gd name="connsiteY43" fmla="*/ 1697831 h 1697831"/>
              <a:gd name="connsiteX44" fmla="*/ 1674019 w 2436019"/>
              <a:gd name="connsiteY44" fmla="*/ 1697831 h 1697831"/>
              <a:gd name="connsiteX45" fmla="*/ 1633538 w 2436019"/>
              <a:gd name="connsiteY45" fmla="*/ 1681163 h 1697831"/>
              <a:gd name="connsiteX46" fmla="*/ 1593056 w 2436019"/>
              <a:gd name="connsiteY46" fmla="*/ 1654969 h 1697831"/>
              <a:gd name="connsiteX47" fmla="*/ 1550194 w 2436019"/>
              <a:gd name="connsiteY47" fmla="*/ 1614488 h 1697831"/>
              <a:gd name="connsiteX48" fmla="*/ 1331119 w 2436019"/>
              <a:gd name="connsiteY48" fmla="*/ 1381125 h 1697831"/>
              <a:gd name="connsiteX49" fmla="*/ 1152525 w 2436019"/>
              <a:gd name="connsiteY49" fmla="*/ 1195388 h 1697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436019" h="1697831">
                <a:moveTo>
                  <a:pt x="1152525" y="1195388"/>
                </a:moveTo>
                <a:lnTo>
                  <a:pt x="969169" y="1000125"/>
                </a:lnTo>
                <a:lnTo>
                  <a:pt x="857250" y="878681"/>
                </a:lnTo>
                <a:lnTo>
                  <a:pt x="695325" y="714375"/>
                </a:lnTo>
                <a:lnTo>
                  <a:pt x="602456" y="592931"/>
                </a:lnTo>
                <a:lnTo>
                  <a:pt x="500063" y="471488"/>
                </a:lnTo>
                <a:lnTo>
                  <a:pt x="431006" y="397669"/>
                </a:lnTo>
                <a:lnTo>
                  <a:pt x="319088" y="295275"/>
                </a:lnTo>
                <a:lnTo>
                  <a:pt x="223838" y="211931"/>
                </a:lnTo>
                <a:lnTo>
                  <a:pt x="185738" y="178594"/>
                </a:lnTo>
                <a:lnTo>
                  <a:pt x="140494" y="142875"/>
                </a:lnTo>
                <a:lnTo>
                  <a:pt x="100013" y="119063"/>
                </a:lnTo>
                <a:lnTo>
                  <a:pt x="54769" y="100013"/>
                </a:lnTo>
                <a:lnTo>
                  <a:pt x="23813" y="88106"/>
                </a:lnTo>
                <a:lnTo>
                  <a:pt x="7144" y="66675"/>
                </a:lnTo>
                <a:lnTo>
                  <a:pt x="0" y="45244"/>
                </a:lnTo>
                <a:lnTo>
                  <a:pt x="2381" y="23813"/>
                </a:lnTo>
                <a:lnTo>
                  <a:pt x="16669" y="9525"/>
                </a:lnTo>
                <a:lnTo>
                  <a:pt x="47625" y="0"/>
                </a:lnTo>
                <a:lnTo>
                  <a:pt x="92869" y="0"/>
                </a:lnTo>
                <a:lnTo>
                  <a:pt x="135731" y="7144"/>
                </a:lnTo>
                <a:lnTo>
                  <a:pt x="180975" y="23813"/>
                </a:lnTo>
                <a:lnTo>
                  <a:pt x="254794" y="69056"/>
                </a:lnTo>
                <a:lnTo>
                  <a:pt x="385763" y="173831"/>
                </a:lnTo>
                <a:lnTo>
                  <a:pt x="550069" y="321469"/>
                </a:lnTo>
                <a:lnTo>
                  <a:pt x="814388" y="561975"/>
                </a:lnTo>
                <a:lnTo>
                  <a:pt x="997744" y="704850"/>
                </a:lnTo>
                <a:lnTo>
                  <a:pt x="1333500" y="966788"/>
                </a:lnTo>
                <a:lnTo>
                  <a:pt x="1557338" y="1131094"/>
                </a:lnTo>
                <a:lnTo>
                  <a:pt x="1743075" y="1254919"/>
                </a:lnTo>
                <a:lnTo>
                  <a:pt x="1888331" y="1347788"/>
                </a:lnTo>
                <a:lnTo>
                  <a:pt x="2045494" y="1426369"/>
                </a:lnTo>
                <a:lnTo>
                  <a:pt x="2240756" y="1514475"/>
                </a:lnTo>
                <a:lnTo>
                  <a:pt x="2350294" y="1557338"/>
                </a:lnTo>
                <a:lnTo>
                  <a:pt x="2386013" y="1571625"/>
                </a:lnTo>
                <a:lnTo>
                  <a:pt x="2414588" y="1588294"/>
                </a:lnTo>
                <a:lnTo>
                  <a:pt x="2436019" y="1612106"/>
                </a:lnTo>
                <a:lnTo>
                  <a:pt x="2436019" y="1626394"/>
                </a:lnTo>
                <a:lnTo>
                  <a:pt x="2421731" y="1645444"/>
                </a:lnTo>
                <a:lnTo>
                  <a:pt x="2352675" y="1657350"/>
                </a:lnTo>
                <a:lnTo>
                  <a:pt x="2166938" y="1666875"/>
                </a:lnTo>
                <a:lnTo>
                  <a:pt x="1950244" y="1678781"/>
                </a:lnTo>
                <a:lnTo>
                  <a:pt x="1785938" y="1690688"/>
                </a:lnTo>
                <a:lnTo>
                  <a:pt x="1712119" y="1697831"/>
                </a:lnTo>
                <a:lnTo>
                  <a:pt x="1674019" y="1697831"/>
                </a:lnTo>
                <a:lnTo>
                  <a:pt x="1633538" y="1681163"/>
                </a:lnTo>
                <a:lnTo>
                  <a:pt x="1593056" y="1654969"/>
                </a:lnTo>
                <a:lnTo>
                  <a:pt x="1550194" y="1614488"/>
                </a:lnTo>
                <a:lnTo>
                  <a:pt x="1331119" y="1381125"/>
                </a:lnTo>
                <a:lnTo>
                  <a:pt x="1152525" y="119538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58763B7-6299-4AB5-852C-7F6851BBC815}"/>
              </a:ext>
            </a:extLst>
          </p:cNvPr>
          <p:cNvGrpSpPr/>
          <p:nvPr/>
        </p:nvGrpSpPr>
        <p:grpSpPr>
          <a:xfrm>
            <a:off x="2670175" y="1560513"/>
            <a:ext cx="4662488" cy="4498975"/>
            <a:chOff x="2822575" y="1697038"/>
            <a:chExt cx="4662488" cy="4498975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9852D6F1-2598-4975-850A-A7B3A76C5918}"/>
                </a:ext>
              </a:extLst>
            </p:cNvPr>
            <p:cNvSpPr/>
            <p:nvPr/>
          </p:nvSpPr>
          <p:spPr>
            <a:xfrm>
              <a:off x="3575050" y="1789113"/>
              <a:ext cx="515938" cy="1374775"/>
            </a:xfrm>
            <a:custGeom>
              <a:avLst/>
              <a:gdLst>
                <a:gd name="connsiteX0" fmla="*/ 247650 w 516732"/>
                <a:gd name="connsiteY0" fmla="*/ 800100 h 1376362"/>
                <a:gd name="connsiteX1" fmla="*/ 228600 w 516732"/>
                <a:gd name="connsiteY1" fmla="*/ 616744 h 1376362"/>
                <a:gd name="connsiteX2" fmla="*/ 169069 w 516732"/>
                <a:gd name="connsiteY2" fmla="*/ 297656 h 1376362"/>
                <a:gd name="connsiteX3" fmla="*/ 152400 w 516732"/>
                <a:gd name="connsiteY3" fmla="*/ 223837 h 1376362"/>
                <a:gd name="connsiteX4" fmla="*/ 130969 w 516732"/>
                <a:gd name="connsiteY4" fmla="*/ 185737 h 1376362"/>
                <a:gd name="connsiteX5" fmla="*/ 69057 w 516732"/>
                <a:gd name="connsiteY5" fmla="*/ 111919 h 1376362"/>
                <a:gd name="connsiteX6" fmla="*/ 33338 w 516732"/>
                <a:gd name="connsiteY6" fmla="*/ 83344 h 1376362"/>
                <a:gd name="connsiteX7" fmla="*/ 19050 w 516732"/>
                <a:gd name="connsiteY7" fmla="*/ 69056 h 1376362"/>
                <a:gd name="connsiteX8" fmla="*/ 4763 w 516732"/>
                <a:gd name="connsiteY8" fmla="*/ 47625 h 1376362"/>
                <a:gd name="connsiteX9" fmla="*/ 0 w 516732"/>
                <a:gd name="connsiteY9" fmla="*/ 26194 h 1376362"/>
                <a:gd name="connsiteX10" fmla="*/ 4763 w 516732"/>
                <a:gd name="connsiteY10" fmla="*/ 9525 h 1376362"/>
                <a:gd name="connsiteX11" fmla="*/ 21432 w 516732"/>
                <a:gd name="connsiteY11" fmla="*/ 0 h 1376362"/>
                <a:gd name="connsiteX12" fmla="*/ 57150 w 516732"/>
                <a:gd name="connsiteY12" fmla="*/ 0 h 1376362"/>
                <a:gd name="connsiteX13" fmla="*/ 83344 w 516732"/>
                <a:gd name="connsiteY13" fmla="*/ 7144 h 1376362"/>
                <a:gd name="connsiteX14" fmla="*/ 145257 w 516732"/>
                <a:gd name="connsiteY14" fmla="*/ 33337 h 1376362"/>
                <a:gd name="connsiteX15" fmla="*/ 204788 w 516732"/>
                <a:gd name="connsiteY15" fmla="*/ 59531 h 1376362"/>
                <a:gd name="connsiteX16" fmla="*/ 266700 w 516732"/>
                <a:gd name="connsiteY16" fmla="*/ 92869 h 1376362"/>
                <a:gd name="connsiteX17" fmla="*/ 366713 w 516732"/>
                <a:gd name="connsiteY17" fmla="*/ 166687 h 1376362"/>
                <a:gd name="connsiteX18" fmla="*/ 407194 w 516732"/>
                <a:gd name="connsiteY18" fmla="*/ 316706 h 1376362"/>
                <a:gd name="connsiteX19" fmla="*/ 452438 w 516732"/>
                <a:gd name="connsiteY19" fmla="*/ 504825 h 1376362"/>
                <a:gd name="connsiteX20" fmla="*/ 473869 w 516732"/>
                <a:gd name="connsiteY20" fmla="*/ 631031 h 1376362"/>
                <a:gd name="connsiteX21" fmla="*/ 500063 w 516732"/>
                <a:gd name="connsiteY21" fmla="*/ 771525 h 1376362"/>
                <a:gd name="connsiteX22" fmla="*/ 497682 w 516732"/>
                <a:gd name="connsiteY22" fmla="*/ 1128712 h 1376362"/>
                <a:gd name="connsiteX23" fmla="*/ 516732 w 516732"/>
                <a:gd name="connsiteY23" fmla="*/ 1233487 h 1376362"/>
                <a:gd name="connsiteX24" fmla="*/ 509588 w 516732"/>
                <a:gd name="connsiteY24" fmla="*/ 1309687 h 1376362"/>
                <a:gd name="connsiteX25" fmla="*/ 495300 w 516732"/>
                <a:gd name="connsiteY25" fmla="*/ 1340644 h 1376362"/>
                <a:gd name="connsiteX26" fmla="*/ 469107 w 516732"/>
                <a:gd name="connsiteY26" fmla="*/ 1362075 h 1376362"/>
                <a:gd name="connsiteX27" fmla="*/ 433388 w 516732"/>
                <a:gd name="connsiteY27" fmla="*/ 1376362 h 1376362"/>
                <a:gd name="connsiteX28" fmla="*/ 416719 w 516732"/>
                <a:gd name="connsiteY28" fmla="*/ 1373981 h 1376362"/>
                <a:gd name="connsiteX29" fmla="*/ 395288 w 516732"/>
                <a:gd name="connsiteY29" fmla="*/ 1357312 h 1376362"/>
                <a:gd name="connsiteX30" fmla="*/ 361950 w 516732"/>
                <a:gd name="connsiteY30" fmla="*/ 1319212 h 1376362"/>
                <a:gd name="connsiteX31" fmla="*/ 326232 w 516732"/>
                <a:gd name="connsiteY31" fmla="*/ 1264444 h 1376362"/>
                <a:gd name="connsiteX32" fmla="*/ 283369 w 516732"/>
                <a:gd name="connsiteY32" fmla="*/ 1195387 h 1376362"/>
                <a:gd name="connsiteX33" fmla="*/ 264319 w 516732"/>
                <a:gd name="connsiteY33" fmla="*/ 1145381 h 1376362"/>
                <a:gd name="connsiteX34" fmla="*/ 250032 w 516732"/>
                <a:gd name="connsiteY34" fmla="*/ 1062037 h 1376362"/>
                <a:gd name="connsiteX35" fmla="*/ 250032 w 516732"/>
                <a:gd name="connsiteY35" fmla="*/ 1002506 h 1376362"/>
                <a:gd name="connsiteX36" fmla="*/ 254794 w 516732"/>
                <a:gd name="connsiteY36" fmla="*/ 947737 h 1376362"/>
                <a:gd name="connsiteX37" fmla="*/ 247650 w 516732"/>
                <a:gd name="connsiteY37" fmla="*/ 800100 h 137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16732" h="1376362">
                  <a:moveTo>
                    <a:pt x="247650" y="800100"/>
                  </a:moveTo>
                  <a:lnTo>
                    <a:pt x="228600" y="616744"/>
                  </a:lnTo>
                  <a:lnTo>
                    <a:pt x="169069" y="297656"/>
                  </a:lnTo>
                  <a:lnTo>
                    <a:pt x="152400" y="223837"/>
                  </a:lnTo>
                  <a:lnTo>
                    <a:pt x="130969" y="185737"/>
                  </a:lnTo>
                  <a:lnTo>
                    <a:pt x="69057" y="111919"/>
                  </a:lnTo>
                  <a:lnTo>
                    <a:pt x="33338" y="83344"/>
                  </a:lnTo>
                  <a:lnTo>
                    <a:pt x="19050" y="69056"/>
                  </a:lnTo>
                  <a:lnTo>
                    <a:pt x="4763" y="47625"/>
                  </a:lnTo>
                  <a:lnTo>
                    <a:pt x="0" y="26194"/>
                  </a:lnTo>
                  <a:lnTo>
                    <a:pt x="4763" y="9525"/>
                  </a:lnTo>
                  <a:lnTo>
                    <a:pt x="21432" y="0"/>
                  </a:lnTo>
                  <a:lnTo>
                    <a:pt x="57150" y="0"/>
                  </a:lnTo>
                  <a:lnTo>
                    <a:pt x="83344" y="7144"/>
                  </a:lnTo>
                  <a:lnTo>
                    <a:pt x="145257" y="33337"/>
                  </a:lnTo>
                  <a:lnTo>
                    <a:pt x="204788" y="59531"/>
                  </a:lnTo>
                  <a:lnTo>
                    <a:pt x="266700" y="92869"/>
                  </a:lnTo>
                  <a:lnTo>
                    <a:pt x="366713" y="166687"/>
                  </a:lnTo>
                  <a:lnTo>
                    <a:pt x="407194" y="316706"/>
                  </a:lnTo>
                  <a:lnTo>
                    <a:pt x="452438" y="504825"/>
                  </a:lnTo>
                  <a:lnTo>
                    <a:pt x="473869" y="631031"/>
                  </a:lnTo>
                  <a:lnTo>
                    <a:pt x="500063" y="771525"/>
                  </a:lnTo>
                  <a:cubicBezTo>
                    <a:pt x="499269" y="890587"/>
                    <a:pt x="498476" y="1009650"/>
                    <a:pt x="497682" y="1128712"/>
                  </a:cubicBezTo>
                  <a:lnTo>
                    <a:pt x="516732" y="1233487"/>
                  </a:lnTo>
                  <a:lnTo>
                    <a:pt x="509588" y="1309687"/>
                  </a:lnTo>
                  <a:lnTo>
                    <a:pt x="495300" y="1340644"/>
                  </a:lnTo>
                  <a:lnTo>
                    <a:pt x="469107" y="1362075"/>
                  </a:lnTo>
                  <a:lnTo>
                    <a:pt x="433388" y="1376362"/>
                  </a:lnTo>
                  <a:lnTo>
                    <a:pt x="416719" y="1373981"/>
                  </a:lnTo>
                  <a:lnTo>
                    <a:pt x="395288" y="1357312"/>
                  </a:lnTo>
                  <a:lnTo>
                    <a:pt x="361950" y="1319212"/>
                  </a:lnTo>
                  <a:lnTo>
                    <a:pt x="326232" y="1264444"/>
                  </a:lnTo>
                  <a:lnTo>
                    <a:pt x="283369" y="1195387"/>
                  </a:lnTo>
                  <a:lnTo>
                    <a:pt x="264319" y="1145381"/>
                  </a:lnTo>
                  <a:lnTo>
                    <a:pt x="250032" y="1062037"/>
                  </a:lnTo>
                  <a:lnTo>
                    <a:pt x="250032" y="1002506"/>
                  </a:lnTo>
                  <a:lnTo>
                    <a:pt x="254794" y="947737"/>
                  </a:lnTo>
                  <a:lnTo>
                    <a:pt x="247650" y="8001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0">
              <a:extLst>
                <a:ext uri="{FF2B5EF4-FFF2-40B4-BE49-F238E27FC236}">
                  <a16:creationId xmlns:a16="http://schemas.microsoft.com/office/drawing/2014/main" id="{15C70E5C-73BA-4954-9E9B-F640B289705C}"/>
                </a:ext>
              </a:extLst>
            </p:cNvPr>
            <p:cNvSpPr/>
            <p:nvPr/>
          </p:nvSpPr>
          <p:spPr>
            <a:xfrm>
              <a:off x="2822575" y="3198813"/>
              <a:ext cx="4418013" cy="582612"/>
            </a:xfrm>
            <a:custGeom>
              <a:avLst/>
              <a:gdLst>
                <a:gd name="connsiteX0" fmla="*/ 2651760 w 4418381"/>
                <a:gd name="connsiteY0" fmla="*/ 296265 h 581558"/>
                <a:gd name="connsiteX1" fmla="*/ 2329891 w 4418381"/>
                <a:gd name="connsiteY1" fmla="*/ 314553 h 581558"/>
                <a:gd name="connsiteX2" fmla="*/ 2095805 w 4418381"/>
                <a:gd name="connsiteY2" fmla="*/ 336499 h 581558"/>
                <a:gd name="connsiteX3" fmla="*/ 1901952 w 4418381"/>
                <a:gd name="connsiteY3" fmla="*/ 365760 h 581558"/>
                <a:gd name="connsiteX4" fmla="*/ 1810512 w 4418381"/>
                <a:gd name="connsiteY4" fmla="*/ 380390 h 581558"/>
                <a:gd name="connsiteX5" fmla="*/ 1609344 w 4418381"/>
                <a:gd name="connsiteY5" fmla="*/ 398678 h 581558"/>
                <a:gd name="connsiteX6" fmla="*/ 1280160 w 4418381"/>
                <a:gd name="connsiteY6" fmla="*/ 442569 h 581558"/>
                <a:gd name="connsiteX7" fmla="*/ 925373 w 4418381"/>
                <a:gd name="connsiteY7" fmla="*/ 490118 h 581558"/>
                <a:gd name="connsiteX8" fmla="*/ 599846 w 4418381"/>
                <a:gd name="connsiteY8" fmla="*/ 559613 h 581558"/>
                <a:gd name="connsiteX9" fmla="*/ 515722 w 4418381"/>
                <a:gd name="connsiteY9" fmla="*/ 570585 h 581558"/>
                <a:gd name="connsiteX10" fmla="*/ 475488 w 4418381"/>
                <a:gd name="connsiteY10" fmla="*/ 581558 h 581558"/>
                <a:gd name="connsiteX11" fmla="*/ 438912 w 4418381"/>
                <a:gd name="connsiteY11" fmla="*/ 581558 h 581558"/>
                <a:gd name="connsiteX12" fmla="*/ 351130 w 4418381"/>
                <a:gd name="connsiteY12" fmla="*/ 570585 h 581558"/>
                <a:gd name="connsiteX13" fmla="*/ 296266 w 4418381"/>
                <a:gd name="connsiteY13" fmla="*/ 552297 h 581558"/>
                <a:gd name="connsiteX14" fmla="*/ 245059 w 4418381"/>
                <a:gd name="connsiteY14" fmla="*/ 526694 h 581558"/>
                <a:gd name="connsiteX15" fmla="*/ 190195 w 4418381"/>
                <a:gd name="connsiteY15" fmla="*/ 490118 h 581558"/>
                <a:gd name="connsiteX16" fmla="*/ 117043 w 4418381"/>
                <a:gd name="connsiteY16" fmla="*/ 424281 h 581558"/>
                <a:gd name="connsiteX17" fmla="*/ 58522 w 4418381"/>
                <a:gd name="connsiteY17" fmla="*/ 351129 h 581558"/>
                <a:gd name="connsiteX18" fmla="*/ 10973 w 4418381"/>
                <a:gd name="connsiteY18" fmla="*/ 277977 h 581558"/>
                <a:gd name="connsiteX19" fmla="*/ 0 w 4418381"/>
                <a:gd name="connsiteY19" fmla="*/ 256032 h 581558"/>
                <a:gd name="connsiteX20" fmla="*/ 0 w 4418381"/>
                <a:gd name="connsiteY20" fmla="*/ 226771 h 581558"/>
                <a:gd name="connsiteX21" fmla="*/ 3658 w 4418381"/>
                <a:gd name="connsiteY21" fmla="*/ 204825 h 581558"/>
                <a:gd name="connsiteX22" fmla="*/ 14630 w 4418381"/>
                <a:gd name="connsiteY22" fmla="*/ 186537 h 581558"/>
                <a:gd name="connsiteX23" fmla="*/ 36576 w 4418381"/>
                <a:gd name="connsiteY23" fmla="*/ 186537 h 581558"/>
                <a:gd name="connsiteX24" fmla="*/ 62179 w 4418381"/>
                <a:gd name="connsiteY24" fmla="*/ 197510 h 581558"/>
                <a:gd name="connsiteX25" fmla="*/ 109728 w 4418381"/>
                <a:gd name="connsiteY25" fmla="*/ 241401 h 581558"/>
                <a:gd name="connsiteX26" fmla="*/ 164592 w 4418381"/>
                <a:gd name="connsiteY26" fmla="*/ 277977 h 581558"/>
                <a:gd name="connsiteX27" fmla="*/ 212141 w 4418381"/>
                <a:gd name="connsiteY27" fmla="*/ 303581 h 581558"/>
                <a:gd name="connsiteX28" fmla="*/ 270662 w 4418381"/>
                <a:gd name="connsiteY28" fmla="*/ 325526 h 581558"/>
                <a:gd name="connsiteX29" fmla="*/ 329184 w 4418381"/>
                <a:gd name="connsiteY29" fmla="*/ 336499 h 581558"/>
                <a:gd name="connsiteX30" fmla="*/ 402336 w 4418381"/>
                <a:gd name="connsiteY30" fmla="*/ 336499 h 581558"/>
                <a:gd name="connsiteX31" fmla="*/ 574243 w 4418381"/>
                <a:gd name="connsiteY31" fmla="*/ 332841 h 581558"/>
                <a:gd name="connsiteX32" fmla="*/ 994867 w 4418381"/>
                <a:gd name="connsiteY32" fmla="*/ 285293 h 581558"/>
                <a:gd name="connsiteX33" fmla="*/ 1236269 w 4418381"/>
                <a:gd name="connsiteY33" fmla="*/ 248717 h 581558"/>
                <a:gd name="connsiteX34" fmla="*/ 1664208 w 4418381"/>
                <a:gd name="connsiteY34" fmla="*/ 201168 h 581558"/>
                <a:gd name="connsiteX35" fmla="*/ 2282342 w 4418381"/>
                <a:gd name="connsiteY35" fmla="*/ 146304 h 581558"/>
                <a:gd name="connsiteX36" fmla="*/ 2878531 w 4418381"/>
                <a:gd name="connsiteY36" fmla="*/ 113385 h 581558"/>
                <a:gd name="connsiteX37" fmla="*/ 3375965 w 4418381"/>
                <a:gd name="connsiteY37" fmla="*/ 91440 h 581558"/>
                <a:gd name="connsiteX38" fmla="*/ 3577133 w 4418381"/>
                <a:gd name="connsiteY38" fmla="*/ 91440 h 581558"/>
                <a:gd name="connsiteX39" fmla="*/ 3683203 w 4418381"/>
                <a:gd name="connsiteY39" fmla="*/ 73152 h 581558"/>
                <a:gd name="connsiteX40" fmla="*/ 3789274 w 4418381"/>
                <a:gd name="connsiteY40" fmla="*/ 47549 h 581558"/>
                <a:gd name="connsiteX41" fmla="*/ 3942893 w 4418381"/>
                <a:gd name="connsiteY41" fmla="*/ 0 h 581558"/>
                <a:gd name="connsiteX42" fmla="*/ 4056278 w 4418381"/>
                <a:gd name="connsiteY42" fmla="*/ 25603 h 581558"/>
                <a:gd name="connsiteX43" fmla="*/ 4198925 w 4418381"/>
                <a:gd name="connsiteY43" fmla="*/ 73152 h 581558"/>
                <a:gd name="connsiteX44" fmla="*/ 4304995 w 4418381"/>
                <a:gd name="connsiteY44" fmla="*/ 109728 h 581558"/>
                <a:gd name="connsiteX45" fmla="*/ 4352544 w 4418381"/>
                <a:gd name="connsiteY45" fmla="*/ 131673 h 581558"/>
                <a:gd name="connsiteX46" fmla="*/ 4370832 w 4418381"/>
                <a:gd name="connsiteY46" fmla="*/ 149961 h 581558"/>
                <a:gd name="connsiteX47" fmla="*/ 4392778 w 4418381"/>
                <a:gd name="connsiteY47" fmla="*/ 179222 h 581558"/>
                <a:gd name="connsiteX48" fmla="*/ 4411066 w 4418381"/>
                <a:gd name="connsiteY48" fmla="*/ 208483 h 581558"/>
                <a:gd name="connsiteX49" fmla="*/ 4418381 w 4418381"/>
                <a:gd name="connsiteY49" fmla="*/ 245059 h 581558"/>
                <a:gd name="connsiteX50" fmla="*/ 4407408 w 4418381"/>
                <a:gd name="connsiteY50" fmla="*/ 274320 h 581558"/>
                <a:gd name="connsiteX51" fmla="*/ 4385462 w 4418381"/>
                <a:gd name="connsiteY51" fmla="*/ 299923 h 581558"/>
                <a:gd name="connsiteX52" fmla="*/ 4345229 w 4418381"/>
                <a:gd name="connsiteY52" fmla="*/ 314553 h 581558"/>
                <a:gd name="connsiteX53" fmla="*/ 4144061 w 4418381"/>
                <a:gd name="connsiteY53" fmla="*/ 299923 h 581558"/>
                <a:gd name="connsiteX54" fmla="*/ 3668573 w 4418381"/>
                <a:gd name="connsiteY54" fmla="*/ 285293 h 581558"/>
                <a:gd name="connsiteX55" fmla="*/ 3130906 w 4418381"/>
                <a:gd name="connsiteY55" fmla="*/ 292608 h 581558"/>
                <a:gd name="connsiteX56" fmla="*/ 2651760 w 4418381"/>
                <a:gd name="connsiteY56" fmla="*/ 296265 h 581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418381" h="581558">
                  <a:moveTo>
                    <a:pt x="2651760" y="296265"/>
                  </a:moveTo>
                  <a:lnTo>
                    <a:pt x="2329891" y="314553"/>
                  </a:lnTo>
                  <a:lnTo>
                    <a:pt x="2095805" y="336499"/>
                  </a:lnTo>
                  <a:lnTo>
                    <a:pt x="1901952" y="365760"/>
                  </a:lnTo>
                  <a:lnTo>
                    <a:pt x="1810512" y="380390"/>
                  </a:lnTo>
                  <a:lnTo>
                    <a:pt x="1609344" y="398678"/>
                  </a:lnTo>
                  <a:lnTo>
                    <a:pt x="1280160" y="442569"/>
                  </a:lnTo>
                  <a:lnTo>
                    <a:pt x="925373" y="490118"/>
                  </a:lnTo>
                  <a:lnTo>
                    <a:pt x="599846" y="559613"/>
                  </a:lnTo>
                  <a:lnTo>
                    <a:pt x="515722" y="570585"/>
                  </a:lnTo>
                  <a:lnTo>
                    <a:pt x="475488" y="581558"/>
                  </a:lnTo>
                  <a:lnTo>
                    <a:pt x="438912" y="581558"/>
                  </a:lnTo>
                  <a:lnTo>
                    <a:pt x="351130" y="570585"/>
                  </a:lnTo>
                  <a:lnTo>
                    <a:pt x="296266" y="552297"/>
                  </a:lnTo>
                  <a:lnTo>
                    <a:pt x="245059" y="526694"/>
                  </a:lnTo>
                  <a:lnTo>
                    <a:pt x="190195" y="490118"/>
                  </a:lnTo>
                  <a:lnTo>
                    <a:pt x="117043" y="424281"/>
                  </a:lnTo>
                  <a:lnTo>
                    <a:pt x="58522" y="351129"/>
                  </a:lnTo>
                  <a:lnTo>
                    <a:pt x="10973" y="277977"/>
                  </a:lnTo>
                  <a:lnTo>
                    <a:pt x="0" y="256032"/>
                  </a:lnTo>
                  <a:lnTo>
                    <a:pt x="0" y="226771"/>
                  </a:lnTo>
                  <a:lnTo>
                    <a:pt x="3658" y="204825"/>
                  </a:lnTo>
                  <a:lnTo>
                    <a:pt x="14630" y="186537"/>
                  </a:lnTo>
                  <a:lnTo>
                    <a:pt x="36576" y="186537"/>
                  </a:lnTo>
                  <a:lnTo>
                    <a:pt x="62179" y="197510"/>
                  </a:lnTo>
                  <a:lnTo>
                    <a:pt x="109728" y="241401"/>
                  </a:lnTo>
                  <a:lnTo>
                    <a:pt x="164592" y="277977"/>
                  </a:lnTo>
                  <a:lnTo>
                    <a:pt x="212141" y="303581"/>
                  </a:lnTo>
                  <a:lnTo>
                    <a:pt x="270662" y="325526"/>
                  </a:lnTo>
                  <a:lnTo>
                    <a:pt x="329184" y="336499"/>
                  </a:lnTo>
                  <a:lnTo>
                    <a:pt x="402336" y="336499"/>
                  </a:lnTo>
                  <a:lnTo>
                    <a:pt x="574243" y="332841"/>
                  </a:lnTo>
                  <a:lnTo>
                    <a:pt x="994867" y="285293"/>
                  </a:lnTo>
                  <a:lnTo>
                    <a:pt x="1236269" y="248717"/>
                  </a:lnTo>
                  <a:lnTo>
                    <a:pt x="1664208" y="201168"/>
                  </a:lnTo>
                  <a:lnTo>
                    <a:pt x="2282342" y="146304"/>
                  </a:lnTo>
                  <a:lnTo>
                    <a:pt x="2878531" y="113385"/>
                  </a:lnTo>
                  <a:lnTo>
                    <a:pt x="3375965" y="91440"/>
                  </a:lnTo>
                  <a:lnTo>
                    <a:pt x="3577133" y="91440"/>
                  </a:lnTo>
                  <a:lnTo>
                    <a:pt x="3683203" y="73152"/>
                  </a:lnTo>
                  <a:lnTo>
                    <a:pt x="3789274" y="47549"/>
                  </a:lnTo>
                  <a:lnTo>
                    <a:pt x="3942893" y="0"/>
                  </a:lnTo>
                  <a:lnTo>
                    <a:pt x="4056278" y="25603"/>
                  </a:lnTo>
                  <a:lnTo>
                    <a:pt x="4198925" y="73152"/>
                  </a:lnTo>
                  <a:lnTo>
                    <a:pt x="4304995" y="109728"/>
                  </a:lnTo>
                  <a:lnTo>
                    <a:pt x="4352544" y="131673"/>
                  </a:lnTo>
                  <a:lnTo>
                    <a:pt x="4370832" y="149961"/>
                  </a:lnTo>
                  <a:lnTo>
                    <a:pt x="4392778" y="179222"/>
                  </a:lnTo>
                  <a:lnTo>
                    <a:pt x="4411066" y="208483"/>
                  </a:lnTo>
                  <a:lnTo>
                    <a:pt x="4418381" y="245059"/>
                  </a:lnTo>
                  <a:lnTo>
                    <a:pt x="4407408" y="274320"/>
                  </a:lnTo>
                  <a:lnTo>
                    <a:pt x="4385462" y="299923"/>
                  </a:lnTo>
                  <a:lnTo>
                    <a:pt x="4345229" y="314553"/>
                  </a:lnTo>
                  <a:lnTo>
                    <a:pt x="4144061" y="299923"/>
                  </a:lnTo>
                  <a:lnTo>
                    <a:pt x="3668573" y="285293"/>
                  </a:lnTo>
                  <a:lnTo>
                    <a:pt x="3130906" y="292608"/>
                  </a:lnTo>
                  <a:lnTo>
                    <a:pt x="2651760" y="29626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CA216AAD-F125-4036-8452-86C143309E71}"/>
                </a:ext>
              </a:extLst>
            </p:cNvPr>
            <p:cNvSpPr/>
            <p:nvPr/>
          </p:nvSpPr>
          <p:spPr>
            <a:xfrm>
              <a:off x="3865563" y="1697038"/>
              <a:ext cx="2652712" cy="1327150"/>
            </a:xfrm>
            <a:custGeom>
              <a:avLst/>
              <a:gdLst>
                <a:gd name="connsiteX0" fmla="*/ 1119187 w 2652712"/>
                <a:gd name="connsiteY0" fmla="*/ 285750 h 1326357"/>
                <a:gd name="connsiteX1" fmla="*/ 657225 w 2652712"/>
                <a:gd name="connsiteY1" fmla="*/ 326232 h 1326357"/>
                <a:gd name="connsiteX2" fmla="*/ 269081 w 2652712"/>
                <a:gd name="connsiteY2" fmla="*/ 364332 h 1326357"/>
                <a:gd name="connsiteX3" fmla="*/ 221456 w 2652712"/>
                <a:gd name="connsiteY3" fmla="*/ 359569 h 1326357"/>
                <a:gd name="connsiteX4" fmla="*/ 47625 w 2652712"/>
                <a:gd name="connsiteY4" fmla="*/ 338138 h 1326357"/>
                <a:gd name="connsiteX5" fmla="*/ 0 w 2652712"/>
                <a:gd name="connsiteY5" fmla="*/ 238125 h 1326357"/>
                <a:gd name="connsiteX6" fmla="*/ 185737 w 2652712"/>
                <a:gd name="connsiteY6" fmla="*/ 216694 h 1326357"/>
                <a:gd name="connsiteX7" fmla="*/ 931069 w 2652712"/>
                <a:gd name="connsiteY7" fmla="*/ 147638 h 1326357"/>
                <a:gd name="connsiteX8" fmla="*/ 1443037 w 2652712"/>
                <a:gd name="connsiteY8" fmla="*/ 102394 h 1326357"/>
                <a:gd name="connsiteX9" fmla="*/ 1869281 w 2652712"/>
                <a:gd name="connsiteY9" fmla="*/ 66675 h 1326357"/>
                <a:gd name="connsiteX10" fmla="*/ 2064544 w 2652712"/>
                <a:gd name="connsiteY10" fmla="*/ 54769 h 1326357"/>
                <a:gd name="connsiteX11" fmla="*/ 2102644 w 2652712"/>
                <a:gd name="connsiteY11" fmla="*/ 38100 h 1326357"/>
                <a:gd name="connsiteX12" fmla="*/ 2166937 w 2652712"/>
                <a:gd name="connsiteY12" fmla="*/ 19050 h 1326357"/>
                <a:gd name="connsiteX13" fmla="*/ 2243137 w 2652712"/>
                <a:gd name="connsiteY13" fmla="*/ 2382 h 1326357"/>
                <a:gd name="connsiteX14" fmla="*/ 2288381 w 2652712"/>
                <a:gd name="connsiteY14" fmla="*/ 0 h 1326357"/>
                <a:gd name="connsiteX15" fmla="*/ 2319337 w 2652712"/>
                <a:gd name="connsiteY15" fmla="*/ 11907 h 1326357"/>
                <a:gd name="connsiteX16" fmla="*/ 2390775 w 2652712"/>
                <a:gd name="connsiteY16" fmla="*/ 54769 h 1326357"/>
                <a:gd name="connsiteX17" fmla="*/ 2481262 w 2652712"/>
                <a:gd name="connsiteY17" fmla="*/ 119063 h 1326357"/>
                <a:gd name="connsiteX18" fmla="*/ 2550319 w 2652712"/>
                <a:gd name="connsiteY18" fmla="*/ 164307 h 1326357"/>
                <a:gd name="connsiteX19" fmla="*/ 2593181 w 2652712"/>
                <a:gd name="connsiteY19" fmla="*/ 192882 h 1326357"/>
                <a:gd name="connsiteX20" fmla="*/ 2619375 w 2652712"/>
                <a:gd name="connsiteY20" fmla="*/ 216694 h 1326357"/>
                <a:gd name="connsiteX21" fmla="*/ 2640806 w 2652712"/>
                <a:gd name="connsiteY21" fmla="*/ 245269 h 1326357"/>
                <a:gd name="connsiteX22" fmla="*/ 2652712 w 2652712"/>
                <a:gd name="connsiteY22" fmla="*/ 264319 h 1326357"/>
                <a:gd name="connsiteX23" fmla="*/ 2652712 w 2652712"/>
                <a:gd name="connsiteY23" fmla="*/ 273844 h 1326357"/>
                <a:gd name="connsiteX24" fmla="*/ 2636044 w 2652712"/>
                <a:gd name="connsiteY24" fmla="*/ 297657 h 1326357"/>
                <a:gd name="connsiteX25" fmla="*/ 2607469 w 2652712"/>
                <a:gd name="connsiteY25" fmla="*/ 328613 h 1326357"/>
                <a:gd name="connsiteX26" fmla="*/ 2581275 w 2652712"/>
                <a:gd name="connsiteY26" fmla="*/ 366713 h 1326357"/>
                <a:gd name="connsiteX27" fmla="*/ 2562225 w 2652712"/>
                <a:gd name="connsiteY27" fmla="*/ 411957 h 1326357"/>
                <a:gd name="connsiteX28" fmla="*/ 2552700 w 2652712"/>
                <a:gd name="connsiteY28" fmla="*/ 454819 h 1326357"/>
                <a:gd name="connsiteX29" fmla="*/ 2531269 w 2652712"/>
                <a:gd name="connsiteY29" fmla="*/ 638175 h 1326357"/>
                <a:gd name="connsiteX30" fmla="*/ 2495550 w 2652712"/>
                <a:gd name="connsiteY30" fmla="*/ 904875 h 1326357"/>
                <a:gd name="connsiteX31" fmla="*/ 2462212 w 2652712"/>
                <a:gd name="connsiteY31" fmla="*/ 1064419 h 1326357"/>
                <a:gd name="connsiteX32" fmla="*/ 2433637 w 2652712"/>
                <a:gd name="connsiteY32" fmla="*/ 1154907 h 1326357"/>
                <a:gd name="connsiteX33" fmla="*/ 2383631 w 2652712"/>
                <a:gd name="connsiteY33" fmla="*/ 1264444 h 1326357"/>
                <a:gd name="connsiteX34" fmla="*/ 2359819 w 2652712"/>
                <a:gd name="connsiteY34" fmla="*/ 1297782 h 1326357"/>
                <a:gd name="connsiteX35" fmla="*/ 2338387 w 2652712"/>
                <a:gd name="connsiteY35" fmla="*/ 1319213 h 1326357"/>
                <a:gd name="connsiteX36" fmla="*/ 2314575 w 2652712"/>
                <a:gd name="connsiteY36" fmla="*/ 1326357 h 1326357"/>
                <a:gd name="connsiteX37" fmla="*/ 2281237 w 2652712"/>
                <a:gd name="connsiteY37" fmla="*/ 1323975 h 1326357"/>
                <a:gd name="connsiteX38" fmla="*/ 2247900 w 2652712"/>
                <a:gd name="connsiteY38" fmla="*/ 1309688 h 1326357"/>
                <a:gd name="connsiteX39" fmla="*/ 2221706 w 2652712"/>
                <a:gd name="connsiteY39" fmla="*/ 1285875 h 1326357"/>
                <a:gd name="connsiteX40" fmla="*/ 2185987 w 2652712"/>
                <a:gd name="connsiteY40" fmla="*/ 1240632 h 1326357"/>
                <a:gd name="connsiteX41" fmla="*/ 2238375 w 2652712"/>
                <a:gd name="connsiteY41" fmla="*/ 1081088 h 1326357"/>
                <a:gd name="connsiteX42" fmla="*/ 2283619 w 2652712"/>
                <a:gd name="connsiteY42" fmla="*/ 728663 h 1326357"/>
                <a:gd name="connsiteX43" fmla="*/ 2305050 w 2652712"/>
                <a:gd name="connsiteY43" fmla="*/ 571500 h 1326357"/>
                <a:gd name="connsiteX44" fmla="*/ 2326481 w 2652712"/>
                <a:gd name="connsiteY44" fmla="*/ 295275 h 1326357"/>
                <a:gd name="connsiteX45" fmla="*/ 2326481 w 2652712"/>
                <a:gd name="connsiteY45" fmla="*/ 271463 h 1326357"/>
                <a:gd name="connsiteX46" fmla="*/ 2319337 w 2652712"/>
                <a:gd name="connsiteY46" fmla="*/ 254794 h 1326357"/>
                <a:gd name="connsiteX47" fmla="*/ 2302669 w 2652712"/>
                <a:gd name="connsiteY47" fmla="*/ 233363 h 1326357"/>
                <a:gd name="connsiteX48" fmla="*/ 2276475 w 2652712"/>
                <a:gd name="connsiteY48" fmla="*/ 221457 h 1326357"/>
                <a:gd name="connsiteX49" fmla="*/ 2243137 w 2652712"/>
                <a:gd name="connsiteY49" fmla="*/ 209550 h 1326357"/>
                <a:gd name="connsiteX50" fmla="*/ 2038350 w 2652712"/>
                <a:gd name="connsiteY50" fmla="*/ 216694 h 1326357"/>
                <a:gd name="connsiteX51" fmla="*/ 1526381 w 2652712"/>
                <a:gd name="connsiteY51" fmla="*/ 254794 h 1326357"/>
                <a:gd name="connsiteX52" fmla="*/ 1119187 w 2652712"/>
                <a:gd name="connsiteY52" fmla="*/ 285750 h 1326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652712" h="1326357">
                  <a:moveTo>
                    <a:pt x="1119187" y="285750"/>
                  </a:moveTo>
                  <a:lnTo>
                    <a:pt x="657225" y="326232"/>
                  </a:lnTo>
                  <a:lnTo>
                    <a:pt x="269081" y="364332"/>
                  </a:lnTo>
                  <a:lnTo>
                    <a:pt x="221456" y="359569"/>
                  </a:lnTo>
                  <a:lnTo>
                    <a:pt x="47625" y="338138"/>
                  </a:lnTo>
                  <a:lnTo>
                    <a:pt x="0" y="238125"/>
                  </a:lnTo>
                  <a:lnTo>
                    <a:pt x="185737" y="216694"/>
                  </a:lnTo>
                  <a:lnTo>
                    <a:pt x="931069" y="147638"/>
                  </a:lnTo>
                  <a:lnTo>
                    <a:pt x="1443037" y="102394"/>
                  </a:lnTo>
                  <a:lnTo>
                    <a:pt x="1869281" y="66675"/>
                  </a:lnTo>
                  <a:lnTo>
                    <a:pt x="2064544" y="54769"/>
                  </a:lnTo>
                  <a:lnTo>
                    <a:pt x="2102644" y="38100"/>
                  </a:lnTo>
                  <a:lnTo>
                    <a:pt x="2166937" y="19050"/>
                  </a:lnTo>
                  <a:lnTo>
                    <a:pt x="2243137" y="2382"/>
                  </a:lnTo>
                  <a:lnTo>
                    <a:pt x="2288381" y="0"/>
                  </a:lnTo>
                  <a:lnTo>
                    <a:pt x="2319337" y="11907"/>
                  </a:lnTo>
                  <a:lnTo>
                    <a:pt x="2390775" y="54769"/>
                  </a:lnTo>
                  <a:lnTo>
                    <a:pt x="2481262" y="119063"/>
                  </a:lnTo>
                  <a:lnTo>
                    <a:pt x="2550319" y="164307"/>
                  </a:lnTo>
                  <a:lnTo>
                    <a:pt x="2593181" y="192882"/>
                  </a:lnTo>
                  <a:lnTo>
                    <a:pt x="2619375" y="216694"/>
                  </a:lnTo>
                  <a:lnTo>
                    <a:pt x="2640806" y="245269"/>
                  </a:lnTo>
                  <a:lnTo>
                    <a:pt x="2652712" y="264319"/>
                  </a:lnTo>
                  <a:lnTo>
                    <a:pt x="2652712" y="273844"/>
                  </a:lnTo>
                  <a:lnTo>
                    <a:pt x="2636044" y="297657"/>
                  </a:lnTo>
                  <a:lnTo>
                    <a:pt x="2607469" y="328613"/>
                  </a:lnTo>
                  <a:lnTo>
                    <a:pt x="2581275" y="366713"/>
                  </a:lnTo>
                  <a:lnTo>
                    <a:pt x="2562225" y="411957"/>
                  </a:lnTo>
                  <a:lnTo>
                    <a:pt x="2552700" y="454819"/>
                  </a:lnTo>
                  <a:lnTo>
                    <a:pt x="2531269" y="638175"/>
                  </a:lnTo>
                  <a:lnTo>
                    <a:pt x="2495550" y="904875"/>
                  </a:lnTo>
                  <a:lnTo>
                    <a:pt x="2462212" y="1064419"/>
                  </a:lnTo>
                  <a:lnTo>
                    <a:pt x="2433637" y="1154907"/>
                  </a:lnTo>
                  <a:lnTo>
                    <a:pt x="2383631" y="1264444"/>
                  </a:lnTo>
                  <a:lnTo>
                    <a:pt x="2359819" y="1297782"/>
                  </a:lnTo>
                  <a:lnTo>
                    <a:pt x="2338387" y="1319213"/>
                  </a:lnTo>
                  <a:lnTo>
                    <a:pt x="2314575" y="1326357"/>
                  </a:lnTo>
                  <a:lnTo>
                    <a:pt x="2281237" y="1323975"/>
                  </a:lnTo>
                  <a:lnTo>
                    <a:pt x="2247900" y="1309688"/>
                  </a:lnTo>
                  <a:lnTo>
                    <a:pt x="2221706" y="1285875"/>
                  </a:lnTo>
                  <a:lnTo>
                    <a:pt x="2185987" y="1240632"/>
                  </a:lnTo>
                  <a:lnTo>
                    <a:pt x="2238375" y="1081088"/>
                  </a:lnTo>
                  <a:lnTo>
                    <a:pt x="2283619" y="728663"/>
                  </a:lnTo>
                  <a:lnTo>
                    <a:pt x="2305050" y="571500"/>
                  </a:lnTo>
                  <a:lnTo>
                    <a:pt x="2326481" y="295275"/>
                  </a:lnTo>
                  <a:lnTo>
                    <a:pt x="2326481" y="271463"/>
                  </a:lnTo>
                  <a:lnTo>
                    <a:pt x="2319337" y="254794"/>
                  </a:lnTo>
                  <a:lnTo>
                    <a:pt x="2302669" y="233363"/>
                  </a:lnTo>
                  <a:lnTo>
                    <a:pt x="2276475" y="221457"/>
                  </a:lnTo>
                  <a:lnTo>
                    <a:pt x="2243137" y="209550"/>
                  </a:lnTo>
                  <a:lnTo>
                    <a:pt x="2038350" y="216694"/>
                  </a:lnTo>
                  <a:lnTo>
                    <a:pt x="1526381" y="254794"/>
                  </a:lnTo>
                  <a:lnTo>
                    <a:pt x="1119187" y="2857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A37E096E-37C7-485D-8013-0EB0473B2F0A}"/>
                </a:ext>
              </a:extLst>
            </p:cNvPr>
            <p:cNvSpPr/>
            <p:nvPr/>
          </p:nvSpPr>
          <p:spPr>
            <a:xfrm>
              <a:off x="3971925" y="2195513"/>
              <a:ext cx="2236788" cy="371475"/>
            </a:xfrm>
            <a:custGeom>
              <a:avLst/>
              <a:gdLst>
                <a:gd name="connsiteX0" fmla="*/ 747713 w 2235994"/>
                <a:gd name="connsiteY0" fmla="*/ 300037 h 371475"/>
                <a:gd name="connsiteX1" fmla="*/ 361950 w 2235994"/>
                <a:gd name="connsiteY1" fmla="*/ 335756 h 371475"/>
                <a:gd name="connsiteX2" fmla="*/ 35719 w 2235994"/>
                <a:gd name="connsiteY2" fmla="*/ 371475 h 371475"/>
                <a:gd name="connsiteX3" fmla="*/ 0 w 2235994"/>
                <a:gd name="connsiteY3" fmla="*/ 235743 h 371475"/>
                <a:gd name="connsiteX4" fmla="*/ 288131 w 2235994"/>
                <a:gd name="connsiteY4" fmla="*/ 202406 h 371475"/>
                <a:gd name="connsiteX5" fmla="*/ 602456 w 2235994"/>
                <a:gd name="connsiteY5" fmla="*/ 171450 h 371475"/>
                <a:gd name="connsiteX6" fmla="*/ 928688 w 2235994"/>
                <a:gd name="connsiteY6" fmla="*/ 135731 h 371475"/>
                <a:gd name="connsiteX7" fmla="*/ 1293019 w 2235994"/>
                <a:gd name="connsiteY7" fmla="*/ 95250 h 371475"/>
                <a:gd name="connsiteX8" fmla="*/ 1652588 w 2235994"/>
                <a:gd name="connsiteY8" fmla="*/ 59531 h 371475"/>
                <a:gd name="connsiteX9" fmla="*/ 1781175 w 2235994"/>
                <a:gd name="connsiteY9" fmla="*/ 45243 h 371475"/>
                <a:gd name="connsiteX10" fmla="*/ 1852613 w 2235994"/>
                <a:gd name="connsiteY10" fmla="*/ 21431 h 371475"/>
                <a:gd name="connsiteX11" fmla="*/ 1914525 w 2235994"/>
                <a:gd name="connsiteY11" fmla="*/ 0 h 371475"/>
                <a:gd name="connsiteX12" fmla="*/ 1978819 w 2235994"/>
                <a:gd name="connsiteY12" fmla="*/ 14287 h 371475"/>
                <a:gd name="connsiteX13" fmla="*/ 2052638 w 2235994"/>
                <a:gd name="connsiteY13" fmla="*/ 35718 h 371475"/>
                <a:gd name="connsiteX14" fmla="*/ 2112169 w 2235994"/>
                <a:gd name="connsiteY14" fmla="*/ 57150 h 371475"/>
                <a:gd name="connsiteX15" fmla="*/ 2235994 w 2235994"/>
                <a:gd name="connsiteY15" fmla="*/ 102393 h 371475"/>
                <a:gd name="connsiteX16" fmla="*/ 2224088 w 2235994"/>
                <a:gd name="connsiteY16" fmla="*/ 230981 h 371475"/>
                <a:gd name="connsiteX17" fmla="*/ 2057400 w 2235994"/>
                <a:gd name="connsiteY17" fmla="*/ 211931 h 371475"/>
                <a:gd name="connsiteX18" fmla="*/ 1938338 w 2235994"/>
                <a:gd name="connsiteY18" fmla="*/ 207168 h 371475"/>
                <a:gd name="connsiteX19" fmla="*/ 1828800 w 2235994"/>
                <a:gd name="connsiteY19" fmla="*/ 202406 h 371475"/>
                <a:gd name="connsiteX20" fmla="*/ 1728788 w 2235994"/>
                <a:gd name="connsiteY20" fmla="*/ 202406 h 371475"/>
                <a:gd name="connsiteX21" fmla="*/ 1652588 w 2235994"/>
                <a:gd name="connsiteY21" fmla="*/ 207168 h 371475"/>
                <a:gd name="connsiteX22" fmla="*/ 1476375 w 2235994"/>
                <a:gd name="connsiteY22" fmla="*/ 228600 h 371475"/>
                <a:gd name="connsiteX23" fmla="*/ 1150144 w 2235994"/>
                <a:gd name="connsiteY23" fmla="*/ 264318 h 371475"/>
                <a:gd name="connsiteX24" fmla="*/ 747713 w 2235994"/>
                <a:gd name="connsiteY24" fmla="*/ 300037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235994" h="371475">
                  <a:moveTo>
                    <a:pt x="747713" y="300037"/>
                  </a:moveTo>
                  <a:lnTo>
                    <a:pt x="361950" y="335756"/>
                  </a:lnTo>
                  <a:lnTo>
                    <a:pt x="35719" y="371475"/>
                  </a:lnTo>
                  <a:lnTo>
                    <a:pt x="0" y="235743"/>
                  </a:lnTo>
                  <a:lnTo>
                    <a:pt x="288131" y="202406"/>
                  </a:lnTo>
                  <a:lnTo>
                    <a:pt x="602456" y="171450"/>
                  </a:lnTo>
                  <a:lnTo>
                    <a:pt x="928688" y="135731"/>
                  </a:lnTo>
                  <a:lnTo>
                    <a:pt x="1293019" y="95250"/>
                  </a:lnTo>
                  <a:lnTo>
                    <a:pt x="1652588" y="59531"/>
                  </a:lnTo>
                  <a:lnTo>
                    <a:pt x="1781175" y="45243"/>
                  </a:lnTo>
                  <a:lnTo>
                    <a:pt x="1852613" y="21431"/>
                  </a:lnTo>
                  <a:lnTo>
                    <a:pt x="1914525" y="0"/>
                  </a:lnTo>
                  <a:lnTo>
                    <a:pt x="1978819" y="14287"/>
                  </a:lnTo>
                  <a:lnTo>
                    <a:pt x="2052638" y="35718"/>
                  </a:lnTo>
                  <a:lnTo>
                    <a:pt x="2112169" y="57150"/>
                  </a:lnTo>
                  <a:lnTo>
                    <a:pt x="2235994" y="102393"/>
                  </a:lnTo>
                  <a:lnTo>
                    <a:pt x="2224088" y="230981"/>
                  </a:lnTo>
                  <a:lnTo>
                    <a:pt x="2057400" y="211931"/>
                  </a:lnTo>
                  <a:lnTo>
                    <a:pt x="1938338" y="207168"/>
                  </a:lnTo>
                  <a:lnTo>
                    <a:pt x="1828800" y="202406"/>
                  </a:lnTo>
                  <a:lnTo>
                    <a:pt x="1728788" y="202406"/>
                  </a:lnTo>
                  <a:lnTo>
                    <a:pt x="1652588" y="207168"/>
                  </a:lnTo>
                  <a:lnTo>
                    <a:pt x="1476375" y="228600"/>
                  </a:lnTo>
                  <a:lnTo>
                    <a:pt x="1150144" y="264318"/>
                  </a:lnTo>
                  <a:lnTo>
                    <a:pt x="747713" y="3000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A935ADEE-BA96-4050-A99D-62832DA5EE93}"/>
                </a:ext>
              </a:extLst>
            </p:cNvPr>
            <p:cNvSpPr/>
            <p:nvPr/>
          </p:nvSpPr>
          <p:spPr>
            <a:xfrm>
              <a:off x="4017963" y="2728913"/>
              <a:ext cx="2133600" cy="327025"/>
            </a:xfrm>
            <a:custGeom>
              <a:avLst/>
              <a:gdLst>
                <a:gd name="connsiteX0" fmla="*/ 1226344 w 2133600"/>
                <a:gd name="connsiteY0" fmla="*/ 240506 h 326231"/>
                <a:gd name="connsiteX1" fmla="*/ 638175 w 2133600"/>
                <a:gd name="connsiteY1" fmla="*/ 290512 h 326231"/>
                <a:gd name="connsiteX2" fmla="*/ 254794 w 2133600"/>
                <a:gd name="connsiteY2" fmla="*/ 319087 h 326231"/>
                <a:gd name="connsiteX3" fmla="*/ 235744 w 2133600"/>
                <a:gd name="connsiteY3" fmla="*/ 314325 h 326231"/>
                <a:gd name="connsiteX4" fmla="*/ 202406 w 2133600"/>
                <a:gd name="connsiteY4" fmla="*/ 309562 h 326231"/>
                <a:gd name="connsiteX5" fmla="*/ 152400 w 2133600"/>
                <a:gd name="connsiteY5" fmla="*/ 309562 h 326231"/>
                <a:gd name="connsiteX6" fmla="*/ 23812 w 2133600"/>
                <a:gd name="connsiteY6" fmla="*/ 326231 h 326231"/>
                <a:gd name="connsiteX7" fmla="*/ 0 w 2133600"/>
                <a:gd name="connsiteY7" fmla="*/ 180975 h 326231"/>
                <a:gd name="connsiteX8" fmla="*/ 264319 w 2133600"/>
                <a:gd name="connsiteY8" fmla="*/ 171450 h 326231"/>
                <a:gd name="connsiteX9" fmla="*/ 521494 w 2133600"/>
                <a:gd name="connsiteY9" fmla="*/ 157162 h 326231"/>
                <a:gd name="connsiteX10" fmla="*/ 962025 w 2133600"/>
                <a:gd name="connsiteY10" fmla="*/ 121443 h 326231"/>
                <a:gd name="connsiteX11" fmla="*/ 1493044 w 2133600"/>
                <a:gd name="connsiteY11" fmla="*/ 73818 h 326231"/>
                <a:gd name="connsiteX12" fmla="*/ 1750219 w 2133600"/>
                <a:gd name="connsiteY12" fmla="*/ 50006 h 326231"/>
                <a:gd name="connsiteX13" fmla="*/ 1790700 w 2133600"/>
                <a:gd name="connsiteY13" fmla="*/ 30956 h 326231"/>
                <a:gd name="connsiteX14" fmla="*/ 1838325 w 2133600"/>
                <a:gd name="connsiteY14" fmla="*/ 11906 h 326231"/>
                <a:gd name="connsiteX15" fmla="*/ 1890712 w 2133600"/>
                <a:gd name="connsiteY15" fmla="*/ 0 h 326231"/>
                <a:gd name="connsiteX16" fmla="*/ 1940719 w 2133600"/>
                <a:gd name="connsiteY16" fmla="*/ 2381 h 326231"/>
                <a:gd name="connsiteX17" fmla="*/ 1995487 w 2133600"/>
                <a:gd name="connsiteY17" fmla="*/ 16668 h 326231"/>
                <a:gd name="connsiteX18" fmla="*/ 2133600 w 2133600"/>
                <a:gd name="connsiteY18" fmla="*/ 71437 h 326231"/>
                <a:gd name="connsiteX19" fmla="*/ 2124075 w 2133600"/>
                <a:gd name="connsiteY19" fmla="*/ 216693 h 326231"/>
                <a:gd name="connsiteX20" fmla="*/ 2033587 w 2133600"/>
                <a:gd name="connsiteY20" fmla="*/ 207168 h 326231"/>
                <a:gd name="connsiteX21" fmla="*/ 2005012 w 2133600"/>
                <a:gd name="connsiteY21" fmla="*/ 183356 h 326231"/>
                <a:gd name="connsiteX22" fmla="*/ 1795462 w 2133600"/>
                <a:gd name="connsiteY22" fmla="*/ 200025 h 326231"/>
                <a:gd name="connsiteX23" fmla="*/ 1226344 w 2133600"/>
                <a:gd name="connsiteY23" fmla="*/ 240506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133600" h="326231">
                  <a:moveTo>
                    <a:pt x="1226344" y="240506"/>
                  </a:moveTo>
                  <a:lnTo>
                    <a:pt x="638175" y="290512"/>
                  </a:lnTo>
                  <a:lnTo>
                    <a:pt x="254794" y="319087"/>
                  </a:lnTo>
                  <a:lnTo>
                    <a:pt x="235744" y="314325"/>
                  </a:lnTo>
                  <a:lnTo>
                    <a:pt x="202406" y="309562"/>
                  </a:lnTo>
                  <a:lnTo>
                    <a:pt x="152400" y="309562"/>
                  </a:lnTo>
                  <a:lnTo>
                    <a:pt x="23812" y="326231"/>
                  </a:lnTo>
                  <a:lnTo>
                    <a:pt x="0" y="180975"/>
                  </a:lnTo>
                  <a:lnTo>
                    <a:pt x="264319" y="171450"/>
                  </a:lnTo>
                  <a:lnTo>
                    <a:pt x="521494" y="157162"/>
                  </a:lnTo>
                  <a:lnTo>
                    <a:pt x="962025" y="121443"/>
                  </a:lnTo>
                  <a:lnTo>
                    <a:pt x="1493044" y="73818"/>
                  </a:lnTo>
                  <a:lnTo>
                    <a:pt x="1750219" y="50006"/>
                  </a:lnTo>
                  <a:lnTo>
                    <a:pt x="1790700" y="30956"/>
                  </a:lnTo>
                  <a:lnTo>
                    <a:pt x="1838325" y="11906"/>
                  </a:lnTo>
                  <a:lnTo>
                    <a:pt x="1890712" y="0"/>
                  </a:lnTo>
                  <a:lnTo>
                    <a:pt x="1940719" y="2381"/>
                  </a:lnTo>
                  <a:lnTo>
                    <a:pt x="1995487" y="16668"/>
                  </a:lnTo>
                  <a:lnTo>
                    <a:pt x="2133600" y="71437"/>
                  </a:lnTo>
                  <a:lnTo>
                    <a:pt x="2124075" y="216693"/>
                  </a:lnTo>
                  <a:lnTo>
                    <a:pt x="2033587" y="207168"/>
                  </a:lnTo>
                  <a:lnTo>
                    <a:pt x="2005012" y="183356"/>
                  </a:lnTo>
                  <a:lnTo>
                    <a:pt x="1795462" y="200025"/>
                  </a:lnTo>
                  <a:lnTo>
                    <a:pt x="1226344" y="2405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2">
              <a:extLst>
                <a:ext uri="{FF2B5EF4-FFF2-40B4-BE49-F238E27FC236}">
                  <a16:creationId xmlns:a16="http://schemas.microsoft.com/office/drawing/2014/main" id="{47E3C4D7-6227-4AC8-A554-DE861250CCDB}"/>
                </a:ext>
              </a:extLst>
            </p:cNvPr>
            <p:cNvSpPr/>
            <p:nvPr/>
          </p:nvSpPr>
          <p:spPr>
            <a:xfrm rot="16200000">
              <a:off x="2663825" y="4362450"/>
              <a:ext cx="1901825" cy="422275"/>
            </a:xfrm>
            <a:custGeom>
              <a:avLst/>
              <a:gdLst>
                <a:gd name="connsiteX0" fmla="*/ 421481 w 1902618"/>
                <a:gd name="connsiteY0" fmla="*/ 400050 h 421481"/>
                <a:gd name="connsiteX1" fmla="*/ 126206 w 1902618"/>
                <a:gd name="connsiteY1" fmla="*/ 404812 h 421481"/>
                <a:gd name="connsiteX2" fmla="*/ 0 w 1902618"/>
                <a:gd name="connsiteY2" fmla="*/ 180975 h 421481"/>
                <a:gd name="connsiteX3" fmla="*/ 307181 w 1902618"/>
                <a:gd name="connsiteY3" fmla="*/ 176212 h 421481"/>
                <a:gd name="connsiteX4" fmla="*/ 719137 w 1902618"/>
                <a:gd name="connsiteY4" fmla="*/ 173831 h 421481"/>
                <a:gd name="connsiteX5" fmla="*/ 1212056 w 1902618"/>
                <a:gd name="connsiteY5" fmla="*/ 176212 h 421481"/>
                <a:gd name="connsiteX6" fmla="*/ 1543050 w 1902618"/>
                <a:gd name="connsiteY6" fmla="*/ 176212 h 421481"/>
                <a:gd name="connsiteX7" fmla="*/ 1616868 w 1902618"/>
                <a:gd name="connsiteY7" fmla="*/ 178593 h 421481"/>
                <a:gd name="connsiteX8" fmla="*/ 1664493 w 1902618"/>
                <a:gd name="connsiteY8" fmla="*/ 173831 h 421481"/>
                <a:gd name="connsiteX9" fmla="*/ 1685925 w 1902618"/>
                <a:gd name="connsiteY9" fmla="*/ 161925 h 421481"/>
                <a:gd name="connsiteX10" fmla="*/ 1721643 w 1902618"/>
                <a:gd name="connsiteY10" fmla="*/ 128587 h 421481"/>
                <a:gd name="connsiteX11" fmla="*/ 1814512 w 1902618"/>
                <a:gd name="connsiteY11" fmla="*/ 0 h 421481"/>
                <a:gd name="connsiteX12" fmla="*/ 1902618 w 1902618"/>
                <a:gd name="connsiteY12" fmla="*/ 307181 h 421481"/>
                <a:gd name="connsiteX13" fmla="*/ 1788318 w 1902618"/>
                <a:gd name="connsiteY13" fmla="*/ 383381 h 421481"/>
                <a:gd name="connsiteX14" fmla="*/ 1743075 w 1902618"/>
                <a:gd name="connsiteY14" fmla="*/ 409575 h 421481"/>
                <a:gd name="connsiteX15" fmla="*/ 1709737 w 1902618"/>
                <a:gd name="connsiteY15" fmla="*/ 416718 h 421481"/>
                <a:gd name="connsiteX16" fmla="*/ 1614487 w 1902618"/>
                <a:gd name="connsiteY16" fmla="*/ 421481 h 421481"/>
                <a:gd name="connsiteX17" fmla="*/ 1371600 w 1902618"/>
                <a:gd name="connsiteY17" fmla="*/ 421481 h 421481"/>
                <a:gd name="connsiteX18" fmla="*/ 1209675 w 1902618"/>
                <a:gd name="connsiteY18" fmla="*/ 397668 h 421481"/>
                <a:gd name="connsiteX19" fmla="*/ 812006 w 1902618"/>
                <a:gd name="connsiteY19" fmla="*/ 402431 h 421481"/>
                <a:gd name="connsiteX20" fmla="*/ 635793 w 1902618"/>
                <a:gd name="connsiteY20" fmla="*/ 395287 h 421481"/>
                <a:gd name="connsiteX21" fmla="*/ 421481 w 1902618"/>
                <a:gd name="connsiteY21" fmla="*/ 400050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02618" h="421481">
                  <a:moveTo>
                    <a:pt x="421481" y="400050"/>
                  </a:moveTo>
                  <a:lnTo>
                    <a:pt x="126206" y="404812"/>
                  </a:lnTo>
                  <a:lnTo>
                    <a:pt x="0" y="180975"/>
                  </a:lnTo>
                  <a:lnTo>
                    <a:pt x="307181" y="176212"/>
                  </a:lnTo>
                  <a:lnTo>
                    <a:pt x="719137" y="173831"/>
                  </a:lnTo>
                  <a:lnTo>
                    <a:pt x="1212056" y="176212"/>
                  </a:lnTo>
                  <a:lnTo>
                    <a:pt x="1543050" y="176212"/>
                  </a:lnTo>
                  <a:cubicBezTo>
                    <a:pt x="1567655" y="177032"/>
                    <a:pt x="1594246" y="180180"/>
                    <a:pt x="1616868" y="178593"/>
                  </a:cubicBezTo>
                  <a:lnTo>
                    <a:pt x="1664493" y="173831"/>
                  </a:lnTo>
                  <a:lnTo>
                    <a:pt x="1685925" y="161925"/>
                  </a:lnTo>
                  <a:lnTo>
                    <a:pt x="1721643" y="128587"/>
                  </a:lnTo>
                  <a:lnTo>
                    <a:pt x="1814512" y="0"/>
                  </a:lnTo>
                  <a:lnTo>
                    <a:pt x="1902618" y="307181"/>
                  </a:lnTo>
                  <a:lnTo>
                    <a:pt x="1788318" y="383381"/>
                  </a:lnTo>
                  <a:lnTo>
                    <a:pt x="1743075" y="409575"/>
                  </a:lnTo>
                  <a:lnTo>
                    <a:pt x="1709737" y="416718"/>
                  </a:lnTo>
                  <a:lnTo>
                    <a:pt x="1614487" y="421481"/>
                  </a:lnTo>
                  <a:lnTo>
                    <a:pt x="1371600" y="421481"/>
                  </a:lnTo>
                  <a:lnTo>
                    <a:pt x="1209675" y="397668"/>
                  </a:lnTo>
                  <a:lnTo>
                    <a:pt x="812006" y="402431"/>
                  </a:lnTo>
                  <a:lnTo>
                    <a:pt x="635793" y="395287"/>
                  </a:lnTo>
                  <a:lnTo>
                    <a:pt x="421481" y="4000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1">
              <a:extLst>
                <a:ext uri="{FF2B5EF4-FFF2-40B4-BE49-F238E27FC236}">
                  <a16:creationId xmlns:a16="http://schemas.microsoft.com/office/drawing/2014/main" id="{4169AD7B-D506-4774-815B-4C23F79E80F6}"/>
                </a:ext>
              </a:extLst>
            </p:cNvPr>
            <p:cNvSpPr/>
            <p:nvPr/>
          </p:nvSpPr>
          <p:spPr>
            <a:xfrm>
              <a:off x="3717925" y="3954463"/>
              <a:ext cx="919163" cy="377825"/>
            </a:xfrm>
            <a:custGeom>
              <a:avLst/>
              <a:gdLst>
                <a:gd name="connsiteX0" fmla="*/ 338138 w 919163"/>
                <a:gd name="connsiteY0" fmla="*/ 316707 h 376238"/>
                <a:gd name="connsiteX1" fmla="*/ 19050 w 919163"/>
                <a:gd name="connsiteY1" fmla="*/ 376238 h 376238"/>
                <a:gd name="connsiteX2" fmla="*/ 0 w 919163"/>
                <a:gd name="connsiteY2" fmla="*/ 195263 h 376238"/>
                <a:gd name="connsiteX3" fmla="*/ 211932 w 919163"/>
                <a:gd name="connsiteY3" fmla="*/ 166688 h 376238"/>
                <a:gd name="connsiteX4" fmla="*/ 523875 w 919163"/>
                <a:gd name="connsiteY4" fmla="*/ 104775 h 376238"/>
                <a:gd name="connsiteX5" fmla="*/ 816769 w 919163"/>
                <a:gd name="connsiteY5" fmla="*/ 35719 h 376238"/>
                <a:gd name="connsiteX6" fmla="*/ 916782 w 919163"/>
                <a:gd name="connsiteY6" fmla="*/ 0 h 376238"/>
                <a:gd name="connsiteX7" fmla="*/ 919163 w 919163"/>
                <a:gd name="connsiteY7" fmla="*/ 190500 h 376238"/>
                <a:gd name="connsiteX8" fmla="*/ 654844 w 919163"/>
                <a:gd name="connsiteY8" fmla="*/ 254794 h 376238"/>
                <a:gd name="connsiteX9" fmla="*/ 338138 w 919163"/>
                <a:gd name="connsiteY9" fmla="*/ 316707 h 37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9163" h="376238">
                  <a:moveTo>
                    <a:pt x="338138" y="316707"/>
                  </a:moveTo>
                  <a:lnTo>
                    <a:pt x="19050" y="376238"/>
                  </a:lnTo>
                  <a:lnTo>
                    <a:pt x="0" y="195263"/>
                  </a:lnTo>
                  <a:lnTo>
                    <a:pt x="211932" y="166688"/>
                  </a:lnTo>
                  <a:lnTo>
                    <a:pt x="523875" y="104775"/>
                  </a:lnTo>
                  <a:lnTo>
                    <a:pt x="816769" y="35719"/>
                  </a:lnTo>
                  <a:lnTo>
                    <a:pt x="916782" y="0"/>
                  </a:lnTo>
                  <a:cubicBezTo>
                    <a:pt x="917576" y="63500"/>
                    <a:pt x="918369" y="127000"/>
                    <a:pt x="919163" y="190500"/>
                  </a:cubicBezTo>
                  <a:lnTo>
                    <a:pt x="654844" y="254794"/>
                  </a:lnTo>
                  <a:lnTo>
                    <a:pt x="338138" y="3167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2">
              <a:extLst>
                <a:ext uri="{FF2B5EF4-FFF2-40B4-BE49-F238E27FC236}">
                  <a16:creationId xmlns:a16="http://schemas.microsoft.com/office/drawing/2014/main" id="{4A87476F-A183-4E2D-A419-FE683C13B7DE}"/>
                </a:ext>
              </a:extLst>
            </p:cNvPr>
            <p:cNvSpPr/>
            <p:nvPr/>
          </p:nvSpPr>
          <p:spPr>
            <a:xfrm>
              <a:off x="3727450" y="4522788"/>
              <a:ext cx="896938" cy="396875"/>
            </a:xfrm>
            <a:custGeom>
              <a:avLst/>
              <a:gdLst>
                <a:gd name="connsiteX0" fmla="*/ 350044 w 897732"/>
                <a:gd name="connsiteY0" fmla="*/ 319087 h 397669"/>
                <a:gd name="connsiteX1" fmla="*/ 9525 w 897732"/>
                <a:gd name="connsiteY1" fmla="*/ 397669 h 397669"/>
                <a:gd name="connsiteX2" fmla="*/ 0 w 897732"/>
                <a:gd name="connsiteY2" fmla="*/ 173831 h 397669"/>
                <a:gd name="connsiteX3" fmla="*/ 133350 w 897732"/>
                <a:gd name="connsiteY3" fmla="*/ 176212 h 397669"/>
                <a:gd name="connsiteX4" fmla="*/ 240507 w 897732"/>
                <a:gd name="connsiteY4" fmla="*/ 171450 h 397669"/>
                <a:gd name="connsiteX5" fmla="*/ 314325 w 897732"/>
                <a:gd name="connsiteY5" fmla="*/ 159544 h 397669"/>
                <a:gd name="connsiteX6" fmla="*/ 457200 w 897732"/>
                <a:gd name="connsiteY6" fmla="*/ 128587 h 397669"/>
                <a:gd name="connsiteX7" fmla="*/ 626269 w 897732"/>
                <a:gd name="connsiteY7" fmla="*/ 83344 h 397669"/>
                <a:gd name="connsiteX8" fmla="*/ 890588 w 897732"/>
                <a:gd name="connsiteY8" fmla="*/ 0 h 397669"/>
                <a:gd name="connsiteX9" fmla="*/ 897732 w 897732"/>
                <a:gd name="connsiteY9" fmla="*/ 188119 h 397669"/>
                <a:gd name="connsiteX10" fmla="*/ 692944 w 897732"/>
                <a:gd name="connsiteY10" fmla="*/ 238125 h 397669"/>
                <a:gd name="connsiteX11" fmla="*/ 533400 w 897732"/>
                <a:gd name="connsiteY11" fmla="*/ 280987 h 397669"/>
                <a:gd name="connsiteX12" fmla="*/ 350044 w 897732"/>
                <a:gd name="connsiteY12" fmla="*/ 319087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97732" h="397669">
                  <a:moveTo>
                    <a:pt x="350044" y="319087"/>
                  </a:moveTo>
                  <a:lnTo>
                    <a:pt x="9525" y="397669"/>
                  </a:lnTo>
                  <a:lnTo>
                    <a:pt x="0" y="173831"/>
                  </a:lnTo>
                  <a:lnTo>
                    <a:pt x="133350" y="176212"/>
                  </a:lnTo>
                  <a:lnTo>
                    <a:pt x="240507" y="171450"/>
                  </a:lnTo>
                  <a:lnTo>
                    <a:pt x="314325" y="159544"/>
                  </a:lnTo>
                  <a:lnTo>
                    <a:pt x="457200" y="128587"/>
                  </a:lnTo>
                  <a:lnTo>
                    <a:pt x="626269" y="83344"/>
                  </a:lnTo>
                  <a:lnTo>
                    <a:pt x="890588" y="0"/>
                  </a:lnTo>
                  <a:lnTo>
                    <a:pt x="897732" y="188119"/>
                  </a:lnTo>
                  <a:lnTo>
                    <a:pt x="692944" y="238125"/>
                  </a:lnTo>
                  <a:lnTo>
                    <a:pt x="533400" y="280987"/>
                  </a:lnTo>
                  <a:lnTo>
                    <a:pt x="350044" y="3190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3">
              <a:extLst>
                <a:ext uri="{FF2B5EF4-FFF2-40B4-BE49-F238E27FC236}">
                  <a16:creationId xmlns:a16="http://schemas.microsoft.com/office/drawing/2014/main" id="{B16DBA18-DDD8-497C-AFE9-71680A807254}"/>
                </a:ext>
              </a:extLst>
            </p:cNvPr>
            <p:cNvSpPr/>
            <p:nvPr/>
          </p:nvSpPr>
          <p:spPr>
            <a:xfrm>
              <a:off x="2976563" y="5029200"/>
              <a:ext cx="1657350" cy="838200"/>
            </a:xfrm>
            <a:custGeom>
              <a:avLst/>
              <a:gdLst>
                <a:gd name="connsiteX0" fmla="*/ 985837 w 1657350"/>
                <a:gd name="connsiteY0" fmla="*/ 450056 h 838200"/>
                <a:gd name="connsiteX1" fmla="*/ 762000 w 1657350"/>
                <a:gd name="connsiteY1" fmla="*/ 569119 h 838200"/>
                <a:gd name="connsiteX2" fmla="*/ 552450 w 1657350"/>
                <a:gd name="connsiteY2" fmla="*/ 676275 h 838200"/>
                <a:gd name="connsiteX3" fmla="*/ 385762 w 1657350"/>
                <a:gd name="connsiteY3" fmla="*/ 769144 h 838200"/>
                <a:gd name="connsiteX4" fmla="*/ 278606 w 1657350"/>
                <a:gd name="connsiteY4" fmla="*/ 838200 h 838200"/>
                <a:gd name="connsiteX5" fmla="*/ 250031 w 1657350"/>
                <a:gd name="connsiteY5" fmla="*/ 838200 h 838200"/>
                <a:gd name="connsiteX6" fmla="*/ 226218 w 1657350"/>
                <a:gd name="connsiteY6" fmla="*/ 828675 h 838200"/>
                <a:gd name="connsiteX7" fmla="*/ 192881 w 1657350"/>
                <a:gd name="connsiteY7" fmla="*/ 797719 h 838200"/>
                <a:gd name="connsiteX8" fmla="*/ 135731 w 1657350"/>
                <a:gd name="connsiteY8" fmla="*/ 726281 h 838200"/>
                <a:gd name="connsiteX9" fmla="*/ 95250 w 1657350"/>
                <a:gd name="connsiteY9" fmla="*/ 669131 h 838200"/>
                <a:gd name="connsiteX10" fmla="*/ 64293 w 1657350"/>
                <a:gd name="connsiteY10" fmla="*/ 623888 h 838200"/>
                <a:gd name="connsiteX11" fmla="*/ 28575 w 1657350"/>
                <a:gd name="connsiteY11" fmla="*/ 561975 h 838200"/>
                <a:gd name="connsiteX12" fmla="*/ 14287 w 1657350"/>
                <a:gd name="connsiteY12" fmla="*/ 528638 h 838200"/>
                <a:gd name="connsiteX13" fmla="*/ 2381 w 1657350"/>
                <a:gd name="connsiteY13" fmla="*/ 492919 h 838200"/>
                <a:gd name="connsiteX14" fmla="*/ 0 w 1657350"/>
                <a:gd name="connsiteY14" fmla="*/ 461963 h 838200"/>
                <a:gd name="connsiteX15" fmla="*/ 4762 w 1657350"/>
                <a:gd name="connsiteY15" fmla="*/ 442913 h 838200"/>
                <a:gd name="connsiteX16" fmla="*/ 7143 w 1657350"/>
                <a:gd name="connsiteY16" fmla="*/ 435769 h 838200"/>
                <a:gd name="connsiteX17" fmla="*/ 16668 w 1657350"/>
                <a:gd name="connsiteY17" fmla="*/ 431006 h 838200"/>
                <a:gd name="connsiteX18" fmla="*/ 30956 w 1657350"/>
                <a:gd name="connsiteY18" fmla="*/ 431006 h 838200"/>
                <a:gd name="connsiteX19" fmla="*/ 57150 w 1657350"/>
                <a:gd name="connsiteY19" fmla="*/ 438150 h 838200"/>
                <a:gd name="connsiteX20" fmla="*/ 71437 w 1657350"/>
                <a:gd name="connsiteY20" fmla="*/ 459581 h 838200"/>
                <a:gd name="connsiteX21" fmla="*/ 95250 w 1657350"/>
                <a:gd name="connsiteY21" fmla="*/ 495300 h 838200"/>
                <a:gd name="connsiteX22" fmla="*/ 123825 w 1657350"/>
                <a:gd name="connsiteY22" fmla="*/ 523875 h 838200"/>
                <a:gd name="connsiteX23" fmla="*/ 145256 w 1657350"/>
                <a:gd name="connsiteY23" fmla="*/ 535781 h 838200"/>
                <a:gd name="connsiteX24" fmla="*/ 173831 w 1657350"/>
                <a:gd name="connsiteY24" fmla="*/ 542925 h 838200"/>
                <a:gd name="connsiteX25" fmla="*/ 221456 w 1657350"/>
                <a:gd name="connsiteY25" fmla="*/ 533400 h 838200"/>
                <a:gd name="connsiteX26" fmla="*/ 607218 w 1657350"/>
                <a:gd name="connsiteY26" fmla="*/ 407194 h 838200"/>
                <a:gd name="connsiteX27" fmla="*/ 845343 w 1657350"/>
                <a:gd name="connsiteY27" fmla="*/ 309563 h 838200"/>
                <a:gd name="connsiteX28" fmla="*/ 1152525 w 1657350"/>
                <a:gd name="connsiteY28" fmla="*/ 192881 h 838200"/>
                <a:gd name="connsiteX29" fmla="*/ 1376362 w 1657350"/>
                <a:gd name="connsiteY29" fmla="*/ 104775 h 838200"/>
                <a:gd name="connsiteX30" fmla="*/ 1645443 w 1657350"/>
                <a:gd name="connsiteY30" fmla="*/ 0 h 838200"/>
                <a:gd name="connsiteX31" fmla="*/ 1657350 w 1657350"/>
                <a:gd name="connsiteY31" fmla="*/ 114300 h 838200"/>
                <a:gd name="connsiteX32" fmla="*/ 1509712 w 1657350"/>
                <a:gd name="connsiteY32" fmla="*/ 176213 h 838200"/>
                <a:gd name="connsiteX33" fmla="*/ 1197768 w 1657350"/>
                <a:gd name="connsiteY33" fmla="*/ 342900 h 838200"/>
                <a:gd name="connsiteX34" fmla="*/ 985837 w 1657350"/>
                <a:gd name="connsiteY34" fmla="*/ 450056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657350" h="838200">
                  <a:moveTo>
                    <a:pt x="985837" y="450056"/>
                  </a:moveTo>
                  <a:lnTo>
                    <a:pt x="762000" y="569119"/>
                  </a:lnTo>
                  <a:lnTo>
                    <a:pt x="552450" y="676275"/>
                  </a:lnTo>
                  <a:lnTo>
                    <a:pt x="385762" y="769144"/>
                  </a:lnTo>
                  <a:lnTo>
                    <a:pt x="278606" y="838200"/>
                  </a:lnTo>
                  <a:lnTo>
                    <a:pt x="250031" y="838200"/>
                  </a:lnTo>
                  <a:lnTo>
                    <a:pt x="226218" y="828675"/>
                  </a:lnTo>
                  <a:lnTo>
                    <a:pt x="192881" y="797719"/>
                  </a:lnTo>
                  <a:lnTo>
                    <a:pt x="135731" y="726281"/>
                  </a:lnTo>
                  <a:lnTo>
                    <a:pt x="95250" y="669131"/>
                  </a:lnTo>
                  <a:lnTo>
                    <a:pt x="64293" y="623888"/>
                  </a:lnTo>
                  <a:lnTo>
                    <a:pt x="28575" y="561975"/>
                  </a:lnTo>
                  <a:lnTo>
                    <a:pt x="14287" y="528638"/>
                  </a:lnTo>
                  <a:lnTo>
                    <a:pt x="2381" y="492919"/>
                  </a:lnTo>
                  <a:lnTo>
                    <a:pt x="0" y="461963"/>
                  </a:lnTo>
                  <a:lnTo>
                    <a:pt x="4762" y="442913"/>
                  </a:lnTo>
                  <a:lnTo>
                    <a:pt x="7143" y="435769"/>
                  </a:lnTo>
                  <a:lnTo>
                    <a:pt x="16668" y="431006"/>
                  </a:lnTo>
                  <a:lnTo>
                    <a:pt x="30956" y="431006"/>
                  </a:lnTo>
                  <a:lnTo>
                    <a:pt x="57150" y="438150"/>
                  </a:lnTo>
                  <a:lnTo>
                    <a:pt x="71437" y="459581"/>
                  </a:lnTo>
                  <a:lnTo>
                    <a:pt x="95250" y="495300"/>
                  </a:lnTo>
                  <a:lnTo>
                    <a:pt x="123825" y="523875"/>
                  </a:lnTo>
                  <a:lnTo>
                    <a:pt x="145256" y="535781"/>
                  </a:lnTo>
                  <a:lnTo>
                    <a:pt x="173831" y="542925"/>
                  </a:lnTo>
                  <a:lnTo>
                    <a:pt x="221456" y="533400"/>
                  </a:lnTo>
                  <a:lnTo>
                    <a:pt x="607218" y="407194"/>
                  </a:lnTo>
                  <a:lnTo>
                    <a:pt x="845343" y="309563"/>
                  </a:lnTo>
                  <a:lnTo>
                    <a:pt x="1152525" y="192881"/>
                  </a:lnTo>
                  <a:lnTo>
                    <a:pt x="1376362" y="104775"/>
                  </a:lnTo>
                  <a:lnTo>
                    <a:pt x="1645443" y="0"/>
                  </a:lnTo>
                  <a:lnTo>
                    <a:pt x="1657350" y="114300"/>
                  </a:lnTo>
                  <a:lnTo>
                    <a:pt x="1509712" y="176213"/>
                  </a:lnTo>
                  <a:lnTo>
                    <a:pt x="1197768" y="342900"/>
                  </a:lnTo>
                  <a:lnTo>
                    <a:pt x="985837" y="4500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3">
              <a:extLst>
                <a:ext uri="{FF2B5EF4-FFF2-40B4-BE49-F238E27FC236}">
                  <a16:creationId xmlns:a16="http://schemas.microsoft.com/office/drawing/2014/main" id="{3365EFC8-9FED-4CB8-A1CF-3AD2D2BB6268}"/>
                </a:ext>
              </a:extLst>
            </p:cNvPr>
            <p:cNvSpPr/>
            <p:nvPr/>
          </p:nvSpPr>
          <p:spPr>
            <a:xfrm rot="16200000">
              <a:off x="3273425" y="4660900"/>
              <a:ext cx="2678113" cy="392113"/>
            </a:xfrm>
            <a:custGeom>
              <a:avLst/>
              <a:gdLst>
                <a:gd name="connsiteX0" fmla="*/ 1204913 w 2678906"/>
                <a:gd name="connsiteY0" fmla="*/ 369094 h 392906"/>
                <a:gd name="connsiteX1" fmla="*/ 733425 w 2678906"/>
                <a:gd name="connsiteY1" fmla="*/ 371475 h 392906"/>
                <a:gd name="connsiteX2" fmla="*/ 383381 w 2678906"/>
                <a:gd name="connsiteY2" fmla="*/ 369094 h 392906"/>
                <a:gd name="connsiteX3" fmla="*/ 316706 w 2678906"/>
                <a:gd name="connsiteY3" fmla="*/ 369094 h 392906"/>
                <a:gd name="connsiteX4" fmla="*/ 269081 w 2678906"/>
                <a:gd name="connsiteY4" fmla="*/ 366712 h 392906"/>
                <a:gd name="connsiteX5" fmla="*/ 226219 w 2678906"/>
                <a:gd name="connsiteY5" fmla="*/ 361950 h 392906"/>
                <a:gd name="connsiteX6" fmla="*/ 178594 w 2678906"/>
                <a:gd name="connsiteY6" fmla="*/ 352425 h 392906"/>
                <a:gd name="connsiteX7" fmla="*/ 133350 w 2678906"/>
                <a:gd name="connsiteY7" fmla="*/ 342900 h 392906"/>
                <a:gd name="connsiteX8" fmla="*/ 88106 w 2678906"/>
                <a:gd name="connsiteY8" fmla="*/ 326231 h 392906"/>
                <a:gd name="connsiteX9" fmla="*/ 42863 w 2678906"/>
                <a:gd name="connsiteY9" fmla="*/ 314325 h 392906"/>
                <a:gd name="connsiteX10" fmla="*/ 21431 w 2678906"/>
                <a:gd name="connsiteY10" fmla="*/ 304800 h 392906"/>
                <a:gd name="connsiteX11" fmla="*/ 9525 w 2678906"/>
                <a:gd name="connsiteY11" fmla="*/ 295275 h 392906"/>
                <a:gd name="connsiteX12" fmla="*/ 2381 w 2678906"/>
                <a:gd name="connsiteY12" fmla="*/ 280987 h 392906"/>
                <a:gd name="connsiteX13" fmla="*/ 0 w 2678906"/>
                <a:gd name="connsiteY13" fmla="*/ 247650 h 392906"/>
                <a:gd name="connsiteX14" fmla="*/ 9525 w 2678906"/>
                <a:gd name="connsiteY14" fmla="*/ 211931 h 392906"/>
                <a:gd name="connsiteX15" fmla="*/ 28575 w 2678906"/>
                <a:gd name="connsiteY15" fmla="*/ 178594 h 392906"/>
                <a:gd name="connsiteX16" fmla="*/ 47625 w 2678906"/>
                <a:gd name="connsiteY16" fmla="*/ 157162 h 392906"/>
                <a:gd name="connsiteX17" fmla="*/ 80963 w 2678906"/>
                <a:gd name="connsiteY17" fmla="*/ 140494 h 392906"/>
                <a:gd name="connsiteX18" fmla="*/ 147638 w 2678906"/>
                <a:gd name="connsiteY18" fmla="*/ 123825 h 392906"/>
                <a:gd name="connsiteX19" fmla="*/ 304800 w 2678906"/>
                <a:gd name="connsiteY19" fmla="*/ 121444 h 392906"/>
                <a:gd name="connsiteX20" fmla="*/ 595313 w 2678906"/>
                <a:gd name="connsiteY20" fmla="*/ 135731 h 392906"/>
                <a:gd name="connsiteX21" fmla="*/ 1016794 w 2678906"/>
                <a:gd name="connsiteY21" fmla="*/ 145256 h 392906"/>
                <a:gd name="connsiteX22" fmla="*/ 1147763 w 2678906"/>
                <a:gd name="connsiteY22" fmla="*/ 150019 h 392906"/>
                <a:gd name="connsiteX23" fmla="*/ 2309813 w 2678906"/>
                <a:gd name="connsiteY23" fmla="*/ 145256 h 392906"/>
                <a:gd name="connsiteX24" fmla="*/ 2486025 w 2678906"/>
                <a:gd name="connsiteY24" fmla="*/ 135731 h 392906"/>
                <a:gd name="connsiteX25" fmla="*/ 2550319 w 2678906"/>
                <a:gd name="connsiteY25" fmla="*/ 123825 h 392906"/>
                <a:gd name="connsiteX26" fmla="*/ 2583656 w 2678906"/>
                <a:gd name="connsiteY26" fmla="*/ 102394 h 392906"/>
                <a:gd name="connsiteX27" fmla="*/ 2647950 w 2678906"/>
                <a:gd name="connsiteY27" fmla="*/ 0 h 392906"/>
                <a:gd name="connsiteX28" fmla="*/ 2678906 w 2678906"/>
                <a:gd name="connsiteY28" fmla="*/ 169069 h 392906"/>
                <a:gd name="connsiteX29" fmla="*/ 2607469 w 2678906"/>
                <a:gd name="connsiteY29" fmla="*/ 233362 h 392906"/>
                <a:gd name="connsiteX30" fmla="*/ 2588419 w 2678906"/>
                <a:gd name="connsiteY30" fmla="*/ 280987 h 392906"/>
                <a:gd name="connsiteX31" fmla="*/ 2557463 w 2678906"/>
                <a:gd name="connsiteY31" fmla="*/ 330994 h 392906"/>
                <a:gd name="connsiteX32" fmla="*/ 2505075 w 2678906"/>
                <a:gd name="connsiteY32" fmla="*/ 378619 h 392906"/>
                <a:gd name="connsiteX33" fmla="*/ 2476500 w 2678906"/>
                <a:gd name="connsiteY33" fmla="*/ 392906 h 392906"/>
                <a:gd name="connsiteX34" fmla="*/ 2424113 w 2678906"/>
                <a:gd name="connsiteY34" fmla="*/ 381000 h 392906"/>
                <a:gd name="connsiteX35" fmla="*/ 2283619 w 2678906"/>
                <a:gd name="connsiteY35" fmla="*/ 369094 h 392906"/>
                <a:gd name="connsiteX36" fmla="*/ 1940719 w 2678906"/>
                <a:gd name="connsiteY36" fmla="*/ 369094 h 392906"/>
                <a:gd name="connsiteX37" fmla="*/ 1624013 w 2678906"/>
                <a:gd name="connsiteY37" fmla="*/ 369094 h 392906"/>
                <a:gd name="connsiteX38" fmla="*/ 1204913 w 2678906"/>
                <a:gd name="connsiteY38" fmla="*/ 369094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678906" h="392906">
                  <a:moveTo>
                    <a:pt x="1204913" y="369094"/>
                  </a:moveTo>
                  <a:lnTo>
                    <a:pt x="733425" y="371475"/>
                  </a:lnTo>
                  <a:lnTo>
                    <a:pt x="383381" y="369094"/>
                  </a:lnTo>
                  <a:lnTo>
                    <a:pt x="316706" y="369094"/>
                  </a:lnTo>
                  <a:lnTo>
                    <a:pt x="269081" y="366712"/>
                  </a:lnTo>
                  <a:lnTo>
                    <a:pt x="226219" y="361950"/>
                  </a:lnTo>
                  <a:lnTo>
                    <a:pt x="178594" y="352425"/>
                  </a:lnTo>
                  <a:lnTo>
                    <a:pt x="133350" y="342900"/>
                  </a:lnTo>
                  <a:lnTo>
                    <a:pt x="88106" y="326231"/>
                  </a:lnTo>
                  <a:lnTo>
                    <a:pt x="42863" y="314325"/>
                  </a:lnTo>
                  <a:lnTo>
                    <a:pt x="21431" y="304800"/>
                  </a:lnTo>
                  <a:lnTo>
                    <a:pt x="9525" y="295275"/>
                  </a:lnTo>
                  <a:lnTo>
                    <a:pt x="2381" y="280987"/>
                  </a:lnTo>
                  <a:lnTo>
                    <a:pt x="0" y="247650"/>
                  </a:lnTo>
                  <a:lnTo>
                    <a:pt x="9525" y="211931"/>
                  </a:lnTo>
                  <a:lnTo>
                    <a:pt x="28575" y="178594"/>
                  </a:lnTo>
                  <a:lnTo>
                    <a:pt x="47625" y="157162"/>
                  </a:lnTo>
                  <a:lnTo>
                    <a:pt x="80963" y="140494"/>
                  </a:lnTo>
                  <a:lnTo>
                    <a:pt x="147638" y="123825"/>
                  </a:lnTo>
                  <a:lnTo>
                    <a:pt x="304800" y="121444"/>
                  </a:lnTo>
                  <a:lnTo>
                    <a:pt x="595313" y="135731"/>
                  </a:lnTo>
                  <a:lnTo>
                    <a:pt x="1016794" y="145256"/>
                  </a:lnTo>
                  <a:lnTo>
                    <a:pt x="1147763" y="150019"/>
                  </a:lnTo>
                  <a:lnTo>
                    <a:pt x="2309813" y="145256"/>
                  </a:lnTo>
                  <a:lnTo>
                    <a:pt x="2486025" y="135731"/>
                  </a:lnTo>
                  <a:lnTo>
                    <a:pt x="2550319" y="123825"/>
                  </a:lnTo>
                  <a:lnTo>
                    <a:pt x="2583656" y="102394"/>
                  </a:lnTo>
                  <a:lnTo>
                    <a:pt x="2647950" y="0"/>
                  </a:lnTo>
                  <a:lnTo>
                    <a:pt x="2678906" y="169069"/>
                  </a:lnTo>
                  <a:lnTo>
                    <a:pt x="2607469" y="233362"/>
                  </a:lnTo>
                  <a:lnTo>
                    <a:pt x="2588419" y="280987"/>
                  </a:lnTo>
                  <a:lnTo>
                    <a:pt x="2557463" y="330994"/>
                  </a:lnTo>
                  <a:lnTo>
                    <a:pt x="2505075" y="378619"/>
                  </a:lnTo>
                  <a:lnTo>
                    <a:pt x="2476500" y="392906"/>
                  </a:lnTo>
                  <a:lnTo>
                    <a:pt x="2424113" y="381000"/>
                  </a:lnTo>
                  <a:lnTo>
                    <a:pt x="2283619" y="369094"/>
                  </a:lnTo>
                  <a:lnTo>
                    <a:pt x="1940719" y="369094"/>
                  </a:lnTo>
                  <a:lnTo>
                    <a:pt x="1624013" y="369094"/>
                  </a:lnTo>
                  <a:lnTo>
                    <a:pt x="1204913" y="3690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8">
              <a:extLst>
                <a:ext uri="{FF2B5EF4-FFF2-40B4-BE49-F238E27FC236}">
                  <a16:creationId xmlns:a16="http://schemas.microsoft.com/office/drawing/2014/main" id="{7AF98FAA-53A4-427D-81F6-58A80EC77948}"/>
                </a:ext>
              </a:extLst>
            </p:cNvPr>
            <p:cNvSpPr/>
            <p:nvPr/>
          </p:nvSpPr>
          <p:spPr>
            <a:xfrm>
              <a:off x="5099050" y="3830638"/>
              <a:ext cx="1477963" cy="465137"/>
            </a:xfrm>
            <a:custGeom>
              <a:avLst/>
              <a:gdLst>
                <a:gd name="connsiteX0" fmla="*/ 831057 w 1478757"/>
                <a:gd name="connsiteY0" fmla="*/ 290513 h 464344"/>
                <a:gd name="connsiteX1" fmla="*/ 550069 w 1478757"/>
                <a:gd name="connsiteY1" fmla="*/ 376238 h 464344"/>
                <a:gd name="connsiteX2" fmla="*/ 409575 w 1478757"/>
                <a:gd name="connsiteY2" fmla="*/ 416719 h 464344"/>
                <a:gd name="connsiteX3" fmla="*/ 366713 w 1478757"/>
                <a:gd name="connsiteY3" fmla="*/ 435769 h 464344"/>
                <a:gd name="connsiteX4" fmla="*/ 314325 w 1478757"/>
                <a:gd name="connsiteY4" fmla="*/ 452438 h 464344"/>
                <a:gd name="connsiteX5" fmla="*/ 276225 w 1478757"/>
                <a:gd name="connsiteY5" fmla="*/ 464344 h 464344"/>
                <a:gd name="connsiteX6" fmla="*/ 254794 w 1478757"/>
                <a:gd name="connsiteY6" fmla="*/ 459582 h 464344"/>
                <a:gd name="connsiteX7" fmla="*/ 226219 w 1478757"/>
                <a:gd name="connsiteY7" fmla="*/ 442913 h 464344"/>
                <a:gd name="connsiteX8" fmla="*/ 176213 w 1478757"/>
                <a:gd name="connsiteY8" fmla="*/ 411957 h 464344"/>
                <a:gd name="connsiteX9" fmla="*/ 147638 w 1478757"/>
                <a:gd name="connsiteY9" fmla="*/ 388144 h 464344"/>
                <a:gd name="connsiteX10" fmla="*/ 111919 w 1478757"/>
                <a:gd name="connsiteY10" fmla="*/ 357188 h 464344"/>
                <a:gd name="connsiteX11" fmla="*/ 80963 w 1478757"/>
                <a:gd name="connsiteY11" fmla="*/ 323850 h 464344"/>
                <a:gd name="connsiteX12" fmla="*/ 52388 w 1478757"/>
                <a:gd name="connsiteY12" fmla="*/ 276225 h 464344"/>
                <a:gd name="connsiteX13" fmla="*/ 33338 w 1478757"/>
                <a:gd name="connsiteY13" fmla="*/ 242888 h 464344"/>
                <a:gd name="connsiteX14" fmla="*/ 16669 w 1478757"/>
                <a:gd name="connsiteY14" fmla="*/ 207169 h 464344"/>
                <a:gd name="connsiteX15" fmla="*/ 2382 w 1478757"/>
                <a:gd name="connsiteY15" fmla="*/ 164307 h 464344"/>
                <a:gd name="connsiteX16" fmla="*/ 0 w 1478757"/>
                <a:gd name="connsiteY16" fmla="*/ 140494 h 464344"/>
                <a:gd name="connsiteX17" fmla="*/ 4763 w 1478757"/>
                <a:gd name="connsiteY17" fmla="*/ 123825 h 464344"/>
                <a:gd name="connsiteX18" fmla="*/ 19050 w 1478757"/>
                <a:gd name="connsiteY18" fmla="*/ 111919 h 464344"/>
                <a:gd name="connsiteX19" fmla="*/ 35719 w 1478757"/>
                <a:gd name="connsiteY19" fmla="*/ 111919 h 464344"/>
                <a:gd name="connsiteX20" fmla="*/ 66675 w 1478757"/>
                <a:gd name="connsiteY20" fmla="*/ 128588 h 464344"/>
                <a:gd name="connsiteX21" fmla="*/ 100013 w 1478757"/>
                <a:gd name="connsiteY21" fmla="*/ 147638 h 464344"/>
                <a:gd name="connsiteX22" fmla="*/ 147638 w 1478757"/>
                <a:gd name="connsiteY22" fmla="*/ 171450 h 464344"/>
                <a:gd name="connsiteX23" fmla="*/ 190500 w 1478757"/>
                <a:gd name="connsiteY23" fmla="*/ 188119 h 464344"/>
                <a:gd name="connsiteX24" fmla="*/ 228600 w 1478757"/>
                <a:gd name="connsiteY24" fmla="*/ 195263 h 464344"/>
                <a:gd name="connsiteX25" fmla="*/ 261938 w 1478757"/>
                <a:gd name="connsiteY25" fmla="*/ 200025 h 464344"/>
                <a:gd name="connsiteX26" fmla="*/ 309563 w 1478757"/>
                <a:gd name="connsiteY26" fmla="*/ 195263 h 464344"/>
                <a:gd name="connsiteX27" fmla="*/ 552450 w 1478757"/>
                <a:gd name="connsiteY27" fmla="*/ 159544 h 464344"/>
                <a:gd name="connsiteX28" fmla="*/ 888207 w 1478757"/>
                <a:gd name="connsiteY28" fmla="*/ 100013 h 464344"/>
                <a:gd name="connsiteX29" fmla="*/ 1095375 w 1478757"/>
                <a:gd name="connsiteY29" fmla="*/ 59532 h 464344"/>
                <a:gd name="connsiteX30" fmla="*/ 1116807 w 1478757"/>
                <a:gd name="connsiteY30" fmla="*/ 23813 h 464344"/>
                <a:gd name="connsiteX31" fmla="*/ 1131094 w 1478757"/>
                <a:gd name="connsiteY31" fmla="*/ 11907 h 464344"/>
                <a:gd name="connsiteX32" fmla="*/ 1147763 w 1478757"/>
                <a:gd name="connsiteY32" fmla="*/ 2382 h 464344"/>
                <a:gd name="connsiteX33" fmla="*/ 1171575 w 1478757"/>
                <a:gd name="connsiteY33" fmla="*/ 0 h 464344"/>
                <a:gd name="connsiteX34" fmla="*/ 1195388 w 1478757"/>
                <a:gd name="connsiteY34" fmla="*/ 7144 h 464344"/>
                <a:gd name="connsiteX35" fmla="*/ 1254919 w 1478757"/>
                <a:gd name="connsiteY35" fmla="*/ 47625 h 464344"/>
                <a:gd name="connsiteX36" fmla="*/ 1385888 w 1478757"/>
                <a:gd name="connsiteY36" fmla="*/ 135732 h 464344"/>
                <a:gd name="connsiteX37" fmla="*/ 1450182 w 1478757"/>
                <a:gd name="connsiteY37" fmla="*/ 188119 h 464344"/>
                <a:gd name="connsiteX38" fmla="*/ 1471613 w 1478757"/>
                <a:gd name="connsiteY38" fmla="*/ 211932 h 464344"/>
                <a:gd name="connsiteX39" fmla="*/ 1478757 w 1478757"/>
                <a:gd name="connsiteY39" fmla="*/ 235744 h 464344"/>
                <a:gd name="connsiteX40" fmla="*/ 1466850 w 1478757"/>
                <a:gd name="connsiteY40" fmla="*/ 271463 h 464344"/>
                <a:gd name="connsiteX41" fmla="*/ 1447800 w 1478757"/>
                <a:gd name="connsiteY41" fmla="*/ 290513 h 464344"/>
                <a:gd name="connsiteX42" fmla="*/ 1069182 w 1478757"/>
                <a:gd name="connsiteY42" fmla="*/ 245269 h 464344"/>
                <a:gd name="connsiteX43" fmla="*/ 1047750 w 1478757"/>
                <a:gd name="connsiteY43" fmla="*/ 240507 h 464344"/>
                <a:gd name="connsiteX44" fmla="*/ 1007269 w 1478757"/>
                <a:gd name="connsiteY44" fmla="*/ 240507 h 464344"/>
                <a:gd name="connsiteX45" fmla="*/ 831057 w 1478757"/>
                <a:gd name="connsiteY45" fmla="*/ 290513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478757" h="464344">
                  <a:moveTo>
                    <a:pt x="831057" y="290513"/>
                  </a:moveTo>
                  <a:lnTo>
                    <a:pt x="550069" y="376238"/>
                  </a:lnTo>
                  <a:lnTo>
                    <a:pt x="409575" y="416719"/>
                  </a:lnTo>
                  <a:lnTo>
                    <a:pt x="366713" y="435769"/>
                  </a:lnTo>
                  <a:lnTo>
                    <a:pt x="314325" y="452438"/>
                  </a:lnTo>
                  <a:lnTo>
                    <a:pt x="276225" y="464344"/>
                  </a:lnTo>
                  <a:lnTo>
                    <a:pt x="254794" y="459582"/>
                  </a:lnTo>
                  <a:lnTo>
                    <a:pt x="226219" y="442913"/>
                  </a:lnTo>
                  <a:lnTo>
                    <a:pt x="176213" y="411957"/>
                  </a:lnTo>
                  <a:lnTo>
                    <a:pt x="147638" y="388144"/>
                  </a:lnTo>
                  <a:lnTo>
                    <a:pt x="111919" y="357188"/>
                  </a:lnTo>
                  <a:lnTo>
                    <a:pt x="80963" y="323850"/>
                  </a:lnTo>
                  <a:lnTo>
                    <a:pt x="52388" y="276225"/>
                  </a:lnTo>
                  <a:lnTo>
                    <a:pt x="33338" y="242888"/>
                  </a:lnTo>
                  <a:lnTo>
                    <a:pt x="16669" y="207169"/>
                  </a:lnTo>
                  <a:lnTo>
                    <a:pt x="2382" y="164307"/>
                  </a:lnTo>
                  <a:lnTo>
                    <a:pt x="0" y="140494"/>
                  </a:lnTo>
                  <a:lnTo>
                    <a:pt x="4763" y="123825"/>
                  </a:lnTo>
                  <a:lnTo>
                    <a:pt x="19050" y="111919"/>
                  </a:lnTo>
                  <a:lnTo>
                    <a:pt x="35719" y="111919"/>
                  </a:lnTo>
                  <a:lnTo>
                    <a:pt x="66675" y="128588"/>
                  </a:lnTo>
                  <a:lnTo>
                    <a:pt x="100013" y="147638"/>
                  </a:lnTo>
                  <a:lnTo>
                    <a:pt x="147638" y="171450"/>
                  </a:lnTo>
                  <a:lnTo>
                    <a:pt x="190500" y="188119"/>
                  </a:lnTo>
                  <a:lnTo>
                    <a:pt x="228600" y="195263"/>
                  </a:lnTo>
                  <a:lnTo>
                    <a:pt x="261938" y="200025"/>
                  </a:lnTo>
                  <a:lnTo>
                    <a:pt x="309563" y="195263"/>
                  </a:lnTo>
                  <a:lnTo>
                    <a:pt x="552450" y="159544"/>
                  </a:lnTo>
                  <a:lnTo>
                    <a:pt x="888207" y="100013"/>
                  </a:lnTo>
                  <a:lnTo>
                    <a:pt x="1095375" y="59532"/>
                  </a:lnTo>
                  <a:lnTo>
                    <a:pt x="1116807" y="23813"/>
                  </a:lnTo>
                  <a:lnTo>
                    <a:pt x="1131094" y="11907"/>
                  </a:lnTo>
                  <a:lnTo>
                    <a:pt x="1147763" y="2382"/>
                  </a:lnTo>
                  <a:lnTo>
                    <a:pt x="1171575" y="0"/>
                  </a:lnTo>
                  <a:lnTo>
                    <a:pt x="1195388" y="7144"/>
                  </a:lnTo>
                  <a:lnTo>
                    <a:pt x="1254919" y="47625"/>
                  </a:lnTo>
                  <a:lnTo>
                    <a:pt x="1385888" y="135732"/>
                  </a:lnTo>
                  <a:lnTo>
                    <a:pt x="1450182" y="188119"/>
                  </a:lnTo>
                  <a:lnTo>
                    <a:pt x="1471613" y="211932"/>
                  </a:lnTo>
                  <a:lnTo>
                    <a:pt x="1478757" y="235744"/>
                  </a:lnTo>
                  <a:lnTo>
                    <a:pt x="1466850" y="271463"/>
                  </a:lnTo>
                  <a:lnTo>
                    <a:pt x="1447800" y="290513"/>
                  </a:lnTo>
                  <a:lnTo>
                    <a:pt x="1069182" y="245269"/>
                  </a:lnTo>
                  <a:lnTo>
                    <a:pt x="1047750" y="240507"/>
                  </a:lnTo>
                  <a:lnTo>
                    <a:pt x="1007269" y="240507"/>
                  </a:lnTo>
                  <a:lnTo>
                    <a:pt x="831057" y="29051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4">
              <a:extLst>
                <a:ext uri="{FF2B5EF4-FFF2-40B4-BE49-F238E27FC236}">
                  <a16:creationId xmlns:a16="http://schemas.microsoft.com/office/drawing/2014/main" id="{E5471E5B-BA29-47DD-A422-CAD45AF48008}"/>
                </a:ext>
              </a:extLst>
            </p:cNvPr>
            <p:cNvSpPr/>
            <p:nvPr/>
          </p:nvSpPr>
          <p:spPr>
            <a:xfrm rot="16200000">
              <a:off x="4729163" y="4144963"/>
              <a:ext cx="1957387" cy="1703387"/>
            </a:xfrm>
            <a:custGeom>
              <a:avLst/>
              <a:gdLst>
                <a:gd name="connsiteX0" fmla="*/ 1338263 w 1957388"/>
                <a:gd name="connsiteY0" fmla="*/ 1140619 h 1702594"/>
                <a:gd name="connsiteX1" fmla="*/ 1514475 w 1957388"/>
                <a:gd name="connsiteY1" fmla="*/ 1219200 h 1702594"/>
                <a:gd name="connsiteX2" fmla="*/ 1590675 w 1957388"/>
                <a:gd name="connsiteY2" fmla="*/ 1250156 h 1702594"/>
                <a:gd name="connsiteX3" fmla="*/ 1676400 w 1957388"/>
                <a:gd name="connsiteY3" fmla="*/ 1281113 h 1702594"/>
                <a:gd name="connsiteX4" fmla="*/ 1776413 w 1957388"/>
                <a:gd name="connsiteY4" fmla="*/ 1316831 h 1702594"/>
                <a:gd name="connsiteX5" fmla="*/ 1826419 w 1957388"/>
                <a:gd name="connsiteY5" fmla="*/ 1333500 h 1702594"/>
                <a:gd name="connsiteX6" fmla="*/ 1850232 w 1957388"/>
                <a:gd name="connsiteY6" fmla="*/ 1338263 h 1702594"/>
                <a:gd name="connsiteX7" fmla="*/ 1883569 w 1957388"/>
                <a:gd name="connsiteY7" fmla="*/ 1331119 h 1702594"/>
                <a:gd name="connsiteX8" fmla="*/ 1957388 w 1957388"/>
                <a:gd name="connsiteY8" fmla="*/ 1271588 h 1702594"/>
                <a:gd name="connsiteX9" fmla="*/ 1888332 w 1957388"/>
                <a:gd name="connsiteY9" fmla="*/ 1702594 h 1702594"/>
                <a:gd name="connsiteX10" fmla="*/ 1850232 w 1957388"/>
                <a:gd name="connsiteY10" fmla="*/ 1685925 h 1702594"/>
                <a:gd name="connsiteX11" fmla="*/ 1812132 w 1957388"/>
                <a:gd name="connsiteY11" fmla="*/ 1652588 h 1702594"/>
                <a:gd name="connsiteX12" fmla="*/ 1754982 w 1957388"/>
                <a:gd name="connsiteY12" fmla="*/ 1607344 h 1702594"/>
                <a:gd name="connsiteX13" fmla="*/ 1716882 w 1957388"/>
                <a:gd name="connsiteY13" fmla="*/ 1593056 h 1702594"/>
                <a:gd name="connsiteX14" fmla="*/ 1600200 w 1957388"/>
                <a:gd name="connsiteY14" fmla="*/ 1550194 h 1702594"/>
                <a:gd name="connsiteX15" fmla="*/ 1428750 w 1957388"/>
                <a:gd name="connsiteY15" fmla="*/ 1471613 h 1702594"/>
                <a:gd name="connsiteX16" fmla="*/ 1288257 w 1957388"/>
                <a:gd name="connsiteY16" fmla="*/ 1402556 h 1702594"/>
                <a:gd name="connsiteX17" fmla="*/ 1171575 w 1957388"/>
                <a:gd name="connsiteY17" fmla="*/ 1333500 h 1702594"/>
                <a:gd name="connsiteX18" fmla="*/ 1047750 w 1957388"/>
                <a:gd name="connsiteY18" fmla="*/ 1262063 h 1702594"/>
                <a:gd name="connsiteX19" fmla="*/ 914400 w 1957388"/>
                <a:gd name="connsiteY19" fmla="*/ 1176338 h 1702594"/>
                <a:gd name="connsiteX20" fmla="*/ 738188 w 1957388"/>
                <a:gd name="connsiteY20" fmla="*/ 1038225 h 1702594"/>
                <a:gd name="connsiteX21" fmla="*/ 633413 w 1957388"/>
                <a:gd name="connsiteY21" fmla="*/ 940594 h 1702594"/>
                <a:gd name="connsiteX22" fmla="*/ 495300 w 1957388"/>
                <a:gd name="connsiteY22" fmla="*/ 800100 h 1702594"/>
                <a:gd name="connsiteX23" fmla="*/ 373857 w 1957388"/>
                <a:gd name="connsiteY23" fmla="*/ 659606 h 1702594"/>
                <a:gd name="connsiteX24" fmla="*/ 254794 w 1957388"/>
                <a:gd name="connsiteY24" fmla="*/ 500063 h 1702594"/>
                <a:gd name="connsiteX25" fmla="*/ 164307 w 1957388"/>
                <a:gd name="connsiteY25" fmla="*/ 359569 h 1702594"/>
                <a:gd name="connsiteX26" fmla="*/ 76200 w 1957388"/>
                <a:gd name="connsiteY26" fmla="*/ 204788 h 1702594"/>
                <a:gd name="connsiteX27" fmla="*/ 19050 w 1957388"/>
                <a:gd name="connsiteY27" fmla="*/ 97631 h 1702594"/>
                <a:gd name="connsiteX28" fmla="*/ 2382 w 1957388"/>
                <a:gd name="connsiteY28" fmla="*/ 64294 h 1702594"/>
                <a:gd name="connsiteX29" fmla="*/ 0 w 1957388"/>
                <a:gd name="connsiteY29" fmla="*/ 45244 h 1702594"/>
                <a:gd name="connsiteX30" fmla="*/ 7144 w 1957388"/>
                <a:gd name="connsiteY30" fmla="*/ 19050 h 1702594"/>
                <a:gd name="connsiteX31" fmla="*/ 23813 w 1957388"/>
                <a:gd name="connsiteY31" fmla="*/ 2381 h 1702594"/>
                <a:gd name="connsiteX32" fmla="*/ 40482 w 1957388"/>
                <a:gd name="connsiteY32" fmla="*/ 0 h 1702594"/>
                <a:gd name="connsiteX33" fmla="*/ 64294 w 1957388"/>
                <a:gd name="connsiteY33" fmla="*/ 7144 h 1702594"/>
                <a:gd name="connsiteX34" fmla="*/ 97632 w 1957388"/>
                <a:gd name="connsiteY34" fmla="*/ 61913 h 1702594"/>
                <a:gd name="connsiteX35" fmla="*/ 200025 w 1957388"/>
                <a:gd name="connsiteY35" fmla="*/ 219075 h 1702594"/>
                <a:gd name="connsiteX36" fmla="*/ 297657 w 1957388"/>
                <a:gd name="connsiteY36" fmla="*/ 345281 h 1702594"/>
                <a:gd name="connsiteX37" fmla="*/ 388144 w 1957388"/>
                <a:gd name="connsiteY37" fmla="*/ 445294 h 1702594"/>
                <a:gd name="connsiteX38" fmla="*/ 469107 w 1957388"/>
                <a:gd name="connsiteY38" fmla="*/ 528638 h 1702594"/>
                <a:gd name="connsiteX39" fmla="*/ 569119 w 1957388"/>
                <a:gd name="connsiteY39" fmla="*/ 626269 h 1702594"/>
                <a:gd name="connsiteX40" fmla="*/ 723900 w 1957388"/>
                <a:gd name="connsiteY40" fmla="*/ 757238 h 1702594"/>
                <a:gd name="connsiteX41" fmla="*/ 921544 w 1957388"/>
                <a:gd name="connsiteY41" fmla="*/ 909638 h 1702594"/>
                <a:gd name="connsiteX42" fmla="*/ 1050132 w 1957388"/>
                <a:gd name="connsiteY42" fmla="*/ 1002506 h 1702594"/>
                <a:gd name="connsiteX43" fmla="*/ 1338263 w 1957388"/>
                <a:gd name="connsiteY43" fmla="*/ 1140619 h 170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957388" h="1702594">
                  <a:moveTo>
                    <a:pt x="1338263" y="1140619"/>
                  </a:moveTo>
                  <a:lnTo>
                    <a:pt x="1514475" y="1219200"/>
                  </a:lnTo>
                  <a:lnTo>
                    <a:pt x="1590675" y="1250156"/>
                  </a:lnTo>
                  <a:lnTo>
                    <a:pt x="1676400" y="1281113"/>
                  </a:lnTo>
                  <a:lnTo>
                    <a:pt x="1776413" y="1316831"/>
                  </a:lnTo>
                  <a:lnTo>
                    <a:pt x="1826419" y="1333500"/>
                  </a:lnTo>
                  <a:lnTo>
                    <a:pt x="1850232" y="1338263"/>
                  </a:lnTo>
                  <a:lnTo>
                    <a:pt x="1883569" y="1331119"/>
                  </a:lnTo>
                  <a:lnTo>
                    <a:pt x="1957388" y="1271588"/>
                  </a:lnTo>
                  <a:lnTo>
                    <a:pt x="1888332" y="1702594"/>
                  </a:lnTo>
                  <a:lnTo>
                    <a:pt x="1850232" y="1685925"/>
                  </a:lnTo>
                  <a:lnTo>
                    <a:pt x="1812132" y="1652588"/>
                  </a:lnTo>
                  <a:lnTo>
                    <a:pt x="1754982" y="1607344"/>
                  </a:lnTo>
                  <a:lnTo>
                    <a:pt x="1716882" y="1593056"/>
                  </a:lnTo>
                  <a:lnTo>
                    <a:pt x="1600200" y="1550194"/>
                  </a:lnTo>
                  <a:lnTo>
                    <a:pt x="1428750" y="1471613"/>
                  </a:lnTo>
                  <a:lnTo>
                    <a:pt x="1288257" y="1402556"/>
                  </a:lnTo>
                  <a:lnTo>
                    <a:pt x="1171575" y="1333500"/>
                  </a:lnTo>
                  <a:lnTo>
                    <a:pt x="1047750" y="1262063"/>
                  </a:lnTo>
                  <a:lnTo>
                    <a:pt x="914400" y="1176338"/>
                  </a:lnTo>
                  <a:lnTo>
                    <a:pt x="738188" y="1038225"/>
                  </a:lnTo>
                  <a:lnTo>
                    <a:pt x="633413" y="940594"/>
                  </a:lnTo>
                  <a:lnTo>
                    <a:pt x="495300" y="800100"/>
                  </a:lnTo>
                  <a:lnTo>
                    <a:pt x="373857" y="659606"/>
                  </a:lnTo>
                  <a:lnTo>
                    <a:pt x="254794" y="500063"/>
                  </a:lnTo>
                  <a:lnTo>
                    <a:pt x="164307" y="359569"/>
                  </a:lnTo>
                  <a:lnTo>
                    <a:pt x="76200" y="204788"/>
                  </a:lnTo>
                  <a:lnTo>
                    <a:pt x="19050" y="97631"/>
                  </a:lnTo>
                  <a:lnTo>
                    <a:pt x="2382" y="64294"/>
                  </a:lnTo>
                  <a:lnTo>
                    <a:pt x="0" y="45244"/>
                  </a:lnTo>
                  <a:lnTo>
                    <a:pt x="7144" y="19050"/>
                  </a:lnTo>
                  <a:lnTo>
                    <a:pt x="23813" y="2381"/>
                  </a:lnTo>
                  <a:lnTo>
                    <a:pt x="40482" y="0"/>
                  </a:lnTo>
                  <a:lnTo>
                    <a:pt x="64294" y="7144"/>
                  </a:lnTo>
                  <a:lnTo>
                    <a:pt x="97632" y="61913"/>
                  </a:lnTo>
                  <a:lnTo>
                    <a:pt x="200025" y="219075"/>
                  </a:lnTo>
                  <a:lnTo>
                    <a:pt x="297657" y="345281"/>
                  </a:lnTo>
                  <a:lnTo>
                    <a:pt x="388144" y="445294"/>
                  </a:lnTo>
                  <a:lnTo>
                    <a:pt x="469107" y="528638"/>
                  </a:lnTo>
                  <a:lnTo>
                    <a:pt x="569119" y="626269"/>
                  </a:lnTo>
                  <a:lnTo>
                    <a:pt x="723900" y="757238"/>
                  </a:lnTo>
                  <a:lnTo>
                    <a:pt x="921544" y="909638"/>
                  </a:lnTo>
                  <a:lnTo>
                    <a:pt x="1050132" y="1002506"/>
                  </a:lnTo>
                  <a:lnTo>
                    <a:pt x="1338263" y="11406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9">
              <a:extLst>
                <a:ext uri="{FF2B5EF4-FFF2-40B4-BE49-F238E27FC236}">
                  <a16:creationId xmlns:a16="http://schemas.microsoft.com/office/drawing/2014/main" id="{D1D3A7C0-C7CB-483E-BCDC-9CB6626364D5}"/>
                </a:ext>
              </a:extLst>
            </p:cNvPr>
            <p:cNvSpPr/>
            <p:nvPr/>
          </p:nvSpPr>
          <p:spPr>
            <a:xfrm>
              <a:off x="5048250" y="4362450"/>
              <a:ext cx="2436813" cy="1697038"/>
            </a:xfrm>
            <a:custGeom>
              <a:avLst/>
              <a:gdLst>
                <a:gd name="connsiteX0" fmla="*/ 1152525 w 2436019"/>
                <a:gd name="connsiteY0" fmla="*/ 1195388 h 1697831"/>
                <a:gd name="connsiteX1" fmla="*/ 969169 w 2436019"/>
                <a:gd name="connsiteY1" fmla="*/ 1000125 h 1697831"/>
                <a:gd name="connsiteX2" fmla="*/ 857250 w 2436019"/>
                <a:gd name="connsiteY2" fmla="*/ 878681 h 1697831"/>
                <a:gd name="connsiteX3" fmla="*/ 695325 w 2436019"/>
                <a:gd name="connsiteY3" fmla="*/ 714375 h 1697831"/>
                <a:gd name="connsiteX4" fmla="*/ 602456 w 2436019"/>
                <a:gd name="connsiteY4" fmla="*/ 592931 h 1697831"/>
                <a:gd name="connsiteX5" fmla="*/ 500063 w 2436019"/>
                <a:gd name="connsiteY5" fmla="*/ 471488 h 1697831"/>
                <a:gd name="connsiteX6" fmla="*/ 431006 w 2436019"/>
                <a:gd name="connsiteY6" fmla="*/ 397669 h 1697831"/>
                <a:gd name="connsiteX7" fmla="*/ 319088 w 2436019"/>
                <a:gd name="connsiteY7" fmla="*/ 295275 h 1697831"/>
                <a:gd name="connsiteX8" fmla="*/ 223838 w 2436019"/>
                <a:gd name="connsiteY8" fmla="*/ 211931 h 1697831"/>
                <a:gd name="connsiteX9" fmla="*/ 185738 w 2436019"/>
                <a:gd name="connsiteY9" fmla="*/ 178594 h 1697831"/>
                <a:gd name="connsiteX10" fmla="*/ 140494 w 2436019"/>
                <a:gd name="connsiteY10" fmla="*/ 142875 h 1697831"/>
                <a:gd name="connsiteX11" fmla="*/ 100013 w 2436019"/>
                <a:gd name="connsiteY11" fmla="*/ 119063 h 1697831"/>
                <a:gd name="connsiteX12" fmla="*/ 54769 w 2436019"/>
                <a:gd name="connsiteY12" fmla="*/ 100013 h 1697831"/>
                <a:gd name="connsiteX13" fmla="*/ 23813 w 2436019"/>
                <a:gd name="connsiteY13" fmla="*/ 88106 h 1697831"/>
                <a:gd name="connsiteX14" fmla="*/ 7144 w 2436019"/>
                <a:gd name="connsiteY14" fmla="*/ 66675 h 1697831"/>
                <a:gd name="connsiteX15" fmla="*/ 0 w 2436019"/>
                <a:gd name="connsiteY15" fmla="*/ 45244 h 1697831"/>
                <a:gd name="connsiteX16" fmla="*/ 2381 w 2436019"/>
                <a:gd name="connsiteY16" fmla="*/ 23813 h 1697831"/>
                <a:gd name="connsiteX17" fmla="*/ 16669 w 2436019"/>
                <a:gd name="connsiteY17" fmla="*/ 9525 h 1697831"/>
                <a:gd name="connsiteX18" fmla="*/ 47625 w 2436019"/>
                <a:gd name="connsiteY18" fmla="*/ 0 h 1697831"/>
                <a:gd name="connsiteX19" fmla="*/ 92869 w 2436019"/>
                <a:gd name="connsiteY19" fmla="*/ 0 h 1697831"/>
                <a:gd name="connsiteX20" fmla="*/ 135731 w 2436019"/>
                <a:gd name="connsiteY20" fmla="*/ 7144 h 1697831"/>
                <a:gd name="connsiteX21" fmla="*/ 180975 w 2436019"/>
                <a:gd name="connsiteY21" fmla="*/ 23813 h 1697831"/>
                <a:gd name="connsiteX22" fmla="*/ 254794 w 2436019"/>
                <a:gd name="connsiteY22" fmla="*/ 69056 h 1697831"/>
                <a:gd name="connsiteX23" fmla="*/ 385763 w 2436019"/>
                <a:gd name="connsiteY23" fmla="*/ 173831 h 1697831"/>
                <a:gd name="connsiteX24" fmla="*/ 550069 w 2436019"/>
                <a:gd name="connsiteY24" fmla="*/ 321469 h 1697831"/>
                <a:gd name="connsiteX25" fmla="*/ 814388 w 2436019"/>
                <a:gd name="connsiteY25" fmla="*/ 561975 h 1697831"/>
                <a:gd name="connsiteX26" fmla="*/ 997744 w 2436019"/>
                <a:gd name="connsiteY26" fmla="*/ 704850 h 1697831"/>
                <a:gd name="connsiteX27" fmla="*/ 1333500 w 2436019"/>
                <a:gd name="connsiteY27" fmla="*/ 966788 h 1697831"/>
                <a:gd name="connsiteX28" fmla="*/ 1557338 w 2436019"/>
                <a:gd name="connsiteY28" fmla="*/ 1131094 h 1697831"/>
                <a:gd name="connsiteX29" fmla="*/ 1743075 w 2436019"/>
                <a:gd name="connsiteY29" fmla="*/ 1254919 h 1697831"/>
                <a:gd name="connsiteX30" fmla="*/ 1888331 w 2436019"/>
                <a:gd name="connsiteY30" fmla="*/ 1347788 h 1697831"/>
                <a:gd name="connsiteX31" fmla="*/ 2045494 w 2436019"/>
                <a:gd name="connsiteY31" fmla="*/ 1426369 h 1697831"/>
                <a:gd name="connsiteX32" fmla="*/ 2240756 w 2436019"/>
                <a:gd name="connsiteY32" fmla="*/ 1514475 h 1697831"/>
                <a:gd name="connsiteX33" fmla="*/ 2350294 w 2436019"/>
                <a:gd name="connsiteY33" fmla="*/ 1557338 h 1697831"/>
                <a:gd name="connsiteX34" fmla="*/ 2386013 w 2436019"/>
                <a:gd name="connsiteY34" fmla="*/ 1571625 h 1697831"/>
                <a:gd name="connsiteX35" fmla="*/ 2414588 w 2436019"/>
                <a:gd name="connsiteY35" fmla="*/ 1588294 h 1697831"/>
                <a:gd name="connsiteX36" fmla="*/ 2436019 w 2436019"/>
                <a:gd name="connsiteY36" fmla="*/ 1612106 h 1697831"/>
                <a:gd name="connsiteX37" fmla="*/ 2436019 w 2436019"/>
                <a:gd name="connsiteY37" fmla="*/ 1626394 h 1697831"/>
                <a:gd name="connsiteX38" fmla="*/ 2421731 w 2436019"/>
                <a:gd name="connsiteY38" fmla="*/ 1645444 h 1697831"/>
                <a:gd name="connsiteX39" fmla="*/ 2352675 w 2436019"/>
                <a:gd name="connsiteY39" fmla="*/ 1657350 h 1697831"/>
                <a:gd name="connsiteX40" fmla="*/ 2166938 w 2436019"/>
                <a:gd name="connsiteY40" fmla="*/ 1666875 h 1697831"/>
                <a:gd name="connsiteX41" fmla="*/ 1950244 w 2436019"/>
                <a:gd name="connsiteY41" fmla="*/ 1678781 h 1697831"/>
                <a:gd name="connsiteX42" fmla="*/ 1785938 w 2436019"/>
                <a:gd name="connsiteY42" fmla="*/ 1690688 h 1697831"/>
                <a:gd name="connsiteX43" fmla="*/ 1712119 w 2436019"/>
                <a:gd name="connsiteY43" fmla="*/ 1697831 h 1697831"/>
                <a:gd name="connsiteX44" fmla="*/ 1674019 w 2436019"/>
                <a:gd name="connsiteY44" fmla="*/ 1697831 h 1697831"/>
                <a:gd name="connsiteX45" fmla="*/ 1633538 w 2436019"/>
                <a:gd name="connsiteY45" fmla="*/ 1681163 h 1697831"/>
                <a:gd name="connsiteX46" fmla="*/ 1593056 w 2436019"/>
                <a:gd name="connsiteY46" fmla="*/ 1654969 h 1697831"/>
                <a:gd name="connsiteX47" fmla="*/ 1550194 w 2436019"/>
                <a:gd name="connsiteY47" fmla="*/ 1614488 h 1697831"/>
                <a:gd name="connsiteX48" fmla="*/ 1331119 w 2436019"/>
                <a:gd name="connsiteY48" fmla="*/ 1381125 h 1697831"/>
                <a:gd name="connsiteX49" fmla="*/ 1152525 w 2436019"/>
                <a:gd name="connsiteY49" fmla="*/ 1195388 h 169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436019" h="1697831">
                  <a:moveTo>
                    <a:pt x="1152525" y="1195388"/>
                  </a:moveTo>
                  <a:lnTo>
                    <a:pt x="969169" y="1000125"/>
                  </a:lnTo>
                  <a:lnTo>
                    <a:pt x="857250" y="878681"/>
                  </a:lnTo>
                  <a:lnTo>
                    <a:pt x="695325" y="714375"/>
                  </a:lnTo>
                  <a:lnTo>
                    <a:pt x="602456" y="592931"/>
                  </a:lnTo>
                  <a:lnTo>
                    <a:pt x="500063" y="471488"/>
                  </a:lnTo>
                  <a:lnTo>
                    <a:pt x="431006" y="397669"/>
                  </a:lnTo>
                  <a:lnTo>
                    <a:pt x="319088" y="295275"/>
                  </a:lnTo>
                  <a:lnTo>
                    <a:pt x="223838" y="211931"/>
                  </a:lnTo>
                  <a:lnTo>
                    <a:pt x="185738" y="178594"/>
                  </a:lnTo>
                  <a:lnTo>
                    <a:pt x="140494" y="142875"/>
                  </a:lnTo>
                  <a:lnTo>
                    <a:pt x="100013" y="119063"/>
                  </a:lnTo>
                  <a:lnTo>
                    <a:pt x="54769" y="100013"/>
                  </a:lnTo>
                  <a:lnTo>
                    <a:pt x="23813" y="88106"/>
                  </a:lnTo>
                  <a:lnTo>
                    <a:pt x="7144" y="66675"/>
                  </a:lnTo>
                  <a:lnTo>
                    <a:pt x="0" y="45244"/>
                  </a:lnTo>
                  <a:lnTo>
                    <a:pt x="2381" y="23813"/>
                  </a:lnTo>
                  <a:lnTo>
                    <a:pt x="16669" y="9525"/>
                  </a:lnTo>
                  <a:lnTo>
                    <a:pt x="47625" y="0"/>
                  </a:lnTo>
                  <a:lnTo>
                    <a:pt x="92869" y="0"/>
                  </a:lnTo>
                  <a:lnTo>
                    <a:pt x="135731" y="7144"/>
                  </a:lnTo>
                  <a:lnTo>
                    <a:pt x="180975" y="23813"/>
                  </a:lnTo>
                  <a:lnTo>
                    <a:pt x="254794" y="69056"/>
                  </a:lnTo>
                  <a:lnTo>
                    <a:pt x="385763" y="173831"/>
                  </a:lnTo>
                  <a:lnTo>
                    <a:pt x="550069" y="321469"/>
                  </a:lnTo>
                  <a:lnTo>
                    <a:pt x="814388" y="561975"/>
                  </a:lnTo>
                  <a:lnTo>
                    <a:pt x="997744" y="704850"/>
                  </a:lnTo>
                  <a:lnTo>
                    <a:pt x="1333500" y="966788"/>
                  </a:lnTo>
                  <a:lnTo>
                    <a:pt x="1557338" y="1131094"/>
                  </a:lnTo>
                  <a:lnTo>
                    <a:pt x="1743075" y="1254919"/>
                  </a:lnTo>
                  <a:lnTo>
                    <a:pt x="1888331" y="1347788"/>
                  </a:lnTo>
                  <a:lnTo>
                    <a:pt x="2045494" y="1426369"/>
                  </a:lnTo>
                  <a:lnTo>
                    <a:pt x="2240756" y="1514475"/>
                  </a:lnTo>
                  <a:lnTo>
                    <a:pt x="2350294" y="1557338"/>
                  </a:lnTo>
                  <a:lnTo>
                    <a:pt x="2386013" y="1571625"/>
                  </a:lnTo>
                  <a:lnTo>
                    <a:pt x="2414588" y="1588294"/>
                  </a:lnTo>
                  <a:lnTo>
                    <a:pt x="2436019" y="1612106"/>
                  </a:lnTo>
                  <a:lnTo>
                    <a:pt x="2436019" y="1626394"/>
                  </a:lnTo>
                  <a:lnTo>
                    <a:pt x="2421731" y="1645444"/>
                  </a:lnTo>
                  <a:lnTo>
                    <a:pt x="2352675" y="1657350"/>
                  </a:lnTo>
                  <a:lnTo>
                    <a:pt x="2166938" y="1666875"/>
                  </a:lnTo>
                  <a:lnTo>
                    <a:pt x="1950244" y="1678781"/>
                  </a:lnTo>
                  <a:lnTo>
                    <a:pt x="1785938" y="1690688"/>
                  </a:lnTo>
                  <a:lnTo>
                    <a:pt x="1712119" y="1697831"/>
                  </a:lnTo>
                  <a:lnTo>
                    <a:pt x="1674019" y="1697831"/>
                  </a:lnTo>
                  <a:lnTo>
                    <a:pt x="1633538" y="1681163"/>
                  </a:lnTo>
                  <a:lnTo>
                    <a:pt x="1593056" y="1654969"/>
                  </a:lnTo>
                  <a:lnTo>
                    <a:pt x="1550194" y="1614488"/>
                  </a:lnTo>
                  <a:lnTo>
                    <a:pt x="1331119" y="1381125"/>
                  </a:lnTo>
                  <a:lnTo>
                    <a:pt x="1152525" y="119538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DE0D3CC4-9CDD-478F-9EAC-2B563DE18A88}"/>
              </a:ext>
            </a:extLst>
          </p:cNvPr>
          <p:cNvGrpSpPr/>
          <p:nvPr/>
        </p:nvGrpSpPr>
        <p:grpSpPr>
          <a:xfrm>
            <a:off x="2670175" y="1544638"/>
            <a:ext cx="4662488" cy="4498975"/>
            <a:chOff x="2670175" y="1544638"/>
            <a:chExt cx="4662488" cy="4498975"/>
          </a:xfrm>
        </p:grpSpPr>
        <p:sp>
          <p:nvSpPr>
            <p:cNvPr id="34" name="フリーフォーム 6">
              <a:extLst>
                <a:ext uri="{FF2B5EF4-FFF2-40B4-BE49-F238E27FC236}">
                  <a16:creationId xmlns:a16="http://schemas.microsoft.com/office/drawing/2014/main" id="{42C9C8F5-2887-48BC-AC1C-7C6EC9311BE6}"/>
                </a:ext>
              </a:extLst>
            </p:cNvPr>
            <p:cNvSpPr/>
            <p:nvPr/>
          </p:nvSpPr>
          <p:spPr>
            <a:xfrm>
              <a:off x="3422650" y="1636713"/>
              <a:ext cx="515938" cy="1374775"/>
            </a:xfrm>
            <a:custGeom>
              <a:avLst/>
              <a:gdLst>
                <a:gd name="connsiteX0" fmla="*/ 247650 w 516732"/>
                <a:gd name="connsiteY0" fmla="*/ 800100 h 1376362"/>
                <a:gd name="connsiteX1" fmla="*/ 228600 w 516732"/>
                <a:gd name="connsiteY1" fmla="*/ 616744 h 1376362"/>
                <a:gd name="connsiteX2" fmla="*/ 169069 w 516732"/>
                <a:gd name="connsiteY2" fmla="*/ 297656 h 1376362"/>
                <a:gd name="connsiteX3" fmla="*/ 152400 w 516732"/>
                <a:gd name="connsiteY3" fmla="*/ 223837 h 1376362"/>
                <a:gd name="connsiteX4" fmla="*/ 130969 w 516732"/>
                <a:gd name="connsiteY4" fmla="*/ 185737 h 1376362"/>
                <a:gd name="connsiteX5" fmla="*/ 69057 w 516732"/>
                <a:gd name="connsiteY5" fmla="*/ 111919 h 1376362"/>
                <a:gd name="connsiteX6" fmla="*/ 33338 w 516732"/>
                <a:gd name="connsiteY6" fmla="*/ 83344 h 1376362"/>
                <a:gd name="connsiteX7" fmla="*/ 19050 w 516732"/>
                <a:gd name="connsiteY7" fmla="*/ 69056 h 1376362"/>
                <a:gd name="connsiteX8" fmla="*/ 4763 w 516732"/>
                <a:gd name="connsiteY8" fmla="*/ 47625 h 1376362"/>
                <a:gd name="connsiteX9" fmla="*/ 0 w 516732"/>
                <a:gd name="connsiteY9" fmla="*/ 26194 h 1376362"/>
                <a:gd name="connsiteX10" fmla="*/ 4763 w 516732"/>
                <a:gd name="connsiteY10" fmla="*/ 9525 h 1376362"/>
                <a:gd name="connsiteX11" fmla="*/ 21432 w 516732"/>
                <a:gd name="connsiteY11" fmla="*/ 0 h 1376362"/>
                <a:gd name="connsiteX12" fmla="*/ 57150 w 516732"/>
                <a:gd name="connsiteY12" fmla="*/ 0 h 1376362"/>
                <a:gd name="connsiteX13" fmla="*/ 83344 w 516732"/>
                <a:gd name="connsiteY13" fmla="*/ 7144 h 1376362"/>
                <a:gd name="connsiteX14" fmla="*/ 145257 w 516732"/>
                <a:gd name="connsiteY14" fmla="*/ 33337 h 1376362"/>
                <a:gd name="connsiteX15" fmla="*/ 204788 w 516732"/>
                <a:gd name="connsiteY15" fmla="*/ 59531 h 1376362"/>
                <a:gd name="connsiteX16" fmla="*/ 266700 w 516732"/>
                <a:gd name="connsiteY16" fmla="*/ 92869 h 1376362"/>
                <a:gd name="connsiteX17" fmla="*/ 366713 w 516732"/>
                <a:gd name="connsiteY17" fmla="*/ 166687 h 1376362"/>
                <a:gd name="connsiteX18" fmla="*/ 407194 w 516732"/>
                <a:gd name="connsiteY18" fmla="*/ 316706 h 1376362"/>
                <a:gd name="connsiteX19" fmla="*/ 452438 w 516732"/>
                <a:gd name="connsiteY19" fmla="*/ 504825 h 1376362"/>
                <a:gd name="connsiteX20" fmla="*/ 473869 w 516732"/>
                <a:gd name="connsiteY20" fmla="*/ 631031 h 1376362"/>
                <a:gd name="connsiteX21" fmla="*/ 500063 w 516732"/>
                <a:gd name="connsiteY21" fmla="*/ 771525 h 1376362"/>
                <a:gd name="connsiteX22" fmla="*/ 497682 w 516732"/>
                <a:gd name="connsiteY22" fmla="*/ 1128712 h 1376362"/>
                <a:gd name="connsiteX23" fmla="*/ 516732 w 516732"/>
                <a:gd name="connsiteY23" fmla="*/ 1233487 h 1376362"/>
                <a:gd name="connsiteX24" fmla="*/ 509588 w 516732"/>
                <a:gd name="connsiteY24" fmla="*/ 1309687 h 1376362"/>
                <a:gd name="connsiteX25" fmla="*/ 495300 w 516732"/>
                <a:gd name="connsiteY25" fmla="*/ 1340644 h 1376362"/>
                <a:gd name="connsiteX26" fmla="*/ 469107 w 516732"/>
                <a:gd name="connsiteY26" fmla="*/ 1362075 h 1376362"/>
                <a:gd name="connsiteX27" fmla="*/ 433388 w 516732"/>
                <a:gd name="connsiteY27" fmla="*/ 1376362 h 1376362"/>
                <a:gd name="connsiteX28" fmla="*/ 416719 w 516732"/>
                <a:gd name="connsiteY28" fmla="*/ 1373981 h 1376362"/>
                <a:gd name="connsiteX29" fmla="*/ 395288 w 516732"/>
                <a:gd name="connsiteY29" fmla="*/ 1357312 h 1376362"/>
                <a:gd name="connsiteX30" fmla="*/ 361950 w 516732"/>
                <a:gd name="connsiteY30" fmla="*/ 1319212 h 1376362"/>
                <a:gd name="connsiteX31" fmla="*/ 326232 w 516732"/>
                <a:gd name="connsiteY31" fmla="*/ 1264444 h 1376362"/>
                <a:gd name="connsiteX32" fmla="*/ 283369 w 516732"/>
                <a:gd name="connsiteY32" fmla="*/ 1195387 h 1376362"/>
                <a:gd name="connsiteX33" fmla="*/ 264319 w 516732"/>
                <a:gd name="connsiteY33" fmla="*/ 1145381 h 1376362"/>
                <a:gd name="connsiteX34" fmla="*/ 250032 w 516732"/>
                <a:gd name="connsiteY34" fmla="*/ 1062037 h 1376362"/>
                <a:gd name="connsiteX35" fmla="*/ 250032 w 516732"/>
                <a:gd name="connsiteY35" fmla="*/ 1002506 h 1376362"/>
                <a:gd name="connsiteX36" fmla="*/ 254794 w 516732"/>
                <a:gd name="connsiteY36" fmla="*/ 947737 h 1376362"/>
                <a:gd name="connsiteX37" fmla="*/ 247650 w 516732"/>
                <a:gd name="connsiteY37" fmla="*/ 800100 h 137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16732" h="1376362">
                  <a:moveTo>
                    <a:pt x="247650" y="800100"/>
                  </a:moveTo>
                  <a:lnTo>
                    <a:pt x="228600" y="616744"/>
                  </a:lnTo>
                  <a:lnTo>
                    <a:pt x="169069" y="297656"/>
                  </a:lnTo>
                  <a:lnTo>
                    <a:pt x="152400" y="223837"/>
                  </a:lnTo>
                  <a:lnTo>
                    <a:pt x="130969" y="185737"/>
                  </a:lnTo>
                  <a:lnTo>
                    <a:pt x="69057" y="111919"/>
                  </a:lnTo>
                  <a:lnTo>
                    <a:pt x="33338" y="83344"/>
                  </a:lnTo>
                  <a:lnTo>
                    <a:pt x="19050" y="69056"/>
                  </a:lnTo>
                  <a:lnTo>
                    <a:pt x="4763" y="47625"/>
                  </a:lnTo>
                  <a:lnTo>
                    <a:pt x="0" y="26194"/>
                  </a:lnTo>
                  <a:lnTo>
                    <a:pt x="4763" y="9525"/>
                  </a:lnTo>
                  <a:lnTo>
                    <a:pt x="21432" y="0"/>
                  </a:lnTo>
                  <a:lnTo>
                    <a:pt x="57150" y="0"/>
                  </a:lnTo>
                  <a:lnTo>
                    <a:pt x="83344" y="7144"/>
                  </a:lnTo>
                  <a:lnTo>
                    <a:pt x="145257" y="33337"/>
                  </a:lnTo>
                  <a:lnTo>
                    <a:pt x="204788" y="59531"/>
                  </a:lnTo>
                  <a:lnTo>
                    <a:pt x="266700" y="92869"/>
                  </a:lnTo>
                  <a:lnTo>
                    <a:pt x="366713" y="166687"/>
                  </a:lnTo>
                  <a:lnTo>
                    <a:pt x="407194" y="316706"/>
                  </a:lnTo>
                  <a:lnTo>
                    <a:pt x="452438" y="504825"/>
                  </a:lnTo>
                  <a:lnTo>
                    <a:pt x="473869" y="631031"/>
                  </a:lnTo>
                  <a:lnTo>
                    <a:pt x="500063" y="771525"/>
                  </a:lnTo>
                  <a:cubicBezTo>
                    <a:pt x="499269" y="890587"/>
                    <a:pt x="498476" y="1009650"/>
                    <a:pt x="497682" y="1128712"/>
                  </a:cubicBezTo>
                  <a:lnTo>
                    <a:pt x="516732" y="1233487"/>
                  </a:lnTo>
                  <a:lnTo>
                    <a:pt x="509588" y="1309687"/>
                  </a:lnTo>
                  <a:lnTo>
                    <a:pt x="495300" y="1340644"/>
                  </a:lnTo>
                  <a:lnTo>
                    <a:pt x="469107" y="1362075"/>
                  </a:lnTo>
                  <a:lnTo>
                    <a:pt x="433388" y="1376362"/>
                  </a:lnTo>
                  <a:lnTo>
                    <a:pt x="416719" y="1373981"/>
                  </a:lnTo>
                  <a:lnTo>
                    <a:pt x="395288" y="1357312"/>
                  </a:lnTo>
                  <a:lnTo>
                    <a:pt x="361950" y="1319212"/>
                  </a:lnTo>
                  <a:lnTo>
                    <a:pt x="326232" y="1264444"/>
                  </a:lnTo>
                  <a:lnTo>
                    <a:pt x="283369" y="1195387"/>
                  </a:lnTo>
                  <a:lnTo>
                    <a:pt x="264319" y="1145381"/>
                  </a:lnTo>
                  <a:lnTo>
                    <a:pt x="250032" y="1062037"/>
                  </a:lnTo>
                  <a:lnTo>
                    <a:pt x="250032" y="1002506"/>
                  </a:lnTo>
                  <a:lnTo>
                    <a:pt x="254794" y="947737"/>
                  </a:lnTo>
                  <a:lnTo>
                    <a:pt x="247650" y="800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0">
              <a:extLst>
                <a:ext uri="{FF2B5EF4-FFF2-40B4-BE49-F238E27FC236}">
                  <a16:creationId xmlns:a16="http://schemas.microsoft.com/office/drawing/2014/main" id="{0E1B8AC8-46C1-40D5-AB1C-0F19EBC42CE6}"/>
                </a:ext>
              </a:extLst>
            </p:cNvPr>
            <p:cNvSpPr/>
            <p:nvPr/>
          </p:nvSpPr>
          <p:spPr>
            <a:xfrm>
              <a:off x="2670175" y="3046413"/>
              <a:ext cx="4418013" cy="582612"/>
            </a:xfrm>
            <a:custGeom>
              <a:avLst/>
              <a:gdLst>
                <a:gd name="connsiteX0" fmla="*/ 2651760 w 4418381"/>
                <a:gd name="connsiteY0" fmla="*/ 296265 h 581558"/>
                <a:gd name="connsiteX1" fmla="*/ 2329891 w 4418381"/>
                <a:gd name="connsiteY1" fmla="*/ 314553 h 581558"/>
                <a:gd name="connsiteX2" fmla="*/ 2095805 w 4418381"/>
                <a:gd name="connsiteY2" fmla="*/ 336499 h 581558"/>
                <a:gd name="connsiteX3" fmla="*/ 1901952 w 4418381"/>
                <a:gd name="connsiteY3" fmla="*/ 365760 h 581558"/>
                <a:gd name="connsiteX4" fmla="*/ 1810512 w 4418381"/>
                <a:gd name="connsiteY4" fmla="*/ 380390 h 581558"/>
                <a:gd name="connsiteX5" fmla="*/ 1609344 w 4418381"/>
                <a:gd name="connsiteY5" fmla="*/ 398678 h 581558"/>
                <a:gd name="connsiteX6" fmla="*/ 1280160 w 4418381"/>
                <a:gd name="connsiteY6" fmla="*/ 442569 h 581558"/>
                <a:gd name="connsiteX7" fmla="*/ 925373 w 4418381"/>
                <a:gd name="connsiteY7" fmla="*/ 490118 h 581558"/>
                <a:gd name="connsiteX8" fmla="*/ 599846 w 4418381"/>
                <a:gd name="connsiteY8" fmla="*/ 559613 h 581558"/>
                <a:gd name="connsiteX9" fmla="*/ 515722 w 4418381"/>
                <a:gd name="connsiteY9" fmla="*/ 570585 h 581558"/>
                <a:gd name="connsiteX10" fmla="*/ 475488 w 4418381"/>
                <a:gd name="connsiteY10" fmla="*/ 581558 h 581558"/>
                <a:gd name="connsiteX11" fmla="*/ 438912 w 4418381"/>
                <a:gd name="connsiteY11" fmla="*/ 581558 h 581558"/>
                <a:gd name="connsiteX12" fmla="*/ 351130 w 4418381"/>
                <a:gd name="connsiteY12" fmla="*/ 570585 h 581558"/>
                <a:gd name="connsiteX13" fmla="*/ 296266 w 4418381"/>
                <a:gd name="connsiteY13" fmla="*/ 552297 h 581558"/>
                <a:gd name="connsiteX14" fmla="*/ 245059 w 4418381"/>
                <a:gd name="connsiteY14" fmla="*/ 526694 h 581558"/>
                <a:gd name="connsiteX15" fmla="*/ 190195 w 4418381"/>
                <a:gd name="connsiteY15" fmla="*/ 490118 h 581558"/>
                <a:gd name="connsiteX16" fmla="*/ 117043 w 4418381"/>
                <a:gd name="connsiteY16" fmla="*/ 424281 h 581558"/>
                <a:gd name="connsiteX17" fmla="*/ 58522 w 4418381"/>
                <a:gd name="connsiteY17" fmla="*/ 351129 h 581558"/>
                <a:gd name="connsiteX18" fmla="*/ 10973 w 4418381"/>
                <a:gd name="connsiteY18" fmla="*/ 277977 h 581558"/>
                <a:gd name="connsiteX19" fmla="*/ 0 w 4418381"/>
                <a:gd name="connsiteY19" fmla="*/ 256032 h 581558"/>
                <a:gd name="connsiteX20" fmla="*/ 0 w 4418381"/>
                <a:gd name="connsiteY20" fmla="*/ 226771 h 581558"/>
                <a:gd name="connsiteX21" fmla="*/ 3658 w 4418381"/>
                <a:gd name="connsiteY21" fmla="*/ 204825 h 581558"/>
                <a:gd name="connsiteX22" fmla="*/ 14630 w 4418381"/>
                <a:gd name="connsiteY22" fmla="*/ 186537 h 581558"/>
                <a:gd name="connsiteX23" fmla="*/ 36576 w 4418381"/>
                <a:gd name="connsiteY23" fmla="*/ 186537 h 581558"/>
                <a:gd name="connsiteX24" fmla="*/ 62179 w 4418381"/>
                <a:gd name="connsiteY24" fmla="*/ 197510 h 581558"/>
                <a:gd name="connsiteX25" fmla="*/ 109728 w 4418381"/>
                <a:gd name="connsiteY25" fmla="*/ 241401 h 581558"/>
                <a:gd name="connsiteX26" fmla="*/ 164592 w 4418381"/>
                <a:gd name="connsiteY26" fmla="*/ 277977 h 581558"/>
                <a:gd name="connsiteX27" fmla="*/ 212141 w 4418381"/>
                <a:gd name="connsiteY27" fmla="*/ 303581 h 581558"/>
                <a:gd name="connsiteX28" fmla="*/ 270662 w 4418381"/>
                <a:gd name="connsiteY28" fmla="*/ 325526 h 581558"/>
                <a:gd name="connsiteX29" fmla="*/ 329184 w 4418381"/>
                <a:gd name="connsiteY29" fmla="*/ 336499 h 581558"/>
                <a:gd name="connsiteX30" fmla="*/ 402336 w 4418381"/>
                <a:gd name="connsiteY30" fmla="*/ 336499 h 581558"/>
                <a:gd name="connsiteX31" fmla="*/ 574243 w 4418381"/>
                <a:gd name="connsiteY31" fmla="*/ 332841 h 581558"/>
                <a:gd name="connsiteX32" fmla="*/ 994867 w 4418381"/>
                <a:gd name="connsiteY32" fmla="*/ 285293 h 581558"/>
                <a:gd name="connsiteX33" fmla="*/ 1236269 w 4418381"/>
                <a:gd name="connsiteY33" fmla="*/ 248717 h 581558"/>
                <a:gd name="connsiteX34" fmla="*/ 1664208 w 4418381"/>
                <a:gd name="connsiteY34" fmla="*/ 201168 h 581558"/>
                <a:gd name="connsiteX35" fmla="*/ 2282342 w 4418381"/>
                <a:gd name="connsiteY35" fmla="*/ 146304 h 581558"/>
                <a:gd name="connsiteX36" fmla="*/ 2878531 w 4418381"/>
                <a:gd name="connsiteY36" fmla="*/ 113385 h 581558"/>
                <a:gd name="connsiteX37" fmla="*/ 3375965 w 4418381"/>
                <a:gd name="connsiteY37" fmla="*/ 91440 h 581558"/>
                <a:gd name="connsiteX38" fmla="*/ 3577133 w 4418381"/>
                <a:gd name="connsiteY38" fmla="*/ 91440 h 581558"/>
                <a:gd name="connsiteX39" fmla="*/ 3683203 w 4418381"/>
                <a:gd name="connsiteY39" fmla="*/ 73152 h 581558"/>
                <a:gd name="connsiteX40" fmla="*/ 3789274 w 4418381"/>
                <a:gd name="connsiteY40" fmla="*/ 47549 h 581558"/>
                <a:gd name="connsiteX41" fmla="*/ 3942893 w 4418381"/>
                <a:gd name="connsiteY41" fmla="*/ 0 h 581558"/>
                <a:gd name="connsiteX42" fmla="*/ 4056278 w 4418381"/>
                <a:gd name="connsiteY42" fmla="*/ 25603 h 581558"/>
                <a:gd name="connsiteX43" fmla="*/ 4198925 w 4418381"/>
                <a:gd name="connsiteY43" fmla="*/ 73152 h 581558"/>
                <a:gd name="connsiteX44" fmla="*/ 4304995 w 4418381"/>
                <a:gd name="connsiteY44" fmla="*/ 109728 h 581558"/>
                <a:gd name="connsiteX45" fmla="*/ 4352544 w 4418381"/>
                <a:gd name="connsiteY45" fmla="*/ 131673 h 581558"/>
                <a:gd name="connsiteX46" fmla="*/ 4370832 w 4418381"/>
                <a:gd name="connsiteY46" fmla="*/ 149961 h 581558"/>
                <a:gd name="connsiteX47" fmla="*/ 4392778 w 4418381"/>
                <a:gd name="connsiteY47" fmla="*/ 179222 h 581558"/>
                <a:gd name="connsiteX48" fmla="*/ 4411066 w 4418381"/>
                <a:gd name="connsiteY48" fmla="*/ 208483 h 581558"/>
                <a:gd name="connsiteX49" fmla="*/ 4418381 w 4418381"/>
                <a:gd name="connsiteY49" fmla="*/ 245059 h 581558"/>
                <a:gd name="connsiteX50" fmla="*/ 4407408 w 4418381"/>
                <a:gd name="connsiteY50" fmla="*/ 274320 h 581558"/>
                <a:gd name="connsiteX51" fmla="*/ 4385462 w 4418381"/>
                <a:gd name="connsiteY51" fmla="*/ 299923 h 581558"/>
                <a:gd name="connsiteX52" fmla="*/ 4345229 w 4418381"/>
                <a:gd name="connsiteY52" fmla="*/ 314553 h 581558"/>
                <a:gd name="connsiteX53" fmla="*/ 4144061 w 4418381"/>
                <a:gd name="connsiteY53" fmla="*/ 299923 h 581558"/>
                <a:gd name="connsiteX54" fmla="*/ 3668573 w 4418381"/>
                <a:gd name="connsiteY54" fmla="*/ 285293 h 581558"/>
                <a:gd name="connsiteX55" fmla="*/ 3130906 w 4418381"/>
                <a:gd name="connsiteY55" fmla="*/ 292608 h 581558"/>
                <a:gd name="connsiteX56" fmla="*/ 2651760 w 4418381"/>
                <a:gd name="connsiteY56" fmla="*/ 296265 h 581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418381" h="581558">
                  <a:moveTo>
                    <a:pt x="2651760" y="296265"/>
                  </a:moveTo>
                  <a:lnTo>
                    <a:pt x="2329891" y="314553"/>
                  </a:lnTo>
                  <a:lnTo>
                    <a:pt x="2095805" y="336499"/>
                  </a:lnTo>
                  <a:lnTo>
                    <a:pt x="1901952" y="365760"/>
                  </a:lnTo>
                  <a:lnTo>
                    <a:pt x="1810512" y="380390"/>
                  </a:lnTo>
                  <a:lnTo>
                    <a:pt x="1609344" y="398678"/>
                  </a:lnTo>
                  <a:lnTo>
                    <a:pt x="1280160" y="442569"/>
                  </a:lnTo>
                  <a:lnTo>
                    <a:pt x="925373" y="490118"/>
                  </a:lnTo>
                  <a:lnTo>
                    <a:pt x="599846" y="559613"/>
                  </a:lnTo>
                  <a:lnTo>
                    <a:pt x="515722" y="570585"/>
                  </a:lnTo>
                  <a:lnTo>
                    <a:pt x="475488" y="581558"/>
                  </a:lnTo>
                  <a:lnTo>
                    <a:pt x="438912" y="581558"/>
                  </a:lnTo>
                  <a:lnTo>
                    <a:pt x="351130" y="570585"/>
                  </a:lnTo>
                  <a:lnTo>
                    <a:pt x="296266" y="552297"/>
                  </a:lnTo>
                  <a:lnTo>
                    <a:pt x="245059" y="526694"/>
                  </a:lnTo>
                  <a:lnTo>
                    <a:pt x="190195" y="490118"/>
                  </a:lnTo>
                  <a:lnTo>
                    <a:pt x="117043" y="424281"/>
                  </a:lnTo>
                  <a:lnTo>
                    <a:pt x="58522" y="351129"/>
                  </a:lnTo>
                  <a:lnTo>
                    <a:pt x="10973" y="277977"/>
                  </a:lnTo>
                  <a:lnTo>
                    <a:pt x="0" y="256032"/>
                  </a:lnTo>
                  <a:lnTo>
                    <a:pt x="0" y="226771"/>
                  </a:lnTo>
                  <a:lnTo>
                    <a:pt x="3658" y="204825"/>
                  </a:lnTo>
                  <a:lnTo>
                    <a:pt x="14630" y="186537"/>
                  </a:lnTo>
                  <a:lnTo>
                    <a:pt x="36576" y="186537"/>
                  </a:lnTo>
                  <a:lnTo>
                    <a:pt x="62179" y="197510"/>
                  </a:lnTo>
                  <a:lnTo>
                    <a:pt x="109728" y="241401"/>
                  </a:lnTo>
                  <a:lnTo>
                    <a:pt x="164592" y="277977"/>
                  </a:lnTo>
                  <a:lnTo>
                    <a:pt x="212141" y="303581"/>
                  </a:lnTo>
                  <a:lnTo>
                    <a:pt x="270662" y="325526"/>
                  </a:lnTo>
                  <a:lnTo>
                    <a:pt x="329184" y="336499"/>
                  </a:lnTo>
                  <a:lnTo>
                    <a:pt x="402336" y="336499"/>
                  </a:lnTo>
                  <a:lnTo>
                    <a:pt x="574243" y="332841"/>
                  </a:lnTo>
                  <a:lnTo>
                    <a:pt x="994867" y="285293"/>
                  </a:lnTo>
                  <a:lnTo>
                    <a:pt x="1236269" y="248717"/>
                  </a:lnTo>
                  <a:lnTo>
                    <a:pt x="1664208" y="201168"/>
                  </a:lnTo>
                  <a:lnTo>
                    <a:pt x="2282342" y="146304"/>
                  </a:lnTo>
                  <a:lnTo>
                    <a:pt x="2878531" y="113385"/>
                  </a:lnTo>
                  <a:lnTo>
                    <a:pt x="3375965" y="91440"/>
                  </a:lnTo>
                  <a:lnTo>
                    <a:pt x="3577133" y="91440"/>
                  </a:lnTo>
                  <a:lnTo>
                    <a:pt x="3683203" y="73152"/>
                  </a:lnTo>
                  <a:lnTo>
                    <a:pt x="3789274" y="47549"/>
                  </a:lnTo>
                  <a:lnTo>
                    <a:pt x="3942893" y="0"/>
                  </a:lnTo>
                  <a:lnTo>
                    <a:pt x="4056278" y="25603"/>
                  </a:lnTo>
                  <a:lnTo>
                    <a:pt x="4198925" y="73152"/>
                  </a:lnTo>
                  <a:lnTo>
                    <a:pt x="4304995" y="109728"/>
                  </a:lnTo>
                  <a:lnTo>
                    <a:pt x="4352544" y="131673"/>
                  </a:lnTo>
                  <a:lnTo>
                    <a:pt x="4370832" y="149961"/>
                  </a:lnTo>
                  <a:lnTo>
                    <a:pt x="4392778" y="179222"/>
                  </a:lnTo>
                  <a:lnTo>
                    <a:pt x="4411066" y="208483"/>
                  </a:lnTo>
                  <a:lnTo>
                    <a:pt x="4418381" y="245059"/>
                  </a:lnTo>
                  <a:lnTo>
                    <a:pt x="4407408" y="274320"/>
                  </a:lnTo>
                  <a:lnTo>
                    <a:pt x="4385462" y="299923"/>
                  </a:lnTo>
                  <a:lnTo>
                    <a:pt x="4345229" y="314553"/>
                  </a:lnTo>
                  <a:lnTo>
                    <a:pt x="4144061" y="299923"/>
                  </a:lnTo>
                  <a:lnTo>
                    <a:pt x="3668573" y="285293"/>
                  </a:lnTo>
                  <a:lnTo>
                    <a:pt x="3130906" y="292608"/>
                  </a:lnTo>
                  <a:lnTo>
                    <a:pt x="2651760" y="29626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7">
              <a:extLst>
                <a:ext uri="{FF2B5EF4-FFF2-40B4-BE49-F238E27FC236}">
                  <a16:creationId xmlns:a16="http://schemas.microsoft.com/office/drawing/2014/main" id="{ECFD87F2-5302-4A5C-9EB9-E3DF8F68FC70}"/>
                </a:ext>
              </a:extLst>
            </p:cNvPr>
            <p:cNvSpPr/>
            <p:nvPr/>
          </p:nvSpPr>
          <p:spPr>
            <a:xfrm>
              <a:off x="3713163" y="1544638"/>
              <a:ext cx="2652712" cy="1327150"/>
            </a:xfrm>
            <a:custGeom>
              <a:avLst/>
              <a:gdLst>
                <a:gd name="connsiteX0" fmla="*/ 1119187 w 2652712"/>
                <a:gd name="connsiteY0" fmla="*/ 285750 h 1326357"/>
                <a:gd name="connsiteX1" fmla="*/ 657225 w 2652712"/>
                <a:gd name="connsiteY1" fmla="*/ 326232 h 1326357"/>
                <a:gd name="connsiteX2" fmla="*/ 269081 w 2652712"/>
                <a:gd name="connsiteY2" fmla="*/ 364332 h 1326357"/>
                <a:gd name="connsiteX3" fmla="*/ 221456 w 2652712"/>
                <a:gd name="connsiteY3" fmla="*/ 359569 h 1326357"/>
                <a:gd name="connsiteX4" fmla="*/ 47625 w 2652712"/>
                <a:gd name="connsiteY4" fmla="*/ 338138 h 1326357"/>
                <a:gd name="connsiteX5" fmla="*/ 0 w 2652712"/>
                <a:gd name="connsiteY5" fmla="*/ 238125 h 1326357"/>
                <a:gd name="connsiteX6" fmla="*/ 185737 w 2652712"/>
                <a:gd name="connsiteY6" fmla="*/ 216694 h 1326357"/>
                <a:gd name="connsiteX7" fmla="*/ 931069 w 2652712"/>
                <a:gd name="connsiteY7" fmla="*/ 147638 h 1326357"/>
                <a:gd name="connsiteX8" fmla="*/ 1443037 w 2652712"/>
                <a:gd name="connsiteY8" fmla="*/ 102394 h 1326357"/>
                <a:gd name="connsiteX9" fmla="*/ 1869281 w 2652712"/>
                <a:gd name="connsiteY9" fmla="*/ 66675 h 1326357"/>
                <a:gd name="connsiteX10" fmla="*/ 2064544 w 2652712"/>
                <a:gd name="connsiteY10" fmla="*/ 54769 h 1326357"/>
                <a:gd name="connsiteX11" fmla="*/ 2102644 w 2652712"/>
                <a:gd name="connsiteY11" fmla="*/ 38100 h 1326357"/>
                <a:gd name="connsiteX12" fmla="*/ 2166937 w 2652712"/>
                <a:gd name="connsiteY12" fmla="*/ 19050 h 1326357"/>
                <a:gd name="connsiteX13" fmla="*/ 2243137 w 2652712"/>
                <a:gd name="connsiteY13" fmla="*/ 2382 h 1326357"/>
                <a:gd name="connsiteX14" fmla="*/ 2288381 w 2652712"/>
                <a:gd name="connsiteY14" fmla="*/ 0 h 1326357"/>
                <a:gd name="connsiteX15" fmla="*/ 2319337 w 2652712"/>
                <a:gd name="connsiteY15" fmla="*/ 11907 h 1326357"/>
                <a:gd name="connsiteX16" fmla="*/ 2390775 w 2652712"/>
                <a:gd name="connsiteY16" fmla="*/ 54769 h 1326357"/>
                <a:gd name="connsiteX17" fmla="*/ 2481262 w 2652712"/>
                <a:gd name="connsiteY17" fmla="*/ 119063 h 1326357"/>
                <a:gd name="connsiteX18" fmla="*/ 2550319 w 2652712"/>
                <a:gd name="connsiteY18" fmla="*/ 164307 h 1326357"/>
                <a:gd name="connsiteX19" fmla="*/ 2593181 w 2652712"/>
                <a:gd name="connsiteY19" fmla="*/ 192882 h 1326357"/>
                <a:gd name="connsiteX20" fmla="*/ 2619375 w 2652712"/>
                <a:gd name="connsiteY20" fmla="*/ 216694 h 1326357"/>
                <a:gd name="connsiteX21" fmla="*/ 2640806 w 2652712"/>
                <a:gd name="connsiteY21" fmla="*/ 245269 h 1326357"/>
                <a:gd name="connsiteX22" fmla="*/ 2652712 w 2652712"/>
                <a:gd name="connsiteY22" fmla="*/ 264319 h 1326357"/>
                <a:gd name="connsiteX23" fmla="*/ 2652712 w 2652712"/>
                <a:gd name="connsiteY23" fmla="*/ 273844 h 1326357"/>
                <a:gd name="connsiteX24" fmla="*/ 2636044 w 2652712"/>
                <a:gd name="connsiteY24" fmla="*/ 297657 h 1326357"/>
                <a:gd name="connsiteX25" fmla="*/ 2607469 w 2652712"/>
                <a:gd name="connsiteY25" fmla="*/ 328613 h 1326357"/>
                <a:gd name="connsiteX26" fmla="*/ 2581275 w 2652712"/>
                <a:gd name="connsiteY26" fmla="*/ 366713 h 1326357"/>
                <a:gd name="connsiteX27" fmla="*/ 2562225 w 2652712"/>
                <a:gd name="connsiteY27" fmla="*/ 411957 h 1326357"/>
                <a:gd name="connsiteX28" fmla="*/ 2552700 w 2652712"/>
                <a:gd name="connsiteY28" fmla="*/ 454819 h 1326357"/>
                <a:gd name="connsiteX29" fmla="*/ 2531269 w 2652712"/>
                <a:gd name="connsiteY29" fmla="*/ 638175 h 1326357"/>
                <a:gd name="connsiteX30" fmla="*/ 2495550 w 2652712"/>
                <a:gd name="connsiteY30" fmla="*/ 904875 h 1326357"/>
                <a:gd name="connsiteX31" fmla="*/ 2462212 w 2652712"/>
                <a:gd name="connsiteY31" fmla="*/ 1064419 h 1326357"/>
                <a:gd name="connsiteX32" fmla="*/ 2433637 w 2652712"/>
                <a:gd name="connsiteY32" fmla="*/ 1154907 h 1326357"/>
                <a:gd name="connsiteX33" fmla="*/ 2383631 w 2652712"/>
                <a:gd name="connsiteY33" fmla="*/ 1264444 h 1326357"/>
                <a:gd name="connsiteX34" fmla="*/ 2359819 w 2652712"/>
                <a:gd name="connsiteY34" fmla="*/ 1297782 h 1326357"/>
                <a:gd name="connsiteX35" fmla="*/ 2338387 w 2652712"/>
                <a:gd name="connsiteY35" fmla="*/ 1319213 h 1326357"/>
                <a:gd name="connsiteX36" fmla="*/ 2314575 w 2652712"/>
                <a:gd name="connsiteY36" fmla="*/ 1326357 h 1326357"/>
                <a:gd name="connsiteX37" fmla="*/ 2281237 w 2652712"/>
                <a:gd name="connsiteY37" fmla="*/ 1323975 h 1326357"/>
                <a:gd name="connsiteX38" fmla="*/ 2247900 w 2652712"/>
                <a:gd name="connsiteY38" fmla="*/ 1309688 h 1326357"/>
                <a:gd name="connsiteX39" fmla="*/ 2221706 w 2652712"/>
                <a:gd name="connsiteY39" fmla="*/ 1285875 h 1326357"/>
                <a:gd name="connsiteX40" fmla="*/ 2185987 w 2652712"/>
                <a:gd name="connsiteY40" fmla="*/ 1240632 h 1326357"/>
                <a:gd name="connsiteX41" fmla="*/ 2238375 w 2652712"/>
                <a:gd name="connsiteY41" fmla="*/ 1081088 h 1326357"/>
                <a:gd name="connsiteX42" fmla="*/ 2283619 w 2652712"/>
                <a:gd name="connsiteY42" fmla="*/ 728663 h 1326357"/>
                <a:gd name="connsiteX43" fmla="*/ 2305050 w 2652712"/>
                <a:gd name="connsiteY43" fmla="*/ 571500 h 1326357"/>
                <a:gd name="connsiteX44" fmla="*/ 2326481 w 2652712"/>
                <a:gd name="connsiteY44" fmla="*/ 295275 h 1326357"/>
                <a:gd name="connsiteX45" fmla="*/ 2326481 w 2652712"/>
                <a:gd name="connsiteY45" fmla="*/ 271463 h 1326357"/>
                <a:gd name="connsiteX46" fmla="*/ 2319337 w 2652712"/>
                <a:gd name="connsiteY46" fmla="*/ 254794 h 1326357"/>
                <a:gd name="connsiteX47" fmla="*/ 2302669 w 2652712"/>
                <a:gd name="connsiteY47" fmla="*/ 233363 h 1326357"/>
                <a:gd name="connsiteX48" fmla="*/ 2276475 w 2652712"/>
                <a:gd name="connsiteY48" fmla="*/ 221457 h 1326357"/>
                <a:gd name="connsiteX49" fmla="*/ 2243137 w 2652712"/>
                <a:gd name="connsiteY49" fmla="*/ 209550 h 1326357"/>
                <a:gd name="connsiteX50" fmla="*/ 2038350 w 2652712"/>
                <a:gd name="connsiteY50" fmla="*/ 216694 h 1326357"/>
                <a:gd name="connsiteX51" fmla="*/ 1526381 w 2652712"/>
                <a:gd name="connsiteY51" fmla="*/ 254794 h 1326357"/>
                <a:gd name="connsiteX52" fmla="*/ 1119187 w 2652712"/>
                <a:gd name="connsiteY52" fmla="*/ 285750 h 1326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652712" h="1326357">
                  <a:moveTo>
                    <a:pt x="1119187" y="285750"/>
                  </a:moveTo>
                  <a:lnTo>
                    <a:pt x="657225" y="326232"/>
                  </a:lnTo>
                  <a:lnTo>
                    <a:pt x="269081" y="364332"/>
                  </a:lnTo>
                  <a:lnTo>
                    <a:pt x="221456" y="359569"/>
                  </a:lnTo>
                  <a:lnTo>
                    <a:pt x="47625" y="338138"/>
                  </a:lnTo>
                  <a:lnTo>
                    <a:pt x="0" y="238125"/>
                  </a:lnTo>
                  <a:lnTo>
                    <a:pt x="185737" y="216694"/>
                  </a:lnTo>
                  <a:lnTo>
                    <a:pt x="931069" y="147638"/>
                  </a:lnTo>
                  <a:lnTo>
                    <a:pt x="1443037" y="102394"/>
                  </a:lnTo>
                  <a:lnTo>
                    <a:pt x="1869281" y="66675"/>
                  </a:lnTo>
                  <a:lnTo>
                    <a:pt x="2064544" y="54769"/>
                  </a:lnTo>
                  <a:lnTo>
                    <a:pt x="2102644" y="38100"/>
                  </a:lnTo>
                  <a:lnTo>
                    <a:pt x="2166937" y="19050"/>
                  </a:lnTo>
                  <a:lnTo>
                    <a:pt x="2243137" y="2382"/>
                  </a:lnTo>
                  <a:lnTo>
                    <a:pt x="2288381" y="0"/>
                  </a:lnTo>
                  <a:lnTo>
                    <a:pt x="2319337" y="11907"/>
                  </a:lnTo>
                  <a:lnTo>
                    <a:pt x="2390775" y="54769"/>
                  </a:lnTo>
                  <a:lnTo>
                    <a:pt x="2481262" y="119063"/>
                  </a:lnTo>
                  <a:lnTo>
                    <a:pt x="2550319" y="164307"/>
                  </a:lnTo>
                  <a:lnTo>
                    <a:pt x="2593181" y="192882"/>
                  </a:lnTo>
                  <a:lnTo>
                    <a:pt x="2619375" y="216694"/>
                  </a:lnTo>
                  <a:lnTo>
                    <a:pt x="2640806" y="245269"/>
                  </a:lnTo>
                  <a:lnTo>
                    <a:pt x="2652712" y="264319"/>
                  </a:lnTo>
                  <a:lnTo>
                    <a:pt x="2652712" y="273844"/>
                  </a:lnTo>
                  <a:lnTo>
                    <a:pt x="2636044" y="297657"/>
                  </a:lnTo>
                  <a:lnTo>
                    <a:pt x="2607469" y="328613"/>
                  </a:lnTo>
                  <a:lnTo>
                    <a:pt x="2581275" y="366713"/>
                  </a:lnTo>
                  <a:lnTo>
                    <a:pt x="2562225" y="411957"/>
                  </a:lnTo>
                  <a:lnTo>
                    <a:pt x="2552700" y="454819"/>
                  </a:lnTo>
                  <a:lnTo>
                    <a:pt x="2531269" y="638175"/>
                  </a:lnTo>
                  <a:lnTo>
                    <a:pt x="2495550" y="904875"/>
                  </a:lnTo>
                  <a:lnTo>
                    <a:pt x="2462212" y="1064419"/>
                  </a:lnTo>
                  <a:lnTo>
                    <a:pt x="2433637" y="1154907"/>
                  </a:lnTo>
                  <a:lnTo>
                    <a:pt x="2383631" y="1264444"/>
                  </a:lnTo>
                  <a:lnTo>
                    <a:pt x="2359819" y="1297782"/>
                  </a:lnTo>
                  <a:lnTo>
                    <a:pt x="2338387" y="1319213"/>
                  </a:lnTo>
                  <a:lnTo>
                    <a:pt x="2314575" y="1326357"/>
                  </a:lnTo>
                  <a:lnTo>
                    <a:pt x="2281237" y="1323975"/>
                  </a:lnTo>
                  <a:lnTo>
                    <a:pt x="2247900" y="1309688"/>
                  </a:lnTo>
                  <a:lnTo>
                    <a:pt x="2221706" y="1285875"/>
                  </a:lnTo>
                  <a:lnTo>
                    <a:pt x="2185987" y="1240632"/>
                  </a:lnTo>
                  <a:lnTo>
                    <a:pt x="2238375" y="1081088"/>
                  </a:lnTo>
                  <a:lnTo>
                    <a:pt x="2283619" y="728663"/>
                  </a:lnTo>
                  <a:lnTo>
                    <a:pt x="2305050" y="571500"/>
                  </a:lnTo>
                  <a:lnTo>
                    <a:pt x="2326481" y="295275"/>
                  </a:lnTo>
                  <a:lnTo>
                    <a:pt x="2326481" y="271463"/>
                  </a:lnTo>
                  <a:lnTo>
                    <a:pt x="2319337" y="254794"/>
                  </a:lnTo>
                  <a:lnTo>
                    <a:pt x="2302669" y="233363"/>
                  </a:lnTo>
                  <a:lnTo>
                    <a:pt x="2276475" y="221457"/>
                  </a:lnTo>
                  <a:lnTo>
                    <a:pt x="2243137" y="209550"/>
                  </a:lnTo>
                  <a:lnTo>
                    <a:pt x="2038350" y="216694"/>
                  </a:lnTo>
                  <a:lnTo>
                    <a:pt x="1526381" y="254794"/>
                  </a:lnTo>
                  <a:lnTo>
                    <a:pt x="1119187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8">
              <a:extLst>
                <a:ext uri="{FF2B5EF4-FFF2-40B4-BE49-F238E27FC236}">
                  <a16:creationId xmlns:a16="http://schemas.microsoft.com/office/drawing/2014/main" id="{EAC4D53C-7B8C-48F2-94A2-7C36473045EF}"/>
                </a:ext>
              </a:extLst>
            </p:cNvPr>
            <p:cNvSpPr/>
            <p:nvPr/>
          </p:nvSpPr>
          <p:spPr>
            <a:xfrm>
              <a:off x="3819525" y="2043113"/>
              <a:ext cx="2236788" cy="371475"/>
            </a:xfrm>
            <a:custGeom>
              <a:avLst/>
              <a:gdLst>
                <a:gd name="connsiteX0" fmla="*/ 747713 w 2235994"/>
                <a:gd name="connsiteY0" fmla="*/ 300037 h 371475"/>
                <a:gd name="connsiteX1" fmla="*/ 361950 w 2235994"/>
                <a:gd name="connsiteY1" fmla="*/ 335756 h 371475"/>
                <a:gd name="connsiteX2" fmla="*/ 35719 w 2235994"/>
                <a:gd name="connsiteY2" fmla="*/ 371475 h 371475"/>
                <a:gd name="connsiteX3" fmla="*/ 0 w 2235994"/>
                <a:gd name="connsiteY3" fmla="*/ 235743 h 371475"/>
                <a:gd name="connsiteX4" fmla="*/ 288131 w 2235994"/>
                <a:gd name="connsiteY4" fmla="*/ 202406 h 371475"/>
                <a:gd name="connsiteX5" fmla="*/ 602456 w 2235994"/>
                <a:gd name="connsiteY5" fmla="*/ 171450 h 371475"/>
                <a:gd name="connsiteX6" fmla="*/ 928688 w 2235994"/>
                <a:gd name="connsiteY6" fmla="*/ 135731 h 371475"/>
                <a:gd name="connsiteX7" fmla="*/ 1293019 w 2235994"/>
                <a:gd name="connsiteY7" fmla="*/ 95250 h 371475"/>
                <a:gd name="connsiteX8" fmla="*/ 1652588 w 2235994"/>
                <a:gd name="connsiteY8" fmla="*/ 59531 h 371475"/>
                <a:gd name="connsiteX9" fmla="*/ 1781175 w 2235994"/>
                <a:gd name="connsiteY9" fmla="*/ 45243 h 371475"/>
                <a:gd name="connsiteX10" fmla="*/ 1852613 w 2235994"/>
                <a:gd name="connsiteY10" fmla="*/ 21431 h 371475"/>
                <a:gd name="connsiteX11" fmla="*/ 1914525 w 2235994"/>
                <a:gd name="connsiteY11" fmla="*/ 0 h 371475"/>
                <a:gd name="connsiteX12" fmla="*/ 1978819 w 2235994"/>
                <a:gd name="connsiteY12" fmla="*/ 14287 h 371475"/>
                <a:gd name="connsiteX13" fmla="*/ 2052638 w 2235994"/>
                <a:gd name="connsiteY13" fmla="*/ 35718 h 371475"/>
                <a:gd name="connsiteX14" fmla="*/ 2112169 w 2235994"/>
                <a:gd name="connsiteY14" fmla="*/ 57150 h 371475"/>
                <a:gd name="connsiteX15" fmla="*/ 2235994 w 2235994"/>
                <a:gd name="connsiteY15" fmla="*/ 102393 h 371475"/>
                <a:gd name="connsiteX16" fmla="*/ 2224088 w 2235994"/>
                <a:gd name="connsiteY16" fmla="*/ 230981 h 371475"/>
                <a:gd name="connsiteX17" fmla="*/ 2057400 w 2235994"/>
                <a:gd name="connsiteY17" fmla="*/ 211931 h 371475"/>
                <a:gd name="connsiteX18" fmla="*/ 1938338 w 2235994"/>
                <a:gd name="connsiteY18" fmla="*/ 207168 h 371475"/>
                <a:gd name="connsiteX19" fmla="*/ 1828800 w 2235994"/>
                <a:gd name="connsiteY19" fmla="*/ 202406 h 371475"/>
                <a:gd name="connsiteX20" fmla="*/ 1728788 w 2235994"/>
                <a:gd name="connsiteY20" fmla="*/ 202406 h 371475"/>
                <a:gd name="connsiteX21" fmla="*/ 1652588 w 2235994"/>
                <a:gd name="connsiteY21" fmla="*/ 207168 h 371475"/>
                <a:gd name="connsiteX22" fmla="*/ 1476375 w 2235994"/>
                <a:gd name="connsiteY22" fmla="*/ 228600 h 371475"/>
                <a:gd name="connsiteX23" fmla="*/ 1150144 w 2235994"/>
                <a:gd name="connsiteY23" fmla="*/ 264318 h 371475"/>
                <a:gd name="connsiteX24" fmla="*/ 747713 w 2235994"/>
                <a:gd name="connsiteY24" fmla="*/ 300037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235994" h="371475">
                  <a:moveTo>
                    <a:pt x="747713" y="300037"/>
                  </a:moveTo>
                  <a:lnTo>
                    <a:pt x="361950" y="335756"/>
                  </a:lnTo>
                  <a:lnTo>
                    <a:pt x="35719" y="371475"/>
                  </a:lnTo>
                  <a:lnTo>
                    <a:pt x="0" y="235743"/>
                  </a:lnTo>
                  <a:lnTo>
                    <a:pt x="288131" y="202406"/>
                  </a:lnTo>
                  <a:lnTo>
                    <a:pt x="602456" y="171450"/>
                  </a:lnTo>
                  <a:lnTo>
                    <a:pt x="928688" y="135731"/>
                  </a:lnTo>
                  <a:lnTo>
                    <a:pt x="1293019" y="95250"/>
                  </a:lnTo>
                  <a:lnTo>
                    <a:pt x="1652588" y="59531"/>
                  </a:lnTo>
                  <a:lnTo>
                    <a:pt x="1781175" y="45243"/>
                  </a:lnTo>
                  <a:lnTo>
                    <a:pt x="1852613" y="21431"/>
                  </a:lnTo>
                  <a:lnTo>
                    <a:pt x="1914525" y="0"/>
                  </a:lnTo>
                  <a:lnTo>
                    <a:pt x="1978819" y="14287"/>
                  </a:lnTo>
                  <a:lnTo>
                    <a:pt x="2052638" y="35718"/>
                  </a:lnTo>
                  <a:lnTo>
                    <a:pt x="2112169" y="57150"/>
                  </a:lnTo>
                  <a:lnTo>
                    <a:pt x="2235994" y="102393"/>
                  </a:lnTo>
                  <a:lnTo>
                    <a:pt x="2224088" y="230981"/>
                  </a:lnTo>
                  <a:lnTo>
                    <a:pt x="2057400" y="211931"/>
                  </a:lnTo>
                  <a:lnTo>
                    <a:pt x="1938338" y="207168"/>
                  </a:lnTo>
                  <a:lnTo>
                    <a:pt x="1828800" y="202406"/>
                  </a:lnTo>
                  <a:lnTo>
                    <a:pt x="1728788" y="202406"/>
                  </a:lnTo>
                  <a:lnTo>
                    <a:pt x="1652588" y="207168"/>
                  </a:lnTo>
                  <a:lnTo>
                    <a:pt x="1476375" y="228600"/>
                  </a:lnTo>
                  <a:lnTo>
                    <a:pt x="1150144" y="264318"/>
                  </a:lnTo>
                  <a:lnTo>
                    <a:pt x="747713" y="30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9">
              <a:extLst>
                <a:ext uri="{FF2B5EF4-FFF2-40B4-BE49-F238E27FC236}">
                  <a16:creationId xmlns:a16="http://schemas.microsoft.com/office/drawing/2014/main" id="{A08EF410-2F28-41D4-B136-A91C7871F739}"/>
                </a:ext>
              </a:extLst>
            </p:cNvPr>
            <p:cNvSpPr/>
            <p:nvPr/>
          </p:nvSpPr>
          <p:spPr>
            <a:xfrm>
              <a:off x="3865563" y="2576513"/>
              <a:ext cx="2133600" cy="327025"/>
            </a:xfrm>
            <a:custGeom>
              <a:avLst/>
              <a:gdLst>
                <a:gd name="connsiteX0" fmla="*/ 1226344 w 2133600"/>
                <a:gd name="connsiteY0" fmla="*/ 240506 h 326231"/>
                <a:gd name="connsiteX1" fmla="*/ 638175 w 2133600"/>
                <a:gd name="connsiteY1" fmla="*/ 290512 h 326231"/>
                <a:gd name="connsiteX2" fmla="*/ 254794 w 2133600"/>
                <a:gd name="connsiteY2" fmla="*/ 319087 h 326231"/>
                <a:gd name="connsiteX3" fmla="*/ 235744 w 2133600"/>
                <a:gd name="connsiteY3" fmla="*/ 314325 h 326231"/>
                <a:gd name="connsiteX4" fmla="*/ 202406 w 2133600"/>
                <a:gd name="connsiteY4" fmla="*/ 309562 h 326231"/>
                <a:gd name="connsiteX5" fmla="*/ 152400 w 2133600"/>
                <a:gd name="connsiteY5" fmla="*/ 309562 h 326231"/>
                <a:gd name="connsiteX6" fmla="*/ 23812 w 2133600"/>
                <a:gd name="connsiteY6" fmla="*/ 326231 h 326231"/>
                <a:gd name="connsiteX7" fmla="*/ 0 w 2133600"/>
                <a:gd name="connsiteY7" fmla="*/ 180975 h 326231"/>
                <a:gd name="connsiteX8" fmla="*/ 264319 w 2133600"/>
                <a:gd name="connsiteY8" fmla="*/ 171450 h 326231"/>
                <a:gd name="connsiteX9" fmla="*/ 521494 w 2133600"/>
                <a:gd name="connsiteY9" fmla="*/ 157162 h 326231"/>
                <a:gd name="connsiteX10" fmla="*/ 962025 w 2133600"/>
                <a:gd name="connsiteY10" fmla="*/ 121443 h 326231"/>
                <a:gd name="connsiteX11" fmla="*/ 1493044 w 2133600"/>
                <a:gd name="connsiteY11" fmla="*/ 73818 h 326231"/>
                <a:gd name="connsiteX12" fmla="*/ 1750219 w 2133600"/>
                <a:gd name="connsiteY12" fmla="*/ 50006 h 326231"/>
                <a:gd name="connsiteX13" fmla="*/ 1790700 w 2133600"/>
                <a:gd name="connsiteY13" fmla="*/ 30956 h 326231"/>
                <a:gd name="connsiteX14" fmla="*/ 1838325 w 2133600"/>
                <a:gd name="connsiteY14" fmla="*/ 11906 h 326231"/>
                <a:gd name="connsiteX15" fmla="*/ 1890712 w 2133600"/>
                <a:gd name="connsiteY15" fmla="*/ 0 h 326231"/>
                <a:gd name="connsiteX16" fmla="*/ 1940719 w 2133600"/>
                <a:gd name="connsiteY16" fmla="*/ 2381 h 326231"/>
                <a:gd name="connsiteX17" fmla="*/ 1995487 w 2133600"/>
                <a:gd name="connsiteY17" fmla="*/ 16668 h 326231"/>
                <a:gd name="connsiteX18" fmla="*/ 2133600 w 2133600"/>
                <a:gd name="connsiteY18" fmla="*/ 71437 h 326231"/>
                <a:gd name="connsiteX19" fmla="*/ 2124075 w 2133600"/>
                <a:gd name="connsiteY19" fmla="*/ 216693 h 326231"/>
                <a:gd name="connsiteX20" fmla="*/ 2033587 w 2133600"/>
                <a:gd name="connsiteY20" fmla="*/ 207168 h 326231"/>
                <a:gd name="connsiteX21" fmla="*/ 2005012 w 2133600"/>
                <a:gd name="connsiteY21" fmla="*/ 183356 h 326231"/>
                <a:gd name="connsiteX22" fmla="*/ 1795462 w 2133600"/>
                <a:gd name="connsiteY22" fmla="*/ 200025 h 326231"/>
                <a:gd name="connsiteX23" fmla="*/ 1226344 w 2133600"/>
                <a:gd name="connsiteY23" fmla="*/ 240506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133600" h="326231">
                  <a:moveTo>
                    <a:pt x="1226344" y="240506"/>
                  </a:moveTo>
                  <a:lnTo>
                    <a:pt x="638175" y="290512"/>
                  </a:lnTo>
                  <a:lnTo>
                    <a:pt x="254794" y="319087"/>
                  </a:lnTo>
                  <a:lnTo>
                    <a:pt x="235744" y="314325"/>
                  </a:lnTo>
                  <a:lnTo>
                    <a:pt x="202406" y="309562"/>
                  </a:lnTo>
                  <a:lnTo>
                    <a:pt x="152400" y="309562"/>
                  </a:lnTo>
                  <a:lnTo>
                    <a:pt x="23812" y="326231"/>
                  </a:lnTo>
                  <a:lnTo>
                    <a:pt x="0" y="180975"/>
                  </a:lnTo>
                  <a:lnTo>
                    <a:pt x="264319" y="171450"/>
                  </a:lnTo>
                  <a:lnTo>
                    <a:pt x="521494" y="157162"/>
                  </a:lnTo>
                  <a:lnTo>
                    <a:pt x="962025" y="121443"/>
                  </a:lnTo>
                  <a:lnTo>
                    <a:pt x="1493044" y="73818"/>
                  </a:lnTo>
                  <a:lnTo>
                    <a:pt x="1750219" y="50006"/>
                  </a:lnTo>
                  <a:lnTo>
                    <a:pt x="1790700" y="30956"/>
                  </a:lnTo>
                  <a:lnTo>
                    <a:pt x="1838325" y="11906"/>
                  </a:lnTo>
                  <a:lnTo>
                    <a:pt x="1890712" y="0"/>
                  </a:lnTo>
                  <a:lnTo>
                    <a:pt x="1940719" y="2381"/>
                  </a:lnTo>
                  <a:lnTo>
                    <a:pt x="1995487" y="16668"/>
                  </a:lnTo>
                  <a:lnTo>
                    <a:pt x="2133600" y="71437"/>
                  </a:lnTo>
                  <a:lnTo>
                    <a:pt x="2124075" y="216693"/>
                  </a:lnTo>
                  <a:lnTo>
                    <a:pt x="2033587" y="207168"/>
                  </a:lnTo>
                  <a:lnTo>
                    <a:pt x="2005012" y="183356"/>
                  </a:lnTo>
                  <a:lnTo>
                    <a:pt x="1795462" y="200025"/>
                  </a:lnTo>
                  <a:lnTo>
                    <a:pt x="1226344" y="240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2">
              <a:extLst>
                <a:ext uri="{FF2B5EF4-FFF2-40B4-BE49-F238E27FC236}">
                  <a16:creationId xmlns:a16="http://schemas.microsoft.com/office/drawing/2014/main" id="{F8435F0A-6C79-4C83-9A35-852A7433828A}"/>
                </a:ext>
              </a:extLst>
            </p:cNvPr>
            <p:cNvSpPr/>
            <p:nvPr/>
          </p:nvSpPr>
          <p:spPr>
            <a:xfrm rot="16200000">
              <a:off x="2511425" y="4210050"/>
              <a:ext cx="1901825" cy="422275"/>
            </a:xfrm>
            <a:custGeom>
              <a:avLst/>
              <a:gdLst>
                <a:gd name="connsiteX0" fmla="*/ 421481 w 1902618"/>
                <a:gd name="connsiteY0" fmla="*/ 400050 h 421481"/>
                <a:gd name="connsiteX1" fmla="*/ 126206 w 1902618"/>
                <a:gd name="connsiteY1" fmla="*/ 404812 h 421481"/>
                <a:gd name="connsiteX2" fmla="*/ 0 w 1902618"/>
                <a:gd name="connsiteY2" fmla="*/ 180975 h 421481"/>
                <a:gd name="connsiteX3" fmla="*/ 307181 w 1902618"/>
                <a:gd name="connsiteY3" fmla="*/ 176212 h 421481"/>
                <a:gd name="connsiteX4" fmla="*/ 719137 w 1902618"/>
                <a:gd name="connsiteY4" fmla="*/ 173831 h 421481"/>
                <a:gd name="connsiteX5" fmla="*/ 1212056 w 1902618"/>
                <a:gd name="connsiteY5" fmla="*/ 176212 h 421481"/>
                <a:gd name="connsiteX6" fmla="*/ 1543050 w 1902618"/>
                <a:gd name="connsiteY6" fmla="*/ 176212 h 421481"/>
                <a:gd name="connsiteX7" fmla="*/ 1616868 w 1902618"/>
                <a:gd name="connsiteY7" fmla="*/ 178593 h 421481"/>
                <a:gd name="connsiteX8" fmla="*/ 1664493 w 1902618"/>
                <a:gd name="connsiteY8" fmla="*/ 173831 h 421481"/>
                <a:gd name="connsiteX9" fmla="*/ 1685925 w 1902618"/>
                <a:gd name="connsiteY9" fmla="*/ 161925 h 421481"/>
                <a:gd name="connsiteX10" fmla="*/ 1721643 w 1902618"/>
                <a:gd name="connsiteY10" fmla="*/ 128587 h 421481"/>
                <a:gd name="connsiteX11" fmla="*/ 1814512 w 1902618"/>
                <a:gd name="connsiteY11" fmla="*/ 0 h 421481"/>
                <a:gd name="connsiteX12" fmla="*/ 1902618 w 1902618"/>
                <a:gd name="connsiteY12" fmla="*/ 307181 h 421481"/>
                <a:gd name="connsiteX13" fmla="*/ 1788318 w 1902618"/>
                <a:gd name="connsiteY13" fmla="*/ 383381 h 421481"/>
                <a:gd name="connsiteX14" fmla="*/ 1743075 w 1902618"/>
                <a:gd name="connsiteY14" fmla="*/ 409575 h 421481"/>
                <a:gd name="connsiteX15" fmla="*/ 1709737 w 1902618"/>
                <a:gd name="connsiteY15" fmla="*/ 416718 h 421481"/>
                <a:gd name="connsiteX16" fmla="*/ 1614487 w 1902618"/>
                <a:gd name="connsiteY16" fmla="*/ 421481 h 421481"/>
                <a:gd name="connsiteX17" fmla="*/ 1371600 w 1902618"/>
                <a:gd name="connsiteY17" fmla="*/ 421481 h 421481"/>
                <a:gd name="connsiteX18" fmla="*/ 1209675 w 1902618"/>
                <a:gd name="connsiteY18" fmla="*/ 397668 h 421481"/>
                <a:gd name="connsiteX19" fmla="*/ 812006 w 1902618"/>
                <a:gd name="connsiteY19" fmla="*/ 402431 h 421481"/>
                <a:gd name="connsiteX20" fmla="*/ 635793 w 1902618"/>
                <a:gd name="connsiteY20" fmla="*/ 395287 h 421481"/>
                <a:gd name="connsiteX21" fmla="*/ 421481 w 1902618"/>
                <a:gd name="connsiteY21" fmla="*/ 400050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02618" h="421481">
                  <a:moveTo>
                    <a:pt x="421481" y="400050"/>
                  </a:moveTo>
                  <a:lnTo>
                    <a:pt x="126206" y="404812"/>
                  </a:lnTo>
                  <a:lnTo>
                    <a:pt x="0" y="180975"/>
                  </a:lnTo>
                  <a:lnTo>
                    <a:pt x="307181" y="176212"/>
                  </a:lnTo>
                  <a:lnTo>
                    <a:pt x="719137" y="173831"/>
                  </a:lnTo>
                  <a:lnTo>
                    <a:pt x="1212056" y="176212"/>
                  </a:lnTo>
                  <a:lnTo>
                    <a:pt x="1543050" y="176212"/>
                  </a:lnTo>
                  <a:cubicBezTo>
                    <a:pt x="1567655" y="177032"/>
                    <a:pt x="1594246" y="180180"/>
                    <a:pt x="1616868" y="178593"/>
                  </a:cubicBezTo>
                  <a:lnTo>
                    <a:pt x="1664493" y="173831"/>
                  </a:lnTo>
                  <a:lnTo>
                    <a:pt x="1685925" y="161925"/>
                  </a:lnTo>
                  <a:lnTo>
                    <a:pt x="1721643" y="128587"/>
                  </a:lnTo>
                  <a:lnTo>
                    <a:pt x="1814512" y="0"/>
                  </a:lnTo>
                  <a:lnTo>
                    <a:pt x="1902618" y="307181"/>
                  </a:lnTo>
                  <a:lnTo>
                    <a:pt x="1788318" y="383381"/>
                  </a:lnTo>
                  <a:lnTo>
                    <a:pt x="1743075" y="409575"/>
                  </a:lnTo>
                  <a:lnTo>
                    <a:pt x="1709737" y="416718"/>
                  </a:lnTo>
                  <a:lnTo>
                    <a:pt x="1614487" y="421481"/>
                  </a:lnTo>
                  <a:lnTo>
                    <a:pt x="1371600" y="421481"/>
                  </a:lnTo>
                  <a:lnTo>
                    <a:pt x="1209675" y="397668"/>
                  </a:lnTo>
                  <a:lnTo>
                    <a:pt x="812006" y="402431"/>
                  </a:lnTo>
                  <a:lnTo>
                    <a:pt x="635793" y="395287"/>
                  </a:lnTo>
                  <a:lnTo>
                    <a:pt x="421481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1">
              <a:extLst>
                <a:ext uri="{FF2B5EF4-FFF2-40B4-BE49-F238E27FC236}">
                  <a16:creationId xmlns:a16="http://schemas.microsoft.com/office/drawing/2014/main" id="{9CDB9E42-82D9-4718-A2AB-6582156EF7DA}"/>
                </a:ext>
              </a:extLst>
            </p:cNvPr>
            <p:cNvSpPr/>
            <p:nvPr/>
          </p:nvSpPr>
          <p:spPr>
            <a:xfrm>
              <a:off x="3565525" y="3802063"/>
              <a:ext cx="919163" cy="377825"/>
            </a:xfrm>
            <a:custGeom>
              <a:avLst/>
              <a:gdLst>
                <a:gd name="connsiteX0" fmla="*/ 338138 w 919163"/>
                <a:gd name="connsiteY0" fmla="*/ 316707 h 376238"/>
                <a:gd name="connsiteX1" fmla="*/ 19050 w 919163"/>
                <a:gd name="connsiteY1" fmla="*/ 376238 h 376238"/>
                <a:gd name="connsiteX2" fmla="*/ 0 w 919163"/>
                <a:gd name="connsiteY2" fmla="*/ 195263 h 376238"/>
                <a:gd name="connsiteX3" fmla="*/ 211932 w 919163"/>
                <a:gd name="connsiteY3" fmla="*/ 166688 h 376238"/>
                <a:gd name="connsiteX4" fmla="*/ 523875 w 919163"/>
                <a:gd name="connsiteY4" fmla="*/ 104775 h 376238"/>
                <a:gd name="connsiteX5" fmla="*/ 816769 w 919163"/>
                <a:gd name="connsiteY5" fmla="*/ 35719 h 376238"/>
                <a:gd name="connsiteX6" fmla="*/ 916782 w 919163"/>
                <a:gd name="connsiteY6" fmla="*/ 0 h 376238"/>
                <a:gd name="connsiteX7" fmla="*/ 919163 w 919163"/>
                <a:gd name="connsiteY7" fmla="*/ 190500 h 376238"/>
                <a:gd name="connsiteX8" fmla="*/ 654844 w 919163"/>
                <a:gd name="connsiteY8" fmla="*/ 254794 h 376238"/>
                <a:gd name="connsiteX9" fmla="*/ 338138 w 919163"/>
                <a:gd name="connsiteY9" fmla="*/ 316707 h 37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9163" h="376238">
                  <a:moveTo>
                    <a:pt x="338138" y="316707"/>
                  </a:moveTo>
                  <a:lnTo>
                    <a:pt x="19050" y="376238"/>
                  </a:lnTo>
                  <a:lnTo>
                    <a:pt x="0" y="195263"/>
                  </a:lnTo>
                  <a:lnTo>
                    <a:pt x="211932" y="166688"/>
                  </a:lnTo>
                  <a:lnTo>
                    <a:pt x="523875" y="104775"/>
                  </a:lnTo>
                  <a:lnTo>
                    <a:pt x="816769" y="35719"/>
                  </a:lnTo>
                  <a:lnTo>
                    <a:pt x="916782" y="0"/>
                  </a:lnTo>
                  <a:cubicBezTo>
                    <a:pt x="917576" y="63500"/>
                    <a:pt x="918369" y="127000"/>
                    <a:pt x="919163" y="190500"/>
                  </a:cubicBezTo>
                  <a:lnTo>
                    <a:pt x="654844" y="254794"/>
                  </a:lnTo>
                  <a:lnTo>
                    <a:pt x="338138" y="3167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2">
              <a:extLst>
                <a:ext uri="{FF2B5EF4-FFF2-40B4-BE49-F238E27FC236}">
                  <a16:creationId xmlns:a16="http://schemas.microsoft.com/office/drawing/2014/main" id="{B1BFFFFC-E7D2-49B5-8B2C-16D74221713F}"/>
                </a:ext>
              </a:extLst>
            </p:cNvPr>
            <p:cNvSpPr/>
            <p:nvPr/>
          </p:nvSpPr>
          <p:spPr>
            <a:xfrm>
              <a:off x="3575050" y="4370388"/>
              <a:ext cx="896938" cy="396875"/>
            </a:xfrm>
            <a:custGeom>
              <a:avLst/>
              <a:gdLst>
                <a:gd name="connsiteX0" fmla="*/ 350044 w 897732"/>
                <a:gd name="connsiteY0" fmla="*/ 319087 h 397669"/>
                <a:gd name="connsiteX1" fmla="*/ 9525 w 897732"/>
                <a:gd name="connsiteY1" fmla="*/ 397669 h 397669"/>
                <a:gd name="connsiteX2" fmla="*/ 0 w 897732"/>
                <a:gd name="connsiteY2" fmla="*/ 173831 h 397669"/>
                <a:gd name="connsiteX3" fmla="*/ 133350 w 897732"/>
                <a:gd name="connsiteY3" fmla="*/ 176212 h 397669"/>
                <a:gd name="connsiteX4" fmla="*/ 240507 w 897732"/>
                <a:gd name="connsiteY4" fmla="*/ 171450 h 397669"/>
                <a:gd name="connsiteX5" fmla="*/ 314325 w 897732"/>
                <a:gd name="connsiteY5" fmla="*/ 159544 h 397669"/>
                <a:gd name="connsiteX6" fmla="*/ 457200 w 897732"/>
                <a:gd name="connsiteY6" fmla="*/ 128587 h 397669"/>
                <a:gd name="connsiteX7" fmla="*/ 626269 w 897732"/>
                <a:gd name="connsiteY7" fmla="*/ 83344 h 397669"/>
                <a:gd name="connsiteX8" fmla="*/ 890588 w 897732"/>
                <a:gd name="connsiteY8" fmla="*/ 0 h 397669"/>
                <a:gd name="connsiteX9" fmla="*/ 897732 w 897732"/>
                <a:gd name="connsiteY9" fmla="*/ 188119 h 397669"/>
                <a:gd name="connsiteX10" fmla="*/ 692944 w 897732"/>
                <a:gd name="connsiteY10" fmla="*/ 238125 h 397669"/>
                <a:gd name="connsiteX11" fmla="*/ 533400 w 897732"/>
                <a:gd name="connsiteY11" fmla="*/ 280987 h 397669"/>
                <a:gd name="connsiteX12" fmla="*/ 350044 w 897732"/>
                <a:gd name="connsiteY12" fmla="*/ 319087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97732" h="397669">
                  <a:moveTo>
                    <a:pt x="350044" y="319087"/>
                  </a:moveTo>
                  <a:lnTo>
                    <a:pt x="9525" y="397669"/>
                  </a:lnTo>
                  <a:lnTo>
                    <a:pt x="0" y="173831"/>
                  </a:lnTo>
                  <a:lnTo>
                    <a:pt x="133350" y="176212"/>
                  </a:lnTo>
                  <a:lnTo>
                    <a:pt x="240507" y="171450"/>
                  </a:lnTo>
                  <a:lnTo>
                    <a:pt x="314325" y="159544"/>
                  </a:lnTo>
                  <a:lnTo>
                    <a:pt x="457200" y="128587"/>
                  </a:lnTo>
                  <a:lnTo>
                    <a:pt x="626269" y="83344"/>
                  </a:lnTo>
                  <a:lnTo>
                    <a:pt x="890588" y="0"/>
                  </a:lnTo>
                  <a:lnTo>
                    <a:pt x="897732" y="188119"/>
                  </a:lnTo>
                  <a:lnTo>
                    <a:pt x="692944" y="238125"/>
                  </a:lnTo>
                  <a:lnTo>
                    <a:pt x="533400" y="280987"/>
                  </a:lnTo>
                  <a:lnTo>
                    <a:pt x="350044" y="319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3">
              <a:extLst>
                <a:ext uri="{FF2B5EF4-FFF2-40B4-BE49-F238E27FC236}">
                  <a16:creationId xmlns:a16="http://schemas.microsoft.com/office/drawing/2014/main" id="{BE27D1EB-0412-41F5-8B84-FBE543EA05C4}"/>
                </a:ext>
              </a:extLst>
            </p:cNvPr>
            <p:cNvSpPr/>
            <p:nvPr/>
          </p:nvSpPr>
          <p:spPr>
            <a:xfrm>
              <a:off x="2824163" y="4876800"/>
              <a:ext cx="1657350" cy="838200"/>
            </a:xfrm>
            <a:custGeom>
              <a:avLst/>
              <a:gdLst>
                <a:gd name="connsiteX0" fmla="*/ 985837 w 1657350"/>
                <a:gd name="connsiteY0" fmla="*/ 450056 h 838200"/>
                <a:gd name="connsiteX1" fmla="*/ 762000 w 1657350"/>
                <a:gd name="connsiteY1" fmla="*/ 569119 h 838200"/>
                <a:gd name="connsiteX2" fmla="*/ 552450 w 1657350"/>
                <a:gd name="connsiteY2" fmla="*/ 676275 h 838200"/>
                <a:gd name="connsiteX3" fmla="*/ 385762 w 1657350"/>
                <a:gd name="connsiteY3" fmla="*/ 769144 h 838200"/>
                <a:gd name="connsiteX4" fmla="*/ 278606 w 1657350"/>
                <a:gd name="connsiteY4" fmla="*/ 838200 h 838200"/>
                <a:gd name="connsiteX5" fmla="*/ 250031 w 1657350"/>
                <a:gd name="connsiteY5" fmla="*/ 838200 h 838200"/>
                <a:gd name="connsiteX6" fmla="*/ 226218 w 1657350"/>
                <a:gd name="connsiteY6" fmla="*/ 828675 h 838200"/>
                <a:gd name="connsiteX7" fmla="*/ 192881 w 1657350"/>
                <a:gd name="connsiteY7" fmla="*/ 797719 h 838200"/>
                <a:gd name="connsiteX8" fmla="*/ 135731 w 1657350"/>
                <a:gd name="connsiteY8" fmla="*/ 726281 h 838200"/>
                <a:gd name="connsiteX9" fmla="*/ 95250 w 1657350"/>
                <a:gd name="connsiteY9" fmla="*/ 669131 h 838200"/>
                <a:gd name="connsiteX10" fmla="*/ 64293 w 1657350"/>
                <a:gd name="connsiteY10" fmla="*/ 623888 h 838200"/>
                <a:gd name="connsiteX11" fmla="*/ 28575 w 1657350"/>
                <a:gd name="connsiteY11" fmla="*/ 561975 h 838200"/>
                <a:gd name="connsiteX12" fmla="*/ 14287 w 1657350"/>
                <a:gd name="connsiteY12" fmla="*/ 528638 h 838200"/>
                <a:gd name="connsiteX13" fmla="*/ 2381 w 1657350"/>
                <a:gd name="connsiteY13" fmla="*/ 492919 h 838200"/>
                <a:gd name="connsiteX14" fmla="*/ 0 w 1657350"/>
                <a:gd name="connsiteY14" fmla="*/ 461963 h 838200"/>
                <a:gd name="connsiteX15" fmla="*/ 4762 w 1657350"/>
                <a:gd name="connsiteY15" fmla="*/ 442913 h 838200"/>
                <a:gd name="connsiteX16" fmla="*/ 7143 w 1657350"/>
                <a:gd name="connsiteY16" fmla="*/ 435769 h 838200"/>
                <a:gd name="connsiteX17" fmla="*/ 16668 w 1657350"/>
                <a:gd name="connsiteY17" fmla="*/ 431006 h 838200"/>
                <a:gd name="connsiteX18" fmla="*/ 30956 w 1657350"/>
                <a:gd name="connsiteY18" fmla="*/ 431006 h 838200"/>
                <a:gd name="connsiteX19" fmla="*/ 57150 w 1657350"/>
                <a:gd name="connsiteY19" fmla="*/ 438150 h 838200"/>
                <a:gd name="connsiteX20" fmla="*/ 71437 w 1657350"/>
                <a:gd name="connsiteY20" fmla="*/ 459581 h 838200"/>
                <a:gd name="connsiteX21" fmla="*/ 95250 w 1657350"/>
                <a:gd name="connsiteY21" fmla="*/ 495300 h 838200"/>
                <a:gd name="connsiteX22" fmla="*/ 123825 w 1657350"/>
                <a:gd name="connsiteY22" fmla="*/ 523875 h 838200"/>
                <a:gd name="connsiteX23" fmla="*/ 145256 w 1657350"/>
                <a:gd name="connsiteY23" fmla="*/ 535781 h 838200"/>
                <a:gd name="connsiteX24" fmla="*/ 173831 w 1657350"/>
                <a:gd name="connsiteY24" fmla="*/ 542925 h 838200"/>
                <a:gd name="connsiteX25" fmla="*/ 221456 w 1657350"/>
                <a:gd name="connsiteY25" fmla="*/ 533400 h 838200"/>
                <a:gd name="connsiteX26" fmla="*/ 607218 w 1657350"/>
                <a:gd name="connsiteY26" fmla="*/ 407194 h 838200"/>
                <a:gd name="connsiteX27" fmla="*/ 845343 w 1657350"/>
                <a:gd name="connsiteY27" fmla="*/ 309563 h 838200"/>
                <a:gd name="connsiteX28" fmla="*/ 1152525 w 1657350"/>
                <a:gd name="connsiteY28" fmla="*/ 192881 h 838200"/>
                <a:gd name="connsiteX29" fmla="*/ 1376362 w 1657350"/>
                <a:gd name="connsiteY29" fmla="*/ 104775 h 838200"/>
                <a:gd name="connsiteX30" fmla="*/ 1645443 w 1657350"/>
                <a:gd name="connsiteY30" fmla="*/ 0 h 838200"/>
                <a:gd name="connsiteX31" fmla="*/ 1657350 w 1657350"/>
                <a:gd name="connsiteY31" fmla="*/ 114300 h 838200"/>
                <a:gd name="connsiteX32" fmla="*/ 1509712 w 1657350"/>
                <a:gd name="connsiteY32" fmla="*/ 176213 h 838200"/>
                <a:gd name="connsiteX33" fmla="*/ 1197768 w 1657350"/>
                <a:gd name="connsiteY33" fmla="*/ 342900 h 838200"/>
                <a:gd name="connsiteX34" fmla="*/ 985837 w 1657350"/>
                <a:gd name="connsiteY34" fmla="*/ 450056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657350" h="838200">
                  <a:moveTo>
                    <a:pt x="985837" y="450056"/>
                  </a:moveTo>
                  <a:lnTo>
                    <a:pt x="762000" y="569119"/>
                  </a:lnTo>
                  <a:lnTo>
                    <a:pt x="552450" y="676275"/>
                  </a:lnTo>
                  <a:lnTo>
                    <a:pt x="385762" y="769144"/>
                  </a:lnTo>
                  <a:lnTo>
                    <a:pt x="278606" y="838200"/>
                  </a:lnTo>
                  <a:lnTo>
                    <a:pt x="250031" y="838200"/>
                  </a:lnTo>
                  <a:lnTo>
                    <a:pt x="226218" y="828675"/>
                  </a:lnTo>
                  <a:lnTo>
                    <a:pt x="192881" y="797719"/>
                  </a:lnTo>
                  <a:lnTo>
                    <a:pt x="135731" y="726281"/>
                  </a:lnTo>
                  <a:lnTo>
                    <a:pt x="95250" y="669131"/>
                  </a:lnTo>
                  <a:lnTo>
                    <a:pt x="64293" y="623888"/>
                  </a:lnTo>
                  <a:lnTo>
                    <a:pt x="28575" y="561975"/>
                  </a:lnTo>
                  <a:lnTo>
                    <a:pt x="14287" y="528638"/>
                  </a:lnTo>
                  <a:lnTo>
                    <a:pt x="2381" y="492919"/>
                  </a:lnTo>
                  <a:lnTo>
                    <a:pt x="0" y="461963"/>
                  </a:lnTo>
                  <a:lnTo>
                    <a:pt x="4762" y="442913"/>
                  </a:lnTo>
                  <a:lnTo>
                    <a:pt x="7143" y="435769"/>
                  </a:lnTo>
                  <a:lnTo>
                    <a:pt x="16668" y="431006"/>
                  </a:lnTo>
                  <a:lnTo>
                    <a:pt x="30956" y="431006"/>
                  </a:lnTo>
                  <a:lnTo>
                    <a:pt x="57150" y="438150"/>
                  </a:lnTo>
                  <a:lnTo>
                    <a:pt x="71437" y="459581"/>
                  </a:lnTo>
                  <a:lnTo>
                    <a:pt x="95250" y="495300"/>
                  </a:lnTo>
                  <a:lnTo>
                    <a:pt x="123825" y="523875"/>
                  </a:lnTo>
                  <a:lnTo>
                    <a:pt x="145256" y="535781"/>
                  </a:lnTo>
                  <a:lnTo>
                    <a:pt x="173831" y="542925"/>
                  </a:lnTo>
                  <a:lnTo>
                    <a:pt x="221456" y="533400"/>
                  </a:lnTo>
                  <a:lnTo>
                    <a:pt x="607218" y="407194"/>
                  </a:lnTo>
                  <a:lnTo>
                    <a:pt x="845343" y="309563"/>
                  </a:lnTo>
                  <a:lnTo>
                    <a:pt x="1152525" y="192881"/>
                  </a:lnTo>
                  <a:lnTo>
                    <a:pt x="1376362" y="104775"/>
                  </a:lnTo>
                  <a:lnTo>
                    <a:pt x="1645443" y="0"/>
                  </a:lnTo>
                  <a:lnTo>
                    <a:pt x="1657350" y="114300"/>
                  </a:lnTo>
                  <a:lnTo>
                    <a:pt x="1509712" y="176213"/>
                  </a:lnTo>
                  <a:lnTo>
                    <a:pt x="1197768" y="342900"/>
                  </a:lnTo>
                  <a:lnTo>
                    <a:pt x="985837" y="450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3">
              <a:extLst>
                <a:ext uri="{FF2B5EF4-FFF2-40B4-BE49-F238E27FC236}">
                  <a16:creationId xmlns:a16="http://schemas.microsoft.com/office/drawing/2014/main" id="{30365099-4750-43BD-94CF-29A900DEE91D}"/>
                </a:ext>
              </a:extLst>
            </p:cNvPr>
            <p:cNvSpPr/>
            <p:nvPr/>
          </p:nvSpPr>
          <p:spPr>
            <a:xfrm rot="16200000">
              <a:off x="3121025" y="4508500"/>
              <a:ext cx="2678113" cy="392113"/>
            </a:xfrm>
            <a:custGeom>
              <a:avLst/>
              <a:gdLst>
                <a:gd name="connsiteX0" fmla="*/ 1204913 w 2678906"/>
                <a:gd name="connsiteY0" fmla="*/ 369094 h 392906"/>
                <a:gd name="connsiteX1" fmla="*/ 733425 w 2678906"/>
                <a:gd name="connsiteY1" fmla="*/ 371475 h 392906"/>
                <a:gd name="connsiteX2" fmla="*/ 383381 w 2678906"/>
                <a:gd name="connsiteY2" fmla="*/ 369094 h 392906"/>
                <a:gd name="connsiteX3" fmla="*/ 316706 w 2678906"/>
                <a:gd name="connsiteY3" fmla="*/ 369094 h 392906"/>
                <a:gd name="connsiteX4" fmla="*/ 269081 w 2678906"/>
                <a:gd name="connsiteY4" fmla="*/ 366712 h 392906"/>
                <a:gd name="connsiteX5" fmla="*/ 226219 w 2678906"/>
                <a:gd name="connsiteY5" fmla="*/ 361950 h 392906"/>
                <a:gd name="connsiteX6" fmla="*/ 178594 w 2678906"/>
                <a:gd name="connsiteY6" fmla="*/ 352425 h 392906"/>
                <a:gd name="connsiteX7" fmla="*/ 133350 w 2678906"/>
                <a:gd name="connsiteY7" fmla="*/ 342900 h 392906"/>
                <a:gd name="connsiteX8" fmla="*/ 88106 w 2678906"/>
                <a:gd name="connsiteY8" fmla="*/ 326231 h 392906"/>
                <a:gd name="connsiteX9" fmla="*/ 42863 w 2678906"/>
                <a:gd name="connsiteY9" fmla="*/ 314325 h 392906"/>
                <a:gd name="connsiteX10" fmla="*/ 21431 w 2678906"/>
                <a:gd name="connsiteY10" fmla="*/ 304800 h 392906"/>
                <a:gd name="connsiteX11" fmla="*/ 9525 w 2678906"/>
                <a:gd name="connsiteY11" fmla="*/ 295275 h 392906"/>
                <a:gd name="connsiteX12" fmla="*/ 2381 w 2678906"/>
                <a:gd name="connsiteY12" fmla="*/ 280987 h 392906"/>
                <a:gd name="connsiteX13" fmla="*/ 0 w 2678906"/>
                <a:gd name="connsiteY13" fmla="*/ 247650 h 392906"/>
                <a:gd name="connsiteX14" fmla="*/ 9525 w 2678906"/>
                <a:gd name="connsiteY14" fmla="*/ 211931 h 392906"/>
                <a:gd name="connsiteX15" fmla="*/ 28575 w 2678906"/>
                <a:gd name="connsiteY15" fmla="*/ 178594 h 392906"/>
                <a:gd name="connsiteX16" fmla="*/ 47625 w 2678906"/>
                <a:gd name="connsiteY16" fmla="*/ 157162 h 392906"/>
                <a:gd name="connsiteX17" fmla="*/ 80963 w 2678906"/>
                <a:gd name="connsiteY17" fmla="*/ 140494 h 392906"/>
                <a:gd name="connsiteX18" fmla="*/ 147638 w 2678906"/>
                <a:gd name="connsiteY18" fmla="*/ 123825 h 392906"/>
                <a:gd name="connsiteX19" fmla="*/ 304800 w 2678906"/>
                <a:gd name="connsiteY19" fmla="*/ 121444 h 392906"/>
                <a:gd name="connsiteX20" fmla="*/ 595313 w 2678906"/>
                <a:gd name="connsiteY20" fmla="*/ 135731 h 392906"/>
                <a:gd name="connsiteX21" fmla="*/ 1016794 w 2678906"/>
                <a:gd name="connsiteY21" fmla="*/ 145256 h 392906"/>
                <a:gd name="connsiteX22" fmla="*/ 1147763 w 2678906"/>
                <a:gd name="connsiteY22" fmla="*/ 150019 h 392906"/>
                <a:gd name="connsiteX23" fmla="*/ 2309813 w 2678906"/>
                <a:gd name="connsiteY23" fmla="*/ 145256 h 392906"/>
                <a:gd name="connsiteX24" fmla="*/ 2486025 w 2678906"/>
                <a:gd name="connsiteY24" fmla="*/ 135731 h 392906"/>
                <a:gd name="connsiteX25" fmla="*/ 2550319 w 2678906"/>
                <a:gd name="connsiteY25" fmla="*/ 123825 h 392906"/>
                <a:gd name="connsiteX26" fmla="*/ 2583656 w 2678906"/>
                <a:gd name="connsiteY26" fmla="*/ 102394 h 392906"/>
                <a:gd name="connsiteX27" fmla="*/ 2647950 w 2678906"/>
                <a:gd name="connsiteY27" fmla="*/ 0 h 392906"/>
                <a:gd name="connsiteX28" fmla="*/ 2678906 w 2678906"/>
                <a:gd name="connsiteY28" fmla="*/ 169069 h 392906"/>
                <a:gd name="connsiteX29" fmla="*/ 2607469 w 2678906"/>
                <a:gd name="connsiteY29" fmla="*/ 233362 h 392906"/>
                <a:gd name="connsiteX30" fmla="*/ 2588419 w 2678906"/>
                <a:gd name="connsiteY30" fmla="*/ 280987 h 392906"/>
                <a:gd name="connsiteX31" fmla="*/ 2557463 w 2678906"/>
                <a:gd name="connsiteY31" fmla="*/ 330994 h 392906"/>
                <a:gd name="connsiteX32" fmla="*/ 2505075 w 2678906"/>
                <a:gd name="connsiteY32" fmla="*/ 378619 h 392906"/>
                <a:gd name="connsiteX33" fmla="*/ 2476500 w 2678906"/>
                <a:gd name="connsiteY33" fmla="*/ 392906 h 392906"/>
                <a:gd name="connsiteX34" fmla="*/ 2424113 w 2678906"/>
                <a:gd name="connsiteY34" fmla="*/ 381000 h 392906"/>
                <a:gd name="connsiteX35" fmla="*/ 2283619 w 2678906"/>
                <a:gd name="connsiteY35" fmla="*/ 369094 h 392906"/>
                <a:gd name="connsiteX36" fmla="*/ 1940719 w 2678906"/>
                <a:gd name="connsiteY36" fmla="*/ 369094 h 392906"/>
                <a:gd name="connsiteX37" fmla="*/ 1624013 w 2678906"/>
                <a:gd name="connsiteY37" fmla="*/ 369094 h 392906"/>
                <a:gd name="connsiteX38" fmla="*/ 1204913 w 2678906"/>
                <a:gd name="connsiteY38" fmla="*/ 369094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678906" h="392906">
                  <a:moveTo>
                    <a:pt x="1204913" y="369094"/>
                  </a:moveTo>
                  <a:lnTo>
                    <a:pt x="733425" y="371475"/>
                  </a:lnTo>
                  <a:lnTo>
                    <a:pt x="383381" y="369094"/>
                  </a:lnTo>
                  <a:lnTo>
                    <a:pt x="316706" y="369094"/>
                  </a:lnTo>
                  <a:lnTo>
                    <a:pt x="269081" y="366712"/>
                  </a:lnTo>
                  <a:lnTo>
                    <a:pt x="226219" y="361950"/>
                  </a:lnTo>
                  <a:lnTo>
                    <a:pt x="178594" y="352425"/>
                  </a:lnTo>
                  <a:lnTo>
                    <a:pt x="133350" y="342900"/>
                  </a:lnTo>
                  <a:lnTo>
                    <a:pt x="88106" y="326231"/>
                  </a:lnTo>
                  <a:lnTo>
                    <a:pt x="42863" y="314325"/>
                  </a:lnTo>
                  <a:lnTo>
                    <a:pt x="21431" y="304800"/>
                  </a:lnTo>
                  <a:lnTo>
                    <a:pt x="9525" y="295275"/>
                  </a:lnTo>
                  <a:lnTo>
                    <a:pt x="2381" y="280987"/>
                  </a:lnTo>
                  <a:lnTo>
                    <a:pt x="0" y="247650"/>
                  </a:lnTo>
                  <a:lnTo>
                    <a:pt x="9525" y="211931"/>
                  </a:lnTo>
                  <a:lnTo>
                    <a:pt x="28575" y="178594"/>
                  </a:lnTo>
                  <a:lnTo>
                    <a:pt x="47625" y="157162"/>
                  </a:lnTo>
                  <a:lnTo>
                    <a:pt x="80963" y="140494"/>
                  </a:lnTo>
                  <a:lnTo>
                    <a:pt x="147638" y="123825"/>
                  </a:lnTo>
                  <a:lnTo>
                    <a:pt x="304800" y="121444"/>
                  </a:lnTo>
                  <a:lnTo>
                    <a:pt x="595313" y="135731"/>
                  </a:lnTo>
                  <a:lnTo>
                    <a:pt x="1016794" y="145256"/>
                  </a:lnTo>
                  <a:lnTo>
                    <a:pt x="1147763" y="150019"/>
                  </a:lnTo>
                  <a:lnTo>
                    <a:pt x="2309813" y="145256"/>
                  </a:lnTo>
                  <a:lnTo>
                    <a:pt x="2486025" y="135731"/>
                  </a:lnTo>
                  <a:lnTo>
                    <a:pt x="2550319" y="123825"/>
                  </a:lnTo>
                  <a:lnTo>
                    <a:pt x="2583656" y="102394"/>
                  </a:lnTo>
                  <a:lnTo>
                    <a:pt x="2647950" y="0"/>
                  </a:lnTo>
                  <a:lnTo>
                    <a:pt x="2678906" y="169069"/>
                  </a:lnTo>
                  <a:lnTo>
                    <a:pt x="2607469" y="233362"/>
                  </a:lnTo>
                  <a:lnTo>
                    <a:pt x="2588419" y="280987"/>
                  </a:lnTo>
                  <a:lnTo>
                    <a:pt x="2557463" y="330994"/>
                  </a:lnTo>
                  <a:lnTo>
                    <a:pt x="2505075" y="378619"/>
                  </a:lnTo>
                  <a:lnTo>
                    <a:pt x="2476500" y="392906"/>
                  </a:lnTo>
                  <a:lnTo>
                    <a:pt x="2424113" y="381000"/>
                  </a:lnTo>
                  <a:lnTo>
                    <a:pt x="2283619" y="369094"/>
                  </a:lnTo>
                  <a:lnTo>
                    <a:pt x="1940719" y="369094"/>
                  </a:lnTo>
                  <a:lnTo>
                    <a:pt x="1624013" y="369094"/>
                  </a:lnTo>
                  <a:lnTo>
                    <a:pt x="1204913" y="369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8">
              <a:extLst>
                <a:ext uri="{FF2B5EF4-FFF2-40B4-BE49-F238E27FC236}">
                  <a16:creationId xmlns:a16="http://schemas.microsoft.com/office/drawing/2014/main" id="{42FBE31C-E8CF-4CB3-B66F-591932B10494}"/>
                </a:ext>
              </a:extLst>
            </p:cNvPr>
            <p:cNvSpPr/>
            <p:nvPr/>
          </p:nvSpPr>
          <p:spPr>
            <a:xfrm>
              <a:off x="4946650" y="3678238"/>
              <a:ext cx="1477963" cy="465137"/>
            </a:xfrm>
            <a:custGeom>
              <a:avLst/>
              <a:gdLst>
                <a:gd name="connsiteX0" fmla="*/ 831057 w 1478757"/>
                <a:gd name="connsiteY0" fmla="*/ 290513 h 464344"/>
                <a:gd name="connsiteX1" fmla="*/ 550069 w 1478757"/>
                <a:gd name="connsiteY1" fmla="*/ 376238 h 464344"/>
                <a:gd name="connsiteX2" fmla="*/ 409575 w 1478757"/>
                <a:gd name="connsiteY2" fmla="*/ 416719 h 464344"/>
                <a:gd name="connsiteX3" fmla="*/ 366713 w 1478757"/>
                <a:gd name="connsiteY3" fmla="*/ 435769 h 464344"/>
                <a:gd name="connsiteX4" fmla="*/ 314325 w 1478757"/>
                <a:gd name="connsiteY4" fmla="*/ 452438 h 464344"/>
                <a:gd name="connsiteX5" fmla="*/ 276225 w 1478757"/>
                <a:gd name="connsiteY5" fmla="*/ 464344 h 464344"/>
                <a:gd name="connsiteX6" fmla="*/ 254794 w 1478757"/>
                <a:gd name="connsiteY6" fmla="*/ 459582 h 464344"/>
                <a:gd name="connsiteX7" fmla="*/ 226219 w 1478757"/>
                <a:gd name="connsiteY7" fmla="*/ 442913 h 464344"/>
                <a:gd name="connsiteX8" fmla="*/ 176213 w 1478757"/>
                <a:gd name="connsiteY8" fmla="*/ 411957 h 464344"/>
                <a:gd name="connsiteX9" fmla="*/ 147638 w 1478757"/>
                <a:gd name="connsiteY9" fmla="*/ 388144 h 464344"/>
                <a:gd name="connsiteX10" fmla="*/ 111919 w 1478757"/>
                <a:gd name="connsiteY10" fmla="*/ 357188 h 464344"/>
                <a:gd name="connsiteX11" fmla="*/ 80963 w 1478757"/>
                <a:gd name="connsiteY11" fmla="*/ 323850 h 464344"/>
                <a:gd name="connsiteX12" fmla="*/ 52388 w 1478757"/>
                <a:gd name="connsiteY12" fmla="*/ 276225 h 464344"/>
                <a:gd name="connsiteX13" fmla="*/ 33338 w 1478757"/>
                <a:gd name="connsiteY13" fmla="*/ 242888 h 464344"/>
                <a:gd name="connsiteX14" fmla="*/ 16669 w 1478757"/>
                <a:gd name="connsiteY14" fmla="*/ 207169 h 464344"/>
                <a:gd name="connsiteX15" fmla="*/ 2382 w 1478757"/>
                <a:gd name="connsiteY15" fmla="*/ 164307 h 464344"/>
                <a:gd name="connsiteX16" fmla="*/ 0 w 1478757"/>
                <a:gd name="connsiteY16" fmla="*/ 140494 h 464344"/>
                <a:gd name="connsiteX17" fmla="*/ 4763 w 1478757"/>
                <a:gd name="connsiteY17" fmla="*/ 123825 h 464344"/>
                <a:gd name="connsiteX18" fmla="*/ 19050 w 1478757"/>
                <a:gd name="connsiteY18" fmla="*/ 111919 h 464344"/>
                <a:gd name="connsiteX19" fmla="*/ 35719 w 1478757"/>
                <a:gd name="connsiteY19" fmla="*/ 111919 h 464344"/>
                <a:gd name="connsiteX20" fmla="*/ 66675 w 1478757"/>
                <a:gd name="connsiteY20" fmla="*/ 128588 h 464344"/>
                <a:gd name="connsiteX21" fmla="*/ 100013 w 1478757"/>
                <a:gd name="connsiteY21" fmla="*/ 147638 h 464344"/>
                <a:gd name="connsiteX22" fmla="*/ 147638 w 1478757"/>
                <a:gd name="connsiteY22" fmla="*/ 171450 h 464344"/>
                <a:gd name="connsiteX23" fmla="*/ 190500 w 1478757"/>
                <a:gd name="connsiteY23" fmla="*/ 188119 h 464344"/>
                <a:gd name="connsiteX24" fmla="*/ 228600 w 1478757"/>
                <a:gd name="connsiteY24" fmla="*/ 195263 h 464344"/>
                <a:gd name="connsiteX25" fmla="*/ 261938 w 1478757"/>
                <a:gd name="connsiteY25" fmla="*/ 200025 h 464344"/>
                <a:gd name="connsiteX26" fmla="*/ 309563 w 1478757"/>
                <a:gd name="connsiteY26" fmla="*/ 195263 h 464344"/>
                <a:gd name="connsiteX27" fmla="*/ 552450 w 1478757"/>
                <a:gd name="connsiteY27" fmla="*/ 159544 h 464344"/>
                <a:gd name="connsiteX28" fmla="*/ 888207 w 1478757"/>
                <a:gd name="connsiteY28" fmla="*/ 100013 h 464344"/>
                <a:gd name="connsiteX29" fmla="*/ 1095375 w 1478757"/>
                <a:gd name="connsiteY29" fmla="*/ 59532 h 464344"/>
                <a:gd name="connsiteX30" fmla="*/ 1116807 w 1478757"/>
                <a:gd name="connsiteY30" fmla="*/ 23813 h 464344"/>
                <a:gd name="connsiteX31" fmla="*/ 1131094 w 1478757"/>
                <a:gd name="connsiteY31" fmla="*/ 11907 h 464344"/>
                <a:gd name="connsiteX32" fmla="*/ 1147763 w 1478757"/>
                <a:gd name="connsiteY32" fmla="*/ 2382 h 464344"/>
                <a:gd name="connsiteX33" fmla="*/ 1171575 w 1478757"/>
                <a:gd name="connsiteY33" fmla="*/ 0 h 464344"/>
                <a:gd name="connsiteX34" fmla="*/ 1195388 w 1478757"/>
                <a:gd name="connsiteY34" fmla="*/ 7144 h 464344"/>
                <a:gd name="connsiteX35" fmla="*/ 1254919 w 1478757"/>
                <a:gd name="connsiteY35" fmla="*/ 47625 h 464344"/>
                <a:gd name="connsiteX36" fmla="*/ 1385888 w 1478757"/>
                <a:gd name="connsiteY36" fmla="*/ 135732 h 464344"/>
                <a:gd name="connsiteX37" fmla="*/ 1450182 w 1478757"/>
                <a:gd name="connsiteY37" fmla="*/ 188119 h 464344"/>
                <a:gd name="connsiteX38" fmla="*/ 1471613 w 1478757"/>
                <a:gd name="connsiteY38" fmla="*/ 211932 h 464344"/>
                <a:gd name="connsiteX39" fmla="*/ 1478757 w 1478757"/>
                <a:gd name="connsiteY39" fmla="*/ 235744 h 464344"/>
                <a:gd name="connsiteX40" fmla="*/ 1466850 w 1478757"/>
                <a:gd name="connsiteY40" fmla="*/ 271463 h 464344"/>
                <a:gd name="connsiteX41" fmla="*/ 1447800 w 1478757"/>
                <a:gd name="connsiteY41" fmla="*/ 290513 h 464344"/>
                <a:gd name="connsiteX42" fmla="*/ 1069182 w 1478757"/>
                <a:gd name="connsiteY42" fmla="*/ 245269 h 464344"/>
                <a:gd name="connsiteX43" fmla="*/ 1047750 w 1478757"/>
                <a:gd name="connsiteY43" fmla="*/ 240507 h 464344"/>
                <a:gd name="connsiteX44" fmla="*/ 1007269 w 1478757"/>
                <a:gd name="connsiteY44" fmla="*/ 240507 h 464344"/>
                <a:gd name="connsiteX45" fmla="*/ 831057 w 1478757"/>
                <a:gd name="connsiteY45" fmla="*/ 290513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478757" h="464344">
                  <a:moveTo>
                    <a:pt x="831057" y="290513"/>
                  </a:moveTo>
                  <a:lnTo>
                    <a:pt x="550069" y="376238"/>
                  </a:lnTo>
                  <a:lnTo>
                    <a:pt x="409575" y="416719"/>
                  </a:lnTo>
                  <a:lnTo>
                    <a:pt x="366713" y="435769"/>
                  </a:lnTo>
                  <a:lnTo>
                    <a:pt x="314325" y="452438"/>
                  </a:lnTo>
                  <a:lnTo>
                    <a:pt x="276225" y="464344"/>
                  </a:lnTo>
                  <a:lnTo>
                    <a:pt x="254794" y="459582"/>
                  </a:lnTo>
                  <a:lnTo>
                    <a:pt x="226219" y="442913"/>
                  </a:lnTo>
                  <a:lnTo>
                    <a:pt x="176213" y="411957"/>
                  </a:lnTo>
                  <a:lnTo>
                    <a:pt x="147638" y="388144"/>
                  </a:lnTo>
                  <a:lnTo>
                    <a:pt x="111919" y="357188"/>
                  </a:lnTo>
                  <a:lnTo>
                    <a:pt x="80963" y="323850"/>
                  </a:lnTo>
                  <a:lnTo>
                    <a:pt x="52388" y="276225"/>
                  </a:lnTo>
                  <a:lnTo>
                    <a:pt x="33338" y="242888"/>
                  </a:lnTo>
                  <a:lnTo>
                    <a:pt x="16669" y="207169"/>
                  </a:lnTo>
                  <a:lnTo>
                    <a:pt x="2382" y="164307"/>
                  </a:lnTo>
                  <a:lnTo>
                    <a:pt x="0" y="140494"/>
                  </a:lnTo>
                  <a:lnTo>
                    <a:pt x="4763" y="123825"/>
                  </a:lnTo>
                  <a:lnTo>
                    <a:pt x="19050" y="111919"/>
                  </a:lnTo>
                  <a:lnTo>
                    <a:pt x="35719" y="111919"/>
                  </a:lnTo>
                  <a:lnTo>
                    <a:pt x="66675" y="128588"/>
                  </a:lnTo>
                  <a:lnTo>
                    <a:pt x="100013" y="147638"/>
                  </a:lnTo>
                  <a:lnTo>
                    <a:pt x="147638" y="171450"/>
                  </a:lnTo>
                  <a:lnTo>
                    <a:pt x="190500" y="188119"/>
                  </a:lnTo>
                  <a:lnTo>
                    <a:pt x="228600" y="195263"/>
                  </a:lnTo>
                  <a:lnTo>
                    <a:pt x="261938" y="200025"/>
                  </a:lnTo>
                  <a:lnTo>
                    <a:pt x="309563" y="195263"/>
                  </a:lnTo>
                  <a:lnTo>
                    <a:pt x="552450" y="159544"/>
                  </a:lnTo>
                  <a:lnTo>
                    <a:pt x="888207" y="100013"/>
                  </a:lnTo>
                  <a:lnTo>
                    <a:pt x="1095375" y="59532"/>
                  </a:lnTo>
                  <a:lnTo>
                    <a:pt x="1116807" y="23813"/>
                  </a:lnTo>
                  <a:lnTo>
                    <a:pt x="1131094" y="11907"/>
                  </a:lnTo>
                  <a:lnTo>
                    <a:pt x="1147763" y="2382"/>
                  </a:lnTo>
                  <a:lnTo>
                    <a:pt x="1171575" y="0"/>
                  </a:lnTo>
                  <a:lnTo>
                    <a:pt x="1195388" y="7144"/>
                  </a:lnTo>
                  <a:lnTo>
                    <a:pt x="1254919" y="47625"/>
                  </a:lnTo>
                  <a:lnTo>
                    <a:pt x="1385888" y="135732"/>
                  </a:lnTo>
                  <a:lnTo>
                    <a:pt x="1450182" y="188119"/>
                  </a:lnTo>
                  <a:lnTo>
                    <a:pt x="1471613" y="211932"/>
                  </a:lnTo>
                  <a:lnTo>
                    <a:pt x="1478757" y="235744"/>
                  </a:lnTo>
                  <a:lnTo>
                    <a:pt x="1466850" y="271463"/>
                  </a:lnTo>
                  <a:lnTo>
                    <a:pt x="1447800" y="290513"/>
                  </a:lnTo>
                  <a:lnTo>
                    <a:pt x="1069182" y="245269"/>
                  </a:lnTo>
                  <a:lnTo>
                    <a:pt x="1047750" y="240507"/>
                  </a:lnTo>
                  <a:lnTo>
                    <a:pt x="1007269" y="240507"/>
                  </a:lnTo>
                  <a:lnTo>
                    <a:pt x="831057" y="290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4">
              <a:extLst>
                <a:ext uri="{FF2B5EF4-FFF2-40B4-BE49-F238E27FC236}">
                  <a16:creationId xmlns:a16="http://schemas.microsoft.com/office/drawing/2014/main" id="{3813ABCE-69F9-4353-AFE5-A0DEE94D61D2}"/>
                </a:ext>
              </a:extLst>
            </p:cNvPr>
            <p:cNvSpPr/>
            <p:nvPr/>
          </p:nvSpPr>
          <p:spPr>
            <a:xfrm rot="16200000">
              <a:off x="4576763" y="3992563"/>
              <a:ext cx="1957387" cy="1703387"/>
            </a:xfrm>
            <a:custGeom>
              <a:avLst/>
              <a:gdLst>
                <a:gd name="connsiteX0" fmla="*/ 1338263 w 1957388"/>
                <a:gd name="connsiteY0" fmla="*/ 1140619 h 1702594"/>
                <a:gd name="connsiteX1" fmla="*/ 1514475 w 1957388"/>
                <a:gd name="connsiteY1" fmla="*/ 1219200 h 1702594"/>
                <a:gd name="connsiteX2" fmla="*/ 1590675 w 1957388"/>
                <a:gd name="connsiteY2" fmla="*/ 1250156 h 1702594"/>
                <a:gd name="connsiteX3" fmla="*/ 1676400 w 1957388"/>
                <a:gd name="connsiteY3" fmla="*/ 1281113 h 1702594"/>
                <a:gd name="connsiteX4" fmla="*/ 1776413 w 1957388"/>
                <a:gd name="connsiteY4" fmla="*/ 1316831 h 1702594"/>
                <a:gd name="connsiteX5" fmla="*/ 1826419 w 1957388"/>
                <a:gd name="connsiteY5" fmla="*/ 1333500 h 1702594"/>
                <a:gd name="connsiteX6" fmla="*/ 1850232 w 1957388"/>
                <a:gd name="connsiteY6" fmla="*/ 1338263 h 1702594"/>
                <a:gd name="connsiteX7" fmla="*/ 1883569 w 1957388"/>
                <a:gd name="connsiteY7" fmla="*/ 1331119 h 1702594"/>
                <a:gd name="connsiteX8" fmla="*/ 1957388 w 1957388"/>
                <a:gd name="connsiteY8" fmla="*/ 1271588 h 1702594"/>
                <a:gd name="connsiteX9" fmla="*/ 1888332 w 1957388"/>
                <a:gd name="connsiteY9" fmla="*/ 1702594 h 1702594"/>
                <a:gd name="connsiteX10" fmla="*/ 1850232 w 1957388"/>
                <a:gd name="connsiteY10" fmla="*/ 1685925 h 1702594"/>
                <a:gd name="connsiteX11" fmla="*/ 1812132 w 1957388"/>
                <a:gd name="connsiteY11" fmla="*/ 1652588 h 1702594"/>
                <a:gd name="connsiteX12" fmla="*/ 1754982 w 1957388"/>
                <a:gd name="connsiteY12" fmla="*/ 1607344 h 1702594"/>
                <a:gd name="connsiteX13" fmla="*/ 1716882 w 1957388"/>
                <a:gd name="connsiteY13" fmla="*/ 1593056 h 1702594"/>
                <a:gd name="connsiteX14" fmla="*/ 1600200 w 1957388"/>
                <a:gd name="connsiteY14" fmla="*/ 1550194 h 1702594"/>
                <a:gd name="connsiteX15" fmla="*/ 1428750 w 1957388"/>
                <a:gd name="connsiteY15" fmla="*/ 1471613 h 1702594"/>
                <a:gd name="connsiteX16" fmla="*/ 1288257 w 1957388"/>
                <a:gd name="connsiteY16" fmla="*/ 1402556 h 1702594"/>
                <a:gd name="connsiteX17" fmla="*/ 1171575 w 1957388"/>
                <a:gd name="connsiteY17" fmla="*/ 1333500 h 1702594"/>
                <a:gd name="connsiteX18" fmla="*/ 1047750 w 1957388"/>
                <a:gd name="connsiteY18" fmla="*/ 1262063 h 1702594"/>
                <a:gd name="connsiteX19" fmla="*/ 914400 w 1957388"/>
                <a:gd name="connsiteY19" fmla="*/ 1176338 h 1702594"/>
                <a:gd name="connsiteX20" fmla="*/ 738188 w 1957388"/>
                <a:gd name="connsiteY20" fmla="*/ 1038225 h 1702594"/>
                <a:gd name="connsiteX21" fmla="*/ 633413 w 1957388"/>
                <a:gd name="connsiteY21" fmla="*/ 940594 h 1702594"/>
                <a:gd name="connsiteX22" fmla="*/ 495300 w 1957388"/>
                <a:gd name="connsiteY22" fmla="*/ 800100 h 1702594"/>
                <a:gd name="connsiteX23" fmla="*/ 373857 w 1957388"/>
                <a:gd name="connsiteY23" fmla="*/ 659606 h 1702594"/>
                <a:gd name="connsiteX24" fmla="*/ 254794 w 1957388"/>
                <a:gd name="connsiteY24" fmla="*/ 500063 h 1702594"/>
                <a:gd name="connsiteX25" fmla="*/ 164307 w 1957388"/>
                <a:gd name="connsiteY25" fmla="*/ 359569 h 1702594"/>
                <a:gd name="connsiteX26" fmla="*/ 76200 w 1957388"/>
                <a:gd name="connsiteY26" fmla="*/ 204788 h 1702594"/>
                <a:gd name="connsiteX27" fmla="*/ 19050 w 1957388"/>
                <a:gd name="connsiteY27" fmla="*/ 97631 h 1702594"/>
                <a:gd name="connsiteX28" fmla="*/ 2382 w 1957388"/>
                <a:gd name="connsiteY28" fmla="*/ 64294 h 1702594"/>
                <a:gd name="connsiteX29" fmla="*/ 0 w 1957388"/>
                <a:gd name="connsiteY29" fmla="*/ 45244 h 1702594"/>
                <a:gd name="connsiteX30" fmla="*/ 7144 w 1957388"/>
                <a:gd name="connsiteY30" fmla="*/ 19050 h 1702594"/>
                <a:gd name="connsiteX31" fmla="*/ 23813 w 1957388"/>
                <a:gd name="connsiteY31" fmla="*/ 2381 h 1702594"/>
                <a:gd name="connsiteX32" fmla="*/ 40482 w 1957388"/>
                <a:gd name="connsiteY32" fmla="*/ 0 h 1702594"/>
                <a:gd name="connsiteX33" fmla="*/ 64294 w 1957388"/>
                <a:gd name="connsiteY33" fmla="*/ 7144 h 1702594"/>
                <a:gd name="connsiteX34" fmla="*/ 97632 w 1957388"/>
                <a:gd name="connsiteY34" fmla="*/ 61913 h 1702594"/>
                <a:gd name="connsiteX35" fmla="*/ 200025 w 1957388"/>
                <a:gd name="connsiteY35" fmla="*/ 219075 h 1702594"/>
                <a:gd name="connsiteX36" fmla="*/ 297657 w 1957388"/>
                <a:gd name="connsiteY36" fmla="*/ 345281 h 1702594"/>
                <a:gd name="connsiteX37" fmla="*/ 388144 w 1957388"/>
                <a:gd name="connsiteY37" fmla="*/ 445294 h 1702594"/>
                <a:gd name="connsiteX38" fmla="*/ 469107 w 1957388"/>
                <a:gd name="connsiteY38" fmla="*/ 528638 h 1702594"/>
                <a:gd name="connsiteX39" fmla="*/ 569119 w 1957388"/>
                <a:gd name="connsiteY39" fmla="*/ 626269 h 1702594"/>
                <a:gd name="connsiteX40" fmla="*/ 723900 w 1957388"/>
                <a:gd name="connsiteY40" fmla="*/ 757238 h 1702594"/>
                <a:gd name="connsiteX41" fmla="*/ 921544 w 1957388"/>
                <a:gd name="connsiteY41" fmla="*/ 909638 h 1702594"/>
                <a:gd name="connsiteX42" fmla="*/ 1050132 w 1957388"/>
                <a:gd name="connsiteY42" fmla="*/ 1002506 h 1702594"/>
                <a:gd name="connsiteX43" fmla="*/ 1338263 w 1957388"/>
                <a:gd name="connsiteY43" fmla="*/ 1140619 h 170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957388" h="1702594">
                  <a:moveTo>
                    <a:pt x="1338263" y="1140619"/>
                  </a:moveTo>
                  <a:lnTo>
                    <a:pt x="1514475" y="1219200"/>
                  </a:lnTo>
                  <a:lnTo>
                    <a:pt x="1590675" y="1250156"/>
                  </a:lnTo>
                  <a:lnTo>
                    <a:pt x="1676400" y="1281113"/>
                  </a:lnTo>
                  <a:lnTo>
                    <a:pt x="1776413" y="1316831"/>
                  </a:lnTo>
                  <a:lnTo>
                    <a:pt x="1826419" y="1333500"/>
                  </a:lnTo>
                  <a:lnTo>
                    <a:pt x="1850232" y="1338263"/>
                  </a:lnTo>
                  <a:lnTo>
                    <a:pt x="1883569" y="1331119"/>
                  </a:lnTo>
                  <a:lnTo>
                    <a:pt x="1957388" y="1271588"/>
                  </a:lnTo>
                  <a:lnTo>
                    <a:pt x="1888332" y="1702594"/>
                  </a:lnTo>
                  <a:lnTo>
                    <a:pt x="1850232" y="1685925"/>
                  </a:lnTo>
                  <a:lnTo>
                    <a:pt x="1812132" y="1652588"/>
                  </a:lnTo>
                  <a:lnTo>
                    <a:pt x="1754982" y="1607344"/>
                  </a:lnTo>
                  <a:lnTo>
                    <a:pt x="1716882" y="1593056"/>
                  </a:lnTo>
                  <a:lnTo>
                    <a:pt x="1600200" y="1550194"/>
                  </a:lnTo>
                  <a:lnTo>
                    <a:pt x="1428750" y="1471613"/>
                  </a:lnTo>
                  <a:lnTo>
                    <a:pt x="1288257" y="1402556"/>
                  </a:lnTo>
                  <a:lnTo>
                    <a:pt x="1171575" y="1333500"/>
                  </a:lnTo>
                  <a:lnTo>
                    <a:pt x="1047750" y="1262063"/>
                  </a:lnTo>
                  <a:lnTo>
                    <a:pt x="914400" y="1176338"/>
                  </a:lnTo>
                  <a:lnTo>
                    <a:pt x="738188" y="1038225"/>
                  </a:lnTo>
                  <a:lnTo>
                    <a:pt x="633413" y="940594"/>
                  </a:lnTo>
                  <a:lnTo>
                    <a:pt x="495300" y="800100"/>
                  </a:lnTo>
                  <a:lnTo>
                    <a:pt x="373857" y="659606"/>
                  </a:lnTo>
                  <a:lnTo>
                    <a:pt x="254794" y="500063"/>
                  </a:lnTo>
                  <a:lnTo>
                    <a:pt x="164307" y="359569"/>
                  </a:lnTo>
                  <a:lnTo>
                    <a:pt x="76200" y="204788"/>
                  </a:lnTo>
                  <a:lnTo>
                    <a:pt x="19050" y="97631"/>
                  </a:lnTo>
                  <a:lnTo>
                    <a:pt x="2382" y="64294"/>
                  </a:lnTo>
                  <a:lnTo>
                    <a:pt x="0" y="45244"/>
                  </a:lnTo>
                  <a:lnTo>
                    <a:pt x="7144" y="19050"/>
                  </a:lnTo>
                  <a:lnTo>
                    <a:pt x="23813" y="2381"/>
                  </a:lnTo>
                  <a:lnTo>
                    <a:pt x="40482" y="0"/>
                  </a:lnTo>
                  <a:lnTo>
                    <a:pt x="64294" y="7144"/>
                  </a:lnTo>
                  <a:lnTo>
                    <a:pt x="97632" y="61913"/>
                  </a:lnTo>
                  <a:lnTo>
                    <a:pt x="200025" y="219075"/>
                  </a:lnTo>
                  <a:lnTo>
                    <a:pt x="297657" y="345281"/>
                  </a:lnTo>
                  <a:lnTo>
                    <a:pt x="388144" y="445294"/>
                  </a:lnTo>
                  <a:lnTo>
                    <a:pt x="469107" y="528638"/>
                  </a:lnTo>
                  <a:lnTo>
                    <a:pt x="569119" y="626269"/>
                  </a:lnTo>
                  <a:lnTo>
                    <a:pt x="723900" y="757238"/>
                  </a:lnTo>
                  <a:lnTo>
                    <a:pt x="921544" y="909638"/>
                  </a:lnTo>
                  <a:lnTo>
                    <a:pt x="1050132" y="1002506"/>
                  </a:lnTo>
                  <a:lnTo>
                    <a:pt x="1338263" y="1140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9">
              <a:extLst>
                <a:ext uri="{FF2B5EF4-FFF2-40B4-BE49-F238E27FC236}">
                  <a16:creationId xmlns:a16="http://schemas.microsoft.com/office/drawing/2014/main" id="{B8BCE64A-DB51-48A8-A7CF-853F88F40943}"/>
                </a:ext>
              </a:extLst>
            </p:cNvPr>
            <p:cNvSpPr/>
            <p:nvPr/>
          </p:nvSpPr>
          <p:spPr>
            <a:xfrm>
              <a:off x="4895850" y="4210050"/>
              <a:ext cx="2436813" cy="1697038"/>
            </a:xfrm>
            <a:custGeom>
              <a:avLst/>
              <a:gdLst>
                <a:gd name="connsiteX0" fmla="*/ 1152525 w 2436019"/>
                <a:gd name="connsiteY0" fmla="*/ 1195388 h 1697831"/>
                <a:gd name="connsiteX1" fmla="*/ 969169 w 2436019"/>
                <a:gd name="connsiteY1" fmla="*/ 1000125 h 1697831"/>
                <a:gd name="connsiteX2" fmla="*/ 857250 w 2436019"/>
                <a:gd name="connsiteY2" fmla="*/ 878681 h 1697831"/>
                <a:gd name="connsiteX3" fmla="*/ 695325 w 2436019"/>
                <a:gd name="connsiteY3" fmla="*/ 714375 h 1697831"/>
                <a:gd name="connsiteX4" fmla="*/ 602456 w 2436019"/>
                <a:gd name="connsiteY4" fmla="*/ 592931 h 1697831"/>
                <a:gd name="connsiteX5" fmla="*/ 500063 w 2436019"/>
                <a:gd name="connsiteY5" fmla="*/ 471488 h 1697831"/>
                <a:gd name="connsiteX6" fmla="*/ 431006 w 2436019"/>
                <a:gd name="connsiteY6" fmla="*/ 397669 h 1697831"/>
                <a:gd name="connsiteX7" fmla="*/ 319088 w 2436019"/>
                <a:gd name="connsiteY7" fmla="*/ 295275 h 1697831"/>
                <a:gd name="connsiteX8" fmla="*/ 223838 w 2436019"/>
                <a:gd name="connsiteY8" fmla="*/ 211931 h 1697831"/>
                <a:gd name="connsiteX9" fmla="*/ 185738 w 2436019"/>
                <a:gd name="connsiteY9" fmla="*/ 178594 h 1697831"/>
                <a:gd name="connsiteX10" fmla="*/ 140494 w 2436019"/>
                <a:gd name="connsiteY10" fmla="*/ 142875 h 1697831"/>
                <a:gd name="connsiteX11" fmla="*/ 100013 w 2436019"/>
                <a:gd name="connsiteY11" fmla="*/ 119063 h 1697831"/>
                <a:gd name="connsiteX12" fmla="*/ 54769 w 2436019"/>
                <a:gd name="connsiteY12" fmla="*/ 100013 h 1697831"/>
                <a:gd name="connsiteX13" fmla="*/ 23813 w 2436019"/>
                <a:gd name="connsiteY13" fmla="*/ 88106 h 1697831"/>
                <a:gd name="connsiteX14" fmla="*/ 7144 w 2436019"/>
                <a:gd name="connsiteY14" fmla="*/ 66675 h 1697831"/>
                <a:gd name="connsiteX15" fmla="*/ 0 w 2436019"/>
                <a:gd name="connsiteY15" fmla="*/ 45244 h 1697831"/>
                <a:gd name="connsiteX16" fmla="*/ 2381 w 2436019"/>
                <a:gd name="connsiteY16" fmla="*/ 23813 h 1697831"/>
                <a:gd name="connsiteX17" fmla="*/ 16669 w 2436019"/>
                <a:gd name="connsiteY17" fmla="*/ 9525 h 1697831"/>
                <a:gd name="connsiteX18" fmla="*/ 47625 w 2436019"/>
                <a:gd name="connsiteY18" fmla="*/ 0 h 1697831"/>
                <a:gd name="connsiteX19" fmla="*/ 92869 w 2436019"/>
                <a:gd name="connsiteY19" fmla="*/ 0 h 1697831"/>
                <a:gd name="connsiteX20" fmla="*/ 135731 w 2436019"/>
                <a:gd name="connsiteY20" fmla="*/ 7144 h 1697831"/>
                <a:gd name="connsiteX21" fmla="*/ 180975 w 2436019"/>
                <a:gd name="connsiteY21" fmla="*/ 23813 h 1697831"/>
                <a:gd name="connsiteX22" fmla="*/ 254794 w 2436019"/>
                <a:gd name="connsiteY22" fmla="*/ 69056 h 1697831"/>
                <a:gd name="connsiteX23" fmla="*/ 385763 w 2436019"/>
                <a:gd name="connsiteY23" fmla="*/ 173831 h 1697831"/>
                <a:gd name="connsiteX24" fmla="*/ 550069 w 2436019"/>
                <a:gd name="connsiteY24" fmla="*/ 321469 h 1697831"/>
                <a:gd name="connsiteX25" fmla="*/ 814388 w 2436019"/>
                <a:gd name="connsiteY25" fmla="*/ 561975 h 1697831"/>
                <a:gd name="connsiteX26" fmla="*/ 997744 w 2436019"/>
                <a:gd name="connsiteY26" fmla="*/ 704850 h 1697831"/>
                <a:gd name="connsiteX27" fmla="*/ 1333500 w 2436019"/>
                <a:gd name="connsiteY27" fmla="*/ 966788 h 1697831"/>
                <a:gd name="connsiteX28" fmla="*/ 1557338 w 2436019"/>
                <a:gd name="connsiteY28" fmla="*/ 1131094 h 1697831"/>
                <a:gd name="connsiteX29" fmla="*/ 1743075 w 2436019"/>
                <a:gd name="connsiteY29" fmla="*/ 1254919 h 1697831"/>
                <a:gd name="connsiteX30" fmla="*/ 1888331 w 2436019"/>
                <a:gd name="connsiteY30" fmla="*/ 1347788 h 1697831"/>
                <a:gd name="connsiteX31" fmla="*/ 2045494 w 2436019"/>
                <a:gd name="connsiteY31" fmla="*/ 1426369 h 1697831"/>
                <a:gd name="connsiteX32" fmla="*/ 2240756 w 2436019"/>
                <a:gd name="connsiteY32" fmla="*/ 1514475 h 1697831"/>
                <a:gd name="connsiteX33" fmla="*/ 2350294 w 2436019"/>
                <a:gd name="connsiteY33" fmla="*/ 1557338 h 1697831"/>
                <a:gd name="connsiteX34" fmla="*/ 2386013 w 2436019"/>
                <a:gd name="connsiteY34" fmla="*/ 1571625 h 1697831"/>
                <a:gd name="connsiteX35" fmla="*/ 2414588 w 2436019"/>
                <a:gd name="connsiteY35" fmla="*/ 1588294 h 1697831"/>
                <a:gd name="connsiteX36" fmla="*/ 2436019 w 2436019"/>
                <a:gd name="connsiteY36" fmla="*/ 1612106 h 1697831"/>
                <a:gd name="connsiteX37" fmla="*/ 2436019 w 2436019"/>
                <a:gd name="connsiteY37" fmla="*/ 1626394 h 1697831"/>
                <a:gd name="connsiteX38" fmla="*/ 2421731 w 2436019"/>
                <a:gd name="connsiteY38" fmla="*/ 1645444 h 1697831"/>
                <a:gd name="connsiteX39" fmla="*/ 2352675 w 2436019"/>
                <a:gd name="connsiteY39" fmla="*/ 1657350 h 1697831"/>
                <a:gd name="connsiteX40" fmla="*/ 2166938 w 2436019"/>
                <a:gd name="connsiteY40" fmla="*/ 1666875 h 1697831"/>
                <a:gd name="connsiteX41" fmla="*/ 1950244 w 2436019"/>
                <a:gd name="connsiteY41" fmla="*/ 1678781 h 1697831"/>
                <a:gd name="connsiteX42" fmla="*/ 1785938 w 2436019"/>
                <a:gd name="connsiteY42" fmla="*/ 1690688 h 1697831"/>
                <a:gd name="connsiteX43" fmla="*/ 1712119 w 2436019"/>
                <a:gd name="connsiteY43" fmla="*/ 1697831 h 1697831"/>
                <a:gd name="connsiteX44" fmla="*/ 1674019 w 2436019"/>
                <a:gd name="connsiteY44" fmla="*/ 1697831 h 1697831"/>
                <a:gd name="connsiteX45" fmla="*/ 1633538 w 2436019"/>
                <a:gd name="connsiteY45" fmla="*/ 1681163 h 1697831"/>
                <a:gd name="connsiteX46" fmla="*/ 1593056 w 2436019"/>
                <a:gd name="connsiteY46" fmla="*/ 1654969 h 1697831"/>
                <a:gd name="connsiteX47" fmla="*/ 1550194 w 2436019"/>
                <a:gd name="connsiteY47" fmla="*/ 1614488 h 1697831"/>
                <a:gd name="connsiteX48" fmla="*/ 1331119 w 2436019"/>
                <a:gd name="connsiteY48" fmla="*/ 1381125 h 1697831"/>
                <a:gd name="connsiteX49" fmla="*/ 1152525 w 2436019"/>
                <a:gd name="connsiteY49" fmla="*/ 1195388 h 169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436019" h="1697831">
                  <a:moveTo>
                    <a:pt x="1152525" y="1195388"/>
                  </a:moveTo>
                  <a:lnTo>
                    <a:pt x="969169" y="1000125"/>
                  </a:lnTo>
                  <a:lnTo>
                    <a:pt x="857250" y="878681"/>
                  </a:lnTo>
                  <a:lnTo>
                    <a:pt x="695325" y="714375"/>
                  </a:lnTo>
                  <a:lnTo>
                    <a:pt x="602456" y="592931"/>
                  </a:lnTo>
                  <a:lnTo>
                    <a:pt x="500063" y="471488"/>
                  </a:lnTo>
                  <a:lnTo>
                    <a:pt x="431006" y="397669"/>
                  </a:lnTo>
                  <a:lnTo>
                    <a:pt x="319088" y="295275"/>
                  </a:lnTo>
                  <a:lnTo>
                    <a:pt x="223838" y="211931"/>
                  </a:lnTo>
                  <a:lnTo>
                    <a:pt x="185738" y="178594"/>
                  </a:lnTo>
                  <a:lnTo>
                    <a:pt x="140494" y="142875"/>
                  </a:lnTo>
                  <a:lnTo>
                    <a:pt x="100013" y="119063"/>
                  </a:lnTo>
                  <a:lnTo>
                    <a:pt x="54769" y="100013"/>
                  </a:lnTo>
                  <a:lnTo>
                    <a:pt x="23813" y="88106"/>
                  </a:lnTo>
                  <a:lnTo>
                    <a:pt x="7144" y="66675"/>
                  </a:lnTo>
                  <a:lnTo>
                    <a:pt x="0" y="45244"/>
                  </a:lnTo>
                  <a:lnTo>
                    <a:pt x="2381" y="23813"/>
                  </a:lnTo>
                  <a:lnTo>
                    <a:pt x="16669" y="9525"/>
                  </a:lnTo>
                  <a:lnTo>
                    <a:pt x="47625" y="0"/>
                  </a:lnTo>
                  <a:lnTo>
                    <a:pt x="92869" y="0"/>
                  </a:lnTo>
                  <a:lnTo>
                    <a:pt x="135731" y="7144"/>
                  </a:lnTo>
                  <a:lnTo>
                    <a:pt x="180975" y="23813"/>
                  </a:lnTo>
                  <a:lnTo>
                    <a:pt x="254794" y="69056"/>
                  </a:lnTo>
                  <a:lnTo>
                    <a:pt x="385763" y="173831"/>
                  </a:lnTo>
                  <a:lnTo>
                    <a:pt x="550069" y="321469"/>
                  </a:lnTo>
                  <a:lnTo>
                    <a:pt x="814388" y="561975"/>
                  </a:lnTo>
                  <a:lnTo>
                    <a:pt x="997744" y="704850"/>
                  </a:lnTo>
                  <a:lnTo>
                    <a:pt x="1333500" y="966788"/>
                  </a:lnTo>
                  <a:lnTo>
                    <a:pt x="1557338" y="1131094"/>
                  </a:lnTo>
                  <a:lnTo>
                    <a:pt x="1743075" y="1254919"/>
                  </a:lnTo>
                  <a:lnTo>
                    <a:pt x="1888331" y="1347788"/>
                  </a:lnTo>
                  <a:lnTo>
                    <a:pt x="2045494" y="1426369"/>
                  </a:lnTo>
                  <a:lnTo>
                    <a:pt x="2240756" y="1514475"/>
                  </a:lnTo>
                  <a:lnTo>
                    <a:pt x="2350294" y="1557338"/>
                  </a:lnTo>
                  <a:lnTo>
                    <a:pt x="2386013" y="1571625"/>
                  </a:lnTo>
                  <a:lnTo>
                    <a:pt x="2414588" y="1588294"/>
                  </a:lnTo>
                  <a:lnTo>
                    <a:pt x="2436019" y="1612106"/>
                  </a:lnTo>
                  <a:lnTo>
                    <a:pt x="2436019" y="1626394"/>
                  </a:lnTo>
                  <a:lnTo>
                    <a:pt x="2421731" y="1645444"/>
                  </a:lnTo>
                  <a:lnTo>
                    <a:pt x="2352675" y="1657350"/>
                  </a:lnTo>
                  <a:lnTo>
                    <a:pt x="2166938" y="1666875"/>
                  </a:lnTo>
                  <a:lnTo>
                    <a:pt x="1950244" y="1678781"/>
                  </a:lnTo>
                  <a:lnTo>
                    <a:pt x="1785938" y="1690688"/>
                  </a:lnTo>
                  <a:lnTo>
                    <a:pt x="1712119" y="1697831"/>
                  </a:lnTo>
                  <a:lnTo>
                    <a:pt x="1674019" y="1697831"/>
                  </a:lnTo>
                  <a:lnTo>
                    <a:pt x="1633538" y="1681163"/>
                  </a:lnTo>
                  <a:lnTo>
                    <a:pt x="1593056" y="1654969"/>
                  </a:lnTo>
                  <a:lnTo>
                    <a:pt x="1550194" y="1614488"/>
                  </a:lnTo>
                  <a:lnTo>
                    <a:pt x="1331119" y="1381125"/>
                  </a:lnTo>
                  <a:lnTo>
                    <a:pt x="1152525" y="11953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5515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8A3AAEB5-4D57-EE42-8892-D0162183D858}"/>
              </a:ext>
            </a:extLst>
          </p:cNvPr>
          <p:cNvSpPr/>
          <p:nvPr/>
        </p:nvSpPr>
        <p:spPr>
          <a:xfrm>
            <a:off x="4610100" y="1398588"/>
            <a:ext cx="541338" cy="739775"/>
          </a:xfrm>
          <a:custGeom>
            <a:avLst/>
            <a:gdLst>
              <a:gd name="connsiteX0" fmla="*/ 507206 w 540544"/>
              <a:gd name="connsiteY0" fmla="*/ 361950 h 740569"/>
              <a:gd name="connsiteX1" fmla="*/ 526256 w 540544"/>
              <a:gd name="connsiteY1" fmla="*/ 252412 h 740569"/>
              <a:gd name="connsiteX2" fmla="*/ 533400 w 540544"/>
              <a:gd name="connsiteY2" fmla="*/ 228600 h 740569"/>
              <a:gd name="connsiteX3" fmla="*/ 538163 w 540544"/>
              <a:gd name="connsiteY3" fmla="*/ 209550 h 740569"/>
              <a:gd name="connsiteX4" fmla="*/ 540544 w 540544"/>
              <a:gd name="connsiteY4" fmla="*/ 188119 h 740569"/>
              <a:gd name="connsiteX5" fmla="*/ 535781 w 540544"/>
              <a:gd name="connsiteY5" fmla="*/ 161925 h 740569"/>
              <a:gd name="connsiteX6" fmla="*/ 521494 w 540544"/>
              <a:gd name="connsiteY6" fmla="*/ 138112 h 740569"/>
              <a:gd name="connsiteX7" fmla="*/ 497681 w 540544"/>
              <a:gd name="connsiteY7" fmla="*/ 114300 h 740569"/>
              <a:gd name="connsiteX8" fmla="*/ 466725 w 540544"/>
              <a:gd name="connsiteY8" fmla="*/ 90487 h 740569"/>
              <a:gd name="connsiteX9" fmla="*/ 431006 w 540544"/>
              <a:gd name="connsiteY9" fmla="*/ 69056 h 740569"/>
              <a:gd name="connsiteX10" fmla="*/ 402431 w 540544"/>
              <a:gd name="connsiteY10" fmla="*/ 54769 h 740569"/>
              <a:gd name="connsiteX11" fmla="*/ 359569 w 540544"/>
              <a:gd name="connsiteY11" fmla="*/ 35719 h 740569"/>
              <a:gd name="connsiteX12" fmla="*/ 319088 w 540544"/>
              <a:gd name="connsiteY12" fmla="*/ 23812 h 740569"/>
              <a:gd name="connsiteX13" fmla="*/ 266700 w 540544"/>
              <a:gd name="connsiteY13" fmla="*/ 14287 h 740569"/>
              <a:gd name="connsiteX14" fmla="*/ 204788 w 540544"/>
              <a:gd name="connsiteY14" fmla="*/ 4762 h 740569"/>
              <a:gd name="connsiteX15" fmla="*/ 150019 w 540544"/>
              <a:gd name="connsiteY15" fmla="*/ 0 h 740569"/>
              <a:gd name="connsiteX16" fmla="*/ 100013 w 540544"/>
              <a:gd name="connsiteY16" fmla="*/ 0 h 740569"/>
              <a:gd name="connsiteX17" fmla="*/ 57150 w 540544"/>
              <a:gd name="connsiteY17" fmla="*/ 4762 h 740569"/>
              <a:gd name="connsiteX18" fmla="*/ 28575 w 540544"/>
              <a:gd name="connsiteY18" fmla="*/ 9525 h 740569"/>
              <a:gd name="connsiteX19" fmla="*/ 11906 w 540544"/>
              <a:gd name="connsiteY19" fmla="*/ 16669 h 740569"/>
              <a:gd name="connsiteX20" fmla="*/ 0 w 540544"/>
              <a:gd name="connsiteY20" fmla="*/ 28575 h 740569"/>
              <a:gd name="connsiteX21" fmla="*/ 0 w 540544"/>
              <a:gd name="connsiteY21" fmla="*/ 42862 h 740569"/>
              <a:gd name="connsiteX22" fmla="*/ 2381 w 540544"/>
              <a:gd name="connsiteY22" fmla="*/ 59531 h 740569"/>
              <a:gd name="connsiteX23" fmla="*/ 14288 w 540544"/>
              <a:gd name="connsiteY23" fmla="*/ 80962 h 740569"/>
              <a:gd name="connsiteX24" fmla="*/ 35719 w 540544"/>
              <a:gd name="connsiteY24" fmla="*/ 102394 h 740569"/>
              <a:gd name="connsiteX25" fmla="*/ 73819 w 540544"/>
              <a:gd name="connsiteY25" fmla="*/ 133350 h 740569"/>
              <a:gd name="connsiteX26" fmla="*/ 109538 w 540544"/>
              <a:gd name="connsiteY26" fmla="*/ 166687 h 740569"/>
              <a:gd name="connsiteX27" fmla="*/ 142875 w 540544"/>
              <a:gd name="connsiteY27" fmla="*/ 200025 h 740569"/>
              <a:gd name="connsiteX28" fmla="*/ 171450 w 540544"/>
              <a:gd name="connsiteY28" fmla="*/ 233362 h 740569"/>
              <a:gd name="connsiteX29" fmla="*/ 188119 w 540544"/>
              <a:gd name="connsiteY29" fmla="*/ 257175 h 740569"/>
              <a:gd name="connsiteX30" fmla="*/ 200025 w 540544"/>
              <a:gd name="connsiteY30" fmla="*/ 283369 h 740569"/>
              <a:gd name="connsiteX31" fmla="*/ 207169 w 540544"/>
              <a:gd name="connsiteY31" fmla="*/ 328612 h 740569"/>
              <a:gd name="connsiteX32" fmla="*/ 214313 w 540544"/>
              <a:gd name="connsiteY32" fmla="*/ 392906 h 740569"/>
              <a:gd name="connsiteX33" fmla="*/ 219075 w 540544"/>
              <a:gd name="connsiteY33" fmla="*/ 454819 h 740569"/>
              <a:gd name="connsiteX34" fmla="*/ 226219 w 540544"/>
              <a:gd name="connsiteY34" fmla="*/ 740569 h 740569"/>
              <a:gd name="connsiteX35" fmla="*/ 461963 w 540544"/>
              <a:gd name="connsiteY35" fmla="*/ 719137 h 740569"/>
              <a:gd name="connsiteX36" fmla="*/ 478631 w 540544"/>
              <a:gd name="connsiteY36" fmla="*/ 571500 h 740569"/>
              <a:gd name="connsiteX37" fmla="*/ 507206 w 540544"/>
              <a:gd name="connsiteY37" fmla="*/ 361950 h 740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40544" h="740569">
                <a:moveTo>
                  <a:pt x="507206" y="361950"/>
                </a:moveTo>
                <a:lnTo>
                  <a:pt x="526256" y="252412"/>
                </a:lnTo>
                <a:lnTo>
                  <a:pt x="533400" y="228600"/>
                </a:lnTo>
                <a:lnTo>
                  <a:pt x="538163" y="209550"/>
                </a:lnTo>
                <a:lnTo>
                  <a:pt x="540544" y="188119"/>
                </a:lnTo>
                <a:lnTo>
                  <a:pt x="535781" y="161925"/>
                </a:lnTo>
                <a:lnTo>
                  <a:pt x="521494" y="138112"/>
                </a:lnTo>
                <a:lnTo>
                  <a:pt x="497681" y="114300"/>
                </a:lnTo>
                <a:lnTo>
                  <a:pt x="466725" y="90487"/>
                </a:lnTo>
                <a:lnTo>
                  <a:pt x="431006" y="69056"/>
                </a:lnTo>
                <a:lnTo>
                  <a:pt x="402431" y="54769"/>
                </a:lnTo>
                <a:lnTo>
                  <a:pt x="359569" y="35719"/>
                </a:lnTo>
                <a:lnTo>
                  <a:pt x="319088" y="23812"/>
                </a:lnTo>
                <a:lnTo>
                  <a:pt x="266700" y="14287"/>
                </a:lnTo>
                <a:lnTo>
                  <a:pt x="204788" y="4762"/>
                </a:lnTo>
                <a:lnTo>
                  <a:pt x="150019" y="0"/>
                </a:lnTo>
                <a:lnTo>
                  <a:pt x="100013" y="0"/>
                </a:lnTo>
                <a:lnTo>
                  <a:pt x="57150" y="4762"/>
                </a:lnTo>
                <a:lnTo>
                  <a:pt x="28575" y="9525"/>
                </a:lnTo>
                <a:lnTo>
                  <a:pt x="11906" y="16669"/>
                </a:lnTo>
                <a:lnTo>
                  <a:pt x="0" y="28575"/>
                </a:lnTo>
                <a:lnTo>
                  <a:pt x="0" y="42862"/>
                </a:lnTo>
                <a:lnTo>
                  <a:pt x="2381" y="59531"/>
                </a:lnTo>
                <a:lnTo>
                  <a:pt x="14288" y="80962"/>
                </a:lnTo>
                <a:lnTo>
                  <a:pt x="35719" y="102394"/>
                </a:lnTo>
                <a:lnTo>
                  <a:pt x="73819" y="133350"/>
                </a:lnTo>
                <a:lnTo>
                  <a:pt x="109538" y="166687"/>
                </a:lnTo>
                <a:lnTo>
                  <a:pt x="142875" y="200025"/>
                </a:lnTo>
                <a:lnTo>
                  <a:pt x="171450" y="233362"/>
                </a:lnTo>
                <a:lnTo>
                  <a:pt x="188119" y="257175"/>
                </a:lnTo>
                <a:lnTo>
                  <a:pt x="200025" y="283369"/>
                </a:lnTo>
                <a:lnTo>
                  <a:pt x="207169" y="328612"/>
                </a:lnTo>
                <a:lnTo>
                  <a:pt x="214313" y="392906"/>
                </a:lnTo>
                <a:lnTo>
                  <a:pt x="219075" y="454819"/>
                </a:lnTo>
                <a:lnTo>
                  <a:pt x="226219" y="740569"/>
                </a:lnTo>
                <a:lnTo>
                  <a:pt x="461963" y="719137"/>
                </a:lnTo>
                <a:lnTo>
                  <a:pt x="478631" y="571500"/>
                </a:lnTo>
                <a:lnTo>
                  <a:pt x="507206" y="3619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34CCE6E9-6944-A249-9793-3F86D9BEE9C8}"/>
              </a:ext>
            </a:extLst>
          </p:cNvPr>
          <p:cNvSpPr/>
          <p:nvPr/>
        </p:nvSpPr>
        <p:spPr>
          <a:xfrm>
            <a:off x="3233738" y="2463800"/>
            <a:ext cx="1108075" cy="1384300"/>
          </a:xfrm>
          <a:custGeom>
            <a:avLst/>
            <a:gdLst>
              <a:gd name="connsiteX0" fmla="*/ 637484 w 1107665"/>
              <a:gd name="connsiteY0" fmla="*/ 801903 h 1384581"/>
              <a:gd name="connsiteX1" fmla="*/ 741328 w 1107665"/>
              <a:gd name="connsiteY1" fmla="*/ 674983 h 1384581"/>
              <a:gd name="connsiteX2" fmla="*/ 830749 w 1107665"/>
              <a:gd name="connsiteY2" fmla="*/ 553833 h 1384581"/>
              <a:gd name="connsiteX3" fmla="*/ 911516 w 1107665"/>
              <a:gd name="connsiteY3" fmla="*/ 444220 h 1384581"/>
              <a:gd name="connsiteX4" fmla="*/ 951899 w 1107665"/>
              <a:gd name="connsiteY4" fmla="*/ 380760 h 1384581"/>
              <a:gd name="connsiteX5" fmla="*/ 974976 w 1107665"/>
              <a:gd name="connsiteY5" fmla="*/ 343261 h 1384581"/>
              <a:gd name="connsiteX6" fmla="*/ 986514 w 1107665"/>
              <a:gd name="connsiteY6" fmla="*/ 328838 h 1384581"/>
              <a:gd name="connsiteX7" fmla="*/ 1015359 w 1107665"/>
              <a:gd name="connsiteY7" fmla="*/ 308646 h 1384581"/>
              <a:gd name="connsiteX8" fmla="*/ 1055743 w 1107665"/>
              <a:gd name="connsiteY8" fmla="*/ 279801 h 1384581"/>
              <a:gd name="connsiteX9" fmla="*/ 1075935 w 1107665"/>
              <a:gd name="connsiteY9" fmla="*/ 262494 h 1384581"/>
              <a:gd name="connsiteX10" fmla="*/ 1096126 w 1107665"/>
              <a:gd name="connsiteY10" fmla="*/ 233648 h 1384581"/>
              <a:gd name="connsiteX11" fmla="*/ 1104780 w 1107665"/>
              <a:gd name="connsiteY11" fmla="*/ 210572 h 1384581"/>
              <a:gd name="connsiteX12" fmla="*/ 1107665 w 1107665"/>
              <a:gd name="connsiteY12" fmla="*/ 184611 h 1384581"/>
              <a:gd name="connsiteX13" fmla="*/ 1101896 w 1107665"/>
              <a:gd name="connsiteY13" fmla="*/ 158650 h 1384581"/>
              <a:gd name="connsiteX14" fmla="*/ 1081704 w 1107665"/>
              <a:gd name="connsiteY14" fmla="*/ 126920 h 1384581"/>
              <a:gd name="connsiteX15" fmla="*/ 1049974 w 1107665"/>
              <a:gd name="connsiteY15" fmla="*/ 100959 h 1384581"/>
              <a:gd name="connsiteX16" fmla="*/ 995167 w 1107665"/>
              <a:gd name="connsiteY16" fmla="*/ 69229 h 1384581"/>
              <a:gd name="connsiteX17" fmla="*/ 951899 w 1107665"/>
              <a:gd name="connsiteY17" fmla="*/ 46153 h 1384581"/>
              <a:gd name="connsiteX18" fmla="*/ 917285 w 1107665"/>
              <a:gd name="connsiteY18" fmla="*/ 34615 h 1384581"/>
              <a:gd name="connsiteX19" fmla="*/ 888439 w 1107665"/>
              <a:gd name="connsiteY19" fmla="*/ 25961 h 1384581"/>
              <a:gd name="connsiteX20" fmla="*/ 799019 w 1107665"/>
              <a:gd name="connsiteY20" fmla="*/ 8654 h 1384581"/>
              <a:gd name="connsiteX21" fmla="*/ 715367 w 1107665"/>
              <a:gd name="connsiteY21" fmla="*/ 0 h 1384581"/>
              <a:gd name="connsiteX22" fmla="*/ 660560 w 1107665"/>
              <a:gd name="connsiteY22" fmla="*/ 0 h 1384581"/>
              <a:gd name="connsiteX23" fmla="*/ 614408 w 1107665"/>
              <a:gd name="connsiteY23" fmla="*/ 8654 h 1384581"/>
              <a:gd name="connsiteX24" fmla="*/ 582678 w 1107665"/>
              <a:gd name="connsiteY24" fmla="*/ 17308 h 1384581"/>
              <a:gd name="connsiteX25" fmla="*/ 553832 w 1107665"/>
              <a:gd name="connsiteY25" fmla="*/ 31730 h 1384581"/>
              <a:gd name="connsiteX26" fmla="*/ 542294 w 1107665"/>
              <a:gd name="connsiteY26" fmla="*/ 46153 h 1384581"/>
              <a:gd name="connsiteX27" fmla="*/ 548063 w 1107665"/>
              <a:gd name="connsiteY27" fmla="*/ 63460 h 1384581"/>
              <a:gd name="connsiteX28" fmla="*/ 565371 w 1107665"/>
              <a:gd name="connsiteY28" fmla="*/ 77883 h 1384581"/>
              <a:gd name="connsiteX29" fmla="*/ 611523 w 1107665"/>
              <a:gd name="connsiteY29" fmla="*/ 95190 h 1384581"/>
              <a:gd name="connsiteX30" fmla="*/ 640369 w 1107665"/>
              <a:gd name="connsiteY30" fmla="*/ 106728 h 1384581"/>
              <a:gd name="connsiteX31" fmla="*/ 677868 w 1107665"/>
              <a:gd name="connsiteY31" fmla="*/ 124036 h 1384581"/>
              <a:gd name="connsiteX32" fmla="*/ 706713 w 1107665"/>
              <a:gd name="connsiteY32" fmla="*/ 147112 h 1384581"/>
              <a:gd name="connsiteX33" fmla="*/ 721136 w 1107665"/>
              <a:gd name="connsiteY33" fmla="*/ 167304 h 1384581"/>
              <a:gd name="connsiteX34" fmla="*/ 726905 w 1107665"/>
              <a:gd name="connsiteY34" fmla="*/ 193265 h 1384581"/>
              <a:gd name="connsiteX35" fmla="*/ 726905 w 1107665"/>
              <a:gd name="connsiteY35" fmla="*/ 227879 h 1384581"/>
              <a:gd name="connsiteX36" fmla="*/ 715367 w 1107665"/>
              <a:gd name="connsiteY36" fmla="*/ 279801 h 1384581"/>
              <a:gd name="connsiteX37" fmla="*/ 692290 w 1107665"/>
              <a:gd name="connsiteY37" fmla="*/ 351915 h 1384581"/>
              <a:gd name="connsiteX38" fmla="*/ 611523 w 1107665"/>
              <a:gd name="connsiteY38" fmla="*/ 507680 h 1384581"/>
              <a:gd name="connsiteX39" fmla="*/ 484603 w 1107665"/>
              <a:gd name="connsiteY39" fmla="*/ 703829 h 1384581"/>
              <a:gd name="connsiteX40" fmla="*/ 374991 w 1107665"/>
              <a:gd name="connsiteY40" fmla="*/ 859594 h 1384581"/>
              <a:gd name="connsiteX41" fmla="*/ 230764 w 1107665"/>
              <a:gd name="connsiteY41" fmla="*/ 1055743 h 1384581"/>
              <a:gd name="connsiteX42" fmla="*/ 51922 w 1107665"/>
              <a:gd name="connsiteY42" fmla="*/ 1277853 h 1384581"/>
              <a:gd name="connsiteX43" fmla="*/ 8654 w 1107665"/>
              <a:gd name="connsiteY43" fmla="*/ 1329775 h 1384581"/>
              <a:gd name="connsiteX44" fmla="*/ 0 w 1107665"/>
              <a:gd name="connsiteY44" fmla="*/ 1344197 h 1384581"/>
              <a:gd name="connsiteX45" fmla="*/ 0 w 1107665"/>
              <a:gd name="connsiteY45" fmla="*/ 1361504 h 1384581"/>
              <a:gd name="connsiteX46" fmla="*/ 8654 w 1107665"/>
              <a:gd name="connsiteY46" fmla="*/ 1378812 h 1384581"/>
              <a:gd name="connsiteX47" fmla="*/ 20192 w 1107665"/>
              <a:gd name="connsiteY47" fmla="*/ 1384581 h 1384581"/>
              <a:gd name="connsiteX48" fmla="*/ 51922 w 1107665"/>
              <a:gd name="connsiteY48" fmla="*/ 1373043 h 1384581"/>
              <a:gd name="connsiteX49" fmla="*/ 124036 w 1107665"/>
              <a:gd name="connsiteY49" fmla="*/ 1321121 h 1384581"/>
              <a:gd name="connsiteX50" fmla="*/ 248071 w 1107665"/>
              <a:gd name="connsiteY50" fmla="*/ 1217277 h 1384581"/>
              <a:gd name="connsiteX51" fmla="*/ 377875 w 1107665"/>
              <a:gd name="connsiteY51" fmla="*/ 1090357 h 1384581"/>
              <a:gd name="connsiteX52" fmla="*/ 562486 w 1107665"/>
              <a:gd name="connsiteY52" fmla="*/ 891324 h 1384581"/>
              <a:gd name="connsiteX53" fmla="*/ 637484 w 1107665"/>
              <a:gd name="connsiteY53" fmla="*/ 801903 h 1384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107665" h="1384581">
                <a:moveTo>
                  <a:pt x="637484" y="801903"/>
                </a:moveTo>
                <a:lnTo>
                  <a:pt x="741328" y="674983"/>
                </a:lnTo>
                <a:lnTo>
                  <a:pt x="830749" y="553833"/>
                </a:lnTo>
                <a:lnTo>
                  <a:pt x="911516" y="444220"/>
                </a:lnTo>
                <a:lnTo>
                  <a:pt x="951899" y="380760"/>
                </a:lnTo>
                <a:lnTo>
                  <a:pt x="974976" y="343261"/>
                </a:lnTo>
                <a:lnTo>
                  <a:pt x="986514" y="328838"/>
                </a:lnTo>
                <a:lnTo>
                  <a:pt x="1015359" y="308646"/>
                </a:lnTo>
                <a:lnTo>
                  <a:pt x="1055743" y="279801"/>
                </a:lnTo>
                <a:lnTo>
                  <a:pt x="1075935" y="262494"/>
                </a:lnTo>
                <a:lnTo>
                  <a:pt x="1096126" y="233648"/>
                </a:lnTo>
                <a:lnTo>
                  <a:pt x="1104780" y="210572"/>
                </a:lnTo>
                <a:lnTo>
                  <a:pt x="1107665" y="184611"/>
                </a:lnTo>
                <a:lnTo>
                  <a:pt x="1101896" y="158650"/>
                </a:lnTo>
                <a:lnTo>
                  <a:pt x="1081704" y="126920"/>
                </a:lnTo>
                <a:lnTo>
                  <a:pt x="1049974" y="100959"/>
                </a:lnTo>
                <a:lnTo>
                  <a:pt x="995167" y="69229"/>
                </a:lnTo>
                <a:lnTo>
                  <a:pt x="951899" y="46153"/>
                </a:lnTo>
                <a:lnTo>
                  <a:pt x="917285" y="34615"/>
                </a:lnTo>
                <a:lnTo>
                  <a:pt x="888439" y="25961"/>
                </a:lnTo>
                <a:lnTo>
                  <a:pt x="799019" y="8654"/>
                </a:lnTo>
                <a:lnTo>
                  <a:pt x="715367" y="0"/>
                </a:lnTo>
                <a:lnTo>
                  <a:pt x="660560" y="0"/>
                </a:lnTo>
                <a:lnTo>
                  <a:pt x="614408" y="8654"/>
                </a:lnTo>
                <a:lnTo>
                  <a:pt x="582678" y="17308"/>
                </a:lnTo>
                <a:lnTo>
                  <a:pt x="553832" y="31730"/>
                </a:lnTo>
                <a:lnTo>
                  <a:pt x="542294" y="46153"/>
                </a:lnTo>
                <a:lnTo>
                  <a:pt x="548063" y="63460"/>
                </a:lnTo>
                <a:lnTo>
                  <a:pt x="565371" y="77883"/>
                </a:lnTo>
                <a:lnTo>
                  <a:pt x="611523" y="95190"/>
                </a:lnTo>
                <a:lnTo>
                  <a:pt x="640369" y="106728"/>
                </a:lnTo>
                <a:lnTo>
                  <a:pt x="677868" y="124036"/>
                </a:lnTo>
                <a:lnTo>
                  <a:pt x="706713" y="147112"/>
                </a:lnTo>
                <a:lnTo>
                  <a:pt x="721136" y="167304"/>
                </a:lnTo>
                <a:lnTo>
                  <a:pt x="726905" y="193265"/>
                </a:lnTo>
                <a:lnTo>
                  <a:pt x="726905" y="227879"/>
                </a:lnTo>
                <a:lnTo>
                  <a:pt x="715367" y="279801"/>
                </a:lnTo>
                <a:lnTo>
                  <a:pt x="692290" y="351915"/>
                </a:lnTo>
                <a:lnTo>
                  <a:pt x="611523" y="507680"/>
                </a:lnTo>
                <a:lnTo>
                  <a:pt x="484603" y="703829"/>
                </a:lnTo>
                <a:lnTo>
                  <a:pt x="374991" y="859594"/>
                </a:lnTo>
                <a:lnTo>
                  <a:pt x="230764" y="1055743"/>
                </a:lnTo>
                <a:lnTo>
                  <a:pt x="51922" y="1277853"/>
                </a:lnTo>
                <a:lnTo>
                  <a:pt x="8654" y="1329775"/>
                </a:lnTo>
                <a:lnTo>
                  <a:pt x="0" y="1344197"/>
                </a:lnTo>
                <a:lnTo>
                  <a:pt x="0" y="1361504"/>
                </a:lnTo>
                <a:lnTo>
                  <a:pt x="8654" y="1378812"/>
                </a:lnTo>
                <a:lnTo>
                  <a:pt x="20192" y="1384581"/>
                </a:lnTo>
                <a:lnTo>
                  <a:pt x="51922" y="1373043"/>
                </a:lnTo>
                <a:lnTo>
                  <a:pt x="124036" y="1321121"/>
                </a:lnTo>
                <a:lnTo>
                  <a:pt x="248071" y="1217277"/>
                </a:lnTo>
                <a:lnTo>
                  <a:pt x="377875" y="1090357"/>
                </a:lnTo>
                <a:lnTo>
                  <a:pt x="562486" y="891324"/>
                </a:lnTo>
                <a:lnTo>
                  <a:pt x="637484" y="80190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77C83916-85B3-8940-B226-24694204D528}"/>
              </a:ext>
            </a:extLst>
          </p:cNvPr>
          <p:cNvSpPr/>
          <p:nvPr/>
        </p:nvSpPr>
        <p:spPr>
          <a:xfrm>
            <a:off x="5010150" y="2268538"/>
            <a:ext cx="1066800" cy="1196975"/>
          </a:xfrm>
          <a:custGeom>
            <a:avLst/>
            <a:gdLst>
              <a:gd name="connsiteX0" fmla="*/ 516731 w 1066800"/>
              <a:gd name="connsiteY0" fmla="*/ 564357 h 1195388"/>
              <a:gd name="connsiteX1" fmla="*/ 485775 w 1066800"/>
              <a:gd name="connsiteY1" fmla="*/ 607219 h 1195388"/>
              <a:gd name="connsiteX2" fmla="*/ 433388 w 1066800"/>
              <a:gd name="connsiteY2" fmla="*/ 676275 h 1195388"/>
              <a:gd name="connsiteX3" fmla="*/ 269081 w 1066800"/>
              <a:gd name="connsiteY3" fmla="*/ 873919 h 1195388"/>
              <a:gd name="connsiteX4" fmla="*/ 142875 w 1066800"/>
              <a:gd name="connsiteY4" fmla="*/ 1009650 h 1195388"/>
              <a:gd name="connsiteX5" fmla="*/ 45244 w 1066800"/>
              <a:gd name="connsiteY5" fmla="*/ 1114425 h 1195388"/>
              <a:gd name="connsiteX6" fmla="*/ 9525 w 1066800"/>
              <a:gd name="connsiteY6" fmla="*/ 1152525 h 1195388"/>
              <a:gd name="connsiteX7" fmla="*/ 0 w 1066800"/>
              <a:gd name="connsiteY7" fmla="*/ 1166813 h 1195388"/>
              <a:gd name="connsiteX8" fmla="*/ 0 w 1066800"/>
              <a:gd name="connsiteY8" fmla="*/ 1185863 h 1195388"/>
              <a:gd name="connsiteX9" fmla="*/ 4763 w 1066800"/>
              <a:gd name="connsiteY9" fmla="*/ 1193007 h 1195388"/>
              <a:gd name="connsiteX10" fmla="*/ 26194 w 1066800"/>
              <a:gd name="connsiteY10" fmla="*/ 1195388 h 1195388"/>
              <a:gd name="connsiteX11" fmla="*/ 54769 w 1066800"/>
              <a:gd name="connsiteY11" fmla="*/ 1190625 h 1195388"/>
              <a:gd name="connsiteX12" fmla="*/ 107156 w 1066800"/>
              <a:gd name="connsiteY12" fmla="*/ 1164432 h 1195388"/>
              <a:gd name="connsiteX13" fmla="*/ 273844 w 1066800"/>
              <a:gd name="connsiteY13" fmla="*/ 1047750 h 1195388"/>
              <a:gd name="connsiteX14" fmla="*/ 426244 w 1066800"/>
              <a:gd name="connsiteY14" fmla="*/ 933450 h 1195388"/>
              <a:gd name="connsiteX15" fmla="*/ 631031 w 1066800"/>
              <a:gd name="connsiteY15" fmla="*/ 754857 h 1195388"/>
              <a:gd name="connsiteX16" fmla="*/ 771525 w 1066800"/>
              <a:gd name="connsiteY16" fmla="*/ 611982 h 1195388"/>
              <a:gd name="connsiteX17" fmla="*/ 892969 w 1066800"/>
              <a:gd name="connsiteY17" fmla="*/ 476250 h 1195388"/>
              <a:gd name="connsiteX18" fmla="*/ 962025 w 1066800"/>
              <a:gd name="connsiteY18" fmla="*/ 402432 h 1195388"/>
              <a:gd name="connsiteX19" fmla="*/ 1009650 w 1066800"/>
              <a:gd name="connsiteY19" fmla="*/ 352425 h 1195388"/>
              <a:gd name="connsiteX20" fmla="*/ 1028700 w 1066800"/>
              <a:gd name="connsiteY20" fmla="*/ 335757 h 1195388"/>
              <a:gd name="connsiteX21" fmla="*/ 1040606 w 1066800"/>
              <a:gd name="connsiteY21" fmla="*/ 323850 h 1195388"/>
              <a:gd name="connsiteX22" fmla="*/ 1054894 w 1066800"/>
              <a:gd name="connsiteY22" fmla="*/ 302419 h 1195388"/>
              <a:gd name="connsiteX23" fmla="*/ 1064419 w 1066800"/>
              <a:gd name="connsiteY23" fmla="*/ 280988 h 1195388"/>
              <a:gd name="connsiteX24" fmla="*/ 1066800 w 1066800"/>
              <a:gd name="connsiteY24" fmla="*/ 261938 h 1195388"/>
              <a:gd name="connsiteX25" fmla="*/ 1064419 w 1066800"/>
              <a:gd name="connsiteY25" fmla="*/ 235744 h 1195388"/>
              <a:gd name="connsiteX26" fmla="*/ 1057275 w 1066800"/>
              <a:gd name="connsiteY26" fmla="*/ 209550 h 1195388"/>
              <a:gd name="connsiteX27" fmla="*/ 1035844 w 1066800"/>
              <a:gd name="connsiteY27" fmla="*/ 173832 h 1195388"/>
              <a:gd name="connsiteX28" fmla="*/ 1014413 w 1066800"/>
              <a:gd name="connsiteY28" fmla="*/ 154782 h 1195388"/>
              <a:gd name="connsiteX29" fmla="*/ 971550 w 1066800"/>
              <a:gd name="connsiteY29" fmla="*/ 123825 h 1195388"/>
              <a:gd name="connsiteX30" fmla="*/ 914400 w 1066800"/>
              <a:gd name="connsiteY30" fmla="*/ 92869 h 1195388"/>
              <a:gd name="connsiteX31" fmla="*/ 862013 w 1066800"/>
              <a:gd name="connsiteY31" fmla="*/ 66675 h 1195388"/>
              <a:gd name="connsiteX32" fmla="*/ 781050 w 1066800"/>
              <a:gd name="connsiteY32" fmla="*/ 35719 h 1195388"/>
              <a:gd name="connsiteX33" fmla="*/ 707231 w 1066800"/>
              <a:gd name="connsiteY33" fmla="*/ 14288 h 1195388"/>
              <a:gd name="connsiteX34" fmla="*/ 650081 w 1066800"/>
              <a:gd name="connsiteY34" fmla="*/ 2382 h 1195388"/>
              <a:gd name="connsiteX35" fmla="*/ 609600 w 1066800"/>
              <a:gd name="connsiteY35" fmla="*/ 0 h 1195388"/>
              <a:gd name="connsiteX36" fmla="*/ 571500 w 1066800"/>
              <a:gd name="connsiteY36" fmla="*/ 2382 h 1195388"/>
              <a:gd name="connsiteX37" fmla="*/ 542925 w 1066800"/>
              <a:gd name="connsiteY37" fmla="*/ 11907 h 1195388"/>
              <a:gd name="connsiteX38" fmla="*/ 531019 w 1066800"/>
              <a:gd name="connsiteY38" fmla="*/ 28575 h 1195388"/>
              <a:gd name="connsiteX39" fmla="*/ 535781 w 1066800"/>
              <a:gd name="connsiteY39" fmla="*/ 45244 h 1195388"/>
              <a:gd name="connsiteX40" fmla="*/ 547688 w 1066800"/>
              <a:gd name="connsiteY40" fmla="*/ 61913 h 1195388"/>
              <a:gd name="connsiteX41" fmla="*/ 588169 w 1066800"/>
              <a:gd name="connsiteY41" fmla="*/ 97632 h 1195388"/>
              <a:gd name="connsiteX42" fmla="*/ 609600 w 1066800"/>
              <a:gd name="connsiteY42" fmla="*/ 111919 h 1195388"/>
              <a:gd name="connsiteX43" fmla="*/ 628650 w 1066800"/>
              <a:gd name="connsiteY43" fmla="*/ 133350 h 1195388"/>
              <a:gd name="connsiteX44" fmla="*/ 647700 w 1066800"/>
              <a:gd name="connsiteY44" fmla="*/ 164307 h 1195388"/>
              <a:gd name="connsiteX45" fmla="*/ 659606 w 1066800"/>
              <a:gd name="connsiteY45" fmla="*/ 192882 h 1195388"/>
              <a:gd name="connsiteX46" fmla="*/ 669131 w 1066800"/>
              <a:gd name="connsiteY46" fmla="*/ 233363 h 1195388"/>
              <a:gd name="connsiteX47" fmla="*/ 669131 w 1066800"/>
              <a:gd name="connsiteY47" fmla="*/ 269082 h 1195388"/>
              <a:gd name="connsiteX48" fmla="*/ 664369 w 1066800"/>
              <a:gd name="connsiteY48" fmla="*/ 300038 h 1195388"/>
              <a:gd name="connsiteX49" fmla="*/ 633413 w 1066800"/>
              <a:gd name="connsiteY49" fmla="*/ 376238 h 1195388"/>
              <a:gd name="connsiteX50" fmla="*/ 547688 w 1066800"/>
              <a:gd name="connsiteY50" fmla="*/ 521494 h 1195388"/>
              <a:gd name="connsiteX51" fmla="*/ 516731 w 1066800"/>
              <a:gd name="connsiteY51" fmla="*/ 564357 h 1195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066800" h="1195388">
                <a:moveTo>
                  <a:pt x="516731" y="564357"/>
                </a:moveTo>
                <a:lnTo>
                  <a:pt x="485775" y="607219"/>
                </a:lnTo>
                <a:lnTo>
                  <a:pt x="433388" y="676275"/>
                </a:lnTo>
                <a:lnTo>
                  <a:pt x="269081" y="873919"/>
                </a:lnTo>
                <a:lnTo>
                  <a:pt x="142875" y="1009650"/>
                </a:lnTo>
                <a:lnTo>
                  <a:pt x="45244" y="1114425"/>
                </a:lnTo>
                <a:lnTo>
                  <a:pt x="9525" y="1152525"/>
                </a:lnTo>
                <a:lnTo>
                  <a:pt x="0" y="1166813"/>
                </a:lnTo>
                <a:lnTo>
                  <a:pt x="0" y="1185863"/>
                </a:lnTo>
                <a:lnTo>
                  <a:pt x="4763" y="1193007"/>
                </a:lnTo>
                <a:lnTo>
                  <a:pt x="26194" y="1195388"/>
                </a:lnTo>
                <a:lnTo>
                  <a:pt x="54769" y="1190625"/>
                </a:lnTo>
                <a:lnTo>
                  <a:pt x="107156" y="1164432"/>
                </a:lnTo>
                <a:lnTo>
                  <a:pt x="273844" y="1047750"/>
                </a:lnTo>
                <a:lnTo>
                  <a:pt x="426244" y="933450"/>
                </a:lnTo>
                <a:lnTo>
                  <a:pt x="631031" y="754857"/>
                </a:lnTo>
                <a:lnTo>
                  <a:pt x="771525" y="611982"/>
                </a:lnTo>
                <a:lnTo>
                  <a:pt x="892969" y="476250"/>
                </a:lnTo>
                <a:lnTo>
                  <a:pt x="962025" y="402432"/>
                </a:lnTo>
                <a:lnTo>
                  <a:pt x="1009650" y="352425"/>
                </a:lnTo>
                <a:lnTo>
                  <a:pt x="1028700" y="335757"/>
                </a:lnTo>
                <a:lnTo>
                  <a:pt x="1040606" y="323850"/>
                </a:lnTo>
                <a:lnTo>
                  <a:pt x="1054894" y="302419"/>
                </a:lnTo>
                <a:lnTo>
                  <a:pt x="1064419" y="280988"/>
                </a:lnTo>
                <a:lnTo>
                  <a:pt x="1066800" y="261938"/>
                </a:lnTo>
                <a:lnTo>
                  <a:pt x="1064419" y="235744"/>
                </a:lnTo>
                <a:lnTo>
                  <a:pt x="1057275" y="209550"/>
                </a:lnTo>
                <a:lnTo>
                  <a:pt x="1035844" y="173832"/>
                </a:lnTo>
                <a:lnTo>
                  <a:pt x="1014413" y="154782"/>
                </a:lnTo>
                <a:lnTo>
                  <a:pt x="971550" y="123825"/>
                </a:lnTo>
                <a:lnTo>
                  <a:pt x="914400" y="92869"/>
                </a:lnTo>
                <a:lnTo>
                  <a:pt x="862013" y="66675"/>
                </a:lnTo>
                <a:lnTo>
                  <a:pt x="781050" y="35719"/>
                </a:lnTo>
                <a:lnTo>
                  <a:pt x="707231" y="14288"/>
                </a:lnTo>
                <a:lnTo>
                  <a:pt x="650081" y="2382"/>
                </a:lnTo>
                <a:lnTo>
                  <a:pt x="609600" y="0"/>
                </a:lnTo>
                <a:lnTo>
                  <a:pt x="571500" y="2382"/>
                </a:lnTo>
                <a:lnTo>
                  <a:pt x="542925" y="11907"/>
                </a:lnTo>
                <a:lnTo>
                  <a:pt x="531019" y="28575"/>
                </a:lnTo>
                <a:lnTo>
                  <a:pt x="535781" y="45244"/>
                </a:lnTo>
                <a:lnTo>
                  <a:pt x="547688" y="61913"/>
                </a:lnTo>
                <a:lnTo>
                  <a:pt x="588169" y="97632"/>
                </a:lnTo>
                <a:lnTo>
                  <a:pt x="609600" y="111919"/>
                </a:lnTo>
                <a:lnTo>
                  <a:pt x="628650" y="133350"/>
                </a:lnTo>
                <a:lnTo>
                  <a:pt x="647700" y="164307"/>
                </a:lnTo>
                <a:lnTo>
                  <a:pt x="659606" y="192882"/>
                </a:lnTo>
                <a:lnTo>
                  <a:pt x="669131" y="233363"/>
                </a:lnTo>
                <a:lnTo>
                  <a:pt x="669131" y="269082"/>
                </a:lnTo>
                <a:lnTo>
                  <a:pt x="664369" y="300038"/>
                </a:lnTo>
                <a:lnTo>
                  <a:pt x="633413" y="376238"/>
                </a:lnTo>
                <a:lnTo>
                  <a:pt x="547688" y="521494"/>
                </a:lnTo>
                <a:lnTo>
                  <a:pt x="516731" y="56435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37431D5C-1E52-E742-978A-B7BBBCA7EFCD}"/>
              </a:ext>
            </a:extLst>
          </p:cNvPr>
          <p:cNvSpPr/>
          <p:nvPr/>
        </p:nvSpPr>
        <p:spPr>
          <a:xfrm>
            <a:off x="2735263" y="4070350"/>
            <a:ext cx="4492625" cy="577850"/>
          </a:xfrm>
          <a:custGeom>
            <a:avLst/>
            <a:gdLst>
              <a:gd name="connsiteX0" fmla="*/ 1452067 w 4491533"/>
              <a:gd name="connsiteY0" fmla="*/ 204825 h 577901"/>
              <a:gd name="connsiteX1" fmla="*/ 2062886 w 4491533"/>
              <a:gd name="connsiteY1" fmla="*/ 157277 h 577901"/>
              <a:gd name="connsiteX2" fmla="*/ 2311603 w 4491533"/>
              <a:gd name="connsiteY2" fmla="*/ 135331 h 577901"/>
              <a:gd name="connsiteX3" fmla="*/ 2615184 w 4491533"/>
              <a:gd name="connsiteY3" fmla="*/ 109728 h 577901"/>
              <a:gd name="connsiteX4" fmla="*/ 2948025 w 4491533"/>
              <a:gd name="connsiteY4" fmla="*/ 84125 h 577901"/>
              <a:gd name="connsiteX5" fmla="*/ 3288182 w 4491533"/>
              <a:gd name="connsiteY5" fmla="*/ 62179 h 577901"/>
              <a:gd name="connsiteX6" fmla="*/ 3591763 w 4491533"/>
              <a:gd name="connsiteY6" fmla="*/ 43891 h 577901"/>
              <a:gd name="connsiteX7" fmla="*/ 3840480 w 4491533"/>
              <a:gd name="connsiteY7" fmla="*/ 29261 h 577901"/>
              <a:gd name="connsiteX8" fmla="*/ 3931920 w 4491533"/>
              <a:gd name="connsiteY8" fmla="*/ 25603 h 577901"/>
              <a:gd name="connsiteX9" fmla="*/ 3994099 w 4491533"/>
              <a:gd name="connsiteY9" fmla="*/ 10973 h 577901"/>
              <a:gd name="connsiteX10" fmla="*/ 4081881 w 4491533"/>
              <a:gd name="connsiteY10" fmla="*/ 0 h 577901"/>
              <a:gd name="connsiteX11" fmla="*/ 4140403 w 4491533"/>
              <a:gd name="connsiteY11" fmla="*/ 10973 h 577901"/>
              <a:gd name="connsiteX12" fmla="*/ 4213555 w 4491533"/>
              <a:gd name="connsiteY12" fmla="*/ 32918 h 577901"/>
              <a:gd name="connsiteX13" fmla="*/ 4279392 w 4491533"/>
              <a:gd name="connsiteY13" fmla="*/ 58521 h 577901"/>
              <a:gd name="connsiteX14" fmla="*/ 4359859 w 4491533"/>
              <a:gd name="connsiteY14" fmla="*/ 102413 h 577901"/>
              <a:gd name="connsiteX15" fmla="*/ 4436669 w 4491533"/>
              <a:gd name="connsiteY15" fmla="*/ 153619 h 577901"/>
              <a:gd name="connsiteX16" fmla="*/ 4454957 w 4491533"/>
              <a:gd name="connsiteY16" fmla="*/ 168249 h 577901"/>
              <a:gd name="connsiteX17" fmla="*/ 4465929 w 4491533"/>
              <a:gd name="connsiteY17" fmla="*/ 182880 h 577901"/>
              <a:gd name="connsiteX18" fmla="*/ 4473245 w 4491533"/>
              <a:gd name="connsiteY18" fmla="*/ 193853 h 577901"/>
              <a:gd name="connsiteX19" fmla="*/ 4484217 w 4491533"/>
              <a:gd name="connsiteY19" fmla="*/ 223113 h 577901"/>
              <a:gd name="connsiteX20" fmla="*/ 4491533 w 4491533"/>
              <a:gd name="connsiteY20" fmla="*/ 263347 h 577901"/>
              <a:gd name="connsiteX21" fmla="*/ 4480560 w 4491533"/>
              <a:gd name="connsiteY21" fmla="*/ 292608 h 577901"/>
              <a:gd name="connsiteX22" fmla="*/ 4451299 w 4491533"/>
              <a:gd name="connsiteY22" fmla="*/ 314553 h 577901"/>
              <a:gd name="connsiteX23" fmla="*/ 4411065 w 4491533"/>
              <a:gd name="connsiteY23" fmla="*/ 321869 h 577901"/>
              <a:gd name="connsiteX24" fmla="*/ 4359859 w 4491533"/>
              <a:gd name="connsiteY24" fmla="*/ 321869 h 577901"/>
              <a:gd name="connsiteX25" fmla="*/ 4275734 w 4491533"/>
              <a:gd name="connsiteY25" fmla="*/ 310896 h 577901"/>
              <a:gd name="connsiteX26" fmla="*/ 4166006 w 4491533"/>
              <a:gd name="connsiteY26" fmla="*/ 296265 h 577901"/>
              <a:gd name="connsiteX27" fmla="*/ 4008729 w 4491533"/>
              <a:gd name="connsiteY27" fmla="*/ 285293 h 577901"/>
              <a:gd name="connsiteX28" fmla="*/ 3738067 w 4491533"/>
              <a:gd name="connsiteY28" fmla="*/ 274320 h 577901"/>
              <a:gd name="connsiteX29" fmla="*/ 3467405 w 4491533"/>
              <a:gd name="connsiteY29" fmla="*/ 274320 h 577901"/>
              <a:gd name="connsiteX30" fmla="*/ 3141878 w 4491533"/>
              <a:gd name="connsiteY30" fmla="*/ 277977 h 577901"/>
              <a:gd name="connsiteX31" fmla="*/ 2801721 w 4491533"/>
              <a:gd name="connsiteY31" fmla="*/ 292608 h 577901"/>
              <a:gd name="connsiteX32" fmla="*/ 2553005 w 4491533"/>
              <a:gd name="connsiteY32" fmla="*/ 303581 h 577901"/>
              <a:gd name="connsiteX33" fmla="*/ 2278685 w 4491533"/>
              <a:gd name="connsiteY33" fmla="*/ 321869 h 577901"/>
              <a:gd name="connsiteX34" fmla="*/ 2051913 w 4491533"/>
              <a:gd name="connsiteY34" fmla="*/ 336499 h 577901"/>
              <a:gd name="connsiteX35" fmla="*/ 1883664 w 4491533"/>
              <a:gd name="connsiteY35" fmla="*/ 354787 h 577901"/>
              <a:gd name="connsiteX36" fmla="*/ 1631289 w 4491533"/>
              <a:gd name="connsiteY36" fmla="*/ 380390 h 577901"/>
              <a:gd name="connsiteX37" fmla="*/ 1415491 w 4491533"/>
              <a:gd name="connsiteY37" fmla="*/ 402336 h 577901"/>
              <a:gd name="connsiteX38" fmla="*/ 1214323 w 4491533"/>
              <a:gd name="connsiteY38" fmla="*/ 424281 h 577901"/>
              <a:gd name="connsiteX39" fmla="*/ 1060704 w 4491533"/>
              <a:gd name="connsiteY39" fmla="*/ 446227 h 577901"/>
              <a:gd name="connsiteX40" fmla="*/ 830275 w 4491533"/>
              <a:gd name="connsiteY40" fmla="*/ 493776 h 577901"/>
              <a:gd name="connsiteX41" fmla="*/ 555955 w 4491533"/>
              <a:gd name="connsiteY41" fmla="*/ 555955 h 577901"/>
              <a:gd name="connsiteX42" fmla="*/ 504749 w 4491533"/>
              <a:gd name="connsiteY42" fmla="*/ 574243 h 577901"/>
              <a:gd name="connsiteX43" fmla="*/ 479145 w 4491533"/>
              <a:gd name="connsiteY43" fmla="*/ 577901 h 577901"/>
              <a:gd name="connsiteX44" fmla="*/ 442569 w 4491533"/>
              <a:gd name="connsiteY44" fmla="*/ 577901 h 577901"/>
              <a:gd name="connsiteX45" fmla="*/ 380390 w 4491533"/>
              <a:gd name="connsiteY45" fmla="*/ 563270 h 577901"/>
              <a:gd name="connsiteX46" fmla="*/ 329184 w 4491533"/>
              <a:gd name="connsiteY46" fmla="*/ 541325 h 577901"/>
              <a:gd name="connsiteX47" fmla="*/ 245059 w 4491533"/>
              <a:gd name="connsiteY47" fmla="*/ 490118 h 577901"/>
              <a:gd name="connsiteX48" fmla="*/ 146304 w 4491533"/>
              <a:gd name="connsiteY48" fmla="*/ 416966 h 577901"/>
              <a:gd name="connsiteX49" fmla="*/ 43891 w 4491533"/>
              <a:gd name="connsiteY49" fmla="*/ 318211 h 577901"/>
              <a:gd name="connsiteX50" fmla="*/ 21945 w 4491533"/>
              <a:gd name="connsiteY50" fmla="*/ 292608 h 577901"/>
              <a:gd name="connsiteX51" fmla="*/ 10973 w 4491533"/>
              <a:gd name="connsiteY51" fmla="*/ 270662 h 577901"/>
              <a:gd name="connsiteX52" fmla="*/ 0 w 4491533"/>
              <a:gd name="connsiteY52" fmla="*/ 234086 h 577901"/>
              <a:gd name="connsiteX53" fmla="*/ 0 w 4491533"/>
              <a:gd name="connsiteY53" fmla="*/ 219456 h 577901"/>
              <a:gd name="connsiteX54" fmla="*/ 3657 w 4491533"/>
              <a:gd name="connsiteY54" fmla="*/ 212141 h 577901"/>
              <a:gd name="connsiteX55" fmla="*/ 3657 w 4491533"/>
              <a:gd name="connsiteY55" fmla="*/ 204825 h 577901"/>
              <a:gd name="connsiteX56" fmla="*/ 18288 w 4491533"/>
              <a:gd name="connsiteY56" fmla="*/ 193853 h 577901"/>
              <a:gd name="connsiteX57" fmla="*/ 40233 w 4491533"/>
              <a:gd name="connsiteY57" fmla="*/ 193853 h 577901"/>
              <a:gd name="connsiteX58" fmla="*/ 73152 w 4491533"/>
              <a:gd name="connsiteY58" fmla="*/ 201168 h 577901"/>
              <a:gd name="connsiteX59" fmla="*/ 102413 w 4491533"/>
              <a:gd name="connsiteY59" fmla="*/ 212141 h 577901"/>
              <a:gd name="connsiteX60" fmla="*/ 146304 w 4491533"/>
              <a:gd name="connsiteY60" fmla="*/ 234086 h 577901"/>
              <a:gd name="connsiteX61" fmla="*/ 237744 w 4491533"/>
              <a:gd name="connsiteY61" fmla="*/ 270662 h 577901"/>
              <a:gd name="connsiteX62" fmla="*/ 332841 w 4491533"/>
              <a:gd name="connsiteY62" fmla="*/ 296265 h 577901"/>
              <a:gd name="connsiteX63" fmla="*/ 416966 w 4491533"/>
              <a:gd name="connsiteY63" fmla="*/ 307238 h 577901"/>
              <a:gd name="connsiteX64" fmla="*/ 493776 w 4491533"/>
              <a:gd name="connsiteY64" fmla="*/ 307238 h 577901"/>
              <a:gd name="connsiteX65" fmla="*/ 625449 w 4491533"/>
              <a:gd name="connsiteY65" fmla="*/ 288950 h 577901"/>
              <a:gd name="connsiteX66" fmla="*/ 841248 w 4491533"/>
              <a:gd name="connsiteY66" fmla="*/ 263347 h 577901"/>
              <a:gd name="connsiteX67" fmla="*/ 1111910 w 4491533"/>
              <a:gd name="connsiteY67" fmla="*/ 234086 h 577901"/>
              <a:gd name="connsiteX68" fmla="*/ 1452067 w 4491533"/>
              <a:gd name="connsiteY68" fmla="*/ 204825 h 577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4491533" h="577901">
                <a:moveTo>
                  <a:pt x="1452067" y="204825"/>
                </a:moveTo>
                <a:lnTo>
                  <a:pt x="2062886" y="157277"/>
                </a:lnTo>
                <a:lnTo>
                  <a:pt x="2311603" y="135331"/>
                </a:lnTo>
                <a:lnTo>
                  <a:pt x="2615184" y="109728"/>
                </a:lnTo>
                <a:lnTo>
                  <a:pt x="2948025" y="84125"/>
                </a:lnTo>
                <a:lnTo>
                  <a:pt x="3288182" y="62179"/>
                </a:lnTo>
                <a:lnTo>
                  <a:pt x="3591763" y="43891"/>
                </a:lnTo>
                <a:lnTo>
                  <a:pt x="3840480" y="29261"/>
                </a:lnTo>
                <a:lnTo>
                  <a:pt x="3931920" y="25603"/>
                </a:lnTo>
                <a:lnTo>
                  <a:pt x="3994099" y="10973"/>
                </a:lnTo>
                <a:lnTo>
                  <a:pt x="4081881" y="0"/>
                </a:lnTo>
                <a:lnTo>
                  <a:pt x="4140403" y="10973"/>
                </a:lnTo>
                <a:lnTo>
                  <a:pt x="4213555" y="32918"/>
                </a:lnTo>
                <a:lnTo>
                  <a:pt x="4279392" y="58521"/>
                </a:lnTo>
                <a:lnTo>
                  <a:pt x="4359859" y="102413"/>
                </a:lnTo>
                <a:lnTo>
                  <a:pt x="4436669" y="153619"/>
                </a:lnTo>
                <a:lnTo>
                  <a:pt x="4454957" y="168249"/>
                </a:lnTo>
                <a:lnTo>
                  <a:pt x="4465929" y="182880"/>
                </a:lnTo>
                <a:lnTo>
                  <a:pt x="4473245" y="193853"/>
                </a:lnTo>
                <a:lnTo>
                  <a:pt x="4484217" y="223113"/>
                </a:lnTo>
                <a:lnTo>
                  <a:pt x="4491533" y="263347"/>
                </a:lnTo>
                <a:lnTo>
                  <a:pt x="4480560" y="292608"/>
                </a:lnTo>
                <a:lnTo>
                  <a:pt x="4451299" y="314553"/>
                </a:lnTo>
                <a:lnTo>
                  <a:pt x="4411065" y="321869"/>
                </a:lnTo>
                <a:lnTo>
                  <a:pt x="4359859" y="321869"/>
                </a:lnTo>
                <a:lnTo>
                  <a:pt x="4275734" y="310896"/>
                </a:lnTo>
                <a:lnTo>
                  <a:pt x="4166006" y="296265"/>
                </a:lnTo>
                <a:lnTo>
                  <a:pt x="4008729" y="285293"/>
                </a:lnTo>
                <a:lnTo>
                  <a:pt x="3738067" y="274320"/>
                </a:lnTo>
                <a:lnTo>
                  <a:pt x="3467405" y="274320"/>
                </a:lnTo>
                <a:lnTo>
                  <a:pt x="3141878" y="277977"/>
                </a:lnTo>
                <a:lnTo>
                  <a:pt x="2801721" y="292608"/>
                </a:lnTo>
                <a:lnTo>
                  <a:pt x="2553005" y="303581"/>
                </a:lnTo>
                <a:lnTo>
                  <a:pt x="2278685" y="321869"/>
                </a:lnTo>
                <a:lnTo>
                  <a:pt x="2051913" y="336499"/>
                </a:lnTo>
                <a:lnTo>
                  <a:pt x="1883664" y="354787"/>
                </a:lnTo>
                <a:lnTo>
                  <a:pt x="1631289" y="380390"/>
                </a:lnTo>
                <a:lnTo>
                  <a:pt x="1415491" y="402336"/>
                </a:lnTo>
                <a:lnTo>
                  <a:pt x="1214323" y="424281"/>
                </a:lnTo>
                <a:lnTo>
                  <a:pt x="1060704" y="446227"/>
                </a:lnTo>
                <a:lnTo>
                  <a:pt x="830275" y="493776"/>
                </a:lnTo>
                <a:lnTo>
                  <a:pt x="555955" y="555955"/>
                </a:lnTo>
                <a:lnTo>
                  <a:pt x="504749" y="574243"/>
                </a:lnTo>
                <a:lnTo>
                  <a:pt x="479145" y="577901"/>
                </a:lnTo>
                <a:lnTo>
                  <a:pt x="442569" y="577901"/>
                </a:lnTo>
                <a:lnTo>
                  <a:pt x="380390" y="563270"/>
                </a:lnTo>
                <a:lnTo>
                  <a:pt x="329184" y="541325"/>
                </a:lnTo>
                <a:lnTo>
                  <a:pt x="245059" y="490118"/>
                </a:lnTo>
                <a:lnTo>
                  <a:pt x="146304" y="416966"/>
                </a:lnTo>
                <a:lnTo>
                  <a:pt x="43891" y="318211"/>
                </a:lnTo>
                <a:lnTo>
                  <a:pt x="21945" y="292608"/>
                </a:lnTo>
                <a:lnTo>
                  <a:pt x="10973" y="270662"/>
                </a:lnTo>
                <a:lnTo>
                  <a:pt x="0" y="234086"/>
                </a:lnTo>
                <a:lnTo>
                  <a:pt x="0" y="219456"/>
                </a:lnTo>
                <a:lnTo>
                  <a:pt x="3657" y="212141"/>
                </a:lnTo>
                <a:lnTo>
                  <a:pt x="3657" y="204825"/>
                </a:lnTo>
                <a:lnTo>
                  <a:pt x="18288" y="193853"/>
                </a:lnTo>
                <a:lnTo>
                  <a:pt x="40233" y="193853"/>
                </a:lnTo>
                <a:lnTo>
                  <a:pt x="73152" y="201168"/>
                </a:lnTo>
                <a:lnTo>
                  <a:pt x="102413" y="212141"/>
                </a:lnTo>
                <a:lnTo>
                  <a:pt x="146304" y="234086"/>
                </a:lnTo>
                <a:lnTo>
                  <a:pt x="237744" y="270662"/>
                </a:lnTo>
                <a:lnTo>
                  <a:pt x="332841" y="296265"/>
                </a:lnTo>
                <a:lnTo>
                  <a:pt x="416966" y="307238"/>
                </a:lnTo>
                <a:lnTo>
                  <a:pt x="493776" y="307238"/>
                </a:lnTo>
                <a:lnTo>
                  <a:pt x="625449" y="288950"/>
                </a:lnTo>
                <a:lnTo>
                  <a:pt x="841248" y="263347"/>
                </a:lnTo>
                <a:lnTo>
                  <a:pt x="1111910" y="234086"/>
                </a:lnTo>
                <a:lnTo>
                  <a:pt x="1452067" y="2048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76C3ECFD-1319-A141-AF47-8CE69312AE39}"/>
              </a:ext>
            </a:extLst>
          </p:cNvPr>
          <p:cNvSpPr/>
          <p:nvPr/>
        </p:nvSpPr>
        <p:spPr>
          <a:xfrm>
            <a:off x="3178175" y="1889125"/>
            <a:ext cx="3548063" cy="528638"/>
          </a:xfrm>
          <a:custGeom>
            <a:avLst/>
            <a:gdLst>
              <a:gd name="connsiteX0" fmla="*/ 1214392 w 3547987"/>
              <a:gd name="connsiteY0" fmla="*/ 222110 h 527872"/>
              <a:gd name="connsiteX1" fmla="*/ 1675919 w 3547987"/>
              <a:gd name="connsiteY1" fmla="*/ 175957 h 527872"/>
              <a:gd name="connsiteX2" fmla="*/ 2013411 w 3547987"/>
              <a:gd name="connsiteY2" fmla="*/ 144228 h 527872"/>
              <a:gd name="connsiteX3" fmla="*/ 2281673 w 3547987"/>
              <a:gd name="connsiteY3" fmla="*/ 115382 h 527872"/>
              <a:gd name="connsiteX4" fmla="*/ 2587435 w 3547987"/>
              <a:gd name="connsiteY4" fmla="*/ 89421 h 527872"/>
              <a:gd name="connsiteX5" fmla="*/ 2783584 w 3547987"/>
              <a:gd name="connsiteY5" fmla="*/ 77883 h 527872"/>
              <a:gd name="connsiteX6" fmla="*/ 2982617 w 3547987"/>
              <a:gd name="connsiteY6" fmla="*/ 69229 h 527872"/>
              <a:gd name="connsiteX7" fmla="*/ 3025885 w 3547987"/>
              <a:gd name="connsiteY7" fmla="*/ 49038 h 527872"/>
              <a:gd name="connsiteX8" fmla="*/ 3112421 w 3547987"/>
              <a:gd name="connsiteY8" fmla="*/ 5769 h 527872"/>
              <a:gd name="connsiteX9" fmla="*/ 3129729 w 3547987"/>
              <a:gd name="connsiteY9" fmla="*/ 0 h 527872"/>
              <a:gd name="connsiteX10" fmla="*/ 3167228 w 3547987"/>
              <a:gd name="connsiteY10" fmla="*/ 2885 h 527872"/>
              <a:gd name="connsiteX11" fmla="*/ 3233572 w 3547987"/>
              <a:gd name="connsiteY11" fmla="*/ 14423 h 527872"/>
              <a:gd name="connsiteX12" fmla="*/ 3299917 w 3547987"/>
              <a:gd name="connsiteY12" fmla="*/ 34615 h 527872"/>
              <a:gd name="connsiteX13" fmla="*/ 3337416 w 3547987"/>
              <a:gd name="connsiteY13" fmla="*/ 49038 h 527872"/>
              <a:gd name="connsiteX14" fmla="*/ 3412414 w 3547987"/>
              <a:gd name="connsiteY14" fmla="*/ 83652 h 527872"/>
              <a:gd name="connsiteX15" fmla="*/ 3455682 w 3547987"/>
              <a:gd name="connsiteY15" fmla="*/ 106728 h 527872"/>
              <a:gd name="connsiteX16" fmla="*/ 3481643 w 3547987"/>
              <a:gd name="connsiteY16" fmla="*/ 126920 h 527872"/>
              <a:gd name="connsiteX17" fmla="*/ 3510488 w 3547987"/>
              <a:gd name="connsiteY17" fmla="*/ 158650 h 527872"/>
              <a:gd name="connsiteX18" fmla="*/ 3530680 w 3547987"/>
              <a:gd name="connsiteY18" fmla="*/ 184611 h 527872"/>
              <a:gd name="connsiteX19" fmla="*/ 3542218 w 3547987"/>
              <a:gd name="connsiteY19" fmla="*/ 207687 h 527872"/>
              <a:gd name="connsiteX20" fmla="*/ 3547987 w 3547987"/>
              <a:gd name="connsiteY20" fmla="*/ 230764 h 527872"/>
              <a:gd name="connsiteX21" fmla="*/ 3539334 w 3547987"/>
              <a:gd name="connsiteY21" fmla="*/ 253840 h 527872"/>
              <a:gd name="connsiteX22" fmla="*/ 3522026 w 3547987"/>
              <a:gd name="connsiteY22" fmla="*/ 271147 h 527872"/>
              <a:gd name="connsiteX23" fmla="*/ 3484527 w 3547987"/>
              <a:gd name="connsiteY23" fmla="*/ 285570 h 527872"/>
              <a:gd name="connsiteX24" fmla="*/ 3444144 w 3547987"/>
              <a:gd name="connsiteY24" fmla="*/ 288455 h 527872"/>
              <a:gd name="connsiteX25" fmla="*/ 3334531 w 3547987"/>
              <a:gd name="connsiteY25" fmla="*/ 285570 h 527872"/>
              <a:gd name="connsiteX26" fmla="*/ 3086460 w 3547987"/>
              <a:gd name="connsiteY26" fmla="*/ 276916 h 527872"/>
              <a:gd name="connsiteX27" fmla="*/ 2841274 w 3547987"/>
              <a:gd name="connsiteY27" fmla="*/ 274032 h 527872"/>
              <a:gd name="connsiteX28" fmla="*/ 2616280 w 3547987"/>
              <a:gd name="connsiteY28" fmla="*/ 279801 h 527872"/>
              <a:gd name="connsiteX29" fmla="*/ 2385517 w 3547987"/>
              <a:gd name="connsiteY29" fmla="*/ 288455 h 527872"/>
              <a:gd name="connsiteX30" fmla="*/ 2183599 w 3547987"/>
              <a:gd name="connsiteY30" fmla="*/ 299993 h 527872"/>
              <a:gd name="connsiteX31" fmla="*/ 1967258 w 3547987"/>
              <a:gd name="connsiteY31" fmla="*/ 314416 h 527872"/>
              <a:gd name="connsiteX32" fmla="*/ 1753802 w 3547987"/>
              <a:gd name="connsiteY32" fmla="*/ 337492 h 527872"/>
              <a:gd name="connsiteX33" fmla="*/ 1554768 w 3547987"/>
              <a:gd name="connsiteY33" fmla="*/ 357684 h 527872"/>
              <a:gd name="connsiteX34" fmla="*/ 1269199 w 3547987"/>
              <a:gd name="connsiteY34" fmla="*/ 395183 h 527872"/>
              <a:gd name="connsiteX35" fmla="*/ 1064396 w 3547987"/>
              <a:gd name="connsiteY35" fmla="*/ 424028 h 527872"/>
              <a:gd name="connsiteX36" fmla="*/ 755750 w 3547987"/>
              <a:gd name="connsiteY36" fmla="*/ 467296 h 527872"/>
              <a:gd name="connsiteX37" fmla="*/ 496141 w 3547987"/>
              <a:gd name="connsiteY37" fmla="*/ 507680 h 527872"/>
              <a:gd name="connsiteX38" fmla="*/ 464411 w 3547987"/>
              <a:gd name="connsiteY38" fmla="*/ 516334 h 527872"/>
              <a:gd name="connsiteX39" fmla="*/ 438450 w 3547987"/>
              <a:gd name="connsiteY39" fmla="*/ 522103 h 527872"/>
              <a:gd name="connsiteX40" fmla="*/ 400951 w 3547987"/>
              <a:gd name="connsiteY40" fmla="*/ 527872 h 527872"/>
              <a:gd name="connsiteX41" fmla="*/ 372106 w 3547987"/>
              <a:gd name="connsiteY41" fmla="*/ 527872 h 527872"/>
              <a:gd name="connsiteX42" fmla="*/ 320184 w 3547987"/>
              <a:gd name="connsiteY42" fmla="*/ 510564 h 527872"/>
              <a:gd name="connsiteX43" fmla="*/ 253840 w 3547987"/>
              <a:gd name="connsiteY43" fmla="*/ 478834 h 527872"/>
              <a:gd name="connsiteX44" fmla="*/ 173072 w 3547987"/>
              <a:gd name="connsiteY44" fmla="*/ 424028 h 527872"/>
              <a:gd name="connsiteX45" fmla="*/ 106728 w 3547987"/>
              <a:gd name="connsiteY45" fmla="*/ 369222 h 527872"/>
              <a:gd name="connsiteX46" fmla="*/ 34614 w 3547987"/>
              <a:gd name="connsiteY46" fmla="*/ 302877 h 527872"/>
              <a:gd name="connsiteX47" fmla="*/ 20192 w 3547987"/>
              <a:gd name="connsiteY47" fmla="*/ 282686 h 527872"/>
              <a:gd name="connsiteX48" fmla="*/ 8654 w 3547987"/>
              <a:gd name="connsiteY48" fmla="*/ 262494 h 527872"/>
              <a:gd name="connsiteX49" fmla="*/ 0 w 3547987"/>
              <a:gd name="connsiteY49" fmla="*/ 230764 h 527872"/>
              <a:gd name="connsiteX50" fmla="*/ 0 w 3547987"/>
              <a:gd name="connsiteY50" fmla="*/ 213457 h 527872"/>
              <a:gd name="connsiteX51" fmla="*/ 8654 w 3547987"/>
              <a:gd name="connsiteY51" fmla="*/ 201918 h 527872"/>
              <a:gd name="connsiteX52" fmla="*/ 20192 w 3547987"/>
              <a:gd name="connsiteY52" fmla="*/ 199034 h 527872"/>
              <a:gd name="connsiteX53" fmla="*/ 37499 w 3547987"/>
              <a:gd name="connsiteY53" fmla="*/ 201918 h 527872"/>
              <a:gd name="connsiteX54" fmla="*/ 69229 w 3547987"/>
              <a:gd name="connsiteY54" fmla="*/ 213457 h 527872"/>
              <a:gd name="connsiteX55" fmla="*/ 115382 w 3547987"/>
              <a:gd name="connsiteY55" fmla="*/ 233648 h 527872"/>
              <a:gd name="connsiteX56" fmla="*/ 175957 w 3547987"/>
              <a:gd name="connsiteY56" fmla="*/ 262494 h 527872"/>
              <a:gd name="connsiteX57" fmla="*/ 224994 w 3547987"/>
              <a:gd name="connsiteY57" fmla="*/ 279801 h 527872"/>
              <a:gd name="connsiteX58" fmla="*/ 288454 w 3547987"/>
              <a:gd name="connsiteY58" fmla="*/ 294224 h 527872"/>
              <a:gd name="connsiteX59" fmla="*/ 366337 w 3547987"/>
              <a:gd name="connsiteY59" fmla="*/ 302877 h 527872"/>
              <a:gd name="connsiteX60" fmla="*/ 455758 w 3547987"/>
              <a:gd name="connsiteY60" fmla="*/ 302877 h 527872"/>
              <a:gd name="connsiteX61" fmla="*/ 597100 w 3547987"/>
              <a:gd name="connsiteY61" fmla="*/ 291339 h 527872"/>
              <a:gd name="connsiteX62" fmla="*/ 853825 w 3547987"/>
              <a:gd name="connsiteY62" fmla="*/ 262494 h 527872"/>
              <a:gd name="connsiteX63" fmla="*/ 1214392 w 3547987"/>
              <a:gd name="connsiteY63" fmla="*/ 222110 h 527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3547987" h="527872">
                <a:moveTo>
                  <a:pt x="1214392" y="222110"/>
                </a:moveTo>
                <a:lnTo>
                  <a:pt x="1675919" y="175957"/>
                </a:lnTo>
                <a:lnTo>
                  <a:pt x="2013411" y="144228"/>
                </a:lnTo>
                <a:lnTo>
                  <a:pt x="2281673" y="115382"/>
                </a:lnTo>
                <a:lnTo>
                  <a:pt x="2587435" y="89421"/>
                </a:lnTo>
                <a:lnTo>
                  <a:pt x="2783584" y="77883"/>
                </a:lnTo>
                <a:lnTo>
                  <a:pt x="2982617" y="69229"/>
                </a:lnTo>
                <a:lnTo>
                  <a:pt x="3025885" y="49038"/>
                </a:lnTo>
                <a:lnTo>
                  <a:pt x="3112421" y="5769"/>
                </a:lnTo>
                <a:lnTo>
                  <a:pt x="3129729" y="0"/>
                </a:lnTo>
                <a:lnTo>
                  <a:pt x="3167228" y="2885"/>
                </a:lnTo>
                <a:lnTo>
                  <a:pt x="3233572" y="14423"/>
                </a:lnTo>
                <a:lnTo>
                  <a:pt x="3299917" y="34615"/>
                </a:lnTo>
                <a:lnTo>
                  <a:pt x="3337416" y="49038"/>
                </a:lnTo>
                <a:lnTo>
                  <a:pt x="3412414" y="83652"/>
                </a:lnTo>
                <a:lnTo>
                  <a:pt x="3455682" y="106728"/>
                </a:lnTo>
                <a:lnTo>
                  <a:pt x="3481643" y="126920"/>
                </a:lnTo>
                <a:lnTo>
                  <a:pt x="3510488" y="158650"/>
                </a:lnTo>
                <a:lnTo>
                  <a:pt x="3530680" y="184611"/>
                </a:lnTo>
                <a:lnTo>
                  <a:pt x="3542218" y="207687"/>
                </a:lnTo>
                <a:lnTo>
                  <a:pt x="3547987" y="230764"/>
                </a:lnTo>
                <a:lnTo>
                  <a:pt x="3539334" y="253840"/>
                </a:lnTo>
                <a:lnTo>
                  <a:pt x="3522026" y="271147"/>
                </a:lnTo>
                <a:lnTo>
                  <a:pt x="3484527" y="285570"/>
                </a:lnTo>
                <a:lnTo>
                  <a:pt x="3444144" y="288455"/>
                </a:lnTo>
                <a:lnTo>
                  <a:pt x="3334531" y="285570"/>
                </a:lnTo>
                <a:lnTo>
                  <a:pt x="3086460" y="276916"/>
                </a:lnTo>
                <a:lnTo>
                  <a:pt x="2841274" y="274032"/>
                </a:lnTo>
                <a:lnTo>
                  <a:pt x="2616280" y="279801"/>
                </a:lnTo>
                <a:lnTo>
                  <a:pt x="2385517" y="288455"/>
                </a:lnTo>
                <a:lnTo>
                  <a:pt x="2183599" y="299993"/>
                </a:lnTo>
                <a:lnTo>
                  <a:pt x="1967258" y="314416"/>
                </a:lnTo>
                <a:lnTo>
                  <a:pt x="1753802" y="337492"/>
                </a:lnTo>
                <a:lnTo>
                  <a:pt x="1554768" y="357684"/>
                </a:lnTo>
                <a:lnTo>
                  <a:pt x="1269199" y="395183"/>
                </a:lnTo>
                <a:lnTo>
                  <a:pt x="1064396" y="424028"/>
                </a:lnTo>
                <a:lnTo>
                  <a:pt x="755750" y="467296"/>
                </a:lnTo>
                <a:lnTo>
                  <a:pt x="496141" y="507680"/>
                </a:lnTo>
                <a:lnTo>
                  <a:pt x="464411" y="516334"/>
                </a:lnTo>
                <a:lnTo>
                  <a:pt x="438450" y="522103"/>
                </a:lnTo>
                <a:lnTo>
                  <a:pt x="400951" y="527872"/>
                </a:lnTo>
                <a:lnTo>
                  <a:pt x="372106" y="527872"/>
                </a:lnTo>
                <a:lnTo>
                  <a:pt x="320184" y="510564"/>
                </a:lnTo>
                <a:lnTo>
                  <a:pt x="253840" y="478834"/>
                </a:lnTo>
                <a:lnTo>
                  <a:pt x="173072" y="424028"/>
                </a:lnTo>
                <a:lnTo>
                  <a:pt x="106728" y="369222"/>
                </a:lnTo>
                <a:lnTo>
                  <a:pt x="34614" y="302877"/>
                </a:lnTo>
                <a:lnTo>
                  <a:pt x="20192" y="282686"/>
                </a:lnTo>
                <a:lnTo>
                  <a:pt x="8654" y="262494"/>
                </a:lnTo>
                <a:lnTo>
                  <a:pt x="0" y="230764"/>
                </a:lnTo>
                <a:lnTo>
                  <a:pt x="0" y="213457"/>
                </a:lnTo>
                <a:lnTo>
                  <a:pt x="8654" y="201918"/>
                </a:lnTo>
                <a:lnTo>
                  <a:pt x="20192" y="199034"/>
                </a:lnTo>
                <a:lnTo>
                  <a:pt x="37499" y="201918"/>
                </a:lnTo>
                <a:lnTo>
                  <a:pt x="69229" y="213457"/>
                </a:lnTo>
                <a:lnTo>
                  <a:pt x="115382" y="233648"/>
                </a:lnTo>
                <a:lnTo>
                  <a:pt x="175957" y="262494"/>
                </a:lnTo>
                <a:lnTo>
                  <a:pt x="224994" y="279801"/>
                </a:lnTo>
                <a:lnTo>
                  <a:pt x="288454" y="294224"/>
                </a:lnTo>
                <a:lnTo>
                  <a:pt x="366337" y="302877"/>
                </a:lnTo>
                <a:lnTo>
                  <a:pt x="455758" y="302877"/>
                </a:lnTo>
                <a:lnTo>
                  <a:pt x="597100" y="291339"/>
                </a:lnTo>
                <a:lnTo>
                  <a:pt x="853825" y="262494"/>
                </a:lnTo>
                <a:lnTo>
                  <a:pt x="1214392" y="22211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8B084DF1-81CA-1F4F-9194-517BE70E58C8}"/>
              </a:ext>
            </a:extLst>
          </p:cNvPr>
          <p:cNvSpPr/>
          <p:nvPr/>
        </p:nvSpPr>
        <p:spPr>
          <a:xfrm>
            <a:off x="3957638" y="3008313"/>
            <a:ext cx="612775" cy="527050"/>
          </a:xfrm>
          <a:custGeom>
            <a:avLst/>
            <a:gdLst>
              <a:gd name="connsiteX0" fmla="*/ 221456 w 611981"/>
              <a:gd name="connsiteY0" fmla="*/ 69056 h 528637"/>
              <a:gd name="connsiteX1" fmla="*/ 40481 w 611981"/>
              <a:gd name="connsiteY1" fmla="*/ 0 h 528637"/>
              <a:gd name="connsiteX2" fmla="*/ 0 w 611981"/>
              <a:gd name="connsiteY2" fmla="*/ 38100 h 528637"/>
              <a:gd name="connsiteX3" fmla="*/ 88106 w 611981"/>
              <a:gd name="connsiteY3" fmla="*/ 126206 h 528637"/>
              <a:gd name="connsiteX4" fmla="*/ 166687 w 611981"/>
              <a:gd name="connsiteY4" fmla="*/ 209550 h 528637"/>
              <a:gd name="connsiteX5" fmla="*/ 254793 w 611981"/>
              <a:gd name="connsiteY5" fmla="*/ 297656 h 528637"/>
              <a:gd name="connsiteX6" fmla="*/ 328612 w 611981"/>
              <a:gd name="connsiteY6" fmla="*/ 366712 h 528637"/>
              <a:gd name="connsiteX7" fmla="*/ 400050 w 611981"/>
              <a:gd name="connsiteY7" fmla="*/ 431006 h 528637"/>
              <a:gd name="connsiteX8" fmla="*/ 459581 w 611981"/>
              <a:gd name="connsiteY8" fmla="*/ 483394 h 528637"/>
              <a:gd name="connsiteX9" fmla="*/ 485775 w 611981"/>
              <a:gd name="connsiteY9" fmla="*/ 502444 h 528637"/>
              <a:gd name="connsiteX10" fmla="*/ 507206 w 611981"/>
              <a:gd name="connsiteY10" fmla="*/ 514350 h 528637"/>
              <a:gd name="connsiteX11" fmla="*/ 516731 w 611981"/>
              <a:gd name="connsiteY11" fmla="*/ 519112 h 528637"/>
              <a:gd name="connsiteX12" fmla="*/ 535781 w 611981"/>
              <a:gd name="connsiteY12" fmla="*/ 523875 h 528637"/>
              <a:gd name="connsiteX13" fmla="*/ 554831 w 611981"/>
              <a:gd name="connsiteY13" fmla="*/ 528637 h 528637"/>
              <a:gd name="connsiteX14" fmla="*/ 571500 w 611981"/>
              <a:gd name="connsiteY14" fmla="*/ 523875 h 528637"/>
              <a:gd name="connsiteX15" fmla="*/ 583406 w 611981"/>
              <a:gd name="connsiteY15" fmla="*/ 516731 h 528637"/>
              <a:gd name="connsiteX16" fmla="*/ 595312 w 611981"/>
              <a:gd name="connsiteY16" fmla="*/ 502444 h 528637"/>
              <a:gd name="connsiteX17" fmla="*/ 602456 w 611981"/>
              <a:gd name="connsiteY17" fmla="*/ 485775 h 528637"/>
              <a:gd name="connsiteX18" fmla="*/ 609600 w 611981"/>
              <a:gd name="connsiteY18" fmla="*/ 461962 h 528637"/>
              <a:gd name="connsiteX19" fmla="*/ 611981 w 611981"/>
              <a:gd name="connsiteY19" fmla="*/ 442912 h 528637"/>
              <a:gd name="connsiteX20" fmla="*/ 611981 w 611981"/>
              <a:gd name="connsiteY20" fmla="*/ 404812 h 528637"/>
              <a:gd name="connsiteX21" fmla="*/ 607218 w 611981"/>
              <a:gd name="connsiteY21" fmla="*/ 357187 h 528637"/>
              <a:gd name="connsiteX22" fmla="*/ 590550 w 611981"/>
              <a:gd name="connsiteY22" fmla="*/ 309562 h 528637"/>
              <a:gd name="connsiteX23" fmla="*/ 550068 w 611981"/>
              <a:gd name="connsiteY23" fmla="*/ 240506 h 528637"/>
              <a:gd name="connsiteX24" fmla="*/ 504825 w 611981"/>
              <a:gd name="connsiteY24" fmla="*/ 183356 h 528637"/>
              <a:gd name="connsiteX25" fmla="*/ 469106 w 611981"/>
              <a:gd name="connsiteY25" fmla="*/ 166687 h 528637"/>
              <a:gd name="connsiteX26" fmla="*/ 369093 w 611981"/>
              <a:gd name="connsiteY26" fmla="*/ 128587 h 528637"/>
              <a:gd name="connsiteX27" fmla="*/ 221456 w 611981"/>
              <a:gd name="connsiteY27" fmla="*/ 69056 h 528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611981" h="528637">
                <a:moveTo>
                  <a:pt x="221456" y="69056"/>
                </a:moveTo>
                <a:lnTo>
                  <a:pt x="40481" y="0"/>
                </a:lnTo>
                <a:lnTo>
                  <a:pt x="0" y="38100"/>
                </a:lnTo>
                <a:lnTo>
                  <a:pt x="88106" y="126206"/>
                </a:lnTo>
                <a:lnTo>
                  <a:pt x="166687" y="209550"/>
                </a:lnTo>
                <a:lnTo>
                  <a:pt x="254793" y="297656"/>
                </a:lnTo>
                <a:lnTo>
                  <a:pt x="328612" y="366712"/>
                </a:lnTo>
                <a:lnTo>
                  <a:pt x="400050" y="431006"/>
                </a:lnTo>
                <a:lnTo>
                  <a:pt x="459581" y="483394"/>
                </a:lnTo>
                <a:lnTo>
                  <a:pt x="485775" y="502444"/>
                </a:lnTo>
                <a:lnTo>
                  <a:pt x="507206" y="514350"/>
                </a:lnTo>
                <a:lnTo>
                  <a:pt x="516731" y="519112"/>
                </a:lnTo>
                <a:lnTo>
                  <a:pt x="535781" y="523875"/>
                </a:lnTo>
                <a:lnTo>
                  <a:pt x="554831" y="528637"/>
                </a:lnTo>
                <a:lnTo>
                  <a:pt x="571500" y="523875"/>
                </a:lnTo>
                <a:lnTo>
                  <a:pt x="583406" y="516731"/>
                </a:lnTo>
                <a:lnTo>
                  <a:pt x="595312" y="502444"/>
                </a:lnTo>
                <a:lnTo>
                  <a:pt x="602456" y="485775"/>
                </a:lnTo>
                <a:lnTo>
                  <a:pt x="609600" y="461962"/>
                </a:lnTo>
                <a:lnTo>
                  <a:pt x="611981" y="442912"/>
                </a:lnTo>
                <a:lnTo>
                  <a:pt x="611981" y="404812"/>
                </a:lnTo>
                <a:lnTo>
                  <a:pt x="607218" y="357187"/>
                </a:lnTo>
                <a:lnTo>
                  <a:pt x="590550" y="309562"/>
                </a:lnTo>
                <a:lnTo>
                  <a:pt x="550068" y="240506"/>
                </a:lnTo>
                <a:lnTo>
                  <a:pt x="504825" y="183356"/>
                </a:lnTo>
                <a:lnTo>
                  <a:pt x="469106" y="166687"/>
                </a:lnTo>
                <a:lnTo>
                  <a:pt x="369093" y="128587"/>
                </a:lnTo>
                <a:lnTo>
                  <a:pt x="221456" y="6905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7C8D65EC-26F1-904A-A9AD-03329E0AFA72}"/>
              </a:ext>
            </a:extLst>
          </p:cNvPr>
          <p:cNvSpPr/>
          <p:nvPr/>
        </p:nvSpPr>
        <p:spPr>
          <a:xfrm>
            <a:off x="5653088" y="2897188"/>
            <a:ext cx="987425" cy="739775"/>
          </a:xfrm>
          <a:custGeom>
            <a:avLst/>
            <a:gdLst>
              <a:gd name="connsiteX0" fmla="*/ 397668 w 988218"/>
              <a:gd name="connsiteY0" fmla="*/ 395288 h 738188"/>
              <a:gd name="connsiteX1" fmla="*/ 276225 w 988218"/>
              <a:gd name="connsiteY1" fmla="*/ 297657 h 738188"/>
              <a:gd name="connsiteX2" fmla="*/ 111918 w 988218"/>
              <a:gd name="connsiteY2" fmla="*/ 159544 h 738188"/>
              <a:gd name="connsiteX3" fmla="*/ 0 w 988218"/>
              <a:gd name="connsiteY3" fmla="*/ 59532 h 738188"/>
              <a:gd name="connsiteX4" fmla="*/ 50006 w 988218"/>
              <a:gd name="connsiteY4" fmla="*/ 0 h 738188"/>
              <a:gd name="connsiteX5" fmla="*/ 180975 w 988218"/>
              <a:gd name="connsiteY5" fmla="*/ 54769 h 738188"/>
              <a:gd name="connsiteX6" fmla="*/ 326231 w 988218"/>
              <a:gd name="connsiteY6" fmla="*/ 123825 h 738188"/>
              <a:gd name="connsiteX7" fmla="*/ 438150 w 988218"/>
              <a:gd name="connsiteY7" fmla="*/ 173832 h 738188"/>
              <a:gd name="connsiteX8" fmla="*/ 540543 w 988218"/>
              <a:gd name="connsiteY8" fmla="*/ 223838 h 738188"/>
              <a:gd name="connsiteX9" fmla="*/ 671512 w 988218"/>
              <a:gd name="connsiteY9" fmla="*/ 285750 h 738188"/>
              <a:gd name="connsiteX10" fmla="*/ 814387 w 988218"/>
              <a:gd name="connsiteY10" fmla="*/ 354807 h 738188"/>
              <a:gd name="connsiteX11" fmla="*/ 850106 w 988218"/>
              <a:gd name="connsiteY11" fmla="*/ 378619 h 738188"/>
              <a:gd name="connsiteX12" fmla="*/ 890587 w 988218"/>
              <a:gd name="connsiteY12" fmla="*/ 411957 h 738188"/>
              <a:gd name="connsiteX13" fmla="*/ 919162 w 988218"/>
              <a:gd name="connsiteY13" fmla="*/ 442913 h 738188"/>
              <a:gd name="connsiteX14" fmla="*/ 947737 w 988218"/>
              <a:gd name="connsiteY14" fmla="*/ 476250 h 738188"/>
              <a:gd name="connsiteX15" fmla="*/ 957262 w 988218"/>
              <a:gd name="connsiteY15" fmla="*/ 492919 h 738188"/>
              <a:gd name="connsiteX16" fmla="*/ 969168 w 988218"/>
              <a:gd name="connsiteY16" fmla="*/ 521494 h 738188"/>
              <a:gd name="connsiteX17" fmla="*/ 983456 w 988218"/>
              <a:gd name="connsiteY17" fmla="*/ 561975 h 738188"/>
              <a:gd name="connsiteX18" fmla="*/ 988218 w 988218"/>
              <a:gd name="connsiteY18" fmla="*/ 600075 h 738188"/>
              <a:gd name="connsiteX19" fmla="*/ 988218 w 988218"/>
              <a:gd name="connsiteY19" fmla="*/ 640557 h 738188"/>
              <a:gd name="connsiteX20" fmla="*/ 978693 w 988218"/>
              <a:gd name="connsiteY20" fmla="*/ 688182 h 738188"/>
              <a:gd name="connsiteX21" fmla="*/ 964406 w 988218"/>
              <a:gd name="connsiteY21" fmla="*/ 716757 h 738188"/>
              <a:gd name="connsiteX22" fmla="*/ 945356 w 988218"/>
              <a:gd name="connsiteY22" fmla="*/ 731044 h 738188"/>
              <a:gd name="connsiteX23" fmla="*/ 926306 w 988218"/>
              <a:gd name="connsiteY23" fmla="*/ 738188 h 738188"/>
              <a:gd name="connsiteX24" fmla="*/ 904875 w 988218"/>
              <a:gd name="connsiteY24" fmla="*/ 738188 h 738188"/>
              <a:gd name="connsiteX25" fmla="*/ 854868 w 988218"/>
              <a:gd name="connsiteY25" fmla="*/ 731044 h 738188"/>
              <a:gd name="connsiteX26" fmla="*/ 812006 w 988218"/>
              <a:gd name="connsiteY26" fmla="*/ 711994 h 738188"/>
              <a:gd name="connsiteX27" fmla="*/ 723900 w 988218"/>
              <a:gd name="connsiteY27" fmla="*/ 645319 h 738188"/>
              <a:gd name="connsiteX28" fmla="*/ 578643 w 988218"/>
              <a:gd name="connsiteY28" fmla="*/ 533400 h 738188"/>
              <a:gd name="connsiteX29" fmla="*/ 397668 w 988218"/>
              <a:gd name="connsiteY29" fmla="*/ 395288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988218" h="738188">
                <a:moveTo>
                  <a:pt x="397668" y="395288"/>
                </a:moveTo>
                <a:lnTo>
                  <a:pt x="276225" y="297657"/>
                </a:lnTo>
                <a:lnTo>
                  <a:pt x="111918" y="159544"/>
                </a:lnTo>
                <a:lnTo>
                  <a:pt x="0" y="59532"/>
                </a:lnTo>
                <a:lnTo>
                  <a:pt x="50006" y="0"/>
                </a:lnTo>
                <a:lnTo>
                  <a:pt x="180975" y="54769"/>
                </a:lnTo>
                <a:lnTo>
                  <a:pt x="326231" y="123825"/>
                </a:lnTo>
                <a:lnTo>
                  <a:pt x="438150" y="173832"/>
                </a:lnTo>
                <a:lnTo>
                  <a:pt x="540543" y="223838"/>
                </a:lnTo>
                <a:lnTo>
                  <a:pt x="671512" y="285750"/>
                </a:lnTo>
                <a:lnTo>
                  <a:pt x="814387" y="354807"/>
                </a:lnTo>
                <a:lnTo>
                  <a:pt x="850106" y="378619"/>
                </a:lnTo>
                <a:lnTo>
                  <a:pt x="890587" y="411957"/>
                </a:lnTo>
                <a:lnTo>
                  <a:pt x="919162" y="442913"/>
                </a:lnTo>
                <a:lnTo>
                  <a:pt x="947737" y="476250"/>
                </a:lnTo>
                <a:lnTo>
                  <a:pt x="957262" y="492919"/>
                </a:lnTo>
                <a:lnTo>
                  <a:pt x="969168" y="521494"/>
                </a:lnTo>
                <a:lnTo>
                  <a:pt x="983456" y="561975"/>
                </a:lnTo>
                <a:lnTo>
                  <a:pt x="988218" y="600075"/>
                </a:lnTo>
                <a:lnTo>
                  <a:pt x="988218" y="640557"/>
                </a:lnTo>
                <a:lnTo>
                  <a:pt x="978693" y="688182"/>
                </a:lnTo>
                <a:lnTo>
                  <a:pt x="964406" y="716757"/>
                </a:lnTo>
                <a:lnTo>
                  <a:pt x="945356" y="731044"/>
                </a:lnTo>
                <a:lnTo>
                  <a:pt x="926306" y="738188"/>
                </a:lnTo>
                <a:lnTo>
                  <a:pt x="904875" y="738188"/>
                </a:lnTo>
                <a:lnTo>
                  <a:pt x="854868" y="731044"/>
                </a:lnTo>
                <a:lnTo>
                  <a:pt x="812006" y="711994"/>
                </a:lnTo>
                <a:lnTo>
                  <a:pt x="723900" y="645319"/>
                </a:lnTo>
                <a:lnTo>
                  <a:pt x="578643" y="533400"/>
                </a:lnTo>
                <a:lnTo>
                  <a:pt x="397668" y="3952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294BDC1D-4285-654A-A9CB-59E27E603934}"/>
              </a:ext>
            </a:extLst>
          </p:cNvPr>
          <p:cNvSpPr/>
          <p:nvPr/>
        </p:nvSpPr>
        <p:spPr>
          <a:xfrm>
            <a:off x="4581525" y="3648075"/>
            <a:ext cx="530225" cy="2441575"/>
          </a:xfrm>
          <a:custGeom>
            <a:avLst/>
            <a:gdLst>
              <a:gd name="connsiteX0" fmla="*/ 190500 w 530225"/>
              <a:gd name="connsiteY0" fmla="*/ 1025525 h 2441575"/>
              <a:gd name="connsiteX1" fmla="*/ 184150 w 530225"/>
              <a:gd name="connsiteY1" fmla="*/ 685800 h 2441575"/>
              <a:gd name="connsiteX2" fmla="*/ 184150 w 530225"/>
              <a:gd name="connsiteY2" fmla="*/ 358775 h 2441575"/>
              <a:gd name="connsiteX3" fmla="*/ 184150 w 530225"/>
              <a:gd name="connsiteY3" fmla="*/ 301625 h 2441575"/>
              <a:gd name="connsiteX4" fmla="*/ 174625 w 530225"/>
              <a:gd name="connsiteY4" fmla="*/ 244475 h 2441575"/>
              <a:gd name="connsiteX5" fmla="*/ 152400 w 530225"/>
              <a:gd name="connsiteY5" fmla="*/ 193675 h 2441575"/>
              <a:gd name="connsiteX6" fmla="*/ 123825 w 530225"/>
              <a:gd name="connsiteY6" fmla="*/ 146050 h 2441575"/>
              <a:gd name="connsiteX7" fmla="*/ 98425 w 530225"/>
              <a:gd name="connsiteY7" fmla="*/ 120650 h 2441575"/>
              <a:gd name="connsiteX8" fmla="*/ 66675 w 530225"/>
              <a:gd name="connsiteY8" fmla="*/ 95250 h 2441575"/>
              <a:gd name="connsiteX9" fmla="*/ 31750 w 530225"/>
              <a:gd name="connsiteY9" fmla="*/ 73025 h 2441575"/>
              <a:gd name="connsiteX10" fmla="*/ 12700 w 530225"/>
              <a:gd name="connsiteY10" fmla="*/ 53975 h 2441575"/>
              <a:gd name="connsiteX11" fmla="*/ 0 w 530225"/>
              <a:gd name="connsiteY11" fmla="*/ 34925 h 2441575"/>
              <a:gd name="connsiteX12" fmla="*/ 0 w 530225"/>
              <a:gd name="connsiteY12" fmla="*/ 22225 h 2441575"/>
              <a:gd name="connsiteX13" fmla="*/ 9525 w 530225"/>
              <a:gd name="connsiteY13" fmla="*/ 12700 h 2441575"/>
              <a:gd name="connsiteX14" fmla="*/ 28575 w 530225"/>
              <a:gd name="connsiteY14" fmla="*/ 6350 h 2441575"/>
              <a:gd name="connsiteX15" fmla="*/ 101600 w 530225"/>
              <a:gd name="connsiteY15" fmla="*/ 0 h 2441575"/>
              <a:gd name="connsiteX16" fmla="*/ 196850 w 530225"/>
              <a:gd name="connsiteY16" fmla="*/ 3175 h 2441575"/>
              <a:gd name="connsiteX17" fmla="*/ 292100 w 530225"/>
              <a:gd name="connsiteY17" fmla="*/ 22225 h 2441575"/>
              <a:gd name="connsiteX18" fmla="*/ 390525 w 530225"/>
              <a:gd name="connsiteY18" fmla="*/ 53975 h 2441575"/>
              <a:gd name="connsiteX19" fmla="*/ 460375 w 530225"/>
              <a:gd name="connsiteY19" fmla="*/ 82550 h 2441575"/>
              <a:gd name="connsiteX20" fmla="*/ 485775 w 530225"/>
              <a:gd name="connsiteY20" fmla="*/ 101600 h 2441575"/>
              <a:gd name="connsiteX21" fmla="*/ 498475 w 530225"/>
              <a:gd name="connsiteY21" fmla="*/ 111125 h 2441575"/>
              <a:gd name="connsiteX22" fmla="*/ 508000 w 530225"/>
              <a:gd name="connsiteY22" fmla="*/ 120650 h 2441575"/>
              <a:gd name="connsiteX23" fmla="*/ 517525 w 530225"/>
              <a:gd name="connsiteY23" fmla="*/ 133350 h 2441575"/>
              <a:gd name="connsiteX24" fmla="*/ 523875 w 530225"/>
              <a:gd name="connsiteY24" fmla="*/ 149225 h 2441575"/>
              <a:gd name="connsiteX25" fmla="*/ 530225 w 530225"/>
              <a:gd name="connsiteY25" fmla="*/ 174625 h 2441575"/>
              <a:gd name="connsiteX26" fmla="*/ 530225 w 530225"/>
              <a:gd name="connsiteY26" fmla="*/ 196850 h 2441575"/>
              <a:gd name="connsiteX27" fmla="*/ 523875 w 530225"/>
              <a:gd name="connsiteY27" fmla="*/ 238125 h 2441575"/>
              <a:gd name="connsiteX28" fmla="*/ 508000 w 530225"/>
              <a:gd name="connsiteY28" fmla="*/ 276225 h 2441575"/>
              <a:gd name="connsiteX29" fmla="*/ 482600 w 530225"/>
              <a:gd name="connsiteY29" fmla="*/ 314325 h 2441575"/>
              <a:gd name="connsiteX30" fmla="*/ 466725 w 530225"/>
              <a:gd name="connsiteY30" fmla="*/ 346075 h 2441575"/>
              <a:gd name="connsiteX31" fmla="*/ 454025 w 530225"/>
              <a:gd name="connsiteY31" fmla="*/ 393700 h 2441575"/>
              <a:gd name="connsiteX32" fmla="*/ 450850 w 530225"/>
              <a:gd name="connsiteY32" fmla="*/ 485775 h 2441575"/>
              <a:gd name="connsiteX33" fmla="*/ 454025 w 530225"/>
              <a:gd name="connsiteY33" fmla="*/ 844550 h 2441575"/>
              <a:gd name="connsiteX34" fmla="*/ 447675 w 530225"/>
              <a:gd name="connsiteY34" fmla="*/ 1362075 h 2441575"/>
              <a:gd name="connsiteX35" fmla="*/ 441325 w 530225"/>
              <a:gd name="connsiteY35" fmla="*/ 1733550 h 2441575"/>
              <a:gd name="connsiteX36" fmla="*/ 431800 w 530225"/>
              <a:gd name="connsiteY36" fmla="*/ 2028825 h 2441575"/>
              <a:gd name="connsiteX37" fmla="*/ 428625 w 530225"/>
              <a:gd name="connsiteY37" fmla="*/ 2174875 h 2441575"/>
              <a:gd name="connsiteX38" fmla="*/ 422275 w 530225"/>
              <a:gd name="connsiteY38" fmla="*/ 2235200 h 2441575"/>
              <a:gd name="connsiteX39" fmla="*/ 406400 w 530225"/>
              <a:gd name="connsiteY39" fmla="*/ 2314575 h 2441575"/>
              <a:gd name="connsiteX40" fmla="*/ 384175 w 530225"/>
              <a:gd name="connsiteY40" fmla="*/ 2378075 h 2441575"/>
              <a:gd name="connsiteX41" fmla="*/ 368300 w 530225"/>
              <a:gd name="connsiteY41" fmla="*/ 2409825 h 2441575"/>
              <a:gd name="connsiteX42" fmla="*/ 342900 w 530225"/>
              <a:gd name="connsiteY42" fmla="*/ 2435225 h 2441575"/>
              <a:gd name="connsiteX43" fmla="*/ 323850 w 530225"/>
              <a:gd name="connsiteY43" fmla="*/ 2441575 h 2441575"/>
              <a:gd name="connsiteX44" fmla="*/ 301625 w 530225"/>
              <a:gd name="connsiteY44" fmla="*/ 2435225 h 2441575"/>
              <a:gd name="connsiteX45" fmla="*/ 273050 w 530225"/>
              <a:gd name="connsiteY45" fmla="*/ 2409825 h 2441575"/>
              <a:gd name="connsiteX46" fmla="*/ 250825 w 530225"/>
              <a:gd name="connsiteY46" fmla="*/ 2371725 h 2441575"/>
              <a:gd name="connsiteX47" fmla="*/ 231775 w 530225"/>
              <a:gd name="connsiteY47" fmla="*/ 2317750 h 2441575"/>
              <a:gd name="connsiteX48" fmla="*/ 206375 w 530225"/>
              <a:gd name="connsiteY48" fmla="*/ 2241550 h 2441575"/>
              <a:gd name="connsiteX49" fmla="*/ 206375 w 530225"/>
              <a:gd name="connsiteY49" fmla="*/ 2149475 h 2441575"/>
              <a:gd name="connsiteX50" fmla="*/ 206375 w 530225"/>
              <a:gd name="connsiteY50" fmla="*/ 1984375 h 2441575"/>
              <a:gd name="connsiteX51" fmla="*/ 203200 w 530225"/>
              <a:gd name="connsiteY51" fmla="*/ 1660525 h 2441575"/>
              <a:gd name="connsiteX52" fmla="*/ 196850 w 530225"/>
              <a:gd name="connsiteY52" fmla="*/ 1292225 h 2441575"/>
              <a:gd name="connsiteX53" fmla="*/ 190500 w 530225"/>
              <a:gd name="connsiteY53" fmla="*/ 1025525 h 2441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530225" h="2441575">
                <a:moveTo>
                  <a:pt x="190500" y="1025525"/>
                </a:moveTo>
                <a:lnTo>
                  <a:pt x="184150" y="685800"/>
                </a:lnTo>
                <a:lnTo>
                  <a:pt x="184150" y="358775"/>
                </a:lnTo>
                <a:lnTo>
                  <a:pt x="184150" y="301625"/>
                </a:lnTo>
                <a:lnTo>
                  <a:pt x="174625" y="244475"/>
                </a:lnTo>
                <a:lnTo>
                  <a:pt x="152400" y="193675"/>
                </a:lnTo>
                <a:lnTo>
                  <a:pt x="123825" y="146050"/>
                </a:lnTo>
                <a:lnTo>
                  <a:pt x="98425" y="120650"/>
                </a:lnTo>
                <a:lnTo>
                  <a:pt x="66675" y="95250"/>
                </a:lnTo>
                <a:lnTo>
                  <a:pt x="31750" y="73025"/>
                </a:lnTo>
                <a:lnTo>
                  <a:pt x="12700" y="53975"/>
                </a:lnTo>
                <a:lnTo>
                  <a:pt x="0" y="34925"/>
                </a:lnTo>
                <a:lnTo>
                  <a:pt x="0" y="22225"/>
                </a:lnTo>
                <a:lnTo>
                  <a:pt x="9525" y="12700"/>
                </a:lnTo>
                <a:lnTo>
                  <a:pt x="28575" y="6350"/>
                </a:lnTo>
                <a:lnTo>
                  <a:pt x="101600" y="0"/>
                </a:lnTo>
                <a:lnTo>
                  <a:pt x="196850" y="3175"/>
                </a:lnTo>
                <a:lnTo>
                  <a:pt x="292100" y="22225"/>
                </a:lnTo>
                <a:lnTo>
                  <a:pt x="390525" y="53975"/>
                </a:lnTo>
                <a:lnTo>
                  <a:pt x="460375" y="82550"/>
                </a:lnTo>
                <a:lnTo>
                  <a:pt x="485775" y="101600"/>
                </a:lnTo>
                <a:lnTo>
                  <a:pt x="498475" y="111125"/>
                </a:lnTo>
                <a:lnTo>
                  <a:pt x="508000" y="120650"/>
                </a:lnTo>
                <a:lnTo>
                  <a:pt x="517525" y="133350"/>
                </a:lnTo>
                <a:lnTo>
                  <a:pt x="523875" y="149225"/>
                </a:lnTo>
                <a:lnTo>
                  <a:pt x="530225" y="174625"/>
                </a:lnTo>
                <a:lnTo>
                  <a:pt x="530225" y="196850"/>
                </a:lnTo>
                <a:lnTo>
                  <a:pt x="523875" y="238125"/>
                </a:lnTo>
                <a:lnTo>
                  <a:pt x="508000" y="276225"/>
                </a:lnTo>
                <a:lnTo>
                  <a:pt x="482600" y="314325"/>
                </a:lnTo>
                <a:lnTo>
                  <a:pt x="466725" y="346075"/>
                </a:lnTo>
                <a:lnTo>
                  <a:pt x="454025" y="393700"/>
                </a:lnTo>
                <a:lnTo>
                  <a:pt x="450850" y="485775"/>
                </a:lnTo>
                <a:cubicBezTo>
                  <a:pt x="451908" y="605367"/>
                  <a:pt x="452967" y="724958"/>
                  <a:pt x="454025" y="844550"/>
                </a:cubicBezTo>
                <a:cubicBezTo>
                  <a:pt x="451908" y="1017058"/>
                  <a:pt x="449792" y="1189567"/>
                  <a:pt x="447675" y="1362075"/>
                </a:cubicBezTo>
                <a:lnTo>
                  <a:pt x="441325" y="1733550"/>
                </a:lnTo>
                <a:lnTo>
                  <a:pt x="431800" y="2028825"/>
                </a:lnTo>
                <a:cubicBezTo>
                  <a:pt x="430742" y="2077508"/>
                  <a:pt x="429683" y="2126192"/>
                  <a:pt x="428625" y="2174875"/>
                </a:cubicBezTo>
                <a:lnTo>
                  <a:pt x="422275" y="2235200"/>
                </a:lnTo>
                <a:lnTo>
                  <a:pt x="406400" y="2314575"/>
                </a:lnTo>
                <a:lnTo>
                  <a:pt x="384175" y="2378075"/>
                </a:lnTo>
                <a:lnTo>
                  <a:pt x="368300" y="2409825"/>
                </a:lnTo>
                <a:lnTo>
                  <a:pt x="342900" y="2435225"/>
                </a:lnTo>
                <a:lnTo>
                  <a:pt x="323850" y="2441575"/>
                </a:lnTo>
                <a:lnTo>
                  <a:pt x="301625" y="2435225"/>
                </a:lnTo>
                <a:lnTo>
                  <a:pt x="273050" y="2409825"/>
                </a:lnTo>
                <a:lnTo>
                  <a:pt x="250825" y="2371725"/>
                </a:lnTo>
                <a:lnTo>
                  <a:pt x="231775" y="2317750"/>
                </a:lnTo>
                <a:lnTo>
                  <a:pt x="206375" y="2241550"/>
                </a:lnTo>
                <a:lnTo>
                  <a:pt x="206375" y="2149475"/>
                </a:lnTo>
                <a:lnTo>
                  <a:pt x="206375" y="1984375"/>
                </a:lnTo>
                <a:cubicBezTo>
                  <a:pt x="205317" y="1876425"/>
                  <a:pt x="204258" y="1768475"/>
                  <a:pt x="203200" y="1660525"/>
                </a:cubicBezTo>
                <a:lnTo>
                  <a:pt x="196850" y="1292225"/>
                </a:lnTo>
                <a:lnTo>
                  <a:pt x="190500" y="10255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BB735C2-E800-4469-8EA9-3C4F29769BD0}"/>
              </a:ext>
            </a:extLst>
          </p:cNvPr>
          <p:cNvGrpSpPr/>
          <p:nvPr/>
        </p:nvGrpSpPr>
        <p:grpSpPr>
          <a:xfrm>
            <a:off x="2705893" y="1398588"/>
            <a:ext cx="4492625" cy="4691062"/>
            <a:chOff x="2887663" y="1550988"/>
            <a:chExt cx="4492625" cy="4691062"/>
          </a:xfrm>
        </p:grpSpPr>
        <p:sp>
          <p:nvSpPr>
            <p:cNvPr id="10" name="フリーフォーム 83">
              <a:extLst>
                <a:ext uri="{FF2B5EF4-FFF2-40B4-BE49-F238E27FC236}">
                  <a16:creationId xmlns:a16="http://schemas.microsoft.com/office/drawing/2014/main" id="{668D1F05-E130-4DC6-BAD7-D4B64CB4F7E1}"/>
                </a:ext>
              </a:extLst>
            </p:cNvPr>
            <p:cNvSpPr/>
            <p:nvPr/>
          </p:nvSpPr>
          <p:spPr>
            <a:xfrm>
              <a:off x="4762500" y="1550988"/>
              <a:ext cx="541338" cy="739775"/>
            </a:xfrm>
            <a:custGeom>
              <a:avLst/>
              <a:gdLst>
                <a:gd name="connsiteX0" fmla="*/ 507206 w 540544"/>
                <a:gd name="connsiteY0" fmla="*/ 361950 h 740569"/>
                <a:gd name="connsiteX1" fmla="*/ 526256 w 540544"/>
                <a:gd name="connsiteY1" fmla="*/ 252412 h 740569"/>
                <a:gd name="connsiteX2" fmla="*/ 533400 w 540544"/>
                <a:gd name="connsiteY2" fmla="*/ 228600 h 740569"/>
                <a:gd name="connsiteX3" fmla="*/ 538163 w 540544"/>
                <a:gd name="connsiteY3" fmla="*/ 209550 h 740569"/>
                <a:gd name="connsiteX4" fmla="*/ 540544 w 540544"/>
                <a:gd name="connsiteY4" fmla="*/ 188119 h 740569"/>
                <a:gd name="connsiteX5" fmla="*/ 535781 w 540544"/>
                <a:gd name="connsiteY5" fmla="*/ 161925 h 740569"/>
                <a:gd name="connsiteX6" fmla="*/ 521494 w 540544"/>
                <a:gd name="connsiteY6" fmla="*/ 138112 h 740569"/>
                <a:gd name="connsiteX7" fmla="*/ 497681 w 540544"/>
                <a:gd name="connsiteY7" fmla="*/ 114300 h 740569"/>
                <a:gd name="connsiteX8" fmla="*/ 466725 w 540544"/>
                <a:gd name="connsiteY8" fmla="*/ 90487 h 740569"/>
                <a:gd name="connsiteX9" fmla="*/ 431006 w 540544"/>
                <a:gd name="connsiteY9" fmla="*/ 69056 h 740569"/>
                <a:gd name="connsiteX10" fmla="*/ 402431 w 540544"/>
                <a:gd name="connsiteY10" fmla="*/ 54769 h 740569"/>
                <a:gd name="connsiteX11" fmla="*/ 359569 w 540544"/>
                <a:gd name="connsiteY11" fmla="*/ 35719 h 740569"/>
                <a:gd name="connsiteX12" fmla="*/ 319088 w 540544"/>
                <a:gd name="connsiteY12" fmla="*/ 23812 h 740569"/>
                <a:gd name="connsiteX13" fmla="*/ 266700 w 540544"/>
                <a:gd name="connsiteY13" fmla="*/ 14287 h 740569"/>
                <a:gd name="connsiteX14" fmla="*/ 204788 w 540544"/>
                <a:gd name="connsiteY14" fmla="*/ 4762 h 740569"/>
                <a:gd name="connsiteX15" fmla="*/ 150019 w 540544"/>
                <a:gd name="connsiteY15" fmla="*/ 0 h 740569"/>
                <a:gd name="connsiteX16" fmla="*/ 100013 w 540544"/>
                <a:gd name="connsiteY16" fmla="*/ 0 h 740569"/>
                <a:gd name="connsiteX17" fmla="*/ 57150 w 540544"/>
                <a:gd name="connsiteY17" fmla="*/ 4762 h 740569"/>
                <a:gd name="connsiteX18" fmla="*/ 28575 w 540544"/>
                <a:gd name="connsiteY18" fmla="*/ 9525 h 740569"/>
                <a:gd name="connsiteX19" fmla="*/ 11906 w 540544"/>
                <a:gd name="connsiteY19" fmla="*/ 16669 h 740569"/>
                <a:gd name="connsiteX20" fmla="*/ 0 w 540544"/>
                <a:gd name="connsiteY20" fmla="*/ 28575 h 740569"/>
                <a:gd name="connsiteX21" fmla="*/ 0 w 540544"/>
                <a:gd name="connsiteY21" fmla="*/ 42862 h 740569"/>
                <a:gd name="connsiteX22" fmla="*/ 2381 w 540544"/>
                <a:gd name="connsiteY22" fmla="*/ 59531 h 740569"/>
                <a:gd name="connsiteX23" fmla="*/ 14288 w 540544"/>
                <a:gd name="connsiteY23" fmla="*/ 80962 h 740569"/>
                <a:gd name="connsiteX24" fmla="*/ 35719 w 540544"/>
                <a:gd name="connsiteY24" fmla="*/ 102394 h 740569"/>
                <a:gd name="connsiteX25" fmla="*/ 73819 w 540544"/>
                <a:gd name="connsiteY25" fmla="*/ 133350 h 740569"/>
                <a:gd name="connsiteX26" fmla="*/ 109538 w 540544"/>
                <a:gd name="connsiteY26" fmla="*/ 166687 h 740569"/>
                <a:gd name="connsiteX27" fmla="*/ 142875 w 540544"/>
                <a:gd name="connsiteY27" fmla="*/ 200025 h 740569"/>
                <a:gd name="connsiteX28" fmla="*/ 171450 w 540544"/>
                <a:gd name="connsiteY28" fmla="*/ 233362 h 740569"/>
                <a:gd name="connsiteX29" fmla="*/ 188119 w 540544"/>
                <a:gd name="connsiteY29" fmla="*/ 257175 h 740569"/>
                <a:gd name="connsiteX30" fmla="*/ 200025 w 540544"/>
                <a:gd name="connsiteY30" fmla="*/ 283369 h 740569"/>
                <a:gd name="connsiteX31" fmla="*/ 207169 w 540544"/>
                <a:gd name="connsiteY31" fmla="*/ 328612 h 740569"/>
                <a:gd name="connsiteX32" fmla="*/ 214313 w 540544"/>
                <a:gd name="connsiteY32" fmla="*/ 392906 h 740569"/>
                <a:gd name="connsiteX33" fmla="*/ 219075 w 540544"/>
                <a:gd name="connsiteY33" fmla="*/ 454819 h 740569"/>
                <a:gd name="connsiteX34" fmla="*/ 226219 w 540544"/>
                <a:gd name="connsiteY34" fmla="*/ 740569 h 740569"/>
                <a:gd name="connsiteX35" fmla="*/ 461963 w 540544"/>
                <a:gd name="connsiteY35" fmla="*/ 719137 h 740569"/>
                <a:gd name="connsiteX36" fmla="*/ 478631 w 540544"/>
                <a:gd name="connsiteY36" fmla="*/ 571500 h 740569"/>
                <a:gd name="connsiteX37" fmla="*/ 507206 w 540544"/>
                <a:gd name="connsiteY37" fmla="*/ 361950 h 74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40544" h="740569">
                  <a:moveTo>
                    <a:pt x="507206" y="361950"/>
                  </a:moveTo>
                  <a:lnTo>
                    <a:pt x="526256" y="252412"/>
                  </a:lnTo>
                  <a:lnTo>
                    <a:pt x="533400" y="228600"/>
                  </a:lnTo>
                  <a:lnTo>
                    <a:pt x="538163" y="209550"/>
                  </a:lnTo>
                  <a:lnTo>
                    <a:pt x="540544" y="188119"/>
                  </a:lnTo>
                  <a:lnTo>
                    <a:pt x="535781" y="161925"/>
                  </a:lnTo>
                  <a:lnTo>
                    <a:pt x="521494" y="138112"/>
                  </a:lnTo>
                  <a:lnTo>
                    <a:pt x="497681" y="114300"/>
                  </a:lnTo>
                  <a:lnTo>
                    <a:pt x="466725" y="90487"/>
                  </a:lnTo>
                  <a:lnTo>
                    <a:pt x="431006" y="69056"/>
                  </a:lnTo>
                  <a:lnTo>
                    <a:pt x="402431" y="54769"/>
                  </a:lnTo>
                  <a:lnTo>
                    <a:pt x="359569" y="35719"/>
                  </a:lnTo>
                  <a:lnTo>
                    <a:pt x="319088" y="23812"/>
                  </a:lnTo>
                  <a:lnTo>
                    <a:pt x="266700" y="14287"/>
                  </a:lnTo>
                  <a:lnTo>
                    <a:pt x="204788" y="4762"/>
                  </a:lnTo>
                  <a:lnTo>
                    <a:pt x="150019" y="0"/>
                  </a:lnTo>
                  <a:lnTo>
                    <a:pt x="100013" y="0"/>
                  </a:lnTo>
                  <a:lnTo>
                    <a:pt x="57150" y="4762"/>
                  </a:lnTo>
                  <a:lnTo>
                    <a:pt x="28575" y="9525"/>
                  </a:lnTo>
                  <a:lnTo>
                    <a:pt x="11906" y="16669"/>
                  </a:lnTo>
                  <a:lnTo>
                    <a:pt x="0" y="28575"/>
                  </a:lnTo>
                  <a:lnTo>
                    <a:pt x="0" y="42862"/>
                  </a:lnTo>
                  <a:lnTo>
                    <a:pt x="2381" y="59531"/>
                  </a:lnTo>
                  <a:lnTo>
                    <a:pt x="14288" y="80962"/>
                  </a:lnTo>
                  <a:lnTo>
                    <a:pt x="35719" y="102394"/>
                  </a:lnTo>
                  <a:lnTo>
                    <a:pt x="73819" y="133350"/>
                  </a:lnTo>
                  <a:lnTo>
                    <a:pt x="109538" y="166687"/>
                  </a:lnTo>
                  <a:lnTo>
                    <a:pt x="142875" y="200025"/>
                  </a:lnTo>
                  <a:lnTo>
                    <a:pt x="171450" y="233362"/>
                  </a:lnTo>
                  <a:lnTo>
                    <a:pt x="188119" y="257175"/>
                  </a:lnTo>
                  <a:lnTo>
                    <a:pt x="200025" y="283369"/>
                  </a:lnTo>
                  <a:lnTo>
                    <a:pt x="207169" y="328612"/>
                  </a:lnTo>
                  <a:lnTo>
                    <a:pt x="214313" y="392906"/>
                  </a:lnTo>
                  <a:lnTo>
                    <a:pt x="219075" y="454819"/>
                  </a:lnTo>
                  <a:lnTo>
                    <a:pt x="226219" y="740569"/>
                  </a:lnTo>
                  <a:lnTo>
                    <a:pt x="461963" y="719137"/>
                  </a:lnTo>
                  <a:lnTo>
                    <a:pt x="478631" y="571500"/>
                  </a:lnTo>
                  <a:lnTo>
                    <a:pt x="507206" y="3619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85">
              <a:extLst>
                <a:ext uri="{FF2B5EF4-FFF2-40B4-BE49-F238E27FC236}">
                  <a16:creationId xmlns:a16="http://schemas.microsoft.com/office/drawing/2014/main" id="{246059A8-3462-4FE5-93B9-FAC34EFC5B7A}"/>
                </a:ext>
              </a:extLst>
            </p:cNvPr>
            <p:cNvSpPr/>
            <p:nvPr/>
          </p:nvSpPr>
          <p:spPr>
            <a:xfrm>
              <a:off x="3386138" y="2616200"/>
              <a:ext cx="1108075" cy="1384300"/>
            </a:xfrm>
            <a:custGeom>
              <a:avLst/>
              <a:gdLst>
                <a:gd name="connsiteX0" fmla="*/ 637484 w 1107665"/>
                <a:gd name="connsiteY0" fmla="*/ 801903 h 1384581"/>
                <a:gd name="connsiteX1" fmla="*/ 741328 w 1107665"/>
                <a:gd name="connsiteY1" fmla="*/ 674983 h 1384581"/>
                <a:gd name="connsiteX2" fmla="*/ 830749 w 1107665"/>
                <a:gd name="connsiteY2" fmla="*/ 553833 h 1384581"/>
                <a:gd name="connsiteX3" fmla="*/ 911516 w 1107665"/>
                <a:gd name="connsiteY3" fmla="*/ 444220 h 1384581"/>
                <a:gd name="connsiteX4" fmla="*/ 951899 w 1107665"/>
                <a:gd name="connsiteY4" fmla="*/ 380760 h 1384581"/>
                <a:gd name="connsiteX5" fmla="*/ 974976 w 1107665"/>
                <a:gd name="connsiteY5" fmla="*/ 343261 h 1384581"/>
                <a:gd name="connsiteX6" fmla="*/ 986514 w 1107665"/>
                <a:gd name="connsiteY6" fmla="*/ 328838 h 1384581"/>
                <a:gd name="connsiteX7" fmla="*/ 1015359 w 1107665"/>
                <a:gd name="connsiteY7" fmla="*/ 308646 h 1384581"/>
                <a:gd name="connsiteX8" fmla="*/ 1055743 w 1107665"/>
                <a:gd name="connsiteY8" fmla="*/ 279801 h 1384581"/>
                <a:gd name="connsiteX9" fmla="*/ 1075935 w 1107665"/>
                <a:gd name="connsiteY9" fmla="*/ 262494 h 1384581"/>
                <a:gd name="connsiteX10" fmla="*/ 1096126 w 1107665"/>
                <a:gd name="connsiteY10" fmla="*/ 233648 h 1384581"/>
                <a:gd name="connsiteX11" fmla="*/ 1104780 w 1107665"/>
                <a:gd name="connsiteY11" fmla="*/ 210572 h 1384581"/>
                <a:gd name="connsiteX12" fmla="*/ 1107665 w 1107665"/>
                <a:gd name="connsiteY12" fmla="*/ 184611 h 1384581"/>
                <a:gd name="connsiteX13" fmla="*/ 1101896 w 1107665"/>
                <a:gd name="connsiteY13" fmla="*/ 158650 h 1384581"/>
                <a:gd name="connsiteX14" fmla="*/ 1081704 w 1107665"/>
                <a:gd name="connsiteY14" fmla="*/ 126920 h 1384581"/>
                <a:gd name="connsiteX15" fmla="*/ 1049974 w 1107665"/>
                <a:gd name="connsiteY15" fmla="*/ 100959 h 1384581"/>
                <a:gd name="connsiteX16" fmla="*/ 995167 w 1107665"/>
                <a:gd name="connsiteY16" fmla="*/ 69229 h 1384581"/>
                <a:gd name="connsiteX17" fmla="*/ 951899 w 1107665"/>
                <a:gd name="connsiteY17" fmla="*/ 46153 h 1384581"/>
                <a:gd name="connsiteX18" fmla="*/ 917285 w 1107665"/>
                <a:gd name="connsiteY18" fmla="*/ 34615 h 1384581"/>
                <a:gd name="connsiteX19" fmla="*/ 888439 w 1107665"/>
                <a:gd name="connsiteY19" fmla="*/ 25961 h 1384581"/>
                <a:gd name="connsiteX20" fmla="*/ 799019 w 1107665"/>
                <a:gd name="connsiteY20" fmla="*/ 8654 h 1384581"/>
                <a:gd name="connsiteX21" fmla="*/ 715367 w 1107665"/>
                <a:gd name="connsiteY21" fmla="*/ 0 h 1384581"/>
                <a:gd name="connsiteX22" fmla="*/ 660560 w 1107665"/>
                <a:gd name="connsiteY22" fmla="*/ 0 h 1384581"/>
                <a:gd name="connsiteX23" fmla="*/ 614408 w 1107665"/>
                <a:gd name="connsiteY23" fmla="*/ 8654 h 1384581"/>
                <a:gd name="connsiteX24" fmla="*/ 582678 w 1107665"/>
                <a:gd name="connsiteY24" fmla="*/ 17308 h 1384581"/>
                <a:gd name="connsiteX25" fmla="*/ 553832 w 1107665"/>
                <a:gd name="connsiteY25" fmla="*/ 31730 h 1384581"/>
                <a:gd name="connsiteX26" fmla="*/ 542294 w 1107665"/>
                <a:gd name="connsiteY26" fmla="*/ 46153 h 1384581"/>
                <a:gd name="connsiteX27" fmla="*/ 548063 w 1107665"/>
                <a:gd name="connsiteY27" fmla="*/ 63460 h 1384581"/>
                <a:gd name="connsiteX28" fmla="*/ 565371 w 1107665"/>
                <a:gd name="connsiteY28" fmla="*/ 77883 h 1384581"/>
                <a:gd name="connsiteX29" fmla="*/ 611523 w 1107665"/>
                <a:gd name="connsiteY29" fmla="*/ 95190 h 1384581"/>
                <a:gd name="connsiteX30" fmla="*/ 640369 w 1107665"/>
                <a:gd name="connsiteY30" fmla="*/ 106728 h 1384581"/>
                <a:gd name="connsiteX31" fmla="*/ 677868 w 1107665"/>
                <a:gd name="connsiteY31" fmla="*/ 124036 h 1384581"/>
                <a:gd name="connsiteX32" fmla="*/ 706713 w 1107665"/>
                <a:gd name="connsiteY32" fmla="*/ 147112 h 1384581"/>
                <a:gd name="connsiteX33" fmla="*/ 721136 w 1107665"/>
                <a:gd name="connsiteY33" fmla="*/ 167304 h 1384581"/>
                <a:gd name="connsiteX34" fmla="*/ 726905 w 1107665"/>
                <a:gd name="connsiteY34" fmla="*/ 193265 h 1384581"/>
                <a:gd name="connsiteX35" fmla="*/ 726905 w 1107665"/>
                <a:gd name="connsiteY35" fmla="*/ 227879 h 1384581"/>
                <a:gd name="connsiteX36" fmla="*/ 715367 w 1107665"/>
                <a:gd name="connsiteY36" fmla="*/ 279801 h 1384581"/>
                <a:gd name="connsiteX37" fmla="*/ 692290 w 1107665"/>
                <a:gd name="connsiteY37" fmla="*/ 351915 h 1384581"/>
                <a:gd name="connsiteX38" fmla="*/ 611523 w 1107665"/>
                <a:gd name="connsiteY38" fmla="*/ 507680 h 1384581"/>
                <a:gd name="connsiteX39" fmla="*/ 484603 w 1107665"/>
                <a:gd name="connsiteY39" fmla="*/ 703829 h 1384581"/>
                <a:gd name="connsiteX40" fmla="*/ 374991 w 1107665"/>
                <a:gd name="connsiteY40" fmla="*/ 859594 h 1384581"/>
                <a:gd name="connsiteX41" fmla="*/ 230764 w 1107665"/>
                <a:gd name="connsiteY41" fmla="*/ 1055743 h 1384581"/>
                <a:gd name="connsiteX42" fmla="*/ 51922 w 1107665"/>
                <a:gd name="connsiteY42" fmla="*/ 1277853 h 1384581"/>
                <a:gd name="connsiteX43" fmla="*/ 8654 w 1107665"/>
                <a:gd name="connsiteY43" fmla="*/ 1329775 h 1384581"/>
                <a:gd name="connsiteX44" fmla="*/ 0 w 1107665"/>
                <a:gd name="connsiteY44" fmla="*/ 1344197 h 1384581"/>
                <a:gd name="connsiteX45" fmla="*/ 0 w 1107665"/>
                <a:gd name="connsiteY45" fmla="*/ 1361504 h 1384581"/>
                <a:gd name="connsiteX46" fmla="*/ 8654 w 1107665"/>
                <a:gd name="connsiteY46" fmla="*/ 1378812 h 1384581"/>
                <a:gd name="connsiteX47" fmla="*/ 20192 w 1107665"/>
                <a:gd name="connsiteY47" fmla="*/ 1384581 h 1384581"/>
                <a:gd name="connsiteX48" fmla="*/ 51922 w 1107665"/>
                <a:gd name="connsiteY48" fmla="*/ 1373043 h 1384581"/>
                <a:gd name="connsiteX49" fmla="*/ 124036 w 1107665"/>
                <a:gd name="connsiteY49" fmla="*/ 1321121 h 1384581"/>
                <a:gd name="connsiteX50" fmla="*/ 248071 w 1107665"/>
                <a:gd name="connsiteY50" fmla="*/ 1217277 h 1384581"/>
                <a:gd name="connsiteX51" fmla="*/ 377875 w 1107665"/>
                <a:gd name="connsiteY51" fmla="*/ 1090357 h 1384581"/>
                <a:gd name="connsiteX52" fmla="*/ 562486 w 1107665"/>
                <a:gd name="connsiteY52" fmla="*/ 891324 h 1384581"/>
                <a:gd name="connsiteX53" fmla="*/ 637484 w 1107665"/>
                <a:gd name="connsiteY53" fmla="*/ 801903 h 1384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107665" h="1384581">
                  <a:moveTo>
                    <a:pt x="637484" y="801903"/>
                  </a:moveTo>
                  <a:lnTo>
                    <a:pt x="741328" y="674983"/>
                  </a:lnTo>
                  <a:lnTo>
                    <a:pt x="830749" y="553833"/>
                  </a:lnTo>
                  <a:lnTo>
                    <a:pt x="911516" y="444220"/>
                  </a:lnTo>
                  <a:lnTo>
                    <a:pt x="951899" y="380760"/>
                  </a:lnTo>
                  <a:lnTo>
                    <a:pt x="974976" y="343261"/>
                  </a:lnTo>
                  <a:lnTo>
                    <a:pt x="986514" y="328838"/>
                  </a:lnTo>
                  <a:lnTo>
                    <a:pt x="1015359" y="308646"/>
                  </a:lnTo>
                  <a:lnTo>
                    <a:pt x="1055743" y="279801"/>
                  </a:lnTo>
                  <a:lnTo>
                    <a:pt x="1075935" y="262494"/>
                  </a:lnTo>
                  <a:lnTo>
                    <a:pt x="1096126" y="233648"/>
                  </a:lnTo>
                  <a:lnTo>
                    <a:pt x="1104780" y="210572"/>
                  </a:lnTo>
                  <a:lnTo>
                    <a:pt x="1107665" y="184611"/>
                  </a:lnTo>
                  <a:lnTo>
                    <a:pt x="1101896" y="158650"/>
                  </a:lnTo>
                  <a:lnTo>
                    <a:pt x="1081704" y="126920"/>
                  </a:lnTo>
                  <a:lnTo>
                    <a:pt x="1049974" y="100959"/>
                  </a:lnTo>
                  <a:lnTo>
                    <a:pt x="995167" y="69229"/>
                  </a:lnTo>
                  <a:lnTo>
                    <a:pt x="951899" y="46153"/>
                  </a:lnTo>
                  <a:lnTo>
                    <a:pt x="917285" y="34615"/>
                  </a:lnTo>
                  <a:lnTo>
                    <a:pt x="888439" y="25961"/>
                  </a:lnTo>
                  <a:lnTo>
                    <a:pt x="799019" y="8654"/>
                  </a:lnTo>
                  <a:lnTo>
                    <a:pt x="715367" y="0"/>
                  </a:lnTo>
                  <a:lnTo>
                    <a:pt x="660560" y="0"/>
                  </a:lnTo>
                  <a:lnTo>
                    <a:pt x="614408" y="8654"/>
                  </a:lnTo>
                  <a:lnTo>
                    <a:pt x="582678" y="17308"/>
                  </a:lnTo>
                  <a:lnTo>
                    <a:pt x="553832" y="31730"/>
                  </a:lnTo>
                  <a:lnTo>
                    <a:pt x="542294" y="46153"/>
                  </a:lnTo>
                  <a:lnTo>
                    <a:pt x="548063" y="63460"/>
                  </a:lnTo>
                  <a:lnTo>
                    <a:pt x="565371" y="77883"/>
                  </a:lnTo>
                  <a:lnTo>
                    <a:pt x="611523" y="95190"/>
                  </a:lnTo>
                  <a:lnTo>
                    <a:pt x="640369" y="106728"/>
                  </a:lnTo>
                  <a:lnTo>
                    <a:pt x="677868" y="124036"/>
                  </a:lnTo>
                  <a:lnTo>
                    <a:pt x="706713" y="147112"/>
                  </a:lnTo>
                  <a:lnTo>
                    <a:pt x="721136" y="167304"/>
                  </a:lnTo>
                  <a:lnTo>
                    <a:pt x="726905" y="193265"/>
                  </a:lnTo>
                  <a:lnTo>
                    <a:pt x="726905" y="227879"/>
                  </a:lnTo>
                  <a:lnTo>
                    <a:pt x="715367" y="279801"/>
                  </a:lnTo>
                  <a:lnTo>
                    <a:pt x="692290" y="351915"/>
                  </a:lnTo>
                  <a:lnTo>
                    <a:pt x="611523" y="507680"/>
                  </a:lnTo>
                  <a:lnTo>
                    <a:pt x="484603" y="703829"/>
                  </a:lnTo>
                  <a:lnTo>
                    <a:pt x="374991" y="859594"/>
                  </a:lnTo>
                  <a:lnTo>
                    <a:pt x="230764" y="1055743"/>
                  </a:lnTo>
                  <a:lnTo>
                    <a:pt x="51922" y="1277853"/>
                  </a:lnTo>
                  <a:lnTo>
                    <a:pt x="8654" y="1329775"/>
                  </a:lnTo>
                  <a:lnTo>
                    <a:pt x="0" y="1344197"/>
                  </a:lnTo>
                  <a:lnTo>
                    <a:pt x="0" y="1361504"/>
                  </a:lnTo>
                  <a:lnTo>
                    <a:pt x="8654" y="1378812"/>
                  </a:lnTo>
                  <a:lnTo>
                    <a:pt x="20192" y="1384581"/>
                  </a:lnTo>
                  <a:lnTo>
                    <a:pt x="51922" y="1373043"/>
                  </a:lnTo>
                  <a:lnTo>
                    <a:pt x="124036" y="1321121"/>
                  </a:lnTo>
                  <a:lnTo>
                    <a:pt x="248071" y="1217277"/>
                  </a:lnTo>
                  <a:lnTo>
                    <a:pt x="377875" y="1090357"/>
                  </a:lnTo>
                  <a:lnTo>
                    <a:pt x="562486" y="891324"/>
                  </a:lnTo>
                  <a:lnTo>
                    <a:pt x="637484" y="80190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87">
              <a:extLst>
                <a:ext uri="{FF2B5EF4-FFF2-40B4-BE49-F238E27FC236}">
                  <a16:creationId xmlns:a16="http://schemas.microsoft.com/office/drawing/2014/main" id="{05BB7083-E8DD-472A-B67F-5E1289DE72DF}"/>
                </a:ext>
              </a:extLst>
            </p:cNvPr>
            <p:cNvSpPr/>
            <p:nvPr/>
          </p:nvSpPr>
          <p:spPr>
            <a:xfrm>
              <a:off x="5162550" y="2420938"/>
              <a:ext cx="1066800" cy="1196975"/>
            </a:xfrm>
            <a:custGeom>
              <a:avLst/>
              <a:gdLst>
                <a:gd name="connsiteX0" fmla="*/ 516731 w 1066800"/>
                <a:gd name="connsiteY0" fmla="*/ 564357 h 1195388"/>
                <a:gd name="connsiteX1" fmla="*/ 485775 w 1066800"/>
                <a:gd name="connsiteY1" fmla="*/ 607219 h 1195388"/>
                <a:gd name="connsiteX2" fmla="*/ 433388 w 1066800"/>
                <a:gd name="connsiteY2" fmla="*/ 676275 h 1195388"/>
                <a:gd name="connsiteX3" fmla="*/ 269081 w 1066800"/>
                <a:gd name="connsiteY3" fmla="*/ 873919 h 1195388"/>
                <a:gd name="connsiteX4" fmla="*/ 142875 w 1066800"/>
                <a:gd name="connsiteY4" fmla="*/ 1009650 h 1195388"/>
                <a:gd name="connsiteX5" fmla="*/ 45244 w 1066800"/>
                <a:gd name="connsiteY5" fmla="*/ 1114425 h 1195388"/>
                <a:gd name="connsiteX6" fmla="*/ 9525 w 1066800"/>
                <a:gd name="connsiteY6" fmla="*/ 1152525 h 1195388"/>
                <a:gd name="connsiteX7" fmla="*/ 0 w 1066800"/>
                <a:gd name="connsiteY7" fmla="*/ 1166813 h 1195388"/>
                <a:gd name="connsiteX8" fmla="*/ 0 w 1066800"/>
                <a:gd name="connsiteY8" fmla="*/ 1185863 h 1195388"/>
                <a:gd name="connsiteX9" fmla="*/ 4763 w 1066800"/>
                <a:gd name="connsiteY9" fmla="*/ 1193007 h 1195388"/>
                <a:gd name="connsiteX10" fmla="*/ 26194 w 1066800"/>
                <a:gd name="connsiteY10" fmla="*/ 1195388 h 1195388"/>
                <a:gd name="connsiteX11" fmla="*/ 54769 w 1066800"/>
                <a:gd name="connsiteY11" fmla="*/ 1190625 h 1195388"/>
                <a:gd name="connsiteX12" fmla="*/ 107156 w 1066800"/>
                <a:gd name="connsiteY12" fmla="*/ 1164432 h 1195388"/>
                <a:gd name="connsiteX13" fmla="*/ 273844 w 1066800"/>
                <a:gd name="connsiteY13" fmla="*/ 1047750 h 1195388"/>
                <a:gd name="connsiteX14" fmla="*/ 426244 w 1066800"/>
                <a:gd name="connsiteY14" fmla="*/ 933450 h 1195388"/>
                <a:gd name="connsiteX15" fmla="*/ 631031 w 1066800"/>
                <a:gd name="connsiteY15" fmla="*/ 754857 h 1195388"/>
                <a:gd name="connsiteX16" fmla="*/ 771525 w 1066800"/>
                <a:gd name="connsiteY16" fmla="*/ 611982 h 1195388"/>
                <a:gd name="connsiteX17" fmla="*/ 892969 w 1066800"/>
                <a:gd name="connsiteY17" fmla="*/ 476250 h 1195388"/>
                <a:gd name="connsiteX18" fmla="*/ 962025 w 1066800"/>
                <a:gd name="connsiteY18" fmla="*/ 402432 h 1195388"/>
                <a:gd name="connsiteX19" fmla="*/ 1009650 w 1066800"/>
                <a:gd name="connsiteY19" fmla="*/ 352425 h 1195388"/>
                <a:gd name="connsiteX20" fmla="*/ 1028700 w 1066800"/>
                <a:gd name="connsiteY20" fmla="*/ 335757 h 1195388"/>
                <a:gd name="connsiteX21" fmla="*/ 1040606 w 1066800"/>
                <a:gd name="connsiteY21" fmla="*/ 323850 h 1195388"/>
                <a:gd name="connsiteX22" fmla="*/ 1054894 w 1066800"/>
                <a:gd name="connsiteY22" fmla="*/ 302419 h 1195388"/>
                <a:gd name="connsiteX23" fmla="*/ 1064419 w 1066800"/>
                <a:gd name="connsiteY23" fmla="*/ 280988 h 1195388"/>
                <a:gd name="connsiteX24" fmla="*/ 1066800 w 1066800"/>
                <a:gd name="connsiteY24" fmla="*/ 261938 h 1195388"/>
                <a:gd name="connsiteX25" fmla="*/ 1064419 w 1066800"/>
                <a:gd name="connsiteY25" fmla="*/ 235744 h 1195388"/>
                <a:gd name="connsiteX26" fmla="*/ 1057275 w 1066800"/>
                <a:gd name="connsiteY26" fmla="*/ 209550 h 1195388"/>
                <a:gd name="connsiteX27" fmla="*/ 1035844 w 1066800"/>
                <a:gd name="connsiteY27" fmla="*/ 173832 h 1195388"/>
                <a:gd name="connsiteX28" fmla="*/ 1014413 w 1066800"/>
                <a:gd name="connsiteY28" fmla="*/ 154782 h 1195388"/>
                <a:gd name="connsiteX29" fmla="*/ 971550 w 1066800"/>
                <a:gd name="connsiteY29" fmla="*/ 123825 h 1195388"/>
                <a:gd name="connsiteX30" fmla="*/ 914400 w 1066800"/>
                <a:gd name="connsiteY30" fmla="*/ 92869 h 1195388"/>
                <a:gd name="connsiteX31" fmla="*/ 862013 w 1066800"/>
                <a:gd name="connsiteY31" fmla="*/ 66675 h 1195388"/>
                <a:gd name="connsiteX32" fmla="*/ 781050 w 1066800"/>
                <a:gd name="connsiteY32" fmla="*/ 35719 h 1195388"/>
                <a:gd name="connsiteX33" fmla="*/ 707231 w 1066800"/>
                <a:gd name="connsiteY33" fmla="*/ 14288 h 1195388"/>
                <a:gd name="connsiteX34" fmla="*/ 650081 w 1066800"/>
                <a:gd name="connsiteY34" fmla="*/ 2382 h 1195388"/>
                <a:gd name="connsiteX35" fmla="*/ 609600 w 1066800"/>
                <a:gd name="connsiteY35" fmla="*/ 0 h 1195388"/>
                <a:gd name="connsiteX36" fmla="*/ 571500 w 1066800"/>
                <a:gd name="connsiteY36" fmla="*/ 2382 h 1195388"/>
                <a:gd name="connsiteX37" fmla="*/ 542925 w 1066800"/>
                <a:gd name="connsiteY37" fmla="*/ 11907 h 1195388"/>
                <a:gd name="connsiteX38" fmla="*/ 531019 w 1066800"/>
                <a:gd name="connsiteY38" fmla="*/ 28575 h 1195388"/>
                <a:gd name="connsiteX39" fmla="*/ 535781 w 1066800"/>
                <a:gd name="connsiteY39" fmla="*/ 45244 h 1195388"/>
                <a:gd name="connsiteX40" fmla="*/ 547688 w 1066800"/>
                <a:gd name="connsiteY40" fmla="*/ 61913 h 1195388"/>
                <a:gd name="connsiteX41" fmla="*/ 588169 w 1066800"/>
                <a:gd name="connsiteY41" fmla="*/ 97632 h 1195388"/>
                <a:gd name="connsiteX42" fmla="*/ 609600 w 1066800"/>
                <a:gd name="connsiteY42" fmla="*/ 111919 h 1195388"/>
                <a:gd name="connsiteX43" fmla="*/ 628650 w 1066800"/>
                <a:gd name="connsiteY43" fmla="*/ 133350 h 1195388"/>
                <a:gd name="connsiteX44" fmla="*/ 647700 w 1066800"/>
                <a:gd name="connsiteY44" fmla="*/ 164307 h 1195388"/>
                <a:gd name="connsiteX45" fmla="*/ 659606 w 1066800"/>
                <a:gd name="connsiteY45" fmla="*/ 192882 h 1195388"/>
                <a:gd name="connsiteX46" fmla="*/ 669131 w 1066800"/>
                <a:gd name="connsiteY46" fmla="*/ 233363 h 1195388"/>
                <a:gd name="connsiteX47" fmla="*/ 669131 w 1066800"/>
                <a:gd name="connsiteY47" fmla="*/ 269082 h 1195388"/>
                <a:gd name="connsiteX48" fmla="*/ 664369 w 1066800"/>
                <a:gd name="connsiteY48" fmla="*/ 300038 h 1195388"/>
                <a:gd name="connsiteX49" fmla="*/ 633413 w 1066800"/>
                <a:gd name="connsiteY49" fmla="*/ 376238 h 1195388"/>
                <a:gd name="connsiteX50" fmla="*/ 547688 w 1066800"/>
                <a:gd name="connsiteY50" fmla="*/ 521494 h 1195388"/>
                <a:gd name="connsiteX51" fmla="*/ 516731 w 1066800"/>
                <a:gd name="connsiteY51" fmla="*/ 564357 h 1195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66800" h="1195388">
                  <a:moveTo>
                    <a:pt x="516731" y="564357"/>
                  </a:moveTo>
                  <a:lnTo>
                    <a:pt x="485775" y="607219"/>
                  </a:lnTo>
                  <a:lnTo>
                    <a:pt x="433388" y="676275"/>
                  </a:lnTo>
                  <a:lnTo>
                    <a:pt x="269081" y="873919"/>
                  </a:lnTo>
                  <a:lnTo>
                    <a:pt x="142875" y="1009650"/>
                  </a:lnTo>
                  <a:lnTo>
                    <a:pt x="45244" y="1114425"/>
                  </a:lnTo>
                  <a:lnTo>
                    <a:pt x="9525" y="1152525"/>
                  </a:lnTo>
                  <a:lnTo>
                    <a:pt x="0" y="1166813"/>
                  </a:lnTo>
                  <a:lnTo>
                    <a:pt x="0" y="1185863"/>
                  </a:lnTo>
                  <a:lnTo>
                    <a:pt x="4763" y="1193007"/>
                  </a:lnTo>
                  <a:lnTo>
                    <a:pt x="26194" y="1195388"/>
                  </a:lnTo>
                  <a:lnTo>
                    <a:pt x="54769" y="1190625"/>
                  </a:lnTo>
                  <a:lnTo>
                    <a:pt x="107156" y="1164432"/>
                  </a:lnTo>
                  <a:lnTo>
                    <a:pt x="273844" y="1047750"/>
                  </a:lnTo>
                  <a:lnTo>
                    <a:pt x="426244" y="933450"/>
                  </a:lnTo>
                  <a:lnTo>
                    <a:pt x="631031" y="754857"/>
                  </a:lnTo>
                  <a:lnTo>
                    <a:pt x="771525" y="611982"/>
                  </a:lnTo>
                  <a:lnTo>
                    <a:pt x="892969" y="476250"/>
                  </a:lnTo>
                  <a:lnTo>
                    <a:pt x="962025" y="402432"/>
                  </a:lnTo>
                  <a:lnTo>
                    <a:pt x="1009650" y="352425"/>
                  </a:lnTo>
                  <a:lnTo>
                    <a:pt x="1028700" y="335757"/>
                  </a:lnTo>
                  <a:lnTo>
                    <a:pt x="1040606" y="323850"/>
                  </a:lnTo>
                  <a:lnTo>
                    <a:pt x="1054894" y="302419"/>
                  </a:lnTo>
                  <a:lnTo>
                    <a:pt x="1064419" y="280988"/>
                  </a:lnTo>
                  <a:lnTo>
                    <a:pt x="1066800" y="261938"/>
                  </a:lnTo>
                  <a:lnTo>
                    <a:pt x="1064419" y="235744"/>
                  </a:lnTo>
                  <a:lnTo>
                    <a:pt x="1057275" y="209550"/>
                  </a:lnTo>
                  <a:lnTo>
                    <a:pt x="1035844" y="173832"/>
                  </a:lnTo>
                  <a:lnTo>
                    <a:pt x="1014413" y="154782"/>
                  </a:lnTo>
                  <a:lnTo>
                    <a:pt x="971550" y="123825"/>
                  </a:lnTo>
                  <a:lnTo>
                    <a:pt x="914400" y="92869"/>
                  </a:lnTo>
                  <a:lnTo>
                    <a:pt x="862013" y="66675"/>
                  </a:lnTo>
                  <a:lnTo>
                    <a:pt x="781050" y="35719"/>
                  </a:lnTo>
                  <a:lnTo>
                    <a:pt x="707231" y="14288"/>
                  </a:lnTo>
                  <a:lnTo>
                    <a:pt x="650081" y="2382"/>
                  </a:lnTo>
                  <a:lnTo>
                    <a:pt x="609600" y="0"/>
                  </a:lnTo>
                  <a:lnTo>
                    <a:pt x="571500" y="2382"/>
                  </a:lnTo>
                  <a:lnTo>
                    <a:pt x="542925" y="11907"/>
                  </a:lnTo>
                  <a:lnTo>
                    <a:pt x="531019" y="28575"/>
                  </a:lnTo>
                  <a:lnTo>
                    <a:pt x="535781" y="45244"/>
                  </a:lnTo>
                  <a:lnTo>
                    <a:pt x="547688" y="61913"/>
                  </a:lnTo>
                  <a:lnTo>
                    <a:pt x="588169" y="97632"/>
                  </a:lnTo>
                  <a:lnTo>
                    <a:pt x="609600" y="111919"/>
                  </a:lnTo>
                  <a:lnTo>
                    <a:pt x="628650" y="133350"/>
                  </a:lnTo>
                  <a:lnTo>
                    <a:pt x="647700" y="164307"/>
                  </a:lnTo>
                  <a:lnTo>
                    <a:pt x="659606" y="192882"/>
                  </a:lnTo>
                  <a:lnTo>
                    <a:pt x="669131" y="233363"/>
                  </a:lnTo>
                  <a:lnTo>
                    <a:pt x="669131" y="269082"/>
                  </a:lnTo>
                  <a:lnTo>
                    <a:pt x="664369" y="300038"/>
                  </a:lnTo>
                  <a:lnTo>
                    <a:pt x="633413" y="376238"/>
                  </a:lnTo>
                  <a:lnTo>
                    <a:pt x="547688" y="521494"/>
                  </a:lnTo>
                  <a:lnTo>
                    <a:pt x="516731" y="5643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89">
              <a:extLst>
                <a:ext uri="{FF2B5EF4-FFF2-40B4-BE49-F238E27FC236}">
                  <a16:creationId xmlns:a16="http://schemas.microsoft.com/office/drawing/2014/main" id="{F70E0100-F1F9-4197-BC3C-9FB432CAB715}"/>
                </a:ext>
              </a:extLst>
            </p:cNvPr>
            <p:cNvSpPr/>
            <p:nvPr/>
          </p:nvSpPr>
          <p:spPr>
            <a:xfrm>
              <a:off x="2887663" y="4222750"/>
              <a:ext cx="4492625" cy="577850"/>
            </a:xfrm>
            <a:custGeom>
              <a:avLst/>
              <a:gdLst>
                <a:gd name="connsiteX0" fmla="*/ 1452067 w 4491533"/>
                <a:gd name="connsiteY0" fmla="*/ 204825 h 577901"/>
                <a:gd name="connsiteX1" fmla="*/ 2062886 w 4491533"/>
                <a:gd name="connsiteY1" fmla="*/ 157277 h 577901"/>
                <a:gd name="connsiteX2" fmla="*/ 2311603 w 4491533"/>
                <a:gd name="connsiteY2" fmla="*/ 135331 h 577901"/>
                <a:gd name="connsiteX3" fmla="*/ 2615184 w 4491533"/>
                <a:gd name="connsiteY3" fmla="*/ 109728 h 577901"/>
                <a:gd name="connsiteX4" fmla="*/ 2948025 w 4491533"/>
                <a:gd name="connsiteY4" fmla="*/ 84125 h 577901"/>
                <a:gd name="connsiteX5" fmla="*/ 3288182 w 4491533"/>
                <a:gd name="connsiteY5" fmla="*/ 62179 h 577901"/>
                <a:gd name="connsiteX6" fmla="*/ 3591763 w 4491533"/>
                <a:gd name="connsiteY6" fmla="*/ 43891 h 577901"/>
                <a:gd name="connsiteX7" fmla="*/ 3840480 w 4491533"/>
                <a:gd name="connsiteY7" fmla="*/ 29261 h 577901"/>
                <a:gd name="connsiteX8" fmla="*/ 3931920 w 4491533"/>
                <a:gd name="connsiteY8" fmla="*/ 25603 h 577901"/>
                <a:gd name="connsiteX9" fmla="*/ 3994099 w 4491533"/>
                <a:gd name="connsiteY9" fmla="*/ 10973 h 577901"/>
                <a:gd name="connsiteX10" fmla="*/ 4081881 w 4491533"/>
                <a:gd name="connsiteY10" fmla="*/ 0 h 577901"/>
                <a:gd name="connsiteX11" fmla="*/ 4140403 w 4491533"/>
                <a:gd name="connsiteY11" fmla="*/ 10973 h 577901"/>
                <a:gd name="connsiteX12" fmla="*/ 4213555 w 4491533"/>
                <a:gd name="connsiteY12" fmla="*/ 32918 h 577901"/>
                <a:gd name="connsiteX13" fmla="*/ 4279392 w 4491533"/>
                <a:gd name="connsiteY13" fmla="*/ 58521 h 577901"/>
                <a:gd name="connsiteX14" fmla="*/ 4359859 w 4491533"/>
                <a:gd name="connsiteY14" fmla="*/ 102413 h 577901"/>
                <a:gd name="connsiteX15" fmla="*/ 4436669 w 4491533"/>
                <a:gd name="connsiteY15" fmla="*/ 153619 h 577901"/>
                <a:gd name="connsiteX16" fmla="*/ 4454957 w 4491533"/>
                <a:gd name="connsiteY16" fmla="*/ 168249 h 577901"/>
                <a:gd name="connsiteX17" fmla="*/ 4465929 w 4491533"/>
                <a:gd name="connsiteY17" fmla="*/ 182880 h 577901"/>
                <a:gd name="connsiteX18" fmla="*/ 4473245 w 4491533"/>
                <a:gd name="connsiteY18" fmla="*/ 193853 h 577901"/>
                <a:gd name="connsiteX19" fmla="*/ 4484217 w 4491533"/>
                <a:gd name="connsiteY19" fmla="*/ 223113 h 577901"/>
                <a:gd name="connsiteX20" fmla="*/ 4491533 w 4491533"/>
                <a:gd name="connsiteY20" fmla="*/ 263347 h 577901"/>
                <a:gd name="connsiteX21" fmla="*/ 4480560 w 4491533"/>
                <a:gd name="connsiteY21" fmla="*/ 292608 h 577901"/>
                <a:gd name="connsiteX22" fmla="*/ 4451299 w 4491533"/>
                <a:gd name="connsiteY22" fmla="*/ 314553 h 577901"/>
                <a:gd name="connsiteX23" fmla="*/ 4411065 w 4491533"/>
                <a:gd name="connsiteY23" fmla="*/ 321869 h 577901"/>
                <a:gd name="connsiteX24" fmla="*/ 4359859 w 4491533"/>
                <a:gd name="connsiteY24" fmla="*/ 321869 h 577901"/>
                <a:gd name="connsiteX25" fmla="*/ 4275734 w 4491533"/>
                <a:gd name="connsiteY25" fmla="*/ 310896 h 577901"/>
                <a:gd name="connsiteX26" fmla="*/ 4166006 w 4491533"/>
                <a:gd name="connsiteY26" fmla="*/ 296265 h 577901"/>
                <a:gd name="connsiteX27" fmla="*/ 4008729 w 4491533"/>
                <a:gd name="connsiteY27" fmla="*/ 285293 h 577901"/>
                <a:gd name="connsiteX28" fmla="*/ 3738067 w 4491533"/>
                <a:gd name="connsiteY28" fmla="*/ 274320 h 577901"/>
                <a:gd name="connsiteX29" fmla="*/ 3467405 w 4491533"/>
                <a:gd name="connsiteY29" fmla="*/ 274320 h 577901"/>
                <a:gd name="connsiteX30" fmla="*/ 3141878 w 4491533"/>
                <a:gd name="connsiteY30" fmla="*/ 277977 h 577901"/>
                <a:gd name="connsiteX31" fmla="*/ 2801721 w 4491533"/>
                <a:gd name="connsiteY31" fmla="*/ 292608 h 577901"/>
                <a:gd name="connsiteX32" fmla="*/ 2553005 w 4491533"/>
                <a:gd name="connsiteY32" fmla="*/ 303581 h 577901"/>
                <a:gd name="connsiteX33" fmla="*/ 2278685 w 4491533"/>
                <a:gd name="connsiteY33" fmla="*/ 321869 h 577901"/>
                <a:gd name="connsiteX34" fmla="*/ 2051913 w 4491533"/>
                <a:gd name="connsiteY34" fmla="*/ 336499 h 577901"/>
                <a:gd name="connsiteX35" fmla="*/ 1883664 w 4491533"/>
                <a:gd name="connsiteY35" fmla="*/ 354787 h 577901"/>
                <a:gd name="connsiteX36" fmla="*/ 1631289 w 4491533"/>
                <a:gd name="connsiteY36" fmla="*/ 380390 h 577901"/>
                <a:gd name="connsiteX37" fmla="*/ 1415491 w 4491533"/>
                <a:gd name="connsiteY37" fmla="*/ 402336 h 577901"/>
                <a:gd name="connsiteX38" fmla="*/ 1214323 w 4491533"/>
                <a:gd name="connsiteY38" fmla="*/ 424281 h 577901"/>
                <a:gd name="connsiteX39" fmla="*/ 1060704 w 4491533"/>
                <a:gd name="connsiteY39" fmla="*/ 446227 h 577901"/>
                <a:gd name="connsiteX40" fmla="*/ 830275 w 4491533"/>
                <a:gd name="connsiteY40" fmla="*/ 493776 h 577901"/>
                <a:gd name="connsiteX41" fmla="*/ 555955 w 4491533"/>
                <a:gd name="connsiteY41" fmla="*/ 555955 h 577901"/>
                <a:gd name="connsiteX42" fmla="*/ 504749 w 4491533"/>
                <a:gd name="connsiteY42" fmla="*/ 574243 h 577901"/>
                <a:gd name="connsiteX43" fmla="*/ 479145 w 4491533"/>
                <a:gd name="connsiteY43" fmla="*/ 577901 h 577901"/>
                <a:gd name="connsiteX44" fmla="*/ 442569 w 4491533"/>
                <a:gd name="connsiteY44" fmla="*/ 577901 h 577901"/>
                <a:gd name="connsiteX45" fmla="*/ 380390 w 4491533"/>
                <a:gd name="connsiteY45" fmla="*/ 563270 h 577901"/>
                <a:gd name="connsiteX46" fmla="*/ 329184 w 4491533"/>
                <a:gd name="connsiteY46" fmla="*/ 541325 h 577901"/>
                <a:gd name="connsiteX47" fmla="*/ 245059 w 4491533"/>
                <a:gd name="connsiteY47" fmla="*/ 490118 h 577901"/>
                <a:gd name="connsiteX48" fmla="*/ 146304 w 4491533"/>
                <a:gd name="connsiteY48" fmla="*/ 416966 h 577901"/>
                <a:gd name="connsiteX49" fmla="*/ 43891 w 4491533"/>
                <a:gd name="connsiteY49" fmla="*/ 318211 h 577901"/>
                <a:gd name="connsiteX50" fmla="*/ 21945 w 4491533"/>
                <a:gd name="connsiteY50" fmla="*/ 292608 h 577901"/>
                <a:gd name="connsiteX51" fmla="*/ 10973 w 4491533"/>
                <a:gd name="connsiteY51" fmla="*/ 270662 h 577901"/>
                <a:gd name="connsiteX52" fmla="*/ 0 w 4491533"/>
                <a:gd name="connsiteY52" fmla="*/ 234086 h 577901"/>
                <a:gd name="connsiteX53" fmla="*/ 0 w 4491533"/>
                <a:gd name="connsiteY53" fmla="*/ 219456 h 577901"/>
                <a:gd name="connsiteX54" fmla="*/ 3657 w 4491533"/>
                <a:gd name="connsiteY54" fmla="*/ 212141 h 577901"/>
                <a:gd name="connsiteX55" fmla="*/ 3657 w 4491533"/>
                <a:gd name="connsiteY55" fmla="*/ 204825 h 577901"/>
                <a:gd name="connsiteX56" fmla="*/ 18288 w 4491533"/>
                <a:gd name="connsiteY56" fmla="*/ 193853 h 577901"/>
                <a:gd name="connsiteX57" fmla="*/ 40233 w 4491533"/>
                <a:gd name="connsiteY57" fmla="*/ 193853 h 577901"/>
                <a:gd name="connsiteX58" fmla="*/ 73152 w 4491533"/>
                <a:gd name="connsiteY58" fmla="*/ 201168 h 577901"/>
                <a:gd name="connsiteX59" fmla="*/ 102413 w 4491533"/>
                <a:gd name="connsiteY59" fmla="*/ 212141 h 577901"/>
                <a:gd name="connsiteX60" fmla="*/ 146304 w 4491533"/>
                <a:gd name="connsiteY60" fmla="*/ 234086 h 577901"/>
                <a:gd name="connsiteX61" fmla="*/ 237744 w 4491533"/>
                <a:gd name="connsiteY61" fmla="*/ 270662 h 577901"/>
                <a:gd name="connsiteX62" fmla="*/ 332841 w 4491533"/>
                <a:gd name="connsiteY62" fmla="*/ 296265 h 577901"/>
                <a:gd name="connsiteX63" fmla="*/ 416966 w 4491533"/>
                <a:gd name="connsiteY63" fmla="*/ 307238 h 577901"/>
                <a:gd name="connsiteX64" fmla="*/ 493776 w 4491533"/>
                <a:gd name="connsiteY64" fmla="*/ 307238 h 577901"/>
                <a:gd name="connsiteX65" fmla="*/ 625449 w 4491533"/>
                <a:gd name="connsiteY65" fmla="*/ 288950 h 577901"/>
                <a:gd name="connsiteX66" fmla="*/ 841248 w 4491533"/>
                <a:gd name="connsiteY66" fmla="*/ 263347 h 577901"/>
                <a:gd name="connsiteX67" fmla="*/ 1111910 w 4491533"/>
                <a:gd name="connsiteY67" fmla="*/ 234086 h 577901"/>
                <a:gd name="connsiteX68" fmla="*/ 1452067 w 4491533"/>
                <a:gd name="connsiteY68" fmla="*/ 204825 h 577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491533" h="577901">
                  <a:moveTo>
                    <a:pt x="1452067" y="204825"/>
                  </a:moveTo>
                  <a:lnTo>
                    <a:pt x="2062886" y="157277"/>
                  </a:lnTo>
                  <a:lnTo>
                    <a:pt x="2311603" y="135331"/>
                  </a:lnTo>
                  <a:lnTo>
                    <a:pt x="2615184" y="109728"/>
                  </a:lnTo>
                  <a:lnTo>
                    <a:pt x="2948025" y="84125"/>
                  </a:lnTo>
                  <a:lnTo>
                    <a:pt x="3288182" y="62179"/>
                  </a:lnTo>
                  <a:lnTo>
                    <a:pt x="3591763" y="43891"/>
                  </a:lnTo>
                  <a:lnTo>
                    <a:pt x="3840480" y="29261"/>
                  </a:lnTo>
                  <a:lnTo>
                    <a:pt x="3931920" y="25603"/>
                  </a:lnTo>
                  <a:lnTo>
                    <a:pt x="3994099" y="10973"/>
                  </a:lnTo>
                  <a:lnTo>
                    <a:pt x="4081881" y="0"/>
                  </a:lnTo>
                  <a:lnTo>
                    <a:pt x="4140403" y="10973"/>
                  </a:lnTo>
                  <a:lnTo>
                    <a:pt x="4213555" y="32918"/>
                  </a:lnTo>
                  <a:lnTo>
                    <a:pt x="4279392" y="58521"/>
                  </a:lnTo>
                  <a:lnTo>
                    <a:pt x="4359859" y="102413"/>
                  </a:lnTo>
                  <a:lnTo>
                    <a:pt x="4436669" y="153619"/>
                  </a:lnTo>
                  <a:lnTo>
                    <a:pt x="4454957" y="168249"/>
                  </a:lnTo>
                  <a:lnTo>
                    <a:pt x="4465929" y="182880"/>
                  </a:lnTo>
                  <a:lnTo>
                    <a:pt x="4473245" y="193853"/>
                  </a:lnTo>
                  <a:lnTo>
                    <a:pt x="4484217" y="223113"/>
                  </a:lnTo>
                  <a:lnTo>
                    <a:pt x="4491533" y="263347"/>
                  </a:lnTo>
                  <a:lnTo>
                    <a:pt x="4480560" y="292608"/>
                  </a:lnTo>
                  <a:lnTo>
                    <a:pt x="4451299" y="314553"/>
                  </a:lnTo>
                  <a:lnTo>
                    <a:pt x="4411065" y="321869"/>
                  </a:lnTo>
                  <a:lnTo>
                    <a:pt x="4359859" y="321869"/>
                  </a:lnTo>
                  <a:lnTo>
                    <a:pt x="4275734" y="310896"/>
                  </a:lnTo>
                  <a:lnTo>
                    <a:pt x="4166006" y="296265"/>
                  </a:lnTo>
                  <a:lnTo>
                    <a:pt x="4008729" y="285293"/>
                  </a:lnTo>
                  <a:lnTo>
                    <a:pt x="3738067" y="274320"/>
                  </a:lnTo>
                  <a:lnTo>
                    <a:pt x="3467405" y="274320"/>
                  </a:lnTo>
                  <a:lnTo>
                    <a:pt x="3141878" y="277977"/>
                  </a:lnTo>
                  <a:lnTo>
                    <a:pt x="2801721" y="292608"/>
                  </a:lnTo>
                  <a:lnTo>
                    <a:pt x="2553005" y="303581"/>
                  </a:lnTo>
                  <a:lnTo>
                    <a:pt x="2278685" y="321869"/>
                  </a:lnTo>
                  <a:lnTo>
                    <a:pt x="2051913" y="336499"/>
                  </a:lnTo>
                  <a:lnTo>
                    <a:pt x="1883664" y="354787"/>
                  </a:lnTo>
                  <a:lnTo>
                    <a:pt x="1631289" y="380390"/>
                  </a:lnTo>
                  <a:lnTo>
                    <a:pt x="1415491" y="402336"/>
                  </a:lnTo>
                  <a:lnTo>
                    <a:pt x="1214323" y="424281"/>
                  </a:lnTo>
                  <a:lnTo>
                    <a:pt x="1060704" y="446227"/>
                  </a:lnTo>
                  <a:lnTo>
                    <a:pt x="830275" y="493776"/>
                  </a:lnTo>
                  <a:lnTo>
                    <a:pt x="555955" y="555955"/>
                  </a:lnTo>
                  <a:lnTo>
                    <a:pt x="504749" y="574243"/>
                  </a:lnTo>
                  <a:lnTo>
                    <a:pt x="479145" y="577901"/>
                  </a:lnTo>
                  <a:lnTo>
                    <a:pt x="442569" y="577901"/>
                  </a:lnTo>
                  <a:lnTo>
                    <a:pt x="380390" y="563270"/>
                  </a:lnTo>
                  <a:lnTo>
                    <a:pt x="329184" y="541325"/>
                  </a:lnTo>
                  <a:lnTo>
                    <a:pt x="245059" y="490118"/>
                  </a:lnTo>
                  <a:lnTo>
                    <a:pt x="146304" y="416966"/>
                  </a:lnTo>
                  <a:lnTo>
                    <a:pt x="43891" y="318211"/>
                  </a:lnTo>
                  <a:lnTo>
                    <a:pt x="21945" y="292608"/>
                  </a:lnTo>
                  <a:lnTo>
                    <a:pt x="10973" y="270662"/>
                  </a:lnTo>
                  <a:lnTo>
                    <a:pt x="0" y="234086"/>
                  </a:lnTo>
                  <a:lnTo>
                    <a:pt x="0" y="219456"/>
                  </a:lnTo>
                  <a:lnTo>
                    <a:pt x="3657" y="212141"/>
                  </a:lnTo>
                  <a:lnTo>
                    <a:pt x="3657" y="204825"/>
                  </a:lnTo>
                  <a:lnTo>
                    <a:pt x="18288" y="193853"/>
                  </a:lnTo>
                  <a:lnTo>
                    <a:pt x="40233" y="193853"/>
                  </a:lnTo>
                  <a:lnTo>
                    <a:pt x="73152" y="201168"/>
                  </a:lnTo>
                  <a:lnTo>
                    <a:pt x="102413" y="212141"/>
                  </a:lnTo>
                  <a:lnTo>
                    <a:pt x="146304" y="234086"/>
                  </a:lnTo>
                  <a:lnTo>
                    <a:pt x="237744" y="270662"/>
                  </a:lnTo>
                  <a:lnTo>
                    <a:pt x="332841" y="296265"/>
                  </a:lnTo>
                  <a:lnTo>
                    <a:pt x="416966" y="307238"/>
                  </a:lnTo>
                  <a:lnTo>
                    <a:pt x="493776" y="307238"/>
                  </a:lnTo>
                  <a:lnTo>
                    <a:pt x="625449" y="288950"/>
                  </a:lnTo>
                  <a:lnTo>
                    <a:pt x="841248" y="263347"/>
                  </a:lnTo>
                  <a:lnTo>
                    <a:pt x="1111910" y="234086"/>
                  </a:lnTo>
                  <a:lnTo>
                    <a:pt x="1452067" y="2048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84">
              <a:extLst>
                <a:ext uri="{FF2B5EF4-FFF2-40B4-BE49-F238E27FC236}">
                  <a16:creationId xmlns:a16="http://schemas.microsoft.com/office/drawing/2014/main" id="{4BE60CD5-1277-4CB3-A46F-0387CDFCA17A}"/>
                </a:ext>
              </a:extLst>
            </p:cNvPr>
            <p:cNvSpPr/>
            <p:nvPr/>
          </p:nvSpPr>
          <p:spPr>
            <a:xfrm>
              <a:off x="3330575" y="2041525"/>
              <a:ext cx="3548063" cy="528638"/>
            </a:xfrm>
            <a:custGeom>
              <a:avLst/>
              <a:gdLst>
                <a:gd name="connsiteX0" fmla="*/ 1214392 w 3547987"/>
                <a:gd name="connsiteY0" fmla="*/ 222110 h 527872"/>
                <a:gd name="connsiteX1" fmla="*/ 1675919 w 3547987"/>
                <a:gd name="connsiteY1" fmla="*/ 175957 h 527872"/>
                <a:gd name="connsiteX2" fmla="*/ 2013411 w 3547987"/>
                <a:gd name="connsiteY2" fmla="*/ 144228 h 527872"/>
                <a:gd name="connsiteX3" fmla="*/ 2281673 w 3547987"/>
                <a:gd name="connsiteY3" fmla="*/ 115382 h 527872"/>
                <a:gd name="connsiteX4" fmla="*/ 2587435 w 3547987"/>
                <a:gd name="connsiteY4" fmla="*/ 89421 h 527872"/>
                <a:gd name="connsiteX5" fmla="*/ 2783584 w 3547987"/>
                <a:gd name="connsiteY5" fmla="*/ 77883 h 527872"/>
                <a:gd name="connsiteX6" fmla="*/ 2982617 w 3547987"/>
                <a:gd name="connsiteY6" fmla="*/ 69229 h 527872"/>
                <a:gd name="connsiteX7" fmla="*/ 3025885 w 3547987"/>
                <a:gd name="connsiteY7" fmla="*/ 49038 h 527872"/>
                <a:gd name="connsiteX8" fmla="*/ 3112421 w 3547987"/>
                <a:gd name="connsiteY8" fmla="*/ 5769 h 527872"/>
                <a:gd name="connsiteX9" fmla="*/ 3129729 w 3547987"/>
                <a:gd name="connsiteY9" fmla="*/ 0 h 527872"/>
                <a:gd name="connsiteX10" fmla="*/ 3167228 w 3547987"/>
                <a:gd name="connsiteY10" fmla="*/ 2885 h 527872"/>
                <a:gd name="connsiteX11" fmla="*/ 3233572 w 3547987"/>
                <a:gd name="connsiteY11" fmla="*/ 14423 h 527872"/>
                <a:gd name="connsiteX12" fmla="*/ 3299917 w 3547987"/>
                <a:gd name="connsiteY12" fmla="*/ 34615 h 527872"/>
                <a:gd name="connsiteX13" fmla="*/ 3337416 w 3547987"/>
                <a:gd name="connsiteY13" fmla="*/ 49038 h 527872"/>
                <a:gd name="connsiteX14" fmla="*/ 3412414 w 3547987"/>
                <a:gd name="connsiteY14" fmla="*/ 83652 h 527872"/>
                <a:gd name="connsiteX15" fmla="*/ 3455682 w 3547987"/>
                <a:gd name="connsiteY15" fmla="*/ 106728 h 527872"/>
                <a:gd name="connsiteX16" fmla="*/ 3481643 w 3547987"/>
                <a:gd name="connsiteY16" fmla="*/ 126920 h 527872"/>
                <a:gd name="connsiteX17" fmla="*/ 3510488 w 3547987"/>
                <a:gd name="connsiteY17" fmla="*/ 158650 h 527872"/>
                <a:gd name="connsiteX18" fmla="*/ 3530680 w 3547987"/>
                <a:gd name="connsiteY18" fmla="*/ 184611 h 527872"/>
                <a:gd name="connsiteX19" fmla="*/ 3542218 w 3547987"/>
                <a:gd name="connsiteY19" fmla="*/ 207687 h 527872"/>
                <a:gd name="connsiteX20" fmla="*/ 3547987 w 3547987"/>
                <a:gd name="connsiteY20" fmla="*/ 230764 h 527872"/>
                <a:gd name="connsiteX21" fmla="*/ 3539334 w 3547987"/>
                <a:gd name="connsiteY21" fmla="*/ 253840 h 527872"/>
                <a:gd name="connsiteX22" fmla="*/ 3522026 w 3547987"/>
                <a:gd name="connsiteY22" fmla="*/ 271147 h 527872"/>
                <a:gd name="connsiteX23" fmla="*/ 3484527 w 3547987"/>
                <a:gd name="connsiteY23" fmla="*/ 285570 h 527872"/>
                <a:gd name="connsiteX24" fmla="*/ 3444144 w 3547987"/>
                <a:gd name="connsiteY24" fmla="*/ 288455 h 527872"/>
                <a:gd name="connsiteX25" fmla="*/ 3334531 w 3547987"/>
                <a:gd name="connsiteY25" fmla="*/ 285570 h 527872"/>
                <a:gd name="connsiteX26" fmla="*/ 3086460 w 3547987"/>
                <a:gd name="connsiteY26" fmla="*/ 276916 h 527872"/>
                <a:gd name="connsiteX27" fmla="*/ 2841274 w 3547987"/>
                <a:gd name="connsiteY27" fmla="*/ 274032 h 527872"/>
                <a:gd name="connsiteX28" fmla="*/ 2616280 w 3547987"/>
                <a:gd name="connsiteY28" fmla="*/ 279801 h 527872"/>
                <a:gd name="connsiteX29" fmla="*/ 2385517 w 3547987"/>
                <a:gd name="connsiteY29" fmla="*/ 288455 h 527872"/>
                <a:gd name="connsiteX30" fmla="*/ 2183599 w 3547987"/>
                <a:gd name="connsiteY30" fmla="*/ 299993 h 527872"/>
                <a:gd name="connsiteX31" fmla="*/ 1967258 w 3547987"/>
                <a:gd name="connsiteY31" fmla="*/ 314416 h 527872"/>
                <a:gd name="connsiteX32" fmla="*/ 1753802 w 3547987"/>
                <a:gd name="connsiteY32" fmla="*/ 337492 h 527872"/>
                <a:gd name="connsiteX33" fmla="*/ 1554768 w 3547987"/>
                <a:gd name="connsiteY33" fmla="*/ 357684 h 527872"/>
                <a:gd name="connsiteX34" fmla="*/ 1269199 w 3547987"/>
                <a:gd name="connsiteY34" fmla="*/ 395183 h 527872"/>
                <a:gd name="connsiteX35" fmla="*/ 1064396 w 3547987"/>
                <a:gd name="connsiteY35" fmla="*/ 424028 h 527872"/>
                <a:gd name="connsiteX36" fmla="*/ 755750 w 3547987"/>
                <a:gd name="connsiteY36" fmla="*/ 467296 h 527872"/>
                <a:gd name="connsiteX37" fmla="*/ 496141 w 3547987"/>
                <a:gd name="connsiteY37" fmla="*/ 507680 h 527872"/>
                <a:gd name="connsiteX38" fmla="*/ 464411 w 3547987"/>
                <a:gd name="connsiteY38" fmla="*/ 516334 h 527872"/>
                <a:gd name="connsiteX39" fmla="*/ 438450 w 3547987"/>
                <a:gd name="connsiteY39" fmla="*/ 522103 h 527872"/>
                <a:gd name="connsiteX40" fmla="*/ 400951 w 3547987"/>
                <a:gd name="connsiteY40" fmla="*/ 527872 h 527872"/>
                <a:gd name="connsiteX41" fmla="*/ 372106 w 3547987"/>
                <a:gd name="connsiteY41" fmla="*/ 527872 h 527872"/>
                <a:gd name="connsiteX42" fmla="*/ 320184 w 3547987"/>
                <a:gd name="connsiteY42" fmla="*/ 510564 h 527872"/>
                <a:gd name="connsiteX43" fmla="*/ 253840 w 3547987"/>
                <a:gd name="connsiteY43" fmla="*/ 478834 h 527872"/>
                <a:gd name="connsiteX44" fmla="*/ 173072 w 3547987"/>
                <a:gd name="connsiteY44" fmla="*/ 424028 h 527872"/>
                <a:gd name="connsiteX45" fmla="*/ 106728 w 3547987"/>
                <a:gd name="connsiteY45" fmla="*/ 369222 h 527872"/>
                <a:gd name="connsiteX46" fmla="*/ 34614 w 3547987"/>
                <a:gd name="connsiteY46" fmla="*/ 302877 h 527872"/>
                <a:gd name="connsiteX47" fmla="*/ 20192 w 3547987"/>
                <a:gd name="connsiteY47" fmla="*/ 282686 h 527872"/>
                <a:gd name="connsiteX48" fmla="*/ 8654 w 3547987"/>
                <a:gd name="connsiteY48" fmla="*/ 262494 h 527872"/>
                <a:gd name="connsiteX49" fmla="*/ 0 w 3547987"/>
                <a:gd name="connsiteY49" fmla="*/ 230764 h 527872"/>
                <a:gd name="connsiteX50" fmla="*/ 0 w 3547987"/>
                <a:gd name="connsiteY50" fmla="*/ 213457 h 527872"/>
                <a:gd name="connsiteX51" fmla="*/ 8654 w 3547987"/>
                <a:gd name="connsiteY51" fmla="*/ 201918 h 527872"/>
                <a:gd name="connsiteX52" fmla="*/ 20192 w 3547987"/>
                <a:gd name="connsiteY52" fmla="*/ 199034 h 527872"/>
                <a:gd name="connsiteX53" fmla="*/ 37499 w 3547987"/>
                <a:gd name="connsiteY53" fmla="*/ 201918 h 527872"/>
                <a:gd name="connsiteX54" fmla="*/ 69229 w 3547987"/>
                <a:gd name="connsiteY54" fmla="*/ 213457 h 527872"/>
                <a:gd name="connsiteX55" fmla="*/ 115382 w 3547987"/>
                <a:gd name="connsiteY55" fmla="*/ 233648 h 527872"/>
                <a:gd name="connsiteX56" fmla="*/ 175957 w 3547987"/>
                <a:gd name="connsiteY56" fmla="*/ 262494 h 527872"/>
                <a:gd name="connsiteX57" fmla="*/ 224994 w 3547987"/>
                <a:gd name="connsiteY57" fmla="*/ 279801 h 527872"/>
                <a:gd name="connsiteX58" fmla="*/ 288454 w 3547987"/>
                <a:gd name="connsiteY58" fmla="*/ 294224 h 527872"/>
                <a:gd name="connsiteX59" fmla="*/ 366337 w 3547987"/>
                <a:gd name="connsiteY59" fmla="*/ 302877 h 527872"/>
                <a:gd name="connsiteX60" fmla="*/ 455758 w 3547987"/>
                <a:gd name="connsiteY60" fmla="*/ 302877 h 527872"/>
                <a:gd name="connsiteX61" fmla="*/ 597100 w 3547987"/>
                <a:gd name="connsiteY61" fmla="*/ 291339 h 527872"/>
                <a:gd name="connsiteX62" fmla="*/ 853825 w 3547987"/>
                <a:gd name="connsiteY62" fmla="*/ 262494 h 527872"/>
                <a:gd name="connsiteX63" fmla="*/ 1214392 w 3547987"/>
                <a:gd name="connsiteY63" fmla="*/ 222110 h 52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547987" h="527872">
                  <a:moveTo>
                    <a:pt x="1214392" y="222110"/>
                  </a:moveTo>
                  <a:lnTo>
                    <a:pt x="1675919" y="175957"/>
                  </a:lnTo>
                  <a:lnTo>
                    <a:pt x="2013411" y="144228"/>
                  </a:lnTo>
                  <a:lnTo>
                    <a:pt x="2281673" y="115382"/>
                  </a:lnTo>
                  <a:lnTo>
                    <a:pt x="2587435" y="89421"/>
                  </a:lnTo>
                  <a:lnTo>
                    <a:pt x="2783584" y="77883"/>
                  </a:lnTo>
                  <a:lnTo>
                    <a:pt x="2982617" y="69229"/>
                  </a:lnTo>
                  <a:lnTo>
                    <a:pt x="3025885" y="49038"/>
                  </a:lnTo>
                  <a:lnTo>
                    <a:pt x="3112421" y="5769"/>
                  </a:lnTo>
                  <a:lnTo>
                    <a:pt x="3129729" y="0"/>
                  </a:lnTo>
                  <a:lnTo>
                    <a:pt x="3167228" y="2885"/>
                  </a:lnTo>
                  <a:lnTo>
                    <a:pt x="3233572" y="14423"/>
                  </a:lnTo>
                  <a:lnTo>
                    <a:pt x="3299917" y="34615"/>
                  </a:lnTo>
                  <a:lnTo>
                    <a:pt x="3337416" y="49038"/>
                  </a:lnTo>
                  <a:lnTo>
                    <a:pt x="3412414" y="83652"/>
                  </a:lnTo>
                  <a:lnTo>
                    <a:pt x="3455682" y="106728"/>
                  </a:lnTo>
                  <a:lnTo>
                    <a:pt x="3481643" y="126920"/>
                  </a:lnTo>
                  <a:lnTo>
                    <a:pt x="3510488" y="158650"/>
                  </a:lnTo>
                  <a:lnTo>
                    <a:pt x="3530680" y="184611"/>
                  </a:lnTo>
                  <a:lnTo>
                    <a:pt x="3542218" y="207687"/>
                  </a:lnTo>
                  <a:lnTo>
                    <a:pt x="3547987" y="230764"/>
                  </a:lnTo>
                  <a:lnTo>
                    <a:pt x="3539334" y="253840"/>
                  </a:lnTo>
                  <a:lnTo>
                    <a:pt x="3522026" y="271147"/>
                  </a:lnTo>
                  <a:lnTo>
                    <a:pt x="3484527" y="285570"/>
                  </a:lnTo>
                  <a:lnTo>
                    <a:pt x="3444144" y="288455"/>
                  </a:lnTo>
                  <a:lnTo>
                    <a:pt x="3334531" y="285570"/>
                  </a:lnTo>
                  <a:lnTo>
                    <a:pt x="3086460" y="276916"/>
                  </a:lnTo>
                  <a:lnTo>
                    <a:pt x="2841274" y="274032"/>
                  </a:lnTo>
                  <a:lnTo>
                    <a:pt x="2616280" y="279801"/>
                  </a:lnTo>
                  <a:lnTo>
                    <a:pt x="2385517" y="288455"/>
                  </a:lnTo>
                  <a:lnTo>
                    <a:pt x="2183599" y="299993"/>
                  </a:lnTo>
                  <a:lnTo>
                    <a:pt x="1967258" y="314416"/>
                  </a:lnTo>
                  <a:lnTo>
                    <a:pt x="1753802" y="337492"/>
                  </a:lnTo>
                  <a:lnTo>
                    <a:pt x="1554768" y="357684"/>
                  </a:lnTo>
                  <a:lnTo>
                    <a:pt x="1269199" y="395183"/>
                  </a:lnTo>
                  <a:lnTo>
                    <a:pt x="1064396" y="424028"/>
                  </a:lnTo>
                  <a:lnTo>
                    <a:pt x="755750" y="467296"/>
                  </a:lnTo>
                  <a:lnTo>
                    <a:pt x="496141" y="507680"/>
                  </a:lnTo>
                  <a:lnTo>
                    <a:pt x="464411" y="516334"/>
                  </a:lnTo>
                  <a:lnTo>
                    <a:pt x="438450" y="522103"/>
                  </a:lnTo>
                  <a:lnTo>
                    <a:pt x="400951" y="527872"/>
                  </a:lnTo>
                  <a:lnTo>
                    <a:pt x="372106" y="527872"/>
                  </a:lnTo>
                  <a:lnTo>
                    <a:pt x="320184" y="510564"/>
                  </a:lnTo>
                  <a:lnTo>
                    <a:pt x="253840" y="478834"/>
                  </a:lnTo>
                  <a:lnTo>
                    <a:pt x="173072" y="424028"/>
                  </a:lnTo>
                  <a:lnTo>
                    <a:pt x="106728" y="369222"/>
                  </a:lnTo>
                  <a:lnTo>
                    <a:pt x="34614" y="302877"/>
                  </a:lnTo>
                  <a:lnTo>
                    <a:pt x="20192" y="282686"/>
                  </a:lnTo>
                  <a:lnTo>
                    <a:pt x="8654" y="262494"/>
                  </a:lnTo>
                  <a:lnTo>
                    <a:pt x="0" y="230764"/>
                  </a:lnTo>
                  <a:lnTo>
                    <a:pt x="0" y="213457"/>
                  </a:lnTo>
                  <a:lnTo>
                    <a:pt x="8654" y="201918"/>
                  </a:lnTo>
                  <a:lnTo>
                    <a:pt x="20192" y="199034"/>
                  </a:lnTo>
                  <a:lnTo>
                    <a:pt x="37499" y="201918"/>
                  </a:lnTo>
                  <a:lnTo>
                    <a:pt x="69229" y="213457"/>
                  </a:lnTo>
                  <a:lnTo>
                    <a:pt x="115382" y="233648"/>
                  </a:lnTo>
                  <a:lnTo>
                    <a:pt x="175957" y="262494"/>
                  </a:lnTo>
                  <a:lnTo>
                    <a:pt x="224994" y="279801"/>
                  </a:lnTo>
                  <a:lnTo>
                    <a:pt x="288454" y="294224"/>
                  </a:lnTo>
                  <a:lnTo>
                    <a:pt x="366337" y="302877"/>
                  </a:lnTo>
                  <a:lnTo>
                    <a:pt x="455758" y="302877"/>
                  </a:lnTo>
                  <a:lnTo>
                    <a:pt x="597100" y="291339"/>
                  </a:lnTo>
                  <a:lnTo>
                    <a:pt x="853825" y="262494"/>
                  </a:lnTo>
                  <a:lnTo>
                    <a:pt x="1214392" y="22211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86">
              <a:extLst>
                <a:ext uri="{FF2B5EF4-FFF2-40B4-BE49-F238E27FC236}">
                  <a16:creationId xmlns:a16="http://schemas.microsoft.com/office/drawing/2014/main" id="{159612E2-BF9A-441A-AD80-E2A35CB17E46}"/>
                </a:ext>
              </a:extLst>
            </p:cNvPr>
            <p:cNvSpPr/>
            <p:nvPr/>
          </p:nvSpPr>
          <p:spPr>
            <a:xfrm>
              <a:off x="4110038" y="3160713"/>
              <a:ext cx="612775" cy="527050"/>
            </a:xfrm>
            <a:custGeom>
              <a:avLst/>
              <a:gdLst>
                <a:gd name="connsiteX0" fmla="*/ 221456 w 611981"/>
                <a:gd name="connsiteY0" fmla="*/ 69056 h 528637"/>
                <a:gd name="connsiteX1" fmla="*/ 40481 w 611981"/>
                <a:gd name="connsiteY1" fmla="*/ 0 h 528637"/>
                <a:gd name="connsiteX2" fmla="*/ 0 w 611981"/>
                <a:gd name="connsiteY2" fmla="*/ 38100 h 528637"/>
                <a:gd name="connsiteX3" fmla="*/ 88106 w 611981"/>
                <a:gd name="connsiteY3" fmla="*/ 126206 h 528637"/>
                <a:gd name="connsiteX4" fmla="*/ 166687 w 611981"/>
                <a:gd name="connsiteY4" fmla="*/ 209550 h 528637"/>
                <a:gd name="connsiteX5" fmla="*/ 254793 w 611981"/>
                <a:gd name="connsiteY5" fmla="*/ 297656 h 528637"/>
                <a:gd name="connsiteX6" fmla="*/ 328612 w 611981"/>
                <a:gd name="connsiteY6" fmla="*/ 366712 h 528637"/>
                <a:gd name="connsiteX7" fmla="*/ 400050 w 611981"/>
                <a:gd name="connsiteY7" fmla="*/ 431006 h 528637"/>
                <a:gd name="connsiteX8" fmla="*/ 459581 w 611981"/>
                <a:gd name="connsiteY8" fmla="*/ 483394 h 528637"/>
                <a:gd name="connsiteX9" fmla="*/ 485775 w 611981"/>
                <a:gd name="connsiteY9" fmla="*/ 502444 h 528637"/>
                <a:gd name="connsiteX10" fmla="*/ 507206 w 611981"/>
                <a:gd name="connsiteY10" fmla="*/ 514350 h 528637"/>
                <a:gd name="connsiteX11" fmla="*/ 516731 w 611981"/>
                <a:gd name="connsiteY11" fmla="*/ 519112 h 528637"/>
                <a:gd name="connsiteX12" fmla="*/ 535781 w 611981"/>
                <a:gd name="connsiteY12" fmla="*/ 523875 h 528637"/>
                <a:gd name="connsiteX13" fmla="*/ 554831 w 611981"/>
                <a:gd name="connsiteY13" fmla="*/ 528637 h 528637"/>
                <a:gd name="connsiteX14" fmla="*/ 571500 w 611981"/>
                <a:gd name="connsiteY14" fmla="*/ 523875 h 528637"/>
                <a:gd name="connsiteX15" fmla="*/ 583406 w 611981"/>
                <a:gd name="connsiteY15" fmla="*/ 516731 h 528637"/>
                <a:gd name="connsiteX16" fmla="*/ 595312 w 611981"/>
                <a:gd name="connsiteY16" fmla="*/ 502444 h 528637"/>
                <a:gd name="connsiteX17" fmla="*/ 602456 w 611981"/>
                <a:gd name="connsiteY17" fmla="*/ 485775 h 528637"/>
                <a:gd name="connsiteX18" fmla="*/ 609600 w 611981"/>
                <a:gd name="connsiteY18" fmla="*/ 461962 h 528637"/>
                <a:gd name="connsiteX19" fmla="*/ 611981 w 611981"/>
                <a:gd name="connsiteY19" fmla="*/ 442912 h 528637"/>
                <a:gd name="connsiteX20" fmla="*/ 611981 w 611981"/>
                <a:gd name="connsiteY20" fmla="*/ 404812 h 528637"/>
                <a:gd name="connsiteX21" fmla="*/ 607218 w 611981"/>
                <a:gd name="connsiteY21" fmla="*/ 357187 h 528637"/>
                <a:gd name="connsiteX22" fmla="*/ 590550 w 611981"/>
                <a:gd name="connsiteY22" fmla="*/ 309562 h 528637"/>
                <a:gd name="connsiteX23" fmla="*/ 550068 w 611981"/>
                <a:gd name="connsiteY23" fmla="*/ 240506 h 528637"/>
                <a:gd name="connsiteX24" fmla="*/ 504825 w 611981"/>
                <a:gd name="connsiteY24" fmla="*/ 183356 h 528637"/>
                <a:gd name="connsiteX25" fmla="*/ 469106 w 611981"/>
                <a:gd name="connsiteY25" fmla="*/ 166687 h 528637"/>
                <a:gd name="connsiteX26" fmla="*/ 369093 w 611981"/>
                <a:gd name="connsiteY26" fmla="*/ 128587 h 528637"/>
                <a:gd name="connsiteX27" fmla="*/ 221456 w 611981"/>
                <a:gd name="connsiteY27" fmla="*/ 69056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11981" h="528637">
                  <a:moveTo>
                    <a:pt x="221456" y="69056"/>
                  </a:moveTo>
                  <a:lnTo>
                    <a:pt x="40481" y="0"/>
                  </a:lnTo>
                  <a:lnTo>
                    <a:pt x="0" y="38100"/>
                  </a:lnTo>
                  <a:lnTo>
                    <a:pt x="88106" y="126206"/>
                  </a:lnTo>
                  <a:lnTo>
                    <a:pt x="166687" y="209550"/>
                  </a:lnTo>
                  <a:lnTo>
                    <a:pt x="254793" y="297656"/>
                  </a:lnTo>
                  <a:lnTo>
                    <a:pt x="328612" y="366712"/>
                  </a:lnTo>
                  <a:lnTo>
                    <a:pt x="400050" y="431006"/>
                  </a:lnTo>
                  <a:lnTo>
                    <a:pt x="459581" y="483394"/>
                  </a:lnTo>
                  <a:lnTo>
                    <a:pt x="485775" y="502444"/>
                  </a:lnTo>
                  <a:lnTo>
                    <a:pt x="507206" y="514350"/>
                  </a:lnTo>
                  <a:lnTo>
                    <a:pt x="516731" y="519112"/>
                  </a:lnTo>
                  <a:lnTo>
                    <a:pt x="535781" y="523875"/>
                  </a:lnTo>
                  <a:lnTo>
                    <a:pt x="554831" y="528637"/>
                  </a:lnTo>
                  <a:lnTo>
                    <a:pt x="571500" y="523875"/>
                  </a:lnTo>
                  <a:lnTo>
                    <a:pt x="583406" y="516731"/>
                  </a:lnTo>
                  <a:lnTo>
                    <a:pt x="595312" y="502444"/>
                  </a:lnTo>
                  <a:lnTo>
                    <a:pt x="602456" y="485775"/>
                  </a:lnTo>
                  <a:lnTo>
                    <a:pt x="609600" y="461962"/>
                  </a:lnTo>
                  <a:lnTo>
                    <a:pt x="611981" y="442912"/>
                  </a:lnTo>
                  <a:lnTo>
                    <a:pt x="611981" y="404812"/>
                  </a:lnTo>
                  <a:lnTo>
                    <a:pt x="607218" y="357187"/>
                  </a:lnTo>
                  <a:lnTo>
                    <a:pt x="590550" y="309562"/>
                  </a:lnTo>
                  <a:lnTo>
                    <a:pt x="550068" y="240506"/>
                  </a:lnTo>
                  <a:lnTo>
                    <a:pt x="504825" y="183356"/>
                  </a:lnTo>
                  <a:lnTo>
                    <a:pt x="469106" y="166687"/>
                  </a:lnTo>
                  <a:lnTo>
                    <a:pt x="369093" y="128587"/>
                  </a:lnTo>
                  <a:lnTo>
                    <a:pt x="221456" y="6905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88">
              <a:extLst>
                <a:ext uri="{FF2B5EF4-FFF2-40B4-BE49-F238E27FC236}">
                  <a16:creationId xmlns:a16="http://schemas.microsoft.com/office/drawing/2014/main" id="{A5CCA3BD-DAAB-483C-A62F-3EBA336043EB}"/>
                </a:ext>
              </a:extLst>
            </p:cNvPr>
            <p:cNvSpPr/>
            <p:nvPr/>
          </p:nvSpPr>
          <p:spPr>
            <a:xfrm>
              <a:off x="5805488" y="3049588"/>
              <a:ext cx="987425" cy="739775"/>
            </a:xfrm>
            <a:custGeom>
              <a:avLst/>
              <a:gdLst>
                <a:gd name="connsiteX0" fmla="*/ 397668 w 988218"/>
                <a:gd name="connsiteY0" fmla="*/ 395288 h 738188"/>
                <a:gd name="connsiteX1" fmla="*/ 276225 w 988218"/>
                <a:gd name="connsiteY1" fmla="*/ 297657 h 738188"/>
                <a:gd name="connsiteX2" fmla="*/ 111918 w 988218"/>
                <a:gd name="connsiteY2" fmla="*/ 159544 h 738188"/>
                <a:gd name="connsiteX3" fmla="*/ 0 w 988218"/>
                <a:gd name="connsiteY3" fmla="*/ 59532 h 738188"/>
                <a:gd name="connsiteX4" fmla="*/ 50006 w 988218"/>
                <a:gd name="connsiteY4" fmla="*/ 0 h 738188"/>
                <a:gd name="connsiteX5" fmla="*/ 180975 w 988218"/>
                <a:gd name="connsiteY5" fmla="*/ 54769 h 738188"/>
                <a:gd name="connsiteX6" fmla="*/ 326231 w 988218"/>
                <a:gd name="connsiteY6" fmla="*/ 123825 h 738188"/>
                <a:gd name="connsiteX7" fmla="*/ 438150 w 988218"/>
                <a:gd name="connsiteY7" fmla="*/ 173832 h 738188"/>
                <a:gd name="connsiteX8" fmla="*/ 540543 w 988218"/>
                <a:gd name="connsiteY8" fmla="*/ 223838 h 738188"/>
                <a:gd name="connsiteX9" fmla="*/ 671512 w 988218"/>
                <a:gd name="connsiteY9" fmla="*/ 285750 h 738188"/>
                <a:gd name="connsiteX10" fmla="*/ 814387 w 988218"/>
                <a:gd name="connsiteY10" fmla="*/ 354807 h 738188"/>
                <a:gd name="connsiteX11" fmla="*/ 850106 w 988218"/>
                <a:gd name="connsiteY11" fmla="*/ 378619 h 738188"/>
                <a:gd name="connsiteX12" fmla="*/ 890587 w 988218"/>
                <a:gd name="connsiteY12" fmla="*/ 411957 h 738188"/>
                <a:gd name="connsiteX13" fmla="*/ 919162 w 988218"/>
                <a:gd name="connsiteY13" fmla="*/ 442913 h 738188"/>
                <a:gd name="connsiteX14" fmla="*/ 947737 w 988218"/>
                <a:gd name="connsiteY14" fmla="*/ 476250 h 738188"/>
                <a:gd name="connsiteX15" fmla="*/ 957262 w 988218"/>
                <a:gd name="connsiteY15" fmla="*/ 492919 h 738188"/>
                <a:gd name="connsiteX16" fmla="*/ 969168 w 988218"/>
                <a:gd name="connsiteY16" fmla="*/ 521494 h 738188"/>
                <a:gd name="connsiteX17" fmla="*/ 983456 w 988218"/>
                <a:gd name="connsiteY17" fmla="*/ 561975 h 738188"/>
                <a:gd name="connsiteX18" fmla="*/ 988218 w 988218"/>
                <a:gd name="connsiteY18" fmla="*/ 600075 h 738188"/>
                <a:gd name="connsiteX19" fmla="*/ 988218 w 988218"/>
                <a:gd name="connsiteY19" fmla="*/ 640557 h 738188"/>
                <a:gd name="connsiteX20" fmla="*/ 978693 w 988218"/>
                <a:gd name="connsiteY20" fmla="*/ 688182 h 738188"/>
                <a:gd name="connsiteX21" fmla="*/ 964406 w 988218"/>
                <a:gd name="connsiteY21" fmla="*/ 716757 h 738188"/>
                <a:gd name="connsiteX22" fmla="*/ 945356 w 988218"/>
                <a:gd name="connsiteY22" fmla="*/ 731044 h 738188"/>
                <a:gd name="connsiteX23" fmla="*/ 926306 w 988218"/>
                <a:gd name="connsiteY23" fmla="*/ 738188 h 738188"/>
                <a:gd name="connsiteX24" fmla="*/ 904875 w 988218"/>
                <a:gd name="connsiteY24" fmla="*/ 738188 h 738188"/>
                <a:gd name="connsiteX25" fmla="*/ 854868 w 988218"/>
                <a:gd name="connsiteY25" fmla="*/ 731044 h 738188"/>
                <a:gd name="connsiteX26" fmla="*/ 812006 w 988218"/>
                <a:gd name="connsiteY26" fmla="*/ 711994 h 738188"/>
                <a:gd name="connsiteX27" fmla="*/ 723900 w 988218"/>
                <a:gd name="connsiteY27" fmla="*/ 645319 h 738188"/>
                <a:gd name="connsiteX28" fmla="*/ 578643 w 988218"/>
                <a:gd name="connsiteY28" fmla="*/ 533400 h 738188"/>
                <a:gd name="connsiteX29" fmla="*/ 397668 w 988218"/>
                <a:gd name="connsiteY29" fmla="*/ 395288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88218" h="738188">
                  <a:moveTo>
                    <a:pt x="397668" y="395288"/>
                  </a:moveTo>
                  <a:lnTo>
                    <a:pt x="276225" y="297657"/>
                  </a:lnTo>
                  <a:lnTo>
                    <a:pt x="111918" y="159544"/>
                  </a:lnTo>
                  <a:lnTo>
                    <a:pt x="0" y="59532"/>
                  </a:lnTo>
                  <a:lnTo>
                    <a:pt x="50006" y="0"/>
                  </a:lnTo>
                  <a:lnTo>
                    <a:pt x="180975" y="54769"/>
                  </a:lnTo>
                  <a:lnTo>
                    <a:pt x="326231" y="123825"/>
                  </a:lnTo>
                  <a:lnTo>
                    <a:pt x="438150" y="173832"/>
                  </a:lnTo>
                  <a:lnTo>
                    <a:pt x="540543" y="223838"/>
                  </a:lnTo>
                  <a:lnTo>
                    <a:pt x="671512" y="285750"/>
                  </a:lnTo>
                  <a:lnTo>
                    <a:pt x="814387" y="354807"/>
                  </a:lnTo>
                  <a:lnTo>
                    <a:pt x="850106" y="378619"/>
                  </a:lnTo>
                  <a:lnTo>
                    <a:pt x="890587" y="411957"/>
                  </a:lnTo>
                  <a:lnTo>
                    <a:pt x="919162" y="442913"/>
                  </a:lnTo>
                  <a:lnTo>
                    <a:pt x="947737" y="476250"/>
                  </a:lnTo>
                  <a:lnTo>
                    <a:pt x="957262" y="492919"/>
                  </a:lnTo>
                  <a:lnTo>
                    <a:pt x="969168" y="521494"/>
                  </a:lnTo>
                  <a:lnTo>
                    <a:pt x="983456" y="561975"/>
                  </a:lnTo>
                  <a:lnTo>
                    <a:pt x="988218" y="600075"/>
                  </a:lnTo>
                  <a:lnTo>
                    <a:pt x="988218" y="640557"/>
                  </a:lnTo>
                  <a:lnTo>
                    <a:pt x="978693" y="688182"/>
                  </a:lnTo>
                  <a:lnTo>
                    <a:pt x="964406" y="716757"/>
                  </a:lnTo>
                  <a:lnTo>
                    <a:pt x="945356" y="731044"/>
                  </a:lnTo>
                  <a:lnTo>
                    <a:pt x="926306" y="738188"/>
                  </a:lnTo>
                  <a:lnTo>
                    <a:pt x="904875" y="738188"/>
                  </a:lnTo>
                  <a:lnTo>
                    <a:pt x="854868" y="731044"/>
                  </a:lnTo>
                  <a:lnTo>
                    <a:pt x="812006" y="711994"/>
                  </a:lnTo>
                  <a:lnTo>
                    <a:pt x="723900" y="645319"/>
                  </a:lnTo>
                  <a:lnTo>
                    <a:pt x="578643" y="533400"/>
                  </a:lnTo>
                  <a:lnTo>
                    <a:pt x="397668" y="3952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90">
              <a:extLst>
                <a:ext uri="{FF2B5EF4-FFF2-40B4-BE49-F238E27FC236}">
                  <a16:creationId xmlns:a16="http://schemas.microsoft.com/office/drawing/2014/main" id="{FB5A6972-7E65-405D-877F-211672D71172}"/>
                </a:ext>
              </a:extLst>
            </p:cNvPr>
            <p:cNvSpPr/>
            <p:nvPr/>
          </p:nvSpPr>
          <p:spPr>
            <a:xfrm>
              <a:off x="4733925" y="3800475"/>
              <a:ext cx="530225" cy="2441575"/>
            </a:xfrm>
            <a:custGeom>
              <a:avLst/>
              <a:gdLst>
                <a:gd name="connsiteX0" fmla="*/ 190500 w 530225"/>
                <a:gd name="connsiteY0" fmla="*/ 1025525 h 2441575"/>
                <a:gd name="connsiteX1" fmla="*/ 184150 w 530225"/>
                <a:gd name="connsiteY1" fmla="*/ 685800 h 2441575"/>
                <a:gd name="connsiteX2" fmla="*/ 184150 w 530225"/>
                <a:gd name="connsiteY2" fmla="*/ 358775 h 2441575"/>
                <a:gd name="connsiteX3" fmla="*/ 184150 w 530225"/>
                <a:gd name="connsiteY3" fmla="*/ 301625 h 2441575"/>
                <a:gd name="connsiteX4" fmla="*/ 174625 w 530225"/>
                <a:gd name="connsiteY4" fmla="*/ 244475 h 2441575"/>
                <a:gd name="connsiteX5" fmla="*/ 152400 w 530225"/>
                <a:gd name="connsiteY5" fmla="*/ 193675 h 2441575"/>
                <a:gd name="connsiteX6" fmla="*/ 123825 w 530225"/>
                <a:gd name="connsiteY6" fmla="*/ 146050 h 2441575"/>
                <a:gd name="connsiteX7" fmla="*/ 98425 w 530225"/>
                <a:gd name="connsiteY7" fmla="*/ 120650 h 2441575"/>
                <a:gd name="connsiteX8" fmla="*/ 66675 w 530225"/>
                <a:gd name="connsiteY8" fmla="*/ 95250 h 2441575"/>
                <a:gd name="connsiteX9" fmla="*/ 31750 w 530225"/>
                <a:gd name="connsiteY9" fmla="*/ 73025 h 2441575"/>
                <a:gd name="connsiteX10" fmla="*/ 12700 w 530225"/>
                <a:gd name="connsiteY10" fmla="*/ 53975 h 2441575"/>
                <a:gd name="connsiteX11" fmla="*/ 0 w 530225"/>
                <a:gd name="connsiteY11" fmla="*/ 34925 h 2441575"/>
                <a:gd name="connsiteX12" fmla="*/ 0 w 530225"/>
                <a:gd name="connsiteY12" fmla="*/ 22225 h 2441575"/>
                <a:gd name="connsiteX13" fmla="*/ 9525 w 530225"/>
                <a:gd name="connsiteY13" fmla="*/ 12700 h 2441575"/>
                <a:gd name="connsiteX14" fmla="*/ 28575 w 530225"/>
                <a:gd name="connsiteY14" fmla="*/ 6350 h 2441575"/>
                <a:gd name="connsiteX15" fmla="*/ 101600 w 530225"/>
                <a:gd name="connsiteY15" fmla="*/ 0 h 2441575"/>
                <a:gd name="connsiteX16" fmla="*/ 196850 w 530225"/>
                <a:gd name="connsiteY16" fmla="*/ 3175 h 2441575"/>
                <a:gd name="connsiteX17" fmla="*/ 292100 w 530225"/>
                <a:gd name="connsiteY17" fmla="*/ 22225 h 2441575"/>
                <a:gd name="connsiteX18" fmla="*/ 390525 w 530225"/>
                <a:gd name="connsiteY18" fmla="*/ 53975 h 2441575"/>
                <a:gd name="connsiteX19" fmla="*/ 460375 w 530225"/>
                <a:gd name="connsiteY19" fmla="*/ 82550 h 2441575"/>
                <a:gd name="connsiteX20" fmla="*/ 485775 w 530225"/>
                <a:gd name="connsiteY20" fmla="*/ 101600 h 2441575"/>
                <a:gd name="connsiteX21" fmla="*/ 498475 w 530225"/>
                <a:gd name="connsiteY21" fmla="*/ 111125 h 2441575"/>
                <a:gd name="connsiteX22" fmla="*/ 508000 w 530225"/>
                <a:gd name="connsiteY22" fmla="*/ 120650 h 2441575"/>
                <a:gd name="connsiteX23" fmla="*/ 517525 w 530225"/>
                <a:gd name="connsiteY23" fmla="*/ 133350 h 2441575"/>
                <a:gd name="connsiteX24" fmla="*/ 523875 w 530225"/>
                <a:gd name="connsiteY24" fmla="*/ 149225 h 2441575"/>
                <a:gd name="connsiteX25" fmla="*/ 530225 w 530225"/>
                <a:gd name="connsiteY25" fmla="*/ 174625 h 2441575"/>
                <a:gd name="connsiteX26" fmla="*/ 530225 w 530225"/>
                <a:gd name="connsiteY26" fmla="*/ 196850 h 2441575"/>
                <a:gd name="connsiteX27" fmla="*/ 523875 w 530225"/>
                <a:gd name="connsiteY27" fmla="*/ 238125 h 2441575"/>
                <a:gd name="connsiteX28" fmla="*/ 508000 w 530225"/>
                <a:gd name="connsiteY28" fmla="*/ 276225 h 2441575"/>
                <a:gd name="connsiteX29" fmla="*/ 482600 w 530225"/>
                <a:gd name="connsiteY29" fmla="*/ 314325 h 2441575"/>
                <a:gd name="connsiteX30" fmla="*/ 466725 w 530225"/>
                <a:gd name="connsiteY30" fmla="*/ 346075 h 2441575"/>
                <a:gd name="connsiteX31" fmla="*/ 454025 w 530225"/>
                <a:gd name="connsiteY31" fmla="*/ 393700 h 2441575"/>
                <a:gd name="connsiteX32" fmla="*/ 450850 w 530225"/>
                <a:gd name="connsiteY32" fmla="*/ 485775 h 2441575"/>
                <a:gd name="connsiteX33" fmla="*/ 454025 w 530225"/>
                <a:gd name="connsiteY33" fmla="*/ 844550 h 2441575"/>
                <a:gd name="connsiteX34" fmla="*/ 447675 w 530225"/>
                <a:gd name="connsiteY34" fmla="*/ 1362075 h 2441575"/>
                <a:gd name="connsiteX35" fmla="*/ 441325 w 530225"/>
                <a:gd name="connsiteY35" fmla="*/ 1733550 h 2441575"/>
                <a:gd name="connsiteX36" fmla="*/ 431800 w 530225"/>
                <a:gd name="connsiteY36" fmla="*/ 2028825 h 2441575"/>
                <a:gd name="connsiteX37" fmla="*/ 428625 w 530225"/>
                <a:gd name="connsiteY37" fmla="*/ 2174875 h 2441575"/>
                <a:gd name="connsiteX38" fmla="*/ 422275 w 530225"/>
                <a:gd name="connsiteY38" fmla="*/ 2235200 h 2441575"/>
                <a:gd name="connsiteX39" fmla="*/ 406400 w 530225"/>
                <a:gd name="connsiteY39" fmla="*/ 2314575 h 2441575"/>
                <a:gd name="connsiteX40" fmla="*/ 384175 w 530225"/>
                <a:gd name="connsiteY40" fmla="*/ 2378075 h 2441575"/>
                <a:gd name="connsiteX41" fmla="*/ 368300 w 530225"/>
                <a:gd name="connsiteY41" fmla="*/ 2409825 h 2441575"/>
                <a:gd name="connsiteX42" fmla="*/ 342900 w 530225"/>
                <a:gd name="connsiteY42" fmla="*/ 2435225 h 2441575"/>
                <a:gd name="connsiteX43" fmla="*/ 323850 w 530225"/>
                <a:gd name="connsiteY43" fmla="*/ 2441575 h 2441575"/>
                <a:gd name="connsiteX44" fmla="*/ 301625 w 530225"/>
                <a:gd name="connsiteY44" fmla="*/ 2435225 h 2441575"/>
                <a:gd name="connsiteX45" fmla="*/ 273050 w 530225"/>
                <a:gd name="connsiteY45" fmla="*/ 2409825 h 2441575"/>
                <a:gd name="connsiteX46" fmla="*/ 250825 w 530225"/>
                <a:gd name="connsiteY46" fmla="*/ 2371725 h 2441575"/>
                <a:gd name="connsiteX47" fmla="*/ 231775 w 530225"/>
                <a:gd name="connsiteY47" fmla="*/ 2317750 h 2441575"/>
                <a:gd name="connsiteX48" fmla="*/ 206375 w 530225"/>
                <a:gd name="connsiteY48" fmla="*/ 2241550 h 2441575"/>
                <a:gd name="connsiteX49" fmla="*/ 206375 w 530225"/>
                <a:gd name="connsiteY49" fmla="*/ 2149475 h 2441575"/>
                <a:gd name="connsiteX50" fmla="*/ 206375 w 530225"/>
                <a:gd name="connsiteY50" fmla="*/ 1984375 h 2441575"/>
                <a:gd name="connsiteX51" fmla="*/ 203200 w 530225"/>
                <a:gd name="connsiteY51" fmla="*/ 1660525 h 2441575"/>
                <a:gd name="connsiteX52" fmla="*/ 196850 w 530225"/>
                <a:gd name="connsiteY52" fmla="*/ 1292225 h 2441575"/>
                <a:gd name="connsiteX53" fmla="*/ 190500 w 530225"/>
                <a:gd name="connsiteY53" fmla="*/ 1025525 h 244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30225" h="2441575">
                  <a:moveTo>
                    <a:pt x="190500" y="1025525"/>
                  </a:moveTo>
                  <a:lnTo>
                    <a:pt x="184150" y="685800"/>
                  </a:lnTo>
                  <a:lnTo>
                    <a:pt x="184150" y="358775"/>
                  </a:lnTo>
                  <a:lnTo>
                    <a:pt x="184150" y="301625"/>
                  </a:lnTo>
                  <a:lnTo>
                    <a:pt x="174625" y="244475"/>
                  </a:lnTo>
                  <a:lnTo>
                    <a:pt x="152400" y="193675"/>
                  </a:lnTo>
                  <a:lnTo>
                    <a:pt x="123825" y="146050"/>
                  </a:lnTo>
                  <a:lnTo>
                    <a:pt x="98425" y="120650"/>
                  </a:lnTo>
                  <a:lnTo>
                    <a:pt x="66675" y="95250"/>
                  </a:lnTo>
                  <a:lnTo>
                    <a:pt x="31750" y="73025"/>
                  </a:lnTo>
                  <a:lnTo>
                    <a:pt x="12700" y="53975"/>
                  </a:lnTo>
                  <a:lnTo>
                    <a:pt x="0" y="34925"/>
                  </a:lnTo>
                  <a:lnTo>
                    <a:pt x="0" y="22225"/>
                  </a:lnTo>
                  <a:lnTo>
                    <a:pt x="9525" y="12700"/>
                  </a:lnTo>
                  <a:lnTo>
                    <a:pt x="28575" y="6350"/>
                  </a:lnTo>
                  <a:lnTo>
                    <a:pt x="101600" y="0"/>
                  </a:lnTo>
                  <a:lnTo>
                    <a:pt x="196850" y="3175"/>
                  </a:lnTo>
                  <a:lnTo>
                    <a:pt x="292100" y="22225"/>
                  </a:lnTo>
                  <a:lnTo>
                    <a:pt x="390525" y="53975"/>
                  </a:lnTo>
                  <a:lnTo>
                    <a:pt x="460375" y="82550"/>
                  </a:lnTo>
                  <a:lnTo>
                    <a:pt x="485775" y="101600"/>
                  </a:lnTo>
                  <a:lnTo>
                    <a:pt x="498475" y="111125"/>
                  </a:lnTo>
                  <a:lnTo>
                    <a:pt x="508000" y="120650"/>
                  </a:lnTo>
                  <a:lnTo>
                    <a:pt x="517525" y="133350"/>
                  </a:lnTo>
                  <a:lnTo>
                    <a:pt x="523875" y="149225"/>
                  </a:lnTo>
                  <a:lnTo>
                    <a:pt x="530225" y="174625"/>
                  </a:lnTo>
                  <a:lnTo>
                    <a:pt x="530225" y="196850"/>
                  </a:lnTo>
                  <a:lnTo>
                    <a:pt x="523875" y="238125"/>
                  </a:lnTo>
                  <a:lnTo>
                    <a:pt x="508000" y="276225"/>
                  </a:lnTo>
                  <a:lnTo>
                    <a:pt x="482600" y="314325"/>
                  </a:lnTo>
                  <a:lnTo>
                    <a:pt x="466725" y="346075"/>
                  </a:lnTo>
                  <a:lnTo>
                    <a:pt x="454025" y="393700"/>
                  </a:lnTo>
                  <a:lnTo>
                    <a:pt x="450850" y="485775"/>
                  </a:lnTo>
                  <a:cubicBezTo>
                    <a:pt x="451908" y="605367"/>
                    <a:pt x="452967" y="724958"/>
                    <a:pt x="454025" y="844550"/>
                  </a:cubicBezTo>
                  <a:cubicBezTo>
                    <a:pt x="451908" y="1017058"/>
                    <a:pt x="449792" y="1189567"/>
                    <a:pt x="447675" y="1362075"/>
                  </a:cubicBezTo>
                  <a:lnTo>
                    <a:pt x="441325" y="1733550"/>
                  </a:lnTo>
                  <a:lnTo>
                    <a:pt x="431800" y="2028825"/>
                  </a:lnTo>
                  <a:cubicBezTo>
                    <a:pt x="430742" y="2077508"/>
                    <a:pt x="429683" y="2126192"/>
                    <a:pt x="428625" y="2174875"/>
                  </a:cubicBezTo>
                  <a:lnTo>
                    <a:pt x="422275" y="2235200"/>
                  </a:lnTo>
                  <a:lnTo>
                    <a:pt x="406400" y="2314575"/>
                  </a:lnTo>
                  <a:lnTo>
                    <a:pt x="384175" y="2378075"/>
                  </a:lnTo>
                  <a:lnTo>
                    <a:pt x="368300" y="2409825"/>
                  </a:lnTo>
                  <a:lnTo>
                    <a:pt x="342900" y="2435225"/>
                  </a:lnTo>
                  <a:lnTo>
                    <a:pt x="323850" y="2441575"/>
                  </a:lnTo>
                  <a:lnTo>
                    <a:pt x="301625" y="2435225"/>
                  </a:lnTo>
                  <a:lnTo>
                    <a:pt x="273050" y="2409825"/>
                  </a:lnTo>
                  <a:lnTo>
                    <a:pt x="250825" y="2371725"/>
                  </a:lnTo>
                  <a:lnTo>
                    <a:pt x="231775" y="2317750"/>
                  </a:lnTo>
                  <a:lnTo>
                    <a:pt x="206375" y="2241550"/>
                  </a:lnTo>
                  <a:lnTo>
                    <a:pt x="206375" y="2149475"/>
                  </a:lnTo>
                  <a:lnTo>
                    <a:pt x="206375" y="1984375"/>
                  </a:lnTo>
                  <a:cubicBezTo>
                    <a:pt x="205317" y="1876425"/>
                    <a:pt x="204258" y="1768475"/>
                    <a:pt x="203200" y="1660525"/>
                  </a:cubicBezTo>
                  <a:lnTo>
                    <a:pt x="196850" y="1292225"/>
                  </a:lnTo>
                  <a:lnTo>
                    <a:pt x="190500" y="10255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B99E157E-DE44-44B1-BC10-B15FBE75EE05}"/>
              </a:ext>
            </a:extLst>
          </p:cNvPr>
          <p:cNvGrpSpPr/>
          <p:nvPr/>
        </p:nvGrpSpPr>
        <p:grpSpPr>
          <a:xfrm>
            <a:off x="2735263" y="1398588"/>
            <a:ext cx="4492625" cy="4691062"/>
            <a:chOff x="2735263" y="1398588"/>
            <a:chExt cx="4492625" cy="4691062"/>
          </a:xfrm>
        </p:grpSpPr>
        <p:sp>
          <p:nvSpPr>
            <p:cNvPr id="20" name="フリーフォーム 83">
              <a:extLst>
                <a:ext uri="{FF2B5EF4-FFF2-40B4-BE49-F238E27FC236}">
                  <a16:creationId xmlns:a16="http://schemas.microsoft.com/office/drawing/2014/main" id="{E221B06A-7320-4431-BE2C-BE0968A2B843}"/>
                </a:ext>
              </a:extLst>
            </p:cNvPr>
            <p:cNvSpPr/>
            <p:nvPr/>
          </p:nvSpPr>
          <p:spPr>
            <a:xfrm>
              <a:off x="4610100" y="1398588"/>
              <a:ext cx="541338" cy="739775"/>
            </a:xfrm>
            <a:custGeom>
              <a:avLst/>
              <a:gdLst>
                <a:gd name="connsiteX0" fmla="*/ 507206 w 540544"/>
                <a:gd name="connsiteY0" fmla="*/ 361950 h 740569"/>
                <a:gd name="connsiteX1" fmla="*/ 526256 w 540544"/>
                <a:gd name="connsiteY1" fmla="*/ 252412 h 740569"/>
                <a:gd name="connsiteX2" fmla="*/ 533400 w 540544"/>
                <a:gd name="connsiteY2" fmla="*/ 228600 h 740569"/>
                <a:gd name="connsiteX3" fmla="*/ 538163 w 540544"/>
                <a:gd name="connsiteY3" fmla="*/ 209550 h 740569"/>
                <a:gd name="connsiteX4" fmla="*/ 540544 w 540544"/>
                <a:gd name="connsiteY4" fmla="*/ 188119 h 740569"/>
                <a:gd name="connsiteX5" fmla="*/ 535781 w 540544"/>
                <a:gd name="connsiteY5" fmla="*/ 161925 h 740569"/>
                <a:gd name="connsiteX6" fmla="*/ 521494 w 540544"/>
                <a:gd name="connsiteY6" fmla="*/ 138112 h 740569"/>
                <a:gd name="connsiteX7" fmla="*/ 497681 w 540544"/>
                <a:gd name="connsiteY7" fmla="*/ 114300 h 740569"/>
                <a:gd name="connsiteX8" fmla="*/ 466725 w 540544"/>
                <a:gd name="connsiteY8" fmla="*/ 90487 h 740569"/>
                <a:gd name="connsiteX9" fmla="*/ 431006 w 540544"/>
                <a:gd name="connsiteY9" fmla="*/ 69056 h 740569"/>
                <a:gd name="connsiteX10" fmla="*/ 402431 w 540544"/>
                <a:gd name="connsiteY10" fmla="*/ 54769 h 740569"/>
                <a:gd name="connsiteX11" fmla="*/ 359569 w 540544"/>
                <a:gd name="connsiteY11" fmla="*/ 35719 h 740569"/>
                <a:gd name="connsiteX12" fmla="*/ 319088 w 540544"/>
                <a:gd name="connsiteY12" fmla="*/ 23812 h 740569"/>
                <a:gd name="connsiteX13" fmla="*/ 266700 w 540544"/>
                <a:gd name="connsiteY13" fmla="*/ 14287 h 740569"/>
                <a:gd name="connsiteX14" fmla="*/ 204788 w 540544"/>
                <a:gd name="connsiteY14" fmla="*/ 4762 h 740569"/>
                <a:gd name="connsiteX15" fmla="*/ 150019 w 540544"/>
                <a:gd name="connsiteY15" fmla="*/ 0 h 740569"/>
                <a:gd name="connsiteX16" fmla="*/ 100013 w 540544"/>
                <a:gd name="connsiteY16" fmla="*/ 0 h 740569"/>
                <a:gd name="connsiteX17" fmla="*/ 57150 w 540544"/>
                <a:gd name="connsiteY17" fmla="*/ 4762 h 740569"/>
                <a:gd name="connsiteX18" fmla="*/ 28575 w 540544"/>
                <a:gd name="connsiteY18" fmla="*/ 9525 h 740569"/>
                <a:gd name="connsiteX19" fmla="*/ 11906 w 540544"/>
                <a:gd name="connsiteY19" fmla="*/ 16669 h 740569"/>
                <a:gd name="connsiteX20" fmla="*/ 0 w 540544"/>
                <a:gd name="connsiteY20" fmla="*/ 28575 h 740569"/>
                <a:gd name="connsiteX21" fmla="*/ 0 w 540544"/>
                <a:gd name="connsiteY21" fmla="*/ 42862 h 740569"/>
                <a:gd name="connsiteX22" fmla="*/ 2381 w 540544"/>
                <a:gd name="connsiteY22" fmla="*/ 59531 h 740569"/>
                <a:gd name="connsiteX23" fmla="*/ 14288 w 540544"/>
                <a:gd name="connsiteY23" fmla="*/ 80962 h 740569"/>
                <a:gd name="connsiteX24" fmla="*/ 35719 w 540544"/>
                <a:gd name="connsiteY24" fmla="*/ 102394 h 740569"/>
                <a:gd name="connsiteX25" fmla="*/ 73819 w 540544"/>
                <a:gd name="connsiteY25" fmla="*/ 133350 h 740569"/>
                <a:gd name="connsiteX26" fmla="*/ 109538 w 540544"/>
                <a:gd name="connsiteY26" fmla="*/ 166687 h 740569"/>
                <a:gd name="connsiteX27" fmla="*/ 142875 w 540544"/>
                <a:gd name="connsiteY27" fmla="*/ 200025 h 740569"/>
                <a:gd name="connsiteX28" fmla="*/ 171450 w 540544"/>
                <a:gd name="connsiteY28" fmla="*/ 233362 h 740569"/>
                <a:gd name="connsiteX29" fmla="*/ 188119 w 540544"/>
                <a:gd name="connsiteY29" fmla="*/ 257175 h 740569"/>
                <a:gd name="connsiteX30" fmla="*/ 200025 w 540544"/>
                <a:gd name="connsiteY30" fmla="*/ 283369 h 740569"/>
                <a:gd name="connsiteX31" fmla="*/ 207169 w 540544"/>
                <a:gd name="connsiteY31" fmla="*/ 328612 h 740569"/>
                <a:gd name="connsiteX32" fmla="*/ 214313 w 540544"/>
                <a:gd name="connsiteY32" fmla="*/ 392906 h 740569"/>
                <a:gd name="connsiteX33" fmla="*/ 219075 w 540544"/>
                <a:gd name="connsiteY33" fmla="*/ 454819 h 740569"/>
                <a:gd name="connsiteX34" fmla="*/ 226219 w 540544"/>
                <a:gd name="connsiteY34" fmla="*/ 740569 h 740569"/>
                <a:gd name="connsiteX35" fmla="*/ 461963 w 540544"/>
                <a:gd name="connsiteY35" fmla="*/ 719137 h 740569"/>
                <a:gd name="connsiteX36" fmla="*/ 478631 w 540544"/>
                <a:gd name="connsiteY36" fmla="*/ 571500 h 740569"/>
                <a:gd name="connsiteX37" fmla="*/ 507206 w 540544"/>
                <a:gd name="connsiteY37" fmla="*/ 361950 h 74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40544" h="740569">
                  <a:moveTo>
                    <a:pt x="507206" y="361950"/>
                  </a:moveTo>
                  <a:lnTo>
                    <a:pt x="526256" y="252412"/>
                  </a:lnTo>
                  <a:lnTo>
                    <a:pt x="533400" y="228600"/>
                  </a:lnTo>
                  <a:lnTo>
                    <a:pt x="538163" y="209550"/>
                  </a:lnTo>
                  <a:lnTo>
                    <a:pt x="540544" y="188119"/>
                  </a:lnTo>
                  <a:lnTo>
                    <a:pt x="535781" y="161925"/>
                  </a:lnTo>
                  <a:lnTo>
                    <a:pt x="521494" y="138112"/>
                  </a:lnTo>
                  <a:lnTo>
                    <a:pt x="497681" y="114300"/>
                  </a:lnTo>
                  <a:lnTo>
                    <a:pt x="466725" y="90487"/>
                  </a:lnTo>
                  <a:lnTo>
                    <a:pt x="431006" y="69056"/>
                  </a:lnTo>
                  <a:lnTo>
                    <a:pt x="402431" y="54769"/>
                  </a:lnTo>
                  <a:lnTo>
                    <a:pt x="359569" y="35719"/>
                  </a:lnTo>
                  <a:lnTo>
                    <a:pt x="319088" y="23812"/>
                  </a:lnTo>
                  <a:lnTo>
                    <a:pt x="266700" y="14287"/>
                  </a:lnTo>
                  <a:lnTo>
                    <a:pt x="204788" y="4762"/>
                  </a:lnTo>
                  <a:lnTo>
                    <a:pt x="150019" y="0"/>
                  </a:lnTo>
                  <a:lnTo>
                    <a:pt x="100013" y="0"/>
                  </a:lnTo>
                  <a:lnTo>
                    <a:pt x="57150" y="4762"/>
                  </a:lnTo>
                  <a:lnTo>
                    <a:pt x="28575" y="9525"/>
                  </a:lnTo>
                  <a:lnTo>
                    <a:pt x="11906" y="16669"/>
                  </a:lnTo>
                  <a:lnTo>
                    <a:pt x="0" y="28575"/>
                  </a:lnTo>
                  <a:lnTo>
                    <a:pt x="0" y="42862"/>
                  </a:lnTo>
                  <a:lnTo>
                    <a:pt x="2381" y="59531"/>
                  </a:lnTo>
                  <a:lnTo>
                    <a:pt x="14288" y="80962"/>
                  </a:lnTo>
                  <a:lnTo>
                    <a:pt x="35719" y="102394"/>
                  </a:lnTo>
                  <a:lnTo>
                    <a:pt x="73819" y="133350"/>
                  </a:lnTo>
                  <a:lnTo>
                    <a:pt x="109538" y="166687"/>
                  </a:lnTo>
                  <a:lnTo>
                    <a:pt x="142875" y="200025"/>
                  </a:lnTo>
                  <a:lnTo>
                    <a:pt x="171450" y="233362"/>
                  </a:lnTo>
                  <a:lnTo>
                    <a:pt x="188119" y="257175"/>
                  </a:lnTo>
                  <a:lnTo>
                    <a:pt x="200025" y="283369"/>
                  </a:lnTo>
                  <a:lnTo>
                    <a:pt x="207169" y="328612"/>
                  </a:lnTo>
                  <a:lnTo>
                    <a:pt x="214313" y="392906"/>
                  </a:lnTo>
                  <a:lnTo>
                    <a:pt x="219075" y="454819"/>
                  </a:lnTo>
                  <a:lnTo>
                    <a:pt x="226219" y="740569"/>
                  </a:lnTo>
                  <a:lnTo>
                    <a:pt x="461963" y="719137"/>
                  </a:lnTo>
                  <a:lnTo>
                    <a:pt x="478631" y="571500"/>
                  </a:lnTo>
                  <a:lnTo>
                    <a:pt x="507206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5">
              <a:extLst>
                <a:ext uri="{FF2B5EF4-FFF2-40B4-BE49-F238E27FC236}">
                  <a16:creationId xmlns:a16="http://schemas.microsoft.com/office/drawing/2014/main" id="{34F4BF8D-C508-4F2E-8F10-0AC545AB7A98}"/>
                </a:ext>
              </a:extLst>
            </p:cNvPr>
            <p:cNvSpPr/>
            <p:nvPr/>
          </p:nvSpPr>
          <p:spPr>
            <a:xfrm>
              <a:off x="3233738" y="2463800"/>
              <a:ext cx="1108075" cy="1384300"/>
            </a:xfrm>
            <a:custGeom>
              <a:avLst/>
              <a:gdLst>
                <a:gd name="connsiteX0" fmla="*/ 637484 w 1107665"/>
                <a:gd name="connsiteY0" fmla="*/ 801903 h 1384581"/>
                <a:gd name="connsiteX1" fmla="*/ 741328 w 1107665"/>
                <a:gd name="connsiteY1" fmla="*/ 674983 h 1384581"/>
                <a:gd name="connsiteX2" fmla="*/ 830749 w 1107665"/>
                <a:gd name="connsiteY2" fmla="*/ 553833 h 1384581"/>
                <a:gd name="connsiteX3" fmla="*/ 911516 w 1107665"/>
                <a:gd name="connsiteY3" fmla="*/ 444220 h 1384581"/>
                <a:gd name="connsiteX4" fmla="*/ 951899 w 1107665"/>
                <a:gd name="connsiteY4" fmla="*/ 380760 h 1384581"/>
                <a:gd name="connsiteX5" fmla="*/ 974976 w 1107665"/>
                <a:gd name="connsiteY5" fmla="*/ 343261 h 1384581"/>
                <a:gd name="connsiteX6" fmla="*/ 986514 w 1107665"/>
                <a:gd name="connsiteY6" fmla="*/ 328838 h 1384581"/>
                <a:gd name="connsiteX7" fmla="*/ 1015359 w 1107665"/>
                <a:gd name="connsiteY7" fmla="*/ 308646 h 1384581"/>
                <a:gd name="connsiteX8" fmla="*/ 1055743 w 1107665"/>
                <a:gd name="connsiteY8" fmla="*/ 279801 h 1384581"/>
                <a:gd name="connsiteX9" fmla="*/ 1075935 w 1107665"/>
                <a:gd name="connsiteY9" fmla="*/ 262494 h 1384581"/>
                <a:gd name="connsiteX10" fmla="*/ 1096126 w 1107665"/>
                <a:gd name="connsiteY10" fmla="*/ 233648 h 1384581"/>
                <a:gd name="connsiteX11" fmla="*/ 1104780 w 1107665"/>
                <a:gd name="connsiteY11" fmla="*/ 210572 h 1384581"/>
                <a:gd name="connsiteX12" fmla="*/ 1107665 w 1107665"/>
                <a:gd name="connsiteY12" fmla="*/ 184611 h 1384581"/>
                <a:gd name="connsiteX13" fmla="*/ 1101896 w 1107665"/>
                <a:gd name="connsiteY13" fmla="*/ 158650 h 1384581"/>
                <a:gd name="connsiteX14" fmla="*/ 1081704 w 1107665"/>
                <a:gd name="connsiteY14" fmla="*/ 126920 h 1384581"/>
                <a:gd name="connsiteX15" fmla="*/ 1049974 w 1107665"/>
                <a:gd name="connsiteY15" fmla="*/ 100959 h 1384581"/>
                <a:gd name="connsiteX16" fmla="*/ 995167 w 1107665"/>
                <a:gd name="connsiteY16" fmla="*/ 69229 h 1384581"/>
                <a:gd name="connsiteX17" fmla="*/ 951899 w 1107665"/>
                <a:gd name="connsiteY17" fmla="*/ 46153 h 1384581"/>
                <a:gd name="connsiteX18" fmla="*/ 917285 w 1107665"/>
                <a:gd name="connsiteY18" fmla="*/ 34615 h 1384581"/>
                <a:gd name="connsiteX19" fmla="*/ 888439 w 1107665"/>
                <a:gd name="connsiteY19" fmla="*/ 25961 h 1384581"/>
                <a:gd name="connsiteX20" fmla="*/ 799019 w 1107665"/>
                <a:gd name="connsiteY20" fmla="*/ 8654 h 1384581"/>
                <a:gd name="connsiteX21" fmla="*/ 715367 w 1107665"/>
                <a:gd name="connsiteY21" fmla="*/ 0 h 1384581"/>
                <a:gd name="connsiteX22" fmla="*/ 660560 w 1107665"/>
                <a:gd name="connsiteY22" fmla="*/ 0 h 1384581"/>
                <a:gd name="connsiteX23" fmla="*/ 614408 w 1107665"/>
                <a:gd name="connsiteY23" fmla="*/ 8654 h 1384581"/>
                <a:gd name="connsiteX24" fmla="*/ 582678 w 1107665"/>
                <a:gd name="connsiteY24" fmla="*/ 17308 h 1384581"/>
                <a:gd name="connsiteX25" fmla="*/ 553832 w 1107665"/>
                <a:gd name="connsiteY25" fmla="*/ 31730 h 1384581"/>
                <a:gd name="connsiteX26" fmla="*/ 542294 w 1107665"/>
                <a:gd name="connsiteY26" fmla="*/ 46153 h 1384581"/>
                <a:gd name="connsiteX27" fmla="*/ 548063 w 1107665"/>
                <a:gd name="connsiteY27" fmla="*/ 63460 h 1384581"/>
                <a:gd name="connsiteX28" fmla="*/ 565371 w 1107665"/>
                <a:gd name="connsiteY28" fmla="*/ 77883 h 1384581"/>
                <a:gd name="connsiteX29" fmla="*/ 611523 w 1107665"/>
                <a:gd name="connsiteY29" fmla="*/ 95190 h 1384581"/>
                <a:gd name="connsiteX30" fmla="*/ 640369 w 1107665"/>
                <a:gd name="connsiteY30" fmla="*/ 106728 h 1384581"/>
                <a:gd name="connsiteX31" fmla="*/ 677868 w 1107665"/>
                <a:gd name="connsiteY31" fmla="*/ 124036 h 1384581"/>
                <a:gd name="connsiteX32" fmla="*/ 706713 w 1107665"/>
                <a:gd name="connsiteY32" fmla="*/ 147112 h 1384581"/>
                <a:gd name="connsiteX33" fmla="*/ 721136 w 1107665"/>
                <a:gd name="connsiteY33" fmla="*/ 167304 h 1384581"/>
                <a:gd name="connsiteX34" fmla="*/ 726905 w 1107665"/>
                <a:gd name="connsiteY34" fmla="*/ 193265 h 1384581"/>
                <a:gd name="connsiteX35" fmla="*/ 726905 w 1107665"/>
                <a:gd name="connsiteY35" fmla="*/ 227879 h 1384581"/>
                <a:gd name="connsiteX36" fmla="*/ 715367 w 1107665"/>
                <a:gd name="connsiteY36" fmla="*/ 279801 h 1384581"/>
                <a:gd name="connsiteX37" fmla="*/ 692290 w 1107665"/>
                <a:gd name="connsiteY37" fmla="*/ 351915 h 1384581"/>
                <a:gd name="connsiteX38" fmla="*/ 611523 w 1107665"/>
                <a:gd name="connsiteY38" fmla="*/ 507680 h 1384581"/>
                <a:gd name="connsiteX39" fmla="*/ 484603 w 1107665"/>
                <a:gd name="connsiteY39" fmla="*/ 703829 h 1384581"/>
                <a:gd name="connsiteX40" fmla="*/ 374991 w 1107665"/>
                <a:gd name="connsiteY40" fmla="*/ 859594 h 1384581"/>
                <a:gd name="connsiteX41" fmla="*/ 230764 w 1107665"/>
                <a:gd name="connsiteY41" fmla="*/ 1055743 h 1384581"/>
                <a:gd name="connsiteX42" fmla="*/ 51922 w 1107665"/>
                <a:gd name="connsiteY42" fmla="*/ 1277853 h 1384581"/>
                <a:gd name="connsiteX43" fmla="*/ 8654 w 1107665"/>
                <a:gd name="connsiteY43" fmla="*/ 1329775 h 1384581"/>
                <a:gd name="connsiteX44" fmla="*/ 0 w 1107665"/>
                <a:gd name="connsiteY44" fmla="*/ 1344197 h 1384581"/>
                <a:gd name="connsiteX45" fmla="*/ 0 w 1107665"/>
                <a:gd name="connsiteY45" fmla="*/ 1361504 h 1384581"/>
                <a:gd name="connsiteX46" fmla="*/ 8654 w 1107665"/>
                <a:gd name="connsiteY46" fmla="*/ 1378812 h 1384581"/>
                <a:gd name="connsiteX47" fmla="*/ 20192 w 1107665"/>
                <a:gd name="connsiteY47" fmla="*/ 1384581 h 1384581"/>
                <a:gd name="connsiteX48" fmla="*/ 51922 w 1107665"/>
                <a:gd name="connsiteY48" fmla="*/ 1373043 h 1384581"/>
                <a:gd name="connsiteX49" fmla="*/ 124036 w 1107665"/>
                <a:gd name="connsiteY49" fmla="*/ 1321121 h 1384581"/>
                <a:gd name="connsiteX50" fmla="*/ 248071 w 1107665"/>
                <a:gd name="connsiteY50" fmla="*/ 1217277 h 1384581"/>
                <a:gd name="connsiteX51" fmla="*/ 377875 w 1107665"/>
                <a:gd name="connsiteY51" fmla="*/ 1090357 h 1384581"/>
                <a:gd name="connsiteX52" fmla="*/ 562486 w 1107665"/>
                <a:gd name="connsiteY52" fmla="*/ 891324 h 1384581"/>
                <a:gd name="connsiteX53" fmla="*/ 637484 w 1107665"/>
                <a:gd name="connsiteY53" fmla="*/ 801903 h 1384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107665" h="1384581">
                  <a:moveTo>
                    <a:pt x="637484" y="801903"/>
                  </a:moveTo>
                  <a:lnTo>
                    <a:pt x="741328" y="674983"/>
                  </a:lnTo>
                  <a:lnTo>
                    <a:pt x="830749" y="553833"/>
                  </a:lnTo>
                  <a:lnTo>
                    <a:pt x="911516" y="444220"/>
                  </a:lnTo>
                  <a:lnTo>
                    <a:pt x="951899" y="380760"/>
                  </a:lnTo>
                  <a:lnTo>
                    <a:pt x="974976" y="343261"/>
                  </a:lnTo>
                  <a:lnTo>
                    <a:pt x="986514" y="328838"/>
                  </a:lnTo>
                  <a:lnTo>
                    <a:pt x="1015359" y="308646"/>
                  </a:lnTo>
                  <a:lnTo>
                    <a:pt x="1055743" y="279801"/>
                  </a:lnTo>
                  <a:lnTo>
                    <a:pt x="1075935" y="262494"/>
                  </a:lnTo>
                  <a:lnTo>
                    <a:pt x="1096126" y="233648"/>
                  </a:lnTo>
                  <a:lnTo>
                    <a:pt x="1104780" y="210572"/>
                  </a:lnTo>
                  <a:lnTo>
                    <a:pt x="1107665" y="184611"/>
                  </a:lnTo>
                  <a:lnTo>
                    <a:pt x="1101896" y="158650"/>
                  </a:lnTo>
                  <a:lnTo>
                    <a:pt x="1081704" y="126920"/>
                  </a:lnTo>
                  <a:lnTo>
                    <a:pt x="1049974" y="100959"/>
                  </a:lnTo>
                  <a:lnTo>
                    <a:pt x="995167" y="69229"/>
                  </a:lnTo>
                  <a:lnTo>
                    <a:pt x="951899" y="46153"/>
                  </a:lnTo>
                  <a:lnTo>
                    <a:pt x="917285" y="34615"/>
                  </a:lnTo>
                  <a:lnTo>
                    <a:pt x="888439" y="25961"/>
                  </a:lnTo>
                  <a:lnTo>
                    <a:pt x="799019" y="8654"/>
                  </a:lnTo>
                  <a:lnTo>
                    <a:pt x="715367" y="0"/>
                  </a:lnTo>
                  <a:lnTo>
                    <a:pt x="660560" y="0"/>
                  </a:lnTo>
                  <a:lnTo>
                    <a:pt x="614408" y="8654"/>
                  </a:lnTo>
                  <a:lnTo>
                    <a:pt x="582678" y="17308"/>
                  </a:lnTo>
                  <a:lnTo>
                    <a:pt x="553832" y="31730"/>
                  </a:lnTo>
                  <a:lnTo>
                    <a:pt x="542294" y="46153"/>
                  </a:lnTo>
                  <a:lnTo>
                    <a:pt x="548063" y="63460"/>
                  </a:lnTo>
                  <a:lnTo>
                    <a:pt x="565371" y="77883"/>
                  </a:lnTo>
                  <a:lnTo>
                    <a:pt x="611523" y="95190"/>
                  </a:lnTo>
                  <a:lnTo>
                    <a:pt x="640369" y="106728"/>
                  </a:lnTo>
                  <a:lnTo>
                    <a:pt x="677868" y="124036"/>
                  </a:lnTo>
                  <a:lnTo>
                    <a:pt x="706713" y="147112"/>
                  </a:lnTo>
                  <a:lnTo>
                    <a:pt x="721136" y="167304"/>
                  </a:lnTo>
                  <a:lnTo>
                    <a:pt x="726905" y="193265"/>
                  </a:lnTo>
                  <a:lnTo>
                    <a:pt x="726905" y="227879"/>
                  </a:lnTo>
                  <a:lnTo>
                    <a:pt x="715367" y="279801"/>
                  </a:lnTo>
                  <a:lnTo>
                    <a:pt x="692290" y="351915"/>
                  </a:lnTo>
                  <a:lnTo>
                    <a:pt x="611523" y="507680"/>
                  </a:lnTo>
                  <a:lnTo>
                    <a:pt x="484603" y="703829"/>
                  </a:lnTo>
                  <a:lnTo>
                    <a:pt x="374991" y="859594"/>
                  </a:lnTo>
                  <a:lnTo>
                    <a:pt x="230764" y="1055743"/>
                  </a:lnTo>
                  <a:lnTo>
                    <a:pt x="51922" y="1277853"/>
                  </a:lnTo>
                  <a:lnTo>
                    <a:pt x="8654" y="1329775"/>
                  </a:lnTo>
                  <a:lnTo>
                    <a:pt x="0" y="1344197"/>
                  </a:lnTo>
                  <a:lnTo>
                    <a:pt x="0" y="1361504"/>
                  </a:lnTo>
                  <a:lnTo>
                    <a:pt x="8654" y="1378812"/>
                  </a:lnTo>
                  <a:lnTo>
                    <a:pt x="20192" y="1384581"/>
                  </a:lnTo>
                  <a:lnTo>
                    <a:pt x="51922" y="1373043"/>
                  </a:lnTo>
                  <a:lnTo>
                    <a:pt x="124036" y="1321121"/>
                  </a:lnTo>
                  <a:lnTo>
                    <a:pt x="248071" y="1217277"/>
                  </a:lnTo>
                  <a:lnTo>
                    <a:pt x="377875" y="1090357"/>
                  </a:lnTo>
                  <a:lnTo>
                    <a:pt x="562486" y="891324"/>
                  </a:lnTo>
                  <a:lnTo>
                    <a:pt x="637484" y="8019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87">
              <a:extLst>
                <a:ext uri="{FF2B5EF4-FFF2-40B4-BE49-F238E27FC236}">
                  <a16:creationId xmlns:a16="http://schemas.microsoft.com/office/drawing/2014/main" id="{161A5AD4-CDE9-4DBA-AC0D-0B6FA132D5FC}"/>
                </a:ext>
              </a:extLst>
            </p:cNvPr>
            <p:cNvSpPr/>
            <p:nvPr/>
          </p:nvSpPr>
          <p:spPr>
            <a:xfrm>
              <a:off x="5010150" y="2268538"/>
              <a:ext cx="1066800" cy="1196975"/>
            </a:xfrm>
            <a:custGeom>
              <a:avLst/>
              <a:gdLst>
                <a:gd name="connsiteX0" fmla="*/ 516731 w 1066800"/>
                <a:gd name="connsiteY0" fmla="*/ 564357 h 1195388"/>
                <a:gd name="connsiteX1" fmla="*/ 485775 w 1066800"/>
                <a:gd name="connsiteY1" fmla="*/ 607219 h 1195388"/>
                <a:gd name="connsiteX2" fmla="*/ 433388 w 1066800"/>
                <a:gd name="connsiteY2" fmla="*/ 676275 h 1195388"/>
                <a:gd name="connsiteX3" fmla="*/ 269081 w 1066800"/>
                <a:gd name="connsiteY3" fmla="*/ 873919 h 1195388"/>
                <a:gd name="connsiteX4" fmla="*/ 142875 w 1066800"/>
                <a:gd name="connsiteY4" fmla="*/ 1009650 h 1195388"/>
                <a:gd name="connsiteX5" fmla="*/ 45244 w 1066800"/>
                <a:gd name="connsiteY5" fmla="*/ 1114425 h 1195388"/>
                <a:gd name="connsiteX6" fmla="*/ 9525 w 1066800"/>
                <a:gd name="connsiteY6" fmla="*/ 1152525 h 1195388"/>
                <a:gd name="connsiteX7" fmla="*/ 0 w 1066800"/>
                <a:gd name="connsiteY7" fmla="*/ 1166813 h 1195388"/>
                <a:gd name="connsiteX8" fmla="*/ 0 w 1066800"/>
                <a:gd name="connsiteY8" fmla="*/ 1185863 h 1195388"/>
                <a:gd name="connsiteX9" fmla="*/ 4763 w 1066800"/>
                <a:gd name="connsiteY9" fmla="*/ 1193007 h 1195388"/>
                <a:gd name="connsiteX10" fmla="*/ 26194 w 1066800"/>
                <a:gd name="connsiteY10" fmla="*/ 1195388 h 1195388"/>
                <a:gd name="connsiteX11" fmla="*/ 54769 w 1066800"/>
                <a:gd name="connsiteY11" fmla="*/ 1190625 h 1195388"/>
                <a:gd name="connsiteX12" fmla="*/ 107156 w 1066800"/>
                <a:gd name="connsiteY12" fmla="*/ 1164432 h 1195388"/>
                <a:gd name="connsiteX13" fmla="*/ 273844 w 1066800"/>
                <a:gd name="connsiteY13" fmla="*/ 1047750 h 1195388"/>
                <a:gd name="connsiteX14" fmla="*/ 426244 w 1066800"/>
                <a:gd name="connsiteY14" fmla="*/ 933450 h 1195388"/>
                <a:gd name="connsiteX15" fmla="*/ 631031 w 1066800"/>
                <a:gd name="connsiteY15" fmla="*/ 754857 h 1195388"/>
                <a:gd name="connsiteX16" fmla="*/ 771525 w 1066800"/>
                <a:gd name="connsiteY16" fmla="*/ 611982 h 1195388"/>
                <a:gd name="connsiteX17" fmla="*/ 892969 w 1066800"/>
                <a:gd name="connsiteY17" fmla="*/ 476250 h 1195388"/>
                <a:gd name="connsiteX18" fmla="*/ 962025 w 1066800"/>
                <a:gd name="connsiteY18" fmla="*/ 402432 h 1195388"/>
                <a:gd name="connsiteX19" fmla="*/ 1009650 w 1066800"/>
                <a:gd name="connsiteY19" fmla="*/ 352425 h 1195388"/>
                <a:gd name="connsiteX20" fmla="*/ 1028700 w 1066800"/>
                <a:gd name="connsiteY20" fmla="*/ 335757 h 1195388"/>
                <a:gd name="connsiteX21" fmla="*/ 1040606 w 1066800"/>
                <a:gd name="connsiteY21" fmla="*/ 323850 h 1195388"/>
                <a:gd name="connsiteX22" fmla="*/ 1054894 w 1066800"/>
                <a:gd name="connsiteY22" fmla="*/ 302419 h 1195388"/>
                <a:gd name="connsiteX23" fmla="*/ 1064419 w 1066800"/>
                <a:gd name="connsiteY23" fmla="*/ 280988 h 1195388"/>
                <a:gd name="connsiteX24" fmla="*/ 1066800 w 1066800"/>
                <a:gd name="connsiteY24" fmla="*/ 261938 h 1195388"/>
                <a:gd name="connsiteX25" fmla="*/ 1064419 w 1066800"/>
                <a:gd name="connsiteY25" fmla="*/ 235744 h 1195388"/>
                <a:gd name="connsiteX26" fmla="*/ 1057275 w 1066800"/>
                <a:gd name="connsiteY26" fmla="*/ 209550 h 1195388"/>
                <a:gd name="connsiteX27" fmla="*/ 1035844 w 1066800"/>
                <a:gd name="connsiteY27" fmla="*/ 173832 h 1195388"/>
                <a:gd name="connsiteX28" fmla="*/ 1014413 w 1066800"/>
                <a:gd name="connsiteY28" fmla="*/ 154782 h 1195388"/>
                <a:gd name="connsiteX29" fmla="*/ 971550 w 1066800"/>
                <a:gd name="connsiteY29" fmla="*/ 123825 h 1195388"/>
                <a:gd name="connsiteX30" fmla="*/ 914400 w 1066800"/>
                <a:gd name="connsiteY30" fmla="*/ 92869 h 1195388"/>
                <a:gd name="connsiteX31" fmla="*/ 862013 w 1066800"/>
                <a:gd name="connsiteY31" fmla="*/ 66675 h 1195388"/>
                <a:gd name="connsiteX32" fmla="*/ 781050 w 1066800"/>
                <a:gd name="connsiteY32" fmla="*/ 35719 h 1195388"/>
                <a:gd name="connsiteX33" fmla="*/ 707231 w 1066800"/>
                <a:gd name="connsiteY33" fmla="*/ 14288 h 1195388"/>
                <a:gd name="connsiteX34" fmla="*/ 650081 w 1066800"/>
                <a:gd name="connsiteY34" fmla="*/ 2382 h 1195388"/>
                <a:gd name="connsiteX35" fmla="*/ 609600 w 1066800"/>
                <a:gd name="connsiteY35" fmla="*/ 0 h 1195388"/>
                <a:gd name="connsiteX36" fmla="*/ 571500 w 1066800"/>
                <a:gd name="connsiteY36" fmla="*/ 2382 h 1195388"/>
                <a:gd name="connsiteX37" fmla="*/ 542925 w 1066800"/>
                <a:gd name="connsiteY37" fmla="*/ 11907 h 1195388"/>
                <a:gd name="connsiteX38" fmla="*/ 531019 w 1066800"/>
                <a:gd name="connsiteY38" fmla="*/ 28575 h 1195388"/>
                <a:gd name="connsiteX39" fmla="*/ 535781 w 1066800"/>
                <a:gd name="connsiteY39" fmla="*/ 45244 h 1195388"/>
                <a:gd name="connsiteX40" fmla="*/ 547688 w 1066800"/>
                <a:gd name="connsiteY40" fmla="*/ 61913 h 1195388"/>
                <a:gd name="connsiteX41" fmla="*/ 588169 w 1066800"/>
                <a:gd name="connsiteY41" fmla="*/ 97632 h 1195388"/>
                <a:gd name="connsiteX42" fmla="*/ 609600 w 1066800"/>
                <a:gd name="connsiteY42" fmla="*/ 111919 h 1195388"/>
                <a:gd name="connsiteX43" fmla="*/ 628650 w 1066800"/>
                <a:gd name="connsiteY43" fmla="*/ 133350 h 1195388"/>
                <a:gd name="connsiteX44" fmla="*/ 647700 w 1066800"/>
                <a:gd name="connsiteY44" fmla="*/ 164307 h 1195388"/>
                <a:gd name="connsiteX45" fmla="*/ 659606 w 1066800"/>
                <a:gd name="connsiteY45" fmla="*/ 192882 h 1195388"/>
                <a:gd name="connsiteX46" fmla="*/ 669131 w 1066800"/>
                <a:gd name="connsiteY46" fmla="*/ 233363 h 1195388"/>
                <a:gd name="connsiteX47" fmla="*/ 669131 w 1066800"/>
                <a:gd name="connsiteY47" fmla="*/ 269082 h 1195388"/>
                <a:gd name="connsiteX48" fmla="*/ 664369 w 1066800"/>
                <a:gd name="connsiteY48" fmla="*/ 300038 h 1195388"/>
                <a:gd name="connsiteX49" fmla="*/ 633413 w 1066800"/>
                <a:gd name="connsiteY49" fmla="*/ 376238 h 1195388"/>
                <a:gd name="connsiteX50" fmla="*/ 547688 w 1066800"/>
                <a:gd name="connsiteY50" fmla="*/ 521494 h 1195388"/>
                <a:gd name="connsiteX51" fmla="*/ 516731 w 1066800"/>
                <a:gd name="connsiteY51" fmla="*/ 564357 h 1195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66800" h="1195388">
                  <a:moveTo>
                    <a:pt x="516731" y="564357"/>
                  </a:moveTo>
                  <a:lnTo>
                    <a:pt x="485775" y="607219"/>
                  </a:lnTo>
                  <a:lnTo>
                    <a:pt x="433388" y="676275"/>
                  </a:lnTo>
                  <a:lnTo>
                    <a:pt x="269081" y="873919"/>
                  </a:lnTo>
                  <a:lnTo>
                    <a:pt x="142875" y="1009650"/>
                  </a:lnTo>
                  <a:lnTo>
                    <a:pt x="45244" y="1114425"/>
                  </a:lnTo>
                  <a:lnTo>
                    <a:pt x="9525" y="1152525"/>
                  </a:lnTo>
                  <a:lnTo>
                    <a:pt x="0" y="1166813"/>
                  </a:lnTo>
                  <a:lnTo>
                    <a:pt x="0" y="1185863"/>
                  </a:lnTo>
                  <a:lnTo>
                    <a:pt x="4763" y="1193007"/>
                  </a:lnTo>
                  <a:lnTo>
                    <a:pt x="26194" y="1195388"/>
                  </a:lnTo>
                  <a:lnTo>
                    <a:pt x="54769" y="1190625"/>
                  </a:lnTo>
                  <a:lnTo>
                    <a:pt x="107156" y="1164432"/>
                  </a:lnTo>
                  <a:lnTo>
                    <a:pt x="273844" y="1047750"/>
                  </a:lnTo>
                  <a:lnTo>
                    <a:pt x="426244" y="933450"/>
                  </a:lnTo>
                  <a:lnTo>
                    <a:pt x="631031" y="754857"/>
                  </a:lnTo>
                  <a:lnTo>
                    <a:pt x="771525" y="611982"/>
                  </a:lnTo>
                  <a:lnTo>
                    <a:pt x="892969" y="476250"/>
                  </a:lnTo>
                  <a:lnTo>
                    <a:pt x="962025" y="402432"/>
                  </a:lnTo>
                  <a:lnTo>
                    <a:pt x="1009650" y="352425"/>
                  </a:lnTo>
                  <a:lnTo>
                    <a:pt x="1028700" y="335757"/>
                  </a:lnTo>
                  <a:lnTo>
                    <a:pt x="1040606" y="323850"/>
                  </a:lnTo>
                  <a:lnTo>
                    <a:pt x="1054894" y="302419"/>
                  </a:lnTo>
                  <a:lnTo>
                    <a:pt x="1064419" y="280988"/>
                  </a:lnTo>
                  <a:lnTo>
                    <a:pt x="1066800" y="261938"/>
                  </a:lnTo>
                  <a:lnTo>
                    <a:pt x="1064419" y="235744"/>
                  </a:lnTo>
                  <a:lnTo>
                    <a:pt x="1057275" y="209550"/>
                  </a:lnTo>
                  <a:lnTo>
                    <a:pt x="1035844" y="173832"/>
                  </a:lnTo>
                  <a:lnTo>
                    <a:pt x="1014413" y="154782"/>
                  </a:lnTo>
                  <a:lnTo>
                    <a:pt x="971550" y="123825"/>
                  </a:lnTo>
                  <a:lnTo>
                    <a:pt x="914400" y="92869"/>
                  </a:lnTo>
                  <a:lnTo>
                    <a:pt x="862013" y="66675"/>
                  </a:lnTo>
                  <a:lnTo>
                    <a:pt x="781050" y="35719"/>
                  </a:lnTo>
                  <a:lnTo>
                    <a:pt x="707231" y="14288"/>
                  </a:lnTo>
                  <a:lnTo>
                    <a:pt x="650081" y="2382"/>
                  </a:lnTo>
                  <a:lnTo>
                    <a:pt x="609600" y="0"/>
                  </a:lnTo>
                  <a:lnTo>
                    <a:pt x="571500" y="2382"/>
                  </a:lnTo>
                  <a:lnTo>
                    <a:pt x="542925" y="11907"/>
                  </a:lnTo>
                  <a:lnTo>
                    <a:pt x="531019" y="28575"/>
                  </a:lnTo>
                  <a:lnTo>
                    <a:pt x="535781" y="45244"/>
                  </a:lnTo>
                  <a:lnTo>
                    <a:pt x="547688" y="61913"/>
                  </a:lnTo>
                  <a:lnTo>
                    <a:pt x="588169" y="97632"/>
                  </a:lnTo>
                  <a:lnTo>
                    <a:pt x="609600" y="111919"/>
                  </a:lnTo>
                  <a:lnTo>
                    <a:pt x="628650" y="133350"/>
                  </a:lnTo>
                  <a:lnTo>
                    <a:pt x="647700" y="164307"/>
                  </a:lnTo>
                  <a:lnTo>
                    <a:pt x="659606" y="192882"/>
                  </a:lnTo>
                  <a:lnTo>
                    <a:pt x="669131" y="233363"/>
                  </a:lnTo>
                  <a:lnTo>
                    <a:pt x="669131" y="269082"/>
                  </a:lnTo>
                  <a:lnTo>
                    <a:pt x="664369" y="300038"/>
                  </a:lnTo>
                  <a:lnTo>
                    <a:pt x="633413" y="376238"/>
                  </a:lnTo>
                  <a:lnTo>
                    <a:pt x="547688" y="521494"/>
                  </a:lnTo>
                  <a:lnTo>
                    <a:pt x="516731" y="5643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89">
              <a:extLst>
                <a:ext uri="{FF2B5EF4-FFF2-40B4-BE49-F238E27FC236}">
                  <a16:creationId xmlns:a16="http://schemas.microsoft.com/office/drawing/2014/main" id="{18782FA3-8C49-4D0F-963E-E2D004E2C39E}"/>
                </a:ext>
              </a:extLst>
            </p:cNvPr>
            <p:cNvSpPr/>
            <p:nvPr/>
          </p:nvSpPr>
          <p:spPr>
            <a:xfrm>
              <a:off x="2735263" y="4070350"/>
              <a:ext cx="4492625" cy="577850"/>
            </a:xfrm>
            <a:custGeom>
              <a:avLst/>
              <a:gdLst>
                <a:gd name="connsiteX0" fmla="*/ 1452067 w 4491533"/>
                <a:gd name="connsiteY0" fmla="*/ 204825 h 577901"/>
                <a:gd name="connsiteX1" fmla="*/ 2062886 w 4491533"/>
                <a:gd name="connsiteY1" fmla="*/ 157277 h 577901"/>
                <a:gd name="connsiteX2" fmla="*/ 2311603 w 4491533"/>
                <a:gd name="connsiteY2" fmla="*/ 135331 h 577901"/>
                <a:gd name="connsiteX3" fmla="*/ 2615184 w 4491533"/>
                <a:gd name="connsiteY3" fmla="*/ 109728 h 577901"/>
                <a:gd name="connsiteX4" fmla="*/ 2948025 w 4491533"/>
                <a:gd name="connsiteY4" fmla="*/ 84125 h 577901"/>
                <a:gd name="connsiteX5" fmla="*/ 3288182 w 4491533"/>
                <a:gd name="connsiteY5" fmla="*/ 62179 h 577901"/>
                <a:gd name="connsiteX6" fmla="*/ 3591763 w 4491533"/>
                <a:gd name="connsiteY6" fmla="*/ 43891 h 577901"/>
                <a:gd name="connsiteX7" fmla="*/ 3840480 w 4491533"/>
                <a:gd name="connsiteY7" fmla="*/ 29261 h 577901"/>
                <a:gd name="connsiteX8" fmla="*/ 3931920 w 4491533"/>
                <a:gd name="connsiteY8" fmla="*/ 25603 h 577901"/>
                <a:gd name="connsiteX9" fmla="*/ 3994099 w 4491533"/>
                <a:gd name="connsiteY9" fmla="*/ 10973 h 577901"/>
                <a:gd name="connsiteX10" fmla="*/ 4081881 w 4491533"/>
                <a:gd name="connsiteY10" fmla="*/ 0 h 577901"/>
                <a:gd name="connsiteX11" fmla="*/ 4140403 w 4491533"/>
                <a:gd name="connsiteY11" fmla="*/ 10973 h 577901"/>
                <a:gd name="connsiteX12" fmla="*/ 4213555 w 4491533"/>
                <a:gd name="connsiteY12" fmla="*/ 32918 h 577901"/>
                <a:gd name="connsiteX13" fmla="*/ 4279392 w 4491533"/>
                <a:gd name="connsiteY13" fmla="*/ 58521 h 577901"/>
                <a:gd name="connsiteX14" fmla="*/ 4359859 w 4491533"/>
                <a:gd name="connsiteY14" fmla="*/ 102413 h 577901"/>
                <a:gd name="connsiteX15" fmla="*/ 4436669 w 4491533"/>
                <a:gd name="connsiteY15" fmla="*/ 153619 h 577901"/>
                <a:gd name="connsiteX16" fmla="*/ 4454957 w 4491533"/>
                <a:gd name="connsiteY16" fmla="*/ 168249 h 577901"/>
                <a:gd name="connsiteX17" fmla="*/ 4465929 w 4491533"/>
                <a:gd name="connsiteY17" fmla="*/ 182880 h 577901"/>
                <a:gd name="connsiteX18" fmla="*/ 4473245 w 4491533"/>
                <a:gd name="connsiteY18" fmla="*/ 193853 h 577901"/>
                <a:gd name="connsiteX19" fmla="*/ 4484217 w 4491533"/>
                <a:gd name="connsiteY19" fmla="*/ 223113 h 577901"/>
                <a:gd name="connsiteX20" fmla="*/ 4491533 w 4491533"/>
                <a:gd name="connsiteY20" fmla="*/ 263347 h 577901"/>
                <a:gd name="connsiteX21" fmla="*/ 4480560 w 4491533"/>
                <a:gd name="connsiteY21" fmla="*/ 292608 h 577901"/>
                <a:gd name="connsiteX22" fmla="*/ 4451299 w 4491533"/>
                <a:gd name="connsiteY22" fmla="*/ 314553 h 577901"/>
                <a:gd name="connsiteX23" fmla="*/ 4411065 w 4491533"/>
                <a:gd name="connsiteY23" fmla="*/ 321869 h 577901"/>
                <a:gd name="connsiteX24" fmla="*/ 4359859 w 4491533"/>
                <a:gd name="connsiteY24" fmla="*/ 321869 h 577901"/>
                <a:gd name="connsiteX25" fmla="*/ 4275734 w 4491533"/>
                <a:gd name="connsiteY25" fmla="*/ 310896 h 577901"/>
                <a:gd name="connsiteX26" fmla="*/ 4166006 w 4491533"/>
                <a:gd name="connsiteY26" fmla="*/ 296265 h 577901"/>
                <a:gd name="connsiteX27" fmla="*/ 4008729 w 4491533"/>
                <a:gd name="connsiteY27" fmla="*/ 285293 h 577901"/>
                <a:gd name="connsiteX28" fmla="*/ 3738067 w 4491533"/>
                <a:gd name="connsiteY28" fmla="*/ 274320 h 577901"/>
                <a:gd name="connsiteX29" fmla="*/ 3467405 w 4491533"/>
                <a:gd name="connsiteY29" fmla="*/ 274320 h 577901"/>
                <a:gd name="connsiteX30" fmla="*/ 3141878 w 4491533"/>
                <a:gd name="connsiteY30" fmla="*/ 277977 h 577901"/>
                <a:gd name="connsiteX31" fmla="*/ 2801721 w 4491533"/>
                <a:gd name="connsiteY31" fmla="*/ 292608 h 577901"/>
                <a:gd name="connsiteX32" fmla="*/ 2553005 w 4491533"/>
                <a:gd name="connsiteY32" fmla="*/ 303581 h 577901"/>
                <a:gd name="connsiteX33" fmla="*/ 2278685 w 4491533"/>
                <a:gd name="connsiteY33" fmla="*/ 321869 h 577901"/>
                <a:gd name="connsiteX34" fmla="*/ 2051913 w 4491533"/>
                <a:gd name="connsiteY34" fmla="*/ 336499 h 577901"/>
                <a:gd name="connsiteX35" fmla="*/ 1883664 w 4491533"/>
                <a:gd name="connsiteY35" fmla="*/ 354787 h 577901"/>
                <a:gd name="connsiteX36" fmla="*/ 1631289 w 4491533"/>
                <a:gd name="connsiteY36" fmla="*/ 380390 h 577901"/>
                <a:gd name="connsiteX37" fmla="*/ 1415491 w 4491533"/>
                <a:gd name="connsiteY37" fmla="*/ 402336 h 577901"/>
                <a:gd name="connsiteX38" fmla="*/ 1214323 w 4491533"/>
                <a:gd name="connsiteY38" fmla="*/ 424281 h 577901"/>
                <a:gd name="connsiteX39" fmla="*/ 1060704 w 4491533"/>
                <a:gd name="connsiteY39" fmla="*/ 446227 h 577901"/>
                <a:gd name="connsiteX40" fmla="*/ 830275 w 4491533"/>
                <a:gd name="connsiteY40" fmla="*/ 493776 h 577901"/>
                <a:gd name="connsiteX41" fmla="*/ 555955 w 4491533"/>
                <a:gd name="connsiteY41" fmla="*/ 555955 h 577901"/>
                <a:gd name="connsiteX42" fmla="*/ 504749 w 4491533"/>
                <a:gd name="connsiteY42" fmla="*/ 574243 h 577901"/>
                <a:gd name="connsiteX43" fmla="*/ 479145 w 4491533"/>
                <a:gd name="connsiteY43" fmla="*/ 577901 h 577901"/>
                <a:gd name="connsiteX44" fmla="*/ 442569 w 4491533"/>
                <a:gd name="connsiteY44" fmla="*/ 577901 h 577901"/>
                <a:gd name="connsiteX45" fmla="*/ 380390 w 4491533"/>
                <a:gd name="connsiteY45" fmla="*/ 563270 h 577901"/>
                <a:gd name="connsiteX46" fmla="*/ 329184 w 4491533"/>
                <a:gd name="connsiteY46" fmla="*/ 541325 h 577901"/>
                <a:gd name="connsiteX47" fmla="*/ 245059 w 4491533"/>
                <a:gd name="connsiteY47" fmla="*/ 490118 h 577901"/>
                <a:gd name="connsiteX48" fmla="*/ 146304 w 4491533"/>
                <a:gd name="connsiteY48" fmla="*/ 416966 h 577901"/>
                <a:gd name="connsiteX49" fmla="*/ 43891 w 4491533"/>
                <a:gd name="connsiteY49" fmla="*/ 318211 h 577901"/>
                <a:gd name="connsiteX50" fmla="*/ 21945 w 4491533"/>
                <a:gd name="connsiteY50" fmla="*/ 292608 h 577901"/>
                <a:gd name="connsiteX51" fmla="*/ 10973 w 4491533"/>
                <a:gd name="connsiteY51" fmla="*/ 270662 h 577901"/>
                <a:gd name="connsiteX52" fmla="*/ 0 w 4491533"/>
                <a:gd name="connsiteY52" fmla="*/ 234086 h 577901"/>
                <a:gd name="connsiteX53" fmla="*/ 0 w 4491533"/>
                <a:gd name="connsiteY53" fmla="*/ 219456 h 577901"/>
                <a:gd name="connsiteX54" fmla="*/ 3657 w 4491533"/>
                <a:gd name="connsiteY54" fmla="*/ 212141 h 577901"/>
                <a:gd name="connsiteX55" fmla="*/ 3657 w 4491533"/>
                <a:gd name="connsiteY55" fmla="*/ 204825 h 577901"/>
                <a:gd name="connsiteX56" fmla="*/ 18288 w 4491533"/>
                <a:gd name="connsiteY56" fmla="*/ 193853 h 577901"/>
                <a:gd name="connsiteX57" fmla="*/ 40233 w 4491533"/>
                <a:gd name="connsiteY57" fmla="*/ 193853 h 577901"/>
                <a:gd name="connsiteX58" fmla="*/ 73152 w 4491533"/>
                <a:gd name="connsiteY58" fmla="*/ 201168 h 577901"/>
                <a:gd name="connsiteX59" fmla="*/ 102413 w 4491533"/>
                <a:gd name="connsiteY59" fmla="*/ 212141 h 577901"/>
                <a:gd name="connsiteX60" fmla="*/ 146304 w 4491533"/>
                <a:gd name="connsiteY60" fmla="*/ 234086 h 577901"/>
                <a:gd name="connsiteX61" fmla="*/ 237744 w 4491533"/>
                <a:gd name="connsiteY61" fmla="*/ 270662 h 577901"/>
                <a:gd name="connsiteX62" fmla="*/ 332841 w 4491533"/>
                <a:gd name="connsiteY62" fmla="*/ 296265 h 577901"/>
                <a:gd name="connsiteX63" fmla="*/ 416966 w 4491533"/>
                <a:gd name="connsiteY63" fmla="*/ 307238 h 577901"/>
                <a:gd name="connsiteX64" fmla="*/ 493776 w 4491533"/>
                <a:gd name="connsiteY64" fmla="*/ 307238 h 577901"/>
                <a:gd name="connsiteX65" fmla="*/ 625449 w 4491533"/>
                <a:gd name="connsiteY65" fmla="*/ 288950 h 577901"/>
                <a:gd name="connsiteX66" fmla="*/ 841248 w 4491533"/>
                <a:gd name="connsiteY66" fmla="*/ 263347 h 577901"/>
                <a:gd name="connsiteX67" fmla="*/ 1111910 w 4491533"/>
                <a:gd name="connsiteY67" fmla="*/ 234086 h 577901"/>
                <a:gd name="connsiteX68" fmla="*/ 1452067 w 4491533"/>
                <a:gd name="connsiteY68" fmla="*/ 204825 h 577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491533" h="577901">
                  <a:moveTo>
                    <a:pt x="1452067" y="204825"/>
                  </a:moveTo>
                  <a:lnTo>
                    <a:pt x="2062886" y="157277"/>
                  </a:lnTo>
                  <a:lnTo>
                    <a:pt x="2311603" y="135331"/>
                  </a:lnTo>
                  <a:lnTo>
                    <a:pt x="2615184" y="109728"/>
                  </a:lnTo>
                  <a:lnTo>
                    <a:pt x="2948025" y="84125"/>
                  </a:lnTo>
                  <a:lnTo>
                    <a:pt x="3288182" y="62179"/>
                  </a:lnTo>
                  <a:lnTo>
                    <a:pt x="3591763" y="43891"/>
                  </a:lnTo>
                  <a:lnTo>
                    <a:pt x="3840480" y="29261"/>
                  </a:lnTo>
                  <a:lnTo>
                    <a:pt x="3931920" y="25603"/>
                  </a:lnTo>
                  <a:lnTo>
                    <a:pt x="3994099" y="10973"/>
                  </a:lnTo>
                  <a:lnTo>
                    <a:pt x="4081881" y="0"/>
                  </a:lnTo>
                  <a:lnTo>
                    <a:pt x="4140403" y="10973"/>
                  </a:lnTo>
                  <a:lnTo>
                    <a:pt x="4213555" y="32918"/>
                  </a:lnTo>
                  <a:lnTo>
                    <a:pt x="4279392" y="58521"/>
                  </a:lnTo>
                  <a:lnTo>
                    <a:pt x="4359859" y="102413"/>
                  </a:lnTo>
                  <a:lnTo>
                    <a:pt x="4436669" y="153619"/>
                  </a:lnTo>
                  <a:lnTo>
                    <a:pt x="4454957" y="168249"/>
                  </a:lnTo>
                  <a:lnTo>
                    <a:pt x="4465929" y="182880"/>
                  </a:lnTo>
                  <a:lnTo>
                    <a:pt x="4473245" y="193853"/>
                  </a:lnTo>
                  <a:lnTo>
                    <a:pt x="4484217" y="223113"/>
                  </a:lnTo>
                  <a:lnTo>
                    <a:pt x="4491533" y="263347"/>
                  </a:lnTo>
                  <a:lnTo>
                    <a:pt x="4480560" y="292608"/>
                  </a:lnTo>
                  <a:lnTo>
                    <a:pt x="4451299" y="314553"/>
                  </a:lnTo>
                  <a:lnTo>
                    <a:pt x="4411065" y="321869"/>
                  </a:lnTo>
                  <a:lnTo>
                    <a:pt x="4359859" y="321869"/>
                  </a:lnTo>
                  <a:lnTo>
                    <a:pt x="4275734" y="310896"/>
                  </a:lnTo>
                  <a:lnTo>
                    <a:pt x="4166006" y="296265"/>
                  </a:lnTo>
                  <a:lnTo>
                    <a:pt x="4008729" y="285293"/>
                  </a:lnTo>
                  <a:lnTo>
                    <a:pt x="3738067" y="274320"/>
                  </a:lnTo>
                  <a:lnTo>
                    <a:pt x="3467405" y="274320"/>
                  </a:lnTo>
                  <a:lnTo>
                    <a:pt x="3141878" y="277977"/>
                  </a:lnTo>
                  <a:lnTo>
                    <a:pt x="2801721" y="292608"/>
                  </a:lnTo>
                  <a:lnTo>
                    <a:pt x="2553005" y="303581"/>
                  </a:lnTo>
                  <a:lnTo>
                    <a:pt x="2278685" y="321869"/>
                  </a:lnTo>
                  <a:lnTo>
                    <a:pt x="2051913" y="336499"/>
                  </a:lnTo>
                  <a:lnTo>
                    <a:pt x="1883664" y="354787"/>
                  </a:lnTo>
                  <a:lnTo>
                    <a:pt x="1631289" y="380390"/>
                  </a:lnTo>
                  <a:lnTo>
                    <a:pt x="1415491" y="402336"/>
                  </a:lnTo>
                  <a:lnTo>
                    <a:pt x="1214323" y="424281"/>
                  </a:lnTo>
                  <a:lnTo>
                    <a:pt x="1060704" y="446227"/>
                  </a:lnTo>
                  <a:lnTo>
                    <a:pt x="830275" y="493776"/>
                  </a:lnTo>
                  <a:lnTo>
                    <a:pt x="555955" y="555955"/>
                  </a:lnTo>
                  <a:lnTo>
                    <a:pt x="504749" y="574243"/>
                  </a:lnTo>
                  <a:lnTo>
                    <a:pt x="479145" y="577901"/>
                  </a:lnTo>
                  <a:lnTo>
                    <a:pt x="442569" y="577901"/>
                  </a:lnTo>
                  <a:lnTo>
                    <a:pt x="380390" y="563270"/>
                  </a:lnTo>
                  <a:lnTo>
                    <a:pt x="329184" y="541325"/>
                  </a:lnTo>
                  <a:lnTo>
                    <a:pt x="245059" y="490118"/>
                  </a:lnTo>
                  <a:lnTo>
                    <a:pt x="146304" y="416966"/>
                  </a:lnTo>
                  <a:lnTo>
                    <a:pt x="43891" y="318211"/>
                  </a:lnTo>
                  <a:lnTo>
                    <a:pt x="21945" y="292608"/>
                  </a:lnTo>
                  <a:lnTo>
                    <a:pt x="10973" y="270662"/>
                  </a:lnTo>
                  <a:lnTo>
                    <a:pt x="0" y="234086"/>
                  </a:lnTo>
                  <a:lnTo>
                    <a:pt x="0" y="219456"/>
                  </a:lnTo>
                  <a:lnTo>
                    <a:pt x="3657" y="212141"/>
                  </a:lnTo>
                  <a:lnTo>
                    <a:pt x="3657" y="204825"/>
                  </a:lnTo>
                  <a:lnTo>
                    <a:pt x="18288" y="193853"/>
                  </a:lnTo>
                  <a:lnTo>
                    <a:pt x="40233" y="193853"/>
                  </a:lnTo>
                  <a:lnTo>
                    <a:pt x="73152" y="201168"/>
                  </a:lnTo>
                  <a:lnTo>
                    <a:pt x="102413" y="212141"/>
                  </a:lnTo>
                  <a:lnTo>
                    <a:pt x="146304" y="234086"/>
                  </a:lnTo>
                  <a:lnTo>
                    <a:pt x="237744" y="270662"/>
                  </a:lnTo>
                  <a:lnTo>
                    <a:pt x="332841" y="296265"/>
                  </a:lnTo>
                  <a:lnTo>
                    <a:pt x="416966" y="307238"/>
                  </a:lnTo>
                  <a:lnTo>
                    <a:pt x="493776" y="307238"/>
                  </a:lnTo>
                  <a:lnTo>
                    <a:pt x="625449" y="288950"/>
                  </a:lnTo>
                  <a:lnTo>
                    <a:pt x="841248" y="263347"/>
                  </a:lnTo>
                  <a:lnTo>
                    <a:pt x="1111910" y="234086"/>
                  </a:lnTo>
                  <a:lnTo>
                    <a:pt x="1452067" y="204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84">
              <a:extLst>
                <a:ext uri="{FF2B5EF4-FFF2-40B4-BE49-F238E27FC236}">
                  <a16:creationId xmlns:a16="http://schemas.microsoft.com/office/drawing/2014/main" id="{2FC09AD9-47F3-405A-8F10-202B42776990}"/>
                </a:ext>
              </a:extLst>
            </p:cNvPr>
            <p:cNvSpPr/>
            <p:nvPr/>
          </p:nvSpPr>
          <p:spPr>
            <a:xfrm>
              <a:off x="3178175" y="1889125"/>
              <a:ext cx="3548063" cy="528638"/>
            </a:xfrm>
            <a:custGeom>
              <a:avLst/>
              <a:gdLst>
                <a:gd name="connsiteX0" fmla="*/ 1214392 w 3547987"/>
                <a:gd name="connsiteY0" fmla="*/ 222110 h 527872"/>
                <a:gd name="connsiteX1" fmla="*/ 1675919 w 3547987"/>
                <a:gd name="connsiteY1" fmla="*/ 175957 h 527872"/>
                <a:gd name="connsiteX2" fmla="*/ 2013411 w 3547987"/>
                <a:gd name="connsiteY2" fmla="*/ 144228 h 527872"/>
                <a:gd name="connsiteX3" fmla="*/ 2281673 w 3547987"/>
                <a:gd name="connsiteY3" fmla="*/ 115382 h 527872"/>
                <a:gd name="connsiteX4" fmla="*/ 2587435 w 3547987"/>
                <a:gd name="connsiteY4" fmla="*/ 89421 h 527872"/>
                <a:gd name="connsiteX5" fmla="*/ 2783584 w 3547987"/>
                <a:gd name="connsiteY5" fmla="*/ 77883 h 527872"/>
                <a:gd name="connsiteX6" fmla="*/ 2982617 w 3547987"/>
                <a:gd name="connsiteY6" fmla="*/ 69229 h 527872"/>
                <a:gd name="connsiteX7" fmla="*/ 3025885 w 3547987"/>
                <a:gd name="connsiteY7" fmla="*/ 49038 h 527872"/>
                <a:gd name="connsiteX8" fmla="*/ 3112421 w 3547987"/>
                <a:gd name="connsiteY8" fmla="*/ 5769 h 527872"/>
                <a:gd name="connsiteX9" fmla="*/ 3129729 w 3547987"/>
                <a:gd name="connsiteY9" fmla="*/ 0 h 527872"/>
                <a:gd name="connsiteX10" fmla="*/ 3167228 w 3547987"/>
                <a:gd name="connsiteY10" fmla="*/ 2885 h 527872"/>
                <a:gd name="connsiteX11" fmla="*/ 3233572 w 3547987"/>
                <a:gd name="connsiteY11" fmla="*/ 14423 h 527872"/>
                <a:gd name="connsiteX12" fmla="*/ 3299917 w 3547987"/>
                <a:gd name="connsiteY12" fmla="*/ 34615 h 527872"/>
                <a:gd name="connsiteX13" fmla="*/ 3337416 w 3547987"/>
                <a:gd name="connsiteY13" fmla="*/ 49038 h 527872"/>
                <a:gd name="connsiteX14" fmla="*/ 3412414 w 3547987"/>
                <a:gd name="connsiteY14" fmla="*/ 83652 h 527872"/>
                <a:gd name="connsiteX15" fmla="*/ 3455682 w 3547987"/>
                <a:gd name="connsiteY15" fmla="*/ 106728 h 527872"/>
                <a:gd name="connsiteX16" fmla="*/ 3481643 w 3547987"/>
                <a:gd name="connsiteY16" fmla="*/ 126920 h 527872"/>
                <a:gd name="connsiteX17" fmla="*/ 3510488 w 3547987"/>
                <a:gd name="connsiteY17" fmla="*/ 158650 h 527872"/>
                <a:gd name="connsiteX18" fmla="*/ 3530680 w 3547987"/>
                <a:gd name="connsiteY18" fmla="*/ 184611 h 527872"/>
                <a:gd name="connsiteX19" fmla="*/ 3542218 w 3547987"/>
                <a:gd name="connsiteY19" fmla="*/ 207687 h 527872"/>
                <a:gd name="connsiteX20" fmla="*/ 3547987 w 3547987"/>
                <a:gd name="connsiteY20" fmla="*/ 230764 h 527872"/>
                <a:gd name="connsiteX21" fmla="*/ 3539334 w 3547987"/>
                <a:gd name="connsiteY21" fmla="*/ 253840 h 527872"/>
                <a:gd name="connsiteX22" fmla="*/ 3522026 w 3547987"/>
                <a:gd name="connsiteY22" fmla="*/ 271147 h 527872"/>
                <a:gd name="connsiteX23" fmla="*/ 3484527 w 3547987"/>
                <a:gd name="connsiteY23" fmla="*/ 285570 h 527872"/>
                <a:gd name="connsiteX24" fmla="*/ 3444144 w 3547987"/>
                <a:gd name="connsiteY24" fmla="*/ 288455 h 527872"/>
                <a:gd name="connsiteX25" fmla="*/ 3334531 w 3547987"/>
                <a:gd name="connsiteY25" fmla="*/ 285570 h 527872"/>
                <a:gd name="connsiteX26" fmla="*/ 3086460 w 3547987"/>
                <a:gd name="connsiteY26" fmla="*/ 276916 h 527872"/>
                <a:gd name="connsiteX27" fmla="*/ 2841274 w 3547987"/>
                <a:gd name="connsiteY27" fmla="*/ 274032 h 527872"/>
                <a:gd name="connsiteX28" fmla="*/ 2616280 w 3547987"/>
                <a:gd name="connsiteY28" fmla="*/ 279801 h 527872"/>
                <a:gd name="connsiteX29" fmla="*/ 2385517 w 3547987"/>
                <a:gd name="connsiteY29" fmla="*/ 288455 h 527872"/>
                <a:gd name="connsiteX30" fmla="*/ 2183599 w 3547987"/>
                <a:gd name="connsiteY30" fmla="*/ 299993 h 527872"/>
                <a:gd name="connsiteX31" fmla="*/ 1967258 w 3547987"/>
                <a:gd name="connsiteY31" fmla="*/ 314416 h 527872"/>
                <a:gd name="connsiteX32" fmla="*/ 1753802 w 3547987"/>
                <a:gd name="connsiteY32" fmla="*/ 337492 h 527872"/>
                <a:gd name="connsiteX33" fmla="*/ 1554768 w 3547987"/>
                <a:gd name="connsiteY33" fmla="*/ 357684 h 527872"/>
                <a:gd name="connsiteX34" fmla="*/ 1269199 w 3547987"/>
                <a:gd name="connsiteY34" fmla="*/ 395183 h 527872"/>
                <a:gd name="connsiteX35" fmla="*/ 1064396 w 3547987"/>
                <a:gd name="connsiteY35" fmla="*/ 424028 h 527872"/>
                <a:gd name="connsiteX36" fmla="*/ 755750 w 3547987"/>
                <a:gd name="connsiteY36" fmla="*/ 467296 h 527872"/>
                <a:gd name="connsiteX37" fmla="*/ 496141 w 3547987"/>
                <a:gd name="connsiteY37" fmla="*/ 507680 h 527872"/>
                <a:gd name="connsiteX38" fmla="*/ 464411 w 3547987"/>
                <a:gd name="connsiteY38" fmla="*/ 516334 h 527872"/>
                <a:gd name="connsiteX39" fmla="*/ 438450 w 3547987"/>
                <a:gd name="connsiteY39" fmla="*/ 522103 h 527872"/>
                <a:gd name="connsiteX40" fmla="*/ 400951 w 3547987"/>
                <a:gd name="connsiteY40" fmla="*/ 527872 h 527872"/>
                <a:gd name="connsiteX41" fmla="*/ 372106 w 3547987"/>
                <a:gd name="connsiteY41" fmla="*/ 527872 h 527872"/>
                <a:gd name="connsiteX42" fmla="*/ 320184 w 3547987"/>
                <a:gd name="connsiteY42" fmla="*/ 510564 h 527872"/>
                <a:gd name="connsiteX43" fmla="*/ 253840 w 3547987"/>
                <a:gd name="connsiteY43" fmla="*/ 478834 h 527872"/>
                <a:gd name="connsiteX44" fmla="*/ 173072 w 3547987"/>
                <a:gd name="connsiteY44" fmla="*/ 424028 h 527872"/>
                <a:gd name="connsiteX45" fmla="*/ 106728 w 3547987"/>
                <a:gd name="connsiteY45" fmla="*/ 369222 h 527872"/>
                <a:gd name="connsiteX46" fmla="*/ 34614 w 3547987"/>
                <a:gd name="connsiteY46" fmla="*/ 302877 h 527872"/>
                <a:gd name="connsiteX47" fmla="*/ 20192 w 3547987"/>
                <a:gd name="connsiteY47" fmla="*/ 282686 h 527872"/>
                <a:gd name="connsiteX48" fmla="*/ 8654 w 3547987"/>
                <a:gd name="connsiteY48" fmla="*/ 262494 h 527872"/>
                <a:gd name="connsiteX49" fmla="*/ 0 w 3547987"/>
                <a:gd name="connsiteY49" fmla="*/ 230764 h 527872"/>
                <a:gd name="connsiteX50" fmla="*/ 0 w 3547987"/>
                <a:gd name="connsiteY50" fmla="*/ 213457 h 527872"/>
                <a:gd name="connsiteX51" fmla="*/ 8654 w 3547987"/>
                <a:gd name="connsiteY51" fmla="*/ 201918 h 527872"/>
                <a:gd name="connsiteX52" fmla="*/ 20192 w 3547987"/>
                <a:gd name="connsiteY52" fmla="*/ 199034 h 527872"/>
                <a:gd name="connsiteX53" fmla="*/ 37499 w 3547987"/>
                <a:gd name="connsiteY53" fmla="*/ 201918 h 527872"/>
                <a:gd name="connsiteX54" fmla="*/ 69229 w 3547987"/>
                <a:gd name="connsiteY54" fmla="*/ 213457 h 527872"/>
                <a:gd name="connsiteX55" fmla="*/ 115382 w 3547987"/>
                <a:gd name="connsiteY55" fmla="*/ 233648 h 527872"/>
                <a:gd name="connsiteX56" fmla="*/ 175957 w 3547987"/>
                <a:gd name="connsiteY56" fmla="*/ 262494 h 527872"/>
                <a:gd name="connsiteX57" fmla="*/ 224994 w 3547987"/>
                <a:gd name="connsiteY57" fmla="*/ 279801 h 527872"/>
                <a:gd name="connsiteX58" fmla="*/ 288454 w 3547987"/>
                <a:gd name="connsiteY58" fmla="*/ 294224 h 527872"/>
                <a:gd name="connsiteX59" fmla="*/ 366337 w 3547987"/>
                <a:gd name="connsiteY59" fmla="*/ 302877 h 527872"/>
                <a:gd name="connsiteX60" fmla="*/ 455758 w 3547987"/>
                <a:gd name="connsiteY60" fmla="*/ 302877 h 527872"/>
                <a:gd name="connsiteX61" fmla="*/ 597100 w 3547987"/>
                <a:gd name="connsiteY61" fmla="*/ 291339 h 527872"/>
                <a:gd name="connsiteX62" fmla="*/ 853825 w 3547987"/>
                <a:gd name="connsiteY62" fmla="*/ 262494 h 527872"/>
                <a:gd name="connsiteX63" fmla="*/ 1214392 w 3547987"/>
                <a:gd name="connsiteY63" fmla="*/ 222110 h 52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547987" h="527872">
                  <a:moveTo>
                    <a:pt x="1214392" y="222110"/>
                  </a:moveTo>
                  <a:lnTo>
                    <a:pt x="1675919" y="175957"/>
                  </a:lnTo>
                  <a:lnTo>
                    <a:pt x="2013411" y="144228"/>
                  </a:lnTo>
                  <a:lnTo>
                    <a:pt x="2281673" y="115382"/>
                  </a:lnTo>
                  <a:lnTo>
                    <a:pt x="2587435" y="89421"/>
                  </a:lnTo>
                  <a:lnTo>
                    <a:pt x="2783584" y="77883"/>
                  </a:lnTo>
                  <a:lnTo>
                    <a:pt x="2982617" y="69229"/>
                  </a:lnTo>
                  <a:lnTo>
                    <a:pt x="3025885" y="49038"/>
                  </a:lnTo>
                  <a:lnTo>
                    <a:pt x="3112421" y="5769"/>
                  </a:lnTo>
                  <a:lnTo>
                    <a:pt x="3129729" y="0"/>
                  </a:lnTo>
                  <a:lnTo>
                    <a:pt x="3167228" y="2885"/>
                  </a:lnTo>
                  <a:lnTo>
                    <a:pt x="3233572" y="14423"/>
                  </a:lnTo>
                  <a:lnTo>
                    <a:pt x="3299917" y="34615"/>
                  </a:lnTo>
                  <a:lnTo>
                    <a:pt x="3337416" y="49038"/>
                  </a:lnTo>
                  <a:lnTo>
                    <a:pt x="3412414" y="83652"/>
                  </a:lnTo>
                  <a:lnTo>
                    <a:pt x="3455682" y="106728"/>
                  </a:lnTo>
                  <a:lnTo>
                    <a:pt x="3481643" y="126920"/>
                  </a:lnTo>
                  <a:lnTo>
                    <a:pt x="3510488" y="158650"/>
                  </a:lnTo>
                  <a:lnTo>
                    <a:pt x="3530680" y="184611"/>
                  </a:lnTo>
                  <a:lnTo>
                    <a:pt x="3542218" y="207687"/>
                  </a:lnTo>
                  <a:lnTo>
                    <a:pt x="3547987" y="230764"/>
                  </a:lnTo>
                  <a:lnTo>
                    <a:pt x="3539334" y="253840"/>
                  </a:lnTo>
                  <a:lnTo>
                    <a:pt x="3522026" y="271147"/>
                  </a:lnTo>
                  <a:lnTo>
                    <a:pt x="3484527" y="285570"/>
                  </a:lnTo>
                  <a:lnTo>
                    <a:pt x="3444144" y="288455"/>
                  </a:lnTo>
                  <a:lnTo>
                    <a:pt x="3334531" y="285570"/>
                  </a:lnTo>
                  <a:lnTo>
                    <a:pt x="3086460" y="276916"/>
                  </a:lnTo>
                  <a:lnTo>
                    <a:pt x="2841274" y="274032"/>
                  </a:lnTo>
                  <a:lnTo>
                    <a:pt x="2616280" y="279801"/>
                  </a:lnTo>
                  <a:lnTo>
                    <a:pt x="2385517" y="288455"/>
                  </a:lnTo>
                  <a:lnTo>
                    <a:pt x="2183599" y="299993"/>
                  </a:lnTo>
                  <a:lnTo>
                    <a:pt x="1967258" y="314416"/>
                  </a:lnTo>
                  <a:lnTo>
                    <a:pt x="1753802" y="337492"/>
                  </a:lnTo>
                  <a:lnTo>
                    <a:pt x="1554768" y="357684"/>
                  </a:lnTo>
                  <a:lnTo>
                    <a:pt x="1269199" y="395183"/>
                  </a:lnTo>
                  <a:lnTo>
                    <a:pt x="1064396" y="424028"/>
                  </a:lnTo>
                  <a:lnTo>
                    <a:pt x="755750" y="467296"/>
                  </a:lnTo>
                  <a:lnTo>
                    <a:pt x="496141" y="507680"/>
                  </a:lnTo>
                  <a:lnTo>
                    <a:pt x="464411" y="516334"/>
                  </a:lnTo>
                  <a:lnTo>
                    <a:pt x="438450" y="522103"/>
                  </a:lnTo>
                  <a:lnTo>
                    <a:pt x="400951" y="527872"/>
                  </a:lnTo>
                  <a:lnTo>
                    <a:pt x="372106" y="527872"/>
                  </a:lnTo>
                  <a:lnTo>
                    <a:pt x="320184" y="510564"/>
                  </a:lnTo>
                  <a:lnTo>
                    <a:pt x="253840" y="478834"/>
                  </a:lnTo>
                  <a:lnTo>
                    <a:pt x="173072" y="424028"/>
                  </a:lnTo>
                  <a:lnTo>
                    <a:pt x="106728" y="369222"/>
                  </a:lnTo>
                  <a:lnTo>
                    <a:pt x="34614" y="302877"/>
                  </a:lnTo>
                  <a:lnTo>
                    <a:pt x="20192" y="282686"/>
                  </a:lnTo>
                  <a:lnTo>
                    <a:pt x="8654" y="262494"/>
                  </a:lnTo>
                  <a:lnTo>
                    <a:pt x="0" y="230764"/>
                  </a:lnTo>
                  <a:lnTo>
                    <a:pt x="0" y="213457"/>
                  </a:lnTo>
                  <a:lnTo>
                    <a:pt x="8654" y="201918"/>
                  </a:lnTo>
                  <a:lnTo>
                    <a:pt x="20192" y="199034"/>
                  </a:lnTo>
                  <a:lnTo>
                    <a:pt x="37499" y="201918"/>
                  </a:lnTo>
                  <a:lnTo>
                    <a:pt x="69229" y="213457"/>
                  </a:lnTo>
                  <a:lnTo>
                    <a:pt x="115382" y="233648"/>
                  </a:lnTo>
                  <a:lnTo>
                    <a:pt x="175957" y="262494"/>
                  </a:lnTo>
                  <a:lnTo>
                    <a:pt x="224994" y="279801"/>
                  </a:lnTo>
                  <a:lnTo>
                    <a:pt x="288454" y="294224"/>
                  </a:lnTo>
                  <a:lnTo>
                    <a:pt x="366337" y="302877"/>
                  </a:lnTo>
                  <a:lnTo>
                    <a:pt x="455758" y="302877"/>
                  </a:lnTo>
                  <a:lnTo>
                    <a:pt x="597100" y="291339"/>
                  </a:lnTo>
                  <a:lnTo>
                    <a:pt x="853825" y="262494"/>
                  </a:lnTo>
                  <a:lnTo>
                    <a:pt x="1214392" y="22211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86">
              <a:extLst>
                <a:ext uri="{FF2B5EF4-FFF2-40B4-BE49-F238E27FC236}">
                  <a16:creationId xmlns:a16="http://schemas.microsoft.com/office/drawing/2014/main" id="{E193106A-415F-47D2-A2ED-44DE6DB3E1AE}"/>
                </a:ext>
              </a:extLst>
            </p:cNvPr>
            <p:cNvSpPr/>
            <p:nvPr/>
          </p:nvSpPr>
          <p:spPr>
            <a:xfrm>
              <a:off x="3957638" y="3008313"/>
              <a:ext cx="612775" cy="527050"/>
            </a:xfrm>
            <a:custGeom>
              <a:avLst/>
              <a:gdLst>
                <a:gd name="connsiteX0" fmla="*/ 221456 w 611981"/>
                <a:gd name="connsiteY0" fmla="*/ 69056 h 528637"/>
                <a:gd name="connsiteX1" fmla="*/ 40481 w 611981"/>
                <a:gd name="connsiteY1" fmla="*/ 0 h 528637"/>
                <a:gd name="connsiteX2" fmla="*/ 0 w 611981"/>
                <a:gd name="connsiteY2" fmla="*/ 38100 h 528637"/>
                <a:gd name="connsiteX3" fmla="*/ 88106 w 611981"/>
                <a:gd name="connsiteY3" fmla="*/ 126206 h 528637"/>
                <a:gd name="connsiteX4" fmla="*/ 166687 w 611981"/>
                <a:gd name="connsiteY4" fmla="*/ 209550 h 528637"/>
                <a:gd name="connsiteX5" fmla="*/ 254793 w 611981"/>
                <a:gd name="connsiteY5" fmla="*/ 297656 h 528637"/>
                <a:gd name="connsiteX6" fmla="*/ 328612 w 611981"/>
                <a:gd name="connsiteY6" fmla="*/ 366712 h 528637"/>
                <a:gd name="connsiteX7" fmla="*/ 400050 w 611981"/>
                <a:gd name="connsiteY7" fmla="*/ 431006 h 528637"/>
                <a:gd name="connsiteX8" fmla="*/ 459581 w 611981"/>
                <a:gd name="connsiteY8" fmla="*/ 483394 h 528637"/>
                <a:gd name="connsiteX9" fmla="*/ 485775 w 611981"/>
                <a:gd name="connsiteY9" fmla="*/ 502444 h 528637"/>
                <a:gd name="connsiteX10" fmla="*/ 507206 w 611981"/>
                <a:gd name="connsiteY10" fmla="*/ 514350 h 528637"/>
                <a:gd name="connsiteX11" fmla="*/ 516731 w 611981"/>
                <a:gd name="connsiteY11" fmla="*/ 519112 h 528637"/>
                <a:gd name="connsiteX12" fmla="*/ 535781 w 611981"/>
                <a:gd name="connsiteY12" fmla="*/ 523875 h 528637"/>
                <a:gd name="connsiteX13" fmla="*/ 554831 w 611981"/>
                <a:gd name="connsiteY13" fmla="*/ 528637 h 528637"/>
                <a:gd name="connsiteX14" fmla="*/ 571500 w 611981"/>
                <a:gd name="connsiteY14" fmla="*/ 523875 h 528637"/>
                <a:gd name="connsiteX15" fmla="*/ 583406 w 611981"/>
                <a:gd name="connsiteY15" fmla="*/ 516731 h 528637"/>
                <a:gd name="connsiteX16" fmla="*/ 595312 w 611981"/>
                <a:gd name="connsiteY16" fmla="*/ 502444 h 528637"/>
                <a:gd name="connsiteX17" fmla="*/ 602456 w 611981"/>
                <a:gd name="connsiteY17" fmla="*/ 485775 h 528637"/>
                <a:gd name="connsiteX18" fmla="*/ 609600 w 611981"/>
                <a:gd name="connsiteY18" fmla="*/ 461962 h 528637"/>
                <a:gd name="connsiteX19" fmla="*/ 611981 w 611981"/>
                <a:gd name="connsiteY19" fmla="*/ 442912 h 528637"/>
                <a:gd name="connsiteX20" fmla="*/ 611981 w 611981"/>
                <a:gd name="connsiteY20" fmla="*/ 404812 h 528637"/>
                <a:gd name="connsiteX21" fmla="*/ 607218 w 611981"/>
                <a:gd name="connsiteY21" fmla="*/ 357187 h 528637"/>
                <a:gd name="connsiteX22" fmla="*/ 590550 w 611981"/>
                <a:gd name="connsiteY22" fmla="*/ 309562 h 528637"/>
                <a:gd name="connsiteX23" fmla="*/ 550068 w 611981"/>
                <a:gd name="connsiteY23" fmla="*/ 240506 h 528637"/>
                <a:gd name="connsiteX24" fmla="*/ 504825 w 611981"/>
                <a:gd name="connsiteY24" fmla="*/ 183356 h 528637"/>
                <a:gd name="connsiteX25" fmla="*/ 469106 w 611981"/>
                <a:gd name="connsiteY25" fmla="*/ 166687 h 528637"/>
                <a:gd name="connsiteX26" fmla="*/ 369093 w 611981"/>
                <a:gd name="connsiteY26" fmla="*/ 128587 h 528637"/>
                <a:gd name="connsiteX27" fmla="*/ 221456 w 611981"/>
                <a:gd name="connsiteY27" fmla="*/ 69056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11981" h="528637">
                  <a:moveTo>
                    <a:pt x="221456" y="69056"/>
                  </a:moveTo>
                  <a:lnTo>
                    <a:pt x="40481" y="0"/>
                  </a:lnTo>
                  <a:lnTo>
                    <a:pt x="0" y="38100"/>
                  </a:lnTo>
                  <a:lnTo>
                    <a:pt x="88106" y="126206"/>
                  </a:lnTo>
                  <a:lnTo>
                    <a:pt x="166687" y="209550"/>
                  </a:lnTo>
                  <a:lnTo>
                    <a:pt x="254793" y="297656"/>
                  </a:lnTo>
                  <a:lnTo>
                    <a:pt x="328612" y="366712"/>
                  </a:lnTo>
                  <a:lnTo>
                    <a:pt x="400050" y="431006"/>
                  </a:lnTo>
                  <a:lnTo>
                    <a:pt x="459581" y="483394"/>
                  </a:lnTo>
                  <a:lnTo>
                    <a:pt x="485775" y="502444"/>
                  </a:lnTo>
                  <a:lnTo>
                    <a:pt x="507206" y="514350"/>
                  </a:lnTo>
                  <a:lnTo>
                    <a:pt x="516731" y="519112"/>
                  </a:lnTo>
                  <a:lnTo>
                    <a:pt x="535781" y="523875"/>
                  </a:lnTo>
                  <a:lnTo>
                    <a:pt x="554831" y="528637"/>
                  </a:lnTo>
                  <a:lnTo>
                    <a:pt x="571500" y="523875"/>
                  </a:lnTo>
                  <a:lnTo>
                    <a:pt x="583406" y="516731"/>
                  </a:lnTo>
                  <a:lnTo>
                    <a:pt x="595312" y="502444"/>
                  </a:lnTo>
                  <a:lnTo>
                    <a:pt x="602456" y="485775"/>
                  </a:lnTo>
                  <a:lnTo>
                    <a:pt x="609600" y="461962"/>
                  </a:lnTo>
                  <a:lnTo>
                    <a:pt x="611981" y="442912"/>
                  </a:lnTo>
                  <a:lnTo>
                    <a:pt x="611981" y="404812"/>
                  </a:lnTo>
                  <a:lnTo>
                    <a:pt x="607218" y="357187"/>
                  </a:lnTo>
                  <a:lnTo>
                    <a:pt x="590550" y="309562"/>
                  </a:lnTo>
                  <a:lnTo>
                    <a:pt x="550068" y="240506"/>
                  </a:lnTo>
                  <a:lnTo>
                    <a:pt x="504825" y="183356"/>
                  </a:lnTo>
                  <a:lnTo>
                    <a:pt x="469106" y="166687"/>
                  </a:lnTo>
                  <a:lnTo>
                    <a:pt x="369093" y="128587"/>
                  </a:lnTo>
                  <a:lnTo>
                    <a:pt x="221456" y="69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88">
              <a:extLst>
                <a:ext uri="{FF2B5EF4-FFF2-40B4-BE49-F238E27FC236}">
                  <a16:creationId xmlns:a16="http://schemas.microsoft.com/office/drawing/2014/main" id="{0E53C2C6-6A1D-42CE-B991-7B888B29554A}"/>
                </a:ext>
              </a:extLst>
            </p:cNvPr>
            <p:cNvSpPr/>
            <p:nvPr/>
          </p:nvSpPr>
          <p:spPr>
            <a:xfrm>
              <a:off x="5653088" y="2897188"/>
              <a:ext cx="987425" cy="739775"/>
            </a:xfrm>
            <a:custGeom>
              <a:avLst/>
              <a:gdLst>
                <a:gd name="connsiteX0" fmla="*/ 397668 w 988218"/>
                <a:gd name="connsiteY0" fmla="*/ 395288 h 738188"/>
                <a:gd name="connsiteX1" fmla="*/ 276225 w 988218"/>
                <a:gd name="connsiteY1" fmla="*/ 297657 h 738188"/>
                <a:gd name="connsiteX2" fmla="*/ 111918 w 988218"/>
                <a:gd name="connsiteY2" fmla="*/ 159544 h 738188"/>
                <a:gd name="connsiteX3" fmla="*/ 0 w 988218"/>
                <a:gd name="connsiteY3" fmla="*/ 59532 h 738188"/>
                <a:gd name="connsiteX4" fmla="*/ 50006 w 988218"/>
                <a:gd name="connsiteY4" fmla="*/ 0 h 738188"/>
                <a:gd name="connsiteX5" fmla="*/ 180975 w 988218"/>
                <a:gd name="connsiteY5" fmla="*/ 54769 h 738188"/>
                <a:gd name="connsiteX6" fmla="*/ 326231 w 988218"/>
                <a:gd name="connsiteY6" fmla="*/ 123825 h 738188"/>
                <a:gd name="connsiteX7" fmla="*/ 438150 w 988218"/>
                <a:gd name="connsiteY7" fmla="*/ 173832 h 738188"/>
                <a:gd name="connsiteX8" fmla="*/ 540543 w 988218"/>
                <a:gd name="connsiteY8" fmla="*/ 223838 h 738188"/>
                <a:gd name="connsiteX9" fmla="*/ 671512 w 988218"/>
                <a:gd name="connsiteY9" fmla="*/ 285750 h 738188"/>
                <a:gd name="connsiteX10" fmla="*/ 814387 w 988218"/>
                <a:gd name="connsiteY10" fmla="*/ 354807 h 738188"/>
                <a:gd name="connsiteX11" fmla="*/ 850106 w 988218"/>
                <a:gd name="connsiteY11" fmla="*/ 378619 h 738188"/>
                <a:gd name="connsiteX12" fmla="*/ 890587 w 988218"/>
                <a:gd name="connsiteY12" fmla="*/ 411957 h 738188"/>
                <a:gd name="connsiteX13" fmla="*/ 919162 w 988218"/>
                <a:gd name="connsiteY13" fmla="*/ 442913 h 738188"/>
                <a:gd name="connsiteX14" fmla="*/ 947737 w 988218"/>
                <a:gd name="connsiteY14" fmla="*/ 476250 h 738188"/>
                <a:gd name="connsiteX15" fmla="*/ 957262 w 988218"/>
                <a:gd name="connsiteY15" fmla="*/ 492919 h 738188"/>
                <a:gd name="connsiteX16" fmla="*/ 969168 w 988218"/>
                <a:gd name="connsiteY16" fmla="*/ 521494 h 738188"/>
                <a:gd name="connsiteX17" fmla="*/ 983456 w 988218"/>
                <a:gd name="connsiteY17" fmla="*/ 561975 h 738188"/>
                <a:gd name="connsiteX18" fmla="*/ 988218 w 988218"/>
                <a:gd name="connsiteY18" fmla="*/ 600075 h 738188"/>
                <a:gd name="connsiteX19" fmla="*/ 988218 w 988218"/>
                <a:gd name="connsiteY19" fmla="*/ 640557 h 738188"/>
                <a:gd name="connsiteX20" fmla="*/ 978693 w 988218"/>
                <a:gd name="connsiteY20" fmla="*/ 688182 h 738188"/>
                <a:gd name="connsiteX21" fmla="*/ 964406 w 988218"/>
                <a:gd name="connsiteY21" fmla="*/ 716757 h 738188"/>
                <a:gd name="connsiteX22" fmla="*/ 945356 w 988218"/>
                <a:gd name="connsiteY22" fmla="*/ 731044 h 738188"/>
                <a:gd name="connsiteX23" fmla="*/ 926306 w 988218"/>
                <a:gd name="connsiteY23" fmla="*/ 738188 h 738188"/>
                <a:gd name="connsiteX24" fmla="*/ 904875 w 988218"/>
                <a:gd name="connsiteY24" fmla="*/ 738188 h 738188"/>
                <a:gd name="connsiteX25" fmla="*/ 854868 w 988218"/>
                <a:gd name="connsiteY25" fmla="*/ 731044 h 738188"/>
                <a:gd name="connsiteX26" fmla="*/ 812006 w 988218"/>
                <a:gd name="connsiteY26" fmla="*/ 711994 h 738188"/>
                <a:gd name="connsiteX27" fmla="*/ 723900 w 988218"/>
                <a:gd name="connsiteY27" fmla="*/ 645319 h 738188"/>
                <a:gd name="connsiteX28" fmla="*/ 578643 w 988218"/>
                <a:gd name="connsiteY28" fmla="*/ 533400 h 738188"/>
                <a:gd name="connsiteX29" fmla="*/ 397668 w 988218"/>
                <a:gd name="connsiteY29" fmla="*/ 395288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88218" h="738188">
                  <a:moveTo>
                    <a:pt x="397668" y="395288"/>
                  </a:moveTo>
                  <a:lnTo>
                    <a:pt x="276225" y="297657"/>
                  </a:lnTo>
                  <a:lnTo>
                    <a:pt x="111918" y="159544"/>
                  </a:lnTo>
                  <a:lnTo>
                    <a:pt x="0" y="59532"/>
                  </a:lnTo>
                  <a:lnTo>
                    <a:pt x="50006" y="0"/>
                  </a:lnTo>
                  <a:lnTo>
                    <a:pt x="180975" y="54769"/>
                  </a:lnTo>
                  <a:lnTo>
                    <a:pt x="326231" y="123825"/>
                  </a:lnTo>
                  <a:lnTo>
                    <a:pt x="438150" y="173832"/>
                  </a:lnTo>
                  <a:lnTo>
                    <a:pt x="540543" y="223838"/>
                  </a:lnTo>
                  <a:lnTo>
                    <a:pt x="671512" y="285750"/>
                  </a:lnTo>
                  <a:lnTo>
                    <a:pt x="814387" y="354807"/>
                  </a:lnTo>
                  <a:lnTo>
                    <a:pt x="850106" y="378619"/>
                  </a:lnTo>
                  <a:lnTo>
                    <a:pt x="890587" y="411957"/>
                  </a:lnTo>
                  <a:lnTo>
                    <a:pt x="919162" y="442913"/>
                  </a:lnTo>
                  <a:lnTo>
                    <a:pt x="947737" y="476250"/>
                  </a:lnTo>
                  <a:lnTo>
                    <a:pt x="957262" y="492919"/>
                  </a:lnTo>
                  <a:lnTo>
                    <a:pt x="969168" y="521494"/>
                  </a:lnTo>
                  <a:lnTo>
                    <a:pt x="983456" y="561975"/>
                  </a:lnTo>
                  <a:lnTo>
                    <a:pt x="988218" y="600075"/>
                  </a:lnTo>
                  <a:lnTo>
                    <a:pt x="988218" y="640557"/>
                  </a:lnTo>
                  <a:lnTo>
                    <a:pt x="978693" y="688182"/>
                  </a:lnTo>
                  <a:lnTo>
                    <a:pt x="964406" y="716757"/>
                  </a:lnTo>
                  <a:lnTo>
                    <a:pt x="945356" y="731044"/>
                  </a:lnTo>
                  <a:lnTo>
                    <a:pt x="926306" y="738188"/>
                  </a:lnTo>
                  <a:lnTo>
                    <a:pt x="904875" y="738188"/>
                  </a:lnTo>
                  <a:lnTo>
                    <a:pt x="854868" y="731044"/>
                  </a:lnTo>
                  <a:lnTo>
                    <a:pt x="812006" y="711994"/>
                  </a:lnTo>
                  <a:lnTo>
                    <a:pt x="723900" y="645319"/>
                  </a:lnTo>
                  <a:lnTo>
                    <a:pt x="578643" y="533400"/>
                  </a:lnTo>
                  <a:lnTo>
                    <a:pt x="397668" y="3952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90">
              <a:extLst>
                <a:ext uri="{FF2B5EF4-FFF2-40B4-BE49-F238E27FC236}">
                  <a16:creationId xmlns:a16="http://schemas.microsoft.com/office/drawing/2014/main" id="{A3F34DA1-CF28-4D57-8E49-8BD0A07B6A7C}"/>
                </a:ext>
              </a:extLst>
            </p:cNvPr>
            <p:cNvSpPr/>
            <p:nvPr/>
          </p:nvSpPr>
          <p:spPr>
            <a:xfrm>
              <a:off x="4581525" y="3648075"/>
              <a:ext cx="530225" cy="2441575"/>
            </a:xfrm>
            <a:custGeom>
              <a:avLst/>
              <a:gdLst>
                <a:gd name="connsiteX0" fmla="*/ 190500 w 530225"/>
                <a:gd name="connsiteY0" fmla="*/ 1025525 h 2441575"/>
                <a:gd name="connsiteX1" fmla="*/ 184150 w 530225"/>
                <a:gd name="connsiteY1" fmla="*/ 685800 h 2441575"/>
                <a:gd name="connsiteX2" fmla="*/ 184150 w 530225"/>
                <a:gd name="connsiteY2" fmla="*/ 358775 h 2441575"/>
                <a:gd name="connsiteX3" fmla="*/ 184150 w 530225"/>
                <a:gd name="connsiteY3" fmla="*/ 301625 h 2441575"/>
                <a:gd name="connsiteX4" fmla="*/ 174625 w 530225"/>
                <a:gd name="connsiteY4" fmla="*/ 244475 h 2441575"/>
                <a:gd name="connsiteX5" fmla="*/ 152400 w 530225"/>
                <a:gd name="connsiteY5" fmla="*/ 193675 h 2441575"/>
                <a:gd name="connsiteX6" fmla="*/ 123825 w 530225"/>
                <a:gd name="connsiteY6" fmla="*/ 146050 h 2441575"/>
                <a:gd name="connsiteX7" fmla="*/ 98425 w 530225"/>
                <a:gd name="connsiteY7" fmla="*/ 120650 h 2441575"/>
                <a:gd name="connsiteX8" fmla="*/ 66675 w 530225"/>
                <a:gd name="connsiteY8" fmla="*/ 95250 h 2441575"/>
                <a:gd name="connsiteX9" fmla="*/ 31750 w 530225"/>
                <a:gd name="connsiteY9" fmla="*/ 73025 h 2441575"/>
                <a:gd name="connsiteX10" fmla="*/ 12700 w 530225"/>
                <a:gd name="connsiteY10" fmla="*/ 53975 h 2441575"/>
                <a:gd name="connsiteX11" fmla="*/ 0 w 530225"/>
                <a:gd name="connsiteY11" fmla="*/ 34925 h 2441575"/>
                <a:gd name="connsiteX12" fmla="*/ 0 w 530225"/>
                <a:gd name="connsiteY12" fmla="*/ 22225 h 2441575"/>
                <a:gd name="connsiteX13" fmla="*/ 9525 w 530225"/>
                <a:gd name="connsiteY13" fmla="*/ 12700 h 2441575"/>
                <a:gd name="connsiteX14" fmla="*/ 28575 w 530225"/>
                <a:gd name="connsiteY14" fmla="*/ 6350 h 2441575"/>
                <a:gd name="connsiteX15" fmla="*/ 101600 w 530225"/>
                <a:gd name="connsiteY15" fmla="*/ 0 h 2441575"/>
                <a:gd name="connsiteX16" fmla="*/ 196850 w 530225"/>
                <a:gd name="connsiteY16" fmla="*/ 3175 h 2441575"/>
                <a:gd name="connsiteX17" fmla="*/ 292100 w 530225"/>
                <a:gd name="connsiteY17" fmla="*/ 22225 h 2441575"/>
                <a:gd name="connsiteX18" fmla="*/ 390525 w 530225"/>
                <a:gd name="connsiteY18" fmla="*/ 53975 h 2441575"/>
                <a:gd name="connsiteX19" fmla="*/ 460375 w 530225"/>
                <a:gd name="connsiteY19" fmla="*/ 82550 h 2441575"/>
                <a:gd name="connsiteX20" fmla="*/ 485775 w 530225"/>
                <a:gd name="connsiteY20" fmla="*/ 101600 h 2441575"/>
                <a:gd name="connsiteX21" fmla="*/ 498475 w 530225"/>
                <a:gd name="connsiteY21" fmla="*/ 111125 h 2441575"/>
                <a:gd name="connsiteX22" fmla="*/ 508000 w 530225"/>
                <a:gd name="connsiteY22" fmla="*/ 120650 h 2441575"/>
                <a:gd name="connsiteX23" fmla="*/ 517525 w 530225"/>
                <a:gd name="connsiteY23" fmla="*/ 133350 h 2441575"/>
                <a:gd name="connsiteX24" fmla="*/ 523875 w 530225"/>
                <a:gd name="connsiteY24" fmla="*/ 149225 h 2441575"/>
                <a:gd name="connsiteX25" fmla="*/ 530225 w 530225"/>
                <a:gd name="connsiteY25" fmla="*/ 174625 h 2441575"/>
                <a:gd name="connsiteX26" fmla="*/ 530225 w 530225"/>
                <a:gd name="connsiteY26" fmla="*/ 196850 h 2441575"/>
                <a:gd name="connsiteX27" fmla="*/ 523875 w 530225"/>
                <a:gd name="connsiteY27" fmla="*/ 238125 h 2441575"/>
                <a:gd name="connsiteX28" fmla="*/ 508000 w 530225"/>
                <a:gd name="connsiteY28" fmla="*/ 276225 h 2441575"/>
                <a:gd name="connsiteX29" fmla="*/ 482600 w 530225"/>
                <a:gd name="connsiteY29" fmla="*/ 314325 h 2441575"/>
                <a:gd name="connsiteX30" fmla="*/ 466725 w 530225"/>
                <a:gd name="connsiteY30" fmla="*/ 346075 h 2441575"/>
                <a:gd name="connsiteX31" fmla="*/ 454025 w 530225"/>
                <a:gd name="connsiteY31" fmla="*/ 393700 h 2441575"/>
                <a:gd name="connsiteX32" fmla="*/ 450850 w 530225"/>
                <a:gd name="connsiteY32" fmla="*/ 485775 h 2441575"/>
                <a:gd name="connsiteX33" fmla="*/ 454025 w 530225"/>
                <a:gd name="connsiteY33" fmla="*/ 844550 h 2441575"/>
                <a:gd name="connsiteX34" fmla="*/ 447675 w 530225"/>
                <a:gd name="connsiteY34" fmla="*/ 1362075 h 2441575"/>
                <a:gd name="connsiteX35" fmla="*/ 441325 w 530225"/>
                <a:gd name="connsiteY35" fmla="*/ 1733550 h 2441575"/>
                <a:gd name="connsiteX36" fmla="*/ 431800 w 530225"/>
                <a:gd name="connsiteY36" fmla="*/ 2028825 h 2441575"/>
                <a:gd name="connsiteX37" fmla="*/ 428625 w 530225"/>
                <a:gd name="connsiteY37" fmla="*/ 2174875 h 2441575"/>
                <a:gd name="connsiteX38" fmla="*/ 422275 w 530225"/>
                <a:gd name="connsiteY38" fmla="*/ 2235200 h 2441575"/>
                <a:gd name="connsiteX39" fmla="*/ 406400 w 530225"/>
                <a:gd name="connsiteY39" fmla="*/ 2314575 h 2441575"/>
                <a:gd name="connsiteX40" fmla="*/ 384175 w 530225"/>
                <a:gd name="connsiteY40" fmla="*/ 2378075 h 2441575"/>
                <a:gd name="connsiteX41" fmla="*/ 368300 w 530225"/>
                <a:gd name="connsiteY41" fmla="*/ 2409825 h 2441575"/>
                <a:gd name="connsiteX42" fmla="*/ 342900 w 530225"/>
                <a:gd name="connsiteY42" fmla="*/ 2435225 h 2441575"/>
                <a:gd name="connsiteX43" fmla="*/ 323850 w 530225"/>
                <a:gd name="connsiteY43" fmla="*/ 2441575 h 2441575"/>
                <a:gd name="connsiteX44" fmla="*/ 301625 w 530225"/>
                <a:gd name="connsiteY44" fmla="*/ 2435225 h 2441575"/>
                <a:gd name="connsiteX45" fmla="*/ 273050 w 530225"/>
                <a:gd name="connsiteY45" fmla="*/ 2409825 h 2441575"/>
                <a:gd name="connsiteX46" fmla="*/ 250825 w 530225"/>
                <a:gd name="connsiteY46" fmla="*/ 2371725 h 2441575"/>
                <a:gd name="connsiteX47" fmla="*/ 231775 w 530225"/>
                <a:gd name="connsiteY47" fmla="*/ 2317750 h 2441575"/>
                <a:gd name="connsiteX48" fmla="*/ 206375 w 530225"/>
                <a:gd name="connsiteY48" fmla="*/ 2241550 h 2441575"/>
                <a:gd name="connsiteX49" fmla="*/ 206375 w 530225"/>
                <a:gd name="connsiteY49" fmla="*/ 2149475 h 2441575"/>
                <a:gd name="connsiteX50" fmla="*/ 206375 w 530225"/>
                <a:gd name="connsiteY50" fmla="*/ 1984375 h 2441575"/>
                <a:gd name="connsiteX51" fmla="*/ 203200 w 530225"/>
                <a:gd name="connsiteY51" fmla="*/ 1660525 h 2441575"/>
                <a:gd name="connsiteX52" fmla="*/ 196850 w 530225"/>
                <a:gd name="connsiteY52" fmla="*/ 1292225 h 2441575"/>
                <a:gd name="connsiteX53" fmla="*/ 190500 w 530225"/>
                <a:gd name="connsiteY53" fmla="*/ 1025525 h 244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30225" h="2441575">
                  <a:moveTo>
                    <a:pt x="190500" y="1025525"/>
                  </a:moveTo>
                  <a:lnTo>
                    <a:pt x="184150" y="685800"/>
                  </a:lnTo>
                  <a:lnTo>
                    <a:pt x="184150" y="358775"/>
                  </a:lnTo>
                  <a:lnTo>
                    <a:pt x="184150" y="301625"/>
                  </a:lnTo>
                  <a:lnTo>
                    <a:pt x="174625" y="244475"/>
                  </a:lnTo>
                  <a:lnTo>
                    <a:pt x="152400" y="193675"/>
                  </a:lnTo>
                  <a:lnTo>
                    <a:pt x="123825" y="146050"/>
                  </a:lnTo>
                  <a:lnTo>
                    <a:pt x="98425" y="120650"/>
                  </a:lnTo>
                  <a:lnTo>
                    <a:pt x="66675" y="95250"/>
                  </a:lnTo>
                  <a:lnTo>
                    <a:pt x="31750" y="73025"/>
                  </a:lnTo>
                  <a:lnTo>
                    <a:pt x="12700" y="53975"/>
                  </a:lnTo>
                  <a:lnTo>
                    <a:pt x="0" y="34925"/>
                  </a:lnTo>
                  <a:lnTo>
                    <a:pt x="0" y="22225"/>
                  </a:lnTo>
                  <a:lnTo>
                    <a:pt x="9525" y="12700"/>
                  </a:lnTo>
                  <a:lnTo>
                    <a:pt x="28575" y="6350"/>
                  </a:lnTo>
                  <a:lnTo>
                    <a:pt x="101600" y="0"/>
                  </a:lnTo>
                  <a:lnTo>
                    <a:pt x="196850" y="3175"/>
                  </a:lnTo>
                  <a:lnTo>
                    <a:pt x="292100" y="22225"/>
                  </a:lnTo>
                  <a:lnTo>
                    <a:pt x="390525" y="53975"/>
                  </a:lnTo>
                  <a:lnTo>
                    <a:pt x="460375" y="82550"/>
                  </a:lnTo>
                  <a:lnTo>
                    <a:pt x="485775" y="101600"/>
                  </a:lnTo>
                  <a:lnTo>
                    <a:pt x="498475" y="111125"/>
                  </a:lnTo>
                  <a:lnTo>
                    <a:pt x="508000" y="120650"/>
                  </a:lnTo>
                  <a:lnTo>
                    <a:pt x="517525" y="133350"/>
                  </a:lnTo>
                  <a:lnTo>
                    <a:pt x="523875" y="149225"/>
                  </a:lnTo>
                  <a:lnTo>
                    <a:pt x="530225" y="174625"/>
                  </a:lnTo>
                  <a:lnTo>
                    <a:pt x="530225" y="196850"/>
                  </a:lnTo>
                  <a:lnTo>
                    <a:pt x="523875" y="238125"/>
                  </a:lnTo>
                  <a:lnTo>
                    <a:pt x="508000" y="276225"/>
                  </a:lnTo>
                  <a:lnTo>
                    <a:pt x="482600" y="314325"/>
                  </a:lnTo>
                  <a:lnTo>
                    <a:pt x="466725" y="346075"/>
                  </a:lnTo>
                  <a:lnTo>
                    <a:pt x="454025" y="393700"/>
                  </a:lnTo>
                  <a:lnTo>
                    <a:pt x="450850" y="485775"/>
                  </a:lnTo>
                  <a:cubicBezTo>
                    <a:pt x="451908" y="605367"/>
                    <a:pt x="452967" y="724958"/>
                    <a:pt x="454025" y="844550"/>
                  </a:cubicBezTo>
                  <a:cubicBezTo>
                    <a:pt x="451908" y="1017058"/>
                    <a:pt x="449792" y="1189567"/>
                    <a:pt x="447675" y="1362075"/>
                  </a:cubicBezTo>
                  <a:lnTo>
                    <a:pt x="441325" y="1733550"/>
                  </a:lnTo>
                  <a:lnTo>
                    <a:pt x="431800" y="2028825"/>
                  </a:lnTo>
                  <a:cubicBezTo>
                    <a:pt x="430742" y="2077508"/>
                    <a:pt x="429683" y="2126192"/>
                    <a:pt x="428625" y="2174875"/>
                  </a:cubicBezTo>
                  <a:lnTo>
                    <a:pt x="422275" y="2235200"/>
                  </a:lnTo>
                  <a:lnTo>
                    <a:pt x="406400" y="2314575"/>
                  </a:lnTo>
                  <a:lnTo>
                    <a:pt x="384175" y="2378075"/>
                  </a:lnTo>
                  <a:lnTo>
                    <a:pt x="368300" y="2409825"/>
                  </a:lnTo>
                  <a:lnTo>
                    <a:pt x="342900" y="2435225"/>
                  </a:lnTo>
                  <a:lnTo>
                    <a:pt x="323850" y="2441575"/>
                  </a:lnTo>
                  <a:lnTo>
                    <a:pt x="301625" y="2435225"/>
                  </a:lnTo>
                  <a:lnTo>
                    <a:pt x="273050" y="2409825"/>
                  </a:lnTo>
                  <a:lnTo>
                    <a:pt x="250825" y="2371725"/>
                  </a:lnTo>
                  <a:lnTo>
                    <a:pt x="231775" y="2317750"/>
                  </a:lnTo>
                  <a:lnTo>
                    <a:pt x="206375" y="2241550"/>
                  </a:lnTo>
                  <a:lnTo>
                    <a:pt x="206375" y="2149475"/>
                  </a:lnTo>
                  <a:lnTo>
                    <a:pt x="206375" y="1984375"/>
                  </a:lnTo>
                  <a:cubicBezTo>
                    <a:pt x="205317" y="1876425"/>
                    <a:pt x="204258" y="1768475"/>
                    <a:pt x="203200" y="1660525"/>
                  </a:cubicBezTo>
                  <a:lnTo>
                    <a:pt x="196850" y="1292225"/>
                  </a:lnTo>
                  <a:lnTo>
                    <a:pt x="190500" y="1025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557607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D747C61-6703-4D7F-8C28-0403BE06F131}"/>
              </a:ext>
            </a:extLst>
          </p:cNvPr>
          <p:cNvGrpSpPr/>
          <p:nvPr/>
        </p:nvGrpSpPr>
        <p:grpSpPr>
          <a:xfrm>
            <a:off x="2735263" y="1398588"/>
            <a:ext cx="4492625" cy="4691062"/>
            <a:chOff x="2735263" y="1398588"/>
            <a:chExt cx="4492625" cy="4691062"/>
          </a:xfrm>
        </p:grpSpPr>
        <p:sp>
          <p:nvSpPr>
            <p:cNvPr id="84" name="フリーフォーム 83">
              <a:extLst>
                <a:ext uri="{FF2B5EF4-FFF2-40B4-BE49-F238E27FC236}">
                  <a16:creationId xmlns:a16="http://schemas.microsoft.com/office/drawing/2014/main" id="{0E683628-2990-6645-B7F7-EF4D089DE0D0}"/>
                </a:ext>
              </a:extLst>
            </p:cNvPr>
            <p:cNvSpPr/>
            <p:nvPr/>
          </p:nvSpPr>
          <p:spPr>
            <a:xfrm>
              <a:off x="4610100" y="1398588"/>
              <a:ext cx="541338" cy="739775"/>
            </a:xfrm>
            <a:custGeom>
              <a:avLst/>
              <a:gdLst>
                <a:gd name="connsiteX0" fmla="*/ 507206 w 540544"/>
                <a:gd name="connsiteY0" fmla="*/ 361950 h 740569"/>
                <a:gd name="connsiteX1" fmla="*/ 526256 w 540544"/>
                <a:gd name="connsiteY1" fmla="*/ 252412 h 740569"/>
                <a:gd name="connsiteX2" fmla="*/ 533400 w 540544"/>
                <a:gd name="connsiteY2" fmla="*/ 228600 h 740569"/>
                <a:gd name="connsiteX3" fmla="*/ 538163 w 540544"/>
                <a:gd name="connsiteY3" fmla="*/ 209550 h 740569"/>
                <a:gd name="connsiteX4" fmla="*/ 540544 w 540544"/>
                <a:gd name="connsiteY4" fmla="*/ 188119 h 740569"/>
                <a:gd name="connsiteX5" fmla="*/ 535781 w 540544"/>
                <a:gd name="connsiteY5" fmla="*/ 161925 h 740569"/>
                <a:gd name="connsiteX6" fmla="*/ 521494 w 540544"/>
                <a:gd name="connsiteY6" fmla="*/ 138112 h 740569"/>
                <a:gd name="connsiteX7" fmla="*/ 497681 w 540544"/>
                <a:gd name="connsiteY7" fmla="*/ 114300 h 740569"/>
                <a:gd name="connsiteX8" fmla="*/ 466725 w 540544"/>
                <a:gd name="connsiteY8" fmla="*/ 90487 h 740569"/>
                <a:gd name="connsiteX9" fmla="*/ 431006 w 540544"/>
                <a:gd name="connsiteY9" fmla="*/ 69056 h 740569"/>
                <a:gd name="connsiteX10" fmla="*/ 402431 w 540544"/>
                <a:gd name="connsiteY10" fmla="*/ 54769 h 740569"/>
                <a:gd name="connsiteX11" fmla="*/ 359569 w 540544"/>
                <a:gd name="connsiteY11" fmla="*/ 35719 h 740569"/>
                <a:gd name="connsiteX12" fmla="*/ 319088 w 540544"/>
                <a:gd name="connsiteY12" fmla="*/ 23812 h 740569"/>
                <a:gd name="connsiteX13" fmla="*/ 266700 w 540544"/>
                <a:gd name="connsiteY13" fmla="*/ 14287 h 740569"/>
                <a:gd name="connsiteX14" fmla="*/ 204788 w 540544"/>
                <a:gd name="connsiteY14" fmla="*/ 4762 h 740569"/>
                <a:gd name="connsiteX15" fmla="*/ 150019 w 540544"/>
                <a:gd name="connsiteY15" fmla="*/ 0 h 740569"/>
                <a:gd name="connsiteX16" fmla="*/ 100013 w 540544"/>
                <a:gd name="connsiteY16" fmla="*/ 0 h 740569"/>
                <a:gd name="connsiteX17" fmla="*/ 57150 w 540544"/>
                <a:gd name="connsiteY17" fmla="*/ 4762 h 740569"/>
                <a:gd name="connsiteX18" fmla="*/ 28575 w 540544"/>
                <a:gd name="connsiteY18" fmla="*/ 9525 h 740569"/>
                <a:gd name="connsiteX19" fmla="*/ 11906 w 540544"/>
                <a:gd name="connsiteY19" fmla="*/ 16669 h 740569"/>
                <a:gd name="connsiteX20" fmla="*/ 0 w 540544"/>
                <a:gd name="connsiteY20" fmla="*/ 28575 h 740569"/>
                <a:gd name="connsiteX21" fmla="*/ 0 w 540544"/>
                <a:gd name="connsiteY21" fmla="*/ 42862 h 740569"/>
                <a:gd name="connsiteX22" fmla="*/ 2381 w 540544"/>
                <a:gd name="connsiteY22" fmla="*/ 59531 h 740569"/>
                <a:gd name="connsiteX23" fmla="*/ 14288 w 540544"/>
                <a:gd name="connsiteY23" fmla="*/ 80962 h 740569"/>
                <a:gd name="connsiteX24" fmla="*/ 35719 w 540544"/>
                <a:gd name="connsiteY24" fmla="*/ 102394 h 740569"/>
                <a:gd name="connsiteX25" fmla="*/ 73819 w 540544"/>
                <a:gd name="connsiteY25" fmla="*/ 133350 h 740569"/>
                <a:gd name="connsiteX26" fmla="*/ 109538 w 540544"/>
                <a:gd name="connsiteY26" fmla="*/ 166687 h 740569"/>
                <a:gd name="connsiteX27" fmla="*/ 142875 w 540544"/>
                <a:gd name="connsiteY27" fmla="*/ 200025 h 740569"/>
                <a:gd name="connsiteX28" fmla="*/ 171450 w 540544"/>
                <a:gd name="connsiteY28" fmla="*/ 233362 h 740569"/>
                <a:gd name="connsiteX29" fmla="*/ 188119 w 540544"/>
                <a:gd name="connsiteY29" fmla="*/ 257175 h 740569"/>
                <a:gd name="connsiteX30" fmla="*/ 200025 w 540544"/>
                <a:gd name="connsiteY30" fmla="*/ 283369 h 740569"/>
                <a:gd name="connsiteX31" fmla="*/ 207169 w 540544"/>
                <a:gd name="connsiteY31" fmla="*/ 328612 h 740569"/>
                <a:gd name="connsiteX32" fmla="*/ 214313 w 540544"/>
                <a:gd name="connsiteY32" fmla="*/ 392906 h 740569"/>
                <a:gd name="connsiteX33" fmla="*/ 219075 w 540544"/>
                <a:gd name="connsiteY33" fmla="*/ 454819 h 740569"/>
                <a:gd name="connsiteX34" fmla="*/ 226219 w 540544"/>
                <a:gd name="connsiteY34" fmla="*/ 740569 h 740569"/>
                <a:gd name="connsiteX35" fmla="*/ 461963 w 540544"/>
                <a:gd name="connsiteY35" fmla="*/ 719137 h 740569"/>
                <a:gd name="connsiteX36" fmla="*/ 478631 w 540544"/>
                <a:gd name="connsiteY36" fmla="*/ 571500 h 740569"/>
                <a:gd name="connsiteX37" fmla="*/ 507206 w 540544"/>
                <a:gd name="connsiteY37" fmla="*/ 361950 h 74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40544" h="740569">
                  <a:moveTo>
                    <a:pt x="507206" y="361950"/>
                  </a:moveTo>
                  <a:lnTo>
                    <a:pt x="526256" y="252412"/>
                  </a:lnTo>
                  <a:lnTo>
                    <a:pt x="533400" y="228600"/>
                  </a:lnTo>
                  <a:lnTo>
                    <a:pt x="538163" y="209550"/>
                  </a:lnTo>
                  <a:lnTo>
                    <a:pt x="540544" y="188119"/>
                  </a:lnTo>
                  <a:lnTo>
                    <a:pt x="535781" y="161925"/>
                  </a:lnTo>
                  <a:lnTo>
                    <a:pt x="521494" y="138112"/>
                  </a:lnTo>
                  <a:lnTo>
                    <a:pt x="497681" y="114300"/>
                  </a:lnTo>
                  <a:lnTo>
                    <a:pt x="466725" y="90487"/>
                  </a:lnTo>
                  <a:lnTo>
                    <a:pt x="431006" y="69056"/>
                  </a:lnTo>
                  <a:lnTo>
                    <a:pt x="402431" y="54769"/>
                  </a:lnTo>
                  <a:lnTo>
                    <a:pt x="359569" y="35719"/>
                  </a:lnTo>
                  <a:lnTo>
                    <a:pt x="319088" y="23812"/>
                  </a:lnTo>
                  <a:lnTo>
                    <a:pt x="266700" y="14287"/>
                  </a:lnTo>
                  <a:lnTo>
                    <a:pt x="204788" y="4762"/>
                  </a:lnTo>
                  <a:lnTo>
                    <a:pt x="150019" y="0"/>
                  </a:lnTo>
                  <a:lnTo>
                    <a:pt x="100013" y="0"/>
                  </a:lnTo>
                  <a:lnTo>
                    <a:pt x="57150" y="4762"/>
                  </a:lnTo>
                  <a:lnTo>
                    <a:pt x="28575" y="9525"/>
                  </a:lnTo>
                  <a:lnTo>
                    <a:pt x="11906" y="16669"/>
                  </a:lnTo>
                  <a:lnTo>
                    <a:pt x="0" y="28575"/>
                  </a:lnTo>
                  <a:lnTo>
                    <a:pt x="0" y="42862"/>
                  </a:lnTo>
                  <a:lnTo>
                    <a:pt x="2381" y="59531"/>
                  </a:lnTo>
                  <a:lnTo>
                    <a:pt x="14288" y="80962"/>
                  </a:lnTo>
                  <a:lnTo>
                    <a:pt x="35719" y="102394"/>
                  </a:lnTo>
                  <a:lnTo>
                    <a:pt x="73819" y="133350"/>
                  </a:lnTo>
                  <a:lnTo>
                    <a:pt x="109538" y="166687"/>
                  </a:lnTo>
                  <a:lnTo>
                    <a:pt x="142875" y="200025"/>
                  </a:lnTo>
                  <a:lnTo>
                    <a:pt x="171450" y="233362"/>
                  </a:lnTo>
                  <a:lnTo>
                    <a:pt x="188119" y="257175"/>
                  </a:lnTo>
                  <a:lnTo>
                    <a:pt x="200025" y="283369"/>
                  </a:lnTo>
                  <a:lnTo>
                    <a:pt x="207169" y="328612"/>
                  </a:lnTo>
                  <a:lnTo>
                    <a:pt x="214313" y="392906"/>
                  </a:lnTo>
                  <a:lnTo>
                    <a:pt x="219075" y="454819"/>
                  </a:lnTo>
                  <a:lnTo>
                    <a:pt x="226219" y="740569"/>
                  </a:lnTo>
                  <a:lnTo>
                    <a:pt x="461963" y="719137"/>
                  </a:lnTo>
                  <a:lnTo>
                    <a:pt x="478631" y="571500"/>
                  </a:lnTo>
                  <a:lnTo>
                    <a:pt x="507206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D4157E52-2C6B-C742-8F65-B677B1243D21}"/>
                </a:ext>
              </a:extLst>
            </p:cNvPr>
            <p:cNvSpPr/>
            <p:nvPr/>
          </p:nvSpPr>
          <p:spPr>
            <a:xfrm>
              <a:off x="3233738" y="2463800"/>
              <a:ext cx="1108075" cy="1384300"/>
            </a:xfrm>
            <a:custGeom>
              <a:avLst/>
              <a:gdLst>
                <a:gd name="connsiteX0" fmla="*/ 637484 w 1107665"/>
                <a:gd name="connsiteY0" fmla="*/ 801903 h 1384581"/>
                <a:gd name="connsiteX1" fmla="*/ 741328 w 1107665"/>
                <a:gd name="connsiteY1" fmla="*/ 674983 h 1384581"/>
                <a:gd name="connsiteX2" fmla="*/ 830749 w 1107665"/>
                <a:gd name="connsiteY2" fmla="*/ 553833 h 1384581"/>
                <a:gd name="connsiteX3" fmla="*/ 911516 w 1107665"/>
                <a:gd name="connsiteY3" fmla="*/ 444220 h 1384581"/>
                <a:gd name="connsiteX4" fmla="*/ 951899 w 1107665"/>
                <a:gd name="connsiteY4" fmla="*/ 380760 h 1384581"/>
                <a:gd name="connsiteX5" fmla="*/ 974976 w 1107665"/>
                <a:gd name="connsiteY5" fmla="*/ 343261 h 1384581"/>
                <a:gd name="connsiteX6" fmla="*/ 986514 w 1107665"/>
                <a:gd name="connsiteY6" fmla="*/ 328838 h 1384581"/>
                <a:gd name="connsiteX7" fmla="*/ 1015359 w 1107665"/>
                <a:gd name="connsiteY7" fmla="*/ 308646 h 1384581"/>
                <a:gd name="connsiteX8" fmla="*/ 1055743 w 1107665"/>
                <a:gd name="connsiteY8" fmla="*/ 279801 h 1384581"/>
                <a:gd name="connsiteX9" fmla="*/ 1075935 w 1107665"/>
                <a:gd name="connsiteY9" fmla="*/ 262494 h 1384581"/>
                <a:gd name="connsiteX10" fmla="*/ 1096126 w 1107665"/>
                <a:gd name="connsiteY10" fmla="*/ 233648 h 1384581"/>
                <a:gd name="connsiteX11" fmla="*/ 1104780 w 1107665"/>
                <a:gd name="connsiteY11" fmla="*/ 210572 h 1384581"/>
                <a:gd name="connsiteX12" fmla="*/ 1107665 w 1107665"/>
                <a:gd name="connsiteY12" fmla="*/ 184611 h 1384581"/>
                <a:gd name="connsiteX13" fmla="*/ 1101896 w 1107665"/>
                <a:gd name="connsiteY13" fmla="*/ 158650 h 1384581"/>
                <a:gd name="connsiteX14" fmla="*/ 1081704 w 1107665"/>
                <a:gd name="connsiteY14" fmla="*/ 126920 h 1384581"/>
                <a:gd name="connsiteX15" fmla="*/ 1049974 w 1107665"/>
                <a:gd name="connsiteY15" fmla="*/ 100959 h 1384581"/>
                <a:gd name="connsiteX16" fmla="*/ 995167 w 1107665"/>
                <a:gd name="connsiteY16" fmla="*/ 69229 h 1384581"/>
                <a:gd name="connsiteX17" fmla="*/ 951899 w 1107665"/>
                <a:gd name="connsiteY17" fmla="*/ 46153 h 1384581"/>
                <a:gd name="connsiteX18" fmla="*/ 917285 w 1107665"/>
                <a:gd name="connsiteY18" fmla="*/ 34615 h 1384581"/>
                <a:gd name="connsiteX19" fmla="*/ 888439 w 1107665"/>
                <a:gd name="connsiteY19" fmla="*/ 25961 h 1384581"/>
                <a:gd name="connsiteX20" fmla="*/ 799019 w 1107665"/>
                <a:gd name="connsiteY20" fmla="*/ 8654 h 1384581"/>
                <a:gd name="connsiteX21" fmla="*/ 715367 w 1107665"/>
                <a:gd name="connsiteY21" fmla="*/ 0 h 1384581"/>
                <a:gd name="connsiteX22" fmla="*/ 660560 w 1107665"/>
                <a:gd name="connsiteY22" fmla="*/ 0 h 1384581"/>
                <a:gd name="connsiteX23" fmla="*/ 614408 w 1107665"/>
                <a:gd name="connsiteY23" fmla="*/ 8654 h 1384581"/>
                <a:gd name="connsiteX24" fmla="*/ 582678 w 1107665"/>
                <a:gd name="connsiteY24" fmla="*/ 17308 h 1384581"/>
                <a:gd name="connsiteX25" fmla="*/ 553832 w 1107665"/>
                <a:gd name="connsiteY25" fmla="*/ 31730 h 1384581"/>
                <a:gd name="connsiteX26" fmla="*/ 542294 w 1107665"/>
                <a:gd name="connsiteY26" fmla="*/ 46153 h 1384581"/>
                <a:gd name="connsiteX27" fmla="*/ 548063 w 1107665"/>
                <a:gd name="connsiteY27" fmla="*/ 63460 h 1384581"/>
                <a:gd name="connsiteX28" fmla="*/ 565371 w 1107665"/>
                <a:gd name="connsiteY28" fmla="*/ 77883 h 1384581"/>
                <a:gd name="connsiteX29" fmla="*/ 611523 w 1107665"/>
                <a:gd name="connsiteY29" fmla="*/ 95190 h 1384581"/>
                <a:gd name="connsiteX30" fmla="*/ 640369 w 1107665"/>
                <a:gd name="connsiteY30" fmla="*/ 106728 h 1384581"/>
                <a:gd name="connsiteX31" fmla="*/ 677868 w 1107665"/>
                <a:gd name="connsiteY31" fmla="*/ 124036 h 1384581"/>
                <a:gd name="connsiteX32" fmla="*/ 706713 w 1107665"/>
                <a:gd name="connsiteY32" fmla="*/ 147112 h 1384581"/>
                <a:gd name="connsiteX33" fmla="*/ 721136 w 1107665"/>
                <a:gd name="connsiteY33" fmla="*/ 167304 h 1384581"/>
                <a:gd name="connsiteX34" fmla="*/ 726905 w 1107665"/>
                <a:gd name="connsiteY34" fmla="*/ 193265 h 1384581"/>
                <a:gd name="connsiteX35" fmla="*/ 726905 w 1107665"/>
                <a:gd name="connsiteY35" fmla="*/ 227879 h 1384581"/>
                <a:gd name="connsiteX36" fmla="*/ 715367 w 1107665"/>
                <a:gd name="connsiteY36" fmla="*/ 279801 h 1384581"/>
                <a:gd name="connsiteX37" fmla="*/ 692290 w 1107665"/>
                <a:gd name="connsiteY37" fmla="*/ 351915 h 1384581"/>
                <a:gd name="connsiteX38" fmla="*/ 611523 w 1107665"/>
                <a:gd name="connsiteY38" fmla="*/ 507680 h 1384581"/>
                <a:gd name="connsiteX39" fmla="*/ 484603 w 1107665"/>
                <a:gd name="connsiteY39" fmla="*/ 703829 h 1384581"/>
                <a:gd name="connsiteX40" fmla="*/ 374991 w 1107665"/>
                <a:gd name="connsiteY40" fmla="*/ 859594 h 1384581"/>
                <a:gd name="connsiteX41" fmla="*/ 230764 w 1107665"/>
                <a:gd name="connsiteY41" fmla="*/ 1055743 h 1384581"/>
                <a:gd name="connsiteX42" fmla="*/ 51922 w 1107665"/>
                <a:gd name="connsiteY42" fmla="*/ 1277853 h 1384581"/>
                <a:gd name="connsiteX43" fmla="*/ 8654 w 1107665"/>
                <a:gd name="connsiteY43" fmla="*/ 1329775 h 1384581"/>
                <a:gd name="connsiteX44" fmla="*/ 0 w 1107665"/>
                <a:gd name="connsiteY44" fmla="*/ 1344197 h 1384581"/>
                <a:gd name="connsiteX45" fmla="*/ 0 w 1107665"/>
                <a:gd name="connsiteY45" fmla="*/ 1361504 h 1384581"/>
                <a:gd name="connsiteX46" fmla="*/ 8654 w 1107665"/>
                <a:gd name="connsiteY46" fmla="*/ 1378812 h 1384581"/>
                <a:gd name="connsiteX47" fmla="*/ 20192 w 1107665"/>
                <a:gd name="connsiteY47" fmla="*/ 1384581 h 1384581"/>
                <a:gd name="connsiteX48" fmla="*/ 51922 w 1107665"/>
                <a:gd name="connsiteY48" fmla="*/ 1373043 h 1384581"/>
                <a:gd name="connsiteX49" fmla="*/ 124036 w 1107665"/>
                <a:gd name="connsiteY49" fmla="*/ 1321121 h 1384581"/>
                <a:gd name="connsiteX50" fmla="*/ 248071 w 1107665"/>
                <a:gd name="connsiteY50" fmla="*/ 1217277 h 1384581"/>
                <a:gd name="connsiteX51" fmla="*/ 377875 w 1107665"/>
                <a:gd name="connsiteY51" fmla="*/ 1090357 h 1384581"/>
                <a:gd name="connsiteX52" fmla="*/ 562486 w 1107665"/>
                <a:gd name="connsiteY52" fmla="*/ 891324 h 1384581"/>
                <a:gd name="connsiteX53" fmla="*/ 637484 w 1107665"/>
                <a:gd name="connsiteY53" fmla="*/ 801903 h 1384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107665" h="1384581">
                  <a:moveTo>
                    <a:pt x="637484" y="801903"/>
                  </a:moveTo>
                  <a:lnTo>
                    <a:pt x="741328" y="674983"/>
                  </a:lnTo>
                  <a:lnTo>
                    <a:pt x="830749" y="553833"/>
                  </a:lnTo>
                  <a:lnTo>
                    <a:pt x="911516" y="444220"/>
                  </a:lnTo>
                  <a:lnTo>
                    <a:pt x="951899" y="380760"/>
                  </a:lnTo>
                  <a:lnTo>
                    <a:pt x="974976" y="343261"/>
                  </a:lnTo>
                  <a:lnTo>
                    <a:pt x="986514" y="328838"/>
                  </a:lnTo>
                  <a:lnTo>
                    <a:pt x="1015359" y="308646"/>
                  </a:lnTo>
                  <a:lnTo>
                    <a:pt x="1055743" y="279801"/>
                  </a:lnTo>
                  <a:lnTo>
                    <a:pt x="1075935" y="262494"/>
                  </a:lnTo>
                  <a:lnTo>
                    <a:pt x="1096126" y="233648"/>
                  </a:lnTo>
                  <a:lnTo>
                    <a:pt x="1104780" y="210572"/>
                  </a:lnTo>
                  <a:lnTo>
                    <a:pt x="1107665" y="184611"/>
                  </a:lnTo>
                  <a:lnTo>
                    <a:pt x="1101896" y="158650"/>
                  </a:lnTo>
                  <a:lnTo>
                    <a:pt x="1081704" y="126920"/>
                  </a:lnTo>
                  <a:lnTo>
                    <a:pt x="1049974" y="100959"/>
                  </a:lnTo>
                  <a:lnTo>
                    <a:pt x="995167" y="69229"/>
                  </a:lnTo>
                  <a:lnTo>
                    <a:pt x="951899" y="46153"/>
                  </a:lnTo>
                  <a:lnTo>
                    <a:pt x="917285" y="34615"/>
                  </a:lnTo>
                  <a:lnTo>
                    <a:pt x="888439" y="25961"/>
                  </a:lnTo>
                  <a:lnTo>
                    <a:pt x="799019" y="8654"/>
                  </a:lnTo>
                  <a:lnTo>
                    <a:pt x="715367" y="0"/>
                  </a:lnTo>
                  <a:lnTo>
                    <a:pt x="660560" y="0"/>
                  </a:lnTo>
                  <a:lnTo>
                    <a:pt x="614408" y="8654"/>
                  </a:lnTo>
                  <a:lnTo>
                    <a:pt x="582678" y="17308"/>
                  </a:lnTo>
                  <a:lnTo>
                    <a:pt x="553832" y="31730"/>
                  </a:lnTo>
                  <a:lnTo>
                    <a:pt x="542294" y="46153"/>
                  </a:lnTo>
                  <a:lnTo>
                    <a:pt x="548063" y="63460"/>
                  </a:lnTo>
                  <a:lnTo>
                    <a:pt x="565371" y="77883"/>
                  </a:lnTo>
                  <a:lnTo>
                    <a:pt x="611523" y="95190"/>
                  </a:lnTo>
                  <a:lnTo>
                    <a:pt x="640369" y="106728"/>
                  </a:lnTo>
                  <a:lnTo>
                    <a:pt x="677868" y="124036"/>
                  </a:lnTo>
                  <a:lnTo>
                    <a:pt x="706713" y="147112"/>
                  </a:lnTo>
                  <a:lnTo>
                    <a:pt x="721136" y="167304"/>
                  </a:lnTo>
                  <a:lnTo>
                    <a:pt x="726905" y="193265"/>
                  </a:lnTo>
                  <a:lnTo>
                    <a:pt x="726905" y="227879"/>
                  </a:lnTo>
                  <a:lnTo>
                    <a:pt x="715367" y="279801"/>
                  </a:lnTo>
                  <a:lnTo>
                    <a:pt x="692290" y="351915"/>
                  </a:lnTo>
                  <a:lnTo>
                    <a:pt x="611523" y="507680"/>
                  </a:lnTo>
                  <a:lnTo>
                    <a:pt x="484603" y="703829"/>
                  </a:lnTo>
                  <a:lnTo>
                    <a:pt x="374991" y="859594"/>
                  </a:lnTo>
                  <a:lnTo>
                    <a:pt x="230764" y="1055743"/>
                  </a:lnTo>
                  <a:lnTo>
                    <a:pt x="51922" y="1277853"/>
                  </a:lnTo>
                  <a:lnTo>
                    <a:pt x="8654" y="1329775"/>
                  </a:lnTo>
                  <a:lnTo>
                    <a:pt x="0" y="1344197"/>
                  </a:lnTo>
                  <a:lnTo>
                    <a:pt x="0" y="1361504"/>
                  </a:lnTo>
                  <a:lnTo>
                    <a:pt x="8654" y="1378812"/>
                  </a:lnTo>
                  <a:lnTo>
                    <a:pt x="20192" y="1384581"/>
                  </a:lnTo>
                  <a:lnTo>
                    <a:pt x="51922" y="1373043"/>
                  </a:lnTo>
                  <a:lnTo>
                    <a:pt x="124036" y="1321121"/>
                  </a:lnTo>
                  <a:lnTo>
                    <a:pt x="248071" y="1217277"/>
                  </a:lnTo>
                  <a:lnTo>
                    <a:pt x="377875" y="1090357"/>
                  </a:lnTo>
                  <a:lnTo>
                    <a:pt x="562486" y="891324"/>
                  </a:lnTo>
                  <a:lnTo>
                    <a:pt x="637484" y="8019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6090F06E-78A5-374C-A097-2D6C548E43E8}"/>
                </a:ext>
              </a:extLst>
            </p:cNvPr>
            <p:cNvSpPr/>
            <p:nvPr/>
          </p:nvSpPr>
          <p:spPr>
            <a:xfrm>
              <a:off x="5010150" y="2268538"/>
              <a:ext cx="1066800" cy="1196975"/>
            </a:xfrm>
            <a:custGeom>
              <a:avLst/>
              <a:gdLst>
                <a:gd name="connsiteX0" fmla="*/ 516731 w 1066800"/>
                <a:gd name="connsiteY0" fmla="*/ 564357 h 1195388"/>
                <a:gd name="connsiteX1" fmla="*/ 485775 w 1066800"/>
                <a:gd name="connsiteY1" fmla="*/ 607219 h 1195388"/>
                <a:gd name="connsiteX2" fmla="*/ 433388 w 1066800"/>
                <a:gd name="connsiteY2" fmla="*/ 676275 h 1195388"/>
                <a:gd name="connsiteX3" fmla="*/ 269081 w 1066800"/>
                <a:gd name="connsiteY3" fmla="*/ 873919 h 1195388"/>
                <a:gd name="connsiteX4" fmla="*/ 142875 w 1066800"/>
                <a:gd name="connsiteY4" fmla="*/ 1009650 h 1195388"/>
                <a:gd name="connsiteX5" fmla="*/ 45244 w 1066800"/>
                <a:gd name="connsiteY5" fmla="*/ 1114425 h 1195388"/>
                <a:gd name="connsiteX6" fmla="*/ 9525 w 1066800"/>
                <a:gd name="connsiteY6" fmla="*/ 1152525 h 1195388"/>
                <a:gd name="connsiteX7" fmla="*/ 0 w 1066800"/>
                <a:gd name="connsiteY7" fmla="*/ 1166813 h 1195388"/>
                <a:gd name="connsiteX8" fmla="*/ 0 w 1066800"/>
                <a:gd name="connsiteY8" fmla="*/ 1185863 h 1195388"/>
                <a:gd name="connsiteX9" fmla="*/ 4763 w 1066800"/>
                <a:gd name="connsiteY9" fmla="*/ 1193007 h 1195388"/>
                <a:gd name="connsiteX10" fmla="*/ 26194 w 1066800"/>
                <a:gd name="connsiteY10" fmla="*/ 1195388 h 1195388"/>
                <a:gd name="connsiteX11" fmla="*/ 54769 w 1066800"/>
                <a:gd name="connsiteY11" fmla="*/ 1190625 h 1195388"/>
                <a:gd name="connsiteX12" fmla="*/ 107156 w 1066800"/>
                <a:gd name="connsiteY12" fmla="*/ 1164432 h 1195388"/>
                <a:gd name="connsiteX13" fmla="*/ 273844 w 1066800"/>
                <a:gd name="connsiteY13" fmla="*/ 1047750 h 1195388"/>
                <a:gd name="connsiteX14" fmla="*/ 426244 w 1066800"/>
                <a:gd name="connsiteY14" fmla="*/ 933450 h 1195388"/>
                <a:gd name="connsiteX15" fmla="*/ 631031 w 1066800"/>
                <a:gd name="connsiteY15" fmla="*/ 754857 h 1195388"/>
                <a:gd name="connsiteX16" fmla="*/ 771525 w 1066800"/>
                <a:gd name="connsiteY16" fmla="*/ 611982 h 1195388"/>
                <a:gd name="connsiteX17" fmla="*/ 892969 w 1066800"/>
                <a:gd name="connsiteY17" fmla="*/ 476250 h 1195388"/>
                <a:gd name="connsiteX18" fmla="*/ 962025 w 1066800"/>
                <a:gd name="connsiteY18" fmla="*/ 402432 h 1195388"/>
                <a:gd name="connsiteX19" fmla="*/ 1009650 w 1066800"/>
                <a:gd name="connsiteY19" fmla="*/ 352425 h 1195388"/>
                <a:gd name="connsiteX20" fmla="*/ 1028700 w 1066800"/>
                <a:gd name="connsiteY20" fmla="*/ 335757 h 1195388"/>
                <a:gd name="connsiteX21" fmla="*/ 1040606 w 1066800"/>
                <a:gd name="connsiteY21" fmla="*/ 323850 h 1195388"/>
                <a:gd name="connsiteX22" fmla="*/ 1054894 w 1066800"/>
                <a:gd name="connsiteY22" fmla="*/ 302419 h 1195388"/>
                <a:gd name="connsiteX23" fmla="*/ 1064419 w 1066800"/>
                <a:gd name="connsiteY23" fmla="*/ 280988 h 1195388"/>
                <a:gd name="connsiteX24" fmla="*/ 1066800 w 1066800"/>
                <a:gd name="connsiteY24" fmla="*/ 261938 h 1195388"/>
                <a:gd name="connsiteX25" fmla="*/ 1064419 w 1066800"/>
                <a:gd name="connsiteY25" fmla="*/ 235744 h 1195388"/>
                <a:gd name="connsiteX26" fmla="*/ 1057275 w 1066800"/>
                <a:gd name="connsiteY26" fmla="*/ 209550 h 1195388"/>
                <a:gd name="connsiteX27" fmla="*/ 1035844 w 1066800"/>
                <a:gd name="connsiteY27" fmla="*/ 173832 h 1195388"/>
                <a:gd name="connsiteX28" fmla="*/ 1014413 w 1066800"/>
                <a:gd name="connsiteY28" fmla="*/ 154782 h 1195388"/>
                <a:gd name="connsiteX29" fmla="*/ 971550 w 1066800"/>
                <a:gd name="connsiteY29" fmla="*/ 123825 h 1195388"/>
                <a:gd name="connsiteX30" fmla="*/ 914400 w 1066800"/>
                <a:gd name="connsiteY30" fmla="*/ 92869 h 1195388"/>
                <a:gd name="connsiteX31" fmla="*/ 862013 w 1066800"/>
                <a:gd name="connsiteY31" fmla="*/ 66675 h 1195388"/>
                <a:gd name="connsiteX32" fmla="*/ 781050 w 1066800"/>
                <a:gd name="connsiteY32" fmla="*/ 35719 h 1195388"/>
                <a:gd name="connsiteX33" fmla="*/ 707231 w 1066800"/>
                <a:gd name="connsiteY33" fmla="*/ 14288 h 1195388"/>
                <a:gd name="connsiteX34" fmla="*/ 650081 w 1066800"/>
                <a:gd name="connsiteY34" fmla="*/ 2382 h 1195388"/>
                <a:gd name="connsiteX35" fmla="*/ 609600 w 1066800"/>
                <a:gd name="connsiteY35" fmla="*/ 0 h 1195388"/>
                <a:gd name="connsiteX36" fmla="*/ 571500 w 1066800"/>
                <a:gd name="connsiteY36" fmla="*/ 2382 h 1195388"/>
                <a:gd name="connsiteX37" fmla="*/ 542925 w 1066800"/>
                <a:gd name="connsiteY37" fmla="*/ 11907 h 1195388"/>
                <a:gd name="connsiteX38" fmla="*/ 531019 w 1066800"/>
                <a:gd name="connsiteY38" fmla="*/ 28575 h 1195388"/>
                <a:gd name="connsiteX39" fmla="*/ 535781 w 1066800"/>
                <a:gd name="connsiteY39" fmla="*/ 45244 h 1195388"/>
                <a:gd name="connsiteX40" fmla="*/ 547688 w 1066800"/>
                <a:gd name="connsiteY40" fmla="*/ 61913 h 1195388"/>
                <a:gd name="connsiteX41" fmla="*/ 588169 w 1066800"/>
                <a:gd name="connsiteY41" fmla="*/ 97632 h 1195388"/>
                <a:gd name="connsiteX42" fmla="*/ 609600 w 1066800"/>
                <a:gd name="connsiteY42" fmla="*/ 111919 h 1195388"/>
                <a:gd name="connsiteX43" fmla="*/ 628650 w 1066800"/>
                <a:gd name="connsiteY43" fmla="*/ 133350 h 1195388"/>
                <a:gd name="connsiteX44" fmla="*/ 647700 w 1066800"/>
                <a:gd name="connsiteY44" fmla="*/ 164307 h 1195388"/>
                <a:gd name="connsiteX45" fmla="*/ 659606 w 1066800"/>
                <a:gd name="connsiteY45" fmla="*/ 192882 h 1195388"/>
                <a:gd name="connsiteX46" fmla="*/ 669131 w 1066800"/>
                <a:gd name="connsiteY46" fmla="*/ 233363 h 1195388"/>
                <a:gd name="connsiteX47" fmla="*/ 669131 w 1066800"/>
                <a:gd name="connsiteY47" fmla="*/ 269082 h 1195388"/>
                <a:gd name="connsiteX48" fmla="*/ 664369 w 1066800"/>
                <a:gd name="connsiteY48" fmla="*/ 300038 h 1195388"/>
                <a:gd name="connsiteX49" fmla="*/ 633413 w 1066800"/>
                <a:gd name="connsiteY49" fmla="*/ 376238 h 1195388"/>
                <a:gd name="connsiteX50" fmla="*/ 547688 w 1066800"/>
                <a:gd name="connsiteY50" fmla="*/ 521494 h 1195388"/>
                <a:gd name="connsiteX51" fmla="*/ 516731 w 1066800"/>
                <a:gd name="connsiteY51" fmla="*/ 564357 h 1195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66800" h="1195388">
                  <a:moveTo>
                    <a:pt x="516731" y="564357"/>
                  </a:moveTo>
                  <a:lnTo>
                    <a:pt x="485775" y="607219"/>
                  </a:lnTo>
                  <a:lnTo>
                    <a:pt x="433388" y="676275"/>
                  </a:lnTo>
                  <a:lnTo>
                    <a:pt x="269081" y="873919"/>
                  </a:lnTo>
                  <a:lnTo>
                    <a:pt x="142875" y="1009650"/>
                  </a:lnTo>
                  <a:lnTo>
                    <a:pt x="45244" y="1114425"/>
                  </a:lnTo>
                  <a:lnTo>
                    <a:pt x="9525" y="1152525"/>
                  </a:lnTo>
                  <a:lnTo>
                    <a:pt x="0" y="1166813"/>
                  </a:lnTo>
                  <a:lnTo>
                    <a:pt x="0" y="1185863"/>
                  </a:lnTo>
                  <a:lnTo>
                    <a:pt x="4763" y="1193007"/>
                  </a:lnTo>
                  <a:lnTo>
                    <a:pt x="26194" y="1195388"/>
                  </a:lnTo>
                  <a:lnTo>
                    <a:pt x="54769" y="1190625"/>
                  </a:lnTo>
                  <a:lnTo>
                    <a:pt x="107156" y="1164432"/>
                  </a:lnTo>
                  <a:lnTo>
                    <a:pt x="273844" y="1047750"/>
                  </a:lnTo>
                  <a:lnTo>
                    <a:pt x="426244" y="933450"/>
                  </a:lnTo>
                  <a:lnTo>
                    <a:pt x="631031" y="754857"/>
                  </a:lnTo>
                  <a:lnTo>
                    <a:pt x="771525" y="611982"/>
                  </a:lnTo>
                  <a:lnTo>
                    <a:pt x="892969" y="476250"/>
                  </a:lnTo>
                  <a:lnTo>
                    <a:pt x="962025" y="402432"/>
                  </a:lnTo>
                  <a:lnTo>
                    <a:pt x="1009650" y="352425"/>
                  </a:lnTo>
                  <a:lnTo>
                    <a:pt x="1028700" y="335757"/>
                  </a:lnTo>
                  <a:lnTo>
                    <a:pt x="1040606" y="323850"/>
                  </a:lnTo>
                  <a:lnTo>
                    <a:pt x="1054894" y="302419"/>
                  </a:lnTo>
                  <a:lnTo>
                    <a:pt x="1064419" y="280988"/>
                  </a:lnTo>
                  <a:lnTo>
                    <a:pt x="1066800" y="261938"/>
                  </a:lnTo>
                  <a:lnTo>
                    <a:pt x="1064419" y="235744"/>
                  </a:lnTo>
                  <a:lnTo>
                    <a:pt x="1057275" y="209550"/>
                  </a:lnTo>
                  <a:lnTo>
                    <a:pt x="1035844" y="173832"/>
                  </a:lnTo>
                  <a:lnTo>
                    <a:pt x="1014413" y="154782"/>
                  </a:lnTo>
                  <a:lnTo>
                    <a:pt x="971550" y="123825"/>
                  </a:lnTo>
                  <a:lnTo>
                    <a:pt x="914400" y="92869"/>
                  </a:lnTo>
                  <a:lnTo>
                    <a:pt x="862013" y="66675"/>
                  </a:lnTo>
                  <a:lnTo>
                    <a:pt x="781050" y="35719"/>
                  </a:lnTo>
                  <a:lnTo>
                    <a:pt x="707231" y="14288"/>
                  </a:lnTo>
                  <a:lnTo>
                    <a:pt x="650081" y="2382"/>
                  </a:lnTo>
                  <a:lnTo>
                    <a:pt x="609600" y="0"/>
                  </a:lnTo>
                  <a:lnTo>
                    <a:pt x="571500" y="2382"/>
                  </a:lnTo>
                  <a:lnTo>
                    <a:pt x="542925" y="11907"/>
                  </a:lnTo>
                  <a:lnTo>
                    <a:pt x="531019" y="28575"/>
                  </a:lnTo>
                  <a:lnTo>
                    <a:pt x="535781" y="45244"/>
                  </a:lnTo>
                  <a:lnTo>
                    <a:pt x="547688" y="61913"/>
                  </a:lnTo>
                  <a:lnTo>
                    <a:pt x="588169" y="97632"/>
                  </a:lnTo>
                  <a:lnTo>
                    <a:pt x="609600" y="111919"/>
                  </a:lnTo>
                  <a:lnTo>
                    <a:pt x="628650" y="133350"/>
                  </a:lnTo>
                  <a:lnTo>
                    <a:pt x="647700" y="164307"/>
                  </a:lnTo>
                  <a:lnTo>
                    <a:pt x="659606" y="192882"/>
                  </a:lnTo>
                  <a:lnTo>
                    <a:pt x="669131" y="233363"/>
                  </a:lnTo>
                  <a:lnTo>
                    <a:pt x="669131" y="269082"/>
                  </a:lnTo>
                  <a:lnTo>
                    <a:pt x="664369" y="300038"/>
                  </a:lnTo>
                  <a:lnTo>
                    <a:pt x="633413" y="376238"/>
                  </a:lnTo>
                  <a:lnTo>
                    <a:pt x="547688" y="521494"/>
                  </a:lnTo>
                  <a:lnTo>
                    <a:pt x="516731" y="5643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0" name="フリーフォーム 89">
              <a:extLst>
                <a:ext uri="{FF2B5EF4-FFF2-40B4-BE49-F238E27FC236}">
                  <a16:creationId xmlns:a16="http://schemas.microsoft.com/office/drawing/2014/main" id="{A0A444A0-8C18-A045-A348-5A8CC8F82727}"/>
                </a:ext>
              </a:extLst>
            </p:cNvPr>
            <p:cNvSpPr/>
            <p:nvPr/>
          </p:nvSpPr>
          <p:spPr>
            <a:xfrm>
              <a:off x="2735263" y="4070350"/>
              <a:ext cx="4492625" cy="577850"/>
            </a:xfrm>
            <a:custGeom>
              <a:avLst/>
              <a:gdLst>
                <a:gd name="connsiteX0" fmla="*/ 1452067 w 4491533"/>
                <a:gd name="connsiteY0" fmla="*/ 204825 h 577901"/>
                <a:gd name="connsiteX1" fmla="*/ 2062886 w 4491533"/>
                <a:gd name="connsiteY1" fmla="*/ 157277 h 577901"/>
                <a:gd name="connsiteX2" fmla="*/ 2311603 w 4491533"/>
                <a:gd name="connsiteY2" fmla="*/ 135331 h 577901"/>
                <a:gd name="connsiteX3" fmla="*/ 2615184 w 4491533"/>
                <a:gd name="connsiteY3" fmla="*/ 109728 h 577901"/>
                <a:gd name="connsiteX4" fmla="*/ 2948025 w 4491533"/>
                <a:gd name="connsiteY4" fmla="*/ 84125 h 577901"/>
                <a:gd name="connsiteX5" fmla="*/ 3288182 w 4491533"/>
                <a:gd name="connsiteY5" fmla="*/ 62179 h 577901"/>
                <a:gd name="connsiteX6" fmla="*/ 3591763 w 4491533"/>
                <a:gd name="connsiteY6" fmla="*/ 43891 h 577901"/>
                <a:gd name="connsiteX7" fmla="*/ 3840480 w 4491533"/>
                <a:gd name="connsiteY7" fmla="*/ 29261 h 577901"/>
                <a:gd name="connsiteX8" fmla="*/ 3931920 w 4491533"/>
                <a:gd name="connsiteY8" fmla="*/ 25603 h 577901"/>
                <a:gd name="connsiteX9" fmla="*/ 3994099 w 4491533"/>
                <a:gd name="connsiteY9" fmla="*/ 10973 h 577901"/>
                <a:gd name="connsiteX10" fmla="*/ 4081881 w 4491533"/>
                <a:gd name="connsiteY10" fmla="*/ 0 h 577901"/>
                <a:gd name="connsiteX11" fmla="*/ 4140403 w 4491533"/>
                <a:gd name="connsiteY11" fmla="*/ 10973 h 577901"/>
                <a:gd name="connsiteX12" fmla="*/ 4213555 w 4491533"/>
                <a:gd name="connsiteY12" fmla="*/ 32918 h 577901"/>
                <a:gd name="connsiteX13" fmla="*/ 4279392 w 4491533"/>
                <a:gd name="connsiteY13" fmla="*/ 58521 h 577901"/>
                <a:gd name="connsiteX14" fmla="*/ 4359859 w 4491533"/>
                <a:gd name="connsiteY14" fmla="*/ 102413 h 577901"/>
                <a:gd name="connsiteX15" fmla="*/ 4436669 w 4491533"/>
                <a:gd name="connsiteY15" fmla="*/ 153619 h 577901"/>
                <a:gd name="connsiteX16" fmla="*/ 4454957 w 4491533"/>
                <a:gd name="connsiteY16" fmla="*/ 168249 h 577901"/>
                <a:gd name="connsiteX17" fmla="*/ 4465929 w 4491533"/>
                <a:gd name="connsiteY17" fmla="*/ 182880 h 577901"/>
                <a:gd name="connsiteX18" fmla="*/ 4473245 w 4491533"/>
                <a:gd name="connsiteY18" fmla="*/ 193853 h 577901"/>
                <a:gd name="connsiteX19" fmla="*/ 4484217 w 4491533"/>
                <a:gd name="connsiteY19" fmla="*/ 223113 h 577901"/>
                <a:gd name="connsiteX20" fmla="*/ 4491533 w 4491533"/>
                <a:gd name="connsiteY20" fmla="*/ 263347 h 577901"/>
                <a:gd name="connsiteX21" fmla="*/ 4480560 w 4491533"/>
                <a:gd name="connsiteY21" fmla="*/ 292608 h 577901"/>
                <a:gd name="connsiteX22" fmla="*/ 4451299 w 4491533"/>
                <a:gd name="connsiteY22" fmla="*/ 314553 h 577901"/>
                <a:gd name="connsiteX23" fmla="*/ 4411065 w 4491533"/>
                <a:gd name="connsiteY23" fmla="*/ 321869 h 577901"/>
                <a:gd name="connsiteX24" fmla="*/ 4359859 w 4491533"/>
                <a:gd name="connsiteY24" fmla="*/ 321869 h 577901"/>
                <a:gd name="connsiteX25" fmla="*/ 4275734 w 4491533"/>
                <a:gd name="connsiteY25" fmla="*/ 310896 h 577901"/>
                <a:gd name="connsiteX26" fmla="*/ 4166006 w 4491533"/>
                <a:gd name="connsiteY26" fmla="*/ 296265 h 577901"/>
                <a:gd name="connsiteX27" fmla="*/ 4008729 w 4491533"/>
                <a:gd name="connsiteY27" fmla="*/ 285293 h 577901"/>
                <a:gd name="connsiteX28" fmla="*/ 3738067 w 4491533"/>
                <a:gd name="connsiteY28" fmla="*/ 274320 h 577901"/>
                <a:gd name="connsiteX29" fmla="*/ 3467405 w 4491533"/>
                <a:gd name="connsiteY29" fmla="*/ 274320 h 577901"/>
                <a:gd name="connsiteX30" fmla="*/ 3141878 w 4491533"/>
                <a:gd name="connsiteY30" fmla="*/ 277977 h 577901"/>
                <a:gd name="connsiteX31" fmla="*/ 2801721 w 4491533"/>
                <a:gd name="connsiteY31" fmla="*/ 292608 h 577901"/>
                <a:gd name="connsiteX32" fmla="*/ 2553005 w 4491533"/>
                <a:gd name="connsiteY32" fmla="*/ 303581 h 577901"/>
                <a:gd name="connsiteX33" fmla="*/ 2278685 w 4491533"/>
                <a:gd name="connsiteY33" fmla="*/ 321869 h 577901"/>
                <a:gd name="connsiteX34" fmla="*/ 2051913 w 4491533"/>
                <a:gd name="connsiteY34" fmla="*/ 336499 h 577901"/>
                <a:gd name="connsiteX35" fmla="*/ 1883664 w 4491533"/>
                <a:gd name="connsiteY35" fmla="*/ 354787 h 577901"/>
                <a:gd name="connsiteX36" fmla="*/ 1631289 w 4491533"/>
                <a:gd name="connsiteY36" fmla="*/ 380390 h 577901"/>
                <a:gd name="connsiteX37" fmla="*/ 1415491 w 4491533"/>
                <a:gd name="connsiteY37" fmla="*/ 402336 h 577901"/>
                <a:gd name="connsiteX38" fmla="*/ 1214323 w 4491533"/>
                <a:gd name="connsiteY38" fmla="*/ 424281 h 577901"/>
                <a:gd name="connsiteX39" fmla="*/ 1060704 w 4491533"/>
                <a:gd name="connsiteY39" fmla="*/ 446227 h 577901"/>
                <a:gd name="connsiteX40" fmla="*/ 830275 w 4491533"/>
                <a:gd name="connsiteY40" fmla="*/ 493776 h 577901"/>
                <a:gd name="connsiteX41" fmla="*/ 555955 w 4491533"/>
                <a:gd name="connsiteY41" fmla="*/ 555955 h 577901"/>
                <a:gd name="connsiteX42" fmla="*/ 504749 w 4491533"/>
                <a:gd name="connsiteY42" fmla="*/ 574243 h 577901"/>
                <a:gd name="connsiteX43" fmla="*/ 479145 w 4491533"/>
                <a:gd name="connsiteY43" fmla="*/ 577901 h 577901"/>
                <a:gd name="connsiteX44" fmla="*/ 442569 w 4491533"/>
                <a:gd name="connsiteY44" fmla="*/ 577901 h 577901"/>
                <a:gd name="connsiteX45" fmla="*/ 380390 w 4491533"/>
                <a:gd name="connsiteY45" fmla="*/ 563270 h 577901"/>
                <a:gd name="connsiteX46" fmla="*/ 329184 w 4491533"/>
                <a:gd name="connsiteY46" fmla="*/ 541325 h 577901"/>
                <a:gd name="connsiteX47" fmla="*/ 245059 w 4491533"/>
                <a:gd name="connsiteY47" fmla="*/ 490118 h 577901"/>
                <a:gd name="connsiteX48" fmla="*/ 146304 w 4491533"/>
                <a:gd name="connsiteY48" fmla="*/ 416966 h 577901"/>
                <a:gd name="connsiteX49" fmla="*/ 43891 w 4491533"/>
                <a:gd name="connsiteY49" fmla="*/ 318211 h 577901"/>
                <a:gd name="connsiteX50" fmla="*/ 21945 w 4491533"/>
                <a:gd name="connsiteY50" fmla="*/ 292608 h 577901"/>
                <a:gd name="connsiteX51" fmla="*/ 10973 w 4491533"/>
                <a:gd name="connsiteY51" fmla="*/ 270662 h 577901"/>
                <a:gd name="connsiteX52" fmla="*/ 0 w 4491533"/>
                <a:gd name="connsiteY52" fmla="*/ 234086 h 577901"/>
                <a:gd name="connsiteX53" fmla="*/ 0 w 4491533"/>
                <a:gd name="connsiteY53" fmla="*/ 219456 h 577901"/>
                <a:gd name="connsiteX54" fmla="*/ 3657 w 4491533"/>
                <a:gd name="connsiteY54" fmla="*/ 212141 h 577901"/>
                <a:gd name="connsiteX55" fmla="*/ 3657 w 4491533"/>
                <a:gd name="connsiteY55" fmla="*/ 204825 h 577901"/>
                <a:gd name="connsiteX56" fmla="*/ 18288 w 4491533"/>
                <a:gd name="connsiteY56" fmla="*/ 193853 h 577901"/>
                <a:gd name="connsiteX57" fmla="*/ 40233 w 4491533"/>
                <a:gd name="connsiteY57" fmla="*/ 193853 h 577901"/>
                <a:gd name="connsiteX58" fmla="*/ 73152 w 4491533"/>
                <a:gd name="connsiteY58" fmla="*/ 201168 h 577901"/>
                <a:gd name="connsiteX59" fmla="*/ 102413 w 4491533"/>
                <a:gd name="connsiteY59" fmla="*/ 212141 h 577901"/>
                <a:gd name="connsiteX60" fmla="*/ 146304 w 4491533"/>
                <a:gd name="connsiteY60" fmla="*/ 234086 h 577901"/>
                <a:gd name="connsiteX61" fmla="*/ 237744 w 4491533"/>
                <a:gd name="connsiteY61" fmla="*/ 270662 h 577901"/>
                <a:gd name="connsiteX62" fmla="*/ 332841 w 4491533"/>
                <a:gd name="connsiteY62" fmla="*/ 296265 h 577901"/>
                <a:gd name="connsiteX63" fmla="*/ 416966 w 4491533"/>
                <a:gd name="connsiteY63" fmla="*/ 307238 h 577901"/>
                <a:gd name="connsiteX64" fmla="*/ 493776 w 4491533"/>
                <a:gd name="connsiteY64" fmla="*/ 307238 h 577901"/>
                <a:gd name="connsiteX65" fmla="*/ 625449 w 4491533"/>
                <a:gd name="connsiteY65" fmla="*/ 288950 h 577901"/>
                <a:gd name="connsiteX66" fmla="*/ 841248 w 4491533"/>
                <a:gd name="connsiteY66" fmla="*/ 263347 h 577901"/>
                <a:gd name="connsiteX67" fmla="*/ 1111910 w 4491533"/>
                <a:gd name="connsiteY67" fmla="*/ 234086 h 577901"/>
                <a:gd name="connsiteX68" fmla="*/ 1452067 w 4491533"/>
                <a:gd name="connsiteY68" fmla="*/ 204825 h 577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491533" h="577901">
                  <a:moveTo>
                    <a:pt x="1452067" y="204825"/>
                  </a:moveTo>
                  <a:lnTo>
                    <a:pt x="2062886" y="157277"/>
                  </a:lnTo>
                  <a:lnTo>
                    <a:pt x="2311603" y="135331"/>
                  </a:lnTo>
                  <a:lnTo>
                    <a:pt x="2615184" y="109728"/>
                  </a:lnTo>
                  <a:lnTo>
                    <a:pt x="2948025" y="84125"/>
                  </a:lnTo>
                  <a:lnTo>
                    <a:pt x="3288182" y="62179"/>
                  </a:lnTo>
                  <a:lnTo>
                    <a:pt x="3591763" y="43891"/>
                  </a:lnTo>
                  <a:lnTo>
                    <a:pt x="3840480" y="29261"/>
                  </a:lnTo>
                  <a:lnTo>
                    <a:pt x="3931920" y="25603"/>
                  </a:lnTo>
                  <a:lnTo>
                    <a:pt x="3994099" y="10973"/>
                  </a:lnTo>
                  <a:lnTo>
                    <a:pt x="4081881" y="0"/>
                  </a:lnTo>
                  <a:lnTo>
                    <a:pt x="4140403" y="10973"/>
                  </a:lnTo>
                  <a:lnTo>
                    <a:pt x="4213555" y="32918"/>
                  </a:lnTo>
                  <a:lnTo>
                    <a:pt x="4279392" y="58521"/>
                  </a:lnTo>
                  <a:lnTo>
                    <a:pt x="4359859" y="102413"/>
                  </a:lnTo>
                  <a:lnTo>
                    <a:pt x="4436669" y="153619"/>
                  </a:lnTo>
                  <a:lnTo>
                    <a:pt x="4454957" y="168249"/>
                  </a:lnTo>
                  <a:lnTo>
                    <a:pt x="4465929" y="182880"/>
                  </a:lnTo>
                  <a:lnTo>
                    <a:pt x="4473245" y="193853"/>
                  </a:lnTo>
                  <a:lnTo>
                    <a:pt x="4484217" y="223113"/>
                  </a:lnTo>
                  <a:lnTo>
                    <a:pt x="4491533" y="263347"/>
                  </a:lnTo>
                  <a:lnTo>
                    <a:pt x="4480560" y="292608"/>
                  </a:lnTo>
                  <a:lnTo>
                    <a:pt x="4451299" y="314553"/>
                  </a:lnTo>
                  <a:lnTo>
                    <a:pt x="4411065" y="321869"/>
                  </a:lnTo>
                  <a:lnTo>
                    <a:pt x="4359859" y="321869"/>
                  </a:lnTo>
                  <a:lnTo>
                    <a:pt x="4275734" y="310896"/>
                  </a:lnTo>
                  <a:lnTo>
                    <a:pt x="4166006" y="296265"/>
                  </a:lnTo>
                  <a:lnTo>
                    <a:pt x="4008729" y="285293"/>
                  </a:lnTo>
                  <a:lnTo>
                    <a:pt x="3738067" y="274320"/>
                  </a:lnTo>
                  <a:lnTo>
                    <a:pt x="3467405" y="274320"/>
                  </a:lnTo>
                  <a:lnTo>
                    <a:pt x="3141878" y="277977"/>
                  </a:lnTo>
                  <a:lnTo>
                    <a:pt x="2801721" y="292608"/>
                  </a:lnTo>
                  <a:lnTo>
                    <a:pt x="2553005" y="303581"/>
                  </a:lnTo>
                  <a:lnTo>
                    <a:pt x="2278685" y="321869"/>
                  </a:lnTo>
                  <a:lnTo>
                    <a:pt x="2051913" y="336499"/>
                  </a:lnTo>
                  <a:lnTo>
                    <a:pt x="1883664" y="354787"/>
                  </a:lnTo>
                  <a:lnTo>
                    <a:pt x="1631289" y="380390"/>
                  </a:lnTo>
                  <a:lnTo>
                    <a:pt x="1415491" y="402336"/>
                  </a:lnTo>
                  <a:lnTo>
                    <a:pt x="1214323" y="424281"/>
                  </a:lnTo>
                  <a:lnTo>
                    <a:pt x="1060704" y="446227"/>
                  </a:lnTo>
                  <a:lnTo>
                    <a:pt x="830275" y="493776"/>
                  </a:lnTo>
                  <a:lnTo>
                    <a:pt x="555955" y="555955"/>
                  </a:lnTo>
                  <a:lnTo>
                    <a:pt x="504749" y="574243"/>
                  </a:lnTo>
                  <a:lnTo>
                    <a:pt x="479145" y="577901"/>
                  </a:lnTo>
                  <a:lnTo>
                    <a:pt x="442569" y="577901"/>
                  </a:lnTo>
                  <a:lnTo>
                    <a:pt x="380390" y="563270"/>
                  </a:lnTo>
                  <a:lnTo>
                    <a:pt x="329184" y="541325"/>
                  </a:lnTo>
                  <a:lnTo>
                    <a:pt x="245059" y="490118"/>
                  </a:lnTo>
                  <a:lnTo>
                    <a:pt x="146304" y="416966"/>
                  </a:lnTo>
                  <a:lnTo>
                    <a:pt x="43891" y="318211"/>
                  </a:lnTo>
                  <a:lnTo>
                    <a:pt x="21945" y="292608"/>
                  </a:lnTo>
                  <a:lnTo>
                    <a:pt x="10973" y="270662"/>
                  </a:lnTo>
                  <a:lnTo>
                    <a:pt x="0" y="234086"/>
                  </a:lnTo>
                  <a:lnTo>
                    <a:pt x="0" y="219456"/>
                  </a:lnTo>
                  <a:lnTo>
                    <a:pt x="3657" y="212141"/>
                  </a:lnTo>
                  <a:lnTo>
                    <a:pt x="3657" y="204825"/>
                  </a:lnTo>
                  <a:lnTo>
                    <a:pt x="18288" y="193853"/>
                  </a:lnTo>
                  <a:lnTo>
                    <a:pt x="40233" y="193853"/>
                  </a:lnTo>
                  <a:lnTo>
                    <a:pt x="73152" y="201168"/>
                  </a:lnTo>
                  <a:lnTo>
                    <a:pt x="102413" y="212141"/>
                  </a:lnTo>
                  <a:lnTo>
                    <a:pt x="146304" y="234086"/>
                  </a:lnTo>
                  <a:lnTo>
                    <a:pt x="237744" y="270662"/>
                  </a:lnTo>
                  <a:lnTo>
                    <a:pt x="332841" y="296265"/>
                  </a:lnTo>
                  <a:lnTo>
                    <a:pt x="416966" y="307238"/>
                  </a:lnTo>
                  <a:lnTo>
                    <a:pt x="493776" y="307238"/>
                  </a:lnTo>
                  <a:lnTo>
                    <a:pt x="625449" y="288950"/>
                  </a:lnTo>
                  <a:lnTo>
                    <a:pt x="841248" y="263347"/>
                  </a:lnTo>
                  <a:lnTo>
                    <a:pt x="1111910" y="234086"/>
                  </a:lnTo>
                  <a:lnTo>
                    <a:pt x="1452067" y="204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5" name="フリーフォーム 84">
              <a:extLst>
                <a:ext uri="{FF2B5EF4-FFF2-40B4-BE49-F238E27FC236}">
                  <a16:creationId xmlns:a16="http://schemas.microsoft.com/office/drawing/2014/main" id="{CD6DC394-EC0C-974B-A802-B63161B40F55}"/>
                </a:ext>
              </a:extLst>
            </p:cNvPr>
            <p:cNvSpPr/>
            <p:nvPr/>
          </p:nvSpPr>
          <p:spPr>
            <a:xfrm>
              <a:off x="3178175" y="1889125"/>
              <a:ext cx="3548063" cy="528638"/>
            </a:xfrm>
            <a:custGeom>
              <a:avLst/>
              <a:gdLst>
                <a:gd name="connsiteX0" fmla="*/ 1214392 w 3547987"/>
                <a:gd name="connsiteY0" fmla="*/ 222110 h 527872"/>
                <a:gd name="connsiteX1" fmla="*/ 1675919 w 3547987"/>
                <a:gd name="connsiteY1" fmla="*/ 175957 h 527872"/>
                <a:gd name="connsiteX2" fmla="*/ 2013411 w 3547987"/>
                <a:gd name="connsiteY2" fmla="*/ 144228 h 527872"/>
                <a:gd name="connsiteX3" fmla="*/ 2281673 w 3547987"/>
                <a:gd name="connsiteY3" fmla="*/ 115382 h 527872"/>
                <a:gd name="connsiteX4" fmla="*/ 2587435 w 3547987"/>
                <a:gd name="connsiteY4" fmla="*/ 89421 h 527872"/>
                <a:gd name="connsiteX5" fmla="*/ 2783584 w 3547987"/>
                <a:gd name="connsiteY5" fmla="*/ 77883 h 527872"/>
                <a:gd name="connsiteX6" fmla="*/ 2982617 w 3547987"/>
                <a:gd name="connsiteY6" fmla="*/ 69229 h 527872"/>
                <a:gd name="connsiteX7" fmla="*/ 3025885 w 3547987"/>
                <a:gd name="connsiteY7" fmla="*/ 49038 h 527872"/>
                <a:gd name="connsiteX8" fmla="*/ 3112421 w 3547987"/>
                <a:gd name="connsiteY8" fmla="*/ 5769 h 527872"/>
                <a:gd name="connsiteX9" fmla="*/ 3129729 w 3547987"/>
                <a:gd name="connsiteY9" fmla="*/ 0 h 527872"/>
                <a:gd name="connsiteX10" fmla="*/ 3167228 w 3547987"/>
                <a:gd name="connsiteY10" fmla="*/ 2885 h 527872"/>
                <a:gd name="connsiteX11" fmla="*/ 3233572 w 3547987"/>
                <a:gd name="connsiteY11" fmla="*/ 14423 h 527872"/>
                <a:gd name="connsiteX12" fmla="*/ 3299917 w 3547987"/>
                <a:gd name="connsiteY12" fmla="*/ 34615 h 527872"/>
                <a:gd name="connsiteX13" fmla="*/ 3337416 w 3547987"/>
                <a:gd name="connsiteY13" fmla="*/ 49038 h 527872"/>
                <a:gd name="connsiteX14" fmla="*/ 3412414 w 3547987"/>
                <a:gd name="connsiteY14" fmla="*/ 83652 h 527872"/>
                <a:gd name="connsiteX15" fmla="*/ 3455682 w 3547987"/>
                <a:gd name="connsiteY15" fmla="*/ 106728 h 527872"/>
                <a:gd name="connsiteX16" fmla="*/ 3481643 w 3547987"/>
                <a:gd name="connsiteY16" fmla="*/ 126920 h 527872"/>
                <a:gd name="connsiteX17" fmla="*/ 3510488 w 3547987"/>
                <a:gd name="connsiteY17" fmla="*/ 158650 h 527872"/>
                <a:gd name="connsiteX18" fmla="*/ 3530680 w 3547987"/>
                <a:gd name="connsiteY18" fmla="*/ 184611 h 527872"/>
                <a:gd name="connsiteX19" fmla="*/ 3542218 w 3547987"/>
                <a:gd name="connsiteY19" fmla="*/ 207687 h 527872"/>
                <a:gd name="connsiteX20" fmla="*/ 3547987 w 3547987"/>
                <a:gd name="connsiteY20" fmla="*/ 230764 h 527872"/>
                <a:gd name="connsiteX21" fmla="*/ 3539334 w 3547987"/>
                <a:gd name="connsiteY21" fmla="*/ 253840 h 527872"/>
                <a:gd name="connsiteX22" fmla="*/ 3522026 w 3547987"/>
                <a:gd name="connsiteY22" fmla="*/ 271147 h 527872"/>
                <a:gd name="connsiteX23" fmla="*/ 3484527 w 3547987"/>
                <a:gd name="connsiteY23" fmla="*/ 285570 h 527872"/>
                <a:gd name="connsiteX24" fmla="*/ 3444144 w 3547987"/>
                <a:gd name="connsiteY24" fmla="*/ 288455 h 527872"/>
                <a:gd name="connsiteX25" fmla="*/ 3334531 w 3547987"/>
                <a:gd name="connsiteY25" fmla="*/ 285570 h 527872"/>
                <a:gd name="connsiteX26" fmla="*/ 3086460 w 3547987"/>
                <a:gd name="connsiteY26" fmla="*/ 276916 h 527872"/>
                <a:gd name="connsiteX27" fmla="*/ 2841274 w 3547987"/>
                <a:gd name="connsiteY27" fmla="*/ 274032 h 527872"/>
                <a:gd name="connsiteX28" fmla="*/ 2616280 w 3547987"/>
                <a:gd name="connsiteY28" fmla="*/ 279801 h 527872"/>
                <a:gd name="connsiteX29" fmla="*/ 2385517 w 3547987"/>
                <a:gd name="connsiteY29" fmla="*/ 288455 h 527872"/>
                <a:gd name="connsiteX30" fmla="*/ 2183599 w 3547987"/>
                <a:gd name="connsiteY30" fmla="*/ 299993 h 527872"/>
                <a:gd name="connsiteX31" fmla="*/ 1967258 w 3547987"/>
                <a:gd name="connsiteY31" fmla="*/ 314416 h 527872"/>
                <a:gd name="connsiteX32" fmla="*/ 1753802 w 3547987"/>
                <a:gd name="connsiteY32" fmla="*/ 337492 h 527872"/>
                <a:gd name="connsiteX33" fmla="*/ 1554768 w 3547987"/>
                <a:gd name="connsiteY33" fmla="*/ 357684 h 527872"/>
                <a:gd name="connsiteX34" fmla="*/ 1269199 w 3547987"/>
                <a:gd name="connsiteY34" fmla="*/ 395183 h 527872"/>
                <a:gd name="connsiteX35" fmla="*/ 1064396 w 3547987"/>
                <a:gd name="connsiteY35" fmla="*/ 424028 h 527872"/>
                <a:gd name="connsiteX36" fmla="*/ 755750 w 3547987"/>
                <a:gd name="connsiteY36" fmla="*/ 467296 h 527872"/>
                <a:gd name="connsiteX37" fmla="*/ 496141 w 3547987"/>
                <a:gd name="connsiteY37" fmla="*/ 507680 h 527872"/>
                <a:gd name="connsiteX38" fmla="*/ 464411 w 3547987"/>
                <a:gd name="connsiteY38" fmla="*/ 516334 h 527872"/>
                <a:gd name="connsiteX39" fmla="*/ 438450 w 3547987"/>
                <a:gd name="connsiteY39" fmla="*/ 522103 h 527872"/>
                <a:gd name="connsiteX40" fmla="*/ 400951 w 3547987"/>
                <a:gd name="connsiteY40" fmla="*/ 527872 h 527872"/>
                <a:gd name="connsiteX41" fmla="*/ 372106 w 3547987"/>
                <a:gd name="connsiteY41" fmla="*/ 527872 h 527872"/>
                <a:gd name="connsiteX42" fmla="*/ 320184 w 3547987"/>
                <a:gd name="connsiteY42" fmla="*/ 510564 h 527872"/>
                <a:gd name="connsiteX43" fmla="*/ 253840 w 3547987"/>
                <a:gd name="connsiteY43" fmla="*/ 478834 h 527872"/>
                <a:gd name="connsiteX44" fmla="*/ 173072 w 3547987"/>
                <a:gd name="connsiteY44" fmla="*/ 424028 h 527872"/>
                <a:gd name="connsiteX45" fmla="*/ 106728 w 3547987"/>
                <a:gd name="connsiteY45" fmla="*/ 369222 h 527872"/>
                <a:gd name="connsiteX46" fmla="*/ 34614 w 3547987"/>
                <a:gd name="connsiteY46" fmla="*/ 302877 h 527872"/>
                <a:gd name="connsiteX47" fmla="*/ 20192 w 3547987"/>
                <a:gd name="connsiteY47" fmla="*/ 282686 h 527872"/>
                <a:gd name="connsiteX48" fmla="*/ 8654 w 3547987"/>
                <a:gd name="connsiteY48" fmla="*/ 262494 h 527872"/>
                <a:gd name="connsiteX49" fmla="*/ 0 w 3547987"/>
                <a:gd name="connsiteY49" fmla="*/ 230764 h 527872"/>
                <a:gd name="connsiteX50" fmla="*/ 0 w 3547987"/>
                <a:gd name="connsiteY50" fmla="*/ 213457 h 527872"/>
                <a:gd name="connsiteX51" fmla="*/ 8654 w 3547987"/>
                <a:gd name="connsiteY51" fmla="*/ 201918 h 527872"/>
                <a:gd name="connsiteX52" fmla="*/ 20192 w 3547987"/>
                <a:gd name="connsiteY52" fmla="*/ 199034 h 527872"/>
                <a:gd name="connsiteX53" fmla="*/ 37499 w 3547987"/>
                <a:gd name="connsiteY53" fmla="*/ 201918 h 527872"/>
                <a:gd name="connsiteX54" fmla="*/ 69229 w 3547987"/>
                <a:gd name="connsiteY54" fmla="*/ 213457 h 527872"/>
                <a:gd name="connsiteX55" fmla="*/ 115382 w 3547987"/>
                <a:gd name="connsiteY55" fmla="*/ 233648 h 527872"/>
                <a:gd name="connsiteX56" fmla="*/ 175957 w 3547987"/>
                <a:gd name="connsiteY56" fmla="*/ 262494 h 527872"/>
                <a:gd name="connsiteX57" fmla="*/ 224994 w 3547987"/>
                <a:gd name="connsiteY57" fmla="*/ 279801 h 527872"/>
                <a:gd name="connsiteX58" fmla="*/ 288454 w 3547987"/>
                <a:gd name="connsiteY58" fmla="*/ 294224 h 527872"/>
                <a:gd name="connsiteX59" fmla="*/ 366337 w 3547987"/>
                <a:gd name="connsiteY59" fmla="*/ 302877 h 527872"/>
                <a:gd name="connsiteX60" fmla="*/ 455758 w 3547987"/>
                <a:gd name="connsiteY60" fmla="*/ 302877 h 527872"/>
                <a:gd name="connsiteX61" fmla="*/ 597100 w 3547987"/>
                <a:gd name="connsiteY61" fmla="*/ 291339 h 527872"/>
                <a:gd name="connsiteX62" fmla="*/ 853825 w 3547987"/>
                <a:gd name="connsiteY62" fmla="*/ 262494 h 527872"/>
                <a:gd name="connsiteX63" fmla="*/ 1214392 w 3547987"/>
                <a:gd name="connsiteY63" fmla="*/ 222110 h 52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547987" h="527872">
                  <a:moveTo>
                    <a:pt x="1214392" y="222110"/>
                  </a:moveTo>
                  <a:lnTo>
                    <a:pt x="1675919" y="175957"/>
                  </a:lnTo>
                  <a:lnTo>
                    <a:pt x="2013411" y="144228"/>
                  </a:lnTo>
                  <a:lnTo>
                    <a:pt x="2281673" y="115382"/>
                  </a:lnTo>
                  <a:lnTo>
                    <a:pt x="2587435" y="89421"/>
                  </a:lnTo>
                  <a:lnTo>
                    <a:pt x="2783584" y="77883"/>
                  </a:lnTo>
                  <a:lnTo>
                    <a:pt x="2982617" y="69229"/>
                  </a:lnTo>
                  <a:lnTo>
                    <a:pt x="3025885" y="49038"/>
                  </a:lnTo>
                  <a:lnTo>
                    <a:pt x="3112421" y="5769"/>
                  </a:lnTo>
                  <a:lnTo>
                    <a:pt x="3129729" y="0"/>
                  </a:lnTo>
                  <a:lnTo>
                    <a:pt x="3167228" y="2885"/>
                  </a:lnTo>
                  <a:lnTo>
                    <a:pt x="3233572" y="14423"/>
                  </a:lnTo>
                  <a:lnTo>
                    <a:pt x="3299917" y="34615"/>
                  </a:lnTo>
                  <a:lnTo>
                    <a:pt x="3337416" y="49038"/>
                  </a:lnTo>
                  <a:lnTo>
                    <a:pt x="3412414" y="83652"/>
                  </a:lnTo>
                  <a:lnTo>
                    <a:pt x="3455682" y="106728"/>
                  </a:lnTo>
                  <a:lnTo>
                    <a:pt x="3481643" y="126920"/>
                  </a:lnTo>
                  <a:lnTo>
                    <a:pt x="3510488" y="158650"/>
                  </a:lnTo>
                  <a:lnTo>
                    <a:pt x="3530680" y="184611"/>
                  </a:lnTo>
                  <a:lnTo>
                    <a:pt x="3542218" y="207687"/>
                  </a:lnTo>
                  <a:lnTo>
                    <a:pt x="3547987" y="230764"/>
                  </a:lnTo>
                  <a:lnTo>
                    <a:pt x="3539334" y="253840"/>
                  </a:lnTo>
                  <a:lnTo>
                    <a:pt x="3522026" y="271147"/>
                  </a:lnTo>
                  <a:lnTo>
                    <a:pt x="3484527" y="285570"/>
                  </a:lnTo>
                  <a:lnTo>
                    <a:pt x="3444144" y="288455"/>
                  </a:lnTo>
                  <a:lnTo>
                    <a:pt x="3334531" y="285570"/>
                  </a:lnTo>
                  <a:lnTo>
                    <a:pt x="3086460" y="276916"/>
                  </a:lnTo>
                  <a:lnTo>
                    <a:pt x="2841274" y="274032"/>
                  </a:lnTo>
                  <a:lnTo>
                    <a:pt x="2616280" y="279801"/>
                  </a:lnTo>
                  <a:lnTo>
                    <a:pt x="2385517" y="288455"/>
                  </a:lnTo>
                  <a:lnTo>
                    <a:pt x="2183599" y="299993"/>
                  </a:lnTo>
                  <a:lnTo>
                    <a:pt x="1967258" y="314416"/>
                  </a:lnTo>
                  <a:lnTo>
                    <a:pt x="1753802" y="337492"/>
                  </a:lnTo>
                  <a:lnTo>
                    <a:pt x="1554768" y="357684"/>
                  </a:lnTo>
                  <a:lnTo>
                    <a:pt x="1269199" y="395183"/>
                  </a:lnTo>
                  <a:lnTo>
                    <a:pt x="1064396" y="424028"/>
                  </a:lnTo>
                  <a:lnTo>
                    <a:pt x="755750" y="467296"/>
                  </a:lnTo>
                  <a:lnTo>
                    <a:pt x="496141" y="507680"/>
                  </a:lnTo>
                  <a:lnTo>
                    <a:pt x="464411" y="516334"/>
                  </a:lnTo>
                  <a:lnTo>
                    <a:pt x="438450" y="522103"/>
                  </a:lnTo>
                  <a:lnTo>
                    <a:pt x="400951" y="527872"/>
                  </a:lnTo>
                  <a:lnTo>
                    <a:pt x="372106" y="527872"/>
                  </a:lnTo>
                  <a:lnTo>
                    <a:pt x="320184" y="510564"/>
                  </a:lnTo>
                  <a:lnTo>
                    <a:pt x="253840" y="478834"/>
                  </a:lnTo>
                  <a:lnTo>
                    <a:pt x="173072" y="424028"/>
                  </a:lnTo>
                  <a:lnTo>
                    <a:pt x="106728" y="369222"/>
                  </a:lnTo>
                  <a:lnTo>
                    <a:pt x="34614" y="302877"/>
                  </a:lnTo>
                  <a:lnTo>
                    <a:pt x="20192" y="282686"/>
                  </a:lnTo>
                  <a:lnTo>
                    <a:pt x="8654" y="262494"/>
                  </a:lnTo>
                  <a:lnTo>
                    <a:pt x="0" y="230764"/>
                  </a:lnTo>
                  <a:lnTo>
                    <a:pt x="0" y="213457"/>
                  </a:lnTo>
                  <a:lnTo>
                    <a:pt x="8654" y="201918"/>
                  </a:lnTo>
                  <a:lnTo>
                    <a:pt x="20192" y="199034"/>
                  </a:lnTo>
                  <a:lnTo>
                    <a:pt x="37499" y="201918"/>
                  </a:lnTo>
                  <a:lnTo>
                    <a:pt x="69229" y="213457"/>
                  </a:lnTo>
                  <a:lnTo>
                    <a:pt x="115382" y="233648"/>
                  </a:lnTo>
                  <a:lnTo>
                    <a:pt x="175957" y="262494"/>
                  </a:lnTo>
                  <a:lnTo>
                    <a:pt x="224994" y="279801"/>
                  </a:lnTo>
                  <a:lnTo>
                    <a:pt x="288454" y="294224"/>
                  </a:lnTo>
                  <a:lnTo>
                    <a:pt x="366337" y="302877"/>
                  </a:lnTo>
                  <a:lnTo>
                    <a:pt x="455758" y="302877"/>
                  </a:lnTo>
                  <a:lnTo>
                    <a:pt x="597100" y="291339"/>
                  </a:lnTo>
                  <a:lnTo>
                    <a:pt x="853825" y="262494"/>
                  </a:lnTo>
                  <a:lnTo>
                    <a:pt x="1214392" y="22211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2D59CFFF-B7E1-B640-960B-149711D6E2AE}"/>
                </a:ext>
              </a:extLst>
            </p:cNvPr>
            <p:cNvSpPr/>
            <p:nvPr/>
          </p:nvSpPr>
          <p:spPr>
            <a:xfrm>
              <a:off x="3957638" y="3008313"/>
              <a:ext cx="612775" cy="527050"/>
            </a:xfrm>
            <a:custGeom>
              <a:avLst/>
              <a:gdLst>
                <a:gd name="connsiteX0" fmla="*/ 221456 w 611981"/>
                <a:gd name="connsiteY0" fmla="*/ 69056 h 528637"/>
                <a:gd name="connsiteX1" fmla="*/ 40481 w 611981"/>
                <a:gd name="connsiteY1" fmla="*/ 0 h 528637"/>
                <a:gd name="connsiteX2" fmla="*/ 0 w 611981"/>
                <a:gd name="connsiteY2" fmla="*/ 38100 h 528637"/>
                <a:gd name="connsiteX3" fmla="*/ 88106 w 611981"/>
                <a:gd name="connsiteY3" fmla="*/ 126206 h 528637"/>
                <a:gd name="connsiteX4" fmla="*/ 166687 w 611981"/>
                <a:gd name="connsiteY4" fmla="*/ 209550 h 528637"/>
                <a:gd name="connsiteX5" fmla="*/ 254793 w 611981"/>
                <a:gd name="connsiteY5" fmla="*/ 297656 h 528637"/>
                <a:gd name="connsiteX6" fmla="*/ 328612 w 611981"/>
                <a:gd name="connsiteY6" fmla="*/ 366712 h 528637"/>
                <a:gd name="connsiteX7" fmla="*/ 400050 w 611981"/>
                <a:gd name="connsiteY7" fmla="*/ 431006 h 528637"/>
                <a:gd name="connsiteX8" fmla="*/ 459581 w 611981"/>
                <a:gd name="connsiteY8" fmla="*/ 483394 h 528637"/>
                <a:gd name="connsiteX9" fmla="*/ 485775 w 611981"/>
                <a:gd name="connsiteY9" fmla="*/ 502444 h 528637"/>
                <a:gd name="connsiteX10" fmla="*/ 507206 w 611981"/>
                <a:gd name="connsiteY10" fmla="*/ 514350 h 528637"/>
                <a:gd name="connsiteX11" fmla="*/ 516731 w 611981"/>
                <a:gd name="connsiteY11" fmla="*/ 519112 h 528637"/>
                <a:gd name="connsiteX12" fmla="*/ 535781 w 611981"/>
                <a:gd name="connsiteY12" fmla="*/ 523875 h 528637"/>
                <a:gd name="connsiteX13" fmla="*/ 554831 w 611981"/>
                <a:gd name="connsiteY13" fmla="*/ 528637 h 528637"/>
                <a:gd name="connsiteX14" fmla="*/ 571500 w 611981"/>
                <a:gd name="connsiteY14" fmla="*/ 523875 h 528637"/>
                <a:gd name="connsiteX15" fmla="*/ 583406 w 611981"/>
                <a:gd name="connsiteY15" fmla="*/ 516731 h 528637"/>
                <a:gd name="connsiteX16" fmla="*/ 595312 w 611981"/>
                <a:gd name="connsiteY16" fmla="*/ 502444 h 528637"/>
                <a:gd name="connsiteX17" fmla="*/ 602456 w 611981"/>
                <a:gd name="connsiteY17" fmla="*/ 485775 h 528637"/>
                <a:gd name="connsiteX18" fmla="*/ 609600 w 611981"/>
                <a:gd name="connsiteY18" fmla="*/ 461962 h 528637"/>
                <a:gd name="connsiteX19" fmla="*/ 611981 w 611981"/>
                <a:gd name="connsiteY19" fmla="*/ 442912 h 528637"/>
                <a:gd name="connsiteX20" fmla="*/ 611981 w 611981"/>
                <a:gd name="connsiteY20" fmla="*/ 404812 h 528637"/>
                <a:gd name="connsiteX21" fmla="*/ 607218 w 611981"/>
                <a:gd name="connsiteY21" fmla="*/ 357187 h 528637"/>
                <a:gd name="connsiteX22" fmla="*/ 590550 w 611981"/>
                <a:gd name="connsiteY22" fmla="*/ 309562 h 528637"/>
                <a:gd name="connsiteX23" fmla="*/ 550068 w 611981"/>
                <a:gd name="connsiteY23" fmla="*/ 240506 h 528637"/>
                <a:gd name="connsiteX24" fmla="*/ 504825 w 611981"/>
                <a:gd name="connsiteY24" fmla="*/ 183356 h 528637"/>
                <a:gd name="connsiteX25" fmla="*/ 469106 w 611981"/>
                <a:gd name="connsiteY25" fmla="*/ 166687 h 528637"/>
                <a:gd name="connsiteX26" fmla="*/ 369093 w 611981"/>
                <a:gd name="connsiteY26" fmla="*/ 128587 h 528637"/>
                <a:gd name="connsiteX27" fmla="*/ 221456 w 611981"/>
                <a:gd name="connsiteY27" fmla="*/ 69056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11981" h="528637">
                  <a:moveTo>
                    <a:pt x="221456" y="69056"/>
                  </a:moveTo>
                  <a:lnTo>
                    <a:pt x="40481" y="0"/>
                  </a:lnTo>
                  <a:lnTo>
                    <a:pt x="0" y="38100"/>
                  </a:lnTo>
                  <a:lnTo>
                    <a:pt x="88106" y="126206"/>
                  </a:lnTo>
                  <a:lnTo>
                    <a:pt x="166687" y="209550"/>
                  </a:lnTo>
                  <a:lnTo>
                    <a:pt x="254793" y="297656"/>
                  </a:lnTo>
                  <a:lnTo>
                    <a:pt x="328612" y="366712"/>
                  </a:lnTo>
                  <a:lnTo>
                    <a:pt x="400050" y="431006"/>
                  </a:lnTo>
                  <a:lnTo>
                    <a:pt x="459581" y="483394"/>
                  </a:lnTo>
                  <a:lnTo>
                    <a:pt x="485775" y="502444"/>
                  </a:lnTo>
                  <a:lnTo>
                    <a:pt x="507206" y="514350"/>
                  </a:lnTo>
                  <a:lnTo>
                    <a:pt x="516731" y="519112"/>
                  </a:lnTo>
                  <a:lnTo>
                    <a:pt x="535781" y="523875"/>
                  </a:lnTo>
                  <a:lnTo>
                    <a:pt x="554831" y="528637"/>
                  </a:lnTo>
                  <a:lnTo>
                    <a:pt x="571500" y="523875"/>
                  </a:lnTo>
                  <a:lnTo>
                    <a:pt x="583406" y="516731"/>
                  </a:lnTo>
                  <a:lnTo>
                    <a:pt x="595312" y="502444"/>
                  </a:lnTo>
                  <a:lnTo>
                    <a:pt x="602456" y="485775"/>
                  </a:lnTo>
                  <a:lnTo>
                    <a:pt x="609600" y="461962"/>
                  </a:lnTo>
                  <a:lnTo>
                    <a:pt x="611981" y="442912"/>
                  </a:lnTo>
                  <a:lnTo>
                    <a:pt x="611981" y="404812"/>
                  </a:lnTo>
                  <a:lnTo>
                    <a:pt x="607218" y="357187"/>
                  </a:lnTo>
                  <a:lnTo>
                    <a:pt x="590550" y="309562"/>
                  </a:lnTo>
                  <a:lnTo>
                    <a:pt x="550068" y="240506"/>
                  </a:lnTo>
                  <a:lnTo>
                    <a:pt x="504825" y="183356"/>
                  </a:lnTo>
                  <a:lnTo>
                    <a:pt x="469106" y="166687"/>
                  </a:lnTo>
                  <a:lnTo>
                    <a:pt x="369093" y="128587"/>
                  </a:lnTo>
                  <a:lnTo>
                    <a:pt x="221456" y="69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9" name="フリーフォーム 88">
              <a:extLst>
                <a:ext uri="{FF2B5EF4-FFF2-40B4-BE49-F238E27FC236}">
                  <a16:creationId xmlns:a16="http://schemas.microsoft.com/office/drawing/2014/main" id="{320C16D6-073E-2E49-9F6F-ED3925ED722E}"/>
                </a:ext>
              </a:extLst>
            </p:cNvPr>
            <p:cNvSpPr/>
            <p:nvPr/>
          </p:nvSpPr>
          <p:spPr>
            <a:xfrm>
              <a:off x="5653088" y="2897188"/>
              <a:ext cx="987425" cy="739775"/>
            </a:xfrm>
            <a:custGeom>
              <a:avLst/>
              <a:gdLst>
                <a:gd name="connsiteX0" fmla="*/ 397668 w 988218"/>
                <a:gd name="connsiteY0" fmla="*/ 395288 h 738188"/>
                <a:gd name="connsiteX1" fmla="*/ 276225 w 988218"/>
                <a:gd name="connsiteY1" fmla="*/ 297657 h 738188"/>
                <a:gd name="connsiteX2" fmla="*/ 111918 w 988218"/>
                <a:gd name="connsiteY2" fmla="*/ 159544 h 738188"/>
                <a:gd name="connsiteX3" fmla="*/ 0 w 988218"/>
                <a:gd name="connsiteY3" fmla="*/ 59532 h 738188"/>
                <a:gd name="connsiteX4" fmla="*/ 50006 w 988218"/>
                <a:gd name="connsiteY4" fmla="*/ 0 h 738188"/>
                <a:gd name="connsiteX5" fmla="*/ 180975 w 988218"/>
                <a:gd name="connsiteY5" fmla="*/ 54769 h 738188"/>
                <a:gd name="connsiteX6" fmla="*/ 326231 w 988218"/>
                <a:gd name="connsiteY6" fmla="*/ 123825 h 738188"/>
                <a:gd name="connsiteX7" fmla="*/ 438150 w 988218"/>
                <a:gd name="connsiteY7" fmla="*/ 173832 h 738188"/>
                <a:gd name="connsiteX8" fmla="*/ 540543 w 988218"/>
                <a:gd name="connsiteY8" fmla="*/ 223838 h 738188"/>
                <a:gd name="connsiteX9" fmla="*/ 671512 w 988218"/>
                <a:gd name="connsiteY9" fmla="*/ 285750 h 738188"/>
                <a:gd name="connsiteX10" fmla="*/ 814387 w 988218"/>
                <a:gd name="connsiteY10" fmla="*/ 354807 h 738188"/>
                <a:gd name="connsiteX11" fmla="*/ 850106 w 988218"/>
                <a:gd name="connsiteY11" fmla="*/ 378619 h 738188"/>
                <a:gd name="connsiteX12" fmla="*/ 890587 w 988218"/>
                <a:gd name="connsiteY12" fmla="*/ 411957 h 738188"/>
                <a:gd name="connsiteX13" fmla="*/ 919162 w 988218"/>
                <a:gd name="connsiteY13" fmla="*/ 442913 h 738188"/>
                <a:gd name="connsiteX14" fmla="*/ 947737 w 988218"/>
                <a:gd name="connsiteY14" fmla="*/ 476250 h 738188"/>
                <a:gd name="connsiteX15" fmla="*/ 957262 w 988218"/>
                <a:gd name="connsiteY15" fmla="*/ 492919 h 738188"/>
                <a:gd name="connsiteX16" fmla="*/ 969168 w 988218"/>
                <a:gd name="connsiteY16" fmla="*/ 521494 h 738188"/>
                <a:gd name="connsiteX17" fmla="*/ 983456 w 988218"/>
                <a:gd name="connsiteY17" fmla="*/ 561975 h 738188"/>
                <a:gd name="connsiteX18" fmla="*/ 988218 w 988218"/>
                <a:gd name="connsiteY18" fmla="*/ 600075 h 738188"/>
                <a:gd name="connsiteX19" fmla="*/ 988218 w 988218"/>
                <a:gd name="connsiteY19" fmla="*/ 640557 h 738188"/>
                <a:gd name="connsiteX20" fmla="*/ 978693 w 988218"/>
                <a:gd name="connsiteY20" fmla="*/ 688182 h 738188"/>
                <a:gd name="connsiteX21" fmla="*/ 964406 w 988218"/>
                <a:gd name="connsiteY21" fmla="*/ 716757 h 738188"/>
                <a:gd name="connsiteX22" fmla="*/ 945356 w 988218"/>
                <a:gd name="connsiteY22" fmla="*/ 731044 h 738188"/>
                <a:gd name="connsiteX23" fmla="*/ 926306 w 988218"/>
                <a:gd name="connsiteY23" fmla="*/ 738188 h 738188"/>
                <a:gd name="connsiteX24" fmla="*/ 904875 w 988218"/>
                <a:gd name="connsiteY24" fmla="*/ 738188 h 738188"/>
                <a:gd name="connsiteX25" fmla="*/ 854868 w 988218"/>
                <a:gd name="connsiteY25" fmla="*/ 731044 h 738188"/>
                <a:gd name="connsiteX26" fmla="*/ 812006 w 988218"/>
                <a:gd name="connsiteY26" fmla="*/ 711994 h 738188"/>
                <a:gd name="connsiteX27" fmla="*/ 723900 w 988218"/>
                <a:gd name="connsiteY27" fmla="*/ 645319 h 738188"/>
                <a:gd name="connsiteX28" fmla="*/ 578643 w 988218"/>
                <a:gd name="connsiteY28" fmla="*/ 533400 h 738188"/>
                <a:gd name="connsiteX29" fmla="*/ 397668 w 988218"/>
                <a:gd name="connsiteY29" fmla="*/ 395288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88218" h="738188">
                  <a:moveTo>
                    <a:pt x="397668" y="395288"/>
                  </a:moveTo>
                  <a:lnTo>
                    <a:pt x="276225" y="297657"/>
                  </a:lnTo>
                  <a:lnTo>
                    <a:pt x="111918" y="159544"/>
                  </a:lnTo>
                  <a:lnTo>
                    <a:pt x="0" y="59532"/>
                  </a:lnTo>
                  <a:lnTo>
                    <a:pt x="50006" y="0"/>
                  </a:lnTo>
                  <a:lnTo>
                    <a:pt x="180975" y="54769"/>
                  </a:lnTo>
                  <a:lnTo>
                    <a:pt x="326231" y="123825"/>
                  </a:lnTo>
                  <a:lnTo>
                    <a:pt x="438150" y="173832"/>
                  </a:lnTo>
                  <a:lnTo>
                    <a:pt x="540543" y="223838"/>
                  </a:lnTo>
                  <a:lnTo>
                    <a:pt x="671512" y="285750"/>
                  </a:lnTo>
                  <a:lnTo>
                    <a:pt x="814387" y="354807"/>
                  </a:lnTo>
                  <a:lnTo>
                    <a:pt x="850106" y="378619"/>
                  </a:lnTo>
                  <a:lnTo>
                    <a:pt x="890587" y="411957"/>
                  </a:lnTo>
                  <a:lnTo>
                    <a:pt x="919162" y="442913"/>
                  </a:lnTo>
                  <a:lnTo>
                    <a:pt x="947737" y="476250"/>
                  </a:lnTo>
                  <a:lnTo>
                    <a:pt x="957262" y="492919"/>
                  </a:lnTo>
                  <a:lnTo>
                    <a:pt x="969168" y="521494"/>
                  </a:lnTo>
                  <a:lnTo>
                    <a:pt x="983456" y="561975"/>
                  </a:lnTo>
                  <a:lnTo>
                    <a:pt x="988218" y="600075"/>
                  </a:lnTo>
                  <a:lnTo>
                    <a:pt x="988218" y="640557"/>
                  </a:lnTo>
                  <a:lnTo>
                    <a:pt x="978693" y="688182"/>
                  </a:lnTo>
                  <a:lnTo>
                    <a:pt x="964406" y="716757"/>
                  </a:lnTo>
                  <a:lnTo>
                    <a:pt x="945356" y="731044"/>
                  </a:lnTo>
                  <a:lnTo>
                    <a:pt x="926306" y="738188"/>
                  </a:lnTo>
                  <a:lnTo>
                    <a:pt x="904875" y="738188"/>
                  </a:lnTo>
                  <a:lnTo>
                    <a:pt x="854868" y="731044"/>
                  </a:lnTo>
                  <a:lnTo>
                    <a:pt x="812006" y="711994"/>
                  </a:lnTo>
                  <a:lnTo>
                    <a:pt x="723900" y="645319"/>
                  </a:lnTo>
                  <a:lnTo>
                    <a:pt x="578643" y="533400"/>
                  </a:lnTo>
                  <a:lnTo>
                    <a:pt x="397668" y="3952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1" name="フリーフォーム 90">
              <a:extLst>
                <a:ext uri="{FF2B5EF4-FFF2-40B4-BE49-F238E27FC236}">
                  <a16:creationId xmlns:a16="http://schemas.microsoft.com/office/drawing/2014/main" id="{B963AD3C-DA46-B843-8E0E-FEF95B2D71D0}"/>
                </a:ext>
              </a:extLst>
            </p:cNvPr>
            <p:cNvSpPr/>
            <p:nvPr/>
          </p:nvSpPr>
          <p:spPr>
            <a:xfrm>
              <a:off x="4581525" y="3648075"/>
              <a:ext cx="530225" cy="2441575"/>
            </a:xfrm>
            <a:custGeom>
              <a:avLst/>
              <a:gdLst>
                <a:gd name="connsiteX0" fmla="*/ 190500 w 530225"/>
                <a:gd name="connsiteY0" fmla="*/ 1025525 h 2441575"/>
                <a:gd name="connsiteX1" fmla="*/ 184150 w 530225"/>
                <a:gd name="connsiteY1" fmla="*/ 685800 h 2441575"/>
                <a:gd name="connsiteX2" fmla="*/ 184150 w 530225"/>
                <a:gd name="connsiteY2" fmla="*/ 358775 h 2441575"/>
                <a:gd name="connsiteX3" fmla="*/ 184150 w 530225"/>
                <a:gd name="connsiteY3" fmla="*/ 301625 h 2441575"/>
                <a:gd name="connsiteX4" fmla="*/ 174625 w 530225"/>
                <a:gd name="connsiteY4" fmla="*/ 244475 h 2441575"/>
                <a:gd name="connsiteX5" fmla="*/ 152400 w 530225"/>
                <a:gd name="connsiteY5" fmla="*/ 193675 h 2441575"/>
                <a:gd name="connsiteX6" fmla="*/ 123825 w 530225"/>
                <a:gd name="connsiteY6" fmla="*/ 146050 h 2441575"/>
                <a:gd name="connsiteX7" fmla="*/ 98425 w 530225"/>
                <a:gd name="connsiteY7" fmla="*/ 120650 h 2441575"/>
                <a:gd name="connsiteX8" fmla="*/ 66675 w 530225"/>
                <a:gd name="connsiteY8" fmla="*/ 95250 h 2441575"/>
                <a:gd name="connsiteX9" fmla="*/ 31750 w 530225"/>
                <a:gd name="connsiteY9" fmla="*/ 73025 h 2441575"/>
                <a:gd name="connsiteX10" fmla="*/ 12700 w 530225"/>
                <a:gd name="connsiteY10" fmla="*/ 53975 h 2441575"/>
                <a:gd name="connsiteX11" fmla="*/ 0 w 530225"/>
                <a:gd name="connsiteY11" fmla="*/ 34925 h 2441575"/>
                <a:gd name="connsiteX12" fmla="*/ 0 w 530225"/>
                <a:gd name="connsiteY12" fmla="*/ 22225 h 2441575"/>
                <a:gd name="connsiteX13" fmla="*/ 9525 w 530225"/>
                <a:gd name="connsiteY13" fmla="*/ 12700 h 2441575"/>
                <a:gd name="connsiteX14" fmla="*/ 28575 w 530225"/>
                <a:gd name="connsiteY14" fmla="*/ 6350 h 2441575"/>
                <a:gd name="connsiteX15" fmla="*/ 101600 w 530225"/>
                <a:gd name="connsiteY15" fmla="*/ 0 h 2441575"/>
                <a:gd name="connsiteX16" fmla="*/ 196850 w 530225"/>
                <a:gd name="connsiteY16" fmla="*/ 3175 h 2441575"/>
                <a:gd name="connsiteX17" fmla="*/ 292100 w 530225"/>
                <a:gd name="connsiteY17" fmla="*/ 22225 h 2441575"/>
                <a:gd name="connsiteX18" fmla="*/ 390525 w 530225"/>
                <a:gd name="connsiteY18" fmla="*/ 53975 h 2441575"/>
                <a:gd name="connsiteX19" fmla="*/ 460375 w 530225"/>
                <a:gd name="connsiteY19" fmla="*/ 82550 h 2441575"/>
                <a:gd name="connsiteX20" fmla="*/ 485775 w 530225"/>
                <a:gd name="connsiteY20" fmla="*/ 101600 h 2441575"/>
                <a:gd name="connsiteX21" fmla="*/ 498475 w 530225"/>
                <a:gd name="connsiteY21" fmla="*/ 111125 h 2441575"/>
                <a:gd name="connsiteX22" fmla="*/ 508000 w 530225"/>
                <a:gd name="connsiteY22" fmla="*/ 120650 h 2441575"/>
                <a:gd name="connsiteX23" fmla="*/ 517525 w 530225"/>
                <a:gd name="connsiteY23" fmla="*/ 133350 h 2441575"/>
                <a:gd name="connsiteX24" fmla="*/ 523875 w 530225"/>
                <a:gd name="connsiteY24" fmla="*/ 149225 h 2441575"/>
                <a:gd name="connsiteX25" fmla="*/ 530225 w 530225"/>
                <a:gd name="connsiteY25" fmla="*/ 174625 h 2441575"/>
                <a:gd name="connsiteX26" fmla="*/ 530225 w 530225"/>
                <a:gd name="connsiteY26" fmla="*/ 196850 h 2441575"/>
                <a:gd name="connsiteX27" fmla="*/ 523875 w 530225"/>
                <a:gd name="connsiteY27" fmla="*/ 238125 h 2441575"/>
                <a:gd name="connsiteX28" fmla="*/ 508000 w 530225"/>
                <a:gd name="connsiteY28" fmla="*/ 276225 h 2441575"/>
                <a:gd name="connsiteX29" fmla="*/ 482600 w 530225"/>
                <a:gd name="connsiteY29" fmla="*/ 314325 h 2441575"/>
                <a:gd name="connsiteX30" fmla="*/ 466725 w 530225"/>
                <a:gd name="connsiteY30" fmla="*/ 346075 h 2441575"/>
                <a:gd name="connsiteX31" fmla="*/ 454025 w 530225"/>
                <a:gd name="connsiteY31" fmla="*/ 393700 h 2441575"/>
                <a:gd name="connsiteX32" fmla="*/ 450850 w 530225"/>
                <a:gd name="connsiteY32" fmla="*/ 485775 h 2441575"/>
                <a:gd name="connsiteX33" fmla="*/ 454025 w 530225"/>
                <a:gd name="connsiteY33" fmla="*/ 844550 h 2441575"/>
                <a:gd name="connsiteX34" fmla="*/ 447675 w 530225"/>
                <a:gd name="connsiteY34" fmla="*/ 1362075 h 2441575"/>
                <a:gd name="connsiteX35" fmla="*/ 441325 w 530225"/>
                <a:gd name="connsiteY35" fmla="*/ 1733550 h 2441575"/>
                <a:gd name="connsiteX36" fmla="*/ 431800 w 530225"/>
                <a:gd name="connsiteY36" fmla="*/ 2028825 h 2441575"/>
                <a:gd name="connsiteX37" fmla="*/ 428625 w 530225"/>
                <a:gd name="connsiteY37" fmla="*/ 2174875 h 2441575"/>
                <a:gd name="connsiteX38" fmla="*/ 422275 w 530225"/>
                <a:gd name="connsiteY38" fmla="*/ 2235200 h 2441575"/>
                <a:gd name="connsiteX39" fmla="*/ 406400 w 530225"/>
                <a:gd name="connsiteY39" fmla="*/ 2314575 h 2441575"/>
                <a:gd name="connsiteX40" fmla="*/ 384175 w 530225"/>
                <a:gd name="connsiteY40" fmla="*/ 2378075 h 2441575"/>
                <a:gd name="connsiteX41" fmla="*/ 368300 w 530225"/>
                <a:gd name="connsiteY41" fmla="*/ 2409825 h 2441575"/>
                <a:gd name="connsiteX42" fmla="*/ 342900 w 530225"/>
                <a:gd name="connsiteY42" fmla="*/ 2435225 h 2441575"/>
                <a:gd name="connsiteX43" fmla="*/ 323850 w 530225"/>
                <a:gd name="connsiteY43" fmla="*/ 2441575 h 2441575"/>
                <a:gd name="connsiteX44" fmla="*/ 301625 w 530225"/>
                <a:gd name="connsiteY44" fmla="*/ 2435225 h 2441575"/>
                <a:gd name="connsiteX45" fmla="*/ 273050 w 530225"/>
                <a:gd name="connsiteY45" fmla="*/ 2409825 h 2441575"/>
                <a:gd name="connsiteX46" fmla="*/ 250825 w 530225"/>
                <a:gd name="connsiteY46" fmla="*/ 2371725 h 2441575"/>
                <a:gd name="connsiteX47" fmla="*/ 231775 w 530225"/>
                <a:gd name="connsiteY47" fmla="*/ 2317750 h 2441575"/>
                <a:gd name="connsiteX48" fmla="*/ 206375 w 530225"/>
                <a:gd name="connsiteY48" fmla="*/ 2241550 h 2441575"/>
                <a:gd name="connsiteX49" fmla="*/ 206375 w 530225"/>
                <a:gd name="connsiteY49" fmla="*/ 2149475 h 2441575"/>
                <a:gd name="connsiteX50" fmla="*/ 206375 w 530225"/>
                <a:gd name="connsiteY50" fmla="*/ 1984375 h 2441575"/>
                <a:gd name="connsiteX51" fmla="*/ 203200 w 530225"/>
                <a:gd name="connsiteY51" fmla="*/ 1660525 h 2441575"/>
                <a:gd name="connsiteX52" fmla="*/ 196850 w 530225"/>
                <a:gd name="connsiteY52" fmla="*/ 1292225 h 2441575"/>
                <a:gd name="connsiteX53" fmla="*/ 190500 w 530225"/>
                <a:gd name="connsiteY53" fmla="*/ 1025525 h 244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30225" h="2441575">
                  <a:moveTo>
                    <a:pt x="190500" y="1025525"/>
                  </a:moveTo>
                  <a:lnTo>
                    <a:pt x="184150" y="685800"/>
                  </a:lnTo>
                  <a:lnTo>
                    <a:pt x="184150" y="358775"/>
                  </a:lnTo>
                  <a:lnTo>
                    <a:pt x="184150" y="301625"/>
                  </a:lnTo>
                  <a:lnTo>
                    <a:pt x="174625" y="244475"/>
                  </a:lnTo>
                  <a:lnTo>
                    <a:pt x="152400" y="193675"/>
                  </a:lnTo>
                  <a:lnTo>
                    <a:pt x="123825" y="146050"/>
                  </a:lnTo>
                  <a:lnTo>
                    <a:pt x="98425" y="120650"/>
                  </a:lnTo>
                  <a:lnTo>
                    <a:pt x="66675" y="95250"/>
                  </a:lnTo>
                  <a:lnTo>
                    <a:pt x="31750" y="73025"/>
                  </a:lnTo>
                  <a:lnTo>
                    <a:pt x="12700" y="53975"/>
                  </a:lnTo>
                  <a:lnTo>
                    <a:pt x="0" y="34925"/>
                  </a:lnTo>
                  <a:lnTo>
                    <a:pt x="0" y="22225"/>
                  </a:lnTo>
                  <a:lnTo>
                    <a:pt x="9525" y="12700"/>
                  </a:lnTo>
                  <a:lnTo>
                    <a:pt x="28575" y="6350"/>
                  </a:lnTo>
                  <a:lnTo>
                    <a:pt x="101600" y="0"/>
                  </a:lnTo>
                  <a:lnTo>
                    <a:pt x="196850" y="3175"/>
                  </a:lnTo>
                  <a:lnTo>
                    <a:pt x="292100" y="22225"/>
                  </a:lnTo>
                  <a:lnTo>
                    <a:pt x="390525" y="53975"/>
                  </a:lnTo>
                  <a:lnTo>
                    <a:pt x="460375" y="82550"/>
                  </a:lnTo>
                  <a:lnTo>
                    <a:pt x="485775" y="101600"/>
                  </a:lnTo>
                  <a:lnTo>
                    <a:pt x="498475" y="111125"/>
                  </a:lnTo>
                  <a:lnTo>
                    <a:pt x="508000" y="120650"/>
                  </a:lnTo>
                  <a:lnTo>
                    <a:pt x="517525" y="133350"/>
                  </a:lnTo>
                  <a:lnTo>
                    <a:pt x="523875" y="149225"/>
                  </a:lnTo>
                  <a:lnTo>
                    <a:pt x="530225" y="174625"/>
                  </a:lnTo>
                  <a:lnTo>
                    <a:pt x="530225" y="196850"/>
                  </a:lnTo>
                  <a:lnTo>
                    <a:pt x="523875" y="238125"/>
                  </a:lnTo>
                  <a:lnTo>
                    <a:pt x="508000" y="276225"/>
                  </a:lnTo>
                  <a:lnTo>
                    <a:pt x="482600" y="314325"/>
                  </a:lnTo>
                  <a:lnTo>
                    <a:pt x="466725" y="346075"/>
                  </a:lnTo>
                  <a:lnTo>
                    <a:pt x="454025" y="393700"/>
                  </a:lnTo>
                  <a:lnTo>
                    <a:pt x="450850" y="485775"/>
                  </a:lnTo>
                  <a:cubicBezTo>
                    <a:pt x="451908" y="605367"/>
                    <a:pt x="452967" y="724958"/>
                    <a:pt x="454025" y="844550"/>
                  </a:cubicBezTo>
                  <a:cubicBezTo>
                    <a:pt x="451908" y="1017058"/>
                    <a:pt x="449792" y="1189567"/>
                    <a:pt x="447675" y="1362075"/>
                  </a:cubicBezTo>
                  <a:lnTo>
                    <a:pt x="441325" y="1733550"/>
                  </a:lnTo>
                  <a:lnTo>
                    <a:pt x="431800" y="2028825"/>
                  </a:lnTo>
                  <a:cubicBezTo>
                    <a:pt x="430742" y="2077508"/>
                    <a:pt x="429683" y="2126192"/>
                    <a:pt x="428625" y="2174875"/>
                  </a:cubicBezTo>
                  <a:lnTo>
                    <a:pt x="422275" y="2235200"/>
                  </a:lnTo>
                  <a:lnTo>
                    <a:pt x="406400" y="2314575"/>
                  </a:lnTo>
                  <a:lnTo>
                    <a:pt x="384175" y="2378075"/>
                  </a:lnTo>
                  <a:lnTo>
                    <a:pt x="368300" y="2409825"/>
                  </a:lnTo>
                  <a:lnTo>
                    <a:pt x="342900" y="2435225"/>
                  </a:lnTo>
                  <a:lnTo>
                    <a:pt x="323850" y="2441575"/>
                  </a:lnTo>
                  <a:lnTo>
                    <a:pt x="301625" y="2435225"/>
                  </a:lnTo>
                  <a:lnTo>
                    <a:pt x="273050" y="2409825"/>
                  </a:lnTo>
                  <a:lnTo>
                    <a:pt x="250825" y="2371725"/>
                  </a:lnTo>
                  <a:lnTo>
                    <a:pt x="231775" y="2317750"/>
                  </a:lnTo>
                  <a:lnTo>
                    <a:pt x="206375" y="2241550"/>
                  </a:lnTo>
                  <a:lnTo>
                    <a:pt x="206375" y="2149475"/>
                  </a:lnTo>
                  <a:lnTo>
                    <a:pt x="206375" y="1984375"/>
                  </a:lnTo>
                  <a:cubicBezTo>
                    <a:pt x="205317" y="1876425"/>
                    <a:pt x="204258" y="1768475"/>
                    <a:pt x="203200" y="1660525"/>
                  </a:cubicBezTo>
                  <a:lnTo>
                    <a:pt x="196850" y="1292225"/>
                  </a:lnTo>
                  <a:lnTo>
                    <a:pt x="190500" y="1025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25757806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" name="フリーフォーム 131">
            <a:extLst>
              <a:ext uri="{FF2B5EF4-FFF2-40B4-BE49-F238E27FC236}">
                <a16:creationId xmlns:a16="http://schemas.microsoft.com/office/drawing/2014/main" id="{E70AC9F4-738A-EC4F-93C0-1D8759DC4E56}"/>
              </a:ext>
            </a:extLst>
          </p:cNvPr>
          <p:cNvSpPr/>
          <p:nvPr/>
        </p:nvSpPr>
        <p:spPr>
          <a:xfrm>
            <a:off x="3300413" y="1628775"/>
            <a:ext cx="714375" cy="885825"/>
          </a:xfrm>
          <a:custGeom>
            <a:avLst/>
            <a:gdLst>
              <a:gd name="connsiteX0" fmla="*/ 364331 w 714375"/>
              <a:gd name="connsiteY0" fmla="*/ 561975 h 885825"/>
              <a:gd name="connsiteX1" fmla="*/ 247650 w 714375"/>
              <a:gd name="connsiteY1" fmla="*/ 390525 h 885825"/>
              <a:gd name="connsiteX2" fmla="*/ 147637 w 714375"/>
              <a:gd name="connsiteY2" fmla="*/ 245269 h 885825"/>
              <a:gd name="connsiteX3" fmla="*/ 28575 w 714375"/>
              <a:gd name="connsiteY3" fmla="*/ 78581 h 885825"/>
              <a:gd name="connsiteX4" fmla="*/ 7143 w 714375"/>
              <a:gd name="connsiteY4" fmla="*/ 42863 h 885825"/>
              <a:gd name="connsiteX5" fmla="*/ 0 w 714375"/>
              <a:gd name="connsiteY5" fmla="*/ 19050 h 885825"/>
              <a:gd name="connsiteX6" fmla="*/ 2381 w 714375"/>
              <a:gd name="connsiteY6" fmla="*/ 7144 h 885825"/>
              <a:gd name="connsiteX7" fmla="*/ 7143 w 714375"/>
              <a:gd name="connsiteY7" fmla="*/ 0 h 885825"/>
              <a:gd name="connsiteX8" fmla="*/ 16668 w 714375"/>
              <a:gd name="connsiteY8" fmla="*/ 0 h 885825"/>
              <a:gd name="connsiteX9" fmla="*/ 33337 w 714375"/>
              <a:gd name="connsiteY9" fmla="*/ 2381 h 885825"/>
              <a:gd name="connsiteX10" fmla="*/ 66675 w 714375"/>
              <a:gd name="connsiteY10" fmla="*/ 19050 h 885825"/>
              <a:gd name="connsiteX11" fmla="*/ 135731 w 714375"/>
              <a:gd name="connsiteY11" fmla="*/ 57150 h 885825"/>
              <a:gd name="connsiteX12" fmla="*/ 207168 w 714375"/>
              <a:gd name="connsiteY12" fmla="*/ 104775 h 885825"/>
              <a:gd name="connsiteX13" fmla="*/ 295275 w 714375"/>
              <a:gd name="connsiteY13" fmla="*/ 166688 h 885825"/>
              <a:gd name="connsiteX14" fmla="*/ 390525 w 714375"/>
              <a:gd name="connsiteY14" fmla="*/ 235744 h 885825"/>
              <a:gd name="connsiteX15" fmla="*/ 442912 w 714375"/>
              <a:gd name="connsiteY15" fmla="*/ 273844 h 885825"/>
              <a:gd name="connsiteX16" fmla="*/ 492918 w 714375"/>
              <a:gd name="connsiteY16" fmla="*/ 316706 h 885825"/>
              <a:gd name="connsiteX17" fmla="*/ 509587 w 714375"/>
              <a:gd name="connsiteY17" fmla="*/ 330994 h 885825"/>
              <a:gd name="connsiteX18" fmla="*/ 547687 w 714375"/>
              <a:gd name="connsiteY18" fmla="*/ 381000 h 885825"/>
              <a:gd name="connsiteX19" fmla="*/ 604837 w 714375"/>
              <a:gd name="connsiteY19" fmla="*/ 471488 h 885825"/>
              <a:gd name="connsiteX20" fmla="*/ 645318 w 714375"/>
              <a:gd name="connsiteY20" fmla="*/ 545306 h 885825"/>
              <a:gd name="connsiteX21" fmla="*/ 671512 w 714375"/>
              <a:gd name="connsiteY21" fmla="*/ 609600 h 885825"/>
              <a:gd name="connsiteX22" fmla="*/ 695325 w 714375"/>
              <a:gd name="connsiteY22" fmla="*/ 678656 h 885825"/>
              <a:gd name="connsiteX23" fmla="*/ 707231 w 714375"/>
              <a:gd name="connsiteY23" fmla="*/ 728663 h 885825"/>
              <a:gd name="connsiteX24" fmla="*/ 714375 w 714375"/>
              <a:gd name="connsiteY24" fmla="*/ 778669 h 885825"/>
              <a:gd name="connsiteX25" fmla="*/ 711993 w 714375"/>
              <a:gd name="connsiteY25" fmla="*/ 814388 h 885825"/>
              <a:gd name="connsiteX26" fmla="*/ 704850 w 714375"/>
              <a:gd name="connsiteY26" fmla="*/ 847725 h 885825"/>
              <a:gd name="connsiteX27" fmla="*/ 685800 w 714375"/>
              <a:gd name="connsiteY27" fmla="*/ 876300 h 885825"/>
              <a:gd name="connsiteX28" fmla="*/ 669131 w 714375"/>
              <a:gd name="connsiteY28" fmla="*/ 881063 h 885825"/>
              <a:gd name="connsiteX29" fmla="*/ 631031 w 714375"/>
              <a:gd name="connsiteY29" fmla="*/ 885825 h 885825"/>
              <a:gd name="connsiteX30" fmla="*/ 590550 w 714375"/>
              <a:gd name="connsiteY30" fmla="*/ 878681 h 885825"/>
              <a:gd name="connsiteX31" fmla="*/ 561975 w 714375"/>
              <a:gd name="connsiteY31" fmla="*/ 869156 h 885825"/>
              <a:gd name="connsiteX32" fmla="*/ 540543 w 714375"/>
              <a:gd name="connsiteY32" fmla="*/ 847725 h 885825"/>
              <a:gd name="connsiteX33" fmla="*/ 528637 w 714375"/>
              <a:gd name="connsiteY33" fmla="*/ 814388 h 885825"/>
              <a:gd name="connsiteX34" fmla="*/ 364331 w 714375"/>
              <a:gd name="connsiteY34" fmla="*/ 561975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14375" h="885825">
                <a:moveTo>
                  <a:pt x="364331" y="561975"/>
                </a:moveTo>
                <a:lnTo>
                  <a:pt x="247650" y="390525"/>
                </a:lnTo>
                <a:lnTo>
                  <a:pt x="147637" y="245269"/>
                </a:lnTo>
                <a:lnTo>
                  <a:pt x="28575" y="78581"/>
                </a:lnTo>
                <a:lnTo>
                  <a:pt x="7143" y="42863"/>
                </a:lnTo>
                <a:lnTo>
                  <a:pt x="0" y="19050"/>
                </a:lnTo>
                <a:lnTo>
                  <a:pt x="2381" y="7144"/>
                </a:lnTo>
                <a:lnTo>
                  <a:pt x="7143" y="0"/>
                </a:lnTo>
                <a:lnTo>
                  <a:pt x="16668" y="0"/>
                </a:lnTo>
                <a:lnTo>
                  <a:pt x="33337" y="2381"/>
                </a:lnTo>
                <a:lnTo>
                  <a:pt x="66675" y="19050"/>
                </a:lnTo>
                <a:lnTo>
                  <a:pt x="135731" y="57150"/>
                </a:lnTo>
                <a:lnTo>
                  <a:pt x="207168" y="104775"/>
                </a:lnTo>
                <a:lnTo>
                  <a:pt x="295275" y="166688"/>
                </a:lnTo>
                <a:lnTo>
                  <a:pt x="390525" y="235744"/>
                </a:lnTo>
                <a:lnTo>
                  <a:pt x="442912" y="273844"/>
                </a:lnTo>
                <a:lnTo>
                  <a:pt x="492918" y="316706"/>
                </a:lnTo>
                <a:lnTo>
                  <a:pt x="509587" y="330994"/>
                </a:lnTo>
                <a:lnTo>
                  <a:pt x="547687" y="381000"/>
                </a:lnTo>
                <a:lnTo>
                  <a:pt x="604837" y="471488"/>
                </a:lnTo>
                <a:lnTo>
                  <a:pt x="645318" y="545306"/>
                </a:lnTo>
                <a:lnTo>
                  <a:pt x="671512" y="609600"/>
                </a:lnTo>
                <a:lnTo>
                  <a:pt x="695325" y="678656"/>
                </a:lnTo>
                <a:lnTo>
                  <a:pt x="707231" y="728663"/>
                </a:lnTo>
                <a:lnTo>
                  <a:pt x="714375" y="778669"/>
                </a:lnTo>
                <a:lnTo>
                  <a:pt x="711993" y="814388"/>
                </a:lnTo>
                <a:lnTo>
                  <a:pt x="704850" y="847725"/>
                </a:lnTo>
                <a:lnTo>
                  <a:pt x="685800" y="876300"/>
                </a:lnTo>
                <a:lnTo>
                  <a:pt x="669131" y="881063"/>
                </a:lnTo>
                <a:lnTo>
                  <a:pt x="631031" y="885825"/>
                </a:lnTo>
                <a:lnTo>
                  <a:pt x="590550" y="878681"/>
                </a:lnTo>
                <a:lnTo>
                  <a:pt x="561975" y="869156"/>
                </a:lnTo>
                <a:lnTo>
                  <a:pt x="540543" y="847725"/>
                </a:lnTo>
                <a:lnTo>
                  <a:pt x="528637" y="814388"/>
                </a:lnTo>
                <a:lnTo>
                  <a:pt x="364331" y="5619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3" name="フリーフォーム 132">
            <a:extLst>
              <a:ext uri="{FF2B5EF4-FFF2-40B4-BE49-F238E27FC236}">
                <a16:creationId xmlns:a16="http://schemas.microsoft.com/office/drawing/2014/main" id="{5C5CD3E3-29B2-F74E-92D8-440B263F46AB}"/>
              </a:ext>
            </a:extLst>
          </p:cNvPr>
          <p:cNvSpPr/>
          <p:nvPr/>
        </p:nvSpPr>
        <p:spPr>
          <a:xfrm>
            <a:off x="4371975" y="1514475"/>
            <a:ext cx="595313" cy="857250"/>
          </a:xfrm>
          <a:custGeom>
            <a:avLst/>
            <a:gdLst>
              <a:gd name="connsiteX0" fmla="*/ 271463 w 595313"/>
              <a:gd name="connsiteY0" fmla="*/ 504825 h 857250"/>
              <a:gd name="connsiteX1" fmla="*/ 207169 w 595313"/>
              <a:gd name="connsiteY1" fmla="*/ 350044 h 857250"/>
              <a:gd name="connsiteX2" fmla="*/ 138113 w 595313"/>
              <a:gd name="connsiteY2" fmla="*/ 226219 h 857250"/>
              <a:gd name="connsiteX3" fmla="*/ 71438 w 595313"/>
              <a:gd name="connsiteY3" fmla="*/ 128588 h 857250"/>
              <a:gd name="connsiteX4" fmla="*/ 28575 w 595313"/>
              <a:gd name="connsiteY4" fmla="*/ 78581 h 857250"/>
              <a:gd name="connsiteX5" fmla="*/ 11906 w 595313"/>
              <a:gd name="connsiteY5" fmla="*/ 59531 h 857250"/>
              <a:gd name="connsiteX6" fmla="*/ 0 w 595313"/>
              <a:gd name="connsiteY6" fmla="*/ 30956 h 857250"/>
              <a:gd name="connsiteX7" fmla="*/ 0 w 595313"/>
              <a:gd name="connsiteY7" fmla="*/ 14288 h 857250"/>
              <a:gd name="connsiteX8" fmla="*/ 2381 w 595313"/>
              <a:gd name="connsiteY8" fmla="*/ 4763 h 857250"/>
              <a:gd name="connsiteX9" fmla="*/ 26194 w 595313"/>
              <a:gd name="connsiteY9" fmla="*/ 0 h 857250"/>
              <a:gd name="connsiteX10" fmla="*/ 61913 w 595313"/>
              <a:gd name="connsiteY10" fmla="*/ 14288 h 857250"/>
              <a:gd name="connsiteX11" fmla="*/ 123825 w 595313"/>
              <a:gd name="connsiteY11" fmla="*/ 61913 h 857250"/>
              <a:gd name="connsiteX12" fmla="*/ 204788 w 595313"/>
              <a:gd name="connsiteY12" fmla="*/ 119063 h 857250"/>
              <a:gd name="connsiteX13" fmla="*/ 290513 w 595313"/>
              <a:gd name="connsiteY13" fmla="*/ 183356 h 857250"/>
              <a:gd name="connsiteX14" fmla="*/ 381000 w 595313"/>
              <a:gd name="connsiteY14" fmla="*/ 254794 h 857250"/>
              <a:gd name="connsiteX15" fmla="*/ 445294 w 595313"/>
              <a:gd name="connsiteY15" fmla="*/ 309563 h 857250"/>
              <a:gd name="connsiteX16" fmla="*/ 488156 w 595313"/>
              <a:gd name="connsiteY16" fmla="*/ 352425 h 857250"/>
              <a:gd name="connsiteX17" fmla="*/ 531019 w 595313"/>
              <a:gd name="connsiteY17" fmla="*/ 397669 h 857250"/>
              <a:gd name="connsiteX18" fmla="*/ 554831 w 595313"/>
              <a:gd name="connsiteY18" fmla="*/ 431006 h 857250"/>
              <a:gd name="connsiteX19" fmla="*/ 566738 w 595313"/>
              <a:gd name="connsiteY19" fmla="*/ 452438 h 857250"/>
              <a:gd name="connsiteX20" fmla="*/ 583406 w 595313"/>
              <a:gd name="connsiteY20" fmla="*/ 504825 h 857250"/>
              <a:gd name="connsiteX21" fmla="*/ 592931 w 595313"/>
              <a:gd name="connsiteY21" fmla="*/ 564356 h 857250"/>
              <a:gd name="connsiteX22" fmla="*/ 595313 w 595313"/>
              <a:gd name="connsiteY22" fmla="*/ 635794 h 857250"/>
              <a:gd name="connsiteX23" fmla="*/ 590550 w 595313"/>
              <a:gd name="connsiteY23" fmla="*/ 704850 h 857250"/>
              <a:gd name="connsiteX24" fmla="*/ 578644 w 595313"/>
              <a:gd name="connsiteY24" fmla="*/ 754856 h 857250"/>
              <a:gd name="connsiteX25" fmla="*/ 557213 w 595313"/>
              <a:gd name="connsiteY25" fmla="*/ 800100 h 857250"/>
              <a:gd name="connsiteX26" fmla="*/ 521494 w 595313"/>
              <a:gd name="connsiteY26" fmla="*/ 838200 h 857250"/>
              <a:gd name="connsiteX27" fmla="*/ 492919 w 595313"/>
              <a:gd name="connsiteY27" fmla="*/ 852488 h 857250"/>
              <a:gd name="connsiteX28" fmla="*/ 469106 w 595313"/>
              <a:gd name="connsiteY28" fmla="*/ 857250 h 857250"/>
              <a:gd name="connsiteX29" fmla="*/ 433388 w 595313"/>
              <a:gd name="connsiteY29" fmla="*/ 847725 h 857250"/>
              <a:gd name="connsiteX30" fmla="*/ 404813 w 595313"/>
              <a:gd name="connsiteY30" fmla="*/ 823913 h 857250"/>
              <a:gd name="connsiteX31" fmla="*/ 381000 w 595313"/>
              <a:gd name="connsiteY31" fmla="*/ 790575 h 857250"/>
              <a:gd name="connsiteX32" fmla="*/ 354806 w 595313"/>
              <a:gd name="connsiteY32" fmla="*/ 728663 h 857250"/>
              <a:gd name="connsiteX33" fmla="*/ 271463 w 595313"/>
              <a:gd name="connsiteY33" fmla="*/ 504825 h 857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95313" h="857250">
                <a:moveTo>
                  <a:pt x="271463" y="504825"/>
                </a:moveTo>
                <a:lnTo>
                  <a:pt x="207169" y="350044"/>
                </a:lnTo>
                <a:lnTo>
                  <a:pt x="138113" y="226219"/>
                </a:lnTo>
                <a:lnTo>
                  <a:pt x="71438" y="128588"/>
                </a:lnTo>
                <a:lnTo>
                  <a:pt x="28575" y="78581"/>
                </a:lnTo>
                <a:lnTo>
                  <a:pt x="11906" y="59531"/>
                </a:lnTo>
                <a:lnTo>
                  <a:pt x="0" y="30956"/>
                </a:lnTo>
                <a:lnTo>
                  <a:pt x="0" y="14288"/>
                </a:lnTo>
                <a:lnTo>
                  <a:pt x="2381" y="4763"/>
                </a:lnTo>
                <a:lnTo>
                  <a:pt x="26194" y="0"/>
                </a:lnTo>
                <a:lnTo>
                  <a:pt x="61913" y="14288"/>
                </a:lnTo>
                <a:lnTo>
                  <a:pt x="123825" y="61913"/>
                </a:lnTo>
                <a:lnTo>
                  <a:pt x="204788" y="119063"/>
                </a:lnTo>
                <a:lnTo>
                  <a:pt x="290513" y="183356"/>
                </a:lnTo>
                <a:lnTo>
                  <a:pt x="381000" y="254794"/>
                </a:lnTo>
                <a:lnTo>
                  <a:pt x="445294" y="309563"/>
                </a:lnTo>
                <a:lnTo>
                  <a:pt x="488156" y="352425"/>
                </a:lnTo>
                <a:lnTo>
                  <a:pt x="531019" y="397669"/>
                </a:lnTo>
                <a:lnTo>
                  <a:pt x="554831" y="431006"/>
                </a:lnTo>
                <a:lnTo>
                  <a:pt x="566738" y="452438"/>
                </a:lnTo>
                <a:lnTo>
                  <a:pt x="583406" y="504825"/>
                </a:lnTo>
                <a:lnTo>
                  <a:pt x="592931" y="564356"/>
                </a:lnTo>
                <a:lnTo>
                  <a:pt x="595313" y="635794"/>
                </a:lnTo>
                <a:lnTo>
                  <a:pt x="590550" y="704850"/>
                </a:lnTo>
                <a:lnTo>
                  <a:pt x="578644" y="754856"/>
                </a:lnTo>
                <a:lnTo>
                  <a:pt x="557213" y="800100"/>
                </a:lnTo>
                <a:lnTo>
                  <a:pt x="521494" y="838200"/>
                </a:lnTo>
                <a:lnTo>
                  <a:pt x="492919" y="852488"/>
                </a:lnTo>
                <a:lnTo>
                  <a:pt x="469106" y="857250"/>
                </a:lnTo>
                <a:lnTo>
                  <a:pt x="433388" y="847725"/>
                </a:lnTo>
                <a:lnTo>
                  <a:pt x="404813" y="823913"/>
                </a:lnTo>
                <a:lnTo>
                  <a:pt x="381000" y="790575"/>
                </a:lnTo>
                <a:lnTo>
                  <a:pt x="354806" y="728663"/>
                </a:lnTo>
                <a:lnTo>
                  <a:pt x="271463" y="5048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4" name="フリーフォーム 133">
            <a:extLst>
              <a:ext uri="{FF2B5EF4-FFF2-40B4-BE49-F238E27FC236}">
                <a16:creationId xmlns:a16="http://schemas.microsoft.com/office/drawing/2014/main" id="{B703D13A-1AF8-D44F-BE42-5B5401E931D4}"/>
              </a:ext>
            </a:extLst>
          </p:cNvPr>
          <p:cNvSpPr/>
          <p:nvPr/>
        </p:nvSpPr>
        <p:spPr>
          <a:xfrm>
            <a:off x="5495925" y="1458913"/>
            <a:ext cx="827088" cy="977900"/>
          </a:xfrm>
          <a:custGeom>
            <a:avLst/>
            <a:gdLst>
              <a:gd name="connsiteX0" fmla="*/ 228600 w 826294"/>
              <a:gd name="connsiteY0" fmla="*/ 569119 h 976313"/>
              <a:gd name="connsiteX1" fmla="*/ 285750 w 826294"/>
              <a:gd name="connsiteY1" fmla="*/ 473869 h 976313"/>
              <a:gd name="connsiteX2" fmla="*/ 347663 w 826294"/>
              <a:gd name="connsiteY2" fmla="*/ 376238 h 976313"/>
              <a:gd name="connsiteX3" fmla="*/ 404813 w 826294"/>
              <a:gd name="connsiteY3" fmla="*/ 280988 h 976313"/>
              <a:gd name="connsiteX4" fmla="*/ 407194 w 826294"/>
              <a:gd name="connsiteY4" fmla="*/ 271463 h 976313"/>
              <a:gd name="connsiteX5" fmla="*/ 411956 w 826294"/>
              <a:gd name="connsiteY5" fmla="*/ 247650 h 976313"/>
              <a:gd name="connsiteX6" fmla="*/ 411956 w 826294"/>
              <a:gd name="connsiteY6" fmla="*/ 211932 h 976313"/>
              <a:gd name="connsiteX7" fmla="*/ 409575 w 826294"/>
              <a:gd name="connsiteY7" fmla="*/ 166688 h 976313"/>
              <a:gd name="connsiteX8" fmla="*/ 400050 w 826294"/>
              <a:gd name="connsiteY8" fmla="*/ 138113 h 976313"/>
              <a:gd name="connsiteX9" fmla="*/ 378619 w 826294"/>
              <a:gd name="connsiteY9" fmla="*/ 97632 h 976313"/>
              <a:gd name="connsiteX10" fmla="*/ 352425 w 826294"/>
              <a:gd name="connsiteY10" fmla="*/ 66675 h 976313"/>
              <a:gd name="connsiteX11" fmla="*/ 345281 w 826294"/>
              <a:gd name="connsiteY11" fmla="*/ 57150 h 976313"/>
              <a:gd name="connsiteX12" fmla="*/ 335756 w 826294"/>
              <a:gd name="connsiteY12" fmla="*/ 30957 h 976313"/>
              <a:gd name="connsiteX13" fmla="*/ 340519 w 826294"/>
              <a:gd name="connsiteY13" fmla="*/ 9525 h 976313"/>
              <a:gd name="connsiteX14" fmla="*/ 347663 w 826294"/>
              <a:gd name="connsiteY14" fmla="*/ 4763 h 976313"/>
              <a:gd name="connsiteX15" fmla="*/ 357188 w 826294"/>
              <a:gd name="connsiteY15" fmla="*/ 0 h 976313"/>
              <a:gd name="connsiteX16" fmla="*/ 369094 w 826294"/>
              <a:gd name="connsiteY16" fmla="*/ 0 h 976313"/>
              <a:gd name="connsiteX17" fmla="*/ 428625 w 826294"/>
              <a:gd name="connsiteY17" fmla="*/ 11907 h 976313"/>
              <a:gd name="connsiteX18" fmla="*/ 488156 w 826294"/>
              <a:gd name="connsiteY18" fmla="*/ 30957 h 976313"/>
              <a:gd name="connsiteX19" fmla="*/ 535781 w 826294"/>
              <a:gd name="connsiteY19" fmla="*/ 50007 h 976313"/>
              <a:gd name="connsiteX20" fmla="*/ 588169 w 826294"/>
              <a:gd name="connsiteY20" fmla="*/ 78582 h 976313"/>
              <a:gd name="connsiteX21" fmla="*/ 628650 w 826294"/>
              <a:gd name="connsiteY21" fmla="*/ 104775 h 976313"/>
              <a:gd name="connsiteX22" fmla="*/ 673894 w 826294"/>
              <a:gd name="connsiteY22" fmla="*/ 147638 h 976313"/>
              <a:gd name="connsiteX23" fmla="*/ 735806 w 826294"/>
              <a:gd name="connsiteY23" fmla="*/ 209550 h 976313"/>
              <a:gd name="connsiteX24" fmla="*/ 783431 w 826294"/>
              <a:gd name="connsiteY24" fmla="*/ 261938 h 976313"/>
              <a:gd name="connsiteX25" fmla="*/ 812006 w 826294"/>
              <a:gd name="connsiteY25" fmla="*/ 302419 h 976313"/>
              <a:gd name="connsiteX26" fmla="*/ 823913 w 826294"/>
              <a:gd name="connsiteY26" fmla="*/ 328613 h 976313"/>
              <a:gd name="connsiteX27" fmla="*/ 826294 w 826294"/>
              <a:gd name="connsiteY27" fmla="*/ 342900 h 976313"/>
              <a:gd name="connsiteX28" fmla="*/ 823913 w 826294"/>
              <a:gd name="connsiteY28" fmla="*/ 361950 h 976313"/>
              <a:gd name="connsiteX29" fmla="*/ 814388 w 826294"/>
              <a:gd name="connsiteY29" fmla="*/ 381000 h 976313"/>
              <a:gd name="connsiteX30" fmla="*/ 797719 w 826294"/>
              <a:gd name="connsiteY30" fmla="*/ 404813 h 976313"/>
              <a:gd name="connsiteX31" fmla="*/ 762000 w 826294"/>
              <a:gd name="connsiteY31" fmla="*/ 423863 h 976313"/>
              <a:gd name="connsiteX32" fmla="*/ 726281 w 826294"/>
              <a:gd name="connsiteY32" fmla="*/ 431007 h 976313"/>
              <a:gd name="connsiteX33" fmla="*/ 690563 w 826294"/>
              <a:gd name="connsiteY33" fmla="*/ 438150 h 976313"/>
              <a:gd name="connsiteX34" fmla="*/ 642938 w 826294"/>
              <a:gd name="connsiteY34" fmla="*/ 459582 h 976313"/>
              <a:gd name="connsiteX35" fmla="*/ 592931 w 826294"/>
              <a:gd name="connsiteY35" fmla="*/ 490538 h 976313"/>
              <a:gd name="connsiteX36" fmla="*/ 502444 w 826294"/>
              <a:gd name="connsiteY36" fmla="*/ 573882 h 976313"/>
              <a:gd name="connsiteX37" fmla="*/ 342900 w 826294"/>
              <a:gd name="connsiteY37" fmla="*/ 714375 h 976313"/>
              <a:gd name="connsiteX38" fmla="*/ 173831 w 826294"/>
              <a:gd name="connsiteY38" fmla="*/ 862013 h 976313"/>
              <a:gd name="connsiteX39" fmla="*/ 52388 w 826294"/>
              <a:gd name="connsiteY39" fmla="*/ 962025 h 976313"/>
              <a:gd name="connsiteX40" fmla="*/ 26194 w 826294"/>
              <a:gd name="connsiteY40" fmla="*/ 976313 h 976313"/>
              <a:gd name="connsiteX41" fmla="*/ 11906 w 826294"/>
              <a:gd name="connsiteY41" fmla="*/ 976313 h 976313"/>
              <a:gd name="connsiteX42" fmla="*/ 2381 w 826294"/>
              <a:gd name="connsiteY42" fmla="*/ 969169 h 976313"/>
              <a:gd name="connsiteX43" fmla="*/ 0 w 826294"/>
              <a:gd name="connsiteY43" fmla="*/ 957263 h 976313"/>
              <a:gd name="connsiteX44" fmla="*/ 2381 w 826294"/>
              <a:gd name="connsiteY44" fmla="*/ 933450 h 976313"/>
              <a:gd name="connsiteX45" fmla="*/ 38100 w 826294"/>
              <a:gd name="connsiteY45" fmla="*/ 866775 h 976313"/>
              <a:gd name="connsiteX46" fmla="*/ 154781 w 826294"/>
              <a:gd name="connsiteY46" fmla="*/ 688182 h 976313"/>
              <a:gd name="connsiteX47" fmla="*/ 228600 w 826294"/>
              <a:gd name="connsiteY47" fmla="*/ 569119 h 97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826294" h="976313">
                <a:moveTo>
                  <a:pt x="228600" y="569119"/>
                </a:moveTo>
                <a:lnTo>
                  <a:pt x="285750" y="473869"/>
                </a:lnTo>
                <a:lnTo>
                  <a:pt x="347663" y="376238"/>
                </a:lnTo>
                <a:lnTo>
                  <a:pt x="404813" y="280988"/>
                </a:lnTo>
                <a:lnTo>
                  <a:pt x="407194" y="271463"/>
                </a:lnTo>
                <a:lnTo>
                  <a:pt x="411956" y="247650"/>
                </a:lnTo>
                <a:lnTo>
                  <a:pt x="411956" y="211932"/>
                </a:lnTo>
                <a:lnTo>
                  <a:pt x="409575" y="166688"/>
                </a:lnTo>
                <a:lnTo>
                  <a:pt x="400050" y="138113"/>
                </a:lnTo>
                <a:lnTo>
                  <a:pt x="378619" y="97632"/>
                </a:lnTo>
                <a:lnTo>
                  <a:pt x="352425" y="66675"/>
                </a:lnTo>
                <a:lnTo>
                  <a:pt x="345281" y="57150"/>
                </a:lnTo>
                <a:lnTo>
                  <a:pt x="335756" y="30957"/>
                </a:lnTo>
                <a:lnTo>
                  <a:pt x="340519" y="9525"/>
                </a:lnTo>
                <a:lnTo>
                  <a:pt x="347663" y="4763"/>
                </a:lnTo>
                <a:lnTo>
                  <a:pt x="357188" y="0"/>
                </a:lnTo>
                <a:lnTo>
                  <a:pt x="369094" y="0"/>
                </a:lnTo>
                <a:lnTo>
                  <a:pt x="428625" y="11907"/>
                </a:lnTo>
                <a:lnTo>
                  <a:pt x="488156" y="30957"/>
                </a:lnTo>
                <a:lnTo>
                  <a:pt x="535781" y="50007"/>
                </a:lnTo>
                <a:lnTo>
                  <a:pt x="588169" y="78582"/>
                </a:lnTo>
                <a:lnTo>
                  <a:pt x="628650" y="104775"/>
                </a:lnTo>
                <a:lnTo>
                  <a:pt x="673894" y="147638"/>
                </a:lnTo>
                <a:lnTo>
                  <a:pt x="735806" y="209550"/>
                </a:lnTo>
                <a:lnTo>
                  <a:pt x="783431" y="261938"/>
                </a:lnTo>
                <a:lnTo>
                  <a:pt x="812006" y="302419"/>
                </a:lnTo>
                <a:lnTo>
                  <a:pt x="823913" y="328613"/>
                </a:lnTo>
                <a:lnTo>
                  <a:pt x="826294" y="342900"/>
                </a:lnTo>
                <a:lnTo>
                  <a:pt x="823913" y="361950"/>
                </a:lnTo>
                <a:lnTo>
                  <a:pt x="814388" y="381000"/>
                </a:lnTo>
                <a:lnTo>
                  <a:pt x="797719" y="404813"/>
                </a:lnTo>
                <a:lnTo>
                  <a:pt x="762000" y="423863"/>
                </a:lnTo>
                <a:lnTo>
                  <a:pt x="726281" y="431007"/>
                </a:lnTo>
                <a:lnTo>
                  <a:pt x="690563" y="438150"/>
                </a:lnTo>
                <a:lnTo>
                  <a:pt x="642938" y="459582"/>
                </a:lnTo>
                <a:lnTo>
                  <a:pt x="592931" y="490538"/>
                </a:lnTo>
                <a:lnTo>
                  <a:pt x="502444" y="573882"/>
                </a:lnTo>
                <a:lnTo>
                  <a:pt x="342900" y="714375"/>
                </a:lnTo>
                <a:lnTo>
                  <a:pt x="173831" y="862013"/>
                </a:lnTo>
                <a:lnTo>
                  <a:pt x="52388" y="962025"/>
                </a:lnTo>
                <a:lnTo>
                  <a:pt x="26194" y="976313"/>
                </a:lnTo>
                <a:lnTo>
                  <a:pt x="11906" y="976313"/>
                </a:lnTo>
                <a:lnTo>
                  <a:pt x="2381" y="969169"/>
                </a:lnTo>
                <a:lnTo>
                  <a:pt x="0" y="957263"/>
                </a:lnTo>
                <a:lnTo>
                  <a:pt x="2381" y="933450"/>
                </a:lnTo>
                <a:lnTo>
                  <a:pt x="38100" y="866775"/>
                </a:lnTo>
                <a:lnTo>
                  <a:pt x="154781" y="688182"/>
                </a:lnTo>
                <a:lnTo>
                  <a:pt x="228600" y="5691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5" name="フリーフォーム 134">
            <a:extLst>
              <a:ext uri="{FF2B5EF4-FFF2-40B4-BE49-F238E27FC236}">
                <a16:creationId xmlns:a16="http://schemas.microsoft.com/office/drawing/2014/main" id="{F133D0C8-6B2A-0044-BFAF-D8B6A565365F}"/>
              </a:ext>
            </a:extLst>
          </p:cNvPr>
          <p:cNvSpPr/>
          <p:nvPr/>
        </p:nvSpPr>
        <p:spPr>
          <a:xfrm>
            <a:off x="3333750" y="2662238"/>
            <a:ext cx="685800" cy="1717675"/>
          </a:xfrm>
          <a:custGeom>
            <a:avLst/>
            <a:gdLst>
              <a:gd name="connsiteX0" fmla="*/ 259556 w 685800"/>
              <a:gd name="connsiteY0" fmla="*/ 571500 h 1716881"/>
              <a:gd name="connsiteX1" fmla="*/ 240506 w 685800"/>
              <a:gd name="connsiteY1" fmla="*/ 488156 h 1716881"/>
              <a:gd name="connsiteX2" fmla="*/ 216694 w 685800"/>
              <a:gd name="connsiteY2" fmla="*/ 395287 h 1716881"/>
              <a:gd name="connsiteX3" fmla="*/ 192881 w 685800"/>
              <a:gd name="connsiteY3" fmla="*/ 333375 h 1716881"/>
              <a:gd name="connsiteX4" fmla="*/ 166688 w 685800"/>
              <a:gd name="connsiteY4" fmla="*/ 278606 h 1716881"/>
              <a:gd name="connsiteX5" fmla="*/ 135731 w 685800"/>
              <a:gd name="connsiteY5" fmla="*/ 223837 h 1716881"/>
              <a:gd name="connsiteX6" fmla="*/ 109538 w 685800"/>
              <a:gd name="connsiteY6" fmla="*/ 180975 h 1716881"/>
              <a:gd name="connsiteX7" fmla="*/ 76200 w 685800"/>
              <a:gd name="connsiteY7" fmla="*/ 135731 h 1716881"/>
              <a:gd name="connsiteX8" fmla="*/ 50006 w 685800"/>
              <a:gd name="connsiteY8" fmla="*/ 104775 h 1716881"/>
              <a:gd name="connsiteX9" fmla="*/ 21431 w 685800"/>
              <a:gd name="connsiteY9" fmla="*/ 73818 h 1716881"/>
              <a:gd name="connsiteX10" fmla="*/ 7144 w 685800"/>
              <a:gd name="connsiteY10" fmla="*/ 54768 h 1716881"/>
              <a:gd name="connsiteX11" fmla="*/ 0 w 685800"/>
              <a:gd name="connsiteY11" fmla="*/ 38100 h 1716881"/>
              <a:gd name="connsiteX12" fmla="*/ 0 w 685800"/>
              <a:gd name="connsiteY12" fmla="*/ 16668 h 1716881"/>
              <a:gd name="connsiteX13" fmla="*/ 7144 w 685800"/>
              <a:gd name="connsiteY13" fmla="*/ 2381 h 1716881"/>
              <a:gd name="connsiteX14" fmla="*/ 23813 w 685800"/>
              <a:gd name="connsiteY14" fmla="*/ 0 h 1716881"/>
              <a:gd name="connsiteX15" fmla="*/ 61913 w 685800"/>
              <a:gd name="connsiteY15" fmla="*/ 9525 h 1716881"/>
              <a:gd name="connsiteX16" fmla="*/ 133350 w 685800"/>
              <a:gd name="connsiteY16" fmla="*/ 30956 h 1716881"/>
              <a:gd name="connsiteX17" fmla="*/ 192881 w 685800"/>
              <a:gd name="connsiteY17" fmla="*/ 50006 h 1716881"/>
              <a:gd name="connsiteX18" fmla="*/ 280988 w 685800"/>
              <a:gd name="connsiteY18" fmla="*/ 83343 h 1716881"/>
              <a:gd name="connsiteX19" fmla="*/ 350044 w 685800"/>
              <a:gd name="connsiteY19" fmla="*/ 114300 h 1716881"/>
              <a:gd name="connsiteX20" fmla="*/ 414338 w 685800"/>
              <a:gd name="connsiteY20" fmla="*/ 297656 h 1716881"/>
              <a:gd name="connsiteX21" fmla="*/ 464344 w 685800"/>
              <a:gd name="connsiteY21" fmla="*/ 497681 h 1716881"/>
              <a:gd name="connsiteX22" fmla="*/ 504825 w 685800"/>
              <a:gd name="connsiteY22" fmla="*/ 676275 h 1716881"/>
              <a:gd name="connsiteX23" fmla="*/ 521494 w 685800"/>
              <a:gd name="connsiteY23" fmla="*/ 766762 h 1716881"/>
              <a:gd name="connsiteX24" fmla="*/ 550069 w 685800"/>
              <a:gd name="connsiteY24" fmla="*/ 916781 h 1716881"/>
              <a:gd name="connsiteX25" fmla="*/ 573881 w 685800"/>
              <a:gd name="connsiteY25" fmla="*/ 1016793 h 1716881"/>
              <a:gd name="connsiteX26" fmla="*/ 595313 w 685800"/>
              <a:gd name="connsiteY26" fmla="*/ 1104900 h 1716881"/>
              <a:gd name="connsiteX27" fmla="*/ 614363 w 685800"/>
              <a:gd name="connsiteY27" fmla="*/ 1197768 h 1716881"/>
              <a:gd name="connsiteX28" fmla="*/ 645319 w 685800"/>
              <a:gd name="connsiteY28" fmla="*/ 1362075 h 1716881"/>
              <a:gd name="connsiteX29" fmla="*/ 657225 w 685800"/>
              <a:gd name="connsiteY29" fmla="*/ 1421606 h 1716881"/>
              <a:gd name="connsiteX30" fmla="*/ 685800 w 685800"/>
              <a:gd name="connsiteY30" fmla="*/ 1628775 h 1716881"/>
              <a:gd name="connsiteX31" fmla="*/ 659606 w 685800"/>
              <a:gd name="connsiteY31" fmla="*/ 1685925 h 1716881"/>
              <a:gd name="connsiteX32" fmla="*/ 638175 w 685800"/>
              <a:gd name="connsiteY32" fmla="*/ 1709737 h 1716881"/>
              <a:gd name="connsiteX33" fmla="*/ 626269 w 685800"/>
              <a:gd name="connsiteY33" fmla="*/ 1716881 h 1716881"/>
              <a:gd name="connsiteX34" fmla="*/ 604838 w 685800"/>
              <a:gd name="connsiteY34" fmla="*/ 1716881 h 1716881"/>
              <a:gd name="connsiteX35" fmla="*/ 573881 w 685800"/>
              <a:gd name="connsiteY35" fmla="*/ 1704975 h 1716881"/>
              <a:gd name="connsiteX36" fmla="*/ 550069 w 685800"/>
              <a:gd name="connsiteY36" fmla="*/ 1690687 h 1716881"/>
              <a:gd name="connsiteX37" fmla="*/ 521494 w 685800"/>
              <a:gd name="connsiteY37" fmla="*/ 1664493 h 1716881"/>
              <a:gd name="connsiteX38" fmla="*/ 495300 w 685800"/>
              <a:gd name="connsiteY38" fmla="*/ 1616868 h 1716881"/>
              <a:gd name="connsiteX39" fmla="*/ 457200 w 685800"/>
              <a:gd name="connsiteY39" fmla="*/ 1547812 h 1716881"/>
              <a:gd name="connsiteX40" fmla="*/ 409575 w 685800"/>
              <a:gd name="connsiteY40" fmla="*/ 1469231 h 1716881"/>
              <a:gd name="connsiteX41" fmla="*/ 400050 w 685800"/>
              <a:gd name="connsiteY41" fmla="*/ 1421606 h 1716881"/>
              <a:gd name="connsiteX42" fmla="*/ 381000 w 685800"/>
              <a:gd name="connsiteY42" fmla="*/ 1266825 h 1716881"/>
              <a:gd name="connsiteX43" fmla="*/ 357188 w 685800"/>
              <a:gd name="connsiteY43" fmla="*/ 1092993 h 1716881"/>
              <a:gd name="connsiteX44" fmla="*/ 335756 w 685800"/>
              <a:gd name="connsiteY44" fmla="*/ 966787 h 1716881"/>
              <a:gd name="connsiteX45" fmla="*/ 304800 w 685800"/>
              <a:gd name="connsiteY45" fmla="*/ 781050 h 1716881"/>
              <a:gd name="connsiteX46" fmla="*/ 259556 w 685800"/>
              <a:gd name="connsiteY46" fmla="*/ 571500 h 171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685800" h="1716881">
                <a:moveTo>
                  <a:pt x="259556" y="571500"/>
                </a:moveTo>
                <a:lnTo>
                  <a:pt x="240506" y="488156"/>
                </a:lnTo>
                <a:lnTo>
                  <a:pt x="216694" y="395287"/>
                </a:lnTo>
                <a:lnTo>
                  <a:pt x="192881" y="333375"/>
                </a:lnTo>
                <a:lnTo>
                  <a:pt x="166688" y="278606"/>
                </a:lnTo>
                <a:lnTo>
                  <a:pt x="135731" y="223837"/>
                </a:lnTo>
                <a:lnTo>
                  <a:pt x="109538" y="180975"/>
                </a:lnTo>
                <a:lnTo>
                  <a:pt x="76200" y="135731"/>
                </a:lnTo>
                <a:lnTo>
                  <a:pt x="50006" y="104775"/>
                </a:lnTo>
                <a:lnTo>
                  <a:pt x="21431" y="73818"/>
                </a:lnTo>
                <a:lnTo>
                  <a:pt x="7144" y="54768"/>
                </a:lnTo>
                <a:lnTo>
                  <a:pt x="0" y="38100"/>
                </a:lnTo>
                <a:lnTo>
                  <a:pt x="0" y="16668"/>
                </a:lnTo>
                <a:lnTo>
                  <a:pt x="7144" y="2381"/>
                </a:lnTo>
                <a:lnTo>
                  <a:pt x="23813" y="0"/>
                </a:lnTo>
                <a:lnTo>
                  <a:pt x="61913" y="9525"/>
                </a:lnTo>
                <a:lnTo>
                  <a:pt x="133350" y="30956"/>
                </a:lnTo>
                <a:lnTo>
                  <a:pt x="192881" y="50006"/>
                </a:lnTo>
                <a:lnTo>
                  <a:pt x="280988" y="83343"/>
                </a:lnTo>
                <a:lnTo>
                  <a:pt x="350044" y="114300"/>
                </a:lnTo>
                <a:lnTo>
                  <a:pt x="414338" y="297656"/>
                </a:lnTo>
                <a:lnTo>
                  <a:pt x="464344" y="497681"/>
                </a:lnTo>
                <a:lnTo>
                  <a:pt x="504825" y="676275"/>
                </a:lnTo>
                <a:lnTo>
                  <a:pt x="521494" y="766762"/>
                </a:lnTo>
                <a:lnTo>
                  <a:pt x="550069" y="916781"/>
                </a:lnTo>
                <a:lnTo>
                  <a:pt x="573881" y="1016793"/>
                </a:lnTo>
                <a:lnTo>
                  <a:pt x="595313" y="1104900"/>
                </a:lnTo>
                <a:lnTo>
                  <a:pt x="614363" y="1197768"/>
                </a:lnTo>
                <a:lnTo>
                  <a:pt x="645319" y="1362075"/>
                </a:lnTo>
                <a:lnTo>
                  <a:pt x="657225" y="1421606"/>
                </a:lnTo>
                <a:lnTo>
                  <a:pt x="685800" y="1628775"/>
                </a:lnTo>
                <a:lnTo>
                  <a:pt x="659606" y="1685925"/>
                </a:lnTo>
                <a:lnTo>
                  <a:pt x="638175" y="1709737"/>
                </a:lnTo>
                <a:lnTo>
                  <a:pt x="626269" y="1716881"/>
                </a:lnTo>
                <a:lnTo>
                  <a:pt x="604838" y="1716881"/>
                </a:lnTo>
                <a:lnTo>
                  <a:pt x="573881" y="1704975"/>
                </a:lnTo>
                <a:lnTo>
                  <a:pt x="550069" y="1690687"/>
                </a:lnTo>
                <a:lnTo>
                  <a:pt x="521494" y="1664493"/>
                </a:lnTo>
                <a:lnTo>
                  <a:pt x="495300" y="1616868"/>
                </a:lnTo>
                <a:lnTo>
                  <a:pt x="457200" y="1547812"/>
                </a:lnTo>
                <a:lnTo>
                  <a:pt x="409575" y="1469231"/>
                </a:lnTo>
                <a:lnTo>
                  <a:pt x="400050" y="1421606"/>
                </a:lnTo>
                <a:lnTo>
                  <a:pt x="381000" y="1266825"/>
                </a:lnTo>
                <a:lnTo>
                  <a:pt x="357188" y="1092993"/>
                </a:lnTo>
                <a:lnTo>
                  <a:pt x="335756" y="966787"/>
                </a:lnTo>
                <a:lnTo>
                  <a:pt x="304800" y="781050"/>
                </a:lnTo>
                <a:lnTo>
                  <a:pt x="259556" y="5715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9" name="フリーフォーム 138">
            <a:extLst>
              <a:ext uri="{FF2B5EF4-FFF2-40B4-BE49-F238E27FC236}">
                <a16:creationId xmlns:a16="http://schemas.microsoft.com/office/drawing/2014/main" id="{02B0AE33-56CC-2B4B-8ABF-1C46A7D1FBAD}"/>
              </a:ext>
            </a:extLst>
          </p:cNvPr>
          <p:cNvSpPr/>
          <p:nvPr/>
        </p:nvSpPr>
        <p:spPr>
          <a:xfrm>
            <a:off x="2541588" y="4435475"/>
            <a:ext cx="4643437" cy="669925"/>
          </a:xfrm>
          <a:custGeom>
            <a:avLst/>
            <a:gdLst>
              <a:gd name="connsiteX0" fmla="*/ 1691640 w 4644390"/>
              <a:gd name="connsiteY0" fmla="*/ 247650 h 670560"/>
              <a:gd name="connsiteX1" fmla="*/ 1874520 w 4644390"/>
              <a:gd name="connsiteY1" fmla="*/ 224790 h 670560"/>
              <a:gd name="connsiteX2" fmla="*/ 2065020 w 4644390"/>
              <a:gd name="connsiteY2" fmla="*/ 205740 h 670560"/>
              <a:gd name="connsiteX3" fmla="*/ 2179320 w 4644390"/>
              <a:gd name="connsiteY3" fmla="*/ 198120 h 670560"/>
              <a:gd name="connsiteX4" fmla="*/ 2385060 w 4644390"/>
              <a:gd name="connsiteY4" fmla="*/ 182880 h 670560"/>
              <a:gd name="connsiteX5" fmla="*/ 2594610 w 4644390"/>
              <a:gd name="connsiteY5" fmla="*/ 160020 h 670560"/>
              <a:gd name="connsiteX6" fmla="*/ 2846070 w 4644390"/>
              <a:gd name="connsiteY6" fmla="*/ 137160 h 670560"/>
              <a:gd name="connsiteX7" fmla="*/ 3135630 w 4644390"/>
              <a:gd name="connsiteY7" fmla="*/ 110490 h 670560"/>
              <a:gd name="connsiteX8" fmla="*/ 3432810 w 4644390"/>
              <a:gd name="connsiteY8" fmla="*/ 80010 h 670560"/>
              <a:gd name="connsiteX9" fmla="*/ 3630930 w 4644390"/>
              <a:gd name="connsiteY9" fmla="*/ 60960 h 670560"/>
              <a:gd name="connsiteX10" fmla="*/ 3745230 w 4644390"/>
              <a:gd name="connsiteY10" fmla="*/ 49530 h 670560"/>
              <a:gd name="connsiteX11" fmla="*/ 3802380 w 4644390"/>
              <a:gd name="connsiteY11" fmla="*/ 45720 h 670560"/>
              <a:gd name="connsiteX12" fmla="*/ 3867150 w 4644390"/>
              <a:gd name="connsiteY12" fmla="*/ 30480 h 670560"/>
              <a:gd name="connsiteX13" fmla="*/ 3962400 w 4644390"/>
              <a:gd name="connsiteY13" fmla="*/ 3810 h 670560"/>
              <a:gd name="connsiteX14" fmla="*/ 3996690 w 4644390"/>
              <a:gd name="connsiteY14" fmla="*/ 0 h 670560"/>
              <a:gd name="connsiteX15" fmla="*/ 4069080 w 4644390"/>
              <a:gd name="connsiteY15" fmla="*/ 7620 h 670560"/>
              <a:gd name="connsiteX16" fmla="*/ 4217670 w 4644390"/>
              <a:gd name="connsiteY16" fmla="*/ 34290 h 670560"/>
              <a:gd name="connsiteX17" fmla="*/ 4381500 w 4644390"/>
              <a:gd name="connsiteY17" fmla="*/ 72390 h 670560"/>
              <a:gd name="connsiteX18" fmla="*/ 4450080 w 4644390"/>
              <a:gd name="connsiteY18" fmla="*/ 95250 h 670560"/>
              <a:gd name="connsiteX19" fmla="*/ 4514850 w 4644390"/>
              <a:gd name="connsiteY19" fmla="*/ 118110 h 670560"/>
              <a:gd name="connsiteX20" fmla="*/ 4575810 w 4644390"/>
              <a:gd name="connsiteY20" fmla="*/ 148590 h 670560"/>
              <a:gd name="connsiteX21" fmla="*/ 4613910 w 4644390"/>
              <a:gd name="connsiteY21" fmla="*/ 175260 h 670560"/>
              <a:gd name="connsiteX22" fmla="*/ 4632960 w 4644390"/>
              <a:gd name="connsiteY22" fmla="*/ 194310 h 670560"/>
              <a:gd name="connsiteX23" fmla="*/ 4644390 w 4644390"/>
              <a:gd name="connsiteY23" fmla="*/ 224790 h 670560"/>
              <a:gd name="connsiteX24" fmla="*/ 4644390 w 4644390"/>
              <a:gd name="connsiteY24" fmla="*/ 262890 h 670560"/>
              <a:gd name="connsiteX25" fmla="*/ 4632960 w 4644390"/>
              <a:gd name="connsiteY25" fmla="*/ 297180 h 670560"/>
              <a:gd name="connsiteX26" fmla="*/ 4606290 w 4644390"/>
              <a:gd name="connsiteY26" fmla="*/ 316230 h 670560"/>
              <a:gd name="connsiteX27" fmla="*/ 4549140 w 4644390"/>
              <a:gd name="connsiteY27" fmla="*/ 335280 h 670560"/>
              <a:gd name="connsiteX28" fmla="*/ 4507230 w 4644390"/>
              <a:gd name="connsiteY28" fmla="*/ 335280 h 670560"/>
              <a:gd name="connsiteX29" fmla="*/ 4339590 w 4644390"/>
              <a:gd name="connsiteY29" fmla="*/ 320040 h 670560"/>
              <a:gd name="connsiteX30" fmla="*/ 4145280 w 4644390"/>
              <a:gd name="connsiteY30" fmla="*/ 304800 h 670560"/>
              <a:gd name="connsiteX31" fmla="*/ 3890010 w 4644390"/>
              <a:gd name="connsiteY31" fmla="*/ 289560 h 670560"/>
              <a:gd name="connsiteX32" fmla="*/ 3669030 w 4644390"/>
              <a:gd name="connsiteY32" fmla="*/ 285750 h 670560"/>
              <a:gd name="connsiteX33" fmla="*/ 3425190 w 4644390"/>
              <a:gd name="connsiteY33" fmla="*/ 289560 h 670560"/>
              <a:gd name="connsiteX34" fmla="*/ 3086100 w 4644390"/>
              <a:gd name="connsiteY34" fmla="*/ 300990 h 670560"/>
              <a:gd name="connsiteX35" fmla="*/ 2800350 w 4644390"/>
              <a:gd name="connsiteY35" fmla="*/ 320040 h 670560"/>
              <a:gd name="connsiteX36" fmla="*/ 2472690 w 4644390"/>
              <a:gd name="connsiteY36" fmla="*/ 350520 h 670560"/>
              <a:gd name="connsiteX37" fmla="*/ 2369820 w 4644390"/>
              <a:gd name="connsiteY37" fmla="*/ 361950 h 670560"/>
              <a:gd name="connsiteX38" fmla="*/ 2076450 w 4644390"/>
              <a:gd name="connsiteY38" fmla="*/ 388620 h 670560"/>
              <a:gd name="connsiteX39" fmla="*/ 1805940 w 4644390"/>
              <a:gd name="connsiteY39" fmla="*/ 415290 h 670560"/>
              <a:gd name="connsiteX40" fmla="*/ 1554480 w 4644390"/>
              <a:gd name="connsiteY40" fmla="*/ 449580 h 670560"/>
              <a:gd name="connsiteX41" fmla="*/ 1341120 w 4644390"/>
              <a:gd name="connsiteY41" fmla="*/ 483870 h 670560"/>
              <a:gd name="connsiteX42" fmla="*/ 1139190 w 4644390"/>
              <a:gd name="connsiteY42" fmla="*/ 521970 h 670560"/>
              <a:gd name="connsiteX43" fmla="*/ 906780 w 4644390"/>
              <a:gd name="connsiteY43" fmla="*/ 571500 h 670560"/>
              <a:gd name="connsiteX44" fmla="*/ 716280 w 4644390"/>
              <a:gd name="connsiteY44" fmla="*/ 621030 h 670560"/>
              <a:gd name="connsiteX45" fmla="*/ 514350 w 4644390"/>
              <a:gd name="connsiteY45" fmla="*/ 670560 h 670560"/>
              <a:gd name="connsiteX46" fmla="*/ 483870 w 4644390"/>
              <a:gd name="connsiteY46" fmla="*/ 670560 h 670560"/>
              <a:gd name="connsiteX47" fmla="*/ 438150 w 4644390"/>
              <a:gd name="connsiteY47" fmla="*/ 662940 h 670560"/>
              <a:gd name="connsiteX48" fmla="*/ 381000 w 4644390"/>
              <a:gd name="connsiteY48" fmla="*/ 636270 h 670560"/>
              <a:gd name="connsiteX49" fmla="*/ 323850 w 4644390"/>
              <a:gd name="connsiteY49" fmla="*/ 601980 h 670560"/>
              <a:gd name="connsiteX50" fmla="*/ 217170 w 4644390"/>
              <a:gd name="connsiteY50" fmla="*/ 514350 h 670560"/>
              <a:gd name="connsiteX51" fmla="*/ 121920 w 4644390"/>
              <a:gd name="connsiteY51" fmla="*/ 422910 h 670560"/>
              <a:gd name="connsiteX52" fmla="*/ 34290 w 4644390"/>
              <a:gd name="connsiteY52" fmla="*/ 339090 h 670560"/>
              <a:gd name="connsiteX53" fmla="*/ 15240 w 4644390"/>
              <a:gd name="connsiteY53" fmla="*/ 312420 h 670560"/>
              <a:gd name="connsiteX54" fmla="*/ 3810 w 4644390"/>
              <a:gd name="connsiteY54" fmla="*/ 289560 h 670560"/>
              <a:gd name="connsiteX55" fmla="*/ 0 w 4644390"/>
              <a:gd name="connsiteY55" fmla="*/ 270510 h 670560"/>
              <a:gd name="connsiteX56" fmla="*/ 7620 w 4644390"/>
              <a:gd name="connsiteY56" fmla="*/ 255270 h 670560"/>
              <a:gd name="connsiteX57" fmla="*/ 15240 w 4644390"/>
              <a:gd name="connsiteY57" fmla="*/ 251460 h 670560"/>
              <a:gd name="connsiteX58" fmla="*/ 45720 w 4644390"/>
              <a:gd name="connsiteY58" fmla="*/ 262890 h 670560"/>
              <a:gd name="connsiteX59" fmla="*/ 106680 w 4644390"/>
              <a:gd name="connsiteY59" fmla="*/ 289560 h 670560"/>
              <a:gd name="connsiteX60" fmla="*/ 171450 w 4644390"/>
              <a:gd name="connsiteY60" fmla="*/ 320040 h 670560"/>
              <a:gd name="connsiteX61" fmla="*/ 236220 w 4644390"/>
              <a:gd name="connsiteY61" fmla="*/ 342900 h 670560"/>
              <a:gd name="connsiteX62" fmla="*/ 297180 w 4644390"/>
              <a:gd name="connsiteY62" fmla="*/ 365760 h 670560"/>
              <a:gd name="connsiteX63" fmla="*/ 354330 w 4644390"/>
              <a:gd name="connsiteY63" fmla="*/ 381000 h 670560"/>
              <a:gd name="connsiteX64" fmla="*/ 411480 w 4644390"/>
              <a:gd name="connsiteY64" fmla="*/ 396240 h 670560"/>
              <a:gd name="connsiteX65" fmla="*/ 472440 w 4644390"/>
              <a:gd name="connsiteY65" fmla="*/ 403860 h 670560"/>
              <a:gd name="connsiteX66" fmla="*/ 552450 w 4644390"/>
              <a:gd name="connsiteY66" fmla="*/ 400050 h 670560"/>
              <a:gd name="connsiteX67" fmla="*/ 742950 w 4644390"/>
              <a:gd name="connsiteY67" fmla="*/ 384810 h 670560"/>
              <a:gd name="connsiteX68" fmla="*/ 994410 w 4644390"/>
              <a:gd name="connsiteY68" fmla="*/ 350520 h 670560"/>
              <a:gd name="connsiteX69" fmla="*/ 1303020 w 4644390"/>
              <a:gd name="connsiteY69" fmla="*/ 300990 h 670560"/>
              <a:gd name="connsiteX70" fmla="*/ 1691640 w 4644390"/>
              <a:gd name="connsiteY70" fmla="*/ 247650 h 670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4644390" h="670560">
                <a:moveTo>
                  <a:pt x="1691640" y="247650"/>
                </a:moveTo>
                <a:lnTo>
                  <a:pt x="1874520" y="224790"/>
                </a:lnTo>
                <a:lnTo>
                  <a:pt x="2065020" y="205740"/>
                </a:lnTo>
                <a:lnTo>
                  <a:pt x="2179320" y="198120"/>
                </a:lnTo>
                <a:lnTo>
                  <a:pt x="2385060" y="182880"/>
                </a:lnTo>
                <a:lnTo>
                  <a:pt x="2594610" y="160020"/>
                </a:lnTo>
                <a:lnTo>
                  <a:pt x="2846070" y="137160"/>
                </a:lnTo>
                <a:lnTo>
                  <a:pt x="3135630" y="110490"/>
                </a:lnTo>
                <a:lnTo>
                  <a:pt x="3432810" y="80010"/>
                </a:lnTo>
                <a:lnTo>
                  <a:pt x="3630930" y="60960"/>
                </a:lnTo>
                <a:lnTo>
                  <a:pt x="3745230" y="49530"/>
                </a:lnTo>
                <a:lnTo>
                  <a:pt x="3802380" y="45720"/>
                </a:lnTo>
                <a:lnTo>
                  <a:pt x="3867150" y="30480"/>
                </a:lnTo>
                <a:lnTo>
                  <a:pt x="3962400" y="3810"/>
                </a:lnTo>
                <a:lnTo>
                  <a:pt x="3996690" y="0"/>
                </a:lnTo>
                <a:lnTo>
                  <a:pt x="4069080" y="7620"/>
                </a:lnTo>
                <a:lnTo>
                  <a:pt x="4217670" y="34290"/>
                </a:lnTo>
                <a:lnTo>
                  <a:pt x="4381500" y="72390"/>
                </a:lnTo>
                <a:lnTo>
                  <a:pt x="4450080" y="95250"/>
                </a:lnTo>
                <a:lnTo>
                  <a:pt x="4514850" y="118110"/>
                </a:lnTo>
                <a:lnTo>
                  <a:pt x="4575810" y="148590"/>
                </a:lnTo>
                <a:lnTo>
                  <a:pt x="4613910" y="175260"/>
                </a:lnTo>
                <a:lnTo>
                  <a:pt x="4632960" y="194310"/>
                </a:lnTo>
                <a:lnTo>
                  <a:pt x="4644390" y="224790"/>
                </a:lnTo>
                <a:lnTo>
                  <a:pt x="4644390" y="262890"/>
                </a:lnTo>
                <a:lnTo>
                  <a:pt x="4632960" y="297180"/>
                </a:lnTo>
                <a:lnTo>
                  <a:pt x="4606290" y="316230"/>
                </a:lnTo>
                <a:lnTo>
                  <a:pt x="4549140" y="335280"/>
                </a:lnTo>
                <a:lnTo>
                  <a:pt x="4507230" y="335280"/>
                </a:lnTo>
                <a:lnTo>
                  <a:pt x="4339590" y="320040"/>
                </a:lnTo>
                <a:lnTo>
                  <a:pt x="4145280" y="304800"/>
                </a:lnTo>
                <a:lnTo>
                  <a:pt x="3890010" y="289560"/>
                </a:lnTo>
                <a:lnTo>
                  <a:pt x="3669030" y="285750"/>
                </a:lnTo>
                <a:lnTo>
                  <a:pt x="3425190" y="289560"/>
                </a:lnTo>
                <a:lnTo>
                  <a:pt x="3086100" y="300990"/>
                </a:lnTo>
                <a:lnTo>
                  <a:pt x="2800350" y="320040"/>
                </a:lnTo>
                <a:lnTo>
                  <a:pt x="2472690" y="350520"/>
                </a:lnTo>
                <a:lnTo>
                  <a:pt x="2369820" y="361950"/>
                </a:lnTo>
                <a:lnTo>
                  <a:pt x="2076450" y="388620"/>
                </a:lnTo>
                <a:lnTo>
                  <a:pt x="1805940" y="415290"/>
                </a:lnTo>
                <a:lnTo>
                  <a:pt x="1554480" y="449580"/>
                </a:lnTo>
                <a:lnTo>
                  <a:pt x="1341120" y="483870"/>
                </a:lnTo>
                <a:lnTo>
                  <a:pt x="1139190" y="521970"/>
                </a:lnTo>
                <a:lnTo>
                  <a:pt x="906780" y="571500"/>
                </a:lnTo>
                <a:lnTo>
                  <a:pt x="716280" y="621030"/>
                </a:lnTo>
                <a:lnTo>
                  <a:pt x="514350" y="670560"/>
                </a:lnTo>
                <a:lnTo>
                  <a:pt x="483870" y="670560"/>
                </a:lnTo>
                <a:lnTo>
                  <a:pt x="438150" y="662940"/>
                </a:lnTo>
                <a:lnTo>
                  <a:pt x="381000" y="636270"/>
                </a:lnTo>
                <a:lnTo>
                  <a:pt x="323850" y="601980"/>
                </a:lnTo>
                <a:lnTo>
                  <a:pt x="217170" y="514350"/>
                </a:lnTo>
                <a:lnTo>
                  <a:pt x="121920" y="422910"/>
                </a:lnTo>
                <a:lnTo>
                  <a:pt x="34290" y="339090"/>
                </a:lnTo>
                <a:lnTo>
                  <a:pt x="15240" y="312420"/>
                </a:lnTo>
                <a:lnTo>
                  <a:pt x="3810" y="289560"/>
                </a:lnTo>
                <a:lnTo>
                  <a:pt x="0" y="270510"/>
                </a:lnTo>
                <a:lnTo>
                  <a:pt x="7620" y="255270"/>
                </a:lnTo>
                <a:lnTo>
                  <a:pt x="15240" y="251460"/>
                </a:lnTo>
                <a:lnTo>
                  <a:pt x="45720" y="262890"/>
                </a:lnTo>
                <a:lnTo>
                  <a:pt x="106680" y="289560"/>
                </a:lnTo>
                <a:lnTo>
                  <a:pt x="171450" y="320040"/>
                </a:lnTo>
                <a:lnTo>
                  <a:pt x="236220" y="342900"/>
                </a:lnTo>
                <a:lnTo>
                  <a:pt x="297180" y="365760"/>
                </a:lnTo>
                <a:lnTo>
                  <a:pt x="354330" y="381000"/>
                </a:lnTo>
                <a:lnTo>
                  <a:pt x="411480" y="396240"/>
                </a:lnTo>
                <a:lnTo>
                  <a:pt x="472440" y="403860"/>
                </a:lnTo>
                <a:lnTo>
                  <a:pt x="552450" y="400050"/>
                </a:lnTo>
                <a:lnTo>
                  <a:pt x="742950" y="384810"/>
                </a:lnTo>
                <a:lnTo>
                  <a:pt x="994410" y="350520"/>
                </a:lnTo>
                <a:lnTo>
                  <a:pt x="1303020" y="300990"/>
                </a:lnTo>
                <a:lnTo>
                  <a:pt x="1691640" y="2476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6" name="フリーフォーム 135">
            <a:extLst>
              <a:ext uri="{FF2B5EF4-FFF2-40B4-BE49-F238E27FC236}">
                <a16:creationId xmlns:a16="http://schemas.microsoft.com/office/drawing/2014/main" id="{B6634EEB-3C3C-884F-87A3-3CAB184C1743}"/>
              </a:ext>
            </a:extLst>
          </p:cNvPr>
          <p:cNvSpPr/>
          <p:nvPr/>
        </p:nvSpPr>
        <p:spPr>
          <a:xfrm>
            <a:off x="3624263" y="2516188"/>
            <a:ext cx="2747962" cy="1644650"/>
          </a:xfrm>
          <a:custGeom>
            <a:avLst/>
            <a:gdLst>
              <a:gd name="connsiteX0" fmla="*/ 581025 w 2747962"/>
              <a:gd name="connsiteY0" fmla="*/ 376238 h 1643063"/>
              <a:gd name="connsiteX1" fmla="*/ 314325 w 2747962"/>
              <a:gd name="connsiteY1" fmla="*/ 402432 h 1643063"/>
              <a:gd name="connsiteX2" fmla="*/ 80962 w 2747962"/>
              <a:gd name="connsiteY2" fmla="*/ 423863 h 1643063"/>
              <a:gd name="connsiteX3" fmla="*/ 59531 w 2747962"/>
              <a:gd name="connsiteY3" fmla="*/ 423863 h 1643063"/>
              <a:gd name="connsiteX4" fmla="*/ 0 w 2747962"/>
              <a:gd name="connsiteY4" fmla="*/ 271463 h 1643063"/>
              <a:gd name="connsiteX5" fmla="*/ 250031 w 2747962"/>
              <a:gd name="connsiteY5" fmla="*/ 250032 h 1643063"/>
              <a:gd name="connsiteX6" fmla="*/ 554831 w 2747962"/>
              <a:gd name="connsiteY6" fmla="*/ 214313 h 1643063"/>
              <a:gd name="connsiteX7" fmla="*/ 840581 w 2747962"/>
              <a:gd name="connsiteY7" fmla="*/ 190500 h 1643063"/>
              <a:gd name="connsiteX8" fmla="*/ 1166812 w 2747962"/>
              <a:gd name="connsiteY8" fmla="*/ 159544 h 1643063"/>
              <a:gd name="connsiteX9" fmla="*/ 1538287 w 2747962"/>
              <a:gd name="connsiteY9" fmla="*/ 121444 h 1643063"/>
              <a:gd name="connsiteX10" fmla="*/ 1800225 w 2747962"/>
              <a:gd name="connsiteY10" fmla="*/ 95250 h 1643063"/>
              <a:gd name="connsiteX11" fmla="*/ 2085975 w 2747962"/>
              <a:gd name="connsiteY11" fmla="*/ 61913 h 1643063"/>
              <a:gd name="connsiteX12" fmla="*/ 2235993 w 2747962"/>
              <a:gd name="connsiteY12" fmla="*/ 47625 h 1643063"/>
              <a:gd name="connsiteX13" fmla="*/ 2293143 w 2747962"/>
              <a:gd name="connsiteY13" fmla="*/ 30957 h 1643063"/>
              <a:gd name="connsiteX14" fmla="*/ 2371725 w 2747962"/>
              <a:gd name="connsiteY14" fmla="*/ 9525 h 1643063"/>
              <a:gd name="connsiteX15" fmla="*/ 2431256 w 2747962"/>
              <a:gd name="connsiteY15" fmla="*/ 0 h 1643063"/>
              <a:gd name="connsiteX16" fmla="*/ 2476500 w 2747962"/>
              <a:gd name="connsiteY16" fmla="*/ 2382 h 1643063"/>
              <a:gd name="connsiteX17" fmla="*/ 2493168 w 2747962"/>
              <a:gd name="connsiteY17" fmla="*/ 7144 h 1643063"/>
              <a:gd name="connsiteX18" fmla="*/ 2512218 w 2747962"/>
              <a:gd name="connsiteY18" fmla="*/ 21432 h 1643063"/>
              <a:gd name="connsiteX19" fmla="*/ 2547937 w 2747962"/>
              <a:gd name="connsiteY19" fmla="*/ 54769 h 1643063"/>
              <a:gd name="connsiteX20" fmla="*/ 2607468 w 2747962"/>
              <a:gd name="connsiteY20" fmla="*/ 111919 h 1643063"/>
              <a:gd name="connsiteX21" fmla="*/ 2664618 w 2747962"/>
              <a:gd name="connsiteY21" fmla="*/ 173832 h 1643063"/>
              <a:gd name="connsiteX22" fmla="*/ 2693193 w 2747962"/>
              <a:gd name="connsiteY22" fmla="*/ 207169 h 1643063"/>
              <a:gd name="connsiteX23" fmla="*/ 2717006 w 2747962"/>
              <a:gd name="connsiteY23" fmla="*/ 233363 h 1643063"/>
              <a:gd name="connsiteX24" fmla="*/ 2738437 w 2747962"/>
              <a:gd name="connsiteY24" fmla="*/ 266700 h 1643063"/>
              <a:gd name="connsiteX25" fmla="*/ 2745581 w 2747962"/>
              <a:gd name="connsiteY25" fmla="*/ 285750 h 1643063"/>
              <a:gd name="connsiteX26" fmla="*/ 2747962 w 2747962"/>
              <a:gd name="connsiteY26" fmla="*/ 302419 h 1643063"/>
              <a:gd name="connsiteX27" fmla="*/ 2743200 w 2747962"/>
              <a:gd name="connsiteY27" fmla="*/ 326232 h 1643063"/>
              <a:gd name="connsiteX28" fmla="*/ 2731293 w 2747962"/>
              <a:gd name="connsiteY28" fmla="*/ 350044 h 1643063"/>
              <a:gd name="connsiteX29" fmla="*/ 2709862 w 2747962"/>
              <a:gd name="connsiteY29" fmla="*/ 373857 h 1643063"/>
              <a:gd name="connsiteX30" fmla="*/ 2690812 w 2747962"/>
              <a:gd name="connsiteY30" fmla="*/ 388144 h 1643063"/>
              <a:gd name="connsiteX31" fmla="*/ 2650331 w 2747962"/>
              <a:gd name="connsiteY31" fmla="*/ 459582 h 1643063"/>
              <a:gd name="connsiteX32" fmla="*/ 2636043 w 2747962"/>
              <a:gd name="connsiteY32" fmla="*/ 500063 h 1643063"/>
              <a:gd name="connsiteX33" fmla="*/ 2583656 w 2747962"/>
              <a:gd name="connsiteY33" fmla="*/ 788194 h 1643063"/>
              <a:gd name="connsiteX34" fmla="*/ 2519362 w 2747962"/>
              <a:gd name="connsiteY34" fmla="*/ 1147763 h 1643063"/>
              <a:gd name="connsiteX35" fmla="*/ 2462212 w 2747962"/>
              <a:gd name="connsiteY35" fmla="*/ 1454944 h 1643063"/>
              <a:gd name="connsiteX36" fmla="*/ 2452687 w 2747962"/>
              <a:gd name="connsiteY36" fmla="*/ 1490663 h 1643063"/>
              <a:gd name="connsiteX37" fmla="*/ 2428875 w 2747962"/>
              <a:gd name="connsiteY37" fmla="*/ 1528763 h 1643063"/>
              <a:gd name="connsiteX38" fmla="*/ 2400300 w 2747962"/>
              <a:gd name="connsiteY38" fmla="*/ 1559719 h 1643063"/>
              <a:gd name="connsiteX39" fmla="*/ 2362200 w 2747962"/>
              <a:gd name="connsiteY39" fmla="*/ 1595438 h 1643063"/>
              <a:gd name="connsiteX40" fmla="*/ 2331243 w 2747962"/>
              <a:gd name="connsiteY40" fmla="*/ 1619250 h 1643063"/>
              <a:gd name="connsiteX41" fmla="*/ 2295525 w 2747962"/>
              <a:gd name="connsiteY41" fmla="*/ 1643063 h 1643063"/>
              <a:gd name="connsiteX42" fmla="*/ 2281237 w 2747962"/>
              <a:gd name="connsiteY42" fmla="*/ 1643063 h 1643063"/>
              <a:gd name="connsiteX43" fmla="*/ 2255043 w 2747962"/>
              <a:gd name="connsiteY43" fmla="*/ 1616869 h 1643063"/>
              <a:gd name="connsiteX44" fmla="*/ 2219325 w 2747962"/>
              <a:gd name="connsiteY44" fmla="*/ 1566863 h 1643063"/>
              <a:gd name="connsiteX45" fmla="*/ 2243137 w 2747962"/>
              <a:gd name="connsiteY45" fmla="*/ 1264444 h 1643063"/>
              <a:gd name="connsiteX46" fmla="*/ 2286000 w 2747962"/>
              <a:gd name="connsiteY46" fmla="*/ 950119 h 1643063"/>
              <a:gd name="connsiteX47" fmla="*/ 2326481 w 2747962"/>
              <a:gd name="connsiteY47" fmla="*/ 661988 h 1643063"/>
              <a:gd name="connsiteX48" fmla="*/ 2350293 w 2747962"/>
              <a:gd name="connsiteY48" fmla="*/ 476250 h 1643063"/>
              <a:gd name="connsiteX49" fmla="*/ 2366962 w 2747962"/>
              <a:gd name="connsiteY49" fmla="*/ 354807 h 1643063"/>
              <a:gd name="connsiteX50" fmla="*/ 2369343 w 2747962"/>
              <a:gd name="connsiteY50" fmla="*/ 316707 h 1643063"/>
              <a:gd name="connsiteX51" fmla="*/ 2364581 w 2747962"/>
              <a:gd name="connsiteY51" fmla="*/ 283369 h 1643063"/>
              <a:gd name="connsiteX52" fmla="*/ 2350293 w 2747962"/>
              <a:gd name="connsiteY52" fmla="*/ 247650 h 1643063"/>
              <a:gd name="connsiteX53" fmla="*/ 2328862 w 2747962"/>
              <a:gd name="connsiteY53" fmla="*/ 228600 h 1643063"/>
              <a:gd name="connsiteX54" fmla="*/ 2305050 w 2747962"/>
              <a:gd name="connsiteY54" fmla="*/ 221457 h 1643063"/>
              <a:gd name="connsiteX55" fmla="*/ 2190750 w 2747962"/>
              <a:gd name="connsiteY55" fmla="*/ 226219 h 1643063"/>
              <a:gd name="connsiteX56" fmla="*/ 1969293 w 2747962"/>
              <a:gd name="connsiteY56" fmla="*/ 238125 h 1643063"/>
              <a:gd name="connsiteX57" fmla="*/ 1638300 w 2747962"/>
              <a:gd name="connsiteY57" fmla="*/ 264319 h 1643063"/>
              <a:gd name="connsiteX58" fmla="*/ 1269206 w 2747962"/>
              <a:gd name="connsiteY58" fmla="*/ 307182 h 1643063"/>
              <a:gd name="connsiteX59" fmla="*/ 942975 w 2747962"/>
              <a:gd name="connsiteY59" fmla="*/ 340519 h 1643063"/>
              <a:gd name="connsiteX60" fmla="*/ 581025 w 2747962"/>
              <a:gd name="connsiteY60" fmla="*/ 376238 h 1643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747962" h="1643063">
                <a:moveTo>
                  <a:pt x="581025" y="376238"/>
                </a:moveTo>
                <a:lnTo>
                  <a:pt x="314325" y="402432"/>
                </a:lnTo>
                <a:lnTo>
                  <a:pt x="80962" y="423863"/>
                </a:lnTo>
                <a:lnTo>
                  <a:pt x="59531" y="423863"/>
                </a:lnTo>
                <a:lnTo>
                  <a:pt x="0" y="271463"/>
                </a:lnTo>
                <a:lnTo>
                  <a:pt x="250031" y="250032"/>
                </a:lnTo>
                <a:lnTo>
                  <a:pt x="554831" y="214313"/>
                </a:lnTo>
                <a:lnTo>
                  <a:pt x="840581" y="190500"/>
                </a:lnTo>
                <a:lnTo>
                  <a:pt x="1166812" y="159544"/>
                </a:lnTo>
                <a:lnTo>
                  <a:pt x="1538287" y="121444"/>
                </a:lnTo>
                <a:lnTo>
                  <a:pt x="1800225" y="95250"/>
                </a:lnTo>
                <a:lnTo>
                  <a:pt x="2085975" y="61913"/>
                </a:lnTo>
                <a:lnTo>
                  <a:pt x="2235993" y="47625"/>
                </a:lnTo>
                <a:lnTo>
                  <a:pt x="2293143" y="30957"/>
                </a:lnTo>
                <a:lnTo>
                  <a:pt x="2371725" y="9525"/>
                </a:lnTo>
                <a:lnTo>
                  <a:pt x="2431256" y="0"/>
                </a:lnTo>
                <a:lnTo>
                  <a:pt x="2476500" y="2382"/>
                </a:lnTo>
                <a:lnTo>
                  <a:pt x="2493168" y="7144"/>
                </a:lnTo>
                <a:lnTo>
                  <a:pt x="2512218" y="21432"/>
                </a:lnTo>
                <a:lnTo>
                  <a:pt x="2547937" y="54769"/>
                </a:lnTo>
                <a:lnTo>
                  <a:pt x="2607468" y="111919"/>
                </a:lnTo>
                <a:lnTo>
                  <a:pt x="2664618" y="173832"/>
                </a:lnTo>
                <a:lnTo>
                  <a:pt x="2693193" y="207169"/>
                </a:lnTo>
                <a:lnTo>
                  <a:pt x="2717006" y="233363"/>
                </a:lnTo>
                <a:lnTo>
                  <a:pt x="2738437" y="266700"/>
                </a:lnTo>
                <a:lnTo>
                  <a:pt x="2745581" y="285750"/>
                </a:lnTo>
                <a:lnTo>
                  <a:pt x="2747962" y="302419"/>
                </a:lnTo>
                <a:lnTo>
                  <a:pt x="2743200" y="326232"/>
                </a:lnTo>
                <a:lnTo>
                  <a:pt x="2731293" y="350044"/>
                </a:lnTo>
                <a:lnTo>
                  <a:pt x="2709862" y="373857"/>
                </a:lnTo>
                <a:lnTo>
                  <a:pt x="2690812" y="388144"/>
                </a:lnTo>
                <a:lnTo>
                  <a:pt x="2650331" y="459582"/>
                </a:lnTo>
                <a:lnTo>
                  <a:pt x="2636043" y="500063"/>
                </a:lnTo>
                <a:lnTo>
                  <a:pt x="2583656" y="788194"/>
                </a:lnTo>
                <a:lnTo>
                  <a:pt x="2519362" y="1147763"/>
                </a:lnTo>
                <a:lnTo>
                  <a:pt x="2462212" y="1454944"/>
                </a:lnTo>
                <a:lnTo>
                  <a:pt x="2452687" y="1490663"/>
                </a:lnTo>
                <a:lnTo>
                  <a:pt x="2428875" y="1528763"/>
                </a:lnTo>
                <a:lnTo>
                  <a:pt x="2400300" y="1559719"/>
                </a:lnTo>
                <a:lnTo>
                  <a:pt x="2362200" y="1595438"/>
                </a:lnTo>
                <a:lnTo>
                  <a:pt x="2331243" y="1619250"/>
                </a:lnTo>
                <a:lnTo>
                  <a:pt x="2295525" y="1643063"/>
                </a:lnTo>
                <a:lnTo>
                  <a:pt x="2281237" y="1643063"/>
                </a:lnTo>
                <a:lnTo>
                  <a:pt x="2255043" y="1616869"/>
                </a:lnTo>
                <a:lnTo>
                  <a:pt x="2219325" y="1566863"/>
                </a:lnTo>
                <a:lnTo>
                  <a:pt x="2243137" y="1264444"/>
                </a:lnTo>
                <a:lnTo>
                  <a:pt x="2286000" y="950119"/>
                </a:lnTo>
                <a:lnTo>
                  <a:pt x="2326481" y="661988"/>
                </a:lnTo>
                <a:lnTo>
                  <a:pt x="2350293" y="476250"/>
                </a:lnTo>
                <a:lnTo>
                  <a:pt x="2366962" y="354807"/>
                </a:lnTo>
                <a:lnTo>
                  <a:pt x="2369343" y="316707"/>
                </a:lnTo>
                <a:lnTo>
                  <a:pt x="2364581" y="283369"/>
                </a:lnTo>
                <a:lnTo>
                  <a:pt x="2350293" y="247650"/>
                </a:lnTo>
                <a:lnTo>
                  <a:pt x="2328862" y="228600"/>
                </a:lnTo>
                <a:lnTo>
                  <a:pt x="2305050" y="221457"/>
                </a:lnTo>
                <a:lnTo>
                  <a:pt x="2190750" y="226219"/>
                </a:lnTo>
                <a:lnTo>
                  <a:pt x="1969293" y="238125"/>
                </a:lnTo>
                <a:lnTo>
                  <a:pt x="1638300" y="264319"/>
                </a:lnTo>
                <a:lnTo>
                  <a:pt x="1269206" y="307182"/>
                </a:lnTo>
                <a:lnTo>
                  <a:pt x="942975" y="340519"/>
                </a:lnTo>
                <a:lnTo>
                  <a:pt x="581025" y="3762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7" name="フリーフォーム 136">
            <a:extLst>
              <a:ext uri="{FF2B5EF4-FFF2-40B4-BE49-F238E27FC236}">
                <a16:creationId xmlns:a16="http://schemas.microsoft.com/office/drawing/2014/main" id="{A4494797-0B14-5E41-AED0-E371F05AEBAA}"/>
              </a:ext>
            </a:extLst>
          </p:cNvPr>
          <p:cNvSpPr/>
          <p:nvPr/>
        </p:nvSpPr>
        <p:spPr>
          <a:xfrm>
            <a:off x="3811588" y="3163888"/>
            <a:ext cx="2098675" cy="422275"/>
          </a:xfrm>
          <a:custGeom>
            <a:avLst/>
            <a:gdLst>
              <a:gd name="connsiteX0" fmla="*/ 407194 w 2097882"/>
              <a:gd name="connsiteY0" fmla="*/ 214313 h 421482"/>
              <a:gd name="connsiteX1" fmla="*/ 647700 w 2097882"/>
              <a:gd name="connsiteY1" fmla="*/ 188119 h 421482"/>
              <a:gd name="connsiteX2" fmla="*/ 935832 w 2097882"/>
              <a:gd name="connsiteY2" fmla="*/ 152400 h 421482"/>
              <a:gd name="connsiteX3" fmla="*/ 1135857 w 2097882"/>
              <a:gd name="connsiteY3" fmla="*/ 109538 h 421482"/>
              <a:gd name="connsiteX4" fmla="*/ 1283494 w 2097882"/>
              <a:gd name="connsiteY4" fmla="*/ 97632 h 421482"/>
              <a:gd name="connsiteX5" fmla="*/ 1431132 w 2097882"/>
              <a:gd name="connsiteY5" fmla="*/ 80963 h 421482"/>
              <a:gd name="connsiteX6" fmla="*/ 1545432 w 2097882"/>
              <a:gd name="connsiteY6" fmla="*/ 66675 h 421482"/>
              <a:gd name="connsiteX7" fmla="*/ 1700213 w 2097882"/>
              <a:gd name="connsiteY7" fmla="*/ 42863 h 421482"/>
              <a:gd name="connsiteX8" fmla="*/ 1783557 w 2097882"/>
              <a:gd name="connsiteY8" fmla="*/ 21432 h 421482"/>
              <a:gd name="connsiteX9" fmla="*/ 1864519 w 2097882"/>
              <a:gd name="connsiteY9" fmla="*/ 0 h 421482"/>
              <a:gd name="connsiteX10" fmla="*/ 1878807 w 2097882"/>
              <a:gd name="connsiteY10" fmla="*/ 0 h 421482"/>
              <a:gd name="connsiteX11" fmla="*/ 1897857 w 2097882"/>
              <a:gd name="connsiteY11" fmla="*/ 2382 h 421482"/>
              <a:gd name="connsiteX12" fmla="*/ 1950244 w 2097882"/>
              <a:gd name="connsiteY12" fmla="*/ 26194 h 421482"/>
              <a:gd name="connsiteX13" fmla="*/ 2009775 w 2097882"/>
              <a:gd name="connsiteY13" fmla="*/ 61913 h 421482"/>
              <a:gd name="connsiteX14" fmla="*/ 2047875 w 2097882"/>
              <a:gd name="connsiteY14" fmla="*/ 88107 h 421482"/>
              <a:gd name="connsiteX15" fmla="*/ 2071688 w 2097882"/>
              <a:gd name="connsiteY15" fmla="*/ 107157 h 421482"/>
              <a:gd name="connsiteX16" fmla="*/ 2090738 w 2097882"/>
              <a:gd name="connsiteY16" fmla="*/ 128588 h 421482"/>
              <a:gd name="connsiteX17" fmla="*/ 2095500 w 2097882"/>
              <a:gd name="connsiteY17" fmla="*/ 142875 h 421482"/>
              <a:gd name="connsiteX18" fmla="*/ 2097882 w 2097882"/>
              <a:gd name="connsiteY18" fmla="*/ 154782 h 421482"/>
              <a:gd name="connsiteX19" fmla="*/ 2097882 w 2097882"/>
              <a:gd name="connsiteY19" fmla="*/ 169069 h 421482"/>
              <a:gd name="connsiteX20" fmla="*/ 2093119 w 2097882"/>
              <a:gd name="connsiteY20" fmla="*/ 190500 h 421482"/>
              <a:gd name="connsiteX21" fmla="*/ 2071688 w 2097882"/>
              <a:gd name="connsiteY21" fmla="*/ 226219 h 421482"/>
              <a:gd name="connsiteX22" fmla="*/ 2040732 w 2097882"/>
              <a:gd name="connsiteY22" fmla="*/ 245269 h 421482"/>
              <a:gd name="connsiteX23" fmla="*/ 1990725 w 2097882"/>
              <a:gd name="connsiteY23" fmla="*/ 245269 h 421482"/>
              <a:gd name="connsiteX24" fmla="*/ 1840707 w 2097882"/>
              <a:gd name="connsiteY24" fmla="*/ 242888 h 421482"/>
              <a:gd name="connsiteX25" fmla="*/ 1704975 w 2097882"/>
              <a:gd name="connsiteY25" fmla="*/ 245269 h 421482"/>
              <a:gd name="connsiteX26" fmla="*/ 1514475 w 2097882"/>
              <a:gd name="connsiteY26" fmla="*/ 254794 h 421482"/>
              <a:gd name="connsiteX27" fmla="*/ 1228725 w 2097882"/>
              <a:gd name="connsiteY27" fmla="*/ 278607 h 421482"/>
              <a:gd name="connsiteX28" fmla="*/ 1112044 w 2097882"/>
              <a:gd name="connsiteY28" fmla="*/ 290513 h 421482"/>
              <a:gd name="connsiteX29" fmla="*/ 909638 w 2097882"/>
              <a:gd name="connsiteY29" fmla="*/ 328613 h 421482"/>
              <a:gd name="connsiteX30" fmla="*/ 723900 w 2097882"/>
              <a:gd name="connsiteY30" fmla="*/ 350044 h 421482"/>
              <a:gd name="connsiteX31" fmla="*/ 433388 w 2097882"/>
              <a:gd name="connsiteY31" fmla="*/ 388144 h 421482"/>
              <a:gd name="connsiteX32" fmla="*/ 259557 w 2097882"/>
              <a:gd name="connsiteY32" fmla="*/ 414338 h 421482"/>
              <a:gd name="connsiteX33" fmla="*/ 219075 w 2097882"/>
              <a:gd name="connsiteY33" fmla="*/ 421482 h 421482"/>
              <a:gd name="connsiteX34" fmla="*/ 190500 w 2097882"/>
              <a:gd name="connsiteY34" fmla="*/ 416719 h 421482"/>
              <a:gd name="connsiteX35" fmla="*/ 95250 w 2097882"/>
              <a:gd name="connsiteY35" fmla="*/ 388144 h 421482"/>
              <a:gd name="connsiteX36" fmla="*/ 19050 w 2097882"/>
              <a:gd name="connsiteY36" fmla="*/ 364332 h 421482"/>
              <a:gd name="connsiteX37" fmla="*/ 0 w 2097882"/>
              <a:gd name="connsiteY37" fmla="*/ 245269 h 421482"/>
              <a:gd name="connsiteX38" fmla="*/ 233363 w 2097882"/>
              <a:gd name="connsiteY38" fmla="*/ 230982 h 421482"/>
              <a:gd name="connsiteX39" fmla="*/ 407194 w 2097882"/>
              <a:gd name="connsiteY39" fmla="*/ 214313 h 421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097882" h="421482">
                <a:moveTo>
                  <a:pt x="407194" y="214313"/>
                </a:moveTo>
                <a:lnTo>
                  <a:pt x="647700" y="188119"/>
                </a:lnTo>
                <a:lnTo>
                  <a:pt x="935832" y="152400"/>
                </a:lnTo>
                <a:lnTo>
                  <a:pt x="1135857" y="109538"/>
                </a:lnTo>
                <a:lnTo>
                  <a:pt x="1283494" y="97632"/>
                </a:lnTo>
                <a:lnTo>
                  <a:pt x="1431132" y="80963"/>
                </a:lnTo>
                <a:lnTo>
                  <a:pt x="1545432" y="66675"/>
                </a:lnTo>
                <a:lnTo>
                  <a:pt x="1700213" y="42863"/>
                </a:lnTo>
                <a:lnTo>
                  <a:pt x="1783557" y="21432"/>
                </a:lnTo>
                <a:lnTo>
                  <a:pt x="1864519" y="0"/>
                </a:lnTo>
                <a:lnTo>
                  <a:pt x="1878807" y="0"/>
                </a:lnTo>
                <a:lnTo>
                  <a:pt x="1897857" y="2382"/>
                </a:lnTo>
                <a:lnTo>
                  <a:pt x="1950244" y="26194"/>
                </a:lnTo>
                <a:lnTo>
                  <a:pt x="2009775" y="61913"/>
                </a:lnTo>
                <a:lnTo>
                  <a:pt x="2047875" y="88107"/>
                </a:lnTo>
                <a:lnTo>
                  <a:pt x="2071688" y="107157"/>
                </a:lnTo>
                <a:lnTo>
                  <a:pt x="2090738" y="128588"/>
                </a:lnTo>
                <a:lnTo>
                  <a:pt x="2095500" y="142875"/>
                </a:lnTo>
                <a:lnTo>
                  <a:pt x="2097882" y="154782"/>
                </a:lnTo>
                <a:lnTo>
                  <a:pt x="2097882" y="169069"/>
                </a:lnTo>
                <a:lnTo>
                  <a:pt x="2093119" y="190500"/>
                </a:lnTo>
                <a:lnTo>
                  <a:pt x="2071688" y="226219"/>
                </a:lnTo>
                <a:lnTo>
                  <a:pt x="2040732" y="245269"/>
                </a:lnTo>
                <a:lnTo>
                  <a:pt x="1990725" y="245269"/>
                </a:lnTo>
                <a:lnTo>
                  <a:pt x="1840707" y="242888"/>
                </a:lnTo>
                <a:lnTo>
                  <a:pt x="1704975" y="245269"/>
                </a:lnTo>
                <a:lnTo>
                  <a:pt x="1514475" y="254794"/>
                </a:lnTo>
                <a:lnTo>
                  <a:pt x="1228725" y="278607"/>
                </a:lnTo>
                <a:lnTo>
                  <a:pt x="1112044" y="290513"/>
                </a:lnTo>
                <a:lnTo>
                  <a:pt x="909638" y="328613"/>
                </a:lnTo>
                <a:lnTo>
                  <a:pt x="723900" y="350044"/>
                </a:lnTo>
                <a:lnTo>
                  <a:pt x="433388" y="388144"/>
                </a:lnTo>
                <a:lnTo>
                  <a:pt x="259557" y="414338"/>
                </a:lnTo>
                <a:lnTo>
                  <a:pt x="219075" y="421482"/>
                </a:lnTo>
                <a:lnTo>
                  <a:pt x="190500" y="416719"/>
                </a:lnTo>
                <a:lnTo>
                  <a:pt x="95250" y="388144"/>
                </a:lnTo>
                <a:lnTo>
                  <a:pt x="19050" y="364332"/>
                </a:lnTo>
                <a:lnTo>
                  <a:pt x="0" y="245269"/>
                </a:lnTo>
                <a:lnTo>
                  <a:pt x="233363" y="230982"/>
                </a:lnTo>
                <a:lnTo>
                  <a:pt x="407194" y="2143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8" name="フリーフォーム 137">
            <a:extLst>
              <a:ext uri="{FF2B5EF4-FFF2-40B4-BE49-F238E27FC236}">
                <a16:creationId xmlns:a16="http://schemas.microsoft.com/office/drawing/2014/main" id="{C8FF3476-38EB-0940-8282-E5BC718ED1F5}"/>
              </a:ext>
            </a:extLst>
          </p:cNvPr>
          <p:cNvSpPr/>
          <p:nvPr/>
        </p:nvSpPr>
        <p:spPr>
          <a:xfrm>
            <a:off x="3919538" y="3819525"/>
            <a:ext cx="2022475" cy="522288"/>
          </a:xfrm>
          <a:custGeom>
            <a:avLst/>
            <a:gdLst>
              <a:gd name="connsiteX0" fmla="*/ 383381 w 2021681"/>
              <a:gd name="connsiteY0" fmla="*/ 209550 h 521494"/>
              <a:gd name="connsiteX1" fmla="*/ 631031 w 2021681"/>
              <a:gd name="connsiteY1" fmla="*/ 183356 h 521494"/>
              <a:gd name="connsiteX2" fmla="*/ 804862 w 2021681"/>
              <a:gd name="connsiteY2" fmla="*/ 164306 h 521494"/>
              <a:gd name="connsiteX3" fmla="*/ 1007268 w 2021681"/>
              <a:gd name="connsiteY3" fmla="*/ 126206 h 521494"/>
              <a:gd name="connsiteX4" fmla="*/ 1262062 w 2021681"/>
              <a:gd name="connsiteY4" fmla="*/ 97631 h 521494"/>
              <a:gd name="connsiteX5" fmla="*/ 1471612 w 2021681"/>
              <a:gd name="connsiteY5" fmla="*/ 73819 h 521494"/>
              <a:gd name="connsiteX6" fmla="*/ 1697831 w 2021681"/>
              <a:gd name="connsiteY6" fmla="*/ 45244 h 521494"/>
              <a:gd name="connsiteX7" fmla="*/ 2021681 w 2021681"/>
              <a:gd name="connsiteY7" fmla="*/ 0 h 521494"/>
              <a:gd name="connsiteX8" fmla="*/ 1966912 w 2021681"/>
              <a:gd name="connsiteY8" fmla="*/ 316706 h 521494"/>
              <a:gd name="connsiteX9" fmla="*/ 1943100 w 2021681"/>
              <a:gd name="connsiteY9" fmla="*/ 288131 h 521494"/>
              <a:gd name="connsiteX10" fmla="*/ 1921668 w 2021681"/>
              <a:gd name="connsiteY10" fmla="*/ 259556 h 521494"/>
              <a:gd name="connsiteX11" fmla="*/ 1897856 w 2021681"/>
              <a:gd name="connsiteY11" fmla="*/ 226219 h 521494"/>
              <a:gd name="connsiteX12" fmla="*/ 1881187 w 2021681"/>
              <a:gd name="connsiteY12" fmla="*/ 200025 h 521494"/>
              <a:gd name="connsiteX13" fmla="*/ 1869281 w 2021681"/>
              <a:gd name="connsiteY13" fmla="*/ 192881 h 521494"/>
              <a:gd name="connsiteX14" fmla="*/ 1826418 w 2021681"/>
              <a:gd name="connsiteY14" fmla="*/ 195263 h 521494"/>
              <a:gd name="connsiteX15" fmla="*/ 1604962 w 2021681"/>
              <a:gd name="connsiteY15" fmla="*/ 216694 h 521494"/>
              <a:gd name="connsiteX16" fmla="*/ 1359693 w 2021681"/>
              <a:gd name="connsiteY16" fmla="*/ 240506 h 521494"/>
              <a:gd name="connsiteX17" fmla="*/ 1009650 w 2021681"/>
              <a:gd name="connsiteY17" fmla="*/ 283369 h 521494"/>
              <a:gd name="connsiteX18" fmla="*/ 800100 w 2021681"/>
              <a:gd name="connsiteY18" fmla="*/ 321469 h 521494"/>
              <a:gd name="connsiteX19" fmla="*/ 669131 w 2021681"/>
              <a:gd name="connsiteY19" fmla="*/ 330994 h 521494"/>
              <a:gd name="connsiteX20" fmla="*/ 376237 w 2021681"/>
              <a:gd name="connsiteY20" fmla="*/ 359569 h 521494"/>
              <a:gd name="connsiteX21" fmla="*/ 164306 w 2021681"/>
              <a:gd name="connsiteY21" fmla="*/ 385763 h 521494"/>
              <a:gd name="connsiteX22" fmla="*/ 133350 w 2021681"/>
              <a:gd name="connsiteY22" fmla="*/ 392906 h 521494"/>
              <a:gd name="connsiteX23" fmla="*/ 123825 w 2021681"/>
              <a:gd name="connsiteY23" fmla="*/ 411956 h 521494"/>
              <a:gd name="connsiteX24" fmla="*/ 109537 w 2021681"/>
              <a:gd name="connsiteY24" fmla="*/ 447675 h 521494"/>
              <a:gd name="connsiteX25" fmla="*/ 100012 w 2021681"/>
              <a:gd name="connsiteY25" fmla="*/ 471488 h 521494"/>
              <a:gd name="connsiteX26" fmla="*/ 73818 w 2021681"/>
              <a:gd name="connsiteY26" fmla="*/ 521494 h 521494"/>
              <a:gd name="connsiteX27" fmla="*/ 0 w 2021681"/>
              <a:gd name="connsiteY27" fmla="*/ 242888 h 521494"/>
              <a:gd name="connsiteX28" fmla="*/ 223837 w 2021681"/>
              <a:gd name="connsiteY28" fmla="*/ 223838 h 521494"/>
              <a:gd name="connsiteX29" fmla="*/ 383381 w 2021681"/>
              <a:gd name="connsiteY29" fmla="*/ 209550 h 521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021681" h="521494">
                <a:moveTo>
                  <a:pt x="383381" y="209550"/>
                </a:moveTo>
                <a:lnTo>
                  <a:pt x="631031" y="183356"/>
                </a:lnTo>
                <a:lnTo>
                  <a:pt x="804862" y="164306"/>
                </a:lnTo>
                <a:lnTo>
                  <a:pt x="1007268" y="126206"/>
                </a:lnTo>
                <a:lnTo>
                  <a:pt x="1262062" y="97631"/>
                </a:lnTo>
                <a:lnTo>
                  <a:pt x="1471612" y="73819"/>
                </a:lnTo>
                <a:lnTo>
                  <a:pt x="1697831" y="45244"/>
                </a:lnTo>
                <a:lnTo>
                  <a:pt x="2021681" y="0"/>
                </a:lnTo>
                <a:lnTo>
                  <a:pt x="1966912" y="316706"/>
                </a:lnTo>
                <a:lnTo>
                  <a:pt x="1943100" y="288131"/>
                </a:lnTo>
                <a:lnTo>
                  <a:pt x="1921668" y="259556"/>
                </a:lnTo>
                <a:lnTo>
                  <a:pt x="1897856" y="226219"/>
                </a:lnTo>
                <a:lnTo>
                  <a:pt x="1881187" y="200025"/>
                </a:lnTo>
                <a:lnTo>
                  <a:pt x="1869281" y="192881"/>
                </a:lnTo>
                <a:lnTo>
                  <a:pt x="1826418" y="195263"/>
                </a:lnTo>
                <a:lnTo>
                  <a:pt x="1604962" y="216694"/>
                </a:lnTo>
                <a:lnTo>
                  <a:pt x="1359693" y="240506"/>
                </a:lnTo>
                <a:lnTo>
                  <a:pt x="1009650" y="283369"/>
                </a:lnTo>
                <a:lnTo>
                  <a:pt x="800100" y="321469"/>
                </a:lnTo>
                <a:lnTo>
                  <a:pt x="669131" y="330994"/>
                </a:lnTo>
                <a:lnTo>
                  <a:pt x="376237" y="359569"/>
                </a:lnTo>
                <a:lnTo>
                  <a:pt x="164306" y="385763"/>
                </a:lnTo>
                <a:lnTo>
                  <a:pt x="133350" y="392906"/>
                </a:lnTo>
                <a:lnTo>
                  <a:pt x="123825" y="411956"/>
                </a:lnTo>
                <a:lnTo>
                  <a:pt x="109537" y="447675"/>
                </a:lnTo>
                <a:lnTo>
                  <a:pt x="100012" y="471488"/>
                </a:lnTo>
                <a:lnTo>
                  <a:pt x="73818" y="521494"/>
                </a:lnTo>
                <a:lnTo>
                  <a:pt x="0" y="242888"/>
                </a:lnTo>
                <a:lnTo>
                  <a:pt x="223837" y="223838"/>
                </a:lnTo>
                <a:lnTo>
                  <a:pt x="383381" y="2095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0" name="フリーフォーム 139">
            <a:extLst>
              <a:ext uri="{FF2B5EF4-FFF2-40B4-BE49-F238E27FC236}">
                <a16:creationId xmlns:a16="http://schemas.microsoft.com/office/drawing/2014/main" id="{4395627F-D99F-4A41-8BF4-418EF84ABC76}"/>
              </a:ext>
            </a:extLst>
          </p:cNvPr>
          <p:cNvSpPr/>
          <p:nvPr/>
        </p:nvSpPr>
        <p:spPr>
          <a:xfrm>
            <a:off x="4602163" y="2789238"/>
            <a:ext cx="384175" cy="3306762"/>
          </a:xfrm>
          <a:custGeom>
            <a:avLst/>
            <a:gdLst>
              <a:gd name="connsiteX0" fmla="*/ 97367 w 385234"/>
              <a:gd name="connsiteY0" fmla="*/ 1507066 h 3306233"/>
              <a:gd name="connsiteX1" fmla="*/ 97367 w 385234"/>
              <a:gd name="connsiteY1" fmla="*/ 677333 h 3306233"/>
              <a:gd name="connsiteX2" fmla="*/ 122767 w 385234"/>
              <a:gd name="connsiteY2" fmla="*/ 541866 h 3306233"/>
              <a:gd name="connsiteX3" fmla="*/ 122767 w 385234"/>
              <a:gd name="connsiteY3" fmla="*/ 364066 h 3306233"/>
              <a:gd name="connsiteX4" fmla="*/ 118534 w 385234"/>
              <a:gd name="connsiteY4" fmla="*/ 317500 h 3306233"/>
              <a:gd name="connsiteX5" fmla="*/ 110067 w 385234"/>
              <a:gd name="connsiteY5" fmla="*/ 262466 h 3306233"/>
              <a:gd name="connsiteX6" fmla="*/ 101600 w 385234"/>
              <a:gd name="connsiteY6" fmla="*/ 224366 h 3306233"/>
              <a:gd name="connsiteX7" fmla="*/ 84667 w 385234"/>
              <a:gd name="connsiteY7" fmla="*/ 160866 h 3306233"/>
              <a:gd name="connsiteX8" fmla="*/ 59267 w 385234"/>
              <a:gd name="connsiteY8" fmla="*/ 93133 h 3306233"/>
              <a:gd name="connsiteX9" fmla="*/ 0 w 385234"/>
              <a:gd name="connsiteY9" fmla="*/ 12700 h 3306233"/>
              <a:gd name="connsiteX10" fmla="*/ 241300 w 385234"/>
              <a:gd name="connsiteY10" fmla="*/ 0 h 3306233"/>
              <a:gd name="connsiteX11" fmla="*/ 317500 w 385234"/>
              <a:gd name="connsiteY11" fmla="*/ 76200 h 3306233"/>
              <a:gd name="connsiteX12" fmla="*/ 372534 w 385234"/>
              <a:gd name="connsiteY12" fmla="*/ 131233 h 3306233"/>
              <a:gd name="connsiteX13" fmla="*/ 385234 w 385234"/>
              <a:gd name="connsiteY13" fmla="*/ 148166 h 3306233"/>
              <a:gd name="connsiteX14" fmla="*/ 376767 w 385234"/>
              <a:gd name="connsiteY14" fmla="*/ 182033 h 3306233"/>
              <a:gd name="connsiteX15" fmla="*/ 368300 w 385234"/>
              <a:gd name="connsiteY15" fmla="*/ 270933 h 3306233"/>
              <a:gd name="connsiteX16" fmla="*/ 368300 w 385234"/>
              <a:gd name="connsiteY16" fmla="*/ 364066 h 3306233"/>
              <a:gd name="connsiteX17" fmla="*/ 368300 w 385234"/>
              <a:gd name="connsiteY17" fmla="*/ 499533 h 3306233"/>
              <a:gd name="connsiteX18" fmla="*/ 342900 w 385234"/>
              <a:gd name="connsiteY18" fmla="*/ 651933 h 3306233"/>
              <a:gd name="connsiteX19" fmla="*/ 342900 w 385234"/>
              <a:gd name="connsiteY19" fmla="*/ 1193800 h 3306233"/>
              <a:gd name="connsiteX20" fmla="*/ 342900 w 385234"/>
              <a:gd name="connsiteY20" fmla="*/ 1879600 h 3306233"/>
              <a:gd name="connsiteX21" fmla="*/ 342900 w 385234"/>
              <a:gd name="connsiteY21" fmla="*/ 2514600 h 3306233"/>
              <a:gd name="connsiteX22" fmla="*/ 347134 w 385234"/>
              <a:gd name="connsiteY22" fmla="*/ 2895600 h 3306233"/>
              <a:gd name="connsiteX23" fmla="*/ 342900 w 385234"/>
              <a:gd name="connsiteY23" fmla="*/ 2959100 h 3306233"/>
              <a:gd name="connsiteX24" fmla="*/ 334434 w 385234"/>
              <a:gd name="connsiteY24" fmla="*/ 3014133 h 3306233"/>
              <a:gd name="connsiteX25" fmla="*/ 321734 w 385234"/>
              <a:gd name="connsiteY25" fmla="*/ 3086100 h 3306233"/>
              <a:gd name="connsiteX26" fmla="*/ 304800 w 385234"/>
              <a:gd name="connsiteY26" fmla="*/ 3153833 h 3306233"/>
              <a:gd name="connsiteX27" fmla="*/ 275167 w 385234"/>
              <a:gd name="connsiteY27" fmla="*/ 3230033 h 3306233"/>
              <a:gd name="connsiteX28" fmla="*/ 241300 w 385234"/>
              <a:gd name="connsiteY28" fmla="*/ 3280833 h 3306233"/>
              <a:gd name="connsiteX29" fmla="*/ 215900 w 385234"/>
              <a:gd name="connsiteY29" fmla="*/ 3302000 h 3306233"/>
              <a:gd name="connsiteX30" fmla="*/ 194734 w 385234"/>
              <a:gd name="connsiteY30" fmla="*/ 3306233 h 3306233"/>
              <a:gd name="connsiteX31" fmla="*/ 169334 w 385234"/>
              <a:gd name="connsiteY31" fmla="*/ 3289300 h 3306233"/>
              <a:gd name="connsiteX32" fmla="*/ 148167 w 385234"/>
              <a:gd name="connsiteY32" fmla="*/ 3255433 h 3306233"/>
              <a:gd name="connsiteX33" fmla="*/ 127000 w 385234"/>
              <a:gd name="connsiteY33" fmla="*/ 3179233 h 3306233"/>
              <a:gd name="connsiteX34" fmla="*/ 110067 w 385234"/>
              <a:gd name="connsiteY34" fmla="*/ 3119966 h 3306233"/>
              <a:gd name="connsiteX35" fmla="*/ 97367 w 385234"/>
              <a:gd name="connsiteY35" fmla="*/ 2988733 h 3306233"/>
              <a:gd name="connsiteX36" fmla="*/ 97367 w 385234"/>
              <a:gd name="connsiteY36" fmla="*/ 2785533 h 3306233"/>
              <a:gd name="connsiteX37" fmla="*/ 97367 w 385234"/>
              <a:gd name="connsiteY37" fmla="*/ 2463800 h 3306233"/>
              <a:gd name="connsiteX38" fmla="*/ 97367 w 385234"/>
              <a:gd name="connsiteY38" fmla="*/ 2002366 h 3306233"/>
              <a:gd name="connsiteX39" fmla="*/ 97367 w 385234"/>
              <a:gd name="connsiteY39" fmla="*/ 1507066 h 3306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85234" h="3306233">
                <a:moveTo>
                  <a:pt x="97367" y="1507066"/>
                </a:moveTo>
                <a:lnTo>
                  <a:pt x="97367" y="677333"/>
                </a:lnTo>
                <a:lnTo>
                  <a:pt x="122767" y="541866"/>
                </a:lnTo>
                <a:lnTo>
                  <a:pt x="122767" y="364066"/>
                </a:lnTo>
                <a:lnTo>
                  <a:pt x="118534" y="317500"/>
                </a:lnTo>
                <a:lnTo>
                  <a:pt x="110067" y="262466"/>
                </a:lnTo>
                <a:lnTo>
                  <a:pt x="101600" y="224366"/>
                </a:lnTo>
                <a:lnTo>
                  <a:pt x="84667" y="160866"/>
                </a:lnTo>
                <a:lnTo>
                  <a:pt x="59267" y="93133"/>
                </a:lnTo>
                <a:lnTo>
                  <a:pt x="0" y="12700"/>
                </a:lnTo>
                <a:lnTo>
                  <a:pt x="241300" y="0"/>
                </a:lnTo>
                <a:lnTo>
                  <a:pt x="317500" y="76200"/>
                </a:lnTo>
                <a:lnTo>
                  <a:pt x="372534" y="131233"/>
                </a:lnTo>
                <a:lnTo>
                  <a:pt x="385234" y="148166"/>
                </a:lnTo>
                <a:lnTo>
                  <a:pt x="376767" y="182033"/>
                </a:lnTo>
                <a:lnTo>
                  <a:pt x="368300" y="270933"/>
                </a:lnTo>
                <a:lnTo>
                  <a:pt x="368300" y="364066"/>
                </a:lnTo>
                <a:lnTo>
                  <a:pt x="368300" y="499533"/>
                </a:lnTo>
                <a:lnTo>
                  <a:pt x="342900" y="651933"/>
                </a:lnTo>
                <a:lnTo>
                  <a:pt x="342900" y="1193800"/>
                </a:lnTo>
                <a:lnTo>
                  <a:pt x="342900" y="1879600"/>
                </a:lnTo>
                <a:lnTo>
                  <a:pt x="342900" y="2514600"/>
                </a:lnTo>
                <a:cubicBezTo>
                  <a:pt x="344311" y="2641600"/>
                  <a:pt x="345723" y="2768600"/>
                  <a:pt x="347134" y="2895600"/>
                </a:cubicBezTo>
                <a:lnTo>
                  <a:pt x="342900" y="2959100"/>
                </a:lnTo>
                <a:lnTo>
                  <a:pt x="334434" y="3014133"/>
                </a:lnTo>
                <a:lnTo>
                  <a:pt x="321734" y="3086100"/>
                </a:lnTo>
                <a:lnTo>
                  <a:pt x="304800" y="3153833"/>
                </a:lnTo>
                <a:lnTo>
                  <a:pt x="275167" y="3230033"/>
                </a:lnTo>
                <a:lnTo>
                  <a:pt x="241300" y="3280833"/>
                </a:lnTo>
                <a:lnTo>
                  <a:pt x="215900" y="3302000"/>
                </a:lnTo>
                <a:lnTo>
                  <a:pt x="194734" y="3306233"/>
                </a:lnTo>
                <a:lnTo>
                  <a:pt x="169334" y="3289300"/>
                </a:lnTo>
                <a:lnTo>
                  <a:pt x="148167" y="3255433"/>
                </a:lnTo>
                <a:lnTo>
                  <a:pt x="127000" y="3179233"/>
                </a:lnTo>
                <a:lnTo>
                  <a:pt x="110067" y="3119966"/>
                </a:lnTo>
                <a:lnTo>
                  <a:pt x="97367" y="2988733"/>
                </a:lnTo>
                <a:lnTo>
                  <a:pt x="97367" y="2785533"/>
                </a:lnTo>
                <a:lnTo>
                  <a:pt x="97367" y="2463800"/>
                </a:lnTo>
                <a:lnTo>
                  <a:pt x="97367" y="2002366"/>
                </a:lnTo>
                <a:lnTo>
                  <a:pt x="97367" y="150706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ED906AC-89D1-4195-9C5C-3E831AA89E6D}"/>
              </a:ext>
            </a:extLst>
          </p:cNvPr>
          <p:cNvGrpSpPr/>
          <p:nvPr/>
        </p:nvGrpSpPr>
        <p:grpSpPr>
          <a:xfrm>
            <a:off x="2539206" y="1458913"/>
            <a:ext cx="4643437" cy="4637087"/>
            <a:chOff x="2693988" y="1611313"/>
            <a:chExt cx="4643437" cy="4637087"/>
          </a:xfrm>
        </p:grpSpPr>
        <p:sp>
          <p:nvSpPr>
            <p:cNvPr id="11" name="フリーフォーム 131">
              <a:extLst>
                <a:ext uri="{FF2B5EF4-FFF2-40B4-BE49-F238E27FC236}">
                  <a16:creationId xmlns:a16="http://schemas.microsoft.com/office/drawing/2014/main" id="{83207B77-FCE1-4884-8ACF-71707982FA03}"/>
                </a:ext>
              </a:extLst>
            </p:cNvPr>
            <p:cNvSpPr/>
            <p:nvPr/>
          </p:nvSpPr>
          <p:spPr>
            <a:xfrm>
              <a:off x="3452813" y="1781175"/>
              <a:ext cx="714375" cy="885825"/>
            </a:xfrm>
            <a:custGeom>
              <a:avLst/>
              <a:gdLst>
                <a:gd name="connsiteX0" fmla="*/ 364331 w 714375"/>
                <a:gd name="connsiteY0" fmla="*/ 561975 h 885825"/>
                <a:gd name="connsiteX1" fmla="*/ 247650 w 714375"/>
                <a:gd name="connsiteY1" fmla="*/ 390525 h 885825"/>
                <a:gd name="connsiteX2" fmla="*/ 147637 w 714375"/>
                <a:gd name="connsiteY2" fmla="*/ 245269 h 885825"/>
                <a:gd name="connsiteX3" fmla="*/ 28575 w 714375"/>
                <a:gd name="connsiteY3" fmla="*/ 78581 h 885825"/>
                <a:gd name="connsiteX4" fmla="*/ 7143 w 714375"/>
                <a:gd name="connsiteY4" fmla="*/ 42863 h 885825"/>
                <a:gd name="connsiteX5" fmla="*/ 0 w 714375"/>
                <a:gd name="connsiteY5" fmla="*/ 19050 h 885825"/>
                <a:gd name="connsiteX6" fmla="*/ 2381 w 714375"/>
                <a:gd name="connsiteY6" fmla="*/ 7144 h 885825"/>
                <a:gd name="connsiteX7" fmla="*/ 7143 w 714375"/>
                <a:gd name="connsiteY7" fmla="*/ 0 h 885825"/>
                <a:gd name="connsiteX8" fmla="*/ 16668 w 714375"/>
                <a:gd name="connsiteY8" fmla="*/ 0 h 885825"/>
                <a:gd name="connsiteX9" fmla="*/ 33337 w 714375"/>
                <a:gd name="connsiteY9" fmla="*/ 2381 h 885825"/>
                <a:gd name="connsiteX10" fmla="*/ 66675 w 714375"/>
                <a:gd name="connsiteY10" fmla="*/ 19050 h 885825"/>
                <a:gd name="connsiteX11" fmla="*/ 135731 w 714375"/>
                <a:gd name="connsiteY11" fmla="*/ 57150 h 885825"/>
                <a:gd name="connsiteX12" fmla="*/ 207168 w 714375"/>
                <a:gd name="connsiteY12" fmla="*/ 104775 h 885825"/>
                <a:gd name="connsiteX13" fmla="*/ 295275 w 714375"/>
                <a:gd name="connsiteY13" fmla="*/ 166688 h 885825"/>
                <a:gd name="connsiteX14" fmla="*/ 390525 w 714375"/>
                <a:gd name="connsiteY14" fmla="*/ 235744 h 885825"/>
                <a:gd name="connsiteX15" fmla="*/ 442912 w 714375"/>
                <a:gd name="connsiteY15" fmla="*/ 273844 h 885825"/>
                <a:gd name="connsiteX16" fmla="*/ 492918 w 714375"/>
                <a:gd name="connsiteY16" fmla="*/ 316706 h 885825"/>
                <a:gd name="connsiteX17" fmla="*/ 509587 w 714375"/>
                <a:gd name="connsiteY17" fmla="*/ 330994 h 885825"/>
                <a:gd name="connsiteX18" fmla="*/ 547687 w 714375"/>
                <a:gd name="connsiteY18" fmla="*/ 381000 h 885825"/>
                <a:gd name="connsiteX19" fmla="*/ 604837 w 714375"/>
                <a:gd name="connsiteY19" fmla="*/ 471488 h 885825"/>
                <a:gd name="connsiteX20" fmla="*/ 645318 w 714375"/>
                <a:gd name="connsiteY20" fmla="*/ 545306 h 885825"/>
                <a:gd name="connsiteX21" fmla="*/ 671512 w 714375"/>
                <a:gd name="connsiteY21" fmla="*/ 609600 h 885825"/>
                <a:gd name="connsiteX22" fmla="*/ 695325 w 714375"/>
                <a:gd name="connsiteY22" fmla="*/ 678656 h 885825"/>
                <a:gd name="connsiteX23" fmla="*/ 707231 w 714375"/>
                <a:gd name="connsiteY23" fmla="*/ 728663 h 885825"/>
                <a:gd name="connsiteX24" fmla="*/ 714375 w 714375"/>
                <a:gd name="connsiteY24" fmla="*/ 778669 h 885825"/>
                <a:gd name="connsiteX25" fmla="*/ 711993 w 714375"/>
                <a:gd name="connsiteY25" fmla="*/ 814388 h 885825"/>
                <a:gd name="connsiteX26" fmla="*/ 704850 w 714375"/>
                <a:gd name="connsiteY26" fmla="*/ 847725 h 885825"/>
                <a:gd name="connsiteX27" fmla="*/ 685800 w 714375"/>
                <a:gd name="connsiteY27" fmla="*/ 876300 h 885825"/>
                <a:gd name="connsiteX28" fmla="*/ 669131 w 714375"/>
                <a:gd name="connsiteY28" fmla="*/ 881063 h 885825"/>
                <a:gd name="connsiteX29" fmla="*/ 631031 w 714375"/>
                <a:gd name="connsiteY29" fmla="*/ 885825 h 885825"/>
                <a:gd name="connsiteX30" fmla="*/ 590550 w 714375"/>
                <a:gd name="connsiteY30" fmla="*/ 878681 h 885825"/>
                <a:gd name="connsiteX31" fmla="*/ 561975 w 714375"/>
                <a:gd name="connsiteY31" fmla="*/ 869156 h 885825"/>
                <a:gd name="connsiteX32" fmla="*/ 540543 w 714375"/>
                <a:gd name="connsiteY32" fmla="*/ 847725 h 885825"/>
                <a:gd name="connsiteX33" fmla="*/ 528637 w 714375"/>
                <a:gd name="connsiteY33" fmla="*/ 814388 h 885825"/>
                <a:gd name="connsiteX34" fmla="*/ 364331 w 714375"/>
                <a:gd name="connsiteY34" fmla="*/ 561975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14375" h="885825">
                  <a:moveTo>
                    <a:pt x="364331" y="561975"/>
                  </a:moveTo>
                  <a:lnTo>
                    <a:pt x="247650" y="390525"/>
                  </a:lnTo>
                  <a:lnTo>
                    <a:pt x="147637" y="245269"/>
                  </a:lnTo>
                  <a:lnTo>
                    <a:pt x="28575" y="78581"/>
                  </a:lnTo>
                  <a:lnTo>
                    <a:pt x="7143" y="42863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7143" y="0"/>
                  </a:lnTo>
                  <a:lnTo>
                    <a:pt x="16668" y="0"/>
                  </a:lnTo>
                  <a:lnTo>
                    <a:pt x="33337" y="2381"/>
                  </a:lnTo>
                  <a:lnTo>
                    <a:pt x="66675" y="19050"/>
                  </a:lnTo>
                  <a:lnTo>
                    <a:pt x="135731" y="57150"/>
                  </a:lnTo>
                  <a:lnTo>
                    <a:pt x="207168" y="104775"/>
                  </a:lnTo>
                  <a:lnTo>
                    <a:pt x="295275" y="166688"/>
                  </a:lnTo>
                  <a:lnTo>
                    <a:pt x="390525" y="235744"/>
                  </a:lnTo>
                  <a:lnTo>
                    <a:pt x="442912" y="273844"/>
                  </a:lnTo>
                  <a:lnTo>
                    <a:pt x="492918" y="316706"/>
                  </a:lnTo>
                  <a:lnTo>
                    <a:pt x="509587" y="330994"/>
                  </a:lnTo>
                  <a:lnTo>
                    <a:pt x="547687" y="381000"/>
                  </a:lnTo>
                  <a:lnTo>
                    <a:pt x="604837" y="471488"/>
                  </a:lnTo>
                  <a:lnTo>
                    <a:pt x="645318" y="545306"/>
                  </a:lnTo>
                  <a:lnTo>
                    <a:pt x="671512" y="609600"/>
                  </a:lnTo>
                  <a:lnTo>
                    <a:pt x="695325" y="678656"/>
                  </a:lnTo>
                  <a:lnTo>
                    <a:pt x="707231" y="728663"/>
                  </a:lnTo>
                  <a:lnTo>
                    <a:pt x="714375" y="778669"/>
                  </a:lnTo>
                  <a:lnTo>
                    <a:pt x="711993" y="814388"/>
                  </a:lnTo>
                  <a:lnTo>
                    <a:pt x="704850" y="847725"/>
                  </a:lnTo>
                  <a:lnTo>
                    <a:pt x="685800" y="876300"/>
                  </a:lnTo>
                  <a:lnTo>
                    <a:pt x="669131" y="881063"/>
                  </a:lnTo>
                  <a:lnTo>
                    <a:pt x="631031" y="885825"/>
                  </a:lnTo>
                  <a:lnTo>
                    <a:pt x="590550" y="878681"/>
                  </a:lnTo>
                  <a:lnTo>
                    <a:pt x="561975" y="869156"/>
                  </a:lnTo>
                  <a:lnTo>
                    <a:pt x="540543" y="847725"/>
                  </a:lnTo>
                  <a:lnTo>
                    <a:pt x="528637" y="814388"/>
                  </a:lnTo>
                  <a:lnTo>
                    <a:pt x="364331" y="5619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32">
              <a:extLst>
                <a:ext uri="{FF2B5EF4-FFF2-40B4-BE49-F238E27FC236}">
                  <a16:creationId xmlns:a16="http://schemas.microsoft.com/office/drawing/2014/main" id="{528FCE92-3FE1-4621-91E1-13A36FB19F73}"/>
                </a:ext>
              </a:extLst>
            </p:cNvPr>
            <p:cNvSpPr/>
            <p:nvPr/>
          </p:nvSpPr>
          <p:spPr>
            <a:xfrm>
              <a:off x="4524375" y="1666875"/>
              <a:ext cx="595313" cy="857250"/>
            </a:xfrm>
            <a:custGeom>
              <a:avLst/>
              <a:gdLst>
                <a:gd name="connsiteX0" fmla="*/ 271463 w 595313"/>
                <a:gd name="connsiteY0" fmla="*/ 504825 h 857250"/>
                <a:gd name="connsiteX1" fmla="*/ 207169 w 595313"/>
                <a:gd name="connsiteY1" fmla="*/ 350044 h 857250"/>
                <a:gd name="connsiteX2" fmla="*/ 138113 w 595313"/>
                <a:gd name="connsiteY2" fmla="*/ 226219 h 857250"/>
                <a:gd name="connsiteX3" fmla="*/ 71438 w 595313"/>
                <a:gd name="connsiteY3" fmla="*/ 128588 h 857250"/>
                <a:gd name="connsiteX4" fmla="*/ 28575 w 595313"/>
                <a:gd name="connsiteY4" fmla="*/ 78581 h 857250"/>
                <a:gd name="connsiteX5" fmla="*/ 11906 w 595313"/>
                <a:gd name="connsiteY5" fmla="*/ 59531 h 857250"/>
                <a:gd name="connsiteX6" fmla="*/ 0 w 595313"/>
                <a:gd name="connsiteY6" fmla="*/ 30956 h 857250"/>
                <a:gd name="connsiteX7" fmla="*/ 0 w 595313"/>
                <a:gd name="connsiteY7" fmla="*/ 14288 h 857250"/>
                <a:gd name="connsiteX8" fmla="*/ 2381 w 595313"/>
                <a:gd name="connsiteY8" fmla="*/ 4763 h 857250"/>
                <a:gd name="connsiteX9" fmla="*/ 26194 w 595313"/>
                <a:gd name="connsiteY9" fmla="*/ 0 h 857250"/>
                <a:gd name="connsiteX10" fmla="*/ 61913 w 595313"/>
                <a:gd name="connsiteY10" fmla="*/ 14288 h 857250"/>
                <a:gd name="connsiteX11" fmla="*/ 123825 w 595313"/>
                <a:gd name="connsiteY11" fmla="*/ 61913 h 857250"/>
                <a:gd name="connsiteX12" fmla="*/ 204788 w 595313"/>
                <a:gd name="connsiteY12" fmla="*/ 119063 h 857250"/>
                <a:gd name="connsiteX13" fmla="*/ 290513 w 595313"/>
                <a:gd name="connsiteY13" fmla="*/ 183356 h 857250"/>
                <a:gd name="connsiteX14" fmla="*/ 381000 w 595313"/>
                <a:gd name="connsiteY14" fmla="*/ 254794 h 857250"/>
                <a:gd name="connsiteX15" fmla="*/ 445294 w 595313"/>
                <a:gd name="connsiteY15" fmla="*/ 309563 h 857250"/>
                <a:gd name="connsiteX16" fmla="*/ 488156 w 595313"/>
                <a:gd name="connsiteY16" fmla="*/ 352425 h 857250"/>
                <a:gd name="connsiteX17" fmla="*/ 531019 w 595313"/>
                <a:gd name="connsiteY17" fmla="*/ 397669 h 857250"/>
                <a:gd name="connsiteX18" fmla="*/ 554831 w 595313"/>
                <a:gd name="connsiteY18" fmla="*/ 431006 h 857250"/>
                <a:gd name="connsiteX19" fmla="*/ 566738 w 595313"/>
                <a:gd name="connsiteY19" fmla="*/ 452438 h 857250"/>
                <a:gd name="connsiteX20" fmla="*/ 583406 w 595313"/>
                <a:gd name="connsiteY20" fmla="*/ 504825 h 857250"/>
                <a:gd name="connsiteX21" fmla="*/ 592931 w 595313"/>
                <a:gd name="connsiteY21" fmla="*/ 564356 h 857250"/>
                <a:gd name="connsiteX22" fmla="*/ 595313 w 595313"/>
                <a:gd name="connsiteY22" fmla="*/ 635794 h 857250"/>
                <a:gd name="connsiteX23" fmla="*/ 590550 w 595313"/>
                <a:gd name="connsiteY23" fmla="*/ 704850 h 857250"/>
                <a:gd name="connsiteX24" fmla="*/ 578644 w 595313"/>
                <a:gd name="connsiteY24" fmla="*/ 754856 h 857250"/>
                <a:gd name="connsiteX25" fmla="*/ 557213 w 595313"/>
                <a:gd name="connsiteY25" fmla="*/ 800100 h 857250"/>
                <a:gd name="connsiteX26" fmla="*/ 521494 w 595313"/>
                <a:gd name="connsiteY26" fmla="*/ 838200 h 857250"/>
                <a:gd name="connsiteX27" fmla="*/ 492919 w 595313"/>
                <a:gd name="connsiteY27" fmla="*/ 852488 h 857250"/>
                <a:gd name="connsiteX28" fmla="*/ 469106 w 595313"/>
                <a:gd name="connsiteY28" fmla="*/ 857250 h 857250"/>
                <a:gd name="connsiteX29" fmla="*/ 433388 w 595313"/>
                <a:gd name="connsiteY29" fmla="*/ 847725 h 857250"/>
                <a:gd name="connsiteX30" fmla="*/ 404813 w 595313"/>
                <a:gd name="connsiteY30" fmla="*/ 823913 h 857250"/>
                <a:gd name="connsiteX31" fmla="*/ 381000 w 595313"/>
                <a:gd name="connsiteY31" fmla="*/ 790575 h 857250"/>
                <a:gd name="connsiteX32" fmla="*/ 354806 w 595313"/>
                <a:gd name="connsiteY32" fmla="*/ 728663 h 857250"/>
                <a:gd name="connsiteX33" fmla="*/ 271463 w 595313"/>
                <a:gd name="connsiteY33" fmla="*/ 504825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95313" h="857250">
                  <a:moveTo>
                    <a:pt x="271463" y="504825"/>
                  </a:moveTo>
                  <a:lnTo>
                    <a:pt x="207169" y="350044"/>
                  </a:lnTo>
                  <a:lnTo>
                    <a:pt x="138113" y="226219"/>
                  </a:lnTo>
                  <a:lnTo>
                    <a:pt x="71438" y="128588"/>
                  </a:lnTo>
                  <a:lnTo>
                    <a:pt x="28575" y="78581"/>
                  </a:lnTo>
                  <a:lnTo>
                    <a:pt x="11906" y="59531"/>
                  </a:lnTo>
                  <a:lnTo>
                    <a:pt x="0" y="30956"/>
                  </a:lnTo>
                  <a:lnTo>
                    <a:pt x="0" y="14288"/>
                  </a:lnTo>
                  <a:lnTo>
                    <a:pt x="2381" y="4763"/>
                  </a:lnTo>
                  <a:lnTo>
                    <a:pt x="26194" y="0"/>
                  </a:lnTo>
                  <a:lnTo>
                    <a:pt x="61913" y="14288"/>
                  </a:lnTo>
                  <a:lnTo>
                    <a:pt x="123825" y="61913"/>
                  </a:lnTo>
                  <a:lnTo>
                    <a:pt x="204788" y="119063"/>
                  </a:lnTo>
                  <a:lnTo>
                    <a:pt x="290513" y="183356"/>
                  </a:lnTo>
                  <a:lnTo>
                    <a:pt x="381000" y="254794"/>
                  </a:lnTo>
                  <a:lnTo>
                    <a:pt x="445294" y="309563"/>
                  </a:lnTo>
                  <a:lnTo>
                    <a:pt x="488156" y="352425"/>
                  </a:lnTo>
                  <a:lnTo>
                    <a:pt x="531019" y="397669"/>
                  </a:lnTo>
                  <a:lnTo>
                    <a:pt x="554831" y="431006"/>
                  </a:lnTo>
                  <a:lnTo>
                    <a:pt x="566738" y="452438"/>
                  </a:lnTo>
                  <a:lnTo>
                    <a:pt x="583406" y="504825"/>
                  </a:lnTo>
                  <a:lnTo>
                    <a:pt x="592931" y="564356"/>
                  </a:lnTo>
                  <a:lnTo>
                    <a:pt x="595313" y="635794"/>
                  </a:lnTo>
                  <a:lnTo>
                    <a:pt x="590550" y="704850"/>
                  </a:lnTo>
                  <a:lnTo>
                    <a:pt x="578644" y="754856"/>
                  </a:lnTo>
                  <a:lnTo>
                    <a:pt x="557213" y="800100"/>
                  </a:lnTo>
                  <a:lnTo>
                    <a:pt x="521494" y="838200"/>
                  </a:lnTo>
                  <a:lnTo>
                    <a:pt x="492919" y="852488"/>
                  </a:lnTo>
                  <a:lnTo>
                    <a:pt x="469106" y="857250"/>
                  </a:lnTo>
                  <a:lnTo>
                    <a:pt x="433388" y="847725"/>
                  </a:lnTo>
                  <a:lnTo>
                    <a:pt x="404813" y="823913"/>
                  </a:lnTo>
                  <a:lnTo>
                    <a:pt x="381000" y="790575"/>
                  </a:lnTo>
                  <a:lnTo>
                    <a:pt x="354806" y="728663"/>
                  </a:lnTo>
                  <a:lnTo>
                    <a:pt x="271463" y="5048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33">
              <a:extLst>
                <a:ext uri="{FF2B5EF4-FFF2-40B4-BE49-F238E27FC236}">
                  <a16:creationId xmlns:a16="http://schemas.microsoft.com/office/drawing/2014/main" id="{C5116F8D-13DB-4ACF-AB27-898EF5042E36}"/>
                </a:ext>
              </a:extLst>
            </p:cNvPr>
            <p:cNvSpPr/>
            <p:nvPr/>
          </p:nvSpPr>
          <p:spPr>
            <a:xfrm>
              <a:off x="5648325" y="1611313"/>
              <a:ext cx="827088" cy="977900"/>
            </a:xfrm>
            <a:custGeom>
              <a:avLst/>
              <a:gdLst>
                <a:gd name="connsiteX0" fmla="*/ 228600 w 826294"/>
                <a:gd name="connsiteY0" fmla="*/ 569119 h 976313"/>
                <a:gd name="connsiteX1" fmla="*/ 285750 w 826294"/>
                <a:gd name="connsiteY1" fmla="*/ 473869 h 976313"/>
                <a:gd name="connsiteX2" fmla="*/ 347663 w 826294"/>
                <a:gd name="connsiteY2" fmla="*/ 376238 h 976313"/>
                <a:gd name="connsiteX3" fmla="*/ 404813 w 826294"/>
                <a:gd name="connsiteY3" fmla="*/ 280988 h 976313"/>
                <a:gd name="connsiteX4" fmla="*/ 407194 w 826294"/>
                <a:gd name="connsiteY4" fmla="*/ 271463 h 976313"/>
                <a:gd name="connsiteX5" fmla="*/ 411956 w 826294"/>
                <a:gd name="connsiteY5" fmla="*/ 247650 h 976313"/>
                <a:gd name="connsiteX6" fmla="*/ 411956 w 826294"/>
                <a:gd name="connsiteY6" fmla="*/ 211932 h 976313"/>
                <a:gd name="connsiteX7" fmla="*/ 409575 w 826294"/>
                <a:gd name="connsiteY7" fmla="*/ 166688 h 976313"/>
                <a:gd name="connsiteX8" fmla="*/ 400050 w 826294"/>
                <a:gd name="connsiteY8" fmla="*/ 138113 h 976313"/>
                <a:gd name="connsiteX9" fmla="*/ 378619 w 826294"/>
                <a:gd name="connsiteY9" fmla="*/ 97632 h 976313"/>
                <a:gd name="connsiteX10" fmla="*/ 352425 w 826294"/>
                <a:gd name="connsiteY10" fmla="*/ 66675 h 976313"/>
                <a:gd name="connsiteX11" fmla="*/ 345281 w 826294"/>
                <a:gd name="connsiteY11" fmla="*/ 57150 h 976313"/>
                <a:gd name="connsiteX12" fmla="*/ 335756 w 826294"/>
                <a:gd name="connsiteY12" fmla="*/ 30957 h 976313"/>
                <a:gd name="connsiteX13" fmla="*/ 340519 w 826294"/>
                <a:gd name="connsiteY13" fmla="*/ 9525 h 976313"/>
                <a:gd name="connsiteX14" fmla="*/ 347663 w 826294"/>
                <a:gd name="connsiteY14" fmla="*/ 4763 h 976313"/>
                <a:gd name="connsiteX15" fmla="*/ 357188 w 826294"/>
                <a:gd name="connsiteY15" fmla="*/ 0 h 976313"/>
                <a:gd name="connsiteX16" fmla="*/ 369094 w 826294"/>
                <a:gd name="connsiteY16" fmla="*/ 0 h 976313"/>
                <a:gd name="connsiteX17" fmla="*/ 428625 w 826294"/>
                <a:gd name="connsiteY17" fmla="*/ 11907 h 976313"/>
                <a:gd name="connsiteX18" fmla="*/ 488156 w 826294"/>
                <a:gd name="connsiteY18" fmla="*/ 30957 h 976313"/>
                <a:gd name="connsiteX19" fmla="*/ 535781 w 826294"/>
                <a:gd name="connsiteY19" fmla="*/ 50007 h 976313"/>
                <a:gd name="connsiteX20" fmla="*/ 588169 w 826294"/>
                <a:gd name="connsiteY20" fmla="*/ 78582 h 976313"/>
                <a:gd name="connsiteX21" fmla="*/ 628650 w 826294"/>
                <a:gd name="connsiteY21" fmla="*/ 104775 h 976313"/>
                <a:gd name="connsiteX22" fmla="*/ 673894 w 826294"/>
                <a:gd name="connsiteY22" fmla="*/ 147638 h 976313"/>
                <a:gd name="connsiteX23" fmla="*/ 735806 w 826294"/>
                <a:gd name="connsiteY23" fmla="*/ 209550 h 976313"/>
                <a:gd name="connsiteX24" fmla="*/ 783431 w 826294"/>
                <a:gd name="connsiteY24" fmla="*/ 261938 h 976313"/>
                <a:gd name="connsiteX25" fmla="*/ 812006 w 826294"/>
                <a:gd name="connsiteY25" fmla="*/ 302419 h 976313"/>
                <a:gd name="connsiteX26" fmla="*/ 823913 w 826294"/>
                <a:gd name="connsiteY26" fmla="*/ 328613 h 976313"/>
                <a:gd name="connsiteX27" fmla="*/ 826294 w 826294"/>
                <a:gd name="connsiteY27" fmla="*/ 342900 h 976313"/>
                <a:gd name="connsiteX28" fmla="*/ 823913 w 826294"/>
                <a:gd name="connsiteY28" fmla="*/ 361950 h 976313"/>
                <a:gd name="connsiteX29" fmla="*/ 814388 w 826294"/>
                <a:gd name="connsiteY29" fmla="*/ 381000 h 976313"/>
                <a:gd name="connsiteX30" fmla="*/ 797719 w 826294"/>
                <a:gd name="connsiteY30" fmla="*/ 404813 h 976313"/>
                <a:gd name="connsiteX31" fmla="*/ 762000 w 826294"/>
                <a:gd name="connsiteY31" fmla="*/ 423863 h 976313"/>
                <a:gd name="connsiteX32" fmla="*/ 726281 w 826294"/>
                <a:gd name="connsiteY32" fmla="*/ 431007 h 976313"/>
                <a:gd name="connsiteX33" fmla="*/ 690563 w 826294"/>
                <a:gd name="connsiteY33" fmla="*/ 438150 h 976313"/>
                <a:gd name="connsiteX34" fmla="*/ 642938 w 826294"/>
                <a:gd name="connsiteY34" fmla="*/ 459582 h 976313"/>
                <a:gd name="connsiteX35" fmla="*/ 592931 w 826294"/>
                <a:gd name="connsiteY35" fmla="*/ 490538 h 976313"/>
                <a:gd name="connsiteX36" fmla="*/ 502444 w 826294"/>
                <a:gd name="connsiteY36" fmla="*/ 573882 h 976313"/>
                <a:gd name="connsiteX37" fmla="*/ 342900 w 826294"/>
                <a:gd name="connsiteY37" fmla="*/ 714375 h 976313"/>
                <a:gd name="connsiteX38" fmla="*/ 173831 w 826294"/>
                <a:gd name="connsiteY38" fmla="*/ 862013 h 976313"/>
                <a:gd name="connsiteX39" fmla="*/ 52388 w 826294"/>
                <a:gd name="connsiteY39" fmla="*/ 962025 h 976313"/>
                <a:gd name="connsiteX40" fmla="*/ 26194 w 826294"/>
                <a:gd name="connsiteY40" fmla="*/ 976313 h 976313"/>
                <a:gd name="connsiteX41" fmla="*/ 11906 w 826294"/>
                <a:gd name="connsiteY41" fmla="*/ 976313 h 976313"/>
                <a:gd name="connsiteX42" fmla="*/ 2381 w 826294"/>
                <a:gd name="connsiteY42" fmla="*/ 969169 h 976313"/>
                <a:gd name="connsiteX43" fmla="*/ 0 w 826294"/>
                <a:gd name="connsiteY43" fmla="*/ 957263 h 976313"/>
                <a:gd name="connsiteX44" fmla="*/ 2381 w 826294"/>
                <a:gd name="connsiteY44" fmla="*/ 933450 h 976313"/>
                <a:gd name="connsiteX45" fmla="*/ 38100 w 826294"/>
                <a:gd name="connsiteY45" fmla="*/ 866775 h 976313"/>
                <a:gd name="connsiteX46" fmla="*/ 154781 w 826294"/>
                <a:gd name="connsiteY46" fmla="*/ 688182 h 976313"/>
                <a:gd name="connsiteX47" fmla="*/ 228600 w 826294"/>
                <a:gd name="connsiteY47" fmla="*/ 569119 h 976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826294" h="976313">
                  <a:moveTo>
                    <a:pt x="228600" y="569119"/>
                  </a:moveTo>
                  <a:lnTo>
                    <a:pt x="285750" y="473869"/>
                  </a:lnTo>
                  <a:lnTo>
                    <a:pt x="347663" y="376238"/>
                  </a:lnTo>
                  <a:lnTo>
                    <a:pt x="404813" y="280988"/>
                  </a:lnTo>
                  <a:lnTo>
                    <a:pt x="407194" y="271463"/>
                  </a:lnTo>
                  <a:lnTo>
                    <a:pt x="411956" y="247650"/>
                  </a:lnTo>
                  <a:lnTo>
                    <a:pt x="411956" y="211932"/>
                  </a:lnTo>
                  <a:lnTo>
                    <a:pt x="409575" y="166688"/>
                  </a:lnTo>
                  <a:lnTo>
                    <a:pt x="400050" y="138113"/>
                  </a:lnTo>
                  <a:lnTo>
                    <a:pt x="378619" y="97632"/>
                  </a:lnTo>
                  <a:lnTo>
                    <a:pt x="352425" y="66675"/>
                  </a:lnTo>
                  <a:lnTo>
                    <a:pt x="345281" y="57150"/>
                  </a:lnTo>
                  <a:lnTo>
                    <a:pt x="335756" y="30957"/>
                  </a:lnTo>
                  <a:lnTo>
                    <a:pt x="340519" y="9525"/>
                  </a:lnTo>
                  <a:lnTo>
                    <a:pt x="347663" y="4763"/>
                  </a:lnTo>
                  <a:lnTo>
                    <a:pt x="357188" y="0"/>
                  </a:lnTo>
                  <a:lnTo>
                    <a:pt x="369094" y="0"/>
                  </a:lnTo>
                  <a:lnTo>
                    <a:pt x="428625" y="11907"/>
                  </a:lnTo>
                  <a:lnTo>
                    <a:pt x="488156" y="30957"/>
                  </a:lnTo>
                  <a:lnTo>
                    <a:pt x="535781" y="50007"/>
                  </a:lnTo>
                  <a:lnTo>
                    <a:pt x="588169" y="78582"/>
                  </a:lnTo>
                  <a:lnTo>
                    <a:pt x="628650" y="104775"/>
                  </a:lnTo>
                  <a:lnTo>
                    <a:pt x="673894" y="147638"/>
                  </a:lnTo>
                  <a:lnTo>
                    <a:pt x="735806" y="209550"/>
                  </a:lnTo>
                  <a:lnTo>
                    <a:pt x="783431" y="261938"/>
                  </a:lnTo>
                  <a:lnTo>
                    <a:pt x="812006" y="302419"/>
                  </a:lnTo>
                  <a:lnTo>
                    <a:pt x="823913" y="328613"/>
                  </a:lnTo>
                  <a:lnTo>
                    <a:pt x="826294" y="342900"/>
                  </a:lnTo>
                  <a:lnTo>
                    <a:pt x="823913" y="361950"/>
                  </a:lnTo>
                  <a:lnTo>
                    <a:pt x="814388" y="381000"/>
                  </a:lnTo>
                  <a:lnTo>
                    <a:pt x="797719" y="404813"/>
                  </a:lnTo>
                  <a:lnTo>
                    <a:pt x="762000" y="423863"/>
                  </a:lnTo>
                  <a:lnTo>
                    <a:pt x="726281" y="431007"/>
                  </a:lnTo>
                  <a:lnTo>
                    <a:pt x="690563" y="438150"/>
                  </a:lnTo>
                  <a:lnTo>
                    <a:pt x="642938" y="459582"/>
                  </a:lnTo>
                  <a:lnTo>
                    <a:pt x="592931" y="490538"/>
                  </a:lnTo>
                  <a:lnTo>
                    <a:pt x="502444" y="573882"/>
                  </a:lnTo>
                  <a:lnTo>
                    <a:pt x="342900" y="714375"/>
                  </a:lnTo>
                  <a:lnTo>
                    <a:pt x="173831" y="862013"/>
                  </a:lnTo>
                  <a:lnTo>
                    <a:pt x="52388" y="962025"/>
                  </a:lnTo>
                  <a:lnTo>
                    <a:pt x="26194" y="976313"/>
                  </a:lnTo>
                  <a:lnTo>
                    <a:pt x="11906" y="976313"/>
                  </a:lnTo>
                  <a:lnTo>
                    <a:pt x="2381" y="969169"/>
                  </a:lnTo>
                  <a:lnTo>
                    <a:pt x="0" y="957263"/>
                  </a:lnTo>
                  <a:lnTo>
                    <a:pt x="2381" y="933450"/>
                  </a:lnTo>
                  <a:lnTo>
                    <a:pt x="38100" y="866775"/>
                  </a:lnTo>
                  <a:lnTo>
                    <a:pt x="154781" y="688182"/>
                  </a:lnTo>
                  <a:lnTo>
                    <a:pt x="228600" y="5691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4">
              <a:extLst>
                <a:ext uri="{FF2B5EF4-FFF2-40B4-BE49-F238E27FC236}">
                  <a16:creationId xmlns:a16="http://schemas.microsoft.com/office/drawing/2014/main" id="{440448EE-349E-4EF3-8E25-96CB1B9164D0}"/>
                </a:ext>
              </a:extLst>
            </p:cNvPr>
            <p:cNvSpPr/>
            <p:nvPr/>
          </p:nvSpPr>
          <p:spPr>
            <a:xfrm>
              <a:off x="3486150" y="2814638"/>
              <a:ext cx="685800" cy="1717675"/>
            </a:xfrm>
            <a:custGeom>
              <a:avLst/>
              <a:gdLst>
                <a:gd name="connsiteX0" fmla="*/ 259556 w 685800"/>
                <a:gd name="connsiteY0" fmla="*/ 571500 h 1716881"/>
                <a:gd name="connsiteX1" fmla="*/ 240506 w 685800"/>
                <a:gd name="connsiteY1" fmla="*/ 488156 h 1716881"/>
                <a:gd name="connsiteX2" fmla="*/ 216694 w 685800"/>
                <a:gd name="connsiteY2" fmla="*/ 395287 h 1716881"/>
                <a:gd name="connsiteX3" fmla="*/ 192881 w 685800"/>
                <a:gd name="connsiteY3" fmla="*/ 333375 h 1716881"/>
                <a:gd name="connsiteX4" fmla="*/ 166688 w 685800"/>
                <a:gd name="connsiteY4" fmla="*/ 278606 h 1716881"/>
                <a:gd name="connsiteX5" fmla="*/ 135731 w 685800"/>
                <a:gd name="connsiteY5" fmla="*/ 223837 h 1716881"/>
                <a:gd name="connsiteX6" fmla="*/ 109538 w 685800"/>
                <a:gd name="connsiteY6" fmla="*/ 180975 h 1716881"/>
                <a:gd name="connsiteX7" fmla="*/ 76200 w 685800"/>
                <a:gd name="connsiteY7" fmla="*/ 135731 h 1716881"/>
                <a:gd name="connsiteX8" fmla="*/ 50006 w 685800"/>
                <a:gd name="connsiteY8" fmla="*/ 104775 h 1716881"/>
                <a:gd name="connsiteX9" fmla="*/ 21431 w 685800"/>
                <a:gd name="connsiteY9" fmla="*/ 73818 h 1716881"/>
                <a:gd name="connsiteX10" fmla="*/ 7144 w 685800"/>
                <a:gd name="connsiteY10" fmla="*/ 54768 h 1716881"/>
                <a:gd name="connsiteX11" fmla="*/ 0 w 685800"/>
                <a:gd name="connsiteY11" fmla="*/ 38100 h 1716881"/>
                <a:gd name="connsiteX12" fmla="*/ 0 w 685800"/>
                <a:gd name="connsiteY12" fmla="*/ 16668 h 1716881"/>
                <a:gd name="connsiteX13" fmla="*/ 7144 w 685800"/>
                <a:gd name="connsiteY13" fmla="*/ 2381 h 1716881"/>
                <a:gd name="connsiteX14" fmla="*/ 23813 w 685800"/>
                <a:gd name="connsiteY14" fmla="*/ 0 h 1716881"/>
                <a:gd name="connsiteX15" fmla="*/ 61913 w 685800"/>
                <a:gd name="connsiteY15" fmla="*/ 9525 h 1716881"/>
                <a:gd name="connsiteX16" fmla="*/ 133350 w 685800"/>
                <a:gd name="connsiteY16" fmla="*/ 30956 h 1716881"/>
                <a:gd name="connsiteX17" fmla="*/ 192881 w 685800"/>
                <a:gd name="connsiteY17" fmla="*/ 50006 h 1716881"/>
                <a:gd name="connsiteX18" fmla="*/ 280988 w 685800"/>
                <a:gd name="connsiteY18" fmla="*/ 83343 h 1716881"/>
                <a:gd name="connsiteX19" fmla="*/ 350044 w 685800"/>
                <a:gd name="connsiteY19" fmla="*/ 114300 h 1716881"/>
                <a:gd name="connsiteX20" fmla="*/ 414338 w 685800"/>
                <a:gd name="connsiteY20" fmla="*/ 297656 h 1716881"/>
                <a:gd name="connsiteX21" fmla="*/ 464344 w 685800"/>
                <a:gd name="connsiteY21" fmla="*/ 497681 h 1716881"/>
                <a:gd name="connsiteX22" fmla="*/ 504825 w 685800"/>
                <a:gd name="connsiteY22" fmla="*/ 676275 h 1716881"/>
                <a:gd name="connsiteX23" fmla="*/ 521494 w 685800"/>
                <a:gd name="connsiteY23" fmla="*/ 766762 h 1716881"/>
                <a:gd name="connsiteX24" fmla="*/ 550069 w 685800"/>
                <a:gd name="connsiteY24" fmla="*/ 916781 h 1716881"/>
                <a:gd name="connsiteX25" fmla="*/ 573881 w 685800"/>
                <a:gd name="connsiteY25" fmla="*/ 1016793 h 1716881"/>
                <a:gd name="connsiteX26" fmla="*/ 595313 w 685800"/>
                <a:gd name="connsiteY26" fmla="*/ 1104900 h 1716881"/>
                <a:gd name="connsiteX27" fmla="*/ 614363 w 685800"/>
                <a:gd name="connsiteY27" fmla="*/ 1197768 h 1716881"/>
                <a:gd name="connsiteX28" fmla="*/ 645319 w 685800"/>
                <a:gd name="connsiteY28" fmla="*/ 1362075 h 1716881"/>
                <a:gd name="connsiteX29" fmla="*/ 657225 w 685800"/>
                <a:gd name="connsiteY29" fmla="*/ 1421606 h 1716881"/>
                <a:gd name="connsiteX30" fmla="*/ 685800 w 685800"/>
                <a:gd name="connsiteY30" fmla="*/ 1628775 h 1716881"/>
                <a:gd name="connsiteX31" fmla="*/ 659606 w 685800"/>
                <a:gd name="connsiteY31" fmla="*/ 1685925 h 1716881"/>
                <a:gd name="connsiteX32" fmla="*/ 638175 w 685800"/>
                <a:gd name="connsiteY32" fmla="*/ 1709737 h 1716881"/>
                <a:gd name="connsiteX33" fmla="*/ 626269 w 685800"/>
                <a:gd name="connsiteY33" fmla="*/ 1716881 h 1716881"/>
                <a:gd name="connsiteX34" fmla="*/ 604838 w 685800"/>
                <a:gd name="connsiteY34" fmla="*/ 1716881 h 1716881"/>
                <a:gd name="connsiteX35" fmla="*/ 573881 w 685800"/>
                <a:gd name="connsiteY35" fmla="*/ 1704975 h 1716881"/>
                <a:gd name="connsiteX36" fmla="*/ 550069 w 685800"/>
                <a:gd name="connsiteY36" fmla="*/ 1690687 h 1716881"/>
                <a:gd name="connsiteX37" fmla="*/ 521494 w 685800"/>
                <a:gd name="connsiteY37" fmla="*/ 1664493 h 1716881"/>
                <a:gd name="connsiteX38" fmla="*/ 495300 w 685800"/>
                <a:gd name="connsiteY38" fmla="*/ 1616868 h 1716881"/>
                <a:gd name="connsiteX39" fmla="*/ 457200 w 685800"/>
                <a:gd name="connsiteY39" fmla="*/ 1547812 h 1716881"/>
                <a:gd name="connsiteX40" fmla="*/ 409575 w 685800"/>
                <a:gd name="connsiteY40" fmla="*/ 1469231 h 1716881"/>
                <a:gd name="connsiteX41" fmla="*/ 400050 w 685800"/>
                <a:gd name="connsiteY41" fmla="*/ 1421606 h 1716881"/>
                <a:gd name="connsiteX42" fmla="*/ 381000 w 685800"/>
                <a:gd name="connsiteY42" fmla="*/ 1266825 h 1716881"/>
                <a:gd name="connsiteX43" fmla="*/ 357188 w 685800"/>
                <a:gd name="connsiteY43" fmla="*/ 1092993 h 1716881"/>
                <a:gd name="connsiteX44" fmla="*/ 335756 w 685800"/>
                <a:gd name="connsiteY44" fmla="*/ 966787 h 1716881"/>
                <a:gd name="connsiteX45" fmla="*/ 304800 w 685800"/>
                <a:gd name="connsiteY45" fmla="*/ 781050 h 1716881"/>
                <a:gd name="connsiteX46" fmla="*/ 259556 w 685800"/>
                <a:gd name="connsiteY46" fmla="*/ 571500 h 1716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85800" h="1716881">
                  <a:moveTo>
                    <a:pt x="259556" y="571500"/>
                  </a:moveTo>
                  <a:lnTo>
                    <a:pt x="240506" y="488156"/>
                  </a:lnTo>
                  <a:lnTo>
                    <a:pt x="216694" y="395287"/>
                  </a:lnTo>
                  <a:lnTo>
                    <a:pt x="192881" y="333375"/>
                  </a:lnTo>
                  <a:lnTo>
                    <a:pt x="166688" y="278606"/>
                  </a:lnTo>
                  <a:lnTo>
                    <a:pt x="135731" y="223837"/>
                  </a:lnTo>
                  <a:lnTo>
                    <a:pt x="109538" y="180975"/>
                  </a:lnTo>
                  <a:lnTo>
                    <a:pt x="76200" y="135731"/>
                  </a:lnTo>
                  <a:lnTo>
                    <a:pt x="50006" y="104775"/>
                  </a:lnTo>
                  <a:lnTo>
                    <a:pt x="21431" y="73818"/>
                  </a:lnTo>
                  <a:lnTo>
                    <a:pt x="7144" y="54768"/>
                  </a:lnTo>
                  <a:lnTo>
                    <a:pt x="0" y="38100"/>
                  </a:lnTo>
                  <a:lnTo>
                    <a:pt x="0" y="16668"/>
                  </a:lnTo>
                  <a:lnTo>
                    <a:pt x="7144" y="2381"/>
                  </a:lnTo>
                  <a:lnTo>
                    <a:pt x="23813" y="0"/>
                  </a:lnTo>
                  <a:lnTo>
                    <a:pt x="61913" y="9525"/>
                  </a:lnTo>
                  <a:lnTo>
                    <a:pt x="133350" y="30956"/>
                  </a:lnTo>
                  <a:lnTo>
                    <a:pt x="192881" y="50006"/>
                  </a:lnTo>
                  <a:lnTo>
                    <a:pt x="280988" y="83343"/>
                  </a:lnTo>
                  <a:lnTo>
                    <a:pt x="350044" y="114300"/>
                  </a:lnTo>
                  <a:lnTo>
                    <a:pt x="414338" y="297656"/>
                  </a:lnTo>
                  <a:lnTo>
                    <a:pt x="464344" y="497681"/>
                  </a:lnTo>
                  <a:lnTo>
                    <a:pt x="504825" y="676275"/>
                  </a:lnTo>
                  <a:lnTo>
                    <a:pt x="521494" y="766762"/>
                  </a:lnTo>
                  <a:lnTo>
                    <a:pt x="550069" y="916781"/>
                  </a:lnTo>
                  <a:lnTo>
                    <a:pt x="573881" y="1016793"/>
                  </a:lnTo>
                  <a:lnTo>
                    <a:pt x="595313" y="1104900"/>
                  </a:lnTo>
                  <a:lnTo>
                    <a:pt x="614363" y="1197768"/>
                  </a:lnTo>
                  <a:lnTo>
                    <a:pt x="645319" y="1362075"/>
                  </a:lnTo>
                  <a:lnTo>
                    <a:pt x="657225" y="1421606"/>
                  </a:lnTo>
                  <a:lnTo>
                    <a:pt x="685800" y="1628775"/>
                  </a:lnTo>
                  <a:lnTo>
                    <a:pt x="659606" y="1685925"/>
                  </a:lnTo>
                  <a:lnTo>
                    <a:pt x="638175" y="1709737"/>
                  </a:lnTo>
                  <a:lnTo>
                    <a:pt x="626269" y="1716881"/>
                  </a:lnTo>
                  <a:lnTo>
                    <a:pt x="604838" y="1716881"/>
                  </a:lnTo>
                  <a:lnTo>
                    <a:pt x="573881" y="1704975"/>
                  </a:lnTo>
                  <a:lnTo>
                    <a:pt x="550069" y="1690687"/>
                  </a:lnTo>
                  <a:lnTo>
                    <a:pt x="521494" y="1664493"/>
                  </a:lnTo>
                  <a:lnTo>
                    <a:pt x="495300" y="1616868"/>
                  </a:lnTo>
                  <a:lnTo>
                    <a:pt x="457200" y="1547812"/>
                  </a:lnTo>
                  <a:lnTo>
                    <a:pt x="409575" y="1469231"/>
                  </a:lnTo>
                  <a:lnTo>
                    <a:pt x="400050" y="1421606"/>
                  </a:lnTo>
                  <a:lnTo>
                    <a:pt x="381000" y="1266825"/>
                  </a:lnTo>
                  <a:lnTo>
                    <a:pt x="357188" y="1092993"/>
                  </a:lnTo>
                  <a:lnTo>
                    <a:pt x="335756" y="966787"/>
                  </a:lnTo>
                  <a:lnTo>
                    <a:pt x="304800" y="781050"/>
                  </a:lnTo>
                  <a:lnTo>
                    <a:pt x="259556" y="5715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38">
              <a:extLst>
                <a:ext uri="{FF2B5EF4-FFF2-40B4-BE49-F238E27FC236}">
                  <a16:creationId xmlns:a16="http://schemas.microsoft.com/office/drawing/2014/main" id="{30F7FBB9-83EF-40A0-93B0-8D69FB41F13A}"/>
                </a:ext>
              </a:extLst>
            </p:cNvPr>
            <p:cNvSpPr/>
            <p:nvPr/>
          </p:nvSpPr>
          <p:spPr>
            <a:xfrm>
              <a:off x="2693988" y="4587875"/>
              <a:ext cx="4643437" cy="669925"/>
            </a:xfrm>
            <a:custGeom>
              <a:avLst/>
              <a:gdLst>
                <a:gd name="connsiteX0" fmla="*/ 1691640 w 4644390"/>
                <a:gd name="connsiteY0" fmla="*/ 247650 h 670560"/>
                <a:gd name="connsiteX1" fmla="*/ 1874520 w 4644390"/>
                <a:gd name="connsiteY1" fmla="*/ 224790 h 670560"/>
                <a:gd name="connsiteX2" fmla="*/ 2065020 w 4644390"/>
                <a:gd name="connsiteY2" fmla="*/ 205740 h 670560"/>
                <a:gd name="connsiteX3" fmla="*/ 2179320 w 4644390"/>
                <a:gd name="connsiteY3" fmla="*/ 198120 h 670560"/>
                <a:gd name="connsiteX4" fmla="*/ 2385060 w 4644390"/>
                <a:gd name="connsiteY4" fmla="*/ 182880 h 670560"/>
                <a:gd name="connsiteX5" fmla="*/ 2594610 w 4644390"/>
                <a:gd name="connsiteY5" fmla="*/ 160020 h 670560"/>
                <a:gd name="connsiteX6" fmla="*/ 2846070 w 4644390"/>
                <a:gd name="connsiteY6" fmla="*/ 137160 h 670560"/>
                <a:gd name="connsiteX7" fmla="*/ 3135630 w 4644390"/>
                <a:gd name="connsiteY7" fmla="*/ 110490 h 670560"/>
                <a:gd name="connsiteX8" fmla="*/ 3432810 w 4644390"/>
                <a:gd name="connsiteY8" fmla="*/ 80010 h 670560"/>
                <a:gd name="connsiteX9" fmla="*/ 3630930 w 4644390"/>
                <a:gd name="connsiteY9" fmla="*/ 60960 h 670560"/>
                <a:gd name="connsiteX10" fmla="*/ 3745230 w 4644390"/>
                <a:gd name="connsiteY10" fmla="*/ 49530 h 670560"/>
                <a:gd name="connsiteX11" fmla="*/ 3802380 w 4644390"/>
                <a:gd name="connsiteY11" fmla="*/ 45720 h 670560"/>
                <a:gd name="connsiteX12" fmla="*/ 3867150 w 4644390"/>
                <a:gd name="connsiteY12" fmla="*/ 30480 h 670560"/>
                <a:gd name="connsiteX13" fmla="*/ 3962400 w 4644390"/>
                <a:gd name="connsiteY13" fmla="*/ 3810 h 670560"/>
                <a:gd name="connsiteX14" fmla="*/ 3996690 w 4644390"/>
                <a:gd name="connsiteY14" fmla="*/ 0 h 670560"/>
                <a:gd name="connsiteX15" fmla="*/ 4069080 w 4644390"/>
                <a:gd name="connsiteY15" fmla="*/ 7620 h 670560"/>
                <a:gd name="connsiteX16" fmla="*/ 4217670 w 4644390"/>
                <a:gd name="connsiteY16" fmla="*/ 34290 h 670560"/>
                <a:gd name="connsiteX17" fmla="*/ 4381500 w 4644390"/>
                <a:gd name="connsiteY17" fmla="*/ 72390 h 670560"/>
                <a:gd name="connsiteX18" fmla="*/ 4450080 w 4644390"/>
                <a:gd name="connsiteY18" fmla="*/ 95250 h 670560"/>
                <a:gd name="connsiteX19" fmla="*/ 4514850 w 4644390"/>
                <a:gd name="connsiteY19" fmla="*/ 118110 h 670560"/>
                <a:gd name="connsiteX20" fmla="*/ 4575810 w 4644390"/>
                <a:gd name="connsiteY20" fmla="*/ 148590 h 670560"/>
                <a:gd name="connsiteX21" fmla="*/ 4613910 w 4644390"/>
                <a:gd name="connsiteY21" fmla="*/ 175260 h 670560"/>
                <a:gd name="connsiteX22" fmla="*/ 4632960 w 4644390"/>
                <a:gd name="connsiteY22" fmla="*/ 194310 h 670560"/>
                <a:gd name="connsiteX23" fmla="*/ 4644390 w 4644390"/>
                <a:gd name="connsiteY23" fmla="*/ 224790 h 670560"/>
                <a:gd name="connsiteX24" fmla="*/ 4644390 w 4644390"/>
                <a:gd name="connsiteY24" fmla="*/ 262890 h 670560"/>
                <a:gd name="connsiteX25" fmla="*/ 4632960 w 4644390"/>
                <a:gd name="connsiteY25" fmla="*/ 297180 h 670560"/>
                <a:gd name="connsiteX26" fmla="*/ 4606290 w 4644390"/>
                <a:gd name="connsiteY26" fmla="*/ 316230 h 670560"/>
                <a:gd name="connsiteX27" fmla="*/ 4549140 w 4644390"/>
                <a:gd name="connsiteY27" fmla="*/ 335280 h 670560"/>
                <a:gd name="connsiteX28" fmla="*/ 4507230 w 4644390"/>
                <a:gd name="connsiteY28" fmla="*/ 335280 h 670560"/>
                <a:gd name="connsiteX29" fmla="*/ 4339590 w 4644390"/>
                <a:gd name="connsiteY29" fmla="*/ 320040 h 670560"/>
                <a:gd name="connsiteX30" fmla="*/ 4145280 w 4644390"/>
                <a:gd name="connsiteY30" fmla="*/ 304800 h 670560"/>
                <a:gd name="connsiteX31" fmla="*/ 3890010 w 4644390"/>
                <a:gd name="connsiteY31" fmla="*/ 289560 h 670560"/>
                <a:gd name="connsiteX32" fmla="*/ 3669030 w 4644390"/>
                <a:gd name="connsiteY32" fmla="*/ 285750 h 670560"/>
                <a:gd name="connsiteX33" fmla="*/ 3425190 w 4644390"/>
                <a:gd name="connsiteY33" fmla="*/ 289560 h 670560"/>
                <a:gd name="connsiteX34" fmla="*/ 3086100 w 4644390"/>
                <a:gd name="connsiteY34" fmla="*/ 300990 h 670560"/>
                <a:gd name="connsiteX35" fmla="*/ 2800350 w 4644390"/>
                <a:gd name="connsiteY35" fmla="*/ 320040 h 670560"/>
                <a:gd name="connsiteX36" fmla="*/ 2472690 w 4644390"/>
                <a:gd name="connsiteY36" fmla="*/ 350520 h 670560"/>
                <a:gd name="connsiteX37" fmla="*/ 2369820 w 4644390"/>
                <a:gd name="connsiteY37" fmla="*/ 361950 h 670560"/>
                <a:gd name="connsiteX38" fmla="*/ 2076450 w 4644390"/>
                <a:gd name="connsiteY38" fmla="*/ 388620 h 670560"/>
                <a:gd name="connsiteX39" fmla="*/ 1805940 w 4644390"/>
                <a:gd name="connsiteY39" fmla="*/ 415290 h 670560"/>
                <a:gd name="connsiteX40" fmla="*/ 1554480 w 4644390"/>
                <a:gd name="connsiteY40" fmla="*/ 449580 h 670560"/>
                <a:gd name="connsiteX41" fmla="*/ 1341120 w 4644390"/>
                <a:gd name="connsiteY41" fmla="*/ 483870 h 670560"/>
                <a:gd name="connsiteX42" fmla="*/ 1139190 w 4644390"/>
                <a:gd name="connsiteY42" fmla="*/ 521970 h 670560"/>
                <a:gd name="connsiteX43" fmla="*/ 906780 w 4644390"/>
                <a:gd name="connsiteY43" fmla="*/ 571500 h 670560"/>
                <a:gd name="connsiteX44" fmla="*/ 716280 w 4644390"/>
                <a:gd name="connsiteY44" fmla="*/ 621030 h 670560"/>
                <a:gd name="connsiteX45" fmla="*/ 514350 w 4644390"/>
                <a:gd name="connsiteY45" fmla="*/ 670560 h 670560"/>
                <a:gd name="connsiteX46" fmla="*/ 483870 w 4644390"/>
                <a:gd name="connsiteY46" fmla="*/ 670560 h 670560"/>
                <a:gd name="connsiteX47" fmla="*/ 438150 w 4644390"/>
                <a:gd name="connsiteY47" fmla="*/ 662940 h 670560"/>
                <a:gd name="connsiteX48" fmla="*/ 381000 w 4644390"/>
                <a:gd name="connsiteY48" fmla="*/ 636270 h 670560"/>
                <a:gd name="connsiteX49" fmla="*/ 323850 w 4644390"/>
                <a:gd name="connsiteY49" fmla="*/ 601980 h 670560"/>
                <a:gd name="connsiteX50" fmla="*/ 217170 w 4644390"/>
                <a:gd name="connsiteY50" fmla="*/ 514350 h 670560"/>
                <a:gd name="connsiteX51" fmla="*/ 121920 w 4644390"/>
                <a:gd name="connsiteY51" fmla="*/ 422910 h 670560"/>
                <a:gd name="connsiteX52" fmla="*/ 34290 w 4644390"/>
                <a:gd name="connsiteY52" fmla="*/ 339090 h 670560"/>
                <a:gd name="connsiteX53" fmla="*/ 15240 w 4644390"/>
                <a:gd name="connsiteY53" fmla="*/ 312420 h 670560"/>
                <a:gd name="connsiteX54" fmla="*/ 3810 w 4644390"/>
                <a:gd name="connsiteY54" fmla="*/ 289560 h 670560"/>
                <a:gd name="connsiteX55" fmla="*/ 0 w 4644390"/>
                <a:gd name="connsiteY55" fmla="*/ 270510 h 670560"/>
                <a:gd name="connsiteX56" fmla="*/ 7620 w 4644390"/>
                <a:gd name="connsiteY56" fmla="*/ 255270 h 670560"/>
                <a:gd name="connsiteX57" fmla="*/ 15240 w 4644390"/>
                <a:gd name="connsiteY57" fmla="*/ 251460 h 670560"/>
                <a:gd name="connsiteX58" fmla="*/ 45720 w 4644390"/>
                <a:gd name="connsiteY58" fmla="*/ 262890 h 670560"/>
                <a:gd name="connsiteX59" fmla="*/ 106680 w 4644390"/>
                <a:gd name="connsiteY59" fmla="*/ 289560 h 670560"/>
                <a:gd name="connsiteX60" fmla="*/ 171450 w 4644390"/>
                <a:gd name="connsiteY60" fmla="*/ 320040 h 670560"/>
                <a:gd name="connsiteX61" fmla="*/ 236220 w 4644390"/>
                <a:gd name="connsiteY61" fmla="*/ 342900 h 670560"/>
                <a:gd name="connsiteX62" fmla="*/ 297180 w 4644390"/>
                <a:gd name="connsiteY62" fmla="*/ 365760 h 670560"/>
                <a:gd name="connsiteX63" fmla="*/ 354330 w 4644390"/>
                <a:gd name="connsiteY63" fmla="*/ 381000 h 670560"/>
                <a:gd name="connsiteX64" fmla="*/ 411480 w 4644390"/>
                <a:gd name="connsiteY64" fmla="*/ 396240 h 670560"/>
                <a:gd name="connsiteX65" fmla="*/ 472440 w 4644390"/>
                <a:gd name="connsiteY65" fmla="*/ 403860 h 670560"/>
                <a:gd name="connsiteX66" fmla="*/ 552450 w 4644390"/>
                <a:gd name="connsiteY66" fmla="*/ 400050 h 670560"/>
                <a:gd name="connsiteX67" fmla="*/ 742950 w 4644390"/>
                <a:gd name="connsiteY67" fmla="*/ 384810 h 670560"/>
                <a:gd name="connsiteX68" fmla="*/ 994410 w 4644390"/>
                <a:gd name="connsiteY68" fmla="*/ 350520 h 670560"/>
                <a:gd name="connsiteX69" fmla="*/ 1303020 w 4644390"/>
                <a:gd name="connsiteY69" fmla="*/ 300990 h 670560"/>
                <a:gd name="connsiteX70" fmla="*/ 1691640 w 4644390"/>
                <a:gd name="connsiteY70" fmla="*/ 247650 h 670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644390" h="670560">
                  <a:moveTo>
                    <a:pt x="1691640" y="247650"/>
                  </a:moveTo>
                  <a:lnTo>
                    <a:pt x="1874520" y="224790"/>
                  </a:lnTo>
                  <a:lnTo>
                    <a:pt x="2065020" y="205740"/>
                  </a:lnTo>
                  <a:lnTo>
                    <a:pt x="2179320" y="198120"/>
                  </a:lnTo>
                  <a:lnTo>
                    <a:pt x="2385060" y="182880"/>
                  </a:lnTo>
                  <a:lnTo>
                    <a:pt x="2594610" y="160020"/>
                  </a:lnTo>
                  <a:lnTo>
                    <a:pt x="2846070" y="137160"/>
                  </a:lnTo>
                  <a:lnTo>
                    <a:pt x="3135630" y="110490"/>
                  </a:lnTo>
                  <a:lnTo>
                    <a:pt x="3432810" y="80010"/>
                  </a:lnTo>
                  <a:lnTo>
                    <a:pt x="3630930" y="60960"/>
                  </a:lnTo>
                  <a:lnTo>
                    <a:pt x="3745230" y="49530"/>
                  </a:lnTo>
                  <a:lnTo>
                    <a:pt x="3802380" y="45720"/>
                  </a:lnTo>
                  <a:lnTo>
                    <a:pt x="3867150" y="30480"/>
                  </a:lnTo>
                  <a:lnTo>
                    <a:pt x="3962400" y="3810"/>
                  </a:lnTo>
                  <a:lnTo>
                    <a:pt x="3996690" y="0"/>
                  </a:lnTo>
                  <a:lnTo>
                    <a:pt x="4069080" y="7620"/>
                  </a:lnTo>
                  <a:lnTo>
                    <a:pt x="4217670" y="34290"/>
                  </a:lnTo>
                  <a:lnTo>
                    <a:pt x="4381500" y="72390"/>
                  </a:lnTo>
                  <a:lnTo>
                    <a:pt x="4450080" y="95250"/>
                  </a:lnTo>
                  <a:lnTo>
                    <a:pt x="4514850" y="118110"/>
                  </a:lnTo>
                  <a:lnTo>
                    <a:pt x="4575810" y="148590"/>
                  </a:lnTo>
                  <a:lnTo>
                    <a:pt x="4613910" y="175260"/>
                  </a:lnTo>
                  <a:lnTo>
                    <a:pt x="4632960" y="194310"/>
                  </a:lnTo>
                  <a:lnTo>
                    <a:pt x="4644390" y="224790"/>
                  </a:lnTo>
                  <a:lnTo>
                    <a:pt x="4644390" y="262890"/>
                  </a:lnTo>
                  <a:lnTo>
                    <a:pt x="4632960" y="297180"/>
                  </a:lnTo>
                  <a:lnTo>
                    <a:pt x="4606290" y="316230"/>
                  </a:lnTo>
                  <a:lnTo>
                    <a:pt x="4549140" y="335280"/>
                  </a:lnTo>
                  <a:lnTo>
                    <a:pt x="4507230" y="335280"/>
                  </a:lnTo>
                  <a:lnTo>
                    <a:pt x="4339590" y="320040"/>
                  </a:lnTo>
                  <a:lnTo>
                    <a:pt x="4145280" y="304800"/>
                  </a:lnTo>
                  <a:lnTo>
                    <a:pt x="3890010" y="289560"/>
                  </a:lnTo>
                  <a:lnTo>
                    <a:pt x="3669030" y="285750"/>
                  </a:lnTo>
                  <a:lnTo>
                    <a:pt x="3425190" y="289560"/>
                  </a:lnTo>
                  <a:lnTo>
                    <a:pt x="3086100" y="300990"/>
                  </a:lnTo>
                  <a:lnTo>
                    <a:pt x="2800350" y="320040"/>
                  </a:lnTo>
                  <a:lnTo>
                    <a:pt x="2472690" y="350520"/>
                  </a:lnTo>
                  <a:lnTo>
                    <a:pt x="2369820" y="361950"/>
                  </a:lnTo>
                  <a:lnTo>
                    <a:pt x="2076450" y="388620"/>
                  </a:lnTo>
                  <a:lnTo>
                    <a:pt x="1805940" y="415290"/>
                  </a:lnTo>
                  <a:lnTo>
                    <a:pt x="1554480" y="449580"/>
                  </a:lnTo>
                  <a:lnTo>
                    <a:pt x="1341120" y="483870"/>
                  </a:lnTo>
                  <a:lnTo>
                    <a:pt x="1139190" y="521970"/>
                  </a:lnTo>
                  <a:lnTo>
                    <a:pt x="906780" y="571500"/>
                  </a:lnTo>
                  <a:lnTo>
                    <a:pt x="716280" y="621030"/>
                  </a:lnTo>
                  <a:lnTo>
                    <a:pt x="514350" y="670560"/>
                  </a:lnTo>
                  <a:lnTo>
                    <a:pt x="483870" y="670560"/>
                  </a:lnTo>
                  <a:lnTo>
                    <a:pt x="438150" y="662940"/>
                  </a:lnTo>
                  <a:lnTo>
                    <a:pt x="381000" y="636270"/>
                  </a:lnTo>
                  <a:lnTo>
                    <a:pt x="323850" y="601980"/>
                  </a:lnTo>
                  <a:lnTo>
                    <a:pt x="217170" y="514350"/>
                  </a:lnTo>
                  <a:lnTo>
                    <a:pt x="121920" y="422910"/>
                  </a:lnTo>
                  <a:lnTo>
                    <a:pt x="34290" y="339090"/>
                  </a:lnTo>
                  <a:lnTo>
                    <a:pt x="15240" y="312420"/>
                  </a:lnTo>
                  <a:lnTo>
                    <a:pt x="3810" y="289560"/>
                  </a:lnTo>
                  <a:lnTo>
                    <a:pt x="0" y="270510"/>
                  </a:lnTo>
                  <a:lnTo>
                    <a:pt x="7620" y="255270"/>
                  </a:lnTo>
                  <a:lnTo>
                    <a:pt x="15240" y="251460"/>
                  </a:lnTo>
                  <a:lnTo>
                    <a:pt x="45720" y="262890"/>
                  </a:lnTo>
                  <a:lnTo>
                    <a:pt x="106680" y="289560"/>
                  </a:lnTo>
                  <a:lnTo>
                    <a:pt x="171450" y="320040"/>
                  </a:lnTo>
                  <a:lnTo>
                    <a:pt x="236220" y="342900"/>
                  </a:lnTo>
                  <a:lnTo>
                    <a:pt x="297180" y="365760"/>
                  </a:lnTo>
                  <a:lnTo>
                    <a:pt x="354330" y="381000"/>
                  </a:lnTo>
                  <a:lnTo>
                    <a:pt x="411480" y="396240"/>
                  </a:lnTo>
                  <a:lnTo>
                    <a:pt x="472440" y="403860"/>
                  </a:lnTo>
                  <a:lnTo>
                    <a:pt x="552450" y="400050"/>
                  </a:lnTo>
                  <a:lnTo>
                    <a:pt x="742950" y="384810"/>
                  </a:lnTo>
                  <a:lnTo>
                    <a:pt x="994410" y="350520"/>
                  </a:lnTo>
                  <a:lnTo>
                    <a:pt x="1303020" y="300990"/>
                  </a:lnTo>
                  <a:lnTo>
                    <a:pt x="1691640" y="2476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35">
              <a:extLst>
                <a:ext uri="{FF2B5EF4-FFF2-40B4-BE49-F238E27FC236}">
                  <a16:creationId xmlns:a16="http://schemas.microsoft.com/office/drawing/2014/main" id="{1BED5B40-1D61-42EF-A950-6379EC17BC34}"/>
                </a:ext>
              </a:extLst>
            </p:cNvPr>
            <p:cNvSpPr/>
            <p:nvPr/>
          </p:nvSpPr>
          <p:spPr>
            <a:xfrm>
              <a:off x="3776663" y="2668588"/>
              <a:ext cx="2747962" cy="1644650"/>
            </a:xfrm>
            <a:custGeom>
              <a:avLst/>
              <a:gdLst>
                <a:gd name="connsiteX0" fmla="*/ 581025 w 2747962"/>
                <a:gd name="connsiteY0" fmla="*/ 376238 h 1643063"/>
                <a:gd name="connsiteX1" fmla="*/ 314325 w 2747962"/>
                <a:gd name="connsiteY1" fmla="*/ 402432 h 1643063"/>
                <a:gd name="connsiteX2" fmla="*/ 80962 w 2747962"/>
                <a:gd name="connsiteY2" fmla="*/ 423863 h 1643063"/>
                <a:gd name="connsiteX3" fmla="*/ 59531 w 2747962"/>
                <a:gd name="connsiteY3" fmla="*/ 423863 h 1643063"/>
                <a:gd name="connsiteX4" fmla="*/ 0 w 2747962"/>
                <a:gd name="connsiteY4" fmla="*/ 271463 h 1643063"/>
                <a:gd name="connsiteX5" fmla="*/ 250031 w 2747962"/>
                <a:gd name="connsiteY5" fmla="*/ 250032 h 1643063"/>
                <a:gd name="connsiteX6" fmla="*/ 554831 w 2747962"/>
                <a:gd name="connsiteY6" fmla="*/ 214313 h 1643063"/>
                <a:gd name="connsiteX7" fmla="*/ 840581 w 2747962"/>
                <a:gd name="connsiteY7" fmla="*/ 190500 h 1643063"/>
                <a:gd name="connsiteX8" fmla="*/ 1166812 w 2747962"/>
                <a:gd name="connsiteY8" fmla="*/ 159544 h 1643063"/>
                <a:gd name="connsiteX9" fmla="*/ 1538287 w 2747962"/>
                <a:gd name="connsiteY9" fmla="*/ 121444 h 1643063"/>
                <a:gd name="connsiteX10" fmla="*/ 1800225 w 2747962"/>
                <a:gd name="connsiteY10" fmla="*/ 95250 h 1643063"/>
                <a:gd name="connsiteX11" fmla="*/ 2085975 w 2747962"/>
                <a:gd name="connsiteY11" fmla="*/ 61913 h 1643063"/>
                <a:gd name="connsiteX12" fmla="*/ 2235993 w 2747962"/>
                <a:gd name="connsiteY12" fmla="*/ 47625 h 1643063"/>
                <a:gd name="connsiteX13" fmla="*/ 2293143 w 2747962"/>
                <a:gd name="connsiteY13" fmla="*/ 30957 h 1643063"/>
                <a:gd name="connsiteX14" fmla="*/ 2371725 w 2747962"/>
                <a:gd name="connsiteY14" fmla="*/ 9525 h 1643063"/>
                <a:gd name="connsiteX15" fmla="*/ 2431256 w 2747962"/>
                <a:gd name="connsiteY15" fmla="*/ 0 h 1643063"/>
                <a:gd name="connsiteX16" fmla="*/ 2476500 w 2747962"/>
                <a:gd name="connsiteY16" fmla="*/ 2382 h 1643063"/>
                <a:gd name="connsiteX17" fmla="*/ 2493168 w 2747962"/>
                <a:gd name="connsiteY17" fmla="*/ 7144 h 1643063"/>
                <a:gd name="connsiteX18" fmla="*/ 2512218 w 2747962"/>
                <a:gd name="connsiteY18" fmla="*/ 21432 h 1643063"/>
                <a:gd name="connsiteX19" fmla="*/ 2547937 w 2747962"/>
                <a:gd name="connsiteY19" fmla="*/ 54769 h 1643063"/>
                <a:gd name="connsiteX20" fmla="*/ 2607468 w 2747962"/>
                <a:gd name="connsiteY20" fmla="*/ 111919 h 1643063"/>
                <a:gd name="connsiteX21" fmla="*/ 2664618 w 2747962"/>
                <a:gd name="connsiteY21" fmla="*/ 173832 h 1643063"/>
                <a:gd name="connsiteX22" fmla="*/ 2693193 w 2747962"/>
                <a:gd name="connsiteY22" fmla="*/ 207169 h 1643063"/>
                <a:gd name="connsiteX23" fmla="*/ 2717006 w 2747962"/>
                <a:gd name="connsiteY23" fmla="*/ 233363 h 1643063"/>
                <a:gd name="connsiteX24" fmla="*/ 2738437 w 2747962"/>
                <a:gd name="connsiteY24" fmla="*/ 266700 h 1643063"/>
                <a:gd name="connsiteX25" fmla="*/ 2745581 w 2747962"/>
                <a:gd name="connsiteY25" fmla="*/ 285750 h 1643063"/>
                <a:gd name="connsiteX26" fmla="*/ 2747962 w 2747962"/>
                <a:gd name="connsiteY26" fmla="*/ 302419 h 1643063"/>
                <a:gd name="connsiteX27" fmla="*/ 2743200 w 2747962"/>
                <a:gd name="connsiteY27" fmla="*/ 326232 h 1643063"/>
                <a:gd name="connsiteX28" fmla="*/ 2731293 w 2747962"/>
                <a:gd name="connsiteY28" fmla="*/ 350044 h 1643063"/>
                <a:gd name="connsiteX29" fmla="*/ 2709862 w 2747962"/>
                <a:gd name="connsiteY29" fmla="*/ 373857 h 1643063"/>
                <a:gd name="connsiteX30" fmla="*/ 2690812 w 2747962"/>
                <a:gd name="connsiteY30" fmla="*/ 388144 h 1643063"/>
                <a:gd name="connsiteX31" fmla="*/ 2650331 w 2747962"/>
                <a:gd name="connsiteY31" fmla="*/ 459582 h 1643063"/>
                <a:gd name="connsiteX32" fmla="*/ 2636043 w 2747962"/>
                <a:gd name="connsiteY32" fmla="*/ 500063 h 1643063"/>
                <a:gd name="connsiteX33" fmla="*/ 2583656 w 2747962"/>
                <a:gd name="connsiteY33" fmla="*/ 788194 h 1643063"/>
                <a:gd name="connsiteX34" fmla="*/ 2519362 w 2747962"/>
                <a:gd name="connsiteY34" fmla="*/ 1147763 h 1643063"/>
                <a:gd name="connsiteX35" fmla="*/ 2462212 w 2747962"/>
                <a:gd name="connsiteY35" fmla="*/ 1454944 h 1643063"/>
                <a:gd name="connsiteX36" fmla="*/ 2452687 w 2747962"/>
                <a:gd name="connsiteY36" fmla="*/ 1490663 h 1643063"/>
                <a:gd name="connsiteX37" fmla="*/ 2428875 w 2747962"/>
                <a:gd name="connsiteY37" fmla="*/ 1528763 h 1643063"/>
                <a:gd name="connsiteX38" fmla="*/ 2400300 w 2747962"/>
                <a:gd name="connsiteY38" fmla="*/ 1559719 h 1643063"/>
                <a:gd name="connsiteX39" fmla="*/ 2362200 w 2747962"/>
                <a:gd name="connsiteY39" fmla="*/ 1595438 h 1643063"/>
                <a:gd name="connsiteX40" fmla="*/ 2331243 w 2747962"/>
                <a:gd name="connsiteY40" fmla="*/ 1619250 h 1643063"/>
                <a:gd name="connsiteX41" fmla="*/ 2295525 w 2747962"/>
                <a:gd name="connsiteY41" fmla="*/ 1643063 h 1643063"/>
                <a:gd name="connsiteX42" fmla="*/ 2281237 w 2747962"/>
                <a:gd name="connsiteY42" fmla="*/ 1643063 h 1643063"/>
                <a:gd name="connsiteX43" fmla="*/ 2255043 w 2747962"/>
                <a:gd name="connsiteY43" fmla="*/ 1616869 h 1643063"/>
                <a:gd name="connsiteX44" fmla="*/ 2219325 w 2747962"/>
                <a:gd name="connsiteY44" fmla="*/ 1566863 h 1643063"/>
                <a:gd name="connsiteX45" fmla="*/ 2243137 w 2747962"/>
                <a:gd name="connsiteY45" fmla="*/ 1264444 h 1643063"/>
                <a:gd name="connsiteX46" fmla="*/ 2286000 w 2747962"/>
                <a:gd name="connsiteY46" fmla="*/ 950119 h 1643063"/>
                <a:gd name="connsiteX47" fmla="*/ 2326481 w 2747962"/>
                <a:gd name="connsiteY47" fmla="*/ 661988 h 1643063"/>
                <a:gd name="connsiteX48" fmla="*/ 2350293 w 2747962"/>
                <a:gd name="connsiteY48" fmla="*/ 476250 h 1643063"/>
                <a:gd name="connsiteX49" fmla="*/ 2366962 w 2747962"/>
                <a:gd name="connsiteY49" fmla="*/ 354807 h 1643063"/>
                <a:gd name="connsiteX50" fmla="*/ 2369343 w 2747962"/>
                <a:gd name="connsiteY50" fmla="*/ 316707 h 1643063"/>
                <a:gd name="connsiteX51" fmla="*/ 2364581 w 2747962"/>
                <a:gd name="connsiteY51" fmla="*/ 283369 h 1643063"/>
                <a:gd name="connsiteX52" fmla="*/ 2350293 w 2747962"/>
                <a:gd name="connsiteY52" fmla="*/ 247650 h 1643063"/>
                <a:gd name="connsiteX53" fmla="*/ 2328862 w 2747962"/>
                <a:gd name="connsiteY53" fmla="*/ 228600 h 1643063"/>
                <a:gd name="connsiteX54" fmla="*/ 2305050 w 2747962"/>
                <a:gd name="connsiteY54" fmla="*/ 221457 h 1643063"/>
                <a:gd name="connsiteX55" fmla="*/ 2190750 w 2747962"/>
                <a:gd name="connsiteY55" fmla="*/ 226219 h 1643063"/>
                <a:gd name="connsiteX56" fmla="*/ 1969293 w 2747962"/>
                <a:gd name="connsiteY56" fmla="*/ 238125 h 1643063"/>
                <a:gd name="connsiteX57" fmla="*/ 1638300 w 2747962"/>
                <a:gd name="connsiteY57" fmla="*/ 264319 h 1643063"/>
                <a:gd name="connsiteX58" fmla="*/ 1269206 w 2747962"/>
                <a:gd name="connsiteY58" fmla="*/ 307182 h 1643063"/>
                <a:gd name="connsiteX59" fmla="*/ 942975 w 2747962"/>
                <a:gd name="connsiteY59" fmla="*/ 340519 h 1643063"/>
                <a:gd name="connsiteX60" fmla="*/ 581025 w 2747962"/>
                <a:gd name="connsiteY60" fmla="*/ 376238 h 1643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747962" h="1643063">
                  <a:moveTo>
                    <a:pt x="581025" y="376238"/>
                  </a:moveTo>
                  <a:lnTo>
                    <a:pt x="314325" y="402432"/>
                  </a:lnTo>
                  <a:lnTo>
                    <a:pt x="80962" y="423863"/>
                  </a:lnTo>
                  <a:lnTo>
                    <a:pt x="59531" y="423863"/>
                  </a:lnTo>
                  <a:lnTo>
                    <a:pt x="0" y="271463"/>
                  </a:lnTo>
                  <a:lnTo>
                    <a:pt x="250031" y="250032"/>
                  </a:lnTo>
                  <a:lnTo>
                    <a:pt x="554831" y="214313"/>
                  </a:lnTo>
                  <a:lnTo>
                    <a:pt x="840581" y="190500"/>
                  </a:lnTo>
                  <a:lnTo>
                    <a:pt x="1166812" y="159544"/>
                  </a:lnTo>
                  <a:lnTo>
                    <a:pt x="1538287" y="121444"/>
                  </a:lnTo>
                  <a:lnTo>
                    <a:pt x="1800225" y="95250"/>
                  </a:lnTo>
                  <a:lnTo>
                    <a:pt x="2085975" y="61913"/>
                  </a:lnTo>
                  <a:lnTo>
                    <a:pt x="2235993" y="47625"/>
                  </a:lnTo>
                  <a:lnTo>
                    <a:pt x="2293143" y="30957"/>
                  </a:lnTo>
                  <a:lnTo>
                    <a:pt x="2371725" y="9525"/>
                  </a:lnTo>
                  <a:lnTo>
                    <a:pt x="2431256" y="0"/>
                  </a:lnTo>
                  <a:lnTo>
                    <a:pt x="2476500" y="2382"/>
                  </a:lnTo>
                  <a:lnTo>
                    <a:pt x="2493168" y="7144"/>
                  </a:lnTo>
                  <a:lnTo>
                    <a:pt x="2512218" y="21432"/>
                  </a:lnTo>
                  <a:lnTo>
                    <a:pt x="2547937" y="54769"/>
                  </a:lnTo>
                  <a:lnTo>
                    <a:pt x="2607468" y="111919"/>
                  </a:lnTo>
                  <a:lnTo>
                    <a:pt x="2664618" y="173832"/>
                  </a:lnTo>
                  <a:lnTo>
                    <a:pt x="2693193" y="207169"/>
                  </a:lnTo>
                  <a:lnTo>
                    <a:pt x="2717006" y="233363"/>
                  </a:lnTo>
                  <a:lnTo>
                    <a:pt x="2738437" y="266700"/>
                  </a:lnTo>
                  <a:lnTo>
                    <a:pt x="2745581" y="285750"/>
                  </a:lnTo>
                  <a:lnTo>
                    <a:pt x="2747962" y="302419"/>
                  </a:lnTo>
                  <a:lnTo>
                    <a:pt x="2743200" y="326232"/>
                  </a:lnTo>
                  <a:lnTo>
                    <a:pt x="2731293" y="350044"/>
                  </a:lnTo>
                  <a:lnTo>
                    <a:pt x="2709862" y="373857"/>
                  </a:lnTo>
                  <a:lnTo>
                    <a:pt x="2690812" y="388144"/>
                  </a:lnTo>
                  <a:lnTo>
                    <a:pt x="2650331" y="459582"/>
                  </a:lnTo>
                  <a:lnTo>
                    <a:pt x="2636043" y="500063"/>
                  </a:lnTo>
                  <a:lnTo>
                    <a:pt x="2583656" y="788194"/>
                  </a:lnTo>
                  <a:lnTo>
                    <a:pt x="2519362" y="1147763"/>
                  </a:lnTo>
                  <a:lnTo>
                    <a:pt x="2462212" y="1454944"/>
                  </a:lnTo>
                  <a:lnTo>
                    <a:pt x="2452687" y="1490663"/>
                  </a:lnTo>
                  <a:lnTo>
                    <a:pt x="2428875" y="1528763"/>
                  </a:lnTo>
                  <a:lnTo>
                    <a:pt x="2400300" y="1559719"/>
                  </a:lnTo>
                  <a:lnTo>
                    <a:pt x="2362200" y="1595438"/>
                  </a:lnTo>
                  <a:lnTo>
                    <a:pt x="2331243" y="1619250"/>
                  </a:lnTo>
                  <a:lnTo>
                    <a:pt x="2295525" y="1643063"/>
                  </a:lnTo>
                  <a:lnTo>
                    <a:pt x="2281237" y="1643063"/>
                  </a:lnTo>
                  <a:lnTo>
                    <a:pt x="2255043" y="1616869"/>
                  </a:lnTo>
                  <a:lnTo>
                    <a:pt x="2219325" y="1566863"/>
                  </a:lnTo>
                  <a:lnTo>
                    <a:pt x="2243137" y="1264444"/>
                  </a:lnTo>
                  <a:lnTo>
                    <a:pt x="2286000" y="950119"/>
                  </a:lnTo>
                  <a:lnTo>
                    <a:pt x="2326481" y="661988"/>
                  </a:lnTo>
                  <a:lnTo>
                    <a:pt x="2350293" y="476250"/>
                  </a:lnTo>
                  <a:lnTo>
                    <a:pt x="2366962" y="354807"/>
                  </a:lnTo>
                  <a:lnTo>
                    <a:pt x="2369343" y="316707"/>
                  </a:lnTo>
                  <a:lnTo>
                    <a:pt x="2364581" y="283369"/>
                  </a:lnTo>
                  <a:lnTo>
                    <a:pt x="2350293" y="247650"/>
                  </a:lnTo>
                  <a:lnTo>
                    <a:pt x="2328862" y="228600"/>
                  </a:lnTo>
                  <a:lnTo>
                    <a:pt x="2305050" y="221457"/>
                  </a:lnTo>
                  <a:lnTo>
                    <a:pt x="2190750" y="226219"/>
                  </a:lnTo>
                  <a:lnTo>
                    <a:pt x="1969293" y="238125"/>
                  </a:lnTo>
                  <a:lnTo>
                    <a:pt x="1638300" y="264319"/>
                  </a:lnTo>
                  <a:lnTo>
                    <a:pt x="1269206" y="307182"/>
                  </a:lnTo>
                  <a:lnTo>
                    <a:pt x="942975" y="340519"/>
                  </a:lnTo>
                  <a:lnTo>
                    <a:pt x="581025" y="3762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36">
              <a:extLst>
                <a:ext uri="{FF2B5EF4-FFF2-40B4-BE49-F238E27FC236}">
                  <a16:creationId xmlns:a16="http://schemas.microsoft.com/office/drawing/2014/main" id="{D78AEF6B-7225-4917-88B7-2BE0C543A5C5}"/>
                </a:ext>
              </a:extLst>
            </p:cNvPr>
            <p:cNvSpPr/>
            <p:nvPr/>
          </p:nvSpPr>
          <p:spPr>
            <a:xfrm>
              <a:off x="3963988" y="3316288"/>
              <a:ext cx="2098675" cy="422275"/>
            </a:xfrm>
            <a:custGeom>
              <a:avLst/>
              <a:gdLst>
                <a:gd name="connsiteX0" fmla="*/ 407194 w 2097882"/>
                <a:gd name="connsiteY0" fmla="*/ 214313 h 421482"/>
                <a:gd name="connsiteX1" fmla="*/ 647700 w 2097882"/>
                <a:gd name="connsiteY1" fmla="*/ 188119 h 421482"/>
                <a:gd name="connsiteX2" fmla="*/ 935832 w 2097882"/>
                <a:gd name="connsiteY2" fmla="*/ 152400 h 421482"/>
                <a:gd name="connsiteX3" fmla="*/ 1135857 w 2097882"/>
                <a:gd name="connsiteY3" fmla="*/ 109538 h 421482"/>
                <a:gd name="connsiteX4" fmla="*/ 1283494 w 2097882"/>
                <a:gd name="connsiteY4" fmla="*/ 97632 h 421482"/>
                <a:gd name="connsiteX5" fmla="*/ 1431132 w 2097882"/>
                <a:gd name="connsiteY5" fmla="*/ 80963 h 421482"/>
                <a:gd name="connsiteX6" fmla="*/ 1545432 w 2097882"/>
                <a:gd name="connsiteY6" fmla="*/ 66675 h 421482"/>
                <a:gd name="connsiteX7" fmla="*/ 1700213 w 2097882"/>
                <a:gd name="connsiteY7" fmla="*/ 42863 h 421482"/>
                <a:gd name="connsiteX8" fmla="*/ 1783557 w 2097882"/>
                <a:gd name="connsiteY8" fmla="*/ 21432 h 421482"/>
                <a:gd name="connsiteX9" fmla="*/ 1864519 w 2097882"/>
                <a:gd name="connsiteY9" fmla="*/ 0 h 421482"/>
                <a:gd name="connsiteX10" fmla="*/ 1878807 w 2097882"/>
                <a:gd name="connsiteY10" fmla="*/ 0 h 421482"/>
                <a:gd name="connsiteX11" fmla="*/ 1897857 w 2097882"/>
                <a:gd name="connsiteY11" fmla="*/ 2382 h 421482"/>
                <a:gd name="connsiteX12" fmla="*/ 1950244 w 2097882"/>
                <a:gd name="connsiteY12" fmla="*/ 26194 h 421482"/>
                <a:gd name="connsiteX13" fmla="*/ 2009775 w 2097882"/>
                <a:gd name="connsiteY13" fmla="*/ 61913 h 421482"/>
                <a:gd name="connsiteX14" fmla="*/ 2047875 w 2097882"/>
                <a:gd name="connsiteY14" fmla="*/ 88107 h 421482"/>
                <a:gd name="connsiteX15" fmla="*/ 2071688 w 2097882"/>
                <a:gd name="connsiteY15" fmla="*/ 107157 h 421482"/>
                <a:gd name="connsiteX16" fmla="*/ 2090738 w 2097882"/>
                <a:gd name="connsiteY16" fmla="*/ 128588 h 421482"/>
                <a:gd name="connsiteX17" fmla="*/ 2095500 w 2097882"/>
                <a:gd name="connsiteY17" fmla="*/ 142875 h 421482"/>
                <a:gd name="connsiteX18" fmla="*/ 2097882 w 2097882"/>
                <a:gd name="connsiteY18" fmla="*/ 154782 h 421482"/>
                <a:gd name="connsiteX19" fmla="*/ 2097882 w 2097882"/>
                <a:gd name="connsiteY19" fmla="*/ 169069 h 421482"/>
                <a:gd name="connsiteX20" fmla="*/ 2093119 w 2097882"/>
                <a:gd name="connsiteY20" fmla="*/ 190500 h 421482"/>
                <a:gd name="connsiteX21" fmla="*/ 2071688 w 2097882"/>
                <a:gd name="connsiteY21" fmla="*/ 226219 h 421482"/>
                <a:gd name="connsiteX22" fmla="*/ 2040732 w 2097882"/>
                <a:gd name="connsiteY22" fmla="*/ 245269 h 421482"/>
                <a:gd name="connsiteX23" fmla="*/ 1990725 w 2097882"/>
                <a:gd name="connsiteY23" fmla="*/ 245269 h 421482"/>
                <a:gd name="connsiteX24" fmla="*/ 1840707 w 2097882"/>
                <a:gd name="connsiteY24" fmla="*/ 242888 h 421482"/>
                <a:gd name="connsiteX25" fmla="*/ 1704975 w 2097882"/>
                <a:gd name="connsiteY25" fmla="*/ 245269 h 421482"/>
                <a:gd name="connsiteX26" fmla="*/ 1514475 w 2097882"/>
                <a:gd name="connsiteY26" fmla="*/ 254794 h 421482"/>
                <a:gd name="connsiteX27" fmla="*/ 1228725 w 2097882"/>
                <a:gd name="connsiteY27" fmla="*/ 278607 h 421482"/>
                <a:gd name="connsiteX28" fmla="*/ 1112044 w 2097882"/>
                <a:gd name="connsiteY28" fmla="*/ 290513 h 421482"/>
                <a:gd name="connsiteX29" fmla="*/ 909638 w 2097882"/>
                <a:gd name="connsiteY29" fmla="*/ 328613 h 421482"/>
                <a:gd name="connsiteX30" fmla="*/ 723900 w 2097882"/>
                <a:gd name="connsiteY30" fmla="*/ 350044 h 421482"/>
                <a:gd name="connsiteX31" fmla="*/ 433388 w 2097882"/>
                <a:gd name="connsiteY31" fmla="*/ 388144 h 421482"/>
                <a:gd name="connsiteX32" fmla="*/ 259557 w 2097882"/>
                <a:gd name="connsiteY32" fmla="*/ 414338 h 421482"/>
                <a:gd name="connsiteX33" fmla="*/ 219075 w 2097882"/>
                <a:gd name="connsiteY33" fmla="*/ 421482 h 421482"/>
                <a:gd name="connsiteX34" fmla="*/ 190500 w 2097882"/>
                <a:gd name="connsiteY34" fmla="*/ 416719 h 421482"/>
                <a:gd name="connsiteX35" fmla="*/ 95250 w 2097882"/>
                <a:gd name="connsiteY35" fmla="*/ 388144 h 421482"/>
                <a:gd name="connsiteX36" fmla="*/ 19050 w 2097882"/>
                <a:gd name="connsiteY36" fmla="*/ 364332 h 421482"/>
                <a:gd name="connsiteX37" fmla="*/ 0 w 2097882"/>
                <a:gd name="connsiteY37" fmla="*/ 245269 h 421482"/>
                <a:gd name="connsiteX38" fmla="*/ 233363 w 2097882"/>
                <a:gd name="connsiteY38" fmla="*/ 230982 h 421482"/>
                <a:gd name="connsiteX39" fmla="*/ 407194 w 2097882"/>
                <a:gd name="connsiteY39" fmla="*/ 214313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97882" h="421482">
                  <a:moveTo>
                    <a:pt x="407194" y="214313"/>
                  </a:moveTo>
                  <a:lnTo>
                    <a:pt x="647700" y="188119"/>
                  </a:lnTo>
                  <a:lnTo>
                    <a:pt x="935832" y="152400"/>
                  </a:lnTo>
                  <a:lnTo>
                    <a:pt x="1135857" y="109538"/>
                  </a:lnTo>
                  <a:lnTo>
                    <a:pt x="1283494" y="97632"/>
                  </a:lnTo>
                  <a:lnTo>
                    <a:pt x="1431132" y="80963"/>
                  </a:lnTo>
                  <a:lnTo>
                    <a:pt x="1545432" y="66675"/>
                  </a:lnTo>
                  <a:lnTo>
                    <a:pt x="1700213" y="42863"/>
                  </a:lnTo>
                  <a:lnTo>
                    <a:pt x="1783557" y="21432"/>
                  </a:lnTo>
                  <a:lnTo>
                    <a:pt x="1864519" y="0"/>
                  </a:lnTo>
                  <a:lnTo>
                    <a:pt x="1878807" y="0"/>
                  </a:lnTo>
                  <a:lnTo>
                    <a:pt x="1897857" y="2382"/>
                  </a:lnTo>
                  <a:lnTo>
                    <a:pt x="1950244" y="26194"/>
                  </a:lnTo>
                  <a:lnTo>
                    <a:pt x="2009775" y="61913"/>
                  </a:lnTo>
                  <a:lnTo>
                    <a:pt x="2047875" y="88107"/>
                  </a:lnTo>
                  <a:lnTo>
                    <a:pt x="2071688" y="107157"/>
                  </a:lnTo>
                  <a:lnTo>
                    <a:pt x="2090738" y="128588"/>
                  </a:lnTo>
                  <a:lnTo>
                    <a:pt x="2095500" y="142875"/>
                  </a:lnTo>
                  <a:lnTo>
                    <a:pt x="2097882" y="154782"/>
                  </a:lnTo>
                  <a:lnTo>
                    <a:pt x="2097882" y="169069"/>
                  </a:lnTo>
                  <a:lnTo>
                    <a:pt x="2093119" y="190500"/>
                  </a:lnTo>
                  <a:lnTo>
                    <a:pt x="2071688" y="226219"/>
                  </a:lnTo>
                  <a:lnTo>
                    <a:pt x="2040732" y="245269"/>
                  </a:lnTo>
                  <a:lnTo>
                    <a:pt x="1990725" y="245269"/>
                  </a:lnTo>
                  <a:lnTo>
                    <a:pt x="1840707" y="242888"/>
                  </a:lnTo>
                  <a:lnTo>
                    <a:pt x="1704975" y="245269"/>
                  </a:lnTo>
                  <a:lnTo>
                    <a:pt x="1514475" y="254794"/>
                  </a:lnTo>
                  <a:lnTo>
                    <a:pt x="1228725" y="278607"/>
                  </a:lnTo>
                  <a:lnTo>
                    <a:pt x="1112044" y="290513"/>
                  </a:lnTo>
                  <a:lnTo>
                    <a:pt x="909638" y="328613"/>
                  </a:lnTo>
                  <a:lnTo>
                    <a:pt x="723900" y="350044"/>
                  </a:lnTo>
                  <a:lnTo>
                    <a:pt x="433388" y="388144"/>
                  </a:lnTo>
                  <a:lnTo>
                    <a:pt x="259557" y="414338"/>
                  </a:lnTo>
                  <a:lnTo>
                    <a:pt x="219075" y="421482"/>
                  </a:lnTo>
                  <a:lnTo>
                    <a:pt x="190500" y="416719"/>
                  </a:lnTo>
                  <a:lnTo>
                    <a:pt x="95250" y="388144"/>
                  </a:lnTo>
                  <a:lnTo>
                    <a:pt x="19050" y="364332"/>
                  </a:lnTo>
                  <a:lnTo>
                    <a:pt x="0" y="245269"/>
                  </a:lnTo>
                  <a:lnTo>
                    <a:pt x="233363" y="230982"/>
                  </a:lnTo>
                  <a:lnTo>
                    <a:pt x="407194" y="2143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37">
              <a:extLst>
                <a:ext uri="{FF2B5EF4-FFF2-40B4-BE49-F238E27FC236}">
                  <a16:creationId xmlns:a16="http://schemas.microsoft.com/office/drawing/2014/main" id="{AEC0C023-F16F-4314-9BC4-B523FFD5A631}"/>
                </a:ext>
              </a:extLst>
            </p:cNvPr>
            <p:cNvSpPr/>
            <p:nvPr/>
          </p:nvSpPr>
          <p:spPr>
            <a:xfrm>
              <a:off x="4071938" y="3971925"/>
              <a:ext cx="2022475" cy="522288"/>
            </a:xfrm>
            <a:custGeom>
              <a:avLst/>
              <a:gdLst>
                <a:gd name="connsiteX0" fmla="*/ 383381 w 2021681"/>
                <a:gd name="connsiteY0" fmla="*/ 209550 h 521494"/>
                <a:gd name="connsiteX1" fmla="*/ 631031 w 2021681"/>
                <a:gd name="connsiteY1" fmla="*/ 183356 h 521494"/>
                <a:gd name="connsiteX2" fmla="*/ 804862 w 2021681"/>
                <a:gd name="connsiteY2" fmla="*/ 164306 h 521494"/>
                <a:gd name="connsiteX3" fmla="*/ 1007268 w 2021681"/>
                <a:gd name="connsiteY3" fmla="*/ 126206 h 521494"/>
                <a:gd name="connsiteX4" fmla="*/ 1262062 w 2021681"/>
                <a:gd name="connsiteY4" fmla="*/ 97631 h 521494"/>
                <a:gd name="connsiteX5" fmla="*/ 1471612 w 2021681"/>
                <a:gd name="connsiteY5" fmla="*/ 73819 h 521494"/>
                <a:gd name="connsiteX6" fmla="*/ 1697831 w 2021681"/>
                <a:gd name="connsiteY6" fmla="*/ 45244 h 521494"/>
                <a:gd name="connsiteX7" fmla="*/ 2021681 w 2021681"/>
                <a:gd name="connsiteY7" fmla="*/ 0 h 521494"/>
                <a:gd name="connsiteX8" fmla="*/ 1966912 w 2021681"/>
                <a:gd name="connsiteY8" fmla="*/ 316706 h 521494"/>
                <a:gd name="connsiteX9" fmla="*/ 1943100 w 2021681"/>
                <a:gd name="connsiteY9" fmla="*/ 288131 h 521494"/>
                <a:gd name="connsiteX10" fmla="*/ 1921668 w 2021681"/>
                <a:gd name="connsiteY10" fmla="*/ 259556 h 521494"/>
                <a:gd name="connsiteX11" fmla="*/ 1897856 w 2021681"/>
                <a:gd name="connsiteY11" fmla="*/ 226219 h 521494"/>
                <a:gd name="connsiteX12" fmla="*/ 1881187 w 2021681"/>
                <a:gd name="connsiteY12" fmla="*/ 200025 h 521494"/>
                <a:gd name="connsiteX13" fmla="*/ 1869281 w 2021681"/>
                <a:gd name="connsiteY13" fmla="*/ 192881 h 521494"/>
                <a:gd name="connsiteX14" fmla="*/ 1826418 w 2021681"/>
                <a:gd name="connsiteY14" fmla="*/ 195263 h 521494"/>
                <a:gd name="connsiteX15" fmla="*/ 1604962 w 2021681"/>
                <a:gd name="connsiteY15" fmla="*/ 216694 h 521494"/>
                <a:gd name="connsiteX16" fmla="*/ 1359693 w 2021681"/>
                <a:gd name="connsiteY16" fmla="*/ 240506 h 521494"/>
                <a:gd name="connsiteX17" fmla="*/ 1009650 w 2021681"/>
                <a:gd name="connsiteY17" fmla="*/ 283369 h 521494"/>
                <a:gd name="connsiteX18" fmla="*/ 800100 w 2021681"/>
                <a:gd name="connsiteY18" fmla="*/ 321469 h 521494"/>
                <a:gd name="connsiteX19" fmla="*/ 669131 w 2021681"/>
                <a:gd name="connsiteY19" fmla="*/ 330994 h 521494"/>
                <a:gd name="connsiteX20" fmla="*/ 376237 w 2021681"/>
                <a:gd name="connsiteY20" fmla="*/ 359569 h 521494"/>
                <a:gd name="connsiteX21" fmla="*/ 164306 w 2021681"/>
                <a:gd name="connsiteY21" fmla="*/ 385763 h 521494"/>
                <a:gd name="connsiteX22" fmla="*/ 133350 w 2021681"/>
                <a:gd name="connsiteY22" fmla="*/ 392906 h 521494"/>
                <a:gd name="connsiteX23" fmla="*/ 123825 w 2021681"/>
                <a:gd name="connsiteY23" fmla="*/ 411956 h 521494"/>
                <a:gd name="connsiteX24" fmla="*/ 109537 w 2021681"/>
                <a:gd name="connsiteY24" fmla="*/ 447675 h 521494"/>
                <a:gd name="connsiteX25" fmla="*/ 100012 w 2021681"/>
                <a:gd name="connsiteY25" fmla="*/ 471488 h 521494"/>
                <a:gd name="connsiteX26" fmla="*/ 73818 w 2021681"/>
                <a:gd name="connsiteY26" fmla="*/ 521494 h 521494"/>
                <a:gd name="connsiteX27" fmla="*/ 0 w 2021681"/>
                <a:gd name="connsiteY27" fmla="*/ 242888 h 521494"/>
                <a:gd name="connsiteX28" fmla="*/ 223837 w 2021681"/>
                <a:gd name="connsiteY28" fmla="*/ 223838 h 521494"/>
                <a:gd name="connsiteX29" fmla="*/ 383381 w 2021681"/>
                <a:gd name="connsiteY29" fmla="*/ 209550 h 52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21681" h="521494">
                  <a:moveTo>
                    <a:pt x="383381" y="209550"/>
                  </a:moveTo>
                  <a:lnTo>
                    <a:pt x="631031" y="183356"/>
                  </a:lnTo>
                  <a:lnTo>
                    <a:pt x="804862" y="164306"/>
                  </a:lnTo>
                  <a:lnTo>
                    <a:pt x="1007268" y="126206"/>
                  </a:lnTo>
                  <a:lnTo>
                    <a:pt x="1262062" y="97631"/>
                  </a:lnTo>
                  <a:lnTo>
                    <a:pt x="1471612" y="73819"/>
                  </a:lnTo>
                  <a:lnTo>
                    <a:pt x="1697831" y="45244"/>
                  </a:lnTo>
                  <a:lnTo>
                    <a:pt x="2021681" y="0"/>
                  </a:lnTo>
                  <a:lnTo>
                    <a:pt x="1966912" y="316706"/>
                  </a:lnTo>
                  <a:lnTo>
                    <a:pt x="1943100" y="288131"/>
                  </a:lnTo>
                  <a:lnTo>
                    <a:pt x="1921668" y="259556"/>
                  </a:lnTo>
                  <a:lnTo>
                    <a:pt x="1897856" y="226219"/>
                  </a:lnTo>
                  <a:lnTo>
                    <a:pt x="1881187" y="200025"/>
                  </a:lnTo>
                  <a:lnTo>
                    <a:pt x="1869281" y="192881"/>
                  </a:lnTo>
                  <a:lnTo>
                    <a:pt x="1826418" y="195263"/>
                  </a:lnTo>
                  <a:lnTo>
                    <a:pt x="1604962" y="216694"/>
                  </a:lnTo>
                  <a:lnTo>
                    <a:pt x="1359693" y="240506"/>
                  </a:lnTo>
                  <a:lnTo>
                    <a:pt x="1009650" y="283369"/>
                  </a:lnTo>
                  <a:lnTo>
                    <a:pt x="800100" y="321469"/>
                  </a:lnTo>
                  <a:lnTo>
                    <a:pt x="669131" y="330994"/>
                  </a:lnTo>
                  <a:lnTo>
                    <a:pt x="376237" y="359569"/>
                  </a:lnTo>
                  <a:lnTo>
                    <a:pt x="164306" y="385763"/>
                  </a:lnTo>
                  <a:lnTo>
                    <a:pt x="133350" y="392906"/>
                  </a:lnTo>
                  <a:lnTo>
                    <a:pt x="123825" y="411956"/>
                  </a:lnTo>
                  <a:lnTo>
                    <a:pt x="109537" y="447675"/>
                  </a:lnTo>
                  <a:lnTo>
                    <a:pt x="100012" y="471488"/>
                  </a:lnTo>
                  <a:lnTo>
                    <a:pt x="73818" y="521494"/>
                  </a:lnTo>
                  <a:lnTo>
                    <a:pt x="0" y="242888"/>
                  </a:lnTo>
                  <a:lnTo>
                    <a:pt x="223837" y="223838"/>
                  </a:lnTo>
                  <a:lnTo>
                    <a:pt x="383381" y="2095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39">
              <a:extLst>
                <a:ext uri="{FF2B5EF4-FFF2-40B4-BE49-F238E27FC236}">
                  <a16:creationId xmlns:a16="http://schemas.microsoft.com/office/drawing/2014/main" id="{47A5FDE5-70AE-4C2A-A17C-DA70095AE977}"/>
                </a:ext>
              </a:extLst>
            </p:cNvPr>
            <p:cNvSpPr/>
            <p:nvPr/>
          </p:nvSpPr>
          <p:spPr>
            <a:xfrm>
              <a:off x="4754563" y="2941638"/>
              <a:ext cx="384175" cy="3306762"/>
            </a:xfrm>
            <a:custGeom>
              <a:avLst/>
              <a:gdLst>
                <a:gd name="connsiteX0" fmla="*/ 97367 w 385234"/>
                <a:gd name="connsiteY0" fmla="*/ 1507066 h 3306233"/>
                <a:gd name="connsiteX1" fmla="*/ 97367 w 385234"/>
                <a:gd name="connsiteY1" fmla="*/ 677333 h 3306233"/>
                <a:gd name="connsiteX2" fmla="*/ 122767 w 385234"/>
                <a:gd name="connsiteY2" fmla="*/ 541866 h 3306233"/>
                <a:gd name="connsiteX3" fmla="*/ 122767 w 385234"/>
                <a:gd name="connsiteY3" fmla="*/ 364066 h 3306233"/>
                <a:gd name="connsiteX4" fmla="*/ 118534 w 385234"/>
                <a:gd name="connsiteY4" fmla="*/ 317500 h 3306233"/>
                <a:gd name="connsiteX5" fmla="*/ 110067 w 385234"/>
                <a:gd name="connsiteY5" fmla="*/ 262466 h 3306233"/>
                <a:gd name="connsiteX6" fmla="*/ 101600 w 385234"/>
                <a:gd name="connsiteY6" fmla="*/ 224366 h 3306233"/>
                <a:gd name="connsiteX7" fmla="*/ 84667 w 385234"/>
                <a:gd name="connsiteY7" fmla="*/ 160866 h 3306233"/>
                <a:gd name="connsiteX8" fmla="*/ 59267 w 385234"/>
                <a:gd name="connsiteY8" fmla="*/ 93133 h 3306233"/>
                <a:gd name="connsiteX9" fmla="*/ 0 w 385234"/>
                <a:gd name="connsiteY9" fmla="*/ 12700 h 3306233"/>
                <a:gd name="connsiteX10" fmla="*/ 241300 w 385234"/>
                <a:gd name="connsiteY10" fmla="*/ 0 h 3306233"/>
                <a:gd name="connsiteX11" fmla="*/ 317500 w 385234"/>
                <a:gd name="connsiteY11" fmla="*/ 76200 h 3306233"/>
                <a:gd name="connsiteX12" fmla="*/ 372534 w 385234"/>
                <a:gd name="connsiteY12" fmla="*/ 131233 h 3306233"/>
                <a:gd name="connsiteX13" fmla="*/ 385234 w 385234"/>
                <a:gd name="connsiteY13" fmla="*/ 148166 h 3306233"/>
                <a:gd name="connsiteX14" fmla="*/ 376767 w 385234"/>
                <a:gd name="connsiteY14" fmla="*/ 182033 h 3306233"/>
                <a:gd name="connsiteX15" fmla="*/ 368300 w 385234"/>
                <a:gd name="connsiteY15" fmla="*/ 270933 h 3306233"/>
                <a:gd name="connsiteX16" fmla="*/ 368300 w 385234"/>
                <a:gd name="connsiteY16" fmla="*/ 364066 h 3306233"/>
                <a:gd name="connsiteX17" fmla="*/ 368300 w 385234"/>
                <a:gd name="connsiteY17" fmla="*/ 499533 h 3306233"/>
                <a:gd name="connsiteX18" fmla="*/ 342900 w 385234"/>
                <a:gd name="connsiteY18" fmla="*/ 651933 h 3306233"/>
                <a:gd name="connsiteX19" fmla="*/ 342900 w 385234"/>
                <a:gd name="connsiteY19" fmla="*/ 1193800 h 3306233"/>
                <a:gd name="connsiteX20" fmla="*/ 342900 w 385234"/>
                <a:gd name="connsiteY20" fmla="*/ 1879600 h 3306233"/>
                <a:gd name="connsiteX21" fmla="*/ 342900 w 385234"/>
                <a:gd name="connsiteY21" fmla="*/ 2514600 h 3306233"/>
                <a:gd name="connsiteX22" fmla="*/ 347134 w 385234"/>
                <a:gd name="connsiteY22" fmla="*/ 2895600 h 3306233"/>
                <a:gd name="connsiteX23" fmla="*/ 342900 w 385234"/>
                <a:gd name="connsiteY23" fmla="*/ 2959100 h 3306233"/>
                <a:gd name="connsiteX24" fmla="*/ 334434 w 385234"/>
                <a:gd name="connsiteY24" fmla="*/ 3014133 h 3306233"/>
                <a:gd name="connsiteX25" fmla="*/ 321734 w 385234"/>
                <a:gd name="connsiteY25" fmla="*/ 3086100 h 3306233"/>
                <a:gd name="connsiteX26" fmla="*/ 304800 w 385234"/>
                <a:gd name="connsiteY26" fmla="*/ 3153833 h 3306233"/>
                <a:gd name="connsiteX27" fmla="*/ 275167 w 385234"/>
                <a:gd name="connsiteY27" fmla="*/ 3230033 h 3306233"/>
                <a:gd name="connsiteX28" fmla="*/ 241300 w 385234"/>
                <a:gd name="connsiteY28" fmla="*/ 3280833 h 3306233"/>
                <a:gd name="connsiteX29" fmla="*/ 215900 w 385234"/>
                <a:gd name="connsiteY29" fmla="*/ 3302000 h 3306233"/>
                <a:gd name="connsiteX30" fmla="*/ 194734 w 385234"/>
                <a:gd name="connsiteY30" fmla="*/ 3306233 h 3306233"/>
                <a:gd name="connsiteX31" fmla="*/ 169334 w 385234"/>
                <a:gd name="connsiteY31" fmla="*/ 3289300 h 3306233"/>
                <a:gd name="connsiteX32" fmla="*/ 148167 w 385234"/>
                <a:gd name="connsiteY32" fmla="*/ 3255433 h 3306233"/>
                <a:gd name="connsiteX33" fmla="*/ 127000 w 385234"/>
                <a:gd name="connsiteY33" fmla="*/ 3179233 h 3306233"/>
                <a:gd name="connsiteX34" fmla="*/ 110067 w 385234"/>
                <a:gd name="connsiteY34" fmla="*/ 3119966 h 3306233"/>
                <a:gd name="connsiteX35" fmla="*/ 97367 w 385234"/>
                <a:gd name="connsiteY35" fmla="*/ 2988733 h 3306233"/>
                <a:gd name="connsiteX36" fmla="*/ 97367 w 385234"/>
                <a:gd name="connsiteY36" fmla="*/ 2785533 h 3306233"/>
                <a:gd name="connsiteX37" fmla="*/ 97367 w 385234"/>
                <a:gd name="connsiteY37" fmla="*/ 2463800 h 3306233"/>
                <a:gd name="connsiteX38" fmla="*/ 97367 w 385234"/>
                <a:gd name="connsiteY38" fmla="*/ 2002366 h 3306233"/>
                <a:gd name="connsiteX39" fmla="*/ 97367 w 385234"/>
                <a:gd name="connsiteY39" fmla="*/ 1507066 h 330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85234" h="3306233">
                  <a:moveTo>
                    <a:pt x="97367" y="1507066"/>
                  </a:moveTo>
                  <a:lnTo>
                    <a:pt x="97367" y="677333"/>
                  </a:lnTo>
                  <a:lnTo>
                    <a:pt x="122767" y="541866"/>
                  </a:lnTo>
                  <a:lnTo>
                    <a:pt x="122767" y="364066"/>
                  </a:lnTo>
                  <a:lnTo>
                    <a:pt x="118534" y="317500"/>
                  </a:lnTo>
                  <a:lnTo>
                    <a:pt x="110067" y="262466"/>
                  </a:lnTo>
                  <a:lnTo>
                    <a:pt x="101600" y="224366"/>
                  </a:lnTo>
                  <a:lnTo>
                    <a:pt x="84667" y="160866"/>
                  </a:lnTo>
                  <a:lnTo>
                    <a:pt x="59267" y="93133"/>
                  </a:lnTo>
                  <a:lnTo>
                    <a:pt x="0" y="12700"/>
                  </a:lnTo>
                  <a:lnTo>
                    <a:pt x="241300" y="0"/>
                  </a:lnTo>
                  <a:lnTo>
                    <a:pt x="317500" y="76200"/>
                  </a:lnTo>
                  <a:lnTo>
                    <a:pt x="372534" y="131233"/>
                  </a:lnTo>
                  <a:lnTo>
                    <a:pt x="385234" y="148166"/>
                  </a:lnTo>
                  <a:lnTo>
                    <a:pt x="376767" y="182033"/>
                  </a:lnTo>
                  <a:lnTo>
                    <a:pt x="368300" y="270933"/>
                  </a:lnTo>
                  <a:lnTo>
                    <a:pt x="368300" y="364066"/>
                  </a:lnTo>
                  <a:lnTo>
                    <a:pt x="368300" y="499533"/>
                  </a:lnTo>
                  <a:lnTo>
                    <a:pt x="342900" y="651933"/>
                  </a:lnTo>
                  <a:lnTo>
                    <a:pt x="342900" y="1193800"/>
                  </a:lnTo>
                  <a:lnTo>
                    <a:pt x="342900" y="1879600"/>
                  </a:lnTo>
                  <a:lnTo>
                    <a:pt x="342900" y="2514600"/>
                  </a:lnTo>
                  <a:cubicBezTo>
                    <a:pt x="344311" y="2641600"/>
                    <a:pt x="345723" y="2768600"/>
                    <a:pt x="347134" y="2895600"/>
                  </a:cubicBezTo>
                  <a:lnTo>
                    <a:pt x="342900" y="2959100"/>
                  </a:lnTo>
                  <a:lnTo>
                    <a:pt x="334434" y="3014133"/>
                  </a:lnTo>
                  <a:lnTo>
                    <a:pt x="321734" y="3086100"/>
                  </a:lnTo>
                  <a:lnTo>
                    <a:pt x="304800" y="3153833"/>
                  </a:lnTo>
                  <a:lnTo>
                    <a:pt x="275167" y="3230033"/>
                  </a:lnTo>
                  <a:lnTo>
                    <a:pt x="241300" y="3280833"/>
                  </a:lnTo>
                  <a:lnTo>
                    <a:pt x="215900" y="3302000"/>
                  </a:lnTo>
                  <a:lnTo>
                    <a:pt x="194734" y="3306233"/>
                  </a:lnTo>
                  <a:lnTo>
                    <a:pt x="169334" y="3289300"/>
                  </a:lnTo>
                  <a:lnTo>
                    <a:pt x="148167" y="3255433"/>
                  </a:lnTo>
                  <a:lnTo>
                    <a:pt x="127000" y="3179233"/>
                  </a:lnTo>
                  <a:lnTo>
                    <a:pt x="110067" y="3119966"/>
                  </a:lnTo>
                  <a:lnTo>
                    <a:pt x="97367" y="2988733"/>
                  </a:lnTo>
                  <a:lnTo>
                    <a:pt x="97367" y="2785533"/>
                  </a:lnTo>
                  <a:lnTo>
                    <a:pt x="97367" y="2463800"/>
                  </a:lnTo>
                  <a:lnTo>
                    <a:pt x="97367" y="2002366"/>
                  </a:lnTo>
                  <a:lnTo>
                    <a:pt x="97367" y="150706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5BD64FD9-1267-4083-A6F5-DEF3A08FADF8}"/>
              </a:ext>
            </a:extLst>
          </p:cNvPr>
          <p:cNvGrpSpPr/>
          <p:nvPr/>
        </p:nvGrpSpPr>
        <p:grpSpPr>
          <a:xfrm>
            <a:off x="2541588" y="1458913"/>
            <a:ext cx="4643437" cy="4637087"/>
            <a:chOff x="2541588" y="1458913"/>
            <a:chExt cx="4643437" cy="4637087"/>
          </a:xfrm>
        </p:grpSpPr>
        <p:sp>
          <p:nvSpPr>
            <p:cNvPr id="22" name="フリーフォーム 131">
              <a:extLst>
                <a:ext uri="{FF2B5EF4-FFF2-40B4-BE49-F238E27FC236}">
                  <a16:creationId xmlns:a16="http://schemas.microsoft.com/office/drawing/2014/main" id="{B720E5BC-1716-44C3-A9BD-DDC5C34507FA}"/>
                </a:ext>
              </a:extLst>
            </p:cNvPr>
            <p:cNvSpPr/>
            <p:nvPr/>
          </p:nvSpPr>
          <p:spPr>
            <a:xfrm>
              <a:off x="3300413" y="1628775"/>
              <a:ext cx="714375" cy="885825"/>
            </a:xfrm>
            <a:custGeom>
              <a:avLst/>
              <a:gdLst>
                <a:gd name="connsiteX0" fmla="*/ 364331 w 714375"/>
                <a:gd name="connsiteY0" fmla="*/ 561975 h 885825"/>
                <a:gd name="connsiteX1" fmla="*/ 247650 w 714375"/>
                <a:gd name="connsiteY1" fmla="*/ 390525 h 885825"/>
                <a:gd name="connsiteX2" fmla="*/ 147637 w 714375"/>
                <a:gd name="connsiteY2" fmla="*/ 245269 h 885825"/>
                <a:gd name="connsiteX3" fmla="*/ 28575 w 714375"/>
                <a:gd name="connsiteY3" fmla="*/ 78581 h 885825"/>
                <a:gd name="connsiteX4" fmla="*/ 7143 w 714375"/>
                <a:gd name="connsiteY4" fmla="*/ 42863 h 885825"/>
                <a:gd name="connsiteX5" fmla="*/ 0 w 714375"/>
                <a:gd name="connsiteY5" fmla="*/ 19050 h 885825"/>
                <a:gd name="connsiteX6" fmla="*/ 2381 w 714375"/>
                <a:gd name="connsiteY6" fmla="*/ 7144 h 885825"/>
                <a:gd name="connsiteX7" fmla="*/ 7143 w 714375"/>
                <a:gd name="connsiteY7" fmla="*/ 0 h 885825"/>
                <a:gd name="connsiteX8" fmla="*/ 16668 w 714375"/>
                <a:gd name="connsiteY8" fmla="*/ 0 h 885825"/>
                <a:gd name="connsiteX9" fmla="*/ 33337 w 714375"/>
                <a:gd name="connsiteY9" fmla="*/ 2381 h 885825"/>
                <a:gd name="connsiteX10" fmla="*/ 66675 w 714375"/>
                <a:gd name="connsiteY10" fmla="*/ 19050 h 885825"/>
                <a:gd name="connsiteX11" fmla="*/ 135731 w 714375"/>
                <a:gd name="connsiteY11" fmla="*/ 57150 h 885825"/>
                <a:gd name="connsiteX12" fmla="*/ 207168 w 714375"/>
                <a:gd name="connsiteY12" fmla="*/ 104775 h 885825"/>
                <a:gd name="connsiteX13" fmla="*/ 295275 w 714375"/>
                <a:gd name="connsiteY13" fmla="*/ 166688 h 885825"/>
                <a:gd name="connsiteX14" fmla="*/ 390525 w 714375"/>
                <a:gd name="connsiteY14" fmla="*/ 235744 h 885825"/>
                <a:gd name="connsiteX15" fmla="*/ 442912 w 714375"/>
                <a:gd name="connsiteY15" fmla="*/ 273844 h 885825"/>
                <a:gd name="connsiteX16" fmla="*/ 492918 w 714375"/>
                <a:gd name="connsiteY16" fmla="*/ 316706 h 885825"/>
                <a:gd name="connsiteX17" fmla="*/ 509587 w 714375"/>
                <a:gd name="connsiteY17" fmla="*/ 330994 h 885825"/>
                <a:gd name="connsiteX18" fmla="*/ 547687 w 714375"/>
                <a:gd name="connsiteY18" fmla="*/ 381000 h 885825"/>
                <a:gd name="connsiteX19" fmla="*/ 604837 w 714375"/>
                <a:gd name="connsiteY19" fmla="*/ 471488 h 885825"/>
                <a:gd name="connsiteX20" fmla="*/ 645318 w 714375"/>
                <a:gd name="connsiteY20" fmla="*/ 545306 h 885825"/>
                <a:gd name="connsiteX21" fmla="*/ 671512 w 714375"/>
                <a:gd name="connsiteY21" fmla="*/ 609600 h 885825"/>
                <a:gd name="connsiteX22" fmla="*/ 695325 w 714375"/>
                <a:gd name="connsiteY22" fmla="*/ 678656 h 885825"/>
                <a:gd name="connsiteX23" fmla="*/ 707231 w 714375"/>
                <a:gd name="connsiteY23" fmla="*/ 728663 h 885825"/>
                <a:gd name="connsiteX24" fmla="*/ 714375 w 714375"/>
                <a:gd name="connsiteY24" fmla="*/ 778669 h 885825"/>
                <a:gd name="connsiteX25" fmla="*/ 711993 w 714375"/>
                <a:gd name="connsiteY25" fmla="*/ 814388 h 885825"/>
                <a:gd name="connsiteX26" fmla="*/ 704850 w 714375"/>
                <a:gd name="connsiteY26" fmla="*/ 847725 h 885825"/>
                <a:gd name="connsiteX27" fmla="*/ 685800 w 714375"/>
                <a:gd name="connsiteY27" fmla="*/ 876300 h 885825"/>
                <a:gd name="connsiteX28" fmla="*/ 669131 w 714375"/>
                <a:gd name="connsiteY28" fmla="*/ 881063 h 885825"/>
                <a:gd name="connsiteX29" fmla="*/ 631031 w 714375"/>
                <a:gd name="connsiteY29" fmla="*/ 885825 h 885825"/>
                <a:gd name="connsiteX30" fmla="*/ 590550 w 714375"/>
                <a:gd name="connsiteY30" fmla="*/ 878681 h 885825"/>
                <a:gd name="connsiteX31" fmla="*/ 561975 w 714375"/>
                <a:gd name="connsiteY31" fmla="*/ 869156 h 885825"/>
                <a:gd name="connsiteX32" fmla="*/ 540543 w 714375"/>
                <a:gd name="connsiteY32" fmla="*/ 847725 h 885825"/>
                <a:gd name="connsiteX33" fmla="*/ 528637 w 714375"/>
                <a:gd name="connsiteY33" fmla="*/ 814388 h 885825"/>
                <a:gd name="connsiteX34" fmla="*/ 364331 w 714375"/>
                <a:gd name="connsiteY34" fmla="*/ 561975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14375" h="885825">
                  <a:moveTo>
                    <a:pt x="364331" y="561975"/>
                  </a:moveTo>
                  <a:lnTo>
                    <a:pt x="247650" y="390525"/>
                  </a:lnTo>
                  <a:lnTo>
                    <a:pt x="147637" y="245269"/>
                  </a:lnTo>
                  <a:lnTo>
                    <a:pt x="28575" y="78581"/>
                  </a:lnTo>
                  <a:lnTo>
                    <a:pt x="7143" y="42863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7143" y="0"/>
                  </a:lnTo>
                  <a:lnTo>
                    <a:pt x="16668" y="0"/>
                  </a:lnTo>
                  <a:lnTo>
                    <a:pt x="33337" y="2381"/>
                  </a:lnTo>
                  <a:lnTo>
                    <a:pt x="66675" y="19050"/>
                  </a:lnTo>
                  <a:lnTo>
                    <a:pt x="135731" y="57150"/>
                  </a:lnTo>
                  <a:lnTo>
                    <a:pt x="207168" y="104775"/>
                  </a:lnTo>
                  <a:lnTo>
                    <a:pt x="295275" y="166688"/>
                  </a:lnTo>
                  <a:lnTo>
                    <a:pt x="390525" y="235744"/>
                  </a:lnTo>
                  <a:lnTo>
                    <a:pt x="442912" y="273844"/>
                  </a:lnTo>
                  <a:lnTo>
                    <a:pt x="492918" y="316706"/>
                  </a:lnTo>
                  <a:lnTo>
                    <a:pt x="509587" y="330994"/>
                  </a:lnTo>
                  <a:lnTo>
                    <a:pt x="547687" y="381000"/>
                  </a:lnTo>
                  <a:lnTo>
                    <a:pt x="604837" y="471488"/>
                  </a:lnTo>
                  <a:lnTo>
                    <a:pt x="645318" y="545306"/>
                  </a:lnTo>
                  <a:lnTo>
                    <a:pt x="671512" y="609600"/>
                  </a:lnTo>
                  <a:lnTo>
                    <a:pt x="695325" y="678656"/>
                  </a:lnTo>
                  <a:lnTo>
                    <a:pt x="707231" y="728663"/>
                  </a:lnTo>
                  <a:lnTo>
                    <a:pt x="714375" y="778669"/>
                  </a:lnTo>
                  <a:lnTo>
                    <a:pt x="711993" y="814388"/>
                  </a:lnTo>
                  <a:lnTo>
                    <a:pt x="704850" y="847725"/>
                  </a:lnTo>
                  <a:lnTo>
                    <a:pt x="685800" y="876300"/>
                  </a:lnTo>
                  <a:lnTo>
                    <a:pt x="669131" y="881063"/>
                  </a:lnTo>
                  <a:lnTo>
                    <a:pt x="631031" y="885825"/>
                  </a:lnTo>
                  <a:lnTo>
                    <a:pt x="590550" y="878681"/>
                  </a:lnTo>
                  <a:lnTo>
                    <a:pt x="561975" y="869156"/>
                  </a:lnTo>
                  <a:lnTo>
                    <a:pt x="540543" y="847725"/>
                  </a:lnTo>
                  <a:lnTo>
                    <a:pt x="528637" y="814388"/>
                  </a:lnTo>
                  <a:lnTo>
                    <a:pt x="364331" y="561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32">
              <a:extLst>
                <a:ext uri="{FF2B5EF4-FFF2-40B4-BE49-F238E27FC236}">
                  <a16:creationId xmlns:a16="http://schemas.microsoft.com/office/drawing/2014/main" id="{4DC23BF7-B5B3-462D-BFBA-BB8A495812F4}"/>
                </a:ext>
              </a:extLst>
            </p:cNvPr>
            <p:cNvSpPr/>
            <p:nvPr/>
          </p:nvSpPr>
          <p:spPr>
            <a:xfrm>
              <a:off x="4371975" y="1514475"/>
              <a:ext cx="595313" cy="857250"/>
            </a:xfrm>
            <a:custGeom>
              <a:avLst/>
              <a:gdLst>
                <a:gd name="connsiteX0" fmla="*/ 271463 w 595313"/>
                <a:gd name="connsiteY0" fmla="*/ 504825 h 857250"/>
                <a:gd name="connsiteX1" fmla="*/ 207169 w 595313"/>
                <a:gd name="connsiteY1" fmla="*/ 350044 h 857250"/>
                <a:gd name="connsiteX2" fmla="*/ 138113 w 595313"/>
                <a:gd name="connsiteY2" fmla="*/ 226219 h 857250"/>
                <a:gd name="connsiteX3" fmla="*/ 71438 w 595313"/>
                <a:gd name="connsiteY3" fmla="*/ 128588 h 857250"/>
                <a:gd name="connsiteX4" fmla="*/ 28575 w 595313"/>
                <a:gd name="connsiteY4" fmla="*/ 78581 h 857250"/>
                <a:gd name="connsiteX5" fmla="*/ 11906 w 595313"/>
                <a:gd name="connsiteY5" fmla="*/ 59531 h 857250"/>
                <a:gd name="connsiteX6" fmla="*/ 0 w 595313"/>
                <a:gd name="connsiteY6" fmla="*/ 30956 h 857250"/>
                <a:gd name="connsiteX7" fmla="*/ 0 w 595313"/>
                <a:gd name="connsiteY7" fmla="*/ 14288 h 857250"/>
                <a:gd name="connsiteX8" fmla="*/ 2381 w 595313"/>
                <a:gd name="connsiteY8" fmla="*/ 4763 h 857250"/>
                <a:gd name="connsiteX9" fmla="*/ 26194 w 595313"/>
                <a:gd name="connsiteY9" fmla="*/ 0 h 857250"/>
                <a:gd name="connsiteX10" fmla="*/ 61913 w 595313"/>
                <a:gd name="connsiteY10" fmla="*/ 14288 h 857250"/>
                <a:gd name="connsiteX11" fmla="*/ 123825 w 595313"/>
                <a:gd name="connsiteY11" fmla="*/ 61913 h 857250"/>
                <a:gd name="connsiteX12" fmla="*/ 204788 w 595313"/>
                <a:gd name="connsiteY12" fmla="*/ 119063 h 857250"/>
                <a:gd name="connsiteX13" fmla="*/ 290513 w 595313"/>
                <a:gd name="connsiteY13" fmla="*/ 183356 h 857250"/>
                <a:gd name="connsiteX14" fmla="*/ 381000 w 595313"/>
                <a:gd name="connsiteY14" fmla="*/ 254794 h 857250"/>
                <a:gd name="connsiteX15" fmla="*/ 445294 w 595313"/>
                <a:gd name="connsiteY15" fmla="*/ 309563 h 857250"/>
                <a:gd name="connsiteX16" fmla="*/ 488156 w 595313"/>
                <a:gd name="connsiteY16" fmla="*/ 352425 h 857250"/>
                <a:gd name="connsiteX17" fmla="*/ 531019 w 595313"/>
                <a:gd name="connsiteY17" fmla="*/ 397669 h 857250"/>
                <a:gd name="connsiteX18" fmla="*/ 554831 w 595313"/>
                <a:gd name="connsiteY18" fmla="*/ 431006 h 857250"/>
                <a:gd name="connsiteX19" fmla="*/ 566738 w 595313"/>
                <a:gd name="connsiteY19" fmla="*/ 452438 h 857250"/>
                <a:gd name="connsiteX20" fmla="*/ 583406 w 595313"/>
                <a:gd name="connsiteY20" fmla="*/ 504825 h 857250"/>
                <a:gd name="connsiteX21" fmla="*/ 592931 w 595313"/>
                <a:gd name="connsiteY21" fmla="*/ 564356 h 857250"/>
                <a:gd name="connsiteX22" fmla="*/ 595313 w 595313"/>
                <a:gd name="connsiteY22" fmla="*/ 635794 h 857250"/>
                <a:gd name="connsiteX23" fmla="*/ 590550 w 595313"/>
                <a:gd name="connsiteY23" fmla="*/ 704850 h 857250"/>
                <a:gd name="connsiteX24" fmla="*/ 578644 w 595313"/>
                <a:gd name="connsiteY24" fmla="*/ 754856 h 857250"/>
                <a:gd name="connsiteX25" fmla="*/ 557213 w 595313"/>
                <a:gd name="connsiteY25" fmla="*/ 800100 h 857250"/>
                <a:gd name="connsiteX26" fmla="*/ 521494 w 595313"/>
                <a:gd name="connsiteY26" fmla="*/ 838200 h 857250"/>
                <a:gd name="connsiteX27" fmla="*/ 492919 w 595313"/>
                <a:gd name="connsiteY27" fmla="*/ 852488 h 857250"/>
                <a:gd name="connsiteX28" fmla="*/ 469106 w 595313"/>
                <a:gd name="connsiteY28" fmla="*/ 857250 h 857250"/>
                <a:gd name="connsiteX29" fmla="*/ 433388 w 595313"/>
                <a:gd name="connsiteY29" fmla="*/ 847725 h 857250"/>
                <a:gd name="connsiteX30" fmla="*/ 404813 w 595313"/>
                <a:gd name="connsiteY30" fmla="*/ 823913 h 857250"/>
                <a:gd name="connsiteX31" fmla="*/ 381000 w 595313"/>
                <a:gd name="connsiteY31" fmla="*/ 790575 h 857250"/>
                <a:gd name="connsiteX32" fmla="*/ 354806 w 595313"/>
                <a:gd name="connsiteY32" fmla="*/ 728663 h 857250"/>
                <a:gd name="connsiteX33" fmla="*/ 271463 w 595313"/>
                <a:gd name="connsiteY33" fmla="*/ 504825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95313" h="857250">
                  <a:moveTo>
                    <a:pt x="271463" y="504825"/>
                  </a:moveTo>
                  <a:lnTo>
                    <a:pt x="207169" y="350044"/>
                  </a:lnTo>
                  <a:lnTo>
                    <a:pt x="138113" y="226219"/>
                  </a:lnTo>
                  <a:lnTo>
                    <a:pt x="71438" y="128588"/>
                  </a:lnTo>
                  <a:lnTo>
                    <a:pt x="28575" y="78581"/>
                  </a:lnTo>
                  <a:lnTo>
                    <a:pt x="11906" y="59531"/>
                  </a:lnTo>
                  <a:lnTo>
                    <a:pt x="0" y="30956"/>
                  </a:lnTo>
                  <a:lnTo>
                    <a:pt x="0" y="14288"/>
                  </a:lnTo>
                  <a:lnTo>
                    <a:pt x="2381" y="4763"/>
                  </a:lnTo>
                  <a:lnTo>
                    <a:pt x="26194" y="0"/>
                  </a:lnTo>
                  <a:lnTo>
                    <a:pt x="61913" y="14288"/>
                  </a:lnTo>
                  <a:lnTo>
                    <a:pt x="123825" y="61913"/>
                  </a:lnTo>
                  <a:lnTo>
                    <a:pt x="204788" y="119063"/>
                  </a:lnTo>
                  <a:lnTo>
                    <a:pt x="290513" y="183356"/>
                  </a:lnTo>
                  <a:lnTo>
                    <a:pt x="381000" y="254794"/>
                  </a:lnTo>
                  <a:lnTo>
                    <a:pt x="445294" y="309563"/>
                  </a:lnTo>
                  <a:lnTo>
                    <a:pt x="488156" y="352425"/>
                  </a:lnTo>
                  <a:lnTo>
                    <a:pt x="531019" y="397669"/>
                  </a:lnTo>
                  <a:lnTo>
                    <a:pt x="554831" y="431006"/>
                  </a:lnTo>
                  <a:lnTo>
                    <a:pt x="566738" y="452438"/>
                  </a:lnTo>
                  <a:lnTo>
                    <a:pt x="583406" y="504825"/>
                  </a:lnTo>
                  <a:lnTo>
                    <a:pt x="592931" y="564356"/>
                  </a:lnTo>
                  <a:lnTo>
                    <a:pt x="595313" y="635794"/>
                  </a:lnTo>
                  <a:lnTo>
                    <a:pt x="590550" y="704850"/>
                  </a:lnTo>
                  <a:lnTo>
                    <a:pt x="578644" y="754856"/>
                  </a:lnTo>
                  <a:lnTo>
                    <a:pt x="557213" y="800100"/>
                  </a:lnTo>
                  <a:lnTo>
                    <a:pt x="521494" y="838200"/>
                  </a:lnTo>
                  <a:lnTo>
                    <a:pt x="492919" y="852488"/>
                  </a:lnTo>
                  <a:lnTo>
                    <a:pt x="469106" y="857250"/>
                  </a:lnTo>
                  <a:lnTo>
                    <a:pt x="433388" y="847725"/>
                  </a:lnTo>
                  <a:lnTo>
                    <a:pt x="404813" y="823913"/>
                  </a:lnTo>
                  <a:lnTo>
                    <a:pt x="381000" y="790575"/>
                  </a:lnTo>
                  <a:lnTo>
                    <a:pt x="354806" y="728663"/>
                  </a:lnTo>
                  <a:lnTo>
                    <a:pt x="271463" y="504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33">
              <a:extLst>
                <a:ext uri="{FF2B5EF4-FFF2-40B4-BE49-F238E27FC236}">
                  <a16:creationId xmlns:a16="http://schemas.microsoft.com/office/drawing/2014/main" id="{C9483B06-AF20-48AD-BAE6-32091776DB95}"/>
                </a:ext>
              </a:extLst>
            </p:cNvPr>
            <p:cNvSpPr/>
            <p:nvPr/>
          </p:nvSpPr>
          <p:spPr>
            <a:xfrm>
              <a:off x="5495925" y="1458913"/>
              <a:ext cx="827088" cy="977900"/>
            </a:xfrm>
            <a:custGeom>
              <a:avLst/>
              <a:gdLst>
                <a:gd name="connsiteX0" fmla="*/ 228600 w 826294"/>
                <a:gd name="connsiteY0" fmla="*/ 569119 h 976313"/>
                <a:gd name="connsiteX1" fmla="*/ 285750 w 826294"/>
                <a:gd name="connsiteY1" fmla="*/ 473869 h 976313"/>
                <a:gd name="connsiteX2" fmla="*/ 347663 w 826294"/>
                <a:gd name="connsiteY2" fmla="*/ 376238 h 976313"/>
                <a:gd name="connsiteX3" fmla="*/ 404813 w 826294"/>
                <a:gd name="connsiteY3" fmla="*/ 280988 h 976313"/>
                <a:gd name="connsiteX4" fmla="*/ 407194 w 826294"/>
                <a:gd name="connsiteY4" fmla="*/ 271463 h 976313"/>
                <a:gd name="connsiteX5" fmla="*/ 411956 w 826294"/>
                <a:gd name="connsiteY5" fmla="*/ 247650 h 976313"/>
                <a:gd name="connsiteX6" fmla="*/ 411956 w 826294"/>
                <a:gd name="connsiteY6" fmla="*/ 211932 h 976313"/>
                <a:gd name="connsiteX7" fmla="*/ 409575 w 826294"/>
                <a:gd name="connsiteY7" fmla="*/ 166688 h 976313"/>
                <a:gd name="connsiteX8" fmla="*/ 400050 w 826294"/>
                <a:gd name="connsiteY8" fmla="*/ 138113 h 976313"/>
                <a:gd name="connsiteX9" fmla="*/ 378619 w 826294"/>
                <a:gd name="connsiteY9" fmla="*/ 97632 h 976313"/>
                <a:gd name="connsiteX10" fmla="*/ 352425 w 826294"/>
                <a:gd name="connsiteY10" fmla="*/ 66675 h 976313"/>
                <a:gd name="connsiteX11" fmla="*/ 345281 w 826294"/>
                <a:gd name="connsiteY11" fmla="*/ 57150 h 976313"/>
                <a:gd name="connsiteX12" fmla="*/ 335756 w 826294"/>
                <a:gd name="connsiteY12" fmla="*/ 30957 h 976313"/>
                <a:gd name="connsiteX13" fmla="*/ 340519 w 826294"/>
                <a:gd name="connsiteY13" fmla="*/ 9525 h 976313"/>
                <a:gd name="connsiteX14" fmla="*/ 347663 w 826294"/>
                <a:gd name="connsiteY14" fmla="*/ 4763 h 976313"/>
                <a:gd name="connsiteX15" fmla="*/ 357188 w 826294"/>
                <a:gd name="connsiteY15" fmla="*/ 0 h 976313"/>
                <a:gd name="connsiteX16" fmla="*/ 369094 w 826294"/>
                <a:gd name="connsiteY16" fmla="*/ 0 h 976313"/>
                <a:gd name="connsiteX17" fmla="*/ 428625 w 826294"/>
                <a:gd name="connsiteY17" fmla="*/ 11907 h 976313"/>
                <a:gd name="connsiteX18" fmla="*/ 488156 w 826294"/>
                <a:gd name="connsiteY18" fmla="*/ 30957 h 976313"/>
                <a:gd name="connsiteX19" fmla="*/ 535781 w 826294"/>
                <a:gd name="connsiteY19" fmla="*/ 50007 h 976313"/>
                <a:gd name="connsiteX20" fmla="*/ 588169 w 826294"/>
                <a:gd name="connsiteY20" fmla="*/ 78582 h 976313"/>
                <a:gd name="connsiteX21" fmla="*/ 628650 w 826294"/>
                <a:gd name="connsiteY21" fmla="*/ 104775 h 976313"/>
                <a:gd name="connsiteX22" fmla="*/ 673894 w 826294"/>
                <a:gd name="connsiteY22" fmla="*/ 147638 h 976313"/>
                <a:gd name="connsiteX23" fmla="*/ 735806 w 826294"/>
                <a:gd name="connsiteY23" fmla="*/ 209550 h 976313"/>
                <a:gd name="connsiteX24" fmla="*/ 783431 w 826294"/>
                <a:gd name="connsiteY24" fmla="*/ 261938 h 976313"/>
                <a:gd name="connsiteX25" fmla="*/ 812006 w 826294"/>
                <a:gd name="connsiteY25" fmla="*/ 302419 h 976313"/>
                <a:gd name="connsiteX26" fmla="*/ 823913 w 826294"/>
                <a:gd name="connsiteY26" fmla="*/ 328613 h 976313"/>
                <a:gd name="connsiteX27" fmla="*/ 826294 w 826294"/>
                <a:gd name="connsiteY27" fmla="*/ 342900 h 976313"/>
                <a:gd name="connsiteX28" fmla="*/ 823913 w 826294"/>
                <a:gd name="connsiteY28" fmla="*/ 361950 h 976313"/>
                <a:gd name="connsiteX29" fmla="*/ 814388 w 826294"/>
                <a:gd name="connsiteY29" fmla="*/ 381000 h 976313"/>
                <a:gd name="connsiteX30" fmla="*/ 797719 w 826294"/>
                <a:gd name="connsiteY30" fmla="*/ 404813 h 976313"/>
                <a:gd name="connsiteX31" fmla="*/ 762000 w 826294"/>
                <a:gd name="connsiteY31" fmla="*/ 423863 h 976313"/>
                <a:gd name="connsiteX32" fmla="*/ 726281 w 826294"/>
                <a:gd name="connsiteY32" fmla="*/ 431007 h 976313"/>
                <a:gd name="connsiteX33" fmla="*/ 690563 w 826294"/>
                <a:gd name="connsiteY33" fmla="*/ 438150 h 976313"/>
                <a:gd name="connsiteX34" fmla="*/ 642938 w 826294"/>
                <a:gd name="connsiteY34" fmla="*/ 459582 h 976313"/>
                <a:gd name="connsiteX35" fmla="*/ 592931 w 826294"/>
                <a:gd name="connsiteY35" fmla="*/ 490538 h 976313"/>
                <a:gd name="connsiteX36" fmla="*/ 502444 w 826294"/>
                <a:gd name="connsiteY36" fmla="*/ 573882 h 976313"/>
                <a:gd name="connsiteX37" fmla="*/ 342900 w 826294"/>
                <a:gd name="connsiteY37" fmla="*/ 714375 h 976313"/>
                <a:gd name="connsiteX38" fmla="*/ 173831 w 826294"/>
                <a:gd name="connsiteY38" fmla="*/ 862013 h 976313"/>
                <a:gd name="connsiteX39" fmla="*/ 52388 w 826294"/>
                <a:gd name="connsiteY39" fmla="*/ 962025 h 976313"/>
                <a:gd name="connsiteX40" fmla="*/ 26194 w 826294"/>
                <a:gd name="connsiteY40" fmla="*/ 976313 h 976313"/>
                <a:gd name="connsiteX41" fmla="*/ 11906 w 826294"/>
                <a:gd name="connsiteY41" fmla="*/ 976313 h 976313"/>
                <a:gd name="connsiteX42" fmla="*/ 2381 w 826294"/>
                <a:gd name="connsiteY42" fmla="*/ 969169 h 976313"/>
                <a:gd name="connsiteX43" fmla="*/ 0 w 826294"/>
                <a:gd name="connsiteY43" fmla="*/ 957263 h 976313"/>
                <a:gd name="connsiteX44" fmla="*/ 2381 w 826294"/>
                <a:gd name="connsiteY44" fmla="*/ 933450 h 976313"/>
                <a:gd name="connsiteX45" fmla="*/ 38100 w 826294"/>
                <a:gd name="connsiteY45" fmla="*/ 866775 h 976313"/>
                <a:gd name="connsiteX46" fmla="*/ 154781 w 826294"/>
                <a:gd name="connsiteY46" fmla="*/ 688182 h 976313"/>
                <a:gd name="connsiteX47" fmla="*/ 228600 w 826294"/>
                <a:gd name="connsiteY47" fmla="*/ 569119 h 976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826294" h="976313">
                  <a:moveTo>
                    <a:pt x="228600" y="569119"/>
                  </a:moveTo>
                  <a:lnTo>
                    <a:pt x="285750" y="473869"/>
                  </a:lnTo>
                  <a:lnTo>
                    <a:pt x="347663" y="376238"/>
                  </a:lnTo>
                  <a:lnTo>
                    <a:pt x="404813" y="280988"/>
                  </a:lnTo>
                  <a:lnTo>
                    <a:pt x="407194" y="271463"/>
                  </a:lnTo>
                  <a:lnTo>
                    <a:pt x="411956" y="247650"/>
                  </a:lnTo>
                  <a:lnTo>
                    <a:pt x="411956" y="211932"/>
                  </a:lnTo>
                  <a:lnTo>
                    <a:pt x="409575" y="166688"/>
                  </a:lnTo>
                  <a:lnTo>
                    <a:pt x="400050" y="138113"/>
                  </a:lnTo>
                  <a:lnTo>
                    <a:pt x="378619" y="97632"/>
                  </a:lnTo>
                  <a:lnTo>
                    <a:pt x="352425" y="66675"/>
                  </a:lnTo>
                  <a:lnTo>
                    <a:pt x="345281" y="57150"/>
                  </a:lnTo>
                  <a:lnTo>
                    <a:pt x="335756" y="30957"/>
                  </a:lnTo>
                  <a:lnTo>
                    <a:pt x="340519" y="9525"/>
                  </a:lnTo>
                  <a:lnTo>
                    <a:pt x="347663" y="4763"/>
                  </a:lnTo>
                  <a:lnTo>
                    <a:pt x="357188" y="0"/>
                  </a:lnTo>
                  <a:lnTo>
                    <a:pt x="369094" y="0"/>
                  </a:lnTo>
                  <a:lnTo>
                    <a:pt x="428625" y="11907"/>
                  </a:lnTo>
                  <a:lnTo>
                    <a:pt x="488156" y="30957"/>
                  </a:lnTo>
                  <a:lnTo>
                    <a:pt x="535781" y="50007"/>
                  </a:lnTo>
                  <a:lnTo>
                    <a:pt x="588169" y="78582"/>
                  </a:lnTo>
                  <a:lnTo>
                    <a:pt x="628650" y="104775"/>
                  </a:lnTo>
                  <a:lnTo>
                    <a:pt x="673894" y="147638"/>
                  </a:lnTo>
                  <a:lnTo>
                    <a:pt x="735806" y="209550"/>
                  </a:lnTo>
                  <a:lnTo>
                    <a:pt x="783431" y="261938"/>
                  </a:lnTo>
                  <a:lnTo>
                    <a:pt x="812006" y="302419"/>
                  </a:lnTo>
                  <a:lnTo>
                    <a:pt x="823913" y="328613"/>
                  </a:lnTo>
                  <a:lnTo>
                    <a:pt x="826294" y="342900"/>
                  </a:lnTo>
                  <a:lnTo>
                    <a:pt x="823913" y="361950"/>
                  </a:lnTo>
                  <a:lnTo>
                    <a:pt x="814388" y="381000"/>
                  </a:lnTo>
                  <a:lnTo>
                    <a:pt x="797719" y="404813"/>
                  </a:lnTo>
                  <a:lnTo>
                    <a:pt x="762000" y="423863"/>
                  </a:lnTo>
                  <a:lnTo>
                    <a:pt x="726281" y="431007"/>
                  </a:lnTo>
                  <a:lnTo>
                    <a:pt x="690563" y="438150"/>
                  </a:lnTo>
                  <a:lnTo>
                    <a:pt x="642938" y="459582"/>
                  </a:lnTo>
                  <a:lnTo>
                    <a:pt x="592931" y="490538"/>
                  </a:lnTo>
                  <a:lnTo>
                    <a:pt x="502444" y="573882"/>
                  </a:lnTo>
                  <a:lnTo>
                    <a:pt x="342900" y="714375"/>
                  </a:lnTo>
                  <a:lnTo>
                    <a:pt x="173831" y="862013"/>
                  </a:lnTo>
                  <a:lnTo>
                    <a:pt x="52388" y="962025"/>
                  </a:lnTo>
                  <a:lnTo>
                    <a:pt x="26194" y="976313"/>
                  </a:lnTo>
                  <a:lnTo>
                    <a:pt x="11906" y="976313"/>
                  </a:lnTo>
                  <a:lnTo>
                    <a:pt x="2381" y="969169"/>
                  </a:lnTo>
                  <a:lnTo>
                    <a:pt x="0" y="957263"/>
                  </a:lnTo>
                  <a:lnTo>
                    <a:pt x="2381" y="933450"/>
                  </a:lnTo>
                  <a:lnTo>
                    <a:pt x="38100" y="866775"/>
                  </a:lnTo>
                  <a:lnTo>
                    <a:pt x="154781" y="688182"/>
                  </a:lnTo>
                  <a:lnTo>
                    <a:pt x="228600" y="569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34">
              <a:extLst>
                <a:ext uri="{FF2B5EF4-FFF2-40B4-BE49-F238E27FC236}">
                  <a16:creationId xmlns:a16="http://schemas.microsoft.com/office/drawing/2014/main" id="{95851A69-7D58-444E-A82E-DAB91CD7E607}"/>
                </a:ext>
              </a:extLst>
            </p:cNvPr>
            <p:cNvSpPr/>
            <p:nvPr/>
          </p:nvSpPr>
          <p:spPr>
            <a:xfrm>
              <a:off x="3333750" y="2662238"/>
              <a:ext cx="685800" cy="1717675"/>
            </a:xfrm>
            <a:custGeom>
              <a:avLst/>
              <a:gdLst>
                <a:gd name="connsiteX0" fmla="*/ 259556 w 685800"/>
                <a:gd name="connsiteY0" fmla="*/ 571500 h 1716881"/>
                <a:gd name="connsiteX1" fmla="*/ 240506 w 685800"/>
                <a:gd name="connsiteY1" fmla="*/ 488156 h 1716881"/>
                <a:gd name="connsiteX2" fmla="*/ 216694 w 685800"/>
                <a:gd name="connsiteY2" fmla="*/ 395287 h 1716881"/>
                <a:gd name="connsiteX3" fmla="*/ 192881 w 685800"/>
                <a:gd name="connsiteY3" fmla="*/ 333375 h 1716881"/>
                <a:gd name="connsiteX4" fmla="*/ 166688 w 685800"/>
                <a:gd name="connsiteY4" fmla="*/ 278606 h 1716881"/>
                <a:gd name="connsiteX5" fmla="*/ 135731 w 685800"/>
                <a:gd name="connsiteY5" fmla="*/ 223837 h 1716881"/>
                <a:gd name="connsiteX6" fmla="*/ 109538 w 685800"/>
                <a:gd name="connsiteY6" fmla="*/ 180975 h 1716881"/>
                <a:gd name="connsiteX7" fmla="*/ 76200 w 685800"/>
                <a:gd name="connsiteY7" fmla="*/ 135731 h 1716881"/>
                <a:gd name="connsiteX8" fmla="*/ 50006 w 685800"/>
                <a:gd name="connsiteY8" fmla="*/ 104775 h 1716881"/>
                <a:gd name="connsiteX9" fmla="*/ 21431 w 685800"/>
                <a:gd name="connsiteY9" fmla="*/ 73818 h 1716881"/>
                <a:gd name="connsiteX10" fmla="*/ 7144 w 685800"/>
                <a:gd name="connsiteY10" fmla="*/ 54768 h 1716881"/>
                <a:gd name="connsiteX11" fmla="*/ 0 w 685800"/>
                <a:gd name="connsiteY11" fmla="*/ 38100 h 1716881"/>
                <a:gd name="connsiteX12" fmla="*/ 0 w 685800"/>
                <a:gd name="connsiteY12" fmla="*/ 16668 h 1716881"/>
                <a:gd name="connsiteX13" fmla="*/ 7144 w 685800"/>
                <a:gd name="connsiteY13" fmla="*/ 2381 h 1716881"/>
                <a:gd name="connsiteX14" fmla="*/ 23813 w 685800"/>
                <a:gd name="connsiteY14" fmla="*/ 0 h 1716881"/>
                <a:gd name="connsiteX15" fmla="*/ 61913 w 685800"/>
                <a:gd name="connsiteY15" fmla="*/ 9525 h 1716881"/>
                <a:gd name="connsiteX16" fmla="*/ 133350 w 685800"/>
                <a:gd name="connsiteY16" fmla="*/ 30956 h 1716881"/>
                <a:gd name="connsiteX17" fmla="*/ 192881 w 685800"/>
                <a:gd name="connsiteY17" fmla="*/ 50006 h 1716881"/>
                <a:gd name="connsiteX18" fmla="*/ 280988 w 685800"/>
                <a:gd name="connsiteY18" fmla="*/ 83343 h 1716881"/>
                <a:gd name="connsiteX19" fmla="*/ 350044 w 685800"/>
                <a:gd name="connsiteY19" fmla="*/ 114300 h 1716881"/>
                <a:gd name="connsiteX20" fmla="*/ 414338 w 685800"/>
                <a:gd name="connsiteY20" fmla="*/ 297656 h 1716881"/>
                <a:gd name="connsiteX21" fmla="*/ 464344 w 685800"/>
                <a:gd name="connsiteY21" fmla="*/ 497681 h 1716881"/>
                <a:gd name="connsiteX22" fmla="*/ 504825 w 685800"/>
                <a:gd name="connsiteY22" fmla="*/ 676275 h 1716881"/>
                <a:gd name="connsiteX23" fmla="*/ 521494 w 685800"/>
                <a:gd name="connsiteY23" fmla="*/ 766762 h 1716881"/>
                <a:gd name="connsiteX24" fmla="*/ 550069 w 685800"/>
                <a:gd name="connsiteY24" fmla="*/ 916781 h 1716881"/>
                <a:gd name="connsiteX25" fmla="*/ 573881 w 685800"/>
                <a:gd name="connsiteY25" fmla="*/ 1016793 h 1716881"/>
                <a:gd name="connsiteX26" fmla="*/ 595313 w 685800"/>
                <a:gd name="connsiteY26" fmla="*/ 1104900 h 1716881"/>
                <a:gd name="connsiteX27" fmla="*/ 614363 w 685800"/>
                <a:gd name="connsiteY27" fmla="*/ 1197768 h 1716881"/>
                <a:gd name="connsiteX28" fmla="*/ 645319 w 685800"/>
                <a:gd name="connsiteY28" fmla="*/ 1362075 h 1716881"/>
                <a:gd name="connsiteX29" fmla="*/ 657225 w 685800"/>
                <a:gd name="connsiteY29" fmla="*/ 1421606 h 1716881"/>
                <a:gd name="connsiteX30" fmla="*/ 685800 w 685800"/>
                <a:gd name="connsiteY30" fmla="*/ 1628775 h 1716881"/>
                <a:gd name="connsiteX31" fmla="*/ 659606 w 685800"/>
                <a:gd name="connsiteY31" fmla="*/ 1685925 h 1716881"/>
                <a:gd name="connsiteX32" fmla="*/ 638175 w 685800"/>
                <a:gd name="connsiteY32" fmla="*/ 1709737 h 1716881"/>
                <a:gd name="connsiteX33" fmla="*/ 626269 w 685800"/>
                <a:gd name="connsiteY33" fmla="*/ 1716881 h 1716881"/>
                <a:gd name="connsiteX34" fmla="*/ 604838 w 685800"/>
                <a:gd name="connsiteY34" fmla="*/ 1716881 h 1716881"/>
                <a:gd name="connsiteX35" fmla="*/ 573881 w 685800"/>
                <a:gd name="connsiteY35" fmla="*/ 1704975 h 1716881"/>
                <a:gd name="connsiteX36" fmla="*/ 550069 w 685800"/>
                <a:gd name="connsiteY36" fmla="*/ 1690687 h 1716881"/>
                <a:gd name="connsiteX37" fmla="*/ 521494 w 685800"/>
                <a:gd name="connsiteY37" fmla="*/ 1664493 h 1716881"/>
                <a:gd name="connsiteX38" fmla="*/ 495300 w 685800"/>
                <a:gd name="connsiteY38" fmla="*/ 1616868 h 1716881"/>
                <a:gd name="connsiteX39" fmla="*/ 457200 w 685800"/>
                <a:gd name="connsiteY39" fmla="*/ 1547812 h 1716881"/>
                <a:gd name="connsiteX40" fmla="*/ 409575 w 685800"/>
                <a:gd name="connsiteY40" fmla="*/ 1469231 h 1716881"/>
                <a:gd name="connsiteX41" fmla="*/ 400050 w 685800"/>
                <a:gd name="connsiteY41" fmla="*/ 1421606 h 1716881"/>
                <a:gd name="connsiteX42" fmla="*/ 381000 w 685800"/>
                <a:gd name="connsiteY42" fmla="*/ 1266825 h 1716881"/>
                <a:gd name="connsiteX43" fmla="*/ 357188 w 685800"/>
                <a:gd name="connsiteY43" fmla="*/ 1092993 h 1716881"/>
                <a:gd name="connsiteX44" fmla="*/ 335756 w 685800"/>
                <a:gd name="connsiteY44" fmla="*/ 966787 h 1716881"/>
                <a:gd name="connsiteX45" fmla="*/ 304800 w 685800"/>
                <a:gd name="connsiteY45" fmla="*/ 781050 h 1716881"/>
                <a:gd name="connsiteX46" fmla="*/ 259556 w 685800"/>
                <a:gd name="connsiteY46" fmla="*/ 571500 h 1716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85800" h="1716881">
                  <a:moveTo>
                    <a:pt x="259556" y="571500"/>
                  </a:moveTo>
                  <a:lnTo>
                    <a:pt x="240506" y="488156"/>
                  </a:lnTo>
                  <a:lnTo>
                    <a:pt x="216694" y="395287"/>
                  </a:lnTo>
                  <a:lnTo>
                    <a:pt x="192881" y="333375"/>
                  </a:lnTo>
                  <a:lnTo>
                    <a:pt x="166688" y="278606"/>
                  </a:lnTo>
                  <a:lnTo>
                    <a:pt x="135731" y="223837"/>
                  </a:lnTo>
                  <a:lnTo>
                    <a:pt x="109538" y="180975"/>
                  </a:lnTo>
                  <a:lnTo>
                    <a:pt x="76200" y="135731"/>
                  </a:lnTo>
                  <a:lnTo>
                    <a:pt x="50006" y="104775"/>
                  </a:lnTo>
                  <a:lnTo>
                    <a:pt x="21431" y="73818"/>
                  </a:lnTo>
                  <a:lnTo>
                    <a:pt x="7144" y="54768"/>
                  </a:lnTo>
                  <a:lnTo>
                    <a:pt x="0" y="38100"/>
                  </a:lnTo>
                  <a:lnTo>
                    <a:pt x="0" y="16668"/>
                  </a:lnTo>
                  <a:lnTo>
                    <a:pt x="7144" y="2381"/>
                  </a:lnTo>
                  <a:lnTo>
                    <a:pt x="23813" y="0"/>
                  </a:lnTo>
                  <a:lnTo>
                    <a:pt x="61913" y="9525"/>
                  </a:lnTo>
                  <a:lnTo>
                    <a:pt x="133350" y="30956"/>
                  </a:lnTo>
                  <a:lnTo>
                    <a:pt x="192881" y="50006"/>
                  </a:lnTo>
                  <a:lnTo>
                    <a:pt x="280988" y="83343"/>
                  </a:lnTo>
                  <a:lnTo>
                    <a:pt x="350044" y="114300"/>
                  </a:lnTo>
                  <a:lnTo>
                    <a:pt x="414338" y="297656"/>
                  </a:lnTo>
                  <a:lnTo>
                    <a:pt x="464344" y="497681"/>
                  </a:lnTo>
                  <a:lnTo>
                    <a:pt x="504825" y="676275"/>
                  </a:lnTo>
                  <a:lnTo>
                    <a:pt x="521494" y="766762"/>
                  </a:lnTo>
                  <a:lnTo>
                    <a:pt x="550069" y="916781"/>
                  </a:lnTo>
                  <a:lnTo>
                    <a:pt x="573881" y="1016793"/>
                  </a:lnTo>
                  <a:lnTo>
                    <a:pt x="595313" y="1104900"/>
                  </a:lnTo>
                  <a:lnTo>
                    <a:pt x="614363" y="1197768"/>
                  </a:lnTo>
                  <a:lnTo>
                    <a:pt x="645319" y="1362075"/>
                  </a:lnTo>
                  <a:lnTo>
                    <a:pt x="657225" y="1421606"/>
                  </a:lnTo>
                  <a:lnTo>
                    <a:pt x="685800" y="1628775"/>
                  </a:lnTo>
                  <a:lnTo>
                    <a:pt x="659606" y="1685925"/>
                  </a:lnTo>
                  <a:lnTo>
                    <a:pt x="638175" y="1709737"/>
                  </a:lnTo>
                  <a:lnTo>
                    <a:pt x="626269" y="1716881"/>
                  </a:lnTo>
                  <a:lnTo>
                    <a:pt x="604838" y="1716881"/>
                  </a:lnTo>
                  <a:lnTo>
                    <a:pt x="573881" y="1704975"/>
                  </a:lnTo>
                  <a:lnTo>
                    <a:pt x="550069" y="1690687"/>
                  </a:lnTo>
                  <a:lnTo>
                    <a:pt x="521494" y="1664493"/>
                  </a:lnTo>
                  <a:lnTo>
                    <a:pt x="495300" y="1616868"/>
                  </a:lnTo>
                  <a:lnTo>
                    <a:pt x="457200" y="1547812"/>
                  </a:lnTo>
                  <a:lnTo>
                    <a:pt x="409575" y="1469231"/>
                  </a:lnTo>
                  <a:lnTo>
                    <a:pt x="400050" y="1421606"/>
                  </a:lnTo>
                  <a:lnTo>
                    <a:pt x="381000" y="1266825"/>
                  </a:lnTo>
                  <a:lnTo>
                    <a:pt x="357188" y="1092993"/>
                  </a:lnTo>
                  <a:lnTo>
                    <a:pt x="335756" y="966787"/>
                  </a:lnTo>
                  <a:lnTo>
                    <a:pt x="304800" y="781050"/>
                  </a:lnTo>
                  <a:lnTo>
                    <a:pt x="259556" y="571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38">
              <a:extLst>
                <a:ext uri="{FF2B5EF4-FFF2-40B4-BE49-F238E27FC236}">
                  <a16:creationId xmlns:a16="http://schemas.microsoft.com/office/drawing/2014/main" id="{2903D2DD-5EA4-467F-9E75-0018675AD1A5}"/>
                </a:ext>
              </a:extLst>
            </p:cNvPr>
            <p:cNvSpPr/>
            <p:nvPr/>
          </p:nvSpPr>
          <p:spPr>
            <a:xfrm>
              <a:off x="2541588" y="4435475"/>
              <a:ext cx="4643437" cy="669925"/>
            </a:xfrm>
            <a:custGeom>
              <a:avLst/>
              <a:gdLst>
                <a:gd name="connsiteX0" fmla="*/ 1691640 w 4644390"/>
                <a:gd name="connsiteY0" fmla="*/ 247650 h 670560"/>
                <a:gd name="connsiteX1" fmla="*/ 1874520 w 4644390"/>
                <a:gd name="connsiteY1" fmla="*/ 224790 h 670560"/>
                <a:gd name="connsiteX2" fmla="*/ 2065020 w 4644390"/>
                <a:gd name="connsiteY2" fmla="*/ 205740 h 670560"/>
                <a:gd name="connsiteX3" fmla="*/ 2179320 w 4644390"/>
                <a:gd name="connsiteY3" fmla="*/ 198120 h 670560"/>
                <a:gd name="connsiteX4" fmla="*/ 2385060 w 4644390"/>
                <a:gd name="connsiteY4" fmla="*/ 182880 h 670560"/>
                <a:gd name="connsiteX5" fmla="*/ 2594610 w 4644390"/>
                <a:gd name="connsiteY5" fmla="*/ 160020 h 670560"/>
                <a:gd name="connsiteX6" fmla="*/ 2846070 w 4644390"/>
                <a:gd name="connsiteY6" fmla="*/ 137160 h 670560"/>
                <a:gd name="connsiteX7" fmla="*/ 3135630 w 4644390"/>
                <a:gd name="connsiteY7" fmla="*/ 110490 h 670560"/>
                <a:gd name="connsiteX8" fmla="*/ 3432810 w 4644390"/>
                <a:gd name="connsiteY8" fmla="*/ 80010 h 670560"/>
                <a:gd name="connsiteX9" fmla="*/ 3630930 w 4644390"/>
                <a:gd name="connsiteY9" fmla="*/ 60960 h 670560"/>
                <a:gd name="connsiteX10" fmla="*/ 3745230 w 4644390"/>
                <a:gd name="connsiteY10" fmla="*/ 49530 h 670560"/>
                <a:gd name="connsiteX11" fmla="*/ 3802380 w 4644390"/>
                <a:gd name="connsiteY11" fmla="*/ 45720 h 670560"/>
                <a:gd name="connsiteX12" fmla="*/ 3867150 w 4644390"/>
                <a:gd name="connsiteY12" fmla="*/ 30480 h 670560"/>
                <a:gd name="connsiteX13" fmla="*/ 3962400 w 4644390"/>
                <a:gd name="connsiteY13" fmla="*/ 3810 h 670560"/>
                <a:gd name="connsiteX14" fmla="*/ 3996690 w 4644390"/>
                <a:gd name="connsiteY14" fmla="*/ 0 h 670560"/>
                <a:gd name="connsiteX15" fmla="*/ 4069080 w 4644390"/>
                <a:gd name="connsiteY15" fmla="*/ 7620 h 670560"/>
                <a:gd name="connsiteX16" fmla="*/ 4217670 w 4644390"/>
                <a:gd name="connsiteY16" fmla="*/ 34290 h 670560"/>
                <a:gd name="connsiteX17" fmla="*/ 4381500 w 4644390"/>
                <a:gd name="connsiteY17" fmla="*/ 72390 h 670560"/>
                <a:gd name="connsiteX18" fmla="*/ 4450080 w 4644390"/>
                <a:gd name="connsiteY18" fmla="*/ 95250 h 670560"/>
                <a:gd name="connsiteX19" fmla="*/ 4514850 w 4644390"/>
                <a:gd name="connsiteY19" fmla="*/ 118110 h 670560"/>
                <a:gd name="connsiteX20" fmla="*/ 4575810 w 4644390"/>
                <a:gd name="connsiteY20" fmla="*/ 148590 h 670560"/>
                <a:gd name="connsiteX21" fmla="*/ 4613910 w 4644390"/>
                <a:gd name="connsiteY21" fmla="*/ 175260 h 670560"/>
                <a:gd name="connsiteX22" fmla="*/ 4632960 w 4644390"/>
                <a:gd name="connsiteY22" fmla="*/ 194310 h 670560"/>
                <a:gd name="connsiteX23" fmla="*/ 4644390 w 4644390"/>
                <a:gd name="connsiteY23" fmla="*/ 224790 h 670560"/>
                <a:gd name="connsiteX24" fmla="*/ 4644390 w 4644390"/>
                <a:gd name="connsiteY24" fmla="*/ 262890 h 670560"/>
                <a:gd name="connsiteX25" fmla="*/ 4632960 w 4644390"/>
                <a:gd name="connsiteY25" fmla="*/ 297180 h 670560"/>
                <a:gd name="connsiteX26" fmla="*/ 4606290 w 4644390"/>
                <a:gd name="connsiteY26" fmla="*/ 316230 h 670560"/>
                <a:gd name="connsiteX27" fmla="*/ 4549140 w 4644390"/>
                <a:gd name="connsiteY27" fmla="*/ 335280 h 670560"/>
                <a:gd name="connsiteX28" fmla="*/ 4507230 w 4644390"/>
                <a:gd name="connsiteY28" fmla="*/ 335280 h 670560"/>
                <a:gd name="connsiteX29" fmla="*/ 4339590 w 4644390"/>
                <a:gd name="connsiteY29" fmla="*/ 320040 h 670560"/>
                <a:gd name="connsiteX30" fmla="*/ 4145280 w 4644390"/>
                <a:gd name="connsiteY30" fmla="*/ 304800 h 670560"/>
                <a:gd name="connsiteX31" fmla="*/ 3890010 w 4644390"/>
                <a:gd name="connsiteY31" fmla="*/ 289560 h 670560"/>
                <a:gd name="connsiteX32" fmla="*/ 3669030 w 4644390"/>
                <a:gd name="connsiteY32" fmla="*/ 285750 h 670560"/>
                <a:gd name="connsiteX33" fmla="*/ 3425190 w 4644390"/>
                <a:gd name="connsiteY33" fmla="*/ 289560 h 670560"/>
                <a:gd name="connsiteX34" fmla="*/ 3086100 w 4644390"/>
                <a:gd name="connsiteY34" fmla="*/ 300990 h 670560"/>
                <a:gd name="connsiteX35" fmla="*/ 2800350 w 4644390"/>
                <a:gd name="connsiteY35" fmla="*/ 320040 h 670560"/>
                <a:gd name="connsiteX36" fmla="*/ 2472690 w 4644390"/>
                <a:gd name="connsiteY36" fmla="*/ 350520 h 670560"/>
                <a:gd name="connsiteX37" fmla="*/ 2369820 w 4644390"/>
                <a:gd name="connsiteY37" fmla="*/ 361950 h 670560"/>
                <a:gd name="connsiteX38" fmla="*/ 2076450 w 4644390"/>
                <a:gd name="connsiteY38" fmla="*/ 388620 h 670560"/>
                <a:gd name="connsiteX39" fmla="*/ 1805940 w 4644390"/>
                <a:gd name="connsiteY39" fmla="*/ 415290 h 670560"/>
                <a:gd name="connsiteX40" fmla="*/ 1554480 w 4644390"/>
                <a:gd name="connsiteY40" fmla="*/ 449580 h 670560"/>
                <a:gd name="connsiteX41" fmla="*/ 1341120 w 4644390"/>
                <a:gd name="connsiteY41" fmla="*/ 483870 h 670560"/>
                <a:gd name="connsiteX42" fmla="*/ 1139190 w 4644390"/>
                <a:gd name="connsiteY42" fmla="*/ 521970 h 670560"/>
                <a:gd name="connsiteX43" fmla="*/ 906780 w 4644390"/>
                <a:gd name="connsiteY43" fmla="*/ 571500 h 670560"/>
                <a:gd name="connsiteX44" fmla="*/ 716280 w 4644390"/>
                <a:gd name="connsiteY44" fmla="*/ 621030 h 670560"/>
                <a:gd name="connsiteX45" fmla="*/ 514350 w 4644390"/>
                <a:gd name="connsiteY45" fmla="*/ 670560 h 670560"/>
                <a:gd name="connsiteX46" fmla="*/ 483870 w 4644390"/>
                <a:gd name="connsiteY46" fmla="*/ 670560 h 670560"/>
                <a:gd name="connsiteX47" fmla="*/ 438150 w 4644390"/>
                <a:gd name="connsiteY47" fmla="*/ 662940 h 670560"/>
                <a:gd name="connsiteX48" fmla="*/ 381000 w 4644390"/>
                <a:gd name="connsiteY48" fmla="*/ 636270 h 670560"/>
                <a:gd name="connsiteX49" fmla="*/ 323850 w 4644390"/>
                <a:gd name="connsiteY49" fmla="*/ 601980 h 670560"/>
                <a:gd name="connsiteX50" fmla="*/ 217170 w 4644390"/>
                <a:gd name="connsiteY50" fmla="*/ 514350 h 670560"/>
                <a:gd name="connsiteX51" fmla="*/ 121920 w 4644390"/>
                <a:gd name="connsiteY51" fmla="*/ 422910 h 670560"/>
                <a:gd name="connsiteX52" fmla="*/ 34290 w 4644390"/>
                <a:gd name="connsiteY52" fmla="*/ 339090 h 670560"/>
                <a:gd name="connsiteX53" fmla="*/ 15240 w 4644390"/>
                <a:gd name="connsiteY53" fmla="*/ 312420 h 670560"/>
                <a:gd name="connsiteX54" fmla="*/ 3810 w 4644390"/>
                <a:gd name="connsiteY54" fmla="*/ 289560 h 670560"/>
                <a:gd name="connsiteX55" fmla="*/ 0 w 4644390"/>
                <a:gd name="connsiteY55" fmla="*/ 270510 h 670560"/>
                <a:gd name="connsiteX56" fmla="*/ 7620 w 4644390"/>
                <a:gd name="connsiteY56" fmla="*/ 255270 h 670560"/>
                <a:gd name="connsiteX57" fmla="*/ 15240 w 4644390"/>
                <a:gd name="connsiteY57" fmla="*/ 251460 h 670560"/>
                <a:gd name="connsiteX58" fmla="*/ 45720 w 4644390"/>
                <a:gd name="connsiteY58" fmla="*/ 262890 h 670560"/>
                <a:gd name="connsiteX59" fmla="*/ 106680 w 4644390"/>
                <a:gd name="connsiteY59" fmla="*/ 289560 h 670560"/>
                <a:gd name="connsiteX60" fmla="*/ 171450 w 4644390"/>
                <a:gd name="connsiteY60" fmla="*/ 320040 h 670560"/>
                <a:gd name="connsiteX61" fmla="*/ 236220 w 4644390"/>
                <a:gd name="connsiteY61" fmla="*/ 342900 h 670560"/>
                <a:gd name="connsiteX62" fmla="*/ 297180 w 4644390"/>
                <a:gd name="connsiteY62" fmla="*/ 365760 h 670560"/>
                <a:gd name="connsiteX63" fmla="*/ 354330 w 4644390"/>
                <a:gd name="connsiteY63" fmla="*/ 381000 h 670560"/>
                <a:gd name="connsiteX64" fmla="*/ 411480 w 4644390"/>
                <a:gd name="connsiteY64" fmla="*/ 396240 h 670560"/>
                <a:gd name="connsiteX65" fmla="*/ 472440 w 4644390"/>
                <a:gd name="connsiteY65" fmla="*/ 403860 h 670560"/>
                <a:gd name="connsiteX66" fmla="*/ 552450 w 4644390"/>
                <a:gd name="connsiteY66" fmla="*/ 400050 h 670560"/>
                <a:gd name="connsiteX67" fmla="*/ 742950 w 4644390"/>
                <a:gd name="connsiteY67" fmla="*/ 384810 h 670560"/>
                <a:gd name="connsiteX68" fmla="*/ 994410 w 4644390"/>
                <a:gd name="connsiteY68" fmla="*/ 350520 h 670560"/>
                <a:gd name="connsiteX69" fmla="*/ 1303020 w 4644390"/>
                <a:gd name="connsiteY69" fmla="*/ 300990 h 670560"/>
                <a:gd name="connsiteX70" fmla="*/ 1691640 w 4644390"/>
                <a:gd name="connsiteY70" fmla="*/ 247650 h 670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644390" h="670560">
                  <a:moveTo>
                    <a:pt x="1691640" y="247650"/>
                  </a:moveTo>
                  <a:lnTo>
                    <a:pt x="1874520" y="224790"/>
                  </a:lnTo>
                  <a:lnTo>
                    <a:pt x="2065020" y="205740"/>
                  </a:lnTo>
                  <a:lnTo>
                    <a:pt x="2179320" y="198120"/>
                  </a:lnTo>
                  <a:lnTo>
                    <a:pt x="2385060" y="182880"/>
                  </a:lnTo>
                  <a:lnTo>
                    <a:pt x="2594610" y="160020"/>
                  </a:lnTo>
                  <a:lnTo>
                    <a:pt x="2846070" y="137160"/>
                  </a:lnTo>
                  <a:lnTo>
                    <a:pt x="3135630" y="110490"/>
                  </a:lnTo>
                  <a:lnTo>
                    <a:pt x="3432810" y="80010"/>
                  </a:lnTo>
                  <a:lnTo>
                    <a:pt x="3630930" y="60960"/>
                  </a:lnTo>
                  <a:lnTo>
                    <a:pt x="3745230" y="49530"/>
                  </a:lnTo>
                  <a:lnTo>
                    <a:pt x="3802380" y="45720"/>
                  </a:lnTo>
                  <a:lnTo>
                    <a:pt x="3867150" y="30480"/>
                  </a:lnTo>
                  <a:lnTo>
                    <a:pt x="3962400" y="3810"/>
                  </a:lnTo>
                  <a:lnTo>
                    <a:pt x="3996690" y="0"/>
                  </a:lnTo>
                  <a:lnTo>
                    <a:pt x="4069080" y="7620"/>
                  </a:lnTo>
                  <a:lnTo>
                    <a:pt x="4217670" y="34290"/>
                  </a:lnTo>
                  <a:lnTo>
                    <a:pt x="4381500" y="72390"/>
                  </a:lnTo>
                  <a:lnTo>
                    <a:pt x="4450080" y="95250"/>
                  </a:lnTo>
                  <a:lnTo>
                    <a:pt x="4514850" y="118110"/>
                  </a:lnTo>
                  <a:lnTo>
                    <a:pt x="4575810" y="148590"/>
                  </a:lnTo>
                  <a:lnTo>
                    <a:pt x="4613910" y="175260"/>
                  </a:lnTo>
                  <a:lnTo>
                    <a:pt x="4632960" y="194310"/>
                  </a:lnTo>
                  <a:lnTo>
                    <a:pt x="4644390" y="224790"/>
                  </a:lnTo>
                  <a:lnTo>
                    <a:pt x="4644390" y="262890"/>
                  </a:lnTo>
                  <a:lnTo>
                    <a:pt x="4632960" y="297180"/>
                  </a:lnTo>
                  <a:lnTo>
                    <a:pt x="4606290" y="316230"/>
                  </a:lnTo>
                  <a:lnTo>
                    <a:pt x="4549140" y="335280"/>
                  </a:lnTo>
                  <a:lnTo>
                    <a:pt x="4507230" y="335280"/>
                  </a:lnTo>
                  <a:lnTo>
                    <a:pt x="4339590" y="320040"/>
                  </a:lnTo>
                  <a:lnTo>
                    <a:pt x="4145280" y="304800"/>
                  </a:lnTo>
                  <a:lnTo>
                    <a:pt x="3890010" y="289560"/>
                  </a:lnTo>
                  <a:lnTo>
                    <a:pt x="3669030" y="285750"/>
                  </a:lnTo>
                  <a:lnTo>
                    <a:pt x="3425190" y="289560"/>
                  </a:lnTo>
                  <a:lnTo>
                    <a:pt x="3086100" y="300990"/>
                  </a:lnTo>
                  <a:lnTo>
                    <a:pt x="2800350" y="320040"/>
                  </a:lnTo>
                  <a:lnTo>
                    <a:pt x="2472690" y="350520"/>
                  </a:lnTo>
                  <a:lnTo>
                    <a:pt x="2369820" y="361950"/>
                  </a:lnTo>
                  <a:lnTo>
                    <a:pt x="2076450" y="388620"/>
                  </a:lnTo>
                  <a:lnTo>
                    <a:pt x="1805940" y="415290"/>
                  </a:lnTo>
                  <a:lnTo>
                    <a:pt x="1554480" y="449580"/>
                  </a:lnTo>
                  <a:lnTo>
                    <a:pt x="1341120" y="483870"/>
                  </a:lnTo>
                  <a:lnTo>
                    <a:pt x="1139190" y="521970"/>
                  </a:lnTo>
                  <a:lnTo>
                    <a:pt x="906780" y="571500"/>
                  </a:lnTo>
                  <a:lnTo>
                    <a:pt x="716280" y="621030"/>
                  </a:lnTo>
                  <a:lnTo>
                    <a:pt x="514350" y="670560"/>
                  </a:lnTo>
                  <a:lnTo>
                    <a:pt x="483870" y="670560"/>
                  </a:lnTo>
                  <a:lnTo>
                    <a:pt x="438150" y="662940"/>
                  </a:lnTo>
                  <a:lnTo>
                    <a:pt x="381000" y="636270"/>
                  </a:lnTo>
                  <a:lnTo>
                    <a:pt x="323850" y="601980"/>
                  </a:lnTo>
                  <a:lnTo>
                    <a:pt x="217170" y="514350"/>
                  </a:lnTo>
                  <a:lnTo>
                    <a:pt x="121920" y="422910"/>
                  </a:lnTo>
                  <a:lnTo>
                    <a:pt x="34290" y="339090"/>
                  </a:lnTo>
                  <a:lnTo>
                    <a:pt x="15240" y="312420"/>
                  </a:lnTo>
                  <a:lnTo>
                    <a:pt x="3810" y="289560"/>
                  </a:lnTo>
                  <a:lnTo>
                    <a:pt x="0" y="270510"/>
                  </a:lnTo>
                  <a:lnTo>
                    <a:pt x="7620" y="255270"/>
                  </a:lnTo>
                  <a:lnTo>
                    <a:pt x="15240" y="251460"/>
                  </a:lnTo>
                  <a:lnTo>
                    <a:pt x="45720" y="262890"/>
                  </a:lnTo>
                  <a:lnTo>
                    <a:pt x="106680" y="289560"/>
                  </a:lnTo>
                  <a:lnTo>
                    <a:pt x="171450" y="320040"/>
                  </a:lnTo>
                  <a:lnTo>
                    <a:pt x="236220" y="342900"/>
                  </a:lnTo>
                  <a:lnTo>
                    <a:pt x="297180" y="365760"/>
                  </a:lnTo>
                  <a:lnTo>
                    <a:pt x="354330" y="381000"/>
                  </a:lnTo>
                  <a:lnTo>
                    <a:pt x="411480" y="396240"/>
                  </a:lnTo>
                  <a:lnTo>
                    <a:pt x="472440" y="403860"/>
                  </a:lnTo>
                  <a:lnTo>
                    <a:pt x="552450" y="400050"/>
                  </a:lnTo>
                  <a:lnTo>
                    <a:pt x="742950" y="384810"/>
                  </a:lnTo>
                  <a:lnTo>
                    <a:pt x="994410" y="350520"/>
                  </a:lnTo>
                  <a:lnTo>
                    <a:pt x="1303020" y="300990"/>
                  </a:lnTo>
                  <a:lnTo>
                    <a:pt x="1691640" y="247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35">
              <a:extLst>
                <a:ext uri="{FF2B5EF4-FFF2-40B4-BE49-F238E27FC236}">
                  <a16:creationId xmlns:a16="http://schemas.microsoft.com/office/drawing/2014/main" id="{18684395-1ABF-497B-8C33-086F7F932361}"/>
                </a:ext>
              </a:extLst>
            </p:cNvPr>
            <p:cNvSpPr/>
            <p:nvPr/>
          </p:nvSpPr>
          <p:spPr>
            <a:xfrm>
              <a:off x="3624263" y="2516188"/>
              <a:ext cx="2747962" cy="1644650"/>
            </a:xfrm>
            <a:custGeom>
              <a:avLst/>
              <a:gdLst>
                <a:gd name="connsiteX0" fmla="*/ 581025 w 2747962"/>
                <a:gd name="connsiteY0" fmla="*/ 376238 h 1643063"/>
                <a:gd name="connsiteX1" fmla="*/ 314325 w 2747962"/>
                <a:gd name="connsiteY1" fmla="*/ 402432 h 1643063"/>
                <a:gd name="connsiteX2" fmla="*/ 80962 w 2747962"/>
                <a:gd name="connsiteY2" fmla="*/ 423863 h 1643063"/>
                <a:gd name="connsiteX3" fmla="*/ 59531 w 2747962"/>
                <a:gd name="connsiteY3" fmla="*/ 423863 h 1643063"/>
                <a:gd name="connsiteX4" fmla="*/ 0 w 2747962"/>
                <a:gd name="connsiteY4" fmla="*/ 271463 h 1643063"/>
                <a:gd name="connsiteX5" fmla="*/ 250031 w 2747962"/>
                <a:gd name="connsiteY5" fmla="*/ 250032 h 1643063"/>
                <a:gd name="connsiteX6" fmla="*/ 554831 w 2747962"/>
                <a:gd name="connsiteY6" fmla="*/ 214313 h 1643063"/>
                <a:gd name="connsiteX7" fmla="*/ 840581 w 2747962"/>
                <a:gd name="connsiteY7" fmla="*/ 190500 h 1643063"/>
                <a:gd name="connsiteX8" fmla="*/ 1166812 w 2747962"/>
                <a:gd name="connsiteY8" fmla="*/ 159544 h 1643063"/>
                <a:gd name="connsiteX9" fmla="*/ 1538287 w 2747962"/>
                <a:gd name="connsiteY9" fmla="*/ 121444 h 1643063"/>
                <a:gd name="connsiteX10" fmla="*/ 1800225 w 2747962"/>
                <a:gd name="connsiteY10" fmla="*/ 95250 h 1643063"/>
                <a:gd name="connsiteX11" fmla="*/ 2085975 w 2747962"/>
                <a:gd name="connsiteY11" fmla="*/ 61913 h 1643063"/>
                <a:gd name="connsiteX12" fmla="*/ 2235993 w 2747962"/>
                <a:gd name="connsiteY12" fmla="*/ 47625 h 1643063"/>
                <a:gd name="connsiteX13" fmla="*/ 2293143 w 2747962"/>
                <a:gd name="connsiteY13" fmla="*/ 30957 h 1643063"/>
                <a:gd name="connsiteX14" fmla="*/ 2371725 w 2747962"/>
                <a:gd name="connsiteY14" fmla="*/ 9525 h 1643063"/>
                <a:gd name="connsiteX15" fmla="*/ 2431256 w 2747962"/>
                <a:gd name="connsiteY15" fmla="*/ 0 h 1643063"/>
                <a:gd name="connsiteX16" fmla="*/ 2476500 w 2747962"/>
                <a:gd name="connsiteY16" fmla="*/ 2382 h 1643063"/>
                <a:gd name="connsiteX17" fmla="*/ 2493168 w 2747962"/>
                <a:gd name="connsiteY17" fmla="*/ 7144 h 1643063"/>
                <a:gd name="connsiteX18" fmla="*/ 2512218 w 2747962"/>
                <a:gd name="connsiteY18" fmla="*/ 21432 h 1643063"/>
                <a:gd name="connsiteX19" fmla="*/ 2547937 w 2747962"/>
                <a:gd name="connsiteY19" fmla="*/ 54769 h 1643063"/>
                <a:gd name="connsiteX20" fmla="*/ 2607468 w 2747962"/>
                <a:gd name="connsiteY20" fmla="*/ 111919 h 1643063"/>
                <a:gd name="connsiteX21" fmla="*/ 2664618 w 2747962"/>
                <a:gd name="connsiteY21" fmla="*/ 173832 h 1643063"/>
                <a:gd name="connsiteX22" fmla="*/ 2693193 w 2747962"/>
                <a:gd name="connsiteY22" fmla="*/ 207169 h 1643063"/>
                <a:gd name="connsiteX23" fmla="*/ 2717006 w 2747962"/>
                <a:gd name="connsiteY23" fmla="*/ 233363 h 1643063"/>
                <a:gd name="connsiteX24" fmla="*/ 2738437 w 2747962"/>
                <a:gd name="connsiteY24" fmla="*/ 266700 h 1643063"/>
                <a:gd name="connsiteX25" fmla="*/ 2745581 w 2747962"/>
                <a:gd name="connsiteY25" fmla="*/ 285750 h 1643063"/>
                <a:gd name="connsiteX26" fmla="*/ 2747962 w 2747962"/>
                <a:gd name="connsiteY26" fmla="*/ 302419 h 1643063"/>
                <a:gd name="connsiteX27" fmla="*/ 2743200 w 2747962"/>
                <a:gd name="connsiteY27" fmla="*/ 326232 h 1643063"/>
                <a:gd name="connsiteX28" fmla="*/ 2731293 w 2747962"/>
                <a:gd name="connsiteY28" fmla="*/ 350044 h 1643063"/>
                <a:gd name="connsiteX29" fmla="*/ 2709862 w 2747962"/>
                <a:gd name="connsiteY29" fmla="*/ 373857 h 1643063"/>
                <a:gd name="connsiteX30" fmla="*/ 2690812 w 2747962"/>
                <a:gd name="connsiteY30" fmla="*/ 388144 h 1643063"/>
                <a:gd name="connsiteX31" fmla="*/ 2650331 w 2747962"/>
                <a:gd name="connsiteY31" fmla="*/ 459582 h 1643063"/>
                <a:gd name="connsiteX32" fmla="*/ 2636043 w 2747962"/>
                <a:gd name="connsiteY32" fmla="*/ 500063 h 1643063"/>
                <a:gd name="connsiteX33" fmla="*/ 2583656 w 2747962"/>
                <a:gd name="connsiteY33" fmla="*/ 788194 h 1643063"/>
                <a:gd name="connsiteX34" fmla="*/ 2519362 w 2747962"/>
                <a:gd name="connsiteY34" fmla="*/ 1147763 h 1643063"/>
                <a:gd name="connsiteX35" fmla="*/ 2462212 w 2747962"/>
                <a:gd name="connsiteY35" fmla="*/ 1454944 h 1643063"/>
                <a:gd name="connsiteX36" fmla="*/ 2452687 w 2747962"/>
                <a:gd name="connsiteY36" fmla="*/ 1490663 h 1643063"/>
                <a:gd name="connsiteX37" fmla="*/ 2428875 w 2747962"/>
                <a:gd name="connsiteY37" fmla="*/ 1528763 h 1643063"/>
                <a:gd name="connsiteX38" fmla="*/ 2400300 w 2747962"/>
                <a:gd name="connsiteY38" fmla="*/ 1559719 h 1643063"/>
                <a:gd name="connsiteX39" fmla="*/ 2362200 w 2747962"/>
                <a:gd name="connsiteY39" fmla="*/ 1595438 h 1643063"/>
                <a:gd name="connsiteX40" fmla="*/ 2331243 w 2747962"/>
                <a:gd name="connsiteY40" fmla="*/ 1619250 h 1643063"/>
                <a:gd name="connsiteX41" fmla="*/ 2295525 w 2747962"/>
                <a:gd name="connsiteY41" fmla="*/ 1643063 h 1643063"/>
                <a:gd name="connsiteX42" fmla="*/ 2281237 w 2747962"/>
                <a:gd name="connsiteY42" fmla="*/ 1643063 h 1643063"/>
                <a:gd name="connsiteX43" fmla="*/ 2255043 w 2747962"/>
                <a:gd name="connsiteY43" fmla="*/ 1616869 h 1643063"/>
                <a:gd name="connsiteX44" fmla="*/ 2219325 w 2747962"/>
                <a:gd name="connsiteY44" fmla="*/ 1566863 h 1643063"/>
                <a:gd name="connsiteX45" fmla="*/ 2243137 w 2747962"/>
                <a:gd name="connsiteY45" fmla="*/ 1264444 h 1643063"/>
                <a:gd name="connsiteX46" fmla="*/ 2286000 w 2747962"/>
                <a:gd name="connsiteY46" fmla="*/ 950119 h 1643063"/>
                <a:gd name="connsiteX47" fmla="*/ 2326481 w 2747962"/>
                <a:gd name="connsiteY47" fmla="*/ 661988 h 1643063"/>
                <a:gd name="connsiteX48" fmla="*/ 2350293 w 2747962"/>
                <a:gd name="connsiteY48" fmla="*/ 476250 h 1643063"/>
                <a:gd name="connsiteX49" fmla="*/ 2366962 w 2747962"/>
                <a:gd name="connsiteY49" fmla="*/ 354807 h 1643063"/>
                <a:gd name="connsiteX50" fmla="*/ 2369343 w 2747962"/>
                <a:gd name="connsiteY50" fmla="*/ 316707 h 1643063"/>
                <a:gd name="connsiteX51" fmla="*/ 2364581 w 2747962"/>
                <a:gd name="connsiteY51" fmla="*/ 283369 h 1643063"/>
                <a:gd name="connsiteX52" fmla="*/ 2350293 w 2747962"/>
                <a:gd name="connsiteY52" fmla="*/ 247650 h 1643063"/>
                <a:gd name="connsiteX53" fmla="*/ 2328862 w 2747962"/>
                <a:gd name="connsiteY53" fmla="*/ 228600 h 1643063"/>
                <a:gd name="connsiteX54" fmla="*/ 2305050 w 2747962"/>
                <a:gd name="connsiteY54" fmla="*/ 221457 h 1643063"/>
                <a:gd name="connsiteX55" fmla="*/ 2190750 w 2747962"/>
                <a:gd name="connsiteY55" fmla="*/ 226219 h 1643063"/>
                <a:gd name="connsiteX56" fmla="*/ 1969293 w 2747962"/>
                <a:gd name="connsiteY56" fmla="*/ 238125 h 1643063"/>
                <a:gd name="connsiteX57" fmla="*/ 1638300 w 2747962"/>
                <a:gd name="connsiteY57" fmla="*/ 264319 h 1643063"/>
                <a:gd name="connsiteX58" fmla="*/ 1269206 w 2747962"/>
                <a:gd name="connsiteY58" fmla="*/ 307182 h 1643063"/>
                <a:gd name="connsiteX59" fmla="*/ 942975 w 2747962"/>
                <a:gd name="connsiteY59" fmla="*/ 340519 h 1643063"/>
                <a:gd name="connsiteX60" fmla="*/ 581025 w 2747962"/>
                <a:gd name="connsiteY60" fmla="*/ 376238 h 1643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747962" h="1643063">
                  <a:moveTo>
                    <a:pt x="581025" y="376238"/>
                  </a:moveTo>
                  <a:lnTo>
                    <a:pt x="314325" y="402432"/>
                  </a:lnTo>
                  <a:lnTo>
                    <a:pt x="80962" y="423863"/>
                  </a:lnTo>
                  <a:lnTo>
                    <a:pt x="59531" y="423863"/>
                  </a:lnTo>
                  <a:lnTo>
                    <a:pt x="0" y="271463"/>
                  </a:lnTo>
                  <a:lnTo>
                    <a:pt x="250031" y="250032"/>
                  </a:lnTo>
                  <a:lnTo>
                    <a:pt x="554831" y="214313"/>
                  </a:lnTo>
                  <a:lnTo>
                    <a:pt x="840581" y="190500"/>
                  </a:lnTo>
                  <a:lnTo>
                    <a:pt x="1166812" y="159544"/>
                  </a:lnTo>
                  <a:lnTo>
                    <a:pt x="1538287" y="121444"/>
                  </a:lnTo>
                  <a:lnTo>
                    <a:pt x="1800225" y="95250"/>
                  </a:lnTo>
                  <a:lnTo>
                    <a:pt x="2085975" y="61913"/>
                  </a:lnTo>
                  <a:lnTo>
                    <a:pt x="2235993" y="47625"/>
                  </a:lnTo>
                  <a:lnTo>
                    <a:pt x="2293143" y="30957"/>
                  </a:lnTo>
                  <a:lnTo>
                    <a:pt x="2371725" y="9525"/>
                  </a:lnTo>
                  <a:lnTo>
                    <a:pt x="2431256" y="0"/>
                  </a:lnTo>
                  <a:lnTo>
                    <a:pt x="2476500" y="2382"/>
                  </a:lnTo>
                  <a:lnTo>
                    <a:pt x="2493168" y="7144"/>
                  </a:lnTo>
                  <a:lnTo>
                    <a:pt x="2512218" y="21432"/>
                  </a:lnTo>
                  <a:lnTo>
                    <a:pt x="2547937" y="54769"/>
                  </a:lnTo>
                  <a:lnTo>
                    <a:pt x="2607468" y="111919"/>
                  </a:lnTo>
                  <a:lnTo>
                    <a:pt x="2664618" y="173832"/>
                  </a:lnTo>
                  <a:lnTo>
                    <a:pt x="2693193" y="207169"/>
                  </a:lnTo>
                  <a:lnTo>
                    <a:pt x="2717006" y="233363"/>
                  </a:lnTo>
                  <a:lnTo>
                    <a:pt x="2738437" y="266700"/>
                  </a:lnTo>
                  <a:lnTo>
                    <a:pt x="2745581" y="285750"/>
                  </a:lnTo>
                  <a:lnTo>
                    <a:pt x="2747962" y="302419"/>
                  </a:lnTo>
                  <a:lnTo>
                    <a:pt x="2743200" y="326232"/>
                  </a:lnTo>
                  <a:lnTo>
                    <a:pt x="2731293" y="350044"/>
                  </a:lnTo>
                  <a:lnTo>
                    <a:pt x="2709862" y="373857"/>
                  </a:lnTo>
                  <a:lnTo>
                    <a:pt x="2690812" y="388144"/>
                  </a:lnTo>
                  <a:lnTo>
                    <a:pt x="2650331" y="459582"/>
                  </a:lnTo>
                  <a:lnTo>
                    <a:pt x="2636043" y="500063"/>
                  </a:lnTo>
                  <a:lnTo>
                    <a:pt x="2583656" y="788194"/>
                  </a:lnTo>
                  <a:lnTo>
                    <a:pt x="2519362" y="1147763"/>
                  </a:lnTo>
                  <a:lnTo>
                    <a:pt x="2462212" y="1454944"/>
                  </a:lnTo>
                  <a:lnTo>
                    <a:pt x="2452687" y="1490663"/>
                  </a:lnTo>
                  <a:lnTo>
                    <a:pt x="2428875" y="1528763"/>
                  </a:lnTo>
                  <a:lnTo>
                    <a:pt x="2400300" y="1559719"/>
                  </a:lnTo>
                  <a:lnTo>
                    <a:pt x="2362200" y="1595438"/>
                  </a:lnTo>
                  <a:lnTo>
                    <a:pt x="2331243" y="1619250"/>
                  </a:lnTo>
                  <a:lnTo>
                    <a:pt x="2295525" y="1643063"/>
                  </a:lnTo>
                  <a:lnTo>
                    <a:pt x="2281237" y="1643063"/>
                  </a:lnTo>
                  <a:lnTo>
                    <a:pt x="2255043" y="1616869"/>
                  </a:lnTo>
                  <a:lnTo>
                    <a:pt x="2219325" y="1566863"/>
                  </a:lnTo>
                  <a:lnTo>
                    <a:pt x="2243137" y="1264444"/>
                  </a:lnTo>
                  <a:lnTo>
                    <a:pt x="2286000" y="950119"/>
                  </a:lnTo>
                  <a:lnTo>
                    <a:pt x="2326481" y="661988"/>
                  </a:lnTo>
                  <a:lnTo>
                    <a:pt x="2350293" y="476250"/>
                  </a:lnTo>
                  <a:lnTo>
                    <a:pt x="2366962" y="354807"/>
                  </a:lnTo>
                  <a:lnTo>
                    <a:pt x="2369343" y="316707"/>
                  </a:lnTo>
                  <a:lnTo>
                    <a:pt x="2364581" y="283369"/>
                  </a:lnTo>
                  <a:lnTo>
                    <a:pt x="2350293" y="247650"/>
                  </a:lnTo>
                  <a:lnTo>
                    <a:pt x="2328862" y="228600"/>
                  </a:lnTo>
                  <a:lnTo>
                    <a:pt x="2305050" y="221457"/>
                  </a:lnTo>
                  <a:lnTo>
                    <a:pt x="2190750" y="226219"/>
                  </a:lnTo>
                  <a:lnTo>
                    <a:pt x="1969293" y="238125"/>
                  </a:lnTo>
                  <a:lnTo>
                    <a:pt x="1638300" y="264319"/>
                  </a:lnTo>
                  <a:lnTo>
                    <a:pt x="1269206" y="307182"/>
                  </a:lnTo>
                  <a:lnTo>
                    <a:pt x="942975" y="340519"/>
                  </a:lnTo>
                  <a:lnTo>
                    <a:pt x="581025" y="3762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36">
              <a:extLst>
                <a:ext uri="{FF2B5EF4-FFF2-40B4-BE49-F238E27FC236}">
                  <a16:creationId xmlns:a16="http://schemas.microsoft.com/office/drawing/2014/main" id="{6E085F18-C315-437B-86E7-26FDF479E5B3}"/>
                </a:ext>
              </a:extLst>
            </p:cNvPr>
            <p:cNvSpPr/>
            <p:nvPr/>
          </p:nvSpPr>
          <p:spPr>
            <a:xfrm>
              <a:off x="3811588" y="3163888"/>
              <a:ext cx="2098675" cy="422275"/>
            </a:xfrm>
            <a:custGeom>
              <a:avLst/>
              <a:gdLst>
                <a:gd name="connsiteX0" fmla="*/ 407194 w 2097882"/>
                <a:gd name="connsiteY0" fmla="*/ 214313 h 421482"/>
                <a:gd name="connsiteX1" fmla="*/ 647700 w 2097882"/>
                <a:gd name="connsiteY1" fmla="*/ 188119 h 421482"/>
                <a:gd name="connsiteX2" fmla="*/ 935832 w 2097882"/>
                <a:gd name="connsiteY2" fmla="*/ 152400 h 421482"/>
                <a:gd name="connsiteX3" fmla="*/ 1135857 w 2097882"/>
                <a:gd name="connsiteY3" fmla="*/ 109538 h 421482"/>
                <a:gd name="connsiteX4" fmla="*/ 1283494 w 2097882"/>
                <a:gd name="connsiteY4" fmla="*/ 97632 h 421482"/>
                <a:gd name="connsiteX5" fmla="*/ 1431132 w 2097882"/>
                <a:gd name="connsiteY5" fmla="*/ 80963 h 421482"/>
                <a:gd name="connsiteX6" fmla="*/ 1545432 w 2097882"/>
                <a:gd name="connsiteY6" fmla="*/ 66675 h 421482"/>
                <a:gd name="connsiteX7" fmla="*/ 1700213 w 2097882"/>
                <a:gd name="connsiteY7" fmla="*/ 42863 h 421482"/>
                <a:gd name="connsiteX8" fmla="*/ 1783557 w 2097882"/>
                <a:gd name="connsiteY8" fmla="*/ 21432 h 421482"/>
                <a:gd name="connsiteX9" fmla="*/ 1864519 w 2097882"/>
                <a:gd name="connsiteY9" fmla="*/ 0 h 421482"/>
                <a:gd name="connsiteX10" fmla="*/ 1878807 w 2097882"/>
                <a:gd name="connsiteY10" fmla="*/ 0 h 421482"/>
                <a:gd name="connsiteX11" fmla="*/ 1897857 w 2097882"/>
                <a:gd name="connsiteY11" fmla="*/ 2382 h 421482"/>
                <a:gd name="connsiteX12" fmla="*/ 1950244 w 2097882"/>
                <a:gd name="connsiteY12" fmla="*/ 26194 h 421482"/>
                <a:gd name="connsiteX13" fmla="*/ 2009775 w 2097882"/>
                <a:gd name="connsiteY13" fmla="*/ 61913 h 421482"/>
                <a:gd name="connsiteX14" fmla="*/ 2047875 w 2097882"/>
                <a:gd name="connsiteY14" fmla="*/ 88107 h 421482"/>
                <a:gd name="connsiteX15" fmla="*/ 2071688 w 2097882"/>
                <a:gd name="connsiteY15" fmla="*/ 107157 h 421482"/>
                <a:gd name="connsiteX16" fmla="*/ 2090738 w 2097882"/>
                <a:gd name="connsiteY16" fmla="*/ 128588 h 421482"/>
                <a:gd name="connsiteX17" fmla="*/ 2095500 w 2097882"/>
                <a:gd name="connsiteY17" fmla="*/ 142875 h 421482"/>
                <a:gd name="connsiteX18" fmla="*/ 2097882 w 2097882"/>
                <a:gd name="connsiteY18" fmla="*/ 154782 h 421482"/>
                <a:gd name="connsiteX19" fmla="*/ 2097882 w 2097882"/>
                <a:gd name="connsiteY19" fmla="*/ 169069 h 421482"/>
                <a:gd name="connsiteX20" fmla="*/ 2093119 w 2097882"/>
                <a:gd name="connsiteY20" fmla="*/ 190500 h 421482"/>
                <a:gd name="connsiteX21" fmla="*/ 2071688 w 2097882"/>
                <a:gd name="connsiteY21" fmla="*/ 226219 h 421482"/>
                <a:gd name="connsiteX22" fmla="*/ 2040732 w 2097882"/>
                <a:gd name="connsiteY22" fmla="*/ 245269 h 421482"/>
                <a:gd name="connsiteX23" fmla="*/ 1990725 w 2097882"/>
                <a:gd name="connsiteY23" fmla="*/ 245269 h 421482"/>
                <a:gd name="connsiteX24" fmla="*/ 1840707 w 2097882"/>
                <a:gd name="connsiteY24" fmla="*/ 242888 h 421482"/>
                <a:gd name="connsiteX25" fmla="*/ 1704975 w 2097882"/>
                <a:gd name="connsiteY25" fmla="*/ 245269 h 421482"/>
                <a:gd name="connsiteX26" fmla="*/ 1514475 w 2097882"/>
                <a:gd name="connsiteY26" fmla="*/ 254794 h 421482"/>
                <a:gd name="connsiteX27" fmla="*/ 1228725 w 2097882"/>
                <a:gd name="connsiteY27" fmla="*/ 278607 h 421482"/>
                <a:gd name="connsiteX28" fmla="*/ 1112044 w 2097882"/>
                <a:gd name="connsiteY28" fmla="*/ 290513 h 421482"/>
                <a:gd name="connsiteX29" fmla="*/ 909638 w 2097882"/>
                <a:gd name="connsiteY29" fmla="*/ 328613 h 421482"/>
                <a:gd name="connsiteX30" fmla="*/ 723900 w 2097882"/>
                <a:gd name="connsiteY30" fmla="*/ 350044 h 421482"/>
                <a:gd name="connsiteX31" fmla="*/ 433388 w 2097882"/>
                <a:gd name="connsiteY31" fmla="*/ 388144 h 421482"/>
                <a:gd name="connsiteX32" fmla="*/ 259557 w 2097882"/>
                <a:gd name="connsiteY32" fmla="*/ 414338 h 421482"/>
                <a:gd name="connsiteX33" fmla="*/ 219075 w 2097882"/>
                <a:gd name="connsiteY33" fmla="*/ 421482 h 421482"/>
                <a:gd name="connsiteX34" fmla="*/ 190500 w 2097882"/>
                <a:gd name="connsiteY34" fmla="*/ 416719 h 421482"/>
                <a:gd name="connsiteX35" fmla="*/ 95250 w 2097882"/>
                <a:gd name="connsiteY35" fmla="*/ 388144 h 421482"/>
                <a:gd name="connsiteX36" fmla="*/ 19050 w 2097882"/>
                <a:gd name="connsiteY36" fmla="*/ 364332 h 421482"/>
                <a:gd name="connsiteX37" fmla="*/ 0 w 2097882"/>
                <a:gd name="connsiteY37" fmla="*/ 245269 h 421482"/>
                <a:gd name="connsiteX38" fmla="*/ 233363 w 2097882"/>
                <a:gd name="connsiteY38" fmla="*/ 230982 h 421482"/>
                <a:gd name="connsiteX39" fmla="*/ 407194 w 2097882"/>
                <a:gd name="connsiteY39" fmla="*/ 214313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97882" h="421482">
                  <a:moveTo>
                    <a:pt x="407194" y="214313"/>
                  </a:moveTo>
                  <a:lnTo>
                    <a:pt x="647700" y="188119"/>
                  </a:lnTo>
                  <a:lnTo>
                    <a:pt x="935832" y="152400"/>
                  </a:lnTo>
                  <a:lnTo>
                    <a:pt x="1135857" y="109538"/>
                  </a:lnTo>
                  <a:lnTo>
                    <a:pt x="1283494" y="97632"/>
                  </a:lnTo>
                  <a:lnTo>
                    <a:pt x="1431132" y="80963"/>
                  </a:lnTo>
                  <a:lnTo>
                    <a:pt x="1545432" y="66675"/>
                  </a:lnTo>
                  <a:lnTo>
                    <a:pt x="1700213" y="42863"/>
                  </a:lnTo>
                  <a:lnTo>
                    <a:pt x="1783557" y="21432"/>
                  </a:lnTo>
                  <a:lnTo>
                    <a:pt x="1864519" y="0"/>
                  </a:lnTo>
                  <a:lnTo>
                    <a:pt x="1878807" y="0"/>
                  </a:lnTo>
                  <a:lnTo>
                    <a:pt x="1897857" y="2382"/>
                  </a:lnTo>
                  <a:lnTo>
                    <a:pt x="1950244" y="26194"/>
                  </a:lnTo>
                  <a:lnTo>
                    <a:pt x="2009775" y="61913"/>
                  </a:lnTo>
                  <a:lnTo>
                    <a:pt x="2047875" y="88107"/>
                  </a:lnTo>
                  <a:lnTo>
                    <a:pt x="2071688" y="107157"/>
                  </a:lnTo>
                  <a:lnTo>
                    <a:pt x="2090738" y="128588"/>
                  </a:lnTo>
                  <a:lnTo>
                    <a:pt x="2095500" y="142875"/>
                  </a:lnTo>
                  <a:lnTo>
                    <a:pt x="2097882" y="154782"/>
                  </a:lnTo>
                  <a:lnTo>
                    <a:pt x="2097882" y="169069"/>
                  </a:lnTo>
                  <a:lnTo>
                    <a:pt x="2093119" y="190500"/>
                  </a:lnTo>
                  <a:lnTo>
                    <a:pt x="2071688" y="226219"/>
                  </a:lnTo>
                  <a:lnTo>
                    <a:pt x="2040732" y="245269"/>
                  </a:lnTo>
                  <a:lnTo>
                    <a:pt x="1990725" y="245269"/>
                  </a:lnTo>
                  <a:lnTo>
                    <a:pt x="1840707" y="242888"/>
                  </a:lnTo>
                  <a:lnTo>
                    <a:pt x="1704975" y="245269"/>
                  </a:lnTo>
                  <a:lnTo>
                    <a:pt x="1514475" y="254794"/>
                  </a:lnTo>
                  <a:lnTo>
                    <a:pt x="1228725" y="278607"/>
                  </a:lnTo>
                  <a:lnTo>
                    <a:pt x="1112044" y="290513"/>
                  </a:lnTo>
                  <a:lnTo>
                    <a:pt x="909638" y="328613"/>
                  </a:lnTo>
                  <a:lnTo>
                    <a:pt x="723900" y="350044"/>
                  </a:lnTo>
                  <a:lnTo>
                    <a:pt x="433388" y="388144"/>
                  </a:lnTo>
                  <a:lnTo>
                    <a:pt x="259557" y="414338"/>
                  </a:lnTo>
                  <a:lnTo>
                    <a:pt x="219075" y="421482"/>
                  </a:lnTo>
                  <a:lnTo>
                    <a:pt x="190500" y="416719"/>
                  </a:lnTo>
                  <a:lnTo>
                    <a:pt x="95250" y="388144"/>
                  </a:lnTo>
                  <a:lnTo>
                    <a:pt x="19050" y="364332"/>
                  </a:lnTo>
                  <a:lnTo>
                    <a:pt x="0" y="245269"/>
                  </a:lnTo>
                  <a:lnTo>
                    <a:pt x="233363" y="230982"/>
                  </a:lnTo>
                  <a:lnTo>
                    <a:pt x="407194" y="214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37">
              <a:extLst>
                <a:ext uri="{FF2B5EF4-FFF2-40B4-BE49-F238E27FC236}">
                  <a16:creationId xmlns:a16="http://schemas.microsoft.com/office/drawing/2014/main" id="{DD6C8091-E0EF-474A-AAF0-3BFE4F1594B3}"/>
                </a:ext>
              </a:extLst>
            </p:cNvPr>
            <p:cNvSpPr/>
            <p:nvPr/>
          </p:nvSpPr>
          <p:spPr>
            <a:xfrm>
              <a:off x="3919538" y="3819525"/>
              <a:ext cx="2022475" cy="522288"/>
            </a:xfrm>
            <a:custGeom>
              <a:avLst/>
              <a:gdLst>
                <a:gd name="connsiteX0" fmla="*/ 383381 w 2021681"/>
                <a:gd name="connsiteY0" fmla="*/ 209550 h 521494"/>
                <a:gd name="connsiteX1" fmla="*/ 631031 w 2021681"/>
                <a:gd name="connsiteY1" fmla="*/ 183356 h 521494"/>
                <a:gd name="connsiteX2" fmla="*/ 804862 w 2021681"/>
                <a:gd name="connsiteY2" fmla="*/ 164306 h 521494"/>
                <a:gd name="connsiteX3" fmla="*/ 1007268 w 2021681"/>
                <a:gd name="connsiteY3" fmla="*/ 126206 h 521494"/>
                <a:gd name="connsiteX4" fmla="*/ 1262062 w 2021681"/>
                <a:gd name="connsiteY4" fmla="*/ 97631 h 521494"/>
                <a:gd name="connsiteX5" fmla="*/ 1471612 w 2021681"/>
                <a:gd name="connsiteY5" fmla="*/ 73819 h 521494"/>
                <a:gd name="connsiteX6" fmla="*/ 1697831 w 2021681"/>
                <a:gd name="connsiteY6" fmla="*/ 45244 h 521494"/>
                <a:gd name="connsiteX7" fmla="*/ 2021681 w 2021681"/>
                <a:gd name="connsiteY7" fmla="*/ 0 h 521494"/>
                <a:gd name="connsiteX8" fmla="*/ 1966912 w 2021681"/>
                <a:gd name="connsiteY8" fmla="*/ 316706 h 521494"/>
                <a:gd name="connsiteX9" fmla="*/ 1943100 w 2021681"/>
                <a:gd name="connsiteY9" fmla="*/ 288131 h 521494"/>
                <a:gd name="connsiteX10" fmla="*/ 1921668 w 2021681"/>
                <a:gd name="connsiteY10" fmla="*/ 259556 h 521494"/>
                <a:gd name="connsiteX11" fmla="*/ 1897856 w 2021681"/>
                <a:gd name="connsiteY11" fmla="*/ 226219 h 521494"/>
                <a:gd name="connsiteX12" fmla="*/ 1881187 w 2021681"/>
                <a:gd name="connsiteY12" fmla="*/ 200025 h 521494"/>
                <a:gd name="connsiteX13" fmla="*/ 1869281 w 2021681"/>
                <a:gd name="connsiteY13" fmla="*/ 192881 h 521494"/>
                <a:gd name="connsiteX14" fmla="*/ 1826418 w 2021681"/>
                <a:gd name="connsiteY14" fmla="*/ 195263 h 521494"/>
                <a:gd name="connsiteX15" fmla="*/ 1604962 w 2021681"/>
                <a:gd name="connsiteY15" fmla="*/ 216694 h 521494"/>
                <a:gd name="connsiteX16" fmla="*/ 1359693 w 2021681"/>
                <a:gd name="connsiteY16" fmla="*/ 240506 h 521494"/>
                <a:gd name="connsiteX17" fmla="*/ 1009650 w 2021681"/>
                <a:gd name="connsiteY17" fmla="*/ 283369 h 521494"/>
                <a:gd name="connsiteX18" fmla="*/ 800100 w 2021681"/>
                <a:gd name="connsiteY18" fmla="*/ 321469 h 521494"/>
                <a:gd name="connsiteX19" fmla="*/ 669131 w 2021681"/>
                <a:gd name="connsiteY19" fmla="*/ 330994 h 521494"/>
                <a:gd name="connsiteX20" fmla="*/ 376237 w 2021681"/>
                <a:gd name="connsiteY20" fmla="*/ 359569 h 521494"/>
                <a:gd name="connsiteX21" fmla="*/ 164306 w 2021681"/>
                <a:gd name="connsiteY21" fmla="*/ 385763 h 521494"/>
                <a:gd name="connsiteX22" fmla="*/ 133350 w 2021681"/>
                <a:gd name="connsiteY22" fmla="*/ 392906 h 521494"/>
                <a:gd name="connsiteX23" fmla="*/ 123825 w 2021681"/>
                <a:gd name="connsiteY23" fmla="*/ 411956 h 521494"/>
                <a:gd name="connsiteX24" fmla="*/ 109537 w 2021681"/>
                <a:gd name="connsiteY24" fmla="*/ 447675 h 521494"/>
                <a:gd name="connsiteX25" fmla="*/ 100012 w 2021681"/>
                <a:gd name="connsiteY25" fmla="*/ 471488 h 521494"/>
                <a:gd name="connsiteX26" fmla="*/ 73818 w 2021681"/>
                <a:gd name="connsiteY26" fmla="*/ 521494 h 521494"/>
                <a:gd name="connsiteX27" fmla="*/ 0 w 2021681"/>
                <a:gd name="connsiteY27" fmla="*/ 242888 h 521494"/>
                <a:gd name="connsiteX28" fmla="*/ 223837 w 2021681"/>
                <a:gd name="connsiteY28" fmla="*/ 223838 h 521494"/>
                <a:gd name="connsiteX29" fmla="*/ 383381 w 2021681"/>
                <a:gd name="connsiteY29" fmla="*/ 209550 h 52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21681" h="521494">
                  <a:moveTo>
                    <a:pt x="383381" y="209550"/>
                  </a:moveTo>
                  <a:lnTo>
                    <a:pt x="631031" y="183356"/>
                  </a:lnTo>
                  <a:lnTo>
                    <a:pt x="804862" y="164306"/>
                  </a:lnTo>
                  <a:lnTo>
                    <a:pt x="1007268" y="126206"/>
                  </a:lnTo>
                  <a:lnTo>
                    <a:pt x="1262062" y="97631"/>
                  </a:lnTo>
                  <a:lnTo>
                    <a:pt x="1471612" y="73819"/>
                  </a:lnTo>
                  <a:lnTo>
                    <a:pt x="1697831" y="45244"/>
                  </a:lnTo>
                  <a:lnTo>
                    <a:pt x="2021681" y="0"/>
                  </a:lnTo>
                  <a:lnTo>
                    <a:pt x="1966912" y="316706"/>
                  </a:lnTo>
                  <a:lnTo>
                    <a:pt x="1943100" y="288131"/>
                  </a:lnTo>
                  <a:lnTo>
                    <a:pt x="1921668" y="259556"/>
                  </a:lnTo>
                  <a:lnTo>
                    <a:pt x="1897856" y="226219"/>
                  </a:lnTo>
                  <a:lnTo>
                    <a:pt x="1881187" y="200025"/>
                  </a:lnTo>
                  <a:lnTo>
                    <a:pt x="1869281" y="192881"/>
                  </a:lnTo>
                  <a:lnTo>
                    <a:pt x="1826418" y="195263"/>
                  </a:lnTo>
                  <a:lnTo>
                    <a:pt x="1604962" y="216694"/>
                  </a:lnTo>
                  <a:lnTo>
                    <a:pt x="1359693" y="240506"/>
                  </a:lnTo>
                  <a:lnTo>
                    <a:pt x="1009650" y="283369"/>
                  </a:lnTo>
                  <a:lnTo>
                    <a:pt x="800100" y="321469"/>
                  </a:lnTo>
                  <a:lnTo>
                    <a:pt x="669131" y="330994"/>
                  </a:lnTo>
                  <a:lnTo>
                    <a:pt x="376237" y="359569"/>
                  </a:lnTo>
                  <a:lnTo>
                    <a:pt x="164306" y="385763"/>
                  </a:lnTo>
                  <a:lnTo>
                    <a:pt x="133350" y="392906"/>
                  </a:lnTo>
                  <a:lnTo>
                    <a:pt x="123825" y="411956"/>
                  </a:lnTo>
                  <a:lnTo>
                    <a:pt x="109537" y="447675"/>
                  </a:lnTo>
                  <a:lnTo>
                    <a:pt x="100012" y="471488"/>
                  </a:lnTo>
                  <a:lnTo>
                    <a:pt x="73818" y="521494"/>
                  </a:lnTo>
                  <a:lnTo>
                    <a:pt x="0" y="242888"/>
                  </a:lnTo>
                  <a:lnTo>
                    <a:pt x="223837" y="223838"/>
                  </a:lnTo>
                  <a:lnTo>
                    <a:pt x="383381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39">
              <a:extLst>
                <a:ext uri="{FF2B5EF4-FFF2-40B4-BE49-F238E27FC236}">
                  <a16:creationId xmlns:a16="http://schemas.microsoft.com/office/drawing/2014/main" id="{CB53CF1F-173C-4A87-AF37-5CD474D7D739}"/>
                </a:ext>
              </a:extLst>
            </p:cNvPr>
            <p:cNvSpPr/>
            <p:nvPr/>
          </p:nvSpPr>
          <p:spPr>
            <a:xfrm>
              <a:off x="4602163" y="2789238"/>
              <a:ext cx="384175" cy="3306762"/>
            </a:xfrm>
            <a:custGeom>
              <a:avLst/>
              <a:gdLst>
                <a:gd name="connsiteX0" fmla="*/ 97367 w 385234"/>
                <a:gd name="connsiteY0" fmla="*/ 1507066 h 3306233"/>
                <a:gd name="connsiteX1" fmla="*/ 97367 w 385234"/>
                <a:gd name="connsiteY1" fmla="*/ 677333 h 3306233"/>
                <a:gd name="connsiteX2" fmla="*/ 122767 w 385234"/>
                <a:gd name="connsiteY2" fmla="*/ 541866 h 3306233"/>
                <a:gd name="connsiteX3" fmla="*/ 122767 w 385234"/>
                <a:gd name="connsiteY3" fmla="*/ 364066 h 3306233"/>
                <a:gd name="connsiteX4" fmla="*/ 118534 w 385234"/>
                <a:gd name="connsiteY4" fmla="*/ 317500 h 3306233"/>
                <a:gd name="connsiteX5" fmla="*/ 110067 w 385234"/>
                <a:gd name="connsiteY5" fmla="*/ 262466 h 3306233"/>
                <a:gd name="connsiteX6" fmla="*/ 101600 w 385234"/>
                <a:gd name="connsiteY6" fmla="*/ 224366 h 3306233"/>
                <a:gd name="connsiteX7" fmla="*/ 84667 w 385234"/>
                <a:gd name="connsiteY7" fmla="*/ 160866 h 3306233"/>
                <a:gd name="connsiteX8" fmla="*/ 59267 w 385234"/>
                <a:gd name="connsiteY8" fmla="*/ 93133 h 3306233"/>
                <a:gd name="connsiteX9" fmla="*/ 0 w 385234"/>
                <a:gd name="connsiteY9" fmla="*/ 12700 h 3306233"/>
                <a:gd name="connsiteX10" fmla="*/ 241300 w 385234"/>
                <a:gd name="connsiteY10" fmla="*/ 0 h 3306233"/>
                <a:gd name="connsiteX11" fmla="*/ 317500 w 385234"/>
                <a:gd name="connsiteY11" fmla="*/ 76200 h 3306233"/>
                <a:gd name="connsiteX12" fmla="*/ 372534 w 385234"/>
                <a:gd name="connsiteY12" fmla="*/ 131233 h 3306233"/>
                <a:gd name="connsiteX13" fmla="*/ 385234 w 385234"/>
                <a:gd name="connsiteY13" fmla="*/ 148166 h 3306233"/>
                <a:gd name="connsiteX14" fmla="*/ 376767 w 385234"/>
                <a:gd name="connsiteY14" fmla="*/ 182033 h 3306233"/>
                <a:gd name="connsiteX15" fmla="*/ 368300 w 385234"/>
                <a:gd name="connsiteY15" fmla="*/ 270933 h 3306233"/>
                <a:gd name="connsiteX16" fmla="*/ 368300 w 385234"/>
                <a:gd name="connsiteY16" fmla="*/ 364066 h 3306233"/>
                <a:gd name="connsiteX17" fmla="*/ 368300 w 385234"/>
                <a:gd name="connsiteY17" fmla="*/ 499533 h 3306233"/>
                <a:gd name="connsiteX18" fmla="*/ 342900 w 385234"/>
                <a:gd name="connsiteY18" fmla="*/ 651933 h 3306233"/>
                <a:gd name="connsiteX19" fmla="*/ 342900 w 385234"/>
                <a:gd name="connsiteY19" fmla="*/ 1193800 h 3306233"/>
                <a:gd name="connsiteX20" fmla="*/ 342900 w 385234"/>
                <a:gd name="connsiteY20" fmla="*/ 1879600 h 3306233"/>
                <a:gd name="connsiteX21" fmla="*/ 342900 w 385234"/>
                <a:gd name="connsiteY21" fmla="*/ 2514600 h 3306233"/>
                <a:gd name="connsiteX22" fmla="*/ 347134 w 385234"/>
                <a:gd name="connsiteY22" fmla="*/ 2895600 h 3306233"/>
                <a:gd name="connsiteX23" fmla="*/ 342900 w 385234"/>
                <a:gd name="connsiteY23" fmla="*/ 2959100 h 3306233"/>
                <a:gd name="connsiteX24" fmla="*/ 334434 w 385234"/>
                <a:gd name="connsiteY24" fmla="*/ 3014133 h 3306233"/>
                <a:gd name="connsiteX25" fmla="*/ 321734 w 385234"/>
                <a:gd name="connsiteY25" fmla="*/ 3086100 h 3306233"/>
                <a:gd name="connsiteX26" fmla="*/ 304800 w 385234"/>
                <a:gd name="connsiteY26" fmla="*/ 3153833 h 3306233"/>
                <a:gd name="connsiteX27" fmla="*/ 275167 w 385234"/>
                <a:gd name="connsiteY27" fmla="*/ 3230033 h 3306233"/>
                <a:gd name="connsiteX28" fmla="*/ 241300 w 385234"/>
                <a:gd name="connsiteY28" fmla="*/ 3280833 h 3306233"/>
                <a:gd name="connsiteX29" fmla="*/ 215900 w 385234"/>
                <a:gd name="connsiteY29" fmla="*/ 3302000 h 3306233"/>
                <a:gd name="connsiteX30" fmla="*/ 194734 w 385234"/>
                <a:gd name="connsiteY30" fmla="*/ 3306233 h 3306233"/>
                <a:gd name="connsiteX31" fmla="*/ 169334 w 385234"/>
                <a:gd name="connsiteY31" fmla="*/ 3289300 h 3306233"/>
                <a:gd name="connsiteX32" fmla="*/ 148167 w 385234"/>
                <a:gd name="connsiteY32" fmla="*/ 3255433 h 3306233"/>
                <a:gd name="connsiteX33" fmla="*/ 127000 w 385234"/>
                <a:gd name="connsiteY33" fmla="*/ 3179233 h 3306233"/>
                <a:gd name="connsiteX34" fmla="*/ 110067 w 385234"/>
                <a:gd name="connsiteY34" fmla="*/ 3119966 h 3306233"/>
                <a:gd name="connsiteX35" fmla="*/ 97367 w 385234"/>
                <a:gd name="connsiteY35" fmla="*/ 2988733 h 3306233"/>
                <a:gd name="connsiteX36" fmla="*/ 97367 w 385234"/>
                <a:gd name="connsiteY36" fmla="*/ 2785533 h 3306233"/>
                <a:gd name="connsiteX37" fmla="*/ 97367 w 385234"/>
                <a:gd name="connsiteY37" fmla="*/ 2463800 h 3306233"/>
                <a:gd name="connsiteX38" fmla="*/ 97367 w 385234"/>
                <a:gd name="connsiteY38" fmla="*/ 2002366 h 3306233"/>
                <a:gd name="connsiteX39" fmla="*/ 97367 w 385234"/>
                <a:gd name="connsiteY39" fmla="*/ 1507066 h 330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85234" h="3306233">
                  <a:moveTo>
                    <a:pt x="97367" y="1507066"/>
                  </a:moveTo>
                  <a:lnTo>
                    <a:pt x="97367" y="677333"/>
                  </a:lnTo>
                  <a:lnTo>
                    <a:pt x="122767" y="541866"/>
                  </a:lnTo>
                  <a:lnTo>
                    <a:pt x="122767" y="364066"/>
                  </a:lnTo>
                  <a:lnTo>
                    <a:pt x="118534" y="317500"/>
                  </a:lnTo>
                  <a:lnTo>
                    <a:pt x="110067" y="262466"/>
                  </a:lnTo>
                  <a:lnTo>
                    <a:pt x="101600" y="224366"/>
                  </a:lnTo>
                  <a:lnTo>
                    <a:pt x="84667" y="160866"/>
                  </a:lnTo>
                  <a:lnTo>
                    <a:pt x="59267" y="93133"/>
                  </a:lnTo>
                  <a:lnTo>
                    <a:pt x="0" y="12700"/>
                  </a:lnTo>
                  <a:lnTo>
                    <a:pt x="241300" y="0"/>
                  </a:lnTo>
                  <a:lnTo>
                    <a:pt x="317500" y="76200"/>
                  </a:lnTo>
                  <a:lnTo>
                    <a:pt x="372534" y="131233"/>
                  </a:lnTo>
                  <a:lnTo>
                    <a:pt x="385234" y="148166"/>
                  </a:lnTo>
                  <a:lnTo>
                    <a:pt x="376767" y="182033"/>
                  </a:lnTo>
                  <a:lnTo>
                    <a:pt x="368300" y="270933"/>
                  </a:lnTo>
                  <a:lnTo>
                    <a:pt x="368300" y="364066"/>
                  </a:lnTo>
                  <a:lnTo>
                    <a:pt x="368300" y="499533"/>
                  </a:lnTo>
                  <a:lnTo>
                    <a:pt x="342900" y="651933"/>
                  </a:lnTo>
                  <a:lnTo>
                    <a:pt x="342900" y="1193800"/>
                  </a:lnTo>
                  <a:lnTo>
                    <a:pt x="342900" y="1879600"/>
                  </a:lnTo>
                  <a:lnTo>
                    <a:pt x="342900" y="2514600"/>
                  </a:lnTo>
                  <a:cubicBezTo>
                    <a:pt x="344311" y="2641600"/>
                    <a:pt x="345723" y="2768600"/>
                    <a:pt x="347134" y="2895600"/>
                  </a:cubicBezTo>
                  <a:lnTo>
                    <a:pt x="342900" y="2959100"/>
                  </a:lnTo>
                  <a:lnTo>
                    <a:pt x="334434" y="3014133"/>
                  </a:lnTo>
                  <a:lnTo>
                    <a:pt x="321734" y="3086100"/>
                  </a:lnTo>
                  <a:lnTo>
                    <a:pt x="304800" y="3153833"/>
                  </a:lnTo>
                  <a:lnTo>
                    <a:pt x="275167" y="3230033"/>
                  </a:lnTo>
                  <a:lnTo>
                    <a:pt x="241300" y="3280833"/>
                  </a:lnTo>
                  <a:lnTo>
                    <a:pt x="215900" y="3302000"/>
                  </a:lnTo>
                  <a:lnTo>
                    <a:pt x="194734" y="3306233"/>
                  </a:lnTo>
                  <a:lnTo>
                    <a:pt x="169334" y="3289300"/>
                  </a:lnTo>
                  <a:lnTo>
                    <a:pt x="148167" y="3255433"/>
                  </a:lnTo>
                  <a:lnTo>
                    <a:pt x="127000" y="3179233"/>
                  </a:lnTo>
                  <a:lnTo>
                    <a:pt x="110067" y="3119966"/>
                  </a:lnTo>
                  <a:lnTo>
                    <a:pt x="97367" y="2988733"/>
                  </a:lnTo>
                  <a:lnTo>
                    <a:pt x="97367" y="2785533"/>
                  </a:lnTo>
                  <a:lnTo>
                    <a:pt x="97367" y="2463800"/>
                  </a:lnTo>
                  <a:lnTo>
                    <a:pt x="97367" y="2002366"/>
                  </a:lnTo>
                  <a:lnTo>
                    <a:pt x="97367" y="150706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093925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BC5BD49-2A38-4D88-B061-6C9AF4DB492C}"/>
              </a:ext>
            </a:extLst>
          </p:cNvPr>
          <p:cNvGrpSpPr/>
          <p:nvPr/>
        </p:nvGrpSpPr>
        <p:grpSpPr>
          <a:xfrm>
            <a:off x="2541588" y="1458913"/>
            <a:ext cx="4643437" cy="4637087"/>
            <a:chOff x="2541588" y="1458913"/>
            <a:chExt cx="4643437" cy="4637087"/>
          </a:xfrm>
        </p:grpSpPr>
        <p:sp>
          <p:nvSpPr>
            <p:cNvPr id="132" name="フリーフォーム 131">
              <a:extLst>
                <a:ext uri="{FF2B5EF4-FFF2-40B4-BE49-F238E27FC236}">
                  <a16:creationId xmlns:a16="http://schemas.microsoft.com/office/drawing/2014/main" id="{9BA54AC8-5A1D-314C-A4D8-501B8628F625}"/>
                </a:ext>
              </a:extLst>
            </p:cNvPr>
            <p:cNvSpPr/>
            <p:nvPr/>
          </p:nvSpPr>
          <p:spPr>
            <a:xfrm>
              <a:off x="3300413" y="1628775"/>
              <a:ext cx="714375" cy="885825"/>
            </a:xfrm>
            <a:custGeom>
              <a:avLst/>
              <a:gdLst>
                <a:gd name="connsiteX0" fmla="*/ 364331 w 714375"/>
                <a:gd name="connsiteY0" fmla="*/ 561975 h 885825"/>
                <a:gd name="connsiteX1" fmla="*/ 247650 w 714375"/>
                <a:gd name="connsiteY1" fmla="*/ 390525 h 885825"/>
                <a:gd name="connsiteX2" fmla="*/ 147637 w 714375"/>
                <a:gd name="connsiteY2" fmla="*/ 245269 h 885825"/>
                <a:gd name="connsiteX3" fmla="*/ 28575 w 714375"/>
                <a:gd name="connsiteY3" fmla="*/ 78581 h 885825"/>
                <a:gd name="connsiteX4" fmla="*/ 7143 w 714375"/>
                <a:gd name="connsiteY4" fmla="*/ 42863 h 885825"/>
                <a:gd name="connsiteX5" fmla="*/ 0 w 714375"/>
                <a:gd name="connsiteY5" fmla="*/ 19050 h 885825"/>
                <a:gd name="connsiteX6" fmla="*/ 2381 w 714375"/>
                <a:gd name="connsiteY6" fmla="*/ 7144 h 885825"/>
                <a:gd name="connsiteX7" fmla="*/ 7143 w 714375"/>
                <a:gd name="connsiteY7" fmla="*/ 0 h 885825"/>
                <a:gd name="connsiteX8" fmla="*/ 16668 w 714375"/>
                <a:gd name="connsiteY8" fmla="*/ 0 h 885825"/>
                <a:gd name="connsiteX9" fmla="*/ 33337 w 714375"/>
                <a:gd name="connsiteY9" fmla="*/ 2381 h 885825"/>
                <a:gd name="connsiteX10" fmla="*/ 66675 w 714375"/>
                <a:gd name="connsiteY10" fmla="*/ 19050 h 885825"/>
                <a:gd name="connsiteX11" fmla="*/ 135731 w 714375"/>
                <a:gd name="connsiteY11" fmla="*/ 57150 h 885825"/>
                <a:gd name="connsiteX12" fmla="*/ 207168 w 714375"/>
                <a:gd name="connsiteY12" fmla="*/ 104775 h 885825"/>
                <a:gd name="connsiteX13" fmla="*/ 295275 w 714375"/>
                <a:gd name="connsiteY13" fmla="*/ 166688 h 885825"/>
                <a:gd name="connsiteX14" fmla="*/ 390525 w 714375"/>
                <a:gd name="connsiteY14" fmla="*/ 235744 h 885825"/>
                <a:gd name="connsiteX15" fmla="*/ 442912 w 714375"/>
                <a:gd name="connsiteY15" fmla="*/ 273844 h 885825"/>
                <a:gd name="connsiteX16" fmla="*/ 492918 w 714375"/>
                <a:gd name="connsiteY16" fmla="*/ 316706 h 885825"/>
                <a:gd name="connsiteX17" fmla="*/ 509587 w 714375"/>
                <a:gd name="connsiteY17" fmla="*/ 330994 h 885825"/>
                <a:gd name="connsiteX18" fmla="*/ 547687 w 714375"/>
                <a:gd name="connsiteY18" fmla="*/ 381000 h 885825"/>
                <a:gd name="connsiteX19" fmla="*/ 604837 w 714375"/>
                <a:gd name="connsiteY19" fmla="*/ 471488 h 885825"/>
                <a:gd name="connsiteX20" fmla="*/ 645318 w 714375"/>
                <a:gd name="connsiteY20" fmla="*/ 545306 h 885825"/>
                <a:gd name="connsiteX21" fmla="*/ 671512 w 714375"/>
                <a:gd name="connsiteY21" fmla="*/ 609600 h 885825"/>
                <a:gd name="connsiteX22" fmla="*/ 695325 w 714375"/>
                <a:gd name="connsiteY22" fmla="*/ 678656 h 885825"/>
                <a:gd name="connsiteX23" fmla="*/ 707231 w 714375"/>
                <a:gd name="connsiteY23" fmla="*/ 728663 h 885825"/>
                <a:gd name="connsiteX24" fmla="*/ 714375 w 714375"/>
                <a:gd name="connsiteY24" fmla="*/ 778669 h 885825"/>
                <a:gd name="connsiteX25" fmla="*/ 711993 w 714375"/>
                <a:gd name="connsiteY25" fmla="*/ 814388 h 885825"/>
                <a:gd name="connsiteX26" fmla="*/ 704850 w 714375"/>
                <a:gd name="connsiteY26" fmla="*/ 847725 h 885825"/>
                <a:gd name="connsiteX27" fmla="*/ 685800 w 714375"/>
                <a:gd name="connsiteY27" fmla="*/ 876300 h 885825"/>
                <a:gd name="connsiteX28" fmla="*/ 669131 w 714375"/>
                <a:gd name="connsiteY28" fmla="*/ 881063 h 885825"/>
                <a:gd name="connsiteX29" fmla="*/ 631031 w 714375"/>
                <a:gd name="connsiteY29" fmla="*/ 885825 h 885825"/>
                <a:gd name="connsiteX30" fmla="*/ 590550 w 714375"/>
                <a:gd name="connsiteY30" fmla="*/ 878681 h 885825"/>
                <a:gd name="connsiteX31" fmla="*/ 561975 w 714375"/>
                <a:gd name="connsiteY31" fmla="*/ 869156 h 885825"/>
                <a:gd name="connsiteX32" fmla="*/ 540543 w 714375"/>
                <a:gd name="connsiteY32" fmla="*/ 847725 h 885825"/>
                <a:gd name="connsiteX33" fmla="*/ 528637 w 714375"/>
                <a:gd name="connsiteY33" fmla="*/ 814388 h 885825"/>
                <a:gd name="connsiteX34" fmla="*/ 364331 w 714375"/>
                <a:gd name="connsiteY34" fmla="*/ 561975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14375" h="885825">
                  <a:moveTo>
                    <a:pt x="364331" y="561975"/>
                  </a:moveTo>
                  <a:lnTo>
                    <a:pt x="247650" y="390525"/>
                  </a:lnTo>
                  <a:lnTo>
                    <a:pt x="147637" y="245269"/>
                  </a:lnTo>
                  <a:lnTo>
                    <a:pt x="28575" y="78581"/>
                  </a:lnTo>
                  <a:lnTo>
                    <a:pt x="7143" y="42863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7143" y="0"/>
                  </a:lnTo>
                  <a:lnTo>
                    <a:pt x="16668" y="0"/>
                  </a:lnTo>
                  <a:lnTo>
                    <a:pt x="33337" y="2381"/>
                  </a:lnTo>
                  <a:lnTo>
                    <a:pt x="66675" y="19050"/>
                  </a:lnTo>
                  <a:lnTo>
                    <a:pt x="135731" y="57150"/>
                  </a:lnTo>
                  <a:lnTo>
                    <a:pt x="207168" y="104775"/>
                  </a:lnTo>
                  <a:lnTo>
                    <a:pt x="295275" y="166688"/>
                  </a:lnTo>
                  <a:lnTo>
                    <a:pt x="390525" y="235744"/>
                  </a:lnTo>
                  <a:lnTo>
                    <a:pt x="442912" y="273844"/>
                  </a:lnTo>
                  <a:lnTo>
                    <a:pt x="492918" y="316706"/>
                  </a:lnTo>
                  <a:lnTo>
                    <a:pt x="509587" y="330994"/>
                  </a:lnTo>
                  <a:lnTo>
                    <a:pt x="547687" y="381000"/>
                  </a:lnTo>
                  <a:lnTo>
                    <a:pt x="604837" y="471488"/>
                  </a:lnTo>
                  <a:lnTo>
                    <a:pt x="645318" y="545306"/>
                  </a:lnTo>
                  <a:lnTo>
                    <a:pt x="671512" y="609600"/>
                  </a:lnTo>
                  <a:lnTo>
                    <a:pt x="695325" y="678656"/>
                  </a:lnTo>
                  <a:lnTo>
                    <a:pt x="707231" y="728663"/>
                  </a:lnTo>
                  <a:lnTo>
                    <a:pt x="714375" y="778669"/>
                  </a:lnTo>
                  <a:lnTo>
                    <a:pt x="711993" y="814388"/>
                  </a:lnTo>
                  <a:lnTo>
                    <a:pt x="704850" y="847725"/>
                  </a:lnTo>
                  <a:lnTo>
                    <a:pt x="685800" y="876300"/>
                  </a:lnTo>
                  <a:lnTo>
                    <a:pt x="669131" y="881063"/>
                  </a:lnTo>
                  <a:lnTo>
                    <a:pt x="631031" y="885825"/>
                  </a:lnTo>
                  <a:lnTo>
                    <a:pt x="590550" y="878681"/>
                  </a:lnTo>
                  <a:lnTo>
                    <a:pt x="561975" y="869156"/>
                  </a:lnTo>
                  <a:lnTo>
                    <a:pt x="540543" y="847725"/>
                  </a:lnTo>
                  <a:lnTo>
                    <a:pt x="528637" y="814388"/>
                  </a:lnTo>
                  <a:lnTo>
                    <a:pt x="364331" y="561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3" name="フリーフォーム 132">
              <a:extLst>
                <a:ext uri="{FF2B5EF4-FFF2-40B4-BE49-F238E27FC236}">
                  <a16:creationId xmlns:a16="http://schemas.microsoft.com/office/drawing/2014/main" id="{F8939004-3366-2445-8407-1180FA33D570}"/>
                </a:ext>
              </a:extLst>
            </p:cNvPr>
            <p:cNvSpPr/>
            <p:nvPr/>
          </p:nvSpPr>
          <p:spPr>
            <a:xfrm>
              <a:off x="4371975" y="1514475"/>
              <a:ext cx="595313" cy="857250"/>
            </a:xfrm>
            <a:custGeom>
              <a:avLst/>
              <a:gdLst>
                <a:gd name="connsiteX0" fmla="*/ 271463 w 595313"/>
                <a:gd name="connsiteY0" fmla="*/ 504825 h 857250"/>
                <a:gd name="connsiteX1" fmla="*/ 207169 w 595313"/>
                <a:gd name="connsiteY1" fmla="*/ 350044 h 857250"/>
                <a:gd name="connsiteX2" fmla="*/ 138113 w 595313"/>
                <a:gd name="connsiteY2" fmla="*/ 226219 h 857250"/>
                <a:gd name="connsiteX3" fmla="*/ 71438 w 595313"/>
                <a:gd name="connsiteY3" fmla="*/ 128588 h 857250"/>
                <a:gd name="connsiteX4" fmla="*/ 28575 w 595313"/>
                <a:gd name="connsiteY4" fmla="*/ 78581 h 857250"/>
                <a:gd name="connsiteX5" fmla="*/ 11906 w 595313"/>
                <a:gd name="connsiteY5" fmla="*/ 59531 h 857250"/>
                <a:gd name="connsiteX6" fmla="*/ 0 w 595313"/>
                <a:gd name="connsiteY6" fmla="*/ 30956 h 857250"/>
                <a:gd name="connsiteX7" fmla="*/ 0 w 595313"/>
                <a:gd name="connsiteY7" fmla="*/ 14288 h 857250"/>
                <a:gd name="connsiteX8" fmla="*/ 2381 w 595313"/>
                <a:gd name="connsiteY8" fmla="*/ 4763 h 857250"/>
                <a:gd name="connsiteX9" fmla="*/ 26194 w 595313"/>
                <a:gd name="connsiteY9" fmla="*/ 0 h 857250"/>
                <a:gd name="connsiteX10" fmla="*/ 61913 w 595313"/>
                <a:gd name="connsiteY10" fmla="*/ 14288 h 857250"/>
                <a:gd name="connsiteX11" fmla="*/ 123825 w 595313"/>
                <a:gd name="connsiteY11" fmla="*/ 61913 h 857250"/>
                <a:gd name="connsiteX12" fmla="*/ 204788 w 595313"/>
                <a:gd name="connsiteY12" fmla="*/ 119063 h 857250"/>
                <a:gd name="connsiteX13" fmla="*/ 290513 w 595313"/>
                <a:gd name="connsiteY13" fmla="*/ 183356 h 857250"/>
                <a:gd name="connsiteX14" fmla="*/ 381000 w 595313"/>
                <a:gd name="connsiteY14" fmla="*/ 254794 h 857250"/>
                <a:gd name="connsiteX15" fmla="*/ 445294 w 595313"/>
                <a:gd name="connsiteY15" fmla="*/ 309563 h 857250"/>
                <a:gd name="connsiteX16" fmla="*/ 488156 w 595313"/>
                <a:gd name="connsiteY16" fmla="*/ 352425 h 857250"/>
                <a:gd name="connsiteX17" fmla="*/ 531019 w 595313"/>
                <a:gd name="connsiteY17" fmla="*/ 397669 h 857250"/>
                <a:gd name="connsiteX18" fmla="*/ 554831 w 595313"/>
                <a:gd name="connsiteY18" fmla="*/ 431006 h 857250"/>
                <a:gd name="connsiteX19" fmla="*/ 566738 w 595313"/>
                <a:gd name="connsiteY19" fmla="*/ 452438 h 857250"/>
                <a:gd name="connsiteX20" fmla="*/ 583406 w 595313"/>
                <a:gd name="connsiteY20" fmla="*/ 504825 h 857250"/>
                <a:gd name="connsiteX21" fmla="*/ 592931 w 595313"/>
                <a:gd name="connsiteY21" fmla="*/ 564356 h 857250"/>
                <a:gd name="connsiteX22" fmla="*/ 595313 w 595313"/>
                <a:gd name="connsiteY22" fmla="*/ 635794 h 857250"/>
                <a:gd name="connsiteX23" fmla="*/ 590550 w 595313"/>
                <a:gd name="connsiteY23" fmla="*/ 704850 h 857250"/>
                <a:gd name="connsiteX24" fmla="*/ 578644 w 595313"/>
                <a:gd name="connsiteY24" fmla="*/ 754856 h 857250"/>
                <a:gd name="connsiteX25" fmla="*/ 557213 w 595313"/>
                <a:gd name="connsiteY25" fmla="*/ 800100 h 857250"/>
                <a:gd name="connsiteX26" fmla="*/ 521494 w 595313"/>
                <a:gd name="connsiteY26" fmla="*/ 838200 h 857250"/>
                <a:gd name="connsiteX27" fmla="*/ 492919 w 595313"/>
                <a:gd name="connsiteY27" fmla="*/ 852488 h 857250"/>
                <a:gd name="connsiteX28" fmla="*/ 469106 w 595313"/>
                <a:gd name="connsiteY28" fmla="*/ 857250 h 857250"/>
                <a:gd name="connsiteX29" fmla="*/ 433388 w 595313"/>
                <a:gd name="connsiteY29" fmla="*/ 847725 h 857250"/>
                <a:gd name="connsiteX30" fmla="*/ 404813 w 595313"/>
                <a:gd name="connsiteY30" fmla="*/ 823913 h 857250"/>
                <a:gd name="connsiteX31" fmla="*/ 381000 w 595313"/>
                <a:gd name="connsiteY31" fmla="*/ 790575 h 857250"/>
                <a:gd name="connsiteX32" fmla="*/ 354806 w 595313"/>
                <a:gd name="connsiteY32" fmla="*/ 728663 h 857250"/>
                <a:gd name="connsiteX33" fmla="*/ 271463 w 595313"/>
                <a:gd name="connsiteY33" fmla="*/ 504825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95313" h="857250">
                  <a:moveTo>
                    <a:pt x="271463" y="504825"/>
                  </a:moveTo>
                  <a:lnTo>
                    <a:pt x="207169" y="350044"/>
                  </a:lnTo>
                  <a:lnTo>
                    <a:pt x="138113" y="226219"/>
                  </a:lnTo>
                  <a:lnTo>
                    <a:pt x="71438" y="128588"/>
                  </a:lnTo>
                  <a:lnTo>
                    <a:pt x="28575" y="78581"/>
                  </a:lnTo>
                  <a:lnTo>
                    <a:pt x="11906" y="59531"/>
                  </a:lnTo>
                  <a:lnTo>
                    <a:pt x="0" y="30956"/>
                  </a:lnTo>
                  <a:lnTo>
                    <a:pt x="0" y="14288"/>
                  </a:lnTo>
                  <a:lnTo>
                    <a:pt x="2381" y="4763"/>
                  </a:lnTo>
                  <a:lnTo>
                    <a:pt x="26194" y="0"/>
                  </a:lnTo>
                  <a:lnTo>
                    <a:pt x="61913" y="14288"/>
                  </a:lnTo>
                  <a:lnTo>
                    <a:pt x="123825" y="61913"/>
                  </a:lnTo>
                  <a:lnTo>
                    <a:pt x="204788" y="119063"/>
                  </a:lnTo>
                  <a:lnTo>
                    <a:pt x="290513" y="183356"/>
                  </a:lnTo>
                  <a:lnTo>
                    <a:pt x="381000" y="254794"/>
                  </a:lnTo>
                  <a:lnTo>
                    <a:pt x="445294" y="309563"/>
                  </a:lnTo>
                  <a:lnTo>
                    <a:pt x="488156" y="352425"/>
                  </a:lnTo>
                  <a:lnTo>
                    <a:pt x="531019" y="397669"/>
                  </a:lnTo>
                  <a:lnTo>
                    <a:pt x="554831" y="431006"/>
                  </a:lnTo>
                  <a:lnTo>
                    <a:pt x="566738" y="452438"/>
                  </a:lnTo>
                  <a:lnTo>
                    <a:pt x="583406" y="504825"/>
                  </a:lnTo>
                  <a:lnTo>
                    <a:pt x="592931" y="564356"/>
                  </a:lnTo>
                  <a:lnTo>
                    <a:pt x="595313" y="635794"/>
                  </a:lnTo>
                  <a:lnTo>
                    <a:pt x="590550" y="704850"/>
                  </a:lnTo>
                  <a:lnTo>
                    <a:pt x="578644" y="754856"/>
                  </a:lnTo>
                  <a:lnTo>
                    <a:pt x="557213" y="800100"/>
                  </a:lnTo>
                  <a:lnTo>
                    <a:pt x="521494" y="838200"/>
                  </a:lnTo>
                  <a:lnTo>
                    <a:pt x="492919" y="852488"/>
                  </a:lnTo>
                  <a:lnTo>
                    <a:pt x="469106" y="857250"/>
                  </a:lnTo>
                  <a:lnTo>
                    <a:pt x="433388" y="847725"/>
                  </a:lnTo>
                  <a:lnTo>
                    <a:pt x="404813" y="823913"/>
                  </a:lnTo>
                  <a:lnTo>
                    <a:pt x="381000" y="790575"/>
                  </a:lnTo>
                  <a:lnTo>
                    <a:pt x="354806" y="728663"/>
                  </a:lnTo>
                  <a:lnTo>
                    <a:pt x="271463" y="504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4" name="フリーフォーム 133">
              <a:extLst>
                <a:ext uri="{FF2B5EF4-FFF2-40B4-BE49-F238E27FC236}">
                  <a16:creationId xmlns:a16="http://schemas.microsoft.com/office/drawing/2014/main" id="{E80C32DC-638F-0943-81D2-EEF961C0024C}"/>
                </a:ext>
              </a:extLst>
            </p:cNvPr>
            <p:cNvSpPr/>
            <p:nvPr/>
          </p:nvSpPr>
          <p:spPr>
            <a:xfrm>
              <a:off x="5495925" y="1458913"/>
              <a:ext cx="827088" cy="977900"/>
            </a:xfrm>
            <a:custGeom>
              <a:avLst/>
              <a:gdLst>
                <a:gd name="connsiteX0" fmla="*/ 228600 w 826294"/>
                <a:gd name="connsiteY0" fmla="*/ 569119 h 976313"/>
                <a:gd name="connsiteX1" fmla="*/ 285750 w 826294"/>
                <a:gd name="connsiteY1" fmla="*/ 473869 h 976313"/>
                <a:gd name="connsiteX2" fmla="*/ 347663 w 826294"/>
                <a:gd name="connsiteY2" fmla="*/ 376238 h 976313"/>
                <a:gd name="connsiteX3" fmla="*/ 404813 w 826294"/>
                <a:gd name="connsiteY3" fmla="*/ 280988 h 976313"/>
                <a:gd name="connsiteX4" fmla="*/ 407194 w 826294"/>
                <a:gd name="connsiteY4" fmla="*/ 271463 h 976313"/>
                <a:gd name="connsiteX5" fmla="*/ 411956 w 826294"/>
                <a:gd name="connsiteY5" fmla="*/ 247650 h 976313"/>
                <a:gd name="connsiteX6" fmla="*/ 411956 w 826294"/>
                <a:gd name="connsiteY6" fmla="*/ 211932 h 976313"/>
                <a:gd name="connsiteX7" fmla="*/ 409575 w 826294"/>
                <a:gd name="connsiteY7" fmla="*/ 166688 h 976313"/>
                <a:gd name="connsiteX8" fmla="*/ 400050 w 826294"/>
                <a:gd name="connsiteY8" fmla="*/ 138113 h 976313"/>
                <a:gd name="connsiteX9" fmla="*/ 378619 w 826294"/>
                <a:gd name="connsiteY9" fmla="*/ 97632 h 976313"/>
                <a:gd name="connsiteX10" fmla="*/ 352425 w 826294"/>
                <a:gd name="connsiteY10" fmla="*/ 66675 h 976313"/>
                <a:gd name="connsiteX11" fmla="*/ 345281 w 826294"/>
                <a:gd name="connsiteY11" fmla="*/ 57150 h 976313"/>
                <a:gd name="connsiteX12" fmla="*/ 335756 w 826294"/>
                <a:gd name="connsiteY12" fmla="*/ 30957 h 976313"/>
                <a:gd name="connsiteX13" fmla="*/ 340519 w 826294"/>
                <a:gd name="connsiteY13" fmla="*/ 9525 h 976313"/>
                <a:gd name="connsiteX14" fmla="*/ 347663 w 826294"/>
                <a:gd name="connsiteY14" fmla="*/ 4763 h 976313"/>
                <a:gd name="connsiteX15" fmla="*/ 357188 w 826294"/>
                <a:gd name="connsiteY15" fmla="*/ 0 h 976313"/>
                <a:gd name="connsiteX16" fmla="*/ 369094 w 826294"/>
                <a:gd name="connsiteY16" fmla="*/ 0 h 976313"/>
                <a:gd name="connsiteX17" fmla="*/ 428625 w 826294"/>
                <a:gd name="connsiteY17" fmla="*/ 11907 h 976313"/>
                <a:gd name="connsiteX18" fmla="*/ 488156 w 826294"/>
                <a:gd name="connsiteY18" fmla="*/ 30957 h 976313"/>
                <a:gd name="connsiteX19" fmla="*/ 535781 w 826294"/>
                <a:gd name="connsiteY19" fmla="*/ 50007 h 976313"/>
                <a:gd name="connsiteX20" fmla="*/ 588169 w 826294"/>
                <a:gd name="connsiteY20" fmla="*/ 78582 h 976313"/>
                <a:gd name="connsiteX21" fmla="*/ 628650 w 826294"/>
                <a:gd name="connsiteY21" fmla="*/ 104775 h 976313"/>
                <a:gd name="connsiteX22" fmla="*/ 673894 w 826294"/>
                <a:gd name="connsiteY22" fmla="*/ 147638 h 976313"/>
                <a:gd name="connsiteX23" fmla="*/ 735806 w 826294"/>
                <a:gd name="connsiteY23" fmla="*/ 209550 h 976313"/>
                <a:gd name="connsiteX24" fmla="*/ 783431 w 826294"/>
                <a:gd name="connsiteY24" fmla="*/ 261938 h 976313"/>
                <a:gd name="connsiteX25" fmla="*/ 812006 w 826294"/>
                <a:gd name="connsiteY25" fmla="*/ 302419 h 976313"/>
                <a:gd name="connsiteX26" fmla="*/ 823913 w 826294"/>
                <a:gd name="connsiteY26" fmla="*/ 328613 h 976313"/>
                <a:gd name="connsiteX27" fmla="*/ 826294 w 826294"/>
                <a:gd name="connsiteY27" fmla="*/ 342900 h 976313"/>
                <a:gd name="connsiteX28" fmla="*/ 823913 w 826294"/>
                <a:gd name="connsiteY28" fmla="*/ 361950 h 976313"/>
                <a:gd name="connsiteX29" fmla="*/ 814388 w 826294"/>
                <a:gd name="connsiteY29" fmla="*/ 381000 h 976313"/>
                <a:gd name="connsiteX30" fmla="*/ 797719 w 826294"/>
                <a:gd name="connsiteY30" fmla="*/ 404813 h 976313"/>
                <a:gd name="connsiteX31" fmla="*/ 762000 w 826294"/>
                <a:gd name="connsiteY31" fmla="*/ 423863 h 976313"/>
                <a:gd name="connsiteX32" fmla="*/ 726281 w 826294"/>
                <a:gd name="connsiteY32" fmla="*/ 431007 h 976313"/>
                <a:gd name="connsiteX33" fmla="*/ 690563 w 826294"/>
                <a:gd name="connsiteY33" fmla="*/ 438150 h 976313"/>
                <a:gd name="connsiteX34" fmla="*/ 642938 w 826294"/>
                <a:gd name="connsiteY34" fmla="*/ 459582 h 976313"/>
                <a:gd name="connsiteX35" fmla="*/ 592931 w 826294"/>
                <a:gd name="connsiteY35" fmla="*/ 490538 h 976313"/>
                <a:gd name="connsiteX36" fmla="*/ 502444 w 826294"/>
                <a:gd name="connsiteY36" fmla="*/ 573882 h 976313"/>
                <a:gd name="connsiteX37" fmla="*/ 342900 w 826294"/>
                <a:gd name="connsiteY37" fmla="*/ 714375 h 976313"/>
                <a:gd name="connsiteX38" fmla="*/ 173831 w 826294"/>
                <a:gd name="connsiteY38" fmla="*/ 862013 h 976313"/>
                <a:gd name="connsiteX39" fmla="*/ 52388 w 826294"/>
                <a:gd name="connsiteY39" fmla="*/ 962025 h 976313"/>
                <a:gd name="connsiteX40" fmla="*/ 26194 w 826294"/>
                <a:gd name="connsiteY40" fmla="*/ 976313 h 976313"/>
                <a:gd name="connsiteX41" fmla="*/ 11906 w 826294"/>
                <a:gd name="connsiteY41" fmla="*/ 976313 h 976313"/>
                <a:gd name="connsiteX42" fmla="*/ 2381 w 826294"/>
                <a:gd name="connsiteY42" fmla="*/ 969169 h 976313"/>
                <a:gd name="connsiteX43" fmla="*/ 0 w 826294"/>
                <a:gd name="connsiteY43" fmla="*/ 957263 h 976313"/>
                <a:gd name="connsiteX44" fmla="*/ 2381 w 826294"/>
                <a:gd name="connsiteY44" fmla="*/ 933450 h 976313"/>
                <a:gd name="connsiteX45" fmla="*/ 38100 w 826294"/>
                <a:gd name="connsiteY45" fmla="*/ 866775 h 976313"/>
                <a:gd name="connsiteX46" fmla="*/ 154781 w 826294"/>
                <a:gd name="connsiteY46" fmla="*/ 688182 h 976313"/>
                <a:gd name="connsiteX47" fmla="*/ 228600 w 826294"/>
                <a:gd name="connsiteY47" fmla="*/ 569119 h 976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826294" h="976313">
                  <a:moveTo>
                    <a:pt x="228600" y="569119"/>
                  </a:moveTo>
                  <a:lnTo>
                    <a:pt x="285750" y="473869"/>
                  </a:lnTo>
                  <a:lnTo>
                    <a:pt x="347663" y="376238"/>
                  </a:lnTo>
                  <a:lnTo>
                    <a:pt x="404813" y="280988"/>
                  </a:lnTo>
                  <a:lnTo>
                    <a:pt x="407194" y="271463"/>
                  </a:lnTo>
                  <a:lnTo>
                    <a:pt x="411956" y="247650"/>
                  </a:lnTo>
                  <a:lnTo>
                    <a:pt x="411956" y="211932"/>
                  </a:lnTo>
                  <a:lnTo>
                    <a:pt x="409575" y="166688"/>
                  </a:lnTo>
                  <a:lnTo>
                    <a:pt x="400050" y="138113"/>
                  </a:lnTo>
                  <a:lnTo>
                    <a:pt x="378619" y="97632"/>
                  </a:lnTo>
                  <a:lnTo>
                    <a:pt x="352425" y="66675"/>
                  </a:lnTo>
                  <a:lnTo>
                    <a:pt x="345281" y="57150"/>
                  </a:lnTo>
                  <a:lnTo>
                    <a:pt x="335756" y="30957"/>
                  </a:lnTo>
                  <a:lnTo>
                    <a:pt x="340519" y="9525"/>
                  </a:lnTo>
                  <a:lnTo>
                    <a:pt x="347663" y="4763"/>
                  </a:lnTo>
                  <a:lnTo>
                    <a:pt x="357188" y="0"/>
                  </a:lnTo>
                  <a:lnTo>
                    <a:pt x="369094" y="0"/>
                  </a:lnTo>
                  <a:lnTo>
                    <a:pt x="428625" y="11907"/>
                  </a:lnTo>
                  <a:lnTo>
                    <a:pt x="488156" y="30957"/>
                  </a:lnTo>
                  <a:lnTo>
                    <a:pt x="535781" y="50007"/>
                  </a:lnTo>
                  <a:lnTo>
                    <a:pt x="588169" y="78582"/>
                  </a:lnTo>
                  <a:lnTo>
                    <a:pt x="628650" y="104775"/>
                  </a:lnTo>
                  <a:lnTo>
                    <a:pt x="673894" y="147638"/>
                  </a:lnTo>
                  <a:lnTo>
                    <a:pt x="735806" y="209550"/>
                  </a:lnTo>
                  <a:lnTo>
                    <a:pt x="783431" y="261938"/>
                  </a:lnTo>
                  <a:lnTo>
                    <a:pt x="812006" y="302419"/>
                  </a:lnTo>
                  <a:lnTo>
                    <a:pt x="823913" y="328613"/>
                  </a:lnTo>
                  <a:lnTo>
                    <a:pt x="826294" y="342900"/>
                  </a:lnTo>
                  <a:lnTo>
                    <a:pt x="823913" y="361950"/>
                  </a:lnTo>
                  <a:lnTo>
                    <a:pt x="814388" y="381000"/>
                  </a:lnTo>
                  <a:lnTo>
                    <a:pt x="797719" y="404813"/>
                  </a:lnTo>
                  <a:lnTo>
                    <a:pt x="762000" y="423863"/>
                  </a:lnTo>
                  <a:lnTo>
                    <a:pt x="726281" y="431007"/>
                  </a:lnTo>
                  <a:lnTo>
                    <a:pt x="690563" y="438150"/>
                  </a:lnTo>
                  <a:lnTo>
                    <a:pt x="642938" y="459582"/>
                  </a:lnTo>
                  <a:lnTo>
                    <a:pt x="592931" y="490538"/>
                  </a:lnTo>
                  <a:lnTo>
                    <a:pt x="502444" y="573882"/>
                  </a:lnTo>
                  <a:lnTo>
                    <a:pt x="342900" y="714375"/>
                  </a:lnTo>
                  <a:lnTo>
                    <a:pt x="173831" y="862013"/>
                  </a:lnTo>
                  <a:lnTo>
                    <a:pt x="52388" y="962025"/>
                  </a:lnTo>
                  <a:lnTo>
                    <a:pt x="26194" y="976313"/>
                  </a:lnTo>
                  <a:lnTo>
                    <a:pt x="11906" y="976313"/>
                  </a:lnTo>
                  <a:lnTo>
                    <a:pt x="2381" y="969169"/>
                  </a:lnTo>
                  <a:lnTo>
                    <a:pt x="0" y="957263"/>
                  </a:lnTo>
                  <a:lnTo>
                    <a:pt x="2381" y="933450"/>
                  </a:lnTo>
                  <a:lnTo>
                    <a:pt x="38100" y="866775"/>
                  </a:lnTo>
                  <a:lnTo>
                    <a:pt x="154781" y="688182"/>
                  </a:lnTo>
                  <a:lnTo>
                    <a:pt x="228600" y="569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5" name="フリーフォーム 134">
              <a:extLst>
                <a:ext uri="{FF2B5EF4-FFF2-40B4-BE49-F238E27FC236}">
                  <a16:creationId xmlns:a16="http://schemas.microsoft.com/office/drawing/2014/main" id="{57AA1ACE-054F-9D4E-8563-8AA3A3069DF7}"/>
                </a:ext>
              </a:extLst>
            </p:cNvPr>
            <p:cNvSpPr/>
            <p:nvPr/>
          </p:nvSpPr>
          <p:spPr>
            <a:xfrm>
              <a:off x="3333750" y="2662238"/>
              <a:ext cx="685800" cy="1717675"/>
            </a:xfrm>
            <a:custGeom>
              <a:avLst/>
              <a:gdLst>
                <a:gd name="connsiteX0" fmla="*/ 259556 w 685800"/>
                <a:gd name="connsiteY0" fmla="*/ 571500 h 1716881"/>
                <a:gd name="connsiteX1" fmla="*/ 240506 w 685800"/>
                <a:gd name="connsiteY1" fmla="*/ 488156 h 1716881"/>
                <a:gd name="connsiteX2" fmla="*/ 216694 w 685800"/>
                <a:gd name="connsiteY2" fmla="*/ 395287 h 1716881"/>
                <a:gd name="connsiteX3" fmla="*/ 192881 w 685800"/>
                <a:gd name="connsiteY3" fmla="*/ 333375 h 1716881"/>
                <a:gd name="connsiteX4" fmla="*/ 166688 w 685800"/>
                <a:gd name="connsiteY4" fmla="*/ 278606 h 1716881"/>
                <a:gd name="connsiteX5" fmla="*/ 135731 w 685800"/>
                <a:gd name="connsiteY5" fmla="*/ 223837 h 1716881"/>
                <a:gd name="connsiteX6" fmla="*/ 109538 w 685800"/>
                <a:gd name="connsiteY6" fmla="*/ 180975 h 1716881"/>
                <a:gd name="connsiteX7" fmla="*/ 76200 w 685800"/>
                <a:gd name="connsiteY7" fmla="*/ 135731 h 1716881"/>
                <a:gd name="connsiteX8" fmla="*/ 50006 w 685800"/>
                <a:gd name="connsiteY8" fmla="*/ 104775 h 1716881"/>
                <a:gd name="connsiteX9" fmla="*/ 21431 w 685800"/>
                <a:gd name="connsiteY9" fmla="*/ 73818 h 1716881"/>
                <a:gd name="connsiteX10" fmla="*/ 7144 w 685800"/>
                <a:gd name="connsiteY10" fmla="*/ 54768 h 1716881"/>
                <a:gd name="connsiteX11" fmla="*/ 0 w 685800"/>
                <a:gd name="connsiteY11" fmla="*/ 38100 h 1716881"/>
                <a:gd name="connsiteX12" fmla="*/ 0 w 685800"/>
                <a:gd name="connsiteY12" fmla="*/ 16668 h 1716881"/>
                <a:gd name="connsiteX13" fmla="*/ 7144 w 685800"/>
                <a:gd name="connsiteY13" fmla="*/ 2381 h 1716881"/>
                <a:gd name="connsiteX14" fmla="*/ 23813 w 685800"/>
                <a:gd name="connsiteY14" fmla="*/ 0 h 1716881"/>
                <a:gd name="connsiteX15" fmla="*/ 61913 w 685800"/>
                <a:gd name="connsiteY15" fmla="*/ 9525 h 1716881"/>
                <a:gd name="connsiteX16" fmla="*/ 133350 w 685800"/>
                <a:gd name="connsiteY16" fmla="*/ 30956 h 1716881"/>
                <a:gd name="connsiteX17" fmla="*/ 192881 w 685800"/>
                <a:gd name="connsiteY17" fmla="*/ 50006 h 1716881"/>
                <a:gd name="connsiteX18" fmla="*/ 280988 w 685800"/>
                <a:gd name="connsiteY18" fmla="*/ 83343 h 1716881"/>
                <a:gd name="connsiteX19" fmla="*/ 350044 w 685800"/>
                <a:gd name="connsiteY19" fmla="*/ 114300 h 1716881"/>
                <a:gd name="connsiteX20" fmla="*/ 414338 w 685800"/>
                <a:gd name="connsiteY20" fmla="*/ 297656 h 1716881"/>
                <a:gd name="connsiteX21" fmla="*/ 464344 w 685800"/>
                <a:gd name="connsiteY21" fmla="*/ 497681 h 1716881"/>
                <a:gd name="connsiteX22" fmla="*/ 504825 w 685800"/>
                <a:gd name="connsiteY22" fmla="*/ 676275 h 1716881"/>
                <a:gd name="connsiteX23" fmla="*/ 521494 w 685800"/>
                <a:gd name="connsiteY23" fmla="*/ 766762 h 1716881"/>
                <a:gd name="connsiteX24" fmla="*/ 550069 w 685800"/>
                <a:gd name="connsiteY24" fmla="*/ 916781 h 1716881"/>
                <a:gd name="connsiteX25" fmla="*/ 573881 w 685800"/>
                <a:gd name="connsiteY25" fmla="*/ 1016793 h 1716881"/>
                <a:gd name="connsiteX26" fmla="*/ 595313 w 685800"/>
                <a:gd name="connsiteY26" fmla="*/ 1104900 h 1716881"/>
                <a:gd name="connsiteX27" fmla="*/ 614363 w 685800"/>
                <a:gd name="connsiteY27" fmla="*/ 1197768 h 1716881"/>
                <a:gd name="connsiteX28" fmla="*/ 645319 w 685800"/>
                <a:gd name="connsiteY28" fmla="*/ 1362075 h 1716881"/>
                <a:gd name="connsiteX29" fmla="*/ 657225 w 685800"/>
                <a:gd name="connsiteY29" fmla="*/ 1421606 h 1716881"/>
                <a:gd name="connsiteX30" fmla="*/ 685800 w 685800"/>
                <a:gd name="connsiteY30" fmla="*/ 1628775 h 1716881"/>
                <a:gd name="connsiteX31" fmla="*/ 659606 w 685800"/>
                <a:gd name="connsiteY31" fmla="*/ 1685925 h 1716881"/>
                <a:gd name="connsiteX32" fmla="*/ 638175 w 685800"/>
                <a:gd name="connsiteY32" fmla="*/ 1709737 h 1716881"/>
                <a:gd name="connsiteX33" fmla="*/ 626269 w 685800"/>
                <a:gd name="connsiteY33" fmla="*/ 1716881 h 1716881"/>
                <a:gd name="connsiteX34" fmla="*/ 604838 w 685800"/>
                <a:gd name="connsiteY34" fmla="*/ 1716881 h 1716881"/>
                <a:gd name="connsiteX35" fmla="*/ 573881 w 685800"/>
                <a:gd name="connsiteY35" fmla="*/ 1704975 h 1716881"/>
                <a:gd name="connsiteX36" fmla="*/ 550069 w 685800"/>
                <a:gd name="connsiteY36" fmla="*/ 1690687 h 1716881"/>
                <a:gd name="connsiteX37" fmla="*/ 521494 w 685800"/>
                <a:gd name="connsiteY37" fmla="*/ 1664493 h 1716881"/>
                <a:gd name="connsiteX38" fmla="*/ 495300 w 685800"/>
                <a:gd name="connsiteY38" fmla="*/ 1616868 h 1716881"/>
                <a:gd name="connsiteX39" fmla="*/ 457200 w 685800"/>
                <a:gd name="connsiteY39" fmla="*/ 1547812 h 1716881"/>
                <a:gd name="connsiteX40" fmla="*/ 409575 w 685800"/>
                <a:gd name="connsiteY40" fmla="*/ 1469231 h 1716881"/>
                <a:gd name="connsiteX41" fmla="*/ 400050 w 685800"/>
                <a:gd name="connsiteY41" fmla="*/ 1421606 h 1716881"/>
                <a:gd name="connsiteX42" fmla="*/ 381000 w 685800"/>
                <a:gd name="connsiteY42" fmla="*/ 1266825 h 1716881"/>
                <a:gd name="connsiteX43" fmla="*/ 357188 w 685800"/>
                <a:gd name="connsiteY43" fmla="*/ 1092993 h 1716881"/>
                <a:gd name="connsiteX44" fmla="*/ 335756 w 685800"/>
                <a:gd name="connsiteY44" fmla="*/ 966787 h 1716881"/>
                <a:gd name="connsiteX45" fmla="*/ 304800 w 685800"/>
                <a:gd name="connsiteY45" fmla="*/ 781050 h 1716881"/>
                <a:gd name="connsiteX46" fmla="*/ 259556 w 685800"/>
                <a:gd name="connsiteY46" fmla="*/ 571500 h 1716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85800" h="1716881">
                  <a:moveTo>
                    <a:pt x="259556" y="571500"/>
                  </a:moveTo>
                  <a:lnTo>
                    <a:pt x="240506" y="488156"/>
                  </a:lnTo>
                  <a:lnTo>
                    <a:pt x="216694" y="395287"/>
                  </a:lnTo>
                  <a:lnTo>
                    <a:pt x="192881" y="333375"/>
                  </a:lnTo>
                  <a:lnTo>
                    <a:pt x="166688" y="278606"/>
                  </a:lnTo>
                  <a:lnTo>
                    <a:pt x="135731" y="223837"/>
                  </a:lnTo>
                  <a:lnTo>
                    <a:pt x="109538" y="180975"/>
                  </a:lnTo>
                  <a:lnTo>
                    <a:pt x="76200" y="135731"/>
                  </a:lnTo>
                  <a:lnTo>
                    <a:pt x="50006" y="104775"/>
                  </a:lnTo>
                  <a:lnTo>
                    <a:pt x="21431" y="73818"/>
                  </a:lnTo>
                  <a:lnTo>
                    <a:pt x="7144" y="54768"/>
                  </a:lnTo>
                  <a:lnTo>
                    <a:pt x="0" y="38100"/>
                  </a:lnTo>
                  <a:lnTo>
                    <a:pt x="0" y="16668"/>
                  </a:lnTo>
                  <a:lnTo>
                    <a:pt x="7144" y="2381"/>
                  </a:lnTo>
                  <a:lnTo>
                    <a:pt x="23813" y="0"/>
                  </a:lnTo>
                  <a:lnTo>
                    <a:pt x="61913" y="9525"/>
                  </a:lnTo>
                  <a:lnTo>
                    <a:pt x="133350" y="30956"/>
                  </a:lnTo>
                  <a:lnTo>
                    <a:pt x="192881" y="50006"/>
                  </a:lnTo>
                  <a:lnTo>
                    <a:pt x="280988" y="83343"/>
                  </a:lnTo>
                  <a:lnTo>
                    <a:pt x="350044" y="114300"/>
                  </a:lnTo>
                  <a:lnTo>
                    <a:pt x="414338" y="297656"/>
                  </a:lnTo>
                  <a:lnTo>
                    <a:pt x="464344" y="497681"/>
                  </a:lnTo>
                  <a:lnTo>
                    <a:pt x="504825" y="676275"/>
                  </a:lnTo>
                  <a:lnTo>
                    <a:pt x="521494" y="766762"/>
                  </a:lnTo>
                  <a:lnTo>
                    <a:pt x="550069" y="916781"/>
                  </a:lnTo>
                  <a:lnTo>
                    <a:pt x="573881" y="1016793"/>
                  </a:lnTo>
                  <a:lnTo>
                    <a:pt x="595313" y="1104900"/>
                  </a:lnTo>
                  <a:lnTo>
                    <a:pt x="614363" y="1197768"/>
                  </a:lnTo>
                  <a:lnTo>
                    <a:pt x="645319" y="1362075"/>
                  </a:lnTo>
                  <a:lnTo>
                    <a:pt x="657225" y="1421606"/>
                  </a:lnTo>
                  <a:lnTo>
                    <a:pt x="685800" y="1628775"/>
                  </a:lnTo>
                  <a:lnTo>
                    <a:pt x="659606" y="1685925"/>
                  </a:lnTo>
                  <a:lnTo>
                    <a:pt x="638175" y="1709737"/>
                  </a:lnTo>
                  <a:lnTo>
                    <a:pt x="626269" y="1716881"/>
                  </a:lnTo>
                  <a:lnTo>
                    <a:pt x="604838" y="1716881"/>
                  </a:lnTo>
                  <a:lnTo>
                    <a:pt x="573881" y="1704975"/>
                  </a:lnTo>
                  <a:lnTo>
                    <a:pt x="550069" y="1690687"/>
                  </a:lnTo>
                  <a:lnTo>
                    <a:pt x="521494" y="1664493"/>
                  </a:lnTo>
                  <a:lnTo>
                    <a:pt x="495300" y="1616868"/>
                  </a:lnTo>
                  <a:lnTo>
                    <a:pt x="457200" y="1547812"/>
                  </a:lnTo>
                  <a:lnTo>
                    <a:pt x="409575" y="1469231"/>
                  </a:lnTo>
                  <a:lnTo>
                    <a:pt x="400050" y="1421606"/>
                  </a:lnTo>
                  <a:lnTo>
                    <a:pt x="381000" y="1266825"/>
                  </a:lnTo>
                  <a:lnTo>
                    <a:pt x="357188" y="1092993"/>
                  </a:lnTo>
                  <a:lnTo>
                    <a:pt x="335756" y="966787"/>
                  </a:lnTo>
                  <a:lnTo>
                    <a:pt x="304800" y="781050"/>
                  </a:lnTo>
                  <a:lnTo>
                    <a:pt x="259556" y="571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9" name="フリーフォーム 138">
              <a:extLst>
                <a:ext uri="{FF2B5EF4-FFF2-40B4-BE49-F238E27FC236}">
                  <a16:creationId xmlns:a16="http://schemas.microsoft.com/office/drawing/2014/main" id="{AD8E3E1C-2284-DB4A-BB5E-C901A24062AE}"/>
                </a:ext>
              </a:extLst>
            </p:cNvPr>
            <p:cNvSpPr/>
            <p:nvPr/>
          </p:nvSpPr>
          <p:spPr>
            <a:xfrm>
              <a:off x="2541588" y="4435475"/>
              <a:ext cx="4643437" cy="669925"/>
            </a:xfrm>
            <a:custGeom>
              <a:avLst/>
              <a:gdLst>
                <a:gd name="connsiteX0" fmla="*/ 1691640 w 4644390"/>
                <a:gd name="connsiteY0" fmla="*/ 247650 h 670560"/>
                <a:gd name="connsiteX1" fmla="*/ 1874520 w 4644390"/>
                <a:gd name="connsiteY1" fmla="*/ 224790 h 670560"/>
                <a:gd name="connsiteX2" fmla="*/ 2065020 w 4644390"/>
                <a:gd name="connsiteY2" fmla="*/ 205740 h 670560"/>
                <a:gd name="connsiteX3" fmla="*/ 2179320 w 4644390"/>
                <a:gd name="connsiteY3" fmla="*/ 198120 h 670560"/>
                <a:gd name="connsiteX4" fmla="*/ 2385060 w 4644390"/>
                <a:gd name="connsiteY4" fmla="*/ 182880 h 670560"/>
                <a:gd name="connsiteX5" fmla="*/ 2594610 w 4644390"/>
                <a:gd name="connsiteY5" fmla="*/ 160020 h 670560"/>
                <a:gd name="connsiteX6" fmla="*/ 2846070 w 4644390"/>
                <a:gd name="connsiteY6" fmla="*/ 137160 h 670560"/>
                <a:gd name="connsiteX7" fmla="*/ 3135630 w 4644390"/>
                <a:gd name="connsiteY7" fmla="*/ 110490 h 670560"/>
                <a:gd name="connsiteX8" fmla="*/ 3432810 w 4644390"/>
                <a:gd name="connsiteY8" fmla="*/ 80010 h 670560"/>
                <a:gd name="connsiteX9" fmla="*/ 3630930 w 4644390"/>
                <a:gd name="connsiteY9" fmla="*/ 60960 h 670560"/>
                <a:gd name="connsiteX10" fmla="*/ 3745230 w 4644390"/>
                <a:gd name="connsiteY10" fmla="*/ 49530 h 670560"/>
                <a:gd name="connsiteX11" fmla="*/ 3802380 w 4644390"/>
                <a:gd name="connsiteY11" fmla="*/ 45720 h 670560"/>
                <a:gd name="connsiteX12" fmla="*/ 3867150 w 4644390"/>
                <a:gd name="connsiteY12" fmla="*/ 30480 h 670560"/>
                <a:gd name="connsiteX13" fmla="*/ 3962400 w 4644390"/>
                <a:gd name="connsiteY13" fmla="*/ 3810 h 670560"/>
                <a:gd name="connsiteX14" fmla="*/ 3996690 w 4644390"/>
                <a:gd name="connsiteY14" fmla="*/ 0 h 670560"/>
                <a:gd name="connsiteX15" fmla="*/ 4069080 w 4644390"/>
                <a:gd name="connsiteY15" fmla="*/ 7620 h 670560"/>
                <a:gd name="connsiteX16" fmla="*/ 4217670 w 4644390"/>
                <a:gd name="connsiteY16" fmla="*/ 34290 h 670560"/>
                <a:gd name="connsiteX17" fmla="*/ 4381500 w 4644390"/>
                <a:gd name="connsiteY17" fmla="*/ 72390 h 670560"/>
                <a:gd name="connsiteX18" fmla="*/ 4450080 w 4644390"/>
                <a:gd name="connsiteY18" fmla="*/ 95250 h 670560"/>
                <a:gd name="connsiteX19" fmla="*/ 4514850 w 4644390"/>
                <a:gd name="connsiteY19" fmla="*/ 118110 h 670560"/>
                <a:gd name="connsiteX20" fmla="*/ 4575810 w 4644390"/>
                <a:gd name="connsiteY20" fmla="*/ 148590 h 670560"/>
                <a:gd name="connsiteX21" fmla="*/ 4613910 w 4644390"/>
                <a:gd name="connsiteY21" fmla="*/ 175260 h 670560"/>
                <a:gd name="connsiteX22" fmla="*/ 4632960 w 4644390"/>
                <a:gd name="connsiteY22" fmla="*/ 194310 h 670560"/>
                <a:gd name="connsiteX23" fmla="*/ 4644390 w 4644390"/>
                <a:gd name="connsiteY23" fmla="*/ 224790 h 670560"/>
                <a:gd name="connsiteX24" fmla="*/ 4644390 w 4644390"/>
                <a:gd name="connsiteY24" fmla="*/ 262890 h 670560"/>
                <a:gd name="connsiteX25" fmla="*/ 4632960 w 4644390"/>
                <a:gd name="connsiteY25" fmla="*/ 297180 h 670560"/>
                <a:gd name="connsiteX26" fmla="*/ 4606290 w 4644390"/>
                <a:gd name="connsiteY26" fmla="*/ 316230 h 670560"/>
                <a:gd name="connsiteX27" fmla="*/ 4549140 w 4644390"/>
                <a:gd name="connsiteY27" fmla="*/ 335280 h 670560"/>
                <a:gd name="connsiteX28" fmla="*/ 4507230 w 4644390"/>
                <a:gd name="connsiteY28" fmla="*/ 335280 h 670560"/>
                <a:gd name="connsiteX29" fmla="*/ 4339590 w 4644390"/>
                <a:gd name="connsiteY29" fmla="*/ 320040 h 670560"/>
                <a:gd name="connsiteX30" fmla="*/ 4145280 w 4644390"/>
                <a:gd name="connsiteY30" fmla="*/ 304800 h 670560"/>
                <a:gd name="connsiteX31" fmla="*/ 3890010 w 4644390"/>
                <a:gd name="connsiteY31" fmla="*/ 289560 h 670560"/>
                <a:gd name="connsiteX32" fmla="*/ 3669030 w 4644390"/>
                <a:gd name="connsiteY32" fmla="*/ 285750 h 670560"/>
                <a:gd name="connsiteX33" fmla="*/ 3425190 w 4644390"/>
                <a:gd name="connsiteY33" fmla="*/ 289560 h 670560"/>
                <a:gd name="connsiteX34" fmla="*/ 3086100 w 4644390"/>
                <a:gd name="connsiteY34" fmla="*/ 300990 h 670560"/>
                <a:gd name="connsiteX35" fmla="*/ 2800350 w 4644390"/>
                <a:gd name="connsiteY35" fmla="*/ 320040 h 670560"/>
                <a:gd name="connsiteX36" fmla="*/ 2472690 w 4644390"/>
                <a:gd name="connsiteY36" fmla="*/ 350520 h 670560"/>
                <a:gd name="connsiteX37" fmla="*/ 2369820 w 4644390"/>
                <a:gd name="connsiteY37" fmla="*/ 361950 h 670560"/>
                <a:gd name="connsiteX38" fmla="*/ 2076450 w 4644390"/>
                <a:gd name="connsiteY38" fmla="*/ 388620 h 670560"/>
                <a:gd name="connsiteX39" fmla="*/ 1805940 w 4644390"/>
                <a:gd name="connsiteY39" fmla="*/ 415290 h 670560"/>
                <a:gd name="connsiteX40" fmla="*/ 1554480 w 4644390"/>
                <a:gd name="connsiteY40" fmla="*/ 449580 h 670560"/>
                <a:gd name="connsiteX41" fmla="*/ 1341120 w 4644390"/>
                <a:gd name="connsiteY41" fmla="*/ 483870 h 670560"/>
                <a:gd name="connsiteX42" fmla="*/ 1139190 w 4644390"/>
                <a:gd name="connsiteY42" fmla="*/ 521970 h 670560"/>
                <a:gd name="connsiteX43" fmla="*/ 906780 w 4644390"/>
                <a:gd name="connsiteY43" fmla="*/ 571500 h 670560"/>
                <a:gd name="connsiteX44" fmla="*/ 716280 w 4644390"/>
                <a:gd name="connsiteY44" fmla="*/ 621030 h 670560"/>
                <a:gd name="connsiteX45" fmla="*/ 514350 w 4644390"/>
                <a:gd name="connsiteY45" fmla="*/ 670560 h 670560"/>
                <a:gd name="connsiteX46" fmla="*/ 483870 w 4644390"/>
                <a:gd name="connsiteY46" fmla="*/ 670560 h 670560"/>
                <a:gd name="connsiteX47" fmla="*/ 438150 w 4644390"/>
                <a:gd name="connsiteY47" fmla="*/ 662940 h 670560"/>
                <a:gd name="connsiteX48" fmla="*/ 381000 w 4644390"/>
                <a:gd name="connsiteY48" fmla="*/ 636270 h 670560"/>
                <a:gd name="connsiteX49" fmla="*/ 323850 w 4644390"/>
                <a:gd name="connsiteY49" fmla="*/ 601980 h 670560"/>
                <a:gd name="connsiteX50" fmla="*/ 217170 w 4644390"/>
                <a:gd name="connsiteY50" fmla="*/ 514350 h 670560"/>
                <a:gd name="connsiteX51" fmla="*/ 121920 w 4644390"/>
                <a:gd name="connsiteY51" fmla="*/ 422910 h 670560"/>
                <a:gd name="connsiteX52" fmla="*/ 34290 w 4644390"/>
                <a:gd name="connsiteY52" fmla="*/ 339090 h 670560"/>
                <a:gd name="connsiteX53" fmla="*/ 15240 w 4644390"/>
                <a:gd name="connsiteY53" fmla="*/ 312420 h 670560"/>
                <a:gd name="connsiteX54" fmla="*/ 3810 w 4644390"/>
                <a:gd name="connsiteY54" fmla="*/ 289560 h 670560"/>
                <a:gd name="connsiteX55" fmla="*/ 0 w 4644390"/>
                <a:gd name="connsiteY55" fmla="*/ 270510 h 670560"/>
                <a:gd name="connsiteX56" fmla="*/ 7620 w 4644390"/>
                <a:gd name="connsiteY56" fmla="*/ 255270 h 670560"/>
                <a:gd name="connsiteX57" fmla="*/ 15240 w 4644390"/>
                <a:gd name="connsiteY57" fmla="*/ 251460 h 670560"/>
                <a:gd name="connsiteX58" fmla="*/ 45720 w 4644390"/>
                <a:gd name="connsiteY58" fmla="*/ 262890 h 670560"/>
                <a:gd name="connsiteX59" fmla="*/ 106680 w 4644390"/>
                <a:gd name="connsiteY59" fmla="*/ 289560 h 670560"/>
                <a:gd name="connsiteX60" fmla="*/ 171450 w 4644390"/>
                <a:gd name="connsiteY60" fmla="*/ 320040 h 670560"/>
                <a:gd name="connsiteX61" fmla="*/ 236220 w 4644390"/>
                <a:gd name="connsiteY61" fmla="*/ 342900 h 670560"/>
                <a:gd name="connsiteX62" fmla="*/ 297180 w 4644390"/>
                <a:gd name="connsiteY62" fmla="*/ 365760 h 670560"/>
                <a:gd name="connsiteX63" fmla="*/ 354330 w 4644390"/>
                <a:gd name="connsiteY63" fmla="*/ 381000 h 670560"/>
                <a:gd name="connsiteX64" fmla="*/ 411480 w 4644390"/>
                <a:gd name="connsiteY64" fmla="*/ 396240 h 670560"/>
                <a:gd name="connsiteX65" fmla="*/ 472440 w 4644390"/>
                <a:gd name="connsiteY65" fmla="*/ 403860 h 670560"/>
                <a:gd name="connsiteX66" fmla="*/ 552450 w 4644390"/>
                <a:gd name="connsiteY66" fmla="*/ 400050 h 670560"/>
                <a:gd name="connsiteX67" fmla="*/ 742950 w 4644390"/>
                <a:gd name="connsiteY67" fmla="*/ 384810 h 670560"/>
                <a:gd name="connsiteX68" fmla="*/ 994410 w 4644390"/>
                <a:gd name="connsiteY68" fmla="*/ 350520 h 670560"/>
                <a:gd name="connsiteX69" fmla="*/ 1303020 w 4644390"/>
                <a:gd name="connsiteY69" fmla="*/ 300990 h 670560"/>
                <a:gd name="connsiteX70" fmla="*/ 1691640 w 4644390"/>
                <a:gd name="connsiteY70" fmla="*/ 247650 h 670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644390" h="670560">
                  <a:moveTo>
                    <a:pt x="1691640" y="247650"/>
                  </a:moveTo>
                  <a:lnTo>
                    <a:pt x="1874520" y="224790"/>
                  </a:lnTo>
                  <a:lnTo>
                    <a:pt x="2065020" y="205740"/>
                  </a:lnTo>
                  <a:lnTo>
                    <a:pt x="2179320" y="198120"/>
                  </a:lnTo>
                  <a:lnTo>
                    <a:pt x="2385060" y="182880"/>
                  </a:lnTo>
                  <a:lnTo>
                    <a:pt x="2594610" y="160020"/>
                  </a:lnTo>
                  <a:lnTo>
                    <a:pt x="2846070" y="137160"/>
                  </a:lnTo>
                  <a:lnTo>
                    <a:pt x="3135630" y="110490"/>
                  </a:lnTo>
                  <a:lnTo>
                    <a:pt x="3432810" y="80010"/>
                  </a:lnTo>
                  <a:lnTo>
                    <a:pt x="3630930" y="60960"/>
                  </a:lnTo>
                  <a:lnTo>
                    <a:pt x="3745230" y="49530"/>
                  </a:lnTo>
                  <a:lnTo>
                    <a:pt x="3802380" y="45720"/>
                  </a:lnTo>
                  <a:lnTo>
                    <a:pt x="3867150" y="30480"/>
                  </a:lnTo>
                  <a:lnTo>
                    <a:pt x="3962400" y="3810"/>
                  </a:lnTo>
                  <a:lnTo>
                    <a:pt x="3996690" y="0"/>
                  </a:lnTo>
                  <a:lnTo>
                    <a:pt x="4069080" y="7620"/>
                  </a:lnTo>
                  <a:lnTo>
                    <a:pt x="4217670" y="34290"/>
                  </a:lnTo>
                  <a:lnTo>
                    <a:pt x="4381500" y="72390"/>
                  </a:lnTo>
                  <a:lnTo>
                    <a:pt x="4450080" y="95250"/>
                  </a:lnTo>
                  <a:lnTo>
                    <a:pt x="4514850" y="118110"/>
                  </a:lnTo>
                  <a:lnTo>
                    <a:pt x="4575810" y="148590"/>
                  </a:lnTo>
                  <a:lnTo>
                    <a:pt x="4613910" y="175260"/>
                  </a:lnTo>
                  <a:lnTo>
                    <a:pt x="4632960" y="194310"/>
                  </a:lnTo>
                  <a:lnTo>
                    <a:pt x="4644390" y="224790"/>
                  </a:lnTo>
                  <a:lnTo>
                    <a:pt x="4644390" y="262890"/>
                  </a:lnTo>
                  <a:lnTo>
                    <a:pt x="4632960" y="297180"/>
                  </a:lnTo>
                  <a:lnTo>
                    <a:pt x="4606290" y="316230"/>
                  </a:lnTo>
                  <a:lnTo>
                    <a:pt x="4549140" y="335280"/>
                  </a:lnTo>
                  <a:lnTo>
                    <a:pt x="4507230" y="335280"/>
                  </a:lnTo>
                  <a:lnTo>
                    <a:pt x="4339590" y="320040"/>
                  </a:lnTo>
                  <a:lnTo>
                    <a:pt x="4145280" y="304800"/>
                  </a:lnTo>
                  <a:lnTo>
                    <a:pt x="3890010" y="289560"/>
                  </a:lnTo>
                  <a:lnTo>
                    <a:pt x="3669030" y="285750"/>
                  </a:lnTo>
                  <a:lnTo>
                    <a:pt x="3425190" y="289560"/>
                  </a:lnTo>
                  <a:lnTo>
                    <a:pt x="3086100" y="300990"/>
                  </a:lnTo>
                  <a:lnTo>
                    <a:pt x="2800350" y="320040"/>
                  </a:lnTo>
                  <a:lnTo>
                    <a:pt x="2472690" y="350520"/>
                  </a:lnTo>
                  <a:lnTo>
                    <a:pt x="2369820" y="361950"/>
                  </a:lnTo>
                  <a:lnTo>
                    <a:pt x="2076450" y="388620"/>
                  </a:lnTo>
                  <a:lnTo>
                    <a:pt x="1805940" y="415290"/>
                  </a:lnTo>
                  <a:lnTo>
                    <a:pt x="1554480" y="449580"/>
                  </a:lnTo>
                  <a:lnTo>
                    <a:pt x="1341120" y="483870"/>
                  </a:lnTo>
                  <a:lnTo>
                    <a:pt x="1139190" y="521970"/>
                  </a:lnTo>
                  <a:lnTo>
                    <a:pt x="906780" y="571500"/>
                  </a:lnTo>
                  <a:lnTo>
                    <a:pt x="716280" y="621030"/>
                  </a:lnTo>
                  <a:lnTo>
                    <a:pt x="514350" y="670560"/>
                  </a:lnTo>
                  <a:lnTo>
                    <a:pt x="483870" y="670560"/>
                  </a:lnTo>
                  <a:lnTo>
                    <a:pt x="438150" y="662940"/>
                  </a:lnTo>
                  <a:lnTo>
                    <a:pt x="381000" y="636270"/>
                  </a:lnTo>
                  <a:lnTo>
                    <a:pt x="323850" y="601980"/>
                  </a:lnTo>
                  <a:lnTo>
                    <a:pt x="217170" y="514350"/>
                  </a:lnTo>
                  <a:lnTo>
                    <a:pt x="121920" y="422910"/>
                  </a:lnTo>
                  <a:lnTo>
                    <a:pt x="34290" y="339090"/>
                  </a:lnTo>
                  <a:lnTo>
                    <a:pt x="15240" y="312420"/>
                  </a:lnTo>
                  <a:lnTo>
                    <a:pt x="3810" y="289560"/>
                  </a:lnTo>
                  <a:lnTo>
                    <a:pt x="0" y="270510"/>
                  </a:lnTo>
                  <a:lnTo>
                    <a:pt x="7620" y="255270"/>
                  </a:lnTo>
                  <a:lnTo>
                    <a:pt x="15240" y="251460"/>
                  </a:lnTo>
                  <a:lnTo>
                    <a:pt x="45720" y="262890"/>
                  </a:lnTo>
                  <a:lnTo>
                    <a:pt x="106680" y="289560"/>
                  </a:lnTo>
                  <a:lnTo>
                    <a:pt x="171450" y="320040"/>
                  </a:lnTo>
                  <a:lnTo>
                    <a:pt x="236220" y="342900"/>
                  </a:lnTo>
                  <a:lnTo>
                    <a:pt x="297180" y="365760"/>
                  </a:lnTo>
                  <a:lnTo>
                    <a:pt x="354330" y="381000"/>
                  </a:lnTo>
                  <a:lnTo>
                    <a:pt x="411480" y="396240"/>
                  </a:lnTo>
                  <a:lnTo>
                    <a:pt x="472440" y="403860"/>
                  </a:lnTo>
                  <a:lnTo>
                    <a:pt x="552450" y="400050"/>
                  </a:lnTo>
                  <a:lnTo>
                    <a:pt x="742950" y="384810"/>
                  </a:lnTo>
                  <a:lnTo>
                    <a:pt x="994410" y="350520"/>
                  </a:lnTo>
                  <a:lnTo>
                    <a:pt x="1303020" y="300990"/>
                  </a:lnTo>
                  <a:lnTo>
                    <a:pt x="1691640" y="247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6" name="フリーフォーム 135">
              <a:extLst>
                <a:ext uri="{FF2B5EF4-FFF2-40B4-BE49-F238E27FC236}">
                  <a16:creationId xmlns:a16="http://schemas.microsoft.com/office/drawing/2014/main" id="{3057F84E-8407-BC40-B37F-833B285AEC4E}"/>
                </a:ext>
              </a:extLst>
            </p:cNvPr>
            <p:cNvSpPr/>
            <p:nvPr/>
          </p:nvSpPr>
          <p:spPr>
            <a:xfrm>
              <a:off x="3624263" y="2516188"/>
              <a:ext cx="2747962" cy="1644650"/>
            </a:xfrm>
            <a:custGeom>
              <a:avLst/>
              <a:gdLst>
                <a:gd name="connsiteX0" fmla="*/ 581025 w 2747962"/>
                <a:gd name="connsiteY0" fmla="*/ 376238 h 1643063"/>
                <a:gd name="connsiteX1" fmla="*/ 314325 w 2747962"/>
                <a:gd name="connsiteY1" fmla="*/ 402432 h 1643063"/>
                <a:gd name="connsiteX2" fmla="*/ 80962 w 2747962"/>
                <a:gd name="connsiteY2" fmla="*/ 423863 h 1643063"/>
                <a:gd name="connsiteX3" fmla="*/ 59531 w 2747962"/>
                <a:gd name="connsiteY3" fmla="*/ 423863 h 1643063"/>
                <a:gd name="connsiteX4" fmla="*/ 0 w 2747962"/>
                <a:gd name="connsiteY4" fmla="*/ 271463 h 1643063"/>
                <a:gd name="connsiteX5" fmla="*/ 250031 w 2747962"/>
                <a:gd name="connsiteY5" fmla="*/ 250032 h 1643063"/>
                <a:gd name="connsiteX6" fmla="*/ 554831 w 2747962"/>
                <a:gd name="connsiteY6" fmla="*/ 214313 h 1643063"/>
                <a:gd name="connsiteX7" fmla="*/ 840581 w 2747962"/>
                <a:gd name="connsiteY7" fmla="*/ 190500 h 1643063"/>
                <a:gd name="connsiteX8" fmla="*/ 1166812 w 2747962"/>
                <a:gd name="connsiteY8" fmla="*/ 159544 h 1643063"/>
                <a:gd name="connsiteX9" fmla="*/ 1538287 w 2747962"/>
                <a:gd name="connsiteY9" fmla="*/ 121444 h 1643063"/>
                <a:gd name="connsiteX10" fmla="*/ 1800225 w 2747962"/>
                <a:gd name="connsiteY10" fmla="*/ 95250 h 1643063"/>
                <a:gd name="connsiteX11" fmla="*/ 2085975 w 2747962"/>
                <a:gd name="connsiteY11" fmla="*/ 61913 h 1643063"/>
                <a:gd name="connsiteX12" fmla="*/ 2235993 w 2747962"/>
                <a:gd name="connsiteY12" fmla="*/ 47625 h 1643063"/>
                <a:gd name="connsiteX13" fmla="*/ 2293143 w 2747962"/>
                <a:gd name="connsiteY13" fmla="*/ 30957 h 1643063"/>
                <a:gd name="connsiteX14" fmla="*/ 2371725 w 2747962"/>
                <a:gd name="connsiteY14" fmla="*/ 9525 h 1643063"/>
                <a:gd name="connsiteX15" fmla="*/ 2431256 w 2747962"/>
                <a:gd name="connsiteY15" fmla="*/ 0 h 1643063"/>
                <a:gd name="connsiteX16" fmla="*/ 2476500 w 2747962"/>
                <a:gd name="connsiteY16" fmla="*/ 2382 h 1643063"/>
                <a:gd name="connsiteX17" fmla="*/ 2493168 w 2747962"/>
                <a:gd name="connsiteY17" fmla="*/ 7144 h 1643063"/>
                <a:gd name="connsiteX18" fmla="*/ 2512218 w 2747962"/>
                <a:gd name="connsiteY18" fmla="*/ 21432 h 1643063"/>
                <a:gd name="connsiteX19" fmla="*/ 2547937 w 2747962"/>
                <a:gd name="connsiteY19" fmla="*/ 54769 h 1643063"/>
                <a:gd name="connsiteX20" fmla="*/ 2607468 w 2747962"/>
                <a:gd name="connsiteY20" fmla="*/ 111919 h 1643063"/>
                <a:gd name="connsiteX21" fmla="*/ 2664618 w 2747962"/>
                <a:gd name="connsiteY21" fmla="*/ 173832 h 1643063"/>
                <a:gd name="connsiteX22" fmla="*/ 2693193 w 2747962"/>
                <a:gd name="connsiteY22" fmla="*/ 207169 h 1643063"/>
                <a:gd name="connsiteX23" fmla="*/ 2717006 w 2747962"/>
                <a:gd name="connsiteY23" fmla="*/ 233363 h 1643063"/>
                <a:gd name="connsiteX24" fmla="*/ 2738437 w 2747962"/>
                <a:gd name="connsiteY24" fmla="*/ 266700 h 1643063"/>
                <a:gd name="connsiteX25" fmla="*/ 2745581 w 2747962"/>
                <a:gd name="connsiteY25" fmla="*/ 285750 h 1643063"/>
                <a:gd name="connsiteX26" fmla="*/ 2747962 w 2747962"/>
                <a:gd name="connsiteY26" fmla="*/ 302419 h 1643063"/>
                <a:gd name="connsiteX27" fmla="*/ 2743200 w 2747962"/>
                <a:gd name="connsiteY27" fmla="*/ 326232 h 1643063"/>
                <a:gd name="connsiteX28" fmla="*/ 2731293 w 2747962"/>
                <a:gd name="connsiteY28" fmla="*/ 350044 h 1643063"/>
                <a:gd name="connsiteX29" fmla="*/ 2709862 w 2747962"/>
                <a:gd name="connsiteY29" fmla="*/ 373857 h 1643063"/>
                <a:gd name="connsiteX30" fmla="*/ 2690812 w 2747962"/>
                <a:gd name="connsiteY30" fmla="*/ 388144 h 1643063"/>
                <a:gd name="connsiteX31" fmla="*/ 2650331 w 2747962"/>
                <a:gd name="connsiteY31" fmla="*/ 459582 h 1643063"/>
                <a:gd name="connsiteX32" fmla="*/ 2636043 w 2747962"/>
                <a:gd name="connsiteY32" fmla="*/ 500063 h 1643063"/>
                <a:gd name="connsiteX33" fmla="*/ 2583656 w 2747962"/>
                <a:gd name="connsiteY33" fmla="*/ 788194 h 1643063"/>
                <a:gd name="connsiteX34" fmla="*/ 2519362 w 2747962"/>
                <a:gd name="connsiteY34" fmla="*/ 1147763 h 1643063"/>
                <a:gd name="connsiteX35" fmla="*/ 2462212 w 2747962"/>
                <a:gd name="connsiteY35" fmla="*/ 1454944 h 1643063"/>
                <a:gd name="connsiteX36" fmla="*/ 2452687 w 2747962"/>
                <a:gd name="connsiteY36" fmla="*/ 1490663 h 1643063"/>
                <a:gd name="connsiteX37" fmla="*/ 2428875 w 2747962"/>
                <a:gd name="connsiteY37" fmla="*/ 1528763 h 1643063"/>
                <a:gd name="connsiteX38" fmla="*/ 2400300 w 2747962"/>
                <a:gd name="connsiteY38" fmla="*/ 1559719 h 1643063"/>
                <a:gd name="connsiteX39" fmla="*/ 2362200 w 2747962"/>
                <a:gd name="connsiteY39" fmla="*/ 1595438 h 1643063"/>
                <a:gd name="connsiteX40" fmla="*/ 2331243 w 2747962"/>
                <a:gd name="connsiteY40" fmla="*/ 1619250 h 1643063"/>
                <a:gd name="connsiteX41" fmla="*/ 2295525 w 2747962"/>
                <a:gd name="connsiteY41" fmla="*/ 1643063 h 1643063"/>
                <a:gd name="connsiteX42" fmla="*/ 2281237 w 2747962"/>
                <a:gd name="connsiteY42" fmla="*/ 1643063 h 1643063"/>
                <a:gd name="connsiteX43" fmla="*/ 2255043 w 2747962"/>
                <a:gd name="connsiteY43" fmla="*/ 1616869 h 1643063"/>
                <a:gd name="connsiteX44" fmla="*/ 2219325 w 2747962"/>
                <a:gd name="connsiteY44" fmla="*/ 1566863 h 1643063"/>
                <a:gd name="connsiteX45" fmla="*/ 2243137 w 2747962"/>
                <a:gd name="connsiteY45" fmla="*/ 1264444 h 1643063"/>
                <a:gd name="connsiteX46" fmla="*/ 2286000 w 2747962"/>
                <a:gd name="connsiteY46" fmla="*/ 950119 h 1643063"/>
                <a:gd name="connsiteX47" fmla="*/ 2326481 w 2747962"/>
                <a:gd name="connsiteY47" fmla="*/ 661988 h 1643063"/>
                <a:gd name="connsiteX48" fmla="*/ 2350293 w 2747962"/>
                <a:gd name="connsiteY48" fmla="*/ 476250 h 1643063"/>
                <a:gd name="connsiteX49" fmla="*/ 2366962 w 2747962"/>
                <a:gd name="connsiteY49" fmla="*/ 354807 h 1643063"/>
                <a:gd name="connsiteX50" fmla="*/ 2369343 w 2747962"/>
                <a:gd name="connsiteY50" fmla="*/ 316707 h 1643063"/>
                <a:gd name="connsiteX51" fmla="*/ 2364581 w 2747962"/>
                <a:gd name="connsiteY51" fmla="*/ 283369 h 1643063"/>
                <a:gd name="connsiteX52" fmla="*/ 2350293 w 2747962"/>
                <a:gd name="connsiteY52" fmla="*/ 247650 h 1643063"/>
                <a:gd name="connsiteX53" fmla="*/ 2328862 w 2747962"/>
                <a:gd name="connsiteY53" fmla="*/ 228600 h 1643063"/>
                <a:gd name="connsiteX54" fmla="*/ 2305050 w 2747962"/>
                <a:gd name="connsiteY54" fmla="*/ 221457 h 1643063"/>
                <a:gd name="connsiteX55" fmla="*/ 2190750 w 2747962"/>
                <a:gd name="connsiteY55" fmla="*/ 226219 h 1643063"/>
                <a:gd name="connsiteX56" fmla="*/ 1969293 w 2747962"/>
                <a:gd name="connsiteY56" fmla="*/ 238125 h 1643063"/>
                <a:gd name="connsiteX57" fmla="*/ 1638300 w 2747962"/>
                <a:gd name="connsiteY57" fmla="*/ 264319 h 1643063"/>
                <a:gd name="connsiteX58" fmla="*/ 1269206 w 2747962"/>
                <a:gd name="connsiteY58" fmla="*/ 307182 h 1643063"/>
                <a:gd name="connsiteX59" fmla="*/ 942975 w 2747962"/>
                <a:gd name="connsiteY59" fmla="*/ 340519 h 1643063"/>
                <a:gd name="connsiteX60" fmla="*/ 581025 w 2747962"/>
                <a:gd name="connsiteY60" fmla="*/ 376238 h 1643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747962" h="1643063">
                  <a:moveTo>
                    <a:pt x="581025" y="376238"/>
                  </a:moveTo>
                  <a:lnTo>
                    <a:pt x="314325" y="402432"/>
                  </a:lnTo>
                  <a:lnTo>
                    <a:pt x="80962" y="423863"/>
                  </a:lnTo>
                  <a:lnTo>
                    <a:pt x="59531" y="423863"/>
                  </a:lnTo>
                  <a:lnTo>
                    <a:pt x="0" y="271463"/>
                  </a:lnTo>
                  <a:lnTo>
                    <a:pt x="250031" y="250032"/>
                  </a:lnTo>
                  <a:lnTo>
                    <a:pt x="554831" y="214313"/>
                  </a:lnTo>
                  <a:lnTo>
                    <a:pt x="840581" y="190500"/>
                  </a:lnTo>
                  <a:lnTo>
                    <a:pt x="1166812" y="159544"/>
                  </a:lnTo>
                  <a:lnTo>
                    <a:pt x="1538287" y="121444"/>
                  </a:lnTo>
                  <a:lnTo>
                    <a:pt x="1800225" y="95250"/>
                  </a:lnTo>
                  <a:lnTo>
                    <a:pt x="2085975" y="61913"/>
                  </a:lnTo>
                  <a:lnTo>
                    <a:pt x="2235993" y="47625"/>
                  </a:lnTo>
                  <a:lnTo>
                    <a:pt x="2293143" y="30957"/>
                  </a:lnTo>
                  <a:lnTo>
                    <a:pt x="2371725" y="9525"/>
                  </a:lnTo>
                  <a:lnTo>
                    <a:pt x="2431256" y="0"/>
                  </a:lnTo>
                  <a:lnTo>
                    <a:pt x="2476500" y="2382"/>
                  </a:lnTo>
                  <a:lnTo>
                    <a:pt x="2493168" y="7144"/>
                  </a:lnTo>
                  <a:lnTo>
                    <a:pt x="2512218" y="21432"/>
                  </a:lnTo>
                  <a:lnTo>
                    <a:pt x="2547937" y="54769"/>
                  </a:lnTo>
                  <a:lnTo>
                    <a:pt x="2607468" y="111919"/>
                  </a:lnTo>
                  <a:lnTo>
                    <a:pt x="2664618" y="173832"/>
                  </a:lnTo>
                  <a:lnTo>
                    <a:pt x="2693193" y="207169"/>
                  </a:lnTo>
                  <a:lnTo>
                    <a:pt x="2717006" y="233363"/>
                  </a:lnTo>
                  <a:lnTo>
                    <a:pt x="2738437" y="266700"/>
                  </a:lnTo>
                  <a:lnTo>
                    <a:pt x="2745581" y="285750"/>
                  </a:lnTo>
                  <a:lnTo>
                    <a:pt x="2747962" y="302419"/>
                  </a:lnTo>
                  <a:lnTo>
                    <a:pt x="2743200" y="326232"/>
                  </a:lnTo>
                  <a:lnTo>
                    <a:pt x="2731293" y="350044"/>
                  </a:lnTo>
                  <a:lnTo>
                    <a:pt x="2709862" y="373857"/>
                  </a:lnTo>
                  <a:lnTo>
                    <a:pt x="2690812" y="388144"/>
                  </a:lnTo>
                  <a:lnTo>
                    <a:pt x="2650331" y="459582"/>
                  </a:lnTo>
                  <a:lnTo>
                    <a:pt x="2636043" y="500063"/>
                  </a:lnTo>
                  <a:lnTo>
                    <a:pt x="2583656" y="788194"/>
                  </a:lnTo>
                  <a:lnTo>
                    <a:pt x="2519362" y="1147763"/>
                  </a:lnTo>
                  <a:lnTo>
                    <a:pt x="2462212" y="1454944"/>
                  </a:lnTo>
                  <a:lnTo>
                    <a:pt x="2452687" y="1490663"/>
                  </a:lnTo>
                  <a:lnTo>
                    <a:pt x="2428875" y="1528763"/>
                  </a:lnTo>
                  <a:lnTo>
                    <a:pt x="2400300" y="1559719"/>
                  </a:lnTo>
                  <a:lnTo>
                    <a:pt x="2362200" y="1595438"/>
                  </a:lnTo>
                  <a:lnTo>
                    <a:pt x="2331243" y="1619250"/>
                  </a:lnTo>
                  <a:lnTo>
                    <a:pt x="2295525" y="1643063"/>
                  </a:lnTo>
                  <a:lnTo>
                    <a:pt x="2281237" y="1643063"/>
                  </a:lnTo>
                  <a:lnTo>
                    <a:pt x="2255043" y="1616869"/>
                  </a:lnTo>
                  <a:lnTo>
                    <a:pt x="2219325" y="1566863"/>
                  </a:lnTo>
                  <a:lnTo>
                    <a:pt x="2243137" y="1264444"/>
                  </a:lnTo>
                  <a:lnTo>
                    <a:pt x="2286000" y="950119"/>
                  </a:lnTo>
                  <a:lnTo>
                    <a:pt x="2326481" y="661988"/>
                  </a:lnTo>
                  <a:lnTo>
                    <a:pt x="2350293" y="476250"/>
                  </a:lnTo>
                  <a:lnTo>
                    <a:pt x="2366962" y="354807"/>
                  </a:lnTo>
                  <a:lnTo>
                    <a:pt x="2369343" y="316707"/>
                  </a:lnTo>
                  <a:lnTo>
                    <a:pt x="2364581" y="283369"/>
                  </a:lnTo>
                  <a:lnTo>
                    <a:pt x="2350293" y="247650"/>
                  </a:lnTo>
                  <a:lnTo>
                    <a:pt x="2328862" y="228600"/>
                  </a:lnTo>
                  <a:lnTo>
                    <a:pt x="2305050" y="221457"/>
                  </a:lnTo>
                  <a:lnTo>
                    <a:pt x="2190750" y="226219"/>
                  </a:lnTo>
                  <a:lnTo>
                    <a:pt x="1969293" y="238125"/>
                  </a:lnTo>
                  <a:lnTo>
                    <a:pt x="1638300" y="264319"/>
                  </a:lnTo>
                  <a:lnTo>
                    <a:pt x="1269206" y="307182"/>
                  </a:lnTo>
                  <a:lnTo>
                    <a:pt x="942975" y="340519"/>
                  </a:lnTo>
                  <a:lnTo>
                    <a:pt x="581025" y="3762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7" name="フリーフォーム 136">
              <a:extLst>
                <a:ext uri="{FF2B5EF4-FFF2-40B4-BE49-F238E27FC236}">
                  <a16:creationId xmlns:a16="http://schemas.microsoft.com/office/drawing/2014/main" id="{3B01AC79-105C-504E-B150-9D7D07B75B79}"/>
                </a:ext>
              </a:extLst>
            </p:cNvPr>
            <p:cNvSpPr/>
            <p:nvPr/>
          </p:nvSpPr>
          <p:spPr>
            <a:xfrm>
              <a:off x="3811588" y="3163888"/>
              <a:ext cx="2098675" cy="422275"/>
            </a:xfrm>
            <a:custGeom>
              <a:avLst/>
              <a:gdLst>
                <a:gd name="connsiteX0" fmla="*/ 407194 w 2097882"/>
                <a:gd name="connsiteY0" fmla="*/ 214313 h 421482"/>
                <a:gd name="connsiteX1" fmla="*/ 647700 w 2097882"/>
                <a:gd name="connsiteY1" fmla="*/ 188119 h 421482"/>
                <a:gd name="connsiteX2" fmla="*/ 935832 w 2097882"/>
                <a:gd name="connsiteY2" fmla="*/ 152400 h 421482"/>
                <a:gd name="connsiteX3" fmla="*/ 1135857 w 2097882"/>
                <a:gd name="connsiteY3" fmla="*/ 109538 h 421482"/>
                <a:gd name="connsiteX4" fmla="*/ 1283494 w 2097882"/>
                <a:gd name="connsiteY4" fmla="*/ 97632 h 421482"/>
                <a:gd name="connsiteX5" fmla="*/ 1431132 w 2097882"/>
                <a:gd name="connsiteY5" fmla="*/ 80963 h 421482"/>
                <a:gd name="connsiteX6" fmla="*/ 1545432 w 2097882"/>
                <a:gd name="connsiteY6" fmla="*/ 66675 h 421482"/>
                <a:gd name="connsiteX7" fmla="*/ 1700213 w 2097882"/>
                <a:gd name="connsiteY7" fmla="*/ 42863 h 421482"/>
                <a:gd name="connsiteX8" fmla="*/ 1783557 w 2097882"/>
                <a:gd name="connsiteY8" fmla="*/ 21432 h 421482"/>
                <a:gd name="connsiteX9" fmla="*/ 1864519 w 2097882"/>
                <a:gd name="connsiteY9" fmla="*/ 0 h 421482"/>
                <a:gd name="connsiteX10" fmla="*/ 1878807 w 2097882"/>
                <a:gd name="connsiteY10" fmla="*/ 0 h 421482"/>
                <a:gd name="connsiteX11" fmla="*/ 1897857 w 2097882"/>
                <a:gd name="connsiteY11" fmla="*/ 2382 h 421482"/>
                <a:gd name="connsiteX12" fmla="*/ 1950244 w 2097882"/>
                <a:gd name="connsiteY12" fmla="*/ 26194 h 421482"/>
                <a:gd name="connsiteX13" fmla="*/ 2009775 w 2097882"/>
                <a:gd name="connsiteY13" fmla="*/ 61913 h 421482"/>
                <a:gd name="connsiteX14" fmla="*/ 2047875 w 2097882"/>
                <a:gd name="connsiteY14" fmla="*/ 88107 h 421482"/>
                <a:gd name="connsiteX15" fmla="*/ 2071688 w 2097882"/>
                <a:gd name="connsiteY15" fmla="*/ 107157 h 421482"/>
                <a:gd name="connsiteX16" fmla="*/ 2090738 w 2097882"/>
                <a:gd name="connsiteY16" fmla="*/ 128588 h 421482"/>
                <a:gd name="connsiteX17" fmla="*/ 2095500 w 2097882"/>
                <a:gd name="connsiteY17" fmla="*/ 142875 h 421482"/>
                <a:gd name="connsiteX18" fmla="*/ 2097882 w 2097882"/>
                <a:gd name="connsiteY18" fmla="*/ 154782 h 421482"/>
                <a:gd name="connsiteX19" fmla="*/ 2097882 w 2097882"/>
                <a:gd name="connsiteY19" fmla="*/ 169069 h 421482"/>
                <a:gd name="connsiteX20" fmla="*/ 2093119 w 2097882"/>
                <a:gd name="connsiteY20" fmla="*/ 190500 h 421482"/>
                <a:gd name="connsiteX21" fmla="*/ 2071688 w 2097882"/>
                <a:gd name="connsiteY21" fmla="*/ 226219 h 421482"/>
                <a:gd name="connsiteX22" fmla="*/ 2040732 w 2097882"/>
                <a:gd name="connsiteY22" fmla="*/ 245269 h 421482"/>
                <a:gd name="connsiteX23" fmla="*/ 1990725 w 2097882"/>
                <a:gd name="connsiteY23" fmla="*/ 245269 h 421482"/>
                <a:gd name="connsiteX24" fmla="*/ 1840707 w 2097882"/>
                <a:gd name="connsiteY24" fmla="*/ 242888 h 421482"/>
                <a:gd name="connsiteX25" fmla="*/ 1704975 w 2097882"/>
                <a:gd name="connsiteY25" fmla="*/ 245269 h 421482"/>
                <a:gd name="connsiteX26" fmla="*/ 1514475 w 2097882"/>
                <a:gd name="connsiteY26" fmla="*/ 254794 h 421482"/>
                <a:gd name="connsiteX27" fmla="*/ 1228725 w 2097882"/>
                <a:gd name="connsiteY27" fmla="*/ 278607 h 421482"/>
                <a:gd name="connsiteX28" fmla="*/ 1112044 w 2097882"/>
                <a:gd name="connsiteY28" fmla="*/ 290513 h 421482"/>
                <a:gd name="connsiteX29" fmla="*/ 909638 w 2097882"/>
                <a:gd name="connsiteY29" fmla="*/ 328613 h 421482"/>
                <a:gd name="connsiteX30" fmla="*/ 723900 w 2097882"/>
                <a:gd name="connsiteY30" fmla="*/ 350044 h 421482"/>
                <a:gd name="connsiteX31" fmla="*/ 433388 w 2097882"/>
                <a:gd name="connsiteY31" fmla="*/ 388144 h 421482"/>
                <a:gd name="connsiteX32" fmla="*/ 259557 w 2097882"/>
                <a:gd name="connsiteY32" fmla="*/ 414338 h 421482"/>
                <a:gd name="connsiteX33" fmla="*/ 219075 w 2097882"/>
                <a:gd name="connsiteY33" fmla="*/ 421482 h 421482"/>
                <a:gd name="connsiteX34" fmla="*/ 190500 w 2097882"/>
                <a:gd name="connsiteY34" fmla="*/ 416719 h 421482"/>
                <a:gd name="connsiteX35" fmla="*/ 95250 w 2097882"/>
                <a:gd name="connsiteY35" fmla="*/ 388144 h 421482"/>
                <a:gd name="connsiteX36" fmla="*/ 19050 w 2097882"/>
                <a:gd name="connsiteY36" fmla="*/ 364332 h 421482"/>
                <a:gd name="connsiteX37" fmla="*/ 0 w 2097882"/>
                <a:gd name="connsiteY37" fmla="*/ 245269 h 421482"/>
                <a:gd name="connsiteX38" fmla="*/ 233363 w 2097882"/>
                <a:gd name="connsiteY38" fmla="*/ 230982 h 421482"/>
                <a:gd name="connsiteX39" fmla="*/ 407194 w 2097882"/>
                <a:gd name="connsiteY39" fmla="*/ 214313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97882" h="421482">
                  <a:moveTo>
                    <a:pt x="407194" y="214313"/>
                  </a:moveTo>
                  <a:lnTo>
                    <a:pt x="647700" y="188119"/>
                  </a:lnTo>
                  <a:lnTo>
                    <a:pt x="935832" y="152400"/>
                  </a:lnTo>
                  <a:lnTo>
                    <a:pt x="1135857" y="109538"/>
                  </a:lnTo>
                  <a:lnTo>
                    <a:pt x="1283494" y="97632"/>
                  </a:lnTo>
                  <a:lnTo>
                    <a:pt x="1431132" y="80963"/>
                  </a:lnTo>
                  <a:lnTo>
                    <a:pt x="1545432" y="66675"/>
                  </a:lnTo>
                  <a:lnTo>
                    <a:pt x="1700213" y="42863"/>
                  </a:lnTo>
                  <a:lnTo>
                    <a:pt x="1783557" y="21432"/>
                  </a:lnTo>
                  <a:lnTo>
                    <a:pt x="1864519" y="0"/>
                  </a:lnTo>
                  <a:lnTo>
                    <a:pt x="1878807" y="0"/>
                  </a:lnTo>
                  <a:lnTo>
                    <a:pt x="1897857" y="2382"/>
                  </a:lnTo>
                  <a:lnTo>
                    <a:pt x="1950244" y="26194"/>
                  </a:lnTo>
                  <a:lnTo>
                    <a:pt x="2009775" y="61913"/>
                  </a:lnTo>
                  <a:lnTo>
                    <a:pt x="2047875" y="88107"/>
                  </a:lnTo>
                  <a:lnTo>
                    <a:pt x="2071688" y="107157"/>
                  </a:lnTo>
                  <a:lnTo>
                    <a:pt x="2090738" y="128588"/>
                  </a:lnTo>
                  <a:lnTo>
                    <a:pt x="2095500" y="142875"/>
                  </a:lnTo>
                  <a:lnTo>
                    <a:pt x="2097882" y="154782"/>
                  </a:lnTo>
                  <a:lnTo>
                    <a:pt x="2097882" y="169069"/>
                  </a:lnTo>
                  <a:lnTo>
                    <a:pt x="2093119" y="190500"/>
                  </a:lnTo>
                  <a:lnTo>
                    <a:pt x="2071688" y="226219"/>
                  </a:lnTo>
                  <a:lnTo>
                    <a:pt x="2040732" y="245269"/>
                  </a:lnTo>
                  <a:lnTo>
                    <a:pt x="1990725" y="245269"/>
                  </a:lnTo>
                  <a:lnTo>
                    <a:pt x="1840707" y="242888"/>
                  </a:lnTo>
                  <a:lnTo>
                    <a:pt x="1704975" y="245269"/>
                  </a:lnTo>
                  <a:lnTo>
                    <a:pt x="1514475" y="254794"/>
                  </a:lnTo>
                  <a:lnTo>
                    <a:pt x="1228725" y="278607"/>
                  </a:lnTo>
                  <a:lnTo>
                    <a:pt x="1112044" y="290513"/>
                  </a:lnTo>
                  <a:lnTo>
                    <a:pt x="909638" y="328613"/>
                  </a:lnTo>
                  <a:lnTo>
                    <a:pt x="723900" y="350044"/>
                  </a:lnTo>
                  <a:lnTo>
                    <a:pt x="433388" y="388144"/>
                  </a:lnTo>
                  <a:lnTo>
                    <a:pt x="259557" y="414338"/>
                  </a:lnTo>
                  <a:lnTo>
                    <a:pt x="219075" y="421482"/>
                  </a:lnTo>
                  <a:lnTo>
                    <a:pt x="190500" y="416719"/>
                  </a:lnTo>
                  <a:lnTo>
                    <a:pt x="95250" y="388144"/>
                  </a:lnTo>
                  <a:lnTo>
                    <a:pt x="19050" y="364332"/>
                  </a:lnTo>
                  <a:lnTo>
                    <a:pt x="0" y="245269"/>
                  </a:lnTo>
                  <a:lnTo>
                    <a:pt x="233363" y="230982"/>
                  </a:lnTo>
                  <a:lnTo>
                    <a:pt x="407194" y="214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8" name="フリーフォーム 137">
              <a:extLst>
                <a:ext uri="{FF2B5EF4-FFF2-40B4-BE49-F238E27FC236}">
                  <a16:creationId xmlns:a16="http://schemas.microsoft.com/office/drawing/2014/main" id="{F6527FA2-5AA4-C94A-AB12-E0D8D09D0923}"/>
                </a:ext>
              </a:extLst>
            </p:cNvPr>
            <p:cNvSpPr/>
            <p:nvPr/>
          </p:nvSpPr>
          <p:spPr>
            <a:xfrm>
              <a:off x="3919538" y="3819525"/>
              <a:ext cx="2022475" cy="522288"/>
            </a:xfrm>
            <a:custGeom>
              <a:avLst/>
              <a:gdLst>
                <a:gd name="connsiteX0" fmla="*/ 383381 w 2021681"/>
                <a:gd name="connsiteY0" fmla="*/ 209550 h 521494"/>
                <a:gd name="connsiteX1" fmla="*/ 631031 w 2021681"/>
                <a:gd name="connsiteY1" fmla="*/ 183356 h 521494"/>
                <a:gd name="connsiteX2" fmla="*/ 804862 w 2021681"/>
                <a:gd name="connsiteY2" fmla="*/ 164306 h 521494"/>
                <a:gd name="connsiteX3" fmla="*/ 1007268 w 2021681"/>
                <a:gd name="connsiteY3" fmla="*/ 126206 h 521494"/>
                <a:gd name="connsiteX4" fmla="*/ 1262062 w 2021681"/>
                <a:gd name="connsiteY4" fmla="*/ 97631 h 521494"/>
                <a:gd name="connsiteX5" fmla="*/ 1471612 w 2021681"/>
                <a:gd name="connsiteY5" fmla="*/ 73819 h 521494"/>
                <a:gd name="connsiteX6" fmla="*/ 1697831 w 2021681"/>
                <a:gd name="connsiteY6" fmla="*/ 45244 h 521494"/>
                <a:gd name="connsiteX7" fmla="*/ 2021681 w 2021681"/>
                <a:gd name="connsiteY7" fmla="*/ 0 h 521494"/>
                <a:gd name="connsiteX8" fmla="*/ 1966912 w 2021681"/>
                <a:gd name="connsiteY8" fmla="*/ 316706 h 521494"/>
                <a:gd name="connsiteX9" fmla="*/ 1943100 w 2021681"/>
                <a:gd name="connsiteY9" fmla="*/ 288131 h 521494"/>
                <a:gd name="connsiteX10" fmla="*/ 1921668 w 2021681"/>
                <a:gd name="connsiteY10" fmla="*/ 259556 h 521494"/>
                <a:gd name="connsiteX11" fmla="*/ 1897856 w 2021681"/>
                <a:gd name="connsiteY11" fmla="*/ 226219 h 521494"/>
                <a:gd name="connsiteX12" fmla="*/ 1881187 w 2021681"/>
                <a:gd name="connsiteY12" fmla="*/ 200025 h 521494"/>
                <a:gd name="connsiteX13" fmla="*/ 1869281 w 2021681"/>
                <a:gd name="connsiteY13" fmla="*/ 192881 h 521494"/>
                <a:gd name="connsiteX14" fmla="*/ 1826418 w 2021681"/>
                <a:gd name="connsiteY14" fmla="*/ 195263 h 521494"/>
                <a:gd name="connsiteX15" fmla="*/ 1604962 w 2021681"/>
                <a:gd name="connsiteY15" fmla="*/ 216694 h 521494"/>
                <a:gd name="connsiteX16" fmla="*/ 1359693 w 2021681"/>
                <a:gd name="connsiteY16" fmla="*/ 240506 h 521494"/>
                <a:gd name="connsiteX17" fmla="*/ 1009650 w 2021681"/>
                <a:gd name="connsiteY17" fmla="*/ 283369 h 521494"/>
                <a:gd name="connsiteX18" fmla="*/ 800100 w 2021681"/>
                <a:gd name="connsiteY18" fmla="*/ 321469 h 521494"/>
                <a:gd name="connsiteX19" fmla="*/ 669131 w 2021681"/>
                <a:gd name="connsiteY19" fmla="*/ 330994 h 521494"/>
                <a:gd name="connsiteX20" fmla="*/ 376237 w 2021681"/>
                <a:gd name="connsiteY20" fmla="*/ 359569 h 521494"/>
                <a:gd name="connsiteX21" fmla="*/ 164306 w 2021681"/>
                <a:gd name="connsiteY21" fmla="*/ 385763 h 521494"/>
                <a:gd name="connsiteX22" fmla="*/ 133350 w 2021681"/>
                <a:gd name="connsiteY22" fmla="*/ 392906 h 521494"/>
                <a:gd name="connsiteX23" fmla="*/ 123825 w 2021681"/>
                <a:gd name="connsiteY23" fmla="*/ 411956 h 521494"/>
                <a:gd name="connsiteX24" fmla="*/ 109537 w 2021681"/>
                <a:gd name="connsiteY24" fmla="*/ 447675 h 521494"/>
                <a:gd name="connsiteX25" fmla="*/ 100012 w 2021681"/>
                <a:gd name="connsiteY25" fmla="*/ 471488 h 521494"/>
                <a:gd name="connsiteX26" fmla="*/ 73818 w 2021681"/>
                <a:gd name="connsiteY26" fmla="*/ 521494 h 521494"/>
                <a:gd name="connsiteX27" fmla="*/ 0 w 2021681"/>
                <a:gd name="connsiteY27" fmla="*/ 242888 h 521494"/>
                <a:gd name="connsiteX28" fmla="*/ 223837 w 2021681"/>
                <a:gd name="connsiteY28" fmla="*/ 223838 h 521494"/>
                <a:gd name="connsiteX29" fmla="*/ 383381 w 2021681"/>
                <a:gd name="connsiteY29" fmla="*/ 209550 h 52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21681" h="521494">
                  <a:moveTo>
                    <a:pt x="383381" y="209550"/>
                  </a:moveTo>
                  <a:lnTo>
                    <a:pt x="631031" y="183356"/>
                  </a:lnTo>
                  <a:lnTo>
                    <a:pt x="804862" y="164306"/>
                  </a:lnTo>
                  <a:lnTo>
                    <a:pt x="1007268" y="126206"/>
                  </a:lnTo>
                  <a:lnTo>
                    <a:pt x="1262062" y="97631"/>
                  </a:lnTo>
                  <a:lnTo>
                    <a:pt x="1471612" y="73819"/>
                  </a:lnTo>
                  <a:lnTo>
                    <a:pt x="1697831" y="45244"/>
                  </a:lnTo>
                  <a:lnTo>
                    <a:pt x="2021681" y="0"/>
                  </a:lnTo>
                  <a:lnTo>
                    <a:pt x="1966912" y="316706"/>
                  </a:lnTo>
                  <a:lnTo>
                    <a:pt x="1943100" y="288131"/>
                  </a:lnTo>
                  <a:lnTo>
                    <a:pt x="1921668" y="259556"/>
                  </a:lnTo>
                  <a:lnTo>
                    <a:pt x="1897856" y="226219"/>
                  </a:lnTo>
                  <a:lnTo>
                    <a:pt x="1881187" y="200025"/>
                  </a:lnTo>
                  <a:lnTo>
                    <a:pt x="1869281" y="192881"/>
                  </a:lnTo>
                  <a:lnTo>
                    <a:pt x="1826418" y="195263"/>
                  </a:lnTo>
                  <a:lnTo>
                    <a:pt x="1604962" y="216694"/>
                  </a:lnTo>
                  <a:lnTo>
                    <a:pt x="1359693" y="240506"/>
                  </a:lnTo>
                  <a:lnTo>
                    <a:pt x="1009650" y="283369"/>
                  </a:lnTo>
                  <a:lnTo>
                    <a:pt x="800100" y="321469"/>
                  </a:lnTo>
                  <a:lnTo>
                    <a:pt x="669131" y="330994"/>
                  </a:lnTo>
                  <a:lnTo>
                    <a:pt x="376237" y="359569"/>
                  </a:lnTo>
                  <a:lnTo>
                    <a:pt x="164306" y="385763"/>
                  </a:lnTo>
                  <a:lnTo>
                    <a:pt x="133350" y="392906"/>
                  </a:lnTo>
                  <a:lnTo>
                    <a:pt x="123825" y="411956"/>
                  </a:lnTo>
                  <a:lnTo>
                    <a:pt x="109537" y="447675"/>
                  </a:lnTo>
                  <a:lnTo>
                    <a:pt x="100012" y="471488"/>
                  </a:lnTo>
                  <a:lnTo>
                    <a:pt x="73818" y="521494"/>
                  </a:lnTo>
                  <a:lnTo>
                    <a:pt x="0" y="242888"/>
                  </a:lnTo>
                  <a:lnTo>
                    <a:pt x="223837" y="223838"/>
                  </a:lnTo>
                  <a:lnTo>
                    <a:pt x="383381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0" name="フリーフォーム 139">
              <a:extLst>
                <a:ext uri="{FF2B5EF4-FFF2-40B4-BE49-F238E27FC236}">
                  <a16:creationId xmlns:a16="http://schemas.microsoft.com/office/drawing/2014/main" id="{362FF6DC-F493-B44D-B205-06BD9D18F672}"/>
                </a:ext>
              </a:extLst>
            </p:cNvPr>
            <p:cNvSpPr/>
            <p:nvPr/>
          </p:nvSpPr>
          <p:spPr>
            <a:xfrm>
              <a:off x="4602163" y="2789238"/>
              <a:ext cx="384175" cy="3306762"/>
            </a:xfrm>
            <a:custGeom>
              <a:avLst/>
              <a:gdLst>
                <a:gd name="connsiteX0" fmla="*/ 97367 w 385234"/>
                <a:gd name="connsiteY0" fmla="*/ 1507066 h 3306233"/>
                <a:gd name="connsiteX1" fmla="*/ 97367 w 385234"/>
                <a:gd name="connsiteY1" fmla="*/ 677333 h 3306233"/>
                <a:gd name="connsiteX2" fmla="*/ 122767 w 385234"/>
                <a:gd name="connsiteY2" fmla="*/ 541866 h 3306233"/>
                <a:gd name="connsiteX3" fmla="*/ 122767 w 385234"/>
                <a:gd name="connsiteY3" fmla="*/ 364066 h 3306233"/>
                <a:gd name="connsiteX4" fmla="*/ 118534 w 385234"/>
                <a:gd name="connsiteY4" fmla="*/ 317500 h 3306233"/>
                <a:gd name="connsiteX5" fmla="*/ 110067 w 385234"/>
                <a:gd name="connsiteY5" fmla="*/ 262466 h 3306233"/>
                <a:gd name="connsiteX6" fmla="*/ 101600 w 385234"/>
                <a:gd name="connsiteY6" fmla="*/ 224366 h 3306233"/>
                <a:gd name="connsiteX7" fmla="*/ 84667 w 385234"/>
                <a:gd name="connsiteY7" fmla="*/ 160866 h 3306233"/>
                <a:gd name="connsiteX8" fmla="*/ 59267 w 385234"/>
                <a:gd name="connsiteY8" fmla="*/ 93133 h 3306233"/>
                <a:gd name="connsiteX9" fmla="*/ 0 w 385234"/>
                <a:gd name="connsiteY9" fmla="*/ 12700 h 3306233"/>
                <a:gd name="connsiteX10" fmla="*/ 241300 w 385234"/>
                <a:gd name="connsiteY10" fmla="*/ 0 h 3306233"/>
                <a:gd name="connsiteX11" fmla="*/ 317500 w 385234"/>
                <a:gd name="connsiteY11" fmla="*/ 76200 h 3306233"/>
                <a:gd name="connsiteX12" fmla="*/ 372534 w 385234"/>
                <a:gd name="connsiteY12" fmla="*/ 131233 h 3306233"/>
                <a:gd name="connsiteX13" fmla="*/ 385234 w 385234"/>
                <a:gd name="connsiteY13" fmla="*/ 148166 h 3306233"/>
                <a:gd name="connsiteX14" fmla="*/ 376767 w 385234"/>
                <a:gd name="connsiteY14" fmla="*/ 182033 h 3306233"/>
                <a:gd name="connsiteX15" fmla="*/ 368300 w 385234"/>
                <a:gd name="connsiteY15" fmla="*/ 270933 h 3306233"/>
                <a:gd name="connsiteX16" fmla="*/ 368300 w 385234"/>
                <a:gd name="connsiteY16" fmla="*/ 364066 h 3306233"/>
                <a:gd name="connsiteX17" fmla="*/ 368300 w 385234"/>
                <a:gd name="connsiteY17" fmla="*/ 499533 h 3306233"/>
                <a:gd name="connsiteX18" fmla="*/ 342900 w 385234"/>
                <a:gd name="connsiteY18" fmla="*/ 651933 h 3306233"/>
                <a:gd name="connsiteX19" fmla="*/ 342900 w 385234"/>
                <a:gd name="connsiteY19" fmla="*/ 1193800 h 3306233"/>
                <a:gd name="connsiteX20" fmla="*/ 342900 w 385234"/>
                <a:gd name="connsiteY20" fmla="*/ 1879600 h 3306233"/>
                <a:gd name="connsiteX21" fmla="*/ 342900 w 385234"/>
                <a:gd name="connsiteY21" fmla="*/ 2514600 h 3306233"/>
                <a:gd name="connsiteX22" fmla="*/ 347134 w 385234"/>
                <a:gd name="connsiteY22" fmla="*/ 2895600 h 3306233"/>
                <a:gd name="connsiteX23" fmla="*/ 342900 w 385234"/>
                <a:gd name="connsiteY23" fmla="*/ 2959100 h 3306233"/>
                <a:gd name="connsiteX24" fmla="*/ 334434 w 385234"/>
                <a:gd name="connsiteY24" fmla="*/ 3014133 h 3306233"/>
                <a:gd name="connsiteX25" fmla="*/ 321734 w 385234"/>
                <a:gd name="connsiteY25" fmla="*/ 3086100 h 3306233"/>
                <a:gd name="connsiteX26" fmla="*/ 304800 w 385234"/>
                <a:gd name="connsiteY26" fmla="*/ 3153833 h 3306233"/>
                <a:gd name="connsiteX27" fmla="*/ 275167 w 385234"/>
                <a:gd name="connsiteY27" fmla="*/ 3230033 h 3306233"/>
                <a:gd name="connsiteX28" fmla="*/ 241300 w 385234"/>
                <a:gd name="connsiteY28" fmla="*/ 3280833 h 3306233"/>
                <a:gd name="connsiteX29" fmla="*/ 215900 w 385234"/>
                <a:gd name="connsiteY29" fmla="*/ 3302000 h 3306233"/>
                <a:gd name="connsiteX30" fmla="*/ 194734 w 385234"/>
                <a:gd name="connsiteY30" fmla="*/ 3306233 h 3306233"/>
                <a:gd name="connsiteX31" fmla="*/ 169334 w 385234"/>
                <a:gd name="connsiteY31" fmla="*/ 3289300 h 3306233"/>
                <a:gd name="connsiteX32" fmla="*/ 148167 w 385234"/>
                <a:gd name="connsiteY32" fmla="*/ 3255433 h 3306233"/>
                <a:gd name="connsiteX33" fmla="*/ 127000 w 385234"/>
                <a:gd name="connsiteY33" fmla="*/ 3179233 h 3306233"/>
                <a:gd name="connsiteX34" fmla="*/ 110067 w 385234"/>
                <a:gd name="connsiteY34" fmla="*/ 3119966 h 3306233"/>
                <a:gd name="connsiteX35" fmla="*/ 97367 w 385234"/>
                <a:gd name="connsiteY35" fmla="*/ 2988733 h 3306233"/>
                <a:gd name="connsiteX36" fmla="*/ 97367 w 385234"/>
                <a:gd name="connsiteY36" fmla="*/ 2785533 h 3306233"/>
                <a:gd name="connsiteX37" fmla="*/ 97367 w 385234"/>
                <a:gd name="connsiteY37" fmla="*/ 2463800 h 3306233"/>
                <a:gd name="connsiteX38" fmla="*/ 97367 w 385234"/>
                <a:gd name="connsiteY38" fmla="*/ 2002366 h 3306233"/>
                <a:gd name="connsiteX39" fmla="*/ 97367 w 385234"/>
                <a:gd name="connsiteY39" fmla="*/ 1507066 h 330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85234" h="3306233">
                  <a:moveTo>
                    <a:pt x="97367" y="1507066"/>
                  </a:moveTo>
                  <a:lnTo>
                    <a:pt x="97367" y="677333"/>
                  </a:lnTo>
                  <a:lnTo>
                    <a:pt x="122767" y="541866"/>
                  </a:lnTo>
                  <a:lnTo>
                    <a:pt x="122767" y="364066"/>
                  </a:lnTo>
                  <a:lnTo>
                    <a:pt x="118534" y="317500"/>
                  </a:lnTo>
                  <a:lnTo>
                    <a:pt x="110067" y="262466"/>
                  </a:lnTo>
                  <a:lnTo>
                    <a:pt x="101600" y="224366"/>
                  </a:lnTo>
                  <a:lnTo>
                    <a:pt x="84667" y="160866"/>
                  </a:lnTo>
                  <a:lnTo>
                    <a:pt x="59267" y="93133"/>
                  </a:lnTo>
                  <a:lnTo>
                    <a:pt x="0" y="12700"/>
                  </a:lnTo>
                  <a:lnTo>
                    <a:pt x="241300" y="0"/>
                  </a:lnTo>
                  <a:lnTo>
                    <a:pt x="317500" y="76200"/>
                  </a:lnTo>
                  <a:lnTo>
                    <a:pt x="372534" y="131233"/>
                  </a:lnTo>
                  <a:lnTo>
                    <a:pt x="385234" y="148166"/>
                  </a:lnTo>
                  <a:lnTo>
                    <a:pt x="376767" y="182033"/>
                  </a:lnTo>
                  <a:lnTo>
                    <a:pt x="368300" y="270933"/>
                  </a:lnTo>
                  <a:lnTo>
                    <a:pt x="368300" y="364066"/>
                  </a:lnTo>
                  <a:lnTo>
                    <a:pt x="368300" y="499533"/>
                  </a:lnTo>
                  <a:lnTo>
                    <a:pt x="342900" y="651933"/>
                  </a:lnTo>
                  <a:lnTo>
                    <a:pt x="342900" y="1193800"/>
                  </a:lnTo>
                  <a:lnTo>
                    <a:pt x="342900" y="1879600"/>
                  </a:lnTo>
                  <a:lnTo>
                    <a:pt x="342900" y="2514600"/>
                  </a:lnTo>
                  <a:cubicBezTo>
                    <a:pt x="344311" y="2641600"/>
                    <a:pt x="345723" y="2768600"/>
                    <a:pt x="347134" y="2895600"/>
                  </a:cubicBezTo>
                  <a:lnTo>
                    <a:pt x="342900" y="2959100"/>
                  </a:lnTo>
                  <a:lnTo>
                    <a:pt x="334434" y="3014133"/>
                  </a:lnTo>
                  <a:lnTo>
                    <a:pt x="321734" y="3086100"/>
                  </a:lnTo>
                  <a:lnTo>
                    <a:pt x="304800" y="3153833"/>
                  </a:lnTo>
                  <a:lnTo>
                    <a:pt x="275167" y="3230033"/>
                  </a:lnTo>
                  <a:lnTo>
                    <a:pt x="241300" y="3280833"/>
                  </a:lnTo>
                  <a:lnTo>
                    <a:pt x="215900" y="3302000"/>
                  </a:lnTo>
                  <a:lnTo>
                    <a:pt x="194734" y="3306233"/>
                  </a:lnTo>
                  <a:lnTo>
                    <a:pt x="169334" y="3289300"/>
                  </a:lnTo>
                  <a:lnTo>
                    <a:pt x="148167" y="3255433"/>
                  </a:lnTo>
                  <a:lnTo>
                    <a:pt x="127000" y="3179233"/>
                  </a:lnTo>
                  <a:lnTo>
                    <a:pt x="110067" y="3119966"/>
                  </a:lnTo>
                  <a:lnTo>
                    <a:pt x="97367" y="2988733"/>
                  </a:lnTo>
                  <a:lnTo>
                    <a:pt x="97367" y="2785533"/>
                  </a:lnTo>
                  <a:lnTo>
                    <a:pt x="97367" y="2463800"/>
                  </a:lnTo>
                  <a:lnTo>
                    <a:pt x="97367" y="2002366"/>
                  </a:lnTo>
                  <a:lnTo>
                    <a:pt x="97367" y="150706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20877256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ECEE181C-9A8C-CA4B-9983-EDD9FD14F617}"/>
              </a:ext>
            </a:extLst>
          </p:cNvPr>
          <p:cNvSpPr/>
          <p:nvPr/>
        </p:nvSpPr>
        <p:spPr>
          <a:xfrm>
            <a:off x="3032125" y="1547813"/>
            <a:ext cx="952500" cy="1352550"/>
          </a:xfrm>
          <a:custGeom>
            <a:avLst/>
            <a:gdLst>
              <a:gd name="connsiteX0" fmla="*/ 407194 w 952500"/>
              <a:gd name="connsiteY0" fmla="*/ 983456 h 1352550"/>
              <a:gd name="connsiteX1" fmla="*/ 109538 w 952500"/>
              <a:gd name="connsiteY1" fmla="*/ 1352550 h 1352550"/>
              <a:gd name="connsiteX2" fmla="*/ 0 w 952500"/>
              <a:gd name="connsiteY2" fmla="*/ 1304925 h 1352550"/>
              <a:gd name="connsiteX3" fmla="*/ 159544 w 952500"/>
              <a:gd name="connsiteY3" fmla="*/ 1033462 h 1352550"/>
              <a:gd name="connsiteX4" fmla="*/ 285750 w 952500"/>
              <a:gd name="connsiteY4" fmla="*/ 828675 h 1352550"/>
              <a:gd name="connsiteX5" fmla="*/ 438150 w 952500"/>
              <a:gd name="connsiteY5" fmla="*/ 561975 h 1352550"/>
              <a:gd name="connsiteX6" fmla="*/ 531019 w 952500"/>
              <a:gd name="connsiteY6" fmla="*/ 385762 h 1352550"/>
              <a:gd name="connsiteX7" fmla="*/ 571500 w 952500"/>
              <a:gd name="connsiteY7" fmla="*/ 307181 h 1352550"/>
              <a:gd name="connsiteX8" fmla="*/ 588169 w 952500"/>
              <a:gd name="connsiteY8" fmla="*/ 259556 h 1352550"/>
              <a:gd name="connsiteX9" fmla="*/ 590550 w 952500"/>
              <a:gd name="connsiteY9" fmla="*/ 226218 h 1352550"/>
              <a:gd name="connsiteX10" fmla="*/ 590550 w 952500"/>
              <a:gd name="connsiteY10" fmla="*/ 192881 h 1352550"/>
              <a:gd name="connsiteX11" fmla="*/ 581025 w 952500"/>
              <a:gd name="connsiteY11" fmla="*/ 154781 h 1352550"/>
              <a:gd name="connsiteX12" fmla="*/ 569119 w 952500"/>
              <a:gd name="connsiteY12" fmla="*/ 133350 h 1352550"/>
              <a:gd name="connsiteX13" fmla="*/ 540544 w 952500"/>
              <a:gd name="connsiteY13" fmla="*/ 104775 h 1352550"/>
              <a:gd name="connsiteX14" fmla="*/ 516732 w 952500"/>
              <a:gd name="connsiteY14" fmla="*/ 85725 h 1352550"/>
              <a:gd name="connsiteX15" fmla="*/ 488157 w 952500"/>
              <a:gd name="connsiteY15" fmla="*/ 52387 h 1352550"/>
              <a:gd name="connsiteX16" fmla="*/ 481013 w 952500"/>
              <a:gd name="connsiteY16" fmla="*/ 26193 h 1352550"/>
              <a:gd name="connsiteX17" fmla="*/ 485775 w 952500"/>
              <a:gd name="connsiteY17" fmla="*/ 11906 h 1352550"/>
              <a:gd name="connsiteX18" fmla="*/ 500063 w 952500"/>
              <a:gd name="connsiteY18" fmla="*/ 2381 h 1352550"/>
              <a:gd name="connsiteX19" fmla="*/ 547688 w 952500"/>
              <a:gd name="connsiteY19" fmla="*/ 0 h 1352550"/>
              <a:gd name="connsiteX20" fmla="*/ 616744 w 952500"/>
              <a:gd name="connsiteY20" fmla="*/ 7143 h 1352550"/>
              <a:gd name="connsiteX21" fmla="*/ 664369 w 952500"/>
              <a:gd name="connsiteY21" fmla="*/ 23812 h 1352550"/>
              <a:gd name="connsiteX22" fmla="*/ 719138 w 952500"/>
              <a:gd name="connsiteY22" fmla="*/ 54768 h 1352550"/>
              <a:gd name="connsiteX23" fmla="*/ 795338 w 952500"/>
              <a:gd name="connsiteY23" fmla="*/ 114300 h 1352550"/>
              <a:gd name="connsiteX24" fmla="*/ 850107 w 952500"/>
              <a:gd name="connsiteY24" fmla="*/ 161925 h 1352550"/>
              <a:gd name="connsiteX25" fmla="*/ 921544 w 952500"/>
              <a:gd name="connsiteY25" fmla="*/ 235743 h 1352550"/>
              <a:gd name="connsiteX26" fmla="*/ 945357 w 952500"/>
              <a:gd name="connsiteY26" fmla="*/ 271462 h 1352550"/>
              <a:gd name="connsiteX27" fmla="*/ 950119 w 952500"/>
              <a:gd name="connsiteY27" fmla="*/ 290512 h 1352550"/>
              <a:gd name="connsiteX28" fmla="*/ 952500 w 952500"/>
              <a:gd name="connsiteY28" fmla="*/ 311943 h 1352550"/>
              <a:gd name="connsiteX29" fmla="*/ 947738 w 952500"/>
              <a:gd name="connsiteY29" fmla="*/ 333375 h 1352550"/>
              <a:gd name="connsiteX30" fmla="*/ 931069 w 952500"/>
              <a:gd name="connsiteY30" fmla="*/ 350043 h 1352550"/>
              <a:gd name="connsiteX31" fmla="*/ 900113 w 952500"/>
              <a:gd name="connsiteY31" fmla="*/ 369093 h 1352550"/>
              <a:gd name="connsiteX32" fmla="*/ 873919 w 952500"/>
              <a:gd name="connsiteY32" fmla="*/ 385762 h 1352550"/>
              <a:gd name="connsiteX33" fmla="*/ 831057 w 952500"/>
              <a:gd name="connsiteY33" fmla="*/ 438150 h 1352550"/>
              <a:gd name="connsiteX34" fmla="*/ 695325 w 952500"/>
              <a:gd name="connsiteY34" fmla="*/ 626268 h 1352550"/>
              <a:gd name="connsiteX35" fmla="*/ 569119 w 952500"/>
              <a:gd name="connsiteY35" fmla="*/ 790575 h 1352550"/>
              <a:gd name="connsiteX36" fmla="*/ 407194 w 952500"/>
              <a:gd name="connsiteY36" fmla="*/ 983456 h 135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952500" h="1352550">
                <a:moveTo>
                  <a:pt x="407194" y="983456"/>
                </a:moveTo>
                <a:lnTo>
                  <a:pt x="109538" y="1352550"/>
                </a:lnTo>
                <a:lnTo>
                  <a:pt x="0" y="1304925"/>
                </a:lnTo>
                <a:lnTo>
                  <a:pt x="159544" y="1033462"/>
                </a:lnTo>
                <a:lnTo>
                  <a:pt x="285750" y="828675"/>
                </a:lnTo>
                <a:lnTo>
                  <a:pt x="438150" y="561975"/>
                </a:lnTo>
                <a:lnTo>
                  <a:pt x="531019" y="385762"/>
                </a:lnTo>
                <a:lnTo>
                  <a:pt x="571500" y="307181"/>
                </a:lnTo>
                <a:lnTo>
                  <a:pt x="588169" y="259556"/>
                </a:lnTo>
                <a:lnTo>
                  <a:pt x="590550" y="226218"/>
                </a:lnTo>
                <a:lnTo>
                  <a:pt x="590550" y="192881"/>
                </a:lnTo>
                <a:lnTo>
                  <a:pt x="581025" y="154781"/>
                </a:lnTo>
                <a:lnTo>
                  <a:pt x="569119" y="133350"/>
                </a:lnTo>
                <a:lnTo>
                  <a:pt x="540544" y="104775"/>
                </a:lnTo>
                <a:lnTo>
                  <a:pt x="516732" y="85725"/>
                </a:lnTo>
                <a:lnTo>
                  <a:pt x="488157" y="52387"/>
                </a:lnTo>
                <a:lnTo>
                  <a:pt x="481013" y="26193"/>
                </a:lnTo>
                <a:lnTo>
                  <a:pt x="485775" y="11906"/>
                </a:lnTo>
                <a:lnTo>
                  <a:pt x="500063" y="2381"/>
                </a:lnTo>
                <a:lnTo>
                  <a:pt x="547688" y="0"/>
                </a:lnTo>
                <a:lnTo>
                  <a:pt x="616744" y="7143"/>
                </a:lnTo>
                <a:lnTo>
                  <a:pt x="664369" y="23812"/>
                </a:lnTo>
                <a:lnTo>
                  <a:pt x="719138" y="54768"/>
                </a:lnTo>
                <a:lnTo>
                  <a:pt x="795338" y="114300"/>
                </a:lnTo>
                <a:lnTo>
                  <a:pt x="850107" y="161925"/>
                </a:lnTo>
                <a:lnTo>
                  <a:pt x="921544" y="235743"/>
                </a:lnTo>
                <a:lnTo>
                  <a:pt x="945357" y="271462"/>
                </a:lnTo>
                <a:lnTo>
                  <a:pt x="950119" y="290512"/>
                </a:lnTo>
                <a:lnTo>
                  <a:pt x="952500" y="311943"/>
                </a:lnTo>
                <a:lnTo>
                  <a:pt x="947738" y="333375"/>
                </a:lnTo>
                <a:lnTo>
                  <a:pt x="931069" y="350043"/>
                </a:lnTo>
                <a:lnTo>
                  <a:pt x="900113" y="369093"/>
                </a:lnTo>
                <a:lnTo>
                  <a:pt x="873919" y="385762"/>
                </a:lnTo>
                <a:lnTo>
                  <a:pt x="831057" y="438150"/>
                </a:lnTo>
                <a:lnTo>
                  <a:pt x="695325" y="626268"/>
                </a:lnTo>
                <a:lnTo>
                  <a:pt x="569119" y="790575"/>
                </a:lnTo>
                <a:lnTo>
                  <a:pt x="407194" y="9834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C8A83CBD-A15E-844A-9236-257B43325F1C}"/>
              </a:ext>
            </a:extLst>
          </p:cNvPr>
          <p:cNvSpPr/>
          <p:nvPr/>
        </p:nvSpPr>
        <p:spPr>
          <a:xfrm>
            <a:off x="2605088" y="4424363"/>
            <a:ext cx="831850" cy="1319212"/>
          </a:xfrm>
          <a:custGeom>
            <a:avLst/>
            <a:gdLst>
              <a:gd name="connsiteX0" fmla="*/ 450056 w 831056"/>
              <a:gd name="connsiteY0" fmla="*/ 826293 h 1319212"/>
              <a:gd name="connsiteX1" fmla="*/ 328612 w 831056"/>
              <a:gd name="connsiteY1" fmla="*/ 988218 h 1319212"/>
              <a:gd name="connsiteX2" fmla="*/ 219075 w 831056"/>
              <a:gd name="connsiteY2" fmla="*/ 1131093 h 1319212"/>
              <a:gd name="connsiteX3" fmla="*/ 109537 w 831056"/>
              <a:gd name="connsiteY3" fmla="*/ 1259681 h 1319212"/>
              <a:gd name="connsiteX4" fmla="*/ 57150 w 831056"/>
              <a:gd name="connsiteY4" fmla="*/ 1307306 h 1319212"/>
              <a:gd name="connsiteX5" fmla="*/ 38100 w 831056"/>
              <a:gd name="connsiteY5" fmla="*/ 1316831 h 1319212"/>
              <a:gd name="connsiteX6" fmla="*/ 19050 w 831056"/>
              <a:gd name="connsiteY6" fmla="*/ 1319212 h 1319212"/>
              <a:gd name="connsiteX7" fmla="*/ 4762 w 831056"/>
              <a:gd name="connsiteY7" fmla="*/ 1316831 h 1319212"/>
              <a:gd name="connsiteX8" fmla="*/ 0 w 831056"/>
              <a:gd name="connsiteY8" fmla="*/ 1309687 h 1319212"/>
              <a:gd name="connsiteX9" fmla="*/ 11906 w 831056"/>
              <a:gd name="connsiteY9" fmla="*/ 1269206 h 1319212"/>
              <a:gd name="connsiteX10" fmla="*/ 54768 w 831056"/>
              <a:gd name="connsiteY10" fmla="*/ 1193006 h 1319212"/>
              <a:gd name="connsiteX11" fmla="*/ 133350 w 831056"/>
              <a:gd name="connsiteY11" fmla="*/ 1059656 h 1319212"/>
              <a:gd name="connsiteX12" fmla="*/ 188118 w 831056"/>
              <a:gd name="connsiteY12" fmla="*/ 959643 h 1319212"/>
              <a:gd name="connsiteX13" fmla="*/ 269081 w 831056"/>
              <a:gd name="connsiteY13" fmla="*/ 804862 h 1319212"/>
              <a:gd name="connsiteX14" fmla="*/ 350043 w 831056"/>
              <a:gd name="connsiteY14" fmla="*/ 633412 h 1319212"/>
              <a:gd name="connsiteX15" fmla="*/ 416718 w 831056"/>
              <a:gd name="connsiteY15" fmla="*/ 473868 h 1319212"/>
              <a:gd name="connsiteX16" fmla="*/ 464343 w 831056"/>
              <a:gd name="connsiteY16" fmla="*/ 352425 h 1319212"/>
              <a:gd name="connsiteX17" fmla="*/ 483393 w 831056"/>
              <a:gd name="connsiteY17" fmla="*/ 271462 h 1319212"/>
              <a:gd name="connsiteX18" fmla="*/ 492918 w 831056"/>
              <a:gd name="connsiteY18" fmla="*/ 226218 h 1319212"/>
              <a:gd name="connsiteX19" fmla="*/ 492918 w 831056"/>
              <a:gd name="connsiteY19" fmla="*/ 178593 h 1319212"/>
              <a:gd name="connsiteX20" fmla="*/ 483393 w 831056"/>
              <a:gd name="connsiteY20" fmla="*/ 142875 h 1319212"/>
              <a:gd name="connsiteX21" fmla="*/ 469106 w 831056"/>
              <a:gd name="connsiteY21" fmla="*/ 119062 h 1319212"/>
              <a:gd name="connsiteX22" fmla="*/ 440531 w 831056"/>
              <a:gd name="connsiteY22" fmla="*/ 97631 h 1319212"/>
              <a:gd name="connsiteX23" fmla="*/ 419100 w 831056"/>
              <a:gd name="connsiteY23" fmla="*/ 80962 h 1319212"/>
              <a:gd name="connsiteX24" fmla="*/ 397668 w 831056"/>
              <a:gd name="connsiteY24" fmla="*/ 50006 h 1319212"/>
              <a:gd name="connsiteX25" fmla="*/ 390525 w 831056"/>
              <a:gd name="connsiteY25" fmla="*/ 33337 h 1319212"/>
              <a:gd name="connsiteX26" fmla="*/ 392906 w 831056"/>
              <a:gd name="connsiteY26" fmla="*/ 16668 h 1319212"/>
              <a:gd name="connsiteX27" fmla="*/ 402431 w 831056"/>
              <a:gd name="connsiteY27" fmla="*/ 7143 h 1319212"/>
              <a:gd name="connsiteX28" fmla="*/ 421481 w 831056"/>
              <a:gd name="connsiteY28" fmla="*/ 0 h 1319212"/>
              <a:gd name="connsiteX29" fmla="*/ 469106 w 831056"/>
              <a:gd name="connsiteY29" fmla="*/ 4762 h 1319212"/>
              <a:gd name="connsiteX30" fmla="*/ 528637 w 831056"/>
              <a:gd name="connsiteY30" fmla="*/ 19050 h 1319212"/>
              <a:gd name="connsiteX31" fmla="*/ 578643 w 831056"/>
              <a:gd name="connsiteY31" fmla="*/ 42862 h 1319212"/>
              <a:gd name="connsiteX32" fmla="*/ 647700 w 831056"/>
              <a:gd name="connsiteY32" fmla="*/ 80962 h 1319212"/>
              <a:gd name="connsiteX33" fmla="*/ 704850 w 831056"/>
              <a:gd name="connsiteY33" fmla="*/ 121443 h 1319212"/>
              <a:gd name="connsiteX34" fmla="*/ 769143 w 831056"/>
              <a:gd name="connsiteY34" fmla="*/ 178593 h 1319212"/>
              <a:gd name="connsiteX35" fmla="*/ 807243 w 831056"/>
              <a:gd name="connsiteY35" fmla="*/ 216693 h 1319212"/>
              <a:gd name="connsiteX36" fmla="*/ 823912 w 831056"/>
              <a:gd name="connsiteY36" fmla="*/ 238125 h 1319212"/>
              <a:gd name="connsiteX37" fmla="*/ 831056 w 831056"/>
              <a:gd name="connsiteY37" fmla="*/ 254793 h 1319212"/>
              <a:gd name="connsiteX38" fmla="*/ 831056 w 831056"/>
              <a:gd name="connsiteY38" fmla="*/ 285750 h 1319212"/>
              <a:gd name="connsiteX39" fmla="*/ 812006 w 831056"/>
              <a:gd name="connsiteY39" fmla="*/ 326231 h 1319212"/>
              <a:gd name="connsiteX40" fmla="*/ 778668 w 831056"/>
              <a:gd name="connsiteY40" fmla="*/ 364331 h 1319212"/>
              <a:gd name="connsiteX41" fmla="*/ 740568 w 831056"/>
              <a:gd name="connsiteY41" fmla="*/ 419100 h 1319212"/>
              <a:gd name="connsiteX42" fmla="*/ 695325 w 831056"/>
              <a:gd name="connsiteY42" fmla="*/ 476250 h 1319212"/>
              <a:gd name="connsiteX43" fmla="*/ 645318 w 831056"/>
              <a:gd name="connsiteY43" fmla="*/ 535781 h 1319212"/>
              <a:gd name="connsiteX44" fmla="*/ 450056 w 831056"/>
              <a:gd name="connsiteY44" fmla="*/ 826293 h 1319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831056" h="1319212">
                <a:moveTo>
                  <a:pt x="450056" y="826293"/>
                </a:moveTo>
                <a:lnTo>
                  <a:pt x="328612" y="988218"/>
                </a:lnTo>
                <a:lnTo>
                  <a:pt x="219075" y="1131093"/>
                </a:lnTo>
                <a:lnTo>
                  <a:pt x="109537" y="1259681"/>
                </a:lnTo>
                <a:lnTo>
                  <a:pt x="57150" y="1307306"/>
                </a:lnTo>
                <a:lnTo>
                  <a:pt x="38100" y="1316831"/>
                </a:lnTo>
                <a:lnTo>
                  <a:pt x="19050" y="1319212"/>
                </a:lnTo>
                <a:lnTo>
                  <a:pt x="4762" y="1316831"/>
                </a:lnTo>
                <a:lnTo>
                  <a:pt x="0" y="1309687"/>
                </a:lnTo>
                <a:lnTo>
                  <a:pt x="11906" y="1269206"/>
                </a:lnTo>
                <a:lnTo>
                  <a:pt x="54768" y="1193006"/>
                </a:lnTo>
                <a:lnTo>
                  <a:pt x="133350" y="1059656"/>
                </a:lnTo>
                <a:lnTo>
                  <a:pt x="188118" y="959643"/>
                </a:lnTo>
                <a:lnTo>
                  <a:pt x="269081" y="804862"/>
                </a:lnTo>
                <a:lnTo>
                  <a:pt x="350043" y="633412"/>
                </a:lnTo>
                <a:lnTo>
                  <a:pt x="416718" y="473868"/>
                </a:lnTo>
                <a:lnTo>
                  <a:pt x="464343" y="352425"/>
                </a:lnTo>
                <a:lnTo>
                  <a:pt x="483393" y="271462"/>
                </a:lnTo>
                <a:lnTo>
                  <a:pt x="492918" y="226218"/>
                </a:lnTo>
                <a:lnTo>
                  <a:pt x="492918" y="178593"/>
                </a:lnTo>
                <a:lnTo>
                  <a:pt x="483393" y="142875"/>
                </a:lnTo>
                <a:lnTo>
                  <a:pt x="469106" y="119062"/>
                </a:lnTo>
                <a:lnTo>
                  <a:pt x="440531" y="97631"/>
                </a:lnTo>
                <a:lnTo>
                  <a:pt x="419100" y="80962"/>
                </a:lnTo>
                <a:lnTo>
                  <a:pt x="397668" y="50006"/>
                </a:lnTo>
                <a:lnTo>
                  <a:pt x="390525" y="33337"/>
                </a:lnTo>
                <a:lnTo>
                  <a:pt x="392906" y="16668"/>
                </a:lnTo>
                <a:lnTo>
                  <a:pt x="402431" y="7143"/>
                </a:lnTo>
                <a:lnTo>
                  <a:pt x="421481" y="0"/>
                </a:lnTo>
                <a:lnTo>
                  <a:pt x="469106" y="4762"/>
                </a:lnTo>
                <a:lnTo>
                  <a:pt x="528637" y="19050"/>
                </a:lnTo>
                <a:lnTo>
                  <a:pt x="578643" y="42862"/>
                </a:lnTo>
                <a:lnTo>
                  <a:pt x="647700" y="80962"/>
                </a:lnTo>
                <a:lnTo>
                  <a:pt x="704850" y="121443"/>
                </a:lnTo>
                <a:lnTo>
                  <a:pt x="769143" y="178593"/>
                </a:lnTo>
                <a:lnTo>
                  <a:pt x="807243" y="216693"/>
                </a:lnTo>
                <a:lnTo>
                  <a:pt x="823912" y="238125"/>
                </a:lnTo>
                <a:lnTo>
                  <a:pt x="831056" y="254793"/>
                </a:lnTo>
                <a:lnTo>
                  <a:pt x="831056" y="285750"/>
                </a:lnTo>
                <a:lnTo>
                  <a:pt x="812006" y="326231"/>
                </a:lnTo>
                <a:lnTo>
                  <a:pt x="778668" y="364331"/>
                </a:lnTo>
                <a:lnTo>
                  <a:pt x="740568" y="419100"/>
                </a:lnTo>
                <a:lnTo>
                  <a:pt x="695325" y="476250"/>
                </a:lnTo>
                <a:lnTo>
                  <a:pt x="645318" y="535781"/>
                </a:lnTo>
                <a:lnTo>
                  <a:pt x="450056" y="8262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0E1577F0-635B-6A4F-8B36-9B115A5A3C68}"/>
              </a:ext>
            </a:extLst>
          </p:cNvPr>
          <p:cNvSpPr/>
          <p:nvPr/>
        </p:nvSpPr>
        <p:spPr>
          <a:xfrm>
            <a:off x="4114800" y="4333875"/>
            <a:ext cx="522288" cy="1071563"/>
          </a:xfrm>
          <a:custGeom>
            <a:avLst/>
            <a:gdLst>
              <a:gd name="connsiteX0" fmla="*/ 278606 w 521494"/>
              <a:gd name="connsiteY0" fmla="*/ 797719 h 1071563"/>
              <a:gd name="connsiteX1" fmla="*/ 185738 w 521494"/>
              <a:gd name="connsiteY1" fmla="*/ 545306 h 1071563"/>
              <a:gd name="connsiteX2" fmla="*/ 100013 w 521494"/>
              <a:gd name="connsiteY2" fmla="*/ 314325 h 1071563"/>
              <a:gd name="connsiteX3" fmla="*/ 50006 w 521494"/>
              <a:gd name="connsiteY3" fmla="*/ 176213 h 1071563"/>
              <a:gd name="connsiteX4" fmla="*/ 14288 w 521494"/>
              <a:gd name="connsiteY4" fmla="*/ 88106 h 1071563"/>
              <a:gd name="connsiteX5" fmla="*/ 0 w 521494"/>
              <a:gd name="connsiteY5" fmla="*/ 45244 h 1071563"/>
              <a:gd name="connsiteX6" fmla="*/ 0 w 521494"/>
              <a:gd name="connsiteY6" fmla="*/ 23813 h 1071563"/>
              <a:gd name="connsiteX7" fmla="*/ 4763 w 521494"/>
              <a:gd name="connsiteY7" fmla="*/ 7144 h 1071563"/>
              <a:gd name="connsiteX8" fmla="*/ 19050 w 521494"/>
              <a:gd name="connsiteY8" fmla="*/ 0 h 1071563"/>
              <a:gd name="connsiteX9" fmla="*/ 50006 w 521494"/>
              <a:gd name="connsiteY9" fmla="*/ 9525 h 1071563"/>
              <a:gd name="connsiteX10" fmla="*/ 107156 w 521494"/>
              <a:gd name="connsiteY10" fmla="*/ 73819 h 1071563"/>
              <a:gd name="connsiteX11" fmla="*/ 261938 w 521494"/>
              <a:gd name="connsiteY11" fmla="*/ 266700 h 1071563"/>
              <a:gd name="connsiteX12" fmla="*/ 392906 w 521494"/>
              <a:gd name="connsiteY12" fmla="*/ 440531 h 1071563"/>
              <a:gd name="connsiteX13" fmla="*/ 471488 w 521494"/>
              <a:gd name="connsiteY13" fmla="*/ 540544 h 1071563"/>
              <a:gd name="connsiteX14" fmla="*/ 485775 w 521494"/>
              <a:gd name="connsiteY14" fmla="*/ 576263 h 1071563"/>
              <a:gd name="connsiteX15" fmla="*/ 504825 w 521494"/>
              <a:gd name="connsiteY15" fmla="*/ 657225 h 1071563"/>
              <a:gd name="connsiteX16" fmla="*/ 521494 w 521494"/>
              <a:gd name="connsiteY16" fmla="*/ 771525 h 1071563"/>
              <a:gd name="connsiteX17" fmla="*/ 521494 w 521494"/>
              <a:gd name="connsiteY17" fmla="*/ 904875 h 1071563"/>
              <a:gd name="connsiteX18" fmla="*/ 516731 w 521494"/>
              <a:gd name="connsiteY18" fmla="*/ 978694 h 1071563"/>
              <a:gd name="connsiteX19" fmla="*/ 502444 w 521494"/>
              <a:gd name="connsiteY19" fmla="*/ 1012031 h 1071563"/>
              <a:gd name="connsiteX20" fmla="*/ 478631 w 521494"/>
              <a:gd name="connsiteY20" fmla="*/ 1050131 h 1071563"/>
              <a:gd name="connsiteX21" fmla="*/ 466725 w 521494"/>
              <a:gd name="connsiteY21" fmla="*/ 1064419 h 1071563"/>
              <a:gd name="connsiteX22" fmla="*/ 450056 w 521494"/>
              <a:gd name="connsiteY22" fmla="*/ 1071563 h 1071563"/>
              <a:gd name="connsiteX23" fmla="*/ 431006 w 521494"/>
              <a:gd name="connsiteY23" fmla="*/ 1069181 h 1071563"/>
              <a:gd name="connsiteX24" fmla="*/ 404813 w 521494"/>
              <a:gd name="connsiteY24" fmla="*/ 1054894 h 1071563"/>
              <a:gd name="connsiteX25" fmla="*/ 357188 w 521494"/>
              <a:gd name="connsiteY25" fmla="*/ 1000125 h 1071563"/>
              <a:gd name="connsiteX26" fmla="*/ 328613 w 521494"/>
              <a:gd name="connsiteY26" fmla="*/ 945356 h 1071563"/>
              <a:gd name="connsiteX27" fmla="*/ 278606 w 521494"/>
              <a:gd name="connsiteY27" fmla="*/ 797719 h 1071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21494" h="1071563">
                <a:moveTo>
                  <a:pt x="278606" y="797719"/>
                </a:moveTo>
                <a:lnTo>
                  <a:pt x="185738" y="545306"/>
                </a:lnTo>
                <a:lnTo>
                  <a:pt x="100013" y="314325"/>
                </a:lnTo>
                <a:lnTo>
                  <a:pt x="50006" y="176213"/>
                </a:lnTo>
                <a:lnTo>
                  <a:pt x="14288" y="88106"/>
                </a:lnTo>
                <a:lnTo>
                  <a:pt x="0" y="45244"/>
                </a:lnTo>
                <a:lnTo>
                  <a:pt x="0" y="23813"/>
                </a:lnTo>
                <a:lnTo>
                  <a:pt x="4763" y="7144"/>
                </a:lnTo>
                <a:lnTo>
                  <a:pt x="19050" y="0"/>
                </a:lnTo>
                <a:lnTo>
                  <a:pt x="50006" y="9525"/>
                </a:lnTo>
                <a:lnTo>
                  <a:pt x="107156" y="73819"/>
                </a:lnTo>
                <a:lnTo>
                  <a:pt x="261938" y="266700"/>
                </a:lnTo>
                <a:lnTo>
                  <a:pt x="392906" y="440531"/>
                </a:lnTo>
                <a:lnTo>
                  <a:pt x="471488" y="540544"/>
                </a:lnTo>
                <a:lnTo>
                  <a:pt x="485775" y="576263"/>
                </a:lnTo>
                <a:lnTo>
                  <a:pt x="504825" y="657225"/>
                </a:lnTo>
                <a:lnTo>
                  <a:pt x="521494" y="771525"/>
                </a:lnTo>
                <a:lnTo>
                  <a:pt x="521494" y="904875"/>
                </a:lnTo>
                <a:lnTo>
                  <a:pt x="516731" y="978694"/>
                </a:lnTo>
                <a:lnTo>
                  <a:pt x="502444" y="1012031"/>
                </a:lnTo>
                <a:lnTo>
                  <a:pt x="478631" y="1050131"/>
                </a:lnTo>
                <a:lnTo>
                  <a:pt x="466725" y="1064419"/>
                </a:lnTo>
                <a:lnTo>
                  <a:pt x="450056" y="1071563"/>
                </a:lnTo>
                <a:lnTo>
                  <a:pt x="431006" y="1069181"/>
                </a:lnTo>
                <a:lnTo>
                  <a:pt x="404813" y="1054894"/>
                </a:lnTo>
                <a:lnTo>
                  <a:pt x="357188" y="1000125"/>
                </a:lnTo>
                <a:lnTo>
                  <a:pt x="328613" y="945356"/>
                </a:lnTo>
                <a:lnTo>
                  <a:pt x="278606" y="7977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BB070C3F-B967-D644-A6AA-4BE6F87D5D6B}"/>
              </a:ext>
            </a:extLst>
          </p:cNvPr>
          <p:cNvSpPr/>
          <p:nvPr/>
        </p:nvSpPr>
        <p:spPr>
          <a:xfrm>
            <a:off x="4348163" y="2600325"/>
            <a:ext cx="2833687" cy="500063"/>
          </a:xfrm>
          <a:custGeom>
            <a:avLst/>
            <a:gdLst>
              <a:gd name="connsiteX0" fmla="*/ 1814512 w 2833687"/>
              <a:gd name="connsiteY0" fmla="*/ 316706 h 500063"/>
              <a:gd name="connsiteX1" fmla="*/ 1564481 w 2833687"/>
              <a:gd name="connsiteY1" fmla="*/ 338138 h 500063"/>
              <a:gd name="connsiteX2" fmla="*/ 1281112 w 2833687"/>
              <a:gd name="connsiteY2" fmla="*/ 364331 h 500063"/>
              <a:gd name="connsiteX3" fmla="*/ 1007268 w 2833687"/>
              <a:gd name="connsiteY3" fmla="*/ 397669 h 500063"/>
              <a:gd name="connsiteX4" fmla="*/ 785812 w 2833687"/>
              <a:gd name="connsiteY4" fmla="*/ 433388 h 500063"/>
              <a:gd name="connsiteX5" fmla="*/ 523875 w 2833687"/>
              <a:gd name="connsiteY5" fmla="*/ 485775 h 500063"/>
              <a:gd name="connsiteX6" fmla="*/ 481012 w 2833687"/>
              <a:gd name="connsiteY6" fmla="*/ 495300 h 500063"/>
              <a:gd name="connsiteX7" fmla="*/ 445293 w 2833687"/>
              <a:gd name="connsiteY7" fmla="*/ 500063 h 500063"/>
              <a:gd name="connsiteX8" fmla="*/ 421481 w 2833687"/>
              <a:gd name="connsiteY8" fmla="*/ 500063 h 500063"/>
              <a:gd name="connsiteX9" fmla="*/ 392906 w 2833687"/>
              <a:gd name="connsiteY9" fmla="*/ 492919 h 500063"/>
              <a:gd name="connsiteX10" fmla="*/ 290512 w 2833687"/>
              <a:gd name="connsiteY10" fmla="*/ 440531 h 500063"/>
              <a:gd name="connsiteX11" fmla="*/ 178593 w 2833687"/>
              <a:gd name="connsiteY11" fmla="*/ 364331 h 500063"/>
              <a:gd name="connsiteX12" fmla="*/ 85725 w 2833687"/>
              <a:gd name="connsiteY12" fmla="*/ 292894 h 500063"/>
              <a:gd name="connsiteX13" fmla="*/ 38100 w 2833687"/>
              <a:gd name="connsiteY13" fmla="*/ 252413 h 500063"/>
              <a:gd name="connsiteX14" fmla="*/ 16668 w 2833687"/>
              <a:gd name="connsiteY14" fmla="*/ 228600 h 500063"/>
              <a:gd name="connsiteX15" fmla="*/ 4762 w 2833687"/>
              <a:gd name="connsiteY15" fmla="*/ 204788 h 500063"/>
              <a:gd name="connsiteX16" fmla="*/ 0 w 2833687"/>
              <a:gd name="connsiteY16" fmla="*/ 180975 h 500063"/>
              <a:gd name="connsiteX17" fmla="*/ 4762 w 2833687"/>
              <a:gd name="connsiteY17" fmla="*/ 166688 h 500063"/>
              <a:gd name="connsiteX18" fmla="*/ 35718 w 2833687"/>
              <a:gd name="connsiteY18" fmla="*/ 159544 h 500063"/>
              <a:gd name="connsiteX19" fmla="*/ 95250 w 2833687"/>
              <a:gd name="connsiteY19" fmla="*/ 169069 h 500063"/>
              <a:gd name="connsiteX20" fmla="*/ 157162 w 2833687"/>
              <a:gd name="connsiteY20" fmla="*/ 190500 h 500063"/>
              <a:gd name="connsiteX21" fmla="*/ 207168 w 2833687"/>
              <a:gd name="connsiteY21" fmla="*/ 209550 h 500063"/>
              <a:gd name="connsiteX22" fmla="*/ 278606 w 2833687"/>
              <a:gd name="connsiteY22" fmla="*/ 228600 h 500063"/>
              <a:gd name="connsiteX23" fmla="*/ 357187 w 2833687"/>
              <a:gd name="connsiteY23" fmla="*/ 238125 h 500063"/>
              <a:gd name="connsiteX24" fmla="*/ 464343 w 2833687"/>
              <a:gd name="connsiteY24" fmla="*/ 247650 h 500063"/>
              <a:gd name="connsiteX25" fmla="*/ 607218 w 2833687"/>
              <a:gd name="connsiteY25" fmla="*/ 242888 h 500063"/>
              <a:gd name="connsiteX26" fmla="*/ 871537 w 2833687"/>
              <a:gd name="connsiteY26" fmla="*/ 226219 h 500063"/>
              <a:gd name="connsiteX27" fmla="*/ 1314450 w 2833687"/>
              <a:gd name="connsiteY27" fmla="*/ 180975 h 500063"/>
              <a:gd name="connsiteX28" fmla="*/ 1607343 w 2833687"/>
              <a:gd name="connsiteY28" fmla="*/ 157163 h 500063"/>
              <a:gd name="connsiteX29" fmla="*/ 1816893 w 2833687"/>
              <a:gd name="connsiteY29" fmla="*/ 138113 h 500063"/>
              <a:gd name="connsiteX30" fmla="*/ 1921668 w 2833687"/>
              <a:gd name="connsiteY30" fmla="*/ 126206 h 500063"/>
              <a:gd name="connsiteX31" fmla="*/ 2043112 w 2833687"/>
              <a:gd name="connsiteY31" fmla="*/ 109538 h 500063"/>
              <a:gd name="connsiteX32" fmla="*/ 2114550 w 2833687"/>
              <a:gd name="connsiteY32" fmla="*/ 92869 h 500063"/>
              <a:gd name="connsiteX33" fmla="*/ 2238375 w 2833687"/>
              <a:gd name="connsiteY33" fmla="*/ 52388 h 500063"/>
              <a:gd name="connsiteX34" fmla="*/ 2378868 w 2833687"/>
              <a:gd name="connsiteY34" fmla="*/ 2381 h 500063"/>
              <a:gd name="connsiteX35" fmla="*/ 2397918 w 2833687"/>
              <a:gd name="connsiteY35" fmla="*/ 0 h 500063"/>
              <a:gd name="connsiteX36" fmla="*/ 2474118 w 2833687"/>
              <a:gd name="connsiteY36" fmla="*/ 16669 h 500063"/>
              <a:gd name="connsiteX37" fmla="*/ 2583656 w 2833687"/>
              <a:gd name="connsiteY37" fmla="*/ 50006 h 500063"/>
              <a:gd name="connsiteX38" fmla="*/ 2688431 w 2833687"/>
              <a:gd name="connsiteY38" fmla="*/ 88106 h 500063"/>
              <a:gd name="connsiteX39" fmla="*/ 2728912 w 2833687"/>
              <a:gd name="connsiteY39" fmla="*/ 109538 h 500063"/>
              <a:gd name="connsiteX40" fmla="*/ 2783681 w 2833687"/>
              <a:gd name="connsiteY40" fmla="*/ 147638 h 500063"/>
              <a:gd name="connsiteX41" fmla="*/ 2819400 w 2833687"/>
              <a:gd name="connsiteY41" fmla="*/ 180975 h 500063"/>
              <a:gd name="connsiteX42" fmla="*/ 2833687 w 2833687"/>
              <a:gd name="connsiteY42" fmla="*/ 204788 h 500063"/>
              <a:gd name="connsiteX43" fmla="*/ 2833687 w 2833687"/>
              <a:gd name="connsiteY43" fmla="*/ 221456 h 500063"/>
              <a:gd name="connsiteX44" fmla="*/ 2817018 w 2833687"/>
              <a:gd name="connsiteY44" fmla="*/ 242888 h 500063"/>
              <a:gd name="connsiteX45" fmla="*/ 2790825 w 2833687"/>
              <a:gd name="connsiteY45" fmla="*/ 259556 h 500063"/>
              <a:gd name="connsiteX46" fmla="*/ 2733675 w 2833687"/>
              <a:gd name="connsiteY46" fmla="*/ 271463 h 500063"/>
              <a:gd name="connsiteX47" fmla="*/ 2509837 w 2833687"/>
              <a:gd name="connsiteY47" fmla="*/ 273844 h 500063"/>
              <a:gd name="connsiteX48" fmla="*/ 2133600 w 2833687"/>
              <a:gd name="connsiteY48" fmla="*/ 290513 h 500063"/>
              <a:gd name="connsiteX49" fmla="*/ 1814512 w 2833687"/>
              <a:gd name="connsiteY49" fmla="*/ 316706 h 500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833687" h="500063">
                <a:moveTo>
                  <a:pt x="1814512" y="316706"/>
                </a:moveTo>
                <a:lnTo>
                  <a:pt x="1564481" y="338138"/>
                </a:lnTo>
                <a:lnTo>
                  <a:pt x="1281112" y="364331"/>
                </a:lnTo>
                <a:lnTo>
                  <a:pt x="1007268" y="397669"/>
                </a:lnTo>
                <a:lnTo>
                  <a:pt x="785812" y="433388"/>
                </a:lnTo>
                <a:lnTo>
                  <a:pt x="523875" y="485775"/>
                </a:lnTo>
                <a:lnTo>
                  <a:pt x="481012" y="495300"/>
                </a:lnTo>
                <a:lnTo>
                  <a:pt x="445293" y="500063"/>
                </a:lnTo>
                <a:lnTo>
                  <a:pt x="421481" y="500063"/>
                </a:lnTo>
                <a:lnTo>
                  <a:pt x="392906" y="492919"/>
                </a:lnTo>
                <a:lnTo>
                  <a:pt x="290512" y="440531"/>
                </a:lnTo>
                <a:lnTo>
                  <a:pt x="178593" y="364331"/>
                </a:lnTo>
                <a:lnTo>
                  <a:pt x="85725" y="292894"/>
                </a:lnTo>
                <a:lnTo>
                  <a:pt x="38100" y="252413"/>
                </a:lnTo>
                <a:lnTo>
                  <a:pt x="16668" y="228600"/>
                </a:lnTo>
                <a:lnTo>
                  <a:pt x="4762" y="204788"/>
                </a:lnTo>
                <a:lnTo>
                  <a:pt x="0" y="180975"/>
                </a:lnTo>
                <a:lnTo>
                  <a:pt x="4762" y="166688"/>
                </a:lnTo>
                <a:lnTo>
                  <a:pt x="35718" y="159544"/>
                </a:lnTo>
                <a:lnTo>
                  <a:pt x="95250" y="169069"/>
                </a:lnTo>
                <a:lnTo>
                  <a:pt x="157162" y="190500"/>
                </a:lnTo>
                <a:lnTo>
                  <a:pt x="207168" y="209550"/>
                </a:lnTo>
                <a:lnTo>
                  <a:pt x="278606" y="228600"/>
                </a:lnTo>
                <a:lnTo>
                  <a:pt x="357187" y="238125"/>
                </a:lnTo>
                <a:lnTo>
                  <a:pt x="464343" y="247650"/>
                </a:lnTo>
                <a:lnTo>
                  <a:pt x="607218" y="242888"/>
                </a:lnTo>
                <a:lnTo>
                  <a:pt x="871537" y="226219"/>
                </a:lnTo>
                <a:lnTo>
                  <a:pt x="1314450" y="180975"/>
                </a:lnTo>
                <a:lnTo>
                  <a:pt x="1607343" y="157163"/>
                </a:lnTo>
                <a:lnTo>
                  <a:pt x="1816893" y="138113"/>
                </a:lnTo>
                <a:lnTo>
                  <a:pt x="1921668" y="126206"/>
                </a:lnTo>
                <a:lnTo>
                  <a:pt x="2043112" y="109538"/>
                </a:lnTo>
                <a:lnTo>
                  <a:pt x="2114550" y="92869"/>
                </a:lnTo>
                <a:lnTo>
                  <a:pt x="2238375" y="52388"/>
                </a:lnTo>
                <a:lnTo>
                  <a:pt x="2378868" y="2381"/>
                </a:lnTo>
                <a:lnTo>
                  <a:pt x="2397918" y="0"/>
                </a:lnTo>
                <a:lnTo>
                  <a:pt x="2474118" y="16669"/>
                </a:lnTo>
                <a:lnTo>
                  <a:pt x="2583656" y="50006"/>
                </a:lnTo>
                <a:lnTo>
                  <a:pt x="2688431" y="88106"/>
                </a:lnTo>
                <a:lnTo>
                  <a:pt x="2728912" y="109538"/>
                </a:lnTo>
                <a:lnTo>
                  <a:pt x="2783681" y="147638"/>
                </a:lnTo>
                <a:lnTo>
                  <a:pt x="2819400" y="180975"/>
                </a:lnTo>
                <a:lnTo>
                  <a:pt x="2833687" y="204788"/>
                </a:lnTo>
                <a:lnTo>
                  <a:pt x="2833687" y="221456"/>
                </a:lnTo>
                <a:lnTo>
                  <a:pt x="2817018" y="242888"/>
                </a:lnTo>
                <a:lnTo>
                  <a:pt x="2790825" y="259556"/>
                </a:lnTo>
                <a:lnTo>
                  <a:pt x="2733675" y="271463"/>
                </a:lnTo>
                <a:lnTo>
                  <a:pt x="2509837" y="273844"/>
                </a:lnTo>
                <a:lnTo>
                  <a:pt x="2133600" y="290513"/>
                </a:lnTo>
                <a:lnTo>
                  <a:pt x="1814512" y="3167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F4E94322-2998-E045-AEB2-251D613462C5}"/>
              </a:ext>
            </a:extLst>
          </p:cNvPr>
          <p:cNvSpPr/>
          <p:nvPr/>
        </p:nvSpPr>
        <p:spPr>
          <a:xfrm>
            <a:off x="4762500" y="4516438"/>
            <a:ext cx="500063" cy="1470025"/>
          </a:xfrm>
          <a:custGeom>
            <a:avLst/>
            <a:gdLst>
              <a:gd name="connsiteX0" fmla="*/ 226219 w 500063"/>
              <a:gd name="connsiteY0" fmla="*/ 809625 h 1469232"/>
              <a:gd name="connsiteX1" fmla="*/ 197644 w 500063"/>
              <a:gd name="connsiteY1" fmla="*/ 564357 h 1469232"/>
              <a:gd name="connsiteX2" fmla="*/ 159544 w 500063"/>
              <a:gd name="connsiteY2" fmla="*/ 373857 h 1469232"/>
              <a:gd name="connsiteX3" fmla="*/ 126206 w 500063"/>
              <a:gd name="connsiteY3" fmla="*/ 266700 h 1469232"/>
              <a:gd name="connsiteX4" fmla="*/ 78581 w 500063"/>
              <a:gd name="connsiteY4" fmla="*/ 152400 h 1469232"/>
              <a:gd name="connsiteX5" fmla="*/ 28575 w 500063"/>
              <a:gd name="connsiteY5" fmla="*/ 78582 h 1469232"/>
              <a:gd name="connsiteX6" fmla="*/ 7144 w 500063"/>
              <a:gd name="connsiteY6" fmla="*/ 45244 h 1469232"/>
              <a:gd name="connsiteX7" fmla="*/ 0 w 500063"/>
              <a:gd name="connsiteY7" fmla="*/ 23813 h 1469232"/>
              <a:gd name="connsiteX8" fmla="*/ 7144 w 500063"/>
              <a:gd name="connsiteY8" fmla="*/ 7144 h 1469232"/>
              <a:gd name="connsiteX9" fmla="*/ 28575 w 500063"/>
              <a:gd name="connsiteY9" fmla="*/ 0 h 1469232"/>
              <a:gd name="connsiteX10" fmla="*/ 64294 w 500063"/>
              <a:gd name="connsiteY10" fmla="*/ 2382 h 1469232"/>
              <a:gd name="connsiteX11" fmla="*/ 109538 w 500063"/>
              <a:gd name="connsiteY11" fmla="*/ 11907 h 1469232"/>
              <a:gd name="connsiteX12" fmla="*/ 345281 w 500063"/>
              <a:gd name="connsiteY12" fmla="*/ 92869 h 1469232"/>
              <a:gd name="connsiteX13" fmla="*/ 361950 w 500063"/>
              <a:gd name="connsiteY13" fmla="*/ 283369 h 1469232"/>
              <a:gd name="connsiteX14" fmla="*/ 416719 w 500063"/>
              <a:gd name="connsiteY14" fmla="*/ 709613 h 1469232"/>
              <a:gd name="connsiteX15" fmla="*/ 473869 w 500063"/>
              <a:gd name="connsiteY15" fmla="*/ 1147763 h 1469232"/>
              <a:gd name="connsiteX16" fmla="*/ 495300 w 500063"/>
              <a:gd name="connsiteY16" fmla="*/ 1302544 h 1469232"/>
              <a:gd name="connsiteX17" fmla="*/ 500063 w 500063"/>
              <a:gd name="connsiteY17" fmla="*/ 1369219 h 1469232"/>
              <a:gd name="connsiteX18" fmla="*/ 490538 w 500063"/>
              <a:gd name="connsiteY18" fmla="*/ 1426369 h 1469232"/>
              <a:gd name="connsiteX19" fmla="*/ 476250 w 500063"/>
              <a:gd name="connsiteY19" fmla="*/ 1452563 h 1469232"/>
              <a:gd name="connsiteX20" fmla="*/ 466725 w 500063"/>
              <a:gd name="connsiteY20" fmla="*/ 1462088 h 1469232"/>
              <a:gd name="connsiteX21" fmla="*/ 447675 w 500063"/>
              <a:gd name="connsiteY21" fmla="*/ 1469232 h 1469232"/>
              <a:gd name="connsiteX22" fmla="*/ 421481 w 500063"/>
              <a:gd name="connsiteY22" fmla="*/ 1466850 h 1469232"/>
              <a:gd name="connsiteX23" fmla="*/ 397669 w 500063"/>
              <a:gd name="connsiteY23" fmla="*/ 1454944 h 1469232"/>
              <a:gd name="connsiteX24" fmla="*/ 364331 w 500063"/>
              <a:gd name="connsiteY24" fmla="*/ 1419225 h 1469232"/>
              <a:gd name="connsiteX25" fmla="*/ 304800 w 500063"/>
              <a:gd name="connsiteY25" fmla="*/ 1347788 h 1469232"/>
              <a:gd name="connsiteX26" fmla="*/ 276225 w 500063"/>
              <a:gd name="connsiteY26" fmla="*/ 1290638 h 1469232"/>
              <a:gd name="connsiteX27" fmla="*/ 252413 w 500063"/>
              <a:gd name="connsiteY27" fmla="*/ 1219200 h 1469232"/>
              <a:gd name="connsiteX28" fmla="*/ 247650 w 500063"/>
              <a:gd name="connsiteY28" fmla="*/ 1159669 h 1469232"/>
              <a:gd name="connsiteX29" fmla="*/ 226219 w 500063"/>
              <a:gd name="connsiteY29" fmla="*/ 809625 h 1469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00063" h="1469232">
                <a:moveTo>
                  <a:pt x="226219" y="809625"/>
                </a:moveTo>
                <a:lnTo>
                  <a:pt x="197644" y="564357"/>
                </a:lnTo>
                <a:lnTo>
                  <a:pt x="159544" y="373857"/>
                </a:lnTo>
                <a:lnTo>
                  <a:pt x="126206" y="266700"/>
                </a:lnTo>
                <a:lnTo>
                  <a:pt x="78581" y="152400"/>
                </a:lnTo>
                <a:lnTo>
                  <a:pt x="28575" y="78582"/>
                </a:lnTo>
                <a:lnTo>
                  <a:pt x="7144" y="45244"/>
                </a:lnTo>
                <a:lnTo>
                  <a:pt x="0" y="23813"/>
                </a:lnTo>
                <a:lnTo>
                  <a:pt x="7144" y="7144"/>
                </a:lnTo>
                <a:lnTo>
                  <a:pt x="28575" y="0"/>
                </a:lnTo>
                <a:lnTo>
                  <a:pt x="64294" y="2382"/>
                </a:lnTo>
                <a:lnTo>
                  <a:pt x="109538" y="11907"/>
                </a:lnTo>
                <a:lnTo>
                  <a:pt x="345281" y="92869"/>
                </a:lnTo>
                <a:lnTo>
                  <a:pt x="361950" y="283369"/>
                </a:lnTo>
                <a:lnTo>
                  <a:pt x="416719" y="709613"/>
                </a:lnTo>
                <a:lnTo>
                  <a:pt x="473869" y="1147763"/>
                </a:lnTo>
                <a:lnTo>
                  <a:pt x="495300" y="1302544"/>
                </a:lnTo>
                <a:lnTo>
                  <a:pt x="500063" y="1369219"/>
                </a:lnTo>
                <a:lnTo>
                  <a:pt x="490538" y="1426369"/>
                </a:lnTo>
                <a:lnTo>
                  <a:pt x="476250" y="1452563"/>
                </a:lnTo>
                <a:lnTo>
                  <a:pt x="466725" y="1462088"/>
                </a:lnTo>
                <a:lnTo>
                  <a:pt x="447675" y="1469232"/>
                </a:lnTo>
                <a:lnTo>
                  <a:pt x="421481" y="1466850"/>
                </a:lnTo>
                <a:lnTo>
                  <a:pt x="397669" y="1454944"/>
                </a:lnTo>
                <a:lnTo>
                  <a:pt x="364331" y="1419225"/>
                </a:lnTo>
                <a:lnTo>
                  <a:pt x="304800" y="1347788"/>
                </a:lnTo>
                <a:lnTo>
                  <a:pt x="276225" y="1290638"/>
                </a:lnTo>
                <a:lnTo>
                  <a:pt x="252413" y="1219200"/>
                </a:lnTo>
                <a:lnTo>
                  <a:pt x="247650" y="1159669"/>
                </a:lnTo>
                <a:lnTo>
                  <a:pt x="226219" y="8096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56133E51-08E5-8E48-8092-A2AB744BB60E}"/>
              </a:ext>
            </a:extLst>
          </p:cNvPr>
          <p:cNvSpPr/>
          <p:nvPr/>
        </p:nvSpPr>
        <p:spPr>
          <a:xfrm>
            <a:off x="2919413" y="2776538"/>
            <a:ext cx="684212" cy="660400"/>
          </a:xfrm>
          <a:custGeom>
            <a:avLst/>
            <a:gdLst>
              <a:gd name="connsiteX0" fmla="*/ 421481 w 683418"/>
              <a:gd name="connsiteY0" fmla="*/ 476250 h 659606"/>
              <a:gd name="connsiteX1" fmla="*/ 314325 w 683418"/>
              <a:gd name="connsiteY1" fmla="*/ 385762 h 659606"/>
              <a:gd name="connsiteX2" fmla="*/ 245268 w 683418"/>
              <a:gd name="connsiteY2" fmla="*/ 335756 h 659606"/>
              <a:gd name="connsiteX3" fmla="*/ 145256 w 683418"/>
              <a:gd name="connsiteY3" fmla="*/ 280987 h 659606"/>
              <a:gd name="connsiteX4" fmla="*/ 92868 w 683418"/>
              <a:gd name="connsiteY4" fmla="*/ 259556 h 659606"/>
              <a:gd name="connsiteX5" fmla="*/ 42862 w 683418"/>
              <a:gd name="connsiteY5" fmla="*/ 238125 h 659606"/>
              <a:gd name="connsiteX6" fmla="*/ 16668 w 683418"/>
              <a:gd name="connsiteY6" fmla="*/ 214312 h 659606"/>
              <a:gd name="connsiteX7" fmla="*/ 4762 w 683418"/>
              <a:gd name="connsiteY7" fmla="*/ 188118 h 659606"/>
              <a:gd name="connsiteX8" fmla="*/ 0 w 683418"/>
              <a:gd name="connsiteY8" fmla="*/ 152400 h 659606"/>
              <a:gd name="connsiteX9" fmla="*/ 4762 w 683418"/>
              <a:gd name="connsiteY9" fmla="*/ 121443 h 659606"/>
              <a:gd name="connsiteX10" fmla="*/ 23812 w 683418"/>
              <a:gd name="connsiteY10" fmla="*/ 71437 h 659606"/>
              <a:gd name="connsiteX11" fmla="*/ 45243 w 683418"/>
              <a:gd name="connsiteY11" fmla="*/ 33337 h 659606"/>
              <a:gd name="connsiteX12" fmla="*/ 69056 w 683418"/>
              <a:gd name="connsiteY12" fmla="*/ 9525 h 659606"/>
              <a:gd name="connsiteX13" fmla="*/ 90487 w 683418"/>
              <a:gd name="connsiteY13" fmla="*/ 2381 h 659606"/>
              <a:gd name="connsiteX14" fmla="*/ 123825 w 683418"/>
              <a:gd name="connsiteY14" fmla="*/ 0 h 659606"/>
              <a:gd name="connsiteX15" fmla="*/ 185737 w 683418"/>
              <a:gd name="connsiteY15" fmla="*/ 7143 h 659606"/>
              <a:gd name="connsiteX16" fmla="*/ 254793 w 683418"/>
              <a:gd name="connsiteY16" fmla="*/ 69056 h 659606"/>
              <a:gd name="connsiteX17" fmla="*/ 311943 w 683418"/>
              <a:gd name="connsiteY17" fmla="*/ 109537 h 659606"/>
              <a:gd name="connsiteX18" fmla="*/ 383381 w 683418"/>
              <a:gd name="connsiteY18" fmla="*/ 171450 h 659606"/>
              <a:gd name="connsiteX19" fmla="*/ 469106 w 683418"/>
              <a:gd name="connsiteY19" fmla="*/ 261937 h 659606"/>
              <a:gd name="connsiteX20" fmla="*/ 554831 w 683418"/>
              <a:gd name="connsiteY20" fmla="*/ 359568 h 659606"/>
              <a:gd name="connsiteX21" fmla="*/ 683418 w 683418"/>
              <a:gd name="connsiteY21" fmla="*/ 519112 h 659606"/>
              <a:gd name="connsiteX22" fmla="*/ 602456 w 683418"/>
              <a:gd name="connsiteY22" fmla="*/ 659606 h 659606"/>
              <a:gd name="connsiteX23" fmla="*/ 421481 w 683418"/>
              <a:gd name="connsiteY23" fmla="*/ 476250 h 65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683418" h="659606">
                <a:moveTo>
                  <a:pt x="421481" y="476250"/>
                </a:moveTo>
                <a:lnTo>
                  <a:pt x="314325" y="385762"/>
                </a:lnTo>
                <a:lnTo>
                  <a:pt x="245268" y="335756"/>
                </a:lnTo>
                <a:lnTo>
                  <a:pt x="145256" y="280987"/>
                </a:lnTo>
                <a:lnTo>
                  <a:pt x="92868" y="259556"/>
                </a:lnTo>
                <a:lnTo>
                  <a:pt x="42862" y="238125"/>
                </a:lnTo>
                <a:lnTo>
                  <a:pt x="16668" y="214312"/>
                </a:lnTo>
                <a:lnTo>
                  <a:pt x="4762" y="188118"/>
                </a:lnTo>
                <a:lnTo>
                  <a:pt x="0" y="152400"/>
                </a:lnTo>
                <a:lnTo>
                  <a:pt x="4762" y="121443"/>
                </a:lnTo>
                <a:lnTo>
                  <a:pt x="23812" y="71437"/>
                </a:lnTo>
                <a:lnTo>
                  <a:pt x="45243" y="33337"/>
                </a:lnTo>
                <a:lnTo>
                  <a:pt x="69056" y="9525"/>
                </a:lnTo>
                <a:lnTo>
                  <a:pt x="90487" y="2381"/>
                </a:lnTo>
                <a:lnTo>
                  <a:pt x="123825" y="0"/>
                </a:lnTo>
                <a:lnTo>
                  <a:pt x="185737" y="7143"/>
                </a:lnTo>
                <a:lnTo>
                  <a:pt x="254793" y="69056"/>
                </a:lnTo>
                <a:lnTo>
                  <a:pt x="311943" y="109537"/>
                </a:lnTo>
                <a:lnTo>
                  <a:pt x="383381" y="171450"/>
                </a:lnTo>
                <a:lnTo>
                  <a:pt x="469106" y="261937"/>
                </a:lnTo>
                <a:lnTo>
                  <a:pt x="554831" y="359568"/>
                </a:lnTo>
                <a:lnTo>
                  <a:pt x="683418" y="519112"/>
                </a:lnTo>
                <a:lnTo>
                  <a:pt x="602456" y="659606"/>
                </a:lnTo>
                <a:lnTo>
                  <a:pt x="421481" y="4762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DBAA4930-2066-AB45-9C91-F6FAB77971DE}"/>
              </a:ext>
            </a:extLst>
          </p:cNvPr>
          <p:cNvSpPr/>
          <p:nvPr/>
        </p:nvSpPr>
        <p:spPr>
          <a:xfrm>
            <a:off x="2982913" y="2119313"/>
            <a:ext cx="1443037" cy="1927225"/>
          </a:xfrm>
          <a:custGeom>
            <a:avLst/>
            <a:gdLst>
              <a:gd name="connsiteX0" fmla="*/ 496030 w 1442998"/>
              <a:gd name="connsiteY0" fmla="*/ 1525670 h 1926503"/>
              <a:gd name="connsiteX1" fmla="*/ 160333 w 1442998"/>
              <a:gd name="connsiteY1" fmla="*/ 1926503 h 1926503"/>
              <a:gd name="connsiteX2" fmla="*/ 0 w 1442998"/>
              <a:gd name="connsiteY2" fmla="*/ 1916482 h 1926503"/>
              <a:gd name="connsiteX3" fmla="*/ 80166 w 1442998"/>
              <a:gd name="connsiteY3" fmla="*/ 1793727 h 1926503"/>
              <a:gd name="connsiteX4" fmla="*/ 270562 w 1442998"/>
              <a:gd name="connsiteY4" fmla="*/ 1548217 h 1926503"/>
              <a:gd name="connsiteX5" fmla="*/ 493525 w 1442998"/>
              <a:gd name="connsiteY5" fmla="*/ 1260118 h 1926503"/>
              <a:gd name="connsiteX6" fmla="*/ 581207 w 1442998"/>
              <a:gd name="connsiteY6" fmla="*/ 1129848 h 1926503"/>
              <a:gd name="connsiteX7" fmla="*/ 749056 w 1442998"/>
              <a:gd name="connsiteY7" fmla="*/ 904379 h 1926503"/>
              <a:gd name="connsiteX8" fmla="*/ 886842 w 1442998"/>
              <a:gd name="connsiteY8" fmla="*/ 708973 h 1926503"/>
              <a:gd name="connsiteX9" fmla="*/ 1007092 w 1442998"/>
              <a:gd name="connsiteY9" fmla="*/ 533609 h 1926503"/>
              <a:gd name="connsiteX10" fmla="*/ 1069722 w 1442998"/>
              <a:gd name="connsiteY10" fmla="*/ 428390 h 1926503"/>
              <a:gd name="connsiteX11" fmla="*/ 1097280 w 1442998"/>
              <a:gd name="connsiteY11" fmla="*/ 360749 h 1926503"/>
              <a:gd name="connsiteX12" fmla="*/ 1112311 w 1442998"/>
              <a:gd name="connsiteY12" fmla="*/ 300624 h 1926503"/>
              <a:gd name="connsiteX13" fmla="*/ 1117321 w 1442998"/>
              <a:gd name="connsiteY13" fmla="*/ 248015 h 1926503"/>
              <a:gd name="connsiteX14" fmla="*/ 1114816 w 1442998"/>
              <a:gd name="connsiteY14" fmla="*/ 187890 h 1926503"/>
              <a:gd name="connsiteX15" fmla="*/ 1097280 w 1442998"/>
              <a:gd name="connsiteY15" fmla="*/ 132776 h 1926503"/>
              <a:gd name="connsiteX16" fmla="*/ 1069722 w 1442998"/>
              <a:gd name="connsiteY16" fmla="*/ 72651 h 1926503"/>
              <a:gd name="connsiteX17" fmla="*/ 1062207 w 1442998"/>
              <a:gd name="connsiteY17" fmla="*/ 45094 h 1926503"/>
              <a:gd name="connsiteX18" fmla="*/ 1062207 w 1442998"/>
              <a:gd name="connsiteY18" fmla="*/ 22547 h 1926503"/>
              <a:gd name="connsiteX19" fmla="*/ 1069722 w 1442998"/>
              <a:gd name="connsiteY19" fmla="*/ 7515 h 1926503"/>
              <a:gd name="connsiteX20" fmla="*/ 1084754 w 1442998"/>
              <a:gd name="connsiteY20" fmla="*/ 0 h 1926503"/>
              <a:gd name="connsiteX21" fmla="*/ 1109806 w 1442998"/>
              <a:gd name="connsiteY21" fmla="*/ 2505 h 1926503"/>
              <a:gd name="connsiteX22" fmla="*/ 1149889 w 1442998"/>
              <a:gd name="connsiteY22" fmla="*/ 22547 h 1926503"/>
              <a:gd name="connsiteX23" fmla="*/ 1192478 w 1442998"/>
              <a:gd name="connsiteY23" fmla="*/ 52609 h 1926503"/>
              <a:gd name="connsiteX24" fmla="*/ 1265128 w 1442998"/>
              <a:gd name="connsiteY24" fmla="*/ 130271 h 1926503"/>
              <a:gd name="connsiteX25" fmla="*/ 1330264 w 1442998"/>
              <a:gd name="connsiteY25" fmla="*/ 212942 h 1926503"/>
              <a:gd name="connsiteX26" fmla="*/ 1402915 w 1442998"/>
              <a:gd name="connsiteY26" fmla="*/ 305635 h 1926503"/>
              <a:gd name="connsiteX27" fmla="*/ 1422956 w 1442998"/>
              <a:gd name="connsiteY27" fmla="*/ 333192 h 1926503"/>
              <a:gd name="connsiteX28" fmla="*/ 1435482 w 1442998"/>
              <a:gd name="connsiteY28" fmla="*/ 353234 h 1926503"/>
              <a:gd name="connsiteX29" fmla="*/ 1442998 w 1442998"/>
              <a:gd name="connsiteY29" fmla="*/ 383296 h 1926503"/>
              <a:gd name="connsiteX30" fmla="*/ 1442998 w 1442998"/>
              <a:gd name="connsiteY30" fmla="*/ 420874 h 1926503"/>
              <a:gd name="connsiteX31" fmla="*/ 1432977 w 1442998"/>
              <a:gd name="connsiteY31" fmla="*/ 455947 h 1926503"/>
              <a:gd name="connsiteX32" fmla="*/ 1407925 w 1442998"/>
              <a:gd name="connsiteY32" fmla="*/ 483504 h 1926503"/>
              <a:gd name="connsiteX33" fmla="*/ 1327759 w 1442998"/>
              <a:gd name="connsiteY33" fmla="*/ 551145 h 1926503"/>
              <a:gd name="connsiteX34" fmla="*/ 1179952 w 1442998"/>
              <a:gd name="connsiteY34" fmla="*/ 693942 h 1926503"/>
              <a:gd name="connsiteX35" fmla="*/ 1064712 w 1442998"/>
              <a:gd name="connsiteY35" fmla="*/ 826718 h 1926503"/>
              <a:gd name="connsiteX36" fmla="*/ 929431 w 1442998"/>
              <a:gd name="connsiteY36" fmla="*/ 997072 h 1926503"/>
              <a:gd name="connsiteX37" fmla="*/ 779119 w 1442998"/>
              <a:gd name="connsiteY37" fmla="*/ 1179952 h 1926503"/>
              <a:gd name="connsiteX38" fmla="*/ 608765 w 1442998"/>
              <a:gd name="connsiteY38" fmla="*/ 1390389 h 1926503"/>
              <a:gd name="connsiteX39" fmla="*/ 496030 w 1442998"/>
              <a:gd name="connsiteY39" fmla="*/ 1525670 h 1926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42998" h="1926503">
                <a:moveTo>
                  <a:pt x="496030" y="1525670"/>
                </a:moveTo>
                <a:lnTo>
                  <a:pt x="160333" y="1926503"/>
                </a:lnTo>
                <a:lnTo>
                  <a:pt x="0" y="1916482"/>
                </a:lnTo>
                <a:lnTo>
                  <a:pt x="80166" y="1793727"/>
                </a:lnTo>
                <a:lnTo>
                  <a:pt x="270562" y="1548217"/>
                </a:lnTo>
                <a:lnTo>
                  <a:pt x="493525" y="1260118"/>
                </a:lnTo>
                <a:lnTo>
                  <a:pt x="581207" y="1129848"/>
                </a:lnTo>
                <a:lnTo>
                  <a:pt x="749056" y="904379"/>
                </a:lnTo>
                <a:lnTo>
                  <a:pt x="886842" y="708973"/>
                </a:lnTo>
                <a:lnTo>
                  <a:pt x="1007092" y="533609"/>
                </a:lnTo>
                <a:lnTo>
                  <a:pt x="1069722" y="428390"/>
                </a:lnTo>
                <a:lnTo>
                  <a:pt x="1097280" y="360749"/>
                </a:lnTo>
                <a:lnTo>
                  <a:pt x="1112311" y="300624"/>
                </a:lnTo>
                <a:lnTo>
                  <a:pt x="1117321" y="248015"/>
                </a:lnTo>
                <a:lnTo>
                  <a:pt x="1114816" y="187890"/>
                </a:lnTo>
                <a:lnTo>
                  <a:pt x="1097280" y="132776"/>
                </a:lnTo>
                <a:lnTo>
                  <a:pt x="1069722" y="72651"/>
                </a:lnTo>
                <a:lnTo>
                  <a:pt x="1062207" y="45094"/>
                </a:lnTo>
                <a:lnTo>
                  <a:pt x="1062207" y="22547"/>
                </a:lnTo>
                <a:lnTo>
                  <a:pt x="1069722" y="7515"/>
                </a:lnTo>
                <a:lnTo>
                  <a:pt x="1084754" y="0"/>
                </a:lnTo>
                <a:lnTo>
                  <a:pt x="1109806" y="2505"/>
                </a:lnTo>
                <a:lnTo>
                  <a:pt x="1149889" y="22547"/>
                </a:lnTo>
                <a:lnTo>
                  <a:pt x="1192478" y="52609"/>
                </a:lnTo>
                <a:lnTo>
                  <a:pt x="1265128" y="130271"/>
                </a:lnTo>
                <a:lnTo>
                  <a:pt x="1330264" y="212942"/>
                </a:lnTo>
                <a:lnTo>
                  <a:pt x="1402915" y="305635"/>
                </a:lnTo>
                <a:lnTo>
                  <a:pt x="1422956" y="333192"/>
                </a:lnTo>
                <a:lnTo>
                  <a:pt x="1435482" y="353234"/>
                </a:lnTo>
                <a:lnTo>
                  <a:pt x="1442998" y="383296"/>
                </a:lnTo>
                <a:lnTo>
                  <a:pt x="1442998" y="420874"/>
                </a:lnTo>
                <a:lnTo>
                  <a:pt x="1432977" y="455947"/>
                </a:lnTo>
                <a:lnTo>
                  <a:pt x="1407925" y="483504"/>
                </a:lnTo>
                <a:lnTo>
                  <a:pt x="1327759" y="551145"/>
                </a:lnTo>
                <a:lnTo>
                  <a:pt x="1179952" y="693942"/>
                </a:lnTo>
                <a:lnTo>
                  <a:pt x="1064712" y="826718"/>
                </a:lnTo>
                <a:lnTo>
                  <a:pt x="929431" y="997072"/>
                </a:lnTo>
                <a:lnTo>
                  <a:pt x="779119" y="1179952"/>
                </a:lnTo>
                <a:lnTo>
                  <a:pt x="608765" y="1390389"/>
                </a:lnTo>
                <a:lnTo>
                  <a:pt x="496030" y="152567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CA301024-E705-034E-8D46-809DEA738CA8}"/>
              </a:ext>
            </a:extLst>
          </p:cNvPr>
          <p:cNvSpPr/>
          <p:nvPr/>
        </p:nvSpPr>
        <p:spPr>
          <a:xfrm>
            <a:off x="2857500" y="3671888"/>
            <a:ext cx="1484313" cy="606425"/>
          </a:xfrm>
          <a:custGeom>
            <a:avLst/>
            <a:gdLst>
              <a:gd name="connsiteX0" fmla="*/ 1107281 w 1483519"/>
              <a:gd name="connsiteY0" fmla="*/ 250031 h 607218"/>
              <a:gd name="connsiteX1" fmla="*/ 931069 w 1483519"/>
              <a:gd name="connsiteY1" fmla="*/ 321468 h 607218"/>
              <a:gd name="connsiteX2" fmla="*/ 702469 w 1483519"/>
              <a:gd name="connsiteY2" fmla="*/ 411956 h 607218"/>
              <a:gd name="connsiteX3" fmla="*/ 578644 w 1483519"/>
              <a:gd name="connsiteY3" fmla="*/ 452437 h 607218"/>
              <a:gd name="connsiteX4" fmla="*/ 400050 w 1483519"/>
              <a:gd name="connsiteY4" fmla="*/ 533400 h 607218"/>
              <a:gd name="connsiteX5" fmla="*/ 335756 w 1483519"/>
              <a:gd name="connsiteY5" fmla="*/ 566737 h 607218"/>
              <a:gd name="connsiteX6" fmla="*/ 307181 w 1483519"/>
              <a:gd name="connsiteY6" fmla="*/ 588168 h 607218"/>
              <a:gd name="connsiteX7" fmla="*/ 283369 w 1483519"/>
              <a:gd name="connsiteY7" fmla="*/ 597693 h 607218"/>
              <a:gd name="connsiteX8" fmla="*/ 247650 w 1483519"/>
              <a:gd name="connsiteY8" fmla="*/ 607218 h 607218"/>
              <a:gd name="connsiteX9" fmla="*/ 228600 w 1483519"/>
              <a:gd name="connsiteY9" fmla="*/ 604837 h 607218"/>
              <a:gd name="connsiteX10" fmla="*/ 202406 w 1483519"/>
              <a:gd name="connsiteY10" fmla="*/ 595312 h 607218"/>
              <a:gd name="connsiteX11" fmla="*/ 176213 w 1483519"/>
              <a:gd name="connsiteY11" fmla="*/ 573881 h 607218"/>
              <a:gd name="connsiteX12" fmla="*/ 154781 w 1483519"/>
              <a:gd name="connsiteY12" fmla="*/ 552450 h 607218"/>
              <a:gd name="connsiteX13" fmla="*/ 95250 w 1483519"/>
              <a:gd name="connsiteY13" fmla="*/ 500062 h 607218"/>
              <a:gd name="connsiteX14" fmla="*/ 57150 w 1483519"/>
              <a:gd name="connsiteY14" fmla="*/ 459581 h 607218"/>
              <a:gd name="connsiteX15" fmla="*/ 26194 w 1483519"/>
              <a:gd name="connsiteY15" fmla="*/ 416718 h 607218"/>
              <a:gd name="connsiteX16" fmla="*/ 2381 w 1483519"/>
              <a:gd name="connsiteY16" fmla="*/ 369093 h 607218"/>
              <a:gd name="connsiteX17" fmla="*/ 0 w 1483519"/>
              <a:gd name="connsiteY17" fmla="*/ 352425 h 607218"/>
              <a:gd name="connsiteX18" fmla="*/ 4763 w 1483519"/>
              <a:gd name="connsiteY18" fmla="*/ 333375 h 607218"/>
              <a:gd name="connsiteX19" fmla="*/ 26194 w 1483519"/>
              <a:gd name="connsiteY19" fmla="*/ 311943 h 607218"/>
              <a:gd name="connsiteX20" fmla="*/ 78581 w 1483519"/>
              <a:gd name="connsiteY20" fmla="*/ 297656 h 607218"/>
              <a:gd name="connsiteX21" fmla="*/ 221456 w 1483519"/>
              <a:gd name="connsiteY21" fmla="*/ 290512 h 607218"/>
              <a:gd name="connsiteX22" fmla="*/ 340519 w 1483519"/>
              <a:gd name="connsiteY22" fmla="*/ 280987 h 607218"/>
              <a:gd name="connsiteX23" fmla="*/ 576263 w 1483519"/>
              <a:gd name="connsiteY23" fmla="*/ 219075 h 607218"/>
              <a:gd name="connsiteX24" fmla="*/ 809625 w 1483519"/>
              <a:gd name="connsiteY24" fmla="*/ 159543 h 607218"/>
              <a:gd name="connsiteX25" fmla="*/ 1121569 w 1483519"/>
              <a:gd name="connsiteY25" fmla="*/ 80962 h 607218"/>
              <a:gd name="connsiteX26" fmla="*/ 1438275 w 1483519"/>
              <a:gd name="connsiteY26" fmla="*/ 0 h 607218"/>
              <a:gd name="connsiteX27" fmla="*/ 1483519 w 1483519"/>
              <a:gd name="connsiteY27" fmla="*/ 123825 h 607218"/>
              <a:gd name="connsiteX28" fmla="*/ 1107281 w 1483519"/>
              <a:gd name="connsiteY28" fmla="*/ 250031 h 607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483519" h="607218">
                <a:moveTo>
                  <a:pt x="1107281" y="250031"/>
                </a:moveTo>
                <a:lnTo>
                  <a:pt x="931069" y="321468"/>
                </a:lnTo>
                <a:lnTo>
                  <a:pt x="702469" y="411956"/>
                </a:lnTo>
                <a:lnTo>
                  <a:pt x="578644" y="452437"/>
                </a:lnTo>
                <a:lnTo>
                  <a:pt x="400050" y="533400"/>
                </a:lnTo>
                <a:lnTo>
                  <a:pt x="335756" y="566737"/>
                </a:lnTo>
                <a:lnTo>
                  <a:pt x="307181" y="588168"/>
                </a:lnTo>
                <a:lnTo>
                  <a:pt x="283369" y="597693"/>
                </a:lnTo>
                <a:lnTo>
                  <a:pt x="247650" y="607218"/>
                </a:lnTo>
                <a:lnTo>
                  <a:pt x="228600" y="604837"/>
                </a:lnTo>
                <a:lnTo>
                  <a:pt x="202406" y="595312"/>
                </a:lnTo>
                <a:lnTo>
                  <a:pt x="176213" y="573881"/>
                </a:lnTo>
                <a:lnTo>
                  <a:pt x="154781" y="552450"/>
                </a:lnTo>
                <a:lnTo>
                  <a:pt x="95250" y="500062"/>
                </a:lnTo>
                <a:lnTo>
                  <a:pt x="57150" y="459581"/>
                </a:lnTo>
                <a:lnTo>
                  <a:pt x="26194" y="416718"/>
                </a:lnTo>
                <a:lnTo>
                  <a:pt x="2381" y="369093"/>
                </a:lnTo>
                <a:lnTo>
                  <a:pt x="0" y="352425"/>
                </a:lnTo>
                <a:lnTo>
                  <a:pt x="4763" y="333375"/>
                </a:lnTo>
                <a:lnTo>
                  <a:pt x="26194" y="311943"/>
                </a:lnTo>
                <a:lnTo>
                  <a:pt x="78581" y="297656"/>
                </a:lnTo>
                <a:lnTo>
                  <a:pt x="221456" y="290512"/>
                </a:lnTo>
                <a:lnTo>
                  <a:pt x="340519" y="280987"/>
                </a:lnTo>
                <a:lnTo>
                  <a:pt x="576263" y="219075"/>
                </a:lnTo>
                <a:lnTo>
                  <a:pt x="809625" y="159543"/>
                </a:lnTo>
                <a:lnTo>
                  <a:pt x="1121569" y="80962"/>
                </a:lnTo>
                <a:lnTo>
                  <a:pt x="1438275" y="0"/>
                </a:lnTo>
                <a:lnTo>
                  <a:pt x="1483519" y="123825"/>
                </a:lnTo>
                <a:lnTo>
                  <a:pt x="1107281" y="2500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03F9E564-7038-A748-8747-78CE85194561}"/>
              </a:ext>
            </a:extLst>
          </p:cNvPr>
          <p:cNvSpPr/>
          <p:nvPr/>
        </p:nvSpPr>
        <p:spPr>
          <a:xfrm>
            <a:off x="3986213" y="3276600"/>
            <a:ext cx="646112" cy="896938"/>
          </a:xfrm>
          <a:custGeom>
            <a:avLst/>
            <a:gdLst>
              <a:gd name="connsiteX0" fmla="*/ 376237 w 645318"/>
              <a:gd name="connsiteY0" fmla="*/ 688181 h 897731"/>
              <a:gd name="connsiteX1" fmla="*/ 285750 w 645318"/>
              <a:gd name="connsiteY1" fmla="*/ 531019 h 897731"/>
              <a:gd name="connsiteX2" fmla="*/ 221456 w 645318"/>
              <a:gd name="connsiteY2" fmla="*/ 414338 h 897731"/>
              <a:gd name="connsiteX3" fmla="*/ 135731 w 645318"/>
              <a:gd name="connsiteY3" fmla="*/ 266700 h 897731"/>
              <a:gd name="connsiteX4" fmla="*/ 73818 w 645318"/>
              <a:gd name="connsiteY4" fmla="*/ 169069 h 897731"/>
              <a:gd name="connsiteX5" fmla="*/ 30956 w 645318"/>
              <a:gd name="connsiteY5" fmla="*/ 107156 h 897731"/>
              <a:gd name="connsiteX6" fmla="*/ 11906 w 645318"/>
              <a:gd name="connsiteY6" fmla="*/ 71438 h 897731"/>
              <a:gd name="connsiteX7" fmla="*/ 2381 w 645318"/>
              <a:gd name="connsiteY7" fmla="*/ 45244 h 897731"/>
              <a:gd name="connsiteX8" fmla="*/ 0 w 645318"/>
              <a:gd name="connsiteY8" fmla="*/ 26194 h 897731"/>
              <a:gd name="connsiteX9" fmla="*/ 2381 w 645318"/>
              <a:gd name="connsiteY9" fmla="*/ 11906 h 897731"/>
              <a:gd name="connsiteX10" fmla="*/ 11906 w 645318"/>
              <a:gd name="connsiteY10" fmla="*/ 0 h 897731"/>
              <a:gd name="connsiteX11" fmla="*/ 30956 w 645318"/>
              <a:gd name="connsiteY11" fmla="*/ 2381 h 897731"/>
              <a:gd name="connsiteX12" fmla="*/ 78581 w 645318"/>
              <a:gd name="connsiteY12" fmla="*/ 28575 h 897731"/>
              <a:gd name="connsiteX13" fmla="*/ 176212 w 645318"/>
              <a:gd name="connsiteY13" fmla="*/ 107156 h 897731"/>
              <a:gd name="connsiteX14" fmla="*/ 302418 w 645318"/>
              <a:gd name="connsiteY14" fmla="*/ 204788 h 897731"/>
              <a:gd name="connsiteX15" fmla="*/ 431006 w 645318"/>
              <a:gd name="connsiteY15" fmla="*/ 304800 h 897731"/>
              <a:gd name="connsiteX16" fmla="*/ 483393 w 645318"/>
              <a:gd name="connsiteY16" fmla="*/ 342900 h 897731"/>
              <a:gd name="connsiteX17" fmla="*/ 497681 w 645318"/>
              <a:gd name="connsiteY17" fmla="*/ 357188 h 897731"/>
              <a:gd name="connsiteX18" fmla="*/ 533400 w 645318"/>
              <a:gd name="connsiteY18" fmla="*/ 419100 h 897731"/>
              <a:gd name="connsiteX19" fmla="*/ 571500 w 645318"/>
              <a:gd name="connsiteY19" fmla="*/ 490538 h 897731"/>
              <a:gd name="connsiteX20" fmla="*/ 597693 w 645318"/>
              <a:gd name="connsiteY20" fmla="*/ 550069 h 897731"/>
              <a:gd name="connsiteX21" fmla="*/ 623887 w 645318"/>
              <a:gd name="connsiteY21" fmla="*/ 631031 h 897731"/>
              <a:gd name="connsiteX22" fmla="*/ 638175 w 645318"/>
              <a:gd name="connsiteY22" fmla="*/ 721519 h 897731"/>
              <a:gd name="connsiteX23" fmla="*/ 645318 w 645318"/>
              <a:gd name="connsiteY23" fmla="*/ 785813 h 897731"/>
              <a:gd name="connsiteX24" fmla="*/ 638175 w 645318"/>
              <a:gd name="connsiteY24" fmla="*/ 831056 h 897731"/>
              <a:gd name="connsiteX25" fmla="*/ 619125 w 645318"/>
              <a:gd name="connsiteY25" fmla="*/ 869156 h 897731"/>
              <a:gd name="connsiteX26" fmla="*/ 600075 w 645318"/>
              <a:gd name="connsiteY26" fmla="*/ 892969 h 897731"/>
              <a:gd name="connsiteX27" fmla="*/ 585787 w 645318"/>
              <a:gd name="connsiteY27" fmla="*/ 897731 h 897731"/>
              <a:gd name="connsiteX28" fmla="*/ 564356 w 645318"/>
              <a:gd name="connsiteY28" fmla="*/ 897731 h 897731"/>
              <a:gd name="connsiteX29" fmla="*/ 523875 w 645318"/>
              <a:gd name="connsiteY29" fmla="*/ 881063 h 897731"/>
              <a:gd name="connsiteX30" fmla="*/ 488156 w 645318"/>
              <a:gd name="connsiteY30" fmla="*/ 859631 h 897731"/>
              <a:gd name="connsiteX31" fmla="*/ 464343 w 645318"/>
              <a:gd name="connsiteY31" fmla="*/ 833438 h 897731"/>
              <a:gd name="connsiteX32" fmla="*/ 376237 w 645318"/>
              <a:gd name="connsiteY32" fmla="*/ 688181 h 897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645318" h="897731">
                <a:moveTo>
                  <a:pt x="376237" y="688181"/>
                </a:moveTo>
                <a:lnTo>
                  <a:pt x="285750" y="531019"/>
                </a:lnTo>
                <a:lnTo>
                  <a:pt x="221456" y="414338"/>
                </a:lnTo>
                <a:lnTo>
                  <a:pt x="135731" y="266700"/>
                </a:lnTo>
                <a:lnTo>
                  <a:pt x="73818" y="169069"/>
                </a:lnTo>
                <a:lnTo>
                  <a:pt x="30956" y="107156"/>
                </a:lnTo>
                <a:lnTo>
                  <a:pt x="11906" y="71438"/>
                </a:lnTo>
                <a:lnTo>
                  <a:pt x="2381" y="45244"/>
                </a:lnTo>
                <a:lnTo>
                  <a:pt x="0" y="26194"/>
                </a:lnTo>
                <a:lnTo>
                  <a:pt x="2381" y="11906"/>
                </a:lnTo>
                <a:lnTo>
                  <a:pt x="11906" y="0"/>
                </a:lnTo>
                <a:lnTo>
                  <a:pt x="30956" y="2381"/>
                </a:lnTo>
                <a:lnTo>
                  <a:pt x="78581" y="28575"/>
                </a:lnTo>
                <a:lnTo>
                  <a:pt x="176212" y="107156"/>
                </a:lnTo>
                <a:lnTo>
                  <a:pt x="302418" y="204788"/>
                </a:lnTo>
                <a:lnTo>
                  <a:pt x="431006" y="304800"/>
                </a:lnTo>
                <a:lnTo>
                  <a:pt x="483393" y="342900"/>
                </a:lnTo>
                <a:lnTo>
                  <a:pt x="497681" y="357188"/>
                </a:lnTo>
                <a:lnTo>
                  <a:pt x="533400" y="419100"/>
                </a:lnTo>
                <a:lnTo>
                  <a:pt x="571500" y="490538"/>
                </a:lnTo>
                <a:lnTo>
                  <a:pt x="597693" y="550069"/>
                </a:lnTo>
                <a:lnTo>
                  <a:pt x="623887" y="631031"/>
                </a:lnTo>
                <a:lnTo>
                  <a:pt x="638175" y="721519"/>
                </a:lnTo>
                <a:lnTo>
                  <a:pt x="645318" y="785813"/>
                </a:lnTo>
                <a:lnTo>
                  <a:pt x="638175" y="831056"/>
                </a:lnTo>
                <a:lnTo>
                  <a:pt x="619125" y="869156"/>
                </a:lnTo>
                <a:lnTo>
                  <a:pt x="600075" y="892969"/>
                </a:lnTo>
                <a:lnTo>
                  <a:pt x="585787" y="897731"/>
                </a:lnTo>
                <a:lnTo>
                  <a:pt x="564356" y="897731"/>
                </a:lnTo>
                <a:lnTo>
                  <a:pt x="523875" y="881063"/>
                </a:lnTo>
                <a:lnTo>
                  <a:pt x="488156" y="859631"/>
                </a:lnTo>
                <a:lnTo>
                  <a:pt x="464343" y="833438"/>
                </a:lnTo>
                <a:lnTo>
                  <a:pt x="376237" y="6881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43FA1237-0FDF-AF41-B32F-B25CC2A6200B}"/>
              </a:ext>
            </a:extLst>
          </p:cNvPr>
          <p:cNvSpPr/>
          <p:nvPr/>
        </p:nvSpPr>
        <p:spPr>
          <a:xfrm rot="16200000">
            <a:off x="2699544" y="4782344"/>
            <a:ext cx="2073275" cy="373063"/>
          </a:xfrm>
          <a:custGeom>
            <a:avLst/>
            <a:gdLst>
              <a:gd name="connsiteX0" fmla="*/ 1216819 w 2074069"/>
              <a:gd name="connsiteY0" fmla="*/ 366712 h 373856"/>
              <a:gd name="connsiteX1" fmla="*/ 664369 w 2074069"/>
              <a:gd name="connsiteY1" fmla="*/ 369094 h 373856"/>
              <a:gd name="connsiteX2" fmla="*/ 295275 w 2074069"/>
              <a:gd name="connsiteY2" fmla="*/ 361950 h 373856"/>
              <a:gd name="connsiteX3" fmla="*/ 161925 w 2074069"/>
              <a:gd name="connsiteY3" fmla="*/ 352425 h 373856"/>
              <a:gd name="connsiteX4" fmla="*/ 90488 w 2074069"/>
              <a:gd name="connsiteY4" fmla="*/ 347662 h 373856"/>
              <a:gd name="connsiteX5" fmla="*/ 54769 w 2074069"/>
              <a:gd name="connsiteY5" fmla="*/ 335756 h 373856"/>
              <a:gd name="connsiteX6" fmla="*/ 16669 w 2074069"/>
              <a:gd name="connsiteY6" fmla="*/ 311944 h 373856"/>
              <a:gd name="connsiteX7" fmla="*/ 0 w 2074069"/>
              <a:gd name="connsiteY7" fmla="*/ 292894 h 373856"/>
              <a:gd name="connsiteX8" fmla="*/ 0 w 2074069"/>
              <a:gd name="connsiteY8" fmla="*/ 273844 h 373856"/>
              <a:gd name="connsiteX9" fmla="*/ 7144 w 2074069"/>
              <a:gd name="connsiteY9" fmla="*/ 250031 h 373856"/>
              <a:gd name="connsiteX10" fmla="*/ 38100 w 2074069"/>
              <a:gd name="connsiteY10" fmla="*/ 219075 h 373856"/>
              <a:gd name="connsiteX11" fmla="*/ 85725 w 2074069"/>
              <a:gd name="connsiteY11" fmla="*/ 188119 h 373856"/>
              <a:gd name="connsiteX12" fmla="*/ 159544 w 2074069"/>
              <a:gd name="connsiteY12" fmla="*/ 147637 h 373856"/>
              <a:gd name="connsiteX13" fmla="*/ 259556 w 2074069"/>
              <a:gd name="connsiteY13" fmla="*/ 107156 h 373856"/>
              <a:gd name="connsiteX14" fmla="*/ 381000 w 2074069"/>
              <a:gd name="connsiteY14" fmla="*/ 76200 h 373856"/>
              <a:gd name="connsiteX15" fmla="*/ 419100 w 2074069"/>
              <a:gd name="connsiteY15" fmla="*/ 80962 h 373856"/>
              <a:gd name="connsiteX16" fmla="*/ 526256 w 2074069"/>
              <a:gd name="connsiteY16" fmla="*/ 100012 h 373856"/>
              <a:gd name="connsiteX17" fmla="*/ 628650 w 2074069"/>
              <a:gd name="connsiteY17" fmla="*/ 114300 h 373856"/>
              <a:gd name="connsiteX18" fmla="*/ 781050 w 2074069"/>
              <a:gd name="connsiteY18" fmla="*/ 123825 h 373856"/>
              <a:gd name="connsiteX19" fmla="*/ 1302544 w 2074069"/>
              <a:gd name="connsiteY19" fmla="*/ 121444 h 373856"/>
              <a:gd name="connsiteX20" fmla="*/ 1740694 w 2074069"/>
              <a:gd name="connsiteY20" fmla="*/ 123825 h 373856"/>
              <a:gd name="connsiteX21" fmla="*/ 1862138 w 2074069"/>
              <a:gd name="connsiteY21" fmla="*/ 123825 h 373856"/>
              <a:gd name="connsiteX22" fmla="*/ 1900238 w 2074069"/>
              <a:gd name="connsiteY22" fmla="*/ 116681 h 373856"/>
              <a:gd name="connsiteX23" fmla="*/ 1921669 w 2074069"/>
              <a:gd name="connsiteY23" fmla="*/ 100012 h 373856"/>
              <a:gd name="connsiteX24" fmla="*/ 1969294 w 2074069"/>
              <a:gd name="connsiteY24" fmla="*/ 0 h 373856"/>
              <a:gd name="connsiteX25" fmla="*/ 2074069 w 2074069"/>
              <a:gd name="connsiteY25" fmla="*/ 200025 h 373856"/>
              <a:gd name="connsiteX26" fmla="*/ 1964531 w 2074069"/>
              <a:gd name="connsiteY26" fmla="*/ 316706 h 373856"/>
              <a:gd name="connsiteX27" fmla="*/ 1919288 w 2074069"/>
              <a:gd name="connsiteY27" fmla="*/ 352425 h 373856"/>
              <a:gd name="connsiteX28" fmla="*/ 1878806 w 2074069"/>
              <a:gd name="connsiteY28" fmla="*/ 369094 h 373856"/>
              <a:gd name="connsiteX29" fmla="*/ 1840706 w 2074069"/>
              <a:gd name="connsiteY29" fmla="*/ 373856 h 373856"/>
              <a:gd name="connsiteX30" fmla="*/ 1783556 w 2074069"/>
              <a:gd name="connsiteY30" fmla="*/ 373856 h 373856"/>
              <a:gd name="connsiteX31" fmla="*/ 1716881 w 2074069"/>
              <a:gd name="connsiteY31" fmla="*/ 369094 h 373856"/>
              <a:gd name="connsiteX32" fmla="*/ 1216819 w 2074069"/>
              <a:gd name="connsiteY32" fmla="*/ 366712 h 373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074069" h="373856">
                <a:moveTo>
                  <a:pt x="1216819" y="366712"/>
                </a:moveTo>
                <a:lnTo>
                  <a:pt x="664369" y="369094"/>
                </a:lnTo>
                <a:lnTo>
                  <a:pt x="295275" y="361950"/>
                </a:lnTo>
                <a:lnTo>
                  <a:pt x="161925" y="352425"/>
                </a:lnTo>
                <a:lnTo>
                  <a:pt x="90488" y="347662"/>
                </a:lnTo>
                <a:lnTo>
                  <a:pt x="54769" y="335756"/>
                </a:lnTo>
                <a:lnTo>
                  <a:pt x="16669" y="311944"/>
                </a:lnTo>
                <a:lnTo>
                  <a:pt x="0" y="292894"/>
                </a:lnTo>
                <a:lnTo>
                  <a:pt x="0" y="273844"/>
                </a:lnTo>
                <a:lnTo>
                  <a:pt x="7144" y="250031"/>
                </a:lnTo>
                <a:lnTo>
                  <a:pt x="38100" y="219075"/>
                </a:lnTo>
                <a:lnTo>
                  <a:pt x="85725" y="188119"/>
                </a:lnTo>
                <a:lnTo>
                  <a:pt x="159544" y="147637"/>
                </a:lnTo>
                <a:lnTo>
                  <a:pt x="259556" y="107156"/>
                </a:lnTo>
                <a:lnTo>
                  <a:pt x="381000" y="76200"/>
                </a:lnTo>
                <a:lnTo>
                  <a:pt x="419100" y="80962"/>
                </a:lnTo>
                <a:lnTo>
                  <a:pt x="526256" y="100012"/>
                </a:lnTo>
                <a:lnTo>
                  <a:pt x="628650" y="114300"/>
                </a:lnTo>
                <a:lnTo>
                  <a:pt x="781050" y="123825"/>
                </a:lnTo>
                <a:lnTo>
                  <a:pt x="1302544" y="121444"/>
                </a:lnTo>
                <a:lnTo>
                  <a:pt x="1740694" y="123825"/>
                </a:lnTo>
                <a:lnTo>
                  <a:pt x="1862138" y="123825"/>
                </a:lnTo>
                <a:lnTo>
                  <a:pt x="1900238" y="116681"/>
                </a:lnTo>
                <a:lnTo>
                  <a:pt x="1921669" y="100012"/>
                </a:lnTo>
                <a:lnTo>
                  <a:pt x="1969294" y="0"/>
                </a:lnTo>
                <a:lnTo>
                  <a:pt x="2074069" y="200025"/>
                </a:lnTo>
                <a:lnTo>
                  <a:pt x="1964531" y="316706"/>
                </a:lnTo>
                <a:lnTo>
                  <a:pt x="1919288" y="352425"/>
                </a:lnTo>
                <a:lnTo>
                  <a:pt x="1878806" y="369094"/>
                </a:lnTo>
                <a:lnTo>
                  <a:pt x="1840706" y="373856"/>
                </a:lnTo>
                <a:lnTo>
                  <a:pt x="1783556" y="373856"/>
                </a:lnTo>
                <a:lnTo>
                  <a:pt x="1716881" y="369094"/>
                </a:lnTo>
                <a:lnTo>
                  <a:pt x="1216819" y="3667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60114FD3-90F8-CE45-BA6D-D6657E6D1C9B}"/>
              </a:ext>
            </a:extLst>
          </p:cNvPr>
          <p:cNvSpPr/>
          <p:nvPr/>
        </p:nvSpPr>
        <p:spPr>
          <a:xfrm rot="16200000">
            <a:off x="4671219" y="2432844"/>
            <a:ext cx="2132013" cy="600075"/>
          </a:xfrm>
          <a:custGeom>
            <a:avLst/>
            <a:gdLst>
              <a:gd name="connsiteX0" fmla="*/ 407194 w 2131219"/>
              <a:gd name="connsiteY0" fmla="*/ 488156 h 600075"/>
              <a:gd name="connsiteX1" fmla="*/ 42862 w 2131219"/>
              <a:gd name="connsiteY1" fmla="*/ 495300 h 600075"/>
              <a:gd name="connsiteX2" fmla="*/ 0 w 2131219"/>
              <a:gd name="connsiteY2" fmla="*/ 226219 h 600075"/>
              <a:gd name="connsiteX3" fmla="*/ 402431 w 2131219"/>
              <a:gd name="connsiteY3" fmla="*/ 221456 h 600075"/>
              <a:gd name="connsiteX4" fmla="*/ 850106 w 2131219"/>
              <a:gd name="connsiteY4" fmla="*/ 221456 h 600075"/>
              <a:gd name="connsiteX5" fmla="*/ 1021556 w 2131219"/>
              <a:gd name="connsiteY5" fmla="*/ 223838 h 600075"/>
              <a:gd name="connsiteX6" fmla="*/ 1493044 w 2131219"/>
              <a:gd name="connsiteY6" fmla="*/ 221456 h 600075"/>
              <a:gd name="connsiteX7" fmla="*/ 1783556 w 2131219"/>
              <a:gd name="connsiteY7" fmla="*/ 221456 h 600075"/>
              <a:gd name="connsiteX8" fmla="*/ 1833562 w 2131219"/>
              <a:gd name="connsiteY8" fmla="*/ 216694 h 600075"/>
              <a:gd name="connsiteX9" fmla="*/ 1881187 w 2131219"/>
              <a:gd name="connsiteY9" fmla="*/ 207169 h 600075"/>
              <a:gd name="connsiteX10" fmla="*/ 1921669 w 2131219"/>
              <a:gd name="connsiteY10" fmla="*/ 190500 h 600075"/>
              <a:gd name="connsiteX11" fmla="*/ 1957387 w 2131219"/>
              <a:gd name="connsiteY11" fmla="*/ 166688 h 600075"/>
              <a:gd name="connsiteX12" fmla="*/ 2000250 w 2131219"/>
              <a:gd name="connsiteY12" fmla="*/ 126206 h 600075"/>
              <a:gd name="connsiteX13" fmla="*/ 2026444 w 2131219"/>
              <a:gd name="connsiteY13" fmla="*/ 76200 h 600075"/>
              <a:gd name="connsiteX14" fmla="*/ 2055019 w 2131219"/>
              <a:gd name="connsiteY14" fmla="*/ 33338 h 600075"/>
              <a:gd name="connsiteX15" fmla="*/ 2090737 w 2131219"/>
              <a:gd name="connsiteY15" fmla="*/ 7144 h 600075"/>
              <a:gd name="connsiteX16" fmla="*/ 2109787 w 2131219"/>
              <a:gd name="connsiteY16" fmla="*/ 0 h 600075"/>
              <a:gd name="connsiteX17" fmla="*/ 2121694 w 2131219"/>
              <a:gd name="connsiteY17" fmla="*/ 9525 h 600075"/>
              <a:gd name="connsiteX18" fmla="*/ 2128837 w 2131219"/>
              <a:gd name="connsiteY18" fmla="*/ 47625 h 600075"/>
              <a:gd name="connsiteX19" fmla="*/ 2131219 w 2131219"/>
              <a:gd name="connsiteY19" fmla="*/ 126206 h 600075"/>
              <a:gd name="connsiteX20" fmla="*/ 2105025 w 2131219"/>
              <a:gd name="connsiteY20" fmla="*/ 226219 h 600075"/>
              <a:gd name="connsiteX21" fmla="*/ 2083594 w 2131219"/>
              <a:gd name="connsiteY21" fmla="*/ 302419 h 600075"/>
              <a:gd name="connsiteX22" fmla="*/ 2021681 w 2131219"/>
              <a:gd name="connsiteY22" fmla="*/ 450056 h 600075"/>
              <a:gd name="connsiteX23" fmla="*/ 1974056 w 2131219"/>
              <a:gd name="connsiteY23" fmla="*/ 545306 h 600075"/>
              <a:gd name="connsiteX24" fmla="*/ 1955006 w 2131219"/>
              <a:gd name="connsiteY24" fmla="*/ 569119 h 600075"/>
              <a:gd name="connsiteX25" fmla="*/ 1926431 w 2131219"/>
              <a:gd name="connsiteY25" fmla="*/ 595313 h 600075"/>
              <a:gd name="connsiteX26" fmla="*/ 1905000 w 2131219"/>
              <a:gd name="connsiteY26" fmla="*/ 600075 h 600075"/>
              <a:gd name="connsiteX27" fmla="*/ 1876425 w 2131219"/>
              <a:gd name="connsiteY27" fmla="*/ 597694 h 600075"/>
              <a:gd name="connsiteX28" fmla="*/ 1847850 w 2131219"/>
              <a:gd name="connsiteY28" fmla="*/ 585788 h 600075"/>
              <a:gd name="connsiteX29" fmla="*/ 1812131 w 2131219"/>
              <a:gd name="connsiteY29" fmla="*/ 552450 h 600075"/>
              <a:gd name="connsiteX30" fmla="*/ 1776412 w 2131219"/>
              <a:gd name="connsiteY30" fmla="*/ 531019 h 600075"/>
              <a:gd name="connsiteX31" fmla="*/ 1678781 w 2131219"/>
              <a:gd name="connsiteY31" fmla="*/ 504825 h 600075"/>
              <a:gd name="connsiteX32" fmla="*/ 1559719 w 2131219"/>
              <a:gd name="connsiteY32" fmla="*/ 490538 h 600075"/>
              <a:gd name="connsiteX33" fmla="*/ 1354931 w 2131219"/>
              <a:gd name="connsiteY33" fmla="*/ 490538 h 600075"/>
              <a:gd name="connsiteX34" fmla="*/ 1019175 w 2131219"/>
              <a:gd name="connsiteY34" fmla="*/ 490538 h 600075"/>
              <a:gd name="connsiteX35" fmla="*/ 864394 w 2131219"/>
              <a:gd name="connsiteY35" fmla="*/ 483394 h 600075"/>
              <a:gd name="connsiteX36" fmla="*/ 407194 w 2131219"/>
              <a:gd name="connsiteY36" fmla="*/ 488156 h 60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131219" h="600075">
                <a:moveTo>
                  <a:pt x="407194" y="488156"/>
                </a:moveTo>
                <a:lnTo>
                  <a:pt x="42862" y="495300"/>
                </a:lnTo>
                <a:lnTo>
                  <a:pt x="0" y="226219"/>
                </a:lnTo>
                <a:lnTo>
                  <a:pt x="402431" y="221456"/>
                </a:lnTo>
                <a:lnTo>
                  <a:pt x="850106" y="221456"/>
                </a:lnTo>
                <a:lnTo>
                  <a:pt x="1021556" y="223838"/>
                </a:lnTo>
                <a:lnTo>
                  <a:pt x="1493044" y="221456"/>
                </a:lnTo>
                <a:lnTo>
                  <a:pt x="1783556" y="221456"/>
                </a:lnTo>
                <a:lnTo>
                  <a:pt x="1833562" y="216694"/>
                </a:lnTo>
                <a:lnTo>
                  <a:pt x="1881187" y="207169"/>
                </a:lnTo>
                <a:lnTo>
                  <a:pt x="1921669" y="190500"/>
                </a:lnTo>
                <a:lnTo>
                  <a:pt x="1957387" y="166688"/>
                </a:lnTo>
                <a:lnTo>
                  <a:pt x="2000250" y="126206"/>
                </a:lnTo>
                <a:lnTo>
                  <a:pt x="2026444" y="76200"/>
                </a:lnTo>
                <a:lnTo>
                  <a:pt x="2055019" y="33338"/>
                </a:lnTo>
                <a:lnTo>
                  <a:pt x="2090737" y="7144"/>
                </a:lnTo>
                <a:lnTo>
                  <a:pt x="2109787" y="0"/>
                </a:lnTo>
                <a:lnTo>
                  <a:pt x="2121694" y="9525"/>
                </a:lnTo>
                <a:lnTo>
                  <a:pt x="2128837" y="47625"/>
                </a:lnTo>
                <a:lnTo>
                  <a:pt x="2131219" y="126206"/>
                </a:lnTo>
                <a:lnTo>
                  <a:pt x="2105025" y="226219"/>
                </a:lnTo>
                <a:lnTo>
                  <a:pt x="2083594" y="302419"/>
                </a:lnTo>
                <a:lnTo>
                  <a:pt x="2021681" y="450056"/>
                </a:lnTo>
                <a:lnTo>
                  <a:pt x="1974056" y="545306"/>
                </a:lnTo>
                <a:lnTo>
                  <a:pt x="1955006" y="569119"/>
                </a:lnTo>
                <a:lnTo>
                  <a:pt x="1926431" y="595313"/>
                </a:lnTo>
                <a:lnTo>
                  <a:pt x="1905000" y="600075"/>
                </a:lnTo>
                <a:lnTo>
                  <a:pt x="1876425" y="597694"/>
                </a:lnTo>
                <a:lnTo>
                  <a:pt x="1847850" y="585788"/>
                </a:lnTo>
                <a:lnTo>
                  <a:pt x="1812131" y="552450"/>
                </a:lnTo>
                <a:lnTo>
                  <a:pt x="1776412" y="531019"/>
                </a:lnTo>
                <a:lnTo>
                  <a:pt x="1678781" y="504825"/>
                </a:lnTo>
                <a:lnTo>
                  <a:pt x="1559719" y="490538"/>
                </a:lnTo>
                <a:lnTo>
                  <a:pt x="1354931" y="490538"/>
                </a:lnTo>
                <a:lnTo>
                  <a:pt x="1019175" y="490538"/>
                </a:lnTo>
                <a:lnTo>
                  <a:pt x="864394" y="483394"/>
                </a:lnTo>
                <a:lnTo>
                  <a:pt x="407194" y="4881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38F3C179-2439-714A-869D-4FC346F807E9}"/>
              </a:ext>
            </a:extLst>
          </p:cNvPr>
          <p:cNvSpPr/>
          <p:nvPr/>
        </p:nvSpPr>
        <p:spPr>
          <a:xfrm>
            <a:off x="4652963" y="3600450"/>
            <a:ext cx="2284412" cy="423863"/>
          </a:xfrm>
          <a:custGeom>
            <a:avLst/>
            <a:gdLst>
              <a:gd name="connsiteX0" fmla="*/ 1616956 w 2283706"/>
              <a:gd name="connsiteY0" fmla="*/ 269081 h 423863"/>
              <a:gd name="connsiteX1" fmla="*/ 1376450 w 2283706"/>
              <a:gd name="connsiteY1" fmla="*/ 288131 h 423863"/>
              <a:gd name="connsiteX2" fmla="*/ 1064506 w 2283706"/>
              <a:gd name="connsiteY2" fmla="*/ 326231 h 423863"/>
              <a:gd name="connsiteX3" fmla="*/ 754944 w 2283706"/>
              <a:gd name="connsiteY3" fmla="*/ 371475 h 423863"/>
              <a:gd name="connsiteX4" fmla="*/ 538250 w 2283706"/>
              <a:gd name="connsiteY4" fmla="*/ 409575 h 423863"/>
              <a:gd name="connsiteX5" fmla="*/ 504913 w 2283706"/>
              <a:gd name="connsiteY5" fmla="*/ 419100 h 423863"/>
              <a:gd name="connsiteX6" fmla="*/ 478719 w 2283706"/>
              <a:gd name="connsiteY6" fmla="*/ 423863 h 423863"/>
              <a:gd name="connsiteX7" fmla="*/ 450144 w 2283706"/>
              <a:gd name="connsiteY7" fmla="*/ 423863 h 423863"/>
              <a:gd name="connsiteX8" fmla="*/ 407281 w 2283706"/>
              <a:gd name="connsiteY8" fmla="*/ 421481 h 423863"/>
              <a:gd name="connsiteX9" fmla="*/ 369181 w 2283706"/>
              <a:gd name="connsiteY9" fmla="*/ 414338 h 423863"/>
              <a:gd name="connsiteX10" fmla="*/ 323938 w 2283706"/>
              <a:gd name="connsiteY10" fmla="*/ 402431 h 423863"/>
              <a:gd name="connsiteX11" fmla="*/ 276313 w 2283706"/>
              <a:gd name="connsiteY11" fmla="*/ 383381 h 423863"/>
              <a:gd name="connsiteX12" fmla="*/ 207256 w 2283706"/>
              <a:gd name="connsiteY12" fmla="*/ 350044 h 423863"/>
              <a:gd name="connsiteX13" fmla="*/ 109625 w 2283706"/>
              <a:gd name="connsiteY13" fmla="*/ 285750 h 423863"/>
              <a:gd name="connsiteX14" fmla="*/ 31044 w 2283706"/>
              <a:gd name="connsiteY14" fmla="*/ 221456 h 423863"/>
              <a:gd name="connsiteX15" fmla="*/ 16756 w 2283706"/>
              <a:gd name="connsiteY15" fmla="*/ 207169 h 423863"/>
              <a:gd name="connsiteX16" fmla="*/ 2469 w 2283706"/>
              <a:gd name="connsiteY16" fmla="*/ 176213 h 423863"/>
              <a:gd name="connsiteX17" fmla="*/ 88 w 2283706"/>
              <a:gd name="connsiteY17" fmla="*/ 152400 h 423863"/>
              <a:gd name="connsiteX18" fmla="*/ 4850 w 2283706"/>
              <a:gd name="connsiteY18" fmla="*/ 135731 h 423863"/>
              <a:gd name="connsiteX19" fmla="*/ 16756 w 2283706"/>
              <a:gd name="connsiteY19" fmla="*/ 128588 h 423863"/>
              <a:gd name="connsiteX20" fmla="*/ 57238 w 2283706"/>
              <a:gd name="connsiteY20" fmla="*/ 135731 h 423863"/>
              <a:gd name="connsiteX21" fmla="*/ 123913 w 2283706"/>
              <a:gd name="connsiteY21" fmla="*/ 150019 h 423863"/>
              <a:gd name="connsiteX22" fmla="*/ 216781 w 2283706"/>
              <a:gd name="connsiteY22" fmla="*/ 171450 h 423863"/>
              <a:gd name="connsiteX23" fmla="*/ 300125 w 2283706"/>
              <a:gd name="connsiteY23" fmla="*/ 185738 h 423863"/>
              <a:gd name="connsiteX24" fmla="*/ 335844 w 2283706"/>
              <a:gd name="connsiteY24" fmla="*/ 185738 h 423863"/>
              <a:gd name="connsiteX25" fmla="*/ 623975 w 2283706"/>
              <a:gd name="connsiteY25" fmla="*/ 171450 h 423863"/>
              <a:gd name="connsiteX26" fmla="*/ 1016881 w 2283706"/>
              <a:gd name="connsiteY26" fmla="*/ 138113 h 423863"/>
              <a:gd name="connsiteX27" fmla="*/ 1281200 w 2283706"/>
              <a:gd name="connsiteY27" fmla="*/ 97631 h 423863"/>
              <a:gd name="connsiteX28" fmla="*/ 1450269 w 2283706"/>
              <a:gd name="connsiteY28" fmla="*/ 78581 h 423863"/>
              <a:gd name="connsiteX29" fmla="*/ 1643150 w 2283706"/>
              <a:gd name="connsiteY29" fmla="*/ 50006 h 423863"/>
              <a:gd name="connsiteX30" fmla="*/ 1838413 w 2283706"/>
              <a:gd name="connsiteY30" fmla="*/ 14288 h 423863"/>
              <a:gd name="connsiteX31" fmla="*/ 1919375 w 2283706"/>
              <a:gd name="connsiteY31" fmla="*/ 0 h 423863"/>
              <a:gd name="connsiteX32" fmla="*/ 1976525 w 2283706"/>
              <a:gd name="connsiteY32" fmla="*/ 4763 h 423863"/>
              <a:gd name="connsiteX33" fmla="*/ 2090825 w 2283706"/>
              <a:gd name="connsiteY33" fmla="*/ 40481 h 423863"/>
              <a:gd name="connsiteX34" fmla="*/ 2207506 w 2283706"/>
              <a:gd name="connsiteY34" fmla="*/ 92869 h 423863"/>
              <a:gd name="connsiteX35" fmla="*/ 2250369 w 2283706"/>
              <a:gd name="connsiteY35" fmla="*/ 128588 h 423863"/>
              <a:gd name="connsiteX36" fmla="*/ 2274181 w 2283706"/>
              <a:gd name="connsiteY36" fmla="*/ 159544 h 423863"/>
              <a:gd name="connsiteX37" fmla="*/ 2283706 w 2283706"/>
              <a:gd name="connsiteY37" fmla="*/ 183356 h 423863"/>
              <a:gd name="connsiteX38" fmla="*/ 2278944 w 2283706"/>
              <a:gd name="connsiteY38" fmla="*/ 211931 h 423863"/>
              <a:gd name="connsiteX39" fmla="*/ 2257513 w 2283706"/>
              <a:gd name="connsiteY39" fmla="*/ 233363 h 423863"/>
              <a:gd name="connsiteX40" fmla="*/ 2214650 w 2283706"/>
              <a:gd name="connsiteY40" fmla="*/ 247650 h 423863"/>
              <a:gd name="connsiteX41" fmla="*/ 1995575 w 2283706"/>
              <a:gd name="connsiteY41" fmla="*/ 254794 h 423863"/>
              <a:gd name="connsiteX42" fmla="*/ 1616956 w 2283706"/>
              <a:gd name="connsiteY42" fmla="*/ 269081 h 423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283706" h="423863">
                <a:moveTo>
                  <a:pt x="1616956" y="269081"/>
                </a:moveTo>
                <a:lnTo>
                  <a:pt x="1376450" y="288131"/>
                </a:lnTo>
                <a:lnTo>
                  <a:pt x="1064506" y="326231"/>
                </a:lnTo>
                <a:lnTo>
                  <a:pt x="754944" y="371475"/>
                </a:lnTo>
                <a:lnTo>
                  <a:pt x="538250" y="409575"/>
                </a:lnTo>
                <a:lnTo>
                  <a:pt x="504913" y="419100"/>
                </a:lnTo>
                <a:lnTo>
                  <a:pt x="478719" y="423863"/>
                </a:lnTo>
                <a:lnTo>
                  <a:pt x="450144" y="423863"/>
                </a:lnTo>
                <a:lnTo>
                  <a:pt x="407281" y="421481"/>
                </a:lnTo>
                <a:lnTo>
                  <a:pt x="369181" y="414338"/>
                </a:lnTo>
                <a:lnTo>
                  <a:pt x="323938" y="402431"/>
                </a:lnTo>
                <a:lnTo>
                  <a:pt x="276313" y="383381"/>
                </a:lnTo>
                <a:lnTo>
                  <a:pt x="207256" y="350044"/>
                </a:lnTo>
                <a:lnTo>
                  <a:pt x="109625" y="285750"/>
                </a:lnTo>
                <a:lnTo>
                  <a:pt x="31044" y="221456"/>
                </a:lnTo>
                <a:lnTo>
                  <a:pt x="16756" y="207169"/>
                </a:lnTo>
                <a:lnTo>
                  <a:pt x="2469" y="176213"/>
                </a:lnTo>
                <a:cubicBezTo>
                  <a:pt x="0" y="153992"/>
                  <a:pt x="88" y="161969"/>
                  <a:pt x="88" y="152400"/>
                </a:cubicBezTo>
                <a:lnTo>
                  <a:pt x="4850" y="135731"/>
                </a:lnTo>
                <a:lnTo>
                  <a:pt x="16756" y="128588"/>
                </a:lnTo>
                <a:lnTo>
                  <a:pt x="57238" y="135731"/>
                </a:lnTo>
                <a:lnTo>
                  <a:pt x="123913" y="150019"/>
                </a:lnTo>
                <a:lnTo>
                  <a:pt x="216781" y="171450"/>
                </a:lnTo>
                <a:lnTo>
                  <a:pt x="300125" y="185738"/>
                </a:lnTo>
                <a:lnTo>
                  <a:pt x="335844" y="185738"/>
                </a:lnTo>
                <a:lnTo>
                  <a:pt x="623975" y="171450"/>
                </a:lnTo>
                <a:lnTo>
                  <a:pt x="1016881" y="138113"/>
                </a:lnTo>
                <a:lnTo>
                  <a:pt x="1281200" y="97631"/>
                </a:lnTo>
                <a:lnTo>
                  <a:pt x="1450269" y="78581"/>
                </a:lnTo>
                <a:lnTo>
                  <a:pt x="1643150" y="50006"/>
                </a:lnTo>
                <a:lnTo>
                  <a:pt x="1838413" y="14288"/>
                </a:lnTo>
                <a:lnTo>
                  <a:pt x="1919375" y="0"/>
                </a:lnTo>
                <a:lnTo>
                  <a:pt x="1976525" y="4763"/>
                </a:lnTo>
                <a:lnTo>
                  <a:pt x="2090825" y="40481"/>
                </a:lnTo>
                <a:lnTo>
                  <a:pt x="2207506" y="92869"/>
                </a:lnTo>
                <a:lnTo>
                  <a:pt x="2250369" y="128588"/>
                </a:lnTo>
                <a:lnTo>
                  <a:pt x="2274181" y="159544"/>
                </a:lnTo>
                <a:lnTo>
                  <a:pt x="2283706" y="183356"/>
                </a:lnTo>
                <a:lnTo>
                  <a:pt x="2278944" y="211931"/>
                </a:lnTo>
                <a:lnTo>
                  <a:pt x="2257513" y="233363"/>
                </a:lnTo>
                <a:lnTo>
                  <a:pt x="2214650" y="247650"/>
                </a:lnTo>
                <a:lnTo>
                  <a:pt x="1995575" y="254794"/>
                </a:lnTo>
                <a:lnTo>
                  <a:pt x="1616956" y="2690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51918FE5-08B9-8D4F-8F6B-30C0FE29A1D1}"/>
              </a:ext>
            </a:extLst>
          </p:cNvPr>
          <p:cNvSpPr/>
          <p:nvPr/>
        </p:nvSpPr>
        <p:spPr>
          <a:xfrm>
            <a:off x="5014913" y="4408488"/>
            <a:ext cx="1989137" cy="1193800"/>
          </a:xfrm>
          <a:custGeom>
            <a:avLst/>
            <a:gdLst>
              <a:gd name="connsiteX0" fmla="*/ 664368 w 1988343"/>
              <a:gd name="connsiteY0" fmla="*/ 316706 h 1250156"/>
              <a:gd name="connsiteX1" fmla="*/ 64293 w 1988343"/>
              <a:gd name="connsiteY1" fmla="*/ 390525 h 1250156"/>
              <a:gd name="connsiteX2" fmla="*/ 0 w 1988343"/>
              <a:gd name="connsiteY2" fmla="*/ 211931 h 1250156"/>
              <a:gd name="connsiteX3" fmla="*/ 166687 w 1988343"/>
              <a:gd name="connsiteY3" fmla="*/ 195262 h 1250156"/>
              <a:gd name="connsiteX4" fmla="*/ 673893 w 1988343"/>
              <a:gd name="connsiteY4" fmla="*/ 138112 h 1250156"/>
              <a:gd name="connsiteX5" fmla="*/ 1183481 w 1988343"/>
              <a:gd name="connsiteY5" fmla="*/ 78581 h 1250156"/>
              <a:gd name="connsiteX6" fmla="*/ 1428750 w 1988343"/>
              <a:gd name="connsiteY6" fmla="*/ 50006 h 1250156"/>
              <a:gd name="connsiteX7" fmla="*/ 1466850 w 1988343"/>
              <a:gd name="connsiteY7" fmla="*/ 45244 h 1250156"/>
              <a:gd name="connsiteX8" fmla="*/ 1528762 w 1988343"/>
              <a:gd name="connsiteY8" fmla="*/ 30956 h 1250156"/>
              <a:gd name="connsiteX9" fmla="*/ 1624012 w 1988343"/>
              <a:gd name="connsiteY9" fmla="*/ 4762 h 1250156"/>
              <a:gd name="connsiteX10" fmla="*/ 1650206 w 1988343"/>
              <a:gd name="connsiteY10" fmla="*/ 0 h 1250156"/>
              <a:gd name="connsiteX11" fmla="*/ 1685925 w 1988343"/>
              <a:gd name="connsiteY11" fmla="*/ 9525 h 1250156"/>
              <a:gd name="connsiteX12" fmla="*/ 1745456 w 1988343"/>
              <a:gd name="connsiteY12" fmla="*/ 38100 h 1250156"/>
              <a:gd name="connsiteX13" fmla="*/ 1840706 w 1988343"/>
              <a:gd name="connsiteY13" fmla="*/ 107156 h 1250156"/>
              <a:gd name="connsiteX14" fmla="*/ 1952625 w 1988343"/>
              <a:gd name="connsiteY14" fmla="*/ 195262 h 1250156"/>
              <a:gd name="connsiteX15" fmla="*/ 1983581 w 1988343"/>
              <a:gd name="connsiteY15" fmla="*/ 221456 h 1250156"/>
              <a:gd name="connsiteX16" fmla="*/ 1988343 w 1988343"/>
              <a:gd name="connsiteY16" fmla="*/ 238125 h 1250156"/>
              <a:gd name="connsiteX17" fmla="*/ 1981200 w 1988343"/>
              <a:gd name="connsiteY17" fmla="*/ 271462 h 1250156"/>
              <a:gd name="connsiteX18" fmla="*/ 1955006 w 1988343"/>
              <a:gd name="connsiteY18" fmla="*/ 300037 h 1250156"/>
              <a:gd name="connsiteX19" fmla="*/ 1926431 w 1988343"/>
              <a:gd name="connsiteY19" fmla="*/ 326231 h 1250156"/>
              <a:gd name="connsiteX20" fmla="*/ 1897856 w 1988343"/>
              <a:gd name="connsiteY20" fmla="*/ 361950 h 1250156"/>
              <a:gd name="connsiteX21" fmla="*/ 1878806 w 1988343"/>
              <a:gd name="connsiteY21" fmla="*/ 400050 h 1250156"/>
              <a:gd name="connsiteX22" fmla="*/ 1838325 w 1988343"/>
              <a:gd name="connsiteY22" fmla="*/ 538162 h 1250156"/>
              <a:gd name="connsiteX23" fmla="*/ 1733550 w 1988343"/>
              <a:gd name="connsiteY23" fmla="*/ 890587 h 1250156"/>
              <a:gd name="connsiteX24" fmla="*/ 1619250 w 1988343"/>
              <a:gd name="connsiteY24" fmla="*/ 1250156 h 1250156"/>
              <a:gd name="connsiteX25" fmla="*/ 1428750 w 1988343"/>
              <a:gd name="connsiteY25" fmla="*/ 1223962 h 1250156"/>
              <a:gd name="connsiteX26" fmla="*/ 1478756 w 1988343"/>
              <a:gd name="connsiteY26" fmla="*/ 926306 h 1250156"/>
              <a:gd name="connsiteX27" fmla="*/ 1552575 w 1988343"/>
              <a:gd name="connsiteY27" fmla="*/ 485775 h 1250156"/>
              <a:gd name="connsiteX28" fmla="*/ 1585912 w 1988343"/>
              <a:gd name="connsiteY28" fmla="*/ 285750 h 1250156"/>
              <a:gd name="connsiteX29" fmla="*/ 1585912 w 1988343"/>
              <a:gd name="connsiteY29" fmla="*/ 259556 h 1250156"/>
              <a:gd name="connsiteX30" fmla="*/ 1581150 w 1988343"/>
              <a:gd name="connsiteY30" fmla="*/ 247650 h 1250156"/>
              <a:gd name="connsiteX31" fmla="*/ 1557337 w 1988343"/>
              <a:gd name="connsiteY31" fmla="*/ 233362 h 1250156"/>
              <a:gd name="connsiteX32" fmla="*/ 1516856 w 1988343"/>
              <a:gd name="connsiteY32" fmla="*/ 226219 h 1250156"/>
              <a:gd name="connsiteX33" fmla="*/ 1273968 w 1988343"/>
              <a:gd name="connsiteY33" fmla="*/ 252412 h 1250156"/>
              <a:gd name="connsiteX34" fmla="*/ 664368 w 1988343"/>
              <a:gd name="connsiteY34" fmla="*/ 316706 h 1250156"/>
              <a:gd name="connsiteX0" fmla="*/ 664368 w 1988343"/>
              <a:gd name="connsiteY0" fmla="*/ 316706 h 1250156"/>
              <a:gd name="connsiteX1" fmla="*/ 64293 w 1988343"/>
              <a:gd name="connsiteY1" fmla="*/ 390525 h 1250156"/>
              <a:gd name="connsiteX2" fmla="*/ 0 w 1988343"/>
              <a:gd name="connsiteY2" fmla="*/ 211931 h 1250156"/>
              <a:gd name="connsiteX3" fmla="*/ 166687 w 1988343"/>
              <a:gd name="connsiteY3" fmla="*/ 195262 h 1250156"/>
              <a:gd name="connsiteX4" fmla="*/ 673893 w 1988343"/>
              <a:gd name="connsiteY4" fmla="*/ 138112 h 1250156"/>
              <a:gd name="connsiteX5" fmla="*/ 1183481 w 1988343"/>
              <a:gd name="connsiteY5" fmla="*/ 78581 h 1250156"/>
              <a:gd name="connsiteX6" fmla="*/ 1428750 w 1988343"/>
              <a:gd name="connsiteY6" fmla="*/ 50006 h 1250156"/>
              <a:gd name="connsiteX7" fmla="*/ 1466850 w 1988343"/>
              <a:gd name="connsiteY7" fmla="*/ 45244 h 1250156"/>
              <a:gd name="connsiteX8" fmla="*/ 1528762 w 1988343"/>
              <a:gd name="connsiteY8" fmla="*/ 30956 h 1250156"/>
              <a:gd name="connsiteX9" fmla="*/ 1624012 w 1988343"/>
              <a:gd name="connsiteY9" fmla="*/ 4762 h 1250156"/>
              <a:gd name="connsiteX10" fmla="*/ 1650206 w 1988343"/>
              <a:gd name="connsiteY10" fmla="*/ 0 h 1250156"/>
              <a:gd name="connsiteX11" fmla="*/ 1685925 w 1988343"/>
              <a:gd name="connsiteY11" fmla="*/ 9525 h 1250156"/>
              <a:gd name="connsiteX12" fmla="*/ 1745456 w 1988343"/>
              <a:gd name="connsiteY12" fmla="*/ 38100 h 1250156"/>
              <a:gd name="connsiteX13" fmla="*/ 1840706 w 1988343"/>
              <a:gd name="connsiteY13" fmla="*/ 107156 h 1250156"/>
              <a:gd name="connsiteX14" fmla="*/ 1952625 w 1988343"/>
              <a:gd name="connsiteY14" fmla="*/ 195262 h 1250156"/>
              <a:gd name="connsiteX15" fmla="*/ 1983581 w 1988343"/>
              <a:gd name="connsiteY15" fmla="*/ 221456 h 1250156"/>
              <a:gd name="connsiteX16" fmla="*/ 1988343 w 1988343"/>
              <a:gd name="connsiteY16" fmla="*/ 238125 h 1250156"/>
              <a:gd name="connsiteX17" fmla="*/ 1981200 w 1988343"/>
              <a:gd name="connsiteY17" fmla="*/ 271462 h 1250156"/>
              <a:gd name="connsiteX18" fmla="*/ 1955006 w 1988343"/>
              <a:gd name="connsiteY18" fmla="*/ 300037 h 1250156"/>
              <a:gd name="connsiteX19" fmla="*/ 1926431 w 1988343"/>
              <a:gd name="connsiteY19" fmla="*/ 326231 h 1250156"/>
              <a:gd name="connsiteX20" fmla="*/ 1897856 w 1988343"/>
              <a:gd name="connsiteY20" fmla="*/ 361950 h 1250156"/>
              <a:gd name="connsiteX21" fmla="*/ 1878806 w 1988343"/>
              <a:gd name="connsiteY21" fmla="*/ 400050 h 1250156"/>
              <a:gd name="connsiteX22" fmla="*/ 1838325 w 1988343"/>
              <a:gd name="connsiteY22" fmla="*/ 538162 h 1250156"/>
              <a:gd name="connsiteX23" fmla="*/ 1733550 w 1988343"/>
              <a:gd name="connsiteY23" fmla="*/ 890587 h 1250156"/>
              <a:gd name="connsiteX24" fmla="*/ 1619250 w 1988343"/>
              <a:gd name="connsiteY24" fmla="*/ 1250156 h 1250156"/>
              <a:gd name="connsiteX25" fmla="*/ 1428750 w 1988343"/>
              <a:gd name="connsiteY25" fmla="*/ 1223962 h 1250156"/>
              <a:gd name="connsiteX26" fmla="*/ 1442461 w 1988343"/>
              <a:gd name="connsiteY26" fmla="*/ 1145314 h 1250156"/>
              <a:gd name="connsiteX27" fmla="*/ 1478756 w 1988343"/>
              <a:gd name="connsiteY27" fmla="*/ 926306 h 1250156"/>
              <a:gd name="connsiteX28" fmla="*/ 1552575 w 1988343"/>
              <a:gd name="connsiteY28" fmla="*/ 485775 h 1250156"/>
              <a:gd name="connsiteX29" fmla="*/ 1585912 w 1988343"/>
              <a:gd name="connsiteY29" fmla="*/ 285750 h 1250156"/>
              <a:gd name="connsiteX30" fmla="*/ 1585912 w 1988343"/>
              <a:gd name="connsiteY30" fmla="*/ 259556 h 1250156"/>
              <a:gd name="connsiteX31" fmla="*/ 1581150 w 1988343"/>
              <a:gd name="connsiteY31" fmla="*/ 247650 h 1250156"/>
              <a:gd name="connsiteX32" fmla="*/ 1557337 w 1988343"/>
              <a:gd name="connsiteY32" fmla="*/ 233362 h 1250156"/>
              <a:gd name="connsiteX33" fmla="*/ 1516856 w 1988343"/>
              <a:gd name="connsiteY33" fmla="*/ 226219 h 1250156"/>
              <a:gd name="connsiteX34" fmla="*/ 1273968 w 1988343"/>
              <a:gd name="connsiteY34" fmla="*/ 252412 h 1250156"/>
              <a:gd name="connsiteX35" fmla="*/ 664368 w 1988343"/>
              <a:gd name="connsiteY35" fmla="*/ 316706 h 1250156"/>
              <a:gd name="connsiteX0" fmla="*/ 664368 w 1988343"/>
              <a:gd name="connsiteY0" fmla="*/ 316706 h 1250156"/>
              <a:gd name="connsiteX1" fmla="*/ 64293 w 1988343"/>
              <a:gd name="connsiteY1" fmla="*/ 390525 h 1250156"/>
              <a:gd name="connsiteX2" fmla="*/ 0 w 1988343"/>
              <a:gd name="connsiteY2" fmla="*/ 211931 h 1250156"/>
              <a:gd name="connsiteX3" fmla="*/ 166687 w 1988343"/>
              <a:gd name="connsiteY3" fmla="*/ 195262 h 1250156"/>
              <a:gd name="connsiteX4" fmla="*/ 673893 w 1988343"/>
              <a:gd name="connsiteY4" fmla="*/ 138112 h 1250156"/>
              <a:gd name="connsiteX5" fmla="*/ 1183481 w 1988343"/>
              <a:gd name="connsiteY5" fmla="*/ 78581 h 1250156"/>
              <a:gd name="connsiteX6" fmla="*/ 1428750 w 1988343"/>
              <a:gd name="connsiteY6" fmla="*/ 50006 h 1250156"/>
              <a:gd name="connsiteX7" fmla="*/ 1466850 w 1988343"/>
              <a:gd name="connsiteY7" fmla="*/ 45244 h 1250156"/>
              <a:gd name="connsiteX8" fmla="*/ 1528762 w 1988343"/>
              <a:gd name="connsiteY8" fmla="*/ 30956 h 1250156"/>
              <a:gd name="connsiteX9" fmla="*/ 1624012 w 1988343"/>
              <a:gd name="connsiteY9" fmla="*/ 4762 h 1250156"/>
              <a:gd name="connsiteX10" fmla="*/ 1650206 w 1988343"/>
              <a:gd name="connsiteY10" fmla="*/ 0 h 1250156"/>
              <a:gd name="connsiteX11" fmla="*/ 1685925 w 1988343"/>
              <a:gd name="connsiteY11" fmla="*/ 9525 h 1250156"/>
              <a:gd name="connsiteX12" fmla="*/ 1745456 w 1988343"/>
              <a:gd name="connsiteY12" fmla="*/ 38100 h 1250156"/>
              <a:gd name="connsiteX13" fmla="*/ 1840706 w 1988343"/>
              <a:gd name="connsiteY13" fmla="*/ 107156 h 1250156"/>
              <a:gd name="connsiteX14" fmla="*/ 1952625 w 1988343"/>
              <a:gd name="connsiteY14" fmla="*/ 195262 h 1250156"/>
              <a:gd name="connsiteX15" fmla="*/ 1983581 w 1988343"/>
              <a:gd name="connsiteY15" fmla="*/ 221456 h 1250156"/>
              <a:gd name="connsiteX16" fmla="*/ 1988343 w 1988343"/>
              <a:gd name="connsiteY16" fmla="*/ 238125 h 1250156"/>
              <a:gd name="connsiteX17" fmla="*/ 1981200 w 1988343"/>
              <a:gd name="connsiteY17" fmla="*/ 271462 h 1250156"/>
              <a:gd name="connsiteX18" fmla="*/ 1955006 w 1988343"/>
              <a:gd name="connsiteY18" fmla="*/ 300037 h 1250156"/>
              <a:gd name="connsiteX19" fmla="*/ 1926431 w 1988343"/>
              <a:gd name="connsiteY19" fmla="*/ 326231 h 1250156"/>
              <a:gd name="connsiteX20" fmla="*/ 1897856 w 1988343"/>
              <a:gd name="connsiteY20" fmla="*/ 361950 h 1250156"/>
              <a:gd name="connsiteX21" fmla="*/ 1878806 w 1988343"/>
              <a:gd name="connsiteY21" fmla="*/ 400050 h 1250156"/>
              <a:gd name="connsiteX22" fmla="*/ 1838325 w 1988343"/>
              <a:gd name="connsiteY22" fmla="*/ 538162 h 1250156"/>
              <a:gd name="connsiteX23" fmla="*/ 1733550 w 1988343"/>
              <a:gd name="connsiteY23" fmla="*/ 890587 h 1250156"/>
              <a:gd name="connsiteX24" fmla="*/ 1632885 w 1988343"/>
              <a:gd name="connsiteY24" fmla="*/ 1195352 h 1250156"/>
              <a:gd name="connsiteX25" fmla="*/ 1619250 w 1988343"/>
              <a:gd name="connsiteY25" fmla="*/ 1250156 h 1250156"/>
              <a:gd name="connsiteX26" fmla="*/ 1428750 w 1988343"/>
              <a:gd name="connsiteY26" fmla="*/ 1223962 h 1250156"/>
              <a:gd name="connsiteX27" fmla="*/ 1442461 w 1988343"/>
              <a:gd name="connsiteY27" fmla="*/ 1145314 h 1250156"/>
              <a:gd name="connsiteX28" fmla="*/ 1478756 w 1988343"/>
              <a:gd name="connsiteY28" fmla="*/ 926306 h 1250156"/>
              <a:gd name="connsiteX29" fmla="*/ 1552575 w 1988343"/>
              <a:gd name="connsiteY29" fmla="*/ 485775 h 1250156"/>
              <a:gd name="connsiteX30" fmla="*/ 1585912 w 1988343"/>
              <a:gd name="connsiteY30" fmla="*/ 285750 h 1250156"/>
              <a:gd name="connsiteX31" fmla="*/ 1585912 w 1988343"/>
              <a:gd name="connsiteY31" fmla="*/ 259556 h 1250156"/>
              <a:gd name="connsiteX32" fmla="*/ 1581150 w 1988343"/>
              <a:gd name="connsiteY32" fmla="*/ 247650 h 1250156"/>
              <a:gd name="connsiteX33" fmla="*/ 1557337 w 1988343"/>
              <a:gd name="connsiteY33" fmla="*/ 233362 h 1250156"/>
              <a:gd name="connsiteX34" fmla="*/ 1516856 w 1988343"/>
              <a:gd name="connsiteY34" fmla="*/ 226219 h 1250156"/>
              <a:gd name="connsiteX35" fmla="*/ 1273968 w 1988343"/>
              <a:gd name="connsiteY35" fmla="*/ 252412 h 1250156"/>
              <a:gd name="connsiteX36" fmla="*/ 664368 w 1988343"/>
              <a:gd name="connsiteY36" fmla="*/ 316706 h 1250156"/>
              <a:gd name="connsiteX0" fmla="*/ 664368 w 1988343"/>
              <a:gd name="connsiteY0" fmla="*/ 316706 h 1223962"/>
              <a:gd name="connsiteX1" fmla="*/ 64293 w 1988343"/>
              <a:gd name="connsiteY1" fmla="*/ 390525 h 1223962"/>
              <a:gd name="connsiteX2" fmla="*/ 0 w 1988343"/>
              <a:gd name="connsiteY2" fmla="*/ 211931 h 1223962"/>
              <a:gd name="connsiteX3" fmla="*/ 166687 w 1988343"/>
              <a:gd name="connsiteY3" fmla="*/ 195262 h 1223962"/>
              <a:gd name="connsiteX4" fmla="*/ 673893 w 1988343"/>
              <a:gd name="connsiteY4" fmla="*/ 138112 h 1223962"/>
              <a:gd name="connsiteX5" fmla="*/ 1183481 w 1988343"/>
              <a:gd name="connsiteY5" fmla="*/ 78581 h 1223962"/>
              <a:gd name="connsiteX6" fmla="*/ 1428750 w 1988343"/>
              <a:gd name="connsiteY6" fmla="*/ 50006 h 1223962"/>
              <a:gd name="connsiteX7" fmla="*/ 1466850 w 1988343"/>
              <a:gd name="connsiteY7" fmla="*/ 45244 h 1223962"/>
              <a:gd name="connsiteX8" fmla="*/ 1528762 w 1988343"/>
              <a:gd name="connsiteY8" fmla="*/ 30956 h 1223962"/>
              <a:gd name="connsiteX9" fmla="*/ 1624012 w 1988343"/>
              <a:gd name="connsiteY9" fmla="*/ 4762 h 1223962"/>
              <a:gd name="connsiteX10" fmla="*/ 1650206 w 1988343"/>
              <a:gd name="connsiteY10" fmla="*/ 0 h 1223962"/>
              <a:gd name="connsiteX11" fmla="*/ 1685925 w 1988343"/>
              <a:gd name="connsiteY11" fmla="*/ 9525 h 1223962"/>
              <a:gd name="connsiteX12" fmla="*/ 1745456 w 1988343"/>
              <a:gd name="connsiteY12" fmla="*/ 38100 h 1223962"/>
              <a:gd name="connsiteX13" fmla="*/ 1840706 w 1988343"/>
              <a:gd name="connsiteY13" fmla="*/ 107156 h 1223962"/>
              <a:gd name="connsiteX14" fmla="*/ 1952625 w 1988343"/>
              <a:gd name="connsiteY14" fmla="*/ 195262 h 1223962"/>
              <a:gd name="connsiteX15" fmla="*/ 1983581 w 1988343"/>
              <a:gd name="connsiteY15" fmla="*/ 221456 h 1223962"/>
              <a:gd name="connsiteX16" fmla="*/ 1988343 w 1988343"/>
              <a:gd name="connsiteY16" fmla="*/ 238125 h 1223962"/>
              <a:gd name="connsiteX17" fmla="*/ 1981200 w 1988343"/>
              <a:gd name="connsiteY17" fmla="*/ 271462 h 1223962"/>
              <a:gd name="connsiteX18" fmla="*/ 1955006 w 1988343"/>
              <a:gd name="connsiteY18" fmla="*/ 300037 h 1223962"/>
              <a:gd name="connsiteX19" fmla="*/ 1926431 w 1988343"/>
              <a:gd name="connsiteY19" fmla="*/ 326231 h 1223962"/>
              <a:gd name="connsiteX20" fmla="*/ 1897856 w 1988343"/>
              <a:gd name="connsiteY20" fmla="*/ 361950 h 1223962"/>
              <a:gd name="connsiteX21" fmla="*/ 1878806 w 1988343"/>
              <a:gd name="connsiteY21" fmla="*/ 400050 h 1223962"/>
              <a:gd name="connsiteX22" fmla="*/ 1838325 w 1988343"/>
              <a:gd name="connsiteY22" fmla="*/ 538162 h 1223962"/>
              <a:gd name="connsiteX23" fmla="*/ 1733550 w 1988343"/>
              <a:gd name="connsiteY23" fmla="*/ 890587 h 1223962"/>
              <a:gd name="connsiteX24" fmla="*/ 1632885 w 1988343"/>
              <a:gd name="connsiteY24" fmla="*/ 1195352 h 1223962"/>
              <a:gd name="connsiteX25" fmla="*/ 1428750 w 1988343"/>
              <a:gd name="connsiteY25" fmla="*/ 1223962 h 1223962"/>
              <a:gd name="connsiteX26" fmla="*/ 1442461 w 1988343"/>
              <a:gd name="connsiteY26" fmla="*/ 1145314 h 1223962"/>
              <a:gd name="connsiteX27" fmla="*/ 1478756 w 1988343"/>
              <a:gd name="connsiteY27" fmla="*/ 926306 h 1223962"/>
              <a:gd name="connsiteX28" fmla="*/ 1552575 w 1988343"/>
              <a:gd name="connsiteY28" fmla="*/ 485775 h 1223962"/>
              <a:gd name="connsiteX29" fmla="*/ 1585912 w 1988343"/>
              <a:gd name="connsiteY29" fmla="*/ 285750 h 1223962"/>
              <a:gd name="connsiteX30" fmla="*/ 1585912 w 1988343"/>
              <a:gd name="connsiteY30" fmla="*/ 259556 h 1223962"/>
              <a:gd name="connsiteX31" fmla="*/ 1581150 w 1988343"/>
              <a:gd name="connsiteY31" fmla="*/ 247650 h 1223962"/>
              <a:gd name="connsiteX32" fmla="*/ 1557337 w 1988343"/>
              <a:gd name="connsiteY32" fmla="*/ 233362 h 1223962"/>
              <a:gd name="connsiteX33" fmla="*/ 1516856 w 1988343"/>
              <a:gd name="connsiteY33" fmla="*/ 226219 h 1223962"/>
              <a:gd name="connsiteX34" fmla="*/ 1273968 w 1988343"/>
              <a:gd name="connsiteY34" fmla="*/ 252412 h 1223962"/>
              <a:gd name="connsiteX35" fmla="*/ 664368 w 1988343"/>
              <a:gd name="connsiteY35" fmla="*/ 316706 h 1223962"/>
              <a:gd name="connsiteX0" fmla="*/ 664368 w 1988343"/>
              <a:gd name="connsiteY0" fmla="*/ 316706 h 1195352"/>
              <a:gd name="connsiteX1" fmla="*/ 64293 w 1988343"/>
              <a:gd name="connsiteY1" fmla="*/ 390525 h 1195352"/>
              <a:gd name="connsiteX2" fmla="*/ 0 w 1988343"/>
              <a:gd name="connsiteY2" fmla="*/ 211931 h 1195352"/>
              <a:gd name="connsiteX3" fmla="*/ 166687 w 1988343"/>
              <a:gd name="connsiteY3" fmla="*/ 195262 h 1195352"/>
              <a:gd name="connsiteX4" fmla="*/ 673893 w 1988343"/>
              <a:gd name="connsiteY4" fmla="*/ 138112 h 1195352"/>
              <a:gd name="connsiteX5" fmla="*/ 1183481 w 1988343"/>
              <a:gd name="connsiteY5" fmla="*/ 78581 h 1195352"/>
              <a:gd name="connsiteX6" fmla="*/ 1428750 w 1988343"/>
              <a:gd name="connsiteY6" fmla="*/ 50006 h 1195352"/>
              <a:gd name="connsiteX7" fmla="*/ 1466850 w 1988343"/>
              <a:gd name="connsiteY7" fmla="*/ 45244 h 1195352"/>
              <a:gd name="connsiteX8" fmla="*/ 1528762 w 1988343"/>
              <a:gd name="connsiteY8" fmla="*/ 30956 h 1195352"/>
              <a:gd name="connsiteX9" fmla="*/ 1624012 w 1988343"/>
              <a:gd name="connsiteY9" fmla="*/ 4762 h 1195352"/>
              <a:gd name="connsiteX10" fmla="*/ 1650206 w 1988343"/>
              <a:gd name="connsiteY10" fmla="*/ 0 h 1195352"/>
              <a:gd name="connsiteX11" fmla="*/ 1685925 w 1988343"/>
              <a:gd name="connsiteY11" fmla="*/ 9525 h 1195352"/>
              <a:gd name="connsiteX12" fmla="*/ 1745456 w 1988343"/>
              <a:gd name="connsiteY12" fmla="*/ 38100 h 1195352"/>
              <a:gd name="connsiteX13" fmla="*/ 1840706 w 1988343"/>
              <a:gd name="connsiteY13" fmla="*/ 107156 h 1195352"/>
              <a:gd name="connsiteX14" fmla="*/ 1952625 w 1988343"/>
              <a:gd name="connsiteY14" fmla="*/ 195262 h 1195352"/>
              <a:gd name="connsiteX15" fmla="*/ 1983581 w 1988343"/>
              <a:gd name="connsiteY15" fmla="*/ 221456 h 1195352"/>
              <a:gd name="connsiteX16" fmla="*/ 1988343 w 1988343"/>
              <a:gd name="connsiteY16" fmla="*/ 238125 h 1195352"/>
              <a:gd name="connsiteX17" fmla="*/ 1981200 w 1988343"/>
              <a:gd name="connsiteY17" fmla="*/ 271462 h 1195352"/>
              <a:gd name="connsiteX18" fmla="*/ 1955006 w 1988343"/>
              <a:gd name="connsiteY18" fmla="*/ 300037 h 1195352"/>
              <a:gd name="connsiteX19" fmla="*/ 1926431 w 1988343"/>
              <a:gd name="connsiteY19" fmla="*/ 326231 h 1195352"/>
              <a:gd name="connsiteX20" fmla="*/ 1897856 w 1988343"/>
              <a:gd name="connsiteY20" fmla="*/ 361950 h 1195352"/>
              <a:gd name="connsiteX21" fmla="*/ 1878806 w 1988343"/>
              <a:gd name="connsiteY21" fmla="*/ 400050 h 1195352"/>
              <a:gd name="connsiteX22" fmla="*/ 1838325 w 1988343"/>
              <a:gd name="connsiteY22" fmla="*/ 538162 h 1195352"/>
              <a:gd name="connsiteX23" fmla="*/ 1733550 w 1988343"/>
              <a:gd name="connsiteY23" fmla="*/ 890587 h 1195352"/>
              <a:gd name="connsiteX24" fmla="*/ 1632885 w 1988343"/>
              <a:gd name="connsiteY24" fmla="*/ 1195352 h 1195352"/>
              <a:gd name="connsiteX25" fmla="*/ 1442461 w 1988343"/>
              <a:gd name="connsiteY25" fmla="*/ 1145314 h 1195352"/>
              <a:gd name="connsiteX26" fmla="*/ 1478756 w 1988343"/>
              <a:gd name="connsiteY26" fmla="*/ 926306 h 1195352"/>
              <a:gd name="connsiteX27" fmla="*/ 1552575 w 1988343"/>
              <a:gd name="connsiteY27" fmla="*/ 485775 h 1195352"/>
              <a:gd name="connsiteX28" fmla="*/ 1585912 w 1988343"/>
              <a:gd name="connsiteY28" fmla="*/ 285750 h 1195352"/>
              <a:gd name="connsiteX29" fmla="*/ 1585912 w 1988343"/>
              <a:gd name="connsiteY29" fmla="*/ 259556 h 1195352"/>
              <a:gd name="connsiteX30" fmla="*/ 1581150 w 1988343"/>
              <a:gd name="connsiteY30" fmla="*/ 247650 h 1195352"/>
              <a:gd name="connsiteX31" fmla="*/ 1557337 w 1988343"/>
              <a:gd name="connsiteY31" fmla="*/ 233362 h 1195352"/>
              <a:gd name="connsiteX32" fmla="*/ 1516856 w 1988343"/>
              <a:gd name="connsiteY32" fmla="*/ 226219 h 1195352"/>
              <a:gd name="connsiteX33" fmla="*/ 1273968 w 1988343"/>
              <a:gd name="connsiteY33" fmla="*/ 252412 h 1195352"/>
              <a:gd name="connsiteX34" fmla="*/ 664368 w 1988343"/>
              <a:gd name="connsiteY34" fmla="*/ 316706 h 1195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988343" h="1195352">
                <a:moveTo>
                  <a:pt x="664368" y="316706"/>
                </a:moveTo>
                <a:lnTo>
                  <a:pt x="64293" y="390525"/>
                </a:lnTo>
                <a:lnTo>
                  <a:pt x="0" y="211931"/>
                </a:lnTo>
                <a:lnTo>
                  <a:pt x="166687" y="195262"/>
                </a:lnTo>
                <a:lnTo>
                  <a:pt x="673893" y="138112"/>
                </a:lnTo>
                <a:lnTo>
                  <a:pt x="1183481" y="78581"/>
                </a:lnTo>
                <a:lnTo>
                  <a:pt x="1428750" y="50006"/>
                </a:lnTo>
                <a:lnTo>
                  <a:pt x="1466850" y="45244"/>
                </a:lnTo>
                <a:lnTo>
                  <a:pt x="1528762" y="30956"/>
                </a:lnTo>
                <a:lnTo>
                  <a:pt x="1624012" y="4762"/>
                </a:lnTo>
                <a:lnTo>
                  <a:pt x="1650206" y="0"/>
                </a:lnTo>
                <a:lnTo>
                  <a:pt x="1685925" y="9525"/>
                </a:lnTo>
                <a:lnTo>
                  <a:pt x="1745456" y="38100"/>
                </a:lnTo>
                <a:lnTo>
                  <a:pt x="1840706" y="107156"/>
                </a:lnTo>
                <a:lnTo>
                  <a:pt x="1952625" y="195262"/>
                </a:lnTo>
                <a:lnTo>
                  <a:pt x="1983581" y="221456"/>
                </a:lnTo>
                <a:lnTo>
                  <a:pt x="1988343" y="238125"/>
                </a:lnTo>
                <a:lnTo>
                  <a:pt x="1981200" y="271462"/>
                </a:lnTo>
                <a:lnTo>
                  <a:pt x="1955006" y="300037"/>
                </a:lnTo>
                <a:lnTo>
                  <a:pt x="1926431" y="326231"/>
                </a:lnTo>
                <a:lnTo>
                  <a:pt x="1897856" y="361950"/>
                </a:lnTo>
                <a:lnTo>
                  <a:pt x="1878806" y="400050"/>
                </a:lnTo>
                <a:lnTo>
                  <a:pt x="1838325" y="538162"/>
                </a:lnTo>
                <a:lnTo>
                  <a:pt x="1733550" y="890587"/>
                </a:lnTo>
                <a:lnTo>
                  <a:pt x="1632885" y="1195352"/>
                </a:lnTo>
                <a:lnTo>
                  <a:pt x="1442461" y="1145314"/>
                </a:lnTo>
                <a:lnTo>
                  <a:pt x="1478756" y="926306"/>
                </a:lnTo>
                <a:lnTo>
                  <a:pt x="1552575" y="485775"/>
                </a:lnTo>
                <a:lnTo>
                  <a:pt x="1585912" y="285750"/>
                </a:lnTo>
                <a:lnTo>
                  <a:pt x="1585912" y="259556"/>
                </a:lnTo>
                <a:lnTo>
                  <a:pt x="1581150" y="247650"/>
                </a:lnTo>
                <a:lnTo>
                  <a:pt x="1557337" y="233362"/>
                </a:lnTo>
                <a:lnTo>
                  <a:pt x="1516856" y="226219"/>
                </a:lnTo>
                <a:lnTo>
                  <a:pt x="1273968" y="252412"/>
                </a:lnTo>
                <a:lnTo>
                  <a:pt x="664368" y="3167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691327D0-75E3-2B48-908B-EA5FD0A3C20A}"/>
              </a:ext>
            </a:extLst>
          </p:cNvPr>
          <p:cNvSpPr/>
          <p:nvPr/>
        </p:nvSpPr>
        <p:spPr>
          <a:xfrm>
            <a:off x="5151438" y="5524500"/>
            <a:ext cx="1554162" cy="304800"/>
          </a:xfrm>
          <a:custGeom>
            <a:avLst/>
            <a:gdLst>
              <a:gd name="connsiteX0" fmla="*/ 531019 w 1554956"/>
              <a:gd name="connsiteY0" fmla="*/ 238125 h 304800"/>
              <a:gd name="connsiteX1" fmla="*/ 45244 w 1554956"/>
              <a:gd name="connsiteY1" fmla="*/ 304800 h 304800"/>
              <a:gd name="connsiteX2" fmla="*/ 0 w 1554956"/>
              <a:gd name="connsiteY2" fmla="*/ 145256 h 304800"/>
              <a:gd name="connsiteX3" fmla="*/ 404812 w 1554956"/>
              <a:gd name="connsiteY3" fmla="*/ 95250 h 304800"/>
              <a:gd name="connsiteX4" fmla="*/ 802481 w 1554956"/>
              <a:gd name="connsiteY4" fmla="*/ 50006 h 304800"/>
              <a:gd name="connsiteX5" fmla="*/ 1176337 w 1554956"/>
              <a:gd name="connsiteY5" fmla="*/ 16669 h 304800"/>
              <a:gd name="connsiteX6" fmla="*/ 1331119 w 1554956"/>
              <a:gd name="connsiteY6" fmla="*/ 0 h 304800"/>
              <a:gd name="connsiteX7" fmla="*/ 1507331 w 1554956"/>
              <a:gd name="connsiteY7" fmla="*/ 50006 h 304800"/>
              <a:gd name="connsiteX8" fmla="*/ 1528762 w 1554956"/>
              <a:gd name="connsiteY8" fmla="*/ 66675 h 304800"/>
              <a:gd name="connsiteX9" fmla="*/ 1545431 w 1554956"/>
              <a:gd name="connsiteY9" fmla="*/ 107156 h 304800"/>
              <a:gd name="connsiteX10" fmla="*/ 1552575 w 1554956"/>
              <a:gd name="connsiteY10" fmla="*/ 135731 h 304800"/>
              <a:gd name="connsiteX11" fmla="*/ 1554956 w 1554956"/>
              <a:gd name="connsiteY11" fmla="*/ 161925 h 304800"/>
              <a:gd name="connsiteX12" fmla="*/ 1550194 w 1554956"/>
              <a:gd name="connsiteY12" fmla="*/ 180975 h 304800"/>
              <a:gd name="connsiteX13" fmla="*/ 1531144 w 1554956"/>
              <a:gd name="connsiteY13" fmla="*/ 197644 h 304800"/>
              <a:gd name="connsiteX14" fmla="*/ 1512094 w 1554956"/>
              <a:gd name="connsiteY14" fmla="*/ 204788 h 304800"/>
              <a:gd name="connsiteX15" fmla="*/ 1471612 w 1554956"/>
              <a:gd name="connsiteY15" fmla="*/ 209550 h 304800"/>
              <a:gd name="connsiteX16" fmla="*/ 1423987 w 1554956"/>
              <a:gd name="connsiteY16" fmla="*/ 200025 h 304800"/>
              <a:gd name="connsiteX17" fmla="*/ 1364456 w 1554956"/>
              <a:gd name="connsiteY17" fmla="*/ 185738 h 304800"/>
              <a:gd name="connsiteX18" fmla="*/ 1304925 w 1554956"/>
              <a:gd name="connsiteY18" fmla="*/ 180975 h 304800"/>
              <a:gd name="connsiteX19" fmla="*/ 1109662 w 1554956"/>
              <a:gd name="connsiteY19" fmla="*/ 190500 h 304800"/>
              <a:gd name="connsiteX20" fmla="*/ 531019 w 1554956"/>
              <a:gd name="connsiteY20" fmla="*/ 238125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54956" h="304800">
                <a:moveTo>
                  <a:pt x="531019" y="238125"/>
                </a:moveTo>
                <a:lnTo>
                  <a:pt x="45244" y="304800"/>
                </a:lnTo>
                <a:lnTo>
                  <a:pt x="0" y="145256"/>
                </a:lnTo>
                <a:lnTo>
                  <a:pt x="404812" y="95250"/>
                </a:lnTo>
                <a:lnTo>
                  <a:pt x="802481" y="50006"/>
                </a:lnTo>
                <a:lnTo>
                  <a:pt x="1176337" y="16669"/>
                </a:lnTo>
                <a:lnTo>
                  <a:pt x="1331119" y="0"/>
                </a:lnTo>
                <a:lnTo>
                  <a:pt x="1507331" y="50006"/>
                </a:lnTo>
                <a:lnTo>
                  <a:pt x="1528762" y="66675"/>
                </a:lnTo>
                <a:lnTo>
                  <a:pt x="1545431" y="107156"/>
                </a:lnTo>
                <a:lnTo>
                  <a:pt x="1552575" y="135731"/>
                </a:lnTo>
                <a:lnTo>
                  <a:pt x="1554956" y="161925"/>
                </a:lnTo>
                <a:lnTo>
                  <a:pt x="1550194" y="180975"/>
                </a:lnTo>
                <a:lnTo>
                  <a:pt x="1531144" y="197644"/>
                </a:lnTo>
                <a:lnTo>
                  <a:pt x="1512094" y="204788"/>
                </a:lnTo>
                <a:lnTo>
                  <a:pt x="1471612" y="209550"/>
                </a:lnTo>
                <a:lnTo>
                  <a:pt x="1423987" y="200025"/>
                </a:lnTo>
                <a:lnTo>
                  <a:pt x="1364456" y="185738"/>
                </a:lnTo>
                <a:lnTo>
                  <a:pt x="1304925" y="180975"/>
                </a:lnTo>
                <a:lnTo>
                  <a:pt x="1109662" y="190500"/>
                </a:lnTo>
                <a:lnTo>
                  <a:pt x="531019" y="2381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9BEF00B-4FE6-4DB9-A44F-7BC3FA72AFD1}"/>
              </a:ext>
            </a:extLst>
          </p:cNvPr>
          <p:cNvGrpSpPr/>
          <p:nvPr/>
        </p:nvGrpSpPr>
        <p:grpSpPr>
          <a:xfrm>
            <a:off x="2606124" y="1547813"/>
            <a:ext cx="4576762" cy="4457700"/>
            <a:chOff x="2757488" y="1700213"/>
            <a:chExt cx="4576762" cy="4457700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1E2D818E-D5AB-4921-B135-9E67E70CF167}"/>
                </a:ext>
              </a:extLst>
            </p:cNvPr>
            <p:cNvSpPr/>
            <p:nvPr/>
          </p:nvSpPr>
          <p:spPr>
            <a:xfrm>
              <a:off x="3184525" y="1700213"/>
              <a:ext cx="952500" cy="1352550"/>
            </a:xfrm>
            <a:custGeom>
              <a:avLst/>
              <a:gdLst>
                <a:gd name="connsiteX0" fmla="*/ 407194 w 952500"/>
                <a:gd name="connsiteY0" fmla="*/ 983456 h 1352550"/>
                <a:gd name="connsiteX1" fmla="*/ 109538 w 952500"/>
                <a:gd name="connsiteY1" fmla="*/ 1352550 h 1352550"/>
                <a:gd name="connsiteX2" fmla="*/ 0 w 952500"/>
                <a:gd name="connsiteY2" fmla="*/ 1304925 h 1352550"/>
                <a:gd name="connsiteX3" fmla="*/ 159544 w 952500"/>
                <a:gd name="connsiteY3" fmla="*/ 1033462 h 1352550"/>
                <a:gd name="connsiteX4" fmla="*/ 285750 w 952500"/>
                <a:gd name="connsiteY4" fmla="*/ 828675 h 1352550"/>
                <a:gd name="connsiteX5" fmla="*/ 438150 w 952500"/>
                <a:gd name="connsiteY5" fmla="*/ 561975 h 1352550"/>
                <a:gd name="connsiteX6" fmla="*/ 531019 w 952500"/>
                <a:gd name="connsiteY6" fmla="*/ 385762 h 1352550"/>
                <a:gd name="connsiteX7" fmla="*/ 571500 w 952500"/>
                <a:gd name="connsiteY7" fmla="*/ 307181 h 1352550"/>
                <a:gd name="connsiteX8" fmla="*/ 588169 w 952500"/>
                <a:gd name="connsiteY8" fmla="*/ 259556 h 1352550"/>
                <a:gd name="connsiteX9" fmla="*/ 590550 w 952500"/>
                <a:gd name="connsiteY9" fmla="*/ 226218 h 1352550"/>
                <a:gd name="connsiteX10" fmla="*/ 590550 w 952500"/>
                <a:gd name="connsiteY10" fmla="*/ 192881 h 1352550"/>
                <a:gd name="connsiteX11" fmla="*/ 581025 w 952500"/>
                <a:gd name="connsiteY11" fmla="*/ 154781 h 1352550"/>
                <a:gd name="connsiteX12" fmla="*/ 569119 w 952500"/>
                <a:gd name="connsiteY12" fmla="*/ 133350 h 1352550"/>
                <a:gd name="connsiteX13" fmla="*/ 540544 w 952500"/>
                <a:gd name="connsiteY13" fmla="*/ 104775 h 1352550"/>
                <a:gd name="connsiteX14" fmla="*/ 516732 w 952500"/>
                <a:gd name="connsiteY14" fmla="*/ 85725 h 1352550"/>
                <a:gd name="connsiteX15" fmla="*/ 488157 w 952500"/>
                <a:gd name="connsiteY15" fmla="*/ 52387 h 1352550"/>
                <a:gd name="connsiteX16" fmla="*/ 481013 w 952500"/>
                <a:gd name="connsiteY16" fmla="*/ 26193 h 1352550"/>
                <a:gd name="connsiteX17" fmla="*/ 485775 w 952500"/>
                <a:gd name="connsiteY17" fmla="*/ 11906 h 1352550"/>
                <a:gd name="connsiteX18" fmla="*/ 500063 w 952500"/>
                <a:gd name="connsiteY18" fmla="*/ 2381 h 1352550"/>
                <a:gd name="connsiteX19" fmla="*/ 547688 w 952500"/>
                <a:gd name="connsiteY19" fmla="*/ 0 h 1352550"/>
                <a:gd name="connsiteX20" fmla="*/ 616744 w 952500"/>
                <a:gd name="connsiteY20" fmla="*/ 7143 h 1352550"/>
                <a:gd name="connsiteX21" fmla="*/ 664369 w 952500"/>
                <a:gd name="connsiteY21" fmla="*/ 23812 h 1352550"/>
                <a:gd name="connsiteX22" fmla="*/ 719138 w 952500"/>
                <a:gd name="connsiteY22" fmla="*/ 54768 h 1352550"/>
                <a:gd name="connsiteX23" fmla="*/ 795338 w 952500"/>
                <a:gd name="connsiteY23" fmla="*/ 114300 h 1352550"/>
                <a:gd name="connsiteX24" fmla="*/ 850107 w 952500"/>
                <a:gd name="connsiteY24" fmla="*/ 161925 h 1352550"/>
                <a:gd name="connsiteX25" fmla="*/ 921544 w 952500"/>
                <a:gd name="connsiteY25" fmla="*/ 235743 h 1352550"/>
                <a:gd name="connsiteX26" fmla="*/ 945357 w 952500"/>
                <a:gd name="connsiteY26" fmla="*/ 271462 h 1352550"/>
                <a:gd name="connsiteX27" fmla="*/ 950119 w 952500"/>
                <a:gd name="connsiteY27" fmla="*/ 290512 h 1352550"/>
                <a:gd name="connsiteX28" fmla="*/ 952500 w 952500"/>
                <a:gd name="connsiteY28" fmla="*/ 311943 h 1352550"/>
                <a:gd name="connsiteX29" fmla="*/ 947738 w 952500"/>
                <a:gd name="connsiteY29" fmla="*/ 333375 h 1352550"/>
                <a:gd name="connsiteX30" fmla="*/ 931069 w 952500"/>
                <a:gd name="connsiteY30" fmla="*/ 350043 h 1352550"/>
                <a:gd name="connsiteX31" fmla="*/ 900113 w 952500"/>
                <a:gd name="connsiteY31" fmla="*/ 369093 h 1352550"/>
                <a:gd name="connsiteX32" fmla="*/ 873919 w 952500"/>
                <a:gd name="connsiteY32" fmla="*/ 385762 h 1352550"/>
                <a:gd name="connsiteX33" fmla="*/ 831057 w 952500"/>
                <a:gd name="connsiteY33" fmla="*/ 438150 h 1352550"/>
                <a:gd name="connsiteX34" fmla="*/ 695325 w 952500"/>
                <a:gd name="connsiteY34" fmla="*/ 626268 h 1352550"/>
                <a:gd name="connsiteX35" fmla="*/ 569119 w 952500"/>
                <a:gd name="connsiteY35" fmla="*/ 790575 h 1352550"/>
                <a:gd name="connsiteX36" fmla="*/ 407194 w 952500"/>
                <a:gd name="connsiteY36" fmla="*/ 983456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52500" h="1352550">
                  <a:moveTo>
                    <a:pt x="407194" y="983456"/>
                  </a:moveTo>
                  <a:lnTo>
                    <a:pt x="109538" y="1352550"/>
                  </a:lnTo>
                  <a:lnTo>
                    <a:pt x="0" y="1304925"/>
                  </a:lnTo>
                  <a:lnTo>
                    <a:pt x="159544" y="1033462"/>
                  </a:lnTo>
                  <a:lnTo>
                    <a:pt x="285750" y="828675"/>
                  </a:lnTo>
                  <a:lnTo>
                    <a:pt x="438150" y="561975"/>
                  </a:lnTo>
                  <a:lnTo>
                    <a:pt x="531019" y="385762"/>
                  </a:lnTo>
                  <a:lnTo>
                    <a:pt x="571500" y="307181"/>
                  </a:lnTo>
                  <a:lnTo>
                    <a:pt x="588169" y="259556"/>
                  </a:lnTo>
                  <a:lnTo>
                    <a:pt x="590550" y="226218"/>
                  </a:lnTo>
                  <a:lnTo>
                    <a:pt x="590550" y="192881"/>
                  </a:lnTo>
                  <a:lnTo>
                    <a:pt x="581025" y="154781"/>
                  </a:lnTo>
                  <a:lnTo>
                    <a:pt x="569119" y="133350"/>
                  </a:lnTo>
                  <a:lnTo>
                    <a:pt x="540544" y="104775"/>
                  </a:lnTo>
                  <a:lnTo>
                    <a:pt x="516732" y="85725"/>
                  </a:lnTo>
                  <a:lnTo>
                    <a:pt x="488157" y="52387"/>
                  </a:lnTo>
                  <a:lnTo>
                    <a:pt x="481013" y="26193"/>
                  </a:lnTo>
                  <a:lnTo>
                    <a:pt x="485775" y="11906"/>
                  </a:lnTo>
                  <a:lnTo>
                    <a:pt x="500063" y="2381"/>
                  </a:lnTo>
                  <a:lnTo>
                    <a:pt x="547688" y="0"/>
                  </a:lnTo>
                  <a:lnTo>
                    <a:pt x="616744" y="7143"/>
                  </a:lnTo>
                  <a:lnTo>
                    <a:pt x="664369" y="23812"/>
                  </a:lnTo>
                  <a:lnTo>
                    <a:pt x="719138" y="54768"/>
                  </a:lnTo>
                  <a:lnTo>
                    <a:pt x="795338" y="114300"/>
                  </a:lnTo>
                  <a:lnTo>
                    <a:pt x="850107" y="161925"/>
                  </a:lnTo>
                  <a:lnTo>
                    <a:pt x="921544" y="235743"/>
                  </a:lnTo>
                  <a:lnTo>
                    <a:pt x="945357" y="271462"/>
                  </a:lnTo>
                  <a:lnTo>
                    <a:pt x="950119" y="290512"/>
                  </a:lnTo>
                  <a:lnTo>
                    <a:pt x="952500" y="311943"/>
                  </a:lnTo>
                  <a:lnTo>
                    <a:pt x="947738" y="333375"/>
                  </a:lnTo>
                  <a:lnTo>
                    <a:pt x="931069" y="350043"/>
                  </a:lnTo>
                  <a:lnTo>
                    <a:pt x="900113" y="369093"/>
                  </a:lnTo>
                  <a:lnTo>
                    <a:pt x="873919" y="385762"/>
                  </a:lnTo>
                  <a:lnTo>
                    <a:pt x="831057" y="438150"/>
                  </a:lnTo>
                  <a:lnTo>
                    <a:pt x="695325" y="626268"/>
                  </a:lnTo>
                  <a:lnTo>
                    <a:pt x="569119" y="790575"/>
                  </a:lnTo>
                  <a:lnTo>
                    <a:pt x="407194" y="9834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1">
              <a:extLst>
                <a:ext uri="{FF2B5EF4-FFF2-40B4-BE49-F238E27FC236}">
                  <a16:creationId xmlns:a16="http://schemas.microsoft.com/office/drawing/2014/main" id="{EBA1CF69-A3CD-49CE-8B8D-15C8A61BB908}"/>
                </a:ext>
              </a:extLst>
            </p:cNvPr>
            <p:cNvSpPr/>
            <p:nvPr/>
          </p:nvSpPr>
          <p:spPr>
            <a:xfrm>
              <a:off x="2757488" y="4576763"/>
              <a:ext cx="831850" cy="1319212"/>
            </a:xfrm>
            <a:custGeom>
              <a:avLst/>
              <a:gdLst>
                <a:gd name="connsiteX0" fmla="*/ 450056 w 831056"/>
                <a:gd name="connsiteY0" fmla="*/ 826293 h 1319212"/>
                <a:gd name="connsiteX1" fmla="*/ 328612 w 831056"/>
                <a:gd name="connsiteY1" fmla="*/ 988218 h 1319212"/>
                <a:gd name="connsiteX2" fmla="*/ 219075 w 831056"/>
                <a:gd name="connsiteY2" fmla="*/ 1131093 h 1319212"/>
                <a:gd name="connsiteX3" fmla="*/ 109537 w 831056"/>
                <a:gd name="connsiteY3" fmla="*/ 1259681 h 1319212"/>
                <a:gd name="connsiteX4" fmla="*/ 57150 w 831056"/>
                <a:gd name="connsiteY4" fmla="*/ 1307306 h 1319212"/>
                <a:gd name="connsiteX5" fmla="*/ 38100 w 831056"/>
                <a:gd name="connsiteY5" fmla="*/ 1316831 h 1319212"/>
                <a:gd name="connsiteX6" fmla="*/ 19050 w 831056"/>
                <a:gd name="connsiteY6" fmla="*/ 1319212 h 1319212"/>
                <a:gd name="connsiteX7" fmla="*/ 4762 w 831056"/>
                <a:gd name="connsiteY7" fmla="*/ 1316831 h 1319212"/>
                <a:gd name="connsiteX8" fmla="*/ 0 w 831056"/>
                <a:gd name="connsiteY8" fmla="*/ 1309687 h 1319212"/>
                <a:gd name="connsiteX9" fmla="*/ 11906 w 831056"/>
                <a:gd name="connsiteY9" fmla="*/ 1269206 h 1319212"/>
                <a:gd name="connsiteX10" fmla="*/ 54768 w 831056"/>
                <a:gd name="connsiteY10" fmla="*/ 1193006 h 1319212"/>
                <a:gd name="connsiteX11" fmla="*/ 133350 w 831056"/>
                <a:gd name="connsiteY11" fmla="*/ 1059656 h 1319212"/>
                <a:gd name="connsiteX12" fmla="*/ 188118 w 831056"/>
                <a:gd name="connsiteY12" fmla="*/ 959643 h 1319212"/>
                <a:gd name="connsiteX13" fmla="*/ 269081 w 831056"/>
                <a:gd name="connsiteY13" fmla="*/ 804862 h 1319212"/>
                <a:gd name="connsiteX14" fmla="*/ 350043 w 831056"/>
                <a:gd name="connsiteY14" fmla="*/ 633412 h 1319212"/>
                <a:gd name="connsiteX15" fmla="*/ 416718 w 831056"/>
                <a:gd name="connsiteY15" fmla="*/ 473868 h 1319212"/>
                <a:gd name="connsiteX16" fmla="*/ 464343 w 831056"/>
                <a:gd name="connsiteY16" fmla="*/ 352425 h 1319212"/>
                <a:gd name="connsiteX17" fmla="*/ 483393 w 831056"/>
                <a:gd name="connsiteY17" fmla="*/ 271462 h 1319212"/>
                <a:gd name="connsiteX18" fmla="*/ 492918 w 831056"/>
                <a:gd name="connsiteY18" fmla="*/ 226218 h 1319212"/>
                <a:gd name="connsiteX19" fmla="*/ 492918 w 831056"/>
                <a:gd name="connsiteY19" fmla="*/ 178593 h 1319212"/>
                <a:gd name="connsiteX20" fmla="*/ 483393 w 831056"/>
                <a:gd name="connsiteY20" fmla="*/ 142875 h 1319212"/>
                <a:gd name="connsiteX21" fmla="*/ 469106 w 831056"/>
                <a:gd name="connsiteY21" fmla="*/ 119062 h 1319212"/>
                <a:gd name="connsiteX22" fmla="*/ 440531 w 831056"/>
                <a:gd name="connsiteY22" fmla="*/ 97631 h 1319212"/>
                <a:gd name="connsiteX23" fmla="*/ 419100 w 831056"/>
                <a:gd name="connsiteY23" fmla="*/ 80962 h 1319212"/>
                <a:gd name="connsiteX24" fmla="*/ 397668 w 831056"/>
                <a:gd name="connsiteY24" fmla="*/ 50006 h 1319212"/>
                <a:gd name="connsiteX25" fmla="*/ 390525 w 831056"/>
                <a:gd name="connsiteY25" fmla="*/ 33337 h 1319212"/>
                <a:gd name="connsiteX26" fmla="*/ 392906 w 831056"/>
                <a:gd name="connsiteY26" fmla="*/ 16668 h 1319212"/>
                <a:gd name="connsiteX27" fmla="*/ 402431 w 831056"/>
                <a:gd name="connsiteY27" fmla="*/ 7143 h 1319212"/>
                <a:gd name="connsiteX28" fmla="*/ 421481 w 831056"/>
                <a:gd name="connsiteY28" fmla="*/ 0 h 1319212"/>
                <a:gd name="connsiteX29" fmla="*/ 469106 w 831056"/>
                <a:gd name="connsiteY29" fmla="*/ 4762 h 1319212"/>
                <a:gd name="connsiteX30" fmla="*/ 528637 w 831056"/>
                <a:gd name="connsiteY30" fmla="*/ 19050 h 1319212"/>
                <a:gd name="connsiteX31" fmla="*/ 578643 w 831056"/>
                <a:gd name="connsiteY31" fmla="*/ 42862 h 1319212"/>
                <a:gd name="connsiteX32" fmla="*/ 647700 w 831056"/>
                <a:gd name="connsiteY32" fmla="*/ 80962 h 1319212"/>
                <a:gd name="connsiteX33" fmla="*/ 704850 w 831056"/>
                <a:gd name="connsiteY33" fmla="*/ 121443 h 1319212"/>
                <a:gd name="connsiteX34" fmla="*/ 769143 w 831056"/>
                <a:gd name="connsiteY34" fmla="*/ 178593 h 1319212"/>
                <a:gd name="connsiteX35" fmla="*/ 807243 w 831056"/>
                <a:gd name="connsiteY35" fmla="*/ 216693 h 1319212"/>
                <a:gd name="connsiteX36" fmla="*/ 823912 w 831056"/>
                <a:gd name="connsiteY36" fmla="*/ 238125 h 1319212"/>
                <a:gd name="connsiteX37" fmla="*/ 831056 w 831056"/>
                <a:gd name="connsiteY37" fmla="*/ 254793 h 1319212"/>
                <a:gd name="connsiteX38" fmla="*/ 831056 w 831056"/>
                <a:gd name="connsiteY38" fmla="*/ 285750 h 1319212"/>
                <a:gd name="connsiteX39" fmla="*/ 812006 w 831056"/>
                <a:gd name="connsiteY39" fmla="*/ 326231 h 1319212"/>
                <a:gd name="connsiteX40" fmla="*/ 778668 w 831056"/>
                <a:gd name="connsiteY40" fmla="*/ 364331 h 1319212"/>
                <a:gd name="connsiteX41" fmla="*/ 740568 w 831056"/>
                <a:gd name="connsiteY41" fmla="*/ 419100 h 1319212"/>
                <a:gd name="connsiteX42" fmla="*/ 695325 w 831056"/>
                <a:gd name="connsiteY42" fmla="*/ 476250 h 1319212"/>
                <a:gd name="connsiteX43" fmla="*/ 645318 w 831056"/>
                <a:gd name="connsiteY43" fmla="*/ 535781 h 1319212"/>
                <a:gd name="connsiteX44" fmla="*/ 450056 w 831056"/>
                <a:gd name="connsiteY44" fmla="*/ 826293 h 1319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31056" h="1319212">
                  <a:moveTo>
                    <a:pt x="450056" y="826293"/>
                  </a:moveTo>
                  <a:lnTo>
                    <a:pt x="328612" y="988218"/>
                  </a:lnTo>
                  <a:lnTo>
                    <a:pt x="219075" y="1131093"/>
                  </a:lnTo>
                  <a:lnTo>
                    <a:pt x="109537" y="1259681"/>
                  </a:lnTo>
                  <a:lnTo>
                    <a:pt x="57150" y="1307306"/>
                  </a:lnTo>
                  <a:lnTo>
                    <a:pt x="38100" y="1316831"/>
                  </a:lnTo>
                  <a:lnTo>
                    <a:pt x="19050" y="1319212"/>
                  </a:lnTo>
                  <a:lnTo>
                    <a:pt x="4762" y="1316831"/>
                  </a:lnTo>
                  <a:lnTo>
                    <a:pt x="0" y="1309687"/>
                  </a:lnTo>
                  <a:lnTo>
                    <a:pt x="11906" y="1269206"/>
                  </a:lnTo>
                  <a:lnTo>
                    <a:pt x="54768" y="1193006"/>
                  </a:lnTo>
                  <a:lnTo>
                    <a:pt x="133350" y="1059656"/>
                  </a:lnTo>
                  <a:lnTo>
                    <a:pt x="188118" y="959643"/>
                  </a:lnTo>
                  <a:lnTo>
                    <a:pt x="269081" y="804862"/>
                  </a:lnTo>
                  <a:lnTo>
                    <a:pt x="350043" y="633412"/>
                  </a:lnTo>
                  <a:lnTo>
                    <a:pt x="416718" y="473868"/>
                  </a:lnTo>
                  <a:lnTo>
                    <a:pt x="464343" y="352425"/>
                  </a:lnTo>
                  <a:lnTo>
                    <a:pt x="483393" y="271462"/>
                  </a:lnTo>
                  <a:lnTo>
                    <a:pt x="492918" y="226218"/>
                  </a:lnTo>
                  <a:lnTo>
                    <a:pt x="492918" y="178593"/>
                  </a:lnTo>
                  <a:lnTo>
                    <a:pt x="483393" y="142875"/>
                  </a:lnTo>
                  <a:lnTo>
                    <a:pt x="469106" y="119062"/>
                  </a:lnTo>
                  <a:lnTo>
                    <a:pt x="440531" y="97631"/>
                  </a:lnTo>
                  <a:lnTo>
                    <a:pt x="419100" y="80962"/>
                  </a:lnTo>
                  <a:lnTo>
                    <a:pt x="397668" y="50006"/>
                  </a:lnTo>
                  <a:lnTo>
                    <a:pt x="390525" y="33337"/>
                  </a:lnTo>
                  <a:lnTo>
                    <a:pt x="392906" y="16668"/>
                  </a:lnTo>
                  <a:lnTo>
                    <a:pt x="402431" y="7143"/>
                  </a:lnTo>
                  <a:lnTo>
                    <a:pt x="421481" y="0"/>
                  </a:lnTo>
                  <a:lnTo>
                    <a:pt x="469106" y="4762"/>
                  </a:lnTo>
                  <a:lnTo>
                    <a:pt x="528637" y="19050"/>
                  </a:lnTo>
                  <a:lnTo>
                    <a:pt x="578643" y="42862"/>
                  </a:lnTo>
                  <a:lnTo>
                    <a:pt x="647700" y="80962"/>
                  </a:lnTo>
                  <a:lnTo>
                    <a:pt x="704850" y="121443"/>
                  </a:lnTo>
                  <a:lnTo>
                    <a:pt x="769143" y="178593"/>
                  </a:lnTo>
                  <a:lnTo>
                    <a:pt x="807243" y="216693"/>
                  </a:lnTo>
                  <a:lnTo>
                    <a:pt x="823912" y="238125"/>
                  </a:lnTo>
                  <a:lnTo>
                    <a:pt x="831056" y="254793"/>
                  </a:lnTo>
                  <a:lnTo>
                    <a:pt x="831056" y="285750"/>
                  </a:lnTo>
                  <a:lnTo>
                    <a:pt x="812006" y="326231"/>
                  </a:lnTo>
                  <a:lnTo>
                    <a:pt x="778668" y="364331"/>
                  </a:lnTo>
                  <a:lnTo>
                    <a:pt x="740568" y="419100"/>
                  </a:lnTo>
                  <a:lnTo>
                    <a:pt x="695325" y="476250"/>
                  </a:lnTo>
                  <a:lnTo>
                    <a:pt x="645318" y="535781"/>
                  </a:lnTo>
                  <a:lnTo>
                    <a:pt x="450056" y="8262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2">
              <a:extLst>
                <a:ext uri="{FF2B5EF4-FFF2-40B4-BE49-F238E27FC236}">
                  <a16:creationId xmlns:a16="http://schemas.microsoft.com/office/drawing/2014/main" id="{C7165D46-FDE0-4320-AC57-B2E8660B7B3C}"/>
                </a:ext>
              </a:extLst>
            </p:cNvPr>
            <p:cNvSpPr/>
            <p:nvPr/>
          </p:nvSpPr>
          <p:spPr>
            <a:xfrm>
              <a:off x="4267200" y="4486275"/>
              <a:ext cx="522288" cy="1071563"/>
            </a:xfrm>
            <a:custGeom>
              <a:avLst/>
              <a:gdLst>
                <a:gd name="connsiteX0" fmla="*/ 278606 w 521494"/>
                <a:gd name="connsiteY0" fmla="*/ 797719 h 1071563"/>
                <a:gd name="connsiteX1" fmla="*/ 185738 w 521494"/>
                <a:gd name="connsiteY1" fmla="*/ 545306 h 1071563"/>
                <a:gd name="connsiteX2" fmla="*/ 100013 w 521494"/>
                <a:gd name="connsiteY2" fmla="*/ 314325 h 1071563"/>
                <a:gd name="connsiteX3" fmla="*/ 50006 w 521494"/>
                <a:gd name="connsiteY3" fmla="*/ 176213 h 1071563"/>
                <a:gd name="connsiteX4" fmla="*/ 14288 w 521494"/>
                <a:gd name="connsiteY4" fmla="*/ 88106 h 1071563"/>
                <a:gd name="connsiteX5" fmla="*/ 0 w 521494"/>
                <a:gd name="connsiteY5" fmla="*/ 45244 h 1071563"/>
                <a:gd name="connsiteX6" fmla="*/ 0 w 521494"/>
                <a:gd name="connsiteY6" fmla="*/ 23813 h 1071563"/>
                <a:gd name="connsiteX7" fmla="*/ 4763 w 521494"/>
                <a:gd name="connsiteY7" fmla="*/ 7144 h 1071563"/>
                <a:gd name="connsiteX8" fmla="*/ 19050 w 521494"/>
                <a:gd name="connsiteY8" fmla="*/ 0 h 1071563"/>
                <a:gd name="connsiteX9" fmla="*/ 50006 w 521494"/>
                <a:gd name="connsiteY9" fmla="*/ 9525 h 1071563"/>
                <a:gd name="connsiteX10" fmla="*/ 107156 w 521494"/>
                <a:gd name="connsiteY10" fmla="*/ 73819 h 1071563"/>
                <a:gd name="connsiteX11" fmla="*/ 261938 w 521494"/>
                <a:gd name="connsiteY11" fmla="*/ 266700 h 1071563"/>
                <a:gd name="connsiteX12" fmla="*/ 392906 w 521494"/>
                <a:gd name="connsiteY12" fmla="*/ 440531 h 1071563"/>
                <a:gd name="connsiteX13" fmla="*/ 471488 w 521494"/>
                <a:gd name="connsiteY13" fmla="*/ 540544 h 1071563"/>
                <a:gd name="connsiteX14" fmla="*/ 485775 w 521494"/>
                <a:gd name="connsiteY14" fmla="*/ 576263 h 1071563"/>
                <a:gd name="connsiteX15" fmla="*/ 504825 w 521494"/>
                <a:gd name="connsiteY15" fmla="*/ 657225 h 1071563"/>
                <a:gd name="connsiteX16" fmla="*/ 521494 w 521494"/>
                <a:gd name="connsiteY16" fmla="*/ 771525 h 1071563"/>
                <a:gd name="connsiteX17" fmla="*/ 521494 w 521494"/>
                <a:gd name="connsiteY17" fmla="*/ 904875 h 1071563"/>
                <a:gd name="connsiteX18" fmla="*/ 516731 w 521494"/>
                <a:gd name="connsiteY18" fmla="*/ 978694 h 1071563"/>
                <a:gd name="connsiteX19" fmla="*/ 502444 w 521494"/>
                <a:gd name="connsiteY19" fmla="*/ 1012031 h 1071563"/>
                <a:gd name="connsiteX20" fmla="*/ 478631 w 521494"/>
                <a:gd name="connsiteY20" fmla="*/ 1050131 h 1071563"/>
                <a:gd name="connsiteX21" fmla="*/ 466725 w 521494"/>
                <a:gd name="connsiteY21" fmla="*/ 1064419 h 1071563"/>
                <a:gd name="connsiteX22" fmla="*/ 450056 w 521494"/>
                <a:gd name="connsiteY22" fmla="*/ 1071563 h 1071563"/>
                <a:gd name="connsiteX23" fmla="*/ 431006 w 521494"/>
                <a:gd name="connsiteY23" fmla="*/ 1069181 h 1071563"/>
                <a:gd name="connsiteX24" fmla="*/ 404813 w 521494"/>
                <a:gd name="connsiteY24" fmla="*/ 1054894 h 1071563"/>
                <a:gd name="connsiteX25" fmla="*/ 357188 w 521494"/>
                <a:gd name="connsiteY25" fmla="*/ 1000125 h 1071563"/>
                <a:gd name="connsiteX26" fmla="*/ 328613 w 521494"/>
                <a:gd name="connsiteY26" fmla="*/ 945356 h 1071563"/>
                <a:gd name="connsiteX27" fmla="*/ 278606 w 521494"/>
                <a:gd name="connsiteY27" fmla="*/ 797719 h 107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21494" h="1071563">
                  <a:moveTo>
                    <a:pt x="278606" y="797719"/>
                  </a:moveTo>
                  <a:lnTo>
                    <a:pt x="185738" y="545306"/>
                  </a:lnTo>
                  <a:lnTo>
                    <a:pt x="100013" y="314325"/>
                  </a:lnTo>
                  <a:lnTo>
                    <a:pt x="50006" y="176213"/>
                  </a:lnTo>
                  <a:lnTo>
                    <a:pt x="14288" y="88106"/>
                  </a:lnTo>
                  <a:lnTo>
                    <a:pt x="0" y="45244"/>
                  </a:lnTo>
                  <a:lnTo>
                    <a:pt x="0" y="23813"/>
                  </a:lnTo>
                  <a:lnTo>
                    <a:pt x="4763" y="7144"/>
                  </a:lnTo>
                  <a:lnTo>
                    <a:pt x="19050" y="0"/>
                  </a:lnTo>
                  <a:lnTo>
                    <a:pt x="50006" y="9525"/>
                  </a:lnTo>
                  <a:lnTo>
                    <a:pt x="107156" y="73819"/>
                  </a:lnTo>
                  <a:lnTo>
                    <a:pt x="261938" y="266700"/>
                  </a:lnTo>
                  <a:lnTo>
                    <a:pt x="392906" y="440531"/>
                  </a:lnTo>
                  <a:lnTo>
                    <a:pt x="471488" y="540544"/>
                  </a:lnTo>
                  <a:lnTo>
                    <a:pt x="485775" y="576263"/>
                  </a:lnTo>
                  <a:lnTo>
                    <a:pt x="504825" y="657225"/>
                  </a:lnTo>
                  <a:lnTo>
                    <a:pt x="521494" y="771525"/>
                  </a:lnTo>
                  <a:lnTo>
                    <a:pt x="521494" y="904875"/>
                  </a:lnTo>
                  <a:lnTo>
                    <a:pt x="516731" y="978694"/>
                  </a:lnTo>
                  <a:lnTo>
                    <a:pt x="502444" y="1012031"/>
                  </a:lnTo>
                  <a:lnTo>
                    <a:pt x="478631" y="1050131"/>
                  </a:lnTo>
                  <a:lnTo>
                    <a:pt x="466725" y="1064419"/>
                  </a:lnTo>
                  <a:lnTo>
                    <a:pt x="450056" y="1071563"/>
                  </a:lnTo>
                  <a:lnTo>
                    <a:pt x="431006" y="1069181"/>
                  </a:lnTo>
                  <a:lnTo>
                    <a:pt x="404813" y="1054894"/>
                  </a:lnTo>
                  <a:lnTo>
                    <a:pt x="357188" y="1000125"/>
                  </a:lnTo>
                  <a:lnTo>
                    <a:pt x="328613" y="945356"/>
                  </a:lnTo>
                  <a:lnTo>
                    <a:pt x="278606" y="7977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3">
              <a:extLst>
                <a:ext uri="{FF2B5EF4-FFF2-40B4-BE49-F238E27FC236}">
                  <a16:creationId xmlns:a16="http://schemas.microsoft.com/office/drawing/2014/main" id="{F92B6A0A-141E-4389-85ED-15F91EB1A357}"/>
                </a:ext>
              </a:extLst>
            </p:cNvPr>
            <p:cNvSpPr/>
            <p:nvPr/>
          </p:nvSpPr>
          <p:spPr>
            <a:xfrm>
              <a:off x="4500563" y="2752725"/>
              <a:ext cx="2833687" cy="500063"/>
            </a:xfrm>
            <a:custGeom>
              <a:avLst/>
              <a:gdLst>
                <a:gd name="connsiteX0" fmla="*/ 1814512 w 2833687"/>
                <a:gd name="connsiteY0" fmla="*/ 316706 h 500063"/>
                <a:gd name="connsiteX1" fmla="*/ 1564481 w 2833687"/>
                <a:gd name="connsiteY1" fmla="*/ 338138 h 500063"/>
                <a:gd name="connsiteX2" fmla="*/ 1281112 w 2833687"/>
                <a:gd name="connsiteY2" fmla="*/ 364331 h 500063"/>
                <a:gd name="connsiteX3" fmla="*/ 1007268 w 2833687"/>
                <a:gd name="connsiteY3" fmla="*/ 397669 h 500063"/>
                <a:gd name="connsiteX4" fmla="*/ 785812 w 2833687"/>
                <a:gd name="connsiteY4" fmla="*/ 433388 h 500063"/>
                <a:gd name="connsiteX5" fmla="*/ 523875 w 2833687"/>
                <a:gd name="connsiteY5" fmla="*/ 485775 h 500063"/>
                <a:gd name="connsiteX6" fmla="*/ 481012 w 2833687"/>
                <a:gd name="connsiteY6" fmla="*/ 495300 h 500063"/>
                <a:gd name="connsiteX7" fmla="*/ 445293 w 2833687"/>
                <a:gd name="connsiteY7" fmla="*/ 500063 h 500063"/>
                <a:gd name="connsiteX8" fmla="*/ 421481 w 2833687"/>
                <a:gd name="connsiteY8" fmla="*/ 500063 h 500063"/>
                <a:gd name="connsiteX9" fmla="*/ 392906 w 2833687"/>
                <a:gd name="connsiteY9" fmla="*/ 492919 h 500063"/>
                <a:gd name="connsiteX10" fmla="*/ 290512 w 2833687"/>
                <a:gd name="connsiteY10" fmla="*/ 440531 h 500063"/>
                <a:gd name="connsiteX11" fmla="*/ 178593 w 2833687"/>
                <a:gd name="connsiteY11" fmla="*/ 364331 h 500063"/>
                <a:gd name="connsiteX12" fmla="*/ 85725 w 2833687"/>
                <a:gd name="connsiteY12" fmla="*/ 292894 h 500063"/>
                <a:gd name="connsiteX13" fmla="*/ 38100 w 2833687"/>
                <a:gd name="connsiteY13" fmla="*/ 252413 h 500063"/>
                <a:gd name="connsiteX14" fmla="*/ 16668 w 2833687"/>
                <a:gd name="connsiteY14" fmla="*/ 228600 h 500063"/>
                <a:gd name="connsiteX15" fmla="*/ 4762 w 2833687"/>
                <a:gd name="connsiteY15" fmla="*/ 204788 h 500063"/>
                <a:gd name="connsiteX16" fmla="*/ 0 w 2833687"/>
                <a:gd name="connsiteY16" fmla="*/ 180975 h 500063"/>
                <a:gd name="connsiteX17" fmla="*/ 4762 w 2833687"/>
                <a:gd name="connsiteY17" fmla="*/ 166688 h 500063"/>
                <a:gd name="connsiteX18" fmla="*/ 35718 w 2833687"/>
                <a:gd name="connsiteY18" fmla="*/ 159544 h 500063"/>
                <a:gd name="connsiteX19" fmla="*/ 95250 w 2833687"/>
                <a:gd name="connsiteY19" fmla="*/ 169069 h 500063"/>
                <a:gd name="connsiteX20" fmla="*/ 157162 w 2833687"/>
                <a:gd name="connsiteY20" fmla="*/ 190500 h 500063"/>
                <a:gd name="connsiteX21" fmla="*/ 207168 w 2833687"/>
                <a:gd name="connsiteY21" fmla="*/ 209550 h 500063"/>
                <a:gd name="connsiteX22" fmla="*/ 278606 w 2833687"/>
                <a:gd name="connsiteY22" fmla="*/ 228600 h 500063"/>
                <a:gd name="connsiteX23" fmla="*/ 357187 w 2833687"/>
                <a:gd name="connsiteY23" fmla="*/ 238125 h 500063"/>
                <a:gd name="connsiteX24" fmla="*/ 464343 w 2833687"/>
                <a:gd name="connsiteY24" fmla="*/ 247650 h 500063"/>
                <a:gd name="connsiteX25" fmla="*/ 607218 w 2833687"/>
                <a:gd name="connsiteY25" fmla="*/ 242888 h 500063"/>
                <a:gd name="connsiteX26" fmla="*/ 871537 w 2833687"/>
                <a:gd name="connsiteY26" fmla="*/ 226219 h 500063"/>
                <a:gd name="connsiteX27" fmla="*/ 1314450 w 2833687"/>
                <a:gd name="connsiteY27" fmla="*/ 180975 h 500063"/>
                <a:gd name="connsiteX28" fmla="*/ 1607343 w 2833687"/>
                <a:gd name="connsiteY28" fmla="*/ 157163 h 500063"/>
                <a:gd name="connsiteX29" fmla="*/ 1816893 w 2833687"/>
                <a:gd name="connsiteY29" fmla="*/ 138113 h 500063"/>
                <a:gd name="connsiteX30" fmla="*/ 1921668 w 2833687"/>
                <a:gd name="connsiteY30" fmla="*/ 126206 h 500063"/>
                <a:gd name="connsiteX31" fmla="*/ 2043112 w 2833687"/>
                <a:gd name="connsiteY31" fmla="*/ 109538 h 500063"/>
                <a:gd name="connsiteX32" fmla="*/ 2114550 w 2833687"/>
                <a:gd name="connsiteY32" fmla="*/ 92869 h 500063"/>
                <a:gd name="connsiteX33" fmla="*/ 2238375 w 2833687"/>
                <a:gd name="connsiteY33" fmla="*/ 52388 h 500063"/>
                <a:gd name="connsiteX34" fmla="*/ 2378868 w 2833687"/>
                <a:gd name="connsiteY34" fmla="*/ 2381 h 500063"/>
                <a:gd name="connsiteX35" fmla="*/ 2397918 w 2833687"/>
                <a:gd name="connsiteY35" fmla="*/ 0 h 500063"/>
                <a:gd name="connsiteX36" fmla="*/ 2474118 w 2833687"/>
                <a:gd name="connsiteY36" fmla="*/ 16669 h 500063"/>
                <a:gd name="connsiteX37" fmla="*/ 2583656 w 2833687"/>
                <a:gd name="connsiteY37" fmla="*/ 50006 h 500063"/>
                <a:gd name="connsiteX38" fmla="*/ 2688431 w 2833687"/>
                <a:gd name="connsiteY38" fmla="*/ 88106 h 500063"/>
                <a:gd name="connsiteX39" fmla="*/ 2728912 w 2833687"/>
                <a:gd name="connsiteY39" fmla="*/ 109538 h 500063"/>
                <a:gd name="connsiteX40" fmla="*/ 2783681 w 2833687"/>
                <a:gd name="connsiteY40" fmla="*/ 147638 h 500063"/>
                <a:gd name="connsiteX41" fmla="*/ 2819400 w 2833687"/>
                <a:gd name="connsiteY41" fmla="*/ 180975 h 500063"/>
                <a:gd name="connsiteX42" fmla="*/ 2833687 w 2833687"/>
                <a:gd name="connsiteY42" fmla="*/ 204788 h 500063"/>
                <a:gd name="connsiteX43" fmla="*/ 2833687 w 2833687"/>
                <a:gd name="connsiteY43" fmla="*/ 221456 h 500063"/>
                <a:gd name="connsiteX44" fmla="*/ 2817018 w 2833687"/>
                <a:gd name="connsiteY44" fmla="*/ 242888 h 500063"/>
                <a:gd name="connsiteX45" fmla="*/ 2790825 w 2833687"/>
                <a:gd name="connsiteY45" fmla="*/ 259556 h 500063"/>
                <a:gd name="connsiteX46" fmla="*/ 2733675 w 2833687"/>
                <a:gd name="connsiteY46" fmla="*/ 271463 h 500063"/>
                <a:gd name="connsiteX47" fmla="*/ 2509837 w 2833687"/>
                <a:gd name="connsiteY47" fmla="*/ 273844 h 500063"/>
                <a:gd name="connsiteX48" fmla="*/ 2133600 w 2833687"/>
                <a:gd name="connsiteY48" fmla="*/ 290513 h 500063"/>
                <a:gd name="connsiteX49" fmla="*/ 1814512 w 2833687"/>
                <a:gd name="connsiteY49" fmla="*/ 316706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833687" h="500063">
                  <a:moveTo>
                    <a:pt x="1814512" y="316706"/>
                  </a:moveTo>
                  <a:lnTo>
                    <a:pt x="1564481" y="338138"/>
                  </a:lnTo>
                  <a:lnTo>
                    <a:pt x="1281112" y="364331"/>
                  </a:lnTo>
                  <a:lnTo>
                    <a:pt x="1007268" y="397669"/>
                  </a:lnTo>
                  <a:lnTo>
                    <a:pt x="785812" y="433388"/>
                  </a:lnTo>
                  <a:lnTo>
                    <a:pt x="523875" y="485775"/>
                  </a:lnTo>
                  <a:lnTo>
                    <a:pt x="481012" y="495300"/>
                  </a:lnTo>
                  <a:lnTo>
                    <a:pt x="445293" y="500063"/>
                  </a:lnTo>
                  <a:lnTo>
                    <a:pt x="421481" y="500063"/>
                  </a:lnTo>
                  <a:lnTo>
                    <a:pt x="392906" y="492919"/>
                  </a:lnTo>
                  <a:lnTo>
                    <a:pt x="290512" y="440531"/>
                  </a:lnTo>
                  <a:lnTo>
                    <a:pt x="178593" y="364331"/>
                  </a:lnTo>
                  <a:lnTo>
                    <a:pt x="85725" y="292894"/>
                  </a:lnTo>
                  <a:lnTo>
                    <a:pt x="38100" y="252413"/>
                  </a:lnTo>
                  <a:lnTo>
                    <a:pt x="16668" y="228600"/>
                  </a:lnTo>
                  <a:lnTo>
                    <a:pt x="4762" y="204788"/>
                  </a:lnTo>
                  <a:lnTo>
                    <a:pt x="0" y="180975"/>
                  </a:lnTo>
                  <a:lnTo>
                    <a:pt x="4762" y="166688"/>
                  </a:lnTo>
                  <a:lnTo>
                    <a:pt x="35718" y="159544"/>
                  </a:lnTo>
                  <a:lnTo>
                    <a:pt x="95250" y="169069"/>
                  </a:lnTo>
                  <a:lnTo>
                    <a:pt x="157162" y="190500"/>
                  </a:lnTo>
                  <a:lnTo>
                    <a:pt x="207168" y="209550"/>
                  </a:lnTo>
                  <a:lnTo>
                    <a:pt x="278606" y="228600"/>
                  </a:lnTo>
                  <a:lnTo>
                    <a:pt x="357187" y="238125"/>
                  </a:lnTo>
                  <a:lnTo>
                    <a:pt x="464343" y="247650"/>
                  </a:lnTo>
                  <a:lnTo>
                    <a:pt x="607218" y="242888"/>
                  </a:lnTo>
                  <a:lnTo>
                    <a:pt x="871537" y="226219"/>
                  </a:lnTo>
                  <a:lnTo>
                    <a:pt x="1314450" y="180975"/>
                  </a:lnTo>
                  <a:lnTo>
                    <a:pt x="1607343" y="157163"/>
                  </a:lnTo>
                  <a:lnTo>
                    <a:pt x="1816893" y="138113"/>
                  </a:lnTo>
                  <a:lnTo>
                    <a:pt x="1921668" y="126206"/>
                  </a:lnTo>
                  <a:lnTo>
                    <a:pt x="2043112" y="109538"/>
                  </a:lnTo>
                  <a:lnTo>
                    <a:pt x="2114550" y="92869"/>
                  </a:lnTo>
                  <a:lnTo>
                    <a:pt x="2238375" y="52388"/>
                  </a:lnTo>
                  <a:lnTo>
                    <a:pt x="2378868" y="2381"/>
                  </a:lnTo>
                  <a:lnTo>
                    <a:pt x="2397918" y="0"/>
                  </a:lnTo>
                  <a:lnTo>
                    <a:pt x="2474118" y="16669"/>
                  </a:lnTo>
                  <a:lnTo>
                    <a:pt x="2583656" y="50006"/>
                  </a:lnTo>
                  <a:lnTo>
                    <a:pt x="2688431" y="88106"/>
                  </a:lnTo>
                  <a:lnTo>
                    <a:pt x="2728912" y="109538"/>
                  </a:lnTo>
                  <a:lnTo>
                    <a:pt x="2783681" y="147638"/>
                  </a:lnTo>
                  <a:lnTo>
                    <a:pt x="2819400" y="180975"/>
                  </a:lnTo>
                  <a:lnTo>
                    <a:pt x="2833687" y="204788"/>
                  </a:lnTo>
                  <a:lnTo>
                    <a:pt x="2833687" y="221456"/>
                  </a:lnTo>
                  <a:lnTo>
                    <a:pt x="2817018" y="242888"/>
                  </a:lnTo>
                  <a:lnTo>
                    <a:pt x="2790825" y="259556"/>
                  </a:lnTo>
                  <a:lnTo>
                    <a:pt x="2733675" y="271463"/>
                  </a:lnTo>
                  <a:lnTo>
                    <a:pt x="2509837" y="273844"/>
                  </a:lnTo>
                  <a:lnTo>
                    <a:pt x="2133600" y="290513"/>
                  </a:lnTo>
                  <a:lnTo>
                    <a:pt x="1814512" y="3167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9">
              <a:extLst>
                <a:ext uri="{FF2B5EF4-FFF2-40B4-BE49-F238E27FC236}">
                  <a16:creationId xmlns:a16="http://schemas.microsoft.com/office/drawing/2014/main" id="{EDAED560-6A0C-43D5-8C2D-3CCF5937FE20}"/>
                </a:ext>
              </a:extLst>
            </p:cNvPr>
            <p:cNvSpPr/>
            <p:nvPr/>
          </p:nvSpPr>
          <p:spPr>
            <a:xfrm>
              <a:off x="4914900" y="4668838"/>
              <a:ext cx="500063" cy="1470025"/>
            </a:xfrm>
            <a:custGeom>
              <a:avLst/>
              <a:gdLst>
                <a:gd name="connsiteX0" fmla="*/ 226219 w 500063"/>
                <a:gd name="connsiteY0" fmla="*/ 809625 h 1469232"/>
                <a:gd name="connsiteX1" fmla="*/ 197644 w 500063"/>
                <a:gd name="connsiteY1" fmla="*/ 564357 h 1469232"/>
                <a:gd name="connsiteX2" fmla="*/ 159544 w 500063"/>
                <a:gd name="connsiteY2" fmla="*/ 373857 h 1469232"/>
                <a:gd name="connsiteX3" fmla="*/ 126206 w 500063"/>
                <a:gd name="connsiteY3" fmla="*/ 266700 h 1469232"/>
                <a:gd name="connsiteX4" fmla="*/ 78581 w 500063"/>
                <a:gd name="connsiteY4" fmla="*/ 152400 h 1469232"/>
                <a:gd name="connsiteX5" fmla="*/ 28575 w 500063"/>
                <a:gd name="connsiteY5" fmla="*/ 78582 h 1469232"/>
                <a:gd name="connsiteX6" fmla="*/ 7144 w 500063"/>
                <a:gd name="connsiteY6" fmla="*/ 45244 h 1469232"/>
                <a:gd name="connsiteX7" fmla="*/ 0 w 500063"/>
                <a:gd name="connsiteY7" fmla="*/ 23813 h 1469232"/>
                <a:gd name="connsiteX8" fmla="*/ 7144 w 500063"/>
                <a:gd name="connsiteY8" fmla="*/ 7144 h 1469232"/>
                <a:gd name="connsiteX9" fmla="*/ 28575 w 500063"/>
                <a:gd name="connsiteY9" fmla="*/ 0 h 1469232"/>
                <a:gd name="connsiteX10" fmla="*/ 64294 w 500063"/>
                <a:gd name="connsiteY10" fmla="*/ 2382 h 1469232"/>
                <a:gd name="connsiteX11" fmla="*/ 109538 w 500063"/>
                <a:gd name="connsiteY11" fmla="*/ 11907 h 1469232"/>
                <a:gd name="connsiteX12" fmla="*/ 345281 w 500063"/>
                <a:gd name="connsiteY12" fmla="*/ 92869 h 1469232"/>
                <a:gd name="connsiteX13" fmla="*/ 361950 w 500063"/>
                <a:gd name="connsiteY13" fmla="*/ 283369 h 1469232"/>
                <a:gd name="connsiteX14" fmla="*/ 416719 w 500063"/>
                <a:gd name="connsiteY14" fmla="*/ 709613 h 1469232"/>
                <a:gd name="connsiteX15" fmla="*/ 473869 w 500063"/>
                <a:gd name="connsiteY15" fmla="*/ 1147763 h 1469232"/>
                <a:gd name="connsiteX16" fmla="*/ 495300 w 500063"/>
                <a:gd name="connsiteY16" fmla="*/ 1302544 h 1469232"/>
                <a:gd name="connsiteX17" fmla="*/ 500063 w 500063"/>
                <a:gd name="connsiteY17" fmla="*/ 1369219 h 1469232"/>
                <a:gd name="connsiteX18" fmla="*/ 490538 w 500063"/>
                <a:gd name="connsiteY18" fmla="*/ 1426369 h 1469232"/>
                <a:gd name="connsiteX19" fmla="*/ 476250 w 500063"/>
                <a:gd name="connsiteY19" fmla="*/ 1452563 h 1469232"/>
                <a:gd name="connsiteX20" fmla="*/ 466725 w 500063"/>
                <a:gd name="connsiteY20" fmla="*/ 1462088 h 1469232"/>
                <a:gd name="connsiteX21" fmla="*/ 447675 w 500063"/>
                <a:gd name="connsiteY21" fmla="*/ 1469232 h 1469232"/>
                <a:gd name="connsiteX22" fmla="*/ 421481 w 500063"/>
                <a:gd name="connsiteY22" fmla="*/ 1466850 h 1469232"/>
                <a:gd name="connsiteX23" fmla="*/ 397669 w 500063"/>
                <a:gd name="connsiteY23" fmla="*/ 1454944 h 1469232"/>
                <a:gd name="connsiteX24" fmla="*/ 364331 w 500063"/>
                <a:gd name="connsiteY24" fmla="*/ 1419225 h 1469232"/>
                <a:gd name="connsiteX25" fmla="*/ 304800 w 500063"/>
                <a:gd name="connsiteY25" fmla="*/ 1347788 h 1469232"/>
                <a:gd name="connsiteX26" fmla="*/ 276225 w 500063"/>
                <a:gd name="connsiteY26" fmla="*/ 1290638 h 1469232"/>
                <a:gd name="connsiteX27" fmla="*/ 252413 w 500063"/>
                <a:gd name="connsiteY27" fmla="*/ 1219200 h 1469232"/>
                <a:gd name="connsiteX28" fmla="*/ 247650 w 500063"/>
                <a:gd name="connsiteY28" fmla="*/ 1159669 h 1469232"/>
                <a:gd name="connsiteX29" fmla="*/ 226219 w 500063"/>
                <a:gd name="connsiteY29" fmla="*/ 809625 h 146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0063" h="1469232">
                  <a:moveTo>
                    <a:pt x="226219" y="809625"/>
                  </a:moveTo>
                  <a:lnTo>
                    <a:pt x="197644" y="564357"/>
                  </a:lnTo>
                  <a:lnTo>
                    <a:pt x="159544" y="373857"/>
                  </a:lnTo>
                  <a:lnTo>
                    <a:pt x="126206" y="266700"/>
                  </a:lnTo>
                  <a:lnTo>
                    <a:pt x="78581" y="152400"/>
                  </a:lnTo>
                  <a:lnTo>
                    <a:pt x="28575" y="78582"/>
                  </a:lnTo>
                  <a:lnTo>
                    <a:pt x="7144" y="45244"/>
                  </a:lnTo>
                  <a:lnTo>
                    <a:pt x="0" y="23813"/>
                  </a:lnTo>
                  <a:lnTo>
                    <a:pt x="7144" y="7144"/>
                  </a:lnTo>
                  <a:lnTo>
                    <a:pt x="28575" y="0"/>
                  </a:lnTo>
                  <a:lnTo>
                    <a:pt x="64294" y="2382"/>
                  </a:lnTo>
                  <a:lnTo>
                    <a:pt x="109538" y="11907"/>
                  </a:lnTo>
                  <a:lnTo>
                    <a:pt x="345281" y="92869"/>
                  </a:lnTo>
                  <a:lnTo>
                    <a:pt x="361950" y="283369"/>
                  </a:lnTo>
                  <a:lnTo>
                    <a:pt x="416719" y="709613"/>
                  </a:lnTo>
                  <a:lnTo>
                    <a:pt x="473869" y="1147763"/>
                  </a:lnTo>
                  <a:lnTo>
                    <a:pt x="495300" y="1302544"/>
                  </a:lnTo>
                  <a:lnTo>
                    <a:pt x="500063" y="1369219"/>
                  </a:lnTo>
                  <a:lnTo>
                    <a:pt x="490538" y="1426369"/>
                  </a:lnTo>
                  <a:lnTo>
                    <a:pt x="476250" y="1452563"/>
                  </a:lnTo>
                  <a:lnTo>
                    <a:pt x="466725" y="1462088"/>
                  </a:lnTo>
                  <a:lnTo>
                    <a:pt x="447675" y="1469232"/>
                  </a:lnTo>
                  <a:lnTo>
                    <a:pt x="421481" y="1466850"/>
                  </a:lnTo>
                  <a:lnTo>
                    <a:pt x="397669" y="1454944"/>
                  </a:lnTo>
                  <a:lnTo>
                    <a:pt x="364331" y="1419225"/>
                  </a:lnTo>
                  <a:lnTo>
                    <a:pt x="304800" y="1347788"/>
                  </a:lnTo>
                  <a:lnTo>
                    <a:pt x="276225" y="1290638"/>
                  </a:lnTo>
                  <a:lnTo>
                    <a:pt x="252413" y="1219200"/>
                  </a:lnTo>
                  <a:lnTo>
                    <a:pt x="247650" y="1159669"/>
                  </a:lnTo>
                  <a:lnTo>
                    <a:pt x="226219" y="8096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7">
              <a:extLst>
                <a:ext uri="{FF2B5EF4-FFF2-40B4-BE49-F238E27FC236}">
                  <a16:creationId xmlns:a16="http://schemas.microsoft.com/office/drawing/2014/main" id="{BA93BC15-9D3B-4AE1-9B93-416D4C0DCF30}"/>
                </a:ext>
              </a:extLst>
            </p:cNvPr>
            <p:cNvSpPr/>
            <p:nvPr/>
          </p:nvSpPr>
          <p:spPr>
            <a:xfrm>
              <a:off x="3071813" y="2928938"/>
              <a:ext cx="684212" cy="660400"/>
            </a:xfrm>
            <a:custGeom>
              <a:avLst/>
              <a:gdLst>
                <a:gd name="connsiteX0" fmla="*/ 421481 w 683418"/>
                <a:gd name="connsiteY0" fmla="*/ 476250 h 659606"/>
                <a:gd name="connsiteX1" fmla="*/ 314325 w 683418"/>
                <a:gd name="connsiteY1" fmla="*/ 385762 h 659606"/>
                <a:gd name="connsiteX2" fmla="*/ 245268 w 683418"/>
                <a:gd name="connsiteY2" fmla="*/ 335756 h 659606"/>
                <a:gd name="connsiteX3" fmla="*/ 145256 w 683418"/>
                <a:gd name="connsiteY3" fmla="*/ 280987 h 659606"/>
                <a:gd name="connsiteX4" fmla="*/ 92868 w 683418"/>
                <a:gd name="connsiteY4" fmla="*/ 259556 h 659606"/>
                <a:gd name="connsiteX5" fmla="*/ 42862 w 683418"/>
                <a:gd name="connsiteY5" fmla="*/ 238125 h 659606"/>
                <a:gd name="connsiteX6" fmla="*/ 16668 w 683418"/>
                <a:gd name="connsiteY6" fmla="*/ 214312 h 659606"/>
                <a:gd name="connsiteX7" fmla="*/ 4762 w 683418"/>
                <a:gd name="connsiteY7" fmla="*/ 188118 h 659606"/>
                <a:gd name="connsiteX8" fmla="*/ 0 w 683418"/>
                <a:gd name="connsiteY8" fmla="*/ 152400 h 659606"/>
                <a:gd name="connsiteX9" fmla="*/ 4762 w 683418"/>
                <a:gd name="connsiteY9" fmla="*/ 121443 h 659606"/>
                <a:gd name="connsiteX10" fmla="*/ 23812 w 683418"/>
                <a:gd name="connsiteY10" fmla="*/ 71437 h 659606"/>
                <a:gd name="connsiteX11" fmla="*/ 45243 w 683418"/>
                <a:gd name="connsiteY11" fmla="*/ 33337 h 659606"/>
                <a:gd name="connsiteX12" fmla="*/ 69056 w 683418"/>
                <a:gd name="connsiteY12" fmla="*/ 9525 h 659606"/>
                <a:gd name="connsiteX13" fmla="*/ 90487 w 683418"/>
                <a:gd name="connsiteY13" fmla="*/ 2381 h 659606"/>
                <a:gd name="connsiteX14" fmla="*/ 123825 w 683418"/>
                <a:gd name="connsiteY14" fmla="*/ 0 h 659606"/>
                <a:gd name="connsiteX15" fmla="*/ 185737 w 683418"/>
                <a:gd name="connsiteY15" fmla="*/ 7143 h 659606"/>
                <a:gd name="connsiteX16" fmla="*/ 254793 w 683418"/>
                <a:gd name="connsiteY16" fmla="*/ 69056 h 659606"/>
                <a:gd name="connsiteX17" fmla="*/ 311943 w 683418"/>
                <a:gd name="connsiteY17" fmla="*/ 109537 h 659606"/>
                <a:gd name="connsiteX18" fmla="*/ 383381 w 683418"/>
                <a:gd name="connsiteY18" fmla="*/ 171450 h 659606"/>
                <a:gd name="connsiteX19" fmla="*/ 469106 w 683418"/>
                <a:gd name="connsiteY19" fmla="*/ 261937 h 659606"/>
                <a:gd name="connsiteX20" fmla="*/ 554831 w 683418"/>
                <a:gd name="connsiteY20" fmla="*/ 359568 h 659606"/>
                <a:gd name="connsiteX21" fmla="*/ 683418 w 683418"/>
                <a:gd name="connsiteY21" fmla="*/ 519112 h 659606"/>
                <a:gd name="connsiteX22" fmla="*/ 602456 w 683418"/>
                <a:gd name="connsiteY22" fmla="*/ 659606 h 659606"/>
                <a:gd name="connsiteX23" fmla="*/ 421481 w 683418"/>
                <a:gd name="connsiteY23" fmla="*/ 476250 h 65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83418" h="659606">
                  <a:moveTo>
                    <a:pt x="421481" y="476250"/>
                  </a:moveTo>
                  <a:lnTo>
                    <a:pt x="314325" y="385762"/>
                  </a:lnTo>
                  <a:lnTo>
                    <a:pt x="245268" y="335756"/>
                  </a:lnTo>
                  <a:lnTo>
                    <a:pt x="145256" y="280987"/>
                  </a:lnTo>
                  <a:lnTo>
                    <a:pt x="92868" y="259556"/>
                  </a:lnTo>
                  <a:lnTo>
                    <a:pt x="42862" y="238125"/>
                  </a:lnTo>
                  <a:lnTo>
                    <a:pt x="16668" y="214312"/>
                  </a:lnTo>
                  <a:lnTo>
                    <a:pt x="4762" y="188118"/>
                  </a:lnTo>
                  <a:lnTo>
                    <a:pt x="0" y="152400"/>
                  </a:lnTo>
                  <a:lnTo>
                    <a:pt x="4762" y="121443"/>
                  </a:lnTo>
                  <a:lnTo>
                    <a:pt x="23812" y="71437"/>
                  </a:lnTo>
                  <a:lnTo>
                    <a:pt x="45243" y="33337"/>
                  </a:lnTo>
                  <a:lnTo>
                    <a:pt x="69056" y="9525"/>
                  </a:lnTo>
                  <a:lnTo>
                    <a:pt x="90487" y="2381"/>
                  </a:lnTo>
                  <a:lnTo>
                    <a:pt x="123825" y="0"/>
                  </a:lnTo>
                  <a:lnTo>
                    <a:pt x="185737" y="7143"/>
                  </a:lnTo>
                  <a:lnTo>
                    <a:pt x="254793" y="69056"/>
                  </a:lnTo>
                  <a:lnTo>
                    <a:pt x="311943" y="109537"/>
                  </a:lnTo>
                  <a:lnTo>
                    <a:pt x="383381" y="171450"/>
                  </a:lnTo>
                  <a:lnTo>
                    <a:pt x="469106" y="261937"/>
                  </a:lnTo>
                  <a:lnTo>
                    <a:pt x="554831" y="359568"/>
                  </a:lnTo>
                  <a:lnTo>
                    <a:pt x="683418" y="519112"/>
                  </a:lnTo>
                  <a:lnTo>
                    <a:pt x="602456" y="659606"/>
                  </a:lnTo>
                  <a:lnTo>
                    <a:pt x="421481" y="4762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8">
              <a:extLst>
                <a:ext uri="{FF2B5EF4-FFF2-40B4-BE49-F238E27FC236}">
                  <a16:creationId xmlns:a16="http://schemas.microsoft.com/office/drawing/2014/main" id="{8123126F-C278-4103-A4F8-C194899EF59C}"/>
                </a:ext>
              </a:extLst>
            </p:cNvPr>
            <p:cNvSpPr/>
            <p:nvPr/>
          </p:nvSpPr>
          <p:spPr>
            <a:xfrm>
              <a:off x="3135313" y="2271713"/>
              <a:ext cx="1443037" cy="1927225"/>
            </a:xfrm>
            <a:custGeom>
              <a:avLst/>
              <a:gdLst>
                <a:gd name="connsiteX0" fmla="*/ 496030 w 1442998"/>
                <a:gd name="connsiteY0" fmla="*/ 1525670 h 1926503"/>
                <a:gd name="connsiteX1" fmla="*/ 160333 w 1442998"/>
                <a:gd name="connsiteY1" fmla="*/ 1926503 h 1926503"/>
                <a:gd name="connsiteX2" fmla="*/ 0 w 1442998"/>
                <a:gd name="connsiteY2" fmla="*/ 1916482 h 1926503"/>
                <a:gd name="connsiteX3" fmla="*/ 80166 w 1442998"/>
                <a:gd name="connsiteY3" fmla="*/ 1793727 h 1926503"/>
                <a:gd name="connsiteX4" fmla="*/ 270562 w 1442998"/>
                <a:gd name="connsiteY4" fmla="*/ 1548217 h 1926503"/>
                <a:gd name="connsiteX5" fmla="*/ 493525 w 1442998"/>
                <a:gd name="connsiteY5" fmla="*/ 1260118 h 1926503"/>
                <a:gd name="connsiteX6" fmla="*/ 581207 w 1442998"/>
                <a:gd name="connsiteY6" fmla="*/ 1129848 h 1926503"/>
                <a:gd name="connsiteX7" fmla="*/ 749056 w 1442998"/>
                <a:gd name="connsiteY7" fmla="*/ 904379 h 1926503"/>
                <a:gd name="connsiteX8" fmla="*/ 886842 w 1442998"/>
                <a:gd name="connsiteY8" fmla="*/ 708973 h 1926503"/>
                <a:gd name="connsiteX9" fmla="*/ 1007092 w 1442998"/>
                <a:gd name="connsiteY9" fmla="*/ 533609 h 1926503"/>
                <a:gd name="connsiteX10" fmla="*/ 1069722 w 1442998"/>
                <a:gd name="connsiteY10" fmla="*/ 428390 h 1926503"/>
                <a:gd name="connsiteX11" fmla="*/ 1097280 w 1442998"/>
                <a:gd name="connsiteY11" fmla="*/ 360749 h 1926503"/>
                <a:gd name="connsiteX12" fmla="*/ 1112311 w 1442998"/>
                <a:gd name="connsiteY12" fmla="*/ 300624 h 1926503"/>
                <a:gd name="connsiteX13" fmla="*/ 1117321 w 1442998"/>
                <a:gd name="connsiteY13" fmla="*/ 248015 h 1926503"/>
                <a:gd name="connsiteX14" fmla="*/ 1114816 w 1442998"/>
                <a:gd name="connsiteY14" fmla="*/ 187890 h 1926503"/>
                <a:gd name="connsiteX15" fmla="*/ 1097280 w 1442998"/>
                <a:gd name="connsiteY15" fmla="*/ 132776 h 1926503"/>
                <a:gd name="connsiteX16" fmla="*/ 1069722 w 1442998"/>
                <a:gd name="connsiteY16" fmla="*/ 72651 h 1926503"/>
                <a:gd name="connsiteX17" fmla="*/ 1062207 w 1442998"/>
                <a:gd name="connsiteY17" fmla="*/ 45094 h 1926503"/>
                <a:gd name="connsiteX18" fmla="*/ 1062207 w 1442998"/>
                <a:gd name="connsiteY18" fmla="*/ 22547 h 1926503"/>
                <a:gd name="connsiteX19" fmla="*/ 1069722 w 1442998"/>
                <a:gd name="connsiteY19" fmla="*/ 7515 h 1926503"/>
                <a:gd name="connsiteX20" fmla="*/ 1084754 w 1442998"/>
                <a:gd name="connsiteY20" fmla="*/ 0 h 1926503"/>
                <a:gd name="connsiteX21" fmla="*/ 1109806 w 1442998"/>
                <a:gd name="connsiteY21" fmla="*/ 2505 h 1926503"/>
                <a:gd name="connsiteX22" fmla="*/ 1149889 w 1442998"/>
                <a:gd name="connsiteY22" fmla="*/ 22547 h 1926503"/>
                <a:gd name="connsiteX23" fmla="*/ 1192478 w 1442998"/>
                <a:gd name="connsiteY23" fmla="*/ 52609 h 1926503"/>
                <a:gd name="connsiteX24" fmla="*/ 1265128 w 1442998"/>
                <a:gd name="connsiteY24" fmla="*/ 130271 h 1926503"/>
                <a:gd name="connsiteX25" fmla="*/ 1330264 w 1442998"/>
                <a:gd name="connsiteY25" fmla="*/ 212942 h 1926503"/>
                <a:gd name="connsiteX26" fmla="*/ 1402915 w 1442998"/>
                <a:gd name="connsiteY26" fmla="*/ 305635 h 1926503"/>
                <a:gd name="connsiteX27" fmla="*/ 1422956 w 1442998"/>
                <a:gd name="connsiteY27" fmla="*/ 333192 h 1926503"/>
                <a:gd name="connsiteX28" fmla="*/ 1435482 w 1442998"/>
                <a:gd name="connsiteY28" fmla="*/ 353234 h 1926503"/>
                <a:gd name="connsiteX29" fmla="*/ 1442998 w 1442998"/>
                <a:gd name="connsiteY29" fmla="*/ 383296 h 1926503"/>
                <a:gd name="connsiteX30" fmla="*/ 1442998 w 1442998"/>
                <a:gd name="connsiteY30" fmla="*/ 420874 h 1926503"/>
                <a:gd name="connsiteX31" fmla="*/ 1432977 w 1442998"/>
                <a:gd name="connsiteY31" fmla="*/ 455947 h 1926503"/>
                <a:gd name="connsiteX32" fmla="*/ 1407925 w 1442998"/>
                <a:gd name="connsiteY32" fmla="*/ 483504 h 1926503"/>
                <a:gd name="connsiteX33" fmla="*/ 1327759 w 1442998"/>
                <a:gd name="connsiteY33" fmla="*/ 551145 h 1926503"/>
                <a:gd name="connsiteX34" fmla="*/ 1179952 w 1442998"/>
                <a:gd name="connsiteY34" fmla="*/ 693942 h 1926503"/>
                <a:gd name="connsiteX35" fmla="*/ 1064712 w 1442998"/>
                <a:gd name="connsiteY35" fmla="*/ 826718 h 1926503"/>
                <a:gd name="connsiteX36" fmla="*/ 929431 w 1442998"/>
                <a:gd name="connsiteY36" fmla="*/ 997072 h 1926503"/>
                <a:gd name="connsiteX37" fmla="*/ 779119 w 1442998"/>
                <a:gd name="connsiteY37" fmla="*/ 1179952 h 1926503"/>
                <a:gd name="connsiteX38" fmla="*/ 608765 w 1442998"/>
                <a:gd name="connsiteY38" fmla="*/ 1390389 h 1926503"/>
                <a:gd name="connsiteX39" fmla="*/ 496030 w 1442998"/>
                <a:gd name="connsiteY39" fmla="*/ 1525670 h 1926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42998" h="1926503">
                  <a:moveTo>
                    <a:pt x="496030" y="1525670"/>
                  </a:moveTo>
                  <a:lnTo>
                    <a:pt x="160333" y="1926503"/>
                  </a:lnTo>
                  <a:lnTo>
                    <a:pt x="0" y="1916482"/>
                  </a:lnTo>
                  <a:lnTo>
                    <a:pt x="80166" y="1793727"/>
                  </a:lnTo>
                  <a:lnTo>
                    <a:pt x="270562" y="1548217"/>
                  </a:lnTo>
                  <a:lnTo>
                    <a:pt x="493525" y="1260118"/>
                  </a:lnTo>
                  <a:lnTo>
                    <a:pt x="581207" y="1129848"/>
                  </a:lnTo>
                  <a:lnTo>
                    <a:pt x="749056" y="904379"/>
                  </a:lnTo>
                  <a:lnTo>
                    <a:pt x="886842" y="708973"/>
                  </a:lnTo>
                  <a:lnTo>
                    <a:pt x="1007092" y="533609"/>
                  </a:lnTo>
                  <a:lnTo>
                    <a:pt x="1069722" y="428390"/>
                  </a:lnTo>
                  <a:lnTo>
                    <a:pt x="1097280" y="360749"/>
                  </a:lnTo>
                  <a:lnTo>
                    <a:pt x="1112311" y="300624"/>
                  </a:lnTo>
                  <a:lnTo>
                    <a:pt x="1117321" y="248015"/>
                  </a:lnTo>
                  <a:lnTo>
                    <a:pt x="1114816" y="187890"/>
                  </a:lnTo>
                  <a:lnTo>
                    <a:pt x="1097280" y="132776"/>
                  </a:lnTo>
                  <a:lnTo>
                    <a:pt x="1069722" y="72651"/>
                  </a:lnTo>
                  <a:lnTo>
                    <a:pt x="1062207" y="45094"/>
                  </a:lnTo>
                  <a:lnTo>
                    <a:pt x="1062207" y="22547"/>
                  </a:lnTo>
                  <a:lnTo>
                    <a:pt x="1069722" y="7515"/>
                  </a:lnTo>
                  <a:lnTo>
                    <a:pt x="1084754" y="0"/>
                  </a:lnTo>
                  <a:lnTo>
                    <a:pt x="1109806" y="2505"/>
                  </a:lnTo>
                  <a:lnTo>
                    <a:pt x="1149889" y="22547"/>
                  </a:lnTo>
                  <a:lnTo>
                    <a:pt x="1192478" y="52609"/>
                  </a:lnTo>
                  <a:lnTo>
                    <a:pt x="1265128" y="130271"/>
                  </a:lnTo>
                  <a:lnTo>
                    <a:pt x="1330264" y="212942"/>
                  </a:lnTo>
                  <a:lnTo>
                    <a:pt x="1402915" y="305635"/>
                  </a:lnTo>
                  <a:lnTo>
                    <a:pt x="1422956" y="333192"/>
                  </a:lnTo>
                  <a:lnTo>
                    <a:pt x="1435482" y="353234"/>
                  </a:lnTo>
                  <a:lnTo>
                    <a:pt x="1442998" y="383296"/>
                  </a:lnTo>
                  <a:lnTo>
                    <a:pt x="1442998" y="420874"/>
                  </a:lnTo>
                  <a:lnTo>
                    <a:pt x="1432977" y="455947"/>
                  </a:lnTo>
                  <a:lnTo>
                    <a:pt x="1407925" y="483504"/>
                  </a:lnTo>
                  <a:lnTo>
                    <a:pt x="1327759" y="551145"/>
                  </a:lnTo>
                  <a:lnTo>
                    <a:pt x="1179952" y="693942"/>
                  </a:lnTo>
                  <a:lnTo>
                    <a:pt x="1064712" y="826718"/>
                  </a:lnTo>
                  <a:lnTo>
                    <a:pt x="929431" y="997072"/>
                  </a:lnTo>
                  <a:lnTo>
                    <a:pt x="779119" y="1179952"/>
                  </a:lnTo>
                  <a:lnTo>
                    <a:pt x="608765" y="1390389"/>
                  </a:lnTo>
                  <a:lnTo>
                    <a:pt x="496030" y="152567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9">
              <a:extLst>
                <a:ext uri="{FF2B5EF4-FFF2-40B4-BE49-F238E27FC236}">
                  <a16:creationId xmlns:a16="http://schemas.microsoft.com/office/drawing/2014/main" id="{BC0C83B5-A32A-4FAA-B518-251D17C5F953}"/>
                </a:ext>
              </a:extLst>
            </p:cNvPr>
            <p:cNvSpPr/>
            <p:nvPr/>
          </p:nvSpPr>
          <p:spPr>
            <a:xfrm>
              <a:off x="3009900" y="3824288"/>
              <a:ext cx="1484313" cy="606425"/>
            </a:xfrm>
            <a:custGeom>
              <a:avLst/>
              <a:gdLst>
                <a:gd name="connsiteX0" fmla="*/ 1107281 w 1483519"/>
                <a:gd name="connsiteY0" fmla="*/ 250031 h 607218"/>
                <a:gd name="connsiteX1" fmla="*/ 931069 w 1483519"/>
                <a:gd name="connsiteY1" fmla="*/ 321468 h 607218"/>
                <a:gd name="connsiteX2" fmla="*/ 702469 w 1483519"/>
                <a:gd name="connsiteY2" fmla="*/ 411956 h 607218"/>
                <a:gd name="connsiteX3" fmla="*/ 578644 w 1483519"/>
                <a:gd name="connsiteY3" fmla="*/ 452437 h 607218"/>
                <a:gd name="connsiteX4" fmla="*/ 400050 w 1483519"/>
                <a:gd name="connsiteY4" fmla="*/ 533400 h 607218"/>
                <a:gd name="connsiteX5" fmla="*/ 335756 w 1483519"/>
                <a:gd name="connsiteY5" fmla="*/ 566737 h 607218"/>
                <a:gd name="connsiteX6" fmla="*/ 307181 w 1483519"/>
                <a:gd name="connsiteY6" fmla="*/ 588168 h 607218"/>
                <a:gd name="connsiteX7" fmla="*/ 283369 w 1483519"/>
                <a:gd name="connsiteY7" fmla="*/ 597693 h 607218"/>
                <a:gd name="connsiteX8" fmla="*/ 247650 w 1483519"/>
                <a:gd name="connsiteY8" fmla="*/ 607218 h 607218"/>
                <a:gd name="connsiteX9" fmla="*/ 228600 w 1483519"/>
                <a:gd name="connsiteY9" fmla="*/ 604837 h 607218"/>
                <a:gd name="connsiteX10" fmla="*/ 202406 w 1483519"/>
                <a:gd name="connsiteY10" fmla="*/ 595312 h 607218"/>
                <a:gd name="connsiteX11" fmla="*/ 176213 w 1483519"/>
                <a:gd name="connsiteY11" fmla="*/ 573881 h 607218"/>
                <a:gd name="connsiteX12" fmla="*/ 154781 w 1483519"/>
                <a:gd name="connsiteY12" fmla="*/ 552450 h 607218"/>
                <a:gd name="connsiteX13" fmla="*/ 95250 w 1483519"/>
                <a:gd name="connsiteY13" fmla="*/ 500062 h 607218"/>
                <a:gd name="connsiteX14" fmla="*/ 57150 w 1483519"/>
                <a:gd name="connsiteY14" fmla="*/ 459581 h 607218"/>
                <a:gd name="connsiteX15" fmla="*/ 26194 w 1483519"/>
                <a:gd name="connsiteY15" fmla="*/ 416718 h 607218"/>
                <a:gd name="connsiteX16" fmla="*/ 2381 w 1483519"/>
                <a:gd name="connsiteY16" fmla="*/ 369093 h 607218"/>
                <a:gd name="connsiteX17" fmla="*/ 0 w 1483519"/>
                <a:gd name="connsiteY17" fmla="*/ 352425 h 607218"/>
                <a:gd name="connsiteX18" fmla="*/ 4763 w 1483519"/>
                <a:gd name="connsiteY18" fmla="*/ 333375 h 607218"/>
                <a:gd name="connsiteX19" fmla="*/ 26194 w 1483519"/>
                <a:gd name="connsiteY19" fmla="*/ 311943 h 607218"/>
                <a:gd name="connsiteX20" fmla="*/ 78581 w 1483519"/>
                <a:gd name="connsiteY20" fmla="*/ 297656 h 607218"/>
                <a:gd name="connsiteX21" fmla="*/ 221456 w 1483519"/>
                <a:gd name="connsiteY21" fmla="*/ 290512 h 607218"/>
                <a:gd name="connsiteX22" fmla="*/ 340519 w 1483519"/>
                <a:gd name="connsiteY22" fmla="*/ 280987 h 607218"/>
                <a:gd name="connsiteX23" fmla="*/ 576263 w 1483519"/>
                <a:gd name="connsiteY23" fmla="*/ 219075 h 607218"/>
                <a:gd name="connsiteX24" fmla="*/ 809625 w 1483519"/>
                <a:gd name="connsiteY24" fmla="*/ 159543 h 607218"/>
                <a:gd name="connsiteX25" fmla="*/ 1121569 w 1483519"/>
                <a:gd name="connsiteY25" fmla="*/ 80962 h 607218"/>
                <a:gd name="connsiteX26" fmla="*/ 1438275 w 1483519"/>
                <a:gd name="connsiteY26" fmla="*/ 0 h 607218"/>
                <a:gd name="connsiteX27" fmla="*/ 1483519 w 1483519"/>
                <a:gd name="connsiteY27" fmla="*/ 123825 h 607218"/>
                <a:gd name="connsiteX28" fmla="*/ 1107281 w 1483519"/>
                <a:gd name="connsiteY28" fmla="*/ 250031 h 607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83519" h="607218">
                  <a:moveTo>
                    <a:pt x="1107281" y="250031"/>
                  </a:moveTo>
                  <a:lnTo>
                    <a:pt x="931069" y="321468"/>
                  </a:lnTo>
                  <a:lnTo>
                    <a:pt x="702469" y="411956"/>
                  </a:lnTo>
                  <a:lnTo>
                    <a:pt x="578644" y="452437"/>
                  </a:lnTo>
                  <a:lnTo>
                    <a:pt x="400050" y="533400"/>
                  </a:lnTo>
                  <a:lnTo>
                    <a:pt x="335756" y="566737"/>
                  </a:lnTo>
                  <a:lnTo>
                    <a:pt x="307181" y="588168"/>
                  </a:lnTo>
                  <a:lnTo>
                    <a:pt x="283369" y="597693"/>
                  </a:lnTo>
                  <a:lnTo>
                    <a:pt x="247650" y="607218"/>
                  </a:lnTo>
                  <a:lnTo>
                    <a:pt x="228600" y="604837"/>
                  </a:lnTo>
                  <a:lnTo>
                    <a:pt x="202406" y="595312"/>
                  </a:lnTo>
                  <a:lnTo>
                    <a:pt x="176213" y="573881"/>
                  </a:lnTo>
                  <a:lnTo>
                    <a:pt x="154781" y="552450"/>
                  </a:lnTo>
                  <a:lnTo>
                    <a:pt x="95250" y="500062"/>
                  </a:lnTo>
                  <a:lnTo>
                    <a:pt x="57150" y="459581"/>
                  </a:lnTo>
                  <a:lnTo>
                    <a:pt x="26194" y="416718"/>
                  </a:lnTo>
                  <a:lnTo>
                    <a:pt x="2381" y="369093"/>
                  </a:lnTo>
                  <a:lnTo>
                    <a:pt x="0" y="352425"/>
                  </a:lnTo>
                  <a:lnTo>
                    <a:pt x="4763" y="333375"/>
                  </a:lnTo>
                  <a:lnTo>
                    <a:pt x="26194" y="311943"/>
                  </a:lnTo>
                  <a:lnTo>
                    <a:pt x="78581" y="297656"/>
                  </a:lnTo>
                  <a:lnTo>
                    <a:pt x="221456" y="290512"/>
                  </a:lnTo>
                  <a:lnTo>
                    <a:pt x="340519" y="280987"/>
                  </a:lnTo>
                  <a:lnTo>
                    <a:pt x="576263" y="219075"/>
                  </a:lnTo>
                  <a:lnTo>
                    <a:pt x="809625" y="159543"/>
                  </a:lnTo>
                  <a:lnTo>
                    <a:pt x="1121569" y="80962"/>
                  </a:lnTo>
                  <a:lnTo>
                    <a:pt x="1438275" y="0"/>
                  </a:lnTo>
                  <a:lnTo>
                    <a:pt x="1483519" y="123825"/>
                  </a:lnTo>
                  <a:lnTo>
                    <a:pt x="1107281" y="2500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0">
              <a:extLst>
                <a:ext uri="{FF2B5EF4-FFF2-40B4-BE49-F238E27FC236}">
                  <a16:creationId xmlns:a16="http://schemas.microsoft.com/office/drawing/2014/main" id="{849E2AD7-96D0-41DE-B49E-416FFB27CBA6}"/>
                </a:ext>
              </a:extLst>
            </p:cNvPr>
            <p:cNvSpPr/>
            <p:nvPr/>
          </p:nvSpPr>
          <p:spPr>
            <a:xfrm>
              <a:off x="4138613" y="3429000"/>
              <a:ext cx="646112" cy="896938"/>
            </a:xfrm>
            <a:custGeom>
              <a:avLst/>
              <a:gdLst>
                <a:gd name="connsiteX0" fmla="*/ 376237 w 645318"/>
                <a:gd name="connsiteY0" fmla="*/ 688181 h 897731"/>
                <a:gd name="connsiteX1" fmla="*/ 285750 w 645318"/>
                <a:gd name="connsiteY1" fmla="*/ 531019 h 897731"/>
                <a:gd name="connsiteX2" fmla="*/ 221456 w 645318"/>
                <a:gd name="connsiteY2" fmla="*/ 414338 h 897731"/>
                <a:gd name="connsiteX3" fmla="*/ 135731 w 645318"/>
                <a:gd name="connsiteY3" fmla="*/ 266700 h 897731"/>
                <a:gd name="connsiteX4" fmla="*/ 73818 w 645318"/>
                <a:gd name="connsiteY4" fmla="*/ 169069 h 897731"/>
                <a:gd name="connsiteX5" fmla="*/ 30956 w 645318"/>
                <a:gd name="connsiteY5" fmla="*/ 107156 h 897731"/>
                <a:gd name="connsiteX6" fmla="*/ 11906 w 645318"/>
                <a:gd name="connsiteY6" fmla="*/ 71438 h 897731"/>
                <a:gd name="connsiteX7" fmla="*/ 2381 w 645318"/>
                <a:gd name="connsiteY7" fmla="*/ 45244 h 897731"/>
                <a:gd name="connsiteX8" fmla="*/ 0 w 645318"/>
                <a:gd name="connsiteY8" fmla="*/ 26194 h 897731"/>
                <a:gd name="connsiteX9" fmla="*/ 2381 w 645318"/>
                <a:gd name="connsiteY9" fmla="*/ 11906 h 897731"/>
                <a:gd name="connsiteX10" fmla="*/ 11906 w 645318"/>
                <a:gd name="connsiteY10" fmla="*/ 0 h 897731"/>
                <a:gd name="connsiteX11" fmla="*/ 30956 w 645318"/>
                <a:gd name="connsiteY11" fmla="*/ 2381 h 897731"/>
                <a:gd name="connsiteX12" fmla="*/ 78581 w 645318"/>
                <a:gd name="connsiteY12" fmla="*/ 28575 h 897731"/>
                <a:gd name="connsiteX13" fmla="*/ 176212 w 645318"/>
                <a:gd name="connsiteY13" fmla="*/ 107156 h 897731"/>
                <a:gd name="connsiteX14" fmla="*/ 302418 w 645318"/>
                <a:gd name="connsiteY14" fmla="*/ 204788 h 897731"/>
                <a:gd name="connsiteX15" fmla="*/ 431006 w 645318"/>
                <a:gd name="connsiteY15" fmla="*/ 304800 h 897731"/>
                <a:gd name="connsiteX16" fmla="*/ 483393 w 645318"/>
                <a:gd name="connsiteY16" fmla="*/ 342900 h 897731"/>
                <a:gd name="connsiteX17" fmla="*/ 497681 w 645318"/>
                <a:gd name="connsiteY17" fmla="*/ 357188 h 897731"/>
                <a:gd name="connsiteX18" fmla="*/ 533400 w 645318"/>
                <a:gd name="connsiteY18" fmla="*/ 419100 h 897731"/>
                <a:gd name="connsiteX19" fmla="*/ 571500 w 645318"/>
                <a:gd name="connsiteY19" fmla="*/ 490538 h 897731"/>
                <a:gd name="connsiteX20" fmla="*/ 597693 w 645318"/>
                <a:gd name="connsiteY20" fmla="*/ 550069 h 897731"/>
                <a:gd name="connsiteX21" fmla="*/ 623887 w 645318"/>
                <a:gd name="connsiteY21" fmla="*/ 631031 h 897731"/>
                <a:gd name="connsiteX22" fmla="*/ 638175 w 645318"/>
                <a:gd name="connsiteY22" fmla="*/ 721519 h 897731"/>
                <a:gd name="connsiteX23" fmla="*/ 645318 w 645318"/>
                <a:gd name="connsiteY23" fmla="*/ 785813 h 897731"/>
                <a:gd name="connsiteX24" fmla="*/ 638175 w 645318"/>
                <a:gd name="connsiteY24" fmla="*/ 831056 h 897731"/>
                <a:gd name="connsiteX25" fmla="*/ 619125 w 645318"/>
                <a:gd name="connsiteY25" fmla="*/ 869156 h 897731"/>
                <a:gd name="connsiteX26" fmla="*/ 600075 w 645318"/>
                <a:gd name="connsiteY26" fmla="*/ 892969 h 897731"/>
                <a:gd name="connsiteX27" fmla="*/ 585787 w 645318"/>
                <a:gd name="connsiteY27" fmla="*/ 897731 h 897731"/>
                <a:gd name="connsiteX28" fmla="*/ 564356 w 645318"/>
                <a:gd name="connsiteY28" fmla="*/ 897731 h 897731"/>
                <a:gd name="connsiteX29" fmla="*/ 523875 w 645318"/>
                <a:gd name="connsiteY29" fmla="*/ 881063 h 897731"/>
                <a:gd name="connsiteX30" fmla="*/ 488156 w 645318"/>
                <a:gd name="connsiteY30" fmla="*/ 859631 h 897731"/>
                <a:gd name="connsiteX31" fmla="*/ 464343 w 645318"/>
                <a:gd name="connsiteY31" fmla="*/ 833438 h 897731"/>
                <a:gd name="connsiteX32" fmla="*/ 376237 w 645318"/>
                <a:gd name="connsiteY32" fmla="*/ 688181 h 89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45318" h="897731">
                  <a:moveTo>
                    <a:pt x="376237" y="688181"/>
                  </a:moveTo>
                  <a:lnTo>
                    <a:pt x="285750" y="531019"/>
                  </a:lnTo>
                  <a:lnTo>
                    <a:pt x="221456" y="414338"/>
                  </a:lnTo>
                  <a:lnTo>
                    <a:pt x="135731" y="266700"/>
                  </a:lnTo>
                  <a:lnTo>
                    <a:pt x="73818" y="169069"/>
                  </a:lnTo>
                  <a:lnTo>
                    <a:pt x="30956" y="107156"/>
                  </a:lnTo>
                  <a:lnTo>
                    <a:pt x="11906" y="71438"/>
                  </a:lnTo>
                  <a:lnTo>
                    <a:pt x="2381" y="45244"/>
                  </a:lnTo>
                  <a:lnTo>
                    <a:pt x="0" y="26194"/>
                  </a:lnTo>
                  <a:lnTo>
                    <a:pt x="2381" y="11906"/>
                  </a:lnTo>
                  <a:lnTo>
                    <a:pt x="11906" y="0"/>
                  </a:lnTo>
                  <a:lnTo>
                    <a:pt x="30956" y="2381"/>
                  </a:lnTo>
                  <a:lnTo>
                    <a:pt x="78581" y="28575"/>
                  </a:lnTo>
                  <a:lnTo>
                    <a:pt x="176212" y="107156"/>
                  </a:lnTo>
                  <a:lnTo>
                    <a:pt x="302418" y="204788"/>
                  </a:lnTo>
                  <a:lnTo>
                    <a:pt x="431006" y="304800"/>
                  </a:lnTo>
                  <a:lnTo>
                    <a:pt x="483393" y="342900"/>
                  </a:lnTo>
                  <a:lnTo>
                    <a:pt x="497681" y="357188"/>
                  </a:lnTo>
                  <a:lnTo>
                    <a:pt x="533400" y="419100"/>
                  </a:lnTo>
                  <a:lnTo>
                    <a:pt x="571500" y="490538"/>
                  </a:lnTo>
                  <a:lnTo>
                    <a:pt x="597693" y="550069"/>
                  </a:lnTo>
                  <a:lnTo>
                    <a:pt x="623887" y="631031"/>
                  </a:lnTo>
                  <a:lnTo>
                    <a:pt x="638175" y="721519"/>
                  </a:lnTo>
                  <a:lnTo>
                    <a:pt x="645318" y="785813"/>
                  </a:lnTo>
                  <a:lnTo>
                    <a:pt x="638175" y="831056"/>
                  </a:lnTo>
                  <a:lnTo>
                    <a:pt x="619125" y="869156"/>
                  </a:lnTo>
                  <a:lnTo>
                    <a:pt x="600075" y="892969"/>
                  </a:lnTo>
                  <a:lnTo>
                    <a:pt x="585787" y="897731"/>
                  </a:lnTo>
                  <a:lnTo>
                    <a:pt x="564356" y="897731"/>
                  </a:lnTo>
                  <a:lnTo>
                    <a:pt x="523875" y="881063"/>
                  </a:lnTo>
                  <a:lnTo>
                    <a:pt x="488156" y="859631"/>
                  </a:lnTo>
                  <a:lnTo>
                    <a:pt x="464343" y="833438"/>
                  </a:lnTo>
                  <a:lnTo>
                    <a:pt x="376237" y="6881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25">
              <a:extLst>
                <a:ext uri="{FF2B5EF4-FFF2-40B4-BE49-F238E27FC236}">
                  <a16:creationId xmlns:a16="http://schemas.microsoft.com/office/drawing/2014/main" id="{943A2157-4E47-4FF8-A55B-F0DDAD4C0DB8}"/>
                </a:ext>
              </a:extLst>
            </p:cNvPr>
            <p:cNvSpPr/>
            <p:nvPr/>
          </p:nvSpPr>
          <p:spPr>
            <a:xfrm rot="16200000">
              <a:off x="2851944" y="4934744"/>
              <a:ext cx="2073275" cy="373063"/>
            </a:xfrm>
            <a:custGeom>
              <a:avLst/>
              <a:gdLst>
                <a:gd name="connsiteX0" fmla="*/ 1216819 w 2074069"/>
                <a:gd name="connsiteY0" fmla="*/ 366712 h 373856"/>
                <a:gd name="connsiteX1" fmla="*/ 664369 w 2074069"/>
                <a:gd name="connsiteY1" fmla="*/ 369094 h 373856"/>
                <a:gd name="connsiteX2" fmla="*/ 295275 w 2074069"/>
                <a:gd name="connsiteY2" fmla="*/ 361950 h 373856"/>
                <a:gd name="connsiteX3" fmla="*/ 161925 w 2074069"/>
                <a:gd name="connsiteY3" fmla="*/ 352425 h 373856"/>
                <a:gd name="connsiteX4" fmla="*/ 90488 w 2074069"/>
                <a:gd name="connsiteY4" fmla="*/ 347662 h 373856"/>
                <a:gd name="connsiteX5" fmla="*/ 54769 w 2074069"/>
                <a:gd name="connsiteY5" fmla="*/ 335756 h 373856"/>
                <a:gd name="connsiteX6" fmla="*/ 16669 w 2074069"/>
                <a:gd name="connsiteY6" fmla="*/ 311944 h 373856"/>
                <a:gd name="connsiteX7" fmla="*/ 0 w 2074069"/>
                <a:gd name="connsiteY7" fmla="*/ 292894 h 373856"/>
                <a:gd name="connsiteX8" fmla="*/ 0 w 2074069"/>
                <a:gd name="connsiteY8" fmla="*/ 273844 h 373856"/>
                <a:gd name="connsiteX9" fmla="*/ 7144 w 2074069"/>
                <a:gd name="connsiteY9" fmla="*/ 250031 h 373856"/>
                <a:gd name="connsiteX10" fmla="*/ 38100 w 2074069"/>
                <a:gd name="connsiteY10" fmla="*/ 219075 h 373856"/>
                <a:gd name="connsiteX11" fmla="*/ 85725 w 2074069"/>
                <a:gd name="connsiteY11" fmla="*/ 188119 h 373856"/>
                <a:gd name="connsiteX12" fmla="*/ 159544 w 2074069"/>
                <a:gd name="connsiteY12" fmla="*/ 147637 h 373856"/>
                <a:gd name="connsiteX13" fmla="*/ 259556 w 2074069"/>
                <a:gd name="connsiteY13" fmla="*/ 107156 h 373856"/>
                <a:gd name="connsiteX14" fmla="*/ 381000 w 2074069"/>
                <a:gd name="connsiteY14" fmla="*/ 76200 h 373856"/>
                <a:gd name="connsiteX15" fmla="*/ 419100 w 2074069"/>
                <a:gd name="connsiteY15" fmla="*/ 80962 h 373856"/>
                <a:gd name="connsiteX16" fmla="*/ 526256 w 2074069"/>
                <a:gd name="connsiteY16" fmla="*/ 100012 h 373856"/>
                <a:gd name="connsiteX17" fmla="*/ 628650 w 2074069"/>
                <a:gd name="connsiteY17" fmla="*/ 114300 h 373856"/>
                <a:gd name="connsiteX18" fmla="*/ 781050 w 2074069"/>
                <a:gd name="connsiteY18" fmla="*/ 123825 h 373856"/>
                <a:gd name="connsiteX19" fmla="*/ 1302544 w 2074069"/>
                <a:gd name="connsiteY19" fmla="*/ 121444 h 373856"/>
                <a:gd name="connsiteX20" fmla="*/ 1740694 w 2074069"/>
                <a:gd name="connsiteY20" fmla="*/ 123825 h 373856"/>
                <a:gd name="connsiteX21" fmla="*/ 1862138 w 2074069"/>
                <a:gd name="connsiteY21" fmla="*/ 123825 h 373856"/>
                <a:gd name="connsiteX22" fmla="*/ 1900238 w 2074069"/>
                <a:gd name="connsiteY22" fmla="*/ 116681 h 373856"/>
                <a:gd name="connsiteX23" fmla="*/ 1921669 w 2074069"/>
                <a:gd name="connsiteY23" fmla="*/ 100012 h 373856"/>
                <a:gd name="connsiteX24" fmla="*/ 1969294 w 2074069"/>
                <a:gd name="connsiteY24" fmla="*/ 0 h 373856"/>
                <a:gd name="connsiteX25" fmla="*/ 2074069 w 2074069"/>
                <a:gd name="connsiteY25" fmla="*/ 200025 h 373856"/>
                <a:gd name="connsiteX26" fmla="*/ 1964531 w 2074069"/>
                <a:gd name="connsiteY26" fmla="*/ 316706 h 373856"/>
                <a:gd name="connsiteX27" fmla="*/ 1919288 w 2074069"/>
                <a:gd name="connsiteY27" fmla="*/ 352425 h 373856"/>
                <a:gd name="connsiteX28" fmla="*/ 1878806 w 2074069"/>
                <a:gd name="connsiteY28" fmla="*/ 369094 h 373856"/>
                <a:gd name="connsiteX29" fmla="*/ 1840706 w 2074069"/>
                <a:gd name="connsiteY29" fmla="*/ 373856 h 373856"/>
                <a:gd name="connsiteX30" fmla="*/ 1783556 w 2074069"/>
                <a:gd name="connsiteY30" fmla="*/ 373856 h 373856"/>
                <a:gd name="connsiteX31" fmla="*/ 1716881 w 2074069"/>
                <a:gd name="connsiteY31" fmla="*/ 369094 h 373856"/>
                <a:gd name="connsiteX32" fmla="*/ 1216819 w 2074069"/>
                <a:gd name="connsiteY32" fmla="*/ 366712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4069" h="373856">
                  <a:moveTo>
                    <a:pt x="1216819" y="366712"/>
                  </a:moveTo>
                  <a:lnTo>
                    <a:pt x="664369" y="369094"/>
                  </a:lnTo>
                  <a:lnTo>
                    <a:pt x="295275" y="361950"/>
                  </a:lnTo>
                  <a:lnTo>
                    <a:pt x="161925" y="352425"/>
                  </a:lnTo>
                  <a:lnTo>
                    <a:pt x="90488" y="347662"/>
                  </a:lnTo>
                  <a:lnTo>
                    <a:pt x="54769" y="335756"/>
                  </a:lnTo>
                  <a:lnTo>
                    <a:pt x="16669" y="311944"/>
                  </a:lnTo>
                  <a:lnTo>
                    <a:pt x="0" y="292894"/>
                  </a:lnTo>
                  <a:lnTo>
                    <a:pt x="0" y="273844"/>
                  </a:lnTo>
                  <a:lnTo>
                    <a:pt x="7144" y="250031"/>
                  </a:lnTo>
                  <a:lnTo>
                    <a:pt x="38100" y="219075"/>
                  </a:lnTo>
                  <a:lnTo>
                    <a:pt x="85725" y="188119"/>
                  </a:lnTo>
                  <a:lnTo>
                    <a:pt x="159544" y="147637"/>
                  </a:lnTo>
                  <a:lnTo>
                    <a:pt x="259556" y="107156"/>
                  </a:lnTo>
                  <a:lnTo>
                    <a:pt x="381000" y="76200"/>
                  </a:lnTo>
                  <a:lnTo>
                    <a:pt x="419100" y="80962"/>
                  </a:lnTo>
                  <a:lnTo>
                    <a:pt x="526256" y="100012"/>
                  </a:lnTo>
                  <a:lnTo>
                    <a:pt x="628650" y="114300"/>
                  </a:lnTo>
                  <a:lnTo>
                    <a:pt x="781050" y="123825"/>
                  </a:lnTo>
                  <a:lnTo>
                    <a:pt x="1302544" y="121444"/>
                  </a:lnTo>
                  <a:lnTo>
                    <a:pt x="1740694" y="123825"/>
                  </a:lnTo>
                  <a:lnTo>
                    <a:pt x="1862138" y="123825"/>
                  </a:lnTo>
                  <a:lnTo>
                    <a:pt x="1900238" y="116681"/>
                  </a:lnTo>
                  <a:lnTo>
                    <a:pt x="1921669" y="100012"/>
                  </a:lnTo>
                  <a:lnTo>
                    <a:pt x="1969294" y="0"/>
                  </a:lnTo>
                  <a:lnTo>
                    <a:pt x="2074069" y="200025"/>
                  </a:lnTo>
                  <a:lnTo>
                    <a:pt x="1964531" y="316706"/>
                  </a:lnTo>
                  <a:lnTo>
                    <a:pt x="1919288" y="352425"/>
                  </a:lnTo>
                  <a:lnTo>
                    <a:pt x="1878806" y="369094"/>
                  </a:lnTo>
                  <a:lnTo>
                    <a:pt x="1840706" y="373856"/>
                  </a:lnTo>
                  <a:lnTo>
                    <a:pt x="1783556" y="373856"/>
                  </a:lnTo>
                  <a:lnTo>
                    <a:pt x="1716881" y="369094"/>
                  </a:lnTo>
                  <a:lnTo>
                    <a:pt x="1216819" y="3667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4">
              <a:extLst>
                <a:ext uri="{FF2B5EF4-FFF2-40B4-BE49-F238E27FC236}">
                  <a16:creationId xmlns:a16="http://schemas.microsoft.com/office/drawing/2014/main" id="{96888E50-0CE1-4FE3-871C-EF55097877E7}"/>
                </a:ext>
              </a:extLst>
            </p:cNvPr>
            <p:cNvSpPr/>
            <p:nvPr/>
          </p:nvSpPr>
          <p:spPr>
            <a:xfrm rot="16200000">
              <a:off x="4823619" y="2585244"/>
              <a:ext cx="2132013" cy="600075"/>
            </a:xfrm>
            <a:custGeom>
              <a:avLst/>
              <a:gdLst>
                <a:gd name="connsiteX0" fmla="*/ 407194 w 2131219"/>
                <a:gd name="connsiteY0" fmla="*/ 488156 h 600075"/>
                <a:gd name="connsiteX1" fmla="*/ 42862 w 2131219"/>
                <a:gd name="connsiteY1" fmla="*/ 495300 h 600075"/>
                <a:gd name="connsiteX2" fmla="*/ 0 w 2131219"/>
                <a:gd name="connsiteY2" fmla="*/ 226219 h 600075"/>
                <a:gd name="connsiteX3" fmla="*/ 402431 w 2131219"/>
                <a:gd name="connsiteY3" fmla="*/ 221456 h 600075"/>
                <a:gd name="connsiteX4" fmla="*/ 850106 w 2131219"/>
                <a:gd name="connsiteY4" fmla="*/ 221456 h 600075"/>
                <a:gd name="connsiteX5" fmla="*/ 1021556 w 2131219"/>
                <a:gd name="connsiteY5" fmla="*/ 223838 h 600075"/>
                <a:gd name="connsiteX6" fmla="*/ 1493044 w 2131219"/>
                <a:gd name="connsiteY6" fmla="*/ 221456 h 600075"/>
                <a:gd name="connsiteX7" fmla="*/ 1783556 w 2131219"/>
                <a:gd name="connsiteY7" fmla="*/ 221456 h 600075"/>
                <a:gd name="connsiteX8" fmla="*/ 1833562 w 2131219"/>
                <a:gd name="connsiteY8" fmla="*/ 216694 h 600075"/>
                <a:gd name="connsiteX9" fmla="*/ 1881187 w 2131219"/>
                <a:gd name="connsiteY9" fmla="*/ 207169 h 600075"/>
                <a:gd name="connsiteX10" fmla="*/ 1921669 w 2131219"/>
                <a:gd name="connsiteY10" fmla="*/ 190500 h 600075"/>
                <a:gd name="connsiteX11" fmla="*/ 1957387 w 2131219"/>
                <a:gd name="connsiteY11" fmla="*/ 166688 h 600075"/>
                <a:gd name="connsiteX12" fmla="*/ 2000250 w 2131219"/>
                <a:gd name="connsiteY12" fmla="*/ 126206 h 600075"/>
                <a:gd name="connsiteX13" fmla="*/ 2026444 w 2131219"/>
                <a:gd name="connsiteY13" fmla="*/ 76200 h 600075"/>
                <a:gd name="connsiteX14" fmla="*/ 2055019 w 2131219"/>
                <a:gd name="connsiteY14" fmla="*/ 33338 h 600075"/>
                <a:gd name="connsiteX15" fmla="*/ 2090737 w 2131219"/>
                <a:gd name="connsiteY15" fmla="*/ 7144 h 600075"/>
                <a:gd name="connsiteX16" fmla="*/ 2109787 w 2131219"/>
                <a:gd name="connsiteY16" fmla="*/ 0 h 600075"/>
                <a:gd name="connsiteX17" fmla="*/ 2121694 w 2131219"/>
                <a:gd name="connsiteY17" fmla="*/ 9525 h 600075"/>
                <a:gd name="connsiteX18" fmla="*/ 2128837 w 2131219"/>
                <a:gd name="connsiteY18" fmla="*/ 47625 h 600075"/>
                <a:gd name="connsiteX19" fmla="*/ 2131219 w 2131219"/>
                <a:gd name="connsiteY19" fmla="*/ 126206 h 600075"/>
                <a:gd name="connsiteX20" fmla="*/ 2105025 w 2131219"/>
                <a:gd name="connsiteY20" fmla="*/ 226219 h 600075"/>
                <a:gd name="connsiteX21" fmla="*/ 2083594 w 2131219"/>
                <a:gd name="connsiteY21" fmla="*/ 302419 h 600075"/>
                <a:gd name="connsiteX22" fmla="*/ 2021681 w 2131219"/>
                <a:gd name="connsiteY22" fmla="*/ 450056 h 600075"/>
                <a:gd name="connsiteX23" fmla="*/ 1974056 w 2131219"/>
                <a:gd name="connsiteY23" fmla="*/ 545306 h 600075"/>
                <a:gd name="connsiteX24" fmla="*/ 1955006 w 2131219"/>
                <a:gd name="connsiteY24" fmla="*/ 569119 h 600075"/>
                <a:gd name="connsiteX25" fmla="*/ 1926431 w 2131219"/>
                <a:gd name="connsiteY25" fmla="*/ 595313 h 600075"/>
                <a:gd name="connsiteX26" fmla="*/ 1905000 w 2131219"/>
                <a:gd name="connsiteY26" fmla="*/ 600075 h 600075"/>
                <a:gd name="connsiteX27" fmla="*/ 1876425 w 2131219"/>
                <a:gd name="connsiteY27" fmla="*/ 597694 h 600075"/>
                <a:gd name="connsiteX28" fmla="*/ 1847850 w 2131219"/>
                <a:gd name="connsiteY28" fmla="*/ 585788 h 600075"/>
                <a:gd name="connsiteX29" fmla="*/ 1812131 w 2131219"/>
                <a:gd name="connsiteY29" fmla="*/ 552450 h 600075"/>
                <a:gd name="connsiteX30" fmla="*/ 1776412 w 2131219"/>
                <a:gd name="connsiteY30" fmla="*/ 531019 h 600075"/>
                <a:gd name="connsiteX31" fmla="*/ 1678781 w 2131219"/>
                <a:gd name="connsiteY31" fmla="*/ 504825 h 600075"/>
                <a:gd name="connsiteX32" fmla="*/ 1559719 w 2131219"/>
                <a:gd name="connsiteY32" fmla="*/ 490538 h 600075"/>
                <a:gd name="connsiteX33" fmla="*/ 1354931 w 2131219"/>
                <a:gd name="connsiteY33" fmla="*/ 490538 h 600075"/>
                <a:gd name="connsiteX34" fmla="*/ 1019175 w 2131219"/>
                <a:gd name="connsiteY34" fmla="*/ 490538 h 600075"/>
                <a:gd name="connsiteX35" fmla="*/ 864394 w 2131219"/>
                <a:gd name="connsiteY35" fmla="*/ 483394 h 600075"/>
                <a:gd name="connsiteX36" fmla="*/ 407194 w 2131219"/>
                <a:gd name="connsiteY36" fmla="*/ 488156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131219" h="600075">
                  <a:moveTo>
                    <a:pt x="407194" y="488156"/>
                  </a:moveTo>
                  <a:lnTo>
                    <a:pt x="42862" y="495300"/>
                  </a:lnTo>
                  <a:lnTo>
                    <a:pt x="0" y="226219"/>
                  </a:lnTo>
                  <a:lnTo>
                    <a:pt x="402431" y="221456"/>
                  </a:lnTo>
                  <a:lnTo>
                    <a:pt x="850106" y="221456"/>
                  </a:lnTo>
                  <a:lnTo>
                    <a:pt x="1021556" y="223838"/>
                  </a:lnTo>
                  <a:lnTo>
                    <a:pt x="1493044" y="221456"/>
                  </a:lnTo>
                  <a:lnTo>
                    <a:pt x="1783556" y="221456"/>
                  </a:lnTo>
                  <a:lnTo>
                    <a:pt x="1833562" y="216694"/>
                  </a:lnTo>
                  <a:lnTo>
                    <a:pt x="1881187" y="207169"/>
                  </a:lnTo>
                  <a:lnTo>
                    <a:pt x="1921669" y="190500"/>
                  </a:lnTo>
                  <a:lnTo>
                    <a:pt x="1957387" y="166688"/>
                  </a:lnTo>
                  <a:lnTo>
                    <a:pt x="2000250" y="126206"/>
                  </a:lnTo>
                  <a:lnTo>
                    <a:pt x="2026444" y="76200"/>
                  </a:lnTo>
                  <a:lnTo>
                    <a:pt x="2055019" y="33338"/>
                  </a:lnTo>
                  <a:lnTo>
                    <a:pt x="2090737" y="7144"/>
                  </a:lnTo>
                  <a:lnTo>
                    <a:pt x="2109787" y="0"/>
                  </a:lnTo>
                  <a:lnTo>
                    <a:pt x="2121694" y="9525"/>
                  </a:lnTo>
                  <a:lnTo>
                    <a:pt x="2128837" y="47625"/>
                  </a:lnTo>
                  <a:lnTo>
                    <a:pt x="2131219" y="126206"/>
                  </a:lnTo>
                  <a:lnTo>
                    <a:pt x="2105025" y="226219"/>
                  </a:lnTo>
                  <a:lnTo>
                    <a:pt x="2083594" y="302419"/>
                  </a:lnTo>
                  <a:lnTo>
                    <a:pt x="2021681" y="450056"/>
                  </a:lnTo>
                  <a:lnTo>
                    <a:pt x="1974056" y="545306"/>
                  </a:lnTo>
                  <a:lnTo>
                    <a:pt x="1955006" y="569119"/>
                  </a:lnTo>
                  <a:lnTo>
                    <a:pt x="1926431" y="595313"/>
                  </a:lnTo>
                  <a:lnTo>
                    <a:pt x="1905000" y="600075"/>
                  </a:lnTo>
                  <a:lnTo>
                    <a:pt x="1876425" y="597694"/>
                  </a:lnTo>
                  <a:lnTo>
                    <a:pt x="1847850" y="585788"/>
                  </a:lnTo>
                  <a:lnTo>
                    <a:pt x="1812131" y="552450"/>
                  </a:lnTo>
                  <a:lnTo>
                    <a:pt x="1776412" y="531019"/>
                  </a:lnTo>
                  <a:lnTo>
                    <a:pt x="1678781" y="504825"/>
                  </a:lnTo>
                  <a:lnTo>
                    <a:pt x="1559719" y="490538"/>
                  </a:lnTo>
                  <a:lnTo>
                    <a:pt x="1354931" y="490538"/>
                  </a:lnTo>
                  <a:lnTo>
                    <a:pt x="1019175" y="490538"/>
                  </a:lnTo>
                  <a:lnTo>
                    <a:pt x="864394" y="483394"/>
                  </a:lnTo>
                  <a:lnTo>
                    <a:pt x="407194" y="4881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8">
              <a:extLst>
                <a:ext uri="{FF2B5EF4-FFF2-40B4-BE49-F238E27FC236}">
                  <a16:creationId xmlns:a16="http://schemas.microsoft.com/office/drawing/2014/main" id="{10EA90CB-76C6-4E32-92AA-8EC71891CDD1}"/>
                </a:ext>
              </a:extLst>
            </p:cNvPr>
            <p:cNvSpPr/>
            <p:nvPr/>
          </p:nvSpPr>
          <p:spPr>
            <a:xfrm>
              <a:off x="4805363" y="3752850"/>
              <a:ext cx="2284412" cy="423863"/>
            </a:xfrm>
            <a:custGeom>
              <a:avLst/>
              <a:gdLst>
                <a:gd name="connsiteX0" fmla="*/ 1616956 w 2283706"/>
                <a:gd name="connsiteY0" fmla="*/ 269081 h 423863"/>
                <a:gd name="connsiteX1" fmla="*/ 1376450 w 2283706"/>
                <a:gd name="connsiteY1" fmla="*/ 288131 h 423863"/>
                <a:gd name="connsiteX2" fmla="*/ 1064506 w 2283706"/>
                <a:gd name="connsiteY2" fmla="*/ 326231 h 423863"/>
                <a:gd name="connsiteX3" fmla="*/ 754944 w 2283706"/>
                <a:gd name="connsiteY3" fmla="*/ 371475 h 423863"/>
                <a:gd name="connsiteX4" fmla="*/ 538250 w 2283706"/>
                <a:gd name="connsiteY4" fmla="*/ 409575 h 423863"/>
                <a:gd name="connsiteX5" fmla="*/ 504913 w 2283706"/>
                <a:gd name="connsiteY5" fmla="*/ 419100 h 423863"/>
                <a:gd name="connsiteX6" fmla="*/ 478719 w 2283706"/>
                <a:gd name="connsiteY6" fmla="*/ 423863 h 423863"/>
                <a:gd name="connsiteX7" fmla="*/ 450144 w 2283706"/>
                <a:gd name="connsiteY7" fmla="*/ 423863 h 423863"/>
                <a:gd name="connsiteX8" fmla="*/ 407281 w 2283706"/>
                <a:gd name="connsiteY8" fmla="*/ 421481 h 423863"/>
                <a:gd name="connsiteX9" fmla="*/ 369181 w 2283706"/>
                <a:gd name="connsiteY9" fmla="*/ 414338 h 423863"/>
                <a:gd name="connsiteX10" fmla="*/ 323938 w 2283706"/>
                <a:gd name="connsiteY10" fmla="*/ 402431 h 423863"/>
                <a:gd name="connsiteX11" fmla="*/ 276313 w 2283706"/>
                <a:gd name="connsiteY11" fmla="*/ 383381 h 423863"/>
                <a:gd name="connsiteX12" fmla="*/ 207256 w 2283706"/>
                <a:gd name="connsiteY12" fmla="*/ 350044 h 423863"/>
                <a:gd name="connsiteX13" fmla="*/ 109625 w 2283706"/>
                <a:gd name="connsiteY13" fmla="*/ 285750 h 423863"/>
                <a:gd name="connsiteX14" fmla="*/ 31044 w 2283706"/>
                <a:gd name="connsiteY14" fmla="*/ 221456 h 423863"/>
                <a:gd name="connsiteX15" fmla="*/ 16756 w 2283706"/>
                <a:gd name="connsiteY15" fmla="*/ 207169 h 423863"/>
                <a:gd name="connsiteX16" fmla="*/ 2469 w 2283706"/>
                <a:gd name="connsiteY16" fmla="*/ 176213 h 423863"/>
                <a:gd name="connsiteX17" fmla="*/ 88 w 2283706"/>
                <a:gd name="connsiteY17" fmla="*/ 152400 h 423863"/>
                <a:gd name="connsiteX18" fmla="*/ 4850 w 2283706"/>
                <a:gd name="connsiteY18" fmla="*/ 135731 h 423863"/>
                <a:gd name="connsiteX19" fmla="*/ 16756 w 2283706"/>
                <a:gd name="connsiteY19" fmla="*/ 128588 h 423863"/>
                <a:gd name="connsiteX20" fmla="*/ 57238 w 2283706"/>
                <a:gd name="connsiteY20" fmla="*/ 135731 h 423863"/>
                <a:gd name="connsiteX21" fmla="*/ 123913 w 2283706"/>
                <a:gd name="connsiteY21" fmla="*/ 150019 h 423863"/>
                <a:gd name="connsiteX22" fmla="*/ 216781 w 2283706"/>
                <a:gd name="connsiteY22" fmla="*/ 171450 h 423863"/>
                <a:gd name="connsiteX23" fmla="*/ 300125 w 2283706"/>
                <a:gd name="connsiteY23" fmla="*/ 185738 h 423863"/>
                <a:gd name="connsiteX24" fmla="*/ 335844 w 2283706"/>
                <a:gd name="connsiteY24" fmla="*/ 185738 h 423863"/>
                <a:gd name="connsiteX25" fmla="*/ 623975 w 2283706"/>
                <a:gd name="connsiteY25" fmla="*/ 171450 h 423863"/>
                <a:gd name="connsiteX26" fmla="*/ 1016881 w 2283706"/>
                <a:gd name="connsiteY26" fmla="*/ 138113 h 423863"/>
                <a:gd name="connsiteX27" fmla="*/ 1281200 w 2283706"/>
                <a:gd name="connsiteY27" fmla="*/ 97631 h 423863"/>
                <a:gd name="connsiteX28" fmla="*/ 1450269 w 2283706"/>
                <a:gd name="connsiteY28" fmla="*/ 78581 h 423863"/>
                <a:gd name="connsiteX29" fmla="*/ 1643150 w 2283706"/>
                <a:gd name="connsiteY29" fmla="*/ 50006 h 423863"/>
                <a:gd name="connsiteX30" fmla="*/ 1838413 w 2283706"/>
                <a:gd name="connsiteY30" fmla="*/ 14288 h 423863"/>
                <a:gd name="connsiteX31" fmla="*/ 1919375 w 2283706"/>
                <a:gd name="connsiteY31" fmla="*/ 0 h 423863"/>
                <a:gd name="connsiteX32" fmla="*/ 1976525 w 2283706"/>
                <a:gd name="connsiteY32" fmla="*/ 4763 h 423863"/>
                <a:gd name="connsiteX33" fmla="*/ 2090825 w 2283706"/>
                <a:gd name="connsiteY33" fmla="*/ 40481 h 423863"/>
                <a:gd name="connsiteX34" fmla="*/ 2207506 w 2283706"/>
                <a:gd name="connsiteY34" fmla="*/ 92869 h 423863"/>
                <a:gd name="connsiteX35" fmla="*/ 2250369 w 2283706"/>
                <a:gd name="connsiteY35" fmla="*/ 128588 h 423863"/>
                <a:gd name="connsiteX36" fmla="*/ 2274181 w 2283706"/>
                <a:gd name="connsiteY36" fmla="*/ 159544 h 423863"/>
                <a:gd name="connsiteX37" fmla="*/ 2283706 w 2283706"/>
                <a:gd name="connsiteY37" fmla="*/ 183356 h 423863"/>
                <a:gd name="connsiteX38" fmla="*/ 2278944 w 2283706"/>
                <a:gd name="connsiteY38" fmla="*/ 211931 h 423863"/>
                <a:gd name="connsiteX39" fmla="*/ 2257513 w 2283706"/>
                <a:gd name="connsiteY39" fmla="*/ 233363 h 423863"/>
                <a:gd name="connsiteX40" fmla="*/ 2214650 w 2283706"/>
                <a:gd name="connsiteY40" fmla="*/ 247650 h 423863"/>
                <a:gd name="connsiteX41" fmla="*/ 1995575 w 2283706"/>
                <a:gd name="connsiteY41" fmla="*/ 254794 h 423863"/>
                <a:gd name="connsiteX42" fmla="*/ 1616956 w 2283706"/>
                <a:gd name="connsiteY42" fmla="*/ 269081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283706" h="423863">
                  <a:moveTo>
                    <a:pt x="1616956" y="269081"/>
                  </a:moveTo>
                  <a:lnTo>
                    <a:pt x="1376450" y="288131"/>
                  </a:lnTo>
                  <a:lnTo>
                    <a:pt x="1064506" y="326231"/>
                  </a:lnTo>
                  <a:lnTo>
                    <a:pt x="754944" y="371475"/>
                  </a:lnTo>
                  <a:lnTo>
                    <a:pt x="538250" y="409575"/>
                  </a:lnTo>
                  <a:lnTo>
                    <a:pt x="504913" y="419100"/>
                  </a:lnTo>
                  <a:lnTo>
                    <a:pt x="478719" y="423863"/>
                  </a:lnTo>
                  <a:lnTo>
                    <a:pt x="450144" y="423863"/>
                  </a:lnTo>
                  <a:lnTo>
                    <a:pt x="407281" y="421481"/>
                  </a:lnTo>
                  <a:lnTo>
                    <a:pt x="369181" y="414338"/>
                  </a:lnTo>
                  <a:lnTo>
                    <a:pt x="323938" y="402431"/>
                  </a:lnTo>
                  <a:lnTo>
                    <a:pt x="276313" y="383381"/>
                  </a:lnTo>
                  <a:lnTo>
                    <a:pt x="207256" y="350044"/>
                  </a:lnTo>
                  <a:lnTo>
                    <a:pt x="109625" y="285750"/>
                  </a:lnTo>
                  <a:lnTo>
                    <a:pt x="31044" y="221456"/>
                  </a:lnTo>
                  <a:lnTo>
                    <a:pt x="16756" y="207169"/>
                  </a:lnTo>
                  <a:lnTo>
                    <a:pt x="2469" y="176213"/>
                  </a:lnTo>
                  <a:cubicBezTo>
                    <a:pt x="0" y="153992"/>
                    <a:pt x="88" y="161969"/>
                    <a:pt x="88" y="152400"/>
                  </a:cubicBezTo>
                  <a:lnTo>
                    <a:pt x="4850" y="135731"/>
                  </a:lnTo>
                  <a:lnTo>
                    <a:pt x="16756" y="128588"/>
                  </a:lnTo>
                  <a:lnTo>
                    <a:pt x="57238" y="135731"/>
                  </a:lnTo>
                  <a:lnTo>
                    <a:pt x="123913" y="150019"/>
                  </a:lnTo>
                  <a:lnTo>
                    <a:pt x="216781" y="171450"/>
                  </a:lnTo>
                  <a:lnTo>
                    <a:pt x="300125" y="185738"/>
                  </a:lnTo>
                  <a:lnTo>
                    <a:pt x="335844" y="185738"/>
                  </a:lnTo>
                  <a:lnTo>
                    <a:pt x="623975" y="171450"/>
                  </a:lnTo>
                  <a:lnTo>
                    <a:pt x="1016881" y="138113"/>
                  </a:lnTo>
                  <a:lnTo>
                    <a:pt x="1281200" y="97631"/>
                  </a:lnTo>
                  <a:lnTo>
                    <a:pt x="1450269" y="78581"/>
                  </a:lnTo>
                  <a:lnTo>
                    <a:pt x="1643150" y="50006"/>
                  </a:lnTo>
                  <a:lnTo>
                    <a:pt x="1838413" y="14288"/>
                  </a:lnTo>
                  <a:lnTo>
                    <a:pt x="1919375" y="0"/>
                  </a:lnTo>
                  <a:lnTo>
                    <a:pt x="1976525" y="4763"/>
                  </a:lnTo>
                  <a:lnTo>
                    <a:pt x="2090825" y="40481"/>
                  </a:lnTo>
                  <a:lnTo>
                    <a:pt x="2207506" y="92869"/>
                  </a:lnTo>
                  <a:lnTo>
                    <a:pt x="2250369" y="128588"/>
                  </a:lnTo>
                  <a:lnTo>
                    <a:pt x="2274181" y="159544"/>
                  </a:lnTo>
                  <a:lnTo>
                    <a:pt x="2283706" y="183356"/>
                  </a:lnTo>
                  <a:lnTo>
                    <a:pt x="2278944" y="211931"/>
                  </a:lnTo>
                  <a:lnTo>
                    <a:pt x="2257513" y="233363"/>
                  </a:lnTo>
                  <a:lnTo>
                    <a:pt x="2214650" y="247650"/>
                  </a:lnTo>
                  <a:lnTo>
                    <a:pt x="1995575" y="254794"/>
                  </a:lnTo>
                  <a:lnTo>
                    <a:pt x="1616956" y="2690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1">
              <a:extLst>
                <a:ext uri="{FF2B5EF4-FFF2-40B4-BE49-F238E27FC236}">
                  <a16:creationId xmlns:a16="http://schemas.microsoft.com/office/drawing/2014/main" id="{D74F6F54-BCE9-4F96-A682-3C4EF4A8B5AD}"/>
                </a:ext>
              </a:extLst>
            </p:cNvPr>
            <p:cNvSpPr/>
            <p:nvPr/>
          </p:nvSpPr>
          <p:spPr>
            <a:xfrm>
              <a:off x="5167313" y="4560888"/>
              <a:ext cx="1989137" cy="1193800"/>
            </a:xfrm>
            <a:custGeom>
              <a:avLst/>
              <a:gdLst>
                <a:gd name="connsiteX0" fmla="*/ 664368 w 1988343"/>
                <a:gd name="connsiteY0" fmla="*/ 316706 h 1250156"/>
                <a:gd name="connsiteX1" fmla="*/ 64293 w 1988343"/>
                <a:gd name="connsiteY1" fmla="*/ 390525 h 1250156"/>
                <a:gd name="connsiteX2" fmla="*/ 0 w 1988343"/>
                <a:gd name="connsiteY2" fmla="*/ 211931 h 1250156"/>
                <a:gd name="connsiteX3" fmla="*/ 166687 w 1988343"/>
                <a:gd name="connsiteY3" fmla="*/ 195262 h 1250156"/>
                <a:gd name="connsiteX4" fmla="*/ 673893 w 1988343"/>
                <a:gd name="connsiteY4" fmla="*/ 138112 h 1250156"/>
                <a:gd name="connsiteX5" fmla="*/ 1183481 w 1988343"/>
                <a:gd name="connsiteY5" fmla="*/ 78581 h 1250156"/>
                <a:gd name="connsiteX6" fmla="*/ 1428750 w 1988343"/>
                <a:gd name="connsiteY6" fmla="*/ 50006 h 1250156"/>
                <a:gd name="connsiteX7" fmla="*/ 1466850 w 1988343"/>
                <a:gd name="connsiteY7" fmla="*/ 45244 h 1250156"/>
                <a:gd name="connsiteX8" fmla="*/ 1528762 w 1988343"/>
                <a:gd name="connsiteY8" fmla="*/ 30956 h 1250156"/>
                <a:gd name="connsiteX9" fmla="*/ 1624012 w 1988343"/>
                <a:gd name="connsiteY9" fmla="*/ 4762 h 1250156"/>
                <a:gd name="connsiteX10" fmla="*/ 1650206 w 1988343"/>
                <a:gd name="connsiteY10" fmla="*/ 0 h 1250156"/>
                <a:gd name="connsiteX11" fmla="*/ 1685925 w 1988343"/>
                <a:gd name="connsiteY11" fmla="*/ 9525 h 1250156"/>
                <a:gd name="connsiteX12" fmla="*/ 1745456 w 1988343"/>
                <a:gd name="connsiteY12" fmla="*/ 38100 h 1250156"/>
                <a:gd name="connsiteX13" fmla="*/ 1840706 w 1988343"/>
                <a:gd name="connsiteY13" fmla="*/ 107156 h 1250156"/>
                <a:gd name="connsiteX14" fmla="*/ 1952625 w 1988343"/>
                <a:gd name="connsiteY14" fmla="*/ 195262 h 1250156"/>
                <a:gd name="connsiteX15" fmla="*/ 1983581 w 1988343"/>
                <a:gd name="connsiteY15" fmla="*/ 221456 h 1250156"/>
                <a:gd name="connsiteX16" fmla="*/ 1988343 w 1988343"/>
                <a:gd name="connsiteY16" fmla="*/ 238125 h 1250156"/>
                <a:gd name="connsiteX17" fmla="*/ 1981200 w 1988343"/>
                <a:gd name="connsiteY17" fmla="*/ 271462 h 1250156"/>
                <a:gd name="connsiteX18" fmla="*/ 1955006 w 1988343"/>
                <a:gd name="connsiteY18" fmla="*/ 300037 h 1250156"/>
                <a:gd name="connsiteX19" fmla="*/ 1926431 w 1988343"/>
                <a:gd name="connsiteY19" fmla="*/ 326231 h 1250156"/>
                <a:gd name="connsiteX20" fmla="*/ 1897856 w 1988343"/>
                <a:gd name="connsiteY20" fmla="*/ 361950 h 1250156"/>
                <a:gd name="connsiteX21" fmla="*/ 1878806 w 1988343"/>
                <a:gd name="connsiteY21" fmla="*/ 400050 h 1250156"/>
                <a:gd name="connsiteX22" fmla="*/ 1838325 w 1988343"/>
                <a:gd name="connsiteY22" fmla="*/ 538162 h 1250156"/>
                <a:gd name="connsiteX23" fmla="*/ 1733550 w 1988343"/>
                <a:gd name="connsiteY23" fmla="*/ 890587 h 1250156"/>
                <a:gd name="connsiteX24" fmla="*/ 1619250 w 1988343"/>
                <a:gd name="connsiteY24" fmla="*/ 1250156 h 1250156"/>
                <a:gd name="connsiteX25" fmla="*/ 1428750 w 1988343"/>
                <a:gd name="connsiteY25" fmla="*/ 1223962 h 1250156"/>
                <a:gd name="connsiteX26" fmla="*/ 1478756 w 1988343"/>
                <a:gd name="connsiteY26" fmla="*/ 926306 h 1250156"/>
                <a:gd name="connsiteX27" fmla="*/ 1552575 w 1988343"/>
                <a:gd name="connsiteY27" fmla="*/ 485775 h 1250156"/>
                <a:gd name="connsiteX28" fmla="*/ 1585912 w 1988343"/>
                <a:gd name="connsiteY28" fmla="*/ 285750 h 1250156"/>
                <a:gd name="connsiteX29" fmla="*/ 1585912 w 1988343"/>
                <a:gd name="connsiteY29" fmla="*/ 259556 h 1250156"/>
                <a:gd name="connsiteX30" fmla="*/ 1581150 w 1988343"/>
                <a:gd name="connsiteY30" fmla="*/ 247650 h 1250156"/>
                <a:gd name="connsiteX31" fmla="*/ 1557337 w 1988343"/>
                <a:gd name="connsiteY31" fmla="*/ 233362 h 1250156"/>
                <a:gd name="connsiteX32" fmla="*/ 1516856 w 1988343"/>
                <a:gd name="connsiteY32" fmla="*/ 226219 h 1250156"/>
                <a:gd name="connsiteX33" fmla="*/ 1273968 w 1988343"/>
                <a:gd name="connsiteY33" fmla="*/ 252412 h 1250156"/>
                <a:gd name="connsiteX34" fmla="*/ 664368 w 1988343"/>
                <a:gd name="connsiteY34" fmla="*/ 316706 h 1250156"/>
                <a:gd name="connsiteX0" fmla="*/ 664368 w 1988343"/>
                <a:gd name="connsiteY0" fmla="*/ 316706 h 1250156"/>
                <a:gd name="connsiteX1" fmla="*/ 64293 w 1988343"/>
                <a:gd name="connsiteY1" fmla="*/ 390525 h 1250156"/>
                <a:gd name="connsiteX2" fmla="*/ 0 w 1988343"/>
                <a:gd name="connsiteY2" fmla="*/ 211931 h 1250156"/>
                <a:gd name="connsiteX3" fmla="*/ 166687 w 1988343"/>
                <a:gd name="connsiteY3" fmla="*/ 195262 h 1250156"/>
                <a:gd name="connsiteX4" fmla="*/ 673893 w 1988343"/>
                <a:gd name="connsiteY4" fmla="*/ 138112 h 1250156"/>
                <a:gd name="connsiteX5" fmla="*/ 1183481 w 1988343"/>
                <a:gd name="connsiteY5" fmla="*/ 78581 h 1250156"/>
                <a:gd name="connsiteX6" fmla="*/ 1428750 w 1988343"/>
                <a:gd name="connsiteY6" fmla="*/ 50006 h 1250156"/>
                <a:gd name="connsiteX7" fmla="*/ 1466850 w 1988343"/>
                <a:gd name="connsiteY7" fmla="*/ 45244 h 1250156"/>
                <a:gd name="connsiteX8" fmla="*/ 1528762 w 1988343"/>
                <a:gd name="connsiteY8" fmla="*/ 30956 h 1250156"/>
                <a:gd name="connsiteX9" fmla="*/ 1624012 w 1988343"/>
                <a:gd name="connsiteY9" fmla="*/ 4762 h 1250156"/>
                <a:gd name="connsiteX10" fmla="*/ 1650206 w 1988343"/>
                <a:gd name="connsiteY10" fmla="*/ 0 h 1250156"/>
                <a:gd name="connsiteX11" fmla="*/ 1685925 w 1988343"/>
                <a:gd name="connsiteY11" fmla="*/ 9525 h 1250156"/>
                <a:gd name="connsiteX12" fmla="*/ 1745456 w 1988343"/>
                <a:gd name="connsiteY12" fmla="*/ 38100 h 1250156"/>
                <a:gd name="connsiteX13" fmla="*/ 1840706 w 1988343"/>
                <a:gd name="connsiteY13" fmla="*/ 107156 h 1250156"/>
                <a:gd name="connsiteX14" fmla="*/ 1952625 w 1988343"/>
                <a:gd name="connsiteY14" fmla="*/ 195262 h 1250156"/>
                <a:gd name="connsiteX15" fmla="*/ 1983581 w 1988343"/>
                <a:gd name="connsiteY15" fmla="*/ 221456 h 1250156"/>
                <a:gd name="connsiteX16" fmla="*/ 1988343 w 1988343"/>
                <a:gd name="connsiteY16" fmla="*/ 238125 h 1250156"/>
                <a:gd name="connsiteX17" fmla="*/ 1981200 w 1988343"/>
                <a:gd name="connsiteY17" fmla="*/ 271462 h 1250156"/>
                <a:gd name="connsiteX18" fmla="*/ 1955006 w 1988343"/>
                <a:gd name="connsiteY18" fmla="*/ 300037 h 1250156"/>
                <a:gd name="connsiteX19" fmla="*/ 1926431 w 1988343"/>
                <a:gd name="connsiteY19" fmla="*/ 326231 h 1250156"/>
                <a:gd name="connsiteX20" fmla="*/ 1897856 w 1988343"/>
                <a:gd name="connsiteY20" fmla="*/ 361950 h 1250156"/>
                <a:gd name="connsiteX21" fmla="*/ 1878806 w 1988343"/>
                <a:gd name="connsiteY21" fmla="*/ 400050 h 1250156"/>
                <a:gd name="connsiteX22" fmla="*/ 1838325 w 1988343"/>
                <a:gd name="connsiteY22" fmla="*/ 538162 h 1250156"/>
                <a:gd name="connsiteX23" fmla="*/ 1733550 w 1988343"/>
                <a:gd name="connsiteY23" fmla="*/ 890587 h 1250156"/>
                <a:gd name="connsiteX24" fmla="*/ 1619250 w 1988343"/>
                <a:gd name="connsiteY24" fmla="*/ 1250156 h 1250156"/>
                <a:gd name="connsiteX25" fmla="*/ 1428750 w 1988343"/>
                <a:gd name="connsiteY25" fmla="*/ 1223962 h 1250156"/>
                <a:gd name="connsiteX26" fmla="*/ 1442461 w 1988343"/>
                <a:gd name="connsiteY26" fmla="*/ 1145314 h 1250156"/>
                <a:gd name="connsiteX27" fmla="*/ 1478756 w 1988343"/>
                <a:gd name="connsiteY27" fmla="*/ 926306 h 1250156"/>
                <a:gd name="connsiteX28" fmla="*/ 1552575 w 1988343"/>
                <a:gd name="connsiteY28" fmla="*/ 485775 h 1250156"/>
                <a:gd name="connsiteX29" fmla="*/ 1585912 w 1988343"/>
                <a:gd name="connsiteY29" fmla="*/ 285750 h 1250156"/>
                <a:gd name="connsiteX30" fmla="*/ 1585912 w 1988343"/>
                <a:gd name="connsiteY30" fmla="*/ 259556 h 1250156"/>
                <a:gd name="connsiteX31" fmla="*/ 1581150 w 1988343"/>
                <a:gd name="connsiteY31" fmla="*/ 247650 h 1250156"/>
                <a:gd name="connsiteX32" fmla="*/ 1557337 w 1988343"/>
                <a:gd name="connsiteY32" fmla="*/ 233362 h 1250156"/>
                <a:gd name="connsiteX33" fmla="*/ 1516856 w 1988343"/>
                <a:gd name="connsiteY33" fmla="*/ 226219 h 1250156"/>
                <a:gd name="connsiteX34" fmla="*/ 1273968 w 1988343"/>
                <a:gd name="connsiteY34" fmla="*/ 252412 h 1250156"/>
                <a:gd name="connsiteX35" fmla="*/ 664368 w 1988343"/>
                <a:gd name="connsiteY35" fmla="*/ 316706 h 1250156"/>
                <a:gd name="connsiteX0" fmla="*/ 664368 w 1988343"/>
                <a:gd name="connsiteY0" fmla="*/ 316706 h 1250156"/>
                <a:gd name="connsiteX1" fmla="*/ 64293 w 1988343"/>
                <a:gd name="connsiteY1" fmla="*/ 390525 h 1250156"/>
                <a:gd name="connsiteX2" fmla="*/ 0 w 1988343"/>
                <a:gd name="connsiteY2" fmla="*/ 211931 h 1250156"/>
                <a:gd name="connsiteX3" fmla="*/ 166687 w 1988343"/>
                <a:gd name="connsiteY3" fmla="*/ 195262 h 1250156"/>
                <a:gd name="connsiteX4" fmla="*/ 673893 w 1988343"/>
                <a:gd name="connsiteY4" fmla="*/ 138112 h 1250156"/>
                <a:gd name="connsiteX5" fmla="*/ 1183481 w 1988343"/>
                <a:gd name="connsiteY5" fmla="*/ 78581 h 1250156"/>
                <a:gd name="connsiteX6" fmla="*/ 1428750 w 1988343"/>
                <a:gd name="connsiteY6" fmla="*/ 50006 h 1250156"/>
                <a:gd name="connsiteX7" fmla="*/ 1466850 w 1988343"/>
                <a:gd name="connsiteY7" fmla="*/ 45244 h 1250156"/>
                <a:gd name="connsiteX8" fmla="*/ 1528762 w 1988343"/>
                <a:gd name="connsiteY8" fmla="*/ 30956 h 1250156"/>
                <a:gd name="connsiteX9" fmla="*/ 1624012 w 1988343"/>
                <a:gd name="connsiteY9" fmla="*/ 4762 h 1250156"/>
                <a:gd name="connsiteX10" fmla="*/ 1650206 w 1988343"/>
                <a:gd name="connsiteY10" fmla="*/ 0 h 1250156"/>
                <a:gd name="connsiteX11" fmla="*/ 1685925 w 1988343"/>
                <a:gd name="connsiteY11" fmla="*/ 9525 h 1250156"/>
                <a:gd name="connsiteX12" fmla="*/ 1745456 w 1988343"/>
                <a:gd name="connsiteY12" fmla="*/ 38100 h 1250156"/>
                <a:gd name="connsiteX13" fmla="*/ 1840706 w 1988343"/>
                <a:gd name="connsiteY13" fmla="*/ 107156 h 1250156"/>
                <a:gd name="connsiteX14" fmla="*/ 1952625 w 1988343"/>
                <a:gd name="connsiteY14" fmla="*/ 195262 h 1250156"/>
                <a:gd name="connsiteX15" fmla="*/ 1983581 w 1988343"/>
                <a:gd name="connsiteY15" fmla="*/ 221456 h 1250156"/>
                <a:gd name="connsiteX16" fmla="*/ 1988343 w 1988343"/>
                <a:gd name="connsiteY16" fmla="*/ 238125 h 1250156"/>
                <a:gd name="connsiteX17" fmla="*/ 1981200 w 1988343"/>
                <a:gd name="connsiteY17" fmla="*/ 271462 h 1250156"/>
                <a:gd name="connsiteX18" fmla="*/ 1955006 w 1988343"/>
                <a:gd name="connsiteY18" fmla="*/ 300037 h 1250156"/>
                <a:gd name="connsiteX19" fmla="*/ 1926431 w 1988343"/>
                <a:gd name="connsiteY19" fmla="*/ 326231 h 1250156"/>
                <a:gd name="connsiteX20" fmla="*/ 1897856 w 1988343"/>
                <a:gd name="connsiteY20" fmla="*/ 361950 h 1250156"/>
                <a:gd name="connsiteX21" fmla="*/ 1878806 w 1988343"/>
                <a:gd name="connsiteY21" fmla="*/ 400050 h 1250156"/>
                <a:gd name="connsiteX22" fmla="*/ 1838325 w 1988343"/>
                <a:gd name="connsiteY22" fmla="*/ 538162 h 1250156"/>
                <a:gd name="connsiteX23" fmla="*/ 1733550 w 1988343"/>
                <a:gd name="connsiteY23" fmla="*/ 890587 h 1250156"/>
                <a:gd name="connsiteX24" fmla="*/ 1632885 w 1988343"/>
                <a:gd name="connsiteY24" fmla="*/ 1195352 h 1250156"/>
                <a:gd name="connsiteX25" fmla="*/ 1619250 w 1988343"/>
                <a:gd name="connsiteY25" fmla="*/ 1250156 h 1250156"/>
                <a:gd name="connsiteX26" fmla="*/ 1428750 w 1988343"/>
                <a:gd name="connsiteY26" fmla="*/ 1223962 h 1250156"/>
                <a:gd name="connsiteX27" fmla="*/ 1442461 w 1988343"/>
                <a:gd name="connsiteY27" fmla="*/ 1145314 h 1250156"/>
                <a:gd name="connsiteX28" fmla="*/ 1478756 w 1988343"/>
                <a:gd name="connsiteY28" fmla="*/ 926306 h 1250156"/>
                <a:gd name="connsiteX29" fmla="*/ 1552575 w 1988343"/>
                <a:gd name="connsiteY29" fmla="*/ 485775 h 1250156"/>
                <a:gd name="connsiteX30" fmla="*/ 1585912 w 1988343"/>
                <a:gd name="connsiteY30" fmla="*/ 285750 h 1250156"/>
                <a:gd name="connsiteX31" fmla="*/ 1585912 w 1988343"/>
                <a:gd name="connsiteY31" fmla="*/ 259556 h 1250156"/>
                <a:gd name="connsiteX32" fmla="*/ 1581150 w 1988343"/>
                <a:gd name="connsiteY32" fmla="*/ 247650 h 1250156"/>
                <a:gd name="connsiteX33" fmla="*/ 1557337 w 1988343"/>
                <a:gd name="connsiteY33" fmla="*/ 233362 h 1250156"/>
                <a:gd name="connsiteX34" fmla="*/ 1516856 w 1988343"/>
                <a:gd name="connsiteY34" fmla="*/ 226219 h 1250156"/>
                <a:gd name="connsiteX35" fmla="*/ 1273968 w 1988343"/>
                <a:gd name="connsiteY35" fmla="*/ 252412 h 1250156"/>
                <a:gd name="connsiteX36" fmla="*/ 664368 w 1988343"/>
                <a:gd name="connsiteY36" fmla="*/ 316706 h 1250156"/>
                <a:gd name="connsiteX0" fmla="*/ 664368 w 1988343"/>
                <a:gd name="connsiteY0" fmla="*/ 316706 h 1223962"/>
                <a:gd name="connsiteX1" fmla="*/ 64293 w 1988343"/>
                <a:gd name="connsiteY1" fmla="*/ 390525 h 1223962"/>
                <a:gd name="connsiteX2" fmla="*/ 0 w 1988343"/>
                <a:gd name="connsiteY2" fmla="*/ 211931 h 1223962"/>
                <a:gd name="connsiteX3" fmla="*/ 166687 w 1988343"/>
                <a:gd name="connsiteY3" fmla="*/ 195262 h 1223962"/>
                <a:gd name="connsiteX4" fmla="*/ 673893 w 1988343"/>
                <a:gd name="connsiteY4" fmla="*/ 138112 h 1223962"/>
                <a:gd name="connsiteX5" fmla="*/ 1183481 w 1988343"/>
                <a:gd name="connsiteY5" fmla="*/ 78581 h 1223962"/>
                <a:gd name="connsiteX6" fmla="*/ 1428750 w 1988343"/>
                <a:gd name="connsiteY6" fmla="*/ 50006 h 1223962"/>
                <a:gd name="connsiteX7" fmla="*/ 1466850 w 1988343"/>
                <a:gd name="connsiteY7" fmla="*/ 45244 h 1223962"/>
                <a:gd name="connsiteX8" fmla="*/ 1528762 w 1988343"/>
                <a:gd name="connsiteY8" fmla="*/ 30956 h 1223962"/>
                <a:gd name="connsiteX9" fmla="*/ 1624012 w 1988343"/>
                <a:gd name="connsiteY9" fmla="*/ 4762 h 1223962"/>
                <a:gd name="connsiteX10" fmla="*/ 1650206 w 1988343"/>
                <a:gd name="connsiteY10" fmla="*/ 0 h 1223962"/>
                <a:gd name="connsiteX11" fmla="*/ 1685925 w 1988343"/>
                <a:gd name="connsiteY11" fmla="*/ 9525 h 1223962"/>
                <a:gd name="connsiteX12" fmla="*/ 1745456 w 1988343"/>
                <a:gd name="connsiteY12" fmla="*/ 38100 h 1223962"/>
                <a:gd name="connsiteX13" fmla="*/ 1840706 w 1988343"/>
                <a:gd name="connsiteY13" fmla="*/ 107156 h 1223962"/>
                <a:gd name="connsiteX14" fmla="*/ 1952625 w 1988343"/>
                <a:gd name="connsiteY14" fmla="*/ 195262 h 1223962"/>
                <a:gd name="connsiteX15" fmla="*/ 1983581 w 1988343"/>
                <a:gd name="connsiteY15" fmla="*/ 221456 h 1223962"/>
                <a:gd name="connsiteX16" fmla="*/ 1988343 w 1988343"/>
                <a:gd name="connsiteY16" fmla="*/ 238125 h 1223962"/>
                <a:gd name="connsiteX17" fmla="*/ 1981200 w 1988343"/>
                <a:gd name="connsiteY17" fmla="*/ 271462 h 1223962"/>
                <a:gd name="connsiteX18" fmla="*/ 1955006 w 1988343"/>
                <a:gd name="connsiteY18" fmla="*/ 300037 h 1223962"/>
                <a:gd name="connsiteX19" fmla="*/ 1926431 w 1988343"/>
                <a:gd name="connsiteY19" fmla="*/ 326231 h 1223962"/>
                <a:gd name="connsiteX20" fmla="*/ 1897856 w 1988343"/>
                <a:gd name="connsiteY20" fmla="*/ 361950 h 1223962"/>
                <a:gd name="connsiteX21" fmla="*/ 1878806 w 1988343"/>
                <a:gd name="connsiteY21" fmla="*/ 400050 h 1223962"/>
                <a:gd name="connsiteX22" fmla="*/ 1838325 w 1988343"/>
                <a:gd name="connsiteY22" fmla="*/ 538162 h 1223962"/>
                <a:gd name="connsiteX23" fmla="*/ 1733550 w 1988343"/>
                <a:gd name="connsiteY23" fmla="*/ 890587 h 1223962"/>
                <a:gd name="connsiteX24" fmla="*/ 1632885 w 1988343"/>
                <a:gd name="connsiteY24" fmla="*/ 1195352 h 1223962"/>
                <a:gd name="connsiteX25" fmla="*/ 1428750 w 1988343"/>
                <a:gd name="connsiteY25" fmla="*/ 1223962 h 1223962"/>
                <a:gd name="connsiteX26" fmla="*/ 1442461 w 1988343"/>
                <a:gd name="connsiteY26" fmla="*/ 1145314 h 1223962"/>
                <a:gd name="connsiteX27" fmla="*/ 1478756 w 1988343"/>
                <a:gd name="connsiteY27" fmla="*/ 926306 h 1223962"/>
                <a:gd name="connsiteX28" fmla="*/ 1552575 w 1988343"/>
                <a:gd name="connsiteY28" fmla="*/ 485775 h 1223962"/>
                <a:gd name="connsiteX29" fmla="*/ 1585912 w 1988343"/>
                <a:gd name="connsiteY29" fmla="*/ 285750 h 1223962"/>
                <a:gd name="connsiteX30" fmla="*/ 1585912 w 1988343"/>
                <a:gd name="connsiteY30" fmla="*/ 259556 h 1223962"/>
                <a:gd name="connsiteX31" fmla="*/ 1581150 w 1988343"/>
                <a:gd name="connsiteY31" fmla="*/ 247650 h 1223962"/>
                <a:gd name="connsiteX32" fmla="*/ 1557337 w 1988343"/>
                <a:gd name="connsiteY32" fmla="*/ 233362 h 1223962"/>
                <a:gd name="connsiteX33" fmla="*/ 1516856 w 1988343"/>
                <a:gd name="connsiteY33" fmla="*/ 226219 h 1223962"/>
                <a:gd name="connsiteX34" fmla="*/ 1273968 w 1988343"/>
                <a:gd name="connsiteY34" fmla="*/ 252412 h 1223962"/>
                <a:gd name="connsiteX35" fmla="*/ 664368 w 1988343"/>
                <a:gd name="connsiteY35" fmla="*/ 316706 h 1223962"/>
                <a:gd name="connsiteX0" fmla="*/ 664368 w 1988343"/>
                <a:gd name="connsiteY0" fmla="*/ 316706 h 1195352"/>
                <a:gd name="connsiteX1" fmla="*/ 64293 w 1988343"/>
                <a:gd name="connsiteY1" fmla="*/ 390525 h 1195352"/>
                <a:gd name="connsiteX2" fmla="*/ 0 w 1988343"/>
                <a:gd name="connsiteY2" fmla="*/ 211931 h 1195352"/>
                <a:gd name="connsiteX3" fmla="*/ 166687 w 1988343"/>
                <a:gd name="connsiteY3" fmla="*/ 195262 h 1195352"/>
                <a:gd name="connsiteX4" fmla="*/ 673893 w 1988343"/>
                <a:gd name="connsiteY4" fmla="*/ 138112 h 1195352"/>
                <a:gd name="connsiteX5" fmla="*/ 1183481 w 1988343"/>
                <a:gd name="connsiteY5" fmla="*/ 78581 h 1195352"/>
                <a:gd name="connsiteX6" fmla="*/ 1428750 w 1988343"/>
                <a:gd name="connsiteY6" fmla="*/ 50006 h 1195352"/>
                <a:gd name="connsiteX7" fmla="*/ 1466850 w 1988343"/>
                <a:gd name="connsiteY7" fmla="*/ 45244 h 1195352"/>
                <a:gd name="connsiteX8" fmla="*/ 1528762 w 1988343"/>
                <a:gd name="connsiteY8" fmla="*/ 30956 h 1195352"/>
                <a:gd name="connsiteX9" fmla="*/ 1624012 w 1988343"/>
                <a:gd name="connsiteY9" fmla="*/ 4762 h 1195352"/>
                <a:gd name="connsiteX10" fmla="*/ 1650206 w 1988343"/>
                <a:gd name="connsiteY10" fmla="*/ 0 h 1195352"/>
                <a:gd name="connsiteX11" fmla="*/ 1685925 w 1988343"/>
                <a:gd name="connsiteY11" fmla="*/ 9525 h 1195352"/>
                <a:gd name="connsiteX12" fmla="*/ 1745456 w 1988343"/>
                <a:gd name="connsiteY12" fmla="*/ 38100 h 1195352"/>
                <a:gd name="connsiteX13" fmla="*/ 1840706 w 1988343"/>
                <a:gd name="connsiteY13" fmla="*/ 107156 h 1195352"/>
                <a:gd name="connsiteX14" fmla="*/ 1952625 w 1988343"/>
                <a:gd name="connsiteY14" fmla="*/ 195262 h 1195352"/>
                <a:gd name="connsiteX15" fmla="*/ 1983581 w 1988343"/>
                <a:gd name="connsiteY15" fmla="*/ 221456 h 1195352"/>
                <a:gd name="connsiteX16" fmla="*/ 1988343 w 1988343"/>
                <a:gd name="connsiteY16" fmla="*/ 238125 h 1195352"/>
                <a:gd name="connsiteX17" fmla="*/ 1981200 w 1988343"/>
                <a:gd name="connsiteY17" fmla="*/ 271462 h 1195352"/>
                <a:gd name="connsiteX18" fmla="*/ 1955006 w 1988343"/>
                <a:gd name="connsiteY18" fmla="*/ 300037 h 1195352"/>
                <a:gd name="connsiteX19" fmla="*/ 1926431 w 1988343"/>
                <a:gd name="connsiteY19" fmla="*/ 326231 h 1195352"/>
                <a:gd name="connsiteX20" fmla="*/ 1897856 w 1988343"/>
                <a:gd name="connsiteY20" fmla="*/ 361950 h 1195352"/>
                <a:gd name="connsiteX21" fmla="*/ 1878806 w 1988343"/>
                <a:gd name="connsiteY21" fmla="*/ 400050 h 1195352"/>
                <a:gd name="connsiteX22" fmla="*/ 1838325 w 1988343"/>
                <a:gd name="connsiteY22" fmla="*/ 538162 h 1195352"/>
                <a:gd name="connsiteX23" fmla="*/ 1733550 w 1988343"/>
                <a:gd name="connsiteY23" fmla="*/ 890587 h 1195352"/>
                <a:gd name="connsiteX24" fmla="*/ 1632885 w 1988343"/>
                <a:gd name="connsiteY24" fmla="*/ 1195352 h 1195352"/>
                <a:gd name="connsiteX25" fmla="*/ 1442461 w 1988343"/>
                <a:gd name="connsiteY25" fmla="*/ 1145314 h 1195352"/>
                <a:gd name="connsiteX26" fmla="*/ 1478756 w 1988343"/>
                <a:gd name="connsiteY26" fmla="*/ 926306 h 1195352"/>
                <a:gd name="connsiteX27" fmla="*/ 1552575 w 1988343"/>
                <a:gd name="connsiteY27" fmla="*/ 485775 h 1195352"/>
                <a:gd name="connsiteX28" fmla="*/ 1585912 w 1988343"/>
                <a:gd name="connsiteY28" fmla="*/ 285750 h 1195352"/>
                <a:gd name="connsiteX29" fmla="*/ 1585912 w 1988343"/>
                <a:gd name="connsiteY29" fmla="*/ 259556 h 1195352"/>
                <a:gd name="connsiteX30" fmla="*/ 1581150 w 1988343"/>
                <a:gd name="connsiteY30" fmla="*/ 247650 h 1195352"/>
                <a:gd name="connsiteX31" fmla="*/ 1557337 w 1988343"/>
                <a:gd name="connsiteY31" fmla="*/ 233362 h 1195352"/>
                <a:gd name="connsiteX32" fmla="*/ 1516856 w 1988343"/>
                <a:gd name="connsiteY32" fmla="*/ 226219 h 1195352"/>
                <a:gd name="connsiteX33" fmla="*/ 1273968 w 1988343"/>
                <a:gd name="connsiteY33" fmla="*/ 252412 h 1195352"/>
                <a:gd name="connsiteX34" fmla="*/ 664368 w 1988343"/>
                <a:gd name="connsiteY34" fmla="*/ 316706 h 11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88343" h="1195352">
                  <a:moveTo>
                    <a:pt x="664368" y="316706"/>
                  </a:moveTo>
                  <a:lnTo>
                    <a:pt x="64293" y="390525"/>
                  </a:lnTo>
                  <a:lnTo>
                    <a:pt x="0" y="211931"/>
                  </a:lnTo>
                  <a:lnTo>
                    <a:pt x="166687" y="195262"/>
                  </a:lnTo>
                  <a:lnTo>
                    <a:pt x="673893" y="138112"/>
                  </a:lnTo>
                  <a:lnTo>
                    <a:pt x="1183481" y="78581"/>
                  </a:lnTo>
                  <a:lnTo>
                    <a:pt x="1428750" y="50006"/>
                  </a:lnTo>
                  <a:lnTo>
                    <a:pt x="1466850" y="45244"/>
                  </a:lnTo>
                  <a:lnTo>
                    <a:pt x="1528762" y="30956"/>
                  </a:lnTo>
                  <a:lnTo>
                    <a:pt x="1624012" y="4762"/>
                  </a:lnTo>
                  <a:lnTo>
                    <a:pt x="1650206" y="0"/>
                  </a:lnTo>
                  <a:lnTo>
                    <a:pt x="1685925" y="9525"/>
                  </a:lnTo>
                  <a:lnTo>
                    <a:pt x="1745456" y="38100"/>
                  </a:lnTo>
                  <a:lnTo>
                    <a:pt x="1840706" y="107156"/>
                  </a:lnTo>
                  <a:lnTo>
                    <a:pt x="1952625" y="195262"/>
                  </a:lnTo>
                  <a:lnTo>
                    <a:pt x="1983581" y="221456"/>
                  </a:lnTo>
                  <a:lnTo>
                    <a:pt x="1988343" y="238125"/>
                  </a:lnTo>
                  <a:lnTo>
                    <a:pt x="1981200" y="271462"/>
                  </a:lnTo>
                  <a:lnTo>
                    <a:pt x="1955006" y="300037"/>
                  </a:lnTo>
                  <a:lnTo>
                    <a:pt x="1926431" y="326231"/>
                  </a:lnTo>
                  <a:lnTo>
                    <a:pt x="1897856" y="361950"/>
                  </a:lnTo>
                  <a:lnTo>
                    <a:pt x="1878806" y="400050"/>
                  </a:lnTo>
                  <a:lnTo>
                    <a:pt x="1838325" y="538162"/>
                  </a:lnTo>
                  <a:lnTo>
                    <a:pt x="1733550" y="890587"/>
                  </a:lnTo>
                  <a:lnTo>
                    <a:pt x="1632885" y="1195352"/>
                  </a:lnTo>
                  <a:lnTo>
                    <a:pt x="1442461" y="1145314"/>
                  </a:lnTo>
                  <a:lnTo>
                    <a:pt x="1478756" y="926306"/>
                  </a:lnTo>
                  <a:lnTo>
                    <a:pt x="1552575" y="485775"/>
                  </a:lnTo>
                  <a:lnTo>
                    <a:pt x="1585912" y="285750"/>
                  </a:lnTo>
                  <a:lnTo>
                    <a:pt x="1585912" y="259556"/>
                  </a:lnTo>
                  <a:lnTo>
                    <a:pt x="1581150" y="247650"/>
                  </a:lnTo>
                  <a:lnTo>
                    <a:pt x="1557337" y="233362"/>
                  </a:lnTo>
                  <a:lnTo>
                    <a:pt x="1516856" y="226219"/>
                  </a:lnTo>
                  <a:lnTo>
                    <a:pt x="1273968" y="252412"/>
                  </a:lnTo>
                  <a:lnTo>
                    <a:pt x="664368" y="3167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2">
              <a:extLst>
                <a:ext uri="{FF2B5EF4-FFF2-40B4-BE49-F238E27FC236}">
                  <a16:creationId xmlns:a16="http://schemas.microsoft.com/office/drawing/2014/main" id="{7FDD164F-311C-4E53-B642-46468B2C5981}"/>
                </a:ext>
              </a:extLst>
            </p:cNvPr>
            <p:cNvSpPr/>
            <p:nvPr/>
          </p:nvSpPr>
          <p:spPr>
            <a:xfrm>
              <a:off x="5303838" y="5676900"/>
              <a:ext cx="1554162" cy="304800"/>
            </a:xfrm>
            <a:custGeom>
              <a:avLst/>
              <a:gdLst>
                <a:gd name="connsiteX0" fmla="*/ 531019 w 1554956"/>
                <a:gd name="connsiteY0" fmla="*/ 238125 h 304800"/>
                <a:gd name="connsiteX1" fmla="*/ 45244 w 1554956"/>
                <a:gd name="connsiteY1" fmla="*/ 304800 h 304800"/>
                <a:gd name="connsiteX2" fmla="*/ 0 w 1554956"/>
                <a:gd name="connsiteY2" fmla="*/ 145256 h 304800"/>
                <a:gd name="connsiteX3" fmla="*/ 404812 w 1554956"/>
                <a:gd name="connsiteY3" fmla="*/ 95250 h 304800"/>
                <a:gd name="connsiteX4" fmla="*/ 802481 w 1554956"/>
                <a:gd name="connsiteY4" fmla="*/ 50006 h 304800"/>
                <a:gd name="connsiteX5" fmla="*/ 1176337 w 1554956"/>
                <a:gd name="connsiteY5" fmla="*/ 16669 h 304800"/>
                <a:gd name="connsiteX6" fmla="*/ 1331119 w 1554956"/>
                <a:gd name="connsiteY6" fmla="*/ 0 h 304800"/>
                <a:gd name="connsiteX7" fmla="*/ 1507331 w 1554956"/>
                <a:gd name="connsiteY7" fmla="*/ 50006 h 304800"/>
                <a:gd name="connsiteX8" fmla="*/ 1528762 w 1554956"/>
                <a:gd name="connsiteY8" fmla="*/ 66675 h 304800"/>
                <a:gd name="connsiteX9" fmla="*/ 1545431 w 1554956"/>
                <a:gd name="connsiteY9" fmla="*/ 107156 h 304800"/>
                <a:gd name="connsiteX10" fmla="*/ 1552575 w 1554956"/>
                <a:gd name="connsiteY10" fmla="*/ 135731 h 304800"/>
                <a:gd name="connsiteX11" fmla="*/ 1554956 w 1554956"/>
                <a:gd name="connsiteY11" fmla="*/ 161925 h 304800"/>
                <a:gd name="connsiteX12" fmla="*/ 1550194 w 1554956"/>
                <a:gd name="connsiteY12" fmla="*/ 180975 h 304800"/>
                <a:gd name="connsiteX13" fmla="*/ 1531144 w 1554956"/>
                <a:gd name="connsiteY13" fmla="*/ 197644 h 304800"/>
                <a:gd name="connsiteX14" fmla="*/ 1512094 w 1554956"/>
                <a:gd name="connsiteY14" fmla="*/ 204788 h 304800"/>
                <a:gd name="connsiteX15" fmla="*/ 1471612 w 1554956"/>
                <a:gd name="connsiteY15" fmla="*/ 209550 h 304800"/>
                <a:gd name="connsiteX16" fmla="*/ 1423987 w 1554956"/>
                <a:gd name="connsiteY16" fmla="*/ 200025 h 304800"/>
                <a:gd name="connsiteX17" fmla="*/ 1364456 w 1554956"/>
                <a:gd name="connsiteY17" fmla="*/ 185738 h 304800"/>
                <a:gd name="connsiteX18" fmla="*/ 1304925 w 1554956"/>
                <a:gd name="connsiteY18" fmla="*/ 180975 h 304800"/>
                <a:gd name="connsiteX19" fmla="*/ 1109662 w 1554956"/>
                <a:gd name="connsiteY19" fmla="*/ 190500 h 304800"/>
                <a:gd name="connsiteX20" fmla="*/ 531019 w 1554956"/>
                <a:gd name="connsiteY20" fmla="*/ 238125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54956" h="304800">
                  <a:moveTo>
                    <a:pt x="531019" y="238125"/>
                  </a:moveTo>
                  <a:lnTo>
                    <a:pt x="45244" y="304800"/>
                  </a:lnTo>
                  <a:lnTo>
                    <a:pt x="0" y="145256"/>
                  </a:lnTo>
                  <a:lnTo>
                    <a:pt x="404812" y="95250"/>
                  </a:lnTo>
                  <a:lnTo>
                    <a:pt x="802481" y="50006"/>
                  </a:lnTo>
                  <a:lnTo>
                    <a:pt x="1176337" y="16669"/>
                  </a:lnTo>
                  <a:lnTo>
                    <a:pt x="1331119" y="0"/>
                  </a:lnTo>
                  <a:lnTo>
                    <a:pt x="1507331" y="50006"/>
                  </a:lnTo>
                  <a:lnTo>
                    <a:pt x="1528762" y="66675"/>
                  </a:lnTo>
                  <a:lnTo>
                    <a:pt x="1545431" y="107156"/>
                  </a:lnTo>
                  <a:lnTo>
                    <a:pt x="1552575" y="135731"/>
                  </a:lnTo>
                  <a:lnTo>
                    <a:pt x="1554956" y="161925"/>
                  </a:lnTo>
                  <a:lnTo>
                    <a:pt x="1550194" y="180975"/>
                  </a:lnTo>
                  <a:lnTo>
                    <a:pt x="1531144" y="197644"/>
                  </a:lnTo>
                  <a:lnTo>
                    <a:pt x="1512094" y="204788"/>
                  </a:lnTo>
                  <a:lnTo>
                    <a:pt x="1471612" y="209550"/>
                  </a:lnTo>
                  <a:lnTo>
                    <a:pt x="1423987" y="200025"/>
                  </a:lnTo>
                  <a:lnTo>
                    <a:pt x="1364456" y="185738"/>
                  </a:lnTo>
                  <a:lnTo>
                    <a:pt x="1304925" y="180975"/>
                  </a:lnTo>
                  <a:lnTo>
                    <a:pt x="1109662" y="190500"/>
                  </a:lnTo>
                  <a:lnTo>
                    <a:pt x="531019" y="2381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A1644638-B56C-4C2C-AB9D-B9AF09E48B6B}"/>
              </a:ext>
            </a:extLst>
          </p:cNvPr>
          <p:cNvGrpSpPr/>
          <p:nvPr/>
        </p:nvGrpSpPr>
        <p:grpSpPr>
          <a:xfrm>
            <a:off x="2605088" y="1547813"/>
            <a:ext cx="4576762" cy="4457700"/>
            <a:chOff x="2605088" y="1547813"/>
            <a:chExt cx="4576762" cy="4457700"/>
          </a:xfrm>
        </p:grpSpPr>
        <p:sp>
          <p:nvSpPr>
            <p:cNvPr id="37" name="フリーフォーム 6">
              <a:extLst>
                <a:ext uri="{FF2B5EF4-FFF2-40B4-BE49-F238E27FC236}">
                  <a16:creationId xmlns:a16="http://schemas.microsoft.com/office/drawing/2014/main" id="{F33ACF0C-9483-4E97-9997-35D947B8A1F5}"/>
                </a:ext>
              </a:extLst>
            </p:cNvPr>
            <p:cNvSpPr/>
            <p:nvPr/>
          </p:nvSpPr>
          <p:spPr>
            <a:xfrm>
              <a:off x="3032125" y="1547813"/>
              <a:ext cx="952500" cy="1352550"/>
            </a:xfrm>
            <a:custGeom>
              <a:avLst/>
              <a:gdLst>
                <a:gd name="connsiteX0" fmla="*/ 407194 w 952500"/>
                <a:gd name="connsiteY0" fmla="*/ 983456 h 1352550"/>
                <a:gd name="connsiteX1" fmla="*/ 109538 w 952500"/>
                <a:gd name="connsiteY1" fmla="*/ 1352550 h 1352550"/>
                <a:gd name="connsiteX2" fmla="*/ 0 w 952500"/>
                <a:gd name="connsiteY2" fmla="*/ 1304925 h 1352550"/>
                <a:gd name="connsiteX3" fmla="*/ 159544 w 952500"/>
                <a:gd name="connsiteY3" fmla="*/ 1033462 h 1352550"/>
                <a:gd name="connsiteX4" fmla="*/ 285750 w 952500"/>
                <a:gd name="connsiteY4" fmla="*/ 828675 h 1352550"/>
                <a:gd name="connsiteX5" fmla="*/ 438150 w 952500"/>
                <a:gd name="connsiteY5" fmla="*/ 561975 h 1352550"/>
                <a:gd name="connsiteX6" fmla="*/ 531019 w 952500"/>
                <a:gd name="connsiteY6" fmla="*/ 385762 h 1352550"/>
                <a:gd name="connsiteX7" fmla="*/ 571500 w 952500"/>
                <a:gd name="connsiteY7" fmla="*/ 307181 h 1352550"/>
                <a:gd name="connsiteX8" fmla="*/ 588169 w 952500"/>
                <a:gd name="connsiteY8" fmla="*/ 259556 h 1352550"/>
                <a:gd name="connsiteX9" fmla="*/ 590550 w 952500"/>
                <a:gd name="connsiteY9" fmla="*/ 226218 h 1352550"/>
                <a:gd name="connsiteX10" fmla="*/ 590550 w 952500"/>
                <a:gd name="connsiteY10" fmla="*/ 192881 h 1352550"/>
                <a:gd name="connsiteX11" fmla="*/ 581025 w 952500"/>
                <a:gd name="connsiteY11" fmla="*/ 154781 h 1352550"/>
                <a:gd name="connsiteX12" fmla="*/ 569119 w 952500"/>
                <a:gd name="connsiteY12" fmla="*/ 133350 h 1352550"/>
                <a:gd name="connsiteX13" fmla="*/ 540544 w 952500"/>
                <a:gd name="connsiteY13" fmla="*/ 104775 h 1352550"/>
                <a:gd name="connsiteX14" fmla="*/ 516732 w 952500"/>
                <a:gd name="connsiteY14" fmla="*/ 85725 h 1352550"/>
                <a:gd name="connsiteX15" fmla="*/ 488157 w 952500"/>
                <a:gd name="connsiteY15" fmla="*/ 52387 h 1352550"/>
                <a:gd name="connsiteX16" fmla="*/ 481013 w 952500"/>
                <a:gd name="connsiteY16" fmla="*/ 26193 h 1352550"/>
                <a:gd name="connsiteX17" fmla="*/ 485775 w 952500"/>
                <a:gd name="connsiteY17" fmla="*/ 11906 h 1352550"/>
                <a:gd name="connsiteX18" fmla="*/ 500063 w 952500"/>
                <a:gd name="connsiteY18" fmla="*/ 2381 h 1352550"/>
                <a:gd name="connsiteX19" fmla="*/ 547688 w 952500"/>
                <a:gd name="connsiteY19" fmla="*/ 0 h 1352550"/>
                <a:gd name="connsiteX20" fmla="*/ 616744 w 952500"/>
                <a:gd name="connsiteY20" fmla="*/ 7143 h 1352550"/>
                <a:gd name="connsiteX21" fmla="*/ 664369 w 952500"/>
                <a:gd name="connsiteY21" fmla="*/ 23812 h 1352550"/>
                <a:gd name="connsiteX22" fmla="*/ 719138 w 952500"/>
                <a:gd name="connsiteY22" fmla="*/ 54768 h 1352550"/>
                <a:gd name="connsiteX23" fmla="*/ 795338 w 952500"/>
                <a:gd name="connsiteY23" fmla="*/ 114300 h 1352550"/>
                <a:gd name="connsiteX24" fmla="*/ 850107 w 952500"/>
                <a:gd name="connsiteY24" fmla="*/ 161925 h 1352550"/>
                <a:gd name="connsiteX25" fmla="*/ 921544 w 952500"/>
                <a:gd name="connsiteY25" fmla="*/ 235743 h 1352550"/>
                <a:gd name="connsiteX26" fmla="*/ 945357 w 952500"/>
                <a:gd name="connsiteY26" fmla="*/ 271462 h 1352550"/>
                <a:gd name="connsiteX27" fmla="*/ 950119 w 952500"/>
                <a:gd name="connsiteY27" fmla="*/ 290512 h 1352550"/>
                <a:gd name="connsiteX28" fmla="*/ 952500 w 952500"/>
                <a:gd name="connsiteY28" fmla="*/ 311943 h 1352550"/>
                <a:gd name="connsiteX29" fmla="*/ 947738 w 952500"/>
                <a:gd name="connsiteY29" fmla="*/ 333375 h 1352550"/>
                <a:gd name="connsiteX30" fmla="*/ 931069 w 952500"/>
                <a:gd name="connsiteY30" fmla="*/ 350043 h 1352550"/>
                <a:gd name="connsiteX31" fmla="*/ 900113 w 952500"/>
                <a:gd name="connsiteY31" fmla="*/ 369093 h 1352550"/>
                <a:gd name="connsiteX32" fmla="*/ 873919 w 952500"/>
                <a:gd name="connsiteY32" fmla="*/ 385762 h 1352550"/>
                <a:gd name="connsiteX33" fmla="*/ 831057 w 952500"/>
                <a:gd name="connsiteY33" fmla="*/ 438150 h 1352550"/>
                <a:gd name="connsiteX34" fmla="*/ 695325 w 952500"/>
                <a:gd name="connsiteY34" fmla="*/ 626268 h 1352550"/>
                <a:gd name="connsiteX35" fmla="*/ 569119 w 952500"/>
                <a:gd name="connsiteY35" fmla="*/ 790575 h 1352550"/>
                <a:gd name="connsiteX36" fmla="*/ 407194 w 952500"/>
                <a:gd name="connsiteY36" fmla="*/ 983456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52500" h="1352550">
                  <a:moveTo>
                    <a:pt x="407194" y="983456"/>
                  </a:moveTo>
                  <a:lnTo>
                    <a:pt x="109538" y="1352550"/>
                  </a:lnTo>
                  <a:lnTo>
                    <a:pt x="0" y="1304925"/>
                  </a:lnTo>
                  <a:lnTo>
                    <a:pt x="159544" y="1033462"/>
                  </a:lnTo>
                  <a:lnTo>
                    <a:pt x="285750" y="828675"/>
                  </a:lnTo>
                  <a:lnTo>
                    <a:pt x="438150" y="561975"/>
                  </a:lnTo>
                  <a:lnTo>
                    <a:pt x="531019" y="385762"/>
                  </a:lnTo>
                  <a:lnTo>
                    <a:pt x="571500" y="307181"/>
                  </a:lnTo>
                  <a:lnTo>
                    <a:pt x="588169" y="259556"/>
                  </a:lnTo>
                  <a:lnTo>
                    <a:pt x="590550" y="226218"/>
                  </a:lnTo>
                  <a:lnTo>
                    <a:pt x="590550" y="192881"/>
                  </a:lnTo>
                  <a:lnTo>
                    <a:pt x="581025" y="154781"/>
                  </a:lnTo>
                  <a:lnTo>
                    <a:pt x="569119" y="133350"/>
                  </a:lnTo>
                  <a:lnTo>
                    <a:pt x="540544" y="104775"/>
                  </a:lnTo>
                  <a:lnTo>
                    <a:pt x="516732" y="85725"/>
                  </a:lnTo>
                  <a:lnTo>
                    <a:pt x="488157" y="52387"/>
                  </a:lnTo>
                  <a:lnTo>
                    <a:pt x="481013" y="26193"/>
                  </a:lnTo>
                  <a:lnTo>
                    <a:pt x="485775" y="11906"/>
                  </a:lnTo>
                  <a:lnTo>
                    <a:pt x="500063" y="2381"/>
                  </a:lnTo>
                  <a:lnTo>
                    <a:pt x="547688" y="0"/>
                  </a:lnTo>
                  <a:lnTo>
                    <a:pt x="616744" y="7143"/>
                  </a:lnTo>
                  <a:lnTo>
                    <a:pt x="664369" y="23812"/>
                  </a:lnTo>
                  <a:lnTo>
                    <a:pt x="719138" y="54768"/>
                  </a:lnTo>
                  <a:lnTo>
                    <a:pt x="795338" y="114300"/>
                  </a:lnTo>
                  <a:lnTo>
                    <a:pt x="850107" y="161925"/>
                  </a:lnTo>
                  <a:lnTo>
                    <a:pt x="921544" y="235743"/>
                  </a:lnTo>
                  <a:lnTo>
                    <a:pt x="945357" y="271462"/>
                  </a:lnTo>
                  <a:lnTo>
                    <a:pt x="950119" y="290512"/>
                  </a:lnTo>
                  <a:lnTo>
                    <a:pt x="952500" y="311943"/>
                  </a:lnTo>
                  <a:lnTo>
                    <a:pt x="947738" y="333375"/>
                  </a:lnTo>
                  <a:lnTo>
                    <a:pt x="931069" y="350043"/>
                  </a:lnTo>
                  <a:lnTo>
                    <a:pt x="900113" y="369093"/>
                  </a:lnTo>
                  <a:lnTo>
                    <a:pt x="873919" y="385762"/>
                  </a:lnTo>
                  <a:lnTo>
                    <a:pt x="831057" y="438150"/>
                  </a:lnTo>
                  <a:lnTo>
                    <a:pt x="695325" y="626268"/>
                  </a:lnTo>
                  <a:lnTo>
                    <a:pt x="569119" y="790575"/>
                  </a:lnTo>
                  <a:lnTo>
                    <a:pt x="407194" y="983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1">
              <a:extLst>
                <a:ext uri="{FF2B5EF4-FFF2-40B4-BE49-F238E27FC236}">
                  <a16:creationId xmlns:a16="http://schemas.microsoft.com/office/drawing/2014/main" id="{654B2F6C-2EA3-4EE9-9105-5E9E60583A28}"/>
                </a:ext>
              </a:extLst>
            </p:cNvPr>
            <p:cNvSpPr/>
            <p:nvPr/>
          </p:nvSpPr>
          <p:spPr>
            <a:xfrm>
              <a:off x="2605088" y="4424363"/>
              <a:ext cx="831850" cy="1319212"/>
            </a:xfrm>
            <a:custGeom>
              <a:avLst/>
              <a:gdLst>
                <a:gd name="connsiteX0" fmla="*/ 450056 w 831056"/>
                <a:gd name="connsiteY0" fmla="*/ 826293 h 1319212"/>
                <a:gd name="connsiteX1" fmla="*/ 328612 w 831056"/>
                <a:gd name="connsiteY1" fmla="*/ 988218 h 1319212"/>
                <a:gd name="connsiteX2" fmla="*/ 219075 w 831056"/>
                <a:gd name="connsiteY2" fmla="*/ 1131093 h 1319212"/>
                <a:gd name="connsiteX3" fmla="*/ 109537 w 831056"/>
                <a:gd name="connsiteY3" fmla="*/ 1259681 h 1319212"/>
                <a:gd name="connsiteX4" fmla="*/ 57150 w 831056"/>
                <a:gd name="connsiteY4" fmla="*/ 1307306 h 1319212"/>
                <a:gd name="connsiteX5" fmla="*/ 38100 w 831056"/>
                <a:gd name="connsiteY5" fmla="*/ 1316831 h 1319212"/>
                <a:gd name="connsiteX6" fmla="*/ 19050 w 831056"/>
                <a:gd name="connsiteY6" fmla="*/ 1319212 h 1319212"/>
                <a:gd name="connsiteX7" fmla="*/ 4762 w 831056"/>
                <a:gd name="connsiteY7" fmla="*/ 1316831 h 1319212"/>
                <a:gd name="connsiteX8" fmla="*/ 0 w 831056"/>
                <a:gd name="connsiteY8" fmla="*/ 1309687 h 1319212"/>
                <a:gd name="connsiteX9" fmla="*/ 11906 w 831056"/>
                <a:gd name="connsiteY9" fmla="*/ 1269206 h 1319212"/>
                <a:gd name="connsiteX10" fmla="*/ 54768 w 831056"/>
                <a:gd name="connsiteY10" fmla="*/ 1193006 h 1319212"/>
                <a:gd name="connsiteX11" fmla="*/ 133350 w 831056"/>
                <a:gd name="connsiteY11" fmla="*/ 1059656 h 1319212"/>
                <a:gd name="connsiteX12" fmla="*/ 188118 w 831056"/>
                <a:gd name="connsiteY12" fmla="*/ 959643 h 1319212"/>
                <a:gd name="connsiteX13" fmla="*/ 269081 w 831056"/>
                <a:gd name="connsiteY13" fmla="*/ 804862 h 1319212"/>
                <a:gd name="connsiteX14" fmla="*/ 350043 w 831056"/>
                <a:gd name="connsiteY14" fmla="*/ 633412 h 1319212"/>
                <a:gd name="connsiteX15" fmla="*/ 416718 w 831056"/>
                <a:gd name="connsiteY15" fmla="*/ 473868 h 1319212"/>
                <a:gd name="connsiteX16" fmla="*/ 464343 w 831056"/>
                <a:gd name="connsiteY16" fmla="*/ 352425 h 1319212"/>
                <a:gd name="connsiteX17" fmla="*/ 483393 w 831056"/>
                <a:gd name="connsiteY17" fmla="*/ 271462 h 1319212"/>
                <a:gd name="connsiteX18" fmla="*/ 492918 w 831056"/>
                <a:gd name="connsiteY18" fmla="*/ 226218 h 1319212"/>
                <a:gd name="connsiteX19" fmla="*/ 492918 w 831056"/>
                <a:gd name="connsiteY19" fmla="*/ 178593 h 1319212"/>
                <a:gd name="connsiteX20" fmla="*/ 483393 w 831056"/>
                <a:gd name="connsiteY20" fmla="*/ 142875 h 1319212"/>
                <a:gd name="connsiteX21" fmla="*/ 469106 w 831056"/>
                <a:gd name="connsiteY21" fmla="*/ 119062 h 1319212"/>
                <a:gd name="connsiteX22" fmla="*/ 440531 w 831056"/>
                <a:gd name="connsiteY22" fmla="*/ 97631 h 1319212"/>
                <a:gd name="connsiteX23" fmla="*/ 419100 w 831056"/>
                <a:gd name="connsiteY23" fmla="*/ 80962 h 1319212"/>
                <a:gd name="connsiteX24" fmla="*/ 397668 w 831056"/>
                <a:gd name="connsiteY24" fmla="*/ 50006 h 1319212"/>
                <a:gd name="connsiteX25" fmla="*/ 390525 w 831056"/>
                <a:gd name="connsiteY25" fmla="*/ 33337 h 1319212"/>
                <a:gd name="connsiteX26" fmla="*/ 392906 w 831056"/>
                <a:gd name="connsiteY26" fmla="*/ 16668 h 1319212"/>
                <a:gd name="connsiteX27" fmla="*/ 402431 w 831056"/>
                <a:gd name="connsiteY27" fmla="*/ 7143 h 1319212"/>
                <a:gd name="connsiteX28" fmla="*/ 421481 w 831056"/>
                <a:gd name="connsiteY28" fmla="*/ 0 h 1319212"/>
                <a:gd name="connsiteX29" fmla="*/ 469106 w 831056"/>
                <a:gd name="connsiteY29" fmla="*/ 4762 h 1319212"/>
                <a:gd name="connsiteX30" fmla="*/ 528637 w 831056"/>
                <a:gd name="connsiteY30" fmla="*/ 19050 h 1319212"/>
                <a:gd name="connsiteX31" fmla="*/ 578643 w 831056"/>
                <a:gd name="connsiteY31" fmla="*/ 42862 h 1319212"/>
                <a:gd name="connsiteX32" fmla="*/ 647700 w 831056"/>
                <a:gd name="connsiteY32" fmla="*/ 80962 h 1319212"/>
                <a:gd name="connsiteX33" fmla="*/ 704850 w 831056"/>
                <a:gd name="connsiteY33" fmla="*/ 121443 h 1319212"/>
                <a:gd name="connsiteX34" fmla="*/ 769143 w 831056"/>
                <a:gd name="connsiteY34" fmla="*/ 178593 h 1319212"/>
                <a:gd name="connsiteX35" fmla="*/ 807243 w 831056"/>
                <a:gd name="connsiteY35" fmla="*/ 216693 h 1319212"/>
                <a:gd name="connsiteX36" fmla="*/ 823912 w 831056"/>
                <a:gd name="connsiteY36" fmla="*/ 238125 h 1319212"/>
                <a:gd name="connsiteX37" fmla="*/ 831056 w 831056"/>
                <a:gd name="connsiteY37" fmla="*/ 254793 h 1319212"/>
                <a:gd name="connsiteX38" fmla="*/ 831056 w 831056"/>
                <a:gd name="connsiteY38" fmla="*/ 285750 h 1319212"/>
                <a:gd name="connsiteX39" fmla="*/ 812006 w 831056"/>
                <a:gd name="connsiteY39" fmla="*/ 326231 h 1319212"/>
                <a:gd name="connsiteX40" fmla="*/ 778668 w 831056"/>
                <a:gd name="connsiteY40" fmla="*/ 364331 h 1319212"/>
                <a:gd name="connsiteX41" fmla="*/ 740568 w 831056"/>
                <a:gd name="connsiteY41" fmla="*/ 419100 h 1319212"/>
                <a:gd name="connsiteX42" fmla="*/ 695325 w 831056"/>
                <a:gd name="connsiteY42" fmla="*/ 476250 h 1319212"/>
                <a:gd name="connsiteX43" fmla="*/ 645318 w 831056"/>
                <a:gd name="connsiteY43" fmla="*/ 535781 h 1319212"/>
                <a:gd name="connsiteX44" fmla="*/ 450056 w 831056"/>
                <a:gd name="connsiteY44" fmla="*/ 826293 h 1319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31056" h="1319212">
                  <a:moveTo>
                    <a:pt x="450056" y="826293"/>
                  </a:moveTo>
                  <a:lnTo>
                    <a:pt x="328612" y="988218"/>
                  </a:lnTo>
                  <a:lnTo>
                    <a:pt x="219075" y="1131093"/>
                  </a:lnTo>
                  <a:lnTo>
                    <a:pt x="109537" y="1259681"/>
                  </a:lnTo>
                  <a:lnTo>
                    <a:pt x="57150" y="1307306"/>
                  </a:lnTo>
                  <a:lnTo>
                    <a:pt x="38100" y="1316831"/>
                  </a:lnTo>
                  <a:lnTo>
                    <a:pt x="19050" y="1319212"/>
                  </a:lnTo>
                  <a:lnTo>
                    <a:pt x="4762" y="1316831"/>
                  </a:lnTo>
                  <a:lnTo>
                    <a:pt x="0" y="1309687"/>
                  </a:lnTo>
                  <a:lnTo>
                    <a:pt x="11906" y="1269206"/>
                  </a:lnTo>
                  <a:lnTo>
                    <a:pt x="54768" y="1193006"/>
                  </a:lnTo>
                  <a:lnTo>
                    <a:pt x="133350" y="1059656"/>
                  </a:lnTo>
                  <a:lnTo>
                    <a:pt x="188118" y="959643"/>
                  </a:lnTo>
                  <a:lnTo>
                    <a:pt x="269081" y="804862"/>
                  </a:lnTo>
                  <a:lnTo>
                    <a:pt x="350043" y="633412"/>
                  </a:lnTo>
                  <a:lnTo>
                    <a:pt x="416718" y="473868"/>
                  </a:lnTo>
                  <a:lnTo>
                    <a:pt x="464343" y="352425"/>
                  </a:lnTo>
                  <a:lnTo>
                    <a:pt x="483393" y="271462"/>
                  </a:lnTo>
                  <a:lnTo>
                    <a:pt x="492918" y="226218"/>
                  </a:lnTo>
                  <a:lnTo>
                    <a:pt x="492918" y="178593"/>
                  </a:lnTo>
                  <a:lnTo>
                    <a:pt x="483393" y="142875"/>
                  </a:lnTo>
                  <a:lnTo>
                    <a:pt x="469106" y="119062"/>
                  </a:lnTo>
                  <a:lnTo>
                    <a:pt x="440531" y="97631"/>
                  </a:lnTo>
                  <a:lnTo>
                    <a:pt x="419100" y="80962"/>
                  </a:lnTo>
                  <a:lnTo>
                    <a:pt x="397668" y="50006"/>
                  </a:lnTo>
                  <a:lnTo>
                    <a:pt x="390525" y="33337"/>
                  </a:lnTo>
                  <a:lnTo>
                    <a:pt x="392906" y="16668"/>
                  </a:lnTo>
                  <a:lnTo>
                    <a:pt x="402431" y="7143"/>
                  </a:lnTo>
                  <a:lnTo>
                    <a:pt x="421481" y="0"/>
                  </a:lnTo>
                  <a:lnTo>
                    <a:pt x="469106" y="4762"/>
                  </a:lnTo>
                  <a:lnTo>
                    <a:pt x="528637" y="19050"/>
                  </a:lnTo>
                  <a:lnTo>
                    <a:pt x="578643" y="42862"/>
                  </a:lnTo>
                  <a:lnTo>
                    <a:pt x="647700" y="80962"/>
                  </a:lnTo>
                  <a:lnTo>
                    <a:pt x="704850" y="121443"/>
                  </a:lnTo>
                  <a:lnTo>
                    <a:pt x="769143" y="178593"/>
                  </a:lnTo>
                  <a:lnTo>
                    <a:pt x="807243" y="216693"/>
                  </a:lnTo>
                  <a:lnTo>
                    <a:pt x="823912" y="238125"/>
                  </a:lnTo>
                  <a:lnTo>
                    <a:pt x="831056" y="254793"/>
                  </a:lnTo>
                  <a:lnTo>
                    <a:pt x="831056" y="285750"/>
                  </a:lnTo>
                  <a:lnTo>
                    <a:pt x="812006" y="326231"/>
                  </a:lnTo>
                  <a:lnTo>
                    <a:pt x="778668" y="364331"/>
                  </a:lnTo>
                  <a:lnTo>
                    <a:pt x="740568" y="419100"/>
                  </a:lnTo>
                  <a:lnTo>
                    <a:pt x="695325" y="476250"/>
                  </a:lnTo>
                  <a:lnTo>
                    <a:pt x="645318" y="535781"/>
                  </a:lnTo>
                  <a:lnTo>
                    <a:pt x="450056" y="8262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2">
              <a:extLst>
                <a:ext uri="{FF2B5EF4-FFF2-40B4-BE49-F238E27FC236}">
                  <a16:creationId xmlns:a16="http://schemas.microsoft.com/office/drawing/2014/main" id="{54000800-1CDB-4F6B-8AF5-63CB525EA555}"/>
                </a:ext>
              </a:extLst>
            </p:cNvPr>
            <p:cNvSpPr/>
            <p:nvPr/>
          </p:nvSpPr>
          <p:spPr>
            <a:xfrm>
              <a:off x="4114800" y="4333875"/>
              <a:ext cx="522288" cy="1071563"/>
            </a:xfrm>
            <a:custGeom>
              <a:avLst/>
              <a:gdLst>
                <a:gd name="connsiteX0" fmla="*/ 278606 w 521494"/>
                <a:gd name="connsiteY0" fmla="*/ 797719 h 1071563"/>
                <a:gd name="connsiteX1" fmla="*/ 185738 w 521494"/>
                <a:gd name="connsiteY1" fmla="*/ 545306 h 1071563"/>
                <a:gd name="connsiteX2" fmla="*/ 100013 w 521494"/>
                <a:gd name="connsiteY2" fmla="*/ 314325 h 1071563"/>
                <a:gd name="connsiteX3" fmla="*/ 50006 w 521494"/>
                <a:gd name="connsiteY3" fmla="*/ 176213 h 1071563"/>
                <a:gd name="connsiteX4" fmla="*/ 14288 w 521494"/>
                <a:gd name="connsiteY4" fmla="*/ 88106 h 1071563"/>
                <a:gd name="connsiteX5" fmla="*/ 0 w 521494"/>
                <a:gd name="connsiteY5" fmla="*/ 45244 h 1071563"/>
                <a:gd name="connsiteX6" fmla="*/ 0 w 521494"/>
                <a:gd name="connsiteY6" fmla="*/ 23813 h 1071563"/>
                <a:gd name="connsiteX7" fmla="*/ 4763 w 521494"/>
                <a:gd name="connsiteY7" fmla="*/ 7144 h 1071563"/>
                <a:gd name="connsiteX8" fmla="*/ 19050 w 521494"/>
                <a:gd name="connsiteY8" fmla="*/ 0 h 1071563"/>
                <a:gd name="connsiteX9" fmla="*/ 50006 w 521494"/>
                <a:gd name="connsiteY9" fmla="*/ 9525 h 1071563"/>
                <a:gd name="connsiteX10" fmla="*/ 107156 w 521494"/>
                <a:gd name="connsiteY10" fmla="*/ 73819 h 1071563"/>
                <a:gd name="connsiteX11" fmla="*/ 261938 w 521494"/>
                <a:gd name="connsiteY11" fmla="*/ 266700 h 1071563"/>
                <a:gd name="connsiteX12" fmla="*/ 392906 w 521494"/>
                <a:gd name="connsiteY12" fmla="*/ 440531 h 1071563"/>
                <a:gd name="connsiteX13" fmla="*/ 471488 w 521494"/>
                <a:gd name="connsiteY13" fmla="*/ 540544 h 1071563"/>
                <a:gd name="connsiteX14" fmla="*/ 485775 w 521494"/>
                <a:gd name="connsiteY14" fmla="*/ 576263 h 1071563"/>
                <a:gd name="connsiteX15" fmla="*/ 504825 w 521494"/>
                <a:gd name="connsiteY15" fmla="*/ 657225 h 1071563"/>
                <a:gd name="connsiteX16" fmla="*/ 521494 w 521494"/>
                <a:gd name="connsiteY16" fmla="*/ 771525 h 1071563"/>
                <a:gd name="connsiteX17" fmla="*/ 521494 w 521494"/>
                <a:gd name="connsiteY17" fmla="*/ 904875 h 1071563"/>
                <a:gd name="connsiteX18" fmla="*/ 516731 w 521494"/>
                <a:gd name="connsiteY18" fmla="*/ 978694 h 1071563"/>
                <a:gd name="connsiteX19" fmla="*/ 502444 w 521494"/>
                <a:gd name="connsiteY19" fmla="*/ 1012031 h 1071563"/>
                <a:gd name="connsiteX20" fmla="*/ 478631 w 521494"/>
                <a:gd name="connsiteY20" fmla="*/ 1050131 h 1071563"/>
                <a:gd name="connsiteX21" fmla="*/ 466725 w 521494"/>
                <a:gd name="connsiteY21" fmla="*/ 1064419 h 1071563"/>
                <a:gd name="connsiteX22" fmla="*/ 450056 w 521494"/>
                <a:gd name="connsiteY22" fmla="*/ 1071563 h 1071563"/>
                <a:gd name="connsiteX23" fmla="*/ 431006 w 521494"/>
                <a:gd name="connsiteY23" fmla="*/ 1069181 h 1071563"/>
                <a:gd name="connsiteX24" fmla="*/ 404813 w 521494"/>
                <a:gd name="connsiteY24" fmla="*/ 1054894 h 1071563"/>
                <a:gd name="connsiteX25" fmla="*/ 357188 w 521494"/>
                <a:gd name="connsiteY25" fmla="*/ 1000125 h 1071563"/>
                <a:gd name="connsiteX26" fmla="*/ 328613 w 521494"/>
                <a:gd name="connsiteY26" fmla="*/ 945356 h 1071563"/>
                <a:gd name="connsiteX27" fmla="*/ 278606 w 521494"/>
                <a:gd name="connsiteY27" fmla="*/ 797719 h 107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21494" h="1071563">
                  <a:moveTo>
                    <a:pt x="278606" y="797719"/>
                  </a:moveTo>
                  <a:lnTo>
                    <a:pt x="185738" y="545306"/>
                  </a:lnTo>
                  <a:lnTo>
                    <a:pt x="100013" y="314325"/>
                  </a:lnTo>
                  <a:lnTo>
                    <a:pt x="50006" y="176213"/>
                  </a:lnTo>
                  <a:lnTo>
                    <a:pt x="14288" y="88106"/>
                  </a:lnTo>
                  <a:lnTo>
                    <a:pt x="0" y="45244"/>
                  </a:lnTo>
                  <a:lnTo>
                    <a:pt x="0" y="23813"/>
                  </a:lnTo>
                  <a:lnTo>
                    <a:pt x="4763" y="7144"/>
                  </a:lnTo>
                  <a:lnTo>
                    <a:pt x="19050" y="0"/>
                  </a:lnTo>
                  <a:lnTo>
                    <a:pt x="50006" y="9525"/>
                  </a:lnTo>
                  <a:lnTo>
                    <a:pt x="107156" y="73819"/>
                  </a:lnTo>
                  <a:lnTo>
                    <a:pt x="261938" y="266700"/>
                  </a:lnTo>
                  <a:lnTo>
                    <a:pt x="392906" y="440531"/>
                  </a:lnTo>
                  <a:lnTo>
                    <a:pt x="471488" y="540544"/>
                  </a:lnTo>
                  <a:lnTo>
                    <a:pt x="485775" y="576263"/>
                  </a:lnTo>
                  <a:lnTo>
                    <a:pt x="504825" y="657225"/>
                  </a:lnTo>
                  <a:lnTo>
                    <a:pt x="521494" y="771525"/>
                  </a:lnTo>
                  <a:lnTo>
                    <a:pt x="521494" y="904875"/>
                  </a:lnTo>
                  <a:lnTo>
                    <a:pt x="516731" y="978694"/>
                  </a:lnTo>
                  <a:lnTo>
                    <a:pt x="502444" y="1012031"/>
                  </a:lnTo>
                  <a:lnTo>
                    <a:pt x="478631" y="1050131"/>
                  </a:lnTo>
                  <a:lnTo>
                    <a:pt x="466725" y="1064419"/>
                  </a:lnTo>
                  <a:lnTo>
                    <a:pt x="450056" y="1071563"/>
                  </a:lnTo>
                  <a:lnTo>
                    <a:pt x="431006" y="1069181"/>
                  </a:lnTo>
                  <a:lnTo>
                    <a:pt x="404813" y="1054894"/>
                  </a:lnTo>
                  <a:lnTo>
                    <a:pt x="357188" y="1000125"/>
                  </a:lnTo>
                  <a:lnTo>
                    <a:pt x="328613" y="945356"/>
                  </a:lnTo>
                  <a:lnTo>
                    <a:pt x="278606" y="797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3">
              <a:extLst>
                <a:ext uri="{FF2B5EF4-FFF2-40B4-BE49-F238E27FC236}">
                  <a16:creationId xmlns:a16="http://schemas.microsoft.com/office/drawing/2014/main" id="{4A6B52C6-460F-4C98-B31B-0F361B687ABB}"/>
                </a:ext>
              </a:extLst>
            </p:cNvPr>
            <p:cNvSpPr/>
            <p:nvPr/>
          </p:nvSpPr>
          <p:spPr>
            <a:xfrm>
              <a:off x="4348163" y="2600325"/>
              <a:ext cx="2833687" cy="500063"/>
            </a:xfrm>
            <a:custGeom>
              <a:avLst/>
              <a:gdLst>
                <a:gd name="connsiteX0" fmla="*/ 1814512 w 2833687"/>
                <a:gd name="connsiteY0" fmla="*/ 316706 h 500063"/>
                <a:gd name="connsiteX1" fmla="*/ 1564481 w 2833687"/>
                <a:gd name="connsiteY1" fmla="*/ 338138 h 500063"/>
                <a:gd name="connsiteX2" fmla="*/ 1281112 w 2833687"/>
                <a:gd name="connsiteY2" fmla="*/ 364331 h 500063"/>
                <a:gd name="connsiteX3" fmla="*/ 1007268 w 2833687"/>
                <a:gd name="connsiteY3" fmla="*/ 397669 h 500063"/>
                <a:gd name="connsiteX4" fmla="*/ 785812 w 2833687"/>
                <a:gd name="connsiteY4" fmla="*/ 433388 h 500063"/>
                <a:gd name="connsiteX5" fmla="*/ 523875 w 2833687"/>
                <a:gd name="connsiteY5" fmla="*/ 485775 h 500063"/>
                <a:gd name="connsiteX6" fmla="*/ 481012 w 2833687"/>
                <a:gd name="connsiteY6" fmla="*/ 495300 h 500063"/>
                <a:gd name="connsiteX7" fmla="*/ 445293 w 2833687"/>
                <a:gd name="connsiteY7" fmla="*/ 500063 h 500063"/>
                <a:gd name="connsiteX8" fmla="*/ 421481 w 2833687"/>
                <a:gd name="connsiteY8" fmla="*/ 500063 h 500063"/>
                <a:gd name="connsiteX9" fmla="*/ 392906 w 2833687"/>
                <a:gd name="connsiteY9" fmla="*/ 492919 h 500063"/>
                <a:gd name="connsiteX10" fmla="*/ 290512 w 2833687"/>
                <a:gd name="connsiteY10" fmla="*/ 440531 h 500063"/>
                <a:gd name="connsiteX11" fmla="*/ 178593 w 2833687"/>
                <a:gd name="connsiteY11" fmla="*/ 364331 h 500063"/>
                <a:gd name="connsiteX12" fmla="*/ 85725 w 2833687"/>
                <a:gd name="connsiteY12" fmla="*/ 292894 h 500063"/>
                <a:gd name="connsiteX13" fmla="*/ 38100 w 2833687"/>
                <a:gd name="connsiteY13" fmla="*/ 252413 h 500063"/>
                <a:gd name="connsiteX14" fmla="*/ 16668 w 2833687"/>
                <a:gd name="connsiteY14" fmla="*/ 228600 h 500063"/>
                <a:gd name="connsiteX15" fmla="*/ 4762 w 2833687"/>
                <a:gd name="connsiteY15" fmla="*/ 204788 h 500063"/>
                <a:gd name="connsiteX16" fmla="*/ 0 w 2833687"/>
                <a:gd name="connsiteY16" fmla="*/ 180975 h 500063"/>
                <a:gd name="connsiteX17" fmla="*/ 4762 w 2833687"/>
                <a:gd name="connsiteY17" fmla="*/ 166688 h 500063"/>
                <a:gd name="connsiteX18" fmla="*/ 35718 w 2833687"/>
                <a:gd name="connsiteY18" fmla="*/ 159544 h 500063"/>
                <a:gd name="connsiteX19" fmla="*/ 95250 w 2833687"/>
                <a:gd name="connsiteY19" fmla="*/ 169069 h 500063"/>
                <a:gd name="connsiteX20" fmla="*/ 157162 w 2833687"/>
                <a:gd name="connsiteY20" fmla="*/ 190500 h 500063"/>
                <a:gd name="connsiteX21" fmla="*/ 207168 w 2833687"/>
                <a:gd name="connsiteY21" fmla="*/ 209550 h 500063"/>
                <a:gd name="connsiteX22" fmla="*/ 278606 w 2833687"/>
                <a:gd name="connsiteY22" fmla="*/ 228600 h 500063"/>
                <a:gd name="connsiteX23" fmla="*/ 357187 w 2833687"/>
                <a:gd name="connsiteY23" fmla="*/ 238125 h 500063"/>
                <a:gd name="connsiteX24" fmla="*/ 464343 w 2833687"/>
                <a:gd name="connsiteY24" fmla="*/ 247650 h 500063"/>
                <a:gd name="connsiteX25" fmla="*/ 607218 w 2833687"/>
                <a:gd name="connsiteY25" fmla="*/ 242888 h 500063"/>
                <a:gd name="connsiteX26" fmla="*/ 871537 w 2833687"/>
                <a:gd name="connsiteY26" fmla="*/ 226219 h 500063"/>
                <a:gd name="connsiteX27" fmla="*/ 1314450 w 2833687"/>
                <a:gd name="connsiteY27" fmla="*/ 180975 h 500063"/>
                <a:gd name="connsiteX28" fmla="*/ 1607343 w 2833687"/>
                <a:gd name="connsiteY28" fmla="*/ 157163 h 500063"/>
                <a:gd name="connsiteX29" fmla="*/ 1816893 w 2833687"/>
                <a:gd name="connsiteY29" fmla="*/ 138113 h 500063"/>
                <a:gd name="connsiteX30" fmla="*/ 1921668 w 2833687"/>
                <a:gd name="connsiteY30" fmla="*/ 126206 h 500063"/>
                <a:gd name="connsiteX31" fmla="*/ 2043112 w 2833687"/>
                <a:gd name="connsiteY31" fmla="*/ 109538 h 500063"/>
                <a:gd name="connsiteX32" fmla="*/ 2114550 w 2833687"/>
                <a:gd name="connsiteY32" fmla="*/ 92869 h 500063"/>
                <a:gd name="connsiteX33" fmla="*/ 2238375 w 2833687"/>
                <a:gd name="connsiteY33" fmla="*/ 52388 h 500063"/>
                <a:gd name="connsiteX34" fmla="*/ 2378868 w 2833687"/>
                <a:gd name="connsiteY34" fmla="*/ 2381 h 500063"/>
                <a:gd name="connsiteX35" fmla="*/ 2397918 w 2833687"/>
                <a:gd name="connsiteY35" fmla="*/ 0 h 500063"/>
                <a:gd name="connsiteX36" fmla="*/ 2474118 w 2833687"/>
                <a:gd name="connsiteY36" fmla="*/ 16669 h 500063"/>
                <a:gd name="connsiteX37" fmla="*/ 2583656 w 2833687"/>
                <a:gd name="connsiteY37" fmla="*/ 50006 h 500063"/>
                <a:gd name="connsiteX38" fmla="*/ 2688431 w 2833687"/>
                <a:gd name="connsiteY38" fmla="*/ 88106 h 500063"/>
                <a:gd name="connsiteX39" fmla="*/ 2728912 w 2833687"/>
                <a:gd name="connsiteY39" fmla="*/ 109538 h 500063"/>
                <a:gd name="connsiteX40" fmla="*/ 2783681 w 2833687"/>
                <a:gd name="connsiteY40" fmla="*/ 147638 h 500063"/>
                <a:gd name="connsiteX41" fmla="*/ 2819400 w 2833687"/>
                <a:gd name="connsiteY41" fmla="*/ 180975 h 500063"/>
                <a:gd name="connsiteX42" fmla="*/ 2833687 w 2833687"/>
                <a:gd name="connsiteY42" fmla="*/ 204788 h 500063"/>
                <a:gd name="connsiteX43" fmla="*/ 2833687 w 2833687"/>
                <a:gd name="connsiteY43" fmla="*/ 221456 h 500063"/>
                <a:gd name="connsiteX44" fmla="*/ 2817018 w 2833687"/>
                <a:gd name="connsiteY44" fmla="*/ 242888 h 500063"/>
                <a:gd name="connsiteX45" fmla="*/ 2790825 w 2833687"/>
                <a:gd name="connsiteY45" fmla="*/ 259556 h 500063"/>
                <a:gd name="connsiteX46" fmla="*/ 2733675 w 2833687"/>
                <a:gd name="connsiteY46" fmla="*/ 271463 h 500063"/>
                <a:gd name="connsiteX47" fmla="*/ 2509837 w 2833687"/>
                <a:gd name="connsiteY47" fmla="*/ 273844 h 500063"/>
                <a:gd name="connsiteX48" fmla="*/ 2133600 w 2833687"/>
                <a:gd name="connsiteY48" fmla="*/ 290513 h 500063"/>
                <a:gd name="connsiteX49" fmla="*/ 1814512 w 2833687"/>
                <a:gd name="connsiteY49" fmla="*/ 316706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833687" h="500063">
                  <a:moveTo>
                    <a:pt x="1814512" y="316706"/>
                  </a:moveTo>
                  <a:lnTo>
                    <a:pt x="1564481" y="338138"/>
                  </a:lnTo>
                  <a:lnTo>
                    <a:pt x="1281112" y="364331"/>
                  </a:lnTo>
                  <a:lnTo>
                    <a:pt x="1007268" y="397669"/>
                  </a:lnTo>
                  <a:lnTo>
                    <a:pt x="785812" y="433388"/>
                  </a:lnTo>
                  <a:lnTo>
                    <a:pt x="523875" y="485775"/>
                  </a:lnTo>
                  <a:lnTo>
                    <a:pt x="481012" y="495300"/>
                  </a:lnTo>
                  <a:lnTo>
                    <a:pt x="445293" y="500063"/>
                  </a:lnTo>
                  <a:lnTo>
                    <a:pt x="421481" y="500063"/>
                  </a:lnTo>
                  <a:lnTo>
                    <a:pt x="392906" y="492919"/>
                  </a:lnTo>
                  <a:lnTo>
                    <a:pt x="290512" y="440531"/>
                  </a:lnTo>
                  <a:lnTo>
                    <a:pt x="178593" y="364331"/>
                  </a:lnTo>
                  <a:lnTo>
                    <a:pt x="85725" y="292894"/>
                  </a:lnTo>
                  <a:lnTo>
                    <a:pt x="38100" y="252413"/>
                  </a:lnTo>
                  <a:lnTo>
                    <a:pt x="16668" y="228600"/>
                  </a:lnTo>
                  <a:lnTo>
                    <a:pt x="4762" y="204788"/>
                  </a:lnTo>
                  <a:lnTo>
                    <a:pt x="0" y="180975"/>
                  </a:lnTo>
                  <a:lnTo>
                    <a:pt x="4762" y="166688"/>
                  </a:lnTo>
                  <a:lnTo>
                    <a:pt x="35718" y="159544"/>
                  </a:lnTo>
                  <a:lnTo>
                    <a:pt x="95250" y="169069"/>
                  </a:lnTo>
                  <a:lnTo>
                    <a:pt x="157162" y="190500"/>
                  </a:lnTo>
                  <a:lnTo>
                    <a:pt x="207168" y="209550"/>
                  </a:lnTo>
                  <a:lnTo>
                    <a:pt x="278606" y="228600"/>
                  </a:lnTo>
                  <a:lnTo>
                    <a:pt x="357187" y="238125"/>
                  </a:lnTo>
                  <a:lnTo>
                    <a:pt x="464343" y="247650"/>
                  </a:lnTo>
                  <a:lnTo>
                    <a:pt x="607218" y="242888"/>
                  </a:lnTo>
                  <a:lnTo>
                    <a:pt x="871537" y="226219"/>
                  </a:lnTo>
                  <a:lnTo>
                    <a:pt x="1314450" y="180975"/>
                  </a:lnTo>
                  <a:lnTo>
                    <a:pt x="1607343" y="157163"/>
                  </a:lnTo>
                  <a:lnTo>
                    <a:pt x="1816893" y="138113"/>
                  </a:lnTo>
                  <a:lnTo>
                    <a:pt x="1921668" y="126206"/>
                  </a:lnTo>
                  <a:lnTo>
                    <a:pt x="2043112" y="109538"/>
                  </a:lnTo>
                  <a:lnTo>
                    <a:pt x="2114550" y="92869"/>
                  </a:lnTo>
                  <a:lnTo>
                    <a:pt x="2238375" y="52388"/>
                  </a:lnTo>
                  <a:lnTo>
                    <a:pt x="2378868" y="2381"/>
                  </a:lnTo>
                  <a:lnTo>
                    <a:pt x="2397918" y="0"/>
                  </a:lnTo>
                  <a:lnTo>
                    <a:pt x="2474118" y="16669"/>
                  </a:lnTo>
                  <a:lnTo>
                    <a:pt x="2583656" y="50006"/>
                  </a:lnTo>
                  <a:lnTo>
                    <a:pt x="2688431" y="88106"/>
                  </a:lnTo>
                  <a:lnTo>
                    <a:pt x="2728912" y="109538"/>
                  </a:lnTo>
                  <a:lnTo>
                    <a:pt x="2783681" y="147638"/>
                  </a:lnTo>
                  <a:lnTo>
                    <a:pt x="2819400" y="180975"/>
                  </a:lnTo>
                  <a:lnTo>
                    <a:pt x="2833687" y="204788"/>
                  </a:lnTo>
                  <a:lnTo>
                    <a:pt x="2833687" y="221456"/>
                  </a:lnTo>
                  <a:lnTo>
                    <a:pt x="2817018" y="242888"/>
                  </a:lnTo>
                  <a:lnTo>
                    <a:pt x="2790825" y="259556"/>
                  </a:lnTo>
                  <a:lnTo>
                    <a:pt x="2733675" y="271463"/>
                  </a:lnTo>
                  <a:lnTo>
                    <a:pt x="2509837" y="273844"/>
                  </a:lnTo>
                  <a:lnTo>
                    <a:pt x="2133600" y="290513"/>
                  </a:lnTo>
                  <a:lnTo>
                    <a:pt x="1814512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9">
              <a:extLst>
                <a:ext uri="{FF2B5EF4-FFF2-40B4-BE49-F238E27FC236}">
                  <a16:creationId xmlns:a16="http://schemas.microsoft.com/office/drawing/2014/main" id="{1378FD0F-DD6A-4F86-89F8-F8AB2C8D56C1}"/>
                </a:ext>
              </a:extLst>
            </p:cNvPr>
            <p:cNvSpPr/>
            <p:nvPr/>
          </p:nvSpPr>
          <p:spPr>
            <a:xfrm>
              <a:off x="4762500" y="4516438"/>
              <a:ext cx="500063" cy="1470025"/>
            </a:xfrm>
            <a:custGeom>
              <a:avLst/>
              <a:gdLst>
                <a:gd name="connsiteX0" fmla="*/ 226219 w 500063"/>
                <a:gd name="connsiteY0" fmla="*/ 809625 h 1469232"/>
                <a:gd name="connsiteX1" fmla="*/ 197644 w 500063"/>
                <a:gd name="connsiteY1" fmla="*/ 564357 h 1469232"/>
                <a:gd name="connsiteX2" fmla="*/ 159544 w 500063"/>
                <a:gd name="connsiteY2" fmla="*/ 373857 h 1469232"/>
                <a:gd name="connsiteX3" fmla="*/ 126206 w 500063"/>
                <a:gd name="connsiteY3" fmla="*/ 266700 h 1469232"/>
                <a:gd name="connsiteX4" fmla="*/ 78581 w 500063"/>
                <a:gd name="connsiteY4" fmla="*/ 152400 h 1469232"/>
                <a:gd name="connsiteX5" fmla="*/ 28575 w 500063"/>
                <a:gd name="connsiteY5" fmla="*/ 78582 h 1469232"/>
                <a:gd name="connsiteX6" fmla="*/ 7144 w 500063"/>
                <a:gd name="connsiteY6" fmla="*/ 45244 h 1469232"/>
                <a:gd name="connsiteX7" fmla="*/ 0 w 500063"/>
                <a:gd name="connsiteY7" fmla="*/ 23813 h 1469232"/>
                <a:gd name="connsiteX8" fmla="*/ 7144 w 500063"/>
                <a:gd name="connsiteY8" fmla="*/ 7144 h 1469232"/>
                <a:gd name="connsiteX9" fmla="*/ 28575 w 500063"/>
                <a:gd name="connsiteY9" fmla="*/ 0 h 1469232"/>
                <a:gd name="connsiteX10" fmla="*/ 64294 w 500063"/>
                <a:gd name="connsiteY10" fmla="*/ 2382 h 1469232"/>
                <a:gd name="connsiteX11" fmla="*/ 109538 w 500063"/>
                <a:gd name="connsiteY11" fmla="*/ 11907 h 1469232"/>
                <a:gd name="connsiteX12" fmla="*/ 345281 w 500063"/>
                <a:gd name="connsiteY12" fmla="*/ 92869 h 1469232"/>
                <a:gd name="connsiteX13" fmla="*/ 361950 w 500063"/>
                <a:gd name="connsiteY13" fmla="*/ 283369 h 1469232"/>
                <a:gd name="connsiteX14" fmla="*/ 416719 w 500063"/>
                <a:gd name="connsiteY14" fmla="*/ 709613 h 1469232"/>
                <a:gd name="connsiteX15" fmla="*/ 473869 w 500063"/>
                <a:gd name="connsiteY15" fmla="*/ 1147763 h 1469232"/>
                <a:gd name="connsiteX16" fmla="*/ 495300 w 500063"/>
                <a:gd name="connsiteY16" fmla="*/ 1302544 h 1469232"/>
                <a:gd name="connsiteX17" fmla="*/ 500063 w 500063"/>
                <a:gd name="connsiteY17" fmla="*/ 1369219 h 1469232"/>
                <a:gd name="connsiteX18" fmla="*/ 490538 w 500063"/>
                <a:gd name="connsiteY18" fmla="*/ 1426369 h 1469232"/>
                <a:gd name="connsiteX19" fmla="*/ 476250 w 500063"/>
                <a:gd name="connsiteY19" fmla="*/ 1452563 h 1469232"/>
                <a:gd name="connsiteX20" fmla="*/ 466725 w 500063"/>
                <a:gd name="connsiteY20" fmla="*/ 1462088 h 1469232"/>
                <a:gd name="connsiteX21" fmla="*/ 447675 w 500063"/>
                <a:gd name="connsiteY21" fmla="*/ 1469232 h 1469232"/>
                <a:gd name="connsiteX22" fmla="*/ 421481 w 500063"/>
                <a:gd name="connsiteY22" fmla="*/ 1466850 h 1469232"/>
                <a:gd name="connsiteX23" fmla="*/ 397669 w 500063"/>
                <a:gd name="connsiteY23" fmla="*/ 1454944 h 1469232"/>
                <a:gd name="connsiteX24" fmla="*/ 364331 w 500063"/>
                <a:gd name="connsiteY24" fmla="*/ 1419225 h 1469232"/>
                <a:gd name="connsiteX25" fmla="*/ 304800 w 500063"/>
                <a:gd name="connsiteY25" fmla="*/ 1347788 h 1469232"/>
                <a:gd name="connsiteX26" fmla="*/ 276225 w 500063"/>
                <a:gd name="connsiteY26" fmla="*/ 1290638 h 1469232"/>
                <a:gd name="connsiteX27" fmla="*/ 252413 w 500063"/>
                <a:gd name="connsiteY27" fmla="*/ 1219200 h 1469232"/>
                <a:gd name="connsiteX28" fmla="*/ 247650 w 500063"/>
                <a:gd name="connsiteY28" fmla="*/ 1159669 h 1469232"/>
                <a:gd name="connsiteX29" fmla="*/ 226219 w 500063"/>
                <a:gd name="connsiteY29" fmla="*/ 809625 h 146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0063" h="1469232">
                  <a:moveTo>
                    <a:pt x="226219" y="809625"/>
                  </a:moveTo>
                  <a:lnTo>
                    <a:pt x="197644" y="564357"/>
                  </a:lnTo>
                  <a:lnTo>
                    <a:pt x="159544" y="373857"/>
                  </a:lnTo>
                  <a:lnTo>
                    <a:pt x="126206" y="266700"/>
                  </a:lnTo>
                  <a:lnTo>
                    <a:pt x="78581" y="152400"/>
                  </a:lnTo>
                  <a:lnTo>
                    <a:pt x="28575" y="78582"/>
                  </a:lnTo>
                  <a:lnTo>
                    <a:pt x="7144" y="45244"/>
                  </a:lnTo>
                  <a:lnTo>
                    <a:pt x="0" y="23813"/>
                  </a:lnTo>
                  <a:lnTo>
                    <a:pt x="7144" y="7144"/>
                  </a:lnTo>
                  <a:lnTo>
                    <a:pt x="28575" y="0"/>
                  </a:lnTo>
                  <a:lnTo>
                    <a:pt x="64294" y="2382"/>
                  </a:lnTo>
                  <a:lnTo>
                    <a:pt x="109538" y="11907"/>
                  </a:lnTo>
                  <a:lnTo>
                    <a:pt x="345281" y="92869"/>
                  </a:lnTo>
                  <a:lnTo>
                    <a:pt x="361950" y="283369"/>
                  </a:lnTo>
                  <a:lnTo>
                    <a:pt x="416719" y="709613"/>
                  </a:lnTo>
                  <a:lnTo>
                    <a:pt x="473869" y="1147763"/>
                  </a:lnTo>
                  <a:lnTo>
                    <a:pt x="495300" y="1302544"/>
                  </a:lnTo>
                  <a:lnTo>
                    <a:pt x="500063" y="1369219"/>
                  </a:lnTo>
                  <a:lnTo>
                    <a:pt x="490538" y="1426369"/>
                  </a:lnTo>
                  <a:lnTo>
                    <a:pt x="476250" y="1452563"/>
                  </a:lnTo>
                  <a:lnTo>
                    <a:pt x="466725" y="1462088"/>
                  </a:lnTo>
                  <a:lnTo>
                    <a:pt x="447675" y="1469232"/>
                  </a:lnTo>
                  <a:lnTo>
                    <a:pt x="421481" y="1466850"/>
                  </a:lnTo>
                  <a:lnTo>
                    <a:pt x="397669" y="1454944"/>
                  </a:lnTo>
                  <a:lnTo>
                    <a:pt x="364331" y="1419225"/>
                  </a:lnTo>
                  <a:lnTo>
                    <a:pt x="304800" y="1347788"/>
                  </a:lnTo>
                  <a:lnTo>
                    <a:pt x="276225" y="1290638"/>
                  </a:lnTo>
                  <a:lnTo>
                    <a:pt x="252413" y="1219200"/>
                  </a:lnTo>
                  <a:lnTo>
                    <a:pt x="247650" y="1159669"/>
                  </a:lnTo>
                  <a:lnTo>
                    <a:pt x="226219" y="809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7">
              <a:extLst>
                <a:ext uri="{FF2B5EF4-FFF2-40B4-BE49-F238E27FC236}">
                  <a16:creationId xmlns:a16="http://schemas.microsoft.com/office/drawing/2014/main" id="{50CF3AA1-D82A-402C-860B-90560D08735A}"/>
                </a:ext>
              </a:extLst>
            </p:cNvPr>
            <p:cNvSpPr/>
            <p:nvPr/>
          </p:nvSpPr>
          <p:spPr>
            <a:xfrm>
              <a:off x="2919413" y="2776538"/>
              <a:ext cx="684212" cy="660400"/>
            </a:xfrm>
            <a:custGeom>
              <a:avLst/>
              <a:gdLst>
                <a:gd name="connsiteX0" fmla="*/ 421481 w 683418"/>
                <a:gd name="connsiteY0" fmla="*/ 476250 h 659606"/>
                <a:gd name="connsiteX1" fmla="*/ 314325 w 683418"/>
                <a:gd name="connsiteY1" fmla="*/ 385762 h 659606"/>
                <a:gd name="connsiteX2" fmla="*/ 245268 w 683418"/>
                <a:gd name="connsiteY2" fmla="*/ 335756 h 659606"/>
                <a:gd name="connsiteX3" fmla="*/ 145256 w 683418"/>
                <a:gd name="connsiteY3" fmla="*/ 280987 h 659606"/>
                <a:gd name="connsiteX4" fmla="*/ 92868 w 683418"/>
                <a:gd name="connsiteY4" fmla="*/ 259556 h 659606"/>
                <a:gd name="connsiteX5" fmla="*/ 42862 w 683418"/>
                <a:gd name="connsiteY5" fmla="*/ 238125 h 659606"/>
                <a:gd name="connsiteX6" fmla="*/ 16668 w 683418"/>
                <a:gd name="connsiteY6" fmla="*/ 214312 h 659606"/>
                <a:gd name="connsiteX7" fmla="*/ 4762 w 683418"/>
                <a:gd name="connsiteY7" fmla="*/ 188118 h 659606"/>
                <a:gd name="connsiteX8" fmla="*/ 0 w 683418"/>
                <a:gd name="connsiteY8" fmla="*/ 152400 h 659606"/>
                <a:gd name="connsiteX9" fmla="*/ 4762 w 683418"/>
                <a:gd name="connsiteY9" fmla="*/ 121443 h 659606"/>
                <a:gd name="connsiteX10" fmla="*/ 23812 w 683418"/>
                <a:gd name="connsiteY10" fmla="*/ 71437 h 659606"/>
                <a:gd name="connsiteX11" fmla="*/ 45243 w 683418"/>
                <a:gd name="connsiteY11" fmla="*/ 33337 h 659606"/>
                <a:gd name="connsiteX12" fmla="*/ 69056 w 683418"/>
                <a:gd name="connsiteY12" fmla="*/ 9525 h 659606"/>
                <a:gd name="connsiteX13" fmla="*/ 90487 w 683418"/>
                <a:gd name="connsiteY13" fmla="*/ 2381 h 659606"/>
                <a:gd name="connsiteX14" fmla="*/ 123825 w 683418"/>
                <a:gd name="connsiteY14" fmla="*/ 0 h 659606"/>
                <a:gd name="connsiteX15" fmla="*/ 185737 w 683418"/>
                <a:gd name="connsiteY15" fmla="*/ 7143 h 659606"/>
                <a:gd name="connsiteX16" fmla="*/ 254793 w 683418"/>
                <a:gd name="connsiteY16" fmla="*/ 69056 h 659606"/>
                <a:gd name="connsiteX17" fmla="*/ 311943 w 683418"/>
                <a:gd name="connsiteY17" fmla="*/ 109537 h 659606"/>
                <a:gd name="connsiteX18" fmla="*/ 383381 w 683418"/>
                <a:gd name="connsiteY18" fmla="*/ 171450 h 659606"/>
                <a:gd name="connsiteX19" fmla="*/ 469106 w 683418"/>
                <a:gd name="connsiteY19" fmla="*/ 261937 h 659606"/>
                <a:gd name="connsiteX20" fmla="*/ 554831 w 683418"/>
                <a:gd name="connsiteY20" fmla="*/ 359568 h 659606"/>
                <a:gd name="connsiteX21" fmla="*/ 683418 w 683418"/>
                <a:gd name="connsiteY21" fmla="*/ 519112 h 659606"/>
                <a:gd name="connsiteX22" fmla="*/ 602456 w 683418"/>
                <a:gd name="connsiteY22" fmla="*/ 659606 h 659606"/>
                <a:gd name="connsiteX23" fmla="*/ 421481 w 683418"/>
                <a:gd name="connsiteY23" fmla="*/ 476250 h 65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83418" h="659606">
                  <a:moveTo>
                    <a:pt x="421481" y="476250"/>
                  </a:moveTo>
                  <a:lnTo>
                    <a:pt x="314325" y="385762"/>
                  </a:lnTo>
                  <a:lnTo>
                    <a:pt x="245268" y="335756"/>
                  </a:lnTo>
                  <a:lnTo>
                    <a:pt x="145256" y="280987"/>
                  </a:lnTo>
                  <a:lnTo>
                    <a:pt x="92868" y="259556"/>
                  </a:lnTo>
                  <a:lnTo>
                    <a:pt x="42862" y="238125"/>
                  </a:lnTo>
                  <a:lnTo>
                    <a:pt x="16668" y="214312"/>
                  </a:lnTo>
                  <a:lnTo>
                    <a:pt x="4762" y="188118"/>
                  </a:lnTo>
                  <a:lnTo>
                    <a:pt x="0" y="152400"/>
                  </a:lnTo>
                  <a:lnTo>
                    <a:pt x="4762" y="121443"/>
                  </a:lnTo>
                  <a:lnTo>
                    <a:pt x="23812" y="71437"/>
                  </a:lnTo>
                  <a:lnTo>
                    <a:pt x="45243" y="33337"/>
                  </a:lnTo>
                  <a:lnTo>
                    <a:pt x="69056" y="9525"/>
                  </a:lnTo>
                  <a:lnTo>
                    <a:pt x="90487" y="2381"/>
                  </a:lnTo>
                  <a:lnTo>
                    <a:pt x="123825" y="0"/>
                  </a:lnTo>
                  <a:lnTo>
                    <a:pt x="185737" y="7143"/>
                  </a:lnTo>
                  <a:lnTo>
                    <a:pt x="254793" y="69056"/>
                  </a:lnTo>
                  <a:lnTo>
                    <a:pt x="311943" y="109537"/>
                  </a:lnTo>
                  <a:lnTo>
                    <a:pt x="383381" y="171450"/>
                  </a:lnTo>
                  <a:lnTo>
                    <a:pt x="469106" y="261937"/>
                  </a:lnTo>
                  <a:lnTo>
                    <a:pt x="554831" y="359568"/>
                  </a:lnTo>
                  <a:lnTo>
                    <a:pt x="683418" y="519112"/>
                  </a:lnTo>
                  <a:lnTo>
                    <a:pt x="602456" y="659606"/>
                  </a:lnTo>
                  <a:lnTo>
                    <a:pt x="421481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8">
              <a:extLst>
                <a:ext uri="{FF2B5EF4-FFF2-40B4-BE49-F238E27FC236}">
                  <a16:creationId xmlns:a16="http://schemas.microsoft.com/office/drawing/2014/main" id="{D5F9FF3B-2DAE-4DED-A412-2CF985CBFEF9}"/>
                </a:ext>
              </a:extLst>
            </p:cNvPr>
            <p:cNvSpPr/>
            <p:nvPr/>
          </p:nvSpPr>
          <p:spPr>
            <a:xfrm>
              <a:off x="2982913" y="2119313"/>
              <a:ext cx="1443037" cy="1927225"/>
            </a:xfrm>
            <a:custGeom>
              <a:avLst/>
              <a:gdLst>
                <a:gd name="connsiteX0" fmla="*/ 496030 w 1442998"/>
                <a:gd name="connsiteY0" fmla="*/ 1525670 h 1926503"/>
                <a:gd name="connsiteX1" fmla="*/ 160333 w 1442998"/>
                <a:gd name="connsiteY1" fmla="*/ 1926503 h 1926503"/>
                <a:gd name="connsiteX2" fmla="*/ 0 w 1442998"/>
                <a:gd name="connsiteY2" fmla="*/ 1916482 h 1926503"/>
                <a:gd name="connsiteX3" fmla="*/ 80166 w 1442998"/>
                <a:gd name="connsiteY3" fmla="*/ 1793727 h 1926503"/>
                <a:gd name="connsiteX4" fmla="*/ 270562 w 1442998"/>
                <a:gd name="connsiteY4" fmla="*/ 1548217 h 1926503"/>
                <a:gd name="connsiteX5" fmla="*/ 493525 w 1442998"/>
                <a:gd name="connsiteY5" fmla="*/ 1260118 h 1926503"/>
                <a:gd name="connsiteX6" fmla="*/ 581207 w 1442998"/>
                <a:gd name="connsiteY6" fmla="*/ 1129848 h 1926503"/>
                <a:gd name="connsiteX7" fmla="*/ 749056 w 1442998"/>
                <a:gd name="connsiteY7" fmla="*/ 904379 h 1926503"/>
                <a:gd name="connsiteX8" fmla="*/ 886842 w 1442998"/>
                <a:gd name="connsiteY8" fmla="*/ 708973 h 1926503"/>
                <a:gd name="connsiteX9" fmla="*/ 1007092 w 1442998"/>
                <a:gd name="connsiteY9" fmla="*/ 533609 h 1926503"/>
                <a:gd name="connsiteX10" fmla="*/ 1069722 w 1442998"/>
                <a:gd name="connsiteY10" fmla="*/ 428390 h 1926503"/>
                <a:gd name="connsiteX11" fmla="*/ 1097280 w 1442998"/>
                <a:gd name="connsiteY11" fmla="*/ 360749 h 1926503"/>
                <a:gd name="connsiteX12" fmla="*/ 1112311 w 1442998"/>
                <a:gd name="connsiteY12" fmla="*/ 300624 h 1926503"/>
                <a:gd name="connsiteX13" fmla="*/ 1117321 w 1442998"/>
                <a:gd name="connsiteY13" fmla="*/ 248015 h 1926503"/>
                <a:gd name="connsiteX14" fmla="*/ 1114816 w 1442998"/>
                <a:gd name="connsiteY14" fmla="*/ 187890 h 1926503"/>
                <a:gd name="connsiteX15" fmla="*/ 1097280 w 1442998"/>
                <a:gd name="connsiteY15" fmla="*/ 132776 h 1926503"/>
                <a:gd name="connsiteX16" fmla="*/ 1069722 w 1442998"/>
                <a:gd name="connsiteY16" fmla="*/ 72651 h 1926503"/>
                <a:gd name="connsiteX17" fmla="*/ 1062207 w 1442998"/>
                <a:gd name="connsiteY17" fmla="*/ 45094 h 1926503"/>
                <a:gd name="connsiteX18" fmla="*/ 1062207 w 1442998"/>
                <a:gd name="connsiteY18" fmla="*/ 22547 h 1926503"/>
                <a:gd name="connsiteX19" fmla="*/ 1069722 w 1442998"/>
                <a:gd name="connsiteY19" fmla="*/ 7515 h 1926503"/>
                <a:gd name="connsiteX20" fmla="*/ 1084754 w 1442998"/>
                <a:gd name="connsiteY20" fmla="*/ 0 h 1926503"/>
                <a:gd name="connsiteX21" fmla="*/ 1109806 w 1442998"/>
                <a:gd name="connsiteY21" fmla="*/ 2505 h 1926503"/>
                <a:gd name="connsiteX22" fmla="*/ 1149889 w 1442998"/>
                <a:gd name="connsiteY22" fmla="*/ 22547 h 1926503"/>
                <a:gd name="connsiteX23" fmla="*/ 1192478 w 1442998"/>
                <a:gd name="connsiteY23" fmla="*/ 52609 h 1926503"/>
                <a:gd name="connsiteX24" fmla="*/ 1265128 w 1442998"/>
                <a:gd name="connsiteY24" fmla="*/ 130271 h 1926503"/>
                <a:gd name="connsiteX25" fmla="*/ 1330264 w 1442998"/>
                <a:gd name="connsiteY25" fmla="*/ 212942 h 1926503"/>
                <a:gd name="connsiteX26" fmla="*/ 1402915 w 1442998"/>
                <a:gd name="connsiteY26" fmla="*/ 305635 h 1926503"/>
                <a:gd name="connsiteX27" fmla="*/ 1422956 w 1442998"/>
                <a:gd name="connsiteY27" fmla="*/ 333192 h 1926503"/>
                <a:gd name="connsiteX28" fmla="*/ 1435482 w 1442998"/>
                <a:gd name="connsiteY28" fmla="*/ 353234 h 1926503"/>
                <a:gd name="connsiteX29" fmla="*/ 1442998 w 1442998"/>
                <a:gd name="connsiteY29" fmla="*/ 383296 h 1926503"/>
                <a:gd name="connsiteX30" fmla="*/ 1442998 w 1442998"/>
                <a:gd name="connsiteY30" fmla="*/ 420874 h 1926503"/>
                <a:gd name="connsiteX31" fmla="*/ 1432977 w 1442998"/>
                <a:gd name="connsiteY31" fmla="*/ 455947 h 1926503"/>
                <a:gd name="connsiteX32" fmla="*/ 1407925 w 1442998"/>
                <a:gd name="connsiteY32" fmla="*/ 483504 h 1926503"/>
                <a:gd name="connsiteX33" fmla="*/ 1327759 w 1442998"/>
                <a:gd name="connsiteY33" fmla="*/ 551145 h 1926503"/>
                <a:gd name="connsiteX34" fmla="*/ 1179952 w 1442998"/>
                <a:gd name="connsiteY34" fmla="*/ 693942 h 1926503"/>
                <a:gd name="connsiteX35" fmla="*/ 1064712 w 1442998"/>
                <a:gd name="connsiteY35" fmla="*/ 826718 h 1926503"/>
                <a:gd name="connsiteX36" fmla="*/ 929431 w 1442998"/>
                <a:gd name="connsiteY36" fmla="*/ 997072 h 1926503"/>
                <a:gd name="connsiteX37" fmla="*/ 779119 w 1442998"/>
                <a:gd name="connsiteY37" fmla="*/ 1179952 h 1926503"/>
                <a:gd name="connsiteX38" fmla="*/ 608765 w 1442998"/>
                <a:gd name="connsiteY38" fmla="*/ 1390389 h 1926503"/>
                <a:gd name="connsiteX39" fmla="*/ 496030 w 1442998"/>
                <a:gd name="connsiteY39" fmla="*/ 1525670 h 1926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42998" h="1926503">
                  <a:moveTo>
                    <a:pt x="496030" y="1525670"/>
                  </a:moveTo>
                  <a:lnTo>
                    <a:pt x="160333" y="1926503"/>
                  </a:lnTo>
                  <a:lnTo>
                    <a:pt x="0" y="1916482"/>
                  </a:lnTo>
                  <a:lnTo>
                    <a:pt x="80166" y="1793727"/>
                  </a:lnTo>
                  <a:lnTo>
                    <a:pt x="270562" y="1548217"/>
                  </a:lnTo>
                  <a:lnTo>
                    <a:pt x="493525" y="1260118"/>
                  </a:lnTo>
                  <a:lnTo>
                    <a:pt x="581207" y="1129848"/>
                  </a:lnTo>
                  <a:lnTo>
                    <a:pt x="749056" y="904379"/>
                  </a:lnTo>
                  <a:lnTo>
                    <a:pt x="886842" y="708973"/>
                  </a:lnTo>
                  <a:lnTo>
                    <a:pt x="1007092" y="533609"/>
                  </a:lnTo>
                  <a:lnTo>
                    <a:pt x="1069722" y="428390"/>
                  </a:lnTo>
                  <a:lnTo>
                    <a:pt x="1097280" y="360749"/>
                  </a:lnTo>
                  <a:lnTo>
                    <a:pt x="1112311" y="300624"/>
                  </a:lnTo>
                  <a:lnTo>
                    <a:pt x="1117321" y="248015"/>
                  </a:lnTo>
                  <a:lnTo>
                    <a:pt x="1114816" y="187890"/>
                  </a:lnTo>
                  <a:lnTo>
                    <a:pt x="1097280" y="132776"/>
                  </a:lnTo>
                  <a:lnTo>
                    <a:pt x="1069722" y="72651"/>
                  </a:lnTo>
                  <a:lnTo>
                    <a:pt x="1062207" y="45094"/>
                  </a:lnTo>
                  <a:lnTo>
                    <a:pt x="1062207" y="22547"/>
                  </a:lnTo>
                  <a:lnTo>
                    <a:pt x="1069722" y="7515"/>
                  </a:lnTo>
                  <a:lnTo>
                    <a:pt x="1084754" y="0"/>
                  </a:lnTo>
                  <a:lnTo>
                    <a:pt x="1109806" y="2505"/>
                  </a:lnTo>
                  <a:lnTo>
                    <a:pt x="1149889" y="22547"/>
                  </a:lnTo>
                  <a:lnTo>
                    <a:pt x="1192478" y="52609"/>
                  </a:lnTo>
                  <a:lnTo>
                    <a:pt x="1265128" y="130271"/>
                  </a:lnTo>
                  <a:lnTo>
                    <a:pt x="1330264" y="212942"/>
                  </a:lnTo>
                  <a:lnTo>
                    <a:pt x="1402915" y="305635"/>
                  </a:lnTo>
                  <a:lnTo>
                    <a:pt x="1422956" y="333192"/>
                  </a:lnTo>
                  <a:lnTo>
                    <a:pt x="1435482" y="353234"/>
                  </a:lnTo>
                  <a:lnTo>
                    <a:pt x="1442998" y="383296"/>
                  </a:lnTo>
                  <a:lnTo>
                    <a:pt x="1442998" y="420874"/>
                  </a:lnTo>
                  <a:lnTo>
                    <a:pt x="1432977" y="455947"/>
                  </a:lnTo>
                  <a:lnTo>
                    <a:pt x="1407925" y="483504"/>
                  </a:lnTo>
                  <a:lnTo>
                    <a:pt x="1327759" y="551145"/>
                  </a:lnTo>
                  <a:lnTo>
                    <a:pt x="1179952" y="693942"/>
                  </a:lnTo>
                  <a:lnTo>
                    <a:pt x="1064712" y="826718"/>
                  </a:lnTo>
                  <a:lnTo>
                    <a:pt x="929431" y="997072"/>
                  </a:lnTo>
                  <a:lnTo>
                    <a:pt x="779119" y="1179952"/>
                  </a:lnTo>
                  <a:lnTo>
                    <a:pt x="608765" y="1390389"/>
                  </a:lnTo>
                  <a:lnTo>
                    <a:pt x="496030" y="152567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9">
              <a:extLst>
                <a:ext uri="{FF2B5EF4-FFF2-40B4-BE49-F238E27FC236}">
                  <a16:creationId xmlns:a16="http://schemas.microsoft.com/office/drawing/2014/main" id="{B57AAF8A-1089-434B-B4C9-0BB533EAC381}"/>
                </a:ext>
              </a:extLst>
            </p:cNvPr>
            <p:cNvSpPr/>
            <p:nvPr/>
          </p:nvSpPr>
          <p:spPr>
            <a:xfrm>
              <a:off x="2857500" y="3671888"/>
              <a:ext cx="1484313" cy="606425"/>
            </a:xfrm>
            <a:custGeom>
              <a:avLst/>
              <a:gdLst>
                <a:gd name="connsiteX0" fmla="*/ 1107281 w 1483519"/>
                <a:gd name="connsiteY0" fmla="*/ 250031 h 607218"/>
                <a:gd name="connsiteX1" fmla="*/ 931069 w 1483519"/>
                <a:gd name="connsiteY1" fmla="*/ 321468 h 607218"/>
                <a:gd name="connsiteX2" fmla="*/ 702469 w 1483519"/>
                <a:gd name="connsiteY2" fmla="*/ 411956 h 607218"/>
                <a:gd name="connsiteX3" fmla="*/ 578644 w 1483519"/>
                <a:gd name="connsiteY3" fmla="*/ 452437 h 607218"/>
                <a:gd name="connsiteX4" fmla="*/ 400050 w 1483519"/>
                <a:gd name="connsiteY4" fmla="*/ 533400 h 607218"/>
                <a:gd name="connsiteX5" fmla="*/ 335756 w 1483519"/>
                <a:gd name="connsiteY5" fmla="*/ 566737 h 607218"/>
                <a:gd name="connsiteX6" fmla="*/ 307181 w 1483519"/>
                <a:gd name="connsiteY6" fmla="*/ 588168 h 607218"/>
                <a:gd name="connsiteX7" fmla="*/ 283369 w 1483519"/>
                <a:gd name="connsiteY7" fmla="*/ 597693 h 607218"/>
                <a:gd name="connsiteX8" fmla="*/ 247650 w 1483519"/>
                <a:gd name="connsiteY8" fmla="*/ 607218 h 607218"/>
                <a:gd name="connsiteX9" fmla="*/ 228600 w 1483519"/>
                <a:gd name="connsiteY9" fmla="*/ 604837 h 607218"/>
                <a:gd name="connsiteX10" fmla="*/ 202406 w 1483519"/>
                <a:gd name="connsiteY10" fmla="*/ 595312 h 607218"/>
                <a:gd name="connsiteX11" fmla="*/ 176213 w 1483519"/>
                <a:gd name="connsiteY11" fmla="*/ 573881 h 607218"/>
                <a:gd name="connsiteX12" fmla="*/ 154781 w 1483519"/>
                <a:gd name="connsiteY12" fmla="*/ 552450 h 607218"/>
                <a:gd name="connsiteX13" fmla="*/ 95250 w 1483519"/>
                <a:gd name="connsiteY13" fmla="*/ 500062 h 607218"/>
                <a:gd name="connsiteX14" fmla="*/ 57150 w 1483519"/>
                <a:gd name="connsiteY14" fmla="*/ 459581 h 607218"/>
                <a:gd name="connsiteX15" fmla="*/ 26194 w 1483519"/>
                <a:gd name="connsiteY15" fmla="*/ 416718 h 607218"/>
                <a:gd name="connsiteX16" fmla="*/ 2381 w 1483519"/>
                <a:gd name="connsiteY16" fmla="*/ 369093 h 607218"/>
                <a:gd name="connsiteX17" fmla="*/ 0 w 1483519"/>
                <a:gd name="connsiteY17" fmla="*/ 352425 h 607218"/>
                <a:gd name="connsiteX18" fmla="*/ 4763 w 1483519"/>
                <a:gd name="connsiteY18" fmla="*/ 333375 h 607218"/>
                <a:gd name="connsiteX19" fmla="*/ 26194 w 1483519"/>
                <a:gd name="connsiteY19" fmla="*/ 311943 h 607218"/>
                <a:gd name="connsiteX20" fmla="*/ 78581 w 1483519"/>
                <a:gd name="connsiteY20" fmla="*/ 297656 h 607218"/>
                <a:gd name="connsiteX21" fmla="*/ 221456 w 1483519"/>
                <a:gd name="connsiteY21" fmla="*/ 290512 h 607218"/>
                <a:gd name="connsiteX22" fmla="*/ 340519 w 1483519"/>
                <a:gd name="connsiteY22" fmla="*/ 280987 h 607218"/>
                <a:gd name="connsiteX23" fmla="*/ 576263 w 1483519"/>
                <a:gd name="connsiteY23" fmla="*/ 219075 h 607218"/>
                <a:gd name="connsiteX24" fmla="*/ 809625 w 1483519"/>
                <a:gd name="connsiteY24" fmla="*/ 159543 h 607218"/>
                <a:gd name="connsiteX25" fmla="*/ 1121569 w 1483519"/>
                <a:gd name="connsiteY25" fmla="*/ 80962 h 607218"/>
                <a:gd name="connsiteX26" fmla="*/ 1438275 w 1483519"/>
                <a:gd name="connsiteY26" fmla="*/ 0 h 607218"/>
                <a:gd name="connsiteX27" fmla="*/ 1483519 w 1483519"/>
                <a:gd name="connsiteY27" fmla="*/ 123825 h 607218"/>
                <a:gd name="connsiteX28" fmla="*/ 1107281 w 1483519"/>
                <a:gd name="connsiteY28" fmla="*/ 250031 h 607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83519" h="607218">
                  <a:moveTo>
                    <a:pt x="1107281" y="250031"/>
                  </a:moveTo>
                  <a:lnTo>
                    <a:pt x="931069" y="321468"/>
                  </a:lnTo>
                  <a:lnTo>
                    <a:pt x="702469" y="411956"/>
                  </a:lnTo>
                  <a:lnTo>
                    <a:pt x="578644" y="452437"/>
                  </a:lnTo>
                  <a:lnTo>
                    <a:pt x="400050" y="533400"/>
                  </a:lnTo>
                  <a:lnTo>
                    <a:pt x="335756" y="566737"/>
                  </a:lnTo>
                  <a:lnTo>
                    <a:pt x="307181" y="588168"/>
                  </a:lnTo>
                  <a:lnTo>
                    <a:pt x="283369" y="597693"/>
                  </a:lnTo>
                  <a:lnTo>
                    <a:pt x="247650" y="607218"/>
                  </a:lnTo>
                  <a:lnTo>
                    <a:pt x="228600" y="604837"/>
                  </a:lnTo>
                  <a:lnTo>
                    <a:pt x="202406" y="595312"/>
                  </a:lnTo>
                  <a:lnTo>
                    <a:pt x="176213" y="573881"/>
                  </a:lnTo>
                  <a:lnTo>
                    <a:pt x="154781" y="552450"/>
                  </a:lnTo>
                  <a:lnTo>
                    <a:pt x="95250" y="500062"/>
                  </a:lnTo>
                  <a:lnTo>
                    <a:pt x="57150" y="459581"/>
                  </a:lnTo>
                  <a:lnTo>
                    <a:pt x="26194" y="416718"/>
                  </a:lnTo>
                  <a:lnTo>
                    <a:pt x="2381" y="369093"/>
                  </a:lnTo>
                  <a:lnTo>
                    <a:pt x="0" y="352425"/>
                  </a:lnTo>
                  <a:lnTo>
                    <a:pt x="4763" y="333375"/>
                  </a:lnTo>
                  <a:lnTo>
                    <a:pt x="26194" y="311943"/>
                  </a:lnTo>
                  <a:lnTo>
                    <a:pt x="78581" y="297656"/>
                  </a:lnTo>
                  <a:lnTo>
                    <a:pt x="221456" y="290512"/>
                  </a:lnTo>
                  <a:lnTo>
                    <a:pt x="340519" y="280987"/>
                  </a:lnTo>
                  <a:lnTo>
                    <a:pt x="576263" y="219075"/>
                  </a:lnTo>
                  <a:lnTo>
                    <a:pt x="809625" y="159543"/>
                  </a:lnTo>
                  <a:lnTo>
                    <a:pt x="1121569" y="80962"/>
                  </a:lnTo>
                  <a:lnTo>
                    <a:pt x="1438275" y="0"/>
                  </a:lnTo>
                  <a:lnTo>
                    <a:pt x="1483519" y="123825"/>
                  </a:lnTo>
                  <a:lnTo>
                    <a:pt x="1107281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0">
              <a:extLst>
                <a:ext uri="{FF2B5EF4-FFF2-40B4-BE49-F238E27FC236}">
                  <a16:creationId xmlns:a16="http://schemas.microsoft.com/office/drawing/2014/main" id="{CF711F93-5438-46CB-801B-C9742A063368}"/>
                </a:ext>
              </a:extLst>
            </p:cNvPr>
            <p:cNvSpPr/>
            <p:nvPr/>
          </p:nvSpPr>
          <p:spPr>
            <a:xfrm>
              <a:off x="3986213" y="3276600"/>
              <a:ext cx="646112" cy="896938"/>
            </a:xfrm>
            <a:custGeom>
              <a:avLst/>
              <a:gdLst>
                <a:gd name="connsiteX0" fmla="*/ 376237 w 645318"/>
                <a:gd name="connsiteY0" fmla="*/ 688181 h 897731"/>
                <a:gd name="connsiteX1" fmla="*/ 285750 w 645318"/>
                <a:gd name="connsiteY1" fmla="*/ 531019 h 897731"/>
                <a:gd name="connsiteX2" fmla="*/ 221456 w 645318"/>
                <a:gd name="connsiteY2" fmla="*/ 414338 h 897731"/>
                <a:gd name="connsiteX3" fmla="*/ 135731 w 645318"/>
                <a:gd name="connsiteY3" fmla="*/ 266700 h 897731"/>
                <a:gd name="connsiteX4" fmla="*/ 73818 w 645318"/>
                <a:gd name="connsiteY4" fmla="*/ 169069 h 897731"/>
                <a:gd name="connsiteX5" fmla="*/ 30956 w 645318"/>
                <a:gd name="connsiteY5" fmla="*/ 107156 h 897731"/>
                <a:gd name="connsiteX6" fmla="*/ 11906 w 645318"/>
                <a:gd name="connsiteY6" fmla="*/ 71438 h 897731"/>
                <a:gd name="connsiteX7" fmla="*/ 2381 w 645318"/>
                <a:gd name="connsiteY7" fmla="*/ 45244 h 897731"/>
                <a:gd name="connsiteX8" fmla="*/ 0 w 645318"/>
                <a:gd name="connsiteY8" fmla="*/ 26194 h 897731"/>
                <a:gd name="connsiteX9" fmla="*/ 2381 w 645318"/>
                <a:gd name="connsiteY9" fmla="*/ 11906 h 897731"/>
                <a:gd name="connsiteX10" fmla="*/ 11906 w 645318"/>
                <a:gd name="connsiteY10" fmla="*/ 0 h 897731"/>
                <a:gd name="connsiteX11" fmla="*/ 30956 w 645318"/>
                <a:gd name="connsiteY11" fmla="*/ 2381 h 897731"/>
                <a:gd name="connsiteX12" fmla="*/ 78581 w 645318"/>
                <a:gd name="connsiteY12" fmla="*/ 28575 h 897731"/>
                <a:gd name="connsiteX13" fmla="*/ 176212 w 645318"/>
                <a:gd name="connsiteY13" fmla="*/ 107156 h 897731"/>
                <a:gd name="connsiteX14" fmla="*/ 302418 w 645318"/>
                <a:gd name="connsiteY14" fmla="*/ 204788 h 897731"/>
                <a:gd name="connsiteX15" fmla="*/ 431006 w 645318"/>
                <a:gd name="connsiteY15" fmla="*/ 304800 h 897731"/>
                <a:gd name="connsiteX16" fmla="*/ 483393 w 645318"/>
                <a:gd name="connsiteY16" fmla="*/ 342900 h 897731"/>
                <a:gd name="connsiteX17" fmla="*/ 497681 w 645318"/>
                <a:gd name="connsiteY17" fmla="*/ 357188 h 897731"/>
                <a:gd name="connsiteX18" fmla="*/ 533400 w 645318"/>
                <a:gd name="connsiteY18" fmla="*/ 419100 h 897731"/>
                <a:gd name="connsiteX19" fmla="*/ 571500 w 645318"/>
                <a:gd name="connsiteY19" fmla="*/ 490538 h 897731"/>
                <a:gd name="connsiteX20" fmla="*/ 597693 w 645318"/>
                <a:gd name="connsiteY20" fmla="*/ 550069 h 897731"/>
                <a:gd name="connsiteX21" fmla="*/ 623887 w 645318"/>
                <a:gd name="connsiteY21" fmla="*/ 631031 h 897731"/>
                <a:gd name="connsiteX22" fmla="*/ 638175 w 645318"/>
                <a:gd name="connsiteY22" fmla="*/ 721519 h 897731"/>
                <a:gd name="connsiteX23" fmla="*/ 645318 w 645318"/>
                <a:gd name="connsiteY23" fmla="*/ 785813 h 897731"/>
                <a:gd name="connsiteX24" fmla="*/ 638175 w 645318"/>
                <a:gd name="connsiteY24" fmla="*/ 831056 h 897731"/>
                <a:gd name="connsiteX25" fmla="*/ 619125 w 645318"/>
                <a:gd name="connsiteY25" fmla="*/ 869156 h 897731"/>
                <a:gd name="connsiteX26" fmla="*/ 600075 w 645318"/>
                <a:gd name="connsiteY26" fmla="*/ 892969 h 897731"/>
                <a:gd name="connsiteX27" fmla="*/ 585787 w 645318"/>
                <a:gd name="connsiteY27" fmla="*/ 897731 h 897731"/>
                <a:gd name="connsiteX28" fmla="*/ 564356 w 645318"/>
                <a:gd name="connsiteY28" fmla="*/ 897731 h 897731"/>
                <a:gd name="connsiteX29" fmla="*/ 523875 w 645318"/>
                <a:gd name="connsiteY29" fmla="*/ 881063 h 897731"/>
                <a:gd name="connsiteX30" fmla="*/ 488156 w 645318"/>
                <a:gd name="connsiteY30" fmla="*/ 859631 h 897731"/>
                <a:gd name="connsiteX31" fmla="*/ 464343 w 645318"/>
                <a:gd name="connsiteY31" fmla="*/ 833438 h 897731"/>
                <a:gd name="connsiteX32" fmla="*/ 376237 w 645318"/>
                <a:gd name="connsiteY32" fmla="*/ 688181 h 89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45318" h="897731">
                  <a:moveTo>
                    <a:pt x="376237" y="688181"/>
                  </a:moveTo>
                  <a:lnTo>
                    <a:pt x="285750" y="531019"/>
                  </a:lnTo>
                  <a:lnTo>
                    <a:pt x="221456" y="414338"/>
                  </a:lnTo>
                  <a:lnTo>
                    <a:pt x="135731" y="266700"/>
                  </a:lnTo>
                  <a:lnTo>
                    <a:pt x="73818" y="169069"/>
                  </a:lnTo>
                  <a:lnTo>
                    <a:pt x="30956" y="107156"/>
                  </a:lnTo>
                  <a:lnTo>
                    <a:pt x="11906" y="71438"/>
                  </a:lnTo>
                  <a:lnTo>
                    <a:pt x="2381" y="45244"/>
                  </a:lnTo>
                  <a:lnTo>
                    <a:pt x="0" y="26194"/>
                  </a:lnTo>
                  <a:lnTo>
                    <a:pt x="2381" y="11906"/>
                  </a:lnTo>
                  <a:lnTo>
                    <a:pt x="11906" y="0"/>
                  </a:lnTo>
                  <a:lnTo>
                    <a:pt x="30956" y="2381"/>
                  </a:lnTo>
                  <a:lnTo>
                    <a:pt x="78581" y="28575"/>
                  </a:lnTo>
                  <a:lnTo>
                    <a:pt x="176212" y="107156"/>
                  </a:lnTo>
                  <a:lnTo>
                    <a:pt x="302418" y="204788"/>
                  </a:lnTo>
                  <a:lnTo>
                    <a:pt x="431006" y="304800"/>
                  </a:lnTo>
                  <a:lnTo>
                    <a:pt x="483393" y="342900"/>
                  </a:lnTo>
                  <a:lnTo>
                    <a:pt x="497681" y="357188"/>
                  </a:lnTo>
                  <a:lnTo>
                    <a:pt x="533400" y="419100"/>
                  </a:lnTo>
                  <a:lnTo>
                    <a:pt x="571500" y="490538"/>
                  </a:lnTo>
                  <a:lnTo>
                    <a:pt x="597693" y="550069"/>
                  </a:lnTo>
                  <a:lnTo>
                    <a:pt x="623887" y="631031"/>
                  </a:lnTo>
                  <a:lnTo>
                    <a:pt x="638175" y="721519"/>
                  </a:lnTo>
                  <a:lnTo>
                    <a:pt x="645318" y="785813"/>
                  </a:lnTo>
                  <a:lnTo>
                    <a:pt x="638175" y="831056"/>
                  </a:lnTo>
                  <a:lnTo>
                    <a:pt x="619125" y="869156"/>
                  </a:lnTo>
                  <a:lnTo>
                    <a:pt x="600075" y="892969"/>
                  </a:lnTo>
                  <a:lnTo>
                    <a:pt x="585787" y="897731"/>
                  </a:lnTo>
                  <a:lnTo>
                    <a:pt x="564356" y="897731"/>
                  </a:lnTo>
                  <a:lnTo>
                    <a:pt x="523875" y="881063"/>
                  </a:lnTo>
                  <a:lnTo>
                    <a:pt x="488156" y="859631"/>
                  </a:lnTo>
                  <a:lnTo>
                    <a:pt x="464343" y="833438"/>
                  </a:lnTo>
                  <a:lnTo>
                    <a:pt x="376237" y="688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25">
              <a:extLst>
                <a:ext uri="{FF2B5EF4-FFF2-40B4-BE49-F238E27FC236}">
                  <a16:creationId xmlns:a16="http://schemas.microsoft.com/office/drawing/2014/main" id="{EF9851FB-980E-4B03-BE45-9D39F7CE733F}"/>
                </a:ext>
              </a:extLst>
            </p:cNvPr>
            <p:cNvSpPr/>
            <p:nvPr/>
          </p:nvSpPr>
          <p:spPr>
            <a:xfrm rot="16200000">
              <a:off x="2699544" y="4782344"/>
              <a:ext cx="2073275" cy="373063"/>
            </a:xfrm>
            <a:custGeom>
              <a:avLst/>
              <a:gdLst>
                <a:gd name="connsiteX0" fmla="*/ 1216819 w 2074069"/>
                <a:gd name="connsiteY0" fmla="*/ 366712 h 373856"/>
                <a:gd name="connsiteX1" fmla="*/ 664369 w 2074069"/>
                <a:gd name="connsiteY1" fmla="*/ 369094 h 373856"/>
                <a:gd name="connsiteX2" fmla="*/ 295275 w 2074069"/>
                <a:gd name="connsiteY2" fmla="*/ 361950 h 373856"/>
                <a:gd name="connsiteX3" fmla="*/ 161925 w 2074069"/>
                <a:gd name="connsiteY3" fmla="*/ 352425 h 373856"/>
                <a:gd name="connsiteX4" fmla="*/ 90488 w 2074069"/>
                <a:gd name="connsiteY4" fmla="*/ 347662 h 373856"/>
                <a:gd name="connsiteX5" fmla="*/ 54769 w 2074069"/>
                <a:gd name="connsiteY5" fmla="*/ 335756 h 373856"/>
                <a:gd name="connsiteX6" fmla="*/ 16669 w 2074069"/>
                <a:gd name="connsiteY6" fmla="*/ 311944 h 373856"/>
                <a:gd name="connsiteX7" fmla="*/ 0 w 2074069"/>
                <a:gd name="connsiteY7" fmla="*/ 292894 h 373856"/>
                <a:gd name="connsiteX8" fmla="*/ 0 w 2074069"/>
                <a:gd name="connsiteY8" fmla="*/ 273844 h 373856"/>
                <a:gd name="connsiteX9" fmla="*/ 7144 w 2074069"/>
                <a:gd name="connsiteY9" fmla="*/ 250031 h 373856"/>
                <a:gd name="connsiteX10" fmla="*/ 38100 w 2074069"/>
                <a:gd name="connsiteY10" fmla="*/ 219075 h 373856"/>
                <a:gd name="connsiteX11" fmla="*/ 85725 w 2074069"/>
                <a:gd name="connsiteY11" fmla="*/ 188119 h 373856"/>
                <a:gd name="connsiteX12" fmla="*/ 159544 w 2074069"/>
                <a:gd name="connsiteY12" fmla="*/ 147637 h 373856"/>
                <a:gd name="connsiteX13" fmla="*/ 259556 w 2074069"/>
                <a:gd name="connsiteY13" fmla="*/ 107156 h 373856"/>
                <a:gd name="connsiteX14" fmla="*/ 381000 w 2074069"/>
                <a:gd name="connsiteY14" fmla="*/ 76200 h 373856"/>
                <a:gd name="connsiteX15" fmla="*/ 419100 w 2074069"/>
                <a:gd name="connsiteY15" fmla="*/ 80962 h 373856"/>
                <a:gd name="connsiteX16" fmla="*/ 526256 w 2074069"/>
                <a:gd name="connsiteY16" fmla="*/ 100012 h 373856"/>
                <a:gd name="connsiteX17" fmla="*/ 628650 w 2074069"/>
                <a:gd name="connsiteY17" fmla="*/ 114300 h 373856"/>
                <a:gd name="connsiteX18" fmla="*/ 781050 w 2074069"/>
                <a:gd name="connsiteY18" fmla="*/ 123825 h 373856"/>
                <a:gd name="connsiteX19" fmla="*/ 1302544 w 2074069"/>
                <a:gd name="connsiteY19" fmla="*/ 121444 h 373856"/>
                <a:gd name="connsiteX20" fmla="*/ 1740694 w 2074069"/>
                <a:gd name="connsiteY20" fmla="*/ 123825 h 373856"/>
                <a:gd name="connsiteX21" fmla="*/ 1862138 w 2074069"/>
                <a:gd name="connsiteY21" fmla="*/ 123825 h 373856"/>
                <a:gd name="connsiteX22" fmla="*/ 1900238 w 2074069"/>
                <a:gd name="connsiteY22" fmla="*/ 116681 h 373856"/>
                <a:gd name="connsiteX23" fmla="*/ 1921669 w 2074069"/>
                <a:gd name="connsiteY23" fmla="*/ 100012 h 373856"/>
                <a:gd name="connsiteX24" fmla="*/ 1969294 w 2074069"/>
                <a:gd name="connsiteY24" fmla="*/ 0 h 373856"/>
                <a:gd name="connsiteX25" fmla="*/ 2074069 w 2074069"/>
                <a:gd name="connsiteY25" fmla="*/ 200025 h 373856"/>
                <a:gd name="connsiteX26" fmla="*/ 1964531 w 2074069"/>
                <a:gd name="connsiteY26" fmla="*/ 316706 h 373856"/>
                <a:gd name="connsiteX27" fmla="*/ 1919288 w 2074069"/>
                <a:gd name="connsiteY27" fmla="*/ 352425 h 373856"/>
                <a:gd name="connsiteX28" fmla="*/ 1878806 w 2074069"/>
                <a:gd name="connsiteY28" fmla="*/ 369094 h 373856"/>
                <a:gd name="connsiteX29" fmla="*/ 1840706 w 2074069"/>
                <a:gd name="connsiteY29" fmla="*/ 373856 h 373856"/>
                <a:gd name="connsiteX30" fmla="*/ 1783556 w 2074069"/>
                <a:gd name="connsiteY30" fmla="*/ 373856 h 373856"/>
                <a:gd name="connsiteX31" fmla="*/ 1716881 w 2074069"/>
                <a:gd name="connsiteY31" fmla="*/ 369094 h 373856"/>
                <a:gd name="connsiteX32" fmla="*/ 1216819 w 2074069"/>
                <a:gd name="connsiteY32" fmla="*/ 366712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4069" h="373856">
                  <a:moveTo>
                    <a:pt x="1216819" y="366712"/>
                  </a:moveTo>
                  <a:lnTo>
                    <a:pt x="664369" y="369094"/>
                  </a:lnTo>
                  <a:lnTo>
                    <a:pt x="295275" y="361950"/>
                  </a:lnTo>
                  <a:lnTo>
                    <a:pt x="161925" y="352425"/>
                  </a:lnTo>
                  <a:lnTo>
                    <a:pt x="90488" y="347662"/>
                  </a:lnTo>
                  <a:lnTo>
                    <a:pt x="54769" y="335756"/>
                  </a:lnTo>
                  <a:lnTo>
                    <a:pt x="16669" y="311944"/>
                  </a:lnTo>
                  <a:lnTo>
                    <a:pt x="0" y="292894"/>
                  </a:lnTo>
                  <a:lnTo>
                    <a:pt x="0" y="273844"/>
                  </a:lnTo>
                  <a:lnTo>
                    <a:pt x="7144" y="250031"/>
                  </a:lnTo>
                  <a:lnTo>
                    <a:pt x="38100" y="219075"/>
                  </a:lnTo>
                  <a:lnTo>
                    <a:pt x="85725" y="188119"/>
                  </a:lnTo>
                  <a:lnTo>
                    <a:pt x="159544" y="147637"/>
                  </a:lnTo>
                  <a:lnTo>
                    <a:pt x="259556" y="107156"/>
                  </a:lnTo>
                  <a:lnTo>
                    <a:pt x="381000" y="76200"/>
                  </a:lnTo>
                  <a:lnTo>
                    <a:pt x="419100" y="80962"/>
                  </a:lnTo>
                  <a:lnTo>
                    <a:pt x="526256" y="100012"/>
                  </a:lnTo>
                  <a:lnTo>
                    <a:pt x="628650" y="114300"/>
                  </a:lnTo>
                  <a:lnTo>
                    <a:pt x="781050" y="123825"/>
                  </a:lnTo>
                  <a:lnTo>
                    <a:pt x="1302544" y="121444"/>
                  </a:lnTo>
                  <a:lnTo>
                    <a:pt x="1740694" y="123825"/>
                  </a:lnTo>
                  <a:lnTo>
                    <a:pt x="1862138" y="123825"/>
                  </a:lnTo>
                  <a:lnTo>
                    <a:pt x="1900238" y="116681"/>
                  </a:lnTo>
                  <a:lnTo>
                    <a:pt x="1921669" y="100012"/>
                  </a:lnTo>
                  <a:lnTo>
                    <a:pt x="1969294" y="0"/>
                  </a:lnTo>
                  <a:lnTo>
                    <a:pt x="2074069" y="200025"/>
                  </a:lnTo>
                  <a:lnTo>
                    <a:pt x="1964531" y="316706"/>
                  </a:lnTo>
                  <a:lnTo>
                    <a:pt x="1919288" y="352425"/>
                  </a:lnTo>
                  <a:lnTo>
                    <a:pt x="1878806" y="369094"/>
                  </a:lnTo>
                  <a:lnTo>
                    <a:pt x="1840706" y="373856"/>
                  </a:lnTo>
                  <a:lnTo>
                    <a:pt x="1783556" y="373856"/>
                  </a:lnTo>
                  <a:lnTo>
                    <a:pt x="1716881" y="369094"/>
                  </a:lnTo>
                  <a:lnTo>
                    <a:pt x="1216819" y="366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4">
              <a:extLst>
                <a:ext uri="{FF2B5EF4-FFF2-40B4-BE49-F238E27FC236}">
                  <a16:creationId xmlns:a16="http://schemas.microsoft.com/office/drawing/2014/main" id="{584531E8-6AFC-427D-AE0F-76C73F8F9C3E}"/>
                </a:ext>
              </a:extLst>
            </p:cNvPr>
            <p:cNvSpPr/>
            <p:nvPr/>
          </p:nvSpPr>
          <p:spPr>
            <a:xfrm rot="16200000">
              <a:off x="4671219" y="2432844"/>
              <a:ext cx="2132013" cy="600075"/>
            </a:xfrm>
            <a:custGeom>
              <a:avLst/>
              <a:gdLst>
                <a:gd name="connsiteX0" fmla="*/ 407194 w 2131219"/>
                <a:gd name="connsiteY0" fmla="*/ 488156 h 600075"/>
                <a:gd name="connsiteX1" fmla="*/ 42862 w 2131219"/>
                <a:gd name="connsiteY1" fmla="*/ 495300 h 600075"/>
                <a:gd name="connsiteX2" fmla="*/ 0 w 2131219"/>
                <a:gd name="connsiteY2" fmla="*/ 226219 h 600075"/>
                <a:gd name="connsiteX3" fmla="*/ 402431 w 2131219"/>
                <a:gd name="connsiteY3" fmla="*/ 221456 h 600075"/>
                <a:gd name="connsiteX4" fmla="*/ 850106 w 2131219"/>
                <a:gd name="connsiteY4" fmla="*/ 221456 h 600075"/>
                <a:gd name="connsiteX5" fmla="*/ 1021556 w 2131219"/>
                <a:gd name="connsiteY5" fmla="*/ 223838 h 600075"/>
                <a:gd name="connsiteX6" fmla="*/ 1493044 w 2131219"/>
                <a:gd name="connsiteY6" fmla="*/ 221456 h 600075"/>
                <a:gd name="connsiteX7" fmla="*/ 1783556 w 2131219"/>
                <a:gd name="connsiteY7" fmla="*/ 221456 h 600075"/>
                <a:gd name="connsiteX8" fmla="*/ 1833562 w 2131219"/>
                <a:gd name="connsiteY8" fmla="*/ 216694 h 600075"/>
                <a:gd name="connsiteX9" fmla="*/ 1881187 w 2131219"/>
                <a:gd name="connsiteY9" fmla="*/ 207169 h 600075"/>
                <a:gd name="connsiteX10" fmla="*/ 1921669 w 2131219"/>
                <a:gd name="connsiteY10" fmla="*/ 190500 h 600075"/>
                <a:gd name="connsiteX11" fmla="*/ 1957387 w 2131219"/>
                <a:gd name="connsiteY11" fmla="*/ 166688 h 600075"/>
                <a:gd name="connsiteX12" fmla="*/ 2000250 w 2131219"/>
                <a:gd name="connsiteY12" fmla="*/ 126206 h 600075"/>
                <a:gd name="connsiteX13" fmla="*/ 2026444 w 2131219"/>
                <a:gd name="connsiteY13" fmla="*/ 76200 h 600075"/>
                <a:gd name="connsiteX14" fmla="*/ 2055019 w 2131219"/>
                <a:gd name="connsiteY14" fmla="*/ 33338 h 600075"/>
                <a:gd name="connsiteX15" fmla="*/ 2090737 w 2131219"/>
                <a:gd name="connsiteY15" fmla="*/ 7144 h 600075"/>
                <a:gd name="connsiteX16" fmla="*/ 2109787 w 2131219"/>
                <a:gd name="connsiteY16" fmla="*/ 0 h 600075"/>
                <a:gd name="connsiteX17" fmla="*/ 2121694 w 2131219"/>
                <a:gd name="connsiteY17" fmla="*/ 9525 h 600075"/>
                <a:gd name="connsiteX18" fmla="*/ 2128837 w 2131219"/>
                <a:gd name="connsiteY18" fmla="*/ 47625 h 600075"/>
                <a:gd name="connsiteX19" fmla="*/ 2131219 w 2131219"/>
                <a:gd name="connsiteY19" fmla="*/ 126206 h 600075"/>
                <a:gd name="connsiteX20" fmla="*/ 2105025 w 2131219"/>
                <a:gd name="connsiteY20" fmla="*/ 226219 h 600075"/>
                <a:gd name="connsiteX21" fmla="*/ 2083594 w 2131219"/>
                <a:gd name="connsiteY21" fmla="*/ 302419 h 600075"/>
                <a:gd name="connsiteX22" fmla="*/ 2021681 w 2131219"/>
                <a:gd name="connsiteY22" fmla="*/ 450056 h 600075"/>
                <a:gd name="connsiteX23" fmla="*/ 1974056 w 2131219"/>
                <a:gd name="connsiteY23" fmla="*/ 545306 h 600075"/>
                <a:gd name="connsiteX24" fmla="*/ 1955006 w 2131219"/>
                <a:gd name="connsiteY24" fmla="*/ 569119 h 600075"/>
                <a:gd name="connsiteX25" fmla="*/ 1926431 w 2131219"/>
                <a:gd name="connsiteY25" fmla="*/ 595313 h 600075"/>
                <a:gd name="connsiteX26" fmla="*/ 1905000 w 2131219"/>
                <a:gd name="connsiteY26" fmla="*/ 600075 h 600075"/>
                <a:gd name="connsiteX27" fmla="*/ 1876425 w 2131219"/>
                <a:gd name="connsiteY27" fmla="*/ 597694 h 600075"/>
                <a:gd name="connsiteX28" fmla="*/ 1847850 w 2131219"/>
                <a:gd name="connsiteY28" fmla="*/ 585788 h 600075"/>
                <a:gd name="connsiteX29" fmla="*/ 1812131 w 2131219"/>
                <a:gd name="connsiteY29" fmla="*/ 552450 h 600075"/>
                <a:gd name="connsiteX30" fmla="*/ 1776412 w 2131219"/>
                <a:gd name="connsiteY30" fmla="*/ 531019 h 600075"/>
                <a:gd name="connsiteX31" fmla="*/ 1678781 w 2131219"/>
                <a:gd name="connsiteY31" fmla="*/ 504825 h 600075"/>
                <a:gd name="connsiteX32" fmla="*/ 1559719 w 2131219"/>
                <a:gd name="connsiteY32" fmla="*/ 490538 h 600075"/>
                <a:gd name="connsiteX33" fmla="*/ 1354931 w 2131219"/>
                <a:gd name="connsiteY33" fmla="*/ 490538 h 600075"/>
                <a:gd name="connsiteX34" fmla="*/ 1019175 w 2131219"/>
                <a:gd name="connsiteY34" fmla="*/ 490538 h 600075"/>
                <a:gd name="connsiteX35" fmla="*/ 864394 w 2131219"/>
                <a:gd name="connsiteY35" fmla="*/ 483394 h 600075"/>
                <a:gd name="connsiteX36" fmla="*/ 407194 w 2131219"/>
                <a:gd name="connsiteY36" fmla="*/ 488156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131219" h="600075">
                  <a:moveTo>
                    <a:pt x="407194" y="488156"/>
                  </a:moveTo>
                  <a:lnTo>
                    <a:pt x="42862" y="495300"/>
                  </a:lnTo>
                  <a:lnTo>
                    <a:pt x="0" y="226219"/>
                  </a:lnTo>
                  <a:lnTo>
                    <a:pt x="402431" y="221456"/>
                  </a:lnTo>
                  <a:lnTo>
                    <a:pt x="850106" y="221456"/>
                  </a:lnTo>
                  <a:lnTo>
                    <a:pt x="1021556" y="223838"/>
                  </a:lnTo>
                  <a:lnTo>
                    <a:pt x="1493044" y="221456"/>
                  </a:lnTo>
                  <a:lnTo>
                    <a:pt x="1783556" y="221456"/>
                  </a:lnTo>
                  <a:lnTo>
                    <a:pt x="1833562" y="216694"/>
                  </a:lnTo>
                  <a:lnTo>
                    <a:pt x="1881187" y="207169"/>
                  </a:lnTo>
                  <a:lnTo>
                    <a:pt x="1921669" y="190500"/>
                  </a:lnTo>
                  <a:lnTo>
                    <a:pt x="1957387" y="166688"/>
                  </a:lnTo>
                  <a:lnTo>
                    <a:pt x="2000250" y="126206"/>
                  </a:lnTo>
                  <a:lnTo>
                    <a:pt x="2026444" y="76200"/>
                  </a:lnTo>
                  <a:lnTo>
                    <a:pt x="2055019" y="33338"/>
                  </a:lnTo>
                  <a:lnTo>
                    <a:pt x="2090737" y="7144"/>
                  </a:lnTo>
                  <a:lnTo>
                    <a:pt x="2109787" y="0"/>
                  </a:lnTo>
                  <a:lnTo>
                    <a:pt x="2121694" y="9525"/>
                  </a:lnTo>
                  <a:lnTo>
                    <a:pt x="2128837" y="47625"/>
                  </a:lnTo>
                  <a:lnTo>
                    <a:pt x="2131219" y="126206"/>
                  </a:lnTo>
                  <a:lnTo>
                    <a:pt x="2105025" y="226219"/>
                  </a:lnTo>
                  <a:lnTo>
                    <a:pt x="2083594" y="302419"/>
                  </a:lnTo>
                  <a:lnTo>
                    <a:pt x="2021681" y="450056"/>
                  </a:lnTo>
                  <a:lnTo>
                    <a:pt x="1974056" y="545306"/>
                  </a:lnTo>
                  <a:lnTo>
                    <a:pt x="1955006" y="569119"/>
                  </a:lnTo>
                  <a:lnTo>
                    <a:pt x="1926431" y="595313"/>
                  </a:lnTo>
                  <a:lnTo>
                    <a:pt x="1905000" y="600075"/>
                  </a:lnTo>
                  <a:lnTo>
                    <a:pt x="1876425" y="597694"/>
                  </a:lnTo>
                  <a:lnTo>
                    <a:pt x="1847850" y="585788"/>
                  </a:lnTo>
                  <a:lnTo>
                    <a:pt x="1812131" y="552450"/>
                  </a:lnTo>
                  <a:lnTo>
                    <a:pt x="1776412" y="531019"/>
                  </a:lnTo>
                  <a:lnTo>
                    <a:pt x="1678781" y="504825"/>
                  </a:lnTo>
                  <a:lnTo>
                    <a:pt x="1559719" y="490538"/>
                  </a:lnTo>
                  <a:lnTo>
                    <a:pt x="1354931" y="490538"/>
                  </a:lnTo>
                  <a:lnTo>
                    <a:pt x="1019175" y="490538"/>
                  </a:lnTo>
                  <a:lnTo>
                    <a:pt x="864394" y="483394"/>
                  </a:lnTo>
                  <a:lnTo>
                    <a:pt x="407194" y="488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8">
              <a:extLst>
                <a:ext uri="{FF2B5EF4-FFF2-40B4-BE49-F238E27FC236}">
                  <a16:creationId xmlns:a16="http://schemas.microsoft.com/office/drawing/2014/main" id="{47B5E3C9-18E0-4904-9067-16CEDB097A6D}"/>
                </a:ext>
              </a:extLst>
            </p:cNvPr>
            <p:cNvSpPr/>
            <p:nvPr/>
          </p:nvSpPr>
          <p:spPr>
            <a:xfrm>
              <a:off x="4652963" y="3600450"/>
              <a:ext cx="2284412" cy="423863"/>
            </a:xfrm>
            <a:custGeom>
              <a:avLst/>
              <a:gdLst>
                <a:gd name="connsiteX0" fmla="*/ 1616956 w 2283706"/>
                <a:gd name="connsiteY0" fmla="*/ 269081 h 423863"/>
                <a:gd name="connsiteX1" fmla="*/ 1376450 w 2283706"/>
                <a:gd name="connsiteY1" fmla="*/ 288131 h 423863"/>
                <a:gd name="connsiteX2" fmla="*/ 1064506 w 2283706"/>
                <a:gd name="connsiteY2" fmla="*/ 326231 h 423863"/>
                <a:gd name="connsiteX3" fmla="*/ 754944 w 2283706"/>
                <a:gd name="connsiteY3" fmla="*/ 371475 h 423863"/>
                <a:gd name="connsiteX4" fmla="*/ 538250 w 2283706"/>
                <a:gd name="connsiteY4" fmla="*/ 409575 h 423863"/>
                <a:gd name="connsiteX5" fmla="*/ 504913 w 2283706"/>
                <a:gd name="connsiteY5" fmla="*/ 419100 h 423863"/>
                <a:gd name="connsiteX6" fmla="*/ 478719 w 2283706"/>
                <a:gd name="connsiteY6" fmla="*/ 423863 h 423863"/>
                <a:gd name="connsiteX7" fmla="*/ 450144 w 2283706"/>
                <a:gd name="connsiteY7" fmla="*/ 423863 h 423863"/>
                <a:gd name="connsiteX8" fmla="*/ 407281 w 2283706"/>
                <a:gd name="connsiteY8" fmla="*/ 421481 h 423863"/>
                <a:gd name="connsiteX9" fmla="*/ 369181 w 2283706"/>
                <a:gd name="connsiteY9" fmla="*/ 414338 h 423863"/>
                <a:gd name="connsiteX10" fmla="*/ 323938 w 2283706"/>
                <a:gd name="connsiteY10" fmla="*/ 402431 h 423863"/>
                <a:gd name="connsiteX11" fmla="*/ 276313 w 2283706"/>
                <a:gd name="connsiteY11" fmla="*/ 383381 h 423863"/>
                <a:gd name="connsiteX12" fmla="*/ 207256 w 2283706"/>
                <a:gd name="connsiteY12" fmla="*/ 350044 h 423863"/>
                <a:gd name="connsiteX13" fmla="*/ 109625 w 2283706"/>
                <a:gd name="connsiteY13" fmla="*/ 285750 h 423863"/>
                <a:gd name="connsiteX14" fmla="*/ 31044 w 2283706"/>
                <a:gd name="connsiteY14" fmla="*/ 221456 h 423863"/>
                <a:gd name="connsiteX15" fmla="*/ 16756 w 2283706"/>
                <a:gd name="connsiteY15" fmla="*/ 207169 h 423863"/>
                <a:gd name="connsiteX16" fmla="*/ 2469 w 2283706"/>
                <a:gd name="connsiteY16" fmla="*/ 176213 h 423863"/>
                <a:gd name="connsiteX17" fmla="*/ 88 w 2283706"/>
                <a:gd name="connsiteY17" fmla="*/ 152400 h 423863"/>
                <a:gd name="connsiteX18" fmla="*/ 4850 w 2283706"/>
                <a:gd name="connsiteY18" fmla="*/ 135731 h 423863"/>
                <a:gd name="connsiteX19" fmla="*/ 16756 w 2283706"/>
                <a:gd name="connsiteY19" fmla="*/ 128588 h 423863"/>
                <a:gd name="connsiteX20" fmla="*/ 57238 w 2283706"/>
                <a:gd name="connsiteY20" fmla="*/ 135731 h 423863"/>
                <a:gd name="connsiteX21" fmla="*/ 123913 w 2283706"/>
                <a:gd name="connsiteY21" fmla="*/ 150019 h 423863"/>
                <a:gd name="connsiteX22" fmla="*/ 216781 w 2283706"/>
                <a:gd name="connsiteY22" fmla="*/ 171450 h 423863"/>
                <a:gd name="connsiteX23" fmla="*/ 300125 w 2283706"/>
                <a:gd name="connsiteY23" fmla="*/ 185738 h 423863"/>
                <a:gd name="connsiteX24" fmla="*/ 335844 w 2283706"/>
                <a:gd name="connsiteY24" fmla="*/ 185738 h 423863"/>
                <a:gd name="connsiteX25" fmla="*/ 623975 w 2283706"/>
                <a:gd name="connsiteY25" fmla="*/ 171450 h 423863"/>
                <a:gd name="connsiteX26" fmla="*/ 1016881 w 2283706"/>
                <a:gd name="connsiteY26" fmla="*/ 138113 h 423863"/>
                <a:gd name="connsiteX27" fmla="*/ 1281200 w 2283706"/>
                <a:gd name="connsiteY27" fmla="*/ 97631 h 423863"/>
                <a:gd name="connsiteX28" fmla="*/ 1450269 w 2283706"/>
                <a:gd name="connsiteY28" fmla="*/ 78581 h 423863"/>
                <a:gd name="connsiteX29" fmla="*/ 1643150 w 2283706"/>
                <a:gd name="connsiteY29" fmla="*/ 50006 h 423863"/>
                <a:gd name="connsiteX30" fmla="*/ 1838413 w 2283706"/>
                <a:gd name="connsiteY30" fmla="*/ 14288 h 423863"/>
                <a:gd name="connsiteX31" fmla="*/ 1919375 w 2283706"/>
                <a:gd name="connsiteY31" fmla="*/ 0 h 423863"/>
                <a:gd name="connsiteX32" fmla="*/ 1976525 w 2283706"/>
                <a:gd name="connsiteY32" fmla="*/ 4763 h 423863"/>
                <a:gd name="connsiteX33" fmla="*/ 2090825 w 2283706"/>
                <a:gd name="connsiteY33" fmla="*/ 40481 h 423863"/>
                <a:gd name="connsiteX34" fmla="*/ 2207506 w 2283706"/>
                <a:gd name="connsiteY34" fmla="*/ 92869 h 423863"/>
                <a:gd name="connsiteX35" fmla="*/ 2250369 w 2283706"/>
                <a:gd name="connsiteY35" fmla="*/ 128588 h 423863"/>
                <a:gd name="connsiteX36" fmla="*/ 2274181 w 2283706"/>
                <a:gd name="connsiteY36" fmla="*/ 159544 h 423863"/>
                <a:gd name="connsiteX37" fmla="*/ 2283706 w 2283706"/>
                <a:gd name="connsiteY37" fmla="*/ 183356 h 423863"/>
                <a:gd name="connsiteX38" fmla="*/ 2278944 w 2283706"/>
                <a:gd name="connsiteY38" fmla="*/ 211931 h 423863"/>
                <a:gd name="connsiteX39" fmla="*/ 2257513 w 2283706"/>
                <a:gd name="connsiteY39" fmla="*/ 233363 h 423863"/>
                <a:gd name="connsiteX40" fmla="*/ 2214650 w 2283706"/>
                <a:gd name="connsiteY40" fmla="*/ 247650 h 423863"/>
                <a:gd name="connsiteX41" fmla="*/ 1995575 w 2283706"/>
                <a:gd name="connsiteY41" fmla="*/ 254794 h 423863"/>
                <a:gd name="connsiteX42" fmla="*/ 1616956 w 2283706"/>
                <a:gd name="connsiteY42" fmla="*/ 269081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283706" h="423863">
                  <a:moveTo>
                    <a:pt x="1616956" y="269081"/>
                  </a:moveTo>
                  <a:lnTo>
                    <a:pt x="1376450" y="288131"/>
                  </a:lnTo>
                  <a:lnTo>
                    <a:pt x="1064506" y="326231"/>
                  </a:lnTo>
                  <a:lnTo>
                    <a:pt x="754944" y="371475"/>
                  </a:lnTo>
                  <a:lnTo>
                    <a:pt x="538250" y="409575"/>
                  </a:lnTo>
                  <a:lnTo>
                    <a:pt x="504913" y="419100"/>
                  </a:lnTo>
                  <a:lnTo>
                    <a:pt x="478719" y="423863"/>
                  </a:lnTo>
                  <a:lnTo>
                    <a:pt x="450144" y="423863"/>
                  </a:lnTo>
                  <a:lnTo>
                    <a:pt x="407281" y="421481"/>
                  </a:lnTo>
                  <a:lnTo>
                    <a:pt x="369181" y="414338"/>
                  </a:lnTo>
                  <a:lnTo>
                    <a:pt x="323938" y="402431"/>
                  </a:lnTo>
                  <a:lnTo>
                    <a:pt x="276313" y="383381"/>
                  </a:lnTo>
                  <a:lnTo>
                    <a:pt x="207256" y="350044"/>
                  </a:lnTo>
                  <a:lnTo>
                    <a:pt x="109625" y="285750"/>
                  </a:lnTo>
                  <a:lnTo>
                    <a:pt x="31044" y="221456"/>
                  </a:lnTo>
                  <a:lnTo>
                    <a:pt x="16756" y="207169"/>
                  </a:lnTo>
                  <a:lnTo>
                    <a:pt x="2469" y="176213"/>
                  </a:lnTo>
                  <a:cubicBezTo>
                    <a:pt x="0" y="153992"/>
                    <a:pt x="88" y="161969"/>
                    <a:pt x="88" y="152400"/>
                  </a:cubicBezTo>
                  <a:lnTo>
                    <a:pt x="4850" y="135731"/>
                  </a:lnTo>
                  <a:lnTo>
                    <a:pt x="16756" y="128588"/>
                  </a:lnTo>
                  <a:lnTo>
                    <a:pt x="57238" y="135731"/>
                  </a:lnTo>
                  <a:lnTo>
                    <a:pt x="123913" y="150019"/>
                  </a:lnTo>
                  <a:lnTo>
                    <a:pt x="216781" y="171450"/>
                  </a:lnTo>
                  <a:lnTo>
                    <a:pt x="300125" y="185738"/>
                  </a:lnTo>
                  <a:lnTo>
                    <a:pt x="335844" y="185738"/>
                  </a:lnTo>
                  <a:lnTo>
                    <a:pt x="623975" y="171450"/>
                  </a:lnTo>
                  <a:lnTo>
                    <a:pt x="1016881" y="138113"/>
                  </a:lnTo>
                  <a:lnTo>
                    <a:pt x="1281200" y="97631"/>
                  </a:lnTo>
                  <a:lnTo>
                    <a:pt x="1450269" y="78581"/>
                  </a:lnTo>
                  <a:lnTo>
                    <a:pt x="1643150" y="50006"/>
                  </a:lnTo>
                  <a:lnTo>
                    <a:pt x="1838413" y="14288"/>
                  </a:lnTo>
                  <a:lnTo>
                    <a:pt x="1919375" y="0"/>
                  </a:lnTo>
                  <a:lnTo>
                    <a:pt x="1976525" y="4763"/>
                  </a:lnTo>
                  <a:lnTo>
                    <a:pt x="2090825" y="40481"/>
                  </a:lnTo>
                  <a:lnTo>
                    <a:pt x="2207506" y="92869"/>
                  </a:lnTo>
                  <a:lnTo>
                    <a:pt x="2250369" y="128588"/>
                  </a:lnTo>
                  <a:lnTo>
                    <a:pt x="2274181" y="159544"/>
                  </a:lnTo>
                  <a:lnTo>
                    <a:pt x="2283706" y="183356"/>
                  </a:lnTo>
                  <a:lnTo>
                    <a:pt x="2278944" y="211931"/>
                  </a:lnTo>
                  <a:lnTo>
                    <a:pt x="2257513" y="233363"/>
                  </a:lnTo>
                  <a:lnTo>
                    <a:pt x="2214650" y="247650"/>
                  </a:lnTo>
                  <a:lnTo>
                    <a:pt x="1995575" y="254794"/>
                  </a:lnTo>
                  <a:lnTo>
                    <a:pt x="1616956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1">
              <a:extLst>
                <a:ext uri="{FF2B5EF4-FFF2-40B4-BE49-F238E27FC236}">
                  <a16:creationId xmlns:a16="http://schemas.microsoft.com/office/drawing/2014/main" id="{7F1C2797-3818-4ECA-A420-3530A851C3C5}"/>
                </a:ext>
              </a:extLst>
            </p:cNvPr>
            <p:cNvSpPr/>
            <p:nvPr/>
          </p:nvSpPr>
          <p:spPr>
            <a:xfrm>
              <a:off x="5014913" y="4408488"/>
              <a:ext cx="1989137" cy="1193800"/>
            </a:xfrm>
            <a:custGeom>
              <a:avLst/>
              <a:gdLst>
                <a:gd name="connsiteX0" fmla="*/ 664368 w 1988343"/>
                <a:gd name="connsiteY0" fmla="*/ 316706 h 1250156"/>
                <a:gd name="connsiteX1" fmla="*/ 64293 w 1988343"/>
                <a:gd name="connsiteY1" fmla="*/ 390525 h 1250156"/>
                <a:gd name="connsiteX2" fmla="*/ 0 w 1988343"/>
                <a:gd name="connsiteY2" fmla="*/ 211931 h 1250156"/>
                <a:gd name="connsiteX3" fmla="*/ 166687 w 1988343"/>
                <a:gd name="connsiteY3" fmla="*/ 195262 h 1250156"/>
                <a:gd name="connsiteX4" fmla="*/ 673893 w 1988343"/>
                <a:gd name="connsiteY4" fmla="*/ 138112 h 1250156"/>
                <a:gd name="connsiteX5" fmla="*/ 1183481 w 1988343"/>
                <a:gd name="connsiteY5" fmla="*/ 78581 h 1250156"/>
                <a:gd name="connsiteX6" fmla="*/ 1428750 w 1988343"/>
                <a:gd name="connsiteY6" fmla="*/ 50006 h 1250156"/>
                <a:gd name="connsiteX7" fmla="*/ 1466850 w 1988343"/>
                <a:gd name="connsiteY7" fmla="*/ 45244 h 1250156"/>
                <a:gd name="connsiteX8" fmla="*/ 1528762 w 1988343"/>
                <a:gd name="connsiteY8" fmla="*/ 30956 h 1250156"/>
                <a:gd name="connsiteX9" fmla="*/ 1624012 w 1988343"/>
                <a:gd name="connsiteY9" fmla="*/ 4762 h 1250156"/>
                <a:gd name="connsiteX10" fmla="*/ 1650206 w 1988343"/>
                <a:gd name="connsiteY10" fmla="*/ 0 h 1250156"/>
                <a:gd name="connsiteX11" fmla="*/ 1685925 w 1988343"/>
                <a:gd name="connsiteY11" fmla="*/ 9525 h 1250156"/>
                <a:gd name="connsiteX12" fmla="*/ 1745456 w 1988343"/>
                <a:gd name="connsiteY12" fmla="*/ 38100 h 1250156"/>
                <a:gd name="connsiteX13" fmla="*/ 1840706 w 1988343"/>
                <a:gd name="connsiteY13" fmla="*/ 107156 h 1250156"/>
                <a:gd name="connsiteX14" fmla="*/ 1952625 w 1988343"/>
                <a:gd name="connsiteY14" fmla="*/ 195262 h 1250156"/>
                <a:gd name="connsiteX15" fmla="*/ 1983581 w 1988343"/>
                <a:gd name="connsiteY15" fmla="*/ 221456 h 1250156"/>
                <a:gd name="connsiteX16" fmla="*/ 1988343 w 1988343"/>
                <a:gd name="connsiteY16" fmla="*/ 238125 h 1250156"/>
                <a:gd name="connsiteX17" fmla="*/ 1981200 w 1988343"/>
                <a:gd name="connsiteY17" fmla="*/ 271462 h 1250156"/>
                <a:gd name="connsiteX18" fmla="*/ 1955006 w 1988343"/>
                <a:gd name="connsiteY18" fmla="*/ 300037 h 1250156"/>
                <a:gd name="connsiteX19" fmla="*/ 1926431 w 1988343"/>
                <a:gd name="connsiteY19" fmla="*/ 326231 h 1250156"/>
                <a:gd name="connsiteX20" fmla="*/ 1897856 w 1988343"/>
                <a:gd name="connsiteY20" fmla="*/ 361950 h 1250156"/>
                <a:gd name="connsiteX21" fmla="*/ 1878806 w 1988343"/>
                <a:gd name="connsiteY21" fmla="*/ 400050 h 1250156"/>
                <a:gd name="connsiteX22" fmla="*/ 1838325 w 1988343"/>
                <a:gd name="connsiteY22" fmla="*/ 538162 h 1250156"/>
                <a:gd name="connsiteX23" fmla="*/ 1733550 w 1988343"/>
                <a:gd name="connsiteY23" fmla="*/ 890587 h 1250156"/>
                <a:gd name="connsiteX24" fmla="*/ 1619250 w 1988343"/>
                <a:gd name="connsiteY24" fmla="*/ 1250156 h 1250156"/>
                <a:gd name="connsiteX25" fmla="*/ 1428750 w 1988343"/>
                <a:gd name="connsiteY25" fmla="*/ 1223962 h 1250156"/>
                <a:gd name="connsiteX26" fmla="*/ 1478756 w 1988343"/>
                <a:gd name="connsiteY26" fmla="*/ 926306 h 1250156"/>
                <a:gd name="connsiteX27" fmla="*/ 1552575 w 1988343"/>
                <a:gd name="connsiteY27" fmla="*/ 485775 h 1250156"/>
                <a:gd name="connsiteX28" fmla="*/ 1585912 w 1988343"/>
                <a:gd name="connsiteY28" fmla="*/ 285750 h 1250156"/>
                <a:gd name="connsiteX29" fmla="*/ 1585912 w 1988343"/>
                <a:gd name="connsiteY29" fmla="*/ 259556 h 1250156"/>
                <a:gd name="connsiteX30" fmla="*/ 1581150 w 1988343"/>
                <a:gd name="connsiteY30" fmla="*/ 247650 h 1250156"/>
                <a:gd name="connsiteX31" fmla="*/ 1557337 w 1988343"/>
                <a:gd name="connsiteY31" fmla="*/ 233362 h 1250156"/>
                <a:gd name="connsiteX32" fmla="*/ 1516856 w 1988343"/>
                <a:gd name="connsiteY32" fmla="*/ 226219 h 1250156"/>
                <a:gd name="connsiteX33" fmla="*/ 1273968 w 1988343"/>
                <a:gd name="connsiteY33" fmla="*/ 252412 h 1250156"/>
                <a:gd name="connsiteX34" fmla="*/ 664368 w 1988343"/>
                <a:gd name="connsiteY34" fmla="*/ 316706 h 1250156"/>
                <a:gd name="connsiteX0" fmla="*/ 664368 w 1988343"/>
                <a:gd name="connsiteY0" fmla="*/ 316706 h 1250156"/>
                <a:gd name="connsiteX1" fmla="*/ 64293 w 1988343"/>
                <a:gd name="connsiteY1" fmla="*/ 390525 h 1250156"/>
                <a:gd name="connsiteX2" fmla="*/ 0 w 1988343"/>
                <a:gd name="connsiteY2" fmla="*/ 211931 h 1250156"/>
                <a:gd name="connsiteX3" fmla="*/ 166687 w 1988343"/>
                <a:gd name="connsiteY3" fmla="*/ 195262 h 1250156"/>
                <a:gd name="connsiteX4" fmla="*/ 673893 w 1988343"/>
                <a:gd name="connsiteY4" fmla="*/ 138112 h 1250156"/>
                <a:gd name="connsiteX5" fmla="*/ 1183481 w 1988343"/>
                <a:gd name="connsiteY5" fmla="*/ 78581 h 1250156"/>
                <a:gd name="connsiteX6" fmla="*/ 1428750 w 1988343"/>
                <a:gd name="connsiteY6" fmla="*/ 50006 h 1250156"/>
                <a:gd name="connsiteX7" fmla="*/ 1466850 w 1988343"/>
                <a:gd name="connsiteY7" fmla="*/ 45244 h 1250156"/>
                <a:gd name="connsiteX8" fmla="*/ 1528762 w 1988343"/>
                <a:gd name="connsiteY8" fmla="*/ 30956 h 1250156"/>
                <a:gd name="connsiteX9" fmla="*/ 1624012 w 1988343"/>
                <a:gd name="connsiteY9" fmla="*/ 4762 h 1250156"/>
                <a:gd name="connsiteX10" fmla="*/ 1650206 w 1988343"/>
                <a:gd name="connsiteY10" fmla="*/ 0 h 1250156"/>
                <a:gd name="connsiteX11" fmla="*/ 1685925 w 1988343"/>
                <a:gd name="connsiteY11" fmla="*/ 9525 h 1250156"/>
                <a:gd name="connsiteX12" fmla="*/ 1745456 w 1988343"/>
                <a:gd name="connsiteY12" fmla="*/ 38100 h 1250156"/>
                <a:gd name="connsiteX13" fmla="*/ 1840706 w 1988343"/>
                <a:gd name="connsiteY13" fmla="*/ 107156 h 1250156"/>
                <a:gd name="connsiteX14" fmla="*/ 1952625 w 1988343"/>
                <a:gd name="connsiteY14" fmla="*/ 195262 h 1250156"/>
                <a:gd name="connsiteX15" fmla="*/ 1983581 w 1988343"/>
                <a:gd name="connsiteY15" fmla="*/ 221456 h 1250156"/>
                <a:gd name="connsiteX16" fmla="*/ 1988343 w 1988343"/>
                <a:gd name="connsiteY16" fmla="*/ 238125 h 1250156"/>
                <a:gd name="connsiteX17" fmla="*/ 1981200 w 1988343"/>
                <a:gd name="connsiteY17" fmla="*/ 271462 h 1250156"/>
                <a:gd name="connsiteX18" fmla="*/ 1955006 w 1988343"/>
                <a:gd name="connsiteY18" fmla="*/ 300037 h 1250156"/>
                <a:gd name="connsiteX19" fmla="*/ 1926431 w 1988343"/>
                <a:gd name="connsiteY19" fmla="*/ 326231 h 1250156"/>
                <a:gd name="connsiteX20" fmla="*/ 1897856 w 1988343"/>
                <a:gd name="connsiteY20" fmla="*/ 361950 h 1250156"/>
                <a:gd name="connsiteX21" fmla="*/ 1878806 w 1988343"/>
                <a:gd name="connsiteY21" fmla="*/ 400050 h 1250156"/>
                <a:gd name="connsiteX22" fmla="*/ 1838325 w 1988343"/>
                <a:gd name="connsiteY22" fmla="*/ 538162 h 1250156"/>
                <a:gd name="connsiteX23" fmla="*/ 1733550 w 1988343"/>
                <a:gd name="connsiteY23" fmla="*/ 890587 h 1250156"/>
                <a:gd name="connsiteX24" fmla="*/ 1619250 w 1988343"/>
                <a:gd name="connsiteY24" fmla="*/ 1250156 h 1250156"/>
                <a:gd name="connsiteX25" fmla="*/ 1428750 w 1988343"/>
                <a:gd name="connsiteY25" fmla="*/ 1223962 h 1250156"/>
                <a:gd name="connsiteX26" fmla="*/ 1442461 w 1988343"/>
                <a:gd name="connsiteY26" fmla="*/ 1145314 h 1250156"/>
                <a:gd name="connsiteX27" fmla="*/ 1478756 w 1988343"/>
                <a:gd name="connsiteY27" fmla="*/ 926306 h 1250156"/>
                <a:gd name="connsiteX28" fmla="*/ 1552575 w 1988343"/>
                <a:gd name="connsiteY28" fmla="*/ 485775 h 1250156"/>
                <a:gd name="connsiteX29" fmla="*/ 1585912 w 1988343"/>
                <a:gd name="connsiteY29" fmla="*/ 285750 h 1250156"/>
                <a:gd name="connsiteX30" fmla="*/ 1585912 w 1988343"/>
                <a:gd name="connsiteY30" fmla="*/ 259556 h 1250156"/>
                <a:gd name="connsiteX31" fmla="*/ 1581150 w 1988343"/>
                <a:gd name="connsiteY31" fmla="*/ 247650 h 1250156"/>
                <a:gd name="connsiteX32" fmla="*/ 1557337 w 1988343"/>
                <a:gd name="connsiteY32" fmla="*/ 233362 h 1250156"/>
                <a:gd name="connsiteX33" fmla="*/ 1516856 w 1988343"/>
                <a:gd name="connsiteY33" fmla="*/ 226219 h 1250156"/>
                <a:gd name="connsiteX34" fmla="*/ 1273968 w 1988343"/>
                <a:gd name="connsiteY34" fmla="*/ 252412 h 1250156"/>
                <a:gd name="connsiteX35" fmla="*/ 664368 w 1988343"/>
                <a:gd name="connsiteY35" fmla="*/ 316706 h 1250156"/>
                <a:gd name="connsiteX0" fmla="*/ 664368 w 1988343"/>
                <a:gd name="connsiteY0" fmla="*/ 316706 h 1250156"/>
                <a:gd name="connsiteX1" fmla="*/ 64293 w 1988343"/>
                <a:gd name="connsiteY1" fmla="*/ 390525 h 1250156"/>
                <a:gd name="connsiteX2" fmla="*/ 0 w 1988343"/>
                <a:gd name="connsiteY2" fmla="*/ 211931 h 1250156"/>
                <a:gd name="connsiteX3" fmla="*/ 166687 w 1988343"/>
                <a:gd name="connsiteY3" fmla="*/ 195262 h 1250156"/>
                <a:gd name="connsiteX4" fmla="*/ 673893 w 1988343"/>
                <a:gd name="connsiteY4" fmla="*/ 138112 h 1250156"/>
                <a:gd name="connsiteX5" fmla="*/ 1183481 w 1988343"/>
                <a:gd name="connsiteY5" fmla="*/ 78581 h 1250156"/>
                <a:gd name="connsiteX6" fmla="*/ 1428750 w 1988343"/>
                <a:gd name="connsiteY6" fmla="*/ 50006 h 1250156"/>
                <a:gd name="connsiteX7" fmla="*/ 1466850 w 1988343"/>
                <a:gd name="connsiteY7" fmla="*/ 45244 h 1250156"/>
                <a:gd name="connsiteX8" fmla="*/ 1528762 w 1988343"/>
                <a:gd name="connsiteY8" fmla="*/ 30956 h 1250156"/>
                <a:gd name="connsiteX9" fmla="*/ 1624012 w 1988343"/>
                <a:gd name="connsiteY9" fmla="*/ 4762 h 1250156"/>
                <a:gd name="connsiteX10" fmla="*/ 1650206 w 1988343"/>
                <a:gd name="connsiteY10" fmla="*/ 0 h 1250156"/>
                <a:gd name="connsiteX11" fmla="*/ 1685925 w 1988343"/>
                <a:gd name="connsiteY11" fmla="*/ 9525 h 1250156"/>
                <a:gd name="connsiteX12" fmla="*/ 1745456 w 1988343"/>
                <a:gd name="connsiteY12" fmla="*/ 38100 h 1250156"/>
                <a:gd name="connsiteX13" fmla="*/ 1840706 w 1988343"/>
                <a:gd name="connsiteY13" fmla="*/ 107156 h 1250156"/>
                <a:gd name="connsiteX14" fmla="*/ 1952625 w 1988343"/>
                <a:gd name="connsiteY14" fmla="*/ 195262 h 1250156"/>
                <a:gd name="connsiteX15" fmla="*/ 1983581 w 1988343"/>
                <a:gd name="connsiteY15" fmla="*/ 221456 h 1250156"/>
                <a:gd name="connsiteX16" fmla="*/ 1988343 w 1988343"/>
                <a:gd name="connsiteY16" fmla="*/ 238125 h 1250156"/>
                <a:gd name="connsiteX17" fmla="*/ 1981200 w 1988343"/>
                <a:gd name="connsiteY17" fmla="*/ 271462 h 1250156"/>
                <a:gd name="connsiteX18" fmla="*/ 1955006 w 1988343"/>
                <a:gd name="connsiteY18" fmla="*/ 300037 h 1250156"/>
                <a:gd name="connsiteX19" fmla="*/ 1926431 w 1988343"/>
                <a:gd name="connsiteY19" fmla="*/ 326231 h 1250156"/>
                <a:gd name="connsiteX20" fmla="*/ 1897856 w 1988343"/>
                <a:gd name="connsiteY20" fmla="*/ 361950 h 1250156"/>
                <a:gd name="connsiteX21" fmla="*/ 1878806 w 1988343"/>
                <a:gd name="connsiteY21" fmla="*/ 400050 h 1250156"/>
                <a:gd name="connsiteX22" fmla="*/ 1838325 w 1988343"/>
                <a:gd name="connsiteY22" fmla="*/ 538162 h 1250156"/>
                <a:gd name="connsiteX23" fmla="*/ 1733550 w 1988343"/>
                <a:gd name="connsiteY23" fmla="*/ 890587 h 1250156"/>
                <a:gd name="connsiteX24" fmla="*/ 1632885 w 1988343"/>
                <a:gd name="connsiteY24" fmla="*/ 1195352 h 1250156"/>
                <a:gd name="connsiteX25" fmla="*/ 1619250 w 1988343"/>
                <a:gd name="connsiteY25" fmla="*/ 1250156 h 1250156"/>
                <a:gd name="connsiteX26" fmla="*/ 1428750 w 1988343"/>
                <a:gd name="connsiteY26" fmla="*/ 1223962 h 1250156"/>
                <a:gd name="connsiteX27" fmla="*/ 1442461 w 1988343"/>
                <a:gd name="connsiteY27" fmla="*/ 1145314 h 1250156"/>
                <a:gd name="connsiteX28" fmla="*/ 1478756 w 1988343"/>
                <a:gd name="connsiteY28" fmla="*/ 926306 h 1250156"/>
                <a:gd name="connsiteX29" fmla="*/ 1552575 w 1988343"/>
                <a:gd name="connsiteY29" fmla="*/ 485775 h 1250156"/>
                <a:gd name="connsiteX30" fmla="*/ 1585912 w 1988343"/>
                <a:gd name="connsiteY30" fmla="*/ 285750 h 1250156"/>
                <a:gd name="connsiteX31" fmla="*/ 1585912 w 1988343"/>
                <a:gd name="connsiteY31" fmla="*/ 259556 h 1250156"/>
                <a:gd name="connsiteX32" fmla="*/ 1581150 w 1988343"/>
                <a:gd name="connsiteY32" fmla="*/ 247650 h 1250156"/>
                <a:gd name="connsiteX33" fmla="*/ 1557337 w 1988343"/>
                <a:gd name="connsiteY33" fmla="*/ 233362 h 1250156"/>
                <a:gd name="connsiteX34" fmla="*/ 1516856 w 1988343"/>
                <a:gd name="connsiteY34" fmla="*/ 226219 h 1250156"/>
                <a:gd name="connsiteX35" fmla="*/ 1273968 w 1988343"/>
                <a:gd name="connsiteY35" fmla="*/ 252412 h 1250156"/>
                <a:gd name="connsiteX36" fmla="*/ 664368 w 1988343"/>
                <a:gd name="connsiteY36" fmla="*/ 316706 h 1250156"/>
                <a:gd name="connsiteX0" fmla="*/ 664368 w 1988343"/>
                <a:gd name="connsiteY0" fmla="*/ 316706 h 1223962"/>
                <a:gd name="connsiteX1" fmla="*/ 64293 w 1988343"/>
                <a:gd name="connsiteY1" fmla="*/ 390525 h 1223962"/>
                <a:gd name="connsiteX2" fmla="*/ 0 w 1988343"/>
                <a:gd name="connsiteY2" fmla="*/ 211931 h 1223962"/>
                <a:gd name="connsiteX3" fmla="*/ 166687 w 1988343"/>
                <a:gd name="connsiteY3" fmla="*/ 195262 h 1223962"/>
                <a:gd name="connsiteX4" fmla="*/ 673893 w 1988343"/>
                <a:gd name="connsiteY4" fmla="*/ 138112 h 1223962"/>
                <a:gd name="connsiteX5" fmla="*/ 1183481 w 1988343"/>
                <a:gd name="connsiteY5" fmla="*/ 78581 h 1223962"/>
                <a:gd name="connsiteX6" fmla="*/ 1428750 w 1988343"/>
                <a:gd name="connsiteY6" fmla="*/ 50006 h 1223962"/>
                <a:gd name="connsiteX7" fmla="*/ 1466850 w 1988343"/>
                <a:gd name="connsiteY7" fmla="*/ 45244 h 1223962"/>
                <a:gd name="connsiteX8" fmla="*/ 1528762 w 1988343"/>
                <a:gd name="connsiteY8" fmla="*/ 30956 h 1223962"/>
                <a:gd name="connsiteX9" fmla="*/ 1624012 w 1988343"/>
                <a:gd name="connsiteY9" fmla="*/ 4762 h 1223962"/>
                <a:gd name="connsiteX10" fmla="*/ 1650206 w 1988343"/>
                <a:gd name="connsiteY10" fmla="*/ 0 h 1223962"/>
                <a:gd name="connsiteX11" fmla="*/ 1685925 w 1988343"/>
                <a:gd name="connsiteY11" fmla="*/ 9525 h 1223962"/>
                <a:gd name="connsiteX12" fmla="*/ 1745456 w 1988343"/>
                <a:gd name="connsiteY12" fmla="*/ 38100 h 1223962"/>
                <a:gd name="connsiteX13" fmla="*/ 1840706 w 1988343"/>
                <a:gd name="connsiteY13" fmla="*/ 107156 h 1223962"/>
                <a:gd name="connsiteX14" fmla="*/ 1952625 w 1988343"/>
                <a:gd name="connsiteY14" fmla="*/ 195262 h 1223962"/>
                <a:gd name="connsiteX15" fmla="*/ 1983581 w 1988343"/>
                <a:gd name="connsiteY15" fmla="*/ 221456 h 1223962"/>
                <a:gd name="connsiteX16" fmla="*/ 1988343 w 1988343"/>
                <a:gd name="connsiteY16" fmla="*/ 238125 h 1223962"/>
                <a:gd name="connsiteX17" fmla="*/ 1981200 w 1988343"/>
                <a:gd name="connsiteY17" fmla="*/ 271462 h 1223962"/>
                <a:gd name="connsiteX18" fmla="*/ 1955006 w 1988343"/>
                <a:gd name="connsiteY18" fmla="*/ 300037 h 1223962"/>
                <a:gd name="connsiteX19" fmla="*/ 1926431 w 1988343"/>
                <a:gd name="connsiteY19" fmla="*/ 326231 h 1223962"/>
                <a:gd name="connsiteX20" fmla="*/ 1897856 w 1988343"/>
                <a:gd name="connsiteY20" fmla="*/ 361950 h 1223962"/>
                <a:gd name="connsiteX21" fmla="*/ 1878806 w 1988343"/>
                <a:gd name="connsiteY21" fmla="*/ 400050 h 1223962"/>
                <a:gd name="connsiteX22" fmla="*/ 1838325 w 1988343"/>
                <a:gd name="connsiteY22" fmla="*/ 538162 h 1223962"/>
                <a:gd name="connsiteX23" fmla="*/ 1733550 w 1988343"/>
                <a:gd name="connsiteY23" fmla="*/ 890587 h 1223962"/>
                <a:gd name="connsiteX24" fmla="*/ 1632885 w 1988343"/>
                <a:gd name="connsiteY24" fmla="*/ 1195352 h 1223962"/>
                <a:gd name="connsiteX25" fmla="*/ 1428750 w 1988343"/>
                <a:gd name="connsiteY25" fmla="*/ 1223962 h 1223962"/>
                <a:gd name="connsiteX26" fmla="*/ 1442461 w 1988343"/>
                <a:gd name="connsiteY26" fmla="*/ 1145314 h 1223962"/>
                <a:gd name="connsiteX27" fmla="*/ 1478756 w 1988343"/>
                <a:gd name="connsiteY27" fmla="*/ 926306 h 1223962"/>
                <a:gd name="connsiteX28" fmla="*/ 1552575 w 1988343"/>
                <a:gd name="connsiteY28" fmla="*/ 485775 h 1223962"/>
                <a:gd name="connsiteX29" fmla="*/ 1585912 w 1988343"/>
                <a:gd name="connsiteY29" fmla="*/ 285750 h 1223962"/>
                <a:gd name="connsiteX30" fmla="*/ 1585912 w 1988343"/>
                <a:gd name="connsiteY30" fmla="*/ 259556 h 1223962"/>
                <a:gd name="connsiteX31" fmla="*/ 1581150 w 1988343"/>
                <a:gd name="connsiteY31" fmla="*/ 247650 h 1223962"/>
                <a:gd name="connsiteX32" fmla="*/ 1557337 w 1988343"/>
                <a:gd name="connsiteY32" fmla="*/ 233362 h 1223962"/>
                <a:gd name="connsiteX33" fmla="*/ 1516856 w 1988343"/>
                <a:gd name="connsiteY33" fmla="*/ 226219 h 1223962"/>
                <a:gd name="connsiteX34" fmla="*/ 1273968 w 1988343"/>
                <a:gd name="connsiteY34" fmla="*/ 252412 h 1223962"/>
                <a:gd name="connsiteX35" fmla="*/ 664368 w 1988343"/>
                <a:gd name="connsiteY35" fmla="*/ 316706 h 1223962"/>
                <a:gd name="connsiteX0" fmla="*/ 664368 w 1988343"/>
                <a:gd name="connsiteY0" fmla="*/ 316706 h 1195352"/>
                <a:gd name="connsiteX1" fmla="*/ 64293 w 1988343"/>
                <a:gd name="connsiteY1" fmla="*/ 390525 h 1195352"/>
                <a:gd name="connsiteX2" fmla="*/ 0 w 1988343"/>
                <a:gd name="connsiteY2" fmla="*/ 211931 h 1195352"/>
                <a:gd name="connsiteX3" fmla="*/ 166687 w 1988343"/>
                <a:gd name="connsiteY3" fmla="*/ 195262 h 1195352"/>
                <a:gd name="connsiteX4" fmla="*/ 673893 w 1988343"/>
                <a:gd name="connsiteY4" fmla="*/ 138112 h 1195352"/>
                <a:gd name="connsiteX5" fmla="*/ 1183481 w 1988343"/>
                <a:gd name="connsiteY5" fmla="*/ 78581 h 1195352"/>
                <a:gd name="connsiteX6" fmla="*/ 1428750 w 1988343"/>
                <a:gd name="connsiteY6" fmla="*/ 50006 h 1195352"/>
                <a:gd name="connsiteX7" fmla="*/ 1466850 w 1988343"/>
                <a:gd name="connsiteY7" fmla="*/ 45244 h 1195352"/>
                <a:gd name="connsiteX8" fmla="*/ 1528762 w 1988343"/>
                <a:gd name="connsiteY8" fmla="*/ 30956 h 1195352"/>
                <a:gd name="connsiteX9" fmla="*/ 1624012 w 1988343"/>
                <a:gd name="connsiteY9" fmla="*/ 4762 h 1195352"/>
                <a:gd name="connsiteX10" fmla="*/ 1650206 w 1988343"/>
                <a:gd name="connsiteY10" fmla="*/ 0 h 1195352"/>
                <a:gd name="connsiteX11" fmla="*/ 1685925 w 1988343"/>
                <a:gd name="connsiteY11" fmla="*/ 9525 h 1195352"/>
                <a:gd name="connsiteX12" fmla="*/ 1745456 w 1988343"/>
                <a:gd name="connsiteY12" fmla="*/ 38100 h 1195352"/>
                <a:gd name="connsiteX13" fmla="*/ 1840706 w 1988343"/>
                <a:gd name="connsiteY13" fmla="*/ 107156 h 1195352"/>
                <a:gd name="connsiteX14" fmla="*/ 1952625 w 1988343"/>
                <a:gd name="connsiteY14" fmla="*/ 195262 h 1195352"/>
                <a:gd name="connsiteX15" fmla="*/ 1983581 w 1988343"/>
                <a:gd name="connsiteY15" fmla="*/ 221456 h 1195352"/>
                <a:gd name="connsiteX16" fmla="*/ 1988343 w 1988343"/>
                <a:gd name="connsiteY16" fmla="*/ 238125 h 1195352"/>
                <a:gd name="connsiteX17" fmla="*/ 1981200 w 1988343"/>
                <a:gd name="connsiteY17" fmla="*/ 271462 h 1195352"/>
                <a:gd name="connsiteX18" fmla="*/ 1955006 w 1988343"/>
                <a:gd name="connsiteY18" fmla="*/ 300037 h 1195352"/>
                <a:gd name="connsiteX19" fmla="*/ 1926431 w 1988343"/>
                <a:gd name="connsiteY19" fmla="*/ 326231 h 1195352"/>
                <a:gd name="connsiteX20" fmla="*/ 1897856 w 1988343"/>
                <a:gd name="connsiteY20" fmla="*/ 361950 h 1195352"/>
                <a:gd name="connsiteX21" fmla="*/ 1878806 w 1988343"/>
                <a:gd name="connsiteY21" fmla="*/ 400050 h 1195352"/>
                <a:gd name="connsiteX22" fmla="*/ 1838325 w 1988343"/>
                <a:gd name="connsiteY22" fmla="*/ 538162 h 1195352"/>
                <a:gd name="connsiteX23" fmla="*/ 1733550 w 1988343"/>
                <a:gd name="connsiteY23" fmla="*/ 890587 h 1195352"/>
                <a:gd name="connsiteX24" fmla="*/ 1632885 w 1988343"/>
                <a:gd name="connsiteY24" fmla="*/ 1195352 h 1195352"/>
                <a:gd name="connsiteX25" fmla="*/ 1442461 w 1988343"/>
                <a:gd name="connsiteY25" fmla="*/ 1145314 h 1195352"/>
                <a:gd name="connsiteX26" fmla="*/ 1478756 w 1988343"/>
                <a:gd name="connsiteY26" fmla="*/ 926306 h 1195352"/>
                <a:gd name="connsiteX27" fmla="*/ 1552575 w 1988343"/>
                <a:gd name="connsiteY27" fmla="*/ 485775 h 1195352"/>
                <a:gd name="connsiteX28" fmla="*/ 1585912 w 1988343"/>
                <a:gd name="connsiteY28" fmla="*/ 285750 h 1195352"/>
                <a:gd name="connsiteX29" fmla="*/ 1585912 w 1988343"/>
                <a:gd name="connsiteY29" fmla="*/ 259556 h 1195352"/>
                <a:gd name="connsiteX30" fmla="*/ 1581150 w 1988343"/>
                <a:gd name="connsiteY30" fmla="*/ 247650 h 1195352"/>
                <a:gd name="connsiteX31" fmla="*/ 1557337 w 1988343"/>
                <a:gd name="connsiteY31" fmla="*/ 233362 h 1195352"/>
                <a:gd name="connsiteX32" fmla="*/ 1516856 w 1988343"/>
                <a:gd name="connsiteY32" fmla="*/ 226219 h 1195352"/>
                <a:gd name="connsiteX33" fmla="*/ 1273968 w 1988343"/>
                <a:gd name="connsiteY33" fmla="*/ 252412 h 1195352"/>
                <a:gd name="connsiteX34" fmla="*/ 664368 w 1988343"/>
                <a:gd name="connsiteY34" fmla="*/ 316706 h 11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88343" h="1195352">
                  <a:moveTo>
                    <a:pt x="664368" y="316706"/>
                  </a:moveTo>
                  <a:lnTo>
                    <a:pt x="64293" y="390525"/>
                  </a:lnTo>
                  <a:lnTo>
                    <a:pt x="0" y="211931"/>
                  </a:lnTo>
                  <a:lnTo>
                    <a:pt x="166687" y="195262"/>
                  </a:lnTo>
                  <a:lnTo>
                    <a:pt x="673893" y="138112"/>
                  </a:lnTo>
                  <a:lnTo>
                    <a:pt x="1183481" y="78581"/>
                  </a:lnTo>
                  <a:lnTo>
                    <a:pt x="1428750" y="50006"/>
                  </a:lnTo>
                  <a:lnTo>
                    <a:pt x="1466850" y="45244"/>
                  </a:lnTo>
                  <a:lnTo>
                    <a:pt x="1528762" y="30956"/>
                  </a:lnTo>
                  <a:lnTo>
                    <a:pt x="1624012" y="4762"/>
                  </a:lnTo>
                  <a:lnTo>
                    <a:pt x="1650206" y="0"/>
                  </a:lnTo>
                  <a:lnTo>
                    <a:pt x="1685925" y="9525"/>
                  </a:lnTo>
                  <a:lnTo>
                    <a:pt x="1745456" y="38100"/>
                  </a:lnTo>
                  <a:lnTo>
                    <a:pt x="1840706" y="107156"/>
                  </a:lnTo>
                  <a:lnTo>
                    <a:pt x="1952625" y="195262"/>
                  </a:lnTo>
                  <a:lnTo>
                    <a:pt x="1983581" y="221456"/>
                  </a:lnTo>
                  <a:lnTo>
                    <a:pt x="1988343" y="238125"/>
                  </a:lnTo>
                  <a:lnTo>
                    <a:pt x="1981200" y="271462"/>
                  </a:lnTo>
                  <a:lnTo>
                    <a:pt x="1955006" y="300037"/>
                  </a:lnTo>
                  <a:lnTo>
                    <a:pt x="1926431" y="326231"/>
                  </a:lnTo>
                  <a:lnTo>
                    <a:pt x="1897856" y="361950"/>
                  </a:lnTo>
                  <a:lnTo>
                    <a:pt x="1878806" y="400050"/>
                  </a:lnTo>
                  <a:lnTo>
                    <a:pt x="1838325" y="538162"/>
                  </a:lnTo>
                  <a:lnTo>
                    <a:pt x="1733550" y="890587"/>
                  </a:lnTo>
                  <a:lnTo>
                    <a:pt x="1632885" y="1195352"/>
                  </a:lnTo>
                  <a:lnTo>
                    <a:pt x="1442461" y="1145314"/>
                  </a:lnTo>
                  <a:lnTo>
                    <a:pt x="1478756" y="926306"/>
                  </a:lnTo>
                  <a:lnTo>
                    <a:pt x="1552575" y="485775"/>
                  </a:lnTo>
                  <a:lnTo>
                    <a:pt x="1585912" y="285750"/>
                  </a:lnTo>
                  <a:lnTo>
                    <a:pt x="1585912" y="259556"/>
                  </a:lnTo>
                  <a:lnTo>
                    <a:pt x="1581150" y="247650"/>
                  </a:lnTo>
                  <a:lnTo>
                    <a:pt x="1557337" y="233362"/>
                  </a:lnTo>
                  <a:lnTo>
                    <a:pt x="1516856" y="226219"/>
                  </a:lnTo>
                  <a:lnTo>
                    <a:pt x="1273968" y="252412"/>
                  </a:lnTo>
                  <a:lnTo>
                    <a:pt x="664368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22">
              <a:extLst>
                <a:ext uri="{FF2B5EF4-FFF2-40B4-BE49-F238E27FC236}">
                  <a16:creationId xmlns:a16="http://schemas.microsoft.com/office/drawing/2014/main" id="{F5519473-40ED-4F91-BC54-9B0B7BA376B7}"/>
                </a:ext>
              </a:extLst>
            </p:cNvPr>
            <p:cNvSpPr/>
            <p:nvPr/>
          </p:nvSpPr>
          <p:spPr>
            <a:xfrm>
              <a:off x="5151438" y="5524500"/>
              <a:ext cx="1554162" cy="304800"/>
            </a:xfrm>
            <a:custGeom>
              <a:avLst/>
              <a:gdLst>
                <a:gd name="connsiteX0" fmla="*/ 531019 w 1554956"/>
                <a:gd name="connsiteY0" fmla="*/ 238125 h 304800"/>
                <a:gd name="connsiteX1" fmla="*/ 45244 w 1554956"/>
                <a:gd name="connsiteY1" fmla="*/ 304800 h 304800"/>
                <a:gd name="connsiteX2" fmla="*/ 0 w 1554956"/>
                <a:gd name="connsiteY2" fmla="*/ 145256 h 304800"/>
                <a:gd name="connsiteX3" fmla="*/ 404812 w 1554956"/>
                <a:gd name="connsiteY3" fmla="*/ 95250 h 304800"/>
                <a:gd name="connsiteX4" fmla="*/ 802481 w 1554956"/>
                <a:gd name="connsiteY4" fmla="*/ 50006 h 304800"/>
                <a:gd name="connsiteX5" fmla="*/ 1176337 w 1554956"/>
                <a:gd name="connsiteY5" fmla="*/ 16669 h 304800"/>
                <a:gd name="connsiteX6" fmla="*/ 1331119 w 1554956"/>
                <a:gd name="connsiteY6" fmla="*/ 0 h 304800"/>
                <a:gd name="connsiteX7" fmla="*/ 1507331 w 1554956"/>
                <a:gd name="connsiteY7" fmla="*/ 50006 h 304800"/>
                <a:gd name="connsiteX8" fmla="*/ 1528762 w 1554956"/>
                <a:gd name="connsiteY8" fmla="*/ 66675 h 304800"/>
                <a:gd name="connsiteX9" fmla="*/ 1545431 w 1554956"/>
                <a:gd name="connsiteY9" fmla="*/ 107156 h 304800"/>
                <a:gd name="connsiteX10" fmla="*/ 1552575 w 1554956"/>
                <a:gd name="connsiteY10" fmla="*/ 135731 h 304800"/>
                <a:gd name="connsiteX11" fmla="*/ 1554956 w 1554956"/>
                <a:gd name="connsiteY11" fmla="*/ 161925 h 304800"/>
                <a:gd name="connsiteX12" fmla="*/ 1550194 w 1554956"/>
                <a:gd name="connsiteY12" fmla="*/ 180975 h 304800"/>
                <a:gd name="connsiteX13" fmla="*/ 1531144 w 1554956"/>
                <a:gd name="connsiteY13" fmla="*/ 197644 h 304800"/>
                <a:gd name="connsiteX14" fmla="*/ 1512094 w 1554956"/>
                <a:gd name="connsiteY14" fmla="*/ 204788 h 304800"/>
                <a:gd name="connsiteX15" fmla="*/ 1471612 w 1554956"/>
                <a:gd name="connsiteY15" fmla="*/ 209550 h 304800"/>
                <a:gd name="connsiteX16" fmla="*/ 1423987 w 1554956"/>
                <a:gd name="connsiteY16" fmla="*/ 200025 h 304800"/>
                <a:gd name="connsiteX17" fmla="*/ 1364456 w 1554956"/>
                <a:gd name="connsiteY17" fmla="*/ 185738 h 304800"/>
                <a:gd name="connsiteX18" fmla="*/ 1304925 w 1554956"/>
                <a:gd name="connsiteY18" fmla="*/ 180975 h 304800"/>
                <a:gd name="connsiteX19" fmla="*/ 1109662 w 1554956"/>
                <a:gd name="connsiteY19" fmla="*/ 190500 h 304800"/>
                <a:gd name="connsiteX20" fmla="*/ 531019 w 1554956"/>
                <a:gd name="connsiteY20" fmla="*/ 238125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54956" h="304800">
                  <a:moveTo>
                    <a:pt x="531019" y="238125"/>
                  </a:moveTo>
                  <a:lnTo>
                    <a:pt x="45244" y="304800"/>
                  </a:lnTo>
                  <a:lnTo>
                    <a:pt x="0" y="145256"/>
                  </a:lnTo>
                  <a:lnTo>
                    <a:pt x="404812" y="95250"/>
                  </a:lnTo>
                  <a:lnTo>
                    <a:pt x="802481" y="50006"/>
                  </a:lnTo>
                  <a:lnTo>
                    <a:pt x="1176337" y="16669"/>
                  </a:lnTo>
                  <a:lnTo>
                    <a:pt x="1331119" y="0"/>
                  </a:lnTo>
                  <a:lnTo>
                    <a:pt x="1507331" y="50006"/>
                  </a:lnTo>
                  <a:lnTo>
                    <a:pt x="1528762" y="66675"/>
                  </a:lnTo>
                  <a:lnTo>
                    <a:pt x="1545431" y="107156"/>
                  </a:lnTo>
                  <a:lnTo>
                    <a:pt x="1552575" y="135731"/>
                  </a:lnTo>
                  <a:lnTo>
                    <a:pt x="1554956" y="161925"/>
                  </a:lnTo>
                  <a:lnTo>
                    <a:pt x="1550194" y="180975"/>
                  </a:lnTo>
                  <a:lnTo>
                    <a:pt x="1531144" y="197644"/>
                  </a:lnTo>
                  <a:lnTo>
                    <a:pt x="1512094" y="204788"/>
                  </a:lnTo>
                  <a:lnTo>
                    <a:pt x="1471612" y="209550"/>
                  </a:lnTo>
                  <a:lnTo>
                    <a:pt x="1423987" y="200025"/>
                  </a:lnTo>
                  <a:lnTo>
                    <a:pt x="1364456" y="185738"/>
                  </a:lnTo>
                  <a:lnTo>
                    <a:pt x="1304925" y="180975"/>
                  </a:lnTo>
                  <a:lnTo>
                    <a:pt x="1109662" y="190500"/>
                  </a:lnTo>
                  <a:lnTo>
                    <a:pt x="531019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646655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309EB5E-62AA-42F0-8545-97FC3CC235C0}"/>
              </a:ext>
            </a:extLst>
          </p:cNvPr>
          <p:cNvGrpSpPr/>
          <p:nvPr/>
        </p:nvGrpSpPr>
        <p:grpSpPr>
          <a:xfrm>
            <a:off x="2605088" y="1547813"/>
            <a:ext cx="4576762" cy="4457700"/>
            <a:chOff x="2605088" y="1547813"/>
            <a:chExt cx="4576762" cy="445770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07BCA1F2-B9AF-B246-B43A-9B794B8D4D20}"/>
                </a:ext>
              </a:extLst>
            </p:cNvPr>
            <p:cNvSpPr/>
            <p:nvPr/>
          </p:nvSpPr>
          <p:spPr>
            <a:xfrm>
              <a:off x="3032125" y="1547813"/>
              <a:ext cx="952500" cy="1352550"/>
            </a:xfrm>
            <a:custGeom>
              <a:avLst/>
              <a:gdLst>
                <a:gd name="connsiteX0" fmla="*/ 407194 w 952500"/>
                <a:gd name="connsiteY0" fmla="*/ 983456 h 1352550"/>
                <a:gd name="connsiteX1" fmla="*/ 109538 w 952500"/>
                <a:gd name="connsiteY1" fmla="*/ 1352550 h 1352550"/>
                <a:gd name="connsiteX2" fmla="*/ 0 w 952500"/>
                <a:gd name="connsiteY2" fmla="*/ 1304925 h 1352550"/>
                <a:gd name="connsiteX3" fmla="*/ 159544 w 952500"/>
                <a:gd name="connsiteY3" fmla="*/ 1033462 h 1352550"/>
                <a:gd name="connsiteX4" fmla="*/ 285750 w 952500"/>
                <a:gd name="connsiteY4" fmla="*/ 828675 h 1352550"/>
                <a:gd name="connsiteX5" fmla="*/ 438150 w 952500"/>
                <a:gd name="connsiteY5" fmla="*/ 561975 h 1352550"/>
                <a:gd name="connsiteX6" fmla="*/ 531019 w 952500"/>
                <a:gd name="connsiteY6" fmla="*/ 385762 h 1352550"/>
                <a:gd name="connsiteX7" fmla="*/ 571500 w 952500"/>
                <a:gd name="connsiteY7" fmla="*/ 307181 h 1352550"/>
                <a:gd name="connsiteX8" fmla="*/ 588169 w 952500"/>
                <a:gd name="connsiteY8" fmla="*/ 259556 h 1352550"/>
                <a:gd name="connsiteX9" fmla="*/ 590550 w 952500"/>
                <a:gd name="connsiteY9" fmla="*/ 226218 h 1352550"/>
                <a:gd name="connsiteX10" fmla="*/ 590550 w 952500"/>
                <a:gd name="connsiteY10" fmla="*/ 192881 h 1352550"/>
                <a:gd name="connsiteX11" fmla="*/ 581025 w 952500"/>
                <a:gd name="connsiteY11" fmla="*/ 154781 h 1352550"/>
                <a:gd name="connsiteX12" fmla="*/ 569119 w 952500"/>
                <a:gd name="connsiteY12" fmla="*/ 133350 h 1352550"/>
                <a:gd name="connsiteX13" fmla="*/ 540544 w 952500"/>
                <a:gd name="connsiteY13" fmla="*/ 104775 h 1352550"/>
                <a:gd name="connsiteX14" fmla="*/ 516732 w 952500"/>
                <a:gd name="connsiteY14" fmla="*/ 85725 h 1352550"/>
                <a:gd name="connsiteX15" fmla="*/ 488157 w 952500"/>
                <a:gd name="connsiteY15" fmla="*/ 52387 h 1352550"/>
                <a:gd name="connsiteX16" fmla="*/ 481013 w 952500"/>
                <a:gd name="connsiteY16" fmla="*/ 26193 h 1352550"/>
                <a:gd name="connsiteX17" fmla="*/ 485775 w 952500"/>
                <a:gd name="connsiteY17" fmla="*/ 11906 h 1352550"/>
                <a:gd name="connsiteX18" fmla="*/ 500063 w 952500"/>
                <a:gd name="connsiteY18" fmla="*/ 2381 h 1352550"/>
                <a:gd name="connsiteX19" fmla="*/ 547688 w 952500"/>
                <a:gd name="connsiteY19" fmla="*/ 0 h 1352550"/>
                <a:gd name="connsiteX20" fmla="*/ 616744 w 952500"/>
                <a:gd name="connsiteY20" fmla="*/ 7143 h 1352550"/>
                <a:gd name="connsiteX21" fmla="*/ 664369 w 952500"/>
                <a:gd name="connsiteY21" fmla="*/ 23812 h 1352550"/>
                <a:gd name="connsiteX22" fmla="*/ 719138 w 952500"/>
                <a:gd name="connsiteY22" fmla="*/ 54768 h 1352550"/>
                <a:gd name="connsiteX23" fmla="*/ 795338 w 952500"/>
                <a:gd name="connsiteY23" fmla="*/ 114300 h 1352550"/>
                <a:gd name="connsiteX24" fmla="*/ 850107 w 952500"/>
                <a:gd name="connsiteY24" fmla="*/ 161925 h 1352550"/>
                <a:gd name="connsiteX25" fmla="*/ 921544 w 952500"/>
                <a:gd name="connsiteY25" fmla="*/ 235743 h 1352550"/>
                <a:gd name="connsiteX26" fmla="*/ 945357 w 952500"/>
                <a:gd name="connsiteY26" fmla="*/ 271462 h 1352550"/>
                <a:gd name="connsiteX27" fmla="*/ 950119 w 952500"/>
                <a:gd name="connsiteY27" fmla="*/ 290512 h 1352550"/>
                <a:gd name="connsiteX28" fmla="*/ 952500 w 952500"/>
                <a:gd name="connsiteY28" fmla="*/ 311943 h 1352550"/>
                <a:gd name="connsiteX29" fmla="*/ 947738 w 952500"/>
                <a:gd name="connsiteY29" fmla="*/ 333375 h 1352550"/>
                <a:gd name="connsiteX30" fmla="*/ 931069 w 952500"/>
                <a:gd name="connsiteY30" fmla="*/ 350043 h 1352550"/>
                <a:gd name="connsiteX31" fmla="*/ 900113 w 952500"/>
                <a:gd name="connsiteY31" fmla="*/ 369093 h 1352550"/>
                <a:gd name="connsiteX32" fmla="*/ 873919 w 952500"/>
                <a:gd name="connsiteY32" fmla="*/ 385762 h 1352550"/>
                <a:gd name="connsiteX33" fmla="*/ 831057 w 952500"/>
                <a:gd name="connsiteY33" fmla="*/ 438150 h 1352550"/>
                <a:gd name="connsiteX34" fmla="*/ 695325 w 952500"/>
                <a:gd name="connsiteY34" fmla="*/ 626268 h 1352550"/>
                <a:gd name="connsiteX35" fmla="*/ 569119 w 952500"/>
                <a:gd name="connsiteY35" fmla="*/ 790575 h 1352550"/>
                <a:gd name="connsiteX36" fmla="*/ 407194 w 952500"/>
                <a:gd name="connsiteY36" fmla="*/ 983456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52500" h="1352550">
                  <a:moveTo>
                    <a:pt x="407194" y="983456"/>
                  </a:moveTo>
                  <a:lnTo>
                    <a:pt x="109538" y="1352550"/>
                  </a:lnTo>
                  <a:lnTo>
                    <a:pt x="0" y="1304925"/>
                  </a:lnTo>
                  <a:lnTo>
                    <a:pt x="159544" y="1033462"/>
                  </a:lnTo>
                  <a:lnTo>
                    <a:pt x="285750" y="828675"/>
                  </a:lnTo>
                  <a:lnTo>
                    <a:pt x="438150" y="561975"/>
                  </a:lnTo>
                  <a:lnTo>
                    <a:pt x="531019" y="385762"/>
                  </a:lnTo>
                  <a:lnTo>
                    <a:pt x="571500" y="307181"/>
                  </a:lnTo>
                  <a:lnTo>
                    <a:pt x="588169" y="259556"/>
                  </a:lnTo>
                  <a:lnTo>
                    <a:pt x="590550" y="226218"/>
                  </a:lnTo>
                  <a:lnTo>
                    <a:pt x="590550" y="192881"/>
                  </a:lnTo>
                  <a:lnTo>
                    <a:pt x="581025" y="154781"/>
                  </a:lnTo>
                  <a:lnTo>
                    <a:pt x="569119" y="133350"/>
                  </a:lnTo>
                  <a:lnTo>
                    <a:pt x="540544" y="104775"/>
                  </a:lnTo>
                  <a:lnTo>
                    <a:pt x="516732" y="85725"/>
                  </a:lnTo>
                  <a:lnTo>
                    <a:pt x="488157" y="52387"/>
                  </a:lnTo>
                  <a:lnTo>
                    <a:pt x="481013" y="26193"/>
                  </a:lnTo>
                  <a:lnTo>
                    <a:pt x="485775" y="11906"/>
                  </a:lnTo>
                  <a:lnTo>
                    <a:pt x="500063" y="2381"/>
                  </a:lnTo>
                  <a:lnTo>
                    <a:pt x="547688" y="0"/>
                  </a:lnTo>
                  <a:lnTo>
                    <a:pt x="616744" y="7143"/>
                  </a:lnTo>
                  <a:lnTo>
                    <a:pt x="664369" y="23812"/>
                  </a:lnTo>
                  <a:lnTo>
                    <a:pt x="719138" y="54768"/>
                  </a:lnTo>
                  <a:lnTo>
                    <a:pt x="795338" y="114300"/>
                  </a:lnTo>
                  <a:lnTo>
                    <a:pt x="850107" y="161925"/>
                  </a:lnTo>
                  <a:lnTo>
                    <a:pt x="921544" y="235743"/>
                  </a:lnTo>
                  <a:lnTo>
                    <a:pt x="945357" y="271462"/>
                  </a:lnTo>
                  <a:lnTo>
                    <a:pt x="950119" y="290512"/>
                  </a:lnTo>
                  <a:lnTo>
                    <a:pt x="952500" y="311943"/>
                  </a:lnTo>
                  <a:lnTo>
                    <a:pt x="947738" y="333375"/>
                  </a:lnTo>
                  <a:lnTo>
                    <a:pt x="931069" y="350043"/>
                  </a:lnTo>
                  <a:lnTo>
                    <a:pt x="900113" y="369093"/>
                  </a:lnTo>
                  <a:lnTo>
                    <a:pt x="873919" y="385762"/>
                  </a:lnTo>
                  <a:lnTo>
                    <a:pt x="831057" y="438150"/>
                  </a:lnTo>
                  <a:lnTo>
                    <a:pt x="695325" y="626268"/>
                  </a:lnTo>
                  <a:lnTo>
                    <a:pt x="569119" y="790575"/>
                  </a:lnTo>
                  <a:lnTo>
                    <a:pt x="407194" y="983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19B5C89E-532C-5E43-BF7E-497E3911F073}"/>
                </a:ext>
              </a:extLst>
            </p:cNvPr>
            <p:cNvSpPr/>
            <p:nvPr/>
          </p:nvSpPr>
          <p:spPr>
            <a:xfrm>
              <a:off x="2605088" y="4424363"/>
              <a:ext cx="831850" cy="1319212"/>
            </a:xfrm>
            <a:custGeom>
              <a:avLst/>
              <a:gdLst>
                <a:gd name="connsiteX0" fmla="*/ 450056 w 831056"/>
                <a:gd name="connsiteY0" fmla="*/ 826293 h 1319212"/>
                <a:gd name="connsiteX1" fmla="*/ 328612 w 831056"/>
                <a:gd name="connsiteY1" fmla="*/ 988218 h 1319212"/>
                <a:gd name="connsiteX2" fmla="*/ 219075 w 831056"/>
                <a:gd name="connsiteY2" fmla="*/ 1131093 h 1319212"/>
                <a:gd name="connsiteX3" fmla="*/ 109537 w 831056"/>
                <a:gd name="connsiteY3" fmla="*/ 1259681 h 1319212"/>
                <a:gd name="connsiteX4" fmla="*/ 57150 w 831056"/>
                <a:gd name="connsiteY4" fmla="*/ 1307306 h 1319212"/>
                <a:gd name="connsiteX5" fmla="*/ 38100 w 831056"/>
                <a:gd name="connsiteY5" fmla="*/ 1316831 h 1319212"/>
                <a:gd name="connsiteX6" fmla="*/ 19050 w 831056"/>
                <a:gd name="connsiteY6" fmla="*/ 1319212 h 1319212"/>
                <a:gd name="connsiteX7" fmla="*/ 4762 w 831056"/>
                <a:gd name="connsiteY7" fmla="*/ 1316831 h 1319212"/>
                <a:gd name="connsiteX8" fmla="*/ 0 w 831056"/>
                <a:gd name="connsiteY8" fmla="*/ 1309687 h 1319212"/>
                <a:gd name="connsiteX9" fmla="*/ 11906 w 831056"/>
                <a:gd name="connsiteY9" fmla="*/ 1269206 h 1319212"/>
                <a:gd name="connsiteX10" fmla="*/ 54768 w 831056"/>
                <a:gd name="connsiteY10" fmla="*/ 1193006 h 1319212"/>
                <a:gd name="connsiteX11" fmla="*/ 133350 w 831056"/>
                <a:gd name="connsiteY11" fmla="*/ 1059656 h 1319212"/>
                <a:gd name="connsiteX12" fmla="*/ 188118 w 831056"/>
                <a:gd name="connsiteY12" fmla="*/ 959643 h 1319212"/>
                <a:gd name="connsiteX13" fmla="*/ 269081 w 831056"/>
                <a:gd name="connsiteY13" fmla="*/ 804862 h 1319212"/>
                <a:gd name="connsiteX14" fmla="*/ 350043 w 831056"/>
                <a:gd name="connsiteY14" fmla="*/ 633412 h 1319212"/>
                <a:gd name="connsiteX15" fmla="*/ 416718 w 831056"/>
                <a:gd name="connsiteY15" fmla="*/ 473868 h 1319212"/>
                <a:gd name="connsiteX16" fmla="*/ 464343 w 831056"/>
                <a:gd name="connsiteY16" fmla="*/ 352425 h 1319212"/>
                <a:gd name="connsiteX17" fmla="*/ 483393 w 831056"/>
                <a:gd name="connsiteY17" fmla="*/ 271462 h 1319212"/>
                <a:gd name="connsiteX18" fmla="*/ 492918 w 831056"/>
                <a:gd name="connsiteY18" fmla="*/ 226218 h 1319212"/>
                <a:gd name="connsiteX19" fmla="*/ 492918 w 831056"/>
                <a:gd name="connsiteY19" fmla="*/ 178593 h 1319212"/>
                <a:gd name="connsiteX20" fmla="*/ 483393 w 831056"/>
                <a:gd name="connsiteY20" fmla="*/ 142875 h 1319212"/>
                <a:gd name="connsiteX21" fmla="*/ 469106 w 831056"/>
                <a:gd name="connsiteY21" fmla="*/ 119062 h 1319212"/>
                <a:gd name="connsiteX22" fmla="*/ 440531 w 831056"/>
                <a:gd name="connsiteY22" fmla="*/ 97631 h 1319212"/>
                <a:gd name="connsiteX23" fmla="*/ 419100 w 831056"/>
                <a:gd name="connsiteY23" fmla="*/ 80962 h 1319212"/>
                <a:gd name="connsiteX24" fmla="*/ 397668 w 831056"/>
                <a:gd name="connsiteY24" fmla="*/ 50006 h 1319212"/>
                <a:gd name="connsiteX25" fmla="*/ 390525 w 831056"/>
                <a:gd name="connsiteY25" fmla="*/ 33337 h 1319212"/>
                <a:gd name="connsiteX26" fmla="*/ 392906 w 831056"/>
                <a:gd name="connsiteY26" fmla="*/ 16668 h 1319212"/>
                <a:gd name="connsiteX27" fmla="*/ 402431 w 831056"/>
                <a:gd name="connsiteY27" fmla="*/ 7143 h 1319212"/>
                <a:gd name="connsiteX28" fmla="*/ 421481 w 831056"/>
                <a:gd name="connsiteY28" fmla="*/ 0 h 1319212"/>
                <a:gd name="connsiteX29" fmla="*/ 469106 w 831056"/>
                <a:gd name="connsiteY29" fmla="*/ 4762 h 1319212"/>
                <a:gd name="connsiteX30" fmla="*/ 528637 w 831056"/>
                <a:gd name="connsiteY30" fmla="*/ 19050 h 1319212"/>
                <a:gd name="connsiteX31" fmla="*/ 578643 w 831056"/>
                <a:gd name="connsiteY31" fmla="*/ 42862 h 1319212"/>
                <a:gd name="connsiteX32" fmla="*/ 647700 w 831056"/>
                <a:gd name="connsiteY32" fmla="*/ 80962 h 1319212"/>
                <a:gd name="connsiteX33" fmla="*/ 704850 w 831056"/>
                <a:gd name="connsiteY33" fmla="*/ 121443 h 1319212"/>
                <a:gd name="connsiteX34" fmla="*/ 769143 w 831056"/>
                <a:gd name="connsiteY34" fmla="*/ 178593 h 1319212"/>
                <a:gd name="connsiteX35" fmla="*/ 807243 w 831056"/>
                <a:gd name="connsiteY35" fmla="*/ 216693 h 1319212"/>
                <a:gd name="connsiteX36" fmla="*/ 823912 w 831056"/>
                <a:gd name="connsiteY36" fmla="*/ 238125 h 1319212"/>
                <a:gd name="connsiteX37" fmla="*/ 831056 w 831056"/>
                <a:gd name="connsiteY37" fmla="*/ 254793 h 1319212"/>
                <a:gd name="connsiteX38" fmla="*/ 831056 w 831056"/>
                <a:gd name="connsiteY38" fmla="*/ 285750 h 1319212"/>
                <a:gd name="connsiteX39" fmla="*/ 812006 w 831056"/>
                <a:gd name="connsiteY39" fmla="*/ 326231 h 1319212"/>
                <a:gd name="connsiteX40" fmla="*/ 778668 w 831056"/>
                <a:gd name="connsiteY40" fmla="*/ 364331 h 1319212"/>
                <a:gd name="connsiteX41" fmla="*/ 740568 w 831056"/>
                <a:gd name="connsiteY41" fmla="*/ 419100 h 1319212"/>
                <a:gd name="connsiteX42" fmla="*/ 695325 w 831056"/>
                <a:gd name="connsiteY42" fmla="*/ 476250 h 1319212"/>
                <a:gd name="connsiteX43" fmla="*/ 645318 w 831056"/>
                <a:gd name="connsiteY43" fmla="*/ 535781 h 1319212"/>
                <a:gd name="connsiteX44" fmla="*/ 450056 w 831056"/>
                <a:gd name="connsiteY44" fmla="*/ 826293 h 1319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31056" h="1319212">
                  <a:moveTo>
                    <a:pt x="450056" y="826293"/>
                  </a:moveTo>
                  <a:lnTo>
                    <a:pt x="328612" y="988218"/>
                  </a:lnTo>
                  <a:lnTo>
                    <a:pt x="219075" y="1131093"/>
                  </a:lnTo>
                  <a:lnTo>
                    <a:pt x="109537" y="1259681"/>
                  </a:lnTo>
                  <a:lnTo>
                    <a:pt x="57150" y="1307306"/>
                  </a:lnTo>
                  <a:lnTo>
                    <a:pt x="38100" y="1316831"/>
                  </a:lnTo>
                  <a:lnTo>
                    <a:pt x="19050" y="1319212"/>
                  </a:lnTo>
                  <a:lnTo>
                    <a:pt x="4762" y="1316831"/>
                  </a:lnTo>
                  <a:lnTo>
                    <a:pt x="0" y="1309687"/>
                  </a:lnTo>
                  <a:lnTo>
                    <a:pt x="11906" y="1269206"/>
                  </a:lnTo>
                  <a:lnTo>
                    <a:pt x="54768" y="1193006"/>
                  </a:lnTo>
                  <a:lnTo>
                    <a:pt x="133350" y="1059656"/>
                  </a:lnTo>
                  <a:lnTo>
                    <a:pt x="188118" y="959643"/>
                  </a:lnTo>
                  <a:lnTo>
                    <a:pt x="269081" y="804862"/>
                  </a:lnTo>
                  <a:lnTo>
                    <a:pt x="350043" y="633412"/>
                  </a:lnTo>
                  <a:lnTo>
                    <a:pt x="416718" y="473868"/>
                  </a:lnTo>
                  <a:lnTo>
                    <a:pt x="464343" y="352425"/>
                  </a:lnTo>
                  <a:lnTo>
                    <a:pt x="483393" y="271462"/>
                  </a:lnTo>
                  <a:lnTo>
                    <a:pt x="492918" y="226218"/>
                  </a:lnTo>
                  <a:lnTo>
                    <a:pt x="492918" y="178593"/>
                  </a:lnTo>
                  <a:lnTo>
                    <a:pt x="483393" y="142875"/>
                  </a:lnTo>
                  <a:lnTo>
                    <a:pt x="469106" y="119062"/>
                  </a:lnTo>
                  <a:lnTo>
                    <a:pt x="440531" y="97631"/>
                  </a:lnTo>
                  <a:lnTo>
                    <a:pt x="419100" y="80962"/>
                  </a:lnTo>
                  <a:lnTo>
                    <a:pt x="397668" y="50006"/>
                  </a:lnTo>
                  <a:lnTo>
                    <a:pt x="390525" y="33337"/>
                  </a:lnTo>
                  <a:lnTo>
                    <a:pt x="392906" y="16668"/>
                  </a:lnTo>
                  <a:lnTo>
                    <a:pt x="402431" y="7143"/>
                  </a:lnTo>
                  <a:lnTo>
                    <a:pt x="421481" y="0"/>
                  </a:lnTo>
                  <a:lnTo>
                    <a:pt x="469106" y="4762"/>
                  </a:lnTo>
                  <a:lnTo>
                    <a:pt x="528637" y="19050"/>
                  </a:lnTo>
                  <a:lnTo>
                    <a:pt x="578643" y="42862"/>
                  </a:lnTo>
                  <a:lnTo>
                    <a:pt x="647700" y="80962"/>
                  </a:lnTo>
                  <a:lnTo>
                    <a:pt x="704850" y="121443"/>
                  </a:lnTo>
                  <a:lnTo>
                    <a:pt x="769143" y="178593"/>
                  </a:lnTo>
                  <a:lnTo>
                    <a:pt x="807243" y="216693"/>
                  </a:lnTo>
                  <a:lnTo>
                    <a:pt x="823912" y="238125"/>
                  </a:lnTo>
                  <a:lnTo>
                    <a:pt x="831056" y="254793"/>
                  </a:lnTo>
                  <a:lnTo>
                    <a:pt x="831056" y="285750"/>
                  </a:lnTo>
                  <a:lnTo>
                    <a:pt x="812006" y="326231"/>
                  </a:lnTo>
                  <a:lnTo>
                    <a:pt x="778668" y="364331"/>
                  </a:lnTo>
                  <a:lnTo>
                    <a:pt x="740568" y="419100"/>
                  </a:lnTo>
                  <a:lnTo>
                    <a:pt x="695325" y="476250"/>
                  </a:lnTo>
                  <a:lnTo>
                    <a:pt x="645318" y="535781"/>
                  </a:lnTo>
                  <a:lnTo>
                    <a:pt x="450056" y="8262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1A0EC110-AA9F-A345-8BED-764CB5CA5EBA}"/>
                </a:ext>
              </a:extLst>
            </p:cNvPr>
            <p:cNvSpPr/>
            <p:nvPr/>
          </p:nvSpPr>
          <p:spPr>
            <a:xfrm>
              <a:off x="4114800" y="4333875"/>
              <a:ext cx="522288" cy="1071563"/>
            </a:xfrm>
            <a:custGeom>
              <a:avLst/>
              <a:gdLst>
                <a:gd name="connsiteX0" fmla="*/ 278606 w 521494"/>
                <a:gd name="connsiteY0" fmla="*/ 797719 h 1071563"/>
                <a:gd name="connsiteX1" fmla="*/ 185738 w 521494"/>
                <a:gd name="connsiteY1" fmla="*/ 545306 h 1071563"/>
                <a:gd name="connsiteX2" fmla="*/ 100013 w 521494"/>
                <a:gd name="connsiteY2" fmla="*/ 314325 h 1071563"/>
                <a:gd name="connsiteX3" fmla="*/ 50006 w 521494"/>
                <a:gd name="connsiteY3" fmla="*/ 176213 h 1071563"/>
                <a:gd name="connsiteX4" fmla="*/ 14288 w 521494"/>
                <a:gd name="connsiteY4" fmla="*/ 88106 h 1071563"/>
                <a:gd name="connsiteX5" fmla="*/ 0 w 521494"/>
                <a:gd name="connsiteY5" fmla="*/ 45244 h 1071563"/>
                <a:gd name="connsiteX6" fmla="*/ 0 w 521494"/>
                <a:gd name="connsiteY6" fmla="*/ 23813 h 1071563"/>
                <a:gd name="connsiteX7" fmla="*/ 4763 w 521494"/>
                <a:gd name="connsiteY7" fmla="*/ 7144 h 1071563"/>
                <a:gd name="connsiteX8" fmla="*/ 19050 w 521494"/>
                <a:gd name="connsiteY8" fmla="*/ 0 h 1071563"/>
                <a:gd name="connsiteX9" fmla="*/ 50006 w 521494"/>
                <a:gd name="connsiteY9" fmla="*/ 9525 h 1071563"/>
                <a:gd name="connsiteX10" fmla="*/ 107156 w 521494"/>
                <a:gd name="connsiteY10" fmla="*/ 73819 h 1071563"/>
                <a:gd name="connsiteX11" fmla="*/ 261938 w 521494"/>
                <a:gd name="connsiteY11" fmla="*/ 266700 h 1071563"/>
                <a:gd name="connsiteX12" fmla="*/ 392906 w 521494"/>
                <a:gd name="connsiteY12" fmla="*/ 440531 h 1071563"/>
                <a:gd name="connsiteX13" fmla="*/ 471488 w 521494"/>
                <a:gd name="connsiteY13" fmla="*/ 540544 h 1071563"/>
                <a:gd name="connsiteX14" fmla="*/ 485775 w 521494"/>
                <a:gd name="connsiteY14" fmla="*/ 576263 h 1071563"/>
                <a:gd name="connsiteX15" fmla="*/ 504825 w 521494"/>
                <a:gd name="connsiteY15" fmla="*/ 657225 h 1071563"/>
                <a:gd name="connsiteX16" fmla="*/ 521494 w 521494"/>
                <a:gd name="connsiteY16" fmla="*/ 771525 h 1071563"/>
                <a:gd name="connsiteX17" fmla="*/ 521494 w 521494"/>
                <a:gd name="connsiteY17" fmla="*/ 904875 h 1071563"/>
                <a:gd name="connsiteX18" fmla="*/ 516731 w 521494"/>
                <a:gd name="connsiteY18" fmla="*/ 978694 h 1071563"/>
                <a:gd name="connsiteX19" fmla="*/ 502444 w 521494"/>
                <a:gd name="connsiteY19" fmla="*/ 1012031 h 1071563"/>
                <a:gd name="connsiteX20" fmla="*/ 478631 w 521494"/>
                <a:gd name="connsiteY20" fmla="*/ 1050131 h 1071563"/>
                <a:gd name="connsiteX21" fmla="*/ 466725 w 521494"/>
                <a:gd name="connsiteY21" fmla="*/ 1064419 h 1071563"/>
                <a:gd name="connsiteX22" fmla="*/ 450056 w 521494"/>
                <a:gd name="connsiteY22" fmla="*/ 1071563 h 1071563"/>
                <a:gd name="connsiteX23" fmla="*/ 431006 w 521494"/>
                <a:gd name="connsiteY23" fmla="*/ 1069181 h 1071563"/>
                <a:gd name="connsiteX24" fmla="*/ 404813 w 521494"/>
                <a:gd name="connsiteY24" fmla="*/ 1054894 h 1071563"/>
                <a:gd name="connsiteX25" fmla="*/ 357188 w 521494"/>
                <a:gd name="connsiteY25" fmla="*/ 1000125 h 1071563"/>
                <a:gd name="connsiteX26" fmla="*/ 328613 w 521494"/>
                <a:gd name="connsiteY26" fmla="*/ 945356 h 1071563"/>
                <a:gd name="connsiteX27" fmla="*/ 278606 w 521494"/>
                <a:gd name="connsiteY27" fmla="*/ 797719 h 107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21494" h="1071563">
                  <a:moveTo>
                    <a:pt x="278606" y="797719"/>
                  </a:moveTo>
                  <a:lnTo>
                    <a:pt x="185738" y="545306"/>
                  </a:lnTo>
                  <a:lnTo>
                    <a:pt x="100013" y="314325"/>
                  </a:lnTo>
                  <a:lnTo>
                    <a:pt x="50006" y="176213"/>
                  </a:lnTo>
                  <a:lnTo>
                    <a:pt x="14288" y="88106"/>
                  </a:lnTo>
                  <a:lnTo>
                    <a:pt x="0" y="45244"/>
                  </a:lnTo>
                  <a:lnTo>
                    <a:pt x="0" y="23813"/>
                  </a:lnTo>
                  <a:lnTo>
                    <a:pt x="4763" y="7144"/>
                  </a:lnTo>
                  <a:lnTo>
                    <a:pt x="19050" y="0"/>
                  </a:lnTo>
                  <a:lnTo>
                    <a:pt x="50006" y="9525"/>
                  </a:lnTo>
                  <a:lnTo>
                    <a:pt x="107156" y="73819"/>
                  </a:lnTo>
                  <a:lnTo>
                    <a:pt x="261938" y="266700"/>
                  </a:lnTo>
                  <a:lnTo>
                    <a:pt x="392906" y="440531"/>
                  </a:lnTo>
                  <a:lnTo>
                    <a:pt x="471488" y="540544"/>
                  </a:lnTo>
                  <a:lnTo>
                    <a:pt x="485775" y="576263"/>
                  </a:lnTo>
                  <a:lnTo>
                    <a:pt x="504825" y="657225"/>
                  </a:lnTo>
                  <a:lnTo>
                    <a:pt x="521494" y="771525"/>
                  </a:lnTo>
                  <a:lnTo>
                    <a:pt x="521494" y="904875"/>
                  </a:lnTo>
                  <a:lnTo>
                    <a:pt x="516731" y="978694"/>
                  </a:lnTo>
                  <a:lnTo>
                    <a:pt x="502444" y="1012031"/>
                  </a:lnTo>
                  <a:lnTo>
                    <a:pt x="478631" y="1050131"/>
                  </a:lnTo>
                  <a:lnTo>
                    <a:pt x="466725" y="1064419"/>
                  </a:lnTo>
                  <a:lnTo>
                    <a:pt x="450056" y="1071563"/>
                  </a:lnTo>
                  <a:lnTo>
                    <a:pt x="431006" y="1069181"/>
                  </a:lnTo>
                  <a:lnTo>
                    <a:pt x="404813" y="1054894"/>
                  </a:lnTo>
                  <a:lnTo>
                    <a:pt x="357188" y="1000125"/>
                  </a:lnTo>
                  <a:lnTo>
                    <a:pt x="328613" y="945356"/>
                  </a:lnTo>
                  <a:lnTo>
                    <a:pt x="278606" y="797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DBA6A6D6-87EB-1043-AACD-B3A504870F3D}"/>
                </a:ext>
              </a:extLst>
            </p:cNvPr>
            <p:cNvSpPr/>
            <p:nvPr/>
          </p:nvSpPr>
          <p:spPr>
            <a:xfrm>
              <a:off x="4348163" y="2600325"/>
              <a:ext cx="2833687" cy="500063"/>
            </a:xfrm>
            <a:custGeom>
              <a:avLst/>
              <a:gdLst>
                <a:gd name="connsiteX0" fmla="*/ 1814512 w 2833687"/>
                <a:gd name="connsiteY0" fmla="*/ 316706 h 500063"/>
                <a:gd name="connsiteX1" fmla="*/ 1564481 w 2833687"/>
                <a:gd name="connsiteY1" fmla="*/ 338138 h 500063"/>
                <a:gd name="connsiteX2" fmla="*/ 1281112 w 2833687"/>
                <a:gd name="connsiteY2" fmla="*/ 364331 h 500063"/>
                <a:gd name="connsiteX3" fmla="*/ 1007268 w 2833687"/>
                <a:gd name="connsiteY3" fmla="*/ 397669 h 500063"/>
                <a:gd name="connsiteX4" fmla="*/ 785812 w 2833687"/>
                <a:gd name="connsiteY4" fmla="*/ 433388 h 500063"/>
                <a:gd name="connsiteX5" fmla="*/ 523875 w 2833687"/>
                <a:gd name="connsiteY5" fmla="*/ 485775 h 500063"/>
                <a:gd name="connsiteX6" fmla="*/ 481012 w 2833687"/>
                <a:gd name="connsiteY6" fmla="*/ 495300 h 500063"/>
                <a:gd name="connsiteX7" fmla="*/ 445293 w 2833687"/>
                <a:gd name="connsiteY7" fmla="*/ 500063 h 500063"/>
                <a:gd name="connsiteX8" fmla="*/ 421481 w 2833687"/>
                <a:gd name="connsiteY8" fmla="*/ 500063 h 500063"/>
                <a:gd name="connsiteX9" fmla="*/ 392906 w 2833687"/>
                <a:gd name="connsiteY9" fmla="*/ 492919 h 500063"/>
                <a:gd name="connsiteX10" fmla="*/ 290512 w 2833687"/>
                <a:gd name="connsiteY10" fmla="*/ 440531 h 500063"/>
                <a:gd name="connsiteX11" fmla="*/ 178593 w 2833687"/>
                <a:gd name="connsiteY11" fmla="*/ 364331 h 500063"/>
                <a:gd name="connsiteX12" fmla="*/ 85725 w 2833687"/>
                <a:gd name="connsiteY12" fmla="*/ 292894 h 500063"/>
                <a:gd name="connsiteX13" fmla="*/ 38100 w 2833687"/>
                <a:gd name="connsiteY13" fmla="*/ 252413 h 500063"/>
                <a:gd name="connsiteX14" fmla="*/ 16668 w 2833687"/>
                <a:gd name="connsiteY14" fmla="*/ 228600 h 500063"/>
                <a:gd name="connsiteX15" fmla="*/ 4762 w 2833687"/>
                <a:gd name="connsiteY15" fmla="*/ 204788 h 500063"/>
                <a:gd name="connsiteX16" fmla="*/ 0 w 2833687"/>
                <a:gd name="connsiteY16" fmla="*/ 180975 h 500063"/>
                <a:gd name="connsiteX17" fmla="*/ 4762 w 2833687"/>
                <a:gd name="connsiteY17" fmla="*/ 166688 h 500063"/>
                <a:gd name="connsiteX18" fmla="*/ 35718 w 2833687"/>
                <a:gd name="connsiteY18" fmla="*/ 159544 h 500063"/>
                <a:gd name="connsiteX19" fmla="*/ 95250 w 2833687"/>
                <a:gd name="connsiteY19" fmla="*/ 169069 h 500063"/>
                <a:gd name="connsiteX20" fmla="*/ 157162 w 2833687"/>
                <a:gd name="connsiteY20" fmla="*/ 190500 h 500063"/>
                <a:gd name="connsiteX21" fmla="*/ 207168 w 2833687"/>
                <a:gd name="connsiteY21" fmla="*/ 209550 h 500063"/>
                <a:gd name="connsiteX22" fmla="*/ 278606 w 2833687"/>
                <a:gd name="connsiteY22" fmla="*/ 228600 h 500063"/>
                <a:gd name="connsiteX23" fmla="*/ 357187 w 2833687"/>
                <a:gd name="connsiteY23" fmla="*/ 238125 h 500063"/>
                <a:gd name="connsiteX24" fmla="*/ 464343 w 2833687"/>
                <a:gd name="connsiteY24" fmla="*/ 247650 h 500063"/>
                <a:gd name="connsiteX25" fmla="*/ 607218 w 2833687"/>
                <a:gd name="connsiteY25" fmla="*/ 242888 h 500063"/>
                <a:gd name="connsiteX26" fmla="*/ 871537 w 2833687"/>
                <a:gd name="connsiteY26" fmla="*/ 226219 h 500063"/>
                <a:gd name="connsiteX27" fmla="*/ 1314450 w 2833687"/>
                <a:gd name="connsiteY27" fmla="*/ 180975 h 500063"/>
                <a:gd name="connsiteX28" fmla="*/ 1607343 w 2833687"/>
                <a:gd name="connsiteY28" fmla="*/ 157163 h 500063"/>
                <a:gd name="connsiteX29" fmla="*/ 1816893 w 2833687"/>
                <a:gd name="connsiteY29" fmla="*/ 138113 h 500063"/>
                <a:gd name="connsiteX30" fmla="*/ 1921668 w 2833687"/>
                <a:gd name="connsiteY30" fmla="*/ 126206 h 500063"/>
                <a:gd name="connsiteX31" fmla="*/ 2043112 w 2833687"/>
                <a:gd name="connsiteY31" fmla="*/ 109538 h 500063"/>
                <a:gd name="connsiteX32" fmla="*/ 2114550 w 2833687"/>
                <a:gd name="connsiteY32" fmla="*/ 92869 h 500063"/>
                <a:gd name="connsiteX33" fmla="*/ 2238375 w 2833687"/>
                <a:gd name="connsiteY33" fmla="*/ 52388 h 500063"/>
                <a:gd name="connsiteX34" fmla="*/ 2378868 w 2833687"/>
                <a:gd name="connsiteY34" fmla="*/ 2381 h 500063"/>
                <a:gd name="connsiteX35" fmla="*/ 2397918 w 2833687"/>
                <a:gd name="connsiteY35" fmla="*/ 0 h 500063"/>
                <a:gd name="connsiteX36" fmla="*/ 2474118 w 2833687"/>
                <a:gd name="connsiteY36" fmla="*/ 16669 h 500063"/>
                <a:gd name="connsiteX37" fmla="*/ 2583656 w 2833687"/>
                <a:gd name="connsiteY37" fmla="*/ 50006 h 500063"/>
                <a:gd name="connsiteX38" fmla="*/ 2688431 w 2833687"/>
                <a:gd name="connsiteY38" fmla="*/ 88106 h 500063"/>
                <a:gd name="connsiteX39" fmla="*/ 2728912 w 2833687"/>
                <a:gd name="connsiteY39" fmla="*/ 109538 h 500063"/>
                <a:gd name="connsiteX40" fmla="*/ 2783681 w 2833687"/>
                <a:gd name="connsiteY40" fmla="*/ 147638 h 500063"/>
                <a:gd name="connsiteX41" fmla="*/ 2819400 w 2833687"/>
                <a:gd name="connsiteY41" fmla="*/ 180975 h 500063"/>
                <a:gd name="connsiteX42" fmla="*/ 2833687 w 2833687"/>
                <a:gd name="connsiteY42" fmla="*/ 204788 h 500063"/>
                <a:gd name="connsiteX43" fmla="*/ 2833687 w 2833687"/>
                <a:gd name="connsiteY43" fmla="*/ 221456 h 500063"/>
                <a:gd name="connsiteX44" fmla="*/ 2817018 w 2833687"/>
                <a:gd name="connsiteY44" fmla="*/ 242888 h 500063"/>
                <a:gd name="connsiteX45" fmla="*/ 2790825 w 2833687"/>
                <a:gd name="connsiteY45" fmla="*/ 259556 h 500063"/>
                <a:gd name="connsiteX46" fmla="*/ 2733675 w 2833687"/>
                <a:gd name="connsiteY46" fmla="*/ 271463 h 500063"/>
                <a:gd name="connsiteX47" fmla="*/ 2509837 w 2833687"/>
                <a:gd name="connsiteY47" fmla="*/ 273844 h 500063"/>
                <a:gd name="connsiteX48" fmla="*/ 2133600 w 2833687"/>
                <a:gd name="connsiteY48" fmla="*/ 290513 h 500063"/>
                <a:gd name="connsiteX49" fmla="*/ 1814512 w 2833687"/>
                <a:gd name="connsiteY49" fmla="*/ 316706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833687" h="500063">
                  <a:moveTo>
                    <a:pt x="1814512" y="316706"/>
                  </a:moveTo>
                  <a:lnTo>
                    <a:pt x="1564481" y="338138"/>
                  </a:lnTo>
                  <a:lnTo>
                    <a:pt x="1281112" y="364331"/>
                  </a:lnTo>
                  <a:lnTo>
                    <a:pt x="1007268" y="397669"/>
                  </a:lnTo>
                  <a:lnTo>
                    <a:pt x="785812" y="433388"/>
                  </a:lnTo>
                  <a:lnTo>
                    <a:pt x="523875" y="485775"/>
                  </a:lnTo>
                  <a:lnTo>
                    <a:pt x="481012" y="495300"/>
                  </a:lnTo>
                  <a:lnTo>
                    <a:pt x="445293" y="500063"/>
                  </a:lnTo>
                  <a:lnTo>
                    <a:pt x="421481" y="500063"/>
                  </a:lnTo>
                  <a:lnTo>
                    <a:pt x="392906" y="492919"/>
                  </a:lnTo>
                  <a:lnTo>
                    <a:pt x="290512" y="440531"/>
                  </a:lnTo>
                  <a:lnTo>
                    <a:pt x="178593" y="364331"/>
                  </a:lnTo>
                  <a:lnTo>
                    <a:pt x="85725" y="292894"/>
                  </a:lnTo>
                  <a:lnTo>
                    <a:pt x="38100" y="252413"/>
                  </a:lnTo>
                  <a:lnTo>
                    <a:pt x="16668" y="228600"/>
                  </a:lnTo>
                  <a:lnTo>
                    <a:pt x="4762" y="204788"/>
                  </a:lnTo>
                  <a:lnTo>
                    <a:pt x="0" y="180975"/>
                  </a:lnTo>
                  <a:lnTo>
                    <a:pt x="4762" y="166688"/>
                  </a:lnTo>
                  <a:lnTo>
                    <a:pt x="35718" y="159544"/>
                  </a:lnTo>
                  <a:lnTo>
                    <a:pt x="95250" y="169069"/>
                  </a:lnTo>
                  <a:lnTo>
                    <a:pt x="157162" y="190500"/>
                  </a:lnTo>
                  <a:lnTo>
                    <a:pt x="207168" y="209550"/>
                  </a:lnTo>
                  <a:lnTo>
                    <a:pt x="278606" y="228600"/>
                  </a:lnTo>
                  <a:lnTo>
                    <a:pt x="357187" y="238125"/>
                  </a:lnTo>
                  <a:lnTo>
                    <a:pt x="464343" y="247650"/>
                  </a:lnTo>
                  <a:lnTo>
                    <a:pt x="607218" y="242888"/>
                  </a:lnTo>
                  <a:lnTo>
                    <a:pt x="871537" y="226219"/>
                  </a:lnTo>
                  <a:lnTo>
                    <a:pt x="1314450" y="180975"/>
                  </a:lnTo>
                  <a:lnTo>
                    <a:pt x="1607343" y="157163"/>
                  </a:lnTo>
                  <a:lnTo>
                    <a:pt x="1816893" y="138113"/>
                  </a:lnTo>
                  <a:lnTo>
                    <a:pt x="1921668" y="126206"/>
                  </a:lnTo>
                  <a:lnTo>
                    <a:pt x="2043112" y="109538"/>
                  </a:lnTo>
                  <a:lnTo>
                    <a:pt x="2114550" y="92869"/>
                  </a:lnTo>
                  <a:lnTo>
                    <a:pt x="2238375" y="52388"/>
                  </a:lnTo>
                  <a:lnTo>
                    <a:pt x="2378868" y="2381"/>
                  </a:lnTo>
                  <a:lnTo>
                    <a:pt x="2397918" y="0"/>
                  </a:lnTo>
                  <a:lnTo>
                    <a:pt x="2474118" y="16669"/>
                  </a:lnTo>
                  <a:lnTo>
                    <a:pt x="2583656" y="50006"/>
                  </a:lnTo>
                  <a:lnTo>
                    <a:pt x="2688431" y="88106"/>
                  </a:lnTo>
                  <a:lnTo>
                    <a:pt x="2728912" y="109538"/>
                  </a:lnTo>
                  <a:lnTo>
                    <a:pt x="2783681" y="147638"/>
                  </a:lnTo>
                  <a:lnTo>
                    <a:pt x="2819400" y="180975"/>
                  </a:lnTo>
                  <a:lnTo>
                    <a:pt x="2833687" y="204788"/>
                  </a:lnTo>
                  <a:lnTo>
                    <a:pt x="2833687" y="221456"/>
                  </a:lnTo>
                  <a:lnTo>
                    <a:pt x="2817018" y="242888"/>
                  </a:lnTo>
                  <a:lnTo>
                    <a:pt x="2790825" y="259556"/>
                  </a:lnTo>
                  <a:lnTo>
                    <a:pt x="2733675" y="271463"/>
                  </a:lnTo>
                  <a:lnTo>
                    <a:pt x="2509837" y="273844"/>
                  </a:lnTo>
                  <a:lnTo>
                    <a:pt x="2133600" y="290513"/>
                  </a:lnTo>
                  <a:lnTo>
                    <a:pt x="1814512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B014F103-6F4E-124B-8B46-29B593C0AFD9}"/>
                </a:ext>
              </a:extLst>
            </p:cNvPr>
            <p:cNvSpPr/>
            <p:nvPr/>
          </p:nvSpPr>
          <p:spPr>
            <a:xfrm>
              <a:off x="4762500" y="4516438"/>
              <a:ext cx="500063" cy="1470025"/>
            </a:xfrm>
            <a:custGeom>
              <a:avLst/>
              <a:gdLst>
                <a:gd name="connsiteX0" fmla="*/ 226219 w 500063"/>
                <a:gd name="connsiteY0" fmla="*/ 809625 h 1469232"/>
                <a:gd name="connsiteX1" fmla="*/ 197644 w 500063"/>
                <a:gd name="connsiteY1" fmla="*/ 564357 h 1469232"/>
                <a:gd name="connsiteX2" fmla="*/ 159544 w 500063"/>
                <a:gd name="connsiteY2" fmla="*/ 373857 h 1469232"/>
                <a:gd name="connsiteX3" fmla="*/ 126206 w 500063"/>
                <a:gd name="connsiteY3" fmla="*/ 266700 h 1469232"/>
                <a:gd name="connsiteX4" fmla="*/ 78581 w 500063"/>
                <a:gd name="connsiteY4" fmla="*/ 152400 h 1469232"/>
                <a:gd name="connsiteX5" fmla="*/ 28575 w 500063"/>
                <a:gd name="connsiteY5" fmla="*/ 78582 h 1469232"/>
                <a:gd name="connsiteX6" fmla="*/ 7144 w 500063"/>
                <a:gd name="connsiteY6" fmla="*/ 45244 h 1469232"/>
                <a:gd name="connsiteX7" fmla="*/ 0 w 500063"/>
                <a:gd name="connsiteY7" fmla="*/ 23813 h 1469232"/>
                <a:gd name="connsiteX8" fmla="*/ 7144 w 500063"/>
                <a:gd name="connsiteY8" fmla="*/ 7144 h 1469232"/>
                <a:gd name="connsiteX9" fmla="*/ 28575 w 500063"/>
                <a:gd name="connsiteY9" fmla="*/ 0 h 1469232"/>
                <a:gd name="connsiteX10" fmla="*/ 64294 w 500063"/>
                <a:gd name="connsiteY10" fmla="*/ 2382 h 1469232"/>
                <a:gd name="connsiteX11" fmla="*/ 109538 w 500063"/>
                <a:gd name="connsiteY11" fmla="*/ 11907 h 1469232"/>
                <a:gd name="connsiteX12" fmla="*/ 345281 w 500063"/>
                <a:gd name="connsiteY12" fmla="*/ 92869 h 1469232"/>
                <a:gd name="connsiteX13" fmla="*/ 361950 w 500063"/>
                <a:gd name="connsiteY13" fmla="*/ 283369 h 1469232"/>
                <a:gd name="connsiteX14" fmla="*/ 416719 w 500063"/>
                <a:gd name="connsiteY14" fmla="*/ 709613 h 1469232"/>
                <a:gd name="connsiteX15" fmla="*/ 473869 w 500063"/>
                <a:gd name="connsiteY15" fmla="*/ 1147763 h 1469232"/>
                <a:gd name="connsiteX16" fmla="*/ 495300 w 500063"/>
                <a:gd name="connsiteY16" fmla="*/ 1302544 h 1469232"/>
                <a:gd name="connsiteX17" fmla="*/ 500063 w 500063"/>
                <a:gd name="connsiteY17" fmla="*/ 1369219 h 1469232"/>
                <a:gd name="connsiteX18" fmla="*/ 490538 w 500063"/>
                <a:gd name="connsiteY18" fmla="*/ 1426369 h 1469232"/>
                <a:gd name="connsiteX19" fmla="*/ 476250 w 500063"/>
                <a:gd name="connsiteY19" fmla="*/ 1452563 h 1469232"/>
                <a:gd name="connsiteX20" fmla="*/ 466725 w 500063"/>
                <a:gd name="connsiteY20" fmla="*/ 1462088 h 1469232"/>
                <a:gd name="connsiteX21" fmla="*/ 447675 w 500063"/>
                <a:gd name="connsiteY21" fmla="*/ 1469232 h 1469232"/>
                <a:gd name="connsiteX22" fmla="*/ 421481 w 500063"/>
                <a:gd name="connsiteY22" fmla="*/ 1466850 h 1469232"/>
                <a:gd name="connsiteX23" fmla="*/ 397669 w 500063"/>
                <a:gd name="connsiteY23" fmla="*/ 1454944 h 1469232"/>
                <a:gd name="connsiteX24" fmla="*/ 364331 w 500063"/>
                <a:gd name="connsiteY24" fmla="*/ 1419225 h 1469232"/>
                <a:gd name="connsiteX25" fmla="*/ 304800 w 500063"/>
                <a:gd name="connsiteY25" fmla="*/ 1347788 h 1469232"/>
                <a:gd name="connsiteX26" fmla="*/ 276225 w 500063"/>
                <a:gd name="connsiteY26" fmla="*/ 1290638 h 1469232"/>
                <a:gd name="connsiteX27" fmla="*/ 252413 w 500063"/>
                <a:gd name="connsiteY27" fmla="*/ 1219200 h 1469232"/>
                <a:gd name="connsiteX28" fmla="*/ 247650 w 500063"/>
                <a:gd name="connsiteY28" fmla="*/ 1159669 h 1469232"/>
                <a:gd name="connsiteX29" fmla="*/ 226219 w 500063"/>
                <a:gd name="connsiteY29" fmla="*/ 809625 h 146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0063" h="1469232">
                  <a:moveTo>
                    <a:pt x="226219" y="809625"/>
                  </a:moveTo>
                  <a:lnTo>
                    <a:pt x="197644" y="564357"/>
                  </a:lnTo>
                  <a:lnTo>
                    <a:pt x="159544" y="373857"/>
                  </a:lnTo>
                  <a:lnTo>
                    <a:pt x="126206" y="266700"/>
                  </a:lnTo>
                  <a:lnTo>
                    <a:pt x="78581" y="152400"/>
                  </a:lnTo>
                  <a:lnTo>
                    <a:pt x="28575" y="78582"/>
                  </a:lnTo>
                  <a:lnTo>
                    <a:pt x="7144" y="45244"/>
                  </a:lnTo>
                  <a:lnTo>
                    <a:pt x="0" y="23813"/>
                  </a:lnTo>
                  <a:lnTo>
                    <a:pt x="7144" y="7144"/>
                  </a:lnTo>
                  <a:lnTo>
                    <a:pt x="28575" y="0"/>
                  </a:lnTo>
                  <a:lnTo>
                    <a:pt x="64294" y="2382"/>
                  </a:lnTo>
                  <a:lnTo>
                    <a:pt x="109538" y="11907"/>
                  </a:lnTo>
                  <a:lnTo>
                    <a:pt x="345281" y="92869"/>
                  </a:lnTo>
                  <a:lnTo>
                    <a:pt x="361950" y="283369"/>
                  </a:lnTo>
                  <a:lnTo>
                    <a:pt x="416719" y="709613"/>
                  </a:lnTo>
                  <a:lnTo>
                    <a:pt x="473869" y="1147763"/>
                  </a:lnTo>
                  <a:lnTo>
                    <a:pt x="495300" y="1302544"/>
                  </a:lnTo>
                  <a:lnTo>
                    <a:pt x="500063" y="1369219"/>
                  </a:lnTo>
                  <a:lnTo>
                    <a:pt x="490538" y="1426369"/>
                  </a:lnTo>
                  <a:lnTo>
                    <a:pt x="476250" y="1452563"/>
                  </a:lnTo>
                  <a:lnTo>
                    <a:pt x="466725" y="1462088"/>
                  </a:lnTo>
                  <a:lnTo>
                    <a:pt x="447675" y="1469232"/>
                  </a:lnTo>
                  <a:lnTo>
                    <a:pt x="421481" y="1466850"/>
                  </a:lnTo>
                  <a:lnTo>
                    <a:pt x="397669" y="1454944"/>
                  </a:lnTo>
                  <a:lnTo>
                    <a:pt x="364331" y="1419225"/>
                  </a:lnTo>
                  <a:lnTo>
                    <a:pt x="304800" y="1347788"/>
                  </a:lnTo>
                  <a:lnTo>
                    <a:pt x="276225" y="1290638"/>
                  </a:lnTo>
                  <a:lnTo>
                    <a:pt x="252413" y="1219200"/>
                  </a:lnTo>
                  <a:lnTo>
                    <a:pt x="247650" y="1159669"/>
                  </a:lnTo>
                  <a:lnTo>
                    <a:pt x="226219" y="809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0ED5F292-9EEE-9B4D-978A-E318B956E45F}"/>
                </a:ext>
              </a:extLst>
            </p:cNvPr>
            <p:cNvSpPr/>
            <p:nvPr/>
          </p:nvSpPr>
          <p:spPr>
            <a:xfrm>
              <a:off x="2919413" y="2776538"/>
              <a:ext cx="684212" cy="660400"/>
            </a:xfrm>
            <a:custGeom>
              <a:avLst/>
              <a:gdLst>
                <a:gd name="connsiteX0" fmla="*/ 421481 w 683418"/>
                <a:gd name="connsiteY0" fmla="*/ 476250 h 659606"/>
                <a:gd name="connsiteX1" fmla="*/ 314325 w 683418"/>
                <a:gd name="connsiteY1" fmla="*/ 385762 h 659606"/>
                <a:gd name="connsiteX2" fmla="*/ 245268 w 683418"/>
                <a:gd name="connsiteY2" fmla="*/ 335756 h 659606"/>
                <a:gd name="connsiteX3" fmla="*/ 145256 w 683418"/>
                <a:gd name="connsiteY3" fmla="*/ 280987 h 659606"/>
                <a:gd name="connsiteX4" fmla="*/ 92868 w 683418"/>
                <a:gd name="connsiteY4" fmla="*/ 259556 h 659606"/>
                <a:gd name="connsiteX5" fmla="*/ 42862 w 683418"/>
                <a:gd name="connsiteY5" fmla="*/ 238125 h 659606"/>
                <a:gd name="connsiteX6" fmla="*/ 16668 w 683418"/>
                <a:gd name="connsiteY6" fmla="*/ 214312 h 659606"/>
                <a:gd name="connsiteX7" fmla="*/ 4762 w 683418"/>
                <a:gd name="connsiteY7" fmla="*/ 188118 h 659606"/>
                <a:gd name="connsiteX8" fmla="*/ 0 w 683418"/>
                <a:gd name="connsiteY8" fmla="*/ 152400 h 659606"/>
                <a:gd name="connsiteX9" fmla="*/ 4762 w 683418"/>
                <a:gd name="connsiteY9" fmla="*/ 121443 h 659606"/>
                <a:gd name="connsiteX10" fmla="*/ 23812 w 683418"/>
                <a:gd name="connsiteY10" fmla="*/ 71437 h 659606"/>
                <a:gd name="connsiteX11" fmla="*/ 45243 w 683418"/>
                <a:gd name="connsiteY11" fmla="*/ 33337 h 659606"/>
                <a:gd name="connsiteX12" fmla="*/ 69056 w 683418"/>
                <a:gd name="connsiteY12" fmla="*/ 9525 h 659606"/>
                <a:gd name="connsiteX13" fmla="*/ 90487 w 683418"/>
                <a:gd name="connsiteY13" fmla="*/ 2381 h 659606"/>
                <a:gd name="connsiteX14" fmla="*/ 123825 w 683418"/>
                <a:gd name="connsiteY14" fmla="*/ 0 h 659606"/>
                <a:gd name="connsiteX15" fmla="*/ 185737 w 683418"/>
                <a:gd name="connsiteY15" fmla="*/ 7143 h 659606"/>
                <a:gd name="connsiteX16" fmla="*/ 254793 w 683418"/>
                <a:gd name="connsiteY16" fmla="*/ 69056 h 659606"/>
                <a:gd name="connsiteX17" fmla="*/ 311943 w 683418"/>
                <a:gd name="connsiteY17" fmla="*/ 109537 h 659606"/>
                <a:gd name="connsiteX18" fmla="*/ 383381 w 683418"/>
                <a:gd name="connsiteY18" fmla="*/ 171450 h 659606"/>
                <a:gd name="connsiteX19" fmla="*/ 469106 w 683418"/>
                <a:gd name="connsiteY19" fmla="*/ 261937 h 659606"/>
                <a:gd name="connsiteX20" fmla="*/ 554831 w 683418"/>
                <a:gd name="connsiteY20" fmla="*/ 359568 h 659606"/>
                <a:gd name="connsiteX21" fmla="*/ 683418 w 683418"/>
                <a:gd name="connsiteY21" fmla="*/ 519112 h 659606"/>
                <a:gd name="connsiteX22" fmla="*/ 602456 w 683418"/>
                <a:gd name="connsiteY22" fmla="*/ 659606 h 659606"/>
                <a:gd name="connsiteX23" fmla="*/ 421481 w 683418"/>
                <a:gd name="connsiteY23" fmla="*/ 476250 h 65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83418" h="659606">
                  <a:moveTo>
                    <a:pt x="421481" y="476250"/>
                  </a:moveTo>
                  <a:lnTo>
                    <a:pt x="314325" y="385762"/>
                  </a:lnTo>
                  <a:lnTo>
                    <a:pt x="245268" y="335756"/>
                  </a:lnTo>
                  <a:lnTo>
                    <a:pt x="145256" y="280987"/>
                  </a:lnTo>
                  <a:lnTo>
                    <a:pt x="92868" y="259556"/>
                  </a:lnTo>
                  <a:lnTo>
                    <a:pt x="42862" y="238125"/>
                  </a:lnTo>
                  <a:lnTo>
                    <a:pt x="16668" y="214312"/>
                  </a:lnTo>
                  <a:lnTo>
                    <a:pt x="4762" y="188118"/>
                  </a:lnTo>
                  <a:lnTo>
                    <a:pt x="0" y="152400"/>
                  </a:lnTo>
                  <a:lnTo>
                    <a:pt x="4762" y="121443"/>
                  </a:lnTo>
                  <a:lnTo>
                    <a:pt x="23812" y="71437"/>
                  </a:lnTo>
                  <a:lnTo>
                    <a:pt x="45243" y="33337"/>
                  </a:lnTo>
                  <a:lnTo>
                    <a:pt x="69056" y="9525"/>
                  </a:lnTo>
                  <a:lnTo>
                    <a:pt x="90487" y="2381"/>
                  </a:lnTo>
                  <a:lnTo>
                    <a:pt x="123825" y="0"/>
                  </a:lnTo>
                  <a:lnTo>
                    <a:pt x="185737" y="7143"/>
                  </a:lnTo>
                  <a:lnTo>
                    <a:pt x="254793" y="69056"/>
                  </a:lnTo>
                  <a:lnTo>
                    <a:pt x="311943" y="109537"/>
                  </a:lnTo>
                  <a:lnTo>
                    <a:pt x="383381" y="171450"/>
                  </a:lnTo>
                  <a:lnTo>
                    <a:pt x="469106" y="261937"/>
                  </a:lnTo>
                  <a:lnTo>
                    <a:pt x="554831" y="359568"/>
                  </a:lnTo>
                  <a:lnTo>
                    <a:pt x="683418" y="519112"/>
                  </a:lnTo>
                  <a:lnTo>
                    <a:pt x="602456" y="659606"/>
                  </a:lnTo>
                  <a:lnTo>
                    <a:pt x="421481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11425C35-079F-FF41-A885-514269B3CF3B}"/>
                </a:ext>
              </a:extLst>
            </p:cNvPr>
            <p:cNvSpPr/>
            <p:nvPr/>
          </p:nvSpPr>
          <p:spPr>
            <a:xfrm>
              <a:off x="2982913" y="2119313"/>
              <a:ext cx="1443037" cy="1927225"/>
            </a:xfrm>
            <a:custGeom>
              <a:avLst/>
              <a:gdLst>
                <a:gd name="connsiteX0" fmla="*/ 496030 w 1442998"/>
                <a:gd name="connsiteY0" fmla="*/ 1525670 h 1926503"/>
                <a:gd name="connsiteX1" fmla="*/ 160333 w 1442998"/>
                <a:gd name="connsiteY1" fmla="*/ 1926503 h 1926503"/>
                <a:gd name="connsiteX2" fmla="*/ 0 w 1442998"/>
                <a:gd name="connsiteY2" fmla="*/ 1916482 h 1926503"/>
                <a:gd name="connsiteX3" fmla="*/ 80166 w 1442998"/>
                <a:gd name="connsiteY3" fmla="*/ 1793727 h 1926503"/>
                <a:gd name="connsiteX4" fmla="*/ 270562 w 1442998"/>
                <a:gd name="connsiteY4" fmla="*/ 1548217 h 1926503"/>
                <a:gd name="connsiteX5" fmla="*/ 493525 w 1442998"/>
                <a:gd name="connsiteY5" fmla="*/ 1260118 h 1926503"/>
                <a:gd name="connsiteX6" fmla="*/ 581207 w 1442998"/>
                <a:gd name="connsiteY6" fmla="*/ 1129848 h 1926503"/>
                <a:gd name="connsiteX7" fmla="*/ 749056 w 1442998"/>
                <a:gd name="connsiteY7" fmla="*/ 904379 h 1926503"/>
                <a:gd name="connsiteX8" fmla="*/ 886842 w 1442998"/>
                <a:gd name="connsiteY8" fmla="*/ 708973 h 1926503"/>
                <a:gd name="connsiteX9" fmla="*/ 1007092 w 1442998"/>
                <a:gd name="connsiteY9" fmla="*/ 533609 h 1926503"/>
                <a:gd name="connsiteX10" fmla="*/ 1069722 w 1442998"/>
                <a:gd name="connsiteY10" fmla="*/ 428390 h 1926503"/>
                <a:gd name="connsiteX11" fmla="*/ 1097280 w 1442998"/>
                <a:gd name="connsiteY11" fmla="*/ 360749 h 1926503"/>
                <a:gd name="connsiteX12" fmla="*/ 1112311 w 1442998"/>
                <a:gd name="connsiteY12" fmla="*/ 300624 h 1926503"/>
                <a:gd name="connsiteX13" fmla="*/ 1117321 w 1442998"/>
                <a:gd name="connsiteY13" fmla="*/ 248015 h 1926503"/>
                <a:gd name="connsiteX14" fmla="*/ 1114816 w 1442998"/>
                <a:gd name="connsiteY14" fmla="*/ 187890 h 1926503"/>
                <a:gd name="connsiteX15" fmla="*/ 1097280 w 1442998"/>
                <a:gd name="connsiteY15" fmla="*/ 132776 h 1926503"/>
                <a:gd name="connsiteX16" fmla="*/ 1069722 w 1442998"/>
                <a:gd name="connsiteY16" fmla="*/ 72651 h 1926503"/>
                <a:gd name="connsiteX17" fmla="*/ 1062207 w 1442998"/>
                <a:gd name="connsiteY17" fmla="*/ 45094 h 1926503"/>
                <a:gd name="connsiteX18" fmla="*/ 1062207 w 1442998"/>
                <a:gd name="connsiteY18" fmla="*/ 22547 h 1926503"/>
                <a:gd name="connsiteX19" fmla="*/ 1069722 w 1442998"/>
                <a:gd name="connsiteY19" fmla="*/ 7515 h 1926503"/>
                <a:gd name="connsiteX20" fmla="*/ 1084754 w 1442998"/>
                <a:gd name="connsiteY20" fmla="*/ 0 h 1926503"/>
                <a:gd name="connsiteX21" fmla="*/ 1109806 w 1442998"/>
                <a:gd name="connsiteY21" fmla="*/ 2505 h 1926503"/>
                <a:gd name="connsiteX22" fmla="*/ 1149889 w 1442998"/>
                <a:gd name="connsiteY22" fmla="*/ 22547 h 1926503"/>
                <a:gd name="connsiteX23" fmla="*/ 1192478 w 1442998"/>
                <a:gd name="connsiteY23" fmla="*/ 52609 h 1926503"/>
                <a:gd name="connsiteX24" fmla="*/ 1265128 w 1442998"/>
                <a:gd name="connsiteY24" fmla="*/ 130271 h 1926503"/>
                <a:gd name="connsiteX25" fmla="*/ 1330264 w 1442998"/>
                <a:gd name="connsiteY25" fmla="*/ 212942 h 1926503"/>
                <a:gd name="connsiteX26" fmla="*/ 1402915 w 1442998"/>
                <a:gd name="connsiteY26" fmla="*/ 305635 h 1926503"/>
                <a:gd name="connsiteX27" fmla="*/ 1422956 w 1442998"/>
                <a:gd name="connsiteY27" fmla="*/ 333192 h 1926503"/>
                <a:gd name="connsiteX28" fmla="*/ 1435482 w 1442998"/>
                <a:gd name="connsiteY28" fmla="*/ 353234 h 1926503"/>
                <a:gd name="connsiteX29" fmla="*/ 1442998 w 1442998"/>
                <a:gd name="connsiteY29" fmla="*/ 383296 h 1926503"/>
                <a:gd name="connsiteX30" fmla="*/ 1442998 w 1442998"/>
                <a:gd name="connsiteY30" fmla="*/ 420874 h 1926503"/>
                <a:gd name="connsiteX31" fmla="*/ 1432977 w 1442998"/>
                <a:gd name="connsiteY31" fmla="*/ 455947 h 1926503"/>
                <a:gd name="connsiteX32" fmla="*/ 1407925 w 1442998"/>
                <a:gd name="connsiteY32" fmla="*/ 483504 h 1926503"/>
                <a:gd name="connsiteX33" fmla="*/ 1327759 w 1442998"/>
                <a:gd name="connsiteY33" fmla="*/ 551145 h 1926503"/>
                <a:gd name="connsiteX34" fmla="*/ 1179952 w 1442998"/>
                <a:gd name="connsiteY34" fmla="*/ 693942 h 1926503"/>
                <a:gd name="connsiteX35" fmla="*/ 1064712 w 1442998"/>
                <a:gd name="connsiteY35" fmla="*/ 826718 h 1926503"/>
                <a:gd name="connsiteX36" fmla="*/ 929431 w 1442998"/>
                <a:gd name="connsiteY36" fmla="*/ 997072 h 1926503"/>
                <a:gd name="connsiteX37" fmla="*/ 779119 w 1442998"/>
                <a:gd name="connsiteY37" fmla="*/ 1179952 h 1926503"/>
                <a:gd name="connsiteX38" fmla="*/ 608765 w 1442998"/>
                <a:gd name="connsiteY38" fmla="*/ 1390389 h 1926503"/>
                <a:gd name="connsiteX39" fmla="*/ 496030 w 1442998"/>
                <a:gd name="connsiteY39" fmla="*/ 1525670 h 1926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42998" h="1926503">
                  <a:moveTo>
                    <a:pt x="496030" y="1525670"/>
                  </a:moveTo>
                  <a:lnTo>
                    <a:pt x="160333" y="1926503"/>
                  </a:lnTo>
                  <a:lnTo>
                    <a:pt x="0" y="1916482"/>
                  </a:lnTo>
                  <a:lnTo>
                    <a:pt x="80166" y="1793727"/>
                  </a:lnTo>
                  <a:lnTo>
                    <a:pt x="270562" y="1548217"/>
                  </a:lnTo>
                  <a:lnTo>
                    <a:pt x="493525" y="1260118"/>
                  </a:lnTo>
                  <a:lnTo>
                    <a:pt x="581207" y="1129848"/>
                  </a:lnTo>
                  <a:lnTo>
                    <a:pt x="749056" y="904379"/>
                  </a:lnTo>
                  <a:lnTo>
                    <a:pt x="886842" y="708973"/>
                  </a:lnTo>
                  <a:lnTo>
                    <a:pt x="1007092" y="533609"/>
                  </a:lnTo>
                  <a:lnTo>
                    <a:pt x="1069722" y="428390"/>
                  </a:lnTo>
                  <a:lnTo>
                    <a:pt x="1097280" y="360749"/>
                  </a:lnTo>
                  <a:lnTo>
                    <a:pt x="1112311" y="300624"/>
                  </a:lnTo>
                  <a:lnTo>
                    <a:pt x="1117321" y="248015"/>
                  </a:lnTo>
                  <a:lnTo>
                    <a:pt x="1114816" y="187890"/>
                  </a:lnTo>
                  <a:lnTo>
                    <a:pt x="1097280" y="132776"/>
                  </a:lnTo>
                  <a:lnTo>
                    <a:pt x="1069722" y="72651"/>
                  </a:lnTo>
                  <a:lnTo>
                    <a:pt x="1062207" y="45094"/>
                  </a:lnTo>
                  <a:lnTo>
                    <a:pt x="1062207" y="22547"/>
                  </a:lnTo>
                  <a:lnTo>
                    <a:pt x="1069722" y="7515"/>
                  </a:lnTo>
                  <a:lnTo>
                    <a:pt x="1084754" y="0"/>
                  </a:lnTo>
                  <a:lnTo>
                    <a:pt x="1109806" y="2505"/>
                  </a:lnTo>
                  <a:lnTo>
                    <a:pt x="1149889" y="22547"/>
                  </a:lnTo>
                  <a:lnTo>
                    <a:pt x="1192478" y="52609"/>
                  </a:lnTo>
                  <a:lnTo>
                    <a:pt x="1265128" y="130271"/>
                  </a:lnTo>
                  <a:lnTo>
                    <a:pt x="1330264" y="212942"/>
                  </a:lnTo>
                  <a:lnTo>
                    <a:pt x="1402915" y="305635"/>
                  </a:lnTo>
                  <a:lnTo>
                    <a:pt x="1422956" y="333192"/>
                  </a:lnTo>
                  <a:lnTo>
                    <a:pt x="1435482" y="353234"/>
                  </a:lnTo>
                  <a:lnTo>
                    <a:pt x="1442998" y="383296"/>
                  </a:lnTo>
                  <a:lnTo>
                    <a:pt x="1442998" y="420874"/>
                  </a:lnTo>
                  <a:lnTo>
                    <a:pt x="1432977" y="455947"/>
                  </a:lnTo>
                  <a:lnTo>
                    <a:pt x="1407925" y="483504"/>
                  </a:lnTo>
                  <a:lnTo>
                    <a:pt x="1327759" y="551145"/>
                  </a:lnTo>
                  <a:lnTo>
                    <a:pt x="1179952" y="693942"/>
                  </a:lnTo>
                  <a:lnTo>
                    <a:pt x="1064712" y="826718"/>
                  </a:lnTo>
                  <a:lnTo>
                    <a:pt x="929431" y="997072"/>
                  </a:lnTo>
                  <a:lnTo>
                    <a:pt x="779119" y="1179952"/>
                  </a:lnTo>
                  <a:lnTo>
                    <a:pt x="608765" y="1390389"/>
                  </a:lnTo>
                  <a:lnTo>
                    <a:pt x="496030" y="152567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A666FC5D-F485-004B-9698-00F368462AC7}"/>
                </a:ext>
              </a:extLst>
            </p:cNvPr>
            <p:cNvSpPr/>
            <p:nvPr/>
          </p:nvSpPr>
          <p:spPr>
            <a:xfrm>
              <a:off x="2857500" y="3671888"/>
              <a:ext cx="1484313" cy="606425"/>
            </a:xfrm>
            <a:custGeom>
              <a:avLst/>
              <a:gdLst>
                <a:gd name="connsiteX0" fmla="*/ 1107281 w 1483519"/>
                <a:gd name="connsiteY0" fmla="*/ 250031 h 607218"/>
                <a:gd name="connsiteX1" fmla="*/ 931069 w 1483519"/>
                <a:gd name="connsiteY1" fmla="*/ 321468 h 607218"/>
                <a:gd name="connsiteX2" fmla="*/ 702469 w 1483519"/>
                <a:gd name="connsiteY2" fmla="*/ 411956 h 607218"/>
                <a:gd name="connsiteX3" fmla="*/ 578644 w 1483519"/>
                <a:gd name="connsiteY3" fmla="*/ 452437 h 607218"/>
                <a:gd name="connsiteX4" fmla="*/ 400050 w 1483519"/>
                <a:gd name="connsiteY4" fmla="*/ 533400 h 607218"/>
                <a:gd name="connsiteX5" fmla="*/ 335756 w 1483519"/>
                <a:gd name="connsiteY5" fmla="*/ 566737 h 607218"/>
                <a:gd name="connsiteX6" fmla="*/ 307181 w 1483519"/>
                <a:gd name="connsiteY6" fmla="*/ 588168 h 607218"/>
                <a:gd name="connsiteX7" fmla="*/ 283369 w 1483519"/>
                <a:gd name="connsiteY7" fmla="*/ 597693 h 607218"/>
                <a:gd name="connsiteX8" fmla="*/ 247650 w 1483519"/>
                <a:gd name="connsiteY8" fmla="*/ 607218 h 607218"/>
                <a:gd name="connsiteX9" fmla="*/ 228600 w 1483519"/>
                <a:gd name="connsiteY9" fmla="*/ 604837 h 607218"/>
                <a:gd name="connsiteX10" fmla="*/ 202406 w 1483519"/>
                <a:gd name="connsiteY10" fmla="*/ 595312 h 607218"/>
                <a:gd name="connsiteX11" fmla="*/ 176213 w 1483519"/>
                <a:gd name="connsiteY11" fmla="*/ 573881 h 607218"/>
                <a:gd name="connsiteX12" fmla="*/ 154781 w 1483519"/>
                <a:gd name="connsiteY12" fmla="*/ 552450 h 607218"/>
                <a:gd name="connsiteX13" fmla="*/ 95250 w 1483519"/>
                <a:gd name="connsiteY13" fmla="*/ 500062 h 607218"/>
                <a:gd name="connsiteX14" fmla="*/ 57150 w 1483519"/>
                <a:gd name="connsiteY14" fmla="*/ 459581 h 607218"/>
                <a:gd name="connsiteX15" fmla="*/ 26194 w 1483519"/>
                <a:gd name="connsiteY15" fmla="*/ 416718 h 607218"/>
                <a:gd name="connsiteX16" fmla="*/ 2381 w 1483519"/>
                <a:gd name="connsiteY16" fmla="*/ 369093 h 607218"/>
                <a:gd name="connsiteX17" fmla="*/ 0 w 1483519"/>
                <a:gd name="connsiteY17" fmla="*/ 352425 h 607218"/>
                <a:gd name="connsiteX18" fmla="*/ 4763 w 1483519"/>
                <a:gd name="connsiteY18" fmla="*/ 333375 h 607218"/>
                <a:gd name="connsiteX19" fmla="*/ 26194 w 1483519"/>
                <a:gd name="connsiteY19" fmla="*/ 311943 h 607218"/>
                <a:gd name="connsiteX20" fmla="*/ 78581 w 1483519"/>
                <a:gd name="connsiteY20" fmla="*/ 297656 h 607218"/>
                <a:gd name="connsiteX21" fmla="*/ 221456 w 1483519"/>
                <a:gd name="connsiteY21" fmla="*/ 290512 h 607218"/>
                <a:gd name="connsiteX22" fmla="*/ 340519 w 1483519"/>
                <a:gd name="connsiteY22" fmla="*/ 280987 h 607218"/>
                <a:gd name="connsiteX23" fmla="*/ 576263 w 1483519"/>
                <a:gd name="connsiteY23" fmla="*/ 219075 h 607218"/>
                <a:gd name="connsiteX24" fmla="*/ 809625 w 1483519"/>
                <a:gd name="connsiteY24" fmla="*/ 159543 h 607218"/>
                <a:gd name="connsiteX25" fmla="*/ 1121569 w 1483519"/>
                <a:gd name="connsiteY25" fmla="*/ 80962 h 607218"/>
                <a:gd name="connsiteX26" fmla="*/ 1438275 w 1483519"/>
                <a:gd name="connsiteY26" fmla="*/ 0 h 607218"/>
                <a:gd name="connsiteX27" fmla="*/ 1483519 w 1483519"/>
                <a:gd name="connsiteY27" fmla="*/ 123825 h 607218"/>
                <a:gd name="connsiteX28" fmla="*/ 1107281 w 1483519"/>
                <a:gd name="connsiteY28" fmla="*/ 250031 h 607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83519" h="607218">
                  <a:moveTo>
                    <a:pt x="1107281" y="250031"/>
                  </a:moveTo>
                  <a:lnTo>
                    <a:pt x="931069" y="321468"/>
                  </a:lnTo>
                  <a:lnTo>
                    <a:pt x="702469" y="411956"/>
                  </a:lnTo>
                  <a:lnTo>
                    <a:pt x="578644" y="452437"/>
                  </a:lnTo>
                  <a:lnTo>
                    <a:pt x="400050" y="533400"/>
                  </a:lnTo>
                  <a:lnTo>
                    <a:pt x="335756" y="566737"/>
                  </a:lnTo>
                  <a:lnTo>
                    <a:pt x="307181" y="588168"/>
                  </a:lnTo>
                  <a:lnTo>
                    <a:pt x="283369" y="597693"/>
                  </a:lnTo>
                  <a:lnTo>
                    <a:pt x="247650" y="607218"/>
                  </a:lnTo>
                  <a:lnTo>
                    <a:pt x="228600" y="604837"/>
                  </a:lnTo>
                  <a:lnTo>
                    <a:pt x="202406" y="595312"/>
                  </a:lnTo>
                  <a:lnTo>
                    <a:pt x="176213" y="573881"/>
                  </a:lnTo>
                  <a:lnTo>
                    <a:pt x="154781" y="552450"/>
                  </a:lnTo>
                  <a:lnTo>
                    <a:pt x="95250" y="500062"/>
                  </a:lnTo>
                  <a:lnTo>
                    <a:pt x="57150" y="459581"/>
                  </a:lnTo>
                  <a:lnTo>
                    <a:pt x="26194" y="416718"/>
                  </a:lnTo>
                  <a:lnTo>
                    <a:pt x="2381" y="369093"/>
                  </a:lnTo>
                  <a:lnTo>
                    <a:pt x="0" y="352425"/>
                  </a:lnTo>
                  <a:lnTo>
                    <a:pt x="4763" y="333375"/>
                  </a:lnTo>
                  <a:lnTo>
                    <a:pt x="26194" y="311943"/>
                  </a:lnTo>
                  <a:lnTo>
                    <a:pt x="78581" y="297656"/>
                  </a:lnTo>
                  <a:lnTo>
                    <a:pt x="221456" y="290512"/>
                  </a:lnTo>
                  <a:lnTo>
                    <a:pt x="340519" y="280987"/>
                  </a:lnTo>
                  <a:lnTo>
                    <a:pt x="576263" y="219075"/>
                  </a:lnTo>
                  <a:lnTo>
                    <a:pt x="809625" y="159543"/>
                  </a:lnTo>
                  <a:lnTo>
                    <a:pt x="1121569" y="80962"/>
                  </a:lnTo>
                  <a:lnTo>
                    <a:pt x="1438275" y="0"/>
                  </a:lnTo>
                  <a:lnTo>
                    <a:pt x="1483519" y="123825"/>
                  </a:lnTo>
                  <a:lnTo>
                    <a:pt x="1107281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98CCE092-7420-5948-A98F-227ABE9CA992}"/>
                </a:ext>
              </a:extLst>
            </p:cNvPr>
            <p:cNvSpPr/>
            <p:nvPr/>
          </p:nvSpPr>
          <p:spPr>
            <a:xfrm>
              <a:off x="3986213" y="3276600"/>
              <a:ext cx="646112" cy="896938"/>
            </a:xfrm>
            <a:custGeom>
              <a:avLst/>
              <a:gdLst>
                <a:gd name="connsiteX0" fmla="*/ 376237 w 645318"/>
                <a:gd name="connsiteY0" fmla="*/ 688181 h 897731"/>
                <a:gd name="connsiteX1" fmla="*/ 285750 w 645318"/>
                <a:gd name="connsiteY1" fmla="*/ 531019 h 897731"/>
                <a:gd name="connsiteX2" fmla="*/ 221456 w 645318"/>
                <a:gd name="connsiteY2" fmla="*/ 414338 h 897731"/>
                <a:gd name="connsiteX3" fmla="*/ 135731 w 645318"/>
                <a:gd name="connsiteY3" fmla="*/ 266700 h 897731"/>
                <a:gd name="connsiteX4" fmla="*/ 73818 w 645318"/>
                <a:gd name="connsiteY4" fmla="*/ 169069 h 897731"/>
                <a:gd name="connsiteX5" fmla="*/ 30956 w 645318"/>
                <a:gd name="connsiteY5" fmla="*/ 107156 h 897731"/>
                <a:gd name="connsiteX6" fmla="*/ 11906 w 645318"/>
                <a:gd name="connsiteY6" fmla="*/ 71438 h 897731"/>
                <a:gd name="connsiteX7" fmla="*/ 2381 w 645318"/>
                <a:gd name="connsiteY7" fmla="*/ 45244 h 897731"/>
                <a:gd name="connsiteX8" fmla="*/ 0 w 645318"/>
                <a:gd name="connsiteY8" fmla="*/ 26194 h 897731"/>
                <a:gd name="connsiteX9" fmla="*/ 2381 w 645318"/>
                <a:gd name="connsiteY9" fmla="*/ 11906 h 897731"/>
                <a:gd name="connsiteX10" fmla="*/ 11906 w 645318"/>
                <a:gd name="connsiteY10" fmla="*/ 0 h 897731"/>
                <a:gd name="connsiteX11" fmla="*/ 30956 w 645318"/>
                <a:gd name="connsiteY11" fmla="*/ 2381 h 897731"/>
                <a:gd name="connsiteX12" fmla="*/ 78581 w 645318"/>
                <a:gd name="connsiteY12" fmla="*/ 28575 h 897731"/>
                <a:gd name="connsiteX13" fmla="*/ 176212 w 645318"/>
                <a:gd name="connsiteY13" fmla="*/ 107156 h 897731"/>
                <a:gd name="connsiteX14" fmla="*/ 302418 w 645318"/>
                <a:gd name="connsiteY14" fmla="*/ 204788 h 897731"/>
                <a:gd name="connsiteX15" fmla="*/ 431006 w 645318"/>
                <a:gd name="connsiteY15" fmla="*/ 304800 h 897731"/>
                <a:gd name="connsiteX16" fmla="*/ 483393 w 645318"/>
                <a:gd name="connsiteY16" fmla="*/ 342900 h 897731"/>
                <a:gd name="connsiteX17" fmla="*/ 497681 w 645318"/>
                <a:gd name="connsiteY17" fmla="*/ 357188 h 897731"/>
                <a:gd name="connsiteX18" fmla="*/ 533400 w 645318"/>
                <a:gd name="connsiteY18" fmla="*/ 419100 h 897731"/>
                <a:gd name="connsiteX19" fmla="*/ 571500 w 645318"/>
                <a:gd name="connsiteY19" fmla="*/ 490538 h 897731"/>
                <a:gd name="connsiteX20" fmla="*/ 597693 w 645318"/>
                <a:gd name="connsiteY20" fmla="*/ 550069 h 897731"/>
                <a:gd name="connsiteX21" fmla="*/ 623887 w 645318"/>
                <a:gd name="connsiteY21" fmla="*/ 631031 h 897731"/>
                <a:gd name="connsiteX22" fmla="*/ 638175 w 645318"/>
                <a:gd name="connsiteY22" fmla="*/ 721519 h 897731"/>
                <a:gd name="connsiteX23" fmla="*/ 645318 w 645318"/>
                <a:gd name="connsiteY23" fmla="*/ 785813 h 897731"/>
                <a:gd name="connsiteX24" fmla="*/ 638175 w 645318"/>
                <a:gd name="connsiteY24" fmla="*/ 831056 h 897731"/>
                <a:gd name="connsiteX25" fmla="*/ 619125 w 645318"/>
                <a:gd name="connsiteY25" fmla="*/ 869156 h 897731"/>
                <a:gd name="connsiteX26" fmla="*/ 600075 w 645318"/>
                <a:gd name="connsiteY26" fmla="*/ 892969 h 897731"/>
                <a:gd name="connsiteX27" fmla="*/ 585787 w 645318"/>
                <a:gd name="connsiteY27" fmla="*/ 897731 h 897731"/>
                <a:gd name="connsiteX28" fmla="*/ 564356 w 645318"/>
                <a:gd name="connsiteY28" fmla="*/ 897731 h 897731"/>
                <a:gd name="connsiteX29" fmla="*/ 523875 w 645318"/>
                <a:gd name="connsiteY29" fmla="*/ 881063 h 897731"/>
                <a:gd name="connsiteX30" fmla="*/ 488156 w 645318"/>
                <a:gd name="connsiteY30" fmla="*/ 859631 h 897731"/>
                <a:gd name="connsiteX31" fmla="*/ 464343 w 645318"/>
                <a:gd name="connsiteY31" fmla="*/ 833438 h 897731"/>
                <a:gd name="connsiteX32" fmla="*/ 376237 w 645318"/>
                <a:gd name="connsiteY32" fmla="*/ 688181 h 89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45318" h="897731">
                  <a:moveTo>
                    <a:pt x="376237" y="688181"/>
                  </a:moveTo>
                  <a:lnTo>
                    <a:pt x="285750" y="531019"/>
                  </a:lnTo>
                  <a:lnTo>
                    <a:pt x="221456" y="414338"/>
                  </a:lnTo>
                  <a:lnTo>
                    <a:pt x="135731" y="266700"/>
                  </a:lnTo>
                  <a:lnTo>
                    <a:pt x="73818" y="169069"/>
                  </a:lnTo>
                  <a:lnTo>
                    <a:pt x="30956" y="107156"/>
                  </a:lnTo>
                  <a:lnTo>
                    <a:pt x="11906" y="71438"/>
                  </a:lnTo>
                  <a:lnTo>
                    <a:pt x="2381" y="45244"/>
                  </a:lnTo>
                  <a:lnTo>
                    <a:pt x="0" y="26194"/>
                  </a:lnTo>
                  <a:lnTo>
                    <a:pt x="2381" y="11906"/>
                  </a:lnTo>
                  <a:lnTo>
                    <a:pt x="11906" y="0"/>
                  </a:lnTo>
                  <a:lnTo>
                    <a:pt x="30956" y="2381"/>
                  </a:lnTo>
                  <a:lnTo>
                    <a:pt x="78581" y="28575"/>
                  </a:lnTo>
                  <a:lnTo>
                    <a:pt x="176212" y="107156"/>
                  </a:lnTo>
                  <a:lnTo>
                    <a:pt x="302418" y="204788"/>
                  </a:lnTo>
                  <a:lnTo>
                    <a:pt x="431006" y="304800"/>
                  </a:lnTo>
                  <a:lnTo>
                    <a:pt x="483393" y="342900"/>
                  </a:lnTo>
                  <a:lnTo>
                    <a:pt x="497681" y="357188"/>
                  </a:lnTo>
                  <a:lnTo>
                    <a:pt x="533400" y="419100"/>
                  </a:lnTo>
                  <a:lnTo>
                    <a:pt x="571500" y="490538"/>
                  </a:lnTo>
                  <a:lnTo>
                    <a:pt x="597693" y="550069"/>
                  </a:lnTo>
                  <a:lnTo>
                    <a:pt x="623887" y="631031"/>
                  </a:lnTo>
                  <a:lnTo>
                    <a:pt x="638175" y="721519"/>
                  </a:lnTo>
                  <a:lnTo>
                    <a:pt x="645318" y="785813"/>
                  </a:lnTo>
                  <a:lnTo>
                    <a:pt x="638175" y="831056"/>
                  </a:lnTo>
                  <a:lnTo>
                    <a:pt x="619125" y="869156"/>
                  </a:lnTo>
                  <a:lnTo>
                    <a:pt x="600075" y="892969"/>
                  </a:lnTo>
                  <a:lnTo>
                    <a:pt x="585787" y="897731"/>
                  </a:lnTo>
                  <a:lnTo>
                    <a:pt x="564356" y="897731"/>
                  </a:lnTo>
                  <a:lnTo>
                    <a:pt x="523875" y="881063"/>
                  </a:lnTo>
                  <a:lnTo>
                    <a:pt x="488156" y="859631"/>
                  </a:lnTo>
                  <a:lnTo>
                    <a:pt x="464343" y="833438"/>
                  </a:lnTo>
                  <a:lnTo>
                    <a:pt x="376237" y="688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2D0FAEB2-BF60-F54A-9191-1CE1B3E74AF5}"/>
                </a:ext>
              </a:extLst>
            </p:cNvPr>
            <p:cNvSpPr/>
            <p:nvPr/>
          </p:nvSpPr>
          <p:spPr>
            <a:xfrm rot="16200000">
              <a:off x="2699544" y="4782344"/>
              <a:ext cx="2073275" cy="373063"/>
            </a:xfrm>
            <a:custGeom>
              <a:avLst/>
              <a:gdLst>
                <a:gd name="connsiteX0" fmla="*/ 1216819 w 2074069"/>
                <a:gd name="connsiteY0" fmla="*/ 366712 h 373856"/>
                <a:gd name="connsiteX1" fmla="*/ 664369 w 2074069"/>
                <a:gd name="connsiteY1" fmla="*/ 369094 h 373856"/>
                <a:gd name="connsiteX2" fmla="*/ 295275 w 2074069"/>
                <a:gd name="connsiteY2" fmla="*/ 361950 h 373856"/>
                <a:gd name="connsiteX3" fmla="*/ 161925 w 2074069"/>
                <a:gd name="connsiteY3" fmla="*/ 352425 h 373856"/>
                <a:gd name="connsiteX4" fmla="*/ 90488 w 2074069"/>
                <a:gd name="connsiteY4" fmla="*/ 347662 h 373856"/>
                <a:gd name="connsiteX5" fmla="*/ 54769 w 2074069"/>
                <a:gd name="connsiteY5" fmla="*/ 335756 h 373856"/>
                <a:gd name="connsiteX6" fmla="*/ 16669 w 2074069"/>
                <a:gd name="connsiteY6" fmla="*/ 311944 h 373856"/>
                <a:gd name="connsiteX7" fmla="*/ 0 w 2074069"/>
                <a:gd name="connsiteY7" fmla="*/ 292894 h 373856"/>
                <a:gd name="connsiteX8" fmla="*/ 0 w 2074069"/>
                <a:gd name="connsiteY8" fmla="*/ 273844 h 373856"/>
                <a:gd name="connsiteX9" fmla="*/ 7144 w 2074069"/>
                <a:gd name="connsiteY9" fmla="*/ 250031 h 373856"/>
                <a:gd name="connsiteX10" fmla="*/ 38100 w 2074069"/>
                <a:gd name="connsiteY10" fmla="*/ 219075 h 373856"/>
                <a:gd name="connsiteX11" fmla="*/ 85725 w 2074069"/>
                <a:gd name="connsiteY11" fmla="*/ 188119 h 373856"/>
                <a:gd name="connsiteX12" fmla="*/ 159544 w 2074069"/>
                <a:gd name="connsiteY12" fmla="*/ 147637 h 373856"/>
                <a:gd name="connsiteX13" fmla="*/ 259556 w 2074069"/>
                <a:gd name="connsiteY13" fmla="*/ 107156 h 373856"/>
                <a:gd name="connsiteX14" fmla="*/ 381000 w 2074069"/>
                <a:gd name="connsiteY14" fmla="*/ 76200 h 373856"/>
                <a:gd name="connsiteX15" fmla="*/ 419100 w 2074069"/>
                <a:gd name="connsiteY15" fmla="*/ 80962 h 373856"/>
                <a:gd name="connsiteX16" fmla="*/ 526256 w 2074069"/>
                <a:gd name="connsiteY16" fmla="*/ 100012 h 373856"/>
                <a:gd name="connsiteX17" fmla="*/ 628650 w 2074069"/>
                <a:gd name="connsiteY17" fmla="*/ 114300 h 373856"/>
                <a:gd name="connsiteX18" fmla="*/ 781050 w 2074069"/>
                <a:gd name="connsiteY18" fmla="*/ 123825 h 373856"/>
                <a:gd name="connsiteX19" fmla="*/ 1302544 w 2074069"/>
                <a:gd name="connsiteY19" fmla="*/ 121444 h 373856"/>
                <a:gd name="connsiteX20" fmla="*/ 1740694 w 2074069"/>
                <a:gd name="connsiteY20" fmla="*/ 123825 h 373856"/>
                <a:gd name="connsiteX21" fmla="*/ 1862138 w 2074069"/>
                <a:gd name="connsiteY21" fmla="*/ 123825 h 373856"/>
                <a:gd name="connsiteX22" fmla="*/ 1900238 w 2074069"/>
                <a:gd name="connsiteY22" fmla="*/ 116681 h 373856"/>
                <a:gd name="connsiteX23" fmla="*/ 1921669 w 2074069"/>
                <a:gd name="connsiteY23" fmla="*/ 100012 h 373856"/>
                <a:gd name="connsiteX24" fmla="*/ 1969294 w 2074069"/>
                <a:gd name="connsiteY24" fmla="*/ 0 h 373856"/>
                <a:gd name="connsiteX25" fmla="*/ 2074069 w 2074069"/>
                <a:gd name="connsiteY25" fmla="*/ 200025 h 373856"/>
                <a:gd name="connsiteX26" fmla="*/ 1964531 w 2074069"/>
                <a:gd name="connsiteY26" fmla="*/ 316706 h 373856"/>
                <a:gd name="connsiteX27" fmla="*/ 1919288 w 2074069"/>
                <a:gd name="connsiteY27" fmla="*/ 352425 h 373856"/>
                <a:gd name="connsiteX28" fmla="*/ 1878806 w 2074069"/>
                <a:gd name="connsiteY28" fmla="*/ 369094 h 373856"/>
                <a:gd name="connsiteX29" fmla="*/ 1840706 w 2074069"/>
                <a:gd name="connsiteY29" fmla="*/ 373856 h 373856"/>
                <a:gd name="connsiteX30" fmla="*/ 1783556 w 2074069"/>
                <a:gd name="connsiteY30" fmla="*/ 373856 h 373856"/>
                <a:gd name="connsiteX31" fmla="*/ 1716881 w 2074069"/>
                <a:gd name="connsiteY31" fmla="*/ 369094 h 373856"/>
                <a:gd name="connsiteX32" fmla="*/ 1216819 w 2074069"/>
                <a:gd name="connsiteY32" fmla="*/ 366712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4069" h="373856">
                  <a:moveTo>
                    <a:pt x="1216819" y="366712"/>
                  </a:moveTo>
                  <a:lnTo>
                    <a:pt x="664369" y="369094"/>
                  </a:lnTo>
                  <a:lnTo>
                    <a:pt x="295275" y="361950"/>
                  </a:lnTo>
                  <a:lnTo>
                    <a:pt x="161925" y="352425"/>
                  </a:lnTo>
                  <a:lnTo>
                    <a:pt x="90488" y="347662"/>
                  </a:lnTo>
                  <a:lnTo>
                    <a:pt x="54769" y="335756"/>
                  </a:lnTo>
                  <a:lnTo>
                    <a:pt x="16669" y="311944"/>
                  </a:lnTo>
                  <a:lnTo>
                    <a:pt x="0" y="292894"/>
                  </a:lnTo>
                  <a:lnTo>
                    <a:pt x="0" y="273844"/>
                  </a:lnTo>
                  <a:lnTo>
                    <a:pt x="7144" y="250031"/>
                  </a:lnTo>
                  <a:lnTo>
                    <a:pt x="38100" y="219075"/>
                  </a:lnTo>
                  <a:lnTo>
                    <a:pt x="85725" y="188119"/>
                  </a:lnTo>
                  <a:lnTo>
                    <a:pt x="159544" y="147637"/>
                  </a:lnTo>
                  <a:lnTo>
                    <a:pt x="259556" y="107156"/>
                  </a:lnTo>
                  <a:lnTo>
                    <a:pt x="381000" y="76200"/>
                  </a:lnTo>
                  <a:lnTo>
                    <a:pt x="419100" y="80962"/>
                  </a:lnTo>
                  <a:lnTo>
                    <a:pt x="526256" y="100012"/>
                  </a:lnTo>
                  <a:lnTo>
                    <a:pt x="628650" y="114300"/>
                  </a:lnTo>
                  <a:lnTo>
                    <a:pt x="781050" y="123825"/>
                  </a:lnTo>
                  <a:lnTo>
                    <a:pt x="1302544" y="121444"/>
                  </a:lnTo>
                  <a:lnTo>
                    <a:pt x="1740694" y="123825"/>
                  </a:lnTo>
                  <a:lnTo>
                    <a:pt x="1862138" y="123825"/>
                  </a:lnTo>
                  <a:lnTo>
                    <a:pt x="1900238" y="116681"/>
                  </a:lnTo>
                  <a:lnTo>
                    <a:pt x="1921669" y="100012"/>
                  </a:lnTo>
                  <a:lnTo>
                    <a:pt x="1969294" y="0"/>
                  </a:lnTo>
                  <a:lnTo>
                    <a:pt x="2074069" y="200025"/>
                  </a:lnTo>
                  <a:lnTo>
                    <a:pt x="1964531" y="316706"/>
                  </a:lnTo>
                  <a:lnTo>
                    <a:pt x="1919288" y="352425"/>
                  </a:lnTo>
                  <a:lnTo>
                    <a:pt x="1878806" y="369094"/>
                  </a:lnTo>
                  <a:lnTo>
                    <a:pt x="1840706" y="373856"/>
                  </a:lnTo>
                  <a:lnTo>
                    <a:pt x="1783556" y="373856"/>
                  </a:lnTo>
                  <a:lnTo>
                    <a:pt x="1716881" y="369094"/>
                  </a:lnTo>
                  <a:lnTo>
                    <a:pt x="1216819" y="366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E48CF8F9-68C5-BB45-A171-709B5BF57A64}"/>
                </a:ext>
              </a:extLst>
            </p:cNvPr>
            <p:cNvSpPr/>
            <p:nvPr/>
          </p:nvSpPr>
          <p:spPr>
            <a:xfrm rot="16200000">
              <a:off x="4671219" y="2432844"/>
              <a:ext cx="2132013" cy="600075"/>
            </a:xfrm>
            <a:custGeom>
              <a:avLst/>
              <a:gdLst>
                <a:gd name="connsiteX0" fmla="*/ 407194 w 2131219"/>
                <a:gd name="connsiteY0" fmla="*/ 488156 h 600075"/>
                <a:gd name="connsiteX1" fmla="*/ 42862 w 2131219"/>
                <a:gd name="connsiteY1" fmla="*/ 495300 h 600075"/>
                <a:gd name="connsiteX2" fmla="*/ 0 w 2131219"/>
                <a:gd name="connsiteY2" fmla="*/ 226219 h 600075"/>
                <a:gd name="connsiteX3" fmla="*/ 402431 w 2131219"/>
                <a:gd name="connsiteY3" fmla="*/ 221456 h 600075"/>
                <a:gd name="connsiteX4" fmla="*/ 850106 w 2131219"/>
                <a:gd name="connsiteY4" fmla="*/ 221456 h 600075"/>
                <a:gd name="connsiteX5" fmla="*/ 1021556 w 2131219"/>
                <a:gd name="connsiteY5" fmla="*/ 223838 h 600075"/>
                <a:gd name="connsiteX6" fmla="*/ 1493044 w 2131219"/>
                <a:gd name="connsiteY6" fmla="*/ 221456 h 600075"/>
                <a:gd name="connsiteX7" fmla="*/ 1783556 w 2131219"/>
                <a:gd name="connsiteY7" fmla="*/ 221456 h 600075"/>
                <a:gd name="connsiteX8" fmla="*/ 1833562 w 2131219"/>
                <a:gd name="connsiteY8" fmla="*/ 216694 h 600075"/>
                <a:gd name="connsiteX9" fmla="*/ 1881187 w 2131219"/>
                <a:gd name="connsiteY9" fmla="*/ 207169 h 600075"/>
                <a:gd name="connsiteX10" fmla="*/ 1921669 w 2131219"/>
                <a:gd name="connsiteY10" fmla="*/ 190500 h 600075"/>
                <a:gd name="connsiteX11" fmla="*/ 1957387 w 2131219"/>
                <a:gd name="connsiteY11" fmla="*/ 166688 h 600075"/>
                <a:gd name="connsiteX12" fmla="*/ 2000250 w 2131219"/>
                <a:gd name="connsiteY12" fmla="*/ 126206 h 600075"/>
                <a:gd name="connsiteX13" fmla="*/ 2026444 w 2131219"/>
                <a:gd name="connsiteY13" fmla="*/ 76200 h 600075"/>
                <a:gd name="connsiteX14" fmla="*/ 2055019 w 2131219"/>
                <a:gd name="connsiteY14" fmla="*/ 33338 h 600075"/>
                <a:gd name="connsiteX15" fmla="*/ 2090737 w 2131219"/>
                <a:gd name="connsiteY15" fmla="*/ 7144 h 600075"/>
                <a:gd name="connsiteX16" fmla="*/ 2109787 w 2131219"/>
                <a:gd name="connsiteY16" fmla="*/ 0 h 600075"/>
                <a:gd name="connsiteX17" fmla="*/ 2121694 w 2131219"/>
                <a:gd name="connsiteY17" fmla="*/ 9525 h 600075"/>
                <a:gd name="connsiteX18" fmla="*/ 2128837 w 2131219"/>
                <a:gd name="connsiteY18" fmla="*/ 47625 h 600075"/>
                <a:gd name="connsiteX19" fmla="*/ 2131219 w 2131219"/>
                <a:gd name="connsiteY19" fmla="*/ 126206 h 600075"/>
                <a:gd name="connsiteX20" fmla="*/ 2105025 w 2131219"/>
                <a:gd name="connsiteY20" fmla="*/ 226219 h 600075"/>
                <a:gd name="connsiteX21" fmla="*/ 2083594 w 2131219"/>
                <a:gd name="connsiteY21" fmla="*/ 302419 h 600075"/>
                <a:gd name="connsiteX22" fmla="*/ 2021681 w 2131219"/>
                <a:gd name="connsiteY22" fmla="*/ 450056 h 600075"/>
                <a:gd name="connsiteX23" fmla="*/ 1974056 w 2131219"/>
                <a:gd name="connsiteY23" fmla="*/ 545306 h 600075"/>
                <a:gd name="connsiteX24" fmla="*/ 1955006 w 2131219"/>
                <a:gd name="connsiteY24" fmla="*/ 569119 h 600075"/>
                <a:gd name="connsiteX25" fmla="*/ 1926431 w 2131219"/>
                <a:gd name="connsiteY25" fmla="*/ 595313 h 600075"/>
                <a:gd name="connsiteX26" fmla="*/ 1905000 w 2131219"/>
                <a:gd name="connsiteY26" fmla="*/ 600075 h 600075"/>
                <a:gd name="connsiteX27" fmla="*/ 1876425 w 2131219"/>
                <a:gd name="connsiteY27" fmla="*/ 597694 h 600075"/>
                <a:gd name="connsiteX28" fmla="*/ 1847850 w 2131219"/>
                <a:gd name="connsiteY28" fmla="*/ 585788 h 600075"/>
                <a:gd name="connsiteX29" fmla="*/ 1812131 w 2131219"/>
                <a:gd name="connsiteY29" fmla="*/ 552450 h 600075"/>
                <a:gd name="connsiteX30" fmla="*/ 1776412 w 2131219"/>
                <a:gd name="connsiteY30" fmla="*/ 531019 h 600075"/>
                <a:gd name="connsiteX31" fmla="*/ 1678781 w 2131219"/>
                <a:gd name="connsiteY31" fmla="*/ 504825 h 600075"/>
                <a:gd name="connsiteX32" fmla="*/ 1559719 w 2131219"/>
                <a:gd name="connsiteY32" fmla="*/ 490538 h 600075"/>
                <a:gd name="connsiteX33" fmla="*/ 1354931 w 2131219"/>
                <a:gd name="connsiteY33" fmla="*/ 490538 h 600075"/>
                <a:gd name="connsiteX34" fmla="*/ 1019175 w 2131219"/>
                <a:gd name="connsiteY34" fmla="*/ 490538 h 600075"/>
                <a:gd name="connsiteX35" fmla="*/ 864394 w 2131219"/>
                <a:gd name="connsiteY35" fmla="*/ 483394 h 600075"/>
                <a:gd name="connsiteX36" fmla="*/ 407194 w 2131219"/>
                <a:gd name="connsiteY36" fmla="*/ 488156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131219" h="600075">
                  <a:moveTo>
                    <a:pt x="407194" y="488156"/>
                  </a:moveTo>
                  <a:lnTo>
                    <a:pt x="42862" y="495300"/>
                  </a:lnTo>
                  <a:lnTo>
                    <a:pt x="0" y="226219"/>
                  </a:lnTo>
                  <a:lnTo>
                    <a:pt x="402431" y="221456"/>
                  </a:lnTo>
                  <a:lnTo>
                    <a:pt x="850106" y="221456"/>
                  </a:lnTo>
                  <a:lnTo>
                    <a:pt x="1021556" y="223838"/>
                  </a:lnTo>
                  <a:lnTo>
                    <a:pt x="1493044" y="221456"/>
                  </a:lnTo>
                  <a:lnTo>
                    <a:pt x="1783556" y="221456"/>
                  </a:lnTo>
                  <a:lnTo>
                    <a:pt x="1833562" y="216694"/>
                  </a:lnTo>
                  <a:lnTo>
                    <a:pt x="1881187" y="207169"/>
                  </a:lnTo>
                  <a:lnTo>
                    <a:pt x="1921669" y="190500"/>
                  </a:lnTo>
                  <a:lnTo>
                    <a:pt x="1957387" y="166688"/>
                  </a:lnTo>
                  <a:lnTo>
                    <a:pt x="2000250" y="126206"/>
                  </a:lnTo>
                  <a:lnTo>
                    <a:pt x="2026444" y="76200"/>
                  </a:lnTo>
                  <a:lnTo>
                    <a:pt x="2055019" y="33338"/>
                  </a:lnTo>
                  <a:lnTo>
                    <a:pt x="2090737" y="7144"/>
                  </a:lnTo>
                  <a:lnTo>
                    <a:pt x="2109787" y="0"/>
                  </a:lnTo>
                  <a:lnTo>
                    <a:pt x="2121694" y="9525"/>
                  </a:lnTo>
                  <a:lnTo>
                    <a:pt x="2128837" y="47625"/>
                  </a:lnTo>
                  <a:lnTo>
                    <a:pt x="2131219" y="126206"/>
                  </a:lnTo>
                  <a:lnTo>
                    <a:pt x="2105025" y="226219"/>
                  </a:lnTo>
                  <a:lnTo>
                    <a:pt x="2083594" y="302419"/>
                  </a:lnTo>
                  <a:lnTo>
                    <a:pt x="2021681" y="450056"/>
                  </a:lnTo>
                  <a:lnTo>
                    <a:pt x="1974056" y="545306"/>
                  </a:lnTo>
                  <a:lnTo>
                    <a:pt x="1955006" y="569119"/>
                  </a:lnTo>
                  <a:lnTo>
                    <a:pt x="1926431" y="595313"/>
                  </a:lnTo>
                  <a:lnTo>
                    <a:pt x="1905000" y="600075"/>
                  </a:lnTo>
                  <a:lnTo>
                    <a:pt x="1876425" y="597694"/>
                  </a:lnTo>
                  <a:lnTo>
                    <a:pt x="1847850" y="585788"/>
                  </a:lnTo>
                  <a:lnTo>
                    <a:pt x="1812131" y="552450"/>
                  </a:lnTo>
                  <a:lnTo>
                    <a:pt x="1776412" y="531019"/>
                  </a:lnTo>
                  <a:lnTo>
                    <a:pt x="1678781" y="504825"/>
                  </a:lnTo>
                  <a:lnTo>
                    <a:pt x="1559719" y="490538"/>
                  </a:lnTo>
                  <a:lnTo>
                    <a:pt x="1354931" y="490538"/>
                  </a:lnTo>
                  <a:lnTo>
                    <a:pt x="1019175" y="490538"/>
                  </a:lnTo>
                  <a:lnTo>
                    <a:pt x="864394" y="483394"/>
                  </a:lnTo>
                  <a:lnTo>
                    <a:pt x="407194" y="488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2F81C55A-15DA-2446-803F-37193504143F}"/>
                </a:ext>
              </a:extLst>
            </p:cNvPr>
            <p:cNvSpPr/>
            <p:nvPr/>
          </p:nvSpPr>
          <p:spPr>
            <a:xfrm>
              <a:off x="4652963" y="3600450"/>
              <a:ext cx="2284412" cy="423863"/>
            </a:xfrm>
            <a:custGeom>
              <a:avLst/>
              <a:gdLst>
                <a:gd name="connsiteX0" fmla="*/ 1616956 w 2283706"/>
                <a:gd name="connsiteY0" fmla="*/ 269081 h 423863"/>
                <a:gd name="connsiteX1" fmla="*/ 1376450 w 2283706"/>
                <a:gd name="connsiteY1" fmla="*/ 288131 h 423863"/>
                <a:gd name="connsiteX2" fmla="*/ 1064506 w 2283706"/>
                <a:gd name="connsiteY2" fmla="*/ 326231 h 423863"/>
                <a:gd name="connsiteX3" fmla="*/ 754944 w 2283706"/>
                <a:gd name="connsiteY3" fmla="*/ 371475 h 423863"/>
                <a:gd name="connsiteX4" fmla="*/ 538250 w 2283706"/>
                <a:gd name="connsiteY4" fmla="*/ 409575 h 423863"/>
                <a:gd name="connsiteX5" fmla="*/ 504913 w 2283706"/>
                <a:gd name="connsiteY5" fmla="*/ 419100 h 423863"/>
                <a:gd name="connsiteX6" fmla="*/ 478719 w 2283706"/>
                <a:gd name="connsiteY6" fmla="*/ 423863 h 423863"/>
                <a:gd name="connsiteX7" fmla="*/ 450144 w 2283706"/>
                <a:gd name="connsiteY7" fmla="*/ 423863 h 423863"/>
                <a:gd name="connsiteX8" fmla="*/ 407281 w 2283706"/>
                <a:gd name="connsiteY8" fmla="*/ 421481 h 423863"/>
                <a:gd name="connsiteX9" fmla="*/ 369181 w 2283706"/>
                <a:gd name="connsiteY9" fmla="*/ 414338 h 423863"/>
                <a:gd name="connsiteX10" fmla="*/ 323938 w 2283706"/>
                <a:gd name="connsiteY10" fmla="*/ 402431 h 423863"/>
                <a:gd name="connsiteX11" fmla="*/ 276313 w 2283706"/>
                <a:gd name="connsiteY11" fmla="*/ 383381 h 423863"/>
                <a:gd name="connsiteX12" fmla="*/ 207256 w 2283706"/>
                <a:gd name="connsiteY12" fmla="*/ 350044 h 423863"/>
                <a:gd name="connsiteX13" fmla="*/ 109625 w 2283706"/>
                <a:gd name="connsiteY13" fmla="*/ 285750 h 423863"/>
                <a:gd name="connsiteX14" fmla="*/ 31044 w 2283706"/>
                <a:gd name="connsiteY14" fmla="*/ 221456 h 423863"/>
                <a:gd name="connsiteX15" fmla="*/ 16756 w 2283706"/>
                <a:gd name="connsiteY15" fmla="*/ 207169 h 423863"/>
                <a:gd name="connsiteX16" fmla="*/ 2469 w 2283706"/>
                <a:gd name="connsiteY16" fmla="*/ 176213 h 423863"/>
                <a:gd name="connsiteX17" fmla="*/ 88 w 2283706"/>
                <a:gd name="connsiteY17" fmla="*/ 152400 h 423863"/>
                <a:gd name="connsiteX18" fmla="*/ 4850 w 2283706"/>
                <a:gd name="connsiteY18" fmla="*/ 135731 h 423863"/>
                <a:gd name="connsiteX19" fmla="*/ 16756 w 2283706"/>
                <a:gd name="connsiteY19" fmla="*/ 128588 h 423863"/>
                <a:gd name="connsiteX20" fmla="*/ 57238 w 2283706"/>
                <a:gd name="connsiteY20" fmla="*/ 135731 h 423863"/>
                <a:gd name="connsiteX21" fmla="*/ 123913 w 2283706"/>
                <a:gd name="connsiteY21" fmla="*/ 150019 h 423863"/>
                <a:gd name="connsiteX22" fmla="*/ 216781 w 2283706"/>
                <a:gd name="connsiteY22" fmla="*/ 171450 h 423863"/>
                <a:gd name="connsiteX23" fmla="*/ 300125 w 2283706"/>
                <a:gd name="connsiteY23" fmla="*/ 185738 h 423863"/>
                <a:gd name="connsiteX24" fmla="*/ 335844 w 2283706"/>
                <a:gd name="connsiteY24" fmla="*/ 185738 h 423863"/>
                <a:gd name="connsiteX25" fmla="*/ 623975 w 2283706"/>
                <a:gd name="connsiteY25" fmla="*/ 171450 h 423863"/>
                <a:gd name="connsiteX26" fmla="*/ 1016881 w 2283706"/>
                <a:gd name="connsiteY26" fmla="*/ 138113 h 423863"/>
                <a:gd name="connsiteX27" fmla="*/ 1281200 w 2283706"/>
                <a:gd name="connsiteY27" fmla="*/ 97631 h 423863"/>
                <a:gd name="connsiteX28" fmla="*/ 1450269 w 2283706"/>
                <a:gd name="connsiteY28" fmla="*/ 78581 h 423863"/>
                <a:gd name="connsiteX29" fmla="*/ 1643150 w 2283706"/>
                <a:gd name="connsiteY29" fmla="*/ 50006 h 423863"/>
                <a:gd name="connsiteX30" fmla="*/ 1838413 w 2283706"/>
                <a:gd name="connsiteY30" fmla="*/ 14288 h 423863"/>
                <a:gd name="connsiteX31" fmla="*/ 1919375 w 2283706"/>
                <a:gd name="connsiteY31" fmla="*/ 0 h 423863"/>
                <a:gd name="connsiteX32" fmla="*/ 1976525 w 2283706"/>
                <a:gd name="connsiteY32" fmla="*/ 4763 h 423863"/>
                <a:gd name="connsiteX33" fmla="*/ 2090825 w 2283706"/>
                <a:gd name="connsiteY33" fmla="*/ 40481 h 423863"/>
                <a:gd name="connsiteX34" fmla="*/ 2207506 w 2283706"/>
                <a:gd name="connsiteY34" fmla="*/ 92869 h 423863"/>
                <a:gd name="connsiteX35" fmla="*/ 2250369 w 2283706"/>
                <a:gd name="connsiteY35" fmla="*/ 128588 h 423863"/>
                <a:gd name="connsiteX36" fmla="*/ 2274181 w 2283706"/>
                <a:gd name="connsiteY36" fmla="*/ 159544 h 423863"/>
                <a:gd name="connsiteX37" fmla="*/ 2283706 w 2283706"/>
                <a:gd name="connsiteY37" fmla="*/ 183356 h 423863"/>
                <a:gd name="connsiteX38" fmla="*/ 2278944 w 2283706"/>
                <a:gd name="connsiteY38" fmla="*/ 211931 h 423863"/>
                <a:gd name="connsiteX39" fmla="*/ 2257513 w 2283706"/>
                <a:gd name="connsiteY39" fmla="*/ 233363 h 423863"/>
                <a:gd name="connsiteX40" fmla="*/ 2214650 w 2283706"/>
                <a:gd name="connsiteY40" fmla="*/ 247650 h 423863"/>
                <a:gd name="connsiteX41" fmla="*/ 1995575 w 2283706"/>
                <a:gd name="connsiteY41" fmla="*/ 254794 h 423863"/>
                <a:gd name="connsiteX42" fmla="*/ 1616956 w 2283706"/>
                <a:gd name="connsiteY42" fmla="*/ 269081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283706" h="423863">
                  <a:moveTo>
                    <a:pt x="1616956" y="269081"/>
                  </a:moveTo>
                  <a:lnTo>
                    <a:pt x="1376450" y="288131"/>
                  </a:lnTo>
                  <a:lnTo>
                    <a:pt x="1064506" y="326231"/>
                  </a:lnTo>
                  <a:lnTo>
                    <a:pt x="754944" y="371475"/>
                  </a:lnTo>
                  <a:lnTo>
                    <a:pt x="538250" y="409575"/>
                  </a:lnTo>
                  <a:lnTo>
                    <a:pt x="504913" y="419100"/>
                  </a:lnTo>
                  <a:lnTo>
                    <a:pt x="478719" y="423863"/>
                  </a:lnTo>
                  <a:lnTo>
                    <a:pt x="450144" y="423863"/>
                  </a:lnTo>
                  <a:lnTo>
                    <a:pt x="407281" y="421481"/>
                  </a:lnTo>
                  <a:lnTo>
                    <a:pt x="369181" y="414338"/>
                  </a:lnTo>
                  <a:lnTo>
                    <a:pt x="323938" y="402431"/>
                  </a:lnTo>
                  <a:lnTo>
                    <a:pt x="276313" y="383381"/>
                  </a:lnTo>
                  <a:lnTo>
                    <a:pt x="207256" y="350044"/>
                  </a:lnTo>
                  <a:lnTo>
                    <a:pt x="109625" y="285750"/>
                  </a:lnTo>
                  <a:lnTo>
                    <a:pt x="31044" y="221456"/>
                  </a:lnTo>
                  <a:lnTo>
                    <a:pt x="16756" y="207169"/>
                  </a:lnTo>
                  <a:lnTo>
                    <a:pt x="2469" y="176213"/>
                  </a:lnTo>
                  <a:cubicBezTo>
                    <a:pt x="0" y="153992"/>
                    <a:pt x="88" y="161969"/>
                    <a:pt x="88" y="152400"/>
                  </a:cubicBezTo>
                  <a:lnTo>
                    <a:pt x="4850" y="135731"/>
                  </a:lnTo>
                  <a:lnTo>
                    <a:pt x="16756" y="128588"/>
                  </a:lnTo>
                  <a:lnTo>
                    <a:pt x="57238" y="135731"/>
                  </a:lnTo>
                  <a:lnTo>
                    <a:pt x="123913" y="150019"/>
                  </a:lnTo>
                  <a:lnTo>
                    <a:pt x="216781" y="171450"/>
                  </a:lnTo>
                  <a:lnTo>
                    <a:pt x="300125" y="185738"/>
                  </a:lnTo>
                  <a:lnTo>
                    <a:pt x="335844" y="185738"/>
                  </a:lnTo>
                  <a:lnTo>
                    <a:pt x="623975" y="171450"/>
                  </a:lnTo>
                  <a:lnTo>
                    <a:pt x="1016881" y="138113"/>
                  </a:lnTo>
                  <a:lnTo>
                    <a:pt x="1281200" y="97631"/>
                  </a:lnTo>
                  <a:lnTo>
                    <a:pt x="1450269" y="78581"/>
                  </a:lnTo>
                  <a:lnTo>
                    <a:pt x="1643150" y="50006"/>
                  </a:lnTo>
                  <a:lnTo>
                    <a:pt x="1838413" y="14288"/>
                  </a:lnTo>
                  <a:lnTo>
                    <a:pt x="1919375" y="0"/>
                  </a:lnTo>
                  <a:lnTo>
                    <a:pt x="1976525" y="4763"/>
                  </a:lnTo>
                  <a:lnTo>
                    <a:pt x="2090825" y="40481"/>
                  </a:lnTo>
                  <a:lnTo>
                    <a:pt x="2207506" y="92869"/>
                  </a:lnTo>
                  <a:lnTo>
                    <a:pt x="2250369" y="128588"/>
                  </a:lnTo>
                  <a:lnTo>
                    <a:pt x="2274181" y="159544"/>
                  </a:lnTo>
                  <a:lnTo>
                    <a:pt x="2283706" y="183356"/>
                  </a:lnTo>
                  <a:lnTo>
                    <a:pt x="2278944" y="211931"/>
                  </a:lnTo>
                  <a:lnTo>
                    <a:pt x="2257513" y="233363"/>
                  </a:lnTo>
                  <a:lnTo>
                    <a:pt x="2214650" y="247650"/>
                  </a:lnTo>
                  <a:lnTo>
                    <a:pt x="1995575" y="254794"/>
                  </a:lnTo>
                  <a:lnTo>
                    <a:pt x="1616956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A95B9BEB-AAFB-8644-B1B0-718570CC038F}"/>
                </a:ext>
              </a:extLst>
            </p:cNvPr>
            <p:cNvSpPr/>
            <p:nvPr/>
          </p:nvSpPr>
          <p:spPr>
            <a:xfrm>
              <a:off x="5014913" y="4408488"/>
              <a:ext cx="1989137" cy="1193800"/>
            </a:xfrm>
            <a:custGeom>
              <a:avLst/>
              <a:gdLst>
                <a:gd name="connsiteX0" fmla="*/ 664368 w 1988343"/>
                <a:gd name="connsiteY0" fmla="*/ 316706 h 1250156"/>
                <a:gd name="connsiteX1" fmla="*/ 64293 w 1988343"/>
                <a:gd name="connsiteY1" fmla="*/ 390525 h 1250156"/>
                <a:gd name="connsiteX2" fmla="*/ 0 w 1988343"/>
                <a:gd name="connsiteY2" fmla="*/ 211931 h 1250156"/>
                <a:gd name="connsiteX3" fmla="*/ 166687 w 1988343"/>
                <a:gd name="connsiteY3" fmla="*/ 195262 h 1250156"/>
                <a:gd name="connsiteX4" fmla="*/ 673893 w 1988343"/>
                <a:gd name="connsiteY4" fmla="*/ 138112 h 1250156"/>
                <a:gd name="connsiteX5" fmla="*/ 1183481 w 1988343"/>
                <a:gd name="connsiteY5" fmla="*/ 78581 h 1250156"/>
                <a:gd name="connsiteX6" fmla="*/ 1428750 w 1988343"/>
                <a:gd name="connsiteY6" fmla="*/ 50006 h 1250156"/>
                <a:gd name="connsiteX7" fmla="*/ 1466850 w 1988343"/>
                <a:gd name="connsiteY7" fmla="*/ 45244 h 1250156"/>
                <a:gd name="connsiteX8" fmla="*/ 1528762 w 1988343"/>
                <a:gd name="connsiteY8" fmla="*/ 30956 h 1250156"/>
                <a:gd name="connsiteX9" fmla="*/ 1624012 w 1988343"/>
                <a:gd name="connsiteY9" fmla="*/ 4762 h 1250156"/>
                <a:gd name="connsiteX10" fmla="*/ 1650206 w 1988343"/>
                <a:gd name="connsiteY10" fmla="*/ 0 h 1250156"/>
                <a:gd name="connsiteX11" fmla="*/ 1685925 w 1988343"/>
                <a:gd name="connsiteY11" fmla="*/ 9525 h 1250156"/>
                <a:gd name="connsiteX12" fmla="*/ 1745456 w 1988343"/>
                <a:gd name="connsiteY12" fmla="*/ 38100 h 1250156"/>
                <a:gd name="connsiteX13" fmla="*/ 1840706 w 1988343"/>
                <a:gd name="connsiteY13" fmla="*/ 107156 h 1250156"/>
                <a:gd name="connsiteX14" fmla="*/ 1952625 w 1988343"/>
                <a:gd name="connsiteY14" fmla="*/ 195262 h 1250156"/>
                <a:gd name="connsiteX15" fmla="*/ 1983581 w 1988343"/>
                <a:gd name="connsiteY15" fmla="*/ 221456 h 1250156"/>
                <a:gd name="connsiteX16" fmla="*/ 1988343 w 1988343"/>
                <a:gd name="connsiteY16" fmla="*/ 238125 h 1250156"/>
                <a:gd name="connsiteX17" fmla="*/ 1981200 w 1988343"/>
                <a:gd name="connsiteY17" fmla="*/ 271462 h 1250156"/>
                <a:gd name="connsiteX18" fmla="*/ 1955006 w 1988343"/>
                <a:gd name="connsiteY18" fmla="*/ 300037 h 1250156"/>
                <a:gd name="connsiteX19" fmla="*/ 1926431 w 1988343"/>
                <a:gd name="connsiteY19" fmla="*/ 326231 h 1250156"/>
                <a:gd name="connsiteX20" fmla="*/ 1897856 w 1988343"/>
                <a:gd name="connsiteY20" fmla="*/ 361950 h 1250156"/>
                <a:gd name="connsiteX21" fmla="*/ 1878806 w 1988343"/>
                <a:gd name="connsiteY21" fmla="*/ 400050 h 1250156"/>
                <a:gd name="connsiteX22" fmla="*/ 1838325 w 1988343"/>
                <a:gd name="connsiteY22" fmla="*/ 538162 h 1250156"/>
                <a:gd name="connsiteX23" fmla="*/ 1733550 w 1988343"/>
                <a:gd name="connsiteY23" fmla="*/ 890587 h 1250156"/>
                <a:gd name="connsiteX24" fmla="*/ 1619250 w 1988343"/>
                <a:gd name="connsiteY24" fmla="*/ 1250156 h 1250156"/>
                <a:gd name="connsiteX25" fmla="*/ 1428750 w 1988343"/>
                <a:gd name="connsiteY25" fmla="*/ 1223962 h 1250156"/>
                <a:gd name="connsiteX26" fmla="*/ 1478756 w 1988343"/>
                <a:gd name="connsiteY26" fmla="*/ 926306 h 1250156"/>
                <a:gd name="connsiteX27" fmla="*/ 1552575 w 1988343"/>
                <a:gd name="connsiteY27" fmla="*/ 485775 h 1250156"/>
                <a:gd name="connsiteX28" fmla="*/ 1585912 w 1988343"/>
                <a:gd name="connsiteY28" fmla="*/ 285750 h 1250156"/>
                <a:gd name="connsiteX29" fmla="*/ 1585912 w 1988343"/>
                <a:gd name="connsiteY29" fmla="*/ 259556 h 1250156"/>
                <a:gd name="connsiteX30" fmla="*/ 1581150 w 1988343"/>
                <a:gd name="connsiteY30" fmla="*/ 247650 h 1250156"/>
                <a:gd name="connsiteX31" fmla="*/ 1557337 w 1988343"/>
                <a:gd name="connsiteY31" fmla="*/ 233362 h 1250156"/>
                <a:gd name="connsiteX32" fmla="*/ 1516856 w 1988343"/>
                <a:gd name="connsiteY32" fmla="*/ 226219 h 1250156"/>
                <a:gd name="connsiteX33" fmla="*/ 1273968 w 1988343"/>
                <a:gd name="connsiteY33" fmla="*/ 252412 h 1250156"/>
                <a:gd name="connsiteX34" fmla="*/ 664368 w 1988343"/>
                <a:gd name="connsiteY34" fmla="*/ 316706 h 1250156"/>
                <a:gd name="connsiteX0" fmla="*/ 664368 w 1988343"/>
                <a:gd name="connsiteY0" fmla="*/ 316706 h 1250156"/>
                <a:gd name="connsiteX1" fmla="*/ 64293 w 1988343"/>
                <a:gd name="connsiteY1" fmla="*/ 390525 h 1250156"/>
                <a:gd name="connsiteX2" fmla="*/ 0 w 1988343"/>
                <a:gd name="connsiteY2" fmla="*/ 211931 h 1250156"/>
                <a:gd name="connsiteX3" fmla="*/ 166687 w 1988343"/>
                <a:gd name="connsiteY3" fmla="*/ 195262 h 1250156"/>
                <a:gd name="connsiteX4" fmla="*/ 673893 w 1988343"/>
                <a:gd name="connsiteY4" fmla="*/ 138112 h 1250156"/>
                <a:gd name="connsiteX5" fmla="*/ 1183481 w 1988343"/>
                <a:gd name="connsiteY5" fmla="*/ 78581 h 1250156"/>
                <a:gd name="connsiteX6" fmla="*/ 1428750 w 1988343"/>
                <a:gd name="connsiteY6" fmla="*/ 50006 h 1250156"/>
                <a:gd name="connsiteX7" fmla="*/ 1466850 w 1988343"/>
                <a:gd name="connsiteY7" fmla="*/ 45244 h 1250156"/>
                <a:gd name="connsiteX8" fmla="*/ 1528762 w 1988343"/>
                <a:gd name="connsiteY8" fmla="*/ 30956 h 1250156"/>
                <a:gd name="connsiteX9" fmla="*/ 1624012 w 1988343"/>
                <a:gd name="connsiteY9" fmla="*/ 4762 h 1250156"/>
                <a:gd name="connsiteX10" fmla="*/ 1650206 w 1988343"/>
                <a:gd name="connsiteY10" fmla="*/ 0 h 1250156"/>
                <a:gd name="connsiteX11" fmla="*/ 1685925 w 1988343"/>
                <a:gd name="connsiteY11" fmla="*/ 9525 h 1250156"/>
                <a:gd name="connsiteX12" fmla="*/ 1745456 w 1988343"/>
                <a:gd name="connsiteY12" fmla="*/ 38100 h 1250156"/>
                <a:gd name="connsiteX13" fmla="*/ 1840706 w 1988343"/>
                <a:gd name="connsiteY13" fmla="*/ 107156 h 1250156"/>
                <a:gd name="connsiteX14" fmla="*/ 1952625 w 1988343"/>
                <a:gd name="connsiteY14" fmla="*/ 195262 h 1250156"/>
                <a:gd name="connsiteX15" fmla="*/ 1983581 w 1988343"/>
                <a:gd name="connsiteY15" fmla="*/ 221456 h 1250156"/>
                <a:gd name="connsiteX16" fmla="*/ 1988343 w 1988343"/>
                <a:gd name="connsiteY16" fmla="*/ 238125 h 1250156"/>
                <a:gd name="connsiteX17" fmla="*/ 1981200 w 1988343"/>
                <a:gd name="connsiteY17" fmla="*/ 271462 h 1250156"/>
                <a:gd name="connsiteX18" fmla="*/ 1955006 w 1988343"/>
                <a:gd name="connsiteY18" fmla="*/ 300037 h 1250156"/>
                <a:gd name="connsiteX19" fmla="*/ 1926431 w 1988343"/>
                <a:gd name="connsiteY19" fmla="*/ 326231 h 1250156"/>
                <a:gd name="connsiteX20" fmla="*/ 1897856 w 1988343"/>
                <a:gd name="connsiteY20" fmla="*/ 361950 h 1250156"/>
                <a:gd name="connsiteX21" fmla="*/ 1878806 w 1988343"/>
                <a:gd name="connsiteY21" fmla="*/ 400050 h 1250156"/>
                <a:gd name="connsiteX22" fmla="*/ 1838325 w 1988343"/>
                <a:gd name="connsiteY22" fmla="*/ 538162 h 1250156"/>
                <a:gd name="connsiteX23" fmla="*/ 1733550 w 1988343"/>
                <a:gd name="connsiteY23" fmla="*/ 890587 h 1250156"/>
                <a:gd name="connsiteX24" fmla="*/ 1619250 w 1988343"/>
                <a:gd name="connsiteY24" fmla="*/ 1250156 h 1250156"/>
                <a:gd name="connsiteX25" fmla="*/ 1428750 w 1988343"/>
                <a:gd name="connsiteY25" fmla="*/ 1223962 h 1250156"/>
                <a:gd name="connsiteX26" fmla="*/ 1442461 w 1988343"/>
                <a:gd name="connsiteY26" fmla="*/ 1145314 h 1250156"/>
                <a:gd name="connsiteX27" fmla="*/ 1478756 w 1988343"/>
                <a:gd name="connsiteY27" fmla="*/ 926306 h 1250156"/>
                <a:gd name="connsiteX28" fmla="*/ 1552575 w 1988343"/>
                <a:gd name="connsiteY28" fmla="*/ 485775 h 1250156"/>
                <a:gd name="connsiteX29" fmla="*/ 1585912 w 1988343"/>
                <a:gd name="connsiteY29" fmla="*/ 285750 h 1250156"/>
                <a:gd name="connsiteX30" fmla="*/ 1585912 w 1988343"/>
                <a:gd name="connsiteY30" fmla="*/ 259556 h 1250156"/>
                <a:gd name="connsiteX31" fmla="*/ 1581150 w 1988343"/>
                <a:gd name="connsiteY31" fmla="*/ 247650 h 1250156"/>
                <a:gd name="connsiteX32" fmla="*/ 1557337 w 1988343"/>
                <a:gd name="connsiteY32" fmla="*/ 233362 h 1250156"/>
                <a:gd name="connsiteX33" fmla="*/ 1516856 w 1988343"/>
                <a:gd name="connsiteY33" fmla="*/ 226219 h 1250156"/>
                <a:gd name="connsiteX34" fmla="*/ 1273968 w 1988343"/>
                <a:gd name="connsiteY34" fmla="*/ 252412 h 1250156"/>
                <a:gd name="connsiteX35" fmla="*/ 664368 w 1988343"/>
                <a:gd name="connsiteY35" fmla="*/ 316706 h 1250156"/>
                <a:gd name="connsiteX0" fmla="*/ 664368 w 1988343"/>
                <a:gd name="connsiteY0" fmla="*/ 316706 h 1250156"/>
                <a:gd name="connsiteX1" fmla="*/ 64293 w 1988343"/>
                <a:gd name="connsiteY1" fmla="*/ 390525 h 1250156"/>
                <a:gd name="connsiteX2" fmla="*/ 0 w 1988343"/>
                <a:gd name="connsiteY2" fmla="*/ 211931 h 1250156"/>
                <a:gd name="connsiteX3" fmla="*/ 166687 w 1988343"/>
                <a:gd name="connsiteY3" fmla="*/ 195262 h 1250156"/>
                <a:gd name="connsiteX4" fmla="*/ 673893 w 1988343"/>
                <a:gd name="connsiteY4" fmla="*/ 138112 h 1250156"/>
                <a:gd name="connsiteX5" fmla="*/ 1183481 w 1988343"/>
                <a:gd name="connsiteY5" fmla="*/ 78581 h 1250156"/>
                <a:gd name="connsiteX6" fmla="*/ 1428750 w 1988343"/>
                <a:gd name="connsiteY6" fmla="*/ 50006 h 1250156"/>
                <a:gd name="connsiteX7" fmla="*/ 1466850 w 1988343"/>
                <a:gd name="connsiteY7" fmla="*/ 45244 h 1250156"/>
                <a:gd name="connsiteX8" fmla="*/ 1528762 w 1988343"/>
                <a:gd name="connsiteY8" fmla="*/ 30956 h 1250156"/>
                <a:gd name="connsiteX9" fmla="*/ 1624012 w 1988343"/>
                <a:gd name="connsiteY9" fmla="*/ 4762 h 1250156"/>
                <a:gd name="connsiteX10" fmla="*/ 1650206 w 1988343"/>
                <a:gd name="connsiteY10" fmla="*/ 0 h 1250156"/>
                <a:gd name="connsiteX11" fmla="*/ 1685925 w 1988343"/>
                <a:gd name="connsiteY11" fmla="*/ 9525 h 1250156"/>
                <a:gd name="connsiteX12" fmla="*/ 1745456 w 1988343"/>
                <a:gd name="connsiteY12" fmla="*/ 38100 h 1250156"/>
                <a:gd name="connsiteX13" fmla="*/ 1840706 w 1988343"/>
                <a:gd name="connsiteY13" fmla="*/ 107156 h 1250156"/>
                <a:gd name="connsiteX14" fmla="*/ 1952625 w 1988343"/>
                <a:gd name="connsiteY14" fmla="*/ 195262 h 1250156"/>
                <a:gd name="connsiteX15" fmla="*/ 1983581 w 1988343"/>
                <a:gd name="connsiteY15" fmla="*/ 221456 h 1250156"/>
                <a:gd name="connsiteX16" fmla="*/ 1988343 w 1988343"/>
                <a:gd name="connsiteY16" fmla="*/ 238125 h 1250156"/>
                <a:gd name="connsiteX17" fmla="*/ 1981200 w 1988343"/>
                <a:gd name="connsiteY17" fmla="*/ 271462 h 1250156"/>
                <a:gd name="connsiteX18" fmla="*/ 1955006 w 1988343"/>
                <a:gd name="connsiteY18" fmla="*/ 300037 h 1250156"/>
                <a:gd name="connsiteX19" fmla="*/ 1926431 w 1988343"/>
                <a:gd name="connsiteY19" fmla="*/ 326231 h 1250156"/>
                <a:gd name="connsiteX20" fmla="*/ 1897856 w 1988343"/>
                <a:gd name="connsiteY20" fmla="*/ 361950 h 1250156"/>
                <a:gd name="connsiteX21" fmla="*/ 1878806 w 1988343"/>
                <a:gd name="connsiteY21" fmla="*/ 400050 h 1250156"/>
                <a:gd name="connsiteX22" fmla="*/ 1838325 w 1988343"/>
                <a:gd name="connsiteY22" fmla="*/ 538162 h 1250156"/>
                <a:gd name="connsiteX23" fmla="*/ 1733550 w 1988343"/>
                <a:gd name="connsiteY23" fmla="*/ 890587 h 1250156"/>
                <a:gd name="connsiteX24" fmla="*/ 1632885 w 1988343"/>
                <a:gd name="connsiteY24" fmla="*/ 1195352 h 1250156"/>
                <a:gd name="connsiteX25" fmla="*/ 1619250 w 1988343"/>
                <a:gd name="connsiteY25" fmla="*/ 1250156 h 1250156"/>
                <a:gd name="connsiteX26" fmla="*/ 1428750 w 1988343"/>
                <a:gd name="connsiteY26" fmla="*/ 1223962 h 1250156"/>
                <a:gd name="connsiteX27" fmla="*/ 1442461 w 1988343"/>
                <a:gd name="connsiteY27" fmla="*/ 1145314 h 1250156"/>
                <a:gd name="connsiteX28" fmla="*/ 1478756 w 1988343"/>
                <a:gd name="connsiteY28" fmla="*/ 926306 h 1250156"/>
                <a:gd name="connsiteX29" fmla="*/ 1552575 w 1988343"/>
                <a:gd name="connsiteY29" fmla="*/ 485775 h 1250156"/>
                <a:gd name="connsiteX30" fmla="*/ 1585912 w 1988343"/>
                <a:gd name="connsiteY30" fmla="*/ 285750 h 1250156"/>
                <a:gd name="connsiteX31" fmla="*/ 1585912 w 1988343"/>
                <a:gd name="connsiteY31" fmla="*/ 259556 h 1250156"/>
                <a:gd name="connsiteX32" fmla="*/ 1581150 w 1988343"/>
                <a:gd name="connsiteY32" fmla="*/ 247650 h 1250156"/>
                <a:gd name="connsiteX33" fmla="*/ 1557337 w 1988343"/>
                <a:gd name="connsiteY33" fmla="*/ 233362 h 1250156"/>
                <a:gd name="connsiteX34" fmla="*/ 1516856 w 1988343"/>
                <a:gd name="connsiteY34" fmla="*/ 226219 h 1250156"/>
                <a:gd name="connsiteX35" fmla="*/ 1273968 w 1988343"/>
                <a:gd name="connsiteY35" fmla="*/ 252412 h 1250156"/>
                <a:gd name="connsiteX36" fmla="*/ 664368 w 1988343"/>
                <a:gd name="connsiteY36" fmla="*/ 316706 h 1250156"/>
                <a:gd name="connsiteX0" fmla="*/ 664368 w 1988343"/>
                <a:gd name="connsiteY0" fmla="*/ 316706 h 1223962"/>
                <a:gd name="connsiteX1" fmla="*/ 64293 w 1988343"/>
                <a:gd name="connsiteY1" fmla="*/ 390525 h 1223962"/>
                <a:gd name="connsiteX2" fmla="*/ 0 w 1988343"/>
                <a:gd name="connsiteY2" fmla="*/ 211931 h 1223962"/>
                <a:gd name="connsiteX3" fmla="*/ 166687 w 1988343"/>
                <a:gd name="connsiteY3" fmla="*/ 195262 h 1223962"/>
                <a:gd name="connsiteX4" fmla="*/ 673893 w 1988343"/>
                <a:gd name="connsiteY4" fmla="*/ 138112 h 1223962"/>
                <a:gd name="connsiteX5" fmla="*/ 1183481 w 1988343"/>
                <a:gd name="connsiteY5" fmla="*/ 78581 h 1223962"/>
                <a:gd name="connsiteX6" fmla="*/ 1428750 w 1988343"/>
                <a:gd name="connsiteY6" fmla="*/ 50006 h 1223962"/>
                <a:gd name="connsiteX7" fmla="*/ 1466850 w 1988343"/>
                <a:gd name="connsiteY7" fmla="*/ 45244 h 1223962"/>
                <a:gd name="connsiteX8" fmla="*/ 1528762 w 1988343"/>
                <a:gd name="connsiteY8" fmla="*/ 30956 h 1223962"/>
                <a:gd name="connsiteX9" fmla="*/ 1624012 w 1988343"/>
                <a:gd name="connsiteY9" fmla="*/ 4762 h 1223962"/>
                <a:gd name="connsiteX10" fmla="*/ 1650206 w 1988343"/>
                <a:gd name="connsiteY10" fmla="*/ 0 h 1223962"/>
                <a:gd name="connsiteX11" fmla="*/ 1685925 w 1988343"/>
                <a:gd name="connsiteY11" fmla="*/ 9525 h 1223962"/>
                <a:gd name="connsiteX12" fmla="*/ 1745456 w 1988343"/>
                <a:gd name="connsiteY12" fmla="*/ 38100 h 1223962"/>
                <a:gd name="connsiteX13" fmla="*/ 1840706 w 1988343"/>
                <a:gd name="connsiteY13" fmla="*/ 107156 h 1223962"/>
                <a:gd name="connsiteX14" fmla="*/ 1952625 w 1988343"/>
                <a:gd name="connsiteY14" fmla="*/ 195262 h 1223962"/>
                <a:gd name="connsiteX15" fmla="*/ 1983581 w 1988343"/>
                <a:gd name="connsiteY15" fmla="*/ 221456 h 1223962"/>
                <a:gd name="connsiteX16" fmla="*/ 1988343 w 1988343"/>
                <a:gd name="connsiteY16" fmla="*/ 238125 h 1223962"/>
                <a:gd name="connsiteX17" fmla="*/ 1981200 w 1988343"/>
                <a:gd name="connsiteY17" fmla="*/ 271462 h 1223962"/>
                <a:gd name="connsiteX18" fmla="*/ 1955006 w 1988343"/>
                <a:gd name="connsiteY18" fmla="*/ 300037 h 1223962"/>
                <a:gd name="connsiteX19" fmla="*/ 1926431 w 1988343"/>
                <a:gd name="connsiteY19" fmla="*/ 326231 h 1223962"/>
                <a:gd name="connsiteX20" fmla="*/ 1897856 w 1988343"/>
                <a:gd name="connsiteY20" fmla="*/ 361950 h 1223962"/>
                <a:gd name="connsiteX21" fmla="*/ 1878806 w 1988343"/>
                <a:gd name="connsiteY21" fmla="*/ 400050 h 1223962"/>
                <a:gd name="connsiteX22" fmla="*/ 1838325 w 1988343"/>
                <a:gd name="connsiteY22" fmla="*/ 538162 h 1223962"/>
                <a:gd name="connsiteX23" fmla="*/ 1733550 w 1988343"/>
                <a:gd name="connsiteY23" fmla="*/ 890587 h 1223962"/>
                <a:gd name="connsiteX24" fmla="*/ 1632885 w 1988343"/>
                <a:gd name="connsiteY24" fmla="*/ 1195352 h 1223962"/>
                <a:gd name="connsiteX25" fmla="*/ 1428750 w 1988343"/>
                <a:gd name="connsiteY25" fmla="*/ 1223962 h 1223962"/>
                <a:gd name="connsiteX26" fmla="*/ 1442461 w 1988343"/>
                <a:gd name="connsiteY26" fmla="*/ 1145314 h 1223962"/>
                <a:gd name="connsiteX27" fmla="*/ 1478756 w 1988343"/>
                <a:gd name="connsiteY27" fmla="*/ 926306 h 1223962"/>
                <a:gd name="connsiteX28" fmla="*/ 1552575 w 1988343"/>
                <a:gd name="connsiteY28" fmla="*/ 485775 h 1223962"/>
                <a:gd name="connsiteX29" fmla="*/ 1585912 w 1988343"/>
                <a:gd name="connsiteY29" fmla="*/ 285750 h 1223962"/>
                <a:gd name="connsiteX30" fmla="*/ 1585912 w 1988343"/>
                <a:gd name="connsiteY30" fmla="*/ 259556 h 1223962"/>
                <a:gd name="connsiteX31" fmla="*/ 1581150 w 1988343"/>
                <a:gd name="connsiteY31" fmla="*/ 247650 h 1223962"/>
                <a:gd name="connsiteX32" fmla="*/ 1557337 w 1988343"/>
                <a:gd name="connsiteY32" fmla="*/ 233362 h 1223962"/>
                <a:gd name="connsiteX33" fmla="*/ 1516856 w 1988343"/>
                <a:gd name="connsiteY33" fmla="*/ 226219 h 1223962"/>
                <a:gd name="connsiteX34" fmla="*/ 1273968 w 1988343"/>
                <a:gd name="connsiteY34" fmla="*/ 252412 h 1223962"/>
                <a:gd name="connsiteX35" fmla="*/ 664368 w 1988343"/>
                <a:gd name="connsiteY35" fmla="*/ 316706 h 1223962"/>
                <a:gd name="connsiteX0" fmla="*/ 664368 w 1988343"/>
                <a:gd name="connsiteY0" fmla="*/ 316706 h 1195352"/>
                <a:gd name="connsiteX1" fmla="*/ 64293 w 1988343"/>
                <a:gd name="connsiteY1" fmla="*/ 390525 h 1195352"/>
                <a:gd name="connsiteX2" fmla="*/ 0 w 1988343"/>
                <a:gd name="connsiteY2" fmla="*/ 211931 h 1195352"/>
                <a:gd name="connsiteX3" fmla="*/ 166687 w 1988343"/>
                <a:gd name="connsiteY3" fmla="*/ 195262 h 1195352"/>
                <a:gd name="connsiteX4" fmla="*/ 673893 w 1988343"/>
                <a:gd name="connsiteY4" fmla="*/ 138112 h 1195352"/>
                <a:gd name="connsiteX5" fmla="*/ 1183481 w 1988343"/>
                <a:gd name="connsiteY5" fmla="*/ 78581 h 1195352"/>
                <a:gd name="connsiteX6" fmla="*/ 1428750 w 1988343"/>
                <a:gd name="connsiteY6" fmla="*/ 50006 h 1195352"/>
                <a:gd name="connsiteX7" fmla="*/ 1466850 w 1988343"/>
                <a:gd name="connsiteY7" fmla="*/ 45244 h 1195352"/>
                <a:gd name="connsiteX8" fmla="*/ 1528762 w 1988343"/>
                <a:gd name="connsiteY8" fmla="*/ 30956 h 1195352"/>
                <a:gd name="connsiteX9" fmla="*/ 1624012 w 1988343"/>
                <a:gd name="connsiteY9" fmla="*/ 4762 h 1195352"/>
                <a:gd name="connsiteX10" fmla="*/ 1650206 w 1988343"/>
                <a:gd name="connsiteY10" fmla="*/ 0 h 1195352"/>
                <a:gd name="connsiteX11" fmla="*/ 1685925 w 1988343"/>
                <a:gd name="connsiteY11" fmla="*/ 9525 h 1195352"/>
                <a:gd name="connsiteX12" fmla="*/ 1745456 w 1988343"/>
                <a:gd name="connsiteY12" fmla="*/ 38100 h 1195352"/>
                <a:gd name="connsiteX13" fmla="*/ 1840706 w 1988343"/>
                <a:gd name="connsiteY13" fmla="*/ 107156 h 1195352"/>
                <a:gd name="connsiteX14" fmla="*/ 1952625 w 1988343"/>
                <a:gd name="connsiteY14" fmla="*/ 195262 h 1195352"/>
                <a:gd name="connsiteX15" fmla="*/ 1983581 w 1988343"/>
                <a:gd name="connsiteY15" fmla="*/ 221456 h 1195352"/>
                <a:gd name="connsiteX16" fmla="*/ 1988343 w 1988343"/>
                <a:gd name="connsiteY16" fmla="*/ 238125 h 1195352"/>
                <a:gd name="connsiteX17" fmla="*/ 1981200 w 1988343"/>
                <a:gd name="connsiteY17" fmla="*/ 271462 h 1195352"/>
                <a:gd name="connsiteX18" fmla="*/ 1955006 w 1988343"/>
                <a:gd name="connsiteY18" fmla="*/ 300037 h 1195352"/>
                <a:gd name="connsiteX19" fmla="*/ 1926431 w 1988343"/>
                <a:gd name="connsiteY19" fmla="*/ 326231 h 1195352"/>
                <a:gd name="connsiteX20" fmla="*/ 1897856 w 1988343"/>
                <a:gd name="connsiteY20" fmla="*/ 361950 h 1195352"/>
                <a:gd name="connsiteX21" fmla="*/ 1878806 w 1988343"/>
                <a:gd name="connsiteY21" fmla="*/ 400050 h 1195352"/>
                <a:gd name="connsiteX22" fmla="*/ 1838325 w 1988343"/>
                <a:gd name="connsiteY22" fmla="*/ 538162 h 1195352"/>
                <a:gd name="connsiteX23" fmla="*/ 1733550 w 1988343"/>
                <a:gd name="connsiteY23" fmla="*/ 890587 h 1195352"/>
                <a:gd name="connsiteX24" fmla="*/ 1632885 w 1988343"/>
                <a:gd name="connsiteY24" fmla="*/ 1195352 h 1195352"/>
                <a:gd name="connsiteX25" fmla="*/ 1442461 w 1988343"/>
                <a:gd name="connsiteY25" fmla="*/ 1145314 h 1195352"/>
                <a:gd name="connsiteX26" fmla="*/ 1478756 w 1988343"/>
                <a:gd name="connsiteY26" fmla="*/ 926306 h 1195352"/>
                <a:gd name="connsiteX27" fmla="*/ 1552575 w 1988343"/>
                <a:gd name="connsiteY27" fmla="*/ 485775 h 1195352"/>
                <a:gd name="connsiteX28" fmla="*/ 1585912 w 1988343"/>
                <a:gd name="connsiteY28" fmla="*/ 285750 h 1195352"/>
                <a:gd name="connsiteX29" fmla="*/ 1585912 w 1988343"/>
                <a:gd name="connsiteY29" fmla="*/ 259556 h 1195352"/>
                <a:gd name="connsiteX30" fmla="*/ 1581150 w 1988343"/>
                <a:gd name="connsiteY30" fmla="*/ 247650 h 1195352"/>
                <a:gd name="connsiteX31" fmla="*/ 1557337 w 1988343"/>
                <a:gd name="connsiteY31" fmla="*/ 233362 h 1195352"/>
                <a:gd name="connsiteX32" fmla="*/ 1516856 w 1988343"/>
                <a:gd name="connsiteY32" fmla="*/ 226219 h 1195352"/>
                <a:gd name="connsiteX33" fmla="*/ 1273968 w 1988343"/>
                <a:gd name="connsiteY33" fmla="*/ 252412 h 1195352"/>
                <a:gd name="connsiteX34" fmla="*/ 664368 w 1988343"/>
                <a:gd name="connsiteY34" fmla="*/ 316706 h 11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88343" h="1195352">
                  <a:moveTo>
                    <a:pt x="664368" y="316706"/>
                  </a:moveTo>
                  <a:lnTo>
                    <a:pt x="64293" y="390525"/>
                  </a:lnTo>
                  <a:lnTo>
                    <a:pt x="0" y="211931"/>
                  </a:lnTo>
                  <a:lnTo>
                    <a:pt x="166687" y="195262"/>
                  </a:lnTo>
                  <a:lnTo>
                    <a:pt x="673893" y="138112"/>
                  </a:lnTo>
                  <a:lnTo>
                    <a:pt x="1183481" y="78581"/>
                  </a:lnTo>
                  <a:lnTo>
                    <a:pt x="1428750" y="50006"/>
                  </a:lnTo>
                  <a:lnTo>
                    <a:pt x="1466850" y="45244"/>
                  </a:lnTo>
                  <a:lnTo>
                    <a:pt x="1528762" y="30956"/>
                  </a:lnTo>
                  <a:lnTo>
                    <a:pt x="1624012" y="4762"/>
                  </a:lnTo>
                  <a:lnTo>
                    <a:pt x="1650206" y="0"/>
                  </a:lnTo>
                  <a:lnTo>
                    <a:pt x="1685925" y="9525"/>
                  </a:lnTo>
                  <a:lnTo>
                    <a:pt x="1745456" y="38100"/>
                  </a:lnTo>
                  <a:lnTo>
                    <a:pt x="1840706" y="107156"/>
                  </a:lnTo>
                  <a:lnTo>
                    <a:pt x="1952625" y="195262"/>
                  </a:lnTo>
                  <a:lnTo>
                    <a:pt x="1983581" y="221456"/>
                  </a:lnTo>
                  <a:lnTo>
                    <a:pt x="1988343" y="238125"/>
                  </a:lnTo>
                  <a:lnTo>
                    <a:pt x="1981200" y="271462"/>
                  </a:lnTo>
                  <a:lnTo>
                    <a:pt x="1955006" y="300037"/>
                  </a:lnTo>
                  <a:lnTo>
                    <a:pt x="1926431" y="326231"/>
                  </a:lnTo>
                  <a:lnTo>
                    <a:pt x="1897856" y="361950"/>
                  </a:lnTo>
                  <a:lnTo>
                    <a:pt x="1878806" y="400050"/>
                  </a:lnTo>
                  <a:lnTo>
                    <a:pt x="1838325" y="538162"/>
                  </a:lnTo>
                  <a:lnTo>
                    <a:pt x="1733550" y="890587"/>
                  </a:lnTo>
                  <a:lnTo>
                    <a:pt x="1632885" y="1195352"/>
                  </a:lnTo>
                  <a:lnTo>
                    <a:pt x="1442461" y="1145314"/>
                  </a:lnTo>
                  <a:lnTo>
                    <a:pt x="1478756" y="926306"/>
                  </a:lnTo>
                  <a:lnTo>
                    <a:pt x="1552575" y="485775"/>
                  </a:lnTo>
                  <a:lnTo>
                    <a:pt x="1585912" y="285750"/>
                  </a:lnTo>
                  <a:lnTo>
                    <a:pt x="1585912" y="259556"/>
                  </a:lnTo>
                  <a:lnTo>
                    <a:pt x="1581150" y="247650"/>
                  </a:lnTo>
                  <a:lnTo>
                    <a:pt x="1557337" y="233362"/>
                  </a:lnTo>
                  <a:lnTo>
                    <a:pt x="1516856" y="226219"/>
                  </a:lnTo>
                  <a:lnTo>
                    <a:pt x="1273968" y="252412"/>
                  </a:lnTo>
                  <a:lnTo>
                    <a:pt x="664368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F481CDB3-9EF7-6742-B6D3-C7498DB28EA5}"/>
                </a:ext>
              </a:extLst>
            </p:cNvPr>
            <p:cNvSpPr/>
            <p:nvPr/>
          </p:nvSpPr>
          <p:spPr>
            <a:xfrm>
              <a:off x="5151438" y="5524500"/>
              <a:ext cx="1554162" cy="304800"/>
            </a:xfrm>
            <a:custGeom>
              <a:avLst/>
              <a:gdLst>
                <a:gd name="connsiteX0" fmla="*/ 531019 w 1554956"/>
                <a:gd name="connsiteY0" fmla="*/ 238125 h 304800"/>
                <a:gd name="connsiteX1" fmla="*/ 45244 w 1554956"/>
                <a:gd name="connsiteY1" fmla="*/ 304800 h 304800"/>
                <a:gd name="connsiteX2" fmla="*/ 0 w 1554956"/>
                <a:gd name="connsiteY2" fmla="*/ 145256 h 304800"/>
                <a:gd name="connsiteX3" fmla="*/ 404812 w 1554956"/>
                <a:gd name="connsiteY3" fmla="*/ 95250 h 304800"/>
                <a:gd name="connsiteX4" fmla="*/ 802481 w 1554956"/>
                <a:gd name="connsiteY4" fmla="*/ 50006 h 304800"/>
                <a:gd name="connsiteX5" fmla="*/ 1176337 w 1554956"/>
                <a:gd name="connsiteY5" fmla="*/ 16669 h 304800"/>
                <a:gd name="connsiteX6" fmla="*/ 1331119 w 1554956"/>
                <a:gd name="connsiteY6" fmla="*/ 0 h 304800"/>
                <a:gd name="connsiteX7" fmla="*/ 1507331 w 1554956"/>
                <a:gd name="connsiteY7" fmla="*/ 50006 h 304800"/>
                <a:gd name="connsiteX8" fmla="*/ 1528762 w 1554956"/>
                <a:gd name="connsiteY8" fmla="*/ 66675 h 304800"/>
                <a:gd name="connsiteX9" fmla="*/ 1545431 w 1554956"/>
                <a:gd name="connsiteY9" fmla="*/ 107156 h 304800"/>
                <a:gd name="connsiteX10" fmla="*/ 1552575 w 1554956"/>
                <a:gd name="connsiteY10" fmla="*/ 135731 h 304800"/>
                <a:gd name="connsiteX11" fmla="*/ 1554956 w 1554956"/>
                <a:gd name="connsiteY11" fmla="*/ 161925 h 304800"/>
                <a:gd name="connsiteX12" fmla="*/ 1550194 w 1554956"/>
                <a:gd name="connsiteY12" fmla="*/ 180975 h 304800"/>
                <a:gd name="connsiteX13" fmla="*/ 1531144 w 1554956"/>
                <a:gd name="connsiteY13" fmla="*/ 197644 h 304800"/>
                <a:gd name="connsiteX14" fmla="*/ 1512094 w 1554956"/>
                <a:gd name="connsiteY14" fmla="*/ 204788 h 304800"/>
                <a:gd name="connsiteX15" fmla="*/ 1471612 w 1554956"/>
                <a:gd name="connsiteY15" fmla="*/ 209550 h 304800"/>
                <a:gd name="connsiteX16" fmla="*/ 1423987 w 1554956"/>
                <a:gd name="connsiteY16" fmla="*/ 200025 h 304800"/>
                <a:gd name="connsiteX17" fmla="*/ 1364456 w 1554956"/>
                <a:gd name="connsiteY17" fmla="*/ 185738 h 304800"/>
                <a:gd name="connsiteX18" fmla="*/ 1304925 w 1554956"/>
                <a:gd name="connsiteY18" fmla="*/ 180975 h 304800"/>
                <a:gd name="connsiteX19" fmla="*/ 1109662 w 1554956"/>
                <a:gd name="connsiteY19" fmla="*/ 190500 h 304800"/>
                <a:gd name="connsiteX20" fmla="*/ 531019 w 1554956"/>
                <a:gd name="connsiteY20" fmla="*/ 238125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54956" h="304800">
                  <a:moveTo>
                    <a:pt x="531019" y="238125"/>
                  </a:moveTo>
                  <a:lnTo>
                    <a:pt x="45244" y="304800"/>
                  </a:lnTo>
                  <a:lnTo>
                    <a:pt x="0" y="145256"/>
                  </a:lnTo>
                  <a:lnTo>
                    <a:pt x="404812" y="95250"/>
                  </a:lnTo>
                  <a:lnTo>
                    <a:pt x="802481" y="50006"/>
                  </a:lnTo>
                  <a:lnTo>
                    <a:pt x="1176337" y="16669"/>
                  </a:lnTo>
                  <a:lnTo>
                    <a:pt x="1331119" y="0"/>
                  </a:lnTo>
                  <a:lnTo>
                    <a:pt x="1507331" y="50006"/>
                  </a:lnTo>
                  <a:lnTo>
                    <a:pt x="1528762" y="66675"/>
                  </a:lnTo>
                  <a:lnTo>
                    <a:pt x="1545431" y="107156"/>
                  </a:lnTo>
                  <a:lnTo>
                    <a:pt x="1552575" y="135731"/>
                  </a:lnTo>
                  <a:lnTo>
                    <a:pt x="1554956" y="161925"/>
                  </a:lnTo>
                  <a:lnTo>
                    <a:pt x="1550194" y="180975"/>
                  </a:lnTo>
                  <a:lnTo>
                    <a:pt x="1531144" y="197644"/>
                  </a:lnTo>
                  <a:lnTo>
                    <a:pt x="1512094" y="204788"/>
                  </a:lnTo>
                  <a:lnTo>
                    <a:pt x="1471612" y="209550"/>
                  </a:lnTo>
                  <a:lnTo>
                    <a:pt x="1423987" y="200025"/>
                  </a:lnTo>
                  <a:lnTo>
                    <a:pt x="1364456" y="185738"/>
                  </a:lnTo>
                  <a:lnTo>
                    <a:pt x="1304925" y="180975"/>
                  </a:lnTo>
                  <a:lnTo>
                    <a:pt x="1109662" y="190500"/>
                  </a:lnTo>
                  <a:lnTo>
                    <a:pt x="531019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75157876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2AF273B0-35E5-CF4A-ABD7-E8130A6374A2}"/>
              </a:ext>
            </a:extLst>
          </p:cNvPr>
          <p:cNvSpPr/>
          <p:nvPr/>
        </p:nvSpPr>
        <p:spPr>
          <a:xfrm>
            <a:off x="3459163" y="1668463"/>
            <a:ext cx="550862" cy="1712912"/>
          </a:xfrm>
          <a:custGeom>
            <a:avLst/>
            <a:gdLst>
              <a:gd name="connsiteX0" fmla="*/ 214313 w 550069"/>
              <a:gd name="connsiteY0" fmla="*/ 845344 h 1712119"/>
              <a:gd name="connsiteX1" fmla="*/ 169069 w 550069"/>
              <a:gd name="connsiteY1" fmla="*/ 507207 h 1712119"/>
              <a:gd name="connsiteX2" fmla="*/ 147638 w 550069"/>
              <a:gd name="connsiteY2" fmla="*/ 340519 h 1712119"/>
              <a:gd name="connsiteX3" fmla="*/ 130969 w 550069"/>
              <a:gd name="connsiteY3" fmla="*/ 271463 h 1712119"/>
              <a:gd name="connsiteX4" fmla="*/ 95250 w 550069"/>
              <a:gd name="connsiteY4" fmla="*/ 185738 h 1712119"/>
              <a:gd name="connsiteX5" fmla="*/ 57150 w 550069"/>
              <a:gd name="connsiteY5" fmla="*/ 123825 h 1712119"/>
              <a:gd name="connsiteX6" fmla="*/ 16669 w 550069"/>
              <a:gd name="connsiteY6" fmla="*/ 76200 h 1712119"/>
              <a:gd name="connsiteX7" fmla="*/ 2382 w 550069"/>
              <a:gd name="connsiteY7" fmla="*/ 45244 h 1712119"/>
              <a:gd name="connsiteX8" fmla="*/ 0 w 550069"/>
              <a:gd name="connsiteY8" fmla="*/ 23813 h 1712119"/>
              <a:gd name="connsiteX9" fmla="*/ 4763 w 550069"/>
              <a:gd name="connsiteY9" fmla="*/ 4763 h 1712119"/>
              <a:gd name="connsiteX10" fmla="*/ 19050 w 550069"/>
              <a:gd name="connsiteY10" fmla="*/ 0 h 1712119"/>
              <a:gd name="connsiteX11" fmla="*/ 64294 w 550069"/>
              <a:gd name="connsiteY11" fmla="*/ 16669 h 1712119"/>
              <a:gd name="connsiteX12" fmla="*/ 209550 w 550069"/>
              <a:gd name="connsiteY12" fmla="*/ 73819 h 1712119"/>
              <a:gd name="connsiteX13" fmla="*/ 338138 w 550069"/>
              <a:gd name="connsiteY13" fmla="*/ 130969 h 1712119"/>
              <a:gd name="connsiteX14" fmla="*/ 371475 w 550069"/>
              <a:gd name="connsiteY14" fmla="*/ 285750 h 1712119"/>
              <a:gd name="connsiteX15" fmla="*/ 435769 w 550069"/>
              <a:gd name="connsiteY15" fmla="*/ 792957 h 1712119"/>
              <a:gd name="connsiteX16" fmla="*/ 459582 w 550069"/>
              <a:gd name="connsiteY16" fmla="*/ 985838 h 1712119"/>
              <a:gd name="connsiteX17" fmla="*/ 526257 w 550069"/>
              <a:gd name="connsiteY17" fmla="*/ 1495425 h 1712119"/>
              <a:gd name="connsiteX18" fmla="*/ 550069 w 550069"/>
              <a:gd name="connsiteY18" fmla="*/ 1669257 h 1712119"/>
              <a:gd name="connsiteX19" fmla="*/ 471488 w 550069"/>
              <a:gd name="connsiteY19" fmla="*/ 1702594 h 1712119"/>
              <a:gd name="connsiteX20" fmla="*/ 445294 w 550069"/>
              <a:gd name="connsiteY20" fmla="*/ 1712119 h 1712119"/>
              <a:gd name="connsiteX21" fmla="*/ 421482 w 550069"/>
              <a:gd name="connsiteY21" fmla="*/ 1709738 h 1712119"/>
              <a:gd name="connsiteX22" fmla="*/ 378619 w 550069"/>
              <a:gd name="connsiteY22" fmla="*/ 1678782 h 1712119"/>
              <a:gd name="connsiteX23" fmla="*/ 338138 w 550069"/>
              <a:gd name="connsiteY23" fmla="*/ 1631157 h 1712119"/>
              <a:gd name="connsiteX24" fmla="*/ 309563 w 550069"/>
              <a:gd name="connsiteY24" fmla="*/ 1571625 h 1712119"/>
              <a:gd name="connsiteX25" fmla="*/ 295275 w 550069"/>
              <a:gd name="connsiteY25" fmla="*/ 1495425 h 1712119"/>
              <a:gd name="connsiteX26" fmla="*/ 259557 w 550069"/>
              <a:gd name="connsiteY26" fmla="*/ 1181100 h 1712119"/>
              <a:gd name="connsiteX27" fmla="*/ 214313 w 550069"/>
              <a:gd name="connsiteY27" fmla="*/ 845344 h 1712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50069" h="1712119">
                <a:moveTo>
                  <a:pt x="214313" y="845344"/>
                </a:moveTo>
                <a:lnTo>
                  <a:pt x="169069" y="507207"/>
                </a:lnTo>
                <a:lnTo>
                  <a:pt x="147638" y="340519"/>
                </a:lnTo>
                <a:lnTo>
                  <a:pt x="130969" y="271463"/>
                </a:lnTo>
                <a:lnTo>
                  <a:pt x="95250" y="185738"/>
                </a:lnTo>
                <a:lnTo>
                  <a:pt x="57150" y="123825"/>
                </a:lnTo>
                <a:lnTo>
                  <a:pt x="16669" y="76200"/>
                </a:lnTo>
                <a:lnTo>
                  <a:pt x="2382" y="45244"/>
                </a:lnTo>
                <a:lnTo>
                  <a:pt x="0" y="23813"/>
                </a:lnTo>
                <a:lnTo>
                  <a:pt x="4763" y="4763"/>
                </a:lnTo>
                <a:lnTo>
                  <a:pt x="19050" y="0"/>
                </a:lnTo>
                <a:lnTo>
                  <a:pt x="64294" y="16669"/>
                </a:lnTo>
                <a:lnTo>
                  <a:pt x="209550" y="73819"/>
                </a:lnTo>
                <a:lnTo>
                  <a:pt x="338138" y="130969"/>
                </a:lnTo>
                <a:lnTo>
                  <a:pt x="371475" y="285750"/>
                </a:lnTo>
                <a:lnTo>
                  <a:pt x="435769" y="792957"/>
                </a:lnTo>
                <a:lnTo>
                  <a:pt x="459582" y="985838"/>
                </a:lnTo>
                <a:lnTo>
                  <a:pt x="526257" y="1495425"/>
                </a:lnTo>
                <a:lnTo>
                  <a:pt x="550069" y="1669257"/>
                </a:lnTo>
                <a:lnTo>
                  <a:pt x="471488" y="1702594"/>
                </a:lnTo>
                <a:lnTo>
                  <a:pt x="445294" y="1712119"/>
                </a:lnTo>
                <a:lnTo>
                  <a:pt x="421482" y="1709738"/>
                </a:lnTo>
                <a:lnTo>
                  <a:pt x="378619" y="1678782"/>
                </a:lnTo>
                <a:lnTo>
                  <a:pt x="338138" y="1631157"/>
                </a:lnTo>
                <a:lnTo>
                  <a:pt x="309563" y="1571625"/>
                </a:lnTo>
                <a:lnTo>
                  <a:pt x="295275" y="1495425"/>
                </a:lnTo>
                <a:lnTo>
                  <a:pt x="259557" y="1181100"/>
                </a:lnTo>
                <a:lnTo>
                  <a:pt x="214313" y="8453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3F81C041-2B77-6C41-B690-417DB7B8ADBF}"/>
              </a:ext>
            </a:extLst>
          </p:cNvPr>
          <p:cNvSpPr/>
          <p:nvPr/>
        </p:nvSpPr>
        <p:spPr>
          <a:xfrm>
            <a:off x="3713163" y="1595438"/>
            <a:ext cx="2668587" cy="1685925"/>
          </a:xfrm>
          <a:custGeom>
            <a:avLst/>
            <a:gdLst>
              <a:gd name="connsiteX0" fmla="*/ 421481 w 2669381"/>
              <a:gd name="connsiteY0" fmla="*/ 338137 h 1685925"/>
              <a:gd name="connsiteX1" fmla="*/ 54769 w 2669381"/>
              <a:gd name="connsiteY1" fmla="*/ 369093 h 1685925"/>
              <a:gd name="connsiteX2" fmla="*/ 0 w 2669381"/>
              <a:gd name="connsiteY2" fmla="*/ 209550 h 1685925"/>
              <a:gd name="connsiteX3" fmla="*/ 242887 w 2669381"/>
              <a:gd name="connsiteY3" fmla="*/ 190500 h 1685925"/>
              <a:gd name="connsiteX4" fmla="*/ 571500 w 2669381"/>
              <a:gd name="connsiteY4" fmla="*/ 166687 h 1685925"/>
              <a:gd name="connsiteX5" fmla="*/ 1004887 w 2669381"/>
              <a:gd name="connsiteY5" fmla="*/ 133350 h 1685925"/>
              <a:gd name="connsiteX6" fmla="*/ 1528762 w 2669381"/>
              <a:gd name="connsiteY6" fmla="*/ 92868 h 1685925"/>
              <a:gd name="connsiteX7" fmla="*/ 2145506 w 2669381"/>
              <a:gd name="connsiteY7" fmla="*/ 50006 h 1685925"/>
              <a:gd name="connsiteX8" fmla="*/ 2185987 w 2669381"/>
              <a:gd name="connsiteY8" fmla="*/ 28575 h 1685925"/>
              <a:gd name="connsiteX9" fmla="*/ 2231231 w 2669381"/>
              <a:gd name="connsiteY9" fmla="*/ 9525 h 1685925"/>
              <a:gd name="connsiteX10" fmla="*/ 2278856 w 2669381"/>
              <a:gd name="connsiteY10" fmla="*/ 0 h 1685925"/>
              <a:gd name="connsiteX11" fmla="*/ 2316956 w 2669381"/>
              <a:gd name="connsiteY11" fmla="*/ 2381 h 1685925"/>
              <a:gd name="connsiteX12" fmla="*/ 2357437 w 2669381"/>
              <a:gd name="connsiteY12" fmla="*/ 11906 h 1685925"/>
              <a:gd name="connsiteX13" fmla="*/ 2397919 w 2669381"/>
              <a:gd name="connsiteY13" fmla="*/ 33337 h 1685925"/>
              <a:gd name="connsiteX14" fmla="*/ 2433637 w 2669381"/>
              <a:gd name="connsiteY14" fmla="*/ 54768 h 1685925"/>
              <a:gd name="connsiteX15" fmla="*/ 2545556 w 2669381"/>
              <a:gd name="connsiteY15" fmla="*/ 119062 h 1685925"/>
              <a:gd name="connsiteX16" fmla="*/ 2621756 w 2669381"/>
              <a:gd name="connsiteY16" fmla="*/ 185737 h 1685925"/>
              <a:gd name="connsiteX17" fmla="*/ 2645569 w 2669381"/>
              <a:gd name="connsiteY17" fmla="*/ 204787 h 1685925"/>
              <a:gd name="connsiteX18" fmla="*/ 2664619 w 2669381"/>
              <a:gd name="connsiteY18" fmla="*/ 230981 h 1685925"/>
              <a:gd name="connsiteX19" fmla="*/ 2669381 w 2669381"/>
              <a:gd name="connsiteY19" fmla="*/ 254793 h 1685925"/>
              <a:gd name="connsiteX20" fmla="*/ 2662237 w 2669381"/>
              <a:gd name="connsiteY20" fmla="*/ 285750 h 1685925"/>
              <a:gd name="connsiteX21" fmla="*/ 2638425 w 2669381"/>
              <a:gd name="connsiteY21" fmla="*/ 321468 h 1685925"/>
              <a:gd name="connsiteX22" fmla="*/ 2597944 w 2669381"/>
              <a:gd name="connsiteY22" fmla="*/ 357187 h 1685925"/>
              <a:gd name="connsiteX23" fmla="*/ 2576512 w 2669381"/>
              <a:gd name="connsiteY23" fmla="*/ 431006 h 1685925"/>
              <a:gd name="connsiteX24" fmla="*/ 2490787 w 2669381"/>
              <a:gd name="connsiteY24" fmla="*/ 812006 h 1685925"/>
              <a:gd name="connsiteX25" fmla="*/ 2419350 w 2669381"/>
              <a:gd name="connsiteY25" fmla="*/ 1095375 h 1685925"/>
              <a:gd name="connsiteX26" fmla="*/ 2347912 w 2669381"/>
              <a:gd name="connsiteY26" fmla="*/ 1395412 h 1685925"/>
              <a:gd name="connsiteX27" fmla="*/ 2305050 w 2669381"/>
              <a:gd name="connsiteY27" fmla="*/ 1583531 h 1685925"/>
              <a:gd name="connsiteX28" fmla="*/ 2288381 w 2669381"/>
              <a:gd name="connsiteY28" fmla="*/ 1647825 h 1685925"/>
              <a:gd name="connsiteX29" fmla="*/ 2262187 w 2669381"/>
              <a:gd name="connsiteY29" fmla="*/ 1676400 h 1685925"/>
              <a:gd name="connsiteX30" fmla="*/ 2240756 w 2669381"/>
              <a:gd name="connsiteY30" fmla="*/ 1685925 h 1685925"/>
              <a:gd name="connsiteX31" fmla="*/ 2205037 w 2669381"/>
              <a:gd name="connsiteY31" fmla="*/ 1683543 h 1685925"/>
              <a:gd name="connsiteX32" fmla="*/ 2164556 w 2669381"/>
              <a:gd name="connsiteY32" fmla="*/ 1676400 h 1685925"/>
              <a:gd name="connsiteX33" fmla="*/ 2131219 w 2669381"/>
              <a:gd name="connsiteY33" fmla="*/ 1664493 h 1685925"/>
              <a:gd name="connsiteX34" fmla="*/ 2095500 w 2669381"/>
              <a:gd name="connsiteY34" fmla="*/ 1624012 h 1685925"/>
              <a:gd name="connsiteX35" fmla="*/ 2064544 w 2669381"/>
              <a:gd name="connsiteY35" fmla="*/ 1578768 h 1685925"/>
              <a:gd name="connsiteX36" fmla="*/ 2105025 w 2669381"/>
              <a:gd name="connsiteY36" fmla="*/ 1412081 h 1685925"/>
              <a:gd name="connsiteX37" fmla="*/ 2190750 w 2669381"/>
              <a:gd name="connsiteY37" fmla="*/ 907256 h 1685925"/>
              <a:gd name="connsiteX38" fmla="*/ 2219325 w 2669381"/>
              <a:gd name="connsiteY38" fmla="*/ 745331 h 1685925"/>
              <a:gd name="connsiteX39" fmla="*/ 2281237 w 2669381"/>
              <a:gd name="connsiteY39" fmla="*/ 357187 h 1685925"/>
              <a:gd name="connsiteX40" fmla="*/ 2288381 w 2669381"/>
              <a:gd name="connsiteY40" fmla="*/ 302418 h 1685925"/>
              <a:gd name="connsiteX41" fmla="*/ 2286000 w 2669381"/>
              <a:gd name="connsiteY41" fmla="*/ 276225 h 1685925"/>
              <a:gd name="connsiteX42" fmla="*/ 2274094 w 2669381"/>
              <a:gd name="connsiteY42" fmla="*/ 247650 h 1685925"/>
              <a:gd name="connsiteX43" fmla="*/ 2255044 w 2669381"/>
              <a:gd name="connsiteY43" fmla="*/ 228600 h 1685925"/>
              <a:gd name="connsiteX44" fmla="*/ 2233612 w 2669381"/>
              <a:gd name="connsiteY44" fmla="*/ 216693 h 1685925"/>
              <a:gd name="connsiteX45" fmla="*/ 2181225 w 2669381"/>
              <a:gd name="connsiteY45" fmla="*/ 207168 h 1685925"/>
              <a:gd name="connsiteX46" fmla="*/ 2138362 w 2669381"/>
              <a:gd name="connsiteY46" fmla="*/ 207168 h 1685925"/>
              <a:gd name="connsiteX47" fmla="*/ 1731169 w 2669381"/>
              <a:gd name="connsiteY47" fmla="*/ 238125 h 1685925"/>
              <a:gd name="connsiteX48" fmla="*/ 1312069 w 2669381"/>
              <a:gd name="connsiteY48" fmla="*/ 266700 h 1685925"/>
              <a:gd name="connsiteX49" fmla="*/ 835819 w 2669381"/>
              <a:gd name="connsiteY49" fmla="*/ 300037 h 1685925"/>
              <a:gd name="connsiteX50" fmla="*/ 421481 w 2669381"/>
              <a:gd name="connsiteY50" fmla="*/ 338137 h 1685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669381" h="1685925">
                <a:moveTo>
                  <a:pt x="421481" y="338137"/>
                </a:moveTo>
                <a:lnTo>
                  <a:pt x="54769" y="369093"/>
                </a:lnTo>
                <a:lnTo>
                  <a:pt x="0" y="209550"/>
                </a:lnTo>
                <a:lnTo>
                  <a:pt x="242887" y="190500"/>
                </a:lnTo>
                <a:lnTo>
                  <a:pt x="571500" y="166687"/>
                </a:lnTo>
                <a:lnTo>
                  <a:pt x="1004887" y="133350"/>
                </a:lnTo>
                <a:lnTo>
                  <a:pt x="1528762" y="92868"/>
                </a:lnTo>
                <a:lnTo>
                  <a:pt x="2145506" y="50006"/>
                </a:lnTo>
                <a:lnTo>
                  <a:pt x="2185987" y="28575"/>
                </a:lnTo>
                <a:lnTo>
                  <a:pt x="2231231" y="9525"/>
                </a:lnTo>
                <a:lnTo>
                  <a:pt x="2278856" y="0"/>
                </a:lnTo>
                <a:lnTo>
                  <a:pt x="2316956" y="2381"/>
                </a:lnTo>
                <a:lnTo>
                  <a:pt x="2357437" y="11906"/>
                </a:lnTo>
                <a:lnTo>
                  <a:pt x="2397919" y="33337"/>
                </a:lnTo>
                <a:lnTo>
                  <a:pt x="2433637" y="54768"/>
                </a:lnTo>
                <a:lnTo>
                  <a:pt x="2545556" y="119062"/>
                </a:lnTo>
                <a:lnTo>
                  <a:pt x="2621756" y="185737"/>
                </a:lnTo>
                <a:lnTo>
                  <a:pt x="2645569" y="204787"/>
                </a:lnTo>
                <a:lnTo>
                  <a:pt x="2664619" y="230981"/>
                </a:lnTo>
                <a:lnTo>
                  <a:pt x="2669381" y="254793"/>
                </a:lnTo>
                <a:lnTo>
                  <a:pt x="2662237" y="285750"/>
                </a:lnTo>
                <a:lnTo>
                  <a:pt x="2638425" y="321468"/>
                </a:lnTo>
                <a:lnTo>
                  <a:pt x="2597944" y="357187"/>
                </a:lnTo>
                <a:lnTo>
                  <a:pt x="2576512" y="431006"/>
                </a:lnTo>
                <a:lnTo>
                  <a:pt x="2490787" y="812006"/>
                </a:lnTo>
                <a:lnTo>
                  <a:pt x="2419350" y="1095375"/>
                </a:lnTo>
                <a:lnTo>
                  <a:pt x="2347912" y="1395412"/>
                </a:lnTo>
                <a:lnTo>
                  <a:pt x="2305050" y="1583531"/>
                </a:lnTo>
                <a:lnTo>
                  <a:pt x="2288381" y="1647825"/>
                </a:lnTo>
                <a:lnTo>
                  <a:pt x="2262187" y="1676400"/>
                </a:lnTo>
                <a:lnTo>
                  <a:pt x="2240756" y="1685925"/>
                </a:lnTo>
                <a:lnTo>
                  <a:pt x="2205037" y="1683543"/>
                </a:lnTo>
                <a:lnTo>
                  <a:pt x="2164556" y="1676400"/>
                </a:lnTo>
                <a:lnTo>
                  <a:pt x="2131219" y="1664493"/>
                </a:lnTo>
                <a:lnTo>
                  <a:pt x="2095500" y="1624012"/>
                </a:lnTo>
                <a:lnTo>
                  <a:pt x="2064544" y="1578768"/>
                </a:lnTo>
                <a:lnTo>
                  <a:pt x="2105025" y="1412081"/>
                </a:lnTo>
                <a:lnTo>
                  <a:pt x="2190750" y="907256"/>
                </a:lnTo>
                <a:lnTo>
                  <a:pt x="2219325" y="745331"/>
                </a:lnTo>
                <a:lnTo>
                  <a:pt x="2281237" y="357187"/>
                </a:lnTo>
                <a:cubicBezTo>
                  <a:pt x="2288488" y="304013"/>
                  <a:pt x="2288381" y="322424"/>
                  <a:pt x="2288381" y="302418"/>
                </a:cubicBezTo>
                <a:lnTo>
                  <a:pt x="2286000" y="276225"/>
                </a:lnTo>
                <a:lnTo>
                  <a:pt x="2274094" y="247650"/>
                </a:lnTo>
                <a:lnTo>
                  <a:pt x="2255044" y="228600"/>
                </a:lnTo>
                <a:lnTo>
                  <a:pt x="2233612" y="216693"/>
                </a:lnTo>
                <a:lnTo>
                  <a:pt x="2181225" y="207168"/>
                </a:lnTo>
                <a:lnTo>
                  <a:pt x="2138362" y="207168"/>
                </a:lnTo>
                <a:lnTo>
                  <a:pt x="1731169" y="238125"/>
                </a:lnTo>
                <a:lnTo>
                  <a:pt x="1312069" y="266700"/>
                </a:lnTo>
                <a:lnTo>
                  <a:pt x="835819" y="300037"/>
                </a:lnTo>
                <a:lnTo>
                  <a:pt x="421481" y="3381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A1EA8D0B-B57F-AB4E-B45E-B06F47FEC9FA}"/>
              </a:ext>
            </a:extLst>
          </p:cNvPr>
          <p:cNvSpPr/>
          <p:nvPr/>
        </p:nvSpPr>
        <p:spPr>
          <a:xfrm>
            <a:off x="3821113" y="2297113"/>
            <a:ext cx="2162175" cy="355600"/>
          </a:xfrm>
          <a:custGeom>
            <a:avLst/>
            <a:gdLst>
              <a:gd name="connsiteX0" fmla="*/ 447675 w 2162175"/>
              <a:gd name="connsiteY0" fmla="*/ 321469 h 354807"/>
              <a:gd name="connsiteX1" fmla="*/ 45244 w 2162175"/>
              <a:gd name="connsiteY1" fmla="*/ 354807 h 354807"/>
              <a:gd name="connsiteX2" fmla="*/ 0 w 2162175"/>
              <a:gd name="connsiteY2" fmla="*/ 178594 h 354807"/>
              <a:gd name="connsiteX3" fmla="*/ 338138 w 2162175"/>
              <a:gd name="connsiteY3" fmla="*/ 150019 h 354807"/>
              <a:gd name="connsiteX4" fmla="*/ 757238 w 2162175"/>
              <a:gd name="connsiteY4" fmla="*/ 116682 h 354807"/>
              <a:gd name="connsiteX5" fmla="*/ 969169 w 2162175"/>
              <a:gd name="connsiteY5" fmla="*/ 102394 h 354807"/>
              <a:gd name="connsiteX6" fmla="*/ 1204913 w 2162175"/>
              <a:gd name="connsiteY6" fmla="*/ 83344 h 354807"/>
              <a:gd name="connsiteX7" fmla="*/ 1404938 w 2162175"/>
              <a:gd name="connsiteY7" fmla="*/ 57150 h 354807"/>
              <a:gd name="connsiteX8" fmla="*/ 1676400 w 2162175"/>
              <a:gd name="connsiteY8" fmla="*/ 23813 h 354807"/>
              <a:gd name="connsiteX9" fmla="*/ 1752600 w 2162175"/>
              <a:gd name="connsiteY9" fmla="*/ 16669 h 354807"/>
              <a:gd name="connsiteX10" fmla="*/ 1785938 w 2162175"/>
              <a:gd name="connsiteY10" fmla="*/ 9525 h 354807"/>
              <a:gd name="connsiteX11" fmla="*/ 1833563 w 2162175"/>
              <a:gd name="connsiteY11" fmla="*/ 2382 h 354807"/>
              <a:gd name="connsiteX12" fmla="*/ 1883569 w 2162175"/>
              <a:gd name="connsiteY12" fmla="*/ 0 h 354807"/>
              <a:gd name="connsiteX13" fmla="*/ 1933575 w 2162175"/>
              <a:gd name="connsiteY13" fmla="*/ 2382 h 354807"/>
              <a:gd name="connsiteX14" fmla="*/ 1997869 w 2162175"/>
              <a:gd name="connsiteY14" fmla="*/ 16669 h 354807"/>
              <a:gd name="connsiteX15" fmla="*/ 2062163 w 2162175"/>
              <a:gd name="connsiteY15" fmla="*/ 40482 h 354807"/>
              <a:gd name="connsiteX16" fmla="*/ 2162175 w 2162175"/>
              <a:gd name="connsiteY16" fmla="*/ 88107 h 354807"/>
              <a:gd name="connsiteX17" fmla="*/ 2162175 w 2162175"/>
              <a:gd name="connsiteY17" fmla="*/ 188119 h 354807"/>
              <a:gd name="connsiteX18" fmla="*/ 1933575 w 2162175"/>
              <a:gd name="connsiteY18" fmla="*/ 202407 h 354807"/>
              <a:gd name="connsiteX19" fmla="*/ 1619250 w 2162175"/>
              <a:gd name="connsiteY19" fmla="*/ 228600 h 354807"/>
              <a:gd name="connsiteX20" fmla="*/ 1195388 w 2162175"/>
              <a:gd name="connsiteY20" fmla="*/ 257175 h 354807"/>
              <a:gd name="connsiteX21" fmla="*/ 957263 w 2162175"/>
              <a:gd name="connsiteY21" fmla="*/ 283369 h 354807"/>
              <a:gd name="connsiteX22" fmla="*/ 447675 w 2162175"/>
              <a:gd name="connsiteY22" fmla="*/ 321469 h 354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162175" h="354807">
                <a:moveTo>
                  <a:pt x="447675" y="321469"/>
                </a:moveTo>
                <a:lnTo>
                  <a:pt x="45244" y="354807"/>
                </a:lnTo>
                <a:lnTo>
                  <a:pt x="0" y="178594"/>
                </a:lnTo>
                <a:lnTo>
                  <a:pt x="338138" y="150019"/>
                </a:lnTo>
                <a:lnTo>
                  <a:pt x="757238" y="116682"/>
                </a:lnTo>
                <a:lnTo>
                  <a:pt x="969169" y="102394"/>
                </a:lnTo>
                <a:lnTo>
                  <a:pt x="1204913" y="83344"/>
                </a:lnTo>
                <a:lnTo>
                  <a:pt x="1404938" y="57150"/>
                </a:lnTo>
                <a:lnTo>
                  <a:pt x="1676400" y="23813"/>
                </a:lnTo>
                <a:lnTo>
                  <a:pt x="1752600" y="16669"/>
                </a:lnTo>
                <a:lnTo>
                  <a:pt x="1785938" y="9525"/>
                </a:lnTo>
                <a:lnTo>
                  <a:pt x="1833563" y="2382"/>
                </a:lnTo>
                <a:lnTo>
                  <a:pt x="1883569" y="0"/>
                </a:lnTo>
                <a:lnTo>
                  <a:pt x="1933575" y="2382"/>
                </a:lnTo>
                <a:lnTo>
                  <a:pt x="1997869" y="16669"/>
                </a:lnTo>
                <a:lnTo>
                  <a:pt x="2062163" y="40482"/>
                </a:lnTo>
                <a:lnTo>
                  <a:pt x="2162175" y="88107"/>
                </a:lnTo>
                <a:lnTo>
                  <a:pt x="2162175" y="188119"/>
                </a:lnTo>
                <a:lnTo>
                  <a:pt x="1933575" y="202407"/>
                </a:lnTo>
                <a:lnTo>
                  <a:pt x="1619250" y="228600"/>
                </a:lnTo>
                <a:lnTo>
                  <a:pt x="1195388" y="257175"/>
                </a:lnTo>
                <a:lnTo>
                  <a:pt x="957263" y="283369"/>
                </a:lnTo>
                <a:lnTo>
                  <a:pt x="447675" y="3214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DFE8C4FA-FD20-C747-A63B-9CDA527692F4}"/>
              </a:ext>
            </a:extLst>
          </p:cNvPr>
          <p:cNvSpPr/>
          <p:nvPr/>
        </p:nvSpPr>
        <p:spPr>
          <a:xfrm>
            <a:off x="3916363" y="3000375"/>
            <a:ext cx="1978025" cy="342900"/>
          </a:xfrm>
          <a:custGeom>
            <a:avLst/>
            <a:gdLst>
              <a:gd name="connsiteX0" fmla="*/ 1481138 w 1976438"/>
              <a:gd name="connsiteY0" fmla="*/ 42863 h 342900"/>
              <a:gd name="connsiteX1" fmla="*/ 1955007 w 1976438"/>
              <a:gd name="connsiteY1" fmla="*/ 0 h 342900"/>
              <a:gd name="connsiteX2" fmla="*/ 1976438 w 1976438"/>
              <a:gd name="connsiteY2" fmla="*/ 169069 h 342900"/>
              <a:gd name="connsiteX3" fmla="*/ 1859757 w 1976438"/>
              <a:gd name="connsiteY3" fmla="*/ 176213 h 342900"/>
              <a:gd name="connsiteX4" fmla="*/ 1833563 w 1976438"/>
              <a:gd name="connsiteY4" fmla="*/ 164306 h 342900"/>
              <a:gd name="connsiteX5" fmla="*/ 1624013 w 1976438"/>
              <a:gd name="connsiteY5" fmla="*/ 188119 h 342900"/>
              <a:gd name="connsiteX6" fmla="*/ 1097757 w 1976438"/>
              <a:gd name="connsiteY6" fmla="*/ 252413 h 342900"/>
              <a:gd name="connsiteX7" fmla="*/ 804863 w 1976438"/>
              <a:gd name="connsiteY7" fmla="*/ 276225 h 342900"/>
              <a:gd name="connsiteX8" fmla="*/ 328613 w 1976438"/>
              <a:gd name="connsiteY8" fmla="*/ 316706 h 342900"/>
              <a:gd name="connsiteX9" fmla="*/ 47625 w 1976438"/>
              <a:gd name="connsiteY9" fmla="*/ 342900 h 342900"/>
              <a:gd name="connsiteX10" fmla="*/ 0 w 1976438"/>
              <a:gd name="connsiteY10" fmla="*/ 166688 h 342900"/>
              <a:gd name="connsiteX11" fmla="*/ 316707 w 1976438"/>
              <a:gd name="connsiteY11" fmla="*/ 138113 h 342900"/>
              <a:gd name="connsiteX12" fmla="*/ 862013 w 1976438"/>
              <a:gd name="connsiteY12" fmla="*/ 92869 h 342900"/>
              <a:gd name="connsiteX13" fmla="*/ 1107282 w 1976438"/>
              <a:gd name="connsiteY13" fmla="*/ 71438 h 342900"/>
              <a:gd name="connsiteX14" fmla="*/ 1481138 w 1976438"/>
              <a:gd name="connsiteY14" fmla="*/ 42863 h 34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976438" h="342900">
                <a:moveTo>
                  <a:pt x="1481138" y="42863"/>
                </a:moveTo>
                <a:lnTo>
                  <a:pt x="1955007" y="0"/>
                </a:lnTo>
                <a:lnTo>
                  <a:pt x="1976438" y="169069"/>
                </a:lnTo>
                <a:lnTo>
                  <a:pt x="1859757" y="176213"/>
                </a:lnTo>
                <a:lnTo>
                  <a:pt x="1833563" y="164306"/>
                </a:lnTo>
                <a:lnTo>
                  <a:pt x="1624013" y="188119"/>
                </a:lnTo>
                <a:lnTo>
                  <a:pt x="1097757" y="252413"/>
                </a:lnTo>
                <a:lnTo>
                  <a:pt x="804863" y="276225"/>
                </a:lnTo>
                <a:lnTo>
                  <a:pt x="328613" y="316706"/>
                </a:lnTo>
                <a:lnTo>
                  <a:pt x="47625" y="342900"/>
                </a:lnTo>
                <a:lnTo>
                  <a:pt x="0" y="166688"/>
                </a:lnTo>
                <a:lnTo>
                  <a:pt x="316707" y="138113"/>
                </a:lnTo>
                <a:lnTo>
                  <a:pt x="862013" y="92869"/>
                </a:lnTo>
                <a:lnTo>
                  <a:pt x="1107282" y="71438"/>
                </a:lnTo>
                <a:lnTo>
                  <a:pt x="1481138" y="428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DF2A9C5-CDC6-2C4B-AD49-4F06FF191775}"/>
              </a:ext>
            </a:extLst>
          </p:cNvPr>
          <p:cNvSpPr/>
          <p:nvPr/>
        </p:nvSpPr>
        <p:spPr>
          <a:xfrm>
            <a:off x="2728913" y="3608388"/>
            <a:ext cx="4260850" cy="646112"/>
          </a:xfrm>
          <a:custGeom>
            <a:avLst/>
            <a:gdLst>
              <a:gd name="connsiteX0" fmla="*/ 1525177 w 4261316"/>
              <a:gd name="connsiteY0" fmla="*/ 466026 h 646082"/>
              <a:gd name="connsiteX1" fmla="*/ 1253328 w 4261316"/>
              <a:gd name="connsiteY1" fmla="*/ 494270 h 646082"/>
              <a:gd name="connsiteX2" fmla="*/ 946175 w 4261316"/>
              <a:gd name="connsiteY2" fmla="*/ 529575 h 646082"/>
              <a:gd name="connsiteX3" fmla="*/ 649612 w 4261316"/>
              <a:gd name="connsiteY3" fmla="*/ 586063 h 646082"/>
              <a:gd name="connsiteX4" fmla="*/ 427191 w 4261316"/>
              <a:gd name="connsiteY4" fmla="*/ 646082 h 646082"/>
              <a:gd name="connsiteX5" fmla="*/ 381294 w 4261316"/>
              <a:gd name="connsiteY5" fmla="*/ 639021 h 646082"/>
              <a:gd name="connsiteX6" fmla="*/ 296562 w 4261316"/>
              <a:gd name="connsiteY6" fmla="*/ 596655 h 646082"/>
              <a:gd name="connsiteX7" fmla="*/ 190647 w 4261316"/>
              <a:gd name="connsiteY7" fmla="*/ 522514 h 646082"/>
              <a:gd name="connsiteX8" fmla="*/ 95324 w 4261316"/>
              <a:gd name="connsiteY8" fmla="*/ 441313 h 646082"/>
              <a:gd name="connsiteX9" fmla="*/ 21183 w 4261316"/>
              <a:gd name="connsiteY9" fmla="*/ 374233 h 646082"/>
              <a:gd name="connsiteX10" fmla="*/ 3530 w 4261316"/>
              <a:gd name="connsiteY10" fmla="*/ 356581 h 646082"/>
              <a:gd name="connsiteX11" fmla="*/ 0 w 4261316"/>
              <a:gd name="connsiteY11" fmla="*/ 338928 h 646082"/>
              <a:gd name="connsiteX12" fmla="*/ 0 w 4261316"/>
              <a:gd name="connsiteY12" fmla="*/ 317745 h 646082"/>
              <a:gd name="connsiteX13" fmla="*/ 14122 w 4261316"/>
              <a:gd name="connsiteY13" fmla="*/ 303623 h 646082"/>
              <a:gd name="connsiteX14" fmla="*/ 35305 w 4261316"/>
              <a:gd name="connsiteY14" fmla="*/ 303623 h 646082"/>
              <a:gd name="connsiteX15" fmla="*/ 60019 w 4261316"/>
              <a:gd name="connsiteY15" fmla="*/ 317745 h 646082"/>
              <a:gd name="connsiteX16" fmla="*/ 112976 w 4261316"/>
              <a:gd name="connsiteY16" fmla="*/ 345989 h 646082"/>
              <a:gd name="connsiteX17" fmla="*/ 190647 w 4261316"/>
              <a:gd name="connsiteY17" fmla="*/ 374233 h 646082"/>
              <a:gd name="connsiteX18" fmla="*/ 278910 w 4261316"/>
              <a:gd name="connsiteY18" fmla="*/ 395416 h 646082"/>
              <a:gd name="connsiteX19" fmla="*/ 356581 w 4261316"/>
              <a:gd name="connsiteY19" fmla="*/ 402477 h 646082"/>
              <a:gd name="connsiteX20" fmla="*/ 515453 w 4261316"/>
              <a:gd name="connsiteY20" fmla="*/ 388355 h 646082"/>
              <a:gd name="connsiteX21" fmla="*/ 857912 w 4261316"/>
              <a:gd name="connsiteY21" fmla="*/ 349520 h 646082"/>
              <a:gd name="connsiteX22" fmla="*/ 1309816 w 4261316"/>
              <a:gd name="connsiteY22" fmla="*/ 300093 h 646082"/>
              <a:gd name="connsiteX23" fmla="*/ 1758190 w 4261316"/>
              <a:gd name="connsiteY23" fmla="*/ 250666 h 646082"/>
              <a:gd name="connsiteX24" fmla="*/ 2058283 w 4261316"/>
              <a:gd name="connsiteY24" fmla="*/ 218891 h 646082"/>
              <a:gd name="connsiteX25" fmla="*/ 2305418 w 4261316"/>
              <a:gd name="connsiteY25" fmla="*/ 197708 h 646082"/>
              <a:gd name="connsiteX26" fmla="*/ 2774975 w 4261316"/>
              <a:gd name="connsiteY26" fmla="*/ 155342 h 646082"/>
              <a:gd name="connsiteX27" fmla="*/ 3403404 w 4261316"/>
              <a:gd name="connsiteY27" fmla="*/ 98854 h 646082"/>
              <a:gd name="connsiteX28" fmla="*/ 3548154 w 4261316"/>
              <a:gd name="connsiteY28" fmla="*/ 84732 h 646082"/>
              <a:gd name="connsiteX29" fmla="*/ 3601112 w 4261316"/>
              <a:gd name="connsiteY29" fmla="*/ 74141 h 646082"/>
              <a:gd name="connsiteX30" fmla="*/ 3657600 w 4261316"/>
              <a:gd name="connsiteY30" fmla="*/ 52958 h 646082"/>
              <a:gd name="connsiteX31" fmla="*/ 3759985 w 4261316"/>
              <a:gd name="connsiteY31" fmla="*/ 0 h 646082"/>
              <a:gd name="connsiteX32" fmla="*/ 3855308 w 4261316"/>
              <a:gd name="connsiteY32" fmla="*/ 24713 h 646082"/>
              <a:gd name="connsiteX33" fmla="*/ 4056547 w 4261316"/>
              <a:gd name="connsiteY33" fmla="*/ 98854 h 646082"/>
              <a:gd name="connsiteX34" fmla="*/ 4194236 w 4261316"/>
              <a:gd name="connsiteY34" fmla="*/ 162403 h 646082"/>
              <a:gd name="connsiteX35" fmla="*/ 4218950 w 4261316"/>
              <a:gd name="connsiteY35" fmla="*/ 183586 h 646082"/>
              <a:gd name="connsiteX36" fmla="*/ 4254255 w 4261316"/>
              <a:gd name="connsiteY36" fmla="*/ 225952 h 646082"/>
              <a:gd name="connsiteX37" fmla="*/ 4261316 w 4261316"/>
              <a:gd name="connsiteY37" fmla="*/ 254196 h 646082"/>
              <a:gd name="connsiteX38" fmla="*/ 4250724 w 4261316"/>
              <a:gd name="connsiteY38" fmla="*/ 282440 h 646082"/>
              <a:gd name="connsiteX39" fmla="*/ 4215419 w 4261316"/>
              <a:gd name="connsiteY39" fmla="*/ 314215 h 646082"/>
              <a:gd name="connsiteX40" fmla="*/ 4155401 w 4261316"/>
              <a:gd name="connsiteY40" fmla="*/ 328337 h 646082"/>
              <a:gd name="connsiteX41" fmla="*/ 3985937 w 4261316"/>
              <a:gd name="connsiteY41" fmla="*/ 331867 h 646082"/>
              <a:gd name="connsiteX42" fmla="*/ 3689375 w 4261316"/>
              <a:gd name="connsiteY42" fmla="*/ 314215 h 646082"/>
              <a:gd name="connsiteX43" fmla="*/ 3526971 w 4261316"/>
              <a:gd name="connsiteY43" fmla="*/ 314215 h 646082"/>
              <a:gd name="connsiteX44" fmla="*/ 2923256 w 4261316"/>
              <a:gd name="connsiteY44" fmla="*/ 349520 h 646082"/>
              <a:gd name="connsiteX45" fmla="*/ 2425455 w 4261316"/>
              <a:gd name="connsiteY45" fmla="*/ 374233 h 646082"/>
              <a:gd name="connsiteX46" fmla="*/ 1525177 w 4261316"/>
              <a:gd name="connsiteY46" fmla="*/ 466026 h 646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4261316" h="646082">
                <a:moveTo>
                  <a:pt x="1525177" y="466026"/>
                </a:moveTo>
                <a:lnTo>
                  <a:pt x="1253328" y="494270"/>
                </a:lnTo>
                <a:lnTo>
                  <a:pt x="946175" y="529575"/>
                </a:lnTo>
                <a:lnTo>
                  <a:pt x="649612" y="586063"/>
                </a:lnTo>
                <a:lnTo>
                  <a:pt x="427191" y="646082"/>
                </a:lnTo>
                <a:lnTo>
                  <a:pt x="381294" y="639021"/>
                </a:lnTo>
                <a:lnTo>
                  <a:pt x="296562" y="596655"/>
                </a:lnTo>
                <a:lnTo>
                  <a:pt x="190647" y="522514"/>
                </a:lnTo>
                <a:lnTo>
                  <a:pt x="95324" y="441313"/>
                </a:lnTo>
                <a:lnTo>
                  <a:pt x="21183" y="374233"/>
                </a:lnTo>
                <a:lnTo>
                  <a:pt x="3530" y="356581"/>
                </a:lnTo>
                <a:lnTo>
                  <a:pt x="0" y="338928"/>
                </a:lnTo>
                <a:lnTo>
                  <a:pt x="0" y="317745"/>
                </a:lnTo>
                <a:lnTo>
                  <a:pt x="14122" y="303623"/>
                </a:lnTo>
                <a:lnTo>
                  <a:pt x="35305" y="303623"/>
                </a:lnTo>
                <a:lnTo>
                  <a:pt x="60019" y="317745"/>
                </a:lnTo>
                <a:lnTo>
                  <a:pt x="112976" y="345989"/>
                </a:lnTo>
                <a:lnTo>
                  <a:pt x="190647" y="374233"/>
                </a:lnTo>
                <a:lnTo>
                  <a:pt x="278910" y="395416"/>
                </a:lnTo>
                <a:lnTo>
                  <a:pt x="356581" y="402477"/>
                </a:lnTo>
                <a:lnTo>
                  <a:pt x="515453" y="388355"/>
                </a:lnTo>
                <a:cubicBezTo>
                  <a:pt x="629591" y="375277"/>
                  <a:pt x="743027" y="349520"/>
                  <a:pt x="857912" y="349520"/>
                </a:cubicBezTo>
                <a:lnTo>
                  <a:pt x="1309816" y="300093"/>
                </a:lnTo>
                <a:lnTo>
                  <a:pt x="1758190" y="250666"/>
                </a:lnTo>
                <a:lnTo>
                  <a:pt x="2058283" y="218891"/>
                </a:lnTo>
                <a:lnTo>
                  <a:pt x="2305418" y="197708"/>
                </a:lnTo>
                <a:lnTo>
                  <a:pt x="2774975" y="155342"/>
                </a:lnTo>
                <a:lnTo>
                  <a:pt x="3403404" y="98854"/>
                </a:lnTo>
                <a:lnTo>
                  <a:pt x="3548154" y="84732"/>
                </a:lnTo>
                <a:lnTo>
                  <a:pt x="3601112" y="74141"/>
                </a:lnTo>
                <a:lnTo>
                  <a:pt x="3657600" y="52958"/>
                </a:lnTo>
                <a:lnTo>
                  <a:pt x="3759985" y="0"/>
                </a:lnTo>
                <a:lnTo>
                  <a:pt x="3855308" y="24713"/>
                </a:lnTo>
                <a:lnTo>
                  <a:pt x="4056547" y="98854"/>
                </a:lnTo>
                <a:lnTo>
                  <a:pt x="4194236" y="162403"/>
                </a:lnTo>
                <a:lnTo>
                  <a:pt x="4218950" y="183586"/>
                </a:lnTo>
                <a:lnTo>
                  <a:pt x="4254255" y="225952"/>
                </a:lnTo>
                <a:lnTo>
                  <a:pt x="4261316" y="254196"/>
                </a:lnTo>
                <a:lnTo>
                  <a:pt x="4250724" y="282440"/>
                </a:lnTo>
                <a:lnTo>
                  <a:pt x="4215419" y="314215"/>
                </a:lnTo>
                <a:lnTo>
                  <a:pt x="4155401" y="328337"/>
                </a:lnTo>
                <a:lnTo>
                  <a:pt x="3985937" y="331867"/>
                </a:lnTo>
                <a:lnTo>
                  <a:pt x="3689375" y="314215"/>
                </a:lnTo>
                <a:lnTo>
                  <a:pt x="3526971" y="314215"/>
                </a:lnTo>
                <a:lnTo>
                  <a:pt x="2923256" y="349520"/>
                </a:lnTo>
                <a:lnTo>
                  <a:pt x="2425455" y="374233"/>
                </a:lnTo>
                <a:lnTo>
                  <a:pt x="1525177" y="46602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E08C823C-D80F-2349-83A2-5096B03D144B}"/>
              </a:ext>
            </a:extLst>
          </p:cNvPr>
          <p:cNvSpPr/>
          <p:nvPr/>
        </p:nvSpPr>
        <p:spPr>
          <a:xfrm rot="16200000">
            <a:off x="2788444" y="3720307"/>
            <a:ext cx="4095750" cy="404812"/>
          </a:xfrm>
          <a:custGeom>
            <a:avLst/>
            <a:gdLst>
              <a:gd name="connsiteX0" fmla="*/ 2566439 w 4096104"/>
              <a:gd name="connsiteY0" fmla="*/ 152967 h 404512"/>
              <a:gd name="connsiteX1" fmla="*/ 3130715 w 4096104"/>
              <a:gd name="connsiteY1" fmla="*/ 159765 h 404512"/>
              <a:gd name="connsiteX2" fmla="*/ 3701790 w 4096104"/>
              <a:gd name="connsiteY2" fmla="*/ 156366 h 404512"/>
              <a:gd name="connsiteX3" fmla="*/ 3803768 w 4096104"/>
              <a:gd name="connsiteY3" fmla="*/ 152967 h 404512"/>
              <a:gd name="connsiteX4" fmla="*/ 3851358 w 4096104"/>
              <a:gd name="connsiteY4" fmla="*/ 146168 h 404512"/>
              <a:gd name="connsiteX5" fmla="*/ 3888749 w 4096104"/>
              <a:gd name="connsiteY5" fmla="*/ 135970 h 404512"/>
              <a:gd name="connsiteX6" fmla="*/ 3919343 w 4096104"/>
              <a:gd name="connsiteY6" fmla="*/ 122373 h 404512"/>
              <a:gd name="connsiteX7" fmla="*/ 3939738 w 4096104"/>
              <a:gd name="connsiteY7" fmla="*/ 105377 h 404512"/>
              <a:gd name="connsiteX8" fmla="*/ 3960134 w 4096104"/>
              <a:gd name="connsiteY8" fmla="*/ 81582 h 404512"/>
              <a:gd name="connsiteX9" fmla="*/ 3973731 w 4096104"/>
              <a:gd name="connsiteY9" fmla="*/ 50989 h 404512"/>
              <a:gd name="connsiteX10" fmla="*/ 3990727 w 4096104"/>
              <a:gd name="connsiteY10" fmla="*/ 23795 h 404512"/>
              <a:gd name="connsiteX11" fmla="*/ 4011123 w 4096104"/>
              <a:gd name="connsiteY11" fmla="*/ 6799 h 404512"/>
              <a:gd name="connsiteX12" fmla="*/ 4034917 w 4096104"/>
              <a:gd name="connsiteY12" fmla="*/ 0 h 404512"/>
              <a:gd name="connsiteX13" fmla="*/ 4096104 w 4096104"/>
              <a:gd name="connsiteY13" fmla="*/ 10198 h 404512"/>
              <a:gd name="connsiteX14" fmla="*/ 4085906 w 4096104"/>
              <a:gd name="connsiteY14" fmla="*/ 74784 h 404512"/>
              <a:gd name="connsiteX15" fmla="*/ 4031518 w 4096104"/>
              <a:gd name="connsiteY15" fmla="*/ 163164 h 404512"/>
              <a:gd name="connsiteX16" fmla="*/ 3977130 w 4096104"/>
              <a:gd name="connsiteY16" fmla="*/ 261743 h 404512"/>
              <a:gd name="connsiteX17" fmla="*/ 3909145 w 4096104"/>
              <a:gd name="connsiteY17" fmla="*/ 356922 h 404512"/>
              <a:gd name="connsiteX18" fmla="*/ 3864955 w 4096104"/>
              <a:gd name="connsiteY18" fmla="*/ 397713 h 404512"/>
              <a:gd name="connsiteX19" fmla="*/ 3844559 w 4096104"/>
              <a:gd name="connsiteY19" fmla="*/ 404512 h 404512"/>
              <a:gd name="connsiteX20" fmla="*/ 3813966 w 4096104"/>
              <a:gd name="connsiteY20" fmla="*/ 394314 h 404512"/>
              <a:gd name="connsiteX21" fmla="*/ 3773175 w 4096104"/>
              <a:gd name="connsiteY21" fmla="*/ 384116 h 404512"/>
              <a:gd name="connsiteX22" fmla="*/ 3565820 w 4096104"/>
              <a:gd name="connsiteY22" fmla="*/ 377318 h 404512"/>
              <a:gd name="connsiteX23" fmla="*/ 3375462 w 4096104"/>
              <a:gd name="connsiteY23" fmla="*/ 377318 h 404512"/>
              <a:gd name="connsiteX24" fmla="*/ 2141532 w 4096104"/>
              <a:gd name="connsiteY24" fmla="*/ 377318 h 404512"/>
              <a:gd name="connsiteX25" fmla="*/ 1930778 w 4096104"/>
              <a:gd name="connsiteY25" fmla="*/ 377318 h 404512"/>
              <a:gd name="connsiteX26" fmla="*/ 1502471 w 4096104"/>
              <a:gd name="connsiteY26" fmla="*/ 377318 h 404512"/>
              <a:gd name="connsiteX27" fmla="*/ 951792 w 4096104"/>
              <a:gd name="connsiteY27" fmla="*/ 380717 h 404512"/>
              <a:gd name="connsiteX28" fmla="*/ 499691 w 4096104"/>
              <a:gd name="connsiteY28" fmla="*/ 377318 h 404512"/>
              <a:gd name="connsiteX29" fmla="*/ 268541 w 4096104"/>
              <a:gd name="connsiteY29" fmla="*/ 377318 h 404512"/>
              <a:gd name="connsiteX30" fmla="*/ 125773 w 4096104"/>
              <a:gd name="connsiteY30" fmla="*/ 370519 h 404512"/>
              <a:gd name="connsiteX31" fmla="*/ 47590 w 4096104"/>
              <a:gd name="connsiteY31" fmla="*/ 356922 h 404512"/>
              <a:gd name="connsiteX32" fmla="*/ 27194 w 4096104"/>
              <a:gd name="connsiteY32" fmla="*/ 346724 h 404512"/>
              <a:gd name="connsiteX33" fmla="*/ 13597 w 4096104"/>
              <a:gd name="connsiteY33" fmla="*/ 333127 h 404512"/>
              <a:gd name="connsiteX34" fmla="*/ 0 w 4096104"/>
              <a:gd name="connsiteY34" fmla="*/ 312732 h 404512"/>
              <a:gd name="connsiteX35" fmla="*/ 0 w 4096104"/>
              <a:gd name="connsiteY35" fmla="*/ 285538 h 404512"/>
              <a:gd name="connsiteX36" fmla="*/ 16996 w 4096104"/>
              <a:gd name="connsiteY36" fmla="*/ 248146 h 404512"/>
              <a:gd name="connsiteX37" fmla="*/ 44190 w 4096104"/>
              <a:gd name="connsiteY37" fmla="*/ 217552 h 404512"/>
              <a:gd name="connsiteX38" fmla="*/ 88381 w 4096104"/>
              <a:gd name="connsiteY38" fmla="*/ 186959 h 404512"/>
              <a:gd name="connsiteX39" fmla="*/ 139370 w 4096104"/>
              <a:gd name="connsiteY39" fmla="*/ 159765 h 404512"/>
              <a:gd name="connsiteX40" fmla="*/ 176761 w 4096104"/>
              <a:gd name="connsiteY40" fmla="*/ 139370 h 404512"/>
              <a:gd name="connsiteX41" fmla="*/ 227750 w 4096104"/>
              <a:gd name="connsiteY41" fmla="*/ 118974 h 404512"/>
              <a:gd name="connsiteX42" fmla="*/ 285538 w 4096104"/>
              <a:gd name="connsiteY42" fmla="*/ 98578 h 404512"/>
              <a:gd name="connsiteX43" fmla="*/ 350123 w 4096104"/>
              <a:gd name="connsiteY43" fmla="*/ 78183 h 404512"/>
              <a:gd name="connsiteX44" fmla="*/ 424907 w 4096104"/>
              <a:gd name="connsiteY44" fmla="*/ 64586 h 404512"/>
              <a:gd name="connsiteX45" fmla="*/ 469097 w 4096104"/>
              <a:gd name="connsiteY45" fmla="*/ 74784 h 404512"/>
              <a:gd name="connsiteX46" fmla="*/ 550680 w 4096104"/>
              <a:gd name="connsiteY46" fmla="*/ 88381 h 404512"/>
              <a:gd name="connsiteX47" fmla="*/ 669654 w 4096104"/>
              <a:gd name="connsiteY47" fmla="*/ 105377 h 404512"/>
              <a:gd name="connsiteX48" fmla="*/ 785228 w 4096104"/>
              <a:gd name="connsiteY48" fmla="*/ 118974 h 404512"/>
              <a:gd name="connsiteX49" fmla="*/ 938195 w 4096104"/>
              <a:gd name="connsiteY49" fmla="*/ 129172 h 404512"/>
              <a:gd name="connsiteX50" fmla="*/ 1227132 w 4096104"/>
              <a:gd name="connsiteY50" fmla="*/ 139370 h 404512"/>
              <a:gd name="connsiteX51" fmla="*/ 1550061 w 4096104"/>
              <a:gd name="connsiteY51" fmla="*/ 146168 h 404512"/>
              <a:gd name="connsiteX52" fmla="*/ 2025957 w 4096104"/>
              <a:gd name="connsiteY52" fmla="*/ 146168 h 404512"/>
              <a:gd name="connsiteX53" fmla="*/ 2138132 w 4096104"/>
              <a:gd name="connsiteY53" fmla="*/ 152967 h 404512"/>
              <a:gd name="connsiteX54" fmla="*/ 2566439 w 4096104"/>
              <a:gd name="connsiteY54" fmla="*/ 152967 h 404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4096104" h="404512">
                <a:moveTo>
                  <a:pt x="2566439" y="152967"/>
                </a:moveTo>
                <a:lnTo>
                  <a:pt x="3130715" y="159765"/>
                </a:lnTo>
                <a:lnTo>
                  <a:pt x="3701790" y="156366"/>
                </a:lnTo>
                <a:lnTo>
                  <a:pt x="3803768" y="152967"/>
                </a:lnTo>
                <a:lnTo>
                  <a:pt x="3851358" y="146168"/>
                </a:lnTo>
                <a:lnTo>
                  <a:pt x="3888749" y="135970"/>
                </a:lnTo>
                <a:lnTo>
                  <a:pt x="3919343" y="122373"/>
                </a:lnTo>
                <a:lnTo>
                  <a:pt x="3939738" y="105377"/>
                </a:lnTo>
                <a:lnTo>
                  <a:pt x="3960134" y="81582"/>
                </a:lnTo>
                <a:lnTo>
                  <a:pt x="3973731" y="50989"/>
                </a:lnTo>
                <a:lnTo>
                  <a:pt x="3990727" y="23795"/>
                </a:lnTo>
                <a:lnTo>
                  <a:pt x="4011123" y="6799"/>
                </a:lnTo>
                <a:lnTo>
                  <a:pt x="4034917" y="0"/>
                </a:lnTo>
                <a:lnTo>
                  <a:pt x="4096104" y="10198"/>
                </a:lnTo>
                <a:lnTo>
                  <a:pt x="4085906" y="74784"/>
                </a:lnTo>
                <a:lnTo>
                  <a:pt x="4031518" y="163164"/>
                </a:lnTo>
                <a:lnTo>
                  <a:pt x="3977130" y="261743"/>
                </a:lnTo>
                <a:lnTo>
                  <a:pt x="3909145" y="356922"/>
                </a:lnTo>
                <a:lnTo>
                  <a:pt x="3864955" y="397713"/>
                </a:lnTo>
                <a:lnTo>
                  <a:pt x="3844559" y="404512"/>
                </a:lnTo>
                <a:lnTo>
                  <a:pt x="3813966" y="394314"/>
                </a:lnTo>
                <a:lnTo>
                  <a:pt x="3773175" y="384116"/>
                </a:lnTo>
                <a:lnTo>
                  <a:pt x="3565820" y="377318"/>
                </a:lnTo>
                <a:lnTo>
                  <a:pt x="3375462" y="377318"/>
                </a:lnTo>
                <a:lnTo>
                  <a:pt x="2141532" y="377318"/>
                </a:lnTo>
                <a:lnTo>
                  <a:pt x="1930778" y="377318"/>
                </a:lnTo>
                <a:lnTo>
                  <a:pt x="1502471" y="377318"/>
                </a:lnTo>
                <a:lnTo>
                  <a:pt x="951792" y="380717"/>
                </a:lnTo>
                <a:lnTo>
                  <a:pt x="499691" y="377318"/>
                </a:lnTo>
                <a:lnTo>
                  <a:pt x="268541" y="377318"/>
                </a:lnTo>
                <a:lnTo>
                  <a:pt x="125773" y="370519"/>
                </a:lnTo>
                <a:lnTo>
                  <a:pt x="47590" y="356922"/>
                </a:lnTo>
                <a:lnTo>
                  <a:pt x="27194" y="346724"/>
                </a:lnTo>
                <a:lnTo>
                  <a:pt x="13597" y="333127"/>
                </a:lnTo>
                <a:lnTo>
                  <a:pt x="0" y="312732"/>
                </a:lnTo>
                <a:lnTo>
                  <a:pt x="0" y="285538"/>
                </a:lnTo>
                <a:lnTo>
                  <a:pt x="16996" y="248146"/>
                </a:lnTo>
                <a:lnTo>
                  <a:pt x="44190" y="217552"/>
                </a:lnTo>
                <a:lnTo>
                  <a:pt x="88381" y="186959"/>
                </a:lnTo>
                <a:lnTo>
                  <a:pt x="139370" y="159765"/>
                </a:lnTo>
                <a:lnTo>
                  <a:pt x="176761" y="139370"/>
                </a:lnTo>
                <a:lnTo>
                  <a:pt x="227750" y="118974"/>
                </a:lnTo>
                <a:lnTo>
                  <a:pt x="285538" y="98578"/>
                </a:lnTo>
                <a:lnTo>
                  <a:pt x="350123" y="78183"/>
                </a:lnTo>
                <a:lnTo>
                  <a:pt x="424907" y="64586"/>
                </a:lnTo>
                <a:lnTo>
                  <a:pt x="469097" y="74784"/>
                </a:lnTo>
                <a:lnTo>
                  <a:pt x="550680" y="88381"/>
                </a:lnTo>
                <a:lnTo>
                  <a:pt x="669654" y="105377"/>
                </a:lnTo>
                <a:lnTo>
                  <a:pt x="785228" y="118974"/>
                </a:lnTo>
                <a:lnTo>
                  <a:pt x="938195" y="129172"/>
                </a:lnTo>
                <a:lnTo>
                  <a:pt x="1227132" y="139370"/>
                </a:lnTo>
                <a:lnTo>
                  <a:pt x="1550061" y="146168"/>
                </a:lnTo>
                <a:lnTo>
                  <a:pt x="2025957" y="146168"/>
                </a:lnTo>
                <a:lnTo>
                  <a:pt x="2138132" y="152967"/>
                </a:lnTo>
                <a:lnTo>
                  <a:pt x="2566439" y="15296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41B8C78D-3068-B449-8BF7-260852AA2FB5}"/>
              </a:ext>
            </a:extLst>
          </p:cNvPr>
          <p:cNvSpPr/>
          <p:nvPr/>
        </p:nvSpPr>
        <p:spPr>
          <a:xfrm>
            <a:off x="2808288" y="3916363"/>
            <a:ext cx="2114550" cy="1654175"/>
          </a:xfrm>
          <a:custGeom>
            <a:avLst/>
            <a:gdLst>
              <a:gd name="connsiteX0" fmla="*/ 721519 w 2114550"/>
              <a:gd name="connsiteY0" fmla="*/ 1097757 h 1652588"/>
              <a:gd name="connsiteX1" fmla="*/ 885825 w 2114550"/>
              <a:gd name="connsiteY1" fmla="*/ 966788 h 1652588"/>
              <a:gd name="connsiteX2" fmla="*/ 1016794 w 2114550"/>
              <a:gd name="connsiteY2" fmla="*/ 845344 h 1652588"/>
              <a:gd name="connsiteX3" fmla="*/ 1197769 w 2114550"/>
              <a:gd name="connsiteY3" fmla="*/ 671513 h 1652588"/>
              <a:gd name="connsiteX4" fmla="*/ 1447800 w 2114550"/>
              <a:gd name="connsiteY4" fmla="*/ 409575 h 1652588"/>
              <a:gd name="connsiteX5" fmla="*/ 1540669 w 2114550"/>
              <a:gd name="connsiteY5" fmla="*/ 304800 h 1652588"/>
              <a:gd name="connsiteX6" fmla="*/ 1802606 w 2114550"/>
              <a:gd name="connsiteY6" fmla="*/ 19050 h 1652588"/>
              <a:gd name="connsiteX7" fmla="*/ 2114550 w 2114550"/>
              <a:gd name="connsiteY7" fmla="*/ 0 h 1652588"/>
              <a:gd name="connsiteX8" fmla="*/ 1974056 w 2114550"/>
              <a:gd name="connsiteY8" fmla="*/ 207169 h 1652588"/>
              <a:gd name="connsiteX9" fmla="*/ 1838325 w 2114550"/>
              <a:gd name="connsiteY9" fmla="*/ 357188 h 1652588"/>
              <a:gd name="connsiteX10" fmla="*/ 1578769 w 2114550"/>
              <a:gd name="connsiteY10" fmla="*/ 616744 h 1652588"/>
              <a:gd name="connsiteX11" fmla="*/ 1333500 w 2114550"/>
              <a:gd name="connsiteY11" fmla="*/ 842963 h 1652588"/>
              <a:gd name="connsiteX12" fmla="*/ 1154906 w 2114550"/>
              <a:gd name="connsiteY12" fmla="*/ 990600 h 1652588"/>
              <a:gd name="connsiteX13" fmla="*/ 995362 w 2114550"/>
              <a:gd name="connsiteY13" fmla="*/ 1109663 h 1652588"/>
              <a:gd name="connsiteX14" fmla="*/ 792956 w 2114550"/>
              <a:gd name="connsiteY14" fmla="*/ 1245394 h 1652588"/>
              <a:gd name="connsiteX15" fmla="*/ 600075 w 2114550"/>
              <a:gd name="connsiteY15" fmla="*/ 1354932 h 1652588"/>
              <a:gd name="connsiteX16" fmla="*/ 414337 w 2114550"/>
              <a:gd name="connsiteY16" fmla="*/ 1459707 h 1652588"/>
              <a:gd name="connsiteX17" fmla="*/ 250031 w 2114550"/>
              <a:gd name="connsiteY17" fmla="*/ 1545432 h 1652588"/>
              <a:gd name="connsiteX18" fmla="*/ 97631 w 2114550"/>
              <a:gd name="connsiteY18" fmla="*/ 1619250 h 1652588"/>
              <a:gd name="connsiteX19" fmla="*/ 38100 w 2114550"/>
              <a:gd name="connsiteY19" fmla="*/ 1645444 h 1652588"/>
              <a:gd name="connsiteX20" fmla="*/ 11906 w 2114550"/>
              <a:gd name="connsiteY20" fmla="*/ 1652588 h 1652588"/>
              <a:gd name="connsiteX21" fmla="*/ 2381 w 2114550"/>
              <a:gd name="connsiteY21" fmla="*/ 1645444 h 1652588"/>
              <a:gd name="connsiteX22" fmla="*/ 0 w 2114550"/>
              <a:gd name="connsiteY22" fmla="*/ 1640682 h 1652588"/>
              <a:gd name="connsiteX23" fmla="*/ 4762 w 2114550"/>
              <a:gd name="connsiteY23" fmla="*/ 1612107 h 1652588"/>
              <a:gd name="connsiteX24" fmla="*/ 14287 w 2114550"/>
              <a:gd name="connsiteY24" fmla="*/ 1590675 h 1652588"/>
              <a:gd name="connsiteX25" fmla="*/ 26194 w 2114550"/>
              <a:gd name="connsiteY25" fmla="*/ 1576388 h 1652588"/>
              <a:gd name="connsiteX26" fmla="*/ 154781 w 2114550"/>
              <a:gd name="connsiteY26" fmla="*/ 1500188 h 1652588"/>
              <a:gd name="connsiteX27" fmla="*/ 328612 w 2114550"/>
              <a:gd name="connsiteY27" fmla="*/ 1383507 h 1652588"/>
              <a:gd name="connsiteX28" fmla="*/ 485775 w 2114550"/>
              <a:gd name="connsiteY28" fmla="*/ 1276350 h 1652588"/>
              <a:gd name="connsiteX29" fmla="*/ 590550 w 2114550"/>
              <a:gd name="connsiteY29" fmla="*/ 1202532 h 1652588"/>
              <a:gd name="connsiteX30" fmla="*/ 721519 w 2114550"/>
              <a:gd name="connsiteY30" fmla="*/ 1097757 h 1652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114550" h="1652588">
                <a:moveTo>
                  <a:pt x="721519" y="1097757"/>
                </a:moveTo>
                <a:lnTo>
                  <a:pt x="885825" y="966788"/>
                </a:lnTo>
                <a:lnTo>
                  <a:pt x="1016794" y="845344"/>
                </a:lnTo>
                <a:lnTo>
                  <a:pt x="1197769" y="671513"/>
                </a:lnTo>
                <a:lnTo>
                  <a:pt x="1447800" y="409575"/>
                </a:lnTo>
                <a:lnTo>
                  <a:pt x="1540669" y="304800"/>
                </a:lnTo>
                <a:lnTo>
                  <a:pt x="1802606" y="19050"/>
                </a:lnTo>
                <a:lnTo>
                  <a:pt x="2114550" y="0"/>
                </a:lnTo>
                <a:lnTo>
                  <a:pt x="1974056" y="207169"/>
                </a:lnTo>
                <a:lnTo>
                  <a:pt x="1838325" y="357188"/>
                </a:lnTo>
                <a:lnTo>
                  <a:pt x="1578769" y="616744"/>
                </a:lnTo>
                <a:lnTo>
                  <a:pt x="1333500" y="842963"/>
                </a:lnTo>
                <a:lnTo>
                  <a:pt x="1154906" y="990600"/>
                </a:lnTo>
                <a:lnTo>
                  <a:pt x="995362" y="1109663"/>
                </a:lnTo>
                <a:lnTo>
                  <a:pt x="792956" y="1245394"/>
                </a:lnTo>
                <a:lnTo>
                  <a:pt x="600075" y="1354932"/>
                </a:lnTo>
                <a:lnTo>
                  <a:pt x="414337" y="1459707"/>
                </a:lnTo>
                <a:lnTo>
                  <a:pt x="250031" y="1545432"/>
                </a:lnTo>
                <a:lnTo>
                  <a:pt x="97631" y="1619250"/>
                </a:lnTo>
                <a:lnTo>
                  <a:pt x="38100" y="1645444"/>
                </a:lnTo>
                <a:lnTo>
                  <a:pt x="11906" y="1652588"/>
                </a:lnTo>
                <a:lnTo>
                  <a:pt x="2381" y="1645444"/>
                </a:lnTo>
                <a:lnTo>
                  <a:pt x="0" y="1640682"/>
                </a:lnTo>
                <a:lnTo>
                  <a:pt x="4762" y="1612107"/>
                </a:lnTo>
                <a:lnTo>
                  <a:pt x="14287" y="1590675"/>
                </a:lnTo>
                <a:lnTo>
                  <a:pt x="26194" y="1576388"/>
                </a:lnTo>
                <a:lnTo>
                  <a:pt x="154781" y="1500188"/>
                </a:lnTo>
                <a:lnTo>
                  <a:pt x="328612" y="1383507"/>
                </a:lnTo>
                <a:lnTo>
                  <a:pt x="485775" y="1276350"/>
                </a:lnTo>
                <a:lnTo>
                  <a:pt x="590550" y="1202532"/>
                </a:lnTo>
                <a:lnTo>
                  <a:pt x="721519" y="109775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2CEB80B9-7D92-6048-B119-2E88557AB351}"/>
              </a:ext>
            </a:extLst>
          </p:cNvPr>
          <p:cNvSpPr/>
          <p:nvPr/>
        </p:nvSpPr>
        <p:spPr>
          <a:xfrm>
            <a:off x="4914900" y="3890963"/>
            <a:ext cx="2357438" cy="1528762"/>
          </a:xfrm>
          <a:custGeom>
            <a:avLst/>
            <a:gdLst>
              <a:gd name="connsiteX0" fmla="*/ 392906 w 2357438"/>
              <a:gd name="connsiteY0" fmla="*/ 419100 h 1528762"/>
              <a:gd name="connsiteX1" fmla="*/ 95250 w 2357438"/>
              <a:gd name="connsiteY1" fmla="*/ 135731 h 1528762"/>
              <a:gd name="connsiteX2" fmla="*/ 0 w 2357438"/>
              <a:gd name="connsiteY2" fmla="*/ 50006 h 1528762"/>
              <a:gd name="connsiteX3" fmla="*/ 128588 w 2357438"/>
              <a:gd name="connsiteY3" fmla="*/ 0 h 1528762"/>
              <a:gd name="connsiteX4" fmla="*/ 330994 w 2357438"/>
              <a:gd name="connsiteY4" fmla="*/ 178593 h 1528762"/>
              <a:gd name="connsiteX5" fmla="*/ 535781 w 2357438"/>
              <a:gd name="connsiteY5" fmla="*/ 347662 h 1528762"/>
              <a:gd name="connsiteX6" fmla="*/ 785813 w 2357438"/>
              <a:gd name="connsiteY6" fmla="*/ 554831 h 1528762"/>
              <a:gd name="connsiteX7" fmla="*/ 923925 w 2357438"/>
              <a:gd name="connsiteY7" fmla="*/ 664368 h 1528762"/>
              <a:gd name="connsiteX8" fmla="*/ 1045369 w 2357438"/>
              <a:gd name="connsiteY8" fmla="*/ 757237 h 1528762"/>
              <a:gd name="connsiteX9" fmla="*/ 1207294 w 2357438"/>
              <a:gd name="connsiteY9" fmla="*/ 878681 h 1528762"/>
              <a:gd name="connsiteX10" fmla="*/ 1369219 w 2357438"/>
              <a:gd name="connsiteY10" fmla="*/ 995362 h 1528762"/>
              <a:gd name="connsiteX11" fmla="*/ 1476375 w 2357438"/>
              <a:gd name="connsiteY11" fmla="*/ 1059656 h 1528762"/>
              <a:gd name="connsiteX12" fmla="*/ 1650206 w 2357438"/>
              <a:gd name="connsiteY12" fmla="*/ 1157287 h 1528762"/>
              <a:gd name="connsiteX13" fmla="*/ 1947863 w 2357438"/>
              <a:gd name="connsiteY13" fmla="*/ 1302543 h 1528762"/>
              <a:gd name="connsiteX14" fmla="*/ 2162175 w 2357438"/>
              <a:gd name="connsiteY14" fmla="*/ 1393031 h 1528762"/>
              <a:gd name="connsiteX15" fmla="*/ 2316956 w 2357438"/>
              <a:gd name="connsiteY15" fmla="*/ 1452562 h 1528762"/>
              <a:gd name="connsiteX16" fmla="*/ 2336006 w 2357438"/>
              <a:gd name="connsiteY16" fmla="*/ 1459706 h 1528762"/>
              <a:gd name="connsiteX17" fmla="*/ 2350294 w 2357438"/>
              <a:gd name="connsiteY17" fmla="*/ 1476375 h 1528762"/>
              <a:gd name="connsiteX18" fmla="*/ 2357438 w 2357438"/>
              <a:gd name="connsiteY18" fmla="*/ 1497806 h 1528762"/>
              <a:gd name="connsiteX19" fmla="*/ 2347913 w 2357438"/>
              <a:gd name="connsiteY19" fmla="*/ 1521618 h 1528762"/>
              <a:gd name="connsiteX20" fmla="*/ 2336006 w 2357438"/>
              <a:gd name="connsiteY20" fmla="*/ 1528762 h 1528762"/>
              <a:gd name="connsiteX21" fmla="*/ 2150269 w 2357438"/>
              <a:gd name="connsiteY21" fmla="*/ 1524000 h 1528762"/>
              <a:gd name="connsiteX22" fmla="*/ 1588294 w 2357438"/>
              <a:gd name="connsiteY22" fmla="*/ 1507331 h 1528762"/>
              <a:gd name="connsiteX23" fmla="*/ 1409700 w 2357438"/>
              <a:gd name="connsiteY23" fmla="*/ 1502568 h 1528762"/>
              <a:gd name="connsiteX24" fmla="*/ 1359694 w 2357438"/>
              <a:gd name="connsiteY24" fmla="*/ 1495425 h 1528762"/>
              <a:gd name="connsiteX25" fmla="*/ 1328738 w 2357438"/>
              <a:gd name="connsiteY25" fmla="*/ 1485900 h 1528762"/>
              <a:gd name="connsiteX26" fmla="*/ 1300163 w 2357438"/>
              <a:gd name="connsiteY26" fmla="*/ 1473993 h 1528762"/>
              <a:gd name="connsiteX27" fmla="*/ 1266825 w 2357438"/>
              <a:gd name="connsiteY27" fmla="*/ 1450181 h 1528762"/>
              <a:gd name="connsiteX28" fmla="*/ 1231106 w 2357438"/>
              <a:gd name="connsiteY28" fmla="*/ 1409700 h 1528762"/>
              <a:gd name="connsiteX29" fmla="*/ 1083469 w 2357438"/>
              <a:gd name="connsiteY29" fmla="*/ 1214437 h 1528762"/>
              <a:gd name="connsiteX30" fmla="*/ 921544 w 2357438"/>
              <a:gd name="connsiteY30" fmla="*/ 1014412 h 1528762"/>
              <a:gd name="connsiteX31" fmla="*/ 766763 w 2357438"/>
              <a:gd name="connsiteY31" fmla="*/ 828675 h 1528762"/>
              <a:gd name="connsiteX32" fmla="*/ 609600 w 2357438"/>
              <a:gd name="connsiteY32" fmla="*/ 652462 h 1528762"/>
              <a:gd name="connsiteX33" fmla="*/ 392906 w 2357438"/>
              <a:gd name="connsiteY33" fmla="*/ 419100 h 1528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357438" h="1528762">
                <a:moveTo>
                  <a:pt x="392906" y="419100"/>
                </a:moveTo>
                <a:lnTo>
                  <a:pt x="95250" y="135731"/>
                </a:lnTo>
                <a:lnTo>
                  <a:pt x="0" y="50006"/>
                </a:lnTo>
                <a:lnTo>
                  <a:pt x="128588" y="0"/>
                </a:lnTo>
                <a:lnTo>
                  <a:pt x="330994" y="178593"/>
                </a:lnTo>
                <a:lnTo>
                  <a:pt x="535781" y="347662"/>
                </a:lnTo>
                <a:lnTo>
                  <a:pt x="785813" y="554831"/>
                </a:lnTo>
                <a:lnTo>
                  <a:pt x="923925" y="664368"/>
                </a:lnTo>
                <a:lnTo>
                  <a:pt x="1045369" y="757237"/>
                </a:lnTo>
                <a:lnTo>
                  <a:pt x="1207294" y="878681"/>
                </a:lnTo>
                <a:lnTo>
                  <a:pt x="1369219" y="995362"/>
                </a:lnTo>
                <a:lnTo>
                  <a:pt x="1476375" y="1059656"/>
                </a:lnTo>
                <a:lnTo>
                  <a:pt x="1650206" y="1157287"/>
                </a:lnTo>
                <a:lnTo>
                  <a:pt x="1947863" y="1302543"/>
                </a:lnTo>
                <a:lnTo>
                  <a:pt x="2162175" y="1393031"/>
                </a:lnTo>
                <a:lnTo>
                  <a:pt x="2316956" y="1452562"/>
                </a:lnTo>
                <a:lnTo>
                  <a:pt x="2336006" y="1459706"/>
                </a:lnTo>
                <a:lnTo>
                  <a:pt x="2350294" y="1476375"/>
                </a:lnTo>
                <a:lnTo>
                  <a:pt x="2357438" y="1497806"/>
                </a:lnTo>
                <a:lnTo>
                  <a:pt x="2347913" y="1521618"/>
                </a:lnTo>
                <a:lnTo>
                  <a:pt x="2336006" y="1528762"/>
                </a:lnTo>
                <a:lnTo>
                  <a:pt x="2150269" y="1524000"/>
                </a:lnTo>
                <a:lnTo>
                  <a:pt x="1588294" y="1507331"/>
                </a:lnTo>
                <a:lnTo>
                  <a:pt x="1409700" y="1502568"/>
                </a:lnTo>
                <a:lnTo>
                  <a:pt x="1359694" y="1495425"/>
                </a:lnTo>
                <a:lnTo>
                  <a:pt x="1328738" y="1485900"/>
                </a:lnTo>
                <a:lnTo>
                  <a:pt x="1300163" y="1473993"/>
                </a:lnTo>
                <a:lnTo>
                  <a:pt x="1266825" y="1450181"/>
                </a:lnTo>
                <a:lnTo>
                  <a:pt x="1231106" y="1409700"/>
                </a:lnTo>
                <a:lnTo>
                  <a:pt x="1083469" y="1214437"/>
                </a:lnTo>
                <a:lnTo>
                  <a:pt x="921544" y="1014412"/>
                </a:lnTo>
                <a:lnTo>
                  <a:pt x="766763" y="828675"/>
                </a:lnTo>
                <a:lnTo>
                  <a:pt x="609600" y="652462"/>
                </a:lnTo>
                <a:lnTo>
                  <a:pt x="392906" y="4191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6C81F48-0E59-43E0-902E-00C757FB6DA3}"/>
              </a:ext>
            </a:extLst>
          </p:cNvPr>
          <p:cNvGrpSpPr/>
          <p:nvPr/>
        </p:nvGrpSpPr>
        <p:grpSpPr>
          <a:xfrm>
            <a:off x="2767012" y="1573213"/>
            <a:ext cx="4543425" cy="4375150"/>
            <a:chOff x="2881313" y="1747838"/>
            <a:chExt cx="4543425" cy="4375150"/>
          </a:xfrm>
        </p:grpSpPr>
        <p:sp>
          <p:nvSpPr>
            <p:cNvPr id="14" name="フリーフォーム 6">
              <a:extLst>
                <a:ext uri="{FF2B5EF4-FFF2-40B4-BE49-F238E27FC236}">
                  <a16:creationId xmlns:a16="http://schemas.microsoft.com/office/drawing/2014/main" id="{9721962F-E33B-44C6-9ED3-F23F7921355E}"/>
                </a:ext>
              </a:extLst>
            </p:cNvPr>
            <p:cNvSpPr/>
            <p:nvPr/>
          </p:nvSpPr>
          <p:spPr>
            <a:xfrm>
              <a:off x="3611563" y="1820863"/>
              <a:ext cx="550862" cy="1712912"/>
            </a:xfrm>
            <a:custGeom>
              <a:avLst/>
              <a:gdLst>
                <a:gd name="connsiteX0" fmla="*/ 214313 w 550069"/>
                <a:gd name="connsiteY0" fmla="*/ 845344 h 1712119"/>
                <a:gd name="connsiteX1" fmla="*/ 169069 w 550069"/>
                <a:gd name="connsiteY1" fmla="*/ 507207 h 1712119"/>
                <a:gd name="connsiteX2" fmla="*/ 147638 w 550069"/>
                <a:gd name="connsiteY2" fmla="*/ 340519 h 1712119"/>
                <a:gd name="connsiteX3" fmla="*/ 130969 w 550069"/>
                <a:gd name="connsiteY3" fmla="*/ 271463 h 1712119"/>
                <a:gd name="connsiteX4" fmla="*/ 95250 w 550069"/>
                <a:gd name="connsiteY4" fmla="*/ 185738 h 1712119"/>
                <a:gd name="connsiteX5" fmla="*/ 57150 w 550069"/>
                <a:gd name="connsiteY5" fmla="*/ 123825 h 1712119"/>
                <a:gd name="connsiteX6" fmla="*/ 16669 w 550069"/>
                <a:gd name="connsiteY6" fmla="*/ 76200 h 1712119"/>
                <a:gd name="connsiteX7" fmla="*/ 2382 w 550069"/>
                <a:gd name="connsiteY7" fmla="*/ 45244 h 1712119"/>
                <a:gd name="connsiteX8" fmla="*/ 0 w 550069"/>
                <a:gd name="connsiteY8" fmla="*/ 23813 h 1712119"/>
                <a:gd name="connsiteX9" fmla="*/ 4763 w 550069"/>
                <a:gd name="connsiteY9" fmla="*/ 4763 h 1712119"/>
                <a:gd name="connsiteX10" fmla="*/ 19050 w 550069"/>
                <a:gd name="connsiteY10" fmla="*/ 0 h 1712119"/>
                <a:gd name="connsiteX11" fmla="*/ 64294 w 550069"/>
                <a:gd name="connsiteY11" fmla="*/ 16669 h 1712119"/>
                <a:gd name="connsiteX12" fmla="*/ 209550 w 550069"/>
                <a:gd name="connsiteY12" fmla="*/ 73819 h 1712119"/>
                <a:gd name="connsiteX13" fmla="*/ 338138 w 550069"/>
                <a:gd name="connsiteY13" fmla="*/ 130969 h 1712119"/>
                <a:gd name="connsiteX14" fmla="*/ 371475 w 550069"/>
                <a:gd name="connsiteY14" fmla="*/ 285750 h 1712119"/>
                <a:gd name="connsiteX15" fmla="*/ 435769 w 550069"/>
                <a:gd name="connsiteY15" fmla="*/ 792957 h 1712119"/>
                <a:gd name="connsiteX16" fmla="*/ 459582 w 550069"/>
                <a:gd name="connsiteY16" fmla="*/ 985838 h 1712119"/>
                <a:gd name="connsiteX17" fmla="*/ 526257 w 550069"/>
                <a:gd name="connsiteY17" fmla="*/ 1495425 h 1712119"/>
                <a:gd name="connsiteX18" fmla="*/ 550069 w 550069"/>
                <a:gd name="connsiteY18" fmla="*/ 1669257 h 1712119"/>
                <a:gd name="connsiteX19" fmla="*/ 471488 w 550069"/>
                <a:gd name="connsiteY19" fmla="*/ 1702594 h 1712119"/>
                <a:gd name="connsiteX20" fmla="*/ 445294 w 550069"/>
                <a:gd name="connsiteY20" fmla="*/ 1712119 h 1712119"/>
                <a:gd name="connsiteX21" fmla="*/ 421482 w 550069"/>
                <a:gd name="connsiteY21" fmla="*/ 1709738 h 1712119"/>
                <a:gd name="connsiteX22" fmla="*/ 378619 w 550069"/>
                <a:gd name="connsiteY22" fmla="*/ 1678782 h 1712119"/>
                <a:gd name="connsiteX23" fmla="*/ 338138 w 550069"/>
                <a:gd name="connsiteY23" fmla="*/ 1631157 h 1712119"/>
                <a:gd name="connsiteX24" fmla="*/ 309563 w 550069"/>
                <a:gd name="connsiteY24" fmla="*/ 1571625 h 1712119"/>
                <a:gd name="connsiteX25" fmla="*/ 295275 w 550069"/>
                <a:gd name="connsiteY25" fmla="*/ 1495425 h 1712119"/>
                <a:gd name="connsiteX26" fmla="*/ 259557 w 550069"/>
                <a:gd name="connsiteY26" fmla="*/ 1181100 h 1712119"/>
                <a:gd name="connsiteX27" fmla="*/ 214313 w 550069"/>
                <a:gd name="connsiteY27" fmla="*/ 845344 h 17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50069" h="1712119">
                  <a:moveTo>
                    <a:pt x="214313" y="845344"/>
                  </a:moveTo>
                  <a:lnTo>
                    <a:pt x="169069" y="507207"/>
                  </a:lnTo>
                  <a:lnTo>
                    <a:pt x="147638" y="340519"/>
                  </a:lnTo>
                  <a:lnTo>
                    <a:pt x="130969" y="271463"/>
                  </a:lnTo>
                  <a:lnTo>
                    <a:pt x="95250" y="185738"/>
                  </a:lnTo>
                  <a:lnTo>
                    <a:pt x="57150" y="123825"/>
                  </a:lnTo>
                  <a:lnTo>
                    <a:pt x="16669" y="76200"/>
                  </a:lnTo>
                  <a:lnTo>
                    <a:pt x="2382" y="45244"/>
                  </a:lnTo>
                  <a:lnTo>
                    <a:pt x="0" y="23813"/>
                  </a:lnTo>
                  <a:lnTo>
                    <a:pt x="4763" y="4763"/>
                  </a:lnTo>
                  <a:lnTo>
                    <a:pt x="19050" y="0"/>
                  </a:lnTo>
                  <a:lnTo>
                    <a:pt x="64294" y="16669"/>
                  </a:lnTo>
                  <a:lnTo>
                    <a:pt x="209550" y="73819"/>
                  </a:lnTo>
                  <a:lnTo>
                    <a:pt x="338138" y="130969"/>
                  </a:lnTo>
                  <a:lnTo>
                    <a:pt x="371475" y="285750"/>
                  </a:lnTo>
                  <a:lnTo>
                    <a:pt x="435769" y="792957"/>
                  </a:lnTo>
                  <a:lnTo>
                    <a:pt x="459582" y="985838"/>
                  </a:lnTo>
                  <a:lnTo>
                    <a:pt x="526257" y="1495425"/>
                  </a:lnTo>
                  <a:lnTo>
                    <a:pt x="550069" y="1669257"/>
                  </a:lnTo>
                  <a:lnTo>
                    <a:pt x="471488" y="1702594"/>
                  </a:lnTo>
                  <a:lnTo>
                    <a:pt x="445294" y="1712119"/>
                  </a:lnTo>
                  <a:lnTo>
                    <a:pt x="421482" y="1709738"/>
                  </a:lnTo>
                  <a:lnTo>
                    <a:pt x="378619" y="1678782"/>
                  </a:lnTo>
                  <a:lnTo>
                    <a:pt x="338138" y="1631157"/>
                  </a:lnTo>
                  <a:lnTo>
                    <a:pt x="309563" y="1571625"/>
                  </a:lnTo>
                  <a:lnTo>
                    <a:pt x="295275" y="1495425"/>
                  </a:lnTo>
                  <a:lnTo>
                    <a:pt x="259557" y="1181100"/>
                  </a:lnTo>
                  <a:lnTo>
                    <a:pt x="214313" y="8453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C28E86CB-155C-4EA6-8B37-EAA89D036FDE}"/>
                </a:ext>
              </a:extLst>
            </p:cNvPr>
            <p:cNvSpPr/>
            <p:nvPr/>
          </p:nvSpPr>
          <p:spPr>
            <a:xfrm>
              <a:off x="3865563" y="1747838"/>
              <a:ext cx="2668587" cy="1685925"/>
            </a:xfrm>
            <a:custGeom>
              <a:avLst/>
              <a:gdLst>
                <a:gd name="connsiteX0" fmla="*/ 421481 w 2669381"/>
                <a:gd name="connsiteY0" fmla="*/ 338137 h 1685925"/>
                <a:gd name="connsiteX1" fmla="*/ 54769 w 2669381"/>
                <a:gd name="connsiteY1" fmla="*/ 369093 h 1685925"/>
                <a:gd name="connsiteX2" fmla="*/ 0 w 2669381"/>
                <a:gd name="connsiteY2" fmla="*/ 209550 h 1685925"/>
                <a:gd name="connsiteX3" fmla="*/ 242887 w 2669381"/>
                <a:gd name="connsiteY3" fmla="*/ 190500 h 1685925"/>
                <a:gd name="connsiteX4" fmla="*/ 571500 w 2669381"/>
                <a:gd name="connsiteY4" fmla="*/ 166687 h 1685925"/>
                <a:gd name="connsiteX5" fmla="*/ 1004887 w 2669381"/>
                <a:gd name="connsiteY5" fmla="*/ 133350 h 1685925"/>
                <a:gd name="connsiteX6" fmla="*/ 1528762 w 2669381"/>
                <a:gd name="connsiteY6" fmla="*/ 92868 h 1685925"/>
                <a:gd name="connsiteX7" fmla="*/ 2145506 w 2669381"/>
                <a:gd name="connsiteY7" fmla="*/ 50006 h 1685925"/>
                <a:gd name="connsiteX8" fmla="*/ 2185987 w 2669381"/>
                <a:gd name="connsiteY8" fmla="*/ 28575 h 1685925"/>
                <a:gd name="connsiteX9" fmla="*/ 2231231 w 2669381"/>
                <a:gd name="connsiteY9" fmla="*/ 9525 h 1685925"/>
                <a:gd name="connsiteX10" fmla="*/ 2278856 w 2669381"/>
                <a:gd name="connsiteY10" fmla="*/ 0 h 1685925"/>
                <a:gd name="connsiteX11" fmla="*/ 2316956 w 2669381"/>
                <a:gd name="connsiteY11" fmla="*/ 2381 h 1685925"/>
                <a:gd name="connsiteX12" fmla="*/ 2357437 w 2669381"/>
                <a:gd name="connsiteY12" fmla="*/ 11906 h 1685925"/>
                <a:gd name="connsiteX13" fmla="*/ 2397919 w 2669381"/>
                <a:gd name="connsiteY13" fmla="*/ 33337 h 1685925"/>
                <a:gd name="connsiteX14" fmla="*/ 2433637 w 2669381"/>
                <a:gd name="connsiteY14" fmla="*/ 54768 h 1685925"/>
                <a:gd name="connsiteX15" fmla="*/ 2545556 w 2669381"/>
                <a:gd name="connsiteY15" fmla="*/ 119062 h 1685925"/>
                <a:gd name="connsiteX16" fmla="*/ 2621756 w 2669381"/>
                <a:gd name="connsiteY16" fmla="*/ 185737 h 1685925"/>
                <a:gd name="connsiteX17" fmla="*/ 2645569 w 2669381"/>
                <a:gd name="connsiteY17" fmla="*/ 204787 h 1685925"/>
                <a:gd name="connsiteX18" fmla="*/ 2664619 w 2669381"/>
                <a:gd name="connsiteY18" fmla="*/ 230981 h 1685925"/>
                <a:gd name="connsiteX19" fmla="*/ 2669381 w 2669381"/>
                <a:gd name="connsiteY19" fmla="*/ 254793 h 1685925"/>
                <a:gd name="connsiteX20" fmla="*/ 2662237 w 2669381"/>
                <a:gd name="connsiteY20" fmla="*/ 285750 h 1685925"/>
                <a:gd name="connsiteX21" fmla="*/ 2638425 w 2669381"/>
                <a:gd name="connsiteY21" fmla="*/ 321468 h 1685925"/>
                <a:gd name="connsiteX22" fmla="*/ 2597944 w 2669381"/>
                <a:gd name="connsiteY22" fmla="*/ 357187 h 1685925"/>
                <a:gd name="connsiteX23" fmla="*/ 2576512 w 2669381"/>
                <a:gd name="connsiteY23" fmla="*/ 431006 h 1685925"/>
                <a:gd name="connsiteX24" fmla="*/ 2490787 w 2669381"/>
                <a:gd name="connsiteY24" fmla="*/ 812006 h 1685925"/>
                <a:gd name="connsiteX25" fmla="*/ 2419350 w 2669381"/>
                <a:gd name="connsiteY25" fmla="*/ 1095375 h 1685925"/>
                <a:gd name="connsiteX26" fmla="*/ 2347912 w 2669381"/>
                <a:gd name="connsiteY26" fmla="*/ 1395412 h 1685925"/>
                <a:gd name="connsiteX27" fmla="*/ 2305050 w 2669381"/>
                <a:gd name="connsiteY27" fmla="*/ 1583531 h 1685925"/>
                <a:gd name="connsiteX28" fmla="*/ 2288381 w 2669381"/>
                <a:gd name="connsiteY28" fmla="*/ 1647825 h 1685925"/>
                <a:gd name="connsiteX29" fmla="*/ 2262187 w 2669381"/>
                <a:gd name="connsiteY29" fmla="*/ 1676400 h 1685925"/>
                <a:gd name="connsiteX30" fmla="*/ 2240756 w 2669381"/>
                <a:gd name="connsiteY30" fmla="*/ 1685925 h 1685925"/>
                <a:gd name="connsiteX31" fmla="*/ 2205037 w 2669381"/>
                <a:gd name="connsiteY31" fmla="*/ 1683543 h 1685925"/>
                <a:gd name="connsiteX32" fmla="*/ 2164556 w 2669381"/>
                <a:gd name="connsiteY32" fmla="*/ 1676400 h 1685925"/>
                <a:gd name="connsiteX33" fmla="*/ 2131219 w 2669381"/>
                <a:gd name="connsiteY33" fmla="*/ 1664493 h 1685925"/>
                <a:gd name="connsiteX34" fmla="*/ 2095500 w 2669381"/>
                <a:gd name="connsiteY34" fmla="*/ 1624012 h 1685925"/>
                <a:gd name="connsiteX35" fmla="*/ 2064544 w 2669381"/>
                <a:gd name="connsiteY35" fmla="*/ 1578768 h 1685925"/>
                <a:gd name="connsiteX36" fmla="*/ 2105025 w 2669381"/>
                <a:gd name="connsiteY36" fmla="*/ 1412081 h 1685925"/>
                <a:gd name="connsiteX37" fmla="*/ 2190750 w 2669381"/>
                <a:gd name="connsiteY37" fmla="*/ 907256 h 1685925"/>
                <a:gd name="connsiteX38" fmla="*/ 2219325 w 2669381"/>
                <a:gd name="connsiteY38" fmla="*/ 745331 h 1685925"/>
                <a:gd name="connsiteX39" fmla="*/ 2281237 w 2669381"/>
                <a:gd name="connsiteY39" fmla="*/ 357187 h 1685925"/>
                <a:gd name="connsiteX40" fmla="*/ 2288381 w 2669381"/>
                <a:gd name="connsiteY40" fmla="*/ 302418 h 1685925"/>
                <a:gd name="connsiteX41" fmla="*/ 2286000 w 2669381"/>
                <a:gd name="connsiteY41" fmla="*/ 276225 h 1685925"/>
                <a:gd name="connsiteX42" fmla="*/ 2274094 w 2669381"/>
                <a:gd name="connsiteY42" fmla="*/ 247650 h 1685925"/>
                <a:gd name="connsiteX43" fmla="*/ 2255044 w 2669381"/>
                <a:gd name="connsiteY43" fmla="*/ 228600 h 1685925"/>
                <a:gd name="connsiteX44" fmla="*/ 2233612 w 2669381"/>
                <a:gd name="connsiteY44" fmla="*/ 216693 h 1685925"/>
                <a:gd name="connsiteX45" fmla="*/ 2181225 w 2669381"/>
                <a:gd name="connsiteY45" fmla="*/ 207168 h 1685925"/>
                <a:gd name="connsiteX46" fmla="*/ 2138362 w 2669381"/>
                <a:gd name="connsiteY46" fmla="*/ 207168 h 1685925"/>
                <a:gd name="connsiteX47" fmla="*/ 1731169 w 2669381"/>
                <a:gd name="connsiteY47" fmla="*/ 238125 h 1685925"/>
                <a:gd name="connsiteX48" fmla="*/ 1312069 w 2669381"/>
                <a:gd name="connsiteY48" fmla="*/ 266700 h 1685925"/>
                <a:gd name="connsiteX49" fmla="*/ 835819 w 2669381"/>
                <a:gd name="connsiteY49" fmla="*/ 300037 h 1685925"/>
                <a:gd name="connsiteX50" fmla="*/ 421481 w 2669381"/>
                <a:gd name="connsiteY50" fmla="*/ 338137 h 1685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669381" h="1685925">
                  <a:moveTo>
                    <a:pt x="421481" y="338137"/>
                  </a:moveTo>
                  <a:lnTo>
                    <a:pt x="54769" y="369093"/>
                  </a:lnTo>
                  <a:lnTo>
                    <a:pt x="0" y="209550"/>
                  </a:lnTo>
                  <a:lnTo>
                    <a:pt x="242887" y="190500"/>
                  </a:lnTo>
                  <a:lnTo>
                    <a:pt x="571500" y="166687"/>
                  </a:lnTo>
                  <a:lnTo>
                    <a:pt x="1004887" y="133350"/>
                  </a:lnTo>
                  <a:lnTo>
                    <a:pt x="1528762" y="92868"/>
                  </a:lnTo>
                  <a:lnTo>
                    <a:pt x="2145506" y="50006"/>
                  </a:lnTo>
                  <a:lnTo>
                    <a:pt x="2185987" y="28575"/>
                  </a:lnTo>
                  <a:lnTo>
                    <a:pt x="2231231" y="9525"/>
                  </a:lnTo>
                  <a:lnTo>
                    <a:pt x="2278856" y="0"/>
                  </a:lnTo>
                  <a:lnTo>
                    <a:pt x="2316956" y="2381"/>
                  </a:lnTo>
                  <a:lnTo>
                    <a:pt x="2357437" y="11906"/>
                  </a:lnTo>
                  <a:lnTo>
                    <a:pt x="2397919" y="33337"/>
                  </a:lnTo>
                  <a:lnTo>
                    <a:pt x="2433637" y="54768"/>
                  </a:lnTo>
                  <a:lnTo>
                    <a:pt x="2545556" y="119062"/>
                  </a:lnTo>
                  <a:lnTo>
                    <a:pt x="2621756" y="185737"/>
                  </a:lnTo>
                  <a:lnTo>
                    <a:pt x="2645569" y="204787"/>
                  </a:lnTo>
                  <a:lnTo>
                    <a:pt x="2664619" y="230981"/>
                  </a:lnTo>
                  <a:lnTo>
                    <a:pt x="2669381" y="254793"/>
                  </a:lnTo>
                  <a:lnTo>
                    <a:pt x="2662237" y="285750"/>
                  </a:lnTo>
                  <a:lnTo>
                    <a:pt x="2638425" y="321468"/>
                  </a:lnTo>
                  <a:lnTo>
                    <a:pt x="2597944" y="357187"/>
                  </a:lnTo>
                  <a:lnTo>
                    <a:pt x="2576512" y="431006"/>
                  </a:lnTo>
                  <a:lnTo>
                    <a:pt x="2490787" y="812006"/>
                  </a:lnTo>
                  <a:lnTo>
                    <a:pt x="2419350" y="1095375"/>
                  </a:lnTo>
                  <a:lnTo>
                    <a:pt x="2347912" y="1395412"/>
                  </a:lnTo>
                  <a:lnTo>
                    <a:pt x="2305050" y="1583531"/>
                  </a:lnTo>
                  <a:lnTo>
                    <a:pt x="2288381" y="1647825"/>
                  </a:lnTo>
                  <a:lnTo>
                    <a:pt x="2262187" y="1676400"/>
                  </a:lnTo>
                  <a:lnTo>
                    <a:pt x="2240756" y="1685925"/>
                  </a:lnTo>
                  <a:lnTo>
                    <a:pt x="2205037" y="1683543"/>
                  </a:lnTo>
                  <a:lnTo>
                    <a:pt x="2164556" y="1676400"/>
                  </a:lnTo>
                  <a:lnTo>
                    <a:pt x="2131219" y="1664493"/>
                  </a:lnTo>
                  <a:lnTo>
                    <a:pt x="2095500" y="1624012"/>
                  </a:lnTo>
                  <a:lnTo>
                    <a:pt x="2064544" y="1578768"/>
                  </a:lnTo>
                  <a:lnTo>
                    <a:pt x="2105025" y="1412081"/>
                  </a:lnTo>
                  <a:lnTo>
                    <a:pt x="2190750" y="907256"/>
                  </a:lnTo>
                  <a:lnTo>
                    <a:pt x="2219325" y="745331"/>
                  </a:lnTo>
                  <a:lnTo>
                    <a:pt x="2281237" y="357187"/>
                  </a:lnTo>
                  <a:cubicBezTo>
                    <a:pt x="2288488" y="304013"/>
                    <a:pt x="2288381" y="322424"/>
                    <a:pt x="2288381" y="302418"/>
                  </a:cubicBezTo>
                  <a:lnTo>
                    <a:pt x="2286000" y="276225"/>
                  </a:lnTo>
                  <a:lnTo>
                    <a:pt x="2274094" y="247650"/>
                  </a:lnTo>
                  <a:lnTo>
                    <a:pt x="2255044" y="228600"/>
                  </a:lnTo>
                  <a:lnTo>
                    <a:pt x="2233612" y="216693"/>
                  </a:lnTo>
                  <a:lnTo>
                    <a:pt x="2181225" y="207168"/>
                  </a:lnTo>
                  <a:lnTo>
                    <a:pt x="2138362" y="207168"/>
                  </a:lnTo>
                  <a:lnTo>
                    <a:pt x="1731169" y="238125"/>
                  </a:lnTo>
                  <a:lnTo>
                    <a:pt x="1312069" y="266700"/>
                  </a:lnTo>
                  <a:lnTo>
                    <a:pt x="835819" y="300037"/>
                  </a:lnTo>
                  <a:lnTo>
                    <a:pt x="421481" y="3381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8">
              <a:extLst>
                <a:ext uri="{FF2B5EF4-FFF2-40B4-BE49-F238E27FC236}">
                  <a16:creationId xmlns:a16="http://schemas.microsoft.com/office/drawing/2014/main" id="{2BAE0E30-728D-4433-9DAC-3C4DDFF111E2}"/>
                </a:ext>
              </a:extLst>
            </p:cNvPr>
            <p:cNvSpPr/>
            <p:nvPr/>
          </p:nvSpPr>
          <p:spPr>
            <a:xfrm>
              <a:off x="3973513" y="2449513"/>
              <a:ext cx="2162175" cy="355600"/>
            </a:xfrm>
            <a:custGeom>
              <a:avLst/>
              <a:gdLst>
                <a:gd name="connsiteX0" fmla="*/ 447675 w 2162175"/>
                <a:gd name="connsiteY0" fmla="*/ 321469 h 354807"/>
                <a:gd name="connsiteX1" fmla="*/ 45244 w 2162175"/>
                <a:gd name="connsiteY1" fmla="*/ 354807 h 354807"/>
                <a:gd name="connsiteX2" fmla="*/ 0 w 2162175"/>
                <a:gd name="connsiteY2" fmla="*/ 178594 h 354807"/>
                <a:gd name="connsiteX3" fmla="*/ 338138 w 2162175"/>
                <a:gd name="connsiteY3" fmla="*/ 150019 h 354807"/>
                <a:gd name="connsiteX4" fmla="*/ 757238 w 2162175"/>
                <a:gd name="connsiteY4" fmla="*/ 116682 h 354807"/>
                <a:gd name="connsiteX5" fmla="*/ 969169 w 2162175"/>
                <a:gd name="connsiteY5" fmla="*/ 102394 h 354807"/>
                <a:gd name="connsiteX6" fmla="*/ 1204913 w 2162175"/>
                <a:gd name="connsiteY6" fmla="*/ 83344 h 354807"/>
                <a:gd name="connsiteX7" fmla="*/ 1404938 w 2162175"/>
                <a:gd name="connsiteY7" fmla="*/ 57150 h 354807"/>
                <a:gd name="connsiteX8" fmla="*/ 1676400 w 2162175"/>
                <a:gd name="connsiteY8" fmla="*/ 23813 h 354807"/>
                <a:gd name="connsiteX9" fmla="*/ 1752600 w 2162175"/>
                <a:gd name="connsiteY9" fmla="*/ 16669 h 354807"/>
                <a:gd name="connsiteX10" fmla="*/ 1785938 w 2162175"/>
                <a:gd name="connsiteY10" fmla="*/ 9525 h 354807"/>
                <a:gd name="connsiteX11" fmla="*/ 1833563 w 2162175"/>
                <a:gd name="connsiteY11" fmla="*/ 2382 h 354807"/>
                <a:gd name="connsiteX12" fmla="*/ 1883569 w 2162175"/>
                <a:gd name="connsiteY12" fmla="*/ 0 h 354807"/>
                <a:gd name="connsiteX13" fmla="*/ 1933575 w 2162175"/>
                <a:gd name="connsiteY13" fmla="*/ 2382 h 354807"/>
                <a:gd name="connsiteX14" fmla="*/ 1997869 w 2162175"/>
                <a:gd name="connsiteY14" fmla="*/ 16669 h 354807"/>
                <a:gd name="connsiteX15" fmla="*/ 2062163 w 2162175"/>
                <a:gd name="connsiteY15" fmla="*/ 40482 h 354807"/>
                <a:gd name="connsiteX16" fmla="*/ 2162175 w 2162175"/>
                <a:gd name="connsiteY16" fmla="*/ 88107 h 354807"/>
                <a:gd name="connsiteX17" fmla="*/ 2162175 w 2162175"/>
                <a:gd name="connsiteY17" fmla="*/ 188119 h 354807"/>
                <a:gd name="connsiteX18" fmla="*/ 1933575 w 2162175"/>
                <a:gd name="connsiteY18" fmla="*/ 202407 h 354807"/>
                <a:gd name="connsiteX19" fmla="*/ 1619250 w 2162175"/>
                <a:gd name="connsiteY19" fmla="*/ 228600 h 354807"/>
                <a:gd name="connsiteX20" fmla="*/ 1195388 w 2162175"/>
                <a:gd name="connsiteY20" fmla="*/ 257175 h 354807"/>
                <a:gd name="connsiteX21" fmla="*/ 957263 w 2162175"/>
                <a:gd name="connsiteY21" fmla="*/ 283369 h 354807"/>
                <a:gd name="connsiteX22" fmla="*/ 447675 w 2162175"/>
                <a:gd name="connsiteY22" fmla="*/ 321469 h 354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2175" h="354807">
                  <a:moveTo>
                    <a:pt x="447675" y="321469"/>
                  </a:moveTo>
                  <a:lnTo>
                    <a:pt x="45244" y="354807"/>
                  </a:lnTo>
                  <a:lnTo>
                    <a:pt x="0" y="178594"/>
                  </a:lnTo>
                  <a:lnTo>
                    <a:pt x="338138" y="150019"/>
                  </a:lnTo>
                  <a:lnTo>
                    <a:pt x="757238" y="116682"/>
                  </a:lnTo>
                  <a:lnTo>
                    <a:pt x="969169" y="102394"/>
                  </a:lnTo>
                  <a:lnTo>
                    <a:pt x="1204913" y="83344"/>
                  </a:lnTo>
                  <a:lnTo>
                    <a:pt x="1404938" y="57150"/>
                  </a:lnTo>
                  <a:lnTo>
                    <a:pt x="1676400" y="23813"/>
                  </a:lnTo>
                  <a:lnTo>
                    <a:pt x="1752600" y="16669"/>
                  </a:lnTo>
                  <a:lnTo>
                    <a:pt x="1785938" y="9525"/>
                  </a:lnTo>
                  <a:lnTo>
                    <a:pt x="1833563" y="2382"/>
                  </a:lnTo>
                  <a:lnTo>
                    <a:pt x="1883569" y="0"/>
                  </a:lnTo>
                  <a:lnTo>
                    <a:pt x="1933575" y="2382"/>
                  </a:lnTo>
                  <a:lnTo>
                    <a:pt x="1997869" y="16669"/>
                  </a:lnTo>
                  <a:lnTo>
                    <a:pt x="2062163" y="40482"/>
                  </a:lnTo>
                  <a:lnTo>
                    <a:pt x="2162175" y="88107"/>
                  </a:lnTo>
                  <a:lnTo>
                    <a:pt x="2162175" y="188119"/>
                  </a:lnTo>
                  <a:lnTo>
                    <a:pt x="1933575" y="202407"/>
                  </a:lnTo>
                  <a:lnTo>
                    <a:pt x="1619250" y="228600"/>
                  </a:lnTo>
                  <a:lnTo>
                    <a:pt x="1195388" y="257175"/>
                  </a:lnTo>
                  <a:lnTo>
                    <a:pt x="957263" y="283369"/>
                  </a:lnTo>
                  <a:lnTo>
                    <a:pt x="447675" y="3214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88637983-C273-409B-9781-1D60F015AF52}"/>
                </a:ext>
              </a:extLst>
            </p:cNvPr>
            <p:cNvSpPr/>
            <p:nvPr/>
          </p:nvSpPr>
          <p:spPr>
            <a:xfrm>
              <a:off x="4068763" y="3152775"/>
              <a:ext cx="1978025" cy="342900"/>
            </a:xfrm>
            <a:custGeom>
              <a:avLst/>
              <a:gdLst>
                <a:gd name="connsiteX0" fmla="*/ 1481138 w 1976438"/>
                <a:gd name="connsiteY0" fmla="*/ 42863 h 342900"/>
                <a:gd name="connsiteX1" fmla="*/ 1955007 w 1976438"/>
                <a:gd name="connsiteY1" fmla="*/ 0 h 342900"/>
                <a:gd name="connsiteX2" fmla="*/ 1976438 w 1976438"/>
                <a:gd name="connsiteY2" fmla="*/ 169069 h 342900"/>
                <a:gd name="connsiteX3" fmla="*/ 1859757 w 1976438"/>
                <a:gd name="connsiteY3" fmla="*/ 176213 h 342900"/>
                <a:gd name="connsiteX4" fmla="*/ 1833563 w 1976438"/>
                <a:gd name="connsiteY4" fmla="*/ 164306 h 342900"/>
                <a:gd name="connsiteX5" fmla="*/ 1624013 w 1976438"/>
                <a:gd name="connsiteY5" fmla="*/ 188119 h 342900"/>
                <a:gd name="connsiteX6" fmla="*/ 1097757 w 1976438"/>
                <a:gd name="connsiteY6" fmla="*/ 252413 h 342900"/>
                <a:gd name="connsiteX7" fmla="*/ 804863 w 1976438"/>
                <a:gd name="connsiteY7" fmla="*/ 276225 h 342900"/>
                <a:gd name="connsiteX8" fmla="*/ 328613 w 1976438"/>
                <a:gd name="connsiteY8" fmla="*/ 316706 h 342900"/>
                <a:gd name="connsiteX9" fmla="*/ 47625 w 1976438"/>
                <a:gd name="connsiteY9" fmla="*/ 342900 h 342900"/>
                <a:gd name="connsiteX10" fmla="*/ 0 w 1976438"/>
                <a:gd name="connsiteY10" fmla="*/ 166688 h 342900"/>
                <a:gd name="connsiteX11" fmla="*/ 316707 w 1976438"/>
                <a:gd name="connsiteY11" fmla="*/ 138113 h 342900"/>
                <a:gd name="connsiteX12" fmla="*/ 862013 w 1976438"/>
                <a:gd name="connsiteY12" fmla="*/ 92869 h 342900"/>
                <a:gd name="connsiteX13" fmla="*/ 1107282 w 1976438"/>
                <a:gd name="connsiteY13" fmla="*/ 71438 h 342900"/>
                <a:gd name="connsiteX14" fmla="*/ 1481138 w 1976438"/>
                <a:gd name="connsiteY14" fmla="*/ 42863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76438" h="342900">
                  <a:moveTo>
                    <a:pt x="1481138" y="42863"/>
                  </a:moveTo>
                  <a:lnTo>
                    <a:pt x="1955007" y="0"/>
                  </a:lnTo>
                  <a:lnTo>
                    <a:pt x="1976438" y="169069"/>
                  </a:lnTo>
                  <a:lnTo>
                    <a:pt x="1859757" y="176213"/>
                  </a:lnTo>
                  <a:lnTo>
                    <a:pt x="1833563" y="164306"/>
                  </a:lnTo>
                  <a:lnTo>
                    <a:pt x="1624013" y="188119"/>
                  </a:lnTo>
                  <a:lnTo>
                    <a:pt x="1097757" y="252413"/>
                  </a:lnTo>
                  <a:lnTo>
                    <a:pt x="804863" y="276225"/>
                  </a:lnTo>
                  <a:lnTo>
                    <a:pt x="328613" y="316706"/>
                  </a:lnTo>
                  <a:lnTo>
                    <a:pt x="47625" y="342900"/>
                  </a:lnTo>
                  <a:lnTo>
                    <a:pt x="0" y="166688"/>
                  </a:lnTo>
                  <a:lnTo>
                    <a:pt x="316707" y="138113"/>
                  </a:lnTo>
                  <a:lnTo>
                    <a:pt x="862013" y="92869"/>
                  </a:lnTo>
                  <a:lnTo>
                    <a:pt x="1107282" y="71438"/>
                  </a:lnTo>
                  <a:lnTo>
                    <a:pt x="1481138" y="428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1">
              <a:extLst>
                <a:ext uri="{FF2B5EF4-FFF2-40B4-BE49-F238E27FC236}">
                  <a16:creationId xmlns:a16="http://schemas.microsoft.com/office/drawing/2014/main" id="{428C17F0-488E-40F2-92EA-3E6D15EEF4E2}"/>
                </a:ext>
              </a:extLst>
            </p:cNvPr>
            <p:cNvSpPr/>
            <p:nvPr/>
          </p:nvSpPr>
          <p:spPr>
            <a:xfrm>
              <a:off x="2881313" y="3760788"/>
              <a:ext cx="4260850" cy="646112"/>
            </a:xfrm>
            <a:custGeom>
              <a:avLst/>
              <a:gdLst>
                <a:gd name="connsiteX0" fmla="*/ 1525177 w 4261316"/>
                <a:gd name="connsiteY0" fmla="*/ 466026 h 646082"/>
                <a:gd name="connsiteX1" fmla="*/ 1253328 w 4261316"/>
                <a:gd name="connsiteY1" fmla="*/ 494270 h 646082"/>
                <a:gd name="connsiteX2" fmla="*/ 946175 w 4261316"/>
                <a:gd name="connsiteY2" fmla="*/ 529575 h 646082"/>
                <a:gd name="connsiteX3" fmla="*/ 649612 w 4261316"/>
                <a:gd name="connsiteY3" fmla="*/ 586063 h 646082"/>
                <a:gd name="connsiteX4" fmla="*/ 427191 w 4261316"/>
                <a:gd name="connsiteY4" fmla="*/ 646082 h 646082"/>
                <a:gd name="connsiteX5" fmla="*/ 381294 w 4261316"/>
                <a:gd name="connsiteY5" fmla="*/ 639021 h 646082"/>
                <a:gd name="connsiteX6" fmla="*/ 296562 w 4261316"/>
                <a:gd name="connsiteY6" fmla="*/ 596655 h 646082"/>
                <a:gd name="connsiteX7" fmla="*/ 190647 w 4261316"/>
                <a:gd name="connsiteY7" fmla="*/ 522514 h 646082"/>
                <a:gd name="connsiteX8" fmla="*/ 95324 w 4261316"/>
                <a:gd name="connsiteY8" fmla="*/ 441313 h 646082"/>
                <a:gd name="connsiteX9" fmla="*/ 21183 w 4261316"/>
                <a:gd name="connsiteY9" fmla="*/ 374233 h 646082"/>
                <a:gd name="connsiteX10" fmla="*/ 3530 w 4261316"/>
                <a:gd name="connsiteY10" fmla="*/ 356581 h 646082"/>
                <a:gd name="connsiteX11" fmla="*/ 0 w 4261316"/>
                <a:gd name="connsiteY11" fmla="*/ 338928 h 646082"/>
                <a:gd name="connsiteX12" fmla="*/ 0 w 4261316"/>
                <a:gd name="connsiteY12" fmla="*/ 317745 h 646082"/>
                <a:gd name="connsiteX13" fmla="*/ 14122 w 4261316"/>
                <a:gd name="connsiteY13" fmla="*/ 303623 h 646082"/>
                <a:gd name="connsiteX14" fmla="*/ 35305 w 4261316"/>
                <a:gd name="connsiteY14" fmla="*/ 303623 h 646082"/>
                <a:gd name="connsiteX15" fmla="*/ 60019 w 4261316"/>
                <a:gd name="connsiteY15" fmla="*/ 317745 h 646082"/>
                <a:gd name="connsiteX16" fmla="*/ 112976 w 4261316"/>
                <a:gd name="connsiteY16" fmla="*/ 345989 h 646082"/>
                <a:gd name="connsiteX17" fmla="*/ 190647 w 4261316"/>
                <a:gd name="connsiteY17" fmla="*/ 374233 h 646082"/>
                <a:gd name="connsiteX18" fmla="*/ 278910 w 4261316"/>
                <a:gd name="connsiteY18" fmla="*/ 395416 h 646082"/>
                <a:gd name="connsiteX19" fmla="*/ 356581 w 4261316"/>
                <a:gd name="connsiteY19" fmla="*/ 402477 h 646082"/>
                <a:gd name="connsiteX20" fmla="*/ 515453 w 4261316"/>
                <a:gd name="connsiteY20" fmla="*/ 388355 h 646082"/>
                <a:gd name="connsiteX21" fmla="*/ 857912 w 4261316"/>
                <a:gd name="connsiteY21" fmla="*/ 349520 h 646082"/>
                <a:gd name="connsiteX22" fmla="*/ 1309816 w 4261316"/>
                <a:gd name="connsiteY22" fmla="*/ 300093 h 646082"/>
                <a:gd name="connsiteX23" fmla="*/ 1758190 w 4261316"/>
                <a:gd name="connsiteY23" fmla="*/ 250666 h 646082"/>
                <a:gd name="connsiteX24" fmla="*/ 2058283 w 4261316"/>
                <a:gd name="connsiteY24" fmla="*/ 218891 h 646082"/>
                <a:gd name="connsiteX25" fmla="*/ 2305418 w 4261316"/>
                <a:gd name="connsiteY25" fmla="*/ 197708 h 646082"/>
                <a:gd name="connsiteX26" fmla="*/ 2774975 w 4261316"/>
                <a:gd name="connsiteY26" fmla="*/ 155342 h 646082"/>
                <a:gd name="connsiteX27" fmla="*/ 3403404 w 4261316"/>
                <a:gd name="connsiteY27" fmla="*/ 98854 h 646082"/>
                <a:gd name="connsiteX28" fmla="*/ 3548154 w 4261316"/>
                <a:gd name="connsiteY28" fmla="*/ 84732 h 646082"/>
                <a:gd name="connsiteX29" fmla="*/ 3601112 w 4261316"/>
                <a:gd name="connsiteY29" fmla="*/ 74141 h 646082"/>
                <a:gd name="connsiteX30" fmla="*/ 3657600 w 4261316"/>
                <a:gd name="connsiteY30" fmla="*/ 52958 h 646082"/>
                <a:gd name="connsiteX31" fmla="*/ 3759985 w 4261316"/>
                <a:gd name="connsiteY31" fmla="*/ 0 h 646082"/>
                <a:gd name="connsiteX32" fmla="*/ 3855308 w 4261316"/>
                <a:gd name="connsiteY32" fmla="*/ 24713 h 646082"/>
                <a:gd name="connsiteX33" fmla="*/ 4056547 w 4261316"/>
                <a:gd name="connsiteY33" fmla="*/ 98854 h 646082"/>
                <a:gd name="connsiteX34" fmla="*/ 4194236 w 4261316"/>
                <a:gd name="connsiteY34" fmla="*/ 162403 h 646082"/>
                <a:gd name="connsiteX35" fmla="*/ 4218950 w 4261316"/>
                <a:gd name="connsiteY35" fmla="*/ 183586 h 646082"/>
                <a:gd name="connsiteX36" fmla="*/ 4254255 w 4261316"/>
                <a:gd name="connsiteY36" fmla="*/ 225952 h 646082"/>
                <a:gd name="connsiteX37" fmla="*/ 4261316 w 4261316"/>
                <a:gd name="connsiteY37" fmla="*/ 254196 h 646082"/>
                <a:gd name="connsiteX38" fmla="*/ 4250724 w 4261316"/>
                <a:gd name="connsiteY38" fmla="*/ 282440 h 646082"/>
                <a:gd name="connsiteX39" fmla="*/ 4215419 w 4261316"/>
                <a:gd name="connsiteY39" fmla="*/ 314215 h 646082"/>
                <a:gd name="connsiteX40" fmla="*/ 4155401 w 4261316"/>
                <a:gd name="connsiteY40" fmla="*/ 328337 h 646082"/>
                <a:gd name="connsiteX41" fmla="*/ 3985937 w 4261316"/>
                <a:gd name="connsiteY41" fmla="*/ 331867 h 646082"/>
                <a:gd name="connsiteX42" fmla="*/ 3689375 w 4261316"/>
                <a:gd name="connsiteY42" fmla="*/ 314215 h 646082"/>
                <a:gd name="connsiteX43" fmla="*/ 3526971 w 4261316"/>
                <a:gd name="connsiteY43" fmla="*/ 314215 h 646082"/>
                <a:gd name="connsiteX44" fmla="*/ 2923256 w 4261316"/>
                <a:gd name="connsiteY44" fmla="*/ 349520 h 646082"/>
                <a:gd name="connsiteX45" fmla="*/ 2425455 w 4261316"/>
                <a:gd name="connsiteY45" fmla="*/ 374233 h 646082"/>
                <a:gd name="connsiteX46" fmla="*/ 1525177 w 4261316"/>
                <a:gd name="connsiteY46" fmla="*/ 466026 h 64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261316" h="646082">
                  <a:moveTo>
                    <a:pt x="1525177" y="466026"/>
                  </a:moveTo>
                  <a:lnTo>
                    <a:pt x="1253328" y="494270"/>
                  </a:lnTo>
                  <a:lnTo>
                    <a:pt x="946175" y="529575"/>
                  </a:lnTo>
                  <a:lnTo>
                    <a:pt x="649612" y="586063"/>
                  </a:lnTo>
                  <a:lnTo>
                    <a:pt x="427191" y="646082"/>
                  </a:lnTo>
                  <a:lnTo>
                    <a:pt x="381294" y="639021"/>
                  </a:lnTo>
                  <a:lnTo>
                    <a:pt x="296562" y="596655"/>
                  </a:lnTo>
                  <a:lnTo>
                    <a:pt x="190647" y="522514"/>
                  </a:lnTo>
                  <a:lnTo>
                    <a:pt x="95324" y="441313"/>
                  </a:lnTo>
                  <a:lnTo>
                    <a:pt x="21183" y="374233"/>
                  </a:lnTo>
                  <a:lnTo>
                    <a:pt x="3530" y="356581"/>
                  </a:lnTo>
                  <a:lnTo>
                    <a:pt x="0" y="338928"/>
                  </a:lnTo>
                  <a:lnTo>
                    <a:pt x="0" y="317745"/>
                  </a:lnTo>
                  <a:lnTo>
                    <a:pt x="14122" y="303623"/>
                  </a:lnTo>
                  <a:lnTo>
                    <a:pt x="35305" y="303623"/>
                  </a:lnTo>
                  <a:lnTo>
                    <a:pt x="60019" y="317745"/>
                  </a:lnTo>
                  <a:lnTo>
                    <a:pt x="112976" y="345989"/>
                  </a:lnTo>
                  <a:lnTo>
                    <a:pt x="190647" y="374233"/>
                  </a:lnTo>
                  <a:lnTo>
                    <a:pt x="278910" y="395416"/>
                  </a:lnTo>
                  <a:lnTo>
                    <a:pt x="356581" y="402477"/>
                  </a:lnTo>
                  <a:lnTo>
                    <a:pt x="515453" y="388355"/>
                  </a:lnTo>
                  <a:cubicBezTo>
                    <a:pt x="629591" y="375277"/>
                    <a:pt x="743027" y="349520"/>
                    <a:pt x="857912" y="349520"/>
                  </a:cubicBezTo>
                  <a:lnTo>
                    <a:pt x="1309816" y="300093"/>
                  </a:lnTo>
                  <a:lnTo>
                    <a:pt x="1758190" y="250666"/>
                  </a:lnTo>
                  <a:lnTo>
                    <a:pt x="2058283" y="218891"/>
                  </a:lnTo>
                  <a:lnTo>
                    <a:pt x="2305418" y="197708"/>
                  </a:lnTo>
                  <a:lnTo>
                    <a:pt x="2774975" y="155342"/>
                  </a:lnTo>
                  <a:lnTo>
                    <a:pt x="3403404" y="98854"/>
                  </a:lnTo>
                  <a:lnTo>
                    <a:pt x="3548154" y="84732"/>
                  </a:lnTo>
                  <a:lnTo>
                    <a:pt x="3601112" y="74141"/>
                  </a:lnTo>
                  <a:lnTo>
                    <a:pt x="3657600" y="52958"/>
                  </a:lnTo>
                  <a:lnTo>
                    <a:pt x="3759985" y="0"/>
                  </a:lnTo>
                  <a:lnTo>
                    <a:pt x="3855308" y="24713"/>
                  </a:lnTo>
                  <a:lnTo>
                    <a:pt x="4056547" y="98854"/>
                  </a:lnTo>
                  <a:lnTo>
                    <a:pt x="4194236" y="162403"/>
                  </a:lnTo>
                  <a:lnTo>
                    <a:pt x="4218950" y="183586"/>
                  </a:lnTo>
                  <a:lnTo>
                    <a:pt x="4254255" y="225952"/>
                  </a:lnTo>
                  <a:lnTo>
                    <a:pt x="4261316" y="254196"/>
                  </a:lnTo>
                  <a:lnTo>
                    <a:pt x="4250724" y="282440"/>
                  </a:lnTo>
                  <a:lnTo>
                    <a:pt x="4215419" y="314215"/>
                  </a:lnTo>
                  <a:lnTo>
                    <a:pt x="4155401" y="328337"/>
                  </a:lnTo>
                  <a:lnTo>
                    <a:pt x="3985937" y="331867"/>
                  </a:lnTo>
                  <a:lnTo>
                    <a:pt x="3689375" y="314215"/>
                  </a:lnTo>
                  <a:lnTo>
                    <a:pt x="3526971" y="314215"/>
                  </a:lnTo>
                  <a:lnTo>
                    <a:pt x="2923256" y="349520"/>
                  </a:lnTo>
                  <a:lnTo>
                    <a:pt x="2425455" y="374233"/>
                  </a:lnTo>
                  <a:lnTo>
                    <a:pt x="1525177" y="46602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4">
              <a:extLst>
                <a:ext uri="{FF2B5EF4-FFF2-40B4-BE49-F238E27FC236}">
                  <a16:creationId xmlns:a16="http://schemas.microsoft.com/office/drawing/2014/main" id="{0F1D65C7-76AD-4FF8-9ACC-1147DB54E05D}"/>
                </a:ext>
              </a:extLst>
            </p:cNvPr>
            <p:cNvSpPr/>
            <p:nvPr/>
          </p:nvSpPr>
          <p:spPr>
            <a:xfrm rot="16200000">
              <a:off x="2940844" y="3872707"/>
              <a:ext cx="4095750" cy="404812"/>
            </a:xfrm>
            <a:custGeom>
              <a:avLst/>
              <a:gdLst>
                <a:gd name="connsiteX0" fmla="*/ 2566439 w 4096104"/>
                <a:gd name="connsiteY0" fmla="*/ 152967 h 404512"/>
                <a:gd name="connsiteX1" fmla="*/ 3130715 w 4096104"/>
                <a:gd name="connsiteY1" fmla="*/ 159765 h 404512"/>
                <a:gd name="connsiteX2" fmla="*/ 3701790 w 4096104"/>
                <a:gd name="connsiteY2" fmla="*/ 156366 h 404512"/>
                <a:gd name="connsiteX3" fmla="*/ 3803768 w 4096104"/>
                <a:gd name="connsiteY3" fmla="*/ 152967 h 404512"/>
                <a:gd name="connsiteX4" fmla="*/ 3851358 w 4096104"/>
                <a:gd name="connsiteY4" fmla="*/ 146168 h 404512"/>
                <a:gd name="connsiteX5" fmla="*/ 3888749 w 4096104"/>
                <a:gd name="connsiteY5" fmla="*/ 135970 h 404512"/>
                <a:gd name="connsiteX6" fmla="*/ 3919343 w 4096104"/>
                <a:gd name="connsiteY6" fmla="*/ 122373 h 404512"/>
                <a:gd name="connsiteX7" fmla="*/ 3939738 w 4096104"/>
                <a:gd name="connsiteY7" fmla="*/ 105377 h 404512"/>
                <a:gd name="connsiteX8" fmla="*/ 3960134 w 4096104"/>
                <a:gd name="connsiteY8" fmla="*/ 81582 h 404512"/>
                <a:gd name="connsiteX9" fmla="*/ 3973731 w 4096104"/>
                <a:gd name="connsiteY9" fmla="*/ 50989 h 404512"/>
                <a:gd name="connsiteX10" fmla="*/ 3990727 w 4096104"/>
                <a:gd name="connsiteY10" fmla="*/ 23795 h 404512"/>
                <a:gd name="connsiteX11" fmla="*/ 4011123 w 4096104"/>
                <a:gd name="connsiteY11" fmla="*/ 6799 h 404512"/>
                <a:gd name="connsiteX12" fmla="*/ 4034917 w 4096104"/>
                <a:gd name="connsiteY12" fmla="*/ 0 h 404512"/>
                <a:gd name="connsiteX13" fmla="*/ 4096104 w 4096104"/>
                <a:gd name="connsiteY13" fmla="*/ 10198 h 404512"/>
                <a:gd name="connsiteX14" fmla="*/ 4085906 w 4096104"/>
                <a:gd name="connsiteY14" fmla="*/ 74784 h 404512"/>
                <a:gd name="connsiteX15" fmla="*/ 4031518 w 4096104"/>
                <a:gd name="connsiteY15" fmla="*/ 163164 h 404512"/>
                <a:gd name="connsiteX16" fmla="*/ 3977130 w 4096104"/>
                <a:gd name="connsiteY16" fmla="*/ 261743 h 404512"/>
                <a:gd name="connsiteX17" fmla="*/ 3909145 w 4096104"/>
                <a:gd name="connsiteY17" fmla="*/ 356922 h 404512"/>
                <a:gd name="connsiteX18" fmla="*/ 3864955 w 4096104"/>
                <a:gd name="connsiteY18" fmla="*/ 397713 h 404512"/>
                <a:gd name="connsiteX19" fmla="*/ 3844559 w 4096104"/>
                <a:gd name="connsiteY19" fmla="*/ 404512 h 404512"/>
                <a:gd name="connsiteX20" fmla="*/ 3813966 w 4096104"/>
                <a:gd name="connsiteY20" fmla="*/ 394314 h 404512"/>
                <a:gd name="connsiteX21" fmla="*/ 3773175 w 4096104"/>
                <a:gd name="connsiteY21" fmla="*/ 384116 h 404512"/>
                <a:gd name="connsiteX22" fmla="*/ 3565820 w 4096104"/>
                <a:gd name="connsiteY22" fmla="*/ 377318 h 404512"/>
                <a:gd name="connsiteX23" fmla="*/ 3375462 w 4096104"/>
                <a:gd name="connsiteY23" fmla="*/ 377318 h 404512"/>
                <a:gd name="connsiteX24" fmla="*/ 2141532 w 4096104"/>
                <a:gd name="connsiteY24" fmla="*/ 377318 h 404512"/>
                <a:gd name="connsiteX25" fmla="*/ 1930778 w 4096104"/>
                <a:gd name="connsiteY25" fmla="*/ 377318 h 404512"/>
                <a:gd name="connsiteX26" fmla="*/ 1502471 w 4096104"/>
                <a:gd name="connsiteY26" fmla="*/ 377318 h 404512"/>
                <a:gd name="connsiteX27" fmla="*/ 951792 w 4096104"/>
                <a:gd name="connsiteY27" fmla="*/ 380717 h 404512"/>
                <a:gd name="connsiteX28" fmla="*/ 499691 w 4096104"/>
                <a:gd name="connsiteY28" fmla="*/ 377318 h 404512"/>
                <a:gd name="connsiteX29" fmla="*/ 268541 w 4096104"/>
                <a:gd name="connsiteY29" fmla="*/ 377318 h 404512"/>
                <a:gd name="connsiteX30" fmla="*/ 125773 w 4096104"/>
                <a:gd name="connsiteY30" fmla="*/ 370519 h 404512"/>
                <a:gd name="connsiteX31" fmla="*/ 47590 w 4096104"/>
                <a:gd name="connsiteY31" fmla="*/ 356922 h 404512"/>
                <a:gd name="connsiteX32" fmla="*/ 27194 w 4096104"/>
                <a:gd name="connsiteY32" fmla="*/ 346724 h 404512"/>
                <a:gd name="connsiteX33" fmla="*/ 13597 w 4096104"/>
                <a:gd name="connsiteY33" fmla="*/ 333127 h 404512"/>
                <a:gd name="connsiteX34" fmla="*/ 0 w 4096104"/>
                <a:gd name="connsiteY34" fmla="*/ 312732 h 404512"/>
                <a:gd name="connsiteX35" fmla="*/ 0 w 4096104"/>
                <a:gd name="connsiteY35" fmla="*/ 285538 h 404512"/>
                <a:gd name="connsiteX36" fmla="*/ 16996 w 4096104"/>
                <a:gd name="connsiteY36" fmla="*/ 248146 h 404512"/>
                <a:gd name="connsiteX37" fmla="*/ 44190 w 4096104"/>
                <a:gd name="connsiteY37" fmla="*/ 217552 h 404512"/>
                <a:gd name="connsiteX38" fmla="*/ 88381 w 4096104"/>
                <a:gd name="connsiteY38" fmla="*/ 186959 h 404512"/>
                <a:gd name="connsiteX39" fmla="*/ 139370 w 4096104"/>
                <a:gd name="connsiteY39" fmla="*/ 159765 h 404512"/>
                <a:gd name="connsiteX40" fmla="*/ 176761 w 4096104"/>
                <a:gd name="connsiteY40" fmla="*/ 139370 h 404512"/>
                <a:gd name="connsiteX41" fmla="*/ 227750 w 4096104"/>
                <a:gd name="connsiteY41" fmla="*/ 118974 h 404512"/>
                <a:gd name="connsiteX42" fmla="*/ 285538 w 4096104"/>
                <a:gd name="connsiteY42" fmla="*/ 98578 h 404512"/>
                <a:gd name="connsiteX43" fmla="*/ 350123 w 4096104"/>
                <a:gd name="connsiteY43" fmla="*/ 78183 h 404512"/>
                <a:gd name="connsiteX44" fmla="*/ 424907 w 4096104"/>
                <a:gd name="connsiteY44" fmla="*/ 64586 h 404512"/>
                <a:gd name="connsiteX45" fmla="*/ 469097 w 4096104"/>
                <a:gd name="connsiteY45" fmla="*/ 74784 h 404512"/>
                <a:gd name="connsiteX46" fmla="*/ 550680 w 4096104"/>
                <a:gd name="connsiteY46" fmla="*/ 88381 h 404512"/>
                <a:gd name="connsiteX47" fmla="*/ 669654 w 4096104"/>
                <a:gd name="connsiteY47" fmla="*/ 105377 h 404512"/>
                <a:gd name="connsiteX48" fmla="*/ 785228 w 4096104"/>
                <a:gd name="connsiteY48" fmla="*/ 118974 h 404512"/>
                <a:gd name="connsiteX49" fmla="*/ 938195 w 4096104"/>
                <a:gd name="connsiteY49" fmla="*/ 129172 h 404512"/>
                <a:gd name="connsiteX50" fmla="*/ 1227132 w 4096104"/>
                <a:gd name="connsiteY50" fmla="*/ 139370 h 404512"/>
                <a:gd name="connsiteX51" fmla="*/ 1550061 w 4096104"/>
                <a:gd name="connsiteY51" fmla="*/ 146168 h 404512"/>
                <a:gd name="connsiteX52" fmla="*/ 2025957 w 4096104"/>
                <a:gd name="connsiteY52" fmla="*/ 146168 h 404512"/>
                <a:gd name="connsiteX53" fmla="*/ 2138132 w 4096104"/>
                <a:gd name="connsiteY53" fmla="*/ 152967 h 404512"/>
                <a:gd name="connsiteX54" fmla="*/ 2566439 w 4096104"/>
                <a:gd name="connsiteY54" fmla="*/ 152967 h 40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096104" h="404512">
                  <a:moveTo>
                    <a:pt x="2566439" y="152967"/>
                  </a:moveTo>
                  <a:lnTo>
                    <a:pt x="3130715" y="159765"/>
                  </a:lnTo>
                  <a:lnTo>
                    <a:pt x="3701790" y="156366"/>
                  </a:lnTo>
                  <a:lnTo>
                    <a:pt x="3803768" y="152967"/>
                  </a:lnTo>
                  <a:lnTo>
                    <a:pt x="3851358" y="146168"/>
                  </a:lnTo>
                  <a:lnTo>
                    <a:pt x="3888749" y="135970"/>
                  </a:lnTo>
                  <a:lnTo>
                    <a:pt x="3919343" y="122373"/>
                  </a:lnTo>
                  <a:lnTo>
                    <a:pt x="3939738" y="105377"/>
                  </a:lnTo>
                  <a:lnTo>
                    <a:pt x="3960134" y="81582"/>
                  </a:lnTo>
                  <a:lnTo>
                    <a:pt x="3973731" y="50989"/>
                  </a:lnTo>
                  <a:lnTo>
                    <a:pt x="3990727" y="23795"/>
                  </a:lnTo>
                  <a:lnTo>
                    <a:pt x="4011123" y="6799"/>
                  </a:lnTo>
                  <a:lnTo>
                    <a:pt x="4034917" y="0"/>
                  </a:lnTo>
                  <a:lnTo>
                    <a:pt x="4096104" y="10198"/>
                  </a:lnTo>
                  <a:lnTo>
                    <a:pt x="4085906" y="74784"/>
                  </a:lnTo>
                  <a:lnTo>
                    <a:pt x="4031518" y="163164"/>
                  </a:lnTo>
                  <a:lnTo>
                    <a:pt x="3977130" y="261743"/>
                  </a:lnTo>
                  <a:lnTo>
                    <a:pt x="3909145" y="356922"/>
                  </a:lnTo>
                  <a:lnTo>
                    <a:pt x="3864955" y="397713"/>
                  </a:lnTo>
                  <a:lnTo>
                    <a:pt x="3844559" y="404512"/>
                  </a:lnTo>
                  <a:lnTo>
                    <a:pt x="3813966" y="394314"/>
                  </a:lnTo>
                  <a:lnTo>
                    <a:pt x="3773175" y="384116"/>
                  </a:lnTo>
                  <a:lnTo>
                    <a:pt x="3565820" y="377318"/>
                  </a:lnTo>
                  <a:lnTo>
                    <a:pt x="3375462" y="377318"/>
                  </a:lnTo>
                  <a:lnTo>
                    <a:pt x="2141532" y="377318"/>
                  </a:lnTo>
                  <a:lnTo>
                    <a:pt x="1930778" y="377318"/>
                  </a:lnTo>
                  <a:lnTo>
                    <a:pt x="1502471" y="377318"/>
                  </a:lnTo>
                  <a:lnTo>
                    <a:pt x="951792" y="380717"/>
                  </a:lnTo>
                  <a:lnTo>
                    <a:pt x="499691" y="377318"/>
                  </a:lnTo>
                  <a:lnTo>
                    <a:pt x="268541" y="377318"/>
                  </a:lnTo>
                  <a:lnTo>
                    <a:pt x="125773" y="370519"/>
                  </a:lnTo>
                  <a:lnTo>
                    <a:pt x="47590" y="356922"/>
                  </a:lnTo>
                  <a:lnTo>
                    <a:pt x="27194" y="346724"/>
                  </a:lnTo>
                  <a:lnTo>
                    <a:pt x="13597" y="333127"/>
                  </a:lnTo>
                  <a:lnTo>
                    <a:pt x="0" y="312732"/>
                  </a:lnTo>
                  <a:lnTo>
                    <a:pt x="0" y="285538"/>
                  </a:lnTo>
                  <a:lnTo>
                    <a:pt x="16996" y="248146"/>
                  </a:lnTo>
                  <a:lnTo>
                    <a:pt x="44190" y="217552"/>
                  </a:lnTo>
                  <a:lnTo>
                    <a:pt x="88381" y="186959"/>
                  </a:lnTo>
                  <a:lnTo>
                    <a:pt x="139370" y="159765"/>
                  </a:lnTo>
                  <a:lnTo>
                    <a:pt x="176761" y="139370"/>
                  </a:lnTo>
                  <a:lnTo>
                    <a:pt x="227750" y="118974"/>
                  </a:lnTo>
                  <a:lnTo>
                    <a:pt x="285538" y="98578"/>
                  </a:lnTo>
                  <a:lnTo>
                    <a:pt x="350123" y="78183"/>
                  </a:lnTo>
                  <a:lnTo>
                    <a:pt x="424907" y="64586"/>
                  </a:lnTo>
                  <a:lnTo>
                    <a:pt x="469097" y="74784"/>
                  </a:lnTo>
                  <a:lnTo>
                    <a:pt x="550680" y="88381"/>
                  </a:lnTo>
                  <a:lnTo>
                    <a:pt x="669654" y="105377"/>
                  </a:lnTo>
                  <a:lnTo>
                    <a:pt x="785228" y="118974"/>
                  </a:lnTo>
                  <a:lnTo>
                    <a:pt x="938195" y="129172"/>
                  </a:lnTo>
                  <a:lnTo>
                    <a:pt x="1227132" y="139370"/>
                  </a:lnTo>
                  <a:lnTo>
                    <a:pt x="1550061" y="146168"/>
                  </a:lnTo>
                  <a:lnTo>
                    <a:pt x="2025957" y="146168"/>
                  </a:lnTo>
                  <a:lnTo>
                    <a:pt x="2138132" y="152967"/>
                  </a:lnTo>
                  <a:lnTo>
                    <a:pt x="2566439" y="15296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DB8A0FFF-4601-49F4-884F-51839D25B6FB}"/>
                </a:ext>
              </a:extLst>
            </p:cNvPr>
            <p:cNvSpPr/>
            <p:nvPr/>
          </p:nvSpPr>
          <p:spPr>
            <a:xfrm>
              <a:off x="2960688" y="4068763"/>
              <a:ext cx="2114550" cy="1654175"/>
            </a:xfrm>
            <a:custGeom>
              <a:avLst/>
              <a:gdLst>
                <a:gd name="connsiteX0" fmla="*/ 721519 w 2114550"/>
                <a:gd name="connsiteY0" fmla="*/ 1097757 h 1652588"/>
                <a:gd name="connsiteX1" fmla="*/ 885825 w 2114550"/>
                <a:gd name="connsiteY1" fmla="*/ 966788 h 1652588"/>
                <a:gd name="connsiteX2" fmla="*/ 1016794 w 2114550"/>
                <a:gd name="connsiteY2" fmla="*/ 845344 h 1652588"/>
                <a:gd name="connsiteX3" fmla="*/ 1197769 w 2114550"/>
                <a:gd name="connsiteY3" fmla="*/ 671513 h 1652588"/>
                <a:gd name="connsiteX4" fmla="*/ 1447800 w 2114550"/>
                <a:gd name="connsiteY4" fmla="*/ 409575 h 1652588"/>
                <a:gd name="connsiteX5" fmla="*/ 1540669 w 2114550"/>
                <a:gd name="connsiteY5" fmla="*/ 304800 h 1652588"/>
                <a:gd name="connsiteX6" fmla="*/ 1802606 w 2114550"/>
                <a:gd name="connsiteY6" fmla="*/ 19050 h 1652588"/>
                <a:gd name="connsiteX7" fmla="*/ 2114550 w 2114550"/>
                <a:gd name="connsiteY7" fmla="*/ 0 h 1652588"/>
                <a:gd name="connsiteX8" fmla="*/ 1974056 w 2114550"/>
                <a:gd name="connsiteY8" fmla="*/ 207169 h 1652588"/>
                <a:gd name="connsiteX9" fmla="*/ 1838325 w 2114550"/>
                <a:gd name="connsiteY9" fmla="*/ 357188 h 1652588"/>
                <a:gd name="connsiteX10" fmla="*/ 1578769 w 2114550"/>
                <a:gd name="connsiteY10" fmla="*/ 616744 h 1652588"/>
                <a:gd name="connsiteX11" fmla="*/ 1333500 w 2114550"/>
                <a:gd name="connsiteY11" fmla="*/ 842963 h 1652588"/>
                <a:gd name="connsiteX12" fmla="*/ 1154906 w 2114550"/>
                <a:gd name="connsiteY12" fmla="*/ 990600 h 1652588"/>
                <a:gd name="connsiteX13" fmla="*/ 995362 w 2114550"/>
                <a:gd name="connsiteY13" fmla="*/ 1109663 h 1652588"/>
                <a:gd name="connsiteX14" fmla="*/ 792956 w 2114550"/>
                <a:gd name="connsiteY14" fmla="*/ 1245394 h 1652588"/>
                <a:gd name="connsiteX15" fmla="*/ 600075 w 2114550"/>
                <a:gd name="connsiteY15" fmla="*/ 1354932 h 1652588"/>
                <a:gd name="connsiteX16" fmla="*/ 414337 w 2114550"/>
                <a:gd name="connsiteY16" fmla="*/ 1459707 h 1652588"/>
                <a:gd name="connsiteX17" fmla="*/ 250031 w 2114550"/>
                <a:gd name="connsiteY17" fmla="*/ 1545432 h 1652588"/>
                <a:gd name="connsiteX18" fmla="*/ 97631 w 2114550"/>
                <a:gd name="connsiteY18" fmla="*/ 1619250 h 1652588"/>
                <a:gd name="connsiteX19" fmla="*/ 38100 w 2114550"/>
                <a:gd name="connsiteY19" fmla="*/ 1645444 h 1652588"/>
                <a:gd name="connsiteX20" fmla="*/ 11906 w 2114550"/>
                <a:gd name="connsiteY20" fmla="*/ 1652588 h 1652588"/>
                <a:gd name="connsiteX21" fmla="*/ 2381 w 2114550"/>
                <a:gd name="connsiteY21" fmla="*/ 1645444 h 1652588"/>
                <a:gd name="connsiteX22" fmla="*/ 0 w 2114550"/>
                <a:gd name="connsiteY22" fmla="*/ 1640682 h 1652588"/>
                <a:gd name="connsiteX23" fmla="*/ 4762 w 2114550"/>
                <a:gd name="connsiteY23" fmla="*/ 1612107 h 1652588"/>
                <a:gd name="connsiteX24" fmla="*/ 14287 w 2114550"/>
                <a:gd name="connsiteY24" fmla="*/ 1590675 h 1652588"/>
                <a:gd name="connsiteX25" fmla="*/ 26194 w 2114550"/>
                <a:gd name="connsiteY25" fmla="*/ 1576388 h 1652588"/>
                <a:gd name="connsiteX26" fmla="*/ 154781 w 2114550"/>
                <a:gd name="connsiteY26" fmla="*/ 1500188 h 1652588"/>
                <a:gd name="connsiteX27" fmla="*/ 328612 w 2114550"/>
                <a:gd name="connsiteY27" fmla="*/ 1383507 h 1652588"/>
                <a:gd name="connsiteX28" fmla="*/ 485775 w 2114550"/>
                <a:gd name="connsiteY28" fmla="*/ 1276350 h 1652588"/>
                <a:gd name="connsiteX29" fmla="*/ 590550 w 2114550"/>
                <a:gd name="connsiteY29" fmla="*/ 1202532 h 1652588"/>
                <a:gd name="connsiteX30" fmla="*/ 721519 w 2114550"/>
                <a:gd name="connsiteY30" fmla="*/ 1097757 h 1652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14550" h="1652588">
                  <a:moveTo>
                    <a:pt x="721519" y="1097757"/>
                  </a:moveTo>
                  <a:lnTo>
                    <a:pt x="885825" y="966788"/>
                  </a:lnTo>
                  <a:lnTo>
                    <a:pt x="1016794" y="845344"/>
                  </a:lnTo>
                  <a:lnTo>
                    <a:pt x="1197769" y="671513"/>
                  </a:lnTo>
                  <a:lnTo>
                    <a:pt x="1447800" y="409575"/>
                  </a:lnTo>
                  <a:lnTo>
                    <a:pt x="1540669" y="304800"/>
                  </a:lnTo>
                  <a:lnTo>
                    <a:pt x="1802606" y="19050"/>
                  </a:lnTo>
                  <a:lnTo>
                    <a:pt x="2114550" y="0"/>
                  </a:lnTo>
                  <a:lnTo>
                    <a:pt x="1974056" y="207169"/>
                  </a:lnTo>
                  <a:lnTo>
                    <a:pt x="1838325" y="357188"/>
                  </a:lnTo>
                  <a:lnTo>
                    <a:pt x="1578769" y="616744"/>
                  </a:lnTo>
                  <a:lnTo>
                    <a:pt x="1333500" y="842963"/>
                  </a:lnTo>
                  <a:lnTo>
                    <a:pt x="1154906" y="990600"/>
                  </a:lnTo>
                  <a:lnTo>
                    <a:pt x="995362" y="1109663"/>
                  </a:lnTo>
                  <a:lnTo>
                    <a:pt x="792956" y="1245394"/>
                  </a:lnTo>
                  <a:lnTo>
                    <a:pt x="600075" y="1354932"/>
                  </a:lnTo>
                  <a:lnTo>
                    <a:pt x="414337" y="1459707"/>
                  </a:lnTo>
                  <a:lnTo>
                    <a:pt x="250031" y="1545432"/>
                  </a:lnTo>
                  <a:lnTo>
                    <a:pt x="97631" y="1619250"/>
                  </a:lnTo>
                  <a:lnTo>
                    <a:pt x="38100" y="1645444"/>
                  </a:lnTo>
                  <a:lnTo>
                    <a:pt x="11906" y="1652588"/>
                  </a:lnTo>
                  <a:lnTo>
                    <a:pt x="2381" y="1645444"/>
                  </a:lnTo>
                  <a:lnTo>
                    <a:pt x="0" y="1640682"/>
                  </a:lnTo>
                  <a:lnTo>
                    <a:pt x="4762" y="1612107"/>
                  </a:lnTo>
                  <a:lnTo>
                    <a:pt x="14287" y="1590675"/>
                  </a:lnTo>
                  <a:lnTo>
                    <a:pt x="26194" y="1576388"/>
                  </a:lnTo>
                  <a:lnTo>
                    <a:pt x="154781" y="1500188"/>
                  </a:lnTo>
                  <a:lnTo>
                    <a:pt x="328612" y="1383507"/>
                  </a:lnTo>
                  <a:lnTo>
                    <a:pt x="485775" y="1276350"/>
                  </a:lnTo>
                  <a:lnTo>
                    <a:pt x="590550" y="1202532"/>
                  </a:lnTo>
                  <a:lnTo>
                    <a:pt x="721519" y="109775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2">
              <a:extLst>
                <a:ext uri="{FF2B5EF4-FFF2-40B4-BE49-F238E27FC236}">
                  <a16:creationId xmlns:a16="http://schemas.microsoft.com/office/drawing/2014/main" id="{496BCFFE-663A-48B9-8C63-ED1E4BCEF3E0}"/>
                </a:ext>
              </a:extLst>
            </p:cNvPr>
            <p:cNvSpPr/>
            <p:nvPr/>
          </p:nvSpPr>
          <p:spPr>
            <a:xfrm>
              <a:off x="5067300" y="4043363"/>
              <a:ext cx="2357438" cy="1528762"/>
            </a:xfrm>
            <a:custGeom>
              <a:avLst/>
              <a:gdLst>
                <a:gd name="connsiteX0" fmla="*/ 392906 w 2357438"/>
                <a:gd name="connsiteY0" fmla="*/ 419100 h 1528762"/>
                <a:gd name="connsiteX1" fmla="*/ 95250 w 2357438"/>
                <a:gd name="connsiteY1" fmla="*/ 135731 h 1528762"/>
                <a:gd name="connsiteX2" fmla="*/ 0 w 2357438"/>
                <a:gd name="connsiteY2" fmla="*/ 50006 h 1528762"/>
                <a:gd name="connsiteX3" fmla="*/ 128588 w 2357438"/>
                <a:gd name="connsiteY3" fmla="*/ 0 h 1528762"/>
                <a:gd name="connsiteX4" fmla="*/ 330994 w 2357438"/>
                <a:gd name="connsiteY4" fmla="*/ 178593 h 1528762"/>
                <a:gd name="connsiteX5" fmla="*/ 535781 w 2357438"/>
                <a:gd name="connsiteY5" fmla="*/ 347662 h 1528762"/>
                <a:gd name="connsiteX6" fmla="*/ 785813 w 2357438"/>
                <a:gd name="connsiteY6" fmla="*/ 554831 h 1528762"/>
                <a:gd name="connsiteX7" fmla="*/ 923925 w 2357438"/>
                <a:gd name="connsiteY7" fmla="*/ 664368 h 1528762"/>
                <a:gd name="connsiteX8" fmla="*/ 1045369 w 2357438"/>
                <a:gd name="connsiteY8" fmla="*/ 757237 h 1528762"/>
                <a:gd name="connsiteX9" fmla="*/ 1207294 w 2357438"/>
                <a:gd name="connsiteY9" fmla="*/ 878681 h 1528762"/>
                <a:gd name="connsiteX10" fmla="*/ 1369219 w 2357438"/>
                <a:gd name="connsiteY10" fmla="*/ 995362 h 1528762"/>
                <a:gd name="connsiteX11" fmla="*/ 1476375 w 2357438"/>
                <a:gd name="connsiteY11" fmla="*/ 1059656 h 1528762"/>
                <a:gd name="connsiteX12" fmla="*/ 1650206 w 2357438"/>
                <a:gd name="connsiteY12" fmla="*/ 1157287 h 1528762"/>
                <a:gd name="connsiteX13" fmla="*/ 1947863 w 2357438"/>
                <a:gd name="connsiteY13" fmla="*/ 1302543 h 1528762"/>
                <a:gd name="connsiteX14" fmla="*/ 2162175 w 2357438"/>
                <a:gd name="connsiteY14" fmla="*/ 1393031 h 1528762"/>
                <a:gd name="connsiteX15" fmla="*/ 2316956 w 2357438"/>
                <a:gd name="connsiteY15" fmla="*/ 1452562 h 1528762"/>
                <a:gd name="connsiteX16" fmla="*/ 2336006 w 2357438"/>
                <a:gd name="connsiteY16" fmla="*/ 1459706 h 1528762"/>
                <a:gd name="connsiteX17" fmla="*/ 2350294 w 2357438"/>
                <a:gd name="connsiteY17" fmla="*/ 1476375 h 1528762"/>
                <a:gd name="connsiteX18" fmla="*/ 2357438 w 2357438"/>
                <a:gd name="connsiteY18" fmla="*/ 1497806 h 1528762"/>
                <a:gd name="connsiteX19" fmla="*/ 2347913 w 2357438"/>
                <a:gd name="connsiteY19" fmla="*/ 1521618 h 1528762"/>
                <a:gd name="connsiteX20" fmla="*/ 2336006 w 2357438"/>
                <a:gd name="connsiteY20" fmla="*/ 1528762 h 1528762"/>
                <a:gd name="connsiteX21" fmla="*/ 2150269 w 2357438"/>
                <a:gd name="connsiteY21" fmla="*/ 1524000 h 1528762"/>
                <a:gd name="connsiteX22" fmla="*/ 1588294 w 2357438"/>
                <a:gd name="connsiteY22" fmla="*/ 1507331 h 1528762"/>
                <a:gd name="connsiteX23" fmla="*/ 1409700 w 2357438"/>
                <a:gd name="connsiteY23" fmla="*/ 1502568 h 1528762"/>
                <a:gd name="connsiteX24" fmla="*/ 1359694 w 2357438"/>
                <a:gd name="connsiteY24" fmla="*/ 1495425 h 1528762"/>
                <a:gd name="connsiteX25" fmla="*/ 1328738 w 2357438"/>
                <a:gd name="connsiteY25" fmla="*/ 1485900 h 1528762"/>
                <a:gd name="connsiteX26" fmla="*/ 1300163 w 2357438"/>
                <a:gd name="connsiteY26" fmla="*/ 1473993 h 1528762"/>
                <a:gd name="connsiteX27" fmla="*/ 1266825 w 2357438"/>
                <a:gd name="connsiteY27" fmla="*/ 1450181 h 1528762"/>
                <a:gd name="connsiteX28" fmla="*/ 1231106 w 2357438"/>
                <a:gd name="connsiteY28" fmla="*/ 1409700 h 1528762"/>
                <a:gd name="connsiteX29" fmla="*/ 1083469 w 2357438"/>
                <a:gd name="connsiteY29" fmla="*/ 1214437 h 1528762"/>
                <a:gd name="connsiteX30" fmla="*/ 921544 w 2357438"/>
                <a:gd name="connsiteY30" fmla="*/ 1014412 h 1528762"/>
                <a:gd name="connsiteX31" fmla="*/ 766763 w 2357438"/>
                <a:gd name="connsiteY31" fmla="*/ 828675 h 1528762"/>
                <a:gd name="connsiteX32" fmla="*/ 609600 w 2357438"/>
                <a:gd name="connsiteY32" fmla="*/ 652462 h 1528762"/>
                <a:gd name="connsiteX33" fmla="*/ 392906 w 2357438"/>
                <a:gd name="connsiteY33" fmla="*/ 419100 h 15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57438" h="1528762">
                  <a:moveTo>
                    <a:pt x="392906" y="419100"/>
                  </a:moveTo>
                  <a:lnTo>
                    <a:pt x="95250" y="135731"/>
                  </a:lnTo>
                  <a:lnTo>
                    <a:pt x="0" y="50006"/>
                  </a:lnTo>
                  <a:lnTo>
                    <a:pt x="128588" y="0"/>
                  </a:lnTo>
                  <a:lnTo>
                    <a:pt x="330994" y="178593"/>
                  </a:lnTo>
                  <a:lnTo>
                    <a:pt x="535781" y="347662"/>
                  </a:lnTo>
                  <a:lnTo>
                    <a:pt x="785813" y="554831"/>
                  </a:lnTo>
                  <a:lnTo>
                    <a:pt x="923925" y="664368"/>
                  </a:lnTo>
                  <a:lnTo>
                    <a:pt x="1045369" y="757237"/>
                  </a:lnTo>
                  <a:lnTo>
                    <a:pt x="1207294" y="878681"/>
                  </a:lnTo>
                  <a:lnTo>
                    <a:pt x="1369219" y="995362"/>
                  </a:lnTo>
                  <a:lnTo>
                    <a:pt x="1476375" y="1059656"/>
                  </a:lnTo>
                  <a:lnTo>
                    <a:pt x="1650206" y="1157287"/>
                  </a:lnTo>
                  <a:lnTo>
                    <a:pt x="1947863" y="1302543"/>
                  </a:lnTo>
                  <a:lnTo>
                    <a:pt x="2162175" y="1393031"/>
                  </a:lnTo>
                  <a:lnTo>
                    <a:pt x="2316956" y="1452562"/>
                  </a:lnTo>
                  <a:lnTo>
                    <a:pt x="2336006" y="1459706"/>
                  </a:lnTo>
                  <a:lnTo>
                    <a:pt x="2350294" y="1476375"/>
                  </a:lnTo>
                  <a:lnTo>
                    <a:pt x="2357438" y="1497806"/>
                  </a:lnTo>
                  <a:lnTo>
                    <a:pt x="2347913" y="1521618"/>
                  </a:lnTo>
                  <a:lnTo>
                    <a:pt x="2336006" y="1528762"/>
                  </a:lnTo>
                  <a:lnTo>
                    <a:pt x="2150269" y="1524000"/>
                  </a:lnTo>
                  <a:lnTo>
                    <a:pt x="1588294" y="1507331"/>
                  </a:lnTo>
                  <a:lnTo>
                    <a:pt x="1409700" y="1502568"/>
                  </a:lnTo>
                  <a:lnTo>
                    <a:pt x="1359694" y="1495425"/>
                  </a:lnTo>
                  <a:lnTo>
                    <a:pt x="1328738" y="1485900"/>
                  </a:lnTo>
                  <a:lnTo>
                    <a:pt x="1300163" y="1473993"/>
                  </a:lnTo>
                  <a:lnTo>
                    <a:pt x="1266825" y="1450181"/>
                  </a:lnTo>
                  <a:lnTo>
                    <a:pt x="1231106" y="1409700"/>
                  </a:lnTo>
                  <a:lnTo>
                    <a:pt x="1083469" y="1214437"/>
                  </a:lnTo>
                  <a:lnTo>
                    <a:pt x="921544" y="1014412"/>
                  </a:lnTo>
                  <a:lnTo>
                    <a:pt x="766763" y="828675"/>
                  </a:lnTo>
                  <a:lnTo>
                    <a:pt x="609600" y="652462"/>
                  </a:lnTo>
                  <a:lnTo>
                    <a:pt x="392906" y="4191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EEF7E3B7-8406-4397-893E-58AC5B46C10A}"/>
              </a:ext>
            </a:extLst>
          </p:cNvPr>
          <p:cNvGrpSpPr/>
          <p:nvPr/>
        </p:nvGrpSpPr>
        <p:grpSpPr>
          <a:xfrm>
            <a:off x="2728913" y="1595438"/>
            <a:ext cx="4543425" cy="4375150"/>
            <a:chOff x="2728913" y="1595438"/>
            <a:chExt cx="4543425" cy="4375150"/>
          </a:xfrm>
        </p:grpSpPr>
        <p:sp>
          <p:nvSpPr>
            <p:cNvPr id="24" name="フリーフォーム 6">
              <a:extLst>
                <a:ext uri="{FF2B5EF4-FFF2-40B4-BE49-F238E27FC236}">
                  <a16:creationId xmlns:a16="http://schemas.microsoft.com/office/drawing/2014/main" id="{FE38A09C-6DC0-4EEA-8C48-673F6DB546B8}"/>
                </a:ext>
              </a:extLst>
            </p:cNvPr>
            <p:cNvSpPr/>
            <p:nvPr/>
          </p:nvSpPr>
          <p:spPr>
            <a:xfrm>
              <a:off x="3459163" y="1668463"/>
              <a:ext cx="550862" cy="1712912"/>
            </a:xfrm>
            <a:custGeom>
              <a:avLst/>
              <a:gdLst>
                <a:gd name="connsiteX0" fmla="*/ 214313 w 550069"/>
                <a:gd name="connsiteY0" fmla="*/ 845344 h 1712119"/>
                <a:gd name="connsiteX1" fmla="*/ 169069 w 550069"/>
                <a:gd name="connsiteY1" fmla="*/ 507207 h 1712119"/>
                <a:gd name="connsiteX2" fmla="*/ 147638 w 550069"/>
                <a:gd name="connsiteY2" fmla="*/ 340519 h 1712119"/>
                <a:gd name="connsiteX3" fmla="*/ 130969 w 550069"/>
                <a:gd name="connsiteY3" fmla="*/ 271463 h 1712119"/>
                <a:gd name="connsiteX4" fmla="*/ 95250 w 550069"/>
                <a:gd name="connsiteY4" fmla="*/ 185738 h 1712119"/>
                <a:gd name="connsiteX5" fmla="*/ 57150 w 550069"/>
                <a:gd name="connsiteY5" fmla="*/ 123825 h 1712119"/>
                <a:gd name="connsiteX6" fmla="*/ 16669 w 550069"/>
                <a:gd name="connsiteY6" fmla="*/ 76200 h 1712119"/>
                <a:gd name="connsiteX7" fmla="*/ 2382 w 550069"/>
                <a:gd name="connsiteY7" fmla="*/ 45244 h 1712119"/>
                <a:gd name="connsiteX8" fmla="*/ 0 w 550069"/>
                <a:gd name="connsiteY8" fmla="*/ 23813 h 1712119"/>
                <a:gd name="connsiteX9" fmla="*/ 4763 w 550069"/>
                <a:gd name="connsiteY9" fmla="*/ 4763 h 1712119"/>
                <a:gd name="connsiteX10" fmla="*/ 19050 w 550069"/>
                <a:gd name="connsiteY10" fmla="*/ 0 h 1712119"/>
                <a:gd name="connsiteX11" fmla="*/ 64294 w 550069"/>
                <a:gd name="connsiteY11" fmla="*/ 16669 h 1712119"/>
                <a:gd name="connsiteX12" fmla="*/ 209550 w 550069"/>
                <a:gd name="connsiteY12" fmla="*/ 73819 h 1712119"/>
                <a:gd name="connsiteX13" fmla="*/ 338138 w 550069"/>
                <a:gd name="connsiteY13" fmla="*/ 130969 h 1712119"/>
                <a:gd name="connsiteX14" fmla="*/ 371475 w 550069"/>
                <a:gd name="connsiteY14" fmla="*/ 285750 h 1712119"/>
                <a:gd name="connsiteX15" fmla="*/ 435769 w 550069"/>
                <a:gd name="connsiteY15" fmla="*/ 792957 h 1712119"/>
                <a:gd name="connsiteX16" fmla="*/ 459582 w 550069"/>
                <a:gd name="connsiteY16" fmla="*/ 985838 h 1712119"/>
                <a:gd name="connsiteX17" fmla="*/ 526257 w 550069"/>
                <a:gd name="connsiteY17" fmla="*/ 1495425 h 1712119"/>
                <a:gd name="connsiteX18" fmla="*/ 550069 w 550069"/>
                <a:gd name="connsiteY18" fmla="*/ 1669257 h 1712119"/>
                <a:gd name="connsiteX19" fmla="*/ 471488 w 550069"/>
                <a:gd name="connsiteY19" fmla="*/ 1702594 h 1712119"/>
                <a:gd name="connsiteX20" fmla="*/ 445294 w 550069"/>
                <a:gd name="connsiteY20" fmla="*/ 1712119 h 1712119"/>
                <a:gd name="connsiteX21" fmla="*/ 421482 w 550069"/>
                <a:gd name="connsiteY21" fmla="*/ 1709738 h 1712119"/>
                <a:gd name="connsiteX22" fmla="*/ 378619 w 550069"/>
                <a:gd name="connsiteY22" fmla="*/ 1678782 h 1712119"/>
                <a:gd name="connsiteX23" fmla="*/ 338138 w 550069"/>
                <a:gd name="connsiteY23" fmla="*/ 1631157 h 1712119"/>
                <a:gd name="connsiteX24" fmla="*/ 309563 w 550069"/>
                <a:gd name="connsiteY24" fmla="*/ 1571625 h 1712119"/>
                <a:gd name="connsiteX25" fmla="*/ 295275 w 550069"/>
                <a:gd name="connsiteY25" fmla="*/ 1495425 h 1712119"/>
                <a:gd name="connsiteX26" fmla="*/ 259557 w 550069"/>
                <a:gd name="connsiteY26" fmla="*/ 1181100 h 1712119"/>
                <a:gd name="connsiteX27" fmla="*/ 214313 w 550069"/>
                <a:gd name="connsiteY27" fmla="*/ 845344 h 17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50069" h="1712119">
                  <a:moveTo>
                    <a:pt x="214313" y="845344"/>
                  </a:moveTo>
                  <a:lnTo>
                    <a:pt x="169069" y="507207"/>
                  </a:lnTo>
                  <a:lnTo>
                    <a:pt x="147638" y="340519"/>
                  </a:lnTo>
                  <a:lnTo>
                    <a:pt x="130969" y="271463"/>
                  </a:lnTo>
                  <a:lnTo>
                    <a:pt x="95250" y="185738"/>
                  </a:lnTo>
                  <a:lnTo>
                    <a:pt x="57150" y="123825"/>
                  </a:lnTo>
                  <a:lnTo>
                    <a:pt x="16669" y="76200"/>
                  </a:lnTo>
                  <a:lnTo>
                    <a:pt x="2382" y="45244"/>
                  </a:lnTo>
                  <a:lnTo>
                    <a:pt x="0" y="23813"/>
                  </a:lnTo>
                  <a:lnTo>
                    <a:pt x="4763" y="4763"/>
                  </a:lnTo>
                  <a:lnTo>
                    <a:pt x="19050" y="0"/>
                  </a:lnTo>
                  <a:lnTo>
                    <a:pt x="64294" y="16669"/>
                  </a:lnTo>
                  <a:lnTo>
                    <a:pt x="209550" y="73819"/>
                  </a:lnTo>
                  <a:lnTo>
                    <a:pt x="338138" y="130969"/>
                  </a:lnTo>
                  <a:lnTo>
                    <a:pt x="371475" y="285750"/>
                  </a:lnTo>
                  <a:lnTo>
                    <a:pt x="435769" y="792957"/>
                  </a:lnTo>
                  <a:lnTo>
                    <a:pt x="459582" y="985838"/>
                  </a:lnTo>
                  <a:lnTo>
                    <a:pt x="526257" y="1495425"/>
                  </a:lnTo>
                  <a:lnTo>
                    <a:pt x="550069" y="1669257"/>
                  </a:lnTo>
                  <a:lnTo>
                    <a:pt x="471488" y="1702594"/>
                  </a:lnTo>
                  <a:lnTo>
                    <a:pt x="445294" y="1712119"/>
                  </a:lnTo>
                  <a:lnTo>
                    <a:pt x="421482" y="1709738"/>
                  </a:lnTo>
                  <a:lnTo>
                    <a:pt x="378619" y="1678782"/>
                  </a:lnTo>
                  <a:lnTo>
                    <a:pt x="338138" y="1631157"/>
                  </a:lnTo>
                  <a:lnTo>
                    <a:pt x="309563" y="1571625"/>
                  </a:lnTo>
                  <a:lnTo>
                    <a:pt x="295275" y="1495425"/>
                  </a:lnTo>
                  <a:lnTo>
                    <a:pt x="259557" y="1181100"/>
                  </a:lnTo>
                  <a:lnTo>
                    <a:pt x="214313" y="845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7">
              <a:extLst>
                <a:ext uri="{FF2B5EF4-FFF2-40B4-BE49-F238E27FC236}">
                  <a16:creationId xmlns:a16="http://schemas.microsoft.com/office/drawing/2014/main" id="{CFC4FA8F-5A62-4B49-9140-7A960D1008F9}"/>
                </a:ext>
              </a:extLst>
            </p:cNvPr>
            <p:cNvSpPr/>
            <p:nvPr/>
          </p:nvSpPr>
          <p:spPr>
            <a:xfrm>
              <a:off x="3713163" y="1595438"/>
              <a:ext cx="2668587" cy="1685925"/>
            </a:xfrm>
            <a:custGeom>
              <a:avLst/>
              <a:gdLst>
                <a:gd name="connsiteX0" fmla="*/ 421481 w 2669381"/>
                <a:gd name="connsiteY0" fmla="*/ 338137 h 1685925"/>
                <a:gd name="connsiteX1" fmla="*/ 54769 w 2669381"/>
                <a:gd name="connsiteY1" fmla="*/ 369093 h 1685925"/>
                <a:gd name="connsiteX2" fmla="*/ 0 w 2669381"/>
                <a:gd name="connsiteY2" fmla="*/ 209550 h 1685925"/>
                <a:gd name="connsiteX3" fmla="*/ 242887 w 2669381"/>
                <a:gd name="connsiteY3" fmla="*/ 190500 h 1685925"/>
                <a:gd name="connsiteX4" fmla="*/ 571500 w 2669381"/>
                <a:gd name="connsiteY4" fmla="*/ 166687 h 1685925"/>
                <a:gd name="connsiteX5" fmla="*/ 1004887 w 2669381"/>
                <a:gd name="connsiteY5" fmla="*/ 133350 h 1685925"/>
                <a:gd name="connsiteX6" fmla="*/ 1528762 w 2669381"/>
                <a:gd name="connsiteY6" fmla="*/ 92868 h 1685925"/>
                <a:gd name="connsiteX7" fmla="*/ 2145506 w 2669381"/>
                <a:gd name="connsiteY7" fmla="*/ 50006 h 1685925"/>
                <a:gd name="connsiteX8" fmla="*/ 2185987 w 2669381"/>
                <a:gd name="connsiteY8" fmla="*/ 28575 h 1685925"/>
                <a:gd name="connsiteX9" fmla="*/ 2231231 w 2669381"/>
                <a:gd name="connsiteY9" fmla="*/ 9525 h 1685925"/>
                <a:gd name="connsiteX10" fmla="*/ 2278856 w 2669381"/>
                <a:gd name="connsiteY10" fmla="*/ 0 h 1685925"/>
                <a:gd name="connsiteX11" fmla="*/ 2316956 w 2669381"/>
                <a:gd name="connsiteY11" fmla="*/ 2381 h 1685925"/>
                <a:gd name="connsiteX12" fmla="*/ 2357437 w 2669381"/>
                <a:gd name="connsiteY12" fmla="*/ 11906 h 1685925"/>
                <a:gd name="connsiteX13" fmla="*/ 2397919 w 2669381"/>
                <a:gd name="connsiteY13" fmla="*/ 33337 h 1685925"/>
                <a:gd name="connsiteX14" fmla="*/ 2433637 w 2669381"/>
                <a:gd name="connsiteY14" fmla="*/ 54768 h 1685925"/>
                <a:gd name="connsiteX15" fmla="*/ 2545556 w 2669381"/>
                <a:gd name="connsiteY15" fmla="*/ 119062 h 1685925"/>
                <a:gd name="connsiteX16" fmla="*/ 2621756 w 2669381"/>
                <a:gd name="connsiteY16" fmla="*/ 185737 h 1685925"/>
                <a:gd name="connsiteX17" fmla="*/ 2645569 w 2669381"/>
                <a:gd name="connsiteY17" fmla="*/ 204787 h 1685925"/>
                <a:gd name="connsiteX18" fmla="*/ 2664619 w 2669381"/>
                <a:gd name="connsiteY18" fmla="*/ 230981 h 1685925"/>
                <a:gd name="connsiteX19" fmla="*/ 2669381 w 2669381"/>
                <a:gd name="connsiteY19" fmla="*/ 254793 h 1685925"/>
                <a:gd name="connsiteX20" fmla="*/ 2662237 w 2669381"/>
                <a:gd name="connsiteY20" fmla="*/ 285750 h 1685925"/>
                <a:gd name="connsiteX21" fmla="*/ 2638425 w 2669381"/>
                <a:gd name="connsiteY21" fmla="*/ 321468 h 1685925"/>
                <a:gd name="connsiteX22" fmla="*/ 2597944 w 2669381"/>
                <a:gd name="connsiteY22" fmla="*/ 357187 h 1685925"/>
                <a:gd name="connsiteX23" fmla="*/ 2576512 w 2669381"/>
                <a:gd name="connsiteY23" fmla="*/ 431006 h 1685925"/>
                <a:gd name="connsiteX24" fmla="*/ 2490787 w 2669381"/>
                <a:gd name="connsiteY24" fmla="*/ 812006 h 1685925"/>
                <a:gd name="connsiteX25" fmla="*/ 2419350 w 2669381"/>
                <a:gd name="connsiteY25" fmla="*/ 1095375 h 1685925"/>
                <a:gd name="connsiteX26" fmla="*/ 2347912 w 2669381"/>
                <a:gd name="connsiteY26" fmla="*/ 1395412 h 1685925"/>
                <a:gd name="connsiteX27" fmla="*/ 2305050 w 2669381"/>
                <a:gd name="connsiteY27" fmla="*/ 1583531 h 1685925"/>
                <a:gd name="connsiteX28" fmla="*/ 2288381 w 2669381"/>
                <a:gd name="connsiteY28" fmla="*/ 1647825 h 1685925"/>
                <a:gd name="connsiteX29" fmla="*/ 2262187 w 2669381"/>
                <a:gd name="connsiteY29" fmla="*/ 1676400 h 1685925"/>
                <a:gd name="connsiteX30" fmla="*/ 2240756 w 2669381"/>
                <a:gd name="connsiteY30" fmla="*/ 1685925 h 1685925"/>
                <a:gd name="connsiteX31" fmla="*/ 2205037 w 2669381"/>
                <a:gd name="connsiteY31" fmla="*/ 1683543 h 1685925"/>
                <a:gd name="connsiteX32" fmla="*/ 2164556 w 2669381"/>
                <a:gd name="connsiteY32" fmla="*/ 1676400 h 1685925"/>
                <a:gd name="connsiteX33" fmla="*/ 2131219 w 2669381"/>
                <a:gd name="connsiteY33" fmla="*/ 1664493 h 1685925"/>
                <a:gd name="connsiteX34" fmla="*/ 2095500 w 2669381"/>
                <a:gd name="connsiteY34" fmla="*/ 1624012 h 1685925"/>
                <a:gd name="connsiteX35" fmla="*/ 2064544 w 2669381"/>
                <a:gd name="connsiteY35" fmla="*/ 1578768 h 1685925"/>
                <a:gd name="connsiteX36" fmla="*/ 2105025 w 2669381"/>
                <a:gd name="connsiteY36" fmla="*/ 1412081 h 1685925"/>
                <a:gd name="connsiteX37" fmla="*/ 2190750 w 2669381"/>
                <a:gd name="connsiteY37" fmla="*/ 907256 h 1685925"/>
                <a:gd name="connsiteX38" fmla="*/ 2219325 w 2669381"/>
                <a:gd name="connsiteY38" fmla="*/ 745331 h 1685925"/>
                <a:gd name="connsiteX39" fmla="*/ 2281237 w 2669381"/>
                <a:gd name="connsiteY39" fmla="*/ 357187 h 1685925"/>
                <a:gd name="connsiteX40" fmla="*/ 2288381 w 2669381"/>
                <a:gd name="connsiteY40" fmla="*/ 302418 h 1685925"/>
                <a:gd name="connsiteX41" fmla="*/ 2286000 w 2669381"/>
                <a:gd name="connsiteY41" fmla="*/ 276225 h 1685925"/>
                <a:gd name="connsiteX42" fmla="*/ 2274094 w 2669381"/>
                <a:gd name="connsiteY42" fmla="*/ 247650 h 1685925"/>
                <a:gd name="connsiteX43" fmla="*/ 2255044 w 2669381"/>
                <a:gd name="connsiteY43" fmla="*/ 228600 h 1685925"/>
                <a:gd name="connsiteX44" fmla="*/ 2233612 w 2669381"/>
                <a:gd name="connsiteY44" fmla="*/ 216693 h 1685925"/>
                <a:gd name="connsiteX45" fmla="*/ 2181225 w 2669381"/>
                <a:gd name="connsiteY45" fmla="*/ 207168 h 1685925"/>
                <a:gd name="connsiteX46" fmla="*/ 2138362 w 2669381"/>
                <a:gd name="connsiteY46" fmla="*/ 207168 h 1685925"/>
                <a:gd name="connsiteX47" fmla="*/ 1731169 w 2669381"/>
                <a:gd name="connsiteY47" fmla="*/ 238125 h 1685925"/>
                <a:gd name="connsiteX48" fmla="*/ 1312069 w 2669381"/>
                <a:gd name="connsiteY48" fmla="*/ 266700 h 1685925"/>
                <a:gd name="connsiteX49" fmla="*/ 835819 w 2669381"/>
                <a:gd name="connsiteY49" fmla="*/ 300037 h 1685925"/>
                <a:gd name="connsiteX50" fmla="*/ 421481 w 2669381"/>
                <a:gd name="connsiteY50" fmla="*/ 338137 h 1685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669381" h="1685925">
                  <a:moveTo>
                    <a:pt x="421481" y="338137"/>
                  </a:moveTo>
                  <a:lnTo>
                    <a:pt x="54769" y="369093"/>
                  </a:lnTo>
                  <a:lnTo>
                    <a:pt x="0" y="209550"/>
                  </a:lnTo>
                  <a:lnTo>
                    <a:pt x="242887" y="190500"/>
                  </a:lnTo>
                  <a:lnTo>
                    <a:pt x="571500" y="166687"/>
                  </a:lnTo>
                  <a:lnTo>
                    <a:pt x="1004887" y="133350"/>
                  </a:lnTo>
                  <a:lnTo>
                    <a:pt x="1528762" y="92868"/>
                  </a:lnTo>
                  <a:lnTo>
                    <a:pt x="2145506" y="50006"/>
                  </a:lnTo>
                  <a:lnTo>
                    <a:pt x="2185987" y="28575"/>
                  </a:lnTo>
                  <a:lnTo>
                    <a:pt x="2231231" y="9525"/>
                  </a:lnTo>
                  <a:lnTo>
                    <a:pt x="2278856" y="0"/>
                  </a:lnTo>
                  <a:lnTo>
                    <a:pt x="2316956" y="2381"/>
                  </a:lnTo>
                  <a:lnTo>
                    <a:pt x="2357437" y="11906"/>
                  </a:lnTo>
                  <a:lnTo>
                    <a:pt x="2397919" y="33337"/>
                  </a:lnTo>
                  <a:lnTo>
                    <a:pt x="2433637" y="54768"/>
                  </a:lnTo>
                  <a:lnTo>
                    <a:pt x="2545556" y="119062"/>
                  </a:lnTo>
                  <a:lnTo>
                    <a:pt x="2621756" y="185737"/>
                  </a:lnTo>
                  <a:lnTo>
                    <a:pt x="2645569" y="204787"/>
                  </a:lnTo>
                  <a:lnTo>
                    <a:pt x="2664619" y="230981"/>
                  </a:lnTo>
                  <a:lnTo>
                    <a:pt x="2669381" y="254793"/>
                  </a:lnTo>
                  <a:lnTo>
                    <a:pt x="2662237" y="285750"/>
                  </a:lnTo>
                  <a:lnTo>
                    <a:pt x="2638425" y="321468"/>
                  </a:lnTo>
                  <a:lnTo>
                    <a:pt x="2597944" y="357187"/>
                  </a:lnTo>
                  <a:lnTo>
                    <a:pt x="2576512" y="431006"/>
                  </a:lnTo>
                  <a:lnTo>
                    <a:pt x="2490787" y="812006"/>
                  </a:lnTo>
                  <a:lnTo>
                    <a:pt x="2419350" y="1095375"/>
                  </a:lnTo>
                  <a:lnTo>
                    <a:pt x="2347912" y="1395412"/>
                  </a:lnTo>
                  <a:lnTo>
                    <a:pt x="2305050" y="1583531"/>
                  </a:lnTo>
                  <a:lnTo>
                    <a:pt x="2288381" y="1647825"/>
                  </a:lnTo>
                  <a:lnTo>
                    <a:pt x="2262187" y="1676400"/>
                  </a:lnTo>
                  <a:lnTo>
                    <a:pt x="2240756" y="1685925"/>
                  </a:lnTo>
                  <a:lnTo>
                    <a:pt x="2205037" y="1683543"/>
                  </a:lnTo>
                  <a:lnTo>
                    <a:pt x="2164556" y="1676400"/>
                  </a:lnTo>
                  <a:lnTo>
                    <a:pt x="2131219" y="1664493"/>
                  </a:lnTo>
                  <a:lnTo>
                    <a:pt x="2095500" y="1624012"/>
                  </a:lnTo>
                  <a:lnTo>
                    <a:pt x="2064544" y="1578768"/>
                  </a:lnTo>
                  <a:lnTo>
                    <a:pt x="2105025" y="1412081"/>
                  </a:lnTo>
                  <a:lnTo>
                    <a:pt x="2190750" y="907256"/>
                  </a:lnTo>
                  <a:lnTo>
                    <a:pt x="2219325" y="745331"/>
                  </a:lnTo>
                  <a:lnTo>
                    <a:pt x="2281237" y="357187"/>
                  </a:lnTo>
                  <a:cubicBezTo>
                    <a:pt x="2288488" y="304013"/>
                    <a:pt x="2288381" y="322424"/>
                    <a:pt x="2288381" y="302418"/>
                  </a:cubicBezTo>
                  <a:lnTo>
                    <a:pt x="2286000" y="276225"/>
                  </a:lnTo>
                  <a:lnTo>
                    <a:pt x="2274094" y="247650"/>
                  </a:lnTo>
                  <a:lnTo>
                    <a:pt x="2255044" y="228600"/>
                  </a:lnTo>
                  <a:lnTo>
                    <a:pt x="2233612" y="216693"/>
                  </a:lnTo>
                  <a:lnTo>
                    <a:pt x="2181225" y="207168"/>
                  </a:lnTo>
                  <a:lnTo>
                    <a:pt x="2138362" y="207168"/>
                  </a:lnTo>
                  <a:lnTo>
                    <a:pt x="1731169" y="238125"/>
                  </a:lnTo>
                  <a:lnTo>
                    <a:pt x="1312069" y="266700"/>
                  </a:lnTo>
                  <a:lnTo>
                    <a:pt x="835819" y="300037"/>
                  </a:lnTo>
                  <a:lnTo>
                    <a:pt x="421481" y="3381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8">
              <a:extLst>
                <a:ext uri="{FF2B5EF4-FFF2-40B4-BE49-F238E27FC236}">
                  <a16:creationId xmlns:a16="http://schemas.microsoft.com/office/drawing/2014/main" id="{CB9ED25E-0C9D-492A-B87B-C320AD59C670}"/>
                </a:ext>
              </a:extLst>
            </p:cNvPr>
            <p:cNvSpPr/>
            <p:nvPr/>
          </p:nvSpPr>
          <p:spPr>
            <a:xfrm>
              <a:off x="3821113" y="2297113"/>
              <a:ext cx="2162175" cy="355600"/>
            </a:xfrm>
            <a:custGeom>
              <a:avLst/>
              <a:gdLst>
                <a:gd name="connsiteX0" fmla="*/ 447675 w 2162175"/>
                <a:gd name="connsiteY0" fmla="*/ 321469 h 354807"/>
                <a:gd name="connsiteX1" fmla="*/ 45244 w 2162175"/>
                <a:gd name="connsiteY1" fmla="*/ 354807 h 354807"/>
                <a:gd name="connsiteX2" fmla="*/ 0 w 2162175"/>
                <a:gd name="connsiteY2" fmla="*/ 178594 h 354807"/>
                <a:gd name="connsiteX3" fmla="*/ 338138 w 2162175"/>
                <a:gd name="connsiteY3" fmla="*/ 150019 h 354807"/>
                <a:gd name="connsiteX4" fmla="*/ 757238 w 2162175"/>
                <a:gd name="connsiteY4" fmla="*/ 116682 h 354807"/>
                <a:gd name="connsiteX5" fmla="*/ 969169 w 2162175"/>
                <a:gd name="connsiteY5" fmla="*/ 102394 h 354807"/>
                <a:gd name="connsiteX6" fmla="*/ 1204913 w 2162175"/>
                <a:gd name="connsiteY6" fmla="*/ 83344 h 354807"/>
                <a:gd name="connsiteX7" fmla="*/ 1404938 w 2162175"/>
                <a:gd name="connsiteY7" fmla="*/ 57150 h 354807"/>
                <a:gd name="connsiteX8" fmla="*/ 1676400 w 2162175"/>
                <a:gd name="connsiteY8" fmla="*/ 23813 h 354807"/>
                <a:gd name="connsiteX9" fmla="*/ 1752600 w 2162175"/>
                <a:gd name="connsiteY9" fmla="*/ 16669 h 354807"/>
                <a:gd name="connsiteX10" fmla="*/ 1785938 w 2162175"/>
                <a:gd name="connsiteY10" fmla="*/ 9525 h 354807"/>
                <a:gd name="connsiteX11" fmla="*/ 1833563 w 2162175"/>
                <a:gd name="connsiteY11" fmla="*/ 2382 h 354807"/>
                <a:gd name="connsiteX12" fmla="*/ 1883569 w 2162175"/>
                <a:gd name="connsiteY12" fmla="*/ 0 h 354807"/>
                <a:gd name="connsiteX13" fmla="*/ 1933575 w 2162175"/>
                <a:gd name="connsiteY13" fmla="*/ 2382 h 354807"/>
                <a:gd name="connsiteX14" fmla="*/ 1997869 w 2162175"/>
                <a:gd name="connsiteY14" fmla="*/ 16669 h 354807"/>
                <a:gd name="connsiteX15" fmla="*/ 2062163 w 2162175"/>
                <a:gd name="connsiteY15" fmla="*/ 40482 h 354807"/>
                <a:gd name="connsiteX16" fmla="*/ 2162175 w 2162175"/>
                <a:gd name="connsiteY16" fmla="*/ 88107 h 354807"/>
                <a:gd name="connsiteX17" fmla="*/ 2162175 w 2162175"/>
                <a:gd name="connsiteY17" fmla="*/ 188119 h 354807"/>
                <a:gd name="connsiteX18" fmla="*/ 1933575 w 2162175"/>
                <a:gd name="connsiteY18" fmla="*/ 202407 h 354807"/>
                <a:gd name="connsiteX19" fmla="*/ 1619250 w 2162175"/>
                <a:gd name="connsiteY19" fmla="*/ 228600 h 354807"/>
                <a:gd name="connsiteX20" fmla="*/ 1195388 w 2162175"/>
                <a:gd name="connsiteY20" fmla="*/ 257175 h 354807"/>
                <a:gd name="connsiteX21" fmla="*/ 957263 w 2162175"/>
                <a:gd name="connsiteY21" fmla="*/ 283369 h 354807"/>
                <a:gd name="connsiteX22" fmla="*/ 447675 w 2162175"/>
                <a:gd name="connsiteY22" fmla="*/ 321469 h 354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2175" h="354807">
                  <a:moveTo>
                    <a:pt x="447675" y="321469"/>
                  </a:moveTo>
                  <a:lnTo>
                    <a:pt x="45244" y="354807"/>
                  </a:lnTo>
                  <a:lnTo>
                    <a:pt x="0" y="178594"/>
                  </a:lnTo>
                  <a:lnTo>
                    <a:pt x="338138" y="150019"/>
                  </a:lnTo>
                  <a:lnTo>
                    <a:pt x="757238" y="116682"/>
                  </a:lnTo>
                  <a:lnTo>
                    <a:pt x="969169" y="102394"/>
                  </a:lnTo>
                  <a:lnTo>
                    <a:pt x="1204913" y="83344"/>
                  </a:lnTo>
                  <a:lnTo>
                    <a:pt x="1404938" y="57150"/>
                  </a:lnTo>
                  <a:lnTo>
                    <a:pt x="1676400" y="23813"/>
                  </a:lnTo>
                  <a:lnTo>
                    <a:pt x="1752600" y="16669"/>
                  </a:lnTo>
                  <a:lnTo>
                    <a:pt x="1785938" y="9525"/>
                  </a:lnTo>
                  <a:lnTo>
                    <a:pt x="1833563" y="2382"/>
                  </a:lnTo>
                  <a:lnTo>
                    <a:pt x="1883569" y="0"/>
                  </a:lnTo>
                  <a:lnTo>
                    <a:pt x="1933575" y="2382"/>
                  </a:lnTo>
                  <a:lnTo>
                    <a:pt x="1997869" y="16669"/>
                  </a:lnTo>
                  <a:lnTo>
                    <a:pt x="2062163" y="40482"/>
                  </a:lnTo>
                  <a:lnTo>
                    <a:pt x="2162175" y="88107"/>
                  </a:lnTo>
                  <a:lnTo>
                    <a:pt x="2162175" y="188119"/>
                  </a:lnTo>
                  <a:lnTo>
                    <a:pt x="1933575" y="202407"/>
                  </a:lnTo>
                  <a:lnTo>
                    <a:pt x="1619250" y="228600"/>
                  </a:lnTo>
                  <a:lnTo>
                    <a:pt x="1195388" y="257175"/>
                  </a:lnTo>
                  <a:lnTo>
                    <a:pt x="957263" y="283369"/>
                  </a:lnTo>
                  <a:lnTo>
                    <a:pt x="447675" y="321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0">
              <a:extLst>
                <a:ext uri="{FF2B5EF4-FFF2-40B4-BE49-F238E27FC236}">
                  <a16:creationId xmlns:a16="http://schemas.microsoft.com/office/drawing/2014/main" id="{D1A9148E-A5B6-4664-B831-7C9652365693}"/>
                </a:ext>
              </a:extLst>
            </p:cNvPr>
            <p:cNvSpPr/>
            <p:nvPr/>
          </p:nvSpPr>
          <p:spPr>
            <a:xfrm>
              <a:off x="3916363" y="3000375"/>
              <a:ext cx="1978025" cy="342900"/>
            </a:xfrm>
            <a:custGeom>
              <a:avLst/>
              <a:gdLst>
                <a:gd name="connsiteX0" fmla="*/ 1481138 w 1976438"/>
                <a:gd name="connsiteY0" fmla="*/ 42863 h 342900"/>
                <a:gd name="connsiteX1" fmla="*/ 1955007 w 1976438"/>
                <a:gd name="connsiteY1" fmla="*/ 0 h 342900"/>
                <a:gd name="connsiteX2" fmla="*/ 1976438 w 1976438"/>
                <a:gd name="connsiteY2" fmla="*/ 169069 h 342900"/>
                <a:gd name="connsiteX3" fmla="*/ 1859757 w 1976438"/>
                <a:gd name="connsiteY3" fmla="*/ 176213 h 342900"/>
                <a:gd name="connsiteX4" fmla="*/ 1833563 w 1976438"/>
                <a:gd name="connsiteY4" fmla="*/ 164306 h 342900"/>
                <a:gd name="connsiteX5" fmla="*/ 1624013 w 1976438"/>
                <a:gd name="connsiteY5" fmla="*/ 188119 h 342900"/>
                <a:gd name="connsiteX6" fmla="*/ 1097757 w 1976438"/>
                <a:gd name="connsiteY6" fmla="*/ 252413 h 342900"/>
                <a:gd name="connsiteX7" fmla="*/ 804863 w 1976438"/>
                <a:gd name="connsiteY7" fmla="*/ 276225 h 342900"/>
                <a:gd name="connsiteX8" fmla="*/ 328613 w 1976438"/>
                <a:gd name="connsiteY8" fmla="*/ 316706 h 342900"/>
                <a:gd name="connsiteX9" fmla="*/ 47625 w 1976438"/>
                <a:gd name="connsiteY9" fmla="*/ 342900 h 342900"/>
                <a:gd name="connsiteX10" fmla="*/ 0 w 1976438"/>
                <a:gd name="connsiteY10" fmla="*/ 166688 h 342900"/>
                <a:gd name="connsiteX11" fmla="*/ 316707 w 1976438"/>
                <a:gd name="connsiteY11" fmla="*/ 138113 h 342900"/>
                <a:gd name="connsiteX12" fmla="*/ 862013 w 1976438"/>
                <a:gd name="connsiteY12" fmla="*/ 92869 h 342900"/>
                <a:gd name="connsiteX13" fmla="*/ 1107282 w 1976438"/>
                <a:gd name="connsiteY13" fmla="*/ 71438 h 342900"/>
                <a:gd name="connsiteX14" fmla="*/ 1481138 w 1976438"/>
                <a:gd name="connsiteY14" fmla="*/ 42863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76438" h="342900">
                  <a:moveTo>
                    <a:pt x="1481138" y="42863"/>
                  </a:moveTo>
                  <a:lnTo>
                    <a:pt x="1955007" y="0"/>
                  </a:lnTo>
                  <a:lnTo>
                    <a:pt x="1976438" y="169069"/>
                  </a:lnTo>
                  <a:lnTo>
                    <a:pt x="1859757" y="176213"/>
                  </a:lnTo>
                  <a:lnTo>
                    <a:pt x="1833563" y="164306"/>
                  </a:lnTo>
                  <a:lnTo>
                    <a:pt x="1624013" y="188119"/>
                  </a:lnTo>
                  <a:lnTo>
                    <a:pt x="1097757" y="252413"/>
                  </a:lnTo>
                  <a:lnTo>
                    <a:pt x="804863" y="276225"/>
                  </a:lnTo>
                  <a:lnTo>
                    <a:pt x="328613" y="316706"/>
                  </a:lnTo>
                  <a:lnTo>
                    <a:pt x="47625" y="342900"/>
                  </a:lnTo>
                  <a:lnTo>
                    <a:pt x="0" y="166688"/>
                  </a:lnTo>
                  <a:lnTo>
                    <a:pt x="316707" y="138113"/>
                  </a:lnTo>
                  <a:lnTo>
                    <a:pt x="862013" y="92869"/>
                  </a:lnTo>
                  <a:lnTo>
                    <a:pt x="1107282" y="71438"/>
                  </a:lnTo>
                  <a:lnTo>
                    <a:pt x="1481138" y="428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1">
              <a:extLst>
                <a:ext uri="{FF2B5EF4-FFF2-40B4-BE49-F238E27FC236}">
                  <a16:creationId xmlns:a16="http://schemas.microsoft.com/office/drawing/2014/main" id="{81910302-70AA-4464-9555-6913E022ECE3}"/>
                </a:ext>
              </a:extLst>
            </p:cNvPr>
            <p:cNvSpPr/>
            <p:nvPr/>
          </p:nvSpPr>
          <p:spPr>
            <a:xfrm>
              <a:off x="2728913" y="3608388"/>
              <a:ext cx="4260850" cy="646112"/>
            </a:xfrm>
            <a:custGeom>
              <a:avLst/>
              <a:gdLst>
                <a:gd name="connsiteX0" fmla="*/ 1525177 w 4261316"/>
                <a:gd name="connsiteY0" fmla="*/ 466026 h 646082"/>
                <a:gd name="connsiteX1" fmla="*/ 1253328 w 4261316"/>
                <a:gd name="connsiteY1" fmla="*/ 494270 h 646082"/>
                <a:gd name="connsiteX2" fmla="*/ 946175 w 4261316"/>
                <a:gd name="connsiteY2" fmla="*/ 529575 h 646082"/>
                <a:gd name="connsiteX3" fmla="*/ 649612 w 4261316"/>
                <a:gd name="connsiteY3" fmla="*/ 586063 h 646082"/>
                <a:gd name="connsiteX4" fmla="*/ 427191 w 4261316"/>
                <a:gd name="connsiteY4" fmla="*/ 646082 h 646082"/>
                <a:gd name="connsiteX5" fmla="*/ 381294 w 4261316"/>
                <a:gd name="connsiteY5" fmla="*/ 639021 h 646082"/>
                <a:gd name="connsiteX6" fmla="*/ 296562 w 4261316"/>
                <a:gd name="connsiteY6" fmla="*/ 596655 h 646082"/>
                <a:gd name="connsiteX7" fmla="*/ 190647 w 4261316"/>
                <a:gd name="connsiteY7" fmla="*/ 522514 h 646082"/>
                <a:gd name="connsiteX8" fmla="*/ 95324 w 4261316"/>
                <a:gd name="connsiteY8" fmla="*/ 441313 h 646082"/>
                <a:gd name="connsiteX9" fmla="*/ 21183 w 4261316"/>
                <a:gd name="connsiteY9" fmla="*/ 374233 h 646082"/>
                <a:gd name="connsiteX10" fmla="*/ 3530 w 4261316"/>
                <a:gd name="connsiteY10" fmla="*/ 356581 h 646082"/>
                <a:gd name="connsiteX11" fmla="*/ 0 w 4261316"/>
                <a:gd name="connsiteY11" fmla="*/ 338928 h 646082"/>
                <a:gd name="connsiteX12" fmla="*/ 0 w 4261316"/>
                <a:gd name="connsiteY12" fmla="*/ 317745 h 646082"/>
                <a:gd name="connsiteX13" fmla="*/ 14122 w 4261316"/>
                <a:gd name="connsiteY13" fmla="*/ 303623 h 646082"/>
                <a:gd name="connsiteX14" fmla="*/ 35305 w 4261316"/>
                <a:gd name="connsiteY14" fmla="*/ 303623 h 646082"/>
                <a:gd name="connsiteX15" fmla="*/ 60019 w 4261316"/>
                <a:gd name="connsiteY15" fmla="*/ 317745 h 646082"/>
                <a:gd name="connsiteX16" fmla="*/ 112976 w 4261316"/>
                <a:gd name="connsiteY16" fmla="*/ 345989 h 646082"/>
                <a:gd name="connsiteX17" fmla="*/ 190647 w 4261316"/>
                <a:gd name="connsiteY17" fmla="*/ 374233 h 646082"/>
                <a:gd name="connsiteX18" fmla="*/ 278910 w 4261316"/>
                <a:gd name="connsiteY18" fmla="*/ 395416 h 646082"/>
                <a:gd name="connsiteX19" fmla="*/ 356581 w 4261316"/>
                <a:gd name="connsiteY19" fmla="*/ 402477 h 646082"/>
                <a:gd name="connsiteX20" fmla="*/ 515453 w 4261316"/>
                <a:gd name="connsiteY20" fmla="*/ 388355 h 646082"/>
                <a:gd name="connsiteX21" fmla="*/ 857912 w 4261316"/>
                <a:gd name="connsiteY21" fmla="*/ 349520 h 646082"/>
                <a:gd name="connsiteX22" fmla="*/ 1309816 w 4261316"/>
                <a:gd name="connsiteY22" fmla="*/ 300093 h 646082"/>
                <a:gd name="connsiteX23" fmla="*/ 1758190 w 4261316"/>
                <a:gd name="connsiteY23" fmla="*/ 250666 h 646082"/>
                <a:gd name="connsiteX24" fmla="*/ 2058283 w 4261316"/>
                <a:gd name="connsiteY24" fmla="*/ 218891 h 646082"/>
                <a:gd name="connsiteX25" fmla="*/ 2305418 w 4261316"/>
                <a:gd name="connsiteY25" fmla="*/ 197708 h 646082"/>
                <a:gd name="connsiteX26" fmla="*/ 2774975 w 4261316"/>
                <a:gd name="connsiteY26" fmla="*/ 155342 h 646082"/>
                <a:gd name="connsiteX27" fmla="*/ 3403404 w 4261316"/>
                <a:gd name="connsiteY27" fmla="*/ 98854 h 646082"/>
                <a:gd name="connsiteX28" fmla="*/ 3548154 w 4261316"/>
                <a:gd name="connsiteY28" fmla="*/ 84732 h 646082"/>
                <a:gd name="connsiteX29" fmla="*/ 3601112 w 4261316"/>
                <a:gd name="connsiteY29" fmla="*/ 74141 h 646082"/>
                <a:gd name="connsiteX30" fmla="*/ 3657600 w 4261316"/>
                <a:gd name="connsiteY30" fmla="*/ 52958 h 646082"/>
                <a:gd name="connsiteX31" fmla="*/ 3759985 w 4261316"/>
                <a:gd name="connsiteY31" fmla="*/ 0 h 646082"/>
                <a:gd name="connsiteX32" fmla="*/ 3855308 w 4261316"/>
                <a:gd name="connsiteY32" fmla="*/ 24713 h 646082"/>
                <a:gd name="connsiteX33" fmla="*/ 4056547 w 4261316"/>
                <a:gd name="connsiteY33" fmla="*/ 98854 h 646082"/>
                <a:gd name="connsiteX34" fmla="*/ 4194236 w 4261316"/>
                <a:gd name="connsiteY34" fmla="*/ 162403 h 646082"/>
                <a:gd name="connsiteX35" fmla="*/ 4218950 w 4261316"/>
                <a:gd name="connsiteY35" fmla="*/ 183586 h 646082"/>
                <a:gd name="connsiteX36" fmla="*/ 4254255 w 4261316"/>
                <a:gd name="connsiteY36" fmla="*/ 225952 h 646082"/>
                <a:gd name="connsiteX37" fmla="*/ 4261316 w 4261316"/>
                <a:gd name="connsiteY37" fmla="*/ 254196 h 646082"/>
                <a:gd name="connsiteX38" fmla="*/ 4250724 w 4261316"/>
                <a:gd name="connsiteY38" fmla="*/ 282440 h 646082"/>
                <a:gd name="connsiteX39" fmla="*/ 4215419 w 4261316"/>
                <a:gd name="connsiteY39" fmla="*/ 314215 h 646082"/>
                <a:gd name="connsiteX40" fmla="*/ 4155401 w 4261316"/>
                <a:gd name="connsiteY40" fmla="*/ 328337 h 646082"/>
                <a:gd name="connsiteX41" fmla="*/ 3985937 w 4261316"/>
                <a:gd name="connsiteY41" fmla="*/ 331867 h 646082"/>
                <a:gd name="connsiteX42" fmla="*/ 3689375 w 4261316"/>
                <a:gd name="connsiteY42" fmla="*/ 314215 h 646082"/>
                <a:gd name="connsiteX43" fmla="*/ 3526971 w 4261316"/>
                <a:gd name="connsiteY43" fmla="*/ 314215 h 646082"/>
                <a:gd name="connsiteX44" fmla="*/ 2923256 w 4261316"/>
                <a:gd name="connsiteY44" fmla="*/ 349520 h 646082"/>
                <a:gd name="connsiteX45" fmla="*/ 2425455 w 4261316"/>
                <a:gd name="connsiteY45" fmla="*/ 374233 h 646082"/>
                <a:gd name="connsiteX46" fmla="*/ 1525177 w 4261316"/>
                <a:gd name="connsiteY46" fmla="*/ 466026 h 64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261316" h="646082">
                  <a:moveTo>
                    <a:pt x="1525177" y="466026"/>
                  </a:moveTo>
                  <a:lnTo>
                    <a:pt x="1253328" y="494270"/>
                  </a:lnTo>
                  <a:lnTo>
                    <a:pt x="946175" y="529575"/>
                  </a:lnTo>
                  <a:lnTo>
                    <a:pt x="649612" y="586063"/>
                  </a:lnTo>
                  <a:lnTo>
                    <a:pt x="427191" y="646082"/>
                  </a:lnTo>
                  <a:lnTo>
                    <a:pt x="381294" y="639021"/>
                  </a:lnTo>
                  <a:lnTo>
                    <a:pt x="296562" y="596655"/>
                  </a:lnTo>
                  <a:lnTo>
                    <a:pt x="190647" y="522514"/>
                  </a:lnTo>
                  <a:lnTo>
                    <a:pt x="95324" y="441313"/>
                  </a:lnTo>
                  <a:lnTo>
                    <a:pt x="21183" y="374233"/>
                  </a:lnTo>
                  <a:lnTo>
                    <a:pt x="3530" y="356581"/>
                  </a:lnTo>
                  <a:lnTo>
                    <a:pt x="0" y="338928"/>
                  </a:lnTo>
                  <a:lnTo>
                    <a:pt x="0" y="317745"/>
                  </a:lnTo>
                  <a:lnTo>
                    <a:pt x="14122" y="303623"/>
                  </a:lnTo>
                  <a:lnTo>
                    <a:pt x="35305" y="303623"/>
                  </a:lnTo>
                  <a:lnTo>
                    <a:pt x="60019" y="317745"/>
                  </a:lnTo>
                  <a:lnTo>
                    <a:pt x="112976" y="345989"/>
                  </a:lnTo>
                  <a:lnTo>
                    <a:pt x="190647" y="374233"/>
                  </a:lnTo>
                  <a:lnTo>
                    <a:pt x="278910" y="395416"/>
                  </a:lnTo>
                  <a:lnTo>
                    <a:pt x="356581" y="402477"/>
                  </a:lnTo>
                  <a:lnTo>
                    <a:pt x="515453" y="388355"/>
                  </a:lnTo>
                  <a:cubicBezTo>
                    <a:pt x="629591" y="375277"/>
                    <a:pt x="743027" y="349520"/>
                    <a:pt x="857912" y="349520"/>
                  </a:cubicBezTo>
                  <a:lnTo>
                    <a:pt x="1309816" y="300093"/>
                  </a:lnTo>
                  <a:lnTo>
                    <a:pt x="1758190" y="250666"/>
                  </a:lnTo>
                  <a:lnTo>
                    <a:pt x="2058283" y="218891"/>
                  </a:lnTo>
                  <a:lnTo>
                    <a:pt x="2305418" y="197708"/>
                  </a:lnTo>
                  <a:lnTo>
                    <a:pt x="2774975" y="155342"/>
                  </a:lnTo>
                  <a:lnTo>
                    <a:pt x="3403404" y="98854"/>
                  </a:lnTo>
                  <a:lnTo>
                    <a:pt x="3548154" y="84732"/>
                  </a:lnTo>
                  <a:lnTo>
                    <a:pt x="3601112" y="74141"/>
                  </a:lnTo>
                  <a:lnTo>
                    <a:pt x="3657600" y="52958"/>
                  </a:lnTo>
                  <a:lnTo>
                    <a:pt x="3759985" y="0"/>
                  </a:lnTo>
                  <a:lnTo>
                    <a:pt x="3855308" y="24713"/>
                  </a:lnTo>
                  <a:lnTo>
                    <a:pt x="4056547" y="98854"/>
                  </a:lnTo>
                  <a:lnTo>
                    <a:pt x="4194236" y="162403"/>
                  </a:lnTo>
                  <a:lnTo>
                    <a:pt x="4218950" y="183586"/>
                  </a:lnTo>
                  <a:lnTo>
                    <a:pt x="4254255" y="225952"/>
                  </a:lnTo>
                  <a:lnTo>
                    <a:pt x="4261316" y="254196"/>
                  </a:lnTo>
                  <a:lnTo>
                    <a:pt x="4250724" y="282440"/>
                  </a:lnTo>
                  <a:lnTo>
                    <a:pt x="4215419" y="314215"/>
                  </a:lnTo>
                  <a:lnTo>
                    <a:pt x="4155401" y="328337"/>
                  </a:lnTo>
                  <a:lnTo>
                    <a:pt x="3985937" y="331867"/>
                  </a:lnTo>
                  <a:lnTo>
                    <a:pt x="3689375" y="314215"/>
                  </a:lnTo>
                  <a:lnTo>
                    <a:pt x="3526971" y="314215"/>
                  </a:lnTo>
                  <a:lnTo>
                    <a:pt x="2923256" y="349520"/>
                  </a:lnTo>
                  <a:lnTo>
                    <a:pt x="2425455" y="374233"/>
                  </a:lnTo>
                  <a:lnTo>
                    <a:pt x="1525177" y="4660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4">
              <a:extLst>
                <a:ext uri="{FF2B5EF4-FFF2-40B4-BE49-F238E27FC236}">
                  <a16:creationId xmlns:a16="http://schemas.microsoft.com/office/drawing/2014/main" id="{46414156-15C5-4757-B6ED-B3B221D78543}"/>
                </a:ext>
              </a:extLst>
            </p:cNvPr>
            <p:cNvSpPr/>
            <p:nvPr/>
          </p:nvSpPr>
          <p:spPr>
            <a:xfrm rot="16200000">
              <a:off x="2788444" y="3720307"/>
              <a:ext cx="4095750" cy="404812"/>
            </a:xfrm>
            <a:custGeom>
              <a:avLst/>
              <a:gdLst>
                <a:gd name="connsiteX0" fmla="*/ 2566439 w 4096104"/>
                <a:gd name="connsiteY0" fmla="*/ 152967 h 404512"/>
                <a:gd name="connsiteX1" fmla="*/ 3130715 w 4096104"/>
                <a:gd name="connsiteY1" fmla="*/ 159765 h 404512"/>
                <a:gd name="connsiteX2" fmla="*/ 3701790 w 4096104"/>
                <a:gd name="connsiteY2" fmla="*/ 156366 h 404512"/>
                <a:gd name="connsiteX3" fmla="*/ 3803768 w 4096104"/>
                <a:gd name="connsiteY3" fmla="*/ 152967 h 404512"/>
                <a:gd name="connsiteX4" fmla="*/ 3851358 w 4096104"/>
                <a:gd name="connsiteY4" fmla="*/ 146168 h 404512"/>
                <a:gd name="connsiteX5" fmla="*/ 3888749 w 4096104"/>
                <a:gd name="connsiteY5" fmla="*/ 135970 h 404512"/>
                <a:gd name="connsiteX6" fmla="*/ 3919343 w 4096104"/>
                <a:gd name="connsiteY6" fmla="*/ 122373 h 404512"/>
                <a:gd name="connsiteX7" fmla="*/ 3939738 w 4096104"/>
                <a:gd name="connsiteY7" fmla="*/ 105377 h 404512"/>
                <a:gd name="connsiteX8" fmla="*/ 3960134 w 4096104"/>
                <a:gd name="connsiteY8" fmla="*/ 81582 h 404512"/>
                <a:gd name="connsiteX9" fmla="*/ 3973731 w 4096104"/>
                <a:gd name="connsiteY9" fmla="*/ 50989 h 404512"/>
                <a:gd name="connsiteX10" fmla="*/ 3990727 w 4096104"/>
                <a:gd name="connsiteY10" fmla="*/ 23795 h 404512"/>
                <a:gd name="connsiteX11" fmla="*/ 4011123 w 4096104"/>
                <a:gd name="connsiteY11" fmla="*/ 6799 h 404512"/>
                <a:gd name="connsiteX12" fmla="*/ 4034917 w 4096104"/>
                <a:gd name="connsiteY12" fmla="*/ 0 h 404512"/>
                <a:gd name="connsiteX13" fmla="*/ 4096104 w 4096104"/>
                <a:gd name="connsiteY13" fmla="*/ 10198 h 404512"/>
                <a:gd name="connsiteX14" fmla="*/ 4085906 w 4096104"/>
                <a:gd name="connsiteY14" fmla="*/ 74784 h 404512"/>
                <a:gd name="connsiteX15" fmla="*/ 4031518 w 4096104"/>
                <a:gd name="connsiteY15" fmla="*/ 163164 h 404512"/>
                <a:gd name="connsiteX16" fmla="*/ 3977130 w 4096104"/>
                <a:gd name="connsiteY16" fmla="*/ 261743 h 404512"/>
                <a:gd name="connsiteX17" fmla="*/ 3909145 w 4096104"/>
                <a:gd name="connsiteY17" fmla="*/ 356922 h 404512"/>
                <a:gd name="connsiteX18" fmla="*/ 3864955 w 4096104"/>
                <a:gd name="connsiteY18" fmla="*/ 397713 h 404512"/>
                <a:gd name="connsiteX19" fmla="*/ 3844559 w 4096104"/>
                <a:gd name="connsiteY19" fmla="*/ 404512 h 404512"/>
                <a:gd name="connsiteX20" fmla="*/ 3813966 w 4096104"/>
                <a:gd name="connsiteY20" fmla="*/ 394314 h 404512"/>
                <a:gd name="connsiteX21" fmla="*/ 3773175 w 4096104"/>
                <a:gd name="connsiteY21" fmla="*/ 384116 h 404512"/>
                <a:gd name="connsiteX22" fmla="*/ 3565820 w 4096104"/>
                <a:gd name="connsiteY22" fmla="*/ 377318 h 404512"/>
                <a:gd name="connsiteX23" fmla="*/ 3375462 w 4096104"/>
                <a:gd name="connsiteY23" fmla="*/ 377318 h 404512"/>
                <a:gd name="connsiteX24" fmla="*/ 2141532 w 4096104"/>
                <a:gd name="connsiteY24" fmla="*/ 377318 h 404512"/>
                <a:gd name="connsiteX25" fmla="*/ 1930778 w 4096104"/>
                <a:gd name="connsiteY25" fmla="*/ 377318 h 404512"/>
                <a:gd name="connsiteX26" fmla="*/ 1502471 w 4096104"/>
                <a:gd name="connsiteY26" fmla="*/ 377318 h 404512"/>
                <a:gd name="connsiteX27" fmla="*/ 951792 w 4096104"/>
                <a:gd name="connsiteY27" fmla="*/ 380717 h 404512"/>
                <a:gd name="connsiteX28" fmla="*/ 499691 w 4096104"/>
                <a:gd name="connsiteY28" fmla="*/ 377318 h 404512"/>
                <a:gd name="connsiteX29" fmla="*/ 268541 w 4096104"/>
                <a:gd name="connsiteY29" fmla="*/ 377318 h 404512"/>
                <a:gd name="connsiteX30" fmla="*/ 125773 w 4096104"/>
                <a:gd name="connsiteY30" fmla="*/ 370519 h 404512"/>
                <a:gd name="connsiteX31" fmla="*/ 47590 w 4096104"/>
                <a:gd name="connsiteY31" fmla="*/ 356922 h 404512"/>
                <a:gd name="connsiteX32" fmla="*/ 27194 w 4096104"/>
                <a:gd name="connsiteY32" fmla="*/ 346724 h 404512"/>
                <a:gd name="connsiteX33" fmla="*/ 13597 w 4096104"/>
                <a:gd name="connsiteY33" fmla="*/ 333127 h 404512"/>
                <a:gd name="connsiteX34" fmla="*/ 0 w 4096104"/>
                <a:gd name="connsiteY34" fmla="*/ 312732 h 404512"/>
                <a:gd name="connsiteX35" fmla="*/ 0 w 4096104"/>
                <a:gd name="connsiteY35" fmla="*/ 285538 h 404512"/>
                <a:gd name="connsiteX36" fmla="*/ 16996 w 4096104"/>
                <a:gd name="connsiteY36" fmla="*/ 248146 h 404512"/>
                <a:gd name="connsiteX37" fmla="*/ 44190 w 4096104"/>
                <a:gd name="connsiteY37" fmla="*/ 217552 h 404512"/>
                <a:gd name="connsiteX38" fmla="*/ 88381 w 4096104"/>
                <a:gd name="connsiteY38" fmla="*/ 186959 h 404512"/>
                <a:gd name="connsiteX39" fmla="*/ 139370 w 4096104"/>
                <a:gd name="connsiteY39" fmla="*/ 159765 h 404512"/>
                <a:gd name="connsiteX40" fmla="*/ 176761 w 4096104"/>
                <a:gd name="connsiteY40" fmla="*/ 139370 h 404512"/>
                <a:gd name="connsiteX41" fmla="*/ 227750 w 4096104"/>
                <a:gd name="connsiteY41" fmla="*/ 118974 h 404512"/>
                <a:gd name="connsiteX42" fmla="*/ 285538 w 4096104"/>
                <a:gd name="connsiteY42" fmla="*/ 98578 h 404512"/>
                <a:gd name="connsiteX43" fmla="*/ 350123 w 4096104"/>
                <a:gd name="connsiteY43" fmla="*/ 78183 h 404512"/>
                <a:gd name="connsiteX44" fmla="*/ 424907 w 4096104"/>
                <a:gd name="connsiteY44" fmla="*/ 64586 h 404512"/>
                <a:gd name="connsiteX45" fmla="*/ 469097 w 4096104"/>
                <a:gd name="connsiteY45" fmla="*/ 74784 h 404512"/>
                <a:gd name="connsiteX46" fmla="*/ 550680 w 4096104"/>
                <a:gd name="connsiteY46" fmla="*/ 88381 h 404512"/>
                <a:gd name="connsiteX47" fmla="*/ 669654 w 4096104"/>
                <a:gd name="connsiteY47" fmla="*/ 105377 h 404512"/>
                <a:gd name="connsiteX48" fmla="*/ 785228 w 4096104"/>
                <a:gd name="connsiteY48" fmla="*/ 118974 h 404512"/>
                <a:gd name="connsiteX49" fmla="*/ 938195 w 4096104"/>
                <a:gd name="connsiteY49" fmla="*/ 129172 h 404512"/>
                <a:gd name="connsiteX50" fmla="*/ 1227132 w 4096104"/>
                <a:gd name="connsiteY50" fmla="*/ 139370 h 404512"/>
                <a:gd name="connsiteX51" fmla="*/ 1550061 w 4096104"/>
                <a:gd name="connsiteY51" fmla="*/ 146168 h 404512"/>
                <a:gd name="connsiteX52" fmla="*/ 2025957 w 4096104"/>
                <a:gd name="connsiteY52" fmla="*/ 146168 h 404512"/>
                <a:gd name="connsiteX53" fmla="*/ 2138132 w 4096104"/>
                <a:gd name="connsiteY53" fmla="*/ 152967 h 404512"/>
                <a:gd name="connsiteX54" fmla="*/ 2566439 w 4096104"/>
                <a:gd name="connsiteY54" fmla="*/ 152967 h 40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096104" h="404512">
                  <a:moveTo>
                    <a:pt x="2566439" y="152967"/>
                  </a:moveTo>
                  <a:lnTo>
                    <a:pt x="3130715" y="159765"/>
                  </a:lnTo>
                  <a:lnTo>
                    <a:pt x="3701790" y="156366"/>
                  </a:lnTo>
                  <a:lnTo>
                    <a:pt x="3803768" y="152967"/>
                  </a:lnTo>
                  <a:lnTo>
                    <a:pt x="3851358" y="146168"/>
                  </a:lnTo>
                  <a:lnTo>
                    <a:pt x="3888749" y="135970"/>
                  </a:lnTo>
                  <a:lnTo>
                    <a:pt x="3919343" y="122373"/>
                  </a:lnTo>
                  <a:lnTo>
                    <a:pt x="3939738" y="105377"/>
                  </a:lnTo>
                  <a:lnTo>
                    <a:pt x="3960134" y="81582"/>
                  </a:lnTo>
                  <a:lnTo>
                    <a:pt x="3973731" y="50989"/>
                  </a:lnTo>
                  <a:lnTo>
                    <a:pt x="3990727" y="23795"/>
                  </a:lnTo>
                  <a:lnTo>
                    <a:pt x="4011123" y="6799"/>
                  </a:lnTo>
                  <a:lnTo>
                    <a:pt x="4034917" y="0"/>
                  </a:lnTo>
                  <a:lnTo>
                    <a:pt x="4096104" y="10198"/>
                  </a:lnTo>
                  <a:lnTo>
                    <a:pt x="4085906" y="74784"/>
                  </a:lnTo>
                  <a:lnTo>
                    <a:pt x="4031518" y="163164"/>
                  </a:lnTo>
                  <a:lnTo>
                    <a:pt x="3977130" y="261743"/>
                  </a:lnTo>
                  <a:lnTo>
                    <a:pt x="3909145" y="356922"/>
                  </a:lnTo>
                  <a:lnTo>
                    <a:pt x="3864955" y="397713"/>
                  </a:lnTo>
                  <a:lnTo>
                    <a:pt x="3844559" y="404512"/>
                  </a:lnTo>
                  <a:lnTo>
                    <a:pt x="3813966" y="394314"/>
                  </a:lnTo>
                  <a:lnTo>
                    <a:pt x="3773175" y="384116"/>
                  </a:lnTo>
                  <a:lnTo>
                    <a:pt x="3565820" y="377318"/>
                  </a:lnTo>
                  <a:lnTo>
                    <a:pt x="3375462" y="377318"/>
                  </a:lnTo>
                  <a:lnTo>
                    <a:pt x="2141532" y="377318"/>
                  </a:lnTo>
                  <a:lnTo>
                    <a:pt x="1930778" y="377318"/>
                  </a:lnTo>
                  <a:lnTo>
                    <a:pt x="1502471" y="377318"/>
                  </a:lnTo>
                  <a:lnTo>
                    <a:pt x="951792" y="380717"/>
                  </a:lnTo>
                  <a:lnTo>
                    <a:pt x="499691" y="377318"/>
                  </a:lnTo>
                  <a:lnTo>
                    <a:pt x="268541" y="377318"/>
                  </a:lnTo>
                  <a:lnTo>
                    <a:pt x="125773" y="370519"/>
                  </a:lnTo>
                  <a:lnTo>
                    <a:pt x="47590" y="356922"/>
                  </a:lnTo>
                  <a:lnTo>
                    <a:pt x="27194" y="346724"/>
                  </a:lnTo>
                  <a:lnTo>
                    <a:pt x="13597" y="333127"/>
                  </a:lnTo>
                  <a:lnTo>
                    <a:pt x="0" y="312732"/>
                  </a:lnTo>
                  <a:lnTo>
                    <a:pt x="0" y="285538"/>
                  </a:lnTo>
                  <a:lnTo>
                    <a:pt x="16996" y="248146"/>
                  </a:lnTo>
                  <a:lnTo>
                    <a:pt x="44190" y="217552"/>
                  </a:lnTo>
                  <a:lnTo>
                    <a:pt x="88381" y="186959"/>
                  </a:lnTo>
                  <a:lnTo>
                    <a:pt x="139370" y="159765"/>
                  </a:lnTo>
                  <a:lnTo>
                    <a:pt x="176761" y="139370"/>
                  </a:lnTo>
                  <a:lnTo>
                    <a:pt x="227750" y="118974"/>
                  </a:lnTo>
                  <a:lnTo>
                    <a:pt x="285538" y="98578"/>
                  </a:lnTo>
                  <a:lnTo>
                    <a:pt x="350123" y="78183"/>
                  </a:lnTo>
                  <a:lnTo>
                    <a:pt x="424907" y="64586"/>
                  </a:lnTo>
                  <a:lnTo>
                    <a:pt x="469097" y="74784"/>
                  </a:lnTo>
                  <a:lnTo>
                    <a:pt x="550680" y="88381"/>
                  </a:lnTo>
                  <a:lnTo>
                    <a:pt x="669654" y="105377"/>
                  </a:lnTo>
                  <a:lnTo>
                    <a:pt x="785228" y="118974"/>
                  </a:lnTo>
                  <a:lnTo>
                    <a:pt x="938195" y="129172"/>
                  </a:lnTo>
                  <a:lnTo>
                    <a:pt x="1227132" y="139370"/>
                  </a:lnTo>
                  <a:lnTo>
                    <a:pt x="1550061" y="146168"/>
                  </a:lnTo>
                  <a:lnTo>
                    <a:pt x="2025957" y="146168"/>
                  </a:lnTo>
                  <a:lnTo>
                    <a:pt x="2138132" y="152967"/>
                  </a:lnTo>
                  <a:lnTo>
                    <a:pt x="2566439" y="1529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9">
              <a:extLst>
                <a:ext uri="{FF2B5EF4-FFF2-40B4-BE49-F238E27FC236}">
                  <a16:creationId xmlns:a16="http://schemas.microsoft.com/office/drawing/2014/main" id="{DE1B1E8A-8CDE-4CE8-B7CD-A38A9AC70906}"/>
                </a:ext>
              </a:extLst>
            </p:cNvPr>
            <p:cNvSpPr/>
            <p:nvPr/>
          </p:nvSpPr>
          <p:spPr>
            <a:xfrm>
              <a:off x="2808288" y="3916363"/>
              <a:ext cx="2114550" cy="1654175"/>
            </a:xfrm>
            <a:custGeom>
              <a:avLst/>
              <a:gdLst>
                <a:gd name="connsiteX0" fmla="*/ 721519 w 2114550"/>
                <a:gd name="connsiteY0" fmla="*/ 1097757 h 1652588"/>
                <a:gd name="connsiteX1" fmla="*/ 885825 w 2114550"/>
                <a:gd name="connsiteY1" fmla="*/ 966788 h 1652588"/>
                <a:gd name="connsiteX2" fmla="*/ 1016794 w 2114550"/>
                <a:gd name="connsiteY2" fmla="*/ 845344 h 1652588"/>
                <a:gd name="connsiteX3" fmla="*/ 1197769 w 2114550"/>
                <a:gd name="connsiteY3" fmla="*/ 671513 h 1652588"/>
                <a:gd name="connsiteX4" fmla="*/ 1447800 w 2114550"/>
                <a:gd name="connsiteY4" fmla="*/ 409575 h 1652588"/>
                <a:gd name="connsiteX5" fmla="*/ 1540669 w 2114550"/>
                <a:gd name="connsiteY5" fmla="*/ 304800 h 1652588"/>
                <a:gd name="connsiteX6" fmla="*/ 1802606 w 2114550"/>
                <a:gd name="connsiteY6" fmla="*/ 19050 h 1652588"/>
                <a:gd name="connsiteX7" fmla="*/ 2114550 w 2114550"/>
                <a:gd name="connsiteY7" fmla="*/ 0 h 1652588"/>
                <a:gd name="connsiteX8" fmla="*/ 1974056 w 2114550"/>
                <a:gd name="connsiteY8" fmla="*/ 207169 h 1652588"/>
                <a:gd name="connsiteX9" fmla="*/ 1838325 w 2114550"/>
                <a:gd name="connsiteY9" fmla="*/ 357188 h 1652588"/>
                <a:gd name="connsiteX10" fmla="*/ 1578769 w 2114550"/>
                <a:gd name="connsiteY10" fmla="*/ 616744 h 1652588"/>
                <a:gd name="connsiteX11" fmla="*/ 1333500 w 2114550"/>
                <a:gd name="connsiteY11" fmla="*/ 842963 h 1652588"/>
                <a:gd name="connsiteX12" fmla="*/ 1154906 w 2114550"/>
                <a:gd name="connsiteY12" fmla="*/ 990600 h 1652588"/>
                <a:gd name="connsiteX13" fmla="*/ 995362 w 2114550"/>
                <a:gd name="connsiteY13" fmla="*/ 1109663 h 1652588"/>
                <a:gd name="connsiteX14" fmla="*/ 792956 w 2114550"/>
                <a:gd name="connsiteY14" fmla="*/ 1245394 h 1652588"/>
                <a:gd name="connsiteX15" fmla="*/ 600075 w 2114550"/>
                <a:gd name="connsiteY15" fmla="*/ 1354932 h 1652588"/>
                <a:gd name="connsiteX16" fmla="*/ 414337 w 2114550"/>
                <a:gd name="connsiteY16" fmla="*/ 1459707 h 1652588"/>
                <a:gd name="connsiteX17" fmla="*/ 250031 w 2114550"/>
                <a:gd name="connsiteY17" fmla="*/ 1545432 h 1652588"/>
                <a:gd name="connsiteX18" fmla="*/ 97631 w 2114550"/>
                <a:gd name="connsiteY18" fmla="*/ 1619250 h 1652588"/>
                <a:gd name="connsiteX19" fmla="*/ 38100 w 2114550"/>
                <a:gd name="connsiteY19" fmla="*/ 1645444 h 1652588"/>
                <a:gd name="connsiteX20" fmla="*/ 11906 w 2114550"/>
                <a:gd name="connsiteY20" fmla="*/ 1652588 h 1652588"/>
                <a:gd name="connsiteX21" fmla="*/ 2381 w 2114550"/>
                <a:gd name="connsiteY21" fmla="*/ 1645444 h 1652588"/>
                <a:gd name="connsiteX22" fmla="*/ 0 w 2114550"/>
                <a:gd name="connsiteY22" fmla="*/ 1640682 h 1652588"/>
                <a:gd name="connsiteX23" fmla="*/ 4762 w 2114550"/>
                <a:gd name="connsiteY23" fmla="*/ 1612107 h 1652588"/>
                <a:gd name="connsiteX24" fmla="*/ 14287 w 2114550"/>
                <a:gd name="connsiteY24" fmla="*/ 1590675 h 1652588"/>
                <a:gd name="connsiteX25" fmla="*/ 26194 w 2114550"/>
                <a:gd name="connsiteY25" fmla="*/ 1576388 h 1652588"/>
                <a:gd name="connsiteX26" fmla="*/ 154781 w 2114550"/>
                <a:gd name="connsiteY26" fmla="*/ 1500188 h 1652588"/>
                <a:gd name="connsiteX27" fmla="*/ 328612 w 2114550"/>
                <a:gd name="connsiteY27" fmla="*/ 1383507 h 1652588"/>
                <a:gd name="connsiteX28" fmla="*/ 485775 w 2114550"/>
                <a:gd name="connsiteY28" fmla="*/ 1276350 h 1652588"/>
                <a:gd name="connsiteX29" fmla="*/ 590550 w 2114550"/>
                <a:gd name="connsiteY29" fmla="*/ 1202532 h 1652588"/>
                <a:gd name="connsiteX30" fmla="*/ 721519 w 2114550"/>
                <a:gd name="connsiteY30" fmla="*/ 1097757 h 1652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14550" h="1652588">
                  <a:moveTo>
                    <a:pt x="721519" y="1097757"/>
                  </a:moveTo>
                  <a:lnTo>
                    <a:pt x="885825" y="966788"/>
                  </a:lnTo>
                  <a:lnTo>
                    <a:pt x="1016794" y="845344"/>
                  </a:lnTo>
                  <a:lnTo>
                    <a:pt x="1197769" y="671513"/>
                  </a:lnTo>
                  <a:lnTo>
                    <a:pt x="1447800" y="409575"/>
                  </a:lnTo>
                  <a:lnTo>
                    <a:pt x="1540669" y="304800"/>
                  </a:lnTo>
                  <a:lnTo>
                    <a:pt x="1802606" y="19050"/>
                  </a:lnTo>
                  <a:lnTo>
                    <a:pt x="2114550" y="0"/>
                  </a:lnTo>
                  <a:lnTo>
                    <a:pt x="1974056" y="207169"/>
                  </a:lnTo>
                  <a:lnTo>
                    <a:pt x="1838325" y="357188"/>
                  </a:lnTo>
                  <a:lnTo>
                    <a:pt x="1578769" y="616744"/>
                  </a:lnTo>
                  <a:lnTo>
                    <a:pt x="1333500" y="842963"/>
                  </a:lnTo>
                  <a:lnTo>
                    <a:pt x="1154906" y="990600"/>
                  </a:lnTo>
                  <a:lnTo>
                    <a:pt x="995362" y="1109663"/>
                  </a:lnTo>
                  <a:lnTo>
                    <a:pt x="792956" y="1245394"/>
                  </a:lnTo>
                  <a:lnTo>
                    <a:pt x="600075" y="1354932"/>
                  </a:lnTo>
                  <a:lnTo>
                    <a:pt x="414337" y="1459707"/>
                  </a:lnTo>
                  <a:lnTo>
                    <a:pt x="250031" y="1545432"/>
                  </a:lnTo>
                  <a:lnTo>
                    <a:pt x="97631" y="1619250"/>
                  </a:lnTo>
                  <a:lnTo>
                    <a:pt x="38100" y="1645444"/>
                  </a:lnTo>
                  <a:lnTo>
                    <a:pt x="11906" y="1652588"/>
                  </a:lnTo>
                  <a:lnTo>
                    <a:pt x="2381" y="1645444"/>
                  </a:lnTo>
                  <a:lnTo>
                    <a:pt x="0" y="1640682"/>
                  </a:lnTo>
                  <a:lnTo>
                    <a:pt x="4762" y="1612107"/>
                  </a:lnTo>
                  <a:lnTo>
                    <a:pt x="14287" y="1590675"/>
                  </a:lnTo>
                  <a:lnTo>
                    <a:pt x="26194" y="1576388"/>
                  </a:lnTo>
                  <a:lnTo>
                    <a:pt x="154781" y="1500188"/>
                  </a:lnTo>
                  <a:lnTo>
                    <a:pt x="328612" y="1383507"/>
                  </a:lnTo>
                  <a:lnTo>
                    <a:pt x="485775" y="1276350"/>
                  </a:lnTo>
                  <a:lnTo>
                    <a:pt x="590550" y="1202532"/>
                  </a:lnTo>
                  <a:lnTo>
                    <a:pt x="721519" y="10977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2">
              <a:extLst>
                <a:ext uri="{FF2B5EF4-FFF2-40B4-BE49-F238E27FC236}">
                  <a16:creationId xmlns:a16="http://schemas.microsoft.com/office/drawing/2014/main" id="{6C6A31C9-A0B7-44C6-A1B1-590680B86D6A}"/>
                </a:ext>
              </a:extLst>
            </p:cNvPr>
            <p:cNvSpPr/>
            <p:nvPr/>
          </p:nvSpPr>
          <p:spPr>
            <a:xfrm>
              <a:off x="4914900" y="3890963"/>
              <a:ext cx="2357438" cy="1528762"/>
            </a:xfrm>
            <a:custGeom>
              <a:avLst/>
              <a:gdLst>
                <a:gd name="connsiteX0" fmla="*/ 392906 w 2357438"/>
                <a:gd name="connsiteY0" fmla="*/ 419100 h 1528762"/>
                <a:gd name="connsiteX1" fmla="*/ 95250 w 2357438"/>
                <a:gd name="connsiteY1" fmla="*/ 135731 h 1528762"/>
                <a:gd name="connsiteX2" fmla="*/ 0 w 2357438"/>
                <a:gd name="connsiteY2" fmla="*/ 50006 h 1528762"/>
                <a:gd name="connsiteX3" fmla="*/ 128588 w 2357438"/>
                <a:gd name="connsiteY3" fmla="*/ 0 h 1528762"/>
                <a:gd name="connsiteX4" fmla="*/ 330994 w 2357438"/>
                <a:gd name="connsiteY4" fmla="*/ 178593 h 1528762"/>
                <a:gd name="connsiteX5" fmla="*/ 535781 w 2357438"/>
                <a:gd name="connsiteY5" fmla="*/ 347662 h 1528762"/>
                <a:gd name="connsiteX6" fmla="*/ 785813 w 2357438"/>
                <a:gd name="connsiteY6" fmla="*/ 554831 h 1528762"/>
                <a:gd name="connsiteX7" fmla="*/ 923925 w 2357438"/>
                <a:gd name="connsiteY7" fmla="*/ 664368 h 1528762"/>
                <a:gd name="connsiteX8" fmla="*/ 1045369 w 2357438"/>
                <a:gd name="connsiteY8" fmla="*/ 757237 h 1528762"/>
                <a:gd name="connsiteX9" fmla="*/ 1207294 w 2357438"/>
                <a:gd name="connsiteY9" fmla="*/ 878681 h 1528762"/>
                <a:gd name="connsiteX10" fmla="*/ 1369219 w 2357438"/>
                <a:gd name="connsiteY10" fmla="*/ 995362 h 1528762"/>
                <a:gd name="connsiteX11" fmla="*/ 1476375 w 2357438"/>
                <a:gd name="connsiteY11" fmla="*/ 1059656 h 1528762"/>
                <a:gd name="connsiteX12" fmla="*/ 1650206 w 2357438"/>
                <a:gd name="connsiteY12" fmla="*/ 1157287 h 1528762"/>
                <a:gd name="connsiteX13" fmla="*/ 1947863 w 2357438"/>
                <a:gd name="connsiteY13" fmla="*/ 1302543 h 1528762"/>
                <a:gd name="connsiteX14" fmla="*/ 2162175 w 2357438"/>
                <a:gd name="connsiteY14" fmla="*/ 1393031 h 1528762"/>
                <a:gd name="connsiteX15" fmla="*/ 2316956 w 2357438"/>
                <a:gd name="connsiteY15" fmla="*/ 1452562 h 1528762"/>
                <a:gd name="connsiteX16" fmla="*/ 2336006 w 2357438"/>
                <a:gd name="connsiteY16" fmla="*/ 1459706 h 1528762"/>
                <a:gd name="connsiteX17" fmla="*/ 2350294 w 2357438"/>
                <a:gd name="connsiteY17" fmla="*/ 1476375 h 1528762"/>
                <a:gd name="connsiteX18" fmla="*/ 2357438 w 2357438"/>
                <a:gd name="connsiteY18" fmla="*/ 1497806 h 1528762"/>
                <a:gd name="connsiteX19" fmla="*/ 2347913 w 2357438"/>
                <a:gd name="connsiteY19" fmla="*/ 1521618 h 1528762"/>
                <a:gd name="connsiteX20" fmla="*/ 2336006 w 2357438"/>
                <a:gd name="connsiteY20" fmla="*/ 1528762 h 1528762"/>
                <a:gd name="connsiteX21" fmla="*/ 2150269 w 2357438"/>
                <a:gd name="connsiteY21" fmla="*/ 1524000 h 1528762"/>
                <a:gd name="connsiteX22" fmla="*/ 1588294 w 2357438"/>
                <a:gd name="connsiteY22" fmla="*/ 1507331 h 1528762"/>
                <a:gd name="connsiteX23" fmla="*/ 1409700 w 2357438"/>
                <a:gd name="connsiteY23" fmla="*/ 1502568 h 1528762"/>
                <a:gd name="connsiteX24" fmla="*/ 1359694 w 2357438"/>
                <a:gd name="connsiteY24" fmla="*/ 1495425 h 1528762"/>
                <a:gd name="connsiteX25" fmla="*/ 1328738 w 2357438"/>
                <a:gd name="connsiteY25" fmla="*/ 1485900 h 1528762"/>
                <a:gd name="connsiteX26" fmla="*/ 1300163 w 2357438"/>
                <a:gd name="connsiteY26" fmla="*/ 1473993 h 1528762"/>
                <a:gd name="connsiteX27" fmla="*/ 1266825 w 2357438"/>
                <a:gd name="connsiteY27" fmla="*/ 1450181 h 1528762"/>
                <a:gd name="connsiteX28" fmla="*/ 1231106 w 2357438"/>
                <a:gd name="connsiteY28" fmla="*/ 1409700 h 1528762"/>
                <a:gd name="connsiteX29" fmla="*/ 1083469 w 2357438"/>
                <a:gd name="connsiteY29" fmla="*/ 1214437 h 1528762"/>
                <a:gd name="connsiteX30" fmla="*/ 921544 w 2357438"/>
                <a:gd name="connsiteY30" fmla="*/ 1014412 h 1528762"/>
                <a:gd name="connsiteX31" fmla="*/ 766763 w 2357438"/>
                <a:gd name="connsiteY31" fmla="*/ 828675 h 1528762"/>
                <a:gd name="connsiteX32" fmla="*/ 609600 w 2357438"/>
                <a:gd name="connsiteY32" fmla="*/ 652462 h 1528762"/>
                <a:gd name="connsiteX33" fmla="*/ 392906 w 2357438"/>
                <a:gd name="connsiteY33" fmla="*/ 419100 h 15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57438" h="1528762">
                  <a:moveTo>
                    <a:pt x="392906" y="419100"/>
                  </a:moveTo>
                  <a:lnTo>
                    <a:pt x="95250" y="135731"/>
                  </a:lnTo>
                  <a:lnTo>
                    <a:pt x="0" y="50006"/>
                  </a:lnTo>
                  <a:lnTo>
                    <a:pt x="128588" y="0"/>
                  </a:lnTo>
                  <a:lnTo>
                    <a:pt x="330994" y="178593"/>
                  </a:lnTo>
                  <a:lnTo>
                    <a:pt x="535781" y="347662"/>
                  </a:lnTo>
                  <a:lnTo>
                    <a:pt x="785813" y="554831"/>
                  </a:lnTo>
                  <a:lnTo>
                    <a:pt x="923925" y="664368"/>
                  </a:lnTo>
                  <a:lnTo>
                    <a:pt x="1045369" y="757237"/>
                  </a:lnTo>
                  <a:lnTo>
                    <a:pt x="1207294" y="878681"/>
                  </a:lnTo>
                  <a:lnTo>
                    <a:pt x="1369219" y="995362"/>
                  </a:lnTo>
                  <a:lnTo>
                    <a:pt x="1476375" y="1059656"/>
                  </a:lnTo>
                  <a:lnTo>
                    <a:pt x="1650206" y="1157287"/>
                  </a:lnTo>
                  <a:lnTo>
                    <a:pt x="1947863" y="1302543"/>
                  </a:lnTo>
                  <a:lnTo>
                    <a:pt x="2162175" y="1393031"/>
                  </a:lnTo>
                  <a:lnTo>
                    <a:pt x="2316956" y="1452562"/>
                  </a:lnTo>
                  <a:lnTo>
                    <a:pt x="2336006" y="1459706"/>
                  </a:lnTo>
                  <a:lnTo>
                    <a:pt x="2350294" y="1476375"/>
                  </a:lnTo>
                  <a:lnTo>
                    <a:pt x="2357438" y="1497806"/>
                  </a:lnTo>
                  <a:lnTo>
                    <a:pt x="2347913" y="1521618"/>
                  </a:lnTo>
                  <a:lnTo>
                    <a:pt x="2336006" y="1528762"/>
                  </a:lnTo>
                  <a:lnTo>
                    <a:pt x="2150269" y="1524000"/>
                  </a:lnTo>
                  <a:lnTo>
                    <a:pt x="1588294" y="1507331"/>
                  </a:lnTo>
                  <a:lnTo>
                    <a:pt x="1409700" y="1502568"/>
                  </a:lnTo>
                  <a:lnTo>
                    <a:pt x="1359694" y="1495425"/>
                  </a:lnTo>
                  <a:lnTo>
                    <a:pt x="1328738" y="1485900"/>
                  </a:lnTo>
                  <a:lnTo>
                    <a:pt x="1300163" y="1473993"/>
                  </a:lnTo>
                  <a:lnTo>
                    <a:pt x="1266825" y="1450181"/>
                  </a:lnTo>
                  <a:lnTo>
                    <a:pt x="1231106" y="1409700"/>
                  </a:lnTo>
                  <a:lnTo>
                    <a:pt x="1083469" y="1214437"/>
                  </a:lnTo>
                  <a:lnTo>
                    <a:pt x="921544" y="1014412"/>
                  </a:lnTo>
                  <a:lnTo>
                    <a:pt x="766763" y="828675"/>
                  </a:lnTo>
                  <a:lnTo>
                    <a:pt x="609600" y="652462"/>
                  </a:lnTo>
                  <a:lnTo>
                    <a:pt x="392906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40286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EF4F0AE-FE3E-4BCD-B4A1-FD59A9704544}"/>
              </a:ext>
            </a:extLst>
          </p:cNvPr>
          <p:cNvGrpSpPr/>
          <p:nvPr/>
        </p:nvGrpSpPr>
        <p:grpSpPr>
          <a:xfrm>
            <a:off x="2728913" y="1595438"/>
            <a:ext cx="4543425" cy="4375150"/>
            <a:chOff x="2728913" y="1595438"/>
            <a:chExt cx="4543425" cy="437515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F5E7F576-5D03-D840-8BE0-F25747A4F90B}"/>
                </a:ext>
              </a:extLst>
            </p:cNvPr>
            <p:cNvSpPr/>
            <p:nvPr/>
          </p:nvSpPr>
          <p:spPr>
            <a:xfrm>
              <a:off x="3459163" y="1668463"/>
              <a:ext cx="550862" cy="1712912"/>
            </a:xfrm>
            <a:custGeom>
              <a:avLst/>
              <a:gdLst>
                <a:gd name="connsiteX0" fmla="*/ 214313 w 550069"/>
                <a:gd name="connsiteY0" fmla="*/ 845344 h 1712119"/>
                <a:gd name="connsiteX1" fmla="*/ 169069 w 550069"/>
                <a:gd name="connsiteY1" fmla="*/ 507207 h 1712119"/>
                <a:gd name="connsiteX2" fmla="*/ 147638 w 550069"/>
                <a:gd name="connsiteY2" fmla="*/ 340519 h 1712119"/>
                <a:gd name="connsiteX3" fmla="*/ 130969 w 550069"/>
                <a:gd name="connsiteY3" fmla="*/ 271463 h 1712119"/>
                <a:gd name="connsiteX4" fmla="*/ 95250 w 550069"/>
                <a:gd name="connsiteY4" fmla="*/ 185738 h 1712119"/>
                <a:gd name="connsiteX5" fmla="*/ 57150 w 550069"/>
                <a:gd name="connsiteY5" fmla="*/ 123825 h 1712119"/>
                <a:gd name="connsiteX6" fmla="*/ 16669 w 550069"/>
                <a:gd name="connsiteY6" fmla="*/ 76200 h 1712119"/>
                <a:gd name="connsiteX7" fmla="*/ 2382 w 550069"/>
                <a:gd name="connsiteY7" fmla="*/ 45244 h 1712119"/>
                <a:gd name="connsiteX8" fmla="*/ 0 w 550069"/>
                <a:gd name="connsiteY8" fmla="*/ 23813 h 1712119"/>
                <a:gd name="connsiteX9" fmla="*/ 4763 w 550069"/>
                <a:gd name="connsiteY9" fmla="*/ 4763 h 1712119"/>
                <a:gd name="connsiteX10" fmla="*/ 19050 w 550069"/>
                <a:gd name="connsiteY10" fmla="*/ 0 h 1712119"/>
                <a:gd name="connsiteX11" fmla="*/ 64294 w 550069"/>
                <a:gd name="connsiteY11" fmla="*/ 16669 h 1712119"/>
                <a:gd name="connsiteX12" fmla="*/ 209550 w 550069"/>
                <a:gd name="connsiteY12" fmla="*/ 73819 h 1712119"/>
                <a:gd name="connsiteX13" fmla="*/ 338138 w 550069"/>
                <a:gd name="connsiteY13" fmla="*/ 130969 h 1712119"/>
                <a:gd name="connsiteX14" fmla="*/ 371475 w 550069"/>
                <a:gd name="connsiteY14" fmla="*/ 285750 h 1712119"/>
                <a:gd name="connsiteX15" fmla="*/ 435769 w 550069"/>
                <a:gd name="connsiteY15" fmla="*/ 792957 h 1712119"/>
                <a:gd name="connsiteX16" fmla="*/ 459582 w 550069"/>
                <a:gd name="connsiteY16" fmla="*/ 985838 h 1712119"/>
                <a:gd name="connsiteX17" fmla="*/ 526257 w 550069"/>
                <a:gd name="connsiteY17" fmla="*/ 1495425 h 1712119"/>
                <a:gd name="connsiteX18" fmla="*/ 550069 w 550069"/>
                <a:gd name="connsiteY18" fmla="*/ 1669257 h 1712119"/>
                <a:gd name="connsiteX19" fmla="*/ 471488 w 550069"/>
                <a:gd name="connsiteY19" fmla="*/ 1702594 h 1712119"/>
                <a:gd name="connsiteX20" fmla="*/ 445294 w 550069"/>
                <a:gd name="connsiteY20" fmla="*/ 1712119 h 1712119"/>
                <a:gd name="connsiteX21" fmla="*/ 421482 w 550069"/>
                <a:gd name="connsiteY21" fmla="*/ 1709738 h 1712119"/>
                <a:gd name="connsiteX22" fmla="*/ 378619 w 550069"/>
                <a:gd name="connsiteY22" fmla="*/ 1678782 h 1712119"/>
                <a:gd name="connsiteX23" fmla="*/ 338138 w 550069"/>
                <a:gd name="connsiteY23" fmla="*/ 1631157 h 1712119"/>
                <a:gd name="connsiteX24" fmla="*/ 309563 w 550069"/>
                <a:gd name="connsiteY24" fmla="*/ 1571625 h 1712119"/>
                <a:gd name="connsiteX25" fmla="*/ 295275 w 550069"/>
                <a:gd name="connsiteY25" fmla="*/ 1495425 h 1712119"/>
                <a:gd name="connsiteX26" fmla="*/ 259557 w 550069"/>
                <a:gd name="connsiteY26" fmla="*/ 1181100 h 1712119"/>
                <a:gd name="connsiteX27" fmla="*/ 214313 w 550069"/>
                <a:gd name="connsiteY27" fmla="*/ 845344 h 17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50069" h="1712119">
                  <a:moveTo>
                    <a:pt x="214313" y="845344"/>
                  </a:moveTo>
                  <a:lnTo>
                    <a:pt x="169069" y="507207"/>
                  </a:lnTo>
                  <a:lnTo>
                    <a:pt x="147638" y="340519"/>
                  </a:lnTo>
                  <a:lnTo>
                    <a:pt x="130969" y="271463"/>
                  </a:lnTo>
                  <a:lnTo>
                    <a:pt x="95250" y="185738"/>
                  </a:lnTo>
                  <a:lnTo>
                    <a:pt x="57150" y="123825"/>
                  </a:lnTo>
                  <a:lnTo>
                    <a:pt x="16669" y="76200"/>
                  </a:lnTo>
                  <a:lnTo>
                    <a:pt x="2382" y="45244"/>
                  </a:lnTo>
                  <a:lnTo>
                    <a:pt x="0" y="23813"/>
                  </a:lnTo>
                  <a:lnTo>
                    <a:pt x="4763" y="4763"/>
                  </a:lnTo>
                  <a:lnTo>
                    <a:pt x="19050" y="0"/>
                  </a:lnTo>
                  <a:lnTo>
                    <a:pt x="64294" y="16669"/>
                  </a:lnTo>
                  <a:lnTo>
                    <a:pt x="209550" y="73819"/>
                  </a:lnTo>
                  <a:lnTo>
                    <a:pt x="338138" y="130969"/>
                  </a:lnTo>
                  <a:lnTo>
                    <a:pt x="371475" y="285750"/>
                  </a:lnTo>
                  <a:lnTo>
                    <a:pt x="435769" y="792957"/>
                  </a:lnTo>
                  <a:lnTo>
                    <a:pt x="459582" y="985838"/>
                  </a:lnTo>
                  <a:lnTo>
                    <a:pt x="526257" y="1495425"/>
                  </a:lnTo>
                  <a:lnTo>
                    <a:pt x="550069" y="1669257"/>
                  </a:lnTo>
                  <a:lnTo>
                    <a:pt x="471488" y="1702594"/>
                  </a:lnTo>
                  <a:lnTo>
                    <a:pt x="445294" y="1712119"/>
                  </a:lnTo>
                  <a:lnTo>
                    <a:pt x="421482" y="1709738"/>
                  </a:lnTo>
                  <a:lnTo>
                    <a:pt x="378619" y="1678782"/>
                  </a:lnTo>
                  <a:lnTo>
                    <a:pt x="338138" y="1631157"/>
                  </a:lnTo>
                  <a:lnTo>
                    <a:pt x="309563" y="1571625"/>
                  </a:lnTo>
                  <a:lnTo>
                    <a:pt x="295275" y="1495425"/>
                  </a:lnTo>
                  <a:lnTo>
                    <a:pt x="259557" y="1181100"/>
                  </a:lnTo>
                  <a:lnTo>
                    <a:pt x="214313" y="845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70DA071F-BFB8-3446-BD68-6E33466DC3C1}"/>
                </a:ext>
              </a:extLst>
            </p:cNvPr>
            <p:cNvSpPr/>
            <p:nvPr/>
          </p:nvSpPr>
          <p:spPr>
            <a:xfrm>
              <a:off x="3713163" y="1595438"/>
              <a:ext cx="2668587" cy="1685925"/>
            </a:xfrm>
            <a:custGeom>
              <a:avLst/>
              <a:gdLst>
                <a:gd name="connsiteX0" fmla="*/ 421481 w 2669381"/>
                <a:gd name="connsiteY0" fmla="*/ 338137 h 1685925"/>
                <a:gd name="connsiteX1" fmla="*/ 54769 w 2669381"/>
                <a:gd name="connsiteY1" fmla="*/ 369093 h 1685925"/>
                <a:gd name="connsiteX2" fmla="*/ 0 w 2669381"/>
                <a:gd name="connsiteY2" fmla="*/ 209550 h 1685925"/>
                <a:gd name="connsiteX3" fmla="*/ 242887 w 2669381"/>
                <a:gd name="connsiteY3" fmla="*/ 190500 h 1685925"/>
                <a:gd name="connsiteX4" fmla="*/ 571500 w 2669381"/>
                <a:gd name="connsiteY4" fmla="*/ 166687 h 1685925"/>
                <a:gd name="connsiteX5" fmla="*/ 1004887 w 2669381"/>
                <a:gd name="connsiteY5" fmla="*/ 133350 h 1685925"/>
                <a:gd name="connsiteX6" fmla="*/ 1528762 w 2669381"/>
                <a:gd name="connsiteY6" fmla="*/ 92868 h 1685925"/>
                <a:gd name="connsiteX7" fmla="*/ 2145506 w 2669381"/>
                <a:gd name="connsiteY7" fmla="*/ 50006 h 1685925"/>
                <a:gd name="connsiteX8" fmla="*/ 2185987 w 2669381"/>
                <a:gd name="connsiteY8" fmla="*/ 28575 h 1685925"/>
                <a:gd name="connsiteX9" fmla="*/ 2231231 w 2669381"/>
                <a:gd name="connsiteY9" fmla="*/ 9525 h 1685925"/>
                <a:gd name="connsiteX10" fmla="*/ 2278856 w 2669381"/>
                <a:gd name="connsiteY10" fmla="*/ 0 h 1685925"/>
                <a:gd name="connsiteX11" fmla="*/ 2316956 w 2669381"/>
                <a:gd name="connsiteY11" fmla="*/ 2381 h 1685925"/>
                <a:gd name="connsiteX12" fmla="*/ 2357437 w 2669381"/>
                <a:gd name="connsiteY12" fmla="*/ 11906 h 1685925"/>
                <a:gd name="connsiteX13" fmla="*/ 2397919 w 2669381"/>
                <a:gd name="connsiteY13" fmla="*/ 33337 h 1685925"/>
                <a:gd name="connsiteX14" fmla="*/ 2433637 w 2669381"/>
                <a:gd name="connsiteY14" fmla="*/ 54768 h 1685925"/>
                <a:gd name="connsiteX15" fmla="*/ 2545556 w 2669381"/>
                <a:gd name="connsiteY15" fmla="*/ 119062 h 1685925"/>
                <a:gd name="connsiteX16" fmla="*/ 2621756 w 2669381"/>
                <a:gd name="connsiteY16" fmla="*/ 185737 h 1685925"/>
                <a:gd name="connsiteX17" fmla="*/ 2645569 w 2669381"/>
                <a:gd name="connsiteY17" fmla="*/ 204787 h 1685925"/>
                <a:gd name="connsiteX18" fmla="*/ 2664619 w 2669381"/>
                <a:gd name="connsiteY18" fmla="*/ 230981 h 1685925"/>
                <a:gd name="connsiteX19" fmla="*/ 2669381 w 2669381"/>
                <a:gd name="connsiteY19" fmla="*/ 254793 h 1685925"/>
                <a:gd name="connsiteX20" fmla="*/ 2662237 w 2669381"/>
                <a:gd name="connsiteY20" fmla="*/ 285750 h 1685925"/>
                <a:gd name="connsiteX21" fmla="*/ 2638425 w 2669381"/>
                <a:gd name="connsiteY21" fmla="*/ 321468 h 1685925"/>
                <a:gd name="connsiteX22" fmla="*/ 2597944 w 2669381"/>
                <a:gd name="connsiteY22" fmla="*/ 357187 h 1685925"/>
                <a:gd name="connsiteX23" fmla="*/ 2576512 w 2669381"/>
                <a:gd name="connsiteY23" fmla="*/ 431006 h 1685925"/>
                <a:gd name="connsiteX24" fmla="*/ 2490787 w 2669381"/>
                <a:gd name="connsiteY24" fmla="*/ 812006 h 1685925"/>
                <a:gd name="connsiteX25" fmla="*/ 2419350 w 2669381"/>
                <a:gd name="connsiteY25" fmla="*/ 1095375 h 1685925"/>
                <a:gd name="connsiteX26" fmla="*/ 2347912 w 2669381"/>
                <a:gd name="connsiteY26" fmla="*/ 1395412 h 1685925"/>
                <a:gd name="connsiteX27" fmla="*/ 2305050 w 2669381"/>
                <a:gd name="connsiteY27" fmla="*/ 1583531 h 1685925"/>
                <a:gd name="connsiteX28" fmla="*/ 2288381 w 2669381"/>
                <a:gd name="connsiteY28" fmla="*/ 1647825 h 1685925"/>
                <a:gd name="connsiteX29" fmla="*/ 2262187 w 2669381"/>
                <a:gd name="connsiteY29" fmla="*/ 1676400 h 1685925"/>
                <a:gd name="connsiteX30" fmla="*/ 2240756 w 2669381"/>
                <a:gd name="connsiteY30" fmla="*/ 1685925 h 1685925"/>
                <a:gd name="connsiteX31" fmla="*/ 2205037 w 2669381"/>
                <a:gd name="connsiteY31" fmla="*/ 1683543 h 1685925"/>
                <a:gd name="connsiteX32" fmla="*/ 2164556 w 2669381"/>
                <a:gd name="connsiteY32" fmla="*/ 1676400 h 1685925"/>
                <a:gd name="connsiteX33" fmla="*/ 2131219 w 2669381"/>
                <a:gd name="connsiteY33" fmla="*/ 1664493 h 1685925"/>
                <a:gd name="connsiteX34" fmla="*/ 2095500 w 2669381"/>
                <a:gd name="connsiteY34" fmla="*/ 1624012 h 1685925"/>
                <a:gd name="connsiteX35" fmla="*/ 2064544 w 2669381"/>
                <a:gd name="connsiteY35" fmla="*/ 1578768 h 1685925"/>
                <a:gd name="connsiteX36" fmla="*/ 2105025 w 2669381"/>
                <a:gd name="connsiteY36" fmla="*/ 1412081 h 1685925"/>
                <a:gd name="connsiteX37" fmla="*/ 2190750 w 2669381"/>
                <a:gd name="connsiteY37" fmla="*/ 907256 h 1685925"/>
                <a:gd name="connsiteX38" fmla="*/ 2219325 w 2669381"/>
                <a:gd name="connsiteY38" fmla="*/ 745331 h 1685925"/>
                <a:gd name="connsiteX39" fmla="*/ 2281237 w 2669381"/>
                <a:gd name="connsiteY39" fmla="*/ 357187 h 1685925"/>
                <a:gd name="connsiteX40" fmla="*/ 2288381 w 2669381"/>
                <a:gd name="connsiteY40" fmla="*/ 302418 h 1685925"/>
                <a:gd name="connsiteX41" fmla="*/ 2286000 w 2669381"/>
                <a:gd name="connsiteY41" fmla="*/ 276225 h 1685925"/>
                <a:gd name="connsiteX42" fmla="*/ 2274094 w 2669381"/>
                <a:gd name="connsiteY42" fmla="*/ 247650 h 1685925"/>
                <a:gd name="connsiteX43" fmla="*/ 2255044 w 2669381"/>
                <a:gd name="connsiteY43" fmla="*/ 228600 h 1685925"/>
                <a:gd name="connsiteX44" fmla="*/ 2233612 w 2669381"/>
                <a:gd name="connsiteY44" fmla="*/ 216693 h 1685925"/>
                <a:gd name="connsiteX45" fmla="*/ 2181225 w 2669381"/>
                <a:gd name="connsiteY45" fmla="*/ 207168 h 1685925"/>
                <a:gd name="connsiteX46" fmla="*/ 2138362 w 2669381"/>
                <a:gd name="connsiteY46" fmla="*/ 207168 h 1685925"/>
                <a:gd name="connsiteX47" fmla="*/ 1731169 w 2669381"/>
                <a:gd name="connsiteY47" fmla="*/ 238125 h 1685925"/>
                <a:gd name="connsiteX48" fmla="*/ 1312069 w 2669381"/>
                <a:gd name="connsiteY48" fmla="*/ 266700 h 1685925"/>
                <a:gd name="connsiteX49" fmla="*/ 835819 w 2669381"/>
                <a:gd name="connsiteY49" fmla="*/ 300037 h 1685925"/>
                <a:gd name="connsiteX50" fmla="*/ 421481 w 2669381"/>
                <a:gd name="connsiteY50" fmla="*/ 338137 h 1685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669381" h="1685925">
                  <a:moveTo>
                    <a:pt x="421481" y="338137"/>
                  </a:moveTo>
                  <a:lnTo>
                    <a:pt x="54769" y="369093"/>
                  </a:lnTo>
                  <a:lnTo>
                    <a:pt x="0" y="209550"/>
                  </a:lnTo>
                  <a:lnTo>
                    <a:pt x="242887" y="190500"/>
                  </a:lnTo>
                  <a:lnTo>
                    <a:pt x="571500" y="166687"/>
                  </a:lnTo>
                  <a:lnTo>
                    <a:pt x="1004887" y="133350"/>
                  </a:lnTo>
                  <a:lnTo>
                    <a:pt x="1528762" y="92868"/>
                  </a:lnTo>
                  <a:lnTo>
                    <a:pt x="2145506" y="50006"/>
                  </a:lnTo>
                  <a:lnTo>
                    <a:pt x="2185987" y="28575"/>
                  </a:lnTo>
                  <a:lnTo>
                    <a:pt x="2231231" y="9525"/>
                  </a:lnTo>
                  <a:lnTo>
                    <a:pt x="2278856" y="0"/>
                  </a:lnTo>
                  <a:lnTo>
                    <a:pt x="2316956" y="2381"/>
                  </a:lnTo>
                  <a:lnTo>
                    <a:pt x="2357437" y="11906"/>
                  </a:lnTo>
                  <a:lnTo>
                    <a:pt x="2397919" y="33337"/>
                  </a:lnTo>
                  <a:lnTo>
                    <a:pt x="2433637" y="54768"/>
                  </a:lnTo>
                  <a:lnTo>
                    <a:pt x="2545556" y="119062"/>
                  </a:lnTo>
                  <a:lnTo>
                    <a:pt x="2621756" y="185737"/>
                  </a:lnTo>
                  <a:lnTo>
                    <a:pt x="2645569" y="204787"/>
                  </a:lnTo>
                  <a:lnTo>
                    <a:pt x="2664619" y="230981"/>
                  </a:lnTo>
                  <a:lnTo>
                    <a:pt x="2669381" y="254793"/>
                  </a:lnTo>
                  <a:lnTo>
                    <a:pt x="2662237" y="285750"/>
                  </a:lnTo>
                  <a:lnTo>
                    <a:pt x="2638425" y="321468"/>
                  </a:lnTo>
                  <a:lnTo>
                    <a:pt x="2597944" y="357187"/>
                  </a:lnTo>
                  <a:lnTo>
                    <a:pt x="2576512" y="431006"/>
                  </a:lnTo>
                  <a:lnTo>
                    <a:pt x="2490787" y="812006"/>
                  </a:lnTo>
                  <a:lnTo>
                    <a:pt x="2419350" y="1095375"/>
                  </a:lnTo>
                  <a:lnTo>
                    <a:pt x="2347912" y="1395412"/>
                  </a:lnTo>
                  <a:lnTo>
                    <a:pt x="2305050" y="1583531"/>
                  </a:lnTo>
                  <a:lnTo>
                    <a:pt x="2288381" y="1647825"/>
                  </a:lnTo>
                  <a:lnTo>
                    <a:pt x="2262187" y="1676400"/>
                  </a:lnTo>
                  <a:lnTo>
                    <a:pt x="2240756" y="1685925"/>
                  </a:lnTo>
                  <a:lnTo>
                    <a:pt x="2205037" y="1683543"/>
                  </a:lnTo>
                  <a:lnTo>
                    <a:pt x="2164556" y="1676400"/>
                  </a:lnTo>
                  <a:lnTo>
                    <a:pt x="2131219" y="1664493"/>
                  </a:lnTo>
                  <a:lnTo>
                    <a:pt x="2095500" y="1624012"/>
                  </a:lnTo>
                  <a:lnTo>
                    <a:pt x="2064544" y="1578768"/>
                  </a:lnTo>
                  <a:lnTo>
                    <a:pt x="2105025" y="1412081"/>
                  </a:lnTo>
                  <a:lnTo>
                    <a:pt x="2190750" y="907256"/>
                  </a:lnTo>
                  <a:lnTo>
                    <a:pt x="2219325" y="745331"/>
                  </a:lnTo>
                  <a:lnTo>
                    <a:pt x="2281237" y="357187"/>
                  </a:lnTo>
                  <a:cubicBezTo>
                    <a:pt x="2288488" y="304013"/>
                    <a:pt x="2288381" y="322424"/>
                    <a:pt x="2288381" y="302418"/>
                  </a:cubicBezTo>
                  <a:lnTo>
                    <a:pt x="2286000" y="276225"/>
                  </a:lnTo>
                  <a:lnTo>
                    <a:pt x="2274094" y="247650"/>
                  </a:lnTo>
                  <a:lnTo>
                    <a:pt x="2255044" y="228600"/>
                  </a:lnTo>
                  <a:lnTo>
                    <a:pt x="2233612" y="216693"/>
                  </a:lnTo>
                  <a:lnTo>
                    <a:pt x="2181225" y="207168"/>
                  </a:lnTo>
                  <a:lnTo>
                    <a:pt x="2138362" y="207168"/>
                  </a:lnTo>
                  <a:lnTo>
                    <a:pt x="1731169" y="238125"/>
                  </a:lnTo>
                  <a:lnTo>
                    <a:pt x="1312069" y="266700"/>
                  </a:lnTo>
                  <a:lnTo>
                    <a:pt x="835819" y="300037"/>
                  </a:lnTo>
                  <a:lnTo>
                    <a:pt x="421481" y="3381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2862FCFB-E0C1-BF43-8E6E-723D84E96248}"/>
                </a:ext>
              </a:extLst>
            </p:cNvPr>
            <p:cNvSpPr/>
            <p:nvPr/>
          </p:nvSpPr>
          <p:spPr>
            <a:xfrm>
              <a:off x="3821113" y="2297113"/>
              <a:ext cx="2162175" cy="355600"/>
            </a:xfrm>
            <a:custGeom>
              <a:avLst/>
              <a:gdLst>
                <a:gd name="connsiteX0" fmla="*/ 447675 w 2162175"/>
                <a:gd name="connsiteY0" fmla="*/ 321469 h 354807"/>
                <a:gd name="connsiteX1" fmla="*/ 45244 w 2162175"/>
                <a:gd name="connsiteY1" fmla="*/ 354807 h 354807"/>
                <a:gd name="connsiteX2" fmla="*/ 0 w 2162175"/>
                <a:gd name="connsiteY2" fmla="*/ 178594 h 354807"/>
                <a:gd name="connsiteX3" fmla="*/ 338138 w 2162175"/>
                <a:gd name="connsiteY3" fmla="*/ 150019 h 354807"/>
                <a:gd name="connsiteX4" fmla="*/ 757238 w 2162175"/>
                <a:gd name="connsiteY4" fmla="*/ 116682 h 354807"/>
                <a:gd name="connsiteX5" fmla="*/ 969169 w 2162175"/>
                <a:gd name="connsiteY5" fmla="*/ 102394 h 354807"/>
                <a:gd name="connsiteX6" fmla="*/ 1204913 w 2162175"/>
                <a:gd name="connsiteY6" fmla="*/ 83344 h 354807"/>
                <a:gd name="connsiteX7" fmla="*/ 1404938 w 2162175"/>
                <a:gd name="connsiteY7" fmla="*/ 57150 h 354807"/>
                <a:gd name="connsiteX8" fmla="*/ 1676400 w 2162175"/>
                <a:gd name="connsiteY8" fmla="*/ 23813 h 354807"/>
                <a:gd name="connsiteX9" fmla="*/ 1752600 w 2162175"/>
                <a:gd name="connsiteY9" fmla="*/ 16669 h 354807"/>
                <a:gd name="connsiteX10" fmla="*/ 1785938 w 2162175"/>
                <a:gd name="connsiteY10" fmla="*/ 9525 h 354807"/>
                <a:gd name="connsiteX11" fmla="*/ 1833563 w 2162175"/>
                <a:gd name="connsiteY11" fmla="*/ 2382 h 354807"/>
                <a:gd name="connsiteX12" fmla="*/ 1883569 w 2162175"/>
                <a:gd name="connsiteY12" fmla="*/ 0 h 354807"/>
                <a:gd name="connsiteX13" fmla="*/ 1933575 w 2162175"/>
                <a:gd name="connsiteY13" fmla="*/ 2382 h 354807"/>
                <a:gd name="connsiteX14" fmla="*/ 1997869 w 2162175"/>
                <a:gd name="connsiteY14" fmla="*/ 16669 h 354807"/>
                <a:gd name="connsiteX15" fmla="*/ 2062163 w 2162175"/>
                <a:gd name="connsiteY15" fmla="*/ 40482 h 354807"/>
                <a:gd name="connsiteX16" fmla="*/ 2162175 w 2162175"/>
                <a:gd name="connsiteY16" fmla="*/ 88107 h 354807"/>
                <a:gd name="connsiteX17" fmla="*/ 2162175 w 2162175"/>
                <a:gd name="connsiteY17" fmla="*/ 188119 h 354807"/>
                <a:gd name="connsiteX18" fmla="*/ 1933575 w 2162175"/>
                <a:gd name="connsiteY18" fmla="*/ 202407 h 354807"/>
                <a:gd name="connsiteX19" fmla="*/ 1619250 w 2162175"/>
                <a:gd name="connsiteY19" fmla="*/ 228600 h 354807"/>
                <a:gd name="connsiteX20" fmla="*/ 1195388 w 2162175"/>
                <a:gd name="connsiteY20" fmla="*/ 257175 h 354807"/>
                <a:gd name="connsiteX21" fmla="*/ 957263 w 2162175"/>
                <a:gd name="connsiteY21" fmla="*/ 283369 h 354807"/>
                <a:gd name="connsiteX22" fmla="*/ 447675 w 2162175"/>
                <a:gd name="connsiteY22" fmla="*/ 321469 h 354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2175" h="354807">
                  <a:moveTo>
                    <a:pt x="447675" y="321469"/>
                  </a:moveTo>
                  <a:lnTo>
                    <a:pt x="45244" y="354807"/>
                  </a:lnTo>
                  <a:lnTo>
                    <a:pt x="0" y="178594"/>
                  </a:lnTo>
                  <a:lnTo>
                    <a:pt x="338138" y="150019"/>
                  </a:lnTo>
                  <a:lnTo>
                    <a:pt x="757238" y="116682"/>
                  </a:lnTo>
                  <a:lnTo>
                    <a:pt x="969169" y="102394"/>
                  </a:lnTo>
                  <a:lnTo>
                    <a:pt x="1204913" y="83344"/>
                  </a:lnTo>
                  <a:lnTo>
                    <a:pt x="1404938" y="57150"/>
                  </a:lnTo>
                  <a:lnTo>
                    <a:pt x="1676400" y="23813"/>
                  </a:lnTo>
                  <a:lnTo>
                    <a:pt x="1752600" y="16669"/>
                  </a:lnTo>
                  <a:lnTo>
                    <a:pt x="1785938" y="9525"/>
                  </a:lnTo>
                  <a:lnTo>
                    <a:pt x="1833563" y="2382"/>
                  </a:lnTo>
                  <a:lnTo>
                    <a:pt x="1883569" y="0"/>
                  </a:lnTo>
                  <a:lnTo>
                    <a:pt x="1933575" y="2382"/>
                  </a:lnTo>
                  <a:lnTo>
                    <a:pt x="1997869" y="16669"/>
                  </a:lnTo>
                  <a:lnTo>
                    <a:pt x="2062163" y="40482"/>
                  </a:lnTo>
                  <a:lnTo>
                    <a:pt x="2162175" y="88107"/>
                  </a:lnTo>
                  <a:lnTo>
                    <a:pt x="2162175" y="188119"/>
                  </a:lnTo>
                  <a:lnTo>
                    <a:pt x="1933575" y="202407"/>
                  </a:lnTo>
                  <a:lnTo>
                    <a:pt x="1619250" y="228600"/>
                  </a:lnTo>
                  <a:lnTo>
                    <a:pt x="1195388" y="257175"/>
                  </a:lnTo>
                  <a:lnTo>
                    <a:pt x="957263" y="283369"/>
                  </a:lnTo>
                  <a:lnTo>
                    <a:pt x="447675" y="321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173D28D0-0F9A-D643-B143-4806E041A50A}"/>
                </a:ext>
              </a:extLst>
            </p:cNvPr>
            <p:cNvSpPr/>
            <p:nvPr/>
          </p:nvSpPr>
          <p:spPr>
            <a:xfrm>
              <a:off x="3916363" y="3000375"/>
              <a:ext cx="1978025" cy="342900"/>
            </a:xfrm>
            <a:custGeom>
              <a:avLst/>
              <a:gdLst>
                <a:gd name="connsiteX0" fmla="*/ 1481138 w 1976438"/>
                <a:gd name="connsiteY0" fmla="*/ 42863 h 342900"/>
                <a:gd name="connsiteX1" fmla="*/ 1955007 w 1976438"/>
                <a:gd name="connsiteY1" fmla="*/ 0 h 342900"/>
                <a:gd name="connsiteX2" fmla="*/ 1976438 w 1976438"/>
                <a:gd name="connsiteY2" fmla="*/ 169069 h 342900"/>
                <a:gd name="connsiteX3" fmla="*/ 1859757 w 1976438"/>
                <a:gd name="connsiteY3" fmla="*/ 176213 h 342900"/>
                <a:gd name="connsiteX4" fmla="*/ 1833563 w 1976438"/>
                <a:gd name="connsiteY4" fmla="*/ 164306 h 342900"/>
                <a:gd name="connsiteX5" fmla="*/ 1624013 w 1976438"/>
                <a:gd name="connsiteY5" fmla="*/ 188119 h 342900"/>
                <a:gd name="connsiteX6" fmla="*/ 1097757 w 1976438"/>
                <a:gd name="connsiteY6" fmla="*/ 252413 h 342900"/>
                <a:gd name="connsiteX7" fmla="*/ 804863 w 1976438"/>
                <a:gd name="connsiteY7" fmla="*/ 276225 h 342900"/>
                <a:gd name="connsiteX8" fmla="*/ 328613 w 1976438"/>
                <a:gd name="connsiteY8" fmla="*/ 316706 h 342900"/>
                <a:gd name="connsiteX9" fmla="*/ 47625 w 1976438"/>
                <a:gd name="connsiteY9" fmla="*/ 342900 h 342900"/>
                <a:gd name="connsiteX10" fmla="*/ 0 w 1976438"/>
                <a:gd name="connsiteY10" fmla="*/ 166688 h 342900"/>
                <a:gd name="connsiteX11" fmla="*/ 316707 w 1976438"/>
                <a:gd name="connsiteY11" fmla="*/ 138113 h 342900"/>
                <a:gd name="connsiteX12" fmla="*/ 862013 w 1976438"/>
                <a:gd name="connsiteY12" fmla="*/ 92869 h 342900"/>
                <a:gd name="connsiteX13" fmla="*/ 1107282 w 1976438"/>
                <a:gd name="connsiteY13" fmla="*/ 71438 h 342900"/>
                <a:gd name="connsiteX14" fmla="*/ 1481138 w 1976438"/>
                <a:gd name="connsiteY14" fmla="*/ 42863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76438" h="342900">
                  <a:moveTo>
                    <a:pt x="1481138" y="42863"/>
                  </a:moveTo>
                  <a:lnTo>
                    <a:pt x="1955007" y="0"/>
                  </a:lnTo>
                  <a:lnTo>
                    <a:pt x="1976438" y="169069"/>
                  </a:lnTo>
                  <a:lnTo>
                    <a:pt x="1859757" y="176213"/>
                  </a:lnTo>
                  <a:lnTo>
                    <a:pt x="1833563" y="164306"/>
                  </a:lnTo>
                  <a:lnTo>
                    <a:pt x="1624013" y="188119"/>
                  </a:lnTo>
                  <a:lnTo>
                    <a:pt x="1097757" y="252413"/>
                  </a:lnTo>
                  <a:lnTo>
                    <a:pt x="804863" y="276225"/>
                  </a:lnTo>
                  <a:lnTo>
                    <a:pt x="328613" y="316706"/>
                  </a:lnTo>
                  <a:lnTo>
                    <a:pt x="47625" y="342900"/>
                  </a:lnTo>
                  <a:lnTo>
                    <a:pt x="0" y="166688"/>
                  </a:lnTo>
                  <a:lnTo>
                    <a:pt x="316707" y="138113"/>
                  </a:lnTo>
                  <a:lnTo>
                    <a:pt x="862013" y="92869"/>
                  </a:lnTo>
                  <a:lnTo>
                    <a:pt x="1107282" y="71438"/>
                  </a:lnTo>
                  <a:lnTo>
                    <a:pt x="1481138" y="428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0E054109-1340-354E-8FE9-87097FA45B33}"/>
                </a:ext>
              </a:extLst>
            </p:cNvPr>
            <p:cNvSpPr/>
            <p:nvPr/>
          </p:nvSpPr>
          <p:spPr>
            <a:xfrm>
              <a:off x="2728913" y="3608388"/>
              <a:ext cx="4260850" cy="646112"/>
            </a:xfrm>
            <a:custGeom>
              <a:avLst/>
              <a:gdLst>
                <a:gd name="connsiteX0" fmla="*/ 1525177 w 4261316"/>
                <a:gd name="connsiteY0" fmla="*/ 466026 h 646082"/>
                <a:gd name="connsiteX1" fmla="*/ 1253328 w 4261316"/>
                <a:gd name="connsiteY1" fmla="*/ 494270 h 646082"/>
                <a:gd name="connsiteX2" fmla="*/ 946175 w 4261316"/>
                <a:gd name="connsiteY2" fmla="*/ 529575 h 646082"/>
                <a:gd name="connsiteX3" fmla="*/ 649612 w 4261316"/>
                <a:gd name="connsiteY3" fmla="*/ 586063 h 646082"/>
                <a:gd name="connsiteX4" fmla="*/ 427191 w 4261316"/>
                <a:gd name="connsiteY4" fmla="*/ 646082 h 646082"/>
                <a:gd name="connsiteX5" fmla="*/ 381294 w 4261316"/>
                <a:gd name="connsiteY5" fmla="*/ 639021 h 646082"/>
                <a:gd name="connsiteX6" fmla="*/ 296562 w 4261316"/>
                <a:gd name="connsiteY6" fmla="*/ 596655 h 646082"/>
                <a:gd name="connsiteX7" fmla="*/ 190647 w 4261316"/>
                <a:gd name="connsiteY7" fmla="*/ 522514 h 646082"/>
                <a:gd name="connsiteX8" fmla="*/ 95324 w 4261316"/>
                <a:gd name="connsiteY8" fmla="*/ 441313 h 646082"/>
                <a:gd name="connsiteX9" fmla="*/ 21183 w 4261316"/>
                <a:gd name="connsiteY9" fmla="*/ 374233 h 646082"/>
                <a:gd name="connsiteX10" fmla="*/ 3530 w 4261316"/>
                <a:gd name="connsiteY10" fmla="*/ 356581 h 646082"/>
                <a:gd name="connsiteX11" fmla="*/ 0 w 4261316"/>
                <a:gd name="connsiteY11" fmla="*/ 338928 h 646082"/>
                <a:gd name="connsiteX12" fmla="*/ 0 w 4261316"/>
                <a:gd name="connsiteY12" fmla="*/ 317745 h 646082"/>
                <a:gd name="connsiteX13" fmla="*/ 14122 w 4261316"/>
                <a:gd name="connsiteY13" fmla="*/ 303623 h 646082"/>
                <a:gd name="connsiteX14" fmla="*/ 35305 w 4261316"/>
                <a:gd name="connsiteY14" fmla="*/ 303623 h 646082"/>
                <a:gd name="connsiteX15" fmla="*/ 60019 w 4261316"/>
                <a:gd name="connsiteY15" fmla="*/ 317745 h 646082"/>
                <a:gd name="connsiteX16" fmla="*/ 112976 w 4261316"/>
                <a:gd name="connsiteY16" fmla="*/ 345989 h 646082"/>
                <a:gd name="connsiteX17" fmla="*/ 190647 w 4261316"/>
                <a:gd name="connsiteY17" fmla="*/ 374233 h 646082"/>
                <a:gd name="connsiteX18" fmla="*/ 278910 w 4261316"/>
                <a:gd name="connsiteY18" fmla="*/ 395416 h 646082"/>
                <a:gd name="connsiteX19" fmla="*/ 356581 w 4261316"/>
                <a:gd name="connsiteY19" fmla="*/ 402477 h 646082"/>
                <a:gd name="connsiteX20" fmla="*/ 515453 w 4261316"/>
                <a:gd name="connsiteY20" fmla="*/ 388355 h 646082"/>
                <a:gd name="connsiteX21" fmla="*/ 857912 w 4261316"/>
                <a:gd name="connsiteY21" fmla="*/ 349520 h 646082"/>
                <a:gd name="connsiteX22" fmla="*/ 1309816 w 4261316"/>
                <a:gd name="connsiteY22" fmla="*/ 300093 h 646082"/>
                <a:gd name="connsiteX23" fmla="*/ 1758190 w 4261316"/>
                <a:gd name="connsiteY23" fmla="*/ 250666 h 646082"/>
                <a:gd name="connsiteX24" fmla="*/ 2058283 w 4261316"/>
                <a:gd name="connsiteY24" fmla="*/ 218891 h 646082"/>
                <a:gd name="connsiteX25" fmla="*/ 2305418 w 4261316"/>
                <a:gd name="connsiteY25" fmla="*/ 197708 h 646082"/>
                <a:gd name="connsiteX26" fmla="*/ 2774975 w 4261316"/>
                <a:gd name="connsiteY26" fmla="*/ 155342 h 646082"/>
                <a:gd name="connsiteX27" fmla="*/ 3403404 w 4261316"/>
                <a:gd name="connsiteY27" fmla="*/ 98854 h 646082"/>
                <a:gd name="connsiteX28" fmla="*/ 3548154 w 4261316"/>
                <a:gd name="connsiteY28" fmla="*/ 84732 h 646082"/>
                <a:gd name="connsiteX29" fmla="*/ 3601112 w 4261316"/>
                <a:gd name="connsiteY29" fmla="*/ 74141 h 646082"/>
                <a:gd name="connsiteX30" fmla="*/ 3657600 w 4261316"/>
                <a:gd name="connsiteY30" fmla="*/ 52958 h 646082"/>
                <a:gd name="connsiteX31" fmla="*/ 3759985 w 4261316"/>
                <a:gd name="connsiteY31" fmla="*/ 0 h 646082"/>
                <a:gd name="connsiteX32" fmla="*/ 3855308 w 4261316"/>
                <a:gd name="connsiteY32" fmla="*/ 24713 h 646082"/>
                <a:gd name="connsiteX33" fmla="*/ 4056547 w 4261316"/>
                <a:gd name="connsiteY33" fmla="*/ 98854 h 646082"/>
                <a:gd name="connsiteX34" fmla="*/ 4194236 w 4261316"/>
                <a:gd name="connsiteY34" fmla="*/ 162403 h 646082"/>
                <a:gd name="connsiteX35" fmla="*/ 4218950 w 4261316"/>
                <a:gd name="connsiteY35" fmla="*/ 183586 h 646082"/>
                <a:gd name="connsiteX36" fmla="*/ 4254255 w 4261316"/>
                <a:gd name="connsiteY36" fmla="*/ 225952 h 646082"/>
                <a:gd name="connsiteX37" fmla="*/ 4261316 w 4261316"/>
                <a:gd name="connsiteY37" fmla="*/ 254196 h 646082"/>
                <a:gd name="connsiteX38" fmla="*/ 4250724 w 4261316"/>
                <a:gd name="connsiteY38" fmla="*/ 282440 h 646082"/>
                <a:gd name="connsiteX39" fmla="*/ 4215419 w 4261316"/>
                <a:gd name="connsiteY39" fmla="*/ 314215 h 646082"/>
                <a:gd name="connsiteX40" fmla="*/ 4155401 w 4261316"/>
                <a:gd name="connsiteY40" fmla="*/ 328337 h 646082"/>
                <a:gd name="connsiteX41" fmla="*/ 3985937 w 4261316"/>
                <a:gd name="connsiteY41" fmla="*/ 331867 h 646082"/>
                <a:gd name="connsiteX42" fmla="*/ 3689375 w 4261316"/>
                <a:gd name="connsiteY42" fmla="*/ 314215 h 646082"/>
                <a:gd name="connsiteX43" fmla="*/ 3526971 w 4261316"/>
                <a:gd name="connsiteY43" fmla="*/ 314215 h 646082"/>
                <a:gd name="connsiteX44" fmla="*/ 2923256 w 4261316"/>
                <a:gd name="connsiteY44" fmla="*/ 349520 h 646082"/>
                <a:gd name="connsiteX45" fmla="*/ 2425455 w 4261316"/>
                <a:gd name="connsiteY45" fmla="*/ 374233 h 646082"/>
                <a:gd name="connsiteX46" fmla="*/ 1525177 w 4261316"/>
                <a:gd name="connsiteY46" fmla="*/ 466026 h 64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261316" h="646082">
                  <a:moveTo>
                    <a:pt x="1525177" y="466026"/>
                  </a:moveTo>
                  <a:lnTo>
                    <a:pt x="1253328" y="494270"/>
                  </a:lnTo>
                  <a:lnTo>
                    <a:pt x="946175" y="529575"/>
                  </a:lnTo>
                  <a:lnTo>
                    <a:pt x="649612" y="586063"/>
                  </a:lnTo>
                  <a:lnTo>
                    <a:pt x="427191" y="646082"/>
                  </a:lnTo>
                  <a:lnTo>
                    <a:pt x="381294" y="639021"/>
                  </a:lnTo>
                  <a:lnTo>
                    <a:pt x="296562" y="596655"/>
                  </a:lnTo>
                  <a:lnTo>
                    <a:pt x="190647" y="522514"/>
                  </a:lnTo>
                  <a:lnTo>
                    <a:pt x="95324" y="441313"/>
                  </a:lnTo>
                  <a:lnTo>
                    <a:pt x="21183" y="374233"/>
                  </a:lnTo>
                  <a:lnTo>
                    <a:pt x="3530" y="356581"/>
                  </a:lnTo>
                  <a:lnTo>
                    <a:pt x="0" y="338928"/>
                  </a:lnTo>
                  <a:lnTo>
                    <a:pt x="0" y="317745"/>
                  </a:lnTo>
                  <a:lnTo>
                    <a:pt x="14122" y="303623"/>
                  </a:lnTo>
                  <a:lnTo>
                    <a:pt x="35305" y="303623"/>
                  </a:lnTo>
                  <a:lnTo>
                    <a:pt x="60019" y="317745"/>
                  </a:lnTo>
                  <a:lnTo>
                    <a:pt x="112976" y="345989"/>
                  </a:lnTo>
                  <a:lnTo>
                    <a:pt x="190647" y="374233"/>
                  </a:lnTo>
                  <a:lnTo>
                    <a:pt x="278910" y="395416"/>
                  </a:lnTo>
                  <a:lnTo>
                    <a:pt x="356581" y="402477"/>
                  </a:lnTo>
                  <a:lnTo>
                    <a:pt x="515453" y="388355"/>
                  </a:lnTo>
                  <a:cubicBezTo>
                    <a:pt x="629591" y="375277"/>
                    <a:pt x="743027" y="349520"/>
                    <a:pt x="857912" y="349520"/>
                  </a:cubicBezTo>
                  <a:lnTo>
                    <a:pt x="1309816" y="300093"/>
                  </a:lnTo>
                  <a:lnTo>
                    <a:pt x="1758190" y="250666"/>
                  </a:lnTo>
                  <a:lnTo>
                    <a:pt x="2058283" y="218891"/>
                  </a:lnTo>
                  <a:lnTo>
                    <a:pt x="2305418" y="197708"/>
                  </a:lnTo>
                  <a:lnTo>
                    <a:pt x="2774975" y="155342"/>
                  </a:lnTo>
                  <a:lnTo>
                    <a:pt x="3403404" y="98854"/>
                  </a:lnTo>
                  <a:lnTo>
                    <a:pt x="3548154" y="84732"/>
                  </a:lnTo>
                  <a:lnTo>
                    <a:pt x="3601112" y="74141"/>
                  </a:lnTo>
                  <a:lnTo>
                    <a:pt x="3657600" y="52958"/>
                  </a:lnTo>
                  <a:lnTo>
                    <a:pt x="3759985" y="0"/>
                  </a:lnTo>
                  <a:lnTo>
                    <a:pt x="3855308" y="24713"/>
                  </a:lnTo>
                  <a:lnTo>
                    <a:pt x="4056547" y="98854"/>
                  </a:lnTo>
                  <a:lnTo>
                    <a:pt x="4194236" y="162403"/>
                  </a:lnTo>
                  <a:lnTo>
                    <a:pt x="4218950" y="183586"/>
                  </a:lnTo>
                  <a:lnTo>
                    <a:pt x="4254255" y="225952"/>
                  </a:lnTo>
                  <a:lnTo>
                    <a:pt x="4261316" y="254196"/>
                  </a:lnTo>
                  <a:lnTo>
                    <a:pt x="4250724" y="282440"/>
                  </a:lnTo>
                  <a:lnTo>
                    <a:pt x="4215419" y="314215"/>
                  </a:lnTo>
                  <a:lnTo>
                    <a:pt x="4155401" y="328337"/>
                  </a:lnTo>
                  <a:lnTo>
                    <a:pt x="3985937" y="331867"/>
                  </a:lnTo>
                  <a:lnTo>
                    <a:pt x="3689375" y="314215"/>
                  </a:lnTo>
                  <a:lnTo>
                    <a:pt x="3526971" y="314215"/>
                  </a:lnTo>
                  <a:lnTo>
                    <a:pt x="2923256" y="349520"/>
                  </a:lnTo>
                  <a:lnTo>
                    <a:pt x="2425455" y="374233"/>
                  </a:lnTo>
                  <a:lnTo>
                    <a:pt x="1525177" y="4660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3EA03856-79DC-A84C-963E-C775C8A7A96E}"/>
                </a:ext>
              </a:extLst>
            </p:cNvPr>
            <p:cNvSpPr/>
            <p:nvPr/>
          </p:nvSpPr>
          <p:spPr>
            <a:xfrm rot="16200000">
              <a:off x="2788444" y="3720307"/>
              <a:ext cx="4095750" cy="404812"/>
            </a:xfrm>
            <a:custGeom>
              <a:avLst/>
              <a:gdLst>
                <a:gd name="connsiteX0" fmla="*/ 2566439 w 4096104"/>
                <a:gd name="connsiteY0" fmla="*/ 152967 h 404512"/>
                <a:gd name="connsiteX1" fmla="*/ 3130715 w 4096104"/>
                <a:gd name="connsiteY1" fmla="*/ 159765 h 404512"/>
                <a:gd name="connsiteX2" fmla="*/ 3701790 w 4096104"/>
                <a:gd name="connsiteY2" fmla="*/ 156366 h 404512"/>
                <a:gd name="connsiteX3" fmla="*/ 3803768 w 4096104"/>
                <a:gd name="connsiteY3" fmla="*/ 152967 h 404512"/>
                <a:gd name="connsiteX4" fmla="*/ 3851358 w 4096104"/>
                <a:gd name="connsiteY4" fmla="*/ 146168 h 404512"/>
                <a:gd name="connsiteX5" fmla="*/ 3888749 w 4096104"/>
                <a:gd name="connsiteY5" fmla="*/ 135970 h 404512"/>
                <a:gd name="connsiteX6" fmla="*/ 3919343 w 4096104"/>
                <a:gd name="connsiteY6" fmla="*/ 122373 h 404512"/>
                <a:gd name="connsiteX7" fmla="*/ 3939738 w 4096104"/>
                <a:gd name="connsiteY7" fmla="*/ 105377 h 404512"/>
                <a:gd name="connsiteX8" fmla="*/ 3960134 w 4096104"/>
                <a:gd name="connsiteY8" fmla="*/ 81582 h 404512"/>
                <a:gd name="connsiteX9" fmla="*/ 3973731 w 4096104"/>
                <a:gd name="connsiteY9" fmla="*/ 50989 h 404512"/>
                <a:gd name="connsiteX10" fmla="*/ 3990727 w 4096104"/>
                <a:gd name="connsiteY10" fmla="*/ 23795 h 404512"/>
                <a:gd name="connsiteX11" fmla="*/ 4011123 w 4096104"/>
                <a:gd name="connsiteY11" fmla="*/ 6799 h 404512"/>
                <a:gd name="connsiteX12" fmla="*/ 4034917 w 4096104"/>
                <a:gd name="connsiteY12" fmla="*/ 0 h 404512"/>
                <a:gd name="connsiteX13" fmla="*/ 4096104 w 4096104"/>
                <a:gd name="connsiteY13" fmla="*/ 10198 h 404512"/>
                <a:gd name="connsiteX14" fmla="*/ 4085906 w 4096104"/>
                <a:gd name="connsiteY14" fmla="*/ 74784 h 404512"/>
                <a:gd name="connsiteX15" fmla="*/ 4031518 w 4096104"/>
                <a:gd name="connsiteY15" fmla="*/ 163164 h 404512"/>
                <a:gd name="connsiteX16" fmla="*/ 3977130 w 4096104"/>
                <a:gd name="connsiteY16" fmla="*/ 261743 h 404512"/>
                <a:gd name="connsiteX17" fmla="*/ 3909145 w 4096104"/>
                <a:gd name="connsiteY17" fmla="*/ 356922 h 404512"/>
                <a:gd name="connsiteX18" fmla="*/ 3864955 w 4096104"/>
                <a:gd name="connsiteY18" fmla="*/ 397713 h 404512"/>
                <a:gd name="connsiteX19" fmla="*/ 3844559 w 4096104"/>
                <a:gd name="connsiteY19" fmla="*/ 404512 h 404512"/>
                <a:gd name="connsiteX20" fmla="*/ 3813966 w 4096104"/>
                <a:gd name="connsiteY20" fmla="*/ 394314 h 404512"/>
                <a:gd name="connsiteX21" fmla="*/ 3773175 w 4096104"/>
                <a:gd name="connsiteY21" fmla="*/ 384116 h 404512"/>
                <a:gd name="connsiteX22" fmla="*/ 3565820 w 4096104"/>
                <a:gd name="connsiteY22" fmla="*/ 377318 h 404512"/>
                <a:gd name="connsiteX23" fmla="*/ 3375462 w 4096104"/>
                <a:gd name="connsiteY23" fmla="*/ 377318 h 404512"/>
                <a:gd name="connsiteX24" fmla="*/ 2141532 w 4096104"/>
                <a:gd name="connsiteY24" fmla="*/ 377318 h 404512"/>
                <a:gd name="connsiteX25" fmla="*/ 1930778 w 4096104"/>
                <a:gd name="connsiteY25" fmla="*/ 377318 h 404512"/>
                <a:gd name="connsiteX26" fmla="*/ 1502471 w 4096104"/>
                <a:gd name="connsiteY26" fmla="*/ 377318 h 404512"/>
                <a:gd name="connsiteX27" fmla="*/ 951792 w 4096104"/>
                <a:gd name="connsiteY27" fmla="*/ 380717 h 404512"/>
                <a:gd name="connsiteX28" fmla="*/ 499691 w 4096104"/>
                <a:gd name="connsiteY28" fmla="*/ 377318 h 404512"/>
                <a:gd name="connsiteX29" fmla="*/ 268541 w 4096104"/>
                <a:gd name="connsiteY29" fmla="*/ 377318 h 404512"/>
                <a:gd name="connsiteX30" fmla="*/ 125773 w 4096104"/>
                <a:gd name="connsiteY30" fmla="*/ 370519 h 404512"/>
                <a:gd name="connsiteX31" fmla="*/ 47590 w 4096104"/>
                <a:gd name="connsiteY31" fmla="*/ 356922 h 404512"/>
                <a:gd name="connsiteX32" fmla="*/ 27194 w 4096104"/>
                <a:gd name="connsiteY32" fmla="*/ 346724 h 404512"/>
                <a:gd name="connsiteX33" fmla="*/ 13597 w 4096104"/>
                <a:gd name="connsiteY33" fmla="*/ 333127 h 404512"/>
                <a:gd name="connsiteX34" fmla="*/ 0 w 4096104"/>
                <a:gd name="connsiteY34" fmla="*/ 312732 h 404512"/>
                <a:gd name="connsiteX35" fmla="*/ 0 w 4096104"/>
                <a:gd name="connsiteY35" fmla="*/ 285538 h 404512"/>
                <a:gd name="connsiteX36" fmla="*/ 16996 w 4096104"/>
                <a:gd name="connsiteY36" fmla="*/ 248146 h 404512"/>
                <a:gd name="connsiteX37" fmla="*/ 44190 w 4096104"/>
                <a:gd name="connsiteY37" fmla="*/ 217552 h 404512"/>
                <a:gd name="connsiteX38" fmla="*/ 88381 w 4096104"/>
                <a:gd name="connsiteY38" fmla="*/ 186959 h 404512"/>
                <a:gd name="connsiteX39" fmla="*/ 139370 w 4096104"/>
                <a:gd name="connsiteY39" fmla="*/ 159765 h 404512"/>
                <a:gd name="connsiteX40" fmla="*/ 176761 w 4096104"/>
                <a:gd name="connsiteY40" fmla="*/ 139370 h 404512"/>
                <a:gd name="connsiteX41" fmla="*/ 227750 w 4096104"/>
                <a:gd name="connsiteY41" fmla="*/ 118974 h 404512"/>
                <a:gd name="connsiteX42" fmla="*/ 285538 w 4096104"/>
                <a:gd name="connsiteY42" fmla="*/ 98578 h 404512"/>
                <a:gd name="connsiteX43" fmla="*/ 350123 w 4096104"/>
                <a:gd name="connsiteY43" fmla="*/ 78183 h 404512"/>
                <a:gd name="connsiteX44" fmla="*/ 424907 w 4096104"/>
                <a:gd name="connsiteY44" fmla="*/ 64586 h 404512"/>
                <a:gd name="connsiteX45" fmla="*/ 469097 w 4096104"/>
                <a:gd name="connsiteY45" fmla="*/ 74784 h 404512"/>
                <a:gd name="connsiteX46" fmla="*/ 550680 w 4096104"/>
                <a:gd name="connsiteY46" fmla="*/ 88381 h 404512"/>
                <a:gd name="connsiteX47" fmla="*/ 669654 w 4096104"/>
                <a:gd name="connsiteY47" fmla="*/ 105377 h 404512"/>
                <a:gd name="connsiteX48" fmla="*/ 785228 w 4096104"/>
                <a:gd name="connsiteY48" fmla="*/ 118974 h 404512"/>
                <a:gd name="connsiteX49" fmla="*/ 938195 w 4096104"/>
                <a:gd name="connsiteY49" fmla="*/ 129172 h 404512"/>
                <a:gd name="connsiteX50" fmla="*/ 1227132 w 4096104"/>
                <a:gd name="connsiteY50" fmla="*/ 139370 h 404512"/>
                <a:gd name="connsiteX51" fmla="*/ 1550061 w 4096104"/>
                <a:gd name="connsiteY51" fmla="*/ 146168 h 404512"/>
                <a:gd name="connsiteX52" fmla="*/ 2025957 w 4096104"/>
                <a:gd name="connsiteY52" fmla="*/ 146168 h 404512"/>
                <a:gd name="connsiteX53" fmla="*/ 2138132 w 4096104"/>
                <a:gd name="connsiteY53" fmla="*/ 152967 h 404512"/>
                <a:gd name="connsiteX54" fmla="*/ 2566439 w 4096104"/>
                <a:gd name="connsiteY54" fmla="*/ 152967 h 40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096104" h="404512">
                  <a:moveTo>
                    <a:pt x="2566439" y="152967"/>
                  </a:moveTo>
                  <a:lnTo>
                    <a:pt x="3130715" y="159765"/>
                  </a:lnTo>
                  <a:lnTo>
                    <a:pt x="3701790" y="156366"/>
                  </a:lnTo>
                  <a:lnTo>
                    <a:pt x="3803768" y="152967"/>
                  </a:lnTo>
                  <a:lnTo>
                    <a:pt x="3851358" y="146168"/>
                  </a:lnTo>
                  <a:lnTo>
                    <a:pt x="3888749" y="135970"/>
                  </a:lnTo>
                  <a:lnTo>
                    <a:pt x="3919343" y="122373"/>
                  </a:lnTo>
                  <a:lnTo>
                    <a:pt x="3939738" y="105377"/>
                  </a:lnTo>
                  <a:lnTo>
                    <a:pt x="3960134" y="81582"/>
                  </a:lnTo>
                  <a:lnTo>
                    <a:pt x="3973731" y="50989"/>
                  </a:lnTo>
                  <a:lnTo>
                    <a:pt x="3990727" y="23795"/>
                  </a:lnTo>
                  <a:lnTo>
                    <a:pt x="4011123" y="6799"/>
                  </a:lnTo>
                  <a:lnTo>
                    <a:pt x="4034917" y="0"/>
                  </a:lnTo>
                  <a:lnTo>
                    <a:pt x="4096104" y="10198"/>
                  </a:lnTo>
                  <a:lnTo>
                    <a:pt x="4085906" y="74784"/>
                  </a:lnTo>
                  <a:lnTo>
                    <a:pt x="4031518" y="163164"/>
                  </a:lnTo>
                  <a:lnTo>
                    <a:pt x="3977130" y="261743"/>
                  </a:lnTo>
                  <a:lnTo>
                    <a:pt x="3909145" y="356922"/>
                  </a:lnTo>
                  <a:lnTo>
                    <a:pt x="3864955" y="397713"/>
                  </a:lnTo>
                  <a:lnTo>
                    <a:pt x="3844559" y="404512"/>
                  </a:lnTo>
                  <a:lnTo>
                    <a:pt x="3813966" y="394314"/>
                  </a:lnTo>
                  <a:lnTo>
                    <a:pt x="3773175" y="384116"/>
                  </a:lnTo>
                  <a:lnTo>
                    <a:pt x="3565820" y="377318"/>
                  </a:lnTo>
                  <a:lnTo>
                    <a:pt x="3375462" y="377318"/>
                  </a:lnTo>
                  <a:lnTo>
                    <a:pt x="2141532" y="377318"/>
                  </a:lnTo>
                  <a:lnTo>
                    <a:pt x="1930778" y="377318"/>
                  </a:lnTo>
                  <a:lnTo>
                    <a:pt x="1502471" y="377318"/>
                  </a:lnTo>
                  <a:lnTo>
                    <a:pt x="951792" y="380717"/>
                  </a:lnTo>
                  <a:lnTo>
                    <a:pt x="499691" y="377318"/>
                  </a:lnTo>
                  <a:lnTo>
                    <a:pt x="268541" y="377318"/>
                  </a:lnTo>
                  <a:lnTo>
                    <a:pt x="125773" y="370519"/>
                  </a:lnTo>
                  <a:lnTo>
                    <a:pt x="47590" y="356922"/>
                  </a:lnTo>
                  <a:lnTo>
                    <a:pt x="27194" y="346724"/>
                  </a:lnTo>
                  <a:lnTo>
                    <a:pt x="13597" y="333127"/>
                  </a:lnTo>
                  <a:lnTo>
                    <a:pt x="0" y="312732"/>
                  </a:lnTo>
                  <a:lnTo>
                    <a:pt x="0" y="285538"/>
                  </a:lnTo>
                  <a:lnTo>
                    <a:pt x="16996" y="248146"/>
                  </a:lnTo>
                  <a:lnTo>
                    <a:pt x="44190" y="217552"/>
                  </a:lnTo>
                  <a:lnTo>
                    <a:pt x="88381" y="186959"/>
                  </a:lnTo>
                  <a:lnTo>
                    <a:pt x="139370" y="159765"/>
                  </a:lnTo>
                  <a:lnTo>
                    <a:pt x="176761" y="139370"/>
                  </a:lnTo>
                  <a:lnTo>
                    <a:pt x="227750" y="118974"/>
                  </a:lnTo>
                  <a:lnTo>
                    <a:pt x="285538" y="98578"/>
                  </a:lnTo>
                  <a:lnTo>
                    <a:pt x="350123" y="78183"/>
                  </a:lnTo>
                  <a:lnTo>
                    <a:pt x="424907" y="64586"/>
                  </a:lnTo>
                  <a:lnTo>
                    <a:pt x="469097" y="74784"/>
                  </a:lnTo>
                  <a:lnTo>
                    <a:pt x="550680" y="88381"/>
                  </a:lnTo>
                  <a:lnTo>
                    <a:pt x="669654" y="105377"/>
                  </a:lnTo>
                  <a:lnTo>
                    <a:pt x="785228" y="118974"/>
                  </a:lnTo>
                  <a:lnTo>
                    <a:pt x="938195" y="129172"/>
                  </a:lnTo>
                  <a:lnTo>
                    <a:pt x="1227132" y="139370"/>
                  </a:lnTo>
                  <a:lnTo>
                    <a:pt x="1550061" y="146168"/>
                  </a:lnTo>
                  <a:lnTo>
                    <a:pt x="2025957" y="146168"/>
                  </a:lnTo>
                  <a:lnTo>
                    <a:pt x="2138132" y="152967"/>
                  </a:lnTo>
                  <a:lnTo>
                    <a:pt x="2566439" y="1529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25A5A7A7-E1BA-9D41-8259-FA648387FE24}"/>
                </a:ext>
              </a:extLst>
            </p:cNvPr>
            <p:cNvSpPr/>
            <p:nvPr/>
          </p:nvSpPr>
          <p:spPr>
            <a:xfrm>
              <a:off x="2808288" y="3916363"/>
              <a:ext cx="2114550" cy="1654175"/>
            </a:xfrm>
            <a:custGeom>
              <a:avLst/>
              <a:gdLst>
                <a:gd name="connsiteX0" fmla="*/ 721519 w 2114550"/>
                <a:gd name="connsiteY0" fmla="*/ 1097757 h 1652588"/>
                <a:gd name="connsiteX1" fmla="*/ 885825 w 2114550"/>
                <a:gd name="connsiteY1" fmla="*/ 966788 h 1652588"/>
                <a:gd name="connsiteX2" fmla="*/ 1016794 w 2114550"/>
                <a:gd name="connsiteY2" fmla="*/ 845344 h 1652588"/>
                <a:gd name="connsiteX3" fmla="*/ 1197769 w 2114550"/>
                <a:gd name="connsiteY3" fmla="*/ 671513 h 1652588"/>
                <a:gd name="connsiteX4" fmla="*/ 1447800 w 2114550"/>
                <a:gd name="connsiteY4" fmla="*/ 409575 h 1652588"/>
                <a:gd name="connsiteX5" fmla="*/ 1540669 w 2114550"/>
                <a:gd name="connsiteY5" fmla="*/ 304800 h 1652588"/>
                <a:gd name="connsiteX6" fmla="*/ 1802606 w 2114550"/>
                <a:gd name="connsiteY6" fmla="*/ 19050 h 1652588"/>
                <a:gd name="connsiteX7" fmla="*/ 2114550 w 2114550"/>
                <a:gd name="connsiteY7" fmla="*/ 0 h 1652588"/>
                <a:gd name="connsiteX8" fmla="*/ 1974056 w 2114550"/>
                <a:gd name="connsiteY8" fmla="*/ 207169 h 1652588"/>
                <a:gd name="connsiteX9" fmla="*/ 1838325 w 2114550"/>
                <a:gd name="connsiteY9" fmla="*/ 357188 h 1652588"/>
                <a:gd name="connsiteX10" fmla="*/ 1578769 w 2114550"/>
                <a:gd name="connsiteY10" fmla="*/ 616744 h 1652588"/>
                <a:gd name="connsiteX11" fmla="*/ 1333500 w 2114550"/>
                <a:gd name="connsiteY11" fmla="*/ 842963 h 1652588"/>
                <a:gd name="connsiteX12" fmla="*/ 1154906 w 2114550"/>
                <a:gd name="connsiteY12" fmla="*/ 990600 h 1652588"/>
                <a:gd name="connsiteX13" fmla="*/ 995362 w 2114550"/>
                <a:gd name="connsiteY13" fmla="*/ 1109663 h 1652588"/>
                <a:gd name="connsiteX14" fmla="*/ 792956 w 2114550"/>
                <a:gd name="connsiteY14" fmla="*/ 1245394 h 1652588"/>
                <a:gd name="connsiteX15" fmla="*/ 600075 w 2114550"/>
                <a:gd name="connsiteY15" fmla="*/ 1354932 h 1652588"/>
                <a:gd name="connsiteX16" fmla="*/ 414337 w 2114550"/>
                <a:gd name="connsiteY16" fmla="*/ 1459707 h 1652588"/>
                <a:gd name="connsiteX17" fmla="*/ 250031 w 2114550"/>
                <a:gd name="connsiteY17" fmla="*/ 1545432 h 1652588"/>
                <a:gd name="connsiteX18" fmla="*/ 97631 w 2114550"/>
                <a:gd name="connsiteY18" fmla="*/ 1619250 h 1652588"/>
                <a:gd name="connsiteX19" fmla="*/ 38100 w 2114550"/>
                <a:gd name="connsiteY19" fmla="*/ 1645444 h 1652588"/>
                <a:gd name="connsiteX20" fmla="*/ 11906 w 2114550"/>
                <a:gd name="connsiteY20" fmla="*/ 1652588 h 1652588"/>
                <a:gd name="connsiteX21" fmla="*/ 2381 w 2114550"/>
                <a:gd name="connsiteY21" fmla="*/ 1645444 h 1652588"/>
                <a:gd name="connsiteX22" fmla="*/ 0 w 2114550"/>
                <a:gd name="connsiteY22" fmla="*/ 1640682 h 1652588"/>
                <a:gd name="connsiteX23" fmla="*/ 4762 w 2114550"/>
                <a:gd name="connsiteY23" fmla="*/ 1612107 h 1652588"/>
                <a:gd name="connsiteX24" fmla="*/ 14287 w 2114550"/>
                <a:gd name="connsiteY24" fmla="*/ 1590675 h 1652588"/>
                <a:gd name="connsiteX25" fmla="*/ 26194 w 2114550"/>
                <a:gd name="connsiteY25" fmla="*/ 1576388 h 1652588"/>
                <a:gd name="connsiteX26" fmla="*/ 154781 w 2114550"/>
                <a:gd name="connsiteY26" fmla="*/ 1500188 h 1652588"/>
                <a:gd name="connsiteX27" fmla="*/ 328612 w 2114550"/>
                <a:gd name="connsiteY27" fmla="*/ 1383507 h 1652588"/>
                <a:gd name="connsiteX28" fmla="*/ 485775 w 2114550"/>
                <a:gd name="connsiteY28" fmla="*/ 1276350 h 1652588"/>
                <a:gd name="connsiteX29" fmla="*/ 590550 w 2114550"/>
                <a:gd name="connsiteY29" fmla="*/ 1202532 h 1652588"/>
                <a:gd name="connsiteX30" fmla="*/ 721519 w 2114550"/>
                <a:gd name="connsiteY30" fmla="*/ 1097757 h 1652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14550" h="1652588">
                  <a:moveTo>
                    <a:pt x="721519" y="1097757"/>
                  </a:moveTo>
                  <a:lnTo>
                    <a:pt x="885825" y="966788"/>
                  </a:lnTo>
                  <a:lnTo>
                    <a:pt x="1016794" y="845344"/>
                  </a:lnTo>
                  <a:lnTo>
                    <a:pt x="1197769" y="671513"/>
                  </a:lnTo>
                  <a:lnTo>
                    <a:pt x="1447800" y="409575"/>
                  </a:lnTo>
                  <a:lnTo>
                    <a:pt x="1540669" y="304800"/>
                  </a:lnTo>
                  <a:lnTo>
                    <a:pt x="1802606" y="19050"/>
                  </a:lnTo>
                  <a:lnTo>
                    <a:pt x="2114550" y="0"/>
                  </a:lnTo>
                  <a:lnTo>
                    <a:pt x="1974056" y="207169"/>
                  </a:lnTo>
                  <a:lnTo>
                    <a:pt x="1838325" y="357188"/>
                  </a:lnTo>
                  <a:lnTo>
                    <a:pt x="1578769" y="616744"/>
                  </a:lnTo>
                  <a:lnTo>
                    <a:pt x="1333500" y="842963"/>
                  </a:lnTo>
                  <a:lnTo>
                    <a:pt x="1154906" y="990600"/>
                  </a:lnTo>
                  <a:lnTo>
                    <a:pt x="995362" y="1109663"/>
                  </a:lnTo>
                  <a:lnTo>
                    <a:pt x="792956" y="1245394"/>
                  </a:lnTo>
                  <a:lnTo>
                    <a:pt x="600075" y="1354932"/>
                  </a:lnTo>
                  <a:lnTo>
                    <a:pt x="414337" y="1459707"/>
                  </a:lnTo>
                  <a:lnTo>
                    <a:pt x="250031" y="1545432"/>
                  </a:lnTo>
                  <a:lnTo>
                    <a:pt x="97631" y="1619250"/>
                  </a:lnTo>
                  <a:lnTo>
                    <a:pt x="38100" y="1645444"/>
                  </a:lnTo>
                  <a:lnTo>
                    <a:pt x="11906" y="1652588"/>
                  </a:lnTo>
                  <a:lnTo>
                    <a:pt x="2381" y="1645444"/>
                  </a:lnTo>
                  <a:lnTo>
                    <a:pt x="0" y="1640682"/>
                  </a:lnTo>
                  <a:lnTo>
                    <a:pt x="4762" y="1612107"/>
                  </a:lnTo>
                  <a:lnTo>
                    <a:pt x="14287" y="1590675"/>
                  </a:lnTo>
                  <a:lnTo>
                    <a:pt x="26194" y="1576388"/>
                  </a:lnTo>
                  <a:lnTo>
                    <a:pt x="154781" y="1500188"/>
                  </a:lnTo>
                  <a:lnTo>
                    <a:pt x="328612" y="1383507"/>
                  </a:lnTo>
                  <a:lnTo>
                    <a:pt x="485775" y="1276350"/>
                  </a:lnTo>
                  <a:lnTo>
                    <a:pt x="590550" y="1202532"/>
                  </a:lnTo>
                  <a:lnTo>
                    <a:pt x="721519" y="10977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5AE14FB0-537D-4C4E-B15B-9031090F6CD3}"/>
                </a:ext>
              </a:extLst>
            </p:cNvPr>
            <p:cNvSpPr/>
            <p:nvPr/>
          </p:nvSpPr>
          <p:spPr>
            <a:xfrm>
              <a:off x="4914900" y="3890963"/>
              <a:ext cx="2357438" cy="1528762"/>
            </a:xfrm>
            <a:custGeom>
              <a:avLst/>
              <a:gdLst>
                <a:gd name="connsiteX0" fmla="*/ 392906 w 2357438"/>
                <a:gd name="connsiteY0" fmla="*/ 419100 h 1528762"/>
                <a:gd name="connsiteX1" fmla="*/ 95250 w 2357438"/>
                <a:gd name="connsiteY1" fmla="*/ 135731 h 1528762"/>
                <a:gd name="connsiteX2" fmla="*/ 0 w 2357438"/>
                <a:gd name="connsiteY2" fmla="*/ 50006 h 1528762"/>
                <a:gd name="connsiteX3" fmla="*/ 128588 w 2357438"/>
                <a:gd name="connsiteY3" fmla="*/ 0 h 1528762"/>
                <a:gd name="connsiteX4" fmla="*/ 330994 w 2357438"/>
                <a:gd name="connsiteY4" fmla="*/ 178593 h 1528762"/>
                <a:gd name="connsiteX5" fmla="*/ 535781 w 2357438"/>
                <a:gd name="connsiteY5" fmla="*/ 347662 h 1528762"/>
                <a:gd name="connsiteX6" fmla="*/ 785813 w 2357438"/>
                <a:gd name="connsiteY6" fmla="*/ 554831 h 1528762"/>
                <a:gd name="connsiteX7" fmla="*/ 923925 w 2357438"/>
                <a:gd name="connsiteY7" fmla="*/ 664368 h 1528762"/>
                <a:gd name="connsiteX8" fmla="*/ 1045369 w 2357438"/>
                <a:gd name="connsiteY8" fmla="*/ 757237 h 1528762"/>
                <a:gd name="connsiteX9" fmla="*/ 1207294 w 2357438"/>
                <a:gd name="connsiteY9" fmla="*/ 878681 h 1528762"/>
                <a:gd name="connsiteX10" fmla="*/ 1369219 w 2357438"/>
                <a:gd name="connsiteY10" fmla="*/ 995362 h 1528762"/>
                <a:gd name="connsiteX11" fmla="*/ 1476375 w 2357438"/>
                <a:gd name="connsiteY11" fmla="*/ 1059656 h 1528762"/>
                <a:gd name="connsiteX12" fmla="*/ 1650206 w 2357438"/>
                <a:gd name="connsiteY12" fmla="*/ 1157287 h 1528762"/>
                <a:gd name="connsiteX13" fmla="*/ 1947863 w 2357438"/>
                <a:gd name="connsiteY13" fmla="*/ 1302543 h 1528762"/>
                <a:gd name="connsiteX14" fmla="*/ 2162175 w 2357438"/>
                <a:gd name="connsiteY14" fmla="*/ 1393031 h 1528762"/>
                <a:gd name="connsiteX15" fmla="*/ 2316956 w 2357438"/>
                <a:gd name="connsiteY15" fmla="*/ 1452562 h 1528762"/>
                <a:gd name="connsiteX16" fmla="*/ 2336006 w 2357438"/>
                <a:gd name="connsiteY16" fmla="*/ 1459706 h 1528762"/>
                <a:gd name="connsiteX17" fmla="*/ 2350294 w 2357438"/>
                <a:gd name="connsiteY17" fmla="*/ 1476375 h 1528762"/>
                <a:gd name="connsiteX18" fmla="*/ 2357438 w 2357438"/>
                <a:gd name="connsiteY18" fmla="*/ 1497806 h 1528762"/>
                <a:gd name="connsiteX19" fmla="*/ 2347913 w 2357438"/>
                <a:gd name="connsiteY19" fmla="*/ 1521618 h 1528762"/>
                <a:gd name="connsiteX20" fmla="*/ 2336006 w 2357438"/>
                <a:gd name="connsiteY20" fmla="*/ 1528762 h 1528762"/>
                <a:gd name="connsiteX21" fmla="*/ 2150269 w 2357438"/>
                <a:gd name="connsiteY21" fmla="*/ 1524000 h 1528762"/>
                <a:gd name="connsiteX22" fmla="*/ 1588294 w 2357438"/>
                <a:gd name="connsiteY22" fmla="*/ 1507331 h 1528762"/>
                <a:gd name="connsiteX23" fmla="*/ 1409700 w 2357438"/>
                <a:gd name="connsiteY23" fmla="*/ 1502568 h 1528762"/>
                <a:gd name="connsiteX24" fmla="*/ 1359694 w 2357438"/>
                <a:gd name="connsiteY24" fmla="*/ 1495425 h 1528762"/>
                <a:gd name="connsiteX25" fmla="*/ 1328738 w 2357438"/>
                <a:gd name="connsiteY25" fmla="*/ 1485900 h 1528762"/>
                <a:gd name="connsiteX26" fmla="*/ 1300163 w 2357438"/>
                <a:gd name="connsiteY26" fmla="*/ 1473993 h 1528762"/>
                <a:gd name="connsiteX27" fmla="*/ 1266825 w 2357438"/>
                <a:gd name="connsiteY27" fmla="*/ 1450181 h 1528762"/>
                <a:gd name="connsiteX28" fmla="*/ 1231106 w 2357438"/>
                <a:gd name="connsiteY28" fmla="*/ 1409700 h 1528762"/>
                <a:gd name="connsiteX29" fmla="*/ 1083469 w 2357438"/>
                <a:gd name="connsiteY29" fmla="*/ 1214437 h 1528762"/>
                <a:gd name="connsiteX30" fmla="*/ 921544 w 2357438"/>
                <a:gd name="connsiteY30" fmla="*/ 1014412 h 1528762"/>
                <a:gd name="connsiteX31" fmla="*/ 766763 w 2357438"/>
                <a:gd name="connsiteY31" fmla="*/ 828675 h 1528762"/>
                <a:gd name="connsiteX32" fmla="*/ 609600 w 2357438"/>
                <a:gd name="connsiteY32" fmla="*/ 652462 h 1528762"/>
                <a:gd name="connsiteX33" fmla="*/ 392906 w 2357438"/>
                <a:gd name="connsiteY33" fmla="*/ 419100 h 15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57438" h="1528762">
                  <a:moveTo>
                    <a:pt x="392906" y="419100"/>
                  </a:moveTo>
                  <a:lnTo>
                    <a:pt x="95250" y="135731"/>
                  </a:lnTo>
                  <a:lnTo>
                    <a:pt x="0" y="50006"/>
                  </a:lnTo>
                  <a:lnTo>
                    <a:pt x="128588" y="0"/>
                  </a:lnTo>
                  <a:lnTo>
                    <a:pt x="330994" y="178593"/>
                  </a:lnTo>
                  <a:lnTo>
                    <a:pt x="535781" y="347662"/>
                  </a:lnTo>
                  <a:lnTo>
                    <a:pt x="785813" y="554831"/>
                  </a:lnTo>
                  <a:lnTo>
                    <a:pt x="923925" y="664368"/>
                  </a:lnTo>
                  <a:lnTo>
                    <a:pt x="1045369" y="757237"/>
                  </a:lnTo>
                  <a:lnTo>
                    <a:pt x="1207294" y="878681"/>
                  </a:lnTo>
                  <a:lnTo>
                    <a:pt x="1369219" y="995362"/>
                  </a:lnTo>
                  <a:lnTo>
                    <a:pt x="1476375" y="1059656"/>
                  </a:lnTo>
                  <a:lnTo>
                    <a:pt x="1650206" y="1157287"/>
                  </a:lnTo>
                  <a:lnTo>
                    <a:pt x="1947863" y="1302543"/>
                  </a:lnTo>
                  <a:lnTo>
                    <a:pt x="2162175" y="1393031"/>
                  </a:lnTo>
                  <a:lnTo>
                    <a:pt x="2316956" y="1452562"/>
                  </a:lnTo>
                  <a:lnTo>
                    <a:pt x="2336006" y="1459706"/>
                  </a:lnTo>
                  <a:lnTo>
                    <a:pt x="2350294" y="1476375"/>
                  </a:lnTo>
                  <a:lnTo>
                    <a:pt x="2357438" y="1497806"/>
                  </a:lnTo>
                  <a:lnTo>
                    <a:pt x="2347913" y="1521618"/>
                  </a:lnTo>
                  <a:lnTo>
                    <a:pt x="2336006" y="1528762"/>
                  </a:lnTo>
                  <a:lnTo>
                    <a:pt x="2150269" y="1524000"/>
                  </a:lnTo>
                  <a:lnTo>
                    <a:pt x="1588294" y="1507331"/>
                  </a:lnTo>
                  <a:lnTo>
                    <a:pt x="1409700" y="1502568"/>
                  </a:lnTo>
                  <a:lnTo>
                    <a:pt x="1359694" y="1495425"/>
                  </a:lnTo>
                  <a:lnTo>
                    <a:pt x="1328738" y="1485900"/>
                  </a:lnTo>
                  <a:lnTo>
                    <a:pt x="1300163" y="1473993"/>
                  </a:lnTo>
                  <a:lnTo>
                    <a:pt x="1266825" y="1450181"/>
                  </a:lnTo>
                  <a:lnTo>
                    <a:pt x="1231106" y="1409700"/>
                  </a:lnTo>
                  <a:lnTo>
                    <a:pt x="1083469" y="1214437"/>
                  </a:lnTo>
                  <a:lnTo>
                    <a:pt x="921544" y="1014412"/>
                  </a:lnTo>
                  <a:lnTo>
                    <a:pt x="766763" y="828675"/>
                  </a:lnTo>
                  <a:lnTo>
                    <a:pt x="609600" y="652462"/>
                  </a:lnTo>
                  <a:lnTo>
                    <a:pt x="392906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01115591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EA7998F0-F295-C048-95FE-42C03FD5B14C}"/>
              </a:ext>
            </a:extLst>
          </p:cNvPr>
          <p:cNvSpPr/>
          <p:nvPr/>
        </p:nvSpPr>
        <p:spPr>
          <a:xfrm>
            <a:off x="2905125" y="1633538"/>
            <a:ext cx="862013" cy="650875"/>
          </a:xfrm>
          <a:custGeom>
            <a:avLst/>
            <a:gdLst>
              <a:gd name="connsiteX0" fmla="*/ 533400 w 862013"/>
              <a:gd name="connsiteY0" fmla="*/ 550068 h 650081"/>
              <a:gd name="connsiteX1" fmla="*/ 433388 w 862013"/>
              <a:gd name="connsiteY1" fmla="*/ 481012 h 650081"/>
              <a:gd name="connsiteX2" fmla="*/ 350044 w 862013"/>
              <a:gd name="connsiteY2" fmla="*/ 414337 h 650081"/>
              <a:gd name="connsiteX3" fmla="*/ 264319 w 862013"/>
              <a:gd name="connsiteY3" fmla="*/ 340518 h 650081"/>
              <a:gd name="connsiteX4" fmla="*/ 180975 w 862013"/>
              <a:gd name="connsiteY4" fmla="*/ 257175 h 650081"/>
              <a:gd name="connsiteX5" fmla="*/ 102394 w 862013"/>
              <a:gd name="connsiteY5" fmla="*/ 173831 h 650081"/>
              <a:gd name="connsiteX6" fmla="*/ 28575 w 862013"/>
              <a:gd name="connsiteY6" fmla="*/ 83343 h 650081"/>
              <a:gd name="connsiteX7" fmla="*/ 7144 w 862013"/>
              <a:gd name="connsiteY7" fmla="*/ 57150 h 650081"/>
              <a:gd name="connsiteX8" fmla="*/ 0 w 862013"/>
              <a:gd name="connsiteY8" fmla="*/ 38100 h 650081"/>
              <a:gd name="connsiteX9" fmla="*/ 0 w 862013"/>
              <a:gd name="connsiteY9" fmla="*/ 21431 h 650081"/>
              <a:gd name="connsiteX10" fmla="*/ 7144 w 862013"/>
              <a:gd name="connsiteY10" fmla="*/ 4762 h 650081"/>
              <a:gd name="connsiteX11" fmla="*/ 23813 w 862013"/>
              <a:gd name="connsiteY11" fmla="*/ 0 h 650081"/>
              <a:gd name="connsiteX12" fmla="*/ 52388 w 862013"/>
              <a:gd name="connsiteY12" fmla="*/ 4762 h 650081"/>
              <a:gd name="connsiteX13" fmla="*/ 78581 w 862013"/>
              <a:gd name="connsiteY13" fmla="*/ 28575 h 650081"/>
              <a:gd name="connsiteX14" fmla="*/ 104775 w 862013"/>
              <a:gd name="connsiteY14" fmla="*/ 52387 h 650081"/>
              <a:gd name="connsiteX15" fmla="*/ 133350 w 862013"/>
              <a:gd name="connsiteY15" fmla="*/ 73818 h 650081"/>
              <a:gd name="connsiteX16" fmla="*/ 171450 w 862013"/>
              <a:gd name="connsiteY16" fmla="*/ 97631 h 650081"/>
              <a:gd name="connsiteX17" fmla="*/ 207169 w 862013"/>
              <a:gd name="connsiteY17" fmla="*/ 116681 h 650081"/>
              <a:gd name="connsiteX18" fmla="*/ 250031 w 862013"/>
              <a:gd name="connsiteY18" fmla="*/ 135731 h 650081"/>
              <a:gd name="connsiteX19" fmla="*/ 316706 w 862013"/>
              <a:gd name="connsiteY19" fmla="*/ 164306 h 650081"/>
              <a:gd name="connsiteX20" fmla="*/ 376238 w 862013"/>
              <a:gd name="connsiteY20" fmla="*/ 183356 h 650081"/>
              <a:gd name="connsiteX21" fmla="*/ 464344 w 862013"/>
              <a:gd name="connsiteY21" fmla="*/ 207168 h 650081"/>
              <a:gd name="connsiteX22" fmla="*/ 533400 w 862013"/>
              <a:gd name="connsiteY22" fmla="*/ 221456 h 650081"/>
              <a:gd name="connsiteX23" fmla="*/ 595313 w 862013"/>
              <a:gd name="connsiteY23" fmla="*/ 230981 h 650081"/>
              <a:gd name="connsiteX24" fmla="*/ 645319 w 862013"/>
              <a:gd name="connsiteY24" fmla="*/ 271462 h 650081"/>
              <a:gd name="connsiteX25" fmla="*/ 678656 w 862013"/>
              <a:gd name="connsiteY25" fmla="*/ 302418 h 650081"/>
              <a:gd name="connsiteX26" fmla="*/ 719138 w 862013"/>
              <a:gd name="connsiteY26" fmla="*/ 340518 h 650081"/>
              <a:gd name="connsiteX27" fmla="*/ 752475 w 862013"/>
              <a:gd name="connsiteY27" fmla="*/ 373856 h 650081"/>
              <a:gd name="connsiteX28" fmla="*/ 788194 w 862013"/>
              <a:gd name="connsiteY28" fmla="*/ 416718 h 650081"/>
              <a:gd name="connsiteX29" fmla="*/ 819150 w 862013"/>
              <a:gd name="connsiteY29" fmla="*/ 454818 h 650081"/>
              <a:gd name="connsiteX30" fmla="*/ 835819 w 862013"/>
              <a:gd name="connsiteY30" fmla="*/ 483393 h 650081"/>
              <a:gd name="connsiteX31" fmla="*/ 850106 w 862013"/>
              <a:gd name="connsiteY31" fmla="*/ 516731 h 650081"/>
              <a:gd name="connsiteX32" fmla="*/ 857250 w 862013"/>
              <a:gd name="connsiteY32" fmla="*/ 542925 h 650081"/>
              <a:gd name="connsiteX33" fmla="*/ 862013 w 862013"/>
              <a:gd name="connsiteY33" fmla="*/ 576262 h 650081"/>
              <a:gd name="connsiteX34" fmla="*/ 859631 w 862013"/>
              <a:gd name="connsiteY34" fmla="*/ 600075 h 650081"/>
              <a:gd name="connsiteX35" fmla="*/ 850106 w 862013"/>
              <a:gd name="connsiteY35" fmla="*/ 623887 h 650081"/>
              <a:gd name="connsiteX36" fmla="*/ 835819 w 862013"/>
              <a:gd name="connsiteY36" fmla="*/ 640556 h 650081"/>
              <a:gd name="connsiteX37" fmla="*/ 819150 w 862013"/>
              <a:gd name="connsiteY37" fmla="*/ 647700 h 650081"/>
              <a:gd name="connsiteX38" fmla="*/ 785813 w 862013"/>
              <a:gd name="connsiteY38" fmla="*/ 650081 h 650081"/>
              <a:gd name="connsiteX39" fmla="*/ 750094 w 862013"/>
              <a:gd name="connsiteY39" fmla="*/ 650081 h 650081"/>
              <a:gd name="connsiteX40" fmla="*/ 692944 w 862013"/>
              <a:gd name="connsiteY40" fmla="*/ 640556 h 650081"/>
              <a:gd name="connsiteX41" fmla="*/ 654844 w 862013"/>
              <a:gd name="connsiteY41" fmla="*/ 623887 h 650081"/>
              <a:gd name="connsiteX42" fmla="*/ 533400 w 862013"/>
              <a:gd name="connsiteY42" fmla="*/ 550068 h 650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862013" h="650081">
                <a:moveTo>
                  <a:pt x="533400" y="550068"/>
                </a:moveTo>
                <a:lnTo>
                  <a:pt x="433388" y="481012"/>
                </a:lnTo>
                <a:lnTo>
                  <a:pt x="350044" y="414337"/>
                </a:lnTo>
                <a:lnTo>
                  <a:pt x="264319" y="340518"/>
                </a:lnTo>
                <a:lnTo>
                  <a:pt x="180975" y="257175"/>
                </a:lnTo>
                <a:lnTo>
                  <a:pt x="102394" y="173831"/>
                </a:lnTo>
                <a:lnTo>
                  <a:pt x="28575" y="83343"/>
                </a:lnTo>
                <a:lnTo>
                  <a:pt x="7144" y="57150"/>
                </a:lnTo>
                <a:lnTo>
                  <a:pt x="0" y="38100"/>
                </a:lnTo>
                <a:lnTo>
                  <a:pt x="0" y="21431"/>
                </a:lnTo>
                <a:lnTo>
                  <a:pt x="7144" y="4762"/>
                </a:lnTo>
                <a:lnTo>
                  <a:pt x="23813" y="0"/>
                </a:lnTo>
                <a:lnTo>
                  <a:pt x="52388" y="4762"/>
                </a:lnTo>
                <a:lnTo>
                  <a:pt x="78581" y="28575"/>
                </a:lnTo>
                <a:lnTo>
                  <a:pt x="104775" y="52387"/>
                </a:lnTo>
                <a:lnTo>
                  <a:pt x="133350" y="73818"/>
                </a:lnTo>
                <a:lnTo>
                  <a:pt x="171450" y="97631"/>
                </a:lnTo>
                <a:lnTo>
                  <a:pt x="207169" y="116681"/>
                </a:lnTo>
                <a:lnTo>
                  <a:pt x="250031" y="135731"/>
                </a:lnTo>
                <a:lnTo>
                  <a:pt x="316706" y="164306"/>
                </a:lnTo>
                <a:lnTo>
                  <a:pt x="376238" y="183356"/>
                </a:lnTo>
                <a:lnTo>
                  <a:pt x="464344" y="207168"/>
                </a:lnTo>
                <a:lnTo>
                  <a:pt x="533400" y="221456"/>
                </a:lnTo>
                <a:lnTo>
                  <a:pt x="595313" y="230981"/>
                </a:lnTo>
                <a:lnTo>
                  <a:pt x="645319" y="271462"/>
                </a:lnTo>
                <a:lnTo>
                  <a:pt x="678656" y="302418"/>
                </a:lnTo>
                <a:lnTo>
                  <a:pt x="719138" y="340518"/>
                </a:lnTo>
                <a:lnTo>
                  <a:pt x="752475" y="373856"/>
                </a:lnTo>
                <a:lnTo>
                  <a:pt x="788194" y="416718"/>
                </a:lnTo>
                <a:lnTo>
                  <a:pt x="819150" y="454818"/>
                </a:lnTo>
                <a:lnTo>
                  <a:pt x="835819" y="483393"/>
                </a:lnTo>
                <a:lnTo>
                  <a:pt x="850106" y="516731"/>
                </a:lnTo>
                <a:lnTo>
                  <a:pt x="857250" y="542925"/>
                </a:lnTo>
                <a:lnTo>
                  <a:pt x="862013" y="576262"/>
                </a:lnTo>
                <a:lnTo>
                  <a:pt x="859631" y="600075"/>
                </a:lnTo>
                <a:lnTo>
                  <a:pt x="850106" y="623887"/>
                </a:lnTo>
                <a:lnTo>
                  <a:pt x="835819" y="640556"/>
                </a:lnTo>
                <a:lnTo>
                  <a:pt x="819150" y="647700"/>
                </a:lnTo>
                <a:lnTo>
                  <a:pt x="785813" y="650081"/>
                </a:lnTo>
                <a:lnTo>
                  <a:pt x="750094" y="650081"/>
                </a:lnTo>
                <a:lnTo>
                  <a:pt x="692944" y="640556"/>
                </a:lnTo>
                <a:lnTo>
                  <a:pt x="654844" y="623887"/>
                </a:lnTo>
                <a:lnTo>
                  <a:pt x="533400" y="55006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8961450D-CF23-A547-95F6-1AD5FA634F76}"/>
              </a:ext>
            </a:extLst>
          </p:cNvPr>
          <p:cNvSpPr/>
          <p:nvPr/>
        </p:nvSpPr>
        <p:spPr>
          <a:xfrm>
            <a:off x="2686050" y="2819400"/>
            <a:ext cx="738188" cy="590550"/>
          </a:xfrm>
          <a:custGeom>
            <a:avLst/>
            <a:gdLst>
              <a:gd name="connsiteX0" fmla="*/ 350044 w 738188"/>
              <a:gd name="connsiteY0" fmla="*/ 452438 h 590550"/>
              <a:gd name="connsiteX1" fmla="*/ 276225 w 738188"/>
              <a:gd name="connsiteY1" fmla="*/ 383381 h 590550"/>
              <a:gd name="connsiteX2" fmla="*/ 211931 w 738188"/>
              <a:gd name="connsiteY2" fmla="*/ 316706 h 590550"/>
              <a:gd name="connsiteX3" fmla="*/ 123825 w 738188"/>
              <a:gd name="connsiteY3" fmla="*/ 209550 h 590550"/>
              <a:gd name="connsiteX4" fmla="*/ 45244 w 738188"/>
              <a:gd name="connsiteY4" fmla="*/ 109538 h 590550"/>
              <a:gd name="connsiteX5" fmla="*/ 9525 w 738188"/>
              <a:gd name="connsiteY5" fmla="*/ 61913 h 590550"/>
              <a:gd name="connsiteX6" fmla="*/ 0 w 738188"/>
              <a:gd name="connsiteY6" fmla="*/ 40481 h 590550"/>
              <a:gd name="connsiteX7" fmla="*/ 0 w 738188"/>
              <a:gd name="connsiteY7" fmla="*/ 16669 h 590550"/>
              <a:gd name="connsiteX8" fmla="*/ 9525 w 738188"/>
              <a:gd name="connsiteY8" fmla="*/ 4763 h 590550"/>
              <a:gd name="connsiteX9" fmla="*/ 33338 w 738188"/>
              <a:gd name="connsiteY9" fmla="*/ 0 h 590550"/>
              <a:gd name="connsiteX10" fmla="*/ 54769 w 738188"/>
              <a:gd name="connsiteY10" fmla="*/ 4763 h 590550"/>
              <a:gd name="connsiteX11" fmla="*/ 85725 w 738188"/>
              <a:gd name="connsiteY11" fmla="*/ 33338 h 590550"/>
              <a:gd name="connsiteX12" fmla="*/ 121444 w 738188"/>
              <a:gd name="connsiteY12" fmla="*/ 69056 h 590550"/>
              <a:gd name="connsiteX13" fmla="*/ 154781 w 738188"/>
              <a:gd name="connsiteY13" fmla="*/ 92869 h 590550"/>
              <a:gd name="connsiteX14" fmla="*/ 197644 w 738188"/>
              <a:gd name="connsiteY14" fmla="*/ 121444 h 590550"/>
              <a:gd name="connsiteX15" fmla="*/ 242888 w 738188"/>
              <a:gd name="connsiteY15" fmla="*/ 142875 h 590550"/>
              <a:gd name="connsiteX16" fmla="*/ 311944 w 738188"/>
              <a:gd name="connsiteY16" fmla="*/ 173831 h 590550"/>
              <a:gd name="connsiteX17" fmla="*/ 390525 w 738188"/>
              <a:gd name="connsiteY17" fmla="*/ 202406 h 590550"/>
              <a:gd name="connsiteX18" fmla="*/ 469106 w 738188"/>
              <a:gd name="connsiteY18" fmla="*/ 223838 h 590550"/>
              <a:gd name="connsiteX19" fmla="*/ 526256 w 738188"/>
              <a:gd name="connsiteY19" fmla="*/ 242888 h 590550"/>
              <a:gd name="connsiteX20" fmla="*/ 571500 w 738188"/>
              <a:gd name="connsiteY20" fmla="*/ 261938 h 590550"/>
              <a:gd name="connsiteX21" fmla="*/ 614363 w 738188"/>
              <a:gd name="connsiteY21" fmla="*/ 280988 h 590550"/>
              <a:gd name="connsiteX22" fmla="*/ 664369 w 738188"/>
              <a:gd name="connsiteY22" fmla="*/ 307181 h 590550"/>
              <a:gd name="connsiteX23" fmla="*/ 688181 w 738188"/>
              <a:gd name="connsiteY23" fmla="*/ 323850 h 590550"/>
              <a:gd name="connsiteX24" fmla="*/ 697706 w 738188"/>
              <a:gd name="connsiteY24" fmla="*/ 340519 h 590550"/>
              <a:gd name="connsiteX25" fmla="*/ 709613 w 738188"/>
              <a:gd name="connsiteY25" fmla="*/ 378619 h 590550"/>
              <a:gd name="connsiteX26" fmla="*/ 721519 w 738188"/>
              <a:gd name="connsiteY26" fmla="*/ 416719 h 590550"/>
              <a:gd name="connsiteX27" fmla="*/ 735806 w 738188"/>
              <a:gd name="connsiteY27" fmla="*/ 473869 h 590550"/>
              <a:gd name="connsiteX28" fmla="*/ 738188 w 738188"/>
              <a:gd name="connsiteY28" fmla="*/ 509588 h 590550"/>
              <a:gd name="connsiteX29" fmla="*/ 728663 w 738188"/>
              <a:gd name="connsiteY29" fmla="*/ 535781 h 590550"/>
              <a:gd name="connsiteX30" fmla="*/ 707231 w 738188"/>
              <a:gd name="connsiteY30" fmla="*/ 557213 h 590550"/>
              <a:gd name="connsiteX31" fmla="*/ 678656 w 738188"/>
              <a:gd name="connsiteY31" fmla="*/ 576263 h 590550"/>
              <a:gd name="connsiteX32" fmla="*/ 652463 w 738188"/>
              <a:gd name="connsiteY32" fmla="*/ 585788 h 590550"/>
              <a:gd name="connsiteX33" fmla="*/ 623888 w 738188"/>
              <a:gd name="connsiteY33" fmla="*/ 590550 h 590550"/>
              <a:gd name="connsiteX34" fmla="*/ 592931 w 738188"/>
              <a:gd name="connsiteY34" fmla="*/ 588169 h 590550"/>
              <a:gd name="connsiteX35" fmla="*/ 559594 w 738188"/>
              <a:gd name="connsiteY35" fmla="*/ 583406 h 590550"/>
              <a:gd name="connsiteX36" fmla="*/ 528638 w 738188"/>
              <a:gd name="connsiteY36" fmla="*/ 573881 h 590550"/>
              <a:gd name="connsiteX37" fmla="*/ 483394 w 738188"/>
              <a:gd name="connsiteY37" fmla="*/ 550069 h 590550"/>
              <a:gd name="connsiteX38" fmla="*/ 452438 w 738188"/>
              <a:gd name="connsiteY38" fmla="*/ 531019 h 590550"/>
              <a:gd name="connsiteX39" fmla="*/ 350044 w 738188"/>
              <a:gd name="connsiteY39" fmla="*/ 452438 h 590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738188" h="590550">
                <a:moveTo>
                  <a:pt x="350044" y="452438"/>
                </a:moveTo>
                <a:lnTo>
                  <a:pt x="276225" y="383381"/>
                </a:lnTo>
                <a:lnTo>
                  <a:pt x="211931" y="316706"/>
                </a:lnTo>
                <a:lnTo>
                  <a:pt x="123825" y="209550"/>
                </a:lnTo>
                <a:lnTo>
                  <a:pt x="45244" y="109538"/>
                </a:lnTo>
                <a:lnTo>
                  <a:pt x="9525" y="61913"/>
                </a:lnTo>
                <a:lnTo>
                  <a:pt x="0" y="40481"/>
                </a:lnTo>
                <a:lnTo>
                  <a:pt x="0" y="16669"/>
                </a:lnTo>
                <a:lnTo>
                  <a:pt x="9525" y="4763"/>
                </a:lnTo>
                <a:lnTo>
                  <a:pt x="33338" y="0"/>
                </a:lnTo>
                <a:lnTo>
                  <a:pt x="54769" y="4763"/>
                </a:lnTo>
                <a:lnTo>
                  <a:pt x="85725" y="33338"/>
                </a:lnTo>
                <a:lnTo>
                  <a:pt x="121444" y="69056"/>
                </a:lnTo>
                <a:lnTo>
                  <a:pt x="154781" y="92869"/>
                </a:lnTo>
                <a:lnTo>
                  <a:pt x="197644" y="121444"/>
                </a:lnTo>
                <a:lnTo>
                  <a:pt x="242888" y="142875"/>
                </a:lnTo>
                <a:lnTo>
                  <a:pt x="311944" y="173831"/>
                </a:lnTo>
                <a:lnTo>
                  <a:pt x="390525" y="202406"/>
                </a:lnTo>
                <a:lnTo>
                  <a:pt x="469106" y="223838"/>
                </a:lnTo>
                <a:lnTo>
                  <a:pt x="526256" y="242888"/>
                </a:lnTo>
                <a:lnTo>
                  <a:pt x="571500" y="261938"/>
                </a:lnTo>
                <a:lnTo>
                  <a:pt x="614363" y="280988"/>
                </a:lnTo>
                <a:lnTo>
                  <a:pt x="664369" y="307181"/>
                </a:lnTo>
                <a:lnTo>
                  <a:pt x="688181" y="323850"/>
                </a:lnTo>
                <a:lnTo>
                  <a:pt x="697706" y="340519"/>
                </a:lnTo>
                <a:lnTo>
                  <a:pt x="709613" y="378619"/>
                </a:lnTo>
                <a:lnTo>
                  <a:pt x="721519" y="416719"/>
                </a:lnTo>
                <a:lnTo>
                  <a:pt x="735806" y="473869"/>
                </a:lnTo>
                <a:lnTo>
                  <a:pt x="738188" y="509588"/>
                </a:lnTo>
                <a:lnTo>
                  <a:pt x="728663" y="535781"/>
                </a:lnTo>
                <a:lnTo>
                  <a:pt x="707231" y="557213"/>
                </a:lnTo>
                <a:lnTo>
                  <a:pt x="678656" y="576263"/>
                </a:lnTo>
                <a:lnTo>
                  <a:pt x="652463" y="585788"/>
                </a:lnTo>
                <a:lnTo>
                  <a:pt x="623888" y="590550"/>
                </a:lnTo>
                <a:lnTo>
                  <a:pt x="592931" y="588169"/>
                </a:lnTo>
                <a:lnTo>
                  <a:pt x="559594" y="583406"/>
                </a:lnTo>
                <a:lnTo>
                  <a:pt x="528638" y="573881"/>
                </a:lnTo>
                <a:lnTo>
                  <a:pt x="483394" y="550069"/>
                </a:lnTo>
                <a:lnTo>
                  <a:pt x="452438" y="531019"/>
                </a:lnTo>
                <a:lnTo>
                  <a:pt x="350044" y="4524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0A5A03F4-12CE-D64D-9D02-69ECBC6C308D}"/>
              </a:ext>
            </a:extLst>
          </p:cNvPr>
          <p:cNvSpPr/>
          <p:nvPr/>
        </p:nvSpPr>
        <p:spPr>
          <a:xfrm>
            <a:off x="2552700" y="5049838"/>
            <a:ext cx="414338" cy="663575"/>
          </a:xfrm>
          <a:custGeom>
            <a:avLst/>
            <a:gdLst>
              <a:gd name="connsiteX0" fmla="*/ 173831 w 414338"/>
              <a:gd name="connsiteY0" fmla="*/ 469107 h 661988"/>
              <a:gd name="connsiteX1" fmla="*/ 135731 w 414338"/>
              <a:gd name="connsiteY1" fmla="*/ 388144 h 661988"/>
              <a:gd name="connsiteX2" fmla="*/ 76200 w 414338"/>
              <a:gd name="connsiteY2" fmla="*/ 250032 h 661988"/>
              <a:gd name="connsiteX3" fmla="*/ 40481 w 414338"/>
              <a:gd name="connsiteY3" fmla="*/ 154782 h 661988"/>
              <a:gd name="connsiteX4" fmla="*/ 9525 w 414338"/>
              <a:gd name="connsiteY4" fmla="*/ 73819 h 661988"/>
              <a:gd name="connsiteX5" fmla="*/ 0 w 414338"/>
              <a:gd name="connsiteY5" fmla="*/ 30957 h 661988"/>
              <a:gd name="connsiteX6" fmla="*/ 2381 w 414338"/>
              <a:gd name="connsiteY6" fmla="*/ 11907 h 661988"/>
              <a:gd name="connsiteX7" fmla="*/ 9525 w 414338"/>
              <a:gd name="connsiteY7" fmla="*/ 2382 h 661988"/>
              <a:gd name="connsiteX8" fmla="*/ 23813 w 414338"/>
              <a:gd name="connsiteY8" fmla="*/ 0 h 661988"/>
              <a:gd name="connsiteX9" fmla="*/ 45244 w 414338"/>
              <a:gd name="connsiteY9" fmla="*/ 4763 h 661988"/>
              <a:gd name="connsiteX10" fmla="*/ 90488 w 414338"/>
              <a:gd name="connsiteY10" fmla="*/ 30957 h 661988"/>
              <a:gd name="connsiteX11" fmla="*/ 138113 w 414338"/>
              <a:gd name="connsiteY11" fmla="*/ 59532 h 661988"/>
              <a:gd name="connsiteX12" fmla="*/ 202406 w 414338"/>
              <a:gd name="connsiteY12" fmla="*/ 95250 h 661988"/>
              <a:gd name="connsiteX13" fmla="*/ 233363 w 414338"/>
              <a:gd name="connsiteY13" fmla="*/ 109538 h 661988"/>
              <a:gd name="connsiteX14" fmla="*/ 247650 w 414338"/>
              <a:gd name="connsiteY14" fmla="*/ 111919 h 661988"/>
              <a:gd name="connsiteX15" fmla="*/ 414338 w 414338"/>
              <a:gd name="connsiteY15" fmla="*/ 481013 h 661988"/>
              <a:gd name="connsiteX16" fmla="*/ 409575 w 414338"/>
              <a:gd name="connsiteY16" fmla="*/ 552450 h 661988"/>
              <a:gd name="connsiteX17" fmla="*/ 400050 w 414338"/>
              <a:gd name="connsiteY17" fmla="*/ 597694 h 661988"/>
              <a:gd name="connsiteX18" fmla="*/ 385763 w 414338"/>
              <a:gd name="connsiteY18" fmla="*/ 628650 h 661988"/>
              <a:gd name="connsiteX19" fmla="*/ 371475 w 414338"/>
              <a:gd name="connsiteY19" fmla="*/ 652463 h 661988"/>
              <a:gd name="connsiteX20" fmla="*/ 354806 w 414338"/>
              <a:gd name="connsiteY20" fmla="*/ 659607 h 661988"/>
              <a:gd name="connsiteX21" fmla="*/ 338138 w 414338"/>
              <a:gd name="connsiteY21" fmla="*/ 661988 h 661988"/>
              <a:gd name="connsiteX22" fmla="*/ 321469 w 414338"/>
              <a:gd name="connsiteY22" fmla="*/ 657225 h 661988"/>
              <a:gd name="connsiteX23" fmla="*/ 292894 w 414338"/>
              <a:gd name="connsiteY23" fmla="*/ 633413 h 661988"/>
              <a:gd name="connsiteX24" fmla="*/ 252413 w 414338"/>
              <a:gd name="connsiteY24" fmla="*/ 583407 h 661988"/>
              <a:gd name="connsiteX25" fmla="*/ 173831 w 414338"/>
              <a:gd name="connsiteY25" fmla="*/ 469107 h 661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14338" h="661988">
                <a:moveTo>
                  <a:pt x="173831" y="469107"/>
                </a:moveTo>
                <a:lnTo>
                  <a:pt x="135731" y="388144"/>
                </a:lnTo>
                <a:lnTo>
                  <a:pt x="76200" y="250032"/>
                </a:lnTo>
                <a:lnTo>
                  <a:pt x="40481" y="154782"/>
                </a:lnTo>
                <a:lnTo>
                  <a:pt x="9525" y="73819"/>
                </a:lnTo>
                <a:lnTo>
                  <a:pt x="0" y="30957"/>
                </a:lnTo>
                <a:lnTo>
                  <a:pt x="2381" y="11907"/>
                </a:lnTo>
                <a:lnTo>
                  <a:pt x="9525" y="2382"/>
                </a:lnTo>
                <a:lnTo>
                  <a:pt x="23813" y="0"/>
                </a:lnTo>
                <a:lnTo>
                  <a:pt x="45244" y="4763"/>
                </a:lnTo>
                <a:lnTo>
                  <a:pt x="90488" y="30957"/>
                </a:lnTo>
                <a:lnTo>
                  <a:pt x="138113" y="59532"/>
                </a:lnTo>
                <a:lnTo>
                  <a:pt x="202406" y="95250"/>
                </a:lnTo>
                <a:lnTo>
                  <a:pt x="233363" y="109538"/>
                </a:lnTo>
                <a:lnTo>
                  <a:pt x="247650" y="111919"/>
                </a:lnTo>
                <a:lnTo>
                  <a:pt x="414338" y="481013"/>
                </a:lnTo>
                <a:lnTo>
                  <a:pt x="409575" y="552450"/>
                </a:lnTo>
                <a:lnTo>
                  <a:pt x="400050" y="597694"/>
                </a:lnTo>
                <a:lnTo>
                  <a:pt x="385763" y="628650"/>
                </a:lnTo>
                <a:lnTo>
                  <a:pt x="371475" y="652463"/>
                </a:lnTo>
                <a:lnTo>
                  <a:pt x="354806" y="659607"/>
                </a:lnTo>
                <a:lnTo>
                  <a:pt x="338138" y="661988"/>
                </a:lnTo>
                <a:lnTo>
                  <a:pt x="321469" y="657225"/>
                </a:lnTo>
                <a:lnTo>
                  <a:pt x="292894" y="633413"/>
                </a:lnTo>
                <a:lnTo>
                  <a:pt x="252413" y="583407"/>
                </a:lnTo>
                <a:lnTo>
                  <a:pt x="173831" y="4691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350644E2-0570-0345-9E79-76B638F5F255}"/>
              </a:ext>
            </a:extLst>
          </p:cNvPr>
          <p:cNvSpPr/>
          <p:nvPr/>
        </p:nvSpPr>
        <p:spPr>
          <a:xfrm>
            <a:off x="4090988" y="1571625"/>
            <a:ext cx="1370012" cy="1395413"/>
          </a:xfrm>
          <a:custGeom>
            <a:avLst/>
            <a:gdLst>
              <a:gd name="connsiteX0" fmla="*/ 900112 w 1369218"/>
              <a:gd name="connsiteY0" fmla="*/ 812006 h 1395413"/>
              <a:gd name="connsiteX1" fmla="*/ 745331 w 1369218"/>
              <a:gd name="connsiteY1" fmla="*/ 952500 h 1395413"/>
              <a:gd name="connsiteX2" fmla="*/ 628650 w 1369218"/>
              <a:gd name="connsiteY2" fmla="*/ 1045369 h 1395413"/>
              <a:gd name="connsiteX3" fmla="*/ 507206 w 1369218"/>
              <a:gd name="connsiteY3" fmla="*/ 1133475 h 1395413"/>
              <a:gd name="connsiteX4" fmla="*/ 347662 w 1369218"/>
              <a:gd name="connsiteY4" fmla="*/ 1233488 h 1395413"/>
              <a:gd name="connsiteX5" fmla="*/ 138112 w 1369218"/>
              <a:gd name="connsiteY5" fmla="*/ 1347788 h 1395413"/>
              <a:gd name="connsiteX6" fmla="*/ 45243 w 1369218"/>
              <a:gd name="connsiteY6" fmla="*/ 1393031 h 1395413"/>
              <a:gd name="connsiteX7" fmla="*/ 21431 w 1369218"/>
              <a:gd name="connsiteY7" fmla="*/ 1395413 h 1395413"/>
              <a:gd name="connsiteX8" fmla="*/ 2381 w 1369218"/>
              <a:gd name="connsiteY8" fmla="*/ 1390650 h 1395413"/>
              <a:gd name="connsiteX9" fmla="*/ 0 w 1369218"/>
              <a:gd name="connsiteY9" fmla="*/ 1373981 h 1395413"/>
              <a:gd name="connsiteX10" fmla="*/ 2381 w 1369218"/>
              <a:gd name="connsiteY10" fmla="*/ 1354931 h 1395413"/>
              <a:gd name="connsiteX11" fmla="*/ 26193 w 1369218"/>
              <a:gd name="connsiteY11" fmla="*/ 1328738 h 1395413"/>
              <a:gd name="connsiteX12" fmla="*/ 123825 w 1369218"/>
              <a:gd name="connsiteY12" fmla="*/ 1262063 h 1395413"/>
              <a:gd name="connsiteX13" fmla="*/ 214312 w 1369218"/>
              <a:gd name="connsiteY13" fmla="*/ 1193006 h 1395413"/>
              <a:gd name="connsiteX14" fmla="*/ 330993 w 1369218"/>
              <a:gd name="connsiteY14" fmla="*/ 1102519 h 1395413"/>
              <a:gd name="connsiteX15" fmla="*/ 452437 w 1369218"/>
              <a:gd name="connsiteY15" fmla="*/ 997744 h 1395413"/>
              <a:gd name="connsiteX16" fmla="*/ 540543 w 1369218"/>
              <a:gd name="connsiteY16" fmla="*/ 923925 h 1395413"/>
              <a:gd name="connsiteX17" fmla="*/ 642937 w 1369218"/>
              <a:gd name="connsiteY17" fmla="*/ 821531 h 1395413"/>
              <a:gd name="connsiteX18" fmla="*/ 764381 w 1369218"/>
              <a:gd name="connsiteY18" fmla="*/ 678656 h 1395413"/>
              <a:gd name="connsiteX19" fmla="*/ 897731 w 1369218"/>
              <a:gd name="connsiteY19" fmla="*/ 504825 h 1395413"/>
              <a:gd name="connsiteX20" fmla="*/ 969168 w 1369218"/>
              <a:gd name="connsiteY20" fmla="*/ 392906 h 1395413"/>
              <a:gd name="connsiteX21" fmla="*/ 1052512 w 1369218"/>
              <a:gd name="connsiteY21" fmla="*/ 238125 h 1395413"/>
              <a:gd name="connsiteX22" fmla="*/ 1052512 w 1369218"/>
              <a:gd name="connsiteY22" fmla="*/ 230981 h 1395413"/>
              <a:gd name="connsiteX23" fmla="*/ 1031081 w 1369218"/>
              <a:gd name="connsiteY23" fmla="*/ 190500 h 1395413"/>
              <a:gd name="connsiteX24" fmla="*/ 964406 w 1369218"/>
              <a:gd name="connsiteY24" fmla="*/ 97631 h 1395413"/>
              <a:gd name="connsiteX25" fmla="*/ 928687 w 1369218"/>
              <a:gd name="connsiteY25" fmla="*/ 64294 h 1395413"/>
              <a:gd name="connsiteX26" fmla="*/ 909637 w 1369218"/>
              <a:gd name="connsiteY26" fmla="*/ 38100 h 1395413"/>
              <a:gd name="connsiteX27" fmla="*/ 907256 w 1369218"/>
              <a:gd name="connsiteY27" fmla="*/ 19050 h 1395413"/>
              <a:gd name="connsiteX28" fmla="*/ 912018 w 1369218"/>
              <a:gd name="connsiteY28" fmla="*/ 4763 h 1395413"/>
              <a:gd name="connsiteX29" fmla="*/ 931068 w 1369218"/>
              <a:gd name="connsiteY29" fmla="*/ 0 h 1395413"/>
              <a:gd name="connsiteX30" fmla="*/ 976312 w 1369218"/>
              <a:gd name="connsiteY30" fmla="*/ 4763 h 1395413"/>
              <a:gd name="connsiteX31" fmla="*/ 1076325 w 1369218"/>
              <a:gd name="connsiteY31" fmla="*/ 40481 h 1395413"/>
              <a:gd name="connsiteX32" fmla="*/ 1169193 w 1369218"/>
              <a:gd name="connsiteY32" fmla="*/ 80963 h 1395413"/>
              <a:gd name="connsiteX33" fmla="*/ 1240631 w 1369218"/>
              <a:gd name="connsiteY33" fmla="*/ 119063 h 1395413"/>
              <a:gd name="connsiteX34" fmla="*/ 1293018 w 1369218"/>
              <a:gd name="connsiteY34" fmla="*/ 154781 h 1395413"/>
              <a:gd name="connsiteX35" fmla="*/ 1333500 w 1369218"/>
              <a:gd name="connsiteY35" fmla="*/ 185738 h 1395413"/>
              <a:gd name="connsiteX36" fmla="*/ 1347787 w 1369218"/>
              <a:gd name="connsiteY36" fmla="*/ 207169 h 1395413"/>
              <a:gd name="connsiteX37" fmla="*/ 1359693 w 1369218"/>
              <a:gd name="connsiteY37" fmla="*/ 235744 h 1395413"/>
              <a:gd name="connsiteX38" fmla="*/ 1369218 w 1369218"/>
              <a:gd name="connsiteY38" fmla="*/ 290513 h 1395413"/>
              <a:gd name="connsiteX39" fmla="*/ 1343025 w 1369218"/>
              <a:gd name="connsiteY39" fmla="*/ 323850 h 1395413"/>
              <a:gd name="connsiteX40" fmla="*/ 1264443 w 1369218"/>
              <a:gd name="connsiteY40" fmla="*/ 419100 h 1395413"/>
              <a:gd name="connsiteX41" fmla="*/ 1166812 w 1369218"/>
              <a:gd name="connsiteY41" fmla="*/ 564356 h 1395413"/>
              <a:gd name="connsiteX42" fmla="*/ 900112 w 1369218"/>
              <a:gd name="connsiteY42" fmla="*/ 812006 h 1395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69218" h="1395413">
                <a:moveTo>
                  <a:pt x="900112" y="812006"/>
                </a:moveTo>
                <a:lnTo>
                  <a:pt x="745331" y="952500"/>
                </a:lnTo>
                <a:lnTo>
                  <a:pt x="628650" y="1045369"/>
                </a:lnTo>
                <a:lnTo>
                  <a:pt x="507206" y="1133475"/>
                </a:lnTo>
                <a:lnTo>
                  <a:pt x="347662" y="1233488"/>
                </a:lnTo>
                <a:lnTo>
                  <a:pt x="138112" y="1347788"/>
                </a:lnTo>
                <a:lnTo>
                  <a:pt x="45243" y="1393031"/>
                </a:lnTo>
                <a:lnTo>
                  <a:pt x="21431" y="1395413"/>
                </a:lnTo>
                <a:lnTo>
                  <a:pt x="2381" y="1390650"/>
                </a:lnTo>
                <a:lnTo>
                  <a:pt x="0" y="1373981"/>
                </a:lnTo>
                <a:lnTo>
                  <a:pt x="2381" y="1354931"/>
                </a:lnTo>
                <a:lnTo>
                  <a:pt x="26193" y="1328738"/>
                </a:lnTo>
                <a:lnTo>
                  <a:pt x="123825" y="1262063"/>
                </a:lnTo>
                <a:lnTo>
                  <a:pt x="214312" y="1193006"/>
                </a:lnTo>
                <a:lnTo>
                  <a:pt x="330993" y="1102519"/>
                </a:lnTo>
                <a:lnTo>
                  <a:pt x="452437" y="997744"/>
                </a:lnTo>
                <a:lnTo>
                  <a:pt x="540543" y="923925"/>
                </a:lnTo>
                <a:lnTo>
                  <a:pt x="642937" y="821531"/>
                </a:lnTo>
                <a:lnTo>
                  <a:pt x="764381" y="678656"/>
                </a:lnTo>
                <a:lnTo>
                  <a:pt x="897731" y="504825"/>
                </a:lnTo>
                <a:lnTo>
                  <a:pt x="969168" y="392906"/>
                </a:lnTo>
                <a:lnTo>
                  <a:pt x="1052512" y="238125"/>
                </a:lnTo>
                <a:lnTo>
                  <a:pt x="1052512" y="230981"/>
                </a:lnTo>
                <a:lnTo>
                  <a:pt x="1031081" y="190500"/>
                </a:lnTo>
                <a:lnTo>
                  <a:pt x="964406" y="97631"/>
                </a:lnTo>
                <a:lnTo>
                  <a:pt x="928687" y="64294"/>
                </a:lnTo>
                <a:lnTo>
                  <a:pt x="909637" y="38100"/>
                </a:lnTo>
                <a:lnTo>
                  <a:pt x="907256" y="19050"/>
                </a:lnTo>
                <a:lnTo>
                  <a:pt x="912018" y="4763"/>
                </a:lnTo>
                <a:lnTo>
                  <a:pt x="931068" y="0"/>
                </a:lnTo>
                <a:lnTo>
                  <a:pt x="976312" y="4763"/>
                </a:lnTo>
                <a:lnTo>
                  <a:pt x="1076325" y="40481"/>
                </a:lnTo>
                <a:lnTo>
                  <a:pt x="1169193" y="80963"/>
                </a:lnTo>
                <a:lnTo>
                  <a:pt x="1240631" y="119063"/>
                </a:lnTo>
                <a:lnTo>
                  <a:pt x="1293018" y="154781"/>
                </a:lnTo>
                <a:lnTo>
                  <a:pt x="1333500" y="185738"/>
                </a:lnTo>
                <a:lnTo>
                  <a:pt x="1347787" y="207169"/>
                </a:lnTo>
                <a:lnTo>
                  <a:pt x="1359693" y="235744"/>
                </a:lnTo>
                <a:lnTo>
                  <a:pt x="1369218" y="290513"/>
                </a:lnTo>
                <a:lnTo>
                  <a:pt x="1343025" y="323850"/>
                </a:lnTo>
                <a:lnTo>
                  <a:pt x="1264443" y="419100"/>
                </a:lnTo>
                <a:lnTo>
                  <a:pt x="1166812" y="564356"/>
                </a:lnTo>
                <a:lnTo>
                  <a:pt x="900112" y="8120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233BE3FF-942C-6A4E-AAEB-A4887C0E5253}"/>
              </a:ext>
            </a:extLst>
          </p:cNvPr>
          <p:cNvSpPr/>
          <p:nvPr/>
        </p:nvSpPr>
        <p:spPr>
          <a:xfrm>
            <a:off x="4179888" y="3043238"/>
            <a:ext cx="523875" cy="1682750"/>
          </a:xfrm>
          <a:custGeom>
            <a:avLst/>
            <a:gdLst>
              <a:gd name="connsiteX0" fmla="*/ 269081 w 523875"/>
              <a:gd name="connsiteY0" fmla="*/ 1012031 h 1683543"/>
              <a:gd name="connsiteX1" fmla="*/ 238125 w 523875"/>
              <a:gd name="connsiteY1" fmla="*/ 671512 h 1683543"/>
              <a:gd name="connsiteX2" fmla="*/ 214312 w 523875"/>
              <a:gd name="connsiteY2" fmla="*/ 431006 h 1683543"/>
              <a:gd name="connsiteX3" fmla="*/ 195262 w 523875"/>
              <a:gd name="connsiteY3" fmla="*/ 295275 h 1683543"/>
              <a:gd name="connsiteX4" fmla="*/ 180975 w 523875"/>
              <a:gd name="connsiteY4" fmla="*/ 240506 h 1683543"/>
              <a:gd name="connsiteX5" fmla="*/ 161925 w 523875"/>
              <a:gd name="connsiteY5" fmla="*/ 192881 h 1683543"/>
              <a:gd name="connsiteX6" fmla="*/ 133350 w 523875"/>
              <a:gd name="connsiteY6" fmla="*/ 145256 h 1683543"/>
              <a:gd name="connsiteX7" fmla="*/ 102394 w 523875"/>
              <a:gd name="connsiteY7" fmla="*/ 114300 h 1683543"/>
              <a:gd name="connsiteX8" fmla="*/ 80962 w 523875"/>
              <a:gd name="connsiteY8" fmla="*/ 95250 h 1683543"/>
              <a:gd name="connsiteX9" fmla="*/ 33337 w 523875"/>
              <a:gd name="connsiteY9" fmla="*/ 66675 h 1683543"/>
              <a:gd name="connsiteX10" fmla="*/ 9525 w 523875"/>
              <a:gd name="connsiteY10" fmla="*/ 54768 h 1683543"/>
              <a:gd name="connsiteX11" fmla="*/ 0 w 523875"/>
              <a:gd name="connsiteY11" fmla="*/ 40481 h 1683543"/>
              <a:gd name="connsiteX12" fmla="*/ 0 w 523875"/>
              <a:gd name="connsiteY12" fmla="*/ 19050 h 1683543"/>
              <a:gd name="connsiteX13" fmla="*/ 7144 w 523875"/>
              <a:gd name="connsiteY13" fmla="*/ 4762 h 1683543"/>
              <a:gd name="connsiteX14" fmla="*/ 30956 w 523875"/>
              <a:gd name="connsiteY14" fmla="*/ 0 h 1683543"/>
              <a:gd name="connsiteX15" fmla="*/ 66675 w 523875"/>
              <a:gd name="connsiteY15" fmla="*/ 7143 h 1683543"/>
              <a:gd name="connsiteX16" fmla="*/ 114300 w 523875"/>
              <a:gd name="connsiteY16" fmla="*/ 9525 h 1683543"/>
              <a:gd name="connsiteX17" fmla="*/ 164306 w 523875"/>
              <a:gd name="connsiteY17" fmla="*/ 16668 h 1683543"/>
              <a:gd name="connsiteX18" fmla="*/ 230981 w 523875"/>
              <a:gd name="connsiteY18" fmla="*/ 33337 h 1683543"/>
              <a:gd name="connsiteX19" fmla="*/ 283369 w 523875"/>
              <a:gd name="connsiteY19" fmla="*/ 52387 h 1683543"/>
              <a:gd name="connsiteX20" fmla="*/ 369094 w 523875"/>
              <a:gd name="connsiteY20" fmla="*/ 97631 h 1683543"/>
              <a:gd name="connsiteX21" fmla="*/ 388144 w 523875"/>
              <a:gd name="connsiteY21" fmla="*/ 242887 h 1683543"/>
              <a:gd name="connsiteX22" fmla="*/ 457200 w 523875"/>
              <a:gd name="connsiteY22" fmla="*/ 702468 h 1683543"/>
              <a:gd name="connsiteX23" fmla="*/ 481012 w 523875"/>
              <a:gd name="connsiteY23" fmla="*/ 864393 h 1683543"/>
              <a:gd name="connsiteX24" fmla="*/ 523875 w 523875"/>
              <a:gd name="connsiteY24" fmla="*/ 1388268 h 1683543"/>
              <a:gd name="connsiteX25" fmla="*/ 514350 w 523875"/>
              <a:gd name="connsiteY25" fmla="*/ 1531143 h 1683543"/>
              <a:gd name="connsiteX26" fmla="*/ 504825 w 523875"/>
              <a:gd name="connsiteY26" fmla="*/ 1600200 h 1683543"/>
              <a:gd name="connsiteX27" fmla="*/ 492919 w 523875"/>
              <a:gd name="connsiteY27" fmla="*/ 1650206 h 1683543"/>
              <a:gd name="connsiteX28" fmla="*/ 476250 w 523875"/>
              <a:gd name="connsiteY28" fmla="*/ 1676400 h 1683543"/>
              <a:gd name="connsiteX29" fmla="*/ 457200 w 523875"/>
              <a:gd name="connsiteY29" fmla="*/ 1683543 h 1683543"/>
              <a:gd name="connsiteX30" fmla="*/ 431006 w 523875"/>
              <a:gd name="connsiteY30" fmla="*/ 1681162 h 1683543"/>
              <a:gd name="connsiteX31" fmla="*/ 397669 w 523875"/>
              <a:gd name="connsiteY31" fmla="*/ 1664493 h 1683543"/>
              <a:gd name="connsiteX32" fmla="*/ 366712 w 523875"/>
              <a:gd name="connsiteY32" fmla="*/ 1631156 h 1683543"/>
              <a:gd name="connsiteX33" fmla="*/ 333375 w 523875"/>
              <a:gd name="connsiteY33" fmla="*/ 1588293 h 1683543"/>
              <a:gd name="connsiteX34" fmla="*/ 314325 w 523875"/>
              <a:gd name="connsiteY34" fmla="*/ 1535906 h 1683543"/>
              <a:gd name="connsiteX35" fmla="*/ 300037 w 523875"/>
              <a:gd name="connsiteY35" fmla="*/ 1421606 h 1683543"/>
              <a:gd name="connsiteX36" fmla="*/ 297656 w 523875"/>
              <a:gd name="connsiteY36" fmla="*/ 1269206 h 1683543"/>
              <a:gd name="connsiteX37" fmla="*/ 269081 w 523875"/>
              <a:gd name="connsiteY37" fmla="*/ 1012031 h 1683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23875" h="1683543">
                <a:moveTo>
                  <a:pt x="269081" y="1012031"/>
                </a:moveTo>
                <a:lnTo>
                  <a:pt x="238125" y="671512"/>
                </a:lnTo>
                <a:lnTo>
                  <a:pt x="214312" y="431006"/>
                </a:lnTo>
                <a:lnTo>
                  <a:pt x="195262" y="295275"/>
                </a:lnTo>
                <a:lnTo>
                  <a:pt x="180975" y="240506"/>
                </a:lnTo>
                <a:lnTo>
                  <a:pt x="161925" y="192881"/>
                </a:lnTo>
                <a:lnTo>
                  <a:pt x="133350" y="145256"/>
                </a:lnTo>
                <a:lnTo>
                  <a:pt x="102394" y="114300"/>
                </a:lnTo>
                <a:lnTo>
                  <a:pt x="80962" y="95250"/>
                </a:lnTo>
                <a:lnTo>
                  <a:pt x="33337" y="66675"/>
                </a:lnTo>
                <a:lnTo>
                  <a:pt x="9525" y="54768"/>
                </a:lnTo>
                <a:lnTo>
                  <a:pt x="0" y="40481"/>
                </a:lnTo>
                <a:lnTo>
                  <a:pt x="0" y="19050"/>
                </a:lnTo>
                <a:lnTo>
                  <a:pt x="7144" y="4762"/>
                </a:lnTo>
                <a:lnTo>
                  <a:pt x="30956" y="0"/>
                </a:lnTo>
                <a:lnTo>
                  <a:pt x="66675" y="7143"/>
                </a:lnTo>
                <a:lnTo>
                  <a:pt x="114300" y="9525"/>
                </a:lnTo>
                <a:lnTo>
                  <a:pt x="164306" y="16668"/>
                </a:lnTo>
                <a:lnTo>
                  <a:pt x="230981" y="33337"/>
                </a:lnTo>
                <a:lnTo>
                  <a:pt x="283369" y="52387"/>
                </a:lnTo>
                <a:lnTo>
                  <a:pt x="369094" y="97631"/>
                </a:lnTo>
                <a:lnTo>
                  <a:pt x="388144" y="242887"/>
                </a:lnTo>
                <a:lnTo>
                  <a:pt x="457200" y="702468"/>
                </a:lnTo>
                <a:lnTo>
                  <a:pt x="481012" y="864393"/>
                </a:lnTo>
                <a:lnTo>
                  <a:pt x="523875" y="1388268"/>
                </a:lnTo>
                <a:lnTo>
                  <a:pt x="514350" y="1531143"/>
                </a:lnTo>
                <a:lnTo>
                  <a:pt x="504825" y="1600200"/>
                </a:lnTo>
                <a:lnTo>
                  <a:pt x="492919" y="1650206"/>
                </a:lnTo>
                <a:lnTo>
                  <a:pt x="476250" y="1676400"/>
                </a:lnTo>
                <a:lnTo>
                  <a:pt x="457200" y="1683543"/>
                </a:lnTo>
                <a:lnTo>
                  <a:pt x="431006" y="1681162"/>
                </a:lnTo>
                <a:lnTo>
                  <a:pt x="397669" y="1664493"/>
                </a:lnTo>
                <a:lnTo>
                  <a:pt x="366712" y="1631156"/>
                </a:lnTo>
                <a:lnTo>
                  <a:pt x="333375" y="1588293"/>
                </a:lnTo>
                <a:lnTo>
                  <a:pt x="314325" y="1535906"/>
                </a:lnTo>
                <a:lnTo>
                  <a:pt x="300037" y="1421606"/>
                </a:lnTo>
                <a:cubicBezTo>
                  <a:pt x="299243" y="1370806"/>
                  <a:pt x="298450" y="1320006"/>
                  <a:pt x="297656" y="1269206"/>
                </a:cubicBezTo>
                <a:lnTo>
                  <a:pt x="269081" y="10120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F5DAD1EC-F33D-744A-A12B-3ABB39528CB1}"/>
              </a:ext>
            </a:extLst>
          </p:cNvPr>
          <p:cNvSpPr/>
          <p:nvPr/>
        </p:nvSpPr>
        <p:spPr>
          <a:xfrm>
            <a:off x="3743325" y="4791075"/>
            <a:ext cx="555625" cy="1100138"/>
          </a:xfrm>
          <a:custGeom>
            <a:avLst/>
            <a:gdLst>
              <a:gd name="connsiteX0" fmla="*/ 0 w 554831"/>
              <a:gd name="connsiteY0" fmla="*/ 902494 h 1100138"/>
              <a:gd name="connsiteX1" fmla="*/ 38100 w 554831"/>
              <a:gd name="connsiteY1" fmla="*/ 769144 h 1100138"/>
              <a:gd name="connsiteX2" fmla="*/ 45244 w 554831"/>
              <a:gd name="connsiteY2" fmla="*/ 757238 h 1100138"/>
              <a:gd name="connsiteX3" fmla="*/ 100013 w 554831"/>
              <a:gd name="connsiteY3" fmla="*/ 711994 h 1100138"/>
              <a:gd name="connsiteX4" fmla="*/ 178594 w 554831"/>
              <a:gd name="connsiteY4" fmla="*/ 642938 h 1100138"/>
              <a:gd name="connsiteX5" fmla="*/ 252413 w 554831"/>
              <a:gd name="connsiteY5" fmla="*/ 566738 h 1100138"/>
              <a:gd name="connsiteX6" fmla="*/ 304800 w 554831"/>
              <a:gd name="connsiteY6" fmla="*/ 502444 h 1100138"/>
              <a:gd name="connsiteX7" fmla="*/ 361950 w 554831"/>
              <a:gd name="connsiteY7" fmla="*/ 426244 h 1100138"/>
              <a:gd name="connsiteX8" fmla="*/ 390525 w 554831"/>
              <a:gd name="connsiteY8" fmla="*/ 378619 h 1100138"/>
              <a:gd name="connsiteX9" fmla="*/ 414338 w 554831"/>
              <a:gd name="connsiteY9" fmla="*/ 326231 h 1100138"/>
              <a:gd name="connsiteX10" fmla="*/ 435769 w 554831"/>
              <a:gd name="connsiteY10" fmla="*/ 245269 h 1100138"/>
              <a:gd name="connsiteX11" fmla="*/ 454819 w 554831"/>
              <a:gd name="connsiteY11" fmla="*/ 128588 h 1100138"/>
              <a:gd name="connsiteX12" fmla="*/ 461963 w 554831"/>
              <a:gd name="connsiteY12" fmla="*/ 54769 h 1100138"/>
              <a:gd name="connsiteX13" fmla="*/ 464344 w 554831"/>
              <a:gd name="connsiteY13" fmla="*/ 33338 h 1100138"/>
              <a:gd name="connsiteX14" fmla="*/ 469106 w 554831"/>
              <a:gd name="connsiteY14" fmla="*/ 14288 h 1100138"/>
              <a:gd name="connsiteX15" fmla="*/ 483394 w 554831"/>
              <a:gd name="connsiteY15" fmla="*/ 0 h 1100138"/>
              <a:gd name="connsiteX16" fmla="*/ 500063 w 554831"/>
              <a:gd name="connsiteY16" fmla="*/ 0 h 1100138"/>
              <a:gd name="connsiteX17" fmla="*/ 516731 w 554831"/>
              <a:gd name="connsiteY17" fmla="*/ 9525 h 1100138"/>
              <a:gd name="connsiteX18" fmla="*/ 533400 w 554831"/>
              <a:gd name="connsiteY18" fmla="*/ 42863 h 1100138"/>
              <a:gd name="connsiteX19" fmla="*/ 542925 w 554831"/>
              <a:gd name="connsiteY19" fmla="*/ 92869 h 1100138"/>
              <a:gd name="connsiteX20" fmla="*/ 550069 w 554831"/>
              <a:gd name="connsiteY20" fmla="*/ 154781 h 1100138"/>
              <a:gd name="connsiteX21" fmla="*/ 554831 w 554831"/>
              <a:gd name="connsiteY21" fmla="*/ 216694 h 1100138"/>
              <a:gd name="connsiteX22" fmla="*/ 547688 w 554831"/>
              <a:gd name="connsiteY22" fmla="*/ 290513 h 1100138"/>
              <a:gd name="connsiteX23" fmla="*/ 535781 w 554831"/>
              <a:gd name="connsiteY23" fmla="*/ 392906 h 1100138"/>
              <a:gd name="connsiteX24" fmla="*/ 516731 w 554831"/>
              <a:gd name="connsiteY24" fmla="*/ 490538 h 1100138"/>
              <a:gd name="connsiteX25" fmla="*/ 495300 w 554831"/>
              <a:gd name="connsiteY25" fmla="*/ 592931 h 1100138"/>
              <a:gd name="connsiteX26" fmla="*/ 461963 w 554831"/>
              <a:gd name="connsiteY26" fmla="*/ 695325 h 1100138"/>
              <a:gd name="connsiteX27" fmla="*/ 419100 w 554831"/>
              <a:gd name="connsiteY27" fmla="*/ 792956 h 1100138"/>
              <a:gd name="connsiteX28" fmla="*/ 369094 w 554831"/>
              <a:gd name="connsiteY28" fmla="*/ 871538 h 1100138"/>
              <a:gd name="connsiteX29" fmla="*/ 323850 w 554831"/>
              <a:gd name="connsiteY29" fmla="*/ 933450 h 1100138"/>
              <a:gd name="connsiteX30" fmla="*/ 252413 w 554831"/>
              <a:gd name="connsiteY30" fmla="*/ 1007269 h 1100138"/>
              <a:gd name="connsiteX31" fmla="*/ 178594 w 554831"/>
              <a:gd name="connsiteY31" fmla="*/ 1057275 h 1100138"/>
              <a:gd name="connsiteX32" fmla="*/ 140494 w 554831"/>
              <a:gd name="connsiteY32" fmla="*/ 1078706 h 1100138"/>
              <a:gd name="connsiteX33" fmla="*/ 92869 w 554831"/>
              <a:gd name="connsiteY33" fmla="*/ 1090613 h 1100138"/>
              <a:gd name="connsiteX34" fmla="*/ 54769 w 554831"/>
              <a:gd name="connsiteY34" fmla="*/ 1100138 h 1100138"/>
              <a:gd name="connsiteX35" fmla="*/ 40481 w 554831"/>
              <a:gd name="connsiteY35" fmla="*/ 1095375 h 1100138"/>
              <a:gd name="connsiteX36" fmla="*/ 16669 w 554831"/>
              <a:gd name="connsiteY36" fmla="*/ 1069181 h 1100138"/>
              <a:gd name="connsiteX37" fmla="*/ 0 w 554831"/>
              <a:gd name="connsiteY37" fmla="*/ 1016794 h 1100138"/>
              <a:gd name="connsiteX38" fmla="*/ 0 w 554831"/>
              <a:gd name="connsiteY38" fmla="*/ 902494 h 1100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54831" h="1100138">
                <a:moveTo>
                  <a:pt x="0" y="902494"/>
                </a:moveTo>
                <a:lnTo>
                  <a:pt x="38100" y="769144"/>
                </a:lnTo>
                <a:lnTo>
                  <a:pt x="45244" y="757238"/>
                </a:lnTo>
                <a:lnTo>
                  <a:pt x="100013" y="711994"/>
                </a:lnTo>
                <a:lnTo>
                  <a:pt x="178594" y="642938"/>
                </a:lnTo>
                <a:lnTo>
                  <a:pt x="252413" y="566738"/>
                </a:lnTo>
                <a:lnTo>
                  <a:pt x="304800" y="502444"/>
                </a:lnTo>
                <a:lnTo>
                  <a:pt x="361950" y="426244"/>
                </a:lnTo>
                <a:lnTo>
                  <a:pt x="390525" y="378619"/>
                </a:lnTo>
                <a:lnTo>
                  <a:pt x="414338" y="326231"/>
                </a:lnTo>
                <a:lnTo>
                  <a:pt x="435769" y="245269"/>
                </a:lnTo>
                <a:cubicBezTo>
                  <a:pt x="442248" y="206397"/>
                  <a:pt x="454819" y="167997"/>
                  <a:pt x="454819" y="128588"/>
                </a:cubicBezTo>
                <a:lnTo>
                  <a:pt x="461963" y="54769"/>
                </a:lnTo>
                <a:lnTo>
                  <a:pt x="464344" y="33338"/>
                </a:lnTo>
                <a:lnTo>
                  <a:pt x="469106" y="14288"/>
                </a:lnTo>
                <a:lnTo>
                  <a:pt x="483394" y="0"/>
                </a:lnTo>
                <a:lnTo>
                  <a:pt x="500063" y="0"/>
                </a:lnTo>
                <a:lnTo>
                  <a:pt x="516731" y="9525"/>
                </a:lnTo>
                <a:lnTo>
                  <a:pt x="533400" y="42863"/>
                </a:lnTo>
                <a:lnTo>
                  <a:pt x="542925" y="92869"/>
                </a:lnTo>
                <a:lnTo>
                  <a:pt x="550069" y="154781"/>
                </a:lnTo>
                <a:lnTo>
                  <a:pt x="554831" y="216694"/>
                </a:lnTo>
                <a:lnTo>
                  <a:pt x="547688" y="290513"/>
                </a:lnTo>
                <a:lnTo>
                  <a:pt x="535781" y="392906"/>
                </a:lnTo>
                <a:lnTo>
                  <a:pt x="516731" y="490538"/>
                </a:lnTo>
                <a:lnTo>
                  <a:pt x="495300" y="592931"/>
                </a:lnTo>
                <a:lnTo>
                  <a:pt x="461963" y="695325"/>
                </a:lnTo>
                <a:lnTo>
                  <a:pt x="419100" y="792956"/>
                </a:lnTo>
                <a:lnTo>
                  <a:pt x="369094" y="871538"/>
                </a:lnTo>
                <a:lnTo>
                  <a:pt x="323850" y="933450"/>
                </a:lnTo>
                <a:lnTo>
                  <a:pt x="252413" y="1007269"/>
                </a:lnTo>
                <a:lnTo>
                  <a:pt x="178594" y="1057275"/>
                </a:lnTo>
                <a:lnTo>
                  <a:pt x="140494" y="1078706"/>
                </a:lnTo>
                <a:lnTo>
                  <a:pt x="92869" y="1090613"/>
                </a:lnTo>
                <a:lnTo>
                  <a:pt x="54769" y="1100138"/>
                </a:lnTo>
                <a:lnTo>
                  <a:pt x="40481" y="1095375"/>
                </a:lnTo>
                <a:lnTo>
                  <a:pt x="16669" y="1069181"/>
                </a:lnTo>
                <a:lnTo>
                  <a:pt x="0" y="1016794"/>
                </a:lnTo>
                <a:lnTo>
                  <a:pt x="0" y="9024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1BEFE8A9-8298-9849-8F8A-CA9387C6A346}"/>
              </a:ext>
            </a:extLst>
          </p:cNvPr>
          <p:cNvSpPr/>
          <p:nvPr/>
        </p:nvSpPr>
        <p:spPr>
          <a:xfrm>
            <a:off x="4805363" y="4891088"/>
            <a:ext cx="409575" cy="920750"/>
          </a:xfrm>
          <a:custGeom>
            <a:avLst/>
            <a:gdLst>
              <a:gd name="connsiteX0" fmla="*/ 161925 w 409575"/>
              <a:gd name="connsiteY0" fmla="*/ 645318 h 921543"/>
              <a:gd name="connsiteX1" fmla="*/ 161925 w 409575"/>
              <a:gd name="connsiteY1" fmla="*/ 523875 h 921543"/>
              <a:gd name="connsiteX2" fmla="*/ 154781 w 409575"/>
              <a:gd name="connsiteY2" fmla="*/ 466725 h 921543"/>
              <a:gd name="connsiteX3" fmla="*/ 147637 w 409575"/>
              <a:gd name="connsiteY3" fmla="*/ 419100 h 921543"/>
              <a:gd name="connsiteX4" fmla="*/ 133350 w 409575"/>
              <a:gd name="connsiteY4" fmla="*/ 357187 h 921543"/>
              <a:gd name="connsiteX5" fmla="*/ 107156 w 409575"/>
              <a:gd name="connsiteY5" fmla="*/ 285750 h 921543"/>
              <a:gd name="connsiteX6" fmla="*/ 61912 w 409575"/>
              <a:gd name="connsiteY6" fmla="*/ 176212 h 921543"/>
              <a:gd name="connsiteX7" fmla="*/ 28575 w 409575"/>
              <a:gd name="connsiteY7" fmla="*/ 102393 h 921543"/>
              <a:gd name="connsiteX8" fmla="*/ 4762 w 409575"/>
              <a:gd name="connsiteY8" fmla="*/ 57150 h 921543"/>
              <a:gd name="connsiteX9" fmla="*/ 0 w 409575"/>
              <a:gd name="connsiteY9" fmla="*/ 42862 h 921543"/>
              <a:gd name="connsiteX10" fmla="*/ 0 w 409575"/>
              <a:gd name="connsiteY10" fmla="*/ 30956 h 921543"/>
              <a:gd name="connsiteX11" fmla="*/ 0 w 409575"/>
              <a:gd name="connsiteY11" fmla="*/ 19050 h 921543"/>
              <a:gd name="connsiteX12" fmla="*/ 7143 w 409575"/>
              <a:gd name="connsiteY12" fmla="*/ 7143 h 921543"/>
              <a:gd name="connsiteX13" fmla="*/ 19050 w 409575"/>
              <a:gd name="connsiteY13" fmla="*/ 0 h 921543"/>
              <a:gd name="connsiteX14" fmla="*/ 42862 w 409575"/>
              <a:gd name="connsiteY14" fmla="*/ 4762 h 921543"/>
              <a:gd name="connsiteX15" fmla="*/ 66675 w 409575"/>
              <a:gd name="connsiteY15" fmla="*/ 23812 h 921543"/>
              <a:gd name="connsiteX16" fmla="*/ 111918 w 409575"/>
              <a:gd name="connsiteY16" fmla="*/ 69056 h 921543"/>
              <a:gd name="connsiteX17" fmla="*/ 169068 w 409575"/>
              <a:gd name="connsiteY17" fmla="*/ 130968 h 921543"/>
              <a:gd name="connsiteX18" fmla="*/ 230981 w 409575"/>
              <a:gd name="connsiteY18" fmla="*/ 204787 h 921543"/>
              <a:gd name="connsiteX19" fmla="*/ 273843 w 409575"/>
              <a:gd name="connsiteY19" fmla="*/ 259556 h 921543"/>
              <a:gd name="connsiteX20" fmla="*/ 316706 w 409575"/>
              <a:gd name="connsiteY20" fmla="*/ 323850 h 921543"/>
              <a:gd name="connsiteX21" fmla="*/ 357187 w 409575"/>
              <a:gd name="connsiteY21" fmla="*/ 395287 h 921543"/>
              <a:gd name="connsiteX22" fmla="*/ 383381 w 409575"/>
              <a:gd name="connsiteY22" fmla="*/ 447675 h 921543"/>
              <a:gd name="connsiteX23" fmla="*/ 395287 w 409575"/>
              <a:gd name="connsiteY23" fmla="*/ 481012 h 921543"/>
              <a:gd name="connsiteX24" fmla="*/ 402431 w 409575"/>
              <a:gd name="connsiteY24" fmla="*/ 526256 h 921543"/>
              <a:gd name="connsiteX25" fmla="*/ 407193 w 409575"/>
              <a:gd name="connsiteY25" fmla="*/ 561975 h 921543"/>
              <a:gd name="connsiteX26" fmla="*/ 409575 w 409575"/>
              <a:gd name="connsiteY26" fmla="*/ 611981 h 921543"/>
              <a:gd name="connsiteX27" fmla="*/ 409575 w 409575"/>
              <a:gd name="connsiteY27" fmla="*/ 673893 h 921543"/>
              <a:gd name="connsiteX28" fmla="*/ 402431 w 409575"/>
              <a:gd name="connsiteY28" fmla="*/ 738187 h 921543"/>
              <a:gd name="connsiteX29" fmla="*/ 385762 w 409575"/>
              <a:gd name="connsiteY29" fmla="*/ 804862 h 921543"/>
              <a:gd name="connsiteX30" fmla="*/ 369093 w 409575"/>
              <a:gd name="connsiteY30" fmla="*/ 857250 h 921543"/>
              <a:gd name="connsiteX31" fmla="*/ 345281 w 409575"/>
              <a:gd name="connsiteY31" fmla="*/ 892968 h 921543"/>
              <a:gd name="connsiteX32" fmla="*/ 321468 w 409575"/>
              <a:gd name="connsiteY32" fmla="*/ 909637 h 921543"/>
              <a:gd name="connsiteX33" fmla="*/ 297656 w 409575"/>
              <a:gd name="connsiteY33" fmla="*/ 919162 h 921543"/>
              <a:gd name="connsiteX34" fmla="*/ 278606 w 409575"/>
              <a:gd name="connsiteY34" fmla="*/ 921543 h 921543"/>
              <a:gd name="connsiteX35" fmla="*/ 247650 w 409575"/>
              <a:gd name="connsiteY35" fmla="*/ 921543 h 921543"/>
              <a:gd name="connsiteX36" fmla="*/ 219075 w 409575"/>
              <a:gd name="connsiteY36" fmla="*/ 914400 h 921543"/>
              <a:gd name="connsiteX37" fmla="*/ 188118 w 409575"/>
              <a:gd name="connsiteY37" fmla="*/ 895350 h 921543"/>
              <a:gd name="connsiteX38" fmla="*/ 173831 w 409575"/>
              <a:gd name="connsiteY38" fmla="*/ 876300 h 921543"/>
              <a:gd name="connsiteX39" fmla="*/ 166687 w 409575"/>
              <a:gd name="connsiteY39" fmla="*/ 826293 h 921543"/>
              <a:gd name="connsiteX40" fmla="*/ 164306 w 409575"/>
              <a:gd name="connsiteY40" fmla="*/ 759618 h 921543"/>
              <a:gd name="connsiteX41" fmla="*/ 161925 w 409575"/>
              <a:gd name="connsiteY41" fmla="*/ 645318 h 921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409575" h="921543">
                <a:moveTo>
                  <a:pt x="161925" y="645318"/>
                </a:moveTo>
                <a:lnTo>
                  <a:pt x="161925" y="523875"/>
                </a:lnTo>
                <a:lnTo>
                  <a:pt x="154781" y="466725"/>
                </a:lnTo>
                <a:lnTo>
                  <a:pt x="147637" y="419100"/>
                </a:lnTo>
                <a:lnTo>
                  <a:pt x="133350" y="357187"/>
                </a:lnTo>
                <a:lnTo>
                  <a:pt x="107156" y="285750"/>
                </a:lnTo>
                <a:lnTo>
                  <a:pt x="61912" y="176212"/>
                </a:lnTo>
                <a:lnTo>
                  <a:pt x="28575" y="102393"/>
                </a:lnTo>
                <a:lnTo>
                  <a:pt x="4762" y="57150"/>
                </a:lnTo>
                <a:lnTo>
                  <a:pt x="0" y="42862"/>
                </a:lnTo>
                <a:lnTo>
                  <a:pt x="0" y="30956"/>
                </a:lnTo>
                <a:lnTo>
                  <a:pt x="0" y="19050"/>
                </a:lnTo>
                <a:lnTo>
                  <a:pt x="7143" y="7143"/>
                </a:lnTo>
                <a:lnTo>
                  <a:pt x="19050" y="0"/>
                </a:lnTo>
                <a:lnTo>
                  <a:pt x="42862" y="4762"/>
                </a:lnTo>
                <a:lnTo>
                  <a:pt x="66675" y="23812"/>
                </a:lnTo>
                <a:lnTo>
                  <a:pt x="111918" y="69056"/>
                </a:lnTo>
                <a:lnTo>
                  <a:pt x="169068" y="130968"/>
                </a:lnTo>
                <a:lnTo>
                  <a:pt x="230981" y="204787"/>
                </a:lnTo>
                <a:lnTo>
                  <a:pt x="273843" y="259556"/>
                </a:lnTo>
                <a:lnTo>
                  <a:pt x="316706" y="323850"/>
                </a:lnTo>
                <a:lnTo>
                  <a:pt x="357187" y="395287"/>
                </a:lnTo>
                <a:lnTo>
                  <a:pt x="383381" y="447675"/>
                </a:lnTo>
                <a:lnTo>
                  <a:pt x="395287" y="481012"/>
                </a:lnTo>
                <a:lnTo>
                  <a:pt x="402431" y="526256"/>
                </a:lnTo>
                <a:lnTo>
                  <a:pt x="407193" y="561975"/>
                </a:lnTo>
                <a:lnTo>
                  <a:pt x="409575" y="611981"/>
                </a:lnTo>
                <a:lnTo>
                  <a:pt x="409575" y="673893"/>
                </a:lnTo>
                <a:lnTo>
                  <a:pt x="402431" y="738187"/>
                </a:lnTo>
                <a:lnTo>
                  <a:pt x="385762" y="804862"/>
                </a:lnTo>
                <a:lnTo>
                  <a:pt x="369093" y="857250"/>
                </a:lnTo>
                <a:lnTo>
                  <a:pt x="345281" y="892968"/>
                </a:lnTo>
                <a:lnTo>
                  <a:pt x="321468" y="909637"/>
                </a:lnTo>
                <a:lnTo>
                  <a:pt x="297656" y="919162"/>
                </a:lnTo>
                <a:lnTo>
                  <a:pt x="278606" y="921543"/>
                </a:lnTo>
                <a:lnTo>
                  <a:pt x="247650" y="921543"/>
                </a:lnTo>
                <a:lnTo>
                  <a:pt x="219075" y="914400"/>
                </a:lnTo>
                <a:lnTo>
                  <a:pt x="188118" y="895350"/>
                </a:lnTo>
                <a:lnTo>
                  <a:pt x="173831" y="876300"/>
                </a:lnTo>
                <a:lnTo>
                  <a:pt x="166687" y="826293"/>
                </a:lnTo>
                <a:cubicBezTo>
                  <a:pt x="165893" y="804068"/>
                  <a:pt x="165100" y="781843"/>
                  <a:pt x="164306" y="759618"/>
                </a:cubicBezTo>
                <a:cubicBezTo>
                  <a:pt x="163512" y="721518"/>
                  <a:pt x="162719" y="683418"/>
                  <a:pt x="161925" y="64531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BADEB01F-103C-4441-A6C0-1DDDEECDF1A0}"/>
              </a:ext>
            </a:extLst>
          </p:cNvPr>
          <p:cNvSpPr/>
          <p:nvPr/>
        </p:nvSpPr>
        <p:spPr>
          <a:xfrm>
            <a:off x="5575300" y="4805363"/>
            <a:ext cx="533400" cy="1004887"/>
          </a:xfrm>
          <a:custGeom>
            <a:avLst/>
            <a:gdLst>
              <a:gd name="connsiteX0" fmla="*/ 223838 w 533400"/>
              <a:gd name="connsiteY0" fmla="*/ 704850 h 1004887"/>
              <a:gd name="connsiteX1" fmla="*/ 214313 w 533400"/>
              <a:gd name="connsiteY1" fmla="*/ 566737 h 1004887"/>
              <a:gd name="connsiteX2" fmla="*/ 192882 w 533400"/>
              <a:gd name="connsiteY2" fmla="*/ 457200 h 1004887"/>
              <a:gd name="connsiteX3" fmla="*/ 159544 w 533400"/>
              <a:gd name="connsiteY3" fmla="*/ 352425 h 1004887"/>
              <a:gd name="connsiteX4" fmla="*/ 130969 w 533400"/>
              <a:gd name="connsiteY4" fmla="*/ 283368 h 1004887"/>
              <a:gd name="connsiteX5" fmla="*/ 92869 w 533400"/>
              <a:gd name="connsiteY5" fmla="*/ 202406 h 1004887"/>
              <a:gd name="connsiteX6" fmla="*/ 47625 w 533400"/>
              <a:gd name="connsiteY6" fmla="*/ 121443 h 1004887"/>
              <a:gd name="connsiteX7" fmla="*/ 11907 w 533400"/>
              <a:gd name="connsiteY7" fmla="*/ 66675 h 1004887"/>
              <a:gd name="connsiteX8" fmla="*/ 0 w 533400"/>
              <a:gd name="connsiteY8" fmla="*/ 40481 h 1004887"/>
              <a:gd name="connsiteX9" fmla="*/ 0 w 533400"/>
              <a:gd name="connsiteY9" fmla="*/ 21431 h 1004887"/>
              <a:gd name="connsiteX10" fmla="*/ 2382 w 533400"/>
              <a:gd name="connsiteY10" fmla="*/ 9525 h 1004887"/>
              <a:gd name="connsiteX11" fmla="*/ 11907 w 533400"/>
              <a:gd name="connsiteY11" fmla="*/ 2381 h 1004887"/>
              <a:gd name="connsiteX12" fmla="*/ 26194 w 533400"/>
              <a:gd name="connsiteY12" fmla="*/ 0 h 1004887"/>
              <a:gd name="connsiteX13" fmla="*/ 47625 w 533400"/>
              <a:gd name="connsiteY13" fmla="*/ 9525 h 1004887"/>
              <a:gd name="connsiteX14" fmla="*/ 109538 w 533400"/>
              <a:gd name="connsiteY14" fmla="*/ 59531 h 1004887"/>
              <a:gd name="connsiteX15" fmla="*/ 202407 w 533400"/>
              <a:gd name="connsiteY15" fmla="*/ 140493 h 1004887"/>
              <a:gd name="connsiteX16" fmla="*/ 295275 w 533400"/>
              <a:gd name="connsiteY16" fmla="*/ 223837 h 1004887"/>
              <a:gd name="connsiteX17" fmla="*/ 364332 w 533400"/>
              <a:gd name="connsiteY17" fmla="*/ 297656 h 1004887"/>
              <a:gd name="connsiteX18" fmla="*/ 416719 w 533400"/>
              <a:gd name="connsiteY18" fmla="*/ 361950 h 1004887"/>
              <a:gd name="connsiteX19" fmla="*/ 452438 w 533400"/>
              <a:gd name="connsiteY19" fmla="*/ 404812 h 1004887"/>
              <a:gd name="connsiteX20" fmla="*/ 476250 w 533400"/>
              <a:gd name="connsiteY20" fmla="*/ 450056 h 1004887"/>
              <a:gd name="connsiteX21" fmla="*/ 497682 w 533400"/>
              <a:gd name="connsiteY21" fmla="*/ 495300 h 1004887"/>
              <a:gd name="connsiteX22" fmla="*/ 514350 w 533400"/>
              <a:gd name="connsiteY22" fmla="*/ 552450 h 1004887"/>
              <a:gd name="connsiteX23" fmla="*/ 523875 w 533400"/>
              <a:gd name="connsiteY23" fmla="*/ 604837 h 1004887"/>
              <a:gd name="connsiteX24" fmla="*/ 533400 w 533400"/>
              <a:gd name="connsiteY24" fmla="*/ 678656 h 1004887"/>
              <a:gd name="connsiteX25" fmla="*/ 531019 w 533400"/>
              <a:gd name="connsiteY25" fmla="*/ 754856 h 1004887"/>
              <a:gd name="connsiteX26" fmla="*/ 526257 w 533400"/>
              <a:gd name="connsiteY26" fmla="*/ 831056 h 1004887"/>
              <a:gd name="connsiteX27" fmla="*/ 511969 w 533400"/>
              <a:gd name="connsiteY27" fmla="*/ 897731 h 1004887"/>
              <a:gd name="connsiteX28" fmla="*/ 497682 w 533400"/>
              <a:gd name="connsiteY28" fmla="*/ 935831 h 1004887"/>
              <a:gd name="connsiteX29" fmla="*/ 473869 w 533400"/>
              <a:gd name="connsiteY29" fmla="*/ 976312 h 1004887"/>
              <a:gd name="connsiteX30" fmla="*/ 447675 w 533400"/>
              <a:gd name="connsiteY30" fmla="*/ 997743 h 1004887"/>
              <a:gd name="connsiteX31" fmla="*/ 426244 w 533400"/>
              <a:gd name="connsiteY31" fmla="*/ 1002506 h 1004887"/>
              <a:gd name="connsiteX32" fmla="*/ 404813 w 533400"/>
              <a:gd name="connsiteY32" fmla="*/ 1004887 h 1004887"/>
              <a:gd name="connsiteX33" fmla="*/ 369094 w 533400"/>
              <a:gd name="connsiteY33" fmla="*/ 995362 h 1004887"/>
              <a:gd name="connsiteX34" fmla="*/ 333375 w 533400"/>
              <a:gd name="connsiteY34" fmla="*/ 973931 h 1004887"/>
              <a:gd name="connsiteX35" fmla="*/ 300038 w 533400"/>
              <a:gd name="connsiteY35" fmla="*/ 940593 h 1004887"/>
              <a:gd name="connsiteX36" fmla="*/ 273844 w 533400"/>
              <a:gd name="connsiteY36" fmla="*/ 909637 h 1004887"/>
              <a:gd name="connsiteX37" fmla="*/ 254794 w 533400"/>
              <a:gd name="connsiteY37" fmla="*/ 876300 h 1004887"/>
              <a:gd name="connsiteX38" fmla="*/ 242888 w 533400"/>
              <a:gd name="connsiteY38" fmla="*/ 823912 h 1004887"/>
              <a:gd name="connsiteX39" fmla="*/ 223838 w 533400"/>
              <a:gd name="connsiteY39" fmla="*/ 704850 h 1004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533400" h="1004887">
                <a:moveTo>
                  <a:pt x="223838" y="704850"/>
                </a:moveTo>
                <a:lnTo>
                  <a:pt x="214313" y="566737"/>
                </a:lnTo>
                <a:lnTo>
                  <a:pt x="192882" y="457200"/>
                </a:lnTo>
                <a:lnTo>
                  <a:pt x="159544" y="352425"/>
                </a:lnTo>
                <a:lnTo>
                  <a:pt x="130969" y="283368"/>
                </a:lnTo>
                <a:lnTo>
                  <a:pt x="92869" y="202406"/>
                </a:lnTo>
                <a:lnTo>
                  <a:pt x="47625" y="121443"/>
                </a:lnTo>
                <a:lnTo>
                  <a:pt x="11907" y="66675"/>
                </a:lnTo>
                <a:lnTo>
                  <a:pt x="0" y="40481"/>
                </a:lnTo>
                <a:lnTo>
                  <a:pt x="0" y="21431"/>
                </a:lnTo>
                <a:lnTo>
                  <a:pt x="2382" y="9525"/>
                </a:lnTo>
                <a:lnTo>
                  <a:pt x="11907" y="2381"/>
                </a:lnTo>
                <a:lnTo>
                  <a:pt x="26194" y="0"/>
                </a:lnTo>
                <a:lnTo>
                  <a:pt x="47625" y="9525"/>
                </a:lnTo>
                <a:lnTo>
                  <a:pt x="109538" y="59531"/>
                </a:lnTo>
                <a:lnTo>
                  <a:pt x="202407" y="140493"/>
                </a:lnTo>
                <a:lnTo>
                  <a:pt x="295275" y="223837"/>
                </a:lnTo>
                <a:lnTo>
                  <a:pt x="364332" y="297656"/>
                </a:lnTo>
                <a:lnTo>
                  <a:pt x="416719" y="361950"/>
                </a:lnTo>
                <a:lnTo>
                  <a:pt x="452438" y="404812"/>
                </a:lnTo>
                <a:lnTo>
                  <a:pt x="476250" y="450056"/>
                </a:lnTo>
                <a:lnTo>
                  <a:pt x="497682" y="495300"/>
                </a:lnTo>
                <a:lnTo>
                  <a:pt x="514350" y="552450"/>
                </a:lnTo>
                <a:lnTo>
                  <a:pt x="523875" y="604837"/>
                </a:lnTo>
                <a:lnTo>
                  <a:pt x="533400" y="678656"/>
                </a:lnTo>
                <a:cubicBezTo>
                  <a:pt x="532606" y="704056"/>
                  <a:pt x="531813" y="729456"/>
                  <a:pt x="531019" y="754856"/>
                </a:cubicBezTo>
                <a:lnTo>
                  <a:pt x="526257" y="831056"/>
                </a:lnTo>
                <a:lnTo>
                  <a:pt x="511969" y="897731"/>
                </a:lnTo>
                <a:lnTo>
                  <a:pt x="497682" y="935831"/>
                </a:lnTo>
                <a:lnTo>
                  <a:pt x="473869" y="976312"/>
                </a:lnTo>
                <a:lnTo>
                  <a:pt x="447675" y="997743"/>
                </a:lnTo>
                <a:lnTo>
                  <a:pt x="426244" y="1002506"/>
                </a:lnTo>
                <a:lnTo>
                  <a:pt x="404813" y="1004887"/>
                </a:lnTo>
                <a:lnTo>
                  <a:pt x="369094" y="995362"/>
                </a:lnTo>
                <a:lnTo>
                  <a:pt x="333375" y="973931"/>
                </a:lnTo>
                <a:lnTo>
                  <a:pt x="300038" y="940593"/>
                </a:lnTo>
                <a:lnTo>
                  <a:pt x="273844" y="909637"/>
                </a:lnTo>
                <a:lnTo>
                  <a:pt x="254794" y="876300"/>
                </a:lnTo>
                <a:lnTo>
                  <a:pt x="242888" y="823912"/>
                </a:lnTo>
                <a:lnTo>
                  <a:pt x="223838" y="7048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7220F738-6F61-7F45-9FD2-B6864E6D96D3}"/>
              </a:ext>
            </a:extLst>
          </p:cNvPr>
          <p:cNvSpPr/>
          <p:nvPr/>
        </p:nvSpPr>
        <p:spPr>
          <a:xfrm>
            <a:off x="6523038" y="4760913"/>
            <a:ext cx="681037" cy="1060450"/>
          </a:xfrm>
          <a:custGeom>
            <a:avLst/>
            <a:gdLst>
              <a:gd name="connsiteX0" fmla="*/ 366712 w 681037"/>
              <a:gd name="connsiteY0" fmla="*/ 814387 h 1062037"/>
              <a:gd name="connsiteX1" fmla="*/ 273844 w 681037"/>
              <a:gd name="connsiteY1" fmla="*/ 569119 h 1062037"/>
              <a:gd name="connsiteX2" fmla="*/ 188119 w 681037"/>
              <a:gd name="connsiteY2" fmla="*/ 371475 h 1062037"/>
              <a:gd name="connsiteX3" fmla="*/ 123825 w 681037"/>
              <a:gd name="connsiteY3" fmla="*/ 240506 h 1062037"/>
              <a:gd name="connsiteX4" fmla="*/ 52387 w 681037"/>
              <a:gd name="connsiteY4" fmla="*/ 121444 h 1062037"/>
              <a:gd name="connsiteX5" fmla="*/ 7144 w 681037"/>
              <a:gd name="connsiteY5" fmla="*/ 57150 h 1062037"/>
              <a:gd name="connsiteX6" fmla="*/ 2381 w 681037"/>
              <a:gd name="connsiteY6" fmla="*/ 38100 h 1062037"/>
              <a:gd name="connsiteX7" fmla="*/ 0 w 681037"/>
              <a:gd name="connsiteY7" fmla="*/ 21431 h 1062037"/>
              <a:gd name="connsiteX8" fmla="*/ 2381 w 681037"/>
              <a:gd name="connsiteY8" fmla="*/ 9525 h 1062037"/>
              <a:gd name="connsiteX9" fmla="*/ 16669 w 681037"/>
              <a:gd name="connsiteY9" fmla="*/ 0 h 1062037"/>
              <a:gd name="connsiteX10" fmla="*/ 33337 w 681037"/>
              <a:gd name="connsiteY10" fmla="*/ 0 h 1062037"/>
              <a:gd name="connsiteX11" fmla="*/ 54769 w 681037"/>
              <a:gd name="connsiteY11" fmla="*/ 4762 h 1062037"/>
              <a:gd name="connsiteX12" fmla="*/ 133350 w 681037"/>
              <a:gd name="connsiteY12" fmla="*/ 73819 h 1062037"/>
              <a:gd name="connsiteX13" fmla="*/ 235744 w 681037"/>
              <a:gd name="connsiteY13" fmla="*/ 169069 h 1062037"/>
              <a:gd name="connsiteX14" fmla="*/ 342900 w 681037"/>
              <a:gd name="connsiteY14" fmla="*/ 273844 h 1062037"/>
              <a:gd name="connsiteX15" fmla="*/ 450056 w 681037"/>
              <a:gd name="connsiteY15" fmla="*/ 385762 h 1062037"/>
              <a:gd name="connsiteX16" fmla="*/ 538162 w 681037"/>
              <a:gd name="connsiteY16" fmla="*/ 488156 h 1062037"/>
              <a:gd name="connsiteX17" fmla="*/ 602456 w 681037"/>
              <a:gd name="connsiteY17" fmla="*/ 581025 h 1062037"/>
              <a:gd name="connsiteX18" fmla="*/ 650081 w 681037"/>
              <a:gd name="connsiteY18" fmla="*/ 666750 h 1062037"/>
              <a:gd name="connsiteX19" fmla="*/ 669131 w 681037"/>
              <a:gd name="connsiteY19" fmla="*/ 709612 h 1062037"/>
              <a:gd name="connsiteX20" fmla="*/ 681037 w 681037"/>
              <a:gd name="connsiteY20" fmla="*/ 754856 h 1062037"/>
              <a:gd name="connsiteX21" fmla="*/ 681037 w 681037"/>
              <a:gd name="connsiteY21" fmla="*/ 797719 h 1062037"/>
              <a:gd name="connsiteX22" fmla="*/ 673894 w 681037"/>
              <a:gd name="connsiteY22" fmla="*/ 859631 h 1062037"/>
              <a:gd name="connsiteX23" fmla="*/ 661987 w 681037"/>
              <a:gd name="connsiteY23" fmla="*/ 919162 h 1062037"/>
              <a:gd name="connsiteX24" fmla="*/ 635794 w 681037"/>
              <a:gd name="connsiteY24" fmla="*/ 983456 h 1062037"/>
              <a:gd name="connsiteX25" fmla="*/ 602456 w 681037"/>
              <a:gd name="connsiteY25" fmla="*/ 1026319 h 1062037"/>
              <a:gd name="connsiteX26" fmla="*/ 571500 w 681037"/>
              <a:gd name="connsiteY26" fmla="*/ 1054894 h 1062037"/>
              <a:gd name="connsiteX27" fmla="*/ 550069 w 681037"/>
              <a:gd name="connsiteY27" fmla="*/ 1062037 h 1062037"/>
              <a:gd name="connsiteX28" fmla="*/ 521494 w 681037"/>
              <a:gd name="connsiteY28" fmla="*/ 1062037 h 1062037"/>
              <a:gd name="connsiteX29" fmla="*/ 497681 w 681037"/>
              <a:gd name="connsiteY29" fmla="*/ 1054894 h 1062037"/>
              <a:gd name="connsiteX30" fmla="*/ 469106 w 681037"/>
              <a:gd name="connsiteY30" fmla="*/ 1033462 h 1062037"/>
              <a:gd name="connsiteX31" fmla="*/ 435769 w 681037"/>
              <a:gd name="connsiteY31" fmla="*/ 1000125 h 1062037"/>
              <a:gd name="connsiteX32" fmla="*/ 419100 w 681037"/>
              <a:gd name="connsiteY32" fmla="*/ 959644 h 1062037"/>
              <a:gd name="connsiteX33" fmla="*/ 366712 w 681037"/>
              <a:gd name="connsiteY33" fmla="*/ 814387 h 1062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681037" h="1062037">
                <a:moveTo>
                  <a:pt x="366712" y="814387"/>
                </a:moveTo>
                <a:lnTo>
                  <a:pt x="273844" y="569119"/>
                </a:lnTo>
                <a:lnTo>
                  <a:pt x="188119" y="371475"/>
                </a:lnTo>
                <a:lnTo>
                  <a:pt x="123825" y="240506"/>
                </a:lnTo>
                <a:lnTo>
                  <a:pt x="52387" y="121444"/>
                </a:lnTo>
                <a:lnTo>
                  <a:pt x="7144" y="57150"/>
                </a:lnTo>
                <a:lnTo>
                  <a:pt x="2381" y="38100"/>
                </a:lnTo>
                <a:lnTo>
                  <a:pt x="0" y="21431"/>
                </a:lnTo>
                <a:lnTo>
                  <a:pt x="2381" y="9525"/>
                </a:lnTo>
                <a:lnTo>
                  <a:pt x="16669" y="0"/>
                </a:lnTo>
                <a:lnTo>
                  <a:pt x="33337" y="0"/>
                </a:lnTo>
                <a:lnTo>
                  <a:pt x="54769" y="4762"/>
                </a:lnTo>
                <a:lnTo>
                  <a:pt x="133350" y="73819"/>
                </a:lnTo>
                <a:lnTo>
                  <a:pt x="235744" y="169069"/>
                </a:lnTo>
                <a:lnTo>
                  <a:pt x="342900" y="273844"/>
                </a:lnTo>
                <a:lnTo>
                  <a:pt x="450056" y="385762"/>
                </a:lnTo>
                <a:lnTo>
                  <a:pt x="538162" y="488156"/>
                </a:lnTo>
                <a:lnTo>
                  <a:pt x="602456" y="581025"/>
                </a:lnTo>
                <a:lnTo>
                  <a:pt x="650081" y="666750"/>
                </a:lnTo>
                <a:lnTo>
                  <a:pt x="669131" y="709612"/>
                </a:lnTo>
                <a:lnTo>
                  <a:pt x="681037" y="754856"/>
                </a:lnTo>
                <a:lnTo>
                  <a:pt x="681037" y="797719"/>
                </a:lnTo>
                <a:lnTo>
                  <a:pt x="673894" y="859631"/>
                </a:lnTo>
                <a:lnTo>
                  <a:pt x="661987" y="919162"/>
                </a:lnTo>
                <a:lnTo>
                  <a:pt x="635794" y="983456"/>
                </a:lnTo>
                <a:lnTo>
                  <a:pt x="602456" y="1026319"/>
                </a:lnTo>
                <a:lnTo>
                  <a:pt x="571500" y="1054894"/>
                </a:lnTo>
                <a:lnTo>
                  <a:pt x="550069" y="1062037"/>
                </a:lnTo>
                <a:lnTo>
                  <a:pt x="521494" y="1062037"/>
                </a:lnTo>
                <a:lnTo>
                  <a:pt x="497681" y="1054894"/>
                </a:lnTo>
                <a:lnTo>
                  <a:pt x="469106" y="1033462"/>
                </a:lnTo>
                <a:lnTo>
                  <a:pt x="435769" y="1000125"/>
                </a:lnTo>
                <a:lnTo>
                  <a:pt x="419100" y="959644"/>
                </a:lnTo>
                <a:lnTo>
                  <a:pt x="366712" y="8143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467EB911-43EB-FC42-A952-6F44518DAD88}"/>
              </a:ext>
            </a:extLst>
          </p:cNvPr>
          <p:cNvSpPr/>
          <p:nvPr/>
        </p:nvSpPr>
        <p:spPr>
          <a:xfrm rot="16200000">
            <a:off x="2348707" y="4156869"/>
            <a:ext cx="1897062" cy="1066800"/>
          </a:xfrm>
          <a:custGeom>
            <a:avLst/>
            <a:gdLst>
              <a:gd name="connsiteX0" fmla="*/ 778668 w 1897856"/>
              <a:gd name="connsiteY0" fmla="*/ 578644 h 1066800"/>
              <a:gd name="connsiteX1" fmla="*/ 564356 w 1897856"/>
              <a:gd name="connsiteY1" fmla="*/ 461963 h 1066800"/>
              <a:gd name="connsiteX2" fmla="*/ 392906 w 1897856"/>
              <a:gd name="connsiteY2" fmla="*/ 366713 h 1066800"/>
              <a:gd name="connsiteX3" fmla="*/ 245268 w 1897856"/>
              <a:gd name="connsiteY3" fmla="*/ 283369 h 1066800"/>
              <a:gd name="connsiteX4" fmla="*/ 188118 w 1897856"/>
              <a:gd name="connsiteY4" fmla="*/ 252413 h 1066800"/>
              <a:gd name="connsiteX5" fmla="*/ 154781 w 1897856"/>
              <a:gd name="connsiteY5" fmla="*/ 230982 h 1066800"/>
              <a:gd name="connsiteX6" fmla="*/ 126206 w 1897856"/>
              <a:gd name="connsiteY6" fmla="*/ 214313 h 1066800"/>
              <a:gd name="connsiteX7" fmla="*/ 0 w 1897856"/>
              <a:gd name="connsiteY7" fmla="*/ 150019 h 1066800"/>
              <a:gd name="connsiteX8" fmla="*/ 454818 w 1897856"/>
              <a:gd name="connsiteY8" fmla="*/ 0 h 1066800"/>
              <a:gd name="connsiteX9" fmla="*/ 478631 w 1897856"/>
              <a:gd name="connsiteY9" fmla="*/ 35719 h 1066800"/>
              <a:gd name="connsiteX10" fmla="*/ 476250 w 1897856"/>
              <a:gd name="connsiteY10" fmla="*/ 66675 h 1066800"/>
              <a:gd name="connsiteX11" fmla="*/ 490537 w 1897856"/>
              <a:gd name="connsiteY11" fmla="*/ 114300 h 1066800"/>
              <a:gd name="connsiteX12" fmla="*/ 509587 w 1897856"/>
              <a:gd name="connsiteY12" fmla="*/ 150019 h 1066800"/>
              <a:gd name="connsiteX13" fmla="*/ 540543 w 1897856"/>
              <a:gd name="connsiteY13" fmla="*/ 178594 h 1066800"/>
              <a:gd name="connsiteX14" fmla="*/ 726281 w 1897856"/>
              <a:gd name="connsiteY14" fmla="*/ 302419 h 1066800"/>
              <a:gd name="connsiteX15" fmla="*/ 1066800 w 1897856"/>
              <a:gd name="connsiteY15" fmla="*/ 521494 h 1066800"/>
              <a:gd name="connsiteX16" fmla="*/ 1404937 w 1897856"/>
              <a:gd name="connsiteY16" fmla="*/ 726282 h 1066800"/>
              <a:gd name="connsiteX17" fmla="*/ 1664493 w 1897856"/>
              <a:gd name="connsiteY17" fmla="*/ 881063 h 1066800"/>
              <a:gd name="connsiteX18" fmla="*/ 1859756 w 1897856"/>
              <a:gd name="connsiteY18" fmla="*/ 992982 h 1066800"/>
              <a:gd name="connsiteX19" fmla="*/ 1881187 w 1897856"/>
              <a:gd name="connsiteY19" fmla="*/ 1007269 h 1066800"/>
              <a:gd name="connsiteX20" fmla="*/ 1893093 w 1897856"/>
              <a:gd name="connsiteY20" fmla="*/ 1023938 h 1066800"/>
              <a:gd name="connsiteX21" fmla="*/ 1897856 w 1897856"/>
              <a:gd name="connsiteY21" fmla="*/ 1040607 h 1066800"/>
              <a:gd name="connsiteX22" fmla="*/ 1893093 w 1897856"/>
              <a:gd name="connsiteY22" fmla="*/ 1054894 h 1066800"/>
              <a:gd name="connsiteX23" fmla="*/ 1878806 w 1897856"/>
              <a:gd name="connsiteY23" fmla="*/ 1064419 h 1066800"/>
              <a:gd name="connsiteX24" fmla="*/ 1859756 w 1897856"/>
              <a:gd name="connsiteY24" fmla="*/ 1066800 h 1066800"/>
              <a:gd name="connsiteX25" fmla="*/ 1819275 w 1897856"/>
              <a:gd name="connsiteY25" fmla="*/ 1057275 h 1066800"/>
              <a:gd name="connsiteX26" fmla="*/ 1528762 w 1897856"/>
              <a:gd name="connsiteY26" fmla="*/ 942975 h 1066800"/>
              <a:gd name="connsiteX27" fmla="*/ 1235868 w 1897856"/>
              <a:gd name="connsiteY27" fmla="*/ 809625 h 1066800"/>
              <a:gd name="connsiteX28" fmla="*/ 1078706 w 1897856"/>
              <a:gd name="connsiteY28" fmla="*/ 735807 h 1066800"/>
              <a:gd name="connsiteX29" fmla="*/ 962025 w 1897856"/>
              <a:gd name="connsiteY29" fmla="*/ 678657 h 1066800"/>
              <a:gd name="connsiteX30" fmla="*/ 778668 w 1897856"/>
              <a:gd name="connsiteY30" fmla="*/ 578644 h 106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897856" h="1066800">
                <a:moveTo>
                  <a:pt x="778668" y="578644"/>
                </a:moveTo>
                <a:lnTo>
                  <a:pt x="564356" y="461963"/>
                </a:lnTo>
                <a:lnTo>
                  <a:pt x="392906" y="366713"/>
                </a:lnTo>
                <a:lnTo>
                  <a:pt x="245268" y="283369"/>
                </a:lnTo>
                <a:lnTo>
                  <a:pt x="188118" y="252413"/>
                </a:lnTo>
                <a:lnTo>
                  <a:pt x="154781" y="230982"/>
                </a:lnTo>
                <a:lnTo>
                  <a:pt x="126206" y="214313"/>
                </a:lnTo>
                <a:lnTo>
                  <a:pt x="0" y="150019"/>
                </a:lnTo>
                <a:lnTo>
                  <a:pt x="454818" y="0"/>
                </a:lnTo>
                <a:lnTo>
                  <a:pt x="478631" y="35719"/>
                </a:lnTo>
                <a:lnTo>
                  <a:pt x="476250" y="66675"/>
                </a:lnTo>
                <a:lnTo>
                  <a:pt x="490537" y="114300"/>
                </a:lnTo>
                <a:lnTo>
                  <a:pt x="509587" y="150019"/>
                </a:lnTo>
                <a:lnTo>
                  <a:pt x="540543" y="178594"/>
                </a:lnTo>
                <a:lnTo>
                  <a:pt x="726281" y="302419"/>
                </a:lnTo>
                <a:lnTo>
                  <a:pt x="1066800" y="521494"/>
                </a:lnTo>
                <a:lnTo>
                  <a:pt x="1404937" y="726282"/>
                </a:lnTo>
                <a:lnTo>
                  <a:pt x="1664493" y="881063"/>
                </a:lnTo>
                <a:lnTo>
                  <a:pt x="1859756" y="992982"/>
                </a:lnTo>
                <a:lnTo>
                  <a:pt x="1881187" y="1007269"/>
                </a:lnTo>
                <a:lnTo>
                  <a:pt x="1893093" y="1023938"/>
                </a:lnTo>
                <a:lnTo>
                  <a:pt x="1897856" y="1040607"/>
                </a:lnTo>
                <a:lnTo>
                  <a:pt x="1893093" y="1054894"/>
                </a:lnTo>
                <a:lnTo>
                  <a:pt x="1878806" y="1064419"/>
                </a:lnTo>
                <a:lnTo>
                  <a:pt x="1859756" y="1066800"/>
                </a:lnTo>
                <a:lnTo>
                  <a:pt x="1819275" y="1057275"/>
                </a:lnTo>
                <a:lnTo>
                  <a:pt x="1528762" y="942975"/>
                </a:lnTo>
                <a:lnTo>
                  <a:pt x="1235868" y="809625"/>
                </a:lnTo>
                <a:lnTo>
                  <a:pt x="1078706" y="735807"/>
                </a:lnTo>
                <a:lnTo>
                  <a:pt x="962025" y="678657"/>
                </a:lnTo>
                <a:lnTo>
                  <a:pt x="778668" y="5786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20C0FAD7-AA22-CA46-B2AC-33E8E6B3959D}"/>
              </a:ext>
            </a:extLst>
          </p:cNvPr>
          <p:cNvSpPr/>
          <p:nvPr/>
        </p:nvSpPr>
        <p:spPr>
          <a:xfrm>
            <a:off x="5181600" y="1800225"/>
            <a:ext cx="1119188" cy="344488"/>
          </a:xfrm>
          <a:custGeom>
            <a:avLst/>
            <a:gdLst>
              <a:gd name="connsiteX0" fmla="*/ 433388 w 1119188"/>
              <a:gd name="connsiteY0" fmla="*/ 280988 h 345281"/>
              <a:gd name="connsiteX1" fmla="*/ 23813 w 1119188"/>
              <a:gd name="connsiteY1" fmla="*/ 345281 h 345281"/>
              <a:gd name="connsiteX2" fmla="*/ 0 w 1119188"/>
              <a:gd name="connsiteY2" fmla="*/ 204788 h 345281"/>
              <a:gd name="connsiteX3" fmla="*/ 273844 w 1119188"/>
              <a:gd name="connsiteY3" fmla="*/ 159544 h 345281"/>
              <a:gd name="connsiteX4" fmla="*/ 473869 w 1119188"/>
              <a:gd name="connsiteY4" fmla="*/ 114300 h 345281"/>
              <a:gd name="connsiteX5" fmla="*/ 702469 w 1119188"/>
              <a:gd name="connsiteY5" fmla="*/ 64294 h 345281"/>
              <a:gd name="connsiteX6" fmla="*/ 723900 w 1119188"/>
              <a:gd name="connsiteY6" fmla="*/ 50006 h 345281"/>
              <a:gd name="connsiteX7" fmla="*/ 759619 w 1119188"/>
              <a:gd name="connsiteY7" fmla="*/ 26194 h 345281"/>
              <a:gd name="connsiteX8" fmla="*/ 797719 w 1119188"/>
              <a:gd name="connsiteY8" fmla="*/ 7144 h 345281"/>
              <a:gd name="connsiteX9" fmla="*/ 826294 w 1119188"/>
              <a:gd name="connsiteY9" fmla="*/ 0 h 345281"/>
              <a:gd name="connsiteX10" fmla="*/ 850106 w 1119188"/>
              <a:gd name="connsiteY10" fmla="*/ 2381 h 345281"/>
              <a:gd name="connsiteX11" fmla="*/ 892969 w 1119188"/>
              <a:gd name="connsiteY11" fmla="*/ 28575 h 345281"/>
              <a:gd name="connsiteX12" fmla="*/ 952500 w 1119188"/>
              <a:gd name="connsiteY12" fmla="*/ 76200 h 345281"/>
              <a:gd name="connsiteX13" fmla="*/ 1014413 w 1119188"/>
              <a:gd name="connsiteY13" fmla="*/ 126206 h 345281"/>
              <a:gd name="connsiteX14" fmla="*/ 1081088 w 1119188"/>
              <a:gd name="connsiteY14" fmla="*/ 197644 h 345281"/>
              <a:gd name="connsiteX15" fmla="*/ 1109663 w 1119188"/>
              <a:gd name="connsiteY15" fmla="*/ 235744 h 345281"/>
              <a:gd name="connsiteX16" fmla="*/ 1119188 w 1119188"/>
              <a:gd name="connsiteY16" fmla="*/ 269081 h 345281"/>
              <a:gd name="connsiteX17" fmla="*/ 704850 w 1119188"/>
              <a:gd name="connsiteY17" fmla="*/ 242888 h 345281"/>
              <a:gd name="connsiteX18" fmla="*/ 433388 w 1119188"/>
              <a:gd name="connsiteY18" fmla="*/ 280988 h 34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19188" h="345281">
                <a:moveTo>
                  <a:pt x="433388" y="280988"/>
                </a:moveTo>
                <a:lnTo>
                  <a:pt x="23813" y="345281"/>
                </a:lnTo>
                <a:lnTo>
                  <a:pt x="0" y="204788"/>
                </a:lnTo>
                <a:lnTo>
                  <a:pt x="273844" y="159544"/>
                </a:lnTo>
                <a:lnTo>
                  <a:pt x="473869" y="114300"/>
                </a:lnTo>
                <a:lnTo>
                  <a:pt x="702469" y="64294"/>
                </a:lnTo>
                <a:lnTo>
                  <a:pt x="723900" y="50006"/>
                </a:lnTo>
                <a:lnTo>
                  <a:pt x="759619" y="26194"/>
                </a:lnTo>
                <a:lnTo>
                  <a:pt x="797719" y="7144"/>
                </a:lnTo>
                <a:lnTo>
                  <a:pt x="826294" y="0"/>
                </a:lnTo>
                <a:lnTo>
                  <a:pt x="850106" y="2381"/>
                </a:lnTo>
                <a:lnTo>
                  <a:pt x="892969" y="28575"/>
                </a:lnTo>
                <a:lnTo>
                  <a:pt x="952500" y="76200"/>
                </a:lnTo>
                <a:lnTo>
                  <a:pt x="1014413" y="126206"/>
                </a:lnTo>
                <a:lnTo>
                  <a:pt x="1081088" y="197644"/>
                </a:lnTo>
                <a:lnTo>
                  <a:pt x="1109663" y="235744"/>
                </a:lnTo>
                <a:lnTo>
                  <a:pt x="1119188" y="269081"/>
                </a:lnTo>
                <a:lnTo>
                  <a:pt x="704850" y="242888"/>
                </a:lnTo>
                <a:lnTo>
                  <a:pt x="433388" y="2809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411C419E-FD8E-2449-9711-D0F0361D4648}"/>
              </a:ext>
            </a:extLst>
          </p:cNvPr>
          <p:cNvSpPr/>
          <p:nvPr/>
        </p:nvSpPr>
        <p:spPr>
          <a:xfrm>
            <a:off x="5314950" y="1990725"/>
            <a:ext cx="985838" cy="1085850"/>
          </a:xfrm>
          <a:custGeom>
            <a:avLst/>
            <a:gdLst>
              <a:gd name="connsiteX0" fmla="*/ 492919 w 985838"/>
              <a:gd name="connsiteY0" fmla="*/ 345281 h 1085850"/>
              <a:gd name="connsiteX1" fmla="*/ 542925 w 985838"/>
              <a:gd name="connsiteY1" fmla="*/ 238125 h 1085850"/>
              <a:gd name="connsiteX2" fmla="*/ 576263 w 985838"/>
              <a:gd name="connsiteY2" fmla="*/ 161925 h 1085850"/>
              <a:gd name="connsiteX3" fmla="*/ 600075 w 985838"/>
              <a:gd name="connsiteY3" fmla="*/ 100013 h 1085850"/>
              <a:gd name="connsiteX4" fmla="*/ 604838 w 985838"/>
              <a:gd name="connsiteY4" fmla="*/ 73819 h 1085850"/>
              <a:gd name="connsiteX5" fmla="*/ 559594 w 985838"/>
              <a:gd name="connsiteY5" fmla="*/ 0 h 1085850"/>
              <a:gd name="connsiteX6" fmla="*/ 971550 w 985838"/>
              <a:gd name="connsiteY6" fmla="*/ 45244 h 1085850"/>
              <a:gd name="connsiteX7" fmla="*/ 985838 w 985838"/>
              <a:gd name="connsiteY7" fmla="*/ 76200 h 1085850"/>
              <a:gd name="connsiteX8" fmla="*/ 976313 w 985838"/>
              <a:gd name="connsiteY8" fmla="*/ 92869 h 1085850"/>
              <a:gd name="connsiteX9" fmla="*/ 957263 w 985838"/>
              <a:gd name="connsiteY9" fmla="*/ 107156 h 1085850"/>
              <a:gd name="connsiteX10" fmla="*/ 909638 w 985838"/>
              <a:gd name="connsiteY10" fmla="*/ 138113 h 1085850"/>
              <a:gd name="connsiteX11" fmla="*/ 866775 w 985838"/>
              <a:gd name="connsiteY11" fmla="*/ 180975 h 1085850"/>
              <a:gd name="connsiteX12" fmla="*/ 819150 w 985838"/>
              <a:gd name="connsiteY12" fmla="*/ 242888 h 1085850"/>
              <a:gd name="connsiteX13" fmla="*/ 704850 w 985838"/>
              <a:gd name="connsiteY13" fmla="*/ 400050 h 1085850"/>
              <a:gd name="connsiteX14" fmla="*/ 583406 w 985838"/>
              <a:gd name="connsiteY14" fmla="*/ 554831 h 1085850"/>
              <a:gd name="connsiteX15" fmla="*/ 445294 w 985838"/>
              <a:gd name="connsiteY15" fmla="*/ 719138 h 1085850"/>
              <a:gd name="connsiteX16" fmla="*/ 316706 w 985838"/>
              <a:gd name="connsiteY16" fmla="*/ 873919 h 1085850"/>
              <a:gd name="connsiteX17" fmla="*/ 152400 w 985838"/>
              <a:gd name="connsiteY17" fmla="*/ 1054894 h 1085850"/>
              <a:gd name="connsiteX18" fmla="*/ 0 w 985838"/>
              <a:gd name="connsiteY18" fmla="*/ 1085850 h 1085850"/>
              <a:gd name="connsiteX19" fmla="*/ 45244 w 985838"/>
              <a:gd name="connsiteY19" fmla="*/ 997744 h 1085850"/>
              <a:gd name="connsiteX20" fmla="*/ 169069 w 985838"/>
              <a:gd name="connsiteY20" fmla="*/ 826294 h 1085850"/>
              <a:gd name="connsiteX21" fmla="*/ 266700 w 985838"/>
              <a:gd name="connsiteY21" fmla="*/ 695325 h 1085850"/>
              <a:gd name="connsiteX22" fmla="*/ 366713 w 985838"/>
              <a:gd name="connsiteY22" fmla="*/ 545306 h 1085850"/>
              <a:gd name="connsiteX23" fmla="*/ 423863 w 985838"/>
              <a:gd name="connsiteY23" fmla="*/ 457200 h 1085850"/>
              <a:gd name="connsiteX24" fmla="*/ 492919 w 985838"/>
              <a:gd name="connsiteY24" fmla="*/ 345281 h 1085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985838" h="1085850">
                <a:moveTo>
                  <a:pt x="492919" y="345281"/>
                </a:moveTo>
                <a:lnTo>
                  <a:pt x="542925" y="238125"/>
                </a:lnTo>
                <a:lnTo>
                  <a:pt x="576263" y="161925"/>
                </a:lnTo>
                <a:lnTo>
                  <a:pt x="600075" y="100013"/>
                </a:lnTo>
                <a:lnTo>
                  <a:pt x="604838" y="73819"/>
                </a:lnTo>
                <a:lnTo>
                  <a:pt x="559594" y="0"/>
                </a:lnTo>
                <a:lnTo>
                  <a:pt x="971550" y="45244"/>
                </a:lnTo>
                <a:lnTo>
                  <a:pt x="985838" y="76200"/>
                </a:lnTo>
                <a:lnTo>
                  <a:pt x="976313" y="92869"/>
                </a:lnTo>
                <a:lnTo>
                  <a:pt x="957263" y="107156"/>
                </a:lnTo>
                <a:lnTo>
                  <a:pt x="909638" y="138113"/>
                </a:lnTo>
                <a:lnTo>
                  <a:pt x="866775" y="180975"/>
                </a:lnTo>
                <a:lnTo>
                  <a:pt x="819150" y="242888"/>
                </a:lnTo>
                <a:lnTo>
                  <a:pt x="704850" y="400050"/>
                </a:lnTo>
                <a:lnTo>
                  <a:pt x="583406" y="554831"/>
                </a:lnTo>
                <a:lnTo>
                  <a:pt x="445294" y="719138"/>
                </a:lnTo>
                <a:lnTo>
                  <a:pt x="316706" y="873919"/>
                </a:lnTo>
                <a:lnTo>
                  <a:pt x="152400" y="1054894"/>
                </a:lnTo>
                <a:lnTo>
                  <a:pt x="0" y="1085850"/>
                </a:lnTo>
                <a:lnTo>
                  <a:pt x="45244" y="997744"/>
                </a:lnTo>
                <a:lnTo>
                  <a:pt x="169069" y="826294"/>
                </a:lnTo>
                <a:lnTo>
                  <a:pt x="266700" y="695325"/>
                </a:lnTo>
                <a:lnTo>
                  <a:pt x="366713" y="545306"/>
                </a:lnTo>
                <a:lnTo>
                  <a:pt x="423863" y="457200"/>
                </a:lnTo>
                <a:lnTo>
                  <a:pt x="492919" y="3452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B1456C1E-C2F9-8B4B-BA56-AD02BF773D4E}"/>
              </a:ext>
            </a:extLst>
          </p:cNvPr>
          <p:cNvSpPr/>
          <p:nvPr/>
        </p:nvSpPr>
        <p:spPr>
          <a:xfrm>
            <a:off x="4486275" y="2808288"/>
            <a:ext cx="2398713" cy="1819275"/>
          </a:xfrm>
          <a:custGeom>
            <a:avLst/>
            <a:gdLst>
              <a:gd name="connsiteX0" fmla="*/ 1350169 w 2397919"/>
              <a:gd name="connsiteY0" fmla="*/ 271462 h 1819275"/>
              <a:gd name="connsiteX1" fmla="*/ 957263 w 2397919"/>
              <a:gd name="connsiteY1" fmla="*/ 330994 h 1819275"/>
              <a:gd name="connsiteX2" fmla="*/ 816769 w 2397919"/>
              <a:gd name="connsiteY2" fmla="*/ 357187 h 1819275"/>
              <a:gd name="connsiteX3" fmla="*/ 511969 w 2397919"/>
              <a:gd name="connsiteY3" fmla="*/ 409575 h 1819275"/>
              <a:gd name="connsiteX4" fmla="*/ 200025 w 2397919"/>
              <a:gd name="connsiteY4" fmla="*/ 469106 h 1819275"/>
              <a:gd name="connsiteX5" fmla="*/ 42863 w 2397919"/>
              <a:gd name="connsiteY5" fmla="*/ 466725 h 1819275"/>
              <a:gd name="connsiteX6" fmla="*/ 0 w 2397919"/>
              <a:gd name="connsiteY6" fmla="*/ 342900 h 1819275"/>
              <a:gd name="connsiteX7" fmla="*/ 123825 w 2397919"/>
              <a:gd name="connsiteY7" fmla="*/ 319087 h 1819275"/>
              <a:gd name="connsiteX8" fmla="*/ 383381 w 2397919"/>
              <a:gd name="connsiteY8" fmla="*/ 278606 h 1819275"/>
              <a:gd name="connsiteX9" fmla="*/ 659606 w 2397919"/>
              <a:gd name="connsiteY9" fmla="*/ 230981 h 1819275"/>
              <a:gd name="connsiteX10" fmla="*/ 873919 w 2397919"/>
              <a:gd name="connsiteY10" fmla="*/ 195262 h 1819275"/>
              <a:gd name="connsiteX11" fmla="*/ 1031081 w 2397919"/>
              <a:gd name="connsiteY11" fmla="*/ 178594 h 1819275"/>
              <a:gd name="connsiteX12" fmla="*/ 1316831 w 2397919"/>
              <a:gd name="connsiteY12" fmla="*/ 140494 h 1819275"/>
              <a:gd name="connsiteX13" fmla="*/ 1738313 w 2397919"/>
              <a:gd name="connsiteY13" fmla="*/ 90487 h 1819275"/>
              <a:gd name="connsiteX14" fmla="*/ 1864519 w 2397919"/>
              <a:gd name="connsiteY14" fmla="*/ 80962 h 1819275"/>
              <a:gd name="connsiteX15" fmla="*/ 1902619 w 2397919"/>
              <a:gd name="connsiteY15" fmla="*/ 73819 h 1819275"/>
              <a:gd name="connsiteX16" fmla="*/ 1940719 w 2397919"/>
              <a:gd name="connsiteY16" fmla="*/ 64294 h 1819275"/>
              <a:gd name="connsiteX17" fmla="*/ 1981200 w 2397919"/>
              <a:gd name="connsiteY17" fmla="*/ 52387 h 1819275"/>
              <a:gd name="connsiteX18" fmla="*/ 2019300 w 2397919"/>
              <a:gd name="connsiteY18" fmla="*/ 35719 h 1819275"/>
              <a:gd name="connsiteX19" fmla="*/ 2057400 w 2397919"/>
              <a:gd name="connsiteY19" fmla="*/ 9525 h 1819275"/>
              <a:gd name="connsiteX20" fmla="*/ 2078831 w 2397919"/>
              <a:gd name="connsiteY20" fmla="*/ 0 h 1819275"/>
              <a:gd name="connsiteX21" fmla="*/ 2100263 w 2397919"/>
              <a:gd name="connsiteY21" fmla="*/ 0 h 1819275"/>
              <a:gd name="connsiteX22" fmla="*/ 2128838 w 2397919"/>
              <a:gd name="connsiteY22" fmla="*/ 9525 h 1819275"/>
              <a:gd name="connsiteX23" fmla="*/ 2176463 w 2397919"/>
              <a:gd name="connsiteY23" fmla="*/ 45244 h 1819275"/>
              <a:gd name="connsiteX24" fmla="*/ 2257425 w 2397919"/>
              <a:gd name="connsiteY24" fmla="*/ 114300 h 1819275"/>
              <a:gd name="connsiteX25" fmla="*/ 2345531 w 2397919"/>
              <a:gd name="connsiteY25" fmla="*/ 200025 h 1819275"/>
              <a:gd name="connsiteX26" fmla="*/ 2395538 w 2397919"/>
              <a:gd name="connsiteY26" fmla="*/ 254794 h 1819275"/>
              <a:gd name="connsiteX27" fmla="*/ 2397919 w 2397919"/>
              <a:gd name="connsiteY27" fmla="*/ 266700 h 1819275"/>
              <a:gd name="connsiteX28" fmla="*/ 2366963 w 2397919"/>
              <a:gd name="connsiteY28" fmla="*/ 333375 h 1819275"/>
              <a:gd name="connsiteX29" fmla="*/ 2307431 w 2397919"/>
              <a:gd name="connsiteY29" fmla="*/ 454819 h 1819275"/>
              <a:gd name="connsiteX30" fmla="*/ 2252663 w 2397919"/>
              <a:gd name="connsiteY30" fmla="*/ 840581 h 1819275"/>
              <a:gd name="connsiteX31" fmla="*/ 2200275 w 2397919"/>
              <a:gd name="connsiteY31" fmla="*/ 1140619 h 1819275"/>
              <a:gd name="connsiteX32" fmla="*/ 2152650 w 2397919"/>
              <a:gd name="connsiteY32" fmla="*/ 1428750 h 1819275"/>
              <a:gd name="connsiteX33" fmla="*/ 2131219 w 2397919"/>
              <a:gd name="connsiteY33" fmla="*/ 1562100 h 1819275"/>
              <a:gd name="connsiteX34" fmla="*/ 2128838 w 2397919"/>
              <a:gd name="connsiteY34" fmla="*/ 1635919 h 1819275"/>
              <a:gd name="connsiteX35" fmla="*/ 2121694 w 2397919"/>
              <a:gd name="connsiteY35" fmla="*/ 1700212 h 1819275"/>
              <a:gd name="connsiteX36" fmla="*/ 2109788 w 2397919"/>
              <a:gd name="connsiteY36" fmla="*/ 1750219 h 1819275"/>
              <a:gd name="connsiteX37" fmla="*/ 2085975 w 2397919"/>
              <a:gd name="connsiteY37" fmla="*/ 1793081 h 1819275"/>
              <a:gd name="connsiteX38" fmla="*/ 2064544 w 2397919"/>
              <a:gd name="connsiteY38" fmla="*/ 1814512 h 1819275"/>
              <a:gd name="connsiteX39" fmla="*/ 2038350 w 2397919"/>
              <a:gd name="connsiteY39" fmla="*/ 1819275 h 1819275"/>
              <a:gd name="connsiteX40" fmla="*/ 2000250 w 2397919"/>
              <a:gd name="connsiteY40" fmla="*/ 1816894 h 1819275"/>
              <a:gd name="connsiteX41" fmla="*/ 1971675 w 2397919"/>
              <a:gd name="connsiteY41" fmla="*/ 1802606 h 1819275"/>
              <a:gd name="connsiteX42" fmla="*/ 1945481 w 2397919"/>
              <a:gd name="connsiteY42" fmla="*/ 1778794 h 1819275"/>
              <a:gd name="connsiteX43" fmla="*/ 1919288 w 2397919"/>
              <a:gd name="connsiteY43" fmla="*/ 1747837 h 1819275"/>
              <a:gd name="connsiteX44" fmla="*/ 1890713 w 2397919"/>
              <a:gd name="connsiteY44" fmla="*/ 1700212 h 1819275"/>
              <a:gd name="connsiteX45" fmla="*/ 1933575 w 2397919"/>
              <a:gd name="connsiteY45" fmla="*/ 1509712 h 1819275"/>
              <a:gd name="connsiteX46" fmla="*/ 1995488 w 2397919"/>
              <a:gd name="connsiteY46" fmla="*/ 919162 h 1819275"/>
              <a:gd name="connsiteX47" fmla="*/ 2024063 w 2397919"/>
              <a:gd name="connsiteY47" fmla="*/ 750094 h 1819275"/>
              <a:gd name="connsiteX48" fmla="*/ 2040731 w 2397919"/>
              <a:gd name="connsiteY48" fmla="*/ 395287 h 1819275"/>
              <a:gd name="connsiteX49" fmla="*/ 2043113 w 2397919"/>
              <a:gd name="connsiteY49" fmla="*/ 321469 h 1819275"/>
              <a:gd name="connsiteX50" fmla="*/ 2038350 w 2397919"/>
              <a:gd name="connsiteY50" fmla="*/ 283369 h 1819275"/>
              <a:gd name="connsiteX51" fmla="*/ 2028825 w 2397919"/>
              <a:gd name="connsiteY51" fmla="*/ 264319 h 1819275"/>
              <a:gd name="connsiteX52" fmla="*/ 2009775 w 2397919"/>
              <a:gd name="connsiteY52" fmla="*/ 247650 h 1819275"/>
              <a:gd name="connsiteX53" fmla="*/ 1988344 w 2397919"/>
              <a:gd name="connsiteY53" fmla="*/ 233362 h 1819275"/>
              <a:gd name="connsiteX54" fmla="*/ 1962150 w 2397919"/>
              <a:gd name="connsiteY54" fmla="*/ 223837 h 1819275"/>
              <a:gd name="connsiteX55" fmla="*/ 1919288 w 2397919"/>
              <a:gd name="connsiteY55" fmla="*/ 221456 h 1819275"/>
              <a:gd name="connsiteX56" fmla="*/ 1778794 w 2397919"/>
              <a:gd name="connsiteY56" fmla="*/ 228600 h 1819275"/>
              <a:gd name="connsiteX57" fmla="*/ 1350169 w 2397919"/>
              <a:gd name="connsiteY57" fmla="*/ 271462 h 1819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397919" h="1819275">
                <a:moveTo>
                  <a:pt x="1350169" y="271462"/>
                </a:moveTo>
                <a:lnTo>
                  <a:pt x="957263" y="330994"/>
                </a:lnTo>
                <a:lnTo>
                  <a:pt x="816769" y="357187"/>
                </a:lnTo>
                <a:lnTo>
                  <a:pt x="511969" y="409575"/>
                </a:lnTo>
                <a:lnTo>
                  <a:pt x="200025" y="469106"/>
                </a:lnTo>
                <a:lnTo>
                  <a:pt x="42863" y="466725"/>
                </a:lnTo>
                <a:lnTo>
                  <a:pt x="0" y="342900"/>
                </a:lnTo>
                <a:lnTo>
                  <a:pt x="123825" y="319087"/>
                </a:lnTo>
                <a:lnTo>
                  <a:pt x="383381" y="278606"/>
                </a:lnTo>
                <a:lnTo>
                  <a:pt x="659606" y="230981"/>
                </a:lnTo>
                <a:lnTo>
                  <a:pt x="873919" y="195262"/>
                </a:lnTo>
                <a:lnTo>
                  <a:pt x="1031081" y="178594"/>
                </a:lnTo>
                <a:lnTo>
                  <a:pt x="1316831" y="140494"/>
                </a:lnTo>
                <a:lnTo>
                  <a:pt x="1738313" y="90487"/>
                </a:lnTo>
                <a:lnTo>
                  <a:pt x="1864519" y="80962"/>
                </a:lnTo>
                <a:lnTo>
                  <a:pt x="1902619" y="73819"/>
                </a:lnTo>
                <a:lnTo>
                  <a:pt x="1940719" y="64294"/>
                </a:lnTo>
                <a:lnTo>
                  <a:pt x="1981200" y="52387"/>
                </a:lnTo>
                <a:lnTo>
                  <a:pt x="2019300" y="35719"/>
                </a:lnTo>
                <a:lnTo>
                  <a:pt x="2057400" y="9525"/>
                </a:lnTo>
                <a:lnTo>
                  <a:pt x="2078831" y="0"/>
                </a:lnTo>
                <a:lnTo>
                  <a:pt x="2100263" y="0"/>
                </a:lnTo>
                <a:lnTo>
                  <a:pt x="2128838" y="9525"/>
                </a:lnTo>
                <a:lnTo>
                  <a:pt x="2176463" y="45244"/>
                </a:lnTo>
                <a:lnTo>
                  <a:pt x="2257425" y="114300"/>
                </a:lnTo>
                <a:lnTo>
                  <a:pt x="2345531" y="200025"/>
                </a:lnTo>
                <a:lnTo>
                  <a:pt x="2395538" y="254794"/>
                </a:lnTo>
                <a:lnTo>
                  <a:pt x="2397919" y="266700"/>
                </a:lnTo>
                <a:lnTo>
                  <a:pt x="2366963" y="333375"/>
                </a:lnTo>
                <a:lnTo>
                  <a:pt x="2307431" y="454819"/>
                </a:lnTo>
                <a:lnTo>
                  <a:pt x="2252663" y="840581"/>
                </a:lnTo>
                <a:lnTo>
                  <a:pt x="2200275" y="1140619"/>
                </a:lnTo>
                <a:lnTo>
                  <a:pt x="2152650" y="1428750"/>
                </a:lnTo>
                <a:lnTo>
                  <a:pt x="2131219" y="1562100"/>
                </a:lnTo>
                <a:cubicBezTo>
                  <a:pt x="2130425" y="1586706"/>
                  <a:pt x="2129632" y="1611313"/>
                  <a:pt x="2128838" y="1635919"/>
                </a:cubicBezTo>
                <a:lnTo>
                  <a:pt x="2121694" y="1700212"/>
                </a:lnTo>
                <a:lnTo>
                  <a:pt x="2109788" y="1750219"/>
                </a:lnTo>
                <a:lnTo>
                  <a:pt x="2085975" y="1793081"/>
                </a:lnTo>
                <a:lnTo>
                  <a:pt x="2064544" y="1814512"/>
                </a:lnTo>
                <a:lnTo>
                  <a:pt x="2038350" y="1819275"/>
                </a:lnTo>
                <a:lnTo>
                  <a:pt x="2000250" y="1816894"/>
                </a:lnTo>
                <a:lnTo>
                  <a:pt x="1971675" y="1802606"/>
                </a:lnTo>
                <a:lnTo>
                  <a:pt x="1945481" y="1778794"/>
                </a:lnTo>
                <a:lnTo>
                  <a:pt x="1919288" y="1747837"/>
                </a:lnTo>
                <a:lnTo>
                  <a:pt x="1890713" y="1700212"/>
                </a:lnTo>
                <a:lnTo>
                  <a:pt x="1933575" y="1509712"/>
                </a:lnTo>
                <a:lnTo>
                  <a:pt x="1995488" y="919162"/>
                </a:lnTo>
                <a:lnTo>
                  <a:pt x="2024063" y="750094"/>
                </a:lnTo>
                <a:lnTo>
                  <a:pt x="2040731" y="395287"/>
                </a:lnTo>
                <a:lnTo>
                  <a:pt x="2043113" y="321469"/>
                </a:lnTo>
                <a:lnTo>
                  <a:pt x="2038350" y="283369"/>
                </a:lnTo>
                <a:lnTo>
                  <a:pt x="2028825" y="264319"/>
                </a:lnTo>
                <a:lnTo>
                  <a:pt x="2009775" y="247650"/>
                </a:lnTo>
                <a:lnTo>
                  <a:pt x="1988344" y="233362"/>
                </a:lnTo>
                <a:lnTo>
                  <a:pt x="1962150" y="223837"/>
                </a:lnTo>
                <a:lnTo>
                  <a:pt x="1919288" y="221456"/>
                </a:lnTo>
                <a:lnTo>
                  <a:pt x="1778794" y="228600"/>
                </a:lnTo>
                <a:lnTo>
                  <a:pt x="1350169" y="2714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850FDC80-ED87-7046-8727-C5FBE021BDA8}"/>
              </a:ext>
            </a:extLst>
          </p:cNvPr>
          <p:cNvSpPr/>
          <p:nvPr/>
        </p:nvSpPr>
        <p:spPr>
          <a:xfrm>
            <a:off x="5276850" y="3105150"/>
            <a:ext cx="390525" cy="1350963"/>
          </a:xfrm>
          <a:custGeom>
            <a:avLst/>
            <a:gdLst>
              <a:gd name="connsiteX0" fmla="*/ 135731 w 390525"/>
              <a:gd name="connsiteY0" fmla="*/ 921544 h 1350169"/>
              <a:gd name="connsiteX1" fmla="*/ 140494 w 390525"/>
              <a:gd name="connsiteY1" fmla="*/ 681038 h 1350169"/>
              <a:gd name="connsiteX2" fmla="*/ 138113 w 390525"/>
              <a:gd name="connsiteY2" fmla="*/ 516731 h 1350169"/>
              <a:gd name="connsiteX3" fmla="*/ 140494 w 390525"/>
              <a:gd name="connsiteY3" fmla="*/ 338138 h 1350169"/>
              <a:gd name="connsiteX4" fmla="*/ 133350 w 390525"/>
              <a:gd name="connsiteY4" fmla="*/ 259556 h 1350169"/>
              <a:gd name="connsiteX5" fmla="*/ 123825 w 390525"/>
              <a:gd name="connsiteY5" fmla="*/ 209550 h 1350169"/>
              <a:gd name="connsiteX6" fmla="*/ 109538 w 390525"/>
              <a:gd name="connsiteY6" fmla="*/ 161925 h 1350169"/>
              <a:gd name="connsiteX7" fmla="*/ 97631 w 390525"/>
              <a:gd name="connsiteY7" fmla="*/ 133350 h 1350169"/>
              <a:gd name="connsiteX8" fmla="*/ 88106 w 390525"/>
              <a:gd name="connsiteY8" fmla="*/ 104775 h 1350169"/>
              <a:gd name="connsiteX9" fmla="*/ 0 w 390525"/>
              <a:gd name="connsiteY9" fmla="*/ 0 h 1350169"/>
              <a:gd name="connsiteX10" fmla="*/ 169069 w 390525"/>
              <a:gd name="connsiteY10" fmla="*/ 23813 h 1350169"/>
              <a:gd name="connsiteX11" fmla="*/ 254794 w 390525"/>
              <a:gd name="connsiteY11" fmla="*/ 83344 h 1350169"/>
              <a:gd name="connsiteX12" fmla="*/ 292894 w 390525"/>
              <a:gd name="connsiteY12" fmla="*/ 107156 h 1350169"/>
              <a:gd name="connsiteX13" fmla="*/ 330994 w 390525"/>
              <a:gd name="connsiteY13" fmla="*/ 142875 h 1350169"/>
              <a:gd name="connsiteX14" fmla="*/ 366713 w 390525"/>
              <a:gd name="connsiteY14" fmla="*/ 173831 h 1350169"/>
              <a:gd name="connsiteX15" fmla="*/ 383381 w 390525"/>
              <a:gd name="connsiteY15" fmla="*/ 190500 h 1350169"/>
              <a:gd name="connsiteX16" fmla="*/ 390525 w 390525"/>
              <a:gd name="connsiteY16" fmla="*/ 202406 h 1350169"/>
              <a:gd name="connsiteX17" fmla="*/ 383381 w 390525"/>
              <a:gd name="connsiteY17" fmla="*/ 235744 h 1350169"/>
              <a:gd name="connsiteX18" fmla="*/ 361950 w 390525"/>
              <a:gd name="connsiteY18" fmla="*/ 288131 h 1350169"/>
              <a:gd name="connsiteX19" fmla="*/ 338138 w 390525"/>
              <a:gd name="connsiteY19" fmla="*/ 326231 h 1350169"/>
              <a:gd name="connsiteX20" fmla="*/ 338138 w 390525"/>
              <a:gd name="connsiteY20" fmla="*/ 519113 h 1350169"/>
              <a:gd name="connsiteX21" fmla="*/ 338138 w 390525"/>
              <a:gd name="connsiteY21" fmla="*/ 707231 h 1350169"/>
              <a:gd name="connsiteX22" fmla="*/ 338138 w 390525"/>
              <a:gd name="connsiteY22" fmla="*/ 1328738 h 1350169"/>
              <a:gd name="connsiteX23" fmla="*/ 135731 w 390525"/>
              <a:gd name="connsiteY23" fmla="*/ 1350169 h 1350169"/>
              <a:gd name="connsiteX24" fmla="*/ 135731 w 390525"/>
              <a:gd name="connsiteY24" fmla="*/ 921544 h 1350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90525" h="1350169">
                <a:moveTo>
                  <a:pt x="135731" y="921544"/>
                </a:moveTo>
                <a:cubicBezTo>
                  <a:pt x="137319" y="841375"/>
                  <a:pt x="138906" y="761207"/>
                  <a:pt x="140494" y="681038"/>
                </a:cubicBezTo>
                <a:cubicBezTo>
                  <a:pt x="139700" y="626269"/>
                  <a:pt x="138907" y="571500"/>
                  <a:pt x="138113" y="516731"/>
                </a:cubicBezTo>
                <a:cubicBezTo>
                  <a:pt x="138907" y="457200"/>
                  <a:pt x="139700" y="397669"/>
                  <a:pt x="140494" y="338138"/>
                </a:cubicBezTo>
                <a:lnTo>
                  <a:pt x="133350" y="259556"/>
                </a:lnTo>
                <a:lnTo>
                  <a:pt x="123825" y="209550"/>
                </a:lnTo>
                <a:lnTo>
                  <a:pt x="109538" y="161925"/>
                </a:lnTo>
                <a:lnTo>
                  <a:pt x="97631" y="133350"/>
                </a:lnTo>
                <a:lnTo>
                  <a:pt x="88106" y="104775"/>
                </a:lnTo>
                <a:lnTo>
                  <a:pt x="0" y="0"/>
                </a:lnTo>
                <a:lnTo>
                  <a:pt x="169069" y="23813"/>
                </a:lnTo>
                <a:lnTo>
                  <a:pt x="254794" y="83344"/>
                </a:lnTo>
                <a:lnTo>
                  <a:pt x="292894" y="107156"/>
                </a:lnTo>
                <a:lnTo>
                  <a:pt x="330994" y="142875"/>
                </a:lnTo>
                <a:lnTo>
                  <a:pt x="366713" y="173831"/>
                </a:lnTo>
                <a:lnTo>
                  <a:pt x="383381" y="190500"/>
                </a:lnTo>
                <a:lnTo>
                  <a:pt x="390525" y="202406"/>
                </a:lnTo>
                <a:lnTo>
                  <a:pt x="383381" y="235744"/>
                </a:lnTo>
                <a:lnTo>
                  <a:pt x="361950" y="288131"/>
                </a:lnTo>
                <a:lnTo>
                  <a:pt x="338138" y="326231"/>
                </a:lnTo>
                <a:lnTo>
                  <a:pt x="338138" y="519113"/>
                </a:lnTo>
                <a:lnTo>
                  <a:pt x="338138" y="707231"/>
                </a:lnTo>
                <a:lnTo>
                  <a:pt x="338138" y="1328738"/>
                </a:lnTo>
                <a:lnTo>
                  <a:pt x="135731" y="1350169"/>
                </a:lnTo>
                <a:lnTo>
                  <a:pt x="135731" y="9215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9F85CB6E-BD89-8649-A291-10C46553B6F4}"/>
              </a:ext>
            </a:extLst>
          </p:cNvPr>
          <p:cNvSpPr/>
          <p:nvPr/>
        </p:nvSpPr>
        <p:spPr>
          <a:xfrm>
            <a:off x="4572000" y="3560763"/>
            <a:ext cx="1979613" cy="336550"/>
          </a:xfrm>
          <a:custGeom>
            <a:avLst/>
            <a:gdLst>
              <a:gd name="connsiteX0" fmla="*/ 1321594 w 1978819"/>
              <a:gd name="connsiteY0" fmla="*/ 204787 h 338137"/>
              <a:gd name="connsiteX1" fmla="*/ 1033463 w 1978819"/>
              <a:gd name="connsiteY1" fmla="*/ 226219 h 338137"/>
              <a:gd name="connsiteX2" fmla="*/ 823913 w 1978819"/>
              <a:gd name="connsiteY2" fmla="*/ 252412 h 338137"/>
              <a:gd name="connsiteX3" fmla="*/ 552450 w 1978819"/>
              <a:gd name="connsiteY3" fmla="*/ 290512 h 338137"/>
              <a:gd name="connsiteX4" fmla="*/ 390525 w 1978819"/>
              <a:gd name="connsiteY4" fmla="*/ 311944 h 338137"/>
              <a:gd name="connsiteX5" fmla="*/ 271463 w 1978819"/>
              <a:gd name="connsiteY5" fmla="*/ 326231 h 338137"/>
              <a:gd name="connsiteX6" fmla="*/ 19050 w 1978819"/>
              <a:gd name="connsiteY6" fmla="*/ 338137 h 338137"/>
              <a:gd name="connsiteX7" fmla="*/ 0 w 1978819"/>
              <a:gd name="connsiteY7" fmla="*/ 185737 h 338137"/>
              <a:gd name="connsiteX8" fmla="*/ 180975 w 1978819"/>
              <a:gd name="connsiteY8" fmla="*/ 178594 h 338137"/>
              <a:gd name="connsiteX9" fmla="*/ 321469 w 1978819"/>
              <a:gd name="connsiteY9" fmla="*/ 166687 h 338137"/>
              <a:gd name="connsiteX10" fmla="*/ 535781 w 1978819"/>
              <a:gd name="connsiteY10" fmla="*/ 138112 h 338137"/>
              <a:gd name="connsiteX11" fmla="*/ 847725 w 1978819"/>
              <a:gd name="connsiteY11" fmla="*/ 90487 h 338137"/>
              <a:gd name="connsiteX12" fmla="*/ 1054894 w 1978819"/>
              <a:gd name="connsiteY12" fmla="*/ 71437 h 338137"/>
              <a:gd name="connsiteX13" fmla="*/ 1354931 w 1978819"/>
              <a:gd name="connsiteY13" fmla="*/ 45244 h 338137"/>
              <a:gd name="connsiteX14" fmla="*/ 1683544 w 1978819"/>
              <a:gd name="connsiteY14" fmla="*/ 19050 h 338137"/>
              <a:gd name="connsiteX15" fmla="*/ 1978819 w 1978819"/>
              <a:gd name="connsiteY15" fmla="*/ 0 h 338137"/>
              <a:gd name="connsiteX16" fmla="*/ 1978819 w 1978819"/>
              <a:gd name="connsiteY16" fmla="*/ 150019 h 338137"/>
              <a:gd name="connsiteX17" fmla="*/ 1321594 w 1978819"/>
              <a:gd name="connsiteY17" fmla="*/ 204787 h 338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978819" h="338137">
                <a:moveTo>
                  <a:pt x="1321594" y="204787"/>
                </a:moveTo>
                <a:lnTo>
                  <a:pt x="1033463" y="226219"/>
                </a:lnTo>
                <a:lnTo>
                  <a:pt x="823913" y="252412"/>
                </a:lnTo>
                <a:lnTo>
                  <a:pt x="552450" y="290512"/>
                </a:lnTo>
                <a:lnTo>
                  <a:pt x="390525" y="311944"/>
                </a:lnTo>
                <a:lnTo>
                  <a:pt x="271463" y="326231"/>
                </a:lnTo>
                <a:lnTo>
                  <a:pt x="19050" y="338137"/>
                </a:lnTo>
                <a:lnTo>
                  <a:pt x="0" y="185737"/>
                </a:lnTo>
                <a:lnTo>
                  <a:pt x="180975" y="178594"/>
                </a:lnTo>
                <a:lnTo>
                  <a:pt x="321469" y="166687"/>
                </a:lnTo>
                <a:lnTo>
                  <a:pt x="535781" y="138112"/>
                </a:lnTo>
                <a:lnTo>
                  <a:pt x="847725" y="90487"/>
                </a:lnTo>
                <a:lnTo>
                  <a:pt x="1054894" y="71437"/>
                </a:lnTo>
                <a:lnTo>
                  <a:pt x="1354931" y="45244"/>
                </a:lnTo>
                <a:lnTo>
                  <a:pt x="1683544" y="19050"/>
                </a:lnTo>
                <a:lnTo>
                  <a:pt x="1978819" y="0"/>
                </a:lnTo>
                <a:lnTo>
                  <a:pt x="1978819" y="150019"/>
                </a:lnTo>
                <a:lnTo>
                  <a:pt x="1321594" y="2047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7BB922E2-7800-7240-89FB-8447C8F995D0}"/>
              </a:ext>
            </a:extLst>
          </p:cNvPr>
          <p:cNvSpPr/>
          <p:nvPr/>
        </p:nvSpPr>
        <p:spPr>
          <a:xfrm>
            <a:off x="4633913" y="4319588"/>
            <a:ext cx="1812925" cy="254000"/>
          </a:xfrm>
          <a:custGeom>
            <a:avLst/>
            <a:gdLst>
              <a:gd name="connsiteX0" fmla="*/ 669131 w 1812131"/>
              <a:gd name="connsiteY0" fmla="*/ 228600 h 254793"/>
              <a:gd name="connsiteX1" fmla="*/ 9525 w 1812131"/>
              <a:gd name="connsiteY1" fmla="*/ 254793 h 254793"/>
              <a:gd name="connsiteX2" fmla="*/ 0 w 1812131"/>
              <a:gd name="connsiteY2" fmla="*/ 114300 h 254793"/>
              <a:gd name="connsiteX3" fmla="*/ 292893 w 1812131"/>
              <a:gd name="connsiteY3" fmla="*/ 100012 h 254793"/>
              <a:gd name="connsiteX4" fmla="*/ 783431 w 1812131"/>
              <a:gd name="connsiteY4" fmla="*/ 69056 h 254793"/>
              <a:gd name="connsiteX5" fmla="*/ 978693 w 1812131"/>
              <a:gd name="connsiteY5" fmla="*/ 52387 h 254793"/>
              <a:gd name="connsiteX6" fmla="*/ 1393031 w 1812131"/>
              <a:gd name="connsiteY6" fmla="*/ 26193 h 254793"/>
              <a:gd name="connsiteX7" fmla="*/ 1800225 w 1812131"/>
              <a:gd name="connsiteY7" fmla="*/ 0 h 254793"/>
              <a:gd name="connsiteX8" fmla="*/ 1812131 w 1812131"/>
              <a:gd name="connsiteY8" fmla="*/ 180975 h 254793"/>
              <a:gd name="connsiteX9" fmla="*/ 1738312 w 1812131"/>
              <a:gd name="connsiteY9" fmla="*/ 188118 h 254793"/>
              <a:gd name="connsiteX10" fmla="*/ 1481137 w 1812131"/>
              <a:gd name="connsiteY10" fmla="*/ 192881 h 254793"/>
              <a:gd name="connsiteX11" fmla="*/ 1104900 w 1812131"/>
              <a:gd name="connsiteY11" fmla="*/ 214312 h 254793"/>
              <a:gd name="connsiteX12" fmla="*/ 669131 w 1812131"/>
              <a:gd name="connsiteY12" fmla="*/ 228600 h 254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812131" h="254793">
                <a:moveTo>
                  <a:pt x="669131" y="228600"/>
                </a:moveTo>
                <a:lnTo>
                  <a:pt x="9525" y="254793"/>
                </a:lnTo>
                <a:lnTo>
                  <a:pt x="0" y="114300"/>
                </a:lnTo>
                <a:lnTo>
                  <a:pt x="292893" y="100012"/>
                </a:lnTo>
                <a:lnTo>
                  <a:pt x="783431" y="69056"/>
                </a:lnTo>
                <a:lnTo>
                  <a:pt x="978693" y="52387"/>
                </a:lnTo>
                <a:lnTo>
                  <a:pt x="1393031" y="26193"/>
                </a:lnTo>
                <a:lnTo>
                  <a:pt x="1800225" y="0"/>
                </a:lnTo>
                <a:lnTo>
                  <a:pt x="1812131" y="180975"/>
                </a:lnTo>
                <a:lnTo>
                  <a:pt x="1738312" y="188118"/>
                </a:lnTo>
                <a:lnTo>
                  <a:pt x="1481137" y="192881"/>
                </a:lnTo>
                <a:lnTo>
                  <a:pt x="1104900" y="214312"/>
                </a:lnTo>
                <a:lnTo>
                  <a:pt x="669131" y="2286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A697600-CBD0-47FF-9783-BF11C399FE15}"/>
              </a:ext>
            </a:extLst>
          </p:cNvPr>
          <p:cNvGrpSpPr/>
          <p:nvPr/>
        </p:nvGrpSpPr>
        <p:grpSpPr>
          <a:xfrm>
            <a:off x="2552700" y="1567147"/>
            <a:ext cx="4651375" cy="4319588"/>
            <a:chOff x="2705100" y="1724025"/>
            <a:chExt cx="4651375" cy="4319588"/>
          </a:xfrm>
        </p:grpSpPr>
        <p:sp>
          <p:nvSpPr>
            <p:cNvPr id="18" name="フリーフォーム 6">
              <a:extLst>
                <a:ext uri="{FF2B5EF4-FFF2-40B4-BE49-F238E27FC236}">
                  <a16:creationId xmlns:a16="http://schemas.microsoft.com/office/drawing/2014/main" id="{B0E25A2D-AFFD-4C00-AB1D-AB95FF5D0708}"/>
                </a:ext>
              </a:extLst>
            </p:cNvPr>
            <p:cNvSpPr/>
            <p:nvPr/>
          </p:nvSpPr>
          <p:spPr>
            <a:xfrm>
              <a:off x="3057525" y="1785938"/>
              <a:ext cx="862013" cy="650875"/>
            </a:xfrm>
            <a:custGeom>
              <a:avLst/>
              <a:gdLst>
                <a:gd name="connsiteX0" fmla="*/ 533400 w 862013"/>
                <a:gd name="connsiteY0" fmla="*/ 550068 h 650081"/>
                <a:gd name="connsiteX1" fmla="*/ 433388 w 862013"/>
                <a:gd name="connsiteY1" fmla="*/ 481012 h 650081"/>
                <a:gd name="connsiteX2" fmla="*/ 350044 w 862013"/>
                <a:gd name="connsiteY2" fmla="*/ 414337 h 650081"/>
                <a:gd name="connsiteX3" fmla="*/ 264319 w 862013"/>
                <a:gd name="connsiteY3" fmla="*/ 340518 h 650081"/>
                <a:gd name="connsiteX4" fmla="*/ 180975 w 862013"/>
                <a:gd name="connsiteY4" fmla="*/ 257175 h 650081"/>
                <a:gd name="connsiteX5" fmla="*/ 102394 w 862013"/>
                <a:gd name="connsiteY5" fmla="*/ 173831 h 650081"/>
                <a:gd name="connsiteX6" fmla="*/ 28575 w 862013"/>
                <a:gd name="connsiteY6" fmla="*/ 83343 h 650081"/>
                <a:gd name="connsiteX7" fmla="*/ 7144 w 862013"/>
                <a:gd name="connsiteY7" fmla="*/ 57150 h 650081"/>
                <a:gd name="connsiteX8" fmla="*/ 0 w 862013"/>
                <a:gd name="connsiteY8" fmla="*/ 38100 h 650081"/>
                <a:gd name="connsiteX9" fmla="*/ 0 w 862013"/>
                <a:gd name="connsiteY9" fmla="*/ 21431 h 650081"/>
                <a:gd name="connsiteX10" fmla="*/ 7144 w 862013"/>
                <a:gd name="connsiteY10" fmla="*/ 4762 h 650081"/>
                <a:gd name="connsiteX11" fmla="*/ 23813 w 862013"/>
                <a:gd name="connsiteY11" fmla="*/ 0 h 650081"/>
                <a:gd name="connsiteX12" fmla="*/ 52388 w 862013"/>
                <a:gd name="connsiteY12" fmla="*/ 4762 h 650081"/>
                <a:gd name="connsiteX13" fmla="*/ 78581 w 862013"/>
                <a:gd name="connsiteY13" fmla="*/ 28575 h 650081"/>
                <a:gd name="connsiteX14" fmla="*/ 104775 w 862013"/>
                <a:gd name="connsiteY14" fmla="*/ 52387 h 650081"/>
                <a:gd name="connsiteX15" fmla="*/ 133350 w 862013"/>
                <a:gd name="connsiteY15" fmla="*/ 73818 h 650081"/>
                <a:gd name="connsiteX16" fmla="*/ 171450 w 862013"/>
                <a:gd name="connsiteY16" fmla="*/ 97631 h 650081"/>
                <a:gd name="connsiteX17" fmla="*/ 207169 w 862013"/>
                <a:gd name="connsiteY17" fmla="*/ 116681 h 650081"/>
                <a:gd name="connsiteX18" fmla="*/ 250031 w 862013"/>
                <a:gd name="connsiteY18" fmla="*/ 135731 h 650081"/>
                <a:gd name="connsiteX19" fmla="*/ 316706 w 862013"/>
                <a:gd name="connsiteY19" fmla="*/ 164306 h 650081"/>
                <a:gd name="connsiteX20" fmla="*/ 376238 w 862013"/>
                <a:gd name="connsiteY20" fmla="*/ 183356 h 650081"/>
                <a:gd name="connsiteX21" fmla="*/ 464344 w 862013"/>
                <a:gd name="connsiteY21" fmla="*/ 207168 h 650081"/>
                <a:gd name="connsiteX22" fmla="*/ 533400 w 862013"/>
                <a:gd name="connsiteY22" fmla="*/ 221456 h 650081"/>
                <a:gd name="connsiteX23" fmla="*/ 595313 w 862013"/>
                <a:gd name="connsiteY23" fmla="*/ 230981 h 650081"/>
                <a:gd name="connsiteX24" fmla="*/ 645319 w 862013"/>
                <a:gd name="connsiteY24" fmla="*/ 271462 h 650081"/>
                <a:gd name="connsiteX25" fmla="*/ 678656 w 862013"/>
                <a:gd name="connsiteY25" fmla="*/ 302418 h 650081"/>
                <a:gd name="connsiteX26" fmla="*/ 719138 w 862013"/>
                <a:gd name="connsiteY26" fmla="*/ 340518 h 650081"/>
                <a:gd name="connsiteX27" fmla="*/ 752475 w 862013"/>
                <a:gd name="connsiteY27" fmla="*/ 373856 h 650081"/>
                <a:gd name="connsiteX28" fmla="*/ 788194 w 862013"/>
                <a:gd name="connsiteY28" fmla="*/ 416718 h 650081"/>
                <a:gd name="connsiteX29" fmla="*/ 819150 w 862013"/>
                <a:gd name="connsiteY29" fmla="*/ 454818 h 650081"/>
                <a:gd name="connsiteX30" fmla="*/ 835819 w 862013"/>
                <a:gd name="connsiteY30" fmla="*/ 483393 h 650081"/>
                <a:gd name="connsiteX31" fmla="*/ 850106 w 862013"/>
                <a:gd name="connsiteY31" fmla="*/ 516731 h 650081"/>
                <a:gd name="connsiteX32" fmla="*/ 857250 w 862013"/>
                <a:gd name="connsiteY32" fmla="*/ 542925 h 650081"/>
                <a:gd name="connsiteX33" fmla="*/ 862013 w 862013"/>
                <a:gd name="connsiteY33" fmla="*/ 576262 h 650081"/>
                <a:gd name="connsiteX34" fmla="*/ 859631 w 862013"/>
                <a:gd name="connsiteY34" fmla="*/ 600075 h 650081"/>
                <a:gd name="connsiteX35" fmla="*/ 850106 w 862013"/>
                <a:gd name="connsiteY35" fmla="*/ 623887 h 650081"/>
                <a:gd name="connsiteX36" fmla="*/ 835819 w 862013"/>
                <a:gd name="connsiteY36" fmla="*/ 640556 h 650081"/>
                <a:gd name="connsiteX37" fmla="*/ 819150 w 862013"/>
                <a:gd name="connsiteY37" fmla="*/ 647700 h 650081"/>
                <a:gd name="connsiteX38" fmla="*/ 785813 w 862013"/>
                <a:gd name="connsiteY38" fmla="*/ 650081 h 650081"/>
                <a:gd name="connsiteX39" fmla="*/ 750094 w 862013"/>
                <a:gd name="connsiteY39" fmla="*/ 650081 h 650081"/>
                <a:gd name="connsiteX40" fmla="*/ 692944 w 862013"/>
                <a:gd name="connsiteY40" fmla="*/ 640556 h 650081"/>
                <a:gd name="connsiteX41" fmla="*/ 654844 w 862013"/>
                <a:gd name="connsiteY41" fmla="*/ 623887 h 650081"/>
                <a:gd name="connsiteX42" fmla="*/ 533400 w 862013"/>
                <a:gd name="connsiteY42" fmla="*/ 550068 h 65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62013" h="650081">
                  <a:moveTo>
                    <a:pt x="533400" y="550068"/>
                  </a:moveTo>
                  <a:lnTo>
                    <a:pt x="433388" y="481012"/>
                  </a:lnTo>
                  <a:lnTo>
                    <a:pt x="350044" y="414337"/>
                  </a:lnTo>
                  <a:lnTo>
                    <a:pt x="264319" y="340518"/>
                  </a:lnTo>
                  <a:lnTo>
                    <a:pt x="180975" y="257175"/>
                  </a:lnTo>
                  <a:lnTo>
                    <a:pt x="102394" y="173831"/>
                  </a:lnTo>
                  <a:lnTo>
                    <a:pt x="28575" y="83343"/>
                  </a:lnTo>
                  <a:lnTo>
                    <a:pt x="7144" y="57150"/>
                  </a:lnTo>
                  <a:lnTo>
                    <a:pt x="0" y="38100"/>
                  </a:lnTo>
                  <a:lnTo>
                    <a:pt x="0" y="21431"/>
                  </a:lnTo>
                  <a:lnTo>
                    <a:pt x="7144" y="4762"/>
                  </a:lnTo>
                  <a:lnTo>
                    <a:pt x="23813" y="0"/>
                  </a:lnTo>
                  <a:lnTo>
                    <a:pt x="52388" y="4762"/>
                  </a:lnTo>
                  <a:lnTo>
                    <a:pt x="78581" y="28575"/>
                  </a:lnTo>
                  <a:lnTo>
                    <a:pt x="104775" y="52387"/>
                  </a:lnTo>
                  <a:lnTo>
                    <a:pt x="133350" y="73818"/>
                  </a:lnTo>
                  <a:lnTo>
                    <a:pt x="171450" y="97631"/>
                  </a:lnTo>
                  <a:lnTo>
                    <a:pt x="207169" y="116681"/>
                  </a:lnTo>
                  <a:lnTo>
                    <a:pt x="250031" y="135731"/>
                  </a:lnTo>
                  <a:lnTo>
                    <a:pt x="316706" y="164306"/>
                  </a:lnTo>
                  <a:lnTo>
                    <a:pt x="376238" y="183356"/>
                  </a:lnTo>
                  <a:lnTo>
                    <a:pt x="464344" y="207168"/>
                  </a:lnTo>
                  <a:lnTo>
                    <a:pt x="533400" y="221456"/>
                  </a:lnTo>
                  <a:lnTo>
                    <a:pt x="595313" y="230981"/>
                  </a:lnTo>
                  <a:lnTo>
                    <a:pt x="645319" y="271462"/>
                  </a:lnTo>
                  <a:lnTo>
                    <a:pt x="678656" y="302418"/>
                  </a:lnTo>
                  <a:lnTo>
                    <a:pt x="719138" y="340518"/>
                  </a:lnTo>
                  <a:lnTo>
                    <a:pt x="752475" y="373856"/>
                  </a:lnTo>
                  <a:lnTo>
                    <a:pt x="788194" y="416718"/>
                  </a:lnTo>
                  <a:lnTo>
                    <a:pt x="819150" y="454818"/>
                  </a:lnTo>
                  <a:lnTo>
                    <a:pt x="835819" y="483393"/>
                  </a:lnTo>
                  <a:lnTo>
                    <a:pt x="850106" y="516731"/>
                  </a:lnTo>
                  <a:lnTo>
                    <a:pt x="857250" y="542925"/>
                  </a:lnTo>
                  <a:lnTo>
                    <a:pt x="862013" y="576262"/>
                  </a:lnTo>
                  <a:lnTo>
                    <a:pt x="859631" y="600075"/>
                  </a:lnTo>
                  <a:lnTo>
                    <a:pt x="850106" y="623887"/>
                  </a:lnTo>
                  <a:lnTo>
                    <a:pt x="835819" y="640556"/>
                  </a:lnTo>
                  <a:lnTo>
                    <a:pt x="819150" y="647700"/>
                  </a:lnTo>
                  <a:lnTo>
                    <a:pt x="785813" y="650081"/>
                  </a:lnTo>
                  <a:lnTo>
                    <a:pt x="750094" y="650081"/>
                  </a:lnTo>
                  <a:lnTo>
                    <a:pt x="692944" y="640556"/>
                  </a:lnTo>
                  <a:lnTo>
                    <a:pt x="654844" y="623887"/>
                  </a:lnTo>
                  <a:lnTo>
                    <a:pt x="533400" y="55006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FA6D02C7-6C99-4D7E-9C9B-0BB11D58170E}"/>
                </a:ext>
              </a:extLst>
            </p:cNvPr>
            <p:cNvSpPr/>
            <p:nvPr/>
          </p:nvSpPr>
          <p:spPr>
            <a:xfrm>
              <a:off x="2838450" y="2971800"/>
              <a:ext cx="738188" cy="590550"/>
            </a:xfrm>
            <a:custGeom>
              <a:avLst/>
              <a:gdLst>
                <a:gd name="connsiteX0" fmla="*/ 350044 w 738188"/>
                <a:gd name="connsiteY0" fmla="*/ 452438 h 590550"/>
                <a:gd name="connsiteX1" fmla="*/ 276225 w 738188"/>
                <a:gd name="connsiteY1" fmla="*/ 383381 h 590550"/>
                <a:gd name="connsiteX2" fmla="*/ 211931 w 738188"/>
                <a:gd name="connsiteY2" fmla="*/ 316706 h 590550"/>
                <a:gd name="connsiteX3" fmla="*/ 123825 w 738188"/>
                <a:gd name="connsiteY3" fmla="*/ 209550 h 590550"/>
                <a:gd name="connsiteX4" fmla="*/ 45244 w 738188"/>
                <a:gd name="connsiteY4" fmla="*/ 109538 h 590550"/>
                <a:gd name="connsiteX5" fmla="*/ 9525 w 738188"/>
                <a:gd name="connsiteY5" fmla="*/ 61913 h 590550"/>
                <a:gd name="connsiteX6" fmla="*/ 0 w 738188"/>
                <a:gd name="connsiteY6" fmla="*/ 40481 h 590550"/>
                <a:gd name="connsiteX7" fmla="*/ 0 w 738188"/>
                <a:gd name="connsiteY7" fmla="*/ 16669 h 590550"/>
                <a:gd name="connsiteX8" fmla="*/ 9525 w 738188"/>
                <a:gd name="connsiteY8" fmla="*/ 4763 h 590550"/>
                <a:gd name="connsiteX9" fmla="*/ 33338 w 738188"/>
                <a:gd name="connsiteY9" fmla="*/ 0 h 590550"/>
                <a:gd name="connsiteX10" fmla="*/ 54769 w 738188"/>
                <a:gd name="connsiteY10" fmla="*/ 4763 h 590550"/>
                <a:gd name="connsiteX11" fmla="*/ 85725 w 738188"/>
                <a:gd name="connsiteY11" fmla="*/ 33338 h 590550"/>
                <a:gd name="connsiteX12" fmla="*/ 121444 w 738188"/>
                <a:gd name="connsiteY12" fmla="*/ 69056 h 590550"/>
                <a:gd name="connsiteX13" fmla="*/ 154781 w 738188"/>
                <a:gd name="connsiteY13" fmla="*/ 92869 h 590550"/>
                <a:gd name="connsiteX14" fmla="*/ 197644 w 738188"/>
                <a:gd name="connsiteY14" fmla="*/ 121444 h 590550"/>
                <a:gd name="connsiteX15" fmla="*/ 242888 w 738188"/>
                <a:gd name="connsiteY15" fmla="*/ 142875 h 590550"/>
                <a:gd name="connsiteX16" fmla="*/ 311944 w 738188"/>
                <a:gd name="connsiteY16" fmla="*/ 173831 h 590550"/>
                <a:gd name="connsiteX17" fmla="*/ 390525 w 738188"/>
                <a:gd name="connsiteY17" fmla="*/ 202406 h 590550"/>
                <a:gd name="connsiteX18" fmla="*/ 469106 w 738188"/>
                <a:gd name="connsiteY18" fmla="*/ 223838 h 590550"/>
                <a:gd name="connsiteX19" fmla="*/ 526256 w 738188"/>
                <a:gd name="connsiteY19" fmla="*/ 242888 h 590550"/>
                <a:gd name="connsiteX20" fmla="*/ 571500 w 738188"/>
                <a:gd name="connsiteY20" fmla="*/ 261938 h 590550"/>
                <a:gd name="connsiteX21" fmla="*/ 614363 w 738188"/>
                <a:gd name="connsiteY21" fmla="*/ 280988 h 590550"/>
                <a:gd name="connsiteX22" fmla="*/ 664369 w 738188"/>
                <a:gd name="connsiteY22" fmla="*/ 307181 h 590550"/>
                <a:gd name="connsiteX23" fmla="*/ 688181 w 738188"/>
                <a:gd name="connsiteY23" fmla="*/ 323850 h 590550"/>
                <a:gd name="connsiteX24" fmla="*/ 697706 w 738188"/>
                <a:gd name="connsiteY24" fmla="*/ 340519 h 590550"/>
                <a:gd name="connsiteX25" fmla="*/ 709613 w 738188"/>
                <a:gd name="connsiteY25" fmla="*/ 378619 h 590550"/>
                <a:gd name="connsiteX26" fmla="*/ 721519 w 738188"/>
                <a:gd name="connsiteY26" fmla="*/ 416719 h 590550"/>
                <a:gd name="connsiteX27" fmla="*/ 735806 w 738188"/>
                <a:gd name="connsiteY27" fmla="*/ 473869 h 590550"/>
                <a:gd name="connsiteX28" fmla="*/ 738188 w 738188"/>
                <a:gd name="connsiteY28" fmla="*/ 509588 h 590550"/>
                <a:gd name="connsiteX29" fmla="*/ 728663 w 738188"/>
                <a:gd name="connsiteY29" fmla="*/ 535781 h 590550"/>
                <a:gd name="connsiteX30" fmla="*/ 707231 w 738188"/>
                <a:gd name="connsiteY30" fmla="*/ 557213 h 590550"/>
                <a:gd name="connsiteX31" fmla="*/ 678656 w 738188"/>
                <a:gd name="connsiteY31" fmla="*/ 576263 h 590550"/>
                <a:gd name="connsiteX32" fmla="*/ 652463 w 738188"/>
                <a:gd name="connsiteY32" fmla="*/ 585788 h 590550"/>
                <a:gd name="connsiteX33" fmla="*/ 623888 w 738188"/>
                <a:gd name="connsiteY33" fmla="*/ 590550 h 590550"/>
                <a:gd name="connsiteX34" fmla="*/ 592931 w 738188"/>
                <a:gd name="connsiteY34" fmla="*/ 588169 h 590550"/>
                <a:gd name="connsiteX35" fmla="*/ 559594 w 738188"/>
                <a:gd name="connsiteY35" fmla="*/ 583406 h 590550"/>
                <a:gd name="connsiteX36" fmla="*/ 528638 w 738188"/>
                <a:gd name="connsiteY36" fmla="*/ 573881 h 590550"/>
                <a:gd name="connsiteX37" fmla="*/ 483394 w 738188"/>
                <a:gd name="connsiteY37" fmla="*/ 550069 h 590550"/>
                <a:gd name="connsiteX38" fmla="*/ 452438 w 738188"/>
                <a:gd name="connsiteY38" fmla="*/ 531019 h 590550"/>
                <a:gd name="connsiteX39" fmla="*/ 350044 w 738188"/>
                <a:gd name="connsiteY39" fmla="*/ 452438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38188" h="590550">
                  <a:moveTo>
                    <a:pt x="350044" y="452438"/>
                  </a:moveTo>
                  <a:lnTo>
                    <a:pt x="276225" y="383381"/>
                  </a:lnTo>
                  <a:lnTo>
                    <a:pt x="211931" y="316706"/>
                  </a:lnTo>
                  <a:lnTo>
                    <a:pt x="123825" y="209550"/>
                  </a:lnTo>
                  <a:lnTo>
                    <a:pt x="45244" y="109538"/>
                  </a:lnTo>
                  <a:lnTo>
                    <a:pt x="9525" y="61913"/>
                  </a:lnTo>
                  <a:lnTo>
                    <a:pt x="0" y="40481"/>
                  </a:lnTo>
                  <a:lnTo>
                    <a:pt x="0" y="16669"/>
                  </a:lnTo>
                  <a:lnTo>
                    <a:pt x="9525" y="4763"/>
                  </a:lnTo>
                  <a:lnTo>
                    <a:pt x="33338" y="0"/>
                  </a:lnTo>
                  <a:lnTo>
                    <a:pt x="54769" y="4763"/>
                  </a:lnTo>
                  <a:lnTo>
                    <a:pt x="85725" y="33338"/>
                  </a:lnTo>
                  <a:lnTo>
                    <a:pt x="121444" y="69056"/>
                  </a:lnTo>
                  <a:lnTo>
                    <a:pt x="154781" y="92869"/>
                  </a:lnTo>
                  <a:lnTo>
                    <a:pt x="197644" y="121444"/>
                  </a:lnTo>
                  <a:lnTo>
                    <a:pt x="242888" y="142875"/>
                  </a:lnTo>
                  <a:lnTo>
                    <a:pt x="311944" y="173831"/>
                  </a:lnTo>
                  <a:lnTo>
                    <a:pt x="390525" y="202406"/>
                  </a:lnTo>
                  <a:lnTo>
                    <a:pt x="469106" y="223838"/>
                  </a:lnTo>
                  <a:lnTo>
                    <a:pt x="526256" y="242888"/>
                  </a:lnTo>
                  <a:lnTo>
                    <a:pt x="571500" y="261938"/>
                  </a:lnTo>
                  <a:lnTo>
                    <a:pt x="614363" y="280988"/>
                  </a:lnTo>
                  <a:lnTo>
                    <a:pt x="664369" y="307181"/>
                  </a:lnTo>
                  <a:lnTo>
                    <a:pt x="688181" y="323850"/>
                  </a:lnTo>
                  <a:lnTo>
                    <a:pt x="697706" y="340519"/>
                  </a:lnTo>
                  <a:lnTo>
                    <a:pt x="709613" y="378619"/>
                  </a:lnTo>
                  <a:lnTo>
                    <a:pt x="721519" y="416719"/>
                  </a:lnTo>
                  <a:lnTo>
                    <a:pt x="735806" y="473869"/>
                  </a:lnTo>
                  <a:lnTo>
                    <a:pt x="738188" y="509588"/>
                  </a:lnTo>
                  <a:lnTo>
                    <a:pt x="728663" y="535781"/>
                  </a:lnTo>
                  <a:lnTo>
                    <a:pt x="707231" y="557213"/>
                  </a:lnTo>
                  <a:lnTo>
                    <a:pt x="678656" y="576263"/>
                  </a:lnTo>
                  <a:lnTo>
                    <a:pt x="652463" y="585788"/>
                  </a:lnTo>
                  <a:lnTo>
                    <a:pt x="623888" y="590550"/>
                  </a:lnTo>
                  <a:lnTo>
                    <a:pt x="592931" y="588169"/>
                  </a:lnTo>
                  <a:lnTo>
                    <a:pt x="559594" y="583406"/>
                  </a:lnTo>
                  <a:lnTo>
                    <a:pt x="528638" y="573881"/>
                  </a:lnTo>
                  <a:lnTo>
                    <a:pt x="483394" y="550069"/>
                  </a:lnTo>
                  <a:lnTo>
                    <a:pt x="452438" y="531019"/>
                  </a:lnTo>
                  <a:lnTo>
                    <a:pt x="350044" y="4524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8">
              <a:extLst>
                <a:ext uri="{FF2B5EF4-FFF2-40B4-BE49-F238E27FC236}">
                  <a16:creationId xmlns:a16="http://schemas.microsoft.com/office/drawing/2014/main" id="{C62E1034-3F20-43B3-A51B-E19824082D94}"/>
                </a:ext>
              </a:extLst>
            </p:cNvPr>
            <p:cNvSpPr/>
            <p:nvPr/>
          </p:nvSpPr>
          <p:spPr>
            <a:xfrm>
              <a:off x="2705100" y="5202238"/>
              <a:ext cx="414338" cy="663575"/>
            </a:xfrm>
            <a:custGeom>
              <a:avLst/>
              <a:gdLst>
                <a:gd name="connsiteX0" fmla="*/ 173831 w 414338"/>
                <a:gd name="connsiteY0" fmla="*/ 469107 h 661988"/>
                <a:gd name="connsiteX1" fmla="*/ 135731 w 414338"/>
                <a:gd name="connsiteY1" fmla="*/ 388144 h 661988"/>
                <a:gd name="connsiteX2" fmla="*/ 76200 w 414338"/>
                <a:gd name="connsiteY2" fmla="*/ 250032 h 661988"/>
                <a:gd name="connsiteX3" fmla="*/ 40481 w 414338"/>
                <a:gd name="connsiteY3" fmla="*/ 154782 h 661988"/>
                <a:gd name="connsiteX4" fmla="*/ 9525 w 414338"/>
                <a:gd name="connsiteY4" fmla="*/ 73819 h 661988"/>
                <a:gd name="connsiteX5" fmla="*/ 0 w 414338"/>
                <a:gd name="connsiteY5" fmla="*/ 30957 h 661988"/>
                <a:gd name="connsiteX6" fmla="*/ 2381 w 414338"/>
                <a:gd name="connsiteY6" fmla="*/ 11907 h 661988"/>
                <a:gd name="connsiteX7" fmla="*/ 9525 w 414338"/>
                <a:gd name="connsiteY7" fmla="*/ 2382 h 661988"/>
                <a:gd name="connsiteX8" fmla="*/ 23813 w 414338"/>
                <a:gd name="connsiteY8" fmla="*/ 0 h 661988"/>
                <a:gd name="connsiteX9" fmla="*/ 45244 w 414338"/>
                <a:gd name="connsiteY9" fmla="*/ 4763 h 661988"/>
                <a:gd name="connsiteX10" fmla="*/ 90488 w 414338"/>
                <a:gd name="connsiteY10" fmla="*/ 30957 h 661988"/>
                <a:gd name="connsiteX11" fmla="*/ 138113 w 414338"/>
                <a:gd name="connsiteY11" fmla="*/ 59532 h 661988"/>
                <a:gd name="connsiteX12" fmla="*/ 202406 w 414338"/>
                <a:gd name="connsiteY12" fmla="*/ 95250 h 661988"/>
                <a:gd name="connsiteX13" fmla="*/ 233363 w 414338"/>
                <a:gd name="connsiteY13" fmla="*/ 109538 h 661988"/>
                <a:gd name="connsiteX14" fmla="*/ 247650 w 414338"/>
                <a:gd name="connsiteY14" fmla="*/ 111919 h 661988"/>
                <a:gd name="connsiteX15" fmla="*/ 414338 w 414338"/>
                <a:gd name="connsiteY15" fmla="*/ 481013 h 661988"/>
                <a:gd name="connsiteX16" fmla="*/ 409575 w 414338"/>
                <a:gd name="connsiteY16" fmla="*/ 552450 h 661988"/>
                <a:gd name="connsiteX17" fmla="*/ 400050 w 414338"/>
                <a:gd name="connsiteY17" fmla="*/ 597694 h 661988"/>
                <a:gd name="connsiteX18" fmla="*/ 385763 w 414338"/>
                <a:gd name="connsiteY18" fmla="*/ 628650 h 661988"/>
                <a:gd name="connsiteX19" fmla="*/ 371475 w 414338"/>
                <a:gd name="connsiteY19" fmla="*/ 652463 h 661988"/>
                <a:gd name="connsiteX20" fmla="*/ 354806 w 414338"/>
                <a:gd name="connsiteY20" fmla="*/ 659607 h 661988"/>
                <a:gd name="connsiteX21" fmla="*/ 338138 w 414338"/>
                <a:gd name="connsiteY21" fmla="*/ 661988 h 661988"/>
                <a:gd name="connsiteX22" fmla="*/ 321469 w 414338"/>
                <a:gd name="connsiteY22" fmla="*/ 657225 h 661988"/>
                <a:gd name="connsiteX23" fmla="*/ 292894 w 414338"/>
                <a:gd name="connsiteY23" fmla="*/ 633413 h 661988"/>
                <a:gd name="connsiteX24" fmla="*/ 252413 w 414338"/>
                <a:gd name="connsiteY24" fmla="*/ 583407 h 661988"/>
                <a:gd name="connsiteX25" fmla="*/ 173831 w 414338"/>
                <a:gd name="connsiteY25" fmla="*/ 469107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14338" h="661988">
                  <a:moveTo>
                    <a:pt x="173831" y="469107"/>
                  </a:moveTo>
                  <a:lnTo>
                    <a:pt x="135731" y="388144"/>
                  </a:lnTo>
                  <a:lnTo>
                    <a:pt x="76200" y="250032"/>
                  </a:lnTo>
                  <a:lnTo>
                    <a:pt x="40481" y="154782"/>
                  </a:lnTo>
                  <a:lnTo>
                    <a:pt x="9525" y="73819"/>
                  </a:lnTo>
                  <a:lnTo>
                    <a:pt x="0" y="30957"/>
                  </a:lnTo>
                  <a:lnTo>
                    <a:pt x="2381" y="11907"/>
                  </a:lnTo>
                  <a:lnTo>
                    <a:pt x="9525" y="2382"/>
                  </a:lnTo>
                  <a:lnTo>
                    <a:pt x="23813" y="0"/>
                  </a:lnTo>
                  <a:lnTo>
                    <a:pt x="45244" y="4763"/>
                  </a:lnTo>
                  <a:lnTo>
                    <a:pt x="90488" y="30957"/>
                  </a:lnTo>
                  <a:lnTo>
                    <a:pt x="138113" y="59532"/>
                  </a:lnTo>
                  <a:lnTo>
                    <a:pt x="202406" y="95250"/>
                  </a:lnTo>
                  <a:lnTo>
                    <a:pt x="233363" y="109538"/>
                  </a:lnTo>
                  <a:lnTo>
                    <a:pt x="247650" y="111919"/>
                  </a:lnTo>
                  <a:lnTo>
                    <a:pt x="414338" y="481013"/>
                  </a:lnTo>
                  <a:lnTo>
                    <a:pt x="409575" y="552450"/>
                  </a:lnTo>
                  <a:lnTo>
                    <a:pt x="400050" y="597694"/>
                  </a:lnTo>
                  <a:lnTo>
                    <a:pt x="385763" y="628650"/>
                  </a:lnTo>
                  <a:lnTo>
                    <a:pt x="371475" y="652463"/>
                  </a:lnTo>
                  <a:lnTo>
                    <a:pt x="354806" y="659607"/>
                  </a:lnTo>
                  <a:lnTo>
                    <a:pt x="338138" y="661988"/>
                  </a:lnTo>
                  <a:lnTo>
                    <a:pt x="321469" y="657225"/>
                  </a:lnTo>
                  <a:lnTo>
                    <a:pt x="292894" y="633413"/>
                  </a:lnTo>
                  <a:lnTo>
                    <a:pt x="252413" y="583407"/>
                  </a:lnTo>
                  <a:lnTo>
                    <a:pt x="173831" y="4691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9">
              <a:extLst>
                <a:ext uri="{FF2B5EF4-FFF2-40B4-BE49-F238E27FC236}">
                  <a16:creationId xmlns:a16="http://schemas.microsoft.com/office/drawing/2014/main" id="{A23AE162-E450-45B4-87E7-03CA4D6D9B09}"/>
                </a:ext>
              </a:extLst>
            </p:cNvPr>
            <p:cNvSpPr/>
            <p:nvPr/>
          </p:nvSpPr>
          <p:spPr>
            <a:xfrm>
              <a:off x="4243388" y="1724025"/>
              <a:ext cx="1370012" cy="1395413"/>
            </a:xfrm>
            <a:custGeom>
              <a:avLst/>
              <a:gdLst>
                <a:gd name="connsiteX0" fmla="*/ 900112 w 1369218"/>
                <a:gd name="connsiteY0" fmla="*/ 812006 h 1395413"/>
                <a:gd name="connsiteX1" fmla="*/ 745331 w 1369218"/>
                <a:gd name="connsiteY1" fmla="*/ 952500 h 1395413"/>
                <a:gd name="connsiteX2" fmla="*/ 628650 w 1369218"/>
                <a:gd name="connsiteY2" fmla="*/ 1045369 h 1395413"/>
                <a:gd name="connsiteX3" fmla="*/ 507206 w 1369218"/>
                <a:gd name="connsiteY3" fmla="*/ 1133475 h 1395413"/>
                <a:gd name="connsiteX4" fmla="*/ 347662 w 1369218"/>
                <a:gd name="connsiteY4" fmla="*/ 1233488 h 1395413"/>
                <a:gd name="connsiteX5" fmla="*/ 138112 w 1369218"/>
                <a:gd name="connsiteY5" fmla="*/ 1347788 h 1395413"/>
                <a:gd name="connsiteX6" fmla="*/ 45243 w 1369218"/>
                <a:gd name="connsiteY6" fmla="*/ 1393031 h 1395413"/>
                <a:gd name="connsiteX7" fmla="*/ 21431 w 1369218"/>
                <a:gd name="connsiteY7" fmla="*/ 1395413 h 1395413"/>
                <a:gd name="connsiteX8" fmla="*/ 2381 w 1369218"/>
                <a:gd name="connsiteY8" fmla="*/ 1390650 h 1395413"/>
                <a:gd name="connsiteX9" fmla="*/ 0 w 1369218"/>
                <a:gd name="connsiteY9" fmla="*/ 1373981 h 1395413"/>
                <a:gd name="connsiteX10" fmla="*/ 2381 w 1369218"/>
                <a:gd name="connsiteY10" fmla="*/ 1354931 h 1395413"/>
                <a:gd name="connsiteX11" fmla="*/ 26193 w 1369218"/>
                <a:gd name="connsiteY11" fmla="*/ 1328738 h 1395413"/>
                <a:gd name="connsiteX12" fmla="*/ 123825 w 1369218"/>
                <a:gd name="connsiteY12" fmla="*/ 1262063 h 1395413"/>
                <a:gd name="connsiteX13" fmla="*/ 214312 w 1369218"/>
                <a:gd name="connsiteY13" fmla="*/ 1193006 h 1395413"/>
                <a:gd name="connsiteX14" fmla="*/ 330993 w 1369218"/>
                <a:gd name="connsiteY14" fmla="*/ 1102519 h 1395413"/>
                <a:gd name="connsiteX15" fmla="*/ 452437 w 1369218"/>
                <a:gd name="connsiteY15" fmla="*/ 997744 h 1395413"/>
                <a:gd name="connsiteX16" fmla="*/ 540543 w 1369218"/>
                <a:gd name="connsiteY16" fmla="*/ 923925 h 1395413"/>
                <a:gd name="connsiteX17" fmla="*/ 642937 w 1369218"/>
                <a:gd name="connsiteY17" fmla="*/ 821531 h 1395413"/>
                <a:gd name="connsiteX18" fmla="*/ 764381 w 1369218"/>
                <a:gd name="connsiteY18" fmla="*/ 678656 h 1395413"/>
                <a:gd name="connsiteX19" fmla="*/ 897731 w 1369218"/>
                <a:gd name="connsiteY19" fmla="*/ 504825 h 1395413"/>
                <a:gd name="connsiteX20" fmla="*/ 969168 w 1369218"/>
                <a:gd name="connsiteY20" fmla="*/ 392906 h 1395413"/>
                <a:gd name="connsiteX21" fmla="*/ 1052512 w 1369218"/>
                <a:gd name="connsiteY21" fmla="*/ 238125 h 1395413"/>
                <a:gd name="connsiteX22" fmla="*/ 1052512 w 1369218"/>
                <a:gd name="connsiteY22" fmla="*/ 230981 h 1395413"/>
                <a:gd name="connsiteX23" fmla="*/ 1031081 w 1369218"/>
                <a:gd name="connsiteY23" fmla="*/ 190500 h 1395413"/>
                <a:gd name="connsiteX24" fmla="*/ 964406 w 1369218"/>
                <a:gd name="connsiteY24" fmla="*/ 97631 h 1395413"/>
                <a:gd name="connsiteX25" fmla="*/ 928687 w 1369218"/>
                <a:gd name="connsiteY25" fmla="*/ 64294 h 1395413"/>
                <a:gd name="connsiteX26" fmla="*/ 909637 w 1369218"/>
                <a:gd name="connsiteY26" fmla="*/ 38100 h 1395413"/>
                <a:gd name="connsiteX27" fmla="*/ 907256 w 1369218"/>
                <a:gd name="connsiteY27" fmla="*/ 19050 h 1395413"/>
                <a:gd name="connsiteX28" fmla="*/ 912018 w 1369218"/>
                <a:gd name="connsiteY28" fmla="*/ 4763 h 1395413"/>
                <a:gd name="connsiteX29" fmla="*/ 931068 w 1369218"/>
                <a:gd name="connsiteY29" fmla="*/ 0 h 1395413"/>
                <a:gd name="connsiteX30" fmla="*/ 976312 w 1369218"/>
                <a:gd name="connsiteY30" fmla="*/ 4763 h 1395413"/>
                <a:gd name="connsiteX31" fmla="*/ 1076325 w 1369218"/>
                <a:gd name="connsiteY31" fmla="*/ 40481 h 1395413"/>
                <a:gd name="connsiteX32" fmla="*/ 1169193 w 1369218"/>
                <a:gd name="connsiteY32" fmla="*/ 80963 h 1395413"/>
                <a:gd name="connsiteX33" fmla="*/ 1240631 w 1369218"/>
                <a:gd name="connsiteY33" fmla="*/ 119063 h 1395413"/>
                <a:gd name="connsiteX34" fmla="*/ 1293018 w 1369218"/>
                <a:gd name="connsiteY34" fmla="*/ 154781 h 1395413"/>
                <a:gd name="connsiteX35" fmla="*/ 1333500 w 1369218"/>
                <a:gd name="connsiteY35" fmla="*/ 185738 h 1395413"/>
                <a:gd name="connsiteX36" fmla="*/ 1347787 w 1369218"/>
                <a:gd name="connsiteY36" fmla="*/ 207169 h 1395413"/>
                <a:gd name="connsiteX37" fmla="*/ 1359693 w 1369218"/>
                <a:gd name="connsiteY37" fmla="*/ 235744 h 1395413"/>
                <a:gd name="connsiteX38" fmla="*/ 1369218 w 1369218"/>
                <a:gd name="connsiteY38" fmla="*/ 290513 h 1395413"/>
                <a:gd name="connsiteX39" fmla="*/ 1343025 w 1369218"/>
                <a:gd name="connsiteY39" fmla="*/ 323850 h 1395413"/>
                <a:gd name="connsiteX40" fmla="*/ 1264443 w 1369218"/>
                <a:gd name="connsiteY40" fmla="*/ 419100 h 1395413"/>
                <a:gd name="connsiteX41" fmla="*/ 1166812 w 1369218"/>
                <a:gd name="connsiteY41" fmla="*/ 564356 h 1395413"/>
                <a:gd name="connsiteX42" fmla="*/ 900112 w 1369218"/>
                <a:gd name="connsiteY42" fmla="*/ 812006 h 1395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69218" h="1395413">
                  <a:moveTo>
                    <a:pt x="900112" y="812006"/>
                  </a:moveTo>
                  <a:lnTo>
                    <a:pt x="745331" y="952500"/>
                  </a:lnTo>
                  <a:lnTo>
                    <a:pt x="628650" y="1045369"/>
                  </a:lnTo>
                  <a:lnTo>
                    <a:pt x="507206" y="1133475"/>
                  </a:lnTo>
                  <a:lnTo>
                    <a:pt x="347662" y="1233488"/>
                  </a:lnTo>
                  <a:lnTo>
                    <a:pt x="138112" y="1347788"/>
                  </a:lnTo>
                  <a:lnTo>
                    <a:pt x="45243" y="1393031"/>
                  </a:lnTo>
                  <a:lnTo>
                    <a:pt x="21431" y="1395413"/>
                  </a:lnTo>
                  <a:lnTo>
                    <a:pt x="2381" y="1390650"/>
                  </a:lnTo>
                  <a:lnTo>
                    <a:pt x="0" y="1373981"/>
                  </a:lnTo>
                  <a:lnTo>
                    <a:pt x="2381" y="1354931"/>
                  </a:lnTo>
                  <a:lnTo>
                    <a:pt x="26193" y="1328738"/>
                  </a:lnTo>
                  <a:lnTo>
                    <a:pt x="123825" y="1262063"/>
                  </a:lnTo>
                  <a:lnTo>
                    <a:pt x="214312" y="1193006"/>
                  </a:lnTo>
                  <a:lnTo>
                    <a:pt x="330993" y="1102519"/>
                  </a:lnTo>
                  <a:lnTo>
                    <a:pt x="452437" y="997744"/>
                  </a:lnTo>
                  <a:lnTo>
                    <a:pt x="540543" y="923925"/>
                  </a:lnTo>
                  <a:lnTo>
                    <a:pt x="642937" y="821531"/>
                  </a:lnTo>
                  <a:lnTo>
                    <a:pt x="764381" y="678656"/>
                  </a:lnTo>
                  <a:lnTo>
                    <a:pt x="897731" y="504825"/>
                  </a:lnTo>
                  <a:lnTo>
                    <a:pt x="969168" y="392906"/>
                  </a:lnTo>
                  <a:lnTo>
                    <a:pt x="1052512" y="238125"/>
                  </a:lnTo>
                  <a:lnTo>
                    <a:pt x="1052512" y="230981"/>
                  </a:lnTo>
                  <a:lnTo>
                    <a:pt x="1031081" y="190500"/>
                  </a:lnTo>
                  <a:lnTo>
                    <a:pt x="964406" y="97631"/>
                  </a:lnTo>
                  <a:lnTo>
                    <a:pt x="928687" y="64294"/>
                  </a:lnTo>
                  <a:lnTo>
                    <a:pt x="909637" y="38100"/>
                  </a:lnTo>
                  <a:lnTo>
                    <a:pt x="907256" y="19050"/>
                  </a:lnTo>
                  <a:lnTo>
                    <a:pt x="912018" y="4763"/>
                  </a:lnTo>
                  <a:lnTo>
                    <a:pt x="931068" y="0"/>
                  </a:lnTo>
                  <a:lnTo>
                    <a:pt x="976312" y="4763"/>
                  </a:lnTo>
                  <a:lnTo>
                    <a:pt x="1076325" y="40481"/>
                  </a:lnTo>
                  <a:lnTo>
                    <a:pt x="1169193" y="80963"/>
                  </a:lnTo>
                  <a:lnTo>
                    <a:pt x="1240631" y="119063"/>
                  </a:lnTo>
                  <a:lnTo>
                    <a:pt x="1293018" y="154781"/>
                  </a:lnTo>
                  <a:lnTo>
                    <a:pt x="1333500" y="185738"/>
                  </a:lnTo>
                  <a:lnTo>
                    <a:pt x="1347787" y="207169"/>
                  </a:lnTo>
                  <a:lnTo>
                    <a:pt x="1359693" y="235744"/>
                  </a:lnTo>
                  <a:lnTo>
                    <a:pt x="1369218" y="290513"/>
                  </a:lnTo>
                  <a:lnTo>
                    <a:pt x="1343025" y="323850"/>
                  </a:lnTo>
                  <a:lnTo>
                    <a:pt x="1264443" y="419100"/>
                  </a:lnTo>
                  <a:lnTo>
                    <a:pt x="1166812" y="564356"/>
                  </a:lnTo>
                  <a:lnTo>
                    <a:pt x="900112" y="8120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2">
              <a:extLst>
                <a:ext uri="{FF2B5EF4-FFF2-40B4-BE49-F238E27FC236}">
                  <a16:creationId xmlns:a16="http://schemas.microsoft.com/office/drawing/2014/main" id="{207AB282-D388-4A06-85BA-0A92F8FC0F39}"/>
                </a:ext>
              </a:extLst>
            </p:cNvPr>
            <p:cNvSpPr/>
            <p:nvPr/>
          </p:nvSpPr>
          <p:spPr>
            <a:xfrm>
              <a:off x="4332288" y="3195638"/>
              <a:ext cx="523875" cy="1682750"/>
            </a:xfrm>
            <a:custGeom>
              <a:avLst/>
              <a:gdLst>
                <a:gd name="connsiteX0" fmla="*/ 269081 w 523875"/>
                <a:gd name="connsiteY0" fmla="*/ 1012031 h 1683543"/>
                <a:gd name="connsiteX1" fmla="*/ 238125 w 523875"/>
                <a:gd name="connsiteY1" fmla="*/ 671512 h 1683543"/>
                <a:gd name="connsiteX2" fmla="*/ 214312 w 523875"/>
                <a:gd name="connsiteY2" fmla="*/ 431006 h 1683543"/>
                <a:gd name="connsiteX3" fmla="*/ 195262 w 523875"/>
                <a:gd name="connsiteY3" fmla="*/ 295275 h 1683543"/>
                <a:gd name="connsiteX4" fmla="*/ 180975 w 523875"/>
                <a:gd name="connsiteY4" fmla="*/ 240506 h 1683543"/>
                <a:gd name="connsiteX5" fmla="*/ 161925 w 523875"/>
                <a:gd name="connsiteY5" fmla="*/ 192881 h 1683543"/>
                <a:gd name="connsiteX6" fmla="*/ 133350 w 523875"/>
                <a:gd name="connsiteY6" fmla="*/ 145256 h 1683543"/>
                <a:gd name="connsiteX7" fmla="*/ 102394 w 523875"/>
                <a:gd name="connsiteY7" fmla="*/ 114300 h 1683543"/>
                <a:gd name="connsiteX8" fmla="*/ 80962 w 523875"/>
                <a:gd name="connsiteY8" fmla="*/ 95250 h 1683543"/>
                <a:gd name="connsiteX9" fmla="*/ 33337 w 523875"/>
                <a:gd name="connsiteY9" fmla="*/ 66675 h 1683543"/>
                <a:gd name="connsiteX10" fmla="*/ 9525 w 523875"/>
                <a:gd name="connsiteY10" fmla="*/ 54768 h 1683543"/>
                <a:gd name="connsiteX11" fmla="*/ 0 w 523875"/>
                <a:gd name="connsiteY11" fmla="*/ 40481 h 1683543"/>
                <a:gd name="connsiteX12" fmla="*/ 0 w 523875"/>
                <a:gd name="connsiteY12" fmla="*/ 19050 h 1683543"/>
                <a:gd name="connsiteX13" fmla="*/ 7144 w 523875"/>
                <a:gd name="connsiteY13" fmla="*/ 4762 h 1683543"/>
                <a:gd name="connsiteX14" fmla="*/ 30956 w 523875"/>
                <a:gd name="connsiteY14" fmla="*/ 0 h 1683543"/>
                <a:gd name="connsiteX15" fmla="*/ 66675 w 523875"/>
                <a:gd name="connsiteY15" fmla="*/ 7143 h 1683543"/>
                <a:gd name="connsiteX16" fmla="*/ 114300 w 523875"/>
                <a:gd name="connsiteY16" fmla="*/ 9525 h 1683543"/>
                <a:gd name="connsiteX17" fmla="*/ 164306 w 523875"/>
                <a:gd name="connsiteY17" fmla="*/ 16668 h 1683543"/>
                <a:gd name="connsiteX18" fmla="*/ 230981 w 523875"/>
                <a:gd name="connsiteY18" fmla="*/ 33337 h 1683543"/>
                <a:gd name="connsiteX19" fmla="*/ 283369 w 523875"/>
                <a:gd name="connsiteY19" fmla="*/ 52387 h 1683543"/>
                <a:gd name="connsiteX20" fmla="*/ 369094 w 523875"/>
                <a:gd name="connsiteY20" fmla="*/ 97631 h 1683543"/>
                <a:gd name="connsiteX21" fmla="*/ 388144 w 523875"/>
                <a:gd name="connsiteY21" fmla="*/ 242887 h 1683543"/>
                <a:gd name="connsiteX22" fmla="*/ 457200 w 523875"/>
                <a:gd name="connsiteY22" fmla="*/ 702468 h 1683543"/>
                <a:gd name="connsiteX23" fmla="*/ 481012 w 523875"/>
                <a:gd name="connsiteY23" fmla="*/ 864393 h 1683543"/>
                <a:gd name="connsiteX24" fmla="*/ 523875 w 523875"/>
                <a:gd name="connsiteY24" fmla="*/ 1388268 h 1683543"/>
                <a:gd name="connsiteX25" fmla="*/ 514350 w 523875"/>
                <a:gd name="connsiteY25" fmla="*/ 1531143 h 1683543"/>
                <a:gd name="connsiteX26" fmla="*/ 504825 w 523875"/>
                <a:gd name="connsiteY26" fmla="*/ 1600200 h 1683543"/>
                <a:gd name="connsiteX27" fmla="*/ 492919 w 523875"/>
                <a:gd name="connsiteY27" fmla="*/ 1650206 h 1683543"/>
                <a:gd name="connsiteX28" fmla="*/ 476250 w 523875"/>
                <a:gd name="connsiteY28" fmla="*/ 1676400 h 1683543"/>
                <a:gd name="connsiteX29" fmla="*/ 457200 w 523875"/>
                <a:gd name="connsiteY29" fmla="*/ 1683543 h 1683543"/>
                <a:gd name="connsiteX30" fmla="*/ 431006 w 523875"/>
                <a:gd name="connsiteY30" fmla="*/ 1681162 h 1683543"/>
                <a:gd name="connsiteX31" fmla="*/ 397669 w 523875"/>
                <a:gd name="connsiteY31" fmla="*/ 1664493 h 1683543"/>
                <a:gd name="connsiteX32" fmla="*/ 366712 w 523875"/>
                <a:gd name="connsiteY32" fmla="*/ 1631156 h 1683543"/>
                <a:gd name="connsiteX33" fmla="*/ 333375 w 523875"/>
                <a:gd name="connsiteY33" fmla="*/ 1588293 h 1683543"/>
                <a:gd name="connsiteX34" fmla="*/ 314325 w 523875"/>
                <a:gd name="connsiteY34" fmla="*/ 1535906 h 1683543"/>
                <a:gd name="connsiteX35" fmla="*/ 300037 w 523875"/>
                <a:gd name="connsiteY35" fmla="*/ 1421606 h 1683543"/>
                <a:gd name="connsiteX36" fmla="*/ 297656 w 523875"/>
                <a:gd name="connsiteY36" fmla="*/ 1269206 h 1683543"/>
                <a:gd name="connsiteX37" fmla="*/ 269081 w 523875"/>
                <a:gd name="connsiteY37" fmla="*/ 1012031 h 168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23875" h="1683543">
                  <a:moveTo>
                    <a:pt x="269081" y="1012031"/>
                  </a:moveTo>
                  <a:lnTo>
                    <a:pt x="238125" y="671512"/>
                  </a:lnTo>
                  <a:lnTo>
                    <a:pt x="214312" y="431006"/>
                  </a:lnTo>
                  <a:lnTo>
                    <a:pt x="195262" y="295275"/>
                  </a:lnTo>
                  <a:lnTo>
                    <a:pt x="180975" y="240506"/>
                  </a:lnTo>
                  <a:lnTo>
                    <a:pt x="161925" y="192881"/>
                  </a:lnTo>
                  <a:lnTo>
                    <a:pt x="133350" y="145256"/>
                  </a:lnTo>
                  <a:lnTo>
                    <a:pt x="102394" y="114300"/>
                  </a:lnTo>
                  <a:lnTo>
                    <a:pt x="80962" y="95250"/>
                  </a:lnTo>
                  <a:lnTo>
                    <a:pt x="33337" y="66675"/>
                  </a:lnTo>
                  <a:lnTo>
                    <a:pt x="9525" y="54768"/>
                  </a:lnTo>
                  <a:lnTo>
                    <a:pt x="0" y="40481"/>
                  </a:lnTo>
                  <a:lnTo>
                    <a:pt x="0" y="19050"/>
                  </a:lnTo>
                  <a:lnTo>
                    <a:pt x="7144" y="4762"/>
                  </a:lnTo>
                  <a:lnTo>
                    <a:pt x="30956" y="0"/>
                  </a:lnTo>
                  <a:lnTo>
                    <a:pt x="66675" y="7143"/>
                  </a:lnTo>
                  <a:lnTo>
                    <a:pt x="114300" y="9525"/>
                  </a:lnTo>
                  <a:lnTo>
                    <a:pt x="164306" y="16668"/>
                  </a:lnTo>
                  <a:lnTo>
                    <a:pt x="230981" y="33337"/>
                  </a:lnTo>
                  <a:lnTo>
                    <a:pt x="283369" y="52387"/>
                  </a:lnTo>
                  <a:lnTo>
                    <a:pt x="369094" y="97631"/>
                  </a:lnTo>
                  <a:lnTo>
                    <a:pt x="388144" y="242887"/>
                  </a:lnTo>
                  <a:lnTo>
                    <a:pt x="457200" y="702468"/>
                  </a:lnTo>
                  <a:lnTo>
                    <a:pt x="481012" y="864393"/>
                  </a:lnTo>
                  <a:lnTo>
                    <a:pt x="523875" y="1388268"/>
                  </a:lnTo>
                  <a:lnTo>
                    <a:pt x="514350" y="1531143"/>
                  </a:lnTo>
                  <a:lnTo>
                    <a:pt x="504825" y="1600200"/>
                  </a:lnTo>
                  <a:lnTo>
                    <a:pt x="492919" y="1650206"/>
                  </a:lnTo>
                  <a:lnTo>
                    <a:pt x="476250" y="1676400"/>
                  </a:lnTo>
                  <a:lnTo>
                    <a:pt x="457200" y="1683543"/>
                  </a:lnTo>
                  <a:lnTo>
                    <a:pt x="431006" y="1681162"/>
                  </a:lnTo>
                  <a:lnTo>
                    <a:pt x="397669" y="1664493"/>
                  </a:lnTo>
                  <a:lnTo>
                    <a:pt x="366712" y="1631156"/>
                  </a:lnTo>
                  <a:lnTo>
                    <a:pt x="333375" y="1588293"/>
                  </a:lnTo>
                  <a:lnTo>
                    <a:pt x="314325" y="1535906"/>
                  </a:lnTo>
                  <a:lnTo>
                    <a:pt x="300037" y="1421606"/>
                  </a:lnTo>
                  <a:cubicBezTo>
                    <a:pt x="299243" y="1370806"/>
                    <a:pt x="298450" y="1320006"/>
                    <a:pt x="297656" y="1269206"/>
                  </a:cubicBezTo>
                  <a:lnTo>
                    <a:pt x="269081" y="10120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22">
              <a:extLst>
                <a:ext uri="{FF2B5EF4-FFF2-40B4-BE49-F238E27FC236}">
                  <a16:creationId xmlns:a16="http://schemas.microsoft.com/office/drawing/2014/main" id="{BE983BBC-C895-47FD-AB30-A2C570BA4149}"/>
                </a:ext>
              </a:extLst>
            </p:cNvPr>
            <p:cNvSpPr/>
            <p:nvPr/>
          </p:nvSpPr>
          <p:spPr>
            <a:xfrm>
              <a:off x="3895725" y="4943475"/>
              <a:ext cx="555625" cy="1100138"/>
            </a:xfrm>
            <a:custGeom>
              <a:avLst/>
              <a:gdLst>
                <a:gd name="connsiteX0" fmla="*/ 0 w 554831"/>
                <a:gd name="connsiteY0" fmla="*/ 902494 h 1100138"/>
                <a:gd name="connsiteX1" fmla="*/ 38100 w 554831"/>
                <a:gd name="connsiteY1" fmla="*/ 769144 h 1100138"/>
                <a:gd name="connsiteX2" fmla="*/ 45244 w 554831"/>
                <a:gd name="connsiteY2" fmla="*/ 757238 h 1100138"/>
                <a:gd name="connsiteX3" fmla="*/ 100013 w 554831"/>
                <a:gd name="connsiteY3" fmla="*/ 711994 h 1100138"/>
                <a:gd name="connsiteX4" fmla="*/ 178594 w 554831"/>
                <a:gd name="connsiteY4" fmla="*/ 642938 h 1100138"/>
                <a:gd name="connsiteX5" fmla="*/ 252413 w 554831"/>
                <a:gd name="connsiteY5" fmla="*/ 566738 h 1100138"/>
                <a:gd name="connsiteX6" fmla="*/ 304800 w 554831"/>
                <a:gd name="connsiteY6" fmla="*/ 502444 h 1100138"/>
                <a:gd name="connsiteX7" fmla="*/ 361950 w 554831"/>
                <a:gd name="connsiteY7" fmla="*/ 426244 h 1100138"/>
                <a:gd name="connsiteX8" fmla="*/ 390525 w 554831"/>
                <a:gd name="connsiteY8" fmla="*/ 378619 h 1100138"/>
                <a:gd name="connsiteX9" fmla="*/ 414338 w 554831"/>
                <a:gd name="connsiteY9" fmla="*/ 326231 h 1100138"/>
                <a:gd name="connsiteX10" fmla="*/ 435769 w 554831"/>
                <a:gd name="connsiteY10" fmla="*/ 245269 h 1100138"/>
                <a:gd name="connsiteX11" fmla="*/ 454819 w 554831"/>
                <a:gd name="connsiteY11" fmla="*/ 128588 h 1100138"/>
                <a:gd name="connsiteX12" fmla="*/ 461963 w 554831"/>
                <a:gd name="connsiteY12" fmla="*/ 54769 h 1100138"/>
                <a:gd name="connsiteX13" fmla="*/ 464344 w 554831"/>
                <a:gd name="connsiteY13" fmla="*/ 33338 h 1100138"/>
                <a:gd name="connsiteX14" fmla="*/ 469106 w 554831"/>
                <a:gd name="connsiteY14" fmla="*/ 14288 h 1100138"/>
                <a:gd name="connsiteX15" fmla="*/ 483394 w 554831"/>
                <a:gd name="connsiteY15" fmla="*/ 0 h 1100138"/>
                <a:gd name="connsiteX16" fmla="*/ 500063 w 554831"/>
                <a:gd name="connsiteY16" fmla="*/ 0 h 1100138"/>
                <a:gd name="connsiteX17" fmla="*/ 516731 w 554831"/>
                <a:gd name="connsiteY17" fmla="*/ 9525 h 1100138"/>
                <a:gd name="connsiteX18" fmla="*/ 533400 w 554831"/>
                <a:gd name="connsiteY18" fmla="*/ 42863 h 1100138"/>
                <a:gd name="connsiteX19" fmla="*/ 542925 w 554831"/>
                <a:gd name="connsiteY19" fmla="*/ 92869 h 1100138"/>
                <a:gd name="connsiteX20" fmla="*/ 550069 w 554831"/>
                <a:gd name="connsiteY20" fmla="*/ 154781 h 1100138"/>
                <a:gd name="connsiteX21" fmla="*/ 554831 w 554831"/>
                <a:gd name="connsiteY21" fmla="*/ 216694 h 1100138"/>
                <a:gd name="connsiteX22" fmla="*/ 547688 w 554831"/>
                <a:gd name="connsiteY22" fmla="*/ 290513 h 1100138"/>
                <a:gd name="connsiteX23" fmla="*/ 535781 w 554831"/>
                <a:gd name="connsiteY23" fmla="*/ 392906 h 1100138"/>
                <a:gd name="connsiteX24" fmla="*/ 516731 w 554831"/>
                <a:gd name="connsiteY24" fmla="*/ 490538 h 1100138"/>
                <a:gd name="connsiteX25" fmla="*/ 495300 w 554831"/>
                <a:gd name="connsiteY25" fmla="*/ 592931 h 1100138"/>
                <a:gd name="connsiteX26" fmla="*/ 461963 w 554831"/>
                <a:gd name="connsiteY26" fmla="*/ 695325 h 1100138"/>
                <a:gd name="connsiteX27" fmla="*/ 419100 w 554831"/>
                <a:gd name="connsiteY27" fmla="*/ 792956 h 1100138"/>
                <a:gd name="connsiteX28" fmla="*/ 369094 w 554831"/>
                <a:gd name="connsiteY28" fmla="*/ 871538 h 1100138"/>
                <a:gd name="connsiteX29" fmla="*/ 323850 w 554831"/>
                <a:gd name="connsiteY29" fmla="*/ 933450 h 1100138"/>
                <a:gd name="connsiteX30" fmla="*/ 252413 w 554831"/>
                <a:gd name="connsiteY30" fmla="*/ 1007269 h 1100138"/>
                <a:gd name="connsiteX31" fmla="*/ 178594 w 554831"/>
                <a:gd name="connsiteY31" fmla="*/ 1057275 h 1100138"/>
                <a:gd name="connsiteX32" fmla="*/ 140494 w 554831"/>
                <a:gd name="connsiteY32" fmla="*/ 1078706 h 1100138"/>
                <a:gd name="connsiteX33" fmla="*/ 92869 w 554831"/>
                <a:gd name="connsiteY33" fmla="*/ 1090613 h 1100138"/>
                <a:gd name="connsiteX34" fmla="*/ 54769 w 554831"/>
                <a:gd name="connsiteY34" fmla="*/ 1100138 h 1100138"/>
                <a:gd name="connsiteX35" fmla="*/ 40481 w 554831"/>
                <a:gd name="connsiteY35" fmla="*/ 1095375 h 1100138"/>
                <a:gd name="connsiteX36" fmla="*/ 16669 w 554831"/>
                <a:gd name="connsiteY36" fmla="*/ 1069181 h 1100138"/>
                <a:gd name="connsiteX37" fmla="*/ 0 w 554831"/>
                <a:gd name="connsiteY37" fmla="*/ 1016794 h 1100138"/>
                <a:gd name="connsiteX38" fmla="*/ 0 w 554831"/>
                <a:gd name="connsiteY38" fmla="*/ 902494 h 1100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54831" h="1100138">
                  <a:moveTo>
                    <a:pt x="0" y="902494"/>
                  </a:moveTo>
                  <a:lnTo>
                    <a:pt x="38100" y="769144"/>
                  </a:lnTo>
                  <a:lnTo>
                    <a:pt x="45244" y="757238"/>
                  </a:lnTo>
                  <a:lnTo>
                    <a:pt x="100013" y="711994"/>
                  </a:lnTo>
                  <a:lnTo>
                    <a:pt x="178594" y="642938"/>
                  </a:lnTo>
                  <a:lnTo>
                    <a:pt x="252413" y="566738"/>
                  </a:lnTo>
                  <a:lnTo>
                    <a:pt x="304800" y="502444"/>
                  </a:lnTo>
                  <a:lnTo>
                    <a:pt x="361950" y="426244"/>
                  </a:lnTo>
                  <a:lnTo>
                    <a:pt x="390525" y="378619"/>
                  </a:lnTo>
                  <a:lnTo>
                    <a:pt x="414338" y="326231"/>
                  </a:lnTo>
                  <a:lnTo>
                    <a:pt x="435769" y="245269"/>
                  </a:lnTo>
                  <a:cubicBezTo>
                    <a:pt x="442248" y="206397"/>
                    <a:pt x="454819" y="167997"/>
                    <a:pt x="454819" y="128588"/>
                  </a:cubicBezTo>
                  <a:lnTo>
                    <a:pt x="461963" y="54769"/>
                  </a:lnTo>
                  <a:lnTo>
                    <a:pt x="464344" y="33338"/>
                  </a:lnTo>
                  <a:lnTo>
                    <a:pt x="469106" y="14288"/>
                  </a:lnTo>
                  <a:lnTo>
                    <a:pt x="483394" y="0"/>
                  </a:lnTo>
                  <a:lnTo>
                    <a:pt x="500063" y="0"/>
                  </a:lnTo>
                  <a:lnTo>
                    <a:pt x="516731" y="9525"/>
                  </a:lnTo>
                  <a:lnTo>
                    <a:pt x="533400" y="42863"/>
                  </a:lnTo>
                  <a:lnTo>
                    <a:pt x="542925" y="92869"/>
                  </a:lnTo>
                  <a:lnTo>
                    <a:pt x="550069" y="154781"/>
                  </a:lnTo>
                  <a:lnTo>
                    <a:pt x="554831" y="216694"/>
                  </a:lnTo>
                  <a:lnTo>
                    <a:pt x="547688" y="290513"/>
                  </a:lnTo>
                  <a:lnTo>
                    <a:pt x="535781" y="392906"/>
                  </a:lnTo>
                  <a:lnTo>
                    <a:pt x="516731" y="490538"/>
                  </a:lnTo>
                  <a:lnTo>
                    <a:pt x="495300" y="592931"/>
                  </a:lnTo>
                  <a:lnTo>
                    <a:pt x="461963" y="695325"/>
                  </a:lnTo>
                  <a:lnTo>
                    <a:pt x="419100" y="792956"/>
                  </a:lnTo>
                  <a:lnTo>
                    <a:pt x="369094" y="871538"/>
                  </a:lnTo>
                  <a:lnTo>
                    <a:pt x="323850" y="933450"/>
                  </a:lnTo>
                  <a:lnTo>
                    <a:pt x="252413" y="1007269"/>
                  </a:lnTo>
                  <a:lnTo>
                    <a:pt x="178594" y="1057275"/>
                  </a:lnTo>
                  <a:lnTo>
                    <a:pt x="140494" y="1078706"/>
                  </a:lnTo>
                  <a:lnTo>
                    <a:pt x="92869" y="1090613"/>
                  </a:lnTo>
                  <a:lnTo>
                    <a:pt x="54769" y="1100138"/>
                  </a:lnTo>
                  <a:lnTo>
                    <a:pt x="40481" y="1095375"/>
                  </a:lnTo>
                  <a:lnTo>
                    <a:pt x="16669" y="1069181"/>
                  </a:lnTo>
                  <a:lnTo>
                    <a:pt x="0" y="1016794"/>
                  </a:lnTo>
                  <a:lnTo>
                    <a:pt x="0" y="9024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3">
              <a:extLst>
                <a:ext uri="{FF2B5EF4-FFF2-40B4-BE49-F238E27FC236}">
                  <a16:creationId xmlns:a16="http://schemas.microsoft.com/office/drawing/2014/main" id="{0ABBB327-20CF-4FB6-9998-F51E48B45307}"/>
                </a:ext>
              </a:extLst>
            </p:cNvPr>
            <p:cNvSpPr/>
            <p:nvPr/>
          </p:nvSpPr>
          <p:spPr>
            <a:xfrm>
              <a:off x="4957763" y="5043488"/>
              <a:ext cx="409575" cy="920750"/>
            </a:xfrm>
            <a:custGeom>
              <a:avLst/>
              <a:gdLst>
                <a:gd name="connsiteX0" fmla="*/ 161925 w 409575"/>
                <a:gd name="connsiteY0" fmla="*/ 645318 h 921543"/>
                <a:gd name="connsiteX1" fmla="*/ 161925 w 409575"/>
                <a:gd name="connsiteY1" fmla="*/ 523875 h 921543"/>
                <a:gd name="connsiteX2" fmla="*/ 154781 w 409575"/>
                <a:gd name="connsiteY2" fmla="*/ 466725 h 921543"/>
                <a:gd name="connsiteX3" fmla="*/ 147637 w 409575"/>
                <a:gd name="connsiteY3" fmla="*/ 419100 h 921543"/>
                <a:gd name="connsiteX4" fmla="*/ 133350 w 409575"/>
                <a:gd name="connsiteY4" fmla="*/ 357187 h 921543"/>
                <a:gd name="connsiteX5" fmla="*/ 107156 w 409575"/>
                <a:gd name="connsiteY5" fmla="*/ 285750 h 921543"/>
                <a:gd name="connsiteX6" fmla="*/ 61912 w 409575"/>
                <a:gd name="connsiteY6" fmla="*/ 176212 h 921543"/>
                <a:gd name="connsiteX7" fmla="*/ 28575 w 409575"/>
                <a:gd name="connsiteY7" fmla="*/ 102393 h 921543"/>
                <a:gd name="connsiteX8" fmla="*/ 4762 w 409575"/>
                <a:gd name="connsiteY8" fmla="*/ 57150 h 921543"/>
                <a:gd name="connsiteX9" fmla="*/ 0 w 409575"/>
                <a:gd name="connsiteY9" fmla="*/ 42862 h 921543"/>
                <a:gd name="connsiteX10" fmla="*/ 0 w 409575"/>
                <a:gd name="connsiteY10" fmla="*/ 30956 h 921543"/>
                <a:gd name="connsiteX11" fmla="*/ 0 w 409575"/>
                <a:gd name="connsiteY11" fmla="*/ 19050 h 921543"/>
                <a:gd name="connsiteX12" fmla="*/ 7143 w 409575"/>
                <a:gd name="connsiteY12" fmla="*/ 7143 h 921543"/>
                <a:gd name="connsiteX13" fmla="*/ 19050 w 409575"/>
                <a:gd name="connsiteY13" fmla="*/ 0 h 921543"/>
                <a:gd name="connsiteX14" fmla="*/ 42862 w 409575"/>
                <a:gd name="connsiteY14" fmla="*/ 4762 h 921543"/>
                <a:gd name="connsiteX15" fmla="*/ 66675 w 409575"/>
                <a:gd name="connsiteY15" fmla="*/ 23812 h 921543"/>
                <a:gd name="connsiteX16" fmla="*/ 111918 w 409575"/>
                <a:gd name="connsiteY16" fmla="*/ 69056 h 921543"/>
                <a:gd name="connsiteX17" fmla="*/ 169068 w 409575"/>
                <a:gd name="connsiteY17" fmla="*/ 130968 h 921543"/>
                <a:gd name="connsiteX18" fmla="*/ 230981 w 409575"/>
                <a:gd name="connsiteY18" fmla="*/ 204787 h 921543"/>
                <a:gd name="connsiteX19" fmla="*/ 273843 w 409575"/>
                <a:gd name="connsiteY19" fmla="*/ 259556 h 921543"/>
                <a:gd name="connsiteX20" fmla="*/ 316706 w 409575"/>
                <a:gd name="connsiteY20" fmla="*/ 323850 h 921543"/>
                <a:gd name="connsiteX21" fmla="*/ 357187 w 409575"/>
                <a:gd name="connsiteY21" fmla="*/ 395287 h 921543"/>
                <a:gd name="connsiteX22" fmla="*/ 383381 w 409575"/>
                <a:gd name="connsiteY22" fmla="*/ 447675 h 921543"/>
                <a:gd name="connsiteX23" fmla="*/ 395287 w 409575"/>
                <a:gd name="connsiteY23" fmla="*/ 481012 h 921543"/>
                <a:gd name="connsiteX24" fmla="*/ 402431 w 409575"/>
                <a:gd name="connsiteY24" fmla="*/ 526256 h 921543"/>
                <a:gd name="connsiteX25" fmla="*/ 407193 w 409575"/>
                <a:gd name="connsiteY25" fmla="*/ 561975 h 921543"/>
                <a:gd name="connsiteX26" fmla="*/ 409575 w 409575"/>
                <a:gd name="connsiteY26" fmla="*/ 611981 h 921543"/>
                <a:gd name="connsiteX27" fmla="*/ 409575 w 409575"/>
                <a:gd name="connsiteY27" fmla="*/ 673893 h 921543"/>
                <a:gd name="connsiteX28" fmla="*/ 402431 w 409575"/>
                <a:gd name="connsiteY28" fmla="*/ 738187 h 921543"/>
                <a:gd name="connsiteX29" fmla="*/ 385762 w 409575"/>
                <a:gd name="connsiteY29" fmla="*/ 804862 h 921543"/>
                <a:gd name="connsiteX30" fmla="*/ 369093 w 409575"/>
                <a:gd name="connsiteY30" fmla="*/ 857250 h 921543"/>
                <a:gd name="connsiteX31" fmla="*/ 345281 w 409575"/>
                <a:gd name="connsiteY31" fmla="*/ 892968 h 921543"/>
                <a:gd name="connsiteX32" fmla="*/ 321468 w 409575"/>
                <a:gd name="connsiteY32" fmla="*/ 909637 h 921543"/>
                <a:gd name="connsiteX33" fmla="*/ 297656 w 409575"/>
                <a:gd name="connsiteY33" fmla="*/ 919162 h 921543"/>
                <a:gd name="connsiteX34" fmla="*/ 278606 w 409575"/>
                <a:gd name="connsiteY34" fmla="*/ 921543 h 921543"/>
                <a:gd name="connsiteX35" fmla="*/ 247650 w 409575"/>
                <a:gd name="connsiteY35" fmla="*/ 921543 h 921543"/>
                <a:gd name="connsiteX36" fmla="*/ 219075 w 409575"/>
                <a:gd name="connsiteY36" fmla="*/ 914400 h 921543"/>
                <a:gd name="connsiteX37" fmla="*/ 188118 w 409575"/>
                <a:gd name="connsiteY37" fmla="*/ 895350 h 921543"/>
                <a:gd name="connsiteX38" fmla="*/ 173831 w 409575"/>
                <a:gd name="connsiteY38" fmla="*/ 876300 h 921543"/>
                <a:gd name="connsiteX39" fmla="*/ 166687 w 409575"/>
                <a:gd name="connsiteY39" fmla="*/ 826293 h 921543"/>
                <a:gd name="connsiteX40" fmla="*/ 164306 w 409575"/>
                <a:gd name="connsiteY40" fmla="*/ 759618 h 921543"/>
                <a:gd name="connsiteX41" fmla="*/ 161925 w 409575"/>
                <a:gd name="connsiteY41" fmla="*/ 645318 h 921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09575" h="921543">
                  <a:moveTo>
                    <a:pt x="161925" y="645318"/>
                  </a:moveTo>
                  <a:lnTo>
                    <a:pt x="161925" y="523875"/>
                  </a:lnTo>
                  <a:lnTo>
                    <a:pt x="154781" y="466725"/>
                  </a:lnTo>
                  <a:lnTo>
                    <a:pt x="147637" y="419100"/>
                  </a:lnTo>
                  <a:lnTo>
                    <a:pt x="133350" y="357187"/>
                  </a:lnTo>
                  <a:lnTo>
                    <a:pt x="107156" y="285750"/>
                  </a:lnTo>
                  <a:lnTo>
                    <a:pt x="61912" y="176212"/>
                  </a:lnTo>
                  <a:lnTo>
                    <a:pt x="28575" y="102393"/>
                  </a:lnTo>
                  <a:lnTo>
                    <a:pt x="4762" y="57150"/>
                  </a:lnTo>
                  <a:lnTo>
                    <a:pt x="0" y="42862"/>
                  </a:lnTo>
                  <a:lnTo>
                    <a:pt x="0" y="30956"/>
                  </a:lnTo>
                  <a:lnTo>
                    <a:pt x="0" y="19050"/>
                  </a:lnTo>
                  <a:lnTo>
                    <a:pt x="7143" y="7143"/>
                  </a:lnTo>
                  <a:lnTo>
                    <a:pt x="19050" y="0"/>
                  </a:lnTo>
                  <a:lnTo>
                    <a:pt x="42862" y="4762"/>
                  </a:lnTo>
                  <a:lnTo>
                    <a:pt x="66675" y="23812"/>
                  </a:lnTo>
                  <a:lnTo>
                    <a:pt x="111918" y="69056"/>
                  </a:lnTo>
                  <a:lnTo>
                    <a:pt x="169068" y="130968"/>
                  </a:lnTo>
                  <a:lnTo>
                    <a:pt x="230981" y="204787"/>
                  </a:lnTo>
                  <a:lnTo>
                    <a:pt x="273843" y="259556"/>
                  </a:lnTo>
                  <a:lnTo>
                    <a:pt x="316706" y="323850"/>
                  </a:lnTo>
                  <a:lnTo>
                    <a:pt x="357187" y="395287"/>
                  </a:lnTo>
                  <a:lnTo>
                    <a:pt x="383381" y="447675"/>
                  </a:lnTo>
                  <a:lnTo>
                    <a:pt x="395287" y="481012"/>
                  </a:lnTo>
                  <a:lnTo>
                    <a:pt x="402431" y="526256"/>
                  </a:lnTo>
                  <a:lnTo>
                    <a:pt x="407193" y="561975"/>
                  </a:lnTo>
                  <a:lnTo>
                    <a:pt x="409575" y="611981"/>
                  </a:lnTo>
                  <a:lnTo>
                    <a:pt x="409575" y="673893"/>
                  </a:lnTo>
                  <a:lnTo>
                    <a:pt x="402431" y="738187"/>
                  </a:lnTo>
                  <a:lnTo>
                    <a:pt x="385762" y="804862"/>
                  </a:lnTo>
                  <a:lnTo>
                    <a:pt x="369093" y="857250"/>
                  </a:lnTo>
                  <a:lnTo>
                    <a:pt x="345281" y="892968"/>
                  </a:lnTo>
                  <a:lnTo>
                    <a:pt x="321468" y="909637"/>
                  </a:lnTo>
                  <a:lnTo>
                    <a:pt x="297656" y="919162"/>
                  </a:lnTo>
                  <a:lnTo>
                    <a:pt x="278606" y="921543"/>
                  </a:lnTo>
                  <a:lnTo>
                    <a:pt x="247650" y="921543"/>
                  </a:lnTo>
                  <a:lnTo>
                    <a:pt x="219075" y="914400"/>
                  </a:lnTo>
                  <a:lnTo>
                    <a:pt x="188118" y="895350"/>
                  </a:lnTo>
                  <a:lnTo>
                    <a:pt x="173831" y="876300"/>
                  </a:lnTo>
                  <a:lnTo>
                    <a:pt x="166687" y="826293"/>
                  </a:lnTo>
                  <a:cubicBezTo>
                    <a:pt x="165893" y="804068"/>
                    <a:pt x="165100" y="781843"/>
                    <a:pt x="164306" y="759618"/>
                  </a:cubicBezTo>
                  <a:cubicBezTo>
                    <a:pt x="163512" y="721518"/>
                    <a:pt x="162719" y="683418"/>
                    <a:pt x="161925" y="645318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4">
              <a:extLst>
                <a:ext uri="{FF2B5EF4-FFF2-40B4-BE49-F238E27FC236}">
                  <a16:creationId xmlns:a16="http://schemas.microsoft.com/office/drawing/2014/main" id="{1601CA6D-888A-41F6-A86D-6D1DA37969BD}"/>
                </a:ext>
              </a:extLst>
            </p:cNvPr>
            <p:cNvSpPr/>
            <p:nvPr/>
          </p:nvSpPr>
          <p:spPr>
            <a:xfrm>
              <a:off x="5727700" y="4957763"/>
              <a:ext cx="533400" cy="1004887"/>
            </a:xfrm>
            <a:custGeom>
              <a:avLst/>
              <a:gdLst>
                <a:gd name="connsiteX0" fmla="*/ 223838 w 533400"/>
                <a:gd name="connsiteY0" fmla="*/ 704850 h 1004887"/>
                <a:gd name="connsiteX1" fmla="*/ 214313 w 533400"/>
                <a:gd name="connsiteY1" fmla="*/ 566737 h 1004887"/>
                <a:gd name="connsiteX2" fmla="*/ 192882 w 533400"/>
                <a:gd name="connsiteY2" fmla="*/ 457200 h 1004887"/>
                <a:gd name="connsiteX3" fmla="*/ 159544 w 533400"/>
                <a:gd name="connsiteY3" fmla="*/ 352425 h 1004887"/>
                <a:gd name="connsiteX4" fmla="*/ 130969 w 533400"/>
                <a:gd name="connsiteY4" fmla="*/ 283368 h 1004887"/>
                <a:gd name="connsiteX5" fmla="*/ 92869 w 533400"/>
                <a:gd name="connsiteY5" fmla="*/ 202406 h 1004887"/>
                <a:gd name="connsiteX6" fmla="*/ 47625 w 533400"/>
                <a:gd name="connsiteY6" fmla="*/ 121443 h 1004887"/>
                <a:gd name="connsiteX7" fmla="*/ 11907 w 533400"/>
                <a:gd name="connsiteY7" fmla="*/ 66675 h 1004887"/>
                <a:gd name="connsiteX8" fmla="*/ 0 w 533400"/>
                <a:gd name="connsiteY8" fmla="*/ 40481 h 1004887"/>
                <a:gd name="connsiteX9" fmla="*/ 0 w 533400"/>
                <a:gd name="connsiteY9" fmla="*/ 21431 h 1004887"/>
                <a:gd name="connsiteX10" fmla="*/ 2382 w 533400"/>
                <a:gd name="connsiteY10" fmla="*/ 9525 h 1004887"/>
                <a:gd name="connsiteX11" fmla="*/ 11907 w 533400"/>
                <a:gd name="connsiteY11" fmla="*/ 2381 h 1004887"/>
                <a:gd name="connsiteX12" fmla="*/ 26194 w 533400"/>
                <a:gd name="connsiteY12" fmla="*/ 0 h 1004887"/>
                <a:gd name="connsiteX13" fmla="*/ 47625 w 533400"/>
                <a:gd name="connsiteY13" fmla="*/ 9525 h 1004887"/>
                <a:gd name="connsiteX14" fmla="*/ 109538 w 533400"/>
                <a:gd name="connsiteY14" fmla="*/ 59531 h 1004887"/>
                <a:gd name="connsiteX15" fmla="*/ 202407 w 533400"/>
                <a:gd name="connsiteY15" fmla="*/ 140493 h 1004887"/>
                <a:gd name="connsiteX16" fmla="*/ 295275 w 533400"/>
                <a:gd name="connsiteY16" fmla="*/ 223837 h 1004887"/>
                <a:gd name="connsiteX17" fmla="*/ 364332 w 533400"/>
                <a:gd name="connsiteY17" fmla="*/ 297656 h 1004887"/>
                <a:gd name="connsiteX18" fmla="*/ 416719 w 533400"/>
                <a:gd name="connsiteY18" fmla="*/ 361950 h 1004887"/>
                <a:gd name="connsiteX19" fmla="*/ 452438 w 533400"/>
                <a:gd name="connsiteY19" fmla="*/ 404812 h 1004887"/>
                <a:gd name="connsiteX20" fmla="*/ 476250 w 533400"/>
                <a:gd name="connsiteY20" fmla="*/ 450056 h 1004887"/>
                <a:gd name="connsiteX21" fmla="*/ 497682 w 533400"/>
                <a:gd name="connsiteY21" fmla="*/ 495300 h 1004887"/>
                <a:gd name="connsiteX22" fmla="*/ 514350 w 533400"/>
                <a:gd name="connsiteY22" fmla="*/ 552450 h 1004887"/>
                <a:gd name="connsiteX23" fmla="*/ 523875 w 533400"/>
                <a:gd name="connsiteY23" fmla="*/ 604837 h 1004887"/>
                <a:gd name="connsiteX24" fmla="*/ 533400 w 533400"/>
                <a:gd name="connsiteY24" fmla="*/ 678656 h 1004887"/>
                <a:gd name="connsiteX25" fmla="*/ 531019 w 533400"/>
                <a:gd name="connsiteY25" fmla="*/ 754856 h 1004887"/>
                <a:gd name="connsiteX26" fmla="*/ 526257 w 533400"/>
                <a:gd name="connsiteY26" fmla="*/ 831056 h 1004887"/>
                <a:gd name="connsiteX27" fmla="*/ 511969 w 533400"/>
                <a:gd name="connsiteY27" fmla="*/ 897731 h 1004887"/>
                <a:gd name="connsiteX28" fmla="*/ 497682 w 533400"/>
                <a:gd name="connsiteY28" fmla="*/ 935831 h 1004887"/>
                <a:gd name="connsiteX29" fmla="*/ 473869 w 533400"/>
                <a:gd name="connsiteY29" fmla="*/ 976312 h 1004887"/>
                <a:gd name="connsiteX30" fmla="*/ 447675 w 533400"/>
                <a:gd name="connsiteY30" fmla="*/ 997743 h 1004887"/>
                <a:gd name="connsiteX31" fmla="*/ 426244 w 533400"/>
                <a:gd name="connsiteY31" fmla="*/ 1002506 h 1004887"/>
                <a:gd name="connsiteX32" fmla="*/ 404813 w 533400"/>
                <a:gd name="connsiteY32" fmla="*/ 1004887 h 1004887"/>
                <a:gd name="connsiteX33" fmla="*/ 369094 w 533400"/>
                <a:gd name="connsiteY33" fmla="*/ 995362 h 1004887"/>
                <a:gd name="connsiteX34" fmla="*/ 333375 w 533400"/>
                <a:gd name="connsiteY34" fmla="*/ 973931 h 1004887"/>
                <a:gd name="connsiteX35" fmla="*/ 300038 w 533400"/>
                <a:gd name="connsiteY35" fmla="*/ 940593 h 1004887"/>
                <a:gd name="connsiteX36" fmla="*/ 273844 w 533400"/>
                <a:gd name="connsiteY36" fmla="*/ 909637 h 1004887"/>
                <a:gd name="connsiteX37" fmla="*/ 254794 w 533400"/>
                <a:gd name="connsiteY37" fmla="*/ 876300 h 1004887"/>
                <a:gd name="connsiteX38" fmla="*/ 242888 w 533400"/>
                <a:gd name="connsiteY38" fmla="*/ 823912 h 1004887"/>
                <a:gd name="connsiteX39" fmla="*/ 223838 w 533400"/>
                <a:gd name="connsiteY39" fmla="*/ 704850 h 100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33400" h="1004887">
                  <a:moveTo>
                    <a:pt x="223838" y="704850"/>
                  </a:moveTo>
                  <a:lnTo>
                    <a:pt x="214313" y="566737"/>
                  </a:lnTo>
                  <a:lnTo>
                    <a:pt x="192882" y="457200"/>
                  </a:lnTo>
                  <a:lnTo>
                    <a:pt x="159544" y="352425"/>
                  </a:lnTo>
                  <a:lnTo>
                    <a:pt x="130969" y="283368"/>
                  </a:lnTo>
                  <a:lnTo>
                    <a:pt x="92869" y="202406"/>
                  </a:lnTo>
                  <a:lnTo>
                    <a:pt x="47625" y="121443"/>
                  </a:lnTo>
                  <a:lnTo>
                    <a:pt x="11907" y="66675"/>
                  </a:lnTo>
                  <a:lnTo>
                    <a:pt x="0" y="40481"/>
                  </a:lnTo>
                  <a:lnTo>
                    <a:pt x="0" y="21431"/>
                  </a:lnTo>
                  <a:lnTo>
                    <a:pt x="2382" y="9525"/>
                  </a:lnTo>
                  <a:lnTo>
                    <a:pt x="11907" y="2381"/>
                  </a:lnTo>
                  <a:lnTo>
                    <a:pt x="26194" y="0"/>
                  </a:lnTo>
                  <a:lnTo>
                    <a:pt x="47625" y="9525"/>
                  </a:lnTo>
                  <a:lnTo>
                    <a:pt x="109538" y="59531"/>
                  </a:lnTo>
                  <a:lnTo>
                    <a:pt x="202407" y="140493"/>
                  </a:lnTo>
                  <a:lnTo>
                    <a:pt x="295275" y="223837"/>
                  </a:lnTo>
                  <a:lnTo>
                    <a:pt x="364332" y="297656"/>
                  </a:lnTo>
                  <a:lnTo>
                    <a:pt x="416719" y="361950"/>
                  </a:lnTo>
                  <a:lnTo>
                    <a:pt x="452438" y="404812"/>
                  </a:lnTo>
                  <a:lnTo>
                    <a:pt x="476250" y="450056"/>
                  </a:lnTo>
                  <a:lnTo>
                    <a:pt x="497682" y="495300"/>
                  </a:lnTo>
                  <a:lnTo>
                    <a:pt x="514350" y="552450"/>
                  </a:lnTo>
                  <a:lnTo>
                    <a:pt x="523875" y="604837"/>
                  </a:lnTo>
                  <a:lnTo>
                    <a:pt x="533400" y="678656"/>
                  </a:lnTo>
                  <a:cubicBezTo>
                    <a:pt x="532606" y="704056"/>
                    <a:pt x="531813" y="729456"/>
                    <a:pt x="531019" y="754856"/>
                  </a:cubicBezTo>
                  <a:lnTo>
                    <a:pt x="526257" y="831056"/>
                  </a:lnTo>
                  <a:lnTo>
                    <a:pt x="511969" y="897731"/>
                  </a:lnTo>
                  <a:lnTo>
                    <a:pt x="497682" y="935831"/>
                  </a:lnTo>
                  <a:lnTo>
                    <a:pt x="473869" y="976312"/>
                  </a:lnTo>
                  <a:lnTo>
                    <a:pt x="447675" y="997743"/>
                  </a:lnTo>
                  <a:lnTo>
                    <a:pt x="426244" y="1002506"/>
                  </a:lnTo>
                  <a:lnTo>
                    <a:pt x="404813" y="1004887"/>
                  </a:lnTo>
                  <a:lnTo>
                    <a:pt x="369094" y="995362"/>
                  </a:lnTo>
                  <a:lnTo>
                    <a:pt x="333375" y="973931"/>
                  </a:lnTo>
                  <a:lnTo>
                    <a:pt x="300038" y="940593"/>
                  </a:lnTo>
                  <a:lnTo>
                    <a:pt x="273844" y="909637"/>
                  </a:lnTo>
                  <a:lnTo>
                    <a:pt x="254794" y="876300"/>
                  </a:lnTo>
                  <a:lnTo>
                    <a:pt x="242888" y="823912"/>
                  </a:lnTo>
                  <a:lnTo>
                    <a:pt x="223838" y="7048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5">
              <a:extLst>
                <a:ext uri="{FF2B5EF4-FFF2-40B4-BE49-F238E27FC236}">
                  <a16:creationId xmlns:a16="http://schemas.microsoft.com/office/drawing/2014/main" id="{C03573F4-F222-4872-8F11-660A74885243}"/>
                </a:ext>
              </a:extLst>
            </p:cNvPr>
            <p:cNvSpPr/>
            <p:nvPr/>
          </p:nvSpPr>
          <p:spPr>
            <a:xfrm>
              <a:off x="6675438" y="4913313"/>
              <a:ext cx="681037" cy="1060450"/>
            </a:xfrm>
            <a:custGeom>
              <a:avLst/>
              <a:gdLst>
                <a:gd name="connsiteX0" fmla="*/ 366712 w 681037"/>
                <a:gd name="connsiteY0" fmla="*/ 814387 h 1062037"/>
                <a:gd name="connsiteX1" fmla="*/ 273844 w 681037"/>
                <a:gd name="connsiteY1" fmla="*/ 569119 h 1062037"/>
                <a:gd name="connsiteX2" fmla="*/ 188119 w 681037"/>
                <a:gd name="connsiteY2" fmla="*/ 371475 h 1062037"/>
                <a:gd name="connsiteX3" fmla="*/ 123825 w 681037"/>
                <a:gd name="connsiteY3" fmla="*/ 240506 h 1062037"/>
                <a:gd name="connsiteX4" fmla="*/ 52387 w 681037"/>
                <a:gd name="connsiteY4" fmla="*/ 121444 h 1062037"/>
                <a:gd name="connsiteX5" fmla="*/ 7144 w 681037"/>
                <a:gd name="connsiteY5" fmla="*/ 57150 h 1062037"/>
                <a:gd name="connsiteX6" fmla="*/ 2381 w 681037"/>
                <a:gd name="connsiteY6" fmla="*/ 38100 h 1062037"/>
                <a:gd name="connsiteX7" fmla="*/ 0 w 681037"/>
                <a:gd name="connsiteY7" fmla="*/ 21431 h 1062037"/>
                <a:gd name="connsiteX8" fmla="*/ 2381 w 681037"/>
                <a:gd name="connsiteY8" fmla="*/ 9525 h 1062037"/>
                <a:gd name="connsiteX9" fmla="*/ 16669 w 681037"/>
                <a:gd name="connsiteY9" fmla="*/ 0 h 1062037"/>
                <a:gd name="connsiteX10" fmla="*/ 33337 w 681037"/>
                <a:gd name="connsiteY10" fmla="*/ 0 h 1062037"/>
                <a:gd name="connsiteX11" fmla="*/ 54769 w 681037"/>
                <a:gd name="connsiteY11" fmla="*/ 4762 h 1062037"/>
                <a:gd name="connsiteX12" fmla="*/ 133350 w 681037"/>
                <a:gd name="connsiteY12" fmla="*/ 73819 h 1062037"/>
                <a:gd name="connsiteX13" fmla="*/ 235744 w 681037"/>
                <a:gd name="connsiteY13" fmla="*/ 169069 h 1062037"/>
                <a:gd name="connsiteX14" fmla="*/ 342900 w 681037"/>
                <a:gd name="connsiteY14" fmla="*/ 273844 h 1062037"/>
                <a:gd name="connsiteX15" fmla="*/ 450056 w 681037"/>
                <a:gd name="connsiteY15" fmla="*/ 385762 h 1062037"/>
                <a:gd name="connsiteX16" fmla="*/ 538162 w 681037"/>
                <a:gd name="connsiteY16" fmla="*/ 488156 h 1062037"/>
                <a:gd name="connsiteX17" fmla="*/ 602456 w 681037"/>
                <a:gd name="connsiteY17" fmla="*/ 581025 h 1062037"/>
                <a:gd name="connsiteX18" fmla="*/ 650081 w 681037"/>
                <a:gd name="connsiteY18" fmla="*/ 666750 h 1062037"/>
                <a:gd name="connsiteX19" fmla="*/ 669131 w 681037"/>
                <a:gd name="connsiteY19" fmla="*/ 709612 h 1062037"/>
                <a:gd name="connsiteX20" fmla="*/ 681037 w 681037"/>
                <a:gd name="connsiteY20" fmla="*/ 754856 h 1062037"/>
                <a:gd name="connsiteX21" fmla="*/ 681037 w 681037"/>
                <a:gd name="connsiteY21" fmla="*/ 797719 h 1062037"/>
                <a:gd name="connsiteX22" fmla="*/ 673894 w 681037"/>
                <a:gd name="connsiteY22" fmla="*/ 859631 h 1062037"/>
                <a:gd name="connsiteX23" fmla="*/ 661987 w 681037"/>
                <a:gd name="connsiteY23" fmla="*/ 919162 h 1062037"/>
                <a:gd name="connsiteX24" fmla="*/ 635794 w 681037"/>
                <a:gd name="connsiteY24" fmla="*/ 983456 h 1062037"/>
                <a:gd name="connsiteX25" fmla="*/ 602456 w 681037"/>
                <a:gd name="connsiteY25" fmla="*/ 1026319 h 1062037"/>
                <a:gd name="connsiteX26" fmla="*/ 571500 w 681037"/>
                <a:gd name="connsiteY26" fmla="*/ 1054894 h 1062037"/>
                <a:gd name="connsiteX27" fmla="*/ 550069 w 681037"/>
                <a:gd name="connsiteY27" fmla="*/ 1062037 h 1062037"/>
                <a:gd name="connsiteX28" fmla="*/ 521494 w 681037"/>
                <a:gd name="connsiteY28" fmla="*/ 1062037 h 1062037"/>
                <a:gd name="connsiteX29" fmla="*/ 497681 w 681037"/>
                <a:gd name="connsiteY29" fmla="*/ 1054894 h 1062037"/>
                <a:gd name="connsiteX30" fmla="*/ 469106 w 681037"/>
                <a:gd name="connsiteY30" fmla="*/ 1033462 h 1062037"/>
                <a:gd name="connsiteX31" fmla="*/ 435769 w 681037"/>
                <a:gd name="connsiteY31" fmla="*/ 1000125 h 1062037"/>
                <a:gd name="connsiteX32" fmla="*/ 419100 w 681037"/>
                <a:gd name="connsiteY32" fmla="*/ 959644 h 1062037"/>
                <a:gd name="connsiteX33" fmla="*/ 366712 w 681037"/>
                <a:gd name="connsiteY33" fmla="*/ 814387 h 106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81037" h="1062037">
                  <a:moveTo>
                    <a:pt x="366712" y="814387"/>
                  </a:moveTo>
                  <a:lnTo>
                    <a:pt x="273844" y="569119"/>
                  </a:lnTo>
                  <a:lnTo>
                    <a:pt x="188119" y="371475"/>
                  </a:lnTo>
                  <a:lnTo>
                    <a:pt x="123825" y="240506"/>
                  </a:lnTo>
                  <a:lnTo>
                    <a:pt x="52387" y="121444"/>
                  </a:lnTo>
                  <a:lnTo>
                    <a:pt x="7144" y="57150"/>
                  </a:lnTo>
                  <a:lnTo>
                    <a:pt x="2381" y="38100"/>
                  </a:lnTo>
                  <a:lnTo>
                    <a:pt x="0" y="21431"/>
                  </a:lnTo>
                  <a:lnTo>
                    <a:pt x="2381" y="9525"/>
                  </a:lnTo>
                  <a:lnTo>
                    <a:pt x="16669" y="0"/>
                  </a:lnTo>
                  <a:lnTo>
                    <a:pt x="33337" y="0"/>
                  </a:lnTo>
                  <a:lnTo>
                    <a:pt x="54769" y="4762"/>
                  </a:lnTo>
                  <a:lnTo>
                    <a:pt x="133350" y="73819"/>
                  </a:lnTo>
                  <a:lnTo>
                    <a:pt x="235744" y="169069"/>
                  </a:lnTo>
                  <a:lnTo>
                    <a:pt x="342900" y="273844"/>
                  </a:lnTo>
                  <a:lnTo>
                    <a:pt x="450056" y="385762"/>
                  </a:lnTo>
                  <a:lnTo>
                    <a:pt x="538162" y="488156"/>
                  </a:lnTo>
                  <a:lnTo>
                    <a:pt x="602456" y="581025"/>
                  </a:lnTo>
                  <a:lnTo>
                    <a:pt x="650081" y="666750"/>
                  </a:lnTo>
                  <a:lnTo>
                    <a:pt x="669131" y="709612"/>
                  </a:lnTo>
                  <a:lnTo>
                    <a:pt x="681037" y="754856"/>
                  </a:lnTo>
                  <a:lnTo>
                    <a:pt x="681037" y="797719"/>
                  </a:lnTo>
                  <a:lnTo>
                    <a:pt x="673894" y="859631"/>
                  </a:lnTo>
                  <a:lnTo>
                    <a:pt x="661987" y="919162"/>
                  </a:lnTo>
                  <a:lnTo>
                    <a:pt x="635794" y="983456"/>
                  </a:lnTo>
                  <a:lnTo>
                    <a:pt x="602456" y="1026319"/>
                  </a:lnTo>
                  <a:lnTo>
                    <a:pt x="571500" y="1054894"/>
                  </a:lnTo>
                  <a:lnTo>
                    <a:pt x="550069" y="1062037"/>
                  </a:lnTo>
                  <a:lnTo>
                    <a:pt x="521494" y="1062037"/>
                  </a:lnTo>
                  <a:lnTo>
                    <a:pt x="497681" y="1054894"/>
                  </a:lnTo>
                  <a:lnTo>
                    <a:pt x="469106" y="1033462"/>
                  </a:lnTo>
                  <a:lnTo>
                    <a:pt x="435769" y="1000125"/>
                  </a:lnTo>
                  <a:lnTo>
                    <a:pt x="419100" y="959644"/>
                  </a:lnTo>
                  <a:lnTo>
                    <a:pt x="366712" y="8143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7">
              <a:extLst>
                <a:ext uri="{FF2B5EF4-FFF2-40B4-BE49-F238E27FC236}">
                  <a16:creationId xmlns:a16="http://schemas.microsoft.com/office/drawing/2014/main" id="{9BF542FC-41F7-42A9-A12F-CD02FC04135B}"/>
                </a:ext>
              </a:extLst>
            </p:cNvPr>
            <p:cNvSpPr/>
            <p:nvPr/>
          </p:nvSpPr>
          <p:spPr>
            <a:xfrm rot="16200000">
              <a:off x="2501107" y="4309269"/>
              <a:ext cx="1897062" cy="1066800"/>
            </a:xfrm>
            <a:custGeom>
              <a:avLst/>
              <a:gdLst>
                <a:gd name="connsiteX0" fmla="*/ 778668 w 1897856"/>
                <a:gd name="connsiteY0" fmla="*/ 578644 h 1066800"/>
                <a:gd name="connsiteX1" fmla="*/ 564356 w 1897856"/>
                <a:gd name="connsiteY1" fmla="*/ 461963 h 1066800"/>
                <a:gd name="connsiteX2" fmla="*/ 392906 w 1897856"/>
                <a:gd name="connsiteY2" fmla="*/ 366713 h 1066800"/>
                <a:gd name="connsiteX3" fmla="*/ 245268 w 1897856"/>
                <a:gd name="connsiteY3" fmla="*/ 283369 h 1066800"/>
                <a:gd name="connsiteX4" fmla="*/ 188118 w 1897856"/>
                <a:gd name="connsiteY4" fmla="*/ 252413 h 1066800"/>
                <a:gd name="connsiteX5" fmla="*/ 154781 w 1897856"/>
                <a:gd name="connsiteY5" fmla="*/ 230982 h 1066800"/>
                <a:gd name="connsiteX6" fmla="*/ 126206 w 1897856"/>
                <a:gd name="connsiteY6" fmla="*/ 214313 h 1066800"/>
                <a:gd name="connsiteX7" fmla="*/ 0 w 1897856"/>
                <a:gd name="connsiteY7" fmla="*/ 150019 h 1066800"/>
                <a:gd name="connsiteX8" fmla="*/ 454818 w 1897856"/>
                <a:gd name="connsiteY8" fmla="*/ 0 h 1066800"/>
                <a:gd name="connsiteX9" fmla="*/ 478631 w 1897856"/>
                <a:gd name="connsiteY9" fmla="*/ 35719 h 1066800"/>
                <a:gd name="connsiteX10" fmla="*/ 476250 w 1897856"/>
                <a:gd name="connsiteY10" fmla="*/ 66675 h 1066800"/>
                <a:gd name="connsiteX11" fmla="*/ 490537 w 1897856"/>
                <a:gd name="connsiteY11" fmla="*/ 114300 h 1066800"/>
                <a:gd name="connsiteX12" fmla="*/ 509587 w 1897856"/>
                <a:gd name="connsiteY12" fmla="*/ 150019 h 1066800"/>
                <a:gd name="connsiteX13" fmla="*/ 540543 w 1897856"/>
                <a:gd name="connsiteY13" fmla="*/ 178594 h 1066800"/>
                <a:gd name="connsiteX14" fmla="*/ 726281 w 1897856"/>
                <a:gd name="connsiteY14" fmla="*/ 302419 h 1066800"/>
                <a:gd name="connsiteX15" fmla="*/ 1066800 w 1897856"/>
                <a:gd name="connsiteY15" fmla="*/ 521494 h 1066800"/>
                <a:gd name="connsiteX16" fmla="*/ 1404937 w 1897856"/>
                <a:gd name="connsiteY16" fmla="*/ 726282 h 1066800"/>
                <a:gd name="connsiteX17" fmla="*/ 1664493 w 1897856"/>
                <a:gd name="connsiteY17" fmla="*/ 881063 h 1066800"/>
                <a:gd name="connsiteX18" fmla="*/ 1859756 w 1897856"/>
                <a:gd name="connsiteY18" fmla="*/ 992982 h 1066800"/>
                <a:gd name="connsiteX19" fmla="*/ 1881187 w 1897856"/>
                <a:gd name="connsiteY19" fmla="*/ 1007269 h 1066800"/>
                <a:gd name="connsiteX20" fmla="*/ 1893093 w 1897856"/>
                <a:gd name="connsiteY20" fmla="*/ 1023938 h 1066800"/>
                <a:gd name="connsiteX21" fmla="*/ 1897856 w 1897856"/>
                <a:gd name="connsiteY21" fmla="*/ 1040607 h 1066800"/>
                <a:gd name="connsiteX22" fmla="*/ 1893093 w 1897856"/>
                <a:gd name="connsiteY22" fmla="*/ 1054894 h 1066800"/>
                <a:gd name="connsiteX23" fmla="*/ 1878806 w 1897856"/>
                <a:gd name="connsiteY23" fmla="*/ 1064419 h 1066800"/>
                <a:gd name="connsiteX24" fmla="*/ 1859756 w 1897856"/>
                <a:gd name="connsiteY24" fmla="*/ 1066800 h 1066800"/>
                <a:gd name="connsiteX25" fmla="*/ 1819275 w 1897856"/>
                <a:gd name="connsiteY25" fmla="*/ 1057275 h 1066800"/>
                <a:gd name="connsiteX26" fmla="*/ 1528762 w 1897856"/>
                <a:gd name="connsiteY26" fmla="*/ 942975 h 1066800"/>
                <a:gd name="connsiteX27" fmla="*/ 1235868 w 1897856"/>
                <a:gd name="connsiteY27" fmla="*/ 809625 h 1066800"/>
                <a:gd name="connsiteX28" fmla="*/ 1078706 w 1897856"/>
                <a:gd name="connsiteY28" fmla="*/ 735807 h 1066800"/>
                <a:gd name="connsiteX29" fmla="*/ 962025 w 1897856"/>
                <a:gd name="connsiteY29" fmla="*/ 678657 h 1066800"/>
                <a:gd name="connsiteX30" fmla="*/ 778668 w 1897856"/>
                <a:gd name="connsiteY30" fmla="*/ 578644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97856" h="1066800">
                  <a:moveTo>
                    <a:pt x="778668" y="578644"/>
                  </a:moveTo>
                  <a:lnTo>
                    <a:pt x="564356" y="461963"/>
                  </a:lnTo>
                  <a:lnTo>
                    <a:pt x="392906" y="366713"/>
                  </a:lnTo>
                  <a:lnTo>
                    <a:pt x="245268" y="283369"/>
                  </a:lnTo>
                  <a:lnTo>
                    <a:pt x="188118" y="252413"/>
                  </a:lnTo>
                  <a:lnTo>
                    <a:pt x="154781" y="230982"/>
                  </a:lnTo>
                  <a:lnTo>
                    <a:pt x="126206" y="214313"/>
                  </a:lnTo>
                  <a:lnTo>
                    <a:pt x="0" y="150019"/>
                  </a:lnTo>
                  <a:lnTo>
                    <a:pt x="454818" y="0"/>
                  </a:lnTo>
                  <a:lnTo>
                    <a:pt x="478631" y="35719"/>
                  </a:lnTo>
                  <a:lnTo>
                    <a:pt x="476250" y="66675"/>
                  </a:lnTo>
                  <a:lnTo>
                    <a:pt x="490537" y="114300"/>
                  </a:lnTo>
                  <a:lnTo>
                    <a:pt x="509587" y="150019"/>
                  </a:lnTo>
                  <a:lnTo>
                    <a:pt x="540543" y="178594"/>
                  </a:lnTo>
                  <a:lnTo>
                    <a:pt x="726281" y="302419"/>
                  </a:lnTo>
                  <a:lnTo>
                    <a:pt x="1066800" y="521494"/>
                  </a:lnTo>
                  <a:lnTo>
                    <a:pt x="1404937" y="726282"/>
                  </a:lnTo>
                  <a:lnTo>
                    <a:pt x="1664493" y="881063"/>
                  </a:lnTo>
                  <a:lnTo>
                    <a:pt x="1859756" y="992982"/>
                  </a:lnTo>
                  <a:lnTo>
                    <a:pt x="1881187" y="1007269"/>
                  </a:lnTo>
                  <a:lnTo>
                    <a:pt x="1893093" y="1023938"/>
                  </a:lnTo>
                  <a:lnTo>
                    <a:pt x="1897856" y="1040607"/>
                  </a:lnTo>
                  <a:lnTo>
                    <a:pt x="1893093" y="1054894"/>
                  </a:lnTo>
                  <a:lnTo>
                    <a:pt x="1878806" y="1064419"/>
                  </a:lnTo>
                  <a:lnTo>
                    <a:pt x="1859756" y="1066800"/>
                  </a:lnTo>
                  <a:lnTo>
                    <a:pt x="1819275" y="1057275"/>
                  </a:lnTo>
                  <a:lnTo>
                    <a:pt x="1528762" y="942975"/>
                  </a:lnTo>
                  <a:lnTo>
                    <a:pt x="1235868" y="809625"/>
                  </a:lnTo>
                  <a:lnTo>
                    <a:pt x="1078706" y="735807"/>
                  </a:lnTo>
                  <a:lnTo>
                    <a:pt x="962025" y="678657"/>
                  </a:lnTo>
                  <a:lnTo>
                    <a:pt x="778668" y="5786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0">
              <a:extLst>
                <a:ext uri="{FF2B5EF4-FFF2-40B4-BE49-F238E27FC236}">
                  <a16:creationId xmlns:a16="http://schemas.microsoft.com/office/drawing/2014/main" id="{9172CB84-1A08-4C07-B3C0-311EDCA9687E}"/>
                </a:ext>
              </a:extLst>
            </p:cNvPr>
            <p:cNvSpPr/>
            <p:nvPr/>
          </p:nvSpPr>
          <p:spPr>
            <a:xfrm>
              <a:off x="5334000" y="1952625"/>
              <a:ext cx="1119188" cy="344488"/>
            </a:xfrm>
            <a:custGeom>
              <a:avLst/>
              <a:gdLst>
                <a:gd name="connsiteX0" fmla="*/ 433388 w 1119188"/>
                <a:gd name="connsiteY0" fmla="*/ 280988 h 345281"/>
                <a:gd name="connsiteX1" fmla="*/ 23813 w 1119188"/>
                <a:gd name="connsiteY1" fmla="*/ 345281 h 345281"/>
                <a:gd name="connsiteX2" fmla="*/ 0 w 1119188"/>
                <a:gd name="connsiteY2" fmla="*/ 204788 h 345281"/>
                <a:gd name="connsiteX3" fmla="*/ 273844 w 1119188"/>
                <a:gd name="connsiteY3" fmla="*/ 159544 h 345281"/>
                <a:gd name="connsiteX4" fmla="*/ 473869 w 1119188"/>
                <a:gd name="connsiteY4" fmla="*/ 114300 h 345281"/>
                <a:gd name="connsiteX5" fmla="*/ 702469 w 1119188"/>
                <a:gd name="connsiteY5" fmla="*/ 64294 h 345281"/>
                <a:gd name="connsiteX6" fmla="*/ 723900 w 1119188"/>
                <a:gd name="connsiteY6" fmla="*/ 50006 h 345281"/>
                <a:gd name="connsiteX7" fmla="*/ 759619 w 1119188"/>
                <a:gd name="connsiteY7" fmla="*/ 26194 h 345281"/>
                <a:gd name="connsiteX8" fmla="*/ 797719 w 1119188"/>
                <a:gd name="connsiteY8" fmla="*/ 7144 h 345281"/>
                <a:gd name="connsiteX9" fmla="*/ 826294 w 1119188"/>
                <a:gd name="connsiteY9" fmla="*/ 0 h 345281"/>
                <a:gd name="connsiteX10" fmla="*/ 850106 w 1119188"/>
                <a:gd name="connsiteY10" fmla="*/ 2381 h 345281"/>
                <a:gd name="connsiteX11" fmla="*/ 892969 w 1119188"/>
                <a:gd name="connsiteY11" fmla="*/ 28575 h 345281"/>
                <a:gd name="connsiteX12" fmla="*/ 952500 w 1119188"/>
                <a:gd name="connsiteY12" fmla="*/ 76200 h 345281"/>
                <a:gd name="connsiteX13" fmla="*/ 1014413 w 1119188"/>
                <a:gd name="connsiteY13" fmla="*/ 126206 h 345281"/>
                <a:gd name="connsiteX14" fmla="*/ 1081088 w 1119188"/>
                <a:gd name="connsiteY14" fmla="*/ 197644 h 345281"/>
                <a:gd name="connsiteX15" fmla="*/ 1109663 w 1119188"/>
                <a:gd name="connsiteY15" fmla="*/ 235744 h 345281"/>
                <a:gd name="connsiteX16" fmla="*/ 1119188 w 1119188"/>
                <a:gd name="connsiteY16" fmla="*/ 269081 h 345281"/>
                <a:gd name="connsiteX17" fmla="*/ 704850 w 1119188"/>
                <a:gd name="connsiteY17" fmla="*/ 242888 h 345281"/>
                <a:gd name="connsiteX18" fmla="*/ 433388 w 1119188"/>
                <a:gd name="connsiteY18" fmla="*/ 280988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19188" h="345281">
                  <a:moveTo>
                    <a:pt x="433388" y="280988"/>
                  </a:moveTo>
                  <a:lnTo>
                    <a:pt x="23813" y="345281"/>
                  </a:lnTo>
                  <a:lnTo>
                    <a:pt x="0" y="204788"/>
                  </a:lnTo>
                  <a:lnTo>
                    <a:pt x="273844" y="159544"/>
                  </a:lnTo>
                  <a:lnTo>
                    <a:pt x="473869" y="114300"/>
                  </a:lnTo>
                  <a:lnTo>
                    <a:pt x="702469" y="64294"/>
                  </a:lnTo>
                  <a:lnTo>
                    <a:pt x="723900" y="50006"/>
                  </a:lnTo>
                  <a:lnTo>
                    <a:pt x="759619" y="26194"/>
                  </a:lnTo>
                  <a:lnTo>
                    <a:pt x="797719" y="7144"/>
                  </a:lnTo>
                  <a:lnTo>
                    <a:pt x="826294" y="0"/>
                  </a:lnTo>
                  <a:lnTo>
                    <a:pt x="850106" y="2381"/>
                  </a:lnTo>
                  <a:lnTo>
                    <a:pt x="892969" y="28575"/>
                  </a:lnTo>
                  <a:lnTo>
                    <a:pt x="952500" y="76200"/>
                  </a:lnTo>
                  <a:lnTo>
                    <a:pt x="1014413" y="126206"/>
                  </a:lnTo>
                  <a:lnTo>
                    <a:pt x="1081088" y="197644"/>
                  </a:lnTo>
                  <a:lnTo>
                    <a:pt x="1109663" y="235744"/>
                  </a:lnTo>
                  <a:lnTo>
                    <a:pt x="1119188" y="269081"/>
                  </a:lnTo>
                  <a:lnTo>
                    <a:pt x="704850" y="242888"/>
                  </a:lnTo>
                  <a:lnTo>
                    <a:pt x="433388" y="2809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1">
              <a:extLst>
                <a:ext uri="{FF2B5EF4-FFF2-40B4-BE49-F238E27FC236}">
                  <a16:creationId xmlns:a16="http://schemas.microsoft.com/office/drawing/2014/main" id="{0039088E-A1FE-4041-B3F0-59011397AFEC}"/>
                </a:ext>
              </a:extLst>
            </p:cNvPr>
            <p:cNvSpPr/>
            <p:nvPr/>
          </p:nvSpPr>
          <p:spPr>
            <a:xfrm>
              <a:off x="5467350" y="2143125"/>
              <a:ext cx="985838" cy="1085850"/>
            </a:xfrm>
            <a:custGeom>
              <a:avLst/>
              <a:gdLst>
                <a:gd name="connsiteX0" fmla="*/ 492919 w 985838"/>
                <a:gd name="connsiteY0" fmla="*/ 345281 h 1085850"/>
                <a:gd name="connsiteX1" fmla="*/ 542925 w 985838"/>
                <a:gd name="connsiteY1" fmla="*/ 238125 h 1085850"/>
                <a:gd name="connsiteX2" fmla="*/ 576263 w 985838"/>
                <a:gd name="connsiteY2" fmla="*/ 161925 h 1085850"/>
                <a:gd name="connsiteX3" fmla="*/ 600075 w 985838"/>
                <a:gd name="connsiteY3" fmla="*/ 100013 h 1085850"/>
                <a:gd name="connsiteX4" fmla="*/ 604838 w 985838"/>
                <a:gd name="connsiteY4" fmla="*/ 73819 h 1085850"/>
                <a:gd name="connsiteX5" fmla="*/ 559594 w 985838"/>
                <a:gd name="connsiteY5" fmla="*/ 0 h 1085850"/>
                <a:gd name="connsiteX6" fmla="*/ 971550 w 985838"/>
                <a:gd name="connsiteY6" fmla="*/ 45244 h 1085850"/>
                <a:gd name="connsiteX7" fmla="*/ 985838 w 985838"/>
                <a:gd name="connsiteY7" fmla="*/ 76200 h 1085850"/>
                <a:gd name="connsiteX8" fmla="*/ 976313 w 985838"/>
                <a:gd name="connsiteY8" fmla="*/ 92869 h 1085850"/>
                <a:gd name="connsiteX9" fmla="*/ 957263 w 985838"/>
                <a:gd name="connsiteY9" fmla="*/ 107156 h 1085850"/>
                <a:gd name="connsiteX10" fmla="*/ 909638 w 985838"/>
                <a:gd name="connsiteY10" fmla="*/ 138113 h 1085850"/>
                <a:gd name="connsiteX11" fmla="*/ 866775 w 985838"/>
                <a:gd name="connsiteY11" fmla="*/ 180975 h 1085850"/>
                <a:gd name="connsiteX12" fmla="*/ 819150 w 985838"/>
                <a:gd name="connsiteY12" fmla="*/ 242888 h 1085850"/>
                <a:gd name="connsiteX13" fmla="*/ 704850 w 985838"/>
                <a:gd name="connsiteY13" fmla="*/ 400050 h 1085850"/>
                <a:gd name="connsiteX14" fmla="*/ 583406 w 985838"/>
                <a:gd name="connsiteY14" fmla="*/ 554831 h 1085850"/>
                <a:gd name="connsiteX15" fmla="*/ 445294 w 985838"/>
                <a:gd name="connsiteY15" fmla="*/ 719138 h 1085850"/>
                <a:gd name="connsiteX16" fmla="*/ 316706 w 985838"/>
                <a:gd name="connsiteY16" fmla="*/ 873919 h 1085850"/>
                <a:gd name="connsiteX17" fmla="*/ 152400 w 985838"/>
                <a:gd name="connsiteY17" fmla="*/ 1054894 h 1085850"/>
                <a:gd name="connsiteX18" fmla="*/ 0 w 985838"/>
                <a:gd name="connsiteY18" fmla="*/ 1085850 h 1085850"/>
                <a:gd name="connsiteX19" fmla="*/ 45244 w 985838"/>
                <a:gd name="connsiteY19" fmla="*/ 997744 h 1085850"/>
                <a:gd name="connsiteX20" fmla="*/ 169069 w 985838"/>
                <a:gd name="connsiteY20" fmla="*/ 826294 h 1085850"/>
                <a:gd name="connsiteX21" fmla="*/ 266700 w 985838"/>
                <a:gd name="connsiteY21" fmla="*/ 695325 h 1085850"/>
                <a:gd name="connsiteX22" fmla="*/ 366713 w 985838"/>
                <a:gd name="connsiteY22" fmla="*/ 545306 h 1085850"/>
                <a:gd name="connsiteX23" fmla="*/ 423863 w 985838"/>
                <a:gd name="connsiteY23" fmla="*/ 457200 h 1085850"/>
                <a:gd name="connsiteX24" fmla="*/ 492919 w 985838"/>
                <a:gd name="connsiteY24" fmla="*/ 345281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85838" h="1085850">
                  <a:moveTo>
                    <a:pt x="492919" y="345281"/>
                  </a:moveTo>
                  <a:lnTo>
                    <a:pt x="542925" y="238125"/>
                  </a:lnTo>
                  <a:lnTo>
                    <a:pt x="576263" y="161925"/>
                  </a:lnTo>
                  <a:lnTo>
                    <a:pt x="600075" y="100013"/>
                  </a:lnTo>
                  <a:lnTo>
                    <a:pt x="604838" y="73819"/>
                  </a:lnTo>
                  <a:lnTo>
                    <a:pt x="559594" y="0"/>
                  </a:lnTo>
                  <a:lnTo>
                    <a:pt x="971550" y="45244"/>
                  </a:lnTo>
                  <a:lnTo>
                    <a:pt x="985838" y="76200"/>
                  </a:lnTo>
                  <a:lnTo>
                    <a:pt x="976313" y="92869"/>
                  </a:lnTo>
                  <a:lnTo>
                    <a:pt x="957263" y="107156"/>
                  </a:lnTo>
                  <a:lnTo>
                    <a:pt x="909638" y="138113"/>
                  </a:lnTo>
                  <a:lnTo>
                    <a:pt x="866775" y="180975"/>
                  </a:lnTo>
                  <a:lnTo>
                    <a:pt x="819150" y="242888"/>
                  </a:lnTo>
                  <a:lnTo>
                    <a:pt x="704850" y="400050"/>
                  </a:lnTo>
                  <a:lnTo>
                    <a:pt x="583406" y="554831"/>
                  </a:lnTo>
                  <a:lnTo>
                    <a:pt x="445294" y="719138"/>
                  </a:lnTo>
                  <a:lnTo>
                    <a:pt x="316706" y="873919"/>
                  </a:lnTo>
                  <a:lnTo>
                    <a:pt x="152400" y="1054894"/>
                  </a:lnTo>
                  <a:lnTo>
                    <a:pt x="0" y="1085850"/>
                  </a:lnTo>
                  <a:lnTo>
                    <a:pt x="45244" y="997744"/>
                  </a:lnTo>
                  <a:lnTo>
                    <a:pt x="169069" y="826294"/>
                  </a:lnTo>
                  <a:lnTo>
                    <a:pt x="266700" y="695325"/>
                  </a:lnTo>
                  <a:lnTo>
                    <a:pt x="366713" y="545306"/>
                  </a:lnTo>
                  <a:lnTo>
                    <a:pt x="423863" y="457200"/>
                  </a:lnTo>
                  <a:lnTo>
                    <a:pt x="492919" y="3452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3">
              <a:extLst>
                <a:ext uri="{FF2B5EF4-FFF2-40B4-BE49-F238E27FC236}">
                  <a16:creationId xmlns:a16="http://schemas.microsoft.com/office/drawing/2014/main" id="{FB50405B-8DF1-4D03-A90D-C519D0DCF149}"/>
                </a:ext>
              </a:extLst>
            </p:cNvPr>
            <p:cNvSpPr/>
            <p:nvPr/>
          </p:nvSpPr>
          <p:spPr>
            <a:xfrm>
              <a:off x="4638675" y="2960688"/>
              <a:ext cx="2398713" cy="1819275"/>
            </a:xfrm>
            <a:custGeom>
              <a:avLst/>
              <a:gdLst>
                <a:gd name="connsiteX0" fmla="*/ 1350169 w 2397919"/>
                <a:gd name="connsiteY0" fmla="*/ 271462 h 1819275"/>
                <a:gd name="connsiteX1" fmla="*/ 957263 w 2397919"/>
                <a:gd name="connsiteY1" fmla="*/ 330994 h 1819275"/>
                <a:gd name="connsiteX2" fmla="*/ 816769 w 2397919"/>
                <a:gd name="connsiteY2" fmla="*/ 357187 h 1819275"/>
                <a:gd name="connsiteX3" fmla="*/ 511969 w 2397919"/>
                <a:gd name="connsiteY3" fmla="*/ 409575 h 1819275"/>
                <a:gd name="connsiteX4" fmla="*/ 200025 w 2397919"/>
                <a:gd name="connsiteY4" fmla="*/ 469106 h 1819275"/>
                <a:gd name="connsiteX5" fmla="*/ 42863 w 2397919"/>
                <a:gd name="connsiteY5" fmla="*/ 466725 h 1819275"/>
                <a:gd name="connsiteX6" fmla="*/ 0 w 2397919"/>
                <a:gd name="connsiteY6" fmla="*/ 342900 h 1819275"/>
                <a:gd name="connsiteX7" fmla="*/ 123825 w 2397919"/>
                <a:gd name="connsiteY7" fmla="*/ 319087 h 1819275"/>
                <a:gd name="connsiteX8" fmla="*/ 383381 w 2397919"/>
                <a:gd name="connsiteY8" fmla="*/ 278606 h 1819275"/>
                <a:gd name="connsiteX9" fmla="*/ 659606 w 2397919"/>
                <a:gd name="connsiteY9" fmla="*/ 230981 h 1819275"/>
                <a:gd name="connsiteX10" fmla="*/ 873919 w 2397919"/>
                <a:gd name="connsiteY10" fmla="*/ 195262 h 1819275"/>
                <a:gd name="connsiteX11" fmla="*/ 1031081 w 2397919"/>
                <a:gd name="connsiteY11" fmla="*/ 178594 h 1819275"/>
                <a:gd name="connsiteX12" fmla="*/ 1316831 w 2397919"/>
                <a:gd name="connsiteY12" fmla="*/ 140494 h 1819275"/>
                <a:gd name="connsiteX13" fmla="*/ 1738313 w 2397919"/>
                <a:gd name="connsiteY13" fmla="*/ 90487 h 1819275"/>
                <a:gd name="connsiteX14" fmla="*/ 1864519 w 2397919"/>
                <a:gd name="connsiteY14" fmla="*/ 80962 h 1819275"/>
                <a:gd name="connsiteX15" fmla="*/ 1902619 w 2397919"/>
                <a:gd name="connsiteY15" fmla="*/ 73819 h 1819275"/>
                <a:gd name="connsiteX16" fmla="*/ 1940719 w 2397919"/>
                <a:gd name="connsiteY16" fmla="*/ 64294 h 1819275"/>
                <a:gd name="connsiteX17" fmla="*/ 1981200 w 2397919"/>
                <a:gd name="connsiteY17" fmla="*/ 52387 h 1819275"/>
                <a:gd name="connsiteX18" fmla="*/ 2019300 w 2397919"/>
                <a:gd name="connsiteY18" fmla="*/ 35719 h 1819275"/>
                <a:gd name="connsiteX19" fmla="*/ 2057400 w 2397919"/>
                <a:gd name="connsiteY19" fmla="*/ 9525 h 1819275"/>
                <a:gd name="connsiteX20" fmla="*/ 2078831 w 2397919"/>
                <a:gd name="connsiteY20" fmla="*/ 0 h 1819275"/>
                <a:gd name="connsiteX21" fmla="*/ 2100263 w 2397919"/>
                <a:gd name="connsiteY21" fmla="*/ 0 h 1819275"/>
                <a:gd name="connsiteX22" fmla="*/ 2128838 w 2397919"/>
                <a:gd name="connsiteY22" fmla="*/ 9525 h 1819275"/>
                <a:gd name="connsiteX23" fmla="*/ 2176463 w 2397919"/>
                <a:gd name="connsiteY23" fmla="*/ 45244 h 1819275"/>
                <a:gd name="connsiteX24" fmla="*/ 2257425 w 2397919"/>
                <a:gd name="connsiteY24" fmla="*/ 114300 h 1819275"/>
                <a:gd name="connsiteX25" fmla="*/ 2345531 w 2397919"/>
                <a:gd name="connsiteY25" fmla="*/ 200025 h 1819275"/>
                <a:gd name="connsiteX26" fmla="*/ 2395538 w 2397919"/>
                <a:gd name="connsiteY26" fmla="*/ 254794 h 1819275"/>
                <a:gd name="connsiteX27" fmla="*/ 2397919 w 2397919"/>
                <a:gd name="connsiteY27" fmla="*/ 266700 h 1819275"/>
                <a:gd name="connsiteX28" fmla="*/ 2366963 w 2397919"/>
                <a:gd name="connsiteY28" fmla="*/ 333375 h 1819275"/>
                <a:gd name="connsiteX29" fmla="*/ 2307431 w 2397919"/>
                <a:gd name="connsiteY29" fmla="*/ 454819 h 1819275"/>
                <a:gd name="connsiteX30" fmla="*/ 2252663 w 2397919"/>
                <a:gd name="connsiteY30" fmla="*/ 840581 h 1819275"/>
                <a:gd name="connsiteX31" fmla="*/ 2200275 w 2397919"/>
                <a:gd name="connsiteY31" fmla="*/ 1140619 h 1819275"/>
                <a:gd name="connsiteX32" fmla="*/ 2152650 w 2397919"/>
                <a:gd name="connsiteY32" fmla="*/ 1428750 h 1819275"/>
                <a:gd name="connsiteX33" fmla="*/ 2131219 w 2397919"/>
                <a:gd name="connsiteY33" fmla="*/ 1562100 h 1819275"/>
                <a:gd name="connsiteX34" fmla="*/ 2128838 w 2397919"/>
                <a:gd name="connsiteY34" fmla="*/ 1635919 h 1819275"/>
                <a:gd name="connsiteX35" fmla="*/ 2121694 w 2397919"/>
                <a:gd name="connsiteY35" fmla="*/ 1700212 h 1819275"/>
                <a:gd name="connsiteX36" fmla="*/ 2109788 w 2397919"/>
                <a:gd name="connsiteY36" fmla="*/ 1750219 h 1819275"/>
                <a:gd name="connsiteX37" fmla="*/ 2085975 w 2397919"/>
                <a:gd name="connsiteY37" fmla="*/ 1793081 h 1819275"/>
                <a:gd name="connsiteX38" fmla="*/ 2064544 w 2397919"/>
                <a:gd name="connsiteY38" fmla="*/ 1814512 h 1819275"/>
                <a:gd name="connsiteX39" fmla="*/ 2038350 w 2397919"/>
                <a:gd name="connsiteY39" fmla="*/ 1819275 h 1819275"/>
                <a:gd name="connsiteX40" fmla="*/ 2000250 w 2397919"/>
                <a:gd name="connsiteY40" fmla="*/ 1816894 h 1819275"/>
                <a:gd name="connsiteX41" fmla="*/ 1971675 w 2397919"/>
                <a:gd name="connsiteY41" fmla="*/ 1802606 h 1819275"/>
                <a:gd name="connsiteX42" fmla="*/ 1945481 w 2397919"/>
                <a:gd name="connsiteY42" fmla="*/ 1778794 h 1819275"/>
                <a:gd name="connsiteX43" fmla="*/ 1919288 w 2397919"/>
                <a:gd name="connsiteY43" fmla="*/ 1747837 h 1819275"/>
                <a:gd name="connsiteX44" fmla="*/ 1890713 w 2397919"/>
                <a:gd name="connsiteY44" fmla="*/ 1700212 h 1819275"/>
                <a:gd name="connsiteX45" fmla="*/ 1933575 w 2397919"/>
                <a:gd name="connsiteY45" fmla="*/ 1509712 h 1819275"/>
                <a:gd name="connsiteX46" fmla="*/ 1995488 w 2397919"/>
                <a:gd name="connsiteY46" fmla="*/ 919162 h 1819275"/>
                <a:gd name="connsiteX47" fmla="*/ 2024063 w 2397919"/>
                <a:gd name="connsiteY47" fmla="*/ 750094 h 1819275"/>
                <a:gd name="connsiteX48" fmla="*/ 2040731 w 2397919"/>
                <a:gd name="connsiteY48" fmla="*/ 395287 h 1819275"/>
                <a:gd name="connsiteX49" fmla="*/ 2043113 w 2397919"/>
                <a:gd name="connsiteY49" fmla="*/ 321469 h 1819275"/>
                <a:gd name="connsiteX50" fmla="*/ 2038350 w 2397919"/>
                <a:gd name="connsiteY50" fmla="*/ 283369 h 1819275"/>
                <a:gd name="connsiteX51" fmla="*/ 2028825 w 2397919"/>
                <a:gd name="connsiteY51" fmla="*/ 264319 h 1819275"/>
                <a:gd name="connsiteX52" fmla="*/ 2009775 w 2397919"/>
                <a:gd name="connsiteY52" fmla="*/ 247650 h 1819275"/>
                <a:gd name="connsiteX53" fmla="*/ 1988344 w 2397919"/>
                <a:gd name="connsiteY53" fmla="*/ 233362 h 1819275"/>
                <a:gd name="connsiteX54" fmla="*/ 1962150 w 2397919"/>
                <a:gd name="connsiteY54" fmla="*/ 223837 h 1819275"/>
                <a:gd name="connsiteX55" fmla="*/ 1919288 w 2397919"/>
                <a:gd name="connsiteY55" fmla="*/ 221456 h 1819275"/>
                <a:gd name="connsiteX56" fmla="*/ 1778794 w 2397919"/>
                <a:gd name="connsiteY56" fmla="*/ 228600 h 1819275"/>
                <a:gd name="connsiteX57" fmla="*/ 1350169 w 2397919"/>
                <a:gd name="connsiteY57" fmla="*/ 271462 h 181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97919" h="1819275">
                  <a:moveTo>
                    <a:pt x="1350169" y="271462"/>
                  </a:moveTo>
                  <a:lnTo>
                    <a:pt x="957263" y="330994"/>
                  </a:lnTo>
                  <a:lnTo>
                    <a:pt x="816769" y="357187"/>
                  </a:lnTo>
                  <a:lnTo>
                    <a:pt x="511969" y="409575"/>
                  </a:lnTo>
                  <a:lnTo>
                    <a:pt x="200025" y="469106"/>
                  </a:lnTo>
                  <a:lnTo>
                    <a:pt x="42863" y="466725"/>
                  </a:lnTo>
                  <a:lnTo>
                    <a:pt x="0" y="342900"/>
                  </a:lnTo>
                  <a:lnTo>
                    <a:pt x="123825" y="319087"/>
                  </a:lnTo>
                  <a:lnTo>
                    <a:pt x="383381" y="278606"/>
                  </a:lnTo>
                  <a:lnTo>
                    <a:pt x="659606" y="230981"/>
                  </a:lnTo>
                  <a:lnTo>
                    <a:pt x="873919" y="195262"/>
                  </a:lnTo>
                  <a:lnTo>
                    <a:pt x="1031081" y="178594"/>
                  </a:lnTo>
                  <a:lnTo>
                    <a:pt x="1316831" y="140494"/>
                  </a:lnTo>
                  <a:lnTo>
                    <a:pt x="1738313" y="90487"/>
                  </a:lnTo>
                  <a:lnTo>
                    <a:pt x="1864519" y="80962"/>
                  </a:lnTo>
                  <a:lnTo>
                    <a:pt x="1902619" y="73819"/>
                  </a:lnTo>
                  <a:lnTo>
                    <a:pt x="1940719" y="64294"/>
                  </a:lnTo>
                  <a:lnTo>
                    <a:pt x="1981200" y="52387"/>
                  </a:lnTo>
                  <a:lnTo>
                    <a:pt x="2019300" y="35719"/>
                  </a:lnTo>
                  <a:lnTo>
                    <a:pt x="2057400" y="9525"/>
                  </a:lnTo>
                  <a:lnTo>
                    <a:pt x="2078831" y="0"/>
                  </a:lnTo>
                  <a:lnTo>
                    <a:pt x="2100263" y="0"/>
                  </a:lnTo>
                  <a:lnTo>
                    <a:pt x="2128838" y="9525"/>
                  </a:lnTo>
                  <a:lnTo>
                    <a:pt x="2176463" y="45244"/>
                  </a:lnTo>
                  <a:lnTo>
                    <a:pt x="2257425" y="114300"/>
                  </a:lnTo>
                  <a:lnTo>
                    <a:pt x="2345531" y="200025"/>
                  </a:lnTo>
                  <a:lnTo>
                    <a:pt x="2395538" y="254794"/>
                  </a:lnTo>
                  <a:lnTo>
                    <a:pt x="2397919" y="266700"/>
                  </a:lnTo>
                  <a:lnTo>
                    <a:pt x="2366963" y="333375"/>
                  </a:lnTo>
                  <a:lnTo>
                    <a:pt x="2307431" y="454819"/>
                  </a:lnTo>
                  <a:lnTo>
                    <a:pt x="2252663" y="840581"/>
                  </a:lnTo>
                  <a:lnTo>
                    <a:pt x="2200275" y="1140619"/>
                  </a:lnTo>
                  <a:lnTo>
                    <a:pt x="2152650" y="1428750"/>
                  </a:lnTo>
                  <a:lnTo>
                    <a:pt x="2131219" y="1562100"/>
                  </a:lnTo>
                  <a:cubicBezTo>
                    <a:pt x="2130425" y="1586706"/>
                    <a:pt x="2129632" y="1611313"/>
                    <a:pt x="2128838" y="1635919"/>
                  </a:cubicBezTo>
                  <a:lnTo>
                    <a:pt x="2121694" y="1700212"/>
                  </a:lnTo>
                  <a:lnTo>
                    <a:pt x="2109788" y="1750219"/>
                  </a:lnTo>
                  <a:lnTo>
                    <a:pt x="2085975" y="1793081"/>
                  </a:lnTo>
                  <a:lnTo>
                    <a:pt x="2064544" y="1814512"/>
                  </a:lnTo>
                  <a:lnTo>
                    <a:pt x="2038350" y="1819275"/>
                  </a:lnTo>
                  <a:lnTo>
                    <a:pt x="2000250" y="1816894"/>
                  </a:lnTo>
                  <a:lnTo>
                    <a:pt x="1971675" y="1802606"/>
                  </a:lnTo>
                  <a:lnTo>
                    <a:pt x="1945481" y="1778794"/>
                  </a:lnTo>
                  <a:lnTo>
                    <a:pt x="1919288" y="1747837"/>
                  </a:lnTo>
                  <a:lnTo>
                    <a:pt x="1890713" y="1700212"/>
                  </a:lnTo>
                  <a:lnTo>
                    <a:pt x="1933575" y="1509712"/>
                  </a:lnTo>
                  <a:lnTo>
                    <a:pt x="1995488" y="919162"/>
                  </a:lnTo>
                  <a:lnTo>
                    <a:pt x="2024063" y="750094"/>
                  </a:lnTo>
                  <a:lnTo>
                    <a:pt x="2040731" y="395287"/>
                  </a:lnTo>
                  <a:lnTo>
                    <a:pt x="2043113" y="321469"/>
                  </a:lnTo>
                  <a:lnTo>
                    <a:pt x="2038350" y="283369"/>
                  </a:lnTo>
                  <a:lnTo>
                    <a:pt x="2028825" y="264319"/>
                  </a:lnTo>
                  <a:lnTo>
                    <a:pt x="2009775" y="247650"/>
                  </a:lnTo>
                  <a:lnTo>
                    <a:pt x="1988344" y="233362"/>
                  </a:lnTo>
                  <a:lnTo>
                    <a:pt x="1962150" y="223837"/>
                  </a:lnTo>
                  <a:lnTo>
                    <a:pt x="1919288" y="221456"/>
                  </a:lnTo>
                  <a:lnTo>
                    <a:pt x="1778794" y="228600"/>
                  </a:lnTo>
                  <a:lnTo>
                    <a:pt x="1350169" y="2714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9">
              <a:extLst>
                <a:ext uri="{FF2B5EF4-FFF2-40B4-BE49-F238E27FC236}">
                  <a16:creationId xmlns:a16="http://schemas.microsoft.com/office/drawing/2014/main" id="{044FA503-71A3-4423-9A08-CF31EE665F91}"/>
                </a:ext>
              </a:extLst>
            </p:cNvPr>
            <p:cNvSpPr/>
            <p:nvPr/>
          </p:nvSpPr>
          <p:spPr>
            <a:xfrm>
              <a:off x="5429250" y="3257550"/>
              <a:ext cx="390525" cy="1350963"/>
            </a:xfrm>
            <a:custGeom>
              <a:avLst/>
              <a:gdLst>
                <a:gd name="connsiteX0" fmla="*/ 135731 w 390525"/>
                <a:gd name="connsiteY0" fmla="*/ 921544 h 1350169"/>
                <a:gd name="connsiteX1" fmla="*/ 140494 w 390525"/>
                <a:gd name="connsiteY1" fmla="*/ 681038 h 1350169"/>
                <a:gd name="connsiteX2" fmla="*/ 138113 w 390525"/>
                <a:gd name="connsiteY2" fmla="*/ 516731 h 1350169"/>
                <a:gd name="connsiteX3" fmla="*/ 140494 w 390525"/>
                <a:gd name="connsiteY3" fmla="*/ 338138 h 1350169"/>
                <a:gd name="connsiteX4" fmla="*/ 133350 w 390525"/>
                <a:gd name="connsiteY4" fmla="*/ 259556 h 1350169"/>
                <a:gd name="connsiteX5" fmla="*/ 123825 w 390525"/>
                <a:gd name="connsiteY5" fmla="*/ 209550 h 1350169"/>
                <a:gd name="connsiteX6" fmla="*/ 109538 w 390525"/>
                <a:gd name="connsiteY6" fmla="*/ 161925 h 1350169"/>
                <a:gd name="connsiteX7" fmla="*/ 97631 w 390525"/>
                <a:gd name="connsiteY7" fmla="*/ 133350 h 1350169"/>
                <a:gd name="connsiteX8" fmla="*/ 88106 w 390525"/>
                <a:gd name="connsiteY8" fmla="*/ 104775 h 1350169"/>
                <a:gd name="connsiteX9" fmla="*/ 0 w 390525"/>
                <a:gd name="connsiteY9" fmla="*/ 0 h 1350169"/>
                <a:gd name="connsiteX10" fmla="*/ 169069 w 390525"/>
                <a:gd name="connsiteY10" fmla="*/ 23813 h 1350169"/>
                <a:gd name="connsiteX11" fmla="*/ 254794 w 390525"/>
                <a:gd name="connsiteY11" fmla="*/ 83344 h 1350169"/>
                <a:gd name="connsiteX12" fmla="*/ 292894 w 390525"/>
                <a:gd name="connsiteY12" fmla="*/ 107156 h 1350169"/>
                <a:gd name="connsiteX13" fmla="*/ 330994 w 390525"/>
                <a:gd name="connsiteY13" fmla="*/ 142875 h 1350169"/>
                <a:gd name="connsiteX14" fmla="*/ 366713 w 390525"/>
                <a:gd name="connsiteY14" fmla="*/ 173831 h 1350169"/>
                <a:gd name="connsiteX15" fmla="*/ 383381 w 390525"/>
                <a:gd name="connsiteY15" fmla="*/ 190500 h 1350169"/>
                <a:gd name="connsiteX16" fmla="*/ 390525 w 390525"/>
                <a:gd name="connsiteY16" fmla="*/ 202406 h 1350169"/>
                <a:gd name="connsiteX17" fmla="*/ 383381 w 390525"/>
                <a:gd name="connsiteY17" fmla="*/ 235744 h 1350169"/>
                <a:gd name="connsiteX18" fmla="*/ 361950 w 390525"/>
                <a:gd name="connsiteY18" fmla="*/ 288131 h 1350169"/>
                <a:gd name="connsiteX19" fmla="*/ 338138 w 390525"/>
                <a:gd name="connsiteY19" fmla="*/ 326231 h 1350169"/>
                <a:gd name="connsiteX20" fmla="*/ 338138 w 390525"/>
                <a:gd name="connsiteY20" fmla="*/ 519113 h 1350169"/>
                <a:gd name="connsiteX21" fmla="*/ 338138 w 390525"/>
                <a:gd name="connsiteY21" fmla="*/ 707231 h 1350169"/>
                <a:gd name="connsiteX22" fmla="*/ 338138 w 390525"/>
                <a:gd name="connsiteY22" fmla="*/ 1328738 h 1350169"/>
                <a:gd name="connsiteX23" fmla="*/ 135731 w 390525"/>
                <a:gd name="connsiteY23" fmla="*/ 1350169 h 1350169"/>
                <a:gd name="connsiteX24" fmla="*/ 135731 w 390525"/>
                <a:gd name="connsiteY24" fmla="*/ 921544 h 135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0525" h="1350169">
                  <a:moveTo>
                    <a:pt x="135731" y="921544"/>
                  </a:moveTo>
                  <a:cubicBezTo>
                    <a:pt x="137319" y="841375"/>
                    <a:pt x="138906" y="761207"/>
                    <a:pt x="140494" y="681038"/>
                  </a:cubicBezTo>
                  <a:cubicBezTo>
                    <a:pt x="139700" y="626269"/>
                    <a:pt x="138907" y="571500"/>
                    <a:pt x="138113" y="516731"/>
                  </a:cubicBezTo>
                  <a:cubicBezTo>
                    <a:pt x="138907" y="457200"/>
                    <a:pt x="139700" y="397669"/>
                    <a:pt x="140494" y="338138"/>
                  </a:cubicBezTo>
                  <a:lnTo>
                    <a:pt x="133350" y="259556"/>
                  </a:lnTo>
                  <a:lnTo>
                    <a:pt x="123825" y="209550"/>
                  </a:lnTo>
                  <a:lnTo>
                    <a:pt x="109538" y="161925"/>
                  </a:lnTo>
                  <a:lnTo>
                    <a:pt x="97631" y="133350"/>
                  </a:lnTo>
                  <a:lnTo>
                    <a:pt x="88106" y="104775"/>
                  </a:lnTo>
                  <a:lnTo>
                    <a:pt x="0" y="0"/>
                  </a:lnTo>
                  <a:lnTo>
                    <a:pt x="169069" y="23813"/>
                  </a:lnTo>
                  <a:lnTo>
                    <a:pt x="254794" y="83344"/>
                  </a:lnTo>
                  <a:lnTo>
                    <a:pt x="292894" y="107156"/>
                  </a:lnTo>
                  <a:lnTo>
                    <a:pt x="330994" y="142875"/>
                  </a:lnTo>
                  <a:lnTo>
                    <a:pt x="366713" y="173831"/>
                  </a:lnTo>
                  <a:lnTo>
                    <a:pt x="383381" y="190500"/>
                  </a:lnTo>
                  <a:lnTo>
                    <a:pt x="390525" y="202406"/>
                  </a:lnTo>
                  <a:lnTo>
                    <a:pt x="383381" y="235744"/>
                  </a:lnTo>
                  <a:lnTo>
                    <a:pt x="361950" y="288131"/>
                  </a:lnTo>
                  <a:lnTo>
                    <a:pt x="338138" y="326231"/>
                  </a:lnTo>
                  <a:lnTo>
                    <a:pt x="338138" y="519113"/>
                  </a:lnTo>
                  <a:lnTo>
                    <a:pt x="338138" y="707231"/>
                  </a:lnTo>
                  <a:lnTo>
                    <a:pt x="338138" y="1328738"/>
                  </a:lnTo>
                  <a:lnTo>
                    <a:pt x="135731" y="1350169"/>
                  </a:lnTo>
                  <a:lnTo>
                    <a:pt x="135731" y="9215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8">
              <a:extLst>
                <a:ext uri="{FF2B5EF4-FFF2-40B4-BE49-F238E27FC236}">
                  <a16:creationId xmlns:a16="http://schemas.microsoft.com/office/drawing/2014/main" id="{EB7D2AC8-E061-4145-85BA-815E1DAC7AE6}"/>
                </a:ext>
              </a:extLst>
            </p:cNvPr>
            <p:cNvSpPr/>
            <p:nvPr/>
          </p:nvSpPr>
          <p:spPr>
            <a:xfrm>
              <a:off x="4724400" y="3713163"/>
              <a:ext cx="1979613" cy="336550"/>
            </a:xfrm>
            <a:custGeom>
              <a:avLst/>
              <a:gdLst>
                <a:gd name="connsiteX0" fmla="*/ 1321594 w 1978819"/>
                <a:gd name="connsiteY0" fmla="*/ 204787 h 338137"/>
                <a:gd name="connsiteX1" fmla="*/ 1033463 w 1978819"/>
                <a:gd name="connsiteY1" fmla="*/ 226219 h 338137"/>
                <a:gd name="connsiteX2" fmla="*/ 823913 w 1978819"/>
                <a:gd name="connsiteY2" fmla="*/ 252412 h 338137"/>
                <a:gd name="connsiteX3" fmla="*/ 552450 w 1978819"/>
                <a:gd name="connsiteY3" fmla="*/ 290512 h 338137"/>
                <a:gd name="connsiteX4" fmla="*/ 390525 w 1978819"/>
                <a:gd name="connsiteY4" fmla="*/ 311944 h 338137"/>
                <a:gd name="connsiteX5" fmla="*/ 271463 w 1978819"/>
                <a:gd name="connsiteY5" fmla="*/ 326231 h 338137"/>
                <a:gd name="connsiteX6" fmla="*/ 19050 w 1978819"/>
                <a:gd name="connsiteY6" fmla="*/ 338137 h 338137"/>
                <a:gd name="connsiteX7" fmla="*/ 0 w 1978819"/>
                <a:gd name="connsiteY7" fmla="*/ 185737 h 338137"/>
                <a:gd name="connsiteX8" fmla="*/ 180975 w 1978819"/>
                <a:gd name="connsiteY8" fmla="*/ 178594 h 338137"/>
                <a:gd name="connsiteX9" fmla="*/ 321469 w 1978819"/>
                <a:gd name="connsiteY9" fmla="*/ 166687 h 338137"/>
                <a:gd name="connsiteX10" fmla="*/ 535781 w 1978819"/>
                <a:gd name="connsiteY10" fmla="*/ 138112 h 338137"/>
                <a:gd name="connsiteX11" fmla="*/ 847725 w 1978819"/>
                <a:gd name="connsiteY11" fmla="*/ 90487 h 338137"/>
                <a:gd name="connsiteX12" fmla="*/ 1054894 w 1978819"/>
                <a:gd name="connsiteY12" fmla="*/ 71437 h 338137"/>
                <a:gd name="connsiteX13" fmla="*/ 1354931 w 1978819"/>
                <a:gd name="connsiteY13" fmla="*/ 45244 h 338137"/>
                <a:gd name="connsiteX14" fmla="*/ 1683544 w 1978819"/>
                <a:gd name="connsiteY14" fmla="*/ 19050 h 338137"/>
                <a:gd name="connsiteX15" fmla="*/ 1978819 w 1978819"/>
                <a:gd name="connsiteY15" fmla="*/ 0 h 338137"/>
                <a:gd name="connsiteX16" fmla="*/ 1978819 w 1978819"/>
                <a:gd name="connsiteY16" fmla="*/ 150019 h 338137"/>
                <a:gd name="connsiteX17" fmla="*/ 1321594 w 1978819"/>
                <a:gd name="connsiteY17" fmla="*/ 204787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8819" h="338137">
                  <a:moveTo>
                    <a:pt x="1321594" y="204787"/>
                  </a:moveTo>
                  <a:lnTo>
                    <a:pt x="1033463" y="226219"/>
                  </a:lnTo>
                  <a:lnTo>
                    <a:pt x="823913" y="252412"/>
                  </a:lnTo>
                  <a:lnTo>
                    <a:pt x="552450" y="290512"/>
                  </a:lnTo>
                  <a:lnTo>
                    <a:pt x="390525" y="311944"/>
                  </a:lnTo>
                  <a:lnTo>
                    <a:pt x="271463" y="326231"/>
                  </a:lnTo>
                  <a:lnTo>
                    <a:pt x="19050" y="338137"/>
                  </a:lnTo>
                  <a:lnTo>
                    <a:pt x="0" y="185737"/>
                  </a:lnTo>
                  <a:lnTo>
                    <a:pt x="180975" y="178594"/>
                  </a:lnTo>
                  <a:lnTo>
                    <a:pt x="321469" y="166687"/>
                  </a:lnTo>
                  <a:lnTo>
                    <a:pt x="535781" y="138112"/>
                  </a:lnTo>
                  <a:lnTo>
                    <a:pt x="847725" y="90487"/>
                  </a:lnTo>
                  <a:lnTo>
                    <a:pt x="1054894" y="71437"/>
                  </a:lnTo>
                  <a:lnTo>
                    <a:pt x="1354931" y="45244"/>
                  </a:lnTo>
                  <a:lnTo>
                    <a:pt x="1683544" y="19050"/>
                  </a:lnTo>
                  <a:lnTo>
                    <a:pt x="1978819" y="0"/>
                  </a:lnTo>
                  <a:lnTo>
                    <a:pt x="1978819" y="150019"/>
                  </a:lnTo>
                  <a:lnTo>
                    <a:pt x="1321594" y="2047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1">
              <a:extLst>
                <a:ext uri="{FF2B5EF4-FFF2-40B4-BE49-F238E27FC236}">
                  <a16:creationId xmlns:a16="http://schemas.microsoft.com/office/drawing/2014/main" id="{D4BF8D5B-24AF-4CD0-AE71-1B5868305EFE}"/>
                </a:ext>
              </a:extLst>
            </p:cNvPr>
            <p:cNvSpPr/>
            <p:nvPr/>
          </p:nvSpPr>
          <p:spPr>
            <a:xfrm>
              <a:off x="4786313" y="4471988"/>
              <a:ext cx="1812925" cy="254000"/>
            </a:xfrm>
            <a:custGeom>
              <a:avLst/>
              <a:gdLst>
                <a:gd name="connsiteX0" fmla="*/ 669131 w 1812131"/>
                <a:gd name="connsiteY0" fmla="*/ 228600 h 254793"/>
                <a:gd name="connsiteX1" fmla="*/ 9525 w 1812131"/>
                <a:gd name="connsiteY1" fmla="*/ 254793 h 254793"/>
                <a:gd name="connsiteX2" fmla="*/ 0 w 1812131"/>
                <a:gd name="connsiteY2" fmla="*/ 114300 h 254793"/>
                <a:gd name="connsiteX3" fmla="*/ 292893 w 1812131"/>
                <a:gd name="connsiteY3" fmla="*/ 100012 h 254793"/>
                <a:gd name="connsiteX4" fmla="*/ 783431 w 1812131"/>
                <a:gd name="connsiteY4" fmla="*/ 69056 h 254793"/>
                <a:gd name="connsiteX5" fmla="*/ 978693 w 1812131"/>
                <a:gd name="connsiteY5" fmla="*/ 52387 h 254793"/>
                <a:gd name="connsiteX6" fmla="*/ 1393031 w 1812131"/>
                <a:gd name="connsiteY6" fmla="*/ 26193 h 254793"/>
                <a:gd name="connsiteX7" fmla="*/ 1800225 w 1812131"/>
                <a:gd name="connsiteY7" fmla="*/ 0 h 254793"/>
                <a:gd name="connsiteX8" fmla="*/ 1812131 w 1812131"/>
                <a:gd name="connsiteY8" fmla="*/ 180975 h 254793"/>
                <a:gd name="connsiteX9" fmla="*/ 1738312 w 1812131"/>
                <a:gd name="connsiteY9" fmla="*/ 188118 h 254793"/>
                <a:gd name="connsiteX10" fmla="*/ 1481137 w 1812131"/>
                <a:gd name="connsiteY10" fmla="*/ 192881 h 254793"/>
                <a:gd name="connsiteX11" fmla="*/ 1104900 w 1812131"/>
                <a:gd name="connsiteY11" fmla="*/ 214312 h 254793"/>
                <a:gd name="connsiteX12" fmla="*/ 669131 w 1812131"/>
                <a:gd name="connsiteY12" fmla="*/ 228600 h 25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2131" h="254793">
                  <a:moveTo>
                    <a:pt x="669131" y="228600"/>
                  </a:moveTo>
                  <a:lnTo>
                    <a:pt x="9525" y="254793"/>
                  </a:lnTo>
                  <a:lnTo>
                    <a:pt x="0" y="114300"/>
                  </a:lnTo>
                  <a:lnTo>
                    <a:pt x="292893" y="100012"/>
                  </a:lnTo>
                  <a:lnTo>
                    <a:pt x="783431" y="69056"/>
                  </a:lnTo>
                  <a:lnTo>
                    <a:pt x="978693" y="52387"/>
                  </a:lnTo>
                  <a:lnTo>
                    <a:pt x="1393031" y="26193"/>
                  </a:lnTo>
                  <a:lnTo>
                    <a:pt x="1800225" y="0"/>
                  </a:lnTo>
                  <a:lnTo>
                    <a:pt x="1812131" y="180975"/>
                  </a:lnTo>
                  <a:lnTo>
                    <a:pt x="1738312" y="188118"/>
                  </a:lnTo>
                  <a:lnTo>
                    <a:pt x="1481137" y="192881"/>
                  </a:lnTo>
                  <a:lnTo>
                    <a:pt x="1104900" y="214312"/>
                  </a:lnTo>
                  <a:lnTo>
                    <a:pt x="669131" y="2286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2" name="グループ化 41">
            <a:extLst>
              <a:ext uri="{FF2B5EF4-FFF2-40B4-BE49-F238E27FC236}">
                <a16:creationId xmlns:a16="http://schemas.microsoft.com/office/drawing/2014/main" id="{E74675CB-9FBA-4453-92E4-E2D3228DD309}"/>
              </a:ext>
            </a:extLst>
          </p:cNvPr>
          <p:cNvGrpSpPr/>
          <p:nvPr/>
        </p:nvGrpSpPr>
        <p:grpSpPr>
          <a:xfrm>
            <a:off x="2552700" y="1571625"/>
            <a:ext cx="4651375" cy="4319588"/>
            <a:chOff x="2552700" y="1571625"/>
            <a:chExt cx="4651375" cy="4319588"/>
          </a:xfrm>
        </p:grpSpPr>
        <p:sp>
          <p:nvSpPr>
            <p:cNvPr id="43" name="フリーフォーム 6">
              <a:extLst>
                <a:ext uri="{FF2B5EF4-FFF2-40B4-BE49-F238E27FC236}">
                  <a16:creationId xmlns:a16="http://schemas.microsoft.com/office/drawing/2014/main" id="{357ABF39-F794-44A0-8A3B-FD30206BA6E9}"/>
                </a:ext>
              </a:extLst>
            </p:cNvPr>
            <p:cNvSpPr/>
            <p:nvPr/>
          </p:nvSpPr>
          <p:spPr>
            <a:xfrm>
              <a:off x="2905125" y="1633538"/>
              <a:ext cx="862013" cy="650875"/>
            </a:xfrm>
            <a:custGeom>
              <a:avLst/>
              <a:gdLst>
                <a:gd name="connsiteX0" fmla="*/ 533400 w 862013"/>
                <a:gd name="connsiteY0" fmla="*/ 550068 h 650081"/>
                <a:gd name="connsiteX1" fmla="*/ 433388 w 862013"/>
                <a:gd name="connsiteY1" fmla="*/ 481012 h 650081"/>
                <a:gd name="connsiteX2" fmla="*/ 350044 w 862013"/>
                <a:gd name="connsiteY2" fmla="*/ 414337 h 650081"/>
                <a:gd name="connsiteX3" fmla="*/ 264319 w 862013"/>
                <a:gd name="connsiteY3" fmla="*/ 340518 h 650081"/>
                <a:gd name="connsiteX4" fmla="*/ 180975 w 862013"/>
                <a:gd name="connsiteY4" fmla="*/ 257175 h 650081"/>
                <a:gd name="connsiteX5" fmla="*/ 102394 w 862013"/>
                <a:gd name="connsiteY5" fmla="*/ 173831 h 650081"/>
                <a:gd name="connsiteX6" fmla="*/ 28575 w 862013"/>
                <a:gd name="connsiteY6" fmla="*/ 83343 h 650081"/>
                <a:gd name="connsiteX7" fmla="*/ 7144 w 862013"/>
                <a:gd name="connsiteY7" fmla="*/ 57150 h 650081"/>
                <a:gd name="connsiteX8" fmla="*/ 0 w 862013"/>
                <a:gd name="connsiteY8" fmla="*/ 38100 h 650081"/>
                <a:gd name="connsiteX9" fmla="*/ 0 w 862013"/>
                <a:gd name="connsiteY9" fmla="*/ 21431 h 650081"/>
                <a:gd name="connsiteX10" fmla="*/ 7144 w 862013"/>
                <a:gd name="connsiteY10" fmla="*/ 4762 h 650081"/>
                <a:gd name="connsiteX11" fmla="*/ 23813 w 862013"/>
                <a:gd name="connsiteY11" fmla="*/ 0 h 650081"/>
                <a:gd name="connsiteX12" fmla="*/ 52388 w 862013"/>
                <a:gd name="connsiteY12" fmla="*/ 4762 h 650081"/>
                <a:gd name="connsiteX13" fmla="*/ 78581 w 862013"/>
                <a:gd name="connsiteY13" fmla="*/ 28575 h 650081"/>
                <a:gd name="connsiteX14" fmla="*/ 104775 w 862013"/>
                <a:gd name="connsiteY14" fmla="*/ 52387 h 650081"/>
                <a:gd name="connsiteX15" fmla="*/ 133350 w 862013"/>
                <a:gd name="connsiteY15" fmla="*/ 73818 h 650081"/>
                <a:gd name="connsiteX16" fmla="*/ 171450 w 862013"/>
                <a:gd name="connsiteY16" fmla="*/ 97631 h 650081"/>
                <a:gd name="connsiteX17" fmla="*/ 207169 w 862013"/>
                <a:gd name="connsiteY17" fmla="*/ 116681 h 650081"/>
                <a:gd name="connsiteX18" fmla="*/ 250031 w 862013"/>
                <a:gd name="connsiteY18" fmla="*/ 135731 h 650081"/>
                <a:gd name="connsiteX19" fmla="*/ 316706 w 862013"/>
                <a:gd name="connsiteY19" fmla="*/ 164306 h 650081"/>
                <a:gd name="connsiteX20" fmla="*/ 376238 w 862013"/>
                <a:gd name="connsiteY20" fmla="*/ 183356 h 650081"/>
                <a:gd name="connsiteX21" fmla="*/ 464344 w 862013"/>
                <a:gd name="connsiteY21" fmla="*/ 207168 h 650081"/>
                <a:gd name="connsiteX22" fmla="*/ 533400 w 862013"/>
                <a:gd name="connsiteY22" fmla="*/ 221456 h 650081"/>
                <a:gd name="connsiteX23" fmla="*/ 595313 w 862013"/>
                <a:gd name="connsiteY23" fmla="*/ 230981 h 650081"/>
                <a:gd name="connsiteX24" fmla="*/ 645319 w 862013"/>
                <a:gd name="connsiteY24" fmla="*/ 271462 h 650081"/>
                <a:gd name="connsiteX25" fmla="*/ 678656 w 862013"/>
                <a:gd name="connsiteY25" fmla="*/ 302418 h 650081"/>
                <a:gd name="connsiteX26" fmla="*/ 719138 w 862013"/>
                <a:gd name="connsiteY26" fmla="*/ 340518 h 650081"/>
                <a:gd name="connsiteX27" fmla="*/ 752475 w 862013"/>
                <a:gd name="connsiteY27" fmla="*/ 373856 h 650081"/>
                <a:gd name="connsiteX28" fmla="*/ 788194 w 862013"/>
                <a:gd name="connsiteY28" fmla="*/ 416718 h 650081"/>
                <a:gd name="connsiteX29" fmla="*/ 819150 w 862013"/>
                <a:gd name="connsiteY29" fmla="*/ 454818 h 650081"/>
                <a:gd name="connsiteX30" fmla="*/ 835819 w 862013"/>
                <a:gd name="connsiteY30" fmla="*/ 483393 h 650081"/>
                <a:gd name="connsiteX31" fmla="*/ 850106 w 862013"/>
                <a:gd name="connsiteY31" fmla="*/ 516731 h 650081"/>
                <a:gd name="connsiteX32" fmla="*/ 857250 w 862013"/>
                <a:gd name="connsiteY32" fmla="*/ 542925 h 650081"/>
                <a:gd name="connsiteX33" fmla="*/ 862013 w 862013"/>
                <a:gd name="connsiteY33" fmla="*/ 576262 h 650081"/>
                <a:gd name="connsiteX34" fmla="*/ 859631 w 862013"/>
                <a:gd name="connsiteY34" fmla="*/ 600075 h 650081"/>
                <a:gd name="connsiteX35" fmla="*/ 850106 w 862013"/>
                <a:gd name="connsiteY35" fmla="*/ 623887 h 650081"/>
                <a:gd name="connsiteX36" fmla="*/ 835819 w 862013"/>
                <a:gd name="connsiteY36" fmla="*/ 640556 h 650081"/>
                <a:gd name="connsiteX37" fmla="*/ 819150 w 862013"/>
                <a:gd name="connsiteY37" fmla="*/ 647700 h 650081"/>
                <a:gd name="connsiteX38" fmla="*/ 785813 w 862013"/>
                <a:gd name="connsiteY38" fmla="*/ 650081 h 650081"/>
                <a:gd name="connsiteX39" fmla="*/ 750094 w 862013"/>
                <a:gd name="connsiteY39" fmla="*/ 650081 h 650081"/>
                <a:gd name="connsiteX40" fmla="*/ 692944 w 862013"/>
                <a:gd name="connsiteY40" fmla="*/ 640556 h 650081"/>
                <a:gd name="connsiteX41" fmla="*/ 654844 w 862013"/>
                <a:gd name="connsiteY41" fmla="*/ 623887 h 650081"/>
                <a:gd name="connsiteX42" fmla="*/ 533400 w 862013"/>
                <a:gd name="connsiteY42" fmla="*/ 550068 h 65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62013" h="650081">
                  <a:moveTo>
                    <a:pt x="533400" y="550068"/>
                  </a:moveTo>
                  <a:lnTo>
                    <a:pt x="433388" y="481012"/>
                  </a:lnTo>
                  <a:lnTo>
                    <a:pt x="350044" y="414337"/>
                  </a:lnTo>
                  <a:lnTo>
                    <a:pt x="264319" y="340518"/>
                  </a:lnTo>
                  <a:lnTo>
                    <a:pt x="180975" y="257175"/>
                  </a:lnTo>
                  <a:lnTo>
                    <a:pt x="102394" y="173831"/>
                  </a:lnTo>
                  <a:lnTo>
                    <a:pt x="28575" y="83343"/>
                  </a:lnTo>
                  <a:lnTo>
                    <a:pt x="7144" y="57150"/>
                  </a:lnTo>
                  <a:lnTo>
                    <a:pt x="0" y="38100"/>
                  </a:lnTo>
                  <a:lnTo>
                    <a:pt x="0" y="21431"/>
                  </a:lnTo>
                  <a:lnTo>
                    <a:pt x="7144" y="4762"/>
                  </a:lnTo>
                  <a:lnTo>
                    <a:pt x="23813" y="0"/>
                  </a:lnTo>
                  <a:lnTo>
                    <a:pt x="52388" y="4762"/>
                  </a:lnTo>
                  <a:lnTo>
                    <a:pt x="78581" y="28575"/>
                  </a:lnTo>
                  <a:lnTo>
                    <a:pt x="104775" y="52387"/>
                  </a:lnTo>
                  <a:lnTo>
                    <a:pt x="133350" y="73818"/>
                  </a:lnTo>
                  <a:lnTo>
                    <a:pt x="171450" y="97631"/>
                  </a:lnTo>
                  <a:lnTo>
                    <a:pt x="207169" y="116681"/>
                  </a:lnTo>
                  <a:lnTo>
                    <a:pt x="250031" y="135731"/>
                  </a:lnTo>
                  <a:lnTo>
                    <a:pt x="316706" y="164306"/>
                  </a:lnTo>
                  <a:lnTo>
                    <a:pt x="376238" y="183356"/>
                  </a:lnTo>
                  <a:lnTo>
                    <a:pt x="464344" y="207168"/>
                  </a:lnTo>
                  <a:lnTo>
                    <a:pt x="533400" y="221456"/>
                  </a:lnTo>
                  <a:lnTo>
                    <a:pt x="595313" y="230981"/>
                  </a:lnTo>
                  <a:lnTo>
                    <a:pt x="645319" y="271462"/>
                  </a:lnTo>
                  <a:lnTo>
                    <a:pt x="678656" y="302418"/>
                  </a:lnTo>
                  <a:lnTo>
                    <a:pt x="719138" y="340518"/>
                  </a:lnTo>
                  <a:lnTo>
                    <a:pt x="752475" y="373856"/>
                  </a:lnTo>
                  <a:lnTo>
                    <a:pt x="788194" y="416718"/>
                  </a:lnTo>
                  <a:lnTo>
                    <a:pt x="819150" y="454818"/>
                  </a:lnTo>
                  <a:lnTo>
                    <a:pt x="835819" y="483393"/>
                  </a:lnTo>
                  <a:lnTo>
                    <a:pt x="850106" y="516731"/>
                  </a:lnTo>
                  <a:lnTo>
                    <a:pt x="857250" y="542925"/>
                  </a:lnTo>
                  <a:lnTo>
                    <a:pt x="862013" y="576262"/>
                  </a:lnTo>
                  <a:lnTo>
                    <a:pt x="859631" y="600075"/>
                  </a:lnTo>
                  <a:lnTo>
                    <a:pt x="850106" y="623887"/>
                  </a:lnTo>
                  <a:lnTo>
                    <a:pt x="835819" y="640556"/>
                  </a:lnTo>
                  <a:lnTo>
                    <a:pt x="819150" y="647700"/>
                  </a:lnTo>
                  <a:lnTo>
                    <a:pt x="785813" y="650081"/>
                  </a:lnTo>
                  <a:lnTo>
                    <a:pt x="750094" y="650081"/>
                  </a:lnTo>
                  <a:lnTo>
                    <a:pt x="692944" y="640556"/>
                  </a:lnTo>
                  <a:lnTo>
                    <a:pt x="654844" y="623887"/>
                  </a:lnTo>
                  <a:lnTo>
                    <a:pt x="533400" y="5500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7">
              <a:extLst>
                <a:ext uri="{FF2B5EF4-FFF2-40B4-BE49-F238E27FC236}">
                  <a16:creationId xmlns:a16="http://schemas.microsoft.com/office/drawing/2014/main" id="{9A075359-34AB-4D4F-B86C-1AFCA49FDB71}"/>
                </a:ext>
              </a:extLst>
            </p:cNvPr>
            <p:cNvSpPr/>
            <p:nvPr/>
          </p:nvSpPr>
          <p:spPr>
            <a:xfrm>
              <a:off x="2686050" y="2819400"/>
              <a:ext cx="738188" cy="590550"/>
            </a:xfrm>
            <a:custGeom>
              <a:avLst/>
              <a:gdLst>
                <a:gd name="connsiteX0" fmla="*/ 350044 w 738188"/>
                <a:gd name="connsiteY0" fmla="*/ 452438 h 590550"/>
                <a:gd name="connsiteX1" fmla="*/ 276225 w 738188"/>
                <a:gd name="connsiteY1" fmla="*/ 383381 h 590550"/>
                <a:gd name="connsiteX2" fmla="*/ 211931 w 738188"/>
                <a:gd name="connsiteY2" fmla="*/ 316706 h 590550"/>
                <a:gd name="connsiteX3" fmla="*/ 123825 w 738188"/>
                <a:gd name="connsiteY3" fmla="*/ 209550 h 590550"/>
                <a:gd name="connsiteX4" fmla="*/ 45244 w 738188"/>
                <a:gd name="connsiteY4" fmla="*/ 109538 h 590550"/>
                <a:gd name="connsiteX5" fmla="*/ 9525 w 738188"/>
                <a:gd name="connsiteY5" fmla="*/ 61913 h 590550"/>
                <a:gd name="connsiteX6" fmla="*/ 0 w 738188"/>
                <a:gd name="connsiteY6" fmla="*/ 40481 h 590550"/>
                <a:gd name="connsiteX7" fmla="*/ 0 w 738188"/>
                <a:gd name="connsiteY7" fmla="*/ 16669 h 590550"/>
                <a:gd name="connsiteX8" fmla="*/ 9525 w 738188"/>
                <a:gd name="connsiteY8" fmla="*/ 4763 h 590550"/>
                <a:gd name="connsiteX9" fmla="*/ 33338 w 738188"/>
                <a:gd name="connsiteY9" fmla="*/ 0 h 590550"/>
                <a:gd name="connsiteX10" fmla="*/ 54769 w 738188"/>
                <a:gd name="connsiteY10" fmla="*/ 4763 h 590550"/>
                <a:gd name="connsiteX11" fmla="*/ 85725 w 738188"/>
                <a:gd name="connsiteY11" fmla="*/ 33338 h 590550"/>
                <a:gd name="connsiteX12" fmla="*/ 121444 w 738188"/>
                <a:gd name="connsiteY12" fmla="*/ 69056 h 590550"/>
                <a:gd name="connsiteX13" fmla="*/ 154781 w 738188"/>
                <a:gd name="connsiteY13" fmla="*/ 92869 h 590550"/>
                <a:gd name="connsiteX14" fmla="*/ 197644 w 738188"/>
                <a:gd name="connsiteY14" fmla="*/ 121444 h 590550"/>
                <a:gd name="connsiteX15" fmla="*/ 242888 w 738188"/>
                <a:gd name="connsiteY15" fmla="*/ 142875 h 590550"/>
                <a:gd name="connsiteX16" fmla="*/ 311944 w 738188"/>
                <a:gd name="connsiteY16" fmla="*/ 173831 h 590550"/>
                <a:gd name="connsiteX17" fmla="*/ 390525 w 738188"/>
                <a:gd name="connsiteY17" fmla="*/ 202406 h 590550"/>
                <a:gd name="connsiteX18" fmla="*/ 469106 w 738188"/>
                <a:gd name="connsiteY18" fmla="*/ 223838 h 590550"/>
                <a:gd name="connsiteX19" fmla="*/ 526256 w 738188"/>
                <a:gd name="connsiteY19" fmla="*/ 242888 h 590550"/>
                <a:gd name="connsiteX20" fmla="*/ 571500 w 738188"/>
                <a:gd name="connsiteY20" fmla="*/ 261938 h 590550"/>
                <a:gd name="connsiteX21" fmla="*/ 614363 w 738188"/>
                <a:gd name="connsiteY21" fmla="*/ 280988 h 590550"/>
                <a:gd name="connsiteX22" fmla="*/ 664369 w 738188"/>
                <a:gd name="connsiteY22" fmla="*/ 307181 h 590550"/>
                <a:gd name="connsiteX23" fmla="*/ 688181 w 738188"/>
                <a:gd name="connsiteY23" fmla="*/ 323850 h 590550"/>
                <a:gd name="connsiteX24" fmla="*/ 697706 w 738188"/>
                <a:gd name="connsiteY24" fmla="*/ 340519 h 590550"/>
                <a:gd name="connsiteX25" fmla="*/ 709613 w 738188"/>
                <a:gd name="connsiteY25" fmla="*/ 378619 h 590550"/>
                <a:gd name="connsiteX26" fmla="*/ 721519 w 738188"/>
                <a:gd name="connsiteY26" fmla="*/ 416719 h 590550"/>
                <a:gd name="connsiteX27" fmla="*/ 735806 w 738188"/>
                <a:gd name="connsiteY27" fmla="*/ 473869 h 590550"/>
                <a:gd name="connsiteX28" fmla="*/ 738188 w 738188"/>
                <a:gd name="connsiteY28" fmla="*/ 509588 h 590550"/>
                <a:gd name="connsiteX29" fmla="*/ 728663 w 738188"/>
                <a:gd name="connsiteY29" fmla="*/ 535781 h 590550"/>
                <a:gd name="connsiteX30" fmla="*/ 707231 w 738188"/>
                <a:gd name="connsiteY30" fmla="*/ 557213 h 590550"/>
                <a:gd name="connsiteX31" fmla="*/ 678656 w 738188"/>
                <a:gd name="connsiteY31" fmla="*/ 576263 h 590550"/>
                <a:gd name="connsiteX32" fmla="*/ 652463 w 738188"/>
                <a:gd name="connsiteY32" fmla="*/ 585788 h 590550"/>
                <a:gd name="connsiteX33" fmla="*/ 623888 w 738188"/>
                <a:gd name="connsiteY33" fmla="*/ 590550 h 590550"/>
                <a:gd name="connsiteX34" fmla="*/ 592931 w 738188"/>
                <a:gd name="connsiteY34" fmla="*/ 588169 h 590550"/>
                <a:gd name="connsiteX35" fmla="*/ 559594 w 738188"/>
                <a:gd name="connsiteY35" fmla="*/ 583406 h 590550"/>
                <a:gd name="connsiteX36" fmla="*/ 528638 w 738188"/>
                <a:gd name="connsiteY36" fmla="*/ 573881 h 590550"/>
                <a:gd name="connsiteX37" fmla="*/ 483394 w 738188"/>
                <a:gd name="connsiteY37" fmla="*/ 550069 h 590550"/>
                <a:gd name="connsiteX38" fmla="*/ 452438 w 738188"/>
                <a:gd name="connsiteY38" fmla="*/ 531019 h 590550"/>
                <a:gd name="connsiteX39" fmla="*/ 350044 w 738188"/>
                <a:gd name="connsiteY39" fmla="*/ 452438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38188" h="590550">
                  <a:moveTo>
                    <a:pt x="350044" y="452438"/>
                  </a:moveTo>
                  <a:lnTo>
                    <a:pt x="276225" y="383381"/>
                  </a:lnTo>
                  <a:lnTo>
                    <a:pt x="211931" y="316706"/>
                  </a:lnTo>
                  <a:lnTo>
                    <a:pt x="123825" y="209550"/>
                  </a:lnTo>
                  <a:lnTo>
                    <a:pt x="45244" y="109538"/>
                  </a:lnTo>
                  <a:lnTo>
                    <a:pt x="9525" y="61913"/>
                  </a:lnTo>
                  <a:lnTo>
                    <a:pt x="0" y="40481"/>
                  </a:lnTo>
                  <a:lnTo>
                    <a:pt x="0" y="16669"/>
                  </a:lnTo>
                  <a:lnTo>
                    <a:pt x="9525" y="4763"/>
                  </a:lnTo>
                  <a:lnTo>
                    <a:pt x="33338" y="0"/>
                  </a:lnTo>
                  <a:lnTo>
                    <a:pt x="54769" y="4763"/>
                  </a:lnTo>
                  <a:lnTo>
                    <a:pt x="85725" y="33338"/>
                  </a:lnTo>
                  <a:lnTo>
                    <a:pt x="121444" y="69056"/>
                  </a:lnTo>
                  <a:lnTo>
                    <a:pt x="154781" y="92869"/>
                  </a:lnTo>
                  <a:lnTo>
                    <a:pt x="197644" y="121444"/>
                  </a:lnTo>
                  <a:lnTo>
                    <a:pt x="242888" y="142875"/>
                  </a:lnTo>
                  <a:lnTo>
                    <a:pt x="311944" y="173831"/>
                  </a:lnTo>
                  <a:lnTo>
                    <a:pt x="390525" y="202406"/>
                  </a:lnTo>
                  <a:lnTo>
                    <a:pt x="469106" y="223838"/>
                  </a:lnTo>
                  <a:lnTo>
                    <a:pt x="526256" y="242888"/>
                  </a:lnTo>
                  <a:lnTo>
                    <a:pt x="571500" y="261938"/>
                  </a:lnTo>
                  <a:lnTo>
                    <a:pt x="614363" y="280988"/>
                  </a:lnTo>
                  <a:lnTo>
                    <a:pt x="664369" y="307181"/>
                  </a:lnTo>
                  <a:lnTo>
                    <a:pt x="688181" y="323850"/>
                  </a:lnTo>
                  <a:lnTo>
                    <a:pt x="697706" y="340519"/>
                  </a:lnTo>
                  <a:lnTo>
                    <a:pt x="709613" y="378619"/>
                  </a:lnTo>
                  <a:lnTo>
                    <a:pt x="721519" y="416719"/>
                  </a:lnTo>
                  <a:lnTo>
                    <a:pt x="735806" y="473869"/>
                  </a:lnTo>
                  <a:lnTo>
                    <a:pt x="738188" y="509588"/>
                  </a:lnTo>
                  <a:lnTo>
                    <a:pt x="728663" y="535781"/>
                  </a:lnTo>
                  <a:lnTo>
                    <a:pt x="707231" y="557213"/>
                  </a:lnTo>
                  <a:lnTo>
                    <a:pt x="678656" y="576263"/>
                  </a:lnTo>
                  <a:lnTo>
                    <a:pt x="652463" y="585788"/>
                  </a:lnTo>
                  <a:lnTo>
                    <a:pt x="623888" y="590550"/>
                  </a:lnTo>
                  <a:lnTo>
                    <a:pt x="592931" y="588169"/>
                  </a:lnTo>
                  <a:lnTo>
                    <a:pt x="559594" y="583406"/>
                  </a:lnTo>
                  <a:lnTo>
                    <a:pt x="528638" y="573881"/>
                  </a:lnTo>
                  <a:lnTo>
                    <a:pt x="483394" y="550069"/>
                  </a:lnTo>
                  <a:lnTo>
                    <a:pt x="452438" y="531019"/>
                  </a:lnTo>
                  <a:lnTo>
                    <a:pt x="350044" y="452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8">
              <a:extLst>
                <a:ext uri="{FF2B5EF4-FFF2-40B4-BE49-F238E27FC236}">
                  <a16:creationId xmlns:a16="http://schemas.microsoft.com/office/drawing/2014/main" id="{4795DFDB-9174-468F-99F3-2C6CDA4A31F1}"/>
                </a:ext>
              </a:extLst>
            </p:cNvPr>
            <p:cNvSpPr/>
            <p:nvPr/>
          </p:nvSpPr>
          <p:spPr>
            <a:xfrm>
              <a:off x="2552700" y="5049838"/>
              <a:ext cx="414338" cy="663575"/>
            </a:xfrm>
            <a:custGeom>
              <a:avLst/>
              <a:gdLst>
                <a:gd name="connsiteX0" fmla="*/ 173831 w 414338"/>
                <a:gd name="connsiteY0" fmla="*/ 469107 h 661988"/>
                <a:gd name="connsiteX1" fmla="*/ 135731 w 414338"/>
                <a:gd name="connsiteY1" fmla="*/ 388144 h 661988"/>
                <a:gd name="connsiteX2" fmla="*/ 76200 w 414338"/>
                <a:gd name="connsiteY2" fmla="*/ 250032 h 661988"/>
                <a:gd name="connsiteX3" fmla="*/ 40481 w 414338"/>
                <a:gd name="connsiteY3" fmla="*/ 154782 h 661988"/>
                <a:gd name="connsiteX4" fmla="*/ 9525 w 414338"/>
                <a:gd name="connsiteY4" fmla="*/ 73819 h 661988"/>
                <a:gd name="connsiteX5" fmla="*/ 0 w 414338"/>
                <a:gd name="connsiteY5" fmla="*/ 30957 h 661988"/>
                <a:gd name="connsiteX6" fmla="*/ 2381 w 414338"/>
                <a:gd name="connsiteY6" fmla="*/ 11907 h 661988"/>
                <a:gd name="connsiteX7" fmla="*/ 9525 w 414338"/>
                <a:gd name="connsiteY7" fmla="*/ 2382 h 661988"/>
                <a:gd name="connsiteX8" fmla="*/ 23813 w 414338"/>
                <a:gd name="connsiteY8" fmla="*/ 0 h 661988"/>
                <a:gd name="connsiteX9" fmla="*/ 45244 w 414338"/>
                <a:gd name="connsiteY9" fmla="*/ 4763 h 661988"/>
                <a:gd name="connsiteX10" fmla="*/ 90488 w 414338"/>
                <a:gd name="connsiteY10" fmla="*/ 30957 h 661988"/>
                <a:gd name="connsiteX11" fmla="*/ 138113 w 414338"/>
                <a:gd name="connsiteY11" fmla="*/ 59532 h 661988"/>
                <a:gd name="connsiteX12" fmla="*/ 202406 w 414338"/>
                <a:gd name="connsiteY12" fmla="*/ 95250 h 661988"/>
                <a:gd name="connsiteX13" fmla="*/ 233363 w 414338"/>
                <a:gd name="connsiteY13" fmla="*/ 109538 h 661988"/>
                <a:gd name="connsiteX14" fmla="*/ 247650 w 414338"/>
                <a:gd name="connsiteY14" fmla="*/ 111919 h 661988"/>
                <a:gd name="connsiteX15" fmla="*/ 414338 w 414338"/>
                <a:gd name="connsiteY15" fmla="*/ 481013 h 661988"/>
                <a:gd name="connsiteX16" fmla="*/ 409575 w 414338"/>
                <a:gd name="connsiteY16" fmla="*/ 552450 h 661988"/>
                <a:gd name="connsiteX17" fmla="*/ 400050 w 414338"/>
                <a:gd name="connsiteY17" fmla="*/ 597694 h 661988"/>
                <a:gd name="connsiteX18" fmla="*/ 385763 w 414338"/>
                <a:gd name="connsiteY18" fmla="*/ 628650 h 661988"/>
                <a:gd name="connsiteX19" fmla="*/ 371475 w 414338"/>
                <a:gd name="connsiteY19" fmla="*/ 652463 h 661988"/>
                <a:gd name="connsiteX20" fmla="*/ 354806 w 414338"/>
                <a:gd name="connsiteY20" fmla="*/ 659607 h 661988"/>
                <a:gd name="connsiteX21" fmla="*/ 338138 w 414338"/>
                <a:gd name="connsiteY21" fmla="*/ 661988 h 661988"/>
                <a:gd name="connsiteX22" fmla="*/ 321469 w 414338"/>
                <a:gd name="connsiteY22" fmla="*/ 657225 h 661988"/>
                <a:gd name="connsiteX23" fmla="*/ 292894 w 414338"/>
                <a:gd name="connsiteY23" fmla="*/ 633413 h 661988"/>
                <a:gd name="connsiteX24" fmla="*/ 252413 w 414338"/>
                <a:gd name="connsiteY24" fmla="*/ 583407 h 661988"/>
                <a:gd name="connsiteX25" fmla="*/ 173831 w 414338"/>
                <a:gd name="connsiteY25" fmla="*/ 469107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14338" h="661988">
                  <a:moveTo>
                    <a:pt x="173831" y="469107"/>
                  </a:moveTo>
                  <a:lnTo>
                    <a:pt x="135731" y="388144"/>
                  </a:lnTo>
                  <a:lnTo>
                    <a:pt x="76200" y="250032"/>
                  </a:lnTo>
                  <a:lnTo>
                    <a:pt x="40481" y="154782"/>
                  </a:lnTo>
                  <a:lnTo>
                    <a:pt x="9525" y="73819"/>
                  </a:lnTo>
                  <a:lnTo>
                    <a:pt x="0" y="30957"/>
                  </a:lnTo>
                  <a:lnTo>
                    <a:pt x="2381" y="11907"/>
                  </a:lnTo>
                  <a:lnTo>
                    <a:pt x="9525" y="2382"/>
                  </a:lnTo>
                  <a:lnTo>
                    <a:pt x="23813" y="0"/>
                  </a:lnTo>
                  <a:lnTo>
                    <a:pt x="45244" y="4763"/>
                  </a:lnTo>
                  <a:lnTo>
                    <a:pt x="90488" y="30957"/>
                  </a:lnTo>
                  <a:lnTo>
                    <a:pt x="138113" y="59532"/>
                  </a:lnTo>
                  <a:lnTo>
                    <a:pt x="202406" y="95250"/>
                  </a:lnTo>
                  <a:lnTo>
                    <a:pt x="233363" y="109538"/>
                  </a:lnTo>
                  <a:lnTo>
                    <a:pt x="247650" y="111919"/>
                  </a:lnTo>
                  <a:lnTo>
                    <a:pt x="414338" y="481013"/>
                  </a:lnTo>
                  <a:lnTo>
                    <a:pt x="409575" y="552450"/>
                  </a:lnTo>
                  <a:lnTo>
                    <a:pt x="400050" y="597694"/>
                  </a:lnTo>
                  <a:lnTo>
                    <a:pt x="385763" y="628650"/>
                  </a:lnTo>
                  <a:lnTo>
                    <a:pt x="371475" y="652463"/>
                  </a:lnTo>
                  <a:lnTo>
                    <a:pt x="354806" y="659607"/>
                  </a:lnTo>
                  <a:lnTo>
                    <a:pt x="338138" y="661988"/>
                  </a:lnTo>
                  <a:lnTo>
                    <a:pt x="321469" y="657225"/>
                  </a:lnTo>
                  <a:lnTo>
                    <a:pt x="292894" y="633413"/>
                  </a:lnTo>
                  <a:lnTo>
                    <a:pt x="252413" y="583407"/>
                  </a:lnTo>
                  <a:lnTo>
                    <a:pt x="173831" y="4691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9">
              <a:extLst>
                <a:ext uri="{FF2B5EF4-FFF2-40B4-BE49-F238E27FC236}">
                  <a16:creationId xmlns:a16="http://schemas.microsoft.com/office/drawing/2014/main" id="{2E0607BE-C05A-4F67-AA22-860AE42CBE2D}"/>
                </a:ext>
              </a:extLst>
            </p:cNvPr>
            <p:cNvSpPr/>
            <p:nvPr/>
          </p:nvSpPr>
          <p:spPr>
            <a:xfrm>
              <a:off x="4090988" y="1571625"/>
              <a:ext cx="1370012" cy="1395413"/>
            </a:xfrm>
            <a:custGeom>
              <a:avLst/>
              <a:gdLst>
                <a:gd name="connsiteX0" fmla="*/ 900112 w 1369218"/>
                <a:gd name="connsiteY0" fmla="*/ 812006 h 1395413"/>
                <a:gd name="connsiteX1" fmla="*/ 745331 w 1369218"/>
                <a:gd name="connsiteY1" fmla="*/ 952500 h 1395413"/>
                <a:gd name="connsiteX2" fmla="*/ 628650 w 1369218"/>
                <a:gd name="connsiteY2" fmla="*/ 1045369 h 1395413"/>
                <a:gd name="connsiteX3" fmla="*/ 507206 w 1369218"/>
                <a:gd name="connsiteY3" fmla="*/ 1133475 h 1395413"/>
                <a:gd name="connsiteX4" fmla="*/ 347662 w 1369218"/>
                <a:gd name="connsiteY4" fmla="*/ 1233488 h 1395413"/>
                <a:gd name="connsiteX5" fmla="*/ 138112 w 1369218"/>
                <a:gd name="connsiteY5" fmla="*/ 1347788 h 1395413"/>
                <a:gd name="connsiteX6" fmla="*/ 45243 w 1369218"/>
                <a:gd name="connsiteY6" fmla="*/ 1393031 h 1395413"/>
                <a:gd name="connsiteX7" fmla="*/ 21431 w 1369218"/>
                <a:gd name="connsiteY7" fmla="*/ 1395413 h 1395413"/>
                <a:gd name="connsiteX8" fmla="*/ 2381 w 1369218"/>
                <a:gd name="connsiteY8" fmla="*/ 1390650 h 1395413"/>
                <a:gd name="connsiteX9" fmla="*/ 0 w 1369218"/>
                <a:gd name="connsiteY9" fmla="*/ 1373981 h 1395413"/>
                <a:gd name="connsiteX10" fmla="*/ 2381 w 1369218"/>
                <a:gd name="connsiteY10" fmla="*/ 1354931 h 1395413"/>
                <a:gd name="connsiteX11" fmla="*/ 26193 w 1369218"/>
                <a:gd name="connsiteY11" fmla="*/ 1328738 h 1395413"/>
                <a:gd name="connsiteX12" fmla="*/ 123825 w 1369218"/>
                <a:gd name="connsiteY12" fmla="*/ 1262063 h 1395413"/>
                <a:gd name="connsiteX13" fmla="*/ 214312 w 1369218"/>
                <a:gd name="connsiteY13" fmla="*/ 1193006 h 1395413"/>
                <a:gd name="connsiteX14" fmla="*/ 330993 w 1369218"/>
                <a:gd name="connsiteY14" fmla="*/ 1102519 h 1395413"/>
                <a:gd name="connsiteX15" fmla="*/ 452437 w 1369218"/>
                <a:gd name="connsiteY15" fmla="*/ 997744 h 1395413"/>
                <a:gd name="connsiteX16" fmla="*/ 540543 w 1369218"/>
                <a:gd name="connsiteY16" fmla="*/ 923925 h 1395413"/>
                <a:gd name="connsiteX17" fmla="*/ 642937 w 1369218"/>
                <a:gd name="connsiteY17" fmla="*/ 821531 h 1395413"/>
                <a:gd name="connsiteX18" fmla="*/ 764381 w 1369218"/>
                <a:gd name="connsiteY18" fmla="*/ 678656 h 1395413"/>
                <a:gd name="connsiteX19" fmla="*/ 897731 w 1369218"/>
                <a:gd name="connsiteY19" fmla="*/ 504825 h 1395413"/>
                <a:gd name="connsiteX20" fmla="*/ 969168 w 1369218"/>
                <a:gd name="connsiteY20" fmla="*/ 392906 h 1395413"/>
                <a:gd name="connsiteX21" fmla="*/ 1052512 w 1369218"/>
                <a:gd name="connsiteY21" fmla="*/ 238125 h 1395413"/>
                <a:gd name="connsiteX22" fmla="*/ 1052512 w 1369218"/>
                <a:gd name="connsiteY22" fmla="*/ 230981 h 1395413"/>
                <a:gd name="connsiteX23" fmla="*/ 1031081 w 1369218"/>
                <a:gd name="connsiteY23" fmla="*/ 190500 h 1395413"/>
                <a:gd name="connsiteX24" fmla="*/ 964406 w 1369218"/>
                <a:gd name="connsiteY24" fmla="*/ 97631 h 1395413"/>
                <a:gd name="connsiteX25" fmla="*/ 928687 w 1369218"/>
                <a:gd name="connsiteY25" fmla="*/ 64294 h 1395413"/>
                <a:gd name="connsiteX26" fmla="*/ 909637 w 1369218"/>
                <a:gd name="connsiteY26" fmla="*/ 38100 h 1395413"/>
                <a:gd name="connsiteX27" fmla="*/ 907256 w 1369218"/>
                <a:gd name="connsiteY27" fmla="*/ 19050 h 1395413"/>
                <a:gd name="connsiteX28" fmla="*/ 912018 w 1369218"/>
                <a:gd name="connsiteY28" fmla="*/ 4763 h 1395413"/>
                <a:gd name="connsiteX29" fmla="*/ 931068 w 1369218"/>
                <a:gd name="connsiteY29" fmla="*/ 0 h 1395413"/>
                <a:gd name="connsiteX30" fmla="*/ 976312 w 1369218"/>
                <a:gd name="connsiteY30" fmla="*/ 4763 h 1395413"/>
                <a:gd name="connsiteX31" fmla="*/ 1076325 w 1369218"/>
                <a:gd name="connsiteY31" fmla="*/ 40481 h 1395413"/>
                <a:gd name="connsiteX32" fmla="*/ 1169193 w 1369218"/>
                <a:gd name="connsiteY32" fmla="*/ 80963 h 1395413"/>
                <a:gd name="connsiteX33" fmla="*/ 1240631 w 1369218"/>
                <a:gd name="connsiteY33" fmla="*/ 119063 h 1395413"/>
                <a:gd name="connsiteX34" fmla="*/ 1293018 w 1369218"/>
                <a:gd name="connsiteY34" fmla="*/ 154781 h 1395413"/>
                <a:gd name="connsiteX35" fmla="*/ 1333500 w 1369218"/>
                <a:gd name="connsiteY35" fmla="*/ 185738 h 1395413"/>
                <a:gd name="connsiteX36" fmla="*/ 1347787 w 1369218"/>
                <a:gd name="connsiteY36" fmla="*/ 207169 h 1395413"/>
                <a:gd name="connsiteX37" fmla="*/ 1359693 w 1369218"/>
                <a:gd name="connsiteY37" fmla="*/ 235744 h 1395413"/>
                <a:gd name="connsiteX38" fmla="*/ 1369218 w 1369218"/>
                <a:gd name="connsiteY38" fmla="*/ 290513 h 1395413"/>
                <a:gd name="connsiteX39" fmla="*/ 1343025 w 1369218"/>
                <a:gd name="connsiteY39" fmla="*/ 323850 h 1395413"/>
                <a:gd name="connsiteX40" fmla="*/ 1264443 w 1369218"/>
                <a:gd name="connsiteY40" fmla="*/ 419100 h 1395413"/>
                <a:gd name="connsiteX41" fmla="*/ 1166812 w 1369218"/>
                <a:gd name="connsiteY41" fmla="*/ 564356 h 1395413"/>
                <a:gd name="connsiteX42" fmla="*/ 900112 w 1369218"/>
                <a:gd name="connsiteY42" fmla="*/ 812006 h 1395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69218" h="1395413">
                  <a:moveTo>
                    <a:pt x="900112" y="812006"/>
                  </a:moveTo>
                  <a:lnTo>
                    <a:pt x="745331" y="952500"/>
                  </a:lnTo>
                  <a:lnTo>
                    <a:pt x="628650" y="1045369"/>
                  </a:lnTo>
                  <a:lnTo>
                    <a:pt x="507206" y="1133475"/>
                  </a:lnTo>
                  <a:lnTo>
                    <a:pt x="347662" y="1233488"/>
                  </a:lnTo>
                  <a:lnTo>
                    <a:pt x="138112" y="1347788"/>
                  </a:lnTo>
                  <a:lnTo>
                    <a:pt x="45243" y="1393031"/>
                  </a:lnTo>
                  <a:lnTo>
                    <a:pt x="21431" y="1395413"/>
                  </a:lnTo>
                  <a:lnTo>
                    <a:pt x="2381" y="1390650"/>
                  </a:lnTo>
                  <a:lnTo>
                    <a:pt x="0" y="1373981"/>
                  </a:lnTo>
                  <a:lnTo>
                    <a:pt x="2381" y="1354931"/>
                  </a:lnTo>
                  <a:lnTo>
                    <a:pt x="26193" y="1328738"/>
                  </a:lnTo>
                  <a:lnTo>
                    <a:pt x="123825" y="1262063"/>
                  </a:lnTo>
                  <a:lnTo>
                    <a:pt x="214312" y="1193006"/>
                  </a:lnTo>
                  <a:lnTo>
                    <a:pt x="330993" y="1102519"/>
                  </a:lnTo>
                  <a:lnTo>
                    <a:pt x="452437" y="997744"/>
                  </a:lnTo>
                  <a:lnTo>
                    <a:pt x="540543" y="923925"/>
                  </a:lnTo>
                  <a:lnTo>
                    <a:pt x="642937" y="821531"/>
                  </a:lnTo>
                  <a:lnTo>
                    <a:pt x="764381" y="678656"/>
                  </a:lnTo>
                  <a:lnTo>
                    <a:pt x="897731" y="504825"/>
                  </a:lnTo>
                  <a:lnTo>
                    <a:pt x="969168" y="392906"/>
                  </a:lnTo>
                  <a:lnTo>
                    <a:pt x="1052512" y="238125"/>
                  </a:lnTo>
                  <a:lnTo>
                    <a:pt x="1052512" y="230981"/>
                  </a:lnTo>
                  <a:lnTo>
                    <a:pt x="1031081" y="190500"/>
                  </a:lnTo>
                  <a:lnTo>
                    <a:pt x="964406" y="97631"/>
                  </a:lnTo>
                  <a:lnTo>
                    <a:pt x="928687" y="64294"/>
                  </a:lnTo>
                  <a:lnTo>
                    <a:pt x="909637" y="38100"/>
                  </a:lnTo>
                  <a:lnTo>
                    <a:pt x="907256" y="19050"/>
                  </a:lnTo>
                  <a:lnTo>
                    <a:pt x="912018" y="4763"/>
                  </a:lnTo>
                  <a:lnTo>
                    <a:pt x="931068" y="0"/>
                  </a:lnTo>
                  <a:lnTo>
                    <a:pt x="976312" y="4763"/>
                  </a:lnTo>
                  <a:lnTo>
                    <a:pt x="1076325" y="40481"/>
                  </a:lnTo>
                  <a:lnTo>
                    <a:pt x="1169193" y="80963"/>
                  </a:lnTo>
                  <a:lnTo>
                    <a:pt x="1240631" y="119063"/>
                  </a:lnTo>
                  <a:lnTo>
                    <a:pt x="1293018" y="154781"/>
                  </a:lnTo>
                  <a:lnTo>
                    <a:pt x="1333500" y="185738"/>
                  </a:lnTo>
                  <a:lnTo>
                    <a:pt x="1347787" y="207169"/>
                  </a:lnTo>
                  <a:lnTo>
                    <a:pt x="1359693" y="235744"/>
                  </a:lnTo>
                  <a:lnTo>
                    <a:pt x="1369218" y="290513"/>
                  </a:lnTo>
                  <a:lnTo>
                    <a:pt x="1343025" y="323850"/>
                  </a:lnTo>
                  <a:lnTo>
                    <a:pt x="1264443" y="419100"/>
                  </a:lnTo>
                  <a:lnTo>
                    <a:pt x="1166812" y="564356"/>
                  </a:lnTo>
                  <a:lnTo>
                    <a:pt x="900112" y="812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2">
              <a:extLst>
                <a:ext uri="{FF2B5EF4-FFF2-40B4-BE49-F238E27FC236}">
                  <a16:creationId xmlns:a16="http://schemas.microsoft.com/office/drawing/2014/main" id="{B89AE0D3-5866-4DE7-8828-A99DAD429CB7}"/>
                </a:ext>
              </a:extLst>
            </p:cNvPr>
            <p:cNvSpPr/>
            <p:nvPr/>
          </p:nvSpPr>
          <p:spPr>
            <a:xfrm>
              <a:off x="4179888" y="3043238"/>
              <a:ext cx="523875" cy="1682750"/>
            </a:xfrm>
            <a:custGeom>
              <a:avLst/>
              <a:gdLst>
                <a:gd name="connsiteX0" fmla="*/ 269081 w 523875"/>
                <a:gd name="connsiteY0" fmla="*/ 1012031 h 1683543"/>
                <a:gd name="connsiteX1" fmla="*/ 238125 w 523875"/>
                <a:gd name="connsiteY1" fmla="*/ 671512 h 1683543"/>
                <a:gd name="connsiteX2" fmla="*/ 214312 w 523875"/>
                <a:gd name="connsiteY2" fmla="*/ 431006 h 1683543"/>
                <a:gd name="connsiteX3" fmla="*/ 195262 w 523875"/>
                <a:gd name="connsiteY3" fmla="*/ 295275 h 1683543"/>
                <a:gd name="connsiteX4" fmla="*/ 180975 w 523875"/>
                <a:gd name="connsiteY4" fmla="*/ 240506 h 1683543"/>
                <a:gd name="connsiteX5" fmla="*/ 161925 w 523875"/>
                <a:gd name="connsiteY5" fmla="*/ 192881 h 1683543"/>
                <a:gd name="connsiteX6" fmla="*/ 133350 w 523875"/>
                <a:gd name="connsiteY6" fmla="*/ 145256 h 1683543"/>
                <a:gd name="connsiteX7" fmla="*/ 102394 w 523875"/>
                <a:gd name="connsiteY7" fmla="*/ 114300 h 1683543"/>
                <a:gd name="connsiteX8" fmla="*/ 80962 w 523875"/>
                <a:gd name="connsiteY8" fmla="*/ 95250 h 1683543"/>
                <a:gd name="connsiteX9" fmla="*/ 33337 w 523875"/>
                <a:gd name="connsiteY9" fmla="*/ 66675 h 1683543"/>
                <a:gd name="connsiteX10" fmla="*/ 9525 w 523875"/>
                <a:gd name="connsiteY10" fmla="*/ 54768 h 1683543"/>
                <a:gd name="connsiteX11" fmla="*/ 0 w 523875"/>
                <a:gd name="connsiteY11" fmla="*/ 40481 h 1683543"/>
                <a:gd name="connsiteX12" fmla="*/ 0 w 523875"/>
                <a:gd name="connsiteY12" fmla="*/ 19050 h 1683543"/>
                <a:gd name="connsiteX13" fmla="*/ 7144 w 523875"/>
                <a:gd name="connsiteY13" fmla="*/ 4762 h 1683543"/>
                <a:gd name="connsiteX14" fmla="*/ 30956 w 523875"/>
                <a:gd name="connsiteY14" fmla="*/ 0 h 1683543"/>
                <a:gd name="connsiteX15" fmla="*/ 66675 w 523875"/>
                <a:gd name="connsiteY15" fmla="*/ 7143 h 1683543"/>
                <a:gd name="connsiteX16" fmla="*/ 114300 w 523875"/>
                <a:gd name="connsiteY16" fmla="*/ 9525 h 1683543"/>
                <a:gd name="connsiteX17" fmla="*/ 164306 w 523875"/>
                <a:gd name="connsiteY17" fmla="*/ 16668 h 1683543"/>
                <a:gd name="connsiteX18" fmla="*/ 230981 w 523875"/>
                <a:gd name="connsiteY18" fmla="*/ 33337 h 1683543"/>
                <a:gd name="connsiteX19" fmla="*/ 283369 w 523875"/>
                <a:gd name="connsiteY19" fmla="*/ 52387 h 1683543"/>
                <a:gd name="connsiteX20" fmla="*/ 369094 w 523875"/>
                <a:gd name="connsiteY20" fmla="*/ 97631 h 1683543"/>
                <a:gd name="connsiteX21" fmla="*/ 388144 w 523875"/>
                <a:gd name="connsiteY21" fmla="*/ 242887 h 1683543"/>
                <a:gd name="connsiteX22" fmla="*/ 457200 w 523875"/>
                <a:gd name="connsiteY22" fmla="*/ 702468 h 1683543"/>
                <a:gd name="connsiteX23" fmla="*/ 481012 w 523875"/>
                <a:gd name="connsiteY23" fmla="*/ 864393 h 1683543"/>
                <a:gd name="connsiteX24" fmla="*/ 523875 w 523875"/>
                <a:gd name="connsiteY24" fmla="*/ 1388268 h 1683543"/>
                <a:gd name="connsiteX25" fmla="*/ 514350 w 523875"/>
                <a:gd name="connsiteY25" fmla="*/ 1531143 h 1683543"/>
                <a:gd name="connsiteX26" fmla="*/ 504825 w 523875"/>
                <a:gd name="connsiteY26" fmla="*/ 1600200 h 1683543"/>
                <a:gd name="connsiteX27" fmla="*/ 492919 w 523875"/>
                <a:gd name="connsiteY27" fmla="*/ 1650206 h 1683543"/>
                <a:gd name="connsiteX28" fmla="*/ 476250 w 523875"/>
                <a:gd name="connsiteY28" fmla="*/ 1676400 h 1683543"/>
                <a:gd name="connsiteX29" fmla="*/ 457200 w 523875"/>
                <a:gd name="connsiteY29" fmla="*/ 1683543 h 1683543"/>
                <a:gd name="connsiteX30" fmla="*/ 431006 w 523875"/>
                <a:gd name="connsiteY30" fmla="*/ 1681162 h 1683543"/>
                <a:gd name="connsiteX31" fmla="*/ 397669 w 523875"/>
                <a:gd name="connsiteY31" fmla="*/ 1664493 h 1683543"/>
                <a:gd name="connsiteX32" fmla="*/ 366712 w 523875"/>
                <a:gd name="connsiteY32" fmla="*/ 1631156 h 1683543"/>
                <a:gd name="connsiteX33" fmla="*/ 333375 w 523875"/>
                <a:gd name="connsiteY33" fmla="*/ 1588293 h 1683543"/>
                <a:gd name="connsiteX34" fmla="*/ 314325 w 523875"/>
                <a:gd name="connsiteY34" fmla="*/ 1535906 h 1683543"/>
                <a:gd name="connsiteX35" fmla="*/ 300037 w 523875"/>
                <a:gd name="connsiteY35" fmla="*/ 1421606 h 1683543"/>
                <a:gd name="connsiteX36" fmla="*/ 297656 w 523875"/>
                <a:gd name="connsiteY36" fmla="*/ 1269206 h 1683543"/>
                <a:gd name="connsiteX37" fmla="*/ 269081 w 523875"/>
                <a:gd name="connsiteY37" fmla="*/ 1012031 h 168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23875" h="1683543">
                  <a:moveTo>
                    <a:pt x="269081" y="1012031"/>
                  </a:moveTo>
                  <a:lnTo>
                    <a:pt x="238125" y="671512"/>
                  </a:lnTo>
                  <a:lnTo>
                    <a:pt x="214312" y="431006"/>
                  </a:lnTo>
                  <a:lnTo>
                    <a:pt x="195262" y="295275"/>
                  </a:lnTo>
                  <a:lnTo>
                    <a:pt x="180975" y="240506"/>
                  </a:lnTo>
                  <a:lnTo>
                    <a:pt x="161925" y="192881"/>
                  </a:lnTo>
                  <a:lnTo>
                    <a:pt x="133350" y="145256"/>
                  </a:lnTo>
                  <a:lnTo>
                    <a:pt x="102394" y="114300"/>
                  </a:lnTo>
                  <a:lnTo>
                    <a:pt x="80962" y="95250"/>
                  </a:lnTo>
                  <a:lnTo>
                    <a:pt x="33337" y="66675"/>
                  </a:lnTo>
                  <a:lnTo>
                    <a:pt x="9525" y="54768"/>
                  </a:lnTo>
                  <a:lnTo>
                    <a:pt x="0" y="40481"/>
                  </a:lnTo>
                  <a:lnTo>
                    <a:pt x="0" y="19050"/>
                  </a:lnTo>
                  <a:lnTo>
                    <a:pt x="7144" y="4762"/>
                  </a:lnTo>
                  <a:lnTo>
                    <a:pt x="30956" y="0"/>
                  </a:lnTo>
                  <a:lnTo>
                    <a:pt x="66675" y="7143"/>
                  </a:lnTo>
                  <a:lnTo>
                    <a:pt x="114300" y="9525"/>
                  </a:lnTo>
                  <a:lnTo>
                    <a:pt x="164306" y="16668"/>
                  </a:lnTo>
                  <a:lnTo>
                    <a:pt x="230981" y="33337"/>
                  </a:lnTo>
                  <a:lnTo>
                    <a:pt x="283369" y="52387"/>
                  </a:lnTo>
                  <a:lnTo>
                    <a:pt x="369094" y="97631"/>
                  </a:lnTo>
                  <a:lnTo>
                    <a:pt x="388144" y="242887"/>
                  </a:lnTo>
                  <a:lnTo>
                    <a:pt x="457200" y="702468"/>
                  </a:lnTo>
                  <a:lnTo>
                    <a:pt x="481012" y="864393"/>
                  </a:lnTo>
                  <a:lnTo>
                    <a:pt x="523875" y="1388268"/>
                  </a:lnTo>
                  <a:lnTo>
                    <a:pt x="514350" y="1531143"/>
                  </a:lnTo>
                  <a:lnTo>
                    <a:pt x="504825" y="1600200"/>
                  </a:lnTo>
                  <a:lnTo>
                    <a:pt x="492919" y="1650206"/>
                  </a:lnTo>
                  <a:lnTo>
                    <a:pt x="476250" y="1676400"/>
                  </a:lnTo>
                  <a:lnTo>
                    <a:pt x="457200" y="1683543"/>
                  </a:lnTo>
                  <a:lnTo>
                    <a:pt x="431006" y="1681162"/>
                  </a:lnTo>
                  <a:lnTo>
                    <a:pt x="397669" y="1664493"/>
                  </a:lnTo>
                  <a:lnTo>
                    <a:pt x="366712" y="1631156"/>
                  </a:lnTo>
                  <a:lnTo>
                    <a:pt x="333375" y="1588293"/>
                  </a:lnTo>
                  <a:lnTo>
                    <a:pt x="314325" y="1535906"/>
                  </a:lnTo>
                  <a:lnTo>
                    <a:pt x="300037" y="1421606"/>
                  </a:lnTo>
                  <a:cubicBezTo>
                    <a:pt x="299243" y="1370806"/>
                    <a:pt x="298450" y="1320006"/>
                    <a:pt x="297656" y="1269206"/>
                  </a:cubicBezTo>
                  <a:lnTo>
                    <a:pt x="269081" y="1012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2">
              <a:extLst>
                <a:ext uri="{FF2B5EF4-FFF2-40B4-BE49-F238E27FC236}">
                  <a16:creationId xmlns:a16="http://schemas.microsoft.com/office/drawing/2014/main" id="{12CDB44F-8DA9-4F03-AC59-B3CE622018B4}"/>
                </a:ext>
              </a:extLst>
            </p:cNvPr>
            <p:cNvSpPr/>
            <p:nvPr/>
          </p:nvSpPr>
          <p:spPr>
            <a:xfrm>
              <a:off x="3743325" y="4791075"/>
              <a:ext cx="555625" cy="1100138"/>
            </a:xfrm>
            <a:custGeom>
              <a:avLst/>
              <a:gdLst>
                <a:gd name="connsiteX0" fmla="*/ 0 w 554831"/>
                <a:gd name="connsiteY0" fmla="*/ 902494 h 1100138"/>
                <a:gd name="connsiteX1" fmla="*/ 38100 w 554831"/>
                <a:gd name="connsiteY1" fmla="*/ 769144 h 1100138"/>
                <a:gd name="connsiteX2" fmla="*/ 45244 w 554831"/>
                <a:gd name="connsiteY2" fmla="*/ 757238 h 1100138"/>
                <a:gd name="connsiteX3" fmla="*/ 100013 w 554831"/>
                <a:gd name="connsiteY3" fmla="*/ 711994 h 1100138"/>
                <a:gd name="connsiteX4" fmla="*/ 178594 w 554831"/>
                <a:gd name="connsiteY4" fmla="*/ 642938 h 1100138"/>
                <a:gd name="connsiteX5" fmla="*/ 252413 w 554831"/>
                <a:gd name="connsiteY5" fmla="*/ 566738 h 1100138"/>
                <a:gd name="connsiteX6" fmla="*/ 304800 w 554831"/>
                <a:gd name="connsiteY6" fmla="*/ 502444 h 1100138"/>
                <a:gd name="connsiteX7" fmla="*/ 361950 w 554831"/>
                <a:gd name="connsiteY7" fmla="*/ 426244 h 1100138"/>
                <a:gd name="connsiteX8" fmla="*/ 390525 w 554831"/>
                <a:gd name="connsiteY8" fmla="*/ 378619 h 1100138"/>
                <a:gd name="connsiteX9" fmla="*/ 414338 w 554831"/>
                <a:gd name="connsiteY9" fmla="*/ 326231 h 1100138"/>
                <a:gd name="connsiteX10" fmla="*/ 435769 w 554831"/>
                <a:gd name="connsiteY10" fmla="*/ 245269 h 1100138"/>
                <a:gd name="connsiteX11" fmla="*/ 454819 w 554831"/>
                <a:gd name="connsiteY11" fmla="*/ 128588 h 1100138"/>
                <a:gd name="connsiteX12" fmla="*/ 461963 w 554831"/>
                <a:gd name="connsiteY12" fmla="*/ 54769 h 1100138"/>
                <a:gd name="connsiteX13" fmla="*/ 464344 w 554831"/>
                <a:gd name="connsiteY13" fmla="*/ 33338 h 1100138"/>
                <a:gd name="connsiteX14" fmla="*/ 469106 w 554831"/>
                <a:gd name="connsiteY14" fmla="*/ 14288 h 1100138"/>
                <a:gd name="connsiteX15" fmla="*/ 483394 w 554831"/>
                <a:gd name="connsiteY15" fmla="*/ 0 h 1100138"/>
                <a:gd name="connsiteX16" fmla="*/ 500063 w 554831"/>
                <a:gd name="connsiteY16" fmla="*/ 0 h 1100138"/>
                <a:gd name="connsiteX17" fmla="*/ 516731 w 554831"/>
                <a:gd name="connsiteY17" fmla="*/ 9525 h 1100138"/>
                <a:gd name="connsiteX18" fmla="*/ 533400 w 554831"/>
                <a:gd name="connsiteY18" fmla="*/ 42863 h 1100138"/>
                <a:gd name="connsiteX19" fmla="*/ 542925 w 554831"/>
                <a:gd name="connsiteY19" fmla="*/ 92869 h 1100138"/>
                <a:gd name="connsiteX20" fmla="*/ 550069 w 554831"/>
                <a:gd name="connsiteY20" fmla="*/ 154781 h 1100138"/>
                <a:gd name="connsiteX21" fmla="*/ 554831 w 554831"/>
                <a:gd name="connsiteY21" fmla="*/ 216694 h 1100138"/>
                <a:gd name="connsiteX22" fmla="*/ 547688 w 554831"/>
                <a:gd name="connsiteY22" fmla="*/ 290513 h 1100138"/>
                <a:gd name="connsiteX23" fmla="*/ 535781 w 554831"/>
                <a:gd name="connsiteY23" fmla="*/ 392906 h 1100138"/>
                <a:gd name="connsiteX24" fmla="*/ 516731 w 554831"/>
                <a:gd name="connsiteY24" fmla="*/ 490538 h 1100138"/>
                <a:gd name="connsiteX25" fmla="*/ 495300 w 554831"/>
                <a:gd name="connsiteY25" fmla="*/ 592931 h 1100138"/>
                <a:gd name="connsiteX26" fmla="*/ 461963 w 554831"/>
                <a:gd name="connsiteY26" fmla="*/ 695325 h 1100138"/>
                <a:gd name="connsiteX27" fmla="*/ 419100 w 554831"/>
                <a:gd name="connsiteY27" fmla="*/ 792956 h 1100138"/>
                <a:gd name="connsiteX28" fmla="*/ 369094 w 554831"/>
                <a:gd name="connsiteY28" fmla="*/ 871538 h 1100138"/>
                <a:gd name="connsiteX29" fmla="*/ 323850 w 554831"/>
                <a:gd name="connsiteY29" fmla="*/ 933450 h 1100138"/>
                <a:gd name="connsiteX30" fmla="*/ 252413 w 554831"/>
                <a:gd name="connsiteY30" fmla="*/ 1007269 h 1100138"/>
                <a:gd name="connsiteX31" fmla="*/ 178594 w 554831"/>
                <a:gd name="connsiteY31" fmla="*/ 1057275 h 1100138"/>
                <a:gd name="connsiteX32" fmla="*/ 140494 w 554831"/>
                <a:gd name="connsiteY32" fmla="*/ 1078706 h 1100138"/>
                <a:gd name="connsiteX33" fmla="*/ 92869 w 554831"/>
                <a:gd name="connsiteY33" fmla="*/ 1090613 h 1100138"/>
                <a:gd name="connsiteX34" fmla="*/ 54769 w 554831"/>
                <a:gd name="connsiteY34" fmla="*/ 1100138 h 1100138"/>
                <a:gd name="connsiteX35" fmla="*/ 40481 w 554831"/>
                <a:gd name="connsiteY35" fmla="*/ 1095375 h 1100138"/>
                <a:gd name="connsiteX36" fmla="*/ 16669 w 554831"/>
                <a:gd name="connsiteY36" fmla="*/ 1069181 h 1100138"/>
                <a:gd name="connsiteX37" fmla="*/ 0 w 554831"/>
                <a:gd name="connsiteY37" fmla="*/ 1016794 h 1100138"/>
                <a:gd name="connsiteX38" fmla="*/ 0 w 554831"/>
                <a:gd name="connsiteY38" fmla="*/ 902494 h 1100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54831" h="1100138">
                  <a:moveTo>
                    <a:pt x="0" y="902494"/>
                  </a:moveTo>
                  <a:lnTo>
                    <a:pt x="38100" y="769144"/>
                  </a:lnTo>
                  <a:lnTo>
                    <a:pt x="45244" y="757238"/>
                  </a:lnTo>
                  <a:lnTo>
                    <a:pt x="100013" y="711994"/>
                  </a:lnTo>
                  <a:lnTo>
                    <a:pt x="178594" y="642938"/>
                  </a:lnTo>
                  <a:lnTo>
                    <a:pt x="252413" y="566738"/>
                  </a:lnTo>
                  <a:lnTo>
                    <a:pt x="304800" y="502444"/>
                  </a:lnTo>
                  <a:lnTo>
                    <a:pt x="361950" y="426244"/>
                  </a:lnTo>
                  <a:lnTo>
                    <a:pt x="390525" y="378619"/>
                  </a:lnTo>
                  <a:lnTo>
                    <a:pt x="414338" y="326231"/>
                  </a:lnTo>
                  <a:lnTo>
                    <a:pt x="435769" y="245269"/>
                  </a:lnTo>
                  <a:cubicBezTo>
                    <a:pt x="442248" y="206397"/>
                    <a:pt x="454819" y="167997"/>
                    <a:pt x="454819" y="128588"/>
                  </a:cubicBezTo>
                  <a:lnTo>
                    <a:pt x="461963" y="54769"/>
                  </a:lnTo>
                  <a:lnTo>
                    <a:pt x="464344" y="33338"/>
                  </a:lnTo>
                  <a:lnTo>
                    <a:pt x="469106" y="14288"/>
                  </a:lnTo>
                  <a:lnTo>
                    <a:pt x="483394" y="0"/>
                  </a:lnTo>
                  <a:lnTo>
                    <a:pt x="500063" y="0"/>
                  </a:lnTo>
                  <a:lnTo>
                    <a:pt x="516731" y="9525"/>
                  </a:lnTo>
                  <a:lnTo>
                    <a:pt x="533400" y="42863"/>
                  </a:lnTo>
                  <a:lnTo>
                    <a:pt x="542925" y="92869"/>
                  </a:lnTo>
                  <a:lnTo>
                    <a:pt x="550069" y="154781"/>
                  </a:lnTo>
                  <a:lnTo>
                    <a:pt x="554831" y="216694"/>
                  </a:lnTo>
                  <a:lnTo>
                    <a:pt x="547688" y="290513"/>
                  </a:lnTo>
                  <a:lnTo>
                    <a:pt x="535781" y="392906"/>
                  </a:lnTo>
                  <a:lnTo>
                    <a:pt x="516731" y="490538"/>
                  </a:lnTo>
                  <a:lnTo>
                    <a:pt x="495300" y="592931"/>
                  </a:lnTo>
                  <a:lnTo>
                    <a:pt x="461963" y="695325"/>
                  </a:lnTo>
                  <a:lnTo>
                    <a:pt x="419100" y="792956"/>
                  </a:lnTo>
                  <a:lnTo>
                    <a:pt x="369094" y="871538"/>
                  </a:lnTo>
                  <a:lnTo>
                    <a:pt x="323850" y="933450"/>
                  </a:lnTo>
                  <a:lnTo>
                    <a:pt x="252413" y="1007269"/>
                  </a:lnTo>
                  <a:lnTo>
                    <a:pt x="178594" y="1057275"/>
                  </a:lnTo>
                  <a:lnTo>
                    <a:pt x="140494" y="1078706"/>
                  </a:lnTo>
                  <a:lnTo>
                    <a:pt x="92869" y="1090613"/>
                  </a:lnTo>
                  <a:lnTo>
                    <a:pt x="54769" y="1100138"/>
                  </a:lnTo>
                  <a:lnTo>
                    <a:pt x="40481" y="1095375"/>
                  </a:lnTo>
                  <a:lnTo>
                    <a:pt x="16669" y="1069181"/>
                  </a:lnTo>
                  <a:lnTo>
                    <a:pt x="0" y="1016794"/>
                  </a:lnTo>
                  <a:lnTo>
                    <a:pt x="0" y="902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3">
              <a:extLst>
                <a:ext uri="{FF2B5EF4-FFF2-40B4-BE49-F238E27FC236}">
                  <a16:creationId xmlns:a16="http://schemas.microsoft.com/office/drawing/2014/main" id="{C354413B-2E1A-4A3A-A9D8-8945632A268B}"/>
                </a:ext>
              </a:extLst>
            </p:cNvPr>
            <p:cNvSpPr/>
            <p:nvPr/>
          </p:nvSpPr>
          <p:spPr>
            <a:xfrm>
              <a:off x="4805363" y="4891088"/>
              <a:ext cx="409575" cy="920750"/>
            </a:xfrm>
            <a:custGeom>
              <a:avLst/>
              <a:gdLst>
                <a:gd name="connsiteX0" fmla="*/ 161925 w 409575"/>
                <a:gd name="connsiteY0" fmla="*/ 645318 h 921543"/>
                <a:gd name="connsiteX1" fmla="*/ 161925 w 409575"/>
                <a:gd name="connsiteY1" fmla="*/ 523875 h 921543"/>
                <a:gd name="connsiteX2" fmla="*/ 154781 w 409575"/>
                <a:gd name="connsiteY2" fmla="*/ 466725 h 921543"/>
                <a:gd name="connsiteX3" fmla="*/ 147637 w 409575"/>
                <a:gd name="connsiteY3" fmla="*/ 419100 h 921543"/>
                <a:gd name="connsiteX4" fmla="*/ 133350 w 409575"/>
                <a:gd name="connsiteY4" fmla="*/ 357187 h 921543"/>
                <a:gd name="connsiteX5" fmla="*/ 107156 w 409575"/>
                <a:gd name="connsiteY5" fmla="*/ 285750 h 921543"/>
                <a:gd name="connsiteX6" fmla="*/ 61912 w 409575"/>
                <a:gd name="connsiteY6" fmla="*/ 176212 h 921543"/>
                <a:gd name="connsiteX7" fmla="*/ 28575 w 409575"/>
                <a:gd name="connsiteY7" fmla="*/ 102393 h 921543"/>
                <a:gd name="connsiteX8" fmla="*/ 4762 w 409575"/>
                <a:gd name="connsiteY8" fmla="*/ 57150 h 921543"/>
                <a:gd name="connsiteX9" fmla="*/ 0 w 409575"/>
                <a:gd name="connsiteY9" fmla="*/ 42862 h 921543"/>
                <a:gd name="connsiteX10" fmla="*/ 0 w 409575"/>
                <a:gd name="connsiteY10" fmla="*/ 30956 h 921543"/>
                <a:gd name="connsiteX11" fmla="*/ 0 w 409575"/>
                <a:gd name="connsiteY11" fmla="*/ 19050 h 921543"/>
                <a:gd name="connsiteX12" fmla="*/ 7143 w 409575"/>
                <a:gd name="connsiteY12" fmla="*/ 7143 h 921543"/>
                <a:gd name="connsiteX13" fmla="*/ 19050 w 409575"/>
                <a:gd name="connsiteY13" fmla="*/ 0 h 921543"/>
                <a:gd name="connsiteX14" fmla="*/ 42862 w 409575"/>
                <a:gd name="connsiteY14" fmla="*/ 4762 h 921543"/>
                <a:gd name="connsiteX15" fmla="*/ 66675 w 409575"/>
                <a:gd name="connsiteY15" fmla="*/ 23812 h 921543"/>
                <a:gd name="connsiteX16" fmla="*/ 111918 w 409575"/>
                <a:gd name="connsiteY16" fmla="*/ 69056 h 921543"/>
                <a:gd name="connsiteX17" fmla="*/ 169068 w 409575"/>
                <a:gd name="connsiteY17" fmla="*/ 130968 h 921543"/>
                <a:gd name="connsiteX18" fmla="*/ 230981 w 409575"/>
                <a:gd name="connsiteY18" fmla="*/ 204787 h 921543"/>
                <a:gd name="connsiteX19" fmla="*/ 273843 w 409575"/>
                <a:gd name="connsiteY19" fmla="*/ 259556 h 921543"/>
                <a:gd name="connsiteX20" fmla="*/ 316706 w 409575"/>
                <a:gd name="connsiteY20" fmla="*/ 323850 h 921543"/>
                <a:gd name="connsiteX21" fmla="*/ 357187 w 409575"/>
                <a:gd name="connsiteY21" fmla="*/ 395287 h 921543"/>
                <a:gd name="connsiteX22" fmla="*/ 383381 w 409575"/>
                <a:gd name="connsiteY22" fmla="*/ 447675 h 921543"/>
                <a:gd name="connsiteX23" fmla="*/ 395287 w 409575"/>
                <a:gd name="connsiteY23" fmla="*/ 481012 h 921543"/>
                <a:gd name="connsiteX24" fmla="*/ 402431 w 409575"/>
                <a:gd name="connsiteY24" fmla="*/ 526256 h 921543"/>
                <a:gd name="connsiteX25" fmla="*/ 407193 w 409575"/>
                <a:gd name="connsiteY25" fmla="*/ 561975 h 921543"/>
                <a:gd name="connsiteX26" fmla="*/ 409575 w 409575"/>
                <a:gd name="connsiteY26" fmla="*/ 611981 h 921543"/>
                <a:gd name="connsiteX27" fmla="*/ 409575 w 409575"/>
                <a:gd name="connsiteY27" fmla="*/ 673893 h 921543"/>
                <a:gd name="connsiteX28" fmla="*/ 402431 w 409575"/>
                <a:gd name="connsiteY28" fmla="*/ 738187 h 921543"/>
                <a:gd name="connsiteX29" fmla="*/ 385762 w 409575"/>
                <a:gd name="connsiteY29" fmla="*/ 804862 h 921543"/>
                <a:gd name="connsiteX30" fmla="*/ 369093 w 409575"/>
                <a:gd name="connsiteY30" fmla="*/ 857250 h 921543"/>
                <a:gd name="connsiteX31" fmla="*/ 345281 w 409575"/>
                <a:gd name="connsiteY31" fmla="*/ 892968 h 921543"/>
                <a:gd name="connsiteX32" fmla="*/ 321468 w 409575"/>
                <a:gd name="connsiteY32" fmla="*/ 909637 h 921543"/>
                <a:gd name="connsiteX33" fmla="*/ 297656 w 409575"/>
                <a:gd name="connsiteY33" fmla="*/ 919162 h 921543"/>
                <a:gd name="connsiteX34" fmla="*/ 278606 w 409575"/>
                <a:gd name="connsiteY34" fmla="*/ 921543 h 921543"/>
                <a:gd name="connsiteX35" fmla="*/ 247650 w 409575"/>
                <a:gd name="connsiteY35" fmla="*/ 921543 h 921543"/>
                <a:gd name="connsiteX36" fmla="*/ 219075 w 409575"/>
                <a:gd name="connsiteY36" fmla="*/ 914400 h 921543"/>
                <a:gd name="connsiteX37" fmla="*/ 188118 w 409575"/>
                <a:gd name="connsiteY37" fmla="*/ 895350 h 921543"/>
                <a:gd name="connsiteX38" fmla="*/ 173831 w 409575"/>
                <a:gd name="connsiteY38" fmla="*/ 876300 h 921543"/>
                <a:gd name="connsiteX39" fmla="*/ 166687 w 409575"/>
                <a:gd name="connsiteY39" fmla="*/ 826293 h 921543"/>
                <a:gd name="connsiteX40" fmla="*/ 164306 w 409575"/>
                <a:gd name="connsiteY40" fmla="*/ 759618 h 921543"/>
                <a:gd name="connsiteX41" fmla="*/ 161925 w 409575"/>
                <a:gd name="connsiteY41" fmla="*/ 645318 h 921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09575" h="921543">
                  <a:moveTo>
                    <a:pt x="161925" y="645318"/>
                  </a:moveTo>
                  <a:lnTo>
                    <a:pt x="161925" y="523875"/>
                  </a:lnTo>
                  <a:lnTo>
                    <a:pt x="154781" y="466725"/>
                  </a:lnTo>
                  <a:lnTo>
                    <a:pt x="147637" y="419100"/>
                  </a:lnTo>
                  <a:lnTo>
                    <a:pt x="133350" y="357187"/>
                  </a:lnTo>
                  <a:lnTo>
                    <a:pt x="107156" y="285750"/>
                  </a:lnTo>
                  <a:lnTo>
                    <a:pt x="61912" y="176212"/>
                  </a:lnTo>
                  <a:lnTo>
                    <a:pt x="28575" y="102393"/>
                  </a:lnTo>
                  <a:lnTo>
                    <a:pt x="4762" y="57150"/>
                  </a:lnTo>
                  <a:lnTo>
                    <a:pt x="0" y="42862"/>
                  </a:lnTo>
                  <a:lnTo>
                    <a:pt x="0" y="30956"/>
                  </a:lnTo>
                  <a:lnTo>
                    <a:pt x="0" y="19050"/>
                  </a:lnTo>
                  <a:lnTo>
                    <a:pt x="7143" y="7143"/>
                  </a:lnTo>
                  <a:lnTo>
                    <a:pt x="19050" y="0"/>
                  </a:lnTo>
                  <a:lnTo>
                    <a:pt x="42862" y="4762"/>
                  </a:lnTo>
                  <a:lnTo>
                    <a:pt x="66675" y="23812"/>
                  </a:lnTo>
                  <a:lnTo>
                    <a:pt x="111918" y="69056"/>
                  </a:lnTo>
                  <a:lnTo>
                    <a:pt x="169068" y="130968"/>
                  </a:lnTo>
                  <a:lnTo>
                    <a:pt x="230981" y="204787"/>
                  </a:lnTo>
                  <a:lnTo>
                    <a:pt x="273843" y="259556"/>
                  </a:lnTo>
                  <a:lnTo>
                    <a:pt x="316706" y="323850"/>
                  </a:lnTo>
                  <a:lnTo>
                    <a:pt x="357187" y="395287"/>
                  </a:lnTo>
                  <a:lnTo>
                    <a:pt x="383381" y="447675"/>
                  </a:lnTo>
                  <a:lnTo>
                    <a:pt x="395287" y="481012"/>
                  </a:lnTo>
                  <a:lnTo>
                    <a:pt x="402431" y="526256"/>
                  </a:lnTo>
                  <a:lnTo>
                    <a:pt x="407193" y="561975"/>
                  </a:lnTo>
                  <a:lnTo>
                    <a:pt x="409575" y="611981"/>
                  </a:lnTo>
                  <a:lnTo>
                    <a:pt x="409575" y="673893"/>
                  </a:lnTo>
                  <a:lnTo>
                    <a:pt x="402431" y="738187"/>
                  </a:lnTo>
                  <a:lnTo>
                    <a:pt x="385762" y="804862"/>
                  </a:lnTo>
                  <a:lnTo>
                    <a:pt x="369093" y="857250"/>
                  </a:lnTo>
                  <a:lnTo>
                    <a:pt x="345281" y="892968"/>
                  </a:lnTo>
                  <a:lnTo>
                    <a:pt x="321468" y="909637"/>
                  </a:lnTo>
                  <a:lnTo>
                    <a:pt x="297656" y="919162"/>
                  </a:lnTo>
                  <a:lnTo>
                    <a:pt x="278606" y="921543"/>
                  </a:lnTo>
                  <a:lnTo>
                    <a:pt x="247650" y="921543"/>
                  </a:lnTo>
                  <a:lnTo>
                    <a:pt x="219075" y="914400"/>
                  </a:lnTo>
                  <a:lnTo>
                    <a:pt x="188118" y="895350"/>
                  </a:lnTo>
                  <a:lnTo>
                    <a:pt x="173831" y="876300"/>
                  </a:lnTo>
                  <a:lnTo>
                    <a:pt x="166687" y="826293"/>
                  </a:lnTo>
                  <a:cubicBezTo>
                    <a:pt x="165893" y="804068"/>
                    <a:pt x="165100" y="781843"/>
                    <a:pt x="164306" y="759618"/>
                  </a:cubicBezTo>
                  <a:cubicBezTo>
                    <a:pt x="163512" y="721518"/>
                    <a:pt x="162719" y="683418"/>
                    <a:pt x="161925" y="64531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24">
              <a:extLst>
                <a:ext uri="{FF2B5EF4-FFF2-40B4-BE49-F238E27FC236}">
                  <a16:creationId xmlns:a16="http://schemas.microsoft.com/office/drawing/2014/main" id="{174D68D4-76E6-4B53-A852-0660B94F6C53}"/>
                </a:ext>
              </a:extLst>
            </p:cNvPr>
            <p:cNvSpPr/>
            <p:nvPr/>
          </p:nvSpPr>
          <p:spPr>
            <a:xfrm>
              <a:off x="5575300" y="4805363"/>
              <a:ext cx="533400" cy="1004887"/>
            </a:xfrm>
            <a:custGeom>
              <a:avLst/>
              <a:gdLst>
                <a:gd name="connsiteX0" fmla="*/ 223838 w 533400"/>
                <a:gd name="connsiteY0" fmla="*/ 704850 h 1004887"/>
                <a:gd name="connsiteX1" fmla="*/ 214313 w 533400"/>
                <a:gd name="connsiteY1" fmla="*/ 566737 h 1004887"/>
                <a:gd name="connsiteX2" fmla="*/ 192882 w 533400"/>
                <a:gd name="connsiteY2" fmla="*/ 457200 h 1004887"/>
                <a:gd name="connsiteX3" fmla="*/ 159544 w 533400"/>
                <a:gd name="connsiteY3" fmla="*/ 352425 h 1004887"/>
                <a:gd name="connsiteX4" fmla="*/ 130969 w 533400"/>
                <a:gd name="connsiteY4" fmla="*/ 283368 h 1004887"/>
                <a:gd name="connsiteX5" fmla="*/ 92869 w 533400"/>
                <a:gd name="connsiteY5" fmla="*/ 202406 h 1004887"/>
                <a:gd name="connsiteX6" fmla="*/ 47625 w 533400"/>
                <a:gd name="connsiteY6" fmla="*/ 121443 h 1004887"/>
                <a:gd name="connsiteX7" fmla="*/ 11907 w 533400"/>
                <a:gd name="connsiteY7" fmla="*/ 66675 h 1004887"/>
                <a:gd name="connsiteX8" fmla="*/ 0 w 533400"/>
                <a:gd name="connsiteY8" fmla="*/ 40481 h 1004887"/>
                <a:gd name="connsiteX9" fmla="*/ 0 w 533400"/>
                <a:gd name="connsiteY9" fmla="*/ 21431 h 1004887"/>
                <a:gd name="connsiteX10" fmla="*/ 2382 w 533400"/>
                <a:gd name="connsiteY10" fmla="*/ 9525 h 1004887"/>
                <a:gd name="connsiteX11" fmla="*/ 11907 w 533400"/>
                <a:gd name="connsiteY11" fmla="*/ 2381 h 1004887"/>
                <a:gd name="connsiteX12" fmla="*/ 26194 w 533400"/>
                <a:gd name="connsiteY12" fmla="*/ 0 h 1004887"/>
                <a:gd name="connsiteX13" fmla="*/ 47625 w 533400"/>
                <a:gd name="connsiteY13" fmla="*/ 9525 h 1004887"/>
                <a:gd name="connsiteX14" fmla="*/ 109538 w 533400"/>
                <a:gd name="connsiteY14" fmla="*/ 59531 h 1004887"/>
                <a:gd name="connsiteX15" fmla="*/ 202407 w 533400"/>
                <a:gd name="connsiteY15" fmla="*/ 140493 h 1004887"/>
                <a:gd name="connsiteX16" fmla="*/ 295275 w 533400"/>
                <a:gd name="connsiteY16" fmla="*/ 223837 h 1004887"/>
                <a:gd name="connsiteX17" fmla="*/ 364332 w 533400"/>
                <a:gd name="connsiteY17" fmla="*/ 297656 h 1004887"/>
                <a:gd name="connsiteX18" fmla="*/ 416719 w 533400"/>
                <a:gd name="connsiteY18" fmla="*/ 361950 h 1004887"/>
                <a:gd name="connsiteX19" fmla="*/ 452438 w 533400"/>
                <a:gd name="connsiteY19" fmla="*/ 404812 h 1004887"/>
                <a:gd name="connsiteX20" fmla="*/ 476250 w 533400"/>
                <a:gd name="connsiteY20" fmla="*/ 450056 h 1004887"/>
                <a:gd name="connsiteX21" fmla="*/ 497682 w 533400"/>
                <a:gd name="connsiteY21" fmla="*/ 495300 h 1004887"/>
                <a:gd name="connsiteX22" fmla="*/ 514350 w 533400"/>
                <a:gd name="connsiteY22" fmla="*/ 552450 h 1004887"/>
                <a:gd name="connsiteX23" fmla="*/ 523875 w 533400"/>
                <a:gd name="connsiteY23" fmla="*/ 604837 h 1004887"/>
                <a:gd name="connsiteX24" fmla="*/ 533400 w 533400"/>
                <a:gd name="connsiteY24" fmla="*/ 678656 h 1004887"/>
                <a:gd name="connsiteX25" fmla="*/ 531019 w 533400"/>
                <a:gd name="connsiteY25" fmla="*/ 754856 h 1004887"/>
                <a:gd name="connsiteX26" fmla="*/ 526257 w 533400"/>
                <a:gd name="connsiteY26" fmla="*/ 831056 h 1004887"/>
                <a:gd name="connsiteX27" fmla="*/ 511969 w 533400"/>
                <a:gd name="connsiteY27" fmla="*/ 897731 h 1004887"/>
                <a:gd name="connsiteX28" fmla="*/ 497682 w 533400"/>
                <a:gd name="connsiteY28" fmla="*/ 935831 h 1004887"/>
                <a:gd name="connsiteX29" fmla="*/ 473869 w 533400"/>
                <a:gd name="connsiteY29" fmla="*/ 976312 h 1004887"/>
                <a:gd name="connsiteX30" fmla="*/ 447675 w 533400"/>
                <a:gd name="connsiteY30" fmla="*/ 997743 h 1004887"/>
                <a:gd name="connsiteX31" fmla="*/ 426244 w 533400"/>
                <a:gd name="connsiteY31" fmla="*/ 1002506 h 1004887"/>
                <a:gd name="connsiteX32" fmla="*/ 404813 w 533400"/>
                <a:gd name="connsiteY32" fmla="*/ 1004887 h 1004887"/>
                <a:gd name="connsiteX33" fmla="*/ 369094 w 533400"/>
                <a:gd name="connsiteY33" fmla="*/ 995362 h 1004887"/>
                <a:gd name="connsiteX34" fmla="*/ 333375 w 533400"/>
                <a:gd name="connsiteY34" fmla="*/ 973931 h 1004887"/>
                <a:gd name="connsiteX35" fmla="*/ 300038 w 533400"/>
                <a:gd name="connsiteY35" fmla="*/ 940593 h 1004887"/>
                <a:gd name="connsiteX36" fmla="*/ 273844 w 533400"/>
                <a:gd name="connsiteY36" fmla="*/ 909637 h 1004887"/>
                <a:gd name="connsiteX37" fmla="*/ 254794 w 533400"/>
                <a:gd name="connsiteY37" fmla="*/ 876300 h 1004887"/>
                <a:gd name="connsiteX38" fmla="*/ 242888 w 533400"/>
                <a:gd name="connsiteY38" fmla="*/ 823912 h 1004887"/>
                <a:gd name="connsiteX39" fmla="*/ 223838 w 533400"/>
                <a:gd name="connsiteY39" fmla="*/ 704850 h 100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33400" h="1004887">
                  <a:moveTo>
                    <a:pt x="223838" y="704850"/>
                  </a:moveTo>
                  <a:lnTo>
                    <a:pt x="214313" y="566737"/>
                  </a:lnTo>
                  <a:lnTo>
                    <a:pt x="192882" y="457200"/>
                  </a:lnTo>
                  <a:lnTo>
                    <a:pt x="159544" y="352425"/>
                  </a:lnTo>
                  <a:lnTo>
                    <a:pt x="130969" y="283368"/>
                  </a:lnTo>
                  <a:lnTo>
                    <a:pt x="92869" y="202406"/>
                  </a:lnTo>
                  <a:lnTo>
                    <a:pt x="47625" y="121443"/>
                  </a:lnTo>
                  <a:lnTo>
                    <a:pt x="11907" y="66675"/>
                  </a:lnTo>
                  <a:lnTo>
                    <a:pt x="0" y="40481"/>
                  </a:lnTo>
                  <a:lnTo>
                    <a:pt x="0" y="21431"/>
                  </a:lnTo>
                  <a:lnTo>
                    <a:pt x="2382" y="9525"/>
                  </a:lnTo>
                  <a:lnTo>
                    <a:pt x="11907" y="2381"/>
                  </a:lnTo>
                  <a:lnTo>
                    <a:pt x="26194" y="0"/>
                  </a:lnTo>
                  <a:lnTo>
                    <a:pt x="47625" y="9525"/>
                  </a:lnTo>
                  <a:lnTo>
                    <a:pt x="109538" y="59531"/>
                  </a:lnTo>
                  <a:lnTo>
                    <a:pt x="202407" y="140493"/>
                  </a:lnTo>
                  <a:lnTo>
                    <a:pt x="295275" y="223837"/>
                  </a:lnTo>
                  <a:lnTo>
                    <a:pt x="364332" y="297656"/>
                  </a:lnTo>
                  <a:lnTo>
                    <a:pt x="416719" y="361950"/>
                  </a:lnTo>
                  <a:lnTo>
                    <a:pt x="452438" y="404812"/>
                  </a:lnTo>
                  <a:lnTo>
                    <a:pt x="476250" y="450056"/>
                  </a:lnTo>
                  <a:lnTo>
                    <a:pt x="497682" y="495300"/>
                  </a:lnTo>
                  <a:lnTo>
                    <a:pt x="514350" y="552450"/>
                  </a:lnTo>
                  <a:lnTo>
                    <a:pt x="523875" y="604837"/>
                  </a:lnTo>
                  <a:lnTo>
                    <a:pt x="533400" y="678656"/>
                  </a:lnTo>
                  <a:cubicBezTo>
                    <a:pt x="532606" y="704056"/>
                    <a:pt x="531813" y="729456"/>
                    <a:pt x="531019" y="754856"/>
                  </a:cubicBezTo>
                  <a:lnTo>
                    <a:pt x="526257" y="831056"/>
                  </a:lnTo>
                  <a:lnTo>
                    <a:pt x="511969" y="897731"/>
                  </a:lnTo>
                  <a:lnTo>
                    <a:pt x="497682" y="935831"/>
                  </a:lnTo>
                  <a:lnTo>
                    <a:pt x="473869" y="976312"/>
                  </a:lnTo>
                  <a:lnTo>
                    <a:pt x="447675" y="997743"/>
                  </a:lnTo>
                  <a:lnTo>
                    <a:pt x="426244" y="1002506"/>
                  </a:lnTo>
                  <a:lnTo>
                    <a:pt x="404813" y="1004887"/>
                  </a:lnTo>
                  <a:lnTo>
                    <a:pt x="369094" y="995362"/>
                  </a:lnTo>
                  <a:lnTo>
                    <a:pt x="333375" y="973931"/>
                  </a:lnTo>
                  <a:lnTo>
                    <a:pt x="300038" y="940593"/>
                  </a:lnTo>
                  <a:lnTo>
                    <a:pt x="273844" y="909637"/>
                  </a:lnTo>
                  <a:lnTo>
                    <a:pt x="254794" y="876300"/>
                  </a:lnTo>
                  <a:lnTo>
                    <a:pt x="242888" y="823912"/>
                  </a:lnTo>
                  <a:lnTo>
                    <a:pt x="223838" y="704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5">
              <a:extLst>
                <a:ext uri="{FF2B5EF4-FFF2-40B4-BE49-F238E27FC236}">
                  <a16:creationId xmlns:a16="http://schemas.microsoft.com/office/drawing/2014/main" id="{9C02AB80-01C3-40B0-A591-C54C5AC8E46B}"/>
                </a:ext>
              </a:extLst>
            </p:cNvPr>
            <p:cNvSpPr/>
            <p:nvPr/>
          </p:nvSpPr>
          <p:spPr>
            <a:xfrm>
              <a:off x="6523038" y="4760913"/>
              <a:ext cx="681037" cy="1060450"/>
            </a:xfrm>
            <a:custGeom>
              <a:avLst/>
              <a:gdLst>
                <a:gd name="connsiteX0" fmla="*/ 366712 w 681037"/>
                <a:gd name="connsiteY0" fmla="*/ 814387 h 1062037"/>
                <a:gd name="connsiteX1" fmla="*/ 273844 w 681037"/>
                <a:gd name="connsiteY1" fmla="*/ 569119 h 1062037"/>
                <a:gd name="connsiteX2" fmla="*/ 188119 w 681037"/>
                <a:gd name="connsiteY2" fmla="*/ 371475 h 1062037"/>
                <a:gd name="connsiteX3" fmla="*/ 123825 w 681037"/>
                <a:gd name="connsiteY3" fmla="*/ 240506 h 1062037"/>
                <a:gd name="connsiteX4" fmla="*/ 52387 w 681037"/>
                <a:gd name="connsiteY4" fmla="*/ 121444 h 1062037"/>
                <a:gd name="connsiteX5" fmla="*/ 7144 w 681037"/>
                <a:gd name="connsiteY5" fmla="*/ 57150 h 1062037"/>
                <a:gd name="connsiteX6" fmla="*/ 2381 w 681037"/>
                <a:gd name="connsiteY6" fmla="*/ 38100 h 1062037"/>
                <a:gd name="connsiteX7" fmla="*/ 0 w 681037"/>
                <a:gd name="connsiteY7" fmla="*/ 21431 h 1062037"/>
                <a:gd name="connsiteX8" fmla="*/ 2381 w 681037"/>
                <a:gd name="connsiteY8" fmla="*/ 9525 h 1062037"/>
                <a:gd name="connsiteX9" fmla="*/ 16669 w 681037"/>
                <a:gd name="connsiteY9" fmla="*/ 0 h 1062037"/>
                <a:gd name="connsiteX10" fmla="*/ 33337 w 681037"/>
                <a:gd name="connsiteY10" fmla="*/ 0 h 1062037"/>
                <a:gd name="connsiteX11" fmla="*/ 54769 w 681037"/>
                <a:gd name="connsiteY11" fmla="*/ 4762 h 1062037"/>
                <a:gd name="connsiteX12" fmla="*/ 133350 w 681037"/>
                <a:gd name="connsiteY12" fmla="*/ 73819 h 1062037"/>
                <a:gd name="connsiteX13" fmla="*/ 235744 w 681037"/>
                <a:gd name="connsiteY13" fmla="*/ 169069 h 1062037"/>
                <a:gd name="connsiteX14" fmla="*/ 342900 w 681037"/>
                <a:gd name="connsiteY14" fmla="*/ 273844 h 1062037"/>
                <a:gd name="connsiteX15" fmla="*/ 450056 w 681037"/>
                <a:gd name="connsiteY15" fmla="*/ 385762 h 1062037"/>
                <a:gd name="connsiteX16" fmla="*/ 538162 w 681037"/>
                <a:gd name="connsiteY16" fmla="*/ 488156 h 1062037"/>
                <a:gd name="connsiteX17" fmla="*/ 602456 w 681037"/>
                <a:gd name="connsiteY17" fmla="*/ 581025 h 1062037"/>
                <a:gd name="connsiteX18" fmla="*/ 650081 w 681037"/>
                <a:gd name="connsiteY18" fmla="*/ 666750 h 1062037"/>
                <a:gd name="connsiteX19" fmla="*/ 669131 w 681037"/>
                <a:gd name="connsiteY19" fmla="*/ 709612 h 1062037"/>
                <a:gd name="connsiteX20" fmla="*/ 681037 w 681037"/>
                <a:gd name="connsiteY20" fmla="*/ 754856 h 1062037"/>
                <a:gd name="connsiteX21" fmla="*/ 681037 w 681037"/>
                <a:gd name="connsiteY21" fmla="*/ 797719 h 1062037"/>
                <a:gd name="connsiteX22" fmla="*/ 673894 w 681037"/>
                <a:gd name="connsiteY22" fmla="*/ 859631 h 1062037"/>
                <a:gd name="connsiteX23" fmla="*/ 661987 w 681037"/>
                <a:gd name="connsiteY23" fmla="*/ 919162 h 1062037"/>
                <a:gd name="connsiteX24" fmla="*/ 635794 w 681037"/>
                <a:gd name="connsiteY24" fmla="*/ 983456 h 1062037"/>
                <a:gd name="connsiteX25" fmla="*/ 602456 w 681037"/>
                <a:gd name="connsiteY25" fmla="*/ 1026319 h 1062037"/>
                <a:gd name="connsiteX26" fmla="*/ 571500 w 681037"/>
                <a:gd name="connsiteY26" fmla="*/ 1054894 h 1062037"/>
                <a:gd name="connsiteX27" fmla="*/ 550069 w 681037"/>
                <a:gd name="connsiteY27" fmla="*/ 1062037 h 1062037"/>
                <a:gd name="connsiteX28" fmla="*/ 521494 w 681037"/>
                <a:gd name="connsiteY28" fmla="*/ 1062037 h 1062037"/>
                <a:gd name="connsiteX29" fmla="*/ 497681 w 681037"/>
                <a:gd name="connsiteY29" fmla="*/ 1054894 h 1062037"/>
                <a:gd name="connsiteX30" fmla="*/ 469106 w 681037"/>
                <a:gd name="connsiteY30" fmla="*/ 1033462 h 1062037"/>
                <a:gd name="connsiteX31" fmla="*/ 435769 w 681037"/>
                <a:gd name="connsiteY31" fmla="*/ 1000125 h 1062037"/>
                <a:gd name="connsiteX32" fmla="*/ 419100 w 681037"/>
                <a:gd name="connsiteY32" fmla="*/ 959644 h 1062037"/>
                <a:gd name="connsiteX33" fmla="*/ 366712 w 681037"/>
                <a:gd name="connsiteY33" fmla="*/ 814387 h 106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81037" h="1062037">
                  <a:moveTo>
                    <a:pt x="366712" y="814387"/>
                  </a:moveTo>
                  <a:lnTo>
                    <a:pt x="273844" y="569119"/>
                  </a:lnTo>
                  <a:lnTo>
                    <a:pt x="188119" y="371475"/>
                  </a:lnTo>
                  <a:lnTo>
                    <a:pt x="123825" y="240506"/>
                  </a:lnTo>
                  <a:lnTo>
                    <a:pt x="52387" y="121444"/>
                  </a:lnTo>
                  <a:lnTo>
                    <a:pt x="7144" y="57150"/>
                  </a:lnTo>
                  <a:lnTo>
                    <a:pt x="2381" y="38100"/>
                  </a:lnTo>
                  <a:lnTo>
                    <a:pt x="0" y="21431"/>
                  </a:lnTo>
                  <a:lnTo>
                    <a:pt x="2381" y="9525"/>
                  </a:lnTo>
                  <a:lnTo>
                    <a:pt x="16669" y="0"/>
                  </a:lnTo>
                  <a:lnTo>
                    <a:pt x="33337" y="0"/>
                  </a:lnTo>
                  <a:lnTo>
                    <a:pt x="54769" y="4762"/>
                  </a:lnTo>
                  <a:lnTo>
                    <a:pt x="133350" y="73819"/>
                  </a:lnTo>
                  <a:lnTo>
                    <a:pt x="235744" y="169069"/>
                  </a:lnTo>
                  <a:lnTo>
                    <a:pt x="342900" y="273844"/>
                  </a:lnTo>
                  <a:lnTo>
                    <a:pt x="450056" y="385762"/>
                  </a:lnTo>
                  <a:lnTo>
                    <a:pt x="538162" y="488156"/>
                  </a:lnTo>
                  <a:lnTo>
                    <a:pt x="602456" y="581025"/>
                  </a:lnTo>
                  <a:lnTo>
                    <a:pt x="650081" y="666750"/>
                  </a:lnTo>
                  <a:lnTo>
                    <a:pt x="669131" y="709612"/>
                  </a:lnTo>
                  <a:lnTo>
                    <a:pt x="681037" y="754856"/>
                  </a:lnTo>
                  <a:lnTo>
                    <a:pt x="681037" y="797719"/>
                  </a:lnTo>
                  <a:lnTo>
                    <a:pt x="673894" y="859631"/>
                  </a:lnTo>
                  <a:lnTo>
                    <a:pt x="661987" y="919162"/>
                  </a:lnTo>
                  <a:lnTo>
                    <a:pt x="635794" y="983456"/>
                  </a:lnTo>
                  <a:lnTo>
                    <a:pt x="602456" y="1026319"/>
                  </a:lnTo>
                  <a:lnTo>
                    <a:pt x="571500" y="1054894"/>
                  </a:lnTo>
                  <a:lnTo>
                    <a:pt x="550069" y="1062037"/>
                  </a:lnTo>
                  <a:lnTo>
                    <a:pt x="521494" y="1062037"/>
                  </a:lnTo>
                  <a:lnTo>
                    <a:pt x="497681" y="1054894"/>
                  </a:lnTo>
                  <a:lnTo>
                    <a:pt x="469106" y="1033462"/>
                  </a:lnTo>
                  <a:lnTo>
                    <a:pt x="435769" y="1000125"/>
                  </a:lnTo>
                  <a:lnTo>
                    <a:pt x="419100" y="959644"/>
                  </a:lnTo>
                  <a:lnTo>
                    <a:pt x="366712" y="8143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7">
              <a:extLst>
                <a:ext uri="{FF2B5EF4-FFF2-40B4-BE49-F238E27FC236}">
                  <a16:creationId xmlns:a16="http://schemas.microsoft.com/office/drawing/2014/main" id="{AF29E0AB-9F4D-4B59-9485-4279CD99409F}"/>
                </a:ext>
              </a:extLst>
            </p:cNvPr>
            <p:cNvSpPr/>
            <p:nvPr/>
          </p:nvSpPr>
          <p:spPr>
            <a:xfrm rot="16200000">
              <a:off x="2348707" y="4156869"/>
              <a:ext cx="1897062" cy="1066800"/>
            </a:xfrm>
            <a:custGeom>
              <a:avLst/>
              <a:gdLst>
                <a:gd name="connsiteX0" fmla="*/ 778668 w 1897856"/>
                <a:gd name="connsiteY0" fmla="*/ 578644 h 1066800"/>
                <a:gd name="connsiteX1" fmla="*/ 564356 w 1897856"/>
                <a:gd name="connsiteY1" fmla="*/ 461963 h 1066800"/>
                <a:gd name="connsiteX2" fmla="*/ 392906 w 1897856"/>
                <a:gd name="connsiteY2" fmla="*/ 366713 h 1066800"/>
                <a:gd name="connsiteX3" fmla="*/ 245268 w 1897856"/>
                <a:gd name="connsiteY3" fmla="*/ 283369 h 1066800"/>
                <a:gd name="connsiteX4" fmla="*/ 188118 w 1897856"/>
                <a:gd name="connsiteY4" fmla="*/ 252413 h 1066800"/>
                <a:gd name="connsiteX5" fmla="*/ 154781 w 1897856"/>
                <a:gd name="connsiteY5" fmla="*/ 230982 h 1066800"/>
                <a:gd name="connsiteX6" fmla="*/ 126206 w 1897856"/>
                <a:gd name="connsiteY6" fmla="*/ 214313 h 1066800"/>
                <a:gd name="connsiteX7" fmla="*/ 0 w 1897856"/>
                <a:gd name="connsiteY7" fmla="*/ 150019 h 1066800"/>
                <a:gd name="connsiteX8" fmla="*/ 454818 w 1897856"/>
                <a:gd name="connsiteY8" fmla="*/ 0 h 1066800"/>
                <a:gd name="connsiteX9" fmla="*/ 478631 w 1897856"/>
                <a:gd name="connsiteY9" fmla="*/ 35719 h 1066800"/>
                <a:gd name="connsiteX10" fmla="*/ 476250 w 1897856"/>
                <a:gd name="connsiteY10" fmla="*/ 66675 h 1066800"/>
                <a:gd name="connsiteX11" fmla="*/ 490537 w 1897856"/>
                <a:gd name="connsiteY11" fmla="*/ 114300 h 1066800"/>
                <a:gd name="connsiteX12" fmla="*/ 509587 w 1897856"/>
                <a:gd name="connsiteY12" fmla="*/ 150019 h 1066800"/>
                <a:gd name="connsiteX13" fmla="*/ 540543 w 1897856"/>
                <a:gd name="connsiteY13" fmla="*/ 178594 h 1066800"/>
                <a:gd name="connsiteX14" fmla="*/ 726281 w 1897856"/>
                <a:gd name="connsiteY14" fmla="*/ 302419 h 1066800"/>
                <a:gd name="connsiteX15" fmla="*/ 1066800 w 1897856"/>
                <a:gd name="connsiteY15" fmla="*/ 521494 h 1066800"/>
                <a:gd name="connsiteX16" fmla="*/ 1404937 w 1897856"/>
                <a:gd name="connsiteY16" fmla="*/ 726282 h 1066800"/>
                <a:gd name="connsiteX17" fmla="*/ 1664493 w 1897856"/>
                <a:gd name="connsiteY17" fmla="*/ 881063 h 1066800"/>
                <a:gd name="connsiteX18" fmla="*/ 1859756 w 1897856"/>
                <a:gd name="connsiteY18" fmla="*/ 992982 h 1066800"/>
                <a:gd name="connsiteX19" fmla="*/ 1881187 w 1897856"/>
                <a:gd name="connsiteY19" fmla="*/ 1007269 h 1066800"/>
                <a:gd name="connsiteX20" fmla="*/ 1893093 w 1897856"/>
                <a:gd name="connsiteY20" fmla="*/ 1023938 h 1066800"/>
                <a:gd name="connsiteX21" fmla="*/ 1897856 w 1897856"/>
                <a:gd name="connsiteY21" fmla="*/ 1040607 h 1066800"/>
                <a:gd name="connsiteX22" fmla="*/ 1893093 w 1897856"/>
                <a:gd name="connsiteY22" fmla="*/ 1054894 h 1066800"/>
                <a:gd name="connsiteX23" fmla="*/ 1878806 w 1897856"/>
                <a:gd name="connsiteY23" fmla="*/ 1064419 h 1066800"/>
                <a:gd name="connsiteX24" fmla="*/ 1859756 w 1897856"/>
                <a:gd name="connsiteY24" fmla="*/ 1066800 h 1066800"/>
                <a:gd name="connsiteX25" fmla="*/ 1819275 w 1897856"/>
                <a:gd name="connsiteY25" fmla="*/ 1057275 h 1066800"/>
                <a:gd name="connsiteX26" fmla="*/ 1528762 w 1897856"/>
                <a:gd name="connsiteY26" fmla="*/ 942975 h 1066800"/>
                <a:gd name="connsiteX27" fmla="*/ 1235868 w 1897856"/>
                <a:gd name="connsiteY27" fmla="*/ 809625 h 1066800"/>
                <a:gd name="connsiteX28" fmla="*/ 1078706 w 1897856"/>
                <a:gd name="connsiteY28" fmla="*/ 735807 h 1066800"/>
                <a:gd name="connsiteX29" fmla="*/ 962025 w 1897856"/>
                <a:gd name="connsiteY29" fmla="*/ 678657 h 1066800"/>
                <a:gd name="connsiteX30" fmla="*/ 778668 w 1897856"/>
                <a:gd name="connsiteY30" fmla="*/ 578644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97856" h="1066800">
                  <a:moveTo>
                    <a:pt x="778668" y="578644"/>
                  </a:moveTo>
                  <a:lnTo>
                    <a:pt x="564356" y="461963"/>
                  </a:lnTo>
                  <a:lnTo>
                    <a:pt x="392906" y="366713"/>
                  </a:lnTo>
                  <a:lnTo>
                    <a:pt x="245268" y="283369"/>
                  </a:lnTo>
                  <a:lnTo>
                    <a:pt x="188118" y="252413"/>
                  </a:lnTo>
                  <a:lnTo>
                    <a:pt x="154781" y="230982"/>
                  </a:lnTo>
                  <a:lnTo>
                    <a:pt x="126206" y="214313"/>
                  </a:lnTo>
                  <a:lnTo>
                    <a:pt x="0" y="150019"/>
                  </a:lnTo>
                  <a:lnTo>
                    <a:pt x="454818" y="0"/>
                  </a:lnTo>
                  <a:lnTo>
                    <a:pt x="478631" y="35719"/>
                  </a:lnTo>
                  <a:lnTo>
                    <a:pt x="476250" y="66675"/>
                  </a:lnTo>
                  <a:lnTo>
                    <a:pt x="490537" y="114300"/>
                  </a:lnTo>
                  <a:lnTo>
                    <a:pt x="509587" y="150019"/>
                  </a:lnTo>
                  <a:lnTo>
                    <a:pt x="540543" y="178594"/>
                  </a:lnTo>
                  <a:lnTo>
                    <a:pt x="726281" y="302419"/>
                  </a:lnTo>
                  <a:lnTo>
                    <a:pt x="1066800" y="521494"/>
                  </a:lnTo>
                  <a:lnTo>
                    <a:pt x="1404937" y="726282"/>
                  </a:lnTo>
                  <a:lnTo>
                    <a:pt x="1664493" y="881063"/>
                  </a:lnTo>
                  <a:lnTo>
                    <a:pt x="1859756" y="992982"/>
                  </a:lnTo>
                  <a:lnTo>
                    <a:pt x="1881187" y="1007269"/>
                  </a:lnTo>
                  <a:lnTo>
                    <a:pt x="1893093" y="1023938"/>
                  </a:lnTo>
                  <a:lnTo>
                    <a:pt x="1897856" y="1040607"/>
                  </a:lnTo>
                  <a:lnTo>
                    <a:pt x="1893093" y="1054894"/>
                  </a:lnTo>
                  <a:lnTo>
                    <a:pt x="1878806" y="1064419"/>
                  </a:lnTo>
                  <a:lnTo>
                    <a:pt x="1859756" y="1066800"/>
                  </a:lnTo>
                  <a:lnTo>
                    <a:pt x="1819275" y="1057275"/>
                  </a:lnTo>
                  <a:lnTo>
                    <a:pt x="1528762" y="942975"/>
                  </a:lnTo>
                  <a:lnTo>
                    <a:pt x="1235868" y="809625"/>
                  </a:lnTo>
                  <a:lnTo>
                    <a:pt x="1078706" y="735807"/>
                  </a:lnTo>
                  <a:lnTo>
                    <a:pt x="962025" y="678657"/>
                  </a:lnTo>
                  <a:lnTo>
                    <a:pt x="778668" y="578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10">
              <a:extLst>
                <a:ext uri="{FF2B5EF4-FFF2-40B4-BE49-F238E27FC236}">
                  <a16:creationId xmlns:a16="http://schemas.microsoft.com/office/drawing/2014/main" id="{C797FC87-903B-465A-B486-30A9DE690985}"/>
                </a:ext>
              </a:extLst>
            </p:cNvPr>
            <p:cNvSpPr/>
            <p:nvPr/>
          </p:nvSpPr>
          <p:spPr>
            <a:xfrm>
              <a:off x="5181600" y="1800225"/>
              <a:ext cx="1119188" cy="344488"/>
            </a:xfrm>
            <a:custGeom>
              <a:avLst/>
              <a:gdLst>
                <a:gd name="connsiteX0" fmla="*/ 433388 w 1119188"/>
                <a:gd name="connsiteY0" fmla="*/ 280988 h 345281"/>
                <a:gd name="connsiteX1" fmla="*/ 23813 w 1119188"/>
                <a:gd name="connsiteY1" fmla="*/ 345281 h 345281"/>
                <a:gd name="connsiteX2" fmla="*/ 0 w 1119188"/>
                <a:gd name="connsiteY2" fmla="*/ 204788 h 345281"/>
                <a:gd name="connsiteX3" fmla="*/ 273844 w 1119188"/>
                <a:gd name="connsiteY3" fmla="*/ 159544 h 345281"/>
                <a:gd name="connsiteX4" fmla="*/ 473869 w 1119188"/>
                <a:gd name="connsiteY4" fmla="*/ 114300 h 345281"/>
                <a:gd name="connsiteX5" fmla="*/ 702469 w 1119188"/>
                <a:gd name="connsiteY5" fmla="*/ 64294 h 345281"/>
                <a:gd name="connsiteX6" fmla="*/ 723900 w 1119188"/>
                <a:gd name="connsiteY6" fmla="*/ 50006 h 345281"/>
                <a:gd name="connsiteX7" fmla="*/ 759619 w 1119188"/>
                <a:gd name="connsiteY7" fmla="*/ 26194 h 345281"/>
                <a:gd name="connsiteX8" fmla="*/ 797719 w 1119188"/>
                <a:gd name="connsiteY8" fmla="*/ 7144 h 345281"/>
                <a:gd name="connsiteX9" fmla="*/ 826294 w 1119188"/>
                <a:gd name="connsiteY9" fmla="*/ 0 h 345281"/>
                <a:gd name="connsiteX10" fmla="*/ 850106 w 1119188"/>
                <a:gd name="connsiteY10" fmla="*/ 2381 h 345281"/>
                <a:gd name="connsiteX11" fmla="*/ 892969 w 1119188"/>
                <a:gd name="connsiteY11" fmla="*/ 28575 h 345281"/>
                <a:gd name="connsiteX12" fmla="*/ 952500 w 1119188"/>
                <a:gd name="connsiteY12" fmla="*/ 76200 h 345281"/>
                <a:gd name="connsiteX13" fmla="*/ 1014413 w 1119188"/>
                <a:gd name="connsiteY13" fmla="*/ 126206 h 345281"/>
                <a:gd name="connsiteX14" fmla="*/ 1081088 w 1119188"/>
                <a:gd name="connsiteY14" fmla="*/ 197644 h 345281"/>
                <a:gd name="connsiteX15" fmla="*/ 1109663 w 1119188"/>
                <a:gd name="connsiteY15" fmla="*/ 235744 h 345281"/>
                <a:gd name="connsiteX16" fmla="*/ 1119188 w 1119188"/>
                <a:gd name="connsiteY16" fmla="*/ 269081 h 345281"/>
                <a:gd name="connsiteX17" fmla="*/ 704850 w 1119188"/>
                <a:gd name="connsiteY17" fmla="*/ 242888 h 345281"/>
                <a:gd name="connsiteX18" fmla="*/ 433388 w 1119188"/>
                <a:gd name="connsiteY18" fmla="*/ 280988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19188" h="345281">
                  <a:moveTo>
                    <a:pt x="433388" y="280988"/>
                  </a:moveTo>
                  <a:lnTo>
                    <a:pt x="23813" y="345281"/>
                  </a:lnTo>
                  <a:lnTo>
                    <a:pt x="0" y="204788"/>
                  </a:lnTo>
                  <a:lnTo>
                    <a:pt x="273844" y="159544"/>
                  </a:lnTo>
                  <a:lnTo>
                    <a:pt x="473869" y="114300"/>
                  </a:lnTo>
                  <a:lnTo>
                    <a:pt x="702469" y="64294"/>
                  </a:lnTo>
                  <a:lnTo>
                    <a:pt x="723900" y="50006"/>
                  </a:lnTo>
                  <a:lnTo>
                    <a:pt x="759619" y="26194"/>
                  </a:lnTo>
                  <a:lnTo>
                    <a:pt x="797719" y="7144"/>
                  </a:lnTo>
                  <a:lnTo>
                    <a:pt x="826294" y="0"/>
                  </a:lnTo>
                  <a:lnTo>
                    <a:pt x="850106" y="2381"/>
                  </a:lnTo>
                  <a:lnTo>
                    <a:pt x="892969" y="28575"/>
                  </a:lnTo>
                  <a:lnTo>
                    <a:pt x="952500" y="76200"/>
                  </a:lnTo>
                  <a:lnTo>
                    <a:pt x="1014413" y="126206"/>
                  </a:lnTo>
                  <a:lnTo>
                    <a:pt x="1081088" y="197644"/>
                  </a:lnTo>
                  <a:lnTo>
                    <a:pt x="1109663" y="235744"/>
                  </a:lnTo>
                  <a:lnTo>
                    <a:pt x="1119188" y="269081"/>
                  </a:lnTo>
                  <a:lnTo>
                    <a:pt x="704850" y="242888"/>
                  </a:lnTo>
                  <a:lnTo>
                    <a:pt x="433388" y="280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11">
              <a:extLst>
                <a:ext uri="{FF2B5EF4-FFF2-40B4-BE49-F238E27FC236}">
                  <a16:creationId xmlns:a16="http://schemas.microsoft.com/office/drawing/2014/main" id="{3BD7126F-DDAD-4E62-9C45-70A6736D8DF2}"/>
                </a:ext>
              </a:extLst>
            </p:cNvPr>
            <p:cNvSpPr/>
            <p:nvPr/>
          </p:nvSpPr>
          <p:spPr>
            <a:xfrm>
              <a:off x="5314950" y="1990725"/>
              <a:ext cx="985838" cy="1085850"/>
            </a:xfrm>
            <a:custGeom>
              <a:avLst/>
              <a:gdLst>
                <a:gd name="connsiteX0" fmla="*/ 492919 w 985838"/>
                <a:gd name="connsiteY0" fmla="*/ 345281 h 1085850"/>
                <a:gd name="connsiteX1" fmla="*/ 542925 w 985838"/>
                <a:gd name="connsiteY1" fmla="*/ 238125 h 1085850"/>
                <a:gd name="connsiteX2" fmla="*/ 576263 w 985838"/>
                <a:gd name="connsiteY2" fmla="*/ 161925 h 1085850"/>
                <a:gd name="connsiteX3" fmla="*/ 600075 w 985838"/>
                <a:gd name="connsiteY3" fmla="*/ 100013 h 1085850"/>
                <a:gd name="connsiteX4" fmla="*/ 604838 w 985838"/>
                <a:gd name="connsiteY4" fmla="*/ 73819 h 1085850"/>
                <a:gd name="connsiteX5" fmla="*/ 559594 w 985838"/>
                <a:gd name="connsiteY5" fmla="*/ 0 h 1085850"/>
                <a:gd name="connsiteX6" fmla="*/ 971550 w 985838"/>
                <a:gd name="connsiteY6" fmla="*/ 45244 h 1085850"/>
                <a:gd name="connsiteX7" fmla="*/ 985838 w 985838"/>
                <a:gd name="connsiteY7" fmla="*/ 76200 h 1085850"/>
                <a:gd name="connsiteX8" fmla="*/ 976313 w 985838"/>
                <a:gd name="connsiteY8" fmla="*/ 92869 h 1085850"/>
                <a:gd name="connsiteX9" fmla="*/ 957263 w 985838"/>
                <a:gd name="connsiteY9" fmla="*/ 107156 h 1085850"/>
                <a:gd name="connsiteX10" fmla="*/ 909638 w 985838"/>
                <a:gd name="connsiteY10" fmla="*/ 138113 h 1085850"/>
                <a:gd name="connsiteX11" fmla="*/ 866775 w 985838"/>
                <a:gd name="connsiteY11" fmla="*/ 180975 h 1085850"/>
                <a:gd name="connsiteX12" fmla="*/ 819150 w 985838"/>
                <a:gd name="connsiteY12" fmla="*/ 242888 h 1085850"/>
                <a:gd name="connsiteX13" fmla="*/ 704850 w 985838"/>
                <a:gd name="connsiteY13" fmla="*/ 400050 h 1085850"/>
                <a:gd name="connsiteX14" fmla="*/ 583406 w 985838"/>
                <a:gd name="connsiteY14" fmla="*/ 554831 h 1085850"/>
                <a:gd name="connsiteX15" fmla="*/ 445294 w 985838"/>
                <a:gd name="connsiteY15" fmla="*/ 719138 h 1085850"/>
                <a:gd name="connsiteX16" fmla="*/ 316706 w 985838"/>
                <a:gd name="connsiteY16" fmla="*/ 873919 h 1085850"/>
                <a:gd name="connsiteX17" fmla="*/ 152400 w 985838"/>
                <a:gd name="connsiteY17" fmla="*/ 1054894 h 1085850"/>
                <a:gd name="connsiteX18" fmla="*/ 0 w 985838"/>
                <a:gd name="connsiteY18" fmla="*/ 1085850 h 1085850"/>
                <a:gd name="connsiteX19" fmla="*/ 45244 w 985838"/>
                <a:gd name="connsiteY19" fmla="*/ 997744 h 1085850"/>
                <a:gd name="connsiteX20" fmla="*/ 169069 w 985838"/>
                <a:gd name="connsiteY20" fmla="*/ 826294 h 1085850"/>
                <a:gd name="connsiteX21" fmla="*/ 266700 w 985838"/>
                <a:gd name="connsiteY21" fmla="*/ 695325 h 1085850"/>
                <a:gd name="connsiteX22" fmla="*/ 366713 w 985838"/>
                <a:gd name="connsiteY22" fmla="*/ 545306 h 1085850"/>
                <a:gd name="connsiteX23" fmla="*/ 423863 w 985838"/>
                <a:gd name="connsiteY23" fmla="*/ 457200 h 1085850"/>
                <a:gd name="connsiteX24" fmla="*/ 492919 w 985838"/>
                <a:gd name="connsiteY24" fmla="*/ 345281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85838" h="1085850">
                  <a:moveTo>
                    <a:pt x="492919" y="345281"/>
                  </a:moveTo>
                  <a:lnTo>
                    <a:pt x="542925" y="238125"/>
                  </a:lnTo>
                  <a:lnTo>
                    <a:pt x="576263" y="161925"/>
                  </a:lnTo>
                  <a:lnTo>
                    <a:pt x="600075" y="100013"/>
                  </a:lnTo>
                  <a:lnTo>
                    <a:pt x="604838" y="73819"/>
                  </a:lnTo>
                  <a:lnTo>
                    <a:pt x="559594" y="0"/>
                  </a:lnTo>
                  <a:lnTo>
                    <a:pt x="971550" y="45244"/>
                  </a:lnTo>
                  <a:lnTo>
                    <a:pt x="985838" y="76200"/>
                  </a:lnTo>
                  <a:lnTo>
                    <a:pt x="976313" y="92869"/>
                  </a:lnTo>
                  <a:lnTo>
                    <a:pt x="957263" y="107156"/>
                  </a:lnTo>
                  <a:lnTo>
                    <a:pt x="909638" y="138113"/>
                  </a:lnTo>
                  <a:lnTo>
                    <a:pt x="866775" y="180975"/>
                  </a:lnTo>
                  <a:lnTo>
                    <a:pt x="819150" y="242888"/>
                  </a:lnTo>
                  <a:lnTo>
                    <a:pt x="704850" y="400050"/>
                  </a:lnTo>
                  <a:lnTo>
                    <a:pt x="583406" y="554831"/>
                  </a:lnTo>
                  <a:lnTo>
                    <a:pt x="445294" y="719138"/>
                  </a:lnTo>
                  <a:lnTo>
                    <a:pt x="316706" y="873919"/>
                  </a:lnTo>
                  <a:lnTo>
                    <a:pt x="152400" y="1054894"/>
                  </a:lnTo>
                  <a:lnTo>
                    <a:pt x="0" y="1085850"/>
                  </a:lnTo>
                  <a:lnTo>
                    <a:pt x="45244" y="997744"/>
                  </a:lnTo>
                  <a:lnTo>
                    <a:pt x="169069" y="826294"/>
                  </a:lnTo>
                  <a:lnTo>
                    <a:pt x="266700" y="695325"/>
                  </a:lnTo>
                  <a:lnTo>
                    <a:pt x="366713" y="545306"/>
                  </a:lnTo>
                  <a:lnTo>
                    <a:pt x="423863" y="457200"/>
                  </a:lnTo>
                  <a:lnTo>
                    <a:pt x="492919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13">
              <a:extLst>
                <a:ext uri="{FF2B5EF4-FFF2-40B4-BE49-F238E27FC236}">
                  <a16:creationId xmlns:a16="http://schemas.microsoft.com/office/drawing/2014/main" id="{F524BFE6-8B6D-41B9-BFE2-C802282FFE56}"/>
                </a:ext>
              </a:extLst>
            </p:cNvPr>
            <p:cNvSpPr/>
            <p:nvPr/>
          </p:nvSpPr>
          <p:spPr>
            <a:xfrm>
              <a:off x="4486275" y="2808288"/>
              <a:ext cx="2398713" cy="1819275"/>
            </a:xfrm>
            <a:custGeom>
              <a:avLst/>
              <a:gdLst>
                <a:gd name="connsiteX0" fmla="*/ 1350169 w 2397919"/>
                <a:gd name="connsiteY0" fmla="*/ 271462 h 1819275"/>
                <a:gd name="connsiteX1" fmla="*/ 957263 w 2397919"/>
                <a:gd name="connsiteY1" fmla="*/ 330994 h 1819275"/>
                <a:gd name="connsiteX2" fmla="*/ 816769 w 2397919"/>
                <a:gd name="connsiteY2" fmla="*/ 357187 h 1819275"/>
                <a:gd name="connsiteX3" fmla="*/ 511969 w 2397919"/>
                <a:gd name="connsiteY3" fmla="*/ 409575 h 1819275"/>
                <a:gd name="connsiteX4" fmla="*/ 200025 w 2397919"/>
                <a:gd name="connsiteY4" fmla="*/ 469106 h 1819275"/>
                <a:gd name="connsiteX5" fmla="*/ 42863 w 2397919"/>
                <a:gd name="connsiteY5" fmla="*/ 466725 h 1819275"/>
                <a:gd name="connsiteX6" fmla="*/ 0 w 2397919"/>
                <a:gd name="connsiteY6" fmla="*/ 342900 h 1819275"/>
                <a:gd name="connsiteX7" fmla="*/ 123825 w 2397919"/>
                <a:gd name="connsiteY7" fmla="*/ 319087 h 1819275"/>
                <a:gd name="connsiteX8" fmla="*/ 383381 w 2397919"/>
                <a:gd name="connsiteY8" fmla="*/ 278606 h 1819275"/>
                <a:gd name="connsiteX9" fmla="*/ 659606 w 2397919"/>
                <a:gd name="connsiteY9" fmla="*/ 230981 h 1819275"/>
                <a:gd name="connsiteX10" fmla="*/ 873919 w 2397919"/>
                <a:gd name="connsiteY10" fmla="*/ 195262 h 1819275"/>
                <a:gd name="connsiteX11" fmla="*/ 1031081 w 2397919"/>
                <a:gd name="connsiteY11" fmla="*/ 178594 h 1819275"/>
                <a:gd name="connsiteX12" fmla="*/ 1316831 w 2397919"/>
                <a:gd name="connsiteY12" fmla="*/ 140494 h 1819275"/>
                <a:gd name="connsiteX13" fmla="*/ 1738313 w 2397919"/>
                <a:gd name="connsiteY13" fmla="*/ 90487 h 1819275"/>
                <a:gd name="connsiteX14" fmla="*/ 1864519 w 2397919"/>
                <a:gd name="connsiteY14" fmla="*/ 80962 h 1819275"/>
                <a:gd name="connsiteX15" fmla="*/ 1902619 w 2397919"/>
                <a:gd name="connsiteY15" fmla="*/ 73819 h 1819275"/>
                <a:gd name="connsiteX16" fmla="*/ 1940719 w 2397919"/>
                <a:gd name="connsiteY16" fmla="*/ 64294 h 1819275"/>
                <a:gd name="connsiteX17" fmla="*/ 1981200 w 2397919"/>
                <a:gd name="connsiteY17" fmla="*/ 52387 h 1819275"/>
                <a:gd name="connsiteX18" fmla="*/ 2019300 w 2397919"/>
                <a:gd name="connsiteY18" fmla="*/ 35719 h 1819275"/>
                <a:gd name="connsiteX19" fmla="*/ 2057400 w 2397919"/>
                <a:gd name="connsiteY19" fmla="*/ 9525 h 1819275"/>
                <a:gd name="connsiteX20" fmla="*/ 2078831 w 2397919"/>
                <a:gd name="connsiteY20" fmla="*/ 0 h 1819275"/>
                <a:gd name="connsiteX21" fmla="*/ 2100263 w 2397919"/>
                <a:gd name="connsiteY21" fmla="*/ 0 h 1819275"/>
                <a:gd name="connsiteX22" fmla="*/ 2128838 w 2397919"/>
                <a:gd name="connsiteY22" fmla="*/ 9525 h 1819275"/>
                <a:gd name="connsiteX23" fmla="*/ 2176463 w 2397919"/>
                <a:gd name="connsiteY23" fmla="*/ 45244 h 1819275"/>
                <a:gd name="connsiteX24" fmla="*/ 2257425 w 2397919"/>
                <a:gd name="connsiteY24" fmla="*/ 114300 h 1819275"/>
                <a:gd name="connsiteX25" fmla="*/ 2345531 w 2397919"/>
                <a:gd name="connsiteY25" fmla="*/ 200025 h 1819275"/>
                <a:gd name="connsiteX26" fmla="*/ 2395538 w 2397919"/>
                <a:gd name="connsiteY26" fmla="*/ 254794 h 1819275"/>
                <a:gd name="connsiteX27" fmla="*/ 2397919 w 2397919"/>
                <a:gd name="connsiteY27" fmla="*/ 266700 h 1819275"/>
                <a:gd name="connsiteX28" fmla="*/ 2366963 w 2397919"/>
                <a:gd name="connsiteY28" fmla="*/ 333375 h 1819275"/>
                <a:gd name="connsiteX29" fmla="*/ 2307431 w 2397919"/>
                <a:gd name="connsiteY29" fmla="*/ 454819 h 1819275"/>
                <a:gd name="connsiteX30" fmla="*/ 2252663 w 2397919"/>
                <a:gd name="connsiteY30" fmla="*/ 840581 h 1819275"/>
                <a:gd name="connsiteX31" fmla="*/ 2200275 w 2397919"/>
                <a:gd name="connsiteY31" fmla="*/ 1140619 h 1819275"/>
                <a:gd name="connsiteX32" fmla="*/ 2152650 w 2397919"/>
                <a:gd name="connsiteY32" fmla="*/ 1428750 h 1819275"/>
                <a:gd name="connsiteX33" fmla="*/ 2131219 w 2397919"/>
                <a:gd name="connsiteY33" fmla="*/ 1562100 h 1819275"/>
                <a:gd name="connsiteX34" fmla="*/ 2128838 w 2397919"/>
                <a:gd name="connsiteY34" fmla="*/ 1635919 h 1819275"/>
                <a:gd name="connsiteX35" fmla="*/ 2121694 w 2397919"/>
                <a:gd name="connsiteY35" fmla="*/ 1700212 h 1819275"/>
                <a:gd name="connsiteX36" fmla="*/ 2109788 w 2397919"/>
                <a:gd name="connsiteY36" fmla="*/ 1750219 h 1819275"/>
                <a:gd name="connsiteX37" fmla="*/ 2085975 w 2397919"/>
                <a:gd name="connsiteY37" fmla="*/ 1793081 h 1819275"/>
                <a:gd name="connsiteX38" fmla="*/ 2064544 w 2397919"/>
                <a:gd name="connsiteY38" fmla="*/ 1814512 h 1819275"/>
                <a:gd name="connsiteX39" fmla="*/ 2038350 w 2397919"/>
                <a:gd name="connsiteY39" fmla="*/ 1819275 h 1819275"/>
                <a:gd name="connsiteX40" fmla="*/ 2000250 w 2397919"/>
                <a:gd name="connsiteY40" fmla="*/ 1816894 h 1819275"/>
                <a:gd name="connsiteX41" fmla="*/ 1971675 w 2397919"/>
                <a:gd name="connsiteY41" fmla="*/ 1802606 h 1819275"/>
                <a:gd name="connsiteX42" fmla="*/ 1945481 w 2397919"/>
                <a:gd name="connsiteY42" fmla="*/ 1778794 h 1819275"/>
                <a:gd name="connsiteX43" fmla="*/ 1919288 w 2397919"/>
                <a:gd name="connsiteY43" fmla="*/ 1747837 h 1819275"/>
                <a:gd name="connsiteX44" fmla="*/ 1890713 w 2397919"/>
                <a:gd name="connsiteY44" fmla="*/ 1700212 h 1819275"/>
                <a:gd name="connsiteX45" fmla="*/ 1933575 w 2397919"/>
                <a:gd name="connsiteY45" fmla="*/ 1509712 h 1819275"/>
                <a:gd name="connsiteX46" fmla="*/ 1995488 w 2397919"/>
                <a:gd name="connsiteY46" fmla="*/ 919162 h 1819275"/>
                <a:gd name="connsiteX47" fmla="*/ 2024063 w 2397919"/>
                <a:gd name="connsiteY47" fmla="*/ 750094 h 1819275"/>
                <a:gd name="connsiteX48" fmla="*/ 2040731 w 2397919"/>
                <a:gd name="connsiteY48" fmla="*/ 395287 h 1819275"/>
                <a:gd name="connsiteX49" fmla="*/ 2043113 w 2397919"/>
                <a:gd name="connsiteY49" fmla="*/ 321469 h 1819275"/>
                <a:gd name="connsiteX50" fmla="*/ 2038350 w 2397919"/>
                <a:gd name="connsiteY50" fmla="*/ 283369 h 1819275"/>
                <a:gd name="connsiteX51" fmla="*/ 2028825 w 2397919"/>
                <a:gd name="connsiteY51" fmla="*/ 264319 h 1819275"/>
                <a:gd name="connsiteX52" fmla="*/ 2009775 w 2397919"/>
                <a:gd name="connsiteY52" fmla="*/ 247650 h 1819275"/>
                <a:gd name="connsiteX53" fmla="*/ 1988344 w 2397919"/>
                <a:gd name="connsiteY53" fmla="*/ 233362 h 1819275"/>
                <a:gd name="connsiteX54" fmla="*/ 1962150 w 2397919"/>
                <a:gd name="connsiteY54" fmla="*/ 223837 h 1819275"/>
                <a:gd name="connsiteX55" fmla="*/ 1919288 w 2397919"/>
                <a:gd name="connsiteY55" fmla="*/ 221456 h 1819275"/>
                <a:gd name="connsiteX56" fmla="*/ 1778794 w 2397919"/>
                <a:gd name="connsiteY56" fmla="*/ 228600 h 1819275"/>
                <a:gd name="connsiteX57" fmla="*/ 1350169 w 2397919"/>
                <a:gd name="connsiteY57" fmla="*/ 271462 h 181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97919" h="1819275">
                  <a:moveTo>
                    <a:pt x="1350169" y="271462"/>
                  </a:moveTo>
                  <a:lnTo>
                    <a:pt x="957263" y="330994"/>
                  </a:lnTo>
                  <a:lnTo>
                    <a:pt x="816769" y="357187"/>
                  </a:lnTo>
                  <a:lnTo>
                    <a:pt x="511969" y="409575"/>
                  </a:lnTo>
                  <a:lnTo>
                    <a:pt x="200025" y="469106"/>
                  </a:lnTo>
                  <a:lnTo>
                    <a:pt x="42863" y="466725"/>
                  </a:lnTo>
                  <a:lnTo>
                    <a:pt x="0" y="342900"/>
                  </a:lnTo>
                  <a:lnTo>
                    <a:pt x="123825" y="319087"/>
                  </a:lnTo>
                  <a:lnTo>
                    <a:pt x="383381" y="278606"/>
                  </a:lnTo>
                  <a:lnTo>
                    <a:pt x="659606" y="230981"/>
                  </a:lnTo>
                  <a:lnTo>
                    <a:pt x="873919" y="195262"/>
                  </a:lnTo>
                  <a:lnTo>
                    <a:pt x="1031081" y="178594"/>
                  </a:lnTo>
                  <a:lnTo>
                    <a:pt x="1316831" y="140494"/>
                  </a:lnTo>
                  <a:lnTo>
                    <a:pt x="1738313" y="90487"/>
                  </a:lnTo>
                  <a:lnTo>
                    <a:pt x="1864519" y="80962"/>
                  </a:lnTo>
                  <a:lnTo>
                    <a:pt x="1902619" y="73819"/>
                  </a:lnTo>
                  <a:lnTo>
                    <a:pt x="1940719" y="64294"/>
                  </a:lnTo>
                  <a:lnTo>
                    <a:pt x="1981200" y="52387"/>
                  </a:lnTo>
                  <a:lnTo>
                    <a:pt x="2019300" y="35719"/>
                  </a:lnTo>
                  <a:lnTo>
                    <a:pt x="2057400" y="9525"/>
                  </a:lnTo>
                  <a:lnTo>
                    <a:pt x="2078831" y="0"/>
                  </a:lnTo>
                  <a:lnTo>
                    <a:pt x="2100263" y="0"/>
                  </a:lnTo>
                  <a:lnTo>
                    <a:pt x="2128838" y="9525"/>
                  </a:lnTo>
                  <a:lnTo>
                    <a:pt x="2176463" y="45244"/>
                  </a:lnTo>
                  <a:lnTo>
                    <a:pt x="2257425" y="114300"/>
                  </a:lnTo>
                  <a:lnTo>
                    <a:pt x="2345531" y="200025"/>
                  </a:lnTo>
                  <a:lnTo>
                    <a:pt x="2395538" y="254794"/>
                  </a:lnTo>
                  <a:lnTo>
                    <a:pt x="2397919" y="266700"/>
                  </a:lnTo>
                  <a:lnTo>
                    <a:pt x="2366963" y="333375"/>
                  </a:lnTo>
                  <a:lnTo>
                    <a:pt x="2307431" y="454819"/>
                  </a:lnTo>
                  <a:lnTo>
                    <a:pt x="2252663" y="840581"/>
                  </a:lnTo>
                  <a:lnTo>
                    <a:pt x="2200275" y="1140619"/>
                  </a:lnTo>
                  <a:lnTo>
                    <a:pt x="2152650" y="1428750"/>
                  </a:lnTo>
                  <a:lnTo>
                    <a:pt x="2131219" y="1562100"/>
                  </a:lnTo>
                  <a:cubicBezTo>
                    <a:pt x="2130425" y="1586706"/>
                    <a:pt x="2129632" y="1611313"/>
                    <a:pt x="2128838" y="1635919"/>
                  </a:cubicBezTo>
                  <a:lnTo>
                    <a:pt x="2121694" y="1700212"/>
                  </a:lnTo>
                  <a:lnTo>
                    <a:pt x="2109788" y="1750219"/>
                  </a:lnTo>
                  <a:lnTo>
                    <a:pt x="2085975" y="1793081"/>
                  </a:lnTo>
                  <a:lnTo>
                    <a:pt x="2064544" y="1814512"/>
                  </a:lnTo>
                  <a:lnTo>
                    <a:pt x="2038350" y="1819275"/>
                  </a:lnTo>
                  <a:lnTo>
                    <a:pt x="2000250" y="1816894"/>
                  </a:lnTo>
                  <a:lnTo>
                    <a:pt x="1971675" y="1802606"/>
                  </a:lnTo>
                  <a:lnTo>
                    <a:pt x="1945481" y="1778794"/>
                  </a:lnTo>
                  <a:lnTo>
                    <a:pt x="1919288" y="1747837"/>
                  </a:lnTo>
                  <a:lnTo>
                    <a:pt x="1890713" y="1700212"/>
                  </a:lnTo>
                  <a:lnTo>
                    <a:pt x="1933575" y="1509712"/>
                  </a:lnTo>
                  <a:lnTo>
                    <a:pt x="1995488" y="919162"/>
                  </a:lnTo>
                  <a:lnTo>
                    <a:pt x="2024063" y="750094"/>
                  </a:lnTo>
                  <a:lnTo>
                    <a:pt x="2040731" y="395287"/>
                  </a:lnTo>
                  <a:lnTo>
                    <a:pt x="2043113" y="321469"/>
                  </a:lnTo>
                  <a:lnTo>
                    <a:pt x="2038350" y="283369"/>
                  </a:lnTo>
                  <a:lnTo>
                    <a:pt x="2028825" y="264319"/>
                  </a:lnTo>
                  <a:lnTo>
                    <a:pt x="2009775" y="247650"/>
                  </a:lnTo>
                  <a:lnTo>
                    <a:pt x="1988344" y="233362"/>
                  </a:lnTo>
                  <a:lnTo>
                    <a:pt x="1962150" y="223837"/>
                  </a:lnTo>
                  <a:lnTo>
                    <a:pt x="1919288" y="221456"/>
                  </a:lnTo>
                  <a:lnTo>
                    <a:pt x="1778794" y="228600"/>
                  </a:lnTo>
                  <a:lnTo>
                    <a:pt x="1350169" y="271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19">
              <a:extLst>
                <a:ext uri="{FF2B5EF4-FFF2-40B4-BE49-F238E27FC236}">
                  <a16:creationId xmlns:a16="http://schemas.microsoft.com/office/drawing/2014/main" id="{85D3FB37-1F66-4A3C-B246-54C85E98B4A1}"/>
                </a:ext>
              </a:extLst>
            </p:cNvPr>
            <p:cNvSpPr/>
            <p:nvPr/>
          </p:nvSpPr>
          <p:spPr>
            <a:xfrm>
              <a:off x="5276850" y="3105150"/>
              <a:ext cx="390525" cy="1350963"/>
            </a:xfrm>
            <a:custGeom>
              <a:avLst/>
              <a:gdLst>
                <a:gd name="connsiteX0" fmla="*/ 135731 w 390525"/>
                <a:gd name="connsiteY0" fmla="*/ 921544 h 1350169"/>
                <a:gd name="connsiteX1" fmla="*/ 140494 w 390525"/>
                <a:gd name="connsiteY1" fmla="*/ 681038 h 1350169"/>
                <a:gd name="connsiteX2" fmla="*/ 138113 w 390525"/>
                <a:gd name="connsiteY2" fmla="*/ 516731 h 1350169"/>
                <a:gd name="connsiteX3" fmla="*/ 140494 w 390525"/>
                <a:gd name="connsiteY3" fmla="*/ 338138 h 1350169"/>
                <a:gd name="connsiteX4" fmla="*/ 133350 w 390525"/>
                <a:gd name="connsiteY4" fmla="*/ 259556 h 1350169"/>
                <a:gd name="connsiteX5" fmla="*/ 123825 w 390525"/>
                <a:gd name="connsiteY5" fmla="*/ 209550 h 1350169"/>
                <a:gd name="connsiteX6" fmla="*/ 109538 w 390525"/>
                <a:gd name="connsiteY6" fmla="*/ 161925 h 1350169"/>
                <a:gd name="connsiteX7" fmla="*/ 97631 w 390525"/>
                <a:gd name="connsiteY7" fmla="*/ 133350 h 1350169"/>
                <a:gd name="connsiteX8" fmla="*/ 88106 w 390525"/>
                <a:gd name="connsiteY8" fmla="*/ 104775 h 1350169"/>
                <a:gd name="connsiteX9" fmla="*/ 0 w 390525"/>
                <a:gd name="connsiteY9" fmla="*/ 0 h 1350169"/>
                <a:gd name="connsiteX10" fmla="*/ 169069 w 390525"/>
                <a:gd name="connsiteY10" fmla="*/ 23813 h 1350169"/>
                <a:gd name="connsiteX11" fmla="*/ 254794 w 390525"/>
                <a:gd name="connsiteY11" fmla="*/ 83344 h 1350169"/>
                <a:gd name="connsiteX12" fmla="*/ 292894 w 390525"/>
                <a:gd name="connsiteY12" fmla="*/ 107156 h 1350169"/>
                <a:gd name="connsiteX13" fmla="*/ 330994 w 390525"/>
                <a:gd name="connsiteY13" fmla="*/ 142875 h 1350169"/>
                <a:gd name="connsiteX14" fmla="*/ 366713 w 390525"/>
                <a:gd name="connsiteY14" fmla="*/ 173831 h 1350169"/>
                <a:gd name="connsiteX15" fmla="*/ 383381 w 390525"/>
                <a:gd name="connsiteY15" fmla="*/ 190500 h 1350169"/>
                <a:gd name="connsiteX16" fmla="*/ 390525 w 390525"/>
                <a:gd name="connsiteY16" fmla="*/ 202406 h 1350169"/>
                <a:gd name="connsiteX17" fmla="*/ 383381 w 390525"/>
                <a:gd name="connsiteY17" fmla="*/ 235744 h 1350169"/>
                <a:gd name="connsiteX18" fmla="*/ 361950 w 390525"/>
                <a:gd name="connsiteY18" fmla="*/ 288131 h 1350169"/>
                <a:gd name="connsiteX19" fmla="*/ 338138 w 390525"/>
                <a:gd name="connsiteY19" fmla="*/ 326231 h 1350169"/>
                <a:gd name="connsiteX20" fmla="*/ 338138 w 390525"/>
                <a:gd name="connsiteY20" fmla="*/ 519113 h 1350169"/>
                <a:gd name="connsiteX21" fmla="*/ 338138 w 390525"/>
                <a:gd name="connsiteY21" fmla="*/ 707231 h 1350169"/>
                <a:gd name="connsiteX22" fmla="*/ 338138 w 390525"/>
                <a:gd name="connsiteY22" fmla="*/ 1328738 h 1350169"/>
                <a:gd name="connsiteX23" fmla="*/ 135731 w 390525"/>
                <a:gd name="connsiteY23" fmla="*/ 1350169 h 1350169"/>
                <a:gd name="connsiteX24" fmla="*/ 135731 w 390525"/>
                <a:gd name="connsiteY24" fmla="*/ 921544 h 135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0525" h="1350169">
                  <a:moveTo>
                    <a:pt x="135731" y="921544"/>
                  </a:moveTo>
                  <a:cubicBezTo>
                    <a:pt x="137319" y="841375"/>
                    <a:pt x="138906" y="761207"/>
                    <a:pt x="140494" y="681038"/>
                  </a:cubicBezTo>
                  <a:cubicBezTo>
                    <a:pt x="139700" y="626269"/>
                    <a:pt x="138907" y="571500"/>
                    <a:pt x="138113" y="516731"/>
                  </a:cubicBezTo>
                  <a:cubicBezTo>
                    <a:pt x="138907" y="457200"/>
                    <a:pt x="139700" y="397669"/>
                    <a:pt x="140494" y="338138"/>
                  </a:cubicBezTo>
                  <a:lnTo>
                    <a:pt x="133350" y="259556"/>
                  </a:lnTo>
                  <a:lnTo>
                    <a:pt x="123825" y="209550"/>
                  </a:lnTo>
                  <a:lnTo>
                    <a:pt x="109538" y="161925"/>
                  </a:lnTo>
                  <a:lnTo>
                    <a:pt x="97631" y="133350"/>
                  </a:lnTo>
                  <a:lnTo>
                    <a:pt x="88106" y="104775"/>
                  </a:lnTo>
                  <a:lnTo>
                    <a:pt x="0" y="0"/>
                  </a:lnTo>
                  <a:lnTo>
                    <a:pt x="169069" y="23813"/>
                  </a:lnTo>
                  <a:lnTo>
                    <a:pt x="254794" y="83344"/>
                  </a:lnTo>
                  <a:lnTo>
                    <a:pt x="292894" y="107156"/>
                  </a:lnTo>
                  <a:lnTo>
                    <a:pt x="330994" y="142875"/>
                  </a:lnTo>
                  <a:lnTo>
                    <a:pt x="366713" y="173831"/>
                  </a:lnTo>
                  <a:lnTo>
                    <a:pt x="383381" y="190500"/>
                  </a:lnTo>
                  <a:lnTo>
                    <a:pt x="390525" y="202406"/>
                  </a:lnTo>
                  <a:lnTo>
                    <a:pt x="383381" y="235744"/>
                  </a:lnTo>
                  <a:lnTo>
                    <a:pt x="361950" y="288131"/>
                  </a:lnTo>
                  <a:lnTo>
                    <a:pt x="338138" y="326231"/>
                  </a:lnTo>
                  <a:lnTo>
                    <a:pt x="338138" y="519113"/>
                  </a:lnTo>
                  <a:lnTo>
                    <a:pt x="338138" y="707231"/>
                  </a:lnTo>
                  <a:lnTo>
                    <a:pt x="338138" y="1328738"/>
                  </a:lnTo>
                  <a:lnTo>
                    <a:pt x="135731" y="1350169"/>
                  </a:lnTo>
                  <a:lnTo>
                    <a:pt x="135731" y="921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18">
              <a:extLst>
                <a:ext uri="{FF2B5EF4-FFF2-40B4-BE49-F238E27FC236}">
                  <a16:creationId xmlns:a16="http://schemas.microsoft.com/office/drawing/2014/main" id="{220DECDF-F241-4FAB-B656-120D15882FD3}"/>
                </a:ext>
              </a:extLst>
            </p:cNvPr>
            <p:cNvSpPr/>
            <p:nvPr/>
          </p:nvSpPr>
          <p:spPr>
            <a:xfrm>
              <a:off x="4572000" y="3560763"/>
              <a:ext cx="1979613" cy="336550"/>
            </a:xfrm>
            <a:custGeom>
              <a:avLst/>
              <a:gdLst>
                <a:gd name="connsiteX0" fmla="*/ 1321594 w 1978819"/>
                <a:gd name="connsiteY0" fmla="*/ 204787 h 338137"/>
                <a:gd name="connsiteX1" fmla="*/ 1033463 w 1978819"/>
                <a:gd name="connsiteY1" fmla="*/ 226219 h 338137"/>
                <a:gd name="connsiteX2" fmla="*/ 823913 w 1978819"/>
                <a:gd name="connsiteY2" fmla="*/ 252412 h 338137"/>
                <a:gd name="connsiteX3" fmla="*/ 552450 w 1978819"/>
                <a:gd name="connsiteY3" fmla="*/ 290512 h 338137"/>
                <a:gd name="connsiteX4" fmla="*/ 390525 w 1978819"/>
                <a:gd name="connsiteY4" fmla="*/ 311944 h 338137"/>
                <a:gd name="connsiteX5" fmla="*/ 271463 w 1978819"/>
                <a:gd name="connsiteY5" fmla="*/ 326231 h 338137"/>
                <a:gd name="connsiteX6" fmla="*/ 19050 w 1978819"/>
                <a:gd name="connsiteY6" fmla="*/ 338137 h 338137"/>
                <a:gd name="connsiteX7" fmla="*/ 0 w 1978819"/>
                <a:gd name="connsiteY7" fmla="*/ 185737 h 338137"/>
                <a:gd name="connsiteX8" fmla="*/ 180975 w 1978819"/>
                <a:gd name="connsiteY8" fmla="*/ 178594 h 338137"/>
                <a:gd name="connsiteX9" fmla="*/ 321469 w 1978819"/>
                <a:gd name="connsiteY9" fmla="*/ 166687 h 338137"/>
                <a:gd name="connsiteX10" fmla="*/ 535781 w 1978819"/>
                <a:gd name="connsiteY10" fmla="*/ 138112 h 338137"/>
                <a:gd name="connsiteX11" fmla="*/ 847725 w 1978819"/>
                <a:gd name="connsiteY11" fmla="*/ 90487 h 338137"/>
                <a:gd name="connsiteX12" fmla="*/ 1054894 w 1978819"/>
                <a:gd name="connsiteY12" fmla="*/ 71437 h 338137"/>
                <a:gd name="connsiteX13" fmla="*/ 1354931 w 1978819"/>
                <a:gd name="connsiteY13" fmla="*/ 45244 h 338137"/>
                <a:gd name="connsiteX14" fmla="*/ 1683544 w 1978819"/>
                <a:gd name="connsiteY14" fmla="*/ 19050 h 338137"/>
                <a:gd name="connsiteX15" fmla="*/ 1978819 w 1978819"/>
                <a:gd name="connsiteY15" fmla="*/ 0 h 338137"/>
                <a:gd name="connsiteX16" fmla="*/ 1978819 w 1978819"/>
                <a:gd name="connsiteY16" fmla="*/ 150019 h 338137"/>
                <a:gd name="connsiteX17" fmla="*/ 1321594 w 1978819"/>
                <a:gd name="connsiteY17" fmla="*/ 204787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8819" h="338137">
                  <a:moveTo>
                    <a:pt x="1321594" y="204787"/>
                  </a:moveTo>
                  <a:lnTo>
                    <a:pt x="1033463" y="226219"/>
                  </a:lnTo>
                  <a:lnTo>
                    <a:pt x="823913" y="252412"/>
                  </a:lnTo>
                  <a:lnTo>
                    <a:pt x="552450" y="290512"/>
                  </a:lnTo>
                  <a:lnTo>
                    <a:pt x="390525" y="311944"/>
                  </a:lnTo>
                  <a:lnTo>
                    <a:pt x="271463" y="326231"/>
                  </a:lnTo>
                  <a:lnTo>
                    <a:pt x="19050" y="338137"/>
                  </a:lnTo>
                  <a:lnTo>
                    <a:pt x="0" y="185737"/>
                  </a:lnTo>
                  <a:lnTo>
                    <a:pt x="180975" y="178594"/>
                  </a:lnTo>
                  <a:lnTo>
                    <a:pt x="321469" y="166687"/>
                  </a:lnTo>
                  <a:lnTo>
                    <a:pt x="535781" y="138112"/>
                  </a:lnTo>
                  <a:lnTo>
                    <a:pt x="847725" y="90487"/>
                  </a:lnTo>
                  <a:lnTo>
                    <a:pt x="1054894" y="71437"/>
                  </a:lnTo>
                  <a:lnTo>
                    <a:pt x="1354931" y="45244"/>
                  </a:lnTo>
                  <a:lnTo>
                    <a:pt x="1683544" y="19050"/>
                  </a:lnTo>
                  <a:lnTo>
                    <a:pt x="1978819" y="0"/>
                  </a:lnTo>
                  <a:lnTo>
                    <a:pt x="1978819" y="150019"/>
                  </a:lnTo>
                  <a:lnTo>
                    <a:pt x="1321594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21">
              <a:extLst>
                <a:ext uri="{FF2B5EF4-FFF2-40B4-BE49-F238E27FC236}">
                  <a16:creationId xmlns:a16="http://schemas.microsoft.com/office/drawing/2014/main" id="{9B208878-267B-41FF-AE2F-E874976211C4}"/>
                </a:ext>
              </a:extLst>
            </p:cNvPr>
            <p:cNvSpPr/>
            <p:nvPr/>
          </p:nvSpPr>
          <p:spPr>
            <a:xfrm>
              <a:off x="4633913" y="4319588"/>
              <a:ext cx="1812925" cy="254000"/>
            </a:xfrm>
            <a:custGeom>
              <a:avLst/>
              <a:gdLst>
                <a:gd name="connsiteX0" fmla="*/ 669131 w 1812131"/>
                <a:gd name="connsiteY0" fmla="*/ 228600 h 254793"/>
                <a:gd name="connsiteX1" fmla="*/ 9525 w 1812131"/>
                <a:gd name="connsiteY1" fmla="*/ 254793 h 254793"/>
                <a:gd name="connsiteX2" fmla="*/ 0 w 1812131"/>
                <a:gd name="connsiteY2" fmla="*/ 114300 h 254793"/>
                <a:gd name="connsiteX3" fmla="*/ 292893 w 1812131"/>
                <a:gd name="connsiteY3" fmla="*/ 100012 h 254793"/>
                <a:gd name="connsiteX4" fmla="*/ 783431 w 1812131"/>
                <a:gd name="connsiteY4" fmla="*/ 69056 h 254793"/>
                <a:gd name="connsiteX5" fmla="*/ 978693 w 1812131"/>
                <a:gd name="connsiteY5" fmla="*/ 52387 h 254793"/>
                <a:gd name="connsiteX6" fmla="*/ 1393031 w 1812131"/>
                <a:gd name="connsiteY6" fmla="*/ 26193 h 254793"/>
                <a:gd name="connsiteX7" fmla="*/ 1800225 w 1812131"/>
                <a:gd name="connsiteY7" fmla="*/ 0 h 254793"/>
                <a:gd name="connsiteX8" fmla="*/ 1812131 w 1812131"/>
                <a:gd name="connsiteY8" fmla="*/ 180975 h 254793"/>
                <a:gd name="connsiteX9" fmla="*/ 1738312 w 1812131"/>
                <a:gd name="connsiteY9" fmla="*/ 188118 h 254793"/>
                <a:gd name="connsiteX10" fmla="*/ 1481137 w 1812131"/>
                <a:gd name="connsiteY10" fmla="*/ 192881 h 254793"/>
                <a:gd name="connsiteX11" fmla="*/ 1104900 w 1812131"/>
                <a:gd name="connsiteY11" fmla="*/ 214312 h 254793"/>
                <a:gd name="connsiteX12" fmla="*/ 669131 w 1812131"/>
                <a:gd name="connsiteY12" fmla="*/ 228600 h 25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2131" h="254793">
                  <a:moveTo>
                    <a:pt x="669131" y="228600"/>
                  </a:moveTo>
                  <a:lnTo>
                    <a:pt x="9525" y="254793"/>
                  </a:lnTo>
                  <a:lnTo>
                    <a:pt x="0" y="114300"/>
                  </a:lnTo>
                  <a:lnTo>
                    <a:pt x="292893" y="100012"/>
                  </a:lnTo>
                  <a:lnTo>
                    <a:pt x="783431" y="69056"/>
                  </a:lnTo>
                  <a:lnTo>
                    <a:pt x="978693" y="52387"/>
                  </a:lnTo>
                  <a:lnTo>
                    <a:pt x="1393031" y="26193"/>
                  </a:lnTo>
                  <a:lnTo>
                    <a:pt x="1800225" y="0"/>
                  </a:lnTo>
                  <a:lnTo>
                    <a:pt x="1812131" y="180975"/>
                  </a:lnTo>
                  <a:lnTo>
                    <a:pt x="1738312" y="188118"/>
                  </a:lnTo>
                  <a:lnTo>
                    <a:pt x="1481137" y="192881"/>
                  </a:lnTo>
                  <a:lnTo>
                    <a:pt x="1104900" y="214312"/>
                  </a:lnTo>
                  <a:lnTo>
                    <a:pt x="669131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4319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2E11B10-D384-4FDD-9E5B-F63E98D4B73C}"/>
              </a:ext>
            </a:extLst>
          </p:cNvPr>
          <p:cNvGrpSpPr/>
          <p:nvPr/>
        </p:nvGrpSpPr>
        <p:grpSpPr>
          <a:xfrm>
            <a:off x="2552700" y="1571625"/>
            <a:ext cx="4651375" cy="4319588"/>
            <a:chOff x="2552700" y="1571625"/>
            <a:chExt cx="4651375" cy="4319588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C48FEBD8-2BCA-C94D-8067-F0FFB1EC6BAA}"/>
                </a:ext>
              </a:extLst>
            </p:cNvPr>
            <p:cNvSpPr/>
            <p:nvPr/>
          </p:nvSpPr>
          <p:spPr>
            <a:xfrm>
              <a:off x="2905125" y="1633538"/>
              <a:ext cx="862013" cy="650875"/>
            </a:xfrm>
            <a:custGeom>
              <a:avLst/>
              <a:gdLst>
                <a:gd name="connsiteX0" fmla="*/ 533400 w 862013"/>
                <a:gd name="connsiteY0" fmla="*/ 550068 h 650081"/>
                <a:gd name="connsiteX1" fmla="*/ 433388 w 862013"/>
                <a:gd name="connsiteY1" fmla="*/ 481012 h 650081"/>
                <a:gd name="connsiteX2" fmla="*/ 350044 w 862013"/>
                <a:gd name="connsiteY2" fmla="*/ 414337 h 650081"/>
                <a:gd name="connsiteX3" fmla="*/ 264319 w 862013"/>
                <a:gd name="connsiteY3" fmla="*/ 340518 h 650081"/>
                <a:gd name="connsiteX4" fmla="*/ 180975 w 862013"/>
                <a:gd name="connsiteY4" fmla="*/ 257175 h 650081"/>
                <a:gd name="connsiteX5" fmla="*/ 102394 w 862013"/>
                <a:gd name="connsiteY5" fmla="*/ 173831 h 650081"/>
                <a:gd name="connsiteX6" fmla="*/ 28575 w 862013"/>
                <a:gd name="connsiteY6" fmla="*/ 83343 h 650081"/>
                <a:gd name="connsiteX7" fmla="*/ 7144 w 862013"/>
                <a:gd name="connsiteY7" fmla="*/ 57150 h 650081"/>
                <a:gd name="connsiteX8" fmla="*/ 0 w 862013"/>
                <a:gd name="connsiteY8" fmla="*/ 38100 h 650081"/>
                <a:gd name="connsiteX9" fmla="*/ 0 w 862013"/>
                <a:gd name="connsiteY9" fmla="*/ 21431 h 650081"/>
                <a:gd name="connsiteX10" fmla="*/ 7144 w 862013"/>
                <a:gd name="connsiteY10" fmla="*/ 4762 h 650081"/>
                <a:gd name="connsiteX11" fmla="*/ 23813 w 862013"/>
                <a:gd name="connsiteY11" fmla="*/ 0 h 650081"/>
                <a:gd name="connsiteX12" fmla="*/ 52388 w 862013"/>
                <a:gd name="connsiteY12" fmla="*/ 4762 h 650081"/>
                <a:gd name="connsiteX13" fmla="*/ 78581 w 862013"/>
                <a:gd name="connsiteY13" fmla="*/ 28575 h 650081"/>
                <a:gd name="connsiteX14" fmla="*/ 104775 w 862013"/>
                <a:gd name="connsiteY14" fmla="*/ 52387 h 650081"/>
                <a:gd name="connsiteX15" fmla="*/ 133350 w 862013"/>
                <a:gd name="connsiteY15" fmla="*/ 73818 h 650081"/>
                <a:gd name="connsiteX16" fmla="*/ 171450 w 862013"/>
                <a:gd name="connsiteY16" fmla="*/ 97631 h 650081"/>
                <a:gd name="connsiteX17" fmla="*/ 207169 w 862013"/>
                <a:gd name="connsiteY17" fmla="*/ 116681 h 650081"/>
                <a:gd name="connsiteX18" fmla="*/ 250031 w 862013"/>
                <a:gd name="connsiteY18" fmla="*/ 135731 h 650081"/>
                <a:gd name="connsiteX19" fmla="*/ 316706 w 862013"/>
                <a:gd name="connsiteY19" fmla="*/ 164306 h 650081"/>
                <a:gd name="connsiteX20" fmla="*/ 376238 w 862013"/>
                <a:gd name="connsiteY20" fmla="*/ 183356 h 650081"/>
                <a:gd name="connsiteX21" fmla="*/ 464344 w 862013"/>
                <a:gd name="connsiteY21" fmla="*/ 207168 h 650081"/>
                <a:gd name="connsiteX22" fmla="*/ 533400 w 862013"/>
                <a:gd name="connsiteY22" fmla="*/ 221456 h 650081"/>
                <a:gd name="connsiteX23" fmla="*/ 595313 w 862013"/>
                <a:gd name="connsiteY23" fmla="*/ 230981 h 650081"/>
                <a:gd name="connsiteX24" fmla="*/ 645319 w 862013"/>
                <a:gd name="connsiteY24" fmla="*/ 271462 h 650081"/>
                <a:gd name="connsiteX25" fmla="*/ 678656 w 862013"/>
                <a:gd name="connsiteY25" fmla="*/ 302418 h 650081"/>
                <a:gd name="connsiteX26" fmla="*/ 719138 w 862013"/>
                <a:gd name="connsiteY26" fmla="*/ 340518 h 650081"/>
                <a:gd name="connsiteX27" fmla="*/ 752475 w 862013"/>
                <a:gd name="connsiteY27" fmla="*/ 373856 h 650081"/>
                <a:gd name="connsiteX28" fmla="*/ 788194 w 862013"/>
                <a:gd name="connsiteY28" fmla="*/ 416718 h 650081"/>
                <a:gd name="connsiteX29" fmla="*/ 819150 w 862013"/>
                <a:gd name="connsiteY29" fmla="*/ 454818 h 650081"/>
                <a:gd name="connsiteX30" fmla="*/ 835819 w 862013"/>
                <a:gd name="connsiteY30" fmla="*/ 483393 h 650081"/>
                <a:gd name="connsiteX31" fmla="*/ 850106 w 862013"/>
                <a:gd name="connsiteY31" fmla="*/ 516731 h 650081"/>
                <a:gd name="connsiteX32" fmla="*/ 857250 w 862013"/>
                <a:gd name="connsiteY32" fmla="*/ 542925 h 650081"/>
                <a:gd name="connsiteX33" fmla="*/ 862013 w 862013"/>
                <a:gd name="connsiteY33" fmla="*/ 576262 h 650081"/>
                <a:gd name="connsiteX34" fmla="*/ 859631 w 862013"/>
                <a:gd name="connsiteY34" fmla="*/ 600075 h 650081"/>
                <a:gd name="connsiteX35" fmla="*/ 850106 w 862013"/>
                <a:gd name="connsiteY35" fmla="*/ 623887 h 650081"/>
                <a:gd name="connsiteX36" fmla="*/ 835819 w 862013"/>
                <a:gd name="connsiteY36" fmla="*/ 640556 h 650081"/>
                <a:gd name="connsiteX37" fmla="*/ 819150 w 862013"/>
                <a:gd name="connsiteY37" fmla="*/ 647700 h 650081"/>
                <a:gd name="connsiteX38" fmla="*/ 785813 w 862013"/>
                <a:gd name="connsiteY38" fmla="*/ 650081 h 650081"/>
                <a:gd name="connsiteX39" fmla="*/ 750094 w 862013"/>
                <a:gd name="connsiteY39" fmla="*/ 650081 h 650081"/>
                <a:gd name="connsiteX40" fmla="*/ 692944 w 862013"/>
                <a:gd name="connsiteY40" fmla="*/ 640556 h 650081"/>
                <a:gd name="connsiteX41" fmla="*/ 654844 w 862013"/>
                <a:gd name="connsiteY41" fmla="*/ 623887 h 650081"/>
                <a:gd name="connsiteX42" fmla="*/ 533400 w 862013"/>
                <a:gd name="connsiteY42" fmla="*/ 550068 h 65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62013" h="650081">
                  <a:moveTo>
                    <a:pt x="533400" y="550068"/>
                  </a:moveTo>
                  <a:lnTo>
                    <a:pt x="433388" y="481012"/>
                  </a:lnTo>
                  <a:lnTo>
                    <a:pt x="350044" y="414337"/>
                  </a:lnTo>
                  <a:lnTo>
                    <a:pt x="264319" y="340518"/>
                  </a:lnTo>
                  <a:lnTo>
                    <a:pt x="180975" y="257175"/>
                  </a:lnTo>
                  <a:lnTo>
                    <a:pt x="102394" y="173831"/>
                  </a:lnTo>
                  <a:lnTo>
                    <a:pt x="28575" y="83343"/>
                  </a:lnTo>
                  <a:lnTo>
                    <a:pt x="7144" y="57150"/>
                  </a:lnTo>
                  <a:lnTo>
                    <a:pt x="0" y="38100"/>
                  </a:lnTo>
                  <a:lnTo>
                    <a:pt x="0" y="21431"/>
                  </a:lnTo>
                  <a:lnTo>
                    <a:pt x="7144" y="4762"/>
                  </a:lnTo>
                  <a:lnTo>
                    <a:pt x="23813" y="0"/>
                  </a:lnTo>
                  <a:lnTo>
                    <a:pt x="52388" y="4762"/>
                  </a:lnTo>
                  <a:lnTo>
                    <a:pt x="78581" y="28575"/>
                  </a:lnTo>
                  <a:lnTo>
                    <a:pt x="104775" y="52387"/>
                  </a:lnTo>
                  <a:lnTo>
                    <a:pt x="133350" y="73818"/>
                  </a:lnTo>
                  <a:lnTo>
                    <a:pt x="171450" y="97631"/>
                  </a:lnTo>
                  <a:lnTo>
                    <a:pt x="207169" y="116681"/>
                  </a:lnTo>
                  <a:lnTo>
                    <a:pt x="250031" y="135731"/>
                  </a:lnTo>
                  <a:lnTo>
                    <a:pt x="316706" y="164306"/>
                  </a:lnTo>
                  <a:lnTo>
                    <a:pt x="376238" y="183356"/>
                  </a:lnTo>
                  <a:lnTo>
                    <a:pt x="464344" y="207168"/>
                  </a:lnTo>
                  <a:lnTo>
                    <a:pt x="533400" y="221456"/>
                  </a:lnTo>
                  <a:lnTo>
                    <a:pt x="595313" y="230981"/>
                  </a:lnTo>
                  <a:lnTo>
                    <a:pt x="645319" y="271462"/>
                  </a:lnTo>
                  <a:lnTo>
                    <a:pt x="678656" y="302418"/>
                  </a:lnTo>
                  <a:lnTo>
                    <a:pt x="719138" y="340518"/>
                  </a:lnTo>
                  <a:lnTo>
                    <a:pt x="752475" y="373856"/>
                  </a:lnTo>
                  <a:lnTo>
                    <a:pt x="788194" y="416718"/>
                  </a:lnTo>
                  <a:lnTo>
                    <a:pt x="819150" y="454818"/>
                  </a:lnTo>
                  <a:lnTo>
                    <a:pt x="835819" y="483393"/>
                  </a:lnTo>
                  <a:lnTo>
                    <a:pt x="850106" y="516731"/>
                  </a:lnTo>
                  <a:lnTo>
                    <a:pt x="857250" y="542925"/>
                  </a:lnTo>
                  <a:lnTo>
                    <a:pt x="862013" y="576262"/>
                  </a:lnTo>
                  <a:lnTo>
                    <a:pt x="859631" y="600075"/>
                  </a:lnTo>
                  <a:lnTo>
                    <a:pt x="850106" y="623887"/>
                  </a:lnTo>
                  <a:lnTo>
                    <a:pt x="835819" y="640556"/>
                  </a:lnTo>
                  <a:lnTo>
                    <a:pt x="819150" y="647700"/>
                  </a:lnTo>
                  <a:lnTo>
                    <a:pt x="785813" y="650081"/>
                  </a:lnTo>
                  <a:lnTo>
                    <a:pt x="750094" y="650081"/>
                  </a:lnTo>
                  <a:lnTo>
                    <a:pt x="692944" y="640556"/>
                  </a:lnTo>
                  <a:lnTo>
                    <a:pt x="654844" y="623887"/>
                  </a:lnTo>
                  <a:lnTo>
                    <a:pt x="533400" y="5500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B77A0227-EA01-4B40-8188-1DB024433F66}"/>
                </a:ext>
              </a:extLst>
            </p:cNvPr>
            <p:cNvSpPr/>
            <p:nvPr/>
          </p:nvSpPr>
          <p:spPr>
            <a:xfrm>
              <a:off x="2686050" y="2819400"/>
              <a:ext cx="738188" cy="590550"/>
            </a:xfrm>
            <a:custGeom>
              <a:avLst/>
              <a:gdLst>
                <a:gd name="connsiteX0" fmla="*/ 350044 w 738188"/>
                <a:gd name="connsiteY0" fmla="*/ 452438 h 590550"/>
                <a:gd name="connsiteX1" fmla="*/ 276225 w 738188"/>
                <a:gd name="connsiteY1" fmla="*/ 383381 h 590550"/>
                <a:gd name="connsiteX2" fmla="*/ 211931 w 738188"/>
                <a:gd name="connsiteY2" fmla="*/ 316706 h 590550"/>
                <a:gd name="connsiteX3" fmla="*/ 123825 w 738188"/>
                <a:gd name="connsiteY3" fmla="*/ 209550 h 590550"/>
                <a:gd name="connsiteX4" fmla="*/ 45244 w 738188"/>
                <a:gd name="connsiteY4" fmla="*/ 109538 h 590550"/>
                <a:gd name="connsiteX5" fmla="*/ 9525 w 738188"/>
                <a:gd name="connsiteY5" fmla="*/ 61913 h 590550"/>
                <a:gd name="connsiteX6" fmla="*/ 0 w 738188"/>
                <a:gd name="connsiteY6" fmla="*/ 40481 h 590550"/>
                <a:gd name="connsiteX7" fmla="*/ 0 w 738188"/>
                <a:gd name="connsiteY7" fmla="*/ 16669 h 590550"/>
                <a:gd name="connsiteX8" fmla="*/ 9525 w 738188"/>
                <a:gd name="connsiteY8" fmla="*/ 4763 h 590550"/>
                <a:gd name="connsiteX9" fmla="*/ 33338 w 738188"/>
                <a:gd name="connsiteY9" fmla="*/ 0 h 590550"/>
                <a:gd name="connsiteX10" fmla="*/ 54769 w 738188"/>
                <a:gd name="connsiteY10" fmla="*/ 4763 h 590550"/>
                <a:gd name="connsiteX11" fmla="*/ 85725 w 738188"/>
                <a:gd name="connsiteY11" fmla="*/ 33338 h 590550"/>
                <a:gd name="connsiteX12" fmla="*/ 121444 w 738188"/>
                <a:gd name="connsiteY12" fmla="*/ 69056 h 590550"/>
                <a:gd name="connsiteX13" fmla="*/ 154781 w 738188"/>
                <a:gd name="connsiteY13" fmla="*/ 92869 h 590550"/>
                <a:gd name="connsiteX14" fmla="*/ 197644 w 738188"/>
                <a:gd name="connsiteY14" fmla="*/ 121444 h 590550"/>
                <a:gd name="connsiteX15" fmla="*/ 242888 w 738188"/>
                <a:gd name="connsiteY15" fmla="*/ 142875 h 590550"/>
                <a:gd name="connsiteX16" fmla="*/ 311944 w 738188"/>
                <a:gd name="connsiteY16" fmla="*/ 173831 h 590550"/>
                <a:gd name="connsiteX17" fmla="*/ 390525 w 738188"/>
                <a:gd name="connsiteY17" fmla="*/ 202406 h 590550"/>
                <a:gd name="connsiteX18" fmla="*/ 469106 w 738188"/>
                <a:gd name="connsiteY18" fmla="*/ 223838 h 590550"/>
                <a:gd name="connsiteX19" fmla="*/ 526256 w 738188"/>
                <a:gd name="connsiteY19" fmla="*/ 242888 h 590550"/>
                <a:gd name="connsiteX20" fmla="*/ 571500 w 738188"/>
                <a:gd name="connsiteY20" fmla="*/ 261938 h 590550"/>
                <a:gd name="connsiteX21" fmla="*/ 614363 w 738188"/>
                <a:gd name="connsiteY21" fmla="*/ 280988 h 590550"/>
                <a:gd name="connsiteX22" fmla="*/ 664369 w 738188"/>
                <a:gd name="connsiteY22" fmla="*/ 307181 h 590550"/>
                <a:gd name="connsiteX23" fmla="*/ 688181 w 738188"/>
                <a:gd name="connsiteY23" fmla="*/ 323850 h 590550"/>
                <a:gd name="connsiteX24" fmla="*/ 697706 w 738188"/>
                <a:gd name="connsiteY24" fmla="*/ 340519 h 590550"/>
                <a:gd name="connsiteX25" fmla="*/ 709613 w 738188"/>
                <a:gd name="connsiteY25" fmla="*/ 378619 h 590550"/>
                <a:gd name="connsiteX26" fmla="*/ 721519 w 738188"/>
                <a:gd name="connsiteY26" fmla="*/ 416719 h 590550"/>
                <a:gd name="connsiteX27" fmla="*/ 735806 w 738188"/>
                <a:gd name="connsiteY27" fmla="*/ 473869 h 590550"/>
                <a:gd name="connsiteX28" fmla="*/ 738188 w 738188"/>
                <a:gd name="connsiteY28" fmla="*/ 509588 h 590550"/>
                <a:gd name="connsiteX29" fmla="*/ 728663 w 738188"/>
                <a:gd name="connsiteY29" fmla="*/ 535781 h 590550"/>
                <a:gd name="connsiteX30" fmla="*/ 707231 w 738188"/>
                <a:gd name="connsiteY30" fmla="*/ 557213 h 590550"/>
                <a:gd name="connsiteX31" fmla="*/ 678656 w 738188"/>
                <a:gd name="connsiteY31" fmla="*/ 576263 h 590550"/>
                <a:gd name="connsiteX32" fmla="*/ 652463 w 738188"/>
                <a:gd name="connsiteY32" fmla="*/ 585788 h 590550"/>
                <a:gd name="connsiteX33" fmla="*/ 623888 w 738188"/>
                <a:gd name="connsiteY33" fmla="*/ 590550 h 590550"/>
                <a:gd name="connsiteX34" fmla="*/ 592931 w 738188"/>
                <a:gd name="connsiteY34" fmla="*/ 588169 h 590550"/>
                <a:gd name="connsiteX35" fmla="*/ 559594 w 738188"/>
                <a:gd name="connsiteY35" fmla="*/ 583406 h 590550"/>
                <a:gd name="connsiteX36" fmla="*/ 528638 w 738188"/>
                <a:gd name="connsiteY36" fmla="*/ 573881 h 590550"/>
                <a:gd name="connsiteX37" fmla="*/ 483394 w 738188"/>
                <a:gd name="connsiteY37" fmla="*/ 550069 h 590550"/>
                <a:gd name="connsiteX38" fmla="*/ 452438 w 738188"/>
                <a:gd name="connsiteY38" fmla="*/ 531019 h 590550"/>
                <a:gd name="connsiteX39" fmla="*/ 350044 w 738188"/>
                <a:gd name="connsiteY39" fmla="*/ 452438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38188" h="590550">
                  <a:moveTo>
                    <a:pt x="350044" y="452438"/>
                  </a:moveTo>
                  <a:lnTo>
                    <a:pt x="276225" y="383381"/>
                  </a:lnTo>
                  <a:lnTo>
                    <a:pt x="211931" y="316706"/>
                  </a:lnTo>
                  <a:lnTo>
                    <a:pt x="123825" y="209550"/>
                  </a:lnTo>
                  <a:lnTo>
                    <a:pt x="45244" y="109538"/>
                  </a:lnTo>
                  <a:lnTo>
                    <a:pt x="9525" y="61913"/>
                  </a:lnTo>
                  <a:lnTo>
                    <a:pt x="0" y="40481"/>
                  </a:lnTo>
                  <a:lnTo>
                    <a:pt x="0" y="16669"/>
                  </a:lnTo>
                  <a:lnTo>
                    <a:pt x="9525" y="4763"/>
                  </a:lnTo>
                  <a:lnTo>
                    <a:pt x="33338" y="0"/>
                  </a:lnTo>
                  <a:lnTo>
                    <a:pt x="54769" y="4763"/>
                  </a:lnTo>
                  <a:lnTo>
                    <a:pt x="85725" y="33338"/>
                  </a:lnTo>
                  <a:lnTo>
                    <a:pt x="121444" y="69056"/>
                  </a:lnTo>
                  <a:lnTo>
                    <a:pt x="154781" y="92869"/>
                  </a:lnTo>
                  <a:lnTo>
                    <a:pt x="197644" y="121444"/>
                  </a:lnTo>
                  <a:lnTo>
                    <a:pt x="242888" y="142875"/>
                  </a:lnTo>
                  <a:lnTo>
                    <a:pt x="311944" y="173831"/>
                  </a:lnTo>
                  <a:lnTo>
                    <a:pt x="390525" y="202406"/>
                  </a:lnTo>
                  <a:lnTo>
                    <a:pt x="469106" y="223838"/>
                  </a:lnTo>
                  <a:lnTo>
                    <a:pt x="526256" y="242888"/>
                  </a:lnTo>
                  <a:lnTo>
                    <a:pt x="571500" y="261938"/>
                  </a:lnTo>
                  <a:lnTo>
                    <a:pt x="614363" y="280988"/>
                  </a:lnTo>
                  <a:lnTo>
                    <a:pt x="664369" y="307181"/>
                  </a:lnTo>
                  <a:lnTo>
                    <a:pt x="688181" y="323850"/>
                  </a:lnTo>
                  <a:lnTo>
                    <a:pt x="697706" y="340519"/>
                  </a:lnTo>
                  <a:lnTo>
                    <a:pt x="709613" y="378619"/>
                  </a:lnTo>
                  <a:lnTo>
                    <a:pt x="721519" y="416719"/>
                  </a:lnTo>
                  <a:lnTo>
                    <a:pt x="735806" y="473869"/>
                  </a:lnTo>
                  <a:lnTo>
                    <a:pt x="738188" y="509588"/>
                  </a:lnTo>
                  <a:lnTo>
                    <a:pt x="728663" y="535781"/>
                  </a:lnTo>
                  <a:lnTo>
                    <a:pt x="707231" y="557213"/>
                  </a:lnTo>
                  <a:lnTo>
                    <a:pt x="678656" y="576263"/>
                  </a:lnTo>
                  <a:lnTo>
                    <a:pt x="652463" y="585788"/>
                  </a:lnTo>
                  <a:lnTo>
                    <a:pt x="623888" y="590550"/>
                  </a:lnTo>
                  <a:lnTo>
                    <a:pt x="592931" y="588169"/>
                  </a:lnTo>
                  <a:lnTo>
                    <a:pt x="559594" y="583406"/>
                  </a:lnTo>
                  <a:lnTo>
                    <a:pt x="528638" y="573881"/>
                  </a:lnTo>
                  <a:lnTo>
                    <a:pt x="483394" y="550069"/>
                  </a:lnTo>
                  <a:lnTo>
                    <a:pt x="452438" y="531019"/>
                  </a:lnTo>
                  <a:lnTo>
                    <a:pt x="350044" y="452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2FA397B9-8008-CE4B-9A9C-6CE3D6445B22}"/>
                </a:ext>
              </a:extLst>
            </p:cNvPr>
            <p:cNvSpPr/>
            <p:nvPr/>
          </p:nvSpPr>
          <p:spPr>
            <a:xfrm>
              <a:off x="2552700" y="5049838"/>
              <a:ext cx="414338" cy="663575"/>
            </a:xfrm>
            <a:custGeom>
              <a:avLst/>
              <a:gdLst>
                <a:gd name="connsiteX0" fmla="*/ 173831 w 414338"/>
                <a:gd name="connsiteY0" fmla="*/ 469107 h 661988"/>
                <a:gd name="connsiteX1" fmla="*/ 135731 w 414338"/>
                <a:gd name="connsiteY1" fmla="*/ 388144 h 661988"/>
                <a:gd name="connsiteX2" fmla="*/ 76200 w 414338"/>
                <a:gd name="connsiteY2" fmla="*/ 250032 h 661988"/>
                <a:gd name="connsiteX3" fmla="*/ 40481 w 414338"/>
                <a:gd name="connsiteY3" fmla="*/ 154782 h 661988"/>
                <a:gd name="connsiteX4" fmla="*/ 9525 w 414338"/>
                <a:gd name="connsiteY4" fmla="*/ 73819 h 661988"/>
                <a:gd name="connsiteX5" fmla="*/ 0 w 414338"/>
                <a:gd name="connsiteY5" fmla="*/ 30957 h 661988"/>
                <a:gd name="connsiteX6" fmla="*/ 2381 w 414338"/>
                <a:gd name="connsiteY6" fmla="*/ 11907 h 661988"/>
                <a:gd name="connsiteX7" fmla="*/ 9525 w 414338"/>
                <a:gd name="connsiteY7" fmla="*/ 2382 h 661988"/>
                <a:gd name="connsiteX8" fmla="*/ 23813 w 414338"/>
                <a:gd name="connsiteY8" fmla="*/ 0 h 661988"/>
                <a:gd name="connsiteX9" fmla="*/ 45244 w 414338"/>
                <a:gd name="connsiteY9" fmla="*/ 4763 h 661988"/>
                <a:gd name="connsiteX10" fmla="*/ 90488 w 414338"/>
                <a:gd name="connsiteY10" fmla="*/ 30957 h 661988"/>
                <a:gd name="connsiteX11" fmla="*/ 138113 w 414338"/>
                <a:gd name="connsiteY11" fmla="*/ 59532 h 661988"/>
                <a:gd name="connsiteX12" fmla="*/ 202406 w 414338"/>
                <a:gd name="connsiteY12" fmla="*/ 95250 h 661988"/>
                <a:gd name="connsiteX13" fmla="*/ 233363 w 414338"/>
                <a:gd name="connsiteY13" fmla="*/ 109538 h 661988"/>
                <a:gd name="connsiteX14" fmla="*/ 247650 w 414338"/>
                <a:gd name="connsiteY14" fmla="*/ 111919 h 661988"/>
                <a:gd name="connsiteX15" fmla="*/ 414338 w 414338"/>
                <a:gd name="connsiteY15" fmla="*/ 481013 h 661988"/>
                <a:gd name="connsiteX16" fmla="*/ 409575 w 414338"/>
                <a:gd name="connsiteY16" fmla="*/ 552450 h 661988"/>
                <a:gd name="connsiteX17" fmla="*/ 400050 w 414338"/>
                <a:gd name="connsiteY17" fmla="*/ 597694 h 661988"/>
                <a:gd name="connsiteX18" fmla="*/ 385763 w 414338"/>
                <a:gd name="connsiteY18" fmla="*/ 628650 h 661988"/>
                <a:gd name="connsiteX19" fmla="*/ 371475 w 414338"/>
                <a:gd name="connsiteY19" fmla="*/ 652463 h 661988"/>
                <a:gd name="connsiteX20" fmla="*/ 354806 w 414338"/>
                <a:gd name="connsiteY20" fmla="*/ 659607 h 661988"/>
                <a:gd name="connsiteX21" fmla="*/ 338138 w 414338"/>
                <a:gd name="connsiteY21" fmla="*/ 661988 h 661988"/>
                <a:gd name="connsiteX22" fmla="*/ 321469 w 414338"/>
                <a:gd name="connsiteY22" fmla="*/ 657225 h 661988"/>
                <a:gd name="connsiteX23" fmla="*/ 292894 w 414338"/>
                <a:gd name="connsiteY23" fmla="*/ 633413 h 661988"/>
                <a:gd name="connsiteX24" fmla="*/ 252413 w 414338"/>
                <a:gd name="connsiteY24" fmla="*/ 583407 h 661988"/>
                <a:gd name="connsiteX25" fmla="*/ 173831 w 414338"/>
                <a:gd name="connsiteY25" fmla="*/ 469107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14338" h="661988">
                  <a:moveTo>
                    <a:pt x="173831" y="469107"/>
                  </a:moveTo>
                  <a:lnTo>
                    <a:pt x="135731" y="388144"/>
                  </a:lnTo>
                  <a:lnTo>
                    <a:pt x="76200" y="250032"/>
                  </a:lnTo>
                  <a:lnTo>
                    <a:pt x="40481" y="154782"/>
                  </a:lnTo>
                  <a:lnTo>
                    <a:pt x="9525" y="73819"/>
                  </a:lnTo>
                  <a:lnTo>
                    <a:pt x="0" y="30957"/>
                  </a:lnTo>
                  <a:lnTo>
                    <a:pt x="2381" y="11907"/>
                  </a:lnTo>
                  <a:lnTo>
                    <a:pt x="9525" y="2382"/>
                  </a:lnTo>
                  <a:lnTo>
                    <a:pt x="23813" y="0"/>
                  </a:lnTo>
                  <a:lnTo>
                    <a:pt x="45244" y="4763"/>
                  </a:lnTo>
                  <a:lnTo>
                    <a:pt x="90488" y="30957"/>
                  </a:lnTo>
                  <a:lnTo>
                    <a:pt x="138113" y="59532"/>
                  </a:lnTo>
                  <a:lnTo>
                    <a:pt x="202406" y="95250"/>
                  </a:lnTo>
                  <a:lnTo>
                    <a:pt x="233363" y="109538"/>
                  </a:lnTo>
                  <a:lnTo>
                    <a:pt x="247650" y="111919"/>
                  </a:lnTo>
                  <a:lnTo>
                    <a:pt x="414338" y="481013"/>
                  </a:lnTo>
                  <a:lnTo>
                    <a:pt x="409575" y="552450"/>
                  </a:lnTo>
                  <a:lnTo>
                    <a:pt x="400050" y="597694"/>
                  </a:lnTo>
                  <a:lnTo>
                    <a:pt x="385763" y="628650"/>
                  </a:lnTo>
                  <a:lnTo>
                    <a:pt x="371475" y="652463"/>
                  </a:lnTo>
                  <a:lnTo>
                    <a:pt x="354806" y="659607"/>
                  </a:lnTo>
                  <a:lnTo>
                    <a:pt x="338138" y="661988"/>
                  </a:lnTo>
                  <a:lnTo>
                    <a:pt x="321469" y="657225"/>
                  </a:lnTo>
                  <a:lnTo>
                    <a:pt x="292894" y="633413"/>
                  </a:lnTo>
                  <a:lnTo>
                    <a:pt x="252413" y="583407"/>
                  </a:lnTo>
                  <a:lnTo>
                    <a:pt x="173831" y="4691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BF3415CB-73AB-1E48-BB8B-7A27247050DC}"/>
                </a:ext>
              </a:extLst>
            </p:cNvPr>
            <p:cNvSpPr/>
            <p:nvPr/>
          </p:nvSpPr>
          <p:spPr>
            <a:xfrm>
              <a:off x="4090988" y="1571625"/>
              <a:ext cx="1370012" cy="1395413"/>
            </a:xfrm>
            <a:custGeom>
              <a:avLst/>
              <a:gdLst>
                <a:gd name="connsiteX0" fmla="*/ 900112 w 1369218"/>
                <a:gd name="connsiteY0" fmla="*/ 812006 h 1395413"/>
                <a:gd name="connsiteX1" fmla="*/ 745331 w 1369218"/>
                <a:gd name="connsiteY1" fmla="*/ 952500 h 1395413"/>
                <a:gd name="connsiteX2" fmla="*/ 628650 w 1369218"/>
                <a:gd name="connsiteY2" fmla="*/ 1045369 h 1395413"/>
                <a:gd name="connsiteX3" fmla="*/ 507206 w 1369218"/>
                <a:gd name="connsiteY3" fmla="*/ 1133475 h 1395413"/>
                <a:gd name="connsiteX4" fmla="*/ 347662 w 1369218"/>
                <a:gd name="connsiteY4" fmla="*/ 1233488 h 1395413"/>
                <a:gd name="connsiteX5" fmla="*/ 138112 w 1369218"/>
                <a:gd name="connsiteY5" fmla="*/ 1347788 h 1395413"/>
                <a:gd name="connsiteX6" fmla="*/ 45243 w 1369218"/>
                <a:gd name="connsiteY6" fmla="*/ 1393031 h 1395413"/>
                <a:gd name="connsiteX7" fmla="*/ 21431 w 1369218"/>
                <a:gd name="connsiteY7" fmla="*/ 1395413 h 1395413"/>
                <a:gd name="connsiteX8" fmla="*/ 2381 w 1369218"/>
                <a:gd name="connsiteY8" fmla="*/ 1390650 h 1395413"/>
                <a:gd name="connsiteX9" fmla="*/ 0 w 1369218"/>
                <a:gd name="connsiteY9" fmla="*/ 1373981 h 1395413"/>
                <a:gd name="connsiteX10" fmla="*/ 2381 w 1369218"/>
                <a:gd name="connsiteY10" fmla="*/ 1354931 h 1395413"/>
                <a:gd name="connsiteX11" fmla="*/ 26193 w 1369218"/>
                <a:gd name="connsiteY11" fmla="*/ 1328738 h 1395413"/>
                <a:gd name="connsiteX12" fmla="*/ 123825 w 1369218"/>
                <a:gd name="connsiteY12" fmla="*/ 1262063 h 1395413"/>
                <a:gd name="connsiteX13" fmla="*/ 214312 w 1369218"/>
                <a:gd name="connsiteY13" fmla="*/ 1193006 h 1395413"/>
                <a:gd name="connsiteX14" fmla="*/ 330993 w 1369218"/>
                <a:gd name="connsiteY14" fmla="*/ 1102519 h 1395413"/>
                <a:gd name="connsiteX15" fmla="*/ 452437 w 1369218"/>
                <a:gd name="connsiteY15" fmla="*/ 997744 h 1395413"/>
                <a:gd name="connsiteX16" fmla="*/ 540543 w 1369218"/>
                <a:gd name="connsiteY16" fmla="*/ 923925 h 1395413"/>
                <a:gd name="connsiteX17" fmla="*/ 642937 w 1369218"/>
                <a:gd name="connsiteY17" fmla="*/ 821531 h 1395413"/>
                <a:gd name="connsiteX18" fmla="*/ 764381 w 1369218"/>
                <a:gd name="connsiteY18" fmla="*/ 678656 h 1395413"/>
                <a:gd name="connsiteX19" fmla="*/ 897731 w 1369218"/>
                <a:gd name="connsiteY19" fmla="*/ 504825 h 1395413"/>
                <a:gd name="connsiteX20" fmla="*/ 969168 w 1369218"/>
                <a:gd name="connsiteY20" fmla="*/ 392906 h 1395413"/>
                <a:gd name="connsiteX21" fmla="*/ 1052512 w 1369218"/>
                <a:gd name="connsiteY21" fmla="*/ 238125 h 1395413"/>
                <a:gd name="connsiteX22" fmla="*/ 1052512 w 1369218"/>
                <a:gd name="connsiteY22" fmla="*/ 230981 h 1395413"/>
                <a:gd name="connsiteX23" fmla="*/ 1031081 w 1369218"/>
                <a:gd name="connsiteY23" fmla="*/ 190500 h 1395413"/>
                <a:gd name="connsiteX24" fmla="*/ 964406 w 1369218"/>
                <a:gd name="connsiteY24" fmla="*/ 97631 h 1395413"/>
                <a:gd name="connsiteX25" fmla="*/ 928687 w 1369218"/>
                <a:gd name="connsiteY25" fmla="*/ 64294 h 1395413"/>
                <a:gd name="connsiteX26" fmla="*/ 909637 w 1369218"/>
                <a:gd name="connsiteY26" fmla="*/ 38100 h 1395413"/>
                <a:gd name="connsiteX27" fmla="*/ 907256 w 1369218"/>
                <a:gd name="connsiteY27" fmla="*/ 19050 h 1395413"/>
                <a:gd name="connsiteX28" fmla="*/ 912018 w 1369218"/>
                <a:gd name="connsiteY28" fmla="*/ 4763 h 1395413"/>
                <a:gd name="connsiteX29" fmla="*/ 931068 w 1369218"/>
                <a:gd name="connsiteY29" fmla="*/ 0 h 1395413"/>
                <a:gd name="connsiteX30" fmla="*/ 976312 w 1369218"/>
                <a:gd name="connsiteY30" fmla="*/ 4763 h 1395413"/>
                <a:gd name="connsiteX31" fmla="*/ 1076325 w 1369218"/>
                <a:gd name="connsiteY31" fmla="*/ 40481 h 1395413"/>
                <a:gd name="connsiteX32" fmla="*/ 1169193 w 1369218"/>
                <a:gd name="connsiteY32" fmla="*/ 80963 h 1395413"/>
                <a:gd name="connsiteX33" fmla="*/ 1240631 w 1369218"/>
                <a:gd name="connsiteY33" fmla="*/ 119063 h 1395413"/>
                <a:gd name="connsiteX34" fmla="*/ 1293018 w 1369218"/>
                <a:gd name="connsiteY34" fmla="*/ 154781 h 1395413"/>
                <a:gd name="connsiteX35" fmla="*/ 1333500 w 1369218"/>
                <a:gd name="connsiteY35" fmla="*/ 185738 h 1395413"/>
                <a:gd name="connsiteX36" fmla="*/ 1347787 w 1369218"/>
                <a:gd name="connsiteY36" fmla="*/ 207169 h 1395413"/>
                <a:gd name="connsiteX37" fmla="*/ 1359693 w 1369218"/>
                <a:gd name="connsiteY37" fmla="*/ 235744 h 1395413"/>
                <a:gd name="connsiteX38" fmla="*/ 1369218 w 1369218"/>
                <a:gd name="connsiteY38" fmla="*/ 290513 h 1395413"/>
                <a:gd name="connsiteX39" fmla="*/ 1343025 w 1369218"/>
                <a:gd name="connsiteY39" fmla="*/ 323850 h 1395413"/>
                <a:gd name="connsiteX40" fmla="*/ 1264443 w 1369218"/>
                <a:gd name="connsiteY40" fmla="*/ 419100 h 1395413"/>
                <a:gd name="connsiteX41" fmla="*/ 1166812 w 1369218"/>
                <a:gd name="connsiteY41" fmla="*/ 564356 h 1395413"/>
                <a:gd name="connsiteX42" fmla="*/ 900112 w 1369218"/>
                <a:gd name="connsiteY42" fmla="*/ 812006 h 1395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69218" h="1395413">
                  <a:moveTo>
                    <a:pt x="900112" y="812006"/>
                  </a:moveTo>
                  <a:lnTo>
                    <a:pt x="745331" y="952500"/>
                  </a:lnTo>
                  <a:lnTo>
                    <a:pt x="628650" y="1045369"/>
                  </a:lnTo>
                  <a:lnTo>
                    <a:pt x="507206" y="1133475"/>
                  </a:lnTo>
                  <a:lnTo>
                    <a:pt x="347662" y="1233488"/>
                  </a:lnTo>
                  <a:lnTo>
                    <a:pt x="138112" y="1347788"/>
                  </a:lnTo>
                  <a:lnTo>
                    <a:pt x="45243" y="1393031"/>
                  </a:lnTo>
                  <a:lnTo>
                    <a:pt x="21431" y="1395413"/>
                  </a:lnTo>
                  <a:lnTo>
                    <a:pt x="2381" y="1390650"/>
                  </a:lnTo>
                  <a:lnTo>
                    <a:pt x="0" y="1373981"/>
                  </a:lnTo>
                  <a:lnTo>
                    <a:pt x="2381" y="1354931"/>
                  </a:lnTo>
                  <a:lnTo>
                    <a:pt x="26193" y="1328738"/>
                  </a:lnTo>
                  <a:lnTo>
                    <a:pt x="123825" y="1262063"/>
                  </a:lnTo>
                  <a:lnTo>
                    <a:pt x="214312" y="1193006"/>
                  </a:lnTo>
                  <a:lnTo>
                    <a:pt x="330993" y="1102519"/>
                  </a:lnTo>
                  <a:lnTo>
                    <a:pt x="452437" y="997744"/>
                  </a:lnTo>
                  <a:lnTo>
                    <a:pt x="540543" y="923925"/>
                  </a:lnTo>
                  <a:lnTo>
                    <a:pt x="642937" y="821531"/>
                  </a:lnTo>
                  <a:lnTo>
                    <a:pt x="764381" y="678656"/>
                  </a:lnTo>
                  <a:lnTo>
                    <a:pt x="897731" y="504825"/>
                  </a:lnTo>
                  <a:lnTo>
                    <a:pt x="969168" y="392906"/>
                  </a:lnTo>
                  <a:lnTo>
                    <a:pt x="1052512" y="238125"/>
                  </a:lnTo>
                  <a:lnTo>
                    <a:pt x="1052512" y="230981"/>
                  </a:lnTo>
                  <a:lnTo>
                    <a:pt x="1031081" y="190500"/>
                  </a:lnTo>
                  <a:lnTo>
                    <a:pt x="964406" y="97631"/>
                  </a:lnTo>
                  <a:lnTo>
                    <a:pt x="928687" y="64294"/>
                  </a:lnTo>
                  <a:lnTo>
                    <a:pt x="909637" y="38100"/>
                  </a:lnTo>
                  <a:lnTo>
                    <a:pt x="907256" y="19050"/>
                  </a:lnTo>
                  <a:lnTo>
                    <a:pt x="912018" y="4763"/>
                  </a:lnTo>
                  <a:lnTo>
                    <a:pt x="931068" y="0"/>
                  </a:lnTo>
                  <a:lnTo>
                    <a:pt x="976312" y="4763"/>
                  </a:lnTo>
                  <a:lnTo>
                    <a:pt x="1076325" y="40481"/>
                  </a:lnTo>
                  <a:lnTo>
                    <a:pt x="1169193" y="80963"/>
                  </a:lnTo>
                  <a:lnTo>
                    <a:pt x="1240631" y="119063"/>
                  </a:lnTo>
                  <a:lnTo>
                    <a:pt x="1293018" y="154781"/>
                  </a:lnTo>
                  <a:lnTo>
                    <a:pt x="1333500" y="185738"/>
                  </a:lnTo>
                  <a:lnTo>
                    <a:pt x="1347787" y="207169"/>
                  </a:lnTo>
                  <a:lnTo>
                    <a:pt x="1359693" y="235744"/>
                  </a:lnTo>
                  <a:lnTo>
                    <a:pt x="1369218" y="290513"/>
                  </a:lnTo>
                  <a:lnTo>
                    <a:pt x="1343025" y="323850"/>
                  </a:lnTo>
                  <a:lnTo>
                    <a:pt x="1264443" y="419100"/>
                  </a:lnTo>
                  <a:lnTo>
                    <a:pt x="1166812" y="564356"/>
                  </a:lnTo>
                  <a:lnTo>
                    <a:pt x="900112" y="812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2375EB59-31CD-394C-8A2D-FD213D8F1842}"/>
                </a:ext>
              </a:extLst>
            </p:cNvPr>
            <p:cNvSpPr/>
            <p:nvPr/>
          </p:nvSpPr>
          <p:spPr>
            <a:xfrm>
              <a:off x="4179888" y="3043238"/>
              <a:ext cx="523875" cy="1682750"/>
            </a:xfrm>
            <a:custGeom>
              <a:avLst/>
              <a:gdLst>
                <a:gd name="connsiteX0" fmla="*/ 269081 w 523875"/>
                <a:gd name="connsiteY0" fmla="*/ 1012031 h 1683543"/>
                <a:gd name="connsiteX1" fmla="*/ 238125 w 523875"/>
                <a:gd name="connsiteY1" fmla="*/ 671512 h 1683543"/>
                <a:gd name="connsiteX2" fmla="*/ 214312 w 523875"/>
                <a:gd name="connsiteY2" fmla="*/ 431006 h 1683543"/>
                <a:gd name="connsiteX3" fmla="*/ 195262 w 523875"/>
                <a:gd name="connsiteY3" fmla="*/ 295275 h 1683543"/>
                <a:gd name="connsiteX4" fmla="*/ 180975 w 523875"/>
                <a:gd name="connsiteY4" fmla="*/ 240506 h 1683543"/>
                <a:gd name="connsiteX5" fmla="*/ 161925 w 523875"/>
                <a:gd name="connsiteY5" fmla="*/ 192881 h 1683543"/>
                <a:gd name="connsiteX6" fmla="*/ 133350 w 523875"/>
                <a:gd name="connsiteY6" fmla="*/ 145256 h 1683543"/>
                <a:gd name="connsiteX7" fmla="*/ 102394 w 523875"/>
                <a:gd name="connsiteY7" fmla="*/ 114300 h 1683543"/>
                <a:gd name="connsiteX8" fmla="*/ 80962 w 523875"/>
                <a:gd name="connsiteY8" fmla="*/ 95250 h 1683543"/>
                <a:gd name="connsiteX9" fmla="*/ 33337 w 523875"/>
                <a:gd name="connsiteY9" fmla="*/ 66675 h 1683543"/>
                <a:gd name="connsiteX10" fmla="*/ 9525 w 523875"/>
                <a:gd name="connsiteY10" fmla="*/ 54768 h 1683543"/>
                <a:gd name="connsiteX11" fmla="*/ 0 w 523875"/>
                <a:gd name="connsiteY11" fmla="*/ 40481 h 1683543"/>
                <a:gd name="connsiteX12" fmla="*/ 0 w 523875"/>
                <a:gd name="connsiteY12" fmla="*/ 19050 h 1683543"/>
                <a:gd name="connsiteX13" fmla="*/ 7144 w 523875"/>
                <a:gd name="connsiteY13" fmla="*/ 4762 h 1683543"/>
                <a:gd name="connsiteX14" fmla="*/ 30956 w 523875"/>
                <a:gd name="connsiteY14" fmla="*/ 0 h 1683543"/>
                <a:gd name="connsiteX15" fmla="*/ 66675 w 523875"/>
                <a:gd name="connsiteY15" fmla="*/ 7143 h 1683543"/>
                <a:gd name="connsiteX16" fmla="*/ 114300 w 523875"/>
                <a:gd name="connsiteY16" fmla="*/ 9525 h 1683543"/>
                <a:gd name="connsiteX17" fmla="*/ 164306 w 523875"/>
                <a:gd name="connsiteY17" fmla="*/ 16668 h 1683543"/>
                <a:gd name="connsiteX18" fmla="*/ 230981 w 523875"/>
                <a:gd name="connsiteY18" fmla="*/ 33337 h 1683543"/>
                <a:gd name="connsiteX19" fmla="*/ 283369 w 523875"/>
                <a:gd name="connsiteY19" fmla="*/ 52387 h 1683543"/>
                <a:gd name="connsiteX20" fmla="*/ 369094 w 523875"/>
                <a:gd name="connsiteY20" fmla="*/ 97631 h 1683543"/>
                <a:gd name="connsiteX21" fmla="*/ 388144 w 523875"/>
                <a:gd name="connsiteY21" fmla="*/ 242887 h 1683543"/>
                <a:gd name="connsiteX22" fmla="*/ 457200 w 523875"/>
                <a:gd name="connsiteY22" fmla="*/ 702468 h 1683543"/>
                <a:gd name="connsiteX23" fmla="*/ 481012 w 523875"/>
                <a:gd name="connsiteY23" fmla="*/ 864393 h 1683543"/>
                <a:gd name="connsiteX24" fmla="*/ 523875 w 523875"/>
                <a:gd name="connsiteY24" fmla="*/ 1388268 h 1683543"/>
                <a:gd name="connsiteX25" fmla="*/ 514350 w 523875"/>
                <a:gd name="connsiteY25" fmla="*/ 1531143 h 1683543"/>
                <a:gd name="connsiteX26" fmla="*/ 504825 w 523875"/>
                <a:gd name="connsiteY26" fmla="*/ 1600200 h 1683543"/>
                <a:gd name="connsiteX27" fmla="*/ 492919 w 523875"/>
                <a:gd name="connsiteY27" fmla="*/ 1650206 h 1683543"/>
                <a:gd name="connsiteX28" fmla="*/ 476250 w 523875"/>
                <a:gd name="connsiteY28" fmla="*/ 1676400 h 1683543"/>
                <a:gd name="connsiteX29" fmla="*/ 457200 w 523875"/>
                <a:gd name="connsiteY29" fmla="*/ 1683543 h 1683543"/>
                <a:gd name="connsiteX30" fmla="*/ 431006 w 523875"/>
                <a:gd name="connsiteY30" fmla="*/ 1681162 h 1683543"/>
                <a:gd name="connsiteX31" fmla="*/ 397669 w 523875"/>
                <a:gd name="connsiteY31" fmla="*/ 1664493 h 1683543"/>
                <a:gd name="connsiteX32" fmla="*/ 366712 w 523875"/>
                <a:gd name="connsiteY32" fmla="*/ 1631156 h 1683543"/>
                <a:gd name="connsiteX33" fmla="*/ 333375 w 523875"/>
                <a:gd name="connsiteY33" fmla="*/ 1588293 h 1683543"/>
                <a:gd name="connsiteX34" fmla="*/ 314325 w 523875"/>
                <a:gd name="connsiteY34" fmla="*/ 1535906 h 1683543"/>
                <a:gd name="connsiteX35" fmla="*/ 300037 w 523875"/>
                <a:gd name="connsiteY35" fmla="*/ 1421606 h 1683543"/>
                <a:gd name="connsiteX36" fmla="*/ 297656 w 523875"/>
                <a:gd name="connsiteY36" fmla="*/ 1269206 h 1683543"/>
                <a:gd name="connsiteX37" fmla="*/ 269081 w 523875"/>
                <a:gd name="connsiteY37" fmla="*/ 1012031 h 168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23875" h="1683543">
                  <a:moveTo>
                    <a:pt x="269081" y="1012031"/>
                  </a:moveTo>
                  <a:lnTo>
                    <a:pt x="238125" y="671512"/>
                  </a:lnTo>
                  <a:lnTo>
                    <a:pt x="214312" y="431006"/>
                  </a:lnTo>
                  <a:lnTo>
                    <a:pt x="195262" y="295275"/>
                  </a:lnTo>
                  <a:lnTo>
                    <a:pt x="180975" y="240506"/>
                  </a:lnTo>
                  <a:lnTo>
                    <a:pt x="161925" y="192881"/>
                  </a:lnTo>
                  <a:lnTo>
                    <a:pt x="133350" y="145256"/>
                  </a:lnTo>
                  <a:lnTo>
                    <a:pt x="102394" y="114300"/>
                  </a:lnTo>
                  <a:lnTo>
                    <a:pt x="80962" y="95250"/>
                  </a:lnTo>
                  <a:lnTo>
                    <a:pt x="33337" y="66675"/>
                  </a:lnTo>
                  <a:lnTo>
                    <a:pt x="9525" y="54768"/>
                  </a:lnTo>
                  <a:lnTo>
                    <a:pt x="0" y="40481"/>
                  </a:lnTo>
                  <a:lnTo>
                    <a:pt x="0" y="19050"/>
                  </a:lnTo>
                  <a:lnTo>
                    <a:pt x="7144" y="4762"/>
                  </a:lnTo>
                  <a:lnTo>
                    <a:pt x="30956" y="0"/>
                  </a:lnTo>
                  <a:lnTo>
                    <a:pt x="66675" y="7143"/>
                  </a:lnTo>
                  <a:lnTo>
                    <a:pt x="114300" y="9525"/>
                  </a:lnTo>
                  <a:lnTo>
                    <a:pt x="164306" y="16668"/>
                  </a:lnTo>
                  <a:lnTo>
                    <a:pt x="230981" y="33337"/>
                  </a:lnTo>
                  <a:lnTo>
                    <a:pt x="283369" y="52387"/>
                  </a:lnTo>
                  <a:lnTo>
                    <a:pt x="369094" y="97631"/>
                  </a:lnTo>
                  <a:lnTo>
                    <a:pt x="388144" y="242887"/>
                  </a:lnTo>
                  <a:lnTo>
                    <a:pt x="457200" y="702468"/>
                  </a:lnTo>
                  <a:lnTo>
                    <a:pt x="481012" y="864393"/>
                  </a:lnTo>
                  <a:lnTo>
                    <a:pt x="523875" y="1388268"/>
                  </a:lnTo>
                  <a:lnTo>
                    <a:pt x="514350" y="1531143"/>
                  </a:lnTo>
                  <a:lnTo>
                    <a:pt x="504825" y="1600200"/>
                  </a:lnTo>
                  <a:lnTo>
                    <a:pt x="492919" y="1650206"/>
                  </a:lnTo>
                  <a:lnTo>
                    <a:pt x="476250" y="1676400"/>
                  </a:lnTo>
                  <a:lnTo>
                    <a:pt x="457200" y="1683543"/>
                  </a:lnTo>
                  <a:lnTo>
                    <a:pt x="431006" y="1681162"/>
                  </a:lnTo>
                  <a:lnTo>
                    <a:pt x="397669" y="1664493"/>
                  </a:lnTo>
                  <a:lnTo>
                    <a:pt x="366712" y="1631156"/>
                  </a:lnTo>
                  <a:lnTo>
                    <a:pt x="333375" y="1588293"/>
                  </a:lnTo>
                  <a:lnTo>
                    <a:pt x="314325" y="1535906"/>
                  </a:lnTo>
                  <a:lnTo>
                    <a:pt x="300037" y="1421606"/>
                  </a:lnTo>
                  <a:cubicBezTo>
                    <a:pt x="299243" y="1370806"/>
                    <a:pt x="298450" y="1320006"/>
                    <a:pt x="297656" y="1269206"/>
                  </a:cubicBezTo>
                  <a:lnTo>
                    <a:pt x="269081" y="1012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C7F6A291-8F07-444B-B5BB-02440059DF61}"/>
                </a:ext>
              </a:extLst>
            </p:cNvPr>
            <p:cNvSpPr/>
            <p:nvPr/>
          </p:nvSpPr>
          <p:spPr>
            <a:xfrm>
              <a:off x="3743325" y="4791075"/>
              <a:ext cx="555625" cy="1100138"/>
            </a:xfrm>
            <a:custGeom>
              <a:avLst/>
              <a:gdLst>
                <a:gd name="connsiteX0" fmla="*/ 0 w 554831"/>
                <a:gd name="connsiteY0" fmla="*/ 902494 h 1100138"/>
                <a:gd name="connsiteX1" fmla="*/ 38100 w 554831"/>
                <a:gd name="connsiteY1" fmla="*/ 769144 h 1100138"/>
                <a:gd name="connsiteX2" fmla="*/ 45244 w 554831"/>
                <a:gd name="connsiteY2" fmla="*/ 757238 h 1100138"/>
                <a:gd name="connsiteX3" fmla="*/ 100013 w 554831"/>
                <a:gd name="connsiteY3" fmla="*/ 711994 h 1100138"/>
                <a:gd name="connsiteX4" fmla="*/ 178594 w 554831"/>
                <a:gd name="connsiteY4" fmla="*/ 642938 h 1100138"/>
                <a:gd name="connsiteX5" fmla="*/ 252413 w 554831"/>
                <a:gd name="connsiteY5" fmla="*/ 566738 h 1100138"/>
                <a:gd name="connsiteX6" fmla="*/ 304800 w 554831"/>
                <a:gd name="connsiteY6" fmla="*/ 502444 h 1100138"/>
                <a:gd name="connsiteX7" fmla="*/ 361950 w 554831"/>
                <a:gd name="connsiteY7" fmla="*/ 426244 h 1100138"/>
                <a:gd name="connsiteX8" fmla="*/ 390525 w 554831"/>
                <a:gd name="connsiteY8" fmla="*/ 378619 h 1100138"/>
                <a:gd name="connsiteX9" fmla="*/ 414338 w 554831"/>
                <a:gd name="connsiteY9" fmla="*/ 326231 h 1100138"/>
                <a:gd name="connsiteX10" fmla="*/ 435769 w 554831"/>
                <a:gd name="connsiteY10" fmla="*/ 245269 h 1100138"/>
                <a:gd name="connsiteX11" fmla="*/ 454819 w 554831"/>
                <a:gd name="connsiteY11" fmla="*/ 128588 h 1100138"/>
                <a:gd name="connsiteX12" fmla="*/ 461963 w 554831"/>
                <a:gd name="connsiteY12" fmla="*/ 54769 h 1100138"/>
                <a:gd name="connsiteX13" fmla="*/ 464344 w 554831"/>
                <a:gd name="connsiteY13" fmla="*/ 33338 h 1100138"/>
                <a:gd name="connsiteX14" fmla="*/ 469106 w 554831"/>
                <a:gd name="connsiteY14" fmla="*/ 14288 h 1100138"/>
                <a:gd name="connsiteX15" fmla="*/ 483394 w 554831"/>
                <a:gd name="connsiteY15" fmla="*/ 0 h 1100138"/>
                <a:gd name="connsiteX16" fmla="*/ 500063 w 554831"/>
                <a:gd name="connsiteY16" fmla="*/ 0 h 1100138"/>
                <a:gd name="connsiteX17" fmla="*/ 516731 w 554831"/>
                <a:gd name="connsiteY17" fmla="*/ 9525 h 1100138"/>
                <a:gd name="connsiteX18" fmla="*/ 533400 w 554831"/>
                <a:gd name="connsiteY18" fmla="*/ 42863 h 1100138"/>
                <a:gd name="connsiteX19" fmla="*/ 542925 w 554831"/>
                <a:gd name="connsiteY19" fmla="*/ 92869 h 1100138"/>
                <a:gd name="connsiteX20" fmla="*/ 550069 w 554831"/>
                <a:gd name="connsiteY20" fmla="*/ 154781 h 1100138"/>
                <a:gd name="connsiteX21" fmla="*/ 554831 w 554831"/>
                <a:gd name="connsiteY21" fmla="*/ 216694 h 1100138"/>
                <a:gd name="connsiteX22" fmla="*/ 547688 w 554831"/>
                <a:gd name="connsiteY22" fmla="*/ 290513 h 1100138"/>
                <a:gd name="connsiteX23" fmla="*/ 535781 w 554831"/>
                <a:gd name="connsiteY23" fmla="*/ 392906 h 1100138"/>
                <a:gd name="connsiteX24" fmla="*/ 516731 w 554831"/>
                <a:gd name="connsiteY24" fmla="*/ 490538 h 1100138"/>
                <a:gd name="connsiteX25" fmla="*/ 495300 w 554831"/>
                <a:gd name="connsiteY25" fmla="*/ 592931 h 1100138"/>
                <a:gd name="connsiteX26" fmla="*/ 461963 w 554831"/>
                <a:gd name="connsiteY26" fmla="*/ 695325 h 1100138"/>
                <a:gd name="connsiteX27" fmla="*/ 419100 w 554831"/>
                <a:gd name="connsiteY27" fmla="*/ 792956 h 1100138"/>
                <a:gd name="connsiteX28" fmla="*/ 369094 w 554831"/>
                <a:gd name="connsiteY28" fmla="*/ 871538 h 1100138"/>
                <a:gd name="connsiteX29" fmla="*/ 323850 w 554831"/>
                <a:gd name="connsiteY29" fmla="*/ 933450 h 1100138"/>
                <a:gd name="connsiteX30" fmla="*/ 252413 w 554831"/>
                <a:gd name="connsiteY30" fmla="*/ 1007269 h 1100138"/>
                <a:gd name="connsiteX31" fmla="*/ 178594 w 554831"/>
                <a:gd name="connsiteY31" fmla="*/ 1057275 h 1100138"/>
                <a:gd name="connsiteX32" fmla="*/ 140494 w 554831"/>
                <a:gd name="connsiteY32" fmla="*/ 1078706 h 1100138"/>
                <a:gd name="connsiteX33" fmla="*/ 92869 w 554831"/>
                <a:gd name="connsiteY33" fmla="*/ 1090613 h 1100138"/>
                <a:gd name="connsiteX34" fmla="*/ 54769 w 554831"/>
                <a:gd name="connsiteY34" fmla="*/ 1100138 h 1100138"/>
                <a:gd name="connsiteX35" fmla="*/ 40481 w 554831"/>
                <a:gd name="connsiteY35" fmla="*/ 1095375 h 1100138"/>
                <a:gd name="connsiteX36" fmla="*/ 16669 w 554831"/>
                <a:gd name="connsiteY36" fmla="*/ 1069181 h 1100138"/>
                <a:gd name="connsiteX37" fmla="*/ 0 w 554831"/>
                <a:gd name="connsiteY37" fmla="*/ 1016794 h 1100138"/>
                <a:gd name="connsiteX38" fmla="*/ 0 w 554831"/>
                <a:gd name="connsiteY38" fmla="*/ 902494 h 1100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54831" h="1100138">
                  <a:moveTo>
                    <a:pt x="0" y="902494"/>
                  </a:moveTo>
                  <a:lnTo>
                    <a:pt x="38100" y="769144"/>
                  </a:lnTo>
                  <a:lnTo>
                    <a:pt x="45244" y="757238"/>
                  </a:lnTo>
                  <a:lnTo>
                    <a:pt x="100013" y="711994"/>
                  </a:lnTo>
                  <a:lnTo>
                    <a:pt x="178594" y="642938"/>
                  </a:lnTo>
                  <a:lnTo>
                    <a:pt x="252413" y="566738"/>
                  </a:lnTo>
                  <a:lnTo>
                    <a:pt x="304800" y="502444"/>
                  </a:lnTo>
                  <a:lnTo>
                    <a:pt x="361950" y="426244"/>
                  </a:lnTo>
                  <a:lnTo>
                    <a:pt x="390525" y="378619"/>
                  </a:lnTo>
                  <a:lnTo>
                    <a:pt x="414338" y="326231"/>
                  </a:lnTo>
                  <a:lnTo>
                    <a:pt x="435769" y="245269"/>
                  </a:lnTo>
                  <a:cubicBezTo>
                    <a:pt x="442248" y="206397"/>
                    <a:pt x="454819" y="167997"/>
                    <a:pt x="454819" y="128588"/>
                  </a:cubicBezTo>
                  <a:lnTo>
                    <a:pt x="461963" y="54769"/>
                  </a:lnTo>
                  <a:lnTo>
                    <a:pt x="464344" y="33338"/>
                  </a:lnTo>
                  <a:lnTo>
                    <a:pt x="469106" y="14288"/>
                  </a:lnTo>
                  <a:lnTo>
                    <a:pt x="483394" y="0"/>
                  </a:lnTo>
                  <a:lnTo>
                    <a:pt x="500063" y="0"/>
                  </a:lnTo>
                  <a:lnTo>
                    <a:pt x="516731" y="9525"/>
                  </a:lnTo>
                  <a:lnTo>
                    <a:pt x="533400" y="42863"/>
                  </a:lnTo>
                  <a:lnTo>
                    <a:pt x="542925" y="92869"/>
                  </a:lnTo>
                  <a:lnTo>
                    <a:pt x="550069" y="154781"/>
                  </a:lnTo>
                  <a:lnTo>
                    <a:pt x="554831" y="216694"/>
                  </a:lnTo>
                  <a:lnTo>
                    <a:pt x="547688" y="290513"/>
                  </a:lnTo>
                  <a:lnTo>
                    <a:pt x="535781" y="392906"/>
                  </a:lnTo>
                  <a:lnTo>
                    <a:pt x="516731" y="490538"/>
                  </a:lnTo>
                  <a:lnTo>
                    <a:pt x="495300" y="592931"/>
                  </a:lnTo>
                  <a:lnTo>
                    <a:pt x="461963" y="695325"/>
                  </a:lnTo>
                  <a:lnTo>
                    <a:pt x="419100" y="792956"/>
                  </a:lnTo>
                  <a:lnTo>
                    <a:pt x="369094" y="871538"/>
                  </a:lnTo>
                  <a:lnTo>
                    <a:pt x="323850" y="933450"/>
                  </a:lnTo>
                  <a:lnTo>
                    <a:pt x="252413" y="1007269"/>
                  </a:lnTo>
                  <a:lnTo>
                    <a:pt x="178594" y="1057275"/>
                  </a:lnTo>
                  <a:lnTo>
                    <a:pt x="140494" y="1078706"/>
                  </a:lnTo>
                  <a:lnTo>
                    <a:pt x="92869" y="1090613"/>
                  </a:lnTo>
                  <a:lnTo>
                    <a:pt x="54769" y="1100138"/>
                  </a:lnTo>
                  <a:lnTo>
                    <a:pt x="40481" y="1095375"/>
                  </a:lnTo>
                  <a:lnTo>
                    <a:pt x="16669" y="1069181"/>
                  </a:lnTo>
                  <a:lnTo>
                    <a:pt x="0" y="1016794"/>
                  </a:lnTo>
                  <a:lnTo>
                    <a:pt x="0" y="902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39B77635-3309-5E47-A974-7B232BE33C2F}"/>
                </a:ext>
              </a:extLst>
            </p:cNvPr>
            <p:cNvSpPr/>
            <p:nvPr/>
          </p:nvSpPr>
          <p:spPr>
            <a:xfrm>
              <a:off x="4805363" y="4891088"/>
              <a:ext cx="409575" cy="920750"/>
            </a:xfrm>
            <a:custGeom>
              <a:avLst/>
              <a:gdLst>
                <a:gd name="connsiteX0" fmla="*/ 161925 w 409575"/>
                <a:gd name="connsiteY0" fmla="*/ 645318 h 921543"/>
                <a:gd name="connsiteX1" fmla="*/ 161925 w 409575"/>
                <a:gd name="connsiteY1" fmla="*/ 523875 h 921543"/>
                <a:gd name="connsiteX2" fmla="*/ 154781 w 409575"/>
                <a:gd name="connsiteY2" fmla="*/ 466725 h 921543"/>
                <a:gd name="connsiteX3" fmla="*/ 147637 w 409575"/>
                <a:gd name="connsiteY3" fmla="*/ 419100 h 921543"/>
                <a:gd name="connsiteX4" fmla="*/ 133350 w 409575"/>
                <a:gd name="connsiteY4" fmla="*/ 357187 h 921543"/>
                <a:gd name="connsiteX5" fmla="*/ 107156 w 409575"/>
                <a:gd name="connsiteY5" fmla="*/ 285750 h 921543"/>
                <a:gd name="connsiteX6" fmla="*/ 61912 w 409575"/>
                <a:gd name="connsiteY6" fmla="*/ 176212 h 921543"/>
                <a:gd name="connsiteX7" fmla="*/ 28575 w 409575"/>
                <a:gd name="connsiteY7" fmla="*/ 102393 h 921543"/>
                <a:gd name="connsiteX8" fmla="*/ 4762 w 409575"/>
                <a:gd name="connsiteY8" fmla="*/ 57150 h 921543"/>
                <a:gd name="connsiteX9" fmla="*/ 0 w 409575"/>
                <a:gd name="connsiteY9" fmla="*/ 42862 h 921543"/>
                <a:gd name="connsiteX10" fmla="*/ 0 w 409575"/>
                <a:gd name="connsiteY10" fmla="*/ 30956 h 921543"/>
                <a:gd name="connsiteX11" fmla="*/ 0 w 409575"/>
                <a:gd name="connsiteY11" fmla="*/ 19050 h 921543"/>
                <a:gd name="connsiteX12" fmla="*/ 7143 w 409575"/>
                <a:gd name="connsiteY12" fmla="*/ 7143 h 921543"/>
                <a:gd name="connsiteX13" fmla="*/ 19050 w 409575"/>
                <a:gd name="connsiteY13" fmla="*/ 0 h 921543"/>
                <a:gd name="connsiteX14" fmla="*/ 42862 w 409575"/>
                <a:gd name="connsiteY14" fmla="*/ 4762 h 921543"/>
                <a:gd name="connsiteX15" fmla="*/ 66675 w 409575"/>
                <a:gd name="connsiteY15" fmla="*/ 23812 h 921543"/>
                <a:gd name="connsiteX16" fmla="*/ 111918 w 409575"/>
                <a:gd name="connsiteY16" fmla="*/ 69056 h 921543"/>
                <a:gd name="connsiteX17" fmla="*/ 169068 w 409575"/>
                <a:gd name="connsiteY17" fmla="*/ 130968 h 921543"/>
                <a:gd name="connsiteX18" fmla="*/ 230981 w 409575"/>
                <a:gd name="connsiteY18" fmla="*/ 204787 h 921543"/>
                <a:gd name="connsiteX19" fmla="*/ 273843 w 409575"/>
                <a:gd name="connsiteY19" fmla="*/ 259556 h 921543"/>
                <a:gd name="connsiteX20" fmla="*/ 316706 w 409575"/>
                <a:gd name="connsiteY20" fmla="*/ 323850 h 921543"/>
                <a:gd name="connsiteX21" fmla="*/ 357187 w 409575"/>
                <a:gd name="connsiteY21" fmla="*/ 395287 h 921543"/>
                <a:gd name="connsiteX22" fmla="*/ 383381 w 409575"/>
                <a:gd name="connsiteY22" fmla="*/ 447675 h 921543"/>
                <a:gd name="connsiteX23" fmla="*/ 395287 w 409575"/>
                <a:gd name="connsiteY23" fmla="*/ 481012 h 921543"/>
                <a:gd name="connsiteX24" fmla="*/ 402431 w 409575"/>
                <a:gd name="connsiteY24" fmla="*/ 526256 h 921543"/>
                <a:gd name="connsiteX25" fmla="*/ 407193 w 409575"/>
                <a:gd name="connsiteY25" fmla="*/ 561975 h 921543"/>
                <a:gd name="connsiteX26" fmla="*/ 409575 w 409575"/>
                <a:gd name="connsiteY26" fmla="*/ 611981 h 921543"/>
                <a:gd name="connsiteX27" fmla="*/ 409575 w 409575"/>
                <a:gd name="connsiteY27" fmla="*/ 673893 h 921543"/>
                <a:gd name="connsiteX28" fmla="*/ 402431 w 409575"/>
                <a:gd name="connsiteY28" fmla="*/ 738187 h 921543"/>
                <a:gd name="connsiteX29" fmla="*/ 385762 w 409575"/>
                <a:gd name="connsiteY29" fmla="*/ 804862 h 921543"/>
                <a:gd name="connsiteX30" fmla="*/ 369093 w 409575"/>
                <a:gd name="connsiteY30" fmla="*/ 857250 h 921543"/>
                <a:gd name="connsiteX31" fmla="*/ 345281 w 409575"/>
                <a:gd name="connsiteY31" fmla="*/ 892968 h 921543"/>
                <a:gd name="connsiteX32" fmla="*/ 321468 w 409575"/>
                <a:gd name="connsiteY32" fmla="*/ 909637 h 921543"/>
                <a:gd name="connsiteX33" fmla="*/ 297656 w 409575"/>
                <a:gd name="connsiteY33" fmla="*/ 919162 h 921543"/>
                <a:gd name="connsiteX34" fmla="*/ 278606 w 409575"/>
                <a:gd name="connsiteY34" fmla="*/ 921543 h 921543"/>
                <a:gd name="connsiteX35" fmla="*/ 247650 w 409575"/>
                <a:gd name="connsiteY35" fmla="*/ 921543 h 921543"/>
                <a:gd name="connsiteX36" fmla="*/ 219075 w 409575"/>
                <a:gd name="connsiteY36" fmla="*/ 914400 h 921543"/>
                <a:gd name="connsiteX37" fmla="*/ 188118 w 409575"/>
                <a:gd name="connsiteY37" fmla="*/ 895350 h 921543"/>
                <a:gd name="connsiteX38" fmla="*/ 173831 w 409575"/>
                <a:gd name="connsiteY38" fmla="*/ 876300 h 921543"/>
                <a:gd name="connsiteX39" fmla="*/ 166687 w 409575"/>
                <a:gd name="connsiteY39" fmla="*/ 826293 h 921543"/>
                <a:gd name="connsiteX40" fmla="*/ 164306 w 409575"/>
                <a:gd name="connsiteY40" fmla="*/ 759618 h 921543"/>
                <a:gd name="connsiteX41" fmla="*/ 161925 w 409575"/>
                <a:gd name="connsiteY41" fmla="*/ 645318 h 921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09575" h="921543">
                  <a:moveTo>
                    <a:pt x="161925" y="645318"/>
                  </a:moveTo>
                  <a:lnTo>
                    <a:pt x="161925" y="523875"/>
                  </a:lnTo>
                  <a:lnTo>
                    <a:pt x="154781" y="466725"/>
                  </a:lnTo>
                  <a:lnTo>
                    <a:pt x="147637" y="419100"/>
                  </a:lnTo>
                  <a:lnTo>
                    <a:pt x="133350" y="357187"/>
                  </a:lnTo>
                  <a:lnTo>
                    <a:pt x="107156" y="285750"/>
                  </a:lnTo>
                  <a:lnTo>
                    <a:pt x="61912" y="176212"/>
                  </a:lnTo>
                  <a:lnTo>
                    <a:pt x="28575" y="102393"/>
                  </a:lnTo>
                  <a:lnTo>
                    <a:pt x="4762" y="57150"/>
                  </a:lnTo>
                  <a:lnTo>
                    <a:pt x="0" y="42862"/>
                  </a:lnTo>
                  <a:lnTo>
                    <a:pt x="0" y="30956"/>
                  </a:lnTo>
                  <a:lnTo>
                    <a:pt x="0" y="19050"/>
                  </a:lnTo>
                  <a:lnTo>
                    <a:pt x="7143" y="7143"/>
                  </a:lnTo>
                  <a:lnTo>
                    <a:pt x="19050" y="0"/>
                  </a:lnTo>
                  <a:lnTo>
                    <a:pt x="42862" y="4762"/>
                  </a:lnTo>
                  <a:lnTo>
                    <a:pt x="66675" y="23812"/>
                  </a:lnTo>
                  <a:lnTo>
                    <a:pt x="111918" y="69056"/>
                  </a:lnTo>
                  <a:lnTo>
                    <a:pt x="169068" y="130968"/>
                  </a:lnTo>
                  <a:lnTo>
                    <a:pt x="230981" y="204787"/>
                  </a:lnTo>
                  <a:lnTo>
                    <a:pt x="273843" y="259556"/>
                  </a:lnTo>
                  <a:lnTo>
                    <a:pt x="316706" y="323850"/>
                  </a:lnTo>
                  <a:lnTo>
                    <a:pt x="357187" y="395287"/>
                  </a:lnTo>
                  <a:lnTo>
                    <a:pt x="383381" y="447675"/>
                  </a:lnTo>
                  <a:lnTo>
                    <a:pt x="395287" y="481012"/>
                  </a:lnTo>
                  <a:lnTo>
                    <a:pt x="402431" y="526256"/>
                  </a:lnTo>
                  <a:lnTo>
                    <a:pt x="407193" y="561975"/>
                  </a:lnTo>
                  <a:lnTo>
                    <a:pt x="409575" y="611981"/>
                  </a:lnTo>
                  <a:lnTo>
                    <a:pt x="409575" y="673893"/>
                  </a:lnTo>
                  <a:lnTo>
                    <a:pt x="402431" y="738187"/>
                  </a:lnTo>
                  <a:lnTo>
                    <a:pt x="385762" y="804862"/>
                  </a:lnTo>
                  <a:lnTo>
                    <a:pt x="369093" y="857250"/>
                  </a:lnTo>
                  <a:lnTo>
                    <a:pt x="345281" y="892968"/>
                  </a:lnTo>
                  <a:lnTo>
                    <a:pt x="321468" y="909637"/>
                  </a:lnTo>
                  <a:lnTo>
                    <a:pt x="297656" y="919162"/>
                  </a:lnTo>
                  <a:lnTo>
                    <a:pt x="278606" y="921543"/>
                  </a:lnTo>
                  <a:lnTo>
                    <a:pt x="247650" y="921543"/>
                  </a:lnTo>
                  <a:lnTo>
                    <a:pt x="219075" y="914400"/>
                  </a:lnTo>
                  <a:lnTo>
                    <a:pt x="188118" y="895350"/>
                  </a:lnTo>
                  <a:lnTo>
                    <a:pt x="173831" y="876300"/>
                  </a:lnTo>
                  <a:lnTo>
                    <a:pt x="166687" y="826293"/>
                  </a:lnTo>
                  <a:cubicBezTo>
                    <a:pt x="165893" y="804068"/>
                    <a:pt x="165100" y="781843"/>
                    <a:pt x="164306" y="759618"/>
                  </a:cubicBezTo>
                  <a:cubicBezTo>
                    <a:pt x="163512" y="721518"/>
                    <a:pt x="162719" y="683418"/>
                    <a:pt x="161925" y="64531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E418155A-FFEC-A942-A2A7-CC2E19F19B86}"/>
                </a:ext>
              </a:extLst>
            </p:cNvPr>
            <p:cNvSpPr/>
            <p:nvPr/>
          </p:nvSpPr>
          <p:spPr>
            <a:xfrm>
              <a:off x="5575300" y="4805363"/>
              <a:ext cx="533400" cy="1004887"/>
            </a:xfrm>
            <a:custGeom>
              <a:avLst/>
              <a:gdLst>
                <a:gd name="connsiteX0" fmla="*/ 223838 w 533400"/>
                <a:gd name="connsiteY0" fmla="*/ 704850 h 1004887"/>
                <a:gd name="connsiteX1" fmla="*/ 214313 w 533400"/>
                <a:gd name="connsiteY1" fmla="*/ 566737 h 1004887"/>
                <a:gd name="connsiteX2" fmla="*/ 192882 w 533400"/>
                <a:gd name="connsiteY2" fmla="*/ 457200 h 1004887"/>
                <a:gd name="connsiteX3" fmla="*/ 159544 w 533400"/>
                <a:gd name="connsiteY3" fmla="*/ 352425 h 1004887"/>
                <a:gd name="connsiteX4" fmla="*/ 130969 w 533400"/>
                <a:gd name="connsiteY4" fmla="*/ 283368 h 1004887"/>
                <a:gd name="connsiteX5" fmla="*/ 92869 w 533400"/>
                <a:gd name="connsiteY5" fmla="*/ 202406 h 1004887"/>
                <a:gd name="connsiteX6" fmla="*/ 47625 w 533400"/>
                <a:gd name="connsiteY6" fmla="*/ 121443 h 1004887"/>
                <a:gd name="connsiteX7" fmla="*/ 11907 w 533400"/>
                <a:gd name="connsiteY7" fmla="*/ 66675 h 1004887"/>
                <a:gd name="connsiteX8" fmla="*/ 0 w 533400"/>
                <a:gd name="connsiteY8" fmla="*/ 40481 h 1004887"/>
                <a:gd name="connsiteX9" fmla="*/ 0 w 533400"/>
                <a:gd name="connsiteY9" fmla="*/ 21431 h 1004887"/>
                <a:gd name="connsiteX10" fmla="*/ 2382 w 533400"/>
                <a:gd name="connsiteY10" fmla="*/ 9525 h 1004887"/>
                <a:gd name="connsiteX11" fmla="*/ 11907 w 533400"/>
                <a:gd name="connsiteY11" fmla="*/ 2381 h 1004887"/>
                <a:gd name="connsiteX12" fmla="*/ 26194 w 533400"/>
                <a:gd name="connsiteY12" fmla="*/ 0 h 1004887"/>
                <a:gd name="connsiteX13" fmla="*/ 47625 w 533400"/>
                <a:gd name="connsiteY13" fmla="*/ 9525 h 1004887"/>
                <a:gd name="connsiteX14" fmla="*/ 109538 w 533400"/>
                <a:gd name="connsiteY14" fmla="*/ 59531 h 1004887"/>
                <a:gd name="connsiteX15" fmla="*/ 202407 w 533400"/>
                <a:gd name="connsiteY15" fmla="*/ 140493 h 1004887"/>
                <a:gd name="connsiteX16" fmla="*/ 295275 w 533400"/>
                <a:gd name="connsiteY16" fmla="*/ 223837 h 1004887"/>
                <a:gd name="connsiteX17" fmla="*/ 364332 w 533400"/>
                <a:gd name="connsiteY17" fmla="*/ 297656 h 1004887"/>
                <a:gd name="connsiteX18" fmla="*/ 416719 w 533400"/>
                <a:gd name="connsiteY18" fmla="*/ 361950 h 1004887"/>
                <a:gd name="connsiteX19" fmla="*/ 452438 w 533400"/>
                <a:gd name="connsiteY19" fmla="*/ 404812 h 1004887"/>
                <a:gd name="connsiteX20" fmla="*/ 476250 w 533400"/>
                <a:gd name="connsiteY20" fmla="*/ 450056 h 1004887"/>
                <a:gd name="connsiteX21" fmla="*/ 497682 w 533400"/>
                <a:gd name="connsiteY21" fmla="*/ 495300 h 1004887"/>
                <a:gd name="connsiteX22" fmla="*/ 514350 w 533400"/>
                <a:gd name="connsiteY22" fmla="*/ 552450 h 1004887"/>
                <a:gd name="connsiteX23" fmla="*/ 523875 w 533400"/>
                <a:gd name="connsiteY23" fmla="*/ 604837 h 1004887"/>
                <a:gd name="connsiteX24" fmla="*/ 533400 w 533400"/>
                <a:gd name="connsiteY24" fmla="*/ 678656 h 1004887"/>
                <a:gd name="connsiteX25" fmla="*/ 531019 w 533400"/>
                <a:gd name="connsiteY25" fmla="*/ 754856 h 1004887"/>
                <a:gd name="connsiteX26" fmla="*/ 526257 w 533400"/>
                <a:gd name="connsiteY26" fmla="*/ 831056 h 1004887"/>
                <a:gd name="connsiteX27" fmla="*/ 511969 w 533400"/>
                <a:gd name="connsiteY27" fmla="*/ 897731 h 1004887"/>
                <a:gd name="connsiteX28" fmla="*/ 497682 w 533400"/>
                <a:gd name="connsiteY28" fmla="*/ 935831 h 1004887"/>
                <a:gd name="connsiteX29" fmla="*/ 473869 w 533400"/>
                <a:gd name="connsiteY29" fmla="*/ 976312 h 1004887"/>
                <a:gd name="connsiteX30" fmla="*/ 447675 w 533400"/>
                <a:gd name="connsiteY30" fmla="*/ 997743 h 1004887"/>
                <a:gd name="connsiteX31" fmla="*/ 426244 w 533400"/>
                <a:gd name="connsiteY31" fmla="*/ 1002506 h 1004887"/>
                <a:gd name="connsiteX32" fmla="*/ 404813 w 533400"/>
                <a:gd name="connsiteY32" fmla="*/ 1004887 h 1004887"/>
                <a:gd name="connsiteX33" fmla="*/ 369094 w 533400"/>
                <a:gd name="connsiteY33" fmla="*/ 995362 h 1004887"/>
                <a:gd name="connsiteX34" fmla="*/ 333375 w 533400"/>
                <a:gd name="connsiteY34" fmla="*/ 973931 h 1004887"/>
                <a:gd name="connsiteX35" fmla="*/ 300038 w 533400"/>
                <a:gd name="connsiteY35" fmla="*/ 940593 h 1004887"/>
                <a:gd name="connsiteX36" fmla="*/ 273844 w 533400"/>
                <a:gd name="connsiteY36" fmla="*/ 909637 h 1004887"/>
                <a:gd name="connsiteX37" fmla="*/ 254794 w 533400"/>
                <a:gd name="connsiteY37" fmla="*/ 876300 h 1004887"/>
                <a:gd name="connsiteX38" fmla="*/ 242888 w 533400"/>
                <a:gd name="connsiteY38" fmla="*/ 823912 h 1004887"/>
                <a:gd name="connsiteX39" fmla="*/ 223838 w 533400"/>
                <a:gd name="connsiteY39" fmla="*/ 704850 h 100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33400" h="1004887">
                  <a:moveTo>
                    <a:pt x="223838" y="704850"/>
                  </a:moveTo>
                  <a:lnTo>
                    <a:pt x="214313" y="566737"/>
                  </a:lnTo>
                  <a:lnTo>
                    <a:pt x="192882" y="457200"/>
                  </a:lnTo>
                  <a:lnTo>
                    <a:pt x="159544" y="352425"/>
                  </a:lnTo>
                  <a:lnTo>
                    <a:pt x="130969" y="283368"/>
                  </a:lnTo>
                  <a:lnTo>
                    <a:pt x="92869" y="202406"/>
                  </a:lnTo>
                  <a:lnTo>
                    <a:pt x="47625" y="121443"/>
                  </a:lnTo>
                  <a:lnTo>
                    <a:pt x="11907" y="66675"/>
                  </a:lnTo>
                  <a:lnTo>
                    <a:pt x="0" y="40481"/>
                  </a:lnTo>
                  <a:lnTo>
                    <a:pt x="0" y="21431"/>
                  </a:lnTo>
                  <a:lnTo>
                    <a:pt x="2382" y="9525"/>
                  </a:lnTo>
                  <a:lnTo>
                    <a:pt x="11907" y="2381"/>
                  </a:lnTo>
                  <a:lnTo>
                    <a:pt x="26194" y="0"/>
                  </a:lnTo>
                  <a:lnTo>
                    <a:pt x="47625" y="9525"/>
                  </a:lnTo>
                  <a:lnTo>
                    <a:pt x="109538" y="59531"/>
                  </a:lnTo>
                  <a:lnTo>
                    <a:pt x="202407" y="140493"/>
                  </a:lnTo>
                  <a:lnTo>
                    <a:pt x="295275" y="223837"/>
                  </a:lnTo>
                  <a:lnTo>
                    <a:pt x="364332" y="297656"/>
                  </a:lnTo>
                  <a:lnTo>
                    <a:pt x="416719" y="361950"/>
                  </a:lnTo>
                  <a:lnTo>
                    <a:pt x="452438" y="404812"/>
                  </a:lnTo>
                  <a:lnTo>
                    <a:pt x="476250" y="450056"/>
                  </a:lnTo>
                  <a:lnTo>
                    <a:pt x="497682" y="495300"/>
                  </a:lnTo>
                  <a:lnTo>
                    <a:pt x="514350" y="552450"/>
                  </a:lnTo>
                  <a:lnTo>
                    <a:pt x="523875" y="604837"/>
                  </a:lnTo>
                  <a:lnTo>
                    <a:pt x="533400" y="678656"/>
                  </a:lnTo>
                  <a:cubicBezTo>
                    <a:pt x="532606" y="704056"/>
                    <a:pt x="531813" y="729456"/>
                    <a:pt x="531019" y="754856"/>
                  </a:cubicBezTo>
                  <a:lnTo>
                    <a:pt x="526257" y="831056"/>
                  </a:lnTo>
                  <a:lnTo>
                    <a:pt x="511969" y="897731"/>
                  </a:lnTo>
                  <a:lnTo>
                    <a:pt x="497682" y="935831"/>
                  </a:lnTo>
                  <a:lnTo>
                    <a:pt x="473869" y="976312"/>
                  </a:lnTo>
                  <a:lnTo>
                    <a:pt x="447675" y="997743"/>
                  </a:lnTo>
                  <a:lnTo>
                    <a:pt x="426244" y="1002506"/>
                  </a:lnTo>
                  <a:lnTo>
                    <a:pt x="404813" y="1004887"/>
                  </a:lnTo>
                  <a:lnTo>
                    <a:pt x="369094" y="995362"/>
                  </a:lnTo>
                  <a:lnTo>
                    <a:pt x="333375" y="973931"/>
                  </a:lnTo>
                  <a:lnTo>
                    <a:pt x="300038" y="940593"/>
                  </a:lnTo>
                  <a:lnTo>
                    <a:pt x="273844" y="909637"/>
                  </a:lnTo>
                  <a:lnTo>
                    <a:pt x="254794" y="876300"/>
                  </a:lnTo>
                  <a:lnTo>
                    <a:pt x="242888" y="823912"/>
                  </a:lnTo>
                  <a:lnTo>
                    <a:pt x="223838" y="704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7205918F-261A-E241-81DE-83FAEA85BF82}"/>
                </a:ext>
              </a:extLst>
            </p:cNvPr>
            <p:cNvSpPr/>
            <p:nvPr/>
          </p:nvSpPr>
          <p:spPr>
            <a:xfrm>
              <a:off x="6523038" y="4760913"/>
              <a:ext cx="681037" cy="1060450"/>
            </a:xfrm>
            <a:custGeom>
              <a:avLst/>
              <a:gdLst>
                <a:gd name="connsiteX0" fmla="*/ 366712 w 681037"/>
                <a:gd name="connsiteY0" fmla="*/ 814387 h 1062037"/>
                <a:gd name="connsiteX1" fmla="*/ 273844 w 681037"/>
                <a:gd name="connsiteY1" fmla="*/ 569119 h 1062037"/>
                <a:gd name="connsiteX2" fmla="*/ 188119 w 681037"/>
                <a:gd name="connsiteY2" fmla="*/ 371475 h 1062037"/>
                <a:gd name="connsiteX3" fmla="*/ 123825 w 681037"/>
                <a:gd name="connsiteY3" fmla="*/ 240506 h 1062037"/>
                <a:gd name="connsiteX4" fmla="*/ 52387 w 681037"/>
                <a:gd name="connsiteY4" fmla="*/ 121444 h 1062037"/>
                <a:gd name="connsiteX5" fmla="*/ 7144 w 681037"/>
                <a:gd name="connsiteY5" fmla="*/ 57150 h 1062037"/>
                <a:gd name="connsiteX6" fmla="*/ 2381 w 681037"/>
                <a:gd name="connsiteY6" fmla="*/ 38100 h 1062037"/>
                <a:gd name="connsiteX7" fmla="*/ 0 w 681037"/>
                <a:gd name="connsiteY7" fmla="*/ 21431 h 1062037"/>
                <a:gd name="connsiteX8" fmla="*/ 2381 w 681037"/>
                <a:gd name="connsiteY8" fmla="*/ 9525 h 1062037"/>
                <a:gd name="connsiteX9" fmla="*/ 16669 w 681037"/>
                <a:gd name="connsiteY9" fmla="*/ 0 h 1062037"/>
                <a:gd name="connsiteX10" fmla="*/ 33337 w 681037"/>
                <a:gd name="connsiteY10" fmla="*/ 0 h 1062037"/>
                <a:gd name="connsiteX11" fmla="*/ 54769 w 681037"/>
                <a:gd name="connsiteY11" fmla="*/ 4762 h 1062037"/>
                <a:gd name="connsiteX12" fmla="*/ 133350 w 681037"/>
                <a:gd name="connsiteY12" fmla="*/ 73819 h 1062037"/>
                <a:gd name="connsiteX13" fmla="*/ 235744 w 681037"/>
                <a:gd name="connsiteY13" fmla="*/ 169069 h 1062037"/>
                <a:gd name="connsiteX14" fmla="*/ 342900 w 681037"/>
                <a:gd name="connsiteY14" fmla="*/ 273844 h 1062037"/>
                <a:gd name="connsiteX15" fmla="*/ 450056 w 681037"/>
                <a:gd name="connsiteY15" fmla="*/ 385762 h 1062037"/>
                <a:gd name="connsiteX16" fmla="*/ 538162 w 681037"/>
                <a:gd name="connsiteY16" fmla="*/ 488156 h 1062037"/>
                <a:gd name="connsiteX17" fmla="*/ 602456 w 681037"/>
                <a:gd name="connsiteY17" fmla="*/ 581025 h 1062037"/>
                <a:gd name="connsiteX18" fmla="*/ 650081 w 681037"/>
                <a:gd name="connsiteY18" fmla="*/ 666750 h 1062037"/>
                <a:gd name="connsiteX19" fmla="*/ 669131 w 681037"/>
                <a:gd name="connsiteY19" fmla="*/ 709612 h 1062037"/>
                <a:gd name="connsiteX20" fmla="*/ 681037 w 681037"/>
                <a:gd name="connsiteY20" fmla="*/ 754856 h 1062037"/>
                <a:gd name="connsiteX21" fmla="*/ 681037 w 681037"/>
                <a:gd name="connsiteY21" fmla="*/ 797719 h 1062037"/>
                <a:gd name="connsiteX22" fmla="*/ 673894 w 681037"/>
                <a:gd name="connsiteY22" fmla="*/ 859631 h 1062037"/>
                <a:gd name="connsiteX23" fmla="*/ 661987 w 681037"/>
                <a:gd name="connsiteY23" fmla="*/ 919162 h 1062037"/>
                <a:gd name="connsiteX24" fmla="*/ 635794 w 681037"/>
                <a:gd name="connsiteY24" fmla="*/ 983456 h 1062037"/>
                <a:gd name="connsiteX25" fmla="*/ 602456 w 681037"/>
                <a:gd name="connsiteY25" fmla="*/ 1026319 h 1062037"/>
                <a:gd name="connsiteX26" fmla="*/ 571500 w 681037"/>
                <a:gd name="connsiteY26" fmla="*/ 1054894 h 1062037"/>
                <a:gd name="connsiteX27" fmla="*/ 550069 w 681037"/>
                <a:gd name="connsiteY27" fmla="*/ 1062037 h 1062037"/>
                <a:gd name="connsiteX28" fmla="*/ 521494 w 681037"/>
                <a:gd name="connsiteY28" fmla="*/ 1062037 h 1062037"/>
                <a:gd name="connsiteX29" fmla="*/ 497681 w 681037"/>
                <a:gd name="connsiteY29" fmla="*/ 1054894 h 1062037"/>
                <a:gd name="connsiteX30" fmla="*/ 469106 w 681037"/>
                <a:gd name="connsiteY30" fmla="*/ 1033462 h 1062037"/>
                <a:gd name="connsiteX31" fmla="*/ 435769 w 681037"/>
                <a:gd name="connsiteY31" fmla="*/ 1000125 h 1062037"/>
                <a:gd name="connsiteX32" fmla="*/ 419100 w 681037"/>
                <a:gd name="connsiteY32" fmla="*/ 959644 h 1062037"/>
                <a:gd name="connsiteX33" fmla="*/ 366712 w 681037"/>
                <a:gd name="connsiteY33" fmla="*/ 814387 h 106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81037" h="1062037">
                  <a:moveTo>
                    <a:pt x="366712" y="814387"/>
                  </a:moveTo>
                  <a:lnTo>
                    <a:pt x="273844" y="569119"/>
                  </a:lnTo>
                  <a:lnTo>
                    <a:pt x="188119" y="371475"/>
                  </a:lnTo>
                  <a:lnTo>
                    <a:pt x="123825" y="240506"/>
                  </a:lnTo>
                  <a:lnTo>
                    <a:pt x="52387" y="121444"/>
                  </a:lnTo>
                  <a:lnTo>
                    <a:pt x="7144" y="57150"/>
                  </a:lnTo>
                  <a:lnTo>
                    <a:pt x="2381" y="38100"/>
                  </a:lnTo>
                  <a:lnTo>
                    <a:pt x="0" y="21431"/>
                  </a:lnTo>
                  <a:lnTo>
                    <a:pt x="2381" y="9525"/>
                  </a:lnTo>
                  <a:lnTo>
                    <a:pt x="16669" y="0"/>
                  </a:lnTo>
                  <a:lnTo>
                    <a:pt x="33337" y="0"/>
                  </a:lnTo>
                  <a:lnTo>
                    <a:pt x="54769" y="4762"/>
                  </a:lnTo>
                  <a:lnTo>
                    <a:pt x="133350" y="73819"/>
                  </a:lnTo>
                  <a:lnTo>
                    <a:pt x="235744" y="169069"/>
                  </a:lnTo>
                  <a:lnTo>
                    <a:pt x="342900" y="273844"/>
                  </a:lnTo>
                  <a:lnTo>
                    <a:pt x="450056" y="385762"/>
                  </a:lnTo>
                  <a:lnTo>
                    <a:pt x="538162" y="488156"/>
                  </a:lnTo>
                  <a:lnTo>
                    <a:pt x="602456" y="581025"/>
                  </a:lnTo>
                  <a:lnTo>
                    <a:pt x="650081" y="666750"/>
                  </a:lnTo>
                  <a:lnTo>
                    <a:pt x="669131" y="709612"/>
                  </a:lnTo>
                  <a:lnTo>
                    <a:pt x="681037" y="754856"/>
                  </a:lnTo>
                  <a:lnTo>
                    <a:pt x="681037" y="797719"/>
                  </a:lnTo>
                  <a:lnTo>
                    <a:pt x="673894" y="859631"/>
                  </a:lnTo>
                  <a:lnTo>
                    <a:pt x="661987" y="919162"/>
                  </a:lnTo>
                  <a:lnTo>
                    <a:pt x="635794" y="983456"/>
                  </a:lnTo>
                  <a:lnTo>
                    <a:pt x="602456" y="1026319"/>
                  </a:lnTo>
                  <a:lnTo>
                    <a:pt x="571500" y="1054894"/>
                  </a:lnTo>
                  <a:lnTo>
                    <a:pt x="550069" y="1062037"/>
                  </a:lnTo>
                  <a:lnTo>
                    <a:pt x="521494" y="1062037"/>
                  </a:lnTo>
                  <a:lnTo>
                    <a:pt x="497681" y="1054894"/>
                  </a:lnTo>
                  <a:lnTo>
                    <a:pt x="469106" y="1033462"/>
                  </a:lnTo>
                  <a:lnTo>
                    <a:pt x="435769" y="1000125"/>
                  </a:lnTo>
                  <a:lnTo>
                    <a:pt x="419100" y="959644"/>
                  </a:lnTo>
                  <a:lnTo>
                    <a:pt x="366712" y="8143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3BD50955-598F-C94C-B5D7-429C0B786F58}"/>
                </a:ext>
              </a:extLst>
            </p:cNvPr>
            <p:cNvSpPr/>
            <p:nvPr/>
          </p:nvSpPr>
          <p:spPr>
            <a:xfrm rot="16200000">
              <a:off x="2348707" y="4156869"/>
              <a:ext cx="1897062" cy="1066800"/>
            </a:xfrm>
            <a:custGeom>
              <a:avLst/>
              <a:gdLst>
                <a:gd name="connsiteX0" fmla="*/ 778668 w 1897856"/>
                <a:gd name="connsiteY0" fmla="*/ 578644 h 1066800"/>
                <a:gd name="connsiteX1" fmla="*/ 564356 w 1897856"/>
                <a:gd name="connsiteY1" fmla="*/ 461963 h 1066800"/>
                <a:gd name="connsiteX2" fmla="*/ 392906 w 1897856"/>
                <a:gd name="connsiteY2" fmla="*/ 366713 h 1066800"/>
                <a:gd name="connsiteX3" fmla="*/ 245268 w 1897856"/>
                <a:gd name="connsiteY3" fmla="*/ 283369 h 1066800"/>
                <a:gd name="connsiteX4" fmla="*/ 188118 w 1897856"/>
                <a:gd name="connsiteY4" fmla="*/ 252413 h 1066800"/>
                <a:gd name="connsiteX5" fmla="*/ 154781 w 1897856"/>
                <a:gd name="connsiteY5" fmla="*/ 230982 h 1066800"/>
                <a:gd name="connsiteX6" fmla="*/ 126206 w 1897856"/>
                <a:gd name="connsiteY6" fmla="*/ 214313 h 1066800"/>
                <a:gd name="connsiteX7" fmla="*/ 0 w 1897856"/>
                <a:gd name="connsiteY7" fmla="*/ 150019 h 1066800"/>
                <a:gd name="connsiteX8" fmla="*/ 454818 w 1897856"/>
                <a:gd name="connsiteY8" fmla="*/ 0 h 1066800"/>
                <a:gd name="connsiteX9" fmla="*/ 478631 w 1897856"/>
                <a:gd name="connsiteY9" fmla="*/ 35719 h 1066800"/>
                <a:gd name="connsiteX10" fmla="*/ 476250 w 1897856"/>
                <a:gd name="connsiteY10" fmla="*/ 66675 h 1066800"/>
                <a:gd name="connsiteX11" fmla="*/ 490537 w 1897856"/>
                <a:gd name="connsiteY11" fmla="*/ 114300 h 1066800"/>
                <a:gd name="connsiteX12" fmla="*/ 509587 w 1897856"/>
                <a:gd name="connsiteY12" fmla="*/ 150019 h 1066800"/>
                <a:gd name="connsiteX13" fmla="*/ 540543 w 1897856"/>
                <a:gd name="connsiteY13" fmla="*/ 178594 h 1066800"/>
                <a:gd name="connsiteX14" fmla="*/ 726281 w 1897856"/>
                <a:gd name="connsiteY14" fmla="*/ 302419 h 1066800"/>
                <a:gd name="connsiteX15" fmla="*/ 1066800 w 1897856"/>
                <a:gd name="connsiteY15" fmla="*/ 521494 h 1066800"/>
                <a:gd name="connsiteX16" fmla="*/ 1404937 w 1897856"/>
                <a:gd name="connsiteY16" fmla="*/ 726282 h 1066800"/>
                <a:gd name="connsiteX17" fmla="*/ 1664493 w 1897856"/>
                <a:gd name="connsiteY17" fmla="*/ 881063 h 1066800"/>
                <a:gd name="connsiteX18" fmla="*/ 1859756 w 1897856"/>
                <a:gd name="connsiteY18" fmla="*/ 992982 h 1066800"/>
                <a:gd name="connsiteX19" fmla="*/ 1881187 w 1897856"/>
                <a:gd name="connsiteY19" fmla="*/ 1007269 h 1066800"/>
                <a:gd name="connsiteX20" fmla="*/ 1893093 w 1897856"/>
                <a:gd name="connsiteY20" fmla="*/ 1023938 h 1066800"/>
                <a:gd name="connsiteX21" fmla="*/ 1897856 w 1897856"/>
                <a:gd name="connsiteY21" fmla="*/ 1040607 h 1066800"/>
                <a:gd name="connsiteX22" fmla="*/ 1893093 w 1897856"/>
                <a:gd name="connsiteY22" fmla="*/ 1054894 h 1066800"/>
                <a:gd name="connsiteX23" fmla="*/ 1878806 w 1897856"/>
                <a:gd name="connsiteY23" fmla="*/ 1064419 h 1066800"/>
                <a:gd name="connsiteX24" fmla="*/ 1859756 w 1897856"/>
                <a:gd name="connsiteY24" fmla="*/ 1066800 h 1066800"/>
                <a:gd name="connsiteX25" fmla="*/ 1819275 w 1897856"/>
                <a:gd name="connsiteY25" fmla="*/ 1057275 h 1066800"/>
                <a:gd name="connsiteX26" fmla="*/ 1528762 w 1897856"/>
                <a:gd name="connsiteY26" fmla="*/ 942975 h 1066800"/>
                <a:gd name="connsiteX27" fmla="*/ 1235868 w 1897856"/>
                <a:gd name="connsiteY27" fmla="*/ 809625 h 1066800"/>
                <a:gd name="connsiteX28" fmla="*/ 1078706 w 1897856"/>
                <a:gd name="connsiteY28" fmla="*/ 735807 h 1066800"/>
                <a:gd name="connsiteX29" fmla="*/ 962025 w 1897856"/>
                <a:gd name="connsiteY29" fmla="*/ 678657 h 1066800"/>
                <a:gd name="connsiteX30" fmla="*/ 778668 w 1897856"/>
                <a:gd name="connsiteY30" fmla="*/ 578644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97856" h="1066800">
                  <a:moveTo>
                    <a:pt x="778668" y="578644"/>
                  </a:moveTo>
                  <a:lnTo>
                    <a:pt x="564356" y="461963"/>
                  </a:lnTo>
                  <a:lnTo>
                    <a:pt x="392906" y="366713"/>
                  </a:lnTo>
                  <a:lnTo>
                    <a:pt x="245268" y="283369"/>
                  </a:lnTo>
                  <a:lnTo>
                    <a:pt x="188118" y="252413"/>
                  </a:lnTo>
                  <a:lnTo>
                    <a:pt x="154781" y="230982"/>
                  </a:lnTo>
                  <a:lnTo>
                    <a:pt x="126206" y="214313"/>
                  </a:lnTo>
                  <a:lnTo>
                    <a:pt x="0" y="150019"/>
                  </a:lnTo>
                  <a:lnTo>
                    <a:pt x="454818" y="0"/>
                  </a:lnTo>
                  <a:lnTo>
                    <a:pt x="478631" y="35719"/>
                  </a:lnTo>
                  <a:lnTo>
                    <a:pt x="476250" y="66675"/>
                  </a:lnTo>
                  <a:lnTo>
                    <a:pt x="490537" y="114300"/>
                  </a:lnTo>
                  <a:lnTo>
                    <a:pt x="509587" y="150019"/>
                  </a:lnTo>
                  <a:lnTo>
                    <a:pt x="540543" y="178594"/>
                  </a:lnTo>
                  <a:lnTo>
                    <a:pt x="726281" y="302419"/>
                  </a:lnTo>
                  <a:lnTo>
                    <a:pt x="1066800" y="521494"/>
                  </a:lnTo>
                  <a:lnTo>
                    <a:pt x="1404937" y="726282"/>
                  </a:lnTo>
                  <a:lnTo>
                    <a:pt x="1664493" y="881063"/>
                  </a:lnTo>
                  <a:lnTo>
                    <a:pt x="1859756" y="992982"/>
                  </a:lnTo>
                  <a:lnTo>
                    <a:pt x="1881187" y="1007269"/>
                  </a:lnTo>
                  <a:lnTo>
                    <a:pt x="1893093" y="1023938"/>
                  </a:lnTo>
                  <a:lnTo>
                    <a:pt x="1897856" y="1040607"/>
                  </a:lnTo>
                  <a:lnTo>
                    <a:pt x="1893093" y="1054894"/>
                  </a:lnTo>
                  <a:lnTo>
                    <a:pt x="1878806" y="1064419"/>
                  </a:lnTo>
                  <a:lnTo>
                    <a:pt x="1859756" y="1066800"/>
                  </a:lnTo>
                  <a:lnTo>
                    <a:pt x="1819275" y="1057275"/>
                  </a:lnTo>
                  <a:lnTo>
                    <a:pt x="1528762" y="942975"/>
                  </a:lnTo>
                  <a:lnTo>
                    <a:pt x="1235868" y="809625"/>
                  </a:lnTo>
                  <a:lnTo>
                    <a:pt x="1078706" y="735807"/>
                  </a:lnTo>
                  <a:lnTo>
                    <a:pt x="962025" y="678657"/>
                  </a:lnTo>
                  <a:lnTo>
                    <a:pt x="778668" y="578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2E8EC570-0A36-3F40-8DCE-38AA0129CF0F}"/>
                </a:ext>
              </a:extLst>
            </p:cNvPr>
            <p:cNvSpPr/>
            <p:nvPr/>
          </p:nvSpPr>
          <p:spPr>
            <a:xfrm>
              <a:off x="5181600" y="1800225"/>
              <a:ext cx="1119188" cy="344488"/>
            </a:xfrm>
            <a:custGeom>
              <a:avLst/>
              <a:gdLst>
                <a:gd name="connsiteX0" fmla="*/ 433388 w 1119188"/>
                <a:gd name="connsiteY0" fmla="*/ 280988 h 345281"/>
                <a:gd name="connsiteX1" fmla="*/ 23813 w 1119188"/>
                <a:gd name="connsiteY1" fmla="*/ 345281 h 345281"/>
                <a:gd name="connsiteX2" fmla="*/ 0 w 1119188"/>
                <a:gd name="connsiteY2" fmla="*/ 204788 h 345281"/>
                <a:gd name="connsiteX3" fmla="*/ 273844 w 1119188"/>
                <a:gd name="connsiteY3" fmla="*/ 159544 h 345281"/>
                <a:gd name="connsiteX4" fmla="*/ 473869 w 1119188"/>
                <a:gd name="connsiteY4" fmla="*/ 114300 h 345281"/>
                <a:gd name="connsiteX5" fmla="*/ 702469 w 1119188"/>
                <a:gd name="connsiteY5" fmla="*/ 64294 h 345281"/>
                <a:gd name="connsiteX6" fmla="*/ 723900 w 1119188"/>
                <a:gd name="connsiteY6" fmla="*/ 50006 h 345281"/>
                <a:gd name="connsiteX7" fmla="*/ 759619 w 1119188"/>
                <a:gd name="connsiteY7" fmla="*/ 26194 h 345281"/>
                <a:gd name="connsiteX8" fmla="*/ 797719 w 1119188"/>
                <a:gd name="connsiteY8" fmla="*/ 7144 h 345281"/>
                <a:gd name="connsiteX9" fmla="*/ 826294 w 1119188"/>
                <a:gd name="connsiteY9" fmla="*/ 0 h 345281"/>
                <a:gd name="connsiteX10" fmla="*/ 850106 w 1119188"/>
                <a:gd name="connsiteY10" fmla="*/ 2381 h 345281"/>
                <a:gd name="connsiteX11" fmla="*/ 892969 w 1119188"/>
                <a:gd name="connsiteY11" fmla="*/ 28575 h 345281"/>
                <a:gd name="connsiteX12" fmla="*/ 952500 w 1119188"/>
                <a:gd name="connsiteY12" fmla="*/ 76200 h 345281"/>
                <a:gd name="connsiteX13" fmla="*/ 1014413 w 1119188"/>
                <a:gd name="connsiteY13" fmla="*/ 126206 h 345281"/>
                <a:gd name="connsiteX14" fmla="*/ 1081088 w 1119188"/>
                <a:gd name="connsiteY14" fmla="*/ 197644 h 345281"/>
                <a:gd name="connsiteX15" fmla="*/ 1109663 w 1119188"/>
                <a:gd name="connsiteY15" fmla="*/ 235744 h 345281"/>
                <a:gd name="connsiteX16" fmla="*/ 1119188 w 1119188"/>
                <a:gd name="connsiteY16" fmla="*/ 269081 h 345281"/>
                <a:gd name="connsiteX17" fmla="*/ 704850 w 1119188"/>
                <a:gd name="connsiteY17" fmla="*/ 242888 h 345281"/>
                <a:gd name="connsiteX18" fmla="*/ 433388 w 1119188"/>
                <a:gd name="connsiteY18" fmla="*/ 280988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19188" h="345281">
                  <a:moveTo>
                    <a:pt x="433388" y="280988"/>
                  </a:moveTo>
                  <a:lnTo>
                    <a:pt x="23813" y="345281"/>
                  </a:lnTo>
                  <a:lnTo>
                    <a:pt x="0" y="204788"/>
                  </a:lnTo>
                  <a:lnTo>
                    <a:pt x="273844" y="159544"/>
                  </a:lnTo>
                  <a:lnTo>
                    <a:pt x="473869" y="114300"/>
                  </a:lnTo>
                  <a:lnTo>
                    <a:pt x="702469" y="64294"/>
                  </a:lnTo>
                  <a:lnTo>
                    <a:pt x="723900" y="50006"/>
                  </a:lnTo>
                  <a:lnTo>
                    <a:pt x="759619" y="26194"/>
                  </a:lnTo>
                  <a:lnTo>
                    <a:pt x="797719" y="7144"/>
                  </a:lnTo>
                  <a:lnTo>
                    <a:pt x="826294" y="0"/>
                  </a:lnTo>
                  <a:lnTo>
                    <a:pt x="850106" y="2381"/>
                  </a:lnTo>
                  <a:lnTo>
                    <a:pt x="892969" y="28575"/>
                  </a:lnTo>
                  <a:lnTo>
                    <a:pt x="952500" y="76200"/>
                  </a:lnTo>
                  <a:lnTo>
                    <a:pt x="1014413" y="126206"/>
                  </a:lnTo>
                  <a:lnTo>
                    <a:pt x="1081088" y="197644"/>
                  </a:lnTo>
                  <a:lnTo>
                    <a:pt x="1109663" y="235744"/>
                  </a:lnTo>
                  <a:lnTo>
                    <a:pt x="1119188" y="269081"/>
                  </a:lnTo>
                  <a:lnTo>
                    <a:pt x="704850" y="242888"/>
                  </a:lnTo>
                  <a:lnTo>
                    <a:pt x="433388" y="280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AB17EDFC-2233-2448-A34F-055AA9E5F17D}"/>
                </a:ext>
              </a:extLst>
            </p:cNvPr>
            <p:cNvSpPr/>
            <p:nvPr/>
          </p:nvSpPr>
          <p:spPr>
            <a:xfrm>
              <a:off x="5314950" y="1990725"/>
              <a:ext cx="985838" cy="1085850"/>
            </a:xfrm>
            <a:custGeom>
              <a:avLst/>
              <a:gdLst>
                <a:gd name="connsiteX0" fmla="*/ 492919 w 985838"/>
                <a:gd name="connsiteY0" fmla="*/ 345281 h 1085850"/>
                <a:gd name="connsiteX1" fmla="*/ 542925 w 985838"/>
                <a:gd name="connsiteY1" fmla="*/ 238125 h 1085850"/>
                <a:gd name="connsiteX2" fmla="*/ 576263 w 985838"/>
                <a:gd name="connsiteY2" fmla="*/ 161925 h 1085850"/>
                <a:gd name="connsiteX3" fmla="*/ 600075 w 985838"/>
                <a:gd name="connsiteY3" fmla="*/ 100013 h 1085850"/>
                <a:gd name="connsiteX4" fmla="*/ 604838 w 985838"/>
                <a:gd name="connsiteY4" fmla="*/ 73819 h 1085850"/>
                <a:gd name="connsiteX5" fmla="*/ 559594 w 985838"/>
                <a:gd name="connsiteY5" fmla="*/ 0 h 1085850"/>
                <a:gd name="connsiteX6" fmla="*/ 971550 w 985838"/>
                <a:gd name="connsiteY6" fmla="*/ 45244 h 1085850"/>
                <a:gd name="connsiteX7" fmla="*/ 985838 w 985838"/>
                <a:gd name="connsiteY7" fmla="*/ 76200 h 1085850"/>
                <a:gd name="connsiteX8" fmla="*/ 976313 w 985838"/>
                <a:gd name="connsiteY8" fmla="*/ 92869 h 1085850"/>
                <a:gd name="connsiteX9" fmla="*/ 957263 w 985838"/>
                <a:gd name="connsiteY9" fmla="*/ 107156 h 1085850"/>
                <a:gd name="connsiteX10" fmla="*/ 909638 w 985838"/>
                <a:gd name="connsiteY10" fmla="*/ 138113 h 1085850"/>
                <a:gd name="connsiteX11" fmla="*/ 866775 w 985838"/>
                <a:gd name="connsiteY11" fmla="*/ 180975 h 1085850"/>
                <a:gd name="connsiteX12" fmla="*/ 819150 w 985838"/>
                <a:gd name="connsiteY12" fmla="*/ 242888 h 1085850"/>
                <a:gd name="connsiteX13" fmla="*/ 704850 w 985838"/>
                <a:gd name="connsiteY13" fmla="*/ 400050 h 1085850"/>
                <a:gd name="connsiteX14" fmla="*/ 583406 w 985838"/>
                <a:gd name="connsiteY14" fmla="*/ 554831 h 1085850"/>
                <a:gd name="connsiteX15" fmla="*/ 445294 w 985838"/>
                <a:gd name="connsiteY15" fmla="*/ 719138 h 1085850"/>
                <a:gd name="connsiteX16" fmla="*/ 316706 w 985838"/>
                <a:gd name="connsiteY16" fmla="*/ 873919 h 1085850"/>
                <a:gd name="connsiteX17" fmla="*/ 152400 w 985838"/>
                <a:gd name="connsiteY17" fmla="*/ 1054894 h 1085850"/>
                <a:gd name="connsiteX18" fmla="*/ 0 w 985838"/>
                <a:gd name="connsiteY18" fmla="*/ 1085850 h 1085850"/>
                <a:gd name="connsiteX19" fmla="*/ 45244 w 985838"/>
                <a:gd name="connsiteY19" fmla="*/ 997744 h 1085850"/>
                <a:gd name="connsiteX20" fmla="*/ 169069 w 985838"/>
                <a:gd name="connsiteY20" fmla="*/ 826294 h 1085850"/>
                <a:gd name="connsiteX21" fmla="*/ 266700 w 985838"/>
                <a:gd name="connsiteY21" fmla="*/ 695325 h 1085850"/>
                <a:gd name="connsiteX22" fmla="*/ 366713 w 985838"/>
                <a:gd name="connsiteY22" fmla="*/ 545306 h 1085850"/>
                <a:gd name="connsiteX23" fmla="*/ 423863 w 985838"/>
                <a:gd name="connsiteY23" fmla="*/ 457200 h 1085850"/>
                <a:gd name="connsiteX24" fmla="*/ 492919 w 985838"/>
                <a:gd name="connsiteY24" fmla="*/ 345281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85838" h="1085850">
                  <a:moveTo>
                    <a:pt x="492919" y="345281"/>
                  </a:moveTo>
                  <a:lnTo>
                    <a:pt x="542925" y="238125"/>
                  </a:lnTo>
                  <a:lnTo>
                    <a:pt x="576263" y="161925"/>
                  </a:lnTo>
                  <a:lnTo>
                    <a:pt x="600075" y="100013"/>
                  </a:lnTo>
                  <a:lnTo>
                    <a:pt x="604838" y="73819"/>
                  </a:lnTo>
                  <a:lnTo>
                    <a:pt x="559594" y="0"/>
                  </a:lnTo>
                  <a:lnTo>
                    <a:pt x="971550" y="45244"/>
                  </a:lnTo>
                  <a:lnTo>
                    <a:pt x="985838" y="76200"/>
                  </a:lnTo>
                  <a:lnTo>
                    <a:pt x="976313" y="92869"/>
                  </a:lnTo>
                  <a:lnTo>
                    <a:pt x="957263" y="107156"/>
                  </a:lnTo>
                  <a:lnTo>
                    <a:pt x="909638" y="138113"/>
                  </a:lnTo>
                  <a:lnTo>
                    <a:pt x="866775" y="180975"/>
                  </a:lnTo>
                  <a:lnTo>
                    <a:pt x="819150" y="242888"/>
                  </a:lnTo>
                  <a:lnTo>
                    <a:pt x="704850" y="400050"/>
                  </a:lnTo>
                  <a:lnTo>
                    <a:pt x="583406" y="554831"/>
                  </a:lnTo>
                  <a:lnTo>
                    <a:pt x="445294" y="719138"/>
                  </a:lnTo>
                  <a:lnTo>
                    <a:pt x="316706" y="873919"/>
                  </a:lnTo>
                  <a:lnTo>
                    <a:pt x="152400" y="1054894"/>
                  </a:lnTo>
                  <a:lnTo>
                    <a:pt x="0" y="1085850"/>
                  </a:lnTo>
                  <a:lnTo>
                    <a:pt x="45244" y="997744"/>
                  </a:lnTo>
                  <a:lnTo>
                    <a:pt x="169069" y="826294"/>
                  </a:lnTo>
                  <a:lnTo>
                    <a:pt x="266700" y="695325"/>
                  </a:lnTo>
                  <a:lnTo>
                    <a:pt x="366713" y="545306"/>
                  </a:lnTo>
                  <a:lnTo>
                    <a:pt x="423863" y="457200"/>
                  </a:lnTo>
                  <a:lnTo>
                    <a:pt x="492919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4C2D65B3-FD97-1A4F-91A1-DAF4C3AE5056}"/>
                </a:ext>
              </a:extLst>
            </p:cNvPr>
            <p:cNvSpPr/>
            <p:nvPr/>
          </p:nvSpPr>
          <p:spPr>
            <a:xfrm>
              <a:off x="4486275" y="2808288"/>
              <a:ext cx="2398713" cy="1819275"/>
            </a:xfrm>
            <a:custGeom>
              <a:avLst/>
              <a:gdLst>
                <a:gd name="connsiteX0" fmla="*/ 1350169 w 2397919"/>
                <a:gd name="connsiteY0" fmla="*/ 271462 h 1819275"/>
                <a:gd name="connsiteX1" fmla="*/ 957263 w 2397919"/>
                <a:gd name="connsiteY1" fmla="*/ 330994 h 1819275"/>
                <a:gd name="connsiteX2" fmla="*/ 816769 w 2397919"/>
                <a:gd name="connsiteY2" fmla="*/ 357187 h 1819275"/>
                <a:gd name="connsiteX3" fmla="*/ 511969 w 2397919"/>
                <a:gd name="connsiteY3" fmla="*/ 409575 h 1819275"/>
                <a:gd name="connsiteX4" fmla="*/ 200025 w 2397919"/>
                <a:gd name="connsiteY4" fmla="*/ 469106 h 1819275"/>
                <a:gd name="connsiteX5" fmla="*/ 42863 w 2397919"/>
                <a:gd name="connsiteY5" fmla="*/ 466725 h 1819275"/>
                <a:gd name="connsiteX6" fmla="*/ 0 w 2397919"/>
                <a:gd name="connsiteY6" fmla="*/ 342900 h 1819275"/>
                <a:gd name="connsiteX7" fmla="*/ 123825 w 2397919"/>
                <a:gd name="connsiteY7" fmla="*/ 319087 h 1819275"/>
                <a:gd name="connsiteX8" fmla="*/ 383381 w 2397919"/>
                <a:gd name="connsiteY8" fmla="*/ 278606 h 1819275"/>
                <a:gd name="connsiteX9" fmla="*/ 659606 w 2397919"/>
                <a:gd name="connsiteY9" fmla="*/ 230981 h 1819275"/>
                <a:gd name="connsiteX10" fmla="*/ 873919 w 2397919"/>
                <a:gd name="connsiteY10" fmla="*/ 195262 h 1819275"/>
                <a:gd name="connsiteX11" fmla="*/ 1031081 w 2397919"/>
                <a:gd name="connsiteY11" fmla="*/ 178594 h 1819275"/>
                <a:gd name="connsiteX12" fmla="*/ 1316831 w 2397919"/>
                <a:gd name="connsiteY12" fmla="*/ 140494 h 1819275"/>
                <a:gd name="connsiteX13" fmla="*/ 1738313 w 2397919"/>
                <a:gd name="connsiteY13" fmla="*/ 90487 h 1819275"/>
                <a:gd name="connsiteX14" fmla="*/ 1864519 w 2397919"/>
                <a:gd name="connsiteY14" fmla="*/ 80962 h 1819275"/>
                <a:gd name="connsiteX15" fmla="*/ 1902619 w 2397919"/>
                <a:gd name="connsiteY15" fmla="*/ 73819 h 1819275"/>
                <a:gd name="connsiteX16" fmla="*/ 1940719 w 2397919"/>
                <a:gd name="connsiteY16" fmla="*/ 64294 h 1819275"/>
                <a:gd name="connsiteX17" fmla="*/ 1981200 w 2397919"/>
                <a:gd name="connsiteY17" fmla="*/ 52387 h 1819275"/>
                <a:gd name="connsiteX18" fmla="*/ 2019300 w 2397919"/>
                <a:gd name="connsiteY18" fmla="*/ 35719 h 1819275"/>
                <a:gd name="connsiteX19" fmla="*/ 2057400 w 2397919"/>
                <a:gd name="connsiteY19" fmla="*/ 9525 h 1819275"/>
                <a:gd name="connsiteX20" fmla="*/ 2078831 w 2397919"/>
                <a:gd name="connsiteY20" fmla="*/ 0 h 1819275"/>
                <a:gd name="connsiteX21" fmla="*/ 2100263 w 2397919"/>
                <a:gd name="connsiteY21" fmla="*/ 0 h 1819275"/>
                <a:gd name="connsiteX22" fmla="*/ 2128838 w 2397919"/>
                <a:gd name="connsiteY22" fmla="*/ 9525 h 1819275"/>
                <a:gd name="connsiteX23" fmla="*/ 2176463 w 2397919"/>
                <a:gd name="connsiteY23" fmla="*/ 45244 h 1819275"/>
                <a:gd name="connsiteX24" fmla="*/ 2257425 w 2397919"/>
                <a:gd name="connsiteY24" fmla="*/ 114300 h 1819275"/>
                <a:gd name="connsiteX25" fmla="*/ 2345531 w 2397919"/>
                <a:gd name="connsiteY25" fmla="*/ 200025 h 1819275"/>
                <a:gd name="connsiteX26" fmla="*/ 2395538 w 2397919"/>
                <a:gd name="connsiteY26" fmla="*/ 254794 h 1819275"/>
                <a:gd name="connsiteX27" fmla="*/ 2397919 w 2397919"/>
                <a:gd name="connsiteY27" fmla="*/ 266700 h 1819275"/>
                <a:gd name="connsiteX28" fmla="*/ 2366963 w 2397919"/>
                <a:gd name="connsiteY28" fmla="*/ 333375 h 1819275"/>
                <a:gd name="connsiteX29" fmla="*/ 2307431 w 2397919"/>
                <a:gd name="connsiteY29" fmla="*/ 454819 h 1819275"/>
                <a:gd name="connsiteX30" fmla="*/ 2252663 w 2397919"/>
                <a:gd name="connsiteY30" fmla="*/ 840581 h 1819275"/>
                <a:gd name="connsiteX31" fmla="*/ 2200275 w 2397919"/>
                <a:gd name="connsiteY31" fmla="*/ 1140619 h 1819275"/>
                <a:gd name="connsiteX32" fmla="*/ 2152650 w 2397919"/>
                <a:gd name="connsiteY32" fmla="*/ 1428750 h 1819275"/>
                <a:gd name="connsiteX33" fmla="*/ 2131219 w 2397919"/>
                <a:gd name="connsiteY33" fmla="*/ 1562100 h 1819275"/>
                <a:gd name="connsiteX34" fmla="*/ 2128838 w 2397919"/>
                <a:gd name="connsiteY34" fmla="*/ 1635919 h 1819275"/>
                <a:gd name="connsiteX35" fmla="*/ 2121694 w 2397919"/>
                <a:gd name="connsiteY35" fmla="*/ 1700212 h 1819275"/>
                <a:gd name="connsiteX36" fmla="*/ 2109788 w 2397919"/>
                <a:gd name="connsiteY36" fmla="*/ 1750219 h 1819275"/>
                <a:gd name="connsiteX37" fmla="*/ 2085975 w 2397919"/>
                <a:gd name="connsiteY37" fmla="*/ 1793081 h 1819275"/>
                <a:gd name="connsiteX38" fmla="*/ 2064544 w 2397919"/>
                <a:gd name="connsiteY38" fmla="*/ 1814512 h 1819275"/>
                <a:gd name="connsiteX39" fmla="*/ 2038350 w 2397919"/>
                <a:gd name="connsiteY39" fmla="*/ 1819275 h 1819275"/>
                <a:gd name="connsiteX40" fmla="*/ 2000250 w 2397919"/>
                <a:gd name="connsiteY40" fmla="*/ 1816894 h 1819275"/>
                <a:gd name="connsiteX41" fmla="*/ 1971675 w 2397919"/>
                <a:gd name="connsiteY41" fmla="*/ 1802606 h 1819275"/>
                <a:gd name="connsiteX42" fmla="*/ 1945481 w 2397919"/>
                <a:gd name="connsiteY42" fmla="*/ 1778794 h 1819275"/>
                <a:gd name="connsiteX43" fmla="*/ 1919288 w 2397919"/>
                <a:gd name="connsiteY43" fmla="*/ 1747837 h 1819275"/>
                <a:gd name="connsiteX44" fmla="*/ 1890713 w 2397919"/>
                <a:gd name="connsiteY44" fmla="*/ 1700212 h 1819275"/>
                <a:gd name="connsiteX45" fmla="*/ 1933575 w 2397919"/>
                <a:gd name="connsiteY45" fmla="*/ 1509712 h 1819275"/>
                <a:gd name="connsiteX46" fmla="*/ 1995488 w 2397919"/>
                <a:gd name="connsiteY46" fmla="*/ 919162 h 1819275"/>
                <a:gd name="connsiteX47" fmla="*/ 2024063 w 2397919"/>
                <a:gd name="connsiteY47" fmla="*/ 750094 h 1819275"/>
                <a:gd name="connsiteX48" fmla="*/ 2040731 w 2397919"/>
                <a:gd name="connsiteY48" fmla="*/ 395287 h 1819275"/>
                <a:gd name="connsiteX49" fmla="*/ 2043113 w 2397919"/>
                <a:gd name="connsiteY49" fmla="*/ 321469 h 1819275"/>
                <a:gd name="connsiteX50" fmla="*/ 2038350 w 2397919"/>
                <a:gd name="connsiteY50" fmla="*/ 283369 h 1819275"/>
                <a:gd name="connsiteX51" fmla="*/ 2028825 w 2397919"/>
                <a:gd name="connsiteY51" fmla="*/ 264319 h 1819275"/>
                <a:gd name="connsiteX52" fmla="*/ 2009775 w 2397919"/>
                <a:gd name="connsiteY52" fmla="*/ 247650 h 1819275"/>
                <a:gd name="connsiteX53" fmla="*/ 1988344 w 2397919"/>
                <a:gd name="connsiteY53" fmla="*/ 233362 h 1819275"/>
                <a:gd name="connsiteX54" fmla="*/ 1962150 w 2397919"/>
                <a:gd name="connsiteY54" fmla="*/ 223837 h 1819275"/>
                <a:gd name="connsiteX55" fmla="*/ 1919288 w 2397919"/>
                <a:gd name="connsiteY55" fmla="*/ 221456 h 1819275"/>
                <a:gd name="connsiteX56" fmla="*/ 1778794 w 2397919"/>
                <a:gd name="connsiteY56" fmla="*/ 228600 h 1819275"/>
                <a:gd name="connsiteX57" fmla="*/ 1350169 w 2397919"/>
                <a:gd name="connsiteY57" fmla="*/ 271462 h 181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97919" h="1819275">
                  <a:moveTo>
                    <a:pt x="1350169" y="271462"/>
                  </a:moveTo>
                  <a:lnTo>
                    <a:pt x="957263" y="330994"/>
                  </a:lnTo>
                  <a:lnTo>
                    <a:pt x="816769" y="357187"/>
                  </a:lnTo>
                  <a:lnTo>
                    <a:pt x="511969" y="409575"/>
                  </a:lnTo>
                  <a:lnTo>
                    <a:pt x="200025" y="469106"/>
                  </a:lnTo>
                  <a:lnTo>
                    <a:pt x="42863" y="466725"/>
                  </a:lnTo>
                  <a:lnTo>
                    <a:pt x="0" y="342900"/>
                  </a:lnTo>
                  <a:lnTo>
                    <a:pt x="123825" y="319087"/>
                  </a:lnTo>
                  <a:lnTo>
                    <a:pt x="383381" y="278606"/>
                  </a:lnTo>
                  <a:lnTo>
                    <a:pt x="659606" y="230981"/>
                  </a:lnTo>
                  <a:lnTo>
                    <a:pt x="873919" y="195262"/>
                  </a:lnTo>
                  <a:lnTo>
                    <a:pt x="1031081" y="178594"/>
                  </a:lnTo>
                  <a:lnTo>
                    <a:pt x="1316831" y="140494"/>
                  </a:lnTo>
                  <a:lnTo>
                    <a:pt x="1738313" y="90487"/>
                  </a:lnTo>
                  <a:lnTo>
                    <a:pt x="1864519" y="80962"/>
                  </a:lnTo>
                  <a:lnTo>
                    <a:pt x="1902619" y="73819"/>
                  </a:lnTo>
                  <a:lnTo>
                    <a:pt x="1940719" y="64294"/>
                  </a:lnTo>
                  <a:lnTo>
                    <a:pt x="1981200" y="52387"/>
                  </a:lnTo>
                  <a:lnTo>
                    <a:pt x="2019300" y="35719"/>
                  </a:lnTo>
                  <a:lnTo>
                    <a:pt x="2057400" y="9525"/>
                  </a:lnTo>
                  <a:lnTo>
                    <a:pt x="2078831" y="0"/>
                  </a:lnTo>
                  <a:lnTo>
                    <a:pt x="2100263" y="0"/>
                  </a:lnTo>
                  <a:lnTo>
                    <a:pt x="2128838" y="9525"/>
                  </a:lnTo>
                  <a:lnTo>
                    <a:pt x="2176463" y="45244"/>
                  </a:lnTo>
                  <a:lnTo>
                    <a:pt x="2257425" y="114300"/>
                  </a:lnTo>
                  <a:lnTo>
                    <a:pt x="2345531" y="200025"/>
                  </a:lnTo>
                  <a:lnTo>
                    <a:pt x="2395538" y="254794"/>
                  </a:lnTo>
                  <a:lnTo>
                    <a:pt x="2397919" y="266700"/>
                  </a:lnTo>
                  <a:lnTo>
                    <a:pt x="2366963" y="333375"/>
                  </a:lnTo>
                  <a:lnTo>
                    <a:pt x="2307431" y="454819"/>
                  </a:lnTo>
                  <a:lnTo>
                    <a:pt x="2252663" y="840581"/>
                  </a:lnTo>
                  <a:lnTo>
                    <a:pt x="2200275" y="1140619"/>
                  </a:lnTo>
                  <a:lnTo>
                    <a:pt x="2152650" y="1428750"/>
                  </a:lnTo>
                  <a:lnTo>
                    <a:pt x="2131219" y="1562100"/>
                  </a:lnTo>
                  <a:cubicBezTo>
                    <a:pt x="2130425" y="1586706"/>
                    <a:pt x="2129632" y="1611313"/>
                    <a:pt x="2128838" y="1635919"/>
                  </a:cubicBezTo>
                  <a:lnTo>
                    <a:pt x="2121694" y="1700212"/>
                  </a:lnTo>
                  <a:lnTo>
                    <a:pt x="2109788" y="1750219"/>
                  </a:lnTo>
                  <a:lnTo>
                    <a:pt x="2085975" y="1793081"/>
                  </a:lnTo>
                  <a:lnTo>
                    <a:pt x="2064544" y="1814512"/>
                  </a:lnTo>
                  <a:lnTo>
                    <a:pt x="2038350" y="1819275"/>
                  </a:lnTo>
                  <a:lnTo>
                    <a:pt x="2000250" y="1816894"/>
                  </a:lnTo>
                  <a:lnTo>
                    <a:pt x="1971675" y="1802606"/>
                  </a:lnTo>
                  <a:lnTo>
                    <a:pt x="1945481" y="1778794"/>
                  </a:lnTo>
                  <a:lnTo>
                    <a:pt x="1919288" y="1747837"/>
                  </a:lnTo>
                  <a:lnTo>
                    <a:pt x="1890713" y="1700212"/>
                  </a:lnTo>
                  <a:lnTo>
                    <a:pt x="1933575" y="1509712"/>
                  </a:lnTo>
                  <a:lnTo>
                    <a:pt x="1995488" y="919162"/>
                  </a:lnTo>
                  <a:lnTo>
                    <a:pt x="2024063" y="750094"/>
                  </a:lnTo>
                  <a:lnTo>
                    <a:pt x="2040731" y="395287"/>
                  </a:lnTo>
                  <a:lnTo>
                    <a:pt x="2043113" y="321469"/>
                  </a:lnTo>
                  <a:lnTo>
                    <a:pt x="2038350" y="283369"/>
                  </a:lnTo>
                  <a:lnTo>
                    <a:pt x="2028825" y="264319"/>
                  </a:lnTo>
                  <a:lnTo>
                    <a:pt x="2009775" y="247650"/>
                  </a:lnTo>
                  <a:lnTo>
                    <a:pt x="1988344" y="233362"/>
                  </a:lnTo>
                  <a:lnTo>
                    <a:pt x="1962150" y="223837"/>
                  </a:lnTo>
                  <a:lnTo>
                    <a:pt x="1919288" y="221456"/>
                  </a:lnTo>
                  <a:lnTo>
                    <a:pt x="1778794" y="228600"/>
                  </a:lnTo>
                  <a:lnTo>
                    <a:pt x="1350169" y="271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FF2383C3-EBBD-F344-8BB6-392CFC1607D2}"/>
                </a:ext>
              </a:extLst>
            </p:cNvPr>
            <p:cNvSpPr/>
            <p:nvPr/>
          </p:nvSpPr>
          <p:spPr>
            <a:xfrm>
              <a:off x="5276850" y="3105150"/>
              <a:ext cx="390525" cy="1350963"/>
            </a:xfrm>
            <a:custGeom>
              <a:avLst/>
              <a:gdLst>
                <a:gd name="connsiteX0" fmla="*/ 135731 w 390525"/>
                <a:gd name="connsiteY0" fmla="*/ 921544 h 1350169"/>
                <a:gd name="connsiteX1" fmla="*/ 140494 w 390525"/>
                <a:gd name="connsiteY1" fmla="*/ 681038 h 1350169"/>
                <a:gd name="connsiteX2" fmla="*/ 138113 w 390525"/>
                <a:gd name="connsiteY2" fmla="*/ 516731 h 1350169"/>
                <a:gd name="connsiteX3" fmla="*/ 140494 w 390525"/>
                <a:gd name="connsiteY3" fmla="*/ 338138 h 1350169"/>
                <a:gd name="connsiteX4" fmla="*/ 133350 w 390525"/>
                <a:gd name="connsiteY4" fmla="*/ 259556 h 1350169"/>
                <a:gd name="connsiteX5" fmla="*/ 123825 w 390525"/>
                <a:gd name="connsiteY5" fmla="*/ 209550 h 1350169"/>
                <a:gd name="connsiteX6" fmla="*/ 109538 w 390525"/>
                <a:gd name="connsiteY6" fmla="*/ 161925 h 1350169"/>
                <a:gd name="connsiteX7" fmla="*/ 97631 w 390525"/>
                <a:gd name="connsiteY7" fmla="*/ 133350 h 1350169"/>
                <a:gd name="connsiteX8" fmla="*/ 88106 w 390525"/>
                <a:gd name="connsiteY8" fmla="*/ 104775 h 1350169"/>
                <a:gd name="connsiteX9" fmla="*/ 0 w 390525"/>
                <a:gd name="connsiteY9" fmla="*/ 0 h 1350169"/>
                <a:gd name="connsiteX10" fmla="*/ 169069 w 390525"/>
                <a:gd name="connsiteY10" fmla="*/ 23813 h 1350169"/>
                <a:gd name="connsiteX11" fmla="*/ 254794 w 390525"/>
                <a:gd name="connsiteY11" fmla="*/ 83344 h 1350169"/>
                <a:gd name="connsiteX12" fmla="*/ 292894 w 390525"/>
                <a:gd name="connsiteY12" fmla="*/ 107156 h 1350169"/>
                <a:gd name="connsiteX13" fmla="*/ 330994 w 390525"/>
                <a:gd name="connsiteY13" fmla="*/ 142875 h 1350169"/>
                <a:gd name="connsiteX14" fmla="*/ 366713 w 390525"/>
                <a:gd name="connsiteY14" fmla="*/ 173831 h 1350169"/>
                <a:gd name="connsiteX15" fmla="*/ 383381 w 390525"/>
                <a:gd name="connsiteY15" fmla="*/ 190500 h 1350169"/>
                <a:gd name="connsiteX16" fmla="*/ 390525 w 390525"/>
                <a:gd name="connsiteY16" fmla="*/ 202406 h 1350169"/>
                <a:gd name="connsiteX17" fmla="*/ 383381 w 390525"/>
                <a:gd name="connsiteY17" fmla="*/ 235744 h 1350169"/>
                <a:gd name="connsiteX18" fmla="*/ 361950 w 390525"/>
                <a:gd name="connsiteY18" fmla="*/ 288131 h 1350169"/>
                <a:gd name="connsiteX19" fmla="*/ 338138 w 390525"/>
                <a:gd name="connsiteY19" fmla="*/ 326231 h 1350169"/>
                <a:gd name="connsiteX20" fmla="*/ 338138 w 390525"/>
                <a:gd name="connsiteY20" fmla="*/ 519113 h 1350169"/>
                <a:gd name="connsiteX21" fmla="*/ 338138 w 390525"/>
                <a:gd name="connsiteY21" fmla="*/ 707231 h 1350169"/>
                <a:gd name="connsiteX22" fmla="*/ 338138 w 390525"/>
                <a:gd name="connsiteY22" fmla="*/ 1328738 h 1350169"/>
                <a:gd name="connsiteX23" fmla="*/ 135731 w 390525"/>
                <a:gd name="connsiteY23" fmla="*/ 1350169 h 1350169"/>
                <a:gd name="connsiteX24" fmla="*/ 135731 w 390525"/>
                <a:gd name="connsiteY24" fmla="*/ 921544 h 135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0525" h="1350169">
                  <a:moveTo>
                    <a:pt x="135731" y="921544"/>
                  </a:moveTo>
                  <a:cubicBezTo>
                    <a:pt x="137319" y="841375"/>
                    <a:pt x="138906" y="761207"/>
                    <a:pt x="140494" y="681038"/>
                  </a:cubicBezTo>
                  <a:cubicBezTo>
                    <a:pt x="139700" y="626269"/>
                    <a:pt x="138907" y="571500"/>
                    <a:pt x="138113" y="516731"/>
                  </a:cubicBezTo>
                  <a:cubicBezTo>
                    <a:pt x="138907" y="457200"/>
                    <a:pt x="139700" y="397669"/>
                    <a:pt x="140494" y="338138"/>
                  </a:cubicBezTo>
                  <a:lnTo>
                    <a:pt x="133350" y="259556"/>
                  </a:lnTo>
                  <a:lnTo>
                    <a:pt x="123825" y="209550"/>
                  </a:lnTo>
                  <a:lnTo>
                    <a:pt x="109538" y="161925"/>
                  </a:lnTo>
                  <a:lnTo>
                    <a:pt x="97631" y="133350"/>
                  </a:lnTo>
                  <a:lnTo>
                    <a:pt x="88106" y="104775"/>
                  </a:lnTo>
                  <a:lnTo>
                    <a:pt x="0" y="0"/>
                  </a:lnTo>
                  <a:lnTo>
                    <a:pt x="169069" y="23813"/>
                  </a:lnTo>
                  <a:lnTo>
                    <a:pt x="254794" y="83344"/>
                  </a:lnTo>
                  <a:lnTo>
                    <a:pt x="292894" y="107156"/>
                  </a:lnTo>
                  <a:lnTo>
                    <a:pt x="330994" y="142875"/>
                  </a:lnTo>
                  <a:lnTo>
                    <a:pt x="366713" y="173831"/>
                  </a:lnTo>
                  <a:lnTo>
                    <a:pt x="383381" y="190500"/>
                  </a:lnTo>
                  <a:lnTo>
                    <a:pt x="390525" y="202406"/>
                  </a:lnTo>
                  <a:lnTo>
                    <a:pt x="383381" y="235744"/>
                  </a:lnTo>
                  <a:lnTo>
                    <a:pt x="361950" y="288131"/>
                  </a:lnTo>
                  <a:lnTo>
                    <a:pt x="338138" y="326231"/>
                  </a:lnTo>
                  <a:lnTo>
                    <a:pt x="338138" y="519113"/>
                  </a:lnTo>
                  <a:lnTo>
                    <a:pt x="338138" y="707231"/>
                  </a:lnTo>
                  <a:lnTo>
                    <a:pt x="338138" y="1328738"/>
                  </a:lnTo>
                  <a:lnTo>
                    <a:pt x="135731" y="1350169"/>
                  </a:lnTo>
                  <a:lnTo>
                    <a:pt x="135731" y="921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A83BB229-199B-BA4A-9841-E121F19F210D}"/>
                </a:ext>
              </a:extLst>
            </p:cNvPr>
            <p:cNvSpPr/>
            <p:nvPr/>
          </p:nvSpPr>
          <p:spPr>
            <a:xfrm>
              <a:off x="4572000" y="3560763"/>
              <a:ext cx="1979613" cy="336550"/>
            </a:xfrm>
            <a:custGeom>
              <a:avLst/>
              <a:gdLst>
                <a:gd name="connsiteX0" fmla="*/ 1321594 w 1978819"/>
                <a:gd name="connsiteY0" fmla="*/ 204787 h 338137"/>
                <a:gd name="connsiteX1" fmla="*/ 1033463 w 1978819"/>
                <a:gd name="connsiteY1" fmla="*/ 226219 h 338137"/>
                <a:gd name="connsiteX2" fmla="*/ 823913 w 1978819"/>
                <a:gd name="connsiteY2" fmla="*/ 252412 h 338137"/>
                <a:gd name="connsiteX3" fmla="*/ 552450 w 1978819"/>
                <a:gd name="connsiteY3" fmla="*/ 290512 h 338137"/>
                <a:gd name="connsiteX4" fmla="*/ 390525 w 1978819"/>
                <a:gd name="connsiteY4" fmla="*/ 311944 h 338137"/>
                <a:gd name="connsiteX5" fmla="*/ 271463 w 1978819"/>
                <a:gd name="connsiteY5" fmla="*/ 326231 h 338137"/>
                <a:gd name="connsiteX6" fmla="*/ 19050 w 1978819"/>
                <a:gd name="connsiteY6" fmla="*/ 338137 h 338137"/>
                <a:gd name="connsiteX7" fmla="*/ 0 w 1978819"/>
                <a:gd name="connsiteY7" fmla="*/ 185737 h 338137"/>
                <a:gd name="connsiteX8" fmla="*/ 180975 w 1978819"/>
                <a:gd name="connsiteY8" fmla="*/ 178594 h 338137"/>
                <a:gd name="connsiteX9" fmla="*/ 321469 w 1978819"/>
                <a:gd name="connsiteY9" fmla="*/ 166687 h 338137"/>
                <a:gd name="connsiteX10" fmla="*/ 535781 w 1978819"/>
                <a:gd name="connsiteY10" fmla="*/ 138112 h 338137"/>
                <a:gd name="connsiteX11" fmla="*/ 847725 w 1978819"/>
                <a:gd name="connsiteY11" fmla="*/ 90487 h 338137"/>
                <a:gd name="connsiteX12" fmla="*/ 1054894 w 1978819"/>
                <a:gd name="connsiteY12" fmla="*/ 71437 h 338137"/>
                <a:gd name="connsiteX13" fmla="*/ 1354931 w 1978819"/>
                <a:gd name="connsiteY13" fmla="*/ 45244 h 338137"/>
                <a:gd name="connsiteX14" fmla="*/ 1683544 w 1978819"/>
                <a:gd name="connsiteY14" fmla="*/ 19050 h 338137"/>
                <a:gd name="connsiteX15" fmla="*/ 1978819 w 1978819"/>
                <a:gd name="connsiteY15" fmla="*/ 0 h 338137"/>
                <a:gd name="connsiteX16" fmla="*/ 1978819 w 1978819"/>
                <a:gd name="connsiteY16" fmla="*/ 150019 h 338137"/>
                <a:gd name="connsiteX17" fmla="*/ 1321594 w 1978819"/>
                <a:gd name="connsiteY17" fmla="*/ 204787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8819" h="338137">
                  <a:moveTo>
                    <a:pt x="1321594" y="204787"/>
                  </a:moveTo>
                  <a:lnTo>
                    <a:pt x="1033463" y="226219"/>
                  </a:lnTo>
                  <a:lnTo>
                    <a:pt x="823913" y="252412"/>
                  </a:lnTo>
                  <a:lnTo>
                    <a:pt x="552450" y="290512"/>
                  </a:lnTo>
                  <a:lnTo>
                    <a:pt x="390525" y="311944"/>
                  </a:lnTo>
                  <a:lnTo>
                    <a:pt x="271463" y="326231"/>
                  </a:lnTo>
                  <a:lnTo>
                    <a:pt x="19050" y="338137"/>
                  </a:lnTo>
                  <a:lnTo>
                    <a:pt x="0" y="185737"/>
                  </a:lnTo>
                  <a:lnTo>
                    <a:pt x="180975" y="178594"/>
                  </a:lnTo>
                  <a:lnTo>
                    <a:pt x="321469" y="166687"/>
                  </a:lnTo>
                  <a:lnTo>
                    <a:pt x="535781" y="138112"/>
                  </a:lnTo>
                  <a:lnTo>
                    <a:pt x="847725" y="90487"/>
                  </a:lnTo>
                  <a:lnTo>
                    <a:pt x="1054894" y="71437"/>
                  </a:lnTo>
                  <a:lnTo>
                    <a:pt x="1354931" y="45244"/>
                  </a:lnTo>
                  <a:lnTo>
                    <a:pt x="1683544" y="19050"/>
                  </a:lnTo>
                  <a:lnTo>
                    <a:pt x="1978819" y="0"/>
                  </a:lnTo>
                  <a:lnTo>
                    <a:pt x="1978819" y="150019"/>
                  </a:lnTo>
                  <a:lnTo>
                    <a:pt x="1321594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EC17F41D-20A8-C047-8FBC-3C790A22B8C5}"/>
                </a:ext>
              </a:extLst>
            </p:cNvPr>
            <p:cNvSpPr/>
            <p:nvPr/>
          </p:nvSpPr>
          <p:spPr>
            <a:xfrm>
              <a:off x="4633913" y="4319588"/>
              <a:ext cx="1812925" cy="254000"/>
            </a:xfrm>
            <a:custGeom>
              <a:avLst/>
              <a:gdLst>
                <a:gd name="connsiteX0" fmla="*/ 669131 w 1812131"/>
                <a:gd name="connsiteY0" fmla="*/ 228600 h 254793"/>
                <a:gd name="connsiteX1" fmla="*/ 9525 w 1812131"/>
                <a:gd name="connsiteY1" fmla="*/ 254793 h 254793"/>
                <a:gd name="connsiteX2" fmla="*/ 0 w 1812131"/>
                <a:gd name="connsiteY2" fmla="*/ 114300 h 254793"/>
                <a:gd name="connsiteX3" fmla="*/ 292893 w 1812131"/>
                <a:gd name="connsiteY3" fmla="*/ 100012 h 254793"/>
                <a:gd name="connsiteX4" fmla="*/ 783431 w 1812131"/>
                <a:gd name="connsiteY4" fmla="*/ 69056 h 254793"/>
                <a:gd name="connsiteX5" fmla="*/ 978693 w 1812131"/>
                <a:gd name="connsiteY5" fmla="*/ 52387 h 254793"/>
                <a:gd name="connsiteX6" fmla="*/ 1393031 w 1812131"/>
                <a:gd name="connsiteY6" fmla="*/ 26193 h 254793"/>
                <a:gd name="connsiteX7" fmla="*/ 1800225 w 1812131"/>
                <a:gd name="connsiteY7" fmla="*/ 0 h 254793"/>
                <a:gd name="connsiteX8" fmla="*/ 1812131 w 1812131"/>
                <a:gd name="connsiteY8" fmla="*/ 180975 h 254793"/>
                <a:gd name="connsiteX9" fmla="*/ 1738312 w 1812131"/>
                <a:gd name="connsiteY9" fmla="*/ 188118 h 254793"/>
                <a:gd name="connsiteX10" fmla="*/ 1481137 w 1812131"/>
                <a:gd name="connsiteY10" fmla="*/ 192881 h 254793"/>
                <a:gd name="connsiteX11" fmla="*/ 1104900 w 1812131"/>
                <a:gd name="connsiteY11" fmla="*/ 214312 h 254793"/>
                <a:gd name="connsiteX12" fmla="*/ 669131 w 1812131"/>
                <a:gd name="connsiteY12" fmla="*/ 228600 h 25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2131" h="254793">
                  <a:moveTo>
                    <a:pt x="669131" y="228600"/>
                  </a:moveTo>
                  <a:lnTo>
                    <a:pt x="9525" y="254793"/>
                  </a:lnTo>
                  <a:lnTo>
                    <a:pt x="0" y="114300"/>
                  </a:lnTo>
                  <a:lnTo>
                    <a:pt x="292893" y="100012"/>
                  </a:lnTo>
                  <a:lnTo>
                    <a:pt x="783431" y="69056"/>
                  </a:lnTo>
                  <a:lnTo>
                    <a:pt x="978693" y="52387"/>
                  </a:lnTo>
                  <a:lnTo>
                    <a:pt x="1393031" y="26193"/>
                  </a:lnTo>
                  <a:lnTo>
                    <a:pt x="1800225" y="0"/>
                  </a:lnTo>
                  <a:lnTo>
                    <a:pt x="1812131" y="180975"/>
                  </a:lnTo>
                  <a:lnTo>
                    <a:pt x="1738312" y="188118"/>
                  </a:lnTo>
                  <a:lnTo>
                    <a:pt x="1481137" y="192881"/>
                  </a:lnTo>
                  <a:lnTo>
                    <a:pt x="1104900" y="214312"/>
                  </a:lnTo>
                  <a:lnTo>
                    <a:pt x="669131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03845244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テーマ">
  <a:themeElements>
    <a:clrScheme name="Office テーマ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テーマ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テーマ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游ゴシック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游ゴシック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890</TotalTime>
  <Words>1197</Words>
  <Application>Microsoft Office PowerPoint</Application>
  <PresentationFormat>A4 210 x 297 mm</PresentationFormat>
  <Paragraphs>285</Paragraphs>
  <Slides>111</Slides>
  <Notes>100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6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111</vt:i4>
      </vt:variant>
    </vt:vector>
  </HeadingPairs>
  <TitlesOfParts>
    <vt:vector size="118" baseType="lpstr">
      <vt:lpstr>HG教科書体</vt:lpstr>
      <vt:lpstr>游ゴシック</vt:lpstr>
      <vt:lpstr>游ゴシック Medium</vt:lpstr>
      <vt:lpstr>Arial</vt:lpstr>
      <vt:lpstr>Calibri</vt:lpstr>
      <vt:lpstr>Calibri Light</vt:lpstr>
      <vt:lpstr>Office テーマ</vt:lpstr>
      <vt:lpstr>漢字書き順教材 光村図書 4年（2）</vt:lpstr>
      <vt:lpstr>PowerPoint プレゼンテーション</vt:lpstr>
      <vt:lpstr>PowerPoint プレゼンテーション</vt:lpstr>
      <vt:lpstr>一つの花　　　　　　　　　　　　　　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つなぎ言葉のはたらきを知ろう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要約するとき　　　　　　　　　　　　　</vt:lpstr>
      <vt:lpstr>PowerPoint プレゼンテーション</vt:lpstr>
      <vt:lpstr>PowerPoint プレゼンテーション</vt:lpstr>
      <vt:lpstr>新聞を作ろう　　　　　　　　　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ランドセルは海をこえて　　　　　　　　　　　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あなたなら、どう言う　　　　　　　　　　　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パンフレットを読もう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いろいろな意味をもつ言葉　　　　　　　　　　　　　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プレゼンテーション</dc:title>
  <dc:creator>吉本萌</dc:creator>
  <cp:lastModifiedBy>ikena</cp:lastModifiedBy>
  <cp:revision>25</cp:revision>
  <dcterms:created xsi:type="dcterms:W3CDTF">2020-09-08T06:13:45Z</dcterms:created>
  <dcterms:modified xsi:type="dcterms:W3CDTF">2022-01-02T13:02:54Z</dcterms:modified>
</cp:coreProperties>
</file>